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10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11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2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5"/>
  </p:notesMasterIdLst>
  <p:sldIdLst>
    <p:sldId id="259" r:id="rId2"/>
    <p:sldId id="260" r:id="rId3"/>
    <p:sldId id="273" r:id="rId4"/>
    <p:sldId id="274" r:id="rId5"/>
    <p:sldId id="261" r:id="rId6"/>
    <p:sldId id="262" r:id="rId7"/>
    <p:sldId id="264" r:id="rId8"/>
    <p:sldId id="265" r:id="rId9"/>
    <p:sldId id="275" r:id="rId10"/>
    <p:sldId id="263" r:id="rId11"/>
    <p:sldId id="267" r:id="rId12"/>
    <p:sldId id="277" r:id="rId13"/>
    <p:sldId id="280" r:id="rId14"/>
    <p:sldId id="278" r:id="rId15"/>
    <p:sldId id="272" r:id="rId16"/>
    <p:sldId id="279" r:id="rId17"/>
    <p:sldId id="276" r:id="rId18"/>
    <p:sldId id="271" r:id="rId19"/>
    <p:sldId id="269" r:id="rId20"/>
    <p:sldId id="281" r:id="rId21"/>
    <p:sldId id="257" r:id="rId22"/>
    <p:sldId id="268" r:id="rId23"/>
    <p:sldId id="282" r:id="rId2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020" autoAdjust="0"/>
    <p:restoredTop sz="94660"/>
  </p:normalViewPr>
  <p:slideViewPr>
    <p:cSldViewPr snapToGrid="0">
      <p:cViewPr varScale="1">
        <p:scale>
          <a:sx n="88" d="100"/>
          <a:sy n="88" d="100"/>
        </p:scale>
        <p:origin x="69" y="12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presProps" Target="presProp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viewProps" Target="viewProp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D:\Book2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oleObject" Target="Book1" TargetMode="External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ukej\Desktop\TEST%20WIMU\Euler%20Test.xlsx" TargetMode="External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lukej\Desktop\TEST%20WIMU\Euler%20Test.xlsx" TargetMode="External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Book1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Book1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oleObject" Target="file:///D:\29082016_Luke_Jervis_W1.xlsx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oleObject" Target="file:///D:\Book2.xlsx" TargetMode="External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oleObject" Target="Book1" TargetMode="External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oleObject" Target="Book1" TargetMode="External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oleObject" Target="Book1" TargetMode="External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oleObject" Target="Book1" TargetMode="External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baseline="0" dirty="0" err="1"/>
              <a:t>Matlab</a:t>
            </a:r>
            <a:endParaRPr lang="en-US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v>Roll</c:v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val>
            <c:numRef>
              <c:f>'Excersize 1'!$C$1:$C$18272</c:f>
              <c:numCache>
                <c:formatCode>General</c:formatCode>
                <c:ptCount val="18272"/>
                <c:pt idx="0">
                  <c:v>3.8690335814930501</c:v>
                </c:pt>
                <c:pt idx="1">
                  <c:v>4.3857562127688299</c:v>
                </c:pt>
                <c:pt idx="2">
                  <c:v>1.0680821152134099</c:v>
                </c:pt>
                <c:pt idx="3">
                  <c:v>-0.59671821840777495</c:v>
                </c:pt>
                <c:pt idx="4">
                  <c:v>-0.50770616570664395</c:v>
                </c:pt>
                <c:pt idx="5">
                  <c:v>-2.9882827901850399</c:v>
                </c:pt>
                <c:pt idx="6">
                  <c:v>-4.6227336595730399</c:v>
                </c:pt>
                <c:pt idx="7">
                  <c:v>-5.4464577117575104</c:v>
                </c:pt>
                <c:pt idx="8">
                  <c:v>-6.2668270274400903</c:v>
                </c:pt>
                <c:pt idx="9">
                  <c:v>-7.0813028661793904</c:v>
                </c:pt>
                <c:pt idx="10">
                  <c:v>-7.08128837121515</c:v>
                </c:pt>
                <c:pt idx="11">
                  <c:v>-7.8001437784164702</c:v>
                </c:pt>
                <c:pt idx="12">
                  <c:v>-7.5494784935546297</c:v>
                </c:pt>
                <c:pt idx="13">
                  <c:v>-8.0490142137953296</c:v>
                </c:pt>
                <c:pt idx="14">
                  <c:v>-8.0489529629632095</c:v>
                </c:pt>
                <c:pt idx="15">
                  <c:v>-8.0488849476442397</c:v>
                </c:pt>
                <c:pt idx="16">
                  <c:v>-8.7384700027453803</c:v>
                </c:pt>
                <c:pt idx="17">
                  <c:v>-8.7383885809319199</c:v>
                </c:pt>
                <c:pt idx="18">
                  <c:v>-8.7383028177477602</c:v>
                </c:pt>
                <c:pt idx="19">
                  <c:v>-7.8503056499741399</c:v>
                </c:pt>
                <c:pt idx="20">
                  <c:v>-7.8516474694609801</c:v>
                </c:pt>
                <c:pt idx="21">
                  <c:v>-7.3200033150670203</c:v>
                </c:pt>
                <c:pt idx="22">
                  <c:v>-6.4453022288005499</c:v>
                </c:pt>
                <c:pt idx="23">
                  <c:v>-6.44527115980231</c:v>
                </c:pt>
                <c:pt idx="24">
                  <c:v>-5.5250147458799601</c:v>
                </c:pt>
                <c:pt idx="25">
                  <c:v>-4.6172076226514998</c:v>
                </c:pt>
                <c:pt idx="26">
                  <c:v>-4.6171955066547197</c:v>
                </c:pt>
                <c:pt idx="27">
                  <c:v>-3.6944714635764799</c:v>
                </c:pt>
                <c:pt idx="28">
                  <c:v>-3.6966774349093501</c:v>
                </c:pt>
                <c:pt idx="29">
                  <c:v>-1.6817784472346899</c:v>
                </c:pt>
                <c:pt idx="30">
                  <c:v>-0.96877063249061901</c:v>
                </c:pt>
                <c:pt idx="31">
                  <c:v>-8.8527165121027096E-2</c:v>
                </c:pt>
                <c:pt idx="32">
                  <c:v>0.81772514825181097</c:v>
                </c:pt>
                <c:pt idx="33">
                  <c:v>0.81772493859039097</c:v>
                </c:pt>
                <c:pt idx="34">
                  <c:v>1.7335072700823999</c:v>
                </c:pt>
                <c:pt idx="35">
                  <c:v>2.6446851854237701</c:v>
                </c:pt>
                <c:pt idx="36">
                  <c:v>2.5881654732480599</c:v>
                </c:pt>
                <c:pt idx="37">
                  <c:v>3.4863654954124699</c:v>
                </c:pt>
                <c:pt idx="38">
                  <c:v>4.3741408124783598</c:v>
                </c:pt>
                <c:pt idx="39">
                  <c:v>4.3741369737431102</c:v>
                </c:pt>
                <c:pt idx="40">
                  <c:v>5.2319890974142904</c:v>
                </c:pt>
                <c:pt idx="41">
                  <c:v>5.2319819926253501</c:v>
                </c:pt>
                <c:pt idx="42">
                  <c:v>5.2319728043387501</c:v>
                </c:pt>
                <c:pt idx="43">
                  <c:v>6.0383764430925799</c:v>
                </c:pt>
                <c:pt idx="44">
                  <c:v>5.7193308749586098</c:v>
                </c:pt>
                <c:pt idx="45">
                  <c:v>6.8498976308444002</c:v>
                </c:pt>
                <c:pt idx="46">
                  <c:v>6.84986731116269</c:v>
                </c:pt>
                <c:pt idx="47">
                  <c:v>7.6830581472118897</c:v>
                </c:pt>
                <c:pt idx="48">
                  <c:v>7.68300093183014</c:v>
                </c:pt>
                <c:pt idx="49">
                  <c:v>7.6829529215119399</c:v>
                </c:pt>
                <c:pt idx="50">
                  <c:v>8.5744062075603296</c:v>
                </c:pt>
                <c:pt idx="51">
                  <c:v>8.5743364384072205</c:v>
                </c:pt>
                <c:pt idx="52">
                  <c:v>7.9810401265332303</c:v>
                </c:pt>
                <c:pt idx="53">
                  <c:v>9.9397563971108003</c:v>
                </c:pt>
                <c:pt idx="54">
                  <c:v>9.9396795385421299</c:v>
                </c:pt>
                <c:pt idx="55">
                  <c:v>10.8380233045888</c:v>
                </c:pt>
                <c:pt idx="56">
                  <c:v>10.837880591586501</c:v>
                </c:pt>
                <c:pt idx="57">
                  <c:v>11.7334055199192</c:v>
                </c:pt>
                <c:pt idx="58">
                  <c:v>11.733230002228</c:v>
                </c:pt>
                <c:pt idx="59">
                  <c:v>12.610025504705799</c:v>
                </c:pt>
                <c:pt idx="60">
                  <c:v>12.584330553233899</c:v>
                </c:pt>
                <c:pt idx="61">
                  <c:v>13.066037325899799</c:v>
                </c:pt>
                <c:pt idx="62">
                  <c:v>13.065902430457299</c:v>
                </c:pt>
                <c:pt idx="63">
                  <c:v>13.0656730491846</c:v>
                </c:pt>
                <c:pt idx="64">
                  <c:v>13.906371599404</c:v>
                </c:pt>
                <c:pt idx="65">
                  <c:v>13.906090997039501</c:v>
                </c:pt>
                <c:pt idx="66">
                  <c:v>13.9059710293848</c:v>
                </c:pt>
                <c:pt idx="67">
                  <c:v>13.9058093214148</c:v>
                </c:pt>
                <c:pt idx="68">
                  <c:v>13.2659762556067</c:v>
                </c:pt>
                <c:pt idx="69">
                  <c:v>14.3913770644774</c:v>
                </c:pt>
                <c:pt idx="70">
                  <c:v>14.391116872523201</c:v>
                </c:pt>
                <c:pt idx="71">
                  <c:v>14.3908200395985</c:v>
                </c:pt>
                <c:pt idx="72">
                  <c:v>14.3905718666638</c:v>
                </c:pt>
                <c:pt idx="73">
                  <c:v>14.3903452302908</c:v>
                </c:pt>
                <c:pt idx="74">
                  <c:v>13.5623224411062</c:v>
                </c:pt>
                <c:pt idx="75">
                  <c:v>13.5621578283421</c:v>
                </c:pt>
                <c:pt idx="76">
                  <c:v>13.516701614094099</c:v>
                </c:pt>
                <c:pt idx="77">
                  <c:v>13.036286790877501</c:v>
                </c:pt>
                <c:pt idx="78">
                  <c:v>13.036103045689799</c:v>
                </c:pt>
                <c:pt idx="79">
                  <c:v>12.197653716784499</c:v>
                </c:pt>
                <c:pt idx="80">
                  <c:v>12.1974862320737</c:v>
                </c:pt>
                <c:pt idx="81">
                  <c:v>12.1973057530234</c:v>
                </c:pt>
                <c:pt idx="82">
                  <c:v>11.3415147579831</c:v>
                </c:pt>
                <c:pt idx="83">
                  <c:v>11.3414886044359</c:v>
                </c:pt>
                <c:pt idx="84">
                  <c:v>11.334646454432701</c:v>
                </c:pt>
                <c:pt idx="85">
                  <c:v>10.8584374903319</c:v>
                </c:pt>
                <c:pt idx="86">
                  <c:v>10.328793351966</c:v>
                </c:pt>
                <c:pt idx="87">
                  <c:v>10.3286799517563</c:v>
                </c:pt>
                <c:pt idx="88">
                  <c:v>10.3285836058655</c:v>
                </c:pt>
                <c:pt idx="89">
                  <c:v>10.3284951087974</c:v>
                </c:pt>
                <c:pt idx="90">
                  <c:v>9.4766057572498195</c:v>
                </c:pt>
                <c:pt idx="91">
                  <c:v>9.4765234174409105</c:v>
                </c:pt>
                <c:pt idx="92">
                  <c:v>8.8039186939716405</c:v>
                </c:pt>
                <c:pt idx="93">
                  <c:v>9.5666278896625894</c:v>
                </c:pt>
                <c:pt idx="94">
                  <c:v>9.5665534133279007</c:v>
                </c:pt>
                <c:pt idx="95">
                  <c:v>9.56646844382559</c:v>
                </c:pt>
                <c:pt idx="96">
                  <c:v>9.5663776617077101</c:v>
                </c:pt>
                <c:pt idx="97">
                  <c:v>9.5662835050477604</c:v>
                </c:pt>
                <c:pt idx="98">
                  <c:v>9.5661960455785007</c:v>
                </c:pt>
                <c:pt idx="99">
                  <c:v>9.5600782753905609</c:v>
                </c:pt>
                <c:pt idx="100">
                  <c:v>9.3410885113239601</c:v>
                </c:pt>
                <c:pt idx="101">
                  <c:v>9.3378375421523199</c:v>
                </c:pt>
                <c:pt idx="102">
                  <c:v>9.3342972386459309</c:v>
                </c:pt>
                <c:pt idx="103">
                  <c:v>9.3285584013044094</c:v>
                </c:pt>
                <c:pt idx="104">
                  <c:v>9.3232842101243207</c:v>
                </c:pt>
                <c:pt idx="105">
                  <c:v>9.3181852939929595</c:v>
                </c:pt>
                <c:pt idx="106">
                  <c:v>9.3130234593903598</c:v>
                </c:pt>
                <c:pt idx="107">
                  <c:v>9.3081078475639991</c:v>
                </c:pt>
                <c:pt idx="108">
                  <c:v>9.1430964854389902</c:v>
                </c:pt>
                <c:pt idx="109">
                  <c:v>9.1399533683166805</c:v>
                </c:pt>
                <c:pt idx="110">
                  <c:v>9.1357747326456007</c:v>
                </c:pt>
                <c:pt idx="111">
                  <c:v>9.1317568128590807</c:v>
                </c:pt>
                <c:pt idx="112">
                  <c:v>9.1280083939421104</c:v>
                </c:pt>
                <c:pt idx="113">
                  <c:v>9.1245734153328204</c:v>
                </c:pt>
                <c:pt idx="114">
                  <c:v>9.1211508041926397</c:v>
                </c:pt>
                <c:pt idx="115">
                  <c:v>9.1178742557488199</c:v>
                </c:pt>
                <c:pt idx="116">
                  <c:v>9.0008646086823596</c:v>
                </c:pt>
                <c:pt idx="117">
                  <c:v>8.9984338037085703</c:v>
                </c:pt>
                <c:pt idx="118">
                  <c:v>8.9957321886446699</c:v>
                </c:pt>
                <c:pt idx="119">
                  <c:v>8.9930240537343096</c:v>
                </c:pt>
                <c:pt idx="120">
                  <c:v>8.99048890551299</c:v>
                </c:pt>
                <c:pt idx="121">
                  <c:v>8.98797954603973</c:v>
                </c:pt>
                <c:pt idx="122">
                  <c:v>8.9856800932243495</c:v>
                </c:pt>
                <c:pt idx="123">
                  <c:v>8.9834878084870002</c:v>
                </c:pt>
                <c:pt idx="124">
                  <c:v>8.9130239287445097</c:v>
                </c:pt>
                <c:pt idx="125">
                  <c:v>8.9117915643198593</c:v>
                </c:pt>
                <c:pt idx="126">
                  <c:v>8.9098568312266</c:v>
                </c:pt>
                <c:pt idx="127">
                  <c:v>8.9080202879761696</c:v>
                </c:pt>
                <c:pt idx="128">
                  <c:v>8.9062908983455298</c:v>
                </c:pt>
                <c:pt idx="129">
                  <c:v>8.9046786192931702</c:v>
                </c:pt>
                <c:pt idx="130">
                  <c:v>8.9032730348951894</c:v>
                </c:pt>
                <c:pt idx="131">
                  <c:v>8.9019031814015008</c:v>
                </c:pt>
                <c:pt idx="132">
                  <c:v>8.8392864889801608</c:v>
                </c:pt>
                <c:pt idx="133">
                  <c:v>8.8390307572370492</c:v>
                </c:pt>
                <c:pt idx="134">
                  <c:v>8.8388443250340192</c:v>
                </c:pt>
                <c:pt idx="135">
                  <c:v>8.8380736395451898</c:v>
                </c:pt>
                <c:pt idx="136">
                  <c:v>8.8372723441016596</c:v>
                </c:pt>
                <c:pt idx="137">
                  <c:v>8.8366695447510697</c:v>
                </c:pt>
                <c:pt idx="138">
                  <c:v>8.8360763968293199</c:v>
                </c:pt>
                <c:pt idx="139">
                  <c:v>8.8355721428137706</c:v>
                </c:pt>
                <c:pt idx="140">
                  <c:v>8.8061705315686503</c:v>
                </c:pt>
                <c:pt idx="141">
                  <c:v>8.8059842077732604</c:v>
                </c:pt>
                <c:pt idx="142">
                  <c:v>8.8057582597422002</c:v>
                </c:pt>
                <c:pt idx="143">
                  <c:v>8.8055540552799307</c:v>
                </c:pt>
                <c:pt idx="144">
                  <c:v>8.8054758506599509</c:v>
                </c:pt>
                <c:pt idx="145">
                  <c:v>8.8054305464199896</c:v>
                </c:pt>
                <c:pt idx="146">
                  <c:v>8.8054120134288691</c:v>
                </c:pt>
                <c:pt idx="147">
                  <c:v>8.80541713763321</c:v>
                </c:pt>
                <c:pt idx="148">
                  <c:v>8.8150979722361207</c:v>
                </c:pt>
                <c:pt idx="149">
                  <c:v>8.8149729085316206</c:v>
                </c:pt>
                <c:pt idx="150">
                  <c:v>8.8149747000726801</c:v>
                </c:pt>
                <c:pt idx="151">
                  <c:v>8.8150694282584503</c:v>
                </c:pt>
                <c:pt idx="152">
                  <c:v>8.8151652208736309</c:v>
                </c:pt>
                <c:pt idx="153">
                  <c:v>8.8153172829000503</c:v>
                </c:pt>
                <c:pt idx="154">
                  <c:v>8.8154736867475698</c:v>
                </c:pt>
                <c:pt idx="155">
                  <c:v>8.81569604329556</c:v>
                </c:pt>
                <c:pt idx="156">
                  <c:v>8.8516024646165299</c:v>
                </c:pt>
                <c:pt idx="157">
                  <c:v>8.85142649682677</c:v>
                </c:pt>
                <c:pt idx="158">
                  <c:v>8.8515899225230399</c:v>
                </c:pt>
                <c:pt idx="159">
                  <c:v>8.8521017966256199</c:v>
                </c:pt>
                <c:pt idx="160">
                  <c:v>8.8526727724623093</c:v>
                </c:pt>
                <c:pt idx="161">
                  <c:v>8.8534367874442204</c:v>
                </c:pt>
                <c:pt idx="162">
                  <c:v>8.8542836159928502</c:v>
                </c:pt>
                <c:pt idx="163">
                  <c:v>8.8553143961033793</c:v>
                </c:pt>
                <c:pt idx="164">
                  <c:v>8.9225883061085405</c:v>
                </c:pt>
                <c:pt idx="165">
                  <c:v>8.9233715858159908</c:v>
                </c:pt>
                <c:pt idx="166">
                  <c:v>8.9248008339743699</c:v>
                </c:pt>
                <c:pt idx="167">
                  <c:v>8.9262789515832903</c:v>
                </c:pt>
                <c:pt idx="168">
                  <c:v>8.9280031764411305</c:v>
                </c:pt>
                <c:pt idx="169">
                  <c:v>8.9298245803755592</c:v>
                </c:pt>
                <c:pt idx="170">
                  <c:v>8.9318017903928393</c:v>
                </c:pt>
                <c:pt idx="171">
                  <c:v>8.9338520444136602</c:v>
                </c:pt>
                <c:pt idx="172">
                  <c:v>9.0001705524969804</c:v>
                </c:pt>
                <c:pt idx="173">
                  <c:v>9.0010904469461295</c:v>
                </c:pt>
                <c:pt idx="174">
                  <c:v>9.0020256695928396</c:v>
                </c:pt>
                <c:pt idx="175">
                  <c:v>9.0042988253327607</c:v>
                </c:pt>
                <c:pt idx="176">
                  <c:v>9.0066553212315998</c:v>
                </c:pt>
                <c:pt idx="177">
                  <c:v>9.0088855530930196</c:v>
                </c:pt>
                <c:pt idx="178">
                  <c:v>9.0112388131359999</c:v>
                </c:pt>
                <c:pt idx="179">
                  <c:v>9.0136449916548198</c:v>
                </c:pt>
                <c:pt idx="180">
                  <c:v>9.0871752294836305</c:v>
                </c:pt>
                <c:pt idx="181">
                  <c:v>9.0882235518538099</c:v>
                </c:pt>
                <c:pt idx="182">
                  <c:v>9.0903553753372304</c:v>
                </c:pt>
                <c:pt idx="183">
                  <c:v>9.0927636738986095</c:v>
                </c:pt>
                <c:pt idx="184">
                  <c:v>9.0952356836754902</c:v>
                </c:pt>
                <c:pt idx="185">
                  <c:v>9.0976450273120104</c:v>
                </c:pt>
                <c:pt idx="186">
                  <c:v>9.1000710032710401</c:v>
                </c:pt>
                <c:pt idx="187">
                  <c:v>9.1025925060371495</c:v>
                </c:pt>
                <c:pt idx="188">
                  <c:v>9.1681647443681094</c:v>
                </c:pt>
                <c:pt idx="189">
                  <c:v>9.1704572840290997</c:v>
                </c:pt>
                <c:pt idx="190">
                  <c:v>9.1729585252592791</c:v>
                </c:pt>
                <c:pt idx="191">
                  <c:v>9.1754154255673708</c:v>
                </c:pt>
                <c:pt idx="192">
                  <c:v>9.1779318921292994</c:v>
                </c:pt>
                <c:pt idx="193">
                  <c:v>9.1805111077326398</c:v>
                </c:pt>
                <c:pt idx="194">
                  <c:v>9.1831280344353594</c:v>
                </c:pt>
                <c:pt idx="195">
                  <c:v>9.1858127310220006</c:v>
                </c:pt>
                <c:pt idx="196">
                  <c:v>9.3224753514922902</c:v>
                </c:pt>
                <c:pt idx="197">
                  <c:v>9.3239262276049004</c:v>
                </c:pt>
                <c:pt idx="198">
                  <c:v>9.3257625026213393</c:v>
                </c:pt>
                <c:pt idx="199">
                  <c:v>9.3283551349123606</c:v>
                </c:pt>
                <c:pt idx="200">
                  <c:v>9.3310612581578507</c:v>
                </c:pt>
                <c:pt idx="201">
                  <c:v>9.3336725965056999</c:v>
                </c:pt>
                <c:pt idx="202">
                  <c:v>9.3364019332647903</c:v>
                </c:pt>
                <c:pt idx="203">
                  <c:v>9.3390225646793308</c:v>
                </c:pt>
                <c:pt idx="204">
                  <c:v>9.4605430540665196</c:v>
                </c:pt>
                <c:pt idx="205">
                  <c:v>9.4625033624453803</c:v>
                </c:pt>
                <c:pt idx="206">
                  <c:v>9.4649367478751092</c:v>
                </c:pt>
                <c:pt idx="207">
                  <c:v>9.4673927335602404</c:v>
                </c:pt>
                <c:pt idx="208">
                  <c:v>9.4696825795883406</c:v>
                </c:pt>
                <c:pt idx="209">
                  <c:v>9.47202214384013</c:v>
                </c:pt>
                <c:pt idx="210">
                  <c:v>9.4742405395213005</c:v>
                </c:pt>
                <c:pt idx="211">
                  <c:v>9.4764578202157708</c:v>
                </c:pt>
                <c:pt idx="212">
                  <c:v>9.5709309301378802</c:v>
                </c:pt>
                <c:pt idx="213">
                  <c:v>9.5719456523343407</c:v>
                </c:pt>
                <c:pt idx="214">
                  <c:v>9.5738694735706495</c:v>
                </c:pt>
                <c:pt idx="215">
                  <c:v>9.5756870286766596</c:v>
                </c:pt>
                <c:pt idx="216">
                  <c:v>9.5774224754781496</c:v>
                </c:pt>
                <c:pt idx="217">
                  <c:v>9.5790416634569002</c:v>
                </c:pt>
                <c:pt idx="218">
                  <c:v>9.5806380480924105</c:v>
                </c:pt>
                <c:pt idx="219">
                  <c:v>9.5821430359011401</c:v>
                </c:pt>
                <c:pt idx="220">
                  <c:v>9.6656490808624103</c:v>
                </c:pt>
                <c:pt idx="221">
                  <c:v>9.6665198616866004</c:v>
                </c:pt>
                <c:pt idx="222">
                  <c:v>9.6676985886288396</c:v>
                </c:pt>
                <c:pt idx="223">
                  <c:v>9.6688262455478693</c:v>
                </c:pt>
                <c:pt idx="224">
                  <c:v>9.6699933517632992</c:v>
                </c:pt>
                <c:pt idx="225">
                  <c:v>9.6710680284562702</c:v>
                </c:pt>
                <c:pt idx="226">
                  <c:v>9.6721709659203601</c:v>
                </c:pt>
                <c:pt idx="227">
                  <c:v>9.6732061596497996</c:v>
                </c:pt>
                <c:pt idx="228">
                  <c:v>9.7368988762964097</c:v>
                </c:pt>
                <c:pt idx="229">
                  <c:v>9.7370355725488391</c:v>
                </c:pt>
                <c:pt idx="230">
                  <c:v>9.7379593326348104</c:v>
                </c:pt>
                <c:pt idx="231">
                  <c:v>9.7390387363494906</c:v>
                </c:pt>
                <c:pt idx="232">
                  <c:v>9.7401790935216397</c:v>
                </c:pt>
                <c:pt idx="233">
                  <c:v>9.7415174381875804</c:v>
                </c:pt>
                <c:pt idx="234">
                  <c:v>9.7428245474477109</c:v>
                </c:pt>
                <c:pt idx="235">
                  <c:v>9.74433661846777</c:v>
                </c:pt>
                <c:pt idx="236">
                  <c:v>9.8364155043396</c:v>
                </c:pt>
                <c:pt idx="237">
                  <c:v>9.8379726629278199</c:v>
                </c:pt>
                <c:pt idx="238">
                  <c:v>9.8396638103305794</c:v>
                </c:pt>
                <c:pt idx="239">
                  <c:v>9.84153708315832</c:v>
                </c:pt>
                <c:pt idx="240">
                  <c:v>9.84364592827942</c:v>
                </c:pt>
                <c:pt idx="241">
                  <c:v>9.8457727910192698</c:v>
                </c:pt>
                <c:pt idx="242">
                  <c:v>9.8482000559694001</c:v>
                </c:pt>
                <c:pt idx="243">
                  <c:v>9.8507494299176805</c:v>
                </c:pt>
                <c:pt idx="244">
                  <c:v>9.9847918910880402</c:v>
                </c:pt>
                <c:pt idx="245">
                  <c:v>9.9871422439852502</c:v>
                </c:pt>
                <c:pt idx="246">
                  <c:v>9.9901804644653307</c:v>
                </c:pt>
                <c:pt idx="247">
                  <c:v>9.9932164151228893</c:v>
                </c:pt>
                <c:pt idx="248">
                  <c:v>9.9966950995845991</c:v>
                </c:pt>
                <c:pt idx="249">
                  <c:v>10.0002386126451</c:v>
                </c:pt>
                <c:pt idx="250">
                  <c:v>10.0042488272829</c:v>
                </c:pt>
                <c:pt idx="251">
                  <c:v>10.008252276278601</c:v>
                </c:pt>
                <c:pt idx="252">
                  <c:v>10.2084336591046</c:v>
                </c:pt>
                <c:pt idx="253">
                  <c:v>10.211371232345799</c:v>
                </c:pt>
                <c:pt idx="254">
                  <c:v>10.2160971644944</c:v>
                </c:pt>
                <c:pt idx="255">
                  <c:v>10.2209139475613</c:v>
                </c:pt>
                <c:pt idx="256">
                  <c:v>10.2262456724856</c:v>
                </c:pt>
                <c:pt idx="257">
                  <c:v>10.2320507126054</c:v>
                </c:pt>
                <c:pt idx="258">
                  <c:v>10.2379132859656</c:v>
                </c:pt>
                <c:pt idx="259">
                  <c:v>10.244360563271</c:v>
                </c:pt>
                <c:pt idx="260">
                  <c:v>10.4988610430287</c:v>
                </c:pt>
                <c:pt idx="261">
                  <c:v>10.502033338831399</c:v>
                </c:pt>
                <c:pt idx="262">
                  <c:v>10.505803947864701</c:v>
                </c:pt>
                <c:pt idx="263">
                  <c:v>10.513075021402001</c:v>
                </c:pt>
                <c:pt idx="264">
                  <c:v>10.520577192923501</c:v>
                </c:pt>
                <c:pt idx="265">
                  <c:v>10.5282990427676</c:v>
                </c:pt>
                <c:pt idx="266">
                  <c:v>10.535964397119599</c:v>
                </c:pt>
                <c:pt idx="267">
                  <c:v>10.5440792819908</c:v>
                </c:pt>
                <c:pt idx="268">
                  <c:v>10.926091510707501</c:v>
                </c:pt>
                <c:pt idx="269">
                  <c:v>10.9300222171047</c:v>
                </c:pt>
                <c:pt idx="270">
                  <c:v>10.9343034422795</c:v>
                </c:pt>
                <c:pt idx="271">
                  <c:v>10.9426260411937</c:v>
                </c:pt>
                <c:pt idx="272">
                  <c:v>10.9508844688333</c:v>
                </c:pt>
                <c:pt idx="273">
                  <c:v>10.959342236663</c:v>
                </c:pt>
                <c:pt idx="274">
                  <c:v>10.9676906222813</c:v>
                </c:pt>
                <c:pt idx="275">
                  <c:v>10.9762005334254</c:v>
                </c:pt>
                <c:pt idx="276">
                  <c:v>11.360579606629599</c:v>
                </c:pt>
                <c:pt idx="277">
                  <c:v>11.364648135505799</c:v>
                </c:pt>
                <c:pt idx="278">
                  <c:v>11.3726376657904</c:v>
                </c:pt>
                <c:pt idx="279">
                  <c:v>11.380419331637301</c:v>
                </c:pt>
                <c:pt idx="280">
                  <c:v>11.388176582382799</c:v>
                </c:pt>
                <c:pt idx="281">
                  <c:v>11.395908762802801</c:v>
                </c:pt>
                <c:pt idx="282">
                  <c:v>11.4034870094154</c:v>
                </c:pt>
                <c:pt idx="283">
                  <c:v>11.4106107458141</c:v>
                </c:pt>
                <c:pt idx="284">
                  <c:v>11.7743679235383</c:v>
                </c:pt>
                <c:pt idx="285">
                  <c:v>11.777165204576701</c:v>
                </c:pt>
                <c:pt idx="286">
                  <c:v>11.7818271535265</c:v>
                </c:pt>
                <c:pt idx="287">
                  <c:v>11.7889244739143</c:v>
                </c:pt>
                <c:pt idx="288">
                  <c:v>11.796025282119899</c:v>
                </c:pt>
                <c:pt idx="289">
                  <c:v>11.803110322362</c:v>
                </c:pt>
                <c:pt idx="290">
                  <c:v>11.810175805810401</c:v>
                </c:pt>
                <c:pt idx="291">
                  <c:v>11.8173563433064</c:v>
                </c:pt>
                <c:pt idx="292">
                  <c:v>12.1882180354638</c:v>
                </c:pt>
                <c:pt idx="293">
                  <c:v>12.1907757383684</c:v>
                </c:pt>
                <c:pt idx="294">
                  <c:v>12.1933972994662</c:v>
                </c:pt>
                <c:pt idx="295">
                  <c:v>12.200216902305501</c:v>
                </c:pt>
                <c:pt idx="296">
                  <c:v>12.2071377827359</c:v>
                </c:pt>
                <c:pt idx="297">
                  <c:v>12.213970686738</c:v>
                </c:pt>
                <c:pt idx="298">
                  <c:v>12.220458956754699</c:v>
                </c:pt>
                <c:pt idx="299">
                  <c:v>12.2270978137852</c:v>
                </c:pt>
                <c:pt idx="300">
                  <c:v>12.544081540294</c:v>
                </c:pt>
                <c:pt idx="301">
                  <c:v>12.546606243694599</c:v>
                </c:pt>
                <c:pt idx="302">
                  <c:v>12.552273589525701</c:v>
                </c:pt>
                <c:pt idx="303">
                  <c:v>12.5584974009268</c:v>
                </c:pt>
                <c:pt idx="304">
                  <c:v>12.5646703223067</c:v>
                </c:pt>
                <c:pt idx="305">
                  <c:v>12.570588227225</c:v>
                </c:pt>
                <c:pt idx="306">
                  <c:v>12.5764100243612</c:v>
                </c:pt>
                <c:pt idx="307">
                  <c:v>12.5818352360399</c:v>
                </c:pt>
                <c:pt idx="308">
                  <c:v>12.8956051844703</c:v>
                </c:pt>
                <c:pt idx="309">
                  <c:v>12.897469957693501</c:v>
                </c:pt>
                <c:pt idx="310">
                  <c:v>12.899750353981901</c:v>
                </c:pt>
                <c:pt idx="311">
                  <c:v>12.9041784334529</c:v>
                </c:pt>
                <c:pt idx="312">
                  <c:v>12.908151348329</c:v>
                </c:pt>
                <c:pt idx="313">
                  <c:v>12.912124647520301</c:v>
                </c:pt>
                <c:pt idx="314">
                  <c:v>12.9158491802649</c:v>
                </c:pt>
                <c:pt idx="315">
                  <c:v>12.919320713215701</c:v>
                </c:pt>
                <c:pt idx="316">
                  <c:v>13.112421293934201</c:v>
                </c:pt>
                <c:pt idx="317">
                  <c:v>13.1134918739605</c:v>
                </c:pt>
                <c:pt idx="318">
                  <c:v>13.116191856186401</c:v>
                </c:pt>
                <c:pt idx="319">
                  <c:v>13.1189306439126</c:v>
                </c:pt>
                <c:pt idx="320">
                  <c:v>13.121419320300101</c:v>
                </c:pt>
                <c:pt idx="321">
                  <c:v>13.1239224371384</c:v>
                </c:pt>
                <c:pt idx="322">
                  <c:v>13.126117358077201</c:v>
                </c:pt>
                <c:pt idx="323">
                  <c:v>13.1283938611483</c:v>
                </c:pt>
                <c:pt idx="324">
                  <c:v>13.2685366436096</c:v>
                </c:pt>
                <c:pt idx="325">
                  <c:v>13.268682591897599</c:v>
                </c:pt>
                <c:pt idx="326">
                  <c:v>13.269475105188301</c:v>
                </c:pt>
                <c:pt idx="327">
                  <c:v>13.2711835546459</c:v>
                </c:pt>
                <c:pt idx="328">
                  <c:v>13.272734937376599</c:v>
                </c:pt>
                <c:pt idx="329">
                  <c:v>13.2742233977349</c:v>
                </c:pt>
                <c:pt idx="330">
                  <c:v>13.2755513560781</c:v>
                </c:pt>
                <c:pt idx="331">
                  <c:v>13.276793660923801</c:v>
                </c:pt>
                <c:pt idx="332">
                  <c:v>13.3840116033379</c:v>
                </c:pt>
                <c:pt idx="333">
                  <c:v>13.3836085885358</c:v>
                </c:pt>
                <c:pt idx="334">
                  <c:v>13.383101460530201</c:v>
                </c:pt>
                <c:pt idx="335">
                  <c:v>13.3833592885151</c:v>
                </c:pt>
                <c:pt idx="336">
                  <c:v>13.3833378021295</c:v>
                </c:pt>
                <c:pt idx="337">
                  <c:v>13.3829999991577</c:v>
                </c:pt>
                <c:pt idx="338">
                  <c:v>13.3823538954836</c:v>
                </c:pt>
                <c:pt idx="339">
                  <c:v>13.3813303669865</c:v>
                </c:pt>
                <c:pt idx="340">
                  <c:v>13.396314729023301</c:v>
                </c:pt>
                <c:pt idx="341">
                  <c:v>13.3943524249955</c:v>
                </c:pt>
                <c:pt idx="342">
                  <c:v>13.391919356375199</c:v>
                </c:pt>
                <c:pt idx="343">
                  <c:v>13.388803388228</c:v>
                </c:pt>
                <c:pt idx="344">
                  <c:v>13.385365039831299</c:v>
                </c:pt>
                <c:pt idx="345">
                  <c:v>13.3812510545061</c:v>
                </c:pt>
                <c:pt idx="346">
                  <c:v>13.376526831445201</c:v>
                </c:pt>
                <c:pt idx="347">
                  <c:v>13.3710336026926</c:v>
                </c:pt>
                <c:pt idx="348">
                  <c:v>13.1426335453507</c:v>
                </c:pt>
                <c:pt idx="349">
                  <c:v>13.1388019222324</c:v>
                </c:pt>
                <c:pt idx="350">
                  <c:v>13.1342153249142</c:v>
                </c:pt>
                <c:pt idx="351">
                  <c:v>13.126077523288</c:v>
                </c:pt>
                <c:pt idx="352">
                  <c:v>13.1176152300278</c:v>
                </c:pt>
                <c:pt idx="353">
                  <c:v>13.1081310924775</c:v>
                </c:pt>
                <c:pt idx="354">
                  <c:v>13.0978714615283</c:v>
                </c:pt>
                <c:pt idx="355">
                  <c:v>13.0863050560638</c:v>
                </c:pt>
                <c:pt idx="356">
                  <c:v>12.5073782319981</c:v>
                </c:pt>
                <c:pt idx="357">
                  <c:v>12.5014928610703</c:v>
                </c:pt>
                <c:pt idx="358">
                  <c:v>12.488987908391501</c:v>
                </c:pt>
                <c:pt idx="359">
                  <c:v>12.473973922653</c:v>
                </c:pt>
                <c:pt idx="360">
                  <c:v>12.4573621921158</c:v>
                </c:pt>
                <c:pt idx="361">
                  <c:v>12.439790356766499</c:v>
                </c:pt>
                <c:pt idx="362">
                  <c:v>12.4205387823945</c:v>
                </c:pt>
                <c:pt idx="363">
                  <c:v>12.401424170725001</c:v>
                </c:pt>
                <c:pt idx="364">
                  <c:v>11.3403687561153</c:v>
                </c:pt>
                <c:pt idx="365">
                  <c:v>11.331012966013599</c:v>
                </c:pt>
                <c:pt idx="366">
                  <c:v>11.319308592680599</c:v>
                </c:pt>
                <c:pt idx="367">
                  <c:v>11.293152139421601</c:v>
                </c:pt>
                <c:pt idx="368">
                  <c:v>11.2653688745993</c:v>
                </c:pt>
                <c:pt idx="369">
                  <c:v>11.2379432949019</c:v>
                </c:pt>
                <c:pt idx="370">
                  <c:v>11.206806001740301</c:v>
                </c:pt>
                <c:pt idx="371">
                  <c:v>11.174216832477899</c:v>
                </c:pt>
                <c:pt idx="372">
                  <c:v>9.5534319759216597</c:v>
                </c:pt>
                <c:pt idx="373">
                  <c:v>9.52548499405294</c:v>
                </c:pt>
                <c:pt idx="374">
                  <c:v>9.4912785338443495</c:v>
                </c:pt>
                <c:pt idx="375">
                  <c:v>9.4523658815210201</c:v>
                </c:pt>
                <c:pt idx="376">
                  <c:v>9.4124262769222593</c:v>
                </c:pt>
                <c:pt idx="377">
                  <c:v>9.3705871481005705</c:v>
                </c:pt>
                <c:pt idx="378">
                  <c:v>9.3269473715602</c:v>
                </c:pt>
                <c:pt idx="379">
                  <c:v>9.2825887645079597</c:v>
                </c:pt>
                <c:pt idx="380">
                  <c:v>7.5457651040004903</c:v>
                </c:pt>
                <c:pt idx="381">
                  <c:v>7.5228216135716899</c:v>
                </c:pt>
                <c:pt idx="382">
                  <c:v>7.4937447922367104</c:v>
                </c:pt>
                <c:pt idx="383">
                  <c:v>7.4469883241419099</c:v>
                </c:pt>
                <c:pt idx="384">
                  <c:v>7.3991463925374701</c:v>
                </c:pt>
                <c:pt idx="385">
                  <c:v>7.3535897639694801</c:v>
                </c:pt>
                <c:pt idx="386">
                  <c:v>7.3049150679934396</c:v>
                </c:pt>
                <c:pt idx="387">
                  <c:v>7.25646252450343</c:v>
                </c:pt>
                <c:pt idx="388">
                  <c:v>4.9738425335698802</c:v>
                </c:pt>
                <c:pt idx="389">
                  <c:v>4.9306404131623101</c:v>
                </c:pt>
                <c:pt idx="390">
                  <c:v>4.8841020853579797</c:v>
                </c:pt>
                <c:pt idx="391">
                  <c:v>4.8382352939390296</c:v>
                </c:pt>
                <c:pt idx="392">
                  <c:v>4.7931430752708799</c:v>
                </c:pt>
                <c:pt idx="393">
                  <c:v>4.7480140568011402</c:v>
                </c:pt>
                <c:pt idx="394">
                  <c:v>4.7038449862764402</c:v>
                </c:pt>
                <c:pt idx="395">
                  <c:v>4.6597839033972903</c:v>
                </c:pt>
                <c:pt idx="396">
                  <c:v>2.9308600052575202</c:v>
                </c:pt>
                <c:pt idx="397">
                  <c:v>2.9097610873052999</c:v>
                </c:pt>
                <c:pt idx="398">
                  <c:v>2.8818036514957401</c:v>
                </c:pt>
                <c:pt idx="399">
                  <c:v>2.8428344439378499</c:v>
                </c:pt>
                <c:pt idx="400">
                  <c:v>2.80699429656979</c:v>
                </c:pt>
                <c:pt idx="401">
                  <c:v>2.7707917396770299</c:v>
                </c:pt>
                <c:pt idx="402">
                  <c:v>2.7349839644790501</c:v>
                </c:pt>
                <c:pt idx="403">
                  <c:v>2.70066254103694</c:v>
                </c:pt>
                <c:pt idx="404">
                  <c:v>1.41479834761928</c:v>
                </c:pt>
                <c:pt idx="405">
                  <c:v>1.38886647132147</c:v>
                </c:pt>
                <c:pt idx="406">
                  <c:v>1.3597173562223801</c:v>
                </c:pt>
                <c:pt idx="407">
                  <c:v>1.33213485932742</c:v>
                </c:pt>
                <c:pt idx="408">
                  <c:v>1.3062078787502001</c:v>
                </c:pt>
                <c:pt idx="409">
                  <c:v>1.2806085595585901</c:v>
                </c:pt>
                <c:pt idx="410">
                  <c:v>1.2565379860117301</c:v>
                </c:pt>
                <c:pt idx="411">
                  <c:v>1.23274626917306</c:v>
                </c:pt>
                <c:pt idx="412">
                  <c:v>0.41669850504853501</c:v>
                </c:pt>
                <c:pt idx="413">
                  <c:v>0.40465788993177698</c:v>
                </c:pt>
                <c:pt idx="414">
                  <c:v>0.38519166155562401</c:v>
                </c:pt>
                <c:pt idx="415">
                  <c:v>0.36580999657031898</c:v>
                </c:pt>
                <c:pt idx="416">
                  <c:v>0.34763537462567801</c:v>
                </c:pt>
                <c:pt idx="417">
                  <c:v>0.33124757663366</c:v>
                </c:pt>
                <c:pt idx="418">
                  <c:v>0.314158069451073</c:v>
                </c:pt>
                <c:pt idx="419">
                  <c:v>0.29805220675459898</c:v>
                </c:pt>
                <c:pt idx="420">
                  <c:v>-0.112505045199165</c:v>
                </c:pt>
                <c:pt idx="421">
                  <c:v>-0.12626060219121199</c:v>
                </c:pt>
                <c:pt idx="422">
                  <c:v>-0.14080500876921201</c:v>
                </c:pt>
                <c:pt idx="423">
                  <c:v>-0.154254307290457</c:v>
                </c:pt>
                <c:pt idx="424">
                  <c:v>-0.16749516598470399</c:v>
                </c:pt>
                <c:pt idx="425">
                  <c:v>-0.180898801822268</c:v>
                </c:pt>
                <c:pt idx="426">
                  <c:v>-0.19379596183812001</c:v>
                </c:pt>
                <c:pt idx="427">
                  <c:v>-0.20623471131155299</c:v>
                </c:pt>
                <c:pt idx="428">
                  <c:v>-0.48507745003031699</c:v>
                </c:pt>
                <c:pt idx="429">
                  <c:v>-0.49397105231775501</c:v>
                </c:pt>
                <c:pt idx="430">
                  <c:v>-0.50476566970761505</c:v>
                </c:pt>
                <c:pt idx="431">
                  <c:v>-0.515528241213286</c:v>
                </c:pt>
                <c:pt idx="432">
                  <c:v>-0.526204769142531</c:v>
                </c:pt>
                <c:pt idx="433">
                  <c:v>-0.53661844120033997</c:v>
                </c:pt>
                <c:pt idx="434">
                  <c:v>-0.54658387206645598</c:v>
                </c:pt>
                <c:pt idx="435">
                  <c:v>-0.55606987184067203</c:v>
                </c:pt>
                <c:pt idx="436">
                  <c:v>-0.73057953318732005</c:v>
                </c:pt>
                <c:pt idx="437">
                  <c:v>-0.73845079958298099</c:v>
                </c:pt>
                <c:pt idx="438">
                  <c:v>-0.74696277520387899</c:v>
                </c:pt>
                <c:pt idx="439">
                  <c:v>-0.75500424621788897</c:v>
                </c:pt>
                <c:pt idx="440">
                  <c:v>-0.76288570839522996</c:v>
                </c:pt>
                <c:pt idx="441">
                  <c:v>-0.77041808838582904</c:v>
                </c:pt>
                <c:pt idx="442">
                  <c:v>-0.77763346601391803</c:v>
                </c:pt>
                <c:pt idx="443">
                  <c:v>-0.78441924195137802</c:v>
                </c:pt>
                <c:pt idx="444">
                  <c:v>-0.904643506706301</c:v>
                </c:pt>
                <c:pt idx="445">
                  <c:v>-0.90969917332420402</c:v>
                </c:pt>
                <c:pt idx="446">
                  <c:v>-0.91535108911525698</c:v>
                </c:pt>
                <c:pt idx="447">
                  <c:v>-0.92113881651632001</c:v>
                </c:pt>
                <c:pt idx="448">
                  <c:v>-0.92668606344814397</c:v>
                </c:pt>
                <c:pt idx="449">
                  <c:v>-0.931997545555318</c:v>
                </c:pt>
                <c:pt idx="450">
                  <c:v>-0.93697803281951797</c:v>
                </c:pt>
                <c:pt idx="451">
                  <c:v>-0.941829472443663</c:v>
                </c:pt>
                <c:pt idx="452">
                  <c:v>-1.01939287384882</c:v>
                </c:pt>
                <c:pt idx="453">
                  <c:v>-1.0229516287134801</c:v>
                </c:pt>
                <c:pt idx="454">
                  <c:v>-1.02638621295785</c:v>
                </c:pt>
                <c:pt idx="455">
                  <c:v>-1.03019235355382</c:v>
                </c:pt>
                <c:pt idx="456">
                  <c:v>-1.0337951038100299</c:v>
                </c:pt>
                <c:pt idx="457">
                  <c:v>-1.0370854483785299</c:v>
                </c:pt>
                <c:pt idx="458">
                  <c:v>-1.0400940822479601</c:v>
                </c:pt>
                <c:pt idx="459">
                  <c:v>-1.0427367636693601</c:v>
                </c:pt>
                <c:pt idx="460">
                  <c:v>-1.0203286958219699</c:v>
                </c:pt>
                <c:pt idx="461">
                  <c:v>-1.0225472866680301</c:v>
                </c:pt>
                <c:pt idx="462">
                  <c:v>-1.02418323725185</c:v>
                </c:pt>
                <c:pt idx="463">
                  <c:v>-1.0248692797096799</c:v>
                </c:pt>
                <c:pt idx="464">
                  <c:v>-1.02483565459378</c:v>
                </c:pt>
                <c:pt idx="465">
                  <c:v>-1.0238846194706901</c:v>
                </c:pt>
                <c:pt idx="466">
                  <c:v>-1.0218829444675499</c:v>
                </c:pt>
                <c:pt idx="467">
                  <c:v>-1.0186787339037899</c:v>
                </c:pt>
                <c:pt idx="468">
                  <c:v>-0.65896676038972501</c:v>
                </c:pt>
                <c:pt idx="469">
                  <c:v>-0.65786328017978501</c:v>
                </c:pt>
                <c:pt idx="470">
                  <c:v>-0.649976846150916</c:v>
                </c:pt>
                <c:pt idx="471">
                  <c:v>-0.64011160917704002</c:v>
                </c:pt>
                <c:pt idx="472">
                  <c:v>-0.62794385437640798</c:v>
                </c:pt>
                <c:pt idx="473">
                  <c:v>-0.61307659500661704</c:v>
                </c:pt>
                <c:pt idx="474">
                  <c:v>-0.59613717463948002</c:v>
                </c:pt>
                <c:pt idx="475">
                  <c:v>-0.57471594620539901</c:v>
                </c:pt>
                <c:pt idx="476">
                  <c:v>0.634086189936654</c:v>
                </c:pt>
                <c:pt idx="477">
                  <c:v>0.65993585731497095</c:v>
                </c:pt>
                <c:pt idx="478">
                  <c:v>0.69155375554263498</c:v>
                </c:pt>
                <c:pt idx="479">
                  <c:v>0.72692099319126902</c:v>
                </c:pt>
                <c:pt idx="480">
                  <c:v>0.76753414705905598</c:v>
                </c:pt>
                <c:pt idx="481">
                  <c:v>0.81288380576196895</c:v>
                </c:pt>
                <c:pt idx="482">
                  <c:v>0.86308604935064903</c:v>
                </c:pt>
                <c:pt idx="483">
                  <c:v>0.91820011454555694</c:v>
                </c:pt>
                <c:pt idx="484">
                  <c:v>3.4807349591763401</c:v>
                </c:pt>
                <c:pt idx="485">
                  <c:v>3.5158107764586899</c:v>
                </c:pt>
                <c:pt idx="486">
                  <c:v>3.5831048827427399</c:v>
                </c:pt>
                <c:pt idx="487">
                  <c:v>3.6549336032753401</c:v>
                </c:pt>
                <c:pt idx="488">
                  <c:v>3.7310750802827801</c:v>
                </c:pt>
                <c:pt idx="489">
                  <c:v>3.81129944387341</c:v>
                </c:pt>
                <c:pt idx="490">
                  <c:v>3.8972943684796002</c:v>
                </c:pt>
                <c:pt idx="491">
                  <c:v>3.98687636943753</c:v>
                </c:pt>
                <c:pt idx="492">
                  <c:v>7.96452932642074</c:v>
                </c:pt>
                <c:pt idx="493">
                  <c:v>8.0077325114147104</c:v>
                </c:pt>
                <c:pt idx="494">
                  <c:v>8.0901152183073801</c:v>
                </c:pt>
                <c:pt idx="495">
                  <c:v>8.18995475937996</c:v>
                </c:pt>
                <c:pt idx="496">
                  <c:v>8.2923360205641305</c:v>
                </c:pt>
                <c:pt idx="497">
                  <c:v>8.39184892443145</c:v>
                </c:pt>
                <c:pt idx="498">
                  <c:v>8.5013903738850907</c:v>
                </c:pt>
                <c:pt idx="499">
                  <c:v>8.6130790667704193</c:v>
                </c:pt>
                <c:pt idx="500">
                  <c:v>13.0130605793881</c:v>
                </c:pt>
                <c:pt idx="501">
                  <c:v>13.103775734508201</c:v>
                </c:pt>
                <c:pt idx="502">
                  <c:v>13.2133545536475</c:v>
                </c:pt>
                <c:pt idx="503">
                  <c:v>13.330470535453999</c:v>
                </c:pt>
                <c:pt idx="504">
                  <c:v>13.4492223573952</c:v>
                </c:pt>
                <c:pt idx="505">
                  <c:v>13.5723596034422</c:v>
                </c:pt>
                <c:pt idx="506">
                  <c:v>13.696923423563099</c:v>
                </c:pt>
                <c:pt idx="507">
                  <c:v>13.822816742441599</c:v>
                </c:pt>
                <c:pt idx="508">
                  <c:v>19.632833635786898</c:v>
                </c:pt>
                <c:pt idx="509">
                  <c:v>19.689127343559498</c:v>
                </c:pt>
                <c:pt idx="510">
                  <c:v>19.7710170788711</c:v>
                </c:pt>
                <c:pt idx="511">
                  <c:v>19.898338780076401</c:v>
                </c:pt>
                <c:pt idx="512">
                  <c:v>20.019843867975201</c:v>
                </c:pt>
                <c:pt idx="513">
                  <c:v>20.1501998203235</c:v>
                </c:pt>
                <c:pt idx="514">
                  <c:v>20.280836124819199</c:v>
                </c:pt>
                <c:pt idx="515">
                  <c:v>20.411557861094199</c:v>
                </c:pt>
                <c:pt idx="516">
                  <c:v>26.1289157457649</c:v>
                </c:pt>
                <c:pt idx="517">
                  <c:v>26.2051863742739</c:v>
                </c:pt>
                <c:pt idx="518">
                  <c:v>26.331412646264599</c:v>
                </c:pt>
                <c:pt idx="519">
                  <c:v>26.452090969515002</c:v>
                </c:pt>
                <c:pt idx="520">
                  <c:v>26.578414380260401</c:v>
                </c:pt>
                <c:pt idx="521">
                  <c:v>26.703706872661201</c:v>
                </c:pt>
                <c:pt idx="522">
                  <c:v>26.827792578594099</c:v>
                </c:pt>
                <c:pt idx="523">
                  <c:v>26.9505044987426</c:v>
                </c:pt>
                <c:pt idx="524">
                  <c:v>32.219379241923299</c:v>
                </c:pt>
                <c:pt idx="525">
                  <c:v>32.272715184961903</c:v>
                </c:pt>
                <c:pt idx="526">
                  <c:v>32.359743034572297</c:v>
                </c:pt>
                <c:pt idx="527">
                  <c:v>32.475773776703797</c:v>
                </c:pt>
                <c:pt idx="528">
                  <c:v>32.589800439944703</c:v>
                </c:pt>
                <c:pt idx="529">
                  <c:v>32.701724165926201</c:v>
                </c:pt>
                <c:pt idx="530">
                  <c:v>32.8079738410106</c:v>
                </c:pt>
                <c:pt idx="531">
                  <c:v>32.917739907580298</c:v>
                </c:pt>
                <c:pt idx="532">
                  <c:v>37.734362955865798</c:v>
                </c:pt>
                <c:pt idx="533">
                  <c:v>37.765888832729502</c:v>
                </c:pt>
                <c:pt idx="534">
                  <c:v>37.798330991303096</c:v>
                </c:pt>
                <c:pt idx="535">
                  <c:v>37.896494424284299</c:v>
                </c:pt>
                <c:pt idx="536">
                  <c:v>37.994312225133598</c:v>
                </c:pt>
                <c:pt idx="537">
                  <c:v>38.091729741311099</c:v>
                </c:pt>
                <c:pt idx="538">
                  <c:v>38.188680448822403</c:v>
                </c:pt>
                <c:pt idx="539">
                  <c:v>38.278346566931098</c:v>
                </c:pt>
                <c:pt idx="540">
                  <c:v>42.015724911105998</c:v>
                </c:pt>
                <c:pt idx="541">
                  <c:v>42.0436439813354</c:v>
                </c:pt>
                <c:pt idx="542">
                  <c:v>42.114908336159097</c:v>
                </c:pt>
                <c:pt idx="543">
                  <c:v>42.200008189989603</c:v>
                </c:pt>
                <c:pt idx="544">
                  <c:v>42.284537651605902</c:v>
                </c:pt>
                <c:pt idx="545">
                  <c:v>42.368494398109299</c:v>
                </c:pt>
                <c:pt idx="546">
                  <c:v>42.450299212609899</c:v>
                </c:pt>
                <c:pt idx="547">
                  <c:v>42.528829438778899</c:v>
                </c:pt>
                <c:pt idx="548">
                  <c:v>46.156274598127702</c:v>
                </c:pt>
                <c:pt idx="549">
                  <c:v>46.175928468774899</c:v>
                </c:pt>
                <c:pt idx="550">
                  <c:v>46.239888795450703</c:v>
                </c:pt>
                <c:pt idx="551">
                  <c:v>46.3092400179425</c:v>
                </c:pt>
                <c:pt idx="552">
                  <c:v>46.379585338545901</c:v>
                </c:pt>
                <c:pt idx="553">
                  <c:v>46.448373039848001</c:v>
                </c:pt>
                <c:pt idx="554">
                  <c:v>46.513221899861598</c:v>
                </c:pt>
                <c:pt idx="555">
                  <c:v>46.5812272953494</c:v>
                </c:pt>
                <c:pt idx="556">
                  <c:v>49.486335059561597</c:v>
                </c:pt>
                <c:pt idx="557">
                  <c:v>49.525245468078502</c:v>
                </c:pt>
                <c:pt idx="558">
                  <c:v>49.582018498627903</c:v>
                </c:pt>
                <c:pt idx="559">
                  <c:v>49.643241266927902</c:v>
                </c:pt>
                <c:pt idx="560">
                  <c:v>49.702936955899801</c:v>
                </c:pt>
                <c:pt idx="561">
                  <c:v>49.761091283039001</c:v>
                </c:pt>
                <c:pt idx="562">
                  <c:v>49.8187751600125</c:v>
                </c:pt>
                <c:pt idx="563">
                  <c:v>49.871977137626502</c:v>
                </c:pt>
                <c:pt idx="564">
                  <c:v>52.2052444383392</c:v>
                </c:pt>
                <c:pt idx="565">
                  <c:v>52.218932338156399</c:v>
                </c:pt>
                <c:pt idx="566">
                  <c:v>52.258421489785</c:v>
                </c:pt>
                <c:pt idx="567">
                  <c:v>52.306287695459702</c:v>
                </c:pt>
                <c:pt idx="568">
                  <c:v>52.353203912715401</c:v>
                </c:pt>
                <c:pt idx="569">
                  <c:v>52.399055168645098</c:v>
                </c:pt>
                <c:pt idx="570">
                  <c:v>52.442862393035902</c:v>
                </c:pt>
                <c:pt idx="571">
                  <c:v>52.485347858820298</c:v>
                </c:pt>
                <c:pt idx="572">
                  <c:v>54.2991478337335</c:v>
                </c:pt>
                <c:pt idx="573">
                  <c:v>54.309622556151297</c:v>
                </c:pt>
                <c:pt idx="574">
                  <c:v>54.326226056143803</c:v>
                </c:pt>
                <c:pt idx="575">
                  <c:v>54.357482664037803</c:v>
                </c:pt>
                <c:pt idx="576">
                  <c:v>54.387851956937503</c:v>
                </c:pt>
                <c:pt idx="577">
                  <c:v>54.415879254767297</c:v>
                </c:pt>
                <c:pt idx="578">
                  <c:v>54.4413380253255</c:v>
                </c:pt>
                <c:pt idx="579">
                  <c:v>54.463988459654701</c:v>
                </c:pt>
                <c:pt idx="580">
                  <c:v>55.3116409334027</c:v>
                </c:pt>
                <c:pt idx="581">
                  <c:v>55.317983161667698</c:v>
                </c:pt>
                <c:pt idx="582">
                  <c:v>55.329549313744202</c:v>
                </c:pt>
                <c:pt idx="583">
                  <c:v>55.338009594575297</c:v>
                </c:pt>
                <c:pt idx="584">
                  <c:v>55.342367564166302</c:v>
                </c:pt>
                <c:pt idx="585">
                  <c:v>55.342493802219302</c:v>
                </c:pt>
                <c:pt idx="586">
                  <c:v>55.338323720846702</c:v>
                </c:pt>
                <c:pt idx="587">
                  <c:v>55.329550236315399</c:v>
                </c:pt>
                <c:pt idx="588">
                  <c:v>54.736946159073803</c:v>
                </c:pt>
                <c:pt idx="589">
                  <c:v>54.725252832304101</c:v>
                </c:pt>
                <c:pt idx="590">
                  <c:v>54.702092575073401</c:v>
                </c:pt>
                <c:pt idx="591">
                  <c:v>54.673600306896198</c:v>
                </c:pt>
                <c:pt idx="592">
                  <c:v>54.639733739472803</c:v>
                </c:pt>
                <c:pt idx="593">
                  <c:v>54.602194621436503</c:v>
                </c:pt>
                <c:pt idx="594">
                  <c:v>54.556859805600702</c:v>
                </c:pt>
                <c:pt idx="595">
                  <c:v>54.508042788146497</c:v>
                </c:pt>
                <c:pt idx="596">
                  <c:v>52.342877058476098</c:v>
                </c:pt>
                <c:pt idx="597">
                  <c:v>52.291939679234403</c:v>
                </c:pt>
                <c:pt idx="598">
                  <c:v>52.2275889626912</c:v>
                </c:pt>
                <c:pt idx="599">
                  <c:v>52.158048192834102</c:v>
                </c:pt>
                <c:pt idx="600">
                  <c:v>52.086823422874097</c:v>
                </c:pt>
                <c:pt idx="601">
                  <c:v>52.006126449636497</c:v>
                </c:pt>
                <c:pt idx="602">
                  <c:v>51.920499139207998</c:v>
                </c:pt>
                <c:pt idx="603">
                  <c:v>51.830040847091503</c:v>
                </c:pt>
                <c:pt idx="604">
                  <c:v>48.001421090636597</c:v>
                </c:pt>
                <c:pt idx="605">
                  <c:v>47.950583603950797</c:v>
                </c:pt>
                <c:pt idx="606">
                  <c:v>47.859272889193399</c:v>
                </c:pt>
                <c:pt idx="607">
                  <c:v>47.754024744386101</c:v>
                </c:pt>
                <c:pt idx="608">
                  <c:v>47.644462245566203</c:v>
                </c:pt>
                <c:pt idx="609">
                  <c:v>47.530684990716402</c:v>
                </c:pt>
                <c:pt idx="610">
                  <c:v>47.418352238938198</c:v>
                </c:pt>
                <c:pt idx="611">
                  <c:v>47.296493027590401</c:v>
                </c:pt>
                <c:pt idx="612">
                  <c:v>42.118125194666597</c:v>
                </c:pt>
                <c:pt idx="613">
                  <c:v>42.0142381176748</c:v>
                </c:pt>
                <c:pt idx="614">
                  <c:v>41.915455337298198</c:v>
                </c:pt>
                <c:pt idx="615">
                  <c:v>41.7637471359728</c:v>
                </c:pt>
                <c:pt idx="616">
                  <c:v>41.621149634302199</c:v>
                </c:pt>
                <c:pt idx="617">
                  <c:v>41.482581437943701</c:v>
                </c:pt>
                <c:pt idx="618">
                  <c:v>41.338734078306501</c:v>
                </c:pt>
                <c:pt idx="619">
                  <c:v>41.192150857501503</c:v>
                </c:pt>
                <c:pt idx="620">
                  <c:v>35.513127301472899</c:v>
                </c:pt>
                <c:pt idx="621">
                  <c:v>35.393500930373897</c:v>
                </c:pt>
                <c:pt idx="622">
                  <c:v>35.226466411398498</c:v>
                </c:pt>
                <c:pt idx="623">
                  <c:v>35.058461276612697</c:v>
                </c:pt>
                <c:pt idx="624">
                  <c:v>34.910034817303703</c:v>
                </c:pt>
                <c:pt idx="625">
                  <c:v>34.7554452997528</c:v>
                </c:pt>
                <c:pt idx="626">
                  <c:v>34.599960678687602</c:v>
                </c:pt>
                <c:pt idx="627">
                  <c:v>34.443828865379899</c:v>
                </c:pt>
                <c:pt idx="628">
                  <c:v>27.432587919758902</c:v>
                </c:pt>
                <c:pt idx="629">
                  <c:v>27.356188964399198</c:v>
                </c:pt>
                <c:pt idx="630">
                  <c:v>27.206570334750602</c:v>
                </c:pt>
                <c:pt idx="631">
                  <c:v>27.0548852748861</c:v>
                </c:pt>
                <c:pt idx="632">
                  <c:v>26.901168772774</c:v>
                </c:pt>
                <c:pt idx="633">
                  <c:v>26.748436145220801</c:v>
                </c:pt>
                <c:pt idx="634">
                  <c:v>26.596931935433599</c:v>
                </c:pt>
                <c:pt idx="635">
                  <c:v>26.444119743640201</c:v>
                </c:pt>
                <c:pt idx="636">
                  <c:v>20.0719232645768</c:v>
                </c:pt>
                <c:pt idx="637">
                  <c:v>19.934261010358099</c:v>
                </c:pt>
                <c:pt idx="638">
                  <c:v>19.791307656623101</c:v>
                </c:pt>
                <c:pt idx="639">
                  <c:v>19.647730903801499</c:v>
                </c:pt>
                <c:pt idx="640">
                  <c:v>19.506366115431799</c:v>
                </c:pt>
                <c:pt idx="641">
                  <c:v>19.3719049246019</c:v>
                </c:pt>
                <c:pt idx="642">
                  <c:v>19.228043883563299</c:v>
                </c:pt>
                <c:pt idx="643">
                  <c:v>19.091207773470099</c:v>
                </c:pt>
                <c:pt idx="644">
                  <c:v>13.6054735584186</c:v>
                </c:pt>
                <c:pt idx="645">
                  <c:v>13.5400169744329</c:v>
                </c:pt>
                <c:pt idx="646">
                  <c:v>13.418777661637201</c:v>
                </c:pt>
                <c:pt idx="647">
                  <c:v>13.291865157289401</c:v>
                </c:pt>
                <c:pt idx="648">
                  <c:v>13.165260291818599</c:v>
                </c:pt>
                <c:pt idx="649">
                  <c:v>13.0415536928551</c:v>
                </c:pt>
                <c:pt idx="650">
                  <c:v>12.9183146223734</c:v>
                </c:pt>
                <c:pt idx="651">
                  <c:v>12.7980668454297</c:v>
                </c:pt>
                <c:pt idx="652">
                  <c:v>7.9574656287183796</c:v>
                </c:pt>
                <c:pt idx="653">
                  <c:v>7.8998702408458099</c:v>
                </c:pt>
                <c:pt idx="654">
                  <c:v>7.8263257292515203</c:v>
                </c:pt>
                <c:pt idx="655">
                  <c:v>7.7236542947453</c:v>
                </c:pt>
                <c:pt idx="656">
                  <c:v>7.6165584335991996</c:v>
                </c:pt>
                <c:pt idx="657">
                  <c:v>7.5125142692331002</c:v>
                </c:pt>
                <c:pt idx="658">
                  <c:v>7.4093556212595697</c:v>
                </c:pt>
                <c:pt idx="659">
                  <c:v>7.3092556006618796</c:v>
                </c:pt>
                <c:pt idx="660">
                  <c:v>3.7073291481223301</c:v>
                </c:pt>
                <c:pt idx="661">
                  <c:v>3.6545898327670199</c:v>
                </c:pt>
                <c:pt idx="662">
                  <c:v>3.5653146186937898</c:v>
                </c:pt>
                <c:pt idx="663">
                  <c:v>3.4792379692157902</c:v>
                </c:pt>
                <c:pt idx="664">
                  <c:v>3.3946396493646098</c:v>
                </c:pt>
                <c:pt idx="665">
                  <c:v>3.3145877721101602</c:v>
                </c:pt>
                <c:pt idx="666">
                  <c:v>3.23655837606087</c:v>
                </c:pt>
                <c:pt idx="667">
                  <c:v>3.1653845635176898</c:v>
                </c:pt>
                <c:pt idx="668">
                  <c:v>2.4929235808344899E-2</c:v>
                </c:pt>
                <c:pt idx="669">
                  <c:v>-1.46514710824423E-2</c:v>
                </c:pt>
                <c:pt idx="670">
                  <c:v>-7.4915807055265807E-2</c:v>
                </c:pt>
                <c:pt idx="671">
                  <c:v>-0.13601286770735199</c:v>
                </c:pt>
                <c:pt idx="672">
                  <c:v>-0.19010201338126601</c:v>
                </c:pt>
                <c:pt idx="673">
                  <c:v>-0.24387806733238501</c:v>
                </c:pt>
                <c:pt idx="674">
                  <c:v>-0.29325308727784</c:v>
                </c:pt>
                <c:pt idx="675">
                  <c:v>-0.34133484948099901</c:v>
                </c:pt>
                <c:pt idx="676">
                  <c:v>-2.3239609599422599</c:v>
                </c:pt>
                <c:pt idx="677">
                  <c:v>-2.3424309697552701</c:v>
                </c:pt>
                <c:pt idx="678">
                  <c:v>-2.36063273606766</c:v>
                </c:pt>
                <c:pt idx="679">
                  <c:v>-2.3951889629771501</c:v>
                </c:pt>
                <c:pt idx="680">
                  <c:v>-2.4286705405757401</c:v>
                </c:pt>
                <c:pt idx="681">
                  <c:v>-2.46018652277293</c:v>
                </c:pt>
                <c:pt idx="682">
                  <c:v>-2.4896806397472</c:v>
                </c:pt>
                <c:pt idx="683">
                  <c:v>-2.5162151030066302</c:v>
                </c:pt>
                <c:pt idx="684">
                  <c:v>-3.5562659739322</c:v>
                </c:pt>
                <c:pt idx="685">
                  <c:v>-3.5686784354772798</c:v>
                </c:pt>
                <c:pt idx="686">
                  <c:v>-3.5874119177721302</c:v>
                </c:pt>
                <c:pt idx="687">
                  <c:v>-3.6036457835190498</c:v>
                </c:pt>
                <c:pt idx="688">
                  <c:v>-3.61886874487982</c:v>
                </c:pt>
                <c:pt idx="689">
                  <c:v>-3.6323487580009401</c:v>
                </c:pt>
                <c:pt idx="690">
                  <c:v>-3.6447002875008701</c:v>
                </c:pt>
                <c:pt idx="691">
                  <c:v>-3.6555570091348599</c:v>
                </c:pt>
                <c:pt idx="692">
                  <c:v>-3.9725963715963801</c:v>
                </c:pt>
                <c:pt idx="693">
                  <c:v>-3.97758416256123</c:v>
                </c:pt>
                <c:pt idx="694">
                  <c:v>-3.98279023022415</c:v>
                </c:pt>
                <c:pt idx="695">
                  <c:v>-3.9887049684616702</c:v>
                </c:pt>
                <c:pt idx="696">
                  <c:v>-3.9938292255479202</c:v>
                </c:pt>
                <c:pt idx="697">
                  <c:v>-3.9982863599796601</c:v>
                </c:pt>
                <c:pt idx="698">
                  <c:v>-4.0021285370229496</c:v>
                </c:pt>
                <c:pt idx="699">
                  <c:v>-4.0054758992515902</c:v>
                </c:pt>
                <c:pt idx="700">
                  <c:v>-4.0172532462530599</c:v>
                </c:pt>
                <c:pt idx="701">
                  <c:v>-4.0199345679745901</c:v>
                </c:pt>
                <c:pt idx="702">
                  <c:v>-4.0224267517196797</c:v>
                </c:pt>
                <c:pt idx="703">
                  <c:v>-4.0247436905681999</c:v>
                </c:pt>
                <c:pt idx="704">
                  <c:v>-4.0269722615239001</c:v>
                </c:pt>
                <c:pt idx="705">
                  <c:v>-4.02922434683334</c:v>
                </c:pt>
                <c:pt idx="706">
                  <c:v>-4.0315290091460501</c:v>
                </c:pt>
                <c:pt idx="707">
                  <c:v>-4.0339723004498698</c:v>
                </c:pt>
                <c:pt idx="708">
                  <c:v>-4.0340424635868803</c:v>
                </c:pt>
                <c:pt idx="709">
                  <c:v>-4.0368296850591001</c:v>
                </c:pt>
                <c:pt idx="710">
                  <c:v>-4.0398405424572204</c:v>
                </c:pt>
                <c:pt idx="711">
                  <c:v>-4.04312464452273</c:v>
                </c:pt>
                <c:pt idx="712">
                  <c:v>-4.0467362116245296</c:v>
                </c:pt>
                <c:pt idx="713">
                  <c:v>-4.0506347832613203</c:v>
                </c:pt>
                <c:pt idx="714">
                  <c:v>-4.0548362111428</c:v>
                </c:pt>
                <c:pt idx="715">
                  <c:v>-4.0594226192019098</c:v>
                </c:pt>
                <c:pt idx="716">
                  <c:v>-4.0681476474462599</c:v>
                </c:pt>
                <c:pt idx="717">
                  <c:v>-4.0734975754069502</c:v>
                </c:pt>
                <c:pt idx="718">
                  <c:v>-4.07905163815881</c:v>
                </c:pt>
                <c:pt idx="719">
                  <c:v>-4.0850879601569901</c:v>
                </c:pt>
                <c:pt idx="720">
                  <c:v>-4.0912384478301203</c:v>
                </c:pt>
                <c:pt idx="721">
                  <c:v>-4.0977440169985302</c:v>
                </c:pt>
                <c:pt idx="722">
                  <c:v>-4.1045559173094404</c:v>
                </c:pt>
                <c:pt idx="723">
                  <c:v>-4.11168821248424</c:v>
                </c:pt>
                <c:pt idx="724">
                  <c:v>-4.1267454380935504</c:v>
                </c:pt>
                <c:pt idx="725">
                  <c:v>-4.1339822823874499</c:v>
                </c:pt>
                <c:pt idx="726">
                  <c:v>-4.1415066350946796</c:v>
                </c:pt>
                <c:pt idx="727">
                  <c:v>-4.1492446783755002</c:v>
                </c:pt>
                <c:pt idx="728">
                  <c:v>-4.1568436987533497</c:v>
                </c:pt>
                <c:pt idx="729">
                  <c:v>-4.1646617738943599</c:v>
                </c:pt>
                <c:pt idx="730">
                  <c:v>-4.1725455211438902</c:v>
                </c:pt>
                <c:pt idx="731">
                  <c:v>-4.1802109296262904</c:v>
                </c:pt>
                <c:pt idx="732">
                  <c:v>-4.1963183876868104</c:v>
                </c:pt>
                <c:pt idx="733">
                  <c:v>-4.2039351004655003</c:v>
                </c:pt>
                <c:pt idx="734">
                  <c:v>-4.2115189547636902</c:v>
                </c:pt>
                <c:pt idx="735">
                  <c:v>-4.2188060926883804</c:v>
                </c:pt>
                <c:pt idx="736">
                  <c:v>-4.2258852685795096</c:v>
                </c:pt>
                <c:pt idx="737">
                  <c:v>-4.2330411840736204</c:v>
                </c:pt>
                <c:pt idx="738">
                  <c:v>-4.23973246035239</c:v>
                </c:pt>
                <c:pt idx="739">
                  <c:v>-4.2464049510508701</c:v>
                </c:pt>
                <c:pt idx="740">
                  <c:v>-4.2592401044679002</c:v>
                </c:pt>
                <c:pt idx="741">
                  <c:v>-4.2652950640081997</c:v>
                </c:pt>
                <c:pt idx="742">
                  <c:v>-4.27106497221786</c:v>
                </c:pt>
                <c:pt idx="743">
                  <c:v>-4.2766474597738204</c:v>
                </c:pt>
                <c:pt idx="744">
                  <c:v>-4.2820456754956497</c:v>
                </c:pt>
                <c:pt idx="745">
                  <c:v>-4.2871893230458102</c:v>
                </c:pt>
                <c:pt idx="746">
                  <c:v>-4.2921100970542501</c:v>
                </c:pt>
                <c:pt idx="747">
                  <c:v>-4.2967779077075399</c:v>
                </c:pt>
                <c:pt idx="748">
                  <c:v>-4.3049406757351898</c:v>
                </c:pt>
                <c:pt idx="749">
                  <c:v>-4.3090768582151604</c:v>
                </c:pt>
                <c:pt idx="750">
                  <c:v>-4.3132685182118298</c:v>
                </c:pt>
                <c:pt idx="751">
                  <c:v>-4.3171781728033398</c:v>
                </c:pt>
                <c:pt idx="752">
                  <c:v>-4.32090367709782</c:v>
                </c:pt>
                <c:pt idx="753">
                  <c:v>-4.32457934911407</c:v>
                </c:pt>
                <c:pt idx="754">
                  <c:v>-4.3282198340970401</c:v>
                </c:pt>
                <c:pt idx="755">
                  <c:v>-4.33169803208673</c:v>
                </c:pt>
                <c:pt idx="756">
                  <c:v>-4.3378826937740698</c:v>
                </c:pt>
                <c:pt idx="757">
                  <c:v>-4.3413627707184999</c:v>
                </c:pt>
                <c:pt idx="758">
                  <c:v>-4.3448778974417097</c:v>
                </c:pt>
                <c:pt idx="759">
                  <c:v>-4.3484067590419802</c:v>
                </c:pt>
                <c:pt idx="760">
                  <c:v>-4.3519763992231804</c:v>
                </c:pt>
                <c:pt idx="761">
                  <c:v>-4.3557117786226298</c:v>
                </c:pt>
                <c:pt idx="762">
                  <c:v>-4.3595056767559504</c:v>
                </c:pt>
                <c:pt idx="763">
                  <c:v>-4.3635005551309796</c:v>
                </c:pt>
                <c:pt idx="764">
                  <c:v>-4.3719317123321604</c:v>
                </c:pt>
                <c:pt idx="765">
                  <c:v>-4.3761646416642197</c:v>
                </c:pt>
                <c:pt idx="766">
                  <c:v>-4.3806642194780601</c:v>
                </c:pt>
                <c:pt idx="767">
                  <c:v>-4.3853255508184397</c:v>
                </c:pt>
                <c:pt idx="768">
                  <c:v>-4.3901807186793196</c:v>
                </c:pt>
                <c:pt idx="769">
                  <c:v>-4.3952254058836804</c:v>
                </c:pt>
                <c:pt idx="770">
                  <c:v>-4.4005391295390304</c:v>
                </c:pt>
                <c:pt idx="771">
                  <c:v>-4.4060630484725198</c:v>
                </c:pt>
                <c:pt idx="772">
                  <c:v>-4.4184771181247697</c:v>
                </c:pt>
                <c:pt idx="773">
                  <c:v>-4.4242015636355196</c:v>
                </c:pt>
                <c:pt idx="774">
                  <c:v>-4.4302400499646497</c:v>
                </c:pt>
                <c:pt idx="775">
                  <c:v>-4.4362922970790297</c:v>
                </c:pt>
                <c:pt idx="776">
                  <c:v>-4.4423477810063101</c:v>
                </c:pt>
                <c:pt idx="777">
                  <c:v>-4.4486685389071496</c:v>
                </c:pt>
                <c:pt idx="778">
                  <c:v>-4.4551214423959999</c:v>
                </c:pt>
                <c:pt idx="779">
                  <c:v>-4.4615081118389597</c:v>
                </c:pt>
                <c:pt idx="780">
                  <c:v>-4.4754892684999303</c:v>
                </c:pt>
                <c:pt idx="781">
                  <c:v>-4.4818620335569097</c:v>
                </c:pt>
                <c:pt idx="782">
                  <c:v>-4.4881550459934001</c:v>
                </c:pt>
                <c:pt idx="783">
                  <c:v>-4.4944506731683802</c:v>
                </c:pt>
                <c:pt idx="784">
                  <c:v>-4.50086225796555</c:v>
                </c:pt>
                <c:pt idx="785">
                  <c:v>-4.5069543500022196</c:v>
                </c:pt>
                <c:pt idx="786">
                  <c:v>-4.5131454187881896</c:v>
                </c:pt>
                <c:pt idx="787">
                  <c:v>-4.5190491794008896</c:v>
                </c:pt>
                <c:pt idx="788">
                  <c:v>-4.5318705334359297</c:v>
                </c:pt>
                <c:pt idx="789">
                  <c:v>-4.5375480387356202</c:v>
                </c:pt>
                <c:pt idx="790">
                  <c:v>-4.54315463307731</c:v>
                </c:pt>
                <c:pt idx="791">
                  <c:v>-4.5488856386341796</c:v>
                </c:pt>
                <c:pt idx="792">
                  <c:v>-4.5542605286900599</c:v>
                </c:pt>
                <c:pt idx="793">
                  <c:v>-4.5597090354503598</c:v>
                </c:pt>
                <c:pt idx="794">
                  <c:v>-4.5649534416359501</c:v>
                </c:pt>
                <c:pt idx="795">
                  <c:v>-4.5701838858741599</c:v>
                </c:pt>
                <c:pt idx="796">
                  <c:v>-4.5813261696275402</c:v>
                </c:pt>
                <c:pt idx="797">
                  <c:v>-4.5864965140071297</c:v>
                </c:pt>
                <c:pt idx="798">
                  <c:v>-4.5918560628635996</c:v>
                </c:pt>
                <c:pt idx="799">
                  <c:v>-4.5970674675039396</c:v>
                </c:pt>
                <c:pt idx="800">
                  <c:v>-4.6023949393499004</c:v>
                </c:pt>
                <c:pt idx="801">
                  <c:v>-4.6078223561127398</c:v>
                </c:pt>
                <c:pt idx="802">
                  <c:v>-4.6132927745707297</c:v>
                </c:pt>
                <c:pt idx="803">
                  <c:v>-4.6188728553526897</c:v>
                </c:pt>
                <c:pt idx="804">
                  <c:v>-4.63006612652641</c:v>
                </c:pt>
                <c:pt idx="805">
                  <c:v>-4.6357488141963996</c:v>
                </c:pt>
                <c:pt idx="806">
                  <c:v>-4.6416149539843001</c:v>
                </c:pt>
                <c:pt idx="807">
                  <c:v>-4.6474796111596399</c:v>
                </c:pt>
                <c:pt idx="808">
                  <c:v>-4.6536009987096696</c:v>
                </c:pt>
                <c:pt idx="809">
                  <c:v>-4.6597913750514701</c:v>
                </c:pt>
                <c:pt idx="810">
                  <c:v>-4.6660524358569102</c:v>
                </c:pt>
                <c:pt idx="811">
                  <c:v>-4.6724105694006699</c:v>
                </c:pt>
                <c:pt idx="812">
                  <c:v>-4.6844535048888201</c:v>
                </c:pt>
                <c:pt idx="813">
                  <c:v>-4.6907890144257403</c:v>
                </c:pt>
                <c:pt idx="814">
                  <c:v>-4.6971886688579403</c:v>
                </c:pt>
                <c:pt idx="815">
                  <c:v>-4.7037073486372298</c:v>
                </c:pt>
                <c:pt idx="816">
                  <c:v>-4.7102830488569598</c:v>
                </c:pt>
                <c:pt idx="817">
                  <c:v>-4.7168025913196301</c:v>
                </c:pt>
                <c:pt idx="818">
                  <c:v>-4.7233408321005097</c:v>
                </c:pt>
                <c:pt idx="819">
                  <c:v>-4.7298140829423501</c:v>
                </c:pt>
                <c:pt idx="820">
                  <c:v>-4.7417061727886303</c:v>
                </c:pt>
                <c:pt idx="821">
                  <c:v>-4.74797694356372</c:v>
                </c:pt>
                <c:pt idx="822">
                  <c:v>-4.7543691813077302</c:v>
                </c:pt>
                <c:pt idx="823">
                  <c:v>-4.7604588230002802</c:v>
                </c:pt>
                <c:pt idx="824">
                  <c:v>-4.7664454677120496</c:v>
                </c:pt>
                <c:pt idx="825">
                  <c:v>-4.7724342633462102</c:v>
                </c:pt>
                <c:pt idx="826">
                  <c:v>-4.7781913805457501</c:v>
                </c:pt>
                <c:pt idx="827">
                  <c:v>-4.7839638405713796</c:v>
                </c:pt>
                <c:pt idx="828">
                  <c:v>-4.7942098050442299</c:v>
                </c:pt>
                <c:pt idx="829">
                  <c:v>-4.7994926025026299</c:v>
                </c:pt>
                <c:pt idx="830">
                  <c:v>-4.8047894786532499</c:v>
                </c:pt>
                <c:pt idx="831">
                  <c:v>-4.8098333337884602</c:v>
                </c:pt>
                <c:pt idx="832">
                  <c:v>-4.81480260270542</c:v>
                </c:pt>
                <c:pt idx="833">
                  <c:v>-4.8196054113303397</c:v>
                </c:pt>
                <c:pt idx="834">
                  <c:v>-4.8242875685996003</c:v>
                </c:pt>
                <c:pt idx="835">
                  <c:v>-4.8287756189015596</c:v>
                </c:pt>
                <c:pt idx="836">
                  <c:v>-4.8362449773904297</c:v>
                </c:pt>
                <c:pt idx="837">
                  <c:v>-4.8404445908934504</c:v>
                </c:pt>
                <c:pt idx="838">
                  <c:v>-4.8445236150375202</c:v>
                </c:pt>
                <c:pt idx="839">
                  <c:v>-4.8485355384832403</c:v>
                </c:pt>
                <c:pt idx="840">
                  <c:v>-4.8524798453411302</c:v>
                </c:pt>
                <c:pt idx="841">
                  <c:v>-4.85629308123693</c:v>
                </c:pt>
                <c:pt idx="842">
                  <c:v>-4.8600087339443396</c:v>
                </c:pt>
                <c:pt idx="843">
                  <c:v>-4.8636574321644002</c:v>
                </c:pt>
                <c:pt idx="844">
                  <c:v>-4.8684847981787698</c:v>
                </c:pt>
                <c:pt idx="845">
                  <c:v>-4.8720116538535603</c:v>
                </c:pt>
                <c:pt idx="846">
                  <c:v>-4.8755351672598701</c:v>
                </c:pt>
                <c:pt idx="847">
                  <c:v>-4.8790239526120001</c:v>
                </c:pt>
                <c:pt idx="848">
                  <c:v>-4.8825359436335702</c:v>
                </c:pt>
                <c:pt idx="849">
                  <c:v>-4.8860323886163899</c:v>
                </c:pt>
                <c:pt idx="850">
                  <c:v>-4.88953394559607</c:v>
                </c:pt>
                <c:pt idx="851">
                  <c:v>-4.8930695655544598</c:v>
                </c:pt>
                <c:pt idx="852">
                  <c:v>-4.8971357630247399</c:v>
                </c:pt>
                <c:pt idx="853">
                  <c:v>-4.9007201086169703</c:v>
                </c:pt>
                <c:pt idx="854">
                  <c:v>-4.9043708556614298</c:v>
                </c:pt>
                <c:pt idx="855">
                  <c:v>-4.9080651494696497</c:v>
                </c:pt>
                <c:pt idx="856">
                  <c:v>-4.9118099208192403</c:v>
                </c:pt>
                <c:pt idx="857">
                  <c:v>-4.9156526392217499</c:v>
                </c:pt>
                <c:pt idx="858">
                  <c:v>-4.9195486789525802</c:v>
                </c:pt>
                <c:pt idx="859">
                  <c:v>-4.9235164242141396</c:v>
                </c:pt>
                <c:pt idx="860">
                  <c:v>-4.9308040724091597</c:v>
                </c:pt>
                <c:pt idx="861">
                  <c:v>-4.9348036968429403</c:v>
                </c:pt>
                <c:pt idx="862">
                  <c:v>-4.9390244347646801</c:v>
                </c:pt>
                <c:pt idx="863">
                  <c:v>-4.9432784319459504</c:v>
                </c:pt>
                <c:pt idx="864">
                  <c:v>-4.9475902972294099</c:v>
                </c:pt>
                <c:pt idx="865">
                  <c:v>-4.9519932717172104</c:v>
                </c:pt>
                <c:pt idx="866">
                  <c:v>-4.9564373702940099</c:v>
                </c:pt>
                <c:pt idx="867">
                  <c:v>-4.9609147228113697</c:v>
                </c:pt>
                <c:pt idx="868">
                  <c:v>-4.9678196181601297</c:v>
                </c:pt>
                <c:pt idx="869">
                  <c:v>-4.9724502837389801</c:v>
                </c:pt>
                <c:pt idx="870">
                  <c:v>-4.9770728580611197</c:v>
                </c:pt>
                <c:pt idx="871">
                  <c:v>-4.9817426344337497</c:v>
                </c:pt>
                <c:pt idx="872">
                  <c:v>-4.9865046446576704</c:v>
                </c:pt>
                <c:pt idx="873">
                  <c:v>-4.9912306188789097</c:v>
                </c:pt>
                <c:pt idx="874">
                  <c:v>-4.9960507314473297</c:v>
                </c:pt>
                <c:pt idx="875">
                  <c:v>-5.0008059636107003</c:v>
                </c:pt>
                <c:pt idx="876">
                  <c:v>-5.00820465065829</c:v>
                </c:pt>
                <c:pt idx="877">
                  <c:v>-5.0129974335276204</c:v>
                </c:pt>
                <c:pt idx="878">
                  <c:v>-5.0178232395502302</c:v>
                </c:pt>
                <c:pt idx="879">
                  <c:v>-5.0226975437560997</c:v>
                </c:pt>
                <c:pt idx="880">
                  <c:v>-5.0275405668709103</c:v>
                </c:pt>
                <c:pt idx="881">
                  <c:v>-5.0323687102642998</c:v>
                </c:pt>
                <c:pt idx="882">
                  <c:v>-5.0372714017332996</c:v>
                </c:pt>
                <c:pt idx="883">
                  <c:v>-5.0421032504176599</c:v>
                </c:pt>
                <c:pt idx="884">
                  <c:v>-5.0491563641028696</c:v>
                </c:pt>
                <c:pt idx="885">
                  <c:v>-5.0539812123344801</c:v>
                </c:pt>
                <c:pt idx="886">
                  <c:v>-5.0588031211874798</c:v>
                </c:pt>
                <c:pt idx="887">
                  <c:v>-5.06363250962574</c:v>
                </c:pt>
                <c:pt idx="888">
                  <c:v>-5.0684116848241096</c:v>
                </c:pt>
                <c:pt idx="889">
                  <c:v>-5.0732296020608896</c:v>
                </c:pt>
                <c:pt idx="890">
                  <c:v>-5.0779654449471003</c:v>
                </c:pt>
                <c:pt idx="891">
                  <c:v>-5.0827279001430998</c:v>
                </c:pt>
                <c:pt idx="892">
                  <c:v>-5.0889996917079099</c:v>
                </c:pt>
                <c:pt idx="893">
                  <c:v>-5.0932431221838597</c:v>
                </c:pt>
                <c:pt idx="894">
                  <c:v>-5.0975781242924398</c:v>
                </c:pt>
                <c:pt idx="895">
                  <c:v>-5.1021571640122803</c:v>
                </c:pt>
                <c:pt idx="896">
                  <c:v>-5.1066724280244404</c:v>
                </c:pt>
                <c:pt idx="897">
                  <c:v>-5.1111382205466303</c:v>
                </c:pt>
                <c:pt idx="898">
                  <c:v>-5.1155098504501497</c:v>
                </c:pt>
                <c:pt idx="899">
                  <c:v>-5.11984496520743</c:v>
                </c:pt>
                <c:pt idx="900">
                  <c:v>-5.1249521131824496</c:v>
                </c:pt>
                <c:pt idx="901">
                  <c:v>-5.1291004583798001</c:v>
                </c:pt>
                <c:pt idx="902">
                  <c:v>-5.1331559151678396</c:v>
                </c:pt>
                <c:pt idx="903">
                  <c:v>-5.1371242553501899</c:v>
                </c:pt>
                <c:pt idx="904">
                  <c:v>-5.1409923942782001</c:v>
                </c:pt>
                <c:pt idx="905">
                  <c:v>-5.1447269614724203</c:v>
                </c:pt>
                <c:pt idx="906">
                  <c:v>-5.1483472709752904</c:v>
                </c:pt>
                <c:pt idx="907">
                  <c:v>-5.1518499451426996</c:v>
                </c:pt>
                <c:pt idx="908">
                  <c:v>-5.1550923540273796</c:v>
                </c:pt>
                <c:pt idx="909">
                  <c:v>-5.1583956277410996</c:v>
                </c:pt>
                <c:pt idx="910">
                  <c:v>-5.1615609646913603</c:v>
                </c:pt>
                <c:pt idx="911">
                  <c:v>-5.16466608989173</c:v>
                </c:pt>
                <c:pt idx="912">
                  <c:v>-5.1676174629541203</c:v>
                </c:pt>
                <c:pt idx="913">
                  <c:v>-5.1705254241243797</c:v>
                </c:pt>
                <c:pt idx="914">
                  <c:v>-5.1733921537186696</c:v>
                </c:pt>
                <c:pt idx="915">
                  <c:v>-5.1761097734708796</c:v>
                </c:pt>
                <c:pt idx="916">
                  <c:v>-5.17777004820692</c:v>
                </c:pt>
                <c:pt idx="917">
                  <c:v>-5.1804406813755799</c:v>
                </c:pt>
                <c:pt idx="918">
                  <c:v>-5.1830773651199102</c:v>
                </c:pt>
                <c:pt idx="919">
                  <c:v>-5.1856830806366796</c:v>
                </c:pt>
                <c:pt idx="920">
                  <c:v>-5.1883008430743702</c:v>
                </c:pt>
                <c:pt idx="921">
                  <c:v>-5.1909349422565496</c:v>
                </c:pt>
                <c:pt idx="922">
                  <c:v>-5.1935651581197098</c:v>
                </c:pt>
                <c:pt idx="923">
                  <c:v>-5.19625149290483</c:v>
                </c:pt>
                <c:pt idx="924">
                  <c:v>-5.1978820521676701</c:v>
                </c:pt>
                <c:pt idx="925">
                  <c:v>-5.2006781102275896</c:v>
                </c:pt>
                <c:pt idx="926">
                  <c:v>-5.2034959719965403</c:v>
                </c:pt>
                <c:pt idx="927">
                  <c:v>-5.2064042555659702</c:v>
                </c:pt>
                <c:pt idx="928">
                  <c:v>-5.2093583603324198</c:v>
                </c:pt>
                <c:pt idx="929">
                  <c:v>-5.2124080374261599</c:v>
                </c:pt>
                <c:pt idx="930">
                  <c:v>-5.2154880962250099</c:v>
                </c:pt>
                <c:pt idx="931">
                  <c:v>-5.2185847596644797</c:v>
                </c:pt>
                <c:pt idx="932">
                  <c:v>-5.2210452355971499</c:v>
                </c:pt>
                <c:pt idx="933">
                  <c:v>-5.22424743166947</c:v>
                </c:pt>
                <c:pt idx="934">
                  <c:v>-5.22745351674312</c:v>
                </c:pt>
                <c:pt idx="935">
                  <c:v>-5.2306663926221999</c:v>
                </c:pt>
                <c:pt idx="936">
                  <c:v>-5.2338623685354602</c:v>
                </c:pt>
                <c:pt idx="937">
                  <c:v>-5.23705099610497</c:v>
                </c:pt>
                <c:pt idx="938">
                  <c:v>-5.2401464726058897</c:v>
                </c:pt>
                <c:pt idx="939">
                  <c:v>-5.2432199896516902</c:v>
                </c:pt>
                <c:pt idx="940">
                  <c:v>-5.2455011487801597</c:v>
                </c:pt>
                <c:pt idx="941">
                  <c:v>-5.2483639933716901</c:v>
                </c:pt>
                <c:pt idx="942">
                  <c:v>-5.2511127272043296</c:v>
                </c:pt>
                <c:pt idx="943">
                  <c:v>-5.2537598217222001</c:v>
                </c:pt>
                <c:pt idx="944">
                  <c:v>-5.2562810296867504</c:v>
                </c:pt>
                <c:pt idx="945">
                  <c:v>-5.2586837235368202</c:v>
                </c:pt>
                <c:pt idx="946">
                  <c:v>-5.26091252479746</c:v>
                </c:pt>
                <c:pt idx="947">
                  <c:v>-5.2630537064611698</c:v>
                </c:pt>
                <c:pt idx="948">
                  <c:v>-5.2633083931519904</c:v>
                </c:pt>
                <c:pt idx="949">
                  <c:v>-5.2656339005853896</c:v>
                </c:pt>
                <c:pt idx="950">
                  <c:v>-5.2677500456585902</c:v>
                </c:pt>
                <c:pt idx="951">
                  <c:v>-5.26925473999641</c:v>
                </c:pt>
                <c:pt idx="952">
                  <c:v>-5.27070809491119</c:v>
                </c:pt>
                <c:pt idx="953">
                  <c:v>-5.2719663640855199</c:v>
                </c:pt>
                <c:pt idx="954">
                  <c:v>-5.2731240591264097</c:v>
                </c:pt>
                <c:pt idx="955">
                  <c:v>-5.27423331497278</c:v>
                </c:pt>
                <c:pt idx="956">
                  <c:v>-5.2723457720105698</c:v>
                </c:pt>
                <c:pt idx="957">
                  <c:v>-5.2732762459702496</c:v>
                </c:pt>
                <c:pt idx="958">
                  <c:v>-5.2740946335758903</c:v>
                </c:pt>
                <c:pt idx="959">
                  <c:v>-5.2749161807889902</c:v>
                </c:pt>
                <c:pt idx="960">
                  <c:v>-5.2756802300820897</c:v>
                </c:pt>
                <c:pt idx="961">
                  <c:v>-5.27646963411049</c:v>
                </c:pt>
                <c:pt idx="962">
                  <c:v>-5.2772168502271697</c:v>
                </c:pt>
                <c:pt idx="963">
                  <c:v>-5.2780161361490796</c:v>
                </c:pt>
                <c:pt idx="964">
                  <c:v>-5.2754710462639798</c:v>
                </c:pt>
                <c:pt idx="965">
                  <c:v>-5.2763335581306601</c:v>
                </c:pt>
                <c:pt idx="966">
                  <c:v>-5.2772753774199499</c:v>
                </c:pt>
                <c:pt idx="967">
                  <c:v>-5.2782543345742603</c:v>
                </c:pt>
                <c:pt idx="968">
                  <c:v>-5.2793251519225501</c:v>
                </c:pt>
                <c:pt idx="969">
                  <c:v>-5.2804457500512898</c:v>
                </c:pt>
                <c:pt idx="970">
                  <c:v>-5.28170670204819</c:v>
                </c:pt>
                <c:pt idx="971">
                  <c:v>-5.28307093857702</c:v>
                </c:pt>
                <c:pt idx="972">
                  <c:v>-5.2816006020678303</c:v>
                </c:pt>
                <c:pt idx="973">
                  <c:v>-5.2831173614640798</c:v>
                </c:pt>
                <c:pt idx="974">
                  <c:v>-5.2847847521318201</c:v>
                </c:pt>
                <c:pt idx="975">
                  <c:v>-5.2865416879924902</c:v>
                </c:pt>
                <c:pt idx="976">
                  <c:v>-5.28829998029848</c:v>
                </c:pt>
                <c:pt idx="977">
                  <c:v>-5.2902224662641997</c:v>
                </c:pt>
                <c:pt idx="978">
                  <c:v>-5.2922182679031904</c:v>
                </c:pt>
                <c:pt idx="979">
                  <c:v>-5.2943167659670598</c:v>
                </c:pt>
                <c:pt idx="980">
                  <c:v>-5.2944764156241604</c:v>
                </c:pt>
                <c:pt idx="981">
                  <c:v>-5.29676075341487</c:v>
                </c:pt>
                <c:pt idx="982">
                  <c:v>-5.2990817657721996</c:v>
                </c:pt>
                <c:pt idx="983">
                  <c:v>-5.3014152914225496</c:v>
                </c:pt>
                <c:pt idx="984">
                  <c:v>-5.3038051564961304</c:v>
                </c:pt>
                <c:pt idx="985">
                  <c:v>-5.3062100073361398</c:v>
                </c:pt>
                <c:pt idx="986">
                  <c:v>-5.3086248058861303</c:v>
                </c:pt>
                <c:pt idx="987">
                  <c:v>-5.3109865352906303</c:v>
                </c:pt>
                <c:pt idx="988">
                  <c:v>-5.3115696865648099</c:v>
                </c:pt>
                <c:pt idx="989">
                  <c:v>-5.3139233377373802</c:v>
                </c:pt>
                <c:pt idx="990">
                  <c:v>-5.3162029849368704</c:v>
                </c:pt>
                <c:pt idx="991">
                  <c:v>-5.3183937275476403</c:v>
                </c:pt>
                <c:pt idx="992">
                  <c:v>-5.3205639509302101</c:v>
                </c:pt>
                <c:pt idx="993">
                  <c:v>-5.3226572528933396</c:v>
                </c:pt>
                <c:pt idx="994">
                  <c:v>-5.3245473101288896</c:v>
                </c:pt>
                <c:pt idx="995">
                  <c:v>-5.3263806956003901</c:v>
                </c:pt>
                <c:pt idx="996">
                  <c:v>-5.3251870524935603</c:v>
                </c:pt>
                <c:pt idx="997">
                  <c:v>-5.3267921083623602</c:v>
                </c:pt>
                <c:pt idx="998">
                  <c:v>-5.3283360930074499</c:v>
                </c:pt>
                <c:pt idx="999">
                  <c:v>-5.3296222201390098</c:v>
                </c:pt>
                <c:pt idx="1000">
                  <c:v>-5.3308511869964601</c:v>
                </c:pt>
                <c:pt idx="1001">
                  <c:v>-5.3318780487028299</c:v>
                </c:pt>
                <c:pt idx="1002">
                  <c:v>-5.3328871105491702</c:v>
                </c:pt>
                <c:pt idx="1003">
                  <c:v>-5.3336547801783603</c:v>
                </c:pt>
                <c:pt idx="1004">
                  <c:v>-5.3297197543165602</c:v>
                </c:pt>
                <c:pt idx="1005">
                  <c:v>-5.3305699761902003</c:v>
                </c:pt>
                <c:pt idx="1006">
                  <c:v>-5.3310649706347597</c:v>
                </c:pt>
                <c:pt idx="1007">
                  <c:v>-5.3316284227439104</c:v>
                </c:pt>
                <c:pt idx="1008">
                  <c:v>-5.3319920088412003</c:v>
                </c:pt>
                <c:pt idx="1009">
                  <c:v>-5.3324572655053402</c:v>
                </c:pt>
                <c:pt idx="1010">
                  <c:v>-5.3326898858298399</c:v>
                </c:pt>
                <c:pt idx="1011">
                  <c:v>-5.3330412171386001</c:v>
                </c:pt>
                <c:pt idx="1012">
                  <c:v>-5.3274092786959599</c:v>
                </c:pt>
                <c:pt idx="1013">
                  <c:v>-5.3276870100620899</c:v>
                </c:pt>
                <c:pt idx="1014">
                  <c:v>-5.32797006246376</c:v>
                </c:pt>
                <c:pt idx="1015">
                  <c:v>-5.32814367460242</c:v>
                </c:pt>
                <c:pt idx="1016">
                  <c:v>-5.3284439627722398</c:v>
                </c:pt>
                <c:pt idx="1017">
                  <c:v>-5.3286054598936499</c:v>
                </c:pt>
                <c:pt idx="1018">
                  <c:v>-5.3289101588639998</c:v>
                </c:pt>
                <c:pt idx="1019">
                  <c:v>-5.3290469370941302</c:v>
                </c:pt>
                <c:pt idx="1020">
                  <c:v>-5.3234345370281604</c:v>
                </c:pt>
                <c:pt idx="1021">
                  <c:v>-5.32382955896938</c:v>
                </c:pt>
                <c:pt idx="1022">
                  <c:v>-5.32425976587764</c:v>
                </c:pt>
                <c:pt idx="1023">
                  <c:v>-5.32468774405078</c:v>
                </c:pt>
                <c:pt idx="1024">
                  <c:v>-5.3252065764202401</c:v>
                </c:pt>
                <c:pt idx="1025">
                  <c:v>-5.3257360007537704</c:v>
                </c:pt>
                <c:pt idx="1026">
                  <c:v>-5.3264059484449904</c:v>
                </c:pt>
                <c:pt idx="1027">
                  <c:v>-5.3269571019934903</c:v>
                </c:pt>
                <c:pt idx="1028">
                  <c:v>-5.3225768725117302</c:v>
                </c:pt>
                <c:pt idx="1029">
                  <c:v>-5.32334641276179</c:v>
                </c:pt>
                <c:pt idx="1030">
                  <c:v>-5.3241486197489101</c:v>
                </c:pt>
                <c:pt idx="1031">
                  <c:v>-5.3250585310603196</c:v>
                </c:pt>
                <c:pt idx="1032">
                  <c:v>-5.3260044404225502</c:v>
                </c:pt>
                <c:pt idx="1033">
                  <c:v>-5.3270553927513999</c:v>
                </c:pt>
                <c:pt idx="1034">
                  <c:v>-5.3281426094486797</c:v>
                </c:pt>
                <c:pt idx="1035">
                  <c:v>-5.32929081127826</c:v>
                </c:pt>
                <c:pt idx="1036">
                  <c:v>-5.3264786716875898</c:v>
                </c:pt>
                <c:pt idx="1037">
                  <c:v>-5.32766809158713</c:v>
                </c:pt>
                <c:pt idx="1038">
                  <c:v>-5.3290328051723401</c:v>
                </c:pt>
                <c:pt idx="1039">
                  <c:v>-5.3303675966351598</c:v>
                </c:pt>
                <c:pt idx="1040">
                  <c:v>-5.3318354549002196</c:v>
                </c:pt>
                <c:pt idx="1041">
                  <c:v>-5.33329665466644</c:v>
                </c:pt>
                <c:pt idx="1042">
                  <c:v>-5.33477576832178</c:v>
                </c:pt>
                <c:pt idx="1043">
                  <c:v>-5.33636985832511</c:v>
                </c:pt>
                <c:pt idx="1044">
                  <c:v>-5.3347088144719699</c:v>
                </c:pt>
                <c:pt idx="1045">
                  <c:v>-5.3363710472734303</c:v>
                </c:pt>
                <c:pt idx="1046">
                  <c:v>-5.3380364352926897</c:v>
                </c:pt>
                <c:pt idx="1047">
                  <c:v>-5.3397018721851</c:v>
                </c:pt>
                <c:pt idx="1048">
                  <c:v>-5.3413673826897901</c:v>
                </c:pt>
                <c:pt idx="1049">
                  <c:v>-5.3430247221562999</c:v>
                </c:pt>
                <c:pt idx="1050">
                  <c:v>-5.3447139756622599</c:v>
                </c:pt>
                <c:pt idx="1051">
                  <c:v>-5.34638562322497</c:v>
                </c:pt>
                <c:pt idx="1052">
                  <c:v>-5.3451470759214601</c:v>
                </c:pt>
                <c:pt idx="1053">
                  <c:v>-5.34683711819648</c:v>
                </c:pt>
                <c:pt idx="1054">
                  <c:v>-5.3484930862646403</c:v>
                </c:pt>
                <c:pt idx="1055">
                  <c:v>-5.3502267520382603</c:v>
                </c:pt>
                <c:pt idx="1056">
                  <c:v>-5.3519139404402001</c:v>
                </c:pt>
                <c:pt idx="1057">
                  <c:v>-5.3535946702792501</c:v>
                </c:pt>
                <c:pt idx="1058">
                  <c:v>-5.3552155447272201</c:v>
                </c:pt>
                <c:pt idx="1059">
                  <c:v>-5.3568182965825004</c:v>
                </c:pt>
                <c:pt idx="1060">
                  <c:v>-5.3550312993311904</c:v>
                </c:pt>
                <c:pt idx="1061">
                  <c:v>-5.3566339242530097</c:v>
                </c:pt>
                <c:pt idx="1062">
                  <c:v>-5.3581493561741302</c:v>
                </c:pt>
                <c:pt idx="1063">
                  <c:v>-5.3595138980592498</c:v>
                </c:pt>
                <c:pt idx="1064">
                  <c:v>-5.3608613961374996</c:v>
                </c:pt>
                <c:pt idx="1065">
                  <c:v>-5.3622484087087603</c:v>
                </c:pt>
                <c:pt idx="1066">
                  <c:v>-5.3635550900387301</c:v>
                </c:pt>
                <c:pt idx="1067">
                  <c:v>-5.3646796546553102</c:v>
                </c:pt>
                <c:pt idx="1068">
                  <c:v>-5.3612054731153602</c:v>
                </c:pt>
                <c:pt idx="1069">
                  <c:v>-5.3623227794578998</c:v>
                </c:pt>
                <c:pt idx="1070">
                  <c:v>-5.3632779265287098</c:v>
                </c:pt>
                <c:pt idx="1071">
                  <c:v>-5.3642185504058704</c:v>
                </c:pt>
                <c:pt idx="1072">
                  <c:v>-5.3650724006661097</c:v>
                </c:pt>
                <c:pt idx="1073">
                  <c:v>-5.3657187459931199</c:v>
                </c:pt>
                <c:pt idx="1074">
                  <c:v>-5.3664061764965396</c:v>
                </c:pt>
                <c:pt idx="1075">
                  <c:v>-5.3668420065361602</c:v>
                </c:pt>
                <c:pt idx="1076">
                  <c:v>-5.3614130317842603</c:v>
                </c:pt>
                <c:pt idx="1077">
                  <c:v>-5.3618865166976004</c:v>
                </c:pt>
                <c:pt idx="1078">
                  <c:v>-5.3623439702540301</c:v>
                </c:pt>
                <c:pt idx="1079">
                  <c:v>-5.3625347604777103</c:v>
                </c:pt>
                <c:pt idx="1080">
                  <c:v>-5.36267503867714</c:v>
                </c:pt>
                <c:pt idx="1081">
                  <c:v>-5.3627012897673101</c:v>
                </c:pt>
                <c:pt idx="1082">
                  <c:v>-5.3626921692859701</c:v>
                </c:pt>
                <c:pt idx="1083">
                  <c:v>-5.3625839253964296</c:v>
                </c:pt>
                <c:pt idx="1084">
                  <c:v>-5.3557933843874501</c:v>
                </c:pt>
                <c:pt idx="1085">
                  <c:v>-5.3556933431273404</c:v>
                </c:pt>
                <c:pt idx="1086">
                  <c:v>-5.3555228060376896</c:v>
                </c:pt>
                <c:pt idx="1087">
                  <c:v>-5.3553558688771199</c:v>
                </c:pt>
                <c:pt idx="1088">
                  <c:v>-5.3549827041303804</c:v>
                </c:pt>
                <c:pt idx="1089">
                  <c:v>-5.3546647285840896</c:v>
                </c:pt>
                <c:pt idx="1090">
                  <c:v>-5.3542733947132097</c:v>
                </c:pt>
                <c:pt idx="1091">
                  <c:v>-5.3540619265573302</c:v>
                </c:pt>
                <c:pt idx="1092">
                  <c:v>-5.34735539590383</c:v>
                </c:pt>
                <c:pt idx="1093">
                  <c:v>-5.3471291748176402</c:v>
                </c:pt>
                <c:pt idx="1094">
                  <c:v>-5.34690295940218</c:v>
                </c:pt>
                <c:pt idx="1095">
                  <c:v>-5.3467745135127904</c:v>
                </c:pt>
                <c:pt idx="1096">
                  <c:v>-5.3466685905961002</c:v>
                </c:pt>
                <c:pt idx="1097">
                  <c:v>-5.3466628748977296</c:v>
                </c:pt>
                <c:pt idx="1098">
                  <c:v>-5.3467656278807301</c:v>
                </c:pt>
                <c:pt idx="1099">
                  <c:v>-5.3469233993062399</c:v>
                </c:pt>
                <c:pt idx="1100">
                  <c:v>-5.3414143490306403</c:v>
                </c:pt>
                <c:pt idx="1101">
                  <c:v>-5.3418946003570102</c:v>
                </c:pt>
                <c:pt idx="1102">
                  <c:v>-5.3423514776225201</c:v>
                </c:pt>
                <c:pt idx="1103">
                  <c:v>-5.3427349820315602</c:v>
                </c:pt>
                <c:pt idx="1104">
                  <c:v>-5.3432927289063903</c:v>
                </c:pt>
                <c:pt idx="1105">
                  <c:v>-5.3438128054426501</c:v>
                </c:pt>
                <c:pt idx="1106">
                  <c:v>-5.3445308314036897</c:v>
                </c:pt>
                <c:pt idx="1107">
                  <c:v>-5.3451667973815402</c:v>
                </c:pt>
                <c:pt idx="1108">
                  <c:v>-5.3409778927797902</c:v>
                </c:pt>
                <c:pt idx="1109">
                  <c:v>-5.3418493268131302</c:v>
                </c:pt>
                <c:pt idx="1110">
                  <c:v>-5.3426648238015302</c:v>
                </c:pt>
                <c:pt idx="1111">
                  <c:v>-5.3434406175125098</c:v>
                </c:pt>
                <c:pt idx="1112">
                  <c:v>-5.3442615483015699</c:v>
                </c:pt>
                <c:pt idx="1113">
                  <c:v>-5.3450046463567302</c:v>
                </c:pt>
                <c:pt idx="1114">
                  <c:v>-5.3457368680656696</c:v>
                </c:pt>
                <c:pt idx="1115">
                  <c:v>-5.3463951712536302</c:v>
                </c:pt>
                <c:pt idx="1116">
                  <c:v>-5.3347680687637498</c:v>
                </c:pt>
                <c:pt idx="1117">
                  <c:v>-5.3359400965071497</c:v>
                </c:pt>
                <c:pt idx="1118">
                  <c:v>-5.3363844655080603</c:v>
                </c:pt>
                <c:pt idx="1119">
                  <c:v>-5.3368521143154197</c:v>
                </c:pt>
                <c:pt idx="1120">
                  <c:v>-5.3373463368595404</c:v>
                </c:pt>
                <c:pt idx="1121">
                  <c:v>-5.3376384931499796</c:v>
                </c:pt>
                <c:pt idx="1122">
                  <c:v>-5.3379105216550196</c:v>
                </c:pt>
                <c:pt idx="1123">
                  <c:v>-5.3380820353168197</c:v>
                </c:pt>
                <c:pt idx="1124">
                  <c:v>-5.3330264029204297</c:v>
                </c:pt>
                <c:pt idx="1125">
                  <c:v>-5.3334583592656699</c:v>
                </c:pt>
                <c:pt idx="1126">
                  <c:v>-5.3335147397414904</c:v>
                </c:pt>
                <c:pt idx="1127">
                  <c:v>-5.33357828877367</c:v>
                </c:pt>
                <c:pt idx="1128">
                  <c:v>-5.3337273904972697</c:v>
                </c:pt>
                <c:pt idx="1129">
                  <c:v>-5.3337208335882398</c:v>
                </c:pt>
                <c:pt idx="1130">
                  <c:v>-5.3336759102370799</c:v>
                </c:pt>
                <c:pt idx="1131">
                  <c:v>-5.3336578242454502</c:v>
                </c:pt>
                <c:pt idx="1132">
                  <c:v>-5.3279881740301196</c:v>
                </c:pt>
                <c:pt idx="1133">
                  <c:v>-5.3280543242657501</c:v>
                </c:pt>
                <c:pt idx="1134">
                  <c:v>-5.3280789259713996</c:v>
                </c:pt>
                <c:pt idx="1135">
                  <c:v>-5.3280020873440597</c:v>
                </c:pt>
                <c:pt idx="1136">
                  <c:v>-5.3280171859812899</c:v>
                </c:pt>
                <c:pt idx="1137">
                  <c:v>-5.3278855695137102</c:v>
                </c:pt>
                <c:pt idx="1138">
                  <c:v>-5.3278982049065</c:v>
                </c:pt>
                <c:pt idx="1139">
                  <c:v>-5.3279400803975898</c:v>
                </c:pt>
                <c:pt idx="1140">
                  <c:v>-5.3216015835697803</c:v>
                </c:pt>
                <c:pt idx="1141">
                  <c:v>-5.3216451011886603</c:v>
                </c:pt>
                <c:pt idx="1142">
                  <c:v>-5.3215175176382701</c:v>
                </c:pt>
                <c:pt idx="1143">
                  <c:v>-5.3215537772283099</c:v>
                </c:pt>
                <c:pt idx="1144">
                  <c:v>-5.3213732772398199</c:v>
                </c:pt>
                <c:pt idx="1145">
                  <c:v>-5.3213680242365999</c:v>
                </c:pt>
                <c:pt idx="1146">
                  <c:v>-5.3213456697399497</c:v>
                </c:pt>
                <c:pt idx="1147">
                  <c:v>-5.3211426575568597</c:v>
                </c:pt>
                <c:pt idx="1148">
                  <c:v>-5.3145706778586099</c:v>
                </c:pt>
                <c:pt idx="1149">
                  <c:v>-5.3143009679873403</c:v>
                </c:pt>
                <c:pt idx="1150">
                  <c:v>-5.3142227653531302</c:v>
                </c:pt>
                <c:pt idx="1151">
                  <c:v>-5.3139000917606802</c:v>
                </c:pt>
                <c:pt idx="1152">
                  <c:v>-5.3137236202906699</c:v>
                </c:pt>
                <c:pt idx="1153">
                  <c:v>-5.3134943214304799</c:v>
                </c:pt>
                <c:pt idx="1154">
                  <c:v>-5.31306690067363</c:v>
                </c:pt>
                <c:pt idx="1155">
                  <c:v>-5.3127904120447198</c:v>
                </c:pt>
                <c:pt idx="1156">
                  <c:v>-5.3057429835828103</c:v>
                </c:pt>
                <c:pt idx="1157">
                  <c:v>-5.3054765066398302</c:v>
                </c:pt>
                <c:pt idx="1158">
                  <c:v>-5.3052128632621001</c:v>
                </c:pt>
                <c:pt idx="1159">
                  <c:v>-5.3046621595600296</c:v>
                </c:pt>
                <c:pt idx="1160">
                  <c:v>-5.30431570560879</c:v>
                </c:pt>
                <c:pt idx="1161">
                  <c:v>-5.30382399353251</c:v>
                </c:pt>
                <c:pt idx="1162">
                  <c:v>-5.3034864380094904</c:v>
                </c:pt>
                <c:pt idx="1163">
                  <c:v>-5.3029544349793296</c:v>
                </c:pt>
                <c:pt idx="1164">
                  <c:v>-5.2959604743953399</c:v>
                </c:pt>
                <c:pt idx="1165">
                  <c:v>-5.29585722702135</c:v>
                </c:pt>
                <c:pt idx="1166">
                  <c:v>-5.2954098194121704</c:v>
                </c:pt>
                <c:pt idx="1167">
                  <c:v>-5.2952468542521904</c:v>
                </c:pt>
                <c:pt idx="1168">
                  <c:v>-5.2949371094678499</c:v>
                </c:pt>
                <c:pt idx="1169">
                  <c:v>-5.2948657471361598</c:v>
                </c:pt>
                <c:pt idx="1170">
                  <c:v>-5.2946453485524501</c:v>
                </c:pt>
                <c:pt idx="1171">
                  <c:v>-5.2945227042106602</c:v>
                </c:pt>
                <c:pt idx="1172">
                  <c:v>-5.2877951512914203</c:v>
                </c:pt>
                <c:pt idx="1173">
                  <c:v>-5.2878074139154601</c:v>
                </c:pt>
                <c:pt idx="1174">
                  <c:v>-5.2878514766936</c:v>
                </c:pt>
                <c:pt idx="1175">
                  <c:v>-5.2877878766709898</c:v>
                </c:pt>
                <c:pt idx="1176">
                  <c:v>-5.2878652036610401</c:v>
                </c:pt>
                <c:pt idx="1177">
                  <c:v>-5.2879320838302197</c:v>
                </c:pt>
                <c:pt idx="1178">
                  <c:v>-5.28792270200079</c:v>
                </c:pt>
                <c:pt idx="1179">
                  <c:v>-5.2880011593880401</c:v>
                </c:pt>
                <c:pt idx="1180">
                  <c:v>-5.2813039483959701</c:v>
                </c:pt>
                <c:pt idx="1181">
                  <c:v>-5.2813081896034699</c:v>
                </c:pt>
                <c:pt idx="1182">
                  <c:v>-5.2814500317397801</c:v>
                </c:pt>
                <c:pt idx="1183">
                  <c:v>-5.28132797389818</c:v>
                </c:pt>
                <c:pt idx="1184">
                  <c:v>-5.2811360539742198</c:v>
                </c:pt>
                <c:pt idx="1185">
                  <c:v>-5.2810817312385403</c:v>
                </c:pt>
                <c:pt idx="1186">
                  <c:v>-5.2807993171634697</c:v>
                </c:pt>
                <c:pt idx="1187">
                  <c:v>-5.2807073484484599</c:v>
                </c:pt>
                <c:pt idx="1188">
                  <c:v>-5.2734868006814599</c:v>
                </c:pt>
                <c:pt idx="1189">
                  <c:v>-5.2732143219401397</c:v>
                </c:pt>
                <c:pt idx="1190">
                  <c:v>-5.2728669446519296</c:v>
                </c:pt>
                <c:pt idx="1191">
                  <c:v>-5.2724979041670901</c:v>
                </c:pt>
                <c:pt idx="1192">
                  <c:v>-5.2722363876493299</c:v>
                </c:pt>
                <c:pt idx="1193">
                  <c:v>-5.2717343787540001</c:v>
                </c:pt>
                <c:pt idx="1194">
                  <c:v>-5.2712094106773302</c:v>
                </c:pt>
                <c:pt idx="1195">
                  <c:v>-5.2705498220962603</c:v>
                </c:pt>
                <c:pt idx="1196">
                  <c:v>-5.2626068949873499</c:v>
                </c:pt>
                <c:pt idx="1197">
                  <c:v>-5.2622305936041904</c:v>
                </c:pt>
                <c:pt idx="1198">
                  <c:v>-5.2614351959441601</c:v>
                </c:pt>
                <c:pt idx="1199">
                  <c:v>-5.2608424129345099</c:v>
                </c:pt>
                <c:pt idx="1200">
                  <c:v>-5.26005343027043</c:v>
                </c:pt>
                <c:pt idx="1201">
                  <c:v>-5.2593752923171699</c:v>
                </c:pt>
                <c:pt idx="1202">
                  <c:v>-5.2584996955816203</c:v>
                </c:pt>
                <c:pt idx="1203">
                  <c:v>-5.2577182730543104</c:v>
                </c:pt>
                <c:pt idx="1204">
                  <c:v>-5.2490935483511203</c:v>
                </c:pt>
                <c:pt idx="1205">
                  <c:v>-5.2483389013105297</c:v>
                </c:pt>
                <c:pt idx="1206">
                  <c:v>-5.2475079872090102</c:v>
                </c:pt>
                <c:pt idx="1207">
                  <c:v>-5.2465436314551699</c:v>
                </c:pt>
                <c:pt idx="1208">
                  <c:v>-5.2457464736521997</c:v>
                </c:pt>
                <c:pt idx="1209">
                  <c:v>-5.2449199991665996</c:v>
                </c:pt>
                <c:pt idx="1210">
                  <c:v>-5.2439075006937701</c:v>
                </c:pt>
                <c:pt idx="1211">
                  <c:v>-5.2430054720678401</c:v>
                </c:pt>
                <c:pt idx="1212">
                  <c:v>-5.2341048857875299</c:v>
                </c:pt>
                <c:pt idx="1213">
                  <c:v>-5.2332749425937299</c:v>
                </c:pt>
                <c:pt idx="1214">
                  <c:v>-5.2322114219405202</c:v>
                </c:pt>
                <c:pt idx="1215">
                  <c:v>-5.2313976826950501</c:v>
                </c:pt>
                <c:pt idx="1216">
                  <c:v>-5.2304883013896504</c:v>
                </c:pt>
                <c:pt idx="1217">
                  <c:v>-5.2294155031888803</c:v>
                </c:pt>
                <c:pt idx="1218">
                  <c:v>-5.2284788283362698</c:v>
                </c:pt>
                <c:pt idx="1219">
                  <c:v>-5.2274637237765296</c:v>
                </c:pt>
                <c:pt idx="1220">
                  <c:v>-5.2187867937659398</c:v>
                </c:pt>
                <c:pt idx="1221">
                  <c:v>-5.2179403521843604</c:v>
                </c:pt>
                <c:pt idx="1222">
                  <c:v>-5.2171751736390899</c:v>
                </c:pt>
                <c:pt idx="1223">
                  <c:v>-5.21636279956103</c:v>
                </c:pt>
                <c:pt idx="1224">
                  <c:v>-5.2154022933905697</c:v>
                </c:pt>
                <c:pt idx="1225">
                  <c:v>-5.21463776810947</c:v>
                </c:pt>
                <c:pt idx="1226">
                  <c:v>-5.2136707451330802</c:v>
                </c:pt>
                <c:pt idx="1227">
                  <c:v>-5.2129902548486502</c:v>
                </c:pt>
                <c:pt idx="1228">
                  <c:v>-5.2047922974278302</c:v>
                </c:pt>
                <c:pt idx="1229">
                  <c:v>-5.2041647048586404</c:v>
                </c:pt>
                <c:pt idx="1230">
                  <c:v>-5.2035586017281998</c:v>
                </c:pt>
                <c:pt idx="1231">
                  <c:v>-5.2028150993101603</c:v>
                </c:pt>
                <c:pt idx="1232">
                  <c:v>-5.2022560568799996</c:v>
                </c:pt>
                <c:pt idx="1233">
                  <c:v>-5.2016067324915003</c:v>
                </c:pt>
                <c:pt idx="1234">
                  <c:v>-5.2010294508291004</c:v>
                </c:pt>
                <c:pt idx="1235">
                  <c:v>-5.2004143790871602</c:v>
                </c:pt>
                <c:pt idx="1236">
                  <c:v>-5.1927938628055097</c:v>
                </c:pt>
                <c:pt idx="1237">
                  <c:v>-5.1922674476441202</c:v>
                </c:pt>
                <c:pt idx="1238">
                  <c:v>-5.19162316662511</c:v>
                </c:pt>
                <c:pt idx="1239">
                  <c:v>-5.1909357927748099</c:v>
                </c:pt>
                <c:pt idx="1240">
                  <c:v>-5.1904161248838703</c:v>
                </c:pt>
                <c:pt idx="1241">
                  <c:v>-5.1899030196381801</c:v>
                </c:pt>
                <c:pt idx="1242">
                  <c:v>-5.1891339016611999</c:v>
                </c:pt>
                <c:pt idx="1243">
                  <c:v>-5.1885804570233303</c:v>
                </c:pt>
                <c:pt idx="1244">
                  <c:v>-5.1809684539960497</c:v>
                </c:pt>
                <c:pt idx="1245">
                  <c:v>-5.1803079432841104</c:v>
                </c:pt>
                <c:pt idx="1246">
                  <c:v>-5.1795436869812104</c:v>
                </c:pt>
                <c:pt idx="1247">
                  <c:v>-5.1788759678174099</c:v>
                </c:pt>
                <c:pt idx="1248">
                  <c:v>-5.1782088859840902</c:v>
                </c:pt>
                <c:pt idx="1249">
                  <c:v>-5.17731484597173</c:v>
                </c:pt>
                <c:pt idx="1250">
                  <c:v>-5.1765263457227197</c:v>
                </c:pt>
                <c:pt idx="1251">
                  <c:v>-5.1756327964495297</c:v>
                </c:pt>
                <c:pt idx="1252">
                  <c:v>-5.1678372810573698</c:v>
                </c:pt>
                <c:pt idx="1253">
                  <c:v>-5.1669801676381599</c:v>
                </c:pt>
                <c:pt idx="1254">
                  <c:v>-5.1661767041674302</c:v>
                </c:pt>
                <c:pt idx="1255">
                  <c:v>-5.1652927366524102</c:v>
                </c:pt>
                <c:pt idx="1256">
                  <c:v>-5.1642528175648001</c:v>
                </c:pt>
                <c:pt idx="1257">
                  <c:v>-5.1633740894865801</c:v>
                </c:pt>
                <c:pt idx="1258">
                  <c:v>-5.1622888081306701</c:v>
                </c:pt>
                <c:pt idx="1259">
                  <c:v>-5.1614188976800204</c:v>
                </c:pt>
                <c:pt idx="1260">
                  <c:v>-5.1535261245836201</c:v>
                </c:pt>
                <c:pt idx="1261">
                  <c:v>-5.1526293036825903</c:v>
                </c:pt>
                <c:pt idx="1262">
                  <c:v>-5.1515826597410204</c:v>
                </c:pt>
                <c:pt idx="1263">
                  <c:v>-5.1505442458597201</c:v>
                </c:pt>
                <c:pt idx="1264">
                  <c:v>-5.1496073292184104</c:v>
                </c:pt>
                <c:pt idx="1265">
                  <c:v>-5.1486790188755496</c:v>
                </c:pt>
                <c:pt idx="1266">
                  <c:v>-5.1478631192265398</c:v>
                </c:pt>
                <c:pt idx="1267">
                  <c:v>-5.1469002885795598</c:v>
                </c:pt>
                <c:pt idx="1268">
                  <c:v>-5.1391369231822797</c:v>
                </c:pt>
                <c:pt idx="1269">
                  <c:v>-5.1383962881851604</c:v>
                </c:pt>
                <c:pt idx="1270">
                  <c:v>-5.1376628893818603</c:v>
                </c:pt>
                <c:pt idx="1271">
                  <c:v>-5.1369363741120004</c:v>
                </c:pt>
                <c:pt idx="1272">
                  <c:v>-5.1361098829278902</c:v>
                </c:pt>
                <c:pt idx="1273">
                  <c:v>-5.1354946180640502</c:v>
                </c:pt>
                <c:pt idx="1274">
                  <c:v>-5.1347330631716099</c:v>
                </c:pt>
                <c:pt idx="1275">
                  <c:v>-5.1341312168225404</c:v>
                </c:pt>
                <c:pt idx="1276">
                  <c:v>-5.1267801215681201</c:v>
                </c:pt>
                <c:pt idx="1277">
                  <c:v>-5.1261344132811804</c:v>
                </c:pt>
                <c:pt idx="1278">
                  <c:v>-5.1256502200990104</c:v>
                </c:pt>
                <c:pt idx="1279">
                  <c:v>-5.1251260607775597</c:v>
                </c:pt>
                <c:pt idx="1280">
                  <c:v>-5.1245140372515801</c:v>
                </c:pt>
                <c:pt idx="1281">
                  <c:v>-5.1240663644300799</c:v>
                </c:pt>
                <c:pt idx="1282">
                  <c:v>-5.1234853511745504</c:v>
                </c:pt>
                <c:pt idx="1283">
                  <c:v>-5.12307120797424</c:v>
                </c:pt>
                <c:pt idx="1284">
                  <c:v>-5.1161345188008296</c:v>
                </c:pt>
                <c:pt idx="1285">
                  <c:v>-5.1156219059529198</c:v>
                </c:pt>
                <c:pt idx="1286">
                  <c:v>-5.11526823345402</c:v>
                </c:pt>
                <c:pt idx="1287">
                  <c:v>-5.1148920530542803</c:v>
                </c:pt>
                <c:pt idx="1288">
                  <c:v>-5.1144485348958799</c:v>
                </c:pt>
                <c:pt idx="1289">
                  <c:v>-5.1141772486975201</c:v>
                </c:pt>
                <c:pt idx="1290">
                  <c:v>-5.1137958391934797</c:v>
                </c:pt>
                <c:pt idx="1291">
                  <c:v>-5.1134962722313402</c:v>
                </c:pt>
                <c:pt idx="1292">
                  <c:v>-5.10704687411544</c:v>
                </c:pt>
                <c:pt idx="1293">
                  <c:v>-5.1068160301979697</c:v>
                </c:pt>
                <c:pt idx="1294">
                  <c:v>-5.1065704003077501</c:v>
                </c:pt>
                <c:pt idx="1295">
                  <c:v>-5.1062652823353298</c:v>
                </c:pt>
                <c:pt idx="1296">
                  <c:v>-5.1059543162127596</c:v>
                </c:pt>
                <c:pt idx="1297">
                  <c:v>-5.1056683513713699</c:v>
                </c:pt>
                <c:pt idx="1298">
                  <c:v>-5.1054905983850301</c:v>
                </c:pt>
                <c:pt idx="1299">
                  <c:v>-5.1053308832314004</c:v>
                </c:pt>
                <c:pt idx="1300">
                  <c:v>-5.0994105840717499</c:v>
                </c:pt>
                <c:pt idx="1301">
                  <c:v>-5.0991977298098403</c:v>
                </c:pt>
                <c:pt idx="1302">
                  <c:v>-5.0989072604950101</c:v>
                </c:pt>
                <c:pt idx="1303">
                  <c:v>-5.0986210221680501</c:v>
                </c:pt>
                <c:pt idx="1304">
                  <c:v>-5.0983351240470798</c:v>
                </c:pt>
                <c:pt idx="1305">
                  <c:v>-5.0980888232401202</c:v>
                </c:pt>
                <c:pt idx="1306">
                  <c:v>-5.09779359562416</c:v>
                </c:pt>
                <c:pt idx="1307">
                  <c:v>-5.0976172759984699</c:v>
                </c:pt>
                <c:pt idx="1308">
                  <c:v>-5.0915072437533198</c:v>
                </c:pt>
                <c:pt idx="1309">
                  <c:v>-5.09138043913853</c:v>
                </c:pt>
                <c:pt idx="1310">
                  <c:v>-5.0911509857505504</c:v>
                </c:pt>
                <c:pt idx="1311">
                  <c:v>-5.0909034785487997</c:v>
                </c:pt>
                <c:pt idx="1312">
                  <c:v>-5.0906136611691899</c:v>
                </c:pt>
                <c:pt idx="1313">
                  <c:v>-5.0904366765239697</c:v>
                </c:pt>
                <c:pt idx="1314">
                  <c:v>-5.0901069834349899</c:v>
                </c:pt>
                <c:pt idx="1315">
                  <c:v>-5.0898651138497302</c:v>
                </c:pt>
                <c:pt idx="1316">
                  <c:v>-5.0836996238095198</c:v>
                </c:pt>
                <c:pt idx="1317">
                  <c:v>-5.0835391286967297</c:v>
                </c:pt>
                <c:pt idx="1318">
                  <c:v>-5.0834738901526304</c:v>
                </c:pt>
                <c:pt idx="1319">
                  <c:v>-5.0832690221821899</c:v>
                </c:pt>
                <c:pt idx="1320">
                  <c:v>-5.08321829196852</c:v>
                </c:pt>
                <c:pt idx="1321">
                  <c:v>-5.0831766305311099</c:v>
                </c:pt>
                <c:pt idx="1322">
                  <c:v>-5.08317032642704</c:v>
                </c:pt>
                <c:pt idx="1323">
                  <c:v>-5.0832969596690196</c:v>
                </c:pt>
                <c:pt idx="1324">
                  <c:v>-5.0776189476218203</c:v>
                </c:pt>
                <c:pt idx="1325">
                  <c:v>-5.0779301256868896</c:v>
                </c:pt>
                <c:pt idx="1326">
                  <c:v>-5.0781569550802796</c:v>
                </c:pt>
                <c:pt idx="1327">
                  <c:v>-5.0785902852049603</c:v>
                </c:pt>
                <c:pt idx="1328">
                  <c:v>-5.0789989054648803</c:v>
                </c:pt>
                <c:pt idx="1329">
                  <c:v>-5.0795935926305296</c:v>
                </c:pt>
                <c:pt idx="1330">
                  <c:v>-5.0802025641007802</c:v>
                </c:pt>
                <c:pt idx="1331">
                  <c:v>-5.0809997780659799</c:v>
                </c:pt>
                <c:pt idx="1332">
                  <c:v>-5.0768837096728401</c:v>
                </c:pt>
                <c:pt idx="1333">
                  <c:v>-5.0778336836239601</c:v>
                </c:pt>
                <c:pt idx="1334">
                  <c:v>-5.0788773372500096</c:v>
                </c:pt>
                <c:pt idx="1335">
                  <c:v>-5.0798623530860603</c:v>
                </c:pt>
                <c:pt idx="1336">
                  <c:v>-5.0810546164985197</c:v>
                </c:pt>
                <c:pt idx="1337">
                  <c:v>-5.0822255951994304</c:v>
                </c:pt>
                <c:pt idx="1338">
                  <c:v>-5.0834938795386</c:v>
                </c:pt>
                <c:pt idx="1339">
                  <c:v>-5.0848287515588702</c:v>
                </c:pt>
                <c:pt idx="1340">
                  <c:v>-5.0824597903030302</c:v>
                </c:pt>
                <c:pt idx="1341">
                  <c:v>-5.0838670729871902</c:v>
                </c:pt>
                <c:pt idx="1342">
                  <c:v>-5.0852374568659799</c:v>
                </c:pt>
                <c:pt idx="1343">
                  <c:v>-5.0867368559061097</c:v>
                </c:pt>
                <c:pt idx="1344">
                  <c:v>-5.0882092547842204</c:v>
                </c:pt>
                <c:pt idx="1345">
                  <c:v>-5.0896562877821401</c:v>
                </c:pt>
                <c:pt idx="1346">
                  <c:v>-5.0911194287567598</c:v>
                </c:pt>
                <c:pt idx="1347">
                  <c:v>-5.09261832967307</c:v>
                </c:pt>
                <c:pt idx="1348">
                  <c:v>-5.0911665326257802</c:v>
                </c:pt>
                <c:pt idx="1349">
                  <c:v>-5.0927384394155002</c:v>
                </c:pt>
                <c:pt idx="1350">
                  <c:v>-5.0943117135143199</c:v>
                </c:pt>
                <c:pt idx="1351">
                  <c:v>-5.0957665594800998</c:v>
                </c:pt>
                <c:pt idx="1352">
                  <c:v>-5.0972394294094698</c:v>
                </c:pt>
                <c:pt idx="1353">
                  <c:v>-5.0986555297985703</c:v>
                </c:pt>
                <c:pt idx="1354">
                  <c:v>-5.1000848144136599</c:v>
                </c:pt>
                <c:pt idx="1355">
                  <c:v>-5.1014538444520401</c:v>
                </c:pt>
                <c:pt idx="1356">
                  <c:v>-5.1001228255397697</c:v>
                </c:pt>
                <c:pt idx="1357">
                  <c:v>-5.1015881207064098</c:v>
                </c:pt>
                <c:pt idx="1358">
                  <c:v>-5.1029824321408004</c:v>
                </c:pt>
                <c:pt idx="1359">
                  <c:v>-5.1042588531542004</c:v>
                </c:pt>
                <c:pt idx="1360">
                  <c:v>-5.10554295266446</c:v>
                </c:pt>
                <c:pt idx="1361">
                  <c:v>-5.1067706088629299</c:v>
                </c:pt>
                <c:pt idx="1362">
                  <c:v>-5.1079434284916498</c:v>
                </c:pt>
                <c:pt idx="1363">
                  <c:v>-5.1091635397230597</c:v>
                </c:pt>
                <c:pt idx="1364">
                  <c:v>-5.1079060395003602</c:v>
                </c:pt>
                <c:pt idx="1365">
                  <c:v>-5.1090717588240304</c:v>
                </c:pt>
                <c:pt idx="1366">
                  <c:v>-5.1102148274826096</c:v>
                </c:pt>
                <c:pt idx="1367">
                  <c:v>-5.1113666646328504</c:v>
                </c:pt>
                <c:pt idx="1368">
                  <c:v>-5.1124815924017897</c:v>
                </c:pt>
                <c:pt idx="1369">
                  <c:v>-5.1136315423874601</c:v>
                </c:pt>
                <c:pt idx="1370">
                  <c:v>-5.1148167379619203</c:v>
                </c:pt>
                <c:pt idx="1371">
                  <c:v>-5.1159502562916304</c:v>
                </c:pt>
                <c:pt idx="1372">
                  <c:v>-5.1115554071207399</c:v>
                </c:pt>
                <c:pt idx="1373">
                  <c:v>-5.1129777264879799</c:v>
                </c:pt>
                <c:pt idx="1374">
                  <c:v>-5.1142062138163302</c:v>
                </c:pt>
                <c:pt idx="1375">
                  <c:v>-5.1154832652545599</c:v>
                </c:pt>
                <c:pt idx="1376">
                  <c:v>-5.1167877660319601</c:v>
                </c:pt>
                <c:pt idx="1377">
                  <c:v>-5.11815678695186</c:v>
                </c:pt>
                <c:pt idx="1378">
                  <c:v>-5.11954593873915</c:v>
                </c:pt>
                <c:pt idx="1379">
                  <c:v>-5.1209900582296699</c:v>
                </c:pt>
                <c:pt idx="1380">
                  <c:v>-5.1203725594983496</c:v>
                </c:pt>
                <c:pt idx="1381">
                  <c:v>-5.1218826643158604</c:v>
                </c:pt>
                <c:pt idx="1382">
                  <c:v>-5.1233784129580897</c:v>
                </c:pt>
                <c:pt idx="1383">
                  <c:v>-5.1248070433313604</c:v>
                </c:pt>
                <c:pt idx="1384">
                  <c:v>-5.1263005850667902</c:v>
                </c:pt>
                <c:pt idx="1385">
                  <c:v>-5.12773140793868</c:v>
                </c:pt>
                <c:pt idx="1386">
                  <c:v>-5.1291794641945403</c:v>
                </c:pt>
                <c:pt idx="1387">
                  <c:v>-5.1305390273863196</c:v>
                </c:pt>
                <c:pt idx="1388">
                  <c:v>-5.1294549990129799</c:v>
                </c:pt>
                <c:pt idx="1389">
                  <c:v>-5.1308699351721403</c:v>
                </c:pt>
                <c:pt idx="1390">
                  <c:v>-5.1321204853228499</c:v>
                </c:pt>
                <c:pt idx="1391">
                  <c:v>-5.1334172328615697</c:v>
                </c:pt>
                <c:pt idx="1392">
                  <c:v>-5.1346068334111399</c:v>
                </c:pt>
                <c:pt idx="1393">
                  <c:v>-5.1357750015826804</c:v>
                </c:pt>
                <c:pt idx="1394">
                  <c:v>-5.1369299322515696</c:v>
                </c:pt>
                <c:pt idx="1395">
                  <c:v>-5.1379732709389199</c:v>
                </c:pt>
                <c:pt idx="1396">
                  <c:v>-5.1362602324755402</c:v>
                </c:pt>
                <c:pt idx="1397">
                  <c:v>-5.1373231269021797</c:v>
                </c:pt>
                <c:pt idx="1398">
                  <c:v>-5.1382878140596597</c:v>
                </c:pt>
                <c:pt idx="1399">
                  <c:v>-5.13935234452219</c:v>
                </c:pt>
                <c:pt idx="1400">
                  <c:v>-5.1403575330213904</c:v>
                </c:pt>
                <c:pt idx="1401">
                  <c:v>-5.1413757963662201</c:v>
                </c:pt>
                <c:pt idx="1402">
                  <c:v>-5.1424718572129304</c:v>
                </c:pt>
                <c:pt idx="1403">
                  <c:v>-5.1436071335565403</c:v>
                </c:pt>
                <c:pt idx="1404">
                  <c:v>-5.1430922185593104</c:v>
                </c:pt>
                <c:pt idx="1405">
                  <c:v>-5.1443916488005801</c:v>
                </c:pt>
                <c:pt idx="1406">
                  <c:v>-5.1457464996142104</c:v>
                </c:pt>
                <c:pt idx="1407">
                  <c:v>-5.1471905652991703</c:v>
                </c:pt>
                <c:pt idx="1408">
                  <c:v>-5.1487012771618996</c:v>
                </c:pt>
                <c:pt idx="1409">
                  <c:v>-5.1503128084945899</c:v>
                </c:pt>
                <c:pt idx="1410">
                  <c:v>-5.1520091068941802</c:v>
                </c:pt>
                <c:pt idx="1411">
                  <c:v>-5.1537047485059402</c:v>
                </c:pt>
                <c:pt idx="1412">
                  <c:v>-5.1553516314980898</c:v>
                </c:pt>
                <c:pt idx="1413">
                  <c:v>-5.15720113687357</c:v>
                </c:pt>
                <c:pt idx="1414">
                  <c:v>-5.1590931369792896</c:v>
                </c:pt>
                <c:pt idx="1415">
                  <c:v>-5.1610309974987096</c:v>
                </c:pt>
                <c:pt idx="1416">
                  <c:v>-5.1629705897536997</c:v>
                </c:pt>
                <c:pt idx="1417">
                  <c:v>-5.1648865966912103</c:v>
                </c:pt>
                <c:pt idx="1418">
                  <c:v>-5.1668104343551704</c:v>
                </c:pt>
                <c:pt idx="1419">
                  <c:v>-5.16868278450709</c:v>
                </c:pt>
                <c:pt idx="1420">
                  <c:v>-5.1707783254760002</c:v>
                </c:pt>
                <c:pt idx="1421">
                  <c:v>-5.1725383759288004</c:v>
                </c:pt>
                <c:pt idx="1422">
                  <c:v>-5.17422225942975</c:v>
                </c:pt>
                <c:pt idx="1423">
                  <c:v>-5.1757996846768304</c:v>
                </c:pt>
                <c:pt idx="1424">
                  <c:v>-5.17726290554931</c:v>
                </c:pt>
                <c:pt idx="1425">
                  <c:v>-5.1785896384617498</c:v>
                </c:pt>
                <c:pt idx="1426">
                  <c:v>-5.1797584052832102</c:v>
                </c:pt>
                <c:pt idx="1427">
                  <c:v>-5.1807120398314002</c:v>
                </c:pt>
                <c:pt idx="1428">
                  <c:v>-5.17954357772763</c:v>
                </c:pt>
                <c:pt idx="1429">
                  <c:v>-5.1801899922973798</c:v>
                </c:pt>
                <c:pt idx="1430">
                  <c:v>-5.1806008831160204</c:v>
                </c:pt>
                <c:pt idx="1431">
                  <c:v>-5.1809204679648797</c:v>
                </c:pt>
                <c:pt idx="1432">
                  <c:v>-5.1808896588975903</c:v>
                </c:pt>
                <c:pt idx="1433">
                  <c:v>-5.1805456738137297</c:v>
                </c:pt>
                <c:pt idx="1434">
                  <c:v>-5.1798754636862903</c:v>
                </c:pt>
                <c:pt idx="1435">
                  <c:v>-5.1791207279438796</c:v>
                </c:pt>
                <c:pt idx="1436">
                  <c:v>-5.1712991910113697</c:v>
                </c:pt>
                <c:pt idx="1437">
                  <c:v>-5.1700172578445898</c:v>
                </c:pt>
                <c:pt idx="1438">
                  <c:v>-5.1682066978824901</c:v>
                </c:pt>
                <c:pt idx="1439">
                  <c:v>-5.1660329765443302</c:v>
                </c:pt>
                <c:pt idx="1440">
                  <c:v>-5.1638191460629503</c:v>
                </c:pt>
                <c:pt idx="1441">
                  <c:v>-5.16124099417374</c:v>
                </c:pt>
                <c:pt idx="1442">
                  <c:v>-5.1585518305366502</c:v>
                </c:pt>
                <c:pt idx="1443">
                  <c:v>-5.1553409428283796</c:v>
                </c:pt>
                <c:pt idx="1444">
                  <c:v>-5.1388823174340699</c:v>
                </c:pt>
                <c:pt idx="1445">
                  <c:v>-5.1351901140937901</c:v>
                </c:pt>
                <c:pt idx="1446">
                  <c:v>-5.1309656506064796</c:v>
                </c:pt>
                <c:pt idx="1447">
                  <c:v>-5.1263113135916596</c:v>
                </c:pt>
                <c:pt idx="1448">
                  <c:v>-5.12134546875546</c:v>
                </c:pt>
                <c:pt idx="1449">
                  <c:v>-5.1160844510053396</c:v>
                </c:pt>
                <c:pt idx="1450">
                  <c:v>-5.1109168033436001</c:v>
                </c:pt>
                <c:pt idx="1451">
                  <c:v>-5.1051172628366199</c:v>
                </c:pt>
                <c:pt idx="1452">
                  <c:v>-5.08142141111444</c:v>
                </c:pt>
                <c:pt idx="1453">
                  <c:v>-5.0755767705250303</c:v>
                </c:pt>
                <c:pt idx="1454">
                  <c:v>-5.06912731527256</c:v>
                </c:pt>
                <c:pt idx="1455">
                  <c:v>-5.0624994572302304</c:v>
                </c:pt>
                <c:pt idx="1456">
                  <c:v>-5.0557128184355502</c:v>
                </c:pt>
                <c:pt idx="1457">
                  <c:v>-5.0492218904964403</c:v>
                </c:pt>
                <c:pt idx="1458">
                  <c:v>-5.0421664104836097</c:v>
                </c:pt>
                <c:pt idx="1459">
                  <c:v>-5.0351475464584601</c:v>
                </c:pt>
                <c:pt idx="1460">
                  <c:v>-5.0074230043921402</c:v>
                </c:pt>
                <c:pt idx="1461">
                  <c:v>-5.0007400952539296</c:v>
                </c:pt>
                <c:pt idx="1462">
                  <c:v>-4.9935052867882197</c:v>
                </c:pt>
                <c:pt idx="1463">
                  <c:v>-4.9863340606751096</c:v>
                </c:pt>
                <c:pt idx="1464">
                  <c:v>-4.9793852367542799</c:v>
                </c:pt>
                <c:pt idx="1465">
                  <c:v>-4.9715550561014696</c:v>
                </c:pt>
                <c:pt idx="1466">
                  <c:v>-4.9636145194318102</c:v>
                </c:pt>
                <c:pt idx="1467">
                  <c:v>-4.9555515416509399</c:v>
                </c:pt>
                <c:pt idx="1468">
                  <c:v>-4.9250276612169399</c:v>
                </c:pt>
                <c:pt idx="1469">
                  <c:v>-4.9170364651860199</c:v>
                </c:pt>
                <c:pt idx="1470">
                  <c:v>-4.9083635107878401</c:v>
                </c:pt>
                <c:pt idx="1471">
                  <c:v>-4.9000111225239102</c:v>
                </c:pt>
                <c:pt idx="1472">
                  <c:v>-4.8905985549074904</c:v>
                </c:pt>
                <c:pt idx="1473">
                  <c:v>-4.88092948532615</c:v>
                </c:pt>
                <c:pt idx="1474">
                  <c:v>-4.8709748229957297</c:v>
                </c:pt>
                <c:pt idx="1475">
                  <c:v>-4.8607017409773601</c:v>
                </c:pt>
                <c:pt idx="1476">
                  <c:v>-4.8237502493411704</c:v>
                </c:pt>
                <c:pt idx="1477">
                  <c:v>-4.8130895868151304</c:v>
                </c:pt>
                <c:pt idx="1478">
                  <c:v>-4.8020329323848401</c:v>
                </c:pt>
                <c:pt idx="1479">
                  <c:v>-4.7899021709382303</c:v>
                </c:pt>
                <c:pt idx="1480">
                  <c:v>-4.77751902593943</c:v>
                </c:pt>
                <c:pt idx="1481">
                  <c:v>-4.7644081249201298</c:v>
                </c:pt>
                <c:pt idx="1482">
                  <c:v>-4.7507693897615599</c:v>
                </c:pt>
                <c:pt idx="1483">
                  <c:v>-4.7365836108600803</c:v>
                </c:pt>
                <c:pt idx="1484">
                  <c:v>-4.6874444276665503</c:v>
                </c:pt>
                <c:pt idx="1485">
                  <c:v>-4.6729447543846003</c:v>
                </c:pt>
                <c:pt idx="1486">
                  <c:v>-4.6578952601791297</c:v>
                </c:pt>
                <c:pt idx="1487">
                  <c:v>-4.6414474594581296</c:v>
                </c:pt>
                <c:pt idx="1488">
                  <c:v>-4.6244344904144503</c:v>
                </c:pt>
                <c:pt idx="1489">
                  <c:v>-4.6068712859534102</c:v>
                </c:pt>
                <c:pt idx="1490">
                  <c:v>-4.5887750872223698</c:v>
                </c:pt>
                <c:pt idx="1491">
                  <c:v>-4.5701720732504798</c:v>
                </c:pt>
                <c:pt idx="1492">
                  <c:v>-4.5075511425330799</c:v>
                </c:pt>
                <c:pt idx="1493">
                  <c:v>-4.4900430462848</c:v>
                </c:pt>
                <c:pt idx="1494">
                  <c:v>-4.4704055857222702</c:v>
                </c:pt>
                <c:pt idx="1495">
                  <c:v>-4.45039364825936</c:v>
                </c:pt>
                <c:pt idx="1496">
                  <c:v>-4.4303932891561004</c:v>
                </c:pt>
                <c:pt idx="1497">
                  <c:v>-4.4097452952781602</c:v>
                </c:pt>
                <c:pt idx="1498">
                  <c:v>-4.3888349182059203</c:v>
                </c:pt>
                <c:pt idx="1499">
                  <c:v>-4.3676988791219804</c:v>
                </c:pt>
                <c:pt idx="1500">
                  <c:v>-4.2972850728593102</c:v>
                </c:pt>
                <c:pt idx="1501">
                  <c:v>-4.2786216149791496</c:v>
                </c:pt>
                <c:pt idx="1502">
                  <c:v>-4.2576007258012503</c:v>
                </c:pt>
                <c:pt idx="1503">
                  <c:v>-4.2364618164775996</c:v>
                </c:pt>
                <c:pt idx="1504">
                  <c:v>-4.2152229208413603</c:v>
                </c:pt>
                <c:pt idx="1505">
                  <c:v>-4.1938936391873103</c:v>
                </c:pt>
                <c:pt idx="1506">
                  <c:v>-4.17248368280032</c:v>
                </c:pt>
                <c:pt idx="1507">
                  <c:v>-4.1509929331870499</c:v>
                </c:pt>
                <c:pt idx="1508">
                  <c:v>-4.0782004584023701</c:v>
                </c:pt>
                <c:pt idx="1509">
                  <c:v>-4.0595552918912201</c:v>
                </c:pt>
                <c:pt idx="1510">
                  <c:v>-4.0385026146916498</c:v>
                </c:pt>
                <c:pt idx="1511">
                  <c:v>-4.0173289646286099</c:v>
                </c:pt>
                <c:pt idx="1512">
                  <c:v>-3.99601561177397</c:v>
                </c:pt>
                <c:pt idx="1513">
                  <c:v>-3.9749277155625902</c:v>
                </c:pt>
                <c:pt idx="1514">
                  <c:v>-3.9532518225929398</c:v>
                </c:pt>
                <c:pt idx="1515">
                  <c:v>-3.9325469468857901</c:v>
                </c:pt>
                <c:pt idx="1516">
                  <c:v>-3.8556880343129101</c:v>
                </c:pt>
                <c:pt idx="1517">
                  <c:v>-3.8348842414029001</c:v>
                </c:pt>
                <c:pt idx="1518">
                  <c:v>-3.8120535972379601</c:v>
                </c:pt>
                <c:pt idx="1519">
                  <c:v>-3.78884183868889</c:v>
                </c:pt>
                <c:pt idx="1520">
                  <c:v>-3.7652105560362199</c:v>
                </c:pt>
                <c:pt idx="1521">
                  <c:v>-3.74112205325225</c:v>
                </c:pt>
                <c:pt idx="1522">
                  <c:v>-3.71653563330579</c:v>
                </c:pt>
                <c:pt idx="1523">
                  <c:v>-3.6927741213227399</c:v>
                </c:pt>
                <c:pt idx="1524">
                  <c:v>-3.6052628884347899</c:v>
                </c:pt>
                <c:pt idx="1525">
                  <c:v>-3.5804311439211798</c:v>
                </c:pt>
                <c:pt idx="1526">
                  <c:v>-3.5535633170755099</c:v>
                </c:pt>
                <c:pt idx="1527">
                  <c:v>-3.5260527149027001</c:v>
                </c:pt>
                <c:pt idx="1528">
                  <c:v>-3.4978768515836398</c:v>
                </c:pt>
                <c:pt idx="1529">
                  <c:v>-3.4680641147026701</c:v>
                </c:pt>
                <c:pt idx="1530">
                  <c:v>-3.4396523922003102</c:v>
                </c:pt>
                <c:pt idx="1531">
                  <c:v>-3.40844741493023</c:v>
                </c:pt>
                <c:pt idx="1532">
                  <c:v>-3.3039941393776302</c:v>
                </c:pt>
                <c:pt idx="1533">
                  <c:v>-3.2714355618499402</c:v>
                </c:pt>
                <c:pt idx="1534">
                  <c:v>-3.2404502200929799</c:v>
                </c:pt>
                <c:pt idx="1535">
                  <c:v>-3.2055361281798702</c:v>
                </c:pt>
                <c:pt idx="1536">
                  <c:v>-3.1699368760876001</c:v>
                </c:pt>
                <c:pt idx="1537">
                  <c:v>-3.1336657504593801</c:v>
                </c:pt>
                <c:pt idx="1538">
                  <c:v>-3.0967318229376599</c:v>
                </c:pt>
                <c:pt idx="1539">
                  <c:v>-3.0591535693375702</c:v>
                </c:pt>
                <c:pt idx="1540">
                  <c:v>-2.93757469912088</c:v>
                </c:pt>
                <c:pt idx="1541">
                  <c:v>-2.8997988152163798</c:v>
                </c:pt>
                <c:pt idx="1542">
                  <c:v>-2.8595007517321198</c:v>
                </c:pt>
                <c:pt idx="1543">
                  <c:v>-2.8186242529338599</c:v>
                </c:pt>
                <c:pt idx="1544">
                  <c:v>-2.7764179695694402</c:v>
                </c:pt>
                <c:pt idx="1545">
                  <c:v>-2.7350216436163501</c:v>
                </c:pt>
                <c:pt idx="1546">
                  <c:v>-2.6917336009160602</c:v>
                </c:pt>
                <c:pt idx="1547">
                  <c:v>-2.6479267156723001</c:v>
                </c:pt>
                <c:pt idx="1548">
                  <c:v>-2.5092919714805499</c:v>
                </c:pt>
                <c:pt idx="1549">
                  <c:v>-2.4662097345134</c:v>
                </c:pt>
                <c:pt idx="1550">
                  <c:v>-2.4226637867946099</c:v>
                </c:pt>
                <c:pt idx="1551">
                  <c:v>-2.3764766472352701</c:v>
                </c:pt>
                <c:pt idx="1552">
                  <c:v>-2.32982122832298</c:v>
                </c:pt>
                <c:pt idx="1553">
                  <c:v>-2.28269892147663</c:v>
                </c:pt>
                <c:pt idx="1554">
                  <c:v>-2.2351204263251798</c:v>
                </c:pt>
                <c:pt idx="1555">
                  <c:v>-2.1870865948860598</c:v>
                </c:pt>
                <c:pt idx="1556">
                  <c:v>-2.0359640034184601</c:v>
                </c:pt>
                <c:pt idx="1557">
                  <c:v>-1.9918583798510601</c:v>
                </c:pt>
                <c:pt idx="1558">
                  <c:v>-1.94267945902788</c:v>
                </c:pt>
                <c:pt idx="1559">
                  <c:v>-1.8930752251623499</c:v>
                </c:pt>
                <c:pt idx="1560">
                  <c:v>-1.843060031437</c:v>
                </c:pt>
                <c:pt idx="1561">
                  <c:v>-1.79263864497285</c:v>
                </c:pt>
                <c:pt idx="1562">
                  <c:v>-1.74315565356632</c:v>
                </c:pt>
                <c:pt idx="1563">
                  <c:v>-1.69248022160537</c:v>
                </c:pt>
                <c:pt idx="1564">
                  <c:v>-1.5306182691169601</c:v>
                </c:pt>
                <c:pt idx="1565">
                  <c:v>-1.48431230520562</c:v>
                </c:pt>
                <c:pt idx="1566">
                  <c:v>-1.4326977555290901</c:v>
                </c:pt>
                <c:pt idx="1567">
                  <c:v>-1.38159685076893</c:v>
                </c:pt>
                <c:pt idx="1568">
                  <c:v>-1.3296837810179101</c:v>
                </c:pt>
                <c:pt idx="1569">
                  <c:v>-1.2774758278518199</c:v>
                </c:pt>
                <c:pt idx="1570">
                  <c:v>-1.2249813703591601</c:v>
                </c:pt>
                <c:pt idx="1571">
                  <c:v>-1.1747954259881399</c:v>
                </c:pt>
                <c:pt idx="1572">
                  <c:v>-1.0060008430624301</c:v>
                </c:pt>
                <c:pt idx="1573">
                  <c:v>-0.95546113696977397</c:v>
                </c:pt>
                <c:pt idx="1574">
                  <c:v>-0.90193506383018396</c:v>
                </c:pt>
                <c:pt idx="1575">
                  <c:v>-0.848166513247262</c:v>
                </c:pt>
                <c:pt idx="1576">
                  <c:v>-0.79414571962730196</c:v>
                </c:pt>
                <c:pt idx="1577">
                  <c:v>-0.73986926312643297</c:v>
                </c:pt>
                <c:pt idx="1578">
                  <c:v>-0.68799033712510704</c:v>
                </c:pt>
                <c:pt idx="1579">
                  <c:v>-0.63189958907909405</c:v>
                </c:pt>
                <c:pt idx="1580">
                  <c:v>-0.45453880020912002</c:v>
                </c:pt>
                <c:pt idx="1581">
                  <c:v>-0.40063834656105102</c:v>
                </c:pt>
                <c:pt idx="1582">
                  <c:v>-0.34361746614163302</c:v>
                </c:pt>
                <c:pt idx="1583">
                  <c:v>-0.28489679096297599</c:v>
                </c:pt>
                <c:pt idx="1584">
                  <c:v>-0.22569750678667799</c:v>
                </c:pt>
                <c:pt idx="1585">
                  <c:v>-0.16749900598640699</c:v>
                </c:pt>
                <c:pt idx="1586">
                  <c:v>-0.105885629590634</c:v>
                </c:pt>
                <c:pt idx="1587">
                  <c:v>-4.4587220741325102E-2</c:v>
                </c:pt>
                <c:pt idx="1588">
                  <c:v>0.14963350799716901</c:v>
                </c:pt>
                <c:pt idx="1589">
                  <c:v>0.21159769403775999</c:v>
                </c:pt>
                <c:pt idx="1590">
                  <c:v>0.277333062549664</c:v>
                </c:pt>
                <c:pt idx="1591">
                  <c:v>0.34432342685388201</c:v>
                </c:pt>
                <c:pt idx="1592">
                  <c:v>0.41015119013743101</c:v>
                </c:pt>
                <c:pt idx="1593">
                  <c:v>0.48000412288879601</c:v>
                </c:pt>
                <c:pt idx="1594">
                  <c:v>0.55220575021073803</c:v>
                </c:pt>
                <c:pt idx="1595">
                  <c:v>0.62539116337631195</c:v>
                </c:pt>
                <c:pt idx="1596">
                  <c:v>0.84561888803279595</c:v>
                </c:pt>
                <c:pt idx="1597">
                  <c:v>0.91729167436730097</c:v>
                </c:pt>
                <c:pt idx="1598">
                  <c:v>0.99323598978509997</c:v>
                </c:pt>
                <c:pt idx="1599">
                  <c:v>1.06669055023019</c:v>
                </c:pt>
                <c:pt idx="1600">
                  <c:v>1.145218685516</c:v>
                </c:pt>
                <c:pt idx="1601">
                  <c:v>1.2245476629757399</c:v>
                </c:pt>
                <c:pt idx="1602">
                  <c:v>1.3045956531167699</c:v>
                </c:pt>
                <c:pt idx="1603">
                  <c:v>1.3852866402664601</c:v>
                </c:pt>
                <c:pt idx="1604">
                  <c:v>1.6268655704817201</c:v>
                </c:pt>
                <c:pt idx="1605">
                  <c:v>1.70477605201548</c:v>
                </c:pt>
                <c:pt idx="1606">
                  <c:v>1.7814898043828</c:v>
                </c:pt>
                <c:pt idx="1607">
                  <c:v>1.8620762640950199</c:v>
                </c:pt>
                <c:pt idx="1608">
                  <c:v>1.9427775481721701</c:v>
                </c:pt>
                <c:pt idx="1609">
                  <c:v>2.02348186892899</c:v>
                </c:pt>
                <c:pt idx="1610">
                  <c:v>2.1040611048084701</c:v>
                </c:pt>
                <c:pt idx="1611">
                  <c:v>2.1843829107506698</c:v>
                </c:pt>
                <c:pt idx="1612">
                  <c:v>2.4291734346501599</c:v>
                </c:pt>
                <c:pt idx="1613">
                  <c:v>2.4996743369047798</c:v>
                </c:pt>
                <c:pt idx="1614">
                  <c:v>2.5731655852300199</c:v>
                </c:pt>
                <c:pt idx="1615">
                  <c:v>2.6494491538198601</c:v>
                </c:pt>
                <c:pt idx="1616">
                  <c:v>2.7247873195358498</c:v>
                </c:pt>
                <c:pt idx="1617">
                  <c:v>2.79903351692723</c:v>
                </c:pt>
                <c:pt idx="1618">
                  <c:v>2.8720535617756102</c:v>
                </c:pt>
                <c:pt idx="1619">
                  <c:v>2.9422744006297901</c:v>
                </c:pt>
                <c:pt idx="1620">
                  <c:v>3.1580716964392099</c:v>
                </c:pt>
                <c:pt idx="1621">
                  <c:v>3.2185157908670399</c:v>
                </c:pt>
                <c:pt idx="1622">
                  <c:v>3.2826048003344801</c:v>
                </c:pt>
                <c:pt idx="1623">
                  <c:v>3.3458628167170401</c:v>
                </c:pt>
                <c:pt idx="1624">
                  <c:v>3.40537974445256</c:v>
                </c:pt>
                <c:pt idx="1625">
                  <c:v>3.4628119757669902</c:v>
                </c:pt>
                <c:pt idx="1626">
                  <c:v>3.5180768704331902</c:v>
                </c:pt>
                <c:pt idx="1627">
                  <c:v>3.5710930092326598</c:v>
                </c:pt>
                <c:pt idx="1628">
                  <c:v>3.9164363965286899</c:v>
                </c:pt>
                <c:pt idx="1629">
                  <c:v>3.94859694023561</c:v>
                </c:pt>
                <c:pt idx="1630">
                  <c:v>3.99317397949034</c:v>
                </c:pt>
                <c:pt idx="1631">
                  <c:v>4.0353179644014201</c:v>
                </c:pt>
                <c:pt idx="1632">
                  <c:v>4.0742935045847402</c:v>
                </c:pt>
                <c:pt idx="1633">
                  <c:v>4.1115272122560196</c:v>
                </c:pt>
                <c:pt idx="1634">
                  <c:v>4.1464566718428904</c:v>
                </c:pt>
                <c:pt idx="1635">
                  <c:v>4.1789452587634299</c:v>
                </c:pt>
                <c:pt idx="1636">
                  <c:v>4.2879279873719902</c:v>
                </c:pt>
                <c:pt idx="1637">
                  <c:v>4.3120248000211303</c:v>
                </c:pt>
                <c:pt idx="1638">
                  <c:v>4.3386126995130603</c:v>
                </c:pt>
                <c:pt idx="1639">
                  <c:v>4.3615662245875999</c:v>
                </c:pt>
                <c:pt idx="1640">
                  <c:v>4.3848442794882301</c:v>
                </c:pt>
                <c:pt idx="1641">
                  <c:v>4.4060300649236996</c:v>
                </c:pt>
                <c:pt idx="1642">
                  <c:v>4.4266205156585503</c:v>
                </c:pt>
                <c:pt idx="1643">
                  <c:v>4.4452911360174596</c:v>
                </c:pt>
                <c:pt idx="1644">
                  <c:v>4.50428953412412</c:v>
                </c:pt>
                <c:pt idx="1645">
                  <c:v>4.5189189336985898</c:v>
                </c:pt>
                <c:pt idx="1646">
                  <c:v>4.5336514356006399</c:v>
                </c:pt>
                <c:pt idx="1647">
                  <c:v>4.5483010266561497</c:v>
                </c:pt>
                <c:pt idx="1648">
                  <c:v>4.5614919096219202</c:v>
                </c:pt>
                <c:pt idx="1649">
                  <c:v>4.5733030850807497</c:v>
                </c:pt>
                <c:pt idx="1650">
                  <c:v>4.5851289673696698</c:v>
                </c:pt>
                <c:pt idx="1651">
                  <c:v>4.5958945992839304</c:v>
                </c:pt>
                <c:pt idx="1652">
                  <c:v>4.6249563630183497</c:v>
                </c:pt>
                <c:pt idx="1653">
                  <c:v>4.6327650865955601</c:v>
                </c:pt>
                <c:pt idx="1654">
                  <c:v>4.6402769336184004</c:v>
                </c:pt>
                <c:pt idx="1655">
                  <c:v>4.6468646721806204</c:v>
                </c:pt>
                <c:pt idx="1656">
                  <c:v>4.65256378899449</c:v>
                </c:pt>
                <c:pt idx="1657">
                  <c:v>4.6573100184547496</c:v>
                </c:pt>
                <c:pt idx="1658">
                  <c:v>4.6610761257807001</c:v>
                </c:pt>
                <c:pt idx="1659">
                  <c:v>4.6640327831504598</c:v>
                </c:pt>
                <c:pt idx="1660">
                  <c:v>4.6697850929079499</c:v>
                </c:pt>
                <c:pt idx="1661">
                  <c:v>4.6693599731375102</c:v>
                </c:pt>
                <c:pt idx="1662">
                  <c:v>4.6681233974134697</c:v>
                </c:pt>
                <c:pt idx="1663">
                  <c:v>4.66603730690455</c:v>
                </c:pt>
                <c:pt idx="1664">
                  <c:v>4.6613094183003003</c:v>
                </c:pt>
                <c:pt idx="1665">
                  <c:v>4.6557374686906297</c:v>
                </c:pt>
                <c:pt idx="1666">
                  <c:v>4.6493677017725004</c:v>
                </c:pt>
                <c:pt idx="1667">
                  <c:v>4.6420982135613098</c:v>
                </c:pt>
                <c:pt idx="1668">
                  <c:v>4.62401629952502</c:v>
                </c:pt>
                <c:pt idx="1669">
                  <c:v>4.61429151043078</c:v>
                </c:pt>
                <c:pt idx="1670">
                  <c:v>4.6029071587816297</c:v>
                </c:pt>
                <c:pt idx="1671">
                  <c:v>4.5906192677311504</c:v>
                </c:pt>
                <c:pt idx="1672">
                  <c:v>4.57740915676791</c:v>
                </c:pt>
                <c:pt idx="1673">
                  <c:v>4.5614787427406398</c:v>
                </c:pt>
                <c:pt idx="1674">
                  <c:v>4.5445838132796101</c:v>
                </c:pt>
                <c:pt idx="1675">
                  <c:v>4.5272156397529599</c:v>
                </c:pt>
                <c:pt idx="1676">
                  <c:v>4.48351163487661</c:v>
                </c:pt>
                <c:pt idx="1677">
                  <c:v>4.46432625416774</c:v>
                </c:pt>
                <c:pt idx="1678">
                  <c:v>4.4434925745685003</c:v>
                </c:pt>
                <c:pt idx="1679">
                  <c:v>4.4216016825486797</c:v>
                </c:pt>
                <c:pt idx="1680">
                  <c:v>4.3986420306119998</c:v>
                </c:pt>
                <c:pt idx="1681">
                  <c:v>4.3746087533329199</c:v>
                </c:pt>
                <c:pt idx="1682">
                  <c:v>4.3503442604691198</c:v>
                </c:pt>
                <c:pt idx="1683">
                  <c:v>4.3241553276306899</c:v>
                </c:pt>
                <c:pt idx="1684">
                  <c:v>4.25474749421506</c:v>
                </c:pt>
                <c:pt idx="1685">
                  <c:v>4.22754045320863</c:v>
                </c:pt>
                <c:pt idx="1686">
                  <c:v>4.1982972912817997</c:v>
                </c:pt>
                <c:pt idx="1687">
                  <c:v>4.1680357975414504</c:v>
                </c:pt>
                <c:pt idx="1688">
                  <c:v>4.1379188176584396</c:v>
                </c:pt>
                <c:pt idx="1689">
                  <c:v>4.1057121635643901</c:v>
                </c:pt>
                <c:pt idx="1690">
                  <c:v>4.0725892231206702</c:v>
                </c:pt>
                <c:pt idx="1691">
                  <c:v>4.0385976273173902</c:v>
                </c:pt>
                <c:pt idx="1692">
                  <c:v>3.9457679771724901</c:v>
                </c:pt>
                <c:pt idx="1693">
                  <c:v>3.9117335664560202</c:v>
                </c:pt>
                <c:pt idx="1694">
                  <c:v>3.8756586706959402</c:v>
                </c:pt>
                <c:pt idx="1695">
                  <c:v>3.8403397831401902</c:v>
                </c:pt>
                <c:pt idx="1696">
                  <c:v>3.8030452028569401</c:v>
                </c:pt>
                <c:pt idx="1697">
                  <c:v>3.7652442376553599</c:v>
                </c:pt>
                <c:pt idx="1698">
                  <c:v>3.7274976282685799</c:v>
                </c:pt>
                <c:pt idx="1699">
                  <c:v>3.6888894675830999</c:v>
                </c:pt>
                <c:pt idx="1700">
                  <c:v>3.5822946674149199</c:v>
                </c:pt>
                <c:pt idx="1701">
                  <c:v>3.54629204302138</c:v>
                </c:pt>
                <c:pt idx="1702">
                  <c:v>3.5070808651493302</c:v>
                </c:pt>
                <c:pt idx="1703">
                  <c:v>3.46775898621476</c:v>
                </c:pt>
                <c:pt idx="1704">
                  <c:v>3.4283855250306701</c:v>
                </c:pt>
                <c:pt idx="1705">
                  <c:v>3.3895230614079801</c:v>
                </c:pt>
                <c:pt idx="1706">
                  <c:v>3.3502000594691599</c:v>
                </c:pt>
                <c:pt idx="1707">
                  <c:v>3.3109721401727401</c:v>
                </c:pt>
                <c:pt idx="1708">
                  <c:v>3.2031320323365402</c:v>
                </c:pt>
                <c:pt idx="1709">
                  <c:v>3.1673702454297499</c:v>
                </c:pt>
                <c:pt idx="1710">
                  <c:v>3.1287749146753199</c:v>
                </c:pt>
                <c:pt idx="1711">
                  <c:v>3.0909172649280001</c:v>
                </c:pt>
                <c:pt idx="1712">
                  <c:v>3.05411671281185</c:v>
                </c:pt>
                <c:pt idx="1713">
                  <c:v>3.0175950372382401</c:v>
                </c:pt>
                <c:pt idx="1714">
                  <c:v>2.98136914872314</c:v>
                </c:pt>
                <c:pt idx="1715">
                  <c:v>2.94690816259893</c:v>
                </c:pt>
                <c:pt idx="1716">
                  <c:v>2.846353532722</c:v>
                </c:pt>
                <c:pt idx="1717">
                  <c:v>2.8125951485551202</c:v>
                </c:pt>
                <c:pt idx="1718">
                  <c:v>2.7783433740415102</c:v>
                </c:pt>
                <c:pt idx="1719">
                  <c:v>2.7439263525892001</c:v>
                </c:pt>
                <c:pt idx="1720">
                  <c:v>2.7098079858743298</c:v>
                </c:pt>
                <c:pt idx="1721">
                  <c:v>2.67735431891141</c:v>
                </c:pt>
                <c:pt idx="1722">
                  <c:v>2.6437839222516</c:v>
                </c:pt>
                <c:pt idx="1723">
                  <c:v>2.6104537985241199</c:v>
                </c:pt>
                <c:pt idx="1724">
                  <c:v>2.5170070637620601</c:v>
                </c:pt>
                <c:pt idx="1725">
                  <c:v>2.4862308453093198</c:v>
                </c:pt>
                <c:pt idx="1726">
                  <c:v>2.4542647708372498</c:v>
                </c:pt>
                <c:pt idx="1727">
                  <c:v>2.4224247299593702</c:v>
                </c:pt>
                <c:pt idx="1728">
                  <c:v>2.39200729093207</c:v>
                </c:pt>
                <c:pt idx="1729">
                  <c:v>2.3597972188443701</c:v>
                </c:pt>
                <c:pt idx="1730">
                  <c:v>2.3276216674357899</c:v>
                </c:pt>
                <c:pt idx="1731">
                  <c:v>2.2954542830778801</c:v>
                </c:pt>
                <c:pt idx="1732">
                  <c:v>2.20381093022778</c:v>
                </c:pt>
                <c:pt idx="1733">
                  <c:v>2.1729177685037202</c:v>
                </c:pt>
                <c:pt idx="1734">
                  <c:v>2.1419596025453602</c:v>
                </c:pt>
                <c:pt idx="1735">
                  <c:v>2.1095767926861702</c:v>
                </c:pt>
                <c:pt idx="1736">
                  <c:v>2.0765188727134101</c:v>
                </c:pt>
                <c:pt idx="1737">
                  <c:v>2.04334004455725</c:v>
                </c:pt>
                <c:pt idx="1738">
                  <c:v>2.0100213435600902</c:v>
                </c:pt>
                <c:pt idx="1739">
                  <c:v>1.9765497286329301</c:v>
                </c:pt>
                <c:pt idx="1740">
                  <c:v>1.8811878236219399</c:v>
                </c:pt>
                <c:pt idx="1741">
                  <c:v>1.8498631934891101</c:v>
                </c:pt>
                <c:pt idx="1742">
                  <c:v>1.8155637654750301</c:v>
                </c:pt>
                <c:pt idx="1743">
                  <c:v>1.7810690415498001</c:v>
                </c:pt>
                <c:pt idx="1744">
                  <c:v>1.7459218498637299</c:v>
                </c:pt>
                <c:pt idx="1745">
                  <c:v>1.71056443061117</c:v>
                </c:pt>
                <c:pt idx="1746">
                  <c:v>1.67499363185647</c:v>
                </c:pt>
                <c:pt idx="1747">
                  <c:v>1.63920335300707</c:v>
                </c:pt>
                <c:pt idx="1748">
                  <c:v>1.5376352312641699</c:v>
                </c:pt>
                <c:pt idx="1749">
                  <c:v>1.5041807818533399</c:v>
                </c:pt>
                <c:pt idx="1750">
                  <c:v>1.4675527380100299</c:v>
                </c:pt>
                <c:pt idx="1751">
                  <c:v>1.430714956673</c:v>
                </c:pt>
                <c:pt idx="1752">
                  <c:v>1.3934470943346899</c:v>
                </c:pt>
                <c:pt idx="1753">
                  <c:v>1.35598944782757</c:v>
                </c:pt>
                <c:pt idx="1754">
                  <c:v>1.3198905474398801</c:v>
                </c:pt>
                <c:pt idx="1755">
                  <c:v>1.2821005944769399</c:v>
                </c:pt>
                <c:pt idx="1756">
                  <c:v>1.1750071113973499</c:v>
                </c:pt>
                <c:pt idx="1757">
                  <c:v>1.13828069457298</c:v>
                </c:pt>
                <c:pt idx="1758">
                  <c:v>1.0999120901374</c:v>
                </c:pt>
                <c:pt idx="1759">
                  <c:v>1.06149115437093</c:v>
                </c:pt>
                <c:pt idx="1760">
                  <c:v>1.02461615179099</c:v>
                </c:pt>
                <c:pt idx="1761">
                  <c:v>0.98618612620878399</c:v>
                </c:pt>
                <c:pt idx="1762">
                  <c:v>0.947286507252321</c:v>
                </c:pt>
                <c:pt idx="1763">
                  <c:v>0.91004683852815005</c:v>
                </c:pt>
                <c:pt idx="1764">
                  <c:v>0.80164749830276605</c:v>
                </c:pt>
                <c:pt idx="1765">
                  <c:v>0.76529323290462603</c:v>
                </c:pt>
                <c:pt idx="1766">
                  <c:v>0.72759919428017905</c:v>
                </c:pt>
                <c:pt idx="1767">
                  <c:v>0.69067837693348699</c:v>
                </c:pt>
                <c:pt idx="1768">
                  <c:v>0.655069843204239</c:v>
                </c:pt>
                <c:pt idx="1769">
                  <c:v>0.618275190039413</c:v>
                </c:pt>
                <c:pt idx="1770">
                  <c:v>0.58226690972758299</c:v>
                </c:pt>
                <c:pt idx="1771">
                  <c:v>0.54666885225001205</c:v>
                </c:pt>
                <c:pt idx="1772">
                  <c:v>0.44580430464858301</c:v>
                </c:pt>
                <c:pt idx="1773">
                  <c:v>0.413072616279687</c:v>
                </c:pt>
                <c:pt idx="1774">
                  <c:v>0.38112193751956802</c:v>
                </c:pt>
                <c:pt idx="1775">
                  <c:v>0.34821412980187999</c:v>
                </c:pt>
                <c:pt idx="1776">
                  <c:v>0.31576788679192103</c:v>
                </c:pt>
                <c:pt idx="1777">
                  <c:v>0.28470744394028002</c:v>
                </c:pt>
                <c:pt idx="1778">
                  <c:v>0.25407686020863701</c:v>
                </c:pt>
                <c:pt idx="1779">
                  <c:v>0.223856458071544</c:v>
                </c:pt>
                <c:pt idx="1780">
                  <c:v>0.135431522683232</c:v>
                </c:pt>
                <c:pt idx="1781">
                  <c:v>0.10906212590888199</c:v>
                </c:pt>
                <c:pt idx="1782">
                  <c:v>8.0419071034821002E-2</c:v>
                </c:pt>
                <c:pt idx="1783">
                  <c:v>5.2482696619885097E-2</c:v>
                </c:pt>
                <c:pt idx="1784">
                  <c:v>2.4808268604394699E-2</c:v>
                </c:pt>
                <c:pt idx="1785">
                  <c:v>-2.5030749182369501E-3</c:v>
                </c:pt>
                <c:pt idx="1786">
                  <c:v>-2.9604456681085901E-2</c:v>
                </c:pt>
                <c:pt idx="1787">
                  <c:v>-5.6521916861499703E-2</c:v>
                </c:pt>
                <c:pt idx="1788">
                  <c:v>-0.13733557280513101</c:v>
                </c:pt>
                <c:pt idx="1789">
                  <c:v>-0.16294543326646899</c:v>
                </c:pt>
                <c:pt idx="1790">
                  <c:v>-0.18963710349028001</c:v>
                </c:pt>
                <c:pt idx="1791">
                  <c:v>-0.216713789321407</c:v>
                </c:pt>
                <c:pt idx="1792">
                  <c:v>-0.24244576019964501</c:v>
                </c:pt>
                <c:pt idx="1793">
                  <c:v>-0.26924458536837498</c:v>
                </c:pt>
                <c:pt idx="1794">
                  <c:v>-0.29676121185602999</c:v>
                </c:pt>
                <c:pt idx="1795">
                  <c:v>-0.32411157921301098</c:v>
                </c:pt>
                <c:pt idx="1796">
                  <c:v>-0.40326512664956299</c:v>
                </c:pt>
                <c:pt idx="1797">
                  <c:v>-0.42898025130077699</c:v>
                </c:pt>
                <c:pt idx="1798">
                  <c:v>-0.45563922566258802</c:v>
                </c:pt>
                <c:pt idx="1799">
                  <c:v>-0.48204823288403997</c:v>
                </c:pt>
                <c:pt idx="1800">
                  <c:v>-0.508184529741737</c:v>
                </c:pt>
                <c:pt idx="1801">
                  <c:v>-0.534324087715637</c:v>
                </c:pt>
                <c:pt idx="1802">
                  <c:v>-0.56016026286509701</c:v>
                </c:pt>
                <c:pt idx="1803">
                  <c:v>-0.58457870590266603</c:v>
                </c:pt>
                <c:pt idx="1804">
                  <c:v>-0.65844179218755605</c:v>
                </c:pt>
                <c:pt idx="1805">
                  <c:v>-0.68138571599863296</c:v>
                </c:pt>
                <c:pt idx="1806">
                  <c:v>-0.70440717558934896</c:v>
                </c:pt>
                <c:pt idx="1807">
                  <c:v>-0.72712803278938198</c:v>
                </c:pt>
                <c:pt idx="1808">
                  <c:v>-0.74890647046809899</c:v>
                </c:pt>
                <c:pt idx="1809">
                  <c:v>-0.76939944811084904</c:v>
                </c:pt>
                <c:pt idx="1810">
                  <c:v>-0.78997769688855801</c:v>
                </c:pt>
                <c:pt idx="1811">
                  <c:v>-0.81035521001759203</c:v>
                </c:pt>
                <c:pt idx="1812">
                  <c:v>-0.87524752927867699</c:v>
                </c:pt>
                <c:pt idx="1813">
                  <c:v>-0.89360035147817896</c:v>
                </c:pt>
                <c:pt idx="1814">
                  <c:v>-0.91219909262385701</c:v>
                </c:pt>
                <c:pt idx="1815">
                  <c:v>-0.92974876351807401</c:v>
                </c:pt>
                <c:pt idx="1816">
                  <c:v>-0.94826547981847098</c:v>
                </c:pt>
                <c:pt idx="1817">
                  <c:v>-0.96637710241247299</c:v>
                </c:pt>
                <c:pt idx="1818">
                  <c:v>-0.98454249687925299</c:v>
                </c:pt>
                <c:pt idx="1819">
                  <c:v>-1.0027965265363299</c:v>
                </c:pt>
                <c:pt idx="1820">
                  <c:v>-1.06597335736405</c:v>
                </c:pt>
                <c:pt idx="1821">
                  <c:v>-1.0843650093810899</c:v>
                </c:pt>
                <c:pt idx="1822">
                  <c:v>-1.1029315318789501</c:v>
                </c:pt>
                <c:pt idx="1823">
                  <c:v>-1.12369599323993</c:v>
                </c:pt>
                <c:pt idx="1824">
                  <c:v>-1.1446861248756299</c:v>
                </c:pt>
                <c:pt idx="1825">
                  <c:v>-1.1669038246907599</c:v>
                </c:pt>
                <c:pt idx="1826">
                  <c:v>-1.1902917499371199</c:v>
                </c:pt>
                <c:pt idx="1827">
                  <c:v>-1.2148099806924799</c:v>
                </c:pt>
                <c:pt idx="1828">
                  <c:v>-1.2881302089562601</c:v>
                </c:pt>
                <c:pt idx="1829">
                  <c:v>-1.3123572830216801</c:v>
                </c:pt>
                <c:pt idx="1830">
                  <c:v>-1.3405730123651201</c:v>
                </c:pt>
                <c:pt idx="1831">
                  <c:v>-1.3696946135874599</c:v>
                </c:pt>
                <c:pt idx="1832">
                  <c:v>-1.3996557558465901</c:v>
                </c:pt>
                <c:pt idx="1833">
                  <c:v>-1.4310483416591</c:v>
                </c:pt>
                <c:pt idx="1834">
                  <c:v>-1.4630687695826601</c:v>
                </c:pt>
                <c:pt idx="1835">
                  <c:v>-1.49446321669058</c:v>
                </c:pt>
                <c:pt idx="1836">
                  <c:v>-1.5773152764373899</c:v>
                </c:pt>
                <c:pt idx="1837">
                  <c:v>-1.60974910114203</c:v>
                </c:pt>
                <c:pt idx="1838">
                  <c:v>-1.6426013546184599</c:v>
                </c:pt>
                <c:pt idx="1839">
                  <c:v>-1.6768226097043299</c:v>
                </c:pt>
                <c:pt idx="1840">
                  <c:v>-1.70995105761766</c:v>
                </c:pt>
                <c:pt idx="1841">
                  <c:v>-1.74221986111154</c:v>
                </c:pt>
                <c:pt idx="1842">
                  <c:v>-1.77302046535129</c:v>
                </c:pt>
                <c:pt idx="1843">
                  <c:v>-1.80379602779116</c:v>
                </c:pt>
                <c:pt idx="1844">
                  <c:v>-1.87741603791747</c:v>
                </c:pt>
                <c:pt idx="1845">
                  <c:v>-1.9049011942682199</c:v>
                </c:pt>
                <c:pt idx="1846">
                  <c:v>-1.9315676502845001</c:v>
                </c:pt>
                <c:pt idx="1847">
                  <c:v>-1.9562877872790601</c:v>
                </c:pt>
                <c:pt idx="1848">
                  <c:v>-1.9797118669665901</c:v>
                </c:pt>
                <c:pt idx="1849">
                  <c:v>-2.0005719680634702</c:v>
                </c:pt>
                <c:pt idx="1850">
                  <c:v>-2.0200009742635001</c:v>
                </c:pt>
                <c:pt idx="1851">
                  <c:v>-2.03829256866713</c:v>
                </c:pt>
                <c:pt idx="1852">
                  <c:v>-2.0824716562227898</c:v>
                </c:pt>
                <c:pt idx="1853">
                  <c:v>-2.0967679365360099</c:v>
                </c:pt>
                <c:pt idx="1854">
                  <c:v>-2.10934104742448</c:v>
                </c:pt>
                <c:pt idx="1855">
                  <c:v>-2.1203117383856398</c:v>
                </c:pt>
                <c:pt idx="1856">
                  <c:v>-2.12940062672644</c:v>
                </c:pt>
                <c:pt idx="1857">
                  <c:v>-2.13750348507818</c:v>
                </c:pt>
                <c:pt idx="1858">
                  <c:v>-2.1435175862521101</c:v>
                </c:pt>
                <c:pt idx="1859">
                  <c:v>-2.1484882595527499</c:v>
                </c:pt>
                <c:pt idx="1860">
                  <c:v>-2.1614454225058801</c:v>
                </c:pt>
                <c:pt idx="1861">
                  <c:v>-2.1634118457528202</c:v>
                </c:pt>
                <c:pt idx="1862">
                  <c:v>-2.1647872802161299</c:v>
                </c:pt>
                <c:pt idx="1863">
                  <c:v>-2.1654103973618999</c:v>
                </c:pt>
                <c:pt idx="1864">
                  <c:v>-2.1653231083650799</c:v>
                </c:pt>
                <c:pt idx="1865">
                  <c:v>-2.16461226358564</c:v>
                </c:pt>
                <c:pt idx="1866">
                  <c:v>-2.1638320347936899</c:v>
                </c:pt>
                <c:pt idx="1867">
                  <c:v>-2.1626122301645099</c:v>
                </c:pt>
                <c:pt idx="1868">
                  <c:v>-2.15919994918531</c:v>
                </c:pt>
                <c:pt idx="1869">
                  <c:v>-2.1583019659693998</c:v>
                </c:pt>
                <c:pt idx="1870">
                  <c:v>-2.15708214285254</c:v>
                </c:pt>
                <c:pt idx="1871">
                  <c:v>-2.1566702969442901</c:v>
                </c:pt>
                <c:pt idx="1872">
                  <c:v>-2.15625305650057</c:v>
                </c:pt>
                <c:pt idx="1873">
                  <c:v>-2.1566655068003899</c:v>
                </c:pt>
                <c:pt idx="1874">
                  <c:v>-2.1572032003939299</c:v>
                </c:pt>
                <c:pt idx="1875">
                  <c:v>-2.1586732365989798</c:v>
                </c:pt>
                <c:pt idx="1876">
                  <c:v>-2.1586473953382801</c:v>
                </c:pt>
                <c:pt idx="1877">
                  <c:v>-2.1611893980782502</c:v>
                </c:pt>
                <c:pt idx="1878">
                  <c:v>-2.16454566998982</c:v>
                </c:pt>
                <c:pt idx="1879">
                  <c:v>-2.1681896936651501</c:v>
                </c:pt>
                <c:pt idx="1880">
                  <c:v>-2.17263253961907</c:v>
                </c:pt>
                <c:pt idx="1881">
                  <c:v>-2.1773619218884099</c:v>
                </c:pt>
                <c:pt idx="1882">
                  <c:v>-2.18279477134663</c:v>
                </c:pt>
                <c:pt idx="1883">
                  <c:v>-2.1884840012740199</c:v>
                </c:pt>
                <c:pt idx="1884">
                  <c:v>-2.2011764742325899</c:v>
                </c:pt>
                <c:pt idx="1885">
                  <c:v>-2.2071262745128202</c:v>
                </c:pt>
                <c:pt idx="1886">
                  <c:v>-2.21371331081945</c:v>
                </c:pt>
                <c:pt idx="1887">
                  <c:v>-2.2204485839147399</c:v>
                </c:pt>
                <c:pt idx="1888">
                  <c:v>-2.2267558453076801</c:v>
                </c:pt>
                <c:pt idx="1889">
                  <c:v>-2.23324020694707</c:v>
                </c:pt>
                <c:pt idx="1890">
                  <c:v>-2.23934233555357</c:v>
                </c:pt>
                <c:pt idx="1891">
                  <c:v>-2.2455091015236799</c:v>
                </c:pt>
                <c:pt idx="1892">
                  <c:v>-2.2561906346445402</c:v>
                </c:pt>
                <c:pt idx="1893">
                  <c:v>-2.2613297668297299</c:v>
                </c:pt>
                <c:pt idx="1894">
                  <c:v>-2.2661924982607098</c:v>
                </c:pt>
                <c:pt idx="1895">
                  <c:v>-2.2705754687481101</c:v>
                </c:pt>
                <c:pt idx="1896">
                  <c:v>-2.2744027820371202</c:v>
                </c:pt>
                <c:pt idx="1897">
                  <c:v>-2.2778458612752801</c:v>
                </c:pt>
                <c:pt idx="1898">
                  <c:v>-2.2808192828195102</c:v>
                </c:pt>
                <c:pt idx="1899">
                  <c:v>-2.2833373452646302</c:v>
                </c:pt>
                <c:pt idx="1900">
                  <c:v>-2.2898121691610598</c:v>
                </c:pt>
                <c:pt idx="1901">
                  <c:v>-2.2914263207060901</c:v>
                </c:pt>
                <c:pt idx="1902">
                  <c:v>-2.2930640580736901</c:v>
                </c:pt>
                <c:pt idx="1903">
                  <c:v>-2.2944572738045399</c:v>
                </c:pt>
                <c:pt idx="1904">
                  <c:v>-2.29556801260114</c:v>
                </c:pt>
                <c:pt idx="1905">
                  <c:v>-2.2967756096863901</c:v>
                </c:pt>
                <c:pt idx="1906">
                  <c:v>-2.2981053106484</c:v>
                </c:pt>
                <c:pt idx="1907">
                  <c:v>-2.2994282301211899</c:v>
                </c:pt>
                <c:pt idx="1908">
                  <c:v>-2.3062751740649601</c:v>
                </c:pt>
                <c:pt idx="1909">
                  <c:v>-2.30783211611192</c:v>
                </c:pt>
                <c:pt idx="1910">
                  <c:v>-2.3098577270817202</c:v>
                </c:pt>
                <c:pt idx="1911">
                  <c:v>-2.3123888182936598</c:v>
                </c:pt>
                <c:pt idx="1912">
                  <c:v>-2.3154492014594199</c:v>
                </c:pt>
                <c:pt idx="1913">
                  <c:v>-2.3187501148665701</c:v>
                </c:pt>
                <c:pt idx="1914">
                  <c:v>-2.3225855176712802</c:v>
                </c:pt>
                <c:pt idx="1915">
                  <c:v>-2.3269428017029301</c:v>
                </c:pt>
                <c:pt idx="1916">
                  <c:v>-2.34035155645158</c:v>
                </c:pt>
                <c:pt idx="1917">
                  <c:v>-2.3454388595274902</c:v>
                </c:pt>
                <c:pt idx="1918">
                  <c:v>-2.3513781077259899</c:v>
                </c:pt>
                <c:pt idx="1919">
                  <c:v>-2.3578132487124299</c:v>
                </c:pt>
                <c:pt idx="1920">
                  <c:v>-2.3645520052564599</c:v>
                </c:pt>
                <c:pt idx="1921">
                  <c:v>-2.3718010572743999</c:v>
                </c:pt>
                <c:pt idx="1922">
                  <c:v>-2.3792823596502699</c:v>
                </c:pt>
                <c:pt idx="1923">
                  <c:v>-2.38703752471518</c:v>
                </c:pt>
                <c:pt idx="1924">
                  <c:v>-2.40568465948038</c:v>
                </c:pt>
                <c:pt idx="1925">
                  <c:v>-2.4131180289619198</c:v>
                </c:pt>
                <c:pt idx="1926">
                  <c:v>-2.4211166087684299</c:v>
                </c:pt>
                <c:pt idx="1927">
                  <c:v>-2.4292459091212</c:v>
                </c:pt>
                <c:pt idx="1928">
                  <c:v>-2.4373145188482499</c:v>
                </c:pt>
                <c:pt idx="1929">
                  <c:v>-2.44521751858565</c:v>
                </c:pt>
                <c:pt idx="1930">
                  <c:v>-2.4531388005026198</c:v>
                </c:pt>
                <c:pt idx="1931">
                  <c:v>-2.46078310132429</c:v>
                </c:pt>
                <c:pt idx="1932">
                  <c:v>-2.47691462420664</c:v>
                </c:pt>
                <c:pt idx="1933">
                  <c:v>-2.48384630560497</c:v>
                </c:pt>
                <c:pt idx="1934">
                  <c:v>-2.4908922751290001</c:v>
                </c:pt>
                <c:pt idx="1935">
                  <c:v>-2.49767805779548</c:v>
                </c:pt>
                <c:pt idx="1936">
                  <c:v>-2.5042053726722502</c:v>
                </c:pt>
                <c:pt idx="1937">
                  <c:v>-2.5104413560174899</c:v>
                </c:pt>
                <c:pt idx="1938">
                  <c:v>-2.5164224748291399</c:v>
                </c:pt>
                <c:pt idx="1939">
                  <c:v>-2.52201054261928</c:v>
                </c:pt>
                <c:pt idx="1940">
                  <c:v>-2.5320761672397101</c:v>
                </c:pt>
                <c:pt idx="1941">
                  <c:v>-2.5371924250906601</c:v>
                </c:pt>
                <c:pt idx="1942">
                  <c:v>-2.54218020764743</c:v>
                </c:pt>
                <c:pt idx="1943">
                  <c:v>-2.54697218770391</c:v>
                </c:pt>
                <c:pt idx="1944">
                  <c:v>-2.5516267233228902</c:v>
                </c:pt>
                <c:pt idx="1945">
                  <c:v>-2.5560627623459302</c:v>
                </c:pt>
                <c:pt idx="1946">
                  <c:v>-2.5604200324091901</c:v>
                </c:pt>
                <c:pt idx="1947">
                  <c:v>-2.5647807310888902</c:v>
                </c:pt>
                <c:pt idx="1948">
                  <c:v>-2.5710148786757898</c:v>
                </c:pt>
                <c:pt idx="1949">
                  <c:v>-2.5753640613144202</c:v>
                </c:pt>
                <c:pt idx="1950">
                  <c:v>-2.579704392245</c:v>
                </c:pt>
                <c:pt idx="1951">
                  <c:v>-2.5842366625923199</c:v>
                </c:pt>
                <c:pt idx="1952">
                  <c:v>-2.5888039340479998</c:v>
                </c:pt>
                <c:pt idx="1953">
                  <c:v>-2.5936628271758</c:v>
                </c:pt>
                <c:pt idx="1954">
                  <c:v>-2.5988278859520602</c:v>
                </c:pt>
                <c:pt idx="1955">
                  <c:v>-2.6043068056838199</c:v>
                </c:pt>
                <c:pt idx="1956">
                  <c:v>-2.6120260293088098</c:v>
                </c:pt>
                <c:pt idx="1957">
                  <c:v>-2.6180038130208501</c:v>
                </c:pt>
                <c:pt idx="1958">
                  <c:v>-2.6244481070029102</c:v>
                </c:pt>
                <c:pt idx="1959">
                  <c:v>-2.6311912363079601</c:v>
                </c:pt>
                <c:pt idx="1960">
                  <c:v>-2.63846940591921</c:v>
                </c:pt>
                <c:pt idx="1961">
                  <c:v>-2.6461499138246301</c:v>
                </c:pt>
                <c:pt idx="1962">
                  <c:v>-2.65412505380514</c:v>
                </c:pt>
                <c:pt idx="1963">
                  <c:v>-2.66269448344551</c:v>
                </c:pt>
                <c:pt idx="1964">
                  <c:v>-2.6762362541689901</c:v>
                </c:pt>
                <c:pt idx="1965">
                  <c:v>-2.6853626737117802</c:v>
                </c:pt>
                <c:pt idx="1966">
                  <c:v>-2.6950796842145199</c:v>
                </c:pt>
                <c:pt idx="1967">
                  <c:v>-2.70528918548924</c:v>
                </c:pt>
                <c:pt idx="1968">
                  <c:v>-2.7158421823401899</c:v>
                </c:pt>
                <c:pt idx="1969">
                  <c:v>-2.7267351275657199</c:v>
                </c:pt>
                <c:pt idx="1970">
                  <c:v>-2.7377841477852898</c:v>
                </c:pt>
                <c:pt idx="1971">
                  <c:v>-2.7493186271120602</c:v>
                </c:pt>
                <c:pt idx="1972">
                  <c:v>-2.76954414291284</c:v>
                </c:pt>
                <c:pt idx="1973">
                  <c:v>-2.7814322907642199</c:v>
                </c:pt>
                <c:pt idx="1974">
                  <c:v>-2.7937163926829198</c:v>
                </c:pt>
                <c:pt idx="1975">
                  <c:v>-2.8061797219972302</c:v>
                </c:pt>
                <c:pt idx="1976">
                  <c:v>-2.8188101895856299</c:v>
                </c:pt>
                <c:pt idx="1977">
                  <c:v>-2.8312460799278698</c:v>
                </c:pt>
                <c:pt idx="1978">
                  <c:v>-2.8440409221220202</c:v>
                </c:pt>
                <c:pt idx="1979">
                  <c:v>-2.85663612922529</c:v>
                </c:pt>
                <c:pt idx="1980">
                  <c:v>-2.8804011479431599</c:v>
                </c:pt>
                <c:pt idx="1981">
                  <c:v>-2.8925862924349399</c:v>
                </c:pt>
                <c:pt idx="1982">
                  <c:v>-2.9050222630030298</c:v>
                </c:pt>
                <c:pt idx="1983">
                  <c:v>-2.9168884063675198</c:v>
                </c:pt>
                <c:pt idx="1984">
                  <c:v>-2.9286408505497001</c:v>
                </c:pt>
                <c:pt idx="1985">
                  <c:v>-2.9399866090915201</c:v>
                </c:pt>
                <c:pt idx="1986">
                  <c:v>-2.95087502554221</c:v>
                </c:pt>
                <c:pt idx="1987">
                  <c:v>-2.9612504619893998</c:v>
                </c:pt>
                <c:pt idx="1988">
                  <c:v>-2.98069760175889</c:v>
                </c:pt>
                <c:pt idx="1989">
                  <c:v>-2.9892733663002198</c:v>
                </c:pt>
                <c:pt idx="1990">
                  <c:v>-2.9975460858725702</c:v>
                </c:pt>
                <c:pt idx="1991">
                  <c:v>-3.0047813223834101</c:v>
                </c:pt>
                <c:pt idx="1992">
                  <c:v>-3.0112062832197402</c:v>
                </c:pt>
                <c:pt idx="1993">
                  <c:v>-3.0164737567649502</c:v>
                </c:pt>
                <c:pt idx="1994">
                  <c:v>-3.0208282508333602</c:v>
                </c:pt>
                <c:pt idx="1995">
                  <c:v>-3.0239266724637699</c:v>
                </c:pt>
                <c:pt idx="1996">
                  <c:v>-3.0262265175536802</c:v>
                </c:pt>
                <c:pt idx="1997">
                  <c:v>-3.02704771692401</c:v>
                </c:pt>
                <c:pt idx="1998">
                  <c:v>-3.0264916581394399</c:v>
                </c:pt>
                <c:pt idx="1999">
                  <c:v>-3.0249111150518901</c:v>
                </c:pt>
                <c:pt idx="2000">
                  <c:v>-3.0219845929662301</c:v>
                </c:pt>
                <c:pt idx="2001">
                  <c:v>-3.0180571444348701</c:v>
                </c:pt>
                <c:pt idx="2002">
                  <c:v>-3.01315754175197</c:v>
                </c:pt>
                <c:pt idx="2003">
                  <c:v>-3.00719214843912</c:v>
                </c:pt>
                <c:pt idx="2004">
                  <c:v>-2.9907340963285298</c:v>
                </c:pt>
                <c:pt idx="2005">
                  <c:v>-2.9830912199477999</c:v>
                </c:pt>
                <c:pt idx="2006">
                  <c:v>-2.9747895133534099</c:v>
                </c:pt>
                <c:pt idx="2007">
                  <c:v>-2.9657340046466101</c:v>
                </c:pt>
                <c:pt idx="2008">
                  <c:v>-2.9559890863109501</c:v>
                </c:pt>
                <c:pt idx="2009">
                  <c:v>-2.9463215236115001</c:v>
                </c:pt>
                <c:pt idx="2010">
                  <c:v>-2.9359155476270602</c:v>
                </c:pt>
                <c:pt idx="2011">
                  <c:v>-2.9254132787440001</c:v>
                </c:pt>
                <c:pt idx="2012">
                  <c:v>-2.90076340223052</c:v>
                </c:pt>
                <c:pt idx="2013">
                  <c:v>-2.8905360728614</c:v>
                </c:pt>
                <c:pt idx="2014">
                  <c:v>-2.8802238796702802</c:v>
                </c:pt>
                <c:pt idx="2015">
                  <c:v>-2.8703421311689299</c:v>
                </c:pt>
                <c:pt idx="2016">
                  <c:v>-2.86062735773934</c:v>
                </c:pt>
                <c:pt idx="2017">
                  <c:v>-2.8513501779607102</c:v>
                </c:pt>
                <c:pt idx="2018">
                  <c:v>-2.8425336018624399</c:v>
                </c:pt>
                <c:pt idx="2019">
                  <c:v>-2.8342237410926101</c:v>
                </c:pt>
                <c:pt idx="2020">
                  <c:v>-2.81543639414806</c:v>
                </c:pt>
                <c:pt idx="2021">
                  <c:v>-2.8092607059495598</c:v>
                </c:pt>
                <c:pt idx="2022">
                  <c:v>-2.8031662457918101</c:v>
                </c:pt>
                <c:pt idx="2023">
                  <c:v>-2.7979421043711601</c:v>
                </c:pt>
                <c:pt idx="2024">
                  <c:v>-2.79359177613077</c:v>
                </c:pt>
                <c:pt idx="2025">
                  <c:v>-2.7901095522356898</c:v>
                </c:pt>
                <c:pt idx="2026">
                  <c:v>-2.78758642110185</c:v>
                </c:pt>
                <c:pt idx="2027">
                  <c:v>-2.7857281785211998</c:v>
                </c:pt>
                <c:pt idx="2028">
                  <c:v>-2.7778182474178998</c:v>
                </c:pt>
                <c:pt idx="2029">
                  <c:v>-2.7777248655467099</c:v>
                </c:pt>
                <c:pt idx="2030">
                  <c:v>-2.7783681076422102</c:v>
                </c:pt>
                <c:pt idx="2031">
                  <c:v>-2.7793902449422201</c:v>
                </c:pt>
                <c:pt idx="2032">
                  <c:v>-2.7810327408764</c:v>
                </c:pt>
                <c:pt idx="2033">
                  <c:v>-2.7831779158743899</c:v>
                </c:pt>
                <c:pt idx="2034">
                  <c:v>-2.7855476802896701</c:v>
                </c:pt>
                <c:pt idx="2035">
                  <c:v>-2.7883636553616298</c:v>
                </c:pt>
                <c:pt idx="2036">
                  <c:v>-2.7854197369849398</c:v>
                </c:pt>
                <c:pt idx="2037">
                  <c:v>-2.7888025207264699</c:v>
                </c:pt>
                <c:pt idx="2038">
                  <c:v>-2.7923777392633502</c:v>
                </c:pt>
                <c:pt idx="2039">
                  <c:v>-2.7958236237842198</c:v>
                </c:pt>
                <c:pt idx="2040">
                  <c:v>-2.79950090243574</c:v>
                </c:pt>
                <c:pt idx="2041">
                  <c:v>-2.8029921092626102</c:v>
                </c:pt>
                <c:pt idx="2042">
                  <c:v>-2.8065772574196401</c:v>
                </c:pt>
                <c:pt idx="2043">
                  <c:v>-2.8100159919335801</c:v>
                </c:pt>
                <c:pt idx="2044">
                  <c:v>-2.8071696785817899</c:v>
                </c:pt>
                <c:pt idx="2045">
                  <c:v>-2.81040447281684</c:v>
                </c:pt>
                <c:pt idx="2046">
                  <c:v>-2.8135119351197102</c:v>
                </c:pt>
                <c:pt idx="2047">
                  <c:v>-2.8166428688773801</c:v>
                </c:pt>
                <c:pt idx="2048">
                  <c:v>-2.8196961545622199</c:v>
                </c:pt>
                <c:pt idx="2049">
                  <c:v>-2.8226627338806698</c:v>
                </c:pt>
                <c:pt idx="2050">
                  <c:v>-2.8255626679592099</c:v>
                </c:pt>
                <c:pt idx="2051">
                  <c:v>-2.8284122651374402</c:v>
                </c:pt>
                <c:pt idx="2052">
                  <c:v>-2.82654776551778</c:v>
                </c:pt>
                <c:pt idx="2053">
                  <c:v>-2.82968465379329</c:v>
                </c:pt>
                <c:pt idx="2054">
                  <c:v>-2.8326572778358101</c:v>
                </c:pt>
                <c:pt idx="2055">
                  <c:v>-2.8360156267766001</c:v>
                </c:pt>
                <c:pt idx="2056">
                  <c:v>-2.8393957136966499</c:v>
                </c:pt>
                <c:pt idx="2057">
                  <c:v>-2.8430381534562001</c:v>
                </c:pt>
                <c:pt idx="2058">
                  <c:v>-2.84676525365371</c:v>
                </c:pt>
                <c:pt idx="2059">
                  <c:v>-2.8508261665699202</c:v>
                </c:pt>
                <c:pt idx="2060">
                  <c:v>-2.8552229443265702</c:v>
                </c:pt>
                <c:pt idx="2061">
                  <c:v>-2.8597109957636602</c:v>
                </c:pt>
                <c:pt idx="2062">
                  <c:v>-2.8643061678684498</c:v>
                </c:pt>
                <c:pt idx="2063">
                  <c:v>-2.86922667338062</c:v>
                </c:pt>
                <c:pt idx="2064">
                  <c:v>-2.87441707180272</c:v>
                </c:pt>
                <c:pt idx="2065">
                  <c:v>-2.87996796753901</c:v>
                </c:pt>
                <c:pt idx="2066">
                  <c:v>-2.8857393646195999</c:v>
                </c:pt>
                <c:pt idx="2067">
                  <c:v>-2.8918015988461998</c:v>
                </c:pt>
                <c:pt idx="2068">
                  <c:v>-2.9040625722186899</c:v>
                </c:pt>
                <c:pt idx="2069">
                  <c:v>-2.9103798289459699</c:v>
                </c:pt>
                <c:pt idx="2070">
                  <c:v>-2.9172235142485801</c:v>
                </c:pt>
                <c:pt idx="2071">
                  <c:v>-2.9242995401289602</c:v>
                </c:pt>
                <c:pt idx="2072">
                  <c:v>-2.9315953079062802</c:v>
                </c:pt>
                <c:pt idx="2073">
                  <c:v>-2.9390938279189598</c:v>
                </c:pt>
                <c:pt idx="2074">
                  <c:v>-2.9467754723181701</c:v>
                </c:pt>
                <c:pt idx="2075">
                  <c:v>-2.9546192606411199</c:v>
                </c:pt>
                <c:pt idx="2076">
                  <c:v>-2.9714734944556902</c:v>
                </c:pt>
                <c:pt idx="2077">
                  <c:v>-2.9791414815463599</c:v>
                </c:pt>
                <c:pt idx="2078">
                  <c:v>-2.9873042181385698</c:v>
                </c:pt>
                <c:pt idx="2079">
                  <c:v>-2.9954508473244799</c:v>
                </c:pt>
                <c:pt idx="2080">
                  <c:v>-3.00362693810226</c:v>
                </c:pt>
                <c:pt idx="2081">
                  <c:v>-3.01152539349768</c:v>
                </c:pt>
                <c:pt idx="2082">
                  <c:v>-3.01960003931663</c:v>
                </c:pt>
                <c:pt idx="2083">
                  <c:v>-3.0275363974888698</c:v>
                </c:pt>
                <c:pt idx="2084">
                  <c:v>-3.0433644479097501</c:v>
                </c:pt>
                <c:pt idx="2085">
                  <c:v>-3.0506558800339598</c:v>
                </c:pt>
                <c:pt idx="2086">
                  <c:v>-3.05813802922466</c:v>
                </c:pt>
                <c:pt idx="2087">
                  <c:v>-3.0651606859116201</c:v>
                </c:pt>
                <c:pt idx="2088">
                  <c:v>-3.0720375811798601</c:v>
                </c:pt>
                <c:pt idx="2089">
                  <c:v>-3.0784680521488799</c:v>
                </c:pt>
                <c:pt idx="2090">
                  <c:v>-3.0847481228029601</c:v>
                </c:pt>
                <c:pt idx="2091">
                  <c:v>-3.0905525496505302</c:v>
                </c:pt>
                <c:pt idx="2092">
                  <c:v>-3.1006568716648499</c:v>
                </c:pt>
                <c:pt idx="2093">
                  <c:v>-3.1057517225582201</c:v>
                </c:pt>
                <c:pt idx="2094">
                  <c:v>-3.1105433032152501</c:v>
                </c:pt>
                <c:pt idx="2095">
                  <c:v>-3.1149516507006099</c:v>
                </c:pt>
                <c:pt idx="2096">
                  <c:v>-3.1191562672823099</c:v>
                </c:pt>
                <c:pt idx="2097">
                  <c:v>-3.12301134945371</c:v>
                </c:pt>
                <c:pt idx="2098">
                  <c:v>-3.1265603619330098</c:v>
                </c:pt>
                <c:pt idx="2099">
                  <c:v>-3.12983447423135</c:v>
                </c:pt>
                <c:pt idx="2100">
                  <c:v>-3.1346521845136199</c:v>
                </c:pt>
                <c:pt idx="2101">
                  <c:v>-3.1375410536611601</c:v>
                </c:pt>
                <c:pt idx="2102">
                  <c:v>-3.1402858667813498</c:v>
                </c:pt>
                <c:pt idx="2103">
                  <c:v>-3.1430367911733201</c:v>
                </c:pt>
                <c:pt idx="2104">
                  <c:v>-3.1456893039310998</c:v>
                </c:pt>
                <c:pt idx="2105">
                  <c:v>-3.1483872015439101</c:v>
                </c:pt>
                <c:pt idx="2106">
                  <c:v>-3.15109292901258</c:v>
                </c:pt>
                <c:pt idx="2107">
                  <c:v>-3.1540909084694699</c:v>
                </c:pt>
                <c:pt idx="2108">
                  <c:v>-3.1588028666255501</c:v>
                </c:pt>
                <c:pt idx="2109">
                  <c:v>-3.1620159654725399</c:v>
                </c:pt>
                <c:pt idx="2110">
                  <c:v>-3.1653985155702302</c:v>
                </c:pt>
                <c:pt idx="2111">
                  <c:v>-3.1690904080476501</c:v>
                </c:pt>
                <c:pt idx="2112">
                  <c:v>-3.1730784685462101</c:v>
                </c:pt>
                <c:pt idx="2113">
                  <c:v>-3.1772843827033799</c:v>
                </c:pt>
                <c:pt idx="2114">
                  <c:v>-3.1818154857171099</c:v>
                </c:pt>
                <c:pt idx="2115">
                  <c:v>-3.1863825195870201</c:v>
                </c:pt>
                <c:pt idx="2116">
                  <c:v>-3.1937156763619301</c:v>
                </c:pt>
                <c:pt idx="2117">
                  <c:v>-3.1986195997395801</c:v>
                </c:pt>
                <c:pt idx="2118">
                  <c:v>-3.2037493727594</c:v>
                </c:pt>
                <c:pt idx="2119">
                  <c:v>-3.20894388411799</c:v>
                </c:pt>
                <c:pt idx="2120">
                  <c:v>-3.2140748459943902</c:v>
                </c:pt>
                <c:pt idx="2121">
                  <c:v>-3.2192574664723002</c:v>
                </c:pt>
                <c:pt idx="2122">
                  <c:v>-3.22423984536848</c:v>
                </c:pt>
                <c:pt idx="2123">
                  <c:v>-3.2291851543912502</c:v>
                </c:pt>
                <c:pt idx="2124">
                  <c:v>-3.2343383098374399</c:v>
                </c:pt>
                <c:pt idx="2125">
                  <c:v>-3.2386765298623299</c:v>
                </c:pt>
                <c:pt idx="2126">
                  <c:v>-3.24265805116198</c:v>
                </c:pt>
                <c:pt idx="2127">
                  <c:v>-3.2462103911767501</c:v>
                </c:pt>
                <c:pt idx="2128">
                  <c:v>-3.2491142254232401</c:v>
                </c:pt>
                <c:pt idx="2129">
                  <c:v>-3.2515413114465401</c:v>
                </c:pt>
                <c:pt idx="2130">
                  <c:v>-3.2532200800369599</c:v>
                </c:pt>
                <c:pt idx="2131">
                  <c:v>-3.2542163801119099</c:v>
                </c:pt>
                <c:pt idx="2132">
                  <c:v>-3.24790865379155</c:v>
                </c:pt>
                <c:pt idx="2133">
                  <c:v>-3.2474755261321002</c:v>
                </c:pt>
                <c:pt idx="2134">
                  <c:v>-3.2462242898647502</c:v>
                </c:pt>
                <c:pt idx="2135">
                  <c:v>-3.24439382437048</c:v>
                </c:pt>
                <c:pt idx="2136">
                  <c:v>-3.2415262024295801</c:v>
                </c:pt>
                <c:pt idx="2137">
                  <c:v>-3.2378607931543701</c:v>
                </c:pt>
                <c:pt idx="2138">
                  <c:v>-3.2334178349916902</c:v>
                </c:pt>
                <c:pt idx="2139">
                  <c:v>-3.2285383822864202</c:v>
                </c:pt>
                <c:pt idx="2140">
                  <c:v>-3.1851967412703099</c:v>
                </c:pt>
                <c:pt idx="2141">
                  <c:v>-3.18133852642391</c:v>
                </c:pt>
                <c:pt idx="2142">
                  <c:v>-3.17494919689292</c:v>
                </c:pt>
                <c:pt idx="2143">
                  <c:v>-3.1679602160624101</c:v>
                </c:pt>
                <c:pt idx="2144">
                  <c:v>-3.16074918683546</c:v>
                </c:pt>
                <c:pt idx="2145">
                  <c:v>-3.1533609352829899</c:v>
                </c:pt>
                <c:pt idx="2146">
                  <c:v>-3.1458409134173499</c:v>
                </c:pt>
                <c:pt idx="2147">
                  <c:v>-3.1381800929565999</c:v>
                </c:pt>
                <c:pt idx="2148">
                  <c:v>-3.1115078124701001</c:v>
                </c:pt>
                <c:pt idx="2149">
                  <c:v>-3.10531288729634</c:v>
                </c:pt>
                <c:pt idx="2150">
                  <c:v>-3.0979071556627802</c:v>
                </c:pt>
                <c:pt idx="2151">
                  <c:v>-3.0912149116068401</c:v>
                </c:pt>
                <c:pt idx="2152">
                  <c:v>-3.0844695543626699</c:v>
                </c:pt>
                <c:pt idx="2153">
                  <c:v>-3.0780971329203699</c:v>
                </c:pt>
                <c:pt idx="2154">
                  <c:v>-3.0718301679181002</c:v>
                </c:pt>
                <c:pt idx="2155">
                  <c:v>-3.0659454357831302</c:v>
                </c:pt>
                <c:pt idx="2156">
                  <c:v>-3.0428916181165699</c:v>
                </c:pt>
                <c:pt idx="2157">
                  <c:v>-3.0387234945998101</c:v>
                </c:pt>
                <c:pt idx="2158">
                  <c:v>-3.0338881093577701</c:v>
                </c:pt>
                <c:pt idx="2159">
                  <c:v>-3.0292742774235402</c:v>
                </c:pt>
                <c:pt idx="2160">
                  <c:v>-3.0251082087491401</c:v>
                </c:pt>
                <c:pt idx="2161">
                  <c:v>-3.0216018643387499</c:v>
                </c:pt>
                <c:pt idx="2162">
                  <c:v>-3.0180027340245301</c:v>
                </c:pt>
                <c:pt idx="2163">
                  <c:v>-3.0143982348217899</c:v>
                </c:pt>
                <c:pt idx="2164">
                  <c:v>-2.99417144318129</c:v>
                </c:pt>
                <c:pt idx="2165">
                  <c:v>-2.9911124742511599</c:v>
                </c:pt>
                <c:pt idx="2166">
                  <c:v>-2.9875943188093901</c:v>
                </c:pt>
                <c:pt idx="2167">
                  <c:v>-2.9839660407650799</c:v>
                </c:pt>
                <c:pt idx="2168">
                  <c:v>-2.9805909449597099</c:v>
                </c:pt>
                <c:pt idx="2169">
                  <c:v>-2.9767517096686</c:v>
                </c:pt>
                <c:pt idx="2170">
                  <c:v>-2.9727280497897102</c:v>
                </c:pt>
                <c:pt idx="2171">
                  <c:v>-2.9683814039025398</c:v>
                </c:pt>
                <c:pt idx="2172">
                  <c:v>-2.9449257783167702</c:v>
                </c:pt>
                <c:pt idx="2173">
                  <c:v>-2.9401118561024999</c:v>
                </c:pt>
                <c:pt idx="2174">
                  <c:v>-2.9345979010546399</c:v>
                </c:pt>
                <c:pt idx="2175">
                  <c:v>-2.9290109515554001</c:v>
                </c:pt>
                <c:pt idx="2176">
                  <c:v>-2.9225164944712301</c:v>
                </c:pt>
                <c:pt idx="2177">
                  <c:v>-2.9164657263354399</c:v>
                </c:pt>
                <c:pt idx="2178">
                  <c:v>-2.9094638243695901</c:v>
                </c:pt>
                <c:pt idx="2179">
                  <c:v>-2.9018889346819998</c:v>
                </c:pt>
                <c:pt idx="2180">
                  <c:v>-2.8702807356719102</c:v>
                </c:pt>
                <c:pt idx="2181">
                  <c:v>-2.8622058931788401</c:v>
                </c:pt>
                <c:pt idx="2182">
                  <c:v>-2.85355787285387</c:v>
                </c:pt>
                <c:pt idx="2183">
                  <c:v>-2.8437435046844199</c:v>
                </c:pt>
                <c:pt idx="2184">
                  <c:v>-2.83440130424172</c:v>
                </c:pt>
                <c:pt idx="2185">
                  <c:v>-2.8238672556673601</c:v>
                </c:pt>
                <c:pt idx="2186">
                  <c:v>-2.8130330685040099</c:v>
                </c:pt>
                <c:pt idx="2187">
                  <c:v>-2.8019066291327102</c:v>
                </c:pt>
                <c:pt idx="2188">
                  <c:v>-2.7616788125495702</c:v>
                </c:pt>
                <c:pt idx="2189">
                  <c:v>-2.7503667429293399</c:v>
                </c:pt>
                <c:pt idx="2190">
                  <c:v>-2.7381337367293299</c:v>
                </c:pt>
                <c:pt idx="2191">
                  <c:v>-2.7260173360820801</c:v>
                </c:pt>
                <c:pt idx="2192">
                  <c:v>-2.7129817357677899</c:v>
                </c:pt>
                <c:pt idx="2193">
                  <c:v>-2.6997224983627999</c:v>
                </c:pt>
                <c:pt idx="2194">
                  <c:v>-2.6863869925270301</c:v>
                </c:pt>
                <c:pt idx="2195">
                  <c:v>-2.6728595862194502</c:v>
                </c:pt>
                <c:pt idx="2196">
                  <c:v>-2.6264273157998002</c:v>
                </c:pt>
                <c:pt idx="2197">
                  <c:v>-2.6141373879721699</c:v>
                </c:pt>
                <c:pt idx="2198">
                  <c:v>-2.6003440981142001</c:v>
                </c:pt>
                <c:pt idx="2199">
                  <c:v>-2.5864379511292301</c:v>
                </c:pt>
                <c:pt idx="2200">
                  <c:v>-2.5725617007211001</c:v>
                </c:pt>
                <c:pt idx="2201">
                  <c:v>-2.55861982841986</c:v>
                </c:pt>
                <c:pt idx="2202">
                  <c:v>-2.5447525546057399</c:v>
                </c:pt>
                <c:pt idx="2203">
                  <c:v>-2.5309833764010001</c:v>
                </c:pt>
                <c:pt idx="2204">
                  <c:v>-2.4830551549513702</c:v>
                </c:pt>
                <c:pt idx="2205">
                  <c:v>-2.4709928412599198</c:v>
                </c:pt>
                <c:pt idx="2206">
                  <c:v>-2.4575692773287598</c:v>
                </c:pt>
                <c:pt idx="2207">
                  <c:v>-2.4442540717802101</c:v>
                </c:pt>
                <c:pt idx="2208">
                  <c:v>-2.4311518709395301</c:v>
                </c:pt>
                <c:pt idx="2209">
                  <c:v>-2.4182250473978102</c:v>
                </c:pt>
                <c:pt idx="2210">
                  <c:v>-2.4055647050350002</c:v>
                </c:pt>
                <c:pt idx="2211">
                  <c:v>-2.3938740254158599</c:v>
                </c:pt>
                <c:pt idx="2212">
                  <c:v>-2.3499293576853302</c:v>
                </c:pt>
                <c:pt idx="2213">
                  <c:v>-2.33884025975386</c:v>
                </c:pt>
                <c:pt idx="2214">
                  <c:v>-2.3274559055606598</c:v>
                </c:pt>
                <c:pt idx="2215">
                  <c:v>-2.3164628745365601</c:v>
                </c:pt>
                <c:pt idx="2216">
                  <c:v>-2.3058959939615402</c:v>
                </c:pt>
                <c:pt idx="2217">
                  <c:v>-2.2964186086316398</c:v>
                </c:pt>
                <c:pt idx="2218">
                  <c:v>-2.2866113328498998</c:v>
                </c:pt>
                <c:pt idx="2219">
                  <c:v>-2.2779264270191</c:v>
                </c:pt>
                <c:pt idx="2220">
                  <c:v>-2.24444881228689</c:v>
                </c:pt>
                <c:pt idx="2221">
                  <c:v>-2.2374423229019902</c:v>
                </c:pt>
                <c:pt idx="2222">
                  <c:v>-2.23053942507077</c:v>
                </c:pt>
                <c:pt idx="2223">
                  <c:v>-2.2242963991745102</c:v>
                </c:pt>
                <c:pt idx="2224">
                  <c:v>-2.21960011831669</c:v>
                </c:pt>
                <c:pt idx="2225">
                  <c:v>-2.2150288642593399</c:v>
                </c:pt>
                <c:pt idx="2226">
                  <c:v>-2.2111897482116301</c:v>
                </c:pt>
                <c:pt idx="2227">
                  <c:v>-2.2084891751981299</c:v>
                </c:pt>
                <c:pt idx="2228">
                  <c:v>-2.19280691310371</c:v>
                </c:pt>
                <c:pt idx="2229">
                  <c:v>-2.1923250377136099</c:v>
                </c:pt>
                <c:pt idx="2230">
                  <c:v>-2.1923569289163898</c:v>
                </c:pt>
                <c:pt idx="2231">
                  <c:v>-2.1934418621096201</c:v>
                </c:pt>
                <c:pt idx="2232">
                  <c:v>-2.1955228451569102</c:v>
                </c:pt>
                <c:pt idx="2233">
                  <c:v>-2.1983887080750701</c:v>
                </c:pt>
                <c:pt idx="2234">
                  <c:v>-2.2025376270450598</c:v>
                </c:pt>
                <c:pt idx="2235">
                  <c:v>-2.20745522446015</c:v>
                </c:pt>
                <c:pt idx="2236">
                  <c:v>-2.2121380174001</c:v>
                </c:pt>
                <c:pt idx="2237">
                  <c:v>-2.2190305275679401</c:v>
                </c:pt>
                <c:pt idx="2238">
                  <c:v>-2.2266715010748102</c:v>
                </c:pt>
                <c:pt idx="2239">
                  <c:v>-2.2350109089621899</c:v>
                </c:pt>
                <c:pt idx="2240">
                  <c:v>-2.24461392750703</c:v>
                </c:pt>
                <c:pt idx="2241">
                  <c:v>-2.2548597156066101</c:v>
                </c:pt>
                <c:pt idx="2242">
                  <c:v>-2.2657156934365501</c:v>
                </c:pt>
                <c:pt idx="2243">
                  <c:v>-2.2771466392849402</c:v>
                </c:pt>
                <c:pt idx="2244">
                  <c:v>-2.2988283232017999</c:v>
                </c:pt>
                <c:pt idx="2245">
                  <c:v>-2.3113840593553299</c:v>
                </c:pt>
                <c:pt idx="2246">
                  <c:v>-2.32486989000863</c:v>
                </c:pt>
                <c:pt idx="2247">
                  <c:v>-2.3387590120983601</c:v>
                </c:pt>
                <c:pt idx="2248">
                  <c:v>-2.35300410323525</c:v>
                </c:pt>
                <c:pt idx="2249">
                  <c:v>-2.3675575653867198</c:v>
                </c:pt>
                <c:pt idx="2250">
                  <c:v>-2.3823735175084901</c:v>
                </c:pt>
                <c:pt idx="2251">
                  <c:v>-2.3970713543739599</c:v>
                </c:pt>
                <c:pt idx="2252">
                  <c:v>-2.4276430680258398</c:v>
                </c:pt>
                <c:pt idx="2253">
                  <c:v>-2.4418368256141201</c:v>
                </c:pt>
                <c:pt idx="2254">
                  <c:v>-2.4564836405173698</c:v>
                </c:pt>
                <c:pt idx="2255">
                  <c:v>-2.47120114073258</c:v>
                </c:pt>
                <c:pt idx="2256">
                  <c:v>-2.4859645321291199</c:v>
                </c:pt>
                <c:pt idx="2257">
                  <c:v>-2.4999057044119599</c:v>
                </c:pt>
                <c:pt idx="2258">
                  <c:v>-2.5134927665932598</c:v>
                </c:pt>
                <c:pt idx="2259">
                  <c:v>-2.52744898610365</c:v>
                </c:pt>
                <c:pt idx="2260">
                  <c:v>-2.5579411784265398</c:v>
                </c:pt>
                <c:pt idx="2261">
                  <c:v>-2.5715233914256199</c:v>
                </c:pt>
                <c:pt idx="2262">
                  <c:v>-2.5846055090879099</c:v>
                </c:pt>
                <c:pt idx="2263">
                  <c:v>-2.5977152640752998</c:v>
                </c:pt>
                <c:pt idx="2264">
                  <c:v>-2.6104959654275799</c:v>
                </c:pt>
                <c:pt idx="2265">
                  <c:v>-2.6237170541206201</c:v>
                </c:pt>
                <c:pt idx="2266">
                  <c:v>-2.63702827981778</c:v>
                </c:pt>
                <c:pt idx="2267">
                  <c:v>-2.65032440535543</c:v>
                </c:pt>
                <c:pt idx="2268">
                  <c:v>-2.68166939264907</c:v>
                </c:pt>
                <c:pt idx="2269">
                  <c:v>-2.6949780634399998</c:v>
                </c:pt>
                <c:pt idx="2270">
                  <c:v>-2.7088750444406702</c:v>
                </c:pt>
                <c:pt idx="2271">
                  <c:v>-2.7225522487361</c:v>
                </c:pt>
                <c:pt idx="2272">
                  <c:v>-2.73686809341363</c:v>
                </c:pt>
                <c:pt idx="2273">
                  <c:v>-2.75140986718031</c:v>
                </c:pt>
                <c:pt idx="2274">
                  <c:v>-2.76602891005157</c:v>
                </c:pt>
                <c:pt idx="2275">
                  <c:v>-2.7810273781723698</c:v>
                </c:pt>
                <c:pt idx="2276">
                  <c:v>-2.8176767201077202</c:v>
                </c:pt>
                <c:pt idx="2277">
                  <c:v>-2.8319116599798502</c:v>
                </c:pt>
                <c:pt idx="2278">
                  <c:v>-2.8473062769698001</c:v>
                </c:pt>
                <c:pt idx="2279">
                  <c:v>-2.8628649142028801</c:v>
                </c:pt>
                <c:pt idx="2280">
                  <c:v>-2.8783895244206201</c:v>
                </c:pt>
                <c:pt idx="2281">
                  <c:v>-2.89419171621042</c:v>
                </c:pt>
                <c:pt idx="2282">
                  <c:v>-2.9100681022025299</c:v>
                </c:pt>
                <c:pt idx="2283">
                  <c:v>-2.92598355502499</c:v>
                </c:pt>
                <c:pt idx="2284">
                  <c:v>-2.9654774536144002</c:v>
                </c:pt>
                <c:pt idx="2285">
                  <c:v>-2.9802906582103201</c:v>
                </c:pt>
                <c:pt idx="2286">
                  <c:v>-2.9962517782891802</c:v>
                </c:pt>
                <c:pt idx="2287">
                  <c:v>-3.0110692958989498</c:v>
                </c:pt>
                <c:pt idx="2288">
                  <c:v>-3.0252297305173701</c:v>
                </c:pt>
                <c:pt idx="2289">
                  <c:v>-3.0397164122552298</c:v>
                </c:pt>
                <c:pt idx="2290">
                  <c:v>-3.0538180539888602</c:v>
                </c:pt>
                <c:pt idx="2291">
                  <c:v>-3.0678319772833502</c:v>
                </c:pt>
                <c:pt idx="2292">
                  <c:v>-3.1027208925955398</c:v>
                </c:pt>
                <c:pt idx="2293">
                  <c:v>-3.1146584321179298</c:v>
                </c:pt>
                <c:pt idx="2294">
                  <c:v>-3.12534093964894</c:v>
                </c:pt>
                <c:pt idx="2295">
                  <c:v>-3.1361292688487601</c:v>
                </c:pt>
                <c:pt idx="2296">
                  <c:v>-3.1464366064912599</c:v>
                </c:pt>
                <c:pt idx="2297">
                  <c:v>-3.1556759008778799</c:v>
                </c:pt>
                <c:pt idx="2298">
                  <c:v>-3.1645790636355602</c:v>
                </c:pt>
                <c:pt idx="2299">
                  <c:v>-3.17236229841776</c:v>
                </c:pt>
                <c:pt idx="2300">
                  <c:v>-3.1955951813566799</c:v>
                </c:pt>
                <c:pt idx="2301">
                  <c:v>-3.2017824042469099</c:v>
                </c:pt>
                <c:pt idx="2302">
                  <c:v>-3.2080810455323201</c:v>
                </c:pt>
                <c:pt idx="2303">
                  <c:v>-3.2141894392283801</c:v>
                </c:pt>
                <c:pt idx="2304">
                  <c:v>-3.2194607442054499</c:v>
                </c:pt>
                <c:pt idx="2305">
                  <c:v>-3.22474469714698</c:v>
                </c:pt>
                <c:pt idx="2306">
                  <c:v>-3.22918282101715</c:v>
                </c:pt>
                <c:pt idx="2307">
                  <c:v>-3.2339410742654899</c:v>
                </c:pt>
                <c:pt idx="2308">
                  <c:v>-3.2527599009773698</c:v>
                </c:pt>
                <c:pt idx="2309">
                  <c:v>-3.2573464456346799</c:v>
                </c:pt>
                <c:pt idx="2310">
                  <c:v>-3.2625086627841502</c:v>
                </c:pt>
                <c:pt idx="2311">
                  <c:v>-3.2675212378129102</c:v>
                </c:pt>
                <c:pt idx="2312">
                  <c:v>-3.2730913379653801</c:v>
                </c:pt>
                <c:pt idx="2313">
                  <c:v>-3.2789374459108398</c:v>
                </c:pt>
                <c:pt idx="2314">
                  <c:v>-3.28553845482132</c:v>
                </c:pt>
                <c:pt idx="2315">
                  <c:v>-3.2923336539334098</c:v>
                </c:pt>
                <c:pt idx="2316">
                  <c:v>-3.31755619049855</c:v>
                </c:pt>
                <c:pt idx="2317">
                  <c:v>-3.3250843119096198</c:v>
                </c:pt>
                <c:pt idx="2318">
                  <c:v>-3.3334680597325002</c:v>
                </c:pt>
                <c:pt idx="2319">
                  <c:v>-3.34286068013532</c:v>
                </c:pt>
                <c:pt idx="2320">
                  <c:v>-3.3523668239417299</c:v>
                </c:pt>
                <c:pt idx="2321">
                  <c:v>-3.3630334146891601</c:v>
                </c:pt>
                <c:pt idx="2322">
                  <c:v>-3.37388062957847</c:v>
                </c:pt>
                <c:pt idx="2323">
                  <c:v>-3.3854112667056402</c:v>
                </c:pt>
                <c:pt idx="2324">
                  <c:v>-3.4188137967159</c:v>
                </c:pt>
                <c:pt idx="2325">
                  <c:v>-3.4304126510109998</c:v>
                </c:pt>
                <c:pt idx="2326">
                  <c:v>-3.4432824578494099</c:v>
                </c:pt>
                <c:pt idx="2327">
                  <c:v>-3.4559220664052401</c:v>
                </c:pt>
                <c:pt idx="2328">
                  <c:v>-3.4694810581187299</c:v>
                </c:pt>
                <c:pt idx="2329">
                  <c:v>-3.4825101195185399</c:v>
                </c:pt>
                <c:pt idx="2330">
                  <c:v>-3.4959881550369198</c:v>
                </c:pt>
                <c:pt idx="2331">
                  <c:v>-3.5093359942603999</c:v>
                </c:pt>
                <c:pt idx="2332">
                  <c:v>-3.5446086739285798</c:v>
                </c:pt>
                <c:pt idx="2333">
                  <c:v>-3.5572911010658399</c:v>
                </c:pt>
                <c:pt idx="2334">
                  <c:v>-3.5702468429660899</c:v>
                </c:pt>
                <c:pt idx="2335">
                  <c:v>-3.5829498444108299</c:v>
                </c:pt>
                <c:pt idx="2336">
                  <c:v>-3.5950263775146398</c:v>
                </c:pt>
                <c:pt idx="2337">
                  <c:v>-3.60678983303315</c:v>
                </c:pt>
                <c:pt idx="2338">
                  <c:v>-3.6176552426848598</c:v>
                </c:pt>
                <c:pt idx="2339">
                  <c:v>-3.6285918293571702</c:v>
                </c:pt>
                <c:pt idx="2340">
                  <c:v>-3.6568778400586499</c:v>
                </c:pt>
                <c:pt idx="2341">
                  <c:v>-3.6662042172954998</c:v>
                </c:pt>
                <c:pt idx="2342">
                  <c:v>-3.67532871422409</c:v>
                </c:pt>
                <c:pt idx="2343">
                  <c:v>-3.6838862558193299</c:v>
                </c:pt>
                <c:pt idx="2344">
                  <c:v>-3.69157200194589</c:v>
                </c:pt>
                <c:pt idx="2345">
                  <c:v>-3.69889725807435</c:v>
                </c:pt>
                <c:pt idx="2346">
                  <c:v>-3.7056824206273999</c:v>
                </c:pt>
                <c:pt idx="2347">
                  <c:v>-3.71200885032213</c:v>
                </c:pt>
                <c:pt idx="2348">
                  <c:v>-3.7294216979566999</c:v>
                </c:pt>
                <c:pt idx="2349">
                  <c:v>-3.7340322956623599</c:v>
                </c:pt>
                <c:pt idx="2350">
                  <c:v>-3.7387584176291102</c:v>
                </c:pt>
                <c:pt idx="2351">
                  <c:v>-3.7428567893482798</c:v>
                </c:pt>
                <c:pt idx="2352">
                  <c:v>-3.7466062784385601</c:v>
                </c:pt>
                <c:pt idx="2353">
                  <c:v>-3.7500158463911002</c:v>
                </c:pt>
                <c:pt idx="2354">
                  <c:v>-3.7529319254405702</c:v>
                </c:pt>
                <c:pt idx="2355">
                  <c:v>-3.7556375502166102</c:v>
                </c:pt>
                <c:pt idx="2356">
                  <c:v>-3.76405329493562</c:v>
                </c:pt>
                <c:pt idx="2357">
                  <c:v>-3.7660491572204999</c:v>
                </c:pt>
                <c:pt idx="2358">
                  <c:v>-3.7678558893279401</c:v>
                </c:pt>
                <c:pt idx="2359">
                  <c:v>-3.76935487370688</c:v>
                </c:pt>
                <c:pt idx="2360">
                  <c:v>-3.77046537426595</c:v>
                </c:pt>
                <c:pt idx="2361">
                  <c:v>-3.7713328965334898</c:v>
                </c:pt>
                <c:pt idx="2362">
                  <c:v>-3.7726498996711202</c:v>
                </c:pt>
                <c:pt idx="2363">
                  <c:v>-3.7736159713086099</c:v>
                </c:pt>
                <c:pt idx="2364">
                  <c:v>-3.7748280445709499</c:v>
                </c:pt>
                <c:pt idx="2365">
                  <c:v>-3.7750074627325101</c:v>
                </c:pt>
                <c:pt idx="2366">
                  <c:v>-3.7747773347481299</c:v>
                </c:pt>
                <c:pt idx="2367">
                  <c:v>-3.7740612012657802</c:v>
                </c:pt>
                <c:pt idx="2368">
                  <c:v>-3.77284781654184</c:v>
                </c:pt>
                <c:pt idx="2369">
                  <c:v>-3.7711003666521998</c:v>
                </c:pt>
                <c:pt idx="2370">
                  <c:v>-3.76878156225973</c:v>
                </c:pt>
                <c:pt idx="2371">
                  <c:v>-3.7658545110341599</c:v>
                </c:pt>
                <c:pt idx="2372">
                  <c:v>-3.7544092828062801</c:v>
                </c:pt>
                <c:pt idx="2373">
                  <c:v>-3.7505492903243001</c:v>
                </c:pt>
                <c:pt idx="2374">
                  <c:v>-3.7455690830026098</c:v>
                </c:pt>
                <c:pt idx="2375">
                  <c:v>-3.73986013830593</c:v>
                </c:pt>
                <c:pt idx="2376">
                  <c:v>-3.7334063686242702</c:v>
                </c:pt>
                <c:pt idx="2377">
                  <c:v>-3.7261996180053401</c:v>
                </c:pt>
                <c:pt idx="2378">
                  <c:v>-3.7172570938093998</c:v>
                </c:pt>
                <c:pt idx="2379">
                  <c:v>-3.7079830087021</c:v>
                </c:pt>
                <c:pt idx="2380">
                  <c:v>-3.67724642049073</c:v>
                </c:pt>
                <c:pt idx="2381">
                  <c:v>-3.6670835479871098</c:v>
                </c:pt>
                <c:pt idx="2382">
                  <c:v>-3.6553172771484101</c:v>
                </c:pt>
                <c:pt idx="2383">
                  <c:v>-3.6429561962674502</c:v>
                </c:pt>
                <c:pt idx="2384">
                  <c:v>-3.6300604201731699</c:v>
                </c:pt>
                <c:pt idx="2385">
                  <c:v>-3.6166997230188498</c:v>
                </c:pt>
                <c:pt idx="2386">
                  <c:v>-3.60355097397361</c:v>
                </c:pt>
                <c:pt idx="2387">
                  <c:v>-3.5894969786881399</c:v>
                </c:pt>
                <c:pt idx="2388">
                  <c:v>-3.5472600617562402</c:v>
                </c:pt>
                <c:pt idx="2389">
                  <c:v>-3.53324814295698</c:v>
                </c:pt>
                <c:pt idx="2390">
                  <c:v>-3.51878979085763</c:v>
                </c:pt>
                <c:pt idx="2391">
                  <c:v>-3.5041939282099501</c:v>
                </c:pt>
                <c:pt idx="2392">
                  <c:v>-3.4909515460329601</c:v>
                </c:pt>
                <c:pt idx="2393">
                  <c:v>-3.4785907479175102</c:v>
                </c:pt>
                <c:pt idx="2394">
                  <c:v>-3.4659794835827298</c:v>
                </c:pt>
                <c:pt idx="2395">
                  <c:v>-3.4545988203376199</c:v>
                </c:pt>
                <c:pt idx="2396">
                  <c:v>-3.3806807198728199</c:v>
                </c:pt>
                <c:pt idx="2397">
                  <c:v>-3.3732907292454399</c:v>
                </c:pt>
                <c:pt idx="2398">
                  <c:v>-3.3657168000931601</c:v>
                </c:pt>
                <c:pt idx="2399">
                  <c:v>-3.35835931320034</c:v>
                </c:pt>
                <c:pt idx="2400">
                  <c:v>-3.3525797216233402</c:v>
                </c:pt>
                <c:pt idx="2401">
                  <c:v>-3.34806173795155</c:v>
                </c:pt>
                <c:pt idx="2402">
                  <c:v>-3.3443350003197501</c:v>
                </c:pt>
                <c:pt idx="2403">
                  <c:v>-3.3419062815070801</c:v>
                </c:pt>
                <c:pt idx="2404">
                  <c:v>-3.32871054132938</c:v>
                </c:pt>
                <c:pt idx="2405">
                  <c:v>-3.32960115168469</c:v>
                </c:pt>
                <c:pt idx="2406">
                  <c:v>-3.3310618340276301</c:v>
                </c:pt>
                <c:pt idx="2407">
                  <c:v>-3.33388980020968</c:v>
                </c:pt>
                <c:pt idx="2408">
                  <c:v>-3.3375383018012998</c:v>
                </c:pt>
                <c:pt idx="2409">
                  <c:v>-3.3422862894926002</c:v>
                </c:pt>
                <c:pt idx="2410">
                  <c:v>-3.3479456206171898</c:v>
                </c:pt>
                <c:pt idx="2411">
                  <c:v>-3.35446299759246</c:v>
                </c:pt>
                <c:pt idx="2412">
                  <c:v>-3.35942267582986</c:v>
                </c:pt>
                <c:pt idx="2413">
                  <c:v>-3.3673250125668699</c:v>
                </c:pt>
                <c:pt idx="2414">
                  <c:v>-3.37583720485509</c:v>
                </c:pt>
                <c:pt idx="2415">
                  <c:v>-3.3848805834053399</c:v>
                </c:pt>
                <c:pt idx="2416">
                  <c:v>-3.3944211747967898</c:v>
                </c:pt>
                <c:pt idx="2417">
                  <c:v>-3.4044911878081199</c:v>
                </c:pt>
                <c:pt idx="2418">
                  <c:v>-3.41495193683514</c:v>
                </c:pt>
                <c:pt idx="2419">
                  <c:v>-3.4259270387637302</c:v>
                </c:pt>
                <c:pt idx="2420">
                  <c:v>-3.44188206041441</c:v>
                </c:pt>
                <c:pt idx="2421">
                  <c:v>-3.4534581260709198</c:v>
                </c:pt>
                <c:pt idx="2422">
                  <c:v>-3.4657974861852101</c:v>
                </c:pt>
                <c:pt idx="2423">
                  <c:v>-3.4784977421292398</c:v>
                </c:pt>
                <c:pt idx="2424">
                  <c:v>-3.4919052235754702</c:v>
                </c:pt>
                <c:pt idx="2425">
                  <c:v>-3.5056725423020998</c:v>
                </c:pt>
                <c:pt idx="2426">
                  <c:v>-3.5200307156093</c:v>
                </c:pt>
                <c:pt idx="2427">
                  <c:v>-3.53538738379283</c:v>
                </c:pt>
                <c:pt idx="2428">
                  <c:v>-3.5647563829195201</c:v>
                </c:pt>
                <c:pt idx="2429">
                  <c:v>-3.5812974543304699</c:v>
                </c:pt>
                <c:pt idx="2430">
                  <c:v>-3.5989879119844499</c:v>
                </c:pt>
                <c:pt idx="2431">
                  <c:v>-3.61766373107102</c:v>
                </c:pt>
                <c:pt idx="2432">
                  <c:v>-3.63722713477449</c:v>
                </c:pt>
                <c:pt idx="2433">
                  <c:v>-3.6575388845309198</c:v>
                </c:pt>
                <c:pt idx="2434">
                  <c:v>-3.67858479556183</c:v>
                </c:pt>
                <c:pt idx="2435">
                  <c:v>-3.7003426561590298</c:v>
                </c:pt>
                <c:pt idx="2436">
                  <c:v>-3.74927394707839</c:v>
                </c:pt>
                <c:pt idx="2437">
                  <c:v>-3.77207187732831</c:v>
                </c:pt>
                <c:pt idx="2438">
                  <c:v>-3.79666516266265</c:v>
                </c:pt>
                <c:pt idx="2439">
                  <c:v>-3.8208829704665601</c:v>
                </c:pt>
                <c:pt idx="2440">
                  <c:v>-3.84641205810928</c:v>
                </c:pt>
                <c:pt idx="2441">
                  <c:v>-3.8722837030744901</c:v>
                </c:pt>
                <c:pt idx="2442">
                  <c:v>-3.8984025819100498</c:v>
                </c:pt>
                <c:pt idx="2443">
                  <c:v>-3.9246672278994899</c:v>
                </c:pt>
                <c:pt idx="2444">
                  <c:v>-3.98297234690257</c:v>
                </c:pt>
                <c:pt idx="2445">
                  <c:v>-4.0086846082574299</c:v>
                </c:pt>
                <c:pt idx="2446">
                  <c:v>-4.0344633375344898</c:v>
                </c:pt>
                <c:pt idx="2447">
                  <c:v>-4.0593706094876998</c:v>
                </c:pt>
                <c:pt idx="2448">
                  <c:v>-4.0836613030760098</c:v>
                </c:pt>
                <c:pt idx="2449">
                  <c:v>-4.1074697699552303</c:v>
                </c:pt>
                <c:pt idx="2450">
                  <c:v>-4.1300504262485402</c:v>
                </c:pt>
                <c:pt idx="2451">
                  <c:v>-4.1515526293732696</c:v>
                </c:pt>
                <c:pt idx="2452">
                  <c:v>-4.1980882242016797</c:v>
                </c:pt>
                <c:pt idx="2453">
                  <c:v>-4.2155775265649602</c:v>
                </c:pt>
                <c:pt idx="2454">
                  <c:v>-4.2334713374200499</c:v>
                </c:pt>
                <c:pt idx="2455">
                  <c:v>-4.2491283801193402</c:v>
                </c:pt>
                <c:pt idx="2456">
                  <c:v>-4.2628175549920702</c:v>
                </c:pt>
                <c:pt idx="2457">
                  <c:v>-4.2752334244739902</c:v>
                </c:pt>
                <c:pt idx="2458">
                  <c:v>-4.2867902785348599</c:v>
                </c:pt>
                <c:pt idx="2459">
                  <c:v>-4.2967609735870598</c:v>
                </c:pt>
                <c:pt idx="2460">
                  <c:v>-4.31838646071441</c:v>
                </c:pt>
                <c:pt idx="2461">
                  <c:v>-4.3251955525335601</c:v>
                </c:pt>
                <c:pt idx="2462">
                  <c:v>-4.33081187506221</c:v>
                </c:pt>
                <c:pt idx="2463">
                  <c:v>-4.3354045760983899</c:v>
                </c:pt>
                <c:pt idx="2464">
                  <c:v>-4.3388606943661996</c:v>
                </c:pt>
                <c:pt idx="2465">
                  <c:v>-4.3418857795012604</c:v>
                </c:pt>
                <c:pt idx="2466">
                  <c:v>-4.3439788974529101</c:v>
                </c:pt>
                <c:pt idx="2467">
                  <c:v>-4.3452419039760999</c:v>
                </c:pt>
                <c:pt idx="2468">
                  <c:v>-4.3511694596978696</c:v>
                </c:pt>
                <c:pt idx="2469">
                  <c:v>-4.3515668458522399</c:v>
                </c:pt>
                <c:pt idx="2470">
                  <c:v>-4.3519590348644996</c:v>
                </c:pt>
                <c:pt idx="2471">
                  <c:v>-4.35242355335913</c:v>
                </c:pt>
                <c:pt idx="2472">
                  <c:v>-4.3526616899268298</c:v>
                </c:pt>
                <c:pt idx="2473">
                  <c:v>-4.35308402917265</c:v>
                </c:pt>
                <c:pt idx="2474">
                  <c:v>-4.3537951633618404</c:v>
                </c:pt>
                <c:pt idx="2475">
                  <c:v>-4.3552925441353896</c:v>
                </c:pt>
                <c:pt idx="2476">
                  <c:v>-4.3649585056122397</c:v>
                </c:pt>
                <c:pt idx="2477">
                  <c:v>-4.3672951082417901</c:v>
                </c:pt>
                <c:pt idx="2478">
                  <c:v>-4.3704337300236196</c:v>
                </c:pt>
                <c:pt idx="2479">
                  <c:v>-4.37460979156742</c:v>
                </c:pt>
                <c:pt idx="2480">
                  <c:v>-4.3797689709896597</c:v>
                </c:pt>
                <c:pt idx="2481">
                  <c:v>-4.38571268348855</c:v>
                </c:pt>
                <c:pt idx="2482">
                  <c:v>-4.3930560119071798</c:v>
                </c:pt>
                <c:pt idx="2483">
                  <c:v>-4.4009172579934797</c:v>
                </c:pt>
                <c:pt idx="2484">
                  <c:v>-4.4254777931750597</c:v>
                </c:pt>
                <c:pt idx="2485">
                  <c:v>-4.4350765970811699</c:v>
                </c:pt>
                <c:pt idx="2486">
                  <c:v>-4.44547377489139</c:v>
                </c:pt>
                <c:pt idx="2487">
                  <c:v>-4.4566173871864798</c:v>
                </c:pt>
                <c:pt idx="2488">
                  <c:v>-4.4679876696697303</c:v>
                </c:pt>
                <c:pt idx="2489">
                  <c:v>-4.4805113581402196</c:v>
                </c:pt>
                <c:pt idx="2490">
                  <c:v>-4.4925421440275404</c:v>
                </c:pt>
                <c:pt idx="2491">
                  <c:v>-4.5048944588786997</c:v>
                </c:pt>
                <c:pt idx="2492">
                  <c:v>-4.5369420572241497</c:v>
                </c:pt>
                <c:pt idx="2493">
                  <c:v>-4.5489948166394703</c:v>
                </c:pt>
                <c:pt idx="2494">
                  <c:v>-4.5612519336054804</c:v>
                </c:pt>
                <c:pt idx="2495">
                  <c:v>-4.5725086989232198</c:v>
                </c:pt>
                <c:pt idx="2496">
                  <c:v>-4.5834461640076301</c:v>
                </c:pt>
                <c:pt idx="2497">
                  <c:v>-4.5938497048781501</c:v>
                </c:pt>
                <c:pt idx="2498">
                  <c:v>-4.6030694868747402</c:v>
                </c:pt>
                <c:pt idx="2499">
                  <c:v>-4.6115022730243904</c:v>
                </c:pt>
                <c:pt idx="2500">
                  <c:v>-4.6311785260624099</c:v>
                </c:pt>
                <c:pt idx="2501">
                  <c:v>-4.63695692125986</c:v>
                </c:pt>
                <c:pt idx="2502">
                  <c:v>-4.64200996045723</c:v>
                </c:pt>
                <c:pt idx="2503">
                  <c:v>-4.64588413247023</c:v>
                </c:pt>
                <c:pt idx="2504">
                  <c:v>-4.6485819119193801</c:v>
                </c:pt>
                <c:pt idx="2505">
                  <c:v>-4.6501764105145398</c:v>
                </c:pt>
                <c:pt idx="2506">
                  <c:v>-4.6507977275930097</c:v>
                </c:pt>
                <c:pt idx="2507">
                  <c:v>-4.6505592327587797</c:v>
                </c:pt>
                <c:pt idx="2508">
                  <c:v>-4.6493414881964599</c:v>
                </c:pt>
                <c:pt idx="2509">
                  <c:v>-4.6475237361068302</c:v>
                </c:pt>
                <c:pt idx="2510">
                  <c:v>-4.6450812418606802</c:v>
                </c:pt>
                <c:pt idx="2511">
                  <c:v>-4.6421000155932397</c:v>
                </c:pt>
                <c:pt idx="2512">
                  <c:v>-4.6386802290548399</c:v>
                </c:pt>
                <c:pt idx="2513">
                  <c:v>-4.6348528303980796</c:v>
                </c:pt>
                <c:pt idx="2514">
                  <c:v>-4.6307722375707199</c:v>
                </c:pt>
                <c:pt idx="2515">
                  <c:v>-4.62645263226326</c:v>
                </c:pt>
                <c:pt idx="2516">
                  <c:v>-4.6181802083028796</c:v>
                </c:pt>
                <c:pt idx="2517">
                  <c:v>-4.6136137902037602</c:v>
                </c:pt>
                <c:pt idx="2518">
                  <c:v>-4.6093017088973802</c:v>
                </c:pt>
                <c:pt idx="2519">
                  <c:v>-4.6055454179213697</c:v>
                </c:pt>
                <c:pt idx="2520">
                  <c:v>-4.6023558879583</c:v>
                </c:pt>
                <c:pt idx="2521">
                  <c:v>-4.5998090980828303</c:v>
                </c:pt>
                <c:pt idx="2522">
                  <c:v>-4.5979973392611804</c:v>
                </c:pt>
                <c:pt idx="2523">
                  <c:v>-4.5970514480000997</c:v>
                </c:pt>
                <c:pt idx="2524">
                  <c:v>-4.6020922792457597</c:v>
                </c:pt>
                <c:pt idx="2525">
                  <c:v>-4.60352366882206</c:v>
                </c:pt>
                <c:pt idx="2526">
                  <c:v>-4.6062319757398003</c:v>
                </c:pt>
                <c:pt idx="2527">
                  <c:v>-4.6099203041011698</c:v>
                </c:pt>
                <c:pt idx="2528">
                  <c:v>-4.6151536847119798</c:v>
                </c:pt>
                <c:pt idx="2529">
                  <c:v>-4.62140019113522</c:v>
                </c:pt>
                <c:pt idx="2530">
                  <c:v>-4.6290196550480802</c:v>
                </c:pt>
                <c:pt idx="2531">
                  <c:v>-4.6376587304577299</c:v>
                </c:pt>
                <c:pt idx="2532">
                  <c:v>-4.6624842296351501</c:v>
                </c:pt>
                <c:pt idx="2533">
                  <c:v>-4.6726347426464301</c:v>
                </c:pt>
                <c:pt idx="2534">
                  <c:v>-4.6834068690866602</c:v>
                </c:pt>
                <c:pt idx="2535">
                  <c:v>-4.69471103709723</c:v>
                </c:pt>
                <c:pt idx="2536">
                  <c:v>-4.7069856576270199</c:v>
                </c:pt>
                <c:pt idx="2537">
                  <c:v>-4.7188815754039801</c:v>
                </c:pt>
                <c:pt idx="2538">
                  <c:v>-4.7310504340817801</c:v>
                </c:pt>
                <c:pt idx="2539">
                  <c:v>-4.7429196337186301</c:v>
                </c:pt>
                <c:pt idx="2540">
                  <c:v>-4.7697192905531303</c:v>
                </c:pt>
                <c:pt idx="2541">
                  <c:v>-4.7803014224766898</c:v>
                </c:pt>
                <c:pt idx="2542">
                  <c:v>-4.7902598133324998</c:v>
                </c:pt>
                <c:pt idx="2543">
                  <c:v>-4.7995358474002998</c:v>
                </c:pt>
                <c:pt idx="2544">
                  <c:v>-4.8077331497583504</c:v>
                </c:pt>
                <c:pt idx="2545">
                  <c:v>-4.8147537554353903</c:v>
                </c:pt>
                <c:pt idx="2546">
                  <c:v>-4.8202692562169798</c:v>
                </c:pt>
                <c:pt idx="2547">
                  <c:v>-4.8244607008709597</c:v>
                </c:pt>
                <c:pt idx="2548">
                  <c:v>-4.8281647490780299</c:v>
                </c:pt>
                <c:pt idx="2549">
                  <c:v>-4.82936696727133</c:v>
                </c:pt>
                <c:pt idx="2550">
                  <c:v>-4.8288550703243196</c:v>
                </c:pt>
                <c:pt idx="2551">
                  <c:v>-4.8269818408838496</c:v>
                </c:pt>
                <c:pt idx="2552">
                  <c:v>-4.8237974016257601</c:v>
                </c:pt>
                <c:pt idx="2553">
                  <c:v>-4.8192302528459203</c:v>
                </c:pt>
                <c:pt idx="2554">
                  <c:v>-4.8133829431529804</c:v>
                </c:pt>
                <c:pt idx="2555">
                  <c:v>-4.8065099508332203</c:v>
                </c:pt>
                <c:pt idx="2556">
                  <c:v>-4.7854858616715896</c:v>
                </c:pt>
                <c:pt idx="2557">
                  <c:v>-4.7771036692933997</c:v>
                </c:pt>
                <c:pt idx="2558">
                  <c:v>-4.7679717243022397</c:v>
                </c:pt>
                <c:pt idx="2559">
                  <c:v>-4.7588171018192602</c:v>
                </c:pt>
                <c:pt idx="2560">
                  <c:v>-4.7491445018623999</c:v>
                </c:pt>
                <c:pt idx="2561">
                  <c:v>-4.7398743994186097</c:v>
                </c:pt>
                <c:pt idx="2562">
                  <c:v>-4.7311243144657498</c:v>
                </c:pt>
                <c:pt idx="2563">
                  <c:v>-4.7226433981882598</c:v>
                </c:pt>
                <c:pt idx="2564">
                  <c:v>-4.7025699265002601</c:v>
                </c:pt>
                <c:pt idx="2565">
                  <c:v>-4.6962731913783902</c:v>
                </c:pt>
                <c:pt idx="2566">
                  <c:v>-4.6909352620357803</c:v>
                </c:pt>
                <c:pt idx="2567">
                  <c:v>-4.6868089986855903</c:v>
                </c:pt>
                <c:pt idx="2568">
                  <c:v>-4.6841010123062503</c:v>
                </c:pt>
                <c:pt idx="2569">
                  <c:v>-4.6829837805699297</c:v>
                </c:pt>
                <c:pt idx="2570">
                  <c:v>-4.6831642059379401</c:v>
                </c:pt>
                <c:pt idx="2571">
                  <c:v>-4.6850743322264199</c:v>
                </c:pt>
                <c:pt idx="2572">
                  <c:v>-4.6926804336279</c:v>
                </c:pt>
                <c:pt idx="2573">
                  <c:v>-4.6976790047742396</c:v>
                </c:pt>
                <c:pt idx="2574">
                  <c:v>-4.7045646128936101</c:v>
                </c:pt>
                <c:pt idx="2575">
                  <c:v>-4.7128946309477104</c:v>
                </c:pt>
                <c:pt idx="2576">
                  <c:v>-4.7224597819459202</c:v>
                </c:pt>
                <c:pt idx="2577">
                  <c:v>-4.7331514850013896</c:v>
                </c:pt>
                <c:pt idx="2578">
                  <c:v>-4.7453152438225201</c:v>
                </c:pt>
                <c:pt idx="2579">
                  <c:v>-4.7584193746590397</c:v>
                </c:pt>
                <c:pt idx="2580">
                  <c:v>-4.7888249019133697</c:v>
                </c:pt>
                <c:pt idx="2581">
                  <c:v>-4.8027608736344503</c:v>
                </c:pt>
                <c:pt idx="2582">
                  <c:v>-4.8181339952007303</c:v>
                </c:pt>
                <c:pt idx="2583">
                  <c:v>-4.8335834541242999</c:v>
                </c:pt>
                <c:pt idx="2584">
                  <c:v>-4.8489774738909697</c:v>
                </c:pt>
                <c:pt idx="2585">
                  <c:v>-4.8645207531136503</c:v>
                </c:pt>
                <c:pt idx="2586">
                  <c:v>-4.8794054952813397</c:v>
                </c:pt>
                <c:pt idx="2587">
                  <c:v>-4.8934944324116803</c:v>
                </c:pt>
                <c:pt idx="2588">
                  <c:v>-4.92266968455134</c:v>
                </c:pt>
                <c:pt idx="2589">
                  <c:v>-4.93516727315198</c:v>
                </c:pt>
                <c:pt idx="2590">
                  <c:v>-4.9467360457923499</c:v>
                </c:pt>
                <c:pt idx="2591">
                  <c:v>-4.9572437926588897</c:v>
                </c:pt>
                <c:pt idx="2592">
                  <c:v>-4.9664136154923204</c:v>
                </c:pt>
                <c:pt idx="2593">
                  <c:v>-4.97423984597022</c:v>
                </c:pt>
                <c:pt idx="2594">
                  <c:v>-4.98077361565639</c:v>
                </c:pt>
                <c:pt idx="2595">
                  <c:v>-4.98605906395521</c:v>
                </c:pt>
                <c:pt idx="2596">
                  <c:v>-4.9907783038090301</c:v>
                </c:pt>
                <c:pt idx="2597">
                  <c:v>-4.9925909599844296</c:v>
                </c:pt>
                <c:pt idx="2598">
                  <c:v>-4.9928138223811898</c:v>
                </c:pt>
                <c:pt idx="2599">
                  <c:v>-4.99144284855132</c:v>
                </c:pt>
                <c:pt idx="2600">
                  <c:v>-4.9886684820663296</c:v>
                </c:pt>
                <c:pt idx="2601">
                  <c:v>-4.9846525050187998</c:v>
                </c:pt>
                <c:pt idx="2602">
                  <c:v>-4.9793344659992602</c:v>
                </c:pt>
                <c:pt idx="2603">
                  <c:v>-4.9728895292576603</c:v>
                </c:pt>
                <c:pt idx="2604">
                  <c:v>-4.9539483531105502</c:v>
                </c:pt>
                <c:pt idx="2605">
                  <c:v>-4.9463736911685698</c:v>
                </c:pt>
                <c:pt idx="2606">
                  <c:v>-4.9375123237043903</c:v>
                </c:pt>
                <c:pt idx="2607">
                  <c:v>-4.92802802153874</c:v>
                </c:pt>
                <c:pt idx="2608">
                  <c:v>-4.91834488468277</c:v>
                </c:pt>
                <c:pt idx="2609">
                  <c:v>-4.90825280171775</c:v>
                </c:pt>
                <c:pt idx="2610">
                  <c:v>-4.8981566372045302</c:v>
                </c:pt>
                <c:pt idx="2611">
                  <c:v>-4.8885902199655096</c:v>
                </c:pt>
                <c:pt idx="2612">
                  <c:v>-4.8642917087112103</c:v>
                </c:pt>
                <c:pt idx="2613">
                  <c:v>-4.8553357447660401</c:v>
                </c:pt>
                <c:pt idx="2614">
                  <c:v>-4.8467311959172097</c:v>
                </c:pt>
                <c:pt idx="2615">
                  <c:v>-4.8388464976379302</c:v>
                </c:pt>
                <c:pt idx="2616">
                  <c:v>-4.8317266226447302</c:v>
                </c:pt>
                <c:pt idx="2617">
                  <c:v>-4.8254047253195598</c:v>
                </c:pt>
                <c:pt idx="2618">
                  <c:v>-4.8202562289833901</c:v>
                </c:pt>
                <c:pt idx="2619">
                  <c:v>-4.8161100032600803</c:v>
                </c:pt>
                <c:pt idx="2620">
                  <c:v>-4.8065854508830297</c:v>
                </c:pt>
                <c:pt idx="2621">
                  <c:v>-4.8047828569569599</c:v>
                </c:pt>
                <c:pt idx="2622">
                  <c:v>-4.80398271590881</c:v>
                </c:pt>
                <c:pt idx="2623">
                  <c:v>-4.8043942383724598</c:v>
                </c:pt>
                <c:pt idx="2624">
                  <c:v>-4.8057666431421602</c:v>
                </c:pt>
                <c:pt idx="2625">
                  <c:v>-4.8080153672302997</c:v>
                </c:pt>
                <c:pt idx="2626">
                  <c:v>-4.8109809455776302</c:v>
                </c:pt>
                <c:pt idx="2627">
                  <c:v>-4.81453190277246</c:v>
                </c:pt>
                <c:pt idx="2628">
                  <c:v>-4.8207081858384404</c:v>
                </c:pt>
                <c:pt idx="2629">
                  <c:v>-4.82542117736077</c:v>
                </c:pt>
                <c:pt idx="2630">
                  <c:v>-4.8304709413190299</c:v>
                </c:pt>
                <c:pt idx="2631">
                  <c:v>-4.83591563826851</c:v>
                </c:pt>
                <c:pt idx="2632">
                  <c:v>-4.8415563646506703</c:v>
                </c:pt>
                <c:pt idx="2633">
                  <c:v>-4.8474140385443301</c:v>
                </c:pt>
                <c:pt idx="2634">
                  <c:v>-4.8535431194059004</c:v>
                </c:pt>
                <c:pt idx="2635">
                  <c:v>-4.8596582611341397</c:v>
                </c:pt>
                <c:pt idx="2636">
                  <c:v>-4.8691256281067696</c:v>
                </c:pt>
                <c:pt idx="2637">
                  <c:v>-4.8754885397338201</c:v>
                </c:pt>
                <c:pt idx="2638">
                  <c:v>-4.8818121705294297</c:v>
                </c:pt>
                <c:pt idx="2639">
                  <c:v>-4.8877537038306302</c:v>
                </c:pt>
                <c:pt idx="2640">
                  <c:v>-4.8933035502256903</c:v>
                </c:pt>
                <c:pt idx="2641">
                  <c:v>-4.8983862059697403</c:v>
                </c:pt>
                <c:pt idx="2642">
                  <c:v>-4.9029196749212298</c:v>
                </c:pt>
                <c:pt idx="2643">
                  <c:v>-4.9067991438582004</c:v>
                </c:pt>
                <c:pt idx="2644">
                  <c:v>-4.9068667064952303</c:v>
                </c:pt>
                <c:pt idx="2645">
                  <c:v>-4.9085577363472304</c:v>
                </c:pt>
                <c:pt idx="2646">
                  <c:v>-4.9093274268759197</c:v>
                </c:pt>
                <c:pt idx="2647">
                  <c:v>-4.9092726754605698</c:v>
                </c:pt>
                <c:pt idx="2648">
                  <c:v>-4.9082542557409496</c:v>
                </c:pt>
                <c:pt idx="2649">
                  <c:v>-4.9060106371109704</c:v>
                </c:pt>
                <c:pt idx="2650">
                  <c:v>-4.9029249636262398</c:v>
                </c:pt>
                <c:pt idx="2651">
                  <c:v>-4.8988560007037201</c:v>
                </c:pt>
                <c:pt idx="2652">
                  <c:v>-4.8766521724757403</c:v>
                </c:pt>
                <c:pt idx="2653">
                  <c:v>-4.8724351633641403</c:v>
                </c:pt>
                <c:pt idx="2654">
                  <c:v>-4.8675540656013396</c:v>
                </c:pt>
                <c:pt idx="2655">
                  <c:v>-4.8623876906978696</c:v>
                </c:pt>
                <c:pt idx="2656">
                  <c:v>-4.8571623438653804</c:v>
                </c:pt>
                <c:pt idx="2657">
                  <c:v>-4.8521561342930601</c:v>
                </c:pt>
                <c:pt idx="2658">
                  <c:v>-4.84751720336227</c:v>
                </c:pt>
                <c:pt idx="2659">
                  <c:v>-4.84328355611754</c:v>
                </c:pt>
                <c:pt idx="2660">
                  <c:v>-4.8352513560072001</c:v>
                </c:pt>
                <c:pt idx="2661">
                  <c:v>-4.8324403931670297</c:v>
                </c:pt>
                <c:pt idx="2662">
                  <c:v>-4.8303810919693699</c:v>
                </c:pt>
                <c:pt idx="2663">
                  <c:v>-4.8292350809596201</c:v>
                </c:pt>
                <c:pt idx="2664">
                  <c:v>-4.8289710574625904</c:v>
                </c:pt>
                <c:pt idx="2665">
                  <c:v>-4.8296645506894098</c:v>
                </c:pt>
                <c:pt idx="2666">
                  <c:v>-4.8313416694734199</c:v>
                </c:pt>
                <c:pt idx="2667">
                  <c:v>-4.8338420734843996</c:v>
                </c:pt>
                <c:pt idx="2668">
                  <c:v>-4.8411515092922501</c:v>
                </c:pt>
                <c:pt idx="2669">
                  <c:v>-4.84552398049345</c:v>
                </c:pt>
                <c:pt idx="2670">
                  <c:v>-4.8507466130204202</c:v>
                </c:pt>
                <c:pt idx="2671">
                  <c:v>-4.8566491914467704</c:v>
                </c:pt>
                <c:pt idx="2672">
                  <c:v>-4.8632011912423403</c:v>
                </c:pt>
                <c:pt idx="2673">
                  <c:v>-4.8700515197094099</c:v>
                </c:pt>
                <c:pt idx="2674">
                  <c:v>-4.8774435422231601</c:v>
                </c:pt>
                <c:pt idx="2675">
                  <c:v>-4.8850392843853303</c:v>
                </c:pt>
                <c:pt idx="2676">
                  <c:v>-4.8987069126389704</c:v>
                </c:pt>
                <c:pt idx="2677">
                  <c:v>-4.9060526658777102</c:v>
                </c:pt>
                <c:pt idx="2678">
                  <c:v>-4.91328982955286</c:v>
                </c:pt>
                <c:pt idx="2679">
                  <c:v>-4.9200751475403601</c:v>
                </c:pt>
                <c:pt idx="2680">
                  <c:v>-4.9263841561406103</c:v>
                </c:pt>
                <c:pt idx="2681">
                  <c:v>-4.9320158460389898</c:v>
                </c:pt>
                <c:pt idx="2682">
                  <c:v>-4.9369242769964803</c:v>
                </c:pt>
                <c:pt idx="2683">
                  <c:v>-4.9409368974381396</c:v>
                </c:pt>
                <c:pt idx="2684">
                  <c:v>-4.9423791533346897</c:v>
                </c:pt>
                <c:pt idx="2685">
                  <c:v>-4.9443521244335198</c:v>
                </c:pt>
                <c:pt idx="2686">
                  <c:v>-4.9452243450396303</c:v>
                </c:pt>
                <c:pt idx="2687">
                  <c:v>-4.9449752352247804</c:v>
                </c:pt>
                <c:pt idx="2688">
                  <c:v>-4.9437007933991399</c:v>
                </c:pt>
                <c:pt idx="2689">
                  <c:v>-4.94107586915952</c:v>
                </c:pt>
                <c:pt idx="2690">
                  <c:v>-4.93723210690111</c:v>
                </c:pt>
                <c:pt idx="2691">
                  <c:v>-4.9323720625378504</c:v>
                </c:pt>
                <c:pt idx="2692">
                  <c:v>-4.9137673010440297</c:v>
                </c:pt>
                <c:pt idx="2693">
                  <c:v>-4.9071867525059298</c:v>
                </c:pt>
                <c:pt idx="2694">
                  <c:v>-4.8996756515412203</c:v>
                </c:pt>
                <c:pt idx="2695">
                  <c:v>-4.89087438608495</c:v>
                </c:pt>
                <c:pt idx="2696">
                  <c:v>-4.88180378211141</c:v>
                </c:pt>
                <c:pt idx="2697">
                  <c:v>-4.87186533710749</c:v>
                </c:pt>
                <c:pt idx="2698">
                  <c:v>-4.8619190236972996</c:v>
                </c:pt>
                <c:pt idx="2699">
                  <c:v>-4.8512698400125904</c:v>
                </c:pt>
                <c:pt idx="2700">
                  <c:v>-4.8227534923099</c:v>
                </c:pt>
                <c:pt idx="2701">
                  <c:v>-4.8128701497909399</c:v>
                </c:pt>
                <c:pt idx="2702">
                  <c:v>-4.8021568735319997</c:v>
                </c:pt>
                <c:pt idx="2703">
                  <c:v>-4.7923597763555197</c:v>
                </c:pt>
                <c:pt idx="2704">
                  <c:v>-4.7827707065938103</c:v>
                </c:pt>
                <c:pt idx="2705">
                  <c:v>-4.7738723213890699</c:v>
                </c:pt>
                <c:pt idx="2706">
                  <c:v>-4.7653794808188303</c:v>
                </c:pt>
                <c:pt idx="2707">
                  <c:v>-4.7579196196435101</c:v>
                </c:pt>
                <c:pt idx="2708">
                  <c:v>-4.7383625001922498</c:v>
                </c:pt>
                <c:pt idx="2709">
                  <c:v>-4.7330252495948999</c:v>
                </c:pt>
                <c:pt idx="2710">
                  <c:v>-4.7286483833799799</c:v>
                </c:pt>
                <c:pt idx="2711">
                  <c:v>-4.7253015555715896</c:v>
                </c:pt>
                <c:pt idx="2712">
                  <c:v>-4.72306434320208</c:v>
                </c:pt>
                <c:pt idx="2713">
                  <c:v>-4.72191968379577</c:v>
                </c:pt>
                <c:pt idx="2714">
                  <c:v>-4.7217297992307197</c:v>
                </c:pt>
                <c:pt idx="2715">
                  <c:v>-4.7225007829110899</c:v>
                </c:pt>
                <c:pt idx="2716">
                  <c:v>-4.7182655495136201</c:v>
                </c:pt>
                <c:pt idx="2717">
                  <c:v>-4.72069722324603</c:v>
                </c:pt>
                <c:pt idx="2718">
                  <c:v>-4.7239735384302799</c:v>
                </c:pt>
                <c:pt idx="2719">
                  <c:v>-4.7278304167171799</c:v>
                </c:pt>
                <c:pt idx="2720">
                  <c:v>-4.7322514489646998</c:v>
                </c:pt>
                <c:pt idx="2721">
                  <c:v>-4.7370402959193303</c:v>
                </c:pt>
                <c:pt idx="2722">
                  <c:v>-4.7421754736769302</c:v>
                </c:pt>
                <c:pt idx="2723">
                  <c:v>-4.74755390091729</c:v>
                </c:pt>
                <c:pt idx="2724">
                  <c:v>-4.7510440903656397</c:v>
                </c:pt>
                <c:pt idx="2725">
                  <c:v>-4.7565244293407201</c:v>
                </c:pt>
                <c:pt idx="2726">
                  <c:v>-4.7618883741631803</c:v>
                </c:pt>
                <c:pt idx="2727">
                  <c:v>-4.7670961977399902</c:v>
                </c:pt>
                <c:pt idx="2728">
                  <c:v>-4.77193612134778</c:v>
                </c:pt>
                <c:pt idx="2729">
                  <c:v>-4.77659938376837</c:v>
                </c:pt>
                <c:pt idx="2730">
                  <c:v>-4.7808011844093503</c:v>
                </c:pt>
                <c:pt idx="2731">
                  <c:v>-4.7845028735667903</c:v>
                </c:pt>
                <c:pt idx="2732">
                  <c:v>-4.7838120105289299</c:v>
                </c:pt>
                <c:pt idx="2733">
                  <c:v>-4.7870184010275496</c:v>
                </c:pt>
                <c:pt idx="2734">
                  <c:v>-4.7894711745855796</c:v>
                </c:pt>
                <c:pt idx="2735">
                  <c:v>-4.7918191813464599</c:v>
                </c:pt>
                <c:pt idx="2736">
                  <c:v>-4.7936264853068202</c:v>
                </c:pt>
                <c:pt idx="2737">
                  <c:v>-4.7951597006487496</c:v>
                </c:pt>
                <c:pt idx="2738">
                  <c:v>-4.7964689074867604</c:v>
                </c:pt>
                <c:pt idx="2739">
                  <c:v>-4.7976125041548903</c:v>
                </c:pt>
                <c:pt idx="2740">
                  <c:v>-4.7924608790496297</c:v>
                </c:pt>
                <c:pt idx="2741">
                  <c:v>-4.7934095189004102</c:v>
                </c:pt>
                <c:pt idx="2742">
                  <c:v>-4.7943812864397399</c:v>
                </c:pt>
                <c:pt idx="2743">
                  <c:v>-4.79520831696746</c:v>
                </c:pt>
                <c:pt idx="2744">
                  <c:v>-4.7963078912036501</c:v>
                </c:pt>
                <c:pt idx="2745">
                  <c:v>-4.7973987949711896</c:v>
                </c:pt>
                <c:pt idx="2746">
                  <c:v>-4.7988081833318796</c:v>
                </c:pt>
                <c:pt idx="2747">
                  <c:v>-4.8004588416820297</c:v>
                </c:pt>
                <c:pt idx="2748">
                  <c:v>-4.7986015225373997</c:v>
                </c:pt>
                <c:pt idx="2749">
                  <c:v>-4.8009220333228697</c:v>
                </c:pt>
                <c:pt idx="2750">
                  <c:v>-4.8034680532467604</c:v>
                </c:pt>
                <c:pt idx="2751">
                  <c:v>-4.8063806535225302</c:v>
                </c:pt>
                <c:pt idx="2752">
                  <c:v>-4.8095539585913301</c:v>
                </c:pt>
                <c:pt idx="2753">
                  <c:v>-4.8131204219571497</c:v>
                </c:pt>
                <c:pt idx="2754">
                  <c:v>-4.8168840346255299</c:v>
                </c:pt>
                <c:pt idx="2755">
                  <c:v>-4.8209923628415998</c:v>
                </c:pt>
                <c:pt idx="2756">
                  <c:v>-4.82476286810091</c:v>
                </c:pt>
                <c:pt idx="2757">
                  <c:v>-4.8292315637072001</c:v>
                </c:pt>
                <c:pt idx="2758">
                  <c:v>-4.8336573695893001</c:v>
                </c:pt>
                <c:pt idx="2759">
                  <c:v>-4.8379872168024498</c:v>
                </c:pt>
                <c:pt idx="2760">
                  <c:v>-4.84215044628111</c:v>
                </c:pt>
                <c:pt idx="2761">
                  <c:v>-4.8462829362654096</c:v>
                </c:pt>
                <c:pt idx="2762">
                  <c:v>-4.8500997876883796</c:v>
                </c:pt>
                <c:pt idx="2763">
                  <c:v>-4.8535892843593702</c:v>
                </c:pt>
                <c:pt idx="2764">
                  <c:v>-4.8528251476186499</c:v>
                </c:pt>
                <c:pt idx="2765">
                  <c:v>-4.8547757622083996</c:v>
                </c:pt>
                <c:pt idx="2766">
                  <c:v>-4.8562632274220601</c:v>
                </c:pt>
                <c:pt idx="2767">
                  <c:v>-4.8564143785197</c:v>
                </c:pt>
                <c:pt idx="2768">
                  <c:v>-4.8559217770148901</c:v>
                </c:pt>
                <c:pt idx="2769">
                  <c:v>-4.8540009810624998</c:v>
                </c:pt>
                <c:pt idx="2770">
                  <c:v>-4.8512915217592303</c:v>
                </c:pt>
                <c:pt idx="2771">
                  <c:v>-4.8470960795209397</c:v>
                </c:pt>
                <c:pt idx="2772">
                  <c:v>-4.8266662764736799</c:v>
                </c:pt>
                <c:pt idx="2773">
                  <c:v>-4.8209241906907101</c:v>
                </c:pt>
                <c:pt idx="2774">
                  <c:v>-4.8128422412759999</c:v>
                </c:pt>
                <c:pt idx="2775">
                  <c:v>-4.8033443398589499</c:v>
                </c:pt>
                <c:pt idx="2776">
                  <c:v>-4.79294641728002</c:v>
                </c:pt>
                <c:pt idx="2777">
                  <c:v>-4.7810121987451497</c:v>
                </c:pt>
                <c:pt idx="2778">
                  <c:v>-4.76862475620963</c:v>
                </c:pt>
                <c:pt idx="2779">
                  <c:v>-4.7544131144802897</c:v>
                </c:pt>
                <c:pt idx="2780">
                  <c:v>-4.7133800859530197</c:v>
                </c:pt>
                <c:pt idx="2781">
                  <c:v>-4.6984983529391604</c:v>
                </c:pt>
                <c:pt idx="2782">
                  <c:v>-4.6824934905393496</c:v>
                </c:pt>
                <c:pt idx="2783">
                  <c:v>-4.6662874003764099</c:v>
                </c:pt>
                <c:pt idx="2784">
                  <c:v>-4.6506283018258898</c:v>
                </c:pt>
                <c:pt idx="2785">
                  <c:v>-4.6335805307017601</c:v>
                </c:pt>
                <c:pt idx="2786">
                  <c:v>-4.6166399366449697</c:v>
                </c:pt>
                <c:pt idx="2787">
                  <c:v>-4.5999102629639301</c:v>
                </c:pt>
                <c:pt idx="2788">
                  <c:v>-4.5557635811435002</c:v>
                </c:pt>
                <c:pt idx="2789">
                  <c:v>-4.5411637707820498</c:v>
                </c:pt>
                <c:pt idx="2790">
                  <c:v>-4.5264570704308502</c:v>
                </c:pt>
                <c:pt idx="2791">
                  <c:v>-4.5136020303078501</c:v>
                </c:pt>
                <c:pt idx="2792">
                  <c:v>-4.5015857919010998</c:v>
                </c:pt>
                <c:pt idx="2793">
                  <c:v>-4.4901244549828103</c:v>
                </c:pt>
                <c:pt idx="2794">
                  <c:v>-4.4805757393452996</c:v>
                </c:pt>
                <c:pt idx="2795">
                  <c:v>-4.4719288172429401</c:v>
                </c:pt>
                <c:pt idx="2796">
                  <c:v>-4.4474752012055703</c:v>
                </c:pt>
                <c:pt idx="2797">
                  <c:v>-4.4422981712621796</c:v>
                </c:pt>
                <c:pt idx="2798">
                  <c:v>-4.43818620571788</c:v>
                </c:pt>
                <c:pt idx="2799">
                  <c:v>-4.4361735943463101</c:v>
                </c:pt>
                <c:pt idx="2800">
                  <c:v>-4.4351969901144601</c:v>
                </c:pt>
                <c:pt idx="2801">
                  <c:v>-4.4354559973416299</c:v>
                </c:pt>
                <c:pt idx="2802">
                  <c:v>-4.4372809053500397</c:v>
                </c:pt>
                <c:pt idx="2803">
                  <c:v>-4.4401761560879498</c:v>
                </c:pt>
                <c:pt idx="2804">
                  <c:v>-4.4392072564674798</c:v>
                </c:pt>
                <c:pt idx="2805">
                  <c:v>-4.4443234307487698</c:v>
                </c:pt>
                <c:pt idx="2806">
                  <c:v>-4.4503647251211502</c:v>
                </c:pt>
                <c:pt idx="2807">
                  <c:v>-4.4570855906896201</c:v>
                </c:pt>
                <c:pt idx="2808">
                  <c:v>-4.4643855586069403</c:v>
                </c:pt>
                <c:pt idx="2809">
                  <c:v>-4.4721660510048302</c:v>
                </c:pt>
                <c:pt idx="2810">
                  <c:v>-4.4803317936007003</c:v>
                </c:pt>
                <c:pt idx="2811">
                  <c:v>-4.48858650341628</c:v>
                </c:pt>
                <c:pt idx="2812">
                  <c:v>-4.4971443498064403</c:v>
                </c:pt>
                <c:pt idx="2813">
                  <c:v>-4.5055230765609702</c:v>
                </c:pt>
                <c:pt idx="2814">
                  <c:v>-4.5136129853017399</c:v>
                </c:pt>
                <c:pt idx="2815">
                  <c:v>-4.5213675886296896</c:v>
                </c:pt>
                <c:pt idx="2816">
                  <c:v>-4.5287630790531299</c:v>
                </c:pt>
                <c:pt idx="2817">
                  <c:v>-4.5357250764952202</c:v>
                </c:pt>
                <c:pt idx="2818">
                  <c:v>-4.5420853605230596</c:v>
                </c:pt>
                <c:pt idx="2819">
                  <c:v>-4.54782895539525</c:v>
                </c:pt>
                <c:pt idx="2820">
                  <c:v>-4.5497636675540098</c:v>
                </c:pt>
                <c:pt idx="2821">
                  <c:v>-4.5543262200276198</c:v>
                </c:pt>
                <c:pt idx="2822">
                  <c:v>-4.5583014048778496</c:v>
                </c:pt>
                <c:pt idx="2823">
                  <c:v>-4.5615899557714599</c:v>
                </c:pt>
                <c:pt idx="2824">
                  <c:v>-4.5642092489021602</c:v>
                </c:pt>
                <c:pt idx="2825">
                  <c:v>-4.5664596323473399</c:v>
                </c:pt>
                <c:pt idx="2826">
                  <c:v>-4.5681188588552297</c:v>
                </c:pt>
                <c:pt idx="2827">
                  <c:v>-4.5695152588207897</c:v>
                </c:pt>
                <c:pt idx="2828">
                  <c:v>-4.5640134926540696</c:v>
                </c:pt>
                <c:pt idx="2829">
                  <c:v>-4.5650508855602396</c:v>
                </c:pt>
                <c:pt idx="2830">
                  <c:v>-4.5658632337492397</c:v>
                </c:pt>
                <c:pt idx="2831">
                  <c:v>-4.5666973904987103</c:v>
                </c:pt>
                <c:pt idx="2832">
                  <c:v>-4.5674678485880698</c:v>
                </c:pt>
                <c:pt idx="2833">
                  <c:v>-4.5684264764954499</c:v>
                </c:pt>
                <c:pt idx="2834">
                  <c:v>-4.5696079529402303</c:v>
                </c:pt>
                <c:pt idx="2835">
                  <c:v>-4.5710848110399498</c:v>
                </c:pt>
                <c:pt idx="2836">
                  <c:v>-4.5690084576935899</c:v>
                </c:pt>
                <c:pt idx="2837">
                  <c:v>-4.5713399991639303</c:v>
                </c:pt>
                <c:pt idx="2838">
                  <c:v>-4.5741143250712497</c:v>
                </c:pt>
                <c:pt idx="2839">
                  <c:v>-4.5772928308777701</c:v>
                </c:pt>
                <c:pt idx="2840">
                  <c:v>-4.5809515971972701</c:v>
                </c:pt>
                <c:pt idx="2841">
                  <c:v>-4.5851211430539296</c:v>
                </c:pt>
                <c:pt idx="2842">
                  <c:v>-4.5897214750718103</c:v>
                </c:pt>
                <c:pt idx="2843">
                  <c:v>-4.5948157780471099</c:v>
                </c:pt>
                <c:pt idx="2844">
                  <c:v>-4.6019568127991199</c:v>
                </c:pt>
                <c:pt idx="2845">
                  <c:v>-4.60776204951609</c:v>
                </c:pt>
                <c:pt idx="2846">
                  <c:v>-4.6138930837871097</c:v>
                </c:pt>
                <c:pt idx="2847">
                  <c:v>-4.6202662984949798</c:v>
                </c:pt>
                <c:pt idx="2848">
                  <c:v>-4.6267685312687696</c:v>
                </c:pt>
                <c:pt idx="2849">
                  <c:v>-4.6335092628358501</c:v>
                </c:pt>
                <c:pt idx="2850">
                  <c:v>-4.6402974679181002</c:v>
                </c:pt>
                <c:pt idx="2851">
                  <c:v>-4.6470380958511699</c:v>
                </c:pt>
                <c:pt idx="2852">
                  <c:v>-4.65724049410783</c:v>
                </c:pt>
                <c:pt idx="2853">
                  <c:v>-4.6636716205977198</c:v>
                </c:pt>
                <c:pt idx="2854">
                  <c:v>-4.6699344299437699</c:v>
                </c:pt>
                <c:pt idx="2855">
                  <c:v>-4.6758590152400599</c:v>
                </c:pt>
                <c:pt idx="2856">
                  <c:v>-4.6815540570648801</c:v>
                </c:pt>
                <c:pt idx="2857">
                  <c:v>-4.68679249309917</c:v>
                </c:pt>
                <c:pt idx="2858">
                  <c:v>-4.6917251557239101</c:v>
                </c:pt>
                <c:pt idx="2859">
                  <c:v>-4.6961761438766203</c:v>
                </c:pt>
                <c:pt idx="2860">
                  <c:v>-4.7010252344763002</c:v>
                </c:pt>
                <c:pt idx="2861">
                  <c:v>-4.7045292894121804</c:v>
                </c:pt>
                <c:pt idx="2862">
                  <c:v>-4.70757224882896</c:v>
                </c:pt>
                <c:pt idx="2863">
                  <c:v>-4.7101295939466601</c:v>
                </c:pt>
                <c:pt idx="2864">
                  <c:v>-4.7122426626083103</c:v>
                </c:pt>
                <c:pt idx="2865">
                  <c:v>-4.7139982934206603</c:v>
                </c:pt>
                <c:pt idx="2866">
                  <c:v>-4.7152785175860297</c:v>
                </c:pt>
                <c:pt idx="2867">
                  <c:v>-4.7162590454881803</c:v>
                </c:pt>
                <c:pt idx="2868">
                  <c:v>-4.7146482473355302</c:v>
                </c:pt>
                <c:pt idx="2869">
                  <c:v>-4.7150520130442803</c:v>
                </c:pt>
                <c:pt idx="2870">
                  <c:v>-4.7153132896137304</c:v>
                </c:pt>
                <c:pt idx="2871">
                  <c:v>-4.7153766962261603</c:v>
                </c:pt>
                <c:pt idx="2872">
                  <c:v>-4.7153924398044103</c:v>
                </c:pt>
                <c:pt idx="2873">
                  <c:v>-4.7152822947807103</c:v>
                </c:pt>
                <c:pt idx="2874">
                  <c:v>-4.7151104713082903</c:v>
                </c:pt>
                <c:pt idx="2875">
                  <c:v>-4.7149661369395801</c:v>
                </c:pt>
                <c:pt idx="2876">
                  <c:v>-4.7124720580419499</c:v>
                </c:pt>
                <c:pt idx="2877">
                  <c:v>-4.7125885933928604</c:v>
                </c:pt>
                <c:pt idx="2878">
                  <c:v>-4.7127439927749197</c:v>
                </c:pt>
                <c:pt idx="2879">
                  <c:v>-4.7130885925795596</c:v>
                </c:pt>
                <c:pt idx="2880">
                  <c:v>-4.7136290594119696</c:v>
                </c:pt>
                <c:pt idx="2881">
                  <c:v>-4.7144091749134196</c:v>
                </c:pt>
                <c:pt idx="2882">
                  <c:v>-4.71539638641873</c:v>
                </c:pt>
                <c:pt idx="2883">
                  <c:v>-4.7166381927777197</c:v>
                </c:pt>
                <c:pt idx="2884">
                  <c:v>-4.7178073985114102</c:v>
                </c:pt>
                <c:pt idx="2885">
                  <c:v>-4.7195771082359999</c:v>
                </c:pt>
                <c:pt idx="2886">
                  <c:v>-4.7216096900062903</c:v>
                </c:pt>
                <c:pt idx="2887">
                  <c:v>-4.7238979034642501</c:v>
                </c:pt>
                <c:pt idx="2888">
                  <c:v>-4.7264470672016801</c:v>
                </c:pt>
                <c:pt idx="2889">
                  <c:v>-4.7292394160298397</c:v>
                </c:pt>
                <c:pt idx="2890">
                  <c:v>-4.7322863516579803</c:v>
                </c:pt>
                <c:pt idx="2891">
                  <c:v>-4.7355481983705197</c:v>
                </c:pt>
                <c:pt idx="2892">
                  <c:v>-4.7405571963806601</c:v>
                </c:pt>
                <c:pt idx="2893">
                  <c:v>-4.7441566431586697</c:v>
                </c:pt>
                <c:pt idx="2894">
                  <c:v>-4.7479133641004996</c:v>
                </c:pt>
                <c:pt idx="2895">
                  <c:v>-4.7518337989525898</c:v>
                </c:pt>
                <c:pt idx="2896">
                  <c:v>-4.7558119836827499</c:v>
                </c:pt>
                <c:pt idx="2897">
                  <c:v>-4.7599095174603496</c:v>
                </c:pt>
                <c:pt idx="2898">
                  <c:v>-4.7639532565684997</c:v>
                </c:pt>
                <c:pt idx="2899">
                  <c:v>-4.7680617582674296</c:v>
                </c:pt>
                <c:pt idx="2900">
                  <c:v>-4.7736117626313899</c:v>
                </c:pt>
                <c:pt idx="2901">
                  <c:v>-4.7776187790248796</c:v>
                </c:pt>
                <c:pt idx="2902">
                  <c:v>-4.7814878433136903</c:v>
                </c:pt>
                <c:pt idx="2903">
                  <c:v>-4.78516548752311</c:v>
                </c:pt>
                <c:pt idx="2904">
                  <c:v>-4.7887031616615001</c:v>
                </c:pt>
                <c:pt idx="2905">
                  <c:v>-4.7920162581825503</c:v>
                </c:pt>
                <c:pt idx="2906">
                  <c:v>-4.7950932200445697</c:v>
                </c:pt>
                <c:pt idx="2907">
                  <c:v>-4.7978174725184299</c:v>
                </c:pt>
                <c:pt idx="2908">
                  <c:v>-4.7958795766761204</c:v>
                </c:pt>
                <c:pt idx="2909">
                  <c:v>-4.7981556395302603</c:v>
                </c:pt>
                <c:pt idx="2910">
                  <c:v>-4.7999395989302798</c:v>
                </c:pt>
                <c:pt idx="2911">
                  <c:v>-4.80135676054564</c:v>
                </c:pt>
                <c:pt idx="2912">
                  <c:v>-4.8022334251296703</c:v>
                </c:pt>
                <c:pt idx="2913">
                  <c:v>-4.8028174733895401</c:v>
                </c:pt>
                <c:pt idx="2914">
                  <c:v>-4.8028284879479797</c:v>
                </c:pt>
                <c:pt idx="2915">
                  <c:v>-4.8026152448018102</c:v>
                </c:pt>
                <c:pt idx="2916">
                  <c:v>-4.7954989737815801</c:v>
                </c:pt>
                <c:pt idx="2917">
                  <c:v>-4.7949965642215098</c:v>
                </c:pt>
                <c:pt idx="2918">
                  <c:v>-4.7937772732822497</c:v>
                </c:pt>
                <c:pt idx="2919">
                  <c:v>-4.7922188869092901</c:v>
                </c:pt>
                <c:pt idx="2920">
                  <c:v>-4.7903284429982698</c:v>
                </c:pt>
                <c:pt idx="2921">
                  <c:v>-4.7883006498381704</c:v>
                </c:pt>
                <c:pt idx="2922">
                  <c:v>-4.7858474072889896</c:v>
                </c:pt>
                <c:pt idx="2923">
                  <c:v>-4.7833078632654296</c:v>
                </c:pt>
                <c:pt idx="2924">
                  <c:v>-4.77189210477147</c:v>
                </c:pt>
                <c:pt idx="2925">
                  <c:v>-4.7696620709071897</c:v>
                </c:pt>
                <c:pt idx="2926">
                  <c:v>-4.7669709605228796</c:v>
                </c:pt>
                <c:pt idx="2927">
                  <c:v>-4.7642266106398399</c:v>
                </c:pt>
                <c:pt idx="2928">
                  <c:v>-4.7615184674046498</c:v>
                </c:pt>
                <c:pt idx="2929">
                  <c:v>-4.7589329271310499</c:v>
                </c:pt>
                <c:pt idx="2930">
                  <c:v>-4.7566282735230798</c:v>
                </c:pt>
                <c:pt idx="2931">
                  <c:v>-4.7546060931184302</c:v>
                </c:pt>
                <c:pt idx="2932">
                  <c:v>-4.7445423295338403</c:v>
                </c:pt>
                <c:pt idx="2933">
                  <c:v>-4.7430102820606903</c:v>
                </c:pt>
                <c:pt idx="2934">
                  <c:v>-4.7414347909283201</c:v>
                </c:pt>
                <c:pt idx="2935">
                  <c:v>-4.7403866139551303</c:v>
                </c:pt>
                <c:pt idx="2936">
                  <c:v>-4.7393671670882602</c:v>
                </c:pt>
                <c:pt idx="2937">
                  <c:v>-4.7386830382589</c:v>
                </c:pt>
                <c:pt idx="2938">
                  <c:v>-4.7383065266277704</c:v>
                </c:pt>
                <c:pt idx="2939">
                  <c:v>-4.7381938144612601</c:v>
                </c:pt>
                <c:pt idx="2940">
                  <c:v>-4.7322812787425903</c:v>
                </c:pt>
                <c:pt idx="2941">
                  <c:v>-4.7338251673347802</c:v>
                </c:pt>
                <c:pt idx="2942">
                  <c:v>-4.7355327752501797</c:v>
                </c:pt>
                <c:pt idx="2943">
                  <c:v>-4.73626972866297</c:v>
                </c:pt>
                <c:pt idx="2944">
                  <c:v>-4.7370295670105103</c:v>
                </c:pt>
                <c:pt idx="2945">
                  <c:v>-4.7380263556934796</c:v>
                </c:pt>
                <c:pt idx="2946">
                  <c:v>-4.7390100590044</c:v>
                </c:pt>
                <c:pt idx="2947">
                  <c:v>-4.7401180330289296</c:v>
                </c:pt>
                <c:pt idx="2948">
                  <c:v>-4.7360428702231401</c:v>
                </c:pt>
                <c:pt idx="2949">
                  <c:v>-4.7372996547867796</c:v>
                </c:pt>
                <c:pt idx="2950">
                  <c:v>-4.7385738545653098</c:v>
                </c:pt>
                <c:pt idx="2951">
                  <c:v>-4.7397138723844998</c:v>
                </c:pt>
                <c:pt idx="2952">
                  <c:v>-4.74106952146946</c:v>
                </c:pt>
                <c:pt idx="2953">
                  <c:v>-4.7422834393121098</c:v>
                </c:pt>
                <c:pt idx="2954">
                  <c:v>-4.7434732786269302</c:v>
                </c:pt>
                <c:pt idx="2955">
                  <c:v>-4.7446019335104399</c:v>
                </c:pt>
                <c:pt idx="2956">
                  <c:v>-4.7404094865077697</c:v>
                </c:pt>
                <c:pt idx="2957">
                  <c:v>-4.7418219543496001</c:v>
                </c:pt>
                <c:pt idx="2958">
                  <c:v>-4.7429479854566603</c:v>
                </c:pt>
                <c:pt idx="2959">
                  <c:v>-4.7442147194441802</c:v>
                </c:pt>
                <c:pt idx="2960">
                  <c:v>-4.7453720099369496</c:v>
                </c:pt>
                <c:pt idx="2961">
                  <c:v>-4.7466339461914497</c:v>
                </c:pt>
                <c:pt idx="2962">
                  <c:v>-4.7478029014715499</c:v>
                </c:pt>
                <c:pt idx="2963">
                  <c:v>-4.7490632198693499</c:v>
                </c:pt>
                <c:pt idx="2964">
                  <c:v>-4.7451974306874298</c:v>
                </c:pt>
                <c:pt idx="2965">
                  <c:v>-4.7464699486040596</c:v>
                </c:pt>
                <c:pt idx="2966">
                  <c:v>-4.7476699685323398</c:v>
                </c:pt>
                <c:pt idx="2967">
                  <c:v>-4.7488448413938498</c:v>
                </c:pt>
                <c:pt idx="2968">
                  <c:v>-4.7500863980554202</c:v>
                </c:pt>
                <c:pt idx="2969">
                  <c:v>-4.7512828694987697</c:v>
                </c:pt>
                <c:pt idx="2970">
                  <c:v>-4.7523222908393699</c:v>
                </c:pt>
                <c:pt idx="2971">
                  <c:v>-4.7534665393391702</c:v>
                </c:pt>
                <c:pt idx="2972">
                  <c:v>-4.7502658685932104</c:v>
                </c:pt>
                <c:pt idx="2973">
                  <c:v>-4.7512870458608303</c:v>
                </c:pt>
                <c:pt idx="2974">
                  <c:v>-4.7521620488699403</c:v>
                </c:pt>
                <c:pt idx="2975">
                  <c:v>-4.7530464680905</c:v>
                </c:pt>
                <c:pt idx="2976">
                  <c:v>-4.7538317306111599</c:v>
                </c:pt>
                <c:pt idx="2977">
                  <c:v>-4.75448436955209</c:v>
                </c:pt>
                <c:pt idx="2978">
                  <c:v>-4.7550788462486997</c:v>
                </c:pt>
                <c:pt idx="2979">
                  <c:v>-4.7554629983313204</c:v>
                </c:pt>
                <c:pt idx="2980">
                  <c:v>-4.7510900887854604</c:v>
                </c:pt>
                <c:pt idx="2981">
                  <c:v>-4.7513092904366703</c:v>
                </c:pt>
                <c:pt idx="2982">
                  <c:v>-4.7514383634501103</c:v>
                </c:pt>
                <c:pt idx="2983">
                  <c:v>-4.7515142850791099</c:v>
                </c:pt>
                <c:pt idx="2984">
                  <c:v>-4.7513753256440197</c:v>
                </c:pt>
                <c:pt idx="2985">
                  <c:v>-4.75119041703877</c:v>
                </c:pt>
                <c:pt idx="2986">
                  <c:v>-4.7509277110913501</c:v>
                </c:pt>
                <c:pt idx="2987">
                  <c:v>-4.7508236107014499</c:v>
                </c:pt>
                <c:pt idx="2988">
                  <c:v>-4.7445528598923099</c:v>
                </c:pt>
                <c:pt idx="2989">
                  <c:v>-4.7448998420371096</c:v>
                </c:pt>
                <c:pt idx="2990">
                  <c:v>-4.7449637811578498</c:v>
                </c:pt>
                <c:pt idx="2991">
                  <c:v>-4.7453865801291002</c:v>
                </c:pt>
                <c:pt idx="2992">
                  <c:v>-4.7458450519307904</c:v>
                </c:pt>
                <c:pt idx="2993">
                  <c:v>-4.7467689542201201</c:v>
                </c:pt>
                <c:pt idx="2994">
                  <c:v>-4.7478061054586496</c:v>
                </c:pt>
                <c:pt idx="2995">
                  <c:v>-4.7494678220549202</c:v>
                </c:pt>
                <c:pt idx="2996">
                  <c:v>-4.74557188729682</c:v>
                </c:pt>
                <c:pt idx="2997">
                  <c:v>-4.7479221610366</c:v>
                </c:pt>
                <c:pt idx="2998">
                  <c:v>-4.7508152099740002</c:v>
                </c:pt>
                <c:pt idx="2999">
                  <c:v>-4.7538173053802497</c:v>
                </c:pt>
                <c:pt idx="3000">
                  <c:v>-4.7574676692408104</c:v>
                </c:pt>
                <c:pt idx="3001">
                  <c:v>-4.7612551751161298</c:v>
                </c:pt>
                <c:pt idx="3002">
                  <c:v>-4.76493546372574</c:v>
                </c:pt>
                <c:pt idx="3003">
                  <c:v>-4.7692656312603896</c:v>
                </c:pt>
                <c:pt idx="3004">
                  <c:v>-4.7684800221366803</c:v>
                </c:pt>
                <c:pt idx="3005">
                  <c:v>-4.7734101563331501</c:v>
                </c:pt>
                <c:pt idx="3006">
                  <c:v>-4.7780047037188096</c:v>
                </c:pt>
                <c:pt idx="3007">
                  <c:v>-4.7823652356539696</c:v>
                </c:pt>
                <c:pt idx="3008">
                  <c:v>-4.7872027761835998</c:v>
                </c:pt>
                <c:pt idx="3009">
                  <c:v>-4.7915390426929196</c:v>
                </c:pt>
                <c:pt idx="3010">
                  <c:v>-4.79546184326386</c:v>
                </c:pt>
                <c:pt idx="3011">
                  <c:v>-4.7989106539753701</c:v>
                </c:pt>
                <c:pt idx="3012">
                  <c:v>-4.7916123475863897</c:v>
                </c:pt>
                <c:pt idx="3013">
                  <c:v>-4.7941634663236696</c:v>
                </c:pt>
                <c:pt idx="3014">
                  <c:v>-4.7954607646683103</c:v>
                </c:pt>
                <c:pt idx="3015">
                  <c:v>-4.7964761251569197</c:v>
                </c:pt>
                <c:pt idx="3016">
                  <c:v>-4.7958101583104096</c:v>
                </c:pt>
                <c:pt idx="3017">
                  <c:v>-4.7947724800811002</c:v>
                </c:pt>
                <c:pt idx="3018">
                  <c:v>-4.7924163428909399</c:v>
                </c:pt>
                <c:pt idx="3019">
                  <c:v>-4.7884208790934304</c:v>
                </c:pt>
                <c:pt idx="3020">
                  <c:v>-4.7618616388606902</c:v>
                </c:pt>
                <c:pt idx="3021">
                  <c:v>-4.7558026581904</c:v>
                </c:pt>
                <c:pt idx="3022">
                  <c:v>-4.7479439761462601</c:v>
                </c:pt>
                <c:pt idx="3023">
                  <c:v>-4.7394383708196299</c:v>
                </c:pt>
                <c:pt idx="3024">
                  <c:v>-4.7300776095963704</c:v>
                </c:pt>
                <c:pt idx="3025">
                  <c:v>-4.7193807713848104</c:v>
                </c:pt>
                <c:pt idx="3026">
                  <c:v>-4.7076697353267498</c:v>
                </c:pt>
                <c:pt idx="3027">
                  <c:v>-4.6950263295578303</c:v>
                </c:pt>
                <c:pt idx="3028">
                  <c:v>-4.6513094167001201</c:v>
                </c:pt>
                <c:pt idx="3029">
                  <c:v>-4.6378451069585003</c:v>
                </c:pt>
                <c:pt idx="3030">
                  <c:v>-4.6235602273467897</c:v>
                </c:pt>
                <c:pt idx="3031">
                  <c:v>-4.6096863411179401</c:v>
                </c:pt>
                <c:pt idx="3032">
                  <c:v>-4.5949107320892102</c:v>
                </c:pt>
                <c:pt idx="3033">
                  <c:v>-4.5798349598584904</c:v>
                </c:pt>
                <c:pt idx="3034">
                  <c:v>-4.5649402864092803</c:v>
                </c:pt>
                <c:pt idx="3035">
                  <c:v>-4.5502898873477697</c:v>
                </c:pt>
                <c:pt idx="3036">
                  <c:v>-4.5059192194016404</c:v>
                </c:pt>
                <c:pt idx="3037">
                  <c:v>-4.4936224447134299</c:v>
                </c:pt>
                <c:pt idx="3038">
                  <c:v>-4.4797521603135904</c:v>
                </c:pt>
                <c:pt idx="3039">
                  <c:v>-4.46738104648123</c:v>
                </c:pt>
                <c:pt idx="3040">
                  <c:v>-4.45526837947933</c:v>
                </c:pt>
                <c:pt idx="3041">
                  <c:v>-4.4435510122777799</c:v>
                </c:pt>
                <c:pt idx="3042">
                  <c:v>-4.4324994481068698</c:v>
                </c:pt>
                <c:pt idx="3043">
                  <c:v>-4.4222617274111498</c:v>
                </c:pt>
                <c:pt idx="3044">
                  <c:v>-4.3878861701375298</c:v>
                </c:pt>
                <c:pt idx="3045">
                  <c:v>-4.3796017730745804</c:v>
                </c:pt>
                <c:pt idx="3046">
                  <c:v>-4.3704314674373599</c:v>
                </c:pt>
                <c:pt idx="3047">
                  <c:v>-4.3616369954973599</c:v>
                </c:pt>
                <c:pt idx="3048">
                  <c:v>-4.3530288463835802</c:v>
                </c:pt>
                <c:pt idx="3049">
                  <c:v>-4.34417886395671</c:v>
                </c:pt>
                <c:pt idx="3050">
                  <c:v>-4.3354069810603004</c:v>
                </c:pt>
                <c:pt idx="3051">
                  <c:v>-4.3263954564109701</c:v>
                </c:pt>
                <c:pt idx="3052">
                  <c:v>-4.2921353716080004</c:v>
                </c:pt>
                <c:pt idx="3053">
                  <c:v>-4.2833294419660604</c:v>
                </c:pt>
                <c:pt idx="3054">
                  <c:v>-4.2726334463029598</c:v>
                </c:pt>
                <c:pt idx="3055">
                  <c:v>-4.2614202448129603</c:v>
                </c:pt>
                <c:pt idx="3056">
                  <c:v>-4.2493486681052097</c:v>
                </c:pt>
                <c:pt idx="3057">
                  <c:v>-4.2363729710021998</c:v>
                </c:pt>
                <c:pt idx="3058">
                  <c:v>-4.2224626823042399</c:v>
                </c:pt>
                <c:pt idx="3059">
                  <c:v>-4.2083445101908099</c:v>
                </c:pt>
                <c:pt idx="3060">
                  <c:v>-4.15863420775388</c:v>
                </c:pt>
                <c:pt idx="3061">
                  <c:v>-4.1430420316716701</c:v>
                </c:pt>
                <c:pt idx="3062">
                  <c:v>-4.1263421904853903</c:v>
                </c:pt>
                <c:pt idx="3063">
                  <c:v>-4.1085314494539498</c:v>
                </c:pt>
                <c:pt idx="3064">
                  <c:v>-4.0902403108418897</c:v>
                </c:pt>
                <c:pt idx="3065">
                  <c:v>-4.0714800505791802</c:v>
                </c:pt>
                <c:pt idx="3066">
                  <c:v>-4.05329658647186</c:v>
                </c:pt>
                <c:pt idx="3067">
                  <c:v>-4.0339798306115302</c:v>
                </c:pt>
                <c:pt idx="3068">
                  <c:v>-3.9738090180695198</c:v>
                </c:pt>
                <c:pt idx="3069">
                  <c:v>-3.9559469851358</c:v>
                </c:pt>
                <c:pt idx="3070">
                  <c:v>-3.9375240407399299</c:v>
                </c:pt>
                <c:pt idx="3071">
                  <c:v>-3.9197572998641799</c:v>
                </c:pt>
                <c:pt idx="3072">
                  <c:v>-3.9022160937797099</c:v>
                </c:pt>
                <c:pt idx="3073">
                  <c:v>-3.88590970673939</c:v>
                </c:pt>
                <c:pt idx="3074">
                  <c:v>-3.8699588911554099</c:v>
                </c:pt>
                <c:pt idx="3075">
                  <c:v>-3.8554457674471001</c:v>
                </c:pt>
                <c:pt idx="3076">
                  <c:v>-3.8041573972743001</c:v>
                </c:pt>
                <c:pt idx="3077">
                  <c:v>-3.7924590254347499</c:v>
                </c:pt>
                <c:pt idx="3078">
                  <c:v>-3.7806672402996102</c:v>
                </c:pt>
                <c:pt idx="3079">
                  <c:v>-3.7690673912051902</c:v>
                </c:pt>
                <c:pt idx="3080">
                  <c:v>-3.7590877980413402</c:v>
                </c:pt>
                <c:pt idx="3081">
                  <c:v>-3.7502683429031798</c:v>
                </c:pt>
                <c:pt idx="3082">
                  <c:v>-3.74109587389075</c:v>
                </c:pt>
                <c:pt idx="3083">
                  <c:v>-3.7322764262058201</c:v>
                </c:pt>
                <c:pt idx="3084">
                  <c:v>-3.6927816599740302</c:v>
                </c:pt>
                <c:pt idx="3085">
                  <c:v>-3.6852542284576302</c:v>
                </c:pt>
                <c:pt idx="3086">
                  <c:v>-3.6772540826008</c:v>
                </c:pt>
                <c:pt idx="3087">
                  <c:v>-3.6695963555291602</c:v>
                </c:pt>
                <c:pt idx="3088">
                  <c:v>-3.66137208093149</c:v>
                </c:pt>
                <c:pt idx="3089">
                  <c:v>-3.6531973589758402</c:v>
                </c:pt>
                <c:pt idx="3090">
                  <c:v>-3.6438204627894999</c:v>
                </c:pt>
                <c:pt idx="3091">
                  <c:v>-3.63440019589392</c:v>
                </c:pt>
                <c:pt idx="3092">
                  <c:v>-3.59509822688036</c:v>
                </c:pt>
                <c:pt idx="3093">
                  <c:v>-3.58591883682762</c:v>
                </c:pt>
                <c:pt idx="3094">
                  <c:v>-3.5752435797898801</c:v>
                </c:pt>
                <c:pt idx="3095">
                  <c:v>-3.5632812101278799</c:v>
                </c:pt>
                <c:pt idx="3096">
                  <c:v>-3.5511281391027598</c:v>
                </c:pt>
                <c:pt idx="3097">
                  <c:v>-3.53876698935502</c:v>
                </c:pt>
                <c:pt idx="3098">
                  <c:v>-3.5251590402065101</c:v>
                </c:pt>
                <c:pt idx="3099">
                  <c:v>-3.5113238314260902</c:v>
                </c:pt>
                <c:pt idx="3100">
                  <c:v>-3.46421316392198</c:v>
                </c:pt>
                <c:pt idx="3101">
                  <c:v>-3.4505784939648598</c:v>
                </c:pt>
                <c:pt idx="3102">
                  <c:v>-3.43520501841093</c:v>
                </c:pt>
                <c:pt idx="3103">
                  <c:v>-3.4186887096018501</c:v>
                </c:pt>
                <c:pt idx="3104">
                  <c:v>-3.4019401431271201</c:v>
                </c:pt>
                <c:pt idx="3105">
                  <c:v>-3.38496078534286</c:v>
                </c:pt>
                <c:pt idx="3106">
                  <c:v>-3.3669480203251099</c:v>
                </c:pt>
                <c:pt idx="3107">
                  <c:v>-3.3495360782639199</c:v>
                </c:pt>
                <c:pt idx="3108">
                  <c:v>-3.2941074440664502</c:v>
                </c:pt>
                <c:pt idx="3109">
                  <c:v>-3.2757164960906699</c:v>
                </c:pt>
                <c:pt idx="3110">
                  <c:v>-3.2563068140226501</c:v>
                </c:pt>
                <c:pt idx="3111">
                  <c:v>-3.2367382498439499</c:v>
                </c:pt>
                <c:pt idx="3112">
                  <c:v>-3.2166091862304702</c:v>
                </c:pt>
                <c:pt idx="3113">
                  <c:v>-3.1963747990015401</c:v>
                </c:pt>
                <c:pt idx="3114">
                  <c:v>-3.1772303205469798</c:v>
                </c:pt>
                <c:pt idx="3115">
                  <c:v>-3.1568896300486098</c:v>
                </c:pt>
                <c:pt idx="3116">
                  <c:v>-3.09720899289082</c:v>
                </c:pt>
                <c:pt idx="3117">
                  <c:v>-3.07775282616393</c:v>
                </c:pt>
                <c:pt idx="3118">
                  <c:v>-3.0575395860579402</c:v>
                </c:pt>
                <c:pt idx="3119">
                  <c:v>-3.0375070591454398</c:v>
                </c:pt>
                <c:pt idx="3120">
                  <c:v>-3.01855652254938</c:v>
                </c:pt>
                <c:pt idx="3121">
                  <c:v>-2.9993242524478401</c:v>
                </c:pt>
                <c:pt idx="3122">
                  <c:v>-2.9801565968675301</c:v>
                </c:pt>
                <c:pt idx="3123">
                  <c:v>-2.9616473841254698</c:v>
                </c:pt>
                <c:pt idx="3124">
                  <c:v>-2.9081282361453198</c:v>
                </c:pt>
                <c:pt idx="3125">
                  <c:v>-2.89186278933549</c:v>
                </c:pt>
                <c:pt idx="3126">
                  <c:v>-2.8745934326194602</c:v>
                </c:pt>
                <c:pt idx="3127">
                  <c:v>-2.8586049166742198</c:v>
                </c:pt>
                <c:pt idx="3128">
                  <c:v>-2.8427130125338702</c:v>
                </c:pt>
                <c:pt idx="3129">
                  <c:v>-2.82741798999669</c:v>
                </c:pt>
                <c:pt idx="3130">
                  <c:v>-2.8130290598308698</c:v>
                </c:pt>
                <c:pt idx="3131">
                  <c:v>-2.7992608117178301</c:v>
                </c:pt>
                <c:pt idx="3132">
                  <c:v>-2.7601862596703199</c:v>
                </c:pt>
                <c:pt idx="3133">
                  <c:v>-2.7482593968592401</c:v>
                </c:pt>
                <c:pt idx="3134">
                  <c:v>-2.73629126124324</c:v>
                </c:pt>
                <c:pt idx="3135">
                  <c:v>-2.72545613315005</c:v>
                </c:pt>
                <c:pt idx="3136">
                  <c:v>-2.7147497495386999</c:v>
                </c:pt>
                <c:pt idx="3137">
                  <c:v>-2.7046681343311101</c:v>
                </c:pt>
                <c:pt idx="3138">
                  <c:v>-2.6954117139423301</c:v>
                </c:pt>
                <c:pt idx="3139">
                  <c:v>-2.6866220103992502</c:v>
                </c:pt>
                <c:pt idx="3140">
                  <c:v>-2.6620744463416299</c:v>
                </c:pt>
                <c:pt idx="3141">
                  <c:v>-2.6551425676126699</c:v>
                </c:pt>
                <c:pt idx="3142">
                  <c:v>-2.6480878670201502</c:v>
                </c:pt>
                <c:pt idx="3143">
                  <c:v>-2.6415616078947499</c:v>
                </c:pt>
                <c:pt idx="3144">
                  <c:v>-2.6355355044063602</c:v>
                </c:pt>
                <c:pt idx="3145">
                  <c:v>-2.6304069762656002</c:v>
                </c:pt>
                <c:pt idx="3146">
                  <c:v>-2.6254718829335602</c:v>
                </c:pt>
                <c:pt idx="3147">
                  <c:v>-2.6211455435281699</c:v>
                </c:pt>
                <c:pt idx="3148">
                  <c:v>-2.6082901269679102</c:v>
                </c:pt>
                <c:pt idx="3149">
                  <c:v>-2.6049978668882998</c:v>
                </c:pt>
                <c:pt idx="3150">
                  <c:v>-2.60207662592904</c:v>
                </c:pt>
                <c:pt idx="3151">
                  <c:v>-2.5992643877091299</c:v>
                </c:pt>
                <c:pt idx="3152">
                  <c:v>-2.5970670942930698</c:v>
                </c:pt>
                <c:pt idx="3153">
                  <c:v>-2.5952803575244801</c:v>
                </c:pt>
                <c:pt idx="3154">
                  <c:v>-2.5936878260288698</c:v>
                </c:pt>
                <c:pt idx="3155">
                  <c:v>-2.5922150121063399</c:v>
                </c:pt>
                <c:pt idx="3156">
                  <c:v>-2.5844090229488001</c:v>
                </c:pt>
                <c:pt idx="3157">
                  <c:v>-2.5836876434528202</c:v>
                </c:pt>
                <c:pt idx="3158">
                  <c:v>-2.58281853087226</c:v>
                </c:pt>
                <c:pt idx="3159">
                  <c:v>-2.5819496316205202</c:v>
                </c:pt>
                <c:pt idx="3160">
                  <c:v>-2.5810291844859798</c:v>
                </c:pt>
                <c:pt idx="3161">
                  <c:v>-2.5799363510619</c:v>
                </c:pt>
                <c:pt idx="3162">
                  <c:v>-2.5790550444779599</c:v>
                </c:pt>
                <c:pt idx="3163">
                  <c:v>-2.5776375011050998</c:v>
                </c:pt>
                <c:pt idx="3164">
                  <c:v>-2.5515496528969499</c:v>
                </c:pt>
                <c:pt idx="3165">
                  <c:v>-2.5510470112501999</c:v>
                </c:pt>
                <c:pt idx="3166">
                  <c:v>-2.5490130526119299</c:v>
                </c:pt>
                <c:pt idx="3167">
                  <c:v>-2.5466722083419899</c:v>
                </c:pt>
                <c:pt idx="3168">
                  <c:v>-2.5440360092065202</c:v>
                </c:pt>
                <c:pt idx="3169">
                  <c:v>-2.5411166689760298</c:v>
                </c:pt>
                <c:pt idx="3170">
                  <c:v>-2.5376593931686098</c:v>
                </c:pt>
                <c:pt idx="3171">
                  <c:v>-2.5339751127977901</c:v>
                </c:pt>
                <c:pt idx="3172">
                  <c:v>-2.51552187032385</c:v>
                </c:pt>
                <c:pt idx="3173">
                  <c:v>-2.5121565633676899</c:v>
                </c:pt>
                <c:pt idx="3174">
                  <c:v>-2.50734153218183</c:v>
                </c:pt>
                <c:pt idx="3175">
                  <c:v>-2.5024482997706698</c:v>
                </c:pt>
                <c:pt idx="3176">
                  <c:v>-2.49714303803513</c:v>
                </c:pt>
                <c:pt idx="3177">
                  <c:v>-2.49184747758683</c:v>
                </c:pt>
                <c:pt idx="3178">
                  <c:v>-2.4862156220474598</c:v>
                </c:pt>
                <c:pt idx="3179">
                  <c:v>-2.4810081792618002</c:v>
                </c:pt>
                <c:pt idx="3180">
                  <c:v>-2.4612811020753398</c:v>
                </c:pt>
                <c:pt idx="3181">
                  <c:v>-2.4560052223897699</c:v>
                </c:pt>
                <c:pt idx="3182">
                  <c:v>-2.4506328385920901</c:v>
                </c:pt>
                <c:pt idx="3183">
                  <c:v>-2.44551129692403</c:v>
                </c:pt>
                <c:pt idx="3184">
                  <c:v>-2.4404733596361599</c:v>
                </c:pt>
                <c:pt idx="3185">
                  <c:v>-2.4354653330267899</c:v>
                </c:pt>
                <c:pt idx="3186">
                  <c:v>-2.4309542594515299</c:v>
                </c:pt>
                <c:pt idx="3187">
                  <c:v>-2.4268556037535798</c:v>
                </c:pt>
                <c:pt idx="3188">
                  <c:v>-2.4131372637420898</c:v>
                </c:pt>
                <c:pt idx="3189">
                  <c:v>-2.4100583736205601</c:v>
                </c:pt>
                <c:pt idx="3190">
                  <c:v>-2.4071210302803498</c:v>
                </c:pt>
                <c:pt idx="3191">
                  <c:v>-2.4046957459620399</c:v>
                </c:pt>
                <c:pt idx="3192">
                  <c:v>-2.4024684370290901</c:v>
                </c:pt>
                <c:pt idx="3193">
                  <c:v>-2.40104225870826</c:v>
                </c:pt>
                <c:pt idx="3194">
                  <c:v>-2.3998834463302501</c:v>
                </c:pt>
                <c:pt idx="3195">
                  <c:v>-2.39904569261964</c:v>
                </c:pt>
                <c:pt idx="3196">
                  <c:v>-2.3932986043899702</c:v>
                </c:pt>
                <c:pt idx="3197">
                  <c:v>-2.3932551142513701</c:v>
                </c:pt>
                <c:pt idx="3198">
                  <c:v>-2.3933805910274399</c:v>
                </c:pt>
                <c:pt idx="3199">
                  <c:v>-2.3937000310394301</c:v>
                </c:pt>
                <c:pt idx="3200">
                  <c:v>-2.3939807946138099</c:v>
                </c:pt>
                <c:pt idx="3201">
                  <c:v>-2.39478124247292</c:v>
                </c:pt>
                <c:pt idx="3202">
                  <c:v>-2.3955736271822001</c:v>
                </c:pt>
                <c:pt idx="3203">
                  <c:v>-2.3963295573060699</c:v>
                </c:pt>
                <c:pt idx="3204">
                  <c:v>-2.3924937773127701</c:v>
                </c:pt>
                <c:pt idx="3205">
                  <c:v>-2.3933513161230899</c:v>
                </c:pt>
                <c:pt idx="3206">
                  <c:v>-2.3938740927383999</c:v>
                </c:pt>
                <c:pt idx="3207">
                  <c:v>-2.3944048343949</c:v>
                </c:pt>
                <c:pt idx="3208">
                  <c:v>-2.3945714596035401</c:v>
                </c:pt>
                <c:pt idx="3209">
                  <c:v>-2.39462850797505</c:v>
                </c:pt>
                <c:pt idx="3210">
                  <c:v>-2.3945800205493399</c:v>
                </c:pt>
                <c:pt idx="3211">
                  <c:v>-2.3944337303830499</c:v>
                </c:pt>
                <c:pt idx="3212">
                  <c:v>-2.38811513633165</c:v>
                </c:pt>
                <c:pt idx="3213">
                  <c:v>-2.3880945453351998</c:v>
                </c:pt>
                <c:pt idx="3214">
                  <c:v>-2.3877004697190101</c:v>
                </c:pt>
                <c:pt idx="3215">
                  <c:v>-2.3874221933584501</c:v>
                </c:pt>
                <c:pt idx="3216">
                  <c:v>-2.3870038563571199</c:v>
                </c:pt>
                <c:pt idx="3217">
                  <c:v>-2.38671271667498</c:v>
                </c:pt>
                <c:pt idx="3218">
                  <c:v>-2.3863957174174999</c:v>
                </c:pt>
                <c:pt idx="3219">
                  <c:v>-2.3869784108835601</c:v>
                </c:pt>
                <c:pt idx="3220">
                  <c:v>-2.38201033297779</c:v>
                </c:pt>
                <c:pt idx="3221">
                  <c:v>-2.3829513161017002</c:v>
                </c:pt>
                <c:pt idx="3222">
                  <c:v>-2.3839968149873298</c:v>
                </c:pt>
                <c:pt idx="3223">
                  <c:v>-2.3859478482088798</c:v>
                </c:pt>
                <c:pt idx="3224">
                  <c:v>-2.3881108611997099</c:v>
                </c:pt>
                <c:pt idx="3225">
                  <c:v>-2.3906882185037799</c:v>
                </c:pt>
                <c:pt idx="3226">
                  <c:v>-2.3941237245004099</c:v>
                </c:pt>
                <c:pt idx="3227">
                  <c:v>-2.39802743449316</c:v>
                </c:pt>
                <c:pt idx="3228">
                  <c:v>-2.4019404832049198</c:v>
                </c:pt>
                <c:pt idx="3229">
                  <c:v>-2.4071846132919301</c:v>
                </c:pt>
                <c:pt idx="3230">
                  <c:v>-2.4129510423935301</c:v>
                </c:pt>
                <c:pt idx="3231">
                  <c:v>-2.4196844777887301</c:v>
                </c:pt>
                <c:pt idx="3232">
                  <c:v>-2.4269640545572</c:v>
                </c:pt>
                <c:pt idx="3233">
                  <c:v>-2.4348018097858199</c:v>
                </c:pt>
                <c:pt idx="3234">
                  <c:v>-2.4435888125199701</c:v>
                </c:pt>
                <c:pt idx="3235">
                  <c:v>-2.4529377752264399</c:v>
                </c:pt>
                <c:pt idx="3236">
                  <c:v>-2.4713122174080402</c:v>
                </c:pt>
                <c:pt idx="3237">
                  <c:v>-2.4812441735639799</c:v>
                </c:pt>
                <c:pt idx="3238">
                  <c:v>-2.4925454152798801</c:v>
                </c:pt>
                <c:pt idx="3239">
                  <c:v>-2.5043225885350999</c:v>
                </c:pt>
                <c:pt idx="3240">
                  <c:v>-2.51653653747108</c:v>
                </c:pt>
                <c:pt idx="3241">
                  <c:v>-2.5291414485157202</c:v>
                </c:pt>
                <c:pt idx="3242">
                  <c:v>-2.5417730865786701</c:v>
                </c:pt>
                <c:pt idx="3243">
                  <c:v>-2.55535163020962</c:v>
                </c:pt>
                <c:pt idx="3244">
                  <c:v>-2.5843772918222099</c:v>
                </c:pt>
                <c:pt idx="3245">
                  <c:v>-2.5978772489084299</c:v>
                </c:pt>
                <c:pt idx="3246">
                  <c:v>-2.61194887342005</c:v>
                </c:pt>
                <c:pt idx="3247">
                  <c:v>-2.6259590363233198</c:v>
                </c:pt>
                <c:pt idx="3248">
                  <c:v>-2.63960341397215</c:v>
                </c:pt>
                <c:pt idx="3249">
                  <c:v>-2.6535341360850699</c:v>
                </c:pt>
                <c:pt idx="3250">
                  <c:v>-2.6673397554064602</c:v>
                </c:pt>
                <c:pt idx="3251">
                  <c:v>-2.6808402491620602</c:v>
                </c:pt>
                <c:pt idx="3252">
                  <c:v>-2.70896944617814</c:v>
                </c:pt>
                <c:pt idx="3253">
                  <c:v>-2.7213634325276099</c:v>
                </c:pt>
                <c:pt idx="3254">
                  <c:v>-2.7333527924268002</c:v>
                </c:pt>
                <c:pt idx="3255">
                  <c:v>-2.7450884693973898</c:v>
                </c:pt>
                <c:pt idx="3256">
                  <c:v>-2.7566221546726002</c:v>
                </c:pt>
                <c:pt idx="3257">
                  <c:v>-2.7670897715707898</c:v>
                </c:pt>
                <c:pt idx="3258">
                  <c:v>-2.7770613794203101</c:v>
                </c:pt>
                <c:pt idx="3259">
                  <c:v>-2.7860762492739202</c:v>
                </c:pt>
                <c:pt idx="3260">
                  <c:v>-2.8035082776095401</c:v>
                </c:pt>
                <c:pt idx="3261">
                  <c:v>-2.8113944417300099</c:v>
                </c:pt>
                <c:pt idx="3262">
                  <c:v>-2.8187099764664199</c:v>
                </c:pt>
                <c:pt idx="3263">
                  <c:v>-2.8252486928537901</c:v>
                </c:pt>
                <c:pt idx="3264">
                  <c:v>-2.8313330314382901</c:v>
                </c:pt>
                <c:pt idx="3265">
                  <c:v>-2.8368887248118</c:v>
                </c:pt>
                <c:pt idx="3266">
                  <c:v>-2.8421210421365402</c:v>
                </c:pt>
                <c:pt idx="3267">
                  <c:v>-2.8469563871388699</c:v>
                </c:pt>
                <c:pt idx="3268">
                  <c:v>-2.8546134919175001</c:v>
                </c:pt>
                <c:pt idx="3269">
                  <c:v>-2.8587839590129298</c:v>
                </c:pt>
                <c:pt idx="3270">
                  <c:v>-2.8629050567751202</c:v>
                </c:pt>
                <c:pt idx="3271">
                  <c:v>-2.8669582595426002</c:v>
                </c:pt>
                <c:pt idx="3272">
                  <c:v>-2.8709894551253501</c:v>
                </c:pt>
                <c:pt idx="3273">
                  <c:v>-2.8750521309685499</c:v>
                </c:pt>
                <c:pt idx="3274">
                  <c:v>-2.8792180630847901</c:v>
                </c:pt>
                <c:pt idx="3275">
                  <c:v>-2.8835244822580202</c:v>
                </c:pt>
                <c:pt idx="3276">
                  <c:v>-2.8898942049335998</c:v>
                </c:pt>
                <c:pt idx="3277">
                  <c:v>-2.89446833137653</c:v>
                </c:pt>
                <c:pt idx="3278">
                  <c:v>-2.8992921410262098</c:v>
                </c:pt>
                <c:pt idx="3279">
                  <c:v>-2.90427981227946</c:v>
                </c:pt>
                <c:pt idx="3280">
                  <c:v>-2.9094372959420198</c:v>
                </c:pt>
                <c:pt idx="3281">
                  <c:v>-2.9148025704562999</c:v>
                </c:pt>
                <c:pt idx="3282">
                  <c:v>-2.9203230202233801</c:v>
                </c:pt>
                <c:pt idx="3283">
                  <c:v>-2.92602199589387</c:v>
                </c:pt>
                <c:pt idx="3284">
                  <c:v>-2.9350924603564401</c:v>
                </c:pt>
                <c:pt idx="3285">
                  <c:v>-2.9408635924318798</c:v>
                </c:pt>
                <c:pt idx="3286">
                  <c:v>-2.94687806045168</c:v>
                </c:pt>
                <c:pt idx="3287">
                  <c:v>-2.9529194134380301</c:v>
                </c:pt>
                <c:pt idx="3288">
                  <c:v>-2.95902907764243</c:v>
                </c:pt>
                <c:pt idx="3289">
                  <c:v>-2.9652191275706099</c:v>
                </c:pt>
                <c:pt idx="3290">
                  <c:v>-2.97141735796288</c:v>
                </c:pt>
                <c:pt idx="3291">
                  <c:v>-2.97758819318575</c:v>
                </c:pt>
                <c:pt idx="3292">
                  <c:v>-2.9886431654505401</c:v>
                </c:pt>
                <c:pt idx="3293">
                  <c:v>-2.99486997828435</c:v>
                </c:pt>
                <c:pt idx="3294">
                  <c:v>-3.0011286458934601</c:v>
                </c:pt>
                <c:pt idx="3295">
                  <c:v>-3.00751899121338</c:v>
                </c:pt>
                <c:pt idx="3296">
                  <c:v>-3.0139615123421399</c:v>
                </c:pt>
                <c:pt idx="3297">
                  <c:v>-3.02041120496256</c:v>
                </c:pt>
                <c:pt idx="3298">
                  <c:v>-3.0269606781934701</c:v>
                </c:pt>
                <c:pt idx="3299">
                  <c:v>-3.03354461098797</c:v>
                </c:pt>
                <c:pt idx="3300">
                  <c:v>-3.0457681150367901</c:v>
                </c:pt>
                <c:pt idx="3301">
                  <c:v>-3.0521454817502902</c:v>
                </c:pt>
                <c:pt idx="3302">
                  <c:v>-3.0587860009341101</c:v>
                </c:pt>
                <c:pt idx="3303">
                  <c:v>-3.0654410715268798</c:v>
                </c:pt>
                <c:pt idx="3304">
                  <c:v>-3.0721312848065101</c:v>
                </c:pt>
                <c:pt idx="3305">
                  <c:v>-3.0788044103317498</c:v>
                </c:pt>
                <c:pt idx="3306">
                  <c:v>-3.08544983928592</c:v>
                </c:pt>
                <c:pt idx="3307">
                  <c:v>-3.09205669489796</c:v>
                </c:pt>
                <c:pt idx="3308">
                  <c:v>-3.1041218664104102</c:v>
                </c:pt>
                <c:pt idx="3309">
                  <c:v>-3.1099648719072901</c:v>
                </c:pt>
                <c:pt idx="3310">
                  <c:v>-3.116017397217</c:v>
                </c:pt>
                <c:pt idx="3311">
                  <c:v>-3.12156857820254</c:v>
                </c:pt>
                <c:pt idx="3312">
                  <c:v>-3.12702882826534</c:v>
                </c:pt>
                <c:pt idx="3313">
                  <c:v>-3.1319656665249398</c:v>
                </c:pt>
                <c:pt idx="3314">
                  <c:v>-3.1367921656123499</c:v>
                </c:pt>
                <c:pt idx="3315">
                  <c:v>-3.1410101911804298</c:v>
                </c:pt>
                <c:pt idx="3316">
                  <c:v>-3.1492087145087502</c:v>
                </c:pt>
                <c:pt idx="3317">
                  <c:v>-3.1528001237814398</c:v>
                </c:pt>
                <c:pt idx="3318">
                  <c:v>-3.1559512409875898</c:v>
                </c:pt>
                <c:pt idx="3319">
                  <c:v>-3.1585886297881598</c:v>
                </c:pt>
                <c:pt idx="3320">
                  <c:v>-3.16107957803316</c:v>
                </c:pt>
                <c:pt idx="3321">
                  <c:v>-3.1630448557508402</c:v>
                </c:pt>
                <c:pt idx="3322">
                  <c:v>-3.1646067182237601</c:v>
                </c:pt>
                <c:pt idx="3323">
                  <c:v>-3.1660301049002499</c:v>
                </c:pt>
                <c:pt idx="3324">
                  <c:v>-3.1690685453783298</c:v>
                </c:pt>
                <c:pt idx="3325">
                  <c:v>-3.1697122805487501</c:v>
                </c:pt>
                <c:pt idx="3326">
                  <c:v>-3.1702826274630498</c:v>
                </c:pt>
                <c:pt idx="3327">
                  <c:v>-3.1705568563242701</c:v>
                </c:pt>
                <c:pt idx="3328">
                  <c:v>-3.17075500737106</c:v>
                </c:pt>
                <c:pt idx="3329">
                  <c:v>-3.17073366003746</c:v>
                </c:pt>
                <c:pt idx="3330">
                  <c:v>-3.1706724850808401</c:v>
                </c:pt>
                <c:pt idx="3331">
                  <c:v>-3.1705899786619098</c:v>
                </c:pt>
                <c:pt idx="3332">
                  <c:v>-3.1712180852054201</c:v>
                </c:pt>
                <c:pt idx="3333">
                  <c:v>-3.1711031737173898</c:v>
                </c:pt>
                <c:pt idx="3334">
                  <c:v>-3.1710216336999899</c:v>
                </c:pt>
                <c:pt idx="3335">
                  <c:v>-3.17114461144683</c:v>
                </c:pt>
                <c:pt idx="3336">
                  <c:v>-3.1713007821091601</c:v>
                </c:pt>
                <c:pt idx="3337">
                  <c:v>-3.1717382719837199</c:v>
                </c:pt>
                <c:pt idx="3338">
                  <c:v>-3.1722367117980399</c:v>
                </c:pt>
                <c:pt idx="3339">
                  <c:v>-3.1730225289957401</c:v>
                </c:pt>
                <c:pt idx="3340">
                  <c:v>-3.1754332697070899</c:v>
                </c:pt>
                <c:pt idx="3341">
                  <c:v>-3.17654953110921</c:v>
                </c:pt>
                <c:pt idx="3342">
                  <c:v>-3.1779421557709102</c:v>
                </c:pt>
                <c:pt idx="3343">
                  <c:v>-3.1794146923405</c:v>
                </c:pt>
                <c:pt idx="3344">
                  <c:v>-3.18115073549524</c:v>
                </c:pt>
                <c:pt idx="3345">
                  <c:v>-3.1831332064509201</c:v>
                </c:pt>
                <c:pt idx="3346">
                  <c:v>-3.1851075632554902</c:v>
                </c:pt>
                <c:pt idx="3347">
                  <c:v>-3.1872819981677698</c:v>
                </c:pt>
                <c:pt idx="3348">
                  <c:v>-3.1912778239775799</c:v>
                </c:pt>
                <c:pt idx="3349">
                  <c:v>-3.1931979863947899</c:v>
                </c:pt>
                <c:pt idx="3350">
                  <c:v>-3.19507321457509</c:v>
                </c:pt>
                <c:pt idx="3351">
                  <c:v>-3.1967805639333702</c:v>
                </c:pt>
                <c:pt idx="3352">
                  <c:v>-3.1982842703696002</c:v>
                </c:pt>
                <c:pt idx="3353">
                  <c:v>-3.1995489367820902</c:v>
                </c:pt>
                <c:pt idx="3354">
                  <c:v>-3.20036088835433</c:v>
                </c:pt>
                <c:pt idx="3355">
                  <c:v>-3.20088950999456</c:v>
                </c:pt>
                <c:pt idx="3356">
                  <c:v>-3.1993747745569801</c:v>
                </c:pt>
                <c:pt idx="3357">
                  <c:v>-3.1987249831740501</c:v>
                </c:pt>
                <c:pt idx="3358">
                  <c:v>-3.1973656507889801</c:v>
                </c:pt>
                <c:pt idx="3359">
                  <c:v>-3.1953304176288699</c:v>
                </c:pt>
                <c:pt idx="3360">
                  <c:v>-3.1926453713140699</c:v>
                </c:pt>
                <c:pt idx="3361">
                  <c:v>-3.18927328317262</c:v>
                </c:pt>
                <c:pt idx="3362">
                  <c:v>-3.1852657562139002</c:v>
                </c:pt>
                <c:pt idx="3363">
                  <c:v>-3.18041012194506</c:v>
                </c:pt>
                <c:pt idx="3364">
                  <c:v>-3.1672204805034601</c:v>
                </c:pt>
                <c:pt idx="3365">
                  <c:v>-3.1613062292680398</c:v>
                </c:pt>
                <c:pt idx="3366">
                  <c:v>-3.1545658958823801</c:v>
                </c:pt>
                <c:pt idx="3367">
                  <c:v>-3.1472318060327602</c:v>
                </c:pt>
                <c:pt idx="3368">
                  <c:v>-3.13934535490821</c:v>
                </c:pt>
                <c:pt idx="3369">
                  <c:v>-3.1315245470888802</c:v>
                </c:pt>
                <c:pt idx="3370">
                  <c:v>-3.1230930080311299</c:v>
                </c:pt>
                <c:pt idx="3371">
                  <c:v>-3.1141793676427598</c:v>
                </c:pt>
                <c:pt idx="3372">
                  <c:v>-3.0938659745771</c:v>
                </c:pt>
                <c:pt idx="3373">
                  <c:v>-3.0852711531180601</c:v>
                </c:pt>
                <c:pt idx="3374">
                  <c:v>-3.0765561447180101</c:v>
                </c:pt>
                <c:pt idx="3375">
                  <c:v>-3.0679658641507301</c:v>
                </c:pt>
                <c:pt idx="3376">
                  <c:v>-3.05974320175905</c:v>
                </c:pt>
                <c:pt idx="3377">
                  <c:v>-3.0518556575995102</c:v>
                </c:pt>
                <c:pt idx="3378">
                  <c:v>-3.0444327132678599</c:v>
                </c:pt>
                <c:pt idx="3379">
                  <c:v>-3.0377005065706602</c:v>
                </c:pt>
                <c:pt idx="3380">
                  <c:v>-3.024810077013</c:v>
                </c:pt>
                <c:pt idx="3381">
                  <c:v>-3.01995127471206</c:v>
                </c:pt>
                <c:pt idx="3382">
                  <c:v>-3.01585890863115</c:v>
                </c:pt>
                <c:pt idx="3383">
                  <c:v>-3.01264850966936</c:v>
                </c:pt>
                <c:pt idx="3384">
                  <c:v>-3.0104021528430001</c:v>
                </c:pt>
                <c:pt idx="3385">
                  <c:v>-3.0093977386221198</c:v>
                </c:pt>
                <c:pt idx="3386">
                  <c:v>-3.0096236050949399</c:v>
                </c:pt>
                <c:pt idx="3387">
                  <c:v>-3.0110592562718899</c:v>
                </c:pt>
                <c:pt idx="3388">
                  <c:v>-3.0182375720096202</c:v>
                </c:pt>
                <c:pt idx="3389">
                  <c:v>-3.0219353377505498</c:v>
                </c:pt>
                <c:pt idx="3390">
                  <c:v>-3.0271982380496398</c:v>
                </c:pt>
                <c:pt idx="3391">
                  <c:v>-3.0335135544366501</c:v>
                </c:pt>
                <c:pt idx="3392">
                  <c:v>-3.0408611165488102</c:v>
                </c:pt>
                <c:pt idx="3393">
                  <c:v>-3.0494932732902198</c:v>
                </c:pt>
                <c:pt idx="3394">
                  <c:v>-3.0590198427070501</c:v>
                </c:pt>
                <c:pt idx="3395">
                  <c:v>-3.0695811357383498</c:v>
                </c:pt>
                <c:pt idx="3396">
                  <c:v>-3.0948616374735298</c:v>
                </c:pt>
                <c:pt idx="3397">
                  <c:v>-3.1066078974506199</c:v>
                </c:pt>
                <c:pt idx="3398">
                  <c:v>-3.11881403102785</c:v>
                </c:pt>
                <c:pt idx="3399">
                  <c:v>-3.1320002153419502</c:v>
                </c:pt>
                <c:pt idx="3400">
                  <c:v>-3.1455603056135302</c:v>
                </c:pt>
                <c:pt idx="3401">
                  <c:v>-3.15944371029296</c:v>
                </c:pt>
                <c:pt idx="3402">
                  <c:v>-3.17336419873673</c:v>
                </c:pt>
                <c:pt idx="3403">
                  <c:v>-3.1875198829652098</c:v>
                </c:pt>
                <c:pt idx="3404">
                  <c:v>-3.2180173202437201</c:v>
                </c:pt>
                <c:pt idx="3405">
                  <c:v>-3.2309476824933498</c:v>
                </c:pt>
                <c:pt idx="3406">
                  <c:v>-3.2448311364365399</c:v>
                </c:pt>
                <c:pt idx="3407">
                  <c:v>-3.2585832886811299</c:v>
                </c:pt>
                <c:pt idx="3408">
                  <c:v>-3.2720855729473302</c:v>
                </c:pt>
                <c:pt idx="3409">
                  <c:v>-3.2852847098039999</c:v>
                </c:pt>
                <c:pt idx="3410">
                  <c:v>-3.2983649083061799</c:v>
                </c:pt>
                <c:pt idx="3411">
                  <c:v>-3.3112391058578599</c:v>
                </c:pt>
                <c:pt idx="3412">
                  <c:v>-3.3384002209895902</c:v>
                </c:pt>
                <c:pt idx="3413">
                  <c:v>-3.35085997968139</c:v>
                </c:pt>
                <c:pt idx="3414">
                  <c:v>-3.3630067004807001</c:v>
                </c:pt>
                <c:pt idx="3415">
                  <c:v>-3.37553277514687</c:v>
                </c:pt>
                <c:pt idx="3416">
                  <c:v>-3.3876293249373899</c:v>
                </c:pt>
                <c:pt idx="3417">
                  <c:v>-3.3999807229411099</c:v>
                </c:pt>
                <c:pt idx="3418">
                  <c:v>-3.412518839159</c:v>
                </c:pt>
                <c:pt idx="3419">
                  <c:v>-3.4252814054638798</c:v>
                </c:pt>
                <c:pt idx="3420">
                  <c:v>-3.4805358940853601</c:v>
                </c:pt>
                <c:pt idx="3421">
                  <c:v>-3.4923054554088702</c:v>
                </c:pt>
                <c:pt idx="3422">
                  <c:v>-3.5063029005908901</c:v>
                </c:pt>
                <c:pt idx="3423">
                  <c:v>-3.52033437928768</c:v>
                </c:pt>
                <c:pt idx="3424">
                  <c:v>-3.5350972346872398</c:v>
                </c:pt>
                <c:pt idx="3425">
                  <c:v>-3.5505409417280598</c:v>
                </c:pt>
                <c:pt idx="3426">
                  <c:v>-3.5667206258634998</c:v>
                </c:pt>
                <c:pt idx="3427">
                  <c:v>-3.5828535215848598</c:v>
                </c:pt>
                <c:pt idx="3428">
                  <c:v>-3.6211863662710901</c:v>
                </c:pt>
                <c:pt idx="3429">
                  <c:v>-3.6377963754244198</c:v>
                </c:pt>
                <c:pt idx="3430">
                  <c:v>-3.6555326535328501</c:v>
                </c:pt>
                <c:pt idx="3431">
                  <c:v>-3.6744241490845999</c:v>
                </c:pt>
                <c:pt idx="3432">
                  <c:v>-3.6933504051850599</c:v>
                </c:pt>
                <c:pt idx="3433">
                  <c:v>-3.71225157252923</c:v>
                </c:pt>
                <c:pt idx="3434">
                  <c:v>-3.7316311587920299</c:v>
                </c:pt>
                <c:pt idx="3435">
                  <c:v>-3.7513628062739999</c:v>
                </c:pt>
                <c:pt idx="3436">
                  <c:v>-3.7926518177520698</c:v>
                </c:pt>
                <c:pt idx="3437">
                  <c:v>-3.81239987815131</c:v>
                </c:pt>
                <c:pt idx="3438">
                  <c:v>-3.8322873106945199</c:v>
                </c:pt>
                <c:pt idx="3439">
                  <c:v>-3.8514843968239201</c:v>
                </c:pt>
                <c:pt idx="3440">
                  <c:v>-3.8706708376523302</c:v>
                </c:pt>
                <c:pt idx="3441">
                  <c:v>-3.8888104242220498</c:v>
                </c:pt>
                <c:pt idx="3442">
                  <c:v>-3.9065133490518198</c:v>
                </c:pt>
                <c:pt idx="3443">
                  <c:v>-3.9236244677054102</c:v>
                </c:pt>
                <c:pt idx="3444">
                  <c:v>-3.9547514029612199</c:v>
                </c:pt>
                <c:pt idx="3445">
                  <c:v>-3.9694303702821201</c:v>
                </c:pt>
                <c:pt idx="3446">
                  <c:v>-3.9836344405713402</c:v>
                </c:pt>
                <c:pt idx="3447">
                  <c:v>-3.9964098479576702</c:v>
                </c:pt>
                <c:pt idx="3448">
                  <c:v>-4.0074721176589598</c:v>
                </c:pt>
                <c:pt idx="3449">
                  <c:v>-4.0180259966831002</c:v>
                </c:pt>
                <c:pt idx="3450">
                  <c:v>-4.0270680305192297</c:v>
                </c:pt>
                <c:pt idx="3451">
                  <c:v>-4.0346368766002199</c:v>
                </c:pt>
                <c:pt idx="3452">
                  <c:v>-4.0449285093479803</c:v>
                </c:pt>
                <c:pt idx="3453">
                  <c:v>-4.0497469288115502</c:v>
                </c:pt>
                <c:pt idx="3454">
                  <c:v>-4.0532705526939701</c:v>
                </c:pt>
                <c:pt idx="3455">
                  <c:v>-4.0556140478182403</c:v>
                </c:pt>
                <c:pt idx="3456">
                  <c:v>-4.05682722005964</c:v>
                </c:pt>
                <c:pt idx="3457">
                  <c:v>-4.0564568191975097</c:v>
                </c:pt>
                <c:pt idx="3458">
                  <c:v>-4.0551524759176099</c:v>
                </c:pt>
                <c:pt idx="3459">
                  <c:v>-4.0530248047112796</c:v>
                </c:pt>
                <c:pt idx="3460">
                  <c:v>-4.0461764518498704</c:v>
                </c:pt>
                <c:pt idx="3461">
                  <c:v>-4.0430719477607902</c:v>
                </c:pt>
                <c:pt idx="3462">
                  <c:v>-4.0392568824856001</c:v>
                </c:pt>
                <c:pt idx="3463">
                  <c:v>-4.0350624283480503</c:v>
                </c:pt>
                <c:pt idx="3464">
                  <c:v>-4.0305998393065998</c:v>
                </c:pt>
                <c:pt idx="3465">
                  <c:v>-4.0259802654805199</c:v>
                </c:pt>
                <c:pt idx="3466">
                  <c:v>-4.0213212881257698</c:v>
                </c:pt>
                <c:pt idx="3467">
                  <c:v>-4.0167644129936999</c:v>
                </c:pt>
                <c:pt idx="3468">
                  <c:v>-4.0079740712683698</c:v>
                </c:pt>
                <c:pt idx="3469">
                  <c:v>-4.0041902599124697</c:v>
                </c:pt>
                <c:pt idx="3470">
                  <c:v>-4.0006568852711704</c:v>
                </c:pt>
                <c:pt idx="3471">
                  <c:v>-3.9977064629236398</c:v>
                </c:pt>
                <c:pt idx="3472">
                  <c:v>-3.99520545701604</c:v>
                </c:pt>
                <c:pt idx="3473">
                  <c:v>-3.9934041259028699</c:v>
                </c:pt>
                <c:pt idx="3474">
                  <c:v>-3.9922993455101601</c:v>
                </c:pt>
                <c:pt idx="3475">
                  <c:v>-3.9919187944086101</c:v>
                </c:pt>
                <c:pt idx="3476">
                  <c:v>-3.9927010699730401</c:v>
                </c:pt>
                <c:pt idx="3477">
                  <c:v>-3.9936397230631999</c:v>
                </c:pt>
                <c:pt idx="3478">
                  <c:v>-3.9951746605134799</c:v>
                </c:pt>
                <c:pt idx="3479">
                  <c:v>-3.9974555570958099</c:v>
                </c:pt>
                <c:pt idx="3480">
                  <c:v>-4.0002559799839403</c:v>
                </c:pt>
                <c:pt idx="3481">
                  <c:v>-4.0034743784056799</c:v>
                </c:pt>
                <c:pt idx="3482">
                  <c:v>-4.0071567766047904</c:v>
                </c:pt>
                <c:pt idx="3483">
                  <c:v>-4.0110303975863602</c:v>
                </c:pt>
                <c:pt idx="3484">
                  <c:v>-4.01725926183396</c:v>
                </c:pt>
                <c:pt idx="3485">
                  <c:v>-4.0215381678067104</c:v>
                </c:pt>
                <c:pt idx="3486">
                  <c:v>-4.0258833337853197</c:v>
                </c:pt>
                <c:pt idx="3487">
                  <c:v>-4.0301965503934101</c:v>
                </c:pt>
                <c:pt idx="3488">
                  <c:v>-4.0342671651367601</c:v>
                </c:pt>
                <c:pt idx="3489">
                  <c:v>-4.0382474010442904</c:v>
                </c:pt>
                <c:pt idx="3490">
                  <c:v>-4.0419289073094102</c:v>
                </c:pt>
                <c:pt idx="3491">
                  <c:v>-4.0453042272757802</c:v>
                </c:pt>
                <c:pt idx="3492">
                  <c:v>-4.0461275338228999</c:v>
                </c:pt>
                <c:pt idx="3493">
                  <c:v>-4.0489160007017198</c:v>
                </c:pt>
                <c:pt idx="3494">
                  <c:v>-4.05105563820665</c:v>
                </c:pt>
                <c:pt idx="3495">
                  <c:v>-4.0530367147434196</c:v>
                </c:pt>
                <c:pt idx="3496">
                  <c:v>-4.05445179164116</c:v>
                </c:pt>
                <c:pt idx="3497">
                  <c:v>-4.0556185782774401</c:v>
                </c:pt>
                <c:pt idx="3498">
                  <c:v>-4.05634445358778</c:v>
                </c:pt>
                <c:pt idx="3499">
                  <c:v>-4.0569547259543999</c:v>
                </c:pt>
                <c:pt idx="3500">
                  <c:v>-4.0525228237310804</c:v>
                </c:pt>
                <c:pt idx="3501">
                  <c:v>-4.0528189546229703</c:v>
                </c:pt>
                <c:pt idx="3502">
                  <c:v>-4.05298194746889</c:v>
                </c:pt>
                <c:pt idx="3503">
                  <c:v>-4.0530910077146096</c:v>
                </c:pt>
                <c:pt idx="3504">
                  <c:v>-4.0535407873468001</c:v>
                </c:pt>
                <c:pt idx="3505">
                  <c:v>-4.05408115210997</c:v>
                </c:pt>
                <c:pt idx="3506">
                  <c:v>-4.0549285216180202</c:v>
                </c:pt>
                <c:pt idx="3507">
                  <c:v>-4.0561615276892002</c:v>
                </c:pt>
                <c:pt idx="3508">
                  <c:v>-4.0575851837489596</c:v>
                </c:pt>
                <c:pt idx="3509">
                  <c:v>-4.05982665577468</c:v>
                </c:pt>
                <c:pt idx="3510">
                  <c:v>-4.0626938918050701</c:v>
                </c:pt>
                <c:pt idx="3511">
                  <c:v>-4.0663216444221</c:v>
                </c:pt>
                <c:pt idx="3512">
                  <c:v>-4.0707541968271297</c:v>
                </c:pt>
                <c:pt idx="3513">
                  <c:v>-4.0760272998650304</c:v>
                </c:pt>
                <c:pt idx="3514">
                  <c:v>-4.0821919728000697</c:v>
                </c:pt>
                <c:pt idx="3515">
                  <c:v>-4.0892348485593901</c:v>
                </c:pt>
                <c:pt idx="3516">
                  <c:v>-4.1073047083505303</c:v>
                </c:pt>
                <c:pt idx="3517">
                  <c:v>-4.1160544676879001</c:v>
                </c:pt>
                <c:pt idx="3518">
                  <c:v>-4.1259935675328503</c:v>
                </c:pt>
                <c:pt idx="3519">
                  <c:v>-4.1365445176810898</c:v>
                </c:pt>
                <c:pt idx="3520">
                  <c:v>-4.1483418699217696</c:v>
                </c:pt>
                <c:pt idx="3521">
                  <c:v>-4.1608508334798699</c:v>
                </c:pt>
                <c:pt idx="3522">
                  <c:v>-4.1742486248976096</c:v>
                </c:pt>
                <c:pt idx="3523">
                  <c:v>-4.1881246711343696</c:v>
                </c:pt>
                <c:pt idx="3524">
                  <c:v>-4.2208589345735801</c:v>
                </c:pt>
                <c:pt idx="3525">
                  <c:v>-4.2353606276917404</c:v>
                </c:pt>
                <c:pt idx="3526">
                  <c:v>-4.2504223493884998</c:v>
                </c:pt>
                <c:pt idx="3527">
                  <c:v>-4.26571230726036</c:v>
                </c:pt>
                <c:pt idx="3528">
                  <c:v>-4.2810089153468596</c:v>
                </c:pt>
                <c:pt idx="3529">
                  <c:v>-4.2960936627747603</c:v>
                </c:pt>
                <c:pt idx="3530">
                  <c:v>-4.3111871591424498</c:v>
                </c:pt>
                <c:pt idx="3531">
                  <c:v>-4.3253878749107804</c:v>
                </c:pt>
                <c:pt idx="3532">
                  <c:v>-4.3583161194661697</c:v>
                </c:pt>
                <c:pt idx="3533">
                  <c:v>-4.37168452962303</c:v>
                </c:pt>
                <c:pt idx="3534">
                  <c:v>-4.3848227436843104</c:v>
                </c:pt>
                <c:pt idx="3535">
                  <c:v>-4.3970656538663802</c:v>
                </c:pt>
                <c:pt idx="3536">
                  <c:v>-4.4089828545183902</c:v>
                </c:pt>
                <c:pt idx="3537">
                  <c:v>-4.4198819978675497</c:v>
                </c:pt>
                <c:pt idx="3538">
                  <c:v>-4.43050424241261</c:v>
                </c:pt>
                <c:pt idx="3539">
                  <c:v>-4.4398209546596696</c:v>
                </c:pt>
                <c:pt idx="3540">
                  <c:v>-4.4608130608670704</c:v>
                </c:pt>
                <c:pt idx="3541">
                  <c:v>-4.4686409399037599</c:v>
                </c:pt>
                <c:pt idx="3542">
                  <c:v>-4.4756727830017402</c:v>
                </c:pt>
                <c:pt idx="3543">
                  <c:v>-4.4823773761155801</c:v>
                </c:pt>
                <c:pt idx="3544">
                  <c:v>-4.4881684882966502</c:v>
                </c:pt>
                <c:pt idx="3545">
                  <c:v>-4.4935925086627098</c:v>
                </c:pt>
                <c:pt idx="3546">
                  <c:v>-4.49854489625739</c:v>
                </c:pt>
                <c:pt idx="3547">
                  <c:v>-4.5030020561044202</c:v>
                </c:pt>
                <c:pt idx="3548">
                  <c:v>-4.5150648672317004</c:v>
                </c:pt>
                <c:pt idx="3549">
                  <c:v>-4.5188017960154196</c:v>
                </c:pt>
                <c:pt idx="3550">
                  <c:v>-4.5226088927651604</c:v>
                </c:pt>
                <c:pt idx="3551">
                  <c:v>-4.5265926049346197</c:v>
                </c:pt>
                <c:pt idx="3552">
                  <c:v>-4.5305827687974398</c:v>
                </c:pt>
                <c:pt idx="3553">
                  <c:v>-4.5344231386570204</c:v>
                </c:pt>
                <c:pt idx="3554">
                  <c:v>-4.5388589782728896</c:v>
                </c:pt>
                <c:pt idx="3555">
                  <c:v>-4.5438083697510798</c:v>
                </c:pt>
                <c:pt idx="3556">
                  <c:v>-4.5616483279782001</c:v>
                </c:pt>
                <c:pt idx="3557">
                  <c:v>-4.5669735999933501</c:v>
                </c:pt>
                <c:pt idx="3558">
                  <c:v>-4.5737891418749399</c:v>
                </c:pt>
                <c:pt idx="3559">
                  <c:v>-4.5809265857868402</c:v>
                </c:pt>
                <c:pt idx="3560">
                  <c:v>-4.58923122763915</c:v>
                </c:pt>
                <c:pt idx="3561">
                  <c:v>-4.5976782806667398</c:v>
                </c:pt>
                <c:pt idx="3562">
                  <c:v>-4.6074664896171003</c:v>
                </c:pt>
                <c:pt idx="3563">
                  <c:v>-4.6176990295495202</c:v>
                </c:pt>
                <c:pt idx="3564">
                  <c:v>-4.6498975764655501</c:v>
                </c:pt>
                <c:pt idx="3565">
                  <c:v>-4.6611548084363701</c:v>
                </c:pt>
                <c:pt idx="3566">
                  <c:v>-4.6733210668154097</c:v>
                </c:pt>
                <c:pt idx="3567">
                  <c:v>-4.6860352957066196</c:v>
                </c:pt>
                <c:pt idx="3568">
                  <c:v>-4.6993698495836496</c:v>
                </c:pt>
                <c:pt idx="3569">
                  <c:v>-4.7127303362939896</c:v>
                </c:pt>
                <c:pt idx="3570">
                  <c:v>-4.7259791404400202</c:v>
                </c:pt>
                <c:pt idx="3571">
                  <c:v>-4.7395658483418703</c:v>
                </c:pt>
                <c:pt idx="3572">
                  <c:v>-4.7751301767590704</c:v>
                </c:pt>
                <c:pt idx="3573">
                  <c:v>-4.7879867335164903</c:v>
                </c:pt>
                <c:pt idx="3574">
                  <c:v>-4.8008256251820898</c:v>
                </c:pt>
                <c:pt idx="3575">
                  <c:v>-4.8130646624950097</c:v>
                </c:pt>
                <c:pt idx="3576">
                  <c:v>-4.82420564006408</c:v>
                </c:pt>
                <c:pt idx="3577">
                  <c:v>-4.8347442458786896</c:v>
                </c:pt>
                <c:pt idx="3578">
                  <c:v>-4.8444170568299301</c:v>
                </c:pt>
                <c:pt idx="3579">
                  <c:v>-4.8527322244405298</c:v>
                </c:pt>
                <c:pt idx="3580">
                  <c:v>-4.8705582250529504</c:v>
                </c:pt>
                <c:pt idx="3581">
                  <c:v>-4.8763598035286799</c:v>
                </c:pt>
                <c:pt idx="3582">
                  <c:v>-4.8807685165604804</c:v>
                </c:pt>
                <c:pt idx="3583">
                  <c:v>-4.8833401076160197</c:v>
                </c:pt>
                <c:pt idx="3584">
                  <c:v>-4.8845443294516304</c:v>
                </c:pt>
                <c:pt idx="3585">
                  <c:v>-4.8840613605841403</c:v>
                </c:pt>
                <c:pt idx="3586">
                  <c:v>-4.8823167362009796</c:v>
                </c:pt>
                <c:pt idx="3587">
                  <c:v>-4.8790002660517198</c:v>
                </c:pt>
                <c:pt idx="3588">
                  <c:v>-4.8685490906471696</c:v>
                </c:pt>
                <c:pt idx="3589">
                  <c:v>-4.8626450045625198</c:v>
                </c:pt>
                <c:pt idx="3590">
                  <c:v>-4.8552417386116602</c:v>
                </c:pt>
                <c:pt idx="3591">
                  <c:v>-4.8470620229390198</c:v>
                </c:pt>
                <c:pt idx="3592">
                  <c:v>-4.8377903159524704</c:v>
                </c:pt>
                <c:pt idx="3593">
                  <c:v>-4.8280758992077404</c:v>
                </c:pt>
                <c:pt idx="3594">
                  <c:v>-4.8178111958326699</c:v>
                </c:pt>
                <c:pt idx="3595">
                  <c:v>-4.8071602353285598</c:v>
                </c:pt>
                <c:pt idx="3596">
                  <c:v>-4.7844248245763703</c:v>
                </c:pt>
                <c:pt idx="3597">
                  <c:v>-4.7743841092418</c:v>
                </c:pt>
                <c:pt idx="3598">
                  <c:v>-4.7640824152668104</c:v>
                </c:pt>
                <c:pt idx="3599">
                  <c:v>-4.7546084961193902</c:v>
                </c:pt>
                <c:pt idx="3600">
                  <c:v>-4.7456608537285696</c:v>
                </c:pt>
                <c:pt idx="3601">
                  <c:v>-4.7378928042807003</c:v>
                </c:pt>
                <c:pt idx="3602">
                  <c:v>-4.7313322896763399</c:v>
                </c:pt>
                <c:pt idx="3603">
                  <c:v>-4.7259563839835996</c:v>
                </c:pt>
                <c:pt idx="3604">
                  <c:v>-4.7198808903362197</c:v>
                </c:pt>
                <c:pt idx="3605">
                  <c:v>-4.7176875925225303</c:v>
                </c:pt>
                <c:pt idx="3606">
                  <c:v>-4.7174029181857797</c:v>
                </c:pt>
                <c:pt idx="3607">
                  <c:v>-4.7187705889910196</c:v>
                </c:pt>
                <c:pt idx="3608">
                  <c:v>-4.72233864331705</c:v>
                </c:pt>
                <c:pt idx="3609">
                  <c:v>-4.7276256581617604</c:v>
                </c:pt>
                <c:pt idx="3610">
                  <c:v>-4.7346782317257796</c:v>
                </c:pt>
                <c:pt idx="3611">
                  <c:v>-4.74369823769905</c:v>
                </c:pt>
                <c:pt idx="3612">
                  <c:v>-4.7702622665785004</c:v>
                </c:pt>
                <c:pt idx="3613">
                  <c:v>-4.7826860519683603</c:v>
                </c:pt>
                <c:pt idx="3614">
                  <c:v>-4.7964991739990701</c:v>
                </c:pt>
                <c:pt idx="3615">
                  <c:v>-4.8120281079437399</c:v>
                </c:pt>
                <c:pt idx="3616">
                  <c:v>-4.8287490760329499</c:v>
                </c:pt>
                <c:pt idx="3617">
                  <c:v>-4.8465496111872</c:v>
                </c:pt>
                <c:pt idx="3618">
                  <c:v>-4.8653035073400801</c:v>
                </c:pt>
                <c:pt idx="3619">
                  <c:v>-4.8848742069582398</c:v>
                </c:pt>
                <c:pt idx="3620">
                  <c:v>-4.9293502028106699</c:v>
                </c:pt>
                <c:pt idx="3621">
                  <c:v>-4.9483522678673904</c:v>
                </c:pt>
                <c:pt idx="3622">
                  <c:v>-4.9682715552992498</c:v>
                </c:pt>
                <c:pt idx="3623">
                  <c:v>-4.9878473976517901</c:v>
                </c:pt>
                <c:pt idx="3624">
                  <c:v>-5.0069305637708803</c:v>
                </c:pt>
                <c:pt idx="3625">
                  <c:v>-5.0253772062225996</c:v>
                </c:pt>
                <c:pt idx="3626">
                  <c:v>-5.0427488170020496</c:v>
                </c:pt>
                <c:pt idx="3627">
                  <c:v>-5.05919291727092</c:v>
                </c:pt>
                <c:pt idx="3628">
                  <c:v>-5.0905045581800197</c:v>
                </c:pt>
                <c:pt idx="3629">
                  <c:v>-5.1033129098186398</c:v>
                </c:pt>
                <c:pt idx="3630">
                  <c:v>-5.11459860985146</c:v>
                </c:pt>
                <c:pt idx="3631">
                  <c:v>-5.1237096814319498</c:v>
                </c:pt>
                <c:pt idx="3632">
                  <c:v>-5.1308424378935404</c:v>
                </c:pt>
                <c:pt idx="3633">
                  <c:v>-5.1356892278231703</c:v>
                </c:pt>
                <c:pt idx="3634">
                  <c:v>-5.13864211962923</c:v>
                </c:pt>
                <c:pt idx="3635">
                  <c:v>-5.1398326644671197</c:v>
                </c:pt>
                <c:pt idx="3636">
                  <c:v>-5.13364815463214</c:v>
                </c:pt>
                <c:pt idx="3637">
                  <c:v>-5.1309101952790996</c:v>
                </c:pt>
                <c:pt idx="3638">
                  <c:v>-5.1258688543039401</c:v>
                </c:pt>
                <c:pt idx="3639">
                  <c:v>-5.1187192145234404</c:v>
                </c:pt>
                <c:pt idx="3640">
                  <c:v>-5.1093428454016596</c:v>
                </c:pt>
                <c:pt idx="3641">
                  <c:v>-5.09764950922282</c:v>
                </c:pt>
                <c:pt idx="3642">
                  <c:v>-5.0842147814206697</c:v>
                </c:pt>
                <c:pt idx="3643">
                  <c:v>-5.0695807072953301</c:v>
                </c:pt>
                <c:pt idx="3644">
                  <c:v>-5.0338865951858702</c:v>
                </c:pt>
                <c:pt idx="3645">
                  <c:v>-5.0184587194961301</c:v>
                </c:pt>
                <c:pt idx="3646">
                  <c:v>-5.0014515390708096</c:v>
                </c:pt>
                <c:pt idx="3647">
                  <c:v>-4.9843887173959098</c:v>
                </c:pt>
                <c:pt idx="3648">
                  <c:v>-4.9674178675845004</c:v>
                </c:pt>
                <c:pt idx="3649">
                  <c:v>-4.9511544672745904</c:v>
                </c:pt>
                <c:pt idx="3650">
                  <c:v>-4.9347954761285502</c:v>
                </c:pt>
                <c:pt idx="3651">
                  <c:v>-4.9193653394927397</c:v>
                </c:pt>
                <c:pt idx="3652">
                  <c:v>-4.88650990064294</c:v>
                </c:pt>
                <c:pt idx="3653">
                  <c:v>-4.87403485589277</c:v>
                </c:pt>
                <c:pt idx="3654">
                  <c:v>-4.8624201113216197</c:v>
                </c:pt>
                <c:pt idx="3655">
                  <c:v>-4.8526697438811501</c:v>
                </c:pt>
                <c:pt idx="3656">
                  <c:v>-4.8443592723418902</c:v>
                </c:pt>
                <c:pt idx="3657">
                  <c:v>-4.8378963956928098</c:v>
                </c:pt>
                <c:pt idx="3658">
                  <c:v>-4.83308355013056</c:v>
                </c:pt>
                <c:pt idx="3659">
                  <c:v>-4.8298382026887703</c:v>
                </c:pt>
                <c:pt idx="3660">
                  <c:v>-4.8247296824313199</c:v>
                </c:pt>
                <c:pt idx="3661">
                  <c:v>-4.8248729619610202</c:v>
                </c:pt>
                <c:pt idx="3662">
                  <c:v>-4.8265294581753002</c:v>
                </c:pt>
                <c:pt idx="3663">
                  <c:v>-4.8294147527453601</c:v>
                </c:pt>
                <c:pt idx="3664">
                  <c:v>-4.8333316286264303</c:v>
                </c:pt>
                <c:pt idx="3665">
                  <c:v>-4.8382834612960703</c:v>
                </c:pt>
                <c:pt idx="3666">
                  <c:v>-4.8439244302599196</c:v>
                </c:pt>
                <c:pt idx="3667">
                  <c:v>-4.8502349544062602</c:v>
                </c:pt>
                <c:pt idx="3668">
                  <c:v>-4.8603072449210698</c:v>
                </c:pt>
                <c:pt idx="3669">
                  <c:v>-4.86704186860395</c:v>
                </c:pt>
                <c:pt idx="3670">
                  <c:v>-4.8736602622228702</c:v>
                </c:pt>
                <c:pt idx="3671">
                  <c:v>-4.8801021467698202</c:v>
                </c:pt>
                <c:pt idx="3672">
                  <c:v>-4.8860342323199104</c:v>
                </c:pt>
                <c:pt idx="3673">
                  <c:v>-4.8912011823178601</c:v>
                </c:pt>
                <c:pt idx="3674">
                  <c:v>-4.8956063063878901</c:v>
                </c:pt>
                <c:pt idx="3675">
                  <c:v>-4.8988161106674504</c:v>
                </c:pt>
                <c:pt idx="3676">
                  <c:v>-4.88786192421649</c:v>
                </c:pt>
                <c:pt idx="3677">
                  <c:v>-4.8895411402652798</c:v>
                </c:pt>
                <c:pt idx="3678">
                  <c:v>-4.8891296326731499</c:v>
                </c:pt>
                <c:pt idx="3679">
                  <c:v>-4.8869651716604601</c:v>
                </c:pt>
                <c:pt idx="3680">
                  <c:v>-4.8840575601181202</c:v>
                </c:pt>
                <c:pt idx="3681">
                  <c:v>-4.8796434826887403</c:v>
                </c:pt>
                <c:pt idx="3682">
                  <c:v>-4.8736192136983103</c:v>
                </c:pt>
                <c:pt idx="3683">
                  <c:v>-4.8662904354802397</c:v>
                </c:pt>
                <c:pt idx="3684">
                  <c:v>-4.83863758837383</c:v>
                </c:pt>
                <c:pt idx="3685">
                  <c:v>-4.8298538289280097</c:v>
                </c:pt>
                <c:pt idx="3686">
                  <c:v>-4.8192409049570699</c:v>
                </c:pt>
                <c:pt idx="3687">
                  <c:v>-4.8083963893845896</c:v>
                </c:pt>
                <c:pt idx="3688">
                  <c:v>-4.7964035302175496</c:v>
                </c:pt>
                <c:pt idx="3689">
                  <c:v>-4.7843939650258402</c:v>
                </c:pt>
                <c:pt idx="3690">
                  <c:v>-4.77212408046086</c:v>
                </c:pt>
                <c:pt idx="3691">
                  <c:v>-4.7596553065201403</c:v>
                </c:pt>
                <c:pt idx="3692">
                  <c:v>-4.7237730906993001</c:v>
                </c:pt>
                <c:pt idx="3693">
                  <c:v>-4.7116315103345698</c:v>
                </c:pt>
                <c:pt idx="3694">
                  <c:v>-4.6996849730707897</c:v>
                </c:pt>
                <c:pt idx="3695">
                  <c:v>-4.68745189711459</c:v>
                </c:pt>
                <c:pt idx="3696">
                  <c:v>-4.67629757411882</c:v>
                </c:pt>
                <c:pt idx="3697">
                  <c:v>-4.6664683729752996</c:v>
                </c:pt>
                <c:pt idx="3698">
                  <c:v>-4.6567705227971299</c:v>
                </c:pt>
                <c:pt idx="3699">
                  <c:v>-4.6479525505441304</c:v>
                </c:pt>
                <c:pt idx="3700">
                  <c:v>-4.6237544163686799</c:v>
                </c:pt>
                <c:pt idx="3701">
                  <c:v>-4.6177616350731601</c:v>
                </c:pt>
                <c:pt idx="3702">
                  <c:v>-4.6125375555854902</c:v>
                </c:pt>
                <c:pt idx="3703">
                  <c:v>-4.6085004070098901</c:v>
                </c:pt>
                <c:pt idx="3704">
                  <c:v>-4.6058056092397104</c:v>
                </c:pt>
                <c:pt idx="3705">
                  <c:v>-4.6043911785362797</c:v>
                </c:pt>
                <c:pt idx="3706">
                  <c:v>-4.6042361399167504</c:v>
                </c:pt>
                <c:pt idx="3707">
                  <c:v>-4.6045819366569498</c:v>
                </c:pt>
                <c:pt idx="3708">
                  <c:v>-4.5995910208669404</c:v>
                </c:pt>
                <c:pt idx="3709">
                  <c:v>-4.6024362510806798</c:v>
                </c:pt>
                <c:pt idx="3710">
                  <c:v>-4.60555779827303</c:v>
                </c:pt>
                <c:pt idx="3711">
                  <c:v>-4.6094711604643397</c:v>
                </c:pt>
                <c:pt idx="3712">
                  <c:v>-4.6139749773319201</c:v>
                </c:pt>
                <c:pt idx="3713">
                  <c:v>-4.61905919404371</c:v>
                </c:pt>
                <c:pt idx="3714">
                  <c:v>-4.6244876147464096</c:v>
                </c:pt>
                <c:pt idx="3715">
                  <c:v>-4.6299509204010896</c:v>
                </c:pt>
                <c:pt idx="3716">
                  <c:v>-4.6326333082535101</c:v>
                </c:pt>
                <c:pt idx="3717">
                  <c:v>-4.6381267009097797</c:v>
                </c:pt>
                <c:pt idx="3718">
                  <c:v>-4.6433587000277701</c:v>
                </c:pt>
                <c:pt idx="3719">
                  <c:v>-4.6480399222910203</c:v>
                </c:pt>
                <c:pt idx="3720">
                  <c:v>-4.6525083535301697</c:v>
                </c:pt>
                <c:pt idx="3721">
                  <c:v>-4.6562630683401496</c:v>
                </c:pt>
                <c:pt idx="3722">
                  <c:v>-4.6594777790161004</c:v>
                </c:pt>
                <c:pt idx="3723">
                  <c:v>-4.6618664530559402</c:v>
                </c:pt>
                <c:pt idx="3724">
                  <c:v>-4.6569019566895697</c:v>
                </c:pt>
                <c:pt idx="3725">
                  <c:v>-4.6583484727682798</c:v>
                </c:pt>
                <c:pt idx="3726">
                  <c:v>-4.6586894270962302</c:v>
                </c:pt>
                <c:pt idx="3727">
                  <c:v>-4.6589061654719099</c:v>
                </c:pt>
                <c:pt idx="3728">
                  <c:v>-4.6584870808332601</c:v>
                </c:pt>
                <c:pt idx="3729">
                  <c:v>-4.6571328595869304</c:v>
                </c:pt>
                <c:pt idx="3730">
                  <c:v>-4.6555064674631099</c:v>
                </c:pt>
                <c:pt idx="3731">
                  <c:v>-4.6534507447671203</c:v>
                </c:pt>
                <c:pt idx="3732">
                  <c:v>-4.6400796728209297</c:v>
                </c:pt>
                <c:pt idx="3733">
                  <c:v>-4.6376804354782797</c:v>
                </c:pt>
                <c:pt idx="3734">
                  <c:v>-4.6348635281282604</c:v>
                </c:pt>
                <c:pt idx="3735">
                  <c:v>-4.6320323818733602</c:v>
                </c:pt>
                <c:pt idx="3736">
                  <c:v>-4.6289682360808397</c:v>
                </c:pt>
                <c:pt idx="3737">
                  <c:v>-4.6261464961960801</c:v>
                </c:pt>
                <c:pt idx="3738">
                  <c:v>-4.6232632022509303</c:v>
                </c:pt>
                <c:pt idx="3739">
                  <c:v>-4.6207727017239799</c:v>
                </c:pt>
                <c:pt idx="3740">
                  <c:v>-4.6077041073945901</c:v>
                </c:pt>
                <c:pt idx="3741">
                  <c:v>-4.60593540593102</c:v>
                </c:pt>
                <c:pt idx="3742">
                  <c:v>-4.6042370467023996</c:v>
                </c:pt>
                <c:pt idx="3743">
                  <c:v>-4.60319370135106</c:v>
                </c:pt>
                <c:pt idx="3744">
                  <c:v>-4.60267139824973</c:v>
                </c:pt>
                <c:pt idx="3745">
                  <c:v>-4.6024589357545498</c:v>
                </c:pt>
                <c:pt idx="3746">
                  <c:v>-4.6028610093012903</c:v>
                </c:pt>
                <c:pt idx="3747">
                  <c:v>-4.6036432696054703</c:v>
                </c:pt>
                <c:pt idx="3748">
                  <c:v>-4.5977752386742701</c:v>
                </c:pt>
                <c:pt idx="3749">
                  <c:v>-4.5994434951520704</c:v>
                </c:pt>
                <c:pt idx="3750">
                  <c:v>-4.6014073110635199</c:v>
                </c:pt>
                <c:pt idx="3751">
                  <c:v>-4.6037703037888997</c:v>
                </c:pt>
                <c:pt idx="3752">
                  <c:v>-4.6061951858871701</c:v>
                </c:pt>
                <c:pt idx="3753">
                  <c:v>-4.6090425174940401</c:v>
                </c:pt>
                <c:pt idx="3754">
                  <c:v>-4.6117274340722796</c:v>
                </c:pt>
                <c:pt idx="3755">
                  <c:v>-4.6146153991742</c:v>
                </c:pt>
                <c:pt idx="3756">
                  <c:v>-4.6110065587466904</c:v>
                </c:pt>
                <c:pt idx="3757">
                  <c:v>-4.61375657446162</c:v>
                </c:pt>
                <c:pt idx="3758">
                  <c:v>-4.6164120213906497</c:v>
                </c:pt>
                <c:pt idx="3759">
                  <c:v>-4.6189832458001403</c:v>
                </c:pt>
                <c:pt idx="3760">
                  <c:v>-4.6208012382921098</c:v>
                </c:pt>
                <c:pt idx="3761">
                  <c:v>-4.6222966951872397</c:v>
                </c:pt>
                <c:pt idx="3762">
                  <c:v>-4.6233726026292796</c:v>
                </c:pt>
                <c:pt idx="3763">
                  <c:v>-4.6240282938200696</c:v>
                </c:pt>
                <c:pt idx="3764">
                  <c:v>-4.6131275270994703</c:v>
                </c:pt>
                <c:pt idx="3765">
                  <c:v>-4.6128367397295902</c:v>
                </c:pt>
                <c:pt idx="3766">
                  <c:v>-4.6118967246911202</c:v>
                </c:pt>
                <c:pt idx="3767">
                  <c:v>-4.61024182978763</c:v>
                </c:pt>
                <c:pt idx="3768">
                  <c:v>-4.6078718371930396</c:v>
                </c:pt>
                <c:pt idx="3769">
                  <c:v>-4.6047896031000697</c:v>
                </c:pt>
                <c:pt idx="3770">
                  <c:v>-4.6014882808127204</c:v>
                </c:pt>
                <c:pt idx="3771">
                  <c:v>-4.5977540044606604</c:v>
                </c:pt>
                <c:pt idx="3772">
                  <c:v>-4.5763911433973403</c:v>
                </c:pt>
                <c:pt idx="3773">
                  <c:v>-4.5713645286425297</c:v>
                </c:pt>
                <c:pt idx="3774">
                  <c:v>-4.56570144153957</c:v>
                </c:pt>
                <c:pt idx="3775">
                  <c:v>-4.5593958500176504</c:v>
                </c:pt>
                <c:pt idx="3776">
                  <c:v>-4.5526143269911099</c:v>
                </c:pt>
                <c:pt idx="3777">
                  <c:v>-4.5459569501988204</c:v>
                </c:pt>
                <c:pt idx="3778">
                  <c:v>-4.5382954950636902</c:v>
                </c:pt>
                <c:pt idx="3779">
                  <c:v>-4.5305307499736696</c:v>
                </c:pt>
                <c:pt idx="3780">
                  <c:v>-4.5027462231403304</c:v>
                </c:pt>
                <c:pt idx="3781">
                  <c:v>-4.4949110905270304</c:v>
                </c:pt>
                <c:pt idx="3782">
                  <c:v>-4.4866211485103902</c:v>
                </c:pt>
                <c:pt idx="3783">
                  <c:v>-4.4785028305583596</c:v>
                </c:pt>
                <c:pt idx="3784">
                  <c:v>-4.4707322807966996</c:v>
                </c:pt>
                <c:pt idx="3785">
                  <c:v>-4.4623106273866302</c:v>
                </c:pt>
                <c:pt idx="3786">
                  <c:v>-4.4539975579079698</c:v>
                </c:pt>
                <c:pt idx="3787">
                  <c:v>-4.4458154846180298</c:v>
                </c:pt>
                <c:pt idx="3788">
                  <c:v>-4.4190050142802404</c:v>
                </c:pt>
                <c:pt idx="3789">
                  <c:v>-4.4122360477347504</c:v>
                </c:pt>
                <c:pt idx="3790">
                  <c:v>-4.4050900065473799</c:v>
                </c:pt>
                <c:pt idx="3791">
                  <c:v>-4.3982629202809997</c:v>
                </c:pt>
                <c:pt idx="3792">
                  <c:v>-4.3920555256935598</c:v>
                </c:pt>
                <c:pt idx="3793">
                  <c:v>-4.3861642340620799</c:v>
                </c:pt>
                <c:pt idx="3794">
                  <c:v>-4.3803302449795503</c:v>
                </c:pt>
                <c:pt idx="3795">
                  <c:v>-4.3753419132276097</c:v>
                </c:pt>
                <c:pt idx="3796">
                  <c:v>-4.3544103470220099</c:v>
                </c:pt>
                <c:pt idx="3797">
                  <c:v>-4.3499863249716402</c:v>
                </c:pt>
                <c:pt idx="3798">
                  <c:v>-4.3458947617791397</c:v>
                </c:pt>
                <c:pt idx="3799">
                  <c:v>-4.34192005659198</c:v>
                </c:pt>
                <c:pt idx="3800">
                  <c:v>-4.3380405274429297</c:v>
                </c:pt>
                <c:pt idx="3801">
                  <c:v>-4.3347511941086498</c:v>
                </c:pt>
                <c:pt idx="3802">
                  <c:v>-4.33151034643193</c:v>
                </c:pt>
                <c:pt idx="3803">
                  <c:v>-4.3282935991798004</c:v>
                </c:pt>
                <c:pt idx="3804">
                  <c:v>-4.3102164495936002</c:v>
                </c:pt>
                <c:pt idx="3805">
                  <c:v>-4.3080485478654502</c:v>
                </c:pt>
                <c:pt idx="3806">
                  <c:v>-4.3051596472773603</c:v>
                </c:pt>
                <c:pt idx="3807">
                  <c:v>-4.3021949019731496</c:v>
                </c:pt>
                <c:pt idx="3808">
                  <c:v>-4.2991310130022899</c:v>
                </c:pt>
                <c:pt idx="3809">
                  <c:v>-4.2959481974996896</c:v>
                </c:pt>
                <c:pt idx="3810">
                  <c:v>-4.2924705306462503</c:v>
                </c:pt>
                <c:pt idx="3811">
                  <c:v>-4.2884851653054703</c:v>
                </c:pt>
                <c:pt idx="3812">
                  <c:v>-4.2680250187248001</c:v>
                </c:pt>
                <c:pt idx="3813">
                  <c:v>-4.2640234238985304</c:v>
                </c:pt>
                <c:pt idx="3814">
                  <c:v>-4.2591033306286104</c:v>
                </c:pt>
                <c:pt idx="3815">
                  <c:v>-4.2541605677240701</c:v>
                </c:pt>
                <c:pt idx="3816">
                  <c:v>-4.2489845921832501</c:v>
                </c:pt>
                <c:pt idx="3817">
                  <c:v>-4.2432873972149796</c:v>
                </c:pt>
                <c:pt idx="3818">
                  <c:v>-4.2368260875136601</c:v>
                </c:pt>
                <c:pt idx="3819">
                  <c:v>-4.2307031797616403</c:v>
                </c:pt>
                <c:pt idx="3820">
                  <c:v>-4.2058173714754297</c:v>
                </c:pt>
                <c:pt idx="3821">
                  <c:v>-4.1991495824371201</c:v>
                </c:pt>
                <c:pt idx="3822">
                  <c:v>-4.1923669377917001</c:v>
                </c:pt>
                <c:pt idx="3823">
                  <c:v>-4.1848353459704697</c:v>
                </c:pt>
                <c:pt idx="3824">
                  <c:v>-4.17781713288554</c:v>
                </c:pt>
                <c:pt idx="3825">
                  <c:v>-4.1705338147755899</c:v>
                </c:pt>
                <c:pt idx="3826">
                  <c:v>-4.1638309055555798</c:v>
                </c:pt>
                <c:pt idx="3827">
                  <c:v>-4.1568278235129696</c:v>
                </c:pt>
                <c:pt idx="3828">
                  <c:v>-4.1336303795504401</c:v>
                </c:pt>
                <c:pt idx="3829">
                  <c:v>-4.1275902955015198</c:v>
                </c:pt>
                <c:pt idx="3830">
                  <c:v>-4.1213806178797903</c:v>
                </c:pt>
                <c:pt idx="3831">
                  <c:v>-4.1157817050105097</c:v>
                </c:pt>
                <c:pt idx="3832">
                  <c:v>-4.1108616387779904</c:v>
                </c:pt>
                <c:pt idx="3833">
                  <c:v>-4.1062989925077797</c:v>
                </c:pt>
                <c:pt idx="3834">
                  <c:v>-4.1019115169899498</c:v>
                </c:pt>
                <c:pt idx="3835">
                  <c:v>-4.0982748485273497</c:v>
                </c:pt>
                <c:pt idx="3836">
                  <c:v>-4.0839497101060704</c:v>
                </c:pt>
                <c:pt idx="3837">
                  <c:v>-4.0816642735114597</c:v>
                </c:pt>
                <c:pt idx="3838">
                  <c:v>-4.0799321787639702</c:v>
                </c:pt>
                <c:pt idx="3839">
                  <c:v>-4.0784311041391899</c:v>
                </c:pt>
                <c:pt idx="3840">
                  <c:v>-4.0775647754688</c:v>
                </c:pt>
                <c:pt idx="3841">
                  <c:v>-4.0769364942908801</c:v>
                </c:pt>
                <c:pt idx="3842">
                  <c:v>-4.0768384402547104</c:v>
                </c:pt>
                <c:pt idx="3843">
                  <c:v>-4.0772123292856302</c:v>
                </c:pt>
                <c:pt idx="3844">
                  <c:v>-4.0706003762129503</c:v>
                </c:pt>
                <c:pt idx="3845">
                  <c:v>-4.0715876820804402</c:v>
                </c:pt>
                <c:pt idx="3846">
                  <c:v>-4.0724470666636199</c:v>
                </c:pt>
                <c:pt idx="3847">
                  <c:v>-4.0737046155169097</c:v>
                </c:pt>
                <c:pt idx="3848">
                  <c:v>-4.0746474124303802</c:v>
                </c:pt>
                <c:pt idx="3849">
                  <c:v>-4.0755515476414601</c:v>
                </c:pt>
                <c:pt idx="3850">
                  <c:v>-4.07629222475465</c:v>
                </c:pt>
                <c:pt idx="3851">
                  <c:v>-4.0768169693710998</c:v>
                </c:pt>
                <c:pt idx="3852">
                  <c:v>-4.0690745307989804</c:v>
                </c:pt>
                <c:pt idx="3853">
                  <c:v>-4.0692980358137598</c:v>
                </c:pt>
                <c:pt idx="3854">
                  <c:v>-4.0689770147467303</c:v>
                </c:pt>
                <c:pt idx="3855">
                  <c:v>-4.06840718745954</c:v>
                </c:pt>
                <c:pt idx="3856">
                  <c:v>-4.0672285210965304</c:v>
                </c:pt>
                <c:pt idx="3857">
                  <c:v>-4.06582454678398</c:v>
                </c:pt>
                <c:pt idx="3858">
                  <c:v>-4.0639795256911002</c:v>
                </c:pt>
                <c:pt idx="3859">
                  <c:v>-4.0619368966801304</c:v>
                </c:pt>
                <c:pt idx="3860">
                  <c:v>-4.0480659099567902</c:v>
                </c:pt>
                <c:pt idx="3861">
                  <c:v>-4.0458758512685504</c:v>
                </c:pt>
                <c:pt idx="3862">
                  <c:v>-4.0430314581343101</c:v>
                </c:pt>
                <c:pt idx="3863">
                  <c:v>-4.03993970061358</c:v>
                </c:pt>
                <c:pt idx="3864">
                  <c:v>-4.0367976325714698</c:v>
                </c:pt>
                <c:pt idx="3865">
                  <c:v>-4.0336419553473899</c:v>
                </c:pt>
                <c:pt idx="3866">
                  <c:v>-4.0306595901521201</c:v>
                </c:pt>
                <c:pt idx="3867">
                  <c:v>-4.0279210980831301</c:v>
                </c:pt>
                <c:pt idx="3868">
                  <c:v>-4.0127326664705798</c:v>
                </c:pt>
                <c:pt idx="3869">
                  <c:v>-4.0103578245242497</c:v>
                </c:pt>
                <c:pt idx="3870">
                  <c:v>-4.0080252769940001</c:v>
                </c:pt>
                <c:pt idx="3871">
                  <c:v>-4.0060461690737501</c:v>
                </c:pt>
                <c:pt idx="3872">
                  <c:v>-4.0046209880156498</c:v>
                </c:pt>
                <c:pt idx="3873">
                  <c:v>-4.0034826440891198</c:v>
                </c:pt>
                <c:pt idx="3874">
                  <c:v>-4.0026367086916501</c:v>
                </c:pt>
                <c:pt idx="3875">
                  <c:v>-4.0023392348848299</c:v>
                </c:pt>
                <c:pt idx="3876">
                  <c:v>-3.9941547335458201</c:v>
                </c:pt>
                <c:pt idx="3877">
                  <c:v>-3.9954273847635</c:v>
                </c:pt>
                <c:pt idx="3878">
                  <c:v>-3.9967622354636498</c:v>
                </c:pt>
                <c:pt idx="3879">
                  <c:v>-3.9988543696522099</c:v>
                </c:pt>
                <c:pt idx="3880">
                  <c:v>-4.0013849264393198</c:v>
                </c:pt>
                <c:pt idx="3881">
                  <c:v>-4.0047678970214404</c:v>
                </c:pt>
                <c:pt idx="3882">
                  <c:v>-4.0086426252751597</c:v>
                </c:pt>
                <c:pt idx="3883">
                  <c:v>-4.0134280372179196</c:v>
                </c:pt>
                <c:pt idx="3884">
                  <c:v>-4.0176398640743596</c:v>
                </c:pt>
                <c:pt idx="3885">
                  <c:v>-4.0238543254616497</c:v>
                </c:pt>
                <c:pt idx="3886">
                  <c:v>-4.0305521902113197</c:v>
                </c:pt>
                <c:pt idx="3887">
                  <c:v>-4.0382820642747399</c:v>
                </c:pt>
                <c:pt idx="3888">
                  <c:v>-4.0464600508304303</c:v>
                </c:pt>
                <c:pt idx="3889">
                  <c:v>-4.05570950693531</c:v>
                </c:pt>
                <c:pt idx="3890">
                  <c:v>-4.0653984207856402</c:v>
                </c:pt>
                <c:pt idx="3891">
                  <c:v>-4.0753801403942402</c:v>
                </c:pt>
                <c:pt idx="3892">
                  <c:v>-4.0923825173744204</c:v>
                </c:pt>
                <c:pt idx="3893">
                  <c:v>-4.1036943041188101</c:v>
                </c:pt>
                <c:pt idx="3894">
                  <c:v>-4.1154389064856201</c:v>
                </c:pt>
                <c:pt idx="3895">
                  <c:v>-4.1275353827692403</c:v>
                </c:pt>
                <c:pt idx="3896">
                  <c:v>-4.1405414753767502</c:v>
                </c:pt>
                <c:pt idx="3897">
                  <c:v>-4.1535434384771204</c:v>
                </c:pt>
                <c:pt idx="3898">
                  <c:v>-4.1669237736725799</c:v>
                </c:pt>
                <c:pt idx="3899">
                  <c:v>-4.1804242753570398</c:v>
                </c:pt>
                <c:pt idx="3900">
                  <c:v>-4.2043293770353296</c:v>
                </c:pt>
                <c:pt idx="3901">
                  <c:v>-4.2175230667222801</c:v>
                </c:pt>
                <c:pt idx="3902">
                  <c:v>-4.2308618434599499</c:v>
                </c:pt>
                <c:pt idx="3903">
                  <c:v>-4.2443040179631701</c:v>
                </c:pt>
                <c:pt idx="3904">
                  <c:v>-4.2568031116976996</c:v>
                </c:pt>
                <c:pt idx="3905">
                  <c:v>-4.269402583942</c:v>
                </c:pt>
                <c:pt idx="3906">
                  <c:v>-4.2810647371079202</c:v>
                </c:pt>
                <c:pt idx="3907">
                  <c:v>-4.2926138845249797</c:v>
                </c:pt>
                <c:pt idx="3908">
                  <c:v>-4.3129142492327199</c:v>
                </c:pt>
                <c:pt idx="3909">
                  <c:v>-4.3227573412203197</c:v>
                </c:pt>
                <c:pt idx="3910">
                  <c:v>-4.3319590034010602</c:v>
                </c:pt>
                <c:pt idx="3911">
                  <c:v>-4.3403309035282502</c:v>
                </c:pt>
                <c:pt idx="3912">
                  <c:v>-4.3478798460270101</c:v>
                </c:pt>
                <c:pt idx="3913">
                  <c:v>-4.3545388745513396</c:v>
                </c:pt>
                <c:pt idx="3914">
                  <c:v>-4.36042865660235</c:v>
                </c:pt>
                <c:pt idx="3915">
                  <c:v>-4.36563544446126</c:v>
                </c:pt>
                <c:pt idx="3916">
                  <c:v>-4.3756395083221404</c:v>
                </c:pt>
                <c:pt idx="3917">
                  <c:v>-4.3797280851703198</c:v>
                </c:pt>
                <c:pt idx="3918">
                  <c:v>-4.3833352162514103</c:v>
                </c:pt>
                <c:pt idx="3919">
                  <c:v>-4.3862966740263802</c:v>
                </c:pt>
                <c:pt idx="3920">
                  <c:v>-4.3886157012351701</c:v>
                </c:pt>
                <c:pt idx="3921">
                  <c:v>-4.3904413307949</c:v>
                </c:pt>
                <c:pt idx="3922">
                  <c:v>-4.39209654290367</c:v>
                </c:pt>
                <c:pt idx="3923">
                  <c:v>-4.3933584506602603</c:v>
                </c:pt>
                <c:pt idx="3924">
                  <c:v>-4.3972050391937403</c:v>
                </c:pt>
                <c:pt idx="3925">
                  <c:v>-4.3979302960054296</c:v>
                </c:pt>
                <c:pt idx="3926">
                  <c:v>-4.3987620418693201</c:v>
                </c:pt>
                <c:pt idx="3927">
                  <c:v>-4.3996458255029198</c:v>
                </c:pt>
                <c:pt idx="3928">
                  <c:v>-4.4003768411528803</c:v>
                </c:pt>
                <c:pt idx="3929">
                  <c:v>-4.4011812460423698</c:v>
                </c:pt>
                <c:pt idx="3930">
                  <c:v>-4.4020754343813397</c:v>
                </c:pt>
                <c:pt idx="3931">
                  <c:v>-4.4030723519178103</c:v>
                </c:pt>
                <c:pt idx="3932">
                  <c:v>-4.4133590150478996</c:v>
                </c:pt>
                <c:pt idx="3933">
                  <c:v>-4.4142984608361102</c:v>
                </c:pt>
                <c:pt idx="3934">
                  <c:v>-4.41608451656393</c:v>
                </c:pt>
                <c:pt idx="3935">
                  <c:v>-4.4180536448277401</c:v>
                </c:pt>
                <c:pt idx="3936">
                  <c:v>-4.4200374181036004</c:v>
                </c:pt>
                <c:pt idx="3937">
                  <c:v>-4.4226098361138604</c:v>
                </c:pt>
                <c:pt idx="3938">
                  <c:v>-4.4251666073148899</c:v>
                </c:pt>
                <c:pt idx="3939">
                  <c:v>-4.4283294105317204</c:v>
                </c:pt>
                <c:pt idx="3940">
                  <c:v>-4.4366893651410297</c:v>
                </c:pt>
                <c:pt idx="3941">
                  <c:v>-4.4400378674918901</c:v>
                </c:pt>
                <c:pt idx="3942">
                  <c:v>-4.4435962088550101</c:v>
                </c:pt>
                <c:pt idx="3943">
                  <c:v>-4.4473459950663097</c:v>
                </c:pt>
                <c:pt idx="3944">
                  <c:v>-4.4515004053781597</c:v>
                </c:pt>
                <c:pt idx="3945">
                  <c:v>-4.4554534789766098</c:v>
                </c:pt>
                <c:pt idx="3946">
                  <c:v>-4.45943563959242</c:v>
                </c:pt>
                <c:pt idx="3947">
                  <c:v>-4.4634411375824596</c:v>
                </c:pt>
                <c:pt idx="3948">
                  <c:v>-4.47138956011639</c:v>
                </c:pt>
                <c:pt idx="3949">
                  <c:v>-4.4749343177367802</c:v>
                </c:pt>
                <c:pt idx="3950">
                  <c:v>-4.4785297401731698</c:v>
                </c:pt>
                <c:pt idx="3951">
                  <c:v>-4.4817878957914603</c:v>
                </c:pt>
                <c:pt idx="3952">
                  <c:v>-4.4845774962316902</c:v>
                </c:pt>
                <c:pt idx="3953">
                  <c:v>-4.4870183482204098</c:v>
                </c:pt>
                <c:pt idx="3954">
                  <c:v>-4.4891589393536302</c:v>
                </c:pt>
                <c:pt idx="3955">
                  <c:v>-4.4908300145001396</c:v>
                </c:pt>
                <c:pt idx="3956">
                  <c:v>-4.4916785636113197</c:v>
                </c:pt>
                <c:pt idx="3957">
                  <c:v>-4.4923684093935901</c:v>
                </c:pt>
                <c:pt idx="3958">
                  <c:v>-4.4925598421010697</c:v>
                </c:pt>
                <c:pt idx="3959">
                  <c:v>-4.4923512877414797</c:v>
                </c:pt>
                <c:pt idx="3960">
                  <c:v>-4.4916378417923903</c:v>
                </c:pt>
                <c:pt idx="3961">
                  <c:v>-4.4904799597633698</c:v>
                </c:pt>
                <c:pt idx="3962">
                  <c:v>-4.4889142010629204</c:v>
                </c:pt>
                <c:pt idx="3963">
                  <c:v>-4.4868502819787102</c:v>
                </c:pt>
                <c:pt idx="3964">
                  <c:v>-4.4796309684474904</c:v>
                </c:pt>
                <c:pt idx="3965">
                  <c:v>-4.4770195678309399</c:v>
                </c:pt>
                <c:pt idx="3966">
                  <c:v>-4.4740985558823301</c:v>
                </c:pt>
                <c:pt idx="3967">
                  <c:v>-4.4710737106385299</c:v>
                </c:pt>
                <c:pt idx="3968">
                  <c:v>-4.4677709169062103</c:v>
                </c:pt>
                <c:pt idx="3969">
                  <c:v>-4.4645642791066997</c:v>
                </c:pt>
                <c:pt idx="3970">
                  <c:v>-4.4612375665233399</c:v>
                </c:pt>
                <c:pt idx="3971">
                  <c:v>-4.4578486391022798</c:v>
                </c:pt>
                <c:pt idx="3972">
                  <c:v>-4.4485158591424501</c:v>
                </c:pt>
                <c:pt idx="3973">
                  <c:v>-4.4456444067000698</c:v>
                </c:pt>
                <c:pt idx="3974">
                  <c:v>-4.4428629227994199</c:v>
                </c:pt>
                <c:pt idx="3975">
                  <c:v>-4.4402583298889198</c:v>
                </c:pt>
                <c:pt idx="3976">
                  <c:v>-4.4379426615344197</c:v>
                </c:pt>
                <c:pt idx="3977">
                  <c:v>-4.4359398180897101</c:v>
                </c:pt>
                <c:pt idx="3978">
                  <c:v>-4.4342690303729002</c:v>
                </c:pt>
                <c:pt idx="3979">
                  <c:v>-4.4329439779718198</c:v>
                </c:pt>
                <c:pt idx="3980">
                  <c:v>-4.4286634912537099</c:v>
                </c:pt>
                <c:pt idx="3981">
                  <c:v>-4.4281383212581797</c:v>
                </c:pt>
                <c:pt idx="3982">
                  <c:v>-4.4278591869844597</c:v>
                </c:pt>
                <c:pt idx="3983">
                  <c:v>-4.4279179947982303</c:v>
                </c:pt>
                <c:pt idx="3984">
                  <c:v>-4.4283072532390602</c:v>
                </c:pt>
                <c:pt idx="3985">
                  <c:v>-4.4289830313094098</c:v>
                </c:pt>
                <c:pt idx="3986">
                  <c:v>-4.4297725162235304</c:v>
                </c:pt>
                <c:pt idx="3987">
                  <c:v>-4.4308084965232304</c:v>
                </c:pt>
                <c:pt idx="3988">
                  <c:v>-4.4310689263216902</c:v>
                </c:pt>
                <c:pt idx="3989">
                  <c:v>-4.4323636629138399</c:v>
                </c:pt>
                <c:pt idx="3990">
                  <c:v>-4.4337783962237998</c:v>
                </c:pt>
                <c:pt idx="3991">
                  <c:v>-4.4351685957861697</c:v>
                </c:pt>
                <c:pt idx="3992">
                  <c:v>-4.4366580294006797</c:v>
                </c:pt>
                <c:pt idx="3993">
                  <c:v>-4.4380174666302503</c:v>
                </c:pt>
                <c:pt idx="3994">
                  <c:v>-4.4394763346497399</c:v>
                </c:pt>
                <c:pt idx="3995">
                  <c:v>-4.4407635844348903</c:v>
                </c:pt>
                <c:pt idx="3996">
                  <c:v>-4.4398827401348999</c:v>
                </c:pt>
                <c:pt idx="3997">
                  <c:v>-4.4409574457266698</c:v>
                </c:pt>
                <c:pt idx="3998">
                  <c:v>-4.4417505694877102</c:v>
                </c:pt>
                <c:pt idx="3999">
                  <c:v>-4.4424326654030502</c:v>
                </c:pt>
                <c:pt idx="4000">
                  <c:v>-4.4430241743272303</c:v>
                </c:pt>
                <c:pt idx="4001">
                  <c:v>-4.4434908363403904</c:v>
                </c:pt>
                <c:pt idx="4002">
                  <c:v>-4.44383097933214</c:v>
                </c:pt>
                <c:pt idx="4003">
                  <c:v>-4.4439512755284003</c:v>
                </c:pt>
                <c:pt idx="4004">
                  <c:v>-4.4390890358915396</c:v>
                </c:pt>
                <c:pt idx="4005">
                  <c:v>-4.4391148987553404</c:v>
                </c:pt>
                <c:pt idx="4006">
                  <c:v>-4.4389952078143002</c:v>
                </c:pt>
                <c:pt idx="4007">
                  <c:v>-4.43869026968106</c:v>
                </c:pt>
                <c:pt idx="4008">
                  <c:v>-4.4384727326228797</c:v>
                </c:pt>
                <c:pt idx="4009">
                  <c:v>-4.4380818272823497</c:v>
                </c:pt>
                <c:pt idx="4010">
                  <c:v>-4.4378818215047904</c:v>
                </c:pt>
                <c:pt idx="4011">
                  <c:v>-4.4376058926429298</c:v>
                </c:pt>
                <c:pt idx="4012">
                  <c:v>-4.4318143037068296</c:v>
                </c:pt>
                <c:pt idx="4013">
                  <c:v>-4.4319361393428496</c:v>
                </c:pt>
                <c:pt idx="4014">
                  <c:v>-4.4320742602796797</c:v>
                </c:pt>
                <c:pt idx="4015">
                  <c:v>-4.4324413080602003</c:v>
                </c:pt>
                <c:pt idx="4016">
                  <c:v>-4.4329722745669597</c:v>
                </c:pt>
                <c:pt idx="4017">
                  <c:v>-4.43360682741306</c:v>
                </c:pt>
                <c:pt idx="4018">
                  <c:v>-4.43446542250053</c:v>
                </c:pt>
                <c:pt idx="4019">
                  <c:v>-4.4356109311325902</c:v>
                </c:pt>
                <c:pt idx="4020">
                  <c:v>-4.4329613698544099</c:v>
                </c:pt>
                <c:pt idx="4021">
                  <c:v>-4.4346429928435702</c:v>
                </c:pt>
                <c:pt idx="4022">
                  <c:v>-4.4364873021338704</c:v>
                </c:pt>
                <c:pt idx="4023">
                  <c:v>-4.4385196260738402</c:v>
                </c:pt>
                <c:pt idx="4024">
                  <c:v>-4.4407711365722404</c:v>
                </c:pt>
                <c:pt idx="4025">
                  <c:v>-4.4433183696299396</c:v>
                </c:pt>
                <c:pt idx="4026">
                  <c:v>-4.4460887923495296</c:v>
                </c:pt>
                <c:pt idx="4027">
                  <c:v>-4.44896918682561</c:v>
                </c:pt>
                <c:pt idx="4028">
                  <c:v>-4.4501537237116402</c:v>
                </c:pt>
                <c:pt idx="4029">
                  <c:v>-4.4534572821094596</c:v>
                </c:pt>
                <c:pt idx="4030">
                  <c:v>-4.4569009534533999</c:v>
                </c:pt>
                <c:pt idx="4031">
                  <c:v>-4.4604945573517698</c:v>
                </c:pt>
                <c:pt idx="4032">
                  <c:v>-4.4642077086876197</c:v>
                </c:pt>
                <c:pt idx="4033">
                  <c:v>-4.4680397190438104</c:v>
                </c:pt>
                <c:pt idx="4034">
                  <c:v>-4.4719598872017601</c:v>
                </c:pt>
                <c:pt idx="4035">
                  <c:v>-4.4759662751085001</c:v>
                </c:pt>
                <c:pt idx="4036">
                  <c:v>-4.4801215486978503</c:v>
                </c:pt>
                <c:pt idx="4037">
                  <c:v>-4.4842404353173597</c:v>
                </c:pt>
                <c:pt idx="4038">
                  <c:v>-4.4884019670305904</c:v>
                </c:pt>
                <c:pt idx="4039">
                  <c:v>-4.4926145114359297</c:v>
                </c:pt>
                <c:pt idx="4040">
                  <c:v>-4.4968059224282202</c:v>
                </c:pt>
                <c:pt idx="4041">
                  <c:v>-4.50099689622391</c:v>
                </c:pt>
                <c:pt idx="4042">
                  <c:v>-4.5051688780650698</c:v>
                </c:pt>
                <c:pt idx="4043">
                  <c:v>-4.50932098579894</c:v>
                </c:pt>
                <c:pt idx="4044">
                  <c:v>-4.5144881461106499</c:v>
                </c:pt>
                <c:pt idx="4045">
                  <c:v>-4.5184826784079304</c:v>
                </c:pt>
                <c:pt idx="4046">
                  <c:v>-4.52247995175063</c:v>
                </c:pt>
                <c:pt idx="4047">
                  <c:v>-4.5263248408518004</c:v>
                </c:pt>
                <c:pt idx="4048">
                  <c:v>-4.5301403439880703</c:v>
                </c:pt>
                <c:pt idx="4049">
                  <c:v>-4.5337555143380603</c:v>
                </c:pt>
                <c:pt idx="4050">
                  <c:v>-4.53729659147794</c:v>
                </c:pt>
                <c:pt idx="4051">
                  <c:v>-4.5405830786269803</c:v>
                </c:pt>
                <c:pt idx="4052">
                  <c:v>-4.5439024502083099</c:v>
                </c:pt>
                <c:pt idx="4053">
                  <c:v>-4.5468491002524498</c:v>
                </c:pt>
                <c:pt idx="4054">
                  <c:v>-4.5496560125518002</c:v>
                </c:pt>
                <c:pt idx="4055">
                  <c:v>-4.5521915680028897</c:v>
                </c:pt>
                <c:pt idx="4056">
                  <c:v>-4.5545729724828901</c:v>
                </c:pt>
                <c:pt idx="4057">
                  <c:v>-4.5566839221650204</c:v>
                </c:pt>
                <c:pt idx="4058">
                  <c:v>-4.5585254840132299</c:v>
                </c:pt>
                <c:pt idx="4059">
                  <c:v>-4.5600979853972703</c:v>
                </c:pt>
                <c:pt idx="4060">
                  <c:v>-4.5589286399965596</c:v>
                </c:pt>
                <c:pt idx="4061">
                  <c:v>-4.56010377341625</c:v>
                </c:pt>
                <c:pt idx="4062">
                  <c:v>-4.5608757423420903</c:v>
                </c:pt>
                <c:pt idx="4063">
                  <c:v>-4.5613783637696299</c:v>
                </c:pt>
                <c:pt idx="4064">
                  <c:v>-4.56168328448907</c:v>
                </c:pt>
                <c:pt idx="4065">
                  <c:v>-4.5616342142996897</c:v>
                </c:pt>
                <c:pt idx="4066">
                  <c:v>-4.5614571922662099</c:v>
                </c:pt>
                <c:pt idx="4067">
                  <c:v>-4.5609371022291496</c:v>
                </c:pt>
                <c:pt idx="4068">
                  <c:v>-4.5543472856324296</c:v>
                </c:pt>
                <c:pt idx="4069">
                  <c:v>-4.55364142317808</c:v>
                </c:pt>
                <c:pt idx="4070">
                  <c:v>-4.55263986675675</c:v>
                </c:pt>
                <c:pt idx="4071">
                  <c:v>-4.5514913226962799</c:v>
                </c:pt>
                <c:pt idx="4072">
                  <c:v>-4.5504286986080897</c:v>
                </c:pt>
                <c:pt idx="4073">
                  <c:v>-4.5490951372869999</c:v>
                </c:pt>
                <c:pt idx="4074">
                  <c:v>-4.5477818161791497</c:v>
                </c:pt>
                <c:pt idx="4075">
                  <c:v>-4.5464588370329402</c:v>
                </c:pt>
                <c:pt idx="4076">
                  <c:v>-4.5370993929848398</c:v>
                </c:pt>
                <c:pt idx="4077">
                  <c:v>-4.5360185100979997</c:v>
                </c:pt>
                <c:pt idx="4078">
                  <c:v>-4.5348363453703397</c:v>
                </c:pt>
                <c:pt idx="4079">
                  <c:v>-4.5338594521931199</c:v>
                </c:pt>
                <c:pt idx="4080">
                  <c:v>-4.5329800605365698</c:v>
                </c:pt>
                <c:pt idx="4081">
                  <c:v>-4.5320389581029801</c:v>
                </c:pt>
                <c:pt idx="4082">
                  <c:v>-4.5313360100014899</c:v>
                </c:pt>
                <c:pt idx="4083">
                  <c:v>-4.5306546393700602</c:v>
                </c:pt>
                <c:pt idx="4084">
                  <c:v>-4.5227885326993604</c:v>
                </c:pt>
                <c:pt idx="4085">
                  <c:v>-4.5227797175653999</c:v>
                </c:pt>
                <c:pt idx="4086">
                  <c:v>-4.5226595920781696</c:v>
                </c:pt>
                <c:pt idx="4087">
                  <c:v>-4.5227022983199898</c:v>
                </c:pt>
                <c:pt idx="4088">
                  <c:v>-4.5228627251946403</c:v>
                </c:pt>
                <c:pt idx="4089">
                  <c:v>-4.5233875348904702</c:v>
                </c:pt>
                <c:pt idx="4090">
                  <c:v>-4.5239415405712604</c:v>
                </c:pt>
                <c:pt idx="4091">
                  <c:v>-4.5247923291546099</c:v>
                </c:pt>
                <c:pt idx="4092">
                  <c:v>-4.5201074772580396</c:v>
                </c:pt>
                <c:pt idx="4093">
                  <c:v>-4.5212663692120003</c:v>
                </c:pt>
                <c:pt idx="4094">
                  <c:v>-4.5223525284389297</c:v>
                </c:pt>
                <c:pt idx="4095">
                  <c:v>-4.52372598978355</c:v>
                </c:pt>
                <c:pt idx="4096">
                  <c:v>-4.5251066977534</c:v>
                </c:pt>
                <c:pt idx="4097">
                  <c:v>-4.5267028493614596</c:v>
                </c:pt>
                <c:pt idx="4098">
                  <c:v>-4.5282628509891003</c:v>
                </c:pt>
                <c:pt idx="4099">
                  <c:v>-4.5299333229461398</c:v>
                </c:pt>
                <c:pt idx="4100">
                  <c:v>-4.5269947425291903</c:v>
                </c:pt>
                <c:pt idx="4101">
                  <c:v>-4.5286024992076497</c:v>
                </c:pt>
                <c:pt idx="4102">
                  <c:v>-4.5303253026350196</c:v>
                </c:pt>
                <c:pt idx="4103">
                  <c:v>-4.5319332499020399</c:v>
                </c:pt>
                <c:pt idx="4104">
                  <c:v>-4.5334427690166397</c:v>
                </c:pt>
                <c:pt idx="4105">
                  <c:v>-4.5348724128270996</c:v>
                </c:pt>
                <c:pt idx="4106">
                  <c:v>-4.5361219660463004</c:v>
                </c:pt>
                <c:pt idx="4107">
                  <c:v>-4.5371251003516804</c:v>
                </c:pt>
                <c:pt idx="4108">
                  <c:v>-4.53220347666596</c:v>
                </c:pt>
                <c:pt idx="4109">
                  <c:v>-4.5329460250379201</c:v>
                </c:pt>
                <c:pt idx="4110">
                  <c:v>-4.5333241369517898</c:v>
                </c:pt>
                <c:pt idx="4111">
                  <c:v>-4.5334277967023002</c:v>
                </c:pt>
                <c:pt idx="4112">
                  <c:v>-4.5331631132122601</c:v>
                </c:pt>
                <c:pt idx="4113">
                  <c:v>-4.5327378111221304</c:v>
                </c:pt>
                <c:pt idx="4114">
                  <c:v>-4.5317986800085999</c:v>
                </c:pt>
                <c:pt idx="4115">
                  <c:v>-4.5307153072196398</c:v>
                </c:pt>
                <c:pt idx="4116">
                  <c:v>-4.5207673679345604</c:v>
                </c:pt>
                <c:pt idx="4117">
                  <c:v>-4.5190701964765703</c:v>
                </c:pt>
                <c:pt idx="4118">
                  <c:v>-4.5170768849655802</c:v>
                </c:pt>
                <c:pt idx="4119">
                  <c:v>-4.5146102154280401</c:v>
                </c:pt>
                <c:pt idx="4120">
                  <c:v>-4.5121050442389503</c:v>
                </c:pt>
                <c:pt idx="4121">
                  <c:v>-4.5091278976779003</c:v>
                </c:pt>
                <c:pt idx="4122">
                  <c:v>-4.5061824836752304</c:v>
                </c:pt>
                <c:pt idx="4123">
                  <c:v>-4.5030964584104201</c:v>
                </c:pt>
                <c:pt idx="4124">
                  <c:v>-4.4892125423750997</c:v>
                </c:pt>
                <c:pt idx="4125">
                  <c:v>-4.4857925682296997</c:v>
                </c:pt>
                <c:pt idx="4126">
                  <c:v>-4.48215218849609</c:v>
                </c:pt>
                <c:pt idx="4127">
                  <c:v>-4.4787189229755899</c:v>
                </c:pt>
                <c:pt idx="4128">
                  <c:v>-4.4750996664803999</c:v>
                </c:pt>
                <c:pt idx="4129">
                  <c:v>-4.4717223287529801</c:v>
                </c:pt>
                <c:pt idx="4130">
                  <c:v>-4.4683882062585596</c:v>
                </c:pt>
                <c:pt idx="4131">
                  <c:v>-4.4649106922701902</c:v>
                </c:pt>
                <c:pt idx="4132">
                  <c:v>-4.4505930119459798</c:v>
                </c:pt>
                <c:pt idx="4133">
                  <c:v>-4.4476924815791898</c:v>
                </c:pt>
                <c:pt idx="4134">
                  <c:v>-4.4449703891469197</c:v>
                </c:pt>
                <c:pt idx="4135">
                  <c:v>-4.4424345029811496</c:v>
                </c:pt>
                <c:pt idx="4136">
                  <c:v>-4.4398621792611603</c:v>
                </c:pt>
                <c:pt idx="4137">
                  <c:v>-4.4376487973982597</c:v>
                </c:pt>
                <c:pt idx="4138">
                  <c:v>-4.4354922445583203</c:v>
                </c:pt>
                <c:pt idx="4139">
                  <c:v>-4.4337662862544098</c:v>
                </c:pt>
                <c:pt idx="4140">
                  <c:v>-4.4223239633609701</c:v>
                </c:pt>
                <c:pt idx="4141">
                  <c:v>-4.4210073046759399</c:v>
                </c:pt>
                <c:pt idx="4142">
                  <c:v>-4.4197912185616399</c:v>
                </c:pt>
                <c:pt idx="4143">
                  <c:v>-4.41856612113334</c:v>
                </c:pt>
                <c:pt idx="4144">
                  <c:v>-4.4176644863528898</c:v>
                </c:pt>
                <c:pt idx="4145">
                  <c:v>-4.41681334930606</c:v>
                </c:pt>
                <c:pt idx="4146">
                  <c:v>-4.4162397286214103</c:v>
                </c:pt>
                <c:pt idx="4147">
                  <c:v>-4.4156351861384699</c:v>
                </c:pt>
                <c:pt idx="4148">
                  <c:v>-4.4069288812166496</c:v>
                </c:pt>
                <c:pt idx="4149">
                  <c:v>-4.4068888776549002</c:v>
                </c:pt>
                <c:pt idx="4150">
                  <c:v>-4.4065883360381699</c:v>
                </c:pt>
                <c:pt idx="4151">
                  <c:v>-4.4064179858245502</c:v>
                </c:pt>
                <c:pt idx="4152">
                  <c:v>-4.4062092619414202</c:v>
                </c:pt>
                <c:pt idx="4153">
                  <c:v>-4.4060354087610101</c:v>
                </c:pt>
                <c:pt idx="4154">
                  <c:v>-4.4057992548711304</c:v>
                </c:pt>
                <c:pt idx="4155">
                  <c:v>-4.4055577885662798</c:v>
                </c:pt>
                <c:pt idx="4156">
                  <c:v>-4.3973537946936503</c:v>
                </c:pt>
                <c:pt idx="4157">
                  <c:v>-4.39692803099312</c:v>
                </c:pt>
                <c:pt idx="4158">
                  <c:v>-4.3964446725039004</c:v>
                </c:pt>
                <c:pt idx="4159">
                  <c:v>-4.3958381529344601</c:v>
                </c:pt>
                <c:pt idx="4160">
                  <c:v>-4.3951477601434403</c:v>
                </c:pt>
                <c:pt idx="4161">
                  <c:v>-4.3942323877138696</c:v>
                </c:pt>
                <c:pt idx="4162">
                  <c:v>-4.3932113391477401</c:v>
                </c:pt>
                <c:pt idx="4163">
                  <c:v>-4.3918017105501201</c:v>
                </c:pt>
                <c:pt idx="4164">
                  <c:v>-4.3812808860794696</c:v>
                </c:pt>
                <c:pt idx="4165">
                  <c:v>-4.3799100761943297</c:v>
                </c:pt>
                <c:pt idx="4166">
                  <c:v>-4.3779687755756704</c:v>
                </c:pt>
                <c:pt idx="4167">
                  <c:v>-4.3760329291813598</c:v>
                </c:pt>
                <c:pt idx="4168">
                  <c:v>-4.3736430049799599</c:v>
                </c:pt>
                <c:pt idx="4169">
                  <c:v>-4.3712573365706904</c:v>
                </c:pt>
                <c:pt idx="4170">
                  <c:v>-4.3686651331900599</c:v>
                </c:pt>
                <c:pt idx="4171">
                  <c:v>-4.3658342580546101</c:v>
                </c:pt>
                <c:pt idx="4172">
                  <c:v>-4.3514561594653403</c:v>
                </c:pt>
                <c:pt idx="4173">
                  <c:v>-4.3483257359017298</c:v>
                </c:pt>
                <c:pt idx="4174">
                  <c:v>-4.34480477426116</c:v>
                </c:pt>
                <c:pt idx="4175">
                  <c:v>-4.3410323414424798</c:v>
                </c:pt>
                <c:pt idx="4176">
                  <c:v>-4.3370083533919201</c:v>
                </c:pt>
                <c:pt idx="4177">
                  <c:v>-4.3329585913474098</c:v>
                </c:pt>
                <c:pt idx="4178">
                  <c:v>-4.3285671427705799</c:v>
                </c:pt>
                <c:pt idx="4179">
                  <c:v>-4.3241638511708498</c:v>
                </c:pt>
                <c:pt idx="4180">
                  <c:v>-4.3064044802898502</c:v>
                </c:pt>
                <c:pt idx="4181">
                  <c:v>-4.30178468678342</c:v>
                </c:pt>
                <c:pt idx="4182">
                  <c:v>-4.2969443630506303</c:v>
                </c:pt>
                <c:pt idx="4183">
                  <c:v>-4.2916074698084703</c:v>
                </c:pt>
                <c:pt idx="4184">
                  <c:v>-4.2866133874800303</c:v>
                </c:pt>
                <c:pt idx="4185">
                  <c:v>-4.2811019069597602</c:v>
                </c:pt>
                <c:pt idx="4186">
                  <c:v>-4.2756359036151501</c:v>
                </c:pt>
                <c:pt idx="4187">
                  <c:v>-4.2704404572103902</c:v>
                </c:pt>
                <c:pt idx="4188">
                  <c:v>-4.2274714846666503</c:v>
                </c:pt>
                <c:pt idx="4189">
                  <c:v>-4.2236570094520101</c:v>
                </c:pt>
                <c:pt idx="4190">
                  <c:v>-4.2180524906138004</c:v>
                </c:pt>
                <c:pt idx="4191">
                  <c:v>-4.2124229995400997</c:v>
                </c:pt>
                <c:pt idx="4192">
                  <c:v>-4.2067747348578601</c:v>
                </c:pt>
                <c:pt idx="4193">
                  <c:v>-4.2010283496346998</c:v>
                </c:pt>
                <c:pt idx="4194">
                  <c:v>-4.1956113424514703</c:v>
                </c:pt>
                <c:pt idx="4195">
                  <c:v>-4.1898592540425099</c:v>
                </c:pt>
                <c:pt idx="4196">
                  <c:v>-4.1688055107167301</c:v>
                </c:pt>
                <c:pt idx="4197">
                  <c:v>-4.1638760798655499</c:v>
                </c:pt>
                <c:pt idx="4198">
                  <c:v>-4.1582835170970798</c:v>
                </c:pt>
                <c:pt idx="4199">
                  <c:v>-4.1526981944039303</c:v>
                </c:pt>
                <c:pt idx="4200">
                  <c:v>-4.1471173221577002</c:v>
                </c:pt>
                <c:pt idx="4201">
                  <c:v>-4.1415346228343699</c:v>
                </c:pt>
                <c:pt idx="4202">
                  <c:v>-4.1363906863496203</c:v>
                </c:pt>
                <c:pt idx="4203">
                  <c:v>-4.1307789071894101</c:v>
                </c:pt>
                <c:pt idx="4204">
                  <c:v>-4.10988215058173</c:v>
                </c:pt>
                <c:pt idx="4205">
                  <c:v>-4.1045300635013602</c:v>
                </c:pt>
                <c:pt idx="4206">
                  <c:v>-4.09877501967242</c:v>
                </c:pt>
                <c:pt idx="4207">
                  <c:v>-4.0929414673667202</c:v>
                </c:pt>
                <c:pt idx="4208">
                  <c:v>-4.0873654592744799</c:v>
                </c:pt>
                <c:pt idx="4209">
                  <c:v>-4.0810310212541099</c:v>
                </c:pt>
                <c:pt idx="4210">
                  <c:v>-4.0745665128894499</c:v>
                </c:pt>
                <c:pt idx="4211">
                  <c:v>-4.0680776225426101</c:v>
                </c:pt>
                <c:pt idx="4212">
                  <c:v>-4.04423104280297</c:v>
                </c:pt>
                <c:pt idx="4213">
                  <c:v>-4.0373557316673896</c:v>
                </c:pt>
                <c:pt idx="4214">
                  <c:v>-4.0301631558159903</c:v>
                </c:pt>
                <c:pt idx="4215">
                  <c:v>-4.0227698846765003</c:v>
                </c:pt>
                <c:pt idx="4216">
                  <c:v>-4.0142075095265604</c:v>
                </c:pt>
                <c:pt idx="4217">
                  <c:v>-4.0059822902741598</c:v>
                </c:pt>
                <c:pt idx="4218">
                  <c:v>-3.9970915672711098</c:v>
                </c:pt>
                <c:pt idx="4219">
                  <c:v>-3.9884084487446398</c:v>
                </c:pt>
                <c:pt idx="4220">
                  <c:v>-3.9591864901053602</c:v>
                </c:pt>
                <c:pt idx="4221">
                  <c:v>-3.9491120579266599</c:v>
                </c:pt>
                <c:pt idx="4222">
                  <c:v>-3.9392749662328099</c:v>
                </c:pt>
                <c:pt idx="4223">
                  <c:v>-3.9287060626311501</c:v>
                </c:pt>
                <c:pt idx="4224">
                  <c:v>-3.9182302976114198</c:v>
                </c:pt>
                <c:pt idx="4225">
                  <c:v>-3.9071731052649801</c:v>
                </c:pt>
                <c:pt idx="4226">
                  <c:v>-3.8964029860501399</c:v>
                </c:pt>
                <c:pt idx="4227">
                  <c:v>-3.8848609031797698</c:v>
                </c:pt>
                <c:pt idx="4228">
                  <c:v>-3.8487376417156001</c:v>
                </c:pt>
                <c:pt idx="4229">
                  <c:v>-3.83785961796604</c:v>
                </c:pt>
                <c:pt idx="4230">
                  <c:v>-3.8254115289911401</c:v>
                </c:pt>
                <c:pt idx="4231">
                  <c:v>-3.8140205452781002</c:v>
                </c:pt>
                <c:pt idx="4232">
                  <c:v>-3.8017828591386098</c:v>
                </c:pt>
                <c:pt idx="4233">
                  <c:v>-3.7898944142994799</c:v>
                </c:pt>
                <c:pt idx="4234">
                  <c:v>-3.7777469697753201</c:v>
                </c:pt>
                <c:pt idx="4235">
                  <c:v>-3.7644840476301602</c:v>
                </c:pt>
                <c:pt idx="4236">
                  <c:v>-3.7226829840350599</c:v>
                </c:pt>
                <c:pt idx="4237">
                  <c:v>-3.7101993821681498</c:v>
                </c:pt>
                <c:pt idx="4238">
                  <c:v>-3.6976475145104102</c:v>
                </c:pt>
                <c:pt idx="4239">
                  <c:v>-3.6847958031890702</c:v>
                </c:pt>
                <c:pt idx="4240">
                  <c:v>-3.67092464985268</c:v>
                </c:pt>
                <c:pt idx="4241">
                  <c:v>-3.6572037469748402</c:v>
                </c:pt>
                <c:pt idx="4242">
                  <c:v>-3.6426544999338799</c:v>
                </c:pt>
                <c:pt idx="4243">
                  <c:v>-3.62895820797777</c:v>
                </c:pt>
                <c:pt idx="4244">
                  <c:v>-3.58004269051496</c:v>
                </c:pt>
                <c:pt idx="4245">
                  <c:v>-3.5659395094267499</c:v>
                </c:pt>
                <c:pt idx="4246">
                  <c:v>-3.55067401618824</c:v>
                </c:pt>
                <c:pt idx="4247">
                  <c:v>-3.5350387291501302</c:v>
                </c:pt>
                <c:pt idx="4248">
                  <c:v>-3.5193193310189899</c:v>
                </c:pt>
                <c:pt idx="4249">
                  <c:v>-3.5029595154241302</c:v>
                </c:pt>
                <c:pt idx="4250">
                  <c:v>-3.4862573309612799</c:v>
                </c:pt>
                <c:pt idx="4251">
                  <c:v>-3.4683596828494201</c:v>
                </c:pt>
                <c:pt idx="4252">
                  <c:v>-3.4093320277650099</c:v>
                </c:pt>
                <c:pt idx="4253">
                  <c:v>-3.3927658076562199</c:v>
                </c:pt>
                <c:pt idx="4254">
                  <c:v>-3.3738393144657799</c:v>
                </c:pt>
                <c:pt idx="4255">
                  <c:v>-3.3560072259945599</c:v>
                </c:pt>
                <c:pt idx="4256">
                  <c:v>-3.3371439678425099</c:v>
                </c:pt>
                <c:pt idx="4257">
                  <c:v>-3.3182563164612802</c:v>
                </c:pt>
                <c:pt idx="4258">
                  <c:v>-3.2997359847422199</c:v>
                </c:pt>
                <c:pt idx="4259">
                  <c:v>-3.28103474307169</c:v>
                </c:pt>
                <c:pt idx="4260">
                  <c:v>-3.2207363147999701</c:v>
                </c:pt>
                <c:pt idx="4261">
                  <c:v>-3.2044384841105802</c:v>
                </c:pt>
                <c:pt idx="4262">
                  <c:v>-3.1873756767605901</c:v>
                </c:pt>
                <c:pt idx="4263">
                  <c:v>-3.17080400364619</c:v>
                </c:pt>
                <c:pt idx="4264">
                  <c:v>-3.1550986513395101</c:v>
                </c:pt>
                <c:pt idx="4265">
                  <c:v>-3.14030046861697</c:v>
                </c:pt>
                <c:pt idx="4266">
                  <c:v>-3.1267615213580502</c:v>
                </c:pt>
                <c:pt idx="4267">
                  <c:v>-3.1145169525902401</c:v>
                </c:pt>
                <c:pt idx="4268">
                  <c:v>-3.0711246129271301</c:v>
                </c:pt>
                <c:pt idx="4269">
                  <c:v>-3.0625568026754899</c:v>
                </c:pt>
                <c:pt idx="4270">
                  <c:v>-3.0545975820948801</c:v>
                </c:pt>
                <c:pt idx="4271">
                  <c:v>-3.0476316003443702</c:v>
                </c:pt>
                <c:pt idx="4272">
                  <c:v>-3.0425645285831902</c:v>
                </c:pt>
                <c:pt idx="4273">
                  <c:v>-3.0388624171038501</c:v>
                </c:pt>
                <c:pt idx="4274">
                  <c:v>-3.0370290929706401</c:v>
                </c:pt>
                <c:pt idx="4275">
                  <c:v>-3.0364776764580101</c:v>
                </c:pt>
                <c:pt idx="4276">
                  <c:v>-3.02204485009121</c:v>
                </c:pt>
                <c:pt idx="4277">
                  <c:v>-3.02479301008949</c:v>
                </c:pt>
                <c:pt idx="4278">
                  <c:v>-3.0282567086545402</c:v>
                </c:pt>
                <c:pt idx="4279">
                  <c:v>-3.0327784802215301</c:v>
                </c:pt>
                <c:pt idx="4280">
                  <c:v>-3.0383000911396199</c:v>
                </c:pt>
                <c:pt idx="4281">
                  <c:v>-3.04474904364749</c:v>
                </c:pt>
                <c:pt idx="4282">
                  <c:v>-3.0520209837643701</c:v>
                </c:pt>
                <c:pt idx="4283">
                  <c:v>-3.05980706135764</c:v>
                </c:pt>
                <c:pt idx="4284">
                  <c:v>-3.0641462859022401</c:v>
                </c:pt>
                <c:pt idx="4285">
                  <c:v>-3.07281129392925</c:v>
                </c:pt>
                <c:pt idx="4286">
                  <c:v>-3.08160627650921</c:v>
                </c:pt>
                <c:pt idx="4287">
                  <c:v>-3.0902882476288398</c:v>
                </c:pt>
                <c:pt idx="4288">
                  <c:v>-3.0987326758996998</c:v>
                </c:pt>
                <c:pt idx="4289">
                  <c:v>-3.1072377560257101</c:v>
                </c:pt>
                <c:pt idx="4290">
                  <c:v>-3.1153546274911701</c:v>
                </c:pt>
                <c:pt idx="4291">
                  <c:v>-3.1227111207009601</c:v>
                </c:pt>
                <c:pt idx="4292">
                  <c:v>-3.1279208316156701</c:v>
                </c:pt>
                <c:pt idx="4293">
                  <c:v>-3.1343088427460501</c:v>
                </c:pt>
                <c:pt idx="4294">
                  <c:v>-3.13970223680368</c:v>
                </c:pt>
                <c:pt idx="4295">
                  <c:v>-3.1445208523462198</c:v>
                </c:pt>
                <c:pt idx="4296">
                  <c:v>-3.14838200590291</c:v>
                </c:pt>
                <c:pt idx="4297">
                  <c:v>-3.1516596526237302</c:v>
                </c:pt>
                <c:pt idx="4298">
                  <c:v>-3.1541752401419698</c:v>
                </c:pt>
                <c:pt idx="4299">
                  <c:v>-3.1556545097107001</c:v>
                </c:pt>
                <c:pt idx="4300">
                  <c:v>-3.15180036838</c:v>
                </c:pt>
                <c:pt idx="4301">
                  <c:v>-3.1520864755865499</c:v>
                </c:pt>
                <c:pt idx="4302">
                  <c:v>-3.1514527545140498</c:v>
                </c:pt>
                <c:pt idx="4303">
                  <c:v>-3.1500688304373798</c:v>
                </c:pt>
                <c:pt idx="4304">
                  <c:v>-3.1484403574463</c:v>
                </c:pt>
                <c:pt idx="4305">
                  <c:v>-3.1460821039378999</c:v>
                </c:pt>
                <c:pt idx="4306">
                  <c:v>-3.1433706635590899</c:v>
                </c:pt>
                <c:pt idx="4307">
                  <c:v>-3.1404025877120998</c:v>
                </c:pt>
                <c:pt idx="4308">
                  <c:v>-3.13118653892078</c:v>
                </c:pt>
                <c:pt idx="4309">
                  <c:v>-3.1277847678091901</c:v>
                </c:pt>
                <c:pt idx="4310">
                  <c:v>-3.1243971032390401</c:v>
                </c:pt>
                <c:pt idx="4311">
                  <c:v>-3.1211382397451599</c:v>
                </c:pt>
                <c:pt idx="4312">
                  <c:v>-3.1179551842956998</c:v>
                </c:pt>
                <c:pt idx="4313">
                  <c:v>-3.1148470142605702</c:v>
                </c:pt>
                <c:pt idx="4314">
                  <c:v>-3.1120550978623598</c:v>
                </c:pt>
                <c:pt idx="4315">
                  <c:v>-3.1098442903093799</c:v>
                </c:pt>
                <c:pt idx="4316">
                  <c:v>-3.1057810292685502</c:v>
                </c:pt>
                <c:pt idx="4317">
                  <c:v>-3.1046391862815899</c:v>
                </c:pt>
                <c:pt idx="4318">
                  <c:v>-3.10408813372573</c:v>
                </c:pt>
                <c:pt idx="4319">
                  <c:v>-3.10422094243724</c:v>
                </c:pt>
                <c:pt idx="4320">
                  <c:v>-3.1050535468541498</c:v>
                </c:pt>
                <c:pt idx="4321">
                  <c:v>-3.1065968705035099</c:v>
                </c:pt>
                <c:pt idx="4322">
                  <c:v>-3.1088566731611702</c:v>
                </c:pt>
                <c:pt idx="4323">
                  <c:v>-3.1120723576574201</c:v>
                </c:pt>
                <c:pt idx="4324">
                  <c:v>-3.1209979228036402</c:v>
                </c:pt>
                <c:pt idx="4325">
                  <c:v>-3.1256349527747398</c:v>
                </c:pt>
                <c:pt idx="4326">
                  <c:v>-3.1310176151131501</c:v>
                </c:pt>
                <c:pt idx="4327">
                  <c:v>-3.1372142429270702</c:v>
                </c:pt>
                <c:pt idx="4328">
                  <c:v>-3.1438278008035998</c:v>
                </c:pt>
                <c:pt idx="4329">
                  <c:v>-3.1512134689052198</c:v>
                </c:pt>
                <c:pt idx="4330">
                  <c:v>-3.1590593108087699</c:v>
                </c:pt>
                <c:pt idx="4331">
                  <c:v>-3.1673494786005501</c:v>
                </c:pt>
                <c:pt idx="4332">
                  <c:v>-3.1865632975814902</c:v>
                </c:pt>
                <c:pt idx="4333">
                  <c:v>-3.1953338181752202</c:v>
                </c:pt>
                <c:pt idx="4334">
                  <c:v>-3.2046272709408901</c:v>
                </c:pt>
                <c:pt idx="4335">
                  <c:v>-3.2139167546467502</c:v>
                </c:pt>
                <c:pt idx="4336">
                  <c:v>-3.2228971421563499</c:v>
                </c:pt>
                <c:pt idx="4337">
                  <c:v>-3.2319207186558199</c:v>
                </c:pt>
                <c:pt idx="4338">
                  <c:v>-3.2407626273776402</c:v>
                </c:pt>
                <c:pt idx="4339">
                  <c:v>-3.2491935401144398</c:v>
                </c:pt>
                <c:pt idx="4340">
                  <c:v>-3.2667895282584398</c:v>
                </c:pt>
                <c:pt idx="4341">
                  <c:v>-3.2741188698945898</c:v>
                </c:pt>
                <c:pt idx="4342">
                  <c:v>-3.2809841429139501</c:v>
                </c:pt>
                <c:pt idx="4343">
                  <c:v>-3.28702204241617</c:v>
                </c:pt>
                <c:pt idx="4344">
                  <c:v>-3.2925253964833301</c:v>
                </c:pt>
                <c:pt idx="4345">
                  <c:v>-3.2972788727136302</c:v>
                </c:pt>
                <c:pt idx="4346">
                  <c:v>-3.3012617311231698</c:v>
                </c:pt>
                <c:pt idx="4347">
                  <c:v>-3.3043642061703302</c:v>
                </c:pt>
                <c:pt idx="4348">
                  <c:v>-3.3093340260671802</c:v>
                </c:pt>
                <c:pt idx="4349">
                  <c:v>-3.3108530623338499</c:v>
                </c:pt>
                <c:pt idx="4350">
                  <c:v>-3.3116106382752299</c:v>
                </c:pt>
                <c:pt idx="4351">
                  <c:v>-3.3118266093603799</c:v>
                </c:pt>
                <c:pt idx="4352">
                  <c:v>-3.3113190843402802</c:v>
                </c:pt>
                <c:pt idx="4353">
                  <c:v>-3.31029957777637</c:v>
                </c:pt>
                <c:pt idx="4354">
                  <c:v>-3.3088585300206899</c:v>
                </c:pt>
                <c:pt idx="4355">
                  <c:v>-3.3069961992170001</c:v>
                </c:pt>
                <c:pt idx="4356">
                  <c:v>-3.3026286107298</c:v>
                </c:pt>
                <c:pt idx="4357">
                  <c:v>-3.3002551610416502</c:v>
                </c:pt>
                <c:pt idx="4358">
                  <c:v>-3.2978873864246401</c:v>
                </c:pt>
                <c:pt idx="4359">
                  <c:v>-3.2954539266607199</c:v>
                </c:pt>
                <c:pt idx="4360">
                  <c:v>-3.29331509958413</c:v>
                </c:pt>
                <c:pt idx="4361">
                  <c:v>-3.2911856436468301</c:v>
                </c:pt>
                <c:pt idx="4362">
                  <c:v>-3.2894394238688198</c:v>
                </c:pt>
                <c:pt idx="4363">
                  <c:v>-3.2880288446593098</c:v>
                </c:pt>
                <c:pt idx="4364">
                  <c:v>-3.2857906177088898</c:v>
                </c:pt>
                <c:pt idx="4365">
                  <c:v>-3.28530616351483</c:v>
                </c:pt>
                <c:pt idx="4366">
                  <c:v>-3.2853601096836602</c:v>
                </c:pt>
                <c:pt idx="4367">
                  <c:v>-3.28596420224609</c:v>
                </c:pt>
                <c:pt idx="4368">
                  <c:v>-3.28710277841583</c:v>
                </c:pt>
                <c:pt idx="4369">
                  <c:v>-3.2887599098951799</c:v>
                </c:pt>
                <c:pt idx="4370">
                  <c:v>-3.2910447324229701</c:v>
                </c:pt>
                <c:pt idx="4371">
                  <c:v>-3.2937933773180701</c:v>
                </c:pt>
                <c:pt idx="4372">
                  <c:v>-3.2989328967537102</c:v>
                </c:pt>
                <c:pt idx="4373">
                  <c:v>-3.3025290875781899</c:v>
                </c:pt>
                <c:pt idx="4374">
                  <c:v>-3.30634420041065</c:v>
                </c:pt>
                <c:pt idx="4375">
                  <c:v>-3.31056593920743</c:v>
                </c:pt>
                <c:pt idx="4376">
                  <c:v>-3.3149052453897201</c:v>
                </c:pt>
                <c:pt idx="4377">
                  <c:v>-3.3194085082681002</c:v>
                </c:pt>
                <c:pt idx="4378">
                  <c:v>-3.3239241841003402</c:v>
                </c:pt>
                <c:pt idx="4379">
                  <c:v>-3.3284665118533798</c:v>
                </c:pt>
                <c:pt idx="4380">
                  <c:v>-3.33521240003792</c:v>
                </c:pt>
                <c:pt idx="4381">
                  <c:v>-3.3394118268575199</c:v>
                </c:pt>
                <c:pt idx="4382">
                  <c:v>-3.3433829369119601</c:v>
                </c:pt>
                <c:pt idx="4383">
                  <c:v>-3.3472116319323999</c:v>
                </c:pt>
                <c:pt idx="4384">
                  <c:v>-3.3507297634553401</c:v>
                </c:pt>
                <c:pt idx="4385">
                  <c:v>-3.3539282171468101</c:v>
                </c:pt>
                <c:pt idx="4386">
                  <c:v>-3.35680269459831</c:v>
                </c:pt>
                <c:pt idx="4387">
                  <c:v>-3.35919625220509</c:v>
                </c:pt>
                <c:pt idx="4388">
                  <c:v>-3.3614262471498799</c:v>
                </c:pt>
                <c:pt idx="4389">
                  <c:v>-3.3632228753984799</c:v>
                </c:pt>
                <c:pt idx="4390">
                  <c:v>-3.3647232337144599</c:v>
                </c:pt>
                <c:pt idx="4391">
                  <c:v>-3.3659553185168698</c:v>
                </c:pt>
                <c:pt idx="4392">
                  <c:v>-3.36694562885884</c:v>
                </c:pt>
                <c:pt idx="4393">
                  <c:v>-3.3677450736296399</c:v>
                </c:pt>
                <c:pt idx="4394">
                  <c:v>-3.3683755470161598</c:v>
                </c:pt>
                <c:pt idx="4395">
                  <c:v>-3.3688384465577998</c:v>
                </c:pt>
                <c:pt idx="4396">
                  <c:v>-3.3685394256477399</c:v>
                </c:pt>
                <c:pt idx="4397">
                  <c:v>-3.36890382900248</c:v>
                </c:pt>
                <c:pt idx="4398">
                  <c:v>-3.3694043499461301</c:v>
                </c:pt>
                <c:pt idx="4399">
                  <c:v>-3.36997163910848</c:v>
                </c:pt>
                <c:pt idx="4400">
                  <c:v>-3.3707580431913202</c:v>
                </c:pt>
                <c:pt idx="4401">
                  <c:v>-3.3717898650468299</c:v>
                </c:pt>
                <c:pt idx="4402">
                  <c:v>-3.3731988000927</c:v>
                </c:pt>
                <c:pt idx="4403">
                  <c:v>-3.3749851413822598</c:v>
                </c:pt>
                <c:pt idx="4404">
                  <c:v>-3.3800895733034899</c:v>
                </c:pt>
                <c:pt idx="4405">
                  <c:v>-3.38279549641162</c:v>
                </c:pt>
                <c:pt idx="4406">
                  <c:v>-3.3861125311518601</c:v>
                </c:pt>
                <c:pt idx="4407">
                  <c:v>-3.3902131201659702</c:v>
                </c:pt>
                <c:pt idx="4408">
                  <c:v>-3.3948021562337498</c:v>
                </c:pt>
                <c:pt idx="4409">
                  <c:v>-3.4002452819184299</c:v>
                </c:pt>
                <c:pt idx="4410">
                  <c:v>-3.4064136658948101</c:v>
                </c:pt>
                <c:pt idx="4411">
                  <c:v>-3.4129990885367398</c:v>
                </c:pt>
                <c:pt idx="4412">
                  <c:v>-3.4309448727423102</c:v>
                </c:pt>
                <c:pt idx="4413">
                  <c:v>-3.43893700573184</c:v>
                </c:pt>
                <c:pt idx="4414">
                  <c:v>-3.4480231128110699</c:v>
                </c:pt>
                <c:pt idx="4415">
                  <c:v>-3.4577283340837699</c:v>
                </c:pt>
                <c:pt idx="4416">
                  <c:v>-3.46803537757856</c:v>
                </c:pt>
                <c:pt idx="4417">
                  <c:v>-3.47859467042688</c:v>
                </c:pt>
                <c:pt idx="4418">
                  <c:v>-3.4900252419728401</c:v>
                </c:pt>
                <c:pt idx="4419">
                  <c:v>-3.50197857630307</c:v>
                </c:pt>
                <c:pt idx="4420">
                  <c:v>-3.5299770437877802</c:v>
                </c:pt>
                <c:pt idx="4421">
                  <c:v>-3.5424712691256799</c:v>
                </c:pt>
                <c:pt idx="4422">
                  <c:v>-3.5557375778119602</c:v>
                </c:pt>
                <c:pt idx="4423">
                  <c:v>-3.5688509569254099</c:v>
                </c:pt>
                <c:pt idx="4424">
                  <c:v>-3.58240480389173</c:v>
                </c:pt>
                <c:pt idx="4425">
                  <c:v>-3.5962202837568702</c:v>
                </c:pt>
                <c:pt idx="4426">
                  <c:v>-3.6098776148404701</c:v>
                </c:pt>
                <c:pt idx="4427">
                  <c:v>-3.62383458982554</c:v>
                </c:pt>
                <c:pt idx="4428">
                  <c:v>-3.6543397927639298</c:v>
                </c:pt>
                <c:pt idx="4429">
                  <c:v>-3.6672478250176601</c:v>
                </c:pt>
                <c:pt idx="4430">
                  <c:v>-3.6808044986460802</c:v>
                </c:pt>
                <c:pt idx="4431">
                  <c:v>-3.6941238136498198</c:v>
                </c:pt>
                <c:pt idx="4432">
                  <c:v>-3.7071703730541699</c:v>
                </c:pt>
                <c:pt idx="4433">
                  <c:v>-3.71937221859034</c:v>
                </c:pt>
                <c:pt idx="4434">
                  <c:v>-3.7315622843628402</c:v>
                </c:pt>
                <c:pt idx="4435">
                  <c:v>-3.7433969977911801</c:v>
                </c:pt>
                <c:pt idx="4436">
                  <c:v>-3.7670757506186101</c:v>
                </c:pt>
                <c:pt idx="4437">
                  <c:v>-3.7775075314092801</c:v>
                </c:pt>
                <c:pt idx="4438">
                  <c:v>-3.78761400448635</c:v>
                </c:pt>
                <c:pt idx="4439">
                  <c:v>-3.7971442519023699</c:v>
                </c:pt>
                <c:pt idx="4440">
                  <c:v>-3.80591386848387</c:v>
                </c:pt>
                <c:pt idx="4441">
                  <c:v>-3.8143366396658398</c:v>
                </c:pt>
                <c:pt idx="4442">
                  <c:v>-3.8222286376154599</c:v>
                </c:pt>
                <c:pt idx="4443">
                  <c:v>-3.8296137262110101</c:v>
                </c:pt>
                <c:pt idx="4444">
                  <c:v>-3.85199915586665</c:v>
                </c:pt>
                <c:pt idx="4445">
                  <c:v>-3.8577576329254999</c:v>
                </c:pt>
                <c:pt idx="4446">
                  <c:v>-3.8635948999604799</c:v>
                </c:pt>
                <c:pt idx="4447">
                  <c:v>-3.8691533386749701</c:v>
                </c:pt>
                <c:pt idx="4448">
                  <c:v>-3.8741950208240898</c:v>
                </c:pt>
                <c:pt idx="4449">
                  <c:v>-3.8790344822029899</c:v>
                </c:pt>
                <c:pt idx="4450">
                  <c:v>-3.8835962650860298</c:v>
                </c:pt>
                <c:pt idx="4451">
                  <c:v>-3.8879896003466201</c:v>
                </c:pt>
                <c:pt idx="4452">
                  <c:v>-3.89454644563902</c:v>
                </c:pt>
                <c:pt idx="4453">
                  <c:v>-3.8985841432920001</c:v>
                </c:pt>
                <c:pt idx="4454">
                  <c:v>-3.9026251647619201</c:v>
                </c:pt>
                <c:pt idx="4455">
                  <c:v>-3.9066165596158702</c:v>
                </c:pt>
                <c:pt idx="4456">
                  <c:v>-3.9106939429192802</c:v>
                </c:pt>
                <c:pt idx="4457">
                  <c:v>-3.9148494544097301</c:v>
                </c:pt>
                <c:pt idx="4458">
                  <c:v>-3.9191331351437402</c:v>
                </c:pt>
                <c:pt idx="4459">
                  <c:v>-3.9235281983741599</c:v>
                </c:pt>
                <c:pt idx="4460">
                  <c:v>-3.9303013185123099</c:v>
                </c:pt>
                <c:pt idx="4461">
                  <c:v>-3.93511211141836</c:v>
                </c:pt>
                <c:pt idx="4462">
                  <c:v>-3.9401032752254599</c:v>
                </c:pt>
                <c:pt idx="4463">
                  <c:v>-3.9454077117070399</c:v>
                </c:pt>
                <c:pt idx="4464">
                  <c:v>-3.9508940657916298</c:v>
                </c:pt>
                <c:pt idx="4465">
                  <c:v>-3.9566526731515101</c:v>
                </c:pt>
                <c:pt idx="4466">
                  <c:v>-3.9627135477406399</c:v>
                </c:pt>
                <c:pt idx="4467">
                  <c:v>-3.9689378630911998</c:v>
                </c:pt>
                <c:pt idx="4468">
                  <c:v>-3.97907439744775</c:v>
                </c:pt>
                <c:pt idx="4469">
                  <c:v>-3.98575281751038</c:v>
                </c:pt>
                <c:pt idx="4470">
                  <c:v>-3.9926383676341599</c:v>
                </c:pt>
                <c:pt idx="4471">
                  <c:v>-3.9997308783455399</c:v>
                </c:pt>
                <c:pt idx="4472">
                  <c:v>-4.00678880532426</c:v>
                </c:pt>
                <c:pt idx="4473">
                  <c:v>-4.0140685235221296</c:v>
                </c:pt>
                <c:pt idx="4474">
                  <c:v>-4.02138895979175</c:v>
                </c:pt>
                <c:pt idx="4475">
                  <c:v>-4.0286171747213197</c:v>
                </c:pt>
                <c:pt idx="4476">
                  <c:v>-4.0386623352877704</c:v>
                </c:pt>
                <c:pt idx="4477">
                  <c:v>-4.0457634906443198</c:v>
                </c:pt>
                <c:pt idx="4478">
                  <c:v>-4.0527750057932703</c:v>
                </c:pt>
                <c:pt idx="4479">
                  <c:v>-4.0596382016061998</c:v>
                </c:pt>
                <c:pt idx="4480">
                  <c:v>-4.0662958737072001</c:v>
                </c:pt>
                <c:pt idx="4481">
                  <c:v>-4.0726840927885899</c:v>
                </c:pt>
                <c:pt idx="4482">
                  <c:v>-4.0788364864659696</c:v>
                </c:pt>
                <c:pt idx="4483">
                  <c:v>-4.0847268713125402</c:v>
                </c:pt>
                <c:pt idx="4484">
                  <c:v>-4.0910949999070603</c:v>
                </c:pt>
                <c:pt idx="4485">
                  <c:v>-4.09641745954527</c:v>
                </c:pt>
                <c:pt idx="4486">
                  <c:v>-4.1014369380811404</c:v>
                </c:pt>
                <c:pt idx="4487">
                  <c:v>-4.1061539289784097</c:v>
                </c:pt>
                <c:pt idx="4488">
                  <c:v>-4.11068910002259</c:v>
                </c:pt>
                <c:pt idx="4489">
                  <c:v>-4.1149666418435196</c:v>
                </c:pt>
                <c:pt idx="4490">
                  <c:v>-4.1190125137632796</c:v>
                </c:pt>
                <c:pt idx="4491">
                  <c:v>-4.1228725358854303</c:v>
                </c:pt>
                <c:pt idx="4492">
                  <c:v>-4.1261228935886098</c:v>
                </c:pt>
                <c:pt idx="4493">
                  <c:v>-4.12966388773836</c:v>
                </c:pt>
                <c:pt idx="4494">
                  <c:v>-4.1330898536443303</c:v>
                </c:pt>
                <c:pt idx="4495">
                  <c:v>-4.1364374222543301</c:v>
                </c:pt>
                <c:pt idx="4496">
                  <c:v>-4.1398438758612501</c:v>
                </c:pt>
                <c:pt idx="4497">
                  <c:v>-4.1432217325857099</c:v>
                </c:pt>
                <c:pt idx="4498">
                  <c:v>-4.14674646934942</c:v>
                </c:pt>
                <c:pt idx="4499">
                  <c:v>-4.1504251892059401</c:v>
                </c:pt>
                <c:pt idx="4500">
                  <c:v>-4.15709494680035</c:v>
                </c:pt>
                <c:pt idx="4501">
                  <c:v>-4.1612079304544896</c:v>
                </c:pt>
                <c:pt idx="4502">
                  <c:v>-4.1656952866183898</c:v>
                </c:pt>
                <c:pt idx="4503">
                  <c:v>-4.1706651238054304</c:v>
                </c:pt>
                <c:pt idx="4504">
                  <c:v>-4.1761110926854004</c:v>
                </c:pt>
                <c:pt idx="4505">
                  <c:v>-4.1819705268720604</c:v>
                </c:pt>
                <c:pt idx="4506">
                  <c:v>-4.1884946263553502</c:v>
                </c:pt>
                <c:pt idx="4507">
                  <c:v>-4.1955877128886598</c:v>
                </c:pt>
                <c:pt idx="4508">
                  <c:v>-4.21224160848673</c:v>
                </c:pt>
                <c:pt idx="4509">
                  <c:v>-4.2203218378500198</c:v>
                </c:pt>
                <c:pt idx="4510">
                  <c:v>-4.2293879148342404</c:v>
                </c:pt>
                <c:pt idx="4511">
                  <c:v>-4.2387644832600397</c:v>
                </c:pt>
                <c:pt idx="4512">
                  <c:v>-4.2490659506595101</c:v>
                </c:pt>
                <c:pt idx="4513">
                  <c:v>-4.2597017831224901</c:v>
                </c:pt>
                <c:pt idx="4514">
                  <c:v>-4.2712579710226697</c:v>
                </c:pt>
                <c:pt idx="4515">
                  <c:v>-4.2831850442918498</c:v>
                </c:pt>
                <c:pt idx="4516">
                  <c:v>-4.3099682458753596</c:v>
                </c:pt>
                <c:pt idx="4517">
                  <c:v>-4.32294868089632</c:v>
                </c:pt>
                <c:pt idx="4518">
                  <c:v>-4.3358956422095298</c:v>
                </c:pt>
                <c:pt idx="4519">
                  <c:v>-4.3496182730960298</c:v>
                </c:pt>
                <c:pt idx="4520">
                  <c:v>-4.3629626750328496</c:v>
                </c:pt>
                <c:pt idx="4521">
                  <c:v>-4.3762179672218897</c:v>
                </c:pt>
                <c:pt idx="4522">
                  <c:v>-4.3902194215658996</c:v>
                </c:pt>
                <c:pt idx="4523">
                  <c:v>-4.4038029779039798</c:v>
                </c:pt>
                <c:pt idx="4524">
                  <c:v>-4.4312037890604596</c:v>
                </c:pt>
                <c:pt idx="4525">
                  <c:v>-4.4437513031327303</c:v>
                </c:pt>
                <c:pt idx="4526">
                  <c:v>-4.4563055087033403</c:v>
                </c:pt>
                <c:pt idx="4527">
                  <c:v>-4.46845640113259</c:v>
                </c:pt>
                <c:pt idx="4528">
                  <c:v>-4.4799977630783197</c:v>
                </c:pt>
                <c:pt idx="4529">
                  <c:v>-4.4906915578811901</c:v>
                </c:pt>
                <c:pt idx="4530">
                  <c:v>-4.5013667606633998</c:v>
                </c:pt>
                <c:pt idx="4531">
                  <c:v>-4.51100152081501</c:v>
                </c:pt>
                <c:pt idx="4532">
                  <c:v>-4.5295011616746299</c:v>
                </c:pt>
                <c:pt idx="4533">
                  <c:v>-4.5381678681299</c:v>
                </c:pt>
                <c:pt idx="4534">
                  <c:v>-4.5462084472506703</c:v>
                </c:pt>
                <c:pt idx="4535">
                  <c:v>-4.5538299488277101</c:v>
                </c:pt>
                <c:pt idx="4536">
                  <c:v>-4.56075879402787</c:v>
                </c:pt>
                <c:pt idx="4537">
                  <c:v>-4.5674308683601899</c:v>
                </c:pt>
                <c:pt idx="4538">
                  <c:v>-4.5734897691963097</c:v>
                </c:pt>
                <c:pt idx="4539">
                  <c:v>-4.5796278571064901</c:v>
                </c:pt>
                <c:pt idx="4540">
                  <c:v>-4.5940077249415197</c:v>
                </c:pt>
                <c:pt idx="4541">
                  <c:v>-4.599707408654</c:v>
                </c:pt>
                <c:pt idx="4542">
                  <c:v>-4.6059062695518804</c:v>
                </c:pt>
                <c:pt idx="4543">
                  <c:v>-4.6118610167405603</c:v>
                </c:pt>
                <c:pt idx="4544">
                  <c:v>-4.6185773717627701</c:v>
                </c:pt>
                <c:pt idx="4545">
                  <c:v>-4.6254741762434701</c:v>
                </c:pt>
                <c:pt idx="4546">
                  <c:v>-4.6329376525311101</c:v>
                </c:pt>
                <c:pt idx="4547">
                  <c:v>-4.6413464712742103</c:v>
                </c:pt>
                <c:pt idx="4548">
                  <c:v>-4.6660692370703103</c:v>
                </c:pt>
                <c:pt idx="4549">
                  <c:v>-4.6755102643725799</c:v>
                </c:pt>
                <c:pt idx="4550">
                  <c:v>-4.6859762140342198</c:v>
                </c:pt>
                <c:pt idx="4551">
                  <c:v>-4.6976346366882797</c:v>
                </c:pt>
                <c:pt idx="4552">
                  <c:v>-4.7100630497359104</c:v>
                </c:pt>
                <c:pt idx="4553">
                  <c:v>-4.7238017762217703</c:v>
                </c:pt>
                <c:pt idx="4554">
                  <c:v>-4.7382733536573598</c:v>
                </c:pt>
                <c:pt idx="4555">
                  <c:v>-4.7540198777279103</c:v>
                </c:pt>
                <c:pt idx="4556">
                  <c:v>-4.7983267731001202</c:v>
                </c:pt>
                <c:pt idx="4557">
                  <c:v>-4.8145232978107098</c:v>
                </c:pt>
                <c:pt idx="4558">
                  <c:v>-4.8331683589804397</c:v>
                </c:pt>
                <c:pt idx="4559">
                  <c:v>-4.8522371238152502</c:v>
                </c:pt>
                <c:pt idx="4560">
                  <c:v>-4.8723038151182996</c:v>
                </c:pt>
                <c:pt idx="4561">
                  <c:v>-4.8926084762024296</c:v>
                </c:pt>
                <c:pt idx="4562">
                  <c:v>-4.9137324500021897</c:v>
                </c:pt>
                <c:pt idx="4563">
                  <c:v>-4.9346456434860002</c:v>
                </c:pt>
                <c:pt idx="4564">
                  <c:v>-4.98864760371504</c:v>
                </c:pt>
                <c:pt idx="4565">
                  <c:v>-5.0089402836749999</c:v>
                </c:pt>
                <c:pt idx="4566">
                  <c:v>-5.0296853566616599</c:v>
                </c:pt>
                <c:pt idx="4567">
                  <c:v>-5.0509882431051203</c:v>
                </c:pt>
                <c:pt idx="4568">
                  <c:v>-5.0708967546857799</c:v>
                </c:pt>
                <c:pt idx="4569">
                  <c:v>-5.0902520318729998</c:v>
                </c:pt>
                <c:pt idx="4570">
                  <c:v>-5.1095948000964304</c:v>
                </c:pt>
                <c:pt idx="4571">
                  <c:v>-5.1272357372069797</c:v>
                </c:pt>
                <c:pt idx="4572">
                  <c:v>-5.1690455854179902</c:v>
                </c:pt>
                <c:pt idx="4573">
                  <c:v>-5.1844329667170896</c:v>
                </c:pt>
                <c:pt idx="4574">
                  <c:v>-5.1985891181743202</c:v>
                </c:pt>
                <c:pt idx="4575">
                  <c:v>-5.2110333193488296</c:v>
                </c:pt>
                <c:pt idx="4576">
                  <c:v>-5.2227166369607598</c:v>
                </c:pt>
                <c:pt idx="4577">
                  <c:v>-5.2322291263316796</c:v>
                </c:pt>
                <c:pt idx="4578">
                  <c:v>-5.2402554680809299</c:v>
                </c:pt>
                <c:pt idx="4579">
                  <c:v>-5.2468543732413604</c:v>
                </c:pt>
                <c:pt idx="4580">
                  <c:v>-5.2635820105463598</c:v>
                </c:pt>
                <c:pt idx="4581">
                  <c:v>-5.2667230130982601</c:v>
                </c:pt>
                <c:pt idx="4582">
                  <c:v>-5.2691795201318499</c:v>
                </c:pt>
                <c:pt idx="4583">
                  <c:v>-5.27056398253543</c:v>
                </c:pt>
                <c:pt idx="4584">
                  <c:v>-5.2705494173955101</c:v>
                </c:pt>
                <c:pt idx="4585">
                  <c:v>-5.2696847049199897</c:v>
                </c:pt>
                <c:pt idx="4586">
                  <c:v>-5.26766064837412</c:v>
                </c:pt>
                <c:pt idx="4587">
                  <c:v>-5.2651319768001796</c:v>
                </c:pt>
                <c:pt idx="4588">
                  <c:v>-5.2653866003676102</c:v>
                </c:pt>
                <c:pt idx="4589">
                  <c:v>-5.2616857654913796</c:v>
                </c:pt>
                <c:pt idx="4590">
                  <c:v>-5.2577866725402904</c:v>
                </c:pt>
                <c:pt idx="4591">
                  <c:v>-5.2537331735739503</c:v>
                </c:pt>
                <c:pt idx="4592">
                  <c:v>-5.2497931692054003</c:v>
                </c:pt>
                <c:pt idx="4593">
                  <c:v>-5.2459115240191796</c:v>
                </c:pt>
                <c:pt idx="4594">
                  <c:v>-5.2421477444722298</c:v>
                </c:pt>
                <c:pt idx="4595">
                  <c:v>-5.2388610339058301</c:v>
                </c:pt>
                <c:pt idx="4596">
                  <c:v>-5.24085992961363</c:v>
                </c:pt>
                <c:pt idx="4597">
                  <c:v>-5.2383824161032697</c:v>
                </c:pt>
                <c:pt idx="4598">
                  <c:v>-5.2366415497614502</c:v>
                </c:pt>
                <c:pt idx="4599">
                  <c:v>-5.2355605621938697</c:v>
                </c:pt>
                <c:pt idx="4600">
                  <c:v>-5.2351327122167204</c:v>
                </c:pt>
                <c:pt idx="4601">
                  <c:v>-5.2352581595701899</c:v>
                </c:pt>
                <c:pt idx="4602">
                  <c:v>-5.2362524288824801</c:v>
                </c:pt>
                <c:pt idx="4603">
                  <c:v>-5.23803855559939</c:v>
                </c:pt>
                <c:pt idx="4604">
                  <c:v>-5.2500522224772297</c:v>
                </c:pt>
                <c:pt idx="4605">
                  <c:v>-5.2528863907470598</c:v>
                </c:pt>
                <c:pt idx="4606">
                  <c:v>-5.2564568844258401</c:v>
                </c:pt>
                <c:pt idx="4607">
                  <c:v>-5.2605020559173399</c:v>
                </c:pt>
                <c:pt idx="4608">
                  <c:v>-5.2650332163765396</c:v>
                </c:pt>
                <c:pt idx="4609">
                  <c:v>-5.2697501031987404</c:v>
                </c:pt>
                <c:pt idx="4610">
                  <c:v>-5.2747970650431197</c:v>
                </c:pt>
                <c:pt idx="4611">
                  <c:v>-5.2795935394374096</c:v>
                </c:pt>
                <c:pt idx="4612">
                  <c:v>-5.2914553016341603</c:v>
                </c:pt>
                <c:pt idx="4613">
                  <c:v>-5.2960485169856204</c:v>
                </c:pt>
                <c:pt idx="4614">
                  <c:v>-5.3000125133327396</c:v>
                </c:pt>
                <c:pt idx="4615">
                  <c:v>-5.3035299185648599</c:v>
                </c:pt>
                <c:pt idx="4616">
                  <c:v>-5.3064219048895902</c:v>
                </c:pt>
                <c:pt idx="4617">
                  <c:v>-5.3084330776539597</c:v>
                </c:pt>
                <c:pt idx="4618">
                  <c:v>-5.30954473608901</c:v>
                </c:pt>
                <c:pt idx="4619">
                  <c:v>-5.30940920518068</c:v>
                </c:pt>
                <c:pt idx="4620">
                  <c:v>-5.3021532739849899</c:v>
                </c:pt>
                <c:pt idx="4621">
                  <c:v>-5.29973659638621</c:v>
                </c:pt>
                <c:pt idx="4622">
                  <c:v>-5.2960052976310603</c:v>
                </c:pt>
                <c:pt idx="4623">
                  <c:v>-5.29076969978939</c:v>
                </c:pt>
                <c:pt idx="4624">
                  <c:v>-5.2844277601197502</c:v>
                </c:pt>
                <c:pt idx="4625">
                  <c:v>-5.27695788393941</c:v>
                </c:pt>
                <c:pt idx="4626">
                  <c:v>-5.2678956561183403</c:v>
                </c:pt>
                <c:pt idx="4627">
                  <c:v>-5.25810901754617</c:v>
                </c:pt>
                <c:pt idx="4628">
                  <c:v>-5.2274131014140996</c:v>
                </c:pt>
                <c:pt idx="4629">
                  <c:v>-5.21564061798881</c:v>
                </c:pt>
                <c:pt idx="4630">
                  <c:v>-5.2030162968236198</c:v>
                </c:pt>
                <c:pt idx="4631">
                  <c:v>-5.1894745588674303</c:v>
                </c:pt>
                <c:pt idx="4632">
                  <c:v>-5.1759717772122604</c:v>
                </c:pt>
                <c:pt idx="4633">
                  <c:v>-5.1619544676715297</c:v>
                </c:pt>
                <c:pt idx="4634">
                  <c:v>-5.1480537757056597</c:v>
                </c:pt>
                <c:pt idx="4635">
                  <c:v>-5.13389640027974</c:v>
                </c:pt>
                <c:pt idx="4636">
                  <c:v>-5.09899467886643</c:v>
                </c:pt>
                <c:pt idx="4637">
                  <c:v>-5.0864842883028496</c:v>
                </c:pt>
                <c:pt idx="4638">
                  <c:v>-5.0738090064166999</c:v>
                </c:pt>
                <c:pt idx="4639">
                  <c:v>-5.0627131275466297</c:v>
                </c:pt>
                <c:pt idx="4640">
                  <c:v>-5.0520079670137603</c:v>
                </c:pt>
                <c:pt idx="4641">
                  <c:v>-5.0428454162822103</c:v>
                </c:pt>
                <c:pt idx="4642">
                  <c:v>-5.0347677693046098</c:v>
                </c:pt>
                <c:pt idx="4643">
                  <c:v>-5.0284268136786103</c:v>
                </c:pt>
                <c:pt idx="4644">
                  <c:v>-5.0153942032803602</c:v>
                </c:pt>
                <c:pt idx="4645">
                  <c:v>-5.0126697761146604</c:v>
                </c:pt>
                <c:pt idx="4646">
                  <c:v>-5.0114441274383204</c:v>
                </c:pt>
                <c:pt idx="4647">
                  <c:v>-5.0118416152952303</c:v>
                </c:pt>
                <c:pt idx="4648">
                  <c:v>-5.0140505813011798</c:v>
                </c:pt>
                <c:pt idx="4649">
                  <c:v>-5.01793840056426</c:v>
                </c:pt>
                <c:pt idx="4650">
                  <c:v>-5.0234832424970604</c:v>
                </c:pt>
                <c:pt idx="4651">
                  <c:v>-5.0304855987185704</c:v>
                </c:pt>
                <c:pt idx="4652">
                  <c:v>-5.0447653039022704</c:v>
                </c:pt>
                <c:pt idx="4653">
                  <c:v>-5.0542413017716097</c:v>
                </c:pt>
                <c:pt idx="4654">
                  <c:v>-5.0648384797769497</c:v>
                </c:pt>
                <c:pt idx="4655">
                  <c:v>-5.0765822701838896</c:v>
                </c:pt>
                <c:pt idx="4656">
                  <c:v>-5.0889008438636898</c:v>
                </c:pt>
                <c:pt idx="4657">
                  <c:v>-5.1019761590509001</c:v>
                </c:pt>
                <c:pt idx="4658">
                  <c:v>-5.1151807801936799</c:v>
                </c:pt>
                <c:pt idx="4659">
                  <c:v>-5.12846552463159</c:v>
                </c:pt>
                <c:pt idx="4660">
                  <c:v>-5.15154176491163</c:v>
                </c:pt>
                <c:pt idx="4661">
                  <c:v>-5.1646030037123296</c:v>
                </c:pt>
                <c:pt idx="4662">
                  <c:v>-5.1774808069331897</c:v>
                </c:pt>
                <c:pt idx="4663">
                  <c:v>-5.1896533463928796</c:v>
                </c:pt>
                <c:pt idx="4664">
                  <c:v>-5.2011237786460196</c:v>
                </c:pt>
                <c:pt idx="4665">
                  <c:v>-5.2116952328600803</c:v>
                </c:pt>
                <c:pt idx="4666">
                  <c:v>-5.2212955524837703</c:v>
                </c:pt>
                <c:pt idx="4667">
                  <c:v>-5.2297251703646097</c:v>
                </c:pt>
                <c:pt idx="4668">
                  <c:v>-5.2378366303052104</c:v>
                </c:pt>
                <c:pt idx="4669">
                  <c:v>-5.2437985840134296</c:v>
                </c:pt>
                <c:pt idx="4670">
                  <c:v>-5.24843227904835</c:v>
                </c:pt>
                <c:pt idx="4671">
                  <c:v>-5.2516944147614</c:v>
                </c:pt>
                <c:pt idx="4672">
                  <c:v>-5.2535879108200598</c:v>
                </c:pt>
                <c:pt idx="4673">
                  <c:v>-5.2542524505822499</c:v>
                </c:pt>
                <c:pt idx="4674">
                  <c:v>-5.2537977106070102</c:v>
                </c:pt>
                <c:pt idx="4675">
                  <c:v>-5.2519208764710896</c:v>
                </c:pt>
                <c:pt idx="4676">
                  <c:v>-5.2389728060896799</c:v>
                </c:pt>
                <c:pt idx="4677">
                  <c:v>-5.23583645075015</c:v>
                </c:pt>
                <c:pt idx="4678">
                  <c:v>-5.2314090721679998</c:v>
                </c:pt>
                <c:pt idx="4679">
                  <c:v>-5.2265053838004398</c:v>
                </c:pt>
                <c:pt idx="4680">
                  <c:v>-5.2209516168620498</c:v>
                </c:pt>
                <c:pt idx="4681">
                  <c:v>-5.2152820872788599</c:v>
                </c:pt>
                <c:pt idx="4682">
                  <c:v>-5.20937695859834</c:v>
                </c:pt>
                <c:pt idx="4683">
                  <c:v>-5.2036142319451502</c:v>
                </c:pt>
                <c:pt idx="4684">
                  <c:v>-5.1863015600938098</c:v>
                </c:pt>
                <c:pt idx="4685">
                  <c:v>-5.1808485951004402</c:v>
                </c:pt>
                <c:pt idx="4686">
                  <c:v>-5.1758969195510396</c:v>
                </c:pt>
                <c:pt idx="4687">
                  <c:v>-5.1710772574198298</c:v>
                </c:pt>
                <c:pt idx="4688">
                  <c:v>-5.1668297252888502</c:v>
                </c:pt>
                <c:pt idx="4689">
                  <c:v>-5.1633289541024601</c:v>
                </c:pt>
                <c:pt idx="4690">
                  <c:v>-5.1605632125940604</c:v>
                </c:pt>
                <c:pt idx="4691">
                  <c:v>-5.1585070687125603</c:v>
                </c:pt>
                <c:pt idx="4692">
                  <c:v>-5.1521293179238796</c:v>
                </c:pt>
                <c:pt idx="4693">
                  <c:v>-5.1517283966376901</c:v>
                </c:pt>
                <c:pt idx="4694">
                  <c:v>-5.1520950510245802</c:v>
                </c:pt>
                <c:pt idx="4695">
                  <c:v>-5.15313306274445</c:v>
                </c:pt>
                <c:pt idx="4696">
                  <c:v>-5.1548257787416496</c:v>
                </c:pt>
                <c:pt idx="4697">
                  <c:v>-5.1570054734630801</c:v>
                </c:pt>
                <c:pt idx="4698">
                  <c:v>-5.1596198434691001</c:v>
                </c:pt>
                <c:pt idx="4699">
                  <c:v>-5.1625603554924302</c:v>
                </c:pt>
                <c:pt idx="4700">
                  <c:v>-5.16491981080706</c:v>
                </c:pt>
                <c:pt idx="4701">
                  <c:v>-5.1688217980354896</c:v>
                </c:pt>
                <c:pt idx="4702">
                  <c:v>-5.1727886947833497</c:v>
                </c:pt>
                <c:pt idx="4703">
                  <c:v>-5.1768227917442404</c:v>
                </c:pt>
                <c:pt idx="4704">
                  <c:v>-5.1807357838850896</c:v>
                </c:pt>
                <c:pt idx="4705">
                  <c:v>-5.1843224907155898</c:v>
                </c:pt>
                <c:pt idx="4706">
                  <c:v>-5.1875069505291798</c:v>
                </c:pt>
                <c:pt idx="4707">
                  <c:v>-5.1900180912024796</c:v>
                </c:pt>
                <c:pt idx="4708">
                  <c:v>-5.1872233635769698</c:v>
                </c:pt>
                <c:pt idx="4709">
                  <c:v>-5.1882757625363496</c:v>
                </c:pt>
                <c:pt idx="4710">
                  <c:v>-5.1882357557373497</c:v>
                </c:pt>
                <c:pt idx="4711">
                  <c:v>-5.1870186030962397</c:v>
                </c:pt>
                <c:pt idx="4712">
                  <c:v>-5.1846650399876504</c:v>
                </c:pt>
                <c:pt idx="4713">
                  <c:v>-5.18121779403043</c:v>
                </c:pt>
                <c:pt idx="4714">
                  <c:v>-5.1763932759409199</c:v>
                </c:pt>
                <c:pt idx="4715">
                  <c:v>-5.17048248550884</c:v>
                </c:pt>
                <c:pt idx="4716">
                  <c:v>-5.1466398470039998</c:v>
                </c:pt>
                <c:pt idx="4717">
                  <c:v>-5.1389697209121499</c:v>
                </c:pt>
                <c:pt idx="4718">
                  <c:v>-5.1291540623056902</c:v>
                </c:pt>
                <c:pt idx="4719">
                  <c:v>-5.1188877608854799</c:v>
                </c:pt>
                <c:pt idx="4720">
                  <c:v>-5.1071586671975897</c:v>
                </c:pt>
                <c:pt idx="4721">
                  <c:v>-5.0949970489541299</c:v>
                </c:pt>
                <c:pt idx="4722">
                  <c:v>-5.08195077133235</c:v>
                </c:pt>
                <c:pt idx="4723">
                  <c:v>-5.0684778601875999</c:v>
                </c:pt>
                <c:pt idx="4724">
                  <c:v>-5.0306022689797398</c:v>
                </c:pt>
                <c:pt idx="4725">
                  <c:v>-5.0167795509033999</c:v>
                </c:pt>
                <c:pt idx="4726">
                  <c:v>-5.0029261617596399</c:v>
                </c:pt>
                <c:pt idx="4727">
                  <c:v>-4.9885859700886401</c:v>
                </c:pt>
                <c:pt idx="4728">
                  <c:v>-4.9743986773050803</c:v>
                </c:pt>
                <c:pt idx="4729">
                  <c:v>-4.9609356339049198</c:v>
                </c:pt>
                <c:pt idx="4730">
                  <c:v>-4.9478049835937998</c:v>
                </c:pt>
                <c:pt idx="4731">
                  <c:v>-4.9350915622984699</c:v>
                </c:pt>
                <c:pt idx="4732">
                  <c:v>-4.9025684567100303</c:v>
                </c:pt>
                <c:pt idx="4733">
                  <c:v>-4.8919067209279099</c:v>
                </c:pt>
                <c:pt idx="4734">
                  <c:v>-4.8821778500759097</c:v>
                </c:pt>
                <c:pt idx="4735">
                  <c:v>-4.8733935333359399</c:v>
                </c:pt>
                <c:pt idx="4736">
                  <c:v>-4.8661845148732903</c:v>
                </c:pt>
                <c:pt idx="4737">
                  <c:v>-4.8605935214920803</c:v>
                </c:pt>
                <c:pt idx="4738">
                  <c:v>-4.8559382014411296</c:v>
                </c:pt>
                <c:pt idx="4739">
                  <c:v>-4.85309459630201</c:v>
                </c:pt>
                <c:pt idx="4740">
                  <c:v>-4.8429875333383903</c:v>
                </c:pt>
                <c:pt idx="4741">
                  <c:v>-4.843154267629</c:v>
                </c:pt>
                <c:pt idx="4742">
                  <c:v>-4.8445240739064603</c:v>
                </c:pt>
                <c:pt idx="4743">
                  <c:v>-4.8474308220847302</c:v>
                </c:pt>
                <c:pt idx="4744">
                  <c:v>-4.85160333438367</c:v>
                </c:pt>
                <c:pt idx="4745">
                  <c:v>-4.8571387947984697</c:v>
                </c:pt>
                <c:pt idx="4746">
                  <c:v>-4.8638708498705201</c:v>
                </c:pt>
                <c:pt idx="4747">
                  <c:v>-4.8717472247442197</c:v>
                </c:pt>
                <c:pt idx="4748">
                  <c:v>-4.8839671208191104</c:v>
                </c:pt>
                <c:pt idx="4749">
                  <c:v>-4.8935471731381002</c:v>
                </c:pt>
                <c:pt idx="4750">
                  <c:v>-4.9039865769353597</c:v>
                </c:pt>
                <c:pt idx="4751">
                  <c:v>-4.9150066397698398</c:v>
                </c:pt>
                <c:pt idx="4752">
                  <c:v>-4.9264396515798801</c:v>
                </c:pt>
                <c:pt idx="4753">
                  <c:v>-4.9380242113154598</c:v>
                </c:pt>
                <c:pt idx="4754">
                  <c:v>-4.9496549097407003</c:v>
                </c:pt>
                <c:pt idx="4755">
                  <c:v>-4.9611791927575704</c:v>
                </c:pt>
                <c:pt idx="4756">
                  <c:v>-4.9778445935486104</c:v>
                </c:pt>
                <c:pt idx="4757">
                  <c:v>-4.9883484792978701</c:v>
                </c:pt>
                <c:pt idx="4758">
                  <c:v>-4.9984013922484998</c:v>
                </c:pt>
                <c:pt idx="4759">
                  <c:v>-5.00759716274192</c:v>
                </c:pt>
                <c:pt idx="4760">
                  <c:v>-5.0159095553640896</c:v>
                </c:pt>
                <c:pt idx="4761">
                  <c:v>-5.0233897393798204</c:v>
                </c:pt>
                <c:pt idx="4762">
                  <c:v>-5.0300183738278701</c:v>
                </c:pt>
                <c:pt idx="4763">
                  <c:v>-5.0358014958454298</c:v>
                </c:pt>
                <c:pt idx="4764">
                  <c:v>-5.0364553746598304</c:v>
                </c:pt>
                <c:pt idx="4765">
                  <c:v>-5.0399182390393804</c:v>
                </c:pt>
                <c:pt idx="4766">
                  <c:v>-5.0421252898781201</c:v>
                </c:pt>
                <c:pt idx="4767">
                  <c:v>-5.0431331974168003</c:v>
                </c:pt>
                <c:pt idx="4768">
                  <c:v>-5.0430623603620504</c:v>
                </c:pt>
                <c:pt idx="4769">
                  <c:v>-5.0413690818369803</c:v>
                </c:pt>
                <c:pt idx="4770">
                  <c:v>-5.0383410757001199</c:v>
                </c:pt>
                <c:pt idx="4771">
                  <c:v>-5.0337452559129101</c:v>
                </c:pt>
                <c:pt idx="4772">
                  <c:v>-5.0122474266164696</c:v>
                </c:pt>
                <c:pt idx="4773">
                  <c:v>-5.0051063126528197</c:v>
                </c:pt>
                <c:pt idx="4774">
                  <c:v>-4.9974106704637302</c:v>
                </c:pt>
                <c:pt idx="4775">
                  <c:v>-4.9886118957867502</c:v>
                </c:pt>
                <c:pt idx="4776">
                  <c:v>-4.9793926257019097</c:v>
                </c:pt>
                <c:pt idx="4777">
                  <c:v>-4.9700390704642201</c:v>
                </c:pt>
                <c:pt idx="4778">
                  <c:v>-4.9607317568168297</c:v>
                </c:pt>
                <c:pt idx="4779">
                  <c:v>-4.9510360639587701</c:v>
                </c:pt>
                <c:pt idx="4780">
                  <c:v>-4.9236294233053703</c:v>
                </c:pt>
                <c:pt idx="4781">
                  <c:v>-4.9148003620203502</c:v>
                </c:pt>
                <c:pt idx="4782">
                  <c:v>-4.90644334237916</c:v>
                </c:pt>
                <c:pt idx="4783">
                  <c:v>-4.89860992255218</c:v>
                </c:pt>
                <c:pt idx="4784">
                  <c:v>-4.8908783017027604</c:v>
                </c:pt>
                <c:pt idx="4785">
                  <c:v>-4.88422604420012</c:v>
                </c:pt>
                <c:pt idx="4786">
                  <c:v>-4.8781018698260601</c:v>
                </c:pt>
                <c:pt idx="4787">
                  <c:v>-4.8729393065931497</c:v>
                </c:pt>
                <c:pt idx="4788">
                  <c:v>-4.8561685208997698</c:v>
                </c:pt>
                <c:pt idx="4789">
                  <c:v>-4.8528470625229003</c:v>
                </c:pt>
                <c:pt idx="4790">
                  <c:v>-4.8504552172365702</c:v>
                </c:pt>
                <c:pt idx="4791">
                  <c:v>-4.8485364082985702</c:v>
                </c:pt>
                <c:pt idx="4792">
                  <c:v>-4.8478547900546598</c:v>
                </c:pt>
                <c:pt idx="4793">
                  <c:v>-4.8477795710515501</c:v>
                </c:pt>
                <c:pt idx="4794">
                  <c:v>-4.84868087085116</c:v>
                </c:pt>
                <c:pt idx="4795">
                  <c:v>-4.8500884454395603</c:v>
                </c:pt>
                <c:pt idx="4796">
                  <c:v>-4.8466736520413596</c:v>
                </c:pt>
                <c:pt idx="4797">
                  <c:v>-4.8494813566224497</c:v>
                </c:pt>
                <c:pt idx="4798">
                  <c:v>-4.8526421958575003</c:v>
                </c:pt>
                <c:pt idx="4799">
                  <c:v>-4.8561309136816204</c:v>
                </c:pt>
                <c:pt idx="4800">
                  <c:v>-4.8598782940235896</c:v>
                </c:pt>
                <c:pt idx="4801">
                  <c:v>-4.8637947361866596</c:v>
                </c:pt>
                <c:pt idx="4802">
                  <c:v>-4.8677942089337201</c:v>
                </c:pt>
                <c:pt idx="4803">
                  <c:v>-4.8717094733308199</c:v>
                </c:pt>
                <c:pt idx="4804">
                  <c:v>-4.8706810835756098</c:v>
                </c:pt>
                <c:pt idx="4805">
                  <c:v>-4.8741633131363296</c:v>
                </c:pt>
                <c:pt idx="4806">
                  <c:v>-4.8771056616335704</c:v>
                </c:pt>
                <c:pt idx="4807">
                  <c:v>-4.8796120872044897</c:v>
                </c:pt>
                <c:pt idx="4808">
                  <c:v>-4.8813780143040999</c:v>
                </c:pt>
                <c:pt idx="4809">
                  <c:v>-4.8824709462959097</c:v>
                </c:pt>
                <c:pt idx="4810">
                  <c:v>-4.8827583871733502</c:v>
                </c:pt>
                <c:pt idx="4811">
                  <c:v>-4.8821055450598196</c:v>
                </c:pt>
                <c:pt idx="4812">
                  <c:v>-4.8677867448932099</c:v>
                </c:pt>
                <c:pt idx="4813">
                  <c:v>-4.8655034775185797</c:v>
                </c:pt>
                <c:pt idx="4814">
                  <c:v>-4.8616998872794301</c:v>
                </c:pt>
                <c:pt idx="4815">
                  <c:v>-4.8569197932991202</c:v>
                </c:pt>
                <c:pt idx="4816">
                  <c:v>-4.8515557578779198</c:v>
                </c:pt>
                <c:pt idx="4817">
                  <c:v>-4.8447800227842697</c:v>
                </c:pt>
                <c:pt idx="4818">
                  <c:v>-4.8369926300202897</c:v>
                </c:pt>
                <c:pt idx="4819">
                  <c:v>-4.8282021111440301</c:v>
                </c:pt>
                <c:pt idx="4820">
                  <c:v>-4.7958540656630699</c:v>
                </c:pt>
                <c:pt idx="4821">
                  <c:v>-4.7861280879619601</c:v>
                </c:pt>
                <c:pt idx="4822">
                  <c:v>-4.7749523563670504</c:v>
                </c:pt>
                <c:pt idx="4823">
                  <c:v>-4.7639616457321603</c:v>
                </c:pt>
                <c:pt idx="4824">
                  <c:v>-4.75159798077825</c:v>
                </c:pt>
                <c:pt idx="4825">
                  <c:v>-4.7389805328711496</c:v>
                </c:pt>
                <c:pt idx="4826">
                  <c:v>-4.7263887340270401</c:v>
                </c:pt>
                <c:pt idx="4827">
                  <c:v>-4.7131426842066402</c:v>
                </c:pt>
                <c:pt idx="4828">
                  <c:v>-4.6718802714465397</c:v>
                </c:pt>
                <c:pt idx="4829">
                  <c:v>-4.6599155960405296</c:v>
                </c:pt>
                <c:pt idx="4830">
                  <c:v>-4.6468229652675799</c:v>
                </c:pt>
                <c:pt idx="4831">
                  <c:v>-4.6339728215018603</c:v>
                </c:pt>
                <c:pt idx="4832">
                  <c:v>-4.62197228250451</c:v>
                </c:pt>
                <c:pt idx="4833">
                  <c:v>-4.6096896292593197</c:v>
                </c:pt>
                <c:pt idx="4834">
                  <c:v>-4.5984629408230298</c:v>
                </c:pt>
                <c:pt idx="4835">
                  <c:v>-4.5872815041546602</c:v>
                </c:pt>
                <c:pt idx="4836">
                  <c:v>-4.5534627998271198</c:v>
                </c:pt>
                <c:pt idx="4837">
                  <c:v>-4.54477675420135</c:v>
                </c:pt>
                <c:pt idx="4838">
                  <c:v>-4.5357721571540903</c:v>
                </c:pt>
                <c:pt idx="4839">
                  <c:v>-4.5281220157264697</c:v>
                </c:pt>
                <c:pt idx="4840">
                  <c:v>-4.5209159405492096</c:v>
                </c:pt>
                <c:pt idx="4841">
                  <c:v>-4.5149973041595901</c:v>
                </c:pt>
                <c:pt idx="4842">
                  <c:v>-4.5097791584199403</c:v>
                </c:pt>
                <c:pt idx="4843">
                  <c:v>-4.5052449884839803</c:v>
                </c:pt>
                <c:pt idx="4844">
                  <c:v>-4.4857967523023996</c:v>
                </c:pt>
                <c:pt idx="4845">
                  <c:v>-4.4830337773622997</c:v>
                </c:pt>
                <c:pt idx="4846">
                  <c:v>-4.48059067244386</c:v>
                </c:pt>
                <c:pt idx="4847">
                  <c:v>-4.4787238655253399</c:v>
                </c:pt>
                <c:pt idx="4848">
                  <c:v>-4.4775407558316198</c:v>
                </c:pt>
                <c:pt idx="4849">
                  <c:v>-4.4766857400663103</c:v>
                </c:pt>
                <c:pt idx="4850">
                  <c:v>-4.4760908657825604</c:v>
                </c:pt>
                <c:pt idx="4851">
                  <c:v>-4.47568393175965</c:v>
                </c:pt>
                <c:pt idx="4852">
                  <c:v>-4.4639869957122</c:v>
                </c:pt>
                <c:pt idx="4853">
                  <c:v>-4.4645141637805397</c:v>
                </c:pt>
                <c:pt idx="4854">
                  <c:v>-4.4645748694700602</c:v>
                </c:pt>
                <c:pt idx="4855">
                  <c:v>-4.4645030456093604</c:v>
                </c:pt>
                <c:pt idx="4856">
                  <c:v>-4.4642678505912299</c:v>
                </c:pt>
                <c:pt idx="4857">
                  <c:v>-4.4637640609281304</c:v>
                </c:pt>
                <c:pt idx="4858">
                  <c:v>-4.46288430880786</c:v>
                </c:pt>
                <c:pt idx="4859">
                  <c:v>-4.4615428089556604</c:v>
                </c:pt>
                <c:pt idx="4860">
                  <c:v>-4.4455157583193197</c:v>
                </c:pt>
                <c:pt idx="4861">
                  <c:v>-4.4434681687070503</c:v>
                </c:pt>
                <c:pt idx="4862">
                  <c:v>-4.4404943444309799</c:v>
                </c:pt>
                <c:pt idx="4863">
                  <c:v>-4.4373078966584796</c:v>
                </c:pt>
                <c:pt idx="4864">
                  <c:v>-4.43314595927888</c:v>
                </c:pt>
                <c:pt idx="4865">
                  <c:v>-4.4283856572462197</c:v>
                </c:pt>
                <c:pt idx="4866">
                  <c:v>-4.4228976777462199</c:v>
                </c:pt>
                <c:pt idx="4867">
                  <c:v>-4.4172809793944499</c:v>
                </c:pt>
                <c:pt idx="4868">
                  <c:v>-4.3919692236157699</c:v>
                </c:pt>
                <c:pt idx="4869">
                  <c:v>-4.3853715500639803</c:v>
                </c:pt>
                <c:pt idx="4870">
                  <c:v>-4.3778747361692503</c:v>
                </c:pt>
                <c:pt idx="4871">
                  <c:v>-4.3704187672205999</c:v>
                </c:pt>
                <c:pt idx="4872">
                  <c:v>-4.3626307169867697</c:v>
                </c:pt>
                <c:pt idx="4873">
                  <c:v>-4.3550626958374199</c:v>
                </c:pt>
                <c:pt idx="4874">
                  <c:v>-4.3470477701229102</c:v>
                </c:pt>
                <c:pt idx="4875">
                  <c:v>-4.3389838873989701</c:v>
                </c:pt>
                <c:pt idx="4876">
                  <c:v>-4.3103900164980802</c:v>
                </c:pt>
                <c:pt idx="4877">
                  <c:v>-4.3032782028530301</c:v>
                </c:pt>
                <c:pt idx="4878">
                  <c:v>-4.2957446198356504</c:v>
                </c:pt>
                <c:pt idx="4879">
                  <c:v>-4.2886305682212802</c:v>
                </c:pt>
                <c:pt idx="4880">
                  <c:v>-4.2821883862796</c:v>
                </c:pt>
                <c:pt idx="4881">
                  <c:v>-4.2758226627246101</c:v>
                </c:pt>
                <c:pt idx="4882">
                  <c:v>-4.2697574581192503</c:v>
                </c:pt>
                <c:pt idx="4883">
                  <c:v>-4.2642330342168799</c:v>
                </c:pt>
                <c:pt idx="4884">
                  <c:v>-4.24256950282573</c:v>
                </c:pt>
                <c:pt idx="4885">
                  <c:v>-4.23848169727321</c:v>
                </c:pt>
                <c:pt idx="4886">
                  <c:v>-4.2349142522397898</c:v>
                </c:pt>
                <c:pt idx="4887">
                  <c:v>-4.2315436688023702</c:v>
                </c:pt>
                <c:pt idx="4888">
                  <c:v>-4.22869265353558</c:v>
                </c:pt>
                <c:pt idx="4889">
                  <c:v>-4.2263435567669099</c:v>
                </c:pt>
                <c:pt idx="4890">
                  <c:v>-4.2244743690819799</c:v>
                </c:pt>
                <c:pt idx="4891">
                  <c:v>-4.2230613577171896</c:v>
                </c:pt>
                <c:pt idx="4892">
                  <c:v>-4.2109010015712904</c:v>
                </c:pt>
                <c:pt idx="4893">
                  <c:v>-4.2106958697912003</c:v>
                </c:pt>
                <c:pt idx="4894">
                  <c:v>-4.2105417457796204</c:v>
                </c:pt>
                <c:pt idx="4895">
                  <c:v>-4.2105783451910703</c:v>
                </c:pt>
                <c:pt idx="4896">
                  <c:v>-4.2111078331643403</c:v>
                </c:pt>
                <c:pt idx="4897">
                  <c:v>-4.2116342995684901</c:v>
                </c:pt>
                <c:pt idx="4898">
                  <c:v>-4.2125467151079503</c:v>
                </c:pt>
                <c:pt idx="4899">
                  <c:v>-4.2133642253844599</c:v>
                </c:pt>
                <c:pt idx="4900">
                  <c:v>-4.2068239858868299</c:v>
                </c:pt>
                <c:pt idx="4901">
                  <c:v>-4.2080624044504402</c:v>
                </c:pt>
                <c:pt idx="4902">
                  <c:v>-4.2091211924293903</c:v>
                </c:pt>
                <c:pt idx="4903">
                  <c:v>-4.2103050557755699</c:v>
                </c:pt>
                <c:pt idx="4904">
                  <c:v>-4.21124411408851</c:v>
                </c:pt>
                <c:pt idx="4905">
                  <c:v>-4.2120661643558304</c:v>
                </c:pt>
                <c:pt idx="4906">
                  <c:v>-4.21273569642082</c:v>
                </c:pt>
                <c:pt idx="4907">
                  <c:v>-4.2130900906734103</c:v>
                </c:pt>
                <c:pt idx="4908">
                  <c:v>-4.2057102119418399</c:v>
                </c:pt>
                <c:pt idx="4909">
                  <c:v>-4.2058246302727804</c:v>
                </c:pt>
                <c:pt idx="4910">
                  <c:v>-4.2052354604543298</c:v>
                </c:pt>
                <c:pt idx="4911">
                  <c:v>-4.2044539233727498</c:v>
                </c:pt>
                <c:pt idx="4912">
                  <c:v>-4.2031948588041601</c:v>
                </c:pt>
                <c:pt idx="4913">
                  <c:v>-4.2017686927338804</c:v>
                </c:pt>
                <c:pt idx="4914">
                  <c:v>-4.19973347553577</c:v>
                </c:pt>
                <c:pt idx="4915">
                  <c:v>-4.1975004888905199</c:v>
                </c:pt>
                <c:pt idx="4916">
                  <c:v>-4.1846793557039703</c:v>
                </c:pt>
                <c:pt idx="4917">
                  <c:v>-4.1816571058076901</c:v>
                </c:pt>
                <c:pt idx="4918">
                  <c:v>-4.1779159986352701</c:v>
                </c:pt>
                <c:pt idx="4919">
                  <c:v>-4.17394354726774</c:v>
                </c:pt>
                <c:pt idx="4920">
                  <c:v>-4.1694722606678702</c:v>
                </c:pt>
                <c:pt idx="4921">
                  <c:v>-4.1649527617521898</c:v>
                </c:pt>
                <c:pt idx="4922">
                  <c:v>-4.1596415472486097</c:v>
                </c:pt>
                <c:pt idx="4923">
                  <c:v>-4.15419286736521</c:v>
                </c:pt>
                <c:pt idx="4924">
                  <c:v>-4.1342647778917598</c:v>
                </c:pt>
                <c:pt idx="4925">
                  <c:v>-4.1288895513145301</c:v>
                </c:pt>
                <c:pt idx="4926">
                  <c:v>-4.1227574022777196</c:v>
                </c:pt>
                <c:pt idx="4927">
                  <c:v>-4.1163133083309598</c:v>
                </c:pt>
                <c:pt idx="4928">
                  <c:v>-4.1096867938756496</c:v>
                </c:pt>
                <c:pt idx="4929">
                  <c:v>-4.1031192522558504</c:v>
                </c:pt>
                <c:pt idx="4930">
                  <c:v>-4.0964158035963196</c:v>
                </c:pt>
                <c:pt idx="4931">
                  <c:v>-4.09019746617341</c:v>
                </c:pt>
                <c:pt idx="4932">
                  <c:v>-4.0665214529227702</c:v>
                </c:pt>
                <c:pt idx="4933">
                  <c:v>-4.0605633164317796</c:v>
                </c:pt>
                <c:pt idx="4934">
                  <c:v>-4.0540886585867097</c:v>
                </c:pt>
                <c:pt idx="4935">
                  <c:v>-4.0478669587366296</c:v>
                </c:pt>
                <c:pt idx="4936">
                  <c:v>-4.0417048876903996</c:v>
                </c:pt>
                <c:pt idx="4937">
                  <c:v>-4.0358511997875199</c:v>
                </c:pt>
                <c:pt idx="4938">
                  <c:v>-4.0306878277692304</c:v>
                </c:pt>
                <c:pt idx="4939">
                  <c:v>-4.0253069717558096</c:v>
                </c:pt>
                <c:pt idx="4940">
                  <c:v>-4.0039408271681598</c:v>
                </c:pt>
                <c:pt idx="4941">
                  <c:v>-3.9999749435030401</c:v>
                </c:pt>
                <c:pt idx="4942">
                  <c:v>-3.9957134035427799</c:v>
                </c:pt>
                <c:pt idx="4943">
                  <c:v>-3.9920667212439098</c:v>
                </c:pt>
                <c:pt idx="4944">
                  <c:v>-3.98835585033147</c:v>
                </c:pt>
                <c:pt idx="4945">
                  <c:v>-3.9853610094382899</c:v>
                </c:pt>
                <c:pt idx="4946">
                  <c:v>-3.9824909547381</c:v>
                </c:pt>
                <c:pt idx="4947">
                  <c:v>-3.9802264398882299</c:v>
                </c:pt>
                <c:pt idx="4948">
                  <c:v>-3.9666374350456701</c:v>
                </c:pt>
                <c:pt idx="4949">
                  <c:v>-3.9653620949567201</c:v>
                </c:pt>
                <c:pt idx="4950">
                  <c:v>-3.9643665998719602</c:v>
                </c:pt>
                <c:pt idx="4951">
                  <c:v>-3.9637690404025898</c:v>
                </c:pt>
                <c:pt idx="4952">
                  <c:v>-3.9634929495080802</c:v>
                </c:pt>
                <c:pt idx="4953">
                  <c:v>-3.96378977118736</c:v>
                </c:pt>
                <c:pt idx="4954">
                  <c:v>-3.9643114062175302</c:v>
                </c:pt>
                <c:pt idx="4955">
                  <c:v>-3.9651684650145498</c:v>
                </c:pt>
                <c:pt idx="4956">
                  <c:v>-3.9471864461453801</c:v>
                </c:pt>
                <c:pt idx="4957">
                  <c:v>-3.9494079056934202</c:v>
                </c:pt>
                <c:pt idx="4958">
                  <c:v>-3.9510766748894302</c:v>
                </c:pt>
                <c:pt idx="4959">
                  <c:v>-3.9528590065449198</c:v>
                </c:pt>
                <c:pt idx="4960">
                  <c:v>-3.9548103730394999</c:v>
                </c:pt>
                <c:pt idx="4961">
                  <c:v>-3.9568217514083299</c:v>
                </c:pt>
                <c:pt idx="4962">
                  <c:v>-3.9588964394980701</c:v>
                </c:pt>
                <c:pt idx="4963">
                  <c:v>-3.96112738413678</c:v>
                </c:pt>
                <c:pt idx="4964">
                  <c:v>-3.9570263123377498</c:v>
                </c:pt>
                <c:pt idx="4965">
                  <c:v>-3.9591540550833701</c:v>
                </c:pt>
                <c:pt idx="4966">
                  <c:v>-3.9609743567804299</c:v>
                </c:pt>
                <c:pt idx="4967">
                  <c:v>-3.9627844713220499</c:v>
                </c:pt>
                <c:pt idx="4968">
                  <c:v>-3.9643605211911499</c:v>
                </c:pt>
                <c:pt idx="4969">
                  <c:v>-3.9659463057073001</c:v>
                </c:pt>
                <c:pt idx="4970">
                  <c:v>-3.96752654033466</c:v>
                </c:pt>
                <c:pt idx="4971">
                  <c:v>-3.9689704865543698</c:v>
                </c:pt>
                <c:pt idx="4972">
                  <c:v>-3.96452968408328</c:v>
                </c:pt>
                <c:pt idx="4973">
                  <c:v>-3.9660182847891701</c:v>
                </c:pt>
                <c:pt idx="4974">
                  <c:v>-3.9672321992107298</c:v>
                </c:pt>
                <c:pt idx="4975">
                  <c:v>-3.9685969559106198</c:v>
                </c:pt>
                <c:pt idx="4976">
                  <c:v>-3.9702806846288601</c:v>
                </c:pt>
                <c:pt idx="4977">
                  <c:v>-3.9717439803733301</c:v>
                </c:pt>
                <c:pt idx="4978">
                  <c:v>-3.9734278542753798</c:v>
                </c:pt>
                <c:pt idx="4979">
                  <c:v>-3.9750825292865799</c:v>
                </c:pt>
                <c:pt idx="4980">
                  <c:v>-3.9740296132104</c:v>
                </c:pt>
                <c:pt idx="4981">
                  <c:v>-3.97601255685308</c:v>
                </c:pt>
                <c:pt idx="4982">
                  <c:v>-3.9782034875074599</c:v>
                </c:pt>
                <c:pt idx="4983">
                  <c:v>-3.9804560210553799</c:v>
                </c:pt>
                <c:pt idx="4984">
                  <c:v>-3.98271072535284</c:v>
                </c:pt>
                <c:pt idx="4985">
                  <c:v>-3.9849919191062901</c:v>
                </c:pt>
                <c:pt idx="4986">
                  <c:v>-3.9872841029379602</c:v>
                </c:pt>
                <c:pt idx="4987">
                  <c:v>-3.9894429688244002</c:v>
                </c:pt>
                <c:pt idx="4988">
                  <c:v>-3.9914519448319301</c:v>
                </c:pt>
                <c:pt idx="4989">
                  <c:v>-3.99330479294703</c:v>
                </c:pt>
                <c:pt idx="4990">
                  <c:v>-3.99491778118208</c:v>
                </c:pt>
                <c:pt idx="4991">
                  <c:v>-3.9962685419311601</c:v>
                </c:pt>
                <c:pt idx="4992">
                  <c:v>-3.99731048989001</c:v>
                </c:pt>
                <c:pt idx="4993">
                  <c:v>-3.9979738975627499</c:v>
                </c:pt>
                <c:pt idx="4994">
                  <c:v>-3.9982747256041198</c:v>
                </c:pt>
                <c:pt idx="4995">
                  <c:v>-3.9981539817065102</c:v>
                </c:pt>
                <c:pt idx="4996">
                  <c:v>-3.9958328926128601</c:v>
                </c:pt>
                <c:pt idx="4997">
                  <c:v>-3.99495155031022</c:v>
                </c:pt>
                <c:pt idx="4998">
                  <c:v>-3.99375578147336</c:v>
                </c:pt>
                <c:pt idx="4999">
                  <c:v>-3.9921758824963001</c:v>
                </c:pt>
                <c:pt idx="5000">
                  <c:v>-3.9902634925257598</c:v>
                </c:pt>
                <c:pt idx="5001">
                  <c:v>-3.98810793512969</c:v>
                </c:pt>
                <c:pt idx="5002">
                  <c:v>-3.9857240740837101</c:v>
                </c:pt>
                <c:pt idx="5003">
                  <c:v>-3.9829888614631401</c:v>
                </c:pt>
                <c:pt idx="5004">
                  <c:v>-3.9742715954411301</c:v>
                </c:pt>
                <c:pt idx="5005">
                  <c:v>-3.97171298995092</c:v>
                </c:pt>
                <c:pt idx="5006">
                  <c:v>-3.9686946857190302</c:v>
                </c:pt>
                <c:pt idx="5007">
                  <c:v>-3.9658181158897601</c:v>
                </c:pt>
                <c:pt idx="5008">
                  <c:v>-3.96266128740274</c:v>
                </c:pt>
                <c:pt idx="5009">
                  <c:v>-3.9598924307475301</c:v>
                </c:pt>
                <c:pt idx="5010">
                  <c:v>-3.9569497791467798</c:v>
                </c:pt>
                <c:pt idx="5011">
                  <c:v>-3.9543663331498302</c:v>
                </c:pt>
                <c:pt idx="5012">
                  <c:v>-3.9449133392179001</c:v>
                </c:pt>
                <c:pt idx="5013">
                  <c:v>-3.9426459630489399</c:v>
                </c:pt>
                <c:pt idx="5014">
                  <c:v>-3.9406679458447398</c:v>
                </c:pt>
                <c:pt idx="5015">
                  <c:v>-3.9388251013621001</c:v>
                </c:pt>
                <c:pt idx="5016">
                  <c:v>-3.9373089871593301</c:v>
                </c:pt>
                <c:pt idx="5017">
                  <c:v>-3.9360131030945502</c:v>
                </c:pt>
                <c:pt idx="5018">
                  <c:v>-3.93519157889728</c:v>
                </c:pt>
                <c:pt idx="5019">
                  <c:v>-3.9347228234412799</c:v>
                </c:pt>
                <c:pt idx="5020">
                  <c:v>-3.9299234764121098</c:v>
                </c:pt>
                <c:pt idx="5021">
                  <c:v>-3.9301582233100398</c:v>
                </c:pt>
                <c:pt idx="5022">
                  <c:v>-3.93066799710842</c:v>
                </c:pt>
                <c:pt idx="5023">
                  <c:v>-3.93158042640977</c:v>
                </c:pt>
                <c:pt idx="5024">
                  <c:v>-3.9327962686819</c:v>
                </c:pt>
                <c:pt idx="5025">
                  <c:v>-3.9343990981274799</c:v>
                </c:pt>
                <c:pt idx="5026">
                  <c:v>-3.9362926032143202</c:v>
                </c:pt>
                <c:pt idx="5027">
                  <c:v>-3.9383894146723302</c:v>
                </c:pt>
                <c:pt idx="5028">
                  <c:v>-3.9395384942763298</c:v>
                </c:pt>
                <c:pt idx="5029">
                  <c:v>-3.9422111187435198</c:v>
                </c:pt>
                <c:pt idx="5030">
                  <c:v>-3.9450170436063901</c:v>
                </c:pt>
                <c:pt idx="5031">
                  <c:v>-3.9480516829602399</c:v>
                </c:pt>
                <c:pt idx="5032">
                  <c:v>-3.9511848036906798</c:v>
                </c:pt>
                <c:pt idx="5033">
                  <c:v>-3.9544001780586102</c:v>
                </c:pt>
                <c:pt idx="5034">
                  <c:v>-3.9576725303488298</c:v>
                </c:pt>
                <c:pt idx="5035">
                  <c:v>-3.9609390839249401</c:v>
                </c:pt>
                <c:pt idx="5036">
                  <c:v>-3.9645617087832301</c:v>
                </c:pt>
                <c:pt idx="5037">
                  <c:v>-3.9676545741324998</c:v>
                </c:pt>
                <c:pt idx="5038">
                  <c:v>-3.9706002196028898</c:v>
                </c:pt>
                <c:pt idx="5039">
                  <c:v>-3.9733636231481202</c:v>
                </c:pt>
                <c:pt idx="5040">
                  <c:v>-3.97587269330768</c:v>
                </c:pt>
                <c:pt idx="5041">
                  <c:v>-3.9781260482499299</c:v>
                </c:pt>
                <c:pt idx="5042">
                  <c:v>-3.9800871891500602</c:v>
                </c:pt>
                <c:pt idx="5043">
                  <c:v>-3.9817371455639501</c:v>
                </c:pt>
                <c:pt idx="5044">
                  <c:v>-3.98151382016168</c:v>
                </c:pt>
                <c:pt idx="5045">
                  <c:v>-3.9824579731032599</c:v>
                </c:pt>
                <c:pt idx="5046">
                  <c:v>-3.9830166197374801</c:v>
                </c:pt>
                <c:pt idx="5047">
                  <c:v>-3.98323204756139</c:v>
                </c:pt>
                <c:pt idx="5048">
                  <c:v>-3.9830288814243402</c:v>
                </c:pt>
                <c:pt idx="5049">
                  <c:v>-3.9825261111806398</c:v>
                </c:pt>
                <c:pt idx="5050">
                  <c:v>-3.9817466520133502</c:v>
                </c:pt>
                <c:pt idx="5051">
                  <c:v>-3.9805595127181199</c:v>
                </c:pt>
                <c:pt idx="5052">
                  <c:v>-3.97387700551291</c:v>
                </c:pt>
                <c:pt idx="5053">
                  <c:v>-3.9725551707257498</c:v>
                </c:pt>
                <c:pt idx="5054">
                  <c:v>-3.9706530136471199</c:v>
                </c:pt>
                <c:pt idx="5055">
                  <c:v>-3.9686739086309299</c:v>
                </c:pt>
                <c:pt idx="5056">
                  <c:v>-3.96670154142075</c:v>
                </c:pt>
                <c:pt idx="5057">
                  <c:v>-3.9645543255632401</c:v>
                </c:pt>
                <c:pt idx="5058">
                  <c:v>-3.9624978541656999</c:v>
                </c:pt>
                <c:pt idx="5059">
                  <c:v>-3.9604919227977402</c:v>
                </c:pt>
                <c:pt idx="5060">
                  <c:v>-3.9508222969267699</c:v>
                </c:pt>
                <c:pt idx="5061">
                  <c:v>-3.9491632843348001</c:v>
                </c:pt>
                <c:pt idx="5062">
                  <c:v>-3.9475204637594299</c:v>
                </c:pt>
                <c:pt idx="5063">
                  <c:v>-3.9457379400827102</c:v>
                </c:pt>
                <c:pt idx="5064">
                  <c:v>-3.9443688245539601</c:v>
                </c:pt>
                <c:pt idx="5065">
                  <c:v>-3.9429213576220898</c:v>
                </c:pt>
                <c:pt idx="5066">
                  <c:v>-3.9417644487493302</c:v>
                </c:pt>
                <c:pt idx="5067">
                  <c:v>-3.9407179386425</c:v>
                </c:pt>
                <c:pt idx="5068">
                  <c:v>-3.93206221074345</c:v>
                </c:pt>
                <c:pt idx="5069">
                  <c:v>-3.9315108272278998</c:v>
                </c:pt>
                <c:pt idx="5070">
                  <c:v>-3.9307446441370999</c:v>
                </c:pt>
                <c:pt idx="5071">
                  <c:v>-3.9302580414774502</c:v>
                </c:pt>
                <c:pt idx="5072">
                  <c:v>-3.9295833983145698</c:v>
                </c:pt>
                <c:pt idx="5073">
                  <c:v>-3.9292183771654101</c:v>
                </c:pt>
                <c:pt idx="5074">
                  <c:v>-3.9287005533883002</c:v>
                </c:pt>
                <c:pt idx="5075">
                  <c:v>-3.9284086669014302</c:v>
                </c:pt>
                <c:pt idx="5076">
                  <c:v>-3.9200919391882398</c:v>
                </c:pt>
                <c:pt idx="5077">
                  <c:v>-3.9198313644652498</c:v>
                </c:pt>
                <c:pt idx="5078">
                  <c:v>-3.9195541604302599</c:v>
                </c:pt>
                <c:pt idx="5079">
                  <c:v>-3.9191348034558202</c:v>
                </c:pt>
                <c:pt idx="5080">
                  <c:v>-3.9187005913662998</c:v>
                </c:pt>
                <c:pt idx="5081">
                  <c:v>-3.91823402371499</c:v>
                </c:pt>
                <c:pt idx="5082">
                  <c:v>-3.9177341233922802</c:v>
                </c:pt>
                <c:pt idx="5083">
                  <c:v>-3.9171994080778001</c:v>
                </c:pt>
                <c:pt idx="5084">
                  <c:v>-3.9082075400948</c:v>
                </c:pt>
                <c:pt idx="5085">
                  <c:v>-3.9079379192283898</c:v>
                </c:pt>
                <c:pt idx="5086">
                  <c:v>-3.9072609249503998</c:v>
                </c:pt>
                <c:pt idx="5087">
                  <c:v>-3.9067584930092401</c:v>
                </c:pt>
                <c:pt idx="5088">
                  <c:v>-3.9060538694142699</c:v>
                </c:pt>
                <c:pt idx="5089">
                  <c:v>-3.9054764195203102</c:v>
                </c:pt>
                <c:pt idx="5090">
                  <c:v>-3.90478186269431</c:v>
                </c:pt>
                <c:pt idx="5091">
                  <c:v>-3.90432132388261</c:v>
                </c:pt>
                <c:pt idx="5092">
                  <c:v>-3.8956167095216401</c:v>
                </c:pt>
                <c:pt idx="5093">
                  <c:v>-3.8952721524610201</c:v>
                </c:pt>
                <c:pt idx="5094">
                  <c:v>-3.8950193365428598</c:v>
                </c:pt>
                <c:pt idx="5095">
                  <c:v>-3.8947029070529302</c:v>
                </c:pt>
                <c:pt idx="5096">
                  <c:v>-3.8946274398435898</c:v>
                </c:pt>
                <c:pt idx="5097">
                  <c:v>-3.89474724347511</c:v>
                </c:pt>
                <c:pt idx="5098">
                  <c:v>-3.8949043217025401</c:v>
                </c:pt>
                <c:pt idx="5099">
                  <c:v>-3.89528556318478</c:v>
                </c:pt>
                <c:pt idx="5100">
                  <c:v>-3.8897964954753199</c:v>
                </c:pt>
                <c:pt idx="5101">
                  <c:v>-3.8908899429422101</c:v>
                </c:pt>
                <c:pt idx="5102">
                  <c:v>-3.8920125538955701</c:v>
                </c:pt>
                <c:pt idx="5103">
                  <c:v>-3.8933832338911998</c:v>
                </c:pt>
                <c:pt idx="5104">
                  <c:v>-3.8950036104673198</c:v>
                </c:pt>
                <c:pt idx="5105">
                  <c:v>-3.8968722755326102</c:v>
                </c:pt>
                <c:pt idx="5106">
                  <c:v>-3.8990217014974702</c:v>
                </c:pt>
                <c:pt idx="5107">
                  <c:v>-3.9014071084987099</c:v>
                </c:pt>
                <c:pt idx="5108">
                  <c:v>-3.9012608687165602</c:v>
                </c:pt>
                <c:pt idx="5109">
                  <c:v>-3.90421054618013</c:v>
                </c:pt>
                <c:pt idx="5110">
                  <c:v>-3.9072441188629301</c:v>
                </c:pt>
                <c:pt idx="5111">
                  <c:v>-3.91043100009027</c:v>
                </c:pt>
                <c:pt idx="5112">
                  <c:v>-3.9137740785681299</c:v>
                </c:pt>
                <c:pt idx="5113">
                  <c:v>-3.9172164870953701</c:v>
                </c:pt>
                <c:pt idx="5114">
                  <c:v>-3.9207110199408501</c:v>
                </c:pt>
                <c:pt idx="5115">
                  <c:v>-3.9241860934156301</c:v>
                </c:pt>
                <c:pt idx="5116">
                  <c:v>-3.92672537483796</c:v>
                </c:pt>
                <c:pt idx="5117">
                  <c:v>-3.93017609126878</c:v>
                </c:pt>
                <c:pt idx="5118">
                  <c:v>-3.93350480741849</c:v>
                </c:pt>
                <c:pt idx="5119">
                  <c:v>-3.9367271687652901</c:v>
                </c:pt>
                <c:pt idx="5120">
                  <c:v>-3.93975255617271</c:v>
                </c:pt>
                <c:pt idx="5121">
                  <c:v>-3.9425435743869599</c:v>
                </c:pt>
                <c:pt idx="5122">
                  <c:v>-3.94514767108411</c:v>
                </c:pt>
                <c:pt idx="5123">
                  <c:v>-3.9474823147481999</c:v>
                </c:pt>
                <c:pt idx="5124">
                  <c:v>-3.94677042636784</c:v>
                </c:pt>
                <c:pt idx="5125">
                  <c:v>-3.9491948107956301</c:v>
                </c:pt>
                <c:pt idx="5126">
                  <c:v>-3.9513922496194902</c:v>
                </c:pt>
                <c:pt idx="5127">
                  <c:v>-3.9524081329932801</c:v>
                </c:pt>
                <c:pt idx="5128">
                  <c:v>-3.95298254866016</c:v>
                </c:pt>
                <c:pt idx="5129">
                  <c:v>-3.9531621564322799</c:v>
                </c:pt>
                <c:pt idx="5130">
                  <c:v>-3.9529325628077201</c:v>
                </c:pt>
                <c:pt idx="5131">
                  <c:v>-3.9522812726849601</c:v>
                </c:pt>
                <c:pt idx="5132">
                  <c:v>-3.9440252908676499</c:v>
                </c:pt>
                <c:pt idx="5133">
                  <c:v>-3.9428727737965601</c:v>
                </c:pt>
                <c:pt idx="5134">
                  <c:v>-3.9409802881323199</c:v>
                </c:pt>
                <c:pt idx="5135">
                  <c:v>-3.9387174607019602</c:v>
                </c:pt>
                <c:pt idx="5136">
                  <c:v>-3.9361601598632499</c:v>
                </c:pt>
                <c:pt idx="5137">
                  <c:v>-3.9331699821305302</c:v>
                </c:pt>
                <c:pt idx="5138">
                  <c:v>-3.92982540609965</c:v>
                </c:pt>
                <c:pt idx="5139">
                  <c:v>-3.9263041386013202</c:v>
                </c:pt>
                <c:pt idx="5140">
                  <c:v>-3.9109831536893198</c:v>
                </c:pt>
                <c:pt idx="5141">
                  <c:v>-3.9069538397310302</c:v>
                </c:pt>
                <c:pt idx="5142">
                  <c:v>-3.9025385221570699</c:v>
                </c:pt>
                <c:pt idx="5143">
                  <c:v>-3.8976539316660701</c:v>
                </c:pt>
                <c:pt idx="5144">
                  <c:v>-3.89273704543091</c:v>
                </c:pt>
                <c:pt idx="5145">
                  <c:v>-3.8875919574298501</c:v>
                </c:pt>
                <c:pt idx="5146">
                  <c:v>-3.88277096368616</c:v>
                </c:pt>
                <c:pt idx="5147">
                  <c:v>-3.87751226549068</c:v>
                </c:pt>
                <c:pt idx="5148">
                  <c:v>-3.8589852118766799</c:v>
                </c:pt>
                <c:pt idx="5149">
                  <c:v>-3.85385405665739</c:v>
                </c:pt>
                <c:pt idx="5150">
                  <c:v>-3.8485698149249599</c:v>
                </c:pt>
                <c:pt idx="5151">
                  <c:v>-3.8433505347192098</c:v>
                </c:pt>
                <c:pt idx="5152">
                  <c:v>-3.8382343879001501</c:v>
                </c:pt>
                <c:pt idx="5153">
                  <c:v>-3.8335305655548102</c:v>
                </c:pt>
                <c:pt idx="5154">
                  <c:v>-3.82880138114517</c:v>
                </c:pt>
                <c:pt idx="5155">
                  <c:v>-3.8242483355555001</c:v>
                </c:pt>
                <c:pt idx="5156">
                  <c:v>-3.8083589130195699</c:v>
                </c:pt>
                <c:pt idx="5157">
                  <c:v>-3.8045986167645198</c:v>
                </c:pt>
                <c:pt idx="5158">
                  <c:v>-3.80116567767864</c:v>
                </c:pt>
                <c:pt idx="5159">
                  <c:v>-3.7977322206748201</c:v>
                </c:pt>
                <c:pt idx="5160">
                  <c:v>-3.7949654030760001</c:v>
                </c:pt>
                <c:pt idx="5161">
                  <c:v>-3.79226505142505</c:v>
                </c:pt>
                <c:pt idx="5162">
                  <c:v>-3.7901763233103698</c:v>
                </c:pt>
                <c:pt idx="5163">
                  <c:v>-3.7882949800208801</c:v>
                </c:pt>
                <c:pt idx="5164">
                  <c:v>-3.7791381678420199</c:v>
                </c:pt>
                <c:pt idx="5165">
                  <c:v>-3.7781658430794498</c:v>
                </c:pt>
                <c:pt idx="5166">
                  <c:v>-3.7775554843011201</c:v>
                </c:pt>
                <c:pt idx="5167">
                  <c:v>-3.7771532171184901</c:v>
                </c:pt>
                <c:pt idx="5168">
                  <c:v>-3.7769763421338398</c:v>
                </c:pt>
                <c:pt idx="5169">
                  <c:v>-3.77724581912309</c:v>
                </c:pt>
                <c:pt idx="5170">
                  <c:v>-3.77773210655061</c:v>
                </c:pt>
                <c:pt idx="5171">
                  <c:v>-3.7784215959292302</c:v>
                </c:pt>
                <c:pt idx="5172">
                  <c:v>-3.7745436585016798</c:v>
                </c:pt>
                <c:pt idx="5173">
                  <c:v>-3.77585940174023</c:v>
                </c:pt>
                <c:pt idx="5174">
                  <c:v>-3.7770865441057899</c:v>
                </c:pt>
                <c:pt idx="5175">
                  <c:v>-3.77835956615526</c:v>
                </c:pt>
                <c:pt idx="5176">
                  <c:v>-3.7796671904455699</c:v>
                </c:pt>
                <c:pt idx="5177">
                  <c:v>-3.7809271395885302</c:v>
                </c:pt>
                <c:pt idx="5178">
                  <c:v>-3.78218916213926</c:v>
                </c:pt>
                <c:pt idx="5179">
                  <c:v>-3.7833492270796798</c:v>
                </c:pt>
                <c:pt idx="5180">
                  <c:v>-3.7790780260606498</c:v>
                </c:pt>
                <c:pt idx="5181">
                  <c:v>-3.7800870929853598</c:v>
                </c:pt>
                <c:pt idx="5182">
                  <c:v>-3.7805697460457801</c:v>
                </c:pt>
                <c:pt idx="5183">
                  <c:v>-3.78096139602189</c:v>
                </c:pt>
                <c:pt idx="5184">
                  <c:v>-3.7809532293534298</c:v>
                </c:pt>
                <c:pt idx="5185">
                  <c:v>-3.7807959632589401</c:v>
                </c:pt>
                <c:pt idx="5186">
                  <c:v>-3.78005340727728</c:v>
                </c:pt>
                <c:pt idx="5187">
                  <c:v>-3.7791730792987401</c:v>
                </c:pt>
                <c:pt idx="5188">
                  <c:v>-3.76954581182089</c:v>
                </c:pt>
                <c:pt idx="5189">
                  <c:v>-3.76796900324798</c:v>
                </c:pt>
                <c:pt idx="5190">
                  <c:v>-3.7660277293423001</c:v>
                </c:pt>
                <c:pt idx="5191">
                  <c:v>-3.76355087841167</c:v>
                </c:pt>
                <c:pt idx="5192">
                  <c:v>-3.7609268475179198</c:v>
                </c:pt>
                <c:pt idx="5193">
                  <c:v>-3.75797461343755</c:v>
                </c:pt>
                <c:pt idx="5194">
                  <c:v>-3.7547086308171398</c:v>
                </c:pt>
                <c:pt idx="5195">
                  <c:v>-3.7510379198133599</c:v>
                </c:pt>
                <c:pt idx="5196">
                  <c:v>-3.7362564455993601</c:v>
                </c:pt>
                <c:pt idx="5197">
                  <c:v>-3.7329356500519202</c:v>
                </c:pt>
                <c:pt idx="5198">
                  <c:v>-3.7288191729380298</c:v>
                </c:pt>
                <c:pt idx="5199">
                  <c:v>-3.7248582599937099</c:v>
                </c:pt>
                <c:pt idx="5200">
                  <c:v>-3.7207109952223099</c:v>
                </c:pt>
                <c:pt idx="5201">
                  <c:v>-3.7167769350710298</c:v>
                </c:pt>
                <c:pt idx="5202">
                  <c:v>-3.7126551666196899</c:v>
                </c:pt>
                <c:pt idx="5203">
                  <c:v>-3.7088762700636799</c:v>
                </c:pt>
                <c:pt idx="5204">
                  <c:v>-3.6953004202361002</c:v>
                </c:pt>
                <c:pt idx="5205">
                  <c:v>-3.6920034347117201</c:v>
                </c:pt>
                <c:pt idx="5206">
                  <c:v>-3.68893918362566</c:v>
                </c:pt>
                <c:pt idx="5207">
                  <c:v>-3.6859383519499298</c:v>
                </c:pt>
                <c:pt idx="5208">
                  <c:v>-3.68325574056718</c:v>
                </c:pt>
                <c:pt idx="5209">
                  <c:v>-3.6808605910334</c:v>
                </c:pt>
                <c:pt idx="5210">
                  <c:v>-3.6787578339586</c:v>
                </c:pt>
                <c:pt idx="5211">
                  <c:v>-3.6771002585235499</c:v>
                </c:pt>
                <c:pt idx="5212">
                  <c:v>-3.6617364679872599</c:v>
                </c:pt>
                <c:pt idx="5213">
                  <c:v>-3.6612843896266001</c:v>
                </c:pt>
                <c:pt idx="5214">
                  <c:v>-3.6606395602363699</c:v>
                </c:pt>
                <c:pt idx="5215">
                  <c:v>-3.6602890727917798</c:v>
                </c:pt>
                <c:pt idx="5216">
                  <c:v>-3.6603519553356998</c:v>
                </c:pt>
                <c:pt idx="5217">
                  <c:v>-3.6607579448594398</c:v>
                </c:pt>
                <c:pt idx="5218">
                  <c:v>-3.6613893330357201</c:v>
                </c:pt>
                <c:pt idx="5219">
                  <c:v>-3.6623286940962201</c:v>
                </c:pt>
                <c:pt idx="5220">
                  <c:v>-3.6608772835916001</c:v>
                </c:pt>
                <c:pt idx="5221">
                  <c:v>-3.6622258893375901</c:v>
                </c:pt>
                <c:pt idx="5222">
                  <c:v>-3.6635995085911102</c:v>
                </c:pt>
                <c:pt idx="5223">
                  <c:v>-3.6652122259288702</c:v>
                </c:pt>
                <c:pt idx="5224">
                  <c:v>-3.6668596065821899</c:v>
                </c:pt>
                <c:pt idx="5225">
                  <c:v>-3.6685302367916401</c:v>
                </c:pt>
                <c:pt idx="5226">
                  <c:v>-3.6702294279000598</c:v>
                </c:pt>
                <c:pt idx="5227">
                  <c:v>-3.6717645479490102</c:v>
                </c:pt>
                <c:pt idx="5228">
                  <c:v>-3.6692774019968302</c:v>
                </c:pt>
                <c:pt idx="5229">
                  <c:v>-3.6706859595041101</c:v>
                </c:pt>
                <c:pt idx="5230">
                  <c:v>-3.6717214848003001</c:v>
                </c:pt>
                <c:pt idx="5231">
                  <c:v>-3.6724054304124598</c:v>
                </c:pt>
                <c:pt idx="5232">
                  <c:v>-3.67291110707195</c:v>
                </c:pt>
                <c:pt idx="5233">
                  <c:v>-3.67292948118964</c:v>
                </c:pt>
                <c:pt idx="5234">
                  <c:v>-3.6725900692930402</c:v>
                </c:pt>
                <c:pt idx="5235">
                  <c:v>-3.6717784322887201</c:v>
                </c:pt>
                <c:pt idx="5236">
                  <c:v>-3.6616707077853401</c:v>
                </c:pt>
                <c:pt idx="5237">
                  <c:v>-3.6604581895810702</c:v>
                </c:pt>
                <c:pt idx="5238">
                  <c:v>-3.6583039265843702</c:v>
                </c:pt>
                <c:pt idx="5239">
                  <c:v>-3.6560849508172502</c:v>
                </c:pt>
                <c:pt idx="5240">
                  <c:v>-3.65314258273267</c:v>
                </c:pt>
                <c:pt idx="5241">
                  <c:v>-3.65011962937283</c:v>
                </c:pt>
                <c:pt idx="5242">
                  <c:v>-3.6464898970911199</c:v>
                </c:pt>
                <c:pt idx="5243">
                  <c:v>-3.6429520683014802</c:v>
                </c:pt>
                <c:pt idx="5244">
                  <c:v>-3.6260473391477999</c:v>
                </c:pt>
                <c:pt idx="5245">
                  <c:v>-3.6217504288424198</c:v>
                </c:pt>
                <c:pt idx="5246">
                  <c:v>-3.6175115707444099</c:v>
                </c:pt>
                <c:pt idx="5247">
                  <c:v>-3.6128990220583099</c:v>
                </c:pt>
                <c:pt idx="5248">
                  <c:v>-3.60857199595221</c:v>
                </c:pt>
                <c:pt idx="5249">
                  <c:v>-3.60373698701967</c:v>
                </c:pt>
                <c:pt idx="5250">
                  <c:v>-3.5993554878305001</c:v>
                </c:pt>
                <c:pt idx="5251">
                  <c:v>-3.5950337934560102</c:v>
                </c:pt>
                <c:pt idx="5252">
                  <c:v>-3.57694437695534</c:v>
                </c:pt>
                <c:pt idx="5253">
                  <c:v>-3.5727944239862799</c:v>
                </c:pt>
                <c:pt idx="5254">
                  <c:v>-3.5685729668498101</c:v>
                </c:pt>
                <c:pt idx="5255">
                  <c:v>-3.5645008686506299</c:v>
                </c:pt>
                <c:pt idx="5256">
                  <c:v>-3.5605881964862398</c:v>
                </c:pt>
                <c:pt idx="5257">
                  <c:v>-3.5568435868790602</c:v>
                </c:pt>
                <c:pt idx="5258">
                  <c:v>-3.55353998507303</c:v>
                </c:pt>
                <c:pt idx="5259">
                  <c:v>-3.55014007707969</c:v>
                </c:pt>
                <c:pt idx="5260">
                  <c:v>-3.5355878769663098</c:v>
                </c:pt>
                <c:pt idx="5261">
                  <c:v>-3.5328969723325998</c:v>
                </c:pt>
                <c:pt idx="5262">
                  <c:v>-3.5302707923951702</c:v>
                </c:pt>
                <c:pt idx="5263">
                  <c:v>-3.5275454941145701</c:v>
                </c:pt>
                <c:pt idx="5264">
                  <c:v>-3.52502252486281</c:v>
                </c:pt>
                <c:pt idx="5265">
                  <c:v>-3.5228483459154698</c:v>
                </c:pt>
                <c:pt idx="5266">
                  <c:v>-3.5205429815799101</c:v>
                </c:pt>
                <c:pt idx="5267">
                  <c:v>-3.51831343286069</c:v>
                </c:pt>
                <c:pt idx="5268">
                  <c:v>-3.5065520668699399</c:v>
                </c:pt>
                <c:pt idx="5269">
                  <c:v>-3.5046447786527</c:v>
                </c:pt>
                <c:pt idx="5270">
                  <c:v>-3.5026236471160601</c:v>
                </c:pt>
                <c:pt idx="5271">
                  <c:v>-3.50090436097241</c:v>
                </c:pt>
                <c:pt idx="5272">
                  <c:v>-3.4989745252634701</c:v>
                </c:pt>
                <c:pt idx="5273">
                  <c:v>-3.4970319695642198</c:v>
                </c:pt>
                <c:pt idx="5274">
                  <c:v>-3.4950662459105799</c:v>
                </c:pt>
                <c:pt idx="5275">
                  <c:v>-3.4930678896681902</c:v>
                </c:pt>
                <c:pt idx="5276">
                  <c:v>-3.48134897915376</c:v>
                </c:pt>
                <c:pt idx="5277">
                  <c:v>-3.47971045249755</c:v>
                </c:pt>
                <c:pt idx="5278">
                  <c:v>-3.47766336292361</c:v>
                </c:pt>
                <c:pt idx="5279">
                  <c:v>-3.47549599599555</c:v>
                </c:pt>
                <c:pt idx="5280">
                  <c:v>-3.4732851090707699</c:v>
                </c:pt>
                <c:pt idx="5281">
                  <c:v>-3.4710363998398699</c:v>
                </c:pt>
                <c:pt idx="5282">
                  <c:v>-3.4687596783587198</c:v>
                </c:pt>
                <c:pt idx="5283">
                  <c:v>-3.4666481184331901</c:v>
                </c:pt>
                <c:pt idx="5284">
                  <c:v>-3.4542727598069001</c:v>
                </c:pt>
                <c:pt idx="5285">
                  <c:v>-3.4527175217848698</c:v>
                </c:pt>
                <c:pt idx="5286">
                  <c:v>-3.4505161821724202</c:v>
                </c:pt>
                <c:pt idx="5287">
                  <c:v>-3.4486708837616402</c:v>
                </c:pt>
                <c:pt idx="5288">
                  <c:v>-3.4466808188556199</c:v>
                </c:pt>
                <c:pt idx="5289">
                  <c:v>-3.4452448364397701</c:v>
                </c:pt>
                <c:pt idx="5290">
                  <c:v>-3.4437150605340898</c:v>
                </c:pt>
                <c:pt idx="5291">
                  <c:v>-3.4423289083361799</c:v>
                </c:pt>
                <c:pt idx="5292">
                  <c:v>-3.4323468895043301</c:v>
                </c:pt>
                <c:pt idx="5293">
                  <c:v>-3.4316926032961899</c:v>
                </c:pt>
                <c:pt idx="5294">
                  <c:v>-3.4310559753235501</c:v>
                </c:pt>
                <c:pt idx="5295">
                  <c:v>-3.43081186396314</c:v>
                </c:pt>
                <c:pt idx="5296">
                  <c:v>-3.4308607131154498</c:v>
                </c:pt>
                <c:pt idx="5297">
                  <c:v>-3.4311662739400601</c:v>
                </c:pt>
                <c:pt idx="5298">
                  <c:v>-3.4317419472843098</c:v>
                </c:pt>
                <c:pt idx="5299">
                  <c:v>-3.4328354515109298</c:v>
                </c:pt>
                <c:pt idx="5300">
                  <c:v>-3.4294364258729799</c:v>
                </c:pt>
                <c:pt idx="5301">
                  <c:v>-3.4312203050985999</c:v>
                </c:pt>
                <c:pt idx="5302">
                  <c:v>-3.4335284382731102</c:v>
                </c:pt>
                <c:pt idx="5303">
                  <c:v>-3.4360645772744798</c:v>
                </c:pt>
                <c:pt idx="5304">
                  <c:v>-3.4391496025681101</c:v>
                </c:pt>
                <c:pt idx="5305">
                  <c:v>-3.4425401937136502</c:v>
                </c:pt>
                <c:pt idx="5306">
                  <c:v>-3.4464593738856699</c:v>
                </c:pt>
                <c:pt idx="5307">
                  <c:v>-3.4506699149104598</c:v>
                </c:pt>
                <c:pt idx="5308">
                  <c:v>-3.4552921270948902</c:v>
                </c:pt>
                <c:pt idx="5309">
                  <c:v>-3.4604026177820701</c:v>
                </c:pt>
                <c:pt idx="5310">
                  <c:v>-3.4659815374505198</c:v>
                </c:pt>
                <c:pt idx="5311">
                  <c:v>-3.4717739686113198</c:v>
                </c:pt>
                <c:pt idx="5312">
                  <c:v>-3.4779262824762398</c:v>
                </c:pt>
                <c:pt idx="5313">
                  <c:v>-3.4843874584890999</c:v>
                </c:pt>
                <c:pt idx="5314">
                  <c:v>-3.49107141433488</c:v>
                </c:pt>
                <c:pt idx="5315">
                  <c:v>-3.4978293328123402</c:v>
                </c:pt>
                <c:pt idx="5316">
                  <c:v>-3.5072864479243302</c:v>
                </c:pt>
                <c:pt idx="5317">
                  <c:v>-3.5140379421939398</c:v>
                </c:pt>
                <c:pt idx="5318">
                  <c:v>-3.5207559622994702</c:v>
                </c:pt>
                <c:pt idx="5319">
                  <c:v>-3.5273010364101101</c:v>
                </c:pt>
                <c:pt idx="5320">
                  <c:v>-3.53348046983298</c:v>
                </c:pt>
                <c:pt idx="5321">
                  <c:v>-3.5392454231889001</c:v>
                </c:pt>
                <c:pt idx="5322">
                  <c:v>-3.54454484012654</c:v>
                </c:pt>
                <c:pt idx="5323">
                  <c:v>-3.5492184030902898</c:v>
                </c:pt>
                <c:pt idx="5324">
                  <c:v>-3.5515405785050298</c:v>
                </c:pt>
                <c:pt idx="5325">
                  <c:v>-3.5547647157592501</c:v>
                </c:pt>
                <c:pt idx="5326">
                  <c:v>-3.5570995798742899</c:v>
                </c:pt>
                <c:pt idx="5327">
                  <c:v>-3.5585714681537102</c:v>
                </c:pt>
                <c:pt idx="5328">
                  <c:v>-3.5591170432592301</c:v>
                </c:pt>
                <c:pt idx="5329">
                  <c:v>-3.5587266580911101</c:v>
                </c:pt>
                <c:pt idx="5330">
                  <c:v>-3.5575417967518201</c:v>
                </c:pt>
                <c:pt idx="5331">
                  <c:v>-3.5556416156058201</c:v>
                </c:pt>
                <c:pt idx="5332">
                  <c:v>-3.5411895600269601</c:v>
                </c:pt>
                <c:pt idx="5333">
                  <c:v>-3.5377347263938699</c:v>
                </c:pt>
                <c:pt idx="5334">
                  <c:v>-3.5333057841584798</c:v>
                </c:pt>
                <c:pt idx="5335">
                  <c:v>-3.5282147631701601</c:v>
                </c:pt>
                <c:pt idx="5336">
                  <c:v>-3.5227104360991199</c:v>
                </c:pt>
                <c:pt idx="5337">
                  <c:v>-3.5171400743887502</c:v>
                </c:pt>
                <c:pt idx="5338">
                  <c:v>-3.51080213958023</c:v>
                </c:pt>
                <c:pt idx="5339">
                  <c:v>-3.5042347546872699</c:v>
                </c:pt>
                <c:pt idx="5340">
                  <c:v>-3.4800183760376302</c:v>
                </c:pt>
                <c:pt idx="5341">
                  <c:v>-3.4737698195921101</c:v>
                </c:pt>
                <c:pt idx="5342">
                  <c:v>-3.4670842468020302</c:v>
                </c:pt>
                <c:pt idx="5343">
                  <c:v>-3.4610179485876098</c:v>
                </c:pt>
                <c:pt idx="5344">
                  <c:v>-3.45462340689041</c:v>
                </c:pt>
                <c:pt idx="5345">
                  <c:v>-3.4484749544603299</c:v>
                </c:pt>
                <c:pt idx="5346">
                  <c:v>-3.4426354956785801</c:v>
                </c:pt>
                <c:pt idx="5347">
                  <c:v>-3.4369929702226898</c:v>
                </c:pt>
                <c:pt idx="5348">
                  <c:v>-3.4152825961677098</c:v>
                </c:pt>
                <c:pt idx="5349">
                  <c:v>-3.4107098809115599</c:v>
                </c:pt>
                <c:pt idx="5350">
                  <c:v>-3.4066095340834699</c:v>
                </c:pt>
                <c:pt idx="5351">
                  <c:v>-3.4024409389943799</c:v>
                </c:pt>
                <c:pt idx="5352">
                  <c:v>-3.3986476925078599</c:v>
                </c:pt>
                <c:pt idx="5353">
                  <c:v>-3.3951930820477001</c:v>
                </c:pt>
                <c:pt idx="5354">
                  <c:v>-3.3919874242109702</c:v>
                </c:pt>
                <c:pt idx="5355">
                  <c:v>-3.3890116037162601</c:v>
                </c:pt>
                <c:pt idx="5356">
                  <c:v>-3.3739713343411499</c:v>
                </c:pt>
                <c:pt idx="5357">
                  <c:v>-3.3719247547348599</c:v>
                </c:pt>
                <c:pt idx="5358">
                  <c:v>-3.36975676199445</c:v>
                </c:pt>
                <c:pt idx="5359">
                  <c:v>-3.36744870589308</c:v>
                </c:pt>
                <c:pt idx="5360">
                  <c:v>-3.3653874684201499</c:v>
                </c:pt>
                <c:pt idx="5361">
                  <c:v>-3.3632140458733599</c:v>
                </c:pt>
                <c:pt idx="5362">
                  <c:v>-3.3613100992147502</c:v>
                </c:pt>
                <c:pt idx="5363">
                  <c:v>-3.3594005045349</c:v>
                </c:pt>
                <c:pt idx="5364">
                  <c:v>-3.3462997928421201</c:v>
                </c:pt>
                <c:pt idx="5365">
                  <c:v>-3.3443117470043902</c:v>
                </c:pt>
                <c:pt idx="5366">
                  <c:v>-3.34164687919499</c:v>
                </c:pt>
                <c:pt idx="5367">
                  <c:v>-3.3392311599609599</c:v>
                </c:pt>
                <c:pt idx="5368">
                  <c:v>-3.3367136948232199</c:v>
                </c:pt>
                <c:pt idx="5369">
                  <c:v>-3.33381924445901</c:v>
                </c:pt>
                <c:pt idx="5370">
                  <c:v>-3.33108529946864</c:v>
                </c:pt>
                <c:pt idx="5371">
                  <c:v>-3.32787638437956</c:v>
                </c:pt>
                <c:pt idx="5372">
                  <c:v>-3.3122895197152298</c:v>
                </c:pt>
                <c:pt idx="5373">
                  <c:v>-3.3091743674926399</c:v>
                </c:pt>
                <c:pt idx="5374">
                  <c:v>-3.3057230213282698</c:v>
                </c:pt>
                <c:pt idx="5375">
                  <c:v>-3.30225415962602</c:v>
                </c:pt>
                <c:pt idx="5376">
                  <c:v>-3.2986062597134702</c:v>
                </c:pt>
                <c:pt idx="5377">
                  <c:v>-3.29530383583413</c:v>
                </c:pt>
                <c:pt idx="5378">
                  <c:v>-3.2918151960670801</c:v>
                </c:pt>
                <c:pt idx="5379">
                  <c:v>-3.2884726517878198</c:v>
                </c:pt>
                <c:pt idx="5380">
                  <c:v>-3.27354409056244</c:v>
                </c:pt>
                <c:pt idx="5381">
                  <c:v>-3.2709041429410801</c:v>
                </c:pt>
                <c:pt idx="5382">
                  <c:v>-3.2682941796044398</c:v>
                </c:pt>
                <c:pt idx="5383">
                  <c:v>-3.2660178126191401</c:v>
                </c:pt>
                <c:pt idx="5384">
                  <c:v>-3.2643611744829202</c:v>
                </c:pt>
                <c:pt idx="5385">
                  <c:v>-3.2631257883589302</c:v>
                </c:pt>
                <c:pt idx="5386">
                  <c:v>-3.2623525231034902</c:v>
                </c:pt>
                <c:pt idx="5387">
                  <c:v>-3.2623770449007399</c:v>
                </c:pt>
                <c:pt idx="5388">
                  <c:v>-3.2573708165415201</c:v>
                </c:pt>
                <c:pt idx="5389">
                  <c:v>-3.2590116913834399</c:v>
                </c:pt>
                <c:pt idx="5390">
                  <c:v>-3.2610568669782301</c:v>
                </c:pt>
                <c:pt idx="5391">
                  <c:v>-3.2640897980791599</c:v>
                </c:pt>
                <c:pt idx="5392">
                  <c:v>-3.2677743031598898</c:v>
                </c:pt>
                <c:pt idx="5393">
                  <c:v>-3.27251080838459</c:v>
                </c:pt>
                <c:pt idx="5394">
                  <c:v>-3.2778818493366901</c:v>
                </c:pt>
                <c:pt idx="5395">
                  <c:v>-3.28399416075115</c:v>
                </c:pt>
                <c:pt idx="5396">
                  <c:v>-3.2958383629102501</c:v>
                </c:pt>
                <c:pt idx="5397">
                  <c:v>-3.303586318792</c:v>
                </c:pt>
                <c:pt idx="5398">
                  <c:v>-3.3125794592963902</c:v>
                </c:pt>
                <c:pt idx="5399">
                  <c:v>-3.32224043868327</c:v>
                </c:pt>
                <c:pt idx="5400">
                  <c:v>-3.3325483184203302</c:v>
                </c:pt>
                <c:pt idx="5401">
                  <c:v>-3.34371750541438</c:v>
                </c:pt>
                <c:pt idx="5402">
                  <c:v>-3.3554575498917099</c:v>
                </c:pt>
                <c:pt idx="5403">
                  <c:v>-3.3680517321217001</c:v>
                </c:pt>
                <c:pt idx="5404">
                  <c:v>-3.39644621675503</c:v>
                </c:pt>
                <c:pt idx="5405">
                  <c:v>-3.4091726087330798</c:v>
                </c:pt>
                <c:pt idx="5406">
                  <c:v>-3.42304363153958</c:v>
                </c:pt>
                <c:pt idx="5407">
                  <c:v>-3.4372796175646201</c:v>
                </c:pt>
                <c:pt idx="5408">
                  <c:v>-3.4518258525607899</c:v>
                </c:pt>
                <c:pt idx="5409">
                  <c:v>-3.4666284375801202</c:v>
                </c:pt>
                <c:pt idx="5410">
                  <c:v>-3.4810326353332401</c:v>
                </c:pt>
                <c:pt idx="5411">
                  <c:v>-3.49572988343485</c:v>
                </c:pt>
                <c:pt idx="5412">
                  <c:v>-3.5307619924332898</c:v>
                </c:pt>
                <c:pt idx="5413">
                  <c:v>-3.54425231957305</c:v>
                </c:pt>
                <c:pt idx="5414">
                  <c:v>-3.55863826654867</c:v>
                </c:pt>
                <c:pt idx="5415">
                  <c:v>-3.57250695255882</c:v>
                </c:pt>
                <c:pt idx="5416">
                  <c:v>-3.5858148393544602</c:v>
                </c:pt>
                <c:pt idx="5417">
                  <c:v>-3.5989800462461701</c:v>
                </c:pt>
                <c:pt idx="5418">
                  <c:v>-3.6109628892273302</c:v>
                </c:pt>
                <c:pt idx="5419">
                  <c:v>-3.62286410786932</c:v>
                </c:pt>
                <c:pt idx="5420">
                  <c:v>-3.65316820457305</c:v>
                </c:pt>
                <c:pt idx="5421">
                  <c:v>-3.6637401774420399</c:v>
                </c:pt>
                <c:pt idx="5422">
                  <c:v>-3.6740138374109201</c:v>
                </c:pt>
                <c:pt idx="5423">
                  <c:v>-3.6840117950008699</c:v>
                </c:pt>
                <c:pt idx="5424">
                  <c:v>-3.6929693418628502</c:v>
                </c:pt>
                <c:pt idx="5425">
                  <c:v>-3.7017318844420402</c:v>
                </c:pt>
                <c:pt idx="5426">
                  <c:v>-3.70989057156044</c:v>
                </c:pt>
                <c:pt idx="5427">
                  <c:v>-3.7177705927851301</c:v>
                </c:pt>
                <c:pt idx="5428">
                  <c:v>-3.7397170239348201</c:v>
                </c:pt>
                <c:pt idx="5429">
                  <c:v>-3.7465337177452498</c:v>
                </c:pt>
                <c:pt idx="5430">
                  <c:v>-3.7531999514052301</c:v>
                </c:pt>
                <c:pt idx="5431">
                  <c:v>-3.7595771752850098</c:v>
                </c:pt>
                <c:pt idx="5432">
                  <c:v>-3.7660683089887401</c:v>
                </c:pt>
                <c:pt idx="5433">
                  <c:v>-3.7720726096581498</c:v>
                </c:pt>
                <c:pt idx="5434">
                  <c:v>-3.7783580294296701</c:v>
                </c:pt>
                <c:pt idx="5435">
                  <c:v>-3.7845608733516798</c:v>
                </c:pt>
                <c:pt idx="5436">
                  <c:v>-3.8040954140343901</c:v>
                </c:pt>
                <c:pt idx="5437">
                  <c:v>-3.8105202223543801</c:v>
                </c:pt>
                <c:pt idx="5438">
                  <c:v>-3.81721018995654</c:v>
                </c:pt>
                <c:pt idx="5439">
                  <c:v>-3.8243465998121899</c:v>
                </c:pt>
                <c:pt idx="5440">
                  <c:v>-3.83164091625253</c:v>
                </c:pt>
                <c:pt idx="5441">
                  <c:v>-3.8397804798536201</c:v>
                </c:pt>
                <c:pt idx="5442">
                  <c:v>-3.8479806352893098</c:v>
                </c:pt>
                <c:pt idx="5443">
                  <c:v>-3.8567011829426399</c:v>
                </c:pt>
                <c:pt idx="5444">
                  <c:v>-3.8817097718951201</c:v>
                </c:pt>
                <c:pt idx="5445">
                  <c:v>-3.8910668330063198</c:v>
                </c:pt>
                <c:pt idx="5446">
                  <c:v>-3.9012927514664399</c:v>
                </c:pt>
                <c:pt idx="5447">
                  <c:v>-3.91199503862163</c:v>
                </c:pt>
                <c:pt idx="5448">
                  <c:v>-3.9227411819053701</c:v>
                </c:pt>
                <c:pt idx="5449">
                  <c:v>-3.93414181258701</c:v>
                </c:pt>
                <c:pt idx="5450">
                  <c:v>-3.9460270137774298</c:v>
                </c:pt>
                <c:pt idx="5451">
                  <c:v>-3.9582087931190699</c:v>
                </c:pt>
                <c:pt idx="5452">
                  <c:v>-3.9880868157574598</c:v>
                </c:pt>
                <c:pt idx="5453">
                  <c:v>-3.9995715224186501</c:v>
                </c:pt>
                <c:pt idx="5454">
                  <c:v>-4.01189792612952</c:v>
                </c:pt>
                <c:pt idx="5455">
                  <c:v>-4.0236696684168702</c:v>
                </c:pt>
                <c:pt idx="5456">
                  <c:v>-4.0355951490915398</c:v>
                </c:pt>
                <c:pt idx="5457">
                  <c:v>-4.0472491559590802</c:v>
                </c:pt>
                <c:pt idx="5458">
                  <c:v>-4.0584550330106701</c:v>
                </c:pt>
                <c:pt idx="5459">
                  <c:v>-4.0693071694527001</c:v>
                </c:pt>
                <c:pt idx="5460">
                  <c:v>-4.0933260634070203</c:v>
                </c:pt>
                <c:pt idx="5461">
                  <c:v>-4.1025587374166896</c:v>
                </c:pt>
                <c:pt idx="5462">
                  <c:v>-4.1114373090248097</c:v>
                </c:pt>
                <c:pt idx="5463">
                  <c:v>-4.11926142415646</c:v>
                </c:pt>
                <c:pt idx="5464">
                  <c:v>-4.1266782739774399</c:v>
                </c:pt>
                <c:pt idx="5465">
                  <c:v>-4.1332229542574996</c:v>
                </c:pt>
                <c:pt idx="5466">
                  <c:v>-4.1390444528090899</c:v>
                </c:pt>
                <c:pt idx="5467">
                  <c:v>-4.14395743972063</c:v>
                </c:pt>
                <c:pt idx="5468">
                  <c:v>-4.1639941428287601</c:v>
                </c:pt>
                <c:pt idx="5469">
                  <c:v>-4.16690842132288</c:v>
                </c:pt>
                <c:pt idx="5470">
                  <c:v>-4.1696580216230599</c:v>
                </c:pt>
                <c:pt idx="5471">
                  <c:v>-4.17171444206401</c:v>
                </c:pt>
                <c:pt idx="5472">
                  <c:v>-4.1732785099352299</c:v>
                </c:pt>
                <c:pt idx="5473">
                  <c:v>-4.1742916918261397</c:v>
                </c:pt>
                <c:pt idx="5474">
                  <c:v>-4.17487309531964</c:v>
                </c:pt>
                <c:pt idx="5475">
                  <c:v>-4.1751198280421704</c:v>
                </c:pt>
                <c:pt idx="5476">
                  <c:v>-4.1762605065946898</c:v>
                </c:pt>
                <c:pt idx="5477">
                  <c:v>-4.1760313566585303</c:v>
                </c:pt>
                <c:pt idx="5478">
                  <c:v>-4.1757547833201496</c:v>
                </c:pt>
                <c:pt idx="5479">
                  <c:v>-4.1754721585286303</c:v>
                </c:pt>
                <c:pt idx="5480">
                  <c:v>-4.1752412234235097</c:v>
                </c:pt>
                <c:pt idx="5481">
                  <c:v>-4.1751793481914303</c:v>
                </c:pt>
                <c:pt idx="5482">
                  <c:v>-4.1753630599768004</c:v>
                </c:pt>
                <c:pt idx="5483">
                  <c:v>-4.1758220428083099</c:v>
                </c:pt>
                <c:pt idx="5484">
                  <c:v>-4.1781156989874297</c:v>
                </c:pt>
                <c:pt idx="5485">
                  <c:v>-4.1792818993580898</c:v>
                </c:pt>
                <c:pt idx="5486">
                  <c:v>-4.1809157705833702</c:v>
                </c:pt>
                <c:pt idx="5487">
                  <c:v>-4.1829755119074097</c:v>
                </c:pt>
                <c:pt idx="5488">
                  <c:v>-4.1854647719017102</c:v>
                </c:pt>
                <c:pt idx="5489">
                  <c:v>-4.18838333068246</c:v>
                </c:pt>
                <c:pt idx="5490">
                  <c:v>-4.1919348787252604</c:v>
                </c:pt>
                <c:pt idx="5491">
                  <c:v>-4.1959595187018301</c:v>
                </c:pt>
                <c:pt idx="5492">
                  <c:v>-4.2045200740255604</c:v>
                </c:pt>
                <c:pt idx="5493">
                  <c:v>-4.2094889530818698</c:v>
                </c:pt>
                <c:pt idx="5494">
                  <c:v>-4.2148115761842897</c:v>
                </c:pt>
                <c:pt idx="5495">
                  <c:v>-4.2206033565937</c:v>
                </c:pt>
                <c:pt idx="5496">
                  <c:v>-4.2266478475889802</c:v>
                </c:pt>
                <c:pt idx="5497">
                  <c:v>-4.2330938089154904</c:v>
                </c:pt>
                <c:pt idx="5498">
                  <c:v>-4.2396968683294203</c:v>
                </c:pt>
                <c:pt idx="5499">
                  <c:v>-4.2465544031717304</c:v>
                </c:pt>
                <c:pt idx="5500">
                  <c:v>-4.2590421890282002</c:v>
                </c:pt>
                <c:pt idx="5501">
                  <c:v>-4.2648193372735301</c:v>
                </c:pt>
                <c:pt idx="5502">
                  <c:v>-4.2706704849705597</c:v>
                </c:pt>
                <c:pt idx="5503">
                  <c:v>-4.2778486959553899</c:v>
                </c:pt>
                <c:pt idx="5504">
                  <c:v>-4.2850142029371696</c:v>
                </c:pt>
                <c:pt idx="5505">
                  <c:v>-4.2919468759853103</c:v>
                </c:pt>
                <c:pt idx="5506">
                  <c:v>-4.2986631082046403</c:v>
                </c:pt>
                <c:pt idx="5507">
                  <c:v>-4.3051707884163202</c:v>
                </c:pt>
                <c:pt idx="5508">
                  <c:v>-4.3150135948569002</c:v>
                </c:pt>
                <c:pt idx="5509">
                  <c:v>-4.3208598744451798</c:v>
                </c:pt>
                <c:pt idx="5510">
                  <c:v>-4.32627995605867</c:v>
                </c:pt>
                <c:pt idx="5511">
                  <c:v>-4.3312789031604204</c:v>
                </c:pt>
                <c:pt idx="5512">
                  <c:v>-4.3358174237366702</c:v>
                </c:pt>
                <c:pt idx="5513">
                  <c:v>-4.3399032132640496</c:v>
                </c:pt>
                <c:pt idx="5514">
                  <c:v>-4.3435517048460301</c:v>
                </c:pt>
                <c:pt idx="5515">
                  <c:v>-4.3467861486249602</c:v>
                </c:pt>
                <c:pt idx="5516">
                  <c:v>-4.3489753193010099</c:v>
                </c:pt>
                <c:pt idx="5517">
                  <c:v>-4.3514592850112299</c:v>
                </c:pt>
                <c:pt idx="5518">
                  <c:v>-4.3534730835810302</c:v>
                </c:pt>
                <c:pt idx="5519">
                  <c:v>-4.3552339560160798</c:v>
                </c:pt>
                <c:pt idx="5520">
                  <c:v>-4.3567052344131696</c:v>
                </c:pt>
                <c:pt idx="5521">
                  <c:v>-4.3579932256422902</c:v>
                </c:pt>
                <c:pt idx="5522">
                  <c:v>-4.3591503108732201</c:v>
                </c:pt>
                <c:pt idx="5523">
                  <c:v>-4.36026154478711</c:v>
                </c:pt>
                <c:pt idx="5524">
                  <c:v>-4.35951180428009</c:v>
                </c:pt>
                <c:pt idx="5525">
                  <c:v>-4.36081647399772</c:v>
                </c:pt>
                <c:pt idx="5526">
                  <c:v>-4.3623293065654396</c:v>
                </c:pt>
                <c:pt idx="5527">
                  <c:v>-4.3641281068387698</c:v>
                </c:pt>
                <c:pt idx="5528">
                  <c:v>-4.3663197967498304</c:v>
                </c:pt>
                <c:pt idx="5529">
                  <c:v>-4.3689756735762</c:v>
                </c:pt>
                <c:pt idx="5530">
                  <c:v>-4.3721778356634298</c:v>
                </c:pt>
                <c:pt idx="5531">
                  <c:v>-4.3759306343024003</c:v>
                </c:pt>
                <c:pt idx="5532">
                  <c:v>-4.3837366928819002</c:v>
                </c:pt>
                <c:pt idx="5533">
                  <c:v>-4.38882836449738</c:v>
                </c:pt>
                <c:pt idx="5534">
                  <c:v>-4.3947468909695599</c:v>
                </c:pt>
                <c:pt idx="5535">
                  <c:v>-4.40124344079093</c:v>
                </c:pt>
                <c:pt idx="5536">
                  <c:v>-4.4084879349550601</c:v>
                </c:pt>
                <c:pt idx="5537">
                  <c:v>-4.4164235060952599</c:v>
                </c:pt>
                <c:pt idx="5538">
                  <c:v>-4.4250490640560498</c:v>
                </c:pt>
                <c:pt idx="5539">
                  <c:v>-4.4340535630587201</c:v>
                </c:pt>
                <c:pt idx="5540">
                  <c:v>-4.4536471805488898</c:v>
                </c:pt>
                <c:pt idx="5541">
                  <c:v>-4.4635015575345598</c:v>
                </c:pt>
                <c:pt idx="5542">
                  <c:v>-4.4738264437045299</c:v>
                </c:pt>
                <c:pt idx="5543">
                  <c:v>-4.48442697915279</c:v>
                </c:pt>
                <c:pt idx="5544">
                  <c:v>-4.4951197174451698</c:v>
                </c:pt>
                <c:pt idx="5545">
                  <c:v>-4.5058250045498403</c:v>
                </c:pt>
                <c:pt idx="5546">
                  <c:v>-4.5161228807827403</c:v>
                </c:pt>
                <c:pt idx="5547">
                  <c:v>-4.5263205949984204</c:v>
                </c:pt>
                <c:pt idx="5548">
                  <c:v>-4.5454439263427098</c:v>
                </c:pt>
                <c:pt idx="5549">
                  <c:v>-4.5545911531472401</c:v>
                </c:pt>
                <c:pt idx="5550">
                  <c:v>-4.5633490151249703</c:v>
                </c:pt>
                <c:pt idx="5551">
                  <c:v>-4.5713187869138201</c:v>
                </c:pt>
                <c:pt idx="5552">
                  <c:v>-4.5784642356017704</c:v>
                </c:pt>
                <c:pt idx="5553">
                  <c:v>-4.58457384256395</c:v>
                </c:pt>
                <c:pt idx="5554">
                  <c:v>-4.5897729461672503</c:v>
                </c:pt>
                <c:pt idx="5555">
                  <c:v>-4.59399330714204</c:v>
                </c:pt>
                <c:pt idx="5556">
                  <c:v>-4.5958182520269997</c:v>
                </c:pt>
                <c:pt idx="5557">
                  <c:v>-4.5976766747422904</c:v>
                </c:pt>
                <c:pt idx="5558">
                  <c:v>-4.5983736931695498</c:v>
                </c:pt>
                <c:pt idx="5559">
                  <c:v>-4.59789628376432</c:v>
                </c:pt>
                <c:pt idx="5560">
                  <c:v>-4.5963860156440299</c:v>
                </c:pt>
                <c:pt idx="5561">
                  <c:v>-4.59363556814671</c:v>
                </c:pt>
                <c:pt idx="5562">
                  <c:v>-4.5898098992507199</c:v>
                </c:pt>
                <c:pt idx="5563">
                  <c:v>-4.5850366539291496</c:v>
                </c:pt>
                <c:pt idx="5564">
                  <c:v>-4.56570433972432</c:v>
                </c:pt>
                <c:pt idx="5565">
                  <c:v>-4.55947355914945</c:v>
                </c:pt>
                <c:pt idx="5566">
                  <c:v>-4.5522213736437802</c:v>
                </c:pt>
                <c:pt idx="5567">
                  <c:v>-4.5445900348651396</c:v>
                </c:pt>
                <c:pt idx="5568">
                  <c:v>-4.5362732533439099</c:v>
                </c:pt>
                <c:pt idx="5569">
                  <c:v>-4.5271931941794001</c:v>
                </c:pt>
                <c:pt idx="5570">
                  <c:v>-4.5182855387621901</c:v>
                </c:pt>
                <c:pt idx="5571">
                  <c:v>-4.5086907076274301</c:v>
                </c:pt>
                <c:pt idx="5572">
                  <c:v>-4.4799624244090301</c:v>
                </c:pt>
                <c:pt idx="5573">
                  <c:v>-4.47119663415008</c:v>
                </c:pt>
                <c:pt idx="5574">
                  <c:v>-4.4616297820978401</c:v>
                </c:pt>
                <c:pt idx="5575">
                  <c:v>-4.4525664233167097</c:v>
                </c:pt>
                <c:pt idx="5576">
                  <c:v>-4.4435332727841201</c:v>
                </c:pt>
                <c:pt idx="5577">
                  <c:v>-4.4353973763629098</c:v>
                </c:pt>
                <c:pt idx="5578">
                  <c:v>-4.4274638240203297</c:v>
                </c:pt>
                <c:pt idx="5579">
                  <c:v>-4.4201798546831697</c:v>
                </c:pt>
                <c:pt idx="5580">
                  <c:v>-4.3983584295439204</c:v>
                </c:pt>
                <c:pt idx="5581">
                  <c:v>-4.3924200390826202</c:v>
                </c:pt>
                <c:pt idx="5582">
                  <c:v>-4.38747500909518</c:v>
                </c:pt>
                <c:pt idx="5583">
                  <c:v>-4.3832429292664399</c:v>
                </c:pt>
                <c:pt idx="5584">
                  <c:v>-4.38001616602324</c:v>
                </c:pt>
                <c:pt idx="5585">
                  <c:v>-4.3776342569130904</c:v>
                </c:pt>
                <c:pt idx="5586">
                  <c:v>-4.3763672743202102</c:v>
                </c:pt>
                <c:pt idx="5587">
                  <c:v>-4.3759046439624099</c:v>
                </c:pt>
                <c:pt idx="5588">
                  <c:v>-4.3709931670742899</c:v>
                </c:pt>
                <c:pt idx="5589">
                  <c:v>-4.3726781945664399</c:v>
                </c:pt>
                <c:pt idx="5590">
                  <c:v>-4.3751954027316797</c:v>
                </c:pt>
                <c:pt idx="5591">
                  <c:v>-4.3786639890200298</c:v>
                </c:pt>
                <c:pt idx="5592">
                  <c:v>-4.3830137783913701</c:v>
                </c:pt>
                <c:pt idx="5593">
                  <c:v>-4.3881547928477103</c:v>
                </c:pt>
                <c:pt idx="5594">
                  <c:v>-4.3939709403260503</c:v>
                </c:pt>
                <c:pt idx="5595">
                  <c:v>-4.4004098753194203</c:v>
                </c:pt>
                <c:pt idx="5596">
                  <c:v>-4.40991964759783</c:v>
                </c:pt>
                <c:pt idx="5597">
                  <c:v>-4.4174123814662796</c:v>
                </c:pt>
                <c:pt idx="5598">
                  <c:v>-4.4252742278801698</c:v>
                </c:pt>
                <c:pt idx="5599">
                  <c:v>-4.4332953728235998</c:v>
                </c:pt>
                <c:pt idx="5600">
                  <c:v>-4.4414964717574001</c:v>
                </c:pt>
                <c:pt idx="5601">
                  <c:v>-4.44994331275704</c:v>
                </c:pt>
                <c:pt idx="5602">
                  <c:v>-4.4582069522555896</c:v>
                </c:pt>
                <c:pt idx="5603">
                  <c:v>-4.4664153358291401</c:v>
                </c:pt>
                <c:pt idx="5604">
                  <c:v>-4.47728878666251</c:v>
                </c:pt>
                <c:pt idx="5605">
                  <c:v>-4.48487005977801</c:v>
                </c:pt>
                <c:pt idx="5606">
                  <c:v>-4.4919762298775403</c:v>
                </c:pt>
                <c:pt idx="5607">
                  <c:v>-4.4985898097541703</c:v>
                </c:pt>
                <c:pt idx="5608">
                  <c:v>-4.5044589991444903</c:v>
                </c:pt>
                <c:pt idx="5609">
                  <c:v>-4.5097757029390904</c:v>
                </c:pt>
                <c:pt idx="5610">
                  <c:v>-4.5144939198431402</c:v>
                </c:pt>
                <c:pt idx="5611">
                  <c:v>-4.5184276237085097</c:v>
                </c:pt>
                <c:pt idx="5612">
                  <c:v>-4.5197143566303799</c:v>
                </c:pt>
                <c:pt idx="5613">
                  <c:v>-4.5222923649900801</c:v>
                </c:pt>
                <c:pt idx="5614">
                  <c:v>-4.5242442160584702</c:v>
                </c:pt>
                <c:pt idx="5615">
                  <c:v>-4.5254077979931999</c:v>
                </c:pt>
                <c:pt idx="5616">
                  <c:v>-4.5260860599623998</c:v>
                </c:pt>
                <c:pt idx="5617">
                  <c:v>-4.5264903391837903</c:v>
                </c:pt>
                <c:pt idx="5618">
                  <c:v>-4.5263694553816904</c:v>
                </c:pt>
                <c:pt idx="5619">
                  <c:v>-4.5259320398466798</c:v>
                </c:pt>
                <c:pt idx="5620">
                  <c:v>-4.5203626791824103</c:v>
                </c:pt>
                <c:pt idx="5621">
                  <c:v>-4.5196369551006104</c:v>
                </c:pt>
                <c:pt idx="5622">
                  <c:v>-4.5187017923451096</c:v>
                </c:pt>
                <c:pt idx="5623">
                  <c:v>-4.51809977836424</c:v>
                </c:pt>
                <c:pt idx="5624">
                  <c:v>-4.51774320500994</c:v>
                </c:pt>
                <c:pt idx="5625">
                  <c:v>-4.5174987406408604</c:v>
                </c:pt>
                <c:pt idx="5626">
                  <c:v>-4.51769531201069</c:v>
                </c:pt>
                <c:pt idx="5627">
                  <c:v>-4.5183896903756997</c:v>
                </c:pt>
                <c:pt idx="5628">
                  <c:v>-4.5199592901076304</c:v>
                </c:pt>
                <c:pt idx="5629">
                  <c:v>-4.5217568093670897</c:v>
                </c:pt>
                <c:pt idx="5630">
                  <c:v>-4.5245074809950898</c:v>
                </c:pt>
                <c:pt idx="5631">
                  <c:v>-4.5278689238968299</c:v>
                </c:pt>
                <c:pt idx="5632">
                  <c:v>-4.53191350573577</c:v>
                </c:pt>
                <c:pt idx="5633">
                  <c:v>-4.5368176324307798</c:v>
                </c:pt>
                <c:pt idx="5634">
                  <c:v>-4.5423634690913701</c:v>
                </c:pt>
                <c:pt idx="5635">
                  <c:v>-4.5486085105551899</c:v>
                </c:pt>
                <c:pt idx="5636">
                  <c:v>-4.56590203853421</c:v>
                </c:pt>
                <c:pt idx="5637">
                  <c:v>-4.5735891405925999</c:v>
                </c:pt>
                <c:pt idx="5638">
                  <c:v>-4.5817693541115396</c:v>
                </c:pt>
                <c:pt idx="5639">
                  <c:v>-4.5902447581677102</c:v>
                </c:pt>
                <c:pt idx="5640">
                  <c:v>-4.5993897302304401</c:v>
                </c:pt>
                <c:pt idx="5641">
                  <c:v>-4.6088259685141901</c:v>
                </c:pt>
                <c:pt idx="5642">
                  <c:v>-4.6185896806774096</c:v>
                </c:pt>
                <c:pt idx="5643">
                  <c:v>-4.6284866310568704</c:v>
                </c:pt>
                <c:pt idx="5644">
                  <c:v>-4.6542721755518803</c:v>
                </c:pt>
                <c:pt idx="5645">
                  <c:v>-4.6634862634196104</c:v>
                </c:pt>
                <c:pt idx="5646">
                  <c:v>-4.67329796855664</c:v>
                </c:pt>
                <c:pt idx="5647">
                  <c:v>-4.6829198360078204</c:v>
                </c:pt>
                <c:pt idx="5648">
                  <c:v>-4.6920847978169196</c:v>
                </c:pt>
                <c:pt idx="5649">
                  <c:v>-4.7009126604158196</c:v>
                </c:pt>
                <c:pt idx="5650">
                  <c:v>-4.70916432653725</c:v>
                </c:pt>
                <c:pt idx="5651">
                  <c:v>-4.7167951381973596</c:v>
                </c:pt>
                <c:pt idx="5652">
                  <c:v>-4.7351908850852302</c:v>
                </c:pt>
                <c:pt idx="5653">
                  <c:v>-4.7408150051142304</c:v>
                </c:pt>
                <c:pt idx="5654">
                  <c:v>-4.7460687648104702</c:v>
                </c:pt>
                <c:pt idx="5655">
                  <c:v>-4.7504845219591001</c:v>
                </c:pt>
                <c:pt idx="5656">
                  <c:v>-4.7539498545220704</c:v>
                </c:pt>
                <c:pt idx="5657">
                  <c:v>-4.75645212355826</c:v>
                </c:pt>
                <c:pt idx="5658">
                  <c:v>-4.75803340208184</c:v>
                </c:pt>
                <c:pt idx="5659">
                  <c:v>-4.7586679654636503</c:v>
                </c:pt>
                <c:pt idx="5660">
                  <c:v>-4.7594669661499998</c:v>
                </c:pt>
                <c:pt idx="5661">
                  <c:v>-4.7582115601785704</c:v>
                </c:pt>
                <c:pt idx="5662">
                  <c:v>-4.7560627412883196</c:v>
                </c:pt>
                <c:pt idx="5663">
                  <c:v>-4.7532799442461204</c:v>
                </c:pt>
                <c:pt idx="5664">
                  <c:v>-4.7495981647090799</c:v>
                </c:pt>
                <c:pt idx="5665">
                  <c:v>-4.74538142157982</c:v>
                </c:pt>
                <c:pt idx="5666">
                  <c:v>-4.7405677391151704</c:v>
                </c:pt>
                <c:pt idx="5667">
                  <c:v>-4.7353986635572296</c:v>
                </c:pt>
                <c:pt idx="5668">
                  <c:v>-4.7248652068786603</c:v>
                </c:pt>
                <c:pt idx="5669">
                  <c:v>-4.7189918172686696</c:v>
                </c:pt>
                <c:pt idx="5670">
                  <c:v>-4.7131427322994801</c:v>
                </c:pt>
                <c:pt idx="5671">
                  <c:v>-4.7072880383098603</c:v>
                </c:pt>
                <c:pt idx="5672">
                  <c:v>-4.7014578390406996</c:v>
                </c:pt>
                <c:pt idx="5673">
                  <c:v>-4.6958417756308304</c:v>
                </c:pt>
                <c:pt idx="5674">
                  <c:v>-4.6909509547663903</c:v>
                </c:pt>
                <c:pt idx="5675">
                  <c:v>-4.6864420773034396</c:v>
                </c:pt>
                <c:pt idx="5676">
                  <c:v>-4.6808872719227903</c:v>
                </c:pt>
                <c:pt idx="5677">
                  <c:v>-4.67794264281408</c:v>
                </c:pt>
                <c:pt idx="5678">
                  <c:v>-4.6758423911140401</c:v>
                </c:pt>
                <c:pt idx="5679">
                  <c:v>-4.6748444214579701</c:v>
                </c:pt>
                <c:pt idx="5680">
                  <c:v>-4.6749842751978097</c:v>
                </c:pt>
                <c:pt idx="5681">
                  <c:v>-4.6762301200323204</c:v>
                </c:pt>
                <c:pt idx="5682">
                  <c:v>-4.6786865466715604</c:v>
                </c:pt>
                <c:pt idx="5683">
                  <c:v>-4.6826440837649201</c:v>
                </c:pt>
                <c:pt idx="5684">
                  <c:v>-4.69683351511972</c:v>
                </c:pt>
                <c:pt idx="5685">
                  <c:v>-4.7028286586331003</c:v>
                </c:pt>
                <c:pt idx="5686">
                  <c:v>-4.71050081400747</c:v>
                </c:pt>
                <c:pt idx="5687">
                  <c:v>-4.7191451676870999</c:v>
                </c:pt>
                <c:pt idx="5688">
                  <c:v>-4.7293028584937797</c:v>
                </c:pt>
                <c:pt idx="5689">
                  <c:v>-4.7400336695374596</c:v>
                </c:pt>
                <c:pt idx="5690">
                  <c:v>-4.7515116759263698</c:v>
                </c:pt>
                <c:pt idx="5691">
                  <c:v>-4.7641458082596397</c:v>
                </c:pt>
                <c:pt idx="5692">
                  <c:v>-4.7944205053414999</c:v>
                </c:pt>
                <c:pt idx="5693">
                  <c:v>-4.8076983021026596</c:v>
                </c:pt>
                <c:pt idx="5694">
                  <c:v>-4.8217635076393499</c:v>
                </c:pt>
                <c:pt idx="5695">
                  <c:v>-4.8355551005818498</c:v>
                </c:pt>
                <c:pt idx="5696">
                  <c:v>-4.8499539637104698</c:v>
                </c:pt>
                <c:pt idx="5697">
                  <c:v>-4.8640646340649401</c:v>
                </c:pt>
                <c:pt idx="5698">
                  <c:v>-4.87800645287642</c:v>
                </c:pt>
                <c:pt idx="5699">
                  <c:v>-4.8914817934933597</c:v>
                </c:pt>
                <c:pt idx="5700">
                  <c:v>-4.91763073727705</c:v>
                </c:pt>
                <c:pt idx="5701">
                  <c:v>-4.9294920517866299</c:v>
                </c:pt>
                <c:pt idx="5702">
                  <c:v>-4.9405378093704604</c:v>
                </c:pt>
                <c:pt idx="5703">
                  <c:v>-4.9509332310832601</c:v>
                </c:pt>
                <c:pt idx="5704">
                  <c:v>-4.9602584908782701</c:v>
                </c:pt>
                <c:pt idx="5705">
                  <c:v>-4.9685176068388603</c:v>
                </c:pt>
                <c:pt idx="5706">
                  <c:v>-4.9755359671535402</c:v>
                </c:pt>
                <c:pt idx="5707">
                  <c:v>-4.9814970717759204</c:v>
                </c:pt>
                <c:pt idx="5708">
                  <c:v>-4.9879240524369504</c:v>
                </c:pt>
                <c:pt idx="5709">
                  <c:v>-4.9915544005602204</c:v>
                </c:pt>
                <c:pt idx="5710">
                  <c:v>-4.9941225696853699</c:v>
                </c:pt>
                <c:pt idx="5711">
                  <c:v>-4.9956971695447798</c:v>
                </c:pt>
                <c:pt idx="5712">
                  <c:v>-4.9964198405727398</c:v>
                </c:pt>
                <c:pt idx="5713">
                  <c:v>-4.9961883317412701</c:v>
                </c:pt>
                <c:pt idx="5714">
                  <c:v>-4.9954230124980601</c:v>
                </c:pt>
                <c:pt idx="5715">
                  <c:v>-4.9940780813109003</c:v>
                </c:pt>
                <c:pt idx="5716">
                  <c:v>-4.9869429984140998</c:v>
                </c:pt>
                <c:pt idx="5717">
                  <c:v>-4.98528892403644</c:v>
                </c:pt>
                <c:pt idx="5718">
                  <c:v>-4.9833946144710604</c:v>
                </c:pt>
                <c:pt idx="5719">
                  <c:v>-4.9816008095943296</c:v>
                </c:pt>
                <c:pt idx="5720">
                  <c:v>-4.9801673796281003</c:v>
                </c:pt>
                <c:pt idx="5721">
                  <c:v>-4.9792024296152801</c:v>
                </c:pt>
                <c:pt idx="5722">
                  <c:v>-4.9790398935423203</c:v>
                </c:pt>
                <c:pt idx="5723">
                  <c:v>-4.9797952158108796</c:v>
                </c:pt>
                <c:pt idx="5724">
                  <c:v>-4.98424798118001</c:v>
                </c:pt>
                <c:pt idx="5725">
                  <c:v>-4.9867815813129504</c:v>
                </c:pt>
                <c:pt idx="5726">
                  <c:v>-4.9908819317375697</c:v>
                </c:pt>
                <c:pt idx="5727">
                  <c:v>-4.99620181082937</c:v>
                </c:pt>
                <c:pt idx="5728">
                  <c:v>-5.0030066300132203</c:v>
                </c:pt>
                <c:pt idx="5729">
                  <c:v>-5.0109920095898</c:v>
                </c:pt>
                <c:pt idx="5730">
                  <c:v>-5.0203693283700304</c:v>
                </c:pt>
                <c:pt idx="5731">
                  <c:v>-5.0314828220444596</c:v>
                </c:pt>
                <c:pt idx="5732">
                  <c:v>-5.0589040201408899</c:v>
                </c:pt>
                <c:pt idx="5733">
                  <c:v>-5.0723162808986704</c:v>
                </c:pt>
                <c:pt idx="5734">
                  <c:v>-5.0866782536437603</c:v>
                </c:pt>
                <c:pt idx="5735">
                  <c:v>-5.1024704681350599</c:v>
                </c:pt>
                <c:pt idx="5736">
                  <c:v>-5.1193059307623301</c:v>
                </c:pt>
                <c:pt idx="5737">
                  <c:v>-5.1367032234845702</c:v>
                </c:pt>
                <c:pt idx="5738">
                  <c:v>-5.1552982009664099</c:v>
                </c:pt>
                <c:pt idx="5739">
                  <c:v>-5.1735496085788801</c:v>
                </c:pt>
                <c:pt idx="5740">
                  <c:v>-5.2151037778403602</c:v>
                </c:pt>
                <c:pt idx="5741">
                  <c:v>-5.2336358495432602</c:v>
                </c:pt>
                <c:pt idx="5742">
                  <c:v>-5.2526481663126603</c:v>
                </c:pt>
                <c:pt idx="5743">
                  <c:v>-5.27116781270316</c:v>
                </c:pt>
                <c:pt idx="5744">
                  <c:v>-5.2894015067767901</c:v>
                </c:pt>
                <c:pt idx="5745">
                  <c:v>-5.3069199275887797</c:v>
                </c:pt>
                <c:pt idx="5746">
                  <c:v>-5.3233310998258103</c:v>
                </c:pt>
                <c:pt idx="5747">
                  <c:v>-5.3380557159464397</c:v>
                </c:pt>
                <c:pt idx="5748">
                  <c:v>-5.3674394484155803</c:v>
                </c:pt>
                <c:pt idx="5749">
                  <c:v>-5.3796248259136004</c:v>
                </c:pt>
                <c:pt idx="5750">
                  <c:v>-5.3900623883663599</c:v>
                </c:pt>
                <c:pt idx="5751">
                  <c:v>-5.3989822521224298</c:v>
                </c:pt>
                <c:pt idx="5752">
                  <c:v>-5.4054573506930703</c:v>
                </c:pt>
                <c:pt idx="5753">
                  <c:v>-5.4102747349144797</c:v>
                </c:pt>
                <c:pt idx="5754">
                  <c:v>-5.4130714122066896</c:v>
                </c:pt>
                <c:pt idx="5755">
                  <c:v>-5.4140293353856599</c:v>
                </c:pt>
                <c:pt idx="5756">
                  <c:v>-5.4113970741252704</c:v>
                </c:pt>
                <c:pt idx="5757">
                  <c:v>-5.40847891989565</c:v>
                </c:pt>
                <c:pt idx="5758">
                  <c:v>-5.4040181641995302</c:v>
                </c:pt>
                <c:pt idx="5759">
                  <c:v>-5.3983369695822203</c:v>
                </c:pt>
                <c:pt idx="5760">
                  <c:v>-5.3911919816281202</c:v>
                </c:pt>
                <c:pt idx="5761">
                  <c:v>-5.3825493000924904</c:v>
                </c:pt>
                <c:pt idx="5762">
                  <c:v>-5.3723928501151104</c:v>
                </c:pt>
                <c:pt idx="5763">
                  <c:v>-5.3610839456362598</c:v>
                </c:pt>
                <c:pt idx="5764">
                  <c:v>-5.3354756076415297</c:v>
                </c:pt>
                <c:pt idx="5765">
                  <c:v>-5.3233295079248197</c:v>
                </c:pt>
                <c:pt idx="5766">
                  <c:v>-5.3100580085300004</c:v>
                </c:pt>
                <c:pt idx="5767">
                  <c:v>-5.2963360353341598</c:v>
                </c:pt>
                <c:pt idx="5768">
                  <c:v>-5.2825932446746098</c:v>
                </c:pt>
                <c:pt idx="5769">
                  <c:v>-5.2689038662319501</c:v>
                </c:pt>
                <c:pt idx="5770">
                  <c:v>-5.2555438288601</c:v>
                </c:pt>
                <c:pt idx="5771">
                  <c:v>-5.24257466516758</c:v>
                </c:pt>
                <c:pt idx="5772">
                  <c:v>-5.2166768776360302</c:v>
                </c:pt>
                <c:pt idx="5773">
                  <c:v>-5.2042732544511798</c:v>
                </c:pt>
                <c:pt idx="5774">
                  <c:v>-5.1928755070612</c:v>
                </c:pt>
                <c:pt idx="5775">
                  <c:v>-5.1821053991662804</c:v>
                </c:pt>
                <c:pt idx="5776">
                  <c:v>-5.1720928512578697</c:v>
                </c:pt>
                <c:pt idx="5777">
                  <c:v>-5.1628632190852599</c:v>
                </c:pt>
                <c:pt idx="5778">
                  <c:v>-5.1544322689568496</c:v>
                </c:pt>
                <c:pt idx="5779">
                  <c:v>-5.1467691893721597</c:v>
                </c:pt>
                <c:pt idx="5780">
                  <c:v>-5.1306829914552301</c:v>
                </c:pt>
                <c:pt idx="5781">
                  <c:v>-5.1246256343018901</c:v>
                </c:pt>
                <c:pt idx="5782">
                  <c:v>-5.1191139755597304</c:v>
                </c:pt>
                <c:pt idx="5783">
                  <c:v>-5.1139083127626801</c:v>
                </c:pt>
                <c:pt idx="5784">
                  <c:v>-5.1093980989834398</c:v>
                </c:pt>
                <c:pt idx="5785">
                  <c:v>-5.1051086007239297</c:v>
                </c:pt>
                <c:pt idx="5786">
                  <c:v>-5.1008965321447297</c:v>
                </c:pt>
                <c:pt idx="5787">
                  <c:v>-5.0968859905494899</c:v>
                </c:pt>
                <c:pt idx="5788">
                  <c:v>-5.0815938260295397</c:v>
                </c:pt>
                <c:pt idx="5789">
                  <c:v>-5.0779076780636299</c:v>
                </c:pt>
                <c:pt idx="5790">
                  <c:v>-5.0736250148761304</c:v>
                </c:pt>
                <c:pt idx="5791">
                  <c:v>-5.0688725036243101</c:v>
                </c:pt>
                <c:pt idx="5792">
                  <c:v>-5.0636182527795901</c:v>
                </c:pt>
                <c:pt idx="5793">
                  <c:v>-5.0578419380416699</c:v>
                </c:pt>
                <c:pt idx="5794">
                  <c:v>-5.05151827085135</c:v>
                </c:pt>
                <c:pt idx="5795">
                  <c:v>-5.0442593109480303</c:v>
                </c:pt>
                <c:pt idx="5796">
                  <c:v>-5.0172186194625299</c:v>
                </c:pt>
                <c:pt idx="5797">
                  <c:v>-5.0095663948057396</c:v>
                </c:pt>
                <c:pt idx="5798">
                  <c:v>-5.0001974373142799</c:v>
                </c:pt>
                <c:pt idx="5799">
                  <c:v>-4.9900303505019998</c:v>
                </c:pt>
                <c:pt idx="5800">
                  <c:v>-4.9790910293191404</c:v>
                </c:pt>
                <c:pt idx="5801">
                  <c:v>-4.9675950198182299</c:v>
                </c:pt>
                <c:pt idx="5802">
                  <c:v>-4.9557886032680303</c:v>
                </c:pt>
                <c:pt idx="5803">
                  <c:v>-4.9432786337271004</c:v>
                </c:pt>
                <c:pt idx="5804">
                  <c:v>-4.9059528269675301</c:v>
                </c:pt>
                <c:pt idx="5805">
                  <c:v>-4.8934514297988603</c:v>
                </c:pt>
                <c:pt idx="5806">
                  <c:v>-4.8799723611986598</c:v>
                </c:pt>
                <c:pt idx="5807">
                  <c:v>-4.8667036983263001</c:v>
                </c:pt>
                <c:pt idx="5808">
                  <c:v>-4.8542677022428</c:v>
                </c:pt>
                <c:pt idx="5809">
                  <c:v>-4.8418823903817598</c:v>
                </c:pt>
                <c:pt idx="5810">
                  <c:v>-4.8298244661372403</c:v>
                </c:pt>
                <c:pt idx="5811">
                  <c:v>-4.8183471116867498</c:v>
                </c:pt>
                <c:pt idx="5812">
                  <c:v>-4.7888457759405503</c:v>
                </c:pt>
                <c:pt idx="5813">
                  <c:v>-4.7787629993409002</c:v>
                </c:pt>
                <c:pt idx="5814">
                  <c:v>-4.76999739583158</c:v>
                </c:pt>
                <c:pt idx="5815">
                  <c:v>-4.7626262330879197</c:v>
                </c:pt>
                <c:pt idx="5816">
                  <c:v>-4.7564036078989602</c:v>
                </c:pt>
                <c:pt idx="5817">
                  <c:v>-4.7513263077302197</c:v>
                </c:pt>
                <c:pt idx="5818">
                  <c:v>-4.7476775697009099</c:v>
                </c:pt>
                <c:pt idx="5819">
                  <c:v>-4.7454412167475297</c:v>
                </c:pt>
                <c:pt idx="5820">
                  <c:v>-4.7401608188287003</c:v>
                </c:pt>
                <c:pt idx="5821">
                  <c:v>-4.7412496833948596</c:v>
                </c:pt>
                <c:pt idx="5822">
                  <c:v>-4.7435614799097499</c:v>
                </c:pt>
                <c:pt idx="5823">
                  <c:v>-4.7474419351107402</c:v>
                </c:pt>
                <c:pt idx="5824">
                  <c:v>-4.7528222737322903</c:v>
                </c:pt>
                <c:pt idx="5825">
                  <c:v>-4.7592353003086103</c:v>
                </c:pt>
                <c:pt idx="5826">
                  <c:v>-4.7668990909570601</c:v>
                </c:pt>
                <c:pt idx="5827">
                  <c:v>-4.7756797172032197</c:v>
                </c:pt>
                <c:pt idx="5828">
                  <c:v>-4.7916680463579002</c:v>
                </c:pt>
                <c:pt idx="5829">
                  <c:v>-4.8017515756397504</c:v>
                </c:pt>
                <c:pt idx="5830">
                  <c:v>-4.8129041293103301</c:v>
                </c:pt>
                <c:pt idx="5831">
                  <c:v>-4.8243102906946698</c:v>
                </c:pt>
                <c:pt idx="5832">
                  <c:v>-4.8362195859619597</c:v>
                </c:pt>
                <c:pt idx="5833">
                  <c:v>-4.8481586841377604</c:v>
                </c:pt>
                <c:pt idx="5834">
                  <c:v>-4.8603066971569699</c:v>
                </c:pt>
                <c:pt idx="5835">
                  <c:v>-4.8721065206778098</c:v>
                </c:pt>
                <c:pt idx="5836">
                  <c:v>-4.89037149433541</c:v>
                </c:pt>
                <c:pt idx="5837">
                  <c:v>-4.9014577619366904</c:v>
                </c:pt>
                <c:pt idx="5838">
                  <c:v>-4.9120683772249798</c:v>
                </c:pt>
                <c:pt idx="5839">
                  <c:v>-4.9220992048876804</c:v>
                </c:pt>
                <c:pt idx="5840">
                  <c:v>-4.9313681399243503</c:v>
                </c:pt>
                <c:pt idx="5841">
                  <c:v>-4.9399255790742203</c:v>
                </c:pt>
                <c:pt idx="5842">
                  <c:v>-4.9475811501095297</c:v>
                </c:pt>
                <c:pt idx="5843">
                  <c:v>-4.9543426741356704</c:v>
                </c:pt>
                <c:pt idx="5844">
                  <c:v>-4.9602517458161</c:v>
                </c:pt>
                <c:pt idx="5845">
                  <c:v>-4.9652523734009399</c:v>
                </c:pt>
                <c:pt idx="5846">
                  <c:v>-4.9693471814534798</c:v>
                </c:pt>
                <c:pt idx="5847">
                  <c:v>-4.97269043083244</c:v>
                </c:pt>
                <c:pt idx="5848">
                  <c:v>-4.9751537907379504</c:v>
                </c:pt>
                <c:pt idx="5849">
                  <c:v>-4.9770519487916696</c:v>
                </c:pt>
                <c:pt idx="5850">
                  <c:v>-4.9782526731607897</c:v>
                </c:pt>
                <c:pt idx="5851">
                  <c:v>-4.9789911691060897</c:v>
                </c:pt>
                <c:pt idx="5852">
                  <c:v>-4.97549537358279</c:v>
                </c:pt>
                <c:pt idx="5853">
                  <c:v>-4.9756276357880802</c:v>
                </c:pt>
                <c:pt idx="5854">
                  <c:v>-4.9755065956417601</c:v>
                </c:pt>
                <c:pt idx="5855">
                  <c:v>-4.9754176563581796</c:v>
                </c:pt>
                <c:pt idx="5856">
                  <c:v>-4.9754782747216897</c:v>
                </c:pt>
                <c:pt idx="5857">
                  <c:v>-4.9756634850105597</c:v>
                </c:pt>
                <c:pt idx="5858">
                  <c:v>-4.9762060547457301</c:v>
                </c:pt>
                <c:pt idx="5859">
                  <c:v>-4.9772470447977701</c:v>
                </c:pt>
                <c:pt idx="5860">
                  <c:v>-4.9788776526268004</c:v>
                </c:pt>
                <c:pt idx="5861">
                  <c:v>-4.9811244245073301</c:v>
                </c:pt>
                <c:pt idx="5862">
                  <c:v>-4.98405123477513</c:v>
                </c:pt>
                <c:pt idx="5863">
                  <c:v>-4.9878356673989703</c:v>
                </c:pt>
                <c:pt idx="5864">
                  <c:v>-4.9924700442925003</c:v>
                </c:pt>
                <c:pt idx="5865">
                  <c:v>-4.9978203929565899</c:v>
                </c:pt>
                <c:pt idx="5866">
                  <c:v>-5.0041115364052198</c:v>
                </c:pt>
                <c:pt idx="5867">
                  <c:v>-5.0112806432148496</c:v>
                </c:pt>
                <c:pt idx="5868">
                  <c:v>-5.0271896398749201</c:v>
                </c:pt>
                <c:pt idx="5869">
                  <c:v>-5.0356202218998698</c:v>
                </c:pt>
                <c:pt idx="5870">
                  <c:v>-5.0449243222759304</c:v>
                </c:pt>
                <c:pt idx="5871">
                  <c:v>-5.0546089379881201</c:v>
                </c:pt>
                <c:pt idx="5872">
                  <c:v>-5.0649761384393202</c:v>
                </c:pt>
                <c:pt idx="5873">
                  <c:v>-5.0756301154907399</c:v>
                </c:pt>
                <c:pt idx="5874">
                  <c:v>-5.0865856831187797</c:v>
                </c:pt>
                <c:pt idx="5875">
                  <c:v>-5.0976522551833998</c:v>
                </c:pt>
                <c:pt idx="5876">
                  <c:v>-5.1187094630391998</c:v>
                </c:pt>
                <c:pt idx="5877">
                  <c:v>-5.1291392460790703</c:v>
                </c:pt>
                <c:pt idx="5878">
                  <c:v>-5.1397186696966202</c:v>
                </c:pt>
                <c:pt idx="5879">
                  <c:v>-5.1498733624018804</c:v>
                </c:pt>
                <c:pt idx="5880">
                  <c:v>-5.1594781436653001</c:v>
                </c:pt>
                <c:pt idx="5881">
                  <c:v>-5.1684057687924403</c:v>
                </c:pt>
                <c:pt idx="5882">
                  <c:v>-5.1765099589559904</c:v>
                </c:pt>
                <c:pt idx="5883">
                  <c:v>-5.1836817866229499</c:v>
                </c:pt>
                <c:pt idx="5884">
                  <c:v>-5.1920515332481099</c:v>
                </c:pt>
                <c:pt idx="5885">
                  <c:v>-5.1972967028361996</c:v>
                </c:pt>
                <c:pt idx="5886">
                  <c:v>-5.2014367833562103</c:v>
                </c:pt>
                <c:pt idx="5887">
                  <c:v>-5.20434456082039</c:v>
                </c:pt>
                <c:pt idx="5888">
                  <c:v>-5.2057935667250703</c:v>
                </c:pt>
                <c:pt idx="5889">
                  <c:v>-5.2062158408580403</c:v>
                </c:pt>
                <c:pt idx="5890">
                  <c:v>-5.2052668504229098</c:v>
                </c:pt>
                <c:pt idx="5891">
                  <c:v>-5.2032419325159198</c:v>
                </c:pt>
                <c:pt idx="5892">
                  <c:v>-5.1905149804585999</c:v>
                </c:pt>
                <c:pt idx="5893">
                  <c:v>-5.1864458556303399</c:v>
                </c:pt>
                <c:pt idx="5894">
                  <c:v>-5.1809913525309996</c:v>
                </c:pt>
                <c:pt idx="5895">
                  <c:v>-5.1752000006783101</c:v>
                </c:pt>
                <c:pt idx="5896">
                  <c:v>-5.1684762842565801</c:v>
                </c:pt>
                <c:pt idx="5897">
                  <c:v>-5.1614894314970199</c:v>
                </c:pt>
                <c:pt idx="5898">
                  <c:v>-5.1540190646892201</c:v>
                </c:pt>
                <c:pt idx="5899">
                  <c:v>-5.1457019031321796</c:v>
                </c:pt>
                <c:pt idx="5900">
                  <c:v>-5.1237905521615703</c:v>
                </c:pt>
                <c:pt idx="5901">
                  <c:v>-5.1156138515315703</c:v>
                </c:pt>
                <c:pt idx="5902">
                  <c:v>-5.1077480022000499</c:v>
                </c:pt>
                <c:pt idx="5903">
                  <c:v>-5.1001724327094697</c:v>
                </c:pt>
                <c:pt idx="5904">
                  <c:v>-5.0931305122909301</c:v>
                </c:pt>
                <c:pt idx="5905">
                  <c:v>-5.08679802978277</c:v>
                </c:pt>
                <c:pt idx="5906">
                  <c:v>-5.0811001502428503</c:v>
                </c:pt>
                <c:pt idx="5907">
                  <c:v>-5.0766622054925996</c:v>
                </c:pt>
                <c:pt idx="5908">
                  <c:v>-5.0650478633134597</c:v>
                </c:pt>
                <c:pt idx="5909">
                  <c:v>-5.0626603269947301</c:v>
                </c:pt>
                <c:pt idx="5910">
                  <c:v>-5.0611968557481903</c:v>
                </c:pt>
                <c:pt idx="5911">
                  <c:v>-5.0611606201052197</c:v>
                </c:pt>
                <c:pt idx="5912">
                  <c:v>-5.0622073585461296</c:v>
                </c:pt>
                <c:pt idx="5913">
                  <c:v>-5.0645620793954</c:v>
                </c:pt>
                <c:pt idx="5914">
                  <c:v>-5.0682139910563802</c:v>
                </c:pt>
                <c:pt idx="5915">
                  <c:v>-5.0730936009025198</c:v>
                </c:pt>
                <c:pt idx="5916">
                  <c:v>-5.0826869202307297</c:v>
                </c:pt>
                <c:pt idx="5917">
                  <c:v>-5.0896804568607097</c:v>
                </c:pt>
                <c:pt idx="5918">
                  <c:v>-5.0975865732134702</c:v>
                </c:pt>
                <c:pt idx="5919">
                  <c:v>-5.1064629216942201</c:v>
                </c:pt>
                <c:pt idx="5920">
                  <c:v>-5.1160767647035996</c:v>
                </c:pt>
                <c:pt idx="5921">
                  <c:v>-5.1263116077829798</c:v>
                </c:pt>
                <c:pt idx="5922">
                  <c:v>-5.13686184138332</c:v>
                </c:pt>
                <c:pt idx="5923">
                  <c:v>-5.1477939686773801</c:v>
                </c:pt>
                <c:pt idx="5924">
                  <c:v>-5.1661755978738499</c:v>
                </c:pt>
                <c:pt idx="5925">
                  <c:v>-5.1768749838916399</c:v>
                </c:pt>
                <c:pt idx="5926">
                  <c:v>-5.1877686383114598</c:v>
                </c:pt>
                <c:pt idx="5927">
                  <c:v>-5.1981475738465601</c:v>
                </c:pt>
                <c:pt idx="5928">
                  <c:v>-5.2082198935260298</c:v>
                </c:pt>
                <c:pt idx="5929">
                  <c:v>-5.2174560226186903</c:v>
                </c:pt>
                <c:pt idx="5930">
                  <c:v>-5.2259815411058703</c:v>
                </c:pt>
                <c:pt idx="5931">
                  <c:v>-5.2334671293106902</c:v>
                </c:pt>
                <c:pt idx="5932">
                  <c:v>-5.2393472553203999</c:v>
                </c:pt>
                <c:pt idx="5933">
                  <c:v>-5.2447003355467601</c:v>
                </c:pt>
                <c:pt idx="5934">
                  <c:v>-5.2487753254875402</c:v>
                </c:pt>
                <c:pt idx="5935">
                  <c:v>-5.2516269124329602</c:v>
                </c:pt>
                <c:pt idx="5936">
                  <c:v>-5.25285108123557</c:v>
                </c:pt>
                <c:pt idx="5937">
                  <c:v>-5.25278071071412</c:v>
                </c:pt>
                <c:pt idx="5938">
                  <c:v>-5.2515196118674501</c:v>
                </c:pt>
                <c:pt idx="5939">
                  <c:v>-5.2489209422657801</c:v>
                </c:pt>
                <c:pt idx="5940">
                  <c:v>-5.23002766285021</c:v>
                </c:pt>
                <c:pt idx="5941">
                  <c:v>-5.2245472325393996</c:v>
                </c:pt>
                <c:pt idx="5942">
                  <c:v>-5.2184778840378199</c:v>
                </c:pt>
                <c:pt idx="5943">
                  <c:v>-5.2107610160483899</c:v>
                </c:pt>
                <c:pt idx="5944">
                  <c:v>-5.2020469711023498</c:v>
                </c:pt>
                <c:pt idx="5945">
                  <c:v>-5.1930418941255603</c:v>
                </c:pt>
                <c:pt idx="5946">
                  <c:v>-5.1829091424021101</c:v>
                </c:pt>
                <c:pt idx="5947">
                  <c:v>-5.1727176284883196</c:v>
                </c:pt>
                <c:pt idx="5948">
                  <c:v>-5.1404995146891403</c:v>
                </c:pt>
                <c:pt idx="5949">
                  <c:v>-5.1297837596755604</c:v>
                </c:pt>
                <c:pt idx="5950">
                  <c:v>-5.1193802531208998</c:v>
                </c:pt>
                <c:pt idx="5951">
                  <c:v>-5.1087680015197199</c:v>
                </c:pt>
                <c:pt idx="5952">
                  <c:v>-5.0989916284887</c:v>
                </c:pt>
                <c:pt idx="5953">
                  <c:v>-5.0896160725528397</c:v>
                </c:pt>
                <c:pt idx="5954">
                  <c:v>-5.0814268376706604</c:v>
                </c:pt>
                <c:pt idx="5955">
                  <c:v>-5.0740266271294798</c:v>
                </c:pt>
                <c:pt idx="5956">
                  <c:v>-5.0529263271370803</c:v>
                </c:pt>
                <c:pt idx="5957">
                  <c:v>-5.0478184358203304</c:v>
                </c:pt>
                <c:pt idx="5958">
                  <c:v>-5.0441698102655703</c:v>
                </c:pt>
                <c:pt idx="5959">
                  <c:v>-5.0417395579964897</c:v>
                </c:pt>
                <c:pt idx="5960">
                  <c:v>-5.0408696100995103</c:v>
                </c:pt>
                <c:pt idx="5961">
                  <c:v>-5.0414015098504699</c:v>
                </c:pt>
                <c:pt idx="5962">
                  <c:v>-5.0434092779806301</c:v>
                </c:pt>
                <c:pt idx="5963">
                  <c:v>-5.04665210839471</c:v>
                </c:pt>
                <c:pt idx="5964">
                  <c:v>-5.0511688839388098</c:v>
                </c:pt>
                <c:pt idx="5965">
                  <c:v>-5.05719846334196</c:v>
                </c:pt>
                <c:pt idx="5966">
                  <c:v>-5.0645043673450401</c:v>
                </c:pt>
                <c:pt idx="5967">
                  <c:v>-5.0729366235569202</c:v>
                </c:pt>
                <c:pt idx="5968">
                  <c:v>-5.0822070724431603</c:v>
                </c:pt>
                <c:pt idx="5969">
                  <c:v>-5.0925211936034396</c:v>
                </c:pt>
                <c:pt idx="5970">
                  <c:v>-5.1033546489920001</c:v>
                </c:pt>
                <c:pt idx="5971">
                  <c:v>-5.1147159260462898</c:v>
                </c:pt>
                <c:pt idx="5972">
                  <c:v>-5.1341312847623799</c:v>
                </c:pt>
                <c:pt idx="5973">
                  <c:v>-5.1457588472477402</c:v>
                </c:pt>
                <c:pt idx="5974">
                  <c:v>-5.1575129669021296</c:v>
                </c:pt>
                <c:pt idx="5975">
                  <c:v>-5.1689707209832703</c:v>
                </c:pt>
                <c:pt idx="5976">
                  <c:v>-5.1802671835496801</c:v>
                </c:pt>
                <c:pt idx="5977">
                  <c:v>-5.1909666645131898</c:v>
                </c:pt>
                <c:pt idx="5978">
                  <c:v>-5.2009972892564802</c:v>
                </c:pt>
                <c:pt idx="5979">
                  <c:v>-5.2101664551801603</c:v>
                </c:pt>
                <c:pt idx="5980">
                  <c:v>-5.2245917320786104</c:v>
                </c:pt>
                <c:pt idx="5981">
                  <c:v>-5.2319744053987502</c:v>
                </c:pt>
                <c:pt idx="5982">
                  <c:v>-5.2384260801223199</c:v>
                </c:pt>
                <c:pt idx="5983">
                  <c:v>-5.2438882764827097</c:v>
                </c:pt>
                <c:pt idx="5984">
                  <c:v>-5.2484376645296802</c:v>
                </c:pt>
                <c:pt idx="5985">
                  <c:v>-5.25195266668955</c:v>
                </c:pt>
                <c:pt idx="5986">
                  <c:v>-5.2541786481850297</c:v>
                </c:pt>
                <c:pt idx="5987">
                  <c:v>-5.2551966922917401</c:v>
                </c:pt>
                <c:pt idx="5988">
                  <c:v>-5.2452972432137903</c:v>
                </c:pt>
                <c:pt idx="5989">
                  <c:v>-5.2439466316211698</c:v>
                </c:pt>
                <c:pt idx="5990">
                  <c:v>-5.2409648158158797</c:v>
                </c:pt>
                <c:pt idx="5991">
                  <c:v>-5.2370544040661802</c:v>
                </c:pt>
                <c:pt idx="5992">
                  <c:v>-5.2327097515694403</c:v>
                </c:pt>
                <c:pt idx="5993">
                  <c:v>-5.2276979689393102</c:v>
                </c:pt>
                <c:pt idx="5994">
                  <c:v>-5.2224152631777301</c:v>
                </c:pt>
                <c:pt idx="5995">
                  <c:v>-5.2168260941384803</c:v>
                </c:pt>
                <c:pt idx="5996">
                  <c:v>-5.1993654787035304</c:v>
                </c:pt>
                <c:pt idx="5997">
                  <c:v>-5.1939428363163804</c:v>
                </c:pt>
                <c:pt idx="5998">
                  <c:v>-5.1885499983846497</c:v>
                </c:pt>
                <c:pt idx="5999">
                  <c:v>-5.1833170986408499</c:v>
                </c:pt>
                <c:pt idx="6000">
                  <c:v>-5.1788805783817899</c:v>
                </c:pt>
                <c:pt idx="6001">
                  <c:v>-5.1749501418466197</c:v>
                </c:pt>
                <c:pt idx="6002">
                  <c:v>-5.1715778515536002</c:v>
                </c:pt>
                <c:pt idx="6003">
                  <c:v>-5.1691273883472499</c:v>
                </c:pt>
                <c:pt idx="6004">
                  <c:v>-5.1622799102639103</c:v>
                </c:pt>
                <c:pt idx="6005">
                  <c:v>-5.1617621821311896</c:v>
                </c:pt>
                <c:pt idx="6006">
                  <c:v>-5.16210495780083</c:v>
                </c:pt>
                <c:pt idx="6007">
                  <c:v>-5.1635765233592297</c:v>
                </c:pt>
                <c:pt idx="6008">
                  <c:v>-5.1660756862452901</c:v>
                </c:pt>
                <c:pt idx="6009">
                  <c:v>-5.1695516708260199</c:v>
                </c:pt>
                <c:pt idx="6010">
                  <c:v>-5.1739670554170996</c:v>
                </c:pt>
                <c:pt idx="6011">
                  <c:v>-5.17928570715973</c:v>
                </c:pt>
                <c:pt idx="6012">
                  <c:v>-5.1898699693509398</c:v>
                </c:pt>
                <c:pt idx="6013">
                  <c:v>-5.1970543368939897</c:v>
                </c:pt>
                <c:pt idx="6014">
                  <c:v>-5.2050774954125298</c:v>
                </c:pt>
                <c:pt idx="6015">
                  <c:v>-5.2138103017158199</c:v>
                </c:pt>
                <c:pt idx="6016">
                  <c:v>-5.2231121783547199</c:v>
                </c:pt>
                <c:pt idx="6017">
                  <c:v>-5.23294211517854</c:v>
                </c:pt>
                <c:pt idx="6018">
                  <c:v>-5.2432461727957902</c:v>
                </c:pt>
                <c:pt idx="6019">
                  <c:v>-5.2538274749789098</c:v>
                </c:pt>
                <c:pt idx="6020">
                  <c:v>-5.2738369417398001</c:v>
                </c:pt>
                <c:pt idx="6021">
                  <c:v>-5.28422172192791</c:v>
                </c:pt>
                <c:pt idx="6022">
                  <c:v>-5.2950714070366898</c:v>
                </c:pt>
                <c:pt idx="6023">
                  <c:v>-5.3058672098613</c:v>
                </c:pt>
                <c:pt idx="6024">
                  <c:v>-5.3164374604541802</c:v>
                </c:pt>
                <c:pt idx="6025">
                  <c:v>-5.3266850788627904</c:v>
                </c:pt>
                <c:pt idx="6026">
                  <c:v>-5.3365627037852201</c:v>
                </c:pt>
                <c:pt idx="6027">
                  <c:v>-5.3458669442045004</c:v>
                </c:pt>
                <c:pt idx="6028">
                  <c:v>-5.3626619030367699</c:v>
                </c:pt>
                <c:pt idx="6029">
                  <c:v>-5.3710116384634503</c:v>
                </c:pt>
                <c:pt idx="6030">
                  <c:v>-5.3787337756941902</c:v>
                </c:pt>
                <c:pt idx="6031">
                  <c:v>-5.3860676264449703</c:v>
                </c:pt>
                <c:pt idx="6032">
                  <c:v>-5.3926124774416104</c:v>
                </c:pt>
                <c:pt idx="6033">
                  <c:v>-5.3985768735954798</c:v>
                </c:pt>
                <c:pt idx="6034">
                  <c:v>-5.4037722272220998</c:v>
                </c:pt>
                <c:pt idx="6035">
                  <c:v>-5.4083874255281001</c:v>
                </c:pt>
                <c:pt idx="6036">
                  <c:v>-5.4141812863696899</c:v>
                </c:pt>
                <c:pt idx="6037">
                  <c:v>-5.4174559717973301</c:v>
                </c:pt>
                <c:pt idx="6038">
                  <c:v>-5.4201226820909598</c:v>
                </c:pt>
                <c:pt idx="6039">
                  <c:v>-5.4221785063980903</c:v>
                </c:pt>
                <c:pt idx="6040">
                  <c:v>-5.4237301200482104</c:v>
                </c:pt>
                <c:pt idx="6041">
                  <c:v>-5.42483059870258</c:v>
                </c:pt>
                <c:pt idx="6042">
                  <c:v>-5.4254014411276703</c:v>
                </c:pt>
                <c:pt idx="6043">
                  <c:v>-5.4256617788702197</c:v>
                </c:pt>
                <c:pt idx="6044">
                  <c:v>-5.4221781274760197</c:v>
                </c:pt>
                <c:pt idx="6045">
                  <c:v>-5.4217853698096201</c:v>
                </c:pt>
                <c:pt idx="6046">
                  <c:v>-5.4211692562790503</c:v>
                </c:pt>
                <c:pt idx="6047">
                  <c:v>-5.4202705160163296</c:v>
                </c:pt>
                <c:pt idx="6048">
                  <c:v>-5.4193482822131598</c:v>
                </c:pt>
                <c:pt idx="6049">
                  <c:v>-5.4183299758904004</c:v>
                </c:pt>
                <c:pt idx="6050">
                  <c:v>-5.4173136188935702</c:v>
                </c:pt>
                <c:pt idx="6051">
                  <c:v>-5.4163426785102597</c:v>
                </c:pt>
                <c:pt idx="6052">
                  <c:v>-5.4100551756226896</c:v>
                </c:pt>
                <c:pt idx="6053">
                  <c:v>-5.4094475942358597</c:v>
                </c:pt>
                <c:pt idx="6054">
                  <c:v>-5.4089804686692702</c:v>
                </c:pt>
                <c:pt idx="6055">
                  <c:v>-5.4088615307788501</c:v>
                </c:pt>
                <c:pt idx="6056">
                  <c:v>-5.4089917919557102</c:v>
                </c:pt>
                <c:pt idx="6057">
                  <c:v>-5.4092912438570604</c:v>
                </c:pt>
                <c:pt idx="6058">
                  <c:v>-5.4099383171296198</c:v>
                </c:pt>
                <c:pt idx="6059">
                  <c:v>-5.4109485998050602</c:v>
                </c:pt>
                <c:pt idx="6060">
                  <c:v>-5.4086366103917998</c:v>
                </c:pt>
                <c:pt idx="6061">
                  <c:v>-5.4104637916875697</c:v>
                </c:pt>
                <c:pt idx="6062">
                  <c:v>-5.4124382190638398</c:v>
                </c:pt>
                <c:pt idx="6063">
                  <c:v>-5.4148351590872101</c:v>
                </c:pt>
                <c:pt idx="6064">
                  <c:v>-5.4175310536252699</c:v>
                </c:pt>
                <c:pt idx="6065">
                  <c:v>-5.4204962570855804</c:v>
                </c:pt>
                <c:pt idx="6066">
                  <c:v>-5.4237357611411596</c:v>
                </c:pt>
                <c:pt idx="6067">
                  <c:v>-5.4272663690109804</c:v>
                </c:pt>
                <c:pt idx="6068">
                  <c:v>-5.4299243657387297</c:v>
                </c:pt>
                <c:pt idx="6069">
                  <c:v>-5.4338222392481201</c:v>
                </c:pt>
                <c:pt idx="6070">
                  <c:v>-5.4378082062239397</c:v>
                </c:pt>
                <c:pt idx="6071">
                  <c:v>-5.4418776326985796</c:v>
                </c:pt>
                <c:pt idx="6072">
                  <c:v>-5.4459877671377699</c:v>
                </c:pt>
                <c:pt idx="6073">
                  <c:v>-5.4501093047834299</c:v>
                </c:pt>
                <c:pt idx="6074">
                  <c:v>-5.4541550542466002</c:v>
                </c:pt>
                <c:pt idx="6075">
                  <c:v>-5.4580817813285201</c:v>
                </c:pt>
                <c:pt idx="6076">
                  <c:v>-5.4605964588512697</c:v>
                </c:pt>
                <c:pt idx="6077">
                  <c:v>-5.4641321306214898</c:v>
                </c:pt>
                <c:pt idx="6078">
                  <c:v>-5.4674170768381201</c:v>
                </c:pt>
                <c:pt idx="6079">
                  <c:v>-5.4703645416925903</c:v>
                </c:pt>
                <c:pt idx="6080">
                  <c:v>-5.4728783764217601</c:v>
                </c:pt>
                <c:pt idx="6081">
                  <c:v>-5.4749542544346701</c:v>
                </c:pt>
                <c:pt idx="6082">
                  <c:v>-5.4766452532116201</c:v>
                </c:pt>
                <c:pt idx="6083">
                  <c:v>-5.4778761042910098</c:v>
                </c:pt>
                <c:pt idx="6084">
                  <c:v>-5.4732675577204102</c:v>
                </c:pt>
                <c:pt idx="6085">
                  <c:v>-5.4733602723416501</c:v>
                </c:pt>
                <c:pt idx="6086">
                  <c:v>-5.47304789841907</c:v>
                </c:pt>
                <c:pt idx="6087">
                  <c:v>-5.4720500534839802</c:v>
                </c:pt>
                <c:pt idx="6088">
                  <c:v>-5.4707390357028203</c:v>
                </c:pt>
                <c:pt idx="6089">
                  <c:v>-5.46858151678064</c:v>
                </c:pt>
                <c:pt idx="6090">
                  <c:v>-5.4661995284784899</c:v>
                </c:pt>
                <c:pt idx="6091">
                  <c:v>-5.4632637732740301</c:v>
                </c:pt>
                <c:pt idx="6092">
                  <c:v>-5.4502407373267001</c:v>
                </c:pt>
                <c:pt idx="6093">
                  <c:v>-5.4469774051680302</c:v>
                </c:pt>
                <c:pt idx="6094">
                  <c:v>-5.4429710697615299</c:v>
                </c:pt>
                <c:pt idx="6095">
                  <c:v>-5.43877558983709</c:v>
                </c:pt>
                <c:pt idx="6096">
                  <c:v>-5.4343422550669001</c:v>
                </c:pt>
                <c:pt idx="6097">
                  <c:v>-5.4299477962217404</c:v>
                </c:pt>
                <c:pt idx="6098">
                  <c:v>-5.4251355174221398</c:v>
                </c:pt>
                <c:pt idx="6099">
                  <c:v>-5.4203589397210399</c:v>
                </c:pt>
                <c:pt idx="6100">
                  <c:v>-5.4051158032561704</c:v>
                </c:pt>
                <c:pt idx="6101">
                  <c:v>-5.4005942949488599</c:v>
                </c:pt>
                <c:pt idx="6102">
                  <c:v>-5.39598293897778</c:v>
                </c:pt>
                <c:pt idx="6103">
                  <c:v>-5.3917626921406203</c:v>
                </c:pt>
                <c:pt idx="6104">
                  <c:v>-5.3876736241561298</c:v>
                </c:pt>
                <c:pt idx="6105">
                  <c:v>-5.3838126013265502</c:v>
                </c:pt>
                <c:pt idx="6106">
                  <c:v>-5.3803683273567602</c:v>
                </c:pt>
                <c:pt idx="6107">
                  <c:v>-5.3771904336076801</c:v>
                </c:pt>
                <c:pt idx="6108">
                  <c:v>-5.3670334166182103</c:v>
                </c:pt>
                <c:pt idx="6109">
                  <c:v>-5.3648869271382997</c:v>
                </c:pt>
                <c:pt idx="6110">
                  <c:v>-5.3632778111433499</c:v>
                </c:pt>
                <c:pt idx="6111">
                  <c:v>-5.3620921336531904</c:v>
                </c:pt>
                <c:pt idx="6112">
                  <c:v>-5.3611735093406399</c:v>
                </c:pt>
                <c:pt idx="6113">
                  <c:v>-5.3609385799264402</c:v>
                </c:pt>
                <c:pt idx="6114">
                  <c:v>-5.3609815738691902</c:v>
                </c:pt>
                <c:pt idx="6115">
                  <c:v>-5.3614485198457098</c:v>
                </c:pt>
                <c:pt idx="6116">
                  <c:v>-5.3591706010770404</c:v>
                </c:pt>
                <c:pt idx="6117">
                  <c:v>-5.3603615056957601</c:v>
                </c:pt>
                <c:pt idx="6118">
                  <c:v>-5.3618766513722402</c:v>
                </c:pt>
                <c:pt idx="6119">
                  <c:v>-5.3635863293376396</c:v>
                </c:pt>
                <c:pt idx="6120">
                  <c:v>-5.3654487757282396</c:v>
                </c:pt>
                <c:pt idx="6121">
                  <c:v>-5.3674393832766203</c:v>
                </c:pt>
                <c:pt idx="6122">
                  <c:v>-5.3694757644629396</c:v>
                </c:pt>
                <c:pt idx="6123">
                  <c:v>-5.3715510701780902</c:v>
                </c:pt>
                <c:pt idx="6124">
                  <c:v>-5.3702747229497403</c:v>
                </c:pt>
                <c:pt idx="6125">
                  <c:v>-5.3721542086466103</c:v>
                </c:pt>
                <c:pt idx="6126">
                  <c:v>-5.3737944509697</c:v>
                </c:pt>
                <c:pt idx="6127">
                  <c:v>-5.3751157358248003</c:v>
                </c:pt>
                <c:pt idx="6128">
                  <c:v>-5.3762655577280798</c:v>
                </c:pt>
                <c:pt idx="6129">
                  <c:v>-5.3768694404431896</c:v>
                </c:pt>
                <c:pt idx="6130">
                  <c:v>-5.3771503007625796</c:v>
                </c:pt>
                <c:pt idx="6131">
                  <c:v>-5.37687909519006</c:v>
                </c:pt>
                <c:pt idx="6132">
                  <c:v>-5.3686067022111299</c:v>
                </c:pt>
                <c:pt idx="6133">
                  <c:v>-5.3676064583401697</c:v>
                </c:pt>
                <c:pt idx="6134">
                  <c:v>-5.3658823133296396</c:v>
                </c:pt>
                <c:pt idx="6135">
                  <c:v>-5.3638650842186903</c:v>
                </c:pt>
                <c:pt idx="6136">
                  <c:v>-5.3611126853006503</c:v>
                </c:pt>
                <c:pt idx="6137">
                  <c:v>-5.3578742103847397</c:v>
                </c:pt>
                <c:pt idx="6138">
                  <c:v>-5.3541831013981396</c:v>
                </c:pt>
                <c:pt idx="6139">
                  <c:v>-5.3500798984550197</c:v>
                </c:pt>
                <c:pt idx="6140">
                  <c:v>-5.3335332706276803</c:v>
                </c:pt>
                <c:pt idx="6141">
                  <c:v>-5.3292810062977596</c:v>
                </c:pt>
                <c:pt idx="6142">
                  <c:v>-5.3244969481799904</c:v>
                </c:pt>
                <c:pt idx="6143">
                  <c:v>-5.3197452734217396</c:v>
                </c:pt>
                <c:pt idx="6144">
                  <c:v>-5.3150912750764201</c:v>
                </c:pt>
                <c:pt idx="6145">
                  <c:v>-5.3104211676341997</c:v>
                </c:pt>
                <c:pt idx="6146">
                  <c:v>-5.3062414385053103</c:v>
                </c:pt>
                <c:pt idx="6147">
                  <c:v>-5.3022370377315102</c:v>
                </c:pt>
                <c:pt idx="6148">
                  <c:v>-5.28830116464533</c:v>
                </c:pt>
                <c:pt idx="6149">
                  <c:v>-5.2851893305193904</c:v>
                </c:pt>
                <c:pt idx="6150">
                  <c:v>-5.2828588618760302</c:v>
                </c:pt>
                <c:pt idx="6151">
                  <c:v>-5.2809598892247802</c:v>
                </c:pt>
                <c:pt idx="6152">
                  <c:v>-5.27983232238953</c:v>
                </c:pt>
                <c:pt idx="6153">
                  <c:v>-5.27948507087254</c:v>
                </c:pt>
                <c:pt idx="6154">
                  <c:v>-5.2800218055576602</c:v>
                </c:pt>
                <c:pt idx="6155">
                  <c:v>-5.2813339264480099</c:v>
                </c:pt>
                <c:pt idx="6156">
                  <c:v>-5.2815706972407401</c:v>
                </c:pt>
                <c:pt idx="6157">
                  <c:v>-5.2846897678063103</c:v>
                </c:pt>
                <c:pt idx="6158">
                  <c:v>-5.2886198721442996</c:v>
                </c:pt>
                <c:pt idx="6159">
                  <c:v>-5.2933725959383198</c:v>
                </c:pt>
                <c:pt idx="6160">
                  <c:v>-5.2989106878400696</c:v>
                </c:pt>
                <c:pt idx="6161">
                  <c:v>-5.3051880553764299</c:v>
                </c:pt>
                <c:pt idx="6162">
                  <c:v>-5.3120786561498399</c:v>
                </c:pt>
                <c:pt idx="6163">
                  <c:v>-5.3196204920274601</c:v>
                </c:pt>
                <c:pt idx="6164">
                  <c:v>-5.3327165989658996</c:v>
                </c:pt>
                <c:pt idx="6165">
                  <c:v>-5.3410829211308704</c:v>
                </c:pt>
                <c:pt idx="6166">
                  <c:v>-5.3498963636379804</c:v>
                </c:pt>
                <c:pt idx="6167">
                  <c:v>-5.3589751278809699</c:v>
                </c:pt>
                <c:pt idx="6168">
                  <c:v>-5.3680562206535098</c:v>
                </c:pt>
                <c:pt idx="6169">
                  <c:v>-5.3773404219570899</c:v>
                </c:pt>
                <c:pt idx="6170">
                  <c:v>-5.3865826068692204</c:v>
                </c:pt>
                <c:pt idx="6171">
                  <c:v>-5.3956560404227396</c:v>
                </c:pt>
                <c:pt idx="6172">
                  <c:v>-5.4106146771173496</c:v>
                </c:pt>
                <c:pt idx="6173">
                  <c:v>-5.4189551984906199</c:v>
                </c:pt>
                <c:pt idx="6174">
                  <c:v>-5.4269198569755002</c:v>
                </c:pt>
                <c:pt idx="6175">
                  <c:v>-5.4342339223508702</c:v>
                </c:pt>
                <c:pt idx="6176">
                  <c:v>-5.4411368281937298</c:v>
                </c:pt>
                <c:pt idx="6177">
                  <c:v>-5.4472588629919896</c:v>
                </c:pt>
                <c:pt idx="6178">
                  <c:v>-5.45270537431617</c:v>
                </c:pt>
                <c:pt idx="6179">
                  <c:v>-5.4573842980895897</c:v>
                </c:pt>
                <c:pt idx="6180">
                  <c:v>-5.4620152943040399</c:v>
                </c:pt>
                <c:pt idx="6181">
                  <c:v>-5.4650079111492804</c:v>
                </c:pt>
                <c:pt idx="6182">
                  <c:v>-5.46726094228082</c:v>
                </c:pt>
                <c:pt idx="6183">
                  <c:v>-5.4686830113953704</c:v>
                </c:pt>
                <c:pt idx="6184">
                  <c:v>-5.4692479896497002</c:v>
                </c:pt>
                <c:pt idx="6185">
                  <c:v>-5.4692128522660797</c:v>
                </c:pt>
                <c:pt idx="6186">
                  <c:v>-5.4683904384525803</c:v>
                </c:pt>
                <c:pt idx="6187">
                  <c:v>-5.4669811980521104</c:v>
                </c:pt>
                <c:pt idx="6188">
                  <c:v>-5.4591573742998403</c:v>
                </c:pt>
                <c:pt idx="6189">
                  <c:v>-5.4566884552386199</c:v>
                </c:pt>
                <c:pt idx="6190">
                  <c:v>-5.4536647274225301</c:v>
                </c:pt>
                <c:pt idx="6191">
                  <c:v>-5.4502512081291297</c:v>
                </c:pt>
                <c:pt idx="6192">
                  <c:v>-5.4467147161002796</c:v>
                </c:pt>
                <c:pt idx="6193">
                  <c:v>-5.4426072533598999</c:v>
                </c:pt>
                <c:pt idx="6194">
                  <c:v>-5.4381897515828399</c:v>
                </c:pt>
                <c:pt idx="6195">
                  <c:v>-5.4336300898911798</c:v>
                </c:pt>
                <c:pt idx="6196">
                  <c:v>-5.4197825849563701</c:v>
                </c:pt>
                <c:pt idx="6197">
                  <c:v>-5.4151032619322104</c:v>
                </c:pt>
                <c:pt idx="6198">
                  <c:v>-5.4104241560088502</c:v>
                </c:pt>
                <c:pt idx="6199">
                  <c:v>-5.4054071155416397</c:v>
                </c:pt>
                <c:pt idx="6200">
                  <c:v>-5.4003516796478701</c:v>
                </c:pt>
                <c:pt idx="6201">
                  <c:v>-5.3954370320325804</c:v>
                </c:pt>
                <c:pt idx="6202">
                  <c:v>-5.3905099162371899</c:v>
                </c:pt>
                <c:pt idx="6203">
                  <c:v>-5.3855805576476099</c:v>
                </c:pt>
                <c:pt idx="6204">
                  <c:v>-5.3708019936731901</c:v>
                </c:pt>
                <c:pt idx="6205">
                  <c:v>-5.36654378045092</c:v>
                </c:pt>
                <c:pt idx="6206">
                  <c:v>-5.3619400765865501</c:v>
                </c:pt>
                <c:pt idx="6207">
                  <c:v>-5.3575040442888602</c:v>
                </c:pt>
                <c:pt idx="6208">
                  <c:v>-5.3530867374590203</c:v>
                </c:pt>
                <c:pt idx="6209">
                  <c:v>-5.3488377700747698</c:v>
                </c:pt>
                <c:pt idx="6210">
                  <c:v>-5.3447552628481798</c:v>
                </c:pt>
                <c:pt idx="6211">
                  <c:v>-5.3406858911328996</c:v>
                </c:pt>
                <c:pt idx="6212">
                  <c:v>-5.3270193927609597</c:v>
                </c:pt>
                <c:pt idx="6213">
                  <c:v>-5.3236840635361098</c:v>
                </c:pt>
                <c:pt idx="6214">
                  <c:v>-5.3200715970477903</c:v>
                </c:pt>
                <c:pt idx="6215">
                  <c:v>-5.3164503865055499</c:v>
                </c:pt>
                <c:pt idx="6216">
                  <c:v>-5.3129722871821103</c:v>
                </c:pt>
                <c:pt idx="6217">
                  <c:v>-5.3096313231648304</c:v>
                </c:pt>
                <c:pt idx="6218">
                  <c:v>-5.3062573834853302</c:v>
                </c:pt>
                <c:pt idx="6219">
                  <c:v>-5.3032207293827902</c:v>
                </c:pt>
                <c:pt idx="6220">
                  <c:v>-5.2896703552281199</c:v>
                </c:pt>
                <c:pt idx="6221">
                  <c:v>-5.2869180762569696</c:v>
                </c:pt>
                <c:pt idx="6222">
                  <c:v>-5.2836398719066704</c:v>
                </c:pt>
                <c:pt idx="6223">
                  <c:v>-5.2805278293014197</c:v>
                </c:pt>
                <c:pt idx="6224">
                  <c:v>-5.2772462053311804</c:v>
                </c:pt>
                <c:pt idx="6225">
                  <c:v>-5.27386273700467</c:v>
                </c:pt>
                <c:pt idx="6226">
                  <c:v>-5.2703683183274004</c:v>
                </c:pt>
                <c:pt idx="6227">
                  <c:v>-5.2671857624411196</c:v>
                </c:pt>
                <c:pt idx="6228">
                  <c:v>-5.2519067719027603</c:v>
                </c:pt>
                <c:pt idx="6229">
                  <c:v>-5.2484826214942704</c:v>
                </c:pt>
                <c:pt idx="6230">
                  <c:v>-5.2446468729371603</c:v>
                </c:pt>
                <c:pt idx="6231">
                  <c:v>-5.2406597171086</c:v>
                </c:pt>
                <c:pt idx="6232">
                  <c:v>-5.23651641149144</c:v>
                </c:pt>
                <c:pt idx="6233">
                  <c:v>-5.2324207124991799</c:v>
                </c:pt>
                <c:pt idx="6234">
                  <c:v>-5.2284659104818001</c:v>
                </c:pt>
                <c:pt idx="6235">
                  <c:v>-5.2241499597203296</c:v>
                </c:pt>
                <c:pt idx="6236">
                  <c:v>-5.1832627524724399</c:v>
                </c:pt>
                <c:pt idx="6237">
                  <c:v>-5.18030475775313</c:v>
                </c:pt>
                <c:pt idx="6238">
                  <c:v>-5.17557429281357</c:v>
                </c:pt>
                <c:pt idx="6239">
                  <c:v>-5.1707052468518597</c:v>
                </c:pt>
                <c:pt idx="6240">
                  <c:v>-5.1657095404464002</c:v>
                </c:pt>
                <c:pt idx="6241">
                  <c:v>-5.1608034383002401</c:v>
                </c:pt>
                <c:pt idx="6242">
                  <c:v>-5.1562703349746002</c:v>
                </c:pt>
                <c:pt idx="6243">
                  <c:v>-5.1511809558124799</c:v>
                </c:pt>
                <c:pt idx="6244">
                  <c:v>-5.12975849336972</c:v>
                </c:pt>
                <c:pt idx="6245">
                  <c:v>-5.1251348057021904</c:v>
                </c:pt>
                <c:pt idx="6246">
                  <c:v>-5.12011727986099</c:v>
                </c:pt>
                <c:pt idx="6247">
                  <c:v>-5.1150895424144904</c:v>
                </c:pt>
                <c:pt idx="6248">
                  <c:v>-5.1103632744113003</c:v>
                </c:pt>
                <c:pt idx="6249">
                  <c:v>-5.1059057015620599</c:v>
                </c:pt>
                <c:pt idx="6250">
                  <c:v>-5.1011251544192699</c:v>
                </c:pt>
                <c:pt idx="6251">
                  <c:v>-5.09651760223979</c:v>
                </c:pt>
                <c:pt idx="6252">
                  <c:v>-5.0758760035764201</c:v>
                </c:pt>
                <c:pt idx="6253">
                  <c:v>-5.0718793024247102</c:v>
                </c:pt>
                <c:pt idx="6254">
                  <c:v>-5.0676221459405797</c:v>
                </c:pt>
                <c:pt idx="6255">
                  <c:v>-5.0638757145843201</c:v>
                </c:pt>
                <c:pt idx="6256">
                  <c:v>-5.0600076233816802</c:v>
                </c:pt>
                <c:pt idx="6257">
                  <c:v>-5.0561904649998102</c:v>
                </c:pt>
                <c:pt idx="6258">
                  <c:v>-5.05253332667513</c:v>
                </c:pt>
                <c:pt idx="6259">
                  <c:v>-5.0490010483983196</c:v>
                </c:pt>
                <c:pt idx="6260">
                  <c:v>-5.0314411217091299</c:v>
                </c:pt>
                <c:pt idx="6261">
                  <c:v>-5.0284258972023297</c:v>
                </c:pt>
                <c:pt idx="6262">
                  <c:v>-5.0255343014481397</c:v>
                </c:pt>
                <c:pt idx="6263">
                  <c:v>-5.0223628195094001</c:v>
                </c:pt>
                <c:pt idx="6264">
                  <c:v>-5.0197089814995302</c:v>
                </c:pt>
                <c:pt idx="6265">
                  <c:v>-5.0171739634619197</c:v>
                </c:pt>
                <c:pt idx="6266">
                  <c:v>-5.0144410438459897</c:v>
                </c:pt>
                <c:pt idx="6267">
                  <c:v>-5.0121050749802203</c:v>
                </c:pt>
                <c:pt idx="6268">
                  <c:v>-4.9977269818619696</c:v>
                </c:pt>
                <c:pt idx="6269">
                  <c:v>-4.9982487577460599</c:v>
                </c:pt>
                <c:pt idx="6270">
                  <c:v>-4.9988168690630701</c:v>
                </c:pt>
                <c:pt idx="6271">
                  <c:v>-4.9967100866576404</c:v>
                </c:pt>
                <c:pt idx="6272">
                  <c:v>-4.9944146066511603</c:v>
                </c:pt>
                <c:pt idx="6273">
                  <c:v>-4.9923553658154196</c:v>
                </c:pt>
                <c:pt idx="6274">
                  <c:v>-4.9901539308544303</c:v>
                </c:pt>
                <c:pt idx="6275">
                  <c:v>-4.9880777439014903</c:v>
                </c:pt>
                <c:pt idx="6276">
                  <c:v>-4.9744180468236099</c:v>
                </c:pt>
                <c:pt idx="6277">
                  <c:v>-4.9727055751313198</c:v>
                </c:pt>
                <c:pt idx="6278">
                  <c:v>-4.9707455844099204</c:v>
                </c:pt>
                <c:pt idx="6279">
                  <c:v>-4.9684084022721704</c:v>
                </c:pt>
                <c:pt idx="6280">
                  <c:v>-4.9660534564230501</c:v>
                </c:pt>
                <c:pt idx="6281">
                  <c:v>-4.9635723734208597</c:v>
                </c:pt>
                <c:pt idx="6282">
                  <c:v>-4.9610509781885499</c:v>
                </c:pt>
                <c:pt idx="6283">
                  <c:v>-4.9584786988724403</c:v>
                </c:pt>
                <c:pt idx="6284">
                  <c:v>-4.9441581185333296</c:v>
                </c:pt>
                <c:pt idx="6285">
                  <c:v>-4.9419189713521297</c:v>
                </c:pt>
                <c:pt idx="6286">
                  <c:v>-4.9389903071593704</c:v>
                </c:pt>
                <c:pt idx="6287">
                  <c:v>-4.9359706601393496</c:v>
                </c:pt>
                <c:pt idx="6288">
                  <c:v>-4.9327878946227601</c:v>
                </c:pt>
                <c:pt idx="6289">
                  <c:v>-4.9294972033166999</c:v>
                </c:pt>
                <c:pt idx="6290">
                  <c:v>-4.9260311544155204</c:v>
                </c:pt>
                <c:pt idx="6291">
                  <c:v>-4.9226391806642402</c:v>
                </c:pt>
                <c:pt idx="6292">
                  <c:v>-4.9056251905541899</c:v>
                </c:pt>
                <c:pt idx="6293">
                  <c:v>-4.9019382931075004</c:v>
                </c:pt>
                <c:pt idx="6294">
                  <c:v>-4.8981192644636602</c:v>
                </c:pt>
                <c:pt idx="6295">
                  <c:v>-4.8938473860829701</c:v>
                </c:pt>
                <c:pt idx="6296">
                  <c:v>-4.8896889546287499</c:v>
                </c:pt>
                <c:pt idx="6297">
                  <c:v>-4.8849524715969599</c:v>
                </c:pt>
                <c:pt idx="6298">
                  <c:v>-4.8805250105079603</c:v>
                </c:pt>
                <c:pt idx="6299">
                  <c:v>-4.87562050199349</c:v>
                </c:pt>
                <c:pt idx="6300">
                  <c:v>-4.8551318930059102</c:v>
                </c:pt>
                <c:pt idx="6301">
                  <c:v>-4.8505683023904798</c:v>
                </c:pt>
                <c:pt idx="6302">
                  <c:v>-4.8451656425826597</c:v>
                </c:pt>
                <c:pt idx="6303">
                  <c:v>-4.8400149563805996</c:v>
                </c:pt>
                <c:pt idx="6304">
                  <c:v>-4.8342622656903496</c:v>
                </c:pt>
                <c:pt idx="6305">
                  <c:v>-4.8289123912833603</c:v>
                </c:pt>
                <c:pt idx="6306">
                  <c:v>-4.8233257494157602</c:v>
                </c:pt>
                <c:pt idx="6307">
                  <c:v>-4.81727637722277</c:v>
                </c:pt>
                <c:pt idx="6308">
                  <c:v>-4.7940113760315599</c:v>
                </c:pt>
                <c:pt idx="6309">
                  <c:v>-4.7882463795981902</c:v>
                </c:pt>
                <c:pt idx="6310">
                  <c:v>-4.7823340549400601</c:v>
                </c:pt>
                <c:pt idx="6311">
                  <c:v>-4.7762595244645603</c:v>
                </c:pt>
                <c:pt idx="6312">
                  <c:v>-4.7699040879543304</c:v>
                </c:pt>
                <c:pt idx="6313">
                  <c:v>-4.7638353632289299</c:v>
                </c:pt>
                <c:pt idx="6314">
                  <c:v>-4.7573826668602699</c:v>
                </c:pt>
                <c:pt idx="6315">
                  <c:v>-4.7513557308725298</c:v>
                </c:pt>
                <c:pt idx="6316">
                  <c:v>-4.72761047055657</c:v>
                </c:pt>
                <c:pt idx="6317">
                  <c:v>-4.7215956223909599</c:v>
                </c:pt>
                <c:pt idx="6318">
                  <c:v>-4.7153990481723698</c:v>
                </c:pt>
                <c:pt idx="6319">
                  <c:v>-4.7091871535713397</c:v>
                </c:pt>
                <c:pt idx="6320">
                  <c:v>-4.7030883088225899</c:v>
                </c:pt>
                <c:pt idx="6321">
                  <c:v>-4.6974925282726696</c:v>
                </c:pt>
                <c:pt idx="6322">
                  <c:v>-4.6916651927224899</c:v>
                </c:pt>
                <c:pt idx="6323">
                  <c:v>-4.6859225034643597</c:v>
                </c:pt>
                <c:pt idx="6324">
                  <c:v>-4.6644183011767799</c:v>
                </c:pt>
                <c:pt idx="6325">
                  <c:v>-4.6594958976907899</c:v>
                </c:pt>
                <c:pt idx="6326">
                  <c:v>-4.6542936988091403</c:v>
                </c:pt>
                <c:pt idx="6327">
                  <c:v>-4.6496190306847804</c:v>
                </c:pt>
                <c:pt idx="6328">
                  <c:v>-4.64480208928103</c:v>
                </c:pt>
                <c:pt idx="6329">
                  <c:v>-4.6401711489788404</c:v>
                </c:pt>
                <c:pt idx="6330">
                  <c:v>-4.6357840358017803</c:v>
                </c:pt>
                <c:pt idx="6331">
                  <c:v>-4.6317697544219296</c:v>
                </c:pt>
                <c:pt idx="6332">
                  <c:v>-4.6148445241206204</c:v>
                </c:pt>
                <c:pt idx="6333">
                  <c:v>-4.6112301707002796</c:v>
                </c:pt>
                <c:pt idx="6334">
                  <c:v>-4.6074660216436296</c:v>
                </c:pt>
                <c:pt idx="6335">
                  <c:v>-4.6039988677432699</c:v>
                </c:pt>
                <c:pt idx="6336">
                  <c:v>-4.6005364030811897</c:v>
                </c:pt>
                <c:pt idx="6337">
                  <c:v>-4.5974098825721601</c:v>
                </c:pt>
                <c:pt idx="6338">
                  <c:v>-4.5943263865384099</c:v>
                </c:pt>
                <c:pt idx="6339">
                  <c:v>-4.5910958360479297</c:v>
                </c:pt>
                <c:pt idx="6340">
                  <c:v>-4.5762540400543701</c:v>
                </c:pt>
                <c:pt idx="6341">
                  <c:v>-4.5732658357356</c:v>
                </c:pt>
                <c:pt idx="6342">
                  <c:v>-4.5701371410735696</c:v>
                </c:pt>
                <c:pt idx="6343">
                  <c:v>-4.5670237319834603</c:v>
                </c:pt>
                <c:pt idx="6344">
                  <c:v>-4.5635386501840296</c:v>
                </c:pt>
                <c:pt idx="6345">
                  <c:v>-4.5602144405255904</c:v>
                </c:pt>
                <c:pt idx="6346">
                  <c:v>-4.5563716954740201</c:v>
                </c:pt>
                <c:pt idx="6347">
                  <c:v>-4.5526634748767698</c:v>
                </c:pt>
                <c:pt idx="6348">
                  <c:v>-4.5350328073819099</c:v>
                </c:pt>
                <c:pt idx="6349">
                  <c:v>-4.5313832213662097</c:v>
                </c:pt>
                <c:pt idx="6350">
                  <c:v>-4.5269119597703096</c:v>
                </c:pt>
                <c:pt idx="6351">
                  <c:v>-4.5221265439203897</c:v>
                </c:pt>
                <c:pt idx="6352">
                  <c:v>-4.51712701223832</c:v>
                </c:pt>
                <c:pt idx="6353">
                  <c:v>-4.5119072571104102</c:v>
                </c:pt>
                <c:pt idx="6354">
                  <c:v>-4.5068567111519799</c:v>
                </c:pt>
                <c:pt idx="6355">
                  <c:v>-4.5010997917831403</c:v>
                </c:pt>
                <c:pt idx="6356">
                  <c:v>-4.4779180408936199</c:v>
                </c:pt>
                <c:pt idx="6357">
                  <c:v>-4.4720445696021898</c:v>
                </c:pt>
                <c:pt idx="6358">
                  <c:v>-4.4654799996512002</c:v>
                </c:pt>
                <c:pt idx="6359">
                  <c:v>-4.4587102471333102</c:v>
                </c:pt>
                <c:pt idx="6360">
                  <c:v>-4.4517434185010201</c:v>
                </c:pt>
                <c:pt idx="6361">
                  <c:v>-4.4449447242129798</c:v>
                </c:pt>
                <c:pt idx="6362">
                  <c:v>-4.4376867784313898</c:v>
                </c:pt>
                <c:pt idx="6363">
                  <c:v>-4.4301194184803103</c:v>
                </c:pt>
                <c:pt idx="6364">
                  <c:v>-4.40199634917062</c:v>
                </c:pt>
                <c:pt idx="6365">
                  <c:v>-4.3945088937935903</c:v>
                </c:pt>
                <c:pt idx="6366">
                  <c:v>-4.3864381998334503</c:v>
                </c:pt>
                <c:pt idx="6367">
                  <c:v>-4.3787303852486801</c:v>
                </c:pt>
                <c:pt idx="6368">
                  <c:v>-4.3704555696100602</c:v>
                </c:pt>
                <c:pt idx="6369">
                  <c:v>-4.3622598093690197</c:v>
                </c:pt>
                <c:pt idx="6370">
                  <c:v>-4.3538354226843197</c:v>
                </c:pt>
                <c:pt idx="6371">
                  <c:v>-4.3453568464302696</c:v>
                </c:pt>
                <c:pt idx="6372">
                  <c:v>-4.31483975521384</c:v>
                </c:pt>
                <c:pt idx="6373">
                  <c:v>-4.3070639074961097</c:v>
                </c:pt>
                <c:pt idx="6374">
                  <c:v>-4.2982916789708998</c:v>
                </c:pt>
                <c:pt idx="6375">
                  <c:v>-4.2895193783312804</c:v>
                </c:pt>
                <c:pt idx="6376">
                  <c:v>-4.2807600176451803</c:v>
                </c:pt>
                <c:pt idx="6377">
                  <c:v>-4.2719934478554702</c:v>
                </c:pt>
                <c:pt idx="6378">
                  <c:v>-4.2631053111430903</c:v>
                </c:pt>
                <c:pt idx="6379">
                  <c:v>-4.2542751843357802</c:v>
                </c:pt>
                <c:pt idx="6380">
                  <c:v>-4.2237146443515403</c:v>
                </c:pt>
                <c:pt idx="6381">
                  <c:v>-4.2159053970211602</c:v>
                </c:pt>
                <c:pt idx="6382">
                  <c:v>-4.2072346948898298</c:v>
                </c:pt>
                <c:pt idx="6383">
                  <c:v>-4.19867993712234</c:v>
                </c:pt>
                <c:pt idx="6384">
                  <c:v>-4.1904100384912804</c:v>
                </c:pt>
                <c:pt idx="6385">
                  <c:v>-4.18212446204884</c:v>
                </c:pt>
                <c:pt idx="6386">
                  <c:v>-4.1739891164535798</c:v>
                </c:pt>
                <c:pt idx="6387">
                  <c:v>-4.1666701715116199</c:v>
                </c:pt>
                <c:pt idx="6388">
                  <c:v>-4.1392406673114897</c:v>
                </c:pt>
                <c:pt idx="6389">
                  <c:v>-4.1322470852365401</c:v>
                </c:pt>
                <c:pt idx="6390">
                  <c:v>-4.1249799684060697</c:v>
                </c:pt>
                <c:pt idx="6391">
                  <c:v>-4.11822444851712</c:v>
                </c:pt>
                <c:pt idx="6392">
                  <c:v>-4.1117566580818901</c:v>
                </c:pt>
                <c:pt idx="6393">
                  <c:v>-4.1056997315741599</c:v>
                </c:pt>
                <c:pt idx="6394">
                  <c:v>-4.0997129306348397</c:v>
                </c:pt>
                <c:pt idx="6395">
                  <c:v>-4.0938481786521104</c:v>
                </c:pt>
                <c:pt idx="6396">
                  <c:v>-4.0707305511959797</c:v>
                </c:pt>
                <c:pt idx="6397">
                  <c:v>-4.0658006813956904</c:v>
                </c:pt>
                <c:pt idx="6398">
                  <c:v>-4.06057314583673</c:v>
                </c:pt>
                <c:pt idx="6399">
                  <c:v>-4.0554251774289201</c:v>
                </c:pt>
                <c:pt idx="6400">
                  <c:v>-4.0506624754707801</c:v>
                </c:pt>
                <c:pt idx="6401">
                  <c:v>-4.0460879895635502</c:v>
                </c:pt>
                <c:pt idx="6402">
                  <c:v>-4.0414480373764903</c:v>
                </c:pt>
                <c:pt idx="6403">
                  <c:v>-4.03686482141228</c:v>
                </c:pt>
                <c:pt idx="6404">
                  <c:v>-4.0160537387768898</c:v>
                </c:pt>
                <c:pt idx="6405">
                  <c:v>-4.0122247585462301</c:v>
                </c:pt>
                <c:pt idx="6406">
                  <c:v>-4.0081050405109604</c:v>
                </c:pt>
                <c:pt idx="6407">
                  <c:v>-4.0044322009483198</c:v>
                </c:pt>
                <c:pt idx="6408">
                  <c:v>-4.0005092493383003</c:v>
                </c:pt>
                <c:pt idx="6409">
                  <c:v>-3.9967159733092399</c:v>
                </c:pt>
                <c:pt idx="6410">
                  <c:v>-3.9931919549257699</c:v>
                </c:pt>
                <c:pt idx="6411">
                  <c:v>-3.98973728343499</c:v>
                </c:pt>
                <c:pt idx="6412">
                  <c:v>-3.9719720197642401</c:v>
                </c:pt>
                <c:pt idx="6413">
                  <c:v>-3.9696095247620402</c:v>
                </c:pt>
                <c:pt idx="6414">
                  <c:v>-3.96701923839833</c:v>
                </c:pt>
                <c:pt idx="6415">
                  <c:v>-3.96472816833165</c:v>
                </c:pt>
                <c:pt idx="6416">
                  <c:v>-3.9628982117213098</c:v>
                </c:pt>
                <c:pt idx="6417">
                  <c:v>-3.9614197673086098</c:v>
                </c:pt>
                <c:pt idx="6418">
                  <c:v>-3.9604422114914999</c:v>
                </c:pt>
                <c:pt idx="6419">
                  <c:v>-3.9601324593589502</c:v>
                </c:pt>
                <c:pt idx="6420">
                  <c:v>-3.9511745130410998</c:v>
                </c:pt>
                <c:pt idx="6421">
                  <c:v>-3.95201275599725</c:v>
                </c:pt>
                <c:pt idx="6422">
                  <c:v>-3.9532439346731398</c:v>
                </c:pt>
                <c:pt idx="6423">
                  <c:v>-3.9550605416667999</c:v>
                </c:pt>
                <c:pt idx="6424">
                  <c:v>-3.9576403257365702</c:v>
                </c:pt>
                <c:pt idx="6425">
                  <c:v>-3.9608040881497102</c:v>
                </c:pt>
                <c:pt idx="6426">
                  <c:v>-3.9645400411229699</c:v>
                </c:pt>
                <c:pt idx="6427">
                  <c:v>-3.9688294370311201</c:v>
                </c:pt>
                <c:pt idx="6428">
                  <c:v>-3.97078354159465</c:v>
                </c:pt>
                <c:pt idx="6429">
                  <c:v>-3.9761518062696801</c:v>
                </c:pt>
                <c:pt idx="6430">
                  <c:v>-3.9816692175586201</c:v>
                </c:pt>
                <c:pt idx="6431">
                  <c:v>-3.9875940872905602</c:v>
                </c:pt>
                <c:pt idx="6432">
                  <c:v>-3.99362847401407</c:v>
                </c:pt>
                <c:pt idx="6433">
                  <c:v>-3.9999458306322899</c:v>
                </c:pt>
                <c:pt idx="6434">
                  <c:v>-4.0062698092442099</c:v>
                </c:pt>
                <c:pt idx="6435">
                  <c:v>-4.0125673529614803</c:v>
                </c:pt>
                <c:pt idx="6436">
                  <c:v>-4.0178420653001004</c:v>
                </c:pt>
                <c:pt idx="6437">
                  <c:v>-4.02375508782709</c:v>
                </c:pt>
                <c:pt idx="6438">
                  <c:v>-4.0291556357091096</c:v>
                </c:pt>
                <c:pt idx="6439">
                  <c:v>-4.0341224116539101</c:v>
                </c:pt>
                <c:pt idx="6440">
                  <c:v>-4.0385480947690997</c:v>
                </c:pt>
                <c:pt idx="6441">
                  <c:v>-4.0423075805361703</c:v>
                </c:pt>
                <c:pt idx="6442">
                  <c:v>-4.0452827950759396</c:v>
                </c:pt>
                <c:pt idx="6443">
                  <c:v>-4.0475889802327396</c:v>
                </c:pt>
                <c:pt idx="6444">
                  <c:v>-4.0421182265124296</c:v>
                </c:pt>
                <c:pt idx="6445">
                  <c:v>-4.0427528705820803</c:v>
                </c:pt>
                <c:pt idx="6446">
                  <c:v>-4.0424938131910704</c:v>
                </c:pt>
                <c:pt idx="6447">
                  <c:v>-4.0411768292139296</c:v>
                </c:pt>
                <c:pt idx="6448">
                  <c:v>-4.0392840134385999</c:v>
                </c:pt>
                <c:pt idx="6449">
                  <c:v>-4.0362680995617799</c:v>
                </c:pt>
                <c:pt idx="6450">
                  <c:v>-4.0328551343027499</c:v>
                </c:pt>
                <c:pt idx="6451">
                  <c:v>-4.0283287850244802</c:v>
                </c:pt>
                <c:pt idx="6452">
                  <c:v>-4.0081083738925498</c:v>
                </c:pt>
                <c:pt idx="6453">
                  <c:v>-4.0030509079065197</c:v>
                </c:pt>
                <c:pt idx="6454">
                  <c:v>-3.99698538562878</c:v>
                </c:pt>
                <c:pt idx="6455">
                  <c:v>-3.9905888060914601</c:v>
                </c:pt>
                <c:pt idx="6456">
                  <c:v>-3.9839160827450302</c:v>
                </c:pt>
                <c:pt idx="6457">
                  <c:v>-3.9774530079227</c:v>
                </c:pt>
                <c:pt idx="6458">
                  <c:v>-3.9706312158061698</c:v>
                </c:pt>
                <c:pt idx="6459">
                  <c:v>-3.9635664635387302</c:v>
                </c:pt>
                <c:pt idx="6460">
                  <c:v>-3.9366099277759101</c:v>
                </c:pt>
                <c:pt idx="6461">
                  <c:v>-3.9302144610385601</c:v>
                </c:pt>
                <c:pt idx="6462">
                  <c:v>-3.9234528197932601</c:v>
                </c:pt>
                <c:pt idx="6463">
                  <c:v>-3.9174974184806701</c:v>
                </c:pt>
                <c:pt idx="6464">
                  <c:v>-3.9112845076632299</c:v>
                </c:pt>
                <c:pt idx="6465">
                  <c:v>-3.9055524603861098</c:v>
                </c:pt>
                <c:pt idx="6466">
                  <c:v>-3.90007589199252</c:v>
                </c:pt>
                <c:pt idx="6467">
                  <c:v>-3.8952598051226399</c:v>
                </c:pt>
                <c:pt idx="6468">
                  <c:v>-3.8736724339273501</c:v>
                </c:pt>
                <c:pt idx="6469">
                  <c:v>-3.8701067987263098</c:v>
                </c:pt>
                <c:pt idx="6470">
                  <c:v>-3.8661560344139199</c:v>
                </c:pt>
                <c:pt idx="6471">
                  <c:v>-3.8626583095425402</c:v>
                </c:pt>
                <c:pt idx="6472">
                  <c:v>-3.8594998002399601</c:v>
                </c:pt>
                <c:pt idx="6473">
                  <c:v>-3.8566714486600899</c:v>
                </c:pt>
                <c:pt idx="6474">
                  <c:v>-3.85396436970853</c:v>
                </c:pt>
                <c:pt idx="6475">
                  <c:v>-3.8516444714456899</c:v>
                </c:pt>
                <c:pt idx="6476">
                  <c:v>-3.83756771740507</c:v>
                </c:pt>
                <c:pt idx="6477">
                  <c:v>-3.8363048697078899</c:v>
                </c:pt>
                <c:pt idx="6478">
                  <c:v>-3.8345084575242301</c:v>
                </c:pt>
                <c:pt idx="6479">
                  <c:v>-3.8327328624691601</c:v>
                </c:pt>
                <c:pt idx="6480">
                  <c:v>-3.8311133735468399</c:v>
                </c:pt>
                <c:pt idx="6481">
                  <c:v>-3.82946083865246</c:v>
                </c:pt>
                <c:pt idx="6482">
                  <c:v>-3.8277478448259199</c:v>
                </c:pt>
                <c:pt idx="6483">
                  <c:v>-3.8260895805141701</c:v>
                </c:pt>
                <c:pt idx="6484">
                  <c:v>-3.8149650987144299</c:v>
                </c:pt>
                <c:pt idx="6485">
                  <c:v>-3.8134990476349802</c:v>
                </c:pt>
                <c:pt idx="6486">
                  <c:v>-3.8114250774516201</c:v>
                </c:pt>
                <c:pt idx="6487">
                  <c:v>-3.8092694043830502</c:v>
                </c:pt>
                <c:pt idx="6488">
                  <c:v>-3.8070223875241802</c:v>
                </c:pt>
                <c:pt idx="6489">
                  <c:v>-3.80427110419049</c:v>
                </c:pt>
                <c:pt idx="6490">
                  <c:v>-3.8014590243861499</c:v>
                </c:pt>
                <c:pt idx="6491">
                  <c:v>-3.79830323516325</c:v>
                </c:pt>
                <c:pt idx="6492">
                  <c:v>-3.7656519734120399</c:v>
                </c:pt>
                <c:pt idx="6493">
                  <c:v>-3.76330742104598</c:v>
                </c:pt>
                <c:pt idx="6494">
                  <c:v>-3.75918183279378</c:v>
                </c:pt>
                <c:pt idx="6495">
                  <c:v>-3.7548631155213501</c:v>
                </c:pt>
                <c:pt idx="6496">
                  <c:v>-3.7501948610940898</c:v>
                </c:pt>
                <c:pt idx="6497">
                  <c:v>-3.7453732995702298</c:v>
                </c:pt>
                <c:pt idx="6498">
                  <c:v>-3.74073449026523</c:v>
                </c:pt>
                <c:pt idx="6499">
                  <c:v>-3.7355149024194598</c:v>
                </c:pt>
                <c:pt idx="6500">
                  <c:v>-3.7158164514754599</c:v>
                </c:pt>
                <c:pt idx="6501">
                  <c:v>-3.7115072305179799</c:v>
                </c:pt>
                <c:pt idx="6502">
                  <c:v>-3.7063159668932699</c:v>
                </c:pt>
                <c:pt idx="6503">
                  <c:v>-3.70112063212399</c:v>
                </c:pt>
                <c:pt idx="6504">
                  <c:v>-3.69608706689713</c:v>
                </c:pt>
                <c:pt idx="6505">
                  <c:v>-3.6912699859053899</c:v>
                </c:pt>
                <c:pt idx="6506">
                  <c:v>-3.68672509318918</c:v>
                </c:pt>
                <c:pt idx="6507">
                  <c:v>-3.6832301638330498</c:v>
                </c:pt>
                <c:pt idx="6508">
                  <c:v>-3.6687765989143202</c:v>
                </c:pt>
                <c:pt idx="6509">
                  <c:v>-3.6659818253440899</c:v>
                </c:pt>
                <c:pt idx="6510">
                  <c:v>-3.6638831437185</c:v>
                </c:pt>
                <c:pt idx="6511">
                  <c:v>-3.6623093248234699</c:v>
                </c:pt>
                <c:pt idx="6512">
                  <c:v>-3.6617771806161499</c:v>
                </c:pt>
                <c:pt idx="6513">
                  <c:v>-3.6619742725240201</c:v>
                </c:pt>
                <c:pt idx="6514">
                  <c:v>-3.66320669324092</c:v>
                </c:pt>
                <c:pt idx="6515">
                  <c:v>-3.6650650921726098</c:v>
                </c:pt>
                <c:pt idx="6516">
                  <c:v>-3.66595488187256</c:v>
                </c:pt>
                <c:pt idx="6517">
                  <c:v>-3.66969926644986</c:v>
                </c:pt>
                <c:pt idx="6518">
                  <c:v>-3.6741255682039302</c:v>
                </c:pt>
                <c:pt idx="6519">
                  <c:v>-3.6797861464466202</c:v>
                </c:pt>
                <c:pt idx="6520">
                  <c:v>-3.6860234877566298</c:v>
                </c:pt>
                <c:pt idx="6521">
                  <c:v>-3.6935015990859199</c:v>
                </c:pt>
                <c:pt idx="6522">
                  <c:v>-3.7016276502498902</c:v>
                </c:pt>
                <c:pt idx="6523">
                  <c:v>-3.7103238067319002</c:v>
                </c:pt>
                <c:pt idx="6524">
                  <c:v>-3.7280907363820401</c:v>
                </c:pt>
                <c:pt idx="6525">
                  <c:v>-3.7382850609688201</c:v>
                </c:pt>
                <c:pt idx="6526">
                  <c:v>-3.748889100515</c:v>
                </c:pt>
                <c:pt idx="6527">
                  <c:v>-3.7595843803162401</c:v>
                </c:pt>
                <c:pt idx="6528">
                  <c:v>-3.7708068749304902</c:v>
                </c:pt>
                <c:pt idx="6529">
                  <c:v>-3.7820527383277298</c:v>
                </c:pt>
                <c:pt idx="6530">
                  <c:v>-3.7935167041873399</c:v>
                </c:pt>
                <c:pt idx="6531">
                  <c:v>-3.8047435838319199</c:v>
                </c:pt>
                <c:pt idx="6532">
                  <c:v>-3.8286893135566</c:v>
                </c:pt>
                <c:pt idx="6533">
                  <c:v>-3.8392643600999299</c:v>
                </c:pt>
                <c:pt idx="6534">
                  <c:v>-3.8492635266100699</c:v>
                </c:pt>
                <c:pt idx="6535">
                  <c:v>-3.8591861653195201</c:v>
                </c:pt>
                <c:pt idx="6536">
                  <c:v>-3.8680823593282598</c:v>
                </c:pt>
                <c:pt idx="6537">
                  <c:v>-3.8763765954639999</c:v>
                </c:pt>
                <c:pt idx="6538">
                  <c:v>-3.8835940154118398</c:v>
                </c:pt>
                <c:pt idx="6539">
                  <c:v>-3.8899919794824398</c:v>
                </c:pt>
                <c:pt idx="6540">
                  <c:v>-3.9031546170881599</c:v>
                </c:pt>
                <c:pt idx="6541">
                  <c:v>-3.9077731784103702</c:v>
                </c:pt>
                <c:pt idx="6542">
                  <c:v>-3.9113563232538602</c:v>
                </c:pt>
                <c:pt idx="6543">
                  <c:v>-3.9141199160709101</c:v>
                </c:pt>
                <c:pt idx="6544">
                  <c:v>-3.9159655031510101</c:v>
                </c:pt>
                <c:pt idx="6545">
                  <c:v>-3.9166178066057</c:v>
                </c:pt>
                <c:pt idx="6546">
                  <c:v>-3.91640484070791</c:v>
                </c:pt>
                <c:pt idx="6547">
                  <c:v>-3.9151011286349702</c:v>
                </c:pt>
                <c:pt idx="6548">
                  <c:v>-3.9112498959694801</c:v>
                </c:pt>
                <c:pt idx="6549">
                  <c:v>-3.9084129675980499</c:v>
                </c:pt>
                <c:pt idx="6550">
                  <c:v>-3.9047611823989898</c:v>
                </c:pt>
                <c:pt idx="6551">
                  <c:v>-3.90048933052937</c:v>
                </c:pt>
                <c:pt idx="6552">
                  <c:v>-3.89566052063038</c:v>
                </c:pt>
                <c:pt idx="6553">
                  <c:v>-3.89034047803796</c:v>
                </c:pt>
                <c:pt idx="6554">
                  <c:v>-3.8845987301628</c:v>
                </c:pt>
                <c:pt idx="6555">
                  <c:v>-3.8785098650282799</c:v>
                </c:pt>
                <c:pt idx="6556">
                  <c:v>-3.8648420288786798</c:v>
                </c:pt>
                <c:pt idx="6557">
                  <c:v>-3.8586962735342301</c:v>
                </c:pt>
                <c:pt idx="6558">
                  <c:v>-3.8521316391740301</c:v>
                </c:pt>
                <c:pt idx="6559">
                  <c:v>-3.8458108363860202</c:v>
                </c:pt>
                <c:pt idx="6560">
                  <c:v>-3.8395809321626202</c:v>
                </c:pt>
                <c:pt idx="6561">
                  <c:v>-3.83346839511298</c:v>
                </c:pt>
                <c:pt idx="6562">
                  <c:v>-3.82778890916682</c:v>
                </c:pt>
                <c:pt idx="6563">
                  <c:v>-3.8223898120163202</c:v>
                </c:pt>
                <c:pt idx="6564">
                  <c:v>-3.8114847667650502</c:v>
                </c:pt>
                <c:pt idx="6565">
                  <c:v>-3.8071085340250299</c:v>
                </c:pt>
                <c:pt idx="6566">
                  <c:v>-3.8031408996579401</c:v>
                </c:pt>
                <c:pt idx="6567">
                  <c:v>-3.7998301750977199</c:v>
                </c:pt>
                <c:pt idx="6568">
                  <c:v>-3.7971235843628901</c:v>
                </c:pt>
                <c:pt idx="6569">
                  <c:v>-3.7950359210409799</c:v>
                </c:pt>
                <c:pt idx="6570">
                  <c:v>-3.7935627431403098</c:v>
                </c:pt>
                <c:pt idx="6571">
                  <c:v>-3.7927549933077902</c:v>
                </c:pt>
                <c:pt idx="6572">
                  <c:v>-3.7919681168278099</c:v>
                </c:pt>
                <c:pt idx="6573">
                  <c:v>-3.7923926952362002</c:v>
                </c:pt>
                <c:pt idx="6574">
                  <c:v>-3.7934580202519599</c:v>
                </c:pt>
                <c:pt idx="6575">
                  <c:v>-3.7950528385475</c:v>
                </c:pt>
                <c:pt idx="6576">
                  <c:v>-3.7971412630549102</c:v>
                </c:pt>
                <c:pt idx="6577">
                  <c:v>-3.79969286864883</c:v>
                </c:pt>
                <c:pt idx="6578">
                  <c:v>-3.8026704378588101</c:v>
                </c:pt>
                <c:pt idx="6579">
                  <c:v>-3.8058857646055402</c:v>
                </c:pt>
                <c:pt idx="6580">
                  <c:v>-3.8120168666176499</c:v>
                </c:pt>
                <c:pt idx="6581">
                  <c:v>-3.81558181560569</c:v>
                </c:pt>
                <c:pt idx="6582">
                  <c:v>-3.8193129557221002</c:v>
                </c:pt>
                <c:pt idx="6583">
                  <c:v>-3.8230372930549201</c:v>
                </c:pt>
                <c:pt idx="6584">
                  <c:v>-3.8266643476495399</c:v>
                </c:pt>
                <c:pt idx="6585">
                  <c:v>-3.8300713174098102</c:v>
                </c:pt>
                <c:pt idx="6586">
                  <c:v>-3.8332390157373002</c:v>
                </c:pt>
                <c:pt idx="6587">
                  <c:v>-3.8359973431414098</c:v>
                </c:pt>
                <c:pt idx="6588">
                  <c:v>-3.8382371009325098</c:v>
                </c:pt>
                <c:pt idx="6589">
                  <c:v>-3.8399917746931198</c:v>
                </c:pt>
                <c:pt idx="6590">
                  <c:v>-3.8413381108730902</c:v>
                </c:pt>
                <c:pt idx="6591">
                  <c:v>-3.84205293043469</c:v>
                </c:pt>
                <c:pt idx="6592">
                  <c:v>-3.8420651427962902</c:v>
                </c:pt>
                <c:pt idx="6593">
                  <c:v>-3.8414788966324398</c:v>
                </c:pt>
                <c:pt idx="6594">
                  <c:v>-3.8400757755122799</c:v>
                </c:pt>
                <c:pt idx="6595">
                  <c:v>-3.8379484206696599</c:v>
                </c:pt>
                <c:pt idx="6596">
                  <c:v>-3.8284514260971498</c:v>
                </c:pt>
                <c:pt idx="6597">
                  <c:v>-3.82540274363522</c:v>
                </c:pt>
                <c:pt idx="6598">
                  <c:v>-3.8216444124794098</c:v>
                </c:pt>
                <c:pt idx="6599">
                  <c:v>-3.8173700171050502</c:v>
                </c:pt>
                <c:pt idx="6600">
                  <c:v>-3.8127307245405402</c:v>
                </c:pt>
                <c:pt idx="6601">
                  <c:v>-3.8077934467671599</c:v>
                </c:pt>
                <c:pt idx="6602">
                  <c:v>-3.80252652214444</c:v>
                </c:pt>
                <c:pt idx="6603">
                  <c:v>-3.7969912892413298</c:v>
                </c:pt>
                <c:pt idx="6604">
                  <c:v>-3.7804954861043401</c:v>
                </c:pt>
                <c:pt idx="6605">
                  <c:v>-3.7756742363279399</c:v>
                </c:pt>
                <c:pt idx="6606">
                  <c:v>-3.77043067566705</c:v>
                </c:pt>
                <c:pt idx="6607">
                  <c:v>-3.7655188634535999</c:v>
                </c:pt>
                <c:pt idx="6608">
                  <c:v>-3.7607960153242499</c:v>
                </c:pt>
                <c:pt idx="6609">
                  <c:v>-3.7565736117241202</c:v>
                </c:pt>
                <c:pt idx="6610">
                  <c:v>-3.7528873870780499</c:v>
                </c:pt>
                <c:pt idx="6611">
                  <c:v>-3.7497738816474002</c:v>
                </c:pt>
                <c:pt idx="6612">
                  <c:v>-3.7401245452663798</c:v>
                </c:pt>
                <c:pt idx="6613">
                  <c:v>-3.7389444620647798</c:v>
                </c:pt>
                <c:pt idx="6614">
                  <c:v>-3.7382836190630502</c:v>
                </c:pt>
                <c:pt idx="6615">
                  <c:v>-3.7384379199005502</c:v>
                </c:pt>
                <c:pt idx="6616">
                  <c:v>-3.73958230590079</c:v>
                </c:pt>
                <c:pt idx="6617">
                  <c:v>-3.7414498629718</c:v>
                </c:pt>
                <c:pt idx="6618">
                  <c:v>-3.74435651763643</c:v>
                </c:pt>
                <c:pt idx="6619">
                  <c:v>-3.7481112059533102</c:v>
                </c:pt>
                <c:pt idx="6620">
                  <c:v>-3.7534147945174401</c:v>
                </c:pt>
                <c:pt idx="6621">
                  <c:v>-3.7589198956067902</c:v>
                </c:pt>
                <c:pt idx="6622">
                  <c:v>-3.7652729187800902</c:v>
                </c:pt>
                <c:pt idx="6623">
                  <c:v>-3.7724816951147102</c:v>
                </c:pt>
                <c:pt idx="6624">
                  <c:v>-3.7804154680858901</c:v>
                </c:pt>
                <c:pt idx="6625">
                  <c:v>-3.7888913640756399</c:v>
                </c:pt>
                <c:pt idx="6626">
                  <c:v>-3.7980600279316099</c:v>
                </c:pt>
                <c:pt idx="6627">
                  <c:v>-3.8075671995082998</c:v>
                </c:pt>
                <c:pt idx="6628">
                  <c:v>-3.8248514271980101</c:v>
                </c:pt>
                <c:pt idx="6629">
                  <c:v>-3.8350556535069198</c:v>
                </c:pt>
                <c:pt idx="6630">
                  <c:v>-3.8456200470814199</c:v>
                </c:pt>
                <c:pt idx="6631">
                  <c:v>-3.8563161211619601</c:v>
                </c:pt>
                <c:pt idx="6632">
                  <c:v>-3.8670588339018002</c:v>
                </c:pt>
                <c:pt idx="6633">
                  <c:v>-3.87751367467013</c:v>
                </c:pt>
                <c:pt idx="6634">
                  <c:v>-3.8880337253986101</c:v>
                </c:pt>
                <c:pt idx="6635">
                  <c:v>-3.89830832845827</c:v>
                </c:pt>
                <c:pt idx="6636">
                  <c:v>-3.9148737056896201</c:v>
                </c:pt>
                <c:pt idx="6637">
                  <c:v>-3.9242450818192101</c:v>
                </c:pt>
                <c:pt idx="6638">
                  <c:v>-3.93323973833414</c:v>
                </c:pt>
                <c:pt idx="6639">
                  <c:v>-3.9415852886818898</c:v>
                </c:pt>
                <c:pt idx="6640">
                  <c:v>-3.9493314497478802</c:v>
                </c:pt>
                <c:pt idx="6641">
                  <c:v>-3.9565079928092102</c:v>
                </c:pt>
                <c:pt idx="6642">
                  <c:v>-3.9629553645264401</c:v>
                </c:pt>
                <c:pt idx="6643">
                  <c:v>-3.9687725125024702</c:v>
                </c:pt>
                <c:pt idx="6644">
                  <c:v>-3.9749345299077801</c:v>
                </c:pt>
                <c:pt idx="6645">
                  <c:v>-3.97937011931301</c:v>
                </c:pt>
                <c:pt idx="6646">
                  <c:v>-3.9832040487171798</c:v>
                </c:pt>
                <c:pt idx="6647">
                  <c:v>-3.9865431498744002</c:v>
                </c:pt>
                <c:pt idx="6648">
                  <c:v>-3.9893564741271401</c:v>
                </c:pt>
                <c:pt idx="6649">
                  <c:v>-3.99179096712591</c:v>
                </c:pt>
                <c:pt idx="6650">
                  <c:v>-3.9938302558457699</c:v>
                </c:pt>
                <c:pt idx="6651">
                  <c:v>-3.9957956733956399</c:v>
                </c:pt>
                <c:pt idx="6652">
                  <c:v>-3.99468499026103</c:v>
                </c:pt>
                <c:pt idx="6653">
                  <c:v>-3.9964117012150799</c:v>
                </c:pt>
                <c:pt idx="6654">
                  <c:v>-3.9982134343731102</c:v>
                </c:pt>
                <c:pt idx="6655">
                  <c:v>-4.0000899663267004</c:v>
                </c:pt>
                <c:pt idx="6656">
                  <c:v>-4.0021746491605903</c:v>
                </c:pt>
                <c:pt idx="6657">
                  <c:v>-4.0047952791022698</c:v>
                </c:pt>
                <c:pt idx="6658">
                  <c:v>-4.0077551837628702</c:v>
                </c:pt>
                <c:pt idx="6659">
                  <c:v>-4.0114295905443003</c:v>
                </c:pt>
                <c:pt idx="6660">
                  <c:v>-4.0164214507204399</c:v>
                </c:pt>
                <c:pt idx="6661">
                  <c:v>-4.0213757523645999</c:v>
                </c:pt>
                <c:pt idx="6662">
                  <c:v>-4.0269116440519301</c:v>
                </c:pt>
                <c:pt idx="6663">
                  <c:v>-4.0334579658865399</c:v>
                </c:pt>
                <c:pt idx="6664">
                  <c:v>-4.0405979784860699</c:v>
                </c:pt>
                <c:pt idx="6665">
                  <c:v>-4.04866437667207</c:v>
                </c:pt>
                <c:pt idx="6666">
                  <c:v>-4.0574938435297199</c:v>
                </c:pt>
                <c:pt idx="6667">
                  <c:v>-4.0673883489424298</c:v>
                </c:pt>
                <c:pt idx="6668">
                  <c:v>-4.0884354964861904</c:v>
                </c:pt>
                <c:pt idx="6669">
                  <c:v>-4.0998444527563302</c:v>
                </c:pt>
                <c:pt idx="6670">
                  <c:v>-4.1120631446614402</c:v>
                </c:pt>
                <c:pt idx="6671">
                  <c:v>-4.1244868422709899</c:v>
                </c:pt>
                <c:pt idx="6672">
                  <c:v>-4.1382837067100597</c:v>
                </c:pt>
                <c:pt idx="6673">
                  <c:v>-4.1525043994312298</c:v>
                </c:pt>
                <c:pt idx="6674">
                  <c:v>-4.1669732479089996</c:v>
                </c:pt>
                <c:pt idx="6675">
                  <c:v>-4.1827428205308701</c:v>
                </c:pt>
                <c:pt idx="6676">
                  <c:v>-4.2159452041603602</c:v>
                </c:pt>
                <c:pt idx="6677">
                  <c:v>-4.2313479736268498</c:v>
                </c:pt>
                <c:pt idx="6678">
                  <c:v>-4.2475571952404803</c:v>
                </c:pt>
                <c:pt idx="6679">
                  <c:v>-4.2634155290420797</c:v>
                </c:pt>
                <c:pt idx="6680">
                  <c:v>-4.2795497785045002</c:v>
                </c:pt>
                <c:pt idx="6681">
                  <c:v>-4.2956204528945099</c:v>
                </c:pt>
                <c:pt idx="6682">
                  <c:v>-4.3115662401312704</c:v>
                </c:pt>
                <c:pt idx="6683">
                  <c:v>-4.3273310289013898</c:v>
                </c:pt>
                <c:pt idx="6684">
                  <c:v>-4.3603843165020999</c:v>
                </c:pt>
                <c:pt idx="6685">
                  <c:v>-4.3743369981918603</c:v>
                </c:pt>
                <c:pt idx="6686">
                  <c:v>-4.3881805707868997</c:v>
                </c:pt>
                <c:pt idx="6687">
                  <c:v>-4.4014309605049098</c:v>
                </c:pt>
                <c:pt idx="6688">
                  <c:v>-4.4142400563120399</c:v>
                </c:pt>
                <c:pt idx="6689">
                  <c:v>-4.4262058729367002</c:v>
                </c:pt>
                <c:pt idx="6690">
                  <c:v>-4.4375620063174397</c:v>
                </c:pt>
                <c:pt idx="6691">
                  <c:v>-4.4477473644828596</c:v>
                </c:pt>
                <c:pt idx="6692">
                  <c:v>-4.4691815944322197</c:v>
                </c:pt>
                <c:pt idx="6693">
                  <c:v>-4.47802732713407</c:v>
                </c:pt>
                <c:pt idx="6694">
                  <c:v>-4.4862683036733397</c:v>
                </c:pt>
                <c:pt idx="6695">
                  <c:v>-4.4936937894396198</c:v>
                </c:pt>
                <c:pt idx="6696">
                  <c:v>-4.5008050264183197</c:v>
                </c:pt>
                <c:pt idx="6697">
                  <c:v>-4.50717717573764</c:v>
                </c:pt>
                <c:pt idx="6698">
                  <c:v>-4.5132722041587003</c:v>
                </c:pt>
                <c:pt idx="6699">
                  <c:v>-4.5187739613185496</c:v>
                </c:pt>
                <c:pt idx="6700">
                  <c:v>-4.5313975753281497</c:v>
                </c:pt>
                <c:pt idx="6701">
                  <c:v>-4.5359511739856497</c:v>
                </c:pt>
                <c:pt idx="6702">
                  <c:v>-4.5408845960713098</c:v>
                </c:pt>
                <c:pt idx="6703">
                  <c:v>-4.5457246696765896</c:v>
                </c:pt>
                <c:pt idx="6704">
                  <c:v>-4.5506874588423001</c:v>
                </c:pt>
                <c:pt idx="6705">
                  <c:v>-4.5560638064198802</c:v>
                </c:pt>
                <c:pt idx="6706">
                  <c:v>-4.56142415411367</c:v>
                </c:pt>
                <c:pt idx="6707">
                  <c:v>-4.5670027605363801</c:v>
                </c:pt>
                <c:pt idx="6708">
                  <c:v>-4.5827199285703699</c:v>
                </c:pt>
                <c:pt idx="6709">
                  <c:v>-4.5891550990794396</c:v>
                </c:pt>
                <c:pt idx="6710">
                  <c:v>-4.5964571664880802</c:v>
                </c:pt>
                <c:pt idx="6711">
                  <c:v>-4.6047856902788302</c:v>
                </c:pt>
                <c:pt idx="6712">
                  <c:v>-4.61345434751094</c:v>
                </c:pt>
                <c:pt idx="6713">
                  <c:v>-4.6233687214259502</c:v>
                </c:pt>
                <c:pt idx="6714">
                  <c:v>-4.63372360155563</c:v>
                </c:pt>
                <c:pt idx="6715">
                  <c:v>-4.6448893031815599</c:v>
                </c:pt>
                <c:pt idx="6716">
                  <c:v>-4.6735381686095598</c:v>
                </c:pt>
                <c:pt idx="6717">
                  <c:v>-4.68622432511604</c:v>
                </c:pt>
                <c:pt idx="6718">
                  <c:v>-4.6994966078657896</c:v>
                </c:pt>
                <c:pt idx="6719">
                  <c:v>-4.7131863602958797</c:v>
                </c:pt>
                <c:pt idx="6720">
                  <c:v>-4.7280345791864002</c:v>
                </c:pt>
                <c:pt idx="6721">
                  <c:v>-4.7426048489541701</c:v>
                </c:pt>
                <c:pt idx="6722">
                  <c:v>-4.75770227821278</c:v>
                </c:pt>
                <c:pt idx="6723">
                  <c:v>-4.7728144976947897</c:v>
                </c:pt>
                <c:pt idx="6724">
                  <c:v>-4.8074170357331898</c:v>
                </c:pt>
                <c:pt idx="6725">
                  <c:v>-4.8228007798977703</c:v>
                </c:pt>
                <c:pt idx="6726">
                  <c:v>-4.8383983249767502</c:v>
                </c:pt>
                <c:pt idx="6727">
                  <c:v>-4.8536964994311296</c:v>
                </c:pt>
                <c:pt idx="6728">
                  <c:v>-4.8677678078585096</c:v>
                </c:pt>
                <c:pt idx="6729">
                  <c:v>-4.8815278879006803</c:v>
                </c:pt>
                <c:pt idx="6730">
                  <c:v>-4.8947787540489696</c:v>
                </c:pt>
                <c:pt idx="6731">
                  <c:v>-4.9066975556503998</c:v>
                </c:pt>
                <c:pt idx="6732">
                  <c:v>-4.9318169140567099</c:v>
                </c:pt>
                <c:pt idx="6733">
                  <c:v>-4.9409601010830304</c:v>
                </c:pt>
                <c:pt idx="6734">
                  <c:v>-4.9494890166581396</c:v>
                </c:pt>
                <c:pt idx="6735">
                  <c:v>-4.95732320018345</c:v>
                </c:pt>
                <c:pt idx="6736">
                  <c:v>-4.9637529256047603</c:v>
                </c:pt>
                <c:pt idx="6737">
                  <c:v>-4.9688182007153401</c:v>
                </c:pt>
                <c:pt idx="6738">
                  <c:v>-4.9725721659191002</c:v>
                </c:pt>
                <c:pt idx="6739">
                  <c:v>-4.9744892205170199</c:v>
                </c:pt>
                <c:pt idx="6740">
                  <c:v>-4.9784985753345596</c:v>
                </c:pt>
                <c:pt idx="6741">
                  <c:v>-4.9782295252310096</c:v>
                </c:pt>
                <c:pt idx="6742">
                  <c:v>-4.9770491260862801</c:v>
                </c:pt>
                <c:pt idx="6743">
                  <c:v>-4.974991864942</c:v>
                </c:pt>
                <c:pt idx="6744">
                  <c:v>-4.9717791696127298</c:v>
                </c:pt>
                <c:pt idx="6745">
                  <c:v>-4.9679020419783102</c:v>
                </c:pt>
                <c:pt idx="6746">
                  <c:v>-4.9634717864196496</c:v>
                </c:pt>
                <c:pt idx="6747">
                  <c:v>-4.9589309818201199</c:v>
                </c:pt>
                <c:pt idx="6748">
                  <c:v>-4.9466748987161004</c:v>
                </c:pt>
                <c:pt idx="6749">
                  <c:v>-4.9419578069650703</c:v>
                </c:pt>
                <c:pt idx="6750">
                  <c:v>-4.9369124804947599</c:v>
                </c:pt>
                <c:pt idx="6751">
                  <c:v>-4.9321055757524297</c:v>
                </c:pt>
                <c:pt idx="6752">
                  <c:v>-4.9275755056523902</c:v>
                </c:pt>
                <c:pt idx="6753">
                  <c:v>-4.9234474190432698</c:v>
                </c:pt>
                <c:pt idx="6754">
                  <c:v>-4.9198631613199604</c:v>
                </c:pt>
                <c:pt idx="6755">
                  <c:v>-4.9169290274415998</c:v>
                </c:pt>
                <c:pt idx="6756">
                  <c:v>-4.9144146279517704</c:v>
                </c:pt>
                <c:pt idx="6757">
                  <c:v>-4.9130359475279599</c:v>
                </c:pt>
                <c:pt idx="6758">
                  <c:v>-4.9124442116290501</c:v>
                </c:pt>
                <c:pt idx="6759">
                  <c:v>-4.9126319214307603</c:v>
                </c:pt>
                <c:pt idx="6760">
                  <c:v>-4.9136807209173599</c:v>
                </c:pt>
                <c:pt idx="6761">
                  <c:v>-4.9154951439881698</c:v>
                </c:pt>
                <c:pt idx="6762">
                  <c:v>-4.9183034239131196</c:v>
                </c:pt>
                <c:pt idx="6763">
                  <c:v>-4.9218557849783204</c:v>
                </c:pt>
                <c:pt idx="6764">
                  <c:v>-4.9318920668442603</c:v>
                </c:pt>
                <c:pt idx="6765">
                  <c:v>-4.9370561935574004</c:v>
                </c:pt>
                <c:pt idx="6766">
                  <c:v>-4.9429600849281004</c:v>
                </c:pt>
                <c:pt idx="6767">
                  <c:v>-4.94947857498817</c:v>
                </c:pt>
                <c:pt idx="6768">
                  <c:v>-4.9563049218881599</c:v>
                </c:pt>
                <c:pt idx="6769">
                  <c:v>-4.9637523088790703</c:v>
                </c:pt>
                <c:pt idx="6770">
                  <c:v>-4.9712759631127499</c:v>
                </c:pt>
                <c:pt idx="6771">
                  <c:v>-4.9789584498029598</c:v>
                </c:pt>
                <c:pt idx="6772">
                  <c:v>-4.9951748536155502</c:v>
                </c:pt>
                <c:pt idx="6773">
                  <c:v>-5.0028199379570504</c:v>
                </c:pt>
                <c:pt idx="6774">
                  <c:v>-5.0104745437313598</c:v>
                </c:pt>
                <c:pt idx="6775">
                  <c:v>-5.0177700551909901</c:v>
                </c:pt>
                <c:pt idx="6776">
                  <c:v>-5.0247673453769499</c:v>
                </c:pt>
                <c:pt idx="6777">
                  <c:v>-5.03165632804805</c:v>
                </c:pt>
                <c:pt idx="6778">
                  <c:v>-5.0380384359816102</c:v>
                </c:pt>
                <c:pt idx="6779">
                  <c:v>-5.0441929422525904</c:v>
                </c:pt>
                <c:pt idx="6780">
                  <c:v>-5.05784202537391</c:v>
                </c:pt>
                <c:pt idx="6781">
                  <c:v>-5.0632152538950601</c:v>
                </c:pt>
                <c:pt idx="6782">
                  <c:v>-5.0681767035396597</c:v>
                </c:pt>
                <c:pt idx="6783">
                  <c:v>-5.07293470097712</c:v>
                </c:pt>
                <c:pt idx="6784">
                  <c:v>-5.0772882663213501</c:v>
                </c:pt>
                <c:pt idx="6785">
                  <c:v>-5.0816780076591597</c:v>
                </c:pt>
                <c:pt idx="6786">
                  <c:v>-5.0857618300792602</c:v>
                </c:pt>
                <c:pt idx="6787">
                  <c:v>-5.0900836545004804</c:v>
                </c:pt>
                <c:pt idx="6788">
                  <c:v>-5.1033413451298699</c:v>
                </c:pt>
                <c:pt idx="6789">
                  <c:v>-5.1073285529782799</c:v>
                </c:pt>
                <c:pt idx="6790">
                  <c:v>-5.1119975610638004</c:v>
                </c:pt>
                <c:pt idx="6791">
                  <c:v>-5.1167566381438903</c:v>
                </c:pt>
                <c:pt idx="6792">
                  <c:v>-5.1220023921851698</c:v>
                </c:pt>
                <c:pt idx="6793">
                  <c:v>-5.1277714253035098</c:v>
                </c:pt>
                <c:pt idx="6794">
                  <c:v>-5.1341131622996699</c:v>
                </c:pt>
                <c:pt idx="6795">
                  <c:v>-5.1410617551451798</c:v>
                </c:pt>
                <c:pt idx="6796">
                  <c:v>-5.1631587638493901</c:v>
                </c:pt>
                <c:pt idx="6797">
                  <c:v>-5.1707202765378897</c:v>
                </c:pt>
                <c:pt idx="6798">
                  <c:v>-5.1799763165568704</c:v>
                </c:pt>
                <c:pt idx="6799">
                  <c:v>-5.1898844063667804</c:v>
                </c:pt>
                <c:pt idx="6800">
                  <c:v>-5.2006777954084802</c:v>
                </c:pt>
                <c:pt idx="6801">
                  <c:v>-5.2121025687404803</c:v>
                </c:pt>
                <c:pt idx="6802">
                  <c:v>-5.2239205665359396</c:v>
                </c:pt>
                <c:pt idx="6803">
                  <c:v>-5.2370067448618096</c:v>
                </c:pt>
                <c:pt idx="6804">
                  <c:v>-5.2712524565091297</c:v>
                </c:pt>
                <c:pt idx="6805">
                  <c:v>-5.2852706003107404</c:v>
                </c:pt>
                <c:pt idx="6806">
                  <c:v>-5.2997265421406796</c:v>
                </c:pt>
                <c:pt idx="6807">
                  <c:v>-5.3152456648394297</c:v>
                </c:pt>
                <c:pt idx="6808">
                  <c:v>-5.3305844393638901</c:v>
                </c:pt>
                <c:pt idx="6809">
                  <c:v>-5.3463422572359498</c:v>
                </c:pt>
                <c:pt idx="6810">
                  <c:v>-5.3620951706912496</c:v>
                </c:pt>
                <c:pt idx="6811">
                  <c:v>-5.3780801396384996</c:v>
                </c:pt>
                <c:pt idx="6812">
                  <c:v>-5.4158688737988196</c:v>
                </c:pt>
                <c:pt idx="6813">
                  <c:v>-5.4304079274469599</c:v>
                </c:pt>
                <c:pt idx="6814">
                  <c:v>-5.4455463272802396</c:v>
                </c:pt>
                <c:pt idx="6815">
                  <c:v>-5.4601815677989096</c:v>
                </c:pt>
                <c:pt idx="6816">
                  <c:v>-5.4739217897074797</c:v>
                </c:pt>
                <c:pt idx="6817">
                  <c:v>-5.4867041676118902</c:v>
                </c:pt>
                <c:pt idx="6818">
                  <c:v>-5.4987196403891403</c:v>
                </c:pt>
                <c:pt idx="6819">
                  <c:v>-5.5097726115122097</c:v>
                </c:pt>
                <c:pt idx="6820">
                  <c:v>-5.5326694046646603</c:v>
                </c:pt>
                <c:pt idx="6821">
                  <c:v>-5.5406455069889304</c:v>
                </c:pt>
                <c:pt idx="6822">
                  <c:v>-5.5481227188039997</c:v>
                </c:pt>
                <c:pt idx="6823">
                  <c:v>-5.5541023582529796</c:v>
                </c:pt>
                <c:pt idx="6824">
                  <c:v>-5.5586767091411096</c:v>
                </c:pt>
                <c:pt idx="6825">
                  <c:v>-5.5619857193103401</c:v>
                </c:pt>
                <c:pt idx="6826">
                  <c:v>-5.56411267495087</c:v>
                </c:pt>
                <c:pt idx="6827">
                  <c:v>-5.5649244261386199</c:v>
                </c:pt>
                <c:pt idx="6828">
                  <c:v>-5.5649069159326299</c:v>
                </c:pt>
                <c:pt idx="6829">
                  <c:v>-5.5637026636744196</c:v>
                </c:pt>
                <c:pt idx="6830">
                  <c:v>-5.5612172654524903</c:v>
                </c:pt>
                <c:pt idx="6831">
                  <c:v>-5.5579236076889096</c:v>
                </c:pt>
                <c:pt idx="6832">
                  <c:v>-5.55400686998032</c:v>
                </c:pt>
                <c:pt idx="6833">
                  <c:v>-5.5495262121470503</c:v>
                </c:pt>
                <c:pt idx="6834">
                  <c:v>-5.5444098099188501</c:v>
                </c:pt>
                <c:pt idx="6835">
                  <c:v>-5.5389008829605402</c:v>
                </c:pt>
                <c:pt idx="6836">
                  <c:v>-5.52604597855668</c:v>
                </c:pt>
                <c:pt idx="6837">
                  <c:v>-5.5201424322266099</c:v>
                </c:pt>
                <c:pt idx="6838">
                  <c:v>-5.51413659015624</c:v>
                </c:pt>
                <c:pt idx="6839">
                  <c:v>-5.5082765201657704</c:v>
                </c:pt>
                <c:pt idx="6840">
                  <c:v>-5.5026673269415198</c:v>
                </c:pt>
                <c:pt idx="6841">
                  <c:v>-5.4973536911264302</c:v>
                </c:pt>
                <c:pt idx="6842">
                  <c:v>-5.4925566553534599</c:v>
                </c:pt>
                <c:pt idx="6843">
                  <c:v>-5.4884393145364996</c:v>
                </c:pt>
                <c:pt idx="6844">
                  <c:v>-5.4805804306580104</c:v>
                </c:pt>
                <c:pt idx="6845">
                  <c:v>-5.4780040719044001</c:v>
                </c:pt>
                <c:pt idx="6846">
                  <c:v>-5.4762967917033496</c:v>
                </c:pt>
                <c:pt idx="6847">
                  <c:v>-5.4755358460071397</c:v>
                </c:pt>
                <c:pt idx="6848">
                  <c:v>-5.4758734748234597</c:v>
                </c:pt>
                <c:pt idx="6849">
                  <c:v>-5.4772852339877804</c:v>
                </c:pt>
                <c:pt idx="6850">
                  <c:v>-5.4798556946186903</c:v>
                </c:pt>
                <c:pt idx="6851">
                  <c:v>-5.4833944519084898</c:v>
                </c:pt>
                <c:pt idx="6852">
                  <c:v>-5.4934268457832998</c:v>
                </c:pt>
                <c:pt idx="6853">
                  <c:v>-5.4990161697356301</c:v>
                </c:pt>
                <c:pt idx="6854">
                  <c:v>-5.5055242375519198</c:v>
                </c:pt>
                <c:pt idx="6855">
                  <c:v>-5.5129455943388503</c:v>
                </c:pt>
                <c:pt idx="6856">
                  <c:v>-5.5210868019342998</c:v>
                </c:pt>
                <c:pt idx="6857">
                  <c:v>-5.52986257632866</c:v>
                </c:pt>
                <c:pt idx="6858">
                  <c:v>-5.5391859254375504</c:v>
                </c:pt>
                <c:pt idx="6859">
                  <c:v>-5.5488857128733198</c:v>
                </c:pt>
                <c:pt idx="6860">
                  <c:v>-5.5681799166170398</c:v>
                </c:pt>
                <c:pt idx="6861">
                  <c:v>-5.57783393507043</c:v>
                </c:pt>
                <c:pt idx="6862">
                  <c:v>-5.5874685644279998</c:v>
                </c:pt>
                <c:pt idx="6863">
                  <c:v>-5.5969502061522398</c:v>
                </c:pt>
                <c:pt idx="6864">
                  <c:v>-5.6058858634438904</c:v>
                </c:pt>
                <c:pt idx="6865">
                  <c:v>-5.6141015536317598</c:v>
                </c:pt>
                <c:pt idx="6866">
                  <c:v>-5.6214304969903397</c:v>
                </c:pt>
                <c:pt idx="6867">
                  <c:v>-5.62770833932482</c:v>
                </c:pt>
                <c:pt idx="6868">
                  <c:v>-5.6328010165831399</c:v>
                </c:pt>
                <c:pt idx="6869">
                  <c:v>-5.6365603310772903</c:v>
                </c:pt>
                <c:pt idx="6870">
                  <c:v>-5.63874958950933</c:v>
                </c:pt>
                <c:pt idx="6871">
                  <c:v>-5.6392553357008799</c:v>
                </c:pt>
                <c:pt idx="6872">
                  <c:v>-5.6381739710114998</c:v>
                </c:pt>
                <c:pt idx="6873">
                  <c:v>-5.6352427093751398</c:v>
                </c:pt>
                <c:pt idx="6874">
                  <c:v>-5.6304973019652502</c:v>
                </c:pt>
                <c:pt idx="6875">
                  <c:v>-5.6241286283287604</c:v>
                </c:pt>
                <c:pt idx="6876">
                  <c:v>-5.5982298489593303</c:v>
                </c:pt>
                <c:pt idx="6877">
                  <c:v>-5.5892046347676398</c:v>
                </c:pt>
                <c:pt idx="6878">
                  <c:v>-5.5778505399645599</c:v>
                </c:pt>
                <c:pt idx="6879">
                  <c:v>-5.56512966936622</c:v>
                </c:pt>
                <c:pt idx="6880">
                  <c:v>-5.55088151843111</c:v>
                </c:pt>
                <c:pt idx="6881">
                  <c:v>-5.5356025706204202</c:v>
                </c:pt>
                <c:pt idx="6882">
                  <c:v>-5.51940191284009</c:v>
                </c:pt>
                <c:pt idx="6883">
                  <c:v>-5.5030411765635598</c:v>
                </c:pt>
                <c:pt idx="6884">
                  <c:v>-5.4574124568988402</c:v>
                </c:pt>
                <c:pt idx="6885">
                  <c:v>-5.4399556513789804</c:v>
                </c:pt>
                <c:pt idx="6886">
                  <c:v>-5.4220971245750897</c:v>
                </c:pt>
                <c:pt idx="6887">
                  <c:v>-5.4041813215016701</c:v>
                </c:pt>
                <c:pt idx="6888">
                  <c:v>-5.3866186401877103</c:v>
                </c:pt>
                <c:pt idx="6889">
                  <c:v>-5.3700679457826199</c:v>
                </c:pt>
                <c:pt idx="6890">
                  <c:v>-5.3539433298980503</c:v>
                </c:pt>
                <c:pt idx="6891">
                  <c:v>-5.33896658266843</c:v>
                </c:pt>
                <c:pt idx="6892">
                  <c:v>-5.3018937053678696</c:v>
                </c:pt>
                <c:pt idx="6893">
                  <c:v>-5.2896483936298102</c:v>
                </c:pt>
                <c:pt idx="6894">
                  <c:v>-5.2790200233496298</c:v>
                </c:pt>
                <c:pt idx="6895">
                  <c:v>-5.2696146774284198</c:v>
                </c:pt>
                <c:pt idx="6896">
                  <c:v>-5.2620348792108</c:v>
                </c:pt>
                <c:pt idx="6897">
                  <c:v>-5.2562505147688201</c:v>
                </c:pt>
                <c:pt idx="6898">
                  <c:v>-5.2525231564724599</c:v>
                </c:pt>
                <c:pt idx="6899">
                  <c:v>-5.2503291411487298</c:v>
                </c:pt>
                <c:pt idx="6900">
                  <c:v>-5.2430657149308697</c:v>
                </c:pt>
                <c:pt idx="6901">
                  <c:v>-5.2442372418118799</c:v>
                </c:pt>
                <c:pt idx="6902">
                  <c:v>-5.2464711572063996</c:v>
                </c:pt>
                <c:pt idx="6903">
                  <c:v>-5.2497882624296803</c:v>
                </c:pt>
                <c:pt idx="6904">
                  <c:v>-5.2542984558726804</c:v>
                </c:pt>
                <c:pt idx="6905">
                  <c:v>-5.2600658775133802</c:v>
                </c:pt>
                <c:pt idx="6906">
                  <c:v>-5.2670553848149799</c:v>
                </c:pt>
                <c:pt idx="6907">
                  <c:v>-5.2752361488451101</c:v>
                </c:pt>
                <c:pt idx="6908">
                  <c:v>-5.2880027124153202</c:v>
                </c:pt>
                <c:pt idx="6909">
                  <c:v>-5.2976057750519701</c:v>
                </c:pt>
                <c:pt idx="6910">
                  <c:v>-5.3072924360217604</c:v>
                </c:pt>
                <c:pt idx="6911">
                  <c:v>-5.3170462169608701</c:v>
                </c:pt>
                <c:pt idx="6912">
                  <c:v>-5.3265308378250698</c:v>
                </c:pt>
                <c:pt idx="6913">
                  <c:v>-5.3355746970106104</c:v>
                </c:pt>
                <c:pt idx="6914">
                  <c:v>-5.34386503482507</c:v>
                </c:pt>
                <c:pt idx="6915">
                  <c:v>-5.3514697640811999</c:v>
                </c:pt>
                <c:pt idx="6916">
                  <c:v>-5.3582568626102898</c:v>
                </c:pt>
                <c:pt idx="6917">
                  <c:v>-5.3636945475472304</c:v>
                </c:pt>
                <c:pt idx="6918">
                  <c:v>-5.3678995223793802</c:v>
                </c:pt>
                <c:pt idx="6919">
                  <c:v>-5.3708024616291699</c:v>
                </c:pt>
                <c:pt idx="6920">
                  <c:v>-5.3723390058737497</c:v>
                </c:pt>
                <c:pt idx="6921">
                  <c:v>-5.3724709984324699</c:v>
                </c:pt>
                <c:pt idx="6922">
                  <c:v>-5.3713433050247001</c:v>
                </c:pt>
                <c:pt idx="6923">
                  <c:v>-5.3692304171110701</c:v>
                </c:pt>
                <c:pt idx="6924">
                  <c:v>-5.3560848714851703</c:v>
                </c:pt>
                <c:pt idx="6925">
                  <c:v>-5.3516252340121504</c:v>
                </c:pt>
                <c:pt idx="6926">
                  <c:v>-5.3462018055099199</c:v>
                </c:pt>
                <c:pt idx="6927">
                  <c:v>-5.33948309572465</c:v>
                </c:pt>
                <c:pt idx="6928">
                  <c:v>-5.3320105495614003</c:v>
                </c:pt>
                <c:pt idx="6929">
                  <c:v>-5.3236358182873804</c:v>
                </c:pt>
                <c:pt idx="6930">
                  <c:v>-5.3152069754018196</c:v>
                </c:pt>
                <c:pt idx="6931">
                  <c:v>-5.3063331408748304</c:v>
                </c:pt>
                <c:pt idx="6932">
                  <c:v>-5.28538677956832</c:v>
                </c:pt>
                <c:pt idx="6933">
                  <c:v>-5.2770581375868799</c:v>
                </c:pt>
                <c:pt idx="6934">
                  <c:v>-5.26857456183187</c:v>
                </c:pt>
                <c:pt idx="6935">
                  <c:v>-5.2605591933167499</c:v>
                </c:pt>
                <c:pt idx="6936">
                  <c:v>-5.2535104316706303</c:v>
                </c:pt>
                <c:pt idx="6937">
                  <c:v>-5.2469169080620803</c:v>
                </c:pt>
                <c:pt idx="6938">
                  <c:v>-5.24130902326716</c:v>
                </c:pt>
                <c:pt idx="6939">
                  <c:v>-5.2367477784286596</c:v>
                </c:pt>
                <c:pt idx="6940">
                  <c:v>-5.2290344385063001</c:v>
                </c:pt>
                <c:pt idx="6941">
                  <c:v>-5.2269929107686304</c:v>
                </c:pt>
                <c:pt idx="6942">
                  <c:v>-5.2262662764628596</c:v>
                </c:pt>
                <c:pt idx="6943">
                  <c:v>-5.2269307134476204</c:v>
                </c:pt>
                <c:pt idx="6944">
                  <c:v>-5.2286224197150304</c:v>
                </c:pt>
                <c:pt idx="6945">
                  <c:v>-5.2319070407529402</c:v>
                </c:pt>
                <c:pt idx="6946">
                  <c:v>-5.2364045411442204</c:v>
                </c:pt>
                <c:pt idx="6947">
                  <c:v>-5.2420314932037604</c:v>
                </c:pt>
                <c:pt idx="6948">
                  <c:v>-5.2558832185031701</c:v>
                </c:pt>
                <c:pt idx="6949">
                  <c:v>-5.2631196121081301</c:v>
                </c:pt>
                <c:pt idx="6950">
                  <c:v>-5.2715317306333596</c:v>
                </c:pt>
                <c:pt idx="6951">
                  <c:v>-5.2806543645714301</c:v>
                </c:pt>
                <c:pt idx="6952">
                  <c:v>-5.2901555766438904</c:v>
                </c:pt>
                <c:pt idx="6953">
                  <c:v>-5.3001308512158802</c:v>
                </c:pt>
                <c:pt idx="6954">
                  <c:v>-5.3101119861752499</c:v>
                </c:pt>
                <c:pt idx="6955">
                  <c:v>-5.3199586466631903</c:v>
                </c:pt>
                <c:pt idx="6956">
                  <c:v>-5.3385784012937396</c:v>
                </c:pt>
                <c:pt idx="6957">
                  <c:v>-5.3479282301355298</c:v>
                </c:pt>
                <c:pt idx="6958">
                  <c:v>-5.3569208105229604</c:v>
                </c:pt>
                <c:pt idx="6959">
                  <c:v>-5.3653446745741604</c:v>
                </c:pt>
                <c:pt idx="6960">
                  <c:v>-5.3729129945893304</c:v>
                </c:pt>
                <c:pt idx="6961">
                  <c:v>-5.37956776260644</c:v>
                </c:pt>
                <c:pt idx="6962">
                  <c:v>-5.3850471186698501</c:v>
                </c:pt>
                <c:pt idx="6963">
                  <c:v>-5.3895144479668202</c:v>
                </c:pt>
                <c:pt idx="6964">
                  <c:v>-5.3913361101552297</c:v>
                </c:pt>
                <c:pt idx="6965">
                  <c:v>-5.39343564511982</c:v>
                </c:pt>
                <c:pt idx="6966">
                  <c:v>-5.3942298210411996</c:v>
                </c:pt>
                <c:pt idx="6967">
                  <c:v>-5.3936533336706596</c:v>
                </c:pt>
                <c:pt idx="6968">
                  <c:v>-5.3917887141835701</c:v>
                </c:pt>
                <c:pt idx="6969">
                  <c:v>-5.3888094965444102</c:v>
                </c:pt>
                <c:pt idx="6970">
                  <c:v>-5.3845825991257401</c:v>
                </c:pt>
                <c:pt idx="6971">
                  <c:v>-5.3793072275061897</c:v>
                </c:pt>
                <c:pt idx="6972">
                  <c:v>-5.3595429427362102</c:v>
                </c:pt>
                <c:pt idx="6973">
                  <c:v>-5.3519897167605803</c:v>
                </c:pt>
                <c:pt idx="6974">
                  <c:v>-5.3440286489458702</c:v>
                </c:pt>
                <c:pt idx="6975">
                  <c:v>-5.3350101916452601</c:v>
                </c:pt>
                <c:pt idx="6976">
                  <c:v>-5.3257539915400596</c:v>
                </c:pt>
                <c:pt idx="6977">
                  <c:v>-5.3155839436301902</c:v>
                </c:pt>
                <c:pt idx="6978">
                  <c:v>-5.3053501596938402</c:v>
                </c:pt>
                <c:pt idx="6979">
                  <c:v>-5.2948498823635699</c:v>
                </c:pt>
                <c:pt idx="6980">
                  <c:v>-5.2652355067363299</c:v>
                </c:pt>
                <c:pt idx="6981">
                  <c:v>-5.2547539823057496</c:v>
                </c:pt>
                <c:pt idx="6982">
                  <c:v>-5.2443727684782502</c:v>
                </c:pt>
                <c:pt idx="6983">
                  <c:v>-5.2344076666682202</c:v>
                </c:pt>
                <c:pt idx="6984">
                  <c:v>-5.2248521986171497</c:v>
                </c:pt>
                <c:pt idx="6985">
                  <c:v>-5.2159534020856198</c:v>
                </c:pt>
                <c:pt idx="6986">
                  <c:v>-5.2075879332283703</c:v>
                </c:pt>
                <c:pt idx="6987">
                  <c:v>-5.2000962943086302</c:v>
                </c:pt>
                <c:pt idx="6988">
                  <c:v>-5.1779434930304502</c:v>
                </c:pt>
                <c:pt idx="6989">
                  <c:v>-5.1728563178129496</c:v>
                </c:pt>
                <c:pt idx="6990">
                  <c:v>-5.16848809730749</c:v>
                </c:pt>
                <c:pt idx="6991">
                  <c:v>-5.1649231177260599</c:v>
                </c:pt>
                <c:pt idx="6992">
                  <c:v>-5.1625658084652901</c:v>
                </c:pt>
                <c:pt idx="6993">
                  <c:v>-5.1611740329176996</c:v>
                </c:pt>
                <c:pt idx="6994">
                  <c:v>-5.1612062650346404</c:v>
                </c:pt>
                <c:pt idx="6995">
                  <c:v>-5.1621571097048502</c:v>
                </c:pt>
                <c:pt idx="6996">
                  <c:v>-5.1588805253179704</c:v>
                </c:pt>
                <c:pt idx="6997">
                  <c:v>-5.1619634742858098</c:v>
                </c:pt>
                <c:pt idx="6998">
                  <c:v>-5.1660895980878498</c:v>
                </c:pt>
                <c:pt idx="6999">
                  <c:v>-5.1708907301317497</c:v>
                </c:pt>
                <c:pt idx="7000">
                  <c:v>-5.1766035623528799</c:v>
                </c:pt>
                <c:pt idx="7001">
                  <c:v>-5.1828880725215898</c:v>
                </c:pt>
                <c:pt idx="7002">
                  <c:v>-5.1896586149275201</c:v>
                </c:pt>
                <c:pt idx="7003">
                  <c:v>-5.1968261065575598</c:v>
                </c:pt>
                <c:pt idx="7004">
                  <c:v>-5.2064916149516103</c:v>
                </c:pt>
                <c:pt idx="7005">
                  <c:v>-5.2139715790587902</c:v>
                </c:pt>
                <c:pt idx="7006">
                  <c:v>-5.2216458616157899</c:v>
                </c:pt>
                <c:pt idx="7007">
                  <c:v>-5.2291782209932496</c:v>
                </c:pt>
                <c:pt idx="7008">
                  <c:v>-5.2364681515372196</c:v>
                </c:pt>
                <c:pt idx="7009">
                  <c:v>-5.2431898920603803</c:v>
                </c:pt>
                <c:pt idx="7010">
                  <c:v>-5.2495170684324401</c:v>
                </c:pt>
                <c:pt idx="7011">
                  <c:v>-5.2551230843418404</c:v>
                </c:pt>
                <c:pt idx="7012">
                  <c:v>-5.2568106428961396</c:v>
                </c:pt>
                <c:pt idx="7013">
                  <c:v>-5.2609969709861497</c:v>
                </c:pt>
                <c:pt idx="7014">
                  <c:v>-5.26421328046602</c:v>
                </c:pt>
                <c:pt idx="7015">
                  <c:v>-5.26634660509702</c:v>
                </c:pt>
                <c:pt idx="7016">
                  <c:v>-5.2674969699169401</c:v>
                </c:pt>
                <c:pt idx="7017">
                  <c:v>-5.2676458230426704</c:v>
                </c:pt>
                <c:pt idx="7018">
                  <c:v>-5.2666993431783302</c:v>
                </c:pt>
                <c:pt idx="7019">
                  <c:v>-5.2650258435934401</c:v>
                </c:pt>
                <c:pt idx="7020">
                  <c:v>-5.2491524913091903</c:v>
                </c:pt>
                <c:pt idx="7021">
                  <c:v>-5.2461036078871199</c:v>
                </c:pt>
                <c:pt idx="7022">
                  <c:v>-5.24180616697533</c:v>
                </c:pt>
                <c:pt idx="7023">
                  <c:v>-5.2366328233470503</c:v>
                </c:pt>
                <c:pt idx="7024">
                  <c:v>-5.2310751952228998</c:v>
                </c:pt>
                <c:pt idx="7025">
                  <c:v>-5.2247579135690803</c:v>
                </c:pt>
                <c:pt idx="7026">
                  <c:v>-5.21860488124591</c:v>
                </c:pt>
                <c:pt idx="7027">
                  <c:v>-5.2118593170367102</c:v>
                </c:pt>
                <c:pt idx="7028">
                  <c:v>-5.1859376356981297</c:v>
                </c:pt>
                <c:pt idx="7029">
                  <c:v>-5.1790846590070503</c:v>
                </c:pt>
                <c:pt idx="7030">
                  <c:v>-5.1718363988498499</c:v>
                </c:pt>
                <c:pt idx="7031">
                  <c:v>-5.1646905504461804</c:v>
                </c:pt>
                <c:pt idx="7032">
                  <c:v>-5.1581270952215901</c:v>
                </c:pt>
                <c:pt idx="7033">
                  <c:v>-5.1513740115425</c:v>
                </c:pt>
                <c:pt idx="7034">
                  <c:v>-5.1449038998582504</c:v>
                </c:pt>
                <c:pt idx="7035">
                  <c:v>-5.1387650239087801</c:v>
                </c:pt>
                <c:pt idx="7036">
                  <c:v>-5.1171907575199</c:v>
                </c:pt>
                <c:pt idx="7037">
                  <c:v>-5.11207255906114</c:v>
                </c:pt>
                <c:pt idx="7038">
                  <c:v>-5.1076005641045299</c:v>
                </c:pt>
                <c:pt idx="7039">
                  <c:v>-5.1036065479555903</c:v>
                </c:pt>
                <c:pt idx="7040">
                  <c:v>-5.1003540811008703</c:v>
                </c:pt>
                <c:pt idx="7041">
                  <c:v>-5.0971845825363902</c:v>
                </c:pt>
                <c:pt idx="7042">
                  <c:v>-5.0951238876729201</c:v>
                </c:pt>
                <c:pt idx="7043">
                  <c:v>-5.0934690850569302</c:v>
                </c:pt>
                <c:pt idx="7044">
                  <c:v>-5.0827287182554803</c:v>
                </c:pt>
                <c:pt idx="7045">
                  <c:v>-5.0824700077358296</c:v>
                </c:pt>
                <c:pt idx="7046">
                  <c:v>-5.0823458658649603</c:v>
                </c:pt>
                <c:pt idx="7047">
                  <c:v>-5.08293870767731</c:v>
                </c:pt>
                <c:pt idx="7048">
                  <c:v>-5.08387806999162</c:v>
                </c:pt>
                <c:pt idx="7049">
                  <c:v>-5.08526650898495</c:v>
                </c:pt>
                <c:pt idx="7050">
                  <c:v>-5.0868001400895899</c:v>
                </c:pt>
                <c:pt idx="7051">
                  <c:v>-5.08865941509724</c:v>
                </c:pt>
                <c:pt idx="7052">
                  <c:v>-5.0847572272360102</c:v>
                </c:pt>
                <c:pt idx="7053">
                  <c:v>-5.0871081023733602</c:v>
                </c:pt>
                <c:pt idx="7054">
                  <c:v>-5.0891429498564698</c:v>
                </c:pt>
                <c:pt idx="7055">
                  <c:v>-5.0912177944521702</c:v>
                </c:pt>
                <c:pt idx="7056">
                  <c:v>-5.0930952241901499</c:v>
                </c:pt>
                <c:pt idx="7057">
                  <c:v>-5.0949299387079199</c:v>
                </c:pt>
                <c:pt idx="7058">
                  <c:v>-5.09610984556946</c:v>
                </c:pt>
                <c:pt idx="7059">
                  <c:v>-5.09724728658251</c:v>
                </c:pt>
                <c:pt idx="7060">
                  <c:v>-5.0896704115277398</c:v>
                </c:pt>
                <c:pt idx="7061">
                  <c:v>-5.0896645030788301</c:v>
                </c:pt>
                <c:pt idx="7062">
                  <c:v>-5.0892426966833098</c:v>
                </c:pt>
                <c:pt idx="7063">
                  <c:v>-5.0885244120344204</c:v>
                </c:pt>
                <c:pt idx="7064">
                  <c:v>-5.0868431098722198</c:v>
                </c:pt>
                <c:pt idx="7065">
                  <c:v>-5.0844959666137104</c:v>
                </c:pt>
                <c:pt idx="7066">
                  <c:v>-5.0814694911713802</c:v>
                </c:pt>
                <c:pt idx="7067">
                  <c:v>-5.0774544887876996</c:v>
                </c:pt>
                <c:pt idx="7068">
                  <c:v>-5.0584593186123303</c:v>
                </c:pt>
                <c:pt idx="7069">
                  <c:v>-5.0538010760003296</c:v>
                </c:pt>
                <c:pt idx="7070">
                  <c:v>-5.0478926710505698</c:v>
                </c:pt>
                <c:pt idx="7071">
                  <c:v>-5.0411819056230698</c:v>
                </c:pt>
                <c:pt idx="7072">
                  <c:v>-5.0338879692935103</c:v>
                </c:pt>
                <c:pt idx="7073">
                  <c:v>-5.0264811400348099</c:v>
                </c:pt>
                <c:pt idx="7074">
                  <c:v>-5.0180305375552496</c:v>
                </c:pt>
                <c:pt idx="7075">
                  <c:v>-5.0097686896748899</c:v>
                </c:pt>
                <c:pt idx="7076">
                  <c:v>-4.9816795739475799</c:v>
                </c:pt>
                <c:pt idx="7077">
                  <c:v>-4.97272219823898</c:v>
                </c:pt>
                <c:pt idx="7078">
                  <c:v>-4.9632797599832603</c:v>
                </c:pt>
                <c:pt idx="7079">
                  <c:v>-4.9531617167836304</c:v>
                </c:pt>
                <c:pt idx="7080">
                  <c:v>-4.9436218847582003</c:v>
                </c:pt>
                <c:pt idx="7081">
                  <c:v>-4.9341012112770501</c:v>
                </c:pt>
                <c:pt idx="7082">
                  <c:v>-4.9241930327682901</c:v>
                </c:pt>
                <c:pt idx="7083">
                  <c:v>-4.9148493178287804</c:v>
                </c:pt>
                <c:pt idx="7084">
                  <c:v>-4.8855536236544799</c:v>
                </c:pt>
                <c:pt idx="7085">
                  <c:v>-4.8767371285315999</c:v>
                </c:pt>
                <c:pt idx="7086">
                  <c:v>-4.8681391299981502</c:v>
                </c:pt>
                <c:pt idx="7087">
                  <c:v>-4.8598454156204101</c:v>
                </c:pt>
                <c:pt idx="7088">
                  <c:v>-4.8520291090874599</c:v>
                </c:pt>
                <c:pt idx="7089">
                  <c:v>-4.8451826054211304</c:v>
                </c:pt>
                <c:pt idx="7090">
                  <c:v>-4.8387385466079698</c:v>
                </c:pt>
                <c:pt idx="7091">
                  <c:v>-4.8327530535337102</c:v>
                </c:pt>
                <c:pt idx="7092">
                  <c:v>-4.8131982329297696</c:v>
                </c:pt>
                <c:pt idx="7093">
                  <c:v>-4.8091230628129704</c:v>
                </c:pt>
                <c:pt idx="7094">
                  <c:v>-4.8056741005921797</c:v>
                </c:pt>
                <c:pt idx="7095">
                  <c:v>-4.8030400062591303</c:v>
                </c:pt>
                <c:pt idx="7096">
                  <c:v>-4.8012765629602301</c:v>
                </c:pt>
                <c:pt idx="7097">
                  <c:v>-4.8001015655075596</c:v>
                </c:pt>
                <c:pt idx="7098">
                  <c:v>-4.8001180472881497</c:v>
                </c:pt>
                <c:pt idx="7099">
                  <c:v>-4.8007060220669802</c:v>
                </c:pt>
                <c:pt idx="7100">
                  <c:v>-4.7960674543934996</c:v>
                </c:pt>
                <c:pt idx="7101">
                  <c:v>-4.7981210440429196</c:v>
                </c:pt>
                <c:pt idx="7102">
                  <c:v>-4.8008653285705396</c:v>
                </c:pt>
                <c:pt idx="7103">
                  <c:v>-4.8041373274114099</c:v>
                </c:pt>
                <c:pt idx="7104">
                  <c:v>-4.8078747219212001</c:v>
                </c:pt>
                <c:pt idx="7105">
                  <c:v>-4.8120595100852404</c:v>
                </c:pt>
                <c:pt idx="7106">
                  <c:v>-4.8165203927560301</c:v>
                </c:pt>
                <c:pt idx="7107">
                  <c:v>-4.8210747483004797</c:v>
                </c:pt>
                <c:pt idx="7108">
                  <c:v>-4.8237560490362101</c:v>
                </c:pt>
                <c:pt idx="7109">
                  <c:v>-4.8284948425562497</c:v>
                </c:pt>
                <c:pt idx="7110">
                  <c:v>-4.8330990333864401</c:v>
                </c:pt>
                <c:pt idx="7111">
                  <c:v>-4.8374841085575797</c:v>
                </c:pt>
                <c:pt idx="7112">
                  <c:v>-4.8414455699085002</c:v>
                </c:pt>
                <c:pt idx="7113">
                  <c:v>-4.8449863380161098</c:v>
                </c:pt>
                <c:pt idx="7114">
                  <c:v>-4.8480496453984303</c:v>
                </c:pt>
                <c:pt idx="7115">
                  <c:v>-4.8505875771515896</c:v>
                </c:pt>
                <c:pt idx="7116">
                  <c:v>-4.8467335674276297</c:v>
                </c:pt>
                <c:pt idx="7117">
                  <c:v>-4.8479839027687497</c:v>
                </c:pt>
                <c:pt idx="7118">
                  <c:v>-4.8481663309049496</c:v>
                </c:pt>
                <c:pt idx="7119">
                  <c:v>-4.8475519428542402</c:v>
                </c:pt>
                <c:pt idx="7120">
                  <c:v>-4.84599288766481</c:v>
                </c:pt>
                <c:pt idx="7121">
                  <c:v>-4.8436895110098304</c:v>
                </c:pt>
                <c:pt idx="7122">
                  <c:v>-4.8407363588640999</c:v>
                </c:pt>
                <c:pt idx="7123">
                  <c:v>-4.8369200200564402</c:v>
                </c:pt>
                <c:pt idx="7124">
                  <c:v>-4.82039898385655</c:v>
                </c:pt>
                <c:pt idx="7125">
                  <c:v>-4.8151769931312796</c:v>
                </c:pt>
                <c:pt idx="7126">
                  <c:v>-4.80902105033931</c:v>
                </c:pt>
                <c:pt idx="7127">
                  <c:v>-4.8028014842721802</c:v>
                </c:pt>
                <c:pt idx="7128">
                  <c:v>-4.79617250232653</c:v>
                </c:pt>
                <c:pt idx="7129">
                  <c:v>-4.78886120814078</c:v>
                </c:pt>
                <c:pt idx="7130">
                  <c:v>-4.78159198274132</c:v>
                </c:pt>
                <c:pt idx="7131">
                  <c:v>-4.7739425508734001</c:v>
                </c:pt>
                <c:pt idx="7132">
                  <c:v>-4.7527096980425396</c:v>
                </c:pt>
                <c:pt idx="7133">
                  <c:v>-4.7457712405913099</c:v>
                </c:pt>
                <c:pt idx="7134">
                  <c:v>-4.7385732406564296</c:v>
                </c:pt>
                <c:pt idx="7135">
                  <c:v>-4.7319778735091003</c:v>
                </c:pt>
                <c:pt idx="7136">
                  <c:v>-4.7254192196112896</c:v>
                </c:pt>
                <c:pt idx="7137">
                  <c:v>-4.7197135908933001</c:v>
                </c:pt>
                <c:pt idx="7138">
                  <c:v>-4.7143224938351196</c:v>
                </c:pt>
                <c:pt idx="7139">
                  <c:v>-4.7096286341895999</c:v>
                </c:pt>
                <c:pt idx="7140">
                  <c:v>-4.6975217258780502</c:v>
                </c:pt>
                <c:pt idx="7141">
                  <c:v>-4.6945670110726603</c:v>
                </c:pt>
                <c:pt idx="7142">
                  <c:v>-4.6923703672970403</c:v>
                </c:pt>
                <c:pt idx="7143">
                  <c:v>-4.69097619478858</c:v>
                </c:pt>
                <c:pt idx="7144">
                  <c:v>-4.69051318212132</c:v>
                </c:pt>
                <c:pt idx="7145">
                  <c:v>-4.6908824457588203</c:v>
                </c:pt>
                <c:pt idx="7146">
                  <c:v>-4.6921248674486096</c:v>
                </c:pt>
                <c:pt idx="7147">
                  <c:v>-4.6942067163137802</c:v>
                </c:pt>
                <c:pt idx="7148">
                  <c:v>-4.6984958689132004</c:v>
                </c:pt>
                <c:pt idx="7149">
                  <c:v>-4.7021348794456097</c:v>
                </c:pt>
                <c:pt idx="7150">
                  <c:v>-4.7064994184795603</c:v>
                </c:pt>
                <c:pt idx="7151">
                  <c:v>-4.71151950812117</c:v>
                </c:pt>
                <c:pt idx="7152">
                  <c:v>-4.7171644388601903</c:v>
                </c:pt>
                <c:pt idx="7153">
                  <c:v>-4.7234056038675396</c:v>
                </c:pt>
                <c:pt idx="7154">
                  <c:v>-4.7302132722892702</c:v>
                </c:pt>
                <c:pt idx="7155">
                  <c:v>-4.7373349324312297</c:v>
                </c:pt>
                <c:pt idx="7156">
                  <c:v>-4.7509911321573703</c:v>
                </c:pt>
                <c:pt idx="7157">
                  <c:v>-4.7586503507937001</c:v>
                </c:pt>
                <c:pt idx="7158">
                  <c:v>-4.7666182173425504</c:v>
                </c:pt>
                <c:pt idx="7159">
                  <c:v>-4.7746259401262598</c:v>
                </c:pt>
                <c:pt idx="7160">
                  <c:v>-4.7826283742112601</c:v>
                </c:pt>
                <c:pt idx="7161">
                  <c:v>-4.7903723419247299</c:v>
                </c:pt>
                <c:pt idx="7162">
                  <c:v>-4.7980358196133102</c:v>
                </c:pt>
                <c:pt idx="7163">
                  <c:v>-4.8055257315244697</c:v>
                </c:pt>
                <c:pt idx="7164">
                  <c:v>-4.8172866345922101</c:v>
                </c:pt>
                <c:pt idx="7165">
                  <c:v>-4.8240489002726701</c:v>
                </c:pt>
                <c:pt idx="7166">
                  <c:v>-4.8304817154959796</c:v>
                </c:pt>
                <c:pt idx="7167">
                  <c:v>-4.8364385535981604</c:v>
                </c:pt>
                <c:pt idx="7168">
                  <c:v>-4.8418506280646003</c:v>
                </c:pt>
                <c:pt idx="7169">
                  <c:v>-4.8468153555589302</c:v>
                </c:pt>
                <c:pt idx="7170">
                  <c:v>-4.8512257281076199</c:v>
                </c:pt>
                <c:pt idx="7171">
                  <c:v>-4.8551694731538699</c:v>
                </c:pt>
                <c:pt idx="7172">
                  <c:v>-4.8582568600888703</c:v>
                </c:pt>
                <c:pt idx="7173">
                  <c:v>-4.8614042159243596</c:v>
                </c:pt>
                <c:pt idx="7174">
                  <c:v>-4.8642349496349597</c:v>
                </c:pt>
                <c:pt idx="7175">
                  <c:v>-4.86623811316342</c:v>
                </c:pt>
                <c:pt idx="7176">
                  <c:v>-4.8678194419539098</c:v>
                </c:pt>
                <c:pt idx="7177">
                  <c:v>-4.8690346396199198</c:v>
                </c:pt>
                <c:pt idx="7178">
                  <c:v>-4.8698778671284604</c:v>
                </c:pt>
                <c:pt idx="7179">
                  <c:v>-4.8704777909993</c:v>
                </c:pt>
                <c:pt idx="7180">
                  <c:v>-4.8666550267242101</c:v>
                </c:pt>
                <c:pt idx="7181">
                  <c:v>-4.8669214255810296</c:v>
                </c:pt>
                <c:pt idx="7182">
                  <c:v>-4.86692843383958</c:v>
                </c:pt>
                <c:pt idx="7183">
                  <c:v>-4.86693640521458</c:v>
                </c:pt>
                <c:pt idx="7184">
                  <c:v>-4.8667868012824798</c:v>
                </c:pt>
                <c:pt idx="7185">
                  <c:v>-4.86666351071693</c:v>
                </c:pt>
                <c:pt idx="7186">
                  <c:v>-4.8665567860599097</c:v>
                </c:pt>
                <c:pt idx="7187">
                  <c:v>-4.8665918918195397</c:v>
                </c:pt>
                <c:pt idx="7188">
                  <c:v>-4.8619767210375304</c:v>
                </c:pt>
                <c:pt idx="7189">
                  <c:v>-4.8623481816299403</c:v>
                </c:pt>
                <c:pt idx="7190">
                  <c:v>-4.86293166668134</c:v>
                </c:pt>
                <c:pt idx="7191">
                  <c:v>-4.8637589952650799</c:v>
                </c:pt>
                <c:pt idx="7192">
                  <c:v>-4.8648165396737202</c:v>
                </c:pt>
                <c:pt idx="7193">
                  <c:v>-4.8661759380568697</c:v>
                </c:pt>
                <c:pt idx="7194">
                  <c:v>-4.8678476828520401</c:v>
                </c:pt>
                <c:pt idx="7195">
                  <c:v>-4.8698533057712803</c:v>
                </c:pt>
                <c:pt idx="7196">
                  <c:v>-4.8707015376410503</c:v>
                </c:pt>
                <c:pt idx="7197">
                  <c:v>-4.8733736706120698</c:v>
                </c:pt>
                <c:pt idx="7198">
                  <c:v>-4.87637512989226</c:v>
                </c:pt>
                <c:pt idx="7199">
                  <c:v>-4.8796922564050202</c:v>
                </c:pt>
                <c:pt idx="7200">
                  <c:v>-4.8833278814778298</c:v>
                </c:pt>
                <c:pt idx="7201">
                  <c:v>-4.8872474512923896</c:v>
                </c:pt>
                <c:pt idx="7202">
                  <c:v>-4.8914206459141898</c:v>
                </c:pt>
                <c:pt idx="7203">
                  <c:v>-4.89582359619153</c:v>
                </c:pt>
                <c:pt idx="7204">
                  <c:v>-4.9026615242003597</c:v>
                </c:pt>
                <c:pt idx="7205">
                  <c:v>-4.9074050188711098</c:v>
                </c:pt>
                <c:pt idx="7206">
                  <c:v>-4.9122852845745504</c:v>
                </c:pt>
                <c:pt idx="7207">
                  <c:v>-4.9172017671478301</c:v>
                </c:pt>
                <c:pt idx="7208">
                  <c:v>-4.9221556538820304</c:v>
                </c:pt>
                <c:pt idx="7209">
                  <c:v>-4.9270370618135599</c:v>
                </c:pt>
                <c:pt idx="7210">
                  <c:v>-4.9317748397715899</c:v>
                </c:pt>
                <c:pt idx="7211">
                  <c:v>-4.9363537143338299</c:v>
                </c:pt>
                <c:pt idx="7212">
                  <c:v>-4.94301150858242</c:v>
                </c:pt>
                <c:pt idx="7213">
                  <c:v>-4.9470100712538301</c:v>
                </c:pt>
                <c:pt idx="7214">
                  <c:v>-4.95080232032835</c:v>
                </c:pt>
                <c:pt idx="7215">
                  <c:v>-4.9540615860169499</c:v>
                </c:pt>
                <c:pt idx="7216">
                  <c:v>-4.95701760615946</c:v>
                </c:pt>
                <c:pt idx="7217">
                  <c:v>-4.95932946236272</c:v>
                </c:pt>
                <c:pt idx="7218">
                  <c:v>-4.9612616862984202</c:v>
                </c:pt>
                <c:pt idx="7219">
                  <c:v>-4.9624464676856297</c:v>
                </c:pt>
                <c:pt idx="7220">
                  <c:v>-4.9601699236828001</c:v>
                </c:pt>
                <c:pt idx="7221">
                  <c:v>-4.9603154144624098</c:v>
                </c:pt>
                <c:pt idx="7222">
                  <c:v>-4.95983815410976</c:v>
                </c:pt>
                <c:pt idx="7223">
                  <c:v>-4.9589085667876898</c:v>
                </c:pt>
                <c:pt idx="7224">
                  <c:v>-4.9570634124315696</c:v>
                </c:pt>
                <c:pt idx="7225">
                  <c:v>-4.9547684986213003</c:v>
                </c:pt>
                <c:pt idx="7226">
                  <c:v>-4.9520309422129198</c:v>
                </c:pt>
                <c:pt idx="7227">
                  <c:v>-4.9488615593329097</c:v>
                </c:pt>
                <c:pt idx="7228">
                  <c:v>-4.9350435416359</c:v>
                </c:pt>
                <c:pt idx="7229">
                  <c:v>-4.9310717300024498</c:v>
                </c:pt>
                <c:pt idx="7230">
                  <c:v>-4.9262259579748999</c:v>
                </c:pt>
                <c:pt idx="7231">
                  <c:v>-4.9210248489541604</c:v>
                </c:pt>
                <c:pt idx="7232">
                  <c:v>-4.9154955204602002</c:v>
                </c:pt>
                <c:pt idx="7233">
                  <c:v>-4.9096678411501999</c:v>
                </c:pt>
                <c:pt idx="7234">
                  <c:v>-4.9038961504778698</c:v>
                </c:pt>
                <c:pt idx="7235">
                  <c:v>-4.8975697486370402</c:v>
                </c:pt>
                <c:pt idx="7236">
                  <c:v>-4.8757527180511797</c:v>
                </c:pt>
                <c:pt idx="7237">
                  <c:v>-4.8701411681831104</c:v>
                </c:pt>
                <c:pt idx="7238">
                  <c:v>-4.8635957485542196</c:v>
                </c:pt>
                <c:pt idx="7239">
                  <c:v>-4.8574564810970298</c:v>
                </c:pt>
                <c:pt idx="7240">
                  <c:v>-4.8513887491918704</c:v>
                </c:pt>
                <c:pt idx="7241">
                  <c:v>-4.84570031746712</c:v>
                </c:pt>
                <c:pt idx="7242">
                  <c:v>-4.84023116778679</c:v>
                </c:pt>
                <c:pt idx="7243">
                  <c:v>-4.8352359720097304</c:v>
                </c:pt>
                <c:pt idx="7244">
                  <c:v>-4.8146141458006104</c:v>
                </c:pt>
                <c:pt idx="7245">
                  <c:v>-4.8112001745629298</c:v>
                </c:pt>
                <c:pt idx="7246">
                  <c:v>-4.8076079110163796</c:v>
                </c:pt>
                <c:pt idx="7247">
                  <c:v>-4.8050413813700104</c:v>
                </c:pt>
                <c:pt idx="7248">
                  <c:v>-4.8026521540783804</c:v>
                </c:pt>
                <c:pt idx="7249">
                  <c:v>-4.8010140161386197</c:v>
                </c:pt>
                <c:pt idx="7250">
                  <c:v>-4.7999040388354501</c:v>
                </c:pt>
                <c:pt idx="7251">
                  <c:v>-4.7995163649153501</c:v>
                </c:pt>
                <c:pt idx="7252">
                  <c:v>-4.78897573263054</c:v>
                </c:pt>
                <c:pt idx="7253">
                  <c:v>-4.7899511825477301</c:v>
                </c:pt>
                <c:pt idx="7254">
                  <c:v>-4.7912468447284899</c:v>
                </c:pt>
                <c:pt idx="7255">
                  <c:v>-4.7931618516982599</c:v>
                </c:pt>
                <c:pt idx="7256">
                  <c:v>-4.7952922751136198</c:v>
                </c:pt>
                <c:pt idx="7257">
                  <c:v>-4.7978169216924798</c:v>
                </c:pt>
                <c:pt idx="7258">
                  <c:v>-4.8007013926603204</c:v>
                </c:pt>
                <c:pt idx="7259">
                  <c:v>-4.8038843036698999</c:v>
                </c:pt>
                <c:pt idx="7260">
                  <c:v>-4.7912649880276303</c:v>
                </c:pt>
                <c:pt idx="7261">
                  <c:v>-4.7953478799359903</c:v>
                </c:pt>
                <c:pt idx="7262">
                  <c:v>-4.7990684154665404</c:v>
                </c:pt>
                <c:pt idx="7263">
                  <c:v>-4.8026415009389796</c:v>
                </c:pt>
                <c:pt idx="7264">
                  <c:v>-4.8063476672365404</c:v>
                </c:pt>
                <c:pt idx="7265">
                  <c:v>-4.8099964593367703</c:v>
                </c:pt>
                <c:pt idx="7266">
                  <c:v>-4.8134508846877999</c:v>
                </c:pt>
                <c:pt idx="7267">
                  <c:v>-4.8169196169855999</c:v>
                </c:pt>
                <c:pt idx="7268">
                  <c:v>-4.8157353686994098</c:v>
                </c:pt>
                <c:pt idx="7269">
                  <c:v>-4.8189002304438597</c:v>
                </c:pt>
                <c:pt idx="7270">
                  <c:v>-4.8217820720152398</c:v>
                </c:pt>
                <c:pt idx="7271">
                  <c:v>-4.8244578680553998</c:v>
                </c:pt>
                <c:pt idx="7272">
                  <c:v>-4.82693353609117</c:v>
                </c:pt>
                <c:pt idx="7273">
                  <c:v>-4.8293537114513398</c:v>
                </c:pt>
                <c:pt idx="7274">
                  <c:v>-4.8315462465337102</c:v>
                </c:pt>
                <c:pt idx="7275">
                  <c:v>-4.8337025282847499</c:v>
                </c:pt>
                <c:pt idx="7276">
                  <c:v>-4.8317444519079302</c:v>
                </c:pt>
                <c:pt idx="7277">
                  <c:v>-4.8335781089334002</c:v>
                </c:pt>
                <c:pt idx="7278">
                  <c:v>-4.8354295399573903</c:v>
                </c:pt>
                <c:pt idx="7279">
                  <c:v>-4.83709212940669</c:v>
                </c:pt>
                <c:pt idx="7280">
                  <c:v>-4.8388135337396001</c:v>
                </c:pt>
                <c:pt idx="7281">
                  <c:v>-4.8404409290797998</c:v>
                </c:pt>
                <c:pt idx="7282">
                  <c:v>-4.8420070726019802</c:v>
                </c:pt>
                <c:pt idx="7283">
                  <c:v>-4.8436254102841803</c:v>
                </c:pt>
                <c:pt idx="7284">
                  <c:v>-4.8418542452981503</c:v>
                </c:pt>
                <c:pt idx="7285">
                  <c:v>-4.8435091488770299</c:v>
                </c:pt>
                <c:pt idx="7286">
                  <c:v>-4.8452116260250104</c:v>
                </c:pt>
                <c:pt idx="7287">
                  <c:v>-4.8468881014434002</c:v>
                </c:pt>
                <c:pt idx="7288">
                  <c:v>-4.8487248494425597</c:v>
                </c:pt>
                <c:pt idx="7289">
                  <c:v>-4.8505793227421696</c:v>
                </c:pt>
                <c:pt idx="7290">
                  <c:v>-4.8526565585533801</c:v>
                </c:pt>
                <c:pt idx="7291">
                  <c:v>-4.8548628779690599</c:v>
                </c:pt>
                <c:pt idx="7292">
                  <c:v>-4.8545311768765602</c:v>
                </c:pt>
                <c:pt idx="7293">
                  <c:v>-4.8577337753452898</c:v>
                </c:pt>
                <c:pt idx="7294">
                  <c:v>-4.8610585946269103</c:v>
                </c:pt>
                <c:pt idx="7295">
                  <c:v>-4.8640749611011103</c:v>
                </c:pt>
                <c:pt idx="7296">
                  <c:v>-4.8672603320972998</c:v>
                </c:pt>
                <c:pt idx="7297">
                  <c:v>-4.8708411552569499</c:v>
                </c:pt>
                <c:pt idx="7298">
                  <c:v>-4.8746628627784601</c:v>
                </c:pt>
                <c:pt idx="7299">
                  <c:v>-4.8788039357602804</c:v>
                </c:pt>
                <c:pt idx="7300">
                  <c:v>-4.8825478727634897</c:v>
                </c:pt>
                <c:pt idx="7301">
                  <c:v>-4.8873928606688803</c:v>
                </c:pt>
                <c:pt idx="7302">
                  <c:v>-4.8926343330448097</c:v>
                </c:pt>
                <c:pt idx="7303">
                  <c:v>-4.8982969446193403</c:v>
                </c:pt>
                <c:pt idx="7304">
                  <c:v>-4.9042408736288303</c:v>
                </c:pt>
                <c:pt idx="7305">
                  <c:v>-4.9106636423612899</c:v>
                </c:pt>
                <c:pt idx="7306">
                  <c:v>-4.9173176514168997</c:v>
                </c:pt>
                <c:pt idx="7307">
                  <c:v>-4.9245465735299501</c:v>
                </c:pt>
                <c:pt idx="7308">
                  <c:v>-4.93599696453881</c:v>
                </c:pt>
                <c:pt idx="7309">
                  <c:v>-4.9437094327833302</c:v>
                </c:pt>
                <c:pt idx="7310">
                  <c:v>-4.95181238076459</c:v>
                </c:pt>
                <c:pt idx="7311">
                  <c:v>-4.9601946606496101</c:v>
                </c:pt>
                <c:pt idx="7312">
                  <c:v>-4.9688424705940504</c:v>
                </c:pt>
                <c:pt idx="7313">
                  <c:v>-4.9775854015279704</c:v>
                </c:pt>
                <c:pt idx="7314">
                  <c:v>-4.9867057581893004</c:v>
                </c:pt>
                <c:pt idx="7315">
                  <c:v>-4.9960813989358996</c:v>
                </c:pt>
                <c:pt idx="7316">
                  <c:v>-5.013559531456</c:v>
                </c:pt>
                <c:pt idx="7317">
                  <c:v>-5.0226413710364701</c:v>
                </c:pt>
                <c:pt idx="7318">
                  <c:v>-5.0319580688068299</c:v>
                </c:pt>
                <c:pt idx="7319">
                  <c:v>-5.0410363189200202</c:v>
                </c:pt>
                <c:pt idx="7320">
                  <c:v>-5.0499052304476599</c:v>
                </c:pt>
                <c:pt idx="7321">
                  <c:v>-5.0585304366475503</c:v>
                </c:pt>
                <c:pt idx="7322">
                  <c:v>-5.0665340311069604</c:v>
                </c:pt>
                <c:pt idx="7323">
                  <c:v>-5.0744182287308197</c:v>
                </c:pt>
                <c:pt idx="7324">
                  <c:v>-5.0893857437043897</c:v>
                </c:pt>
                <c:pt idx="7325">
                  <c:v>-5.0960169412848302</c:v>
                </c:pt>
                <c:pt idx="7326">
                  <c:v>-5.1022232078271497</c:v>
                </c:pt>
                <c:pt idx="7327">
                  <c:v>-5.1077612057801796</c:v>
                </c:pt>
                <c:pt idx="7328">
                  <c:v>-5.1125641432743496</c:v>
                </c:pt>
                <c:pt idx="7329">
                  <c:v>-5.1167589929636703</c:v>
                </c:pt>
                <c:pt idx="7330">
                  <c:v>-5.1202190489379698</c:v>
                </c:pt>
                <c:pt idx="7331">
                  <c:v>-5.1229724311889298</c:v>
                </c:pt>
                <c:pt idx="7332">
                  <c:v>-5.1269487706503503</c:v>
                </c:pt>
                <c:pt idx="7333">
                  <c:v>-5.1282031578714999</c:v>
                </c:pt>
                <c:pt idx="7334">
                  <c:v>-5.1287626582416896</c:v>
                </c:pt>
                <c:pt idx="7335">
                  <c:v>-5.1286967085548296</c:v>
                </c:pt>
                <c:pt idx="7336">
                  <c:v>-5.1279889740149196</c:v>
                </c:pt>
                <c:pt idx="7337">
                  <c:v>-5.1266288780760396</c:v>
                </c:pt>
                <c:pt idx="7338">
                  <c:v>-5.1246122733279096</c:v>
                </c:pt>
                <c:pt idx="7339">
                  <c:v>-5.1220563962983299</c:v>
                </c:pt>
                <c:pt idx="7340">
                  <c:v>-5.1133123975606196</c:v>
                </c:pt>
                <c:pt idx="7341">
                  <c:v>-5.1096286863563698</c:v>
                </c:pt>
                <c:pt idx="7342">
                  <c:v>-5.1055834170860699</c:v>
                </c:pt>
                <c:pt idx="7343">
                  <c:v>-5.1010055111444803</c:v>
                </c:pt>
                <c:pt idx="7344">
                  <c:v>-5.0958612494410396</c:v>
                </c:pt>
                <c:pt idx="7345">
                  <c:v>-5.0904359226674201</c:v>
                </c:pt>
                <c:pt idx="7346">
                  <c:v>-5.0846935975874201</c:v>
                </c:pt>
                <c:pt idx="7347">
                  <c:v>-5.07902824204551</c:v>
                </c:pt>
                <c:pt idx="7348">
                  <c:v>-5.06140119090459</c:v>
                </c:pt>
                <c:pt idx="7349">
                  <c:v>-5.0553109504436096</c:v>
                </c:pt>
                <c:pt idx="7350">
                  <c:v>-5.0490128240486101</c:v>
                </c:pt>
                <c:pt idx="7351">
                  <c:v>-5.0425810245204596</c:v>
                </c:pt>
                <c:pt idx="7352">
                  <c:v>-5.0360548442332203</c:v>
                </c:pt>
                <c:pt idx="7353">
                  <c:v>-5.0296900925913697</c:v>
                </c:pt>
                <c:pt idx="7354">
                  <c:v>-5.0235942425622397</c:v>
                </c:pt>
                <c:pt idx="7355">
                  <c:v>-5.0174275866237297</c:v>
                </c:pt>
                <c:pt idx="7356">
                  <c:v>-4.9984566007864304</c:v>
                </c:pt>
                <c:pt idx="7357">
                  <c:v>-4.9930760696404199</c:v>
                </c:pt>
                <c:pt idx="7358">
                  <c:v>-4.9876963847423896</c:v>
                </c:pt>
                <c:pt idx="7359">
                  <c:v>-4.9826203737562</c:v>
                </c:pt>
                <c:pt idx="7360">
                  <c:v>-4.9781230270742496</c:v>
                </c:pt>
                <c:pt idx="7361">
                  <c:v>-4.9736875707901298</c:v>
                </c:pt>
                <c:pt idx="7362">
                  <c:v>-4.9697515928643901</c:v>
                </c:pt>
                <c:pt idx="7363">
                  <c:v>-4.9661621367385402</c:v>
                </c:pt>
                <c:pt idx="7364">
                  <c:v>-4.9522706152154496</c:v>
                </c:pt>
                <c:pt idx="7365">
                  <c:v>-4.9497339203741397</c:v>
                </c:pt>
                <c:pt idx="7366">
                  <c:v>-4.9474522018598304</c:v>
                </c:pt>
                <c:pt idx="7367">
                  <c:v>-4.9457124572538902</c:v>
                </c:pt>
                <c:pt idx="7368">
                  <c:v>-4.9442184418312403</c:v>
                </c:pt>
                <c:pt idx="7369">
                  <c:v>-4.9431582681237698</c:v>
                </c:pt>
                <c:pt idx="7370">
                  <c:v>-4.9424007709811404</c:v>
                </c:pt>
                <c:pt idx="7371">
                  <c:v>-4.9420854214852401</c:v>
                </c:pt>
                <c:pt idx="7372">
                  <c:v>-4.9345268070641497</c:v>
                </c:pt>
                <c:pt idx="7373">
                  <c:v>-4.9350439673700901</c:v>
                </c:pt>
                <c:pt idx="7374">
                  <c:v>-4.9354164827020197</c:v>
                </c:pt>
                <c:pt idx="7375">
                  <c:v>-4.9361181552302398</c:v>
                </c:pt>
                <c:pt idx="7376">
                  <c:v>-4.9369884795468897</c:v>
                </c:pt>
                <c:pt idx="7377">
                  <c:v>-4.9380027492954</c:v>
                </c:pt>
                <c:pt idx="7378">
                  <c:v>-4.93926990580204</c:v>
                </c:pt>
                <c:pt idx="7379">
                  <c:v>-4.94049475641431</c:v>
                </c:pt>
                <c:pt idx="7380">
                  <c:v>-4.9356393429572298</c:v>
                </c:pt>
                <c:pt idx="7381">
                  <c:v>-4.9370422943661598</c:v>
                </c:pt>
                <c:pt idx="7382">
                  <c:v>-4.9383575637497898</c:v>
                </c:pt>
                <c:pt idx="7383">
                  <c:v>-4.9395024003785597</c:v>
                </c:pt>
                <c:pt idx="7384">
                  <c:v>-4.9406598439932896</c:v>
                </c:pt>
                <c:pt idx="7385">
                  <c:v>-4.9416267304912402</c:v>
                </c:pt>
                <c:pt idx="7386">
                  <c:v>-4.94260876231598</c:v>
                </c:pt>
                <c:pt idx="7387">
                  <c:v>-4.9434397893405997</c:v>
                </c:pt>
                <c:pt idx="7388">
                  <c:v>-4.9367404516758402</c:v>
                </c:pt>
                <c:pt idx="7389">
                  <c:v>-4.9371126745284704</c:v>
                </c:pt>
                <c:pt idx="7390">
                  <c:v>-4.9372894509215</c:v>
                </c:pt>
                <c:pt idx="7391">
                  <c:v>-4.9374495063251302</c:v>
                </c:pt>
                <c:pt idx="7392">
                  <c:v>-4.9372848954013504</c:v>
                </c:pt>
                <c:pt idx="7393">
                  <c:v>-4.93676893089137</c:v>
                </c:pt>
                <c:pt idx="7394">
                  <c:v>-4.9360416454687899</c:v>
                </c:pt>
                <c:pt idx="7395">
                  <c:v>-4.935106156612</c:v>
                </c:pt>
                <c:pt idx="7396">
                  <c:v>-4.9246010238724596</c:v>
                </c:pt>
                <c:pt idx="7397">
                  <c:v>-4.9236265958332197</c:v>
                </c:pt>
                <c:pt idx="7398">
                  <c:v>-4.9219520634068603</c:v>
                </c:pt>
                <c:pt idx="7399">
                  <c:v>-4.9203147360571702</c:v>
                </c:pt>
                <c:pt idx="7400">
                  <c:v>-4.9182721766937396</c:v>
                </c:pt>
                <c:pt idx="7401">
                  <c:v>-4.9162890117671001</c:v>
                </c:pt>
                <c:pt idx="7402">
                  <c:v>-4.91402764516861</c:v>
                </c:pt>
                <c:pt idx="7403">
                  <c:v>-4.9117685752217799</c:v>
                </c:pt>
                <c:pt idx="7404">
                  <c:v>-4.8990919806300504</c:v>
                </c:pt>
                <c:pt idx="7405">
                  <c:v>-4.8966813324895302</c:v>
                </c:pt>
                <c:pt idx="7406">
                  <c:v>-4.8941422427337598</c:v>
                </c:pt>
                <c:pt idx="7407">
                  <c:v>-4.8915254352660797</c:v>
                </c:pt>
                <c:pt idx="7408">
                  <c:v>-4.88907392720155</c:v>
                </c:pt>
                <c:pt idx="7409">
                  <c:v>-4.8864018837894401</c:v>
                </c:pt>
                <c:pt idx="7410">
                  <c:v>-4.8839749737888196</c:v>
                </c:pt>
                <c:pt idx="7411">
                  <c:v>-4.8814953122898697</c:v>
                </c:pt>
                <c:pt idx="7412">
                  <c:v>-4.8689158658872502</c:v>
                </c:pt>
                <c:pt idx="7413">
                  <c:v>-4.8666080566719803</c:v>
                </c:pt>
                <c:pt idx="7414">
                  <c:v>-4.8646561311168597</c:v>
                </c:pt>
                <c:pt idx="7415">
                  <c:v>-4.8624273339851598</c:v>
                </c:pt>
                <c:pt idx="7416">
                  <c:v>-4.8605501499766</c:v>
                </c:pt>
                <c:pt idx="7417">
                  <c:v>-4.8585701860213399</c:v>
                </c:pt>
                <c:pt idx="7418">
                  <c:v>-4.8568537927053699</c:v>
                </c:pt>
                <c:pt idx="7419">
                  <c:v>-4.8549978026481098</c:v>
                </c:pt>
                <c:pt idx="7420">
                  <c:v>-4.8433932275754303</c:v>
                </c:pt>
                <c:pt idx="7421">
                  <c:v>-4.84194530513955</c:v>
                </c:pt>
                <c:pt idx="7422">
                  <c:v>-4.8404838640306398</c:v>
                </c:pt>
                <c:pt idx="7423">
                  <c:v>-4.8387730537749096</c:v>
                </c:pt>
                <c:pt idx="7424">
                  <c:v>-4.8373059177283197</c:v>
                </c:pt>
                <c:pt idx="7425">
                  <c:v>-4.83548845306189</c:v>
                </c:pt>
                <c:pt idx="7426">
                  <c:v>-4.8339259003531696</c:v>
                </c:pt>
                <c:pt idx="7427">
                  <c:v>-4.8319920358656399</c:v>
                </c:pt>
                <c:pt idx="7428">
                  <c:v>-4.8195829764743898</c:v>
                </c:pt>
                <c:pt idx="7429">
                  <c:v>-4.8175497383060302</c:v>
                </c:pt>
                <c:pt idx="7430">
                  <c:v>-4.8153393755299598</c:v>
                </c:pt>
                <c:pt idx="7431">
                  <c:v>-4.8129973349773998</c:v>
                </c:pt>
                <c:pt idx="7432">
                  <c:v>-4.8103477644643702</c:v>
                </c:pt>
                <c:pt idx="7433">
                  <c:v>-4.8076658265802701</c:v>
                </c:pt>
                <c:pt idx="7434">
                  <c:v>-4.8047509915928002</c:v>
                </c:pt>
                <c:pt idx="7435">
                  <c:v>-4.8016920574095003</c:v>
                </c:pt>
                <c:pt idx="7436">
                  <c:v>-4.7858072059060497</c:v>
                </c:pt>
                <c:pt idx="7437">
                  <c:v>-4.7822833145617603</c:v>
                </c:pt>
                <c:pt idx="7438">
                  <c:v>-4.7782253392650196</c:v>
                </c:pt>
                <c:pt idx="7439">
                  <c:v>-4.77422973606462</c:v>
                </c:pt>
                <c:pt idx="7440">
                  <c:v>-4.7700075980554804</c:v>
                </c:pt>
                <c:pt idx="7441">
                  <c:v>-4.7653432846322303</c:v>
                </c:pt>
                <c:pt idx="7442">
                  <c:v>-4.7607701681051404</c:v>
                </c:pt>
                <c:pt idx="7443">
                  <c:v>-4.7556540212312202</c:v>
                </c:pt>
                <c:pt idx="7444">
                  <c:v>-4.73595122329065</c:v>
                </c:pt>
                <c:pt idx="7445">
                  <c:v>-4.7312070830919897</c:v>
                </c:pt>
                <c:pt idx="7446">
                  <c:v>-4.7256991812951297</c:v>
                </c:pt>
                <c:pt idx="7447">
                  <c:v>-4.7202324270033396</c:v>
                </c:pt>
                <c:pt idx="7448">
                  <c:v>-4.7144599521206896</c:v>
                </c:pt>
                <c:pt idx="7449">
                  <c:v>-4.7089701668738497</c:v>
                </c:pt>
                <c:pt idx="7450">
                  <c:v>-4.7029841206276704</c:v>
                </c:pt>
                <c:pt idx="7451">
                  <c:v>-4.6973081847116198</c:v>
                </c:pt>
                <c:pt idx="7452">
                  <c:v>-4.6755660555735501</c:v>
                </c:pt>
                <c:pt idx="7453">
                  <c:v>-4.6697359414025499</c:v>
                </c:pt>
                <c:pt idx="7454">
                  <c:v>-4.6640166714837399</c:v>
                </c:pt>
                <c:pt idx="7455">
                  <c:v>-4.6579435823392403</c:v>
                </c:pt>
                <c:pt idx="7456">
                  <c:v>-4.6522441019715197</c:v>
                </c:pt>
                <c:pt idx="7457">
                  <c:v>-4.6466980674138698</c:v>
                </c:pt>
                <c:pt idx="7458">
                  <c:v>-4.6407162355423601</c:v>
                </c:pt>
                <c:pt idx="7459">
                  <c:v>-4.6352572295080403</c:v>
                </c:pt>
                <c:pt idx="7460">
                  <c:v>-4.6140706217709901</c:v>
                </c:pt>
                <c:pt idx="7461">
                  <c:v>-4.6088869787801299</c:v>
                </c:pt>
                <c:pt idx="7462">
                  <c:v>-4.6034330856330499</c:v>
                </c:pt>
                <c:pt idx="7463">
                  <c:v>-4.5985548371303198</c:v>
                </c:pt>
                <c:pt idx="7464">
                  <c:v>-4.5937619409255301</c:v>
                </c:pt>
                <c:pt idx="7465">
                  <c:v>-4.5887660221452498</c:v>
                </c:pt>
                <c:pt idx="7466">
                  <c:v>-4.5843047328067499</c:v>
                </c:pt>
                <c:pt idx="7467">
                  <c:v>-4.5797510127401599</c:v>
                </c:pt>
                <c:pt idx="7468">
                  <c:v>-4.56114447472258</c:v>
                </c:pt>
                <c:pt idx="7469">
                  <c:v>-4.5575419072793304</c:v>
                </c:pt>
                <c:pt idx="7470">
                  <c:v>-4.5535144694966903</c:v>
                </c:pt>
                <c:pt idx="7471">
                  <c:v>-4.54998976323827</c:v>
                </c:pt>
                <c:pt idx="7472">
                  <c:v>-4.5463090469812704</c:v>
                </c:pt>
                <c:pt idx="7473">
                  <c:v>-4.5428873795995397</c:v>
                </c:pt>
                <c:pt idx="7474">
                  <c:v>-4.53938225689053</c:v>
                </c:pt>
                <c:pt idx="7475">
                  <c:v>-4.5360883341443898</c:v>
                </c:pt>
                <c:pt idx="7476">
                  <c:v>-4.5190961671690397</c:v>
                </c:pt>
                <c:pt idx="7477">
                  <c:v>-4.51563007363991</c:v>
                </c:pt>
                <c:pt idx="7478">
                  <c:v>-4.51241079792426</c:v>
                </c:pt>
                <c:pt idx="7479">
                  <c:v>-4.5091171411953397</c:v>
                </c:pt>
                <c:pt idx="7480">
                  <c:v>-4.5053877485551297</c:v>
                </c:pt>
                <c:pt idx="7481">
                  <c:v>-4.5016607290486199</c:v>
                </c:pt>
                <c:pt idx="7482">
                  <c:v>-4.4975458947136904</c:v>
                </c:pt>
                <c:pt idx="7483">
                  <c:v>-4.4932282939612902</c:v>
                </c:pt>
                <c:pt idx="7484">
                  <c:v>-4.4727770253995498</c:v>
                </c:pt>
                <c:pt idx="7485">
                  <c:v>-4.4686187322701203</c:v>
                </c:pt>
                <c:pt idx="7486">
                  <c:v>-4.4632992532674303</c:v>
                </c:pt>
                <c:pt idx="7487">
                  <c:v>-4.4577077971013503</c:v>
                </c:pt>
                <c:pt idx="7488">
                  <c:v>-4.4516329664358798</c:v>
                </c:pt>
                <c:pt idx="7489">
                  <c:v>-4.4450497298573399</c:v>
                </c:pt>
                <c:pt idx="7490">
                  <c:v>-4.4385889007271002</c:v>
                </c:pt>
                <c:pt idx="7491">
                  <c:v>-4.4311471022986098</c:v>
                </c:pt>
                <c:pt idx="7492">
                  <c:v>-4.4026854012186103</c:v>
                </c:pt>
                <c:pt idx="7493">
                  <c:v>-4.3946244346323304</c:v>
                </c:pt>
                <c:pt idx="7494">
                  <c:v>-4.38576117179755</c:v>
                </c:pt>
                <c:pt idx="7495">
                  <c:v>-4.3763239680012402</c:v>
                </c:pt>
                <c:pt idx="7496">
                  <c:v>-4.3663158965539202</c:v>
                </c:pt>
                <c:pt idx="7497">
                  <c:v>-4.35655159565448</c:v>
                </c:pt>
                <c:pt idx="7498">
                  <c:v>-4.3457053215117503</c:v>
                </c:pt>
                <c:pt idx="7499">
                  <c:v>-4.3343350010426196</c:v>
                </c:pt>
                <c:pt idx="7500">
                  <c:v>-4.2966008961502196</c:v>
                </c:pt>
                <c:pt idx="7501">
                  <c:v>-4.2857586777822103</c:v>
                </c:pt>
                <c:pt idx="7502">
                  <c:v>-4.2735950989132103</c:v>
                </c:pt>
                <c:pt idx="7503">
                  <c:v>-4.2610549603890897</c:v>
                </c:pt>
                <c:pt idx="7504">
                  <c:v>-4.2492433751021501</c:v>
                </c:pt>
                <c:pt idx="7505">
                  <c:v>-4.2366115401476501</c:v>
                </c:pt>
                <c:pt idx="7506">
                  <c:v>-4.2237874804962301</c:v>
                </c:pt>
                <c:pt idx="7507">
                  <c:v>-4.2110501210460098</c:v>
                </c:pt>
                <c:pt idx="7508">
                  <c:v>-4.1720822902524501</c:v>
                </c:pt>
                <c:pt idx="7509">
                  <c:v>-4.1602948858557101</c:v>
                </c:pt>
                <c:pt idx="7510">
                  <c:v>-4.1481839016409401</c:v>
                </c:pt>
                <c:pt idx="7511">
                  <c:v>-4.1370435709800502</c:v>
                </c:pt>
                <c:pt idx="7512">
                  <c:v>-4.1257198211621402</c:v>
                </c:pt>
                <c:pt idx="7513">
                  <c:v>-4.1148247217435197</c:v>
                </c:pt>
                <c:pt idx="7514">
                  <c:v>-4.1047262541027703</c:v>
                </c:pt>
                <c:pt idx="7515">
                  <c:v>-4.0951473803709204</c:v>
                </c:pt>
                <c:pt idx="7516">
                  <c:v>-4.0102396580839601</c:v>
                </c:pt>
                <c:pt idx="7517">
                  <c:v>-4.0064722264544601</c:v>
                </c:pt>
                <c:pt idx="7518">
                  <c:v>-4.0012636803505304</c:v>
                </c:pt>
                <c:pt idx="7519">
                  <c:v>-3.9950714739797299</c:v>
                </c:pt>
                <c:pt idx="7520">
                  <c:v>-3.9896434181338698</c:v>
                </c:pt>
                <c:pt idx="7521">
                  <c:v>-3.98539251325463</c:v>
                </c:pt>
                <c:pt idx="7522">
                  <c:v>-3.9811644651509499</c:v>
                </c:pt>
                <c:pt idx="7523">
                  <c:v>-3.9781130881163</c:v>
                </c:pt>
                <c:pt idx="7524">
                  <c:v>-3.96396535649265</c:v>
                </c:pt>
                <c:pt idx="7525">
                  <c:v>-3.9624202758478599</c:v>
                </c:pt>
                <c:pt idx="7526">
                  <c:v>-3.96150738858542</c:v>
                </c:pt>
                <c:pt idx="7527">
                  <c:v>-3.96098541235936</c:v>
                </c:pt>
                <c:pt idx="7528">
                  <c:v>-3.9609545509602202</c:v>
                </c:pt>
                <c:pt idx="7529">
                  <c:v>-3.96158835243333</c:v>
                </c:pt>
                <c:pt idx="7530">
                  <c:v>-3.9622215385986799</c:v>
                </c:pt>
                <c:pt idx="7531">
                  <c:v>-3.9633333966275099</c:v>
                </c:pt>
                <c:pt idx="7532">
                  <c:v>-3.9572972661730801</c:v>
                </c:pt>
                <c:pt idx="7533">
                  <c:v>-3.9587785877762198</c:v>
                </c:pt>
                <c:pt idx="7534">
                  <c:v>-3.96016709311905</c:v>
                </c:pt>
                <c:pt idx="7535">
                  <c:v>-3.96141211829219</c:v>
                </c:pt>
                <c:pt idx="7536">
                  <c:v>-3.9628036971628502</c:v>
                </c:pt>
                <c:pt idx="7537">
                  <c:v>-3.96396118111383</c:v>
                </c:pt>
                <c:pt idx="7538">
                  <c:v>-3.9647489168563799</c:v>
                </c:pt>
                <c:pt idx="7539">
                  <c:v>-3.9652958593067198</c:v>
                </c:pt>
                <c:pt idx="7540">
                  <c:v>-3.9561042399212898</c:v>
                </c:pt>
                <c:pt idx="7541">
                  <c:v>-3.95605171830177</c:v>
                </c:pt>
                <c:pt idx="7542">
                  <c:v>-3.9554664884282098</c:v>
                </c:pt>
                <c:pt idx="7543">
                  <c:v>-3.9543403621269499</c:v>
                </c:pt>
                <c:pt idx="7544">
                  <c:v>-3.9526672809353398</c:v>
                </c:pt>
                <c:pt idx="7545">
                  <c:v>-3.9504451929086799</c:v>
                </c:pt>
                <c:pt idx="7546">
                  <c:v>-3.94767855594062</c:v>
                </c:pt>
                <c:pt idx="7547">
                  <c:v>-3.9449280613731101</c:v>
                </c:pt>
                <c:pt idx="7548">
                  <c:v>-3.9274175509042002</c:v>
                </c:pt>
                <c:pt idx="7549">
                  <c:v>-3.9233444367321999</c:v>
                </c:pt>
                <c:pt idx="7550">
                  <c:v>-3.91879497832524</c:v>
                </c:pt>
                <c:pt idx="7551">
                  <c:v>-3.9137964342740901</c:v>
                </c:pt>
                <c:pt idx="7552">
                  <c:v>-3.9083804170408798</c:v>
                </c:pt>
                <c:pt idx="7553">
                  <c:v>-3.9028335588498599</c:v>
                </c:pt>
                <c:pt idx="7554">
                  <c:v>-3.89732449112114</c:v>
                </c:pt>
                <c:pt idx="7555">
                  <c:v>-3.8913783950831098</c:v>
                </c:pt>
                <c:pt idx="7556">
                  <c:v>-3.8684645991206401</c:v>
                </c:pt>
                <c:pt idx="7557">
                  <c:v>-3.86292186229295</c:v>
                </c:pt>
                <c:pt idx="7558">
                  <c:v>-3.8562914476470298</c:v>
                </c:pt>
                <c:pt idx="7559">
                  <c:v>-3.8502295279194998</c:v>
                </c:pt>
                <c:pt idx="7560">
                  <c:v>-3.8438855580073099</c:v>
                </c:pt>
                <c:pt idx="7561">
                  <c:v>-3.83822704971102</c:v>
                </c:pt>
                <c:pt idx="7562">
                  <c:v>-3.8323385745929501</c:v>
                </c:pt>
                <c:pt idx="7563">
                  <c:v>-3.82703585604267</c:v>
                </c:pt>
                <c:pt idx="7564">
                  <c:v>-3.8065198585291902</c:v>
                </c:pt>
                <c:pt idx="7565">
                  <c:v>-3.8019370428037398</c:v>
                </c:pt>
                <c:pt idx="7566">
                  <c:v>-3.7978151628891399</c:v>
                </c:pt>
                <c:pt idx="7567">
                  <c:v>-3.79371892656299</c:v>
                </c:pt>
                <c:pt idx="7568">
                  <c:v>-3.7902767563269002</c:v>
                </c:pt>
                <c:pt idx="7569">
                  <c:v>-3.7870186900017999</c:v>
                </c:pt>
                <c:pt idx="7570">
                  <c:v>-3.7846204044657501</c:v>
                </c:pt>
                <c:pt idx="7571">
                  <c:v>-3.7822055252309399</c:v>
                </c:pt>
                <c:pt idx="7572">
                  <c:v>-3.7672145068638598</c:v>
                </c:pt>
                <c:pt idx="7573">
                  <c:v>-3.7658939857624798</c:v>
                </c:pt>
                <c:pt idx="7574">
                  <c:v>-3.76467519419705</c:v>
                </c:pt>
                <c:pt idx="7575">
                  <c:v>-3.7634826826945602</c:v>
                </c:pt>
                <c:pt idx="7576">
                  <c:v>-3.76251811024206</c:v>
                </c:pt>
                <c:pt idx="7577">
                  <c:v>-3.7618618649262898</c:v>
                </c:pt>
                <c:pt idx="7578">
                  <c:v>-3.7611530349070801</c:v>
                </c:pt>
                <c:pt idx="7579">
                  <c:v>-3.7605374201615298</c:v>
                </c:pt>
                <c:pt idx="7580">
                  <c:v>-3.74672727867351</c:v>
                </c:pt>
                <c:pt idx="7581">
                  <c:v>-3.74615102592271</c:v>
                </c:pt>
                <c:pt idx="7582">
                  <c:v>-3.7450876674755298</c:v>
                </c:pt>
                <c:pt idx="7583">
                  <c:v>-3.7437751230326599</c:v>
                </c:pt>
                <c:pt idx="7584">
                  <c:v>-3.7421546870609599</c:v>
                </c:pt>
                <c:pt idx="7585">
                  <c:v>-3.7401756446652001</c:v>
                </c:pt>
                <c:pt idx="7586">
                  <c:v>-3.7377983345042001</c:v>
                </c:pt>
                <c:pt idx="7587">
                  <c:v>-3.7348320180854899</c:v>
                </c:pt>
                <c:pt idx="7588">
                  <c:v>-3.7145849640333601</c:v>
                </c:pt>
                <c:pt idx="7589">
                  <c:v>-3.7115130226344002</c:v>
                </c:pt>
                <c:pt idx="7590">
                  <c:v>-3.7071783710516701</c:v>
                </c:pt>
                <c:pt idx="7591">
                  <c:v>-3.7021435721318299</c:v>
                </c:pt>
                <c:pt idx="7592">
                  <c:v>-3.6966405756012901</c:v>
                </c:pt>
                <c:pt idx="7593">
                  <c:v>-3.6906846297415199</c:v>
                </c:pt>
                <c:pt idx="7594">
                  <c:v>-3.6842959306171399</c:v>
                </c:pt>
                <c:pt idx="7595">
                  <c:v>-3.6777136947335198</c:v>
                </c:pt>
                <c:pt idx="7596">
                  <c:v>-3.65010611611216</c:v>
                </c:pt>
                <c:pt idx="7597">
                  <c:v>-3.6428411993038301</c:v>
                </c:pt>
                <c:pt idx="7598">
                  <c:v>-3.6347966725250198</c:v>
                </c:pt>
                <c:pt idx="7599">
                  <c:v>-3.6264715412495301</c:v>
                </c:pt>
                <c:pt idx="7600">
                  <c:v>-3.61790229005635</c:v>
                </c:pt>
                <c:pt idx="7601">
                  <c:v>-3.60960311249982</c:v>
                </c:pt>
                <c:pt idx="7602">
                  <c:v>-3.6006781891696602</c:v>
                </c:pt>
                <c:pt idx="7603">
                  <c:v>-3.5918870263502898</c:v>
                </c:pt>
                <c:pt idx="7604">
                  <c:v>-3.5633839740992701</c:v>
                </c:pt>
                <c:pt idx="7605">
                  <c:v>-3.5549593832625801</c:v>
                </c:pt>
                <c:pt idx="7606">
                  <c:v>-3.5463369854883702</c:v>
                </c:pt>
                <c:pt idx="7607">
                  <c:v>-3.53821069085964</c:v>
                </c:pt>
                <c:pt idx="7608">
                  <c:v>-3.5299757353628101</c:v>
                </c:pt>
                <c:pt idx="7609">
                  <c:v>-3.5219789824927998</c:v>
                </c:pt>
                <c:pt idx="7610">
                  <c:v>-3.51434845310688</c:v>
                </c:pt>
                <c:pt idx="7611">
                  <c:v>-3.5072289059878399</c:v>
                </c:pt>
                <c:pt idx="7612">
                  <c:v>-3.48542644417165</c:v>
                </c:pt>
                <c:pt idx="7613">
                  <c:v>-3.4795564310093301</c:v>
                </c:pt>
                <c:pt idx="7614">
                  <c:v>-3.4742124140758199</c:v>
                </c:pt>
                <c:pt idx="7615">
                  <c:v>-3.4695160302907802</c:v>
                </c:pt>
                <c:pt idx="7616">
                  <c:v>-3.4651566298943202</c:v>
                </c:pt>
                <c:pt idx="7617">
                  <c:v>-3.4617980471487599</c:v>
                </c:pt>
                <c:pt idx="7618">
                  <c:v>-3.4589752641474498</c:v>
                </c:pt>
                <c:pt idx="7619">
                  <c:v>-3.4568413287427902</c:v>
                </c:pt>
                <c:pt idx="7620">
                  <c:v>-3.4477407549789798</c:v>
                </c:pt>
                <c:pt idx="7621">
                  <c:v>-3.4471081915656399</c:v>
                </c:pt>
                <c:pt idx="7622">
                  <c:v>-3.4471109749853599</c:v>
                </c:pt>
                <c:pt idx="7623">
                  <c:v>-3.4476381742103701</c:v>
                </c:pt>
                <c:pt idx="7624">
                  <c:v>-3.4487986476704098</c:v>
                </c:pt>
                <c:pt idx="7625">
                  <c:v>-3.45031820156029</c:v>
                </c:pt>
                <c:pt idx="7626">
                  <c:v>-3.4524278847329199</c:v>
                </c:pt>
                <c:pt idx="7627">
                  <c:v>-3.45511330827786</c:v>
                </c:pt>
                <c:pt idx="7628">
                  <c:v>-3.4566022020583902</c:v>
                </c:pt>
                <c:pt idx="7629">
                  <c:v>-3.46007822132656</c:v>
                </c:pt>
                <c:pt idx="7630">
                  <c:v>-3.4637316177222899</c:v>
                </c:pt>
                <c:pt idx="7631">
                  <c:v>-3.4675777766447999</c:v>
                </c:pt>
                <c:pt idx="7632">
                  <c:v>-3.4718248337451598</c:v>
                </c:pt>
                <c:pt idx="7633">
                  <c:v>-3.4762117042952698</c:v>
                </c:pt>
                <c:pt idx="7634">
                  <c:v>-3.4807256048664001</c:v>
                </c:pt>
                <c:pt idx="7635">
                  <c:v>-3.4853437199077999</c:v>
                </c:pt>
                <c:pt idx="7636">
                  <c:v>-3.49129148558205</c:v>
                </c:pt>
                <c:pt idx="7637">
                  <c:v>-3.4958145999062098</c:v>
                </c:pt>
                <c:pt idx="7638">
                  <c:v>-3.5004659090176702</c:v>
                </c:pt>
                <c:pt idx="7639">
                  <c:v>-3.50494206376746</c:v>
                </c:pt>
                <c:pt idx="7640">
                  <c:v>-3.50948730189512</c:v>
                </c:pt>
                <c:pt idx="7641">
                  <c:v>-3.5140897271734799</c:v>
                </c:pt>
                <c:pt idx="7642">
                  <c:v>-3.5185294459455401</c:v>
                </c:pt>
                <c:pt idx="7643">
                  <c:v>-3.5229875425474702</c:v>
                </c:pt>
                <c:pt idx="7644">
                  <c:v>-3.52995096344464</c:v>
                </c:pt>
                <c:pt idx="7645">
                  <c:v>-3.5343539034309299</c:v>
                </c:pt>
                <c:pt idx="7646">
                  <c:v>-3.5388938718131899</c:v>
                </c:pt>
                <c:pt idx="7647">
                  <c:v>-3.5435686100013499</c:v>
                </c:pt>
                <c:pt idx="7648">
                  <c:v>-3.5483719472041702</c:v>
                </c:pt>
                <c:pt idx="7649">
                  <c:v>-3.5532380380136099</c:v>
                </c:pt>
                <c:pt idx="7650">
                  <c:v>-3.5583357649134899</c:v>
                </c:pt>
                <c:pt idx="7651">
                  <c:v>-3.5636339970393198</c:v>
                </c:pt>
                <c:pt idx="7652">
                  <c:v>-3.5736760517445201</c:v>
                </c:pt>
                <c:pt idx="7653">
                  <c:v>-3.5795097545402599</c:v>
                </c:pt>
                <c:pt idx="7654">
                  <c:v>-3.5855275852573798</c:v>
                </c:pt>
                <c:pt idx="7655">
                  <c:v>-3.5920691818778301</c:v>
                </c:pt>
                <c:pt idx="7656">
                  <c:v>-3.5988842017881799</c:v>
                </c:pt>
                <c:pt idx="7657">
                  <c:v>-3.60606541653156</c:v>
                </c:pt>
                <c:pt idx="7658">
                  <c:v>-3.6135521946528502</c:v>
                </c:pt>
                <c:pt idx="7659">
                  <c:v>-3.62139026483564</c:v>
                </c:pt>
                <c:pt idx="7660">
                  <c:v>-3.63691607937406</c:v>
                </c:pt>
                <c:pt idx="7661">
                  <c:v>-3.64527018778033</c:v>
                </c:pt>
                <c:pt idx="7662">
                  <c:v>-3.6538270849765899</c:v>
                </c:pt>
                <c:pt idx="7663">
                  <c:v>-3.6622035069509602</c:v>
                </c:pt>
                <c:pt idx="7664">
                  <c:v>-3.67115405986732</c:v>
                </c:pt>
                <c:pt idx="7665">
                  <c:v>-3.6799477931529698</c:v>
                </c:pt>
                <c:pt idx="7666">
                  <c:v>-3.6886465530361101</c:v>
                </c:pt>
                <c:pt idx="7667">
                  <c:v>-3.69714541812534</c:v>
                </c:pt>
                <c:pt idx="7668">
                  <c:v>-3.7116759704853899</c:v>
                </c:pt>
                <c:pt idx="7669">
                  <c:v>-3.7196309011189501</c:v>
                </c:pt>
                <c:pt idx="7670">
                  <c:v>-3.7272571755180399</c:v>
                </c:pt>
                <c:pt idx="7671">
                  <c:v>-3.7341461848117499</c:v>
                </c:pt>
                <c:pt idx="7672">
                  <c:v>-3.74063903634406</c:v>
                </c:pt>
                <c:pt idx="7673">
                  <c:v>-3.74643193933922</c:v>
                </c:pt>
                <c:pt idx="7674">
                  <c:v>-3.7517331572615298</c:v>
                </c:pt>
                <c:pt idx="7675">
                  <c:v>-3.75616146857966</c:v>
                </c:pt>
                <c:pt idx="7676">
                  <c:v>-3.75941150716117</c:v>
                </c:pt>
                <c:pt idx="7677">
                  <c:v>-3.7619446391514302</c:v>
                </c:pt>
                <c:pt idx="7678">
                  <c:v>-3.7636253138413198</c:v>
                </c:pt>
                <c:pt idx="7679">
                  <c:v>-3.7645607240668499</c:v>
                </c:pt>
                <c:pt idx="7680">
                  <c:v>-3.7644817175027701</c:v>
                </c:pt>
                <c:pt idx="7681">
                  <c:v>-3.7636322536178501</c:v>
                </c:pt>
                <c:pt idx="7682">
                  <c:v>-3.7618068931768098</c:v>
                </c:pt>
                <c:pt idx="7683">
                  <c:v>-3.75914543113486</c:v>
                </c:pt>
                <c:pt idx="7684">
                  <c:v>-3.7479198653441399</c:v>
                </c:pt>
                <c:pt idx="7685">
                  <c:v>-3.7439851323118001</c:v>
                </c:pt>
                <c:pt idx="7686">
                  <c:v>-3.73970903050204</c:v>
                </c:pt>
                <c:pt idx="7687">
                  <c:v>-3.7347513119691098</c:v>
                </c:pt>
                <c:pt idx="7688">
                  <c:v>-3.72954760813206</c:v>
                </c:pt>
                <c:pt idx="7689">
                  <c:v>-3.7240001990207898</c:v>
                </c:pt>
                <c:pt idx="7690">
                  <c:v>-3.7183342108137301</c:v>
                </c:pt>
                <c:pt idx="7691">
                  <c:v>-3.7126116028880101</c:v>
                </c:pt>
                <c:pt idx="7692">
                  <c:v>-3.6982346816286999</c:v>
                </c:pt>
                <c:pt idx="7693">
                  <c:v>-3.6932522659246598</c:v>
                </c:pt>
                <c:pt idx="7694">
                  <c:v>-3.6880290291039701</c:v>
                </c:pt>
                <c:pt idx="7695">
                  <c:v>-3.6834490716817698</c:v>
                </c:pt>
                <c:pt idx="7696">
                  <c:v>-3.6791770657148501</c:v>
                </c:pt>
                <c:pt idx="7697">
                  <c:v>-3.6756491822558899</c:v>
                </c:pt>
                <c:pt idx="7698">
                  <c:v>-3.6728463728074399</c:v>
                </c:pt>
                <c:pt idx="7699">
                  <c:v>-3.67072557150775</c:v>
                </c:pt>
                <c:pt idx="7700">
                  <c:v>-3.6660982367522399</c:v>
                </c:pt>
                <c:pt idx="7701">
                  <c:v>-3.6656415095525299</c:v>
                </c:pt>
                <c:pt idx="7702">
                  <c:v>-3.6659853426011599</c:v>
                </c:pt>
                <c:pt idx="7703">
                  <c:v>-3.6671678969778498</c:v>
                </c:pt>
                <c:pt idx="7704">
                  <c:v>-3.6692664612305901</c:v>
                </c:pt>
                <c:pt idx="7705">
                  <c:v>-3.67224961584941</c:v>
                </c:pt>
                <c:pt idx="7706">
                  <c:v>-3.67599218191907</c:v>
                </c:pt>
                <c:pt idx="7707">
                  <c:v>-3.6806656743109198</c:v>
                </c:pt>
                <c:pt idx="7708">
                  <c:v>-3.6899386508397698</c:v>
                </c:pt>
                <c:pt idx="7709">
                  <c:v>-3.6959391368805701</c:v>
                </c:pt>
                <c:pt idx="7710">
                  <c:v>-3.7026484910293598</c:v>
                </c:pt>
                <c:pt idx="7711">
                  <c:v>-3.7100261844101201</c:v>
                </c:pt>
                <c:pt idx="7712">
                  <c:v>-3.7178412592618701</c:v>
                </c:pt>
                <c:pt idx="7713">
                  <c:v>-3.7259335873357502</c:v>
                </c:pt>
                <c:pt idx="7714">
                  <c:v>-3.73459243267797</c:v>
                </c:pt>
                <c:pt idx="7715">
                  <c:v>-3.7435729707316501</c:v>
                </c:pt>
                <c:pt idx="7716">
                  <c:v>-3.7606214121627</c:v>
                </c:pt>
                <c:pt idx="7717">
                  <c:v>-3.7698448245589802</c:v>
                </c:pt>
                <c:pt idx="7718">
                  <c:v>-3.7793377562027799</c:v>
                </c:pt>
                <c:pt idx="7719">
                  <c:v>-3.7887155534826502</c:v>
                </c:pt>
                <c:pt idx="7720">
                  <c:v>-3.7981733409115699</c:v>
                </c:pt>
                <c:pt idx="7721">
                  <c:v>-3.8074514566368198</c:v>
                </c:pt>
                <c:pt idx="7722">
                  <c:v>-3.8166232236050002</c:v>
                </c:pt>
                <c:pt idx="7723">
                  <c:v>-3.8254246470495001</c:v>
                </c:pt>
                <c:pt idx="7724">
                  <c:v>-3.8401109131991298</c:v>
                </c:pt>
                <c:pt idx="7725">
                  <c:v>-3.8482595089122</c:v>
                </c:pt>
                <c:pt idx="7726">
                  <c:v>-3.85609816059939</c:v>
                </c:pt>
                <c:pt idx="7727">
                  <c:v>-3.8633773997648402</c:v>
                </c:pt>
                <c:pt idx="7728">
                  <c:v>-3.8702414186718599</c:v>
                </c:pt>
                <c:pt idx="7729">
                  <c:v>-3.8765794971557299</c:v>
                </c:pt>
                <c:pt idx="7730">
                  <c:v>-3.8826648474118199</c:v>
                </c:pt>
                <c:pt idx="7731">
                  <c:v>-3.8881949090478298</c:v>
                </c:pt>
                <c:pt idx="7732">
                  <c:v>-3.8953818632365902</c:v>
                </c:pt>
                <c:pt idx="7733">
                  <c:v>-3.9001584627522101</c:v>
                </c:pt>
                <c:pt idx="7734">
                  <c:v>-3.9047807405941901</c:v>
                </c:pt>
                <c:pt idx="7735">
                  <c:v>-3.9088864690856999</c:v>
                </c:pt>
                <c:pt idx="7736">
                  <c:v>-3.9128977962419702</c:v>
                </c:pt>
                <c:pt idx="7737">
                  <c:v>-3.9168618897082199</c:v>
                </c:pt>
                <c:pt idx="7738">
                  <c:v>-3.92080796086326</c:v>
                </c:pt>
                <c:pt idx="7739">
                  <c:v>-3.9248082971087301</c:v>
                </c:pt>
                <c:pt idx="7740">
                  <c:v>-3.92966994066669</c:v>
                </c:pt>
                <c:pt idx="7741">
                  <c:v>-3.9338546393360598</c:v>
                </c:pt>
                <c:pt idx="7742">
                  <c:v>-3.93865375110075</c:v>
                </c:pt>
                <c:pt idx="7743">
                  <c:v>-3.9436512516306599</c:v>
                </c:pt>
                <c:pt idx="7744">
                  <c:v>-3.9489415238278198</c:v>
                </c:pt>
                <c:pt idx="7745">
                  <c:v>-3.9544601918681499</c:v>
                </c:pt>
                <c:pt idx="7746">
                  <c:v>-3.9609896068797301</c:v>
                </c:pt>
                <c:pt idx="7747">
                  <c:v>-3.9677663219699499</c:v>
                </c:pt>
                <c:pt idx="7748">
                  <c:v>-3.9801743733766402</c:v>
                </c:pt>
                <c:pt idx="7749">
                  <c:v>-3.9876051245780002</c:v>
                </c:pt>
                <c:pt idx="7750">
                  <c:v>-3.9961281598679599</c:v>
                </c:pt>
                <c:pt idx="7751">
                  <c:v>-4.0048519363113702</c:v>
                </c:pt>
                <c:pt idx="7752">
                  <c:v>-4.0140376943841298</c:v>
                </c:pt>
                <c:pt idx="7753">
                  <c:v>-4.0236195235386898</c:v>
                </c:pt>
                <c:pt idx="7754">
                  <c:v>-4.0335067265730604</c:v>
                </c:pt>
                <c:pt idx="7755">
                  <c:v>-4.0442792154442104</c:v>
                </c:pt>
                <c:pt idx="7756">
                  <c:v>-4.06608703237948</c:v>
                </c:pt>
                <c:pt idx="7757">
                  <c:v>-4.0767417739219702</c:v>
                </c:pt>
                <c:pt idx="7758">
                  <c:v>-4.0879891902276499</c:v>
                </c:pt>
                <c:pt idx="7759">
                  <c:v>-4.0991058693956699</c:v>
                </c:pt>
                <c:pt idx="7760">
                  <c:v>-4.1101915596548499</c:v>
                </c:pt>
                <c:pt idx="7761">
                  <c:v>-4.1210502111489697</c:v>
                </c:pt>
                <c:pt idx="7762">
                  <c:v>-4.1314143135805601</c:v>
                </c:pt>
                <c:pt idx="7763">
                  <c:v>-4.1417789448537103</c:v>
                </c:pt>
                <c:pt idx="7764">
                  <c:v>-4.16130148921836</c:v>
                </c:pt>
                <c:pt idx="7765">
                  <c:v>-4.1708536547441399</c:v>
                </c:pt>
                <c:pt idx="7766">
                  <c:v>-4.1795441092520402</c:v>
                </c:pt>
                <c:pt idx="7767">
                  <c:v>-4.1877866224070397</c:v>
                </c:pt>
                <c:pt idx="7768">
                  <c:v>-4.1953056236827502</c:v>
                </c:pt>
                <c:pt idx="7769">
                  <c:v>-4.2021643488614897</c:v>
                </c:pt>
                <c:pt idx="7770">
                  <c:v>-4.2082477987092801</c:v>
                </c:pt>
                <c:pt idx="7771">
                  <c:v>-4.21365027385598</c:v>
                </c:pt>
                <c:pt idx="7772">
                  <c:v>-4.2228271075886603</c:v>
                </c:pt>
                <c:pt idx="7773">
                  <c:v>-4.2265876330755496</c:v>
                </c:pt>
                <c:pt idx="7774">
                  <c:v>-4.2295571839188799</c:v>
                </c:pt>
                <c:pt idx="7775">
                  <c:v>-4.23171164325014</c:v>
                </c:pt>
                <c:pt idx="7776">
                  <c:v>-4.2330938909080498</c:v>
                </c:pt>
                <c:pt idx="7777">
                  <c:v>-4.2340518717321602</c:v>
                </c:pt>
                <c:pt idx="7778">
                  <c:v>-4.2344249743822902</c:v>
                </c:pt>
                <c:pt idx="7779">
                  <c:v>-4.23408948186289</c:v>
                </c:pt>
                <c:pt idx="7780">
                  <c:v>-4.2277683809223499</c:v>
                </c:pt>
                <c:pt idx="7781">
                  <c:v>-4.2268252749951802</c:v>
                </c:pt>
                <c:pt idx="7782">
                  <c:v>-4.2255975100757404</c:v>
                </c:pt>
                <c:pt idx="7783">
                  <c:v>-4.2240785647517098</c:v>
                </c:pt>
                <c:pt idx="7784">
                  <c:v>-4.2225012126972903</c:v>
                </c:pt>
                <c:pt idx="7785">
                  <c:v>-4.2211281623100501</c:v>
                </c:pt>
                <c:pt idx="7786">
                  <c:v>-4.2195578155694902</c:v>
                </c:pt>
                <c:pt idx="7787">
                  <c:v>-4.21818080894628</c:v>
                </c:pt>
                <c:pt idx="7788">
                  <c:v>-4.2117139669683796</c:v>
                </c:pt>
                <c:pt idx="7789">
                  <c:v>-4.2112932590519598</c:v>
                </c:pt>
                <c:pt idx="7790">
                  <c:v>-4.2111370116253903</c:v>
                </c:pt>
                <c:pt idx="7791">
                  <c:v>-4.2117220373551101</c:v>
                </c:pt>
                <c:pt idx="7792">
                  <c:v>-4.2126740536799696</c:v>
                </c:pt>
                <c:pt idx="7793">
                  <c:v>-4.2144289546662304</c:v>
                </c:pt>
                <c:pt idx="7794">
                  <c:v>-4.2167009694470501</c:v>
                </c:pt>
                <c:pt idx="7795">
                  <c:v>-4.2198253444168499</c:v>
                </c:pt>
                <c:pt idx="7796">
                  <c:v>-4.2256042719913598</c:v>
                </c:pt>
                <c:pt idx="7797">
                  <c:v>-4.2303311125416698</c:v>
                </c:pt>
                <c:pt idx="7798">
                  <c:v>-4.23590025741525</c:v>
                </c:pt>
                <c:pt idx="7799">
                  <c:v>-4.2420518232517299</c:v>
                </c:pt>
                <c:pt idx="7800">
                  <c:v>-4.2490035679306599</c:v>
                </c:pt>
                <c:pt idx="7801">
                  <c:v>-4.2567112668986402</c:v>
                </c:pt>
                <c:pt idx="7802">
                  <c:v>-4.2651202693044503</c:v>
                </c:pt>
                <c:pt idx="7803">
                  <c:v>-4.2736937550746301</c:v>
                </c:pt>
                <c:pt idx="7804">
                  <c:v>-4.29116226204283</c:v>
                </c:pt>
                <c:pt idx="7805">
                  <c:v>-4.2985614223335498</c:v>
                </c:pt>
                <c:pt idx="7806">
                  <c:v>-4.3061620426115601</c:v>
                </c:pt>
                <c:pt idx="7807">
                  <c:v>-4.3158282283921299</c:v>
                </c:pt>
                <c:pt idx="7808">
                  <c:v>-4.3259081374507096</c:v>
                </c:pt>
                <c:pt idx="7809">
                  <c:v>-4.33573177074142</c:v>
                </c:pt>
                <c:pt idx="7810">
                  <c:v>-4.3451572796089701</c:v>
                </c:pt>
                <c:pt idx="7811">
                  <c:v>-4.3540306612375597</c:v>
                </c:pt>
                <c:pt idx="7812">
                  <c:v>-4.3692005408136003</c:v>
                </c:pt>
                <c:pt idx="7813">
                  <c:v>-4.3767491610203599</c:v>
                </c:pt>
                <c:pt idx="7814">
                  <c:v>-4.3837152308815499</c:v>
                </c:pt>
                <c:pt idx="7815">
                  <c:v>-4.3896694340020996</c:v>
                </c:pt>
                <c:pt idx="7816">
                  <c:v>-4.3945072906483604</c:v>
                </c:pt>
                <c:pt idx="7817">
                  <c:v>-4.3982373201184704</c:v>
                </c:pt>
                <c:pt idx="7818">
                  <c:v>-4.4007087342120403</c:v>
                </c:pt>
                <c:pt idx="7819">
                  <c:v>-4.4020104599632601</c:v>
                </c:pt>
                <c:pt idx="7820">
                  <c:v>-4.3967191138826998</c:v>
                </c:pt>
                <c:pt idx="7821">
                  <c:v>-4.3952243916801601</c:v>
                </c:pt>
                <c:pt idx="7822">
                  <c:v>-4.3926823619998201</c:v>
                </c:pt>
                <c:pt idx="7823">
                  <c:v>-4.3886381876337399</c:v>
                </c:pt>
                <c:pt idx="7824">
                  <c:v>-4.3831613612193498</c:v>
                </c:pt>
                <c:pt idx="7825">
                  <c:v>-4.3766099052039902</c:v>
                </c:pt>
                <c:pt idx="7826">
                  <c:v>-4.36914527575692</c:v>
                </c:pt>
                <c:pt idx="7827">
                  <c:v>-4.3603805472295596</c:v>
                </c:pt>
                <c:pt idx="7828">
                  <c:v>-4.3329388675249101</c:v>
                </c:pt>
                <c:pt idx="7829">
                  <c:v>-4.3230684477624104</c:v>
                </c:pt>
                <c:pt idx="7830">
                  <c:v>-4.3122565256260597</c:v>
                </c:pt>
                <c:pt idx="7831">
                  <c:v>-4.3010164872638104</c:v>
                </c:pt>
                <c:pt idx="7832">
                  <c:v>-4.28946980833779</c:v>
                </c:pt>
                <c:pt idx="7833">
                  <c:v>-4.27837975834424</c:v>
                </c:pt>
                <c:pt idx="7834">
                  <c:v>-4.2667704617242501</c:v>
                </c:pt>
                <c:pt idx="7835">
                  <c:v>-4.2555118379536401</c:v>
                </c:pt>
                <c:pt idx="7836">
                  <c:v>-4.2257542272370099</c:v>
                </c:pt>
                <c:pt idx="7837">
                  <c:v>-4.2156649171084499</c:v>
                </c:pt>
                <c:pt idx="7838">
                  <c:v>-4.2064296211074597</c:v>
                </c:pt>
                <c:pt idx="7839">
                  <c:v>-4.19745355890017</c:v>
                </c:pt>
                <c:pt idx="7840">
                  <c:v>-4.1898979690970597</c:v>
                </c:pt>
                <c:pt idx="7841">
                  <c:v>-4.1831604375543199</c:v>
                </c:pt>
                <c:pt idx="7842">
                  <c:v>-4.1779248102696602</c:v>
                </c:pt>
                <c:pt idx="7843">
                  <c:v>-4.1737917063473704</c:v>
                </c:pt>
                <c:pt idx="7844">
                  <c:v>-4.1667840708024997</c:v>
                </c:pt>
                <c:pt idx="7845">
                  <c:v>-4.1620090709371</c:v>
                </c:pt>
                <c:pt idx="7846">
                  <c:v>-4.1640136410375996</c:v>
                </c:pt>
                <c:pt idx="7847">
                  <c:v>-4.1650032598614404</c:v>
                </c:pt>
                <c:pt idx="7848">
                  <c:v>-4.1674315588864399</c:v>
                </c:pt>
                <c:pt idx="7849">
                  <c:v>-4.1711031261512401</c:v>
                </c:pt>
                <c:pt idx="7850">
                  <c:v>-4.17583124558878</c:v>
                </c:pt>
                <c:pt idx="7851">
                  <c:v>-4.1815882080103499</c:v>
                </c:pt>
                <c:pt idx="7852">
                  <c:v>-4.1882683481781102</c:v>
                </c:pt>
                <c:pt idx="7853">
                  <c:v>-4.1994530514020498</c:v>
                </c:pt>
                <c:pt idx="7854">
                  <c:v>-4.2073595428743102</c:v>
                </c:pt>
                <c:pt idx="7855">
                  <c:v>-4.21578299310573</c:v>
                </c:pt>
                <c:pt idx="7856">
                  <c:v>-4.2246285322133996</c:v>
                </c:pt>
                <c:pt idx="7857">
                  <c:v>-4.2334212990709803</c:v>
                </c:pt>
                <c:pt idx="7858">
                  <c:v>-4.2423880126010802</c:v>
                </c:pt>
                <c:pt idx="7859">
                  <c:v>-4.2510908334241204</c:v>
                </c:pt>
                <c:pt idx="7860">
                  <c:v>-4.25949628072118</c:v>
                </c:pt>
                <c:pt idx="7861">
                  <c:v>-4.2705673539017699</c:v>
                </c:pt>
                <c:pt idx="7862">
                  <c:v>-4.2777728250951501</c:v>
                </c:pt>
                <c:pt idx="7863">
                  <c:v>-4.2840257032204496</c:v>
                </c:pt>
                <c:pt idx="7864">
                  <c:v>-4.28960204579296</c:v>
                </c:pt>
                <c:pt idx="7865">
                  <c:v>-4.2941093979744904</c:v>
                </c:pt>
                <c:pt idx="7866">
                  <c:v>-4.29756720819005</c:v>
                </c:pt>
                <c:pt idx="7867">
                  <c:v>-4.2997908286957101</c:v>
                </c:pt>
                <c:pt idx="7868">
                  <c:v>-4.3005170069927301</c:v>
                </c:pt>
                <c:pt idx="7869">
                  <c:v>-4.2917968007662601</c:v>
                </c:pt>
                <c:pt idx="7870">
                  <c:v>-4.2901945335109701</c:v>
                </c:pt>
                <c:pt idx="7871">
                  <c:v>-4.2873527622873899</c:v>
                </c:pt>
                <c:pt idx="7872">
                  <c:v>-4.2833894755148298</c:v>
                </c:pt>
                <c:pt idx="7873">
                  <c:v>-4.2778318164842704</c:v>
                </c:pt>
                <c:pt idx="7874">
                  <c:v>-4.2713470939053702</c:v>
                </c:pt>
                <c:pt idx="7875">
                  <c:v>-4.2637236834324597</c:v>
                </c:pt>
                <c:pt idx="7876">
                  <c:v>-4.25533534304724</c:v>
                </c:pt>
                <c:pt idx="7877">
                  <c:v>-4.2264896425202503</c:v>
                </c:pt>
                <c:pt idx="7878">
                  <c:v>-4.2171571902991802</c:v>
                </c:pt>
                <c:pt idx="7879">
                  <c:v>-4.2069590395151097</c:v>
                </c:pt>
                <c:pt idx="7880">
                  <c:v>-4.1959286540302401</c:v>
                </c:pt>
                <c:pt idx="7881">
                  <c:v>-4.1846187184987</c:v>
                </c:pt>
                <c:pt idx="7882">
                  <c:v>-4.1731316889105701</c:v>
                </c:pt>
                <c:pt idx="7883">
                  <c:v>-4.1615688878089303</c:v>
                </c:pt>
                <c:pt idx="7884">
                  <c:v>-4.1500274480151997</c:v>
                </c:pt>
                <c:pt idx="7885">
                  <c:v>-4.1200733564948901</c:v>
                </c:pt>
                <c:pt idx="7886">
                  <c:v>-4.1099431849129697</c:v>
                </c:pt>
                <c:pt idx="7887">
                  <c:v>-4.09952521785464</c:v>
                </c:pt>
                <c:pt idx="7888">
                  <c:v>-4.0898661448169102</c:v>
                </c:pt>
                <c:pt idx="7889">
                  <c:v>-4.0808496676533901</c:v>
                </c:pt>
                <c:pt idx="7890">
                  <c:v>-4.0726551322100697</c:v>
                </c:pt>
                <c:pt idx="7891">
                  <c:v>-4.0653369089190603</c:v>
                </c:pt>
                <c:pt idx="7892">
                  <c:v>-4.0589114302033904</c:v>
                </c:pt>
                <c:pt idx="7893">
                  <c:v>-4.0451397916992304</c:v>
                </c:pt>
                <c:pt idx="7894">
                  <c:v>-4.0411838732376104</c:v>
                </c:pt>
                <c:pt idx="7895">
                  <c:v>-4.0380136713520596</c:v>
                </c:pt>
                <c:pt idx="7896">
                  <c:v>-4.0358956810010502</c:v>
                </c:pt>
                <c:pt idx="7897">
                  <c:v>-4.0347764925230596</c:v>
                </c:pt>
                <c:pt idx="7898">
                  <c:v>-4.0346983246725401</c:v>
                </c:pt>
                <c:pt idx="7899">
                  <c:v>-4.0355722891285701</c:v>
                </c:pt>
                <c:pt idx="7900">
                  <c:v>-4.0373077973533302</c:v>
                </c:pt>
                <c:pt idx="7901">
                  <c:v>-4.0417485575913803</c:v>
                </c:pt>
                <c:pt idx="7902">
                  <c:v>-4.0449400271829399</c:v>
                </c:pt>
                <c:pt idx="7903">
                  <c:v>-4.0487485411687603</c:v>
                </c:pt>
                <c:pt idx="7904">
                  <c:v>-4.0530615573392801</c:v>
                </c:pt>
                <c:pt idx="7905">
                  <c:v>-4.0577066639478696</c:v>
                </c:pt>
                <c:pt idx="7906">
                  <c:v>-4.0625125866073297</c:v>
                </c:pt>
                <c:pt idx="7907">
                  <c:v>-4.0674745506563896</c:v>
                </c:pt>
                <c:pt idx="7908">
                  <c:v>-4.0722481687460004</c:v>
                </c:pt>
                <c:pt idx="7909">
                  <c:v>-4.0793730006699302</c:v>
                </c:pt>
                <c:pt idx="7910">
                  <c:v>-4.0836207215604396</c:v>
                </c:pt>
                <c:pt idx="7911">
                  <c:v>-4.0873832366654499</c:v>
                </c:pt>
                <c:pt idx="7912">
                  <c:v>-4.09052750475532</c:v>
                </c:pt>
                <c:pt idx="7913">
                  <c:v>-4.0929495623406797</c:v>
                </c:pt>
                <c:pt idx="7914">
                  <c:v>-4.0945174361114196</c:v>
                </c:pt>
                <c:pt idx="7915">
                  <c:v>-4.0951599311212004</c:v>
                </c:pt>
                <c:pt idx="7916">
                  <c:v>-4.0947951540432204</c:v>
                </c:pt>
                <c:pt idx="7917">
                  <c:v>-4.0855107553681496</c:v>
                </c:pt>
                <c:pt idx="7918">
                  <c:v>-4.0827058118988298</c:v>
                </c:pt>
                <c:pt idx="7919">
                  <c:v>-4.0789964159488896</c:v>
                </c:pt>
                <c:pt idx="7920">
                  <c:v>-4.0737406900149304</c:v>
                </c:pt>
                <c:pt idx="7921">
                  <c:v>-4.0679229625744897</c:v>
                </c:pt>
                <c:pt idx="7922">
                  <c:v>-4.0609668482397199</c:v>
                </c:pt>
                <c:pt idx="7923">
                  <c:v>-4.0524979488779804</c:v>
                </c:pt>
                <c:pt idx="7924">
                  <c:v>-4.0436016665598897</c:v>
                </c:pt>
                <c:pt idx="7925">
                  <c:v>-4.0142551633679</c:v>
                </c:pt>
                <c:pt idx="7926">
                  <c:v>-4.0041149153895299</c:v>
                </c:pt>
                <c:pt idx="7927">
                  <c:v>-3.9929225300228199</c:v>
                </c:pt>
                <c:pt idx="7928">
                  <c:v>-3.9812424380376998</c:v>
                </c:pt>
                <c:pt idx="7929">
                  <c:v>-3.96969932652088</c:v>
                </c:pt>
                <c:pt idx="7930">
                  <c:v>-3.9574316847717599</c:v>
                </c:pt>
                <c:pt idx="7931">
                  <c:v>-3.9452760503840199</c:v>
                </c:pt>
                <c:pt idx="7932">
                  <c:v>-3.9330788534986101</c:v>
                </c:pt>
                <c:pt idx="7933">
                  <c:v>-3.8996911892924202</c:v>
                </c:pt>
                <c:pt idx="7934">
                  <c:v>-3.8887941677539799</c:v>
                </c:pt>
                <c:pt idx="7935">
                  <c:v>-3.8776836693609402</c:v>
                </c:pt>
                <c:pt idx="7936">
                  <c:v>-3.8677820016184401</c:v>
                </c:pt>
                <c:pt idx="7937">
                  <c:v>-3.8581879230471299</c:v>
                </c:pt>
                <c:pt idx="7938">
                  <c:v>-3.8502877859188702</c:v>
                </c:pt>
                <c:pt idx="7939">
                  <c:v>-3.8433244961914199</c:v>
                </c:pt>
                <c:pt idx="7940">
                  <c:v>-3.8373707035411702</c:v>
                </c:pt>
                <c:pt idx="7941">
                  <c:v>-3.8207663009958002</c:v>
                </c:pt>
                <c:pt idx="7942">
                  <c:v>-3.8173017719075499</c:v>
                </c:pt>
                <c:pt idx="7943">
                  <c:v>-3.8153125457555301</c:v>
                </c:pt>
                <c:pt idx="7944">
                  <c:v>-3.81472414776586</c:v>
                </c:pt>
                <c:pt idx="7945">
                  <c:v>-3.8152771964365799</c:v>
                </c:pt>
                <c:pt idx="7946">
                  <c:v>-3.8170293859875</c:v>
                </c:pt>
                <c:pt idx="7947">
                  <c:v>-3.8200188257166601</c:v>
                </c:pt>
                <c:pt idx="7948">
                  <c:v>-3.8240078030417402</c:v>
                </c:pt>
                <c:pt idx="7949">
                  <c:v>-3.82940860072206</c:v>
                </c:pt>
                <c:pt idx="7950">
                  <c:v>-3.8352439322160099</c:v>
                </c:pt>
                <c:pt idx="7951">
                  <c:v>-3.84182685963675</c:v>
                </c:pt>
                <c:pt idx="7952">
                  <c:v>-3.84890369870066</c:v>
                </c:pt>
                <c:pt idx="7953">
                  <c:v>-3.85647017297355</c:v>
                </c:pt>
                <c:pt idx="7954">
                  <c:v>-3.8642767639709099</c:v>
                </c:pt>
                <c:pt idx="7955">
                  <c:v>-3.87217709257478</c:v>
                </c:pt>
                <c:pt idx="7956">
                  <c:v>-3.8799964314467901</c:v>
                </c:pt>
                <c:pt idx="7957">
                  <c:v>-3.8915263003115901</c:v>
                </c:pt>
                <c:pt idx="7958">
                  <c:v>-3.8985397392848502</c:v>
                </c:pt>
                <c:pt idx="7959">
                  <c:v>-3.90517500150131</c:v>
                </c:pt>
                <c:pt idx="7960">
                  <c:v>-3.9110103896224602</c:v>
                </c:pt>
                <c:pt idx="7961">
                  <c:v>-3.9160625429298199</c:v>
                </c:pt>
                <c:pt idx="7962">
                  <c:v>-3.9202224970756898</c:v>
                </c:pt>
                <c:pt idx="7963">
                  <c:v>-3.92338933705404</c:v>
                </c:pt>
                <c:pt idx="7964">
                  <c:v>-3.9254728667212002</c:v>
                </c:pt>
                <c:pt idx="7965">
                  <c:v>-3.9227123497350598</c:v>
                </c:pt>
                <c:pt idx="7966">
                  <c:v>-3.9229056704649201</c:v>
                </c:pt>
                <c:pt idx="7967">
                  <c:v>-3.92191938215116</c:v>
                </c:pt>
                <c:pt idx="7968">
                  <c:v>-3.91981319655067</c:v>
                </c:pt>
                <c:pt idx="7969">
                  <c:v>-3.9165199846084402</c:v>
                </c:pt>
                <c:pt idx="7970">
                  <c:v>-3.91259771383795</c:v>
                </c:pt>
                <c:pt idx="7971">
                  <c:v>-3.9079733971258301</c:v>
                </c:pt>
                <c:pt idx="7972">
                  <c:v>-3.9028050531224698</c:v>
                </c:pt>
                <c:pt idx="7973">
                  <c:v>-3.88507606176888</c:v>
                </c:pt>
                <c:pt idx="7974">
                  <c:v>-3.87906347384307</c:v>
                </c:pt>
                <c:pt idx="7975">
                  <c:v>-3.8722491720305698</c:v>
                </c:pt>
                <c:pt idx="7976">
                  <c:v>-3.8653303963639298</c:v>
                </c:pt>
                <c:pt idx="7977">
                  <c:v>-3.8583898950147901</c:v>
                </c:pt>
                <c:pt idx="7978">
                  <c:v>-3.8515338989963501</c:v>
                </c:pt>
                <c:pt idx="7979">
                  <c:v>-3.8452036623597001</c:v>
                </c:pt>
                <c:pt idx="7980">
                  <c:v>-3.8386976667103401</c:v>
                </c:pt>
                <c:pt idx="7981">
                  <c:v>-3.8203623426646698</c:v>
                </c:pt>
                <c:pt idx="7982">
                  <c:v>-3.8152087324321702</c:v>
                </c:pt>
                <c:pt idx="7983">
                  <c:v>-3.8103673666159401</c:v>
                </c:pt>
                <c:pt idx="7984">
                  <c:v>-3.8060443206394301</c:v>
                </c:pt>
                <c:pt idx="7985">
                  <c:v>-3.8024776089045398</c:v>
                </c:pt>
                <c:pt idx="7986">
                  <c:v>-3.79947381651264</c:v>
                </c:pt>
                <c:pt idx="7987">
                  <c:v>-3.7972395283847802</c:v>
                </c:pt>
                <c:pt idx="7988">
                  <c:v>-3.7957789565861502</c:v>
                </c:pt>
                <c:pt idx="7989">
                  <c:v>-3.79038737002521</c:v>
                </c:pt>
                <c:pt idx="7990">
                  <c:v>-3.79053378366772</c:v>
                </c:pt>
                <c:pt idx="7991">
                  <c:v>-3.7912932130649302</c:v>
                </c:pt>
                <c:pt idx="7992">
                  <c:v>-3.7926875367431099</c:v>
                </c:pt>
                <c:pt idx="7993">
                  <c:v>-3.7946581650315299</c:v>
                </c:pt>
                <c:pt idx="7994">
                  <c:v>-3.7971258749907402</c:v>
                </c:pt>
                <c:pt idx="7995">
                  <c:v>-3.8000206684915101</c:v>
                </c:pt>
                <c:pt idx="7996">
                  <c:v>-3.80328040109397</c:v>
                </c:pt>
                <c:pt idx="7997">
                  <c:v>-3.8074769014086001</c:v>
                </c:pt>
                <c:pt idx="7998">
                  <c:v>-3.8113680996545898</c:v>
                </c:pt>
                <c:pt idx="7999">
                  <c:v>-3.8154337011167399</c:v>
                </c:pt>
                <c:pt idx="8000">
                  <c:v>-3.8194150053919702</c:v>
                </c:pt>
                <c:pt idx="8001">
                  <c:v>-3.8234415176349201</c:v>
                </c:pt>
                <c:pt idx="8002">
                  <c:v>-3.8272796697813498</c:v>
                </c:pt>
                <c:pt idx="8003">
                  <c:v>-3.8310340524684201</c:v>
                </c:pt>
                <c:pt idx="8004">
                  <c:v>-3.8344983304132301</c:v>
                </c:pt>
                <c:pt idx="8005">
                  <c:v>-3.8360177908770599</c:v>
                </c:pt>
                <c:pt idx="8006">
                  <c:v>-3.8388557225723501</c:v>
                </c:pt>
                <c:pt idx="8007">
                  <c:v>-3.8411465510555001</c:v>
                </c:pt>
                <c:pt idx="8008">
                  <c:v>-3.8429354880967499</c:v>
                </c:pt>
                <c:pt idx="8009">
                  <c:v>-3.8441980001917599</c:v>
                </c:pt>
                <c:pt idx="8010">
                  <c:v>-3.8448044074332701</c:v>
                </c:pt>
                <c:pt idx="8011">
                  <c:v>-3.8448799431362102</c:v>
                </c:pt>
                <c:pt idx="8012">
                  <c:v>-3.8443153127819798</c:v>
                </c:pt>
                <c:pt idx="8013">
                  <c:v>-3.83425473074769</c:v>
                </c:pt>
                <c:pt idx="8014">
                  <c:v>-3.8327419853023001</c:v>
                </c:pt>
                <c:pt idx="8015">
                  <c:v>-3.83021229541693</c:v>
                </c:pt>
                <c:pt idx="8016">
                  <c:v>-3.8270662139323002</c:v>
                </c:pt>
                <c:pt idx="8017">
                  <c:v>-3.8229471869560601</c:v>
                </c:pt>
                <c:pt idx="8018">
                  <c:v>-3.8188543360548999</c:v>
                </c:pt>
                <c:pt idx="8019">
                  <c:v>-3.8138182832718401</c:v>
                </c:pt>
                <c:pt idx="8020">
                  <c:v>-3.8085055291095902</c:v>
                </c:pt>
                <c:pt idx="8021">
                  <c:v>-3.7876986523929501</c:v>
                </c:pt>
                <c:pt idx="8022">
                  <c:v>-3.7820171843131098</c:v>
                </c:pt>
                <c:pt idx="8023">
                  <c:v>-3.7751487283608798</c:v>
                </c:pt>
                <c:pt idx="8024">
                  <c:v>-3.7684238241984702</c:v>
                </c:pt>
                <c:pt idx="8025">
                  <c:v>-3.7614111590006201</c:v>
                </c:pt>
                <c:pt idx="8026">
                  <c:v>-3.7540475119096701</c:v>
                </c:pt>
                <c:pt idx="8027">
                  <c:v>-3.7470922264325202</c:v>
                </c:pt>
                <c:pt idx="8028">
                  <c:v>-3.7398827680606401</c:v>
                </c:pt>
                <c:pt idx="8029">
                  <c:v>-3.6938330705741</c:v>
                </c:pt>
                <c:pt idx="8030">
                  <c:v>-3.6883836848034099</c:v>
                </c:pt>
                <c:pt idx="8031">
                  <c:v>-3.68180966805118</c:v>
                </c:pt>
                <c:pt idx="8032">
                  <c:v>-3.6751059571873101</c:v>
                </c:pt>
                <c:pt idx="8033">
                  <c:v>-3.66890408795485</c:v>
                </c:pt>
                <c:pt idx="8034">
                  <c:v>-3.6629806907922702</c:v>
                </c:pt>
                <c:pt idx="8035">
                  <c:v>-3.6575917853650499</c:v>
                </c:pt>
                <c:pt idx="8036">
                  <c:v>-3.6525739019817198</c:v>
                </c:pt>
                <c:pt idx="8037">
                  <c:v>-3.6371668662169401</c:v>
                </c:pt>
                <c:pt idx="8038">
                  <c:v>-3.63372963918453</c:v>
                </c:pt>
                <c:pt idx="8039">
                  <c:v>-3.63015428260351</c:v>
                </c:pt>
                <c:pt idx="8040">
                  <c:v>-3.6271570603350201</c:v>
                </c:pt>
                <c:pt idx="8041">
                  <c:v>-3.62482417198003</c:v>
                </c:pt>
                <c:pt idx="8042">
                  <c:v>-3.6226774826646899</c:v>
                </c:pt>
                <c:pt idx="8043">
                  <c:v>-3.6209959273040502</c:v>
                </c:pt>
                <c:pt idx="8044">
                  <c:v>-3.6197546609283302</c:v>
                </c:pt>
                <c:pt idx="8045">
                  <c:v>-3.61382691858778</c:v>
                </c:pt>
                <c:pt idx="8046">
                  <c:v>-3.6134738671059101</c:v>
                </c:pt>
                <c:pt idx="8047">
                  <c:v>-3.6133211825606799</c:v>
                </c:pt>
                <c:pt idx="8048">
                  <c:v>-3.61339023640401</c:v>
                </c:pt>
                <c:pt idx="8049">
                  <c:v>-3.6135922948138899</c:v>
                </c:pt>
                <c:pt idx="8050">
                  <c:v>-3.6140369217257402</c:v>
                </c:pt>
                <c:pt idx="8051">
                  <c:v>-3.6145352082507198</c:v>
                </c:pt>
                <c:pt idx="8052">
                  <c:v>-3.6150484093449098</c:v>
                </c:pt>
                <c:pt idx="8053">
                  <c:v>-3.6123947744165101</c:v>
                </c:pt>
                <c:pt idx="8054">
                  <c:v>-3.6129536955096602</c:v>
                </c:pt>
                <c:pt idx="8055">
                  <c:v>-3.61332545052925</c:v>
                </c:pt>
                <c:pt idx="8056">
                  <c:v>-3.6135229202364401</c:v>
                </c:pt>
                <c:pt idx="8057">
                  <c:v>-3.6136604495820102</c:v>
                </c:pt>
                <c:pt idx="8058">
                  <c:v>-3.6135365422049399</c:v>
                </c:pt>
                <c:pt idx="8059">
                  <c:v>-3.61342246272778</c:v>
                </c:pt>
                <c:pt idx="8060">
                  <c:v>-3.6130351052429401</c:v>
                </c:pt>
                <c:pt idx="8061">
                  <c:v>-3.6071365395794701</c:v>
                </c:pt>
                <c:pt idx="8062">
                  <c:v>-3.6062543388594399</c:v>
                </c:pt>
                <c:pt idx="8063">
                  <c:v>-3.60507332562225</c:v>
                </c:pt>
                <c:pt idx="8064">
                  <c:v>-3.6038247897846101</c:v>
                </c:pt>
                <c:pt idx="8065">
                  <c:v>-3.6022372871389701</c:v>
                </c:pt>
                <c:pt idx="8066">
                  <c:v>-3.6005731076449301</c:v>
                </c:pt>
                <c:pt idx="8067">
                  <c:v>-3.5987143869176301</c:v>
                </c:pt>
                <c:pt idx="8068">
                  <c:v>-3.5966261867371498</c:v>
                </c:pt>
                <c:pt idx="8069">
                  <c:v>-3.5863776389375999</c:v>
                </c:pt>
                <c:pt idx="8070">
                  <c:v>-3.5843541491717699</c:v>
                </c:pt>
                <c:pt idx="8071">
                  <c:v>-3.5823391794850599</c:v>
                </c:pt>
                <c:pt idx="8072">
                  <c:v>-3.5803059274627298</c:v>
                </c:pt>
                <c:pt idx="8073">
                  <c:v>-3.5783622546675802</c:v>
                </c:pt>
                <c:pt idx="8074">
                  <c:v>-3.5766120987443299</c:v>
                </c:pt>
                <c:pt idx="8075">
                  <c:v>-3.5749409810925101</c:v>
                </c:pt>
                <c:pt idx="8076">
                  <c:v>-3.5739077706876698</c:v>
                </c:pt>
                <c:pt idx="8077">
                  <c:v>-3.5667976421233201</c:v>
                </c:pt>
                <c:pt idx="8078">
                  <c:v>-3.56656356007039</c:v>
                </c:pt>
                <c:pt idx="8079">
                  <c:v>-3.5668274378743998</c:v>
                </c:pt>
                <c:pt idx="8080">
                  <c:v>-3.5676135491791201</c:v>
                </c:pt>
                <c:pt idx="8081">
                  <c:v>-3.5689809697833699</c:v>
                </c:pt>
                <c:pt idx="8082">
                  <c:v>-3.57102794784939</c:v>
                </c:pt>
                <c:pt idx="8083">
                  <c:v>-3.5737353994650198</c:v>
                </c:pt>
                <c:pt idx="8084">
                  <c:v>-3.57710701114403</c:v>
                </c:pt>
                <c:pt idx="8085">
                  <c:v>-3.5825200189663899</c:v>
                </c:pt>
                <c:pt idx="8086">
                  <c:v>-3.5875657251903301</c:v>
                </c:pt>
                <c:pt idx="8087">
                  <c:v>-3.59339520817975</c:v>
                </c:pt>
                <c:pt idx="8088">
                  <c:v>-3.5999798664045599</c:v>
                </c:pt>
                <c:pt idx="8089">
                  <c:v>-3.6072405213396102</c:v>
                </c:pt>
                <c:pt idx="8090">
                  <c:v>-3.6152715381023</c:v>
                </c:pt>
                <c:pt idx="8091">
                  <c:v>-3.62396901348166</c:v>
                </c:pt>
                <c:pt idx="8092">
                  <c:v>-3.63314442706075</c:v>
                </c:pt>
                <c:pt idx="8093">
                  <c:v>-3.6517042255941399</c:v>
                </c:pt>
                <c:pt idx="8094">
                  <c:v>-3.6618412915461902</c:v>
                </c:pt>
                <c:pt idx="8095">
                  <c:v>-3.6726918850386299</c:v>
                </c:pt>
                <c:pt idx="8096">
                  <c:v>-3.6836773660799702</c:v>
                </c:pt>
                <c:pt idx="8097">
                  <c:v>-3.6949872323501798</c:v>
                </c:pt>
                <c:pt idx="8098">
                  <c:v>-3.7060560055827199</c:v>
                </c:pt>
                <c:pt idx="8099">
                  <c:v>-3.7177862400497399</c:v>
                </c:pt>
                <c:pt idx="8100">
                  <c:v>-3.72950486764304</c:v>
                </c:pt>
                <c:pt idx="8101">
                  <c:v>-3.7525847829161001</c:v>
                </c:pt>
                <c:pt idx="8102">
                  <c:v>-3.7639440453709199</c:v>
                </c:pt>
                <c:pt idx="8103">
                  <c:v>-3.77514904476527</c:v>
                </c:pt>
                <c:pt idx="8104">
                  <c:v>-3.78596813312123</c:v>
                </c:pt>
                <c:pt idx="8105">
                  <c:v>-3.7966300491509899</c:v>
                </c:pt>
                <c:pt idx="8106">
                  <c:v>-3.8068096430188598</c:v>
                </c:pt>
                <c:pt idx="8107">
                  <c:v>-3.8169848212835902</c:v>
                </c:pt>
                <c:pt idx="8108">
                  <c:v>-3.82659552498452</c:v>
                </c:pt>
                <c:pt idx="8109">
                  <c:v>-3.8439269720396898</c:v>
                </c:pt>
                <c:pt idx="8110">
                  <c:v>-3.8524394807750202</c:v>
                </c:pt>
                <c:pt idx="8111">
                  <c:v>-3.8608054063965498</c:v>
                </c:pt>
                <c:pt idx="8112">
                  <c:v>-3.8682727325378798</c:v>
                </c:pt>
                <c:pt idx="8113">
                  <c:v>-3.87559349654375</c:v>
                </c:pt>
                <c:pt idx="8114">
                  <c:v>-3.8826521449357698</c:v>
                </c:pt>
                <c:pt idx="8115">
                  <c:v>-3.8889629388332199</c:v>
                </c:pt>
                <c:pt idx="8116">
                  <c:v>-3.8950664508336001</c:v>
                </c:pt>
                <c:pt idx="8117">
                  <c:v>-3.9047822443236102</c:v>
                </c:pt>
                <c:pt idx="8118">
                  <c:v>-3.9099320494288201</c:v>
                </c:pt>
                <c:pt idx="8119">
                  <c:v>-3.91515551095446</c:v>
                </c:pt>
                <c:pt idx="8120">
                  <c:v>-3.91972293024067</c:v>
                </c:pt>
                <c:pt idx="8121">
                  <c:v>-3.92434451578101</c:v>
                </c:pt>
                <c:pt idx="8122">
                  <c:v>-3.9288913779203098</c:v>
                </c:pt>
                <c:pt idx="8123">
                  <c:v>-3.9329623296476899</c:v>
                </c:pt>
                <c:pt idx="8124">
                  <c:v>-3.9370186672577101</c:v>
                </c:pt>
                <c:pt idx="8125">
                  <c:v>-3.9447282478968302</c:v>
                </c:pt>
                <c:pt idx="8126">
                  <c:v>-3.9484851424728999</c:v>
                </c:pt>
                <c:pt idx="8127">
                  <c:v>-3.9524060699713202</c:v>
                </c:pt>
                <c:pt idx="8128">
                  <c:v>-3.9565818968539701</c:v>
                </c:pt>
                <c:pt idx="8129">
                  <c:v>-3.9603784506952899</c:v>
                </c:pt>
                <c:pt idx="8130">
                  <c:v>-3.96448174278322</c:v>
                </c:pt>
                <c:pt idx="8131">
                  <c:v>-3.9687153185114998</c:v>
                </c:pt>
                <c:pt idx="8132">
                  <c:v>-3.97285935078615</c:v>
                </c:pt>
                <c:pt idx="8133">
                  <c:v>-3.98360895774224</c:v>
                </c:pt>
                <c:pt idx="8134">
                  <c:v>-3.9878893842769698</c:v>
                </c:pt>
                <c:pt idx="8135">
                  <c:v>-3.9927065829955302</c:v>
                </c:pt>
                <c:pt idx="8136">
                  <c:v>-3.9974170742591602</c:v>
                </c:pt>
                <c:pt idx="8137">
                  <c:v>-4.00233300539717</c:v>
                </c:pt>
                <c:pt idx="8138">
                  <c:v>-4.0072458182692499</c:v>
                </c:pt>
                <c:pt idx="8139">
                  <c:v>-4.0125264237853102</c:v>
                </c:pt>
                <c:pt idx="8140">
                  <c:v>-4.0178517572599297</c:v>
                </c:pt>
                <c:pt idx="8141">
                  <c:v>-4.0327903904881799</c:v>
                </c:pt>
                <c:pt idx="8142">
                  <c:v>-4.0379709448757302</c:v>
                </c:pt>
                <c:pt idx="8143">
                  <c:v>-4.0434385199538303</c:v>
                </c:pt>
                <c:pt idx="8144">
                  <c:v>-4.0489468973868998</c:v>
                </c:pt>
                <c:pt idx="8145">
                  <c:v>-4.0542363974680997</c:v>
                </c:pt>
                <c:pt idx="8146">
                  <c:v>-4.0597254949567096</c:v>
                </c:pt>
                <c:pt idx="8147">
                  <c:v>-4.0652168882998501</c:v>
                </c:pt>
                <c:pt idx="8148">
                  <c:v>-4.0706068925113597</c:v>
                </c:pt>
                <c:pt idx="8149">
                  <c:v>-4.0853543402160497</c:v>
                </c:pt>
                <c:pt idx="8150">
                  <c:v>-4.0903159009108299</c:v>
                </c:pt>
                <c:pt idx="8151">
                  <c:v>-4.0953632728304799</c:v>
                </c:pt>
                <c:pt idx="8152">
                  <c:v>-4.0999760232345004</c:v>
                </c:pt>
                <c:pt idx="8153">
                  <c:v>-4.1046276837895697</c:v>
                </c:pt>
                <c:pt idx="8154">
                  <c:v>-4.1089322889893598</c:v>
                </c:pt>
                <c:pt idx="8155">
                  <c:v>-4.1129383358091998</c:v>
                </c:pt>
                <c:pt idx="8156">
                  <c:v>-4.1166060383113301</c:v>
                </c:pt>
                <c:pt idx="8157">
                  <c:v>-4.1246042488032399</c:v>
                </c:pt>
                <c:pt idx="8158">
                  <c:v>-4.1274814718316302</c:v>
                </c:pt>
                <c:pt idx="8159">
                  <c:v>-4.1299444058007202</c:v>
                </c:pt>
                <c:pt idx="8160">
                  <c:v>-4.13198444275233</c:v>
                </c:pt>
                <c:pt idx="8161">
                  <c:v>-4.1335094182352803</c:v>
                </c:pt>
                <c:pt idx="8162">
                  <c:v>-4.1345754209058896</c:v>
                </c:pt>
                <c:pt idx="8163">
                  <c:v>-4.1349826872428199</c:v>
                </c:pt>
                <c:pt idx="8164">
                  <c:v>-4.1349100599627304</c:v>
                </c:pt>
                <c:pt idx="8165">
                  <c:v>-4.1315540045624797</c:v>
                </c:pt>
                <c:pt idx="8166">
                  <c:v>-4.1302937106437296</c:v>
                </c:pt>
                <c:pt idx="8167">
                  <c:v>-4.1286065712802902</c:v>
                </c:pt>
                <c:pt idx="8168">
                  <c:v>-4.1259869117074102</c:v>
                </c:pt>
                <c:pt idx="8169">
                  <c:v>-4.1231079225223199</c:v>
                </c:pt>
                <c:pt idx="8170">
                  <c:v>-4.1198187487260096</c:v>
                </c:pt>
                <c:pt idx="8171">
                  <c:v>-4.1156241817442902</c:v>
                </c:pt>
                <c:pt idx="8172">
                  <c:v>-4.1113052082352102</c:v>
                </c:pt>
                <c:pt idx="8173">
                  <c:v>-4.0976807784868701</c:v>
                </c:pt>
                <c:pt idx="8174">
                  <c:v>-4.0925090126422399</c:v>
                </c:pt>
                <c:pt idx="8175">
                  <c:v>-4.0869233137182599</c:v>
                </c:pt>
                <c:pt idx="8176">
                  <c:v>-4.08117355605608</c:v>
                </c:pt>
                <c:pt idx="8177">
                  <c:v>-4.0752994220535497</c:v>
                </c:pt>
                <c:pt idx="8178">
                  <c:v>-4.0690389399092899</c:v>
                </c:pt>
                <c:pt idx="8179">
                  <c:v>-4.0626552950823296</c:v>
                </c:pt>
                <c:pt idx="8180">
                  <c:v>-4.0563488280590603</c:v>
                </c:pt>
                <c:pt idx="8181">
                  <c:v>-4.0394190165619204</c:v>
                </c:pt>
                <c:pt idx="8182">
                  <c:v>-4.0333937732439598</c:v>
                </c:pt>
                <c:pt idx="8183">
                  <c:v>-4.0273715844160103</c:v>
                </c:pt>
                <c:pt idx="8184">
                  <c:v>-4.0215003061585799</c:v>
                </c:pt>
                <c:pt idx="8185">
                  <c:v>-4.0158140162558</c:v>
                </c:pt>
                <c:pt idx="8186">
                  <c:v>-4.0103438062423704</c:v>
                </c:pt>
                <c:pt idx="8187">
                  <c:v>-4.0057100795850999</c:v>
                </c:pt>
                <c:pt idx="8188">
                  <c:v>-4.0013415272691297</c:v>
                </c:pt>
                <c:pt idx="8189">
                  <c:v>-3.9895926461553999</c:v>
                </c:pt>
                <c:pt idx="8190">
                  <c:v>-3.9865647093416898</c:v>
                </c:pt>
                <c:pt idx="8191">
                  <c:v>-3.9842045666400101</c:v>
                </c:pt>
                <c:pt idx="8192">
                  <c:v>-3.9822756894392501</c:v>
                </c:pt>
                <c:pt idx="8193">
                  <c:v>-3.9810790259526598</c:v>
                </c:pt>
                <c:pt idx="8194">
                  <c:v>-3.98016035213807</c:v>
                </c:pt>
                <c:pt idx="8195">
                  <c:v>-3.98006137286449</c:v>
                </c:pt>
                <c:pt idx="8196">
                  <c:v>-3.9807887110856099</c:v>
                </c:pt>
                <c:pt idx="8197">
                  <c:v>-3.9783546109198999</c:v>
                </c:pt>
                <c:pt idx="8198">
                  <c:v>-3.9799178851890402</c:v>
                </c:pt>
                <c:pt idx="8199">
                  <c:v>-3.9821687531114902</c:v>
                </c:pt>
                <c:pt idx="8200">
                  <c:v>-3.9849831011931198</c:v>
                </c:pt>
                <c:pt idx="8201">
                  <c:v>-3.9878339785779602</c:v>
                </c:pt>
                <c:pt idx="8202">
                  <c:v>-3.9911970378855699</c:v>
                </c:pt>
                <c:pt idx="8203">
                  <c:v>-3.9943999747684602</c:v>
                </c:pt>
                <c:pt idx="8204">
                  <c:v>-3.9979478996683899</c:v>
                </c:pt>
                <c:pt idx="8205">
                  <c:v>-3.9976131341897001</c:v>
                </c:pt>
                <c:pt idx="8206">
                  <c:v>-4.0007498156877297</c:v>
                </c:pt>
                <c:pt idx="8207">
                  <c:v>-4.0034437322774599</c:v>
                </c:pt>
                <c:pt idx="8208">
                  <c:v>-4.0058596247970799</c:v>
                </c:pt>
                <c:pt idx="8209">
                  <c:v>-4.0076847694504103</c:v>
                </c:pt>
                <c:pt idx="8210">
                  <c:v>-4.0089986308475796</c:v>
                </c:pt>
                <c:pt idx="8211">
                  <c:v>-4.0097583258081704</c:v>
                </c:pt>
                <c:pt idx="8212">
                  <c:v>-4.0094720668511696</c:v>
                </c:pt>
                <c:pt idx="8213">
                  <c:v>-3.9972797333457999</c:v>
                </c:pt>
                <c:pt idx="8214">
                  <c:v>-3.9958064979927701</c:v>
                </c:pt>
                <c:pt idx="8215">
                  <c:v>-3.99313197507233</c:v>
                </c:pt>
                <c:pt idx="8216">
                  <c:v>-3.9892421194204299</c:v>
                </c:pt>
                <c:pt idx="8217">
                  <c:v>-3.9846141128637398</c:v>
                </c:pt>
                <c:pt idx="8218">
                  <c:v>-3.9791901551811502</c:v>
                </c:pt>
                <c:pt idx="8219">
                  <c:v>-3.9728099203765601</c:v>
                </c:pt>
                <c:pt idx="8220">
                  <c:v>-3.9655899998674502</c:v>
                </c:pt>
                <c:pt idx="8221">
                  <c:v>-3.9370244477369201</c:v>
                </c:pt>
                <c:pt idx="8222">
                  <c:v>-3.9293151472177801</c:v>
                </c:pt>
                <c:pt idx="8223">
                  <c:v>-3.9206829371808798</c:v>
                </c:pt>
                <c:pt idx="8224">
                  <c:v>-3.9113028177122602</c:v>
                </c:pt>
                <c:pt idx="8225">
                  <c:v>-3.90175239630585</c:v>
                </c:pt>
                <c:pt idx="8226">
                  <c:v>-3.89211252583338</c:v>
                </c:pt>
                <c:pt idx="8227">
                  <c:v>-3.8824682226971898</c:v>
                </c:pt>
                <c:pt idx="8228">
                  <c:v>-3.8729058646715</c:v>
                </c:pt>
                <c:pt idx="8229">
                  <c:v>-3.8406287025258701</c:v>
                </c:pt>
                <c:pt idx="8230">
                  <c:v>-3.8330250348009902</c:v>
                </c:pt>
                <c:pt idx="8231">
                  <c:v>-3.8247537562909399</c:v>
                </c:pt>
                <c:pt idx="8232">
                  <c:v>-3.8174661377866901</c:v>
                </c:pt>
                <c:pt idx="8233">
                  <c:v>-3.81066900458335</c:v>
                </c:pt>
                <c:pt idx="8234">
                  <c:v>-3.8049430031190101</c:v>
                </c:pt>
                <c:pt idx="8235">
                  <c:v>-3.7999690586327102</c:v>
                </c:pt>
                <c:pt idx="8236">
                  <c:v>-3.79598946805875</c:v>
                </c:pt>
                <c:pt idx="8237">
                  <c:v>-3.7778815325617301</c:v>
                </c:pt>
                <c:pt idx="8238">
                  <c:v>-3.7766595805773702</c:v>
                </c:pt>
                <c:pt idx="8239">
                  <c:v>-3.7758655602517499</c:v>
                </c:pt>
                <c:pt idx="8240">
                  <c:v>-3.77637019033196</c:v>
                </c:pt>
                <c:pt idx="8241">
                  <c:v>-3.7778663948087998</c:v>
                </c:pt>
                <c:pt idx="8242">
                  <c:v>-3.7803383419077301</c:v>
                </c:pt>
                <c:pt idx="8243">
                  <c:v>-3.7838922028775701</c:v>
                </c:pt>
                <c:pt idx="8244">
                  <c:v>-3.78831536363439</c:v>
                </c:pt>
                <c:pt idx="8245">
                  <c:v>-3.7907060427150099</c:v>
                </c:pt>
                <c:pt idx="8246">
                  <c:v>-3.7969412465211101</c:v>
                </c:pt>
                <c:pt idx="8247">
                  <c:v>-3.8037630846744799</c:v>
                </c:pt>
                <c:pt idx="8248">
                  <c:v>-3.8112161383863801</c:v>
                </c:pt>
                <c:pt idx="8249">
                  <c:v>-3.81915620734418</c:v>
                </c:pt>
                <c:pt idx="8250">
                  <c:v>-3.8274718166239801</c:v>
                </c:pt>
                <c:pt idx="8251">
                  <c:v>-3.83604520519695</c:v>
                </c:pt>
                <c:pt idx="8252">
                  <c:v>-3.8447674598615902</c:v>
                </c:pt>
                <c:pt idx="8253">
                  <c:v>-3.8554152963280099</c:v>
                </c:pt>
                <c:pt idx="8254">
                  <c:v>-3.8640366001020001</c:v>
                </c:pt>
                <c:pt idx="8255">
                  <c:v>-3.8724841609074998</c:v>
                </c:pt>
                <c:pt idx="8256">
                  <c:v>-3.88066104357494</c:v>
                </c:pt>
                <c:pt idx="8257">
                  <c:v>-3.8884382693878901</c:v>
                </c:pt>
                <c:pt idx="8258">
                  <c:v>-3.8957156069048802</c:v>
                </c:pt>
                <c:pt idx="8259">
                  <c:v>-3.90245147763464</c:v>
                </c:pt>
                <c:pt idx="8260">
                  <c:v>-3.9086246470255701</c:v>
                </c:pt>
                <c:pt idx="8261">
                  <c:v>-3.9130373101998401</c:v>
                </c:pt>
                <c:pt idx="8262">
                  <c:v>-3.9179342269649799</c:v>
                </c:pt>
                <c:pt idx="8263">
                  <c:v>-3.9221648050050999</c:v>
                </c:pt>
                <c:pt idx="8264">
                  <c:v>-3.9257987678155102</c:v>
                </c:pt>
                <c:pt idx="8265">
                  <c:v>-3.9287957617502798</c:v>
                </c:pt>
                <c:pt idx="8266">
                  <c:v>-3.9311935396075901</c:v>
                </c:pt>
                <c:pt idx="8267">
                  <c:v>-3.9330128519073</c:v>
                </c:pt>
                <c:pt idx="8268">
                  <c:v>-3.93439696224325</c:v>
                </c:pt>
                <c:pt idx="8269">
                  <c:v>-3.9299028657731401</c:v>
                </c:pt>
                <c:pt idx="8270">
                  <c:v>-3.9307834034880802</c:v>
                </c:pt>
                <c:pt idx="8271">
                  <c:v>-3.9312623876907198</c:v>
                </c:pt>
                <c:pt idx="8272">
                  <c:v>-3.931504292439</c:v>
                </c:pt>
                <c:pt idx="8273">
                  <c:v>-3.9317377015578199</c:v>
                </c:pt>
                <c:pt idx="8274">
                  <c:v>-3.9319848743255998</c:v>
                </c:pt>
                <c:pt idx="8275">
                  <c:v>-3.9321621687085702</c:v>
                </c:pt>
                <c:pt idx="8276">
                  <c:v>-3.9326056793072799</c:v>
                </c:pt>
                <c:pt idx="8277">
                  <c:v>-3.9285802474393101</c:v>
                </c:pt>
                <c:pt idx="8278">
                  <c:v>-3.92948270124131</c:v>
                </c:pt>
                <c:pt idx="8279">
                  <c:v>-3.9306629597768401</c:v>
                </c:pt>
                <c:pt idx="8280">
                  <c:v>-3.9322759141361501</c:v>
                </c:pt>
                <c:pt idx="8281">
                  <c:v>-3.9342240076954802</c:v>
                </c:pt>
                <c:pt idx="8282">
                  <c:v>-3.93663275272091</c:v>
                </c:pt>
                <c:pt idx="8283">
                  <c:v>-3.9394563070200999</c:v>
                </c:pt>
                <c:pt idx="8284">
                  <c:v>-3.9427125538133998</c:v>
                </c:pt>
                <c:pt idx="8285">
                  <c:v>-3.9472924354584702</c:v>
                </c:pt>
                <c:pt idx="8286">
                  <c:v>-3.9513632321701699</c:v>
                </c:pt>
                <c:pt idx="8287">
                  <c:v>-3.95595459288276</c:v>
                </c:pt>
                <c:pt idx="8288">
                  <c:v>-3.9608756970377099</c:v>
                </c:pt>
                <c:pt idx="8289">
                  <c:v>-3.9661267111947298</c:v>
                </c:pt>
                <c:pt idx="8290">
                  <c:v>-3.9716050472340898</c:v>
                </c:pt>
                <c:pt idx="8291">
                  <c:v>-3.9773514141001098</c:v>
                </c:pt>
                <c:pt idx="8292">
                  <c:v>-3.9833272174621399</c:v>
                </c:pt>
                <c:pt idx="8293">
                  <c:v>-3.99381942805483</c:v>
                </c:pt>
                <c:pt idx="8294">
                  <c:v>-3.9998289699679499</c:v>
                </c:pt>
                <c:pt idx="8295">
                  <c:v>-4.0059206487676597</c:v>
                </c:pt>
                <c:pt idx="8296">
                  <c:v>-4.0119315105290996</c:v>
                </c:pt>
                <c:pt idx="8297">
                  <c:v>-4.0178249555889503</c:v>
                </c:pt>
                <c:pt idx="8298">
                  <c:v>-4.0234903397956296</c:v>
                </c:pt>
                <c:pt idx="8299">
                  <c:v>-4.0288903864695804</c:v>
                </c:pt>
                <c:pt idx="8300">
                  <c:v>-4.0341027576924198</c:v>
                </c:pt>
                <c:pt idx="8301">
                  <c:v>-4.0428989509714697</c:v>
                </c:pt>
                <c:pt idx="8302">
                  <c:v>-4.04744269567861</c:v>
                </c:pt>
                <c:pt idx="8303">
                  <c:v>-4.05168168252598</c:v>
                </c:pt>
                <c:pt idx="8304">
                  <c:v>-4.0555383386243404</c:v>
                </c:pt>
                <c:pt idx="8305">
                  <c:v>-4.0590083880877303</c:v>
                </c:pt>
                <c:pt idx="8306">
                  <c:v>-4.0621648769122398</c:v>
                </c:pt>
                <c:pt idx="8307">
                  <c:v>-4.0649451815744797</c:v>
                </c:pt>
                <c:pt idx="8308">
                  <c:v>-4.0673628760807503</c:v>
                </c:pt>
                <c:pt idx="8309">
                  <c:v>-4.0700730515560002</c:v>
                </c:pt>
                <c:pt idx="8310">
                  <c:v>-4.0718223636055404</c:v>
                </c:pt>
                <c:pt idx="8311">
                  <c:v>-4.0732427644534903</c:v>
                </c:pt>
                <c:pt idx="8312">
                  <c:v>-4.0744087780504703</c:v>
                </c:pt>
                <c:pt idx="8313">
                  <c:v>-4.0753208720374099</c:v>
                </c:pt>
                <c:pt idx="8314">
                  <c:v>-4.0759472730842097</c:v>
                </c:pt>
                <c:pt idx="8315">
                  <c:v>-4.0763653371343498</c:v>
                </c:pt>
                <c:pt idx="8316">
                  <c:v>-4.0766079718341199</c:v>
                </c:pt>
                <c:pt idx="8317">
                  <c:v>-4.0745631459634799</c:v>
                </c:pt>
                <c:pt idx="8318">
                  <c:v>-4.0750866936657397</c:v>
                </c:pt>
                <c:pt idx="8319">
                  <c:v>-4.07555857997421</c:v>
                </c:pt>
                <c:pt idx="8320">
                  <c:v>-4.0753483594025299</c:v>
                </c:pt>
                <c:pt idx="8321">
                  <c:v>-4.0750052706387603</c:v>
                </c:pt>
                <c:pt idx="8322">
                  <c:v>-4.0747424769347704</c:v>
                </c:pt>
                <c:pt idx="8323">
                  <c:v>-4.0744367339662304</c:v>
                </c:pt>
                <c:pt idx="8324">
                  <c:v>-4.0742477586890198</c:v>
                </c:pt>
                <c:pt idx="8325">
                  <c:v>-4.0704237277273396</c:v>
                </c:pt>
                <c:pt idx="8326">
                  <c:v>-4.0704085147691096</c:v>
                </c:pt>
                <c:pt idx="8327">
                  <c:v>-4.0704823986704604</c:v>
                </c:pt>
                <c:pt idx="8328">
                  <c:v>-4.0706332636345204</c:v>
                </c:pt>
                <c:pt idx="8329">
                  <c:v>-4.0710241165972496</c:v>
                </c:pt>
                <c:pt idx="8330">
                  <c:v>-4.0715029058675203</c:v>
                </c:pt>
                <c:pt idx="8331">
                  <c:v>-4.0722966336845801</c:v>
                </c:pt>
                <c:pt idx="8332">
                  <c:v>-4.0733099128630501</c:v>
                </c:pt>
                <c:pt idx="8333">
                  <c:v>-4.07106758057673</c:v>
                </c:pt>
                <c:pt idx="8334">
                  <c:v>-4.0725212602727403</c:v>
                </c:pt>
                <c:pt idx="8335">
                  <c:v>-4.0742571069198004</c:v>
                </c:pt>
                <c:pt idx="8336">
                  <c:v>-4.0763335768502502</c:v>
                </c:pt>
                <c:pt idx="8337">
                  <c:v>-4.0787171342587198</c:v>
                </c:pt>
                <c:pt idx="8338">
                  <c:v>-4.0813980399472802</c:v>
                </c:pt>
                <c:pt idx="8339">
                  <c:v>-4.0843871050368001</c:v>
                </c:pt>
                <c:pt idx="8340">
                  <c:v>-4.0877141739242102</c:v>
                </c:pt>
                <c:pt idx="8341">
                  <c:v>-4.0897907175266202</c:v>
                </c:pt>
                <c:pt idx="8342">
                  <c:v>-4.0938975878089101</c:v>
                </c:pt>
                <c:pt idx="8343">
                  <c:v>-4.0983676804770601</c:v>
                </c:pt>
                <c:pt idx="8344">
                  <c:v>-4.1030420105033496</c:v>
                </c:pt>
                <c:pt idx="8345">
                  <c:v>-4.1081516603234203</c:v>
                </c:pt>
                <c:pt idx="8346">
                  <c:v>-4.11345867575303</c:v>
                </c:pt>
                <c:pt idx="8347">
                  <c:v>-4.1189536672776104</c:v>
                </c:pt>
                <c:pt idx="8348">
                  <c:v>-4.12482100669859</c:v>
                </c:pt>
                <c:pt idx="8349">
                  <c:v>-4.1326345786125804</c:v>
                </c:pt>
                <c:pt idx="8350">
                  <c:v>-4.13878715068173</c:v>
                </c:pt>
                <c:pt idx="8351">
                  <c:v>-4.1450972541487703</c:v>
                </c:pt>
                <c:pt idx="8352">
                  <c:v>-4.1516728017503004</c:v>
                </c:pt>
                <c:pt idx="8353">
                  <c:v>-4.1583050058543201</c:v>
                </c:pt>
                <c:pt idx="8354">
                  <c:v>-4.1648845377766799</c:v>
                </c:pt>
                <c:pt idx="8355">
                  <c:v>-4.1712721264825996</c:v>
                </c:pt>
                <c:pt idx="8356">
                  <c:v>-4.1776234785567796</c:v>
                </c:pt>
                <c:pt idx="8357">
                  <c:v>-4.1863915669784904</c:v>
                </c:pt>
                <c:pt idx="8358">
                  <c:v>-4.1922993385494198</c:v>
                </c:pt>
                <c:pt idx="8359">
                  <c:v>-4.1981153313542903</c:v>
                </c:pt>
                <c:pt idx="8360">
                  <c:v>-4.20356954944089</c:v>
                </c:pt>
                <c:pt idx="8361">
                  <c:v>-4.2086143391505804</c:v>
                </c:pt>
                <c:pt idx="8362">
                  <c:v>-4.2132949795880403</c:v>
                </c:pt>
                <c:pt idx="8363">
                  <c:v>-4.21757754733685</c:v>
                </c:pt>
                <c:pt idx="8364">
                  <c:v>-4.2214621143270099</c:v>
                </c:pt>
                <c:pt idx="8365">
                  <c:v>-4.2242114410382596</c:v>
                </c:pt>
                <c:pt idx="8366">
                  <c:v>-4.2271706671588198</c:v>
                </c:pt>
                <c:pt idx="8367">
                  <c:v>-4.2295057433529202</c:v>
                </c:pt>
                <c:pt idx="8368">
                  <c:v>-4.2314271651867896</c:v>
                </c:pt>
                <c:pt idx="8369">
                  <c:v>-4.23276913021152</c:v>
                </c:pt>
                <c:pt idx="8370">
                  <c:v>-4.2336868597931003</c:v>
                </c:pt>
                <c:pt idx="8371">
                  <c:v>-4.2340960169034103</c:v>
                </c:pt>
                <c:pt idx="8372">
                  <c:v>-4.2340762407070702</c:v>
                </c:pt>
                <c:pt idx="8373">
                  <c:v>-4.2288337549703297</c:v>
                </c:pt>
                <c:pt idx="8374">
                  <c:v>-4.2280619619698401</c:v>
                </c:pt>
                <c:pt idx="8375">
                  <c:v>-4.2267446236599104</c:v>
                </c:pt>
                <c:pt idx="8376">
                  <c:v>-4.2252640275361397</c:v>
                </c:pt>
                <c:pt idx="8377">
                  <c:v>-4.2232609729117501</c:v>
                </c:pt>
                <c:pt idx="8378">
                  <c:v>-4.2210060001452003</c:v>
                </c:pt>
                <c:pt idx="8379">
                  <c:v>-4.2185125415045901</c:v>
                </c:pt>
                <c:pt idx="8380">
                  <c:v>-4.2157954205337997</c:v>
                </c:pt>
                <c:pt idx="8381">
                  <c:v>-4.2053610719449601</c:v>
                </c:pt>
                <c:pt idx="8382">
                  <c:v>-4.2027641358646903</c:v>
                </c:pt>
                <c:pt idx="8383">
                  <c:v>-4.1996897173260503</c:v>
                </c:pt>
                <c:pt idx="8384">
                  <c:v>-4.1965653038384296</c:v>
                </c:pt>
                <c:pt idx="8385">
                  <c:v>-4.1934880941203403</c:v>
                </c:pt>
                <c:pt idx="8386">
                  <c:v>-4.1904071735089401</c:v>
                </c:pt>
                <c:pt idx="8387">
                  <c:v>-4.18743409554531</c:v>
                </c:pt>
                <c:pt idx="8388">
                  <c:v>-4.1847107023808796</c:v>
                </c:pt>
                <c:pt idx="8389">
                  <c:v>-4.1741564936155999</c:v>
                </c:pt>
                <c:pt idx="8390">
                  <c:v>-4.1717735825371802</c:v>
                </c:pt>
                <c:pt idx="8391">
                  <c:v>-4.1695899362191096</c:v>
                </c:pt>
                <c:pt idx="8392">
                  <c:v>-4.1674170911562403</c:v>
                </c:pt>
                <c:pt idx="8393">
                  <c:v>-4.16575258747352</c:v>
                </c:pt>
                <c:pt idx="8394">
                  <c:v>-4.1643008934300498</c:v>
                </c:pt>
                <c:pt idx="8395">
                  <c:v>-4.16326439438894</c:v>
                </c:pt>
                <c:pt idx="8396">
                  <c:v>-4.1623797050233096</c:v>
                </c:pt>
                <c:pt idx="8397">
                  <c:v>-4.1560762238406097</c:v>
                </c:pt>
                <c:pt idx="8398">
                  <c:v>-4.1559159721216004</c:v>
                </c:pt>
                <c:pt idx="8399">
                  <c:v>-4.1559857352526404</c:v>
                </c:pt>
                <c:pt idx="8400">
                  <c:v>-4.1563312580818197</c:v>
                </c:pt>
                <c:pt idx="8401">
                  <c:v>-4.1569842732267004</c:v>
                </c:pt>
                <c:pt idx="8402">
                  <c:v>-4.1578921812442697</c:v>
                </c:pt>
                <c:pt idx="8403">
                  <c:v>-4.15900454864083</c:v>
                </c:pt>
                <c:pt idx="8404">
                  <c:v>-4.1603883008518698</c:v>
                </c:pt>
                <c:pt idx="8405">
                  <c:v>-4.1590753768076203</c:v>
                </c:pt>
                <c:pt idx="8406">
                  <c:v>-4.1608683852231003</c:v>
                </c:pt>
                <c:pt idx="8407">
                  <c:v>-4.1627993700167902</c:v>
                </c:pt>
                <c:pt idx="8408">
                  <c:v>-4.1647850188908597</c:v>
                </c:pt>
                <c:pt idx="8409">
                  <c:v>-4.1669188892236502</c:v>
                </c:pt>
                <c:pt idx="8410">
                  <c:v>-4.1689955453408496</c:v>
                </c:pt>
                <c:pt idx="8411">
                  <c:v>-4.1710605974061599</c:v>
                </c:pt>
                <c:pt idx="8412">
                  <c:v>-4.1730625576752898</c:v>
                </c:pt>
                <c:pt idx="8413">
                  <c:v>-4.1722962360767397</c:v>
                </c:pt>
                <c:pt idx="8414">
                  <c:v>-4.1741121767132299</c:v>
                </c:pt>
                <c:pt idx="8415">
                  <c:v>-4.1756480082505698</c:v>
                </c:pt>
                <c:pt idx="8416">
                  <c:v>-4.1770047454115904</c:v>
                </c:pt>
                <c:pt idx="8417">
                  <c:v>-4.1780672697425301</c:v>
                </c:pt>
                <c:pt idx="8418">
                  <c:v>-4.1789389902365199</c:v>
                </c:pt>
                <c:pt idx="8419">
                  <c:v>-4.1793354520070896</c:v>
                </c:pt>
                <c:pt idx="8420">
                  <c:v>-4.17936681177971</c:v>
                </c:pt>
                <c:pt idx="8421">
                  <c:v>-4.1727555122912996</c:v>
                </c:pt>
                <c:pt idx="8422">
                  <c:v>-4.1719550195046997</c:v>
                </c:pt>
                <c:pt idx="8423">
                  <c:v>-4.1709812481386201</c:v>
                </c:pt>
                <c:pt idx="8424">
                  <c:v>-4.16960953650843</c:v>
                </c:pt>
                <c:pt idx="8425">
                  <c:v>-4.1676648976223003</c:v>
                </c:pt>
                <c:pt idx="8426">
                  <c:v>-4.1655337829981898</c:v>
                </c:pt>
                <c:pt idx="8427">
                  <c:v>-4.1627450828150803</c:v>
                </c:pt>
                <c:pt idx="8428">
                  <c:v>-4.15999641871288</c:v>
                </c:pt>
                <c:pt idx="8429">
                  <c:v>-4.1452234832626802</c:v>
                </c:pt>
                <c:pt idx="8430">
                  <c:v>-4.1419890461127098</c:v>
                </c:pt>
                <c:pt idx="8431">
                  <c:v>-4.1385575310151701</c:v>
                </c:pt>
                <c:pt idx="8432">
                  <c:v>-4.1347038090814703</c:v>
                </c:pt>
                <c:pt idx="8433">
                  <c:v>-4.13095419534441</c:v>
                </c:pt>
                <c:pt idx="8434">
                  <c:v>-4.1274505731505604</c:v>
                </c:pt>
                <c:pt idx="8435">
                  <c:v>-4.1237556603703496</c:v>
                </c:pt>
                <c:pt idx="8436">
                  <c:v>-4.12010741879583</c:v>
                </c:pt>
                <c:pt idx="8437">
                  <c:v>-4.1036966148570597</c:v>
                </c:pt>
                <c:pt idx="8438">
                  <c:v>-4.1008299421671</c:v>
                </c:pt>
                <c:pt idx="8439">
                  <c:v>-4.0979496039286101</c:v>
                </c:pt>
                <c:pt idx="8440">
                  <c:v>-4.0954745566125501</c:v>
                </c:pt>
                <c:pt idx="8441">
                  <c:v>-4.0935932716453998</c:v>
                </c:pt>
                <c:pt idx="8442">
                  <c:v>-4.0918346730259998</c:v>
                </c:pt>
                <c:pt idx="8443">
                  <c:v>-4.0906017798876002</c:v>
                </c:pt>
                <c:pt idx="8444">
                  <c:v>-4.0898006589426101</c:v>
                </c:pt>
                <c:pt idx="8445">
                  <c:v>-4.0804534518689799</c:v>
                </c:pt>
                <c:pt idx="8446">
                  <c:v>-4.0807639056979097</c:v>
                </c:pt>
                <c:pt idx="8447">
                  <c:v>-4.0813129799789003</c:v>
                </c:pt>
                <c:pt idx="8448">
                  <c:v>-4.0824596429673603</c:v>
                </c:pt>
                <c:pt idx="8449">
                  <c:v>-4.0840035065002596</c:v>
                </c:pt>
                <c:pt idx="8450">
                  <c:v>-4.0861729601015</c:v>
                </c:pt>
                <c:pt idx="8451">
                  <c:v>-4.0888215206367597</c:v>
                </c:pt>
                <c:pt idx="8452">
                  <c:v>-4.0916502052411001</c:v>
                </c:pt>
                <c:pt idx="8453">
                  <c:v>-4.0908816017010903</c:v>
                </c:pt>
                <c:pt idx="8454">
                  <c:v>-4.0947263244025098</c:v>
                </c:pt>
                <c:pt idx="8455">
                  <c:v>-4.0987341036399201</c:v>
                </c:pt>
                <c:pt idx="8456">
                  <c:v>-4.1030666001633396</c:v>
                </c:pt>
                <c:pt idx="8457">
                  <c:v>-4.1076835160876604</c:v>
                </c:pt>
                <c:pt idx="8458">
                  <c:v>-4.1125544337811997</c:v>
                </c:pt>
                <c:pt idx="8459">
                  <c:v>-4.1175703313411303</c:v>
                </c:pt>
                <c:pt idx="8460">
                  <c:v>-4.1227539805660998</c:v>
                </c:pt>
                <c:pt idx="8461">
                  <c:v>-4.12781410538574</c:v>
                </c:pt>
                <c:pt idx="8462">
                  <c:v>-4.13303667904799</c:v>
                </c:pt>
                <c:pt idx="8463">
                  <c:v>-4.1384036415465202</c:v>
                </c:pt>
                <c:pt idx="8464">
                  <c:v>-4.1435764812197204</c:v>
                </c:pt>
                <c:pt idx="8465">
                  <c:v>-4.1487106530399798</c:v>
                </c:pt>
                <c:pt idx="8466">
                  <c:v>-4.1536719406842497</c:v>
                </c:pt>
                <c:pt idx="8467">
                  <c:v>-4.1584726258696598</c:v>
                </c:pt>
                <c:pt idx="8468">
                  <c:v>-4.1631492417109</c:v>
                </c:pt>
                <c:pt idx="8469">
                  <c:v>-4.1691357412970902</c:v>
                </c:pt>
                <c:pt idx="8470">
                  <c:v>-4.1733250943008402</c:v>
                </c:pt>
                <c:pt idx="8471">
                  <c:v>-4.1773108559716396</c:v>
                </c:pt>
                <c:pt idx="8472">
                  <c:v>-4.1810264461094002</c:v>
                </c:pt>
                <c:pt idx="8473">
                  <c:v>-4.1844673850787997</c:v>
                </c:pt>
                <c:pt idx="8474">
                  <c:v>-4.1876508829070103</c:v>
                </c:pt>
                <c:pt idx="8475">
                  <c:v>-4.1906769935549297</c:v>
                </c:pt>
                <c:pt idx="8476">
                  <c:v>-4.1932990511356696</c:v>
                </c:pt>
                <c:pt idx="8477">
                  <c:v>-4.1976663891893304</c:v>
                </c:pt>
                <c:pt idx="8478">
                  <c:v>-4.2000008469324301</c:v>
                </c:pt>
                <c:pt idx="8479">
                  <c:v>-4.2020533229752601</c:v>
                </c:pt>
                <c:pt idx="8480">
                  <c:v>-4.2037488125085902</c:v>
                </c:pt>
                <c:pt idx="8481">
                  <c:v>-4.2053824857975499</c:v>
                </c:pt>
                <c:pt idx="8482">
                  <c:v>-4.2069161960404804</c:v>
                </c:pt>
                <c:pt idx="8483">
                  <c:v>-4.2080191169789698</c:v>
                </c:pt>
                <c:pt idx="8484">
                  <c:v>-4.2090292892579804</c:v>
                </c:pt>
                <c:pt idx="8485">
                  <c:v>-4.2106094340809896</c:v>
                </c:pt>
                <c:pt idx="8486">
                  <c:v>-4.2109964849708899</c:v>
                </c:pt>
                <c:pt idx="8487">
                  <c:v>-4.2112771205923201</c:v>
                </c:pt>
                <c:pt idx="8488">
                  <c:v>-4.2114366333953397</c:v>
                </c:pt>
                <c:pt idx="8489">
                  <c:v>-4.2114698627045799</c:v>
                </c:pt>
                <c:pt idx="8490">
                  <c:v>-4.2113753025883902</c:v>
                </c:pt>
                <c:pt idx="8491">
                  <c:v>-4.2111521062180302</c:v>
                </c:pt>
                <c:pt idx="8492">
                  <c:v>-4.2102461193260501</c:v>
                </c:pt>
                <c:pt idx="8493">
                  <c:v>-4.20789352230942</c:v>
                </c:pt>
                <c:pt idx="8494">
                  <c:v>-4.20681343122338</c:v>
                </c:pt>
                <c:pt idx="8495">
                  <c:v>-4.2055411762203301</c:v>
                </c:pt>
                <c:pt idx="8496">
                  <c:v>-4.2041503881066404</c:v>
                </c:pt>
                <c:pt idx="8497">
                  <c:v>-4.2026445524928704</c:v>
                </c:pt>
                <c:pt idx="8498">
                  <c:v>-4.2010275092765497</c:v>
                </c:pt>
                <c:pt idx="8499">
                  <c:v>-4.1993702657625001</c:v>
                </c:pt>
                <c:pt idx="8500">
                  <c:v>-4.1976112126499503</c:v>
                </c:pt>
                <c:pt idx="8501">
                  <c:v>-4.1925999973089301</c:v>
                </c:pt>
                <c:pt idx="8502">
                  <c:v>-4.1908120921198604</c:v>
                </c:pt>
                <c:pt idx="8503">
                  <c:v>-4.1887909973930801</c:v>
                </c:pt>
                <c:pt idx="8504">
                  <c:v>-4.1866944352620097</c:v>
                </c:pt>
                <c:pt idx="8505">
                  <c:v>-4.18453025198124</c:v>
                </c:pt>
                <c:pt idx="8506">
                  <c:v>-4.1828745846716302</c:v>
                </c:pt>
                <c:pt idx="8507">
                  <c:v>-4.1812576062366702</c:v>
                </c:pt>
                <c:pt idx="8508">
                  <c:v>-4.1795052183990098</c:v>
                </c:pt>
                <c:pt idx="8509">
                  <c:v>-4.1734942541512998</c:v>
                </c:pt>
                <c:pt idx="8510">
                  <c:v>-4.17229360419456</c:v>
                </c:pt>
                <c:pt idx="8511">
                  <c:v>-4.17096702071174</c:v>
                </c:pt>
                <c:pt idx="8512">
                  <c:v>-4.1701350914550801</c:v>
                </c:pt>
                <c:pt idx="8513">
                  <c:v>-4.16937563431041</c:v>
                </c:pt>
                <c:pt idx="8514">
                  <c:v>-4.1689798796551703</c:v>
                </c:pt>
                <c:pt idx="8515">
                  <c:v>-4.1685506129908401</c:v>
                </c:pt>
                <c:pt idx="8516">
                  <c:v>-4.1685430996622896</c:v>
                </c:pt>
                <c:pt idx="8517">
                  <c:v>-4.1637130941794398</c:v>
                </c:pt>
                <c:pt idx="8518">
                  <c:v>-4.1641260444456201</c:v>
                </c:pt>
                <c:pt idx="8519">
                  <c:v>-4.1643603255558004</c:v>
                </c:pt>
                <c:pt idx="8520">
                  <c:v>-4.1650062701156596</c:v>
                </c:pt>
                <c:pt idx="8521">
                  <c:v>-4.1654402453046702</c:v>
                </c:pt>
                <c:pt idx="8522">
                  <c:v>-4.1657650152948396</c:v>
                </c:pt>
                <c:pt idx="8523">
                  <c:v>-4.1663108448662296</c:v>
                </c:pt>
                <c:pt idx="8524">
                  <c:v>-4.1667202903061602</c:v>
                </c:pt>
                <c:pt idx="8525">
                  <c:v>-4.1604054277206801</c:v>
                </c:pt>
                <c:pt idx="8526">
                  <c:v>-4.1610455921501801</c:v>
                </c:pt>
                <c:pt idx="8527">
                  <c:v>-4.1613724821756497</c:v>
                </c:pt>
                <c:pt idx="8528">
                  <c:v>-4.1613071611196997</c:v>
                </c:pt>
                <c:pt idx="8529">
                  <c:v>-4.1612304319252402</c:v>
                </c:pt>
                <c:pt idx="8530">
                  <c:v>-4.16078632568804</c:v>
                </c:pt>
                <c:pt idx="8531">
                  <c:v>-4.1603173271405298</c:v>
                </c:pt>
                <c:pt idx="8532">
                  <c:v>-4.1593921751643501</c:v>
                </c:pt>
                <c:pt idx="8533">
                  <c:v>-4.1491608472030999</c:v>
                </c:pt>
                <c:pt idx="8534">
                  <c:v>-4.14814481771662</c:v>
                </c:pt>
                <c:pt idx="8535">
                  <c:v>-4.1469497173085204</c:v>
                </c:pt>
                <c:pt idx="8536">
                  <c:v>-4.1453184471896698</c:v>
                </c:pt>
                <c:pt idx="8537">
                  <c:v>-4.1433585556784802</c:v>
                </c:pt>
                <c:pt idx="8538">
                  <c:v>-4.1414881146306701</c:v>
                </c:pt>
                <c:pt idx="8539">
                  <c:v>-4.1393035535802696</c:v>
                </c:pt>
                <c:pt idx="8540">
                  <c:v>-4.1369860601652801</c:v>
                </c:pt>
                <c:pt idx="8541">
                  <c:v>-4.1039114568440302</c:v>
                </c:pt>
                <c:pt idx="8542">
                  <c:v>-4.1027736835807502</c:v>
                </c:pt>
                <c:pt idx="8543">
                  <c:v>-4.1001813779451002</c:v>
                </c:pt>
                <c:pt idx="8544">
                  <c:v>-4.0972711985425496</c:v>
                </c:pt>
                <c:pt idx="8545">
                  <c:v>-4.0943093698459396</c:v>
                </c:pt>
                <c:pt idx="8546">
                  <c:v>-4.0916927196251098</c:v>
                </c:pt>
                <c:pt idx="8547">
                  <c:v>-4.0888336668421097</c:v>
                </c:pt>
                <c:pt idx="8548">
                  <c:v>-4.0859717713321499</c:v>
                </c:pt>
                <c:pt idx="8549">
                  <c:v>-4.0702689154367899</c:v>
                </c:pt>
                <c:pt idx="8550">
                  <c:v>-4.0677230185149797</c:v>
                </c:pt>
                <c:pt idx="8551">
                  <c:v>-4.0649333156771599</c:v>
                </c:pt>
                <c:pt idx="8552">
                  <c:v>-4.0627090654384199</c:v>
                </c:pt>
                <c:pt idx="8553">
                  <c:v>-4.06017621910076</c:v>
                </c:pt>
                <c:pt idx="8554">
                  <c:v>-4.0578133883897198</c:v>
                </c:pt>
                <c:pt idx="8555">
                  <c:v>-4.0556460276636903</c:v>
                </c:pt>
                <c:pt idx="8556">
                  <c:v>-4.0536826411162803</c:v>
                </c:pt>
                <c:pt idx="8557">
                  <c:v>-4.0400144691959801</c:v>
                </c:pt>
                <c:pt idx="8558">
                  <c:v>-4.0389688679213602</c:v>
                </c:pt>
                <c:pt idx="8559">
                  <c:v>-4.0376951543215203</c:v>
                </c:pt>
                <c:pt idx="8560">
                  <c:v>-4.0365369019279598</c:v>
                </c:pt>
                <c:pt idx="8561">
                  <c:v>-4.0354121870214597</c:v>
                </c:pt>
                <c:pt idx="8562">
                  <c:v>-4.03479467440149</c:v>
                </c:pt>
                <c:pt idx="8563">
                  <c:v>-4.0341137327555101</c:v>
                </c:pt>
                <c:pt idx="8564">
                  <c:v>-4.0339283046432897</c:v>
                </c:pt>
                <c:pt idx="8565">
                  <c:v>-4.0233102012156197</c:v>
                </c:pt>
                <c:pt idx="8566">
                  <c:v>-4.0233195202641596</c:v>
                </c:pt>
                <c:pt idx="8567">
                  <c:v>-4.0232982234124304</c:v>
                </c:pt>
                <c:pt idx="8568">
                  <c:v>-4.0234606587654804</c:v>
                </c:pt>
                <c:pt idx="8569">
                  <c:v>-4.0235370892574602</c:v>
                </c:pt>
                <c:pt idx="8570">
                  <c:v>-4.0236640500786898</c:v>
                </c:pt>
                <c:pt idx="8571">
                  <c:v>-4.0237730409510597</c:v>
                </c:pt>
                <c:pt idx="8572">
                  <c:v>-4.0238963885370698</c:v>
                </c:pt>
                <c:pt idx="8573">
                  <c:v>-4.0136114321160896</c:v>
                </c:pt>
                <c:pt idx="8574">
                  <c:v>-4.0161598435689099</c:v>
                </c:pt>
                <c:pt idx="8575">
                  <c:v>-4.0182589039040701</c:v>
                </c:pt>
                <c:pt idx="8576">
                  <c:v>-4.0177948512698602</c:v>
                </c:pt>
                <c:pt idx="8577">
                  <c:v>-4.0169805298386398</c:v>
                </c:pt>
                <c:pt idx="8578">
                  <c:v>-4.0159732856891104</c:v>
                </c:pt>
                <c:pt idx="8579">
                  <c:v>-4.0145688145122902</c:v>
                </c:pt>
                <c:pt idx="8580">
                  <c:v>-4.0129381580709698</c:v>
                </c:pt>
                <c:pt idx="8581">
                  <c:v>-3.99745926334435</c:v>
                </c:pt>
                <c:pt idx="8582">
                  <c:v>-3.9956993947044399</c:v>
                </c:pt>
                <c:pt idx="8583">
                  <c:v>-3.9931634189771401</c:v>
                </c:pt>
                <c:pt idx="8584">
                  <c:v>-3.9902590932781101</c:v>
                </c:pt>
                <c:pt idx="8585">
                  <c:v>-3.9868642875359299</c:v>
                </c:pt>
                <c:pt idx="8586">
                  <c:v>-3.9830889555824198</c:v>
                </c:pt>
                <c:pt idx="8587">
                  <c:v>-3.9789340212845801</c:v>
                </c:pt>
                <c:pt idx="8588">
                  <c:v>-3.9745727985588499</c:v>
                </c:pt>
                <c:pt idx="8589">
                  <c:v>-3.9528204643706402</c:v>
                </c:pt>
                <c:pt idx="8590">
                  <c:v>-3.9485689562276098</c:v>
                </c:pt>
                <c:pt idx="8591">
                  <c:v>-3.9432003480701998</c:v>
                </c:pt>
                <c:pt idx="8592">
                  <c:v>-3.9378319313000198</c:v>
                </c:pt>
                <c:pt idx="8593">
                  <c:v>-3.9320368188992401</c:v>
                </c:pt>
                <c:pt idx="8594">
                  <c:v>-3.9259778411072501</c:v>
                </c:pt>
                <c:pt idx="8595">
                  <c:v>-3.9198561218237602</c:v>
                </c:pt>
                <c:pt idx="8596">
                  <c:v>-3.9135349387152401</c:v>
                </c:pt>
                <c:pt idx="8597">
                  <c:v>-3.8883162490729699</c:v>
                </c:pt>
                <c:pt idx="8598">
                  <c:v>-3.8827244901870701</c:v>
                </c:pt>
                <c:pt idx="8599">
                  <c:v>-3.8763543134135601</c:v>
                </c:pt>
                <c:pt idx="8600">
                  <c:v>-3.86989684571342</c:v>
                </c:pt>
                <c:pt idx="8601">
                  <c:v>-3.86347019629665</c:v>
                </c:pt>
                <c:pt idx="8602">
                  <c:v>-3.8571302987812701</c:v>
                </c:pt>
                <c:pt idx="8603">
                  <c:v>-3.8512837987214499</c:v>
                </c:pt>
                <c:pt idx="8604">
                  <c:v>-3.8451440210953902</c:v>
                </c:pt>
                <c:pt idx="8605">
                  <c:v>-3.8213354556121999</c:v>
                </c:pt>
                <c:pt idx="8606">
                  <c:v>-3.8161458110763902</c:v>
                </c:pt>
                <c:pt idx="8607">
                  <c:v>-3.8106116053486399</c:v>
                </c:pt>
                <c:pt idx="8608">
                  <c:v>-3.8049491723096902</c:v>
                </c:pt>
                <c:pt idx="8609">
                  <c:v>-3.7997321062008398</c:v>
                </c:pt>
                <c:pt idx="8610">
                  <c:v>-3.79450462742198</c:v>
                </c:pt>
                <c:pt idx="8611">
                  <c:v>-3.7895821660356801</c:v>
                </c:pt>
                <c:pt idx="8612">
                  <c:v>-3.7846283354292298</c:v>
                </c:pt>
                <c:pt idx="8613">
                  <c:v>-3.7641581804083502</c:v>
                </c:pt>
                <c:pt idx="8614">
                  <c:v>-3.7593153100338399</c:v>
                </c:pt>
                <c:pt idx="8615">
                  <c:v>-3.75462615623792</c:v>
                </c:pt>
                <c:pt idx="8616">
                  <c:v>-3.7503038085372098</c:v>
                </c:pt>
                <c:pt idx="8617">
                  <c:v>-3.7456596182547699</c:v>
                </c:pt>
                <c:pt idx="8618">
                  <c:v>-3.7409828540400198</c:v>
                </c:pt>
                <c:pt idx="8619">
                  <c:v>-3.7361280578129099</c:v>
                </c:pt>
                <c:pt idx="8620">
                  <c:v>-3.7311951764195901</c:v>
                </c:pt>
                <c:pt idx="8621">
                  <c:v>-3.7097861643383601</c:v>
                </c:pt>
                <c:pt idx="8622">
                  <c:v>-3.7048236752928299</c:v>
                </c:pt>
                <c:pt idx="8623">
                  <c:v>-3.6995976941889701</c:v>
                </c:pt>
                <c:pt idx="8624">
                  <c:v>-3.69406666278141</c:v>
                </c:pt>
                <c:pt idx="8625">
                  <c:v>-3.68783343432795</c:v>
                </c:pt>
                <c:pt idx="8626">
                  <c:v>-3.6817081621627898</c:v>
                </c:pt>
                <c:pt idx="8627">
                  <c:v>-3.6751012320347098</c:v>
                </c:pt>
                <c:pt idx="8628">
                  <c:v>-3.6680734433049502</c:v>
                </c:pt>
                <c:pt idx="8629">
                  <c:v>-3.6413366661120299</c:v>
                </c:pt>
                <c:pt idx="8630">
                  <c:v>-3.63405275898841</c:v>
                </c:pt>
                <c:pt idx="8631">
                  <c:v>-3.6265320987926599</c:v>
                </c:pt>
                <c:pt idx="8632">
                  <c:v>-3.61806410863649</c:v>
                </c:pt>
                <c:pt idx="8633">
                  <c:v>-3.6093462239451699</c:v>
                </c:pt>
                <c:pt idx="8634">
                  <c:v>-3.6003833409511499</c:v>
                </c:pt>
                <c:pt idx="8635">
                  <c:v>-3.5909084161293801</c:v>
                </c:pt>
                <c:pt idx="8636">
                  <c:v>-3.58120527619822</c:v>
                </c:pt>
                <c:pt idx="8637">
                  <c:v>-3.5477743199718499</c:v>
                </c:pt>
                <c:pt idx="8638">
                  <c:v>-3.5385025861253201</c:v>
                </c:pt>
                <c:pt idx="8639">
                  <c:v>-3.5279786823885702</c:v>
                </c:pt>
                <c:pt idx="8640">
                  <c:v>-3.5172984092778901</c:v>
                </c:pt>
                <c:pt idx="8641">
                  <c:v>-3.50620232569038</c:v>
                </c:pt>
                <c:pt idx="8642">
                  <c:v>-3.4950013044209101</c:v>
                </c:pt>
                <c:pt idx="8643">
                  <c:v>-3.4837250225727399</c:v>
                </c:pt>
                <c:pt idx="8644">
                  <c:v>-3.4724016805150502</c:v>
                </c:pt>
                <c:pt idx="8645">
                  <c:v>-3.43552206474754</c:v>
                </c:pt>
                <c:pt idx="8646">
                  <c:v>-3.4253631490040499</c:v>
                </c:pt>
                <c:pt idx="8647">
                  <c:v>-3.4141027601445799</c:v>
                </c:pt>
                <c:pt idx="8648">
                  <c:v>-3.4029126526706799</c:v>
                </c:pt>
                <c:pt idx="8649">
                  <c:v>-3.39182088515695</c:v>
                </c:pt>
                <c:pt idx="8650">
                  <c:v>-3.38084940560138</c:v>
                </c:pt>
                <c:pt idx="8651">
                  <c:v>-3.3705795970583501</c:v>
                </c:pt>
                <c:pt idx="8652">
                  <c:v>-3.3601907789425698</c:v>
                </c:pt>
                <c:pt idx="8653">
                  <c:v>-3.3260367852986001</c:v>
                </c:pt>
                <c:pt idx="8654">
                  <c:v>-3.3167307253864302</c:v>
                </c:pt>
                <c:pt idx="8655">
                  <c:v>-3.3071331079149</c:v>
                </c:pt>
                <c:pt idx="8656">
                  <c:v>-3.2983590666412601</c:v>
                </c:pt>
                <c:pt idx="8657">
                  <c:v>-3.2893529440712799</c:v>
                </c:pt>
                <c:pt idx="8658">
                  <c:v>-3.2814895922070302</c:v>
                </c:pt>
                <c:pt idx="8659">
                  <c:v>-3.2736623142263701</c:v>
                </c:pt>
                <c:pt idx="8660">
                  <c:v>-3.2663578420505002</c:v>
                </c:pt>
                <c:pt idx="8661">
                  <c:v>-3.23953540114712</c:v>
                </c:pt>
                <c:pt idx="8662">
                  <c:v>-3.23370023422589</c:v>
                </c:pt>
                <c:pt idx="8663">
                  <c:v>-3.2277584743363499</c:v>
                </c:pt>
                <c:pt idx="8664">
                  <c:v>-3.2230227968820802</c:v>
                </c:pt>
                <c:pt idx="8665">
                  <c:v>-3.2182522904498398</c:v>
                </c:pt>
                <c:pt idx="8666">
                  <c:v>-3.2139645895826501</c:v>
                </c:pt>
                <c:pt idx="8667">
                  <c:v>-3.2101427496403998</c:v>
                </c:pt>
                <c:pt idx="8668">
                  <c:v>-3.2067691611539</c:v>
                </c:pt>
                <c:pt idx="8669">
                  <c:v>-3.1887875397363699</c:v>
                </c:pt>
                <c:pt idx="8670">
                  <c:v>-3.1865617128773001</c:v>
                </c:pt>
                <c:pt idx="8671">
                  <c:v>-3.1847984912955098</c:v>
                </c:pt>
                <c:pt idx="8672">
                  <c:v>-3.1829813860454199</c:v>
                </c:pt>
                <c:pt idx="8673">
                  <c:v>-3.18138124415891</c:v>
                </c:pt>
                <c:pt idx="8674">
                  <c:v>-3.18008897580857</c:v>
                </c:pt>
                <c:pt idx="8675">
                  <c:v>-3.1790787895205699</c:v>
                </c:pt>
                <c:pt idx="8676">
                  <c:v>-3.1782417840782902</c:v>
                </c:pt>
                <c:pt idx="8677">
                  <c:v>-3.1661013616045701</c:v>
                </c:pt>
                <c:pt idx="8678">
                  <c:v>-3.1661240874766099</c:v>
                </c:pt>
                <c:pt idx="8679">
                  <c:v>-3.1657107876474302</c:v>
                </c:pt>
                <c:pt idx="8680">
                  <c:v>-3.1656689942119698</c:v>
                </c:pt>
                <c:pt idx="8681">
                  <c:v>-3.1654026754731901</c:v>
                </c:pt>
                <c:pt idx="8682">
                  <c:v>-3.1655619623653002</c:v>
                </c:pt>
                <c:pt idx="8683">
                  <c:v>-3.1655301259009101</c:v>
                </c:pt>
                <c:pt idx="8684">
                  <c:v>-3.1656230941175099</c:v>
                </c:pt>
                <c:pt idx="8685">
                  <c:v>-3.15660411345231</c:v>
                </c:pt>
                <c:pt idx="8686">
                  <c:v>-3.1570440849175099</c:v>
                </c:pt>
                <c:pt idx="8687">
                  <c:v>-3.15729424641914</c:v>
                </c:pt>
                <c:pt idx="8688">
                  <c:v>-3.1578054492652701</c:v>
                </c:pt>
                <c:pt idx="8689">
                  <c:v>-3.1582082308079902</c:v>
                </c:pt>
                <c:pt idx="8690">
                  <c:v>-3.1588497205495201</c:v>
                </c:pt>
                <c:pt idx="8691">
                  <c:v>-3.1597681393344401</c:v>
                </c:pt>
                <c:pt idx="8692">
                  <c:v>-3.1607327466514401</c:v>
                </c:pt>
                <c:pt idx="8693">
                  <c:v>-3.1555388101091602</c:v>
                </c:pt>
                <c:pt idx="8694">
                  <c:v>-3.15702348565432</c:v>
                </c:pt>
                <c:pt idx="8695">
                  <c:v>-3.1585387100612698</c:v>
                </c:pt>
                <c:pt idx="8696">
                  <c:v>-3.1603199480151898</c:v>
                </c:pt>
                <c:pt idx="8697">
                  <c:v>-3.1623775548338999</c:v>
                </c:pt>
                <c:pt idx="8698">
                  <c:v>-3.1647742980685698</c:v>
                </c:pt>
                <c:pt idx="8699">
                  <c:v>-3.1674511677738102</c:v>
                </c:pt>
                <c:pt idx="8700">
                  <c:v>-3.1702706392356101</c:v>
                </c:pt>
                <c:pt idx="8701">
                  <c:v>-3.1715403573352901</c:v>
                </c:pt>
                <c:pt idx="8702">
                  <c:v>-3.1749983470802099</c:v>
                </c:pt>
                <c:pt idx="8703">
                  <c:v>-3.1787038206668101</c:v>
                </c:pt>
                <c:pt idx="8704">
                  <c:v>-3.1826882955871798</c:v>
                </c:pt>
                <c:pt idx="8705">
                  <c:v>-3.1869275924368101</c:v>
                </c:pt>
                <c:pt idx="8706">
                  <c:v>-3.1914400261329301</c:v>
                </c:pt>
                <c:pt idx="8707">
                  <c:v>-3.1961851300783</c:v>
                </c:pt>
                <c:pt idx="8708">
                  <c:v>-3.20117617620524</c:v>
                </c:pt>
                <c:pt idx="8709">
                  <c:v>-3.2084308830538002</c:v>
                </c:pt>
                <c:pt idx="8710">
                  <c:v>-3.21387071204343</c:v>
                </c:pt>
                <c:pt idx="8711">
                  <c:v>-3.2194366088894202</c:v>
                </c:pt>
                <c:pt idx="8712">
                  <c:v>-3.2252548451378402</c:v>
                </c:pt>
                <c:pt idx="8713">
                  <c:v>-3.23114524605147</c:v>
                </c:pt>
                <c:pt idx="8714">
                  <c:v>-3.2372633368075898</c:v>
                </c:pt>
                <c:pt idx="8715">
                  <c:v>-3.24339205842284</c:v>
                </c:pt>
                <c:pt idx="8716">
                  <c:v>-3.2497034656709101</c:v>
                </c:pt>
                <c:pt idx="8717">
                  <c:v>-3.2593775996963599</c:v>
                </c:pt>
                <c:pt idx="8718">
                  <c:v>-3.2655522973620799</c:v>
                </c:pt>
                <c:pt idx="8719">
                  <c:v>-3.2716360187949198</c:v>
                </c:pt>
                <c:pt idx="8720">
                  <c:v>-3.27753858636988</c:v>
                </c:pt>
                <c:pt idx="8721">
                  <c:v>-3.2832563001402901</c:v>
                </c:pt>
                <c:pt idx="8722">
                  <c:v>-3.2887074766183599</c:v>
                </c:pt>
                <c:pt idx="8723">
                  <c:v>-3.2937526401843198</c:v>
                </c:pt>
                <c:pt idx="8724">
                  <c:v>-3.2984485292877799</c:v>
                </c:pt>
                <c:pt idx="8725">
                  <c:v>-3.3025962953800598</c:v>
                </c:pt>
                <c:pt idx="8726">
                  <c:v>-3.3060335943663</c:v>
                </c:pt>
                <c:pt idx="8727">
                  <c:v>-3.3089268338494602</c:v>
                </c:pt>
                <c:pt idx="8728">
                  <c:v>-3.3110245797546498</c:v>
                </c:pt>
                <c:pt idx="8729">
                  <c:v>-3.3122446340218601</c:v>
                </c:pt>
                <c:pt idx="8730">
                  <c:v>-3.3126966773757398</c:v>
                </c:pt>
                <c:pt idx="8731">
                  <c:v>-3.3122741627777001</c:v>
                </c:pt>
                <c:pt idx="8732">
                  <c:v>-3.3109773164815501</c:v>
                </c:pt>
                <c:pt idx="8733">
                  <c:v>-3.3001723525942501</c:v>
                </c:pt>
                <c:pt idx="8734">
                  <c:v>-3.2975922540406399</c:v>
                </c:pt>
                <c:pt idx="8735">
                  <c:v>-3.2938107542621302</c:v>
                </c:pt>
                <c:pt idx="8736">
                  <c:v>-3.28927374024064</c:v>
                </c:pt>
                <c:pt idx="8737">
                  <c:v>-3.2839959676374502</c:v>
                </c:pt>
                <c:pt idx="8738">
                  <c:v>-3.2781510668441198</c:v>
                </c:pt>
                <c:pt idx="8739">
                  <c:v>-3.2717765260557301</c:v>
                </c:pt>
                <c:pt idx="8740">
                  <c:v>-3.2649141793291898</c:v>
                </c:pt>
                <c:pt idx="8741">
                  <c:v>-3.24225664847194</c:v>
                </c:pt>
                <c:pt idx="8742">
                  <c:v>-3.2354930162340798</c:v>
                </c:pt>
                <c:pt idx="8743">
                  <c:v>-3.2278782003928899</c:v>
                </c:pt>
                <c:pt idx="8744">
                  <c:v>-3.2201842375375298</c:v>
                </c:pt>
                <c:pt idx="8745">
                  <c:v>-3.2124683420486999</c:v>
                </c:pt>
                <c:pt idx="8746">
                  <c:v>-3.2047860539650999</c:v>
                </c:pt>
                <c:pt idx="8747">
                  <c:v>-3.1975538776131698</c:v>
                </c:pt>
                <c:pt idx="8748">
                  <c:v>-3.1900926626843198</c:v>
                </c:pt>
                <c:pt idx="8749">
                  <c:v>-3.1671520088510698</c:v>
                </c:pt>
                <c:pt idx="8750">
                  <c:v>-3.1606775103939602</c:v>
                </c:pt>
                <c:pt idx="8751">
                  <c:v>-3.15435780332627</c:v>
                </c:pt>
                <c:pt idx="8752">
                  <c:v>-3.1483280554473398</c:v>
                </c:pt>
                <c:pt idx="8753">
                  <c:v>-3.1431348410836399</c:v>
                </c:pt>
                <c:pt idx="8754">
                  <c:v>-3.1379682085067699</c:v>
                </c:pt>
                <c:pt idx="8755">
                  <c:v>-3.1333630856567098</c:v>
                </c:pt>
                <c:pt idx="8756">
                  <c:v>-3.1290975000363299</c:v>
                </c:pt>
                <c:pt idx="8757">
                  <c:v>-3.1143254889908998</c:v>
                </c:pt>
                <c:pt idx="8758">
                  <c:v>-3.1111418835784699</c:v>
                </c:pt>
                <c:pt idx="8759">
                  <c:v>-3.10828889467202</c:v>
                </c:pt>
                <c:pt idx="8760">
                  <c:v>-3.10576553981684</c:v>
                </c:pt>
                <c:pt idx="8761">
                  <c:v>-3.1034367560135898</c:v>
                </c:pt>
                <c:pt idx="8762">
                  <c:v>-3.1014890596946598</c:v>
                </c:pt>
                <c:pt idx="8763">
                  <c:v>-3.0995120838510899</c:v>
                </c:pt>
                <c:pt idx="8764">
                  <c:v>-3.0978654563152599</c:v>
                </c:pt>
                <c:pt idx="8765">
                  <c:v>-3.0887067293798398</c:v>
                </c:pt>
                <c:pt idx="8766">
                  <c:v>-3.08720644056931</c:v>
                </c:pt>
                <c:pt idx="8767">
                  <c:v>-3.0856835442078201</c:v>
                </c:pt>
                <c:pt idx="8768">
                  <c:v>-3.0839231556586699</c:v>
                </c:pt>
                <c:pt idx="8769">
                  <c:v>-3.0821590040078899</c:v>
                </c:pt>
                <c:pt idx="8770">
                  <c:v>-3.0800081139640598</c:v>
                </c:pt>
                <c:pt idx="8771">
                  <c:v>-3.0779304948391601</c:v>
                </c:pt>
                <c:pt idx="8772">
                  <c:v>-3.0754466680018</c:v>
                </c:pt>
                <c:pt idx="8773">
                  <c:v>-3.0630055539652501</c:v>
                </c:pt>
                <c:pt idx="8774">
                  <c:v>-3.0602154987361398</c:v>
                </c:pt>
                <c:pt idx="8775">
                  <c:v>-3.0566552190485798</c:v>
                </c:pt>
                <c:pt idx="8776">
                  <c:v>-3.05283449874221</c:v>
                </c:pt>
                <c:pt idx="8777">
                  <c:v>-3.04875805282051</c:v>
                </c:pt>
                <c:pt idx="8778">
                  <c:v>-3.0445135049652099</c:v>
                </c:pt>
                <c:pt idx="8779">
                  <c:v>-3.0397704898148801</c:v>
                </c:pt>
                <c:pt idx="8780">
                  <c:v>-3.0346189373478101</c:v>
                </c:pt>
                <c:pt idx="8781">
                  <c:v>-3.0156201336890098</c:v>
                </c:pt>
                <c:pt idx="8782">
                  <c:v>-3.01060259274771</c:v>
                </c:pt>
                <c:pt idx="8783">
                  <c:v>-3.0048822848034802</c:v>
                </c:pt>
                <c:pt idx="8784">
                  <c:v>-2.9991184685889598</c:v>
                </c:pt>
                <c:pt idx="8785">
                  <c:v>-2.99336052380563</c:v>
                </c:pt>
                <c:pt idx="8786">
                  <c:v>-2.9879714463977902</c:v>
                </c:pt>
                <c:pt idx="8787">
                  <c:v>-2.98238456420943</c:v>
                </c:pt>
                <c:pt idx="8788">
                  <c:v>-2.97706299448055</c:v>
                </c:pt>
                <c:pt idx="8789">
                  <c:v>-2.9590860781556301</c:v>
                </c:pt>
                <c:pt idx="8790">
                  <c:v>-2.95468594525506</c:v>
                </c:pt>
                <c:pt idx="8791">
                  <c:v>-2.9503288005665098</c:v>
                </c:pt>
                <c:pt idx="8792">
                  <c:v>-2.9466118380267301</c:v>
                </c:pt>
                <c:pt idx="8793">
                  <c:v>-2.9433742185992</c:v>
                </c:pt>
                <c:pt idx="8794">
                  <c:v>-2.9408105903614699</c:v>
                </c:pt>
                <c:pt idx="8795">
                  <c:v>-2.9390420532638002</c:v>
                </c:pt>
                <c:pt idx="8796">
                  <c:v>-2.9377613834899301</c:v>
                </c:pt>
                <c:pt idx="8797">
                  <c:v>-2.9209567162903101</c:v>
                </c:pt>
                <c:pt idx="8798">
                  <c:v>-2.9218935557921601</c:v>
                </c:pt>
                <c:pt idx="8799">
                  <c:v>-2.9231410130315099</c:v>
                </c:pt>
                <c:pt idx="8800">
                  <c:v>-2.92488098937869</c:v>
                </c:pt>
                <c:pt idx="8801">
                  <c:v>-2.9275221247523802</c:v>
                </c:pt>
                <c:pt idx="8802">
                  <c:v>-2.9306132737472499</c:v>
                </c:pt>
                <c:pt idx="8803">
                  <c:v>-2.9345720327429898</c:v>
                </c:pt>
                <c:pt idx="8804">
                  <c:v>-2.9389143974532299</c:v>
                </c:pt>
                <c:pt idx="8805">
                  <c:v>-2.9446161030922702</c:v>
                </c:pt>
                <c:pt idx="8806">
                  <c:v>-2.9499648886053502</c:v>
                </c:pt>
                <c:pt idx="8807">
                  <c:v>-2.9556453533396998</c:v>
                </c:pt>
                <c:pt idx="8808">
                  <c:v>-2.9619971291957299</c:v>
                </c:pt>
                <c:pt idx="8809">
                  <c:v>-2.9685082561348701</c:v>
                </c:pt>
                <c:pt idx="8810">
                  <c:v>-2.9751032065707199</c:v>
                </c:pt>
                <c:pt idx="8811">
                  <c:v>-2.98170342349129</c:v>
                </c:pt>
                <c:pt idx="8812">
                  <c:v>-2.9883811836355401</c:v>
                </c:pt>
                <c:pt idx="8813">
                  <c:v>-2.9982799619386502</c:v>
                </c:pt>
                <c:pt idx="8814">
                  <c:v>-3.0047483601354301</c:v>
                </c:pt>
                <c:pt idx="8815">
                  <c:v>-3.0107276032338102</c:v>
                </c:pt>
                <c:pt idx="8816">
                  <c:v>-3.0165185538274502</c:v>
                </c:pt>
                <c:pt idx="8817">
                  <c:v>-3.02203544045001</c:v>
                </c:pt>
                <c:pt idx="8818">
                  <c:v>-3.0269512936138598</c:v>
                </c:pt>
                <c:pt idx="8819">
                  <c:v>-3.0312163155418399</c:v>
                </c:pt>
                <c:pt idx="8820">
                  <c:v>-3.0351458467879899</c:v>
                </c:pt>
                <c:pt idx="8821">
                  <c:v>-3.0381246435234899</c:v>
                </c:pt>
                <c:pt idx="8822">
                  <c:v>-3.0407402526364198</c:v>
                </c:pt>
                <c:pt idx="8823">
                  <c:v>-3.0426212839251998</c:v>
                </c:pt>
                <c:pt idx="8824">
                  <c:v>-3.0439058415037099</c:v>
                </c:pt>
                <c:pt idx="8825">
                  <c:v>-3.04440183148873</c:v>
                </c:pt>
                <c:pt idx="8826">
                  <c:v>-3.0442091053234499</c:v>
                </c:pt>
                <c:pt idx="8827">
                  <c:v>-3.0433421248116801</c:v>
                </c:pt>
                <c:pt idx="8828">
                  <c:v>-3.0418210137808401</c:v>
                </c:pt>
                <c:pt idx="8829">
                  <c:v>-3.0329313490754402</c:v>
                </c:pt>
                <c:pt idx="8830">
                  <c:v>-3.0301957544927798</c:v>
                </c:pt>
                <c:pt idx="8831">
                  <c:v>-3.0270995880963398</c:v>
                </c:pt>
                <c:pt idx="8832">
                  <c:v>-3.02329025700559</c:v>
                </c:pt>
                <c:pt idx="8833">
                  <c:v>-3.0192362831017099</c:v>
                </c:pt>
                <c:pt idx="8834">
                  <c:v>-3.01475367741652</c:v>
                </c:pt>
                <c:pt idx="8835">
                  <c:v>-3.0098955088789801</c:v>
                </c:pt>
                <c:pt idx="8836">
                  <c:v>-3.0049430113590199</c:v>
                </c:pt>
                <c:pt idx="8837">
                  <c:v>-2.9893115218291202</c:v>
                </c:pt>
                <c:pt idx="8838">
                  <c:v>-2.9846448912007499</c:v>
                </c:pt>
                <c:pt idx="8839">
                  <c:v>-2.9795778080967898</c:v>
                </c:pt>
                <c:pt idx="8840">
                  <c:v>-2.9746427856966999</c:v>
                </c:pt>
                <c:pt idx="8841">
                  <c:v>-2.9701402548426699</c:v>
                </c:pt>
                <c:pt idx="8842">
                  <c:v>-2.9658811404829102</c:v>
                </c:pt>
                <c:pt idx="8843">
                  <c:v>-2.9619183472499402</c:v>
                </c:pt>
                <c:pt idx="8844">
                  <c:v>-2.9587220270435601</c:v>
                </c:pt>
                <c:pt idx="8845">
                  <c:v>-2.9484551063144502</c:v>
                </c:pt>
                <c:pt idx="8846">
                  <c:v>-2.9463016059095799</c:v>
                </c:pt>
                <c:pt idx="8847">
                  <c:v>-2.94473342255329</c:v>
                </c:pt>
                <c:pt idx="8848">
                  <c:v>-2.9436550922865101</c:v>
                </c:pt>
                <c:pt idx="8849">
                  <c:v>-2.9433557660204999</c:v>
                </c:pt>
                <c:pt idx="8850">
                  <c:v>-2.9438481962601801</c:v>
                </c:pt>
                <c:pt idx="8851">
                  <c:v>-2.9451530709219802</c:v>
                </c:pt>
                <c:pt idx="8852">
                  <c:v>-2.94721768292766</c:v>
                </c:pt>
                <c:pt idx="8853">
                  <c:v>-2.9505791576154801</c:v>
                </c:pt>
                <c:pt idx="8854">
                  <c:v>-2.9538568333175101</c:v>
                </c:pt>
                <c:pt idx="8855">
                  <c:v>-2.95789360485387</c:v>
                </c:pt>
                <c:pt idx="8856">
                  <c:v>-2.9626053724345498</c:v>
                </c:pt>
                <c:pt idx="8857">
                  <c:v>-2.9678280451439898</c:v>
                </c:pt>
                <c:pt idx="8858">
                  <c:v>-2.9735274732802002</c:v>
                </c:pt>
                <c:pt idx="8859">
                  <c:v>-2.97958842496159</c:v>
                </c:pt>
                <c:pt idx="8860">
                  <c:v>-2.98619308579923</c:v>
                </c:pt>
                <c:pt idx="8861">
                  <c:v>-2.9993992049790901</c:v>
                </c:pt>
                <c:pt idx="8862">
                  <c:v>-3.0061518696763998</c:v>
                </c:pt>
                <c:pt idx="8863">
                  <c:v>-3.01308685927363</c:v>
                </c:pt>
                <c:pt idx="8864">
                  <c:v>-3.01998542058005</c:v>
                </c:pt>
                <c:pt idx="8865">
                  <c:v>-3.02670125215979</c:v>
                </c:pt>
                <c:pt idx="8866">
                  <c:v>-3.0330026716815102</c:v>
                </c:pt>
                <c:pt idx="8867">
                  <c:v>-3.03910074944852</c:v>
                </c:pt>
                <c:pt idx="8868">
                  <c:v>-3.0448099269888602</c:v>
                </c:pt>
                <c:pt idx="8869">
                  <c:v>-3.0544596296339699</c:v>
                </c:pt>
                <c:pt idx="8870">
                  <c:v>-3.0589845667384501</c:v>
                </c:pt>
                <c:pt idx="8871">
                  <c:v>-3.0629591833959</c:v>
                </c:pt>
                <c:pt idx="8872">
                  <c:v>-3.0662497257861099</c:v>
                </c:pt>
                <c:pt idx="8873">
                  <c:v>-3.06886146358171</c:v>
                </c:pt>
                <c:pt idx="8874">
                  <c:v>-3.07075336978119</c:v>
                </c:pt>
                <c:pt idx="8875">
                  <c:v>-3.0718889987963802</c:v>
                </c:pt>
                <c:pt idx="8876">
                  <c:v>-3.07229632257045</c:v>
                </c:pt>
                <c:pt idx="8877">
                  <c:v>-3.0686678791658002</c:v>
                </c:pt>
                <c:pt idx="8878">
                  <c:v>-3.0676437544161699</c:v>
                </c:pt>
                <c:pt idx="8879">
                  <c:v>-3.0660060934050701</c:v>
                </c:pt>
                <c:pt idx="8880">
                  <c:v>-3.0637776920881001</c:v>
                </c:pt>
                <c:pt idx="8881">
                  <c:v>-3.06083606400732</c:v>
                </c:pt>
                <c:pt idx="8882">
                  <c:v>-3.0574734244579198</c:v>
                </c:pt>
                <c:pt idx="8883">
                  <c:v>-3.0535876460289102</c:v>
                </c:pt>
                <c:pt idx="8884">
                  <c:v>-3.0495240620963702</c:v>
                </c:pt>
                <c:pt idx="8885">
                  <c:v>-3.0363410650757698</c:v>
                </c:pt>
                <c:pt idx="8886">
                  <c:v>-3.0319039853140199</c:v>
                </c:pt>
                <c:pt idx="8887">
                  <c:v>-3.0274122964271402</c:v>
                </c:pt>
                <c:pt idx="8888">
                  <c:v>-3.0228115918723399</c:v>
                </c:pt>
                <c:pt idx="8889">
                  <c:v>-3.01828207962896</c:v>
                </c:pt>
                <c:pt idx="8890">
                  <c:v>-3.0139824636590098</c:v>
                </c:pt>
                <c:pt idx="8891">
                  <c:v>-3.0099185156080099</c:v>
                </c:pt>
                <c:pt idx="8892">
                  <c:v>-3.0064754912352099</c:v>
                </c:pt>
                <c:pt idx="8893">
                  <c:v>-2.9962415530600799</c:v>
                </c:pt>
                <c:pt idx="8894">
                  <c:v>-2.99384882344452</c:v>
                </c:pt>
                <c:pt idx="8895">
                  <c:v>-2.99207006653887</c:v>
                </c:pt>
                <c:pt idx="8896">
                  <c:v>-2.9908585319176502</c:v>
                </c:pt>
                <c:pt idx="8897">
                  <c:v>-2.99040536747026</c:v>
                </c:pt>
                <c:pt idx="8898">
                  <c:v>-2.9907864977019298</c:v>
                </c:pt>
                <c:pt idx="8899">
                  <c:v>-2.9919583122566098</c:v>
                </c:pt>
                <c:pt idx="8900">
                  <c:v>-2.9938906598750199</c:v>
                </c:pt>
                <c:pt idx="8901">
                  <c:v>-2.9966004075234398</c:v>
                </c:pt>
                <c:pt idx="8902">
                  <c:v>-3.0002965934565098</c:v>
                </c:pt>
                <c:pt idx="8903">
                  <c:v>-3.0047799262127102</c:v>
                </c:pt>
                <c:pt idx="8904">
                  <c:v>-3.0100583259548999</c:v>
                </c:pt>
                <c:pt idx="8905">
                  <c:v>-3.0161709240483501</c:v>
                </c:pt>
                <c:pt idx="8906">
                  <c:v>-3.0228438254724201</c:v>
                </c:pt>
                <c:pt idx="8907">
                  <c:v>-3.0303527809069499</c:v>
                </c:pt>
                <c:pt idx="8908">
                  <c:v>-3.03836222472692</c:v>
                </c:pt>
                <c:pt idx="8909">
                  <c:v>-3.0529105702738999</c:v>
                </c:pt>
                <c:pt idx="8910">
                  <c:v>-3.0620963999861601</c:v>
                </c:pt>
                <c:pt idx="8911">
                  <c:v>-3.0717136998839099</c:v>
                </c:pt>
                <c:pt idx="8912">
                  <c:v>-3.0816327195557101</c:v>
                </c:pt>
                <c:pt idx="8913">
                  <c:v>-3.0918000871359799</c:v>
                </c:pt>
                <c:pt idx="8914">
                  <c:v>-3.1024084430342902</c:v>
                </c:pt>
                <c:pt idx="8915">
                  <c:v>-3.11285409252682</c:v>
                </c:pt>
                <c:pt idx="8916">
                  <c:v>-3.12352239627841</c:v>
                </c:pt>
                <c:pt idx="8917">
                  <c:v>-3.1418655863414</c:v>
                </c:pt>
                <c:pt idx="8918">
                  <c:v>-3.1525845612635601</c:v>
                </c:pt>
                <c:pt idx="8919">
                  <c:v>-3.1633154436631101</c:v>
                </c:pt>
                <c:pt idx="8920">
                  <c:v>-3.1735308206659001</c:v>
                </c:pt>
                <c:pt idx="8921">
                  <c:v>-3.1834662475360198</c:v>
                </c:pt>
                <c:pt idx="8922">
                  <c:v>-3.1932632019722398</c:v>
                </c:pt>
                <c:pt idx="8923">
                  <c:v>-3.20245614584588</c:v>
                </c:pt>
                <c:pt idx="8924">
                  <c:v>-3.2112492177330298</c:v>
                </c:pt>
                <c:pt idx="8925">
                  <c:v>-3.2232795608476299</c:v>
                </c:pt>
                <c:pt idx="8926">
                  <c:v>-3.23074476738925</c:v>
                </c:pt>
                <c:pt idx="8927">
                  <c:v>-3.2375151628202401</c:v>
                </c:pt>
                <c:pt idx="8928">
                  <c:v>-3.2435290452685699</c:v>
                </c:pt>
                <c:pt idx="8929">
                  <c:v>-3.2487543680307902</c:v>
                </c:pt>
                <c:pt idx="8930">
                  <c:v>-3.25317908777031</c:v>
                </c:pt>
                <c:pt idx="8931">
                  <c:v>-3.2566274532061099</c:v>
                </c:pt>
                <c:pt idx="8932">
                  <c:v>-3.2590613933265802</c:v>
                </c:pt>
                <c:pt idx="8933">
                  <c:v>-3.2555720315066998</c:v>
                </c:pt>
                <c:pt idx="8934">
                  <c:v>-3.2559937811934501</c:v>
                </c:pt>
                <c:pt idx="8935">
                  <c:v>-3.2553457936810601</c:v>
                </c:pt>
                <c:pt idx="8936">
                  <c:v>-3.25348730418985</c:v>
                </c:pt>
                <c:pt idx="8937">
                  <c:v>-3.25101272047623</c:v>
                </c:pt>
                <c:pt idx="8938">
                  <c:v>-3.24719852323997</c:v>
                </c:pt>
                <c:pt idx="8939">
                  <c:v>-3.2427224182593699</c:v>
                </c:pt>
                <c:pt idx="8940">
                  <c:v>-3.2375335417576099</c:v>
                </c:pt>
                <c:pt idx="8941">
                  <c:v>-3.2171166089168</c:v>
                </c:pt>
                <c:pt idx="8942">
                  <c:v>-3.21082725569442</c:v>
                </c:pt>
                <c:pt idx="8943">
                  <c:v>-3.20345605789753</c:v>
                </c:pt>
                <c:pt idx="8944">
                  <c:v>-3.1957532963509099</c:v>
                </c:pt>
                <c:pt idx="8945">
                  <c:v>-3.1877038985428299</c:v>
                </c:pt>
                <c:pt idx="8946">
                  <c:v>-3.1789326750704499</c:v>
                </c:pt>
                <c:pt idx="8947">
                  <c:v>-3.1705834777264301</c:v>
                </c:pt>
                <c:pt idx="8948">
                  <c:v>-3.16178955162732</c:v>
                </c:pt>
                <c:pt idx="8949">
                  <c:v>-3.1351105735593401</c:v>
                </c:pt>
                <c:pt idx="8950">
                  <c:v>-3.1275747014684101</c:v>
                </c:pt>
                <c:pt idx="8951">
                  <c:v>-3.1195755860143102</c:v>
                </c:pt>
                <c:pt idx="8952">
                  <c:v>-3.1121897064181199</c:v>
                </c:pt>
                <c:pt idx="8953">
                  <c:v>-3.10547767603533</c:v>
                </c:pt>
                <c:pt idx="8954">
                  <c:v>-3.09949600607156</c:v>
                </c:pt>
                <c:pt idx="8955">
                  <c:v>-3.0945590117851101</c:v>
                </c:pt>
                <c:pt idx="8956">
                  <c:v>-3.0907254099809198</c:v>
                </c:pt>
                <c:pt idx="8957">
                  <c:v>-3.0761572820763399</c:v>
                </c:pt>
                <c:pt idx="8958">
                  <c:v>-3.0743810059997299</c:v>
                </c:pt>
                <c:pt idx="8959">
                  <c:v>-3.0738361010517301</c:v>
                </c:pt>
                <c:pt idx="8960">
                  <c:v>-3.0743722093089199</c:v>
                </c:pt>
                <c:pt idx="8961">
                  <c:v>-3.0761041247377801</c:v>
                </c:pt>
                <c:pt idx="8962">
                  <c:v>-3.0790301167369201</c:v>
                </c:pt>
                <c:pt idx="8963">
                  <c:v>-3.0830572731621602</c:v>
                </c:pt>
                <c:pt idx="8964">
                  <c:v>-3.0881359369205601</c:v>
                </c:pt>
                <c:pt idx="8965">
                  <c:v>-3.0945959688540499</c:v>
                </c:pt>
                <c:pt idx="8966">
                  <c:v>-3.1019755087177998</c:v>
                </c:pt>
                <c:pt idx="8967">
                  <c:v>-3.1104168509939498</c:v>
                </c:pt>
                <c:pt idx="8968">
                  <c:v>-3.1196639341299099</c:v>
                </c:pt>
                <c:pt idx="8969">
                  <c:v>-3.12955434358999</c:v>
                </c:pt>
                <c:pt idx="8970">
                  <c:v>-3.14011759643819</c:v>
                </c:pt>
                <c:pt idx="8971">
                  <c:v>-3.15117032128834</c:v>
                </c:pt>
                <c:pt idx="8972">
                  <c:v>-3.1626252752951101</c:v>
                </c:pt>
                <c:pt idx="8973">
                  <c:v>-3.1821550773045102</c:v>
                </c:pt>
                <c:pt idx="8974">
                  <c:v>-3.1938160602554699</c:v>
                </c:pt>
                <c:pt idx="8975">
                  <c:v>-3.2054098637545301</c:v>
                </c:pt>
                <c:pt idx="8976">
                  <c:v>-3.21708430107507</c:v>
                </c:pt>
                <c:pt idx="8977">
                  <c:v>-3.22850912917432</c:v>
                </c:pt>
                <c:pt idx="8978">
                  <c:v>-3.2396221529353002</c:v>
                </c:pt>
                <c:pt idx="8979">
                  <c:v>-3.2501975354953201</c:v>
                </c:pt>
                <c:pt idx="8980">
                  <c:v>-3.2602137845528598</c:v>
                </c:pt>
                <c:pt idx="8981">
                  <c:v>-3.27645649990423</c:v>
                </c:pt>
                <c:pt idx="8982">
                  <c:v>-3.2849260583459601</c:v>
                </c:pt>
                <c:pt idx="8983">
                  <c:v>-3.2929772537867201</c:v>
                </c:pt>
                <c:pt idx="8984">
                  <c:v>-3.3003762461698098</c:v>
                </c:pt>
                <c:pt idx="8985">
                  <c:v>-3.3071845080947901</c:v>
                </c:pt>
                <c:pt idx="8986">
                  <c:v>-3.3133352697476499</c:v>
                </c:pt>
                <c:pt idx="8987">
                  <c:v>-3.3189016323093101</c:v>
                </c:pt>
                <c:pt idx="8988">
                  <c:v>-3.3238061464914201</c:v>
                </c:pt>
                <c:pt idx="8989">
                  <c:v>-3.3291157564515301</c:v>
                </c:pt>
                <c:pt idx="8990">
                  <c:v>-3.3318610502138899</c:v>
                </c:pt>
                <c:pt idx="8991">
                  <c:v>-3.3339233846118699</c:v>
                </c:pt>
                <c:pt idx="8992">
                  <c:v>-3.3352473360191599</c:v>
                </c:pt>
                <c:pt idx="8993">
                  <c:v>-3.3358266100843501</c:v>
                </c:pt>
                <c:pt idx="8994">
                  <c:v>-3.3360739085906301</c:v>
                </c:pt>
                <c:pt idx="8995">
                  <c:v>-3.3358782778987899</c:v>
                </c:pt>
                <c:pt idx="8996">
                  <c:v>-3.3354200832004501</c:v>
                </c:pt>
                <c:pt idx="8997">
                  <c:v>-3.33566286860473</c:v>
                </c:pt>
                <c:pt idx="8998">
                  <c:v>-3.3351038979933199</c:v>
                </c:pt>
                <c:pt idx="8999">
                  <c:v>-3.33456106785099</c:v>
                </c:pt>
                <c:pt idx="9000">
                  <c:v>-3.3340647427297898</c:v>
                </c:pt>
                <c:pt idx="9001">
                  <c:v>-3.33379682340213</c:v>
                </c:pt>
                <c:pt idx="9002">
                  <c:v>-3.3337230109084799</c:v>
                </c:pt>
                <c:pt idx="9003">
                  <c:v>-3.3340893822768098</c:v>
                </c:pt>
                <c:pt idx="9004">
                  <c:v>-3.3348601102251898</c:v>
                </c:pt>
                <c:pt idx="9005">
                  <c:v>-3.3402468151737601</c:v>
                </c:pt>
                <c:pt idx="9006">
                  <c:v>-3.34186652767551</c:v>
                </c:pt>
                <c:pt idx="9007">
                  <c:v>-3.3441076673380099</c:v>
                </c:pt>
                <c:pt idx="9008">
                  <c:v>-3.3467629605357798</c:v>
                </c:pt>
                <c:pt idx="9009">
                  <c:v>-3.3501181904724699</c:v>
                </c:pt>
                <c:pt idx="9010">
                  <c:v>-3.3541242592016398</c:v>
                </c:pt>
                <c:pt idx="9011">
                  <c:v>-3.35857425774083</c:v>
                </c:pt>
                <c:pt idx="9012">
                  <c:v>-3.3634087933822401</c:v>
                </c:pt>
                <c:pt idx="9013">
                  <c:v>-3.3766726693586899</c:v>
                </c:pt>
                <c:pt idx="9014">
                  <c:v>-3.38229573689138</c:v>
                </c:pt>
                <c:pt idx="9015">
                  <c:v>-3.38835601879597</c:v>
                </c:pt>
                <c:pt idx="9016">
                  <c:v>-3.39465162265815</c:v>
                </c:pt>
                <c:pt idx="9017">
                  <c:v>-3.40103171935354</c:v>
                </c:pt>
                <c:pt idx="9018">
                  <c:v>-3.4075950026266599</c:v>
                </c:pt>
                <c:pt idx="9019">
                  <c:v>-3.41413551295352</c:v>
                </c:pt>
                <c:pt idx="9020">
                  <c:v>-3.4205976768158299</c:v>
                </c:pt>
                <c:pt idx="9021">
                  <c:v>-3.4327803018929899</c:v>
                </c:pt>
                <c:pt idx="9022">
                  <c:v>-3.4388629900064802</c:v>
                </c:pt>
                <c:pt idx="9023">
                  <c:v>-3.44471149095483</c:v>
                </c:pt>
                <c:pt idx="9024">
                  <c:v>-3.4501044184426899</c:v>
                </c:pt>
                <c:pt idx="9025">
                  <c:v>-3.4552715184535501</c:v>
                </c:pt>
                <c:pt idx="9026">
                  <c:v>-3.4599169646151902</c:v>
                </c:pt>
                <c:pt idx="9027">
                  <c:v>-3.4640562498967702</c:v>
                </c:pt>
                <c:pt idx="9028">
                  <c:v>-3.4679265241759198</c:v>
                </c:pt>
                <c:pt idx="9029">
                  <c:v>-3.4728241114699001</c:v>
                </c:pt>
                <c:pt idx="9030">
                  <c:v>-3.4757296041994099</c:v>
                </c:pt>
                <c:pt idx="9031">
                  <c:v>-3.4782247828388599</c:v>
                </c:pt>
                <c:pt idx="9032">
                  <c:v>-3.4803458299324399</c:v>
                </c:pt>
                <c:pt idx="9033">
                  <c:v>-3.48213205457699</c:v>
                </c:pt>
                <c:pt idx="9034">
                  <c:v>-3.4836342564895801</c:v>
                </c:pt>
                <c:pt idx="9035">
                  <c:v>-3.4849059589854301</c:v>
                </c:pt>
                <c:pt idx="9036">
                  <c:v>-3.4860036890481298</c:v>
                </c:pt>
                <c:pt idx="9037">
                  <c:v>-3.48800010521003</c:v>
                </c:pt>
                <c:pt idx="9038">
                  <c:v>-3.4889177215658398</c:v>
                </c:pt>
                <c:pt idx="9039">
                  <c:v>-3.48991526950241</c:v>
                </c:pt>
                <c:pt idx="9040">
                  <c:v>-3.4911816767327699</c:v>
                </c:pt>
                <c:pt idx="9041">
                  <c:v>-3.4925763832082999</c:v>
                </c:pt>
                <c:pt idx="9042">
                  <c:v>-3.4942697601493302</c:v>
                </c:pt>
                <c:pt idx="9043">
                  <c:v>-3.4964578074115402</c:v>
                </c:pt>
                <c:pt idx="9044">
                  <c:v>-3.4989561823075301</c:v>
                </c:pt>
                <c:pt idx="9045">
                  <c:v>-3.5082350335546502</c:v>
                </c:pt>
                <c:pt idx="9046">
                  <c:v>-3.5118494082407099</c:v>
                </c:pt>
                <c:pt idx="9047">
                  <c:v>-3.5158256378999102</c:v>
                </c:pt>
                <c:pt idx="9048">
                  <c:v>-3.5204877479121199</c:v>
                </c:pt>
                <c:pt idx="9049">
                  <c:v>-3.5258215822090699</c:v>
                </c:pt>
                <c:pt idx="9050">
                  <c:v>-3.53163990921293</c:v>
                </c:pt>
                <c:pt idx="9051">
                  <c:v>-3.53822662670526</c:v>
                </c:pt>
                <c:pt idx="9052">
                  <c:v>-3.5449333223444399</c:v>
                </c:pt>
                <c:pt idx="9053">
                  <c:v>-3.5822696894328701</c:v>
                </c:pt>
                <c:pt idx="9054">
                  <c:v>-3.58884421677062</c:v>
                </c:pt>
                <c:pt idx="9055">
                  <c:v>-3.59678532619668</c:v>
                </c:pt>
                <c:pt idx="9056">
                  <c:v>-3.60501196514572</c:v>
                </c:pt>
                <c:pt idx="9057">
                  <c:v>-3.61306886995829</c:v>
                </c:pt>
                <c:pt idx="9058">
                  <c:v>-3.6211578157806699</c:v>
                </c:pt>
                <c:pt idx="9059">
                  <c:v>-3.6293929400413201</c:v>
                </c:pt>
                <c:pt idx="9060">
                  <c:v>-3.6373287565329502</c:v>
                </c:pt>
                <c:pt idx="9061">
                  <c:v>-3.6553693248766699</c:v>
                </c:pt>
                <c:pt idx="9062">
                  <c:v>-3.6623464258560099</c:v>
                </c:pt>
                <c:pt idx="9063">
                  <c:v>-3.6692952880131702</c:v>
                </c:pt>
                <c:pt idx="9064">
                  <c:v>-3.6757922583236202</c:v>
                </c:pt>
                <c:pt idx="9065">
                  <c:v>-3.6817140757836802</c:v>
                </c:pt>
                <c:pt idx="9066">
                  <c:v>-3.6869872154965702</c:v>
                </c:pt>
                <c:pt idx="9067">
                  <c:v>-3.6915855413738798</c:v>
                </c:pt>
                <c:pt idx="9068">
                  <c:v>-3.69535094730966</c:v>
                </c:pt>
                <c:pt idx="9069">
                  <c:v>-3.6997742186363101</c:v>
                </c:pt>
                <c:pt idx="9070">
                  <c:v>-3.7019750755047598</c:v>
                </c:pt>
                <c:pt idx="9071">
                  <c:v>-3.7033236309385602</c:v>
                </c:pt>
                <c:pt idx="9072">
                  <c:v>-3.7038502885080198</c:v>
                </c:pt>
                <c:pt idx="9073">
                  <c:v>-3.70351964054553</c:v>
                </c:pt>
                <c:pt idx="9074">
                  <c:v>-3.7022973474646901</c:v>
                </c:pt>
                <c:pt idx="9075">
                  <c:v>-3.7002486994164698</c:v>
                </c:pt>
                <c:pt idx="9076">
                  <c:v>-3.6973849534827301</c:v>
                </c:pt>
                <c:pt idx="9077">
                  <c:v>-3.6848208592285001</c:v>
                </c:pt>
                <c:pt idx="9078">
                  <c:v>-3.6808191198748501</c:v>
                </c:pt>
                <c:pt idx="9079">
                  <c:v>-3.6760515056737999</c:v>
                </c:pt>
                <c:pt idx="9080">
                  <c:v>-3.67088660227463</c:v>
                </c:pt>
                <c:pt idx="9081">
                  <c:v>-3.66505803696931</c:v>
                </c:pt>
                <c:pt idx="9082">
                  <c:v>-3.6588823582327801</c:v>
                </c:pt>
                <c:pt idx="9083">
                  <c:v>-3.6524242100613402</c:v>
                </c:pt>
                <c:pt idx="9084">
                  <c:v>-3.64607869474907</c:v>
                </c:pt>
                <c:pt idx="9085">
                  <c:v>-3.6269877629816101</c:v>
                </c:pt>
                <c:pt idx="9086">
                  <c:v>-3.62342901687654</c:v>
                </c:pt>
                <c:pt idx="9087">
                  <c:v>-3.61993895988704</c:v>
                </c:pt>
                <c:pt idx="9088">
                  <c:v>-3.6139376931292899</c:v>
                </c:pt>
                <c:pt idx="9089">
                  <c:v>-3.6079368369509099</c:v>
                </c:pt>
                <c:pt idx="9090">
                  <c:v>-3.60255926008861</c:v>
                </c:pt>
                <c:pt idx="9091">
                  <c:v>-3.5975339545312499</c:v>
                </c:pt>
                <c:pt idx="9092">
                  <c:v>-3.5933838239220699</c:v>
                </c:pt>
                <c:pt idx="9093">
                  <c:v>-3.5816959947096101</c:v>
                </c:pt>
                <c:pt idx="9094">
                  <c:v>-3.5790594227156598</c:v>
                </c:pt>
                <c:pt idx="9095">
                  <c:v>-3.5771958940658299</c:v>
                </c:pt>
                <c:pt idx="9096">
                  <c:v>-3.5761759596182299</c:v>
                </c:pt>
                <c:pt idx="9097">
                  <c:v>-3.5761395155093498</c:v>
                </c:pt>
                <c:pt idx="9098">
                  <c:v>-3.57701686610078</c:v>
                </c:pt>
                <c:pt idx="9099">
                  <c:v>-3.5787610171392501</c:v>
                </c:pt>
                <c:pt idx="9100">
                  <c:v>-3.5813822771511399</c:v>
                </c:pt>
                <c:pt idx="9101">
                  <c:v>-3.5866150418652598</c:v>
                </c:pt>
                <c:pt idx="9102">
                  <c:v>-3.5911766050450602</c:v>
                </c:pt>
                <c:pt idx="9103">
                  <c:v>-3.5966708283039401</c:v>
                </c:pt>
                <c:pt idx="9104">
                  <c:v>-3.60280368962913</c:v>
                </c:pt>
                <c:pt idx="9105">
                  <c:v>-3.60973883000023</c:v>
                </c:pt>
                <c:pt idx="9106">
                  <c:v>-3.6173684779438702</c:v>
                </c:pt>
                <c:pt idx="9107">
                  <c:v>-3.6255623889282602</c:v>
                </c:pt>
                <c:pt idx="9108">
                  <c:v>-3.6341741909546501</c:v>
                </c:pt>
                <c:pt idx="9109">
                  <c:v>-3.6501454229977299</c:v>
                </c:pt>
                <c:pt idx="9110">
                  <c:v>-3.6588654790692101</c:v>
                </c:pt>
                <c:pt idx="9111">
                  <c:v>-3.6679093630340001</c:v>
                </c:pt>
                <c:pt idx="9112">
                  <c:v>-3.6767905463464201</c:v>
                </c:pt>
                <c:pt idx="9113">
                  <c:v>-3.68542726018828</c:v>
                </c:pt>
                <c:pt idx="9114">
                  <c:v>-3.6937404228904098</c:v>
                </c:pt>
                <c:pt idx="9115">
                  <c:v>-3.7015596203403902</c:v>
                </c:pt>
                <c:pt idx="9116">
                  <c:v>-3.7086322592602299</c:v>
                </c:pt>
                <c:pt idx="9117">
                  <c:v>-3.7175984458273001</c:v>
                </c:pt>
                <c:pt idx="9118">
                  <c:v>-3.72314991800677</c:v>
                </c:pt>
                <c:pt idx="9119">
                  <c:v>-3.72783124616927</c:v>
                </c:pt>
                <c:pt idx="9120">
                  <c:v>-3.7315417687013901</c:v>
                </c:pt>
                <c:pt idx="9121">
                  <c:v>-3.73422167971182</c:v>
                </c:pt>
                <c:pt idx="9122">
                  <c:v>-3.7359238577030398</c:v>
                </c:pt>
                <c:pt idx="9123">
                  <c:v>-3.73646102024153</c:v>
                </c:pt>
                <c:pt idx="9124">
                  <c:v>-3.7360373439188299</c:v>
                </c:pt>
                <c:pt idx="9125">
                  <c:v>-3.72633829382064</c:v>
                </c:pt>
                <c:pt idx="9126">
                  <c:v>-3.7235024693332002</c:v>
                </c:pt>
                <c:pt idx="9127">
                  <c:v>-3.7200082074688101</c:v>
                </c:pt>
                <c:pt idx="9128">
                  <c:v>-3.71530825750928</c:v>
                </c:pt>
                <c:pt idx="9129">
                  <c:v>-3.71015468437822</c:v>
                </c:pt>
                <c:pt idx="9130">
                  <c:v>-3.7036785827544301</c:v>
                </c:pt>
                <c:pt idx="9131">
                  <c:v>-3.6964724107603799</c:v>
                </c:pt>
                <c:pt idx="9132">
                  <c:v>-3.68859510108522</c:v>
                </c:pt>
                <c:pt idx="9133">
                  <c:v>-3.6651412415915501</c:v>
                </c:pt>
                <c:pt idx="9134">
                  <c:v>-3.65725826938055</c:v>
                </c:pt>
                <c:pt idx="9135">
                  <c:v>-3.64820211311114</c:v>
                </c:pt>
                <c:pt idx="9136">
                  <c:v>-3.6391575856939999</c:v>
                </c:pt>
                <c:pt idx="9137">
                  <c:v>-3.6297904956709499</c:v>
                </c:pt>
                <c:pt idx="9138">
                  <c:v>-3.6205818493950201</c:v>
                </c:pt>
                <c:pt idx="9139">
                  <c:v>-3.6116016788503198</c:v>
                </c:pt>
                <c:pt idx="9140">
                  <c:v>-3.60323549230367</c:v>
                </c:pt>
                <c:pt idx="9141">
                  <c:v>-3.5812678155323101</c:v>
                </c:pt>
                <c:pt idx="9142">
                  <c:v>-3.5736409337440498</c:v>
                </c:pt>
                <c:pt idx="9143">
                  <c:v>-3.56635967324506</c:v>
                </c:pt>
                <c:pt idx="9144">
                  <c:v>-3.5595586003455999</c:v>
                </c:pt>
                <c:pt idx="9145">
                  <c:v>-3.5534402746596898</c:v>
                </c:pt>
                <c:pt idx="9146">
                  <c:v>-3.5480469823882399</c:v>
                </c:pt>
                <c:pt idx="9147">
                  <c:v>-3.5436568743950998</c:v>
                </c:pt>
                <c:pt idx="9148">
                  <c:v>-3.5401289666634499</c:v>
                </c:pt>
                <c:pt idx="9149">
                  <c:v>-3.5318916886837601</c:v>
                </c:pt>
                <c:pt idx="9150">
                  <c:v>-3.5302727040676798</c:v>
                </c:pt>
                <c:pt idx="9151">
                  <c:v>-3.5296929992506998</c:v>
                </c:pt>
                <c:pt idx="9152">
                  <c:v>-3.5300382330951798</c:v>
                </c:pt>
                <c:pt idx="9153">
                  <c:v>-3.53131519567168</c:v>
                </c:pt>
                <c:pt idx="9154">
                  <c:v>-3.5334316312810201</c:v>
                </c:pt>
                <c:pt idx="9155">
                  <c:v>-3.5363029543157101</c:v>
                </c:pt>
                <c:pt idx="9156">
                  <c:v>-3.5398543072475102</c:v>
                </c:pt>
                <c:pt idx="9157">
                  <c:v>-3.54619547970902</c:v>
                </c:pt>
                <c:pt idx="9158">
                  <c:v>-3.5509168365793098</c:v>
                </c:pt>
                <c:pt idx="9159">
                  <c:v>-3.5561839695367299</c:v>
                </c:pt>
                <c:pt idx="9160">
                  <c:v>-3.5617869737514898</c:v>
                </c:pt>
                <c:pt idx="9161">
                  <c:v>-3.5676376927678199</c:v>
                </c:pt>
                <c:pt idx="9162">
                  <c:v>-3.5736266867492299</c:v>
                </c:pt>
                <c:pt idx="9163">
                  <c:v>-3.5796687446067899</c:v>
                </c:pt>
                <c:pt idx="9164">
                  <c:v>-3.5855646020982399</c:v>
                </c:pt>
                <c:pt idx="9165">
                  <c:v>-3.5938089622899199</c:v>
                </c:pt>
                <c:pt idx="9166">
                  <c:v>-3.5991826727826099</c:v>
                </c:pt>
                <c:pt idx="9167">
                  <c:v>-3.6040906860188202</c:v>
                </c:pt>
                <c:pt idx="9168">
                  <c:v>-3.6085350390944502</c:v>
                </c:pt>
                <c:pt idx="9169">
                  <c:v>-3.6122718766756998</c:v>
                </c:pt>
                <c:pt idx="9170">
                  <c:v>-3.6154180977265198</c:v>
                </c:pt>
                <c:pt idx="9171">
                  <c:v>-3.6177589801937602</c:v>
                </c:pt>
                <c:pt idx="9172">
                  <c:v>-3.6194422625000899</c:v>
                </c:pt>
                <c:pt idx="9173">
                  <c:v>-3.6163282420119001</c:v>
                </c:pt>
                <c:pt idx="9174">
                  <c:v>-3.6164955263041301</c:v>
                </c:pt>
                <c:pt idx="9175">
                  <c:v>-3.61571510163941</c:v>
                </c:pt>
                <c:pt idx="9176">
                  <c:v>-3.6141451688541602</c:v>
                </c:pt>
                <c:pt idx="9177">
                  <c:v>-3.6118089329573699</c:v>
                </c:pt>
                <c:pt idx="9178">
                  <c:v>-3.60903257947334</c:v>
                </c:pt>
                <c:pt idx="9179">
                  <c:v>-3.60568337970706</c:v>
                </c:pt>
                <c:pt idx="9180">
                  <c:v>-3.60157824111372</c:v>
                </c:pt>
                <c:pt idx="9181">
                  <c:v>-3.58690416532469</c:v>
                </c:pt>
                <c:pt idx="9182">
                  <c:v>-3.5822491208966998</c:v>
                </c:pt>
                <c:pt idx="9183">
                  <c:v>-3.5772029935712002</c:v>
                </c:pt>
                <c:pt idx="9184">
                  <c:v>-3.5717313430751898</c:v>
                </c:pt>
                <c:pt idx="9185">
                  <c:v>-3.56654351941207</c:v>
                </c:pt>
                <c:pt idx="9186">
                  <c:v>-3.5611550845663098</c:v>
                </c:pt>
                <c:pt idx="9187">
                  <c:v>-3.55637493695047</c:v>
                </c:pt>
                <c:pt idx="9188">
                  <c:v>-3.55155069611392</c:v>
                </c:pt>
                <c:pt idx="9189">
                  <c:v>-3.5369984715373199</c:v>
                </c:pt>
                <c:pt idx="9190">
                  <c:v>-3.5335984278785402</c:v>
                </c:pt>
                <c:pt idx="9191">
                  <c:v>-3.5304742537760498</c:v>
                </c:pt>
                <c:pt idx="9192">
                  <c:v>-3.52833303506972</c:v>
                </c:pt>
                <c:pt idx="9193">
                  <c:v>-3.5269878113072699</c:v>
                </c:pt>
                <c:pt idx="9194">
                  <c:v>-3.52671027822162</c:v>
                </c:pt>
                <c:pt idx="9195">
                  <c:v>-3.5271631909249201</c:v>
                </c:pt>
                <c:pt idx="9196">
                  <c:v>-3.5284778332428099</c:v>
                </c:pt>
                <c:pt idx="9197">
                  <c:v>-3.5296065487692099</c:v>
                </c:pt>
                <c:pt idx="9198">
                  <c:v>-3.5334647570112598</c:v>
                </c:pt>
                <c:pt idx="9199">
                  <c:v>-3.5385639431297098</c:v>
                </c:pt>
                <c:pt idx="9200">
                  <c:v>-3.5447757301451999</c:v>
                </c:pt>
                <c:pt idx="9201">
                  <c:v>-3.5519454319562</c:v>
                </c:pt>
                <c:pt idx="9202">
                  <c:v>-3.5601596448249602</c:v>
                </c:pt>
                <c:pt idx="9203">
                  <c:v>-3.5693549518133501</c:v>
                </c:pt>
                <c:pt idx="9204">
                  <c:v>-3.57929354167723</c:v>
                </c:pt>
                <c:pt idx="9205">
                  <c:v>-3.5973430314798298</c:v>
                </c:pt>
                <c:pt idx="9206">
                  <c:v>-3.6085947776013501</c:v>
                </c:pt>
                <c:pt idx="9207">
                  <c:v>-3.6201853523127698</c:v>
                </c:pt>
                <c:pt idx="9208">
                  <c:v>-3.6322544475214098</c:v>
                </c:pt>
                <c:pt idx="9209">
                  <c:v>-3.6446697952044498</c:v>
                </c:pt>
                <c:pt idx="9210">
                  <c:v>-3.65692077028082</c:v>
                </c:pt>
                <c:pt idx="9211">
                  <c:v>-3.6693752363102101</c:v>
                </c:pt>
                <c:pt idx="9212">
                  <c:v>-3.6815913018002102</c:v>
                </c:pt>
                <c:pt idx="9213">
                  <c:v>-3.7029317012804799</c:v>
                </c:pt>
                <c:pt idx="9214">
                  <c:v>-3.7148858715229802</c:v>
                </c:pt>
                <c:pt idx="9215">
                  <c:v>-3.7259913783666798</c:v>
                </c:pt>
                <c:pt idx="9216">
                  <c:v>-3.7367583808398099</c:v>
                </c:pt>
                <c:pt idx="9217">
                  <c:v>-3.7469418151021499</c:v>
                </c:pt>
                <c:pt idx="9218">
                  <c:v>-3.7562205857038999</c:v>
                </c:pt>
                <c:pt idx="9219">
                  <c:v>-3.7648702624174901</c:v>
                </c:pt>
                <c:pt idx="9220">
                  <c:v>-3.77235316301585</c:v>
                </c:pt>
                <c:pt idx="9221">
                  <c:v>-3.7824585151046102</c:v>
                </c:pt>
                <c:pt idx="9222">
                  <c:v>-3.7881332566738601</c:v>
                </c:pt>
                <c:pt idx="9223">
                  <c:v>-3.79317462377041</c:v>
                </c:pt>
                <c:pt idx="9224">
                  <c:v>-3.79729831531911</c:v>
                </c:pt>
                <c:pt idx="9225">
                  <c:v>-3.8005777138364101</c:v>
                </c:pt>
                <c:pt idx="9226">
                  <c:v>-3.80313142642835</c:v>
                </c:pt>
                <c:pt idx="9227">
                  <c:v>-3.80496838083927</c:v>
                </c:pt>
                <c:pt idx="9228">
                  <c:v>-3.80609255286363</c:v>
                </c:pt>
                <c:pt idx="9229">
                  <c:v>-3.8037155945193</c:v>
                </c:pt>
                <c:pt idx="9230">
                  <c:v>-3.8039328041142499</c:v>
                </c:pt>
                <c:pt idx="9231">
                  <c:v>-3.8038699407887999</c:v>
                </c:pt>
                <c:pt idx="9232">
                  <c:v>-3.8034488065574701</c:v>
                </c:pt>
                <c:pt idx="9233">
                  <c:v>-3.8029867439459402</c:v>
                </c:pt>
                <c:pt idx="9234">
                  <c:v>-3.8025094614999202</c:v>
                </c:pt>
                <c:pt idx="9235">
                  <c:v>-3.80215683480214</c:v>
                </c:pt>
                <c:pt idx="9236">
                  <c:v>-3.80192321824441</c:v>
                </c:pt>
                <c:pt idx="9237">
                  <c:v>-3.8012603929358102</c:v>
                </c:pt>
                <c:pt idx="9238">
                  <c:v>-3.80182200532981</c:v>
                </c:pt>
                <c:pt idx="9239">
                  <c:v>-3.8029204808762498</c:v>
                </c:pt>
                <c:pt idx="9240">
                  <c:v>-3.8045893410003599</c:v>
                </c:pt>
                <c:pt idx="9241">
                  <c:v>-3.8069352441494302</c:v>
                </c:pt>
                <c:pt idx="9242">
                  <c:v>-3.8099300882639802</c:v>
                </c:pt>
                <c:pt idx="9243">
                  <c:v>-3.8136623180475602</c:v>
                </c:pt>
                <c:pt idx="9244">
                  <c:v>-3.8183038693698999</c:v>
                </c:pt>
                <c:pt idx="9245">
                  <c:v>-3.8313054888873501</c:v>
                </c:pt>
                <c:pt idx="9246">
                  <c:v>-3.8372734013598402</c:v>
                </c:pt>
                <c:pt idx="9247">
                  <c:v>-3.8441362783469502</c:v>
                </c:pt>
                <c:pt idx="9248">
                  <c:v>-3.8516632772407799</c:v>
                </c:pt>
                <c:pt idx="9249">
                  <c:v>-3.8594500746823202</c:v>
                </c:pt>
                <c:pt idx="9250">
                  <c:v>-3.8681777808033702</c:v>
                </c:pt>
                <c:pt idx="9251">
                  <c:v>-3.8774393474923499</c:v>
                </c:pt>
                <c:pt idx="9252">
                  <c:v>-3.8871796083806198</c:v>
                </c:pt>
                <c:pt idx="9253">
                  <c:v>-3.9112598202497901</c:v>
                </c:pt>
                <c:pt idx="9254">
                  <c:v>-3.9215278087205299</c:v>
                </c:pt>
                <c:pt idx="9255">
                  <c:v>-3.9318405967685202</c:v>
                </c:pt>
                <c:pt idx="9256">
                  <c:v>-3.9428041415406199</c:v>
                </c:pt>
                <c:pt idx="9257">
                  <c:v>-3.9532422294266101</c:v>
                </c:pt>
                <c:pt idx="9258">
                  <c:v>-3.9640364457536599</c:v>
                </c:pt>
                <c:pt idx="9259">
                  <c:v>-3.9742937828774401</c:v>
                </c:pt>
                <c:pt idx="9260">
                  <c:v>-3.9844650966277402</c:v>
                </c:pt>
                <c:pt idx="9261">
                  <c:v>-4.0068177624428802</c:v>
                </c:pt>
                <c:pt idx="9262">
                  <c:v>-4.0153369245587296</c:v>
                </c:pt>
                <c:pt idx="9263">
                  <c:v>-4.0239129910275899</c:v>
                </c:pt>
                <c:pt idx="9264">
                  <c:v>-4.0316325128991499</c:v>
                </c:pt>
                <c:pt idx="9265">
                  <c:v>-4.0387018918862498</c:v>
                </c:pt>
                <c:pt idx="9266">
                  <c:v>-4.0446234318934504</c:v>
                </c:pt>
                <c:pt idx="9267">
                  <c:v>-4.0496250475461997</c:v>
                </c:pt>
                <c:pt idx="9268">
                  <c:v>-4.0537688828543503</c:v>
                </c:pt>
                <c:pt idx="9269">
                  <c:v>-4.0600010739059904</c:v>
                </c:pt>
                <c:pt idx="9270">
                  <c:v>-4.0621119005548403</c:v>
                </c:pt>
                <c:pt idx="9271">
                  <c:v>-4.0634188012466899</c:v>
                </c:pt>
                <c:pt idx="9272">
                  <c:v>-4.0638023588869201</c:v>
                </c:pt>
                <c:pt idx="9273">
                  <c:v>-4.06314585801044</c:v>
                </c:pt>
                <c:pt idx="9274">
                  <c:v>-4.0612820587684704</c:v>
                </c:pt>
                <c:pt idx="9275">
                  <c:v>-4.0581675699316602</c:v>
                </c:pt>
                <c:pt idx="9276">
                  <c:v>-4.0536198589403698</c:v>
                </c:pt>
                <c:pt idx="9277">
                  <c:v>-4.0402725815409104</c:v>
                </c:pt>
                <c:pt idx="9278">
                  <c:v>-4.0340190510618097</c:v>
                </c:pt>
                <c:pt idx="9279">
                  <c:v>-4.0268505508509698</c:v>
                </c:pt>
                <c:pt idx="9280">
                  <c:v>-4.0191904362124697</c:v>
                </c:pt>
                <c:pt idx="9281">
                  <c:v>-4.0107731976884899</c:v>
                </c:pt>
                <c:pt idx="9282">
                  <c:v>-4.0021407019048798</c:v>
                </c:pt>
                <c:pt idx="9283">
                  <c:v>-3.9930093308082402</c:v>
                </c:pt>
                <c:pt idx="9284">
                  <c:v>-3.98402903195813</c:v>
                </c:pt>
                <c:pt idx="9285">
                  <c:v>-3.9616651567909198</c:v>
                </c:pt>
                <c:pt idx="9286">
                  <c:v>-3.9528391611700902</c:v>
                </c:pt>
                <c:pt idx="9287">
                  <c:v>-3.9443250333417299</c:v>
                </c:pt>
                <c:pt idx="9288">
                  <c:v>-3.9358027136192102</c:v>
                </c:pt>
                <c:pt idx="9289">
                  <c:v>-3.9279577902687599</c:v>
                </c:pt>
                <c:pt idx="9290">
                  <c:v>-3.92100670226489</c:v>
                </c:pt>
                <c:pt idx="9291">
                  <c:v>-3.9148879978209101</c:v>
                </c:pt>
                <c:pt idx="9292">
                  <c:v>-3.90945171249904</c:v>
                </c:pt>
                <c:pt idx="9293">
                  <c:v>-3.8956676584432199</c:v>
                </c:pt>
                <c:pt idx="9294">
                  <c:v>-3.8926566768637501</c:v>
                </c:pt>
                <c:pt idx="9295">
                  <c:v>-3.8905039149964402</c:v>
                </c:pt>
                <c:pt idx="9296">
                  <c:v>-3.8893107502263198</c:v>
                </c:pt>
                <c:pt idx="9297">
                  <c:v>-3.8893343709371</c:v>
                </c:pt>
                <c:pt idx="9298">
                  <c:v>-3.8903772196535402</c:v>
                </c:pt>
                <c:pt idx="9299">
                  <c:v>-3.8926618332965401</c:v>
                </c:pt>
                <c:pt idx="9300">
                  <c:v>-3.8961313663256498</c:v>
                </c:pt>
                <c:pt idx="9301">
                  <c:v>-3.90203796562351</c:v>
                </c:pt>
                <c:pt idx="9302">
                  <c:v>-3.9074424106974002</c:v>
                </c:pt>
                <c:pt idx="9303">
                  <c:v>-3.9137447994121599</c:v>
                </c:pt>
                <c:pt idx="9304">
                  <c:v>-3.92104364741538</c:v>
                </c:pt>
                <c:pt idx="9305">
                  <c:v>-3.9289979944182201</c:v>
                </c:pt>
                <c:pt idx="9306">
                  <c:v>-3.9376758660104101</c:v>
                </c:pt>
                <c:pt idx="9307">
                  <c:v>-3.9467392393066798</c:v>
                </c:pt>
                <c:pt idx="9308">
                  <c:v>-3.9562304375244199</c:v>
                </c:pt>
                <c:pt idx="9309">
                  <c:v>-3.9774543110538998</c:v>
                </c:pt>
                <c:pt idx="9310">
                  <c:v>-3.9857530255500802</c:v>
                </c:pt>
                <c:pt idx="9311">
                  <c:v>-3.99414990039614</c:v>
                </c:pt>
                <c:pt idx="9312">
                  <c:v>-4.0035639507762797</c:v>
                </c:pt>
                <c:pt idx="9313">
                  <c:v>-4.0127378862730803</c:v>
                </c:pt>
                <c:pt idx="9314">
                  <c:v>-4.0213303934032298</c:v>
                </c:pt>
                <c:pt idx="9315">
                  <c:v>-4.0294022383555799</c:v>
                </c:pt>
                <c:pt idx="9316">
                  <c:v>-4.0366048758053399</c:v>
                </c:pt>
                <c:pt idx="9317">
                  <c:v>-4.0431757909660799</c:v>
                </c:pt>
                <c:pt idx="9318">
                  <c:v>-4.0486300620473097</c:v>
                </c:pt>
                <c:pt idx="9319">
                  <c:v>-4.0530274376617701</c:v>
                </c:pt>
                <c:pt idx="9320">
                  <c:v>-4.05630679437186</c:v>
                </c:pt>
                <c:pt idx="9321">
                  <c:v>-4.0586698286790801</c:v>
                </c:pt>
                <c:pt idx="9322">
                  <c:v>-4.0599615932736999</c:v>
                </c:pt>
                <c:pt idx="9323">
                  <c:v>-4.0599034934276297</c:v>
                </c:pt>
                <c:pt idx="9324">
                  <c:v>-4.0589636144997199</c:v>
                </c:pt>
                <c:pt idx="9325">
                  <c:v>-4.0443831506084198</c:v>
                </c:pt>
                <c:pt idx="9326">
                  <c:v>-4.0420795909915004</c:v>
                </c:pt>
                <c:pt idx="9327">
                  <c:v>-4.0383688636660198</c:v>
                </c:pt>
                <c:pt idx="9328">
                  <c:v>-4.0339411225480299</c:v>
                </c:pt>
                <c:pt idx="9329">
                  <c:v>-4.0288886968997097</c:v>
                </c:pt>
                <c:pt idx="9330">
                  <c:v>-4.0233178710941297</c:v>
                </c:pt>
                <c:pt idx="9331">
                  <c:v>-4.0175647860846402</c:v>
                </c:pt>
                <c:pt idx="9332">
                  <c:v>-4.0115380187142096</c:v>
                </c:pt>
                <c:pt idx="9333">
                  <c:v>-3.9878994963938501</c:v>
                </c:pt>
                <c:pt idx="9334">
                  <c:v>-3.9827846396468001</c:v>
                </c:pt>
                <c:pt idx="9335">
                  <c:v>-3.9771691834271099</c:v>
                </c:pt>
                <c:pt idx="9336">
                  <c:v>-3.9721550800305199</c:v>
                </c:pt>
                <c:pt idx="9337">
                  <c:v>-3.9676411730469199</c:v>
                </c:pt>
                <c:pt idx="9338">
                  <c:v>-3.9639066820130799</c:v>
                </c:pt>
                <c:pt idx="9339">
                  <c:v>-3.9611849871341098</c:v>
                </c:pt>
                <c:pt idx="9340">
                  <c:v>-3.9597465304819899</c:v>
                </c:pt>
                <c:pt idx="9341">
                  <c:v>-3.9504204517334198</c:v>
                </c:pt>
                <c:pt idx="9342">
                  <c:v>-3.9511585408105399</c:v>
                </c:pt>
                <c:pt idx="9343">
                  <c:v>-3.9531384878434701</c:v>
                </c:pt>
                <c:pt idx="9344">
                  <c:v>-3.9565187937328101</c:v>
                </c:pt>
                <c:pt idx="9345">
                  <c:v>-3.9612767871763199</c:v>
                </c:pt>
                <c:pt idx="9346">
                  <c:v>-3.9674823066720299</c:v>
                </c:pt>
                <c:pt idx="9347">
                  <c:v>-3.9749838441100298</c:v>
                </c:pt>
                <c:pt idx="9348">
                  <c:v>-3.9838695713166201</c:v>
                </c:pt>
                <c:pt idx="9349">
                  <c:v>-4.0004744154679797</c:v>
                </c:pt>
                <c:pt idx="9350">
                  <c:v>-4.0117515250345797</c:v>
                </c:pt>
                <c:pt idx="9351">
                  <c:v>-4.0243011484518902</c:v>
                </c:pt>
                <c:pt idx="9352">
                  <c:v>-4.0378787051152498</c:v>
                </c:pt>
                <c:pt idx="9353">
                  <c:v>-4.0517815899071303</c:v>
                </c:pt>
                <c:pt idx="9354">
                  <c:v>-4.06674394318813</c:v>
                </c:pt>
                <c:pt idx="9355">
                  <c:v>-4.0822296082417298</c:v>
                </c:pt>
                <c:pt idx="9356">
                  <c:v>-4.0983977012710504</c:v>
                </c:pt>
                <c:pt idx="9357">
                  <c:v>-4.1308023848388302</c:v>
                </c:pt>
                <c:pt idx="9358">
                  <c:v>-4.1469186118618397</c:v>
                </c:pt>
                <c:pt idx="9359">
                  <c:v>-4.1631522490034101</c:v>
                </c:pt>
                <c:pt idx="9360">
                  <c:v>-4.1795412267554601</c:v>
                </c:pt>
                <c:pt idx="9361">
                  <c:v>-4.1954654542993302</c:v>
                </c:pt>
                <c:pt idx="9362">
                  <c:v>-4.2111095658275799</c:v>
                </c:pt>
                <c:pt idx="9363">
                  <c:v>-4.2262008267962603</c:v>
                </c:pt>
                <c:pt idx="9364">
                  <c:v>-4.2404166725145602</c:v>
                </c:pt>
                <c:pt idx="9365">
                  <c:v>-4.26663185237223</c:v>
                </c:pt>
                <c:pt idx="9366">
                  <c:v>-4.2787212849026703</c:v>
                </c:pt>
                <c:pt idx="9367">
                  <c:v>-4.2897351529670296</c:v>
                </c:pt>
                <c:pt idx="9368">
                  <c:v>-4.2995789091287397</c:v>
                </c:pt>
                <c:pt idx="9369">
                  <c:v>-4.3079106999966399</c:v>
                </c:pt>
                <c:pt idx="9370">
                  <c:v>-4.3149458080861702</c:v>
                </c:pt>
                <c:pt idx="9371">
                  <c:v>-4.3205729298527196</c:v>
                </c:pt>
                <c:pt idx="9372">
                  <c:v>-4.32452706754066</c:v>
                </c:pt>
                <c:pt idx="9373">
                  <c:v>-4.3271788271136602</c:v>
                </c:pt>
                <c:pt idx="9374">
                  <c:v>-4.32847548994219</c:v>
                </c:pt>
                <c:pt idx="9375">
                  <c:v>-4.3283780597916399</c:v>
                </c:pt>
                <c:pt idx="9376">
                  <c:v>-4.3270512006741297</c:v>
                </c:pt>
                <c:pt idx="9377">
                  <c:v>-4.3244935591982001</c:v>
                </c:pt>
                <c:pt idx="9378">
                  <c:v>-4.3207139568387598</c:v>
                </c:pt>
                <c:pt idx="9379">
                  <c:v>-4.3154996055817403</c:v>
                </c:pt>
                <c:pt idx="9380">
                  <c:v>-4.3088322737930298</c:v>
                </c:pt>
                <c:pt idx="9381">
                  <c:v>-4.2889884995367096</c:v>
                </c:pt>
                <c:pt idx="9382">
                  <c:v>-4.2807214546901697</c:v>
                </c:pt>
                <c:pt idx="9383">
                  <c:v>-4.2712707771540597</c:v>
                </c:pt>
                <c:pt idx="9384">
                  <c:v>-4.2613946809560996</c:v>
                </c:pt>
                <c:pt idx="9385">
                  <c:v>-4.2512248540739996</c:v>
                </c:pt>
                <c:pt idx="9386">
                  <c:v>-4.2407029031568104</c:v>
                </c:pt>
                <c:pt idx="9387">
                  <c:v>-4.2301663382726096</c:v>
                </c:pt>
                <c:pt idx="9388">
                  <c:v>-4.2202885771771896</c:v>
                </c:pt>
                <c:pt idx="9389">
                  <c:v>-4.1956051846350402</c:v>
                </c:pt>
                <c:pt idx="9390">
                  <c:v>-4.1864880390740797</c:v>
                </c:pt>
                <c:pt idx="9391">
                  <c:v>-4.1775401359526603</c:v>
                </c:pt>
                <c:pt idx="9392">
                  <c:v>-4.1692376442826697</c:v>
                </c:pt>
                <c:pt idx="9393">
                  <c:v>-4.1616206359600296</c:v>
                </c:pt>
                <c:pt idx="9394">
                  <c:v>-4.1548802418486996</c:v>
                </c:pt>
                <c:pt idx="9395">
                  <c:v>-4.1488441551851798</c:v>
                </c:pt>
                <c:pt idx="9396">
                  <c:v>-4.14384178661434</c:v>
                </c:pt>
                <c:pt idx="9397">
                  <c:v>-4.1316964432496199</c:v>
                </c:pt>
                <c:pt idx="9398">
                  <c:v>-4.1288506942468999</c:v>
                </c:pt>
                <c:pt idx="9399">
                  <c:v>-4.1269019181228197</c:v>
                </c:pt>
                <c:pt idx="9400">
                  <c:v>-4.1258974379391802</c:v>
                </c:pt>
                <c:pt idx="9401">
                  <c:v>-4.1259793073116802</c:v>
                </c:pt>
                <c:pt idx="9402">
                  <c:v>-4.1269472877819702</c:v>
                </c:pt>
                <c:pt idx="9403">
                  <c:v>-4.1287415128440896</c:v>
                </c:pt>
                <c:pt idx="9404">
                  <c:v>-4.1314767720302301</c:v>
                </c:pt>
                <c:pt idx="9405">
                  <c:v>-4.1342278349550901</c:v>
                </c:pt>
                <c:pt idx="9406">
                  <c:v>-4.1383134929405303</c:v>
                </c:pt>
                <c:pt idx="9407">
                  <c:v>-4.1429975192867303</c:v>
                </c:pt>
                <c:pt idx="9408">
                  <c:v>-4.1482231945633901</c:v>
                </c:pt>
                <c:pt idx="9409">
                  <c:v>-4.1538235448225898</c:v>
                </c:pt>
                <c:pt idx="9410">
                  <c:v>-4.1597725050524801</c:v>
                </c:pt>
                <c:pt idx="9411">
                  <c:v>-4.1660055126425304</c:v>
                </c:pt>
                <c:pt idx="9412">
                  <c:v>-4.1722900181826903</c:v>
                </c:pt>
                <c:pt idx="9413">
                  <c:v>-4.1807346749516299</c:v>
                </c:pt>
                <c:pt idx="9414">
                  <c:v>-4.18692876125602</c:v>
                </c:pt>
                <c:pt idx="9415">
                  <c:v>-4.1930271411032303</c:v>
                </c:pt>
                <c:pt idx="9416">
                  <c:v>-4.1989337945924996</c:v>
                </c:pt>
                <c:pt idx="9417">
                  <c:v>-4.2044846080223701</c:v>
                </c:pt>
                <c:pt idx="9418">
                  <c:v>-4.20974614140715</c:v>
                </c:pt>
                <c:pt idx="9419">
                  <c:v>-4.2145812413152504</c:v>
                </c:pt>
                <c:pt idx="9420">
                  <c:v>-4.2189497040419104</c:v>
                </c:pt>
                <c:pt idx="9421">
                  <c:v>-4.22260836952562</c:v>
                </c:pt>
                <c:pt idx="9422">
                  <c:v>-4.2259754670027299</c:v>
                </c:pt>
                <c:pt idx="9423">
                  <c:v>-4.2287725528708302</c:v>
                </c:pt>
                <c:pt idx="9424">
                  <c:v>-4.2310403920850304</c:v>
                </c:pt>
                <c:pt idx="9425">
                  <c:v>-4.2328974820651704</c:v>
                </c:pt>
                <c:pt idx="9426">
                  <c:v>-4.23412324701395</c:v>
                </c:pt>
                <c:pt idx="9427">
                  <c:v>-4.2350096162405597</c:v>
                </c:pt>
                <c:pt idx="9428">
                  <c:v>-4.23542828482866</c:v>
                </c:pt>
                <c:pt idx="9429">
                  <c:v>-4.2321626870034699</c:v>
                </c:pt>
                <c:pt idx="9430">
                  <c:v>-4.23201138330435</c:v>
                </c:pt>
                <c:pt idx="9431">
                  <c:v>-4.2315361947710697</c:v>
                </c:pt>
                <c:pt idx="9432">
                  <c:v>-4.2307746938208304</c:v>
                </c:pt>
                <c:pt idx="9433">
                  <c:v>-4.2298322798560601</c:v>
                </c:pt>
                <c:pt idx="9434">
                  <c:v>-4.2289019477857996</c:v>
                </c:pt>
                <c:pt idx="9435">
                  <c:v>-4.2277817972646599</c:v>
                </c:pt>
                <c:pt idx="9436">
                  <c:v>-4.2266745411064903</c:v>
                </c:pt>
                <c:pt idx="9437">
                  <c:v>-4.2202897474963104</c:v>
                </c:pt>
                <c:pt idx="9438">
                  <c:v>-4.2193649981739698</c:v>
                </c:pt>
                <c:pt idx="9439">
                  <c:v>-4.2185972688110498</c:v>
                </c:pt>
                <c:pt idx="9440">
                  <c:v>-4.2177396568375896</c:v>
                </c:pt>
                <c:pt idx="9441">
                  <c:v>-4.2172141055970398</c:v>
                </c:pt>
                <c:pt idx="9442">
                  <c:v>-4.2167963191795002</c:v>
                </c:pt>
                <c:pt idx="9443">
                  <c:v>-4.2167240443021399</c:v>
                </c:pt>
                <c:pt idx="9444">
                  <c:v>-4.2166455982862496</c:v>
                </c:pt>
                <c:pt idx="9445">
                  <c:v>-4.2114817118481698</c:v>
                </c:pt>
                <c:pt idx="9446">
                  <c:v>-4.2118671602864604</c:v>
                </c:pt>
                <c:pt idx="9447">
                  <c:v>-4.21231706629972</c:v>
                </c:pt>
                <c:pt idx="9448">
                  <c:v>-4.2131324725589501</c:v>
                </c:pt>
                <c:pt idx="9449">
                  <c:v>-4.2141156055923901</c:v>
                </c:pt>
                <c:pt idx="9450">
                  <c:v>-4.2151928019290903</c:v>
                </c:pt>
                <c:pt idx="9451">
                  <c:v>-4.21655979417769</c:v>
                </c:pt>
                <c:pt idx="9452">
                  <c:v>-4.2180394270856398</c:v>
                </c:pt>
                <c:pt idx="9453">
                  <c:v>-4.2159325191944603</c:v>
                </c:pt>
                <c:pt idx="9454">
                  <c:v>-4.2178214067508</c:v>
                </c:pt>
                <c:pt idx="9455">
                  <c:v>-4.2198520652745604</c:v>
                </c:pt>
                <c:pt idx="9456">
                  <c:v>-4.2220686357406301</c:v>
                </c:pt>
                <c:pt idx="9457">
                  <c:v>-4.2243888896914603</c:v>
                </c:pt>
                <c:pt idx="9458">
                  <c:v>-4.2269082830756401</c:v>
                </c:pt>
                <c:pt idx="9459">
                  <c:v>-4.2295244303451902</c:v>
                </c:pt>
                <c:pt idx="9460">
                  <c:v>-4.2323228034169098</c:v>
                </c:pt>
                <c:pt idx="9461">
                  <c:v>-4.2338336716857503</c:v>
                </c:pt>
                <c:pt idx="9462">
                  <c:v>-4.2369146132342896</c:v>
                </c:pt>
                <c:pt idx="9463">
                  <c:v>-4.2400899030567496</c:v>
                </c:pt>
                <c:pt idx="9464">
                  <c:v>-4.2433872451364296</c:v>
                </c:pt>
                <c:pt idx="9465">
                  <c:v>-4.2467475441556699</c:v>
                </c:pt>
                <c:pt idx="9466">
                  <c:v>-4.2501875428772404</c:v>
                </c:pt>
                <c:pt idx="9467">
                  <c:v>-4.2536926621340099</c:v>
                </c:pt>
                <c:pt idx="9468">
                  <c:v>-4.2572007616276899</c:v>
                </c:pt>
                <c:pt idx="9469">
                  <c:v>-4.2607754426253601</c:v>
                </c:pt>
                <c:pt idx="9470">
                  <c:v>-4.2642534436158703</c:v>
                </c:pt>
                <c:pt idx="9471">
                  <c:v>-4.2677285066807702</c:v>
                </c:pt>
                <c:pt idx="9472">
                  <c:v>-4.2710710103359704</c:v>
                </c:pt>
                <c:pt idx="9473">
                  <c:v>-4.2742448360040202</c:v>
                </c:pt>
                <c:pt idx="9474">
                  <c:v>-4.2773605200942404</c:v>
                </c:pt>
                <c:pt idx="9475">
                  <c:v>-4.2802736533285302</c:v>
                </c:pt>
                <c:pt idx="9476">
                  <c:v>-4.28295280347497</c:v>
                </c:pt>
                <c:pt idx="9477">
                  <c:v>-4.2848324232084201</c:v>
                </c:pt>
                <c:pt idx="9478">
                  <c:v>-4.2869051167742098</c:v>
                </c:pt>
                <c:pt idx="9479">
                  <c:v>-4.2886870914461301</c:v>
                </c:pt>
                <c:pt idx="9480">
                  <c:v>-4.2900604639711304</c:v>
                </c:pt>
                <c:pt idx="9481">
                  <c:v>-4.2910276458048404</c:v>
                </c:pt>
                <c:pt idx="9482">
                  <c:v>-4.29163408139447</c:v>
                </c:pt>
                <c:pt idx="9483">
                  <c:v>-4.2919266757371002</c:v>
                </c:pt>
                <c:pt idx="9484">
                  <c:v>-4.2917953709149597</c:v>
                </c:pt>
                <c:pt idx="9485">
                  <c:v>-4.2886834707534698</c:v>
                </c:pt>
                <c:pt idx="9486">
                  <c:v>-4.2879070513769397</c:v>
                </c:pt>
                <c:pt idx="9487">
                  <c:v>-4.2868159204501097</c:v>
                </c:pt>
                <c:pt idx="9488">
                  <c:v>-4.28554242409243</c:v>
                </c:pt>
                <c:pt idx="9489">
                  <c:v>-4.2840702166072999</c:v>
                </c:pt>
                <c:pt idx="9490">
                  <c:v>-4.2823852477136004</c:v>
                </c:pt>
                <c:pt idx="9491">
                  <c:v>-4.2806472991642197</c:v>
                </c:pt>
                <c:pt idx="9492">
                  <c:v>-4.2788075479815397</c:v>
                </c:pt>
                <c:pt idx="9493">
                  <c:v>-4.2741319730036604</c:v>
                </c:pt>
                <c:pt idx="9494">
                  <c:v>-4.2725350492327703</c:v>
                </c:pt>
                <c:pt idx="9495">
                  <c:v>-4.2709791480021799</c:v>
                </c:pt>
                <c:pt idx="9496">
                  <c:v>-4.2696144992771599</c:v>
                </c:pt>
                <c:pt idx="9497">
                  <c:v>-4.2684946131923898</c:v>
                </c:pt>
                <c:pt idx="9498">
                  <c:v>-4.26775139277661</c:v>
                </c:pt>
                <c:pt idx="9499">
                  <c:v>-4.2673926512414297</c:v>
                </c:pt>
                <c:pt idx="9500">
                  <c:v>-4.2674524745727798</c:v>
                </c:pt>
                <c:pt idx="9501">
                  <c:v>-4.2690080578968104</c:v>
                </c:pt>
                <c:pt idx="9502">
                  <c:v>-4.2699840604223702</c:v>
                </c:pt>
                <c:pt idx="9503">
                  <c:v>-4.2714536833007699</c:v>
                </c:pt>
                <c:pt idx="9504">
                  <c:v>-4.2734007385053498</c:v>
                </c:pt>
                <c:pt idx="9505">
                  <c:v>-4.2759428501552303</c:v>
                </c:pt>
                <c:pt idx="9506">
                  <c:v>-4.2789004066832499</c:v>
                </c:pt>
                <c:pt idx="9507">
                  <c:v>-4.2824091874229904</c:v>
                </c:pt>
                <c:pt idx="9508">
                  <c:v>-4.28638387786678</c:v>
                </c:pt>
                <c:pt idx="9509">
                  <c:v>-4.2961456047542397</c:v>
                </c:pt>
                <c:pt idx="9510">
                  <c:v>-4.3007307692287098</c:v>
                </c:pt>
                <c:pt idx="9511">
                  <c:v>-4.30566047433057</c:v>
                </c:pt>
                <c:pt idx="9512">
                  <c:v>-4.3109458058609604</c:v>
                </c:pt>
                <c:pt idx="9513">
                  <c:v>-4.3163656908738304</c:v>
                </c:pt>
                <c:pt idx="9514">
                  <c:v>-4.3219641963392998</c:v>
                </c:pt>
                <c:pt idx="9515">
                  <c:v>-4.3276501019273299</c:v>
                </c:pt>
                <c:pt idx="9516">
                  <c:v>-4.33337688502115</c:v>
                </c:pt>
                <c:pt idx="9517">
                  <c:v>-4.3442567706729101</c:v>
                </c:pt>
                <c:pt idx="9518">
                  <c:v>-4.3497138491818204</c:v>
                </c:pt>
                <c:pt idx="9519">
                  <c:v>-4.3552100468548298</c:v>
                </c:pt>
                <c:pt idx="9520">
                  <c:v>-4.3605023670955703</c:v>
                </c:pt>
                <c:pt idx="9521">
                  <c:v>-4.36553445919232</c:v>
                </c:pt>
                <c:pt idx="9522">
                  <c:v>-4.3703198585353702</c:v>
                </c:pt>
                <c:pt idx="9523">
                  <c:v>-4.3748019534286202</c:v>
                </c:pt>
                <c:pt idx="9524">
                  <c:v>-4.37893322298833</c:v>
                </c:pt>
                <c:pt idx="9525">
                  <c:v>-4.3826665514543102</c:v>
                </c:pt>
                <c:pt idx="9526">
                  <c:v>-4.38598740610019</c:v>
                </c:pt>
                <c:pt idx="9527">
                  <c:v>-4.38884659060506</c:v>
                </c:pt>
                <c:pt idx="9528">
                  <c:v>-4.3911944415416899</c:v>
                </c:pt>
                <c:pt idx="9529">
                  <c:v>-4.3930629728348798</c:v>
                </c:pt>
                <c:pt idx="9530">
                  <c:v>-4.3944152636909903</c:v>
                </c:pt>
                <c:pt idx="9531">
                  <c:v>-4.3953325108160399</c:v>
                </c:pt>
                <c:pt idx="9532">
                  <c:v>-4.3955826088459302</c:v>
                </c:pt>
                <c:pt idx="9533">
                  <c:v>-4.3887221965604999</c:v>
                </c:pt>
                <c:pt idx="9534">
                  <c:v>-4.3882905964740901</c:v>
                </c:pt>
                <c:pt idx="9535">
                  <c:v>-4.3872008279427304</c:v>
                </c:pt>
                <c:pt idx="9536">
                  <c:v>-4.3860050153348498</c:v>
                </c:pt>
                <c:pt idx="9537">
                  <c:v>-4.3841163062353798</c:v>
                </c:pt>
                <c:pt idx="9538">
                  <c:v>-4.3822252544987901</c:v>
                </c:pt>
                <c:pt idx="9539">
                  <c:v>-4.3798610777632199</c:v>
                </c:pt>
                <c:pt idx="9540">
                  <c:v>-4.3775160928505699</c:v>
                </c:pt>
                <c:pt idx="9541">
                  <c:v>-4.3643880583604302</c:v>
                </c:pt>
                <c:pt idx="9542">
                  <c:v>-4.3622311417344903</c:v>
                </c:pt>
                <c:pt idx="9543">
                  <c:v>-4.3597823856691402</c:v>
                </c:pt>
                <c:pt idx="9544">
                  <c:v>-4.35741107620035</c:v>
                </c:pt>
                <c:pt idx="9545">
                  <c:v>-4.3551912802127202</c:v>
                </c:pt>
                <c:pt idx="9546">
                  <c:v>-4.3531949979240299</c:v>
                </c:pt>
                <c:pt idx="9547">
                  <c:v>-4.3514679297450698</c:v>
                </c:pt>
                <c:pt idx="9548">
                  <c:v>-4.3500989334060698</c:v>
                </c:pt>
                <c:pt idx="9549">
                  <c:v>-4.3406254858771796</c:v>
                </c:pt>
                <c:pt idx="9550">
                  <c:v>-4.3405842998001001</c:v>
                </c:pt>
                <c:pt idx="9551">
                  <c:v>-4.34046125652843</c:v>
                </c:pt>
                <c:pt idx="9552">
                  <c:v>-4.3407495437449102</c:v>
                </c:pt>
                <c:pt idx="9553">
                  <c:v>-4.3417299770148796</c:v>
                </c:pt>
                <c:pt idx="9554">
                  <c:v>-4.3430808030442201</c:v>
                </c:pt>
                <c:pt idx="9555">
                  <c:v>-4.3449434759935102</c:v>
                </c:pt>
                <c:pt idx="9556">
                  <c:v>-4.3473350749750903</c:v>
                </c:pt>
                <c:pt idx="9557">
                  <c:v>-4.3479205959551797</c:v>
                </c:pt>
                <c:pt idx="9558">
                  <c:v>-4.3513594223048697</c:v>
                </c:pt>
                <c:pt idx="9559">
                  <c:v>-4.3553501644796997</c:v>
                </c:pt>
                <c:pt idx="9560">
                  <c:v>-4.3598126578889502</c:v>
                </c:pt>
                <c:pt idx="9561">
                  <c:v>-4.3647355095412799</c:v>
                </c:pt>
                <c:pt idx="9562">
                  <c:v>-4.3701470944907603</c:v>
                </c:pt>
                <c:pt idx="9563">
                  <c:v>-4.3760305908019603</c:v>
                </c:pt>
                <c:pt idx="9564">
                  <c:v>-4.3823792776361197</c:v>
                </c:pt>
                <c:pt idx="9565">
                  <c:v>-4.3951244339138604</c:v>
                </c:pt>
                <c:pt idx="9566">
                  <c:v>-4.4021857939917197</c:v>
                </c:pt>
                <c:pt idx="9567">
                  <c:v>-4.4095181876146601</c:v>
                </c:pt>
                <c:pt idx="9568">
                  <c:v>-4.4171380382563301</c:v>
                </c:pt>
                <c:pt idx="9569">
                  <c:v>-4.4249388220232602</c:v>
                </c:pt>
                <c:pt idx="9570">
                  <c:v>-4.4330542126536399</c:v>
                </c:pt>
                <c:pt idx="9571">
                  <c:v>-4.4411361970298904</c:v>
                </c:pt>
                <c:pt idx="9572">
                  <c:v>-4.4494507772177201</c:v>
                </c:pt>
                <c:pt idx="9573">
                  <c:v>-4.4638133958260502</c:v>
                </c:pt>
                <c:pt idx="9574">
                  <c:v>-4.4719053259510604</c:v>
                </c:pt>
                <c:pt idx="9575">
                  <c:v>-4.4798203277070803</c:v>
                </c:pt>
                <c:pt idx="9576">
                  <c:v>-4.4877392901638702</c:v>
                </c:pt>
                <c:pt idx="9577">
                  <c:v>-4.4956194552666497</c:v>
                </c:pt>
                <c:pt idx="9578">
                  <c:v>-4.5032766444599996</c:v>
                </c:pt>
                <c:pt idx="9579">
                  <c:v>-4.5108178651016502</c:v>
                </c:pt>
                <c:pt idx="9580">
                  <c:v>-4.5179651094175997</c:v>
                </c:pt>
                <c:pt idx="9581">
                  <c:v>-4.5308930189142496</c:v>
                </c:pt>
                <c:pt idx="9582">
                  <c:v>-4.5376681976673803</c:v>
                </c:pt>
                <c:pt idx="9583">
                  <c:v>-4.5441535639004798</c:v>
                </c:pt>
                <c:pt idx="9584">
                  <c:v>-4.5506716926328998</c:v>
                </c:pt>
                <c:pt idx="9585">
                  <c:v>-4.5567259986606699</c:v>
                </c:pt>
                <c:pt idx="9586">
                  <c:v>-4.5627410962099004</c:v>
                </c:pt>
                <c:pt idx="9587">
                  <c:v>-4.5683249105723203</c:v>
                </c:pt>
                <c:pt idx="9588">
                  <c:v>-4.5738364186017302</c:v>
                </c:pt>
                <c:pt idx="9589">
                  <c:v>-4.5827630857800603</c:v>
                </c:pt>
                <c:pt idx="9590">
                  <c:v>-4.5875889439855699</c:v>
                </c:pt>
                <c:pt idx="9591">
                  <c:v>-4.5921834655898</c:v>
                </c:pt>
                <c:pt idx="9592">
                  <c:v>-4.5965401441670997</c:v>
                </c:pt>
                <c:pt idx="9593">
                  <c:v>-4.6007284157198001</c:v>
                </c:pt>
                <c:pt idx="9594">
                  <c:v>-4.6046679285293202</c:v>
                </c:pt>
                <c:pt idx="9595">
                  <c:v>-4.6082303086055401</c:v>
                </c:pt>
                <c:pt idx="9596">
                  <c:v>-4.6116046956369399</c:v>
                </c:pt>
                <c:pt idx="9597">
                  <c:v>-4.6151785356312898</c:v>
                </c:pt>
                <c:pt idx="9598">
                  <c:v>-4.6181135381130902</c:v>
                </c:pt>
                <c:pt idx="9599">
                  <c:v>-4.6208444564237201</c:v>
                </c:pt>
                <c:pt idx="9600">
                  <c:v>-4.6231428582765099</c:v>
                </c:pt>
                <c:pt idx="9601">
                  <c:v>-4.6252356637583398</c:v>
                </c:pt>
                <c:pt idx="9602">
                  <c:v>-4.6271295842773297</c:v>
                </c:pt>
                <c:pt idx="9603">
                  <c:v>-4.6288334930702897</c:v>
                </c:pt>
                <c:pt idx="9604">
                  <c:v>-4.6303581767393798</c:v>
                </c:pt>
                <c:pt idx="9605">
                  <c:v>-4.62897866001639</c:v>
                </c:pt>
                <c:pt idx="9606">
                  <c:v>-4.6300852579862397</c:v>
                </c:pt>
                <c:pt idx="9607">
                  <c:v>-4.6309218538508903</c:v>
                </c:pt>
                <c:pt idx="9608">
                  <c:v>-4.6316429801917103</c:v>
                </c:pt>
                <c:pt idx="9609">
                  <c:v>-4.6322681937393</c:v>
                </c:pt>
                <c:pt idx="9610">
                  <c:v>-4.6328170708974401</c:v>
                </c:pt>
                <c:pt idx="9611">
                  <c:v>-4.6333094503723196</c:v>
                </c:pt>
                <c:pt idx="9612">
                  <c:v>-4.6337647754428399</c:v>
                </c:pt>
                <c:pt idx="9613">
                  <c:v>-4.6300900083841601</c:v>
                </c:pt>
                <c:pt idx="9614">
                  <c:v>-4.6307112512102799</c:v>
                </c:pt>
                <c:pt idx="9615">
                  <c:v>-4.6311635558836599</c:v>
                </c:pt>
                <c:pt idx="9616">
                  <c:v>-4.6316458964894904</c:v>
                </c:pt>
                <c:pt idx="9617">
                  <c:v>-4.6321707609990996</c:v>
                </c:pt>
                <c:pt idx="9618">
                  <c:v>-4.6327487279301103</c:v>
                </c:pt>
                <c:pt idx="9619">
                  <c:v>-4.6333874015401699</c:v>
                </c:pt>
                <c:pt idx="9620">
                  <c:v>-4.6341980904959703</c:v>
                </c:pt>
                <c:pt idx="9621">
                  <c:v>-4.63152552600073</c:v>
                </c:pt>
                <c:pt idx="9622">
                  <c:v>-4.63257165974795</c:v>
                </c:pt>
                <c:pt idx="9623">
                  <c:v>-4.6336073312799799</c:v>
                </c:pt>
                <c:pt idx="9624">
                  <c:v>-4.6347448081943599</c:v>
                </c:pt>
                <c:pt idx="9625">
                  <c:v>-4.6358623980806897</c:v>
                </c:pt>
                <c:pt idx="9626">
                  <c:v>-4.6370806290464799</c:v>
                </c:pt>
                <c:pt idx="9627">
                  <c:v>-4.6385057276118298</c:v>
                </c:pt>
                <c:pt idx="9628">
                  <c:v>-4.6400223012804602</c:v>
                </c:pt>
                <c:pt idx="9629">
                  <c:v>-4.6387280551341901</c:v>
                </c:pt>
                <c:pt idx="9630">
                  <c:v>-4.6401919089967203</c:v>
                </c:pt>
                <c:pt idx="9631">
                  <c:v>-4.64178963352271</c:v>
                </c:pt>
                <c:pt idx="9632">
                  <c:v>-4.6433473803659098</c:v>
                </c:pt>
                <c:pt idx="9633">
                  <c:v>-4.6448000831994696</c:v>
                </c:pt>
                <c:pt idx="9634">
                  <c:v>-4.6462271925616099</c:v>
                </c:pt>
                <c:pt idx="9635">
                  <c:v>-4.64745502695623</c:v>
                </c:pt>
                <c:pt idx="9636">
                  <c:v>-4.6487659077060099</c:v>
                </c:pt>
                <c:pt idx="9637">
                  <c:v>-4.6456607954476299</c:v>
                </c:pt>
                <c:pt idx="9638">
                  <c:v>-4.6467010555931898</c:v>
                </c:pt>
                <c:pt idx="9639">
                  <c:v>-4.6475486080620501</c:v>
                </c:pt>
                <c:pt idx="9640">
                  <c:v>-4.6480654641173302</c:v>
                </c:pt>
                <c:pt idx="9641">
                  <c:v>-4.6484402967679204</c:v>
                </c:pt>
                <c:pt idx="9642">
                  <c:v>-4.6484849077097499</c:v>
                </c:pt>
                <c:pt idx="9643">
                  <c:v>-4.6482302202936499</c:v>
                </c:pt>
                <c:pt idx="9644">
                  <c:v>-4.6475685816823002</c:v>
                </c:pt>
                <c:pt idx="9645">
                  <c:v>-4.6388436679496996</c:v>
                </c:pt>
                <c:pt idx="9646">
                  <c:v>-4.6380683709803696</c:v>
                </c:pt>
                <c:pt idx="9647">
                  <c:v>-4.6364689146033902</c:v>
                </c:pt>
                <c:pt idx="9648">
                  <c:v>-4.6347817917126903</c:v>
                </c:pt>
                <c:pt idx="9649">
                  <c:v>-4.63253708622823</c:v>
                </c:pt>
                <c:pt idx="9650">
                  <c:v>-4.6303245170464304</c:v>
                </c:pt>
                <c:pt idx="9651">
                  <c:v>-4.6277495682093797</c:v>
                </c:pt>
                <c:pt idx="9652">
                  <c:v>-4.6247797951189504</c:v>
                </c:pt>
                <c:pt idx="9653">
                  <c:v>-4.6106865310951104</c:v>
                </c:pt>
                <c:pt idx="9654">
                  <c:v>-4.6075410288779999</c:v>
                </c:pt>
                <c:pt idx="9655">
                  <c:v>-4.6041195325459396</c:v>
                </c:pt>
                <c:pt idx="9656">
                  <c:v>-4.6005376387350996</c:v>
                </c:pt>
                <c:pt idx="9657">
                  <c:v>-4.5965385162207797</c:v>
                </c:pt>
                <c:pt idx="9658">
                  <c:v>-4.5927715425650497</c:v>
                </c:pt>
                <c:pt idx="9659">
                  <c:v>-4.5885405387239198</c:v>
                </c:pt>
                <c:pt idx="9660">
                  <c:v>-4.5845795158317104</c:v>
                </c:pt>
                <c:pt idx="9661">
                  <c:v>-4.5685776125612199</c:v>
                </c:pt>
                <c:pt idx="9662">
                  <c:v>-4.5646758333066204</c:v>
                </c:pt>
                <c:pt idx="9663">
                  <c:v>-4.5607279828647203</c:v>
                </c:pt>
                <c:pt idx="9664">
                  <c:v>-4.5566586416950399</c:v>
                </c:pt>
                <c:pt idx="9665">
                  <c:v>-4.5529118250613596</c:v>
                </c:pt>
                <c:pt idx="9666">
                  <c:v>-4.5489740958712996</c:v>
                </c:pt>
                <c:pt idx="9667">
                  <c:v>-4.54536250758491</c:v>
                </c:pt>
                <c:pt idx="9668">
                  <c:v>-4.5414874298696297</c:v>
                </c:pt>
                <c:pt idx="9669">
                  <c:v>-4.52695364542351</c:v>
                </c:pt>
                <c:pt idx="9670">
                  <c:v>-4.5238448584903201</c:v>
                </c:pt>
                <c:pt idx="9671">
                  <c:v>-4.5205197332695199</c:v>
                </c:pt>
                <c:pt idx="9672">
                  <c:v>-4.5174941367103099</c:v>
                </c:pt>
                <c:pt idx="9673">
                  <c:v>-4.5144000045787704</c:v>
                </c:pt>
                <c:pt idx="9674">
                  <c:v>-4.51158470526439</c:v>
                </c:pt>
                <c:pt idx="9675">
                  <c:v>-4.50860468843831</c:v>
                </c:pt>
                <c:pt idx="9676">
                  <c:v>-4.5059583945559503</c:v>
                </c:pt>
                <c:pt idx="9677">
                  <c:v>-4.4928525783850697</c:v>
                </c:pt>
                <c:pt idx="9678">
                  <c:v>-4.4903339714756196</c:v>
                </c:pt>
                <c:pt idx="9679">
                  <c:v>-4.4876474465272098</c:v>
                </c:pt>
                <c:pt idx="9680">
                  <c:v>-4.4851703535421299</c:v>
                </c:pt>
                <c:pt idx="9681">
                  <c:v>-4.4825318797651699</c:v>
                </c:pt>
                <c:pt idx="9682">
                  <c:v>-4.4798418059107696</c:v>
                </c:pt>
                <c:pt idx="9683">
                  <c:v>-4.4770870665249802</c:v>
                </c:pt>
                <c:pt idx="9684">
                  <c:v>-4.4743358981289303</c:v>
                </c:pt>
                <c:pt idx="9685">
                  <c:v>-4.4601552634457802</c:v>
                </c:pt>
                <c:pt idx="9686">
                  <c:v>-4.4576491606645998</c:v>
                </c:pt>
                <c:pt idx="9687">
                  <c:v>-4.4545184485257101</c:v>
                </c:pt>
                <c:pt idx="9688">
                  <c:v>-4.4511357912871601</c:v>
                </c:pt>
                <c:pt idx="9689">
                  <c:v>-4.4476185235791998</c:v>
                </c:pt>
                <c:pt idx="9690">
                  <c:v>-4.4439570289781702</c:v>
                </c:pt>
                <c:pt idx="9691">
                  <c:v>-4.4402392480931496</c:v>
                </c:pt>
                <c:pt idx="9692">
                  <c:v>-4.43626686459785</c:v>
                </c:pt>
                <c:pt idx="9693">
                  <c:v>-4.4185705665291</c:v>
                </c:pt>
                <c:pt idx="9694">
                  <c:v>-4.4147415158541898</c:v>
                </c:pt>
                <c:pt idx="9695">
                  <c:v>-4.4101234010016501</c:v>
                </c:pt>
                <c:pt idx="9696">
                  <c:v>-4.4053342843935397</c:v>
                </c:pt>
                <c:pt idx="9697">
                  <c:v>-4.4003764576396298</c:v>
                </c:pt>
                <c:pt idx="9698">
                  <c:v>-4.3952545777432901</c:v>
                </c:pt>
                <c:pt idx="9699">
                  <c:v>-4.3899485734333803</c:v>
                </c:pt>
                <c:pt idx="9700">
                  <c:v>-4.3847337045214303</c:v>
                </c:pt>
                <c:pt idx="9701">
                  <c:v>-4.3627541839595398</c:v>
                </c:pt>
                <c:pt idx="9702">
                  <c:v>-4.3573083179605501</c:v>
                </c:pt>
                <c:pt idx="9703">
                  <c:v>-4.3513889876823901</c:v>
                </c:pt>
                <c:pt idx="9704">
                  <c:v>-4.3453000425982697</c:v>
                </c:pt>
                <c:pt idx="9705">
                  <c:v>-4.3391430414454399</c:v>
                </c:pt>
                <c:pt idx="9706">
                  <c:v>-4.3334492086021097</c:v>
                </c:pt>
                <c:pt idx="9707">
                  <c:v>-4.3272188853025098</c:v>
                </c:pt>
                <c:pt idx="9708">
                  <c:v>-4.3209849036558801</c:v>
                </c:pt>
                <c:pt idx="9709">
                  <c:v>-4.2974854291760503</c:v>
                </c:pt>
                <c:pt idx="9710">
                  <c:v>-4.2917404741393304</c:v>
                </c:pt>
                <c:pt idx="9711">
                  <c:v>-4.2856738109358998</c:v>
                </c:pt>
                <c:pt idx="9712">
                  <c:v>-4.2800647103476503</c:v>
                </c:pt>
                <c:pt idx="9713">
                  <c:v>-4.2741786133837696</c:v>
                </c:pt>
                <c:pt idx="9714">
                  <c:v>-4.2685333768695202</c:v>
                </c:pt>
                <c:pt idx="9715">
                  <c:v>-4.2631335511178898</c:v>
                </c:pt>
                <c:pt idx="9716">
                  <c:v>-4.2578812710704499</c:v>
                </c:pt>
                <c:pt idx="9717">
                  <c:v>-4.23711391570441</c:v>
                </c:pt>
                <c:pt idx="9718">
                  <c:v>-4.2328810722141696</c:v>
                </c:pt>
                <c:pt idx="9719">
                  <c:v>-4.2283471557201002</c:v>
                </c:pt>
                <c:pt idx="9720">
                  <c:v>-4.2239830217844201</c:v>
                </c:pt>
                <c:pt idx="9721">
                  <c:v>-4.2200874465261702</c:v>
                </c:pt>
                <c:pt idx="9722">
                  <c:v>-4.2162458574471797</c:v>
                </c:pt>
                <c:pt idx="9723">
                  <c:v>-4.2125559218415098</c:v>
                </c:pt>
                <c:pt idx="9724">
                  <c:v>-4.20918262579137</c:v>
                </c:pt>
                <c:pt idx="9725">
                  <c:v>-4.1929337979085703</c:v>
                </c:pt>
                <c:pt idx="9726">
                  <c:v>-4.1902596769106397</c:v>
                </c:pt>
                <c:pt idx="9727">
                  <c:v>-4.1875567755131602</c:v>
                </c:pt>
                <c:pt idx="9728">
                  <c:v>-4.1849248760765203</c:v>
                </c:pt>
                <c:pt idx="9729">
                  <c:v>-4.1827801150785797</c:v>
                </c:pt>
                <c:pt idx="9730">
                  <c:v>-4.18063763468757</c:v>
                </c:pt>
                <c:pt idx="9731">
                  <c:v>-4.1784054529350598</c:v>
                </c:pt>
                <c:pt idx="9732">
                  <c:v>-4.1761522250404797</c:v>
                </c:pt>
                <c:pt idx="9733">
                  <c:v>-4.1613802157109197</c:v>
                </c:pt>
                <c:pt idx="9734">
                  <c:v>-4.1594584800783396</c:v>
                </c:pt>
                <c:pt idx="9735">
                  <c:v>-4.15715611256093</c:v>
                </c:pt>
                <c:pt idx="9736">
                  <c:v>-4.1547332660921699</c:v>
                </c:pt>
                <c:pt idx="9737">
                  <c:v>-4.1521666980197596</c:v>
                </c:pt>
                <c:pt idx="9738">
                  <c:v>-4.1494167461126299</c:v>
                </c:pt>
                <c:pt idx="9739">
                  <c:v>-4.1465851652525396</c:v>
                </c:pt>
                <c:pt idx="9740">
                  <c:v>-4.1435686637139604</c:v>
                </c:pt>
                <c:pt idx="9741">
                  <c:v>-4.1248114934395703</c:v>
                </c:pt>
                <c:pt idx="9742">
                  <c:v>-4.1211445894204797</c:v>
                </c:pt>
                <c:pt idx="9743">
                  <c:v>-4.1168822630761497</c:v>
                </c:pt>
                <c:pt idx="9744">
                  <c:v>-4.1121049305270496</c:v>
                </c:pt>
                <c:pt idx="9745">
                  <c:v>-4.1067992800959896</c:v>
                </c:pt>
                <c:pt idx="9746">
                  <c:v>-4.1013645656915099</c:v>
                </c:pt>
                <c:pt idx="9747">
                  <c:v>-4.0952769096825303</c:v>
                </c:pt>
                <c:pt idx="9748">
                  <c:v>-4.08878556478329</c:v>
                </c:pt>
                <c:pt idx="9749">
                  <c:v>-4.0625188723813404</c:v>
                </c:pt>
                <c:pt idx="9750">
                  <c:v>-4.05526881081102</c:v>
                </c:pt>
                <c:pt idx="9751">
                  <c:v>-4.0473531822631701</c:v>
                </c:pt>
                <c:pt idx="9752">
                  <c:v>-4.0393794040349302</c:v>
                </c:pt>
                <c:pt idx="9753">
                  <c:v>-4.0304170155946304</c:v>
                </c:pt>
                <c:pt idx="9754">
                  <c:v>-4.0212822074197803</c:v>
                </c:pt>
                <c:pt idx="9755">
                  <c:v>-4.0118161030257102</c:v>
                </c:pt>
                <c:pt idx="9756">
                  <c:v>-4.0020575897817396</c:v>
                </c:pt>
                <c:pt idx="9757">
                  <c:v>-3.9697367109799302</c:v>
                </c:pt>
                <c:pt idx="9758">
                  <c:v>-3.9604875637169199</c:v>
                </c:pt>
                <c:pt idx="9759">
                  <c:v>-3.95017400024043</c:v>
                </c:pt>
                <c:pt idx="9760">
                  <c:v>-3.9398312729588301</c:v>
                </c:pt>
                <c:pt idx="9761">
                  <c:v>-3.9294856774135098</c:v>
                </c:pt>
                <c:pt idx="9762">
                  <c:v>-3.9191656632828198</c:v>
                </c:pt>
                <c:pt idx="9763">
                  <c:v>-3.9088999693062698</c:v>
                </c:pt>
                <c:pt idx="9764">
                  <c:v>-3.8988833025323499</c:v>
                </c:pt>
                <c:pt idx="9765">
                  <c:v>-3.8663761680499098</c:v>
                </c:pt>
                <c:pt idx="9766">
                  <c:v>-3.8574436942622801</c:v>
                </c:pt>
                <c:pt idx="9767">
                  <c:v>-3.8476890712595901</c:v>
                </c:pt>
                <c:pt idx="9768">
                  <c:v>-3.8381250426081901</c:v>
                </c:pt>
                <c:pt idx="9769">
                  <c:v>-3.8290837974870202</c:v>
                </c:pt>
                <c:pt idx="9770">
                  <c:v>-3.8202786235747799</c:v>
                </c:pt>
                <c:pt idx="9771">
                  <c:v>-3.8117300797731701</c:v>
                </c:pt>
                <c:pt idx="9772">
                  <c:v>-3.8040337181320498</c:v>
                </c:pt>
                <c:pt idx="9773">
                  <c:v>-3.77704281241861</c:v>
                </c:pt>
                <c:pt idx="9774">
                  <c:v>-3.7700992480937701</c:v>
                </c:pt>
                <c:pt idx="9775">
                  <c:v>-3.7630495885322701</c:v>
                </c:pt>
                <c:pt idx="9776">
                  <c:v>-3.7563065879681901</c:v>
                </c:pt>
                <c:pt idx="9777">
                  <c:v>-3.7498716534679501</c:v>
                </c:pt>
                <c:pt idx="9778">
                  <c:v>-3.7443923407363902</c:v>
                </c:pt>
                <c:pt idx="9779">
                  <c:v>-3.7388601313380301</c:v>
                </c:pt>
                <c:pt idx="9780">
                  <c:v>-3.73373253746347</c:v>
                </c:pt>
                <c:pt idx="9781">
                  <c:v>-3.7145842367642099</c:v>
                </c:pt>
                <c:pt idx="9782">
                  <c:v>-3.7105046526810801</c:v>
                </c:pt>
                <c:pt idx="9783">
                  <c:v>-3.7063850144622501</c:v>
                </c:pt>
                <c:pt idx="9784">
                  <c:v>-3.7030594793999798</c:v>
                </c:pt>
                <c:pt idx="9785">
                  <c:v>-3.69968777979817</c:v>
                </c:pt>
                <c:pt idx="9786">
                  <c:v>-3.69679559329983</c:v>
                </c:pt>
                <c:pt idx="9787">
                  <c:v>-3.6941042758957998</c:v>
                </c:pt>
                <c:pt idx="9788">
                  <c:v>-3.6919193924618301</c:v>
                </c:pt>
                <c:pt idx="9789">
                  <c:v>-3.6793704254834201</c:v>
                </c:pt>
                <c:pt idx="9790">
                  <c:v>-3.6777256028111598</c:v>
                </c:pt>
                <c:pt idx="9791">
                  <c:v>-3.6766348763407701</c:v>
                </c:pt>
                <c:pt idx="9792">
                  <c:v>-3.6755619857544701</c:v>
                </c:pt>
                <c:pt idx="9793">
                  <c:v>-3.6747752584906199</c:v>
                </c:pt>
                <c:pt idx="9794">
                  <c:v>-3.6740426822129399</c:v>
                </c:pt>
                <c:pt idx="9795">
                  <c:v>-3.6735361432831302</c:v>
                </c:pt>
                <c:pt idx="9796">
                  <c:v>-3.6730368912828899</c:v>
                </c:pt>
                <c:pt idx="9797">
                  <c:v>-3.66295948686109</c:v>
                </c:pt>
                <c:pt idx="9798">
                  <c:v>-3.6631646444166699</c:v>
                </c:pt>
                <c:pt idx="9799">
                  <c:v>-3.6628096674763801</c:v>
                </c:pt>
                <c:pt idx="9800">
                  <c:v>-3.6626585781421399</c:v>
                </c:pt>
                <c:pt idx="9801">
                  <c:v>-3.6621892647515701</c:v>
                </c:pt>
                <c:pt idx="9802">
                  <c:v>-3.6618365839843099</c:v>
                </c:pt>
                <c:pt idx="9803">
                  <c:v>-3.66103695380095</c:v>
                </c:pt>
                <c:pt idx="9804">
                  <c:v>-3.66041950566381</c:v>
                </c:pt>
                <c:pt idx="9805">
                  <c:v>-3.6483124160013798</c:v>
                </c:pt>
                <c:pt idx="9806">
                  <c:v>-3.6476197538902002</c:v>
                </c:pt>
                <c:pt idx="9807">
                  <c:v>-3.6464641102434499</c:v>
                </c:pt>
                <c:pt idx="9808">
                  <c:v>-3.6449858734044298</c:v>
                </c:pt>
                <c:pt idx="9809">
                  <c:v>-3.64336591318115</c:v>
                </c:pt>
                <c:pt idx="9810">
                  <c:v>-3.6415860895450498</c:v>
                </c:pt>
                <c:pt idx="9811">
                  <c:v>-3.6396878893431199</c:v>
                </c:pt>
                <c:pt idx="9812">
                  <c:v>-3.63768663466925</c:v>
                </c:pt>
                <c:pt idx="9813">
                  <c:v>-3.6223943097042599</c:v>
                </c:pt>
                <c:pt idx="9814">
                  <c:v>-3.62098099782538</c:v>
                </c:pt>
                <c:pt idx="9815">
                  <c:v>-3.61914104172704</c:v>
                </c:pt>
                <c:pt idx="9816">
                  <c:v>-3.6172794997960902</c:v>
                </c:pt>
                <c:pt idx="9817">
                  <c:v>-3.6154180605815398</c:v>
                </c:pt>
                <c:pt idx="9818">
                  <c:v>-3.61393707517245</c:v>
                </c:pt>
                <c:pt idx="9819">
                  <c:v>-3.6124939812182602</c:v>
                </c:pt>
                <c:pt idx="9820">
                  <c:v>-3.6115726280745002</c:v>
                </c:pt>
                <c:pt idx="9821">
                  <c:v>-3.58502157175504</c:v>
                </c:pt>
                <c:pt idx="9822">
                  <c:v>-3.5845638547458298</c:v>
                </c:pt>
                <c:pt idx="9823">
                  <c:v>-3.5843723278046098</c:v>
                </c:pt>
                <c:pt idx="9824">
                  <c:v>-3.5843016591083998</c:v>
                </c:pt>
                <c:pt idx="9825">
                  <c:v>-3.5845821453407498</c:v>
                </c:pt>
                <c:pt idx="9826">
                  <c:v>-3.58482833866608</c:v>
                </c:pt>
                <c:pt idx="9827">
                  <c:v>-3.5856367794914199</c:v>
                </c:pt>
                <c:pt idx="9828">
                  <c:v>-3.5863849524326801</c:v>
                </c:pt>
                <c:pt idx="9829">
                  <c:v>-3.5747123048265101</c:v>
                </c:pt>
                <c:pt idx="9830">
                  <c:v>-3.5761195499492402</c:v>
                </c:pt>
                <c:pt idx="9831">
                  <c:v>-3.5768598445425202</c:v>
                </c:pt>
                <c:pt idx="9832">
                  <c:v>-3.5778311948808499</c:v>
                </c:pt>
                <c:pt idx="9833">
                  <c:v>-3.5784563298049501</c:v>
                </c:pt>
                <c:pt idx="9834">
                  <c:v>-3.5787532821744801</c:v>
                </c:pt>
                <c:pt idx="9835">
                  <c:v>-3.5789391028799402</c:v>
                </c:pt>
                <c:pt idx="9836">
                  <c:v>-3.5788950759848701</c:v>
                </c:pt>
                <c:pt idx="9837">
                  <c:v>-3.5653663597116401</c:v>
                </c:pt>
                <c:pt idx="9838">
                  <c:v>-3.5650464361651601</c:v>
                </c:pt>
                <c:pt idx="9839">
                  <c:v>-3.5635019044020702</c:v>
                </c:pt>
                <c:pt idx="9840">
                  <c:v>-3.56208652701654</c:v>
                </c:pt>
                <c:pt idx="9841">
                  <c:v>-3.5599747573127498</c:v>
                </c:pt>
                <c:pt idx="9842">
                  <c:v>-3.5573084685799601</c:v>
                </c:pt>
                <c:pt idx="9843">
                  <c:v>-3.5541536437794701</c:v>
                </c:pt>
                <c:pt idx="9844">
                  <c:v>-3.55053815173821</c:v>
                </c:pt>
                <c:pt idx="9845">
                  <c:v>-3.5300766605422802</c:v>
                </c:pt>
                <c:pt idx="9846">
                  <c:v>-3.5257451542318301</c:v>
                </c:pt>
                <c:pt idx="9847">
                  <c:v>-3.52069857135477</c:v>
                </c:pt>
                <c:pt idx="9848">
                  <c:v>-3.5149874836696</c:v>
                </c:pt>
                <c:pt idx="9849">
                  <c:v>-3.5091131705761298</c:v>
                </c:pt>
                <c:pt idx="9850">
                  <c:v>-3.50308001316247</c:v>
                </c:pt>
                <c:pt idx="9851">
                  <c:v>-3.4965113088452</c:v>
                </c:pt>
                <c:pt idx="9852">
                  <c:v>-3.4894288983116399</c:v>
                </c:pt>
                <c:pt idx="9853">
                  <c:v>-3.46340140320032</c:v>
                </c:pt>
                <c:pt idx="9854">
                  <c:v>-3.4558636618016201</c:v>
                </c:pt>
                <c:pt idx="9855">
                  <c:v>-3.4483461680118799</c:v>
                </c:pt>
                <c:pt idx="9856">
                  <c:v>-3.44088726346421</c:v>
                </c:pt>
                <c:pt idx="9857">
                  <c:v>-3.4336279203904598</c:v>
                </c:pt>
                <c:pt idx="9858">
                  <c:v>-3.4260825150713998</c:v>
                </c:pt>
                <c:pt idx="9859">
                  <c:v>-3.4184096975900098</c:v>
                </c:pt>
                <c:pt idx="9860">
                  <c:v>-3.4109602454701902</c:v>
                </c:pt>
                <c:pt idx="9861">
                  <c:v>-3.3861572913498801</c:v>
                </c:pt>
                <c:pt idx="9862">
                  <c:v>-3.3799349444787699</c:v>
                </c:pt>
                <c:pt idx="9863">
                  <c:v>-3.3731612109410598</c:v>
                </c:pt>
                <c:pt idx="9864">
                  <c:v>-3.3667478254135901</c:v>
                </c:pt>
                <c:pt idx="9865">
                  <c:v>-3.3604978832670498</c:v>
                </c:pt>
                <c:pt idx="9866">
                  <c:v>-3.3549513167337599</c:v>
                </c:pt>
                <c:pt idx="9867">
                  <c:v>-3.35000854104638</c:v>
                </c:pt>
                <c:pt idx="9868">
                  <c:v>-3.34519354898254</c:v>
                </c:pt>
                <c:pt idx="9869">
                  <c:v>-3.3292979013826098</c:v>
                </c:pt>
                <c:pt idx="9870">
                  <c:v>-3.32558156022285</c:v>
                </c:pt>
                <c:pt idx="9871">
                  <c:v>-3.3222897575319101</c:v>
                </c:pt>
                <c:pt idx="9872">
                  <c:v>-3.3194687483685898</c:v>
                </c:pt>
                <c:pt idx="9873">
                  <c:v>-3.31715237182918</c:v>
                </c:pt>
                <c:pt idx="9874">
                  <c:v>-3.3150247406819902</c:v>
                </c:pt>
                <c:pt idx="9875">
                  <c:v>-3.3132480541011602</c:v>
                </c:pt>
                <c:pt idx="9876">
                  <c:v>-3.3120613938693801</c:v>
                </c:pt>
                <c:pt idx="9877">
                  <c:v>-3.3057332676994302</c:v>
                </c:pt>
                <c:pt idx="9878">
                  <c:v>-3.3052805493903299</c:v>
                </c:pt>
                <c:pt idx="9879">
                  <c:v>-3.3050275712655801</c:v>
                </c:pt>
                <c:pt idx="9880">
                  <c:v>-3.3048950082223398</c:v>
                </c:pt>
                <c:pt idx="9881">
                  <c:v>-3.3049505347152501</c:v>
                </c:pt>
                <c:pt idx="9882">
                  <c:v>-3.3051649215511598</c:v>
                </c:pt>
                <c:pt idx="9883">
                  <c:v>-3.3052259868892699</c:v>
                </c:pt>
                <c:pt idx="9884">
                  <c:v>-3.30539236689334</c:v>
                </c:pt>
                <c:pt idx="9885">
                  <c:v>-3.3030925143679699</c:v>
                </c:pt>
                <c:pt idx="9886">
                  <c:v>-3.3032776426941499</c:v>
                </c:pt>
                <c:pt idx="9887">
                  <c:v>-3.3031559408002198</c:v>
                </c:pt>
                <c:pt idx="9888">
                  <c:v>-3.3028446492589101</c:v>
                </c:pt>
                <c:pt idx="9889">
                  <c:v>-3.30235628421948</c:v>
                </c:pt>
                <c:pt idx="9890">
                  <c:v>-3.3017073399905899</c:v>
                </c:pt>
                <c:pt idx="9891">
                  <c:v>-3.3009168477517998</c:v>
                </c:pt>
                <c:pt idx="9892">
                  <c:v>-3.3000060571857199</c:v>
                </c:pt>
                <c:pt idx="9893">
                  <c:v>-3.2973394813843702</c:v>
                </c:pt>
                <c:pt idx="9894">
                  <c:v>-3.29621700712645</c:v>
                </c:pt>
                <c:pt idx="9895">
                  <c:v>-3.2949550102414502</c:v>
                </c:pt>
                <c:pt idx="9896">
                  <c:v>-3.2936860823325</c:v>
                </c:pt>
                <c:pt idx="9897">
                  <c:v>-3.2923958393913102</c:v>
                </c:pt>
                <c:pt idx="9898">
                  <c:v>-3.29114979041002</c:v>
                </c:pt>
                <c:pt idx="9899">
                  <c:v>-3.2901280682943099</c:v>
                </c:pt>
                <c:pt idx="9900">
                  <c:v>-3.2893683767949802</c:v>
                </c:pt>
                <c:pt idx="9901">
                  <c:v>-3.2900642685452199</c:v>
                </c:pt>
                <c:pt idx="9902">
                  <c:v>-3.2898907340225998</c:v>
                </c:pt>
                <c:pt idx="9903">
                  <c:v>-3.29026120079816</c:v>
                </c:pt>
                <c:pt idx="9904">
                  <c:v>-3.2909769976204699</c:v>
                </c:pt>
                <c:pt idx="9905">
                  <c:v>-3.2921371632769101</c:v>
                </c:pt>
                <c:pt idx="9906">
                  <c:v>-3.2939950581086399</c:v>
                </c:pt>
                <c:pt idx="9907">
                  <c:v>-3.2964386064665598</c:v>
                </c:pt>
                <c:pt idx="9908">
                  <c:v>-3.29969234941988</c:v>
                </c:pt>
                <c:pt idx="9909">
                  <c:v>-3.3101351021794199</c:v>
                </c:pt>
                <c:pt idx="9910">
                  <c:v>-3.3143253121004701</c:v>
                </c:pt>
                <c:pt idx="9911">
                  <c:v>-3.3192413553212399</c:v>
                </c:pt>
                <c:pt idx="9912">
                  <c:v>-3.32485399386622</c:v>
                </c:pt>
                <c:pt idx="9913">
                  <c:v>-3.3311636242719298</c:v>
                </c:pt>
                <c:pt idx="9914">
                  <c:v>-3.3381331811085899</c:v>
                </c:pt>
                <c:pt idx="9915">
                  <c:v>-3.3454398752149399</c:v>
                </c:pt>
                <c:pt idx="9916">
                  <c:v>-3.3533993653986198</c:v>
                </c:pt>
                <c:pt idx="9917">
                  <c:v>-3.3725530528765</c:v>
                </c:pt>
                <c:pt idx="9918">
                  <c:v>-3.38076678043047</c:v>
                </c:pt>
                <c:pt idx="9919">
                  <c:v>-3.38973411045819</c:v>
                </c:pt>
                <c:pt idx="9920">
                  <c:v>-3.3989944947543602</c:v>
                </c:pt>
                <c:pt idx="9921">
                  <c:v>-3.4081513099500902</c:v>
                </c:pt>
                <c:pt idx="9922">
                  <c:v>-3.41758342401622</c:v>
                </c:pt>
                <c:pt idx="9923">
                  <c:v>-3.4270575861841799</c:v>
                </c:pt>
                <c:pt idx="9924">
                  <c:v>-3.43639080727303</c:v>
                </c:pt>
                <c:pt idx="9925">
                  <c:v>-3.4561472485023099</c:v>
                </c:pt>
                <c:pt idx="9926">
                  <c:v>-3.4646229894783498</c:v>
                </c:pt>
                <c:pt idx="9927">
                  <c:v>-3.4733286049731902</c:v>
                </c:pt>
                <c:pt idx="9928">
                  <c:v>-3.4816833867476</c:v>
                </c:pt>
                <c:pt idx="9929">
                  <c:v>-3.4896438965866401</c:v>
                </c:pt>
                <c:pt idx="9930">
                  <c:v>-3.4971796185026198</c:v>
                </c:pt>
                <c:pt idx="9931">
                  <c:v>-3.50411090563605</c:v>
                </c:pt>
                <c:pt idx="9932">
                  <c:v>-3.51067152678994</c:v>
                </c:pt>
                <c:pt idx="9933">
                  <c:v>-3.5221122326024501</c:v>
                </c:pt>
                <c:pt idx="9934">
                  <c:v>-3.52746257270605</c:v>
                </c:pt>
                <c:pt idx="9935">
                  <c:v>-3.532188785407</c:v>
                </c:pt>
                <c:pt idx="9936">
                  <c:v>-3.5363990756735899</c:v>
                </c:pt>
                <c:pt idx="9937">
                  <c:v>-3.5400046538991101</c:v>
                </c:pt>
                <c:pt idx="9938">
                  <c:v>-3.5430140747560701</c:v>
                </c:pt>
                <c:pt idx="9939">
                  <c:v>-3.5454395192847801</c:v>
                </c:pt>
                <c:pt idx="9940">
                  <c:v>-3.5474289461677802</c:v>
                </c:pt>
                <c:pt idx="9941">
                  <c:v>-3.5489671450354598</c:v>
                </c:pt>
                <c:pt idx="9942">
                  <c:v>-3.5500273964517399</c:v>
                </c:pt>
                <c:pt idx="9943">
                  <c:v>-3.5507032525616302</c:v>
                </c:pt>
                <c:pt idx="9944">
                  <c:v>-3.5510684458556399</c:v>
                </c:pt>
                <c:pt idx="9945">
                  <c:v>-3.5510829691973602</c:v>
                </c:pt>
                <c:pt idx="9946">
                  <c:v>-3.5508715561152702</c:v>
                </c:pt>
                <c:pt idx="9947">
                  <c:v>-3.5505207689885498</c:v>
                </c:pt>
                <c:pt idx="9948">
                  <c:v>-3.5500046468661202</c:v>
                </c:pt>
                <c:pt idx="9949">
                  <c:v>-3.54729717541057</c:v>
                </c:pt>
                <c:pt idx="9950">
                  <c:v>-3.5467419055038598</c:v>
                </c:pt>
                <c:pt idx="9951">
                  <c:v>-3.5463108429201702</c:v>
                </c:pt>
                <c:pt idx="9952">
                  <c:v>-3.5459961622739899</c:v>
                </c:pt>
                <c:pt idx="9953">
                  <c:v>-3.54581316427852</c:v>
                </c:pt>
                <c:pt idx="9954">
                  <c:v>-3.5458111517044202</c:v>
                </c:pt>
                <c:pt idx="9955">
                  <c:v>-3.5461935150928601</c:v>
                </c:pt>
                <c:pt idx="9956">
                  <c:v>-3.5468107592042202</c:v>
                </c:pt>
                <c:pt idx="9957">
                  <c:v>-3.5470345718821101</c:v>
                </c:pt>
                <c:pt idx="9958">
                  <c:v>-3.5482863570313898</c:v>
                </c:pt>
                <c:pt idx="9959">
                  <c:v>-3.5499085746635699</c:v>
                </c:pt>
                <c:pt idx="9960">
                  <c:v>-3.5518913235115801</c:v>
                </c:pt>
                <c:pt idx="9961">
                  <c:v>-3.55411327767106</c:v>
                </c:pt>
                <c:pt idx="9962">
                  <c:v>-3.5566671760889799</c:v>
                </c:pt>
                <c:pt idx="9963">
                  <c:v>-3.5595514630490799</c:v>
                </c:pt>
                <c:pt idx="9964">
                  <c:v>-3.5626190109007698</c:v>
                </c:pt>
                <c:pt idx="9965">
                  <c:v>-3.5667724529963998</c:v>
                </c:pt>
                <c:pt idx="9966">
                  <c:v>-3.57017190076149</c:v>
                </c:pt>
                <c:pt idx="9967">
                  <c:v>-3.5737536736345401</c:v>
                </c:pt>
                <c:pt idx="9968">
                  <c:v>-3.5773843083888699</c:v>
                </c:pt>
                <c:pt idx="9969">
                  <c:v>-3.5810973956262</c:v>
                </c:pt>
                <c:pt idx="9970">
                  <c:v>-3.5847197560766899</c:v>
                </c:pt>
                <c:pt idx="9971">
                  <c:v>-3.5883430684653801</c:v>
                </c:pt>
                <c:pt idx="9972">
                  <c:v>-3.5918663955047001</c:v>
                </c:pt>
                <c:pt idx="9973">
                  <c:v>-3.5954348176320701</c:v>
                </c:pt>
                <c:pt idx="9974">
                  <c:v>-3.59873568062241</c:v>
                </c:pt>
                <c:pt idx="9975">
                  <c:v>-3.6018683971130998</c:v>
                </c:pt>
                <c:pt idx="9976">
                  <c:v>-3.6048182571892702</c:v>
                </c:pt>
                <c:pt idx="9977">
                  <c:v>-3.6075648416986299</c:v>
                </c:pt>
                <c:pt idx="9978">
                  <c:v>-3.6101125708150801</c:v>
                </c:pt>
                <c:pt idx="9979">
                  <c:v>-3.61248488934377</c:v>
                </c:pt>
                <c:pt idx="9980">
                  <c:v>-3.6145563164979899</c:v>
                </c:pt>
                <c:pt idx="9981">
                  <c:v>-3.6138744583456899</c:v>
                </c:pt>
                <c:pt idx="9982">
                  <c:v>-3.6162232836930599</c:v>
                </c:pt>
                <c:pt idx="9983">
                  <c:v>-3.6184423764014499</c:v>
                </c:pt>
                <c:pt idx="9984">
                  <c:v>-3.6197914911104299</c:v>
                </c:pt>
                <c:pt idx="9985">
                  <c:v>-3.6208228836568002</c:v>
                </c:pt>
                <c:pt idx="9986">
                  <c:v>-3.6218863740326399</c:v>
                </c:pt>
                <c:pt idx="9987">
                  <c:v>-3.6227097531910402</c:v>
                </c:pt>
                <c:pt idx="9988">
                  <c:v>-3.6236001987465798</c:v>
                </c:pt>
                <c:pt idx="9989">
                  <c:v>-3.6204211905496502</c:v>
                </c:pt>
                <c:pt idx="9990">
                  <c:v>-3.6212770396629601</c:v>
                </c:pt>
                <c:pt idx="9991">
                  <c:v>-3.6220919743580202</c:v>
                </c:pt>
                <c:pt idx="9992">
                  <c:v>-3.6231313296168399</c:v>
                </c:pt>
                <c:pt idx="9993">
                  <c:v>-3.6242644324042201</c:v>
                </c:pt>
                <c:pt idx="9994">
                  <c:v>-3.62563800419032</c:v>
                </c:pt>
                <c:pt idx="9995">
                  <c:v>-3.62722942136952</c:v>
                </c:pt>
                <c:pt idx="9996">
                  <c:v>-3.6292074891436799</c:v>
                </c:pt>
                <c:pt idx="9997">
                  <c:v>-3.6300510392218701</c:v>
                </c:pt>
                <c:pt idx="9998">
                  <c:v>-3.6328100897701399</c:v>
                </c:pt>
                <c:pt idx="9999">
                  <c:v>-3.63605873081619</c:v>
                </c:pt>
                <c:pt idx="10000">
                  <c:v>-3.63987834385747</c:v>
                </c:pt>
                <c:pt idx="10001">
                  <c:v>-3.6442844586202501</c:v>
                </c:pt>
                <c:pt idx="10002">
                  <c:v>-3.64938974701432</c:v>
                </c:pt>
                <c:pt idx="10003">
                  <c:v>-3.6551174220948401</c:v>
                </c:pt>
                <c:pt idx="10004">
                  <c:v>-3.66168980167431</c:v>
                </c:pt>
                <c:pt idx="10005">
                  <c:v>-3.6734419297498202</c:v>
                </c:pt>
                <c:pt idx="10006">
                  <c:v>-3.6810125201152402</c:v>
                </c:pt>
                <c:pt idx="10007">
                  <c:v>-3.6895151752724198</c:v>
                </c:pt>
                <c:pt idx="10008">
                  <c:v>-3.6988351374172601</c:v>
                </c:pt>
                <c:pt idx="10009">
                  <c:v>-3.7089807437689899</c:v>
                </c:pt>
                <c:pt idx="10010">
                  <c:v>-3.7192858968675999</c:v>
                </c:pt>
                <c:pt idx="10011">
                  <c:v>-3.7306211236456499</c:v>
                </c:pt>
                <c:pt idx="10012">
                  <c:v>-3.7422581915062301</c:v>
                </c:pt>
                <c:pt idx="10013">
                  <c:v>-3.7650742729001099</c:v>
                </c:pt>
                <c:pt idx="10014">
                  <c:v>-3.7774744071721802</c:v>
                </c:pt>
                <c:pt idx="10015">
                  <c:v>-3.7901382635805199</c:v>
                </c:pt>
                <c:pt idx="10016">
                  <c:v>-3.8039264279926499</c:v>
                </c:pt>
                <c:pt idx="10017">
                  <c:v>-3.8174439306666099</c:v>
                </c:pt>
                <c:pt idx="10018">
                  <c:v>-3.8310088152476198</c:v>
                </c:pt>
                <c:pt idx="10019">
                  <c:v>-3.8448560306032902</c:v>
                </c:pt>
                <c:pt idx="10020">
                  <c:v>-3.8583830666131398</c:v>
                </c:pt>
                <c:pt idx="10021">
                  <c:v>-3.8842178172711899</c:v>
                </c:pt>
                <c:pt idx="10022">
                  <c:v>-3.8980846498555399</c:v>
                </c:pt>
                <c:pt idx="10023">
                  <c:v>-3.9120539175754798</c:v>
                </c:pt>
                <c:pt idx="10024">
                  <c:v>-3.9256476016243398</c:v>
                </c:pt>
                <c:pt idx="10025">
                  <c:v>-3.9384274181282302</c:v>
                </c:pt>
                <c:pt idx="10026">
                  <c:v>-3.9511818393715599</c:v>
                </c:pt>
                <c:pt idx="10027">
                  <c:v>-3.96341634401566</c:v>
                </c:pt>
                <c:pt idx="10028">
                  <c:v>-3.9755473865247799</c:v>
                </c:pt>
                <c:pt idx="10029">
                  <c:v>-3.9958901858591598</c:v>
                </c:pt>
                <c:pt idx="10030">
                  <c:v>-4.0066563795418899</c:v>
                </c:pt>
                <c:pt idx="10031">
                  <c:v>-4.0170692847099998</c:v>
                </c:pt>
                <c:pt idx="10032">
                  <c:v>-4.0271020273782101</c:v>
                </c:pt>
                <c:pt idx="10033">
                  <c:v>-4.0367498349807498</c:v>
                </c:pt>
                <c:pt idx="10034">
                  <c:v>-4.0455831992325502</c:v>
                </c:pt>
                <c:pt idx="10035">
                  <c:v>-4.05400532659693</c:v>
                </c:pt>
                <c:pt idx="10036">
                  <c:v>-4.0616525548677602</c:v>
                </c:pt>
                <c:pt idx="10037">
                  <c:v>-4.0716044115417702</c:v>
                </c:pt>
                <c:pt idx="10038">
                  <c:v>-4.0780346651392696</c:v>
                </c:pt>
                <c:pt idx="10039">
                  <c:v>-4.0842373002424601</c:v>
                </c:pt>
                <c:pt idx="10040">
                  <c:v>-4.0901511321952801</c:v>
                </c:pt>
                <c:pt idx="10041">
                  <c:v>-4.0952988154447896</c:v>
                </c:pt>
                <c:pt idx="10042">
                  <c:v>-4.1002251492586304</c:v>
                </c:pt>
                <c:pt idx="10043">
                  <c:v>-4.1049778948131799</c:v>
                </c:pt>
                <c:pt idx="10044">
                  <c:v>-4.1089871302859002</c:v>
                </c:pt>
                <c:pt idx="10045">
                  <c:v>-4.1118471346005396</c:v>
                </c:pt>
                <c:pt idx="10046">
                  <c:v>-4.1157128713368296</c:v>
                </c:pt>
                <c:pt idx="10047">
                  <c:v>-4.1195682959914297</c:v>
                </c:pt>
                <c:pt idx="10048">
                  <c:v>-4.1234286650139298</c:v>
                </c:pt>
                <c:pt idx="10049">
                  <c:v>-4.1274085571947001</c:v>
                </c:pt>
                <c:pt idx="10050">
                  <c:v>-4.1315158404225203</c:v>
                </c:pt>
                <c:pt idx="10051">
                  <c:v>-4.1358146247882699</c:v>
                </c:pt>
                <c:pt idx="10052">
                  <c:v>-4.1401323748516301</c:v>
                </c:pt>
                <c:pt idx="10053">
                  <c:v>-4.1455950624518696</c:v>
                </c:pt>
                <c:pt idx="10054">
                  <c:v>-4.1504829069726501</c:v>
                </c:pt>
                <c:pt idx="10055">
                  <c:v>-4.1557178280648701</c:v>
                </c:pt>
                <c:pt idx="10056">
                  <c:v>-4.1621905502650396</c:v>
                </c:pt>
                <c:pt idx="10057">
                  <c:v>-4.1690825799098299</c:v>
                </c:pt>
                <c:pt idx="10058">
                  <c:v>-4.1764143159191702</c:v>
                </c:pt>
                <c:pt idx="10059">
                  <c:v>-4.18415627124977</c:v>
                </c:pt>
                <c:pt idx="10060">
                  <c:v>-4.1930792743243401</c:v>
                </c:pt>
                <c:pt idx="10061">
                  <c:v>-4.2103309807026097</c:v>
                </c:pt>
                <c:pt idx="10062">
                  <c:v>-4.2197710898534897</c:v>
                </c:pt>
                <c:pt idx="10063">
                  <c:v>-4.2298303534309598</c:v>
                </c:pt>
                <c:pt idx="10064">
                  <c:v>-4.2414070221900104</c:v>
                </c:pt>
                <c:pt idx="10065">
                  <c:v>-4.2534709596788201</c:v>
                </c:pt>
                <c:pt idx="10066">
                  <c:v>-4.2656437766507898</c:v>
                </c:pt>
                <c:pt idx="10067">
                  <c:v>-4.27852691762223</c:v>
                </c:pt>
                <c:pt idx="10068">
                  <c:v>-4.29131749872841</c:v>
                </c:pt>
                <c:pt idx="10069">
                  <c:v>-4.3183110603423502</c:v>
                </c:pt>
                <c:pt idx="10070">
                  <c:v>-4.3321642255363404</c:v>
                </c:pt>
                <c:pt idx="10071">
                  <c:v>-4.3462762797858598</c:v>
                </c:pt>
                <c:pt idx="10072">
                  <c:v>-4.36071133715875</c:v>
                </c:pt>
                <c:pt idx="10073">
                  <c:v>-4.3748567543587802</c:v>
                </c:pt>
                <c:pt idx="10074">
                  <c:v>-4.3884838579556602</c:v>
                </c:pt>
                <c:pt idx="10075">
                  <c:v>-4.4017204528793501</c:v>
                </c:pt>
                <c:pt idx="10076">
                  <c:v>-4.4151921154522196</c:v>
                </c:pt>
                <c:pt idx="10077">
                  <c:v>-4.4563951776801201</c:v>
                </c:pt>
                <c:pt idx="10078">
                  <c:v>-4.4653096475087803</c:v>
                </c:pt>
                <c:pt idx="10079">
                  <c:v>-4.4736351523452598</c:v>
                </c:pt>
                <c:pt idx="10080">
                  <c:v>-4.4844298525173496</c:v>
                </c:pt>
                <c:pt idx="10081">
                  <c:v>-4.49402769371655</c:v>
                </c:pt>
                <c:pt idx="10082">
                  <c:v>-4.5036423084812602</c:v>
                </c:pt>
                <c:pt idx="10083">
                  <c:v>-4.5115229337422402</c:v>
                </c:pt>
                <c:pt idx="10084">
                  <c:v>-4.5186430859116902</c:v>
                </c:pt>
                <c:pt idx="10085">
                  <c:v>-4.5361518774602896</c:v>
                </c:pt>
                <c:pt idx="10086">
                  <c:v>-4.5416859088566497</c:v>
                </c:pt>
                <c:pt idx="10087">
                  <c:v>-4.5466093200018696</c:v>
                </c:pt>
                <c:pt idx="10088">
                  <c:v>-4.55062963572035</c:v>
                </c:pt>
                <c:pt idx="10089">
                  <c:v>-4.5536802326993602</c:v>
                </c:pt>
                <c:pt idx="10090">
                  <c:v>-4.5561215542742604</c:v>
                </c:pt>
                <c:pt idx="10091">
                  <c:v>-4.55800446656625</c:v>
                </c:pt>
                <c:pt idx="10092">
                  <c:v>-4.5593789164479199</c:v>
                </c:pt>
                <c:pt idx="10093">
                  <c:v>-4.5683716836609403</c:v>
                </c:pt>
                <c:pt idx="10094">
                  <c:v>-4.5686060945806899</c:v>
                </c:pt>
                <c:pt idx="10095">
                  <c:v>-4.5688141518388603</c:v>
                </c:pt>
                <c:pt idx="10096">
                  <c:v>-4.5689021674013697</c:v>
                </c:pt>
                <c:pt idx="10097">
                  <c:v>-4.5691744305527102</c:v>
                </c:pt>
                <c:pt idx="10098">
                  <c:v>-4.5691637594167602</c:v>
                </c:pt>
                <c:pt idx="10099">
                  <c:v>-4.5694361615497501</c:v>
                </c:pt>
                <c:pt idx="10100">
                  <c:v>-4.5697847022498603</c:v>
                </c:pt>
                <c:pt idx="10101">
                  <c:v>-4.5782778522699097</c:v>
                </c:pt>
                <c:pt idx="10102">
                  <c:v>-4.5789630341901697</c:v>
                </c:pt>
                <c:pt idx="10103">
                  <c:v>-4.5799989157373204</c:v>
                </c:pt>
                <c:pt idx="10104">
                  <c:v>-4.5813951433970201</c:v>
                </c:pt>
                <c:pt idx="10105">
                  <c:v>-4.5830195080048099</c:v>
                </c:pt>
                <c:pt idx="10106">
                  <c:v>-4.5852182442060698</c:v>
                </c:pt>
                <c:pt idx="10107">
                  <c:v>-4.5876280980083299</c:v>
                </c:pt>
                <c:pt idx="10108">
                  <c:v>-4.5902270297907402</c:v>
                </c:pt>
                <c:pt idx="10109">
                  <c:v>-4.6017839788761599</c:v>
                </c:pt>
                <c:pt idx="10110">
                  <c:v>-4.6028187976186201</c:v>
                </c:pt>
                <c:pt idx="10111">
                  <c:v>-4.60406719669058</c:v>
                </c:pt>
                <c:pt idx="10112">
                  <c:v>-4.6074866061023902</c:v>
                </c:pt>
                <c:pt idx="10113">
                  <c:v>-4.61106965900386</c:v>
                </c:pt>
                <c:pt idx="10114">
                  <c:v>-4.6144605208111198</c:v>
                </c:pt>
                <c:pt idx="10115">
                  <c:v>-4.6178599525521102</c:v>
                </c:pt>
                <c:pt idx="10116">
                  <c:v>-4.6208639184693103</c:v>
                </c:pt>
                <c:pt idx="10117">
                  <c:v>-4.6308648989431997</c:v>
                </c:pt>
                <c:pt idx="10118">
                  <c:v>-4.63315404783466</c:v>
                </c:pt>
                <c:pt idx="10119">
                  <c:v>-4.6351407958353201</c:v>
                </c:pt>
                <c:pt idx="10120">
                  <c:v>-4.6365494821040096</c:v>
                </c:pt>
                <c:pt idx="10121">
                  <c:v>-4.6372491712711001</c:v>
                </c:pt>
                <c:pt idx="10122">
                  <c:v>-4.6372438035094303</c:v>
                </c:pt>
                <c:pt idx="10123">
                  <c:v>-4.6363727809757798</c:v>
                </c:pt>
                <c:pt idx="10124">
                  <c:v>-4.6345462324288098</c:v>
                </c:pt>
                <c:pt idx="10125">
                  <c:v>-4.6311142303120798</c:v>
                </c:pt>
                <c:pt idx="10126">
                  <c:v>-4.6272764721151702</c:v>
                </c:pt>
                <c:pt idx="10127">
                  <c:v>-4.6223001896086897</c:v>
                </c:pt>
                <c:pt idx="10128">
                  <c:v>-4.61641165573681</c:v>
                </c:pt>
                <c:pt idx="10129">
                  <c:v>-4.6092627882833597</c:v>
                </c:pt>
                <c:pt idx="10130">
                  <c:v>-4.6013146569921304</c:v>
                </c:pt>
                <c:pt idx="10131">
                  <c:v>-4.5922217406002002</c:v>
                </c:pt>
                <c:pt idx="10132">
                  <c:v>-4.5821388181497902</c:v>
                </c:pt>
                <c:pt idx="10133">
                  <c:v>-4.5610677837590403</c:v>
                </c:pt>
                <c:pt idx="10134">
                  <c:v>-4.54931676249746</c:v>
                </c:pt>
                <c:pt idx="10135">
                  <c:v>-4.53718001953788</c:v>
                </c:pt>
                <c:pt idx="10136">
                  <c:v>-4.5239202132546401</c:v>
                </c:pt>
                <c:pt idx="10137">
                  <c:v>-4.5103929836337402</c:v>
                </c:pt>
                <c:pt idx="10138">
                  <c:v>-4.4966738156941002</c:v>
                </c:pt>
                <c:pt idx="10139">
                  <c:v>-4.4828408304207796</c:v>
                </c:pt>
                <c:pt idx="10140">
                  <c:v>-4.4689724738551799</c:v>
                </c:pt>
                <c:pt idx="10141">
                  <c:v>-4.4408697722232704</c:v>
                </c:pt>
                <c:pt idx="10142">
                  <c:v>-4.4283848084086603</c:v>
                </c:pt>
                <c:pt idx="10143">
                  <c:v>-4.4153674581750302</c:v>
                </c:pt>
                <c:pt idx="10144">
                  <c:v>-4.4034464542840004</c:v>
                </c:pt>
                <c:pt idx="10145">
                  <c:v>-4.3918724164223901</c:v>
                </c:pt>
                <c:pt idx="10146">
                  <c:v>-4.38173698221952</c:v>
                </c:pt>
                <c:pt idx="10147">
                  <c:v>-4.3725904505357098</c:v>
                </c:pt>
                <c:pt idx="10148">
                  <c:v>-4.3647298326046604</c:v>
                </c:pt>
                <c:pt idx="10149">
                  <c:v>-4.3489883699897298</c:v>
                </c:pt>
                <c:pt idx="10150">
                  <c:v>-4.3438560600535103</c:v>
                </c:pt>
                <c:pt idx="10151">
                  <c:v>-4.3399384681203097</c:v>
                </c:pt>
                <c:pt idx="10152">
                  <c:v>-4.3379762127994699</c:v>
                </c:pt>
                <c:pt idx="10153">
                  <c:v>-4.33723271126114</c:v>
                </c:pt>
                <c:pt idx="10154">
                  <c:v>-4.3383126585955498</c:v>
                </c:pt>
                <c:pt idx="10155">
                  <c:v>-4.3406281248412597</c:v>
                </c:pt>
                <c:pt idx="10156">
                  <c:v>-4.34457261845525</c:v>
                </c:pt>
                <c:pt idx="10157">
                  <c:v>-4.3535603026178302</c:v>
                </c:pt>
                <c:pt idx="10158">
                  <c:v>-4.36022999090327</c:v>
                </c:pt>
                <c:pt idx="10159">
                  <c:v>-4.3682921878291197</c:v>
                </c:pt>
                <c:pt idx="10160">
                  <c:v>-4.3775003139490396</c:v>
                </c:pt>
                <c:pt idx="10161">
                  <c:v>-4.3876649539798196</c:v>
                </c:pt>
                <c:pt idx="10162">
                  <c:v>-4.3986376584498998</c:v>
                </c:pt>
                <c:pt idx="10163">
                  <c:v>-4.41027232433155</c:v>
                </c:pt>
                <c:pt idx="10164">
                  <c:v>-4.4222739220334999</c:v>
                </c:pt>
                <c:pt idx="10165">
                  <c:v>-4.4448948646308004</c:v>
                </c:pt>
                <c:pt idx="10166">
                  <c:v>-4.4573612842896502</c:v>
                </c:pt>
                <c:pt idx="10167">
                  <c:v>-4.4701719096866199</c:v>
                </c:pt>
                <c:pt idx="10168">
                  <c:v>-4.4829119323282898</c:v>
                </c:pt>
                <c:pt idx="10169">
                  <c:v>-4.4953780022646104</c:v>
                </c:pt>
                <c:pt idx="10170">
                  <c:v>-4.50756599440074</c:v>
                </c:pt>
                <c:pt idx="10171">
                  <c:v>-4.5195547627727501</c:v>
                </c:pt>
                <c:pt idx="10172">
                  <c:v>-4.5308930284143001</c:v>
                </c:pt>
                <c:pt idx="10173">
                  <c:v>-4.5480992927183799</c:v>
                </c:pt>
                <c:pt idx="10174">
                  <c:v>-4.5583045922690699</c:v>
                </c:pt>
                <c:pt idx="10175">
                  <c:v>-4.56788229763084</c:v>
                </c:pt>
                <c:pt idx="10176">
                  <c:v>-4.5766861602751199</c:v>
                </c:pt>
                <c:pt idx="10177">
                  <c:v>-4.5848391379381299</c:v>
                </c:pt>
                <c:pt idx="10178">
                  <c:v>-4.59225439467646</c:v>
                </c:pt>
                <c:pt idx="10179">
                  <c:v>-4.59896782196172</c:v>
                </c:pt>
                <c:pt idx="10180">
                  <c:v>-4.60492990229372</c:v>
                </c:pt>
                <c:pt idx="10181">
                  <c:v>-4.6096583988819901</c:v>
                </c:pt>
                <c:pt idx="10182">
                  <c:v>-4.6143655285014704</c:v>
                </c:pt>
                <c:pt idx="10183">
                  <c:v>-4.6185981016117204</c:v>
                </c:pt>
                <c:pt idx="10184">
                  <c:v>-4.6224239701165901</c:v>
                </c:pt>
                <c:pt idx="10185">
                  <c:v>-4.6260170142819401</c:v>
                </c:pt>
                <c:pt idx="10186">
                  <c:v>-4.6294968663072602</c:v>
                </c:pt>
                <c:pt idx="10187">
                  <c:v>-4.6327441533798703</c:v>
                </c:pt>
                <c:pt idx="10188">
                  <c:v>-4.6358431338870298</c:v>
                </c:pt>
                <c:pt idx="10189">
                  <c:v>-4.6360631830420198</c:v>
                </c:pt>
                <c:pt idx="10190">
                  <c:v>-4.6384305244161403</c:v>
                </c:pt>
                <c:pt idx="10191">
                  <c:v>-4.6405992779937204</c:v>
                </c:pt>
                <c:pt idx="10192">
                  <c:v>-4.6426430611823601</c:v>
                </c:pt>
                <c:pt idx="10193">
                  <c:v>-4.6448457461793202</c:v>
                </c:pt>
                <c:pt idx="10194">
                  <c:v>-4.6473122171055001</c:v>
                </c:pt>
                <c:pt idx="10195">
                  <c:v>-4.65000509278347</c:v>
                </c:pt>
                <c:pt idx="10196">
                  <c:v>-4.6530259049102698</c:v>
                </c:pt>
                <c:pt idx="10197">
                  <c:v>-4.6579875560455601</c:v>
                </c:pt>
                <c:pt idx="10198">
                  <c:v>-4.6615925386733101</c:v>
                </c:pt>
                <c:pt idx="10199">
                  <c:v>-4.6656711338269599</c:v>
                </c:pt>
                <c:pt idx="10200">
                  <c:v>-4.6700476011645602</c:v>
                </c:pt>
                <c:pt idx="10201">
                  <c:v>-4.6747422867629496</c:v>
                </c:pt>
                <c:pt idx="10202">
                  <c:v>-4.6798311603911804</c:v>
                </c:pt>
                <c:pt idx="10203">
                  <c:v>-4.6850160711380804</c:v>
                </c:pt>
                <c:pt idx="10204">
                  <c:v>-4.6905741890770498</c:v>
                </c:pt>
                <c:pt idx="10205">
                  <c:v>-4.7007049301532398</c:v>
                </c:pt>
                <c:pt idx="10206">
                  <c:v>-4.7064518184636102</c:v>
                </c:pt>
                <c:pt idx="10207">
                  <c:v>-4.7123236791448697</c:v>
                </c:pt>
                <c:pt idx="10208">
                  <c:v>-4.7181311467686502</c:v>
                </c:pt>
                <c:pt idx="10209">
                  <c:v>-4.7238749322251898</c:v>
                </c:pt>
                <c:pt idx="10210">
                  <c:v>-4.7293890854489504</c:v>
                </c:pt>
                <c:pt idx="10211">
                  <c:v>-4.7346891830519002</c:v>
                </c:pt>
                <c:pt idx="10212">
                  <c:v>-4.7396321527670899</c:v>
                </c:pt>
                <c:pt idx="10213">
                  <c:v>-4.7461942164738904</c:v>
                </c:pt>
                <c:pt idx="10214">
                  <c:v>-4.7501359807288397</c:v>
                </c:pt>
                <c:pt idx="10215">
                  <c:v>-4.7535173157917798</c:v>
                </c:pt>
                <c:pt idx="10216">
                  <c:v>-4.7562567861813303</c:v>
                </c:pt>
                <c:pt idx="10217">
                  <c:v>-4.7580795782621701</c:v>
                </c:pt>
                <c:pt idx="10218">
                  <c:v>-4.7591617321966</c:v>
                </c:pt>
                <c:pt idx="10219">
                  <c:v>-4.7592638871745203</c:v>
                </c:pt>
                <c:pt idx="10220">
                  <c:v>-4.7584591764090698</c:v>
                </c:pt>
                <c:pt idx="10221">
                  <c:v>-4.7506364202045299</c:v>
                </c:pt>
                <c:pt idx="10222">
                  <c:v>-4.7480123193416599</c:v>
                </c:pt>
                <c:pt idx="10223">
                  <c:v>-4.7440001331845796</c:v>
                </c:pt>
                <c:pt idx="10224">
                  <c:v>-4.7392416769709698</c:v>
                </c:pt>
                <c:pt idx="10225">
                  <c:v>-4.7336227737546999</c:v>
                </c:pt>
                <c:pt idx="10226">
                  <c:v>-4.7268916703283796</c:v>
                </c:pt>
                <c:pt idx="10227">
                  <c:v>-4.7194724604375002</c:v>
                </c:pt>
                <c:pt idx="10228">
                  <c:v>-4.71102923831819</c:v>
                </c:pt>
                <c:pt idx="10229">
                  <c:v>-4.6893782118713601</c:v>
                </c:pt>
                <c:pt idx="10230">
                  <c:v>-4.6800296673431401</c:v>
                </c:pt>
                <c:pt idx="10231">
                  <c:v>-4.6698438543913197</c:v>
                </c:pt>
                <c:pt idx="10232">
                  <c:v>-4.6593389856315701</c:v>
                </c:pt>
                <c:pt idx="10233">
                  <c:v>-4.6483973755692896</c:v>
                </c:pt>
                <c:pt idx="10234">
                  <c:v>-4.6376203450657298</c:v>
                </c:pt>
                <c:pt idx="10235">
                  <c:v>-4.6262047032693197</c:v>
                </c:pt>
                <c:pt idx="10236">
                  <c:v>-4.6151677299417502</c:v>
                </c:pt>
                <c:pt idx="10237">
                  <c:v>-4.5898735127419998</c:v>
                </c:pt>
                <c:pt idx="10238">
                  <c:v>-4.5786280730408402</c:v>
                </c:pt>
                <c:pt idx="10239">
                  <c:v>-4.5686285097364001</c:v>
                </c:pt>
                <c:pt idx="10240">
                  <c:v>-4.5584989043708601</c:v>
                </c:pt>
                <c:pt idx="10241">
                  <c:v>-4.5488743283247999</c:v>
                </c:pt>
                <c:pt idx="10242">
                  <c:v>-4.5398659612007704</c:v>
                </c:pt>
                <c:pt idx="10243">
                  <c:v>-4.5311712037697296</c:v>
                </c:pt>
                <c:pt idx="10244">
                  <c:v>-4.5236101966374402</c:v>
                </c:pt>
                <c:pt idx="10245">
                  <c:v>-4.5043267397023898</c:v>
                </c:pt>
                <c:pt idx="10246">
                  <c:v>-4.49756833379017</c:v>
                </c:pt>
                <c:pt idx="10247">
                  <c:v>-4.4918596214324102</c:v>
                </c:pt>
                <c:pt idx="10248">
                  <c:v>-4.4860510422730897</c:v>
                </c:pt>
                <c:pt idx="10249">
                  <c:v>-4.4810095178153002</c:v>
                </c:pt>
                <c:pt idx="10250">
                  <c:v>-4.4766970406872302</c:v>
                </c:pt>
                <c:pt idx="10251">
                  <c:v>-4.4723569948484796</c:v>
                </c:pt>
                <c:pt idx="10252">
                  <c:v>-4.4688692504538503</c:v>
                </c:pt>
                <c:pt idx="10253">
                  <c:v>-4.4549402930798099</c:v>
                </c:pt>
                <c:pt idx="10254">
                  <c:v>-4.4519634367599501</c:v>
                </c:pt>
                <c:pt idx="10255">
                  <c:v>-4.4488729174005801</c:v>
                </c:pt>
                <c:pt idx="10256">
                  <c:v>-4.4455425458490696</c:v>
                </c:pt>
                <c:pt idx="10257">
                  <c:v>-4.4424346192174697</c:v>
                </c:pt>
                <c:pt idx="10258">
                  <c:v>-4.4393413006623099</c:v>
                </c:pt>
                <c:pt idx="10259">
                  <c:v>-4.43568066176136</c:v>
                </c:pt>
                <c:pt idx="10260">
                  <c:v>-4.4317811316448301</c:v>
                </c:pt>
                <c:pt idx="10261">
                  <c:v>-4.4133274716568804</c:v>
                </c:pt>
                <c:pt idx="10262">
                  <c:v>-4.40933570771322</c:v>
                </c:pt>
                <c:pt idx="10263">
                  <c:v>-4.4034538512972698</c:v>
                </c:pt>
                <c:pt idx="10264">
                  <c:v>-4.3971241978376696</c:v>
                </c:pt>
                <c:pt idx="10265">
                  <c:v>-4.3904656245352598</c:v>
                </c:pt>
                <c:pt idx="10266">
                  <c:v>-4.3832069124550497</c:v>
                </c:pt>
                <c:pt idx="10267">
                  <c:v>-4.37475050578868</c:v>
                </c:pt>
                <c:pt idx="10268">
                  <c:v>-4.36629582561942</c:v>
                </c:pt>
                <c:pt idx="10269">
                  <c:v>-4.3353173281147503</c:v>
                </c:pt>
                <c:pt idx="10270">
                  <c:v>-4.3253516864761297</c:v>
                </c:pt>
                <c:pt idx="10271">
                  <c:v>-4.31485170287662</c:v>
                </c:pt>
                <c:pt idx="10272">
                  <c:v>-4.3036694245480698</c:v>
                </c:pt>
                <c:pt idx="10273">
                  <c:v>-4.2917482577124</c:v>
                </c:pt>
                <c:pt idx="10274">
                  <c:v>-4.2794122591440198</c:v>
                </c:pt>
                <c:pt idx="10275">
                  <c:v>-4.2670936662966596</c:v>
                </c:pt>
                <c:pt idx="10276">
                  <c:v>-4.2542859575474097</c:v>
                </c:pt>
                <c:pt idx="10277">
                  <c:v>-4.2161393095954702</c:v>
                </c:pt>
                <c:pt idx="10278">
                  <c:v>-4.2042057721821999</c:v>
                </c:pt>
                <c:pt idx="10279">
                  <c:v>-4.1917813386105198</c:v>
                </c:pt>
                <c:pt idx="10280">
                  <c:v>-4.1795037460475903</c:v>
                </c:pt>
                <c:pt idx="10281">
                  <c:v>-4.1682402873778601</c:v>
                </c:pt>
                <c:pt idx="10282">
                  <c:v>-4.1577780997009199</c:v>
                </c:pt>
                <c:pt idx="10283">
                  <c:v>-4.14796732224743</c:v>
                </c:pt>
                <c:pt idx="10284">
                  <c:v>-4.1383171948619202</c:v>
                </c:pt>
                <c:pt idx="10285">
                  <c:v>-4.1064863826134399</c:v>
                </c:pt>
                <c:pt idx="10286">
                  <c:v>-4.0990406815232996</c:v>
                </c:pt>
                <c:pt idx="10287">
                  <c:v>-4.0918220051853602</c:v>
                </c:pt>
                <c:pt idx="10288">
                  <c:v>-4.0857428070592299</c:v>
                </c:pt>
                <c:pt idx="10289">
                  <c:v>-4.0804668858794599</c:v>
                </c:pt>
                <c:pt idx="10290">
                  <c:v>-4.0762196681501397</c:v>
                </c:pt>
                <c:pt idx="10291">
                  <c:v>-4.0721761574601896</c:v>
                </c:pt>
                <c:pt idx="10292">
                  <c:v>-4.0690173473124096</c:v>
                </c:pt>
                <c:pt idx="10293">
                  <c:v>-4.0496822380871897</c:v>
                </c:pt>
                <c:pt idx="10294">
                  <c:v>-4.0480379422398096</c:v>
                </c:pt>
                <c:pt idx="10295">
                  <c:v>-4.0470116880140896</c:v>
                </c:pt>
                <c:pt idx="10296">
                  <c:v>-4.0461645522010103</c:v>
                </c:pt>
                <c:pt idx="10297">
                  <c:v>-4.0458595693397701</c:v>
                </c:pt>
                <c:pt idx="10298">
                  <c:v>-4.0456525103522498</c:v>
                </c:pt>
                <c:pt idx="10299">
                  <c:v>-4.0457947951286002</c:v>
                </c:pt>
                <c:pt idx="10300">
                  <c:v>-4.0456047815813498</c:v>
                </c:pt>
                <c:pt idx="10301">
                  <c:v>-4.0285467795486198</c:v>
                </c:pt>
                <c:pt idx="10302">
                  <c:v>-4.0285285945753904</c:v>
                </c:pt>
                <c:pt idx="10303">
                  <c:v>-4.0282810009377101</c:v>
                </c:pt>
                <c:pt idx="10304">
                  <c:v>-4.0272571727120603</c:v>
                </c:pt>
                <c:pt idx="10305">
                  <c:v>-4.0257564386990996</c:v>
                </c:pt>
                <c:pt idx="10306">
                  <c:v>-4.0234006871301604</c:v>
                </c:pt>
                <c:pt idx="10307">
                  <c:v>-4.0209995724022001</c:v>
                </c:pt>
                <c:pt idx="10308">
                  <c:v>-4.0178530405267097</c:v>
                </c:pt>
                <c:pt idx="10309">
                  <c:v>-3.9884112844731501</c:v>
                </c:pt>
                <c:pt idx="10310">
                  <c:v>-3.983712170754</c:v>
                </c:pt>
                <c:pt idx="10311">
                  <c:v>-3.9776750374519398</c:v>
                </c:pt>
                <c:pt idx="10312">
                  <c:v>-3.97063309451265</c:v>
                </c:pt>
                <c:pt idx="10313">
                  <c:v>-3.96262947157209</c:v>
                </c:pt>
                <c:pt idx="10314">
                  <c:v>-3.9546262411558302</c:v>
                </c:pt>
                <c:pt idx="10315">
                  <c:v>-3.9449275643971</c:v>
                </c:pt>
                <c:pt idx="10316">
                  <c:v>-3.9344935215261398</c:v>
                </c:pt>
                <c:pt idx="10317">
                  <c:v>-3.8927103333777802</c:v>
                </c:pt>
                <c:pt idx="10318">
                  <c:v>-3.8820603232465798</c:v>
                </c:pt>
                <c:pt idx="10319">
                  <c:v>-3.87083217106504</c:v>
                </c:pt>
                <c:pt idx="10320">
                  <c:v>-3.8587195490056199</c:v>
                </c:pt>
                <c:pt idx="10321">
                  <c:v>-3.8465408038792401</c:v>
                </c:pt>
                <c:pt idx="10322">
                  <c:v>-3.83446115509759</c:v>
                </c:pt>
                <c:pt idx="10323">
                  <c:v>-3.8229135709918598</c:v>
                </c:pt>
                <c:pt idx="10324">
                  <c:v>-3.8120572018791301</c:v>
                </c:pt>
                <c:pt idx="10325">
                  <c:v>-3.7814234973932499</c:v>
                </c:pt>
                <c:pt idx="10326">
                  <c:v>-3.7733166243572498</c:v>
                </c:pt>
                <c:pt idx="10327">
                  <c:v>-3.7654495901699998</c:v>
                </c:pt>
                <c:pt idx="10328">
                  <c:v>-3.7595410520571</c:v>
                </c:pt>
                <c:pt idx="10329">
                  <c:v>-3.7550335068942302</c:v>
                </c:pt>
                <c:pt idx="10330">
                  <c:v>-3.7525611225176201</c:v>
                </c:pt>
                <c:pt idx="10331">
                  <c:v>-3.7520339099719502</c:v>
                </c:pt>
                <c:pt idx="10332">
                  <c:v>-3.75357419715511</c:v>
                </c:pt>
                <c:pt idx="10333">
                  <c:v>-3.76465376722249</c:v>
                </c:pt>
                <c:pt idx="10334">
                  <c:v>-3.7708648943743999</c:v>
                </c:pt>
                <c:pt idx="10335">
                  <c:v>-3.7792780216863902</c:v>
                </c:pt>
                <c:pt idx="10336">
                  <c:v>-3.7898313448362</c:v>
                </c:pt>
                <c:pt idx="10337">
                  <c:v>-3.80244350012424</c:v>
                </c:pt>
                <c:pt idx="10338">
                  <c:v>-3.8170104579353001</c:v>
                </c:pt>
                <c:pt idx="10339">
                  <c:v>-3.8331565696819601</c:v>
                </c:pt>
                <c:pt idx="10340">
                  <c:v>-3.8509930571666402</c:v>
                </c:pt>
                <c:pt idx="10341">
                  <c:v>-3.8940979218356602</c:v>
                </c:pt>
                <c:pt idx="10342">
                  <c:v>-3.9136804011545001</c:v>
                </c:pt>
                <c:pt idx="10343">
                  <c:v>-3.9347127564886999</c:v>
                </c:pt>
                <c:pt idx="10344">
                  <c:v>-3.9555653502595498</c:v>
                </c:pt>
                <c:pt idx="10345">
                  <c:v>-3.97701716914314</c:v>
                </c:pt>
                <c:pt idx="10346">
                  <c:v>-3.9986314183710299</c:v>
                </c:pt>
                <c:pt idx="10347">
                  <c:v>-4.0198520931773203</c:v>
                </c:pt>
                <c:pt idx="10348">
                  <c:v>-4.0403673161741702</c:v>
                </c:pt>
                <c:pt idx="10349">
                  <c:v>-4.0828639687413597</c:v>
                </c:pt>
                <c:pt idx="10350">
                  <c:v>-4.1003972914891804</c:v>
                </c:pt>
                <c:pt idx="10351">
                  <c:v>-4.1174089205047002</c:v>
                </c:pt>
                <c:pt idx="10352">
                  <c:v>-4.1327572534698698</c:v>
                </c:pt>
                <c:pt idx="10353">
                  <c:v>-4.14641893999275</c:v>
                </c:pt>
                <c:pt idx="10354">
                  <c:v>-4.1582245070965298</c:v>
                </c:pt>
                <c:pt idx="10355">
                  <c:v>-4.1681366368277599</c:v>
                </c:pt>
                <c:pt idx="10356">
                  <c:v>-4.1759437990905299</c:v>
                </c:pt>
                <c:pt idx="10357">
                  <c:v>-4.1848973167732701</c:v>
                </c:pt>
                <c:pt idx="10358">
                  <c:v>-4.1886471023786802</c:v>
                </c:pt>
                <c:pt idx="10359">
                  <c:v>-4.19046412377077</c:v>
                </c:pt>
                <c:pt idx="10360">
                  <c:v>-4.1904027817764096</c:v>
                </c:pt>
                <c:pt idx="10361">
                  <c:v>-4.1886695371301697</c:v>
                </c:pt>
                <c:pt idx="10362">
                  <c:v>-4.1851130624899904</c:v>
                </c:pt>
                <c:pt idx="10363">
                  <c:v>-4.1800852662624504</c:v>
                </c:pt>
                <c:pt idx="10364">
                  <c:v>-4.1739667445486504</c:v>
                </c:pt>
                <c:pt idx="10365">
                  <c:v>-4.15245731739315</c:v>
                </c:pt>
                <c:pt idx="10366">
                  <c:v>-4.1439848875968801</c:v>
                </c:pt>
                <c:pt idx="10367">
                  <c:v>-4.1350515217982604</c:v>
                </c:pt>
                <c:pt idx="10368">
                  <c:v>-4.1255619527658798</c:v>
                </c:pt>
                <c:pt idx="10369">
                  <c:v>-4.1151194702385299</c:v>
                </c:pt>
                <c:pt idx="10370">
                  <c:v>-4.1049062063451203</c:v>
                </c:pt>
                <c:pt idx="10371">
                  <c:v>-4.0944898127629799</c:v>
                </c:pt>
                <c:pt idx="10372">
                  <c:v>-4.0840786409660996</c:v>
                </c:pt>
                <c:pt idx="10373">
                  <c:v>-4.0573469772198703</c:v>
                </c:pt>
                <c:pt idx="10374">
                  <c:v>-4.0484753938291203</c:v>
                </c:pt>
                <c:pt idx="10375">
                  <c:v>-4.0389669079878798</c:v>
                </c:pt>
                <c:pt idx="10376">
                  <c:v>-4.0305928432913802</c:v>
                </c:pt>
                <c:pt idx="10377">
                  <c:v>-4.0226547380474003</c:v>
                </c:pt>
                <c:pt idx="10378">
                  <c:v>-4.0157415501891398</c:v>
                </c:pt>
                <c:pt idx="10379">
                  <c:v>-4.00944625871794</c:v>
                </c:pt>
                <c:pt idx="10380">
                  <c:v>-4.0043603625782396</c:v>
                </c:pt>
                <c:pt idx="10381">
                  <c:v>-3.9918273807858702</c:v>
                </c:pt>
                <c:pt idx="10382">
                  <c:v>-3.9887948535818398</c:v>
                </c:pt>
                <c:pt idx="10383">
                  <c:v>-3.9863605634991401</c:v>
                </c:pt>
                <c:pt idx="10384">
                  <c:v>-3.9850172635290502</c:v>
                </c:pt>
                <c:pt idx="10385">
                  <c:v>-3.98452386323026</c:v>
                </c:pt>
                <c:pt idx="10386">
                  <c:v>-3.9848330978874502</c:v>
                </c:pt>
                <c:pt idx="10387">
                  <c:v>-3.98595233354559</c:v>
                </c:pt>
                <c:pt idx="10388">
                  <c:v>-3.9877557180296601</c:v>
                </c:pt>
                <c:pt idx="10389">
                  <c:v>-3.9885099463104998</c:v>
                </c:pt>
                <c:pt idx="10390">
                  <c:v>-3.9915804110490201</c:v>
                </c:pt>
                <c:pt idx="10391">
                  <c:v>-3.9950496658107899</c:v>
                </c:pt>
                <c:pt idx="10392">
                  <c:v>-3.9989024475557402</c:v>
                </c:pt>
                <c:pt idx="10393">
                  <c:v>-4.00305576544483</c:v>
                </c:pt>
                <c:pt idx="10394">
                  <c:v>-4.0073717024723097</c:v>
                </c:pt>
                <c:pt idx="10395">
                  <c:v>-4.0118490100911401</c:v>
                </c:pt>
                <c:pt idx="10396">
                  <c:v>-4.0163987756086597</c:v>
                </c:pt>
                <c:pt idx="10397">
                  <c:v>-4.0185252671139304</c:v>
                </c:pt>
                <c:pt idx="10398">
                  <c:v>-4.0229772882985397</c:v>
                </c:pt>
                <c:pt idx="10399">
                  <c:v>-4.0272425692176803</c:v>
                </c:pt>
                <c:pt idx="10400">
                  <c:v>-4.0313933394744002</c:v>
                </c:pt>
                <c:pt idx="10401">
                  <c:v>-4.0351248595823899</c:v>
                </c:pt>
                <c:pt idx="10402">
                  <c:v>-4.0387362651353502</c:v>
                </c:pt>
                <c:pt idx="10403">
                  <c:v>-4.0419860227163902</c:v>
                </c:pt>
                <c:pt idx="10404">
                  <c:v>-4.0449203332337502</c:v>
                </c:pt>
                <c:pt idx="10405">
                  <c:v>-4.0401041690118298</c:v>
                </c:pt>
                <c:pt idx="10406">
                  <c:v>-4.04274756124601</c:v>
                </c:pt>
                <c:pt idx="10407">
                  <c:v>-4.0446525237619797</c:v>
                </c:pt>
                <c:pt idx="10408">
                  <c:v>-4.0464564585073299</c:v>
                </c:pt>
                <c:pt idx="10409">
                  <c:v>-4.0477812894792899</c:v>
                </c:pt>
                <c:pt idx="10410">
                  <c:v>-4.0490789826182301</c:v>
                </c:pt>
                <c:pt idx="10411">
                  <c:v>-4.0498719534122198</c:v>
                </c:pt>
                <c:pt idx="10412">
                  <c:v>-4.0507946153737704</c:v>
                </c:pt>
                <c:pt idx="10413">
                  <c:v>-4.0413819001742501</c:v>
                </c:pt>
                <c:pt idx="10414">
                  <c:v>-4.0420974721304797</c:v>
                </c:pt>
                <c:pt idx="10415">
                  <c:v>-4.0426904646820496</c:v>
                </c:pt>
                <c:pt idx="10416">
                  <c:v>-4.0432671335743802</c:v>
                </c:pt>
                <c:pt idx="10417">
                  <c:v>-4.0440849255405498</c:v>
                </c:pt>
                <c:pt idx="10418">
                  <c:v>-4.0448958933384898</c:v>
                </c:pt>
                <c:pt idx="10419">
                  <c:v>-4.0457142571038496</c:v>
                </c:pt>
                <c:pt idx="10420">
                  <c:v>-4.0467365844737797</c:v>
                </c:pt>
                <c:pt idx="10421">
                  <c:v>-4.0396476612254304</c:v>
                </c:pt>
                <c:pt idx="10422">
                  <c:v>-4.0412919634744604</c:v>
                </c:pt>
                <c:pt idx="10423">
                  <c:v>-4.0431214083118201</c:v>
                </c:pt>
                <c:pt idx="10424">
                  <c:v>-4.0451077349691698</c:v>
                </c:pt>
                <c:pt idx="10425">
                  <c:v>-4.0473662127286296</c:v>
                </c:pt>
                <c:pt idx="10426">
                  <c:v>-4.0498992596986296</c:v>
                </c:pt>
                <c:pt idx="10427">
                  <c:v>-4.0527779047313404</c:v>
                </c:pt>
                <c:pt idx="10428">
                  <c:v>-4.0558146978147001</c:v>
                </c:pt>
                <c:pt idx="10429">
                  <c:v>-4.0554343326052997</c:v>
                </c:pt>
                <c:pt idx="10430">
                  <c:v>-4.0591450076858901</c:v>
                </c:pt>
                <c:pt idx="10431">
                  <c:v>-4.0629550367686997</c:v>
                </c:pt>
                <c:pt idx="10432">
                  <c:v>-4.0669536586522002</c:v>
                </c:pt>
                <c:pt idx="10433">
                  <c:v>-4.0711950381678097</c:v>
                </c:pt>
                <c:pt idx="10434">
                  <c:v>-4.0755672128822402</c:v>
                </c:pt>
                <c:pt idx="10435">
                  <c:v>-4.0801546364471202</c:v>
                </c:pt>
                <c:pt idx="10436">
                  <c:v>-4.0849572823817999</c:v>
                </c:pt>
                <c:pt idx="10437">
                  <c:v>-4.0901540622523402</c:v>
                </c:pt>
                <c:pt idx="10438">
                  <c:v>-4.0951687040117504</c:v>
                </c:pt>
                <c:pt idx="10439">
                  <c:v>-4.1002002766984704</c:v>
                </c:pt>
                <c:pt idx="10440">
                  <c:v>-4.10540061454686</c:v>
                </c:pt>
                <c:pt idx="10441">
                  <c:v>-4.11082060121542</c:v>
                </c:pt>
                <c:pt idx="10442">
                  <c:v>-4.1161494180905596</c:v>
                </c:pt>
                <c:pt idx="10443">
                  <c:v>-4.1217069687200398</c:v>
                </c:pt>
                <c:pt idx="10444">
                  <c:v>-4.1271527363803502</c:v>
                </c:pt>
                <c:pt idx="10445">
                  <c:v>-4.1360421933972296</c:v>
                </c:pt>
                <c:pt idx="10446">
                  <c:v>-4.1418023143198699</c:v>
                </c:pt>
                <c:pt idx="10447">
                  <c:v>-4.1475326153005101</c:v>
                </c:pt>
                <c:pt idx="10448">
                  <c:v>-4.1534663805825804</c:v>
                </c:pt>
                <c:pt idx="10449">
                  <c:v>-4.1592425241123099</c:v>
                </c:pt>
                <c:pt idx="10450">
                  <c:v>-4.1651659031661001</c:v>
                </c:pt>
                <c:pt idx="10451">
                  <c:v>-4.1710443465398299</c:v>
                </c:pt>
                <c:pt idx="10452">
                  <c:v>-4.1769621630159302</c:v>
                </c:pt>
                <c:pt idx="10453">
                  <c:v>-4.1880985848165704</c:v>
                </c:pt>
                <c:pt idx="10454">
                  <c:v>-4.1938272570061796</c:v>
                </c:pt>
                <c:pt idx="10455">
                  <c:v>-4.1995532911612301</c:v>
                </c:pt>
                <c:pt idx="10456">
                  <c:v>-4.2051129816523796</c:v>
                </c:pt>
                <c:pt idx="10457">
                  <c:v>-4.2104818731862901</c:v>
                </c:pt>
                <c:pt idx="10458">
                  <c:v>-4.2155227473557799</c:v>
                </c:pt>
                <c:pt idx="10459">
                  <c:v>-4.2202190160311304</c:v>
                </c:pt>
                <c:pt idx="10460">
                  <c:v>-4.2244355212119</c:v>
                </c:pt>
                <c:pt idx="10461">
                  <c:v>-4.23221226182521</c:v>
                </c:pt>
                <c:pt idx="10462">
                  <c:v>-4.2356139277940201</c:v>
                </c:pt>
                <c:pt idx="10463">
                  <c:v>-4.2385988923921802</c:v>
                </c:pt>
                <c:pt idx="10464">
                  <c:v>-4.2410064792197399</c:v>
                </c:pt>
                <c:pt idx="10465">
                  <c:v>-4.2428194769378003</c:v>
                </c:pt>
                <c:pt idx="10466">
                  <c:v>-4.2440129130976896</c:v>
                </c:pt>
                <c:pt idx="10467">
                  <c:v>-4.2446556453964899</c:v>
                </c:pt>
                <c:pt idx="10468">
                  <c:v>-4.24464287439252</c:v>
                </c:pt>
                <c:pt idx="10469">
                  <c:v>-4.2426423194966096</c:v>
                </c:pt>
                <c:pt idx="10470">
                  <c:v>-4.2415069538676899</c:v>
                </c:pt>
                <c:pt idx="10471">
                  <c:v>-4.2396824115322698</c:v>
                </c:pt>
                <c:pt idx="10472">
                  <c:v>-4.2374339761295898</c:v>
                </c:pt>
                <c:pt idx="10473">
                  <c:v>-4.2346179074060304</c:v>
                </c:pt>
                <c:pt idx="10474">
                  <c:v>-4.2313814353904498</c:v>
                </c:pt>
                <c:pt idx="10475">
                  <c:v>-4.22773281163568</c:v>
                </c:pt>
                <c:pt idx="10476">
                  <c:v>-4.2239352297261901</c:v>
                </c:pt>
                <c:pt idx="10477">
                  <c:v>-4.2139684651741902</c:v>
                </c:pt>
                <c:pt idx="10478">
                  <c:v>-4.2097926169617903</c:v>
                </c:pt>
                <c:pt idx="10479">
                  <c:v>-4.2053680026761002</c:v>
                </c:pt>
                <c:pt idx="10480">
                  <c:v>-4.2009460835084802</c:v>
                </c:pt>
                <c:pt idx="10481">
                  <c:v>-4.1965661252802402</c:v>
                </c:pt>
                <c:pt idx="10482">
                  <c:v>-4.1924241002318103</c:v>
                </c:pt>
                <c:pt idx="10483">
                  <c:v>-4.1883815534638202</c:v>
                </c:pt>
                <c:pt idx="10484">
                  <c:v>-4.18463390415668</c:v>
                </c:pt>
                <c:pt idx="10485">
                  <c:v>-4.1764326134792098</c:v>
                </c:pt>
                <c:pt idx="10486">
                  <c:v>-4.1734765255882804</c:v>
                </c:pt>
                <c:pt idx="10487">
                  <c:v>-4.1708294406316497</c:v>
                </c:pt>
                <c:pt idx="10488">
                  <c:v>-4.16869934982053</c:v>
                </c:pt>
                <c:pt idx="10489">
                  <c:v>-4.1670634502200503</c:v>
                </c:pt>
                <c:pt idx="10490">
                  <c:v>-4.1659755053407101</c:v>
                </c:pt>
                <c:pt idx="10491">
                  <c:v>-4.1653988133351696</c:v>
                </c:pt>
                <c:pt idx="10492">
                  <c:v>-4.1654365276687404</c:v>
                </c:pt>
                <c:pt idx="10493">
                  <c:v>-4.1674004282830301</c:v>
                </c:pt>
                <c:pt idx="10494">
                  <c:v>-4.1680384777658404</c:v>
                </c:pt>
                <c:pt idx="10495">
                  <c:v>-4.1690459749235096</c:v>
                </c:pt>
                <c:pt idx="10496">
                  <c:v>-4.1712563787639398</c:v>
                </c:pt>
                <c:pt idx="10497">
                  <c:v>-4.1740423370443303</c:v>
                </c:pt>
                <c:pt idx="10498">
                  <c:v>-4.1773274918755696</c:v>
                </c:pt>
                <c:pt idx="10499">
                  <c:v>-4.18108831818118</c:v>
                </c:pt>
                <c:pt idx="10500">
                  <c:v>-4.1852974432152799</c:v>
                </c:pt>
                <c:pt idx="10501">
                  <c:v>-4.1967317629764702</c:v>
                </c:pt>
                <c:pt idx="10502">
                  <c:v>-4.2015626879531096</c:v>
                </c:pt>
                <c:pt idx="10503">
                  <c:v>-4.2067856966827399</c:v>
                </c:pt>
                <c:pt idx="10504">
                  <c:v>-4.2123075054770096</c:v>
                </c:pt>
                <c:pt idx="10505">
                  <c:v>-4.2177925832492296</c:v>
                </c:pt>
                <c:pt idx="10506">
                  <c:v>-4.2235409045369998</c:v>
                </c:pt>
                <c:pt idx="10507">
                  <c:v>-4.2294375929756098</c:v>
                </c:pt>
                <c:pt idx="10508">
                  <c:v>-4.2353194055380099</c:v>
                </c:pt>
                <c:pt idx="10509">
                  <c:v>-4.2480494989775899</c:v>
                </c:pt>
                <c:pt idx="10510">
                  <c:v>-4.2535895878738099</c:v>
                </c:pt>
                <c:pt idx="10511">
                  <c:v>-4.2589696500300702</c:v>
                </c:pt>
                <c:pt idx="10512">
                  <c:v>-4.2643153425052098</c:v>
                </c:pt>
                <c:pt idx="10513">
                  <c:v>-4.2692810605477698</c:v>
                </c:pt>
                <c:pt idx="10514">
                  <c:v>-4.27401695792196</c:v>
                </c:pt>
                <c:pt idx="10515">
                  <c:v>-4.2783273447489503</c:v>
                </c:pt>
                <c:pt idx="10516">
                  <c:v>-4.2823380565559104</c:v>
                </c:pt>
                <c:pt idx="10517">
                  <c:v>-4.2881375322462896</c:v>
                </c:pt>
                <c:pt idx="10518">
                  <c:v>-4.2912827616777696</c:v>
                </c:pt>
                <c:pt idx="10519">
                  <c:v>-4.2940589767277899</c:v>
                </c:pt>
                <c:pt idx="10520">
                  <c:v>-4.2964129321222302</c:v>
                </c:pt>
                <c:pt idx="10521">
                  <c:v>-4.2984360909804398</c:v>
                </c:pt>
                <c:pt idx="10522">
                  <c:v>-4.3000881486954299</c:v>
                </c:pt>
                <c:pt idx="10523">
                  <c:v>-4.3014568606160903</c:v>
                </c:pt>
                <c:pt idx="10524">
                  <c:v>-4.3025542888771904</c:v>
                </c:pt>
                <c:pt idx="10525">
                  <c:v>-4.3009027474790003</c:v>
                </c:pt>
                <c:pt idx="10526">
                  <c:v>-4.3016480763913201</c:v>
                </c:pt>
                <c:pt idx="10527">
                  <c:v>-4.3022534475621201</c:v>
                </c:pt>
                <c:pt idx="10528">
                  <c:v>-4.30285564903199</c:v>
                </c:pt>
                <c:pt idx="10529">
                  <c:v>-4.3034848663436298</c:v>
                </c:pt>
                <c:pt idx="10530">
                  <c:v>-4.30419056268794</c:v>
                </c:pt>
                <c:pt idx="10531">
                  <c:v>-4.3051139194256098</c:v>
                </c:pt>
                <c:pt idx="10532">
                  <c:v>-4.3062611442353402</c:v>
                </c:pt>
                <c:pt idx="10533">
                  <c:v>-4.3058243787703798</c:v>
                </c:pt>
                <c:pt idx="10534">
                  <c:v>-4.3076462404928897</c:v>
                </c:pt>
                <c:pt idx="10535">
                  <c:v>-4.3097386804171798</c:v>
                </c:pt>
                <c:pt idx="10536">
                  <c:v>-4.3122835053417896</c:v>
                </c:pt>
                <c:pt idx="10537">
                  <c:v>-4.3153074528851398</c:v>
                </c:pt>
                <c:pt idx="10538">
                  <c:v>-4.3188301554322797</c:v>
                </c:pt>
                <c:pt idx="10539">
                  <c:v>-4.3228008607299602</c:v>
                </c:pt>
                <c:pt idx="10540">
                  <c:v>-4.3273418682105396</c:v>
                </c:pt>
                <c:pt idx="10541">
                  <c:v>-4.3366052221136098</c:v>
                </c:pt>
                <c:pt idx="10542">
                  <c:v>-4.3421727768051204</c:v>
                </c:pt>
                <c:pt idx="10543">
                  <c:v>-4.3481186355538197</c:v>
                </c:pt>
                <c:pt idx="10544">
                  <c:v>-4.3545268430584301</c:v>
                </c:pt>
                <c:pt idx="10545">
                  <c:v>-4.3614363391914504</c:v>
                </c:pt>
                <c:pt idx="10546">
                  <c:v>-4.36850674160452</c:v>
                </c:pt>
                <c:pt idx="10547">
                  <c:v>-4.37606552729281</c:v>
                </c:pt>
                <c:pt idx="10548">
                  <c:v>-4.3836491461234699</c:v>
                </c:pt>
                <c:pt idx="10549">
                  <c:v>-4.4016174815091</c:v>
                </c:pt>
                <c:pt idx="10550">
                  <c:v>-4.40937230041507</c:v>
                </c:pt>
                <c:pt idx="10551">
                  <c:v>-4.4173826561123999</c:v>
                </c:pt>
                <c:pt idx="10552">
                  <c:v>-4.4254707396661299</c:v>
                </c:pt>
                <c:pt idx="10553">
                  <c:v>-4.4334449042150599</c:v>
                </c:pt>
                <c:pt idx="10554">
                  <c:v>-4.44140771077313</c:v>
                </c:pt>
                <c:pt idx="10555">
                  <c:v>-4.44911254008721</c:v>
                </c:pt>
                <c:pt idx="10556">
                  <c:v>-4.4567298898708696</c:v>
                </c:pt>
                <c:pt idx="10557">
                  <c:v>-4.4747338074542196</c:v>
                </c:pt>
                <c:pt idx="10558">
                  <c:v>-4.4813404091889302</c:v>
                </c:pt>
                <c:pt idx="10559">
                  <c:v>-4.4882385240855101</c:v>
                </c:pt>
                <c:pt idx="10560">
                  <c:v>-4.4949532615596297</c:v>
                </c:pt>
                <c:pt idx="10561">
                  <c:v>-4.50147109449399</c:v>
                </c:pt>
                <c:pt idx="10562">
                  <c:v>-4.5077815452542502</c:v>
                </c:pt>
                <c:pt idx="10563">
                  <c:v>-4.5136905087600496</c:v>
                </c:pt>
                <c:pt idx="10564">
                  <c:v>-4.5195647925581399</c:v>
                </c:pt>
                <c:pt idx="10565">
                  <c:v>-4.5326600054199799</c:v>
                </c:pt>
                <c:pt idx="10566">
                  <c:v>-4.5376041093798003</c:v>
                </c:pt>
                <c:pt idx="10567">
                  <c:v>-4.5424701456144803</c:v>
                </c:pt>
                <c:pt idx="10568">
                  <c:v>-4.5470969516540398</c:v>
                </c:pt>
                <c:pt idx="10569">
                  <c:v>-4.5518324800344301</c:v>
                </c:pt>
                <c:pt idx="10570">
                  <c:v>-4.5564445980831199</c:v>
                </c:pt>
                <c:pt idx="10571">
                  <c:v>-4.56080426274284</c:v>
                </c:pt>
                <c:pt idx="10572">
                  <c:v>-4.56490775701399</c:v>
                </c:pt>
                <c:pt idx="10573">
                  <c:v>-4.5723808425939998</c:v>
                </c:pt>
                <c:pt idx="10574">
                  <c:v>-4.5761455249980196</c:v>
                </c:pt>
                <c:pt idx="10575">
                  <c:v>-4.5797868447137198</c:v>
                </c:pt>
                <c:pt idx="10576">
                  <c:v>-4.5835632542954601</c:v>
                </c:pt>
                <c:pt idx="10577">
                  <c:v>-4.58712265982592</c:v>
                </c:pt>
                <c:pt idx="10578">
                  <c:v>-4.5904510194173502</c:v>
                </c:pt>
                <c:pt idx="10579">
                  <c:v>-4.5939935433049701</c:v>
                </c:pt>
                <c:pt idx="10580">
                  <c:v>-4.5973193914385302</c:v>
                </c:pt>
                <c:pt idx="10581">
                  <c:v>-4.6001747119369201</c:v>
                </c:pt>
                <c:pt idx="10582">
                  <c:v>-4.6034974830603099</c:v>
                </c:pt>
                <c:pt idx="10583">
                  <c:v>-4.6070004801678603</c:v>
                </c:pt>
                <c:pt idx="10584">
                  <c:v>-4.6104009843618101</c:v>
                </c:pt>
                <c:pt idx="10585">
                  <c:v>-4.6139670179085099</c:v>
                </c:pt>
                <c:pt idx="10586">
                  <c:v>-4.6174602333723103</c:v>
                </c:pt>
                <c:pt idx="10587">
                  <c:v>-4.6211460319287001</c:v>
                </c:pt>
                <c:pt idx="10588">
                  <c:v>-4.6250244520792698</c:v>
                </c:pt>
                <c:pt idx="10589">
                  <c:v>-4.6258414294186299</c:v>
                </c:pt>
                <c:pt idx="10590">
                  <c:v>-4.6304543016056599</c:v>
                </c:pt>
                <c:pt idx="10591">
                  <c:v>-4.6352107134703902</c:v>
                </c:pt>
                <c:pt idx="10592">
                  <c:v>-4.6398642998350299</c:v>
                </c:pt>
                <c:pt idx="10593">
                  <c:v>-4.6447800973176401</c:v>
                </c:pt>
                <c:pt idx="10594">
                  <c:v>-4.6499507850707902</c:v>
                </c:pt>
                <c:pt idx="10595">
                  <c:v>-4.6552922704947797</c:v>
                </c:pt>
                <c:pt idx="10596">
                  <c:v>-4.66088424849523</c:v>
                </c:pt>
                <c:pt idx="10597">
                  <c:v>-4.6665284744151103</c:v>
                </c:pt>
                <c:pt idx="10598">
                  <c:v>-4.6724908336532902</c:v>
                </c:pt>
                <c:pt idx="10599">
                  <c:v>-4.6786603121975903</c:v>
                </c:pt>
                <c:pt idx="10600">
                  <c:v>-4.6849464679654798</c:v>
                </c:pt>
                <c:pt idx="10601">
                  <c:v>-4.6914354408622501</c:v>
                </c:pt>
                <c:pt idx="10602">
                  <c:v>-4.6980891140076304</c:v>
                </c:pt>
                <c:pt idx="10603">
                  <c:v>-4.7048260118091196</c:v>
                </c:pt>
                <c:pt idx="10604">
                  <c:v>-4.7117230572852202</c:v>
                </c:pt>
                <c:pt idx="10605">
                  <c:v>-4.7208133065806503</c:v>
                </c:pt>
                <c:pt idx="10606">
                  <c:v>-4.7278338231259598</c:v>
                </c:pt>
                <c:pt idx="10607">
                  <c:v>-4.7349695707144104</c:v>
                </c:pt>
                <c:pt idx="10608">
                  <c:v>-4.7421371486177799</c:v>
                </c:pt>
                <c:pt idx="10609">
                  <c:v>-4.7494712954295499</c:v>
                </c:pt>
                <c:pt idx="10610">
                  <c:v>-4.7566908695720604</c:v>
                </c:pt>
                <c:pt idx="10611">
                  <c:v>-4.7640363309778397</c:v>
                </c:pt>
                <c:pt idx="10612">
                  <c:v>-4.7712532165228598</c:v>
                </c:pt>
                <c:pt idx="10613">
                  <c:v>-4.7819152003410696</c:v>
                </c:pt>
                <c:pt idx="10614">
                  <c:v>-4.7890723179370198</c:v>
                </c:pt>
                <c:pt idx="10615">
                  <c:v>-4.7961351315248697</c:v>
                </c:pt>
                <c:pt idx="10616">
                  <c:v>-4.8031855977271203</c:v>
                </c:pt>
                <c:pt idx="10617">
                  <c:v>-4.8100106286109598</c:v>
                </c:pt>
                <c:pt idx="10618">
                  <c:v>-4.8167640657658604</c:v>
                </c:pt>
                <c:pt idx="10619">
                  <c:v>-4.8232891562378502</c:v>
                </c:pt>
                <c:pt idx="10620">
                  <c:v>-4.8297032990488002</c:v>
                </c:pt>
                <c:pt idx="10621">
                  <c:v>-4.8383489779514903</c:v>
                </c:pt>
                <c:pt idx="10622">
                  <c:v>-4.8442174161729099</c:v>
                </c:pt>
                <c:pt idx="10623">
                  <c:v>-4.8498320775877302</c:v>
                </c:pt>
                <c:pt idx="10624">
                  <c:v>-4.8551653876626304</c:v>
                </c:pt>
                <c:pt idx="10625">
                  <c:v>-4.8602137116264803</c:v>
                </c:pt>
                <c:pt idx="10626">
                  <c:v>-4.8648865959383496</c:v>
                </c:pt>
                <c:pt idx="10627">
                  <c:v>-4.8692264524121702</c:v>
                </c:pt>
                <c:pt idx="10628">
                  <c:v>-4.8731995729034701</c:v>
                </c:pt>
                <c:pt idx="10629">
                  <c:v>-4.8765448736223904</c:v>
                </c:pt>
                <c:pt idx="10630">
                  <c:v>-4.8797734101925503</c:v>
                </c:pt>
                <c:pt idx="10631">
                  <c:v>-4.8826276735413199</c:v>
                </c:pt>
                <c:pt idx="10632">
                  <c:v>-4.8850831921150002</c:v>
                </c:pt>
                <c:pt idx="10633">
                  <c:v>-4.88716201351086</c:v>
                </c:pt>
                <c:pt idx="10634">
                  <c:v>-4.8888274166861398</c:v>
                </c:pt>
                <c:pt idx="10635">
                  <c:v>-4.8901185116366799</c:v>
                </c:pt>
                <c:pt idx="10636">
                  <c:v>-4.8909872183237804</c:v>
                </c:pt>
                <c:pt idx="10637">
                  <c:v>-4.8876905371525403</c:v>
                </c:pt>
                <c:pt idx="10638">
                  <c:v>-4.8880050703503404</c:v>
                </c:pt>
                <c:pt idx="10639">
                  <c:v>-4.8878011438608899</c:v>
                </c:pt>
                <c:pt idx="10640">
                  <c:v>-4.8873167781488496</c:v>
                </c:pt>
                <c:pt idx="10641">
                  <c:v>-4.8865656043561403</c:v>
                </c:pt>
                <c:pt idx="10642">
                  <c:v>-4.8855997389645598</c:v>
                </c:pt>
                <c:pt idx="10643">
                  <c:v>-4.8842705047100203</c:v>
                </c:pt>
                <c:pt idx="10644">
                  <c:v>-4.8827277225684398</c:v>
                </c:pt>
                <c:pt idx="10645">
                  <c:v>-4.8746291358031399</c:v>
                </c:pt>
                <c:pt idx="10646">
                  <c:v>-4.87298996809466</c:v>
                </c:pt>
                <c:pt idx="10647">
                  <c:v>-4.8711608893655196</c:v>
                </c:pt>
                <c:pt idx="10648">
                  <c:v>-4.8692212965143504</c:v>
                </c:pt>
                <c:pt idx="10649">
                  <c:v>-4.86743513225945</c:v>
                </c:pt>
                <c:pt idx="10650">
                  <c:v>-4.8656368635787501</c:v>
                </c:pt>
                <c:pt idx="10651">
                  <c:v>-4.8638837004855402</c:v>
                </c:pt>
                <c:pt idx="10652">
                  <c:v>-4.8623091567325201</c:v>
                </c:pt>
                <c:pt idx="10653">
                  <c:v>-4.85451995392771</c:v>
                </c:pt>
                <c:pt idx="10654">
                  <c:v>-4.85347219756353</c:v>
                </c:pt>
                <c:pt idx="10655">
                  <c:v>-4.8526307054989903</c:v>
                </c:pt>
                <c:pt idx="10656">
                  <c:v>-4.8519764955051397</c:v>
                </c:pt>
                <c:pt idx="10657">
                  <c:v>-4.8515529862904598</c:v>
                </c:pt>
                <c:pt idx="10658">
                  <c:v>-4.8514479872171004</c:v>
                </c:pt>
                <c:pt idx="10659">
                  <c:v>-4.8516586831209603</c:v>
                </c:pt>
                <c:pt idx="10660">
                  <c:v>-4.8521807853704502</c:v>
                </c:pt>
                <c:pt idx="10661">
                  <c:v>-4.8488376023255402</c:v>
                </c:pt>
                <c:pt idx="10662">
                  <c:v>-4.8500868758631404</c:v>
                </c:pt>
                <c:pt idx="10663">
                  <c:v>-4.8514228581069601</c:v>
                </c:pt>
                <c:pt idx="10664">
                  <c:v>-4.85307307141038</c:v>
                </c:pt>
                <c:pt idx="10665">
                  <c:v>-4.8549900238926602</c:v>
                </c:pt>
                <c:pt idx="10666">
                  <c:v>-4.8571108848115099</c:v>
                </c:pt>
                <c:pt idx="10667">
                  <c:v>-4.8594262477035803</c:v>
                </c:pt>
                <c:pt idx="10668">
                  <c:v>-4.86192533987216</c:v>
                </c:pt>
                <c:pt idx="10669">
                  <c:v>-4.86248550424515</c:v>
                </c:pt>
                <c:pt idx="10670">
                  <c:v>-4.8653857179157596</c:v>
                </c:pt>
                <c:pt idx="10671">
                  <c:v>-4.8683395925658601</c:v>
                </c:pt>
                <c:pt idx="10672">
                  <c:v>-4.87129870819067</c:v>
                </c:pt>
                <c:pt idx="10673">
                  <c:v>-4.8743425220082397</c:v>
                </c:pt>
                <c:pt idx="10674">
                  <c:v>-4.87734289508807</c:v>
                </c:pt>
                <c:pt idx="10675">
                  <c:v>-4.8803212054684399</c:v>
                </c:pt>
                <c:pt idx="10676">
                  <c:v>-4.8832016921174803</c:v>
                </c:pt>
                <c:pt idx="10677">
                  <c:v>-4.8834881519105604</c:v>
                </c:pt>
                <c:pt idx="10678">
                  <c:v>-4.8861231098367703</c:v>
                </c:pt>
                <c:pt idx="10679">
                  <c:v>-4.8885358372255103</c:v>
                </c:pt>
                <c:pt idx="10680">
                  <c:v>-4.8906587489980398</c:v>
                </c:pt>
                <c:pt idx="10681">
                  <c:v>-4.8925842504656503</c:v>
                </c:pt>
                <c:pt idx="10682">
                  <c:v>-4.8943029509453204</c:v>
                </c:pt>
                <c:pt idx="10683">
                  <c:v>-4.8955319547396403</c:v>
                </c:pt>
                <c:pt idx="10684">
                  <c:v>-4.8965246551938701</c:v>
                </c:pt>
                <c:pt idx="10685">
                  <c:v>-4.8915507620105796</c:v>
                </c:pt>
                <c:pt idx="10686">
                  <c:v>-4.8919181687067903</c:v>
                </c:pt>
                <c:pt idx="10687">
                  <c:v>-4.8917498455747204</c:v>
                </c:pt>
                <c:pt idx="10688">
                  <c:v>-4.8912405482335197</c:v>
                </c:pt>
                <c:pt idx="10689">
                  <c:v>-4.8904623514246097</c:v>
                </c:pt>
                <c:pt idx="10690">
                  <c:v>-4.8891239541092704</c:v>
                </c:pt>
                <c:pt idx="10691">
                  <c:v>-4.88740555693927</c:v>
                </c:pt>
                <c:pt idx="10692">
                  <c:v>-4.8853183846821402</c:v>
                </c:pt>
                <c:pt idx="10693">
                  <c:v>-4.87356377774727</c:v>
                </c:pt>
                <c:pt idx="10694">
                  <c:v>-4.8710853792738202</c:v>
                </c:pt>
                <c:pt idx="10695">
                  <c:v>-4.86828998354415</c:v>
                </c:pt>
                <c:pt idx="10696">
                  <c:v>-4.8650925321321701</c:v>
                </c:pt>
                <c:pt idx="10697">
                  <c:v>-4.8617748178845002</c:v>
                </c:pt>
                <c:pt idx="10698">
                  <c:v>-4.8581534118856498</c:v>
                </c:pt>
                <c:pt idx="10699">
                  <c:v>-4.8546665378937703</c:v>
                </c:pt>
                <c:pt idx="10700">
                  <c:v>-4.8510038535947899</c:v>
                </c:pt>
                <c:pt idx="10701">
                  <c:v>-4.8352433166333197</c:v>
                </c:pt>
                <c:pt idx="10702">
                  <c:v>-4.8314354248075899</c:v>
                </c:pt>
                <c:pt idx="10703">
                  <c:v>-4.8274191043131998</c:v>
                </c:pt>
                <c:pt idx="10704">
                  <c:v>-4.8235446225496599</c:v>
                </c:pt>
                <c:pt idx="10705">
                  <c:v>-4.8197375928142998</c:v>
                </c:pt>
                <c:pt idx="10706">
                  <c:v>-4.8158205085187102</c:v>
                </c:pt>
                <c:pt idx="10707">
                  <c:v>-4.8121835888916804</c:v>
                </c:pt>
                <c:pt idx="10708">
                  <c:v>-4.80828481520882</c:v>
                </c:pt>
                <c:pt idx="10709">
                  <c:v>-4.7922880965471402</c:v>
                </c:pt>
                <c:pt idx="10710">
                  <c:v>-4.7891751267532099</c:v>
                </c:pt>
                <c:pt idx="10711">
                  <c:v>-4.7857339409609301</c:v>
                </c:pt>
                <c:pt idx="10712">
                  <c:v>-4.7825277845174297</c:v>
                </c:pt>
                <c:pt idx="10713">
                  <c:v>-4.7793621894762603</c:v>
                </c:pt>
                <c:pt idx="10714">
                  <c:v>-4.7765276741222999</c:v>
                </c:pt>
                <c:pt idx="10715">
                  <c:v>-4.7736432035786303</c:v>
                </c:pt>
                <c:pt idx="10716">
                  <c:v>-4.7710893933758802</c:v>
                </c:pt>
                <c:pt idx="10717">
                  <c:v>-4.7571340240946398</c:v>
                </c:pt>
                <c:pt idx="10718">
                  <c:v>-4.7548363035390304</c:v>
                </c:pt>
                <c:pt idx="10719">
                  <c:v>-4.75251985151497</c:v>
                </c:pt>
                <c:pt idx="10720">
                  <c:v>-4.7501891628936797</c:v>
                </c:pt>
                <c:pt idx="10721">
                  <c:v>-4.7481580311208704</c:v>
                </c:pt>
                <c:pt idx="10722">
                  <c:v>-4.7459857518391502</c:v>
                </c:pt>
                <c:pt idx="10723">
                  <c:v>-4.7440917859665896</c:v>
                </c:pt>
                <c:pt idx="10724">
                  <c:v>-4.7419051061215596</c:v>
                </c:pt>
                <c:pt idx="10725">
                  <c:v>-4.7294029271897999</c:v>
                </c:pt>
                <c:pt idx="10726">
                  <c:v>-4.7277487320594203</c:v>
                </c:pt>
                <c:pt idx="10727">
                  <c:v>-4.7258667911477996</c:v>
                </c:pt>
                <c:pt idx="10728">
                  <c:v>-4.7238869841323803</c:v>
                </c:pt>
                <c:pt idx="10729">
                  <c:v>-4.7219526011964801</c:v>
                </c:pt>
                <c:pt idx="10730">
                  <c:v>-4.7199779625231697</c:v>
                </c:pt>
                <c:pt idx="10731">
                  <c:v>-4.7177064370982</c:v>
                </c:pt>
                <c:pt idx="10732">
                  <c:v>-4.7156865658547202</c:v>
                </c:pt>
                <c:pt idx="10733">
                  <c:v>-4.7021798470040101</c:v>
                </c:pt>
                <c:pt idx="10734">
                  <c:v>-4.7001053092396603</c:v>
                </c:pt>
                <c:pt idx="10735">
                  <c:v>-4.69776915523751</c:v>
                </c:pt>
                <c:pt idx="10736">
                  <c:v>-4.69515747913829</c:v>
                </c:pt>
                <c:pt idx="10737">
                  <c:v>-4.6926706117055099</c:v>
                </c:pt>
                <c:pt idx="10738">
                  <c:v>-4.68979762441717</c:v>
                </c:pt>
                <c:pt idx="10739">
                  <c:v>-4.6870844378614498</c:v>
                </c:pt>
                <c:pt idx="10740">
                  <c:v>-4.68415723170832</c:v>
                </c:pt>
                <c:pt idx="10741">
                  <c:v>-4.6681640090236201</c:v>
                </c:pt>
                <c:pt idx="10742">
                  <c:v>-4.6649066022462202</c:v>
                </c:pt>
                <c:pt idx="10743">
                  <c:v>-4.6617299503790699</c:v>
                </c:pt>
                <c:pt idx="10744">
                  <c:v>-4.6581293387651197</c:v>
                </c:pt>
                <c:pt idx="10745">
                  <c:v>-4.6548325299842199</c:v>
                </c:pt>
                <c:pt idx="10746">
                  <c:v>-4.6511137206223303</c:v>
                </c:pt>
                <c:pt idx="10747">
                  <c:v>-4.6472940685065796</c:v>
                </c:pt>
                <c:pt idx="10748">
                  <c:v>-4.6433821088623901</c:v>
                </c:pt>
                <c:pt idx="10749">
                  <c:v>-4.6247643668126699</c:v>
                </c:pt>
                <c:pt idx="10750">
                  <c:v>-4.6210462885262196</c:v>
                </c:pt>
                <c:pt idx="10751">
                  <c:v>-4.6169295778709198</c:v>
                </c:pt>
                <c:pt idx="10752">
                  <c:v>-4.61276009387573</c:v>
                </c:pt>
                <c:pt idx="10753">
                  <c:v>-4.6087065589652196</c:v>
                </c:pt>
                <c:pt idx="10754">
                  <c:v>-4.6046211652334099</c:v>
                </c:pt>
                <c:pt idx="10755">
                  <c:v>-4.6005143938258399</c:v>
                </c:pt>
                <c:pt idx="10756">
                  <c:v>-4.5967430319765699</c:v>
                </c:pt>
                <c:pt idx="10757">
                  <c:v>-4.5773392099677697</c:v>
                </c:pt>
                <c:pt idx="10758">
                  <c:v>-4.5732382271954002</c:v>
                </c:pt>
                <c:pt idx="10759">
                  <c:v>-4.5691496557009899</c:v>
                </c:pt>
                <c:pt idx="10760">
                  <c:v>-4.5654259746058701</c:v>
                </c:pt>
                <c:pt idx="10761">
                  <c:v>-4.5613791749249897</c:v>
                </c:pt>
                <c:pt idx="10762">
                  <c:v>-4.5573585701788</c:v>
                </c:pt>
                <c:pt idx="10763">
                  <c:v>-4.5533661888401697</c:v>
                </c:pt>
                <c:pt idx="10764">
                  <c:v>-4.5494022453163598</c:v>
                </c:pt>
                <c:pt idx="10765">
                  <c:v>-4.5302274971821204</c:v>
                </c:pt>
                <c:pt idx="10766">
                  <c:v>-4.5268351707868604</c:v>
                </c:pt>
                <c:pt idx="10767">
                  <c:v>-4.5227780059845299</c:v>
                </c:pt>
                <c:pt idx="10768">
                  <c:v>-4.5187286767083803</c:v>
                </c:pt>
                <c:pt idx="10769">
                  <c:v>-4.5146779865150304</c:v>
                </c:pt>
                <c:pt idx="10770">
                  <c:v>-4.5106152474703096</c:v>
                </c:pt>
                <c:pt idx="10771">
                  <c:v>-4.5065274457282802</c:v>
                </c:pt>
                <c:pt idx="10772">
                  <c:v>-4.5024022120146201</c:v>
                </c:pt>
                <c:pt idx="10773">
                  <c:v>-4.4827570645159502</c:v>
                </c:pt>
                <c:pt idx="10774">
                  <c:v>-4.4789461324182298</c:v>
                </c:pt>
                <c:pt idx="10775">
                  <c:v>-4.4745906512804403</c:v>
                </c:pt>
                <c:pt idx="10776">
                  <c:v>-4.46990595417829</c:v>
                </c:pt>
                <c:pt idx="10777">
                  <c:v>-4.4652354223503199</c:v>
                </c:pt>
                <c:pt idx="10778">
                  <c:v>-4.4608145211874604</c:v>
                </c:pt>
                <c:pt idx="10779">
                  <c:v>-4.4558938874927803</c:v>
                </c:pt>
                <c:pt idx="10780">
                  <c:v>-4.4506323107218799</c:v>
                </c:pt>
                <c:pt idx="10781">
                  <c:v>-4.4278667364107704</c:v>
                </c:pt>
                <c:pt idx="10782">
                  <c:v>-4.4226995084060299</c:v>
                </c:pt>
                <c:pt idx="10783">
                  <c:v>-4.4169621107002897</c:v>
                </c:pt>
                <c:pt idx="10784">
                  <c:v>-4.4112499237399403</c:v>
                </c:pt>
                <c:pt idx="10785">
                  <c:v>-4.4049359278067</c:v>
                </c:pt>
                <c:pt idx="10786">
                  <c:v>-4.3984290619356097</c:v>
                </c:pt>
                <c:pt idx="10787">
                  <c:v>-4.3914941746980496</c:v>
                </c:pt>
                <c:pt idx="10788">
                  <c:v>-4.38436191322391</c:v>
                </c:pt>
                <c:pt idx="10789">
                  <c:v>-4.3565485383993199</c:v>
                </c:pt>
                <c:pt idx="10790">
                  <c:v>-4.3497592105224996</c:v>
                </c:pt>
                <c:pt idx="10791">
                  <c:v>-4.3418466444351997</c:v>
                </c:pt>
                <c:pt idx="10792">
                  <c:v>-4.3335019530786196</c:v>
                </c:pt>
                <c:pt idx="10793">
                  <c:v>-4.32499071352877</c:v>
                </c:pt>
                <c:pt idx="10794">
                  <c:v>-4.3160643600120903</c:v>
                </c:pt>
                <c:pt idx="10795">
                  <c:v>-4.3069987934415401</c:v>
                </c:pt>
                <c:pt idx="10796">
                  <c:v>-4.2978091495624797</c:v>
                </c:pt>
                <c:pt idx="10797">
                  <c:v>-4.2653532122529603</c:v>
                </c:pt>
                <c:pt idx="10798">
                  <c:v>-4.2568012097421501</c:v>
                </c:pt>
                <c:pt idx="10799">
                  <c:v>-4.2471389934047599</c:v>
                </c:pt>
                <c:pt idx="10800">
                  <c:v>-4.2374353573927399</c:v>
                </c:pt>
                <c:pt idx="10801">
                  <c:v>-4.2277155737917296</c:v>
                </c:pt>
                <c:pt idx="10802">
                  <c:v>-4.2177840675014604</c:v>
                </c:pt>
                <c:pt idx="10803">
                  <c:v>-4.2084177368184097</c:v>
                </c:pt>
                <c:pt idx="10804">
                  <c:v>-4.1988504239748803</c:v>
                </c:pt>
                <c:pt idx="10805">
                  <c:v>-4.16604179218485</c:v>
                </c:pt>
                <c:pt idx="10806">
                  <c:v>-4.1572246992620698</c:v>
                </c:pt>
                <c:pt idx="10807">
                  <c:v>-4.1480341019031401</c:v>
                </c:pt>
                <c:pt idx="10808">
                  <c:v>-4.1392546696980297</c:v>
                </c:pt>
                <c:pt idx="10809">
                  <c:v>-4.1306678668695396</c:v>
                </c:pt>
                <c:pt idx="10810">
                  <c:v>-4.1230276006502802</c:v>
                </c:pt>
                <c:pt idx="10811">
                  <c:v>-4.1149779263429904</c:v>
                </c:pt>
                <c:pt idx="10812">
                  <c:v>-4.1078970577041902</c:v>
                </c:pt>
                <c:pt idx="10813">
                  <c:v>-4.0804143719876897</c:v>
                </c:pt>
                <c:pt idx="10814">
                  <c:v>-4.0742794075698097</c:v>
                </c:pt>
                <c:pt idx="10815">
                  <c:v>-4.0680096568688704</c:v>
                </c:pt>
                <c:pt idx="10816">
                  <c:v>-4.0622905657803301</c:v>
                </c:pt>
                <c:pt idx="10817">
                  <c:v>-4.0574326086318599</c:v>
                </c:pt>
                <c:pt idx="10818">
                  <c:v>-4.0525988483665696</c:v>
                </c:pt>
                <c:pt idx="10819">
                  <c:v>-4.04811352127376</c:v>
                </c:pt>
                <c:pt idx="10820">
                  <c:v>-4.04417067441491</c:v>
                </c:pt>
                <c:pt idx="10821">
                  <c:v>-4.0255351479389399</c:v>
                </c:pt>
                <c:pt idx="10822">
                  <c:v>-4.0226368922024696</c:v>
                </c:pt>
                <c:pt idx="10823">
                  <c:v>-4.0202013354088999</c:v>
                </c:pt>
                <c:pt idx="10824">
                  <c:v>-4.0179058919572999</c:v>
                </c:pt>
                <c:pt idx="10825">
                  <c:v>-4.0156739423126799</c:v>
                </c:pt>
                <c:pt idx="10826">
                  <c:v>-4.0141264317307099</c:v>
                </c:pt>
                <c:pt idx="10827">
                  <c:v>-4.0126495193541496</c:v>
                </c:pt>
                <c:pt idx="10828">
                  <c:v>-4.0115651587682599</c:v>
                </c:pt>
                <c:pt idx="10829">
                  <c:v>-4.0009953818189201</c:v>
                </c:pt>
                <c:pt idx="10830">
                  <c:v>-4.0010038207523602</c:v>
                </c:pt>
                <c:pt idx="10831">
                  <c:v>-4.0005716585060798</c:v>
                </c:pt>
                <c:pt idx="10832">
                  <c:v>-4.0003986735226098</c:v>
                </c:pt>
                <c:pt idx="10833">
                  <c:v>-4.0004024094161004</c:v>
                </c:pt>
                <c:pt idx="10834">
                  <c:v>-4.0006787481514499</c:v>
                </c:pt>
                <c:pt idx="10835">
                  <c:v>-4.0009678475863204</c:v>
                </c:pt>
                <c:pt idx="10836">
                  <c:v>-4.0015615503745101</c:v>
                </c:pt>
                <c:pt idx="10837">
                  <c:v>-3.9966717073748299</c:v>
                </c:pt>
                <c:pt idx="10838">
                  <c:v>-3.9975192450069699</c:v>
                </c:pt>
                <c:pt idx="10839">
                  <c:v>-3.99850127748774</c:v>
                </c:pt>
                <c:pt idx="10840">
                  <c:v>-3.9997604931835098</c:v>
                </c:pt>
                <c:pt idx="10841">
                  <c:v>-4.0010925834757201</c:v>
                </c:pt>
                <c:pt idx="10842">
                  <c:v>-4.0026517325861901</c:v>
                </c:pt>
                <c:pt idx="10843">
                  <c:v>-4.0043946510074599</c:v>
                </c:pt>
                <c:pt idx="10844">
                  <c:v>-4.0063783240553796</c:v>
                </c:pt>
                <c:pt idx="10845">
                  <c:v>-4.0040192134503902</c:v>
                </c:pt>
                <c:pt idx="10846">
                  <c:v>-4.0069674860686701</c:v>
                </c:pt>
                <c:pt idx="10847">
                  <c:v>-4.0101102270419497</c:v>
                </c:pt>
                <c:pt idx="10848">
                  <c:v>-4.0131821199678903</c:v>
                </c:pt>
                <c:pt idx="10849">
                  <c:v>-4.0165897440377902</c:v>
                </c:pt>
                <c:pt idx="10850">
                  <c:v>-4.0203098115172899</c:v>
                </c:pt>
                <c:pt idx="10851">
                  <c:v>-4.0243564187952501</c:v>
                </c:pt>
                <c:pt idx="10852">
                  <c:v>-4.0286944680335104</c:v>
                </c:pt>
                <c:pt idx="10853">
                  <c:v>-4.03467958301023</c:v>
                </c:pt>
                <c:pt idx="10854">
                  <c:v>-4.0396213217032404</c:v>
                </c:pt>
                <c:pt idx="10855">
                  <c:v>-4.04490673744903</c:v>
                </c:pt>
                <c:pt idx="10856">
                  <c:v>-4.0504106182579402</c:v>
                </c:pt>
                <c:pt idx="10857">
                  <c:v>-4.0561459127258104</c:v>
                </c:pt>
                <c:pt idx="10858">
                  <c:v>-4.0621976870519898</c:v>
                </c:pt>
                <c:pt idx="10859">
                  <c:v>-4.0683319698204201</c:v>
                </c:pt>
                <c:pt idx="10860">
                  <c:v>-4.0746840258268699</c:v>
                </c:pt>
                <c:pt idx="10861">
                  <c:v>-4.0854550544203896</c:v>
                </c:pt>
                <c:pt idx="10862">
                  <c:v>-4.09183763610993</c:v>
                </c:pt>
                <c:pt idx="10863">
                  <c:v>-4.0984975404619997</c:v>
                </c:pt>
                <c:pt idx="10864">
                  <c:v>-4.1050245667850298</c:v>
                </c:pt>
                <c:pt idx="10865">
                  <c:v>-4.1115756070566496</c:v>
                </c:pt>
                <c:pt idx="10866">
                  <c:v>-4.1180461059822902</c:v>
                </c:pt>
                <c:pt idx="10867">
                  <c:v>-4.1243962820211699</c:v>
                </c:pt>
                <c:pt idx="10868">
                  <c:v>-4.1306046541644399</c:v>
                </c:pt>
                <c:pt idx="10869">
                  <c:v>-4.1402492224789702</c:v>
                </c:pt>
                <c:pt idx="10870">
                  <c:v>-4.14587051610091</c:v>
                </c:pt>
                <c:pt idx="10871">
                  <c:v>-4.1513769859910798</c:v>
                </c:pt>
                <c:pt idx="10872">
                  <c:v>-4.1565754785590903</c:v>
                </c:pt>
                <c:pt idx="10873">
                  <c:v>-4.1614430570536696</c:v>
                </c:pt>
                <c:pt idx="10874">
                  <c:v>-4.1659450959697297</c:v>
                </c:pt>
                <c:pt idx="10875">
                  <c:v>-4.1700552615541397</c:v>
                </c:pt>
                <c:pt idx="10876">
                  <c:v>-4.1737345265715904</c:v>
                </c:pt>
                <c:pt idx="10877">
                  <c:v>-4.17513999146954</c:v>
                </c:pt>
                <c:pt idx="10878">
                  <c:v>-4.1785750744223904</c:v>
                </c:pt>
                <c:pt idx="10879">
                  <c:v>-4.1817552887128597</c:v>
                </c:pt>
                <c:pt idx="10880">
                  <c:v>-4.1834934124982901</c:v>
                </c:pt>
                <c:pt idx="10881">
                  <c:v>-4.1847007022101401</c:v>
                </c:pt>
                <c:pt idx="10882">
                  <c:v>-4.18547325534702</c:v>
                </c:pt>
                <c:pt idx="10883">
                  <c:v>-4.1855718259630903</c:v>
                </c:pt>
                <c:pt idx="10884">
                  <c:v>-4.1849941173241199</c:v>
                </c:pt>
                <c:pt idx="10885">
                  <c:v>-4.1734665045069796</c:v>
                </c:pt>
                <c:pt idx="10886">
                  <c:v>-4.17240882314033</c:v>
                </c:pt>
                <c:pt idx="10887">
                  <c:v>-4.1700339502926802</c:v>
                </c:pt>
                <c:pt idx="10888">
                  <c:v>-4.1671673588299996</c:v>
                </c:pt>
                <c:pt idx="10889">
                  <c:v>-4.16383747328016</c:v>
                </c:pt>
                <c:pt idx="10890">
                  <c:v>-4.1597906024576696</c:v>
                </c:pt>
                <c:pt idx="10891">
                  <c:v>-4.1557154016241604</c:v>
                </c:pt>
                <c:pt idx="10892">
                  <c:v>-4.1506646656618296</c:v>
                </c:pt>
                <c:pt idx="10893">
                  <c:v>-4.1278293381759799</c:v>
                </c:pt>
                <c:pt idx="10894">
                  <c:v>-4.1224136511345399</c:v>
                </c:pt>
                <c:pt idx="10895">
                  <c:v>-4.1161634472218998</c:v>
                </c:pt>
                <c:pt idx="10896">
                  <c:v>-4.1097792537101103</c:v>
                </c:pt>
                <c:pt idx="10897">
                  <c:v>-4.1030932498136101</c:v>
                </c:pt>
                <c:pt idx="10898">
                  <c:v>-4.0968042176650403</c:v>
                </c:pt>
                <c:pt idx="10899">
                  <c:v>-4.0899040861870501</c:v>
                </c:pt>
                <c:pt idx="10900">
                  <c:v>-4.082871212973</c:v>
                </c:pt>
                <c:pt idx="10901">
                  <c:v>-4.0573792181975401</c:v>
                </c:pt>
                <c:pt idx="10902">
                  <c:v>-4.0508446138945597</c:v>
                </c:pt>
                <c:pt idx="10903">
                  <c:v>-4.04407458936842</c:v>
                </c:pt>
                <c:pt idx="10904">
                  <c:v>-4.0377171505647604</c:v>
                </c:pt>
                <c:pt idx="10905">
                  <c:v>-4.0311820228097002</c:v>
                </c:pt>
                <c:pt idx="10906">
                  <c:v>-4.0248746798111403</c:v>
                </c:pt>
                <c:pt idx="10907">
                  <c:v>-4.0185930151256501</c:v>
                </c:pt>
                <c:pt idx="10908">
                  <c:v>-4.0126610611850397</c:v>
                </c:pt>
                <c:pt idx="10909">
                  <c:v>-3.9913871339434199</c:v>
                </c:pt>
                <c:pt idx="10910">
                  <c:v>-3.98645641127671</c:v>
                </c:pt>
                <c:pt idx="10911">
                  <c:v>-3.9808691759180101</c:v>
                </c:pt>
                <c:pt idx="10912">
                  <c:v>-3.9754558602659098</c:v>
                </c:pt>
                <c:pt idx="10913">
                  <c:v>-3.9701904246016499</c:v>
                </c:pt>
                <c:pt idx="10914">
                  <c:v>-3.9650481791573</c:v>
                </c:pt>
                <c:pt idx="10915">
                  <c:v>-3.9599953140993498</c:v>
                </c:pt>
                <c:pt idx="10916">
                  <c:v>-3.95502711311036</c:v>
                </c:pt>
                <c:pt idx="10917">
                  <c:v>-3.9365135472527699</c:v>
                </c:pt>
                <c:pt idx="10918">
                  <c:v>-3.9320314162446102</c:v>
                </c:pt>
                <c:pt idx="10919">
                  <c:v>-3.9268971964096702</c:v>
                </c:pt>
                <c:pt idx="10920">
                  <c:v>-3.9216060634454899</c:v>
                </c:pt>
                <c:pt idx="10921">
                  <c:v>-3.91610300656221</c:v>
                </c:pt>
                <c:pt idx="10922">
                  <c:v>-3.91043687275923</c:v>
                </c:pt>
                <c:pt idx="10923">
                  <c:v>-3.9045502360600302</c:v>
                </c:pt>
                <c:pt idx="10924">
                  <c:v>-3.8985052070940398</c:v>
                </c:pt>
                <c:pt idx="10925">
                  <c:v>-3.8759510280096401</c:v>
                </c:pt>
                <c:pt idx="10926">
                  <c:v>-3.8691788004635099</c:v>
                </c:pt>
                <c:pt idx="10927">
                  <c:v>-3.8614802552316201</c:v>
                </c:pt>
                <c:pt idx="10928">
                  <c:v>-3.85343926169389</c:v>
                </c:pt>
                <c:pt idx="10929">
                  <c:v>-3.8447631988691602</c:v>
                </c:pt>
                <c:pt idx="10930">
                  <c:v>-3.8360209555522098</c:v>
                </c:pt>
                <c:pt idx="10931">
                  <c:v>-3.8260215209953699</c:v>
                </c:pt>
                <c:pt idx="10932">
                  <c:v>-3.8156548236144401</c:v>
                </c:pt>
                <c:pt idx="10933">
                  <c:v>-3.7831951723960602</c:v>
                </c:pt>
                <c:pt idx="10934">
                  <c:v>-3.77201168180786</c:v>
                </c:pt>
                <c:pt idx="10935">
                  <c:v>-3.7600158911500499</c:v>
                </c:pt>
                <c:pt idx="10936">
                  <c:v>-3.7479388775526501</c:v>
                </c:pt>
                <c:pt idx="10937">
                  <c:v>-3.7347510568703401</c:v>
                </c:pt>
                <c:pt idx="10938">
                  <c:v>-3.7215515736170799</c:v>
                </c:pt>
                <c:pt idx="10939">
                  <c:v>-3.70770843809346</c:v>
                </c:pt>
                <c:pt idx="10940">
                  <c:v>-3.69378062567234</c:v>
                </c:pt>
                <c:pt idx="10941">
                  <c:v>-3.6545778450476099</c:v>
                </c:pt>
                <c:pt idx="10942">
                  <c:v>-3.6410288341008199</c:v>
                </c:pt>
                <c:pt idx="10943">
                  <c:v>-3.6274318242907699</c:v>
                </c:pt>
                <c:pt idx="10944">
                  <c:v>-3.6134622522204798</c:v>
                </c:pt>
                <c:pt idx="10945">
                  <c:v>-3.5999779591140899</c:v>
                </c:pt>
                <c:pt idx="10946">
                  <c:v>-3.5866444737422798</c:v>
                </c:pt>
                <c:pt idx="10947">
                  <c:v>-3.5738538279755798</c:v>
                </c:pt>
                <c:pt idx="10948">
                  <c:v>-3.5617247071145299</c:v>
                </c:pt>
                <c:pt idx="10949">
                  <c:v>-3.5294346895525099</c:v>
                </c:pt>
                <c:pt idx="10950">
                  <c:v>-3.5197373007090098</c:v>
                </c:pt>
                <c:pt idx="10951">
                  <c:v>-3.5100662047853901</c:v>
                </c:pt>
                <c:pt idx="10952">
                  <c:v>-3.5013347070540801</c:v>
                </c:pt>
                <c:pt idx="10953">
                  <c:v>-3.4939119241559</c:v>
                </c:pt>
                <c:pt idx="10954">
                  <c:v>-3.4873793112265901</c:v>
                </c:pt>
                <c:pt idx="10955">
                  <c:v>-3.4820824221712701</c:v>
                </c:pt>
                <c:pt idx="10956">
                  <c:v>-3.4782352716244498</c:v>
                </c:pt>
                <c:pt idx="10957">
                  <c:v>-3.4668591811607699</c:v>
                </c:pt>
                <c:pt idx="10958">
                  <c:v>-3.4654012534131802</c:v>
                </c:pt>
                <c:pt idx="10959">
                  <c:v>-3.4649842346700899</c:v>
                </c:pt>
                <c:pt idx="10960">
                  <c:v>-3.4657643044238902</c:v>
                </c:pt>
                <c:pt idx="10961">
                  <c:v>-3.4676571338536499</c:v>
                </c:pt>
                <c:pt idx="10962">
                  <c:v>-3.4704264739221999</c:v>
                </c:pt>
                <c:pt idx="10963">
                  <c:v>-3.4742400736532</c:v>
                </c:pt>
                <c:pt idx="10964">
                  <c:v>-3.4788355030742499</c:v>
                </c:pt>
                <c:pt idx="10965">
                  <c:v>-3.4858273155978998</c:v>
                </c:pt>
                <c:pt idx="10966">
                  <c:v>-3.4917312459991399</c:v>
                </c:pt>
                <c:pt idx="10967">
                  <c:v>-3.4982332527002802</c:v>
                </c:pt>
                <c:pt idx="10968">
                  <c:v>-3.5052115138939599</c:v>
                </c:pt>
                <c:pt idx="10969">
                  <c:v>-3.5124649446195502</c:v>
                </c:pt>
                <c:pt idx="10970">
                  <c:v>-3.5199708886693801</c:v>
                </c:pt>
                <c:pt idx="10971">
                  <c:v>-3.5276366897485998</c:v>
                </c:pt>
                <c:pt idx="10972">
                  <c:v>-3.5352300085349002</c:v>
                </c:pt>
                <c:pt idx="10973">
                  <c:v>-3.54737901590254</c:v>
                </c:pt>
                <c:pt idx="10974">
                  <c:v>-3.5546814217185299</c:v>
                </c:pt>
                <c:pt idx="10975">
                  <c:v>-3.5618094673369298</c:v>
                </c:pt>
                <c:pt idx="10976">
                  <c:v>-3.56857915054634</c:v>
                </c:pt>
                <c:pt idx="10977">
                  <c:v>-3.5751393661207498</c:v>
                </c:pt>
                <c:pt idx="10978">
                  <c:v>-3.58122832863461</c:v>
                </c:pt>
                <c:pt idx="10979">
                  <c:v>-3.5868180058548602</c:v>
                </c:pt>
                <c:pt idx="10980">
                  <c:v>-3.59193661679075</c:v>
                </c:pt>
                <c:pt idx="10981">
                  <c:v>-3.5982747431536</c:v>
                </c:pt>
                <c:pt idx="10982">
                  <c:v>-3.6026425199382901</c:v>
                </c:pt>
                <c:pt idx="10983">
                  <c:v>-3.6065950816715699</c:v>
                </c:pt>
                <c:pt idx="10984">
                  <c:v>-3.6101109121891901</c:v>
                </c:pt>
                <c:pt idx="10985">
                  <c:v>-3.6132224069197401</c:v>
                </c:pt>
                <c:pt idx="10986">
                  <c:v>-3.6159520796029199</c:v>
                </c:pt>
                <c:pt idx="10987">
                  <c:v>-3.61833718754102</c:v>
                </c:pt>
                <c:pt idx="10988">
                  <c:v>-3.62041580183537</c:v>
                </c:pt>
                <c:pt idx="10989">
                  <c:v>-3.6210079335425398</c:v>
                </c:pt>
                <c:pt idx="10990">
                  <c:v>-3.62270465795139</c:v>
                </c:pt>
                <c:pt idx="10991">
                  <c:v>-3.6241734585579599</c:v>
                </c:pt>
                <c:pt idx="10992">
                  <c:v>-3.6255099844116199</c:v>
                </c:pt>
                <c:pt idx="10993">
                  <c:v>-3.62691652449816</c:v>
                </c:pt>
                <c:pt idx="10994">
                  <c:v>-3.6283292099543001</c:v>
                </c:pt>
                <c:pt idx="10995">
                  <c:v>-3.6299071511074801</c:v>
                </c:pt>
                <c:pt idx="10996">
                  <c:v>-3.63165365118767</c:v>
                </c:pt>
                <c:pt idx="10997">
                  <c:v>-3.6336944367905302</c:v>
                </c:pt>
                <c:pt idx="10998">
                  <c:v>-3.63613413302155</c:v>
                </c:pt>
                <c:pt idx="10999">
                  <c:v>-3.6388720775968602</c:v>
                </c:pt>
                <c:pt idx="11000">
                  <c:v>-3.6421211069266901</c:v>
                </c:pt>
                <c:pt idx="11001">
                  <c:v>-3.6458057571121301</c:v>
                </c:pt>
                <c:pt idx="11002">
                  <c:v>-3.6500720097297199</c:v>
                </c:pt>
                <c:pt idx="11003">
                  <c:v>-3.65506979168984</c:v>
                </c:pt>
                <c:pt idx="11004">
                  <c:v>-3.6606016312065601</c:v>
                </c:pt>
                <c:pt idx="11005">
                  <c:v>-3.67151819367654</c:v>
                </c:pt>
                <c:pt idx="11006">
                  <c:v>-3.6781808091299899</c:v>
                </c:pt>
                <c:pt idx="11007">
                  <c:v>-3.6854619577116798</c:v>
                </c:pt>
                <c:pt idx="11008">
                  <c:v>-3.6931425141369099</c:v>
                </c:pt>
                <c:pt idx="11009">
                  <c:v>-3.7014326367948698</c:v>
                </c:pt>
                <c:pt idx="11010">
                  <c:v>-3.70989751396456</c:v>
                </c:pt>
                <c:pt idx="11011">
                  <c:v>-3.71883444242021</c:v>
                </c:pt>
                <c:pt idx="11012">
                  <c:v>-3.7280077556753501</c:v>
                </c:pt>
                <c:pt idx="11013">
                  <c:v>-3.7451511694529902</c:v>
                </c:pt>
                <c:pt idx="11014">
                  <c:v>-3.7541632805218899</c:v>
                </c:pt>
                <c:pt idx="11015">
                  <c:v>-3.7632996951629401</c:v>
                </c:pt>
                <c:pt idx="11016">
                  <c:v>-3.7723134087452102</c:v>
                </c:pt>
                <c:pt idx="11017">
                  <c:v>-3.7811011571358</c:v>
                </c:pt>
                <c:pt idx="11018">
                  <c:v>-3.7894954809550798</c:v>
                </c:pt>
                <c:pt idx="11019">
                  <c:v>-3.79743426629947</c:v>
                </c:pt>
                <c:pt idx="11020">
                  <c:v>-3.8048714993003299</c:v>
                </c:pt>
                <c:pt idx="11021">
                  <c:v>-3.8157206112835098</c:v>
                </c:pt>
                <c:pt idx="11022">
                  <c:v>-3.8216892751488598</c:v>
                </c:pt>
                <c:pt idx="11023">
                  <c:v>-3.8270494029990201</c:v>
                </c:pt>
                <c:pt idx="11024">
                  <c:v>-3.8316246065636599</c:v>
                </c:pt>
                <c:pt idx="11025">
                  <c:v>-3.8354081212254099</c:v>
                </c:pt>
                <c:pt idx="11026">
                  <c:v>-3.8383217864789101</c:v>
                </c:pt>
                <c:pt idx="11027">
                  <c:v>-3.8404606825407099</c:v>
                </c:pt>
                <c:pt idx="11028">
                  <c:v>-3.8417992214044898</c:v>
                </c:pt>
                <c:pt idx="11029">
                  <c:v>-3.8381678271382902</c:v>
                </c:pt>
                <c:pt idx="11030">
                  <c:v>-3.83800331347329</c:v>
                </c:pt>
                <c:pt idx="11031">
                  <c:v>-3.8370736352293</c:v>
                </c:pt>
                <c:pt idx="11032">
                  <c:v>-3.8357298487070901</c:v>
                </c:pt>
                <c:pt idx="11033">
                  <c:v>-3.8338728706885301</c:v>
                </c:pt>
                <c:pt idx="11034">
                  <c:v>-3.8312938853560499</c:v>
                </c:pt>
                <c:pt idx="11035">
                  <c:v>-3.8286643366895698</c:v>
                </c:pt>
                <c:pt idx="11036">
                  <c:v>-3.8255935110805801</c:v>
                </c:pt>
                <c:pt idx="11037">
                  <c:v>-3.8127920270514899</c:v>
                </c:pt>
                <c:pt idx="11038">
                  <c:v>-3.8100453306558602</c:v>
                </c:pt>
                <c:pt idx="11039">
                  <c:v>-3.80700312666385</c:v>
                </c:pt>
                <c:pt idx="11040">
                  <c:v>-3.8044481414463398</c:v>
                </c:pt>
                <c:pt idx="11041">
                  <c:v>-3.8020212398906899</c:v>
                </c:pt>
                <c:pt idx="11042">
                  <c:v>-3.8002407845124502</c:v>
                </c:pt>
                <c:pt idx="11043">
                  <c:v>-3.79913204266381</c:v>
                </c:pt>
                <c:pt idx="11044">
                  <c:v>-3.79882291142169</c:v>
                </c:pt>
                <c:pt idx="11045">
                  <c:v>-3.7931924327996702</c:v>
                </c:pt>
                <c:pt idx="11046">
                  <c:v>-3.7942256566848802</c:v>
                </c:pt>
                <c:pt idx="11047">
                  <c:v>-3.7961227418058301</c:v>
                </c:pt>
                <c:pt idx="11048">
                  <c:v>-3.7990558739796301</c:v>
                </c:pt>
                <c:pt idx="11049">
                  <c:v>-3.8030526840441801</c:v>
                </c:pt>
                <c:pt idx="11050">
                  <c:v>-3.8077155138902299</c:v>
                </c:pt>
                <c:pt idx="11051">
                  <c:v>-3.8134512112316599</c:v>
                </c:pt>
                <c:pt idx="11052">
                  <c:v>-3.8203854353472</c:v>
                </c:pt>
                <c:pt idx="11053">
                  <c:v>-3.8326255216106402</c:v>
                </c:pt>
                <c:pt idx="11054">
                  <c:v>-3.8412066227963999</c:v>
                </c:pt>
                <c:pt idx="11055">
                  <c:v>-3.8503228490000199</c:v>
                </c:pt>
                <c:pt idx="11056">
                  <c:v>-3.8607284708965302</c:v>
                </c:pt>
                <c:pt idx="11057">
                  <c:v>-3.8713157427082399</c:v>
                </c:pt>
                <c:pt idx="11058">
                  <c:v>-3.88247948638337</c:v>
                </c:pt>
                <c:pt idx="11059">
                  <c:v>-3.8941466882044602</c:v>
                </c:pt>
                <c:pt idx="11060">
                  <c:v>-3.9062612350444001</c:v>
                </c:pt>
                <c:pt idx="11061">
                  <c:v>-3.9294698460362101</c:v>
                </c:pt>
                <c:pt idx="11062">
                  <c:v>-3.9412254874482699</c:v>
                </c:pt>
                <c:pt idx="11063">
                  <c:v>-3.95312084416347</c:v>
                </c:pt>
                <c:pt idx="11064">
                  <c:v>-3.9647744506517499</c:v>
                </c:pt>
                <c:pt idx="11065">
                  <c:v>-3.9762492910875098</c:v>
                </c:pt>
                <c:pt idx="11066">
                  <c:v>-3.98694806557027</c:v>
                </c:pt>
                <c:pt idx="11067">
                  <c:v>-3.9969195679114899</c:v>
                </c:pt>
                <c:pt idx="11068">
                  <c:v>-4.0059555968994598</c:v>
                </c:pt>
                <c:pt idx="11069">
                  <c:v>-4.0206660402005197</c:v>
                </c:pt>
                <c:pt idx="11070">
                  <c:v>-4.0278404826780196</c:v>
                </c:pt>
                <c:pt idx="11071">
                  <c:v>-4.0336954515746699</c:v>
                </c:pt>
                <c:pt idx="11072">
                  <c:v>-4.0384987158597401</c:v>
                </c:pt>
                <c:pt idx="11073">
                  <c:v>-4.0418158366104597</c:v>
                </c:pt>
                <c:pt idx="11074">
                  <c:v>-4.0438043082741197</c:v>
                </c:pt>
                <c:pt idx="11075">
                  <c:v>-4.0443553039614599</c:v>
                </c:pt>
                <c:pt idx="11076">
                  <c:v>-4.0434225907894401</c:v>
                </c:pt>
                <c:pt idx="11077">
                  <c:v>-4.03266263291823</c:v>
                </c:pt>
                <c:pt idx="11078">
                  <c:v>-4.0290705959909898</c:v>
                </c:pt>
                <c:pt idx="11079">
                  <c:v>-4.0238628461007497</c:v>
                </c:pt>
                <c:pt idx="11080">
                  <c:v>-4.01699526270348</c:v>
                </c:pt>
                <c:pt idx="11081">
                  <c:v>-4.0091663225010201</c:v>
                </c:pt>
                <c:pt idx="11082">
                  <c:v>-3.9998031984387099</c:v>
                </c:pt>
                <c:pt idx="11083">
                  <c:v>-3.9897705382441799</c:v>
                </c:pt>
                <c:pt idx="11084">
                  <c:v>-3.9785228304134201</c:v>
                </c:pt>
                <c:pt idx="11085">
                  <c:v>-3.94245432071859</c:v>
                </c:pt>
                <c:pt idx="11086">
                  <c:v>-3.9296793036976898</c:v>
                </c:pt>
                <c:pt idx="11087">
                  <c:v>-3.91573331021395</c:v>
                </c:pt>
                <c:pt idx="11088">
                  <c:v>-3.90184927181331</c:v>
                </c:pt>
                <c:pt idx="11089">
                  <c:v>-3.8869326886809898</c:v>
                </c:pt>
                <c:pt idx="11090">
                  <c:v>-3.8720093765991299</c:v>
                </c:pt>
                <c:pt idx="11091">
                  <c:v>-3.8568308594299499</c:v>
                </c:pt>
                <c:pt idx="11092">
                  <c:v>-3.8415475561983401</c:v>
                </c:pt>
                <c:pt idx="11093">
                  <c:v>-3.79651637317667</c:v>
                </c:pt>
                <c:pt idx="11094">
                  <c:v>-3.7824728645691401</c:v>
                </c:pt>
                <c:pt idx="11095">
                  <c:v>-3.7686477664455902</c:v>
                </c:pt>
                <c:pt idx="11096">
                  <c:v>-3.7545239076447698</c:v>
                </c:pt>
                <c:pt idx="11097">
                  <c:v>-3.7421316523897699</c:v>
                </c:pt>
                <c:pt idx="11098">
                  <c:v>-3.73045590106556</c:v>
                </c:pt>
                <c:pt idx="11099">
                  <c:v>-3.71925380431788</c:v>
                </c:pt>
                <c:pt idx="11100">
                  <c:v>-3.7094750274264499</c:v>
                </c:pt>
                <c:pt idx="11101">
                  <c:v>-3.6551746575615098</c:v>
                </c:pt>
                <c:pt idx="11102">
                  <c:v>-3.6522191322222599</c:v>
                </c:pt>
                <c:pt idx="11103">
                  <c:v>-3.6501730148992899</c:v>
                </c:pt>
                <c:pt idx="11104">
                  <c:v>-3.6443419187830499</c:v>
                </c:pt>
                <c:pt idx="11105">
                  <c:v>-3.6400207520972501</c:v>
                </c:pt>
                <c:pt idx="11106">
                  <c:v>-3.6364260296739901</c:v>
                </c:pt>
                <c:pt idx="11107">
                  <c:v>-3.6340862900534701</c:v>
                </c:pt>
                <c:pt idx="11108">
                  <c:v>-3.6329232423244799</c:v>
                </c:pt>
                <c:pt idx="11109">
                  <c:v>-3.6219057050074599</c:v>
                </c:pt>
                <c:pt idx="11110">
                  <c:v>-3.6224145179792901</c:v>
                </c:pt>
                <c:pt idx="11111">
                  <c:v>-3.6236211848236399</c:v>
                </c:pt>
                <c:pt idx="11112">
                  <c:v>-3.6255718235982899</c:v>
                </c:pt>
                <c:pt idx="11113">
                  <c:v>-3.6280354623200299</c:v>
                </c:pt>
                <c:pt idx="11114">
                  <c:v>-3.6310419508702898</c:v>
                </c:pt>
                <c:pt idx="11115">
                  <c:v>-3.6345647087495201</c:v>
                </c:pt>
                <c:pt idx="11116">
                  <c:v>-3.6383785030782398</c:v>
                </c:pt>
                <c:pt idx="11117">
                  <c:v>-3.6388714610849902</c:v>
                </c:pt>
                <c:pt idx="11118">
                  <c:v>-3.6430012043009601</c:v>
                </c:pt>
                <c:pt idx="11119">
                  <c:v>-3.6472254904505901</c:v>
                </c:pt>
                <c:pt idx="11120">
                  <c:v>-3.6514028910209699</c:v>
                </c:pt>
                <c:pt idx="11121">
                  <c:v>-3.6555534687377498</c:v>
                </c:pt>
                <c:pt idx="11122">
                  <c:v>-3.6594672826768901</c:v>
                </c:pt>
                <c:pt idx="11123">
                  <c:v>-3.6631691445660599</c:v>
                </c:pt>
                <c:pt idx="11124">
                  <c:v>-3.6665636471542702</c:v>
                </c:pt>
                <c:pt idx="11125">
                  <c:v>-3.6667124085523302</c:v>
                </c:pt>
                <c:pt idx="11126">
                  <c:v>-3.6693980846543099</c:v>
                </c:pt>
                <c:pt idx="11127">
                  <c:v>-3.6717606723717799</c:v>
                </c:pt>
                <c:pt idx="11128">
                  <c:v>-3.6736832183688799</c:v>
                </c:pt>
                <c:pt idx="11129">
                  <c:v>-3.6753129197719701</c:v>
                </c:pt>
                <c:pt idx="11130">
                  <c:v>-3.6765883016840202</c:v>
                </c:pt>
                <c:pt idx="11131">
                  <c:v>-3.67756306314693</c:v>
                </c:pt>
                <c:pt idx="11132">
                  <c:v>-3.6784155048555598</c:v>
                </c:pt>
                <c:pt idx="11133">
                  <c:v>-3.6761372106639598</c:v>
                </c:pt>
                <c:pt idx="11134">
                  <c:v>-3.6766074778128699</c:v>
                </c:pt>
                <c:pt idx="11135">
                  <c:v>-3.6771679366033401</c:v>
                </c:pt>
                <c:pt idx="11136">
                  <c:v>-3.6777143699072798</c:v>
                </c:pt>
                <c:pt idx="11137">
                  <c:v>-3.6783681209078201</c:v>
                </c:pt>
                <c:pt idx="11138">
                  <c:v>-3.6792908503215398</c:v>
                </c:pt>
                <c:pt idx="11139">
                  <c:v>-3.6804188466128598</c:v>
                </c:pt>
                <c:pt idx="11140">
                  <c:v>-3.68183604467194</c:v>
                </c:pt>
                <c:pt idx="11141">
                  <c:v>-3.6834210636698099</c:v>
                </c:pt>
                <c:pt idx="11142">
                  <c:v>-3.68580108287455</c:v>
                </c:pt>
                <c:pt idx="11143">
                  <c:v>-3.68866653348771</c:v>
                </c:pt>
                <c:pt idx="11144">
                  <c:v>-3.69201090634358</c:v>
                </c:pt>
                <c:pt idx="11145">
                  <c:v>-3.69602140275307</c:v>
                </c:pt>
                <c:pt idx="11146">
                  <c:v>-3.7006712133625799</c:v>
                </c:pt>
                <c:pt idx="11147">
                  <c:v>-3.7058966294442799</c:v>
                </c:pt>
                <c:pt idx="11148">
                  <c:v>-3.7115673173249601</c:v>
                </c:pt>
                <c:pt idx="11149">
                  <c:v>-3.7228450748661799</c:v>
                </c:pt>
                <c:pt idx="11150">
                  <c:v>-3.7294769943141399</c:v>
                </c:pt>
                <c:pt idx="11151">
                  <c:v>-3.73658723177327</c:v>
                </c:pt>
                <c:pt idx="11152">
                  <c:v>-3.7439840701537999</c:v>
                </c:pt>
                <c:pt idx="11153">
                  <c:v>-3.75147806583804</c:v>
                </c:pt>
                <c:pt idx="11154">
                  <c:v>-3.7592099952824798</c:v>
                </c:pt>
                <c:pt idx="11155">
                  <c:v>-3.7668767107940302</c:v>
                </c:pt>
                <c:pt idx="11156">
                  <c:v>-3.7744282170339001</c:v>
                </c:pt>
                <c:pt idx="11157">
                  <c:v>-3.78738163075572</c:v>
                </c:pt>
                <c:pt idx="11158">
                  <c:v>-3.79414751527632</c:v>
                </c:pt>
                <c:pt idx="11159">
                  <c:v>-3.8003822211362501</c:v>
                </c:pt>
                <c:pt idx="11160">
                  <c:v>-3.8061037948488599</c:v>
                </c:pt>
                <c:pt idx="11161">
                  <c:v>-3.8108169859680698</c:v>
                </c:pt>
                <c:pt idx="11162">
                  <c:v>-3.8148201147755598</c:v>
                </c:pt>
                <c:pt idx="11163">
                  <c:v>-3.81770382758822</c:v>
                </c:pt>
                <c:pt idx="11164">
                  <c:v>-3.8197306777442099</c:v>
                </c:pt>
                <c:pt idx="11165">
                  <c:v>-3.8184777213005199</c:v>
                </c:pt>
                <c:pt idx="11166">
                  <c:v>-3.8182516273843601</c:v>
                </c:pt>
                <c:pt idx="11167">
                  <c:v>-3.8166567634069701</c:v>
                </c:pt>
                <c:pt idx="11168">
                  <c:v>-3.8141550790786698</c:v>
                </c:pt>
                <c:pt idx="11169">
                  <c:v>-3.81042860231975</c:v>
                </c:pt>
                <c:pt idx="11170">
                  <c:v>-3.8055683297316798</c:v>
                </c:pt>
                <c:pt idx="11171">
                  <c:v>-3.8000389935106398</c:v>
                </c:pt>
                <c:pt idx="11172">
                  <c:v>-3.7932000754008399</c:v>
                </c:pt>
                <c:pt idx="11173">
                  <c:v>-3.7758119641962602</c:v>
                </c:pt>
                <c:pt idx="11174">
                  <c:v>-3.76755672754991</c:v>
                </c:pt>
                <c:pt idx="11175">
                  <c:v>-3.7584729383449398</c:v>
                </c:pt>
                <c:pt idx="11176">
                  <c:v>-3.7486275808584701</c:v>
                </c:pt>
                <c:pt idx="11177">
                  <c:v>-3.7382512398152001</c:v>
                </c:pt>
                <c:pt idx="11178">
                  <c:v>-3.7277901761893402</c:v>
                </c:pt>
                <c:pt idx="11179">
                  <c:v>-3.71677072050554</c:v>
                </c:pt>
                <c:pt idx="11180">
                  <c:v>-3.7058479875074299</c:v>
                </c:pt>
                <c:pt idx="11181">
                  <c:v>-3.6835569121646698</c:v>
                </c:pt>
                <c:pt idx="11182">
                  <c:v>-3.67309805971305</c:v>
                </c:pt>
                <c:pt idx="11183">
                  <c:v>-3.6623278850069698</c:v>
                </c:pt>
                <c:pt idx="11184">
                  <c:v>-3.6521167083706398</c:v>
                </c:pt>
                <c:pt idx="11185">
                  <c:v>-3.6423126153413401</c:v>
                </c:pt>
                <c:pt idx="11186">
                  <c:v>-3.6329373034453498</c:v>
                </c:pt>
                <c:pt idx="11187">
                  <c:v>-3.6242287881631001</c:v>
                </c:pt>
                <c:pt idx="11188">
                  <c:v>-3.6163830660748699</c:v>
                </c:pt>
                <c:pt idx="11189">
                  <c:v>-3.6042740402882898</c:v>
                </c:pt>
                <c:pt idx="11190">
                  <c:v>-3.59820067439985</c:v>
                </c:pt>
                <c:pt idx="11191">
                  <c:v>-3.5931023892678802</c:v>
                </c:pt>
                <c:pt idx="11192">
                  <c:v>-3.5888551399363702</c:v>
                </c:pt>
                <c:pt idx="11193">
                  <c:v>-3.58557825606248</c:v>
                </c:pt>
                <c:pt idx="11194">
                  <c:v>-3.5831922015424902</c:v>
                </c:pt>
                <c:pt idx="11195">
                  <c:v>-3.5816140069833802</c:v>
                </c:pt>
                <c:pt idx="11196">
                  <c:v>-3.58071360159598</c:v>
                </c:pt>
                <c:pt idx="11197">
                  <c:v>-3.5823133062197399</c:v>
                </c:pt>
                <c:pt idx="11198">
                  <c:v>-3.5830245736043902</c:v>
                </c:pt>
                <c:pt idx="11199">
                  <c:v>-3.5842756792573698</c:v>
                </c:pt>
                <c:pt idx="11200">
                  <c:v>-3.5859998620745701</c:v>
                </c:pt>
                <c:pt idx="11201">
                  <c:v>-3.5881896566650702</c:v>
                </c:pt>
                <c:pt idx="11202">
                  <c:v>-3.5908535865504301</c:v>
                </c:pt>
                <c:pt idx="11203">
                  <c:v>-3.5935846602878301</c:v>
                </c:pt>
                <c:pt idx="11204">
                  <c:v>-3.5964245103329699</c:v>
                </c:pt>
                <c:pt idx="11205">
                  <c:v>-3.59956702621882</c:v>
                </c:pt>
                <c:pt idx="11206">
                  <c:v>-3.6020948259729</c:v>
                </c:pt>
                <c:pt idx="11207">
                  <c:v>-3.6041950132245901</c:v>
                </c:pt>
                <c:pt idx="11208">
                  <c:v>-3.60598637229785</c:v>
                </c:pt>
                <c:pt idx="11209">
                  <c:v>-3.60732820833256</c:v>
                </c:pt>
                <c:pt idx="11210">
                  <c:v>-3.60797913146224</c:v>
                </c:pt>
                <c:pt idx="11211">
                  <c:v>-3.6080986679780702</c:v>
                </c:pt>
                <c:pt idx="11212">
                  <c:v>-3.6075968521603299</c:v>
                </c:pt>
                <c:pt idx="11213">
                  <c:v>-3.5988364123813699</c:v>
                </c:pt>
                <c:pt idx="11214">
                  <c:v>-3.5970586010646302</c:v>
                </c:pt>
                <c:pt idx="11215">
                  <c:v>-3.5943956165847202</c:v>
                </c:pt>
                <c:pt idx="11216">
                  <c:v>-3.5909977416161798</c:v>
                </c:pt>
                <c:pt idx="11217">
                  <c:v>-3.5866713855622998</c:v>
                </c:pt>
                <c:pt idx="11218">
                  <c:v>-3.5820252099083398</c:v>
                </c:pt>
                <c:pt idx="11219">
                  <c:v>-3.57641521233541</c:v>
                </c:pt>
                <c:pt idx="11220">
                  <c:v>-3.5706251744348898</c:v>
                </c:pt>
                <c:pt idx="11221">
                  <c:v>-3.5503257650987798</c:v>
                </c:pt>
                <c:pt idx="11222">
                  <c:v>-3.5440984551959498</c:v>
                </c:pt>
                <c:pt idx="11223">
                  <c:v>-3.5374836065678799</c:v>
                </c:pt>
                <c:pt idx="11224">
                  <c:v>-3.5305672081537902</c:v>
                </c:pt>
                <c:pt idx="11225">
                  <c:v>-3.5240982971600001</c:v>
                </c:pt>
                <c:pt idx="11226">
                  <c:v>-3.5174014003683798</c:v>
                </c:pt>
                <c:pt idx="11227">
                  <c:v>-3.51140946936808</c:v>
                </c:pt>
                <c:pt idx="11228">
                  <c:v>-3.5058676183059698</c:v>
                </c:pt>
                <c:pt idx="11229">
                  <c:v>-3.4889429723633798</c:v>
                </c:pt>
                <c:pt idx="11230">
                  <c:v>-3.4848970265935799</c:v>
                </c:pt>
                <c:pt idx="11231">
                  <c:v>-3.4814227065130501</c:v>
                </c:pt>
                <c:pt idx="11232">
                  <c:v>-3.4790905179095</c:v>
                </c:pt>
                <c:pt idx="11233">
                  <c:v>-3.4778503012342701</c:v>
                </c:pt>
                <c:pt idx="11234">
                  <c:v>-3.4778175363932502</c:v>
                </c:pt>
                <c:pt idx="11235">
                  <c:v>-3.4790708244764201</c:v>
                </c:pt>
                <c:pt idx="11236">
                  <c:v>-3.4816763745910402</c:v>
                </c:pt>
                <c:pt idx="11237">
                  <c:v>-3.4851928794384301</c:v>
                </c:pt>
                <c:pt idx="11238">
                  <c:v>-3.49047745912035</c:v>
                </c:pt>
                <c:pt idx="11239">
                  <c:v>-3.4970449126957499</c:v>
                </c:pt>
                <c:pt idx="11240">
                  <c:v>-3.5048675800366298</c:v>
                </c:pt>
                <c:pt idx="11241">
                  <c:v>-3.5140289516199399</c:v>
                </c:pt>
                <c:pt idx="11242">
                  <c:v>-3.5242146000070802</c:v>
                </c:pt>
                <c:pt idx="11243">
                  <c:v>-3.5352754795066401</c:v>
                </c:pt>
                <c:pt idx="11244">
                  <c:v>-3.5475507355514</c:v>
                </c:pt>
                <c:pt idx="11245">
                  <c:v>-3.5711428972736301</c:v>
                </c:pt>
                <c:pt idx="11246">
                  <c:v>-3.5848461415914201</c:v>
                </c:pt>
                <c:pt idx="11247">
                  <c:v>-3.5996682211834199</c:v>
                </c:pt>
                <c:pt idx="11248">
                  <c:v>-3.6148557366557998</c:v>
                </c:pt>
                <c:pt idx="11249">
                  <c:v>-3.6305223391044801</c:v>
                </c:pt>
                <c:pt idx="11250">
                  <c:v>-3.6460719580594798</c:v>
                </c:pt>
                <c:pt idx="11251">
                  <c:v>-3.66185988910757</c:v>
                </c:pt>
                <c:pt idx="11252">
                  <c:v>-3.6773136684021401</c:v>
                </c:pt>
                <c:pt idx="11253">
                  <c:v>-3.7046068819136302</c:v>
                </c:pt>
                <c:pt idx="11254">
                  <c:v>-3.7186862304281498</c:v>
                </c:pt>
                <c:pt idx="11255">
                  <c:v>-3.7325161073292499</c:v>
                </c:pt>
                <c:pt idx="11256">
                  <c:v>-3.7455234456967199</c:v>
                </c:pt>
                <c:pt idx="11257">
                  <c:v>-3.75743186570184</c:v>
                </c:pt>
                <c:pt idx="11258">
                  <c:v>-3.7683539314104602</c:v>
                </c:pt>
                <c:pt idx="11259">
                  <c:v>-3.7779718642056701</c:v>
                </c:pt>
                <c:pt idx="11260">
                  <c:v>-3.7865360386799001</c:v>
                </c:pt>
                <c:pt idx="11261">
                  <c:v>-3.79712711793234</c:v>
                </c:pt>
                <c:pt idx="11262">
                  <c:v>-3.8030139400274501</c:v>
                </c:pt>
                <c:pt idx="11263">
                  <c:v>-3.80798863968251</c:v>
                </c:pt>
                <c:pt idx="11264">
                  <c:v>-3.8121228667884202</c:v>
                </c:pt>
                <c:pt idx="11265">
                  <c:v>-3.8153423446407202</c:v>
                </c:pt>
                <c:pt idx="11266">
                  <c:v>-3.8176269120161699</c:v>
                </c:pt>
                <c:pt idx="11267">
                  <c:v>-3.8186940456319798</c:v>
                </c:pt>
                <c:pt idx="11268">
                  <c:v>-3.8185526148854101</c:v>
                </c:pt>
                <c:pt idx="11269">
                  <c:v>-3.8086646747495401</c:v>
                </c:pt>
                <c:pt idx="11270">
                  <c:v>-3.8045173737853202</c:v>
                </c:pt>
                <c:pt idx="11271">
                  <c:v>-3.7993348753343201</c:v>
                </c:pt>
                <c:pt idx="11272">
                  <c:v>-3.7933077811886502</c:v>
                </c:pt>
                <c:pt idx="11273">
                  <c:v>-3.7869695925564999</c:v>
                </c:pt>
                <c:pt idx="11274">
                  <c:v>-3.7798360442423502</c:v>
                </c:pt>
                <c:pt idx="11275">
                  <c:v>-3.77252703524699</c:v>
                </c:pt>
                <c:pt idx="11276">
                  <c:v>-3.7649324547988199</c:v>
                </c:pt>
                <c:pt idx="11277">
                  <c:v>-3.7468152171450702</c:v>
                </c:pt>
                <c:pt idx="11278">
                  <c:v>-3.7396362539520398</c:v>
                </c:pt>
                <c:pt idx="11279">
                  <c:v>-3.7322271667179199</c:v>
                </c:pt>
                <c:pt idx="11280">
                  <c:v>-3.72500512595018</c:v>
                </c:pt>
                <c:pt idx="11281">
                  <c:v>-3.7184606307358599</c:v>
                </c:pt>
                <c:pt idx="11282">
                  <c:v>-3.7119703674464</c:v>
                </c:pt>
                <c:pt idx="11283">
                  <c:v>-3.7062301266609401</c:v>
                </c:pt>
                <c:pt idx="11284">
                  <c:v>-3.7012527209350101</c:v>
                </c:pt>
                <c:pt idx="11285">
                  <c:v>-3.69033003239575</c:v>
                </c:pt>
                <c:pt idx="11286">
                  <c:v>-3.68673012430882</c:v>
                </c:pt>
                <c:pt idx="11287">
                  <c:v>-3.6838314497861799</c:v>
                </c:pt>
                <c:pt idx="11288">
                  <c:v>-3.68155598507323</c:v>
                </c:pt>
                <c:pt idx="11289">
                  <c:v>-3.6803316140790598</c:v>
                </c:pt>
                <c:pt idx="11290">
                  <c:v>-3.6797467541669602</c:v>
                </c:pt>
                <c:pt idx="11291">
                  <c:v>-3.6800673209919199</c:v>
                </c:pt>
                <c:pt idx="11292">
                  <c:v>-3.6809791099542801</c:v>
                </c:pt>
                <c:pt idx="11293">
                  <c:v>-3.6826192394987198</c:v>
                </c:pt>
                <c:pt idx="11294">
                  <c:v>-3.6848260041016299</c:v>
                </c:pt>
                <c:pt idx="11295">
                  <c:v>-3.6874458373282901</c:v>
                </c:pt>
                <c:pt idx="11296">
                  <c:v>-3.6906148144953601</c:v>
                </c:pt>
                <c:pt idx="11297">
                  <c:v>-3.6940649212039598</c:v>
                </c:pt>
                <c:pt idx="11298">
                  <c:v>-3.6977086040471798</c:v>
                </c:pt>
                <c:pt idx="11299">
                  <c:v>-3.7014782562053199</c:v>
                </c:pt>
                <c:pt idx="11300">
                  <c:v>-3.70528428428528</c:v>
                </c:pt>
                <c:pt idx="11301">
                  <c:v>-3.7084725921822801</c:v>
                </c:pt>
                <c:pt idx="11302">
                  <c:v>-3.7119687274364499</c:v>
                </c:pt>
                <c:pt idx="11303">
                  <c:v>-3.7151248422440002</c:v>
                </c:pt>
                <c:pt idx="11304">
                  <c:v>-3.7178538159490602</c:v>
                </c:pt>
                <c:pt idx="11305">
                  <c:v>-3.7201353716123999</c:v>
                </c:pt>
                <c:pt idx="11306">
                  <c:v>-3.7217450306411002</c:v>
                </c:pt>
                <c:pt idx="11307">
                  <c:v>-3.72276423382695</c:v>
                </c:pt>
                <c:pt idx="11308">
                  <c:v>-3.7231149856542398</c:v>
                </c:pt>
                <c:pt idx="11309">
                  <c:v>-3.7153884408578701</c:v>
                </c:pt>
                <c:pt idx="11310">
                  <c:v>-3.7139562380989699</c:v>
                </c:pt>
                <c:pt idx="11311">
                  <c:v>-3.7118188792342002</c:v>
                </c:pt>
                <c:pt idx="11312">
                  <c:v>-3.7086626035836701</c:v>
                </c:pt>
                <c:pt idx="11313">
                  <c:v>-3.70501011603639</c:v>
                </c:pt>
                <c:pt idx="11314">
                  <c:v>-3.6999690603779598</c:v>
                </c:pt>
                <c:pt idx="11315">
                  <c:v>-3.6946395196006798</c:v>
                </c:pt>
                <c:pt idx="11316">
                  <c:v>-3.6883424217455798</c:v>
                </c:pt>
                <c:pt idx="11317">
                  <c:v>-3.6666643456774901</c:v>
                </c:pt>
                <c:pt idx="11318">
                  <c:v>-3.6597599700162098</c:v>
                </c:pt>
                <c:pt idx="11319">
                  <c:v>-3.6523336028851401</c:v>
                </c:pt>
                <c:pt idx="11320">
                  <c:v>-3.6446701671780599</c:v>
                </c:pt>
                <c:pt idx="11321">
                  <c:v>-3.6372484407855601</c:v>
                </c:pt>
                <c:pt idx="11322">
                  <c:v>-3.6292869647554098</c:v>
                </c:pt>
                <c:pt idx="11323">
                  <c:v>-3.6214989558398401</c:v>
                </c:pt>
                <c:pt idx="11324">
                  <c:v>-3.6141785884597701</c:v>
                </c:pt>
                <c:pt idx="11325">
                  <c:v>-3.5924296191174001</c:v>
                </c:pt>
                <c:pt idx="11326">
                  <c:v>-3.5865815070895</c:v>
                </c:pt>
                <c:pt idx="11327">
                  <c:v>-3.5809564979570299</c:v>
                </c:pt>
                <c:pt idx="11328">
                  <c:v>-3.5764612186867701</c:v>
                </c:pt>
                <c:pt idx="11329">
                  <c:v>-3.5728069445167199</c:v>
                </c:pt>
                <c:pt idx="11330">
                  <c:v>-3.57015794282764</c:v>
                </c:pt>
                <c:pt idx="11331">
                  <c:v>-3.5686508325397002</c:v>
                </c:pt>
                <c:pt idx="11332">
                  <c:v>-3.5682334343626501</c:v>
                </c:pt>
                <c:pt idx="11333">
                  <c:v>-3.5650876634278101</c:v>
                </c:pt>
                <c:pt idx="11334">
                  <c:v>-3.5671307676426398</c:v>
                </c:pt>
                <c:pt idx="11335">
                  <c:v>-3.57026640178259</c:v>
                </c:pt>
                <c:pt idx="11336">
                  <c:v>-3.5746668429791701</c:v>
                </c:pt>
                <c:pt idx="11337">
                  <c:v>-3.5803699271859601</c:v>
                </c:pt>
                <c:pt idx="11338">
                  <c:v>-3.5872036007291399</c:v>
                </c:pt>
                <c:pt idx="11339">
                  <c:v>-3.59490642990911</c:v>
                </c:pt>
                <c:pt idx="11340">
                  <c:v>-3.6036625000229399</c:v>
                </c:pt>
                <c:pt idx="11341">
                  <c:v>-3.6203802238171101</c:v>
                </c:pt>
                <c:pt idx="11342">
                  <c:v>-3.6300351020406301</c:v>
                </c:pt>
                <c:pt idx="11343">
                  <c:v>-3.6408786398060502</c:v>
                </c:pt>
                <c:pt idx="11344">
                  <c:v>-3.6519013952286898</c:v>
                </c:pt>
                <c:pt idx="11345">
                  <c:v>-3.6634413663861198</c:v>
                </c:pt>
                <c:pt idx="11346">
                  <c:v>-3.67524792389559</c:v>
                </c:pt>
                <c:pt idx="11347">
                  <c:v>-3.68708563813014</c:v>
                </c:pt>
                <c:pt idx="11348">
                  <c:v>-3.6989588828485198</c:v>
                </c:pt>
                <c:pt idx="11349">
                  <c:v>-3.72083285906966</c:v>
                </c:pt>
                <c:pt idx="11350">
                  <c:v>-3.7320844604114098</c:v>
                </c:pt>
                <c:pt idx="11351">
                  <c:v>-3.7432980560826699</c:v>
                </c:pt>
                <c:pt idx="11352">
                  <c:v>-3.7540175548370902</c:v>
                </c:pt>
                <c:pt idx="11353">
                  <c:v>-3.7644253231301499</c:v>
                </c:pt>
                <c:pt idx="11354">
                  <c:v>-3.77411703884699</c:v>
                </c:pt>
                <c:pt idx="11355">
                  <c:v>-3.78318210806153</c:v>
                </c:pt>
                <c:pt idx="11356">
                  <c:v>-3.7915672883949298</c:v>
                </c:pt>
                <c:pt idx="11357">
                  <c:v>-3.8069972640911098</c:v>
                </c:pt>
                <c:pt idx="11358">
                  <c:v>-3.8133301522756602</c:v>
                </c:pt>
                <c:pt idx="11359">
                  <c:v>-3.81911266994168</c:v>
                </c:pt>
                <c:pt idx="11360">
                  <c:v>-3.8241488599812898</c:v>
                </c:pt>
                <c:pt idx="11361">
                  <c:v>-3.8282344812128701</c:v>
                </c:pt>
                <c:pt idx="11362">
                  <c:v>-3.8314603660058402</c:v>
                </c:pt>
                <c:pt idx="11363">
                  <c:v>-3.83378127222297</c:v>
                </c:pt>
                <c:pt idx="11364">
                  <c:v>-3.8351323148834502</c:v>
                </c:pt>
                <c:pt idx="11365">
                  <c:v>-3.8304118579411499</c:v>
                </c:pt>
                <c:pt idx="11366">
                  <c:v>-3.8303481159100401</c:v>
                </c:pt>
                <c:pt idx="11367">
                  <c:v>-3.8292028113168302</c:v>
                </c:pt>
                <c:pt idx="11368">
                  <c:v>-3.82726872619084</c:v>
                </c:pt>
                <c:pt idx="11369">
                  <c:v>-3.8245654342539099</c:v>
                </c:pt>
                <c:pt idx="11370">
                  <c:v>-3.8211154560500402</c:v>
                </c:pt>
                <c:pt idx="11371">
                  <c:v>-3.81711489587597</c:v>
                </c:pt>
                <c:pt idx="11372">
                  <c:v>-3.8125433782357701</c:v>
                </c:pt>
                <c:pt idx="11373">
                  <c:v>-3.7968793052744401</c:v>
                </c:pt>
                <c:pt idx="11374">
                  <c:v>-3.79213939203188</c:v>
                </c:pt>
                <c:pt idx="11375">
                  <c:v>-3.7867547733618099</c:v>
                </c:pt>
                <c:pt idx="11376">
                  <c:v>-3.78142173864611</c:v>
                </c:pt>
                <c:pt idx="11377">
                  <c:v>-3.7758799813003199</c:v>
                </c:pt>
                <c:pt idx="11378">
                  <c:v>-3.7706580357649302</c:v>
                </c:pt>
                <c:pt idx="11379">
                  <c:v>-3.7653116724663001</c:v>
                </c:pt>
                <c:pt idx="11380">
                  <c:v>-3.7605131385363699</c:v>
                </c:pt>
                <c:pt idx="11381">
                  <c:v>-3.74622969535258</c:v>
                </c:pt>
                <c:pt idx="11382">
                  <c:v>-3.7421492934071998</c:v>
                </c:pt>
                <c:pt idx="11383">
                  <c:v>-3.7384351772521498</c:v>
                </c:pt>
                <c:pt idx="11384">
                  <c:v>-3.7349813299038499</c:v>
                </c:pt>
                <c:pt idx="11385">
                  <c:v>-3.7321069278563401</c:v>
                </c:pt>
                <c:pt idx="11386">
                  <c:v>-3.7297214615194298</c:v>
                </c:pt>
                <c:pt idx="11387">
                  <c:v>-3.7277587421415301</c:v>
                </c:pt>
                <c:pt idx="11388">
                  <c:v>-3.7263410259468399</c:v>
                </c:pt>
                <c:pt idx="11389">
                  <c:v>-3.7192143994668299</c:v>
                </c:pt>
                <c:pt idx="11390">
                  <c:v>-3.7197398919684601</c:v>
                </c:pt>
                <c:pt idx="11391">
                  <c:v>-3.7205158622030301</c:v>
                </c:pt>
                <c:pt idx="11392">
                  <c:v>-3.7203958407281199</c:v>
                </c:pt>
                <c:pt idx="11393">
                  <c:v>-3.7205105370672502</c:v>
                </c:pt>
                <c:pt idx="11394">
                  <c:v>-3.7208414001389598</c:v>
                </c:pt>
                <c:pt idx="11395">
                  <c:v>-3.7213268193918698</c:v>
                </c:pt>
                <c:pt idx="11396">
                  <c:v>-3.7217966433652898</c:v>
                </c:pt>
                <c:pt idx="11397">
                  <c:v>-3.7167121383376598</c:v>
                </c:pt>
                <c:pt idx="11398">
                  <c:v>-3.7173362394531102</c:v>
                </c:pt>
                <c:pt idx="11399">
                  <c:v>-3.7175229771233802</c:v>
                </c:pt>
                <c:pt idx="11400">
                  <c:v>-3.7174285575083199</c:v>
                </c:pt>
                <c:pt idx="11401">
                  <c:v>-3.7171972654591099</c:v>
                </c:pt>
                <c:pt idx="11402">
                  <c:v>-3.7164686768102202</c:v>
                </c:pt>
                <c:pt idx="11403">
                  <c:v>-3.7153581823056601</c:v>
                </c:pt>
                <c:pt idx="11404">
                  <c:v>-3.7137149989957701</c:v>
                </c:pt>
                <c:pt idx="11405">
                  <c:v>-3.7009131053475302</c:v>
                </c:pt>
                <c:pt idx="11406">
                  <c:v>-3.6988228014310498</c:v>
                </c:pt>
                <c:pt idx="11407">
                  <c:v>-3.69545290563536</c:v>
                </c:pt>
                <c:pt idx="11408">
                  <c:v>-3.69156956854505</c:v>
                </c:pt>
                <c:pt idx="11409">
                  <c:v>-3.6869507573020099</c:v>
                </c:pt>
                <c:pt idx="11410">
                  <c:v>-3.6815758470156901</c:v>
                </c:pt>
                <c:pt idx="11411">
                  <c:v>-3.6756791021253199</c:v>
                </c:pt>
                <c:pt idx="11412">
                  <c:v>-3.66928192983762</c:v>
                </c:pt>
                <c:pt idx="11413">
                  <c:v>-3.6433124245235602</c:v>
                </c:pt>
                <c:pt idx="11414">
                  <c:v>-3.6358674148632102</c:v>
                </c:pt>
                <c:pt idx="11415">
                  <c:v>-3.6275408899584498</c:v>
                </c:pt>
                <c:pt idx="11416">
                  <c:v>-3.6184924606192999</c:v>
                </c:pt>
                <c:pt idx="11417">
                  <c:v>-3.60909333784182</c:v>
                </c:pt>
                <c:pt idx="11418">
                  <c:v>-3.5992242080671</c:v>
                </c:pt>
                <c:pt idx="11419">
                  <c:v>-3.5894667492557901</c:v>
                </c:pt>
                <c:pt idx="11420">
                  <c:v>-3.5790003399428798</c:v>
                </c:pt>
                <c:pt idx="11421">
                  <c:v>-3.5440724337870999</c:v>
                </c:pt>
                <c:pt idx="11422">
                  <c:v>-3.5336560305283</c:v>
                </c:pt>
                <c:pt idx="11423">
                  <c:v>-3.5227190543138902</c:v>
                </c:pt>
                <c:pt idx="11424">
                  <c:v>-3.5118782799875299</c:v>
                </c:pt>
                <c:pt idx="11425">
                  <c:v>-3.5013867732789099</c:v>
                </c:pt>
                <c:pt idx="11426">
                  <c:v>-3.4914847135107698</c:v>
                </c:pt>
                <c:pt idx="11427">
                  <c:v>-3.4817747116994702</c:v>
                </c:pt>
                <c:pt idx="11428">
                  <c:v>-3.4724574933131902</c:v>
                </c:pt>
                <c:pt idx="11429">
                  <c:v>-3.4425029310975801</c:v>
                </c:pt>
                <c:pt idx="11430">
                  <c:v>-3.43499224577935</c:v>
                </c:pt>
                <c:pt idx="11431">
                  <c:v>-3.4281082607440001</c:v>
                </c:pt>
                <c:pt idx="11432">
                  <c:v>-3.4221149669414799</c:v>
                </c:pt>
                <c:pt idx="11433">
                  <c:v>-3.4167369199870299</c:v>
                </c:pt>
                <c:pt idx="11434">
                  <c:v>-3.4123829727731301</c:v>
                </c:pt>
                <c:pt idx="11435">
                  <c:v>-3.40906232492374</c:v>
                </c:pt>
                <c:pt idx="11436">
                  <c:v>-3.40703614506501</c:v>
                </c:pt>
                <c:pt idx="11437">
                  <c:v>-3.39582222050886</c:v>
                </c:pt>
                <c:pt idx="11438">
                  <c:v>-3.3961789942504601</c:v>
                </c:pt>
                <c:pt idx="11439">
                  <c:v>-3.39755508399384</c:v>
                </c:pt>
                <c:pt idx="11440">
                  <c:v>-3.4000493676881001</c:v>
                </c:pt>
                <c:pt idx="11441">
                  <c:v>-3.4034711195543701</c:v>
                </c:pt>
                <c:pt idx="11442">
                  <c:v>-3.4079100361425501</c:v>
                </c:pt>
                <c:pt idx="11443">
                  <c:v>-3.4131935571487499</c:v>
                </c:pt>
                <c:pt idx="11444">
                  <c:v>-3.4193943672931302</c:v>
                </c:pt>
                <c:pt idx="11445">
                  <c:v>-3.4274568455080101</c:v>
                </c:pt>
                <c:pt idx="11446">
                  <c:v>-3.43507129330952</c:v>
                </c:pt>
                <c:pt idx="11447">
                  <c:v>-3.4433855888863101</c:v>
                </c:pt>
                <c:pt idx="11448">
                  <c:v>-3.4521742254402001</c:v>
                </c:pt>
                <c:pt idx="11449">
                  <c:v>-3.4614949136148501</c:v>
                </c:pt>
                <c:pt idx="11450">
                  <c:v>-3.4710827571796101</c:v>
                </c:pt>
                <c:pt idx="11451">
                  <c:v>-3.48090323817812</c:v>
                </c:pt>
                <c:pt idx="11452">
                  <c:v>-3.4908894790943799</c:v>
                </c:pt>
                <c:pt idx="11453">
                  <c:v>-3.50604475162603</c:v>
                </c:pt>
                <c:pt idx="11454">
                  <c:v>-3.5157516327866101</c:v>
                </c:pt>
                <c:pt idx="11455">
                  <c:v>-3.5254884219268399</c:v>
                </c:pt>
                <c:pt idx="11456">
                  <c:v>-3.5349432793842901</c:v>
                </c:pt>
                <c:pt idx="11457">
                  <c:v>-3.5440544113032302</c:v>
                </c:pt>
                <c:pt idx="11458">
                  <c:v>-3.5525871134610498</c:v>
                </c:pt>
                <c:pt idx="11459">
                  <c:v>-3.5605261043987202</c:v>
                </c:pt>
                <c:pt idx="11460">
                  <c:v>-3.5678505335919799</c:v>
                </c:pt>
                <c:pt idx="11461">
                  <c:v>-3.5752721126093401</c:v>
                </c:pt>
                <c:pt idx="11462">
                  <c:v>-3.58098757329536</c:v>
                </c:pt>
                <c:pt idx="11463">
                  <c:v>-3.5858018357344301</c:v>
                </c:pt>
                <c:pt idx="11464">
                  <c:v>-3.5896140263601999</c:v>
                </c:pt>
                <c:pt idx="11465">
                  <c:v>-3.5925248908212399</c:v>
                </c:pt>
                <c:pt idx="11466">
                  <c:v>-3.59444970925481</c:v>
                </c:pt>
                <c:pt idx="11467">
                  <c:v>-3.59537123541224</c:v>
                </c:pt>
                <c:pt idx="11468">
                  <c:v>-3.5953683430805099</c:v>
                </c:pt>
                <c:pt idx="11469">
                  <c:v>-3.5859890176225102</c:v>
                </c:pt>
                <c:pt idx="11470">
                  <c:v>-3.5845965237297901</c:v>
                </c:pt>
                <c:pt idx="11471">
                  <c:v>-3.5819190859157302</c:v>
                </c:pt>
                <c:pt idx="11472">
                  <c:v>-3.5786220000950002</c:v>
                </c:pt>
                <c:pt idx="11473">
                  <c:v>-3.5745695331156799</c:v>
                </c:pt>
                <c:pt idx="11474">
                  <c:v>-3.5698935908080598</c:v>
                </c:pt>
                <c:pt idx="11475">
                  <c:v>-3.5651021261528699</c:v>
                </c:pt>
                <c:pt idx="11476">
                  <c:v>-3.5596402206872901</c:v>
                </c:pt>
                <c:pt idx="11477">
                  <c:v>-3.53951843514053</c:v>
                </c:pt>
                <c:pt idx="11478">
                  <c:v>-3.5339941563977</c:v>
                </c:pt>
                <c:pt idx="11479">
                  <c:v>-3.5278752703528502</c:v>
                </c:pt>
                <c:pt idx="11480">
                  <c:v>-3.52167556780284</c:v>
                </c:pt>
                <c:pt idx="11481">
                  <c:v>-3.5155933742807401</c:v>
                </c:pt>
                <c:pt idx="11482">
                  <c:v>-3.5100046186924798</c:v>
                </c:pt>
                <c:pt idx="11483">
                  <c:v>-3.5042689813696</c:v>
                </c:pt>
                <c:pt idx="11484">
                  <c:v>-3.4988290617138702</c:v>
                </c:pt>
                <c:pt idx="11485">
                  <c:v>-3.48154369870401</c:v>
                </c:pt>
                <c:pt idx="11486">
                  <c:v>-3.4771930310704402</c:v>
                </c:pt>
                <c:pt idx="11487">
                  <c:v>-3.47317197894795</c:v>
                </c:pt>
                <c:pt idx="11488">
                  <c:v>-3.4693092294683101</c:v>
                </c:pt>
                <c:pt idx="11489">
                  <c:v>-3.4663012466099299</c:v>
                </c:pt>
                <c:pt idx="11490">
                  <c:v>-3.4636083359899801</c:v>
                </c:pt>
                <c:pt idx="11491">
                  <c:v>-3.46166845633942</c:v>
                </c:pt>
                <c:pt idx="11492">
                  <c:v>-3.4603075004075698</c:v>
                </c:pt>
                <c:pt idx="11493">
                  <c:v>-3.45489701829759</c:v>
                </c:pt>
                <c:pt idx="11494">
                  <c:v>-3.4547364825176299</c:v>
                </c:pt>
                <c:pt idx="11495">
                  <c:v>-3.4550830582863599</c:v>
                </c:pt>
                <c:pt idx="11496">
                  <c:v>-3.4560443385215298</c:v>
                </c:pt>
                <c:pt idx="11497">
                  <c:v>-3.4575763987584298</c:v>
                </c:pt>
                <c:pt idx="11498">
                  <c:v>-3.4596613243394101</c:v>
                </c:pt>
                <c:pt idx="11499">
                  <c:v>-3.46227713982154</c:v>
                </c:pt>
                <c:pt idx="11500">
                  <c:v>-3.46537590207679</c:v>
                </c:pt>
                <c:pt idx="11501">
                  <c:v>-3.4714004549451398</c:v>
                </c:pt>
                <c:pt idx="11502">
                  <c:v>-3.4753534402986999</c:v>
                </c:pt>
                <c:pt idx="11503">
                  <c:v>-3.47968184361428</c:v>
                </c:pt>
                <c:pt idx="11504">
                  <c:v>-3.4843735626963301</c:v>
                </c:pt>
                <c:pt idx="11505">
                  <c:v>-3.48930814238481</c:v>
                </c:pt>
                <c:pt idx="11506">
                  <c:v>-3.49439809916014</c:v>
                </c:pt>
                <c:pt idx="11507">
                  <c:v>-3.4994631478848901</c:v>
                </c:pt>
                <c:pt idx="11508">
                  <c:v>-3.5047027906534698</c:v>
                </c:pt>
                <c:pt idx="11509">
                  <c:v>-3.5136900979519501</c:v>
                </c:pt>
                <c:pt idx="11510">
                  <c:v>-3.5186883434479399</c:v>
                </c:pt>
                <c:pt idx="11511">
                  <c:v>-3.5236605640747398</c:v>
                </c:pt>
                <c:pt idx="11512">
                  <c:v>-3.5283369125421999</c:v>
                </c:pt>
                <c:pt idx="11513">
                  <c:v>-3.5326236837880698</c:v>
                </c:pt>
                <c:pt idx="11514">
                  <c:v>-3.5365307077276298</c:v>
                </c:pt>
                <c:pt idx="11515">
                  <c:v>-3.53991274470948</c:v>
                </c:pt>
                <c:pt idx="11516">
                  <c:v>-3.5428811460018999</c:v>
                </c:pt>
                <c:pt idx="11517">
                  <c:v>-3.5442337182519901</c:v>
                </c:pt>
                <c:pt idx="11518">
                  <c:v>-3.5459868797615801</c:v>
                </c:pt>
                <c:pt idx="11519">
                  <c:v>-3.5470228122637399</c:v>
                </c:pt>
                <c:pt idx="11520">
                  <c:v>-3.54744262873897</c:v>
                </c:pt>
                <c:pt idx="11521">
                  <c:v>-3.54707849549369</c:v>
                </c:pt>
                <c:pt idx="11522">
                  <c:v>-3.54640787905107</c:v>
                </c:pt>
                <c:pt idx="11523">
                  <c:v>-3.5449345851176899</c:v>
                </c:pt>
                <c:pt idx="11524">
                  <c:v>-3.54292812032898</c:v>
                </c:pt>
                <c:pt idx="11525">
                  <c:v>-3.5327333755644701</c:v>
                </c:pt>
                <c:pt idx="11526">
                  <c:v>-3.52991491843866</c:v>
                </c:pt>
                <c:pt idx="11527">
                  <c:v>-3.5266598158545102</c:v>
                </c:pt>
                <c:pt idx="11528">
                  <c:v>-3.5231434938660402</c:v>
                </c:pt>
                <c:pt idx="11529">
                  <c:v>-3.519275240686</c:v>
                </c:pt>
                <c:pt idx="11530">
                  <c:v>-3.5155450839770501</c:v>
                </c:pt>
                <c:pt idx="11531">
                  <c:v>-3.5112386352613401</c:v>
                </c:pt>
                <c:pt idx="11532">
                  <c:v>-3.5073347772030599</c:v>
                </c:pt>
                <c:pt idx="11533">
                  <c:v>-3.4935438518464199</c:v>
                </c:pt>
                <c:pt idx="11534">
                  <c:v>-3.4901327702127301</c:v>
                </c:pt>
                <c:pt idx="11535">
                  <c:v>-3.4867120133731899</c:v>
                </c:pt>
                <c:pt idx="11536">
                  <c:v>-3.4837827745097298</c:v>
                </c:pt>
                <c:pt idx="11537">
                  <c:v>-3.4813837850196698</c:v>
                </c:pt>
                <c:pt idx="11538">
                  <c:v>-3.4796972578861798</c:v>
                </c:pt>
                <c:pt idx="11539">
                  <c:v>-3.4784342420587602</c:v>
                </c:pt>
                <c:pt idx="11540">
                  <c:v>-3.4779323839042799</c:v>
                </c:pt>
                <c:pt idx="11541">
                  <c:v>-3.4738297299194301</c:v>
                </c:pt>
                <c:pt idx="11542">
                  <c:v>-3.4750799198125502</c:v>
                </c:pt>
                <c:pt idx="11543">
                  <c:v>-3.4770276580652202</c:v>
                </c:pt>
                <c:pt idx="11544">
                  <c:v>-3.4798390644119901</c:v>
                </c:pt>
                <c:pt idx="11545">
                  <c:v>-3.4835062712428</c:v>
                </c:pt>
                <c:pt idx="11546">
                  <c:v>-3.48810470447</c:v>
                </c:pt>
                <c:pt idx="11547">
                  <c:v>-3.49349110559054</c:v>
                </c:pt>
                <c:pt idx="11548">
                  <c:v>-3.4998418807007701</c:v>
                </c:pt>
                <c:pt idx="11549">
                  <c:v>-3.5108685006678502</c:v>
                </c:pt>
                <c:pt idx="11550">
                  <c:v>-3.5183808633138201</c:v>
                </c:pt>
                <c:pt idx="11551">
                  <c:v>-3.52683931113339</c:v>
                </c:pt>
                <c:pt idx="11552">
                  <c:v>-3.5358240686691</c:v>
                </c:pt>
                <c:pt idx="11553">
                  <c:v>-3.5456350135389898</c:v>
                </c:pt>
                <c:pt idx="11554">
                  <c:v>-3.55557361583642</c:v>
                </c:pt>
                <c:pt idx="11555">
                  <c:v>-3.5663605183646099</c:v>
                </c:pt>
                <c:pt idx="11556">
                  <c:v>-3.5770744297719199</c:v>
                </c:pt>
                <c:pt idx="11557">
                  <c:v>-3.5976754734929401</c:v>
                </c:pt>
                <c:pt idx="11558">
                  <c:v>-3.6088598239299499</c:v>
                </c:pt>
                <c:pt idx="11559">
                  <c:v>-3.6200621290971098</c:v>
                </c:pt>
                <c:pt idx="11560">
                  <c:v>-3.6314429074167802</c:v>
                </c:pt>
                <c:pt idx="11561">
                  <c:v>-3.64234981654104</c:v>
                </c:pt>
                <c:pt idx="11562">
                  <c:v>-3.6533040604648899</c:v>
                </c:pt>
                <c:pt idx="11563">
                  <c:v>-3.66389464269509</c:v>
                </c:pt>
                <c:pt idx="11564">
                  <c:v>-3.67374173907307</c:v>
                </c:pt>
                <c:pt idx="11565">
                  <c:v>-3.6909972022880702</c:v>
                </c:pt>
                <c:pt idx="11566">
                  <c:v>-3.6998236370344002</c:v>
                </c:pt>
                <c:pt idx="11567">
                  <c:v>-3.7076566779323601</c:v>
                </c:pt>
                <c:pt idx="11568">
                  <c:v>-3.71479744064133</c:v>
                </c:pt>
                <c:pt idx="11569">
                  <c:v>-3.7210413981334098</c:v>
                </c:pt>
                <c:pt idx="11570">
                  <c:v>-3.7263738076589599</c:v>
                </c:pt>
                <c:pt idx="11571">
                  <c:v>-3.73078885801469</c:v>
                </c:pt>
                <c:pt idx="11572">
                  <c:v>-3.7342901047793702</c:v>
                </c:pt>
                <c:pt idx="11573">
                  <c:v>-3.7356144630906898</c:v>
                </c:pt>
                <c:pt idx="11574">
                  <c:v>-3.7370891968798898</c:v>
                </c:pt>
                <c:pt idx="11575">
                  <c:v>-3.73738003183351</c:v>
                </c:pt>
                <c:pt idx="11576">
                  <c:v>-3.7366311484185499</c:v>
                </c:pt>
                <c:pt idx="11577">
                  <c:v>-3.7349087588304801</c:v>
                </c:pt>
                <c:pt idx="11578">
                  <c:v>-3.7322829118252501</c:v>
                </c:pt>
                <c:pt idx="11579">
                  <c:v>-3.7288246853114901</c:v>
                </c:pt>
                <c:pt idx="11580">
                  <c:v>-3.7244483954496799</c:v>
                </c:pt>
                <c:pt idx="11581">
                  <c:v>-3.7100279501863902</c:v>
                </c:pt>
                <c:pt idx="11582">
                  <c:v>-3.7047933998801899</c:v>
                </c:pt>
                <c:pt idx="11583">
                  <c:v>-3.6985556739688499</c:v>
                </c:pt>
                <c:pt idx="11584">
                  <c:v>-3.6918217898752999</c:v>
                </c:pt>
                <c:pt idx="11585">
                  <c:v>-3.6846527788288901</c:v>
                </c:pt>
                <c:pt idx="11586">
                  <c:v>-3.6772530225306599</c:v>
                </c:pt>
                <c:pt idx="11587">
                  <c:v>-3.66968925138849</c:v>
                </c:pt>
                <c:pt idx="11588">
                  <c:v>-3.6624301342893402</c:v>
                </c:pt>
                <c:pt idx="11589">
                  <c:v>-3.6437690916566101</c:v>
                </c:pt>
                <c:pt idx="11590">
                  <c:v>-3.6367126670609702</c:v>
                </c:pt>
                <c:pt idx="11591">
                  <c:v>-3.6298153087053899</c:v>
                </c:pt>
                <c:pt idx="11592">
                  <c:v>-3.6232224897735699</c:v>
                </c:pt>
                <c:pt idx="11593">
                  <c:v>-3.6171601728521501</c:v>
                </c:pt>
                <c:pt idx="11594">
                  <c:v>-3.6120120094460102</c:v>
                </c:pt>
                <c:pt idx="11595">
                  <c:v>-3.60729290048371</c:v>
                </c:pt>
                <c:pt idx="11596">
                  <c:v>-3.6034205770941199</c:v>
                </c:pt>
                <c:pt idx="11597">
                  <c:v>-3.5949726549574001</c:v>
                </c:pt>
                <c:pt idx="11598">
                  <c:v>-3.5930638834214199</c:v>
                </c:pt>
                <c:pt idx="11599">
                  <c:v>-3.5919127549986301</c:v>
                </c:pt>
                <c:pt idx="11600">
                  <c:v>-3.5916750019120598</c:v>
                </c:pt>
                <c:pt idx="11601">
                  <c:v>-3.5925027337439599</c:v>
                </c:pt>
                <c:pt idx="11602">
                  <c:v>-3.5943321959877701</c:v>
                </c:pt>
                <c:pt idx="11603">
                  <c:v>-3.5970180234256599</c:v>
                </c:pt>
                <c:pt idx="11604">
                  <c:v>-3.60052113597051</c:v>
                </c:pt>
                <c:pt idx="11605">
                  <c:v>-3.6075903797012998</c:v>
                </c:pt>
                <c:pt idx="11606">
                  <c:v>-3.61261150392028</c:v>
                </c:pt>
                <c:pt idx="11607">
                  <c:v>-3.6183876813562201</c:v>
                </c:pt>
                <c:pt idx="11608">
                  <c:v>-3.6246560729086399</c:v>
                </c:pt>
                <c:pt idx="11609">
                  <c:v>-3.6313518976761499</c:v>
                </c:pt>
                <c:pt idx="11610">
                  <c:v>-3.6384031820539202</c:v>
                </c:pt>
                <c:pt idx="11611">
                  <c:v>-3.6455952458086198</c:v>
                </c:pt>
                <c:pt idx="11612">
                  <c:v>-3.6529288620247198</c:v>
                </c:pt>
                <c:pt idx="11613">
                  <c:v>-3.6703377761420102</c:v>
                </c:pt>
                <c:pt idx="11614">
                  <c:v>-3.6774697448088101</c:v>
                </c:pt>
                <c:pt idx="11615">
                  <c:v>-3.6843612461582902</c:v>
                </c:pt>
                <c:pt idx="11616">
                  <c:v>-3.6907500811412</c:v>
                </c:pt>
                <c:pt idx="11617">
                  <c:v>-3.69672248079072</c:v>
                </c:pt>
                <c:pt idx="11618">
                  <c:v>-3.7020093412277801</c:v>
                </c:pt>
                <c:pt idx="11619">
                  <c:v>-3.7066099482312702</c:v>
                </c:pt>
                <c:pt idx="11620">
                  <c:v>-3.7103507028669598</c:v>
                </c:pt>
                <c:pt idx="11621">
                  <c:v>-3.7120634987860499</c:v>
                </c:pt>
                <c:pt idx="11622">
                  <c:v>-3.71389088985753</c:v>
                </c:pt>
                <c:pt idx="11623">
                  <c:v>-3.7147552619170399</c:v>
                </c:pt>
                <c:pt idx="11624">
                  <c:v>-3.7146256491225502</c:v>
                </c:pt>
                <c:pt idx="11625">
                  <c:v>-3.7132632939730401</c:v>
                </c:pt>
                <c:pt idx="11626">
                  <c:v>-3.7108952284061099</c:v>
                </c:pt>
                <c:pt idx="11627">
                  <c:v>-3.7074458552932299</c:v>
                </c:pt>
                <c:pt idx="11628">
                  <c:v>-3.7032650598649401</c:v>
                </c:pt>
                <c:pt idx="11629">
                  <c:v>-3.68732854862641</c:v>
                </c:pt>
                <c:pt idx="11630">
                  <c:v>-3.6814728071926601</c:v>
                </c:pt>
                <c:pt idx="11631">
                  <c:v>-3.6746156735510001</c:v>
                </c:pt>
                <c:pt idx="11632">
                  <c:v>-3.6672391810446601</c:v>
                </c:pt>
                <c:pt idx="11633">
                  <c:v>-3.65923030040056</c:v>
                </c:pt>
                <c:pt idx="11634">
                  <c:v>-3.65084642170866</c:v>
                </c:pt>
                <c:pt idx="11635">
                  <c:v>-3.6426450247235098</c:v>
                </c:pt>
                <c:pt idx="11636">
                  <c:v>-3.63383444516333</c:v>
                </c:pt>
                <c:pt idx="11637">
                  <c:v>-3.6106665430812499</c:v>
                </c:pt>
                <c:pt idx="11638">
                  <c:v>-3.6023287888081299</c:v>
                </c:pt>
                <c:pt idx="11639">
                  <c:v>-3.5943228802410401</c:v>
                </c:pt>
                <c:pt idx="11640">
                  <c:v>-3.5866482611418502</c:v>
                </c:pt>
                <c:pt idx="11641">
                  <c:v>-3.57919017706591</c:v>
                </c:pt>
                <c:pt idx="11642">
                  <c:v>-3.5723954323092002</c:v>
                </c:pt>
                <c:pt idx="11643">
                  <c:v>-3.56631391618357</c:v>
                </c:pt>
                <c:pt idx="11644">
                  <c:v>-3.5612974698876401</c:v>
                </c:pt>
                <c:pt idx="11645">
                  <c:v>-3.5468929144358499</c:v>
                </c:pt>
                <c:pt idx="11646">
                  <c:v>-3.54330837153385</c:v>
                </c:pt>
                <c:pt idx="11647">
                  <c:v>-3.5406344819141302</c:v>
                </c:pt>
                <c:pt idx="11648">
                  <c:v>-3.5388513224890401</c:v>
                </c:pt>
                <c:pt idx="11649">
                  <c:v>-3.5379373072691398</c:v>
                </c:pt>
                <c:pt idx="11650">
                  <c:v>-3.5378686718763399</c:v>
                </c:pt>
                <c:pt idx="11651">
                  <c:v>-3.538618558165</c:v>
                </c:pt>
                <c:pt idx="11652">
                  <c:v>-3.54021521453787</c:v>
                </c:pt>
                <c:pt idx="11653">
                  <c:v>-3.5401489735877099</c:v>
                </c:pt>
                <c:pt idx="11654">
                  <c:v>-3.54324265502806</c:v>
                </c:pt>
                <c:pt idx="11655">
                  <c:v>-3.54696681244251</c:v>
                </c:pt>
                <c:pt idx="11656">
                  <c:v>-3.5513126031680202</c:v>
                </c:pt>
                <c:pt idx="11657">
                  <c:v>-3.5562071940034601</c:v>
                </c:pt>
                <c:pt idx="11658">
                  <c:v>-3.5615380240840899</c:v>
                </c:pt>
                <c:pt idx="11659">
                  <c:v>-3.56725253381207</c:v>
                </c:pt>
                <c:pt idx="11660">
                  <c:v>-3.5732563327003102</c:v>
                </c:pt>
                <c:pt idx="11661">
                  <c:v>-3.58174126442742</c:v>
                </c:pt>
                <c:pt idx="11662">
                  <c:v>-3.5880604194155299</c:v>
                </c:pt>
                <c:pt idx="11663">
                  <c:v>-3.5945021060040001</c:v>
                </c:pt>
                <c:pt idx="11664">
                  <c:v>-3.6009690071271701</c:v>
                </c:pt>
                <c:pt idx="11665">
                  <c:v>-3.6074220252725699</c:v>
                </c:pt>
                <c:pt idx="11666">
                  <c:v>-3.6138231348217</c:v>
                </c:pt>
                <c:pt idx="11667">
                  <c:v>-3.6198926909694502</c:v>
                </c:pt>
                <c:pt idx="11668">
                  <c:v>-3.6257162284486402</c:v>
                </c:pt>
                <c:pt idx="11669">
                  <c:v>-3.6333616753936901</c:v>
                </c:pt>
                <c:pt idx="11670">
                  <c:v>-3.63859401070594</c:v>
                </c:pt>
                <c:pt idx="11671">
                  <c:v>-3.6436597641004198</c:v>
                </c:pt>
                <c:pt idx="11672">
                  <c:v>-3.64823693734794</c:v>
                </c:pt>
                <c:pt idx="11673">
                  <c:v>-3.6522945300815199</c:v>
                </c:pt>
                <c:pt idx="11674">
                  <c:v>-3.6561070255466301</c:v>
                </c:pt>
                <c:pt idx="11675">
                  <c:v>-3.6593449405773901</c:v>
                </c:pt>
                <c:pt idx="11676">
                  <c:v>-3.6623139803118598</c:v>
                </c:pt>
                <c:pt idx="11677">
                  <c:v>-3.66317363233048</c:v>
                </c:pt>
                <c:pt idx="11678">
                  <c:v>-3.6653297523011101</c:v>
                </c:pt>
                <c:pt idx="11679">
                  <c:v>-3.66715371510577</c:v>
                </c:pt>
                <c:pt idx="11680">
                  <c:v>-3.6684512211357698</c:v>
                </c:pt>
                <c:pt idx="11681">
                  <c:v>-3.66939406804849</c:v>
                </c:pt>
                <c:pt idx="11682">
                  <c:v>-3.66976597295226</c:v>
                </c:pt>
                <c:pt idx="11683">
                  <c:v>-3.6698365516219802</c:v>
                </c:pt>
                <c:pt idx="11684">
                  <c:v>-3.6696469741536002</c:v>
                </c:pt>
                <c:pt idx="11685">
                  <c:v>-3.6629701915778599</c:v>
                </c:pt>
                <c:pt idx="11686">
                  <c:v>-3.6623496150000698</c:v>
                </c:pt>
                <c:pt idx="11687">
                  <c:v>-3.6611494668894902</c:v>
                </c:pt>
                <c:pt idx="11688">
                  <c:v>-3.6599034488104301</c:v>
                </c:pt>
                <c:pt idx="11689">
                  <c:v>-3.6581141480569399</c:v>
                </c:pt>
                <c:pt idx="11690">
                  <c:v>-3.65627219390369</c:v>
                </c:pt>
                <c:pt idx="11691">
                  <c:v>-3.65415216840531</c:v>
                </c:pt>
                <c:pt idx="11692">
                  <c:v>-3.6520616384948599</c:v>
                </c:pt>
                <c:pt idx="11693">
                  <c:v>-3.6407047600071598</c:v>
                </c:pt>
                <c:pt idx="11694">
                  <c:v>-3.6385319415664501</c:v>
                </c:pt>
                <c:pt idx="11695">
                  <c:v>-3.6361402030776899</c:v>
                </c:pt>
                <c:pt idx="11696">
                  <c:v>-3.6338140375734298</c:v>
                </c:pt>
                <c:pt idx="11697">
                  <c:v>-3.63144668085627</c:v>
                </c:pt>
                <c:pt idx="11698">
                  <c:v>-3.6292366435115802</c:v>
                </c:pt>
                <c:pt idx="11699">
                  <c:v>-3.6272278777693101</c:v>
                </c:pt>
                <c:pt idx="11700">
                  <c:v>-3.6255383378203998</c:v>
                </c:pt>
                <c:pt idx="11701">
                  <c:v>-3.61531347007113</c:v>
                </c:pt>
                <c:pt idx="11702">
                  <c:v>-3.61420623732878</c:v>
                </c:pt>
                <c:pt idx="11703">
                  <c:v>-3.61315915193578</c:v>
                </c:pt>
                <c:pt idx="11704">
                  <c:v>-3.61252513985478</c:v>
                </c:pt>
                <c:pt idx="11705">
                  <c:v>-3.61222284697407</c:v>
                </c:pt>
                <c:pt idx="11706">
                  <c:v>-3.6124491913348802</c:v>
                </c:pt>
                <c:pt idx="11707">
                  <c:v>-3.61285988634953</c:v>
                </c:pt>
                <c:pt idx="11708">
                  <c:v>-3.6139782581075299</c:v>
                </c:pt>
                <c:pt idx="11709">
                  <c:v>-3.6105498446284199</c:v>
                </c:pt>
                <c:pt idx="11710">
                  <c:v>-3.6123872535504802</c:v>
                </c:pt>
                <c:pt idx="11711">
                  <c:v>-3.61453285775614</c:v>
                </c:pt>
                <c:pt idx="11712">
                  <c:v>-3.6170795569316398</c:v>
                </c:pt>
                <c:pt idx="11713">
                  <c:v>-3.62004011168117</c:v>
                </c:pt>
                <c:pt idx="11714">
                  <c:v>-3.6232052819498501</c:v>
                </c:pt>
                <c:pt idx="11715">
                  <c:v>-3.62677380672939</c:v>
                </c:pt>
                <c:pt idx="11716">
                  <c:v>-3.63065517766832</c:v>
                </c:pt>
                <c:pt idx="11717">
                  <c:v>-3.6337291170771402</c:v>
                </c:pt>
                <c:pt idx="11718">
                  <c:v>-3.63790809267649</c:v>
                </c:pt>
                <c:pt idx="11719">
                  <c:v>-3.6422777358285998</c:v>
                </c:pt>
                <c:pt idx="11720">
                  <c:v>-3.6467068828353102</c:v>
                </c:pt>
                <c:pt idx="11721">
                  <c:v>-3.6511710376071198</c:v>
                </c:pt>
                <c:pt idx="11722">
                  <c:v>-3.6555212396428098</c:v>
                </c:pt>
                <c:pt idx="11723">
                  <c:v>-3.65982919578523</c:v>
                </c:pt>
                <c:pt idx="11724">
                  <c:v>-3.6638862502923799</c:v>
                </c:pt>
                <c:pt idx="11725">
                  <c:v>-3.6671006952744301</c:v>
                </c:pt>
                <c:pt idx="11726">
                  <c:v>-3.6707541506577099</c:v>
                </c:pt>
                <c:pt idx="11727">
                  <c:v>-3.6740293297513098</c:v>
                </c:pt>
                <c:pt idx="11728">
                  <c:v>-3.67713391107988</c:v>
                </c:pt>
                <c:pt idx="11729">
                  <c:v>-3.67979373559989</c:v>
                </c:pt>
                <c:pt idx="11730">
                  <c:v>-3.6820311716523801</c:v>
                </c:pt>
                <c:pt idx="11731">
                  <c:v>-3.6838053973178799</c:v>
                </c:pt>
                <c:pt idx="11732">
                  <c:v>-3.6852241745593699</c:v>
                </c:pt>
                <c:pt idx="11733">
                  <c:v>-3.6812960653956699</c:v>
                </c:pt>
                <c:pt idx="11734">
                  <c:v>-3.6816948423968401</c:v>
                </c:pt>
                <c:pt idx="11735">
                  <c:v>-3.68166487693391</c:v>
                </c:pt>
                <c:pt idx="11736">
                  <c:v>-3.6811161848545102</c:v>
                </c:pt>
                <c:pt idx="11737">
                  <c:v>-3.6801486432478798</c:v>
                </c:pt>
                <c:pt idx="11738">
                  <c:v>-3.6787770496932</c:v>
                </c:pt>
                <c:pt idx="11739">
                  <c:v>-3.67701896623847</c:v>
                </c:pt>
                <c:pt idx="11740">
                  <c:v>-3.6749609234600902</c:v>
                </c:pt>
                <c:pt idx="11741">
                  <c:v>-3.6636189480299102</c:v>
                </c:pt>
                <c:pt idx="11742">
                  <c:v>-3.6609502698372798</c:v>
                </c:pt>
                <c:pt idx="11743">
                  <c:v>-3.6581660248887999</c:v>
                </c:pt>
                <c:pt idx="11744">
                  <c:v>-3.6550466226457701</c:v>
                </c:pt>
                <c:pt idx="11745">
                  <c:v>-3.6518600100188299</c:v>
                </c:pt>
                <c:pt idx="11746">
                  <c:v>-3.6484687814197301</c:v>
                </c:pt>
                <c:pt idx="11747">
                  <c:v>-3.64513155370634</c:v>
                </c:pt>
                <c:pt idx="11748">
                  <c:v>-3.6416262924059501</c:v>
                </c:pt>
                <c:pt idx="11749">
                  <c:v>-3.6268409274036602</c:v>
                </c:pt>
                <c:pt idx="11750">
                  <c:v>-3.6234257050675902</c:v>
                </c:pt>
                <c:pt idx="11751">
                  <c:v>-3.6200036187693301</c:v>
                </c:pt>
                <c:pt idx="11752">
                  <c:v>-3.6166502602658901</c:v>
                </c:pt>
                <c:pt idx="11753">
                  <c:v>-3.6133202637231001</c:v>
                </c:pt>
                <c:pt idx="11754">
                  <c:v>-3.61019889449459</c:v>
                </c:pt>
                <c:pt idx="11755">
                  <c:v>-3.6070066967650898</c:v>
                </c:pt>
                <c:pt idx="11756">
                  <c:v>-3.60412659604496</c:v>
                </c:pt>
                <c:pt idx="11757">
                  <c:v>-3.5896218106832798</c:v>
                </c:pt>
                <c:pt idx="11758">
                  <c:v>-3.587045593854</c:v>
                </c:pt>
                <c:pt idx="11759">
                  <c:v>-3.58451391572564</c:v>
                </c:pt>
                <c:pt idx="11760">
                  <c:v>-3.5820552103008501</c:v>
                </c:pt>
                <c:pt idx="11761">
                  <c:v>-3.5795645146113402</c:v>
                </c:pt>
                <c:pt idx="11762">
                  <c:v>-3.5773167774774799</c:v>
                </c:pt>
                <c:pt idx="11763">
                  <c:v>-3.5750421037723399</c:v>
                </c:pt>
                <c:pt idx="11764">
                  <c:v>-3.5729060883338302</c:v>
                </c:pt>
                <c:pt idx="11765">
                  <c:v>-3.5602187199178701</c:v>
                </c:pt>
                <c:pt idx="11766">
                  <c:v>-3.5580584271059301</c:v>
                </c:pt>
                <c:pt idx="11767">
                  <c:v>-3.5562731030039001</c:v>
                </c:pt>
                <c:pt idx="11768">
                  <c:v>-3.5543106680432301</c:v>
                </c:pt>
                <c:pt idx="11769">
                  <c:v>-3.55265361068881</c:v>
                </c:pt>
                <c:pt idx="11770">
                  <c:v>-3.5509754371921902</c:v>
                </c:pt>
                <c:pt idx="11771">
                  <c:v>-3.5492019690154502</c:v>
                </c:pt>
                <c:pt idx="11772">
                  <c:v>-3.54768086223413</c:v>
                </c:pt>
                <c:pt idx="11773">
                  <c:v>-3.5364055643212899</c:v>
                </c:pt>
                <c:pt idx="11774">
                  <c:v>-3.53477574306355</c:v>
                </c:pt>
                <c:pt idx="11775">
                  <c:v>-3.5333993927996499</c:v>
                </c:pt>
                <c:pt idx="11776">
                  <c:v>-3.5320681630859001</c:v>
                </c:pt>
                <c:pt idx="11777">
                  <c:v>-3.5304959835688501</c:v>
                </c:pt>
                <c:pt idx="11778">
                  <c:v>-3.5292480036839899</c:v>
                </c:pt>
                <c:pt idx="11779">
                  <c:v>-3.5278713819336902</c:v>
                </c:pt>
                <c:pt idx="11780">
                  <c:v>-3.5267384665523802</c:v>
                </c:pt>
                <c:pt idx="11781">
                  <c:v>-3.51649257549147</c:v>
                </c:pt>
                <c:pt idx="11782">
                  <c:v>-3.5153097501089499</c:v>
                </c:pt>
                <c:pt idx="11783">
                  <c:v>-3.5142881180874799</c:v>
                </c:pt>
                <c:pt idx="11784">
                  <c:v>-3.5133546981251502</c:v>
                </c:pt>
                <c:pt idx="11785">
                  <c:v>-3.51232396208131</c:v>
                </c:pt>
                <c:pt idx="11786">
                  <c:v>-3.5115067959466</c:v>
                </c:pt>
                <c:pt idx="11787">
                  <c:v>-3.51063501094024</c:v>
                </c:pt>
                <c:pt idx="11788">
                  <c:v>-3.5098315751695601</c:v>
                </c:pt>
                <c:pt idx="11789">
                  <c:v>-3.5001463159009898</c:v>
                </c:pt>
                <c:pt idx="11790">
                  <c:v>-3.4992055659662999</c:v>
                </c:pt>
                <c:pt idx="11791">
                  <c:v>-3.4985820258851699</c:v>
                </c:pt>
                <c:pt idx="11792">
                  <c:v>-3.4979950917961999</c:v>
                </c:pt>
                <c:pt idx="11793">
                  <c:v>-3.4971875536786801</c:v>
                </c:pt>
                <c:pt idx="11794">
                  <c:v>-3.49656736524113</c:v>
                </c:pt>
                <c:pt idx="11795">
                  <c:v>-3.4957015988861802</c:v>
                </c:pt>
                <c:pt idx="11796">
                  <c:v>-3.4950952830186202</c:v>
                </c:pt>
                <c:pt idx="11797">
                  <c:v>-3.4850815129452202</c:v>
                </c:pt>
                <c:pt idx="11798">
                  <c:v>-3.4845323600150402</c:v>
                </c:pt>
                <c:pt idx="11799">
                  <c:v>-3.4839010133101702</c:v>
                </c:pt>
                <c:pt idx="11800">
                  <c:v>-3.4832022860152101</c:v>
                </c:pt>
                <c:pt idx="11801">
                  <c:v>-3.4825117491320099</c:v>
                </c:pt>
                <c:pt idx="11802">
                  <c:v>-3.48183711469333</c:v>
                </c:pt>
                <c:pt idx="11803">
                  <c:v>-3.4812225540156998</c:v>
                </c:pt>
                <c:pt idx="11804">
                  <c:v>-3.4806404345670199</c:v>
                </c:pt>
                <c:pt idx="11805">
                  <c:v>-3.4709918520308101</c:v>
                </c:pt>
                <c:pt idx="11806">
                  <c:v>-3.4709111168505702</c:v>
                </c:pt>
                <c:pt idx="11807">
                  <c:v>-3.4705544838153299</c:v>
                </c:pt>
                <c:pt idx="11808">
                  <c:v>-3.4703207963827798</c:v>
                </c:pt>
                <c:pt idx="11809">
                  <c:v>-3.4701603142725501</c:v>
                </c:pt>
                <c:pt idx="11810">
                  <c:v>-3.47007807307538</c:v>
                </c:pt>
                <c:pt idx="11811">
                  <c:v>-3.4702622481539298</c:v>
                </c:pt>
                <c:pt idx="11812">
                  <c:v>-3.4704708809232301</c:v>
                </c:pt>
                <c:pt idx="11813">
                  <c:v>-3.4629007494887198</c:v>
                </c:pt>
                <c:pt idx="11814">
                  <c:v>-3.4634597503152502</c:v>
                </c:pt>
                <c:pt idx="11815">
                  <c:v>-3.46392790393804</c:v>
                </c:pt>
                <c:pt idx="11816">
                  <c:v>-3.4644722674448398</c:v>
                </c:pt>
                <c:pt idx="11817">
                  <c:v>-3.4650859115654602</c:v>
                </c:pt>
                <c:pt idx="11818">
                  <c:v>-3.46591876188862</c:v>
                </c:pt>
                <c:pt idx="11819">
                  <c:v>-3.4666414230693801</c:v>
                </c:pt>
                <c:pt idx="11820">
                  <c:v>-3.46739978269816</c:v>
                </c:pt>
                <c:pt idx="11821">
                  <c:v>-3.4612973149290598</c:v>
                </c:pt>
                <c:pt idx="11822">
                  <c:v>-3.46224292009645</c:v>
                </c:pt>
                <c:pt idx="11823">
                  <c:v>-3.4630222826672399</c:v>
                </c:pt>
                <c:pt idx="11824">
                  <c:v>-3.46385980105019</c:v>
                </c:pt>
                <c:pt idx="11825">
                  <c:v>-3.4644922269344001</c:v>
                </c:pt>
                <c:pt idx="11826">
                  <c:v>-3.4648405746732198</c:v>
                </c:pt>
                <c:pt idx="11827">
                  <c:v>-3.46510057479124</c:v>
                </c:pt>
                <c:pt idx="11828">
                  <c:v>-3.4650629898482399</c:v>
                </c:pt>
                <c:pt idx="11829">
                  <c:v>-3.4570566643442602</c:v>
                </c:pt>
                <c:pt idx="11830">
                  <c:v>-3.4567237201380898</c:v>
                </c:pt>
                <c:pt idx="11831">
                  <c:v>-3.4562357609912899</c:v>
                </c:pt>
                <c:pt idx="11832">
                  <c:v>-3.45515566567558</c:v>
                </c:pt>
                <c:pt idx="11833">
                  <c:v>-3.45388368702088</c:v>
                </c:pt>
                <c:pt idx="11834">
                  <c:v>-3.4521722284651801</c:v>
                </c:pt>
                <c:pt idx="11835">
                  <c:v>-3.4502461567832601</c:v>
                </c:pt>
                <c:pt idx="11836">
                  <c:v>-3.4478563757292302</c:v>
                </c:pt>
                <c:pt idx="11837">
                  <c:v>-3.4342393036491599</c:v>
                </c:pt>
                <c:pt idx="11838">
                  <c:v>-3.4319132207748702</c:v>
                </c:pt>
                <c:pt idx="11839">
                  <c:v>-3.4285952367607901</c:v>
                </c:pt>
                <c:pt idx="11840">
                  <c:v>-3.4250422357469299</c:v>
                </c:pt>
                <c:pt idx="11841">
                  <c:v>-3.4212550696961301</c:v>
                </c:pt>
                <c:pt idx="11842">
                  <c:v>-3.4169957387907601</c:v>
                </c:pt>
                <c:pt idx="11843">
                  <c:v>-3.41251014350008</c:v>
                </c:pt>
                <c:pt idx="11844">
                  <c:v>-3.4081238657588</c:v>
                </c:pt>
                <c:pt idx="11845">
                  <c:v>-3.3884274556182001</c:v>
                </c:pt>
                <c:pt idx="11846">
                  <c:v>-3.3834206140191099</c:v>
                </c:pt>
                <c:pt idx="11847">
                  <c:v>-3.3778745047609302</c:v>
                </c:pt>
                <c:pt idx="11848">
                  <c:v>-3.3718900846132098</c:v>
                </c:pt>
                <c:pt idx="11849">
                  <c:v>-3.36572799360601</c:v>
                </c:pt>
                <c:pt idx="11850">
                  <c:v>-3.3593992969787299</c:v>
                </c:pt>
                <c:pt idx="11851">
                  <c:v>-3.3530618769863798</c:v>
                </c:pt>
                <c:pt idx="11852">
                  <c:v>-3.3462032503361998</c:v>
                </c:pt>
                <c:pt idx="11853">
                  <c:v>-3.3212088324962501</c:v>
                </c:pt>
                <c:pt idx="11854">
                  <c:v>-3.3148593316330102</c:v>
                </c:pt>
                <c:pt idx="11855">
                  <c:v>-3.3074910329897902</c:v>
                </c:pt>
                <c:pt idx="11856">
                  <c:v>-3.2998305592561001</c:v>
                </c:pt>
                <c:pt idx="11857">
                  <c:v>-3.2921291249750801</c:v>
                </c:pt>
                <c:pt idx="11858">
                  <c:v>-3.28441266477952</c:v>
                </c:pt>
                <c:pt idx="11859">
                  <c:v>-3.2767843177060798</c:v>
                </c:pt>
                <c:pt idx="11860">
                  <c:v>-3.2691949695103801</c:v>
                </c:pt>
                <c:pt idx="11861">
                  <c:v>-3.2431393780675801</c:v>
                </c:pt>
                <c:pt idx="11862">
                  <c:v>-3.2358674722112499</c:v>
                </c:pt>
                <c:pt idx="11863">
                  <c:v>-3.2284554480000698</c:v>
                </c:pt>
                <c:pt idx="11864">
                  <c:v>-3.2209237210396502</c:v>
                </c:pt>
                <c:pt idx="11865">
                  <c:v>-3.2135780710823001</c:v>
                </c:pt>
                <c:pt idx="11866">
                  <c:v>-3.2064442541277698</c:v>
                </c:pt>
                <c:pt idx="11867">
                  <c:v>-3.2001099615867998</c:v>
                </c:pt>
                <c:pt idx="11868">
                  <c:v>-3.19366676621839</c:v>
                </c:pt>
                <c:pt idx="11869">
                  <c:v>-3.1578075565312398</c:v>
                </c:pt>
                <c:pt idx="11870">
                  <c:v>-3.1519382984619799</c:v>
                </c:pt>
                <c:pt idx="11871">
                  <c:v>-3.1465634400548699</c:v>
                </c:pt>
                <c:pt idx="11872">
                  <c:v>-3.14147187716235</c:v>
                </c:pt>
                <c:pt idx="11873">
                  <c:v>-3.1369469058455599</c:v>
                </c:pt>
                <c:pt idx="11874">
                  <c:v>-3.1327116000552802</c:v>
                </c:pt>
                <c:pt idx="11875">
                  <c:v>-3.12863441594819</c:v>
                </c:pt>
                <c:pt idx="11876">
                  <c:v>-3.12501928251953</c:v>
                </c:pt>
                <c:pt idx="11877">
                  <c:v>-3.1105256171981299</c:v>
                </c:pt>
                <c:pt idx="11878">
                  <c:v>-3.1075377589528101</c:v>
                </c:pt>
                <c:pt idx="11879">
                  <c:v>-3.10491315833722</c:v>
                </c:pt>
                <c:pt idx="11880">
                  <c:v>-3.1021639388993298</c:v>
                </c:pt>
                <c:pt idx="11881">
                  <c:v>-3.0994105023896599</c:v>
                </c:pt>
                <c:pt idx="11882">
                  <c:v>-3.0969136370327002</c:v>
                </c:pt>
                <c:pt idx="11883">
                  <c:v>-3.0941884152594898</c:v>
                </c:pt>
                <c:pt idx="11884">
                  <c:v>-3.0916458274135099</c:v>
                </c:pt>
                <c:pt idx="11885">
                  <c:v>-3.0787161413107298</c:v>
                </c:pt>
                <c:pt idx="11886">
                  <c:v>-3.0759979759246598</c:v>
                </c:pt>
                <c:pt idx="11887">
                  <c:v>-3.0730626512268602</c:v>
                </c:pt>
                <c:pt idx="11888">
                  <c:v>-3.0697965328697201</c:v>
                </c:pt>
                <c:pt idx="11889">
                  <c:v>-3.06631836576247</c:v>
                </c:pt>
                <c:pt idx="11890">
                  <c:v>-3.0626428445805298</c:v>
                </c:pt>
                <c:pt idx="11891">
                  <c:v>-3.0582657474869599</c:v>
                </c:pt>
                <c:pt idx="11892">
                  <c:v>-3.0536739719429198</c:v>
                </c:pt>
                <c:pt idx="11893">
                  <c:v>-3.0355286357642601</c:v>
                </c:pt>
                <c:pt idx="11894">
                  <c:v>-3.0305341549306801</c:v>
                </c:pt>
                <c:pt idx="11895">
                  <c:v>-3.0250546150208</c:v>
                </c:pt>
                <c:pt idx="11896">
                  <c:v>-3.01985018922419</c:v>
                </c:pt>
                <c:pt idx="11897">
                  <c:v>-3.0137573948067402</c:v>
                </c:pt>
                <c:pt idx="11898">
                  <c:v>-3.00757557637509</c:v>
                </c:pt>
                <c:pt idx="11899">
                  <c:v>-3.00134311271629</c:v>
                </c:pt>
                <c:pt idx="11900">
                  <c:v>-2.9950999311019499</c:v>
                </c:pt>
                <c:pt idx="11901">
                  <c:v>-2.9743047481492</c:v>
                </c:pt>
                <c:pt idx="11902">
                  <c:v>-2.9681815594376202</c:v>
                </c:pt>
                <c:pt idx="11903">
                  <c:v>-2.9627954852181402</c:v>
                </c:pt>
                <c:pt idx="11904">
                  <c:v>-2.9572442866278799</c:v>
                </c:pt>
                <c:pt idx="11905">
                  <c:v>-2.9521800683199002</c:v>
                </c:pt>
                <c:pt idx="11906">
                  <c:v>-2.9473548342973199</c:v>
                </c:pt>
                <c:pt idx="11907">
                  <c:v>-2.9430592307357299</c:v>
                </c:pt>
                <c:pt idx="11908">
                  <c:v>-2.9393068514187699</c:v>
                </c:pt>
                <c:pt idx="11909">
                  <c:v>-2.9242309681944301</c:v>
                </c:pt>
                <c:pt idx="11910">
                  <c:v>-2.9220213477000501</c:v>
                </c:pt>
                <c:pt idx="11911">
                  <c:v>-2.9200568085095</c:v>
                </c:pt>
                <c:pt idx="11912">
                  <c:v>-2.9186231485829901</c:v>
                </c:pt>
                <c:pt idx="11913">
                  <c:v>-2.91791524867529</c:v>
                </c:pt>
                <c:pt idx="11914">
                  <c:v>-2.9177669721626698</c:v>
                </c:pt>
                <c:pt idx="11915">
                  <c:v>-2.9181979122869701</c:v>
                </c:pt>
                <c:pt idx="11916">
                  <c:v>-2.9193000881518598</c:v>
                </c:pt>
                <c:pt idx="11917">
                  <c:v>-2.9147339444129901</c:v>
                </c:pt>
                <c:pt idx="11918">
                  <c:v>-2.9167430846852902</c:v>
                </c:pt>
                <c:pt idx="11919">
                  <c:v>-2.91911681941788</c:v>
                </c:pt>
                <c:pt idx="11920">
                  <c:v>-2.92179080448058</c:v>
                </c:pt>
                <c:pt idx="11921">
                  <c:v>-2.9248455090827798</c:v>
                </c:pt>
                <c:pt idx="11922">
                  <c:v>-2.9281241584015198</c:v>
                </c:pt>
                <c:pt idx="11923">
                  <c:v>-2.9316731681661201</c:v>
                </c:pt>
                <c:pt idx="11924">
                  <c:v>-2.9352709763115099</c:v>
                </c:pt>
                <c:pt idx="11925">
                  <c:v>-2.9355285280402899</c:v>
                </c:pt>
                <c:pt idx="11926">
                  <c:v>-2.9393606938233998</c:v>
                </c:pt>
                <c:pt idx="11927">
                  <c:v>-2.9432165126830099</c:v>
                </c:pt>
                <c:pt idx="11928">
                  <c:v>-2.9469244114775499</c:v>
                </c:pt>
                <c:pt idx="11929">
                  <c:v>-2.9506139408602401</c:v>
                </c:pt>
                <c:pt idx="11930">
                  <c:v>-2.9542047908825602</c:v>
                </c:pt>
                <c:pt idx="11931">
                  <c:v>-2.9574680854439701</c:v>
                </c:pt>
                <c:pt idx="11932">
                  <c:v>-2.9606515142013801</c:v>
                </c:pt>
                <c:pt idx="11933">
                  <c:v>-2.9584345461216701</c:v>
                </c:pt>
                <c:pt idx="11934">
                  <c:v>-2.9610510175756302</c:v>
                </c:pt>
                <c:pt idx="11935">
                  <c:v>-2.9632590790163702</c:v>
                </c:pt>
                <c:pt idx="11936">
                  <c:v>-2.9651278914532999</c:v>
                </c:pt>
                <c:pt idx="11937">
                  <c:v>-2.9665560839701199</c:v>
                </c:pt>
                <c:pt idx="11938">
                  <c:v>-2.96780565138334</c:v>
                </c:pt>
                <c:pt idx="11939">
                  <c:v>-2.9684692223520099</c:v>
                </c:pt>
                <c:pt idx="11940">
                  <c:v>-2.9688787145483002</c:v>
                </c:pt>
                <c:pt idx="11941">
                  <c:v>-2.9598961680948399</c:v>
                </c:pt>
                <c:pt idx="11942">
                  <c:v>-2.9596478303351601</c:v>
                </c:pt>
                <c:pt idx="11943">
                  <c:v>-2.9588919937673301</c:v>
                </c:pt>
                <c:pt idx="11944">
                  <c:v>-2.9578694090459399</c:v>
                </c:pt>
                <c:pt idx="11945">
                  <c:v>-2.9566123259701902</c:v>
                </c:pt>
                <c:pt idx="11946">
                  <c:v>-2.9551551638248501</c:v>
                </c:pt>
                <c:pt idx="11947">
                  <c:v>-2.9535355204193099</c:v>
                </c:pt>
                <c:pt idx="11948">
                  <c:v>-2.95199622801734</c:v>
                </c:pt>
                <c:pt idx="11949">
                  <c:v>-2.9397373749100399</c:v>
                </c:pt>
                <c:pt idx="11950">
                  <c:v>-2.93849126402595</c:v>
                </c:pt>
                <c:pt idx="11951">
                  <c:v>-2.93689485136326</c:v>
                </c:pt>
                <c:pt idx="11952">
                  <c:v>-2.93545201404504</c:v>
                </c:pt>
                <c:pt idx="11953">
                  <c:v>-2.9343370000118099</c:v>
                </c:pt>
                <c:pt idx="11954">
                  <c:v>-2.9332257615399202</c:v>
                </c:pt>
                <c:pt idx="11955">
                  <c:v>-2.9325484690480601</c:v>
                </c:pt>
                <c:pt idx="11956">
                  <c:v>-2.9319975233003901</c:v>
                </c:pt>
                <c:pt idx="11957">
                  <c:v>-2.92438618764265</c:v>
                </c:pt>
                <c:pt idx="11958">
                  <c:v>-2.92470835480797</c:v>
                </c:pt>
                <c:pt idx="11959">
                  <c:v>-2.9251358354486401</c:v>
                </c:pt>
                <c:pt idx="11960">
                  <c:v>-2.92588484571215</c:v>
                </c:pt>
                <c:pt idx="11961">
                  <c:v>-2.92687269377195</c:v>
                </c:pt>
                <c:pt idx="11962">
                  <c:v>-2.9280755701686099</c:v>
                </c:pt>
                <c:pt idx="11963">
                  <c:v>-2.92941426671507</c:v>
                </c:pt>
                <c:pt idx="11964">
                  <c:v>-2.9309018043942401</c:v>
                </c:pt>
                <c:pt idx="11965">
                  <c:v>-2.92840262676616</c:v>
                </c:pt>
                <c:pt idx="11966">
                  <c:v>-2.9301177993744298</c:v>
                </c:pt>
                <c:pt idx="11967">
                  <c:v>-2.9315501855792001</c:v>
                </c:pt>
                <c:pt idx="11968">
                  <c:v>-2.93290866940325</c:v>
                </c:pt>
                <c:pt idx="11969">
                  <c:v>-2.9339054414302299</c:v>
                </c:pt>
                <c:pt idx="11970">
                  <c:v>-2.9347369461305899</c:v>
                </c:pt>
                <c:pt idx="11971">
                  <c:v>-2.9351344514189699</c:v>
                </c:pt>
                <c:pt idx="11972">
                  <c:v>-2.93509967331741</c:v>
                </c:pt>
                <c:pt idx="11973">
                  <c:v>-2.9287606836045201</c:v>
                </c:pt>
                <c:pt idx="11974">
                  <c:v>-2.92799888415531</c:v>
                </c:pt>
                <c:pt idx="11975">
                  <c:v>-2.9263164568977502</c:v>
                </c:pt>
                <c:pt idx="11976">
                  <c:v>-2.9238907403980599</c:v>
                </c:pt>
                <c:pt idx="11977">
                  <c:v>-2.9208709063231701</c:v>
                </c:pt>
                <c:pt idx="11978">
                  <c:v>-2.9169202568001902</c:v>
                </c:pt>
                <c:pt idx="11979">
                  <c:v>-2.9126953169321101</c:v>
                </c:pt>
                <c:pt idx="11980">
                  <c:v>-2.9076420044225499</c:v>
                </c:pt>
                <c:pt idx="11981">
                  <c:v>-2.88830239490667</c:v>
                </c:pt>
                <c:pt idx="11982">
                  <c:v>-2.8816290229060901</c:v>
                </c:pt>
                <c:pt idx="11983">
                  <c:v>-2.8744290940319801</c:v>
                </c:pt>
                <c:pt idx="11984">
                  <c:v>-2.8663557808935001</c:v>
                </c:pt>
                <c:pt idx="11985">
                  <c:v>-2.8574022629695901</c:v>
                </c:pt>
                <c:pt idx="11986">
                  <c:v>-2.8479949655705998</c:v>
                </c:pt>
                <c:pt idx="11987">
                  <c:v>-2.8381780473510601</c:v>
                </c:pt>
                <c:pt idx="11988">
                  <c:v>-2.8275856075614301</c:v>
                </c:pt>
                <c:pt idx="11989">
                  <c:v>-2.7955405662927801</c:v>
                </c:pt>
                <c:pt idx="11990">
                  <c:v>-2.78538426645096</c:v>
                </c:pt>
                <c:pt idx="11991">
                  <c:v>-2.77407825316621</c:v>
                </c:pt>
                <c:pt idx="11992">
                  <c:v>-2.7622875108603102</c:v>
                </c:pt>
                <c:pt idx="11993">
                  <c:v>-2.7504529705749601</c:v>
                </c:pt>
                <c:pt idx="11994">
                  <c:v>-2.7386433945812101</c:v>
                </c:pt>
                <c:pt idx="11995">
                  <c:v>-2.72727476002978</c:v>
                </c:pt>
                <c:pt idx="11996">
                  <c:v>-2.7162262715122898</c:v>
                </c:pt>
                <c:pt idx="11997">
                  <c:v>-2.6835460117292</c:v>
                </c:pt>
                <c:pt idx="11998">
                  <c:v>-2.6740329761279802</c:v>
                </c:pt>
                <c:pt idx="11999">
                  <c:v>-2.6639070013203399</c:v>
                </c:pt>
                <c:pt idx="12000">
                  <c:v>-2.6544405999066898</c:v>
                </c:pt>
                <c:pt idx="12001">
                  <c:v>-2.6456613580864698</c:v>
                </c:pt>
                <c:pt idx="12002">
                  <c:v>-2.6375947089863701</c:v>
                </c:pt>
                <c:pt idx="12003">
                  <c:v>-2.63062585738819</c:v>
                </c:pt>
                <c:pt idx="12004">
                  <c:v>-2.6241392550132501</c:v>
                </c:pt>
                <c:pt idx="12005">
                  <c:v>-2.60382420746329</c:v>
                </c:pt>
                <c:pt idx="12006">
                  <c:v>-2.5992970096336601</c:v>
                </c:pt>
                <c:pt idx="12007">
                  <c:v>-2.5952210435794498</c:v>
                </c:pt>
                <c:pt idx="12008">
                  <c:v>-2.5921109811459599</c:v>
                </c:pt>
                <c:pt idx="12009">
                  <c:v>-2.5897443792388999</c:v>
                </c:pt>
                <c:pt idx="12010">
                  <c:v>-2.5883745491138002</c:v>
                </c:pt>
                <c:pt idx="12011">
                  <c:v>-2.58764311928888</c:v>
                </c:pt>
                <c:pt idx="12012">
                  <c:v>-2.5875948177601602</c:v>
                </c:pt>
                <c:pt idx="12013">
                  <c:v>-2.5813483227292</c:v>
                </c:pt>
                <c:pt idx="12014">
                  <c:v>-2.5824835677423899</c:v>
                </c:pt>
                <c:pt idx="12015">
                  <c:v>-2.5840678694194299</c:v>
                </c:pt>
                <c:pt idx="12016">
                  <c:v>-2.58627436282833</c:v>
                </c:pt>
                <c:pt idx="12017">
                  <c:v>-2.5886766099280898</c:v>
                </c:pt>
                <c:pt idx="12018">
                  <c:v>-2.5912637666033702</c:v>
                </c:pt>
                <c:pt idx="12019">
                  <c:v>-2.59400987893402</c:v>
                </c:pt>
                <c:pt idx="12020">
                  <c:v>-2.5968586061533001</c:v>
                </c:pt>
                <c:pt idx="12021">
                  <c:v>-2.5969567135196501</c:v>
                </c:pt>
                <c:pt idx="12022">
                  <c:v>-2.5999470632536199</c:v>
                </c:pt>
                <c:pt idx="12023">
                  <c:v>-2.6025250428877902</c:v>
                </c:pt>
                <c:pt idx="12024">
                  <c:v>-2.6050467834636901</c:v>
                </c:pt>
                <c:pt idx="12025">
                  <c:v>-2.6071927459597299</c:v>
                </c:pt>
                <c:pt idx="12026">
                  <c:v>-2.60878367403981</c:v>
                </c:pt>
                <c:pt idx="12027">
                  <c:v>-2.6100274241931798</c:v>
                </c:pt>
                <c:pt idx="12028">
                  <c:v>-2.6106806335319601</c:v>
                </c:pt>
                <c:pt idx="12029">
                  <c:v>-2.6051502610486601</c:v>
                </c:pt>
                <c:pt idx="12030">
                  <c:v>-2.6048309473646301</c:v>
                </c:pt>
                <c:pt idx="12031">
                  <c:v>-2.6036901643457599</c:v>
                </c:pt>
                <c:pt idx="12032">
                  <c:v>-2.6020428205661599</c:v>
                </c:pt>
                <c:pt idx="12033">
                  <c:v>-2.5996249420978299</c:v>
                </c:pt>
                <c:pt idx="12034">
                  <c:v>-2.5964272050025601</c:v>
                </c:pt>
                <c:pt idx="12035">
                  <c:v>-2.59286047680571</c:v>
                </c:pt>
                <c:pt idx="12036">
                  <c:v>-2.5884426488703101</c:v>
                </c:pt>
                <c:pt idx="12037">
                  <c:v>-2.5713869415622899</c:v>
                </c:pt>
                <c:pt idx="12038">
                  <c:v>-2.5661725989578001</c:v>
                </c:pt>
                <c:pt idx="12039">
                  <c:v>-2.5601674064173201</c:v>
                </c:pt>
                <c:pt idx="12040">
                  <c:v>-2.5537167121329198</c:v>
                </c:pt>
                <c:pt idx="12041">
                  <c:v>-2.5468789592898302</c:v>
                </c:pt>
                <c:pt idx="12042">
                  <c:v>-2.5397184358187102</c:v>
                </c:pt>
                <c:pt idx="12043">
                  <c:v>-2.5325148596706599</c:v>
                </c:pt>
                <c:pt idx="12044">
                  <c:v>-2.5251258859729799</c:v>
                </c:pt>
                <c:pt idx="12045">
                  <c:v>-2.50317749653078</c:v>
                </c:pt>
                <c:pt idx="12046">
                  <c:v>-2.4965157745436102</c:v>
                </c:pt>
                <c:pt idx="12047">
                  <c:v>-2.4891604002425001</c:v>
                </c:pt>
                <c:pt idx="12048">
                  <c:v>-2.4822930558798002</c:v>
                </c:pt>
                <c:pt idx="12049">
                  <c:v>-2.47557690710026</c:v>
                </c:pt>
                <c:pt idx="12050">
                  <c:v>-2.4696867446604802</c:v>
                </c:pt>
                <c:pt idx="12051">
                  <c:v>-2.4642405215565302</c:v>
                </c:pt>
                <c:pt idx="12052">
                  <c:v>-2.4592814010950499</c:v>
                </c:pt>
                <c:pt idx="12053">
                  <c:v>-2.4460662259661201</c:v>
                </c:pt>
                <c:pt idx="12054">
                  <c:v>-2.4428617235891998</c:v>
                </c:pt>
                <c:pt idx="12055">
                  <c:v>-2.4401447774679399</c:v>
                </c:pt>
                <c:pt idx="12056">
                  <c:v>-2.4382820890108898</c:v>
                </c:pt>
                <c:pt idx="12057">
                  <c:v>-2.4372914709922</c:v>
                </c:pt>
                <c:pt idx="12058">
                  <c:v>-2.4374058154221698</c:v>
                </c:pt>
                <c:pt idx="12059">
                  <c:v>-2.4384127926598702</c:v>
                </c:pt>
                <c:pt idx="12060">
                  <c:v>-2.44029872901866</c:v>
                </c:pt>
                <c:pt idx="12061">
                  <c:v>-2.4444037614068299</c:v>
                </c:pt>
                <c:pt idx="12062">
                  <c:v>-2.4480911939571399</c:v>
                </c:pt>
                <c:pt idx="12063">
                  <c:v>-2.4527772023363501</c:v>
                </c:pt>
                <c:pt idx="12064">
                  <c:v>-2.4581570880949801</c:v>
                </c:pt>
                <c:pt idx="12065">
                  <c:v>-2.4642865382155299</c:v>
                </c:pt>
                <c:pt idx="12066">
                  <c:v>-2.47135683055384</c:v>
                </c:pt>
                <c:pt idx="12067">
                  <c:v>-2.4788819447269601</c:v>
                </c:pt>
                <c:pt idx="12068">
                  <c:v>-2.48723917390772</c:v>
                </c:pt>
                <c:pt idx="12069">
                  <c:v>-2.5051805935346199</c:v>
                </c:pt>
                <c:pt idx="12070">
                  <c:v>-2.5143593382190899</c:v>
                </c:pt>
                <c:pt idx="12071">
                  <c:v>-2.5239684715910302</c:v>
                </c:pt>
                <c:pt idx="12072">
                  <c:v>-2.5340192464820799</c:v>
                </c:pt>
                <c:pt idx="12073">
                  <c:v>-2.5441786063788099</c:v>
                </c:pt>
                <c:pt idx="12074">
                  <c:v>-2.5543238706014701</c:v>
                </c:pt>
                <c:pt idx="12075">
                  <c:v>-2.5648186433649598</c:v>
                </c:pt>
                <c:pt idx="12076">
                  <c:v>-2.57528917931177</c:v>
                </c:pt>
                <c:pt idx="12077">
                  <c:v>-2.5968236439225598</c:v>
                </c:pt>
                <c:pt idx="12078">
                  <c:v>-2.6068787419694801</c:v>
                </c:pt>
                <c:pt idx="12079">
                  <c:v>-2.61691186597547</c:v>
                </c:pt>
                <c:pt idx="12080">
                  <c:v>-2.6266282955278801</c:v>
                </c:pt>
                <c:pt idx="12081">
                  <c:v>-2.6359001010191898</c:v>
                </c:pt>
                <c:pt idx="12082">
                  <c:v>-2.6451815087690602</c:v>
                </c:pt>
                <c:pt idx="12083">
                  <c:v>-2.6538458178142501</c:v>
                </c:pt>
                <c:pt idx="12084">
                  <c:v>-2.6624026397651401</c:v>
                </c:pt>
                <c:pt idx="12085">
                  <c:v>-2.67872674627381</c:v>
                </c:pt>
                <c:pt idx="12086">
                  <c:v>-2.6858802195318501</c:v>
                </c:pt>
                <c:pt idx="12087">
                  <c:v>-2.69312733188189</c:v>
                </c:pt>
                <c:pt idx="12088">
                  <c:v>-2.6996889894954101</c:v>
                </c:pt>
                <c:pt idx="12089">
                  <c:v>-2.7061760740874199</c:v>
                </c:pt>
                <c:pt idx="12090">
                  <c:v>-2.7120987125463198</c:v>
                </c:pt>
                <c:pt idx="12091">
                  <c:v>-2.71784649319798</c:v>
                </c:pt>
                <c:pt idx="12092">
                  <c:v>-2.7230156774534402</c:v>
                </c:pt>
                <c:pt idx="12093">
                  <c:v>-2.73327646468289</c:v>
                </c:pt>
                <c:pt idx="12094">
                  <c:v>-2.73827701953577</c:v>
                </c:pt>
                <c:pt idx="12095">
                  <c:v>-2.74333189252236</c:v>
                </c:pt>
                <c:pt idx="12096">
                  <c:v>-2.7484531069682099</c:v>
                </c:pt>
                <c:pt idx="12097">
                  <c:v>-2.7534797023749902</c:v>
                </c:pt>
                <c:pt idx="12098">
                  <c:v>-2.7585207084921999</c:v>
                </c:pt>
                <c:pt idx="12099">
                  <c:v>-2.76387410562895</c:v>
                </c:pt>
                <c:pt idx="12100">
                  <c:v>-2.76998987492866</c:v>
                </c:pt>
                <c:pt idx="12101">
                  <c:v>-2.7834072454315102</c:v>
                </c:pt>
                <c:pt idx="12102">
                  <c:v>-2.78998888411247</c:v>
                </c:pt>
                <c:pt idx="12103">
                  <c:v>-2.7976259263032199</c:v>
                </c:pt>
                <c:pt idx="12104">
                  <c:v>-2.8055493898041099</c:v>
                </c:pt>
                <c:pt idx="12105">
                  <c:v>-2.8150093450192601</c:v>
                </c:pt>
                <c:pt idx="12106">
                  <c:v>-2.8246393730605801</c:v>
                </c:pt>
                <c:pt idx="12107">
                  <c:v>-2.8358242974418499</c:v>
                </c:pt>
                <c:pt idx="12108">
                  <c:v>-2.84723785272296</c:v>
                </c:pt>
                <c:pt idx="12109">
                  <c:v>-2.8740968178998498</c:v>
                </c:pt>
                <c:pt idx="12110">
                  <c:v>-2.8872302796669498</c:v>
                </c:pt>
                <c:pt idx="12111">
                  <c:v>-2.9008367017942498</c:v>
                </c:pt>
                <c:pt idx="12112">
                  <c:v>-2.9152859773148498</c:v>
                </c:pt>
                <c:pt idx="12113">
                  <c:v>-2.9311425147171501</c:v>
                </c:pt>
                <c:pt idx="12114">
                  <c:v>-2.9473858468412599</c:v>
                </c:pt>
                <c:pt idx="12115">
                  <c:v>-2.9639636975156902</c:v>
                </c:pt>
                <c:pt idx="12116">
                  <c:v>-2.9808193761748498</c:v>
                </c:pt>
                <c:pt idx="12117">
                  <c:v>-3.0191013143284402</c:v>
                </c:pt>
                <c:pt idx="12118">
                  <c:v>-3.0362256228807398</c:v>
                </c:pt>
                <c:pt idx="12119">
                  <c:v>-3.0543889726348499</c:v>
                </c:pt>
                <c:pt idx="12120">
                  <c:v>-3.0725518641483198</c:v>
                </c:pt>
                <c:pt idx="12121">
                  <c:v>-3.09063680019917</c:v>
                </c:pt>
                <c:pt idx="12122">
                  <c:v>-3.1084084962351501</c:v>
                </c:pt>
                <c:pt idx="12123">
                  <c:v>-3.1255624188227999</c:v>
                </c:pt>
                <c:pt idx="12124">
                  <c:v>-3.1424143668923099</c:v>
                </c:pt>
                <c:pt idx="12125">
                  <c:v>-3.2090839495933401</c:v>
                </c:pt>
                <c:pt idx="12126">
                  <c:v>-3.2221887571819399</c:v>
                </c:pt>
                <c:pt idx="12127">
                  <c:v>-3.23625413328182</c:v>
                </c:pt>
                <c:pt idx="12128">
                  <c:v>-3.2497803290434901</c:v>
                </c:pt>
                <c:pt idx="12129">
                  <c:v>-3.2616850958057801</c:v>
                </c:pt>
                <c:pt idx="12130">
                  <c:v>-3.2726518364230599</c:v>
                </c:pt>
                <c:pt idx="12131">
                  <c:v>-3.2823587605439499</c:v>
                </c:pt>
                <c:pt idx="12132">
                  <c:v>-3.29084805970483</c:v>
                </c:pt>
                <c:pt idx="12133">
                  <c:v>-3.3096192301438898</c:v>
                </c:pt>
                <c:pt idx="12134">
                  <c:v>-3.3151209840285198</c:v>
                </c:pt>
                <c:pt idx="12135">
                  <c:v>-3.31959648457737</c:v>
                </c:pt>
                <c:pt idx="12136">
                  <c:v>-3.3230961883494601</c:v>
                </c:pt>
                <c:pt idx="12137">
                  <c:v>-3.3253737432002501</c:v>
                </c:pt>
                <c:pt idx="12138">
                  <c:v>-3.3267701754446799</c:v>
                </c:pt>
                <c:pt idx="12139">
                  <c:v>-3.3272979190760998</c:v>
                </c:pt>
                <c:pt idx="12140">
                  <c:v>-3.3271091459475701</c:v>
                </c:pt>
                <c:pt idx="12141">
                  <c:v>-3.3296626905117201</c:v>
                </c:pt>
                <c:pt idx="12142">
                  <c:v>-3.3283905011315702</c:v>
                </c:pt>
                <c:pt idx="12143">
                  <c:v>-3.3268874872326899</c:v>
                </c:pt>
                <c:pt idx="12144">
                  <c:v>-3.3252380780399702</c:v>
                </c:pt>
                <c:pt idx="12145">
                  <c:v>-3.3236825925276099</c:v>
                </c:pt>
                <c:pt idx="12146">
                  <c:v>-3.3223056643447202</c:v>
                </c:pt>
                <c:pt idx="12147">
                  <c:v>-3.32132547823409</c:v>
                </c:pt>
                <c:pt idx="12148">
                  <c:v>-3.3207722121473799</c:v>
                </c:pt>
                <c:pt idx="12149">
                  <c:v>-3.3257303562743199</c:v>
                </c:pt>
                <c:pt idx="12150">
                  <c:v>-3.3263397313709002</c:v>
                </c:pt>
                <c:pt idx="12151">
                  <c:v>-3.32771051869977</c:v>
                </c:pt>
                <c:pt idx="12152">
                  <c:v>-3.3296348088799501</c:v>
                </c:pt>
                <c:pt idx="12153">
                  <c:v>-3.3323646004281202</c:v>
                </c:pt>
                <c:pt idx="12154">
                  <c:v>-3.3360915270978602</c:v>
                </c:pt>
                <c:pt idx="12155">
                  <c:v>-3.34034219627886</c:v>
                </c:pt>
                <c:pt idx="12156">
                  <c:v>-3.3456289302634001</c:v>
                </c:pt>
                <c:pt idx="12157">
                  <c:v>-3.362735752461</c:v>
                </c:pt>
                <c:pt idx="12158">
                  <c:v>-3.3700391191285002</c:v>
                </c:pt>
                <c:pt idx="12159">
                  <c:v>-3.3780862375093199</c:v>
                </c:pt>
                <c:pt idx="12160">
                  <c:v>-3.3863863485655799</c:v>
                </c:pt>
                <c:pt idx="12161">
                  <c:v>-3.3952746637106999</c:v>
                </c:pt>
                <c:pt idx="12162">
                  <c:v>-3.4041973718526499</c:v>
                </c:pt>
                <c:pt idx="12163">
                  <c:v>-3.4133698001917199</c:v>
                </c:pt>
                <c:pt idx="12164">
                  <c:v>-3.4221439238753399</c:v>
                </c:pt>
                <c:pt idx="12165">
                  <c:v>-3.44066387221558</c:v>
                </c:pt>
                <c:pt idx="12166">
                  <c:v>-3.4487554688636002</c:v>
                </c:pt>
                <c:pt idx="12167">
                  <c:v>-3.4563121568031998</c:v>
                </c:pt>
                <c:pt idx="12168">
                  <c:v>-3.4631196745799899</c:v>
                </c:pt>
                <c:pt idx="12169">
                  <c:v>-3.4690734241939101</c:v>
                </c:pt>
                <c:pt idx="12170">
                  <c:v>-3.4739809605352998</c:v>
                </c:pt>
                <c:pt idx="12171">
                  <c:v>-3.4776976703713398</c:v>
                </c:pt>
                <c:pt idx="12172">
                  <c:v>-3.4802206361688</c:v>
                </c:pt>
                <c:pt idx="12173">
                  <c:v>-3.4790776320172698</c:v>
                </c:pt>
                <c:pt idx="12174">
                  <c:v>-3.4789858870488999</c:v>
                </c:pt>
                <c:pt idx="12175">
                  <c:v>-3.47745487937474</c:v>
                </c:pt>
                <c:pt idx="12176">
                  <c:v>-3.4742774405798502</c:v>
                </c:pt>
                <c:pt idx="12177">
                  <c:v>-3.4698730941359801</c:v>
                </c:pt>
                <c:pt idx="12178">
                  <c:v>-3.46408108936695</c:v>
                </c:pt>
                <c:pt idx="12179">
                  <c:v>-3.4568847567093002</c:v>
                </c:pt>
                <c:pt idx="12180">
                  <c:v>-3.4487904746718998</c:v>
                </c:pt>
                <c:pt idx="12181">
                  <c:v>-3.4219889757901698</c:v>
                </c:pt>
                <c:pt idx="12182">
                  <c:v>-3.4117578233031902</c:v>
                </c:pt>
                <c:pt idx="12183">
                  <c:v>-3.4005022329802199</c:v>
                </c:pt>
                <c:pt idx="12184">
                  <c:v>-3.38876200079073</c:v>
                </c:pt>
                <c:pt idx="12185">
                  <c:v>-3.3766531655645999</c:v>
                </c:pt>
                <c:pt idx="12186">
                  <c:v>-3.3642960225126699</c:v>
                </c:pt>
                <c:pt idx="12187">
                  <c:v>-3.3518116901321102</c:v>
                </c:pt>
                <c:pt idx="12188">
                  <c:v>-3.3394967187754401</c:v>
                </c:pt>
                <c:pt idx="12189">
                  <c:v>-3.3041017475988199</c:v>
                </c:pt>
                <c:pt idx="12190">
                  <c:v>-3.2933281537017298</c:v>
                </c:pt>
                <c:pt idx="12191">
                  <c:v>-3.2823500960541301</c:v>
                </c:pt>
                <c:pt idx="12192">
                  <c:v>-3.2723007963451698</c:v>
                </c:pt>
                <c:pt idx="12193">
                  <c:v>-3.2632737662109399</c:v>
                </c:pt>
                <c:pt idx="12194">
                  <c:v>-3.2559011617982998</c:v>
                </c:pt>
                <c:pt idx="12195">
                  <c:v>-3.2499164046806102</c:v>
                </c:pt>
                <c:pt idx="12196">
                  <c:v>-3.2451588934047502</c:v>
                </c:pt>
                <c:pt idx="12197">
                  <c:v>-3.2290624752886101</c:v>
                </c:pt>
                <c:pt idx="12198">
                  <c:v>-3.2278189918188498</c:v>
                </c:pt>
                <c:pt idx="12199">
                  <c:v>-3.2280212422543402</c:v>
                </c:pt>
                <c:pt idx="12200">
                  <c:v>-3.2295772693044502</c:v>
                </c:pt>
                <c:pt idx="12201">
                  <c:v>-3.23296806495292</c:v>
                </c:pt>
                <c:pt idx="12202">
                  <c:v>-3.2381194200452201</c:v>
                </c:pt>
                <c:pt idx="12203">
                  <c:v>-3.2447938520675601</c:v>
                </c:pt>
                <c:pt idx="12204">
                  <c:v>-3.25303919870615</c:v>
                </c:pt>
                <c:pt idx="12205">
                  <c:v>-3.2651100600005099</c:v>
                </c:pt>
                <c:pt idx="12206">
                  <c:v>-3.2758010899937098</c:v>
                </c:pt>
                <c:pt idx="12207">
                  <c:v>-3.28800473308464</c:v>
                </c:pt>
                <c:pt idx="12208">
                  <c:v>-3.3012806225744602</c:v>
                </c:pt>
                <c:pt idx="12209">
                  <c:v>-3.31542780162314</c:v>
                </c:pt>
                <c:pt idx="12210">
                  <c:v>-3.33035104818028</c:v>
                </c:pt>
                <c:pt idx="12211">
                  <c:v>-3.3458536017876601</c:v>
                </c:pt>
                <c:pt idx="12212">
                  <c:v>-3.3617354906147598</c:v>
                </c:pt>
                <c:pt idx="12213">
                  <c:v>-3.3888695934484701</c:v>
                </c:pt>
                <c:pt idx="12214">
                  <c:v>-3.4046107189279202</c:v>
                </c:pt>
                <c:pt idx="12215">
                  <c:v>-3.4207729197908701</c:v>
                </c:pt>
                <c:pt idx="12216">
                  <c:v>-3.4364013578971</c:v>
                </c:pt>
                <c:pt idx="12217">
                  <c:v>-3.4519987817071902</c:v>
                </c:pt>
                <c:pt idx="12218">
                  <c:v>-3.4667510045165999</c:v>
                </c:pt>
                <c:pt idx="12219">
                  <c:v>-3.4810489289736499</c:v>
                </c:pt>
                <c:pt idx="12220">
                  <c:v>-3.4943218923847401</c:v>
                </c:pt>
                <c:pt idx="12221">
                  <c:v>-3.51551674973943</c:v>
                </c:pt>
                <c:pt idx="12222">
                  <c:v>-3.52698627451784</c:v>
                </c:pt>
                <c:pt idx="12223">
                  <c:v>-3.5375770809375302</c:v>
                </c:pt>
                <c:pt idx="12224">
                  <c:v>-3.5474220254713802</c:v>
                </c:pt>
                <c:pt idx="12225">
                  <c:v>-3.55615347316464</c:v>
                </c:pt>
                <c:pt idx="12226">
                  <c:v>-3.5639364746906002</c:v>
                </c:pt>
                <c:pt idx="12227">
                  <c:v>-3.5708070378085002</c:v>
                </c:pt>
                <c:pt idx="12228">
                  <c:v>-3.5766292674037001</c:v>
                </c:pt>
                <c:pt idx="12229">
                  <c:v>-3.5828450129867901</c:v>
                </c:pt>
                <c:pt idx="12230">
                  <c:v>-3.5861594416220099</c:v>
                </c:pt>
                <c:pt idx="12231">
                  <c:v>-3.5884894045403199</c:v>
                </c:pt>
                <c:pt idx="12232">
                  <c:v>-3.5901088785268902</c:v>
                </c:pt>
                <c:pt idx="12233">
                  <c:v>-3.5909359940487402</c:v>
                </c:pt>
                <c:pt idx="12234">
                  <c:v>-3.59125960297325</c:v>
                </c:pt>
                <c:pt idx="12235">
                  <c:v>-3.5910069943332998</c:v>
                </c:pt>
                <c:pt idx="12236">
                  <c:v>-3.5903465335046398</c:v>
                </c:pt>
                <c:pt idx="12237">
                  <c:v>-3.5875256852236399</c:v>
                </c:pt>
                <c:pt idx="12238">
                  <c:v>-3.5863979388775902</c:v>
                </c:pt>
                <c:pt idx="12239">
                  <c:v>-3.5851865973369801</c:v>
                </c:pt>
                <c:pt idx="12240">
                  <c:v>-3.5839128392320401</c:v>
                </c:pt>
                <c:pt idx="12241">
                  <c:v>-3.58273097326874</c:v>
                </c:pt>
                <c:pt idx="12242">
                  <c:v>-3.5817226112232601</c:v>
                </c:pt>
                <c:pt idx="12243">
                  <c:v>-3.5809827583707201</c:v>
                </c:pt>
                <c:pt idx="12244">
                  <c:v>-3.58061347949806</c:v>
                </c:pt>
                <c:pt idx="12245">
                  <c:v>-3.5814298071016699</c:v>
                </c:pt>
                <c:pt idx="12246">
                  <c:v>-3.5818260248278202</c:v>
                </c:pt>
                <c:pt idx="12247">
                  <c:v>-3.5827851713785099</c:v>
                </c:pt>
                <c:pt idx="12248">
                  <c:v>-3.5842179578045501</c:v>
                </c:pt>
                <c:pt idx="12249">
                  <c:v>-3.58619713151821</c:v>
                </c:pt>
                <c:pt idx="12250">
                  <c:v>-3.58867902534088</c:v>
                </c:pt>
                <c:pt idx="12251">
                  <c:v>-3.5917295715634099</c:v>
                </c:pt>
                <c:pt idx="12252">
                  <c:v>-3.59512950753084</c:v>
                </c:pt>
                <c:pt idx="12253">
                  <c:v>-3.60568867496599</c:v>
                </c:pt>
                <c:pt idx="12254">
                  <c:v>-3.6099946191697501</c:v>
                </c:pt>
                <c:pt idx="12255">
                  <c:v>-3.6147424830709101</c:v>
                </c:pt>
                <c:pt idx="12256">
                  <c:v>-3.61959609847057</c:v>
                </c:pt>
                <c:pt idx="12257">
                  <c:v>-3.6248017466014999</c:v>
                </c:pt>
                <c:pt idx="12258">
                  <c:v>-3.6299768421298202</c:v>
                </c:pt>
                <c:pt idx="12259">
                  <c:v>-3.6353869550633102</c:v>
                </c:pt>
                <c:pt idx="12260">
                  <c:v>-3.6404690883718702</c:v>
                </c:pt>
                <c:pt idx="12261">
                  <c:v>-3.6539558900409101</c:v>
                </c:pt>
                <c:pt idx="12262">
                  <c:v>-3.6586700144396</c:v>
                </c:pt>
                <c:pt idx="12263">
                  <c:v>-3.6629885123892398</c:v>
                </c:pt>
                <c:pt idx="12264">
                  <c:v>-3.66691133045398</c:v>
                </c:pt>
                <c:pt idx="12265">
                  <c:v>-3.67000590062203</c:v>
                </c:pt>
                <c:pt idx="12266">
                  <c:v>-3.67242746382925</c:v>
                </c:pt>
                <c:pt idx="12267">
                  <c:v>-3.6744061136797601</c:v>
                </c:pt>
                <c:pt idx="12268">
                  <c:v>-3.67547271771859</c:v>
                </c:pt>
                <c:pt idx="12269">
                  <c:v>-3.6790982032096098</c:v>
                </c:pt>
                <c:pt idx="12270">
                  <c:v>-3.6784090858843599</c:v>
                </c:pt>
                <c:pt idx="12271">
                  <c:v>-3.6770803405021901</c:v>
                </c:pt>
                <c:pt idx="12272">
                  <c:v>-3.67477958509143</c:v>
                </c:pt>
                <c:pt idx="12273">
                  <c:v>-3.6717706345616898</c:v>
                </c:pt>
                <c:pt idx="12274">
                  <c:v>-3.6680630321937802</c:v>
                </c:pt>
                <c:pt idx="12275">
                  <c:v>-3.6636749706348799</c:v>
                </c:pt>
                <c:pt idx="12276">
                  <c:v>-3.6586327673974601</c:v>
                </c:pt>
                <c:pt idx="12277">
                  <c:v>-3.65042169120649</c:v>
                </c:pt>
                <c:pt idx="12278">
                  <c:v>-3.6443847540685099</c:v>
                </c:pt>
                <c:pt idx="12279">
                  <c:v>-3.6376637286970999</c:v>
                </c:pt>
                <c:pt idx="12280">
                  <c:v>-3.6307904194237</c:v>
                </c:pt>
                <c:pt idx="12281">
                  <c:v>-3.6236397842037902</c:v>
                </c:pt>
                <c:pt idx="12282">
                  <c:v>-3.6163958659408801</c:v>
                </c:pt>
                <c:pt idx="12283">
                  <c:v>-3.6092143832096801</c:v>
                </c:pt>
                <c:pt idx="12284">
                  <c:v>-3.6021577608044701</c:v>
                </c:pt>
                <c:pt idx="12285">
                  <c:v>-3.5918554772308</c:v>
                </c:pt>
                <c:pt idx="12286">
                  <c:v>-3.58558152290923</c:v>
                </c:pt>
                <c:pt idx="12287">
                  <c:v>-3.57956063061346</c:v>
                </c:pt>
                <c:pt idx="12288">
                  <c:v>-3.5742733664118802</c:v>
                </c:pt>
                <c:pt idx="12289">
                  <c:v>-3.5697836477184999</c:v>
                </c:pt>
                <c:pt idx="12290">
                  <c:v>-3.5661315518299799</c:v>
                </c:pt>
                <c:pt idx="12291">
                  <c:v>-3.5633222179769999</c:v>
                </c:pt>
                <c:pt idx="12292">
                  <c:v>-3.5618597186826801</c:v>
                </c:pt>
                <c:pt idx="12293">
                  <c:v>-3.5639113537313301</c:v>
                </c:pt>
                <c:pt idx="12294">
                  <c:v>-3.5645055069083198</c:v>
                </c:pt>
                <c:pt idx="12295">
                  <c:v>-3.5663327524761499</c:v>
                </c:pt>
                <c:pt idx="12296">
                  <c:v>-3.5691776951048699</c:v>
                </c:pt>
                <c:pt idx="12297">
                  <c:v>-3.5731250410882498</c:v>
                </c:pt>
                <c:pt idx="12298">
                  <c:v>-3.57837214658253</c:v>
                </c:pt>
                <c:pt idx="12299">
                  <c:v>-3.5845166026119899</c:v>
                </c:pt>
                <c:pt idx="12300">
                  <c:v>-3.59168390932714</c:v>
                </c:pt>
                <c:pt idx="12301">
                  <c:v>-3.6111443130525398</c:v>
                </c:pt>
                <c:pt idx="12302">
                  <c:v>-3.6197902999537201</c:v>
                </c:pt>
                <c:pt idx="12303">
                  <c:v>-3.6294936655103101</c:v>
                </c:pt>
                <c:pt idx="12304">
                  <c:v>-3.6396153878448798</c:v>
                </c:pt>
                <c:pt idx="12305">
                  <c:v>-3.6500627267105901</c:v>
                </c:pt>
                <c:pt idx="12306">
                  <c:v>-3.66035956013895</c:v>
                </c:pt>
                <c:pt idx="12307">
                  <c:v>-3.6711328887334398</c:v>
                </c:pt>
                <c:pt idx="12308">
                  <c:v>-3.6818792112815499</c:v>
                </c:pt>
                <c:pt idx="12309">
                  <c:v>-3.7033742164724801</c:v>
                </c:pt>
                <c:pt idx="12310">
                  <c:v>-3.71318279133915</c:v>
                </c:pt>
                <c:pt idx="12311">
                  <c:v>-3.7225839464021102</c:v>
                </c:pt>
                <c:pt idx="12312">
                  <c:v>-3.73129311133754</c:v>
                </c:pt>
                <c:pt idx="12313">
                  <c:v>-3.7393341040855601</c:v>
                </c:pt>
                <c:pt idx="12314">
                  <c:v>-3.7464172594670302</c:v>
                </c:pt>
                <c:pt idx="12315">
                  <c:v>-3.7525748938330299</c:v>
                </c:pt>
                <c:pt idx="12316">
                  <c:v>-3.7577262429160698</c:v>
                </c:pt>
                <c:pt idx="12317">
                  <c:v>-3.76410345038795</c:v>
                </c:pt>
                <c:pt idx="12318">
                  <c:v>-3.7672316202326201</c:v>
                </c:pt>
                <c:pt idx="12319">
                  <c:v>-3.76936704439562</c:v>
                </c:pt>
                <c:pt idx="12320">
                  <c:v>-3.7705202254416799</c:v>
                </c:pt>
                <c:pt idx="12321">
                  <c:v>-3.7707450262153102</c:v>
                </c:pt>
                <c:pt idx="12322">
                  <c:v>-3.77040435250081</c:v>
                </c:pt>
                <c:pt idx="12323">
                  <c:v>-3.769328787733</c:v>
                </c:pt>
                <c:pt idx="12324">
                  <c:v>-3.7675828910838001</c:v>
                </c:pt>
                <c:pt idx="12325">
                  <c:v>-3.7583362575608099</c:v>
                </c:pt>
                <c:pt idx="12326">
                  <c:v>-3.7556480469772202</c:v>
                </c:pt>
                <c:pt idx="12327">
                  <c:v>-3.7526495272433298</c:v>
                </c:pt>
                <c:pt idx="12328">
                  <c:v>-3.7496579689039402</c:v>
                </c:pt>
                <c:pt idx="12329">
                  <c:v>-3.7466115971465901</c:v>
                </c:pt>
                <c:pt idx="12330">
                  <c:v>-3.7437163668603799</c:v>
                </c:pt>
                <c:pt idx="12331">
                  <c:v>-3.7411650510619401</c:v>
                </c:pt>
                <c:pt idx="12332">
                  <c:v>-3.7391179614956198</c:v>
                </c:pt>
                <c:pt idx="12333">
                  <c:v>-3.7304244375493099</c:v>
                </c:pt>
                <c:pt idx="12334">
                  <c:v>-3.7295726725211198</c:v>
                </c:pt>
                <c:pt idx="12335">
                  <c:v>-3.7292542407456701</c:v>
                </c:pt>
                <c:pt idx="12336">
                  <c:v>-3.7298238210235399</c:v>
                </c:pt>
                <c:pt idx="12337">
                  <c:v>-3.7313474997774199</c:v>
                </c:pt>
                <c:pt idx="12338">
                  <c:v>-3.73376614872942</c:v>
                </c:pt>
                <c:pt idx="12339">
                  <c:v>-3.7371319356405199</c:v>
                </c:pt>
                <c:pt idx="12340">
                  <c:v>-3.7416707841254899</c:v>
                </c:pt>
                <c:pt idx="12341">
                  <c:v>-3.7500184877140899</c:v>
                </c:pt>
                <c:pt idx="12342">
                  <c:v>-3.7565999544782902</c:v>
                </c:pt>
                <c:pt idx="12343">
                  <c:v>-3.7643383166103499</c:v>
                </c:pt>
                <c:pt idx="12344">
                  <c:v>-3.7729855639983998</c:v>
                </c:pt>
                <c:pt idx="12345">
                  <c:v>-3.7827857871262198</c:v>
                </c:pt>
                <c:pt idx="12346">
                  <c:v>-3.79329945641854</c:v>
                </c:pt>
                <c:pt idx="12347">
                  <c:v>-3.8047051098718998</c:v>
                </c:pt>
                <c:pt idx="12348">
                  <c:v>-3.81693702063329</c:v>
                </c:pt>
                <c:pt idx="12349">
                  <c:v>-3.8416229435541598</c:v>
                </c:pt>
                <c:pt idx="12350">
                  <c:v>-3.8547308132171998</c:v>
                </c:pt>
                <c:pt idx="12351">
                  <c:v>-3.8682511858006201</c:v>
                </c:pt>
                <c:pt idx="12352">
                  <c:v>-3.8822824407262901</c:v>
                </c:pt>
                <c:pt idx="12353">
                  <c:v>-3.8961460822059699</c:v>
                </c:pt>
                <c:pt idx="12354">
                  <c:v>-3.9104323947712998</c:v>
                </c:pt>
                <c:pt idx="12355">
                  <c:v>-3.9242091735277098</c:v>
                </c:pt>
                <c:pt idx="12356">
                  <c:v>-3.93776898495579</c:v>
                </c:pt>
                <c:pt idx="12357">
                  <c:v>-3.96289039263955</c:v>
                </c:pt>
                <c:pt idx="12358">
                  <c:v>-3.9756426548657302</c:v>
                </c:pt>
                <c:pt idx="12359">
                  <c:v>-3.9875423252294602</c:v>
                </c:pt>
                <c:pt idx="12360">
                  <c:v>-3.9990025605794299</c:v>
                </c:pt>
                <c:pt idx="12361">
                  <c:v>-4.0095832946780696</c:v>
                </c:pt>
                <c:pt idx="12362">
                  <c:v>-4.0192360300473</c:v>
                </c:pt>
                <c:pt idx="12363">
                  <c:v>-4.0279894225658097</c:v>
                </c:pt>
                <c:pt idx="12364">
                  <c:v>-4.0357718596181602</c:v>
                </c:pt>
                <c:pt idx="12365">
                  <c:v>-4.0465229985284203</c:v>
                </c:pt>
                <c:pt idx="12366">
                  <c:v>-4.05236307072028</c:v>
                </c:pt>
                <c:pt idx="12367">
                  <c:v>-4.0573364594082504</c:v>
                </c:pt>
                <c:pt idx="12368">
                  <c:v>-4.0614248257586603</c:v>
                </c:pt>
                <c:pt idx="12369">
                  <c:v>-4.0646078623196198</c:v>
                </c:pt>
                <c:pt idx="12370">
                  <c:v>-4.0669210490794097</c:v>
                </c:pt>
                <c:pt idx="12371">
                  <c:v>-4.0683199759588797</c:v>
                </c:pt>
                <c:pt idx="12372">
                  <c:v>-4.0689139212923404</c:v>
                </c:pt>
                <c:pt idx="12373">
                  <c:v>-4.0660782120549399</c:v>
                </c:pt>
                <c:pt idx="12374">
                  <c:v>-4.0652037279050299</c:v>
                </c:pt>
                <c:pt idx="12375">
                  <c:v>-4.06376385245491</c:v>
                </c:pt>
                <c:pt idx="12376">
                  <c:v>-4.0620054979236704</c:v>
                </c:pt>
                <c:pt idx="12377">
                  <c:v>-4.0598192487239499</c:v>
                </c:pt>
                <c:pt idx="12378">
                  <c:v>-4.0576203151212704</c:v>
                </c:pt>
                <c:pt idx="12379">
                  <c:v>-4.0551265630726698</c:v>
                </c:pt>
                <c:pt idx="12380">
                  <c:v>-4.0526704269950402</c:v>
                </c:pt>
                <c:pt idx="12381">
                  <c:v>-4.0373699645228003</c:v>
                </c:pt>
                <c:pt idx="12382">
                  <c:v>-4.03506260521534</c:v>
                </c:pt>
                <c:pt idx="12383">
                  <c:v>-4.0328006640971097</c:v>
                </c:pt>
                <c:pt idx="12384">
                  <c:v>-4.0305659085524201</c:v>
                </c:pt>
                <c:pt idx="12385">
                  <c:v>-4.0284698746957996</c:v>
                </c:pt>
                <c:pt idx="12386">
                  <c:v>-4.0266369653190104</c:v>
                </c:pt>
                <c:pt idx="12387">
                  <c:v>-4.0248815954088899</c:v>
                </c:pt>
                <c:pt idx="12388">
                  <c:v>-4.0232270569071096</c:v>
                </c:pt>
                <c:pt idx="12389">
                  <c:v>-4.0214976269721499</c:v>
                </c:pt>
                <c:pt idx="12390">
                  <c:v>-4.0198657263253903</c:v>
                </c:pt>
                <c:pt idx="12391">
                  <c:v>-4.0182092020039004</c:v>
                </c:pt>
                <c:pt idx="12392">
                  <c:v>-4.0163154382044297</c:v>
                </c:pt>
                <c:pt idx="12393">
                  <c:v>-4.0142807867166397</c:v>
                </c:pt>
                <c:pt idx="12394">
                  <c:v>-4.0119894922848403</c:v>
                </c:pt>
                <c:pt idx="12395">
                  <c:v>-4.00921096370657</c:v>
                </c:pt>
                <c:pt idx="12396">
                  <c:v>-4.0060021780151303</c:v>
                </c:pt>
                <c:pt idx="12397">
                  <c:v>-3.9965697586133202</c:v>
                </c:pt>
                <c:pt idx="12398">
                  <c:v>-3.9922548694112701</c:v>
                </c:pt>
                <c:pt idx="12399">
                  <c:v>-3.9870689699442199</c:v>
                </c:pt>
                <c:pt idx="12400">
                  <c:v>-3.9811137978057101</c:v>
                </c:pt>
                <c:pt idx="12401">
                  <c:v>-3.9746051429617202</c:v>
                </c:pt>
                <c:pt idx="12402">
                  <c:v>-3.96670943011573</c:v>
                </c:pt>
                <c:pt idx="12403">
                  <c:v>-3.9578528481844102</c:v>
                </c:pt>
                <c:pt idx="12404">
                  <c:v>-3.9481300003389501</c:v>
                </c:pt>
                <c:pt idx="12405">
                  <c:v>-3.9188091874387401</c:v>
                </c:pt>
                <c:pt idx="12406">
                  <c:v>-3.9073791347299198</c:v>
                </c:pt>
                <c:pt idx="12407">
                  <c:v>-3.89503937057128</c:v>
                </c:pt>
                <c:pt idx="12408">
                  <c:v>-3.8816514976708798</c:v>
                </c:pt>
                <c:pt idx="12409">
                  <c:v>-3.8679851948003399</c:v>
                </c:pt>
                <c:pt idx="12410">
                  <c:v>-3.8533894927204502</c:v>
                </c:pt>
                <c:pt idx="12411">
                  <c:v>-3.8383299646109599</c:v>
                </c:pt>
                <c:pt idx="12412">
                  <c:v>-3.8229139229423601</c:v>
                </c:pt>
                <c:pt idx="12413">
                  <c:v>-3.77969668856846</c:v>
                </c:pt>
                <c:pt idx="12414">
                  <c:v>-3.7634413097463701</c:v>
                </c:pt>
                <c:pt idx="12415">
                  <c:v>-3.7478196209741501</c:v>
                </c:pt>
                <c:pt idx="12416">
                  <c:v>-3.7324339832471001</c:v>
                </c:pt>
                <c:pt idx="12417">
                  <c:v>-3.7172888821535199</c:v>
                </c:pt>
                <c:pt idx="12418">
                  <c:v>-3.7025080186942998</c:v>
                </c:pt>
                <c:pt idx="12419">
                  <c:v>-3.6882092114696299</c:v>
                </c:pt>
                <c:pt idx="12420">
                  <c:v>-3.6751271677899502</c:v>
                </c:pt>
                <c:pt idx="12421">
                  <c:v>-3.6387676577453898</c:v>
                </c:pt>
                <c:pt idx="12422">
                  <c:v>-3.6288438741593301</c:v>
                </c:pt>
                <c:pt idx="12423">
                  <c:v>-3.61882027308229</c:v>
                </c:pt>
                <c:pt idx="12424">
                  <c:v>-3.6105631322570702</c:v>
                </c:pt>
                <c:pt idx="12425">
                  <c:v>-3.6040580963234099</c:v>
                </c:pt>
                <c:pt idx="12426">
                  <c:v>-3.5984761416350999</c:v>
                </c:pt>
                <c:pt idx="12427">
                  <c:v>-3.59445549889766</c:v>
                </c:pt>
                <c:pt idx="12428">
                  <c:v>-3.5920763432759202</c:v>
                </c:pt>
                <c:pt idx="12429">
                  <c:v>-3.5832701882928499</c:v>
                </c:pt>
                <c:pt idx="12430">
                  <c:v>-3.5845396151213098</c:v>
                </c:pt>
                <c:pt idx="12431">
                  <c:v>-3.5871534730655799</c:v>
                </c:pt>
                <c:pt idx="12432">
                  <c:v>-3.5915518507823401</c:v>
                </c:pt>
                <c:pt idx="12433">
                  <c:v>-3.59719535065976</c:v>
                </c:pt>
                <c:pt idx="12434">
                  <c:v>-3.6043674377536798</c:v>
                </c:pt>
                <c:pt idx="12435">
                  <c:v>-3.6125840207684901</c:v>
                </c:pt>
                <c:pt idx="12436">
                  <c:v>-3.62199681117034</c:v>
                </c:pt>
                <c:pt idx="12437">
                  <c:v>-3.6377734315273802</c:v>
                </c:pt>
                <c:pt idx="12438">
                  <c:v>-3.6487547063632899</c:v>
                </c:pt>
                <c:pt idx="12439">
                  <c:v>-3.6602307799501101</c:v>
                </c:pt>
                <c:pt idx="12440">
                  <c:v>-3.6722485154885498</c:v>
                </c:pt>
                <c:pt idx="12441">
                  <c:v>-3.6845095198921798</c:v>
                </c:pt>
                <c:pt idx="12442">
                  <c:v>-3.69686217965155</c:v>
                </c:pt>
                <c:pt idx="12443">
                  <c:v>-3.7089767132417202</c:v>
                </c:pt>
                <c:pt idx="12444">
                  <c:v>-3.7206843051373801</c:v>
                </c:pt>
                <c:pt idx="12445">
                  <c:v>-3.7371363956397898</c:v>
                </c:pt>
                <c:pt idx="12446">
                  <c:v>-3.7474106970271199</c:v>
                </c:pt>
                <c:pt idx="12447">
                  <c:v>-3.7568961258942601</c:v>
                </c:pt>
                <c:pt idx="12448">
                  <c:v>-3.7653186234506402</c:v>
                </c:pt>
                <c:pt idx="12449">
                  <c:v>-3.7725979795549001</c:v>
                </c:pt>
                <c:pt idx="12450">
                  <c:v>-3.7786677155880599</c:v>
                </c:pt>
                <c:pt idx="12451">
                  <c:v>-3.7830895688930402</c:v>
                </c:pt>
                <c:pt idx="12452">
                  <c:v>-3.7864128634210301</c:v>
                </c:pt>
                <c:pt idx="12453">
                  <c:v>-3.7812357418825102</c:v>
                </c:pt>
                <c:pt idx="12454">
                  <c:v>-3.7820082801858899</c:v>
                </c:pt>
                <c:pt idx="12455">
                  <c:v>-3.7814623889947701</c:v>
                </c:pt>
                <c:pt idx="12456">
                  <c:v>-3.7794031331798199</c:v>
                </c:pt>
                <c:pt idx="12457">
                  <c:v>-3.7764633785769202</c:v>
                </c:pt>
                <c:pt idx="12458">
                  <c:v>-3.7719447754209998</c:v>
                </c:pt>
                <c:pt idx="12459">
                  <c:v>-3.7668815271625999</c:v>
                </c:pt>
                <c:pt idx="12460">
                  <c:v>-3.7610688787903199</c:v>
                </c:pt>
                <c:pt idx="12461">
                  <c:v>-3.73638100506041</c:v>
                </c:pt>
                <c:pt idx="12462">
                  <c:v>-3.7299048972842099</c:v>
                </c:pt>
                <c:pt idx="12463">
                  <c:v>-3.7224299266266301</c:v>
                </c:pt>
                <c:pt idx="12464">
                  <c:v>-3.7151337719039699</c:v>
                </c:pt>
                <c:pt idx="12465">
                  <c:v>-3.7075209455809701</c:v>
                </c:pt>
                <c:pt idx="12466">
                  <c:v>-3.69998176979652</c:v>
                </c:pt>
                <c:pt idx="12467">
                  <c:v>-3.6931461665879901</c:v>
                </c:pt>
                <c:pt idx="12468">
                  <c:v>-3.68626754620293</c:v>
                </c:pt>
                <c:pt idx="12469">
                  <c:v>-3.6612882285681998</c:v>
                </c:pt>
                <c:pt idx="12470">
                  <c:v>-3.65626119427343</c:v>
                </c:pt>
                <c:pt idx="12471">
                  <c:v>-3.65103409010508</c:v>
                </c:pt>
                <c:pt idx="12472">
                  <c:v>-3.6467701572762601</c:v>
                </c:pt>
                <c:pt idx="12473">
                  <c:v>-3.64348814680248</c:v>
                </c:pt>
                <c:pt idx="12474">
                  <c:v>-3.6409705410272601</c:v>
                </c:pt>
                <c:pt idx="12475">
                  <c:v>-3.6391426215067</c:v>
                </c:pt>
                <c:pt idx="12476">
                  <c:v>-3.63850947492221</c:v>
                </c:pt>
                <c:pt idx="12477">
                  <c:v>-3.62866971953465</c:v>
                </c:pt>
                <c:pt idx="12478">
                  <c:v>-3.6297066001376801</c:v>
                </c:pt>
                <c:pt idx="12479">
                  <c:v>-3.6314509091882599</c:v>
                </c:pt>
                <c:pt idx="12480">
                  <c:v>-3.6341103507680002</c:v>
                </c:pt>
                <c:pt idx="12481">
                  <c:v>-3.6373387616644801</c:v>
                </c:pt>
                <c:pt idx="12482">
                  <c:v>-3.6415403224065201</c:v>
                </c:pt>
                <c:pt idx="12483">
                  <c:v>-3.6461890014824698</c:v>
                </c:pt>
                <c:pt idx="12484">
                  <c:v>-3.65147426005842</c:v>
                </c:pt>
                <c:pt idx="12485">
                  <c:v>-3.6540413410275301</c:v>
                </c:pt>
                <c:pt idx="12486">
                  <c:v>-3.6602397261849098</c:v>
                </c:pt>
                <c:pt idx="12487">
                  <c:v>-3.6666820210492999</c:v>
                </c:pt>
                <c:pt idx="12488">
                  <c:v>-3.6733527751511299</c:v>
                </c:pt>
                <c:pt idx="12489">
                  <c:v>-3.6800842814093002</c:v>
                </c:pt>
                <c:pt idx="12490">
                  <c:v>-3.68691799929874</c:v>
                </c:pt>
                <c:pt idx="12491">
                  <c:v>-3.6936430334699502</c:v>
                </c:pt>
                <c:pt idx="12492">
                  <c:v>-3.7002986016333201</c:v>
                </c:pt>
                <c:pt idx="12493">
                  <c:v>-3.7045416460265201</c:v>
                </c:pt>
                <c:pt idx="12494">
                  <c:v>-3.7106314558415101</c:v>
                </c:pt>
                <c:pt idx="12495">
                  <c:v>-3.7164030341658001</c:v>
                </c:pt>
                <c:pt idx="12496">
                  <c:v>-3.72176064249668</c:v>
                </c:pt>
                <c:pt idx="12497">
                  <c:v>-3.72666395887821</c:v>
                </c:pt>
                <c:pt idx="12498">
                  <c:v>-3.7310832833113801</c:v>
                </c:pt>
                <c:pt idx="12499">
                  <c:v>-3.7350245516363598</c:v>
                </c:pt>
                <c:pt idx="12500">
                  <c:v>-3.7385136742609402</c:v>
                </c:pt>
                <c:pt idx="12501">
                  <c:v>-3.7363170683264402</c:v>
                </c:pt>
                <c:pt idx="12502">
                  <c:v>-3.73875229118073</c:v>
                </c:pt>
                <c:pt idx="12503">
                  <c:v>-3.7405046816729999</c:v>
                </c:pt>
                <c:pt idx="12504">
                  <c:v>-3.7418057299560901</c:v>
                </c:pt>
                <c:pt idx="12505">
                  <c:v>-3.7427025713092901</c:v>
                </c:pt>
                <c:pt idx="12506">
                  <c:v>-3.7429711951005502</c:v>
                </c:pt>
                <c:pt idx="12507">
                  <c:v>-3.7430460432189898</c:v>
                </c:pt>
                <c:pt idx="12508">
                  <c:v>-3.7424857906020401</c:v>
                </c:pt>
                <c:pt idx="12509">
                  <c:v>-3.73313315076904</c:v>
                </c:pt>
                <c:pt idx="12510">
                  <c:v>-3.7321804171017399</c:v>
                </c:pt>
                <c:pt idx="12511">
                  <c:v>-3.7309141962229599</c:v>
                </c:pt>
                <c:pt idx="12512">
                  <c:v>-3.7293759145737</c:v>
                </c:pt>
                <c:pt idx="12513">
                  <c:v>-3.7275088028281398</c:v>
                </c:pt>
                <c:pt idx="12514">
                  <c:v>-3.7257858484857</c:v>
                </c:pt>
                <c:pt idx="12515">
                  <c:v>-3.7238703558605</c:v>
                </c:pt>
                <c:pt idx="12516">
                  <c:v>-3.7219261474190501</c:v>
                </c:pt>
                <c:pt idx="12517">
                  <c:v>-3.71019994737616</c:v>
                </c:pt>
                <c:pt idx="12518">
                  <c:v>-3.7085564184648998</c:v>
                </c:pt>
                <c:pt idx="12519">
                  <c:v>-3.7070377773005299</c:v>
                </c:pt>
                <c:pt idx="12520">
                  <c:v>-3.7054521723029499</c:v>
                </c:pt>
                <c:pt idx="12521">
                  <c:v>-3.7040333424218899</c:v>
                </c:pt>
                <c:pt idx="12522">
                  <c:v>-3.7027952882399799</c:v>
                </c:pt>
                <c:pt idx="12523">
                  <c:v>-3.7018508940728099</c:v>
                </c:pt>
                <c:pt idx="12524">
                  <c:v>-3.70124101133838</c:v>
                </c:pt>
                <c:pt idx="12525">
                  <c:v>-3.6922976961023801</c:v>
                </c:pt>
                <c:pt idx="12526">
                  <c:v>-3.6922249484219898</c:v>
                </c:pt>
                <c:pt idx="12527">
                  <c:v>-3.6922903722543001</c:v>
                </c:pt>
                <c:pt idx="12528">
                  <c:v>-3.69276378410113</c:v>
                </c:pt>
                <c:pt idx="12529">
                  <c:v>-3.6935000743030399</c:v>
                </c:pt>
                <c:pt idx="12530">
                  <c:v>-3.6943632821463601</c:v>
                </c:pt>
                <c:pt idx="12531">
                  <c:v>-3.69565474510968</c:v>
                </c:pt>
                <c:pt idx="12532">
                  <c:v>-3.6971268889996201</c:v>
                </c:pt>
                <c:pt idx="12533">
                  <c:v>-3.6924940330809601</c:v>
                </c:pt>
                <c:pt idx="12534">
                  <c:v>-3.6944196278322599</c:v>
                </c:pt>
                <c:pt idx="12535">
                  <c:v>-3.6966825267495498</c:v>
                </c:pt>
                <c:pt idx="12536">
                  <c:v>-3.6990115747634702</c:v>
                </c:pt>
                <c:pt idx="12537">
                  <c:v>-3.7014787940714702</c:v>
                </c:pt>
                <c:pt idx="12538">
                  <c:v>-3.7041481228665898</c:v>
                </c:pt>
                <c:pt idx="12539">
                  <c:v>-3.7067565109265801</c:v>
                </c:pt>
                <c:pt idx="12540">
                  <c:v>-3.70953026372257</c:v>
                </c:pt>
                <c:pt idx="12541">
                  <c:v>-3.7074589132554898</c:v>
                </c:pt>
                <c:pt idx="12542">
                  <c:v>-3.7101717988114999</c:v>
                </c:pt>
                <c:pt idx="12543">
                  <c:v>-3.7126735836553699</c:v>
                </c:pt>
                <c:pt idx="12544">
                  <c:v>-3.7151679448600401</c:v>
                </c:pt>
                <c:pt idx="12545">
                  <c:v>-3.71737524129477</c:v>
                </c:pt>
                <c:pt idx="12546">
                  <c:v>-3.7195069817537498</c:v>
                </c:pt>
                <c:pt idx="12547">
                  <c:v>-3.7213235791694999</c:v>
                </c:pt>
                <c:pt idx="12548">
                  <c:v>-3.7229263783526001</c:v>
                </c:pt>
                <c:pt idx="12549">
                  <c:v>-3.71917383261852</c:v>
                </c:pt>
                <c:pt idx="12550">
                  <c:v>-3.7203137085967302</c:v>
                </c:pt>
                <c:pt idx="12551">
                  <c:v>-3.7211552084574899</c:v>
                </c:pt>
                <c:pt idx="12552">
                  <c:v>-3.72170352355222</c:v>
                </c:pt>
                <c:pt idx="12553">
                  <c:v>-3.7220488174043802</c:v>
                </c:pt>
                <c:pt idx="12554">
                  <c:v>-3.7223339322948701</c:v>
                </c:pt>
                <c:pt idx="12555">
                  <c:v>-3.7222329052194101</c:v>
                </c:pt>
                <c:pt idx="12556">
                  <c:v>-3.7219649033031899</c:v>
                </c:pt>
                <c:pt idx="12557">
                  <c:v>-3.7158305529611799</c:v>
                </c:pt>
                <c:pt idx="12558">
                  <c:v>-3.7154483769961399</c:v>
                </c:pt>
                <c:pt idx="12559">
                  <c:v>-3.7147373436476401</c:v>
                </c:pt>
                <c:pt idx="12560">
                  <c:v>-3.7141263615871098</c:v>
                </c:pt>
                <c:pt idx="12561">
                  <c:v>-3.7133139847349401</c:v>
                </c:pt>
                <c:pt idx="12562">
                  <c:v>-3.71267308507595</c:v>
                </c:pt>
                <c:pt idx="12563">
                  <c:v>-3.71188809211551</c:v>
                </c:pt>
                <c:pt idx="12564">
                  <c:v>-3.71110487231629</c:v>
                </c:pt>
                <c:pt idx="12565">
                  <c:v>-3.7060350536220401</c:v>
                </c:pt>
                <c:pt idx="12566">
                  <c:v>-3.7054951837904402</c:v>
                </c:pt>
                <c:pt idx="12567">
                  <c:v>-3.7049451786607999</c:v>
                </c:pt>
                <c:pt idx="12568">
                  <c:v>-3.7045311297186401</c:v>
                </c:pt>
                <c:pt idx="12569">
                  <c:v>-3.7042829714412999</c:v>
                </c:pt>
                <c:pt idx="12570">
                  <c:v>-3.7041633520223001</c:v>
                </c:pt>
                <c:pt idx="12571">
                  <c:v>-3.7041705994307002</c:v>
                </c:pt>
                <c:pt idx="12572">
                  <c:v>-3.7043498070524401</c:v>
                </c:pt>
                <c:pt idx="12573">
                  <c:v>-3.7031244083429198</c:v>
                </c:pt>
                <c:pt idx="12574">
                  <c:v>-3.70367995576439</c:v>
                </c:pt>
                <c:pt idx="12575">
                  <c:v>-3.7043979879039499</c:v>
                </c:pt>
                <c:pt idx="12576">
                  <c:v>-3.7053380609172502</c:v>
                </c:pt>
                <c:pt idx="12577">
                  <c:v>-3.70647511549577</c:v>
                </c:pt>
                <c:pt idx="12578">
                  <c:v>-3.7078277302133098</c:v>
                </c:pt>
                <c:pt idx="12579">
                  <c:v>-3.7094089078857602</c:v>
                </c:pt>
                <c:pt idx="12580">
                  <c:v>-3.71110901573185</c:v>
                </c:pt>
                <c:pt idx="12581">
                  <c:v>-3.7138157568150598</c:v>
                </c:pt>
                <c:pt idx="12582">
                  <c:v>-3.7158861999748498</c:v>
                </c:pt>
                <c:pt idx="12583">
                  <c:v>-3.71821027744455</c:v>
                </c:pt>
                <c:pt idx="12584">
                  <c:v>-3.7207413746841298</c:v>
                </c:pt>
                <c:pt idx="12585">
                  <c:v>-3.72343170905057</c:v>
                </c:pt>
                <c:pt idx="12586">
                  <c:v>-3.7262966091383198</c:v>
                </c:pt>
                <c:pt idx="12587">
                  <c:v>-3.7291427525170402</c:v>
                </c:pt>
                <c:pt idx="12588">
                  <c:v>-3.73211733541567</c:v>
                </c:pt>
                <c:pt idx="12589">
                  <c:v>-3.7361830973746999</c:v>
                </c:pt>
                <c:pt idx="12590">
                  <c:v>-3.7392808603234902</c:v>
                </c:pt>
                <c:pt idx="12591">
                  <c:v>-3.7424959115604501</c:v>
                </c:pt>
                <c:pt idx="12592">
                  <c:v>-3.7457614822297201</c:v>
                </c:pt>
                <c:pt idx="12593">
                  <c:v>-3.74893654019789</c:v>
                </c:pt>
                <c:pt idx="12594">
                  <c:v>-3.7521277253474499</c:v>
                </c:pt>
                <c:pt idx="12595">
                  <c:v>-3.7553168889346802</c:v>
                </c:pt>
                <c:pt idx="12596">
                  <c:v>-3.7584150665318798</c:v>
                </c:pt>
                <c:pt idx="12597">
                  <c:v>-3.7612308253577802</c:v>
                </c:pt>
                <c:pt idx="12598">
                  <c:v>-3.76425779246726</c:v>
                </c:pt>
                <c:pt idx="12599">
                  <c:v>-3.7672103244462098</c:v>
                </c:pt>
                <c:pt idx="12600">
                  <c:v>-3.77011927887862</c:v>
                </c:pt>
                <c:pt idx="12601">
                  <c:v>-3.7729883795617201</c:v>
                </c:pt>
                <c:pt idx="12602">
                  <c:v>-3.7758417809067599</c:v>
                </c:pt>
                <c:pt idx="12603">
                  <c:v>-3.7786845343355799</c:v>
                </c:pt>
                <c:pt idx="12604">
                  <c:v>-3.7815559963084899</c:v>
                </c:pt>
                <c:pt idx="12605">
                  <c:v>-3.78394010673841</c:v>
                </c:pt>
                <c:pt idx="12606">
                  <c:v>-3.7869413223463702</c:v>
                </c:pt>
                <c:pt idx="12607">
                  <c:v>-3.79005638989769</c:v>
                </c:pt>
                <c:pt idx="12608">
                  <c:v>-3.7933006926969899</c:v>
                </c:pt>
                <c:pt idx="12609">
                  <c:v>-3.7967007449000101</c:v>
                </c:pt>
                <c:pt idx="12610">
                  <c:v>-3.80041724397736</c:v>
                </c:pt>
                <c:pt idx="12611">
                  <c:v>-3.8043385307552802</c:v>
                </c:pt>
                <c:pt idx="12612">
                  <c:v>-3.80847355530247</c:v>
                </c:pt>
                <c:pt idx="12613">
                  <c:v>-3.81508404212842</c:v>
                </c:pt>
                <c:pt idx="12614">
                  <c:v>-3.8198575840603599</c:v>
                </c:pt>
                <c:pt idx="12615">
                  <c:v>-3.82502676614458</c:v>
                </c:pt>
                <c:pt idx="12616">
                  <c:v>-3.8308072125955399</c:v>
                </c:pt>
                <c:pt idx="12617">
                  <c:v>-3.8368407699086902</c:v>
                </c:pt>
                <c:pt idx="12618">
                  <c:v>-3.84319629094544</c:v>
                </c:pt>
                <c:pt idx="12619">
                  <c:v>-3.8502349282381201</c:v>
                </c:pt>
                <c:pt idx="12620">
                  <c:v>-3.8574169446993101</c:v>
                </c:pt>
                <c:pt idx="12621">
                  <c:v>-3.8720116614625901</c:v>
                </c:pt>
                <c:pt idx="12622">
                  <c:v>-3.8799282335380498</c:v>
                </c:pt>
                <c:pt idx="12623">
                  <c:v>-3.8884340028772102</c:v>
                </c:pt>
                <c:pt idx="12624">
                  <c:v>-3.8971830579219402</c:v>
                </c:pt>
                <c:pt idx="12625">
                  <c:v>-3.9061596086866102</c:v>
                </c:pt>
                <c:pt idx="12626">
                  <c:v>-3.91534462468542</c:v>
                </c:pt>
                <c:pt idx="12627">
                  <c:v>-3.9247163651294699</c:v>
                </c:pt>
                <c:pt idx="12628">
                  <c:v>-3.9343495295265498</c:v>
                </c:pt>
                <c:pt idx="12629">
                  <c:v>-3.95483592382298</c:v>
                </c:pt>
                <c:pt idx="12630">
                  <c:v>-3.9644851997277901</c:v>
                </c:pt>
                <c:pt idx="12631">
                  <c:v>-3.9741277387750502</c:v>
                </c:pt>
                <c:pt idx="12632">
                  <c:v>-3.9840565750161301</c:v>
                </c:pt>
                <c:pt idx="12633">
                  <c:v>-3.9937496166923001</c:v>
                </c:pt>
                <c:pt idx="12634">
                  <c:v>-4.0034203149701098</c:v>
                </c:pt>
                <c:pt idx="12635">
                  <c:v>-4.01299396930672</c:v>
                </c:pt>
                <c:pt idx="12636">
                  <c:v>-4.0221624554694699</c:v>
                </c:pt>
                <c:pt idx="12637">
                  <c:v>-4.0696659046909103</c:v>
                </c:pt>
                <c:pt idx="12638">
                  <c:v>-4.0760326006373404</c:v>
                </c:pt>
                <c:pt idx="12639">
                  <c:v>-4.0842200231854404</c:v>
                </c:pt>
                <c:pt idx="12640">
                  <c:v>-4.0922503483599098</c:v>
                </c:pt>
                <c:pt idx="12641">
                  <c:v>-4.0998155707569497</c:v>
                </c:pt>
                <c:pt idx="12642">
                  <c:v>-4.1067367806368402</c:v>
                </c:pt>
                <c:pt idx="12643">
                  <c:v>-4.1136299943547598</c:v>
                </c:pt>
                <c:pt idx="12644">
                  <c:v>-4.1201589652481303</c:v>
                </c:pt>
                <c:pt idx="12645">
                  <c:v>-4.13480438675629</c:v>
                </c:pt>
                <c:pt idx="12646">
                  <c:v>-4.1404463787006298</c:v>
                </c:pt>
                <c:pt idx="12647">
                  <c:v>-4.1460606942728599</c:v>
                </c:pt>
                <c:pt idx="12648">
                  <c:v>-4.1514530120654696</c:v>
                </c:pt>
                <c:pt idx="12649">
                  <c:v>-4.1569139753019604</c:v>
                </c:pt>
                <c:pt idx="12650">
                  <c:v>-4.1621933223518104</c:v>
                </c:pt>
                <c:pt idx="12651">
                  <c:v>-4.1675215374405798</c:v>
                </c:pt>
                <c:pt idx="12652">
                  <c:v>-4.1726621551433603</c:v>
                </c:pt>
                <c:pt idx="12653">
                  <c:v>-4.1847998589283897</c:v>
                </c:pt>
                <c:pt idx="12654">
                  <c:v>-4.1900053530342998</c:v>
                </c:pt>
                <c:pt idx="12655">
                  <c:v>-4.1954478827327</c:v>
                </c:pt>
                <c:pt idx="12656">
                  <c:v>-4.2013323037249597</c:v>
                </c:pt>
                <c:pt idx="12657">
                  <c:v>-4.2071244842396602</c:v>
                </c:pt>
                <c:pt idx="12658">
                  <c:v>-4.21346385390365</c:v>
                </c:pt>
                <c:pt idx="12659">
                  <c:v>-4.2198406221645399</c:v>
                </c:pt>
                <c:pt idx="12660">
                  <c:v>-4.2261415831973403</c:v>
                </c:pt>
                <c:pt idx="12661">
                  <c:v>-4.2407614496197699</c:v>
                </c:pt>
                <c:pt idx="12662">
                  <c:v>-4.2475503794106801</c:v>
                </c:pt>
                <c:pt idx="12663">
                  <c:v>-4.2546157834322402</c:v>
                </c:pt>
                <c:pt idx="12664">
                  <c:v>-4.2620654249639998</c:v>
                </c:pt>
                <c:pt idx="12665">
                  <c:v>-4.2695824365438604</c:v>
                </c:pt>
                <c:pt idx="12666">
                  <c:v>-4.2770173065619197</c:v>
                </c:pt>
                <c:pt idx="12667">
                  <c:v>-4.2846845296131599</c:v>
                </c:pt>
                <c:pt idx="12668">
                  <c:v>-4.2919940192311801</c:v>
                </c:pt>
                <c:pt idx="12669">
                  <c:v>-4.3080405371556703</c:v>
                </c:pt>
                <c:pt idx="12670">
                  <c:v>-4.3154284037085002</c:v>
                </c:pt>
                <c:pt idx="12671">
                  <c:v>-4.3222771408237604</c:v>
                </c:pt>
                <c:pt idx="12672">
                  <c:v>-4.3293112347848304</c:v>
                </c:pt>
                <c:pt idx="12673">
                  <c:v>-4.3357123959918402</c:v>
                </c:pt>
                <c:pt idx="12674">
                  <c:v>-4.3419034392642901</c:v>
                </c:pt>
                <c:pt idx="12675">
                  <c:v>-4.3475181124056803</c:v>
                </c:pt>
                <c:pt idx="12676">
                  <c:v>-4.3529880725739796</c:v>
                </c:pt>
                <c:pt idx="12677">
                  <c:v>-4.3658562489108199</c:v>
                </c:pt>
                <c:pt idx="12678">
                  <c:v>-4.37056089272716</c:v>
                </c:pt>
                <c:pt idx="12679">
                  <c:v>-4.3750393402742196</c:v>
                </c:pt>
                <c:pt idx="12680">
                  <c:v>-4.3790123810720196</c:v>
                </c:pt>
                <c:pt idx="12681">
                  <c:v>-4.3828389639958703</c:v>
                </c:pt>
                <c:pt idx="12682">
                  <c:v>-4.3864784457796002</c:v>
                </c:pt>
                <c:pt idx="12683">
                  <c:v>-4.3897361645626196</c:v>
                </c:pt>
                <c:pt idx="12684">
                  <c:v>-4.3928940391954301</c:v>
                </c:pt>
                <c:pt idx="12685">
                  <c:v>-4.4012777217949397</c:v>
                </c:pt>
                <c:pt idx="12686">
                  <c:v>-4.4041630488483996</c:v>
                </c:pt>
                <c:pt idx="12687">
                  <c:v>-4.4070044258163001</c:v>
                </c:pt>
                <c:pt idx="12688">
                  <c:v>-4.4099703921182103</c:v>
                </c:pt>
                <c:pt idx="12689">
                  <c:v>-4.41299387302805</c:v>
                </c:pt>
                <c:pt idx="12690">
                  <c:v>-4.41600469852398</c:v>
                </c:pt>
                <c:pt idx="12691">
                  <c:v>-4.4191111406354899</c:v>
                </c:pt>
                <c:pt idx="12692">
                  <c:v>-4.4223177191999801</c:v>
                </c:pt>
                <c:pt idx="12693">
                  <c:v>-4.4304078066401003</c:v>
                </c:pt>
                <c:pt idx="12694">
                  <c:v>-4.4338056689483496</c:v>
                </c:pt>
                <c:pt idx="12695">
                  <c:v>-4.4374072167046501</c:v>
                </c:pt>
                <c:pt idx="12696">
                  <c:v>-4.4410498905068696</c:v>
                </c:pt>
                <c:pt idx="12697">
                  <c:v>-4.4447880078492901</c:v>
                </c:pt>
                <c:pt idx="12698">
                  <c:v>-4.4485880508412903</c:v>
                </c:pt>
                <c:pt idx="12699">
                  <c:v>-4.4525029339063398</c:v>
                </c:pt>
                <c:pt idx="12700">
                  <c:v>-4.4564091605430596</c:v>
                </c:pt>
                <c:pt idx="12701">
                  <c:v>-4.4637483838582401</c:v>
                </c:pt>
                <c:pt idx="12702">
                  <c:v>-4.4675956699966797</c:v>
                </c:pt>
                <c:pt idx="12703">
                  <c:v>-4.4714101917654299</c:v>
                </c:pt>
                <c:pt idx="12704">
                  <c:v>-4.4751243401516101</c:v>
                </c:pt>
                <c:pt idx="12705">
                  <c:v>-4.4785843738831499</c:v>
                </c:pt>
                <c:pt idx="12706">
                  <c:v>-4.4819512341198999</c:v>
                </c:pt>
                <c:pt idx="12707">
                  <c:v>-4.4851471845787101</c:v>
                </c:pt>
                <c:pt idx="12708">
                  <c:v>-4.4880897081003299</c:v>
                </c:pt>
                <c:pt idx="12709">
                  <c:v>-4.4905185760487001</c:v>
                </c:pt>
                <c:pt idx="12710">
                  <c:v>-4.4931113868333199</c:v>
                </c:pt>
                <c:pt idx="12711">
                  <c:v>-4.4954962144033104</c:v>
                </c:pt>
                <c:pt idx="12712">
                  <c:v>-4.4977202926251101</c:v>
                </c:pt>
                <c:pt idx="12713">
                  <c:v>-4.4997411575273603</c:v>
                </c:pt>
                <c:pt idx="12714">
                  <c:v>-4.5016763379420999</c:v>
                </c:pt>
                <c:pt idx="12715">
                  <c:v>-4.5034776557414604</c:v>
                </c:pt>
                <c:pt idx="12716">
                  <c:v>-4.5052191773513099</c:v>
                </c:pt>
                <c:pt idx="12717">
                  <c:v>-4.5042262981845598</c:v>
                </c:pt>
                <c:pt idx="12718">
                  <c:v>-4.50606004962175</c:v>
                </c:pt>
                <c:pt idx="12719">
                  <c:v>-4.50794684158293</c:v>
                </c:pt>
                <c:pt idx="12720">
                  <c:v>-4.5099024404770596</c:v>
                </c:pt>
                <c:pt idx="12721">
                  <c:v>-4.5120315928303203</c:v>
                </c:pt>
                <c:pt idx="12722">
                  <c:v>-4.5143834261731302</c:v>
                </c:pt>
                <c:pt idx="12723">
                  <c:v>-4.5170068054099097</c:v>
                </c:pt>
                <c:pt idx="12724">
                  <c:v>-4.5199271597145803</c:v>
                </c:pt>
                <c:pt idx="12725">
                  <c:v>-4.5235293776767804</c:v>
                </c:pt>
                <c:pt idx="12726">
                  <c:v>-4.5271524249620603</c:v>
                </c:pt>
                <c:pt idx="12727">
                  <c:v>-4.5312265431812504</c:v>
                </c:pt>
                <c:pt idx="12728">
                  <c:v>-4.5357677061389996</c:v>
                </c:pt>
                <c:pt idx="12729">
                  <c:v>-4.5407561674929502</c:v>
                </c:pt>
                <c:pt idx="12730">
                  <c:v>-4.5462410830320499</c:v>
                </c:pt>
                <c:pt idx="12731">
                  <c:v>-4.5521226812696698</c:v>
                </c:pt>
                <c:pt idx="12732">
                  <c:v>-4.5584616614815401</c:v>
                </c:pt>
                <c:pt idx="12733">
                  <c:v>-4.5729926706692696</c:v>
                </c:pt>
                <c:pt idx="12734">
                  <c:v>-4.5801549606901197</c:v>
                </c:pt>
                <c:pt idx="12735">
                  <c:v>-4.5879482604190303</c:v>
                </c:pt>
                <c:pt idx="12736">
                  <c:v>-4.5960874901530797</c:v>
                </c:pt>
                <c:pt idx="12737">
                  <c:v>-4.6046199778147701</c:v>
                </c:pt>
                <c:pt idx="12738">
                  <c:v>-4.6131629140803803</c:v>
                </c:pt>
                <c:pt idx="12739">
                  <c:v>-4.6222850323366096</c:v>
                </c:pt>
                <c:pt idx="12740">
                  <c:v>-4.63170521960574</c:v>
                </c:pt>
                <c:pt idx="12741">
                  <c:v>-4.6552245170145401</c:v>
                </c:pt>
                <c:pt idx="12742">
                  <c:v>-4.6646693274961502</c:v>
                </c:pt>
                <c:pt idx="12743">
                  <c:v>-4.6746180464671401</c:v>
                </c:pt>
                <c:pt idx="12744">
                  <c:v>-4.6843780323773103</c:v>
                </c:pt>
                <c:pt idx="12745">
                  <c:v>-4.6942643776842798</c:v>
                </c:pt>
                <c:pt idx="12746">
                  <c:v>-4.7043258847036604</c:v>
                </c:pt>
                <c:pt idx="12747">
                  <c:v>-4.7144067696041798</c:v>
                </c:pt>
                <c:pt idx="12748">
                  <c:v>-4.7244656176348299</c:v>
                </c:pt>
                <c:pt idx="12749">
                  <c:v>-4.7498031619368399</c:v>
                </c:pt>
                <c:pt idx="12750">
                  <c:v>-4.7591893723511403</c:v>
                </c:pt>
                <c:pt idx="12751">
                  <c:v>-4.7684378568602002</c:v>
                </c:pt>
                <c:pt idx="12752">
                  <c:v>-4.7778347431486896</c:v>
                </c:pt>
                <c:pt idx="12753">
                  <c:v>-4.7869049707420999</c:v>
                </c:pt>
                <c:pt idx="12754">
                  <c:v>-4.7958240258037899</c:v>
                </c:pt>
                <c:pt idx="12755">
                  <c:v>-4.8044760077037001</c:v>
                </c:pt>
                <c:pt idx="12756">
                  <c:v>-4.8128053279562399</c:v>
                </c:pt>
                <c:pt idx="12757">
                  <c:v>-4.8324468827884903</c:v>
                </c:pt>
                <c:pt idx="12758">
                  <c:v>-4.8396516453679501</c:v>
                </c:pt>
                <c:pt idx="12759">
                  <c:v>-4.8469379408065096</c:v>
                </c:pt>
                <c:pt idx="12760">
                  <c:v>-4.8538713668540296</c:v>
                </c:pt>
                <c:pt idx="12761">
                  <c:v>-4.8603725734012198</c:v>
                </c:pt>
                <c:pt idx="12762">
                  <c:v>-4.8665546185768296</c:v>
                </c:pt>
                <c:pt idx="12763">
                  <c:v>-4.8723477708509204</c:v>
                </c:pt>
                <c:pt idx="12764">
                  <c:v>-4.87761969637336</c:v>
                </c:pt>
                <c:pt idx="12765">
                  <c:v>-4.8873257067076699</c:v>
                </c:pt>
                <c:pt idx="12766">
                  <c:v>-4.8918974278333103</c:v>
                </c:pt>
                <c:pt idx="12767">
                  <c:v>-4.89619547269678</c:v>
                </c:pt>
                <c:pt idx="12768">
                  <c:v>-4.9001302093533203</c:v>
                </c:pt>
                <c:pt idx="12769">
                  <c:v>-4.9038271856143396</c:v>
                </c:pt>
                <c:pt idx="12770">
                  <c:v>-4.9071815044137503</c:v>
                </c:pt>
                <c:pt idx="12771">
                  <c:v>-4.9103751085077301</c:v>
                </c:pt>
                <c:pt idx="12772">
                  <c:v>-4.9133182574585197</c:v>
                </c:pt>
                <c:pt idx="12773">
                  <c:v>-4.9153473676227399</c:v>
                </c:pt>
                <c:pt idx="12774">
                  <c:v>-4.9179195265818203</c:v>
                </c:pt>
                <c:pt idx="12775">
                  <c:v>-4.9203402696755498</c:v>
                </c:pt>
                <c:pt idx="12776">
                  <c:v>-4.9228579908093897</c:v>
                </c:pt>
                <c:pt idx="12777">
                  <c:v>-4.9253334134436901</c:v>
                </c:pt>
                <c:pt idx="12778">
                  <c:v>-4.9278076630010199</c:v>
                </c:pt>
                <c:pt idx="12779">
                  <c:v>-4.9303634676554999</c:v>
                </c:pt>
                <c:pt idx="12780">
                  <c:v>-4.93289563165649</c:v>
                </c:pt>
                <c:pt idx="12781">
                  <c:v>-4.9344759239823697</c:v>
                </c:pt>
                <c:pt idx="12782">
                  <c:v>-4.9372786268336997</c:v>
                </c:pt>
                <c:pt idx="12783">
                  <c:v>-4.9403096425697202</c:v>
                </c:pt>
                <c:pt idx="12784">
                  <c:v>-4.9435415154719102</c:v>
                </c:pt>
                <c:pt idx="12785">
                  <c:v>-4.9470015264148701</c:v>
                </c:pt>
                <c:pt idx="12786">
                  <c:v>-4.9506862620771903</c:v>
                </c:pt>
                <c:pt idx="12787">
                  <c:v>-4.9546699058317003</c:v>
                </c:pt>
                <c:pt idx="12788">
                  <c:v>-4.9588934518499999</c:v>
                </c:pt>
                <c:pt idx="12789">
                  <c:v>-4.96598745485481</c:v>
                </c:pt>
                <c:pt idx="12790">
                  <c:v>-4.9708422283864602</c:v>
                </c:pt>
                <c:pt idx="12791">
                  <c:v>-4.9759279071946896</c:v>
                </c:pt>
                <c:pt idx="12792">
                  <c:v>-4.9813515548162703</c:v>
                </c:pt>
                <c:pt idx="12793">
                  <c:v>-4.9870753517440498</c:v>
                </c:pt>
                <c:pt idx="12794">
                  <c:v>-4.9930043243367397</c:v>
                </c:pt>
                <c:pt idx="12795">
                  <c:v>-4.9992373501941199</c:v>
                </c:pt>
                <c:pt idx="12796">
                  <c:v>-5.0055405815766196</c:v>
                </c:pt>
                <c:pt idx="12797">
                  <c:v>-5.01797812516467</c:v>
                </c:pt>
                <c:pt idx="12798">
                  <c:v>-5.0249001917738401</c:v>
                </c:pt>
                <c:pt idx="12799">
                  <c:v>-5.0316801800665996</c:v>
                </c:pt>
                <c:pt idx="12800">
                  <c:v>-5.0386151372948103</c:v>
                </c:pt>
                <c:pt idx="12801">
                  <c:v>-5.0453753864189901</c:v>
                </c:pt>
                <c:pt idx="12802">
                  <c:v>-5.0520676064097199</c:v>
                </c:pt>
                <c:pt idx="12803">
                  <c:v>-5.0588349818218603</c:v>
                </c:pt>
                <c:pt idx="12804">
                  <c:v>-5.0652746299723601</c:v>
                </c:pt>
                <c:pt idx="12805">
                  <c:v>-5.0769410640272099</c:v>
                </c:pt>
                <c:pt idx="12806">
                  <c:v>-5.0828107345959301</c:v>
                </c:pt>
                <c:pt idx="12807">
                  <c:v>-5.08846114330189</c:v>
                </c:pt>
                <c:pt idx="12808">
                  <c:v>-5.0935692093140297</c:v>
                </c:pt>
                <c:pt idx="12809">
                  <c:v>-5.0983944878723202</c:v>
                </c:pt>
                <c:pt idx="12810">
                  <c:v>-5.1026517065596897</c:v>
                </c:pt>
                <c:pt idx="12811">
                  <c:v>-5.10636807491169</c:v>
                </c:pt>
                <c:pt idx="12812">
                  <c:v>-5.1097333419738398</c:v>
                </c:pt>
                <c:pt idx="12813">
                  <c:v>-5.1132026860698003</c:v>
                </c:pt>
                <c:pt idx="12814">
                  <c:v>-5.1154651159210296</c:v>
                </c:pt>
                <c:pt idx="12815">
                  <c:v>-5.1172029084796797</c:v>
                </c:pt>
                <c:pt idx="12816">
                  <c:v>-5.1184329929678496</c:v>
                </c:pt>
                <c:pt idx="12817">
                  <c:v>-5.1191159821873802</c:v>
                </c:pt>
                <c:pt idx="12818">
                  <c:v>-5.1192063178054203</c:v>
                </c:pt>
                <c:pt idx="12819">
                  <c:v>-5.1187970748840703</c:v>
                </c:pt>
                <c:pt idx="12820">
                  <c:v>-5.1180646900359301</c:v>
                </c:pt>
                <c:pt idx="12821">
                  <c:v>-5.1124449822859201</c:v>
                </c:pt>
                <c:pt idx="12822">
                  <c:v>-5.1111479168220599</c:v>
                </c:pt>
                <c:pt idx="12823">
                  <c:v>-5.1095501218110799</c:v>
                </c:pt>
                <c:pt idx="12824">
                  <c:v>-5.1075546625049197</c:v>
                </c:pt>
                <c:pt idx="12825">
                  <c:v>-5.1054626722825001</c:v>
                </c:pt>
                <c:pt idx="12826">
                  <c:v>-5.1031080047714301</c:v>
                </c:pt>
                <c:pt idx="12827">
                  <c:v>-5.1008062789276902</c:v>
                </c:pt>
                <c:pt idx="12828">
                  <c:v>-5.0983450054040604</c:v>
                </c:pt>
                <c:pt idx="12829">
                  <c:v>-5.0897282788308704</c:v>
                </c:pt>
                <c:pt idx="12830">
                  <c:v>-5.0876371908807396</c:v>
                </c:pt>
                <c:pt idx="12831">
                  <c:v>-5.0853954523573099</c:v>
                </c:pt>
                <c:pt idx="12832">
                  <c:v>-5.0834008439099501</c:v>
                </c:pt>
                <c:pt idx="12833">
                  <c:v>-5.0815771087383004</c:v>
                </c:pt>
                <c:pt idx="12834">
                  <c:v>-5.0801453376484602</c:v>
                </c:pt>
                <c:pt idx="12835">
                  <c:v>-5.0789886992472697</c:v>
                </c:pt>
                <c:pt idx="12836">
                  <c:v>-5.0780794985319</c:v>
                </c:pt>
                <c:pt idx="12837">
                  <c:v>-5.0731723602666898</c:v>
                </c:pt>
                <c:pt idx="12838">
                  <c:v>-5.0730105842736402</c:v>
                </c:pt>
                <c:pt idx="12839">
                  <c:v>-5.0732751652405197</c:v>
                </c:pt>
                <c:pt idx="12840">
                  <c:v>-5.0738987223234799</c:v>
                </c:pt>
                <c:pt idx="12841">
                  <c:v>-5.0749649899614404</c:v>
                </c:pt>
                <c:pt idx="12842">
                  <c:v>-5.0764105280344598</c:v>
                </c:pt>
                <c:pt idx="12843">
                  <c:v>-5.0782674971166699</c:v>
                </c:pt>
                <c:pt idx="12844">
                  <c:v>-5.08044522904214</c:v>
                </c:pt>
                <c:pt idx="12845">
                  <c:v>-5.08103954191622</c:v>
                </c:pt>
                <c:pt idx="12846">
                  <c:v>-5.0838328260380896</c:v>
                </c:pt>
                <c:pt idx="12847">
                  <c:v>-5.0869006822769798</c:v>
                </c:pt>
                <c:pt idx="12848">
                  <c:v>-5.0901996441927002</c:v>
                </c:pt>
                <c:pt idx="12849">
                  <c:v>-5.0936853811066598</c:v>
                </c:pt>
                <c:pt idx="12850">
                  <c:v>-5.0973130527367099</c:v>
                </c:pt>
                <c:pt idx="12851">
                  <c:v>-5.1010384982408503</c:v>
                </c:pt>
                <c:pt idx="12852">
                  <c:v>-5.1048175729189902</c:v>
                </c:pt>
                <c:pt idx="12853">
                  <c:v>-5.1070608347702704</c:v>
                </c:pt>
                <c:pt idx="12854">
                  <c:v>-5.1108062313324902</c:v>
                </c:pt>
                <c:pt idx="12855">
                  <c:v>-5.1144799851823901</c:v>
                </c:pt>
                <c:pt idx="12856">
                  <c:v>-5.1180211425130704</c:v>
                </c:pt>
                <c:pt idx="12857">
                  <c:v>-5.1214261089253297</c:v>
                </c:pt>
                <c:pt idx="12858">
                  <c:v>-5.1246005306111204</c:v>
                </c:pt>
                <c:pt idx="12859">
                  <c:v>-5.1275098769904499</c:v>
                </c:pt>
                <c:pt idx="12860">
                  <c:v>-5.1302370252144298</c:v>
                </c:pt>
                <c:pt idx="12861">
                  <c:v>-5.1288485665345496</c:v>
                </c:pt>
                <c:pt idx="12862">
                  <c:v>-5.1309931731602996</c:v>
                </c:pt>
                <c:pt idx="12863">
                  <c:v>-5.1328557851809302</c:v>
                </c:pt>
                <c:pt idx="12864">
                  <c:v>-5.13435509621329</c:v>
                </c:pt>
                <c:pt idx="12865">
                  <c:v>-5.1355438301872498</c:v>
                </c:pt>
                <c:pt idx="12866">
                  <c:v>-5.13639477563438</c:v>
                </c:pt>
                <c:pt idx="12867">
                  <c:v>-5.1369962332855703</c:v>
                </c:pt>
                <c:pt idx="12868">
                  <c:v>-5.1372606449525797</c:v>
                </c:pt>
                <c:pt idx="12869">
                  <c:v>-5.1305899323746003</c:v>
                </c:pt>
                <c:pt idx="12870">
                  <c:v>-5.1304182748257503</c:v>
                </c:pt>
                <c:pt idx="12871">
                  <c:v>-5.1298672341085796</c:v>
                </c:pt>
                <c:pt idx="12872">
                  <c:v>-5.1292951394770396</c:v>
                </c:pt>
                <c:pt idx="12873">
                  <c:v>-5.12843541307838</c:v>
                </c:pt>
                <c:pt idx="12874">
                  <c:v>-5.1274717286710301</c:v>
                </c:pt>
                <c:pt idx="12875">
                  <c:v>-5.1263770698087896</c:v>
                </c:pt>
                <c:pt idx="12876">
                  <c:v>-5.1252091807582802</c:v>
                </c:pt>
                <c:pt idx="12877">
                  <c:v>-5.1157187198663898</c:v>
                </c:pt>
                <c:pt idx="12878">
                  <c:v>-5.1146266750181901</c:v>
                </c:pt>
                <c:pt idx="12879">
                  <c:v>-5.1132035921255801</c:v>
                </c:pt>
                <c:pt idx="12880">
                  <c:v>-5.1120965637451796</c:v>
                </c:pt>
                <c:pt idx="12881">
                  <c:v>-5.1108025065489402</c:v>
                </c:pt>
                <c:pt idx="12882">
                  <c:v>-5.1095867065204699</c:v>
                </c:pt>
                <c:pt idx="12883">
                  <c:v>-5.10838894506354</c:v>
                </c:pt>
                <c:pt idx="12884">
                  <c:v>-5.1073012380567304</c:v>
                </c:pt>
                <c:pt idx="12885">
                  <c:v>-5.0981698319524202</c:v>
                </c:pt>
                <c:pt idx="12886">
                  <c:v>-5.0975041209157901</c:v>
                </c:pt>
                <c:pt idx="12887">
                  <c:v>-5.0967834961519802</c:v>
                </c:pt>
                <c:pt idx="12888">
                  <c:v>-5.0962789522799801</c:v>
                </c:pt>
                <c:pt idx="12889">
                  <c:v>-5.0959062182487997</c:v>
                </c:pt>
                <c:pt idx="12890">
                  <c:v>-5.0956658641610399</c:v>
                </c:pt>
                <c:pt idx="12891">
                  <c:v>-5.0957246939478598</c:v>
                </c:pt>
                <c:pt idx="12892">
                  <c:v>-5.0957405490848604</c:v>
                </c:pt>
                <c:pt idx="12893">
                  <c:v>-5.0766506266181199</c:v>
                </c:pt>
                <c:pt idx="12894">
                  <c:v>-5.0777783775915601</c:v>
                </c:pt>
                <c:pt idx="12895">
                  <c:v>-5.0780254102023203</c:v>
                </c:pt>
                <c:pt idx="12896">
                  <c:v>-5.0785928556365896</c:v>
                </c:pt>
                <c:pt idx="12897">
                  <c:v>-5.0790182845814504</c:v>
                </c:pt>
                <c:pt idx="12898">
                  <c:v>-5.0796824182270397</c:v>
                </c:pt>
                <c:pt idx="12899">
                  <c:v>-5.0801930682872198</c:v>
                </c:pt>
                <c:pt idx="12900">
                  <c:v>-5.0809143748195504</c:v>
                </c:pt>
                <c:pt idx="12901">
                  <c:v>-5.0742021357118396</c:v>
                </c:pt>
                <c:pt idx="12902">
                  <c:v>-5.0750726868504197</c:v>
                </c:pt>
                <c:pt idx="12903">
                  <c:v>-5.0756386100842796</c:v>
                </c:pt>
                <c:pt idx="12904">
                  <c:v>-5.0761554093527002</c:v>
                </c:pt>
                <c:pt idx="12905">
                  <c:v>-5.0766860308923798</c:v>
                </c:pt>
                <c:pt idx="12906">
                  <c:v>-5.0769719510543103</c:v>
                </c:pt>
                <c:pt idx="12907">
                  <c:v>-5.0772844012552403</c:v>
                </c:pt>
                <c:pt idx="12908">
                  <c:v>-5.07744128996565</c:v>
                </c:pt>
                <c:pt idx="12909">
                  <c:v>-5.0691466608876503</c:v>
                </c:pt>
                <c:pt idx="12910">
                  <c:v>-5.0690595381932901</c:v>
                </c:pt>
                <c:pt idx="12911">
                  <c:v>-5.0685451855913897</c:v>
                </c:pt>
                <c:pt idx="12912">
                  <c:v>-5.0680923747440501</c:v>
                </c:pt>
                <c:pt idx="12913">
                  <c:v>-5.0673849739303201</c:v>
                </c:pt>
                <c:pt idx="12914">
                  <c:v>-5.0662327254033901</c:v>
                </c:pt>
                <c:pt idx="12915">
                  <c:v>-5.0650958554105499</c:v>
                </c:pt>
                <c:pt idx="12916">
                  <c:v>-5.0635605271495701</c:v>
                </c:pt>
                <c:pt idx="12917">
                  <c:v>-5.0512029646233501</c:v>
                </c:pt>
                <c:pt idx="12918">
                  <c:v>-5.0497018020708504</c:v>
                </c:pt>
                <c:pt idx="12919">
                  <c:v>-5.0473827840647898</c:v>
                </c:pt>
                <c:pt idx="12920">
                  <c:v>-5.0451552712639698</c:v>
                </c:pt>
                <c:pt idx="12921">
                  <c:v>-5.0422487512537097</c:v>
                </c:pt>
                <c:pt idx="12922">
                  <c:v>-5.0393623802839898</c:v>
                </c:pt>
                <c:pt idx="12923">
                  <c:v>-5.0366094780788799</c:v>
                </c:pt>
                <c:pt idx="12924">
                  <c:v>-5.0333667839482397</c:v>
                </c:pt>
                <c:pt idx="12925">
                  <c:v>-5.0166264917820902</c:v>
                </c:pt>
                <c:pt idx="12926">
                  <c:v>-5.0130397547798298</c:v>
                </c:pt>
                <c:pt idx="12927">
                  <c:v>-5.0091846059821998</c:v>
                </c:pt>
                <c:pt idx="12928">
                  <c:v>-5.0053391196519499</c:v>
                </c:pt>
                <c:pt idx="12929">
                  <c:v>-5.0013059322749402</c:v>
                </c:pt>
                <c:pt idx="12930">
                  <c:v>-4.9975302674819302</c:v>
                </c:pt>
                <c:pt idx="12931">
                  <c:v>-4.9931605911413897</c:v>
                </c:pt>
                <c:pt idx="12932">
                  <c:v>-4.98919066716181</c:v>
                </c:pt>
                <c:pt idx="12933">
                  <c:v>-4.9703583686805297</c:v>
                </c:pt>
                <c:pt idx="12934">
                  <c:v>-4.9662945104535803</c:v>
                </c:pt>
                <c:pt idx="12935">
                  <c:v>-4.9622320395305497</c:v>
                </c:pt>
                <c:pt idx="12936">
                  <c:v>-4.9579606187352603</c:v>
                </c:pt>
                <c:pt idx="12937">
                  <c:v>-4.9537093878169198</c:v>
                </c:pt>
                <c:pt idx="12938">
                  <c:v>-4.9494863470909802</c:v>
                </c:pt>
                <c:pt idx="12939">
                  <c:v>-4.94529817430218</c:v>
                </c:pt>
                <c:pt idx="12940">
                  <c:v>-4.9411492302164399</c:v>
                </c:pt>
                <c:pt idx="12941">
                  <c:v>-4.9225872102975599</c:v>
                </c:pt>
                <c:pt idx="12942">
                  <c:v>-4.9193620877665003</c:v>
                </c:pt>
                <c:pt idx="12943">
                  <c:v>-4.9155409540503996</c:v>
                </c:pt>
                <c:pt idx="12944">
                  <c:v>-4.9117677977902696</c:v>
                </c:pt>
                <c:pt idx="12945">
                  <c:v>-4.9080427956264003</c:v>
                </c:pt>
                <c:pt idx="12946">
                  <c:v>-4.9043636182402102</c:v>
                </c:pt>
                <c:pt idx="12947">
                  <c:v>-4.9007278945396404</c:v>
                </c:pt>
                <c:pt idx="12948">
                  <c:v>-4.8974423733245898</c:v>
                </c:pt>
                <c:pt idx="12949">
                  <c:v>-4.8800824012932296</c:v>
                </c:pt>
                <c:pt idx="12950">
                  <c:v>-4.8768722284604404</c:v>
                </c:pt>
                <c:pt idx="12951">
                  <c:v>-4.8733763218413602</c:v>
                </c:pt>
                <c:pt idx="12952">
                  <c:v>-4.87008361123765</c:v>
                </c:pt>
                <c:pt idx="12953">
                  <c:v>-4.8667960113973301</c:v>
                </c:pt>
                <c:pt idx="12954">
                  <c:v>-4.8635039426633702</c:v>
                </c:pt>
                <c:pt idx="12955">
                  <c:v>-4.86050372257281</c:v>
                </c:pt>
                <c:pt idx="12956">
                  <c:v>-4.85696034040319</c:v>
                </c:pt>
                <c:pt idx="12957">
                  <c:v>-4.8396987994542702</c:v>
                </c:pt>
                <c:pt idx="12958">
                  <c:v>-4.8361844162923902</c:v>
                </c:pt>
                <c:pt idx="12959">
                  <c:v>-4.8327134636752103</c:v>
                </c:pt>
                <c:pt idx="12960">
                  <c:v>-4.8288499301220797</c:v>
                </c:pt>
                <c:pt idx="12961">
                  <c:v>-4.8252235772927001</c:v>
                </c:pt>
                <c:pt idx="12962">
                  <c:v>-4.82087301870658</c:v>
                </c:pt>
                <c:pt idx="12963">
                  <c:v>-4.8168585302868303</c:v>
                </c:pt>
                <c:pt idx="12964">
                  <c:v>-4.8123955734690602</c:v>
                </c:pt>
                <c:pt idx="12965">
                  <c:v>-4.7925316935707398</c:v>
                </c:pt>
                <c:pt idx="12966">
                  <c:v>-4.78844088484112</c:v>
                </c:pt>
                <c:pt idx="12967">
                  <c:v>-4.7835200923476702</c:v>
                </c:pt>
                <c:pt idx="12968">
                  <c:v>-4.7782289242887801</c:v>
                </c:pt>
                <c:pt idx="12969">
                  <c:v>-4.7728089259559097</c:v>
                </c:pt>
                <c:pt idx="12970">
                  <c:v>-4.7672624922710298</c:v>
                </c:pt>
                <c:pt idx="12971">
                  <c:v>-4.76134569527858</c:v>
                </c:pt>
                <c:pt idx="12972">
                  <c:v>-4.7556968314747303</c:v>
                </c:pt>
                <c:pt idx="12973">
                  <c:v>-4.7320536534958499</c:v>
                </c:pt>
                <c:pt idx="12974">
                  <c:v>-4.7262139611267697</c:v>
                </c:pt>
                <c:pt idx="12975">
                  <c:v>-4.7196385094749296</c:v>
                </c:pt>
                <c:pt idx="12976">
                  <c:v>-4.7129756637992699</c:v>
                </c:pt>
                <c:pt idx="12977">
                  <c:v>-4.7062363154352598</c:v>
                </c:pt>
                <c:pt idx="12978">
                  <c:v>-4.6998441361820502</c:v>
                </c:pt>
                <c:pt idx="12979">
                  <c:v>-4.6929854551386896</c:v>
                </c:pt>
                <c:pt idx="12980">
                  <c:v>-4.6860870807413102</c:v>
                </c:pt>
                <c:pt idx="12981">
                  <c:v>-4.6604375386653603</c:v>
                </c:pt>
                <c:pt idx="12982">
                  <c:v>-4.6539411298523197</c:v>
                </c:pt>
                <c:pt idx="12983">
                  <c:v>-4.6470297870700401</c:v>
                </c:pt>
                <c:pt idx="12984">
                  <c:v>-4.6404192495931698</c:v>
                </c:pt>
                <c:pt idx="12985">
                  <c:v>-4.6337076127963499</c:v>
                </c:pt>
                <c:pt idx="12986">
                  <c:v>-4.62677435747303</c:v>
                </c:pt>
                <c:pt idx="12987">
                  <c:v>-4.6206068818775599</c:v>
                </c:pt>
                <c:pt idx="12988">
                  <c:v>-4.6142576655889904</c:v>
                </c:pt>
                <c:pt idx="12989">
                  <c:v>-4.5899838242786499</c:v>
                </c:pt>
                <c:pt idx="12990">
                  <c:v>-4.5842974984210203</c:v>
                </c:pt>
                <c:pt idx="12991">
                  <c:v>-4.57822923361711</c:v>
                </c:pt>
                <c:pt idx="12992">
                  <c:v>-4.5723355699897104</c:v>
                </c:pt>
                <c:pt idx="12993">
                  <c:v>-4.5670110273992002</c:v>
                </c:pt>
                <c:pt idx="12994">
                  <c:v>-4.5615241445211998</c:v>
                </c:pt>
                <c:pt idx="12995">
                  <c:v>-4.55615019842823</c:v>
                </c:pt>
                <c:pt idx="12996">
                  <c:v>-4.5515089723829396</c:v>
                </c:pt>
                <c:pt idx="12997">
                  <c:v>-4.5321410060791001</c:v>
                </c:pt>
                <c:pt idx="12998">
                  <c:v>-4.5280299861487796</c:v>
                </c:pt>
                <c:pt idx="12999">
                  <c:v>-4.5240849650351596</c:v>
                </c:pt>
                <c:pt idx="13000">
                  <c:v>-4.5199900894696601</c:v>
                </c:pt>
                <c:pt idx="13001">
                  <c:v>-4.5164606356107502</c:v>
                </c:pt>
                <c:pt idx="13002">
                  <c:v>-4.5129239949659299</c:v>
                </c:pt>
                <c:pt idx="13003">
                  <c:v>-4.50991231244641</c:v>
                </c:pt>
                <c:pt idx="13004">
                  <c:v>-4.5070586595688598</c:v>
                </c:pt>
                <c:pt idx="13005">
                  <c:v>-4.4938785449509204</c:v>
                </c:pt>
                <c:pt idx="13006">
                  <c:v>-4.4913933998744602</c:v>
                </c:pt>
                <c:pt idx="13007">
                  <c:v>-4.4891181727706098</c:v>
                </c:pt>
                <c:pt idx="13008">
                  <c:v>-4.4867868034078304</c:v>
                </c:pt>
                <c:pt idx="13009">
                  <c:v>-4.48459557675314</c:v>
                </c:pt>
                <c:pt idx="13010">
                  <c:v>-4.4823281953120899</c:v>
                </c:pt>
                <c:pt idx="13011">
                  <c:v>-4.4801550616860801</c:v>
                </c:pt>
                <c:pt idx="13012">
                  <c:v>-4.4780566352822699</c:v>
                </c:pt>
                <c:pt idx="13013">
                  <c:v>-4.4674631199311197</c:v>
                </c:pt>
                <c:pt idx="13014">
                  <c:v>-4.4656831563160999</c:v>
                </c:pt>
                <c:pt idx="13015">
                  <c:v>-4.4633739772945402</c:v>
                </c:pt>
                <c:pt idx="13016">
                  <c:v>-4.4610918482653297</c:v>
                </c:pt>
                <c:pt idx="13017">
                  <c:v>-4.4586582857718096</c:v>
                </c:pt>
                <c:pt idx="13018">
                  <c:v>-4.45625142050483</c:v>
                </c:pt>
                <c:pt idx="13019">
                  <c:v>-4.45387799707495</c:v>
                </c:pt>
                <c:pt idx="13020">
                  <c:v>-4.4513850523510303</c:v>
                </c:pt>
                <c:pt idx="13021">
                  <c:v>-4.44095113045615</c:v>
                </c:pt>
                <c:pt idx="13022">
                  <c:v>-4.4389566944472501</c:v>
                </c:pt>
                <c:pt idx="13023">
                  <c:v>-4.4365647027853203</c:v>
                </c:pt>
                <c:pt idx="13024">
                  <c:v>-4.43430205542347</c:v>
                </c:pt>
                <c:pt idx="13025">
                  <c:v>-4.4323329072461304</c:v>
                </c:pt>
                <c:pt idx="13026">
                  <c:v>-4.4305520874475102</c:v>
                </c:pt>
                <c:pt idx="13027">
                  <c:v>-4.4291311920983798</c:v>
                </c:pt>
                <c:pt idx="13028">
                  <c:v>-4.4279265441698898</c:v>
                </c:pt>
                <c:pt idx="13029">
                  <c:v>-4.4218351656908297</c:v>
                </c:pt>
                <c:pt idx="13030">
                  <c:v>-4.4215993194517802</c:v>
                </c:pt>
                <c:pt idx="13031">
                  <c:v>-4.4217706269714698</c:v>
                </c:pt>
                <c:pt idx="13032">
                  <c:v>-4.4224584545895604</c:v>
                </c:pt>
                <c:pt idx="13033">
                  <c:v>-4.4236671727282797</c:v>
                </c:pt>
                <c:pt idx="13034">
                  <c:v>-4.4254846785033601</c:v>
                </c:pt>
                <c:pt idx="13035">
                  <c:v>-4.42793200593671</c:v>
                </c:pt>
                <c:pt idx="13036">
                  <c:v>-4.4309365294055798</c:v>
                </c:pt>
                <c:pt idx="13037">
                  <c:v>-4.4351696844540003</c:v>
                </c:pt>
                <c:pt idx="13038">
                  <c:v>-4.4393346283561996</c:v>
                </c:pt>
                <c:pt idx="13039">
                  <c:v>-4.4440552751889104</c:v>
                </c:pt>
                <c:pt idx="13040">
                  <c:v>-4.4491775031464398</c:v>
                </c:pt>
                <c:pt idx="13041">
                  <c:v>-4.4547891745696004</c:v>
                </c:pt>
                <c:pt idx="13042">
                  <c:v>-4.4607872511268303</c:v>
                </c:pt>
                <c:pt idx="13043">
                  <c:v>-4.4670579196383002</c:v>
                </c:pt>
                <c:pt idx="13044">
                  <c:v>-4.4736097430129496</c:v>
                </c:pt>
                <c:pt idx="13045">
                  <c:v>-4.4843367553073499</c:v>
                </c:pt>
                <c:pt idx="13046">
                  <c:v>-4.4908778860306997</c:v>
                </c:pt>
                <c:pt idx="13047">
                  <c:v>-4.4976261454840198</c:v>
                </c:pt>
                <c:pt idx="13048">
                  <c:v>-4.5042680916879201</c:v>
                </c:pt>
                <c:pt idx="13049">
                  <c:v>-4.51072263543404</c:v>
                </c:pt>
                <c:pt idx="13050">
                  <c:v>-4.5168892187968197</c:v>
                </c:pt>
                <c:pt idx="13051">
                  <c:v>-4.5226604004936304</c:v>
                </c:pt>
                <c:pt idx="13052">
                  <c:v>-4.5280648022089904</c:v>
                </c:pt>
                <c:pt idx="13053">
                  <c:v>-4.5336716852069703</c:v>
                </c:pt>
                <c:pt idx="13054">
                  <c:v>-4.53795335656985</c:v>
                </c:pt>
                <c:pt idx="13055">
                  <c:v>-4.5414463849830398</c:v>
                </c:pt>
                <c:pt idx="13056">
                  <c:v>-4.5442071039065501</c:v>
                </c:pt>
                <c:pt idx="13057">
                  <c:v>-4.5463008802851501</c:v>
                </c:pt>
                <c:pt idx="13058">
                  <c:v>-4.5475247892414403</c:v>
                </c:pt>
                <c:pt idx="13059">
                  <c:v>-4.5480747464666296</c:v>
                </c:pt>
                <c:pt idx="13060">
                  <c:v>-4.5477710214052296</c:v>
                </c:pt>
                <c:pt idx="13061">
                  <c:v>-4.5386776824315804</c:v>
                </c:pt>
                <c:pt idx="13062">
                  <c:v>-4.5367325216844998</c:v>
                </c:pt>
                <c:pt idx="13063">
                  <c:v>-4.53390367620643</c:v>
                </c:pt>
                <c:pt idx="13064">
                  <c:v>-4.5302856223244197</c:v>
                </c:pt>
                <c:pt idx="13065">
                  <c:v>-4.5259115509119603</c:v>
                </c:pt>
                <c:pt idx="13066">
                  <c:v>-4.5211443962595901</c:v>
                </c:pt>
                <c:pt idx="13067">
                  <c:v>-4.51571228211687</c:v>
                </c:pt>
                <c:pt idx="13068">
                  <c:v>-4.5100123976543998</c:v>
                </c:pt>
                <c:pt idx="13069">
                  <c:v>-4.4887037387409201</c:v>
                </c:pt>
                <c:pt idx="13070">
                  <c:v>-4.4826998687316202</c:v>
                </c:pt>
                <c:pt idx="13071">
                  <c:v>-4.4764121629551301</c:v>
                </c:pt>
                <c:pt idx="13072">
                  <c:v>-4.4696770391124101</c:v>
                </c:pt>
                <c:pt idx="13073">
                  <c:v>-4.4630313599906497</c:v>
                </c:pt>
                <c:pt idx="13074">
                  <c:v>-4.4572040344707098</c:v>
                </c:pt>
                <c:pt idx="13075">
                  <c:v>-4.4512743317920904</c:v>
                </c:pt>
                <c:pt idx="13076">
                  <c:v>-4.4456416497760802</c:v>
                </c:pt>
                <c:pt idx="13077">
                  <c:v>-4.4271516195662102</c:v>
                </c:pt>
                <c:pt idx="13078">
                  <c:v>-4.4231433947064902</c:v>
                </c:pt>
                <c:pt idx="13079">
                  <c:v>-4.4196877864614601</c:v>
                </c:pt>
                <c:pt idx="13080">
                  <c:v>-4.4171415051565397</c:v>
                </c:pt>
                <c:pt idx="13081">
                  <c:v>-4.4151584315159402</c:v>
                </c:pt>
                <c:pt idx="13082">
                  <c:v>-4.4139800074393198</c:v>
                </c:pt>
                <c:pt idx="13083">
                  <c:v>-4.4138262300927904</c:v>
                </c:pt>
                <c:pt idx="13084">
                  <c:v>-4.4144741653643704</c:v>
                </c:pt>
                <c:pt idx="13085">
                  <c:v>-4.4118458665309097</c:v>
                </c:pt>
                <c:pt idx="13086">
                  <c:v>-4.4145892848538999</c:v>
                </c:pt>
                <c:pt idx="13087">
                  <c:v>-4.4179169039344401</c:v>
                </c:pt>
                <c:pt idx="13088">
                  <c:v>-4.4221755505140701</c:v>
                </c:pt>
                <c:pt idx="13089">
                  <c:v>-4.4270942957743404</c:v>
                </c:pt>
                <c:pt idx="13090">
                  <c:v>-4.4328393019011703</c:v>
                </c:pt>
                <c:pt idx="13091">
                  <c:v>-4.4389692161153</c:v>
                </c:pt>
                <c:pt idx="13092">
                  <c:v>-4.4455668550271996</c:v>
                </c:pt>
                <c:pt idx="13093">
                  <c:v>-4.4548638635239204</c:v>
                </c:pt>
                <c:pt idx="13094">
                  <c:v>-4.4620498527499501</c:v>
                </c:pt>
                <c:pt idx="13095">
                  <c:v>-4.4695247503112396</c:v>
                </c:pt>
                <c:pt idx="13096">
                  <c:v>-4.4770273776571701</c:v>
                </c:pt>
                <c:pt idx="13097">
                  <c:v>-4.4843477817933204</c:v>
                </c:pt>
                <c:pt idx="13098">
                  <c:v>-4.4912519196321297</c:v>
                </c:pt>
                <c:pt idx="13099">
                  <c:v>-4.49780806255146</c:v>
                </c:pt>
                <c:pt idx="13100">
                  <c:v>-4.5037093105535302</c:v>
                </c:pt>
                <c:pt idx="13101">
                  <c:v>-4.50915155887472</c:v>
                </c:pt>
                <c:pt idx="13102">
                  <c:v>-4.5138352330153202</c:v>
                </c:pt>
                <c:pt idx="13103">
                  <c:v>-4.5175782286423596</c:v>
                </c:pt>
                <c:pt idx="13104">
                  <c:v>-4.5203575481326501</c:v>
                </c:pt>
                <c:pt idx="13105">
                  <c:v>-4.5221311001015003</c:v>
                </c:pt>
                <c:pt idx="13106">
                  <c:v>-4.5226709460357499</c:v>
                </c:pt>
                <c:pt idx="13107">
                  <c:v>-4.5220202310649897</c:v>
                </c:pt>
                <c:pt idx="13108">
                  <c:v>-4.5203140039226897</c:v>
                </c:pt>
                <c:pt idx="13109">
                  <c:v>-4.5077889535644102</c:v>
                </c:pt>
                <c:pt idx="13110">
                  <c:v>-4.50431686298269</c:v>
                </c:pt>
                <c:pt idx="13111">
                  <c:v>-4.49960233955305</c:v>
                </c:pt>
                <c:pt idx="13112">
                  <c:v>-4.4939491482021703</c:v>
                </c:pt>
                <c:pt idx="13113">
                  <c:v>-4.4877638000601197</c:v>
                </c:pt>
                <c:pt idx="13114">
                  <c:v>-4.4804362956197998</c:v>
                </c:pt>
                <c:pt idx="13115">
                  <c:v>-4.4727956868932903</c:v>
                </c:pt>
                <c:pt idx="13116">
                  <c:v>-4.4645008879105799</c:v>
                </c:pt>
                <c:pt idx="13117">
                  <c:v>-4.4391520198089598</c:v>
                </c:pt>
                <c:pt idx="13118">
                  <c:v>-4.4306748338197304</c:v>
                </c:pt>
                <c:pt idx="13119">
                  <c:v>-4.42225780207254</c:v>
                </c:pt>
                <c:pt idx="13120">
                  <c:v>-4.4132094113952496</c:v>
                </c:pt>
                <c:pt idx="13121">
                  <c:v>-4.4044220628021797</c:v>
                </c:pt>
                <c:pt idx="13122">
                  <c:v>-4.3959907867798202</c:v>
                </c:pt>
                <c:pt idx="13123">
                  <c:v>-4.3884455191302596</c:v>
                </c:pt>
                <c:pt idx="13124">
                  <c:v>-4.3814338805556403</c:v>
                </c:pt>
                <c:pt idx="13125">
                  <c:v>-4.3628614646973398</c:v>
                </c:pt>
                <c:pt idx="13126">
                  <c:v>-4.3580833984799101</c:v>
                </c:pt>
                <c:pt idx="13127">
                  <c:v>-4.3535648584352797</c:v>
                </c:pt>
                <c:pt idx="13128">
                  <c:v>-4.3503710136136897</c:v>
                </c:pt>
                <c:pt idx="13129">
                  <c:v>-4.34856009478011</c:v>
                </c:pt>
                <c:pt idx="13130">
                  <c:v>-4.3481800723679997</c:v>
                </c:pt>
                <c:pt idx="13131">
                  <c:v>-4.3486776933498001</c:v>
                </c:pt>
                <c:pt idx="13132">
                  <c:v>-4.3506638647288796</c:v>
                </c:pt>
                <c:pt idx="13133">
                  <c:v>-4.3546571272582799</c:v>
                </c:pt>
                <c:pt idx="13134">
                  <c:v>-4.3592947132677402</c:v>
                </c:pt>
                <c:pt idx="13135">
                  <c:v>-4.3649226971605497</c:v>
                </c:pt>
                <c:pt idx="13136">
                  <c:v>-4.3720402370125901</c:v>
                </c:pt>
                <c:pt idx="13137">
                  <c:v>-4.3805729036266703</c:v>
                </c:pt>
                <c:pt idx="13138">
                  <c:v>-4.3897858259237497</c:v>
                </c:pt>
                <c:pt idx="13139">
                  <c:v>-4.4002985374748196</c:v>
                </c:pt>
                <c:pt idx="13140">
                  <c:v>-4.4113447107336503</c:v>
                </c:pt>
                <c:pt idx="13141">
                  <c:v>-4.43525074200193</c:v>
                </c:pt>
                <c:pt idx="13142">
                  <c:v>-4.4471327804935799</c:v>
                </c:pt>
                <c:pt idx="13143">
                  <c:v>-4.4598679569028796</c:v>
                </c:pt>
                <c:pt idx="13144">
                  <c:v>-4.47342400473004</c:v>
                </c:pt>
                <c:pt idx="13145">
                  <c:v>-4.4870434865249402</c:v>
                </c:pt>
                <c:pt idx="13146">
                  <c:v>-4.5004130652412204</c:v>
                </c:pt>
                <c:pt idx="13147">
                  <c:v>-4.5139614412247697</c:v>
                </c:pt>
                <c:pt idx="13148">
                  <c:v>-4.5265201309499901</c:v>
                </c:pt>
                <c:pt idx="13149">
                  <c:v>-4.5714448984107996</c:v>
                </c:pt>
                <c:pt idx="13150">
                  <c:v>-4.5820421419640001</c:v>
                </c:pt>
                <c:pt idx="13151">
                  <c:v>-4.5927431564186998</c:v>
                </c:pt>
                <c:pt idx="13152">
                  <c:v>-4.60265597366518</c:v>
                </c:pt>
                <c:pt idx="13153">
                  <c:v>-4.6111963922420802</c:v>
                </c:pt>
                <c:pt idx="13154">
                  <c:v>-4.6187895681422102</c:v>
                </c:pt>
                <c:pt idx="13155">
                  <c:v>-4.6251780209178799</c:v>
                </c:pt>
                <c:pt idx="13156">
                  <c:v>-4.6302705548465699</c:v>
                </c:pt>
                <c:pt idx="13157">
                  <c:v>-4.6367339204984201</c:v>
                </c:pt>
                <c:pt idx="13158">
                  <c:v>-4.6393286465530403</c:v>
                </c:pt>
                <c:pt idx="13159">
                  <c:v>-4.6406967243396799</c:v>
                </c:pt>
                <c:pt idx="13160">
                  <c:v>-4.6406165179296499</c:v>
                </c:pt>
                <c:pt idx="13161">
                  <c:v>-4.6394088010645396</c:v>
                </c:pt>
                <c:pt idx="13162">
                  <c:v>-4.6372891655010502</c:v>
                </c:pt>
                <c:pt idx="13163">
                  <c:v>-4.63408213229956</c:v>
                </c:pt>
                <c:pt idx="13164">
                  <c:v>-4.6298830252832897</c:v>
                </c:pt>
                <c:pt idx="13165">
                  <c:v>-4.6180796472160299</c:v>
                </c:pt>
                <c:pt idx="13166">
                  <c:v>-4.6126805845988299</c:v>
                </c:pt>
                <c:pt idx="13167">
                  <c:v>-4.6066315262727304</c:v>
                </c:pt>
                <c:pt idx="13168">
                  <c:v>-4.6002545963806698</c:v>
                </c:pt>
                <c:pt idx="13169">
                  <c:v>-4.5938692681660998</c:v>
                </c:pt>
                <c:pt idx="13170">
                  <c:v>-4.5873351383297001</c:v>
                </c:pt>
                <c:pt idx="13171">
                  <c:v>-4.5809356095295701</c:v>
                </c:pt>
                <c:pt idx="13172">
                  <c:v>-4.5748280323103199</c:v>
                </c:pt>
                <c:pt idx="13173">
                  <c:v>-4.5621088390481201</c:v>
                </c:pt>
                <c:pt idx="13174">
                  <c:v>-4.5572256591615998</c:v>
                </c:pt>
                <c:pt idx="13175">
                  <c:v>-4.5528375184514402</c:v>
                </c:pt>
                <c:pt idx="13176">
                  <c:v>-4.5493780845134397</c:v>
                </c:pt>
                <c:pt idx="13177">
                  <c:v>-4.5468954508594397</c:v>
                </c:pt>
                <c:pt idx="13178">
                  <c:v>-4.5452837002896898</c:v>
                </c:pt>
                <c:pt idx="13179">
                  <c:v>-4.5448611522642199</c:v>
                </c:pt>
                <c:pt idx="13180">
                  <c:v>-4.5456586673704598</c:v>
                </c:pt>
                <c:pt idx="13181">
                  <c:v>-4.5496309356861397</c:v>
                </c:pt>
                <c:pt idx="13182">
                  <c:v>-4.5528915901650597</c:v>
                </c:pt>
                <c:pt idx="13183">
                  <c:v>-4.5572195055854801</c:v>
                </c:pt>
                <c:pt idx="13184">
                  <c:v>-4.5626140828214297</c:v>
                </c:pt>
                <c:pt idx="13185">
                  <c:v>-4.5690629104029803</c:v>
                </c:pt>
                <c:pt idx="13186">
                  <c:v>-4.5765410427404696</c:v>
                </c:pt>
                <c:pt idx="13187">
                  <c:v>-4.5848441270240299</c:v>
                </c:pt>
                <c:pt idx="13188">
                  <c:v>-4.5940644367842998</c:v>
                </c:pt>
                <c:pt idx="13189">
                  <c:v>-4.6160033524276596</c:v>
                </c:pt>
                <c:pt idx="13190">
                  <c:v>-4.6265521816018804</c:v>
                </c:pt>
                <c:pt idx="13191">
                  <c:v>-4.637992964895</c:v>
                </c:pt>
                <c:pt idx="13192">
                  <c:v>-4.6496844892678997</c:v>
                </c:pt>
                <c:pt idx="13193">
                  <c:v>-4.6617231357003597</c:v>
                </c:pt>
                <c:pt idx="13194">
                  <c:v>-4.6734128657833001</c:v>
                </c:pt>
                <c:pt idx="13195">
                  <c:v>-4.6856909563025999</c:v>
                </c:pt>
                <c:pt idx="13196">
                  <c:v>-4.6975521424508697</c:v>
                </c:pt>
                <c:pt idx="13197">
                  <c:v>-4.7212883915355599</c:v>
                </c:pt>
                <c:pt idx="13198">
                  <c:v>-4.7319991568829298</c:v>
                </c:pt>
                <c:pt idx="13199">
                  <c:v>-4.7417743439515601</c:v>
                </c:pt>
                <c:pt idx="13200">
                  <c:v>-4.7512502041012699</c:v>
                </c:pt>
                <c:pt idx="13201">
                  <c:v>-4.7596808232470096</c:v>
                </c:pt>
                <c:pt idx="13202">
                  <c:v>-4.76661355026725</c:v>
                </c:pt>
                <c:pt idx="13203">
                  <c:v>-4.77268039644186</c:v>
                </c:pt>
                <c:pt idx="13204">
                  <c:v>-4.7777246456117402</c:v>
                </c:pt>
                <c:pt idx="13205">
                  <c:v>-4.7840624943170003</c:v>
                </c:pt>
                <c:pt idx="13206">
                  <c:v>-4.7867523991332597</c:v>
                </c:pt>
                <c:pt idx="13207">
                  <c:v>-4.7882934478054997</c:v>
                </c:pt>
                <c:pt idx="13208">
                  <c:v>-4.7885784997514298</c:v>
                </c:pt>
                <c:pt idx="13209">
                  <c:v>-4.7878259942235397</c:v>
                </c:pt>
                <c:pt idx="13210">
                  <c:v>-4.7859944125902896</c:v>
                </c:pt>
                <c:pt idx="13211">
                  <c:v>-4.7832024195992604</c:v>
                </c:pt>
                <c:pt idx="13212">
                  <c:v>-4.7795652803794297</c:v>
                </c:pt>
                <c:pt idx="13213">
                  <c:v>-4.7687690142761898</c:v>
                </c:pt>
                <c:pt idx="13214">
                  <c:v>-4.7640445167708299</c:v>
                </c:pt>
                <c:pt idx="13215">
                  <c:v>-4.7586145590833997</c:v>
                </c:pt>
                <c:pt idx="13216">
                  <c:v>-4.7529351293649196</c:v>
                </c:pt>
                <c:pt idx="13217">
                  <c:v>-4.7469850565629503</c:v>
                </c:pt>
                <c:pt idx="13218">
                  <c:v>-4.7410542372652502</c:v>
                </c:pt>
                <c:pt idx="13219">
                  <c:v>-4.7353613245920698</c:v>
                </c:pt>
                <c:pt idx="13220">
                  <c:v>-4.7297333497008403</c:v>
                </c:pt>
                <c:pt idx="13221">
                  <c:v>-4.7172991334489103</c:v>
                </c:pt>
                <c:pt idx="13222">
                  <c:v>-4.7127185262529903</c:v>
                </c:pt>
                <c:pt idx="13223">
                  <c:v>-4.7085022329484101</c:v>
                </c:pt>
                <c:pt idx="13224">
                  <c:v>-4.7050903691114296</c:v>
                </c:pt>
                <c:pt idx="13225">
                  <c:v>-4.7023967655194099</c:v>
                </c:pt>
                <c:pt idx="13226">
                  <c:v>-4.7004187723875104</c:v>
                </c:pt>
                <c:pt idx="13227">
                  <c:v>-4.69917034132457</c:v>
                </c:pt>
                <c:pt idx="13228">
                  <c:v>-4.6985927932284</c:v>
                </c:pt>
                <c:pt idx="13229">
                  <c:v>-4.6987938723953899</c:v>
                </c:pt>
                <c:pt idx="13230">
                  <c:v>-4.6999623315185701</c:v>
                </c:pt>
                <c:pt idx="13231">
                  <c:v>-4.7018550348638302</c:v>
                </c:pt>
                <c:pt idx="13232">
                  <c:v>-4.7044105712425504</c:v>
                </c:pt>
                <c:pt idx="13233">
                  <c:v>-4.7077959112975103</c:v>
                </c:pt>
                <c:pt idx="13234">
                  <c:v>-4.7119850589894696</c:v>
                </c:pt>
                <c:pt idx="13235">
                  <c:v>-4.7169556442154397</c:v>
                </c:pt>
                <c:pt idx="13236">
                  <c:v>-4.72288249989822</c:v>
                </c:pt>
                <c:pt idx="13237">
                  <c:v>-4.7356642713816903</c:v>
                </c:pt>
                <c:pt idx="13238">
                  <c:v>-4.7434801966019497</c:v>
                </c:pt>
                <c:pt idx="13239">
                  <c:v>-4.7518490820163501</c:v>
                </c:pt>
                <c:pt idx="13240">
                  <c:v>-4.7602195055491396</c:v>
                </c:pt>
                <c:pt idx="13241">
                  <c:v>-4.7687794648568396</c:v>
                </c:pt>
                <c:pt idx="13242">
                  <c:v>-4.7770997980325403</c:v>
                </c:pt>
                <c:pt idx="13243">
                  <c:v>-4.7850599243845702</c:v>
                </c:pt>
                <c:pt idx="13244">
                  <c:v>-4.7926658342480497</c:v>
                </c:pt>
                <c:pt idx="13245">
                  <c:v>-4.8032802011007201</c:v>
                </c:pt>
                <c:pt idx="13246">
                  <c:v>-4.8095757789938798</c:v>
                </c:pt>
                <c:pt idx="13247">
                  <c:v>-4.8150818701873499</c:v>
                </c:pt>
                <c:pt idx="13248">
                  <c:v>-4.8197572422588699</c:v>
                </c:pt>
                <c:pt idx="13249">
                  <c:v>-4.8234421863778598</c:v>
                </c:pt>
                <c:pt idx="13250">
                  <c:v>-4.8259802377046599</c:v>
                </c:pt>
                <c:pt idx="13251">
                  <c:v>-4.8275886309836196</c:v>
                </c:pt>
                <c:pt idx="13252">
                  <c:v>-4.8279876414369598</c:v>
                </c:pt>
                <c:pt idx="13253">
                  <c:v>-4.8230989980996597</c:v>
                </c:pt>
                <c:pt idx="13254">
                  <c:v>-4.8215359211030604</c:v>
                </c:pt>
                <c:pt idx="13255">
                  <c:v>-4.8189457474199804</c:v>
                </c:pt>
                <c:pt idx="13256">
                  <c:v>-4.8154561997860901</c:v>
                </c:pt>
                <c:pt idx="13257">
                  <c:v>-4.8112780397730104</c:v>
                </c:pt>
                <c:pt idx="13258">
                  <c:v>-4.8064496358907602</c:v>
                </c:pt>
                <c:pt idx="13259">
                  <c:v>-4.8010644376901697</c:v>
                </c:pt>
                <c:pt idx="13260">
                  <c:v>-4.7951319405978596</c:v>
                </c:pt>
                <c:pt idx="13261">
                  <c:v>-4.7807550658951001</c:v>
                </c:pt>
                <c:pt idx="13262">
                  <c:v>-4.7746259472035497</c:v>
                </c:pt>
                <c:pt idx="13263">
                  <c:v>-4.7684968833712702</c:v>
                </c:pt>
                <c:pt idx="13264">
                  <c:v>-4.7625680618244601</c:v>
                </c:pt>
                <c:pt idx="13265">
                  <c:v>-4.7568218355701797</c:v>
                </c:pt>
                <c:pt idx="13266">
                  <c:v>-4.7515498371340099</c:v>
                </c:pt>
                <c:pt idx="13267">
                  <c:v>-4.7470454139539902</c:v>
                </c:pt>
                <c:pt idx="13268">
                  <c:v>-4.7432023483078698</c:v>
                </c:pt>
                <c:pt idx="13269">
                  <c:v>-4.7374529884396903</c:v>
                </c:pt>
                <c:pt idx="13270">
                  <c:v>-4.7354308781015897</c:v>
                </c:pt>
                <c:pt idx="13271">
                  <c:v>-4.73425507373776</c:v>
                </c:pt>
                <c:pt idx="13272">
                  <c:v>-4.7341411651655001</c:v>
                </c:pt>
                <c:pt idx="13273">
                  <c:v>-4.7351438332185101</c:v>
                </c:pt>
                <c:pt idx="13274">
                  <c:v>-4.7373216512781697</c:v>
                </c:pt>
                <c:pt idx="13275">
                  <c:v>-4.7406539330563104</c:v>
                </c:pt>
                <c:pt idx="13276">
                  <c:v>-4.7450526573443703</c:v>
                </c:pt>
                <c:pt idx="13277">
                  <c:v>-4.7584891429554901</c:v>
                </c:pt>
                <c:pt idx="13278">
                  <c:v>-4.7648844553990504</c:v>
                </c:pt>
                <c:pt idx="13279">
                  <c:v>-4.7721095612571096</c:v>
                </c:pt>
                <c:pt idx="13280">
                  <c:v>-4.7803594274663803</c:v>
                </c:pt>
                <c:pt idx="13281">
                  <c:v>-4.7893556006824198</c:v>
                </c:pt>
                <c:pt idx="13282">
                  <c:v>-4.7990340150204496</c:v>
                </c:pt>
                <c:pt idx="13283">
                  <c:v>-4.8093295844497304</c:v>
                </c:pt>
                <c:pt idx="13284">
                  <c:v>-4.8201785990417703</c:v>
                </c:pt>
                <c:pt idx="13285">
                  <c:v>-4.8428978496137098</c:v>
                </c:pt>
                <c:pt idx="13286">
                  <c:v>-4.85358403028608</c:v>
                </c:pt>
                <c:pt idx="13287">
                  <c:v>-4.8649065518338599</c:v>
                </c:pt>
                <c:pt idx="13288">
                  <c:v>-4.87628345196004</c:v>
                </c:pt>
                <c:pt idx="13289">
                  <c:v>-4.8873652712962699</c:v>
                </c:pt>
                <c:pt idx="13290">
                  <c:v>-4.8980943625903901</c:v>
                </c:pt>
                <c:pt idx="13291">
                  <c:v>-4.9084215907223303</c:v>
                </c:pt>
                <c:pt idx="13292">
                  <c:v>-4.9181260556067796</c:v>
                </c:pt>
                <c:pt idx="13293">
                  <c:v>-4.9346138449458401</c:v>
                </c:pt>
                <c:pt idx="13294">
                  <c:v>-4.9432615750478996</c:v>
                </c:pt>
                <c:pt idx="13295">
                  <c:v>-4.95146382158197</c:v>
                </c:pt>
                <c:pt idx="13296">
                  <c:v>-4.9589227017975803</c:v>
                </c:pt>
                <c:pt idx="13297">
                  <c:v>-4.96547237186339</c:v>
                </c:pt>
                <c:pt idx="13298">
                  <c:v>-4.9715426264256397</c:v>
                </c:pt>
                <c:pt idx="13299">
                  <c:v>-4.9767714783940997</c:v>
                </c:pt>
                <c:pt idx="13300">
                  <c:v>-4.9812408738142597</c:v>
                </c:pt>
                <c:pt idx="13301">
                  <c:v>-4.9849070531863502</c:v>
                </c:pt>
                <c:pt idx="13302">
                  <c:v>-4.9883236726880398</c:v>
                </c:pt>
                <c:pt idx="13303">
                  <c:v>-4.9910584051264797</c:v>
                </c:pt>
                <c:pt idx="13304">
                  <c:v>-4.9935533000621302</c:v>
                </c:pt>
                <c:pt idx="13305">
                  <c:v>-4.99558733594976</c:v>
                </c:pt>
                <c:pt idx="13306">
                  <c:v>-4.9970991294249298</c:v>
                </c:pt>
                <c:pt idx="13307">
                  <c:v>-4.9985305113853098</c:v>
                </c:pt>
                <c:pt idx="13308">
                  <c:v>-4.9996428483689703</c:v>
                </c:pt>
                <c:pt idx="13309">
                  <c:v>-4.99783909416574</c:v>
                </c:pt>
                <c:pt idx="13310">
                  <c:v>-4.9988768407055</c:v>
                </c:pt>
                <c:pt idx="13311">
                  <c:v>-4.9999435236130196</c:v>
                </c:pt>
                <c:pt idx="13312">
                  <c:v>-5.0010326551147104</c:v>
                </c:pt>
                <c:pt idx="13313">
                  <c:v>-5.0022717032389199</c:v>
                </c:pt>
                <c:pt idx="13314">
                  <c:v>-5.0037551640350202</c:v>
                </c:pt>
                <c:pt idx="13315">
                  <c:v>-5.0054829112545303</c:v>
                </c:pt>
                <c:pt idx="13316">
                  <c:v>-5.0074344802218702</c:v>
                </c:pt>
                <c:pt idx="13317">
                  <c:v>-5.0095739723759598</c:v>
                </c:pt>
                <c:pt idx="13318">
                  <c:v>-5.0121769052473599</c:v>
                </c:pt>
                <c:pt idx="13319">
                  <c:v>-5.0150310805333902</c:v>
                </c:pt>
                <c:pt idx="13320">
                  <c:v>-5.01827539939051</c:v>
                </c:pt>
                <c:pt idx="13321">
                  <c:v>-5.0218797127665704</c:v>
                </c:pt>
                <c:pt idx="13322">
                  <c:v>-5.0258080690055698</c:v>
                </c:pt>
                <c:pt idx="13323">
                  <c:v>-5.03000015407771</c:v>
                </c:pt>
                <c:pt idx="13324">
                  <c:v>-5.0344570277466598</c:v>
                </c:pt>
                <c:pt idx="13325">
                  <c:v>-5.0425206660625399</c:v>
                </c:pt>
                <c:pt idx="13326">
                  <c:v>-5.0472901071079601</c:v>
                </c:pt>
                <c:pt idx="13327">
                  <c:v>-5.0524310747514098</c:v>
                </c:pt>
                <c:pt idx="13328">
                  <c:v>-5.0575843459226402</c:v>
                </c:pt>
                <c:pt idx="13329">
                  <c:v>-5.0629131732200996</c:v>
                </c:pt>
                <c:pt idx="13330">
                  <c:v>-5.0682649672042803</c:v>
                </c:pt>
                <c:pt idx="13331">
                  <c:v>-5.0736587740787904</c:v>
                </c:pt>
                <c:pt idx="13332">
                  <c:v>-5.0789160014059398</c:v>
                </c:pt>
                <c:pt idx="13333">
                  <c:v>-5.08710535995536</c:v>
                </c:pt>
                <c:pt idx="13334">
                  <c:v>-5.09214751085233</c:v>
                </c:pt>
                <c:pt idx="13335">
                  <c:v>-5.0970589700886304</c:v>
                </c:pt>
                <c:pt idx="13336">
                  <c:v>-5.1016832463858899</c:v>
                </c:pt>
                <c:pt idx="13337">
                  <c:v>-5.1059984880903402</c:v>
                </c:pt>
                <c:pt idx="13338">
                  <c:v>-5.1099936211070096</c:v>
                </c:pt>
                <c:pt idx="13339">
                  <c:v>-5.1136096235286201</c:v>
                </c:pt>
                <c:pt idx="13340">
                  <c:v>-5.1168474700242497</c:v>
                </c:pt>
                <c:pt idx="13341">
                  <c:v>-5.1187570814846399</c:v>
                </c:pt>
                <c:pt idx="13342">
                  <c:v>-5.1211502744766602</c:v>
                </c:pt>
                <c:pt idx="13343">
                  <c:v>-5.1230437822155697</c:v>
                </c:pt>
                <c:pt idx="13344">
                  <c:v>-5.1243910710835197</c:v>
                </c:pt>
                <c:pt idx="13345">
                  <c:v>-5.1252967420862801</c:v>
                </c:pt>
                <c:pt idx="13346">
                  <c:v>-5.12578785975467</c:v>
                </c:pt>
                <c:pt idx="13347">
                  <c:v>-5.1257972302123802</c:v>
                </c:pt>
                <c:pt idx="13348">
                  <c:v>-5.1253910904157296</c:v>
                </c:pt>
                <c:pt idx="13349">
                  <c:v>-5.1197175671522803</c:v>
                </c:pt>
                <c:pt idx="13350">
                  <c:v>-5.1189080598189598</c:v>
                </c:pt>
                <c:pt idx="13351">
                  <c:v>-5.1175681724948303</c:v>
                </c:pt>
                <c:pt idx="13352">
                  <c:v>-5.1160636458412396</c:v>
                </c:pt>
                <c:pt idx="13353">
                  <c:v>-5.1144335886316297</c:v>
                </c:pt>
                <c:pt idx="13354">
                  <c:v>-5.1127180416731797</c:v>
                </c:pt>
                <c:pt idx="13355">
                  <c:v>-5.1110848759424696</c:v>
                </c:pt>
                <c:pt idx="13356">
                  <c:v>-5.1096951187242201</c:v>
                </c:pt>
                <c:pt idx="13357">
                  <c:v>-5.1036877750436602</c:v>
                </c:pt>
                <c:pt idx="13358">
                  <c:v>-5.1026828279840801</c:v>
                </c:pt>
                <c:pt idx="13359">
                  <c:v>-5.1018720247825504</c:v>
                </c:pt>
                <c:pt idx="13360">
                  <c:v>-5.10130613416095</c:v>
                </c:pt>
                <c:pt idx="13361">
                  <c:v>-5.1012368547899198</c:v>
                </c:pt>
                <c:pt idx="13362">
                  <c:v>-5.1014631326401298</c:v>
                </c:pt>
                <c:pt idx="13363">
                  <c:v>-5.1022316774954399</c:v>
                </c:pt>
                <c:pt idx="13364">
                  <c:v>-5.1035384088352496</c:v>
                </c:pt>
                <c:pt idx="13365">
                  <c:v>-5.1056577384332202</c:v>
                </c:pt>
                <c:pt idx="13366">
                  <c:v>-5.1078258596202897</c:v>
                </c:pt>
                <c:pt idx="13367">
                  <c:v>-5.1105186227633697</c:v>
                </c:pt>
                <c:pt idx="13368">
                  <c:v>-5.1137756539040096</c:v>
                </c:pt>
                <c:pt idx="13369">
                  <c:v>-5.1172404732956602</c:v>
                </c:pt>
                <c:pt idx="13370">
                  <c:v>-5.1212711100249599</c:v>
                </c:pt>
                <c:pt idx="13371">
                  <c:v>-5.1256115360951604</c:v>
                </c:pt>
                <c:pt idx="13372">
                  <c:v>-5.13018399139788</c:v>
                </c:pt>
                <c:pt idx="13373">
                  <c:v>-5.1391776429157296</c:v>
                </c:pt>
                <c:pt idx="13374">
                  <c:v>-5.1439265764124702</c:v>
                </c:pt>
                <c:pt idx="13375">
                  <c:v>-5.1488989708825104</c:v>
                </c:pt>
                <c:pt idx="13376">
                  <c:v>-5.1539907445430098</c:v>
                </c:pt>
                <c:pt idx="13377">
                  <c:v>-5.1589694473742096</c:v>
                </c:pt>
                <c:pt idx="13378">
                  <c:v>-5.1638141308671299</c:v>
                </c:pt>
                <c:pt idx="13379">
                  <c:v>-5.1684467759760802</c:v>
                </c:pt>
                <c:pt idx="13380">
                  <c:v>-5.1728232041698403</c:v>
                </c:pt>
                <c:pt idx="13381">
                  <c:v>-5.1791975055092703</c:v>
                </c:pt>
                <c:pt idx="13382">
                  <c:v>-5.18261029313277</c:v>
                </c:pt>
                <c:pt idx="13383">
                  <c:v>-5.1857320369269901</c:v>
                </c:pt>
                <c:pt idx="13384">
                  <c:v>-5.1884647569217703</c:v>
                </c:pt>
                <c:pt idx="13385">
                  <c:v>-5.1904414060158803</c:v>
                </c:pt>
                <c:pt idx="13386">
                  <c:v>-5.19199336753816</c:v>
                </c:pt>
                <c:pt idx="13387">
                  <c:v>-5.1928615855601699</c:v>
                </c:pt>
                <c:pt idx="13388">
                  <c:v>-5.1928688169393098</c:v>
                </c:pt>
                <c:pt idx="13389">
                  <c:v>-5.18809822626904</c:v>
                </c:pt>
                <c:pt idx="13390">
                  <c:v>-5.1871517832749499</c:v>
                </c:pt>
                <c:pt idx="13391">
                  <c:v>-5.1852094931125796</c:v>
                </c:pt>
                <c:pt idx="13392">
                  <c:v>-5.1828748496694201</c:v>
                </c:pt>
                <c:pt idx="13393">
                  <c:v>-5.1798243364608796</c:v>
                </c:pt>
                <c:pt idx="13394">
                  <c:v>-5.1766244188807002</c:v>
                </c:pt>
                <c:pt idx="13395">
                  <c:v>-5.1726063783207401</c:v>
                </c:pt>
                <c:pt idx="13396">
                  <c:v>-5.1683381925743097</c:v>
                </c:pt>
                <c:pt idx="13397">
                  <c:v>-5.1542866887125198</c:v>
                </c:pt>
                <c:pt idx="13398">
                  <c:v>-5.1494402595474398</c:v>
                </c:pt>
                <c:pt idx="13399">
                  <c:v>-5.14457968833573</c:v>
                </c:pt>
                <c:pt idx="13400">
                  <c:v>-5.1393225314051598</c:v>
                </c:pt>
                <c:pt idx="13401">
                  <c:v>-5.1339381359317597</c:v>
                </c:pt>
                <c:pt idx="13402">
                  <c:v>-5.1287907591953603</c:v>
                </c:pt>
                <c:pt idx="13403">
                  <c:v>-5.1238925979313699</c:v>
                </c:pt>
                <c:pt idx="13404">
                  <c:v>-5.1194058729195797</c:v>
                </c:pt>
                <c:pt idx="13405">
                  <c:v>-5.0923222882792301</c:v>
                </c:pt>
                <c:pt idx="13406">
                  <c:v>-5.0892851226743501</c:v>
                </c:pt>
                <c:pt idx="13407">
                  <c:v>-5.0858260724341902</c:v>
                </c:pt>
                <c:pt idx="13408">
                  <c:v>-5.08319361417289</c:v>
                </c:pt>
                <c:pt idx="13409">
                  <c:v>-5.0808952145427302</c:v>
                </c:pt>
                <c:pt idx="13410">
                  <c:v>-5.0794042414532301</c:v>
                </c:pt>
                <c:pt idx="13411">
                  <c:v>-5.0785214094648303</c:v>
                </c:pt>
                <c:pt idx="13412">
                  <c:v>-5.0783439923104199</c:v>
                </c:pt>
                <c:pt idx="13413">
                  <c:v>-5.0760573767075599</c:v>
                </c:pt>
                <c:pt idx="13414">
                  <c:v>-5.07726638828363</c:v>
                </c:pt>
                <c:pt idx="13415">
                  <c:v>-5.0789650631647802</c:v>
                </c:pt>
                <c:pt idx="13416">
                  <c:v>-5.0811957126869203</c:v>
                </c:pt>
                <c:pt idx="13417">
                  <c:v>-5.0839029664995801</c:v>
                </c:pt>
                <c:pt idx="13418">
                  <c:v>-5.0870229455799398</c:v>
                </c:pt>
                <c:pt idx="13419">
                  <c:v>-5.09057150935491</c:v>
                </c:pt>
                <c:pt idx="13420">
                  <c:v>-5.0944729432626197</c:v>
                </c:pt>
                <c:pt idx="13421">
                  <c:v>-5.1019145768140604</c:v>
                </c:pt>
                <c:pt idx="13422">
                  <c:v>-5.1068122528518396</c:v>
                </c:pt>
                <c:pt idx="13423">
                  <c:v>-5.1120213536341401</c:v>
                </c:pt>
                <c:pt idx="13424">
                  <c:v>-5.1176333356197903</c:v>
                </c:pt>
                <c:pt idx="13425">
                  <c:v>-5.1233754810949703</c:v>
                </c:pt>
                <c:pt idx="13426">
                  <c:v>-5.1294175507118496</c:v>
                </c:pt>
                <c:pt idx="13427">
                  <c:v>-5.1355318583412402</c:v>
                </c:pt>
                <c:pt idx="13428">
                  <c:v>-5.1418553856395199</c:v>
                </c:pt>
                <c:pt idx="13429">
                  <c:v>-5.1516959034954102</c:v>
                </c:pt>
                <c:pt idx="13430">
                  <c:v>-5.1576979065742901</c:v>
                </c:pt>
                <c:pt idx="13431">
                  <c:v>-5.1637047442060302</c:v>
                </c:pt>
                <c:pt idx="13432">
                  <c:v>-5.1694351676462196</c:v>
                </c:pt>
                <c:pt idx="13433">
                  <c:v>-5.17488721849658</c:v>
                </c:pt>
                <c:pt idx="13434">
                  <c:v>-5.1800600553129197</c:v>
                </c:pt>
                <c:pt idx="13435">
                  <c:v>-5.1848850440107297</c:v>
                </c:pt>
                <c:pt idx="13436">
                  <c:v>-5.1893295667355801</c:v>
                </c:pt>
                <c:pt idx="13437">
                  <c:v>-5.1931257100744403</c:v>
                </c:pt>
                <c:pt idx="13438">
                  <c:v>-5.1967593894523603</c:v>
                </c:pt>
                <c:pt idx="13439">
                  <c:v>-5.1999250558166104</c:v>
                </c:pt>
                <c:pt idx="13440">
                  <c:v>-5.2026462520800898</c:v>
                </c:pt>
                <c:pt idx="13441">
                  <c:v>-5.2048804605061303</c:v>
                </c:pt>
                <c:pt idx="13442">
                  <c:v>-5.2066661890215098</c:v>
                </c:pt>
                <c:pt idx="13443">
                  <c:v>-5.2080446415455004</c:v>
                </c:pt>
                <c:pt idx="13444">
                  <c:v>-5.2089874664481703</c:v>
                </c:pt>
                <c:pt idx="13445">
                  <c:v>-5.2044230910448199</c:v>
                </c:pt>
                <c:pt idx="13446">
                  <c:v>-5.2044635707412503</c:v>
                </c:pt>
                <c:pt idx="13447">
                  <c:v>-5.2041358013622503</c:v>
                </c:pt>
                <c:pt idx="13448">
                  <c:v>-5.2034401849448004</c:v>
                </c:pt>
                <c:pt idx="13449">
                  <c:v>-5.20236241556547</c:v>
                </c:pt>
                <c:pt idx="13450">
                  <c:v>-5.2010212405962104</c:v>
                </c:pt>
                <c:pt idx="13451">
                  <c:v>-5.1995109433579101</c:v>
                </c:pt>
                <c:pt idx="13452">
                  <c:v>-5.1976402399525599</c:v>
                </c:pt>
                <c:pt idx="13453">
                  <c:v>-5.1880100266335196</c:v>
                </c:pt>
                <c:pt idx="13454">
                  <c:v>-5.1859193284604803</c:v>
                </c:pt>
                <c:pt idx="13455">
                  <c:v>-5.18374945307791</c:v>
                </c:pt>
                <c:pt idx="13456">
                  <c:v>-5.18136847802836</c:v>
                </c:pt>
                <c:pt idx="13457">
                  <c:v>-5.1791774099853001</c:v>
                </c:pt>
                <c:pt idx="13458">
                  <c:v>-5.1770976279354999</c:v>
                </c:pt>
                <c:pt idx="13459">
                  <c:v>-5.1749899761489697</c:v>
                </c:pt>
                <c:pt idx="13460">
                  <c:v>-5.1732605883627096</c:v>
                </c:pt>
                <c:pt idx="13461">
                  <c:v>-5.1657824327705901</c:v>
                </c:pt>
                <c:pt idx="13462">
                  <c:v>-5.1646262534857099</c:v>
                </c:pt>
                <c:pt idx="13463">
                  <c:v>-5.1637494179575496</c:v>
                </c:pt>
                <c:pt idx="13464">
                  <c:v>-5.1633773203519899</c:v>
                </c:pt>
                <c:pt idx="13465">
                  <c:v>-5.1634233802505802</c:v>
                </c:pt>
                <c:pt idx="13466">
                  <c:v>-5.1640811411855303</c:v>
                </c:pt>
                <c:pt idx="13467">
                  <c:v>-5.1652424581241796</c:v>
                </c:pt>
                <c:pt idx="13468">
                  <c:v>-5.1669935360342496</c:v>
                </c:pt>
                <c:pt idx="13469">
                  <c:v>-5.1692186707461198</c:v>
                </c:pt>
                <c:pt idx="13470">
                  <c:v>-5.1721954010104403</c:v>
                </c:pt>
                <c:pt idx="13471">
                  <c:v>-5.1758246403328698</c:v>
                </c:pt>
                <c:pt idx="13472">
                  <c:v>-5.1801622912580303</c:v>
                </c:pt>
                <c:pt idx="13473">
                  <c:v>-5.1850928038568904</c:v>
                </c:pt>
                <c:pt idx="13474">
                  <c:v>-5.1906794242595096</c:v>
                </c:pt>
                <c:pt idx="13475">
                  <c:v>-5.1970494373267799</c:v>
                </c:pt>
                <c:pt idx="13476">
                  <c:v>-5.2037147663063701</c:v>
                </c:pt>
                <c:pt idx="13477">
                  <c:v>-5.2176871934986604</c:v>
                </c:pt>
                <c:pt idx="13478">
                  <c:v>-5.2252820098996899</c:v>
                </c:pt>
                <c:pt idx="13479">
                  <c:v>-5.2334315963897602</c:v>
                </c:pt>
                <c:pt idx="13480">
                  <c:v>-5.2418673003268497</c:v>
                </c:pt>
                <c:pt idx="13481">
                  <c:v>-5.25040990471022</c:v>
                </c:pt>
                <c:pt idx="13482">
                  <c:v>-5.2591401892631398</c:v>
                </c:pt>
                <c:pt idx="13483">
                  <c:v>-5.2678623231389103</c:v>
                </c:pt>
                <c:pt idx="13484">
                  <c:v>-5.2766566138691502</c:v>
                </c:pt>
                <c:pt idx="13485">
                  <c:v>-5.2945801605273601</c:v>
                </c:pt>
                <c:pt idx="13486">
                  <c:v>-5.30279072784439</c:v>
                </c:pt>
                <c:pt idx="13487">
                  <c:v>-5.3110117717153198</c:v>
                </c:pt>
                <c:pt idx="13488">
                  <c:v>-5.3185856288577797</c:v>
                </c:pt>
                <c:pt idx="13489">
                  <c:v>-5.3257781732556602</c:v>
                </c:pt>
                <c:pt idx="13490">
                  <c:v>-5.3322720758022104</c:v>
                </c:pt>
                <c:pt idx="13491">
                  <c:v>-5.3380660646626801</c:v>
                </c:pt>
                <c:pt idx="13492">
                  <c:v>-5.3430581942347697</c:v>
                </c:pt>
                <c:pt idx="13493">
                  <c:v>-5.35126682002356</c:v>
                </c:pt>
                <c:pt idx="13494">
                  <c:v>-5.3544775358358798</c:v>
                </c:pt>
                <c:pt idx="13495">
                  <c:v>-5.3568899725999399</c:v>
                </c:pt>
                <c:pt idx="13496">
                  <c:v>-5.3582291379725699</c:v>
                </c:pt>
                <c:pt idx="13497">
                  <c:v>-5.3586523110536204</c:v>
                </c:pt>
                <c:pt idx="13498">
                  <c:v>-5.3579999517928698</c:v>
                </c:pt>
                <c:pt idx="13499">
                  <c:v>-5.3563864142393403</c:v>
                </c:pt>
                <c:pt idx="13500">
                  <c:v>-5.3538970563808004</c:v>
                </c:pt>
                <c:pt idx="13501">
                  <c:v>-5.3452685931353203</c:v>
                </c:pt>
                <c:pt idx="13502">
                  <c:v>-5.3414501008342299</c:v>
                </c:pt>
                <c:pt idx="13503">
                  <c:v>-5.3365777694925001</c:v>
                </c:pt>
                <c:pt idx="13504">
                  <c:v>-5.3311424653953203</c:v>
                </c:pt>
                <c:pt idx="13505">
                  <c:v>-5.32509786222057</c:v>
                </c:pt>
                <c:pt idx="13506">
                  <c:v>-5.3186008529292303</c:v>
                </c:pt>
                <c:pt idx="13507">
                  <c:v>-5.3114954849966498</c:v>
                </c:pt>
                <c:pt idx="13508">
                  <c:v>-5.3044961557911501</c:v>
                </c:pt>
                <c:pt idx="13509">
                  <c:v>-5.2854573969761498</c:v>
                </c:pt>
                <c:pt idx="13510">
                  <c:v>-5.2782062365971099</c:v>
                </c:pt>
                <c:pt idx="13511">
                  <c:v>-5.2712026826316798</c:v>
                </c:pt>
                <c:pt idx="13512">
                  <c:v>-5.2641259618083298</c:v>
                </c:pt>
                <c:pt idx="13513">
                  <c:v>-5.2572116468588996</c:v>
                </c:pt>
                <c:pt idx="13514">
                  <c:v>-5.2507063854937801</c:v>
                </c:pt>
                <c:pt idx="13515">
                  <c:v>-5.2448209919729996</c:v>
                </c:pt>
                <c:pt idx="13516">
                  <c:v>-5.2390666575994196</c:v>
                </c:pt>
                <c:pt idx="13517">
                  <c:v>-5.2233398436204199</c:v>
                </c:pt>
                <c:pt idx="13518">
                  <c:v>-5.2188610369143698</c:v>
                </c:pt>
                <c:pt idx="13519">
                  <c:v>-5.2149294863285602</c:v>
                </c:pt>
                <c:pt idx="13520">
                  <c:v>-5.2120372576781202</c:v>
                </c:pt>
                <c:pt idx="13521">
                  <c:v>-5.2097338832189797</c:v>
                </c:pt>
                <c:pt idx="13522">
                  <c:v>-5.2078969817496299</c:v>
                </c:pt>
                <c:pt idx="13523">
                  <c:v>-5.2068849357073104</c:v>
                </c:pt>
                <c:pt idx="13524">
                  <c:v>-5.2064010387441204</c:v>
                </c:pt>
                <c:pt idx="13525">
                  <c:v>-5.2003646829607897</c:v>
                </c:pt>
                <c:pt idx="13526">
                  <c:v>-5.2011197787685299</c:v>
                </c:pt>
                <c:pt idx="13527">
                  <c:v>-5.20248738554361</c:v>
                </c:pt>
                <c:pt idx="13528">
                  <c:v>-5.2042601184583601</c:v>
                </c:pt>
                <c:pt idx="13529">
                  <c:v>-5.2063453026136299</c:v>
                </c:pt>
                <c:pt idx="13530">
                  <c:v>-5.2088649302849701</c:v>
                </c:pt>
                <c:pt idx="13531">
                  <c:v>-5.2116046128430398</c:v>
                </c:pt>
                <c:pt idx="13532">
                  <c:v>-5.2146692435002597</c:v>
                </c:pt>
                <c:pt idx="13533">
                  <c:v>-5.2138665930268404</c:v>
                </c:pt>
                <c:pt idx="13534">
                  <c:v>-5.2173389093229199</c:v>
                </c:pt>
                <c:pt idx="13535">
                  <c:v>-5.2208701298836804</c:v>
                </c:pt>
                <c:pt idx="13536">
                  <c:v>-5.2245475909745398</c:v>
                </c:pt>
                <c:pt idx="13537">
                  <c:v>-5.2280986228433299</c:v>
                </c:pt>
                <c:pt idx="13538">
                  <c:v>-5.2317596820462002</c:v>
                </c:pt>
                <c:pt idx="13539">
                  <c:v>-5.23526422001484</c:v>
                </c:pt>
                <c:pt idx="13540">
                  <c:v>-5.2387278686218801</c:v>
                </c:pt>
                <c:pt idx="13541">
                  <c:v>-5.2363737015632701</c:v>
                </c:pt>
                <c:pt idx="13542">
                  <c:v>-5.2396079582960997</c:v>
                </c:pt>
                <c:pt idx="13543">
                  <c:v>-5.2426601065741796</c:v>
                </c:pt>
                <c:pt idx="13544">
                  <c:v>-5.2453586220283004</c:v>
                </c:pt>
                <c:pt idx="13545">
                  <c:v>-5.2479719339972997</c:v>
                </c:pt>
                <c:pt idx="13546">
                  <c:v>-5.2500929998651102</c:v>
                </c:pt>
                <c:pt idx="13547">
                  <c:v>-5.2521769968269503</c:v>
                </c:pt>
                <c:pt idx="13548">
                  <c:v>-5.2537019659008601</c:v>
                </c:pt>
                <c:pt idx="13549">
                  <c:v>-5.24617741881959</c:v>
                </c:pt>
                <c:pt idx="13550">
                  <c:v>-5.2474568849271801</c:v>
                </c:pt>
                <c:pt idx="13551">
                  <c:v>-5.2480248175287301</c:v>
                </c:pt>
                <c:pt idx="13552">
                  <c:v>-5.2484257515289503</c:v>
                </c:pt>
                <c:pt idx="13553">
                  <c:v>-5.2482473265822396</c:v>
                </c:pt>
                <c:pt idx="13554">
                  <c:v>-5.2480026990081203</c:v>
                </c:pt>
                <c:pt idx="13555">
                  <c:v>-5.2472703869748099</c:v>
                </c:pt>
                <c:pt idx="13556">
                  <c:v>-5.2465575835373697</c:v>
                </c:pt>
                <c:pt idx="13557">
                  <c:v>-5.2340895428687402</c:v>
                </c:pt>
                <c:pt idx="13558">
                  <c:v>-5.2328421071172704</c:v>
                </c:pt>
                <c:pt idx="13559">
                  <c:v>-5.2314178566823299</c:v>
                </c:pt>
                <c:pt idx="13560">
                  <c:v>-5.22948854258797</c:v>
                </c:pt>
                <c:pt idx="13561">
                  <c:v>-5.2277591385901401</c:v>
                </c:pt>
                <c:pt idx="13562">
                  <c:v>-5.22590689520809</c:v>
                </c:pt>
                <c:pt idx="13563">
                  <c:v>-5.2236890044892199</c:v>
                </c:pt>
                <c:pt idx="13564">
                  <c:v>-5.2217890611743796</c:v>
                </c:pt>
                <c:pt idx="13565">
                  <c:v>-5.20917483095434</c:v>
                </c:pt>
                <c:pt idx="13566">
                  <c:v>-5.2069735583899304</c:v>
                </c:pt>
                <c:pt idx="13567">
                  <c:v>-5.2050368048884099</c:v>
                </c:pt>
                <c:pt idx="13568">
                  <c:v>-5.2028181871777903</c:v>
                </c:pt>
                <c:pt idx="13569">
                  <c:v>-5.2009514891974202</c:v>
                </c:pt>
                <c:pt idx="13570">
                  <c:v>-5.1990530809490201</c:v>
                </c:pt>
                <c:pt idx="13571">
                  <c:v>-5.1971381084907096</c:v>
                </c:pt>
                <c:pt idx="13572">
                  <c:v>-5.1951858445129702</c:v>
                </c:pt>
                <c:pt idx="13573">
                  <c:v>-5.1844471949918596</c:v>
                </c:pt>
                <c:pt idx="13574">
                  <c:v>-5.1827653554081001</c:v>
                </c:pt>
                <c:pt idx="13575">
                  <c:v>-5.1807464171721396</c:v>
                </c:pt>
                <c:pt idx="13576">
                  <c:v>-5.1788632353675697</c:v>
                </c:pt>
                <c:pt idx="13577">
                  <c:v>-5.1769898105314498</c:v>
                </c:pt>
                <c:pt idx="13578">
                  <c:v>-5.17495576345432</c:v>
                </c:pt>
                <c:pt idx="13579">
                  <c:v>-5.1728659792798304</c:v>
                </c:pt>
                <c:pt idx="13580">
                  <c:v>-5.1706269809635499</c:v>
                </c:pt>
                <c:pt idx="13581">
                  <c:v>-5.1597704505378603</c:v>
                </c:pt>
                <c:pt idx="13582">
                  <c:v>-5.1571229103884697</c:v>
                </c:pt>
                <c:pt idx="13583">
                  <c:v>-5.1542822490495803</c:v>
                </c:pt>
                <c:pt idx="13584">
                  <c:v>-5.15112295935924</c:v>
                </c:pt>
                <c:pt idx="13585">
                  <c:v>-5.14745174982869</c:v>
                </c:pt>
                <c:pt idx="13586">
                  <c:v>-5.1436193603711002</c:v>
                </c:pt>
                <c:pt idx="13587">
                  <c:v>-5.1391573583272603</c:v>
                </c:pt>
                <c:pt idx="13588">
                  <c:v>-5.1344710415761199</c:v>
                </c:pt>
                <c:pt idx="13589">
                  <c:v>-5.1175196810397097</c:v>
                </c:pt>
                <c:pt idx="13590">
                  <c:v>-5.1116984120504902</c:v>
                </c:pt>
                <c:pt idx="13591">
                  <c:v>-5.10521260955547</c:v>
                </c:pt>
                <c:pt idx="13592">
                  <c:v>-5.0981935155902596</c:v>
                </c:pt>
                <c:pt idx="13593">
                  <c:v>-5.0904244006560297</c:v>
                </c:pt>
                <c:pt idx="13594">
                  <c:v>-5.0820672405995904</c:v>
                </c:pt>
                <c:pt idx="13595">
                  <c:v>-5.0728989880283297</c:v>
                </c:pt>
                <c:pt idx="13596">
                  <c:v>-5.06310631934765</c:v>
                </c:pt>
                <c:pt idx="13597">
                  <c:v>-5.0336820890993996</c:v>
                </c:pt>
                <c:pt idx="13598">
                  <c:v>-5.0228809960141101</c:v>
                </c:pt>
                <c:pt idx="13599">
                  <c:v>-5.0111367055692897</c:v>
                </c:pt>
                <c:pt idx="13600">
                  <c:v>-4.9989278906713697</c:v>
                </c:pt>
                <c:pt idx="13601">
                  <c:v>-4.9858968375945896</c:v>
                </c:pt>
                <c:pt idx="13602">
                  <c:v>-4.9722754547852901</c:v>
                </c:pt>
                <c:pt idx="13603">
                  <c:v>-4.9582696052706696</c:v>
                </c:pt>
                <c:pt idx="13604">
                  <c:v>-4.9439165412344499</c:v>
                </c:pt>
                <c:pt idx="13605">
                  <c:v>-4.9024976195224701</c:v>
                </c:pt>
                <c:pt idx="13606">
                  <c:v>-4.8885222397496904</c:v>
                </c:pt>
                <c:pt idx="13607">
                  <c:v>-4.8733166087222601</c:v>
                </c:pt>
                <c:pt idx="13608">
                  <c:v>-4.8577341100666098</c:v>
                </c:pt>
                <c:pt idx="13609">
                  <c:v>-4.8420294830142003</c:v>
                </c:pt>
                <c:pt idx="13610">
                  <c:v>-4.8268082355047301</c:v>
                </c:pt>
                <c:pt idx="13611">
                  <c:v>-4.8115678617039803</c:v>
                </c:pt>
                <c:pt idx="13612">
                  <c:v>-4.7969994226544497</c:v>
                </c:pt>
                <c:pt idx="13613">
                  <c:v>-4.7533454531388601</c:v>
                </c:pt>
                <c:pt idx="13614">
                  <c:v>-4.7397061470032904</c:v>
                </c:pt>
                <c:pt idx="13615">
                  <c:v>-4.7254167889132397</c:v>
                </c:pt>
                <c:pt idx="13616">
                  <c:v>-4.7119216078050901</c:v>
                </c:pt>
                <c:pt idx="13617">
                  <c:v>-4.6987112590846198</c:v>
                </c:pt>
                <c:pt idx="13618">
                  <c:v>-4.68693480566448</c:v>
                </c:pt>
                <c:pt idx="13619">
                  <c:v>-4.6754823298672896</c:v>
                </c:pt>
                <c:pt idx="13620">
                  <c:v>-4.66443573335411</c:v>
                </c:pt>
                <c:pt idx="13621">
                  <c:v>-4.6301458891365304</c:v>
                </c:pt>
                <c:pt idx="13622">
                  <c:v>-4.6215013646787302</c:v>
                </c:pt>
                <c:pt idx="13623">
                  <c:v>-4.6128336124509897</c:v>
                </c:pt>
                <c:pt idx="13624">
                  <c:v>-4.6055905567283704</c:v>
                </c:pt>
                <c:pt idx="13625">
                  <c:v>-4.5988590438661996</c:v>
                </c:pt>
                <c:pt idx="13626">
                  <c:v>-4.5926465855904297</c:v>
                </c:pt>
                <c:pt idx="13627">
                  <c:v>-4.58738848983411</c:v>
                </c:pt>
                <c:pt idx="13628">
                  <c:v>-4.5830644331567898</c:v>
                </c:pt>
                <c:pt idx="13629">
                  <c:v>-4.5636517428163401</c:v>
                </c:pt>
                <c:pt idx="13630">
                  <c:v>-4.5612552791521699</c:v>
                </c:pt>
                <c:pt idx="13631">
                  <c:v>-4.5589761805562903</c:v>
                </c:pt>
                <c:pt idx="13632">
                  <c:v>-4.5578984645994396</c:v>
                </c:pt>
                <c:pt idx="13633">
                  <c:v>-4.5575806691326797</c:v>
                </c:pt>
                <c:pt idx="13634">
                  <c:v>-4.5577606358998599</c:v>
                </c:pt>
                <c:pt idx="13635">
                  <c:v>-4.55852068145213</c:v>
                </c:pt>
                <c:pt idx="13636">
                  <c:v>-4.5598277137540499</c:v>
                </c:pt>
                <c:pt idx="13637">
                  <c:v>-4.5533253452514</c:v>
                </c:pt>
                <c:pt idx="13638">
                  <c:v>-4.5562163500180599</c:v>
                </c:pt>
                <c:pt idx="13639">
                  <c:v>-4.5594138535975102</c:v>
                </c:pt>
                <c:pt idx="13640">
                  <c:v>-4.5631684233065402</c:v>
                </c:pt>
                <c:pt idx="13641">
                  <c:v>-4.5674860825877701</c:v>
                </c:pt>
                <c:pt idx="13642">
                  <c:v>-4.5722545597408901</c:v>
                </c:pt>
                <c:pt idx="13643">
                  <c:v>-4.5774824661695304</c:v>
                </c:pt>
                <c:pt idx="13644">
                  <c:v>-4.58313684970752</c:v>
                </c:pt>
                <c:pt idx="13645">
                  <c:v>-4.5855931698018901</c:v>
                </c:pt>
                <c:pt idx="13646">
                  <c:v>-4.5921244521696201</c:v>
                </c:pt>
                <c:pt idx="13647">
                  <c:v>-4.59881532734736</c:v>
                </c:pt>
                <c:pt idx="13648">
                  <c:v>-4.6056577195837303</c:v>
                </c:pt>
                <c:pt idx="13649">
                  <c:v>-4.61275740849202</c:v>
                </c:pt>
                <c:pt idx="13650">
                  <c:v>-4.6199960553914599</c:v>
                </c:pt>
                <c:pt idx="13651">
                  <c:v>-4.6273744564105002</c:v>
                </c:pt>
                <c:pt idx="13652">
                  <c:v>-4.6348481535568302</c:v>
                </c:pt>
                <c:pt idx="13653">
                  <c:v>-4.6419766787182004</c:v>
                </c:pt>
                <c:pt idx="13654">
                  <c:v>-4.6495392856955</c:v>
                </c:pt>
                <c:pt idx="13655">
                  <c:v>-4.65714729767436</c:v>
                </c:pt>
                <c:pt idx="13656">
                  <c:v>-4.6647224879936404</c:v>
                </c:pt>
                <c:pt idx="13657">
                  <c:v>-4.6722956988645601</c:v>
                </c:pt>
                <c:pt idx="13658">
                  <c:v>-4.6798841604211097</c:v>
                </c:pt>
                <c:pt idx="13659">
                  <c:v>-4.6875526593962604</c:v>
                </c:pt>
                <c:pt idx="13660">
                  <c:v>-4.69537944925895</c:v>
                </c:pt>
                <c:pt idx="13661">
                  <c:v>-4.7114545779978201</c:v>
                </c:pt>
                <c:pt idx="13662">
                  <c:v>-4.71901322764338</c:v>
                </c:pt>
                <c:pt idx="13663">
                  <c:v>-4.7272831141853402</c:v>
                </c:pt>
                <c:pt idx="13664">
                  <c:v>-4.7356796271845996</c:v>
                </c:pt>
                <c:pt idx="13665">
                  <c:v>-4.7444740913749301</c:v>
                </c:pt>
                <c:pt idx="13666">
                  <c:v>-4.7534443128511699</c:v>
                </c:pt>
                <c:pt idx="13667">
                  <c:v>-4.7628630865826702</c:v>
                </c:pt>
                <c:pt idx="13668">
                  <c:v>-4.7726368091684996</c:v>
                </c:pt>
                <c:pt idx="13669">
                  <c:v>-4.7927889776753902</c:v>
                </c:pt>
                <c:pt idx="13670">
                  <c:v>-4.80312852409799</c:v>
                </c:pt>
                <c:pt idx="13671">
                  <c:v>-4.8142863275069496</c:v>
                </c:pt>
                <c:pt idx="13672">
                  <c:v>-4.8261992104065099</c:v>
                </c:pt>
                <c:pt idx="13673">
                  <c:v>-4.8382945183342896</c:v>
                </c:pt>
                <c:pt idx="13674">
                  <c:v>-4.8513375330764701</c:v>
                </c:pt>
                <c:pt idx="13675">
                  <c:v>-4.8644790106979503</c:v>
                </c:pt>
                <c:pt idx="13676">
                  <c:v>-4.8781508304420296</c:v>
                </c:pt>
                <c:pt idx="13677">
                  <c:v>-4.9096584661292502</c:v>
                </c:pt>
                <c:pt idx="13678">
                  <c:v>-4.9242378613475797</c:v>
                </c:pt>
                <c:pt idx="13679">
                  <c:v>-4.93937943210996</c:v>
                </c:pt>
                <c:pt idx="13680">
                  <c:v>-4.9543179251599598</c:v>
                </c:pt>
                <c:pt idx="13681">
                  <c:v>-4.9696686263760501</c:v>
                </c:pt>
                <c:pt idx="13682">
                  <c:v>-4.9855664684451302</c:v>
                </c:pt>
                <c:pt idx="13683">
                  <c:v>-5.0012019197937603</c:v>
                </c:pt>
                <c:pt idx="13684">
                  <c:v>-5.01710650992871</c:v>
                </c:pt>
                <c:pt idx="13685">
                  <c:v>-5.0525329961810002</c:v>
                </c:pt>
                <c:pt idx="13686">
                  <c:v>-5.0672579270119398</c:v>
                </c:pt>
                <c:pt idx="13687">
                  <c:v>-5.0819908559240101</c:v>
                </c:pt>
                <c:pt idx="13688">
                  <c:v>-5.0960026562863101</c:v>
                </c:pt>
                <c:pt idx="13689">
                  <c:v>-5.1100630148542798</c:v>
                </c:pt>
                <c:pt idx="13690">
                  <c:v>-5.1228887805639998</c:v>
                </c:pt>
                <c:pt idx="13691">
                  <c:v>-5.1354883401798803</c:v>
                </c:pt>
                <c:pt idx="13692">
                  <c:v>-5.1467095064904402</c:v>
                </c:pt>
                <c:pt idx="13693">
                  <c:v>-5.1710636601909998</c:v>
                </c:pt>
                <c:pt idx="13694">
                  <c:v>-5.1805405827626201</c:v>
                </c:pt>
                <c:pt idx="13695">
                  <c:v>-5.18913756590032</c:v>
                </c:pt>
                <c:pt idx="13696">
                  <c:v>-5.1966293030857802</c:v>
                </c:pt>
                <c:pt idx="13697">
                  <c:v>-5.2033141141035104</c:v>
                </c:pt>
                <c:pt idx="13698">
                  <c:v>-5.2088876467276899</c:v>
                </c:pt>
                <c:pt idx="13699">
                  <c:v>-5.2136194942231402</c:v>
                </c:pt>
                <c:pt idx="13700">
                  <c:v>-5.2169975908543602</c:v>
                </c:pt>
                <c:pt idx="13701">
                  <c:v>-5.2245487344419796</c:v>
                </c:pt>
                <c:pt idx="13702">
                  <c:v>-5.2263711813268898</c:v>
                </c:pt>
                <c:pt idx="13703">
                  <c:v>-5.2275356084632199</c:v>
                </c:pt>
                <c:pt idx="13704">
                  <c:v>-5.22779604511316</c:v>
                </c:pt>
                <c:pt idx="13705">
                  <c:v>-5.22746208646734</c:v>
                </c:pt>
                <c:pt idx="13706">
                  <c:v>-5.2266543756516803</c:v>
                </c:pt>
                <c:pt idx="13707">
                  <c:v>-5.2254130609832599</c:v>
                </c:pt>
                <c:pt idx="13708">
                  <c:v>-5.2238105915426303</c:v>
                </c:pt>
                <c:pt idx="13709">
                  <c:v>-5.22189529768246</c:v>
                </c:pt>
                <c:pt idx="13710">
                  <c:v>-5.2197975853442502</c:v>
                </c:pt>
                <c:pt idx="13711">
                  <c:v>-5.2176996528683102</c:v>
                </c:pt>
                <c:pt idx="13712">
                  <c:v>-5.2155246773615902</c:v>
                </c:pt>
                <c:pt idx="13713">
                  <c:v>-5.2134530055149</c:v>
                </c:pt>
                <c:pt idx="13714">
                  <c:v>-5.2115314272801596</c:v>
                </c:pt>
                <c:pt idx="13715">
                  <c:v>-5.2098751354444799</c:v>
                </c:pt>
                <c:pt idx="13716">
                  <c:v>-5.2086006823301902</c:v>
                </c:pt>
                <c:pt idx="13717">
                  <c:v>-5.2093082680388898</c:v>
                </c:pt>
                <c:pt idx="13718">
                  <c:v>-5.2088382962903603</c:v>
                </c:pt>
                <c:pt idx="13719">
                  <c:v>-5.2088464604452804</c:v>
                </c:pt>
                <c:pt idx="13720">
                  <c:v>-5.2093312986856501</c:v>
                </c:pt>
                <c:pt idx="13721">
                  <c:v>-5.2105913013965797</c:v>
                </c:pt>
                <c:pt idx="13722">
                  <c:v>-5.2124319504004397</c:v>
                </c:pt>
                <c:pt idx="13723">
                  <c:v>-5.2149344001415097</c:v>
                </c:pt>
                <c:pt idx="13724">
                  <c:v>-5.2179473467641104</c:v>
                </c:pt>
                <c:pt idx="13725">
                  <c:v>-5.2284439744123201</c:v>
                </c:pt>
                <c:pt idx="13726">
                  <c:v>-5.2328302635404098</c:v>
                </c:pt>
                <c:pt idx="13727">
                  <c:v>-5.2375803189826797</c:v>
                </c:pt>
                <c:pt idx="13728">
                  <c:v>-5.2430622050855797</c:v>
                </c:pt>
                <c:pt idx="13729">
                  <c:v>-5.24890931373581</c:v>
                </c:pt>
                <c:pt idx="13730">
                  <c:v>-5.2553075467593304</c:v>
                </c:pt>
                <c:pt idx="13731">
                  <c:v>-5.2619916480897704</c:v>
                </c:pt>
                <c:pt idx="13732">
                  <c:v>-5.2688508415125996</c:v>
                </c:pt>
                <c:pt idx="13733">
                  <c:v>-5.2844080081868201</c:v>
                </c:pt>
                <c:pt idx="13734">
                  <c:v>-5.2912464290019896</c:v>
                </c:pt>
                <c:pt idx="13735">
                  <c:v>-5.2985647440112702</c:v>
                </c:pt>
                <c:pt idx="13736">
                  <c:v>-5.3057227115345302</c:v>
                </c:pt>
                <c:pt idx="13737">
                  <c:v>-5.3126760686643699</c:v>
                </c:pt>
                <c:pt idx="13738">
                  <c:v>-5.3195185300556398</c:v>
                </c:pt>
                <c:pt idx="13739">
                  <c:v>-5.3259363457115096</c:v>
                </c:pt>
                <c:pt idx="13740">
                  <c:v>-5.3320284300930503</c:v>
                </c:pt>
                <c:pt idx="13741">
                  <c:v>-5.3429067823157297</c:v>
                </c:pt>
                <c:pt idx="13742">
                  <c:v>-5.3479422475218996</c:v>
                </c:pt>
                <c:pt idx="13743">
                  <c:v>-5.3525315191366998</c:v>
                </c:pt>
                <c:pt idx="13744">
                  <c:v>-5.3564873682987102</c:v>
                </c:pt>
                <c:pt idx="13745">
                  <c:v>-5.3597240469715404</c:v>
                </c:pt>
                <c:pt idx="13746">
                  <c:v>-5.3622952974392302</c:v>
                </c:pt>
                <c:pt idx="13747">
                  <c:v>-5.3641258179304003</c:v>
                </c:pt>
                <c:pt idx="13748">
                  <c:v>-5.36527086311653</c:v>
                </c:pt>
                <c:pt idx="13749">
                  <c:v>-5.3638041441445798</c:v>
                </c:pt>
                <c:pt idx="13750">
                  <c:v>-5.3636546020701896</c:v>
                </c:pt>
                <c:pt idx="13751">
                  <c:v>-5.3627853526637397</c:v>
                </c:pt>
                <c:pt idx="13752">
                  <c:v>-5.3612171739441301</c:v>
                </c:pt>
                <c:pt idx="13753">
                  <c:v>-5.3591468884656903</c:v>
                </c:pt>
                <c:pt idx="13754">
                  <c:v>-5.3565737435363801</c:v>
                </c:pt>
                <c:pt idx="13755">
                  <c:v>-5.3536721762530002</c:v>
                </c:pt>
                <c:pt idx="13756">
                  <c:v>-5.3503466109114202</c:v>
                </c:pt>
                <c:pt idx="13757">
                  <c:v>-5.3401735199375304</c:v>
                </c:pt>
                <c:pt idx="13758">
                  <c:v>-5.3365127218962201</c:v>
                </c:pt>
                <c:pt idx="13759">
                  <c:v>-5.3326235704848299</c:v>
                </c:pt>
                <c:pt idx="13760">
                  <c:v>-5.3288133587779001</c:v>
                </c:pt>
                <c:pt idx="13761">
                  <c:v>-5.3251418081721296</c:v>
                </c:pt>
                <c:pt idx="13762">
                  <c:v>-5.3218644719223196</c:v>
                </c:pt>
                <c:pt idx="13763">
                  <c:v>-5.3187788716722597</c:v>
                </c:pt>
                <c:pt idx="13764">
                  <c:v>-5.31609748367294</c:v>
                </c:pt>
                <c:pt idx="13765">
                  <c:v>-5.3102797761752498</c:v>
                </c:pt>
                <c:pt idx="13766">
                  <c:v>-5.3088183707781704</c:v>
                </c:pt>
                <c:pt idx="13767">
                  <c:v>-5.3080331003727999</c:v>
                </c:pt>
                <c:pt idx="13768">
                  <c:v>-5.3079545330342501</c:v>
                </c:pt>
                <c:pt idx="13769">
                  <c:v>-5.3086368771296</c:v>
                </c:pt>
                <c:pt idx="13770">
                  <c:v>-5.3101515648257198</c:v>
                </c:pt>
                <c:pt idx="13771">
                  <c:v>-5.3125423069486502</c:v>
                </c:pt>
                <c:pt idx="13772">
                  <c:v>-5.3157980457624596</c:v>
                </c:pt>
                <c:pt idx="13773">
                  <c:v>-5.3237178831792802</c:v>
                </c:pt>
                <c:pt idx="13774">
                  <c:v>-5.32856565440387</c:v>
                </c:pt>
                <c:pt idx="13775">
                  <c:v>-5.3343634718278601</c:v>
                </c:pt>
                <c:pt idx="13776">
                  <c:v>-5.3408769396841196</c:v>
                </c:pt>
                <c:pt idx="13777">
                  <c:v>-5.3478977224199999</c:v>
                </c:pt>
                <c:pt idx="13778">
                  <c:v>-5.3556631187821697</c:v>
                </c:pt>
                <c:pt idx="13779">
                  <c:v>-5.3639701120729102</c:v>
                </c:pt>
                <c:pt idx="13780">
                  <c:v>-5.3727068674312601</c:v>
                </c:pt>
                <c:pt idx="13781">
                  <c:v>-5.3910421170498504</c:v>
                </c:pt>
                <c:pt idx="13782">
                  <c:v>-5.4001280683879704</c:v>
                </c:pt>
                <c:pt idx="13783">
                  <c:v>-5.4093295112400801</c:v>
                </c:pt>
                <c:pt idx="13784">
                  <c:v>-5.4187206965324703</c:v>
                </c:pt>
                <c:pt idx="13785">
                  <c:v>-5.4281440706237696</c:v>
                </c:pt>
                <c:pt idx="13786">
                  <c:v>-5.4373807002504702</c:v>
                </c:pt>
                <c:pt idx="13787">
                  <c:v>-5.4462824300234702</c:v>
                </c:pt>
                <c:pt idx="13788">
                  <c:v>-5.4547833886449402</c:v>
                </c:pt>
                <c:pt idx="13789">
                  <c:v>-5.4693552788652902</c:v>
                </c:pt>
                <c:pt idx="13790">
                  <c:v>-5.4763814053100903</c:v>
                </c:pt>
                <c:pt idx="13791">
                  <c:v>-5.4829216357178598</c:v>
                </c:pt>
                <c:pt idx="13792">
                  <c:v>-5.4887577102806304</c:v>
                </c:pt>
                <c:pt idx="13793">
                  <c:v>-5.4936390036457103</c:v>
                </c:pt>
                <c:pt idx="13794">
                  <c:v>-5.4978305309190896</c:v>
                </c:pt>
                <c:pt idx="13795">
                  <c:v>-5.5010197809464003</c:v>
                </c:pt>
                <c:pt idx="13796">
                  <c:v>-5.50317074602739</c:v>
                </c:pt>
                <c:pt idx="13797">
                  <c:v>-5.5030236434862001</c:v>
                </c:pt>
                <c:pt idx="13798">
                  <c:v>-5.5035440930097002</c:v>
                </c:pt>
                <c:pt idx="13799">
                  <c:v>-5.5028241382669298</c:v>
                </c:pt>
                <c:pt idx="13800">
                  <c:v>-5.5012424404328799</c:v>
                </c:pt>
                <c:pt idx="13801">
                  <c:v>-5.4989631672305697</c:v>
                </c:pt>
                <c:pt idx="13802">
                  <c:v>-5.4961039653666699</c:v>
                </c:pt>
                <c:pt idx="13803">
                  <c:v>-5.4924433663787902</c:v>
                </c:pt>
                <c:pt idx="13804">
                  <c:v>-5.4880155692107699</c:v>
                </c:pt>
                <c:pt idx="13805">
                  <c:v>-5.4743108639464904</c:v>
                </c:pt>
                <c:pt idx="13806">
                  <c:v>-5.4695157064611202</c:v>
                </c:pt>
                <c:pt idx="13807">
                  <c:v>-5.4641059639061602</c:v>
                </c:pt>
                <c:pt idx="13808">
                  <c:v>-5.45836102038432</c:v>
                </c:pt>
                <c:pt idx="13809">
                  <c:v>-5.4528673774295502</c:v>
                </c:pt>
                <c:pt idx="13810">
                  <c:v>-5.4471467897072596</c:v>
                </c:pt>
                <c:pt idx="13811">
                  <c:v>-5.44173113172425</c:v>
                </c:pt>
                <c:pt idx="13812">
                  <c:v>-5.43642332463945</c:v>
                </c:pt>
                <c:pt idx="13813">
                  <c:v>-5.4215591768515301</c:v>
                </c:pt>
                <c:pt idx="13814">
                  <c:v>-5.4172476813863204</c:v>
                </c:pt>
                <c:pt idx="13815">
                  <c:v>-5.4134355881795004</c:v>
                </c:pt>
                <c:pt idx="13816">
                  <c:v>-5.4096904019056096</c:v>
                </c:pt>
                <c:pt idx="13817">
                  <c:v>-5.4066013813746503</c:v>
                </c:pt>
                <c:pt idx="13818">
                  <c:v>-5.4041823836830103</c:v>
                </c:pt>
                <c:pt idx="13819">
                  <c:v>-5.4020767047003</c:v>
                </c:pt>
                <c:pt idx="13820">
                  <c:v>-5.4006490754316099</c:v>
                </c:pt>
                <c:pt idx="13821">
                  <c:v>-5.3944003919444299</c:v>
                </c:pt>
                <c:pt idx="13822">
                  <c:v>-5.3943742296812802</c:v>
                </c:pt>
                <c:pt idx="13823">
                  <c:v>-5.39489004727682</c:v>
                </c:pt>
                <c:pt idx="13824">
                  <c:v>-5.3960499494210898</c:v>
                </c:pt>
                <c:pt idx="13825">
                  <c:v>-5.3977839268150998</c:v>
                </c:pt>
                <c:pt idx="13826">
                  <c:v>-5.3997895114162597</c:v>
                </c:pt>
                <c:pt idx="13827">
                  <c:v>-5.4022813491060697</c:v>
                </c:pt>
                <c:pt idx="13828">
                  <c:v>-5.4052849766356097</c:v>
                </c:pt>
                <c:pt idx="13829">
                  <c:v>-5.4068858554894401</c:v>
                </c:pt>
                <c:pt idx="13830">
                  <c:v>-5.4104800166788998</c:v>
                </c:pt>
                <c:pt idx="13831">
                  <c:v>-5.4141035342380501</c:v>
                </c:pt>
                <c:pt idx="13832">
                  <c:v>-5.4181162114429</c:v>
                </c:pt>
                <c:pt idx="13833">
                  <c:v>-5.4221339321576698</c:v>
                </c:pt>
                <c:pt idx="13834">
                  <c:v>-5.4261097725033904</c:v>
                </c:pt>
                <c:pt idx="13835">
                  <c:v>-5.4303951599814102</c:v>
                </c:pt>
                <c:pt idx="13836">
                  <c:v>-5.4345915218560004</c:v>
                </c:pt>
                <c:pt idx="13837">
                  <c:v>-5.4369372483218097</c:v>
                </c:pt>
                <c:pt idx="13838">
                  <c:v>-5.4409723508041896</c:v>
                </c:pt>
                <c:pt idx="13839">
                  <c:v>-5.44475633927755</c:v>
                </c:pt>
                <c:pt idx="13840">
                  <c:v>-5.4479687948026196</c:v>
                </c:pt>
                <c:pt idx="13841">
                  <c:v>-5.4509799878426097</c:v>
                </c:pt>
                <c:pt idx="13842">
                  <c:v>-5.4537995039331904</c:v>
                </c:pt>
                <c:pt idx="13843">
                  <c:v>-5.4564496894744901</c:v>
                </c:pt>
                <c:pt idx="13844">
                  <c:v>-5.4583664412652304</c:v>
                </c:pt>
                <c:pt idx="13845">
                  <c:v>-5.4550193261997597</c:v>
                </c:pt>
                <c:pt idx="13846">
                  <c:v>-5.4565590669562596</c:v>
                </c:pt>
                <c:pt idx="13847">
                  <c:v>-5.4577191819088497</c:v>
                </c:pt>
                <c:pt idx="13848">
                  <c:v>-5.4582279583739099</c:v>
                </c:pt>
                <c:pt idx="13849">
                  <c:v>-5.4586472155374404</c:v>
                </c:pt>
                <c:pt idx="13850">
                  <c:v>-5.4587287119438797</c:v>
                </c:pt>
                <c:pt idx="13851">
                  <c:v>-5.4585315312189504</c:v>
                </c:pt>
                <c:pt idx="13852">
                  <c:v>-5.4581295091911501</c:v>
                </c:pt>
                <c:pt idx="13853">
                  <c:v>-5.4487359699941402</c:v>
                </c:pt>
                <c:pt idx="13854">
                  <c:v>-5.44806769421902</c:v>
                </c:pt>
                <c:pt idx="13855">
                  <c:v>-5.4468562837214103</c:v>
                </c:pt>
                <c:pt idx="13856">
                  <c:v>-5.4457506449222004</c:v>
                </c:pt>
                <c:pt idx="13857">
                  <c:v>-5.4442784189978699</c:v>
                </c:pt>
                <c:pt idx="13858">
                  <c:v>-5.4430477534765602</c:v>
                </c:pt>
                <c:pt idx="13859">
                  <c:v>-5.4419687681441404</c:v>
                </c:pt>
                <c:pt idx="13860">
                  <c:v>-5.4406711265844097</c:v>
                </c:pt>
                <c:pt idx="13861">
                  <c:v>-5.4297260013464399</c:v>
                </c:pt>
                <c:pt idx="13862">
                  <c:v>-5.4287329807051901</c:v>
                </c:pt>
                <c:pt idx="13863">
                  <c:v>-5.4278047087989503</c:v>
                </c:pt>
                <c:pt idx="13864">
                  <c:v>-5.4270857064542604</c:v>
                </c:pt>
                <c:pt idx="13865">
                  <c:v>-5.4263240449546197</c:v>
                </c:pt>
                <c:pt idx="13866">
                  <c:v>-5.4258738914462397</c:v>
                </c:pt>
                <c:pt idx="13867">
                  <c:v>-5.4253412588323098</c:v>
                </c:pt>
                <c:pt idx="13868">
                  <c:v>-5.4253389975047801</c:v>
                </c:pt>
                <c:pt idx="13869">
                  <c:v>-5.4171400877331397</c:v>
                </c:pt>
                <c:pt idx="13870">
                  <c:v>-5.4173983085996902</c:v>
                </c:pt>
                <c:pt idx="13871">
                  <c:v>-5.4177255116193601</c:v>
                </c:pt>
                <c:pt idx="13872">
                  <c:v>-5.4182539487662398</c:v>
                </c:pt>
                <c:pt idx="13873">
                  <c:v>-5.4190702281112104</c:v>
                </c:pt>
                <c:pt idx="13874">
                  <c:v>-5.4198451718037104</c:v>
                </c:pt>
                <c:pt idx="13875">
                  <c:v>-5.42100864388249</c:v>
                </c:pt>
                <c:pt idx="13876">
                  <c:v>-5.4220758359535299</c:v>
                </c:pt>
                <c:pt idx="13877">
                  <c:v>-5.4170858022324904</c:v>
                </c:pt>
                <c:pt idx="13878">
                  <c:v>-5.4187827294134303</c:v>
                </c:pt>
                <c:pt idx="13879">
                  <c:v>-5.4203188036988301</c:v>
                </c:pt>
                <c:pt idx="13880">
                  <c:v>-5.4221021063918204</c:v>
                </c:pt>
                <c:pt idx="13881">
                  <c:v>-5.4238530071420197</c:v>
                </c:pt>
                <c:pt idx="13882">
                  <c:v>-5.4258084290315001</c:v>
                </c:pt>
                <c:pt idx="13883">
                  <c:v>-5.4276531102632299</c:v>
                </c:pt>
                <c:pt idx="13884">
                  <c:v>-5.4296241103736502</c:v>
                </c:pt>
                <c:pt idx="13885">
                  <c:v>-5.4258800114395402</c:v>
                </c:pt>
                <c:pt idx="13886">
                  <c:v>-5.4278995935056402</c:v>
                </c:pt>
                <c:pt idx="13887">
                  <c:v>-5.4298223454597698</c:v>
                </c:pt>
                <c:pt idx="13888">
                  <c:v>-5.4318424157704301</c:v>
                </c:pt>
                <c:pt idx="13889">
                  <c:v>-5.4337247795927404</c:v>
                </c:pt>
                <c:pt idx="13890">
                  <c:v>-5.4353927578434202</c:v>
                </c:pt>
                <c:pt idx="13891">
                  <c:v>-5.4371797034834399</c:v>
                </c:pt>
                <c:pt idx="13892">
                  <c:v>-5.4387028480926203</c:v>
                </c:pt>
                <c:pt idx="13893">
                  <c:v>-5.4337516137805801</c:v>
                </c:pt>
                <c:pt idx="13894">
                  <c:v>-5.4353423784390298</c:v>
                </c:pt>
                <c:pt idx="13895">
                  <c:v>-5.4365617743036996</c:v>
                </c:pt>
                <c:pt idx="13896">
                  <c:v>-5.4378647514837004</c:v>
                </c:pt>
                <c:pt idx="13897">
                  <c:v>-5.43876796297321</c:v>
                </c:pt>
                <c:pt idx="13898">
                  <c:v>-5.4398218205142301</c:v>
                </c:pt>
                <c:pt idx="13899">
                  <c:v>-5.44053069358075</c:v>
                </c:pt>
                <c:pt idx="13900">
                  <c:v>-5.44141123380387</c:v>
                </c:pt>
                <c:pt idx="13901">
                  <c:v>-5.4344505918714701</c:v>
                </c:pt>
                <c:pt idx="13902">
                  <c:v>-5.4353303538680002</c:v>
                </c:pt>
                <c:pt idx="13903">
                  <c:v>-5.4357338335434298</c:v>
                </c:pt>
                <c:pt idx="13904">
                  <c:v>-5.4361300640455603</c:v>
                </c:pt>
                <c:pt idx="13905">
                  <c:v>-5.4364164850824901</c:v>
                </c:pt>
                <c:pt idx="13906">
                  <c:v>-5.4367205424492502</c:v>
                </c:pt>
                <c:pt idx="13907">
                  <c:v>-5.4371725793924099</c:v>
                </c:pt>
                <c:pt idx="13908">
                  <c:v>-5.4373334395622601</c:v>
                </c:pt>
                <c:pt idx="13909">
                  <c:v>-5.4302938744478597</c:v>
                </c:pt>
                <c:pt idx="13910">
                  <c:v>-5.4306430227572697</c:v>
                </c:pt>
                <c:pt idx="13911">
                  <c:v>-5.4309153407241402</c:v>
                </c:pt>
                <c:pt idx="13912">
                  <c:v>-5.4312818473480302</c:v>
                </c:pt>
                <c:pt idx="13913">
                  <c:v>-5.4316601103688402</c:v>
                </c:pt>
                <c:pt idx="13914">
                  <c:v>-5.4321542075215596</c:v>
                </c:pt>
                <c:pt idx="13915">
                  <c:v>-5.4328466155122497</c:v>
                </c:pt>
                <c:pt idx="13916">
                  <c:v>-5.4335376465290501</c:v>
                </c:pt>
                <c:pt idx="13917">
                  <c:v>-5.4204225718443704</c:v>
                </c:pt>
                <c:pt idx="13918">
                  <c:v>-5.4219564516527701</c:v>
                </c:pt>
                <c:pt idx="13919">
                  <c:v>-5.42301584379305</c:v>
                </c:pt>
                <c:pt idx="13920">
                  <c:v>-5.42433829564159</c:v>
                </c:pt>
                <c:pt idx="13921">
                  <c:v>-5.4256982370918099</c:v>
                </c:pt>
                <c:pt idx="13922">
                  <c:v>-5.4273522400141401</c:v>
                </c:pt>
                <c:pt idx="13923">
                  <c:v>-5.4290968871559304</c:v>
                </c:pt>
                <c:pt idx="13924">
                  <c:v>-5.4310900545971297</c:v>
                </c:pt>
                <c:pt idx="13925">
                  <c:v>-5.4302564628118501</c:v>
                </c:pt>
                <c:pt idx="13926">
                  <c:v>-5.4326514822027496</c:v>
                </c:pt>
                <c:pt idx="13927">
                  <c:v>-5.4350968930620303</c:v>
                </c:pt>
                <c:pt idx="13928">
                  <c:v>-5.4376649389791503</c:v>
                </c:pt>
                <c:pt idx="13929">
                  <c:v>-5.4403854443448303</c:v>
                </c:pt>
                <c:pt idx="13930">
                  <c:v>-5.4431834630250204</c:v>
                </c:pt>
                <c:pt idx="13931">
                  <c:v>-5.4460945283543403</c:v>
                </c:pt>
                <c:pt idx="13932">
                  <c:v>-5.4490511866427003</c:v>
                </c:pt>
                <c:pt idx="13933">
                  <c:v>-5.4509875067037097</c:v>
                </c:pt>
                <c:pt idx="13934">
                  <c:v>-5.4540382426009</c:v>
                </c:pt>
                <c:pt idx="13935">
                  <c:v>-5.4570275922854803</c:v>
                </c:pt>
                <c:pt idx="13936">
                  <c:v>-5.4599903443634803</c:v>
                </c:pt>
                <c:pt idx="13937">
                  <c:v>-5.4628752477936899</c:v>
                </c:pt>
                <c:pt idx="13938">
                  <c:v>-5.4657016154603602</c:v>
                </c:pt>
                <c:pt idx="13939">
                  <c:v>-5.4684310118480504</c:v>
                </c:pt>
                <c:pt idx="13940">
                  <c:v>-5.4709721981139001</c:v>
                </c:pt>
                <c:pt idx="13941">
                  <c:v>-5.4721147571570103</c:v>
                </c:pt>
                <c:pt idx="13942">
                  <c:v>-5.4743921141305396</c:v>
                </c:pt>
                <c:pt idx="13943">
                  <c:v>-5.4765004481167603</c:v>
                </c:pt>
                <c:pt idx="13944">
                  <c:v>-5.4784245777554297</c:v>
                </c:pt>
                <c:pt idx="13945">
                  <c:v>-5.4801558064820002</c:v>
                </c:pt>
                <c:pt idx="13946">
                  <c:v>-5.4816509827885502</c:v>
                </c:pt>
                <c:pt idx="13947">
                  <c:v>-5.4830133788426201</c:v>
                </c:pt>
                <c:pt idx="13948">
                  <c:v>-5.48416650926674</c:v>
                </c:pt>
                <c:pt idx="13949">
                  <c:v>-5.4822006116844904</c:v>
                </c:pt>
                <c:pt idx="13950">
                  <c:v>-5.4830563008022297</c:v>
                </c:pt>
                <c:pt idx="13951">
                  <c:v>-5.4837072005943703</c:v>
                </c:pt>
                <c:pt idx="13952">
                  <c:v>-5.4842305384053196</c:v>
                </c:pt>
                <c:pt idx="13953">
                  <c:v>-5.48457384365389</c:v>
                </c:pt>
                <c:pt idx="13954">
                  <c:v>-5.48489917747444</c:v>
                </c:pt>
                <c:pt idx="13955">
                  <c:v>-5.4850092341153402</c:v>
                </c:pt>
                <c:pt idx="13956">
                  <c:v>-5.4851247253247797</c:v>
                </c:pt>
                <c:pt idx="13957">
                  <c:v>-5.4799670070955502</c:v>
                </c:pt>
                <c:pt idx="13958">
                  <c:v>-5.4801414526250101</c:v>
                </c:pt>
                <c:pt idx="13959">
                  <c:v>-5.48008704900142</c:v>
                </c:pt>
                <c:pt idx="13960">
                  <c:v>-5.4799695743552599</c:v>
                </c:pt>
                <c:pt idx="13961">
                  <c:v>-5.4798763362817899</c:v>
                </c:pt>
                <c:pt idx="13962">
                  <c:v>-5.4799387102206296</c:v>
                </c:pt>
                <c:pt idx="13963">
                  <c:v>-5.4799162777929702</c:v>
                </c:pt>
                <c:pt idx="13964">
                  <c:v>-5.4799853154457701</c:v>
                </c:pt>
                <c:pt idx="13965">
                  <c:v>-5.47425635677439</c:v>
                </c:pt>
                <c:pt idx="13966">
                  <c:v>-5.4744209220489397</c:v>
                </c:pt>
                <c:pt idx="13967">
                  <c:v>-5.4746118854826697</c:v>
                </c:pt>
                <c:pt idx="13968">
                  <c:v>-5.4747935486648496</c:v>
                </c:pt>
                <c:pt idx="13969">
                  <c:v>-5.4751138624361904</c:v>
                </c:pt>
                <c:pt idx="13970">
                  <c:v>-5.4753911355011304</c:v>
                </c:pt>
                <c:pt idx="13971">
                  <c:v>-5.4758125851528501</c:v>
                </c:pt>
                <c:pt idx="13972">
                  <c:v>-5.47616657532111</c:v>
                </c:pt>
                <c:pt idx="13973">
                  <c:v>-5.4708638404738901</c:v>
                </c:pt>
                <c:pt idx="13974">
                  <c:v>-5.4714530644465196</c:v>
                </c:pt>
                <c:pt idx="13975">
                  <c:v>-5.4720595706597601</c:v>
                </c:pt>
                <c:pt idx="13976">
                  <c:v>-5.47265361844316</c:v>
                </c:pt>
                <c:pt idx="13977">
                  <c:v>-5.4732212003551597</c:v>
                </c:pt>
                <c:pt idx="13978">
                  <c:v>-5.4738006259350502</c:v>
                </c:pt>
                <c:pt idx="13979">
                  <c:v>-5.4743891225750598</c:v>
                </c:pt>
                <c:pt idx="13980">
                  <c:v>-5.47498307476123</c:v>
                </c:pt>
                <c:pt idx="13981">
                  <c:v>-5.4701541900416402</c:v>
                </c:pt>
                <c:pt idx="13982">
                  <c:v>-5.4709306861718003</c:v>
                </c:pt>
                <c:pt idx="13983">
                  <c:v>-5.4714588003941502</c:v>
                </c:pt>
                <c:pt idx="13984">
                  <c:v>-5.4719778147937896</c:v>
                </c:pt>
                <c:pt idx="13985">
                  <c:v>-5.4724844237901902</c:v>
                </c:pt>
                <c:pt idx="13986">
                  <c:v>-5.4729748988740203</c:v>
                </c:pt>
                <c:pt idx="13987">
                  <c:v>-5.4734460112513297</c:v>
                </c:pt>
                <c:pt idx="13988">
                  <c:v>-5.4738945910764398</c:v>
                </c:pt>
                <c:pt idx="13989">
                  <c:v>-5.46867462082212</c:v>
                </c:pt>
                <c:pt idx="13990">
                  <c:v>-5.4692858907261401</c:v>
                </c:pt>
                <c:pt idx="13991">
                  <c:v>-5.4696805978783596</c:v>
                </c:pt>
                <c:pt idx="13992">
                  <c:v>-5.4699524743374699</c:v>
                </c:pt>
                <c:pt idx="13993">
                  <c:v>-5.4703160697284599</c:v>
                </c:pt>
                <c:pt idx="13994">
                  <c:v>-5.4705028395727204</c:v>
                </c:pt>
                <c:pt idx="13995">
                  <c:v>-5.4707777900655197</c:v>
                </c:pt>
                <c:pt idx="13996">
                  <c:v>-5.4709566605395104</c:v>
                </c:pt>
                <c:pt idx="13997">
                  <c:v>-5.4648093010067802</c:v>
                </c:pt>
                <c:pt idx="13998">
                  <c:v>-5.4650206317848298</c:v>
                </c:pt>
                <c:pt idx="13999">
                  <c:v>-5.4649748536598999</c:v>
                </c:pt>
                <c:pt idx="14000">
                  <c:v>-5.4650606473745196</c:v>
                </c:pt>
                <c:pt idx="14001">
                  <c:v>-5.4650781473827896</c:v>
                </c:pt>
                <c:pt idx="14002">
                  <c:v>-5.4648679668062101</c:v>
                </c:pt>
                <c:pt idx="14003">
                  <c:v>-5.4646865204383497</c:v>
                </c:pt>
                <c:pt idx="14004">
                  <c:v>-5.4643179773316</c:v>
                </c:pt>
                <c:pt idx="14005">
                  <c:v>-5.4565605583597696</c:v>
                </c:pt>
                <c:pt idx="14006">
                  <c:v>-5.4561470740513496</c:v>
                </c:pt>
                <c:pt idx="14007">
                  <c:v>-5.4557101916317903</c:v>
                </c:pt>
                <c:pt idx="14008">
                  <c:v>-5.4551931763772803</c:v>
                </c:pt>
                <c:pt idx="14009">
                  <c:v>-5.4544151410617401</c:v>
                </c:pt>
                <c:pt idx="14010">
                  <c:v>-5.4536735586776004</c:v>
                </c:pt>
                <c:pt idx="14011">
                  <c:v>-5.45260756490267</c:v>
                </c:pt>
                <c:pt idx="14012">
                  <c:v>-5.4517274804128801</c:v>
                </c:pt>
                <c:pt idx="14013">
                  <c:v>-5.44212389966098</c:v>
                </c:pt>
                <c:pt idx="14014">
                  <c:v>-5.4409697631117604</c:v>
                </c:pt>
                <c:pt idx="14015">
                  <c:v>-5.4396013742259299</c:v>
                </c:pt>
                <c:pt idx="14016">
                  <c:v>-5.43826109388724</c:v>
                </c:pt>
                <c:pt idx="14017">
                  <c:v>-5.4368233092423699</c:v>
                </c:pt>
                <c:pt idx="14018">
                  <c:v>-5.4353393921701798</c:v>
                </c:pt>
                <c:pt idx="14019">
                  <c:v>-5.4337743440869897</c:v>
                </c:pt>
                <c:pt idx="14020">
                  <c:v>-5.4321841738303496</c:v>
                </c:pt>
                <c:pt idx="14021">
                  <c:v>-5.4214909693118098</c:v>
                </c:pt>
                <c:pt idx="14022">
                  <c:v>-5.4199219121407598</c:v>
                </c:pt>
                <c:pt idx="14023">
                  <c:v>-5.4182273556151301</c:v>
                </c:pt>
                <c:pt idx="14024">
                  <c:v>-5.4166212370598696</c:v>
                </c:pt>
                <c:pt idx="14025">
                  <c:v>-5.4151072036322798</c:v>
                </c:pt>
                <c:pt idx="14026">
                  <c:v>-5.4133706550899996</c:v>
                </c:pt>
                <c:pt idx="14027">
                  <c:v>-5.4117972747738801</c:v>
                </c:pt>
                <c:pt idx="14028">
                  <c:v>-5.4101202624551901</c:v>
                </c:pt>
                <c:pt idx="14029">
                  <c:v>-5.3997815109912004</c:v>
                </c:pt>
                <c:pt idx="14030">
                  <c:v>-5.3985577026502201</c:v>
                </c:pt>
                <c:pt idx="14031">
                  <c:v>-5.3969638650049303</c:v>
                </c:pt>
                <c:pt idx="14032">
                  <c:v>-5.3954533566581304</c:v>
                </c:pt>
                <c:pt idx="14033">
                  <c:v>-5.3939545169748602</c:v>
                </c:pt>
                <c:pt idx="14034">
                  <c:v>-5.39260559776364</c:v>
                </c:pt>
                <c:pt idx="14035">
                  <c:v>-5.3912528070094501</c:v>
                </c:pt>
                <c:pt idx="14036">
                  <c:v>-5.38969183000959</c:v>
                </c:pt>
                <c:pt idx="14037">
                  <c:v>-5.37947738596697</c:v>
                </c:pt>
                <c:pt idx="14038">
                  <c:v>-5.37806340355184</c:v>
                </c:pt>
                <c:pt idx="14039">
                  <c:v>-5.3765375665963298</c:v>
                </c:pt>
                <c:pt idx="14040">
                  <c:v>-5.3750224933213397</c:v>
                </c:pt>
                <c:pt idx="14041">
                  <c:v>-5.3731336348921097</c:v>
                </c:pt>
                <c:pt idx="14042">
                  <c:v>-5.3713735991223199</c:v>
                </c:pt>
                <c:pt idx="14043">
                  <c:v>-5.36931266834479</c:v>
                </c:pt>
                <c:pt idx="14044">
                  <c:v>-5.3671921513445104</c:v>
                </c:pt>
                <c:pt idx="14045">
                  <c:v>-5.35492048599352</c:v>
                </c:pt>
                <c:pt idx="14046">
                  <c:v>-5.3526365123648398</c:v>
                </c:pt>
                <c:pt idx="14047">
                  <c:v>-5.35000614362768</c:v>
                </c:pt>
                <c:pt idx="14048">
                  <c:v>-5.3471289130242203</c:v>
                </c:pt>
                <c:pt idx="14049">
                  <c:v>-5.3443745904624604</c:v>
                </c:pt>
                <c:pt idx="14050">
                  <c:v>-5.3411143848102096</c:v>
                </c:pt>
                <c:pt idx="14051">
                  <c:v>-5.3377326991865903</c:v>
                </c:pt>
                <c:pt idx="14052">
                  <c:v>-5.3340825962985399</c:v>
                </c:pt>
                <c:pt idx="14053">
                  <c:v>-5.3183673830876899</c:v>
                </c:pt>
                <c:pt idx="14054">
                  <c:v>-5.3147789719651701</c:v>
                </c:pt>
                <c:pt idx="14055">
                  <c:v>-5.3109344898225501</c:v>
                </c:pt>
                <c:pt idx="14056">
                  <c:v>-5.3067185133470902</c:v>
                </c:pt>
                <c:pt idx="14057">
                  <c:v>-5.3024169198444904</c:v>
                </c:pt>
                <c:pt idx="14058">
                  <c:v>-5.2978631249264101</c:v>
                </c:pt>
                <c:pt idx="14059">
                  <c:v>-5.2932433144685502</c:v>
                </c:pt>
                <c:pt idx="14060">
                  <c:v>-5.28856662930718</c:v>
                </c:pt>
                <c:pt idx="14061">
                  <c:v>-5.2705284577103102</c:v>
                </c:pt>
                <c:pt idx="14062">
                  <c:v>-5.2663802767640497</c:v>
                </c:pt>
                <c:pt idx="14063">
                  <c:v>-5.2617460119376496</c:v>
                </c:pt>
                <c:pt idx="14064">
                  <c:v>-5.2570918623871696</c:v>
                </c:pt>
                <c:pt idx="14065">
                  <c:v>-5.2524264238912801</c:v>
                </c:pt>
                <c:pt idx="14066">
                  <c:v>-5.2477561474392296</c:v>
                </c:pt>
                <c:pt idx="14067">
                  <c:v>-5.2432701911678299</c:v>
                </c:pt>
                <c:pt idx="14068">
                  <c:v>-5.2387911701623304</c:v>
                </c:pt>
                <c:pt idx="14069">
                  <c:v>-5.2207606363856804</c:v>
                </c:pt>
                <c:pt idx="14070">
                  <c:v>-5.2170858520354599</c:v>
                </c:pt>
                <c:pt idx="14071">
                  <c:v>-5.2128195690933801</c:v>
                </c:pt>
                <c:pt idx="14072">
                  <c:v>-5.2087526504167103</c:v>
                </c:pt>
                <c:pt idx="14073">
                  <c:v>-5.2047018777246201</c:v>
                </c:pt>
                <c:pt idx="14074">
                  <c:v>-5.2006670854080301</c:v>
                </c:pt>
                <c:pt idx="14075">
                  <c:v>-5.1971263751051104</c:v>
                </c:pt>
                <c:pt idx="14076">
                  <c:v>-5.1932976535020501</c:v>
                </c:pt>
                <c:pt idx="14077">
                  <c:v>-5.1762818971225899</c:v>
                </c:pt>
                <c:pt idx="14078">
                  <c:v>-5.1724872452322099</c:v>
                </c:pt>
                <c:pt idx="14079">
                  <c:v>-5.1691878160057501</c:v>
                </c:pt>
                <c:pt idx="14080">
                  <c:v>-5.1655957157744199</c:v>
                </c:pt>
                <c:pt idx="14081">
                  <c:v>-5.1620104051836302</c:v>
                </c:pt>
                <c:pt idx="14082">
                  <c:v>-5.1584324239349701</c:v>
                </c:pt>
                <c:pt idx="14083">
                  <c:v>-5.1548622320062796</c:v>
                </c:pt>
                <c:pt idx="14084">
                  <c:v>-5.15130263809532</c:v>
                </c:pt>
                <c:pt idx="14085">
                  <c:v>-5.1346353561955898</c:v>
                </c:pt>
                <c:pt idx="14086">
                  <c:v>-5.1314230695731897</c:v>
                </c:pt>
                <c:pt idx="14087">
                  <c:v>-5.12793612049221</c:v>
                </c:pt>
                <c:pt idx="14088">
                  <c:v>-5.1244789684509797</c:v>
                </c:pt>
                <c:pt idx="14089">
                  <c:v>-5.1209153509860599</c:v>
                </c:pt>
                <c:pt idx="14090">
                  <c:v>-5.1176883375864302</c:v>
                </c:pt>
                <c:pt idx="14091">
                  <c:v>-5.1142211001801803</c:v>
                </c:pt>
                <c:pt idx="14092">
                  <c:v>-5.1108142894416897</c:v>
                </c:pt>
                <c:pt idx="14093">
                  <c:v>-5.09476406460678</c:v>
                </c:pt>
                <c:pt idx="14094">
                  <c:v>-5.0916389766472703</c:v>
                </c:pt>
                <c:pt idx="14095">
                  <c:v>-5.0883136482415896</c:v>
                </c:pt>
                <c:pt idx="14096">
                  <c:v>-5.0853492325760499</c:v>
                </c:pt>
                <c:pt idx="14097">
                  <c:v>-5.0822021928876602</c:v>
                </c:pt>
                <c:pt idx="14098">
                  <c:v>-5.0791507665973903</c:v>
                </c:pt>
                <c:pt idx="14099">
                  <c:v>-5.0761979354949602</c:v>
                </c:pt>
                <c:pt idx="14100">
                  <c:v>-5.0730809830019101</c:v>
                </c:pt>
                <c:pt idx="14101">
                  <c:v>-5.0587739750210199</c:v>
                </c:pt>
                <c:pt idx="14102">
                  <c:v>-5.0563655456131498</c:v>
                </c:pt>
                <c:pt idx="14103">
                  <c:v>-5.0534793787719501</c:v>
                </c:pt>
                <c:pt idx="14104">
                  <c:v>-5.0508550486430401</c:v>
                </c:pt>
                <c:pt idx="14105">
                  <c:v>-5.0481706440854301</c:v>
                </c:pt>
                <c:pt idx="14106">
                  <c:v>-5.0458191039255302</c:v>
                </c:pt>
                <c:pt idx="14107">
                  <c:v>-5.04334082586952</c:v>
                </c:pt>
                <c:pt idx="14108">
                  <c:v>-5.04118916308179</c:v>
                </c:pt>
                <c:pt idx="14109">
                  <c:v>-5.02938508405758</c:v>
                </c:pt>
                <c:pt idx="14110">
                  <c:v>-5.02745248908092</c:v>
                </c:pt>
                <c:pt idx="14111">
                  <c:v>-5.0255630537291296</c:v>
                </c:pt>
                <c:pt idx="14112">
                  <c:v>-5.0237264527170504</c:v>
                </c:pt>
                <c:pt idx="14113">
                  <c:v>-5.0220196312914398</c:v>
                </c:pt>
                <c:pt idx="14114">
                  <c:v>-5.0205150386933504</c:v>
                </c:pt>
                <c:pt idx="14115">
                  <c:v>-5.0192798429552798</c:v>
                </c:pt>
                <c:pt idx="14116">
                  <c:v>-5.0183813700290001</c:v>
                </c:pt>
                <c:pt idx="14117">
                  <c:v>-5.0099454519845903</c:v>
                </c:pt>
                <c:pt idx="14118">
                  <c:v>-5.0095777922373301</c:v>
                </c:pt>
                <c:pt idx="14119">
                  <c:v>-5.0092543521987603</c:v>
                </c:pt>
                <c:pt idx="14120">
                  <c:v>-5.0093385739888099</c:v>
                </c:pt>
                <c:pt idx="14121">
                  <c:v>-5.0099157043134204</c:v>
                </c:pt>
                <c:pt idx="14122">
                  <c:v>-5.0107866352095698</c:v>
                </c:pt>
                <c:pt idx="14123">
                  <c:v>-5.0120298821357299</c:v>
                </c:pt>
                <c:pt idx="14124">
                  <c:v>-5.0135988222933401</c:v>
                </c:pt>
                <c:pt idx="14125">
                  <c:v>-5.0119265491922</c:v>
                </c:pt>
                <c:pt idx="14126">
                  <c:v>-5.0145693587940103</c:v>
                </c:pt>
                <c:pt idx="14127">
                  <c:v>-5.0175327365259399</c:v>
                </c:pt>
                <c:pt idx="14128">
                  <c:v>-5.0209579196114502</c:v>
                </c:pt>
                <c:pt idx="14129">
                  <c:v>-5.02476752553358</c:v>
                </c:pt>
                <c:pt idx="14130">
                  <c:v>-5.0290844724723502</c:v>
                </c:pt>
                <c:pt idx="14131">
                  <c:v>-5.0337925687427099</c:v>
                </c:pt>
                <c:pt idx="14132">
                  <c:v>-5.0388993746495601</c:v>
                </c:pt>
                <c:pt idx="14133">
                  <c:v>-5.0458554490477301</c:v>
                </c:pt>
                <c:pt idx="14134">
                  <c:v>-5.0516354983935399</c:v>
                </c:pt>
                <c:pt idx="14135">
                  <c:v>-5.0578175865635497</c:v>
                </c:pt>
                <c:pt idx="14136">
                  <c:v>-5.06431634824665</c:v>
                </c:pt>
                <c:pt idx="14137">
                  <c:v>-5.0711120820545901</c:v>
                </c:pt>
                <c:pt idx="14138">
                  <c:v>-5.0781988271034502</c:v>
                </c:pt>
                <c:pt idx="14139">
                  <c:v>-5.0855526464950902</c:v>
                </c:pt>
                <c:pt idx="14140">
                  <c:v>-5.0930359870959201</c:v>
                </c:pt>
                <c:pt idx="14141">
                  <c:v>-5.1065606911527803</c:v>
                </c:pt>
                <c:pt idx="14142">
                  <c:v>-5.11425244146319</c:v>
                </c:pt>
                <c:pt idx="14143">
                  <c:v>-5.12206720523558</c:v>
                </c:pt>
                <c:pt idx="14144">
                  <c:v>-5.1301236887866004</c:v>
                </c:pt>
                <c:pt idx="14145">
                  <c:v>-5.1380024084060896</c:v>
                </c:pt>
                <c:pt idx="14146">
                  <c:v>-5.1460157045782804</c:v>
                </c:pt>
                <c:pt idx="14147">
                  <c:v>-5.1538758699087897</c:v>
                </c:pt>
                <c:pt idx="14148">
                  <c:v>-5.1616896565290702</c:v>
                </c:pt>
                <c:pt idx="14149">
                  <c:v>-5.1760874205506804</c:v>
                </c:pt>
                <c:pt idx="14150">
                  <c:v>-5.1834551876456301</c:v>
                </c:pt>
                <c:pt idx="14151">
                  <c:v>-5.1908351882102002</c:v>
                </c:pt>
                <c:pt idx="14152">
                  <c:v>-5.1979923665580499</c:v>
                </c:pt>
                <c:pt idx="14153">
                  <c:v>-5.2050919580613497</c:v>
                </c:pt>
                <c:pt idx="14154">
                  <c:v>-5.21173568343041</c:v>
                </c:pt>
                <c:pt idx="14155">
                  <c:v>-5.2182142855660496</c:v>
                </c:pt>
                <c:pt idx="14156">
                  <c:v>-5.2246314306699402</c:v>
                </c:pt>
                <c:pt idx="14157">
                  <c:v>-5.2354236177908602</c:v>
                </c:pt>
                <c:pt idx="14158">
                  <c:v>-5.24111240305335</c:v>
                </c:pt>
                <c:pt idx="14159">
                  <c:v>-5.2467932973703997</c:v>
                </c:pt>
                <c:pt idx="14160">
                  <c:v>-5.2523472432468798</c:v>
                </c:pt>
                <c:pt idx="14161">
                  <c:v>-5.2576272429163202</c:v>
                </c:pt>
                <c:pt idx="14162">
                  <c:v>-5.26278064930887</c:v>
                </c:pt>
                <c:pt idx="14163">
                  <c:v>-5.2678244623436301</c:v>
                </c:pt>
                <c:pt idx="14164">
                  <c:v>-5.2727167816413898</c:v>
                </c:pt>
                <c:pt idx="14165">
                  <c:v>-5.28008984146906</c:v>
                </c:pt>
                <c:pt idx="14166">
                  <c:v>-5.2851382070083597</c:v>
                </c:pt>
                <c:pt idx="14167">
                  <c:v>-5.2901939670524696</c:v>
                </c:pt>
                <c:pt idx="14168">
                  <c:v>-5.2952314971989098</c:v>
                </c:pt>
                <c:pt idx="14169">
                  <c:v>-5.3005362170532102</c:v>
                </c:pt>
                <c:pt idx="14170">
                  <c:v>-5.3058173238703796</c:v>
                </c:pt>
                <c:pt idx="14171">
                  <c:v>-5.3110740591440297</c:v>
                </c:pt>
                <c:pt idx="14172">
                  <c:v>-5.3165299478558303</c:v>
                </c:pt>
                <c:pt idx="14173">
                  <c:v>-5.3271256222531704</c:v>
                </c:pt>
                <c:pt idx="14174">
                  <c:v>-5.3326236065403503</c:v>
                </c:pt>
                <c:pt idx="14175">
                  <c:v>-5.3381748277284</c:v>
                </c:pt>
                <c:pt idx="14176">
                  <c:v>-5.3436498434126003</c:v>
                </c:pt>
                <c:pt idx="14177">
                  <c:v>-5.3492895663505697</c:v>
                </c:pt>
                <c:pt idx="14178">
                  <c:v>-5.3547592371405903</c:v>
                </c:pt>
                <c:pt idx="14179">
                  <c:v>-5.3600195965021502</c:v>
                </c:pt>
                <c:pt idx="14180">
                  <c:v>-5.3647933921682203</c:v>
                </c:pt>
                <c:pt idx="14181">
                  <c:v>-5.3687056549282399</c:v>
                </c:pt>
                <c:pt idx="14182">
                  <c:v>-5.3727447330457601</c:v>
                </c:pt>
                <c:pt idx="14183">
                  <c:v>-5.37611968340397</c:v>
                </c:pt>
                <c:pt idx="14184">
                  <c:v>-5.3787134480377201</c:v>
                </c:pt>
                <c:pt idx="14185">
                  <c:v>-5.38061477485416</c:v>
                </c:pt>
                <c:pt idx="14186">
                  <c:v>-5.3814810869567404</c:v>
                </c:pt>
                <c:pt idx="14187">
                  <c:v>-5.3813868958501798</c:v>
                </c:pt>
                <c:pt idx="14188">
                  <c:v>-5.3803033843540202</c:v>
                </c:pt>
                <c:pt idx="14189">
                  <c:v>-5.3695770964514402</c:v>
                </c:pt>
                <c:pt idx="14190">
                  <c:v>-5.3664621954132503</c:v>
                </c:pt>
                <c:pt idx="14191">
                  <c:v>-5.3622359334919603</c:v>
                </c:pt>
                <c:pt idx="14192">
                  <c:v>-5.3567190776413298</c:v>
                </c:pt>
                <c:pt idx="14193">
                  <c:v>-5.3499090238247904</c:v>
                </c:pt>
                <c:pt idx="14194">
                  <c:v>-5.3419920793525</c:v>
                </c:pt>
                <c:pt idx="14195">
                  <c:v>-5.3332086598884496</c:v>
                </c:pt>
                <c:pt idx="14196">
                  <c:v>-5.3232892894047801</c:v>
                </c:pt>
                <c:pt idx="14197">
                  <c:v>-5.2941037080870199</c:v>
                </c:pt>
                <c:pt idx="14198">
                  <c:v>-5.2834880678360303</c:v>
                </c:pt>
                <c:pt idx="14199">
                  <c:v>-5.2712220861907397</c:v>
                </c:pt>
                <c:pt idx="14200">
                  <c:v>-5.2582376816020497</c:v>
                </c:pt>
                <c:pt idx="14201">
                  <c:v>-5.2449397862075502</c:v>
                </c:pt>
                <c:pt idx="14202">
                  <c:v>-5.2313937568758497</c:v>
                </c:pt>
                <c:pt idx="14203">
                  <c:v>-5.2176700698006799</c:v>
                </c:pt>
                <c:pt idx="14204">
                  <c:v>-5.2038389030730103</c:v>
                </c:pt>
                <c:pt idx="14205">
                  <c:v>-5.1671225370974403</c:v>
                </c:pt>
                <c:pt idx="14206">
                  <c:v>-5.1538338252690403</c:v>
                </c:pt>
                <c:pt idx="14207">
                  <c:v>-5.1401294866249296</c:v>
                </c:pt>
                <c:pt idx="14208">
                  <c:v>-5.1268992483707096</c:v>
                </c:pt>
                <c:pt idx="14209">
                  <c:v>-5.1142062030818201</c:v>
                </c:pt>
                <c:pt idx="14210">
                  <c:v>-5.1020945595269396</c:v>
                </c:pt>
                <c:pt idx="14211">
                  <c:v>-5.0912156967189697</c:v>
                </c:pt>
                <c:pt idx="14212">
                  <c:v>-5.0803545912230197</c:v>
                </c:pt>
                <c:pt idx="14213">
                  <c:v>-5.0508612297673903</c:v>
                </c:pt>
                <c:pt idx="14214">
                  <c:v>-5.0422129275604997</c:v>
                </c:pt>
                <c:pt idx="14215">
                  <c:v>-5.0340602198042799</c:v>
                </c:pt>
                <c:pt idx="14216">
                  <c:v>-5.0264805248496103</c:v>
                </c:pt>
                <c:pt idx="14217">
                  <c:v>-5.0199306039834903</c:v>
                </c:pt>
                <c:pt idx="14218">
                  <c:v>-5.0139619537537801</c:v>
                </c:pt>
                <c:pt idx="14219">
                  <c:v>-5.00868242829692</c:v>
                </c:pt>
                <c:pt idx="14220">
                  <c:v>-5.0042809017338703</c:v>
                </c:pt>
                <c:pt idx="14221">
                  <c:v>-4.9883049141407403</c:v>
                </c:pt>
                <c:pt idx="14222">
                  <c:v>-4.9856573600649403</c:v>
                </c:pt>
                <c:pt idx="14223">
                  <c:v>-4.9831856895194901</c:v>
                </c:pt>
                <c:pt idx="14224">
                  <c:v>-4.9810003278030699</c:v>
                </c:pt>
                <c:pt idx="14225">
                  <c:v>-4.9793430887881902</c:v>
                </c:pt>
                <c:pt idx="14226">
                  <c:v>-4.9779700062960401</c:v>
                </c:pt>
                <c:pt idx="14227">
                  <c:v>-4.9772082471551196</c:v>
                </c:pt>
                <c:pt idx="14228">
                  <c:v>-4.9764661141068398</c:v>
                </c:pt>
                <c:pt idx="14229">
                  <c:v>-4.9686838273864602</c:v>
                </c:pt>
                <c:pt idx="14230">
                  <c:v>-4.9684104921748498</c:v>
                </c:pt>
                <c:pt idx="14231">
                  <c:v>-4.9679887676534999</c:v>
                </c:pt>
                <c:pt idx="14232">
                  <c:v>-4.9675818371343103</c:v>
                </c:pt>
                <c:pt idx="14233">
                  <c:v>-4.9669867967660402</c:v>
                </c:pt>
                <c:pt idx="14234">
                  <c:v>-4.9664797000951699</c:v>
                </c:pt>
                <c:pt idx="14235">
                  <c:v>-4.9657093937352696</c:v>
                </c:pt>
                <c:pt idx="14236">
                  <c:v>-4.9645886395324501</c:v>
                </c:pt>
                <c:pt idx="14237">
                  <c:v>-4.95544929476997</c:v>
                </c:pt>
                <c:pt idx="14238">
                  <c:v>-4.9541438755983203</c:v>
                </c:pt>
                <c:pt idx="14239">
                  <c:v>-4.9522283680085204</c:v>
                </c:pt>
                <c:pt idx="14240">
                  <c:v>-4.9502706612271004</c:v>
                </c:pt>
                <c:pt idx="14241">
                  <c:v>-4.9476300303778702</c:v>
                </c:pt>
                <c:pt idx="14242">
                  <c:v>-4.9444996884005503</c:v>
                </c:pt>
                <c:pt idx="14243">
                  <c:v>-4.9410903241901396</c:v>
                </c:pt>
                <c:pt idx="14244">
                  <c:v>-4.9371797417294001</c:v>
                </c:pt>
                <c:pt idx="14245">
                  <c:v>-4.9209577074412598</c:v>
                </c:pt>
                <c:pt idx="14246">
                  <c:v>-4.91659480980198</c:v>
                </c:pt>
                <c:pt idx="14247">
                  <c:v>-4.9117825228947503</c:v>
                </c:pt>
                <c:pt idx="14248">
                  <c:v>-4.9064630444366504</c:v>
                </c:pt>
                <c:pt idx="14249">
                  <c:v>-4.9006151483578897</c:v>
                </c:pt>
                <c:pt idx="14250">
                  <c:v>-4.8949313265841203</c:v>
                </c:pt>
                <c:pt idx="14251">
                  <c:v>-4.8884601423673102</c:v>
                </c:pt>
                <c:pt idx="14252">
                  <c:v>-4.88256907500074</c:v>
                </c:pt>
                <c:pt idx="14253">
                  <c:v>-4.8614082769339797</c:v>
                </c:pt>
                <c:pt idx="14254">
                  <c:v>-4.8554133916106004</c:v>
                </c:pt>
                <c:pt idx="14255">
                  <c:v>-4.8491505792024601</c:v>
                </c:pt>
                <c:pt idx="14256">
                  <c:v>-4.8427889478359001</c:v>
                </c:pt>
                <c:pt idx="14257">
                  <c:v>-4.8368449865119896</c:v>
                </c:pt>
                <c:pt idx="14258">
                  <c:v>-4.8310236257634402</c:v>
                </c:pt>
                <c:pt idx="14259">
                  <c:v>-4.8255804301809597</c:v>
                </c:pt>
                <c:pt idx="14260">
                  <c:v>-4.8209921814133203</c:v>
                </c:pt>
                <c:pt idx="14261">
                  <c:v>-4.8049383037400704</c:v>
                </c:pt>
                <c:pt idx="14262">
                  <c:v>-4.8016541049474402</c:v>
                </c:pt>
                <c:pt idx="14263">
                  <c:v>-4.7988823541119396</c:v>
                </c:pt>
                <c:pt idx="14264">
                  <c:v>-4.7969139636003897</c:v>
                </c:pt>
                <c:pt idx="14265">
                  <c:v>-4.7957941553352699</c:v>
                </c:pt>
                <c:pt idx="14266">
                  <c:v>-4.7956943218043797</c:v>
                </c:pt>
                <c:pt idx="14267">
                  <c:v>-4.7963741076331097</c:v>
                </c:pt>
                <c:pt idx="14268">
                  <c:v>-4.7980045135700804</c:v>
                </c:pt>
                <c:pt idx="14269">
                  <c:v>-4.7975003887206302</c:v>
                </c:pt>
                <c:pt idx="14270">
                  <c:v>-4.8010964720118103</c:v>
                </c:pt>
                <c:pt idx="14271">
                  <c:v>-4.8056338634282296</c:v>
                </c:pt>
                <c:pt idx="14272">
                  <c:v>-4.8111348032708001</c:v>
                </c:pt>
                <c:pt idx="14273">
                  <c:v>-4.8171280925299698</c:v>
                </c:pt>
                <c:pt idx="14274">
                  <c:v>-4.8240780418553397</c:v>
                </c:pt>
                <c:pt idx="14275">
                  <c:v>-4.8319019460640602</c:v>
                </c:pt>
                <c:pt idx="14276">
                  <c:v>-4.84012019720734</c:v>
                </c:pt>
                <c:pt idx="14277">
                  <c:v>-4.8541089606446404</c:v>
                </c:pt>
                <c:pt idx="14278">
                  <c:v>-4.8632170590376704</c:v>
                </c:pt>
                <c:pt idx="14279">
                  <c:v>-4.87251805333407</c:v>
                </c:pt>
                <c:pt idx="14280">
                  <c:v>-4.8825345473198798</c:v>
                </c:pt>
                <c:pt idx="14281">
                  <c:v>-4.8926090693406001</c:v>
                </c:pt>
                <c:pt idx="14282">
                  <c:v>-4.9026676672579699</c:v>
                </c:pt>
                <c:pt idx="14283">
                  <c:v>-4.9123639089097502</c:v>
                </c:pt>
                <c:pt idx="14284">
                  <c:v>-4.9218522815247097</c:v>
                </c:pt>
                <c:pt idx="14285">
                  <c:v>-4.9370565954949104</c:v>
                </c:pt>
                <c:pt idx="14286">
                  <c:v>-4.9456836928738603</c:v>
                </c:pt>
                <c:pt idx="14287">
                  <c:v>-4.9537029632945897</c:v>
                </c:pt>
                <c:pt idx="14288">
                  <c:v>-4.9610520642213496</c:v>
                </c:pt>
                <c:pt idx="14289">
                  <c:v>-4.9676470909691401</c:v>
                </c:pt>
                <c:pt idx="14290">
                  <c:v>-4.9735039296817201</c:v>
                </c:pt>
                <c:pt idx="14291">
                  <c:v>-4.9785775415723803</c:v>
                </c:pt>
                <c:pt idx="14292">
                  <c:v>-4.9826501122266098</c:v>
                </c:pt>
                <c:pt idx="14293">
                  <c:v>-4.9849805676461196</c:v>
                </c:pt>
                <c:pt idx="14294">
                  <c:v>-4.9873979391731096</c:v>
                </c:pt>
                <c:pt idx="14295">
                  <c:v>-4.9890575271153104</c:v>
                </c:pt>
                <c:pt idx="14296">
                  <c:v>-4.9897855038541801</c:v>
                </c:pt>
                <c:pt idx="14297">
                  <c:v>-4.9896503447734997</c:v>
                </c:pt>
                <c:pt idx="14298">
                  <c:v>-4.9889441624510704</c:v>
                </c:pt>
                <c:pt idx="14299">
                  <c:v>-4.9875436590742597</c:v>
                </c:pt>
                <c:pt idx="14300">
                  <c:v>-4.9854670097334504</c:v>
                </c:pt>
                <c:pt idx="14301">
                  <c:v>-4.9751525736762003</c:v>
                </c:pt>
                <c:pt idx="14302">
                  <c:v>-4.9724364206131604</c:v>
                </c:pt>
                <c:pt idx="14303">
                  <c:v>-4.9694185955423098</c:v>
                </c:pt>
                <c:pt idx="14304">
                  <c:v>-4.9663494982938499</c:v>
                </c:pt>
                <c:pt idx="14305">
                  <c:v>-4.9628883924832099</c:v>
                </c:pt>
                <c:pt idx="14306">
                  <c:v>-4.9597149262551898</c:v>
                </c:pt>
                <c:pt idx="14307">
                  <c:v>-4.9566372928381996</c:v>
                </c:pt>
                <c:pt idx="14308">
                  <c:v>-4.9541329356796</c:v>
                </c:pt>
                <c:pt idx="14309">
                  <c:v>-4.9443908286257496</c:v>
                </c:pt>
                <c:pt idx="14310">
                  <c:v>-4.9427389311880097</c:v>
                </c:pt>
                <c:pt idx="14311">
                  <c:v>-4.9413344671817399</c:v>
                </c:pt>
                <c:pt idx="14312">
                  <c:v>-4.9407066537909801</c:v>
                </c:pt>
                <c:pt idx="14313">
                  <c:v>-4.9405165356721303</c:v>
                </c:pt>
                <c:pt idx="14314">
                  <c:v>-4.9411815224046496</c:v>
                </c:pt>
                <c:pt idx="14315">
                  <c:v>-4.9427695257250104</c:v>
                </c:pt>
                <c:pt idx="14316">
                  <c:v>-4.9448497435509404</c:v>
                </c:pt>
                <c:pt idx="14317">
                  <c:v>-4.9477886686065897</c:v>
                </c:pt>
                <c:pt idx="14318">
                  <c:v>-4.9517416319073897</c:v>
                </c:pt>
                <c:pt idx="14319">
                  <c:v>-4.95622404523737</c:v>
                </c:pt>
                <c:pt idx="14320">
                  <c:v>-4.9616891301850004</c:v>
                </c:pt>
                <c:pt idx="14321">
                  <c:v>-4.9675183911124998</c:v>
                </c:pt>
                <c:pt idx="14322">
                  <c:v>-4.9743680183068104</c:v>
                </c:pt>
                <c:pt idx="14323">
                  <c:v>-4.98160144167404</c:v>
                </c:pt>
                <c:pt idx="14324">
                  <c:v>-4.9891709168512497</c:v>
                </c:pt>
                <c:pt idx="14325">
                  <c:v>-5.0044171785067499</c:v>
                </c:pt>
                <c:pt idx="14326">
                  <c:v>-5.0128063534975</c:v>
                </c:pt>
                <c:pt idx="14327">
                  <c:v>-5.0215432312644701</c:v>
                </c:pt>
                <c:pt idx="14328">
                  <c:v>-5.0306755815941901</c:v>
                </c:pt>
                <c:pt idx="14329">
                  <c:v>-5.0400500040911203</c:v>
                </c:pt>
                <c:pt idx="14330">
                  <c:v>-5.0494164534706103</c:v>
                </c:pt>
                <c:pt idx="14331">
                  <c:v>-5.0587158713571103</c:v>
                </c:pt>
                <c:pt idx="14332">
                  <c:v>-5.0678914842730496</c:v>
                </c:pt>
                <c:pt idx="14333">
                  <c:v>-5.0846955846359103</c:v>
                </c:pt>
                <c:pt idx="14334">
                  <c:v>-5.0928921872029802</c:v>
                </c:pt>
                <c:pt idx="14335">
                  <c:v>-5.1009777528459797</c:v>
                </c:pt>
                <c:pt idx="14336">
                  <c:v>-5.1083037788959</c:v>
                </c:pt>
                <c:pt idx="14337">
                  <c:v>-5.1152682507190699</c:v>
                </c:pt>
                <c:pt idx="14338">
                  <c:v>-5.1214391214023802</c:v>
                </c:pt>
                <c:pt idx="14339">
                  <c:v>-5.1270988841114704</c:v>
                </c:pt>
                <c:pt idx="14340">
                  <c:v>-5.1320342024068397</c:v>
                </c:pt>
                <c:pt idx="14341">
                  <c:v>-5.1386091006527002</c:v>
                </c:pt>
                <c:pt idx="14342">
                  <c:v>-5.1419549963539097</c:v>
                </c:pt>
                <c:pt idx="14343">
                  <c:v>-5.1445296420054802</c:v>
                </c:pt>
                <c:pt idx="14344">
                  <c:v>-5.1463551877059697</c:v>
                </c:pt>
                <c:pt idx="14345">
                  <c:v>-5.1474569337838103</c:v>
                </c:pt>
                <c:pt idx="14346">
                  <c:v>-5.1478715566194904</c:v>
                </c:pt>
                <c:pt idx="14347">
                  <c:v>-5.1476410732661098</c:v>
                </c:pt>
                <c:pt idx="14348">
                  <c:v>-5.1468123720640699</c:v>
                </c:pt>
                <c:pt idx="14349">
                  <c:v>-5.1411135549928302</c:v>
                </c:pt>
                <c:pt idx="14350">
                  <c:v>-5.13932869515373</c:v>
                </c:pt>
                <c:pt idx="14351">
                  <c:v>-5.1368808725233004</c:v>
                </c:pt>
                <c:pt idx="14352">
                  <c:v>-5.1340591472338897</c:v>
                </c:pt>
                <c:pt idx="14353">
                  <c:v>-5.1311220469468797</c:v>
                </c:pt>
                <c:pt idx="14354">
                  <c:v>-5.1279361796368903</c:v>
                </c:pt>
                <c:pt idx="14355">
                  <c:v>-5.1245646133523897</c:v>
                </c:pt>
                <c:pt idx="14356">
                  <c:v>-5.1212506750421403</c:v>
                </c:pt>
                <c:pt idx="14357">
                  <c:v>-5.1121901876119704</c:v>
                </c:pt>
                <c:pt idx="14358">
                  <c:v>-5.1093367145852504</c:v>
                </c:pt>
                <c:pt idx="14359">
                  <c:v>-5.1065042261934002</c:v>
                </c:pt>
                <c:pt idx="14360">
                  <c:v>-5.1041841955436098</c:v>
                </c:pt>
                <c:pt idx="14361">
                  <c:v>-5.10209349517035</c:v>
                </c:pt>
                <c:pt idx="14362">
                  <c:v>-5.1006310588435104</c:v>
                </c:pt>
                <c:pt idx="14363">
                  <c:v>-5.0996681334200504</c:v>
                </c:pt>
                <c:pt idx="14364">
                  <c:v>-5.0993081503908302</c:v>
                </c:pt>
                <c:pt idx="14365">
                  <c:v>-5.0988911891074897</c:v>
                </c:pt>
                <c:pt idx="14366">
                  <c:v>-5.0997797753367102</c:v>
                </c:pt>
                <c:pt idx="14367">
                  <c:v>-5.1014973968222801</c:v>
                </c:pt>
                <c:pt idx="14368">
                  <c:v>-5.1038075569036998</c:v>
                </c:pt>
                <c:pt idx="14369">
                  <c:v>-5.1068197157959903</c:v>
                </c:pt>
                <c:pt idx="14370">
                  <c:v>-5.1106656844821297</c:v>
                </c:pt>
                <c:pt idx="14371">
                  <c:v>-5.1150016973949404</c:v>
                </c:pt>
                <c:pt idx="14372">
                  <c:v>-5.12008739342693</c:v>
                </c:pt>
                <c:pt idx="14373">
                  <c:v>-5.1327336269737502</c:v>
                </c:pt>
                <c:pt idx="14374">
                  <c:v>-5.13873212035928</c:v>
                </c:pt>
                <c:pt idx="14375">
                  <c:v>-5.1452675793735301</c:v>
                </c:pt>
                <c:pt idx="14376">
                  <c:v>-5.1523000356790503</c:v>
                </c:pt>
                <c:pt idx="14377">
                  <c:v>-5.1594335197410501</c:v>
                </c:pt>
                <c:pt idx="14378">
                  <c:v>-5.1670064431624603</c:v>
                </c:pt>
                <c:pt idx="14379">
                  <c:v>-5.1746501249856598</c:v>
                </c:pt>
                <c:pt idx="14380">
                  <c:v>-5.1823394191750101</c:v>
                </c:pt>
                <c:pt idx="14381">
                  <c:v>-5.1989706303702201</c:v>
                </c:pt>
                <c:pt idx="14382">
                  <c:v>-5.2065957059786703</c:v>
                </c:pt>
                <c:pt idx="14383">
                  <c:v>-5.2142147893203301</c:v>
                </c:pt>
                <c:pt idx="14384">
                  <c:v>-5.2213773218561199</c:v>
                </c:pt>
                <c:pt idx="14385">
                  <c:v>-5.2282427353760097</c:v>
                </c:pt>
                <c:pt idx="14386">
                  <c:v>-5.2349163616882599</c:v>
                </c:pt>
                <c:pt idx="14387">
                  <c:v>-5.2409388959494301</c:v>
                </c:pt>
                <c:pt idx="14388">
                  <c:v>-5.2464317202117599</c:v>
                </c:pt>
                <c:pt idx="14389">
                  <c:v>-5.2547068369903496</c:v>
                </c:pt>
                <c:pt idx="14390">
                  <c:v>-5.2589475840923701</c:v>
                </c:pt>
                <c:pt idx="14391">
                  <c:v>-5.2624561784774002</c:v>
                </c:pt>
                <c:pt idx="14392">
                  <c:v>-5.2652040849041697</c:v>
                </c:pt>
                <c:pt idx="14393">
                  <c:v>-5.2671067596659604</c:v>
                </c:pt>
                <c:pt idx="14394">
                  <c:v>-5.2682191974931003</c:v>
                </c:pt>
                <c:pt idx="14395">
                  <c:v>-5.2683320712349397</c:v>
                </c:pt>
                <c:pt idx="14396">
                  <c:v>-5.2677182174148296</c:v>
                </c:pt>
                <c:pt idx="14397">
                  <c:v>-5.25912675886409</c:v>
                </c:pt>
                <c:pt idx="14398">
                  <c:v>-5.2568698642932201</c:v>
                </c:pt>
                <c:pt idx="14399">
                  <c:v>-5.2539112540742803</c:v>
                </c:pt>
                <c:pt idx="14400">
                  <c:v>-5.2501494894479004</c:v>
                </c:pt>
                <c:pt idx="14401">
                  <c:v>-5.2458878401840101</c:v>
                </c:pt>
                <c:pt idx="14402">
                  <c:v>-5.2406320762617602</c:v>
                </c:pt>
                <c:pt idx="14403">
                  <c:v>-5.2351987493166403</c:v>
                </c:pt>
                <c:pt idx="14404">
                  <c:v>-5.2292522593456203</c:v>
                </c:pt>
                <c:pt idx="14405">
                  <c:v>-5.20833642471265</c:v>
                </c:pt>
                <c:pt idx="14406">
                  <c:v>-5.20240529018713</c:v>
                </c:pt>
                <c:pt idx="14407">
                  <c:v>-5.1959723426441604</c:v>
                </c:pt>
                <c:pt idx="14408">
                  <c:v>-5.1895823418183804</c:v>
                </c:pt>
                <c:pt idx="14409">
                  <c:v>-5.1836689629118098</c:v>
                </c:pt>
                <c:pt idx="14410">
                  <c:v>-5.17763853488887</c:v>
                </c:pt>
                <c:pt idx="14411">
                  <c:v>-5.1719129059093598</c:v>
                </c:pt>
                <c:pt idx="14412">
                  <c:v>-5.1668658065937096</c:v>
                </c:pt>
                <c:pt idx="14413">
                  <c:v>-5.1497196474290403</c:v>
                </c:pt>
                <c:pt idx="14414">
                  <c:v>-5.1464290317724899</c:v>
                </c:pt>
                <c:pt idx="14415">
                  <c:v>-5.1434904005971003</c:v>
                </c:pt>
                <c:pt idx="14416">
                  <c:v>-5.1414437360942404</c:v>
                </c:pt>
                <c:pt idx="14417">
                  <c:v>-5.1404685411179596</c:v>
                </c:pt>
                <c:pt idx="14418">
                  <c:v>-5.1403016042775196</c:v>
                </c:pt>
                <c:pt idx="14419">
                  <c:v>-5.1411683076882797</c:v>
                </c:pt>
                <c:pt idx="14420">
                  <c:v>-5.1430566391705899</c:v>
                </c:pt>
                <c:pt idx="14421">
                  <c:v>-5.1447441941933896</c:v>
                </c:pt>
                <c:pt idx="14422">
                  <c:v>-5.14880398859232</c:v>
                </c:pt>
                <c:pt idx="14423">
                  <c:v>-5.1538220384424598</c:v>
                </c:pt>
                <c:pt idx="14424">
                  <c:v>-5.1597955831145299</c:v>
                </c:pt>
                <c:pt idx="14425">
                  <c:v>-5.1667214754034001</c:v>
                </c:pt>
                <c:pt idx="14426">
                  <c:v>-5.1743389080000801</c:v>
                </c:pt>
                <c:pt idx="14427">
                  <c:v>-5.1827794199258097</c:v>
                </c:pt>
                <c:pt idx="14428">
                  <c:v>-5.19172916480567</c:v>
                </c:pt>
                <c:pt idx="14429">
                  <c:v>-5.2186702071471904</c:v>
                </c:pt>
                <c:pt idx="14430">
                  <c:v>-5.2278038453550204</c:v>
                </c:pt>
                <c:pt idx="14431">
                  <c:v>-5.2379185311238396</c:v>
                </c:pt>
                <c:pt idx="14432">
                  <c:v>-5.2480040075857497</c:v>
                </c:pt>
                <c:pt idx="14433">
                  <c:v>-5.25813011147455</c:v>
                </c:pt>
                <c:pt idx="14434">
                  <c:v>-5.2681944308792996</c:v>
                </c:pt>
                <c:pt idx="14435">
                  <c:v>-5.2778159862421097</c:v>
                </c:pt>
                <c:pt idx="14436">
                  <c:v>-5.2871608288834402</c:v>
                </c:pt>
                <c:pt idx="14437">
                  <c:v>-5.3011847839119097</c:v>
                </c:pt>
                <c:pt idx="14438">
                  <c:v>-5.30922697876158</c:v>
                </c:pt>
                <c:pt idx="14439">
                  <c:v>-5.3166204256131699</c:v>
                </c:pt>
                <c:pt idx="14440">
                  <c:v>-5.3233654010413796</c:v>
                </c:pt>
                <c:pt idx="14441">
                  <c:v>-5.3293495928151504</c:v>
                </c:pt>
                <c:pt idx="14442">
                  <c:v>-5.3346299881284596</c:v>
                </c:pt>
                <c:pt idx="14443">
                  <c:v>-5.3391812714685596</c:v>
                </c:pt>
                <c:pt idx="14444">
                  <c:v>-5.3430035810324696</c:v>
                </c:pt>
                <c:pt idx="14445">
                  <c:v>-5.3433131618471501</c:v>
                </c:pt>
                <c:pt idx="14446">
                  <c:v>-5.3452334041441096</c:v>
                </c:pt>
                <c:pt idx="14447">
                  <c:v>-5.3463978816291302</c:v>
                </c:pt>
                <c:pt idx="14448">
                  <c:v>-5.3468138485601102</c:v>
                </c:pt>
                <c:pt idx="14449">
                  <c:v>-5.3465610592948201</c:v>
                </c:pt>
                <c:pt idx="14450">
                  <c:v>-5.3456708940187303</c:v>
                </c:pt>
                <c:pt idx="14451">
                  <c:v>-5.3441829356083996</c:v>
                </c:pt>
                <c:pt idx="14452">
                  <c:v>-5.3421438647863404</c:v>
                </c:pt>
                <c:pt idx="14453">
                  <c:v>-5.3332870207195002</c:v>
                </c:pt>
                <c:pt idx="14454">
                  <c:v>-5.3299897583758904</c:v>
                </c:pt>
                <c:pt idx="14455">
                  <c:v>-5.3262817604133001</c:v>
                </c:pt>
                <c:pt idx="14456">
                  <c:v>-5.3225771053449504</c:v>
                </c:pt>
                <c:pt idx="14457">
                  <c:v>-5.3189435132602503</c:v>
                </c:pt>
                <c:pt idx="14458">
                  <c:v>-5.3154469989819297</c:v>
                </c:pt>
                <c:pt idx="14459">
                  <c:v>-5.3122382388905498</c:v>
                </c:pt>
                <c:pt idx="14460">
                  <c:v>-5.3094975646983702</c:v>
                </c:pt>
                <c:pt idx="14461">
                  <c:v>-5.3061289285417397</c:v>
                </c:pt>
                <c:pt idx="14462">
                  <c:v>-5.30437721828919</c:v>
                </c:pt>
                <c:pt idx="14463">
                  <c:v>-5.3032244721556401</c:v>
                </c:pt>
                <c:pt idx="14464">
                  <c:v>-5.3027068575027796</c:v>
                </c:pt>
                <c:pt idx="14465">
                  <c:v>-5.30298460996661</c:v>
                </c:pt>
                <c:pt idx="14466">
                  <c:v>-5.3039575553745202</c:v>
                </c:pt>
                <c:pt idx="14467">
                  <c:v>-5.3056279888694604</c:v>
                </c:pt>
                <c:pt idx="14468">
                  <c:v>-5.3079894917878701</c:v>
                </c:pt>
                <c:pt idx="14469">
                  <c:v>-5.3184497405824498</c:v>
                </c:pt>
                <c:pt idx="14470">
                  <c:v>-5.3220469647575204</c:v>
                </c:pt>
                <c:pt idx="14471">
                  <c:v>-5.3263233073719096</c:v>
                </c:pt>
                <c:pt idx="14472">
                  <c:v>-5.3311176563039204</c:v>
                </c:pt>
                <c:pt idx="14473">
                  <c:v>-5.3363758100940304</c:v>
                </c:pt>
                <c:pt idx="14474">
                  <c:v>-5.3417244413239704</c:v>
                </c:pt>
                <c:pt idx="14475">
                  <c:v>-5.3475596700777803</c:v>
                </c:pt>
                <c:pt idx="14476">
                  <c:v>-5.3535687680905504</c:v>
                </c:pt>
                <c:pt idx="14477">
                  <c:v>-5.3700114025103796</c:v>
                </c:pt>
                <c:pt idx="14478">
                  <c:v>-5.3758140433744703</c:v>
                </c:pt>
                <c:pt idx="14479">
                  <c:v>-5.3815991307686497</c:v>
                </c:pt>
                <c:pt idx="14480">
                  <c:v>-5.3867513553945603</c:v>
                </c:pt>
                <c:pt idx="14481">
                  <c:v>-5.3917053119867502</c:v>
                </c:pt>
                <c:pt idx="14482">
                  <c:v>-5.3960370675704104</c:v>
                </c:pt>
                <c:pt idx="14483">
                  <c:v>-5.3996475939728601</c:v>
                </c:pt>
                <c:pt idx="14484">
                  <c:v>-5.4024106244901002</c:v>
                </c:pt>
                <c:pt idx="14485">
                  <c:v>-5.4071824979440999</c:v>
                </c:pt>
                <c:pt idx="14486">
                  <c:v>-5.4078978878963202</c:v>
                </c:pt>
                <c:pt idx="14487">
                  <c:v>-5.4074289119149803</c:v>
                </c:pt>
                <c:pt idx="14488">
                  <c:v>-5.4056046534486004</c:v>
                </c:pt>
                <c:pt idx="14489">
                  <c:v>-5.4024471904832501</c:v>
                </c:pt>
                <c:pt idx="14490">
                  <c:v>-5.3979633463542598</c:v>
                </c:pt>
                <c:pt idx="14491">
                  <c:v>-5.3918576541233696</c:v>
                </c:pt>
                <c:pt idx="14492">
                  <c:v>-5.3844706062107504</c:v>
                </c:pt>
                <c:pt idx="14493">
                  <c:v>-5.3627540855453697</c:v>
                </c:pt>
                <c:pt idx="14494">
                  <c:v>-5.3526032183783396</c:v>
                </c:pt>
                <c:pt idx="14495">
                  <c:v>-5.34079635779805</c:v>
                </c:pt>
                <c:pt idx="14496">
                  <c:v>-5.3280033418658999</c:v>
                </c:pt>
                <c:pt idx="14497">
                  <c:v>-5.3135313826603099</c:v>
                </c:pt>
                <c:pt idx="14498">
                  <c:v>-5.2982135188361799</c:v>
                </c:pt>
                <c:pt idx="14499">
                  <c:v>-5.28197414258086</c:v>
                </c:pt>
                <c:pt idx="14500">
                  <c:v>-5.2652874918937496</c:v>
                </c:pt>
                <c:pt idx="14501">
                  <c:v>-5.2230895020155899</c:v>
                </c:pt>
                <c:pt idx="14502">
                  <c:v>-5.2061061293931798</c:v>
                </c:pt>
                <c:pt idx="14503">
                  <c:v>-5.1884985482063204</c:v>
                </c:pt>
                <c:pt idx="14504">
                  <c:v>-5.17116925413755</c:v>
                </c:pt>
                <c:pt idx="14505">
                  <c:v>-5.1539621048586497</c:v>
                </c:pt>
                <c:pt idx="14506">
                  <c:v>-5.13712701703066</c:v>
                </c:pt>
                <c:pt idx="14507">
                  <c:v>-5.1213390014302602</c:v>
                </c:pt>
                <c:pt idx="14508">
                  <c:v>-5.1066866190703797</c:v>
                </c:pt>
                <c:pt idx="14509">
                  <c:v>-5.0721501446794903</c:v>
                </c:pt>
                <c:pt idx="14510">
                  <c:v>-5.0613537943194</c:v>
                </c:pt>
                <c:pt idx="14511">
                  <c:v>-5.0514148301925799</c:v>
                </c:pt>
                <c:pt idx="14512">
                  <c:v>-5.0434378190254101</c:v>
                </c:pt>
                <c:pt idx="14513">
                  <c:v>-5.0375116974796299</c:v>
                </c:pt>
                <c:pt idx="14514">
                  <c:v>-5.0339778468140199</c:v>
                </c:pt>
                <c:pt idx="14515">
                  <c:v>-5.03243688092277</c:v>
                </c:pt>
                <c:pt idx="14516">
                  <c:v>-5.0330949028768801</c:v>
                </c:pt>
                <c:pt idx="14517">
                  <c:v>-5.0330302039603598</c:v>
                </c:pt>
                <c:pt idx="14518">
                  <c:v>-5.0376513586985601</c:v>
                </c:pt>
                <c:pt idx="14519">
                  <c:v>-5.0441082305779599</c:v>
                </c:pt>
                <c:pt idx="14520">
                  <c:v>-5.0523296823554098</c:v>
                </c:pt>
                <c:pt idx="14521">
                  <c:v>-5.0620367170343803</c:v>
                </c:pt>
                <c:pt idx="14522">
                  <c:v>-5.0729981953356296</c:v>
                </c:pt>
                <c:pt idx="14523">
                  <c:v>-5.0854865594590102</c:v>
                </c:pt>
                <c:pt idx="14524">
                  <c:v>-5.09908405015931</c:v>
                </c:pt>
                <c:pt idx="14525">
                  <c:v>-5.1279169874852197</c:v>
                </c:pt>
                <c:pt idx="14526">
                  <c:v>-5.1452100948336996</c:v>
                </c:pt>
                <c:pt idx="14527">
                  <c:v>-5.1632273170550897</c:v>
                </c:pt>
                <c:pt idx="14528">
                  <c:v>-5.1821833920979596</c:v>
                </c:pt>
                <c:pt idx="14529">
                  <c:v>-5.2009274335070499</c:v>
                </c:pt>
                <c:pt idx="14530">
                  <c:v>-5.22022226177093</c:v>
                </c:pt>
                <c:pt idx="14531">
                  <c:v>-5.2391911734421601</c:v>
                </c:pt>
                <c:pt idx="14532">
                  <c:v>-5.2580120202262002</c:v>
                </c:pt>
                <c:pt idx="14533">
                  <c:v>-5.2908123044574404</c:v>
                </c:pt>
                <c:pt idx="14534">
                  <c:v>-5.3077665039229398</c:v>
                </c:pt>
                <c:pt idx="14535">
                  <c:v>-5.3246629480003396</c:v>
                </c:pt>
                <c:pt idx="14536">
                  <c:v>-5.3403729511834799</c:v>
                </c:pt>
                <c:pt idx="14537">
                  <c:v>-5.3552269329514104</c:v>
                </c:pt>
                <c:pt idx="14538">
                  <c:v>-5.3687786681739302</c:v>
                </c:pt>
                <c:pt idx="14539">
                  <c:v>-5.3811387955072201</c:v>
                </c:pt>
                <c:pt idx="14540">
                  <c:v>-5.3924251759557498</c:v>
                </c:pt>
                <c:pt idx="14541">
                  <c:v>-5.40774500768243</c:v>
                </c:pt>
                <c:pt idx="14542">
                  <c:v>-5.4162973237782399</c:v>
                </c:pt>
                <c:pt idx="14543">
                  <c:v>-5.4237393118316604</c:v>
                </c:pt>
                <c:pt idx="14544">
                  <c:v>-5.4299636996768204</c:v>
                </c:pt>
                <c:pt idx="14545">
                  <c:v>-5.4349019047039597</c:v>
                </c:pt>
                <c:pt idx="14546">
                  <c:v>-5.43874892653354</c:v>
                </c:pt>
                <c:pt idx="14547">
                  <c:v>-5.4417952877677704</c:v>
                </c:pt>
                <c:pt idx="14548">
                  <c:v>-5.4437826837382399</c:v>
                </c:pt>
                <c:pt idx="14549">
                  <c:v>-5.4423774284300297</c:v>
                </c:pt>
                <c:pt idx="14550">
                  <c:v>-5.4431697170963602</c:v>
                </c:pt>
                <c:pt idx="14551">
                  <c:v>-5.4432340719874199</c:v>
                </c:pt>
                <c:pt idx="14552">
                  <c:v>-5.4430076123271904</c:v>
                </c:pt>
                <c:pt idx="14553">
                  <c:v>-5.4425556375442099</c:v>
                </c:pt>
                <c:pt idx="14554">
                  <c:v>-5.44194074067802</c:v>
                </c:pt>
                <c:pt idx="14555">
                  <c:v>-5.4412217075789204</c:v>
                </c:pt>
                <c:pt idx="14556">
                  <c:v>-5.4404553587831099</c:v>
                </c:pt>
                <c:pt idx="14557">
                  <c:v>-5.4384963963250597</c:v>
                </c:pt>
                <c:pt idx="14558">
                  <c:v>-5.4384027689393903</c:v>
                </c:pt>
                <c:pt idx="14559">
                  <c:v>-5.43865759260198</c:v>
                </c:pt>
                <c:pt idx="14560">
                  <c:v>-5.4393301075046301</c:v>
                </c:pt>
                <c:pt idx="14561">
                  <c:v>-5.4404458190464098</c:v>
                </c:pt>
                <c:pt idx="14562">
                  <c:v>-5.4422566140860402</c:v>
                </c:pt>
                <c:pt idx="14563">
                  <c:v>-5.4445092093201897</c:v>
                </c:pt>
                <c:pt idx="14564">
                  <c:v>-5.4475075024062098</c:v>
                </c:pt>
                <c:pt idx="14565">
                  <c:v>-5.4566431384168199</c:v>
                </c:pt>
                <c:pt idx="14566">
                  <c:v>-5.4609388117810704</c:v>
                </c:pt>
                <c:pt idx="14567">
                  <c:v>-5.4660351331237704</c:v>
                </c:pt>
                <c:pt idx="14568">
                  <c:v>-5.4715137638102203</c:v>
                </c:pt>
                <c:pt idx="14569">
                  <c:v>-5.4780200176039404</c:v>
                </c:pt>
                <c:pt idx="14570">
                  <c:v>-5.4849574557111103</c:v>
                </c:pt>
                <c:pt idx="14571">
                  <c:v>-5.4922338690118604</c:v>
                </c:pt>
                <c:pt idx="14572">
                  <c:v>-5.5001960887952803</c:v>
                </c:pt>
                <c:pt idx="14573">
                  <c:v>-5.5189886646444704</c:v>
                </c:pt>
                <c:pt idx="14574">
                  <c:v>-5.5276738564967696</c:v>
                </c:pt>
                <c:pt idx="14575">
                  <c:v>-5.5364993623340899</c:v>
                </c:pt>
                <c:pt idx="14576">
                  <c:v>-5.5456400682582201</c:v>
                </c:pt>
                <c:pt idx="14577">
                  <c:v>-5.5543612229068096</c:v>
                </c:pt>
                <c:pt idx="14578">
                  <c:v>-5.5629341963047496</c:v>
                </c:pt>
                <c:pt idx="14579">
                  <c:v>-5.57177394060614</c:v>
                </c:pt>
                <c:pt idx="14580">
                  <c:v>-5.5798582929708802</c:v>
                </c:pt>
                <c:pt idx="14581">
                  <c:v>-5.5967843436538898</c:v>
                </c:pt>
                <c:pt idx="14582">
                  <c:v>-5.6039195149256997</c:v>
                </c:pt>
                <c:pt idx="14583">
                  <c:v>-5.6104760256141297</c:v>
                </c:pt>
                <c:pt idx="14584">
                  <c:v>-5.61645339202905</c:v>
                </c:pt>
                <c:pt idx="14585">
                  <c:v>-5.6214855173337002</c:v>
                </c:pt>
                <c:pt idx="14586">
                  <c:v>-5.6257172895768104</c:v>
                </c:pt>
                <c:pt idx="14587">
                  <c:v>-5.6289040022818302</c:v>
                </c:pt>
                <c:pt idx="14588">
                  <c:v>-5.6312587942969499</c:v>
                </c:pt>
                <c:pt idx="14589">
                  <c:v>-5.63243833371991</c:v>
                </c:pt>
                <c:pt idx="14590">
                  <c:v>-5.6325271425957499</c:v>
                </c:pt>
                <c:pt idx="14591">
                  <c:v>-5.6315327144823701</c:v>
                </c:pt>
                <c:pt idx="14592">
                  <c:v>-5.6293433878890697</c:v>
                </c:pt>
                <c:pt idx="14593">
                  <c:v>-5.6262421320346903</c:v>
                </c:pt>
                <c:pt idx="14594">
                  <c:v>-5.6219695604212099</c:v>
                </c:pt>
                <c:pt idx="14595">
                  <c:v>-5.6166351604150204</c:v>
                </c:pt>
                <c:pt idx="14596">
                  <c:v>-5.6103592322141598</c:v>
                </c:pt>
                <c:pt idx="14597">
                  <c:v>-5.5932121940550896</c:v>
                </c:pt>
                <c:pt idx="14598">
                  <c:v>-5.5851014708032203</c:v>
                </c:pt>
                <c:pt idx="14599">
                  <c:v>-5.5764567435116303</c:v>
                </c:pt>
                <c:pt idx="14600">
                  <c:v>-5.5674369365524496</c:v>
                </c:pt>
                <c:pt idx="14601">
                  <c:v>-5.5576892594479004</c:v>
                </c:pt>
                <c:pt idx="14602">
                  <c:v>-5.5477012615062398</c:v>
                </c:pt>
                <c:pt idx="14603">
                  <c:v>-5.5372127336524999</c:v>
                </c:pt>
                <c:pt idx="14604">
                  <c:v>-5.5269664138733798</c:v>
                </c:pt>
                <c:pt idx="14605">
                  <c:v>-5.5012078474281498</c:v>
                </c:pt>
                <c:pt idx="14606">
                  <c:v>-5.4911346299501202</c:v>
                </c:pt>
                <c:pt idx="14607">
                  <c:v>-5.4815272862026596</c:v>
                </c:pt>
                <c:pt idx="14608">
                  <c:v>-5.4719241103462402</c:v>
                </c:pt>
                <c:pt idx="14609">
                  <c:v>-5.4630752178350601</c:v>
                </c:pt>
                <c:pt idx="14610">
                  <c:v>-5.4550457176223803</c:v>
                </c:pt>
                <c:pt idx="14611">
                  <c:v>-5.4474650615587601</c:v>
                </c:pt>
                <c:pt idx="14612">
                  <c:v>-5.4409675715400603</c:v>
                </c:pt>
                <c:pt idx="14613">
                  <c:v>-5.4262355709938399</c:v>
                </c:pt>
                <c:pt idx="14614">
                  <c:v>-5.4222409186478302</c:v>
                </c:pt>
                <c:pt idx="14615">
                  <c:v>-5.4190100265906898</c:v>
                </c:pt>
                <c:pt idx="14616">
                  <c:v>-5.4171110673730496</c:v>
                </c:pt>
                <c:pt idx="14617">
                  <c:v>-5.4166398866838898</c:v>
                </c:pt>
                <c:pt idx="14618">
                  <c:v>-5.4173791883643796</c:v>
                </c:pt>
                <c:pt idx="14619">
                  <c:v>-5.4193789614676096</c:v>
                </c:pt>
                <c:pt idx="14620">
                  <c:v>-5.4225309813428897</c:v>
                </c:pt>
                <c:pt idx="14621">
                  <c:v>-5.4281175384984799</c:v>
                </c:pt>
                <c:pt idx="14622">
                  <c:v>-5.4336823912465402</c:v>
                </c:pt>
                <c:pt idx="14623">
                  <c:v>-5.4400985226109198</c:v>
                </c:pt>
                <c:pt idx="14624">
                  <c:v>-5.4475390357387097</c:v>
                </c:pt>
                <c:pt idx="14625">
                  <c:v>-5.4558026030646696</c:v>
                </c:pt>
                <c:pt idx="14626">
                  <c:v>-5.4648158150821198</c:v>
                </c:pt>
                <c:pt idx="14627">
                  <c:v>-5.47413814818752</c:v>
                </c:pt>
                <c:pt idx="14628">
                  <c:v>-5.4840123687057796</c:v>
                </c:pt>
                <c:pt idx="14629">
                  <c:v>-5.5008653542590498</c:v>
                </c:pt>
                <c:pt idx="14630">
                  <c:v>-5.5107030726116797</c:v>
                </c:pt>
                <c:pt idx="14631">
                  <c:v>-5.5207905739115901</c:v>
                </c:pt>
                <c:pt idx="14632">
                  <c:v>-5.5304684681224501</c:v>
                </c:pt>
                <c:pt idx="14633">
                  <c:v>-5.5398902257328304</c:v>
                </c:pt>
                <c:pt idx="14634">
                  <c:v>-5.5486601633354198</c:v>
                </c:pt>
                <c:pt idx="14635">
                  <c:v>-5.5567710046082501</c:v>
                </c:pt>
                <c:pt idx="14636">
                  <c:v>-5.5640823318821999</c:v>
                </c:pt>
                <c:pt idx="14637">
                  <c:v>-5.5705550709741098</c:v>
                </c:pt>
                <c:pt idx="14638">
                  <c:v>-5.5758362660139102</c:v>
                </c:pt>
                <c:pt idx="14639">
                  <c:v>-5.5800564384925702</c:v>
                </c:pt>
                <c:pt idx="14640">
                  <c:v>-5.5831773742730597</c:v>
                </c:pt>
                <c:pt idx="14641">
                  <c:v>-5.5849646367280297</c:v>
                </c:pt>
                <c:pt idx="14642">
                  <c:v>-5.5856612699891199</c:v>
                </c:pt>
                <c:pt idx="14643">
                  <c:v>-5.5848571811210004</c:v>
                </c:pt>
                <c:pt idx="14644">
                  <c:v>-5.5827874684904302</c:v>
                </c:pt>
                <c:pt idx="14645">
                  <c:v>-5.5671936318799498</c:v>
                </c:pt>
                <c:pt idx="14646">
                  <c:v>-5.5634065586198496</c:v>
                </c:pt>
                <c:pt idx="14647">
                  <c:v>-5.5579599888484896</c:v>
                </c:pt>
                <c:pt idx="14648">
                  <c:v>-5.5515253964888096</c:v>
                </c:pt>
                <c:pt idx="14649">
                  <c:v>-5.54414951095821</c:v>
                </c:pt>
                <c:pt idx="14650">
                  <c:v>-5.53588691752089</c:v>
                </c:pt>
                <c:pt idx="14651">
                  <c:v>-5.5272681954510299</c:v>
                </c:pt>
                <c:pt idx="14652">
                  <c:v>-5.5176117634850304</c:v>
                </c:pt>
                <c:pt idx="14653">
                  <c:v>-5.48604200608104</c:v>
                </c:pt>
                <c:pt idx="14654">
                  <c:v>-5.47589797338797</c:v>
                </c:pt>
                <c:pt idx="14655">
                  <c:v>-5.4651714109930198</c:v>
                </c:pt>
                <c:pt idx="14656">
                  <c:v>-5.4544372819315301</c:v>
                </c:pt>
                <c:pt idx="14657">
                  <c:v>-5.4442741126542797</c:v>
                </c:pt>
                <c:pt idx="14658">
                  <c:v>-5.4337916462361902</c:v>
                </c:pt>
                <c:pt idx="14659">
                  <c:v>-5.42356392429663</c:v>
                </c:pt>
                <c:pt idx="14660">
                  <c:v>-5.4140290724613198</c:v>
                </c:pt>
                <c:pt idx="14661">
                  <c:v>-5.3853801289128302</c:v>
                </c:pt>
                <c:pt idx="14662">
                  <c:v>-5.3775027654829799</c:v>
                </c:pt>
                <c:pt idx="14663">
                  <c:v>-5.3700794200864301</c:v>
                </c:pt>
                <c:pt idx="14664">
                  <c:v>-5.3640808718117396</c:v>
                </c:pt>
                <c:pt idx="14665">
                  <c:v>-5.3589801259685199</c:v>
                </c:pt>
                <c:pt idx="14666">
                  <c:v>-5.3548413437617102</c:v>
                </c:pt>
                <c:pt idx="14667">
                  <c:v>-5.3516390173146497</c:v>
                </c:pt>
                <c:pt idx="14668">
                  <c:v>-5.3497560176033003</c:v>
                </c:pt>
                <c:pt idx="14669">
                  <c:v>-5.3397568291273396</c:v>
                </c:pt>
                <c:pt idx="14670">
                  <c:v>-5.3403312840315902</c:v>
                </c:pt>
                <c:pt idx="14671">
                  <c:v>-5.3417083066766304</c:v>
                </c:pt>
                <c:pt idx="14672">
                  <c:v>-5.34392264209934</c:v>
                </c:pt>
                <c:pt idx="14673">
                  <c:v>-5.3470582747273996</c:v>
                </c:pt>
                <c:pt idx="14674">
                  <c:v>-5.3510209929288104</c:v>
                </c:pt>
                <c:pt idx="14675">
                  <c:v>-5.3555750434848699</c:v>
                </c:pt>
                <c:pt idx="14676">
                  <c:v>-5.3607810041544699</c:v>
                </c:pt>
                <c:pt idx="14677">
                  <c:v>-5.3661005792805998</c:v>
                </c:pt>
                <c:pt idx="14678">
                  <c:v>-5.3721149767096303</c:v>
                </c:pt>
                <c:pt idx="14679">
                  <c:v>-5.3783638284053303</c:v>
                </c:pt>
                <c:pt idx="14680">
                  <c:v>-5.3847352654146299</c:v>
                </c:pt>
                <c:pt idx="14681">
                  <c:v>-5.3910966637047499</c:v>
                </c:pt>
                <c:pt idx="14682">
                  <c:v>-5.3973496048150897</c:v>
                </c:pt>
                <c:pt idx="14683">
                  <c:v>-5.4033608284336996</c:v>
                </c:pt>
                <c:pt idx="14684">
                  <c:v>-5.4090353057423703</c:v>
                </c:pt>
                <c:pt idx="14685">
                  <c:v>-5.4122251924003901</c:v>
                </c:pt>
                <c:pt idx="14686">
                  <c:v>-5.4170708018675597</c:v>
                </c:pt>
                <c:pt idx="14687">
                  <c:v>-5.4211442127012903</c:v>
                </c:pt>
                <c:pt idx="14688">
                  <c:v>-5.42449618583787</c:v>
                </c:pt>
                <c:pt idx="14689">
                  <c:v>-5.4270263579420197</c:v>
                </c:pt>
                <c:pt idx="14690">
                  <c:v>-5.4287586064230302</c:v>
                </c:pt>
                <c:pt idx="14691">
                  <c:v>-5.4295404990660598</c:v>
                </c:pt>
                <c:pt idx="14692">
                  <c:v>-5.4294210633430602</c:v>
                </c:pt>
                <c:pt idx="14693">
                  <c:v>-5.4191508076027297</c:v>
                </c:pt>
                <c:pt idx="14694">
                  <c:v>-5.41733253047334</c:v>
                </c:pt>
                <c:pt idx="14695">
                  <c:v>-5.4141015445693803</c:v>
                </c:pt>
                <c:pt idx="14696">
                  <c:v>-5.4104218886815403</c:v>
                </c:pt>
                <c:pt idx="14697">
                  <c:v>-5.4056494200213097</c:v>
                </c:pt>
                <c:pt idx="14698">
                  <c:v>-5.4001237075460899</c:v>
                </c:pt>
                <c:pt idx="14699">
                  <c:v>-5.39351564682448</c:v>
                </c:pt>
                <c:pt idx="14700">
                  <c:v>-5.3864379692327597</c:v>
                </c:pt>
                <c:pt idx="14701">
                  <c:v>-5.3622192210537296</c:v>
                </c:pt>
                <c:pt idx="14702">
                  <c:v>-5.3541585453071701</c:v>
                </c:pt>
                <c:pt idx="14703">
                  <c:v>-5.3456251104742201</c:v>
                </c:pt>
                <c:pt idx="14704">
                  <c:v>-5.3364517629720201</c:v>
                </c:pt>
                <c:pt idx="14705">
                  <c:v>-5.3268339915423297</c:v>
                </c:pt>
                <c:pt idx="14706">
                  <c:v>-5.3171692683791703</c:v>
                </c:pt>
                <c:pt idx="14707">
                  <c:v>-5.3079265539331697</c:v>
                </c:pt>
                <c:pt idx="14708">
                  <c:v>-5.29806686164107</c:v>
                </c:pt>
                <c:pt idx="14709">
                  <c:v>-5.2702309973552</c:v>
                </c:pt>
                <c:pt idx="14710">
                  <c:v>-5.26092995273833</c:v>
                </c:pt>
                <c:pt idx="14711">
                  <c:v>-5.2518307513514699</c:v>
                </c:pt>
                <c:pt idx="14712">
                  <c:v>-5.2429653228878399</c:v>
                </c:pt>
                <c:pt idx="14713">
                  <c:v>-5.2346395439825697</c:v>
                </c:pt>
                <c:pt idx="14714">
                  <c:v>-5.22639857577997</c:v>
                </c:pt>
                <c:pt idx="14715">
                  <c:v>-5.2192361751329202</c:v>
                </c:pt>
                <c:pt idx="14716">
                  <c:v>-5.2125231233323097</c:v>
                </c:pt>
                <c:pt idx="14717">
                  <c:v>-5.1933850400442196</c:v>
                </c:pt>
                <c:pt idx="14718">
                  <c:v>-5.1877045928911896</c:v>
                </c:pt>
                <c:pt idx="14719">
                  <c:v>-5.1831675658610701</c:v>
                </c:pt>
                <c:pt idx="14720">
                  <c:v>-5.1793041721445396</c:v>
                </c:pt>
                <c:pt idx="14721">
                  <c:v>-5.1762553892429004</c:v>
                </c:pt>
                <c:pt idx="14722">
                  <c:v>-5.1738485627837196</c:v>
                </c:pt>
                <c:pt idx="14723">
                  <c:v>-5.1721880478775502</c:v>
                </c:pt>
                <c:pt idx="14724">
                  <c:v>-5.1714014872948999</c:v>
                </c:pt>
                <c:pt idx="14725">
                  <c:v>-5.16375164983506</c:v>
                </c:pt>
                <c:pt idx="14726">
                  <c:v>-5.1643704124341703</c:v>
                </c:pt>
                <c:pt idx="14727">
                  <c:v>-5.1651961785521996</c:v>
                </c:pt>
                <c:pt idx="14728">
                  <c:v>-5.1664672787103099</c:v>
                </c:pt>
                <c:pt idx="14729">
                  <c:v>-5.16812350004043</c:v>
                </c:pt>
                <c:pt idx="14730">
                  <c:v>-5.1701013170453898</c:v>
                </c:pt>
                <c:pt idx="14731">
                  <c:v>-5.1724381836851796</c:v>
                </c:pt>
                <c:pt idx="14732">
                  <c:v>-5.1746447599843997</c:v>
                </c:pt>
                <c:pt idx="14733">
                  <c:v>-5.1715087333722698</c:v>
                </c:pt>
                <c:pt idx="14734">
                  <c:v>-5.1738071505854402</c:v>
                </c:pt>
                <c:pt idx="14735">
                  <c:v>-5.1758012713326904</c:v>
                </c:pt>
                <c:pt idx="14736">
                  <c:v>-5.1775645430958201</c:v>
                </c:pt>
                <c:pt idx="14737">
                  <c:v>-5.1790749962694296</c:v>
                </c:pt>
                <c:pt idx="14738">
                  <c:v>-5.1800543831296304</c:v>
                </c:pt>
                <c:pt idx="14739">
                  <c:v>-5.18062045583157</c:v>
                </c:pt>
                <c:pt idx="14740">
                  <c:v>-5.1805417876350299</c:v>
                </c:pt>
                <c:pt idx="14741">
                  <c:v>-5.1704499319349404</c:v>
                </c:pt>
                <c:pt idx="14742">
                  <c:v>-5.1692586190401704</c:v>
                </c:pt>
                <c:pt idx="14743">
                  <c:v>-5.16773272925525</c:v>
                </c:pt>
                <c:pt idx="14744">
                  <c:v>-5.1653431961380596</c:v>
                </c:pt>
                <c:pt idx="14745">
                  <c:v>-5.1622713823568898</c:v>
                </c:pt>
                <c:pt idx="14746">
                  <c:v>-5.1589136815264798</c:v>
                </c:pt>
                <c:pt idx="14747">
                  <c:v>-5.1551607247189404</c:v>
                </c:pt>
                <c:pt idx="14748">
                  <c:v>-5.1504784998145299</c:v>
                </c:pt>
                <c:pt idx="14749">
                  <c:v>-5.1292786614320001</c:v>
                </c:pt>
                <c:pt idx="14750">
                  <c:v>-5.1242324592055999</c:v>
                </c:pt>
                <c:pt idx="14751">
                  <c:v>-5.1186421566663798</c:v>
                </c:pt>
                <c:pt idx="14752">
                  <c:v>-5.1130707686082797</c:v>
                </c:pt>
                <c:pt idx="14753">
                  <c:v>-5.1071391222892997</c:v>
                </c:pt>
                <c:pt idx="14754">
                  <c:v>-5.10161836333788</c:v>
                </c:pt>
                <c:pt idx="14755">
                  <c:v>-5.0958043767400198</c:v>
                </c:pt>
                <c:pt idx="14756">
                  <c:v>-5.0903142304318996</c:v>
                </c:pt>
                <c:pt idx="14757">
                  <c:v>-5.0686328127572198</c:v>
                </c:pt>
                <c:pt idx="14758">
                  <c:v>-5.0642207044275498</c:v>
                </c:pt>
                <c:pt idx="14759">
                  <c:v>-5.05992321468716</c:v>
                </c:pt>
                <c:pt idx="14760">
                  <c:v>-5.0564028637910701</c:v>
                </c:pt>
                <c:pt idx="14761">
                  <c:v>-5.0531835426385596</c:v>
                </c:pt>
                <c:pt idx="14762">
                  <c:v>-5.05061392913397</c:v>
                </c:pt>
                <c:pt idx="14763">
                  <c:v>-5.0488444919451902</c:v>
                </c:pt>
                <c:pt idx="14764">
                  <c:v>-5.0477609728475397</c:v>
                </c:pt>
                <c:pt idx="14765">
                  <c:v>-5.0387985205497197</c:v>
                </c:pt>
                <c:pt idx="14766">
                  <c:v>-5.03947364394236</c:v>
                </c:pt>
                <c:pt idx="14767">
                  <c:v>-5.0407799451866904</c:v>
                </c:pt>
                <c:pt idx="14768">
                  <c:v>-5.0428063356653103</c:v>
                </c:pt>
                <c:pt idx="14769">
                  <c:v>-5.0454991517643801</c:v>
                </c:pt>
                <c:pt idx="14770">
                  <c:v>-5.04886877648085</c:v>
                </c:pt>
                <c:pt idx="14771">
                  <c:v>-5.0528458246291503</c:v>
                </c:pt>
                <c:pt idx="14772">
                  <c:v>-5.05741699524377</c:v>
                </c:pt>
                <c:pt idx="14773">
                  <c:v>-5.0625166172794103</c:v>
                </c:pt>
                <c:pt idx="14774">
                  <c:v>-5.06798418136629</c:v>
                </c:pt>
                <c:pt idx="14775">
                  <c:v>-5.0738999708613797</c:v>
                </c:pt>
                <c:pt idx="14776">
                  <c:v>-5.0800697179617798</c:v>
                </c:pt>
                <c:pt idx="14777">
                  <c:v>-5.0865443959701597</c:v>
                </c:pt>
                <c:pt idx="14778">
                  <c:v>-5.0931523685348399</c:v>
                </c:pt>
                <c:pt idx="14779">
                  <c:v>-5.0999017759273402</c:v>
                </c:pt>
                <c:pt idx="14780">
                  <c:v>-5.1068660126151597</c:v>
                </c:pt>
                <c:pt idx="14781">
                  <c:v>-5.1176624104026702</c:v>
                </c:pt>
                <c:pt idx="14782">
                  <c:v>-5.1244742004908703</c:v>
                </c:pt>
                <c:pt idx="14783">
                  <c:v>-5.1311005992680601</c:v>
                </c:pt>
                <c:pt idx="14784">
                  <c:v>-5.13760071192557</c:v>
                </c:pt>
                <c:pt idx="14785">
                  <c:v>-5.1439533253514496</c:v>
                </c:pt>
                <c:pt idx="14786">
                  <c:v>-5.1500193480759</c:v>
                </c:pt>
                <c:pt idx="14787">
                  <c:v>-5.1557974821568502</c:v>
                </c:pt>
                <c:pt idx="14788">
                  <c:v>-5.1612252606126603</c:v>
                </c:pt>
                <c:pt idx="14789">
                  <c:v>-5.1684531820228203</c:v>
                </c:pt>
                <c:pt idx="14790">
                  <c:v>-5.17314221240244</c:v>
                </c:pt>
                <c:pt idx="14791">
                  <c:v>-5.1773982648727701</c:v>
                </c:pt>
                <c:pt idx="14792">
                  <c:v>-5.1812363186064099</c:v>
                </c:pt>
                <c:pt idx="14793">
                  <c:v>-5.1845746297860202</c:v>
                </c:pt>
                <c:pt idx="14794">
                  <c:v>-5.1874861140744102</c:v>
                </c:pt>
                <c:pt idx="14795">
                  <c:v>-5.1899402459825801</c:v>
                </c:pt>
                <c:pt idx="14796">
                  <c:v>-5.1919212489436699</c:v>
                </c:pt>
                <c:pt idx="14797">
                  <c:v>-5.1911018767355497</c:v>
                </c:pt>
                <c:pt idx="14798">
                  <c:v>-5.1922886735776004</c:v>
                </c:pt>
                <c:pt idx="14799">
                  <c:v>-5.1930998567850999</c:v>
                </c:pt>
                <c:pt idx="14800">
                  <c:v>-5.1935142011632101</c:v>
                </c:pt>
                <c:pt idx="14801">
                  <c:v>-5.1937093053736403</c:v>
                </c:pt>
                <c:pt idx="14802">
                  <c:v>-5.1935238182415597</c:v>
                </c:pt>
                <c:pt idx="14803">
                  <c:v>-5.19321949060551</c:v>
                </c:pt>
                <c:pt idx="14804">
                  <c:v>-5.1928984030897301</c:v>
                </c:pt>
                <c:pt idx="14805">
                  <c:v>-5.1870093420517804</c:v>
                </c:pt>
                <c:pt idx="14806">
                  <c:v>-5.1867124562955702</c:v>
                </c:pt>
                <c:pt idx="14807">
                  <c:v>-5.1864315982700004</c:v>
                </c:pt>
                <c:pt idx="14808">
                  <c:v>-5.1863451845926303</c:v>
                </c:pt>
                <c:pt idx="14809">
                  <c:v>-5.1865088590163904</c:v>
                </c:pt>
                <c:pt idx="14810">
                  <c:v>-5.1871829469777202</c:v>
                </c:pt>
                <c:pt idx="14811">
                  <c:v>-5.1881153403407101</c:v>
                </c:pt>
                <c:pt idx="14812">
                  <c:v>-5.1895807735636499</c:v>
                </c:pt>
                <c:pt idx="14813">
                  <c:v>-5.1890318715793802</c:v>
                </c:pt>
                <c:pt idx="14814">
                  <c:v>-5.1917697216848397</c:v>
                </c:pt>
                <c:pt idx="14815">
                  <c:v>-5.1951296707868799</c:v>
                </c:pt>
                <c:pt idx="14816">
                  <c:v>-5.1992091872621504</c:v>
                </c:pt>
                <c:pt idx="14817">
                  <c:v>-5.2038946557371704</c:v>
                </c:pt>
                <c:pt idx="14818">
                  <c:v>-5.2093534657858598</c:v>
                </c:pt>
                <c:pt idx="14819">
                  <c:v>-5.2154466531006198</c:v>
                </c:pt>
                <c:pt idx="14820">
                  <c:v>-5.2223246139047097</c:v>
                </c:pt>
                <c:pt idx="14821">
                  <c:v>-5.2343463934870504</c:v>
                </c:pt>
                <c:pt idx="14822">
                  <c:v>-5.2422097956835501</c:v>
                </c:pt>
                <c:pt idx="14823">
                  <c:v>-5.2508002536859602</c:v>
                </c:pt>
                <c:pt idx="14824">
                  <c:v>-5.2599609273955297</c:v>
                </c:pt>
                <c:pt idx="14825">
                  <c:v>-5.2695195314174397</c:v>
                </c:pt>
                <c:pt idx="14826">
                  <c:v>-5.2795191978669802</c:v>
                </c:pt>
                <c:pt idx="14827">
                  <c:v>-5.2897934728974203</c:v>
                </c:pt>
                <c:pt idx="14828">
                  <c:v>-5.3002602474785396</c:v>
                </c:pt>
                <c:pt idx="14829">
                  <c:v>-5.3209012351092904</c:v>
                </c:pt>
                <c:pt idx="14830">
                  <c:v>-5.3309529187874602</c:v>
                </c:pt>
                <c:pt idx="14831">
                  <c:v>-5.3412410879133398</c:v>
                </c:pt>
                <c:pt idx="14832">
                  <c:v>-5.3512432914241099</c:v>
                </c:pt>
                <c:pt idx="14833">
                  <c:v>-5.3609188269977901</c:v>
                </c:pt>
                <c:pt idx="14834">
                  <c:v>-5.3701181125985604</c:v>
                </c:pt>
                <c:pt idx="14835">
                  <c:v>-5.3785876016565801</c:v>
                </c:pt>
                <c:pt idx="14836">
                  <c:v>-5.3865020886105599</c:v>
                </c:pt>
                <c:pt idx="14837">
                  <c:v>-5.4004844356884796</c:v>
                </c:pt>
                <c:pt idx="14838">
                  <c:v>-5.4066511721104504</c:v>
                </c:pt>
                <c:pt idx="14839">
                  <c:v>-5.4120517282916696</c:v>
                </c:pt>
                <c:pt idx="14840">
                  <c:v>-5.4163806048053198</c:v>
                </c:pt>
                <c:pt idx="14841">
                  <c:v>-5.4196897712207699</c:v>
                </c:pt>
                <c:pt idx="14842">
                  <c:v>-5.4219138871433898</c:v>
                </c:pt>
                <c:pt idx="14843">
                  <c:v>-5.4230057395563502</c:v>
                </c:pt>
                <c:pt idx="14844">
                  <c:v>-5.4229027229796802</c:v>
                </c:pt>
                <c:pt idx="14845">
                  <c:v>-5.4182238039018502</c:v>
                </c:pt>
                <c:pt idx="14846">
                  <c:v>-5.4160244743040096</c:v>
                </c:pt>
                <c:pt idx="14847">
                  <c:v>-5.41265818268195</c:v>
                </c:pt>
                <c:pt idx="14848">
                  <c:v>-5.4085019166478903</c:v>
                </c:pt>
                <c:pt idx="14849">
                  <c:v>-5.4032038281005903</c:v>
                </c:pt>
                <c:pt idx="14850">
                  <c:v>-5.3972504711988298</c:v>
                </c:pt>
                <c:pt idx="14851">
                  <c:v>-5.3902915891019099</c:v>
                </c:pt>
                <c:pt idx="14852">
                  <c:v>-5.3828365805176599</c:v>
                </c:pt>
                <c:pt idx="14853">
                  <c:v>-5.3611223739325498</c:v>
                </c:pt>
                <c:pt idx="14854">
                  <c:v>-5.3527309175724502</c:v>
                </c:pt>
                <c:pt idx="14855">
                  <c:v>-5.3437385188377897</c:v>
                </c:pt>
                <c:pt idx="14856">
                  <c:v>-5.3345549298073598</c:v>
                </c:pt>
                <c:pt idx="14857">
                  <c:v>-5.3254089741658301</c:v>
                </c:pt>
                <c:pt idx="14858">
                  <c:v>-5.31647495479291</c:v>
                </c:pt>
                <c:pt idx="14859">
                  <c:v>-5.3074905171375599</c:v>
                </c:pt>
                <c:pt idx="14860">
                  <c:v>-5.2986343027030998</c:v>
                </c:pt>
                <c:pt idx="14861">
                  <c:v>-5.2746274236842403</c:v>
                </c:pt>
                <c:pt idx="14862">
                  <c:v>-5.2669547146152604</c:v>
                </c:pt>
                <c:pt idx="14863">
                  <c:v>-5.2594625783482698</c:v>
                </c:pt>
                <c:pt idx="14864">
                  <c:v>-5.2527863516689397</c:v>
                </c:pt>
                <c:pt idx="14865">
                  <c:v>-5.2470104023616804</c:v>
                </c:pt>
                <c:pt idx="14866">
                  <c:v>-5.2416944568698902</c:v>
                </c:pt>
                <c:pt idx="14867">
                  <c:v>-5.2371210020035299</c:v>
                </c:pt>
                <c:pt idx="14868">
                  <c:v>-5.2333433360688302</c:v>
                </c:pt>
                <c:pt idx="14869">
                  <c:v>-5.2217341230558603</c:v>
                </c:pt>
                <c:pt idx="14870">
                  <c:v>-5.2200286288498203</c:v>
                </c:pt>
                <c:pt idx="14871">
                  <c:v>-5.21878289618419</c:v>
                </c:pt>
                <c:pt idx="14872">
                  <c:v>-5.2184150887155303</c:v>
                </c:pt>
                <c:pt idx="14873">
                  <c:v>-5.2188297381758799</c:v>
                </c:pt>
                <c:pt idx="14874">
                  <c:v>-5.2199299422257797</c:v>
                </c:pt>
                <c:pt idx="14875">
                  <c:v>-5.2217167822651902</c:v>
                </c:pt>
                <c:pt idx="14876">
                  <c:v>-5.2241905134320801</c:v>
                </c:pt>
                <c:pt idx="14877">
                  <c:v>-5.2256694272166904</c:v>
                </c:pt>
                <c:pt idx="14878">
                  <c:v>-5.2291848998018997</c:v>
                </c:pt>
                <c:pt idx="14879">
                  <c:v>-5.2331138674071296</c:v>
                </c:pt>
                <c:pt idx="14880">
                  <c:v>-5.2374240594306496</c:v>
                </c:pt>
                <c:pt idx="14881">
                  <c:v>-5.2419770540844102</c:v>
                </c:pt>
                <c:pt idx="14882">
                  <c:v>-5.24674685713609</c:v>
                </c:pt>
                <c:pt idx="14883">
                  <c:v>-5.2516586310843696</c:v>
                </c:pt>
                <c:pt idx="14884">
                  <c:v>-5.2567003706464401</c:v>
                </c:pt>
                <c:pt idx="14885">
                  <c:v>-5.2626644501859197</c:v>
                </c:pt>
                <c:pt idx="14886">
                  <c:v>-5.2677120961935504</c:v>
                </c:pt>
                <c:pt idx="14887">
                  <c:v>-5.2726272570970698</c:v>
                </c:pt>
                <c:pt idx="14888">
                  <c:v>-5.2774562883061096</c:v>
                </c:pt>
                <c:pt idx="14889">
                  <c:v>-5.2820690424865804</c:v>
                </c:pt>
                <c:pt idx="14890">
                  <c:v>-5.2864447205904197</c:v>
                </c:pt>
                <c:pt idx="14891">
                  <c:v>-5.2905540459308398</c:v>
                </c:pt>
                <c:pt idx="14892">
                  <c:v>-5.2943802129825501</c:v>
                </c:pt>
                <c:pt idx="14893">
                  <c:v>-5.2970490012812297</c:v>
                </c:pt>
                <c:pt idx="14894">
                  <c:v>-5.30023764942701</c:v>
                </c:pt>
                <c:pt idx="14895">
                  <c:v>-5.3030396401723801</c:v>
                </c:pt>
                <c:pt idx="14896">
                  <c:v>-5.3055292462303303</c:v>
                </c:pt>
                <c:pt idx="14897">
                  <c:v>-5.3076569924170203</c:v>
                </c:pt>
                <c:pt idx="14898">
                  <c:v>-5.3093137675284297</c:v>
                </c:pt>
                <c:pt idx="14899">
                  <c:v>-5.3106938898431997</c:v>
                </c:pt>
                <c:pt idx="14900">
                  <c:v>-5.3116077631041199</c:v>
                </c:pt>
                <c:pt idx="14901">
                  <c:v>-5.3079422553131703</c:v>
                </c:pt>
                <c:pt idx="14902">
                  <c:v>-5.30850781756273</c:v>
                </c:pt>
                <c:pt idx="14903">
                  <c:v>-5.30849572268726</c:v>
                </c:pt>
                <c:pt idx="14904">
                  <c:v>-5.3083889295351101</c:v>
                </c:pt>
                <c:pt idx="14905">
                  <c:v>-5.3078772578287303</c:v>
                </c:pt>
                <c:pt idx="14906">
                  <c:v>-5.3073589134415</c:v>
                </c:pt>
                <c:pt idx="14907">
                  <c:v>-5.3064390056082402</c:v>
                </c:pt>
                <c:pt idx="14908">
                  <c:v>-5.3055617517850697</c:v>
                </c:pt>
                <c:pt idx="14909">
                  <c:v>-5.2977220722978302</c:v>
                </c:pt>
                <c:pt idx="14910">
                  <c:v>-5.2966658218567799</c:v>
                </c:pt>
                <c:pt idx="14911">
                  <c:v>-5.2955207715257604</c:v>
                </c:pt>
                <c:pt idx="14912">
                  <c:v>-5.29436272999755</c:v>
                </c:pt>
                <c:pt idx="14913">
                  <c:v>-5.2931637888555203</c:v>
                </c:pt>
                <c:pt idx="14914">
                  <c:v>-5.2921856566682903</c:v>
                </c:pt>
                <c:pt idx="14915">
                  <c:v>-5.2911639407386399</c:v>
                </c:pt>
                <c:pt idx="14916">
                  <c:v>-5.2903753096953201</c:v>
                </c:pt>
                <c:pt idx="14917">
                  <c:v>-5.2831598035954102</c:v>
                </c:pt>
                <c:pt idx="14918">
                  <c:v>-5.2827670190697198</c:v>
                </c:pt>
                <c:pt idx="14919">
                  <c:v>-5.2826778292178203</c:v>
                </c:pt>
                <c:pt idx="14920">
                  <c:v>-5.2826091672071698</c:v>
                </c:pt>
                <c:pt idx="14921">
                  <c:v>-5.28291430747191</c:v>
                </c:pt>
                <c:pt idx="14922">
                  <c:v>-5.2835540016309803</c:v>
                </c:pt>
                <c:pt idx="14923">
                  <c:v>-5.2844349299115096</c:v>
                </c:pt>
                <c:pt idx="14924">
                  <c:v>-5.2856044696951399</c:v>
                </c:pt>
                <c:pt idx="14925">
                  <c:v>-5.2829510096259398</c:v>
                </c:pt>
                <c:pt idx="14926">
                  <c:v>-5.2846889954621297</c:v>
                </c:pt>
                <c:pt idx="14927">
                  <c:v>-5.28641032402271</c:v>
                </c:pt>
                <c:pt idx="14928">
                  <c:v>-5.2884626978634897</c:v>
                </c:pt>
                <c:pt idx="14929">
                  <c:v>-5.2905743575991604</c:v>
                </c:pt>
                <c:pt idx="14930">
                  <c:v>-5.2927682725748699</c:v>
                </c:pt>
                <c:pt idx="14931">
                  <c:v>-5.2951214646127198</c:v>
                </c:pt>
                <c:pt idx="14932">
                  <c:v>-5.2975063054696498</c:v>
                </c:pt>
                <c:pt idx="14933">
                  <c:v>-5.2974381454906503</c:v>
                </c:pt>
                <c:pt idx="14934">
                  <c:v>-5.2999020013436899</c:v>
                </c:pt>
                <c:pt idx="14935">
                  <c:v>-5.3022068164387504</c:v>
                </c:pt>
                <c:pt idx="14936">
                  <c:v>-5.3044398618448003</c:v>
                </c:pt>
                <c:pt idx="14937">
                  <c:v>-5.3064429290375603</c:v>
                </c:pt>
                <c:pt idx="14938">
                  <c:v>-5.3083305001329899</c:v>
                </c:pt>
                <c:pt idx="14939">
                  <c:v>-5.3100848590170902</c:v>
                </c:pt>
                <c:pt idx="14940">
                  <c:v>-5.3114964660871999</c:v>
                </c:pt>
                <c:pt idx="14941">
                  <c:v>-5.3025802946063401</c:v>
                </c:pt>
                <c:pt idx="14942">
                  <c:v>-5.30407396837228</c:v>
                </c:pt>
                <c:pt idx="14943">
                  <c:v>-5.3051530620417404</c:v>
                </c:pt>
                <c:pt idx="14944">
                  <c:v>-5.30566665570346</c:v>
                </c:pt>
                <c:pt idx="14945">
                  <c:v>-5.3060229764596603</c:v>
                </c:pt>
                <c:pt idx="14946">
                  <c:v>-5.3062298392660896</c:v>
                </c:pt>
                <c:pt idx="14947">
                  <c:v>-5.3062967187363999</c:v>
                </c:pt>
                <c:pt idx="14948">
                  <c:v>-5.3062353274237699</c:v>
                </c:pt>
                <c:pt idx="14949">
                  <c:v>-5.2996078944056899</c:v>
                </c:pt>
                <c:pt idx="14950">
                  <c:v>-5.2993174193263899</c:v>
                </c:pt>
                <c:pt idx="14951">
                  <c:v>-5.2986944768794899</c:v>
                </c:pt>
                <c:pt idx="14952">
                  <c:v>-5.2979497186678097</c:v>
                </c:pt>
                <c:pt idx="14953">
                  <c:v>-5.2972018262314498</c:v>
                </c:pt>
                <c:pt idx="14954">
                  <c:v>-5.2963620874648898</c:v>
                </c:pt>
                <c:pt idx="14955">
                  <c:v>-5.2955524672491903</c:v>
                </c:pt>
                <c:pt idx="14956">
                  <c:v>-5.2946824228179796</c:v>
                </c:pt>
                <c:pt idx="14957">
                  <c:v>-5.2865966850722401</c:v>
                </c:pt>
                <c:pt idx="14958">
                  <c:v>-5.2858759816271004</c:v>
                </c:pt>
                <c:pt idx="14959">
                  <c:v>-5.2856049789350399</c:v>
                </c:pt>
                <c:pt idx="14960">
                  <c:v>-5.2852317050051303</c:v>
                </c:pt>
                <c:pt idx="14961">
                  <c:v>-5.2849290158417999</c:v>
                </c:pt>
                <c:pt idx="14962">
                  <c:v>-5.2850724242198401</c:v>
                </c:pt>
                <c:pt idx="14963">
                  <c:v>-5.2853137162548496</c:v>
                </c:pt>
                <c:pt idx="14964">
                  <c:v>-5.2857111874502696</c:v>
                </c:pt>
                <c:pt idx="14965">
                  <c:v>-5.2802003525235</c:v>
                </c:pt>
                <c:pt idx="14966">
                  <c:v>-5.2816556437376203</c:v>
                </c:pt>
                <c:pt idx="14967">
                  <c:v>-5.2829944104373698</c:v>
                </c:pt>
                <c:pt idx="14968">
                  <c:v>-5.2847746983381496</c:v>
                </c:pt>
                <c:pt idx="14969">
                  <c:v>-5.2867010930900902</c:v>
                </c:pt>
                <c:pt idx="14970">
                  <c:v>-5.2890470240176999</c:v>
                </c:pt>
                <c:pt idx="14971">
                  <c:v>-5.2915696841188504</c:v>
                </c:pt>
                <c:pt idx="14972">
                  <c:v>-5.29444720026446</c:v>
                </c:pt>
                <c:pt idx="14973">
                  <c:v>-5.2939009730993902</c:v>
                </c:pt>
                <c:pt idx="14974">
                  <c:v>-5.2973279418177102</c:v>
                </c:pt>
                <c:pt idx="14975">
                  <c:v>-5.3007728995666099</c:v>
                </c:pt>
                <c:pt idx="14976">
                  <c:v>-5.3045744832570199</c:v>
                </c:pt>
                <c:pt idx="14977">
                  <c:v>-5.3084030098586803</c:v>
                </c:pt>
                <c:pt idx="14978">
                  <c:v>-5.3125316687488304</c:v>
                </c:pt>
                <c:pt idx="14979">
                  <c:v>-5.31670114537609</c:v>
                </c:pt>
                <c:pt idx="14980">
                  <c:v>-5.3208815759931998</c:v>
                </c:pt>
                <c:pt idx="14981">
                  <c:v>-5.3229035276048604</c:v>
                </c:pt>
                <c:pt idx="14982">
                  <c:v>-5.3273674905886201</c:v>
                </c:pt>
                <c:pt idx="14983">
                  <c:v>-5.33173668565383</c:v>
                </c:pt>
                <c:pt idx="14984">
                  <c:v>-5.3361112382703597</c:v>
                </c:pt>
                <c:pt idx="14985">
                  <c:v>-5.3403463253592101</c:v>
                </c:pt>
                <c:pt idx="14986">
                  <c:v>-5.3445275084652097</c:v>
                </c:pt>
                <c:pt idx="14987">
                  <c:v>-5.3486757814987396</c:v>
                </c:pt>
                <c:pt idx="14988">
                  <c:v>-5.3525992910106996</c:v>
                </c:pt>
                <c:pt idx="14989">
                  <c:v>-5.3538621768174002</c:v>
                </c:pt>
                <c:pt idx="14990">
                  <c:v>-5.3573225051492797</c:v>
                </c:pt>
                <c:pt idx="14991">
                  <c:v>-5.3606815176645597</c:v>
                </c:pt>
                <c:pt idx="14992">
                  <c:v>-5.3637023119366098</c:v>
                </c:pt>
                <c:pt idx="14993">
                  <c:v>-5.3663955536534802</c:v>
                </c:pt>
                <c:pt idx="14994">
                  <c:v>-5.3687665945463596</c:v>
                </c:pt>
                <c:pt idx="14995">
                  <c:v>-5.3708293990993896</c:v>
                </c:pt>
                <c:pt idx="14996">
                  <c:v>-5.3725737028682099</c:v>
                </c:pt>
                <c:pt idx="14997">
                  <c:v>-5.3694228659561603</c:v>
                </c:pt>
                <c:pt idx="14998">
                  <c:v>-5.3704828063834897</c:v>
                </c:pt>
                <c:pt idx="14999">
                  <c:v>-5.37126201519595</c:v>
                </c:pt>
                <c:pt idx="15000">
                  <c:v>-5.3715375421758704</c:v>
                </c:pt>
                <c:pt idx="15001">
                  <c:v>-5.3714700715055397</c:v>
                </c:pt>
                <c:pt idx="15002">
                  <c:v>-5.3710607167226501</c:v>
                </c:pt>
                <c:pt idx="15003">
                  <c:v>-5.3703140852497997</c:v>
                </c:pt>
                <c:pt idx="15004">
                  <c:v>-5.3692375123461602</c:v>
                </c:pt>
                <c:pt idx="15005">
                  <c:v>-5.3602781868358198</c:v>
                </c:pt>
                <c:pt idx="15006">
                  <c:v>-5.3589738650446197</c:v>
                </c:pt>
                <c:pt idx="15007">
                  <c:v>-5.3569596998941504</c:v>
                </c:pt>
                <c:pt idx="15008">
                  <c:v>-5.3548159171020604</c:v>
                </c:pt>
                <c:pt idx="15009">
                  <c:v>-5.3523074377291504</c:v>
                </c:pt>
                <c:pt idx="15010">
                  <c:v>-5.34966735193297</c:v>
                </c:pt>
                <c:pt idx="15011">
                  <c:v>-5.3470772391334904</c:v>
                </c:pt>
                <c:pt idx="15012">
                  <c:v>-5.3441738414951203</c:v>
                </c:pt>
                <c:pt idx="15013">
                  <c:v>-5.3312610890468797</c:v>
                </c:pt>
                <c:pt idx="15014">
                  <c:v>-5.3284050347252698</c:v>
                </c:pt>
                <c:pt idx="15015">
                  <c:v>-5.3252827081520202</c:v>
                </c:pt>
                <c:pt idx="15016">
                  <c:v>-5.3221358736753803</c:v>
                </c:pt>
                <c:pt idx="15017">
                  <c:v>-5.3192454409142798</c:v>
                </c:pt>
                <c:pt idx="15018">
                  <c:v>-5.3161908507207603</c:v>
                </c:pt>
                <c:pt idx="15019">
                  <c:v>-5.3131660443513304</c:v>
                </c:pt>
                <c:pt idx="15020">
                  <c:v>-5.3103512583554</c:v>
                </c:pt>
                <c:pt idx="15021">
                  <c:v>-5.2975041942299699</c:v>
                </c:pt>
                <c:pt idx="15022">
                  <c:v>-5.2951978637857398</c:v>
                </c:pt>
                <c:pt idx="15023">
                  <c:v>-5.2927605034807401</c:v>
                </c:pt>
                <c:pt idx="15024">
                  <c:v>-5.2907702881218297</c:v>
                </c:pt>
                <c:pt idx="15025">
                  <c:v>-5.2888200307630999</c:v>
                </c:pt>
                <c:pt idx="15026">
                  <c:v>-5.2870509979749301</c:v>
                </c:pt>
                <c:pt idx="15027">
                  <c:v>-5.28548103148594</c:v>
                </c:pt>
                <c:pt idx="15028">
                  <c:v>-5.2841798400818698</c:v>
                </c:pt>
                <c:pt idx="15029">
                  <c:v>-5.2746724335093198</c:v>
                </c:pt>
                <c:pt idx="15030">
                  <c:v>-5.2741096305280903</c:v>
                </c:pt>
                <c:pt idx="15031">
                  <c:v>-5.2734451903970001</c:v>
                </c:pt>
                <c:pt idx="15032">
                  <c:v>-5.2729409725022496</c:v>
                </c:pt>
                <c:pt idx="15033">
                  <c:v>-5.2726183400024897</c:v>
                </c:pt>
                <c:pt idx="15034">
                  <c:v>-5.27238142745726</c:v>
                </c:pt>
                <c:pt idx="15035">
                  <c:v>-5.2722196697237598</c:v>
                </c:pt>
                <c:pt idx="15036">
                  <c:v>-5.2722362753802701</c:v>
                </c:pt>
                <c:pt idx="15037">
                  <c:v>-5.2654170575200698</c:v>
                </c:pt>
                <c:pt idx="15038">
                  <c:v>-5.2658890180737101</c:v>
                </c:pt>
                <c:pt idx="15039">
                  <c:v>-5.2659022207514798</c:v>
                </c:pt>
                <c:pt idx="15040">
                  <c:v>-5.2658345141564098</c:v>
                </c:pt>
                <c:pt idx="15041">
                  <c:v>-5.26597199499989</c:v>
                </c:pt>
                <c:pt idx="15042">
                  <c:v>-5.2658774939564701</c:v>
                </c:pt>
                <c:pt idx="15043">
                  <c:v>-5.2657670160242303</c:v>
                </c:pt>
                <c:pt idx="15044">
                  <c:v>-5.26560191092309</c:v>
                </c:pt>
                <c:pt idx="15045">
                  <c:v>-5.2585373146848804</c:v>
                </c:pt>
                <c:pt idx="15046">
                  <c:v>-5.2581566914631299</c:v>
                </c:pt>
                <c:pt idx="15047">
                  <c:v>-5.25751262693763</c:v>
                </c:pt>
                <c:pt idx="15048">
                  <c:v>-5.2566759791913604</c:v>
                </c:pt>
                <c:pt idx="15049">
                  <c:v>-5.2556412387924603</c:v>
                </c:pt>
                <c:pt idx="15050">
                  <c:v>-5.2545267619156197</c:v>
                </c:pt>
                <c:pt idx="15051">
                  <c:v>-5.2532060778848999</c:v>
                </c:pt>
                <c:pt idx="15052">
                  <c:v>-5.2516775982881496</c:v>
                </c:pt>
                <c:pt idx="15053">
                  <c:v>-5.2420442058391998</c:v>
                </c:pt>
                <c:pt idx="15054">
                  <c:v>-5.2406045875672298</c:v>
                </c:pt>
                <c:pt idx="15055">
                  <c:v>-5.2387076983660599</c:v>
                </c:pt>
                <c:pt idx="15056">
                  <c:v>-5.23661041298352</c:v>
                </c:pt>
                <c:pt idx="15057">
                  <c:v>-5.2344297941329598</c:v>
                </c:pt>
                <c:pt idx="15058">
                  <c:v>-5.2321711559492803</c:v>
                </c:pt>
                <c:pt idx="15059">
                  <c:v>-5.2297321767542897</c:v>
                </c:pt>
                <c:pt idx="15060">
                  <c:v>-5.2274339646169601</c:v>
                </c:pt>
                <c:pt idx="15061">
                  <c:v>-5.2155581935328597</c:v>
                </c:pt>
                <c:pt idx="15062">
                  <c:v>-5.21316678418951</c:v>
                </c:pt>
                <c:pt idx="15063">
                  <c:v>-5.2106638815634696</c:v>
                </c:pt>
                <c:pt idx="15064">
                  <c:v>-5.2078408782180601</c:v>
                </c:pt>
                <c:pt idx="15065">
                  <c:v>-5.2052773723573997</c:v>
                </c:pt>
                <c:pt idx="15066">
                  <c:v>-5.2024770595509002</c:v>
                </c:pt>
                <c:pt idx="15067">
                  <c:v>-5.1998390000780503</c:v>
                </c:pt>
                <c:pt idx="15068">
                  <c:v>-5.19719269992357</c:v>
                </c:pt>
                <c:pt idx="15069">
                  <c:v>-5.1847823484826803</c:v>
                </c:pt>
                <c:pt idx="15070">
                  <c:v>-5.1825830432224702</c:v>
                </c:pt>
                <c:pt idx="15071">
                  <c:v>-5.1800474477084997</c:v>
                </c:pt>
                <c:pt idx="15072">
                  <c:v>-5.1775228165419298</c:v>
                </c:pt>
                <c:pt idx="15073">
                  <c:v>-5.1750120701420101</c:v>
                </c:pt>
                <c:pt idx="15074">
                  <c:v>-5.1726185488959002</c:v>
                </c:pt>
                <c:pt idx="15075">
                  <c:v>-5.1704601459752402</c:v>
                </c:pt>
                <c:pt idx="15076">
                  <c:v>-5.1682068577208202</c:v>
                </c:pt>
                <c:pt idx="15077">
                  <c:v>-5.1564023846542204</c:v>
                </c:pt>
                <c:pt idx="15078">
                  <c:v>-5.1544155254924799</c:v>
                </c:pt>
                <c:pt idx="15079">
                  <c:v>-5.1523427056445099</c:v>
                </c:pt>
                <c:pt idx="15080">
                  <c:v>-5.1504320750308601</c:v>
                </c:pt>
                <c:pt idx="15081">
                  <c:v>-5.1483299040050499</c:v>
                </c:pt>
                <c:pt idx="15082">
                  <c:v>-5.1465645914330302</c:v>
                </c:pt>
                <c:pt idx="15083">
                  <c:v>-5.1445350058272803</c:v>
                </c:pt>
                <c:pt idx="15084">
                  <c:v>-5.1427964880553203</c:v>
                </c:pt>
                <c:pt idx="15085">
                  <c:v>-5.13160430930294</c:v>
                </c:pt>
                <c:pt idx="15086">
                  <c:v>-5.1299546087752796</c:v>
                </c:pt>
                <c:pt idx="15087">
                  <c:v>-5.1283368152814104</c:v>
                </c:pt>
                <c:pt idx="15088">
                  <c:v>-5.1266371535678701</c:v>
                </c:pt>
                <c:pt idx="15089">
                  <c:v>-5.1247773011764499</c:v>
                </c:pt>
                <c:pt idx="15090">
                  <c:v>-5.1229548736649599</c:v>
                </c:pt>
                <c:pt idx="15091">
                  <c:v>-5.1208817823092696</c:v>
                </c:pt>
                <c:pt idx="15092">
                  <c:v>-5.1189762492391297</c:v>
                </c:pt>
                <c:pt idx="15093">
                  <c:v>-5.1071721597060797</c:v>
                </c:pt>
                <c:pt idx="15094">
                  <c:v>-5.1050292915138904</c:v>
                </c:pt>
                <c:pt idx="15095">
                  <c:v>-5.10274105080721</c:v>
                </c:pt>
                <c:pt idx="15096">
                  <c:v>-5.1002221780212</c:v>
                </c:pt>
                <c:pt idx="15097">
                  <c:v>-5.0976792115061196</c:v>
                </c:pt>
                <c:pt idx="15098">
                  <c:v>-5.0948134138340304</c:v>
                </c:pt>
                <c:pt idx="15099">
                  <c:v>-5.0920966033687298</c:v>
                </c:pt>
                <c:pt idx="15100">
                  <c:v>-5.0887678835220704</c:v>
                </c:pt>
                <c:pt idx="15101">
                  <c:v>-5.07459552326101</c:v>
                </c:pt>
                <c:pt idx="15102">
                  <c:v>-5.0714273929246803</c:v>
                </c:pt>
                <c:pt idx="15103">
                  <c:v>-5.0681727270353996</c:v>
                </c:pt>
                <c:pt idx="15104">
                  <c:v>-5.0645718372368398</c:v>
                </c:pt>
                <c:pt idx="15105">
                  <c:v>-5.0609431240943401</c:v>
                </c:pt>
                <c:pt idx="15106">
                  <c:v>-5.05687924708523</c:v>
                </c:pt>
                <c:pt idx="15107">
                  <c:v>-5.05310617683734</c:v>
                </c:pt>
                <c:pt idx="15108">
                  <c:v>-5.04899338647978</c:v>
                </c:pt>
                <c:pt idx="15109">
                  <c:v>-5.0327050456311797</c:v>
                </c:pt>
                <c:pt idx="15110">
                  <c:v>-5.0289374864037901</c:v>
                </c:pt>
                <c:pt idx="15111">
                  <c:v>-5.0251283951679397</c:v>
                </c:pt>
                <c:pt idx="15112">
                  <c:v>-5.0209054204838299</c:v>
                </c:pt>
                <c:pt idx="15113">
                  <c:v>-5.0170397934858704</c:v>
                </c:pt>
                <c:pt idx="15114">
                  <c:v>-5.0130200600324404</c:v>
                </c:pt>
                <c:pt idx="15115">
                  <c:v>-5.0092805372829599</c:v>
                </c:pt>
                <c:pt idx="15116">
                  <c:v>-5.0056849518765301</c:v>
                </c:pt>
                <c:pt idx="15117">
                  <c:v>-4.9888963222023097</c:v>
                </c:pt>
                <c:pt idx="15118">
                  <c:v>-4.9854245305134803</c:v>
                </c:pt>
                <c:pt idx="15119">
                  <c:v>-4.9818118681541401</c:v>
                </c:pt>
                <c:pt idx="15120">
                  <c:v>-4.9782166469367803</c:v>
                </c:pt>
                <c:pt idx="15121">
                  <c:v>-4.9749553432617599</c:v>
                </c:pt>
                <c:pt idx="15122">
                  <c:v>-4.9716474439777798</c:v>
                </c:pt>
                <c:pt idx="15123">
                  <c:v>-4.9683589206817702</c:v>
                </c:pt>
                <c:pt idx="15124">
                  <c:v>-4.9650889750168297</c:v>
                </c:pt>
                <c:pt idx="15125">
                  <c:v>-4.9491451379365197</c:v>
                </c:pt>
                <c:pt idx="15126">
                  <c:v>-4.9467037060769501</c:v>
                </c:pt>
                <c:pt idx="15127">
                  <c:v>-4.9437043502459197</c:v>
                </c:pt>
                <c:pt idx="15128">
                  <c:v>-4.9407111399819597</c:v>
                </c:pt>
                <c:pt idx="15129">
                  <c:v>-4.9377592865753597</c:v>
                </c:pt>
                <c:pt idx="15130">
                  <c:v>-4.9349924504922003</c:v>
                </c:pt>
                <c:pt idx="15131">
                  <c:v>-4.9323118462826203</c:v>
                </c:pt>
                <c:pt idx="15132">
                  <c:v>-4.9293325830063397</c:v>
                </c:pt>
                <c:pt idx="15133">
                  <c:v>-4.9137577582093002</c:v>
                </c:pt>
                <c:pt idx="15134">
                  <c:v>-4.9113221439206303</c:v>
                </c:pt>
                <c:pt idx="15135">
                  <c:v>-4.9083372590983299</c:v>
                </c:pt>
                <c:pt idx="15136">
                  <c:v>-4.9056106912028303</c:v>
                </c:pt>
                <c:pt idx="15137">
                  <c:v>-4.9024631882479603</c:v>
                </c:pt>
                <c:pt idx="15138">
                  <c:v>-4.8996707848325904</c:v>
                </c:pt>
                <c:pt idx="15139">
                  <c:v>-4.89640266063219</c:v>
                </c:pt>
                <c:pt idx="15140">
                  <c:v>-4.89339457784821</c:v>
                </c:pt>
                <c:pt idx="15141">
                  <c:v>-4.8769095433592504</c:v>
                </c:pt>
                <c:pt idx="15142">
                  <c:v>-4.8738463808332</c:v>
                </c:pt>
                <c:pt idx="15143">
                  <c:v>-4.8704490151415696</c:v>
                </c:pt>
                <c:pt idx="15144">
                  <c:v>-4.8670197709328198</c:v>
                </c:pt>
                <c:pt idx="15145">
                  <c:v>-4.8634078553178597</c:v>
                </c:pt>
                <c:pt idx="15146">
                  <c:v>-4.8597700154199703</c:v>
                </c:pt>
                <c:pt idx="15147">
                  <c:v>-4.8561084297104404</c:v>
                </c:pt>
                <c:pt idx="15148">
                  <c:v>-4.8527354073626396</c:v>
                </c:pt>
                <c:pt idx="15149">
                  <c:v>-4.8351928970854896</c:v>
                </c:pt>
                <c:pt idx="15150">
                  <c:v>-4.8316613842741098</c:v>
                </c:pt>
                <c:pt idx="15151">
                  <c:v>-4.8278059599867396</c:v>
                </c:pt>
                <c:pt idx="15152">
                  <c:v>-4.8239398466558496</c:v>
                </c:pt>
                <c:pt idx="15153">
                  <c:v>-4.8200631653744903</c:v>
                </c:pt>
                <c:pt idx="15154">
                  <c:v>-4.8163348250721603</c:v>
                </c:pt>
                <c:pt idx="15155">
                  <c:v>-4.8122810497337598</c:v>
                </c:pt>
                <c:pt idx="15156">
                  <c:v>-4.8082139039591301</c:v>
                </c:pt>
                <c:pt idx="15157">
                  <c:v>-4.7900132405473697</c:v>
                </c:pt>
                <c:pt idx="15158">
                  <c:v>-4.7862384796512201</c:v>
                </c:pt>
                <c:pt idx="15159">
                  <c:v>-4.7821200583178802</c:v>
                </c:pt>
                <c:pt idx="15160">
                  <c:v>-4.7779702490561604</c:v>
                </c:pt>
                <c:pt idx="15161">
                  <c:v>-4.7741054341418199</c:v>
                </c:pt>
                <c:pt idx="15162">
                  <c:v>-4.7698748471955801</c:v>
                </c:pt>
                <c:pt idx="15163">
                  <c:v>-4.7655937752881696</c:v>
                </c:pt>
                <c:pt idx="15164">
                  <c:v>-4.7612558049581297</c:v>
                </c:pt>
                <c:pt idx="15165">
                  <c:v>-4.7419943917103398</c:v>
                </c:pt>
                <c:pt idx="15166">
                  <c:v>-4.7379771759187497</c:v>
                </c:pt>
                <c:pt idx="15167">
                  <c:v>-4.7338865738482596</c:v>
                </c:pt>
                <c:pt idx="15168">
                  <c:v>-4.7293736157401698</c:v>
                </c:pt>
                <c:pt idx="15169">
                  <c:v>-4.7247730803106798</c:v>
                </c:pt>
                <c:pt idx="15170">
                  <c:v>-4.7200816875810903</c:v>
                </c:pt>
                <c:pt idx="15171">
                  <c:v>-4.7152975632765903</c:v>
                </c:pt>
                <c:pt idx="15172">
                  <c:v>-4.71062423785256</c:v>
                </c:pt>
                <c:pt idx="15173">
                  <c:v>-4.6895241975282396</c:v>
                </c:pt>
                <c:pt idx="15174">
                  <c:v>-4.6854250662772303</c:v>
                </c:pt>
                <c:pt idx="15175">
                  <c:v>-4.6805024580579602</c:v>
                </c:pt>
                <c:pt idx="15176">
                  <c:v>-4.67550422096354</c:v>
                </c:pt>
                <c:pt idx="15177">
                  <c:v>-4.6704413691828002</c:v>
                </c:pt>
                <c:pt idx="15178">
                  <c:v>-4.66532533107838</c:v>
                </c:pt>
                <c:pt idx="15179">
                  <c:v>-4.6601707195336104</c:v>
                </c:pt>
                <c:pt idx="15180">
                  <c:v>-4.6555916977317704</c:v>
                </c:pt>
                <c:pt idx="15181">
                  <c:v>-4.6331959927952999</c:v>
                </c:pt>
                <c:pt idx="15182">
                  <c:v>-4.6286426924161903</c:v>
                </c:pt>
                <c:pt idx="15183">
                  <c:v>-4.6237352986968698</c:v>
                </c:pt>
                <c:pt idx="15184">
                  <c:v>-4.6188819312520497</c:v>
                </c:pt>
                <c:pt idx="15185">
                  <c:v>-4.6144825667373501</c:v>
                </c:pt>
                <c:pt idx="15186">
                  <c:v>-4.6099220524986899</c:v>
                </c:pt>
                <c:pt idx="15187">
                  <c:v>-4.6052941671615901</c:v>
                </c:pt>
                <c:pt idx="15188">
                  <c:v>-4.6007995949040703</c:v>
                </c:pt>
                <c:pt idx="15189">
                  <c:v>-4.5804441343870099</c:v>
                </c:pt>
                <c:pt idx="15190">
                  <c:v>-4.5766412575468696</c:v>
                </c:pt>
                <c:pt idx="15191">
                  <c:v>-4.5726753426868898</c:v>
                </c:pt>
                <c:pt idx="15192">
                  <c:v>-4.5692481117529304</c:v>
                </c:pt>
                <c:pt idx="15193">
                  <c:v>-4.5657079779118597</c:v>
                </c:pt>
                <c:pt idx="15194">
                  <c:v>-4.5624022818352499</c:v>
                </c:pt>
                <c:pt idx="15195">
                  <c:v>-4.5593435808473197</c:v>
                </c:pt>
                <c:pt idx="15196">
                  <c:v>-4.5565419639911697</c:v>
                </c:pt>
                <c:pt idx="15197">
                  <c:v>-4.52235012835978</c:v>
                </c:pt>
                <c:pt idx="15198">
                  <c:v>-4.5214464405108403</c:v>
                </c:pt>
                <c:pt idx="15199">
                  <c:v>-4.5194768220491799</c:v>
                </c:pt>
                <c:pt idx="15200">
                  <c:v>-4.5177710301425602</c:v>
                </c:pt>
                <c:pt idx="15201">
                  <c:v>-4.5165364904812799</c:v>
                </c:pt>
                <c:pt idx="15202">
                  <c:v>-4.51562436704112</c:v>
                </c:pt>
                <c:pt idx="15203">
                  <c:v>-4.5148768252248201</c:v>
                </c:pt>
                <c:pt idx="15204">
                  <c:v>-4.51455295547151</c:v>
                </c:pt>
                <c:pt idx="15205">
                  <c:v>-4.5054249586231503</c:v>
                </c:pt>
                <c:pt idx="15206">
                  <c:v>-4.5060226528737601</c:v>
                </c:pt>
                <c:pt idx="15207">
                  <c:v>-4.5061988990433699</c:v>
                </c:pt>
                <c:pt idx="15208">
                  <c:v>-4.5067061385994398</c:v>
                </c:pt>
                <c:pt idx="15209">
                  <c:v>-4.5073605029109798</c:v>
                </c:pt>
                <c:pt idx="15210">
                  <c:v>-4.5081467375106001</c:v>
                </c:pt>
                <c:pt idx="15211">
                  <c:v>-4.5090496925111996</c:v>
                </c:pt>
                <c:pt idx="15212">
                  <c:v>-4.5102599700468797</c:v>
                </c:pt>
                <c:pt idx="15213">
                  <c:v>-4.5054185797155002</c:v>
                </c:pt>
                <c:pt idx="15214">
                  <c:v>-4.5070699916530303</c:v>
                </c:pt>
                <c:pt idx="15215">
                  <c:v>-4.5085181786297603</c:v>
                </c:pt>
                <c:pt idx="15216">
                  <c:v>-4.5100210298432399</c:v>
                </c:pt>
                <c:pt idx="15217">
                  <c:v>-4.5115692448612901</c:v>
                </c:pt>
                <c:pt idx="15218">
                  <c:v>-4.5131557843232004</c:v>
                </c:pt>
                <c:pt idx="15219">
                  <c:v>-4.5147748870951903</c:v>
                </c:pt>
                <c:pt idx="15220">
                  <c:v>-4.5165444369496202</c:v>
                </c:pt>
                <c:pt idx="15221">
                  <c:v>-4.5128577723721497</c:v>
                </c:pt>
                <c:pt idx="15222">
                  <c:v>-4.5146836432343198</c:v>
                </c:pt>
                <c:pt idx="15223">
                  <c:v>-4.51661715327434</c:v>
                </c:pt>
                <c:pt idx="15224">
                  <c:v>-4.5184220994823097</c:v>
                </c:pt>
                <c:pt idx="15225">
                  <c:v>-4.5204088810324201</c:v>
                </c:pt>
                <c:pt idx="15226">
                  <c:v>-4.5223093632844602</c:v>
                </c:pt>
                <c:pt idx="15227">
                  <c:v>-4.5243498427346003</c:v>
                </c:pt>
                <c:pt idx="15228">
                  <c:v>-4.5263045205644898</c:v>
                </c:pt>
                <c:pt idx="15229">
                  <c:v>-4.5235729082019498</c:v>
                </c:pt>
                <c:pt idx="15230">
                  <c:v>-4.52527406572242</c:v>
                </c:pt>
                <c:pt idx="15231">
                  <c:v>-4.5268807714183099</c:v>
                </c:pt>
                <c:pt idx="15232">
                  <c:v>-4.5286021959441003</c:v>
                </c:pt>
                <c:pt idx="15233">
                  <c:v>-4.5301792025215804</c:v>
                </c:pt>
                <c:pt idx="15234">
                  <c:v>-4.5318881455615996</c:v>
                </c:pt>
                <c:pt idx="15235">
                  <c:v>-4.5334657209486302</c:v>
                </c:pt>
                <c:pt idx="15236">
                  <c:v>-4.53481436184902</c:v>
                </c:pt>
                <c:pt idx="15237">
                  <c:v>-4.5309696651079001</c:v>
                </c:pt>
                <c:pt idx="15238">
                  <c:v>-4.5322418654569603</c:v>
                </c:pt>
                <c:pt idx="15239">
                  <c:v>-4.5331984462478498</c:v>
                </c:pt>
                <c:pt idx="15240">
                  <c:v>-4.5339269585078004</c:v>
                </c:pt>
                <c:pt idx="15241">
                  <c:v>-4.5343172417423396</c:v>
                </c:pt>
                <c:pt idx="15242">
                  <c:v>-4.5346078961514404</c:v>
                </c:pt>
                <c:pt idx="15243">
                  <c:v>-4.5345118353259499</c:v>
                </c:pt>
                <c:pt idx="15244">
                  <c:v>-4.5340760791917196</c:v>
                </c:pt>
                <c:pt idx="15245">
                  <c:v>-4.5262058343504101</c:v>
                </c:pt>
                <c:pt idx="15246">
                  <c:v>-4.5254906535552202</c:v>
                </c:pt>
                <c:pt idx="15247">
                  <c:v>-4.5241087294361799</c:v>
                </c:pt>
                <c:pt idx="15248">
                  <c:v>-4.5224702248557902</c:v>
                </c:pt>
                <c:pt idx="15249">
                  <c:v>-4.5204506657553196</c:v>
                </c:pt>
                <c:pt idx="15250">
                  <c:v>-4.5181135630029798</c:v>
                </c:pt>
                <c:pt idx="15251">
                  <c:v>-4.5153155896012498</c:v>
                </c:pt>
                <c:pt idx="15252">
                  <c:v>-4.5124332091489503</c:v>
                </c:pt>
                <c:pt idx="15253">
                  <c:v>-4.4979915437070499</c:v>
                </c:pt>
                <c:pt idx="15254">
                  <c:v>-4.4947218787251497</c:v>
                </c:pt>
                <c:pt idx="15255">
                  <c:v>-4.4907724707513497</c:v>
                </c:pt>
                <c:pt idx="15256">
                  <c:v>-4.4865481169956301</c:v>
                </c:pt>
                <c:pt idx="15257">
                  <c:v>-4.4823440982442504</c:v>
                </c:pt>
                <c:pt idx="15258">
                  <c:v>-4.4775631064101997</c:v>
                </c:pt>
                <c:pt idx="15259">
                  <c:v>-4.4725034863500497</c:v>
                </c:pt>
                <c:pt idx="15260">
                  <c:v>-4.4671669623573296</c:v>
                </c:pt>
                <c:pt idx="15261">
                  <c:v>-4.4458388464733796</c:v>
                </c:pt>
                <c:pt idx="15262">
                  <c:v>-4.4405764351283699</c:v>
                </c:pt>
                <c:pt idx="15263">
                  <c:v>-4.4344482560069496</c:v>
                </c:pt>
                <c:pt idx="15264">
                  <c:v>-4.4280687376371697</c:v>
                </c:pt>
                <c:pt idx="15265">
                  <c:v>-4.4215820010198401</c:v>
                </c:pt>
                <c:pt idx="15266">
                  <c:v>-4.4147398676530001</c:v>
                </c:pt>
                <c:pt idx="15267">
                  <c:v>-4.4076833997434797</c:v>
                </c:pt>
                <c:pt idx="15268">
                  <c:v>-4.4008685317615699</c:v>
                </c:pt>
                <c:pt idx="15269">
                  <c:v>-4.3739676132516001</c:v>
                </c:pt>
                <c:pt idx="15270">
                  <c:v>-4.3668884395916603</c:v>
                </c:pt>
                <c:pt idx="15271">
                  <c:v>-4.3592634871564897</c:v>
                </c:pt>
                <c:pt idx="15272">
                  <c:v>-4.3515616297474899</c:v>
                </c:pt>
                <c:pt idx="15273">
                  <c:v>-4.3440344685580996</c:v>
                </c:pt>
                <c:pt idx="15274">
                  <c:v>-4.3367952048658402</c:v>
                </c:pt>
                <c:pt idx="15275">
                  <c:v>-4.3291215914285903</c:v>
                </c:pt>
                <c:pt idx="15276">
                  <c:v>-4.3214989987271597</c:v>
                </c:pt>
                <c:pt idx="15277">
                  <c:v>-4.2938678932723304</c:v>
                </c:pt>
                <c:pt idx="15278">
                  <c:v>-4.28711358591808</c:v>
                </c:pt>
                <c:pt idx="15279">
                  <c:v>-4.2800594287684</c:v>
                </c:pt>
                <c:pt idx="15280">
                  <c:v>-4.2737455570966203</c:v>
                </c:pt>
                <c:pt idx="15281">
                  <c:v>-4.2673019023363299</c:v>
                </c:pt>
                <c:pt idx="15282">
                  <c:v>-4.26107688800787</c:v>
                </c:pt>
                <c:pt idx="15283">
                  <c:v>-4.25509221921563</c:v>
                </c:pt>
                <c:pt idx="15284">
                  <c:v>-4.2495865061201004</c:v>
                </c:pt>
                <c:pt idx="15285">
                  <c:v>-4.2274525859881003</c:v>
                </c:pt>
                <c:pt idx="15286">
                  <c:v>-4.2230829529778298</c:v>
                </c:pt>
                <c:pt idx="15287">
                  <c:v>-4.21900249399327</c:v>
                </c:pt>
                <c:pt idx="15288">
                  <c:v>-4.2151775572529697</c:v>
                </c:pt>
                <c:pt idx="15289">
                  <c:v>-4.2117391243345299</c:v>
                </c:pt>
                <c:pt idx="15290">
                  <c:v>-4.2087993447571996</c:v>
                </c:pt>
                <c:pt idx="15291">
                  <c:v>-4.2063600339243798</c:v>
                </c:pt>
                <c:pt idx="15292">
                  <c:v>-4.2044217121013903</c:v>
                </c:pt>
                <c:pt idx="15293">
                  <c:v>-4.1910417147521803</c:v>
                </c:pt>
                <c:pt idx="15294">
                  <c:v>-4.1905898793482201</c:v>
                </c:pt>
                <c:pt idx="15295">
                  <c:v>-4.1902207759565497</c:v>
                </c:pt>
                <c:pt idx="15296">
                  <c:v>-4.19027361767127</c:v>
                </c:pt>
                <c:pt idx="15297">
                  <c:v>-4.1908212022993201</c:v>
                </c:pt>
                <c:pt idx="15298">
                  <c:v>-4.1916175843159502</c:v>
                </c:pt>
                <c:pt idx="15299">
                  <c:v>-4.1928879841644298</c:v>
                </c:pt>
                <c:pt idx="15300">
                  <c:v>-4.1946143575707104</c:v>
                </c:pt>
                <c:pt idx="15301">
                  <c:v>-4.1888087692634901</c:v>
                </c:pt>
                <c:pt idx="15302">
                  <c:v>-4.1914446692863203</c:v>
                </c:pt>
                <c:pt idx="15303">
                  <c:v>-4.1937556317525804</c:v>
                </c:pt>
                <c:pt idx="15304">
                  <c:v>-4.1960818206991597</c:v>
                </c:pt>
                <c:pt idx="15305">
                  <c:v>-4.1983748488030201</c:v>
                </c:pt>
                <c:pt idx="15306">
                  <c:v>-4.2005877510201799</c:v>
                </c:pt>
                <c:pt idx="15307">
                  <c:v>-4.2027243956329796</c:v>
                </c:pt>
                <c:pt idx="15308">
                  <c:v>-4.2045218780287099</c:v>
                </c:pt>
                <c:pt idx="15309">
                  <c:v>-4.19767053618886</c:v>
                </c:pt>
                <c:pt idx="15310">
                  <c:v>-4.1988400136745803</c:v>
                </c:pt>
                <c:pt idx="15311">
                  <c:v>-4.1991275657507998</c:v>
                </c:pt>
                <c:pt idx="15312">
                  <c:v>-4.1991447857077198</c:v>
                </c:pt>
                <c:pt idx="15313">
                  <c:v>-4.1984508246271099</c:v>
                </c:pt>
                <c:pt idx="15314">
                  <c:v>-4.1973130871157398</c:v>
                </c:pt>
                <c:pt idx="15315">
                  <c:v>-4.1952234864474702</c:v>
                </c:pt>
                <c:pt idx="15316">
                  <c:v>-4.1928873127720596</c:v>
                </c:pt>
                <c:pt idx="15317">
                  <c:v>-4.1777291047728102</c:v>
                </c:pt>
                <c:pt idx="15318">
                  <c:v>-4.1744707177035201</c:v>
                </c:pt>
                <c:pt idx="15319">
                  <c:v>-4.1703487407922202</c:v>
                </c:pt>
                <c:pt idx="15320">
                  <c:v>-4.1664320416681502</c:v>
                </c:pt>
                <c:pt idx="15321">
                  <c:v>-4.1617491319767899</c:v>
                </c:pt>
                <c:pt idx="15322">
                  <c:v>-4.1570785293485804</c:v>
                </c:pt>
                <c:pt idx="15323">
                  <c:v>-4.1520732577008701</c:v>
                </c:pt>
                <c:pt idx="15324">
                  <c:v>-4.1472000093564301</c:v>
                </c:pt>
                <c:pt idx="15325">
                  <c:v>-4.1297297535999</c:v>
                </c:pt>
                <c:pt idx="15326">
                  <c:v>-4.1255587773361002</c:v>
                </c:pt>
                <c:pt idx="15327">
                  <c:v>-4.1211511585209699</c:v>
                </c:pt>
                <c:pt idx="15328">
                  <c:v>-4.1171123594323999</c:v>
                </c:pt>
                <c:pt idx="15329">
                  <c:v>-4.1136065395262102</c:v>
                </c:pt>
                <c:pt idx="15330">
                  <c:v>-4.1105637796358803</c:v>
                </c:pt>
                <c:pt idx="15331">
                  <c:v>-4.1084029213823898</c:v>
                </c:pt>
                <c:pt idx="15332">
                  <c:v>-4.1067066912884203</c:v>
                </c:pt>
                <c:pt idx="15333">
                  <c:v>-4.0995408841178804</c:v>
                </c:pt>
                <c:pt idx="15334">
                  <c:v>-4.0994360507670402</c:v>
                </c:pt>
                <c:pt idx="15335">
                  <c:v>-4.0999795916670996</c:v>
                </c:pt>
                <c:pt idx="15336">
                  <c:v>-4.10139013788491</c:v>
                </c:pt>
                <c:pt idx="15337">
                  <c:v>-4.1032943335430803</c:v>
                </c:pt>
                <c:pt idx="15338">
                  <c:v>-4.1060148350876498</c:v>
                </c:pt>
                <c:pt idx="15339">
                  <c:v>-4.1095056689513996</c:v>
                </c:pt>
                <c:pt idx="15340">
                  <c:v>-4.1133508220209301</c:v>
                </c:pt>
                <c:pt idx="15341">
                  <c:v>-4.1189088158166198</c:v>
                </c:pt>
                <c:pt idx="15342">
                  <c:v>-4.1235386144849597</c:v>
                </c:pt>
                <c:pt idx="15343">
                  <c:v>-4.1287909114637298</c:v>
                </c:pt>
                <c:pt idx="15344">
                  <c:v>-4.1341138153187202</c:v>
                </c:pt>
                <c:pt idx="15345">
                  <c:v>-4.1394712768736897</c:v>
                </c:pt>
                <c:pt idx="15346">
                  <c:v>-4.1451114152381603</c:v>
                </c:pt>
                <c:pt idx="15347">
                  <c:v>-4.1505768483503402</c:v>
                </c:pt>
                <c:pt idx="15348">
                  <c:v>-4.1558927799031702</c:v>
                </c:pt>
                <c:pt idx="15349">
                  <c:v>-4.1621577206337204</c:v>
                </c:pt>
                <c:pt idx="15350">
                  <c:v>-4.1664789277700001</c:v>
                </c:pt>
                <c:pt idx="15351">
                  <c:v>-4.1704374638547996</c:v>
                </c:pt>
                <c:pt idx="15352">
                  <c:v>-4.1735793936238901</c:v>
                </c:pt>
                <c:pt idx="15353">
                  <c:v>-4.1762549195508001</c:v>
                </c:pt>
                <c:pt idx="15354">
                  <c:v>-4.1781627205450302</c:v>
                </c:pt>
                <c:pt idx="15355">
                  <c:v>-4.1791498883870402</c:v>
                </c:pt>
                <c:pt idx="15356">
                  <c:v>-4.1792945237048196</c:v>
                </c:pt>
                <c:pt idx="15357">
                  <c:v>-4.1728443950171199</c:v>
                </c:pt>
                <c:pt idx="15358">
                  <c:v>-4.17137721229546</c:v>
                </c:pt>
                <c:pt idx="15359">
                  <c:v>-4.1689573409367897</c:v>
                </c:pt>
                <c:pt idx="15360">
                  <c:v>-4.1655880475690896</c:v>
                </c:pt>
                <c:pt idx="15361">
                  <c:v>-4.1615992487736602</c:v>
                </c:pt>
                <c:pt idx="15362">
                  <c:v>-4.1568201580640798</c:v>
                </c:pt>
                <c:pt idx="15363">
                  <c:v>-4.1515710610496201</c:v>
                </c:pt>
                <c:pt idx="15364">
                  <c:v>-4.1459324220649298</c:v>
                </c:pt>
                <c:pt idx="15365">
                  <c:v>-4.1289369630144401</c:v>
                </c:pt>
                <c:pt idx="15366">
                  <c:v>-4.1231589588314703</c:v>
                </c:pt>
                <c:pt idx="15367">
                  <c:v>-4.1169983559136503</c:v>
                </c:pt>
                <c:pt idx="15368">
                  <c:v>-4.11064179169579</c:v>
                </c:pt>
                <c:pt idx="15369">
                  <c:v>-4.1047337168244598</c:v>
                </c:pt>
                <c:pt idx="15370">
                  <c:v>-4.0988674488488996</c:v>
                </c:pt>
                <c:pt idx="15371">
                  <c:v>-4.0937147383633103</c:v>
                </c:pt>
                <c:pt idx="15372">
                  <c:v>-4.08906443504429</c:v>
                </c:pt>
                <c:pt idx="15373">
                  <c:v>-4.07712083046302</c:v>
                </c:pt>
                <c:pt idx="15374">
                  <c:v>-4.0737532468605</c:v>
                </c:pt>
                <c:pt idx="15375">
                  <c:v>-4.0711472456557303</c:v>
                </c:pt>
                <c:pt idx="15376">
                  <c:v>-4.0693134429240096</c:v>
                </c:pt>
                <c:pt idx="15377">
                  <c:v>-4.0681958344065698</c:v>
                </c:pt>
                <c:pt idx="15378">
                  <c:v>-4.0679903983270798</c:v>
                </c:pt>
                <c:pt idx="15379">
                  <c:v>-4.0684866106406998</c:v>
                </c:pt>
                <c:pt idx="15380">
                  <c:v>-4.0698701282115799</c:v>
                </c:pt>
                <c:pt idx="15381">
                  <c:v>-4.0719438365246603</c:v>
                </c:pt>
                <c:pt idx="15382">
                  <c:v>-4.0747017917693098</c:v>
                </c:pt>
                <c:pt idx="15383">
                  <c:v>-4.0780703349296701</c:v>
                </c:pt>
                <c:pt idx="15384">
                  <c:v>-4.0821931641751901</c:v>
                </c:pt>
                <c:pt idx="15385">
                  <c:v>-4.0867217675141596</c:v>
                </c:pt>
                <c:pt idx="15386">
                  <c:v>-4.0916801070266704</c:v>
                </c:pt>
                <c:pt idx="15387">
                  <c:v>-4.0968694201891998</c:v>
                </c:pt>
                <c:pt idx="15388">
                  <c:v>-4.1022876684592804</c:v>
                </c:pt>
                <c:pt idx="15389">
                  <c:v>-4.1109984752644202</c:v>
                </c:pt>
                <c:pt idx="15390">
                  <c:v>-4.1164407929567197</c:v>
                </c:pt>
                <c:pt idx="15391">
                  <c:v>-4.1217796083986897</c:v>
                </c:pt>
                <c:pt idx="15392">
                  <c:v>-4.1269200748534001</c:v>
                </c:pt>
                <c:pt idx="15393">
                  <c:v>-4.13174947143112</c:v>
                </c:pt>
                <c:pt idx="15394">
                  <c:v>-4.1360630632715196</c:v>
                </c:pt>
                <c:pt idx="15395">
                  <c:v>-4.1399394896289596</c:v>
                </c:pt>
                <c:pt idx="15396">
                  <c:v>-4.1431898792766004</c:v>
                </c:pt>
                <c:pt idx="15397">
                  <c:v>-4.1438978825651596</c:v>
                </c:pt>
                <c:pt idx="15398">
                  <c:v>-4.1458406507148702</c:v>
                </c:pt>
                <c:pt idx="15399">
                  <c:v>-4.1469295089965801</c:v>
                </c:pt>
                <c:pt idx="15400">
                  <c:v>-4.1471356275984697</c:v>
                </c:pt>
                <c:pt idx="15401">
                  <c:v>-4.1467318631089798</c:v>
                </c:pt>
                <c:pt idx="15402">
                  <c:v>-4.1452663800480298</c:v>
                </c:pt>
                <c:pt idx="15403">
                  <c:v>-4.1431265078713304</c:v>
                </c:pt>
                <c:pt idx="15404">
                  <c:v>-4.1401720437957499</c:v>
                </c:pt>
                <c:pt idx="15405">
                  <c:v>-4.12561194968574</c:v>
                </c:pt>
                <c:pt idx="15406">
                  <c:v>-4.1217840934733498</c:v>
                </c:pt>
                <c:pt idx="15407">
                  <c:v>-4.1171073366874804</c:v>
                </c:pt>
                <c:pt idx="15408">
                  <c:v>-4.11158122341409</c:v>
                </c:pt>
                <c:pt idx="15409">
                  <c:v>-4.1059752688529603</c:v>
                </c:pt>
                <c:pt idx="15410">
                  <c:v>-4.09949285310765</c:v>
                </c:pt>
                <c:pt idx="15411">
                  <c:v>-4.0931729587093502</c:v>
                </c:pt>
                <c:pt idx="15412">
                  <c:v>-4.08666197135683</c:v>
                </c:pt>
                <c:pt idx="15413">
                  <c:v>-4.0656350928220499</c:v>
                </c:pt>
                <c:pt idx="15414">
                  <c:v>-4.0589507228267996</c:v>
                </c:pt>
                <c:pt idx="15415">
                  <c:v>-4.0519447417999199</c:v>
                </c:pt>
                <c:pt idx="15416">
                  <c:v>-4.0452737618729202</c:v>
                </c:pt>
                <c:pt idx="15417">
                  <c:v>-4.0385351329638004</c:v>
                </c:pt>
                <c:pt idx="15418">
                  <c:v>-4.0319687041367303</c:v>
                </c:pt>
                <c:pt idx="15419">
                  <c:v>-4.0256132185316904</c:v>
                </c:pt>
                <c:pt idx="15420">
                  <c:v>-4.0197782550825698</c:v>
                </c:pt>
                <c:pt idx="15421">
                  <c:v>-4.0014754699006199</c:v>
                </c:pt>
                <c:pt idx="15422">
                  <c:v>-3.9962260278967401</c:v>
                </c:pt>
                <c:pt idx="15423">
                  <c:v>-3.9910013804508799</c:v>
                </c:pt>
                <c:pt idx="15424">
                  <c:v>-3.9861477952527302</c:v>
                </c:pt>
                <c:pt idx="15425">
                  <c:v>-3.9814966917819801</c:v>
                </c:pt>
                <c:pt idx="15426">
                  <c:v>-3.9773589473773798</c:v>
                </c:pt>
                <c:pt idx="15427">
                  <c:v>-3.9732521335837401</c:v>
                </c:pt>
                <c:pt idx="15428">
                  <c:v>-3.9694034028701601</c:v>
                </c:pt>
                <c:pt idx="15429">
                  <c:v>-3.9550699407774301</c:v>
                </c:pt>
                <c:pt idx="15430">
                  <c:v>-3.95191454537217</c:v>
                </c:pt>
                <c:pt idx="15431">
                  <c:v>-3.9488669022349798</c:v>
                </c:pt>
                <c:pt idx="15432">
                  <c:v>-3.94574444058185</c:v>
                </c:pt>
                <c:pt idx="15433">
                  <c:v>-3.94297798664204</c:v>
                </c:pt>
                <c:pt idx="15434">
                  <c:v>-3.94004668157518</c:v>
                </c:pt>
                <c:pt idx="15435">
                  <c:v>-3.9373154740626002</c:v>
                </c:pt>
                <c:pt idx="15436">
                  <c:v>-3.93466054470509</c:v>
                </c:pt>
                <c:pt idx="15437">
                  <c:v>-3.91918447035252</c:v>
                </c:pt>
                <c:pt idx="15438">
                  <c:v>-3.9166747268450801</c:v>
                </c:pt>
                <c:pt idx="15439">
                  <c:v>-3.9135489549036002</c:v>
                </c:pt>
                <c:pt idx="15440">
                  <c:v>-3.9102418991866701</c:v>
                </c:pt>
                <c:pt idx="15441">
                  <c:v>-3.9067053103129199</c:v>
                </c:pt>
                <c:pt idx="15442">
                  <c:v>-3.90288625351269</c:v>
                </c:pt>
                <c:pt idx="15443">
                  <c:v>-3.89875454859714</c:v>
                </c:pt>
                <c:pt idx="15444">
                  <c:v>-3.8946239900582098</c:v>
                </c:pt>
                <c:pt idx="15445">
                  <c:v>-3.8727027046652198</c:v>
                </c:pt>
                <c:pt idx="15446">
                  <c:v>-3.8678274566719302</c:v>
                </c:pt>
                <c:pt idx="15447">
                  <c:v>-3.8620315175567499</c:v>
                </c:pt>
                <c:pt idx="15448">
                  <c:v>-3.85586808420268</c:v>
                </c:pt>
                <c:pt idx="15449">
                  <c:v>-3.8490305031386498</c:v>
                </c:pt>
                <c:pt idx="15450">
                  <c:v>-3.8421130761054401</c:v>
                </c:pt>
                <c:pt idx="15451">
                  <c:v>-3.83388873822698</c:v>
                </c:pt>
                <c:pt idx="15452">
                  <c:v>-3.8257415914325499</c:v>
                </c:pt>
                <c:pt idx="15453">
                  <c:v>-3.7570979476542301</c:v>
                </c:pt>
                <c:pt idx="15454">
                  <c:v>-3.7495274484961398</c:v>
                </c:pt>
                <c:pt idx="15455">
                  <c:v>-3.7392761681462798</c:v>
                </c:pt>
                <c:pt idx="15456">
                  <c:v>-3.7282254025559398</c:v>
                </c:pt>
                <c:pt idx="15457">
                  <c:v>-3.7170646246438501</c:v>
                </c:pt>
                <c:pt idx="15458">
                  <c:v>-3.7043808994241898</c:v>
                </c:pt>
                <c:pt idx="15459">
                  <c:v>-3.6911207606011902</c:v>
                </c:pt>
                <c:pt idx="15460">
                  <c:v>-3.6772656534058301</c:v>
                </c:pt>
                <c:pt idx="15461">
                  <c:v>-3.62905596542794</c:v>
                </c:pt>
                <c:pt idx="15462">
                  <c:v>-3.6157893955017402</c:v>
                </c:pt>
                <c:pt idx="15463">
                  <c:v>-3.5996215635031699</c:v>
                </c:pt>
                <c:pt idx="15464">
                  <c:v>-3.58268802794497</c:v>
                </c:pt>
                <c:pt idx="15465">
                  <c:v>-3.5651392397588801</c:v>
                </c:pt>
                <c:pt idx="15466">
                  <c:v>-3.54698943629925</c:v>
                </c:pt>
                <c:pt idx="15467">
                  <c:v>-3.52903766305859</c:v>
                </c:pt>
                <c:pt idx="15468">
                  <c:v>-3.5096383062093599</c:v>
                </c:pt>
                <c:pt idx="15469">
                  <c:v>-3.4472966735668198</c:v>
                </c:pt>
                <c:pt idx="15470">
                  <c:v>-3.4279577044696801</c:v>
                </c:pt>
                <c:pt idx="15471">
                  <c:v>-3.4072257524484999</c:v>
                </c:pt>
                <c:pt idx="15472">
                  <c:v>-3.3861258853788998</c:v>
                </c:pt>
                <c:pt idx="15473">
                  <c:v>-3.3657426126704899</c:v>
                </c:pt>
                <c:pt idx="15474">
                  <c:v>-3.3440858105828801</c:v>
                </c:pt>
                <c:pt idx="15475">
                  <c:v>-3.3222480109162902</c:v>
                </c:pt>
                <c:pt idx="15476">
                  <c:v>-3.3002949535509498</c:v>
                </c:pt>
                <c:pt idx="15477">
                  <c:v>-3.2311344606739398</c:v>
                </c:pt>
                <c:pt idx="15478">
                  <c:v>-3.2102570214504902</c:v>
                </c:pt>
                <c:pt idx="15479">
                  <c:v>-3.19020768624303</c:v>
                </c:pt>
                <c:pt idx="15480">
                  <c:v>-3.16928603618656</c:v>
                </c:pt>
                <c:pt idx="15481">
                  <c:v>-3.14862495720533</c:v>
                </c:pt>
                <c:pt idx="15482">
                  <c:v>-3.12830197406999</c:v>
                </c:pt>
                <c:pt idx="15483">
                  <c:v>-3.1082982513297899</c:v>
                </c:pt>
                <c:pt idx="15484">
                  <c:v>-3.0887945411920401</c:v>
                </c:pt>
                <c:pt idx="15485">
                  <c:v>-3.0282118732171099</c:v>
                </c:pt>
                <c:pt idx="15486">
                  <c:v>-3.0113063150160801</c:v>
                </c:pt>
                <c:pt idx="15487">
                  <c:v>-2.9942139565235402</c:v>
                </c:pt>
                <c:pt idx="15488">
                  <c:v>-2.97793456335984</c:v>
                </c:pt>
                <c:pt idx="15489">
                  <c:v>-2.96260480596229</c:v>
                </c:pt>
                <c:pt idx="15490">
                  <c:v>-2.94823247218019</c:v>
                </c:pt>
                <c:pt idx="15491">
                  <c:v>-2.9351247626826198</c:v>
                </c:pt>
                <c:pt idx="15492">
                  <c:v>-2.9230994094745699</c:v>
                </c:pt>
                <c:pt idx="15493">
                  <c:v>-2.8837175075879098</c:v>
                </c:pt>
                <c:pt idx="15494">
                  <c:v>-2.8760816413293702</c:v>
                </c:pt>
                <c:pt idx="15495">
                  <c:v>-2.8681442968750299</c:v>
                </c:pt>
                <c:pt idx="15496">
                  <c:v>-2.8614491902649202</c:v>
                </c:pt>
                <c:pt idx="15497">
                  <c:v>-2.8561878696885898</c:v>
                </c:pt>
                <c:pt idx="15498">
                  <c:v>-2.8524962182867699</c:v>
                </c:pt>
                <c:pt idx="15499">
                  <c:v>-2.85038831480552</c:v>
                </c:pt>
                <c:pt idx="15500">
                  <c:v>-2.84945870385905</c:v>
                </c:pt>
                <c:pt idx="15501">
                  <c:v>-2.8419777820253702</c:v>
                </c:pt>
                <c:pt idx="15502">
                  <c:v>-2.8440804286955998</c:v>
                </c:pt>
                <c:pt idx="15503">
                  <c:v>-2.8472212584321301</c:v>
                </c:pt>
                <c:pt idx="15504">
                  <c:v>-2.8516238229401298</c:v>
                </c:pt>
                <c:pt idx="15505">
                  <c:v>-2.85718125984828</c:v>
                </c:pt>
                <c:pt idx="15506">
                  <c:v>-2.8637131203243298</c:v>
                </c:pt>
                <c:pt idx="15507">
                  <c:v>-2.8712471013572598</c:v>
                </c:pt>
                <c:pt idx="15508">
                  <c:v>-2.87965698287756</c:v>
                </c:pt>
                <c:pt idx="15509">
                  <c:v>-2.8952714171528999</c:v>
                </c:pt>
                <c:pt idx="15510">
                  <c:v>-2.9047438935483401</c:v>
                </c:pt>
                <c:pt idx="15511">
                  <c:v>-2.9150914214322201</c:v>
                </c:pt>
                <c:pt idx="15512">
                  <c:v>-2.9256653671480102</c:v>
                </c:pt>
                <c:pt idx="15513">
                  <c:v>-2.9366566051734</c:v>
                </c:pt>
                <c:pt idx="15514">
                  <c:v>-2.94774229726894</c:v>
                </c:pt>
                <c:pt idx="15515">
                  <c:v>-2.9590496971006002</c:v>
                </c:pt>
                <c:pt idx="15516">
                  <c:v>-2.9703171211866199</c:v>
                </c:pt>
                <c:pt idx="15517">
                  <c:v>-2.99108991569552</c:v>
                </c:pt>
                <c:pt idx="15518">
                  <c:v>-3.0018005199684699</c:v>
                </c:pt>
                <c:pt idx="15519">
                  <c:v>-3.0127636545137002</c:v>
                </c:pt>
                <c:pt idx="15520">
                  <c:v>-3.0234005461883702</c:v>
                </c:pt>
                <c:pt idx="15521">
                  <c:v>-3.0336118055620198</c:v>
                </c:pt>
                <c:pt idx="15522">
                  <c:v>-3.0436542249130398</c:v>
                </c:pt>
                <c:pt idx="15523">
                  <c:v>-3.05312889976577</c:v>
                </c:pt>
                <c:pt idx="15524">
                  <c:v>-3.0623816693662702</c:v>
                </c:pt>
                <c:pt idx="15525">
                  <c:v>-3.0761276860245399</c:v>
                </c:pt>
                <c:pt idx="15526">
                  <c:v>-3.0842590787452</c:v>
                </c:pt>
                <c:pt idx="15527">
                  <c:v>-3.0922257754898599</c:v>
                </c:pt>
                <c:pt idx="15528">
                  <c:v>-3.0998973537484602</c:v>
                </c:pt>
                <c:pt idx="15529">
                  <c:v>-3.10695939397666</c:v>
                </c:pt>
                <c:pt idx="15530">
                  <c:v>-3.1138023548129898</c:v>
                </c:pt>
                <c:pt idx="15531">
                  <c:v>-3.1204718127795301</c:v>
                </c:pt>
                <c:pt idx="15532">
                  <c:v>-3.1266134046256</c:v>
                </c:pt>
                <c:pt idx="15533">
                  <c:v>-3.1340565249466401</c:v>
                </c:pt>
                <c:pt idx="15534">
                  <c:v>-3.1396664700268899</c:v>
                </c:pt>
                <c:pt idx="15535">
                  <c:v>-3.1453754567330199</c:v>
                </c:pt>
                <c:pt idx="15536">
                  <c:v>-3.1507464530157798</c:v>
                </c:pt>
                <c:pt idx="15537">
                  <c:v>-3.15626638388061</c:v>
                </c:pt>
                <c:pt idx="15538">
                  <c:v>-3.1615508078087</c:v>
                </c:pt>
                <c:pt idx="15539">
                  <c:v>-3.1670888488394602</c:v>
                </c:pt>
                <c:pt idx="15540">
                  <c:v>-3.17284940367571</c:v>
                </c:pt>
                <c:pt idx="15541">
                  <c:v>-3.18327048246947</c:v>
                </c:pt>
                <c:pt idx="15542">
                  <c:v>-3.1893052599618699</c:v>
                </c:pt>
                <c:pt idx="15543">
                  <c:v>-3.1958682888670902</c:v>
                </c:pt>
                <c:pt idx="15544">
                  <c:v>-3.2024473301789298</c:v>
                </c:pt>
                <c:pt idx="15545">
                  <c:v>-3.2094839976319598</c:v>
                </c:pt>
                <c:pt idx="15546">
                  <c:v>-3.2169867771328402</c:v>
                </c:pt>
                <c:pt idx="15547">
                  <c:v>-3.2248114949069202</c:v>
                </c:pt>
                <c:pt idx="15548">
                  <c:v>-3.23303011472865</c:v>
                </c:pt>
                <c:pt idx="15549">
                  <c:v>-3.25326569757648</c:v>
                </c:pt>
                <c:pt idx="15550">
                  <c:v>-3.2623900321277199</c:v>
                </c:pt>
                <c:pt idx="15551">
                  <c:v>-3.2721155464112899</c:v>
                </c:pt>
                <c:pt idx="15552">
                  <c:v>-3.2821694443171801</c:v>
                </c:pt>
                <c:pt idx="15553">
                  <c:v>-3.2926102459661699</c:v>
                </c:pt>
                <c:pt idx="15554">
                  <c:v>-3.3034575830563999</c:v>
                </c:pt>
                <c:pt idx="15555">
                  <c:v>-3.3146591707862498</c:v>
                </c:pt>
                <c:pt idx="15556">
                  <c:v>-3.3256130093763798</c:v>
                </c:pt>
                <c:pt idx="15557">
                  <c:v>-3.3526465667738301</c:v>
                </c:pt>
                <c:pt idx="15558">
                  <c:v>-3.3638594290683002</c:v>
                </c:pt>
                <c:pt idx="15559">
                  <c:v>-3.37519534914391</c:v>
                </c:pt>
                <c:pt idx="15560">
                  <c:v>-3.3865606315294299</c:v>
                </c:pt>
                <c:pt idx="15561">
                  <c:v>-3.3977494751442499</c:v>
                </c:pt>
                <c:pt idx="15562">
                  <c:v>-3.4084579154186301</c:v>
                </c:pt>
                <c:pt idx="15563">
                  <c:v>-3.4192049495869701</c:v>
                </c:pt>
                <c:pt idx="15564">
                  <c:v>-3.4291223491448402</c:v>
                </c:pt>
                <c:pt idx="15565">
                  <c:v>-3.4498556048945899</c:v>
                </c:pt>
                <c:pt idx="15566">
                  <c:v>-3.4586483829156398</c:v>
                </c:pt>
                <c:pt idx="15567">
                  <c:v>-3.4667694171567298</c:v>
                </c:pt>
                <c:pt idx="15568">
                  <c:v>-3.4743384302099298</c:v>
                </c:pt>
                <c:pt idx="15569">
                  <c:v>-3.48096131901712</c:v>
                </c:pt>
                <c:pt idx="15570">
                  <c:v>-3.4867234900033202</c:v>
                </c:pt>
                <c:pt idx="15571">
                  <c:v>-3.49172375857091</c:v>
                </c:pt>
                <c:pt idx="15572">
                  <c:v>-3.4957834555990801</c:v>
                </c:pt>
                <c:pt idx="15573">
                  <c:v>-3.4993491657804201</c:v>
                </c:pt>
                <c:pt idx="15574">
                  <c:v>-3.5014791070112401</c:v>
                </c:pt>
                <c:pt idx="15575">
                  <c:v>-3.5026818021302701</c:v>
                </c:pt>
                <c:pt idx="15576">
                  <c:v>-3.5029946122436399</c:v>
                </c:pt>
                <c:pt idx="15577">
                  <c:v>-3.5026046208752999</c:v>
                </c:pt>
                <c:pt idx="15578">
                  <c:v>-3.5013447676903402</c:v>
                </c:pt>
                <c:pt idx="15579">
                  <c:v>-3.49938524544255</c:v>
                </c:pt>
                <c:pt idx="15580">
                  <c:v>-3.49666162209079</c:v>
                </c:pt>
                <c:pt idx="15581">
                  <c:v>-3.48418285582067</c:v>
                </c:pt>
                <c:pt idx="15582">
                  <c:v>-3.4802600840304501</c:v>
                </c:pt>
                <c:pt idx="15583">
                  <c:v>-3.47588282783564</c:v>
                </c:pt>
                <c:pt idx="15584">
                  <c:v>-3.4711179410485902</c:v>
                </c:pt>
                <c:pt idx="15585">
                  <c:v>-3.4663953259747999</c:v>
                </c:pt>
                <c:pt idx="15586">
                  <c:v>-3.4612722032993499</c:v>
                </c:pt>
                <c:pt idx="15587">
                  <c:v>-3.4559089369826301</c:v>
                </c:pt>
                <c:pt idx="15588">
                  <c:v>-3.4504782629306199</c:v>
                </c:pt>
                <c:pt idx="15589">
                  <c:v>-3.4322531848773301</c:v>
                </c:pt>
                <c:pt idx="15590">
                  <c:v>-3.4271949062406599</c:v>
                </c:pt>
                <c:pt idx="15591">
                  <c:v>-3.42201697121993</c:v>
                </c:pt>
                <c:pt idx="15592">
                  <c:v>-3.4173275866655701</c:v>
                </c:pt>
                <c:pt idx="15593">
                  <c:v>-3.4126643693847201</c:v>
                </c:pt>
                <c:pt idx="15594">
                  <c:v>-3.4084299895469501</c:v>
                </c:pt>
                <c:pt idx="15595">
                  <c:v>-3.40452476050773</c:v>
                </c:pt>
                <c:pt idx="15596">
                  <c:v>-3.4010669850436601</c:v>
                </c:pt>
                <c:pt idx="15597">
                  <c:v>-3.3904709546810201</c:v>
                </c:pt>
                <c:pt idx="15598">
                  <c:v>-3.38834659560959</c:v>
                </c:pt>
                <c:pt idx="15599">
                  <c:v>-3.3865131263866299</c:v>
                </c:pt>
                <c:pt idx="15600">
                  <c:v>-3.3852946662681598</c:v>
                </c:pt>
                <c:pt idx="15601">
                  <c:v>-3.3847122932746001</c:v>
                </c:pt>
                <c:pt idx="15602">
                  <c:v>-3.3847690230935301</c:v>
                </c:pt>
                <c:pt idx="15603">
                  <c:v>-3.3854741880457602</c:v>
                </c:pt>
                <c:pt idx="15604">
                  <c:v>-3.3868631801321301</c:v>
                </c:pt>
                <c:pt idx="15605">
                  <c:v>-3.3918568970196001</c:v>
                </c:pt>
                <c:pt idx="15606">
                  <c:v>-3.3944800774394501</c:v>
                </c:pt>
                <c:pt idx="15607">
                  <c:v>-3.3977172410144201</c:v>
                </c:pt>
                <c:pt idx="15608">
                  <c:v>-3.40172265168207</c:v>
                </c:pt>
                <c:pt idx="15609">
                  <c:v>-3.4060617478447801</c:v>
                </c:pt>
                <c:pt idx="15610">
                  <c:v>-3.4111331175422901</c:v>
                </c:pt>
                <c:pt idx="15611">
                  <c:v>-3.4164768420729601</c:v>
                </c:pt>
                <c:pt idx="15612">
                  <c:v>-3.4224878168497401</c:v>
                </c:pt>
                <c:pt idx="15613">
                  <c:v>-3.4401309795564101</c:v>
                </c:pt>
                <c:pt idx="15614">
                  <c:v>-3.4467005207598098</c:v>
                </c:pt>
                <c:pt idx="15615">
                  <c:v>-3.4534322411701499</c:v>
                </c:pt>
                <c:pt idx="15616">
                  <c:v>-3.4606822530266999</c:v>
                </c:pt>
                <c:pt idx="15617">
                  <c:v>-3.4677751517114799</c:v>
                </c:pt>
                <c:pt idx="15618">
                  <c:v>-3.4752420216325799</c:v>
                </c:pt>
                <c:pt idx="15619">
                  <c:v>-3.4825322658057498</c:v>
                </c:pt>
                <c:pt idx="15620">
                  <c:v>-3.4897670214430399</c:v>
                </c:pt>
                <c:pt idx="15621">
                  <c:v>-3.5100070401336798</c:v>
                </c:pt>
                <c:pt idx="15622">
                  <c:v>-3.5167043664491202</c:v>
                </c:pt>
                <c:pt idx="15623">
                  <c:v>-3.52342545941005</c:v>
                </c:pt>
                <c:pt idx="15624">
                  <c:v>-3.5298228204238802</c:v>
                </c:pt>
                <c:pt idx="15625">
                  <c:v>-3.5357474284365198</c:v>
                </c:pt>
                <c:pt idx="15626">
                  <c:v>-3.5412412634555102</c:v>
                </c:pt>
                <c:pt idx="15627">
                  <c:v>-3.54615482305464</c:v>
                </c:pt>
                <c:pt idx="15628">
                  <c:v>-3.5501839570567899</c:v>
                </c:pt>
                <c:pt idx="15629">
                  <c:v>-3.5620333288904198</c:v>
                </c:pt>
                <c:pt idx="15630">
                  <c:v>-3.5648447499629601</c:v>
                </c:pt>
                <c:pt idx="15631">
                  <c:v>-3.56677683570393</c:v>
                </c:pt>
                <c:pt idx="15632">
                  <c:v>-3.5680660844995602</c:v>
                </c:pt>
                <c:pt idx="15633">
                  <c:v>-3.5685250042826802</c:v>
                </c:pt>
                <c:pt idx="15634">
                  <c:v>-3.5681147893654401</c:v>
                </c:pt>
                <c:pt idx="15635">
                  <c:v>-3.5669940867729202</c:v>
                </c:pt>
                <c:pt idx="15636">
                  <c:v>-3.56493324968242</c:v>
                </c:pt>
                <c:pt idx="15637">
                  <c:v>-3.5626851331412102</c:v>
                </c:pt>
                <c:pt idx="15638">
                  <c:v>-3.5592045645876</c:v>
                </c:pt>
                <c:pt idx="15639">
                  <c:v>-3.5549368654329401</c:v>
                </c:pt>
                <c:pt idx="15640">
                  <c:v>-3.54992215531857</c:v>
                </c:pt>
                <c:pt idx="15641">
                  <c:v>-3.5441693685040798</c:v>
                </c:pt>
                <c:pt idx="15642">
                  <c:v>-3.5376946086119601</c:v>
                </c:pt>
                <c:pt idx="15643">
                  <c:v>-3.5308370405529002</c:v>
                </c:pt>
                <c:pt idx="15644">
                  <c:v>-3.5234524132131901</c:v>
                </c:pt>
                <c:pt idx="15645">
                  <c:v>-3.5090004880057202</c:v>
                </c:pt>
                <c:pt idx="15646">
                  <c:v>-3.5010729701926202</c:v>
                </c:pt>
                <c:pt idx="15647">
                  <c:v>-3.4928776510422699</c:v>
                </c:pt>
                <c:pt idx="15648">
                  <c:v>-3.48433411467466</c:v>
                </c:pt>
                <c:pt idx="15649">
                  <c:v>-3.4758457316062201</c:v>
                </c:pt>
                <c:pt idx="15650">
                  <c:v>-3.46702902446915</c:v>
                </c:pt>
                <c:pt idx="15651">
                  <c:v>-3.4584341842382398</c:v>
                </c:pt>
                <c:pt idx="15652">
                  <c:v>-3.4503306715743101</c:v>
                </c:pt>
                <c:pt idx="15653">
                  <c:v>-3.4339118467970899</c:v>
                </c:pt>
                <c:pt idx="15654">
                  <c:v>-3.4266451233236501</c:v>
                </c:pt>
                <c:pt idx="15655">
                  <c:v>-3.4195182878820898</c:v>
                </c:pt>
                <c:pt idx="15656">
                  <c:v>-3.41294266628327</c:v>
                </c:pt>
                <c:pt idx="15657">
                  <c:v>-3.4071257625583198</c:v>
                </c:pt>
                <c:pt idx="15658">
                  <c:v>-3.4020957156540899</c:v>
                </c:pt>
                <c:pt idx="15659">
                  <c:v>-3.39787653504942</c:v>
                </c:pt>
                <c:pt idx="15660">
                  <c:v>-3.39448545284014</c:v>
                </c:pt>
                <c:pt idx="15661">
                  <c:v>-3.3864958655752</c:v>
                </c:pt>
                <c:pt idx="15662">
                  <c:v>-3.38487242380954</c:v>
                </c:pt>
                <c:pt idx="15663">
                  <c:v>-3.3838932445915599</c:v>
                </c:pt>
                <c:pt idx="15664">
                  <c:v>-3.3832182867664802</c:v>
                </c:pt>
                <c:pt idx="15665">
                  <c:v>-3.38336323578257</c:v>
                </c:pt>
                <c:pt idx="15666">
                  <c:v>-3.38423688642257</c:v>
                </c:pt>
                <c:pt idx="15667">
                  <c:v>-3.38586717672543</c:v>
                </c:pt>
                <c:pt idx="15668">
                  <c:v>-3.3881899909881001</c:v>
                </c:pt>
                <c:pt idx="15669">
                  <c:v>-3.3901939609312901</c:v>
                </c:pt>
                <c:pt idx="15670">
                  <c:v>-3.39329994189429</c:v>
                </c:pt>
                <c:pt idx="15671">
                  <c:v>-3.3969642877344302</c:v>
                </c:pt>
                <c:pt idx="15672">
                  <c:v>-3.4006948635131198</c:v>
                </c:pt>
                <c:pt idx="15673">
                  <c:v>-3.4048916821060402</c:v>
                </c:pt>
                <c:pt idx="15674">
                  <c:v>-3.4090560748372098</c:v>
                </c:pt>
                <c:pt idx="15675">
                  <c:v>-3.4131488814672699</c:v>
                </c:pt>
                <c:pt idx="15676">
                  <c:v>-3.4171217035371999</c:v>
                </c:pt>
                <c:pt idx="15677">
                  <c:v>-3.42038688412249</c:v>
                </c:pt>
                <c:pt idx="15678">
                  <c:v>-3.4241390414051298</c:v>
                </c:pt>
                <c:pt idx="15679">
                  <c:v>-3.4273590921674599</c:v>
                </c:pt>
                <c:pt idx="15680">
                  <c:v>-3.4302638135510799</c:v>
                </c:pt>
                <c:pt idx="15681">
                  <c:v>-3.43268557479557</c:v>
                </c:pt>
                <c:pt idx="15682">
                  <c:v>-3.4347773061617102</c:v>
                </c:pt>
                <c:pt idx="15683">
                  <c:v>-3.43623158057131</c:v>
                </c:pt>
                <c:pt idx="15684">
                  <c:v>-3.4371381328643502</c:v>
                </c:pt>
                <c:pt idx="15685">
                  <c:v>-3.4322789770509901</c:v>
                </c:pt>
                <c:pt idx="15686">
                  <c:v>-3.4320324885969802</c:v>
                </c:pt>
                <c:pt idx="15687">
                  <c:v>-3.4313933715097198</c:v>
                </c:pt>
                <c:pt idx="15688">
                  <c:v>-3.4302940283376202</c:v>
                </c:pt>
                <c:pt idx="15689">
                  <c:v>-3.4287956457213902</c:v>
                </c:pt>
                <c:pt idx="15690">
                  <c:v>-3.4267086909445901</c:v>
                </c:pt>
                <c:pt idx="15691">
                  <c:v>-3.42440096270363</c:v>
                </c:pt>
                <c:pt idx="15692">
                  <c:v>-3.4218956955749902</c:v>
                </c:pt>
                <c:pt idx="15693">
                  <c:v>-3.4107403348676399</c:v>
                </c:pt>
                <c:pt idx="15694">
                  <c:v>-3.4087576025451698</c:v>
                </c:pt>
                <c:pt idx="15695">
                  <c:v>-3.4063164670628301</c:v>
                </c:pt>
                <c:pt idx="15696">
                  <c:v>-3.40396584867743</c:v>
                </c:pt>
                <c:pt idx="15697">
                  <c:v>-3.40201887713026</c:v>
                </c:pt>
                <c:pt idx="15698">
                  <c:v>-3.4003630618783398</c:v>
                </c:pt>
                <c:pt idx="15699">
                  <c:v>-3.3991275565171302</c:v>
                </c:pt>
                <c:pt idx="15700">
                  <c:v>-3.3984911196554299</c:v>
                </c:pt>
                <c:pt idx="15701">
                  <c:v>-3.3937359769397499</c:v>
                </c:pt>
                <c:pt idx="15702">
                  <c:v>-3.3943294523299801</c:v>
                </c:pt>
                <c:pt idx="15703">
                  <c:v>-3.39545859805032</c:v>
                </c:pt>
                <c:pt idx="15704">
                  <c:v>-3.3971959363896702</c:v>
                </c:pt>
                <c:pt idx="15705">
                  <c:v>-3.3994542245011101</c:v>
                </c:pt>
                <c:pt idx="15706">
                  <c:v>-3.4022963327747902</c:v>
                </c:pt>
                <c:pt idx="15707">
                  <c:v>-3.4057643080196902</c:v>
                </c:pt>
                <c:pt idx="15708">
                  <c:v>-3.4098531933835901</c:v>
                </c:pt>
                <c:pt idx="15709">
                  <c:v>-3.4218304843005898</c:v>
                </c:pt>
                <c:pt idx="15710">
                  <c:v>-3.427664421897</c:v>
                </c:pt>
                <c:pt idx="15711">
                  <c:v>-3.4344039987405202</c:v>
                </c:pt>
                <c:pt idx="15712">
                  <c:v>-3.44157583258432</c:v>
                </c:pt>
                <c:pt idx="15713">
                  <c:v>-3.4491886441044799</c:v>
                </c:pt>
                <c:pt idx="15714">
                  <c:v>-3.4570445248338801</c:v>
                </c:pt>
                <c:pt idx="15715">
                  <c:v>-3.4650564230630998</c:v>
                </c:pt>
                <c:pt idx="15716">
                  <c:v>-3.4733463731642402</c:v>
                </c:pt>
                <c:pt idx="15717">
                  <c:v>-3.48661452902908</c:v>
                </c:pt>
                <c:pt idx="15718">
                  <c:v>-3.4947132632817501</c:v>
                </c:pt>
                <c:pt idx="15719">
                  <c:v>-3.5029042920926599</c:v>
                </c:pt>
                <c:pt idx="15720">
                  <c:v>-3.51086727537764</c:v>
                </c:pt>
                <c:pt idx="15721">
                  <c:v>-3.5186208796927598</c:v>
                </c:pt>
                <c:pt idx="15722">
                  <c:v>-3.5259856209333198</c:v>
                </c:pt>
                <c:pt idx="15723">
                  <c:v>-3.53302122472715</c:v>
                </c:pt>
                <c:pt idx="15724">
                  <c:v>-3.5395985317351699</c:v>
                </c:pt>
                <c:pt idx="15725">
                  <c:v>-3.5460060036242802</c:v>
                </c:pt>
                <c:pt idx="15726">
                  <c:v>-3.5516042518712898</c:v>
                </c:pt>
                <c:pt idx="15727">
                  <c:v>-3.5566474724190802</c:v>
                </c:pt>
                <c:pt idx="15728">
                  <c:v>-3.5609956424303899</c:v>
                </c:pt>
                <c:pt idx="15729">
                  <c:v>-3.5648448182318999</c:v>
                </c:pt>
                <c:pt idx="15730">
                  <c:v>-3.56807344574651</c:v>
                </c:pt>
                <c:pt idx="15731">
                  <c:v>-3.5706568130565501</c:v>
                </c:pt>
                <c:pt idx="15732">
                  <c:v>-3.57267286870613</c:v>
                </c:pt>
                <c:pt idx="15733">
                  <c:v>-3.56766216163691</c:v>
                </c:pt>
                <c:pt idx="15734">
                  <c:v>-3.5685703995196798</c:v>
                </c:pt>
                <c:pt idx="15735">
                  <c:v>-3.5689458621885501</c:v>
                </c:pt>
                <c:pt idx="15736">
                  <c:v>-3.5686703803332001</c:v>
                </c:pt>
                <c:pt idx="15737">
                  <c:v>-3.5681938985641501</c:v>
                </c:pt>
                <c:pt idx="15738">
                  <c:v>-3.56729573574433</c:v>
                </c:pt>
                <c:pt idx="15739">
                  <c:v>-3.5661690298415598</c:v>
                </c:pt>
                <c:pt idx="15740">
                  <c:v>-3.5648896590666501</c:v>
                </c:pt>
                <c:pt idx="15741">
                  <c:v>-3.5551948928713899</c:v>
                </c:pt>
                <c:pt idx="15742">
                  <c:v>-3.5538753758587198</c:v>
                </c:pt>
                <c:pt idx="15743">
                  <c:v>-3.5529111217845699</c:v>
                </c:pt>
                <c:pt idx="15744">
                  <c:v>-3.5521038263870599</c:v>
                </c:pt>
                <c:pt idx="15745">
                  <c:v>-3.5516216925527599</c:v>
                </c:pt>
                <c:pt idx="15746">
                  <c:v>-3.5516525077716801</c:v>
                </c:pt>
                <c:pt idx="15747">
                  <c:v>-3.55227964824544</c:v>
                </c:pt>
                <c:pt idx="15748">
                  <c:v>-3.5536632929879199</c:v>
                </c:pt>
                <c:pt idx="15749">
                  <c:v>-3.5542893772536099</c:v>
                </c:pt>
                <c:pt idx="15750">
                  <c:v>-3.5574697413810799</c:v>
                </c:pt>
                <c:pt idx="15751">
                  <c:v>-3.5616790607190598</c:v>
                </c:pt>
                <c:pt idx="15752">
                  <c:v>-3.56687405202991</c:v>
                </c:pt>
                <c:pt idx="15753">
                  <c:v>-3.5732098854697498</c:v>
                </c:pt>
                <c:pt idx="15754">
                  <c:v>-3.5806375871568701</c:v>
                </c:pt>
                <c:pt idx="15755">
                  <c:v>-3.5893224166761701</c:v>
                </c:pt>
                <c:pt idx="15756">
                  <c:v>-3.5992534744796698</c:v>
                </c:pt>
                <c:pt idx="15757">
                  <c:v>-3.6213908208008001</c:v>
                </c:pt>
                <c:pt idx="15758">
                  <c:v>-3.6330444688613901</c:v>
                </c:pt>
                <c:pt idx="15759">
                  <c:v>-3.6461756777318102</c:v>
                </c:pt>
                <c:pt idx="15760">
                  <c:v>-3.6603528450789402</c:v>
                </c:pt>
                <c:pt idx="15761">
                  <c:v>-3.6751160011374302</c:v>
                </c:pt>
                <c:pt idx="15762">
                  <c:v>-3.6908569101731499</c:v>
                </c:pt>
                <c:pt idx="15763">
                  <c:v>-3.70745249615939</c:v>
                </c:pt>
                <c:pt idx="15764">
                  <c:v>-3.7244618506502598</c:v>
                </c:pt>
                <c:pt idx="15765">
                  <c:v>-3.76321848058471</c:v>
                </c:pt>
                <c:pt idx="15766">
                  <c:v>-3.7805580877809501</c:v>
                </c:pt>
                <c:pt idx="15767">
                  <c:v>-3.7979958915261101</c:v>
                </c:pt>
                <c:pt idx="15768">
                  <c:v>-3.81591914092889</c:v>
                </c:pt>
                <c:pt idx="15769">
                  <c:v>-3.8335608937035199</c:v>
                </c:pt>
                <c:pt idx="15770">
                  <c:v>-3.8509544754483902</c:v>
                </c:pt>
                <c:pt idx="15771">
                  <c:v>-3.8677171808389099</c:v>
                </c:pt>
                <c:pt idx="15772">
                  <c:v>-3.8835264181392302</c:v>
                </c:pt>
                <c:pt idx="15773">
                  <c:v>-3.9173636047980902</c:v>
                </c:pt>
                <c:pt idx="15774">
                  <c:v>-3.9304231676252499</c:v>
                </c:pt>
                <c:pt idx="15775">
                  <c:v>-3.94297690438446</c:v>
                </c:pt>
                <c:pt idx="15776">
                  <c:v>-3.9540663905763598</c:v>
                </c:pt>
                <c:pt idx="15777">
                  <c:v>-3.9634758296116601</c:v>
                </c:pt>
                <c:pt idx="15778">
                  <c:v>-3.97107351992923</c:v>
                </c:pt>
                <c:pt idx="15779">
                  <c:v>-3.9769784816182798</c:v>
                </c:pt>
                <c:pt idx="15780">
                  <c:v>-3.9809261873711299</c:v>
                </c:pt>
                <c:pt idx="15781">
                  <c:v>-3.9850723191632098</c:v>
                </c:pt>
                <c:pt idx="15782">
                  <c:v>-3.9850806374975698</c:v>
                </c:pt>
                <c:pt idx="15783">
                  <c:v>-3.9831113806371601</c:v>
                </c:pt>
                <c:pt idx="15784">
                  <c:v>-3.97932339712685</c:v>
                </c:pt>
                <c:pt idx="15785">
                  <c:v>-3.9734950769775499</c:v>
                </c:pt>
                <c:pt idx="15786">
                  <c:v>-3.9655815991002599</c:v>
                </c:pt>
                <c:pt idx="15787">
                  <c:v>-3.9562575269395501</c:v>
                </c:pt>
                <c:pt idx="15788">
                  <c:v>-3.9448281898103499</c:v>
                </c:pt>
                <c:pt idx="15789">
                  <c:v>-3.9145857948784299</c:v>
                </c:pt>
                <c:pt idx="15790">
                  <c:v>-3.90112268619125</c:v>
                </c:pt>
                <c:pt idx="15791">
                  <c:v>-3.8861362746729702</c:v>
                </c:pt>
                <c:pt idx="15792">
                  <c:v>-3.8699279175739698</c:v>
                </c:pt>
                <c:pt idx="15793">
                  <c:v>-3.8526433041183599</c:v>
                </c:pt>
                <c:pt idx="15794">
                  <c:v>-3.8347404236395199</c:v>
                </c:pt>
                <c:pt idx="15795">
                  <c:v>-3.8163273315577801</c:v>
                </c:pt>
                <c:pt idx="15796">
                  <c:v>-3.7975085338644501</c:v>
                </c:pt>
                <c:pt idx="15797">
                  <c:v>-3.7493532723907101</c:v>
                </c:pt>
                <c:pt idx="15798">
                  <c:v>-3.7320855519224398</c:v>
                </c:pt>
                <c:pt idx="15799">
                  <c:v>-3.7133912988947899</c:v>
                </c:pt>
                <c:pt idx="15800">
                  <c:v>-3.6946805741755799</c:v>
                </c:pt>
                <c:pt idx="15801">
                  <c:v>-3.6768993407026702</c:v>
                </c:pt>
                <c:pt idx="15802">
                  <c:v>-3.6592626300208901</c:v>
                </c:pt>
                <c:pt idx="15803">
                  <c:v>-3.6426702620995499</c:v>
                </c:pt>
                <c:pt idx="15804">
                  <c:v>-3.6265670014613001</c:v>
                </c:pt>
                <c:pt idx="15805">
                  <c:v>-3.5824996651571102</c:v>
                </c:pt>
                <c:pt idx="15806">
                  <c:v>-3.5695891145606899</c:v>
                </c:pt>
                <c:pt idx="15807">
                  <c:v>-3.55566825631184</c:v>
                </c:pt>
                <c:pt idx="15808">
                  <c:v>-3.5434963225529601</c:v>
                </c:pt>
                <c:pt idx="15809">
                  <c:v>-3.5319586130200098</c:v>
                </c:pt>
                <c:pt idx="15810">
                  <c:v>-3.5219455054669302</c:v>
                </c:pt>
                <c:pt idx="15811">
                  <c:v>-3.5125444082714599</c:v>
                </c:pt>
                <c:pt idx="15812">
                  <c:v>-3.5037671917906601</c:v>
                </c:pt>
                <c:pt idx="15813">
                  <c:v>-3.47461567911252</c:v>
                </c:pt>
                <c:pt idx="15814">
                  <c:v>-3.4683905996002702</c:v>
                </c:pt>
                <c:pt idx="15815">
                  <c:v>-3.4631244265535801</c:v>
                </c:pt>
                <c:pt idx="15816">
                  <c:v>-3.4587675976809198</c:v>
                </c:pt>
                <c:pt idx="15817">
                  <c:v>-3.4541900509785499</c:v>
                </c:pt>
                <c:pt idx="15818">
                  <c:v>-3.4509586199673499</c:v>
                </c:pt>
                <c:pt idx="15819">
                  <c:v>-3.4481188860073999</c:v>
                </c:pt>
                <c:pt idx="15820">
                  <c:v>-3.44589257136635</c:v>
                </c:pt>
                <c:pt idx="15821">
                  <c:v>-3.4276618420821001</c:v>
                </c:pt>
                <c:pt idx="15822">
                  <c:v>-3.4266760954226201</c:v>
                </c:pt>
                <c:pt idx="15823">
                  <c:v>-3.4258422291605801</c:v>
                </c:pt>
                <c:pt idx="15824">
                  <c:v>-3.4250824094522101</c:v>
                </c:pt>
                <c:pt idx="15825">
                  <c:v>-3.4248876755503499</c:v>
                </c:pt>
                <c:pt idx="15826">
                  <c:v>-3.42446365709527</c:v>
                </c:pt>
                <c:pt idx="15827">
                  <c:v>-3.4245603954750399</c:v>
                </c:pt>
                <c:pt idx="15828">
                  <c:v>-3.42506746543358</c:v>
                </c:pt>
                <c:pt idx="15829">
                  <c:v>-3.4112359780327099</c:v>
                </c:pt>
                <c:pt idx="15830">
                  <c:v>-3.4119437579176899</c:v>
                </c:pt>
                <c:pt idx="15831">
                  <c:v>-3.4124568389276901</c:v>
                </c:pt>
                <c:pt idx="15832">
                  <c:v>-3.41310655821191</c:v>
                </c:pt>
                <c:pt idx="15833">
                  <c:v>-3.4139194159297999</c:v>
                </c:pt>
                <c:pt idx="15834">
                  <c:v>-3.4149251666440898</c:v>
                </c:pt>
                <c:pt idx="15835">
                  <c:v>-3.41643137955286</c:v>
                </c:pt>
                <c:pt idx="15836">
                  <c:v>-3.4180318108704699</c:v>
                </c:pt>
                <c:pt idx="15837">
                  <c:v>-3.40890684079781</c:v>
                </c:pt>
                <c:pt idx="15838">
                  <c:v>-3.41128799528604</c:v>
                </c:pt>
                <c:pt idx="15839">
                  <c:v>-3.41382221216735</c:v>
                </c:pt>
                <c:pt idx="15840">
                  <c:v>-3.4168288347484301</c:v>
                </c:pt>
                <c:pt idx="15841">
                  <c:v>-3.4204974147929001</c:v>
                </c:pt>
                <c:pt idx="15842">
                  <c:v>-3.4245315087635002</c:v>
                </c:pt>
                <c:pt idx="15843">
                  <c:v>-3.4291967590534398</c:v>
                </c:pt>
                <c:pt idx="15844">
                  <c:v>-3.4343052367366398</c:v>
                </c:pt>
                <c:pt idx="15845">
                  <c:v>-3.4367220621577799</c:v>
                </c:pt>
                <c:pt idx="15846">
                  <c:v>-3.4433577371731801</c:v>
                </c:pt>
                <c:pt idx="15847">
                  <c:v>-3.4504868747751098</c:v>
                </c:pt>
                <c:pt idx="15848">
                  <c:v>-3.4583865593288801</c:v>
                </c:pt>
                <c:pt idx="15849">
                  <c:v>-3.4668670336397902</c:v>
                </c:pt>
                <c:pt idx="15850">
                  <c:v>-3.4761571397079001</c:v>
                </c:pt>
                <c:pt idx="15851">
                  <c:v>-3.4859991945258102</c:v>
                </c:pt>
                <c:pt idx="15852">
                  <c:v>-3.4965098228910101</c:v>
                </c:pt>
                <c:pt idx="15853">
                  <c:v>-3.51366020828408</c:v>
                </c:pt>
                <c:pt idx="15854">
                  <c:v>-3.5251361907840799</c:v>
                </c:pt>
                <c:pt idx="15855">
                  <c:v>-3.5375887671915298</c:v>
                </c:pt>
                <c:pt idx="15856">
                  <c:v>-3.55045446345629</c:v>
                </c:pt>
                <c:pt idx="15857">
                  <c:v>-3.5636260262574302</c:v>
                </c:pt>
                <c:pt idx="15858">
                  <c:v>-3.5772060258929801</c:v>
                </c:pt>
                <c:pt idx="15859">
                  <c:v>-3.5908389306869801</c:v>
                </c:pt>
                <c:pt idx="15860">
                  <c:v>-3.6050536473141999</c:v>
                </c:pt>
                <c:pt idx="15861">
                  <c:v>-3.6311633013829399</c:v>
                </c:pt>
                <c:pt idx="15862">
                  <c:v>-3.6454604234769001</c:v>
                </c:pt>
                <c:pt idx="15863">
                  <c:v>-3.65952345130931</c:v>
                </c:pt>
                <c:pt idx="15864">
                  <c:v>-3.6738372647815698</c:v>
                </c:pt>
                <c:pt idx="15865">
                  <c:v>-3.6874605487499101</c:v>
                </c:pt>
                <c:pt idx="15866">
                  <c:v>-3.7006367738875898</c:v>
                </c:pt>
                <c:pt idx="15867">
                  <c:v>-3.7140121727151798</c:v>
                </c:pt>
                <c:pt idx="15868">
                  <c:v>-3.7266748354972101</c:v>
                </c:pt>
                <c:pt idx="15869">
                  <c:v>-3.75083580171342</c:v>
                </c:pt>
                <c:pt idx="15870">
                  <c:v>-3.7621995849619698</c:v>
                </c:pt>
                <c:pt idx="15871">
                  <c:v>-3.7726254162659698</c:v>
                </c:pt>
                <c:pt idx="15872">
                  <c:v>-3.7826598191211498</c:v>
                </c:pt>
                <c:pt idx="15873">
                  <c:v>-3.7915302461697702</c:v>
                </c:pt>
                <c:pt idx="15874">
                  <c:v>-3.7994832214654002</c:v>
                </c:pt>
                <c:pt idx="15875">
                  <c:v>-3.8070341791413198</c:v>
                </c:pt>
                <c:pt idx="15876">
                  <c:v>-3.8132107086328499</c:v>
                </c:pt>
                <c:pt idx="15877">
                  <c:v>-3.8249488831019698</c:v>
                </c:pt>
                <c:pt idx="15878">
                  <c:v>-3.8295148778274801</c:v>
                </c:pt>
                <c:pt idx="15879">
                  <c:v>-3.8331513638146499</c:v>
                </c:pt>
                <c:pt idx="15880">
                  <c:v>-3.8359230749793198</c:v>
                </c:pt>
                <c:pt idx="15881">
                  <c:v>-3.8377198576817899</c:v>
                </c:pt>
                <c:pt idx="15882">
                  <c:v>-3.8386839107583501</c:v>
                </c:pt>
                <c:pt idx="15883">
                  <c:v>-3.8388348580468401</c:v>
                </c:pt>
                <c:pt idx="15884">
                  <c:v>-3.8381768066272799</c:v>
                </c:pt>
                <c:pt idx="15885">
                  <c:v>-3.83620091488952</c:v>
                </c:pt>
                <c:pt idx="15886">
                  <c:v>-3.83413125126454</c:v>
                </c:pt>
                <c:pt idx="15887">
                  <c:v>-3.8314371028267402</c:v>
                </c:pt>
                <c:pt idx="15888">
                  <c:v>-3.8280542733753702</c:v>
                </c:pt>
                <c:pt idx="15889">
                  <c:v>-3.82425096825484</c:v>
                </c:pt>
                <c:pt idx="15890">
                  <c:v>-3.8199460431903298</c:v>
                </c:pt>
                <c:pt idx="15891">
                  <c:v>-3.8153497795619402</c:v>
                </c:pt>
                <c:pt idx="15892">
                  <c:v>-3.8103096558296099</c:v>
                </c:pt>
                <c:pt idx="15893">
                  <c:v>-3.7995329216127001</c:v>
                </c:pt>
                <c:pt idx="15894">
                  <c:v>-3.7943687481517498</c:v>
                </c:pt>
                <c:pt idx="15895">
                  <c:v>-3.78897384383116</c:v>
                </c:pt>
                <c:pt idx="15896">
                  <c:v>-3.7836487121873299</c:v>
                </c:pt>
                <c:pt idx="15897">
                  <c:v>-3.7786050388383798</c:v>
                </c:pt>
                <c:pt idx="15898">
                  <c:v>-3.7734513738709099</c:v>
                </c:pt>
                <c:pt idx="15899">
                  <c:v>-3.7685945115581299</c:v>
                </c:pt>
                <c:pt idx="15900">
                  <c:v>-3.7641751155116601</c:v>
                </c:pt>
                <c:pt idx="15901">
                  <c:v>-3.7542664080895598</c:v>
                </c:pt>
                <c:pt idx="15902">
                  <c:v>-3.7507297896949101</c:v>
                </c:pt>
                <c:pt idx="15903">
                  <c:v>-3.7475542687428098</c:v>
                </c:pt>
                <c:pt idx="15904">
                  <c:v>-3.7448965191906201</c:v>
                </c:pt>
                <c:pt idx="15905">
                  <c:v>-3.74281732812796</c:v>
                </c:pt>
                <c:pt idx="15906">
                  <c:v>-3.7413189753227298</c:v>
                </c:pt>
                <c:pt idx="15907">
                  <c:v>-3.7405048891144599</c:v>
                </c:pt>
                <c:pt idx="15908">
                  <c:v>-3.7402682394372699</c:v>
                </c:pt>
                <c:pt idx="15909">
                  <c:v>-3.7393915660348198</c:v>
                </c:pt>
                <c:pt idx="15910">
                  <c:v>-3.7404189520009701</c:v>
                </c:pt>
                <c:pt idx="15911">
                  <c:v>-3.7420184137652499</c:v>
                </c:pt>
                <c:pt idx="15912">
                  <c:v>-3.7441884155816298</c:v>
                </c:pt>
                <c:pt idx="15913">
                  <c:v>-3.7469048405788801</c:v>
                </c:pt>
                <c:pt idx="15914">
                  <c:v>-3.7499644707162201</c:v>
                </c:pt>
                <c:pt idx="15915">
                  <c:v>-3.7535593995546401</c:v>
                </c:pt>
                <c:pt idx="15916">
                  <c:v>-3.7574208656071302</c:v>
                </c:pt>
                <c:pt idx="15917">
                  <c:v>-3.7639987168792999</c:v>
                </c:pt>
                <c:pt idx="15918">
                  <c:v>-3.76833297289599</c:v>
                </c:pt>
                <c:pt idx="15919">
                  <c:v>-3.7729165095091202</c:v>
                </c:pt>
                <c:pt idx="15920">
                  <c:v>-3.77762132428118</c:v>
                </c:pt>
                <c:pt idx="15921">
                  <c:v>-3.7823750825636302</c:v>
                </c:pt>
                <c:pt idx="15922">
                  <c:v>-3.7871088128310899</c:v>
                </c:pt>
                <c:pt idx="15923">
                  <c:v>-3.7917183992612098</c:v>
                </c:pt>
                <c:pt idx="15924">
                  <c:v>-3.7962723397546201</c:v>
                </c:pt>
                <c:pt idx="15925">
                  <c:v>-3.8036021295115199</c:v>
                </c:pt>
                <c:pt idx="15926">
                  <c:v>-3.8075960650336702</c:v>
                </c:pt>
                <c:pt idx="15927">
                  <c:v>-3.8114570779046399</c:v>
                </c:pt>
                <c:pt idx="15928">
                  <c:v>-3.8150644720423998</c:v>
                </c:pt>
                <c:pt idx="15929">
                  <c:v>-3.8184003065716201</c:v>
                </c:pt>
                <c:pt idx="15930">
                  <c:v>-3.8213342320977901</c:v>
                </c:pt>
                <c:pt idx="15931">
                  <c:v>-3.8239711853020899</c:v>
                </c:pt>
                <c:pt idx="15932">
                  <c:v>-3.8263083038138301</c:v>
                </c:pt>
                <c:pt idx="15933">
                  <c:v>-3.8289524593298099</c:v>
                </c:pt>
                <c:pt idx="15934">
                  <c:v>-3.8307138732640702</c:v>
                </c:pt>
                <c:pt idx="15935">
                  <c:v>-3.8321994372180201</c:v>
                </c:pt>
                <c:pt idx="15936">
                  <c:v>-3.8335577483941501</c:v>
                </c:pt>
                <c:pt idx="15937">
                  <c:v>-3.8346506250944299</c:v>
                </c:pt>
                <c:pt idx="15938">
                  <c:v>-3.8356774550386401</c:v>
                </c:pt>
                <c:pt idx="15939">
                  <c:v>-3.8366259035564001</c:v>
                </c:pt>
                <c:pt idx="15940">
                  <c:v>-3.83744982448267</c:v>
                </c:pt>
                <c:pt idx="15941">
                  <c:v>-3.83730812388051</c:v>
                </c:pt>
                <c:pt idx="15942">
                  <c:v>-3.8383081219844999</c:v>
                </c:pt>
                <c:pt idx="15943">
                  <c:v>-3.8395130173804799</c:v>
                </c:pt>
                <c:pt idx="15944">
                  <c:v>-3.8409561218088899</c:v>
                </c:pt>
                <c:pt idx="15945">
                  <c:v>-3.8426906489397101</c:v>
                </c:pt>
                <c:pt idx="15946">
                  <c:v>-3.8447584115305302</c:v>
                </c:pt>
                <c:pt idx="15947">
                  <c:v>-3.84717719783696</c:v>
                </c:pt>
                <c:pt idx="15948">
                  <c:v>-3.8501476370095999</c:v>
                </c:pt>
                <c:pt idx="15949">
                  <c:v>-3.8555085972551399</c:v>
                </c:pt>
                <c:pt idx="15950">
                  <c:v>-3.85939442496286</c:v>
                </c:pt>
                <c:pt idx="15951">
                  <c:v>-3.864005780032</c:v>
                </c:pt>
                <c:pt idx="15952">
                  <c:v>-3.8692333347599002</c:v>
                </c:pt>
                <c:pt idx="15953">
                  <c:v>-3.87489809751838</c:v>
                </c:pt>
                <c:pt idx="15954">
                  <c:v>-3.8812851151491401</c:v>
                </c:pt>
                <c:pt idx="15955">
                  <c:v>-3.88823628042076</c:v>
                </c:pt>
                <c:pt idx="15956">
                  <c:v>-3.8955240651005298</c:v>
                </c:pt>
                <c:pt idx="15957">
                  <c:v>-3.91099307993627</c:v>
                </c:pt>
                <c:pt idx="15958">
                  <c:v>-3.9194511938076602</c:v>
                </c:pt>
                <c:pt idx="15959">
                  <c:v>-3.9284090821062101</c:v>
                </c:pt>
                <c:pt idx="15960">
                  <c:v>-3.9373981910934601</c:v>
                </c:pt>
                <c:pt idx="15961">
                  <c:v>-3.94681449137846</c:v>
                </c:pt>
                <c:pt idx="15962">
                  <c:v>-3.9566256516770899</c:v>
                </c:pt>
                <c:pt idx="15963">
                  <c:v>-3.9665741674385102</c:v>
                </c:pt>
                <c:pt idx="15964">
                  <c:v>-3.9766203332033201</c:v>
                </c:pt>
                <c:pt idx="15965">
                  <c:v>-4.01474012874381</c:v>
                </c:pt>
                <c:pt idx="15966">
                  <c:v>-4.0235796372792603</c:v>
                </c:pt>
                <c:pt idx="15967">
                  <c:v>-4.0334789347901001</c:v>
                </c:pt>
                <c:pt idx="15968">
                  <c:v>-4.0431248969919604</c:v>
                </c:pt>
                <c:pt idx="15969">
                  <c:v>-4.0526760527258503</c:v>
                </c:pt>
                <c:pt idx="15970">
                  <c:v>-4.0616893230614597</c:v>
                </c:pt>
                <c:pt idx="15971">
                  <c:v>-4.0706065777452398</c:v>
                </c:pt>
                <c:pt idx="15972">
                  <c:v>-4.0791671451681397</c:v>
                </c:pt>
                <c:pt idx="15973">
                  <c:v>-4.0965361579157999</c:v>
                </c:pt>
                <c:pt idx="15974">
                  <c:v>-4.1039353412911099</c:v>
                </c:pt>
                <c:pt idx="15975">
                  <c:v>-4.1111248011496402</c:v>
                </c:pt>
                <c:pt idx="15976">
                  <c:v>-4.1175449328304596</c:v>
                </c:pt>
                <c:pt idx="15977">
                  <c:v>-4.1237050654178198</c:v>
                </c:pt>
                <c:pt idx="15978">
                  <c:v>-4.1294113595153297</c:v>
                </c:pt>
                <c:pt idx="15979">
                  <c:v>-4.1346543253892696</c:v>
                </c:pt>
                <c:pt idx="15980">
                  <c:v>-4.1394259385502403</c:v>
                </c:pt>
                <c:pt idx="15981">
                  <c:v>-4.1493598739657997</c:v>
                </c:pt>
                <c:pt idx="15982">
                  <c:v>-4.1529821445794699</c:v>
                </c:pt>
                <c:pt idx="15983">
                  <c:v>-4.1563415842503</c:v>
                </c:pt>
                <c:pt idx="15984">
                  <c:v>-4.1592208375791699</c:v>
                </c:pt>
                <c:pt idx="15985">
                  <c:v>-4.16183550864646</c:v>
                </c:pt>
                <c:pt idx="15986">
                  <c:v>-4.1639840218262796</c:v>
                </c:pt>
                <c:pt idx="15987">
                  <c:v>-4.1658746005641802</c:v>
                </c:pt>
                <c:pt idx="15988">
                  <c:v>-4.16733964385981</c:v>
                </c:pt>
                <c:pt idx="15989">
                  <c:v>-4.1697787287843298</c:v>
                </c:pt>
                <c:pt idx="15990">
                  <c:v>-4.1706637514987097</c:v>
                </c:pt>
                <c:pt idx="15991">
                  <c:v>-4.1713380210202802</c:v>
                </c:pt>
                <c:pt idx="15992">
                  <c:v>-4.1717727410643199</c:v>
                </c:pt>
                <c:pt idx="15993">
                  <c:v>-4.1720335302658196</c:v>
                </c:pt>
                <c:pt idx="15994">
                  <c:v>-4.1721511710133603</c:v>
                </c:pt>
                <c:pt idx="15995">
                  <c:v>-4.1720429980417997</c:v>
                </c:pt>
                <c:pt idx="15996">
                  <c:v>-4.1718747956117799</c:v>
                </c:pt>
                <c:pt idx="15997">
                  <c:v>-4.1689848778224201</c:v>
                </c:pt>
                <c:pt idx="15998">
                  <c:v>-4.1686045036294299</c:v>
                </c:pt>
                <c:pt idx="15999">
                  <c:v>-4.1681493287309097</c:v>
                </c:pt>
                <c:pt idx="16000">
                  <c:v>-4.1677322770647498</c:v>
                </c:pt>
                <c:pt idx="16001">
                  <c:v>-4.1672760931507096</c:v>
                </c:pt>
                <c:pt idx="16002">
                  <c:v>-4.1667728566315896</c:v>
                </c:pt>
                <c:pt idx="16003">
                  <c:v>-4.16640148357593</c:v>
                </c:pt>
                <c:pt idx="16004">
                  <c:v>-4.1660338076775503</c:v>
                </c:pt>
                <c:pt idx="16005">
                  <c:v>-4.1610552538907202</c:v>
                </c:pt>
                <c:pt idx="16006">
                  <c:v>-4.1611315633667596</c:v>
                </c:pt>
                <c:pt idx="16007">
                  <c:v>-4.1613064403521101</c:v>
                </c:pt>
                <c:pt idx="16008">
                  <c:v>-4.16173922614884</c:v>
                </c:pt>
                <c:pt idx="16009">
                  <c:v>-4.1623079218075398</c:v>
                </c:pt>
                <c:pt idx="16010">
                  <c:v>-4.16325890971041</c:v>
                </c:pt>
                <c:pt idx="16011">
                  <c:v>-4.16449933694346</c:v>
                </c:pt>
                <c:pt idx="16012">
                  <c:v>-4.1660552317123001</c:v>
                </c:pt>
                <c:pt idx="16013">
                  <c:v>-4.1656315082265403</c:v>
                </c:pt>
                <c:pt idx="16014">
                  <c:v>-4.1680883987341097</c:v>
                </c:pt>
                <c:pt idx="16015">
                  <c:v>-4.1708135240906703</c:v>
                </c:pt>
                <c:pt idx="16016">
                  <c:v>-4.1739207605584099</c:v>
                </c:pt>
                <c:pt idx="16017">
                  <c:v>-4.1775289341582003</c:v>
                </c:pt>
                <c:pt idx="16018">
                  <c:v>-4.18153663242708</c:v>
                </c:pt>
                <c:pt idx="16019">
                  <c:v>-4.18592599962889</c:v>
                </c:pt>
                <c:pt idx="16020">
                  <c:v>-4.1907146899130998</c:v>
                </c:pt>
                <c:pt idx="16021">
                  <c:v>-4.1977007886914199</c:v>
                </c:pt>
                <c:pt idx="16022">
                  <c:v>-4.2032652573739604</c:v>
                </c:pt>
                <c:pt idx="16023">
                  <c:v>-4.2092522056335202</c:v>
                </c:pt>
                <c:pt idx="16024">
                  <c:v>-4.2153767152925203</c:v>
                </c:pt>
                <c:pt idx="16025">
                  <c:v>-4.2219330493292597</c:v>
                </c:pt>
                <c:pt idx="16026">
                  <c:v>-4.2287265181061198</c:v>
                </c:pt>
                <c:pt idx="16027">
                  <c:v>-4.2356585697719202</c:v>
                </c:pt>
                <c:pt idx="16028">
                  <c:v>-4.2430166542458201</c:v>
                </c:pt>
                <c:pt idx="16029">
                  <c:v>-4.2552210826108601</c:v>
                </c:pt>
                <c:pt idx="16030">
                  <c:v>-4.2627783316517398</c:v>
                </c:pt>
                <c:pt idx="16031">
                  <c:v>-4.2704689661391599</c:v>
                </c:pt>
                <c:pt idx="16032">
                  <c:v>-4.2781791179902502</c:v>
                </c:pt>
                <c:pt idx="16033">
                  <c:v>-4.2860025224468696</c:v>
                </c:pt>
                <c:pt idx="16034">
                  <c:v>-4.2937093036905001</c:v>
                </c:pt>
                <c:pt idx="16035">
                  <c:v>-4.3014817293670902</c:v>
                </c:pt>
                <c:pt idx="16036">
                  <c:v>-4.3090251918008899</c:v>
                </c:pt>
                <c:pt idx="16037">
                  <c:v>-4.3212434591123099</c:v>
                </c:pt>
                <c:pt idx="16038">
                  <c:v>-4.3283928088146899</c:v>
                </c:pt>
                <c:pt idx="16039">
                  <c:v>-4.3353838056944598</c:v>
                </c:pt>
                <c:pt idx="16040">
                  <c:v>-4.3421271283995502</c:v>
                </c:pt>
                <c:pt idx="16041">
                  <c:v>-4.3486271200774302</c:v>
                </c:pt>
                <c:pt idx="16042">
                  <c:v>-4.3548379449762002</c:v>
                </c:pt>
                <c:pt idx="16043">
                  <c:v>-4.3606306646225201</c:v>
                </c:pt>
                <c:pt idx="16044">
                  <c:v>-4.36609223559255</c:v>
                </c:pt>
                <c:pt idx="16045">
                  <c:v>-4.37373819660443</c:v>
                </c:pt>
                <c:pt idx="16046">
                  <c:v>-4.3784082853321404</c:v>
                </c:pt>
                <c:pt idx="16047">
                  <c:v>-4.3826428548781102</c:v>
                </c:pt>
                <c:pt idx="16048">
                  <c:v>-4.3865230789887502</c:v>
                </c:pt>
                <c:pt idx="16049">
                  <c:v>-4.3901269064328901</c:v>
                </c:pt>
                <c:pt idx="16050">
                  <c:v>-4.3934401340349796</c:v>
                </c:pt>
                <c:pt idx="16051">
                  <c:v>-4.3964922597756004</c:v>
                </c:pt>
                <c:pt idx="16052">
                  <c:v>-4.3993168893633001</c:v>
                </c:pt>
                <c:pt idx="16053">
                  <c:v>-4.40259294158614</c:v>
                </c:pt>
                <c:pt idx="16054">
                  <c:v>-4.4050285173210399</c:v>
                </c:pt>
                <c:pt idx="16055">
                  <c:v>-4.4074612468300796</c:v>
                </c:pt>
                <c:pt idx="16056">
                  <c:v>-4.4097586584502197</c:v>
                </c:pt>
                <c:pt idx="16057">
                  <c:v>-4.4119489227235702</c:v>
                </c:pt>
                <c:pt idx="16058">
                  <c:v>-4.4141907997784804</c:v>
                </c:pt>
                <c:pt idx="16059">
                  <c:v>-4.41651255574559</c:v>
                </c:pt>
                <c:pt idx="16060">
                  <c:v>-4.4189170326173901</c:v>
                </c:pt>
                <c:pt idx="16061">
                  <c:v>-4.4226600726309702</c:v>
                </c:pt>
                <c:pt idx="16062">
                  <c:v>-4.4252893124122696</c:v>
                </c:pt>
                <c:pt idx="16063">
                  <c:v>-4.4281557593454597</c:v>
                </c:pt>
                <c:pt idx="16064">
                  <c:v>-4.4311469927995502</c:v>
                </c:pt>
                <c:pt idx="16065">
                  <c:v>-4.4343168993114599</c:v>
                </c:pt>
                <c:pt idx="16066">
                  <c:v>-4.4376931808040503</c:v>
                </c:pt>
                <c:pt idx="16067">
                  <c:v>-4.4414201520862804</c:v>
                </c:pt>
                <c:pt idx="16068">
                  <c:v>-4.4451792402703996</c:v>
                </c:pt>
                <c:pt idx="16069">
                  <c:v>-4.4523859814424398</c:v>
                </c:pt>
                <c:pt idx="16070">
                  <c:v>-4.4565686312873298</c:v>
                </c:pt>
                <c:pt idx="16071">
                  <c:v>-4.4610068272190899</c:v>
                </c:pt>
                <c:pt idx="16072">
                  <c:v>-4.4655353019608501</c:v>
                </c:pt>
                <c:pt idx="16073">
                  <c:v>-4.4702253428235403</c:v>
                </c:pt>
                <c:pt idx="16074">
                  <c:v>-4.4750505839094403</c:v>
                </c:pt>
                <c:pt idx="16075">
                  <c:v>-4.4799813390811396</c:v>
                </c:pt>
                <c:pt idx="16076">
                  <c:v>-4.4848810500952396</c:v>
                </c:pt>
                <c:pt idx="16077">
                  <c:v>-4.4935706137182798</c:v>
                </c:pt>
                <c:pt idx="16078">
                  <c:v>-4.49832197283268</c:v>
                </c:pt>
                <c:pt idx="16079">
                  <c:v>-4.5033070288104797</c:v>
                </c:pt>
                <c:pt idx="16080">
                  <c:v>-4.5080584102826604</c:v>
                </c:pt>
                <c:pt idx="16081">
                  <c:v>-4.5127849409966103</c:v>
                </c:pt>
                <c:pt idx="16082">
                  <c:v>-4.5173283385437797</c:v>
                </c:pt>
                <c:pt idx="16083">
                  <c:v>-4.5217402260968003</c:v>
                </c:pt>
                <c:pt idx="16084">
                  <c:v>-4.52592341057544</c:v>
                </c:pt>
                <c:pt idx="16085">
                  <c:v>-4.5310084811823499</c:v>
                </c:pt>
                <c:pt idx="16086">
                  <c:v>-4.5346818608657404</c:v>
                </c:pt>
                <c:pt idx="16087">
                  <c:v>-4.5380920869133403</c:v>
                </c:pt>
                <c:pt idx="16088">
                  <c:v>-4.5411957213032501</c:v>
                </c:pt>
                <c:pt idx="16089">
                  <c:v>-4.5439729362431898</c:v>
                </c:pt>
                <c:pt idx="16090">
                  <c:v>-4.5464083074887798</c:v>
                </c:pt>
                <c:pt idx="16091">
                  <c:v>-4.5484577565406701</c:v>
                </c:pt>
                <c:pt idx="16092">
                  <c:v>-4.5500821988654101</c:v>
                </c:pt>
                <c:pt idx="16093">
                  <c:v>-4.5472566098084402</c:v>
                </c:pt>
                <c:pt idx="16094">
                  <c:v>-4.5480350021123197</c:v>
                </c:pt>
                <c:pt idx="16095">
                  <c:v>-4.5484860125197697</c:v>
                </c:pt>
                <c:pt idx="16096">
                  <c:v>-4.5482825524877004</c:v>
                </c:pt>
                <c:pt idx="16097">
                  <c:v>-4.5477671282146499</c:v>
                </c:pt>
                <c:pt idx="16098">
                  <c:v>-4.5467587120812798</c:v>
                </c:pt>
                <c:pt idx="16099">
                  <c:v>-4.5454769543395397</c:v>
                </c:pt>
                <c:pt idx="16100">
                  <c:v>-4.5437042107643597</c:v>
                </c:pt>
                <c:pt idx="16101">
                  <c:v>-4.5319906351610602</c:v>
                </c:pt>
                <c:pt idx="16102">
                  <c:v>-4.5296986060622304</c:v>
                </c:pt>
                <c:pt idx="16103">
                  <c:v>-4.5269783420127698</c:v>
                </c:pt>
                <c:pt idx="16104">
                  <c:v>-4.5239901195210397</c:v>
                </c:pt>
                <c:pt idx="16105">
                  <c:v>-4.5208859249427302</c:v>
                </c:pt>
                <c:pt idx="16106">
                  <c:v>-4.5178798445254298</c:v>
                </c:pt>
                <c:pt idx="16107">
                  <c:v>-4.5146800629113804</c:v>
                </c:pt>
                <c:pt idx="16108">
                  <c:v>-4.5112051167823797</c:v>
                </c:pt>
                <c:pt idx="16109">
                  <c:v>-4.4969504170282697</c:v>
                </c:pt>
                <c:pt idx="16110">
                  <c:v>-4.4942298652690802</c:v>
                </c:pt>
                <c:pt idx="16111">
                  <c:v>-4.4912563619508301</c:v>
                </c:pt>
                <c:pt idx="16112">
                  <c:v>-4.4888130185157298</c:v>
                </c:pt>
                <c:pt idx="16113">
                  <c:v>-4.4865615270483099</c:v>
                </c:pt>
                <c:pt idx="16114">
                  <c:v>-4.4847649826037204</c:v>
                </c:pt>
                <c:pt idx="16115">
                  <c:v>-4.4833251897901496</c:v>
                </c:pt>
                <c:pt idx="16116">
                  <c:v>-4.4822896248939301</c:v>
                </c:pt>
                <c:pt idx="16117">
                  <c:v>-4.4744816615462701</c:v>
                </c:pt>
                <c:pt idx="16118">
                  <c:v>-4.4745840308227001</c:v>
                </c:pt>
                <c:pt idx="16119">
                  <c:v>-4.4752627949111901</c:v>
                </c:pt>
                <c:pt idx="16120">
                  <c:v>-4.4764854448997902</c:v>
                </c:pt>
                <c:pt idx="16121">
                  <c:v>-4.4781767524048197</c:v>
                </c:pt>
                <c:pt idx="16122">
                  <c:v>-4.4805220283440503</c:v>
                </c:pt>
                <c:pt idx="16123">
                  <c:v>-4.4833559464217601</c:v>
                </c:pt>
                <c:pt idx="16124">
                  <c:v>-4.4868212162587504</c:v>
                </c:pt>
                <c:pt idx="16125">
                  <c:v>-4.4892110295131697</c:v>
                </c:pt>
                <c:pt idx="16126">
                  <c:v>-4.4934943363182196</c:v>
                </c:pt>
                <c:pt idx="16127">
                  <c:v>-4.4980453995973599</c:v>
                </c:pt>
                <c:pt idx="16128">
                  <c:v>-4.5030596454310103</c:v>
                </c:pt>
                <c:pt idx="16129">
                  <c:v>-4.5082715659006096</c:v>
                </c:pt>
                <c:pt idx="16130">
                  <c:v>-4.5138596459043798</c:v>
                </c:pt>
                <c:pt idx="16131">
                  <c:v>-4.5195780014111602</c:v>
                </c:pt>
                <c:pt idx="16132">
                  <c:v>-4.5253381107449604</c:v>
                </c:pt>
                <c:pt idx="16133">
                  <c:v>-4.53247781352096</c:v>
                </c:pt>
                <c:pt idx="16134">
                  <c:v>-4.5382891556956597</c:v>
                </c:pt>
                <c:pt idx="16135">
                  <c:v>-4.5440291133850303</c:v>
                </c:pt>
                <c:pt idx="16136">
                  <c:v>-4.54970396752082</c:v>
                </c:pt>
                <c:pt idx="16137">
                  <c:v>-4.5552875982060197</c:v>
                </c:pt>
                <c:pt idx="16138">
                  <c:v>-4.5604939480358198</c:v>
                </c:pt>
                <c:pt idx="16139">
                  <c:v>-4.5653334936762402</c:v>
                </c:pt>
                <c:pt idx="16140">
                  <c:v>-4.5699907490500697</c:v>
                </c:pt>
                <c:pt idx="16141">
                  <c:v>-4.5740829773334797</c:v>
                </c:pt>
                <c:pt idx="16142">
                  <c:v>-4.5779984819023802</c:v>
                </c:pt>
                <c:pt idx="16143">
                  <c:v>-4.5815307857130296</c:v>
                </c:pt>
                <c:pt idx="16144">
                  <c:v>-4.5845071542570803</c:v>
                </c:pt>
                <c:pt idx="16145">
                  <c:v>-4.5871685296396798</c:v>
                </c:pt>
                <c:pt idx="16146">
                  <c:v>-4.5892947583813903</c:v>
                </c:pt>
                <c:pt idx="16147">
                  <c:v>-4.5910366672295897</c:v>
                </c:pt>
                <c:pt idx="16148">
                  <c:v>-4.5923938297873299</c:v>
                </c:pt>
                <c:pt idx="16149">
                  <c:v>-4.5895644050048903</c:v>
                </c:pt>
                <c:pt idx="16150">
                  <c:v>-4.5903287127127701</c:v>
                </c:pt>
                <c:pt idx="16151">
                  <c:v>-4.5905223351737501</c:v>
                </c:pt>
                <c:pt idx="16152">
                  <c:v>-4.5905365963079001</c:v>
                </c:pt>
                <c:pt idx="16153">
                  <c:v>-4.5902240766967797</c:v>
                </c:pt>
                <c:pt idx="16154">
                  <c:v>-4.5896842720484896</c:v>
                </c:pt>
                <c:pt idx="16155">
                  <c:v>-4.5890154961112204</c:v>
                </c:pt>
                <c:pt idx="16156">
                  <c:v>-4.5880800743254104</c:v>
                </c:pt>
                <c:pt idx="16157">
                  <c:v>-4.5815809568865999</c:v>
                </c:pt>
                <c:pt idx="16158">
                  <c:v>-4.5805336126218901</c:v>
                </c:pt>
                <c:pt idx="16159">
                  <c:v>-4.5792753038478002</c:v>
                </c:pt>
                <c:pt idx="16160">
                  <c:v>-4.5781859189196696</c:v>
                </c:pt>
                <c:pt idx="16161">
                  <c:v>-4.5771096242017997</c:v>
                </c:pt>
                <c:pt idx="16162">
                  <c:v>-4.57600965700213</c:v>
                </c:pt>
                <c:pt idx="16163">
                  <c:v>-4.5750788607281896</c:v>
                </c:pt>
                <c:pt idx="16164">
                  <c:v>-4.5740390212974296</c:v>
                </c:pt>
                <c:pt idx="16165">
                  <c:v>-4.5678835516792997</c:v>
                </c:pt>
                <c:pt idx="16166">
                  <c:v>-4.56738442984041</c:v>
                </c:pt>
                <c:pt idx="16167">
                  <c:v>-4.5668558727064203</c:v>
                </c:pt>
                <c:pt idx="16168">
                  <c:v>-4.5665245170396203</c:v>
                </c:pt>
                <c:pt idx="16169">
                  <c:v>-4.56629071163783</c:v>
                </c:pt>
                <c:pt idx="16170">
                  <c:v>-4.5663583170970998</c:v>
                </c:pt>
                <c:pt idx="16171">
                  <c:v>-4.5665346075727999</c:v>
                </c:pt>
                <c:pt idx="16172">
                  <c:v>-4.5668077556942404</c:v>
                </c:pt>
                <c:pt idx="16173">
                  <c:v>-4.5633359663918203</c:v>
                </c:pt>
                <c:pt idx="16174">
                  <c:v>-4.5639750176397396</c:v>
                </c:pt>
                <c:pt idx="16175">
                  <c:v>-4.5647141325589997</c:v>
                </c:pt>
                <c:pt idx="16176">
                  <c:v>-4.5655671834278797</c:v>
                </c:pt>
                <c:pt idx="16177">
                  <c:v>-4.5665169569942199</c:v>
                </c:pt>
                <c:pt idx="16178">
                  <c:v>-4.5675019267888004</c:v>
                </c:pt>
                <c:pt idx="16179">
                  <c:v>-4.5685059331830304</c:v>
                </c:pt>
                <c:pt idx="16180">
                  <c:v>-4.56958982927548</c:v>
                </c:pt>
                <c:pt idx="16181">
                  <c:v>-4.5674753860154098</c:v>
                </c:pt>
                <c:pt idx="16182">
                  <c:v>-4.5686590118504</c:v>
                </c:pt>
                <c:pt idx="16183">
                  <c:v>-4.5696892204613002</c:v>
                </c:pt>
                <c:pt idx="16184">
                  <c:v>-4.5706512396611201</c:v>
                </c:pt>
                <c:pt idx="16185">
                  <c:v>-4.5715280204608302</c:v>
                </c:pt>
                <c:pt idx="16186">
                  <c:v>-4.57235341646685</c:v>
                </c:pt>
                <c:pt idx="16187">
                  <c:v>-4.5729745076457</c:v>
                </c:pt>
                <c:pt idx="16188">
                  <c:v>-4.5735616638326304</c:v>
                </c:pt>
                <c:pt idx="16189">
                  <c:v>-4.5693386242992</c:v>
                </c:pt>
                <c:pt idx="16190">
                  <c:v>-4.5696021041166999</c:v>
                </c:pt>
                <c:pt idx="16191">
                  <c:v>-4.5696336750054396</c:v>
                </c:pt>
                <c:pt idx="16192">
                  <c:v>-4.56957320381707</c:v>
                </c:pt>
                <c:pt idx="16193">
                  <c:v>-4.5692219549172304</c:v>
                </c:pt>
                <c:pt idx="16194">
                  <c:v>-4.56863768311658</c:v>
                </c:pt>
                <c:pt idx="16195">
                  <c:v>-4.5678406727579404</c:v>
                </c:pt>
                <c:pt idx="16196">
                  <c:v>-4.56693378530729</c:v>
                </c:pt>
                <c:pt idx="16197">
                  <c:v>-4.5588010900309799</c:v>
                </c:pt>
                <c:pt idx="16198">
                  <c:v>-4.5575874050071299</c:v>
                </c:pt>
                <c:pt idx="16199">
                  <c:v>-4.5561060796055202</c:v>
                </c:pt>
                <c:pt idx="16200">
                  <c:v>-4.5545609864008201</c:v>
                </c:pt>
                <c:pt idx="16201">
                  <c:v>-4.5529681983342503</c:v>
                </c:pt>
                <c:pt idx="16202">
                  <c:v>-4.5511317205124797</c:v>
                </c:pt>
                <c:pt idx="16203">
                  <c:v>-4.54908266844902</c:v>
                </c:pt>
                <c:pt idx="16204">
                  <c:v>-4.5471598884712199</c:v>
                </c:pt>
                <c:pt idx="16205">
                  <c:v>-4.5360513349593496</c:v>
                </c:pt>
                <c:pt idx="16206">
                  <c:v>-4.5340961254115202</c:v>
                </c:pt>
                <c:pt idx="16207">
                  <c:v>-4.5319119162082098</c:v>
                </c:pt>
                <c:pt idx="16208">
                  <c:v>-4.5296460554631803</c:v>
                </c:pt>
                <c:pt idx="16209">
                  <c:v>-4.52744800230208</c:v>
                </c:pt>
                <c:pt idx="16210">
                  <c:v>-4.52519385782323</c:v>
                </c:pt>
                <c:pt idx="16211">
                  <c:v>-4.5230463694935699</c:v>
                </c:pt>
                <c:pt idx="16212">
                  <c:v>-4.5208662103177604</c:v>
                </c:pt>
                <c:pt idx="16213">
                  <c:v>-4.51009922800817</c:v>
                </c:pt>
                <c:pt idx="16214">
                  <c:v>-4.5080272881640999</c:v>
                </c:pt>
                <c:pt idx="16215">
                  <c:v>-4.5061683705126097</c:v>
                </c:pt>
                <c:pt idx="16216">
                  <c:v>-4.5043133964498097</c:v>
                </c:pt>
                <c:pt idx="16217">
                  <c:v>-4.5025955502514696</c:v>
                </c:pt>
                <c:pt idx="16218">
                  <c:v>-4.5009165465971304</c:v>
                </c:pt>
                <c:pt idx="16219">
                  <c:v>-4.4994407195030997</c:v>
                </c:pt>
                <c:pt idx="16220">
                  <c:v>-4.4980137492611698</c:v>
                </c:pt>
                <c:pt idx="16221">
                  <c:v>-4.4819451822324403</c:v>
                </c:pt>
                <c:pt idx="16222">
                  <c:v>-4.4826069006198797</c:v>
                </c:pt>
                <c:pt idx="16223">
                  <c:v>-4.4832942060854801</c:v>
                </c:pt>
                <c:pt idx="16224">
                  <c:v>-4.4824130201218599</c:v>
                </c:pt>
                <c:pt idx="16225">
                  <c:v>-4.4816512637645296</c:v>
                </c:pt>
                <c:pt idx="16226">
                  <c:v>-4.4809669249022601</c:v>
                </c:pt>
                <c:pt idx="16227">
                  <c:v>-4.4804522365002102</c:v>
                </c:pt>
                <c:pt idx="16228">
                  <c:v>-4.4798740169679396</c:v>
                </c:pt>
                <c:pt idx="16229">
                  <c:v>-4.4726341603134196</c:v>
                </c:pt>
                <c:pt idx="16230">
                  <c:v>-4.4724690534964102</c:v>
                </c:pt>
                <c:pt idx="16231">
                  <c:v>-4.4720169673577699</c:v>
                </c:pt>
                <c:pt idx="16232">
                  <c:v>-4.47180905119599</c:v>
                </c:pt>
                <c:pt idx="16233">
                  <c:v>-4.4714293092778501</c:v>
                </c:pt>
                <c:pt idx="16234">
                  <c:v>-4.4712046970385799</c:v>
                </c:pt>
                <c:pt idx="16235">
                  <c:v>-4.4707266262994798</c:v>
                </c:pt>
                <c:pt idx="16236">
                  <c:v>-4.4703982414653201</c:v>
                </c:pt>
                <c:pt idx="16237">
                  <c:v>-4.4627014757544199</c:v>
                </c:pt>
                <c:pt idx="16238">
                  <c:v>-4.4622392527355803</c:v>
                </c:pt>
                <c:pt idx="16239">
                  <c:v>-4.4616822408563097</c:v>
                </c:pt>
                <c:pt idx="16240">
                  <c:v>-4.4608389162974698</c:v>
                </c:pt>
                <c:pt idx="16241">
                  <c:v>-4.46004973555572</c:v>
                </c:pt>
                <c:pt idx="16242">
                  <c:v>-4.4590231314640203</c:v>
                </c:pt>
                <c:pt idx="16243">
                  <c:v>-4.4577218540574703</c:v>
                </c:pt>
                <c:pt idx="16244">
                  <c:v>-4.4564645418713598</c:v>
                </c:pt>
                <c:pt idx="16245">
                  <c:v>-4.4456311455743798</c:v>
                </c:pt>
                <c:pt idx="16246">
                  <c:v>-4.4440630555527196</c:v>
                </c:pt>
                <c:pt idx="16247">
                  <c:v>-4.4421090505647696</c:v>
                </c:pt>
                <c:pt idx="16248">
                  <c:v>-4.4399872009784502</c:v>
                </c:pt>
                <c:pt idx="16249">
                  <c:v>-4.4375724765377802</c:v>
                </c:pt>
                <c:pt idx="16250">
                  <c:v>-4.43499805649365</c:v>
                </c:pt>
                <c:pt idx="16251">
                  <c:v>-4.4323551792911999</c:v>
                </c:pt>
                <c:pt idx="16252">
                  <c:v>-4.4294832989941799</c:v>
                </c:pt>
                <c:pt idx="16253">
                  <c:v>-4.4147074798458297</c:v>
                </c:pt>
                <c:pt idx="16254">
                  <c:v>-4.4117078956672797</c:v>
                </c:pt>
                <c:pt idx="16255">
                  <c:v>-4.4084154595674301</c:v>
                </c:pt>
                <c:pt idx="16256">
                  <c:v>-4.4049308044903404</c:v>
                </c:pt>
                <c:pt idx="16257">
                  <c:v>-4.4012032829676198</c:v>
                </c:pt>
                <c:pt idx="16258">
                  <c:v>-4.3974022110687203</c:v>
                </c:pt>
                <c:pt idx="16259">
                  <c:v>-4.3935413464423103</c:v>
                </c:pt>
                <c:pt idx="16260">
                  <c:v>-4.3899299024922804</c:v>
                </c:pt>
                <c:pt idx="16261">
                  <c:v>-4.3723927907033797</c:v>
                </c:pt>
                <c:pt idx="16262">
                  <c:v>-4.3689525378526497</c:v>
                </c:pt>
                <c:pt idx="16263">
                  <c:v>-4.3649092177675799</c:v>
                </c:pt>
                <c:pt idx="16264">
                  <c:v>-4.3608754575018596</c:v>
                </c:pt>
                <c:pt idx="16265">
                  <c:v>-4.3568658272769598</c:v>
                </c:pt>
                <c:pt idx="16266">
                  <c:v>-4.3529470213660604</c:v>
                </c:pt>
                <c:pt idx="16267">
                  <c:v>-4.3489820926417604</c:v>
                </c:pt>
                <c:pt idx="16268">
                  <c:v>-4.3453751025786502</c:v>
                </c:pt>
                <c:pt idx="16269">
                  <c:v>-4.3285958507561197</c:v>
                </c:pt>
                <c:pt idx="16270">
                  <c:v>-4.3251684752403801</c:v>
                </c:pt>
                <c:pt idx="16271">
                  <c:v>-4.3216769388870899</c:v>
                </c:pt>
                <c:pt idx="16272">
                  <c:v>-4.3183058292308303</c:v>
                </c:pt>
                <c:pt idx="16273">
                  <c:v>-4.31506776694075</c:v>
                </c:pt>
                <c:pt idx="16274">
                  <c:v>-4.3124678890493797</c:v>
                </c:pt>
                <c:pt idx="16275">
                  <c:v>-4.3096730697201</c:v>
                </c:pt>
                <c:pt idx="16276">
                  <c:v>-4.3070414306402398</c:v>
                </c:pt>
                <c:pt idx="16277">
                  <c:v>-4.2937890995906498</c:v>
                </c:pt>
                <c:pt idx="16278">
                  <c:v>-4.2920311423707203</c:v>
                </c:pt>
                <c:pt idx="16279">
                  <c:v>-4.2903663714796103</c:v>
                </c:pt>
                <c:pt idx="16280">
                  <c:v>-4.28880800036944</c:v>
                </c:pt>
                <c:pt idx="16281">
                  <c:v>-4.2874923366680804</c:v>
                </c:pt>
                <c:pt idx="16282">
                  <c:v>-4.2866908132507797</c:v>
                </c:pt>
                <c:pt idx="16283">
                  <c:v>-4.2860002694676904</c:v>
                </c:pt>
                <c:pt idx="16284">
                  <c:v>-4.2854481041560897</c:v>
                </c:pt>
                <c:pt idx="16285">
                  <c:v>-4.2768667112513796</c:v>
                </c:pt>
                <c:pt idx="16286">
                  <c:v>-4.2768868830560898</c:v>
                </c:pt>
                <c:pt idx="16287">
                  <c:v>-4.2769803217225597</c:v>
                </c:pt>
                <c:pt idx="16288">
                  <c:v>-4.2773004056672299</c:v>
                </c:pt>
                <c:pt idx="16289">
                  <c:v>-4.2774768594589103</c:v>
                </c:pt>
                <c:pt idx="16290">
                  <c:v>-4.2778249592225501</c:v>
                </c:pt>
                <c:pt idx="16291">
                  <c:v>-4.2781431065072502</c:v>
                </c:pt>
                <c:pt idx="16292">
                  <c:v>-4.2784006621683899</c:v>
                </c:pt>
                <c:pt idx="16293">
                  <c:v>-4.2705828891795798</c:v>
                </c:pt>
                <c:pt idx="16294">
                  <c:v>-4.2706391240305797</c:v>
                </c:pt>
                <c:pt idx="16295">
                  <c:v>-4.27054570635402</c:v>
                </c:pt>
                <c:pt idx="16296">
                  <c:v>-4.2698848007378398</c:v>
                </c:pt>
                <c:pt idx="16297">
                  <c:v>-4.2690041758977602</c:v>
                </c:pt>
                <c:pt idx="16298">
                  <c:v>-4.2676845955990697</c:v>
                </c:pt>
                <c:pt idx="16299">
                  <c:v>-4.2658955012934996</c:v>
                </c:pt>
                <c:pt idx="16300">
                  <c:v>-4.26388905386702</c:v>
                </c:pt>
                <c:pt idx="16301">
                  <c:v>-4.24966633177098</c:v>
                </c:pt>
                <c:pt idx="16302">
                  <c:v>-4.2469194133859203</c:v>
                </c:pt>
                <c:pt idx="16303">
                  <c:v>-4.2430529921011502</c:v>
                </c:pt>
                <c:pt idx="16304">
                  <c:v>-4.2386109640145397</c:v>
                </c:pt>
                <c:pt idx="16305">
                  <c:v>-4.2335846435029501</c:v>
                </c:pt>
                <c:pt idx="16306">
                  <c:v>-4.2279719221355396</c:v>
                </c:pt>
                <c:pt idx="16307">
                  <c:v>-4.2217766169388797</c:v>
                </c:pt>
                <c:pt idx="16308">
                  <c:v>-4.2151354113344404</c:v>
                </c:pt>
                <c:pt idx="16309">
                  <c:v>-4.1906923691272402</c:v>
                </c:pt>
                <c:pt idx="16310">
                  <c:v>-4.1836883137665604</c:v>
                </c:pt>
                <c:pt idx="16311">
                  <c:v>-4.1756532389826697</c:v>
                </c:pt>
                <c:pt idx="16312">
                  <c:v>-4.16714318224839</c:v>
                </c:pt>
                <c:pt idx="16313">
                  <c:v>-4.1584794236823504</c:v>
                </c:pt>
                <c:pt idx="16314">
                  <c:v>-4.1494235251704898</c:v>
                </c:pt>
                <c:pt idx="16315">
                  <c:v>-4.1408860890140202</c:v>
                </c:pt>
                <c:pt idx="16316">
                  <c:v>-4.1317555704466002</c:v>
                </c:pt>
                <c:pt idx="16317">
                  <c:v>-4.1030981342393904</c:v>
                </c:pt>
                <c:pt idx="16318">
                  <c:v>-4.0945443842787803</c:v>
                </c:pt>
                <c:pt idx="16319">
                  <c:v>-4.0856995215294303</c:v>
                </c:pt>
                <c:pt idx="16320">
                  <c:v>-4.0770458700616397</c:v>
                </c:pt>
                <c:pt idx="16321">
                  <c:v>-4.0690374696925602</c:v>
                </c:pt>
                <c:pt idx="16322">
                  <c:v>-4.0611597111844402</c:v>
                </c:pt>
                <c:pt idx="16323">
                  <c:v>-4.0537352596627603</c:v>
                </c:pt>
                <c:pt idx="16324">
                  <c:v>-4.0467872092091497</c:v>
                </c:pt>
                <c:pt idx="16325">
                  <c:v>-4.0246845817588799</c:v>
                </c:pt>
                <c:pt idx="16326">
                  <c:v>-4.0193252943728099</c:v>
                </c:pt>
                <c:pt idx="16327">
                  <c:v>-4.0145947609950703</c:v>
                </c:pt>
                <c:pt idx="16328">
                  <c:v>-4.0102216482673301</c:v>
                </c:pt>
                <c:pt idx="16329">
                  <c:v>-4.0065985193631697</c:v>
                </c:pt>
                <c:pt idx="16330">
                  <c:v>-4.0035441937322203</c:v>
                </c:pt>
                <c:pt idx="16331">
                  <c:v>-4.0011345055579399</c:v>
                </c:pt>
                <c:pt idx="16332">
                  <c:v>-3.99935042982416</c:v>
                </c:pt>
                <c:pt idx="16333">
                  <c:v>-3.9896598123271998</c:v>
                </c:pt>
                <c:pt idx="16334">
                  <c:v>-3.98919323855803</c:v>
                </c:pt>
                <c:pt idx="16335">
                  <c:v>-3.9889235780626899</c:v>
                </c:pt>
                <c:pt idx="16336">
                  <c:v>-3.9891861176679502</c:v>
                </c:pt>
                <c:pt idx="16337">
                  <c:v>-3.9898449608848501</c:v>
                </c:pt>
                <c:pt idx="16338">
                  <c:v>-3.9907449863181998</c:v>
                </c:pt>
                <c:pt idx="16339">
                  <c:v>-3.9919751257470799</c:v>
                </c:pt>
                <c:pt idx="16340">
                  <c:v>-3.9933468673032002</c:v>
                </c:pt>
                <c:pt idx="16341">
                  <c:v>-3.9906495320620601</c:v>
                </c:pt>
                <c:pt idx="16342">
                  <c:v>-3.9924384647876998</c:v>
                </c:pt>
                <c:pt idx="16343">
                  <c:v>-3.9940434587751401</c:v>
                </c:pt>
                <c:pt idx="16344">
                  <c:v>-3.9956040402656599</c:v>
                </c:pt>
                <c:pt idx="16345">
                  <c:v>-3.9969494146373998</c:v>
                </c:pt>
                <c:pt idx="16346">
                  <c:v>-3.9980770302463799</c:v>
                </c:pt>
                <c:pt idx="16347">
                  <c:v>-3.9990148198758599</c:v>
                </c:pt>
                <c:pt idx="16348">
                  <c:v>-3.9994092630775602</c:v>
                </c:pt>
                <c:pt idx="16349">
                  <c:v>-3.9931253857742401</c:v>
                </c:pt>
                <c:pt idx="16350">
                  <c:v>-3.9929155218178201</c:v>
                </c:pt>
                <c:pt idx="16351">
                  <c:v>-3.9918856380619401</c:v>
                </c:pt>
                <c:pt idx="16352">
                  <c:v>-3.99063346603777</c:v>
                </c:pt>
                <c:pt idx="16353">
                  <c:v>-3.9885591742415398</c:v>
                </c:pt>
                <c:pt idx="16354">
                  <c:v>-3.9860800046079801</c:v>
                </c:pt>
                <c:pt idx="16355">
                  <c:v>-3.9827723361579199</c:v>
                </c:pt>
                <c:pt idx="16356">
                  <c:v>-3.9787762605578001</c:v>
                </c:pt>
                <c:pt idx="16357">
                  <c:v>-3.9606305955494099</c:v>
                </c:pt>
                <c:pt idx="16358">
                  <c:v>-3.95615112943366</c:v>
                </c:pt>
                <c:pt idx="16359">
                  <c:v>-3.9505791188428301</c:v>
                </c:pt>
                <c:pt idx="16360">
                  <c:v>-3.94444161076082</c:v>
                </c:pt>
                <c:pt idx="16361">
                  <c:v>-3.9377859533241799</c:v>
                </c:pt>
                <c:pt idx="16362">
                  <c:v>-3.9304699813604298</c:v>
                </c:pt>
                <c:pt idx="16363">
                  <c:v>-3.9228196186769502</c:v>
                </c:pt>
                <c:pt idx="16364">
                  <c:v>-3.9148696339687898</c:v>
                </c:pt>
                <c:pt idx="16365">
                  <c:v>-3.8867644587408599</c:v>
                </c:pt>
                <c:pt idx="16366">
                  <c:v>-3.8789605671511702</c:v>
                </c:pt>
                <c:pt idx="16367">
                  <c:v>-3.8700703312788201</c:v>
                </c:pt>
                <c:pt idx="16368">
                  <c:v>-3.8610360448808998</c:v>
                </c:pt>
                <c:pt idx="16369">
                  <c:v>-3.8514345697633501</c:v>
                </c:pt>
                <c:pt idx="16370">
                  <c:v>-3.84225245250262</c:v>
                </c:pt>
                <c:pt idx="16371">
                  <c:v>-3.8327381365277602</c:v>
                </c:pt>
                <c:pt idx="16372">
                  <c:v>-3.8232485271889201</c:v>
                </c:pt>
                <c:pt idx="16373">
                  <c:v>-3.7925047040162299</c:v>
                </c:pt>
                <c:pt idx="16374">
                  <c:v>-3.7838270980658799</c:v>
                </c:pt>
                <c:pt idx="16375">
                  <c:v>-3.7751255070545202</c:v>
                </c:pt>
                <c:pt idx="16376">
                  <c:v>-3.7661326834445701</c:v>
                </c:pt>
                <c:pt idx="16377">
                  <c:v>-3.7573443690343602</c:v>
                </c:pt>
                <c:pt idx="16378">
                  <c:v>-3.74916700859362</c:v>
                </c:pt>
                <c:pt idx="16379">
                  <c:v>-3.7412449844068498</c:v>
                </c:pt>
                <c:pt idx="16380">
                  <c:v>-3.7335984344964301</c:v>
                </c:pt>
                <c:pt idx="16381">
                  <c:v>-3.70845408558315</c:v>
                </c:pt>
                <c:pt idx="16382">
                  <c:v>-3.70212599400414</c:v>
                </c:pt>
                <c:pt idx="16383">
                  <c:v>-3.6961868016219901</c:v>
                </c:pt>
                <c:pt idx="16384">
                  <c:v>-3.6907884628296901</c:v>
                </c:pt>
                <c:pt idx="16385">
                  <c:v>-3.6856895644449299</c:v>
                </c:pt>
                <c:pt idx="16386">
                  <c:v>-3.6815614844906501</c:v>
                </c:pt>
                <c:pt idx="16387">
                  <c:v>-3.6776379006192599</c:v>
                </c:pt>
                <c:pt idx="16388">
                  <c:v>-3.6745477939794702</c:v>
                </c:pt>
                <c:pt idx="16389">
                  <c:v>-3.6586173506305899</c:v>
                </c:pt>
                <c:pt idx="16390">
                  <c:v>-3.6561988157797001</c:v>
                </c:pt>
                <c:pt idx="16391">
                  <c:v>-3.6546209008844701</c:v>
                </c:pt>
                <c:pt idx="16392">
                  <c:v>-3.6533229767872601</c:v>
                </c:pt>
                <c:pt idx="16393">
                  <c:v>-3.6528791763334798</c:v>
                </c:pt>
                <c:pt idx="16394">
                  <c:v>-3.6523598872822198</c:v>
                </c:pt>
                <c:pt idx="16395">
                  <c:v>-3.6523082502695501</c:v>
                </c:pt>
                <c:pt idx="16396">
                  <c:v>-3.6526953499210499</c:v>
                </c:pt>
                <c:pt idx="16397">
                  <c:v>-3.6429155368475401</c:v>
                </c:pt>
                <c:pt idx="16398">
                  <c:v>-3.64401672376894</c:v>
                </c:pt>
                <c:pt idx="16399">
                  <c:v>-3.6451801959065602</c:v>
                </c:pt>
                <c:pt idx="16400">
                  <c:v>-3.6461615038251201</c:v>
                </c:pt>
                <c:pt idx="16401">
                  <c:v>-3.6471594300530601</c:v>
                </c:pt>
                <c:pt idx="16402">
                  <c:v>-3.6481505353594299</c:v>
                </c:pt>
                <c:pt idx="16403">
                  <c:v>-3.6491121614002</c:v>
                </c:pt>
                <c:pt idx="16404">
                  <c:v>-3.6497487415282599</c:v>
                </c:pt>
                <c:pt idx="16405">
                  <c:v>-3.6401393614394402</c:v>
                </c:pt>
                <c:pt idx="16406">
                  <c:v>-3.6408348213572101</c:v>
                </c:pt>
                <c:pt idx="16407">
                  <c:v>-3.6406825981109998</c:v>
                </c:pt>
                <c:pt idx="16408">
                  <c:v>-3.6401300414944502</c:v>
                </c:pt>
                <c:pt idx="16409">
                  <c:v>-3.6391634110268098</c:v>
                </c:pt>
                <c:pt idx="16410">
                  <c:v>-3.6374913045721402</c:v>
                </c:pt>
                <c:pt idx="16411">
                  <c:v>-3.6353856436424898</c:v>
                </c:pt>
                <c:pt idx="16412">
                  <c:v>-3.63284160207481</c:v>
                </c:pt>
                <c:pt idx="16413">
                  <c:v>-3.61775951234105</c:v>
                </c:pt>
                <c:pt idx="16414">
                  <c:v>-3.61470929078222</c:v>
                </c:pt>
                <c:pt idx="16415">
                  <c:v>-3.61066569211021</c:v>
                </c:pt>
                <c:pt idx="16416">
                  <c:v>-3.6062131410050999</c:v>
                </c:pt>
                <c:pt idx="16417">
                  <c:v>-3.60108580569241</c:v>
                </c:pt>
                <c:pt idx="16418">
                  <c:v>-3.5955989058152702</c:v>
                </c:pt>
                <c:pt idx="16419">
                  <c:v>-3.59010321773088</c:v>
                </c:pt>
                <c:pt idx="16420">
                  <c:v>-3.5840080459608901</c:v>
                </c:pt>
                <c:pt idx="16421">
                  <c:v>-3.5641716807802699</c:v>
                </c:pt>
                <c:pt idx="16422">
                  <c:v>-3.55821975608279</c:v>
                </c:pt>
                <c:pt idx="16423">
                  <c:v>-3.5518100483783499</c:v>
                </c:pt>
                <c:pt idx="16424">
                  <c:v>-3.5455379888347802</c:v>
                </c:pt>
                <c:pt idx="16425">
                  <c:v>-3.53944264723089</c:v>
                </c:pt>
                <c:pt idx="16426">
                  <c:v>-3.5337671319168602</c:v>
                </c:pt>
                <c:pt idx="16427">
                  <c:v>-3.5280652333532601</c:v>
                </c:pt>
                <c:pt idx="16428">
                  <c:v>-3.5229172563686202</c:v>
                </c:pt>
                <c:pt idx="16429">
                  <c:v>-3.5073449002163102</c:v>
                </c:pt>
                <c:pt idx="16430">
                  <c:v>-3.50330055850013</c:v>
                </c:pt>
                <c:pt idx="16431">
                  <c:v>-3.49939222765842</c:v>
                </c:pt>
                <c:pt idx="16432">
                  <c:v>-3.4962962174688799</c:v>
                </c:pt>
                <c:pt idx="16433">
                  <c:v>-3.49359211270311</c:v>
                </c:pt>
                <c:pt idx="16434">
                  <c:v>-3.4916858530733701</c:v>
                </c:pt>
                <c:pt idx="16435">
                  <c:v>-3.4902296955734702</c:v>
                </c:pt>
                <c:pt idx="16436">
                  <c:v>-3.4895011902350301</c:v>
                </c:pt>
                <c:pt idx="16437">
                  <c:v>-3.4843421159735102</c:v>
                </c:pt>
                <c:pt idx="16438">
                  <c:v>-3.48498635596725</c:v>
                </c:pt>
                <c:pt idx="16439">
                  <c:v>-3.48575501145889</c:v>
                </c:pt>
                <c:pt idx="16440">
                  <c:v>-3.48708026654695</c:v>
                </c:pt>
                <c:pt idx="16441">
                  <c:v>-3.4889329237852298</c:v>
                </c:pt>
                <c:pt idx="16442">
                  <c:v>-3.4909959706842599</c:v>
                </c:pt>
                <c:pt idx="16443">
                  <c:v>-3.4935307366495398</c:v>
                </c:pt>
                <c:pt idx="16444">
                  <c:v>-3.4962237351635701</c:v>
                </c:pt>
                <c:pt idx="16445">
                  <c:v>-3.4978774498768002</c:v>
                </c:pt>
                <c:pt idx="16446">
                  <c:v>-3.50075093333415</c:v>
                </c:pt>
                <c:pt idx="16447">
                  <c:v>-3.5036514669505099</c:v>
                </c:pt>
                <c:pt idx="16448">
                  <c:v>-3.50657580651036</c:v>
                </c:pt>
                <c:pt idx="16449">
                  <c:v>-3.50952111847772</c:v>
                </c:pt>
                <c:pt idx="16450">
                  <c:v>-3.5124398182031098</c:v>
                </c:pt>
                <c:pt idx="16451">
                  <c:v>-3.5153424886423301</c:v>
                </c:pt>
                <c:pt idx="16452">
                  <c:v>-3.5182117514105</c:v>
                </c:pt>
                <c:pt idx="16453">
                  <c:v>-3.5201161696863701</c:v>
                </c:pt>
                <c:pt idx="16454">
                  <c:v>-3.5227084274028502</c:v>
                </c:pt>
                <c:pt idx="16455">
                  <c:v>-3.5252709095764998</c:v>
                </c:pt>
                <c:pt idx="16456">
                  <c:v>-3.5276516577453498</c:v>
                </c:pt>
                <c:pt idx="16457">
                  <c:v>-3.53004135934188</c:v>
                </c:pt>
                <c:pt idx="16458">
                  <c:v>-3.5323077190610701</c:v>
                </c:pt>
                <c:pt idx="16459">
                  <c:v>-3.5346545059505199</c:v>
                </c:pt>
                <c:pt idx="16460">
                  <c:v>-3.5369805094644899</c:v>
                </c:pt>
                <c:pt idx="16461">
                  <c:v>-3.53944057194993</c:v>
                </c:pt>
                <c:pt idx="16462">
                  <c:v>-3.5421016853934</c:v>
                </c:pt>
                <c:pt idx="16463">
                  <c:v>-3.5449906760646601</c:v>
                </c:pt>
                <c:pt idx="16464">
                  <c:v>-3.5481205427687001</c:v>
                </c:pt>
                <c:pt idx="16465">
                  <c:v>-3.55159398241699</c:v>
                </c:pt>
                <c:pt idx="16466">
                  <c:v>-3.5555784031024902</c:v>
                </c:pt>
                <c:pt idx="16467">
                  <c:v>-3.5599467113133199</c:v>
                </c:pt>
                <c:pt idx="16468">
                  <c:v>-3.5647294091220898</c:v>
                </c:pt>
                <c:pt idx="16469">
                  <c:v>-3.5752689629101702</c:v>
                </c:pt>
                <c:pt idx="16470">
                  <c:v>-3.5810914380447398</c:v>
                </c:pt>
                <c:pt idx="16471">
                  <c:v>-3.58761033736788</c:v>
                </c:pt>
                <c:pt idx="16472">
                  <c:v>-3.59482322779313</c:v>
                </c:pt>
                <c:pt idx="16473">
                  <c:v>-3.6028735921833701</c:v>
                </c:pt>
                <c:pt idx="16474">
                  <c:v>-3.6114681829720601</c:v>
                </c:pt>
                <c:pt idx="16475">
                  <c:v>-3.6207375567633102</c:v>
                </c:pt>
                <c:pt idx="16476">
                  <c:v>-3.6306123702965301</c:v>
                </c:pt>
                <c:pt idx="16477">
                  <c:v>-3.6655617337239801</c:v>
                </c:pt>
                <c:pt idx="16478">
                  <c:v>-3.6734967963794101</c:v>
                </c:pt>
                <c:pt idx="16479">
                  <c:v>-3.6818351188039502</c:v>
                </c:pt>
                <c:pt idx="16480">
                  <c:v>-3.6937338054550999</c:v>
                </c:pt>
                <c:pt idx="16481">
                  <c:v>-3.7058699033143001</c:v>
                </c:pt>
                <c:pt idx="16482">
                  <c:v>-3.7185560726966602</c:v>
                </c:pt>
                <c:pt idx="16483">
                  <c:v>-3.7316394573393299</c:v>
                </c:pt>
                <c:pt idx="16484">
                  <c:v>-3.7449520073562299</c:v>
                </c:pt>
                <c:pt idx="16485">
                  <c:v>-3.7751208271336698</c:v>
                </c:pt>
                <c:pt idx="16486">
                  <c:v>-3.7881175085180101</c:v>
                </c:pt>
                <c:pt idx="16487">
                  <c:v>-3.8013195437646399</c:v>
                </c:pt>
                <c:pt idx="16488">
                  <c:v>-3.8148188932965401</c:v>
                </c:pt>
                <c:pt idx="16489">
                  <c:v>-3.8282012285926799</c:v>
                </c:pt>
                <c:pt idx="16490">
                  <c:v>-3.84142691946546</c:v>
                </c:pt>
                <c:pt idx="16491">
                  <c:v>-3.8540158441840999</c:v>
                </c:pt>
                <c:pt idx="16492">
                  <c:v>-3.86649697488616</c:v>
                </c:pt>
                <c:pt idx="16493">
                  <c:v>-3.8936190965930702</c:v>
                </c:pt>
                <c:pt idx="16494">
                  <c:v>-3.9046296515803798</c:v>
                </c:pt>
                <c:pt idx="16495">
                  <c:v>-3.91597855683204</c:v>
                </c:pt>
                <c:pt idx="16496">
                  <c:v>-3.9267105349747702</c:v>
                </c:pt>
                <c:pt idx="16497">
                  <c:v>-3.9368261843783499</c:v>
                </c:pt>
                <c:pt idx="16498">
                  <c:v>-3.9463294770010999</c:v>
                </c:pt>
                <c:pt idx="16499">
                  <c:v>-3.9552287593656001</c:v>
                </c:pt>
                <c:pt idx="16500">
                  <c:v>-3.9632418021332199</c:v>
                </c:pt>
                <c:pt idx="16501">
                  <c:v>-3.9808033906429099</c:v>
                </c:pt>
                <c:pt idx="16502">
                  <c:v>-3.9879902956626698</c:v>
                </c:pt>
                <c:pt idx="16503">
                  <c:v>-3.9944558158178198</c:v>
                </c:pt>
                <c:pt idx="16504">
                  <c:v>-4.0003918193673904</c:v>
                </c:pt>
                <c:pt idx="16505">
                  <c:v>-4.0058234717229197</c:v>
                </c:pt>
                <c:pt idx="16506">
                  <c:v>-4.0106068334772704</c:v>
                </c:pt>
                <c:pt idx="16507">
                  <c:v>-4.0149295020452902</c:v>
                </c:pt>
                <c:pt idx="16508">
                  <c:v>-4.0186711077750203</c:v>
                </c:pt>
                <c:pt idx="16509">
                  <c:v>-4.0262011429878699</c:v>
                </c:pt>
                <c:pt idx="16510">
                  <c:v>-4.0289403765156404</c:v>
                </c:pt>
                <c:pt idx="16511">
                  <c:v>-4.03121733917658</c:v>
                </c:pt>
                <c:pt idx="16512">
                  <c:v>-4.0331248001055</c:v>
                </c:pt>
                <c:pt idx="16513">
                  <c:v>-4.0346916396454304</c:v>
                </c:pt>
                <c:pt idx="16514">
                  <c:v>-4.0360287118283704</c:v>
                </c:pt>
                <c:pt idx="16515">
                  <c:v>-4.0370985694640202</c:v>
                </c:pt>
                <c:pt idx="16516">
                  <c:v>-4.0379835345009401</c:v>
                </c:pt>
                <c:pt idx="16517">
                  <c:v>-4.0405631544440697</c:v>
                </c:pt>
                <c:pt idx="16518">
                  <c:v>-4.04124151116359</c:v>
                </c:pt>
                <c:pt idx="16519">
                  <c:v>-4.0418972566379896</c:v>
                </c:pt>
                <c:pt idx="16520">
                  <c:v>-4.0425864928811901</c:v>
                </c:pt>
                <c:pt idx="16521">
                  <c:v>-4.0433125402750498</c:v>
                </c:pt>
                <c:pt idx="16522">
                  <c:v>-4.0442268010981204</c:v>
                </c:pt>
                <c:pt idx="16523">
                  <c:v>-4.0453197051724503</c:v>
                </c:pt>
                <c:pt idx="16524">
                  <c:v>-4.0466957595196504</c:v>
                </c:pt>
                <c:pt idx="16525">
                  <c:v>-4.0510480018281196</c:v>
                </c:pt>
                <c:pt idx="16526">
                  <c:v>-4.05299134504906</c:v>
                </c:pt>
                <c:pt idx="16527">
                  <c:v>-4.0553135446855197</c:v>
                </c:pt>
                <c:pt idx="16528">
                  <c:v>-4.0580644518395399</c:v>
                </c:pt>
                <c:pt idx="16529">
                  <c:v>-4.0610918869399502</c:v>
                </c:pt>
                <c:pt idx="16530">
                  <c:v>-4.0645984340650401</c:v>
                </c:pt>
                <c:pt idx="16531">
                  <c:v>-4.0683596032744704</c:v>
                </c:pt>
                <c:pt idx="16532">
                  <c:v>-4.0724271668296703</c:v>
                </c:pt>
                <c:pt idx="16533">
                  <c:v>-4.0828411970782001</c:v>
                </c:pt>
                <c:pt idx="16534">
                  <c:v>-4.0873931757776703</c:v>
                </c:pt>
                <c:pt idx="16535">
                  <c:v>-4.0923850655945504</c:v>
                </c:pt>
                <c:pt idx="16536">
                  <c:v>-4.0975587266605897</c:v>
                </c:pt>
                <c:pt idx="16537">
                  <c:v>-4.1028810957425703</c:v>
                </c:pt>
                <c:pt idx="16538">
                  <c:v>-4.1080718896996</c:v>
                </c:pt>
                <c:pt idx="16539">
                  <c:v>-4.1134895669471803</c:v>
                </c:pt>
                <c:pt idx="16540">
                  <c:v>-4.1188469942533601</c:v>
                </c:pt>
                <c:pt idx="16541">
                  <c:v>-4.13056965977741</c:v>
                </c:pt>
                <c:pt idx="16542">
                  <c:v>-4.1355006262642</c:v>
                </c:pt>
                <c:pt idx="16543">
                  <c:v>-4.1403311906692402</c:v>
                </c:pt>
                <c:pt idx="16544">
                  <c:v>-4.1447564536548702</c:v>
                </c:pt>
                <c:pt idx="16545">
                  <c:v>-4.14896875380545</c:v>
                </c:pt>
                <c:pt idx="16546">
                  <c:v>-4.1528330424632403</c:v>
                </c:pt>
                <c:pt idx="16547">
                  <c:v>-4.1562431888483804</c:v>
                </c:pt>
                <c:pt idx="16548">
                  <c:v>-4.1591878436913401</c:v>
                </c:pt>
                <c:pt idx="16549">
                  <c:v>-4.1637166266200296</c:v>
                </c:pt>
                <c:pt idx="16550">
                  <c:v>-4.1655670499253699</c:v>
                </c:pt>
                <c:pt idx="16551">
                  <c:v>-4.1668909701657704</c:v>
                </c:pt>
                <c:pt idx="16552">
                  <c:v>-4.16776330844682</c:v>
                </c:pt>
                <c:pt idx="16553">
                  <c:v>-4.1680073401296198</c:v>
                </c:pt>
                <c:pt idx="16554">
                  <c:v>-4.16779081085551</c:v>
                </c:pt>
                <c:pt idx="16555">
                  <c:v>-4.1670031587050298</c:v>
                </c:pt>
                <c:pt idx="16556">
                  <c:v>-4.1656893606600196</c:v>
                </c:pt>
                <c:pt idx="16557">
                  <c:v>-4.1586244689949998</c:v>
                </c:pt>
                <c:pt idx="16558">
                  <c:v>-4.1564226945326901</c:v>
                </c:pt>
                <c:pt idx="16559">
                  <c:v>-4.1536986064363504</c:v>
                </c:pt>
                <c:pt idx="16560">
                  <c:v>-4.1505024439270297</c:v>
                </c:pt>
                <c:pt idx="16561">
                  <c:v>-4.1471566547006598</c:v>
                </c:pt>
                <c:pt idx="16562">
                  <c:v>-4.1433216071415702</c:v>
                </c:pt>
                <c:pt idx="16563">
                  <c:v>-4.1393621880408897</c:v>
                </c:pt>
                <c:pt idx="16564">
                  <c:v>-4.1356223129012699</c:v>
                </c:pt>
                <c:pt idx="16565">
                  <c:v>-4.1212577128127501</c:v>
                </c:pt>
                <c:pt idx="16566">
                  <c:v>-4.1171898178325002</c:v>
                </c:pt>
                <c:pt idx="16567">
                  <c:v>-4.1127583531390002</c:v>
                </c:pt>
                <c:pt idx="16568">
                  <c:v>-4.1088661062354097</c:v>
                </c:pt>
                <c:pt idx="16569">
                  <c:v>-4.1049106827095398</c:v>
                </c:pt>
                <c:pt idx="16570">
                  <c:v>-4.10100084479597</c:v>
                </c:pt>
                <c:pt idx="16571">
                  <c:v>-4.0974066575845498</c:v>
                </c:pt>
                <c:pt idx="16572">
                  <c:v>-4.0935445442848604</c:v>
                </c:pt>
                <c:pt idx="16573">
                  <c:v>-4.0783592640537503</c:v>
                </c:pt>
                <c:pt idx="16574">
                  <c:v>-4.0752356476834501</c:v>
                </c:pt>
                <c:pt idx="16575">
                  <c:v>-4.0722591941628403</c:v>
                </c:pt>
                <c:pt idx="16576">
                  <c:v>-4.0696725614152003</c:v>
                </c:pt>
                <c:pt idx="16577">
                  <c:v>-4.0673101075273799</c:v>
                </c:pt>
                <c:pt idx="16578">
                  <c:v>-4.0650245753215097</c:v>
                </c:pt>
                <c:pt idx="16579">
                  <c:v>-4.0626490624152396</c:v>
                </c:pt>
                <c:pt idx="16580">
                  <c:v>-4.0601489102868804</c:v>
                </c:pt>
                <c:pt idx="16581">
                  <c:v>-4.0449058629542796</c:v>
                </c:pt>
                <c:pt idx="16582">
                  <c:v>-4.0426912005654998</c:v>
                </c:pt>
                <c:pt idx="16583">
                  <c:v>-4.0405741187926099</c:v>
                </c:pt>
                <c:pt idx="16584">
                  <c:v>-4.0378439761511702</c:v>
                </c:pt>
                <c:pt idx="16585">
                  <c:v>-4.0346393345016596</c:v>
                </c:pt>
                <c:pt idx="16586">
                  <c:v>-4.0313650915339698</c:v>
                </c:pt>
                <c:pt idx="16587">
                  <c:v>-4.0271352221936301</c:v>
                </c:pt>
                <c:pt idx="16588">
                  <c:v>-4.0229944215157696</c:v>
                </c:pt>
                <c:pt idx="16589">
                  <c:v>-3.9991822943582598</c:v>
                </c:pt>
                <c:pt idx="16590">
                  <c:v>-3.99421011440241</c:v>
                </c:pt>
                <c:pt idx="16591">
                  <c:v>-3.9875041429840499</c:v>
                </c:pt>
                <c:pt idx="16592">
                  <c:v>-3.9801057033784701</c:v>
                </c:pt>
                <c:pt idx="16593">
                  <c:v>-3.9719872800578999</c:v>
                </c:pt>
                <c:pt idx="16594">
                  <c:v>-3.9631263230261502</c:v>
                </c:pt>
                <c:pt idx="16595">
                  <c:v>-3.9536895626487598</c:v>
                </c:pt>
                <c:pt idx="16596">
                  <c:v>-3.9428758326316902</c:v>
                </c:pt>
                <c:pt idx="16597">
                  <c:v>-3.90040531446963</c:v>
                </c:pt>
                <c:pt idx="16598">
                  <c:v>-3.8886288376097702</c:v>
                </c:pt>
                <c:pt idx="16599">
                  <c:v>-3.8746812235721202</c:v>
                </c:pt>
                <c:pt idx="16600">
                  <c:v>-3.8600598688038801</c:v>
                </c:pt>
                <c:pt idx="16601">
                  <c:v>-3.8443088565084702</c:v>
                </c:pt>
                <c:pt idx="16602">
                  <c:v>-3.8288288489177802</c:v>
                </c:pt>
                <c:pt idx="16603">
                  <c:v>-3.8120008729745098</c:v>
                </c:pt>
                <c:pt idx="16604">
                  <c:v>-3.79423920063343</c:v>
                </c:pt>
                <c:pt idx="16605">
                  <c:v>-3.7358114768544102</c:v>
                </c:pt>
                <c:pt idx="16606">
                  <c:v>-3.71836562899162</c:v>
                </c:pt>
                <c:pt idx="16607">
                  <c:v>-3.69935503253551</c:v>
                </c:pt>
                <c:pt idx="16608">
                  <c:v>-3.6811582327856001</c:v>
                </c:pt>
                <c:pt idx="16609">
                  <c:v>-3.6619913126475598</c:v>
                </c:pt>
                <c:pt idx="16610">
                  <c:v>-3.6426542662980101</c:v>
                </c:pt>
                <c:pt idx="16611">
                  <c:v>-3.6234382309445201</c:v>
                </c:pt>
                <c:pt idx="16612">
                  <c:v>-3.60442015599381</c:v>
                </c:pt>
                <c:pt idx="16613">
                  <c:v>-3.54503804245785</c:v>
                </c:pt>
                <c:pt idx="16614">
                  <c:v>-3.5278009090450801</c:v>
                </c:pt>
                <c:pt idx="16615">
                  <c:v>-3.5109165067491999</c:v>
                </c:pt>
                <c:pt idx="16616">
                  <c:v>-3.4939265888761102</c:v>
                </c:pt>
                <c:pt idx="16617">
                  <c:v>-3.47779372025644</c:v>
                </c:pt>
                <c:pt idx="16618">
                  <c:v>-3.4622700378450402</c:v>
                </c:pt>
                <c:pt idx="16619">
                  <c:v>-3.44848264595884</c:v>
                </c:pt>
                <c:pt idx="16620">
                  <c:v>-3.4349499024407799</c:v>
                </c:pt>
                <c:pt idx="16621">
                  <c:v>-3.3905644564954098</c:v>
                </c:pt>
                <c:pt idx="16622">
                  <c:v>-3.3801729865895398</c:v>
                </c:pt>
                <c:pt idx="16623">
                  <c:v>-3.3702695134142902</c:v>
                </c:pt>
                <c:pt idx="16624">
                  <c:v>-3.3615436908467302</c:v>
                </c:pt>
                <c:pt idx="16625">
                  <c:v>-3.35454827704292</c:v>
                </c:pt>
                <c:pt idx="16626">
                  <c:v>-3.3481987564662599</c:v>
                </c:pt>
                <c:pt idx="16627">
                  <c:v>-3.34327662638891</c:v>
                </c:pt>
                <c:pt idx="16628">
                  <c:v>-3.33952850901803</c:v>
                </c:pt>
                <c:pt idx="16629">
                  <c:v>-3.3197715151610701</c:v>
                </c:pt>
                <c:pt idx="16630">
                  <c:v>-3.31879430243246</c:v>
                </c:pt>
                <c:pt idx="16631">
                  <c:v>-3.3186482128033501</c:v>
                </c:pt>
                <c:pt idx="16632">
                  <c:v>-3.3191238815269402</c:v>
                </c:pt>
                <c:pt idx="16633">
                  <c:v>-3.3206268192572601</c:v>
                </c:pt>
                <c:pt idx="16634">
                  <c:v>-3.3228414208284498</c:v>
                </c:pt>
                <c:pt idx="16635">
                  <c:v>-3.3257876371305799</c:v>
                </c:pt>
                <c:pt idx="16636">
                  <c:v>-3.3294459665927398</c:v>
                </c:pt>
                <c:pt idx="16637">
                  <c:v>-3.32843393861013</c:v>
                </c:pt>
                <c:pt idx="16638">
                  <c:v>-3.3325892870279601</c:v>
                </c:pt>
                <c:pt idx="16639">
                  <c:v>-3.3369821183082</c:v>
                </c:pt>
                <c:pt idx="16640">
                  <c:v>-3.3415652262412201</c:v>
                </c:pt>
                <c:pt idx="16641">
                  <c:v>-3.3459514797827099</c:v>
                </c:pt>
                <c:pt idx="16642">
                  <c:v>-3.3502720180304002</c:v>
                </c:pt>
                <c:pt idx="16643">
                  <c:v>-3.3544409604280001</c:v>
                </c:pt>
                <c:pt idx="16644">
                  <c:v>-3.3581804420669901</c:v>
                </c:pt>
                <c:pt idx="16645">
                  <c:v>-3.3592082417415998</c:v>
                </c:pt>
                <c:pt idx="16646">
                  <c:v>-3.3622961425362599</c:v>
                </c:pt>
                <c:pt idx="16647">
                  <c:v>-3.3648639458171301</c:v>
                </c:pt>
                <c:pt idx="16648">
                  <c:v>-3.3670209808954001</c:v>
                </c:pt>
                <c:pt idx="16649">
                  <c:v>-3.3684984995710598</c:v>
                </c:pt>
                <c:pt idx="16650">
                  <c:v>-3.3695406423146599</c:v>
                </c:pt>
                <c:pt idx="16651">
                  <c:v>-3.3702935412911001</c:v>
                </c:pt>
                <c:pt idx="16652">
                  <c:v>-3.3702839975750001</c:v>
                </c:pt>
                <c:pt idx="16653">
                  <c:v>-3.3632865884317602</c:v>
                </c:pt>
                <c:pt idx="16654">
                  <c:v>-3.3627037508682398</c:v>
                </c:pt>
                <c:pt idx="16655">
                  <c:v>-3.36140995608632</c:v>
                </c:pt>
                <c:pt idx="16656">
                  <c:v>-3.3597605650948901</c:v>
                </c:pt>
                <c:pt idx="16657">
                  <c:v>-3.3578475064359701</c:v>
                </c:pt>
                <c:pt idx="16658">
                  <c:v>-3.3558366251019498</c:v>
                </c:pt>
                <c:pt idx="16659">
                  <c:v>-3.3536289492938902</c:v>
                </c:pt>
                <c:pt idx="16660">
                  <c:v>-3.3513320567099898</c:v>
                </c:pt>
                <c:pt idx="16661">
                  <c:v>-3.33952605850018</c:v>
                </c:pt>
                <c:pt idx="16662">
                  <c:v>-3.3373242999096502</c:v>
                </c:pt>
                <c:pt idx="16663">
                  <c:v>-3.3351527744900702</c:v>
                </c:pt>
                <c:pt idx="16664">
                  <c:v>-3.3329146444231399</c:v>
                </c:pt>
                <c:pt idx="16665">
                  <c:v>-3.3309919518020799</c:v>
                </c:pt>
                <c:pt idx="16666">
                  <c:v>-3.3292601846997298</c:v>
                </c:pt>
                <c:pt idx="16667">
                  <c:v>-3.3279618862942102</c:v>
                </c:pt>
                <c:pt idx="16668">
                  <c:v>-3.3270800808778498</c:v>
                </c:pt>
                <c:pt idx="16669">
                  <c:v>-3.3184956693962202</c:v>
                </c:pt>
                <c:pt idx="16670">
                  <c:v>-3.3183531117258398</c:v>
                </c:pt>
                <c:pt idx="16671">
                  <c:v>-3.31829013045924</c:v>
                </c:pt>
                <c:pt idx="16672">
                  <c:v>-3.3189094390924501</c:v>
                </c:pt>
                <c:pt idx="16673">
                  <c:v>-3.3196285157438798</c:v>
                </c:pt>
                <c:pt idx="16674">
                  <c:v>-3.3205833627820698</c:v>
                </c:pt>
                <c:pt idx="16675">
                  <c:v>-3.3220308856568899</c:v>
                </c:pt>
                <c:pt idx="16676">
                  <c:v>-3.32368508949037</c:v>
                </c:pt>
                <c:pt idx="16677">
                  <c:v>-3.3213304920349001</c:v>
                </c:pt>
                <c:pt idx="16678">
                  <c:v>-3.3236810805713999</c:v>
                </c:pt>
                <c:pt idx="16679">
                  <c:v>-3.32602848523713</c:v>
                </c:pt>
                <c:pt idx="16680">
                  <c:v>-3.3284676091749699</c:v>
                </c:pt>
                <c:pt idx="16681">
                  <c:v>-3.3310602525029398</c:v>
                </c:pt>
                <c:pt idx="16682">
                  <c:v>-3.3337265155648899</c:v>
                </c:pt>
                <c:pt idx="16683">
                  <c:v>-3.3364477635246002</c:v>
                </c:pt>
                <c:pt idx="16684">
                  <c:v>-3.3391265888003598</c:v>
                </c:pt>
                <c:pt idx="16685">
                  <c:v>-3.3391440037378901</c:v>
                </c:pt>
                <c:pt idx="16686">
                  <c:v>-3.34192476475397</c:v>
                </c:pt>
                <c:pt idx="16687">
                  <c:v>-3.34463230808975</c:v>
                </c:pt>
                <c:pt idx="16688">
                  <c:v>-3.3473528541729598</c:v>
                </c:pt>
                <c:pt idx="16689">
                  <c:v>-3.3500624912739698</c:v>
                </c:pt>
                <c:pt idx="16690">
                  <c:v>-3.3527510972633201</c:v>
                </c:pt>
                <c:pt idx="16691">
                  <c:v>-3.3555479247078601</c:v>
                </c:pt>
                <c:pt idx="16692">
                  <c:v>-3.3584313640710302</c:v>
                </c:pt>
                <c:pt idx="16693">
                  <c:v>-3.3600437008535602</c:v>
                </c:pt>
                <c:pt idx="16694">
                  <c:v>-3.3632866891094499</c:v>
                </c:pt>
                <c:pt idx="16695">
                  <c:v>-3.3667507230731202</c:v>
                </c:pt>
                <c:pt idx="16696">
                  <c:v>-3.37051230894166</c:v>
                </c:pt>
                <c:pt idx="16697">
                  <c:v>-3.37462506048983</c:v>
                </c:pt>
                <c:pt idx="16698">
                  <c:v>-3.37917321450694</c:v>
                </c:pt>
                <c:pt idx="16699">
                  <c:v>-3.38412432641725</c:v>
                </c:pt>
                <c:pt idx="16700">
                  <c:v>-3.3896608622124602</c:v>
                </c:pt>
                <c:pt idx="16701">
                  <c:v>-3.40023645936513</c:v>
                </c:pt>
                <c:pt idx="16702">
                  <c:v>-3.4067511632357501</c:v>
                </c:pt>
                <c:pt idx="16703">
                  <c:v>-3.4142342385445401</c:v>
                </c:pt>
                <c:pt idx="16704">
                  <c:v>-3.4222932523364298</c:v>
                </c:pt>
                <c:pt idx="16705">
                  <c:v>-3.4314409915648199</c:v>
                </c:pt>
                <c:pt idx="16706">
                  <c:v>-3.4411319148399202</c:v>
                </c:pt>
                <c:pt idx="16707">
                  <c:v>-3.4520043396086502</c:v>
                </c:pt>
                <c:pt idx="16708">
                  <c:v>-3.46351275648935</c:v>
                </c:pt>
                <c:pt idx="16709">
                  <c:v>-3.4922517862387101</c:v>
                </c:pt>
                <c:pt idx="16710">
                  <c:v>-3.5053207350673801</c:v>
                </c:pt>
                <c:pt idx="16711">
                  <c:v>-3.5197870227082899</c:v>
                </c:pt>
                <c:pt idx="16712">
                  <c:v>-3.5343551990334601</c:v>
                </c:pt>
                <c:pt idx="16713">
                  <c:v>-3.5505153722032401</c:v>
                </c:pt>
                <c:pt idx="16714">
                  <c:v>-3.5673064818795499</c:v>
                </c:pt>
                <c:pt idx="16715">
                  <c:v>-3.5849853698220602</c:v>
                </c:pt>
                <c:pt idx="16716">
                  <c:v>-3.6031693559722902</c:v>
                </c:pt>
                <c:pt idx="16717">
                  <c:v>-3.6490341842616001</c:v>
                </c:pt>
                <c:pt idx="16718">
                  <c:v>-3.6670320249177801</c:v>
                </c:pt>
                <c:pt idx="16719">
                  <c:v>-3.68682278830304</c:v>
                </c:pt>
                <c:pt idx="16720">
                  <c:v>-3.70615477160286</c:v>
                </c:pt>
                <c:pt idx="16721">
                  <c:v>-3.7264232269158901</c:v>
                </c:pt>
                <c:pt idx="16722">
                  <c:v>-3.74604792838766</c:v>
                </c:pt>
                <c:pt idx="16723">
                  <c:v>-3.7658646625235002</c:v>
                </c:pt>
                <c:pt idx="16724">
                  <c:v>-3.7850833334634801</c:v>
                </c:pt>
                <c:pt idx="16725">
                  <c:v>-3.8315473452732798</c:v>
                </c:pt>
                <c:pt idx="16726">
                  <c:v>-3.8494236721699902</c:v>
                </c:pt>
                <c:pt idx="16727">
                  <c:v>-3.8671816838275599</c:v>
                </c:pt>
                <c:pt idx="16728">
                  <c:v>-3.88417841748443</c:v>
                </c:pt>
                <c:pt idx="16729">
                  <c:v>-3.90038332724045</c:v>
                </c:pt>
                <c:pt idx="16730">
                  <c:v>-3.9155181635268899</c:v>
                </c:pt>
                <c:pt idx="16731">
                  <c:v>-3.9298259108148201</c:v>
                </c:pt>
                <c:pt idx="16732">
                  <c:v>-3.9429338808098202</c:v>
                </c:pt>
                <c:pt idx="16733">
                  <c:v>-3.9933123339934999</c:v>
                </c:pt>
                <c:pt idx="16734">
                  <c:v>-4.0004067047140701</c:v>
                </c:pt>
                <c:pt idx="16735">
                  <c:v>-4.0069716634903703</c:v>
                </c:pt>
                <c:pt idx="16736">
                  <c:v>-4.0156147241277003</c:v>
                </c:pt>
                <c:pt idx="16737">
                  <c:v>-4.02353903280222</c:v>
                </c:pt>
                <c:pt idx="16738">
                  <c:v>-4.03043644881582</c:v>
                </c:pt>
                <c:pt idx="16739">
                  <c:v>-4.0363466233505196</c:v>
                </c:pt>
                <c:pt idx="16740">
                  <c:v>-4.0412389353787601</c:v>
                </c:pt>
                <c:pt idx="16741">
                  <c:v>-4.0543302128042598</c:v>
                </c:pt>
                <c:pt idx="16742">
                  <c:v>-4.0571988282309404</c:v>
                </c:pt>
                <c:pt idx="16743">
                  <c:v>-4.0596892074292503</c:v>
                </c:pt>
                <c:pt idx="16744">
                  <c:v>-4.0614981936156997</c:v>
                </c:pt>
                <c:pt idx="16745">
                  <c:v>-4.0626768572293699</c:v>
                </c:pt>
                <c:pt idx="16746">
                  <c:v>-4.06334693038011</c:v>
                </c:pt>
                <c:pt idx="16747">
                  <c:v>-4.0635567695226102</c:v>
                </c:pt>
                <c:pt idx="16748">
                  <c:v>-4.0633611568616601</c:v>
                </c:pt>
                <c:pt idx="16749">
                  <c:v>-4.0642488325489401</c:v>
                </c:pt>
                <c:pt idx="16750">
                  <c:v>-4.0634104249860696</c:v>
                </c:pt>
                <c:pt idx="16751">
                  <c:v>-4.0623509463329501</c:v>
                </c:pt>
                <c:pt idx="16752">
                  <c:v>-4.0611849654096899</c:v>
                </c:pt>
                <c:pt idx="16753">
                  <c:v>-4.0599609772862904</c:v>
                </c:pt>
                <c:pt idx="16754">
                  <c:v>-4.0586930554996501</c:v>
                </c:pt>
                <c:pt idx="16755">
                  <c:v>-4.0574397859648199</c:v>
                </c:pt>
                <c:pt idx="16756">
                  <c:v>-4.0561750500252201</c:v>
                </c:pt>
                <c:pt idx="16757">
                  <c:v>-4.0531748887879404</c:v>
                </c:pt>
                <c:pt idx="16758">
                  <c:v>-4.0521802492891803</c:v>
                </c:pt>
                <c:pt idx="16759">
                  <c:v>-4.0511560638056103</c:v>
                </c:pt>
                <c:pt idx="16760">
                  <c:v>-4.0502652031359103</c:v>
                </c:pt>
                <c:pt idx="16761">
                  <c:v>-4.0495523284137001</c:v>
                </c:pt>
                <c:pt idx="16762">
                  <c:v>-4.0489490233183103</c:v>
                </c:pt>
                <c:pt idx="16763">
                  <c:v>-4.0484603484961799</c:v>
                </c:pt>
                <c:pt idx="16764">
                  <c:v>-4.0480572313255303</c:v>
                </c:pt>
                <c:pt idx="16765">
                  <c:v>-4.0452250550517999</c:v>
                </c:pt>
                <c:pt idx="16766">
                  <c:v>-4.0456627028343304</c:v>
                </c:pt>
                <c:pt idx="16767">
                  <c:v>-4.0461737038019896</c:v>
                </c:pt>
                <c:pt idx="16768">
                  <c:v>-4.0461422975667896</c:v>
                </c:pt>
                <c:pt idx="16769">
                  <c:v>-4.0460491383967403</c:v>
                </c:pt>
                <c:pt idx="16770">
                  <c:v>-4.0459551371351097</c:v>
                </c:pt>
                <c:pt idx="16771">
                  <c:v>-4.0457377720903196</c:v>
                </c:pt>
                <c:pt idx="16772">
                  <c:v>-4.0454092640963504</c:v>
                </c:pt>
                <c:pt idx="16773">
                  <c:v>-4.04134370061292</c:v>
                </c:pt>
                <c:pt idx="16774">
                  <c:v>-4.04090861108764</c:v>
                </c:pt>
                <c:pt idx="16775">
                  <c:v>-4.0402829077429301</c:v>
                </c:pt>
                <c:pt idx="16776">
                  <c:v>-4.0394274049408603</c:v>
                </c:pt>
                <c:pt idx="16777">
                  <c:v>-4.0383722319827102</c:v>
                </c:pt>
                <c:pt idx="16778">
                  <c:v>-4.0369300470239997</c:v>
                </c:pt>
                <c:pt idx="16779">
                  <c:v>-4.03543466225244</c:v>
                </c:pt>
                <c:pt idx="16780">
                  <c:v>-4.0338266363446502</c:v>
                </c:pt>
                <c:pt idx="16781">
                  <c:v>-4.0269818807227598</c:v>
                </c:pt>
                <c:pt idx="16782">
                  <c:v>-4.0251903799096898</c:v>
                </c:pt>
                <c:pt idx="16783">
                  <c:v>-4.0227347481971298</c:v>
                </c:pt>
                <c:pt idx="16784">
                  <c:v>-4.0204096450193196</c:v>
                </c:pt>
                <c:pt idx="16785">
                  <c:v>-4.0175632521829296</c:v>
                </c:pt>
                <c:pt idx="16786">
                  <c:v>-4.0149388406041</c:v>
                </c:pt>
                <c:pt idx="16787">
                  <c:v>-4.0123017363553801</c:v>
                </c:pt>
                <c:pt idx="16788">
                  <c:v>-4.0094918064864604</c:v>
                </c:pt>
                <c:pt idx="16789">
                  <c:v>-4.0025219521387099</c:v>
                </c:pt>
                <c:pt idx="16790">
                  <c:v>-4.0000307585828399</c:v>
                </c:pt>
                <c:pt idx="16791">
                  <c:v>-3.9973286851329499</c:v>
                </c:pt>
                <c:pt idx="16792">
                  <c:v>-3.9947818858951498</c:v>
                </c:pt>
                <c:pt idx="16793">
                  <c:v>-3.9924541828220201</c:v>
                </c:pt>
                <c:pt idx="16794">
                  <c:v>-3.9903521035188998</c:v>
                </c:pt>
                <c:pt idx="16795">
                  <c:v>-3.9884771515116801</c:v>
                </c:pt>
                <c:pt idx="16796">
                  <c:v>-3.9868259260974201</c:v>
                </c:pt>
                <c:pt idx="16797">
                  <c:v>-3.9844887197513401</c:v>
                </c:pt>
                <c:pt idx="16798">
                  <c:v>-3.9834397906771501</c:v>
                </c:pt>
                <c:pt idx="16799">
                  <c:v>-3.9825510343595001</c:v>
                </c:pt>
                <c:pt idx="16800">
                  <c:v>-3.9818175805188898</c:v>
                </c:pt>
                <c:pt idx="16801">
                  <c:v>-3.9816333656738401</c:v>
                </c:pt>
                <c:pt idx="16802">
                  <c:v>-3.98153963430696</c:v>
                </c:pt>
                <c:pt idx="16803">
                  <c:v>-3.9819281872032102</c:v>
                </c:pt>
                <c:pt idx="16804">
                  <c:v>-3.9823386098562401</c:v>
                </c:pt>
                <c:pt idx="16805">
                  <c:v>-3.98336295528728</c:v>
                </c:pt>
                <c:pt idx="16806">
                  <c:v>-3.9844877760588</c:v>
                </c:pt>
                <c:pt idx="16807">
                  <c:v>-3.9854669823253999</c:v>
                </c:pt>
                <c:pt idx="16808">
                  <c:v>-3.9866811608016102</c:v>
                </c:pt>
                <c:pt idx="16809">
                  <c:v>-3.98805516003371</c:v>
                </c:pt>
                <c:pt idx="16810">
                  <c:v>-3.9890633941742499</c:v>
                </c:pt>
                <c:pt idx="16811">
                  <c:v>-3.9901012980025801</c:v>
                </c:pt>
                <c:pt idx="16812">
                  <c:v>-3.9906473136474498</c:v>
                </c:pt>
                <c:pt idx="16813">
                  <c:v>-3.98623240439133</c:v>
                </c:pt>
                <c:pt idx="16814">
                  <c:v>-3.98623370102248</c:v>
                </c:pt>
                <c:pt idx="16815">
                  <c:v>-3.9856635222322701</c:v>
                </c:pt>
                <c:pt idx="16816">
                  <c:v>-3.9843780016191301</c:v>
                </c:pt>
                <c:pt idx="16817">
                  <c:v>-3.9824676294853498</c:v>
                </c:pt>
                <c:pt idx="16818">
                  <c:v>-3.97975661265541</c:v>
                </c:pt>
                <c:pt idx="16819">
                  <c:v>-3.9762164459020402</c:v>
                </c:pt>
                <c:pt idx="16820">
                  <c:v>-3.9718290720369902</c:v>
                </c:pt>
                <c:pt idx="16821">
                  <c:v>-3.9497963579264499</c:v>
                </c:pt>
                <c:pt idx="16822">
                  <c:v>-3.9441060082981201</c:v>
                </c:pt>
                <c:pt idx="16823">
                  <c:v>-3.9368912772739</c:v>
                </c:pt>
                <c:pt idx="16824">
                  <c:v>-3.9289275375703898</c:v>
                </c:pt>
                <c:pt idx="16825">
                  <c:v>-3.9197115882658302</c:v>
                </c:pt>
                <c:pt idx="16826">
                  <c:v>-3.9097842525784299</c:v>
                </c:pt>
                <c:pt idx="16827">
                  <c:v>-3.8986486132654501</c:v>
                </c:pt>
                <c:pt idx="16828">
                  <c:v>-3.8869364855567401</c:v>
                </c:pt>
                <c:pt idx="16829">
                  <c:v>-3.8462524561664901</c:v>
                </c:pt>
                <c:pt idx="16830">
                  <c:v>-3.8344686183402699</c:v>
                </c:pt>
                <c:pt idx="16831">
                  <c:v>-3.8210601622998799</c:v>
                </c:pt>
                <c:pt idx="16832">
                  <c:v>-3.8069907466278501</c:v>
                </c:pt>
                <c:pt idx="16833">
                  <c:v>-3.7937314608817898</c:v>
                </c:pt>
                <c:pt idx="16834">
                  <c:v>-3.7797943451190599</c:v>
                </c:pt>
                <c:pt idx="16835">
                  <c:v>-3.7669641795806101</c:v>
                </c:pt>
                <c:pt idx="16836">
                  <c:v>-3.7536800392207499</c:v>
                </c:pt>
                <c:pt idx="16837">
                  <c:v>-3.7117752072142198</c:v>
                </c:pt>
                <c:pt idx="16838">
                  <c:v>-3.7011436261467598</c:v>
                </c:pt>
                <c:pt idx="16839">
                  <c:v>-3.68983481992381</c:v>
                </c:pt>
                <c:pt idx="16840">
                  <c:v>-3.6801780534758501</c:v>
                </c:pt>
                <c:pt idx="16841">
                  <c:v>-3.67127963011156</c:v>
                </c:pt>
                <c:pt idx="16842">
                  <c:v>-3.6635985487398002</c:v>
                </c:pt>
                <c:pt idx="16843">
                  <c:v>-3.6572224322863298</c:v>
                </c:pt>
                <c:pt idx="16844">
                  <c:v>-3.65239597258102</c:v>
                </c:pt>
                <c:pt idx="16845">
                  <c:v>-3.6307794197391301</c:v>
                </c:pt>
                <c:pt idx="16846">
                  <c:v>-3.6296480639292499</c:v>
                </c:pt>
                <c:pt idx="16847">
                  <c:v>-3.62951416254815</c:v>
                </c:pt>
                <c:pt idx="16848">
                  <c:v>-3.6307491041382698</c:v>
                </c:pt>
                <c:pt idx="16849">
                  <c:v>-3.6334624178112498</c:v>
                </c:pt>
                <c:pt idx="16850">
                  <c:v>-3.63751712371268</c:v>
                </c:pt>
                <c:pt idx="16851">
                  <c:v>-3.64300213682364</c:v>
                </c:pt>
                <c:pt idx="16852">
                  <c:v>-3.6500134945838001</c:v>
                </c:pt>
                <c:pt idx="16853">
                  <c:v>-3.65308744391035</c:v>
                </c:pt>
                <c:pt idx="16854">
                  <c:v>-3.6620914579197898</c:v>
                </c:pt>
                <c:pt idx="16855">
                  <c:v>-3.6723504616421101</c:v>
                </c:pt>
                <c:pt idx="16856">
                  <c:v>-3.68309103922638</c:v>
                </c:pt>
                <c:pt idx="16857">
                  <c:v>-3.6942400581971899</c:v>
                </c:pt>
                <c:pt idx="16858">
                  <c:v>-3.7064921205692798</c:v>
                </c:pt>
                <c:pt idx="16859">
                  <c:v>-3.71899034253489</c:v>
                </c:pt>
                <c:pt idx="16860">
                  <c:v>-3.73157694830044</c:v>
                </c:pt>
                <c:pt idx="16861">
                  <c:v>-3.74564821330695</c:v>
                </c:pt>
                <c:pt idx="16862">
                  <c:v>-3.7581878997128402</c:v>
                </c:pt>
                <c:pt idx="16863">
                  <c:v>-3.7705713217361101</c:v>
                </c:pt>
                <c:pt idx="16864">
                  <c:v>-3.78211902995697</c:v>
                </c:pt>
                <c:pt idx="16865">
                  <c:v>-3.7933261000190699</c:v>
                </c:pt>
                <c:pt idx="16866">
                  <c:v>-3.80411847245631</c:v>
                </c:pt>
                <c:pt idx="16867">
                  <c:v>-3.8136341717382498</c:v>
                </c:pt>
                <c:pt idx="16868">
                  <c:v>-3.8226461331812902</c:v>
                </c:pt>
                <c:pt idx="16869">
                  <c:v>-3.82673746804576</c:v>
                </c:pt>
                <c:pt idx="16870">
                  <c:v>-3.8331440820178102</c:v>
                </c:pt>
                <c:pt idx="16871">
                  <c:v>-3.8388592890381901</c:v>
                </c:pt>
                <c:pt idx="16872">
                  <c:v>-3.8430420458985699</c:v>
                </c:pt>
                <c:pt idx="16873">
                  <c:v>-3.84579807305014</c:v>
                </c:pt>
                <c:pt idx="16874">
                  <c:v>-3.8471361586850001</c:v>
                </c:pt>
                <c:pt idx="16875">
                  <c:v>-3.8470752843179299</c:v>
                </c:pt>
                <c:pt idx="16876">
                  <c:v>-3.8456467348016301</c:v>
                </c:pt>
                <c:pt idx="16877">
                  <c:v>-3.8271620626566798</c:v>
                </c:pt>
                <c:pt idx="16878">
                  <c:v>-3.8235594968693198</c:v>
                </c:pt>
                <c:pt idx="16879">
                  <c:v>-3.8179392845397402</c:v>
                </c:pt>
                <c:pt idx="16880">
                  <c:v>-3.8111660186325298</c:v>
                </c:pt>
                <c:pt idx="16881">
                  <c:v>-3.80331163679744</c:v>
                </c:pt>
                <c:pt idx="16882">
                  <c:v>-3.7944560194280599</c:v>
                </c:pt>
                <c:pt idx="16883">
                  <c:v>-3.7842119656297299</c:v>
                </c:pt>
                <c:pt idx="16884">
                  <c:v>-3.7735950891456498</c:v>
                </c:pt>
                <c:pt idx="16885">
                  <c:v>-3.7376509872152401</c:v>
                </c:pt>
                <c:pt idx="16886">
                  <c:v>-3.7269082045505701</c:v>
                </c:pt>
                <c:pt idx="16887">
                  <c:v>-3.7144759825678499</c:v>
                </c:pt>
                <c:pt idx="16888">
                  <c:v>-3.7016061486707201</c:v>
                </c:pt>
                <c:pt idx="16889">
                  <c:v>-3.68918079109983</c:v>
                </c:pt>
                <c:pt idx="16890">
                  <c:v>-3.6761215105257699</c:v>
                </c:pt>
                <c:pt idx="16891">
                  <c:v>-3.6638640691475399</c:v>
                </c:pt>
                <c:pt idx="16892">
                  <c:v>-3.6512787840785501</c:v>
                </c:pt>
                <c:pt idx="16893">
                  <c:v>-3.6165804171096401</c:v>
                </c:pt>
                <c:pt idx="16894">
                  <c:v>-3.6055696719266699</c:v>
                </c:pt>
                <c:pt idx="16895">
                  <c:v>-3.59494853835742</c:v>
                </c:pt>
                <c:pt idx="16896">
                  <c:v>-3.5855840197550202</c:v>
                </c:pt>
                <c:pt idx="16897">
                  <c:v>-3.57725911378928</c:v>
                </c:pt>
                <c:pt idx="16898">
                  <c:v>-3.5694445521064702</c:v>
                </c:pt>
                <c:pt idx="16899">
                  <c:v>-3.56282650620917</c:v>
                </c:pt>
                <c:pt idx="16900">
                  <c:v>-3.5571878357895899</c:v>
                </c:pt>
                <c:pt idx="16901">
                  <c:v>-3.5391716865443801</c:v>
                </c:pt>
                <c:pt idx="16902">
                  <c:v>-3.5360419052282501</c:v>
                </c:pt>
                <c:pt idx="16903">
                  <c:v>-3.5335419308963898</c:v>
                </c:pt>
                <c:pt idx="16904">
                  <c:v>-3.5321449143689998</c:v>
                </c:pt>
                <c:pt idx="16905">
                  <c:v>-3.5315190769555</c:v>
                </c:pt>
                <c:pt idx="16906">
                  <c:v>-3.5319860245865198</c:v>
                </c:pt>
                <c:pt idx="16907">
                  <c:v>-3.5328682955144202</c:v>
                </c:pt>
                <c:pt idx="16908">
                  <c:v>-3.53422728045545</c:v>
                </c:pt>
                <c:pt idx="16909">
                  <c:v>-3.5293784683568998</c:v>
                </c:pt>
                <c:pt idx="16910">
                  <c:v>-3.5314871416503002</c:v>
                </c:pt>
                <c:pt idx="16911">
                  <c:v>-3.5332389545818401</c:v>
                </c:pt>
                <c:pt idx="16912">
                  <c:v>-3.5351143745501399</c:v>
                </c:pt>
                <c:pt idx="16913">
                  <c:v>-3.53647448219751</c:v>
                </c:pt>
                <c:pt idx="16914">
                  <c:v>-3.5373884121191401</c:v>
                </c:pt>
                <c:pt idx="16915">
                  <c:v>-3.53751740638713</c:v>
                </c:pt>
                <c:pt idx="16916">
                  <c:v>-3.5365097026000201</c:v>
                </c:pt>
                <c:pt idx="16917">
                  <c:v>-3.5217667070560301</c:v>
                </c:pt>
                <c:pt idx="16918">
                  <c:v>-3.51889507817847</c:v>
                </c:pt>
                <c:pt idx="16919">
                  <c:v>-3.51470652669102</c:v>
                </c:pt>
                <c:pt idx="16920">
                  <c:v>-3.5089811326845202</c:v>
                </c:pt>
                <c:pt idx="16921">
                  <c:v>-3.5014877453902198</c:v>
                </c:pt>
                <c:pt idx="16922">
                  <c:v>-3.4930510663830501</c:v>
                </c:pt>
                <c:pt idx="16923">
                  <c:v>-3.4832475550986701</c:v>
                </c:pt>
                <c:pt idx="16924">
                  <c:v>-3.4714606670716801</c:v>
                </c:pt>
                <c:pt idx="16925">
                  <c:v>-3.4309197017635098</c:v>
                </c:pt>
                <c:pt idx="16926">
                  <c:v>-3.41725714842315</c:v>
                </c:pt>
                <c:pt idx="16927">
                  <c:v>-3.4020130201643002</c:v>
                </c:pt>
                <c:pt idx="16928">
                  <c:v>-3.3860340211859601</c:v>
                </c:pt>
                <c:pt idx="16929">
                  <c:v>-3.3684095762746198</c:v>
                </c:pt>
                <c:pt idx="16930">
                  <c:v>-3.3507285627178098</c:v>
                </c:pt>
                <c:pt idx="16931">
                  <c:v>-3.3319201494409398</c:v>
                </c:pt>
                <c:pt idx="16932">
                  <c:v>-3.3130244922844998</c:v>
                </c:pt>
                <c:pt idx="16933">
                  <c:v>-3.2585034301512401</c:v>
                </c:pt>
                <c:pt idx="16934">
                  <c:v>-3.2396955276234101</c:v>
                </c:pt>
                <c:pt idx="16935">
                  <c:v>-3.2201439649300898</c:v>
                </c:pt>
                <c:pt idx="16936">
                  <c:v>-3.2007512726069902</c:v>
                </c:pt>
                <c:pt idx="16937">
                  <c:v>-3.1819546697917001</c:v>
                </c:pt>
                <c:pt idx="16938">
                  <c:v>-3.16349400009172</c:v>
                </c:pt>
                <c:pt idx="16939">
                  <c:v>-3.1458187024238198</c:v>
                </c:pt>
                <c:pt idx="16940">
                  <c:v>-3.1296932783083</c:v>
                </c:pt>
                <c:pt idx="16941">
                  <c:v>-3.0815304110446</c:v>
                </c:pt>
                <c:pt idx="16942">
                  <c:v>-3.0668956098426201</c:v>
                </c:pt>
                <c:pt idx="16943">
                  <c:v>-3.0531406370197001</c:v>
                </c:pt>
                <c:pt idx="16944">
                  <c:v>-3.0402608956047499</c:v>
                </c:pt>
                <c:pt idx="16945">
                  <c:v>-3.0279295759982898</c:v>
                </c:pt>
                <c:pt idx="16946">
                  <c:v>-3.0170935725153898</c:v>
                </c:pt>
                <c:pt idx="16947">
                  <c:v>-3.0067028914781901</c:v>
                </c:pt>
                <c:pt idx="16948">
                  <c:v>-2.9978229884426502</c:v>
                </c:pt>
                <c:pt idx="16949">
                  <c:v>-2.9674626905218999</c:v>
                </c:pt>
                <c:pt idx="16950">
                  <c:v>-2.9603328446166</c:v>
                </c:pt>
                <c:pt idx="16951">
                  <c:v>-2.9536278304255901</c:v>
                </c:pt>
                <c:pt idx="16952">
                  <c:v>-2.9475461541060102</c:v>
                </c:pt>
                <c:pt idx="16953">
                  <c:v>-2.9418638058876501</c:v>
                </c:pt>
                <c:pt idx="16954">
                  <c:v>-2.9364727225065899</c:v>
                </c:pt>
                <c:pt idx="16955">
                  <c:v>-2.9316910675210601</c:v>
                </c:pt>
                <c:pt idx="16956">
                  <c:v>-2.92654364851732</c:v>
                </c:pt>
                <c:pt idx="16957">
                  <c:v>-2.9018815475272799</c:v>
                </c:pt>
                <c:pt idx="16958">
                  <c:v>-2.8973706526228602</c:v>
                </c:pt>
                <c:pt idx="16959">
                  <c:v>-2.8916611529391401</c:v>
                </c:pt>
                <c:pt idx="16960">
                  <c:v>-2.88563194514821</c:v>
                </c:pt>
                <c:pt idx="16961">
                  <c:v>-2.8794672894609601</c:v>
                </c:pt>
                <c:pt idx="16962">
                  <c:v>-2.8722146087249798</c:v>
                </c:pt>
                <c:pt idx="16963">
                  <c:v>-2.8641058826358901</c:v>
                </c:pt>
                <c:pt idx="16964">
                  <c:v>-2.85545029221896</c:v>
                </c:pt>
                <c:pt idx="16965">
                  <c:v>-2.8176519010600001</c:v>
                </c:pt>
                <c:pt idx="16966">
                  <c:v>-2.8071898076339501</c:v>
                </c:pt>
                <c:pt idx="16967">
                  <c:v>-2.7954127290683499</c:v>
                </c:pt>
                <c:pt idx="16968">
                  <c:v>-2.78176034447212</c:v>
                </c:pt>
                <c:pt idx="16969">
                  <c:v>-2.76805381271532</c:v>
                </c:pt>
                <c:pt idx="16970">
                  <c:v>-2.7523780012444901</c:v>
                </c:pt>
                <c:pt idx="16971">
                  <c:v>-2.7360912729829701</c:v>
                </c:pt>
                <c:pt idx="16972">
                  <c:v>-2.7186880594595402</c:v>
                </c:pt>
                <c:pt idx="16973">
                  <c:v>-2.6585672443243999</c:v>
                </c:pt>
                <c:pt idx="16974">
                  <c:v>-2.6414455627701501</c:v>
                </c:pt>
                <c:pt idx="16975">
                  <c:v>-2.6211984789605598</c:v>
                </c:pt>
                <c:pt idx="16976">
                  <c:v>-2.6011185484400898</c:v>
                </c:pt>
                <c:pt idx="16977">
                  <c:v>-2.5797168287657199</c:v>
                </c:pt>
                <c:pt idx="16978">
                  <c:v>-2.5577444334583501</c:v>
                </c:pt>
                <c:pt idx="16979">
                  <c:v>-2.5356502852467302</c:v>
                </c:pt>
                <c:pt idx="16980">
                  <c:v>-2.5135520170849701</c:v>
                </c:pt>
                <c:pt idx="16981">
                  <c:v>-2.4463177555473701</c:v>
                </c:pt>
                <c:pt idx="16982">
                  <c:v>-2.4255736955323899</c:v>
                </c:pt>
                <c:pt idx="16983">
                  <c:v>-2.4041831769016602</c:v>
                </c:pt>
                <c:pt idx="16984">
                  <c:v>-2.3842391081676801</c:v>
                </c:pt>
                <c:pt idx="16985">
                  <c:v>-2.3643686741372201</c:v>
                </c:pt>
                <c:pt idx="16986">
                  <c:v>-2.3449011728073801</c:v>
                </c:pt>
                <c:pt idx="16987">
                  <c:v>-2.3275317832220499</c:v>
                </c:pt>
                <c:pt idx="16988">
                  <c:v>-2.3105998157330201</c:v>
                </c:pt>
                <c:pt idx="16989">
                  <c:v>-2.2270270238966399</c:v>
                </c:pt>
                <c:pt idx="16990">
                  <c:v>-2.2206341908781102</c:v>
                </c:pt>
                <c:pt idx="16991">
                  <c:v>-2.2153414312545698</c:v>
                </c:pt>
                <c:pt idx="16992">
                  <c:v>-2.2054121457739599</c:v>
                </c:pt>
                <c:pt idx="16993">
                  <c:v>-2.1970569593953102</c:v>
                </c:pt>
                <c:pt idx="16994">
                  <c:v>-2.1897067606601901</c:v>
                </c:pt>
                <c:pt idx="16995">
                  <c:v>-2.1838894943069298</c:v>
                </c:pt>
                <c:pt idx="16996">
                  <c:v>-2.1795307427103499</c:v>
                </c:pt>
                <c:pt idx="16997">
                  <c:v>-2.15888489860333</c:v>
                </c:pt>
                <c:pt idx="16998">
                  <c:v>-2.1577342251307998</c:v>
                </c:pt>
                <c:pt idx="16999">
                  <c:v>-2.15740257295549</c:v>
                </c:pt>
                <c:pt idx="17000">
                  <c:v>-2.15841070102466</c:v>
                </c:pt>
                <c:pt idx="17001">
                  <c:v>-2.1600860984590602</c:v>
                </c:pt>
                <c:pt idx="17002">
                  <c:v>-2.16259605890464</c:v>
                </c:pt>
                <c:pt idx="17003">
                  <c:v>-2.1657418656328198</c:v>
                </c:pt>
                <c:pt idx="17004">
                  <c:v>-2.1692637171301699</c:v>
                </c:pt>
                <c:pt idx="17005">
                  <c:v>-2.16442050810319</c:v>
                </c:pt>
                <c:pt idx="17006">
                  <c:v>-2.1688301581404601</c:v>
                </c:pt>
                <c:pt idx="17007">
                  <c:v>-2.17277813052387</c:v>
                </c:pt>
                <c:pt idx="17008">
                  <c:v>-2.1766678233410199</c:v>
                </c:pt>
                <c:pt idx="17009">
                  <c:v>-2.1800111349361302</c:v>
                </c:pt>
                <c:pt idx="17010">
                  <c:v>-2.1829392582124201</c:v>
                </c:pt>
                <c:pt idx="17011">
                  <c:v>-2.1850624922735302</c:v>
                </c:pt>
                <c:pt idx="17012">
                  <c:v>-2.1866155674113901</c:v>
                </c:pt>
                <c:pt idx="17013">
                  <c:v>-2.1743927187684</c:v>
                </c:pt>
                <c:pt idx="17014">
                  <c:v>-2.1745060392917499</c:v>
                </c:pt>
                <c:pt idx="17015">
                  <c:v>-2.1728541300665598</c:v>
                </c:pt>
                <c:pt idx="17016">
                  <c:v>-2.1702903365364001</c:v>
                </c:pt>
                <c:pt idx="17017">
                  <c:v>-2.16631056360555</c:v>
                </c:pt>
                <c:pt idx="17018">
                  <c:v>-2.1612019292129099</c:v>
                </c:pt>
                <c:pt idx="17019">
                  <c:v>-2.15470390511702</c:v>
                </c:pt>
                <c:pt idx="17020">
                  <c:v>-2.1475603068349902</c:v>
                </c:pt>
                <c:pt idx="17021">
                  <c:v>-2.1156615349987602</c:v>
                </c:pt>
                <c:pt idx="17022">
                  <c:v>-2.10576837372657</c:v>
                </c:pt>
                <c:pt idx="17023">
                  <c:v>-2.09506117281552</c:v>
                </c:pt>
                <c:pt idx="17024">
                  <c:v>-2.08329668567348</c:v>
                </c:pt>
                <c:pt idx="17025">
                  <c:v>-2.0708390952991902</c:v>
                </c:pt>
                <c:pt idx="17026">
                  <c:v>-2.05776360270095</c:v>
                </c:pt>
                <c:pt idx="17027">
                  <c:v>-2.04414968792255</c:v>
                </c:pt>
                <c:pt idx="17028">
                  <c:v>-2.0307449537617202</c:v>
                </c:pt>
                <c:pt idx="17029">
                  <c:v>-1.9872507158933901</c:v>
                </c:pt>
                <c:pt idx="17030">
                  <c:v>-1.9739630501040399</c:v>
                </c:pt>
                <c:pt idx="17031">
                  <c:v>-1.9595080325468299</c:v>
                </c:pt>
                <c:pt idx="17032">
                  <c:v>-1.94527024164092</c:v>
                </c:pt>
                <c:pt idx="17033">
                  <c:v>-1.93133355475265</c:v>
                </c:pt>
                <c:pt idx="17034">
                  <c:v>-1.91790811554521</c:v>
                </c:pt>
                <c:pt idx="17035">
                  <c:v>-1.9049450863761599</c:v>
                </c:pt>
                <c:pt idx="17036">
                  <c:v>-1.8933332375482499</c:v>
                </c:pt>
                <c:pt idx="17037">
                  <c:v>-1.8579974500306</c:v>
                </c:pt>
                <c:pt idx="17038">
                  <c:v>-1.84810645126146</c:v>
                </c:pt>
                <c:pt idx="17039">
                  <c:v>-1.8389864988620099</c:v>
                </c:pt>
                <c:pt idx="17040">
                  <c:v>-1.8308316525108399</c:v>
                </c:pt>
                <c:pt idx="17041">
                  <c:v>-1.8237294424117201</c:v>
                </c:pt>
                <c:pt idx="17042">
                  <c:v>-1.8177139689219299</c:v>
                </c:pt>
                <c:pt idx="17043">
                  <c:v>-1.81311300219097</c:v>
                </c:pt>
                <c:pt idx="17044">
                  <c:v>-1.80964760764794</c:v>
                </c:pt>
                <c:pt idx="17045">
                  <c:v>-1.79558321977794</c:v>
                </c:pt>
                <c:pt idx="17046">
                  <c:v>-1.7948307834662101</c:v>
                </c:pt>
                <c:pt idx="17047">
                  <c:v>-1.79479857142985</c:v>
                </c:pt>
                <c:pt idx="17048">
                  <c:v>-1.79591915349368</c:v>
                </c:pt>
                <c:pt idx="17049">
                  <c:v>-1.7981790690842601</c:v>
                </c:pt>
                <c:pt idx="17050">
                  <c:v>-1.8015570994838199</c:v>
                </c:pt>
                <c:pt idx="17051">
                  <c:v>-1.8055712085900799</c:v>
                </c:pt>
                <c:pt idx="17052">
                  <c:v>-1.81064341377843</c:v>
                </c:pt>
                <c:pt idx="17053">
                  <c:v>-1.8160096766980101</c:v>
                </c:pt>
                <c:pt idx="17054">
                  <c:v>-1.82250243766988</c:v>
                </c:pt>
                <c:pt idx="17055">
                  <c:v>-1.8294440227617099</c:v>
                </c:pt>
                <c:pt idx="17056">
                  <c:v>-1.8367372848430701</c:v>
                </c:pt>
                <c:pt idx="17057">
                  <c:v>-1.84481174737229</c:v>
                </c:pt>
                <c:pt idx="17058">
                  <c:v>-1.8531013710865301</c:v>
                </c:pt>
                <c:pt idx="17059">
                  <c:v>-1.8615085198424799</c:v>
                </c:pt>
                <c:pt idx="17060">
                  <c:v>-1.87001681527865</c:v>
                </c:pt>
                <c:pt idx="17061">
                  <c:v>-1.88241880021998</c:v>
                </c:pt>
                <c:pt idx="17062">
                  <c:v>-1.89038769974832</c:v>
                </c:pt>
                <c:pt idx="17063">
                  <c:v>-1.89838351607393</c:v>
                </c:pt>
                <c:pt idx="17064">
                  <c:v>-1.906145189084</c:v>
                </c:pt>
                <c:pt idx="17065">
                  <c:v>-1.9131115793985001</c:v>
                </c:pt>
                <c:pt idx="17066">
                  <c:v>-1.9197308301629199</c:v>
                </c:pt>
                <c:pt idx="17067">
                  <c:v>-1.92541727669857</c:v>
                </c:pt>
                <c:pt idx="17068">
                  <c:v>-1.93013141654704</c:v>
                </c:pt>
                <c:pt idx="17069">
                  <c:v>-1.93328936066456</c:v>
                </c:pt>
                <c:pt idx="17070">
                  <c:v>-1.9364910472207399</c:v>
                </c:pt>
                <c:pt idx="17071">
                  <c:v>-1.93852155734932</c:v>
                </c:pt>
                <c:pt idx="17072">
                  <c:v>-1.9394231706481699</c:v>
                </c:pt>
                <c:pt idx="17073">
                  <c:v>-1.93918016593485</c:v>
                </c:pt>
                <c:pt idx="17074">
                  <c:v>-1.93755063509695</c:v>
                </c:pt>
                <c:pt idx="17075">
                  <c:v>-1.93459932949631</c:v>
                </c:pt>
                <c:pt idx="17076">
                  <c:v>-1.93050566345716</c:v>
                </c:pt>
                <c:pt idx="17077">
                  <c:v>-1.9137078375454499</c:v>
                </c:pt>
                <c:pt idx="17078">
                  <c:v>-1.9077429805567001</c:v>
                </c:pt>
                <c:pt idx="17079">
                  <c:v>-1.9004125781207999</c:v>
                </c:pt>
                <c:pt idx="17080">
                  <c:v>-1.8920582055830999</c:v>
                </c:pt>
                <c:pt idx="17081">
                  <c:v>-1.8827652652681299</c:v>
                </c:pt>
                <c:pt idx="17082">
                  <c:v>-1.8725488850213201</c:v>
                </c:pt>
                <c:pt idx="17083">
                  <c:v>-1.8614724575636299</c:v>
                </c:pt>
                <c:pt idx="17084">
                  <c:v>-1.84960028210132</c:v>
                </c:pt>
                <c:pt idx="17085">
                  <c:v>-1.81637689177567</c:v>
                </c:pt>
                <c:pt idx="17086">
                  <c:v>-1.80401276120812</c:v>
                </c:pt>
                <c:pt idx="17087">
                  <c:v>-1.7909490400822199</c:v>
                </c:pt>
                <c:pt idx="17088">
                  <c:v>-1.77823730644569</c:v>
                </c:pt>
                <c:pt idx="17089">
                  <c:v>-1.76493927980841</c:v>
                </c:pt>
                <c:pt idx="17090">
                  <c:v>-1.75178856603569</c:v>
                </c:pt>
                <c:pt idx="17091">
                  <c:v>-1.7385065531024799</c:v>
                </c:pt>
                <c:pt idx="17092">
                  <c:v>-1.72531621311961</c:v>
                </c:pt>
                <c:pt idx="17093">
                  <c:v>-1.6899082730133601</c:v>
                </c:pt>
                <c:pt idx="17094">
                  <c:v>-1.67837732114442</c:v>
                </c:pt>
                <c:pt idx="17095">
                  <c:v>-1.666618797086</c:v>
                </c:pt>
                <c:pt idx="17096">
                  <c:v>-1.6549547766414701</c:v>
                </c:pt>
                <c:pt idx="17097">
                  <c:v>-1.6439386389698301</c:v>
                </c:pt>
                <c:pt idx="17098">
                  <c:v>-1.63358088746049</c:v>
                </c:pt>
                <c:pt idx="17099">
                  <c:v>-1.6238853736422301</c:v>
                </c:pt>
                <c:pt idx="17100">
                  <c:v>-1.61511211266204</c:v>
                </c:pt>
                <c:pt idx="17101">
                  <c:v>-1.5884748092213601</c:v>
                </c:pt>
                <c:pt idx="17102">
                  <c:v>-1.5810498813381599</c:v>
                </c:pt>
                <c:pt idx="17103">
                  <c:v>-1.5738178898216699</c:v>
                </c:pt>
                <c:pt idx="17104">
                  <c:v>-1.5671281613916901</c:v>
                </c:pt>
                <c:pt idx="17105">
                  <c:v>-1.5609318877395</c:v>
                </c:pt>
                <c:pt idx="17106">
                  <c:v>-1.5551731037991701</c:v>
                </c:pt>
                <c:pt idx="17107">
                  <c:v>-1.54963715761757</c:v>
                </c:pt>
                <c:pt idx="17108">
                  <c:v>-1.5442923268484201</c:v>
                </c:pt>
                <c:pt idx="17109">
                  <c:v>-1.5233240677467901</c:v>
                </c:pt>
                <c:pt idx="17110">
                  <c:v>-1.5190382639648199</c:v>
                </c:pt>
                <c:pt idx="17111">
                  <c:v>-1.5139334215064</c:v>
                </c:pt>
                <c:pt idx="17112">
                  <c:v>-1.50896315951048</c:v>
                </c:pt>
                <c:pt idx="17113">
                  <c:v>-1.5036356326237099</c:v>
                </c:pt>
                <c:pt idx="17114">
                  <c:v>-1.4980171657988599</c:v>
                </c:pt>
                <c:pt idx="17115">
                  <c:v>-1.4922264748917899</c:v>
                </c:pt>
                <c:pt idx="17116">
                  <c:v>-1.4857740441910099</c:v>
                </c:pt>
                <c:pt idx="17117">
                  <c:v>-1.45897445223037</c:v>
                </c:pt>
                <c:pt idx="17118">
                  <c:v>-1.4518757264397499</c:v>
                </c:pt>
                <c:pt idx="17119">
                  <c:v>-1.4435569161113799</c:v>
                </c:pt>
                <c:pt idx="17120">
                  <c:v>-1.43495705442121</c:v>
                </c:pt>
                <c:pt idx="17121">
                  <c:v>-1.4251767763934899</c:v>
                </c:pt>
                <c:pt idx="17122">
                  <c:v>-1.41432843414186</c:v>
                </c:pt>
                <c:pt idx="17123">
                  <c:v>-1.40290495938807</c:v>
                </c:pt>
                <c:pt idx="17124">
                  <c:v>-1.39054250219412</c:v>
                </c:pt>
                <c:pt idx="17125">
                  <c:v>-1.34866087939878</c:v>
                </c:pt>
                <c:pt idx="17126">
                  <c:v>-1.33550892539818</c:v>
                </c:pt>
                <c:pt idx="17127">
                  <c:v>-1.3221058171134099</c:v>
                </c:pt>
                <c:pt idx="17128">
                  <c:v>-1.3068618225203501</c:v>
                </c:pt>
                <c:pt idx="17129">
                  <c:v>-1.2911964630838</c:v>
                </c:pt>
                <c:pt idx="17130">
                  <c:v>-1.2751604303591</c:v>
                </c:pt>
                <c:pt idx="17131">
                  <c:v>-1.2583190286958299</c:v>
                </c:pt>
                <c:pt idx="17132">
                  <c:v>-1.2412162724114699</c:v>
                </c:pt>
                <c:pt idx="17133">
                  <c:v>-1.1884080953185401</c:v>
                </c:pt>
                <c:pt idx="17134">
                  <c:v>-1.17285347645339</c:v>
                </c:pt>
                <c:pt idx="17135">
                  <c:v>-1.15535030782144</c:v>
                </c:pt>
                <c:pt idx="17136">
                  <c:v>-1.13781559692204</c:v>
                </c:pt>
                <c:pt idx="17137">
                  <c:v>-1.12030477312299</c:v>
                </c:pt>
                <c:pt idx="17138">
                  <c:v>-1.1033844269197</c:v>
                </c:pt>
                <c:pt idx="17139">
                  <c:v>-1.08658884836326</c:v>
                </c:pt>
                <c:pt idx="17140">
                  <c:v>-1.0699620257257001</c:v>
                </c:pt>
                <c:pt idx="17141">
                  <c:v>-1.0187172947019001</c:v>
                </c:pt>
                <c:pt idx="17142">
                  <c:v>-1.0045741459664901</c:v>
                </c:pt>
                <c:pt idx="17143">
                  <c:v>-0.98917462454856497</c:v>
                </c:pt>
                <c:pt idx="17144">
                  <c:v>-0.97456089664279499</c:v>
                </c:pt>
                <c:pt idx="17145">
                  <c:v>-0.96028554448340397</c:v>
                </c:pt>
                <c:pt idx="17146">
                  <c:v>-0.94682706232045899</c:v>
                </c:pt>
                <c:pt idx="17147">
                  <c:v>-0.93444473059470201</c:v>
                </c:pt>
                <c:pt idx="17148">
                  <c:v>-0.922197017452417</c:v>
                </c:pt>
                <c:pt idx="17149">
                  <c:v>-0.88127835404661503</c:v>
                </c:pt>
                <c:pt idx="17150">
                  <c:v>-0.87030586158978795</c:v>
                </c:pt>
                <c:pt idx="17151">
                  <c:v>-0.86037973531871303</c:v>
                </c:pt>
                <c:pt idx="17152">
                  <c:v>-0.85065471339163601</c:v>
                </c:pt>
                <c:pt idx="17153">
                  <c:v>-0.84135404665912095</c:v>
                </c:pt>
                <c:pt idx="17154">
                  <c:v>-0.83285916143924299</c:v>
                </c:pt>
                <c:pt idx="17155">
                  <c:v>-0.824777388588669</c:v>
                </c:pt>
                <c:pt idx="17156">
                  <c:v>-0.81746911958345103</c:v>
                </c:pt>
                <c:pt idx="17157">
                  <c:v>-0.787967582237038</c:v>
                </c:pt>
                <c:pt idx="17158">
                  <c:v>-0.78195027132533201</c:v>
                </c:pt>
                <c:pt idx="17159">
                  <c:v>-0.77613300446531097</c:v>
                </c:pt>
                <c:pt idx="17160">
                  <c:v>-0.770660211225761</c:v>
                </c:pt>
                <c:pt idx="17161">
                  <c:v>-0.765512310237766</c:v>
                </c:pt>
                <c:pt idx="17162">
                  <c:v>-0.76134806330913596</c:v>
                </c:pt>
                <c:pt idx="17163">
                  <c:v>-0.75703379611349797</c:v>
                </c:pt>
                <c:pt idx="17164">
                  <c:v>-0.75298894693597895</c:v>
                </c:pt>
                <c:pt idx="17165">
                  <c:v>-0.73131031481457598</c:v>
                </c:pt>
                <c:pt idx="17166">
                  <c:v>-0.72822841998381604</c:v>
                </c:pt>
                <c:pt idx="17167">
                  <c:v>-0.72497827292684003</c:v>
                </c:pt>
                <c:pt idx="17168">
                  <c:v>-0.72191920669784704</c:v>
                </c:pt>
                <c:pt idx="17169">
                  <c:v>-0.71942058619881499</c:v>
                </c:pt>
                <c:pt idx="17170">
                  <c:v>-0.71675021525831994</c:v>
                </c:pt>
                <c:pt idx="17171">
                  <c:v>-0.71415453337412804</c:v>
                </c:pt>
                <c:pt idx="17172">
                  <c:v>-0.71173876278290804</c:v>
                </c:pt>
                <c:pt idx="17173">
                  <c:v>-0.694813759472237</c:v>
                </c:pt>
                <c:pt idx="17174">
                  <c:v>-0.69297842978690305</c:v>
                </c:pt>
                <c:pt idx="17175">
                  <c:v>-0.69131592148284204</c:v>
                </c:pt>
                <c:pt idx="17176">
                  <c:v>-0.68939232311165299</c:v>
                </c:pt>
                <c:pt idx="17177">
                  <c:v>-0.68766324346504804</c:v>
                </c:pt>
                <c:pt idx="17178">
                  <c:v>-0.685998283843403</c:v>
                </c:pt>
                <c:pt idx="17179">
                  <c:v>-0.68464106533890501</c:v>
                </c:pt>
                <c:pt idx="17180">
                  <c:v>-0.68327985247280099</c:v>
                </c:pt>
                <c:pt idx="17181">
                  <c:v>-0.67066836395795804</c:v>
                </c:pt>
                <c:pt idx="17182">
                  <c:v>-0.67017676700842499</c:v>
                </c:pt>
                <c:pt idx="17183">
                  <c:v>-0.66946305267063999</c:v>
                </c:pt>
                <c:pt idx="17184">
                  <c:v>-0.66889263240216001</c:v>
                </c:pt>
                <c:pt idx="17185">
                  <c:v>-0.66847689783807296</c:v>
                </c:pt>
                <c:pt idx="17186">
                  <c:v>-0.66848649713085095</c:v>
                </c:pt>
                <c:pt idx="17187">
                  <c:v>-0.66848472485759503</c:v>
                </c:pt>
                <c:pt idx="17188">
                  <c:v>-0.66884442779395703</c:v>
                </c:pt>
                <c:pt idx="17189">
                  <c:v>-0.66265308268682299</c:v>
                </c:pt>
                <c:pt idx="17190">
                  <c:v>-0.663507393637223</c:v>
                </c:pt>
                <c:pt idx="17191">
                  <c:v>-0.66439024319736995</c:v>
                </c:pt>
                <c:pt idx="17192">
                  <c:v>-0.66548222142402103</c:v>
                </c:pt>
                <c:pt idx="17193">
                  <c:v>-0.66678260761261798</c:v>
                </c:pt>
                <c:pt idx="17194">
                  <c:v>-0.66837031542847603</c:v>
                </c:pt>
                <c:pt idx="17195">
                  <c:v>-0.67007872900077003</c:v>
                </c:pt>
                <c:pt idx="17196">
                  <c:v>-0.67187594494594505</c:v>
                </c:pt>
                <c:pt idx="17197">
                  <c:v>-0.67226031733404401</c:v>
                </c:pt>
                <c:pt idx="17198">
                  <c:v>-0.67444293187043203</c:v>
                </c:pt>
                <c:pt idx="17199">
                  <c:v>-0.67666426485366205</c:v>
                </c:pt>
                <c:pt idx="17200">
                  <c:v>-0.67901465367792402</c:v>
                </c:pt>
                <c:pt idx="17201">
                  <c:v>-0.68148342476767498</c:v>
                </c:pt>
                <c:pt idx="17202">
                  <c:v>-0.68405884052569799</c:v>
                </c:pt>
                <c:pt idx="17203">
                  <c:v>-0.68669486313740102</c:v>
                </c:pt>
                <c:pt idx="17204">
                  <c:v>-0.68940256254231302</c:v>
                </c:pt>
                <c:pt idx="17205">
                  <c:v>-0.69384616556870005</c:v>
                </c:pt>
                <c:pt idx="17206">
                  <c:v>-0.69659073400281202</c:v>
                </c:pt>
                <c:pt idx="17207">
                  <c:v>-0.699435362213634</c:v>
                </c:pt>
                <c:pt idx="17208">
                  <c:v>-0.70219408108515302</c:v>
                </c:pt>
                <c:pt idx="17209">
                  <c:v>-0.70507125115799396</c:v>
                </c:pt>
                <c:pt idx="17210">
                  <c:v>-0.70784022274645397</c:v>
                </c:pt>
                <c:pt idx="17211">
                  <c:v>-0.71066691347465405</c:v>
                </c:pt>
                <c:pt idx="17212">
                  <c:v>-0.71351906726619396</c:v>
                </c:pt>
                <c:pt idx="17213">
                  <c:v>-0.71910271707047102</c:v>
                </c:pt>
                <c:pt idx="17214">
                  <c:v>-0.72169960142318101</c:v>
                </c:pt>
                <c:pt idx="17215">
                  <c:v>-0.72440657874646996</c:v>
                </c:pt>
                <c:pt idx="17216">
                  <c:v>-0.72709051519939005</c:v>
                </c:pt>
                <c:pt idx="17217">
                  <c:v>-0.72973974193255298</c:v>
                </c:pt>
                <c:pt idx="17218">
                  <c:v>-0.73234286358066303</c:v>
                </c:pt>
                <c:pt idx="17219">
                  <c:v>-0.73487040141432003</c:v>
                </c:pt>
                <c:pt idx="17220">
                  <c:v>-0.73735070029085104</c:v>
                </c:pt>
                <c:pt idx="17221">
                  <c:v>-0.74185447151786599</c:v>
                </c:pt>
                <c:pt idx="17222">
                  <c:v>-0.74407330189937904</c:v>
                </c:pt>
                <c:pt idx="17223">
                  <c:v>-0.74627034469851194</c:v>
                </c:pt>
                <c:pt idx="17224">
                  <c:v>-0.74834698170509595</c:v>
                </c:pt>
                <c:pt idx="17225">
                  <c:v>-0.750289422366065</c:v>
                </c:pt>
                <c:pt idx="17226">
                  <c:v>-0.75207721235221603</c:v>
                </c:pt>
                <c:pt idx="17227">
                  <c:v>-0.75375605722249195</c:v>
                </c:pt>
                <c:pt idx="17228">
                  <c:v>-0.75527216481155401</c:v>
                </c:pt>
                <c:pt idx="17229">
                  <c:v>-0.75643043463645898</c:v>
                </c:pt>
                <c:pt idx="17230">
                  <c:v>-0.75758599704751495</c:v>
                </c:pt>
                <c:pt idx="17231">
                  <c:v>-0.75850588362647997</c:v>
                </c:pt>
                <c:pt idx="17232">
                  <c:v>-0.75938747829705699</c:v>
                </c:pt>
                <c:pt idx="17233">
                  <c:v>-0.76004051344998302</c:v>
                </c:pt>
                <c:pt idx="17234">
                  <c:v>-0.76045699845692105</c:v>
                </c:pt>
                <c:pt idx="17235">
                  <c:v>-0.76067217839791301</c:v>
                </c:pt>
                <c:pt idx="17236">
                  <c:v>-0.76077536615927199</c:v>
                </c:pt>
                <c:pt idx="17237">
                  <c:v>-0.75669642060256503</c:v>
                </c:pt>
                <c:pt idx="17238">
                  <c:v>-0.75629865206562197</c:v>
                </c:pt>
                <c:pt idx="17239">
                  <c:v>-0.755528600973841</c:v>
                </c:pt>
                <c:pt idx="17240">
                  <c:v>-0.75472656120446702</c:v>
                </c:pt>
                <c:pt idx="17241">
                  <c:v>-0.75356693649107598</c:v>
                </c:pt>
                <c:pt idx="17242">
                  <c:v>-0.75213232186691104</c:v>
                </c:pt>
                <c:pt idx="17243">
                  <c:v>-0.75050365519224604</c:v>
                </c:pt>
                <c:pt idx="17244">
                  <c:v>-0.74860580909597096</c:v>
                </c:pt>
                <c:pt idx="17245">
                  <c:v>-0.73052424262873905</c:v>
                </c:pt>
                <c:pt idx="17246">
                  <c:v>-0.730033525194833</c:v>
                </c:pt>
                <c:pt idx="17247">
                  <c:v>-0.72955053318892904</c:v>
                </c:pt>
                <c:pt idx="17248">
                  <c:v>-0.72669367720325795</c:v>
                </c:pt>
                <c:pt idx="17249">
                  <c:v>-0.72359514620619902</c:v>
                </c:pt>
                <c:pt idx="17250">
                  <c:v>-0.72008531113735097</c:v>
                </c:pt>
                <c:pt idx="17251">
                  <c:v>-0.71666064358305304</c:v>
                </c:pt>
                <c:pt idx="17252">
                  <c:v>-0.71271980299614401</c:v>
                </c:pt>
                <c:pt idx="17253">
                  <c:v>-0.69748552042313405</c:v>
                </c:pt>
                <c:pt idx="17254">
                  <c:v>-0.69350100536437898</c:v>
                </c:pt>
                <c:pt idx="17255">
                  <c:v>-0.68947559647904</c:v>
                </c:pt>
                <c:pt idx="17256">
                  <c:v>-0.68521414524568902</c:v>
                </c:pt>
                <c:pt idx="17257">
                  <c:v>-0.68080112774872303</c:v>
                </c:pt>
                <c:pt idx="17258">
                  <c:v>-0.67652991741831003</c:v>
                </c:pt>
                <c:pt idx="17259">
                  <c:v>-0.67234671220400999</c:v>
                </c:pt>
                <c:pt idx="17260">
                  <c:v>-0.66853347887304704</c:v>
                </c:pt>
                <c:pt idx="17261">
                  <c:v>-0.65384103723598697</c:v>
                </c:pt>
                <c:pt idx="17262">
                  <c:v>-0.650363053526688</c:v>
                </c:pt>
                <c:pt idx="17263">
                  <c:v>-0.64699756042852297</c:v>
                </c:pt>
                <c:pt idx="17264">
                  <c:v>-0.64387291350738596</c:v>
                </c:pt>
                <c:pt idx="17265">
                  <c:v>-0.64113916031281404</c:v>
                </c:pt>
                <c:pt idx="17266">
                  <c:v>-0.63881399340349898</c:v>
                </c:pt>
                <c:pt idx="17267">
                  <c:v>-0.63708045116286705</c:v>
                </c:pt>
                <c:pt idx="17268">
                  <c:v>-0.63577278242929003</c:v>
                </c:pt>
                <c:pt idx="17269">
                  <c:v>-0.62818274430606102</c:v>
                </c:pt>
                <c:pt idx="17270">
                  <c:v>-0.62793251544953299</c:v>
                </c:pt>
                <c:pt idx="17271">
                  <c:v>-0.62799163566530702</c:v>
                </c:pt>
                <c:pt idx="17272">
                  <c:v>-0.628590209588334</c:v>
                </c:pt>
                <c:pt idx="17273">
                  <c:v>-0.62976710510841405</c:v>
                </c:pt>
                <c:pt idx="17274">
                  <c:v>-0.63144029991752804</c:v>
                </c:pt>
                <c:pt idx="17275">
                  <c:v>-0.63354349991810099</c:v>
                </c:pt>
                <c:pt idx="17276">
                  <c:v>-0.63616304729935802</c:v>
                </c:pt>
                <c:pt idx="17277">
                  <c:v>-0.63791590968431799</c:v>
                </c:pt>
                <c:pt idx="17278">
                  <c:v>-0.64155697735305395</c:v>
                </c:pt>
                <c:pt idx="17279">
                  <c:v>-0.645447115025922</c:v>
                </c:pt>
                <c:pt idx="17280">
                  <c:v>-0.64960070693093896</c:v>
                </c:pt>
                <c:pt idx="17281">
                  <c:v>-0.65401939416519606</c:v>
                </c:pt>
                <c:pt idx="17282">
                  <c:v>-0.65865784210035405</c:v>
                </c:pt>
                <c:pt idx="17283">
                  <c:v>-0.66352128967580504</c:v>
                </c:pt>
                <c:pt idx="17284">
                  <c:v>-0.66854953899396496</c:v>
                </c:pt>
                <c:pt idx="17285">
                  <c:v>-0.67484939885074402</c:v>
                </c:pt>
                <c:pt idx="17286">
                  <c:v>-0.68005261421702901</c:v>
                </c:pt>
                <c:pt idx="17287">
                  <c:v>-0.685263811940934</c:v>
                </c:pt>
                <c:pt idx="17288">
                  <c:v>-0.69048794462817598</c:v>
                </c:pt>
                <c:pt idx="17289">
                  <c:v>-0.695653579601755</c:v>
                </c:pt>
                <c:pt idx="17290">
                  <c:v>-0.700775549412748</c:v>
                </c:pt>
                <c:pt idx="17291">
                  <c:v>-0.70579413625822496</c:v>
                </c:pt>
                <c:pt idx="17292">
                  <c:v>-0.71071750228939101</c:v>
                </c:pt>
                <c:pt idx="17293">
                  <c:v>-0.71608932705402994</c:v>
                </c:pt>
                <c:pt idx="17294">
                  <c:v>-0.72066556854160502</c:v>
                </c:pt>
                <c:pt idx="17295">
                  <c:v>-0.72498366893524702</c:v>
                </c:pt>
                <c:pt idx="17296">
                  <c:v>-0.72916075849998996</c:v>
                </c:pt>
                <c:pt idx="17297">
                  <c:v>-0.73303718134115303</c:v>
                </c:pt>
                <c:pt idx="17298">
                  <c:v>-0.73666135574039904</c:v>
                </c:pt>
                <c:pt idx="17299">
                  <c:v>-0.74010475310374202</c:v>
                </c:pt>
                <c:pt idx="17300">
                  <c:v>-0.74324151324410603</c:v>
                </c:pt>
                <c:pt idx="17301">
                  <c:v>-0.744446997574151</c:v>
                </c:pt>
                <c:pt idx="17302">
                  <c:v>-0.74717155273263203</c:v>
                </c:pt>
                <c:pt idx="17303">
                  <c:v>-0.74955686012047595</c:v>
                </c:pt>
                <c:pt idx="17304">
                  <c:v>-0.75161261132456902</c:v>
                </c:pt>
                <c:pt idx="17305">
                  <c:v>-0.75360296440505703</c:v>
                </c:pt>
                <c:pt idx="17306">
                  <c:v>-0.75522411597940198</c:v>
                </c:pt>
                <c:pt idx="17307">
                  <c:v>-0.75673534088049399</c:v>
                </c:pt>
                <c:pt idx="17308">
                  <c:v>-0.75814885392736997</c:v>
                </c:pt>
                <c:pt idx="17309">
                  <c:v>-0.75576928008403099</c:v>
                </c:pt>
                <c:pt idx="17310">
                  <c:v>-0.75692834976342005</c:v>
                </c:pt>
                <c:pt idx="17311">
                  <c:v>-0.758036105025926</c:v>
                </c:pt>
                <c:pt idx="17312">
                  <c:v>-0.75882297579518099</c:v>
                </c:pt>
                <c:pt idx="17313">
                  <c:v>-0.75959028496950798</c:v>
                </c:pt>
                <c:pt idx="17314">
                  <c:v>-0.76035545767165102</c:v>
                </c:pt>
                <c:pt idx="17315">
                  <c:v>-0.76113658495746706</c:v>
                </c:pt>
                <c:pt idx="17316">
                  <c:v>-0.76195146972934003</c:v>
                </c:pt>
                <c:pt idx="17317">
                  <c:v>-0.75896277302582804</c:v>
                </c:pt>
                <c:pt idx="17318">
                  <c:v>-0.76013806305763698</c:v>
                </c:pt>
                <c:pt idx="17319">
                  <c:v>-0.761233687607763</c:v>
                </c:pt>
                <c:pt idx="17320">
                  <c:v>-0.76243228293102905</c:v>
                </c:pt>
                <c:pt idx="17321">
                  <c:v>-0.763899239956216</c:v>
                </c:pt>
                <c:pt idx="17322">
                  <c:v>-0.76549859955820498</c:v>
                </c:pt>
                <c:pt idx="17323">
                  <c:v>-0.76724289581814598</c:v>
                </c:pt>
                <c:pt idx="17324">
                  <c:v>-0.76930498893816701</c:v>
                </c:pt>
                <c:pt idx="17325">
                  <c:v>-0.76964701039067995</c:v>
                </c:pt>
                <c:pt idx="17326">
                  <c:v>-0.77222107020501396</c:v>
                </c:pt>
                <c:pt idx="17327">
                  <c:v>-0.774900603969361</c:v>
                </c:pt>
                <c:pt idx="17328">
                  <c:v>-0.77775358018718999</c:v>
                </c:pt>
                <c:pt idx="17329">
                  <c:v>-0.780898324064071</c:v>
                </c:pt>
                <c:pt idx="17330">
                  <c:v>-0.78420604989429699</c:v>
                </c:pt>
                <c:pt idx="17331">
                  <c:v>-0.78767263423593403</c:v>
                </c:pt>
                <c:pt idx="17332">
                  <c:v>-0.79138009716873603</c:v>
                </c:pt>
                <c:pt idx="17333">
                  <c:v>-0.79605176132552602</c:v>
                </c:pt>
                <c:pt idx="17334">
                  <c:v>-0.79997846362660097</c:v>
                </c:pt>
                <c:pt idx="17335">
                  <c:v>-0.80410201293032202</c:v>
                </c:pt>
                <c:pt idx="17336">
                  <c:v>-0.80830851402933901</c:v>
                </c:pt>
                <c:pt idx="17337">
                  <c:v>-0.81261769768068004</c:v>
                </c:pt>
                <c:pt idx="17338">
                  <c:v>-0.81694975080322696</c:v>
                </c:pt>
                <c:pt idx="17339">
                  <c:v>-0.82138509217920697</c:v>
                </c:pt>
                <c:pt idx="17340">
                  <c:v>-0.82569445620777604</c:v>
                </c:pt>
                <c:pt idx="17341">
                  <c:v>-0.83208393943412495</c:v>
                </c:pt>
                <c:pt idx="17342">
                  <c:v>-0.83633530091802399</c:v>
                </c:pt>
                <c:pt idx="17343">
                  <c:v>-0.84057513550983498</c:v>
                </c:pt>
                <c:pt idx="17344">
                  <c:v>-0.84477105483862702</c:v>
                </c:pt>
                <c:pt idx="17345">
                  <c:v>-0.84883019357501199</c:v>
                </c:pt>
                <c:pt idx="17346">
                  <c:v>-0.85289699288543497</c:v>
                </c:pt>
                <c:pt idx="17347">
                  <c:v>-0.85680200074041202</c:v>
                </c:pt>
                <c:pt idx="17348">
                  <c:v>-0.86055792673214404</c:v>
                </c:pt>
                <c:pt idx="17349">
                  <c:v>-0.86568847091893697</c:v>
                </c:pt>
                <c:pt idx="17350">
                  <c:v>-0.86918866702837705</c:v>
                </c:pt>
                <c:pt idx="17351">
                  <c:v>-0.87257401387921896</c:v>
                </c:pt>
                <c:pt idx="17352">
                  <c:v>-0.87581420692920997</c:v>
                </c:pt>
                <c:pt idx="17353">
                  <c:v>-0.87887345233425895</c:v>
                </c:pt>
                <c:pt idx="17354">
                  <c:v>-0.88179128256208905</c:v>
                </c:pt>
                <c:pt idx="17355">
                  <c:v>-0.88455728090699604</c:v>
                </c:pt>
                <c:pt idx="17356">
                  <c:v>-0.88717209628469595</c:v>
                </c:pt>
                <c:pt idx="17357">
                  <c:v>-0.88951094567836997</c:v>
                </c:pt>
                <c:pt idx="17358">
                  <c:v>-0.891813855490458</c:v>
                </c:pt>
                <c:pt idx="17359">
                  <c:v>-0.89395014786649596</c:v>
                </c:pt>
                <c:pt idx="17360">
                  <c:v>-0.89596320343708302</c:v>
                </c:pt>
                <c:pt idx="17361">
                  <c:v>-0.897829891457819</c:v>
                </c:pt>
                <c:pt idx="17362">
                  <c:v>-0.89950374979163294</c:v>
                </c:pt>
                <c:pt idx="17363">
                  <c:v>-0.90105802172840299</c:v>
                </c:pt>
                <c:pt idx="17364">
                  <c:v>-0.90242166310491301</c:v>
                </c:pt>
                <c:pt idx="17365">
                  <c:v>-0.90160625517416404</c:v>
                </c:pt>
                <c:pt idx="17366">
                  <c:v>-0.90275819555201098</c:v>
                </c:pt>
                <c:pt idx="17367">
                  <c:v>-0.90368003547808895</c:v>
                </c:pt>
                <c:pt idx="17368">
                  <c:v>-0.90447289883891102</c:v>
                </c:pt>
                <c:pt idx="17369">
                  <c:v>-0.90506086825158405</c:v>
                </c:pt>
                <c:pt idx="17370">
                  <c:v>-0.90544476866955004</c:v>
                </c:pt>
                <c:pt idx="17371">
                  <c:v>-0.90569312441114702</c:v>
                </c:pt>
                <c:pt idx="17372">
                  <c:v>-0.90573906524255499</c:v>
                </c:pt>
                <c:pt idx="17373">
                  <c:v>-0.90146189408037902</c:v>
                </c:pt>
                <c:pt idx="17374">
                  <c:v>-0.901379484260729</c:v>
                </c:pt>
                <c:pt idx="17375">
                  <c:v>-0.90086256161902101</c:v>
                </c:pt>
                <c:pt idx="17376">
                  <c:v>-0.900263280901059</c:v>
                </c:pt>
                <c:pt idx="17377">
                  <c:v>-0.89950405278553702</c:v>
                </c:pt>
                <c:pt idx="17378">
                  <c:v>-0.89848086704373697</c:v>
                </c:pt>
                <c:pt idx="17379">
                  <c:v>-0.89741093171137598</c:v>
                </c:pt>
                <c:pt idx="17380">
                  <c:v>-0.89611385869355498</c:v>
                </c:pt>
                <c:pt idx="17381">
                  <c:v>-0.88872931230247598</c:v>
                </c:pt>
                <c:pt idx="17382">
                  <c:v>-0.88732566193880102</c:v>
                </c:pt>
                <c:pt idx="17383">
                  <c:v>-0.88572363503837204</c:v>
                </c:pt>
                <c:pt idx="17384">
                  <c:v>-0.88400120943141003</c:v>
                </c:pt>
                <c:pt idx="17385">
                  <c:v>-0.88225138182316998</c:v>
                </c:pt>
                <c:pt idx="17386">
                  <c:v>-0.880636636425287</c:v>
                </c:pt>
                <c:pt idx="17387">
                  <c:v>-0.87883260537826402</c:v>
                </c:pt>
                <c:pt idx="17388">
                  <c:v>-0.87719686228897997</c:v>
                </c:pt>
                <c:pt idx="17389">
                  <c:v>-0.86909298630716103</c:v>
                </c:pt>
                <c:pt idx="17390">
                  <c:v>-0.86760509721369705</c:v>
                </c:pt>
                <c:pt idx="17391">
                  <c:v>-0.86604980698874001</c:v>
                </c:pt>
                <c:pt idx="17392">
                  <c:v>-0.86462403687386202</c:v>
                </c:pt>
                <c:pt idx="17393">
                  <c:v>-0.86343241971371598</c:v>
                </c:pt>
                <c:pt idx="17394">
                  <c:v>-0.86230469621296402</c:v>
                </c:pt>
                <c:pt idx="17395">
                  <c:v>-0.861378317306987</c:v>
                </c:pt>
                <c:pt idx="17396">
                  <c:v>-0.86066213407351799</c:v>
                </c:pt>
                <c:pt idx="17397">
                  <c:v>-0.85544186571130398</c:v>
                </c:pt>
                <c:pt idx="17398">
                  <c:v>-0.85531520747785905</c:v>
                </c:pt>
                <c:pt idx="17399">
                  <c:v>-0.85531525081608795</c:v>
                </c:pt>
                <c:pt idx="17400">
                  <c:v>-0.85567046231819999</c:v>
                </c:pt>
                <c:pt idx="17401">
                  <c:v>-0.85624630703893301</c:v>
                </c:pt>
                <c:pt idx="17402">
                  <c:v>-0.85715552006608797</c:v>
                </c:pt>
                <c:pt idx="17403">
                  <c:v>-0.85829228273579194</c:v>
                </c:pt>
                <c:pt idx="17404">
                  <c:v>-0.85977982814318799</c:v>
                </c:pt>
                <c:pt idx="17405">
                  <c:v>-0.859662741886284</c:v>
                </c:pt>
                <c:pt idx="17406">
                  <c:v>-0.86174300659733705</c:v>
                </c:pt>
                <c:pt idx="17407">
                  <c:v>-0.86408628319604197</c:v>
                </c:pt>
                <c:pt idx="17408">
                  <c:v>-0.86671548613609295</c:v>
                </c:pt>
                <c:pt idx="17409">
                  <c:v>-0.86958139408826696</c:v>
                </c:pt>
                <c:pt idx="17410">
                  <c:v>-0.87270866965328397</c:v>
                </c:pt>
                <c:pt idx="17411">
                  <c:v>-0.87602125875847603</c:v>
                </c:pt>
                <c:pt idx="17412">
                  <c:v>-0.87951435756601803</c:v>
                </c:pt>
                <c:pt idx="17413">
                  <c:v>-0.88311963024485496</c:v>
                </c:pt>
                <c:pt idx="17414">
                  <c:v>-0.88694936132895696</c:v>
                </c:pt>
                <c:pt idx="17415">
                  <c:v>-0.89087664246179898</c:v>
                </c:pt>
                <c:pt idx="17416">
                  <c:v>-0.89488413266733102</c:v>
                </c:pt>
                <c:pt idx="17417">
                  <c:v>-0.89896836947936498</c:v>
                </c:pt>
                <c:pt idx="17418">
                  <c:v>-0.90310880675055505</c:v>
                </c:pt>
                <c:pt idx="17419">
                  <c:v>-0.90723792823813398</c:v>
                </c:pt>
                <c:pt idx="17420">
                  <c:v>-0.91133891211572804</c:v>
                </c:pt>
                <c:pt idx="17421">
                  <c:v>-0.91544219628661505</c:v>
                </c:pt>
                <c:pt idx="17422">
                  <c:v>-0.91946001780815101</c:v>
                </c:pt>
                <c:pt idx="17423">
                  <c:v>-0.92335526571226401</c:v>
                </c:pt>
                <c:pt idx="17424">
                  <c:v>-0.9271764866112</c:v>
                </c:pt>
                <c:pt idx="17425">
                  <c:v>-0.93085203288497598</c:v>
                </c:pt>
                <c:pt idx="17426">
                  <c:v>-0.93435959085546005</c:v>
                </c:pt>
                <c:pt idx="17427">
                  <c:v>-0.93767903550085296</c:v>
                </c:pt>
                <c:pt idx="17428">
                  <c:v>-0.94082893431154102</c:v>
                </c:pt>
                <c:pt idx="17429">
                  <c:v>-0.94238835147991795</c:v>
                </c:pt>
                <c:pt idx="17430">
                  <c:v>-0.94509583684026599</c:v>
                </c:pt>
                <c:pt idx="17431">
                  <c:v>-0.94755435537177202</c:v>
                </c:pt>
                <c:pt idx="17432">
                  <c:v>-0.94977533169071304</c:v>
                </c:pt>
                <c:pt idx="17433">
                  <c:v>-0.95179634849014105</c:v>
                </c:pt>
                <c:pt idx="17434">
                  <c:v>-0.953539180772215</c:v>
                </c:pt>
                <c:pt idx="17435">
                  <c:v>-0.95507989506176305</c:v>
                </c:pt>
                <c:pt idx="17436">
                  <c:v>-0.95635771568876105</c:v>
                </c:pt>
                <c:pt idx="17437">
                  <c:v>-0.95440116063587399</c:v>
                </c:pt>
                <c:pt idx="17438">
                  <c:v>-0.95546340727611301</c:v>
                </c:pt>
                <c:pt idx="17439">
                  <c:v>-0.95622419991663699</c:v>
                </c:pt>
                <c:pt idx="17440">
                  <c:v>-0.95682022051278504</c:v>
                </c:pt>
                <c:pt idx="17441">
                  <c:v>-0.95726363980809004</c:v>
                </c:pt>
                <c:pt idx="17442">
                  <c:v>-0.95762628429485996</c:v>
                </c:pt>
                <c:pt idx="17443">
                  <c:v>-0.95804185532866304</c:v>
                </c:pt>
                <c:pt idx="17444">
                  <c:v>-0.95834778790058395</c:v>
                </c:pt>
                <c:pt idx="17445">
                  <c:v>-0.95453972128533704</c:v>
                </c:pt>
                <c:pt idx="17446">
                  <c:v>-0.95485070994711396</c:v>
                </c:pt>
                <c:pt idx="17447">
                  <c:v>-0.95509306123228999</c:v>
                </c:pt>
                <c:pt idx="17448">
                  <c:v>-0.95545969400256803</c:v>
                </c:pt>
                <c:pt idx="17449">
                  <c:v>-0.95585000363685102</c:v>
                </c:pt>
                <c:pt idx="17450">
                  <c:v>-0.95641220214831402</c:v>
                </c:pt>
                <c:pt idx="17451">
                  <c:v>-0.95704081110086303</c:v>
                </c:pt>
                <c:pt idx="17452">
                  <c:v>-0.95777581648629195</c:v>
                </c:pt>
                <c:pt idx="17453">
                  <c:v>-0.95538715515744599</c:v>
                </c:pt>
                <c:pt idx="17454">
                  <c:v>-0.95653541045957802</c:v>
                </c:pt>
                <c:pt idx="17455">
                  <c:v>-0.95772762688929503</c:v>
                </c:pt>
                <c:pt idx="17456">
                  <c:v>-0.95909392869298504</c:v>
                </c:pt>
                <c:pt idx="17457">
                  <c:v>-0.96060117793303501</c:v>
                </c:pt>
                <c:pt idx="17458">
                  <c:v>-0.96224894526271298</c:v>
                </c:pt>
                <c:pt idx="17459">
                  <c:v>-0.96403740300579599</c:v>
                </c:pt>
                <c:pt idx="17460">
                  <c:v>-0.96593422653527305</c:v>
                </c:pt>
                <c:pt idx="17461">
                  <c:v>-0.96605098688180502</c:v>
                </c:pt>
                <c:pt idx="17462">
                  <c:v>-0.96818090736185203</c:v>
                </c:pt>
                <c:pt idx="17463">
                  <c:v>-0.97047117391395998</c:v>
                </c:pt>
                <c:pt idx="17464">
                  <c:v>-0.97277162074947299</c:v>
                </c:pt>
                <c:pt idx="17465">
                  <c:v>-0.97514132792673602</c:v>
                </c:pt>
                <c:pt idx="17466">
                  <c:v>-0.97757764357438703</c:v>
                </c:pt>
                <c:pt idx="17467">
                  <c:v>-0.980052145332731</c:v>
                </c:pt>
                <c:pt idx="17468">
                  <c:v>-0.98251593208781096</c:v>
                </c:pt>
                <c:pt idx="17469">
                  <c:v>-0.98369284259822898</c:v>
                </c:pt>
                <c:pt idx="17470">
                  <c:v>-0.98613816447380298</c:v>
                </c:pt>
                <c:pt idx="17471">
                  <c:v>-0.988510923582825</c:v>
                </c:pt>
                <c:pt idx="17472">
                  <c:v>-0.99082900177331401</c:v>
                </c:pt>
                <c:pt idx="17473">
                  <c:v>-0.99303822520230101</c:v>
                </c:pt>
                <c:pt idx="17474">
                  <c:v>-0.99522769521093002</c:v>
                </c:pt>
                <c:pt idx="17475">
                  <c:v>-0.99731744425065705</c:v>
                </c:pt>
                <c:pt idx="17476">
                  <c:v>-0.99933133496363302</c:v>
                </c:pt>
                <c:pt idx="17477">
                  <c:v>-0.99948554117058097</c:v>
                </c:pt>
                <c:pt idx="17478">
                  <c:v>-1.0012647444407401</c:v>
                </c:pt>
                <c:pt idx="17479">
                  <c:v>-1.0029506594287101</c:v>
                </c:pt>
                <c:pt idx="17480">
                  <c:v>-1.00450342610869</c:v>
                </c:pt>
                <c:pt idx="17481">
                  <c:v>-1.00598582929015</c:v>
                </c:pt>
                <c:pt idx="17482">
                  <c:v>-1.00730026257391</c:v>
                </c:pt>
                <c:pt idx="17483">
                  <c:v>-1.0085135397233</c:v>
                </c:pt>
                <c:pt idx="17484">
                  <c:v>-1.0096471124023101</c:v>
                </c:pt>
                <c:pt idx="17485">
                  <c:v>-1.0080453341500799</c:v>
                </c:pt>
                <c:pt idx="17486">
                  <c:v>-1.0089698067253401</c:v>
                </c:pt>
                <c:pt idx="17487">
                  <c:v>-1.0097324531197001</c:v>
                </c:pt>
                <c:pt idx="17488">
                  <c:v>-1.01041831558938</c:v>
                </c:pt>
                <c:pt idx="17489">
                  <c:v>-1.01105408898265</c:v>
                </c:pt>
                <c:pt idx="17490">
                  <c:v>-1.0115427703597999</c:v>
                </c:pt>
                <c:pt idx="17491">
                  <c:v>-1.01201191670154</c:v>
                </c:pt>
                <c:pt idx="17492">
                  <c:v>-1.01232633984911</c:v>
                </c:pt>
                <c:pt idx="17493">
                  <c:v>-1.0087820395679401</c:v>
                </c:pt>
                <c:pt idx="17494">
                  <c:v>-1.00911799954402</c:v>
                </c:pt>
                <c:pt idx="17495">
                  <c:v>-1.0091984668940599</c:v>
                </c:pt>
                <c:pt idx="17496">
                  <c:v>-1.00932197186516</c:v>
                </c:pt>
                <c:pt idx="17497">
                  <c:v>-1.00930489397191</c:v>
                </c:pt>
                <c:pt idx="17498">
                  <c:v>-1.00924563001211</c:v>
                </c:pt>
                <c:pt idx="17499">
                  <c:v>-1.0091216037203701</c:v>
                </c:pt>
                <c:pt idx="17500">
                  <c:v>-1.0089572996776199</c:v>
                </c:pt>
                <c:pt idx="17501">
                  <c:v>-0.99893826486400805</c:v>
                </c:pt>
                <c:pt idx="17502">
                  <c:v>-0.99999740002081905</c:v>
                </c:pt>
                <c:pt idx="17503">
                  <c:v>-1.00073729279912</c:v>
                </c:pt>
                <c:pt idx="17504">
                  <c:v>-1.0004117821274701</c:v>
                </c:pt>
                <c:pt idx="17505">
                  <c:v>-0.999973446803609</c:v>
                </c:pt>
                <c:pt idx="17506">
                  <c:v>-0.99950950088554003</c:v>
                </c:pt>
                <c:pt idx="17507">
                  <c:v>-0.99893659361381504</c:v>
                </c:pt>
                <c:pt idx="17508">
                  <c:v>-0.99839303994987405</c:v>
                </c:pt>
                <c:pt idx="17509">
                  <c:v>-0.99154331925986094</c:v>
                </c:pt>
                <c:pt idx="17510">
                  <c:v>-0.99103902254797005</c:v>
                </c:pt>
                <c:pt idx="17511">
                  <c:v>-0.99029895467037299</c:v>
                </c:pt>
                <c:pt idx="17512">
                  <c:v>-0.98951867630661205</c:v>
                </c:pt>
                <c:pt idx="17513">
                  <c:v>-0.98865450569449997</c:v>
                </c:pt>
                <c:pt idx="17514">
                  <c:v>-0.98781043025496995</c:v>
                </c:pt>
                <c:pt idx="17515">
                  <c:v>-0.98688861062745403</c:v>
                </c:pt>
                <c:pt idx="17516">
                  <c:v>-0.98590129350938704</c:v>
                </c:pt>
                <c:pt idx="17517">
                  <c:v>-0.97832720938065099</c:v>
                </c:pt>
                <c:pt idx="17518">
                  <c:v>-0.97727985144268503</c:v>
                </c:pt>
                <c:pt idx="17519">
                  <c:v>-0.97628914022813695</c:v>
                </c:pt>
                <c:pt idx="17520">
                  <c:v>-0.97520984319158399</c:v>
                </c:pt>
                <c:pt idx="17521">
                  <c:v>-0.97420161189606203</c:v>
                </c:pt>
                <c:pt idx="17522">
                  <c:v>-0.97317296306979095</c:v>
                </c:pt>
                <c:pt idx="17523">
                  <c:v>-0.97220333449230001</c:v>
                </c:pt>
                <c:pt idx="17524">
                  <c:v>-0.97122895400609199</c:v>
                </c:pt>
                <c:pt idx="17525">
                  <c:v>-0.96411035314670002</c:v>
                </c:pt>
                <c:pt idx="17526">
                  <c:v>-0.96335117843169005</c:v>
                </c:pt>
                <c:pt idx="17527">
                  <c:v>-0.96260880206255195</c:v>
                </c:pt>
                <c:pt idx="17528">
                  <c:v>-0.96197970606568906</c:v>
                </c:pt>
                <c:pt idx="17529">
                  <c:v>-0.96143681017432603</c:v>
                </c:pt>
                <c:pt idx="17530">
                  <c:v>-0.96092821694599495</c:v>
                </c:pt>
                <c:pt idx="17531">
                  <c:v>-0.96068055493441695</c:v>
                </c:pt>
                <c:pt idx="17532">
                  <c:v>-0.96045167675128895</c:v>
                </c:pt>
                <c:pt idx="17533">
                  <c:v>-0.95532367843029198</c:v>
                </c:pt>
                <c:pt idx="17534">
                  <c:v>-0.95543159957750201</c:v>
                </c:pt>
                <c:pt idx="17535">
                  <c:v>-0.95556603775596305</c:v>
                </c:pt>
                <c:pt idx="17536">
                  <c:v>-0.95587026632252803</c:v>
                </c:pt>
                <c:pt idx="17537">
                  <c:v>-0.95633698463158801</c:v>
                </c:pt>
                <c:pt idx="17538">
                  <c:v>-0.95689353444826297</c:v>
                </c:pt>
                <c:pt idx="17539">
                  <c:v>-0.95759968778760296</c:v>
                </c:pt>
                <c:pt idx="17540">
                  <c:v>-0.95838523735095205</c:v>
                </c:pt>
                <c:pt idx="17541">
                  <c:v>-0.95520261180631905</c:v>
                </c:pt>
                <c:pt idx="17542">
                  <c:v>-0.95622196171194596</c:v>
                </c:pt>
                <c:pt idx="17543">
                  <c:v>-0.957301438603402</c:v>
                </c:pt>
                <c:pt idx="17544">
                  <c:v>-0.95849163217590105</c:v>
                </c:pt>
                <c:pt idx="17545">
                  <c:v>-0.959728000815816</c:v>
                </c:pt>
                <c:pt idx="17546">
                  <c:v>-0.96105940246198795</c:v>
                </c:pt>
                <c:pt idx="17547">
                  <c:v>-0.96242296696952601</c:v>
                </c:pt>
                <c:pt idx="17548">
                  <c:v>-0.96386726610947104</c:v>
                </c:pt>
                <c:pt idx="17549">
                  <c:v>-0.961661313833161</c:v>
                </c:pt>
                <c:pt idx="17550">
                  <c:v>-0.96319407827070802</c:v>
                </c:pt>
                <c:pt idx="17551">
                  <c:v>-0.96472444982517003</c:v>
                </c:pt>
                <c:pt idx="17552">
                  <c:v>-0.96623114439860203</c:v>
                </c:pt>
                <c:pt idx="17553">
                  <c:v>-0.96782057791225595</c:v>
                </c:pt>
                <c:pt idx="17554">
                  <c:v>-0.96937108588526</c:v>
                </c:pt>
                <c:pt idx="17555">
                  <c:v>-0.97093653890023202</c:v>
                </c:pt>
                <c:pt idx="17556">
                  <c:v>-0.97249789011466103</c:v>
                </c:pt>
                <c:pt idx="17557">
                  <c:v>-0.97030033996198195</c:v>
                </c:pt>
                <c:pt idx="17558">
                  <c:v>-0.97186121049321395</c:v>
                </c:pt>
                <c:pt idx="17559">
                  <c:v>-0.97337513109265905</c:v>
                </c:pt>
                <c:pt idx="17560">
                  <c:v>-0.974867051549824</c:v>
                </c:pt>
                <c:pt idx="17561">
                  <c:v>-0.97633928692115501</c:v>
                </c:pt>
                <c:pt idx="17562">
                  <c:v>-0.97782111779390501</c:v>
                </c:pt>
                <c:pt idx="17563">
                  <c:v>-0.97914482005455905</c:v>
                </c:pt>
                <c:pt idx="17564">
                  <c:v>-0.98053806923985398</c:v>
                </c:pt>
                <c:pt idx="17565">
                  <c:v>-0.97775083432131105</c:v>
                </c:pt>
                <c:pt idx="17566">
                  <c:v>-0.97905848124495098</c:v>
                </c:pt>
                <c:pt idx="17567">
                  <c:v>-0.98029522954296699</c:v>
                </c:pt>
                <c:pt idx="17568">
                  <c:v>-0.98141601431898495</c:v>
                </c:pt>
                <c:pt idx="17569">
                  <c:v>-0.98252484544951901</c:v>
                </c:pt>
                <c:pt idx="17570">
                  <c:v>-0.98354975829214997</c:v>
                </c:pt>
                <c:pt idx="17571">
                  <c:v>-0.98459607114115799</c:v>
                </c:pt>
                <c:pt idx="17572">
                  <c:v>-0.98546558856409505</c:v>
                </c:pt>
                <c:pt idx="17573">
                  <c:v>-0.98196248812982601</c:v>
                </c:pt>
                <c:pt idx="17574">
                  <c:v>-0.98294992977165896</c:v>
                </c:pt>
                <c:pt idx="17575">
                  <c:v>-0.98372881944213797</c:v>
                </c:pt>
                <c:pt idx="17576">
                  <c:v>-0.98450594438392502</c:v>
                </c:pt>
                <c:pt idx="17577">
                  <c:v>-0.98514924247491997</c:v>
                </c:pt>
                <c:pt idx="17578">
                  <c:v>-0.98589357356559704</c:v>
                </c:pt>
                <c:pt idx="17579">
                  <c:v>-0.98647917912177696</c:v>
                </c:pt>
                <c:pt idx="17580">
                  <c:v>-0.98717282588154498</c:v>
                </c:pt>
                <c:pt idx="17581">
                  <c:v>-0.98342455876567403</c:v>
                </c:pt>
                <c:pt idx="17582">
                  <c:v>-0.98409282486888605</c:v>
                </c:pt>
                <c:pt idx="17583">
                  <c:v>-0.98472487648236995</c:v>
                </c:pt>
                <c:pt idx="17584">
                  <c:v>-0.98531591142629904</c:v>
                </c:pt>
                <c:pt idx="17585">
                  <c:v>-0.98591290123341802</c:v>
                </c:pt>
                <c:pt idx="17586">
                  <c:v>-0.98650879952179704</c:v>
                </c:pt>
                <c:pt idx="17587">
                  <c:v>-0.98716866296657702</c:v>
                </c:pt>
                <c:pt idx="17588">
                  <c:v>-0.98778835525307895</c:v>
                </c:pt>
                <c:pt idx="17589">
                  <c:v>-0.98457657171458601</c:v>
                </c:pt>
                <c:pt idx="17590">
                  <c:v>-0.98530260105687195</c:v>
                </c:pt>
                <c:pt idx="17591">
                  <c:v>-0.98600872219085001</c:v>
                </c:pt>
                <c:pt idx="17592">
                  <c:v>-0.98677828650111798</c:v>
                </c:pt>
                <c:pt idx="17593">
                  <c:v>-0.98755403850615397</c:v>
                </c:pt>
                <c:pt idx="17594">
                  <c:v>-0.988379420708976</c:v>
                </c:pt>
                <c:pt idx="17595">
                  <c:v>-0.98920653137105796</c:v>
                </c:pt>
                <c:pt idx="17596">
                  <c:v>-0.99008398643144502</c:v>
                </c:pt>
                <c:pt idx="17597">
                  <c:v>-0.98759598046035302</c:v>
                </c:pt>
                <c:pt idx="17598">
                  <c:v>-0.98848864049567498</c:v>
                </c:pt>
                <c:pt idx="17599">
                  <c:v>-0.98942534844398</c:v>
                </c:pt>
                <c:pt idx="17600">
                  <c:v>-0.99034459821776</c:v>
                </c:pt>
                <c:pt idx="17601">
                  <c:v>-0.99130147539279201</c:v>
                </c:pt>
                <c:pt idx="17602">
                  <c:v>-0.99220666786034395</c:v>
                </c:pt>
                <c:pt idx="17603">
                  <c:v>-0.99318069483165805</c:v>
                </c:pt>
                <c:pt idx="17604">
                  <c:v>-0.99413194006099603</c:v>
                </c:pt>
                <c:pt idx="17605">
                  <c:v>-0.99170681499034896</c:v>
                </c:pt>
                <c:pt idx="17606">
                  <c:v>-0.99260000808918303</c:v>
                </c:pt>
                <c:pt idx="17607">
                  <c:v>-0.99349444702655298</c:v>
                </c:pt>
                <c:pt idx="17608">
                  <c:v>-0.99433394915909701</c:v>
                </c:pt>
                <c:pt idx="17609">
                  <c:v>-0.99516767619329805</c:v>
                </c:pt>
                <c:pt idx="17610">
                  <c:v>-0.99593835697203004</c:v>
                </c:pt>
                <c:pt idx="17611">
                  <c:v>-0.99669800281319298</c:v>
                </c:pt>
                <c:pt idx="17612">
                  <c:v>-0.997388054321099</c:v>
                </c:pt>
                <c:pt idx="17613">
                  <c:v>-0.99418279292425504</c:v>
                </c:pt>
                <c:pt idx="17614">
                  <c:v>-0.99481844414496901</c:v>
                </c:pt>
                <c:pt idx="17615">
                  <c:v>-0.99535457627663704</c:v>
                </c:pt>
                <c:pt idx="17616">
                  <c:v>-0.99587682995646298</c:v>
                </c:pt>
                <c:pt idx="17617">
                  <c:v>-0.99632302553965202</c:v>
                </c:pt>
                <c:pt idx="17618">
                  <c:v>-0.99673739502997605</c:v>
                </c:pt>
                <c:pt idx="17619">
                  <c:v>-0.99707858689387996</c:v>
                </c:pt>
                <c:pt idx="17620">
                  <c:v>-0.99741656104243204</c:v>
                </c:pt>
                <c:pt idx="17621">
                  <c:v>-0.99317985402394804</c:v>
                </c:pt>
                <c:pt idx="17622">
                  <c:v>-0.99339652386487998</c:v>
                </c:pt>
                <c:pt idx="17623">
                  <c:v>-0.99362286596638705</c:v>
                </c:pt>
                <c:pt idx="17624">
                  <c:v>-0.99376119823508802</c:v>
                </c:pt>
                <c:pt idx="17625">
                  <c:v>-0.99391778705372102</c:v>
                </c:pt>
                <c:pt idx="17626">
                  <c:v>-0.99402442711283501</c:v>
                </c:pt>
                <c:pt idx="17627">
                  <c:v>-0.99408434317259498</c:v>
                </c:pt>
                <c:pt idx="17628">
                  <c:v>-0.99420297911016298</c:v>
                </c:pt>
                <c:pt idx="17629">
                  <c:v>-0.98940375626639898</c:v>
                </c:pt>
                <c:pt idx="17630">
                  <c:v>-0.98951849991851104</c:v>
                </c:pt>
                <c:pt idx="17631">
                  <c:v>-0.98963075920894095</c:v>
                </c:pt>
                <c:pt idx="17632">
                  <c:v>-0.98963147617559499</c:v>
                </c:pt>
                <c:pt idx="17633">
                  <c:v>-0.98970336145689397</c:v>
                </c:pt>
                <c:pt idx="17634">
                  <c:v>-0.98964952626633396</c:v>
                </c:pt>
                <c:pt idx="17635">
                  <c:v>-0.98970205210610795</c:v>
                </c:pt>
                <c:pt idx="17636">
                  <c:v>-0.98974951071112705</c:v>
                </c:pt>
                <c:pt idx="17637">
                  <c:v>-0.98489501411481895</c:v>
                </c:pt>
                <c:pt idx="17638">
                  <c:v>-0.98483368473648703</c:v>
                </c:pt>
                <c:pt idx="17639">
                  <c:v>-0.984798277508523</c:v>
                </c:pt>
                <c:pt idx="17640">
                  <c:v>-0.98471178442934604</c:v>
                </c:pt>
                <c:pt idx="17641">
                  <c:v>-0.98464648312883496</c:v>
                </c:pt>
                <c:pt idx="17642">
                  <c:v>-0.98448929857298895</c:v>
                </c:pt>
                <c:pt idx="17643">
                  <c:v>-0.98434867333998599</c:v>
                </c:pt>
                <c:pt idx="17644">
                  <c:v>-0.98410699282744296</c:v>
                </c:pt>
                <c:pt idx="17645">
                  <c:v>-0.97869515094600001</c:v>
                </c:pt>
                <c:pt idx="17646">
                  <c:v>-0.978522512776136</c:v>
                </c:pt>
                <c:pt idx="17647">
                  <c:v>-0.97820232554482101</c:v>
                </c:pt>
                <c:pt idx="17648">
                  <c:v>-0.97779916049214999</c:v>
                </c:pt>
                <c:pt idx="17649">
                  <c:v>-0.97736569098785198</c:v>
                </c:pt>
                <c:pt idx="17650">
                  <c:v>-0.97702593204696997</c:v>
                </c:pt>
                <c:pt idx="17651">
                  <c:v>-0.97653287121328902</c:v>
                </c:pt>
                <c:pt idx="17652">
                  <c:v>-0.97592788705465205</c:v>
                </c:pt>
                <c:pt idx="17653">
                  <c:v>-0.96959671531382297</c:v>
                </c:pt>
                <c:pt idx="17654">
                  <c:v>-0.96907385459399997</c:v>
                </c:pt>
                <c:pt idx="17655">
                  <c:v>-0.96839862807712995</c:v>
                </c:pt>
                <c:pt idx="17656">
                  <c:v>-0.96783329184968803</c:v>
                </c:pt>
                <c:pt idx="17657">
                  <c:v>-0.96701358561722195</c:v>
                </c:pt>
                <c:pt idx="17658">
                  <c:v>-0.96617848326772404</c:v>
                </c:pt>
                <c:pt idx="17659">
                  <c:v>-0.965374718278595</c:v>
                </c:pt>
                <c:pt idx="17660">
                  <c:v>-0.964516309015651</c:v>
                </c:pt>
                <c:pt idx="17661">
                  <c:v>-0.95770889718275698</c:v>
                </c:pt>
                <c:pt idx="17662">
                  <c:v>-0.956975740806703</c:v>
                </c:pt>
                <c:pt idx="17663">
                  <c:v>-0.95610165200312303</c:v>
                </c:pt>
                <c:pt idx="17664">
                  <c:v>-0.95522090407356697</c:v>
                </c:pt>
                <c:pt idx="17665">
                  <c:v>-0.95433236655429898</c:v>
                </c:pt>
                <c:pt idx="17666">
                  <c:v>-0.95343341639004497</c:v>
                </c:pt>
                <c:pt idx="17667">
                  <c:v>-0.95261194546996697</c:v>
                </c:pt>
                <c:pt idx="17668">
                  <c:v>-0.95163527936657399</c:v>
                </c:pt>
                <c:pt idx="17669">
                  <c:v>-0.94463107281866698</c:v>
                </c:pt>
                <c:pt idx="17670">
                  <c:v>-0.94374620861347303</c:v>
                </c:pt>
                <c:pt idx="17671">
                  <c:v>-0.94282467091048705</c:v>
                </c:pt>
                <c:pt idx="17672">
                  <c:v>-0.94176200528876497</c:v>
                </c:pt>
                <c:pt idx="17673">
                  <c:v>-0.94064363911610605</c:v>
                </c:pt>
                <c:pt idx="17674">
                  <c:v>-0.93940925818318599</c:v>
                </c:pt>
                <c:pt idx="17675">
                  <c:v>-0.93837819305830505</c:v>
                </c:pt>
                <c:pt idx="17676">
                  <c:v>-0.93720887705797296</c:v>
                </c:pt>
                <c:pt idx="17677">
                  <c:v>-0.92877318566612699</c:v>
                </c:pt>
                <c:pt idx="17678">
                  <c:v>-0.927403783999594</c:v>
                </c:pt>
                <c:pt idx="17679">
                  <c:v>-0.925856121302574</c:v>
                </c:pt>
                <c:pt idx="17680">
                  <c:v>-0.92424863860180295</c:v>
                </c:pt>
                <c:pt idx="17681">
                  <c:v>-0.92243811178015001</c:v>
                </c:pt>
                <c:pt idx="17682">
                  <c:v>-0.92047567128702301</c:v>
                </c:pt>
                <c:pt idx="17683">
                  <c:v>-0.91855333472981204</c:v>
                </c:pt>
                <c:pt idx="17684">
                  <c:v>-0.916266494628174</c:v>
                </c:pt>
                <c:pt idx="17685">
                  <c:v>-0.90414660820106296</c:v>
                </c:pt>
                <c:pt idx="17686">
                  <c:v>-0.90182991358179698</c:v>
                </c:pt>
                <c:pt idx="17687">
                  <c:v>-0.899046872407952</c:v>
                </c:pt>
                <c:pt idx="17688">
                  <c:v>-0.89609703727534296</c:v>
                </c:pt>
                <c:pt idx="17689">
                  <c:v>-0.89289020115998796</c:v>
                </c:pt>
                <c:pt idx="17690">
                  <c:v>-0.88977795397714798</c:v>
                </c:pt>
                <c:pt idx="17691">
                  <c:v>-0.88626005332454405</c:v>
                </c:pt>
                <c:pt idx="17692">
                  <c:v>-0.88259643460892001</c:v>
                </c:pt>
                <c:pt idx="17693">
                  <c:v>-0.86659227653720805</c:v>
                </c:pt>
                <c:pt idx="17694">
                  <c:v>-0.86295617332499996</c:v>
                </c:pt>
                <c:pt idx="17695">
                  <c:v>-0.85877184808695095</c:v>
                </c:pt>
                <c:pt idx="17696">
                  <c:v>-0.85476955315002301</c:v>
                </c:pt>
                <c:pt idx="17697">
                  <c:v>-0.85037976416496797</c:v>
                </c:pt>
                <c:pt idx="17698">
                  <c:v>-0.84590399043520803</c:v>
                </c:pt>
                <c:pt idx="17699">
                  <c:v>-0.84135236402838798</c:v>
                </c:pt>
                <c:pt idx="17700">
                  <c:v>-0.83673602619786003</c:v>
                </c:pt>
                <c:pt idx="17701">
                  <c:v>-0.81830667239196797</c:v>
                </c:pt>
                <c:pt idx="17702">
                  <c:v>-0.81422568820681396</c:v>
                </c:pt>
                <c:pt idx="17703">
                  <c:v>-0.80948591796031499</c:v>
                </c:pt>
                <c:pt idx="17704">
                  <c:v>-0.80486394826227903</c:v>
                </c:pt>
                <c:pt idx="17705">
                  <c:v>-0.80021847221817399</c:v>
                </c:pt>
                <c:pt idx="17706">
                  <c:v>-0.79555563956671604</c:v>
                </c:pt>
                <c:pt idx="17707">
                  <c:v>-0.79088074132358699</c:v>
                </c:pt>
                <c:pt idx="17708">
                  <c:v>-0.786430118728625</c:v>
                </c:pt>
                <c:pt idx="17709">
                  <c:v>-0.767784742933594</c:v>
                </c:pt>
                <c:pt idx="17710">
                  <c:v>-0.76397943038337601</c:v>
                </c:pt>
                <c:pt idx="17711">
                  <c:v>-0.75975772951058496</c:v>
                </c:pt>
                <c:pt idx="17712">
                  <c:v>-0.75553789437638097</c:v>
                </c:pt>
                <c:pt idx="17713">
                  <c:v>-0.75132188809043599</c:v>
                </c:pt>
                <c:pt idx="17714">
                  <c:v>-0.74734410329479095</c:v>
                </c:pt>
                <c:pt idx="17715">
                  <c:v>-0.74337275329331298</c:v>
                </c:pt>
                <c:pt idx="17716">
                  <c:v>-0.73963657293001694</c:v>
                </c:pt>
                <c:pt idx="17717">
                  <c:v>-0.72172133983987297</c:v>
                </c:pt>
                <c:pt idx="17718">
                  <c:v>-0.71865537086172404</c:v>
                </c:pt>
                <c:pt idx="17719">
                  <c:v>-0.71519013418753696</c:v>
                </c:pt>
                <c:pt idx="17720">
                  <c:v>-0.71173929616839804</c:v>
                </c:pt>
                <c:pt idx="17721">
                  <c:v>-0.70830569019766199</c:v>
                </c:pt>
                <c:pt idx="17722">
                  <c:v>-0.70510863615211095</c:v>
                </c:pt>
                <c:pt idx="17723">
                  <c:v>-0.70235301988597998</c:v>
                </c:pt>
                <c:pt idx="17724">
                  <c:v>-0.69920462872714395</c:v>
                </c:pt>
                <c:pt idx="17725">
                  <c:v>-0.68206099137304999</c:v>
                </c:pt>
                <c:pt idx="17726">
                  <c:v>-0.67950148288044099</c:v>
                </c:pt>
                <c:pt idx="17727">
                  <c:v>-0.67666960449688596</c:v>
                </c:pt>
                <c:pt idx="17728">
                  <c:v>-0.674084727688264</c:v>
                </c:pt>
                <c:pt idx="17729">
                  <c:v>-0.67185091201416902</c:v>
                </c:pt>
                <c:pt idx="17730">
                  <c:v>-0.66936212739834799</c:v>
                </c:pt>
                <c:pt idx="17731">
                  <c:v>-0.66692710794575605</c:v>
                </c:pt>
                <c:pt idx="17732">
                  <c:v>-0.66483965687831503</c:v>
                </c:pt>
                <c:pt idx="17733">
                  <c:v>-0.64942792240396296</c:v>
                </c:pt>
                <c:pt idx="17734">
                  <c:v>-0.64766622362247395</c:v>
                </c:pt>
                <c:pt idx="17735">
                  <c:v>-0.64586560688717298</c:v>
                </c:pt>
                <c:pt idx="17736">
                  <c:v>-0.64401086926384099</c:v>
                </c:pt>
                <c:pt idx="17737">
                  <c:v>-0.64250058625936202</c:v>
                </c:pt>
                <c:pt idx="17738">
                  <c:v>-0.64085831506739999</c:v>
                </c:pt>
                <c:pt idx="17739">
                  <c:v>-0.639270403302581</c:v>
                </c:pt>
                <c:pt idx="17740">
                  <c:v>-0.63781828897085602</c:v>
                </c:pt>
                <c:pt idx="17741">
                  <c:v>-0.62384181538241401</c:v>
                </c:pt>
                <c:pt idx="17742">
                  <c:v>-0.62330954311360698</c:v>
                </c:pt>
                <c:pt idx="17743">
                  <c:v>-0.62199152851794204</c:v>
                </c:pt>
                <c:pt idx="17744">
                  <c:v>-0.62069008918108104</c:v>
                </c:pt>
                <c:pt idx="17745">
                  <c:v>-0.61941114783818896</c:v>
                </c:pt>
                <c:pt idx="17746">
                  <c:v>-0.61814838342358802</c:v>
                </c:pt>
                <c:pt idx="17747">
                  <c:v>-0.61698501273334305</c:v>
                </c:pt>
                <c:pt idx="17748">
                  <c:v>-0.61561717717853404</c:v>
                </c:pt>
                <c:pt idx="17749">
                  <c:v>-0.60224804190362602</c:v>
                </c:pt>
                <c:pt idx="17750">
                  <c:v>-0.60141847750039901</c:v>
                </c:pt>
                <c:pt idx="17751">
                  <c:v>-0.60003694375266103</c:v>
                </c:pt>
                <c:pt idx="17752">
                  <c:v>-0.59844215555277602</c:v>
                </c:pt>
                <c:pt idx="17753">
                  <c:v>-0.59682676189068795</c:v>
                </c:pt>
                <c:pt idx="17754">
                  <c:v>-0.59518884118612303</c:v>
                </c:pt>
                <c:pt idx="17755">
                  <c:v>-0.593527631931975</c:v>
                </c:pt>
                <c:pt idx="17756">
                  <c:v>-0.59159712079711402</c:v>
                </c:pt>
                <c:pt idx="17757">
                  <c:v>-0.56599749308143399</c:v>
                </c:pt>
                <c:pt idx="17758">
                  <c:v>-0.56681555161587305</c:v>
                </c:pt>
                <c:pt idx="17759">
                  <c:v>-0.56747063347530002</c:v>
                </c:pt>
                <c:pt idx="17760">
                  <c:v>-0.56561059206583497</c:v>
                </c:pt>
                <c:pt idx="17761">
                  <c:v>-0.56355660215888104</c:v>
                </c:pt>
                <c:pt idx="17762">
                  <c:v>-0.56140670676642002</c:v>
                </c:pt>
                <c:pt idx="17763">
                  <c:v>-0.55953734118169096</c:v>
                </c:pt>
                <c:pt idx="17764">
                  <c:v>-0.55708063182631096</c:v>
                </c:pt>
                <c:pt idx="17765">
                  <c:v>-0.54209895174132205</c:v>
                </c:pt>
                <c:pt idx="17766">
                  <c:v>-0.54005144522640303</c:v>
                </c:pt>
                <c:pt idx="17767">
                  <c:v>-0.53765534593775999</c:v>
                </c:pt>
                <c:pt idx="17768">
                  <c:v>-0.53528698884080295</c:v>
                </c:pt>
                <c:pt idx="17769">
                  <c:v>-0.53295216126357903</c:v>
                </c:pt>
                <c:pt idx="17770">
                  <c:v>-0.53092882846109002</c:v>
                </c:pt>
                <c:pt idx="17771">
                  <c:v>-0.52867676455663803</c:v>
                </c:pt>
                <c:pt idx="17772">
                  <c:v>-0.52647482345077601</c:v>
                </c:pt>
                <c:pt idx="17773">
                  <c:v>-0.51242768961135399</c:v>
                </c:pt>
                <c:pt idx="17774">
                  <c:v>-0.51061163092397299</c:v>
                </c:pt>
                <c:pt idx="17775">
                  <c:v>-0.50859565373851101</c:v>
                </c:pt>
                <c:pt idx="17776">
                  <c:v>-0.50664752472253205</c:v>
                </c:pt>
                <c:pt idx="17777">
                  <c:v>-0.50522866150832901</c:v>
                </c:pt>
                <c:pt idx="17778">
                  <c:v>-0.50363026459442195</c:v>
                </c:pt>
                <c:pt idx="17779">
                  <c:v>-0.50211144510634798</c:v>
                </c:pt>
                <c:pt idx="17780">
                  <c:v>-0.50067518725875704</c:v>
                </c:pt>
                <c:pt idx="17781">
                  <c:v>-0.48858444444801402</c:v>
                </c:pt>
                <c:pt idx="17782">
                  <c:v>-0.48756587218445602</c:v>
                </c:pt>
                <c:pt idx="17783">
                  <c:v>-0.48646446535951399</c:v>
                </c:pt>
                <c:pt idx="17784">
                  <c:v>-0.485223941083609</c:v>
                </c:pt>
                <c:pt idx="17785">
                  <c:v>-0.48407865843857001</c:v>
                </c:pt>
                <c:pt idx="17786">
                  <c:v>-0.48302893678073799</c:v>
                </c:pt>
                <c:pt idx="17787">
                  <c:v>-0.48190819436239002</c:v>
                </c:pt>
                <c:pt idx="17788">
                  <c:v>-0.480810863813809</c:v>
                </c:pt>
                <c:pt idx="17789">
                  <c:v>-0.47070544707056</c:v>
                </c:pt>
                <c:pt idx="17790">
                  <c:v>-0.46986633330320798</c:v>
                </c:pt>
                <c:pt idx="17791">
                  <c:v>-0.46893917988824402</c:v>
                </c:pt>
                <c:pt idx="17792">
                  <c:v>-0.46789776234809399</c:v>
                </c:pt>
                <c:pt idx="17793">
                  <c:v>-0.46693628611417198</c:v>
                </c:pt>
                <c:pt idx="17794">
                  <c:v>-0.46574657633820299</c:v>
                </c:pt>
                <c:pt idx="17795">
                  <c:v>-0.46462370903245398</c:v>
                </c:pt>
                <c:pt idx="17796">
                  <c:v>-0.46355975454262999</c:v>
                </c:pt>
                <c:pt idx="17797">
                  <c:v>-0.45431091138867902</c:v>
                </c:pt>
                <c:pt idx="17798">
                  <c:v>-0.45342892936110302</c:v>
                </c:pt>
                <c:pt idx="17799">
                  <c:v>-0.45245562607989498</c:v>
                </c:pt>
                <c:pt idx="17800">
                  <c:v>-0.45126472444230797</c:v>
                </c:pt>
                <c:pt idx="17801">
                  <c:v>-0.45008149368293598</c:v>
                </c:pt>
                <c:pt idx="17802">
                  <c:v>-0.44863705571685603</c:v>
                </c:pt>
                <c:pt idx="17803">
                  <c:v>-0.44717646493956598</c:v>
                </c:pt>
                <c:pt idx="17804">
                  <c:v>-0.44568761022419401</c:v>
                </c:pt>
                <c:pt idx="17805">
                  <c:v>-0.43609436714156202</c:v>
                </c:pt>
                <c:pt idx="17806">
                  <c:v>-0.43488024768950201</c:v>
                </c:pt>
                <c:pt idx="17807">
                  <c:v>-0.433231833906984</c:v>
                </c:pt>
                <c:pt idx="17808">
                  <c:v>-0.43182596955836</c:v>
                </c:pt>
                <c:pt idx="17809">
                  <c:v>-0.430324688732247</c:v>
                </c:pt>
                <c:pt idx="17810">
                  <c:v>-0.42871511683583502</c:v>
                </c:pt>
                <c:pt idx="17811">
                  <c:v>-0.426983828007023</c:v>
                </c:pt>
                <c:pt idx="17812">
                  <c:v>-0.42511851664017902</c:v>
                </c:pt>
                <c:pt idx="17813">
                  <c:v>-0.41337386472100701</c:v>
                </c:pt>
                <c:pt idx="17814">
                  <c:v>-0.41166166282243599</c:v>
                </c:pt>
                <c:pt idx="17815">
                  <c:v>-0.40932987611432498</c:v>
                </c:pt>
                <c:pt idx="17816">
                  <c:v>-0.40714608477340702</c:v>
                </c:pt>
                <c:pt idx="17817">
                  <c:v>-0.404772876505402</c:v>
                </c:pt>
                <c:pt idx="17818">
                  <c:v>-0.402199949018826</c:v>
                </c:pt>
                <c:pt idx="17819">
                  <c:v>-0.39950803075465902</c:v>
                </c:pt>
                <c:pt idx="17820">
                  <c:v>-0.39650869833105401</c:v>
                </c:pt>
                <c:pt idx="17821">
                  <c:v>-0.38027365234734001</c:v>
                </c:pt>
                <c:pt idx="17822">
                  <c:v>-0.37742523447804799</c:v>
                </c:pt>
                <c:pt idx="17823">
                  <c:v>-0.373739530046233</c:v>
                </c:pt>
                <c:pt idx="17824">
                  <c:v>-0.36981257495699699</c:v>
                </c:pt>
                <c:pt idx="17825">
                  <c:v>-0.36527664509876401</c:v>
                </c:pt>
                <c:pt idx="17826">
                  <c:v>-0.36038812153813798</c:v>
                </c:pt>
                <c:pt idx="17827">
                  <c:v>-0.35526187673628901</c:v>
                </c:pt>
                <c:pt idx="17828">
                  <c:v>-0.350268595199766</c:v>
                </c:pt>
                <c:pt idx="17829">
                  <c:v>-0.32773879845202702</c:v>
                </c:pt>
                <c:pt idx="17830">
                  <c:v>-0.32246983579953697</c:v>
                </c:pt>
                <c:pt idx="17831">
                  <c:v>-0.31596231377412998</c:v>
                </c:pt>
                <c:pt idx="17832">
                  <c:v>-0.30927104164013303</c:v>
                </c:pt>
                <c:pt idx="17833">
                  <c:v>-0.30241464263727103</c:v>
                </c:pt>
                <c:pt idx="17834">
                  <c:v>-0.29583269098809101</c:v>
                </c:pt>
                <c:pt idx="17835">
                  <c:v>-0.288708078585307</c:v>
                </c:pt>
                <c:pt idx="17836">
                  <c:v>-0.280944965205154</c:v>
                </c:pt>
                <c:pt idx="17837">
                  <c:v>-0.253726114249886</c:v>
                </c:pt>
                <c:pt idx="17838">
                  <c:v>-0.246288492185885</c:v>
                </c:pt>
                <c:pt idx="17839">
                  <c:v>-0.238388644542707</c:v>
                </c:pt>
                <c:pt idx="17840">
                  <c:v>-0.23049082884224101</c:v>
                </c:pt>
                <c:pt idx="17841">
                  <c:v>-0.22254247517047099</c:v>
                </c:pt>
                <c:pt idx="17842">
                  <c:v>-0.214213599018485</c:v>
                </c:pt>
                <c:pt idx="17843">
                  <c:v>-0.20597082008812201</c:v>
                </c:pt>
                <c:pt idx="17844">
                  <c:v>-0.19784377095314001</c:v>
                </c:pt>
                <c:pt idx="17845">
                  <c:v>-0.171074301785102</c:v>
                </c:pt>
                <c:pt idx="17846">
                  <c:v>-0.16369442132966799</c:v>
                </c:pt>
                <c:pt idx="17847">
                  <c:v>-0.15610535606391299</c:v>
                </c:pt>
                <c:pt idx="17848">
                  <c:v>-0.14914445850916</c:v>
                </c:pt>
                <c:pt idx="17849">
                  <c:v>-0.14256671789653999</c:v>
                </c:pt>
                <c:pt idx="17850">
                  <c:v>-0.136280980571858</c:v>
                </c:pt>
                <c:pt idx="17851">
                  <c:v>-0.130432353420875</c:v>
                </c:pt>
                <c:pt idx="17852">
                  <c:v>-0.124811203802785</c:v>
                </c:pt>
                <c:pt idx="17853">
                  <c:v>-0.10502138588587399</c:v>
                </c:pt>
                <c:pt idx="17854">
                  <c:v>-0.10099319912521</c:v>
                </c:pt>
                <c:pt idx="17855">
                  <c:v>-9.7356123273554002E-2</c:v>
                </c:pt>
                <c:pt idx="17856">
                  <c:v>-9.4479079621616197E-2</c:v>
                </c:pt>
                <c:pt idx="17857">
                  <c:v>-9.1949718457664004E-2</c:v>
                </c:pt>
                <c:pt idx="17858">
                  <c:v>-8.9866572948405193E-2</c:v>
                </c:pt>
                <c:pt idx="17859">
                  <c:v>-8.8769787877071002E-2</c:v>
                </c:pt>
                <c:pt idx="17860">
                  <c:v>-8.8123629934674194E-2</c:v>
                </c:pt>
                <c:pt idx="17861">
                  <c:v>-8.0409507404528402E-2</c:v>
                </c:pt>
                <c:pt idx="17862">
                  <c:v>-8.1467855570888495E-2</c:v>
                </c:pt>
                <c:pt idx="17863">
                  <c:v>-8.2606964773885794E-2</c:v>
                </c:pt>
                <c:pt idx="17864">
                  <c:v>-8.4672971912725298E-2</c:v>
                </c:pt>
                <c:pt idx="17865">
                  <c:v>-8.7123612926223601E-2</c:v>
                </c:pt>
                <c:pt idx="17866">
                  <c:v>-8.9933311536179603E-2</c:v>
                </c:pt>
                <c:pt idx="17867">
                  <c:v>-9.3073502998109403E-2</c:v>
                </c:pt>
                <c:pt idx="17868">
                  <c:v>-9.6512336531556206E-2</c:v>
                </c:pt>
                <c:pt idx="17869">
                  <c:v>-9.8686455872218998E-2</c:v>
                </c:pt>
                <c:pt idx="17870">
                  <c:v>-0.102662542431573</c:v>
                </c:pt>
                <c:pt idx="17871">
                  <c:v>-0.106781035256086</c:v>
                </c:pt>
                <c:pt idx="17872">
                  <c:v>-0.111180678246284</c:v>
                </c:pt>
                <c:pt idx="17873">
                  <c:v>-0.115690828665207</c:v>
                </c:pt>
                <c:pt idx="17874">
                  <c:v>-0.119847386644474</c:v>
                </c:pt>
                <c:pt idx="17875">
                  <c:v>-0.124036569907296</c:v>
                </c:pt>
                <c:pt idx="17876">
                  <c:v>-0.12793702498576301</c:v>
                </c:pt>
                <c:pt idx="17877">
                  <c:v>-0.13182899765254699</c:v>
                </c:pt>
                <c:pt idx="17878">
                  <c:v>-0.13520197398652201</c:v>
                </c:pt>
                <c:pt idx="17879">
                  <c:v>-0.138465371872529</c:v>
                </c:pt>
                <c:pt idx="17880">
                  <c:v>-0.141200014781865</c:v>
                </c:pt>
                <c:pt idx="17881">
                  <c:v>-0.143771256573585</c:v>
                </c:pt>
                <c:pt idx="17882">
                  <c:v>-0.14575833008196301</c:v>
                </c:pt>
                <c:pt idx="17883">
                  <c:v>-0.147182849088695</c:v>
                </c:pt>
                <c:pt idx="17884">
                  <c:v>-0.14834269153476501</c:v>
                </c:pt>
                <c:pt idx="17885">
                  <c:v>-0.14657986933516001</c:v>
                </c:pt>
                <c:pt idx="17886">
                  <c:v>-0.146958565226215</c:v>
                </c:pt>
                <c:pt idx="17887">
                  <c:v>-0.14663963312443301</c:v>
                </c:pt>
                <c:pt idx="17888">
                  <c:v>-0.14573648262294001</c:v>
                </c:pt>
                <c:pt idx="17889">
                  <c:v>-0.144537457103495</c:v>
                </c:pt>
                <c:pt idx="17890">
                  <c:v>-0.142871392209201</c:v>
                </c:pt>
                <c:pt idx="17891">
                  <c:v>-0.14049985576341101</c:v>
                </c:pt>
                <c:pt idx="17892">
                  <c:v>-0.137877654345092</c:v>
                </c:pt>
                <c:pt idx="17893">
                  <c:v>-0.128169416929658</c:v>
                </c:pt>
                <c:pt idx="17894">
                  <c:v>-0.124677513937759</c:v>
                </c:pt>
                <c:pt idx="17895">
                  <c:v>-0.120806283803246</c:v>
                </c:pt>
                <c:pt idx="17896">
                  <c:v>-0.116666280844289</c:v>
                </c:pt>
                <c:pt idx="17897">
                  <c:v>-0.11216033173244699</c:v>
                </c:pt>
                <c:pt idx="17898">
                  <c:v>-0.107248796853104</c:v>
                </c:pt>
                <c:pt idx="17899">
                  <c:v>-0.10219126778235101</c:v>
                </c:pt>
                <c:pt idx="17900">
                  <c:v>-9.7007600517119597E-2</c:v>
                </c:pt>
                <c:pt idx="17901">
                  <c:v>-8.2018358803989597E-2</c:v>
                </c:pt>
                <c:pt idx="17902">
                  <c:v>-7.6698853339957795E-2</c:v>
                </c:pt>
                <c:pt idx="17903">
                  <c:v>-7.1317676868796601E-2</c:v>
                </c:pt>
                <c:pt idx="17904">
                  <c:v>-6.5526601130292197E-2</c:v>
                </c:pt>
                <c:pt idx="17905">
                  <c:v>-5.9713587159529201E-2</c:v>
                </c:pt>
                <c:pt idx="17906">
                  <c:v>-5.3900482802371003E-2</c:v>
                </c:pt>
                <c:pt idx="17907">
                  <c:v>-4.8109050668767701E-2</c:v>
                </c:pt>
                <c:pt idx="17908">
                  <c:v>-4.26164664264711E-2</c:v>
                </c:pt>
                <c:pt idx="17909">
                  <c:v>-2.7065146931750599E-2</c:v>
                </c:pt>
                <c:pt idx="17910">
                  <c:v>-2.2092408357125198E-2</c:v>
                </c:pt>
                <c:pt idx="17911">
                  <c:v>-1.6908994567632899E-2</c:v>
                </c:pt>
                <c:pt idx="17912">
                  <c:v>-1.1843126580668901E-2</c:v>
                </c:pt>
                <c:pt idx="17913">
                  <c:v>-7.0948241264570996E-3</c:v>
                </c:pt>
                <c:pt idx="17914">
                  <c:v>-2.52884602054778E-3</c:v>
                </c:pt>
                <c:pt idx="17915">
                  <c:v>1.72273255557429E-3</c:v>
                </c:pt>
                <c:pt idx="17916">
                  <c:v>5.8465558970091196E-3</c:v>
                </c:pt>
                <c:pt idx="17917">
                  <c:v>1.7469586032944299E-2</c:v>
                </c:pt>
                <c:pt idx="17918">
                  <c:v>2.0924875425259899E-2</c:v>
                </c:pt>
                <c:pt idx="17919">
                  <c:v>2.4228977340696199E-2</c:v>
                </c:pt>
                <c:pt idx="17920">
                  <c:v>2.7148822868285901E-2</c:v>
                </c:pt>
                <c:pt idx="17921">
                  <c:v>2.9858480708940399E-2</c:v>
                </c:pt>
                <c:pt idx="17922">
                  <c:v>3.2558832463343602E-2</c:v>
                </c:pt>
                <c:pt idx="17923">
                  <c:v>3.4975875571322798E-2</c:v>
                </c:pt>
                <c:pt idx="17924">
                  <c:v>3.7178988740745399E-2</c:v>
                </c:pt>
                <c:pt idx="17925">
                  <c:v>4.5285065165280698E-2</c:v>
                </c:pt>
                <c:pt idx="17926">
                  <c:v>4.7124322094455703E-2</c:v>
                </c:pt>
                <c:pt idx="17927">
                  <c:v>4.9112659961058999E-2</c:v>
                </c:pt>
                <c:pt idx="17928">
                  <c:v>5.1034504895812301E-2</c:v>
                </c:pt>
                <c:pt idx="17929">
                  <c:v>5.3094888725846903E-2</c:v>
                </c:pt>
                <c:pt idx="17930">
                  <c:v>5.4951121571773003E-2</c:v>
                </c:pt>
                <c:pt idx="17931">
                  <c:v>5.70484727013469E-2</c:v>
                </c:pt>
                <c:pt idx="17932">
                  <c:v>5.9122411443055398E-2</c:v>
                </c:pt>
                <c:pt idx="17933">
                  <c:v>6.83564867093997E-2</c:v>
                </c:pt>
                <c:pt idx="17934">
                  <c:v>7.0790026040351603E-2</c:v>
                </c:pt>
                <c:pt idx="17935">
                  <c:v>7.3457061631683196E-2</c:v>
                </c:pt>
                <c:pt idx="17936">
                  <c:v>7.6436866300171505E-2</c:v>
                </c:pt>
                <c:pt idx="17937">
                  <c:v>7.9562736162966594E-2</c:v>
                </c:pt>
                <c:pt idx="17938">
                  <c:v>8.2692566944606499E-2</c:v>
                </c:pt>
                <c:pt idx="17939">
                  <c:v>8.6241820861699403E-2</c:v>
                </c:pt>
                <c:pt idx="17940">
                  <c:v>8.9937526159709902E-2</c:v>
                </c:pt>
                <c:pt idx="17941">
                  <c:v>0.104306961914581</c:v>
                </c:pt>
                <c:pt idx="17942">
                  <c:v>0.108251629314694</c:v>
                </c:pt>
                <c:pt idx="17943">
                  <c:v>0.112642647630184</c:v>
                </c:pt>
                <c:pt idx="17944">
                  <c:v>0.116970259326574</c:v>
                </c:pt>
                <c:pt idx="17945">
                  <c:v>0.12160780816085801</c:v>
                </c:pt>
                <c:pt idx="17946">
                  <c:v>0.12641462011118801</c:v>
                </c:pt>
                <c:pt idx="17947">
                  <c:v>0.13128175988683999</c:v>
                </c:pt>
                <c:pt idx="17948">
                  <c:v>0.136203551165476</c:v>
                </c:pt>
                <c:pt idx="17949">
                  <c:v>0.15453176342962399</c:v>
                </c:pt>
                <c:pt idx="17950">
                  <c:v>0.15918289450029399</c:v>
                </c:pt>
                <c:pt idx="17951">
                  <c:v>0.16391915772910701</c:v>
                </c:pt>
                <c:pt idx="17952">
                  <c:v>0.16884386012119701</c:v>
                </c:pt>
                <c:pt idx="17953">
                  <c:v>0.17382666346637299</c:v>
                </c:pt>
                <c:pt idx="17954">
                  <c:v>0.17856945415521899</c:v>
                </c:pt>
                <c:pt idx="17955">
                  <c:v>0.18344800582895801</c:v>
                </c:pt>
                <c:pt idx="17956">
                  <c:v>0.18817369745399301</c:v>
                </c:pt>
                <c:pt idx="17957">
                  <c:v>0.20715636103031401</c:v>
                </c:pt>
                <c:pt idx="17958">
                  <c:v>0.21109981179901799</c:v>
                </c:pt>
                <c:pt idx="17959">
                  <c:v>0.215669190625082</c:v>
                </c:pt>
                <c:pt idx="17960">
                  <c:v>0.22019145194999201</c:v>
                </c:pt>
                <c:pt idx="17961">
                  <c:v>0.224375402307433</c:v>
                </c:pt>
                <c:pt idx="17962">
                  <c:v>0.22874131422409899</c:v>
                </c:pt>
                <c:pt idx="17963">
                  <c:v>0.23298749346259201</c:v>
                </c:pt>
                <c:pt idx="17964">
                  <c:v>0.23719341656870499</c:v>
                </c:pt>
                <c:pt idx="17965">
                  <c:v>0.25517467257223903</c:v>
                </c:pt>
                <c:pt idx="17966">
                  <c:v>0.25862386320764802</c:v>
                </c:pt>
                <c:pt idx="17967">
                  <c:v>0.262633677278579</c:v>
                </c:pt>
                <c:pt idx="17968">
                  <c:v>0.26658501120685701</c:v>
                </c:pt>
                <c:pt idx="17969">
                  <c:v>0.27047362357788102</c:v>
                </c:pt>
                <c:pt idx="17970">
                  <c:v>0.27429535499868501</c:v>
                </c:pt>
                <c:pt idx="17971">
                  <c:v>0.27810649970731099</c:v>
                </c:pt>
                <c:pt idx="17972">
                  <c:v>0.28155314815781302</c:v>
                </c:pt>
                <c:pt idx="17973">
                  <c:v>0.29805904281801299</c:v>
                </c:pt>
                <c:pt idx="17974">
                  <c:v>0.30145466358405798</c:v>
                </c:pt>
                <c:pt idx="17975">
                  <c:v>0.30505312868720302</c:v>
                </c:pt>
                <c:pt idx="17976">
                  <c:v>0.30856719939190302</c:v>
                </c:pt>
                <c:pt idx="17977">
                  <c:v>0.31199515045010101</c:v>
                </c:pt>
                <c:pt idx="17978">
                  <c:v>0.31533435667821103</c:v>
                </c:pt>
                <c:pt idx="17979">
                  <c:v>0.31831710089371401</c:v>
                </c:pt>
                <c:pt idx="17980">
                  <c:v>0.32138514776127902</c:v>
                </c:pt>
                <c:pt idx="17981">
                  <c:v>0.336012388336069</c:v>
                </c:pt>
                <c:pt idx="17982">
                  <c:v>0.33883493636697398</c:v>
                </c:pt>
                <c:pt idx="17983">
                  <c:v>0.34181366033073401</c:v>
                </c:pt>
                <c:pt idx="17984">
                  <c:v>0.344695310255343</c:v>
                </c:pt>
                <c:pt idx="17985">
                  <c:v>0.347061777542783</c:v>
                </c:pt>
                <c:pt idx="17986">
                  <c:v>0.34957354686999997</c:v>
                </c:pt>
                <c:pt idx="17987">
                  <c:v>0.351915764715726</c:v>
                </c:pt>
                <c:pt idx="17988">
                  <c:v>0.35424553210576198</c:v>
                </c:pt>
                <c:pt idx="17989">
                  <c:v>0.366569468244624</c:v>
                </c:pt>
                <c:pt idx="17990">
                  <c:v>0.36833630364512698</c:v>
                </c:pt>
                <c:pt idx="17991">
                  <c:v>0.37006784053570202</c:v>
                </c:pt>
                <c:pt idx="17992">
                  <c:v>0.371517649215938</c:v>
                </c:pt>
                <c:pt idx="17993">
                  <c:v>0.37286882303393598</c:v>
                </c:pt>
                <c:pt idx="17994">
                  <c:v>0.37423764197701698</c:v>
                </c:pt>
                <c:pt idx="17995">
                  <c:v>0.37537947504422903</c:v>
                </c:pt>
                <c:pt idx="17996">
                  <c:v>0.37648507441905599</c:v>
                </c:pt>
                <c:pt idx="17997">
                  <c:v>0.38689379939625101</c:v>
                </c:pt>
                <c:pt idx="17998">
                  <c:v>0.387371458925303</c:v>
                </c:pt>
                <c:pt idx="17999">
                  <c:v>0.38804189414296097</c:v>
                </c:pt>
                <c:pt idx="18000">
                  <c:v>0.38873600828522697</c:v>
                </c:pt>
                <c:pt idx="18001">
                  <c:v>0.38943386325125001</c:v>
                </c:pt>
                <c:pt idx="18002">
                  <c:v>0.390142941708919</c:v>
                </c:pt>
                <c:pt idx="18003">
                  <c:v>0.390700067907926</c:v>
                </c:pt>
                <c:pt idx="18004">
                  <c:v>0.39128085321940298</c:v>
                </c:pt>
                <c:pt idx="18005">
                  <c:v>0.401128688281151</c:v>
                </c:pt>
                <c:pt idx="18006">
                  <c:v>0.40148209361447701</c:v>
                </c:pt>
                <c:pt idx="18007">
                  <c:v>0.40193889521215898</c:v>
                </c:pt>
                <c:pt idx="18008">
                  <c:v>0.40264324730207801</c:v>
                </c:pt>
                <c:pt idx="18009">
                  <c:v>0.40338564463269999</c:v>
                </c:pt>
                <c:pt idx="18010">
                  <c:v>0.40416682938684201</c:v>
                </c:pt>
                <c:pt idx="18011">
                  <c:v>0.40511230895968597</c:v>
                </c:pt>
                <c:pt idx="18012">
                  <c:v>0.40609523193789199</c:v>
                </c:pt>
                <c:pt idx="18013">
                  <c:v>0.426141933685523</c:v>
                </c:pt>
                <c:pt idx="18014">
                  <c:v>0.42732146796771497</c:v>
                </c:pt>
                <c:pt idx="18015">
                  <c:v>0.42853299312582599</c:v>
                </c:pt>
                <c:pt idx="18016">
                  <c:v>0.42992140432694098</c:v>
                </c:pt>
                <c:pt idx="18017">
                  <c:v>0.43133772258596398</c:v>
                </c:pt>
                <c:pt idx="18018">
                  <c:v>0.43292362505006998</c:v>
                </c:pt>
                <c:pt idx="18019">
                  <c:v>0.43453359611450298</c:v>
                </c:pt>
                <c:pt idx="18020">
                  <c:v>0.43630797976489899</c:v>
                </c:pt>
                <c:pt idx="18021">
                  <c:v>0.44864016231061798</c:v>
                </c:pt>
                <c:pt idx="18022">
                  <c:v>0.44986744568817899</c:v>
                </c:pt>
                <c:pt idx="18023">
                  <c:v>0.45173157607741399</c:v>
                </c:pt>
                <c:pt idx="18024">
                  <c:v>0.45382577937347601</c:v>
                </c:pt>
                <c:pt idx="18025">
                  <c:v>0.45593767952497899</c:v>
                </c:pt>
                <c:pt idx="18026">
                  <c:v>0.45819569838465701</c:v>
                </c:pt>
                <c:pt idx="18027">
                  <c:v>0.46047183423383098</c:v>
                </c:pt>
                <c:pt idx="18028">
                  <c:v>0.46276672323155899</c:v>
                </c:pt>
                <c:pt idx="18029">
                  <c:v>0.47579974112064899</c:v>
                </c:pt>
                <c:pt idx="18030">
                  <c:v>0.47767454250427099</c:v>
                </c:pt>
                <c:pt idx="18031">
                  <c:v>0.48013239659942902</c:v>
                </c:pt>
                <c:pt idx="18032">
                  <c:v>0.482735057081498</c:v>
                </c:pt>
                <c:pt idx="18033">
                  <c:v>0.48536687947500101</c:v>
                </c:pt>
                <c:pt idx="18034">
                  <c:v>0.48803031231577698</c:v>
                </c:pt>
                <c:pt idx="18035">
                  <c:v>0.49072779601182698</c:v>
                </c:pt>
                <c:pt idx="18036">
                  <c:v>0.493337186872639</c:v>
                </c:pt>
                <c:pt idx="18037">
                  <c:v>0.50740848302224495</c:v>
                </c:pt>
                <c:pt idx="18038">
                  <c:v>0.51008292462474103</c:v>
                </c:pt>
                <c:pt idx="18039">
                  <c:v>0.51305284981029198</c:v>
                </c:pt>
                <c:pt idx="18040">
                  <c:v>0.51606779151014204</c:v>
                </c:pt>
                <c:pt idx="18041">
                  <c:v>0.51912847342356305</c:v>
                </c:pt>
                <c:pt idx="18042">
                  <c:v>0.52235957128147703</c:v>
                </c:pt>
                <c:pt idx="18043">
                  <c:v>0.52537524608361497</c:v>
                </c:pt>
                <c:pt idx="18044">
                  <c:v>0.52870352306013102</c:v>
                </c:pt>
                <c:pt idx="18045">
                  <c:v>0.54378587118574695</c:v>
                </c:pt>
                <c:pt idx="18046">
                  <c:v>0.54728661522132804</c:v>
                </c:pt>
                <c:pt idx="18047">
                  <c:v>0.55083889344967096</c:v>
                </c:pt>
                <c:pt idx="18048">
                  <c:v>0.554443336247327</c:v>
                </c:pt>
                <c:pt idx="18049">
                  <c:v>0.55810149194428504</c:v>
                </c:pt>
                <c:pt idx="18050">
                  <c:v>0.56143955733149198</c:v>
                </c:pt>
                <c:pt idx="18051">
                  <c:v>0.56530629151290701</c:v>
                </c:pt>
                <c:pt idx="18052">
                  <c:v>0.56922938389811994</c:v>
                </c:pt>
                <c:pt idx="18053">
                  <c:v>0.58621028102873995</c:v>
                </c:pt>
                <c:pt idx="18054">
                  <c:v>0.58994161387720401</c:v>
                </c:pt>
                <c:pt idx="18055">
                  <c:v>0.59372832500970496</c:v>
                </c:pt>
                <c:pt idx="18056">
                  <c:v>0.59786804652519898</c:v>
                </c:pt>
                <c:pt idx="18057">
                  <c:v>0.60206530027190297</c:v>
                </c:pt>
                <c:pt idx="18058">
                  <c:v>0.60648468473501804</c:v>
                </c:pt>
                <c:pt idx="18059">
                  <c:v>0.61096014501455298</c:v>
                </c:pt>
                <c:pt idx="18060">
                  <c:v>0.61548978826712097</c:v>
                </c:pt>
                <c:pt idx="18061">
                  <c:v>0.63396110170026099</c:v>
                </c:pt>
                <c:pt idx="18062">
                  <c:v>0.63788221418465896</c:v>
                </c:pt>
                <c:pt idx="18063">
                  <c:v>0.64247708623407296</c:v>
                </c:pt>
                <c:pt idx="18064">
                  <c:v>0.64711373841109199</c:v>
                </c:pt>
                <c:pt idx="18065">
                  <c:v>0.65178792665919705</c:v>
                </c:pt>
                <c:pt idx="18066">
                  <c:v>0.656493309859837</c:v>
                </c:pt>
                <c:pt idx="18067">
                  <c:v>0.66122439239747199</c:v>
                </c:pt>
                <c:pt idx="18068">
                  <c:v>0.66582407248423903</c:v>
                </c:pt>
                <c:pt idx="18069">
                  <c:v>0.68515155191153099</c:v>
                </c:pt>
                <c:pt idx="18070">
                  <c:v>0.68921242806305805</c:v>
                </c:pt>
                <c:pt idx="18071">
                  <c:v>0.69392502661829203</c:v>
                </c:pt>
                <c:pt idx="18072">
                  <c:v>0.69847956128421596</c:v>
                </c:pt>
                <c:pt idx="18073">
                  <c:v>0.70302475924499297</c:v>
                </c:pt>
                <c:pt idx="18074">
                  <c:v>0.70744895837449595</c:v>
                </c:pt>
                <c:pt idx="18075">
                  <c:v>0.71181670378430095</c:v>
                </c:pt>
                <c:pt idx="18076">
                  <c:v>0.71584010344743998</c:v>
                </c:pt>
                <c:pt idx="18077">
                  <c:v>0.73467212503677004</c:v>
                </c:pt>
                <c:pt idx="18078">
                  <c:v>0.73851922472468301</c:v>
                </c:pt>
                <c:pt idx="18079">
                  <c:v>0.74233972269809001</c:v>
                </c:pt>
                <c:pt idx="18080">
                  <c:v>0.74635424865978595</c:v>
                </c:pt>
                <c:pt idx="18081">
                  <c:v>0.75000385609362996</c:v>
                </c:pt>
                <c:pt idx="18082">
                  <c:v>0.75373887119276095</c:v>
                </c:pt>
                <c:pt idx="18083">
                  <c:v>0.75724297643084004</c:v>
                </c:pt>
                <c:pt idx="18084">
                  <c:v>0.76072090381226698</c:v>
                </c:pt>
                <c:pt idx="18085">
                  <c:v>0.77742112594870005</c:v>
                </c:pt>
                <c:pt idx="18086">
                  <c:v>0.78071108828275604</c:v>
                </c:pt>
                <c:pt idx="18087">
                  <c:v>0.78356081565915903</c:v>
                </c:pt>
                <c:pt idx="18088">
                  <c:v>0.78655649046989395</c:v>
                </c:pt>
                <c:pt idx="18089">
                  <c:v>0.78920649394886</c:v>
                </c:pt>
                <c:pt idx="18090">
                  <c:v>0.79170257830885005</c:v>
                </c:pt>
                <c:pt idx="18091">
                  <c:v>0.79416293388370296</c:v>
                </c:pt>
                <c:pt idx="18092">
                  <c:v>0.79645880929593504</c:v>
                </c:pt>
                <c:pt idx="18093">
                  <c:v>0.81036990454805702</c:v>
                </c:pt>
                <c:pt idx="18094">
                  <c:v>0.81200393987419595</c:v>
                </c:pt>
                <c:pt idx="18095">
                  <c:v>0.81374689492655705</c:v>
                </c:pt>
                <c:pt idx="18096">
                  <c:v>0.81541818241251995</c:v>
                </c:pt>
                <c:pt idx="18097">
                  <c:v>0.816701018370939</c:v>
                </c:pt>
                <c:pt idx="18098">
                  <c:v>0.81806926928738</c:v>
                </c:pt>
                <c:pt idx="18099">
                  <c:v>0.81928855972477599</c:v>
                </c:pt>
                <c:pt idx="18100">
                  <c:v>0.82036266062893304</c:v>
                </c:pt>
                <c:pt idx="18101">
                  <c:v>0.830664707436639</c:v>
                </c:pt>
                <c:pt idx="18102">
                  <c:v>0.83136896407993399</c:v>
                </c:pt>
                <c:pt idx="18103">
                  <c:v>0.83214482148088198</c:v>
                </c:pt>
                <c:pt idx="18104">
                  <c:v>0.83260168662836798</c:v>
                </c:pt>
                <c:pt idx="18105">
                  <c:v>0.83316528871012996</c:v>
                </c:pt>
                <c:pt idx="18106">
                  <c:v>0.83361329420740404</c:v>
                </c:pt>
                <c:pt idx="18107">
                  <c:v>0.83400757504816603</c:v>
                </c:pt>
                <c:pt idx="18108">
                  <c:v>0.83429707985708201</c:v>
                </c:pt>
                <c:pt idx="18109">
                  <c:v>0.84194255303495003</c:v>
                </c:pt>
                <c:pt idx="18110">
                  <c:v>0.84193823156459002</c:v>
                </c:pt>
                <c:pt idx="18111">
                  <c:v>0.84187721306599606</c:v>
                </c:pt>
                <c:pt idx="18112">
                  <c:v>0.84191453452785803</c:v>
                </c:pt>
                <c:pt idx="18113">
                  <c:v>0.841890956769346</c:v>
                </c:pt>
                <c:pt idx="18114">
                  <c:v>0.84180548258620203</c:v>
                </c:pt>
                <c:pt idx="18115">
                  <c:v>0.84170606888813004</c:v>
                </c:pt>
                <c:pt idx="18116">
                  <c:v>0.84141907002876704</c:v>
                </c:pt>
                <c:pt idx="18117">
                  <c:v>0.84727907603576602</c:v>
                </c:pt>
                <c:pt idx="18118">
                  <c:v>0.84677910851390403</c:v>
                </c:pt>
                <c:pt idx="18119">
                  <c:v>0.84626907388395001</c:v>
                </c:pt>
                <c:pt idx="18120">
                  <c:v>0.84583456805744806</c:v>
                </c:pt>
                <c:pt idx="18121">
                  <c:v>0.84535083183301096</c:v>
                </c:pt>
                <c:pt idx="18122">
                  <c:v>0.84482452084854098</c:v>
                </c:pt>
                <c:pt idx="18123">
                  <c:v>0.84426665476617102</c:v>
                </c:pt>
                <c:pt idx="18124">
                  <c:v>0.84361999599536297</c:v>
                </c:pt>
                <c:pt idx="18125">
                  <c:v>0.84780393380807495</c:v>
                </c:pt>
                <c:pt idx="18126">
                  <c:v>0.84705331437827003</c:v>
                </c:pt>
                <c:pt idx="18127">
                  <c:v>0.846368396390204</c:v>
                </c:pt>
                <c:pt idx="18128">
                  <c:v>0.84566377786617397</c:v>
                </c:pt>
                <c:pt idx="18129">
                  <c:v>0.84500187349421596</c:v>
                </c:pt>
                <c:pt idx="18130">
                  <c:v>0.84438586011806804</c:v>
                </c:pt>
                <c:pt idx="18131">
                  <c:v>0.84381652994997802</c:v>
                </c:pt>
                <c:pt idx="18132">
                  <c:v>0.84326640490785698</c:v>
                </c:pt>
                <c:pt idx="18133">
                  <c:v>0.84612797810420004</c:v>
                </c:pt>
                <c:pt idx="18134">
                  <c:v>0.84553115681573798</c:v>
                </c:pt>
                <c:pt idx="18135">
                  <c:v>0.84512869004300895</c:v>
                </c:pt>
                <c:pt idx="18136">
                  <c:v>0.84477100601300004</c:v>
                </c:pt>
                <c:pt idx="18137">
                  <c:v>0.84445403931637897</c:v>
                </c:pt>
                <c:pt idx="18138">
                  <c:v>0.84417266167488203</c:v>
                </c:pt>
                <c:pt idx="18139">
                  <c:v>0.84390106371769502</c:v>
                </c:pt>
                <c:pt idx="18140">
                  <c:v>0.84361542893191299</c:v>
                </c:pt>
                <c:pt idx="18141">
                  <c:v>0.84546258198351198</c:v>
                </c:pt>
                <c:pt idx="18142">
                  <c:v>0.84527057908071901</c:v>
                </c:pt>
                <c:pt idx="18143">
                  <c:v>0.84496079943282598</c:v>
                </c:pt>
                <c:pt idx="18144">
                  <c:v>0.84471162634148</c:v>
                </c:pt>
                <c:pt idx="18145">
                  <c:v>0.844378747389536</c:v>
                </c:pt>
                <c:pt idx="18146">
                  <c:v>0.84397749686077905</c:v>
                </c:pt>
                <c:pt idx="18147">
                  <c:v>0.84350974006749901</c:v>
                </c:pt>
                <c:pt idx="18148">
                  <c:v>0.84297599905828902</c:v>
                </c:pt>
                <c:pt idx="18149">
                  <c:v>0.84338844786492795</c:v>
                </c:pt>
                <c:pt idx="18150">
                  <c:v>0.84267792507003902</c:v>
                </c:pt>
                <c:pt idx="18151">
                  <c:v>0.84159417484865096</c:v>
                </c:pt>
                <c:pt idx="18152">
                  <c:v>0.84043823162961395</c:v>
                </c:pt>
                <c:pt idx="18153">
                  <c:v>0.83919059464434698</c:v>
                </c:pt>
                <c:pt idx="18154">
                  <c:v>0.83758555738660301</c:v>
                </c:pt>
                <c:pt idx="18155">
                  <c:v>0.83588706757009901</c:v>
                </c:pt>
                <c:pt idx="18156">
                  <c:v>0.83409434703023799</c:v>
                </c:pt>
                <c:pt idx="18157">
                  <c:v>0.831843403967096</c:v>
                </c:pt>
                <c:pt idx="18158">
                  <c:v>0.82946151181041905</c:v>
                </c:pt>
                <c:pt idx="18159">
                  <c:v>0.82646975520407095</c:v>
                </c:pt>
                <c:pt idx="18160">
                  <c:v>0.823405098311906</c:v>
                </c:pt>
                <c:pt idx="18161">
                  <c:v>0.82028179194461903</c:v>
                </c:pt>
                <c:pt idx="18162">
                  <c:v>0.817116988988002</c:v>
                </c:pt>
                <c:pt idx="18163">
                  <c:v>0.813300268878004</c:v>
                </c:pt>
                <c:pt idx="18164">
                  <c:v>0.80947512319533099</c:v>
                </c:pt>
                <c:pt idx="18165">
                  <c:v>0.80455684272778705</c:v>
                </c:pt>
                <c:pt idx="18166">
                  <c:v>0.80085491443316803</c:v>
                </c:pt>
                <c:pt idx="18167">
                  <c:v>0.79718086836518798</c:v>
                </c:pt>
                <c:pt idx="18168">
                  <c:v>0.79361093594769105</c:v>
                </c:pt>
                <c:pt idx="18169">
                  <c:v>0.79030846209554295</c:v>
                </c:pt>
                <c:pt idx="18170">
                  <c:v>0.78715495534715696</c:v>
                </c:pt>
                <c:pt idx="18171">
                  <c:v>0.78417286603904002</c:v>
                </c:pt>
                <c:pt idx="18172">
                  <c:v>0.78138207083247502</c:v>
                </c:pt>
                <c:pt idx="18173">
                  <c:v>0.77979884608238303</c:v>
                </c:pt>
                <c:pt idx="18174">
                  <c:v>0.77770846964298201</c:v>
                </c:pt>
                <c:pt idx="18175">
                  <c:v>0.77618321850720495</c:v>
                </c:pt>
                <c:pt idx="18176">
                  <c:v>0.77485534115815002</c:v>
                </c:pt>
                <c:pt idx="18177">
                  <c:v>0.77408661329662298</c:v>
                </c:pt>
                <c:pt idx="18178">
                  <c:v>0.773551860205549</c:v>
                </c:pt>
                <c:pt idx="18179">
                  <c:v>0.77347870862116397</c:v>
                </c:pt>
                <c:pt idx="18180">
                  <c:v>0.77366670856489095</c:v>
                </c:pt>
                <c:pt idx="18181">
                  <c:v>0.77880143331182095</c:v>
                </c:pt>
                <c:pt idx="18182">
                  <c:v>0.77975265736779598</c:v>
                </c:pt>
                <c:pt idx="18183">
                  <c:v>0.78105930520202704</c:v>
                </c:pt>
                <c:pt idx="18184">
                  <c:v>0.782469535188964</c:v>
                </c:pt>
                <c:pt idx="18185">
                  <c:v>0.78445695703810903</c:v>
                </c:pt>
                <c:pt idx="18186">
                  <c:v>0.78669779992300104</c:v>
                </c:pt>
                <c:pt idx="18187">
                  <c:v>0.78914033381037996</c:v>
                </c:pt>
                <c:pt idx="18188">
                  <c:v>0.79175033685495799</c:v>
                </c:pt>
                <c:pt idx="18189">
                  <c:v>0.80355850301210396</c:v>
                </c:pt>
                <c:pt idx="18190">
                  <c:v>0.80634851343263603</c:v>
                </c:pt>
                <c:pt idx="18191">
                  <c:v>0.80940016787759295</c:v>
                </c:pt>
                <c:pt idx="18192">
                  <c:v>0.81287797593701405</c:v>
                </c:pt>
                <c:pt idx="18193">
                  <c:v>0.81623973731638699</c:v>
                </c:pt>
                <c:pt idx="18194">
                  <c:v>0.81988524146702502</c:v>
                </c:pt>
                <c:pt idx="18195">
                  <c:v>0.82364107694509903</c:v>
                </c:pt>
                <c:pt idx="18196">
                  <c:v>0.82749571502669295</c:v>
                </c:pt>
                <c:pt idx="18197">
                  <c:v>0.84471033153729502</c:v>
                </c:pt>
                <c:pt idx="18198">
                  <c:v>0.84812176974382503</c:v>
                </c:pt>
                <c:pt idx="18199">
                  <c:v>0.85219036958275696</c:v>
                </c:pt>
                <c:pt idx="18200">
                  <c:v>0.85628842190302401</c:v>
                </c:pt>
                <c:pt idx="18201">
                  <c:v>0.86052604930577603</c:v>
                </c:pt>
                <c:pt idx="18202">
                  <c:v>0.86474859623775502</c:v>
                </c:pt>
                <c:pt idx="18203">
                  <c:v>0.8690583077338</c:v>
                </c:pt>
                <c:pt idx="18204">
                  <c:v>0.87342938384601798</c:v>
                </c:pt>
                <c:pt idx="18205">
                  <c:v>0.89305680324153802</c:v>
                </c:pt>
                <c:pt idx="18206">
                  <c:v>0.89666510463080396</c:v>
                </c:pt>
                <c:pt idx="18207">
                  <c:v>0.90105524853036101</c:v>
                </c:pt>
                <c:pt idx="18208">
                  <c:v>0.905427189959495</c:v>
                </c:pt>
                <c:pt idx="18209">
                  <c:v>0.90940476717414098</c:v>
                </c:pt>
                <c:pt idx="18210">
                  <c:v>0.91375699951328504</c:v>
                </c:pt>
                <c:pt idx="18211">
                  <c:v>0.917827755540367</c:v>
                </c:pt>
                <c:pt idx="18212">
                  <c:v>0.92223776146357195</c:v>
                </c:pt>
                <c:pt idx="18213">
                  <c:v>0.94046195800026999</c:v>
                </c:pt>
                <c:pt idx="18214">
                  <c:v>0.94427737176591198</c:v>
                </c:pt>
                <c:pt idx="18215">
                  <c:v>0.94849156923491396</c:v>
                </c:pt>
                <c:pt idx="18216">
                  <c:v>0.95260268139328397</c:v>
                </c:pt>
                <c:pt idx="18217">
                  <c:v>0.95684985576536097</c:v>
                </c:pt>
                <c:pt idx="18218">
                  <c:v>0.96070763335972897</c:v>
                </c:pt>
                <c:pt idx="18219">
                  <c:v>0.96505895786868701</c:v>
                </c:pt>
                <c:pt idx="18220">
                  <c:v>0.96933832933424302</c:v>
                </c:pt>
                <c:pt idx="18221">
                  <c:v>0.98651152447740598</c:v>
                </c:pt>
                <c:pt idx="18222">
                  <c:v>0.99070471753670597</c:v>
                </c:pt>
                <c:pt idx="18223">
                  <c:v>0.99513864507198402</c:v>
                </c:pt>
                <c:pt idx="18224">
                  <c:v>0.99992641596066301</c:v>
                </c:pt>
                <c:pt idx="18225">
                  <c:v>1.0043930481846901</c:v>
                </c:pt>
                <c:pt idx="18226">
                  <c:v>1.00910488739991</c:v>
                </c:pt>
                <c:pt idx="18227">
                  <c:v>1.0137767854072599</c:v>
                </c:pt>
                <c:pt idx="18228">
                  <c:v>1.0188256320865099</c:v>
                </c:pt>
                <c:pt idx="18229">
                  <c:v>1.0361268455236099</c:v>
                </c:pt>
                <c:pt idx="18230">
                  <c:v>1.0407738261986701</c:v>
                </c:pt>
                <c:pt idx="18231">
                  <c:v>1.04534418755592</c:v>
                </c:pt>
                <c:pt idx="18232">
                  <c:v>1.0501247916874701</c:v>
                </c:pt>
                <c:pt idx="18233">
                  <c:v>1.0547893770155501</c:v>
                </c:pt>
                <c:pt idx="18234">
                  <c:v>1.0592325916896299</c:v>
                </c:pt>
                <c:pt idx="18235">
                  <c:v>1.0636030674131001</c:v>
                </c:pt>
                <c:pt idx="18236">
                  <c:v>1.0676064550364901</c:v>
                </c:pt>
                <c:pt idx="18237">
                  <c:v>1.0817675953244901</c:v>
                </c:pt>
                <c:pt idx="18238">
                  <c:v>1.0848958289205299</c:v>
                </c:pt>
                <c:pt idx="18239">
                  <c:v>1.0878949194296299</c:v>
                </c:pt>
                <c:pt idx="18240">
                  <c:v>1.09062382747077</c:v>
                </c:pt>
                <c:pt idx="18241">
                  <c:v>1.09300180576965</c:v>
                </c:pt>
                <c:pt idx="18242">
                  <c:v>1.0951338064107501</c:v>
                </c:pt>
                <c:pt idx="18243">
                  <c:v>1.09647989100945</c:v>
                </c:pt>
                <c:pt idx="18244">
                  <c:v>1.0974953221367101</c:v>
                </c:pt>
                <c:pt idx="18245">
                  <c:v>1.1038193574981801</c:v>
                </c:pt>
                <c:pt idx="18246">
                  <c:v>1.10393643188976</c:v>
                </c:pt>
                <c:pt idx="18247">
                  <c:v>1.1039034660642</c:v>
                </c:pt>
                <c:pt idx="18248">
                  <c:v>1.10352975486251</c:v>
                </c:pt>
                <c:pt idx="18249">
                  <c:v>1.1028265801842401</c:v>
                </c:pt>
                <c:pt idx="18250">
                  <c:v>1.10180127398089</c:v>
                </c:pt>
                <c:pt idx="18251">
                  <c:v>1.1004622588809001</c:v>
                </c:pt>
                <c:pt idx="18252">
                  <c:v>1.09914431906145</c:v>
                </c:pt>
                <c:pt idx="18253">
                  <c:v>1.09791749211822</c:v>
                </c:pt>
                <c:pt idx="18254">
                  <c:v>1.09604238255404</c:v>
                </c:pt>
                <c:pt idx="18255">
                  <c:v>1.0941580293903801</c:v>
                </c:pt>
                <c:pt idx="18256">
                  <c:v>1.0920245718347099</c:v>
                </c:pt>
                <c:pt idx="18257">
                  <c:v>1.08966153940865</c:v>
                </c:pt>
                <c:pt idx="18258">
                  <c:v>1.08744533642291</c:v>
                </c:pt>
                <c:pt idx="18259">
                  <c:v>1.0850315371002099</c:v>
                </c:pt>
                <c:pt idx="18260">
                  <c:v>1.08252826775871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F165-428A-B58F-BF6C4B42E7DF}"/>
            </c:ext>
          </c:extLst>
        </c:ser>
        <c:ser>
          <c:idx val="1"/>
          <c:order val="1"/>
          <c:tx>
            <c:v>Pitch</c:v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val>
            <c:numRef>
              <c:f>'Excersize 1'!$D$1:$D$18272</c:f>
              <c:numCache>
                <c:formatCode>General</c:formatCode>
                <c:ptCount val="18272"/>
                <c:pt idx="0">
                  <c:v>-2.2441490673578599</c:v>
                </c:pt>
                <c:pt idx="1">
                  <c:v>-3.0061477859299401</c:v>
                </c:pt>
                <c:pt idx="2">
                  <c:v>-1.3951605702320899</c:v>
                </c:pt>
                <c:pt idx="3">
                  <c:v>-0.59654081586069096</c:v>
                </c:pt>
                <c:pt idx="4">
                  <c:v>-0.63347205368366899</c:v>
                </c:pt>
                <c:pt idx="5">
                  <c:v>0.49816644551170502</c:v>
                </c:pt>
                <c:pt idx="6">
                  <c:v>1.2862708030085701</c:v>
                </c:pt>
                <c:pt idx="7">
                  <c:v>1.6954170466524801</c:v>
                </c:pt>
                <c:pt idx="8">
                  <c:v>2.1084365284972701</c:v>
                </c:pt>
                <c:pt idx="9">
                  <c:v>2.5297259332231201</c:v>
                </c:pt>
                <c:pt idx="10">
                  <c:v>2.52970105429675</c:v>
                </c:pt>
                <c:pt idx="11">
                  <c:v>3.0270076433069</c:v>
                </c:pt>
                <c:pt idx="12">
                  <c:v>3.1623984633565798</c:v>
                </c:pt>
                <c:pt idx="13">
                  <c:v>3.1443336791410101</c:v>
                </c:pt>
                <c:pt idx="14">
                  <c:v>3.1443028539486302</c:v>
                </c:pt>
                <c:pt idx="15">
                  <c:v>3.1442593953485698</c:v>
                </c:pt>
                <c:pt idx="16">
                  <c:v>3.70075863945672</c:v>
                </c:pt>
                <c:pt idx="17">
                  <c:v>3.7007227767336199</c:v>
                </c:pt>
                <c:pt idx="18">
                  <c:v>3.7007100894167899</c:v>
                </c:pt>
                <c:pt idx="19">
                  <c:v>3.6990432015030201</c:v>
                </c:pt>
                <c:pt idx="20">
                  <c:v>3.69834409757375</c:v>
                </c:pt>
                <c:pt idx="21">
                  <c:v>3.8087869475831502</c:v>
                </c:pt>
                <c:pt idx="22">
                  <c:v>3.88027960162403</c:v>
                </c:pt>
                <c:pt idx="23">
                  <c:v>3.8802797040685801</c:v>
                </c:pt>
                <c:pt idx="24">
                  <c:v>3.9043909872470901</c:v>
                </c:pt>
                <c:pt idx="25">
                  <c:v>3.9152032308640301</c:v>
                </c:pt>
                <c:pt idx="26">
                  <c:v>3.91520306621408</c:v>
                </c:pt>
                <c:pt idx="27">
                  <c:v>3.8998919867306099</c:v>
                </c:pt>
                <c:pt idx="28">
                  <c:v>3.8999545004246099</c:v>
                </c:pt>
                <c:pt idx="29">
                  <c:v>3.8256596676378698</c:v>
                </c:pt>
                <c:pt idx="30">
                  <c:v>3.7766238061446802</c:v>
                </c:pt>
                <c:pt idx="31">
                  <c:v>3.7065286689510302</c:v>
                </c:pt>
                <c:pt idx="32">
                  <c:v>3.6127202406565502</c:v>
                </c:pt>
                <c:pt idx="33">
                  <c:v>3.6127202689284301</c:v>
                </c:pt>
                <c:pt idx="34">
                  <c:v>3.4832334259992299</c:v>
                </c:pt>
                <c:pt idx="35">
                  <c:v>3.3273056430200798</c:v>
                </c:pt>
                <c:pt idx="36">
                  <c:v>3.34036963764978</c:v>
                </c:pt>
                <c:pt idx="37">
                  <c:v>3.1239695510907799</c:v>
                </c:pt>
                <c:pt idx="38">
                  <c:v>2.8707779139848002</c:v>
                </c:pt>
                <c:pt idx="39">
                  <c:v>2.8707798244943601</c:v>
                </c:pt>
                <c:pt idx="40">
                  <c:v>2.5318453753189401</c:v>
                </c:pt>
                <c:pt idx="41">
                  <c:v>2.53184899768278</c:v>
                </c:pt>
                <c:pt idx="42">
                  <c:v>2.5318529794083</c:v>
                </c:pt>
                <c:pt idx="43">
                  <c:v>2.1808461509430601</c:v>
                </c:pt>
                <c:pt idx="44">
                  <c:v>2.3176841390862299</c:v>
                </c:pt>
                <c:pt idx="45">
                  <c:v>1.8410183376823199</c:v>
                </c:pt>
                <c:pt idx="46">
                  <c:v>1.84102728264201</c:v>
                </c:pt>
                <c:pt idx="47">
                  <c:v>1.5699530033115601</c:v>
                </c:pt>
                <c:pt idx="48">
                  <c:v>1.56995511457548</c:v>
                </c:pt>
                <c:pt idx="49">
                  <c:v>1.56996661113549</c:v>
                </c:pt>
                <c:pt idx="50">
                  <c:v>1.36134183068452</c:v>
                </c:pt>
                <c:pt idx="51">
                  <c:v>1.36135583706126</c:v>
                </c:pt>
                <c:pt idx="52">
                  <c:v>1.47514523921769</c:v>
                </c:pt>
                <c:pt idx="53">
                  <c:v>1.10893876431625</c:v>
                </c:pt>
                <c:pt idx="54">
                  <c:v>1.1089507544425701</c:v>
                </c:pt>
                <c:pt idx="55">
                  <c:v>0.96796658021793502</c:v>
                </c:pt>
                <c:pt idx="56">
                  <c:v>0.96798904528006102</c:v>
                </c:pt>
                <c:pt idx="57">
                  <c:v>0.82527380618559698</c:v>
                </c:pt>
                <c:pt idx="58">
                  <c:v>0.82530498985045198</c:v>
                </c:pt>
                <c:pt idx="59">
                  <c:v>0.66933646118495105</c:v>
                </c:pt>
                <c:pt idx="60">
                  <c:v>0.66932287058108297</c:v>
                </c:pt>
                <c:pt idx="61">
                  <c:v>0.56766231659367095</c:v>
                </c:pt>
                <c:pt idx="62">
                  <c:v>0.56769948484777599</c:v>
                </c:pt>
                <c:pt idx="63">
                  <c:v>0.56776105117347697</c:v>
                </c:pt>
                <c:pt idx="64">
                  <c:v>0.32991652861092302</c:v>
                </c:pt>
                <c:pt idx="65">
                  <c:v>0.32994156354621201</c:v>
                </c:pt>
                <c:pt idx="66">
                  <c:v>0.33003525377969301</c:v>
                </c:pt>
                <c:pt idx="67">
                  <c:v>0.33014126979261199</c:v>
                </c:pt>
                <c:pt idx="68">
                  <c:v>0.78132959152163295</c:v>
                </c:pt>
                <c:pt idx="69">
                  <c:v>-5.4979018558446099E-2</c:v>
                </c:pt>
                <c:pt idx="70">
                  <c:v>-5.4897128861970602E-2</c:v>
                </c:pt>
                <c:pt idx="71">
                  <c:v>-5.4932450634930102E-2</c:v>
                </c:pt>
                <c:pt idx="72">
                  <c:v>-5.50198466877539E-2</c:v>
                </c:pt>
                <c:pt idx="73">
                  <c:v>-5.5116803449863298E-2</c:v>
                </c:pt>
                <c:pt idx="74">
                  <c:v>-0.41241750971369501</c:v>
                </c:pt>
                <c:pt idx="75">
                  <c:v>-0.41251474947837602</c:v>
                </c:pt>
                <c:pt idx="76">
                  <c:v>-0.41632974553930902</c:v>
                </c:pt>
                <c:pt idx="77">
                  <c:v>-0.52081012833903895</c:v>
                </c:pt>
                <c:pt idx="78">
                  <c:v>-0.52085803058539104</c:v>
                </c:pt>
                <c:pt idx="79">
                  <c:v>-0.72396413874079601</c:v>
                </c:pt>
                <c:pt idx="80">
                  <c:v>-0.72401640530250699</c:v>
                </c:pt>
                <c:pt idx="81">
                  <c:v>-0.72405619703428703</c:v>
                </c:pt>
                <c:pt idx="82">
                  <c:v>-0.9240224822009</c:v>
                </c:pt>
                <c:pt idx="83">
                  <c:v>-0.924055288644269</c:v>
                </c:pt>
                <c:pt idx="84">
                  <c:v>-0.926069577229649</c:v>
                </c:pt>
                <c:pt idx="85">
                  <c:v>-1.06363967319859</c:v>
                </c:pt>
                <c:pt idx="86">
                  <c:v>-1.21793041689532</c:v>
                </c:pt>
                <c:pt idx="87">
                  <c:v>-1.2179539925109899</c:v>
                </c:pt>
                <c:pt idx="88">
                  <c:v>-1.21798270810036</c:v>
                </c:pt>
                <c:pt idx="89">
                  <c:v>-1.2180082958381999</c:v>
                </c:pt>
                <c:pt idx="90">
                  <c:v>-1.45546449963548</c:v>
                </c:pt>
                <c:pt idx="91">
                  <c:v>-1.4554906680365201</c:v>
                </c:pt>
                <c:pt idx="92">
                  <c:v>-1.7924859207658901</c:v>
                </c:pt>
                <c:pt idx="93">
                  <c:v>-1.3645528092625401</c:v>
                </c:pt>
                <c:pt idx="94">
                  <c:v>-1.36457416272062</c:v>
                </c:pt>
                <c:pt idx="95">
                  <c:v>-1.36458832434513</c:v>
                </c:pt>
                <c:pt idx="96">
                  <c:v>-1.36459563050584</c:v>
                </c:pt>
                <c:pt idx="97">
                  <c:v>-1.3645961513762801</c:v>
                </c:pt>
                <c:pt idx="98">
                  <c:v>-1.36459039576707</c:v>
                </c:pt>
                <c:pt idx="99">
                  <c:v>-1.3636815031259499</c:v>
                </c:pt>
                <c:pt idx="100">
                  <c:v>-1.3334154972008501</c:v>
                </c:pt>
                <c:pt idx="101">
                  <c:v>-1.3329415468696799</c:v>
                </c:pt>
                <c:pt idx="102">
                  <c:v>-1.33239773301422</c:v>
                </c:pt>
                <c:pt idx="103">
                  <c:v>-1.3316711464851601</c:v>
                </c:pt>
                <c:pt idx="104">
                  <c:v>-1.3310486555238199</c:v>
                </c:pt>
                <c:pt idx="105">
                  <c:v>-1.3303660892665099</c:v>
                </c:pt>
                <c:pt idx="106">
                  <c:v>-1.3297136996615899</c:v>
                </c:pt>
                <c:pt idx="107">
                  <c:v>-1.3290981163454401</c:v>
                </c:pt>
                <c:pt idx="108">
                  <c:v>-1.31703624767572</c:v>
                </c:pt>
                <c:pt idx="109">
                  <c:v>-1.3164563366570801</c:v>
                </c:pt>
                <c:pt idx="110">
                  <c:v>-1.3157574395259799</c:v>
                </c:pt>
                <c:pt idx="111">
                  <c:v>-1.3150145647183999</c:v>
                </c:pt>
                <c:pt idx="112">
                  <c:v>-1.31423385263904</c:v>
                </c:pt>
                <c:pt idx="113">
                  <c:v>-1.31340521452405</c:v>
                </c:pt>
                <c:pt idx="114">
                  <c:v>-1.31247888651295</c:v>
                </c:pt>
                <c:pt idx="115">
                  <c:v>-1.31154437942983</c:v>
                </c:pt>
                <c:pt idx="116">
                  <c:v>-1.2836056190224301</c:v>
                </c:pt>
                <c:pt idx="117">
                  <c:v>-1.2827143792358899</c:v>
                </c:pt>
                <c:pt idx="118">
                  <c:v>-1.2816366018911001</c:v>
                </c:pt>
                <c:pt idx="119">
                  <c:v>-1.2805432434919699</c:v>
                </c:pt>
                <c:pt idx="120">
                  <c:v>-1.2794003720145699</c:v>
                </c:pt>
                <c:pt idx="121">
                  <c:v>-1.2782742676418699</c:v>
                </c:pt>
                <c:pt idx="122">
                  <c:v>-1.2771358944507301</c:v>
                </c:pt>
                <c:pt idx="123">
                  <c:v>-1.27606871905386</c:v>
                </c:pt>
                <c:pt idx="124">
                  <c:v>-1.2395157109483299</c:v>
                </c:pt>
                <c:pt idx="125">
                  <c:v>-1.23886640135989</c:v>
                </c:pt>
                <c:pt idx="126">
                  <c:v>-1.2377330456237401</c:v>
                </c:pt>
                <c:pt idx="127">
                  <c:v>-1.23656106334688</c:v>
                </c:pt>
                <c:pt idx="128">
                  <c:v>-1.23535572276947</c:v>
                </c:pt>
                <c:pt idx="129">
                  <c:v>-1.2341217745687201</c:v>
                </c:pt>
                <c:pt idx="130">
                  <c:v>-1.23308558178992</c:v>
                </c:pt>
                <c:pt idx="131">
                  <c:v>-1.2319505360598</c:v>
                </c:pt>
                <c:pt idx="132">
                  <c:v>-1.1753998441744899</c:v>
                </c:pt>
                <c:pt idx="133">
                  <c:v>-1.1750268225036899</c:v>
                </c:pt>
                <c:pt idx="134">
                  <c:v>-1.1746624933226399</c:v>
                </c:pt>
                <c:pt idx="135">
                  <c:v>-1.1734743892316899</c:v>
                </c:pt>
                <c:pt idx="136">
                  <c:v>-1.1721320273257601</c:v>
                </c:pt>
                <c:pt idx="137">
                  <c:v>-1.17083129708536</c:v>
                </c:pt>
                <c:pt idx="138">
                  <c:v>-1.1693990777251899</c:v>
                </c:pt>
                <c:pt idx="139">
                  <c:v>-1.16797580034556</c:v>
                </c:pt>
                <c:pt idx="140">
                  <c:v>-1.08557284723984</c:v>
                </c:pt>
                <c:pt idx="141">
                  <c:v>-1.0844288057299101</c:v>
                </c:pt>
                <c:pt idx="142">
                  <c:v>-1.0829181951356699</c:v>
                </c:pt>
                <c:pt idx="143">
                  <c:v>-1.08124081334748</c:v>
                </c:pt>
                <c:pt idx="144">
                  <c:v>-1.07959745705109</c:v>
                </c:pt>
                <c:pt idx="145">
                  <c:v>-1.07791634121046</c:v>
                </c:pt>
                <c:pt idx="146">
                  <c:v>-1.0760769818040099</c:v>
                </c:pt>
                <c:pt idx="147">
                  <c:v>-1.07420917569313</c:v>
                </c:pt>
                <c:pt idx="148">
                  <c:v>-0.994791623497572</c:v>
                </c:pt>
                <c:pt idx="149">
                  <c:v>-0.99387625482634301</c:v>
                </c:pt>
                <c:pt idx="150">
                  <c:v>-0.99226049422705098</c:v>
                </c:pt>
                <c:pt idx="151">
                  <c:v>-0.99025840283170896</c:v>
                </c:pt>
                <c:pt idx="152">
                  <c:v>-0.98831935852199904</c:v>
                </c:pt>
                <c:pt idx="153">
                  <c:v>-0.98625566629829498</c:v>
                </c:pt>
                <c:pt idx="154">
                  <c:v>-0.98425979055724699</c:v>
                </c:pt>
                <c:pt idx="155">
                  <c:v>-0.98217596215634195</c:v>
                </c:pt>
                <c:pt idx="156">
                  <c:v>-0.90290550707740802</c:v>
                </c:pt>
                <c:pt idx="157">
                  <c:v>-0.90183431088298704</c:v>
                </c:pt>
                <c:pt idx="158">
                  <c:v>-0.900198810701892</c:v>
                </c:pt>
                <c:pt idx="159">
                  <c:v>-0.89808558131548599</c:v>
                </c:pt>
                <c:pt idx="160">
                  <c:v>-0.89608673836222297</c:v>
                </c:pt>
                <c:pt idx="161">
                  <c:v>-0.89396492766742797</c:v>
                </c:pt>
                <c:pt idx="162">
                  <c:v>-0.89192692301531595</c:v>
                </c:pt>
                <c:pt idx="163">
                  <c:v>-0.88985981542526904</c:v>
                </c:pt>
                <c:pt idx="164">
                  <c:v>-0.82445934899942797</c:v>
                </c:pt>
                <c:pt idx="165">
                  <c:v>-0.82291493831910101</c:v>
                </c:pt>
                <c:pt idx="166">
                  <c:v>-0.82096173403029604</c:v>
                </c:pt>
                <c:pt idx="167">
                  <c:v>-0.81909054868769804</c:v>
                </c:pt>
                <c:pt idx="168">
                  <c:v>-0.81719328357731302</c:v>
                </c:pt>
                <c:pt idx="169">
                  <c:v>-0.81532979564777097</c:v>
                </c:pt>
                <c:pt idx="170">
                  <c:v>-0.81349423164411905</c:v>
                </c:pt>
                <c:pt idx="171">
                  <c:v>-0.811699893174614</c:v>
                </c:pt>
                <c:pt idx="172">
                  <c:v>-0.77310965630484996</c:v>
                </c:pt>
                <c:pt idx="173">
                  <c:v>-0.77213381379032697</c:v>
                </c:pt>
                <c:pt idx="174">
                  <c:v>-0.77121061738238395</c:v>
                </c:pt>
                <c:pt idx="175">
                  <c:v>-0.76967083645660594</c:v>
                </c:pt>
                <c:pt idx="176">
                  <c:v>-0.76820154226540605</c:v>
                </c:pt>
                <c:pt idx="177">
                  <c:v>-0.76686448476781099</c:v>
                </c:pt>
                <c:pt idx="178">
                  <c:v>-0.76555269802514003</c:v>
                </c:pt>
                <c:pt idx="179">
                  <c:v>-0.76433119681359596</c:v>
                </c:pt>
                <c:pt idx="180">
                  <c:v>-0.73827361959792304</c:v>
                </c:pt>
                <c:pt idx="181">
                  <c:v>-0.73768800429387804</c:v>
                </c:pt>
                <c:pt idx="182">
                  <c:v>-0.73686073818917797</c:v>
                </c:pt>
                <c:pt idx="183">
                  <c:v>-0.73606786497691301</c:v>
                </c:pt>
                <c:pt idx="184">
                  <c:v>-0.73537202929555401</c:v>
                </c:pt>
                <c:pt idx="185">
                  <c:v>-0.73479607531978297</c:v>
                </c:pt>
                <c:pt idx="186">
                  <c:v>-0.73431746305616596</c:v>
                </c:pt>
                <c:pt idx="187">
                  <c:v>-0.73392024387413601</c:v>
                </c:pt>
                <c:pt idx="188">
                  <c:v>-0.72709301950001703</c:v>
                </c:pt>
                <c:pt idx="189">
                  <c:v>-0.72687955405582105</c:v>
                </c:pt>
                <c:pt idx="190">
                  <c:v>-0.72671931029311998</c:v>
                </c:pt>
                <c:pt idx="191">
                  <c:v>-0.72663685257417698</c:v>
                </c:pt>
                <c:pt idx="192">
                  <c:v>-0.726601542755832</c:v>
                </c:pt>
                <c:pt idx="193">
                  <c:v>-0.72660518548148301</c:v>
                </c:pt>
                <c:pt idx="194">
                  <c:v>-0.72666008242529501</c:v>
                </c:pt>
                <c:pt idx="195">
                  <c:v>-0.72673920398764702</c:v>
                </c:pt>
                <c:pt idx="196">
                  <c:v>-0.72431178900051596</c:v>
                </c:pt>
                <c:pt idx="197">
                  <c:v>-0.72443921127538102</c:v>
                </c:pt>
                <c:pt idx="198">
                  <c:v>-0.724562747982059</c:v>
                </c:pt>
                <c:pt idx="199">
                  <c:v>-0.72466748957946503</c:v>
                </c:pt>
                <c:pt idx="200">
                  <c:v>-0.72473121941992902</c:v>
                </c:pt>
                <c:pt idx="201">
                  <c:v>-0.72481192320881105</c:v>
                </c:pt>
                <c:pt idx="202">
                  <c:v>-0.72483973011904601</c:v>
                </c:pt>
                <c:pt idx="203">
                  <c:v>-0.72485331265747199</c:v>
                </c:pt>
                <c:pt idx="204">
                  <c:v>-0.70902762382546203</c:v>
                </c:pt>
                <c:pt idx="205">
                  <c:v>-0.70905210338122004</c:v>
                </c:pt>
                <c:pt idx="206">
                  <c:v>-0.70896093195466603</c:v>
                </c:pt>
                <c:pt idx="207">
                  <c:v>-0.70881613552551404</c:v>
                </c:pt>
                <c:pt idx="208">
                  <c:v>-0.70865254934036903</c:v>
                </c:pt>
                <c:pt idx="209">
                  <c:v>-0.70842655101580398</c:v>
                </c:pt>
                <c:pt idx="210">
                  <c:v>-0.70819865268266602</c:v>
                </c:pt>
                <c:pt idx="211">
                  <c:v>-0.70792217960114201</c:v>
                </c:pt>
                <c:pt idx="212">
                  <c:v>-0.68521211037238605</c:v>
                </c:pt>
                <c:pt idx="213">
                  <c:v>-0.68514203490714498</c:v>
                </c:pt>
                <c:pt idx="214">
                  <c:v>-0.68484267772516805</c:v>
                </c:pt>
                <c:pt idx="215">
                  <c:v>-0.68452044012827495</c:v>
                </c:pt>
                <c:pt idx="216">
                  <c:v>-0.68422557068619705</c:v>
                </c:pt>
                <c:pt idx="217">
                  <c:v>-0.68390736079279602</c:v>
                </c:pt>
                <c:pt idx="218">
                  <c:v>-0.68361248374536199</c:v>
                </c:pt>
                <c:pt idx="219">
                  <c:v>-0.68336079892530499</c:v>
                </c:pt>
                <c:pt idx="220">
                  <c:v>-0.66626205114902404</c:v>
                </c:pt>
                <c:pt idx="221">
                  <c:v>-0.66611434401153602</c:v>
                </c:pt>
                <c:pt idx="222">
                  <c:v>-0.66594001707345896</c:v>
                </c:pt>
                <c:pt idx="223">
                  <c:v>-0.665807804540124</c:v>
                </c:pt>
                <c:pt idx="224">
                  <c:v>-0.66570564669703802</c:v>
                </c:pt>
                <c:pt idx="225">
                  <c:v>-0.66565164495763995</c:v>
                </c:pt>
                <c:pt idx="226">
                  <c:v>-0.665631295583344</c:v>
                </c:pt>
                <c:pt idx="227">
                  <c:v>-0.665652521886689</c:v>
                </c:pt>
                <c:pt idx="228">
                  <c:v>-0.66243897917693795</c:v>
                </c:pt>
                <c:pt idx="229">
                  <c:v>-0.66250859433087905</c:v>
                </c:pt>
                <c:pt idx="230">
                  <c:v>-0.66258028897017596</c:v>
                </c:pt>
                <c:pt idx="231">
                  <c:v>-0.66267564235943999</c:v>
                </c:pt>
                <c:pt idx="232">
                  <c:v>-0.66279392351862199</c:v>
                </c:pt>
                <c:pt idx="233">
                  <c:v>-0.66293572369116904</c:v>
                </c:pt>
                <c:pt idx="234">
                  <c:v>-0.66309408141825099</c:v>
                </c:pt>
                <c:pt idx="235">
                  <c:v>-0.66327417966176705</c:v>
                </c:pt>
                <c:pt idx="236">
                  <c:v>-0.66758130066669896</c:v>
                </c:pt>
                <c:pt idx="237">
                  <c:v>-0.66779372544788296</c:v>
                </c:pt>
                <c:pt idx="238">
                  <c:v>-0.66802273322649597</c:v>
                </c:pt>
                <c:pt idx="239">
                  <c:v>-0.66827112680262601</c:v>
                </c:pt>
                <c:pt idx="240">
                  <c:v>-0.66854271269341004</c:v>
                </c:pt>
                <c:pt idx="241">
                  <c:v>-0.66882393669435902</c:v>
                </c:pt>
                <c:pt idx="242">
                  <c:v>-0.66913331377138296</c:v>
                </c:pt>
                <c:pt idx="243">
                  <c:v>-0.66938983600624902</c:v>
                </c:pt>
                <c:pt idx="244">
                  <c:v>-0.67934977398052199</c:v>
                </c:pt>
                <c:pt idx="245">
                  <c:v>-0.679604269726794</c:v>
                </c:pt>
                <c:pt idx="246">
                  <c:v>-0.67990747879874902</c:v>
                </c:pt>
                <c:pt idx="247">
                  <c:v>-0.68020286277269304</c:v>
                </c:pt>
                <c:pt idx="248">
                  <c:v>-0.68051765940013498</c:v>
                </c:pt>
                <c:pt idx="249">
                  <c:v>-0.68082030498490298</c:v>
                </c:pt>
                <c:pt idx="250">
                  <c:v>-0.68112850230824595</c:v>
                </c:pt>
                <c:pt idx="251">
                  <c:v>-0.68141359007284696</c:v>
                </c:pt>
                <c:pt idx="252">
                  <c:v>-0.69214123755133194</c:v>
                </c:pt>
                <c:pt idx="253">
                  <c:v>-0.69235286606236701</c:v>
                </c:pt>
                <c:pt idx="254">
                  <c:v>-0.69261919230601299</c:v>
                </c:pt>
                <c:pt idx="255">
                  <c:v>-0.69289033173342895</c:v>
                </c:pt>
                <c:pt idx="256">
                  <c:v>-0.69313871184562803</c:v>
                </c:pt>
                <c:pt idx="257">
                  <c:v>-0.69340716510172995</c:v>
                </c:pt>
                <c:pt idx="258">
                  <c:v>-0.69362265150519198</c:v>
                </c:pt>
                <c:pt idx="259">
                  <c:v>-0.69386011684180005</c:v>
                </c:pt>
                <c:pt idx="260">
                  <c:v>-0.69308187080303596</c:v>
                </c:pt>
                <c:pt idx="261">
                  <c:v>-0.69327541040770002</c:v>
                </c:pt>
                <c:pt idx="262">
                  <c:v>-0.69341024502424897</c:v>
                </c:pt>
                <c:pt idx="263">
                  <c:v>-0.69348770154052797</c:v>
                </c:pt>
                <c:pt idx="264">
                  <c:v>-0.69346196594091403</c:v>
                </c:pt>
                <c:pt idx="265">
                  <c:v>-0.69332842863681299</c:v>
                </c:pt>
                <c:pt idx="266">
                  <c:v>-0.69310290135186203</c:v>
                </c:pt>
                <c:pt idx="267">
                  <c:v>-0.69274772549992703</c:v>
                </c:pt>
                <c:pt idx="268">
                  <c:v>-0.65802351189416397</c:v>
                </c:pt>
                <c:pt idx="269">
                  <c:v>-0.65800238545610501</c:v>
                </c:pt>
                <c:pt idx="270">
                  <c:v>-0.65789417731428501</c:v>
                </c:pt>
                <c:pt idx="271">
                  <c:v>-0.65725453479765406</c:v>
                </c:pt>
                <c:pt idx="272">
                  <c:v>-0.65654692293336703</c:v>
                </c:pt>
                <c:pt idx="273">
                  <c:v>-0.65574598534301698</c:v>
                </c:pt>
                <c:pt idx="274">
                  <c:v>-0.65490396635944903</c:v>
                </c:pt>
                <c:pt idx="275">
                  <c:v>-0.653996511672571</c:v>
                </c:pt>
                <c:pt idx="276">
                  <c:v>-0.59794110796974498</c:v>
                </c:pt>
                <c:pt idx="277">
                  <c:v>-0.59763882714508099</c:v>
                </c:pt>
                <c:pt idx="278">
                  <c:v>-0.59678299642238797</c:v>
                </c:pt>
                <c:pt idx="279">
                  <c:v>-0.59589431191954301</c:v>
                </c:pt>
                <c:pt idx="280">
                  <c:v>-0.59508357480692198</c:v>
                </c:pt>
                <c:pt idx="281">
                  <c:v>-0.594380882927807</c:v>
                </c:pt>
                <c:pt idx="282">
                  <c:v>-0.59365912535856402</c:v>
                </c:pt>
                <c:pt idx="283">
                  <c:v>-0.59314521233385398</c:v>
                </c:pt>
                <c:pt idx="284">
                  <c:v>-0.56911077249331499</c:v>
                </c:pt>
                <c:pt idx="285">
                  <c:v>-0.56909634762674799</c:v>
                </c:pt>
                <c:pt idx="286">
                  <c:v>-0.56919286790664503</c:v>
                </c:pt>
                <c:pt idx="287">
                  <c:v>-0.56953051645979103</c:v>
                </c:pt>
                <c:pt idx="288">
                  <c:v>-0.569962170336624</c:v>
                </c:pt>
                <c:pt idx="289">
                  <c:v>-0.57070501969971299</c:v>
                </c:pt>
                <c:pt idx="290">
                  <c:v>-0.57176807559146603</c:v>
                </c:pt>
                <c:pt idx="291">
                  <c:v>-0.57301198402255804</c:v>
                </c:pt>
                <c:pt idx="292">
                  <c:v>-0.64088091387974799</c:v>
                </c:pt>
                <c:pt idx="293">
                  <c:v>-0.64169993834439998</c:v>
                </c:pt>
                <c:pt idx="294">
                  <c:v>-0.64261434337401502</c:v>
                </c:pt>
                <c:pt idx="295">
                  <c:v>-0.64483121516581998</c:v>
                </c:pt>
                <c:pt idx="296">
                  <c:v>-0.64718621738415305</c:v>
                </c:pt>
                <c:pt idx="297">
                  <c:v>-0.64972071044721602</c:v>
                </c:pt>
                <c:pt idx="298">
                  <c:v>-0.65220119212913796</c:v>
                </c:pt>
                <c:pt idx="299">
                  <c:v>-0.65487256311058195</c:v>
                </c:pt>
                <c:pt idx="300">
                  <c:v>-0.77271921156052104</c:v>
                </c:pt>
                <c:pt idx="301">
                  <c:v>-0.77384274482701698</c:v>
                </c:pt>
                <c:pt idx="302">
                  <c:v>-0.77613089013764902</c:v>
                </c:pt>
                <c:pt idx="303">
                  <c:v>-0.77865779776621402</c:v>
                </c:pt>
                <c:pt idx="304">
                  <c:v>-0.781108487185877</c:v>
                </c:pt>
                <c:pt idx="305">
                  <c:v>-0.78343898523795796</c:v>
                </c:pt>
                <c:pt idx="306">
                  <c:v>-0.78565457239941805</c:v>
                </c:pt>
                <c:pt idx="307">
                  <c:v>-0.78765767038384904</c:v>
                </c:pt>
                <c:pt idx="308">
                  <c:v>-0.89961705195324804</c:v>
                </c:pt>
                <c:pt idx="309">
                  <c:v>-0.90018361448740303</c:v>
                </c:pt>
                <c:pt idx="310">
                  <c:v>-0.90081282006317398</c:v>
                </c:pt>
                <c:pt idx="311">
                  <c:v>-0.90204802257966599</c:v>
                </c:pt>
                <c:pt idx="312">
                  <c:v>-0.90299783624283902</c:v>
                </c:pt>
                <c:pt idx="313">
                  <c:v>-0.90387845605774397</c:v>
                </c:pt>
                <c:pt idx="314">
                  <c:v>-0.90452348307255503</c:v>
                </c:pt>
                <c:pt idx="315">
                  <c:v>-0.90505364193570503</c:v>
                </c:pt>
                <c:pt idx="316">
                  <c:v>-0.92999692304864101</c:v>
                </c:pt>
                <c:pt idx="317">
                  <c:v>-0.92996579379629996</c:v>
                </c:pt>
                <c:pt idx="318">
                  <c:v>-0.93000644345826</c:v>
                </c:pt>
                <c:pt idx="319">
                  <c:v>-0.92985275782145804</c:v>
                </c:pt>
                <c:pt idx="320">
                  <c:v>-0.92962270594305396</c:v>
                </c:pt>
                <c:pt idx="321">
                  <c:v>-0.92930994478581996</c:v>
                </c:pt>
                <c:pt idx="322">
                  <c:v>-0.92883317609313598</c:v>
                </c:pt>
                <c:pt idx="323">
                  <c:v>-0.92825462162872896</c:v>
                </c:pt>
                <c:pt idx="324">
                  <c:v>-0.89183400989408701</c:v>
                </c:pt>
                <c:pt idx="325">
                  <c:v>-0.89158547553064305</c:v>
                </c:pt>
                <c:pt idx="326">
                  <c:v>-0.89105302481797999</c:v>
                </c:pt>
                <c:pt idx="327">
                  <c:v>-0.89004917215450796</c:v>
                </c:pt>
                <c:pt idx="328">
                  <c:v>-0.88886407878594997</c:v>
                </c:pt>
                <c:pt idx="329">
                  <c:v>-0.88743495862704802</c:v>
                </c:pt>
                <c:pt idx="330">
                  <c:v>-0.885935073514451</c:v>
                </c:pt>
                <c:pt idx="331">
                  <c:v>-0.88415942192314201</c:v>
                </c:pt>
                <c:pt idx="332">
                  <c:v>-0.77752923342707603</c:v>
                </c:pt>
                <c:pt idx="333">
                  <c:v>-0.77682702920443802</c:v>
                </c:pt>
                <c:pt idx="334">
                  <c:v>-0.77596664653243697</c:v>
                </c:pt>
                <c:pt idx="335">
                  <c:v>-0.77346979728352605</c:v>
                </c:pt>
                <c:pt idx="336">
                  <c:v>-0.77058630302741404</c:v>
                </c:pt>
                <c:pt idx="337">
                  <c:v>-0.76741902954139796</c:v>
                </c:pt>
                <c:pt idx="338">
                  <c:v>-0.76381506459914095</c:v>
                </c:pt>
                <c:pt idx="339">
                  <c:v>-0.75981493450679605</c:v>
                </c:pt>
                <c:pt idx="340">
                  <c:v>-0.56223109354748102</c:v>
                </c:pt>
                <c:pt idx="341">
                  <c:v>-0.56024987464362697</c:v>
                </c:pt>
                <c:pt idx="342">
                  <c:v>-0.55586967279278798</c:v>
                </c:pt>
                <c:pt idx="343">
                  <c:v>-0.54999180369142997</c:v>
                </c:pt>
                <c:pt idx="344">
                  <c:v>-0.54403273954795095</c:v>
                </c:pt>
                <c:pt idx="345">
                  <c:v>-0.53751041158925705</c:v>
                </c:pt>
                <c:pt idx="346">
                  <c:v>-0.53000141266211398</c:v>
                </c:pt>
                <c:pt idx="347">
                  <c:v>-0.52195762206935203</c:v>
                </c:pt>
                <c:pt idx="348">
                  <c:v>-6.5303555220169396E-2</c:v>
                </c:pt>
                <c:pt idx="349">
                  <c:v>-6.1269706395189499E-2</c:v>
                </c:pt>
                <c:pt idx="350">
                  <c:v>-5.6106814242178303E-2</c:v>
                </c:pt>
                <c:pt idx="351">
                  <c:v>-4.5337358669713897E-2</c:v>
                </c:pt>
                <c:pt idx="352">
                  <c:v>-3.4288678306911201E-2</c:v>
                </c:pt>
                <c:pt idx="353">
                  <c:v>-2.1911333116984899E-2</c:v>
                </c:pt>
                <c:pt idx="354">
                  <c:v>-8.5705491318340196E-3</c:v>
                </c:pt>
                <c:pt idx="355">
                  <c:v>5.7628373477478598E-3</c:v>
                </c:pt>
                <c:pt idx="356">
                  <c:v>0.70034008796939096</c:v>
                </c:pt>
                <c:pt idx="357">
                  <c:v>0.70754407564012201</c:v>
                </c:pt>
                <c:pt idx="358">
                  <c:v>0.72225026080926402</c:v>
                </c:pt>
                <c:pt idx="359">
                  <c:v>0.73963426247713904</c:v>
                </c:pt>
                <c:pt idx="360">
                  <c:v>0.75779685503657901</c:v>
                </c:pt>
                <c:pt idx="361">
                  <c:v>0.77680551353732497</c:v>
                </c:pt>
                <c:pt idx="362">
                  <c:v>0.79640727090282204</c:v>
                </c:pt>
                <c:pt idx="363">
                  <c:v>0.81573913635148798</c:v>
                </c:pt>
                <c:pt idx="364">
                  <c:v>1.69572077678448</c:v>
                </c:pt>
                <c:pt idx="365">
                  <c:v>1.70526955661752</c:v>
                </c:pt>
                <c:pt idx="366">
                  <c:v>1.71596398559051</c:v>
                </c:pt>
                <c:pt idx="367">
                  <c:v>1.73619546561866</c:v>
                </c:pt>
                <c:pt idx="368">
                  <c:v>1.7563784807001801</c:v>
                </c:pt>
                <c:pt idx="369">
                  <c:v>1.7758432283451</c:v>
                </c:pt>
                <c:pt idx="370">
                  <c:v>1.7964570111312801</c:v>
                </c:pt>
                <c:pt idx="371">
                  <c:v>1.8167254060931199</c:v>
                </c:pt>
                <c:pt idx="372">
                  <c:v>2.6867383950891002</c:v>
                </c:pt>
                <c:pt idx="373">
                  <c:v>2.70135631801862</c:v>
                </c:pt>
                <c:pt idx="374">
                  <c:v>2.7180082364682798</c:v>
                </c:pt>
                <c:pt idx="375">
                  <c:v>2.7355119490722801</c:v>
                </c:pt>
                <c:pt idx="376">
                  <c:v>2.7523229956928401</c:v>
                </c:pt>
                <c:pt idx="377">
                  <c:v>2.7686016206292998</c:v>
                </c:pt>
                <c:pt idx="378">
                  <c:v>2.7843141865444601</c:v>
                </c:pt>
                <c:pt idx="379">
                  <c:v>2.7992001184573798</c:v>
                </c:pt>
                <c:pt idx="380">
                  <c:v>3.3656156062482001</c:v>
                </c:pt>
                <c:pt idx="381">
                  <c:v>3.3716520071540899</c:v>
                </c:pt>
                <c:pt idx="382">
                  <c:v>3.3789710635172701</c:v>
                </c:pt>
                <c:pt idx="383">
                  <c:v>3.3904344198216201</c:v>
                </c:pt>
                <c:pt idx="384">
                  <c:v>3.4014670505397802</c:v>
                </c:pt>
                <c:pt idx="385">
                  <c:v>3.4111623703705298</c:v>
                </c:pt>
                <c:pt idx="386">
                  <c:v>3.4210712291109999</c:v>
                </c:pt>
                <c:pt idx="387">
                  <c:v>3.43022896274833</c:v>
                </c:pt>
                <c:pt idx="388">
                  <c:v>3.8718158140866401</c:v>
                </c:pt>
                <c:pt idx="389">
                  <c:v>3.8792263807330798</c:v>
                </c:pt>
                <c:pt idx="390">
                  <c:v>3.8870913029346101</c:v>
                </c:pt>
                <c:pt idx="391">
                  <c:v>3.8944160097684399</c:v>
                </c:pt>
                <c:pt idx="392">
                  <c:v>3.9012447942697102</c:v>
                </c:pt>
                <c:pt idx="393">
                  <c:v>3.9080453624117601</c:v>
                </c:pt>
                <c:pt idx="394">
                  <c:v>3.91444302882568</c:v>
                </c:pt>
                <c:pt idx="395">
                  <c:v>3.92082091012142</c:v>
                </c:pt>
                <c:pt idx="396">
                  <c:v>4.1705010101550402</c:v>
                </c:pt>
                <c:pt idx="397">
                  <c:v>4.1738591978716997</c:v>
                </c:pt>
                <c:pt idx="398">
                  <c:v>4.1782690378852703</c:v>
                </c:pt>
                <c:pt idx="399">
                  <c:v>4.18442403952234</c:v>
                </c:pt>
                <c:pt idx="400">
                  <c:v>4.1902240705823601</c:v>
                </c:pt>
                <c:pt idx="401">
                  <c:v>4.19625291691667</c:v>
                </c:pt>
                <c:pt idx="402">
                  <c:v>4.20223314946253</c:v>
                </c:pt>
                <c:pt idx="403">
                  <c:v>4.20821356893636</c:v>
                </c:pt>
                <c:pt idx="404">
                  <c:v>4.4607976503121698</c:v>
                </c:pt>
                <c:pt idx="405">
                  <c:v>4.4663432786491404</c:v>
                </c:pt>
                <c:pt idx="406">
                  <c:v>4.4730476886091797</c:v>
                </c:pt>
                <c:pt idx="407">
                  <c:v>4.4798444990916897</c:v>
                </c:pt>
                <c:pt idx="408">
                  <c:v>4.4862494541544899</c:v>
                </c:pt>
                <c:pt idx="409">
                  <c:v>4.4930673963224503</c:v>
                </c:pt>
                <c:pt idx="410">
                  <c:v>4.49995288645668</c:v>
                </c:pt>
                <c:pt idx="411">
                  <c:v>4.5067629838311802</c:v>
                </c:pt>
                <c:pt idx="412">
                  <c:v>4.81838526170002</c:v>
                </c:pt>
                <c:pt idx="413">
                  <c:v>4.8218582489493897</c:v>
                </c:pt>
                <c:pt idx="414">
                  <c:v>4.8291288921322399</c:v>
                </c:pt>
                <c:pt idx="415">
                  <c:v>4.8363687332687402</c:v>
                </c:pt>
                <c:pt idx="416">
                  <c:v>4.84354567438508</c:v>
                </c:pt>
                <c:pt idx="417">
                  <c:v>4.8502596198337198</c:v>
                </c:pt>
                <c:pt idx="418">
                  <c:v>4.8573355995026404</c:v>
                </c:pt>
                <c:pt idx="419">
                  <c:v>4.8642751104473003</c:v>
                </c:pt>
                <c:pt idx="420">
                  <c:v>5.1488811641880696</c:v>
                </c:pt>
                <c:pt idx="421">
                  <c:v>5.1551852912039902</c:v>
                </c:pt>
                <c:pt idx="422">
                  <c:v>5.1619504017007198</c:v>
                </c:pt>
                <c:pt idx="423">
                  <c:v>5.1681549177611901</c:v>
                </c:pt>
                <c:pt idx="424">
                  <c:v>5.17447514772606</c:v>
                </c:pt>
                <c:pt idx="425">
                  <c:v>5.1808066307543701</c:v>
                </c:pt>
                <c:pt idx="426">
                  <c:v>5.1868962785067403</c:v>
                </c:pt>
                <c:pt idx="427">
                  <c:v>5.1927391139352999</c:v>
                </c:pt>
                <c:pt idx="428">
                  <c:v>5.4640383932869296</c:v>
                </c:pt>
                <c:pt idx="429">
                  <c:v>5.4666764927895803</c:v>
                </c:pt>
                <c:pt idx="430">
                  <c:v>5.4713505324641201</c:v>
                </c:pt>
                <c:pt idx="431">
                  <c:v>5.4760499173244002</c:v>
                </c:pt>
                <c:pt idx="432">
                  <c:v>5.4811507750387696</c:v>
                </c:pt>
                <c:pt idx="433">
                  <c:v>5.4860060493009897</c:v>
                </c:pt>
                <c:pt idx="434">
                  <c:v>5.4905487384301797</c:v>
                </c:pt>
                <c:pt idx="435">
                  <c:v>5.4948270440018199</c:v>
                </c:pt>
                <c:pt idx="436">
                  <c:v>5.6784635679604296</c:v>
                </c:pt>
                <c:pt idx="437">
                  <c:v>5.68139205492015</c:v>
                </c:pt>
                <c:pt idx="438">
                  <c:v>5.6852792425850902</c:v>
                </c:pt>
                <c:pt idx="439">
                  <c:v>5.6888594713792804</c:v>
                </c:pt>
                <c:pt idx="440">
                  <c:v>5.6924518612518202</c:v>
                </c:pt>
                <c:pt idx="441">
                  <c:v>5.6959931294011801</c:v>
                </c:pt>
                <c:pt idx="442">
                  <c:v>5.6994900362215697</c:v>
                </c:pt>
                <c:pt idx="443">
                  <c:v>5.7027884451483697</c:v>
                </c:pt>
                <c:pt idx="444">
                  <c:v>5.8301693802480896</c:v>
                </c:pt>
                <c:pt idx="445">
                  <c:v>5.8319166725116398</c:v>
                </c:pt>
                <c:pt idx="446">
                  <c:v>5.8347565960930403</c:v>
                </c:pt>
                <c:pt idx="447">
                  <c:v>5.8380029792479702</c:v>
                </c:pt>
                <c:pt idx="448">
                  <c:v>5.8412368504240204</c:v>
                </c:pt>
                <c:pt idx="449">
                  <c:v>5.8444560008345201</c:v>
                </c:pt>
                <c:pt idx="450">
                  <c:v>5.8475323873074396</c:v>
                </c:pt>
                <c:pt idx="451">
                  <c:v>5.8506939562632603</c:v>
                </c:pt>
                <c:pt idx="452">
                  <c:v>5.9412030631586497</c:v>
                </c:pt>
                <c:pt idx="453">
                  <c:v>5.94309644411753</c:v>
                </c:pt>
                <c:pt idx="454">
                  <c:v>5.9450501419249804</c:v>
                </c:pt>
                <c:pt idx="455">
                  <c:v>5.94778898995337</c:v>
                </c:pt>
                <c:pt idx="456">
                  <c:v>5.9504905872196199</c:v>
                </c:pt>
                <c:pt idx="457">
                  <c:v>5.9529667038394498</c:v>
                </c:pt>
                <c:pt idx="458">
                  <c:v>5.9553222283224496</c:v>
                </c:pt>
                <c:pt idx="459">
                  <c:v>5.9573894549139901</c:v>
                </c:pt>
                <c:pt idx="460">
                  <c:v>5.9760238204307203</c:v>
                </c:pt>
                <c:pt idx="461">
                  <c:v>5.9774401938991302</c:v>
                </c:pt>
                <c:pt idx="462">
                  <c:v>5.9786605939459996</c:v>
                </c:pt>
                <c:pt idx="463">
                  <c:v>5.9794955170965904</c:v>
                </c:pt>
                <c:pt idx="464">
                  <c:v>5.9798993014617201</c:v>
                </c:pt>
                <c:pt idx="465">
                  <c:v>5.97982201584602</c:v>
                </c:pt>
                <c:pt idx="466">
                  <c:v>5.9792095223398096</c:v>
                </c:pt>
                <c:pt idx="467">
                  <c:v>5.9779960860725501</c:v>
                </c:pt>
                <c:pt idx="468">
                  <c:v>5.8433239579710801</c:v>
                </c:pt>
                <c:pt idx="469">
                  <c:v>5.8426311743973702</c:v>
                </c:pt>
                <c:pt idx="470">
                  <c:v>5.8394617355715601</c:v>
                </c:pt>
                <c:pt idx="471">
                  <c:v>5.8353344878899902</c:v>
                </c:pt>
                <c:pt idx="472">
                  <c:v>5.83045206081096</c:v>
                </c:pt>
                <c:pt idx="473">
                  <c:v>5.8242845603725497</c:v>
                </c:pt>
                <c:pt idx="474">
                  <c:v>5.8174808137673102</c:v>
                </c:pt>
                <c:pt idx="475">
                  <c:v>5.8092107627646596</c:v>
                </c:pt>
                <c:pt idx="476">
                  <c:v>5.39940032850481</c:v>
                </c:pt>
                <c:pt idx="477">
                  <c:v>5.3894843985210104</c:v>
                </c:pt>
                <c:pt idx="478">
                  <c:v>5.37768497612866</c:v>
                </c:pt>
                <c:pt idx="479">
                  <c:v>5.3646408222741897</c:v>
                </c:pt>
                <c:pt idx="480">
                  <c:v>5.3498144064019799</c:v>
                </c:pt>
                <c:pt idx="481">
                  <c:v>5.3333236673348097</c:v>
                </c:pt>
                <c:pt idx="482">
                  <c:v>5.3150702647667396</c:v>
                </c:pt>
                <c:pt idx="483">
                  <c:v>5.2949664580931</c:v>
                </c:pt>
                <c:pt idx="484">
                  <c:v>4.4297018659413698</c:v>
                </c:pt>
                <c:pt idx="485">
                  <c:v>4.4161363902162103</c:v>
                </c:pt>
                <c:pt idx="486">
                  <c:v>4.3912910941192402</c:v>
                </c:pt>
                <c:pt idx="487">
                  <c:v>4.3643860389819604</c:v>
                </c:pt>
                <c:pt idx="488">
                  <c:v>4.3354079174426499</c:v>
                </c:pt>
                <c:pt idx="489">
                  <c:v>4.3043539861271896</c:v>
                </c:pt>
                <c:pt idx="490">
                  <c:v>4.27195790974171</c:v>
                </c:pt>
                <c:pt idx="491">
                  <c:v>4.2375326682317596</c:v>
                </c:pt>
                <c:pt idx="492">
                  <c:v>2.7337106005682998</c:v>
                </c:pt>
                <c:pt idx="493">
                  <c:v>2.7165642892382098</c:v>
                </c:pt>
                <c:pt idx="494">
                  <c:v>2.68583541206571</c:v>
                </c:pt>
                <c:pt idx="495">
                  <c:v>2.6477069489041201</c:v>
                </c:pt>
                <c:pt idx="496">
                  <c:v>2.6079632603010299</c:v>
                </c:pt>
                <c:pt idx="497">
                  <c:v>2.5688500566273702</c:v>
                </c:pt>
                <c:pt idx="498">
                  <c:v>2.52705918739957</c:v>
                </c:pt>
                <c:pt idx="499">
                  <c:v>2.4841264232976199</c:v>
                </c:pt>
                <c:pt idx="500">
                  <c:v>0.72345649344974605</c:v>
                </c:pt>
                <c:pt idx="501">
                  <c:v>0.69170682471186296</c:v>
                </c:pt>
                <c:pt idx="502">
                  <c:v>0.652765520021104</c:v>
                </c:pt>
                <c:pt idx="503">
                  <c:v>0.61127468533738205</c:v>
                </c:pt>
                <c:pt idx="504">
                  <c:v>0.56973167876972297</c:v>
                </c:pt>
                <c:pt idx="505">
                  <c:v>0.52796753874525704</c:v>
                </c:pt>
                <c:pt idx="506">
                  <c:v>0.48663961924587901</c:v>
                </c:pt>
                <c:pt idx="507">
                  <c:v>0.445985986467829</c:v>
                </c:pt>
                <c:pt idx="508">
                  <c:v>-1.50692325802891</c:v>
                </c:pt>
                <c:pt idx="509">
                  <c:v>-1.51505457783968</c:v>
                </c:pt>
                <c:pt idx="510">
                  <c:v>-1.53623524615434</c:v>
                </c:pt>
                <c:pt idx="511">
                  <c:v>-1.56941006724862</c:v>
                </c:pt>
                <c:pt idx="512">
                  <c:v>-1.59904141302067</c:v>
                </c:pt>
                <c:pt idx="513">
                  <c:v>-1.6307812395691299</c:v>
                </c:pt>
                <c:pt idx="514">
                  <c:v>-1.6604746947242801</c:v>
                </c:pt>
                <c:pt idx="515">
                  <c:v>-1.68802609383862</c:v>
                </c:pt>
                <c:pt idx="516">
                  <c:v>-2.8542878429482599</c:v>
                </c:pt>
                <c:pt idx="517">
                  <c:v>-2.8597076729459499</c:v>
                </c:pt>
                <c:pt idx="518">
                  <c:v>-2.8786807182504699</c:v>
                </c:pt>
                <c:pt idx="519">
                  <c:v>-2.89691606584047</c:v>
                </c:pt>
                <c:pt idx="520">
                  <c:v>-2.91430174115873</c:v>
                </c:pt>
                <c:pt idx="521">
                  <c:v>-2.9299587851906899</c:v>
                </c:pt>
                <c:pt idx="522">
                  <c:v>-2.9440263749781299</c:v>
                </c:pt>
                <c:pt idx="523">
                  <c:v>-2.9581451814630699</c:v>
                </c:pt>
                <c:pt idx="524">
                  <c:v>-3.4716277933160402</c:v>
                </c:pt>
                <c:pt idx="525">
                  <c:v>-3.4764164011903298</c:v>
                </c:pt>
                <c:pt idx="526">
                  <c:v>-3.48348197478647</c:v>
                </c:pt>
                <c:pt idx="527">
                  <c:v>-3.4930575784375399</c:v>
                </c:pt>
                <c:pt idx="528">
                  <c:v>-3.50198814736952</c:v>
                </c:pt>
                <c:pt idx="529">
                  <c:v>-3.5103642743630501</c:v>
                </c:pt>
                <c:pt idx="530">
                  <c:v>-3.5183410301235098</c:v>
                </c:pt>
                <c:pt idx="531">
                  <c:v>-3.5262840988823401</c:v>
                </c:pt>
                <c:pt idx="532">
                  <c:v>-3.8081715221973802</c:v>
                </c:pt>
                <c:pt idx="533">
                  <c:v>-3.80975209598249</c:v>
                </c:pt>
                <c:pt idx="534">
                  <c:v>-3.8118722938321499</c:v>
                </c:pt>
                <c:pt idx="535">
                  <c:v>-3.8185764467188101</c:v>
                </c:pt>
                <c:pt idx="536">
                  <c:v>-3.8254567604517402</c:v>
                </c:pt>
                <c:pt idx="537">
                  <c:v>-3.8324670974764699</c:v>
                </c:pt>
                <c:pt idx="538">
                  <c:v>-3.8395532907847398</c:v>
                </c:pt>
                <c:pt idx="539">
                  <c:v>-3.8464136487479101</c:v>
                </c:pt>
                <c:pt idx="540">
                  <c:v>-4.0996308488449902</c:v>
                </c:pt>
                <c:pt idx="541">
                  <c:v>-4.1038559919906703</c:v>
                </c:pt>
                <c:pt idx="542">
                  <c:v>-4.1108102167806804</c:v>
                </c:pt>
                <c:pt idx="543">
                  <c:v>-4.1185728326562501</c:v>
                </c:pt>
                <c:pt idx="544">
                  <c:v>-4.1265317983856598</c:v>
                </c:pt>
                <c:pt idx="545">
                  <c:v>-4.1346550075614799</c:v>
                </c:pt>
                <c:pt idx="546">
                  <c:v>-4.1430704907169096</c:v>
                </c:pt>
                <c:pt idx="547">
                  <c:v>-4.1513277879531403</c:v>
                </c:pt>
                <c:pt idx="548">
                  <c:v>-4.5523906837295103</c:v>
                </c:pt>
                <c:pt idx="549">
                  <c:v>-4.5614155193506098</c:v>
                </c:pt>
                <c:pt idx="550">
                  <c:v>-4.5732256525895503</c:v>
                </c:pt>
                <c:pt idx="551">
                  <c:v>-4.5834487729624502</c:v>
                </c:pt>
                <c:pt idx="552">
                  <c:v>-4.5933135074439599</c:v>
                </c:pt>
                <c:pt idx="553">
                  <c:v>-4.6030385602362101</c:v>
                </c:pt>
                <c:pt idx="554">
                  <c:v>-4.6127479073763196</c:v>
                </c:pt>
                <c:pt idx="555">
                  <c:v>-4.6230259743043698</c:v>
                </c:pt>
                <c:pt idx="556">
                  <c:v>-5.1265115916183097</c:v>
                </c:pt>
                <c:pt idx="557">
                  <c:v>-5.1370266568952898</c:v>
                </c:pt>
                <c:pt idx="558">
                  <c:v>-5.1487488145877398</c:v>
                </c:pt>
                <c:pt idx="559">
                  <c:v>-5.1593689032621501</c:v>
                </c:pt>
                <c:pt idx="560">
                  <c:v>-5.1701529488788402</c:v>
                </c:pt>
                <c:pt idx="561">
                  <c:v>-5.1810561821396703</c:v>
                </c:pt>
                <c:pt idx="562">
                  <c:v>-5.1918760190295199</c:v>
                </c:pt>
                <c:pt idx="563">
                  <c:v>-5.20208807638409</c:v>
                </c:pt>
                <c:pt idx="564">
                  <c:v>-5.7354075935656104</c:v>
                </c:pt>
                <c:pt idx="565">
                  <c:v>-5.7401287009099802</c:v>
                </c:pt>
                <c:pt idx="566">
                  <c:v>-5.7495582523448903</c:v>
                </c:pt>
                <c:pt idx="567">
                  <c:v>-5.7596185283425498</c:v>
                </c:pt>
                <c:pt idx="568">
                  <c:v>-5.7694275483700199</c:v>
                </c:pt>
                <c:pt idx="569">
                  <c:v>-5.7790077597186702</c:v>
                </c:pt>
                <c:pt idx="570">
                  <c:v>-5.7883029466964402</c:v>
                </c:pt>
                <c:pt idx="571">
                  <c:v>-5.7973807720606603</c:v>
                </c:pt>
                <c:pt idx="572">
                  <c:v>-6.2838740234872201</c:v>
                </c:pt>
                <c:pt idx="573">
                  <c:v>-6.2855337926162598</c:v>
                </c:pt>
                <c:pt idx="574">
                  <c:v>-6.28869175543901</c:v>
                </c:pt>
                <c:pt idx="575">
                  <c:v>-6.29572009055524</c:v>
                </c:pt>
                <c:pt idx="576">
                  <c:v>-6.3024938301322404</c:v>
                </c:pt>
                <c:pt idx="577">
                  <c:v>-6.3087929708503996</c:v>
                </c:pt>
                <c:pt idx="578">
                  <c:v>-6.31457653315214</c:v>
                </c:pt>
                <c:pt idx="579">
                  <c:v>-6.31979796892624</c:v>
                </c:pt>
                <c:pt idx="580">
                  <c:v>-6.6036099854893404</c:v>
                </c:pt>
                <c:pt idx="581">
                  <c:v>-6.6040914943718398</c:v>
                </c:pt>
                <c:pt idx="582">
                  <c:v>-6.6070466617825998</c:v>
                </c:pt>
                <c:pt idx="583">
                  <c:v>-6.6095356480279301</c:v>
                </c:pt>
                <c:pt idx="584">
                  <c:v>-6.6112319858799697</c:v>
                </c:pt>
                <c:pt idx="585">
                  <c:v>-6.6120597774768903</c:v>
                </c:pt>
                <c:pt idx="586">
                  <c:v>-6.6122619499738899</c:v>
                </c:pt>
                <c:pt idx="587">
                  <c:v>-6.6116784980536103</c:v>
                </c:pt>
                <c:pt idx="588">
                  <c:v>-6.6513798512520097</c:v>
                </c:pt>
                <c:pt idx="589">
                  <c:v>-6.6487538753668201</c:v>
                </c:pt>
                <c:pt idx="590">
                  <c:v>-6.6455415225754901</c:v>
                </c:pt>
                <c:pt idx="591">
                  <c:v>-6.64131611463608</c:v>
                </c:pt>
                <c:pt idx="592">
                  <c:v>-6.6360787307122999</c:v>
                </c:pt>
                <c:pt idx="593">
                  <c:v>-6.6300284354013197</c:v>
                </c:pt>
                <c:pt idx="594">
                  <c:v>-6.6227010558688404</c:v>
                </c:pt>
                <c:pt idx="595">
                  <c:v>-6.6155711834228299</c:v>
                </c:pt>
                <c:pt idx="596">
                  <c:v>-6.3193541395802599</c:v>
                </c:pt>
                <c:pt idx="597">
                  <c:v>-6.3107458367004901</c:v>
                </c:pt>
                <c:pt idx="598">
                  <c:v>-6.3000205931092603</c:v>
                </c:pt>
                <c:pt idx="599">
                  <c:v>-6.2883546673962298</c:v>
                </c:pt>
                <c:pt idx="600">
                  <c:v>-6.2762805493538298</c:v>
                </c:pt>
                <c:pt idx="601">
                  <c:v>-6.2638363419710901</c:v>
                </c:pt>
                <c:pt idx="602">
                  <c:v>-6.2505064915005297</c:v>
                </c:pt>
                <c:pt idx="603">
                  <c:v>-6.23631605454917</c:v>
                </c:pt>
                <c:pt idx="604">
                  <c:v>-5.6322520750558596</c:v>
                </c:pt>
                <c:pt idx="605">
                  <c:v>-5.6237369700816302</c:v>
                </c:pt>
                <c:pt idx="606">
                  <c:v>-5.6087486152456796</c:v>
                </c:pt>
                <c:pt idx="607">
                  <c:v>-5.5915582515553401</c:v>
                </c:pt>
                <c:pt idx="608">
                  <c:v>-5.5737402880444096</c:v>
                </c:pt>
                <c:pt idx="609">
                  <c:v>-5.5553486485364498</c:v>
                </c:pt>
                <c:pt idx="610">
                  <c:v>-5.5373156070254099</c:v>
                </c:pt>
                <c:pt idx="611">
                  <c:v>-5.5179541994582202</c:v>
                </c:pt>
                <c:pt idx="612">
                  <c:v>-4.7067658719322596</c:v>
                </c:pt>
                <c:pt idx="613">
                  <c:v>-4.68806467405759</c:v>
                </c:pt>
                <c:pt idx="614">
                  <c:v>-4.6706727229993499</c:v>
                </c:pt>
                <c:pt idx="615">
                  <c:v>-4.6460883565131201</c:v>
                </c:pt>
                <c:pt idx="616">
                  <c:v>-4.6238135074391504</c:v>
                </c:pt>
                <c:pt idx="617">
                  <c:v>-4.60270646842035</c:v>
                </c:pt>
                <c:pt idx="618">
                  <c:v>-4.5808072576004797</c:v>
                </c:pt>
                <c:pt idx="619">
                  <c:v>-4.5587820716831802</c:v>
                </c:pt>
                <c:pt idx="620">
                  <c:v>-3.7465128038617501</c:v>
                </c:pt>
                <c:pt idx="621">
                  <c:v>-3.74084886953136</c:v>
                </c:pt>
                <c:pt idx="622">
                  <c:v>-3.7242501079024901</c:v>
                </c:pt>
                <c:pt idx="623">
                  <c:v>-3.7030047278842901</c:v>
                </c:pt>
                <c:pt idx="624">
                  <c:v>-3.6802627099802598</c:v>
                </c:pt>
                <c:pt idx="625">
                  <c:v>-3.65648601312065</c:v>
                </c:pt>
                <c:pt idx="626">
                  <c:v>-3.63230864498499</c:v>
                </c:pt>
                <c:pt idx="627">
                  <c:v>-3.6076602867465799</c:v>
                </c:pt>
                <c:pt idx="628">
                  <c:v>-2.49946179848983</c:v>
                </c:pt>
                <c:pt idx="629">
                  <c:v>-2.4852534695505399</c:v>
                </c:pt>
                <c:pt idx="630">
                  <c:v>-2.4582944824431698</c:v>
                </c:pt>
                <c:pt idx="631">
                  <c:v>-2.4301851440055899</c:v>
                </c:pt>
                <c:pt idx="632">
                  <c:v>-2.4008935900918398</c:v>
                </c:pt>
                <c:pt idx="633">
                  <c:v>-2.3707789810409499</c:v>
                </c:pt>
                <c:pt idx="634">
                  <c:v>-2.3398046354751001</c:v>
                </c:pt>
                <c:pt idx="635">
                  <c:v>-2.3074038000126298</c:v>
                </c:pt>
                <c:pt idx="636">
                  <c:v>-0.97896133532423701</c:v>
                </c:pt>
                <c:pt idx="637">
                  <c:v>-0.94727353524448898</c:v>
                </c:pt>
                <c:pt idx="638">
                  <c:v>-0.91325129281031903</c:v>
                </c:pt>
                <c:pt idx="639">
                  <c:v>-0.877842396713432</c:v>
                </c:pt>
                <c:pt idx="640">
                  <c:v>-0.84171904330876501</c:v>
                </c:pt>
                <c:pt idx="641">
                  <c:v>-0.80606885349249602</c:v>
                </c:pt>
                <c:pt idx="642">
                  <c:v>-0.76673777907016105</c:v>
                </c:pt>
                <c:pt idx="643">
                  <c:v>-0.72803938547119695</c:v>
                </c:pt>
                <c:pt idx="644">
                  <c:v>0.73193795803383999</c:v>
                </c:pt>
                <c:pt idx="645">
                  <c:v>0.75210008138104101</c:v>
                </c:pt>
                <c:pt idx="646">
                  <c:v>0.78795270067418599</c:v>
                </c:pt>
                <c:pt idx="647">
                  <c:v>0.82596165384326203</c:v>
                </c:pt>
                <c:pt idx="648">
                  <c:v>0.86457813253488702</c:v>
                </c:pt>
                <c:pt idx="649">
                  <c:v>0.90277403621998298</c:v>
                </c:pt>
                <c:pt idx="650">
                  <c:v>0.94115995738870195</c:v>
                </c:pt>
                <c:pt idx="651">
                  <c:v>0.97882062937845205</c:v>
                </c:pt>
                <c:pt idx="652">
                  <c:v>2.30654694097713</c:v>
                </c:pt>
                <c:pt idx="653">
                  <c:v>2.3246886681832502</c:v>
                </c:pt>
                <c:pt idx="654">
                  <c:v>2.3467075309237702</c:v>
                </c:pt>
                <c:pt idx="655">
                  <c:v>2.37579302108802</c:v>
                </c:pt>
                <c:pt idx="656">
                  <c:v>2.4052780630427502</c:v>
                </c:pt>
                <c:pt idx="657">
                  <c:v>2.4333198288707201</c:v>
                </c:pt>
                <c:pt idx="658">
                  <c:v>2.4601675413234498</c:v>
                </c:pt>
                <c:pt idx="659">
                  <c:v>2.4854292223027898</c:v>
                </c:pt>
                <c:pt idx="660">
                  <c:v>3.2435341219019298</c:v>
                </c:pt>
                <c:pt idx="661">
                  <c:v>3.25603113546084</c:v>
                </c:pt>
                <c:pt idx="662">
                  <c:v>3.2747533811574501</c:v>
                </c:pt>
                <c:pt idx="663">
                  <c:v>3.2920045149891601</c:v>
                </c:pt>
                <c:pt idx="664">
                  <c:v>3.3078048454009101</c:v>
                </c:pt>
                <c:pt idx="665">
                  <c:v>3.3219906299150299</c:v>
                </c:pt>
                <c:pt idx="666">
                  <c:v>3.3350027589720299</c:v>
                </c:pt>
                <c:pt idx="667">
                  <c:v>3.3462309607365999</c:v>
                </c:pt>
                <c:pt idx="668">
                  <c:v>3.7419249395595502</c:v>
                </c:pt>
                <c:pt idx="669">
                  <c:v>3.7480055022676599</c:v>
                </c:pt>
                <c:pt idx="670">
                  <c:v>3.75613616443575</c:v>
                </c:pt>
                <c:pt idx="671">
                  <c:v>3.7639598677840298</c:v>
                </c:pt>
                <c:pt idx="672">
                  <c:v>3.7707179897178902</c:v>
                </c:pt>
                <c:pt idx="673">
                  <c:v>3.7771966650522502</c:v>
                </c:pt>
                <c:pt idx="674">
                  <c:v>3.7829216321556198</c:v>
                </c:pt>
                <c:pt idx="675">
                  <c:v>3.7884299295213002</c:v>
                </c:pt>
                <c:pt idx="676">
                  <c:v>3.9955959951366902</c:v>
                </c:pt>
                <c:pt idx="677">
                  <c:v>3.9987575912330202</c:v>
                </c:pt>
                <c:pt idx="678">
                  <c:v>4.0019604490574903</c:v>
                </c:pt>
                <c:pt idx="679">
                  <c:v>4.0073378244246101</c:v>
                </c:pt>
                <c:pt idx="680">
                  <c:v>4.0128769403400701</c:v>
                </c:pt>
                <c:pt idx="681">
                  <c:v>4.0184427417241899</c:v>
                </c:pt>
                <c:pt idx="682">
                  <c:v>4.0240385292056899</c:v>
                </c:pt>
                <c:pt idx="683">
                  <c:v>4.0295564266760797</c:v>
                </c:pt>
                <c:pt idx="684">
                  <c:v>4.2332071012111498</c:v>
                </c:pt>
                <c:pt idx="685">
                  <c:v>4.2369923759231503</c:v>
                </c:pt>
                <c:pt idx="686">
                  <c:v>4.24254684634949</c:v>
                </c:pt>
                <c:pt idx="687">
                  <c:v>4.2478213254688404</c:v>
                </c:pt>
                <c:pt idx="688">
                  <c:v>4.2531442239613204</c:v>
                </c:pt>
                <c:pt idx="689">
                  <c:v>4.2582462985262097</c:v>
                </c:pt>
                <c:pt idx="690">
                  <c:v>4.2631724934966098</c:v>
                </c:pt>
                <c:pt idx="691">
                  <c:v>4.26780411198758</c:v>
                </c:pt>
                <c:pt idx="692">
                  <c:v>4.3969729403375499</c:v>
                </c:pt>
                <c:pt idx="693">
                  <c:v>4.3995707912153703</c:v>
                </c:pt>
                <c:pt idx="694">
                  <c:v>4.4023381050420802</c:v>
                </c:pt>
                <c:pt idx="695">
                  <c:v>4.4055104659805897</c:v>
                </c:pt>
                <c:pt idx="696">
                  <c:v>4.4082790892322503</c:v>
                </c:pt>
                <c:pt idx="697">
                  <c:v>4.4107038309565798</c:v>
                </c:pt>
                <c:pt idx="698">
                  <c:v>4.4127574349325602</c:v>
                </c:pt>
                <c:pt idx="699">
                  <c:v>4.4144740458430096</c:v>
                </c:pt>
                <c:pt idx="700">
                  <c:v>4.4126607497675403</c:v>
                </c:pt>
                <c:pt idx="701">
                  <c:v>4.4139320360126399</c:v>
                </c:pt>
                <c:pt idx="702">
                  <c:v>4.4148673463387</c:v>
                </c:pt>
                <c:pt idx="703">
                  <c:v>4.4154607436808497</c:v>
                </c:pt>
                <c:pt idx="704">
                  <c:v>4.41576794211191</c:v>
                </c:pt>
                <c:pt idx="705">
                  <c:v>4.4159072547695901</c:v>
                </c:pt>
                <c:pt idx="706">
                  <c:v>4.4158217526495802</c:v>
                </c:pt>
                <c:pt idx="707">
                  <c:v>4.4156621858346599</c:v>
                </c:pt>
                <c:pt idx="708">
                  <c:v>4.3906310252129801</c:v>
                </c:pt>
                <c:pt idx="709">
                  <c:v>4.3906513911056697</c:v>
                </c:pt>
                <c:pt idx="710">
                  <c:v>4.3901443897230301</c:v>
                </c:pt>
                <c:pt idx="711">
                  <c:v>4.3894512974426299</c:v>
                </c:pt>
                <c:pt idx="712">
                  <c:v>4.3887724262229497</c:v>
                </c:pt>
                <c:pt idx="713">
                  <c:v>4.3880362221267104</c:v>
                </c:pt>
                <c:pt idx="714">
                  <c:v>4.3872567282880199</c:v>
                </c:pt>
                <c:pt idx="715">
                  <c:v>4.3864393166978699</c:v>
                </c:pt>
                <c:pt idx="716">
                  <c:v>4.3812761919796204</c:v>
                </c:pt>
                <c:pt idx="717">
                  <c:v>4.3803714971049299</c:v>
                </c:pt>
                <c:pt idx="718">
                  <c:v>4.37956418423793</c:v>
                </c:pt>
                <c:pt idx="719">
                  <c:v>4.3786743149678298</c:v>
                </c:pt>
                <c:pt idx="720">
                  <c:v>4.37792376060401</c:v>
                </c:pt>
                <c:pt idx="721">
                  <c:v>4.3771699222879796</c:v>
                </c:pt>
                <c:pt idx="722">
                  <c:v>4.3764108672939201</c:v>
                </c:pt>
                <c:pt idx="723">
                  <c:v>4.3756599178509799</c:v>
                </c:pt>
                <c:pt idx="724">
                  <c:v>4.3712830694928604</c:v>
                </c:pt>
                <c:pt idx="725">
                  <c:v>4.3707346954887099</c:v>
                </c:pt>
                <c:pt idx="726">
                  <c:v>4.3701671640772499</c:v>
                </c:pt>
                <c:pt idx="727">
                  <c:v>4.3696302587515596</c:v>
                </c:pt>
                <c:pt idx="728">
                  <c:v>4.3692227562081003</c:v>
                </c:pt>
                <c:pt idx="729">
                  <c:v>4.36879849251513</c:v>
                </c:pt>
                <c:pt idx="730">
                  <c:v>4.36840310880328</c:v>
                </c:pt>
                <c:pt idx="731">
                  <c:v>4.3681197769341802</c:v>
                </c:pt>
                <c:pt idx="732">
                  <c:v>4.36509150010352</c:v>
                </c:pt>
                <c:pt idx="733">
                  <c:v>4.36495836179067</c:v>
                </c:pt>
                <c:pt idx="734">
                  <c:v>4.36483241959845</c:v>
                </c:pt>
                <c:pt idx="735">
                  <c:v>4.3647852178241999</c:v>
                </c:pt>
                <c:pt idx="736">
                  <c:v>4.3648372689401196</c:v>
                </c:pt>
                <c:pt idx="737">
                  <c:v>4.3648136542107796</c:v>
                </c:pt>
                <c:pt idx="738">
                  <c:v>4.3649450190853498</c:v>
                </c:pt>
                <c:pt idx="739">
                  <c:v>4.3650023369067803</c:v>
                </c:pt>
                <c:pt idx="740">
                  <c:v>4.3623790381204302</c:v>
                </c:pt>
                <c:pt idx="741">
                  <c:v>4.3625096534257697</c:v>
                </c:pt>
                <c:pt idx="742">
                  <c:v>4.3626601564523604</c:v>
                </c:pt>
                <c:pt idx="743">
                  <c:v>4.3627653102848001</c:v>
                </c:pt>
                <c:pt idx="744">
                  <c:v>4.36278854298084</c:v>
                </c:pt>
                <c:pt idx="745">
                  <c:v>4.3627987845849097</c:v>
                </c:pt>
                <c:pt idx="746">
                  <c:v>4.3627132084025799</c:v>
                </c:pt>
                <c:pt idx="747">
                  <c:v>4.3626347983421097</c:v>
                </c:pt>
                <c:pt idx="748">
                  <c:v>4.3588891564411902</c:v>
                </c:pt>
                <c:pt idx="749">
                  <c:v>4.3587062366183602</c:v>
                </c:pt>
                <c:pt idx="750">
                  <c:v>4.3582518286546899</c:v>
                </c:pt>
                <c:pt idx="751">
                  <c:v>4.3578003996318504</c:v>
                </c:pt>
                <c:pt idx="752">
                  <c:v>4.3572688268643898</c:v>
                </c:pt>
                <c:pt idx="753">
                  <c:v>4.3566734588288796</c:v>
                </c:pt>
                <c:pt idx="754">
                  <c:v>4.3558337231880699</c:v>
                </c:pt>
                <c:pt idx="755">
                  <c:v>4.35502059082157</c:v>
                </c:pt>
                <c:pt idx="756">
                  <c:v>4.3495437334959899</c:v>
                </c:pt>
                <c:pt idx="757">
                  <c:v>4.3485595660510103</c:v>
                </c:pt>
                <c:pt idx="758">
                  <c:v>4.3474124583836096</c:v>
                </c:pt>
                <c:pt idx="759">
                  <c:v>4.3463515795626204</c:v>
                </c:pt>
                <c:pt idx="760">
                  <c:v>4.34521324867245</c:v>
                </c:pt>
                <c:pt idx="761">
                  <c:v>4.3439992677604202</c:v>
                </c:pt>
                <c:pt idx="762">
                  <c:v>4.3427524120304</c:v>
                </c:pt>
                <c:pt idx="763">
                  <c:v>4.3414482537205101</c:v>
                </c:pt>
                <c:pt idx="764">
                  <c:v>4.3355542318047098</c:v>
                </c:pt>
                <c:pt idx="765">
                  <c:v>4.3343399374815403</c:v>
                </c:pt>
                <c:pt idx="766">
                  <c:v>4.3330630379317503</c:v>
                </c:pt>
                <c:pt idx="767">
                  <c:v>4.3319329322397202</c:v>
                </c:pt>
                <c:pt idx="768">
                  <c:v>4.3308285355192302</c:v>
                </c:pt>
                <c:pt idx="769">
                  <c:v>4.3298335717435696</c:v>
                </c:pt>
                <c:pt idx="770">
                  <c:v>4.3289076007283196</c:v>
                </c:pt>
                <c:pt idx="771">
                  <c:v>4.3280966346062399</c:v>
                </c:pt>
                <c:pt idx="772">
                  <c:v>4.3236588637497997</c:v>
                </c:pt>
                <c:pt idx="773">
                  <c:v>4.32319073338072</c:v>
                </c:pt>
                <c:pt idx="774">
                  <c:v>4.3227948952018904</c:v>
                </c:pt>
                <c:pt idx="775">
                  <c:v>4.3225319275650103</c:v>
                </c:pt>
                <c:pt idx="776">
                  <c:v>4.3224721974572802</c:v>
                </c:pt>
                <c:pt idx="777">
                  <c:v>4.3225197747460404</c:v>
                </c:pt>
                <c:pt idx="778">
                  <c:v>4.3227296734134102</c:v>
                </c:pt>
                <c:pt idx="779">
                  <c:v>4.3231590146327603</c:v>
                </c:pt>
                <c:pt idx="780">
                  <c:v>4.3218198415613802</c:v>
                </c:pt>
                <c:pt idx="781">
                  <c:v>4.3225577821086798</c:v>
                </c:pt>
                <c:pt idx="782">
                  <c:v>4.3234921459625397</c:v>
                </c:pt>
                <c:pt idx="783">
                  <c:v>4.3245967724791399</c:v>
                </c:pt>
                <c:pt idx="784">
                  <c:v>4.3257743330041398</c:v>
                </c:pt>
                <c:pt idx="785">
                  <c:v>4.3271333157575897</c:v>
                </c:pt>
                <c:pt idx="786">
                  <c:v>4.3285456153889399</c:v>
                </c:pt>
                <c:pt idx="787">
                  <c:v>4.3300869993485698</c:v>
                </c:pt>
                <c:pt idx="788">
                  <c:v>4.3311640194691696</c:v>
                </c:pt>
                <c:pt idx="789">
                  <c:v>4.3327994991080203</c:v>
                </c:pt>
                <c:pt idx="790">
                  <c:v>4.3344295861984499</c:v>
                </c:pt>
                <c:pt idx="791">
                  <c:v>4.3360178205754902</c:v>
                </c:pt>
                <c:pt idx="792">
                  <c:v>4.3375544021546499</c:v>
                </c:pt>
                <c:pt idx="793">
                  <c:v>4.3390059903947904</c:v>
                </c:pt>
                <c:pt idx="794">
                  <c:v>4.3403865287964898</c:v>
                </c:pt>
                <c:pt idx="795">
                  <c:v>4.3415810519097997</c:v>
                </c:pt>
                <c:pt idx="796">
                  <c:v>4.34123792037839</c:v>
                </c:pt>
                <c:pt idx="797">
                  <c:v>4.3421053032037102</c:v>
                </c:pt>
                <c:pt idx="798">
                  <c:v>4.3427027867901096</c:v>
                </c:pt>
                <c:pt idx="799">
                  <c:v>4.3431546024410501</c:v>
                </c:pt>
                <c:pt idx="800">
                  <c:v>4.3433626507308203</c:v>
                </c:pt>
                <c:pt idx="801">
                  <c:v>4.3433238145825097</c:v>
                </c:pt>
                <c:pt idx="802">
                  <c:v>4.34309012967445</c:v>
                </c:pt>
                <c:pt idx="803">
                  <c:v>4.3426365845521602</c:v>
                </c:pt>
                <c:pt idx="804">
                  <c:v>4.3381335857201897</c:v>
                </c:pt>
                <c:pt idx="805">
                  <c:v>4.3373885355352799</c:v>
                </c:pt>
                <c:pt idx="806">
                  <c:v>4.3364119191276904</c:v>
                </c:pt>
                <c:pt idx="807">
                  <c:v>4.3353919201350699</c:v>
                </c:pt>
                <c:pt idx="808">
                  <c:v>4.3341451935229296</c:v>
                </c:pt>
                <c:pt idx="809">
                  <c:v>4.3328230484179198</c:v>
                </c:pt>
                <c:pt idx="810">
                  <c:v>4.3314480652676002</c:v>
                </c:pt>
                <c:pt idx="811">
                  <c:v>4.3300599729774998</c:v>
                </c:pt>
                <c:pt idx="812">
                  <c:v>4.3237728072755903</c:v>
                </c:pt>
                <c:pt idx="813">
                  <c:v>4.3224991809154396</c:v>
                </c:pt>
                <c:pt idx="814">
                  <c:v>4.3212739750072799</c:v>
                </c:pt>
                <c:pt idx="815">
                  <c:v>4.3200236711101896</c:v>
                </c:pt>
                <c:pt idx="816">
                  <c:v>4.31888689260078</c:v>
                </c:pt>
                <c:pt idx="817">
                  <c:v>4.3178961273732401</c:v>
                </c:pt>
                <c:pt idx="818">
                  <c:v>4.3170717333565101</c:v>
                </c:pt>
                <c:pt idx="819">
                  <c:v>4.31641699744522</c:v>
                </c:pt>
                <c:pt idx="820">
                  <c:v>4.3127416918514099</c:v>
                </c:pt>
                <c:pt idx="821">
                  <c:v>4.3124982353075998</c:v>
                </c:pt>
                <c:pt idx="822">
                  <c:v>4.3123393404007997</c:v>
                </c:pt>
                <c:pt idx="823">
                  <c:v>4.3124910573860804</c:v>
                </c:pt>
                <c:pt idx="824">
                  <c:v>4.3128365456062703</c:v>
                </c:pt>
                <c:pt idx="825">
                  <c:v>4.31334185833978</c:v>
                </c:pt>
                <c:pt idx="826">
                  <c:v>4.3140677157337297</c:v>
                </c:pt>
                <c:pt idx="827">
                  <c:v>4.31494900527652</c:v>
                </c:pt>
                <c:pt idx="828">
                  <c:v>4.3153883053229096</c:v>
                </c:pt>
                <c:pt idx="829">
                  <c:v>4.3166368751103104</c:v>
                </c:pt>
                <c:pt idx="830">
                  <c:v>4.3180350914286798</c:v>
                </c:pt>
                <c:pt idx="831">
                  <c:v>4.3195816218070702</c:v>
                </c:pt>
                <c:pt idx="832">
                  <c:v>4.3212756008184101</c:v>
                </c:pt>
                <c:pt idx="833">
                  <c:v>4.3230484113156002</c:v>
                </c:pt>
                <c:pt idx="834">
                  <c:v>4.32495640661684</c:v>
                </c:pt>
                <c:pt idx="835">
                  <c:v>4.3269109117587199</c:v>
                </c:pt>
                <c:pt idx="836">
                  <c:v>4.3298293063194002</c:v>
                </c:pt>
                <c:pt idx="837">
                  <c:v>4.3319362940753603</c:v>
                </c:pt>
                <c:pt idx="838">
                  <c:v>4.3340759282766799</c:v>
                </c:pt>
                <c:pt idx="839">
                  <c:v>4.3362649099143997</c:v>
                </c:pt>
                <c:pt idx="840">
                  <c:v>4.3384385535415397</c:v>
                </c:pt>
                <c:pt idx="841">
                  <c:v>4.3406123810455401</c:v>
                </c:pt>
                <c:pt idx="842">
                  <c:v>4.3427971276409396</c:v>
                </c:pt>
                <c:pt idx="843">
                  <c:v>4.3449219723397503</c:v>
                </c:pt>
                <c:pt idx="844">
                  <c:v>4.3482221155002696</c:v>
                </c:pt>
                <c:pt idx="845">
                  <c:v>4.3502117584656803</c:v>
                </c:pt>
                <c:pt idx="846">
                  <c:v>4.3521702671664499</c:v>
                </c:pt>
                <c:pt idx="847">
                  <c:v>4.35405164555202</c:v>
                </c:pt>
                <c:pt idx="848">
                  <c:v>4.35582464527943</c:v>
                </c:pt>
                <c:pt idx="849">
                  <c:v>4.3575131479513498</c:v>
                </c:pt>
                <c:pt idx="850">
                  <c:v>4.3591275778719201</c:v>
                </c:pt>
                <c:pt idx="851">
                  <c:v>4.3606138075149596</c:v>
                </c:pt>
                <c:pt idx="852">
                  <c:v>4.3627166656585699</c:v>
                </c:pt>
                <c:pt idx="853">
                  <c:v>4.3640295461159502</c:v>
                </c:pt>
                <c:pt idx="854">
                  <c:v>4.3652184233384599</c:v>
                </c:pt>
                <c:pt idx="855">
                  <c:v>4.3663118531249001</c:v>
                </c:pt>
                <c:pt idx="856">
                  <c:v>4.3673114760288998</c:v>
                </c:pt>
                <c:pt idx="857">
                  <c:v>4.3681845856037604</c:v>
                </c:pt>
                <c:pt idx="858">
                  <c:v>4.3689637938827</c:v>
                </c:pt>
                <c:pt idx="859">
                  <c:v>4.3696897927066098</c:v>
                </c:pt>
                <c:pt idx="860">
                  <c:v>4.3698872438869003</c:v>
                </c:pt>
                <c:pt idx="861">
                  <c:v>4.37048306677376</c:v>
                </c:pt>
                <c:pt idx="862">
                  <c:v>4.3709781712549303</c:v>
                </c:pt>
                <c:pt idx="863">
                  <c:v>4.3714582139673199</c:v>
                </c:pt>
                <c:pt idx="864">
                  <c:v>4.3718901949308497</c:v>
                </c:pt>
                <c:pt idx="865">
                  <c:v>4.3723165484396498</c:v>
                </c:pt>
                <c:pt idx="866">
                  <c:v>4.3727588309010299</c:v>
                </c:pt>
                <c:pt idx="867">
                  <c:v>4.3732290591677003</c:v>
                </c:pt>
                <c:pt idx="868">
                  <c:v>4.3734928782516196</c:v>
                </c:pt>
                <c:pt idx="869">
                  <c:v>4.3740691131984697</c:v>
                </c:pt>
                <c:pt idx="870">
                  <c:v>4.3747076951146102</c:v>
                </c:pt>
                <c:pt idx="871">
                  <c:v>4.3754546606435598</c:v>
                </c:pt>
                <c:pt idx="872">
                  <c:v>4.3762892487072298</c:v>
                </c:pt>
                <c:pt idx="873">
                  <c:v>4.3772321295074796</c:v>
                </c:pt>
                <c:pt idx="874">
                  <c:v>4.3783171745000899</c:v>
                </c:pt>
                <c:pt idx="875">
                  <c:v>4.3794805387005802</c:v>
                </c:pt>
                <c:pt idx="876">
                  <c:v>4.3818264221697998</c:v>
                </c:pt>
                <c:pt idx="877">
                  <c:v>4.3832476330592502</c:v>
                </c:pt>
                <c:pt idx="878">
                  <c:v>4.3848071749908497</c:v>
                </c:pt>
                <c:pt idx="879">
                  <c:v>4.3865168890723796</c:v>
                </c:pt>
                <c:pt idx="880">
                  <c:v>4.3883197419424</c:v>
                </c:pt>
                <c:pt idx="881">
                  <c:v>4.3902172531290997</c:v>
                </c:pt>
                <c:pt idx="882">
                  <c:v>4.3922808385310699</c:v>
                </c:pt>
                <c:pt idx="883">
                  <c:v>4.3943688134804804</c:v>
                </c:pt>
                <c:pt idx="884">
                  <c:v>4.3989441760017503</c:v>
                </c:pt>
                <c:pt idx="885">
                  <c:v>4.4011725279862803</c:v>
                </c:pt>
                <c:pt idx="886">
                  <c:v>4.4034527898221301</c:v>
                </c:pt>
                <c:pt idx="887">
                  <c:v>4.4058132625551698</c:v>
                </c:pt>
                <c:pt idx="888">
                  <c:v>4.4081384359686</c:v>
                </c:pt>
                <c:pt idx="889">
                  <c:v>4.4105302691096799</c:v>
                </c:pt>
                <c:pt idx="890">
                  <c:v>4.41285056394935</c:v>
                </c:pt>
                <c:pt idx="891">
                  <c:v>4.415189992158</c:v>
                </c:pt>
                <c:pt idx="892">
                  <c:v>4.4198618046893401</c:v>
                </c:pt>
                <c:pt idx="893">
                  <c:v>4.4214159202371999</c:v>
                </c:pt>
                <c:pt idx="894">
                  <c:v>4.4231017941117603</c:v>
                </c:pt>
                <c:pt idx="895">
                  <c:v>4.42514819133297</c:v>
                </c:pt>
                <c:pt idx="896">
                  <c:v>4.4270495410913897</c:v>
                </c:pt>
                <c:pt idx="897">
                  <c:v>4.4288516891481198</c:v>
                </c:pt>
                <c:pt idx="898">
                  <c:v>4.4304667394864197</c:v>
                </c:pt>
                <c:pt idx="899">
                  <c:v>4.4319941020437499</c:v>
                </c:pt>
                <c:pt idx="900">
                  <c:v>4.4345264825508997</c:v>
                </c:pt>
                <c:pt idx="901">
                  <c:v>4.4356883085306604</c:v>
                </c:pt>
                <c:pt idx="902">
                  <c:v>4.4366710181977798</c:v>
                </c:pt>
                <c:pt idx="903">
                  <c:v>4.4374845701803496</c:v>
                </c:pt>
                <c:pt idx="904">
                  <c:v>4.4381162654455304</c:v>
                </c:pt>
                <c:pt idx="905">
                  <c:v>4.4385268001514397</c:v>
                </c:pt>
                <c:pt idx="906">
                  <c:v>4.4387566290092701</c:v>
                </c:pt>
                <c:pt idx="907">
                  <c:v>4.4387957180957001</c:v>
                </c:pt>
                <c:pt idx="908">
                  <c:v>4.4376065230856803</c:v>
                </c:pt>
                <c:pt idx="909">
                  <c:v>4.4373329506482797</c:v>
                </c:pt>
                <c:pt idx="910">
                  <c:v>4.4368863288029496</c:v>
                </c:pt>
                <c:pt idx="911">
                  <c:v>4.4363271311969097</c:v>
                </c:pt>
                <c:pt idx="912">
                  <c:v>4.4356167327969303</c:v>
                </c:pt>
                <c:pt idx="913">
                  <c:v>4.4348371759064102</c:v>
                </c:pt>
                <c:pt idx="914">
                  <c:v>4.4339886060407903</c:v>
                </c:pt>
                <c:pt idx="915">
                  <c:v>4.4330595374939099</c:v>
                </c:pt>
                <c:pt idx="916">
                  <c:v>4.4292956710185702</c:v>
                </c:pt>
                <c:pt idx="917">
                  <c:v>4.4283054819620196</c:v>
                </c:pt>
                <c:pt idx="918">
                  <c:v>4.4274170821442898</c:v>
                </c:pt>
                <c:pt idx="919">
                  <c:v>4.42646879433949</c:v>
                </c:pt>
                <c:pt idx="920">
                  <c:v>4.4256409817703899</c:v>
                </c:pt>
                <c:pt idx="921">
                  <c:v>4.4248713262499404</c:v>
                </c:pt>
                <c:pt idx="922">
                  <c:v>4.4241054856429001</c:v>
                </c:pt>
                <c:pt idx="923">
                  <c:v>4.4234745152698203</c:v>
                </c:pt>
                <c:pt idx="924">
                  <c:v>4.4201628340195098</c:v>
                </c:pt>
                <c:pt idx="925">
                  <c:v>4.4197731564458502</c:v>
                </c:pt>
                <c:pt idx="926">
                  <c:v>4.41944756492863</c:v>
                </c:pt>
                <c:pt idx="927">
                  <c:v>4.4192646543050103</c:v>
                </c:pt>
                <c:pt idx="928">
                  <c:v>4.4192073167544796</c:v>
                </c:pt>
                <c:pt idx="929">
                  <c:v>4.41929446915442</c:v>
                </c:pt>
                <c:pt idx="930">
                  <c:v>4.41947320498263</c:v>
                </c:pt>
                <c:pt idx="931">
                  <c:v>4.4197139109226198</c:v>
                </c:pt>
                <c:pt idx="932">
                  <c:v>4.4184603050630198</c:v>
                </c:pt>
                <c:pt idx="933">
                  <c:v>4.4189523288418702</c:v>
                </c:pt>
                <c:pt idx="934">
                  <c:v>4.4194986434592796</c:v>
                </c:pt>
                <c:pt idx="935">
                  <c:v>4.4201135261692901</c:v>
                </c:pt>
                <c:pt idx="936">
                  <c:v>4.42087589369621</c:v>
                </c:pt>
                <c:pt idx="937">
                  <c:v>4.42169194919724</c:v>
                </c:pt>
                <c:pt idx="938">
                  <c:v>4.4224818838487003</c:v>
                </c:pt>
                <c:pt idx="939">
                  <c:v>4.4233096033503498</c:v>
                </c:pt>
                <c:pt idx="940">
                  <c:v>4.4233742122234299</c:v>
                </c:pt>
                <c:pt idx="941">
                  <c:v>4.4242578067413199</c:v>
                </c:pt>
                <c:pt idx="942">
                  <c:v>4.4251246738093499</c:v>
                </c:pt>
                <c:pt idx="943">
                  <c:v>4.4259929690631701</c:v>
                </c:pt>
                <c:pt idx="944">
                  <c:v>4.4268332897921399</c:v>
                </c:pt>
                <c:pt idx="945">
                  <c:v>4.4276608082711402</c:v>
                </c:pt>
                <c:pt idx="946">
                  <c:v>4.4284362977112401</c:v>
                </c:pt>
                <c:pt idx="947">
                  <c:v>4.4292005563586798</c:v>
                </c:pt>
                <c:pt idx="948">
                  <c:v>4.4290515199789597</c:v>
                </c:pt>
                <c:pt idx="949">
                  <c:v>4.4299568640802498</c:v>
                </c:pt>
                <c:pt idx="950">
                  <c:v>4.4307770220784102</c:v>
                </c:pt>
                <c:pt idx="951">
                  <c:v>4.43133413662071</c:v>
                </c:pt>
                <c:pt idx="952">
                  <c:v>4.4318835531375198</c:v>
                </c:pt>
                <c:pt idx="953">
                  <c:v>4.4323628832547</c:v>
                </c:pt>
                <c:pt idx="954">
                  <c:v>4.4328100148208103</c:v>
                </c:pt>
                <c:pt idx="955">
                  <c:v>4.4332509646926503</c:v>
                </c:pt>
                <c:pt idx="956">
                  <c:v>4.4326406347320599</c:v>
                </c:pt>
                <c:pt idx="957">
                  <c:v>4.4330337400535296</c:v>
                </c:pt>
                <c:pt idx="958">
                  <c:v>4.4333924460110499</c:v>
                </c:pt>
                <c:pt idx="959">
                  <c:v>4.4337478638980103</c:v>
                </c:pt>
                <c:pt idx="960">
                  <c:v>4.4341203868925003</c:v>
                </c:pt>
                <c:pt idx="961">
                  <c:v>4.4344992456536296</c:v>
                </c:pt>
                <c:pt idx="962">
                  <c:v>4.4349068546950896</c:v>
                </c:pt>
                <c:pt idx="963">
                  <c:v>4.4353412362104496</c:v>
                </c:pt>
                <c:pt idx="964">
                  <c:v>4.4352205005318703</c:v>
                </c:pt>
                <c:pt idx="965">
                  <c:v>4.4357246284442704</c:v>
                </c:pt>
                <c:pt idx="966">
                  <c:v>4.4362830671679898</c:v>
                </c:pt>
                <c:pt idx="967">
                  <c:v>4.4368974467238997</c:v>
                </c:pt>
                <c:pt idx="968">
                  <c:v>4.4375786619604503</c:v>
                </c:pt>
                <c:pt idx="969">
                  <c:v>4.4383310590439802</c:v>
                </c:pt>
                <c:pt idx="970">
                  <c:v>4.4391655292614098</c:v>
                </c:pt>
                <c:pt idx="971">
                  <c:v>4.4400809354736097</c:v>
                </c:pt>
                <c:pt idx="972">
                  <c:v>4.4415417076948103</c:v>
                </c:pt>
                <c:pt idx="973">
                  <c:v>4.4426586856211197</c:v>
                </c:pt>
                <c:pt idx="974">
                  <c:v>4.4438555265100499</c:v>
                </c:pt>
                <c:pt idx="975">
                  <c:v>4.4451483908684297</c:v>
                </c:pt>
                <c:pt idx="976">
                  <c:v>4.4465838765780399</c:v>
                </c:pt>
                <c:pt idx="977">
                  <c:v>4.4480862368907896</c:v>
                </c:pt>
                <c:pt idx="978">
                  <c:v>4.4497031501097402</c:v>
                </c:pt>
                <c:pt idx="979">
                  <c:v>4.4514132662735504</c:v>
                </c:pt>
                <c:pt idx="980">
                  <c:v>4.4550182657030497</c:v>
                </c:pt>
                <c:pt idx="981">
                  <c:v>4.4569087430825798</c:v>
                </c:pt>
                <c:pt idx="982">
                  <c:v>4.4589372788200299</c:v>
                </c:pt>
                <c:pt idx="983">
                  <c:v>4.4610505594784797</c:v>
                </c:pt>
                <c:pt idx="984">
                  <c:v>4.4632540960437899</c:v>
                </c:pt>
                <c:pt idx="985">
                  <c:v>4.4655836507335298</c:v>
                </c:pt>
                <c:pt idx="986">
                  <c:v>4.4679420368625804</c:v>
                </c:pt>
                <c:pt idx="987">
                  <c:v>4.4704011072070902</c:v>
                </c:pt>
                <c:pt idx="988">
                  <c:v>4.4756175808525898</c:v>
                </c:pt>
                <c:pt idx="989">
                  <c:v>4.4781060207444696</c:v>
                </c:pt>
                <c:pt idx="990">
                  <c:v>4.4806929964660496</c:v>
                </c:pt>
                <c:pt idx="991">
                  <c:v>4.4833220587320604</c:v>
                </c:pt>
                <c:pt idx="992">
                  <c:v>4.4858747295715098</c:v>
                </c:pt>
                <c:pt idx="993">
                  <c:v>4.4884050679343996</c:v>
                </c:pt>
                <c:pt idx="994">
                  <c:v>4.4910212458352099</c:v>
                </c:pt>
                <c:pt idx="995">
                  <c:v>4.4935522869524798</c:v>
                </c:pt>
                <c:pt idx="996">
                  <c:v>4.4985804913764698</c:v>
                </c:pt>
                <c:pt idx="997">
                  <c:v>4.5010102734064104</c:v>
                </c:pt>
                <c:pt idx="998">
                  <c:v>4.5033332036110698</c:v>
                </c:pt>
                <c:pt idx="999">
                  <c:v>4.50561041765312</c:v>
                </c:pt>
                <c:pt idx="1000">
                  <c:v>4.5077718124690298</c:v>
                </c:pt>
                <c:pt idx="1001">
                  <c:v>4.5098845628079403</c:v>
                </c:pt>
                <c:pt idx="1002">
                  <c:v>4.5118642787254197</c:v>
                </c:pt>
                <c:pt idx="1003">
                  <c:v>4.5137902811488697</c:v>
                </c:pt>
                <c:pt idx="1004">
                  <c:v>4.5167833715466603</c:v>
                </c:pt>
                <c:pt idx="1005">
                  <c:v>4.5183639733570597</c:v>
                </c:pt>
                <c:pt idx="1006">
                  <c:v>4.5198931667376296</c:v>
                </c:pt>
                <c:pt idx="1007">
                  <c:v>4.5213021102452098</c:v>
                </c:pt>
                <c:pt idx="1008">
                  <c:v>4.5226269167695001</c:v>
                </c:pt>
                <c:pt idx="1009">
                  <c:v>4.5237786903969397</c:v>
                </c:pt>
                <c:pt idx="1010">
                  <c:v>4.5248483737702099</c:v>
                </c:pt>
                <c:pt idx="1011">
                  <c:v>4.5258390727674804</c:v>
                </c:pt>
                <c:pt idx="1012">
                  <c:v>4.5265100947510701</c:v>
                </c:pt>
                <c:pt idx="1013">
                  <c:v>4.5273687813773504</c:v>
                </c:pt>
                <c:pt idx="1014">
                  <c:v>4.5281508769266301</c:v>
                </c:pt>
                <c:pt idx="1015">
                  <c:v>4.5288783520938001</c:v>
                </c:pt>
                <c:pt idx="1016">
                  <c:v>4.5295823180890897</c:v>
                </c:pt>
                <c:pt idx="1017">
                  <c:v>4.5302424979707698</c:v>
                </c:pt>
                <c:pt idx="1018">
                  <c:v>4.5308993630614696</c:v>
                </c:pt>
                <c:pt idx="1019">
                  <c:v>4.5315221422202097</c:v>
                </c:pt>
                <c:pt idx="1020">
                  <c:v>4.53139746927424</c:v>
                </c:pt>
                <c:pt idx="1021">
                  <c:v>4.5320358841620996</c:v>
                </c:pt>
                <c:pt idx="1022">
                  <c:v>4.5326858264976204</c:v>
                </c:pt>
                <c:pt idx="1023">
                  <c:v>4.5333484056640501</c:v>
                </c:pt>
                <c:pt idx="1024">
                  <c:v>4.5340399297482001</c:v>
                </c:pt>
                <c:pt idx="1025">
                  <c:v>4.5347557607564299</c:v>
                </c:pt>
                <c:pt idx="1026">
                  <c:v>4.5355131354981104</c:v>
                </c:pt>
                <c:pt idx="1027">
                  <c:v>4.5362893840099199</c:v>
                </c:pt>
                <c:pt idx="1028">
                  <c:v>4.5367627220529396</c:v>
                </c:pt>
                <c:pt idx="1029">
                  <c:v>4.5376297128949101</c:v>
                </c:pt>
                <c:pt idx="1030">
                  <c:v>4.53854117394354</c:v>
                </c:pt>
                <c:pt idx="1031">
                  <c:v>4.5395019606524896</c:v>
                </c:pt>
                <c:pt idx="1032">
                  <c:v>4.5405130481265603</c:v>
                </c:pt>
                <c:pt idx="1033">
                  <c:v>4.5415757593701898</c:v>
                </c:pt>
                <c:pt idx="1034">
                  <c:v>4.5426938374435499</c:v>
                </c:pt>
                <c:pt idx="1035">
                  <c:v>4.5438236186019498</c:v>
                </c:pt>
                <c:pt idx="1036">
                  <c:v>4.54548954404176</c:v>
                </c:pt>
                <c:pt idx="1037">
                  <c:v>4.5467446290838698</c:v>
                </c:pt>
                <c:pt idx="1038">
                  <c:v>4.5480369934466802</c:v>
                </c:pt>
                <c:pt idx="1039">
                  <c:v>4.54940294922908</c:v>
                </c:pt>
                <c:pt idx="1040">
                  <c:v>4.5508033507921599</c:v>
                </c:pt>
                <c:pt idx="1041">
                  <c:v>4.5522708642605796</c:v>
                </c:pt>
                <c:pt idx="1042">
                  <c:v>4.5537968798875799</c:v>
                </c:pt>
                <c:pt idx="1043">
                  <c:v>4.5553411891859801</c:v>
                </c:pt>
                <c:pt idx="1044">
                  <c:v>4.5582913418599897</c:v>
                </c:pt>
                <c:pt idx="1045">
                  <c:v>4.55991002806004</c:v>
                </c:pt>
                <c:pt idx="1046">
                  <c:v>4.56156994027896</c:v>
                </c:pt>
                <c:pt idx="1047">
                  <c:v>4.5632660138525702</c:v>
                </c:pt>
                <c:pt idx="1048">
                  <c:v>4.5650422708769103</c:v>
                </c:pt>
                <c:pt idx="1049">
                  <c:v>4.5668423455085598</c:v>
                </c:pt>
                <c:pt idx="1050">
                  <c:v>4.5686353386476801</c:v>
                </c:pt>
                <c:pt idx="1051">
                  <c:v>4.5704385864949399</c:v>
                </c:pt>
                <c:pt idx="1052">
                  <c:v>4.5738186552214897</c:v>
                </c:pt>
                <c:pt idx="1053">
                  <c:v>4.57558340558667</c:v>
                </c:pt>
                <c:pt idx="1054">
                  <c:v>4.5773369150576801</c:v>
                </c:pt>
                <c:pt idx="1055">
                  <c:v>4.57900439404143</c:v>
                </c:pt>
                <c:pt idx="1056">
                  <c:v>4.5806463580155903</c:v>
                </c:pt>
                <c:pt idx="1057">
                  <c:v>4.5822352534930202</c:v>
                </c:pt>
                <c:pt idx="1058">
                  <c:v>4.58378509658613</c:v>
                </c:pt>
                <c:pt idx="1059">
                  <c:v>4.5852718194329798</c:v>
                </c:pt>
                <c:pt idx="1060">
                  <c:v>4.5876997462766598</c:v>
                </c:pt>
                <c:pt idx="1061">
                  <c:v>4.5890439391071496</c:v>
                </c:pt>
                <c:pt idx="1062">
                  <c:v>4.5903278954539299</c:v>
                </c:pt>
                <c:pt idx="1063">
                  <c:v>4.5915556902688399</c:v>
                </c:pt>
                <c:pt idx="1064">
                  <c:v>4.5927012637137503</c:v>
                </c:pt>
                <c:pt idx="1065">
                  <c:v>4.5937286003327404</c:v>
                </c:pt>
                <c:pt idx="1066">
                  <c:v>4.5946834403835197</c:v>
                </c:pt>
                <c:pt idx="1067">
                  <c:v>4.5955667218940901</c:v>
                </c:pt>
                <c:pt idx="1068">
                  <c:v>4.5962513471649098</c:v>
                </c:pt>
                <c:pt idx="1069">
                  <c:v>4.5969780162106204</c:v>
                </c:pt>
                <c:pt idx="1070">
                  <c:v>4.5976334627265603</c:v>
                </c:pt>
                <c:pt idx="1071">
                  <c:v>4.5982334997144703</c:v>
                </c:pt>
                <c:pt idx="1072">
                  <c:v>4.5987766000575698</c:v>
                </c:pt>
                <c:pt idx="1073">
                  <c:v>4.5992508613088496</c:v>
                </c:pt>
                <c:pt idx="1074">
                  <c:v>4.5996955990555799</c:v>
                </c:pt>
                <c:pt idx="1075">
                  <c:v>4.6000717232238699</c:v>
                </c:pt>
                <c:pt idx="1076">
                  <c:v>4.5994338093088798</c:v>
                </c:pt>
                <c:pt idx="1077">
                  <c:v>4.5997756700597403</c:v>
                </c:pt>
                <c:pt idx="1078">
                  <c:v>4.60010329644685</c:v>
                </c:pt>
                <c:pt idx="1079">
                  <c:v>4.6003717642461304</c:v>
                </c:pt>
                <c:pt idx="1080">
                  <c:v>4.6006295714711403</c:v>
                </c:pt>
                <c:pt idx="1081">
                  <c:v>4.6008960328633197</c:v>
                </c:pt>
                <c:pt idx="1082">
                  <c:v>4.6011639888707103</c:v>
                </c:pt>
                <c:pt idx="1083">
                  <c:v>4.6014436422509402</c:v>
                </c:pt>
                <c:pt idx="1084">
                  <c:v>4.6006149073408604</c:v>
                </c:pt>
                <c:pt idx="1085">
                  <c:v>4.6009543452784802</c:v>
                </c:pt>
                <c:pt idx="1086">
                  <c:v>4.6013283983640596</c:v>
                </c:pt>
                <c:pt idx="1087">
                  <c:v>4.6017295093734196</c:v>
                </c:pt>
                <c:pt idx="1088">
                  <c:v>4.6021571109348596</c:v>
                </c:pt>
                <c:pt idx="1089">
                  <c:v>4.6026516425609998</c:v>
                </c:pt>
                <c:pt idx="1090">
                  <c:v>4.6031718393986001</c:v>
                </c:pt>
                <c:pt idx="1091">
                  <c:v>4.6037475534898498</c:v>
                </c:pt>
                <c:pt idx="1092">
                  <c:v>4.6037527443762798</c:v>
                </c:pt>
                <c:pt idx="1093">
                  <c:v>4.6044369019312796</c:v>
                </c:pt>
                <c:pt idx="1094">
                  <c:v>4.6051572146233699</c:v>
                </c:pt>
                <c:pt idx="1095">
                  <c:v>4.6059190162176602</c:v>
                </c:pt>
                <c:pt idx="1096">
                  <c:v>4.6067728454949801</c:v>
                </c:pt>
                <c:pt idx="1097">
                  <c:v>4.60766242372428</c:v>
                </c:pt>
                <c:pt idx="1098">
                  <c:v>4.6085606451786099</c:v>
                </c:pt>
                <c:pt idx="1099">
                  <c:v>4.6094854571449702</c:v>
                </c:pt>
                <c:pt idx="1100">
                  <c:v>4.6103914043646004</c:v>
                </c:pt>
                <c:pt idx="1101">
                  <c:v>4.6113788334882502</c:v>
                </c:pt>
                <c:pt idx="1102">
                  <c:v>4.6123879957196703</c:v>
                </c:pt>
                <c:pt idx="1103">
                  <c:v>4.6134045951756697</c:v>
                </c:pt>
                <c:pt idx="1104">
                  <c:v>4.6144181747558299</c:v>
                </c:pt>
                <c:pt idx="1105">
                  <c:v>4.6154274556351202</c:v>
                </c:pt>
                <c:pt idx="1106">
                  <c:v>4.6164145059411101</c:v>
                </c:pt>
                <c:pt idx="1107">
                  <c:v>4.6173848900949803</c:v>
                </c:pt>
                <c:pt idx="1108">
                  <c:v>4.61827571701102</c:v>
                </c:pt>
                <c:pt idx="1109">
                  <c:v>4.6191661267168396</c:v>
                </c:pt>
                <c:pt idx="1110">
                  <c:v>4.6200216014293503</c:v>
                </c:pt>
                <c:pt idx="1111">
                  <c:v>4.6207914320114298</c:v>
                </c:pt>
                <c:pt idx="1112">
                  <c:v>4.6215207595038601</c:v>
                </c:pt>
                <c:pt idx="1113">
                  <c:v>4.62217919024609</c:v>
                </c:pt>
                <c:pt idx="1114">
                  <c:v>4.6227687119201297</c:v>
                </c:pt>
                <c:pt idx="1115">
                  <c:v>4.6232988298658402</c:v>
                </c:pt>
                <c:pt idx="1116">
                  <c:v>4.6219010847421398</c:v>
                </c:pt>
                <c:pt idx="1117">
                  <c:v>4.62239741250999</c:v>
                </c:pt>
                <c:pt idx="1118">
                  <c:v>4.6227147670605504</c:v>
                </c:pt>
                <c:pt idx="1119">
                  <c:v>4.6229965315023698</c:v>
                </c:pt>
                <c:pt idx="1120">
                  <c:v>4.6232465549170598</c:v>
                </c:pt>
                <c:pt idx="1121">
                  <c:v>4.6234215514421999</c:v>
                </c:pt>
                <c:pt idx="1122">
                  <c:v>4.6235721681079598</c:v>
                </c:pt>
                <c:pt idx="1123">
                  <c:v>4.6236875139235902</c:v>
                </c:pt>
                <c:pt idx="1124">
                  <c:v>4.6225099108037799</c:v>
                </c:pt>
                <c:pt idx="1125">
                  <c:v>4.6226921101673497</c:v>
                </c:pt>
                <c:pt idx="1126">
                  <c:v>4.6227978626792998</c:v>
                </c:pt>
                <c:pt idx="1127">
                  <c:v>4.6229294937060699</c:v>
                </c:pt>
                <c:pt idx="1128">
                  <c:v>4.6231122539363101</c:v>
                </c:pt>
                <c:pt idx="1129">
                  <c:v>4.62330287024787</c:v>
                </c:pt>
                <c:pt idx="1130">
                  <c:v>4.6235353567944104</c:v>
                </c:pt>
                <c:pt idx="1131">
                  <c:v>4.6237704889812896</c:v>
                </c:pt>
                <c:pt idx="1132">
                  <c:v>4.6232838927405</c:v>
                </c:pt>
                <c:pt idx="1133">
                  <c:v>4.6236477571273902</c:v>
                </c:pt>
                <c:pt idx="1134">
                  <c:v>4.6240781690173698</c:v>
                </c:pt>
                <c:pt idx="1135">
                  <c:v>4.6245370693702403</c:v>
                </c:pt>
                <c:pt idx="1136">
                  <c:v>4.6250788193404402</c:v>
                </c:pt>
                <c:pt idx="1137">
                  <c:v>4.6256641098545597</c:v>
                </c:pt>
                <c:pt idx="1138">
                  <c:v>4.6263294095137404</c:v>
                </c:pt>
                <c:pt idx="1139">
                  <c:v>4.6270327797370401</c:v>
                </c:pt>
                <c:pt idx="1140">
                  <c:v>4.6282683403341904</c:v>
                </c:pt>
                <c:pt idx="1141">
                  <c:v>4.6290745068626098</c:v>
                </c:pt>
                <c:pt idx="1142">
                  <c:v>4.62997020529086</c:v>
                </c:pt>
                <c:pt idx="1143">
                  <c:v>4.6308523915579096</c:v>
                </c:pt>
                <c:pt idx="1144">
                  <c:v>4.6318291791022199</c:v>
                </c:pt>
                <c:pt idx="1145">
                  <c:v>4.6328328700249104</c:v>
                </c:pt>
                <c:pt idx="1146">
                  <c:v>4.6338890001313402</c:v>
                </c:pt>
                <c:pt idx="1147">
                  <c:v>4.6349377230959199</c:v>
                </c:pt>
                <c:pt idx="1148">
                  <c:v>4.6374302981988604</c:v>
                </c:pt>
                <c:pt idx="1149">
                  <c:v>4.6385686931099501</c:v>
                </c:pt>
                <c:pt idx="1150">
                  <c:v>4.6396904570213104</c:v>
                </c:pt>
                <c:pt idx="1151">
                  <c:v>4.6408461972645698</c:v>
                </c:pt>
                <c:pt idx="1152">
                  <c:v>4.6419838186758398</c:v>
                </c:pt>
                <c:pt idx="1153">
                  <c:v>4.6431488777542302</c:v>
                </c:pt>
                <c:pt idx="1154">
                  <c:v>4.6443504396791004</c:v>
                </c:pt>
                <c:pt idx="1155">
                  <c:v>4.6455194075710597</c:v>
                </c:pt>
                <c:pt idx="1156">
                  <c:v>4.6484904069570696</c:v>
                </c:pt>
                <c:pt idx="1157">
                  <c:v>4.6496630764400004</c:v>
                </c:pt>
                <c:pt idx="1158">
                  <c:v>4.6508356858452098</c:v>
                </c:pt>
                <c:pt idx="1159">
                  <c:v>4.6521101543530401</c:v>
                </c:pt>
                <c:pt idx="1160">
                  <c:v>4.65332949372781</c:v>
                </c:pt>
                <c:pt idx="1161">
                  <c:v>4.6545873311574004</c:v>
                </c:pt>
                <c:pt idx="1162">
                  <c:v>4.6558040391581601</c:v>
                </c:pt>
                <c:pt idx="1163">
                  <c:v>4.6570739399324896</c:v>
                </c:pt>
                <c:pt idx="1164">
                  <c:v>4.66008801194819</c:v>
                </c:pt>
                <c:pt idx="1165">
                  <c:v>4.6613272641605299</c:v>
                </c:pt>
                <c:pt idx="1166">
                  <c:v>4.6626640992731998</c:v>
                </c:pt>
                <c:pt idx="1167">
                  <c:v>4.6639949906302798</c:v>
                </c:pt>
                <c:pt idx="1168">
                  <c:v>4.6653728601296596</c:v>
                </c:pt>
                <c:pt idx="1169">
                  <c:v>4.66674288084943</c:v>
                </c:pt>
                <c:pt idx="1170">
                  <c:v>4.6681636412517902</c:v>
                </c:pt>
                <c:pt idx="1171">
                  <c:v>4.6695665890925699</c:v>
                </c:pt>
                <c:pt idx="1172">
                  <c:v>4.6728954458474901</c:v>
                </c:pt>
                <c:pt idx="1173">
                  <c:v>4.67433052283452</c:v>
                </c:pt>
                <c:pt idx="1174">
                  <c:v>4.6758176952177397</c:v>
                </c:pt>
                <c:pt idx="1175">
                  <c:v>4.6773500833408503</c:v>
                </c:pt>
                <c:pt idx="1176">
                  <c:v>4.6788525906610898</c:v>
                </c:pt>
                <c:pt idx="1177">
                  <c:v>4.6803711766297598</c:v>
                </c:pt>
                <c:pt idx="1178">
                  <c:v>4.6819859537447304</c:v>
                </c:pt>
                <c:pt idx="1179">
                  <c:v>4.6835857787778403</c:v>
                </c:pt>
                <c:pt idx="1180">
                  <c:v>4.68739645228227</c:v>
                </c:pt>
                <c:pt idx="1181">
                  <c:v>4.6890447842907097</c:v>
                </c:pt>
                <c:pt idx="1182">
                  <c:v>4.6906586173746296</c:v>
                </c:pt>
                <c:pt idx="1183">
                  <c:v>4.6923482666458396</c:v>
                </c:pt>
                <c:pt idx="1184">
                  <c:v>4.6940707868967699</c:v>
                </c:pt>
                <c:pt idx="1185">
                  <c:v>4.6957543657601404</c:v>
                </c:pt>
                <c:pt idx="1186">
                  <c:v>4.6975228122636103</c:v>
                </c:pt>
                <c:pt idx="1187">
                  <c:v>4.69923079533572</c:v>
                </c:pt>
                <c:pt idx="1188">
                  <c:v>4.7034214437811404</c:v>
                </c:pt>
                <c:pt idx="1189">
                  <c:v>4.7051509331443304</c:v>
                </c:pt>
                <c:pt idx="1190">
                  <c:v>4.7069083505325198</c:v>
                </c:pt>
                <c:pt idx="1191">
                  <c:v>4.7086743269504501</c:v>
                </c:pt>
                <c:pt idx="1192">
                  <c:v>4.7103399620636601</c:v>
                </c:pt>
                <c:pt idx="1193">
                  <c:v>4.7120901704614804</c:v>
                </c:pt>
                <c:pt idx="1194">
                  <c:v>4.7138483969365401</c:v>
                </c:pt>
                <c:pt idx="1195">
                  <c:v>4.7156539697564304</c:v>
                </c:pt>
                <c:pt idx="1196">
                  <c:v>4.7200289068708301</c:v>
                </c:pt>
                <c:pt idx="1197">
                  <c:v>4.7216422213923099</c:v>
                </c:pt>
                <c:pt idx="1198">
                  <c:v>4.7234038383784798</c:v>
                </c:pt>
                <c:pt idx="1199">
                  <c:v>4.7250941225925498</c:v>
                </c:pt>
                <c:pt idx="1200">
                  <c:v>4.7268543923447703</c:v>
                </c:pt>
                <c:pt idx="1201">
                  <c:v>4.7284645272248698</c:v>
                </c:pt>
                <c:pt idx="1202">
                  <c:v>4.7301456753157902</c:v>
                </c:pt>
                <c:pt idx="1203">
                  <c:v>4.7317942423683199</c:v>
                </c:pt>
                <c:pt idx="1204">
                  <c:v>4.7362419996717504</c:v>
                </c:pt>
                <c:pt idx="1205">
                  <c:v>4.73788262027161</c:v>
                </c:pt>
                <c:pt idx="1206">
                  <c:v>4.7395510346746903</c:v>
                </c:pt>
                <c:pt idx="1207">
                  <c:v>4.7412672756693999</c:v>
                </c:pt>
                <c:pt idx="1208">
                  <c:v>4.7429229224002301</c:v>
                </c:pt>
                <c:pt idx="1209">
                  <c:v>4.7444713964693603</c:v>
                </c:pt>
                <c:pt idx="1210">
                  <c:v>4.7460833521918202</c:v>
                </c:pt>
                <c:pt idx="1211">
                  <c:v>4.74776064727752</c:v>
                </c:pt>
                <c:pt idx="1212">
                  <c:v>4.7522709541166499</c:v>
                </c:pt>
                <c:pt idx="1213">
                  <c:v>4.7539056173146204</c:v>
                </c:pt>
                <c:pt idx="1214">
                  <c:v>4.7556093135358797</c:v>
                </c:pt>
                <c:pt idx="1215">
                  <c:v>4.7572096454571398</c:v>
                </c:pt>
                <c:pt idx="1216">
                  <c:v>4.7587853197537298</c:v>
                </c:pt>
                <c:pt idx="1217">
                  <c:v>4.7603923386986002</c:v>
                </c:pt>
                <c:pt idx="1218">
                  <c:v>4.7619258560307198</c:v>
                </c:pt>
                <c:pt idx="1219">
                  <c:v>4.7635653188345204</c:v>
                </c:pt>
                <c:pt idx="1220">
                  <c:v>4.7675501252967498</c:v>
                </c:pt>
                <c:pt idx="1221">
                  <c:v>4.7690580009388404</c:v>
                </c:pt>
                <c:pt idx="1222">
                  <c:v>4.7704966345194304</c:v>
                </c:pt>
                <c:pt idx="1223">
                  <c:v>4.7719465170673399</c:v>
                </c:pt>
                <c:pt idx="1224">
                  <c:v>4.77338190791082</c:v>
                </c:pt>
                <c:pt idx="1225">
                  <c:v>4.77470969962169</c:v>
                </c:pt>
                <c:pt idx="1226">
                  <c:v>4.7760246469201402</c:v>
                </c:pt>
                <c:pt idx="1227">
                  <c:v>4.7773010861721596</c:v>
                </c:pt>
                <c:pt idx="1228">
                  <c:v>4.7799906397813299</c:v>
                </c:pt>
                <c:pt idx="1229">
                  <c:v>4.7811295600663701</c:v>
                </c:pt>
                <c:pt idx="1230">
                  <c:v>4.7822004741842798</c:v>
                </c:pt>
                <c:pt idx="1231">
                  <c:v>4.7833130184693102</c:v>
                </c:pt>
                <c:pt idx="1232">
                  <c:v>4.7843358819579596</c:v>
                </c:pt>
                <c:pt idx="1233">
                  <c:v>4.7853059510616998</c:v>
                </c:pt>
                <c:pt idx="1234">
                  <c:v>4.7862067069043404</c:v>
                </c:pt>
                <c:pt idx="1235">
                  <c:v>4.7870502548173004</c:v>
                </c:pt>
                <c:pt idx="1236">
                  <c:v>4.7882345943228604</c:v>
                </c:pt>
                <c:pt idx="1237">
                  <c:v>4.7889591946570702</c:v>
                </c:pt>
                <c:pt idx="1238">
                  <c:v>4.7896476446180403</c:v>
                </c:pt>
                <c:pt idx="1239">
                  <c:v>4.7902853174497997</c:v>
                </c:pt>
                <c:pt idx="1240">
                  <c:v>4.7908737851855099</c:v>
                </c:pt>
                <c:pt idx="1241">
                  <c:v>4.7914173280886203</c:v>
                </c:pt>
                <c:pt idx="1242">
                  <c:v>4.7918503040027502</c:v>
                </c:pt>
                <c:pt idx="1243">
                  <c:v>4.7922485044566097</c:v>
                </c:pt>
                <c:pt idx="1244">
                  <c:v>4.7922490796083999</c:v>
                </c:pt>
                <c:pt idx="1245">
                  <c:v>4.7925278387910799</c:v>
                </c:pt>
                <c:pt idx="1246">
                  <c:v>4.79276325815718</c:v>
                </c:pt>
                <c:pt idx="1247">
                  <c:v>4.7929277304892697</c:v>
                </c:pt>
                <c:pt idx="1248">
                  <c:v>4.7930603202986903</c:v>
                </c:pt>
                <c:pt idx="1249">
                  <c:v>4.7930955582105801</c:v>
                </c:pt>
                <c:pt idx="1250">
                  <c:v>4.7931124433408199</c:v>
                </c:pt>
                <c:pt idx="1251">
                  <c:v>4.7930899695090998</c:v>
                </c:pt>
                <c:pt idx="1252">
                  <c:v>4.7921856648677297</c:v>
                </c:pt>
                <c:pt idx="1253">
                  <c:v>4.7920796498712601</c:v>
                </c:pt>
                <c:pt idx="1254">
                  <c:v>4.7919606165534603</c:v>
                </c:pt>
                <c:pt idx="1255">
                  <c:v>4.7917813572216597</c:v>
                </c:pt>
                <c:pt idx="1256">
                  <c:v>4.79156561841687</c:v>
                </c:pt>
                <c:pt idx="1257">
                  <c:v>4.7913634950985298</c:v>
                </c:pt>
                <c:pt idx="1258">
                  <c:v>4.7911245735449404</c:v>
                </c:pt>
                <c:pt idx="1259">
                  <c:v>4.79091687612949</c:v>
                </c:pt>
                <c:pt idx="1260">
                  <c:v>4.78965904961004</c:v>
                </c:pt>
                <c:pt idx="1261">
                  <c:v>4.7894849993588897</c:v>
                </c:pt>
                <c:pt idx="1262">
                  <c:v>4.7893022118345403</c:v>
                </c:pt>
                <c:pt idx="1263">
                  <c:v>4.7891388063614997</c:v>
                </c:pt>
                <c:pt idx="1264">
                  <c:v>4.7890461810341698</c:v>
                </c:pt>
                <c:pt idx="1265">
                  <c:v>4.7889816822723397</c:v>
                </c:pt>
                <c:pt idx="1266">
                  <c:v>4.78896091094001</c:v>
                </c:pt>
                <c:pt idx="1267">
                  <c:v>4.7889574957706502</c:v>
                </c:pt>
                <c:pt idx="1268">
                  <c:v>4.7883467448764696</c:v>
                </c:pt>
                <c:pt idx="1269">
                  <c:v>4.7885221325657898</c:v>
                </c:pt>
                <c:pt idx="1270">
                  <c:v>4.7887339787225001</c:v>
                </c:pt>
                <c:pt idx="1271">
                  <c:v>4.7889810316460899</c:v>
                </c:pt>
                <c:pt idx="1272">
                  <c:v>4.7892853130364497</c:v>
                </c:pt>
                <c:pt idx="1273">
                  <c:v>4.7896296425981504</c:v>
                </c:pt>
                <c:pt idx="1274">
                  <c:v>4.7899934928087404</c:v>
                </c:pt>
                <c:pt idx="1275">
                  <c:v>4.7903825582071704</c:v>
                </c:pt>
                <c:pt idx="1276">
                  <c:v>4.7906152958933204</c:v>
                </c:pt>
                <c:pt idx="1277">
                  <c:v>4.7910730586456003</c:v>
                </c:pt>
                <c:pt idx="1278">
                  <c:v>4.7915353457467598</c:v>
                </c:pt>
                <c:pt idx="1279">
                  <c:v>4.7919906552212703</c:v>
                </c:pt>
                <c:pt idx="1280">
                  <c:v>4.7924303321188901</c:v>
                </c:pt>
                <c:pt idx="1281">
                  <c:v>4.7928547762768803</c:v>
                </c:pt>
                <c:pt idx="1282">
                  <c:v>4.7932468352517503</c:v>
                </c:pt>
                <c:pt idx="1283">
                  <c:v>4.7936128475222297</c:v>
                </c:pt>
                <c:pt idx="1284">
                  <c:v>4.7935151782420098</c:v>
                </c:pt>
                <c:pt idx="1285">
                  <c:v>4.7937884831446302</c:v>
                </c:pt>
                <c:pt idx="1286">
                  <c:v>4.7939338009914696</c:v>
                </c:pt>
                <c:pt idx="1287">
                  <c:v>4.7940220741798099</c:v>
                </c:pt>
                <c:pt idx="1288">
                  <c:v>4.7940421946054297</c:v>
                </c:pt>
                <c:pt idx="1289">
                  <c:v>4.7940239656626797</c:v>
                </c:pt>
                <c:pt idx="1290">
                  <c:v>4.7939224921347598</c:v>
                </c:pt>
                <c:pt idx="1291">
                  <c:v>4.7937666541777997</c:v>
                </c:pt>
                <c:pt idx="1292">
                  <c:v>4.7922037075500903</c:v>
                </c:pt>
                <c:pt idx="1293">
                  <c:v>4.7919292664310902</c:v>
                </c:pt>
                <c:pt idx="1294">
                  <c:v>4.7915843929927302</c:v>
                </c:pt>
                <c:pt idx="1295">
                  <c:v>4.7911565039219397</c:v>
                </c:pt>
                <c:pt idx="1296">
                  <c:v>4.7906349661039203</c:v>
                </c:pt>
                <c:pt idx="1297">
                  <c:v>4.7900607292170001</c:v>
                </c:pt>
                <c:pt idx="1298">
                  <c:v>4.7894677457613799</c:v>
                </c:pt>
                <c:pt idx="1299">
                  <c:v>4.7888315903335998</c:v>
                </c:pt>
                <c:pt idx="1300">
                  <c:v>4.7859381547860398</c:v>
                </c:pt>
                <c:pt idx="1301">
                  <c:v>4.7852188595480296</c:v>
                </c:pt>
                <c:pt idx="1302">
                  <c:v>4.7844379326040798</c:v>
                </c:pt>
                <c:pt idx="1303">
                  <c:v>4.7836362663932297</c:v>
                </c:pt>
                <c:pt idx="1304">
                  <c:v>4.7828210875191504</c:v>
                </c:pt>
                <c:pt idx="1305">
                  <c:v>4.7820182677770999</c:v>
                </c:pt>
                <c:pt idx="1306">
                  <c:v>4.7811996015227196</c:v>
                </c:pt>
                <c:pt idx="1307">
                  <c:v>4.7804449126946302</c:v>
                </c:pt>
                <c:pt idx="1308">
                  <c:v>4.7772785326086904</c:v>
                </c:pt>
                <c:pt idx="1309">
                  <c:v>4.77656166822318</c:v>
                </c:pt>
                <c:pt idx="1310">
                  <c:v>4.7758436113730101</c:v>
                </c:pt>
                <c:pt idx="1311">
                  <c:v>4.7751654490815101</c:v>
                </c:pt>
                <c:pt idx="1312">
                  <c:v>4.7745206905700002</c:v>
                </c:pt>
                <c:pt idx="1313">
                  <c:v>4.7739716493894102</c:v>
                </c:pt>
                <c:pt idx="1314">
                  <c:v>4.7734333565531397</c:v>
                </c:pt>
                <c:pt idx="1315">
                  <c:v>4.7729737631986504</c:v>
                </c:pt>
                <c:pt idx="1316">
                  <c:v>4.7709708208919803</c:v>
                </c:pt>
                <c:pt idx="1317">
                  <c:v>4.77064385560021</c:v>
                </c:pt>
                <c:pt idx="1318">
                  <c:v>4.7703875736455901</c:v>
                </c:pt>
                <c:pt idx="1319">
                  <c:v>4.7701423068318398</c:v>
                </c:pt>
                <c:pt idx="1320">
                  <c:v>4.7699661379507097</c:v>
                </c:pt>
                <c:pt idx="1321">
                  <c:v>4.76981691006094</c:v>
                </c:pt>
                <c:pt idx="1322">
                  <c:v>4.7696933654534499</c:v>
                </c:pt>
                <c:pt idx="1323">
                  <c:v>4.76960548817926</c:v>
                </c:pt>
                <c:pt idx="1324">
                  <c:v>4.7683667749178902</c:v>
                </c:pt>
                <c:pt idx="1325">
                  <c:v>4.7683007224637901</c:v>
                </c:pt>
                <c:pt idx="1326">
                  <c:v>4.76818584315075</c:v>
                </c:pt>
                <c:pt idx="1327">
                  <c:v>4.7680922058384203</c:v>
                </c:pt>
                <c:pt idx="1328">
                  <c:v>4.7679373632197803</c:v>
                </c:pt>
                <c:pt idx="1329">
                  <c:v>4.7677650082451004</c:v>
                </c:pt>
                <c:pt idx="1330">
                  <c:v>4.7675577123344697</c:v>
                </c:pt>
                <c:pt idx="1331">
                  <c:v>4.7673229080863502</c:v>
                </c:pt>
                <c:pt idx="1332">
                  <c:v>4.7651248793421503</c:v>
                </c:pt>
                <c:pt idx="1333">
                  <c:v>4.7647477516763397</c:v>
                </c:pt>
                <c:pt idx="1334">
                  <c:v>4.7643796785014301</c:v>
                </c:pt>
                <c:pt idx="1335">
                  <c:v>4.7638579438851503</c:v>
                </c:pt>
                <c:pt idx="1336">
                  <c:v>4.7633220679170698</c:v>
                </c:pt>
                <c:pt idx="1337">
                  <c:v>4.7626386518670296</c:v>
                </c:pt>
                <c:pt idx="1338">
                  <c:v>4.7619989462491299</c:v>
                </c:pt>
                <c:pt idx="1339">
                  <c:v>4.7612738465046096</c:v>
                </c:pt>
                <c:pt idx="1340">
                  <c:v>4.7571691561141201</c:v>
                </c:pt>
                <c:pt idx="1341">
                  <c:v>4.7562337814645099</c:v>
                </c:pt>
                <c:pt idx="1342">
                  <c:v>4.7552512264247699</c:v>
                </c:pt>
                <c:pt idx="1343">
                  <c:v>4.7542815653449404</c:v>
                </c:pt>
                <c:pt idx="1344">
                  <c:v>4.7531638094641604</c:v>
                </c:pt>
                <c:pt idx="1345">
                  <c:v>4.75199649414016</c:v>
                </c:pt>
                <c:pt idx="1346">
                  <c:v>4.7507503714305299</c:v>
                </c:pt>
                <c:pt idx="1347">
                  <c:v>4.7494636665792402</c:v>
                </c:pt>
                <c:pt idx="1348">
                  <c:v>4.7438687894804001</c:v>
                </c:pt>
                <c:pt idx="1349">
                  <c:v>4.7426115199680101</c:v>
                </c:pt>
                <c:pt idx="1350">
                  <c:v>4.7413079905966597</c:v>
                </c:pt>
                <c:pt idx="1351">
                  <c:v>4.7398479950745402</c:v>
                </c:pt>
                <c:pt idx="1352">
                  <c:v>4.7383902799330597</c:v>
                </c:pt>
                <c:pt idx="1353">
                  <c:v>4.7368901739198304</c:v>
                </c:pt>
                <c:pt idx="1354">
                  <c:v>4.7354085356330504</c:v>
                </c:pt>
                <c:pt idx="1355">
                  <c:v>4.7339046312295201</c:v>
                </c:pt>
                <c:pt idx="1356">
                  <c:v>4.7281697696045004</c:v>
                </c:pt>
                <c:pt idx="1357">
                  <c:v>4.7269159815190998</c:v>
                </c:pt>
                <c:pt idx="1358">
                  <c:v>4.7255818350026999</c:v>
                </c:pt>
                <c:pt idx="1359">
                  <c:v>4.7241658959490902</c:v>
                </c:pt>
                <c:pt idx="1360">
                  <c:v>4.7228005654473302</c:v>
                </c:pt>
                <c:pt idx="1361">
                  <c:v>4.7214515069868304</c:v>
                </c:pt>
                <c:pt idx="1362">
                  <c:v>4.7201214128017597</c:v>
                </c:pt>
                <c:pt idx="1363">
                  <c:v>4.7188934498100501</c:v>
                </c:pt>
                <c:pt idx="1364">
                  <c:v>4.7142945155490503</c:v>
                </c:pt>
                <c:pt idx="1365">
                  <c:v>4.71310564635698</c:v>
                </c:pt>
                <c:pt idx="1366">
                  <c:v>4.71190276113499</c:v>
                </c:pt>
                <c:pt idx="1367">
                  <c:v>4.7107829470290401</c:v>
                </c:pt>
                <c:pt idx="1368">
                  <c:v>4.7096109277571498</c:v>
                </c:pt>
                <c:pt idx="1369">
                  <c:v>4.70847259649093</c:v>
                </c:pt>
                <c:pt idx="1370">
                  <c:v>4.7073580273635898</c:v>
                </c:pt>
                <c:pt idx="1371">
                  <c:v>4.70624924790609</c:v>
                </c:pt>
                <c:pt idx="1372">
                  <c:v>4.6970104693158197</c:v>
                </c:pt>
                <c:pt idx="1373">
                  <c:v>4.6961700852730397</c:v>
                </c:pt>
                <c:pt idx="1374">
                  <c:v>4.69496576642518</c:v>
                </c:pt>
                <c:pt idx="1375">
                  <c:v>4.6938052734931697</c:v>
                </c:pt>
                <c:pt idx="1376">
                  <c:v>4.6926062480328099</c:v>
                </c:pt>
                <c:pt idx="1377">
                  <c:v>4.6913467956429704</c:v>
                </c:pt>
                <c:pt idx="1378">
                  <c:v>4.6900307628743301</c:v>
                </c:pt>
                <c:pt idx="1379">
                  <c:v>4.6887325916151701</c:v>
                </c:pt>
                <c:pt idx="1380">
                  <c:v>4.6829270093467299</c:v>
                </c:pt>
                <c:pt idx="1381">
                  <c:v>4.6814872878395697</c:v>
                </c:pt>
                <c:pt idx="1382">
                  <c:v>4.6799336335661401</c:v>
                </c:pt>
                <c:pt idx="1383">
                  <c:v>4.67814687686288</c:v>
                </c:pt>
                <c:pt idx="1384">
                  <c:v>4.6764127727611298</c:v>
                </c:pt>
                <c:pt idx="1385">
                  <c:v>4.6744675527740496</c:v>
                </c:pt>
                <c:pt idx="1386">
                  <c:v>4.6725220434442898</c:v>
                </c:pt>
                <c:pt idx="1387">
                  <c:v>4.6703124370159399</c:v>
                </c:pt>
                <c:pt idx="1388">
                  <c:v>4.6616463442566403</c:v>
                </c:pt>
                <c:pt idx="1389">
                  <c:v>4.65950111274375</c:v>
                </c:pt>
                <c:pt idx="1390">
                  <c:v>4.6569635114666603</c:v>
                </c:pt>
                <c:pt idx="1391">
                  <c:v>4.6545201592138801</c:v>
                </c:pt>
                <c:pt idx="1392">
                  <c:v>4.6517456103358299</c:v>
                </c:pt>
                <c:pt idx="1393">
                  <c:v>4.64885829982848</c:v>
                </c:pt>
                <c:pt idx="1394">
                  <c:v>4.6458626194642303</c:v>
                </c:pt>
                <c:pt idx="1395">
                  <c:v>4.6426743884525097</c:v>
                </c:pt>
                <c:pt idx="1396">
                  <c:v>4.6310690444186999</c:v>
                </c:pt>
                <c:pt idx="1397">
                  <c:v>4.6277731947302803</c:v>
                </c:pt>
                <c:pt idx="1398">
                  <c:v>4.6240795888405497</c:v>
                </c:pt>
                <c:pt idx="1399">
                  <c:v>4.6204962896656401</c:v>
                </c:pt>
                <c:pt idx="1400">
                  <c:v>4.6165166644745597</c:v>
                </c:pt>
                <c:pt idx="1401">
                  <c:v>4.6123471270885101</c:v>
                </c:pt>
                <c:pt idx="1402">
                  <c:v>4.6081015417307096</c:v>
                </c:pt>
                <c:pt idx="1403">
                  <c:v>4.6036821862217696</c:v>
                </c:pt>
                <c:pt idx="1404">
                  <c:v>4.5896991526716997</c:v>
                </c:pt>
                <c:pt idx="1405">
                  <c:v>4.5851401386468398</c:v>
                </c:pt>
                <c:pt idx="1406">
                  <c:v>4.5804337271446203</c:v>
                </c:pt>
                <c:pt idx="1407">
                  <c:v>4.5755219718635498</c:v>
                </c:pt>
                <c:pt idx="1408">
                  <c:v>4.5707089889483097</c:v>
                </c:pt>
                <c:pt idx="1409">
                  <c:v>4.56584359207754</c:v>
                </c:pt>
                <c:pt idx="1410">
                  <c:v>4.5606894096566899</c:v>
                </c:pt>
                <c:pt idx="1411">
                  <c:v>4.5556690559694397</c:v>
                </c:pt>
                <c:pt idx="1412">
                  <c:v>4.5400010618604298</c:v>
                </c:pt>
                <c:pt idx="1413">
                  <c:v>4.5346870508829298</c:v>
                </c:pt>
                <c:pt idx="1414">
                  <c:v>4.5296496427261399</c:v>
                </c:pt>
                <c:pt idx="1415">
                  <c:v>4.5245129522402499</c:v>
                </c:pt>
                <c:pt idx="1416">
                  <c:v>4.5190500152320796</c:v>
                </c:pt>
                <c:pt idx="1417">
                  <c:v>4.5139345344018196</c:v>
                </c:pt>
                <c:pt idx="1418">
                  <c:v>4.50839338412736</c:v>
                </c:pt>
                <c:pt idx="1419">
                  <c:v>4.5031004873670701</c:v>
                </c:pt>
                <c:pt idx="1420">
                  <c:v>4.4844357008554896</c:v>
                </c:pt>
                <c:pt idx="1421">
                  <c:v>4.4789994922632097</c:v>
                </c:pt>
                <c:pt idx="1422">
                  <c:v>4.4730105387150498</c:v>
                </c:pt>
                <c:pt idx="1423">
                  <c:v>4.46692033531642</c:v>
                </c:pt>
                <c:pt idx="1424">
                  <c:v>4.4608658194892703</c:v>
                </c:pt>
                <c:pt idx="1425">
                  <c:v>4.4542068348266</c:v>
                </c:pt>
                <c:pt idx="1426">
                  <c:v>4.4474322784160902</c:v>
                </c:pt>
                <c:pt idx="1427">
                  <c:v>4.44001914820445</c:v>
                </c:pt>
                <c:pt idx="1428">
                  <c:v>4.41435254956553</c:v>
                </c:pt>
                <c:pt idx="1429">
                  <c:v>4.4065477937334396</c:v>
                </c:pt>
                <c:pt idx="1430">
                  <c:v>4.3984475840346198</c:v>
                </c:pt>
                <c:pt idx="1431">
                  <c:v>4.3899944689769503</c:v>
                </c:pt>
                <c:pt idx="1432">
                  <c:v>4.3807457314359199</c:v>
                </c:pt>
                <c:pt idx="1433">
                  <c:v>4.3710053465313896</c:v>
                </c:pt>
                <c:pt idx="1434">
                  <c:v>4.3607694958555197</c:v>
                </c:pt>
                <c:pt idx="1435">
                  <c:v>4.3500496763174601</c:v>
                </c:pt>
                <c:pt idx="1436">
                  <c:v>4.3130954489676601</c:v>
                </c:pt>
                <c:pt idx="1437">
                  <c:v>4.30203217000021</c:v>
                </c:pt>
                <c:pt idx="1438">
                  <c:v>4.28988937219665</c:v>
                </c:pt>
                <c:pt idx="1439">
                  <c:v>4.2772912243421004</c:v>
                </c:pt>
                <c:pt idx="1440">
                  <c:v>4.26421158773665</c:v>
                </c:pt>
                <c:pt idx="1441">
                  <c:v>4.25072386837184</c:v>
                </c:pt>
                <c:pt idx="1442">
                  <c:v>4.2375629679229396</c:v>
                </c:pt>
                <c:pt idx="1443">
                  <c:v>4.2235839230941501</c:v>
                </c:pt>
                <c:pt idx="1444">
                  <c:v>4.1757601825394799</c:v>
                </c:pt>
                <c:pt idx="1445">
                  <c:v>4.1617264057839902</c:v>
                </c:pt>
                <c:pt idx="1446">
                  <c:v>4.1469435196342701</c:v>
                </c:pt>
                <c:pt idx="1447">
                  <c:v>4.1316908922309397</c:v>
                </c:pt>
                <c:pt idx="1448">
                  <c:v>4.1162556253976197</c:v>
                </c:pt>
                <c:pt idx="1449">
                  <c:v>4.1006718637000503</c:v>
                </c:pt>
                <c:pt idx="1450">
                  <c:v>4.0857672627335697</c:v>
                </c:pt>
                <c:pt idx="1451">
                  <c:v>4.0699734535596503</c:v>
                </c:pt>
                <c:pt idx="1452">
                  <c:v>4.0180966366826301</c:v>
                </c:pt>
                <c:pt idx="1453">
                  <c:v>4.0030498333493503</c:v>
                </c:pt>
                <c:pt idx="1454">
                  <c:v>3.9871746049167198</c:v>
                </c:pt>
                <c:pt idx="1455">
                  <c:v>3.9712989928900702</c:v>
                </c:pt>
                <c:pt idx="1456">
                  <c:v>3.9554384114979801</c:v>
                </c:pt>
                <c:pt idx="1457">
                  <c:v>3.94041311507263</c:v>
                </c:pt>
                <c:pt idx="1458">
                  <c:v>3.9246078136148101</c:v>
                </c:pt>
                <c:pt idx="1459">
                  <c:v>3.9091079028815998</c:v>
                </c:pt>
                <c:pt idx="1460">
                  <c:v>3.8570048044094798</c:v>
                </c:pt>
                <c:pt idx="1461">
                  <c:v>3.8425900657557701</c:v>
                </c:pt>
                <c:pt idx="1462">
                  <c:v>3.8273847001607999</c:v>
                </c:pt>
                <c:pt idx="1463">
                  <c:v>3.8124506224713901</c:v>
                </c:pt>
                <c:pt idx="1464">
                  <c:v>3.7980414628929702</c:v>
                </c:pt>
                <c:pt idx="1465">
                  <c:v>3.7831973659835101</c:v>
                </c:pt>
                <c:pt idx="1466">
                  <c:v>3.7682885680149698</c:v>
                </c:pt>
                <c:pt idx="1467">
                  <c:v>3.7532864874852199</c:v>
                </c:pt>
                <c:pt idx="1468">
                  <c:v>3.7009719379765902</c:v>
                </c:pt>
                <c:pt idx="1469">
                  <c:v>3.68701684747391</c:v>
                </c:pt>
                <c:pt idx="1470">
                  <c:v>3.6720273735328499</c:v>
                </c:pt>
                <c:pt idx="1471">
                  <c:v>3.6576567874617099</c:v>
                </c:pt>
                <c:pt idx="1472">
                  <c:v>3.6425598035912099</c:v>
                </c:pt>
                <c:pt idx="1473">
                  <c:v>3.6271485609533398</c:v>
                </c:pt>
                <c:pt idx="1474">
                  <c:v>3.6113892782422599</c:v>
                </c:pt>
                <c:pt idx="1475">
                  <c:v>3.59524718153052</c:v>
                </c:pt>
                <c:pt idx="1476">
                  <c:v>3.53682069572011</c:v>
                </c:pt>
                <c:pt idx="1477">
                  <c:v>3.5212747293741899</c:v>
                </c:pt>
                <c:pt idx="1478">
                  <c:v>3.5052939617080798</c:v>
                </c:pt>
                <c:pt idx="1479">
                  <c:v>3.4878631801111299</c:v>
                </c:pt>
                <c:pt idx="1480">
                  <c:v>3.4702974242393299</c:v>
                </c:pt>
                <c:pt idx="1481">
                  <c:v>3.4519095791453398</c:v>
                </c:pt>
                <c:pt idx="1482">
                  <c:v>3.4330459687666202</c:v>
                </c:pt>
                <c:pt idx="1483">
                  <c:v>3.41371743632059</c:v>
                </c:pt>
                <c:pt idx="1484">
                  <c:v>3.3442574822607001</c:v>
                </c:pt>
                <c:pt idx="1485">
                  <c:v>3.32523661049242</c:v>
                </c:pt>
                <c:pt idx="1486">
                  <c:v>3.3058283063189702</c:v>
                </c:pt>
                <c:pt idx="1487">
                  <c:v>3.28488848633065</c:v>
                </c:pt>
                <c:pt idx="1488">
                  <c:v>3.2636008783865198</c:v>
                </c:pt>
                <c:pt idx="1489">
                  <c:v>3.2419980077064601</c:v>
                </c:pt>
                <c:pt idx="1490">
                  <c:v>3.2201090485012198</c:v>
                </c:pt>
                <c:pt idx="1491">
                  <c:v>3.1979686730153798</c:v>
                </c:pt>
                <c:pt idx="1492">
                  <c:v>3.12025242460345</c:v>
                </c:pt>
                <c:pt idx="1493">
                  <c:v>3.1002655614990902</c:v>
                </c:pt>
                <c:pt idx="1494">
                  <c:v>3.0768676687252601</c:v>
                </c:pt>
                <c:pt idx="1495">
                  <c:v>3.0533383881679801</c:v>
                </c:pt>
                <c:pt idx="1496">
                  <c:v>3.0301227739428098</c:v>
                </c:pt>
                <c:pt idx="1497">
                  <c:v>3.0063987376452701</c:v>
                </c:pt>
                <c:pt idx="1498">
                  <c:v>2.9826059292527298</c:v>
                </c:pt>
                <c:pt idx="1499">
                  <c:v>2.95876108488401</c:v>
                </c:pt>
                <c:pt idx="1500">
                  <c:v>2.87748090595744</c:v>
                </c:pt>
                <c:pt idx="1501">
                  <c:v>2.8556661013862401</c:v>
                </c:pt>
                <c:pt idx="1502">
                  <c:v>2.8312458138368402</c:v>
                </c:pt>
                <c:pt idx="1503">
                  <c:v>2.80680023139996</c:v>
                </c:pt>
                <c:pt idx="1504">
                  <c:v>2.7823286760139498</c:v>
                </c:pt>
                <c:pt idx="1505">
                  <c:v>2.7578229804717602</c:v>
                </c:pt>
                <c:pt idx="1506">
                  <c:v>2.7332774676519298</c:v>
                </c:pt>
                <c:pt idx="1507">
                  <c:v>2.7086777114210099</c:v>
                </c:pt>
                <c:pt idx="1508">
                  <c:v>2.62564998223684</c:v>
                </c:pt>
                <c:pt idx="1509">
                  <c:v>2.6030874473087899</c:v>
                </c:pt>
                <c:pt idx="1510">
                  <c:v>2.5777955596611002</c:v>
                </c:pt>
                <c:pt idx="1511">
                  <c:v>2.5523737425511999</c:v>
                </c:pt>
                <c:pt idx="1512">
                  <c:v>2.5267988091812499</c:v>
                </c:pt>
                <c:pt idx="1513">
                  <c:v>2.5014860654667199</c:v>
                </c:pt>
                <c:pt idx="1514">
                  <c:v>2.4755129639742299</c:v>
                </c:pt>
                <c:pt idx="1515">
                  <c:v>2.4506550205333899</c:v>
                </c:pt>
                <c:pt idx="1516">
                  <c:v>2.36213370121341</c:v>
                </c:pt>
                <c:pt idx="1517">
                  <c:v>2.3372545121738999</c:v>
                </c:pt>
                <c:pt idx="1518">
                  <c:v>2.3111550863148098</c:v>
                </c:pt>
                <c:pt idx="1519">
                  <c:v>2.2846646310363501</c:v>
                </c:pt>
                <c:pt idx="1520">
                  <c:v>2.2577510324633701</c:v>
                </c:pt>
                <c:pt idx="1521">
                  <c:v>2.2303848391142802</c:v>
                </c:pt>
                <c:pt idx="1522">
                  <c:v>2.2025355048465101</c:v>
                </c:pt>
                <c:pt idx="1523">
                  <c:v>2.1757017752338501</c:v>
                </c:pt>
                <c:pt idx="1524">
                  <c:v>2.0779068801318701</c:v>
                </c:pt>
                <c:pt idx="1525">
                  <c:v>2.05016385520261</c:v>
                </c:pt>
                <c:pt idx="1526">
                  <c:v>2.0203190193463998</c:v>
                </c:pt>
                <c:pt idx="1527">
                  <c:v>1.9899519932663401</c:v>
                </c:pt>
                <c:pt idx="1528">
                  <c:v>1.9590747322451101</c:v>
                </c:pt>
                <c:pt idx="1529">
                  <c:v>1.9282066688525299</c:v>
                </c:pt>
                <c:pt idx="1530">
                  <c:v>1.89913468544944</c:v>
                </c:pt>
                <c:pt idx="1531">
                  <c:v>1.8673928537720099</c:v>
                </c:pt>
                <c:pt idx="1532">
                  <c:v>1.75874326132056</c:v>
                </c:pt>
                <c:pt idx="1533">
                  <c:v>1.72640362508203</c:v>
                </c:pt>
                <c:pt idx="1534">
                  <c:v>1.6961388056501601</c:v>
                </c:pt>
                <c:pt idx="1535">
                  <c:v>1.6627652168351701</c:v>
                </c:pt>
                <c:pt idx="1536">
                  <c:v>1.62923864116992</c:v>
                </c:pt>
                <c:pt idx="1537">
                  <c:v>1.5956193050552101</c:v>
                </c:pt>
                <c:pt idx="1538">
                  <c:v>1.56196092733214</c:v>
                </c:pt>
                <c:pt idx="1539">
                  <c:v>1.52832334926879</c:v>
                </c:pt>
                <c:pt idx="1540">
                  <c:v>1.4162965997193999</c:v>
                </c:pt>
                <c:pt idx="1541">
                  <c:v>1.3841888501902699</c:v>
                </c:pt>
                <c:pt idx="1542">
                  <c:v>1.35046766169777</c:v>
                </c:pt>
                <c:pt idx="1543">
                  <c:v>1.31695783984017</c:v>
                </c:pt>
                <c:pt idx="1544">
                  <c:v>1.28282906180496</c:v>
                </c:pt>
                <c:pt idx="1545">
                  <c:v>1.25014614250976</c:v>
                </c:pt>
                <c:pt idx="1546">
                  <c:v>1.2166110618282899</c:v>
                </c:pt>
                <c:pt idx="1547">
                  <c:v>1.1834129222429499</c:v>
                </c:pt>
                <c:pt idx="1548">
                  <c:v>1.0745045627316001</c:v>
                </c:pt>
                <c:pt idx="1549">
                  <c:v>1.04276425145105</c:v>
                </c:pt>
                <c:pt idx="1550">
                  <c:v>1.01139498983592</c:v>
                </c:pt>
                <c:pt idx="1551">
                  <c:v>0.97875393835393798</c:v>
                </c:pt>
                <c:pt idx="1552">
                  <c:v>0.94652951261229301</c:v>
                </c:pt>
                <c:pt idx="1553">
                  <c:v>0.91473029180758403</c:v>
                </c:pt>
                <c:pt idx="1554">
                  <c:v>0.883371884260016</c:v>
                </c:pt>
                <c:pt idx="1555">
                  <c:v>0.85246302993715195</c:v>
                </c:pt>
                <c:pt idx="1556">
                  <c:v>0.75218962612340701</c:v>
                </c:pt>
                <c:pt idx="1557">
                  <c:v>0.72419550105751096</c:v>
                </c:pt>
                <c:pt idx="1558">
                  <c:v>0.69360518536853899</c:v>
                </c:pt>
                <c:pt idx="1559">
                  <c:v>0.66352013337435001</c:v>
                </c:pt>
                <c:pt idx="1560">
                  <c:v>0.63396067061370298</c:v>
                </c:pt>
                <c:pt idx="1561">
                  <c:v>0.60494225096194199</c:v>
                </c:pt>
                <c:pt idx="1562">
                  <c:v>0.57579575795073501</c:v>
                </c:pt>
                <c:pt idx="1563">
                  <c:v>0.54675663186231205</c:v>
                </c:pt>
                <c:pt idx="1564">
                  <c:v>0.45619469385259798</c:v>
                </c:pt>
                <c:pt idx="1565">
                  <c:v>0.43112817455958002</c:v>
                </c:pt>
                <c:pt idx="1566">
                  <c:v>0.40400689424060598</c:v>
                </c:pt>
                <c:pt idx="1567">
                  <c:v>0.37799643833082502</c:v>
                </c:pt>
                <c:pt idx="1568">
                  <c:v>0.350986603302476</c:v>
                </c:pt>
                <c:pt idx="1569">
                  <c:v>0.32470103441984499</c:v>
                </c:pt>
                <c:pt idx="1570">
                  <c:v>0.29915703863145798</c:v>
                </c:pt>
                <c:pt idx="1571">
                  <c:v>0.27554254827392799</c:v>
                </c:pt>
                <c:pt idx="1572">
                  <c:v>0.200837228509263</c:v>
                </c:pt>
                <c:pt idx="1573">
                  <c:v>0.17872766136072801</c:v>
                </c:pt>
                <c:pt idx="1574">
                  <c:v>0.15500056378851801</c:v>
                </c:pt>
                <c:pt idx="1575">
                  <c:v>0.13206497795951</c:v>
                </c:pt>
                <c:pt idx="1576">
                  <c:v>0.109911481938891</c:v>
                </c:pt>
                <c:pt idx="1577">
                  <c:v>8.8529195922416995E-2</c:v>
                </c:pt>
                <c:pt idx="1578">
                  <c:v>6.8827312348221495E-2</c:v>
                </c:pt>
                <c:pt idx="1579">
                  <c:v>4.8471762384870401E-2</c:v>
                </c:pt>
                <c:pt idx="1580">
                  <c:v>-9.9639637644732305E-3</c:v>
                </c:pt>
                <c:pt idx="1581">
                  <c:v>-2.81115276960608E-2</c:v>
                </c:pt>
                <c:pt idx="1582">
                  <c:v>-4.6453175348048097E-2</c:v>
                </c:pt>
                <c:pt idx="1583">
                  <c:v>-6.4681458751479098E-2</c:v>
                </c:pt>
                <c:pt idx="1584">
                  <c:v>-8.2310648748638998E-2</c:v>
                </c:pt>
                <c:pt idx="1585">
                  <c:v>-9.8977250594432298E-2</c:v>
                </c:pt>
                <c:pt idx="1586">
                  <c:v>-0.11580341316420099</c:v>
                </c:pt>
                <c:pt idx="1587">
                  <c:v>-0.13183082111073799</c:v>
                </c:pt>
                <c:pt idx="1588">
                  <c:v>-0.17711562154941601</c:v>
                </c:pt>
                <c:pt idx="1589">
                  <c:v>-0.19203406163664599</c:v>
                </c:pt>
                <c:pt idx="1590">
                  <c:v>-0.206967643025012</c:v>
                </c:pt>
                <c:pt idx="1591">
                  <c:v>-0.221561271808601</c:v>
                </c:pt>
                <c:pt idx="1592">
                  <c:v>-0.23510388095482701</c:v>
                </c:pt>
                <c:pt idx="1593">
                  <c:v>-0.248440180843534</c:v>
                </c:pt>
                <c:pt idx="1594">
                  <c:v>-0.261709083619931</c:v>
                </c:pt>
                <c:pt idx="1595">
                  <c:v>-0.27408904201398299</c:v>
                </c:pt>
                <c:pt idx="1596">
                  <c:v>-0.30313751499750302</c:v>
                </c:pt>
                <c:pt idx="1597">
                  <c:v>-0.31319662132846199</c:v>
                </c:pt>
                <c:pt idx="1598">
                  <c:v>-0.32243591976556102</c:v>
                </c:pt>
                <c:pt idx="1599">
                  <c:v>-0.33016154215932703</c:v>
                </c:pt>
                <c:pt idx="1600">
                  <c:v>-0.33815931149142497</c:v>
                </c:pt>
                <c:pt idx="1601">
                  <c:v>-0.34464997163719302</c:v>
                </c:pt>
                <c:pt idx="1602">
                  <c:v>-0.34951475629078699</c:v>
                </c:pt>
                <c:pt idx="1603">
                  <c:v>-0.352636816996933</c:v>
                </c:pt>
                <c:pt idx="1604">
                  <c:v>-0.348209882002111</c:v>
                </c:pt>
                <c:pt idx="1605">
                  <c:v>-0.34779152410435099</c:v>
                </c:pt>
                <c:pt idx="1606">
                  <c:v>-0.34577336374156298</c:v>
                </c:pt>
                <c:pt idx="1607">
                  <c:v>-0.34128888778972599</c:v>
                </c:pt>
                <c:pt idx="1608">
                  <c:v>-0.33456896651525703</c:v>
                </c:pt>
                <c:pt idx="1609">
                  <c:v>-0.32553904051961602</c:v>
                </c:pt>
                <c:pt idx="1610">
                  <c:v>-0.31413249448186897</c:v>
                </c:pt>
                <c:pt idx="1611">
                  <c:v>-0.30028849003582098</c:v>
                </c:pt>
                <c:pt idx="1612">
                  <c:v>-0.24092887199445401</c:v>
                </c:pt>
                <c:pt idx="1613">
                  <c:v>-0.22411145812920699</c:v>
                </c:pt>
                <c:pt idx="1614">
                  <c:v>-0.20374096481139101</c:v>
                </c:pt>
                <c:pt idx="1615">
                  <c:v>-0.179538317807757</c:v>
                </c:pt>
                <c:pt idx="1616">
                  <c:v>-0.152655590900212</c:v>
                </c:pt>
                <c:pt idx="1617">
                  <c:v>-0.123068852923244</c:v>
                </c:pt>
                <c:pt idx="1618">
                  <c:v>-9.0760371863247605E-2</c:v>
                </c:pt>
                <c:pt idx="1619">
                  <c:v>-5.4682931479801897E-2</c:v>
                </c:pt>
                <c:pt idx="1620">
                  <c:v>7.03221373267683E-2</c:v>
                </c:pt>
                <c:pt idx="1621">
                  <c:v>0.107653199410155</c:v>
                </c:pt>
                <c:pt idx="1622">
                  <c:v>0.15097907813098599</c:v>
                </c:pt>
                <c:pt idx="1623">
                  <c:v>0.19755078279778901</c:v>
                </c:pt>
                <c:pt idx="1624">
                  <c:v>0.24718260741311199</c:v>
                </c:pt>
                <c:pt idx="1625">
                  <c:v>0.29910545728619498</c:v>
                </c:pt>
                <c:pt idx="1626">
                  <c:v>0.35318446397797099</c:v>
                </c:pt>
                <c:pt idx="1627">
                  <c:v>0.40926184493414602</c:v>
                </c:pt>
                <c:pt idx="1628">
                  <c:v>0.78678935045607001</c:v>
                </c:pt>
                <c:pt idx="1629">
                  <c:v>0.83006218350913097</c:v>
                </c:pt>
                <c:pt idx="1630">
                  <c:v>0.89207100764256497</c:v>
                </c:pt>
                <c:pt idx="1631">
                  <c:v>0.95535498124507401</c:v>
                </c:pt>
                <c:pt idx="1632">
                  <c:v>1.0186914801707001</c:v>
                </c:pt>
                <c:pt idx="1633">
                  <c:v>1.0839261482019</c:v>
                </c:pt>
                <c:pt idx="1634">
                  <c:v>1.15158596038035</c:v>
                </c:pt>
                <c:pt idx="1635">
                  <c:v>1.2197100091836499</c:v>
                </c:pt>
                <c:pt idx="1636">
                  <c:v>1.4352680783537799</c:v>
                </c:pt>
                <c:pt idx="1637">
                  <c:v>1.4945851735793301</c:v>
                </c:pt>
                <c:pt idx="1638">
                  <c:v>1.56333033183339</c:v>
                </c:pt>
                <c:pt idx="1639">
                  <c:v>1.6285900189423199</c:v>
                </c:pt>
                <c:pt idx="1640">
                  <c:v>1.6975630925177501</c:v>
                </c:pt>
                <c:pt idx="1641">
                  <c:v>1.7658770245134101</c:v>
                </c:pt>
                <c:pt idx="1642">
                  <c:v>1.8337156533451899</c:v>
                </c:pt>
                <c:pt idx="1643">
                  <c:v>1.90060332951941</c:v>
                </c:pt>
                <c:pt idx="1644">
                  <c:v>2.1005634427378301</c:v>
                </c:pt>
                <c:pt idx="1645">
                  <c:v>2.1595159801986199</c:v>
                </c:pt>
                <c:pt idx="1646">
                  <c:v>2.2231085117547198</c:v>
                </c:pt>
                <c:pt idx="1647">
                  <c:v>2.28547576826303</c:v>
                </c:pt>
                <c:pt idx="1648">
                  <c:v>2.3464513165856</c:v>
                </c:pt>
                <c:pt idx="1649">
                  <c:v>2.40600249672476</c:v>
                </c:pt>
                <c:pt idx="1650">
                  <c:v>2.4628058279984302</c:v>
                </c:pt>
                <c:pt idx="1651">
                  <c:v>2.51907143770539</c:v>
                </c:pt>
                <c:pt idx="1652">
                  <c:v>2.6877858307903502</c:v>
                </c:pt>
                <c:pt idx="1653">
                  <c:v>2.7362197677983402</c:v>
                </c:pt>
                <c:pt idx="1654">
                  <c:v>2.7883069105809102</c:v>
                </c:pt>
                <c:pt idx="1655">
                  <c:v>2.8365826976525299</c:v>
                </c:pt>
                <c:pt idx="1656">
                  <c:v>2.8845039883722499</c:v>
                </c:pt>
                <c:pt idx="1657">
                  <c:v>2.9313665838057199</c:v>
                </c:pt>
                <c:pt idx="1658">
                  <c:v>2.9765168774142401</c:v>
                </c:pt>
                <c:pt idx="1659">
                  <c:v>3.0222607781320399</c:v>
                </c:pt>
                <c:pt idx="1660">
                  <c:v>3.1604323642564101</c:v>
                </c:pt>
                <c:pt idx="1661">
                  <c:v>3.20075822971623</c:v>
                </c:pt>
                <c:pt idx="1662">
                  <c:v>3.24259733019659</c:v>
                </c:pt>
                <c:pt idx="1663">
                  <c:v>3.28391471067351</c:v>
                </c:pt>
                <c:pt idx="1664">
                  <c:v>3.3237604026918599</c:v>
                </c:pt>
                <c:pt idx="1665">
                  <c:v>3.3632438178753299</c:v>
                </c:pt>
                <c:pt idx="1666">
                  <c:v>3.4017553610532301</c:v>
                </c:pt>
                <c:pt idx="1667">
                  <c:v>3.4407190123863498</c:v>
                </c:pt>
                <c:pt idx="1668">
                  <c:v>3.57154986016389</c:v>
                </c:pt>
                <c:pt idx="1669">
                  <c:v>3.6035259300907501</c:v>
                </c:pt>
                <c:pt idx="1670">
                  <c:v>3.6414970010237102</c:v>
                </c:pt>
                <c:pt idx="1671">
                  <c:v>3.6794747458672301</c:v>
                </c:pt>
                <c:pt idx="1672">
                  <c:v>3.7175023946339198</c:v>
                </c:pt>
                <c:pt idx="1673">
                  <c:v>3.7549432748579399</c:v>
                </c:pt>
                <c:pt idx="1674">
                  <c:v>3.79251582977877</c:v>
                </c:pt>
                <c:pt idx="1675">
                  <c:v>3.82820625770171</c:v>
                </c:pt>
                <c:pt idx="1676">
                  <c:v>3.9576954223050298</c:v>
                </c:pt>
                <c:pt idx="1677">
                  <c:v>3.99369454456196</c:v>
                </c:pt>
                <c:pt idx="1678">
                  <c:v>4.03196655085251</c:v>
                </c:pt>
                <c:pt idx="1679">
                  <c:v>4.0704505400073403</c:v>
                </c:pt>
                <c:pt idx="1680">
                  <c:v>4.1091499848273196</c:v>
                </c:pt>
                <c:pt idx="1681">
                  <c:v>4.1480530639745297</c:v>
                </c:pt>
                <c:pt idx="1682">
                  <c:v>4.1850332447339902</c:v>
                </c:pt>
                <c:pt idx="1683">
                  <c:v>4.2243053325242004</c:v>
                </c:pt>
                <c:pt idx="1684">
                  <c:v>4.3591074601228197</c:v>
                </c:pt>
                <c:pt idx="1685">
                  <c:v>4.3964464526412801</c:v>
                </c:pt>
                <c:pt idx="1686">
                  <c:v>4.4360086957068097</c:v>
                </c:pt>
                <c:pt idx="1687">
                  <c:v>4.4756068490424799</c:v>
                </c:pt>
                <c:pt idx="1688">
                  <c:v>4.5130401527951101</c:v>
                </c:pt>
                <c:pt idx="1689">
                  <c:v>4.5525649762363596</c:v>
                </c:pt>
                <c:pt idx="1690">
                  <c:v>4.5919760443428403</c:v>
                </c:pt>
                <c:pt idx="1691">
                  <c:v>4.6312109239360302</c:v>
                </c:pt>
                <c:pt idx="1692">
                  <c:v>4.7655479012210797</c:v>
                </c:pt>
                <c:pt idx="1693">
                  <c:v>4.80336892519722</c:v>
                </c:pt>
                <c:pt idx="1694">
                  <c:v>4.8429524892608402</c:v>
                </c:pt>
                <c:pt idx="1695">
                  <c:v>4.8800227368151301</c:v>
                </c:pt>
                <c:pt idx="1696">
                  <c:v>4.9187023505946197</c:v>
                </c:pt>
                <c:pt idx="1697">
                  <c:v>4.9568393151488301</c:v>
                </c:pt>
                <c:pt idx="1698">
                  <c:v>4.9937029843002501</c:v>
                </c:pt>
                <c:pt idx="1699">
                  <c:v>5.0305962237028599</c:v>
                </c:pt>
                <c:pt idx="1700">
                  <c:v>5.1552795007893497</c:v>
                </c:pt>
                <c:pt idx="1701">
                  <c:v>5.1868351214582402</c:v>
                </c:pt>
                <c:pt idx="1702">
                  <c:v>5.2215079826219499</c:v>
                </c:pt>
                <c:pt idx="1703">
                  <c:v>5.2553987317069399</c:v>
                </c:pt>
                <c:pt idx="1704">
                  <c:v>5.2884875042895603</c:v>
                </c:pt>
                <c:pt idx="1705">
                  <c:v>5.3201664359677396</c:v>
                </c:pt>
                <c:pt idx="1706">
                  <c:v>5.3516219199522803</c:v>
                </c:pt>
                <c:pt idx="1707">
                  <c:v>5.3822535858123599</c:v>
                </c:pt>
                <c:pt idx="1708">
                  <c:v>5.4881799266168798</c:v>
                </c:pt>
                <c:pt idx="1709">
                  <c:v>5.5138195854248604</c:v>
                </c:pt>
                <c:pt idx="1710">
                  <c:v>5.5419507412614601</c:v>
                </c:pt>
                <c:pt idx="1711">
                  <c:v>5.5687429702343199</c:v>
                </c:pt>
                <c:pt idx="1712">
                  <c:v>5.5949594598091101</c:v>
                </c:pt>
                <c:pt idx="1713">
                  <c:v>5.6203937279159204</c:v>
                </c:pt>
                <c:pt idx="1714">
                  <c:v>5.6450674105355398</c:v>
                </c:pt>
                <c:pt idx="1715">
                  <c:v>5.6675600251877496</c:v>
                </c:pt>
                <c:pt idx="1716">
                  <c:v>5.7547292770909202</c:v>
                </c:pt>
                <c:pt idx="1717">
                  <c:v>5.7759230739822502</c:v>
                </c:pt>
                <c:pt idx="1718">
                  <c:v>5.7962231654648004</c:v>
                </c:pt>
                <c:pt idx="1719">
                  <c:v>5.8164415341483302</c:v>
                </c:pt>
                <c:pt idx="1720">
                  <c:v>5.8361807552955298</c:v>
                </c:pt>
                <c:pt idx="1721">
                  <c:v>5.8541957043708299</c:v>
                </c:pt>
                <c:pt idx="1722">
                  <c:v>5.87315400037724</c:v>
                </c:pt>
                <c:pt idx="1723">
                  <c:v>5.8918080533939401</c:v>
                </c:pt>
                <c:pt idx="1724">
                  <c:v>5.9667550530370601</c:v>
                </c:pt>
                <c:pt idx="1725">
                  <c:v>5.9844382726918504</c:v>
                </c:pt>
                <c:pt idx="1726">
                  <c:v>6.0032037663904303</c:v>
                </c:pt>
                <c:pt idx="1727">
                  <c:v>6.0218208194948204</c:v>
                </c:pt>
                <c:pt idx="1728">
                  <c:v>6.0390731363982297</c:v>
                </c:pt>
                <c:pt idx="1729">
                  <c:v>6.0583254494548102</c:v>
                </c:pt>
                <c:pt idx="1730">
                  <c:v>6.0774710285315798</c:v>
                </c:pt>
                <c:pt idx="1731">
                  <c:v>6.0965059063155698</c:v>
                </c:pt>
                <c:pt idx="1732">
                  <c:v>6.1700953133400196</c:v>
                </c:pt>
                <c:pt idx="1733">
                  <c:v>6.1885190108885002</c:v>
                </c:pt>
                <c:pt idx="1734">
                  <c:v>6.2067901314744303</c:v>
                </c:pt>
                <c:pt idx="1735">
                  <c:v>6.2260843354361697</c:v>
                </c:pt>
                <c:pt idx="1736">
                  <c:v>6.2458682279323501</c:v>
                </c:pt>
                <c:pt idx="1737">
                  <c:v>6.26539653014646</c:v>
                </c:pt>
                <c:pt idx="1738">
                  <c:v>6.2846363847578104</c:v>
                </c:pt>
                <c:pt idx="1739">
                  <c:v>6.3035510387878002</c:v>
                </c:pt>
                <c:pt idx="1740">
                  <c:v>6.3732227127982597</c:v>
                </c:pt>
                <c:pt idx="1741">
                  <c:v>6.3897977208360199</c:v>
                </c:pt>
                <c:pt idx="1742">
                  <c:v>6.40821467015527</c:v>
                </c:pt>
                <c:pt idx="1743">
                  <c:v>6.4261941900038302</c:v>
                </c:pt>
                <c:pt idx="1744">
                  <c:v>6.4444572862688201</c:v>
                </c:pt>
                <c:pt idx="1745">
                  <c:v>6.4622675937066401</c:v>
                </c:pt>
                <c:pt idx="1746">
                  <c:v>6.4796286906219303</c:v>
                </c:pt>
                <c:pt idx="1747">
                  <c:v>6.4965559380547102</c:v>
                </c:pt>
                <c:pt idx="1748">
                  <c:v>6.5575464967883601</c:v>
                </c:pt>
                <c:pt idx="1749">
                  <c:v>6.5724028193886204</c:v>
                </c:pt>
                <c:pt idx="1750">
                  <c:v>6.5888664536018</c:v>
                </c:pt>
                <c:pt idx="1751">
                  <c:v>6.6050205929047499</c:v>
                </c:pt>
                <c:pt idx="1752">
                  <c:v>6.6217117259581704</c:v>
                </c:pt>
                <c:pt idx="1753">
                  <c:v>6.63819201492021</c:v>
                </c:pt>
                <c:pt idx="1754">
                  <c:v>6.6535925136460499</c:v>
                </c:pt>
                <c:pt idx="1755">
                  <c:v>6.6698261861216803</c:v>
                </c:pt>
                <c:pt idx="1756">
                  <c:v>6.7271790293790801</c:v>
                </c:pt>
                <c:pt idx="1757">
                  <c:v>6.7431958096228604</c:v>
                </c:pt>
                <c:pt idx="1758">
                  <c:v>6.7602519950988897</c:v>
                </c:pt>
                <c:pt idx="1759">
                  <c:v>6.7774972368351403</c:v>
                </c:pt>
                <c:pt idx="1760">
                  <c:v>6.7940593372121301</c:v>
                </c:pt>
                <c:pt idx="1761">
                  <c:v>6.8119264121869296</c:v>
                </c:pt>
                <c:pt idx="1762">
                  <c:v>6.8305584157858901</c:v>
                </c:pt>
                <c:pt idx="1763">
                  <c:v>6.8487043122840099</c:v>
                </c:pt>
                <c:pt idx="1764">
                  <c:v>6.9151029684727003</c:v>
                </c:pt>
                <c:pt idx="1765">
                  <c:v>6.9341132149378097</c:v>
                </c:pt>
                <c:pt idx="1766">
                  <c:v>6.9549921173327096</c:v>
                </c:pt>
                <c:pt idx="1767">
                  <c:v>6.9763677268009001</c:v>
                </c:pt>
                <c:pt idx="1768">
                  <c:v>6.9979039625052701</c:v>
                </c:pt>
                <c:pt idx="1769">
                  <c:v>7.0217086144877099</c:v>
                </c:pt>
                <c:pt idx="1770">
                  <c:v>7.0458957196103098</c:v>
                </c:pt>
                <c:pt idx="1771">
                  <c:v>7.0713232025370703</c:v>
                </c:pt>
                <c:pt idx="1772">
                  <c:v>7.1620735660977601</c:v>
                </c:pt>
                <c:pt idx="1773">
                  <c:v>7.1881626438233397</c:v>
                </c:pt>
                <c:pt idx="1774">
                  <c:v>7.2164794198672304</c:v>
                </c:pt>
                <c:pt idx="1775">
                  <c:v>7.2478375419213696</c:v>
                </c:pt>
                <c:pt idx="1776">
                  <c:v>7.2807021739993498</c:v>
                </c:pt>
                <c:pt idx="1777">
                  <c:v>7.3153935866487299</c:v>
                </c:pt>
                <c:pt idx="1778">
                  <c:v>7.3515744899933999</c:v>
                </c:pt>
                <c:pt idx="1779">
                  <c:v>7.3891998546883801</c:v>
                </c:pt>
                <c:pt idx="1780">
                  <c:v>7.5159522105581997</c:v>
                </c:pt>
                <c:pt idx="1781">
                  <c:v>7.5529659957224897</c:v>
                </c:pt>
                <c:pt idx="1782">
                  <c:v>7.59523986753178</c:v>
                </c:pt>
                <c:pt idx="1783">
                  <c:v>7.6396135485846797</c:v>
                </c:pt>
                <c:pt idx="1784">
                  <c:v>7.6849476074833296</c:v>
                </c:pt>
                <c:pt idx="1785">
                  <c:v>7.73221578458792</c:v>
                </c:pt>
                <c:pt idx="1786">
                  <c:v>7.7801524944573703</c:v>
                </c:pt>
                <c:pt idx="1787">
                  <c:v>7.8286097003659503</c:v>
                </c:pt>
                <c:pt idx="1788">
                  <c:v>7.9784414681851397</c:v>
                </c:pt>
                <c:pt idx="1789">
                  <c:v>8.0261248762036796</c:v>
                </c:pt>
                <c:pt idx="1790">
                  <c:v>8.0761575044186706</c:v>
                </c:pt>
                <c:pt idx="1791">
                  <c:v>8.1271189651477709</c:v>
                </c:pt>
                <c:pt idx="1792">
                  <c:v>8.1755010005491897</c:v>
                </c:pt>
                <c:pt idx="1793">
                  <c:v>8.2257472362018795</c:v>
                </c:pt>
                <c:pt idx="1794">
                  <c:v>8.2761842132021695</c:v>
                </c:pt>
                <c:pt idx="1795">
                  <c:v>8.3258836181247595</c:v>
                </c:pt>
                <c:pt idx="1796">
                  <c:v>8.4709508102567792</c:v>
                </c:pt>
                <c:pt idx="1797">
                  <c:v>8.5165264922686692</c:v>
                </c:pt>
                <c:pt idx="1798">
                  <c:v>8.56311433669301</c:v>
                </c:pt>
                <c:pt idx="1799">
                  <c:v>8.6084660299322504</c:v>
                </c:pt>
                <c:pt idx="1800">
                  <c:v>8.6524887067729708</c:v>
                </c:pt>
                <c:pt idx="1801">
                  <c:v>8.6940195093319499</c:v>
                </c:pt>
                <c:pt idx="1802">
                  <c:v>8.7341103261208008</c:v>
                </c:pt>
                <c:pt idx="1803">
                  <c:v>8.7709450268622096</c:v>
                </c:pt>
                <c:pt idx="1804">
                  <c:v>8.8853584096152005</c:v>
                </c:pt>
                <c:pt idx="1805">
                  <c:v>8.9186126952233096</c:v>
                </c:pt>
                <c:pt idx="1806">
                  <c:v>8.9512356624978597</c:v>
                </c:pt>
                <c:pt idx="1807">
                  <c:v>8.9825552566712794</c:v>
                </c:pt>
                <c:pt idx="1808">
                  <c:v>9.0117125025464304</c:v>
                </c:pt>
                <c:pt idx="1809">
                  <c:v>9.03831637044639</c:v>
                </c:pt>
                <c:pt idx="1810">
                  <c:v>9.0644435486020001</c:v>
                </c:pt>
                <c:pt idx="1811">
                  <c:v>9.0896961804438892</c:v>
                </c:pt>
                <c:pt idx="1812">
                  <c:v>9.1736396894946797</c:v>
                </c:pt>
                <c:pt idx="1813">
                  <c:v>9.1952561349499895</c:v>
                </c:pt>
                <c:pt idx="1814">
                  <c:v>9.2166948964822097</c:v>
                </c:pt>
                <c:pt idx="1815">
                  <c:v>9.2364656253870105</c:v>
                </c:pt>
                <c:pt idx="1816">
                  <c:v>9.2572055376054507</c:v>
                </c:pt>
                <c:pt idx="1817">
                  <c:v>9.2766930466722108</c:v>
                </c:pt>
                <c:pt idx="1818">
                  <c:v>9.29608115762837</c:v>
                </c:pt>
                <c:pt idx="1819">
                  <c:v>9.3154534258219304</c:v>
                </c:pt>
                <c:pt idx="1820">
                  <c:v>9.3905097670331195</c:v>
                </c:pt>
                <c:pt idx="1821">
                  <c:v>9.4083200858041103</c:v>
                </c:pt>
                <c:pt idx="1822">
                  <c:v>9.4263025764345194</c:v>
                </c:pt>
                <c:pt idx="1823">
                  <c:v>9.4462190551577194</c:v>
                </c:pt>
                <c:pt idx="1824">
                  <c:v>9.4663972095831408</c:v>
                </c:pt>
                <c:pt idx="1825">
                  <c:v>9.4871699730417092</c:v>
                </c:pt>
                <c:pt idx="1826">
                  <c:v>9.5086787755756195</c:v>
                </c:pt>
                <c:pt idx="1827">
                  <c:v>9.5309698150657791</c:v>
                </c:pt>
                <c:pt idx="1828">
                  <c:v>9.6135814813060794</c:v>
                </c:pt>
                <c:pt idx="1829">
                  <c:v>9.6346454099649605</c:v>
                </c:pt>
                <c:pt idx="1830">
                  <c:v>9.6598019528160997</c:v>
                </c:pt>
                <c:pt idx="1831">
                  <c:v>9.6857972720553605</c:v>
                </c:pt>
                <c:pt idx="1832">
                  <c:v>9.7126072972118802</c:v>
                </c:pt>
                <c:pt idx="1833">
                  <c:v>9.7408704667468005</c:v>
                </c:pt>
                <c:pt idx="1834">
                  <c:v>9.7699320418876301</c:v>
                </c:pt>
                <c:pt idx="1835">
                  <c:v>9.7983193932833892</c:v>
                </c:pt>
                <c:pt idx="1836">
                  <c:v>9.8909945403534199</c:v>
                </c:pt>
                <c:pt idx="1837">
                  <c:v>9.9214650256228101</c:v>
                </c:pt>
                <c:pt idx="1838">
                  <c:v>9.9530952480793005</c:v>
                </c:pt>
                <c:pt idx="1839">
                  <c:v>9.9872906889597797</c:v>
                </c:pt>
                <c:pt idx="1840">
                  <c:v>10.0212012692147</c:v>
                </c:pt>
                <c:pt idx="1841">
                  <c:v>10.0543361497765</c:v>
                </c:pt>
                <c:pt idx="1842">
                  <c:v>10.0870710459444</c:v>
                </c:pt>
                <c:pt idx="1843">
                  <c:v>10.121616168486799</c:v>
                </c:pt>
                <c:pt idx="1844">
                  <c:v>10.2150588189687</c:v>
                </c:pt>
                <c:pt idx="1845">
                  <c:v>10.247992141626099</c:v>
                </c:pt>
                <c:pt idx="1846">
                  <c:v>10.282292928012801</c:v>
                </c:pt>
                <c:pt idx="1847">
                  <c:v>10.3164314053195</c:v>
                </c:pt>
                <c:pt idx="1848">
                  <c:v>10.349668275410901</c:v>
                </c:pt>
                <c:pt idx="1849">
                  <c:v>10.381754201403499</c:v>
                </c:pt>
                <c:pt idx="1850">
                  <c:v>10.414634701419599</c:v>
                </c:pt>
                <c:pt idx="1851">
                  <c:v>10.447082624566001</c:v>
                </c:pt>
                <c:pt idx="1852">
                  <c:v>10.531450368267</c:v>
                </c:pt>
                <c:pt idx="1853">
                  <c:v>10.561775266798399</c:v>
                </c:pt>
                <c:pt idx="1854">
                  <c:v>10.592670826799299</c:v>
                </c:pt>
                <c:pt idx="1855">
                  <c:v>10.6221489825154</c:v>
                </c:pt>
                <c:pt idx="1856">
                  <c:v>10.651718563055301</c:v>
                </c:pt>
                <c:pt idx="1857">
                  <c:v>10.681442191639499</c:v>
                </c:pt>
                <c:pt idx="1858">
                  <c:v>10.710430299455499</c:v>
                </c:pt>
                <c:pt idx="1859">
                  <c:v>10.7392719753802</c:v>
                </c:pt>
                <c:pt idx="1860">
                  <c:v>10.816945647296601</c:v>
                </c:pt>
                <c:pt idx="1861">
                  <c:v>10.842653868165</c:v>
                </c:pt>
                <c:pt idx="1862">
                  <c:v>10.870120743577599</c:v>
                </c:pt>
                <c:pt idx="1863">
                  <c:v>10.8979232212262</c:v>
                </c:pt>
                <c:pt idx="1864">
                  <c:v>10.925719673709001</c:v>
                </c:pt>
                <c:pt idx="1865">
                  <c:v>10.9535261718777</c:v>
                </c:pt>
                <c:pt idx="1866">
                  <c:v>10.9804530684951</c:v>
                </c:pt>
                <c:pt idx="1867">
                  <c:v>11.007412332006201</c:v>
                </c:pt>
                <c:pt idx="1868">
                  <c:v>11.084426514504701</c:v>
                </c:pt>
                <c:pt idx="1869">
                  <c:v>11.1083377086903</c:v>
                </c:pt>
                <c:pt idx="1870">
                  <c:v>11.135574761059701</c:v>
                </c:pt>
                <c:pt idx="1871">
                  <c:v>11.1626911509804</c:v>
                </c:pt>
                <c:pt idx="1872">
                  <c:v>11.189806391280801</c:v>
                </c:pt>
                <c:pt idx="1873">
                  <c:v>11.217195859132</c:v>
                </c:pt>
                <c:pt idx="1874">
                  <c:v>11.2445332227449</c:v>
                </c:pt>
                <c:pt idx="1875">
                  <c:v>11.271878135581</c:v>
                </c:pt>
                <c:pt idx="1876">
                  <c:v>11.348077365594399</c:v>
                </c:pt>
                <c:pt idx="1877">
                  <c:v>11.37282976649</c:v>
                </c:pt>
                <c:pt idx="1878">
                  <c:v>11.400215325116999</c:v>
                </c:pt>
                <c:pt idx="1879">
                  <c:v>11.427384401409499</c:v>
                </c:pt>
                <c:pt idx="1880">
                  <c:v>11.4546218140524</c:v>
                </c:pt>
                <c:pt idx="1881">
                  <c:v>11.4815758373453</c:v>
                </c:pt>
                <c:pt idx="1882">
                  <c:v>11.5085617006595</c:v>
                </c:pt>
                <c:pt idx="1883">
                  <c:v>11.535204998606099</c:v>
                </c:pt>
                <c:pt idx="1884">
                  <c:v>11.6763287811866</c:v>
                </c:pt>
                <c:pt idx="1885">
                  <c:v>11.697462934034901</c:v>
                </c:pt>
                <c:pt idx="1886">
                  <c:v>11.723639580540601</c:v>
                </c:pt>
                <c:pt idx="1887">
                  <c:v>11.749410280685201</c:v>
                </c:pt>
                <c:pt idx="1888">
                  <c:v>11.7739136007706</c:v>
                </c:pt>
                <c:pt idx="1889">
                  <c:v>11.7989529943546</c:v>
                </c:pt>
                <c:pt idx="1890">
                  <c:v>11.823499366279201</c:v>
                </c:pt>
                <c:pt idx="1891">
                  <c:v>11.8479545924967</c:v>
                </c:pt>
                <c:pt idx="1892">
                  <c:v>11.9119997342569</c:v>
                </c:pt>
                <c:pt idx="1893">
                  <c:v>11.9339488802443</c:v>
                </c:pt>
                <c:pt idx="1894">
                  <c:v>11.9572526731653</c:v>
                </c:pt>
                <c:pt idx="1895">
                  <c:v>11.980187670020801</c:v>
                </c:pt>
                <c:pt idx="1896">
                  <c:v>12.0019344964974</c:v>
                </c:pt>
                <c:pt idx="1897">
                  <c:v>12.024120170277101</c:v>
                </c:pt>
                <c:pt idx="1898">
                  <c:v>12.0459219049326</c:v>
                </c:pt>
                <c:pt idx="1899">
                  <c:v>12.067327350392199</c:v>
                </c:pt>
                <c:pt idx="1900">
                  <c:v>12.122565657639701</c:v>
                </c:pt>
                <c:pt idx="1901">
                  <c:v>12.1423503532693</c:v>
                </c:pt>
                <c:pt idx="1902">
                  <c:v>12.1618486022171</c:v>
                </c:pt>
                <c:pt idx="1903">
                  <c:v>12.181593067140099</c:v>
                </c:pt>
                <c:pt idx="1904">
                  <c:v>12.200800218634701</c:v>
                </c:pt>
                <c:pt idx="1905">
                  <c:v>12.2196908729047</c:v>
                </c:pt>
                <c:pt idx="1906">
                  <c:v>12.238254481084899</c:v>
                </c:pt>
                <c:pt idx="1907">
                  <c:v>12.2561254728371</c:v>
                </c:pt>
                <c:pt idx="1908">
                  <c:v>12.3029522740551</c:v>
                </c:pt>
                <c:pt idx="1909">
                  <c:v>12.3185021557277</c:v>
                </c:pt>
                <c:pt idx="1910">
                  <c:v>12.3349713290654</c:v>
                </c:pt>
                <c:pt idx="1911">
                  <c:v>12.3508450788225</c:v>
                </c:pt>
                <c:pt idx="1912">
                  <c:v>12.366155517850601</c:v>
                </c:pt>
                <c:pt idx="1913">
                  <c:v>12.38109722081</c:v>
                </c:pt>
                <c:pt idx="1914">
                  <c:v>12.395528936324</c:v>
                </c:pt>
                <c:pt idx="1915">
                  <c:v>12.409473703881201</c:v>
                </c:pt>
                <c:pt idx="1916">
                  <c:v>12.446253168025001</c:v>
                </c:pt>
                <c:pt idx="1917">
                  <c:v>12.4587891230577</c:v>
                </c:pt>
                <c:pt idx="1918">
                  <c:v>12.4711836606169</c:v>
                </c:pt>
                <c:pt idx="1919">
                  <c:v>12.483392672577001</c:v>
                </c:pt>
                <c:pt idx="1920">
                  <c:v>12.495117972720699</c:v>
                </c:pt>
                <c:pt idx="1921">
                  <c:v>12.5068729543021</c:v>
                </c:pt>
                <c:pt idx="1922">
                  <c:v>12.5182197087798</c:v>
                </c:pt>
                <c:pt idx="1923">
                  <c:v>12.529353063075</c:v>
                </c:pt>
                <c:pt idx="1924">
                  <c:v>12.5606638683784</c:v>
                </c:pt>
                <c:pt idx="1925">
                  <c:v>12.570615514495</c:v>
                </c:pt>
                <c:pt idx="1926">
                  <c:v>12.5812166720671</c:v>
                </c:pt>
                <c:pt idx="1927">
                  <c:v>12.591773388044199</c:v>
                </c:pt>
                <c:pt idx="1928">
                  <c:v>12.6024554888753</c:v>
                </c:pt>
                <c:pt idx="1929">
                  <c:v>12.6131387645879</c:v>
                </c:pt>
                <c:pt idx="1930">
                  <c:v>12.623959886550599</c:v>
                </c:pt>
                <c:pt idx="1931">
                  <c:v>12.6346770355799</c:v>
                </c:pt>
                <c:pt idx="1932">
                  <c:v>12.6658736249497</c:v>
                </c:pt>
                <c:pt idx="1933">
                  <c:v>12.6761607688229</c:v>
                </c:pt>
                <c:pt idx="1934">
                  <c:v>12.6874549467191</c:v>
                </c:pt>
                <c:pt idx="1935">
                  <c:v>12.6990960688788</c:v>
                </c:pt>
                <c:pt idx="1936">
                  <c:v>12.710855906578599</c:v>
                </c:pt>
                <c:pt idx="1937">
                  <c:v>12.722984836684599</c:v>
                </c:pt>
                <c:pt idx="1938">
                  <c:v>12.7352420557441</c:v>
                </c:pt>
                <c:pt idx="1939">
                  <c:v>12.747379835430699</c:v>
                </c:pt>
                <c:pt idx="1940">
                  <c:v>12.782317771373901</c:v>
                </c:pt>
                <c:pt idx="1941">
                  <c:v>12.794924730094399</c:v>
                </c:pt>
                <c:pt idx="1942">
                  <c:v>12.8084179681906</c:v>
                </c:pt>
                <c:pt idx="1943">
                  <c:v>12.8220263635425</c:v>
                </c:pt>
                <c:pt idx="1944">
                  <c:v>12.836004206765301</c:v>
                </c:pt>
                <c:pt idx="1945">
                  <c:v>12.8495544261452</c:v>
                </c:pt>
                <c:pt idx="1946">
                  <c:v>12.863718198136</c:v>
                </c:pt>
                <c:pt idx="1947">
                  <c:v>12.878198884025601</c:v>
                </c:pt>
                <c:pt idx="1948">
                  <c:v>12.916764440283</c:v>
                </c:pt>
                <c:pt idx="1949">
                  <c:v>12.9309608118587</c:v>
                </c:pt>
                <c:pt idx="1950">
                  <c:v>12.945736470389299</c:v>
                </c:pt>
                <c:pt idx="1951">
                  <c:v>12.9600532575787</c:v>
                </c:pt>
                <c:pt idx="1952">
                  <c:v>12.9749262674042</c:v>
                </c:pt>
                <c:pt idx="1953">
                  <c:v>12.989782006422899</c:v>
                </c:pt>
                <c:pt idx="1954">
                  <c:v>13.0045700037952</c:v>
                </c:pt>
                <c:pt idx="1955">
                  <c:v>13.0192426302167</c:v>
                </c:pt>
                <c:pt idx="1956">
                  <c:v>13.058233226730399</c:v>
                </c:pt>
                <c:pt idx="1957">
                  <c:v>13.0714966725682</c:v>
                </c:pt>
                <c:pt idx="1958">
                  <c:v>13.085835716839201</c:v>
                </c:pt>
                <c:pt idx="1959">
                  <c:v>13.0996103435452</c:v>
                </c:pt>
                <c:pt idx="1960">
                  <c:v>13.1130225689752</c:v>
                </c:pt>
                <c:pt idx="1961">
                  <c:v>13.126555396429699</c:v>
                </c:pt>
                <c:pt idx="1962">
                  <c:v>13.139495607719001</c:v>
                </c:pt>
                <c:pt idx="1963">
                  <c:v>13.152373228248599</c:v>
                </c:pt>
                <c:pt idx="1964">
                  <c:v>13.188511780748399</c:v>
                </c:pt>
                <c:pt idx="1965">
                  <c:v>13.1995168740449</c:v>
                </c:pt>
                <c:pt idx="1966">
                  <c:v>13.2113299260876</c:v>
                </c:pt>
                <c:pt idx="1967">
                  <c:v>13.222713371977299</c:v>
                </c:pt>
                <c:pt idx="1968">
                  <c:v>13.2338698363187</c:v>
                </c:pt>
                <c:pt idx="1969">
                  <c:v>13.244812011420899</c:v>
                </c:pt>
                <c:pt idx="1970">
                  <c:v>13.255041599151999</c:v>
                </c:pt>
                <c:pt idx="1971">
                  <c:v>13.265610481906601</c:v>
                </c:pt>
                <c:pt idx="1972">
                  <c:v>13.299895086387099</c:v>
                </c:pt>
                <c:pt idx="1973">
                  <c:v>13.3096024170492</c:v>
                </c:pt>
                <c:pt idx="1974">
                  <c:v>13.3199745665341</c:v>
                </c:pt>
                <c:pt idx="1975">
                  <c:v>13.330239885884</c:v>
                </c:pt>
                <c:pt idx="1976">
                  <c:v>13.3406978506037</c:v>
                </c:pt>
                <c:pt idx="1977">
                  <c:v>13.3505674478298</c:v>
                </c:pt>
                <c:pt idx="1978">
                  <c:v>13.3612620845108</c:v>
                </c:pt>
                <c:pt idx="1979">
                  <c:v>13.372184706161599</c:v>
                </c:pt>
                <c:pt idx="1980">
                  <c:v>13.410642044073199</c:v>
                </c:pt>
                <c:pt idx="1981">
                  <c:v>13.4217328747536</c:v>
                </c:pt>
                <c:pt idx="1982">
                  <c:v>13.4338181454854</c:v>
                </c:pt>
                <c:pt idx="1983">
                  <c:v>13.445803578116999</c:v>
                </c:pt>
                <c:pt idx="1984">
                  <c:v>13.459073895029499</c:v>
                </c:pt>
                <c:pt idx="1985">
                  <c:v>13.4729997055942</c:v>
                </c:pt>
                <c:pt idx="1986">
                  <c:v>13.487603013352301</c:v>
                </c:pt>
                <c:pt idx="1987">
                  <c:v>13.502893838781899</c:v>
                </c:pt>
                <c:pt idx="1988">
                  <c:v>13.552656365421001</c:v>
                </c:pt>
                <c:pt idx="1989">
                  <c:v>13.5679063048945</c:v>
                </c:pt>
                <c:pt idx="1990">
                  <c:v>13.5853797998445</c:v>
                </c:pt>
                <c:pt idx="1991">
                  <c:v>13.6037462628607</c:v>
                </c:pt>
                <c:pt idx="1992">
                  <c:v>13.622698951089999</c:v>
                </c:pt>
                <c:pt idx="1993">
                  <c:v>13.642457569122</c:v>
                </c:pt>
                <c:pt idx="1994">
                  <c:v>13.662704133078901</c:v>
                </c:pt>
                <c:pt idx="1995">
                  <c:v>13.683639844163499</c:v>
                </c:pt>
                <c:pt idx="1996">
                  <c:v>13.7444938014537</c:v>
                </c:pt>
                <c:pt idx="1997">
                  <c:v>13.764576972724999</c:v>
                </c:pt>
                <c:pt idx="1998">
                  <c:v>13.7868827249728</c:v>
                </c:pt>
                <c:pt idx="1999">
                  <c:v>13.809368370771599</c:v>
                </c:pt>
                <c:pt idx="2000">
                  <c:v>13.8321792791984</c:v>
                </c:pt>
                <c:pt idx="2001">
                  <c:v>13.8550344674917</c:v>
                </c:pt>
                <c:pt idx="2002">
                  <c:v>13.877872247855599</c:v>
                </c:pt>
                <c:pt idx="2003">
                  <c:v>13.8999355521622</c:v>
                </c:pt>
                <c:pt idx="2004">
                  <c:v>13.9600371610009</c:v>
                </c:pt>
                <c:pt idx="2005">
                  <c:v>13.9817019098481</c:v>
                </c:pt>
                <c:pt idx="2006">
                  <c:v>14.003829879999101</c:v>
                </c:pt>
                <c:pt idx="2007">
                  <c:v>14.025605553323199</c:v>
                </c:pt>
                <c:pt idx="2008">
                  <c:v>14.0469432315393</c:v>
                </c:pt>
                <c:pt idx="2009">
                  <c:v>14.067109548103099</c:v>
                </c:pt>
                <c:pt idx="2010">
                  <c:v>14.087351744831199</c:v>
                </c:pt>
                <c:pt idx="2011">
                  <c:v>14.1071835776914</c:v>
                </c:pt>
                <c:pt idx="2012">
                  <c:v>14.1580805099389</c:v>
                </c:pt>
                <c:pt idx="2013">
                  <c:v>14.1757115053069</c:v>
                </c:pt>
                <c:pt idx="2014">
                  <c:v>14.1933381219657</c:v>
                </c:pt>
                <c:pt idx="2015">
                  <c:v>14.209964590745001</c:v>
                </c:pt>
                <c:pt idx="2016">
                  <c:v>14.2262961714539</c:v>
                </c:pt>
                <c:pt idx="2017">
                  <c:v>14.2420731107187</c:v>
                </c:pt>
                <c:pt idx="2018">
                  <c:v>14.2573279861363</c:v>
                </c:pt>
                <c:pt idx="2019">
                  <c:v>14.27211469041</c:v>
                </c:pt>
                <c:pt idx="2020">
                  <c:v>14.312925307133099</c:v>
                </c:pt>
                <c:pt idx="2021">
                  <c:v>14.3253377911194</c:v>
                </c:pt>
                <c:pt idx="2022">
                  <c:v>14.3386252654389</c:v>
                </c:pt>
                <c:pt idx="2023">
                  <c:v>14.351493811805</c:v>
                </c:pt>
                <c:pt idx="2024">
                  <c:v>14.3640110583232</c:v>
                </c:pt>
                <c:pt idx="2025">
                  <c:v>14.3762346071831</c:v>
                </c:pt>
                <c:pt idx="2026">
                  <c:v>14.3878366800844</c:v>
                </c:pt>
                <c:pt idx="2027">
                  <c:v>14.3998154552856</c:v>
                </c:pt>
                <c:pt idx="2028">
                  <c:v>14.436904935542699</c:v>
                </c:pt>
                <c:pt idx="2029">
                  <c:v>14.448008406504099</c:v>
                </c:pt>
                <c:pt idx="2030">
                  <c:v>14.459024195070601</c:v>
                </c:pt>
                <c:pt idx="2031">
                  <c:v>14.470216984915499</c:v>
                </c:pt>
                <c:pt idx="2032">
                  <c:v>14.481764612698401</c:v>
                </c:pt>
                <c:pt idx="2033">
                  <c:v>14.492748879582299</c:v>
                </c:pt>
                <c:pt idx="2034">
                  <c:v>14.5043487763215</c:v>
                </c:pt>
                <c:pt idx="2035">
                  <c:v>14.5154108148073</c:v>
                </c:pt>
                <c:pt idx="2036">
                  <c:v>14.552969956014801</c:v>
                </c:pt>
                <c:pt idx="2037">
                  <c:v>14.564174756349299</c:v>
                </c:pt>
                <c:pt idx="2038">
                  <c:v>14.5757240006496</c:v>
                </c:pt>
                <c:pt idx="2039">
                  <c:v>14.587687810629401</c:v>
                </c:pt>
                <c:pt idx="2040">
                  <c:v>14.5993137914237</c:v>
                </c:pt>
                <c:pt idx="2041">
                  <c:v>14.611540963445</c:v>
                </c:pt>
                <c:pt idx="2042">
                  <c:v>14.6234595548272</c:v>
                </c:pt>
                <c:pt idx="2043">
                  <c:v>14.6358588932291</c:v>
                </c:pt>
                <c:pt idx="2044">
                  <c:v>14.6746223683589</c:v>
                </c:pt>
                <c:pt idx="2045">
                  <c:v>14.687427820465199</c:v>
                </c:pt>
                <c:pt idx="2046">
                  <c:v>14.7004723773971</c:v>
                </c:pt>
                <c:pt idx="2047">
                  <c:v>14.713132568733601</c:v>
                </c:pt>
                <c:pt idx="2048">
                  <c:v>14.7263158132171</c:v>
                </c:pt>
                <c:pt idx="2049">
                  <c:v>14.739684910002101</c:v>
                </c:pt>
                <c:pt idx="2050">
                  <c:v>14.753218639079501</c:v>
                </c:pt>
                <c:pt idx="2051">
                  <c:v>14.766890715409501</c:v>
                </c:pt>
                <c:pt idx="2052">
                  <c:v>14.8055999885998</c:v>
                </c:pt>
                <c:pt idx="2053">
                  <c:v>14.818629172244201</c:v>
                </c:pt>
                <c:pt idx="2054">
                  <c:v>14.832658572737101</c:v>
                </c:pt>
                <c:pt idx="2055">
                  <c:v>14.845765125919</c:v>
                </c:pt>
                <c:pt idx="2056">
                  <c:v>14.8588418534508</c:v>
                </c:pt>
                <c:pt idx="2057">
                  <c:v>14.8722384495864</c:v>
                </c:pt>
                <c:pt idx="2058">
                  <c:v>14.884971162386099</c:v>
                </c:pt>
                <c:pt idx="2059">
                  <c:v>14.897793091405701</c:v>
                </c:pt>
                <c:pt idx="2060">
                  <c:v>14.9328297971777</c:v>
                </c:pt>
                <c:pt idx="2061">
                  <c:v>14.944537385555799</c:v>
                </c:pt>
                <c:pt idx="2062">
                  <c:v>14.956317070525101</c:v>
                </c:pt>
                <c:pt idx="2063">
                  <c:v>14.9673077406527</c:v>
                </c:pt>
                <c:pt idx="2064">
                  <c:v>14.978176276327</c:v>
                </c:pt>
                <c:pt idx="2065">
                  <c:v>14.9886942248826</c:v>
                </c:pt>
                <c:pt idx="2066">
                  <c:v>14.9986151278937</c:v>
                </c:pt>
                <c:pt idx="2067">
                  <c:v>15.0080497870351</c:v>
                </c:pt>
                <c:pt idx="2068">
                  <c:v>15.034445673435201</c:v>
                </c:pt>
                <c:pt idx="2069">
                  <c:v>15.0421152065275</c:v>
                </c:pt>
                <c:pt idx="2070">
                  <c:v>15.049944938211301</c:v>
                </c:pt>
                <c:pt idx="2071">
                  <c:v>15.057223891696299</c:v>
                </c:pt>
                <c:pt idx="2072">
                  <c:v>15.0639820250217</c:v>
                </c:pt>
                <c:pt idx="2073">
                  <c:v>15.0702520424272</c:v>
                </c:pt>
                <c:pt idx="2074">
                  <c:v>15.076069593384</c:v>
                </c:pt>
                <c:pt idx="2075">
                  <c:v>15.081473426574499</c:v>
                </c:pt>
                <c:pt idx="2076">
                  <c:v>15.0996627595059</c:v>
                </c:pt>
                <c:pt idx="2077">
                  <c:v>15.103820418506</c:v>
                </c:pt>
                <c:pt idx="2078">
                  <c:v>15.108253320637001</c:v>
                </c:pt>
                <c:pt idx="2079">
                  <c:v>15.112614055116101</c:v>
                </c:pt>
                <c:pt idx="2080">
                  <c:v>15.1167593387447</c:v>
                </c:pt>
                <c:pt idx="2081">
                  <c:v>15.1206177440198</c:v>
                </c:pt>
                <c:pt idx="2082">
                  <c:v>15.1246127537554</c:v>
                </c:pt>
                <c:pt idx="2083">
                  <c:v>15.1286513810792</c:v>
                </c:pt>
                <c:pt idx="2084">
                  <c:v>15.145313779527999</c:v>
                </c:pt>
                <c:pt idx="2085">
                  <c:v>15.149026493116599</c:v>
                </c:pt>
                <c:pt idx="2086">
                  <c:v>15.153524093766199</c:v>
                </c:pt>
                <c:pt idx="2087">
                  <c:v>15.1579116581463</c:v>
                </c:pt>
                <c:pt idx="2088">
                  <c:v>15.162894602197399</c:v>
                </c:pt>
                <c:pt idx="2089">
                  <c:v>15.1678660268693</c:v>
                </c:pt>
                <c:pt idx="2090">
                  <c:v>15.173575875618999</c:v>
                </c:pt>
                <c:pt idx="2091">
                  <c:v>15.179167586096201</c:v>
                </c:pt>
                <c:pt idx="2092">
                  <c:v>15.200118838274101</c:v>
                </c:pt>
                <c:pt idx="2093">
                  <c:v>15.206461221881501</c:v>
                </c:pt>
                <c:pt idx="2094">
                  <c:v>15.2131147744382</c:v>
                </c:pt>
                <c:pt idx="2095">
                  <c:v>15.220214533628299</c:v>
                </c:pt>
                <c:pt idx="2096">
                  <c:v>15.2281151584576</c:v>
                </c:pt>
                <c:pt idx="2097">
                  <c:v>15.235810627105799</c:v>
                </c:pt>
                <c:pt idx="2098">
                  <c:v>15.2443315970312</c:v>
                </c:pt>
                <c:pt idx="2099">
                  <c:v>15.252735464613201</c:v>
                </c:pt>
                <c:pt idx="2100">
                  <c:v>15.278996075613099</c:v>
                </c:pt>
                <c:pt idx="2101">
                  <c:v>15.2878856546874</c:v>
                </c:pt>
                <c:pt idx="2102">
                  <c:v>15.297010205051199</c:v>
                </c:pt>
                <c:pt idx="2103">
                  <c:v>15.3067220913674</c:v>
                </c:pt>
                <c:pt idx="2104">
                  <c:v>15.316113575291199</c:v>
                </c:pt>
                <c:pt idx="2105">
                  <c:v>15.3259279873498</c:v>
                </c:pt>
                <c:pt idx="2106">
                  <c:v>15.3353358368727</c:v>
                </c:pt>
                <c:pt idx="2107">
                  <c:v>15.345390140211901</c:v>
                </c:pt>
                <c:pt idx="2108">
                  <c:v>15.3733601016815</c:v>
                </c:pt>
                <c:pt idx="2109">
                  <c:v>15.382137043809699</c:v>
                </c:pt>
                <c:pt idx="2110">
                  <c:v>15.391684134475801</c:v>
                </c:pt>
                <c:pt idx="2111">
                  <c:v>15.401128577579099</c:v>
                </c:pt>
                <c:pt idx="2112">
                  <c:v>15.410438848315501</c:v>
                </c:pt>
                <c:pt idx="2113">
                  <c:v>15.419212148287</c:v>
                </c:pt>
                <c:pt idx="2114">
                  <c:v>15.4282404225732</c:v>
                </c:pt>
                <c:pt idx="2115">
                  <c:v>15.4372035741268</c:v>
                </c:pt>
                <c:pt idx="2116">
                  <c:v>15.4635742310706</c:v>
                </c:pt>
                <c:pt idx="2117">
                  <c:v>15.471854222716599</c:v>
                </c:pt>
                <c:pt idx="2118">
                  <c:v>15.4803857835084</c:v>
                </c:pt>
                <c:pt idx="2119">
                  <c:v>15.4884043662337</c:v>
                </c:pt>
                <c:pt idx="2120">
                  <c:v>15.496755773553099</c:v>
                </c:pt>
                <c:pt idx="2121">
                  <c:v>15.504983602783399</c:v>
                </c:pt>
                <c:pt idx="2122">
                  <c:v>15.513171440870799</c:v>
                </c:pt>
                <c:pt idx="2123">
                  <c:v>15.5212384463265</c:v>
                </c:pt>
                <c:pt idx="2124">
                  <c:v>15.5465167162986</c:v>
                </c:pt>
                <c:pt idx="2125">
                  <c:v>15.553776215494601</c:v>
                </c:pt>
                <c:pt idx="2126">
                  <c:v>15.561410624609801</c:v>
                </c:pt>
                <c:pt idx="2127">
                  <c:v>15.569432175722101</c:v>
                </c:pt>
                <c:pt idx="2128">
                  <c:v>15.577370883211101</c:v>
                </c:pt>
                <c:pt idx="2129">
                  <c:v>15.5853446304067</c:v>
                </c:pt>
                <c:pt idx="2130">
                  <c:v>15.593362221287</c:v>
                </c:pt>
                <c:pt idx="2131">
                  <c:v>15.601168183226299</c:v>
                </c:pt>
                <c:pt idx="2132">
                  <c:v>15.626511485763601</c:v>
                </c:pt>
                <c:pt idx="2133">
                  <c:v>15.634711183314099</c:v>
                </c:pt>
                <c:pt idx="2134">
                  <c:v>15.643001639212301</c:v>
                </c:pt>
                <c:pt idx="2135">
                  <c:v>15.650990153655099</c:v>
                </c:pt>
                <c:pt idx="2136">
                  <c:v>15.659500366403799</c:v>
                </c:pt>
                <c:pt idx="2137">
                  <c:v>15.668137839522601</c:v>
                </c:pt>
                <c:pt idx="2138">
                  <c:v>15.6769129661521</c:v>
                </c:pt>
                <c:pt idx="2139">
                  <c:v>15.6858334712374</c:v>
                </c:pt>
                <c:pt idx="2140">
                  <c:v>15.7450971530542</c:v>
                </c:pt>
                <c:pt idx="2141">
                  <c:v>15.7514494351023</c:v>
                </c:pt>
                <c:pt idx="2142">
                  <c:v>15.7607714407883</c:v>
                </c:pt>
                <c:pt idx="2143">
                  <c:v>15.7702776180525</c:v>
                </c:pt>
                <c:pt idx="2144">
                  <c:v>15.7799051935121</c:v>
                </c:pt>
                <c:pt idx="2145">
                  <c:v>15.789640340399201</c:v>
                </c:pt>
                <c:pt idx="2146">
                  <c:v>15.799464577974399</c:v>
                </c:pt>
                <c:pt idx="2147">
                  <c:v>15.8096668643214</c:v>
                </c:pt>
                <c:pt idx="2148">
                  <c:v>15.8422127203913</c:v>
                </c:pt>
                <c:pt idx="2149">
                  <c:v>15.851021347922501</c:v>
                </c:pt>
                <c:pt idx="2150">
                  <c:v>15.8612847914635</c:v>
                </c:pt>
                <c:pt idx="2151">
                  <c:v>15.871186514363</c:v>
                </c:pt>
                <c:pt idx="2152">
                  <c:v>15.881638391703699</c:v>
                </c:pt>
                <c:pt idx="2153">
                  <c:v>15.8921164764091</c:v>
                </c:pt>
                <c:pt idx="2154">
                  <c:v>15.9025137105036</c:v>
                </c:pt>
                <c:pt idx="2155">
                  <c:v>15.912885400276901</c:v>
                </c:pt>
                <c:pt idx="2156">
                  <c:v>15.9440245134821</c:v>
                </c:pt>
                <c:pt idx="2157">
                  <c:v>15.9533715449073</c:v>
                </c:pt>
                <c:pt idx="2158">
                  <c:v>15.9635055161172</c:v>
                </c:pt>
                <c:pt idx="2159">
                  <c:v>15.973678851019599</c:v>
                </c:pt>
                <c:pt idx="2160">
                  <c:v>15.9835787577116</c:v>
                </c:pt>
                <c:pt idx="2161">
                  <c:v>15.992902705033799</c:v>
                </c:pt>
                <c:pt idx="2162">
                  <c:v>16.002508075950999</c:v>
                </c:pt>
                <c:pt idx="2163">
                  <c:v>16.011958531488599</c:v>
                </c:pt>
                <c:pt idx="2164">
                  <c:v>16.039898453046199</c:v>
                </c:pt>
                <c:pt idx="2165">
                  <c:v>16.048568519942901</c:v>
                </c:pt>
                <c:pt idx="2166">
                  <c:v>16.0575011635704</c:v>
                </c:pt>
                <c:pt idx="2167">
                  <c:v>16.066287422316101</c:v>
                </c:pt>
                <c:pt idx="2168">
                  <c:v>16.074539193245801</c:v>
                </c:pt>
                <c:pt idx="2169">
                  <c:v>16.082811440842701</c:v>
                </c:pt>
                <c:pt idx="2170">
                  <c:v>16.090947186166801</c:v>
                </c:pt>
                <c:pt idx="2171">
                  <c:v>16.0988638647848</c:v>
                </c:pt>
                <c:pt idx="2172">
                  <c:v>16.123013421037001</c:v>
                </c:pt>
                <c:pt idx="2173">
                  <c:v>16.130361924770899</c:v>
                </c:pt>
                <c:pt idx="2174">
                  <c:v>16.137944360553</c:v>
                </c:pt>
                <c:pt idx="2175">
                  <c:v>16.1450576588581</c:v>
                </c:pt>
                <c:pt idx="2176">
                  <c:v>16.152514958512398</c:v>
                </c:pt>
                <c:pt idx="2177">
                  <c:v>16.159074559387999</c:v>
                </c:pt>
                <c:pt idx="2178">
                  <c:v>16.165977153996099</c:v>
                </c:pt>
                <c:pt idx="2179">
                  <c:v>16.172719404039899</c:v>
                </c:pt>
                <c:pt idx="2180">
                  <c:v>16.194042204968301</c:v>
                </c:pt>
                <c:pt idx="2181">
                  <c:v>16.200312503124302</c:v>
                </c:pt>
                <c:pt idx="2182">
                  <c:v>16.206454311677899</c:v>
                </c:pt>
                <c:pt idx="2183">
                  <c:v>16.212800507879901</c:v>
                </c:pt>
                <c:pt idx="2184">
                  <c:v>16.218676331172901</c:v>
                </c:pt>
                <c:pt idx="2185">
                  <c:v>16.224792691935701</c:v>
                </c:pt>
                <c:pt idx="2186">
                  <c:v>16.2308982438383</c:v>
                </c:pt>
                <c:pt idx="2187">
                  <c:v>16.237011405472799</c:v>
                </c:pt>
                <c:pt idx="2188">
                  <c:v>16.257348689790302</c:v>
                </c:pt>
                <c:pt idx="2189">
                  <c:v>16.263189046085401</c:v>
                </c:pt>
                <c:pt idx="2190">
                  <c:v>16.269413357276299</c:v>
                </c:pt>
                <c:pt idx="2191">
                  <c:v>16.2754887261543</c:v>
                </c:pt>
                <c:pt idx="2192">
                  <c:v>16.281988896063702</c:v>
                </c:pt>
                <c:pt idx="2193">
                  <c:v>16.288602143777702</c:v>
                </c:pt>
                <c:pt idx="2194">
                  <c:v>16.295658407120399</c:v>
                </c:pt>
                <c:pt idx="2195">
                  <c:v>16.302850711205899</c:v>
                </c:pt>
                <c:pt idx="2196">
                  <c:v>16.326100041423199</c:v>
                </c:pt>
                <c:pt idx="2197">
                  <c:v>16.3331590870059</c:v>
                </c:pt>
                <c:pt idx="2198">
                  <c:v>16.341440168603199</c:v>
                </c:pt>
                <c:pt idx="2199">
                  <c:v>16.349865432227901</c:v>
                </c:pt>
                <c:pt idx="2200">
                  <c:v>16.358781879514499</c:v>
                </c:pt>
                <c:pt idx="2201">
                  <c:v>16.367826572806901</c:v>
                </c:pt>
                <c:pt idx="2202">
                  <c:v>16.377345811209999</c:v>
                </c:pt>
                <c:pt idx="2203">
                  <c:v>16.387325176314398</c:v>
                </c:pt>
                <c:pt idx="2204">
                  <c:v>16.415453968444101</c:v>
                </c:pt>
                <c:pt idx="2205">
                  <c:v>16.4250729710831</c:v>
                </c:pt>
                <c:pt idx="2206">
                  <c:v>16.4359131453831</c:v>
                </c:pt>
                <c:pt idx="2207">
                  <c:v>16.4467800980185</c:v>
                </c:pt>
                <c:pt idx="2208">
                  <c:v>16.458006679987498</c:v>
                </c:pt>
                <c:pt idx="2209">
                  <c:v>16.469219583212698</c:v>
                </c:pt>
                <c:pt idx="2210">
                  <c:v>16.4807418595923</c:v>
                </c:pt>
                <c:pt idx="2211">
                  <c:v>16.4918013075958</c:v>
                </c:pt>
                <c:pt idx="2212">
                  <c:v>16.521375945292299</c:v>
                </c:pt>
                <c:pt idx="2213">
                  <c:v>16.532262567547299</c:v>
                </c:pt>
                <c:pt idx="2214">
                  <c:v>16.543764815130299</c:v>
                </c:pt>
                <c:pt idx="2215">
                  <c:v>16.555146580874901</c:v>
                </c:pt>
                <c:pt idx="2216">
                  <c:v>16.566395595598699</c:v>
                </c:pt>
                <c:pt idx="2217">
                  <c:v>16.57711734091</c:v>
                </c:pt>
                <c:pt idx="2218">
                  <c:v>16.588193498229799</c:v>
                </c:pt>
                <c:pt idx="2219">
                  <c:v>16.598736947571499</c:v>
                </c:pt>
                <c:pt idx="2220">
                  <c:v>16.6256592322983</c:v>
                </c:pt>
                <c:pt idx="2221">
                  <c:v>16.6357172907937</c:v>
                </c:pt>
                <c:pt idx="2222">
                  <c:v>16.645961836763401</c:v>
                </c:pt>
                <c:pt idx="2223">
                  <c:v>16.6560396337781</c:v>
                </c:pt>
                <c:pt idx="2224">
                  <c:v>16.665256724939098</c:v>
                </c:pt>
                <c:pt idx="2225">
                  <c:v>16.674757699035201</c:v>
                </c:pt>
                <c:pt idx="2226">
                  <c:v>16.6841018348223</c:v>
                </c:pt>
                <c:pt idx="2227">
                  <c:v>16.693030081118302</c:v>
                </c:pt>
                <c:pt idx="2228">
                  <c:v>16.715652081498199</c:v>
                </c:pt>
                <c:pt idx="2229">
                  <c:v>16.723670118857601</c:v>
                </c:pt>
                <c:pt idx="2230">
                  <c:v>16.731852737850701</c:v>
                </c:pt>
                <c:pt idx="2231">
                  <c:v>16.7395166935869</c:v>
                </c:pt>
                <c:pt idx="2232">
                  <c:v>16.747073638609599</c:v>
                </c:pt>
                <c:pt idx="2233">
                  <c:v>16.7545087120291</c:v>
                </c:pt>
                <c:pt idx="2234">
                  <c:v>16.7614143262781</c:v>
                </c:pt>
                <c:pt idx="2235">
                  <c:v>16.7682075242687</c:v>
                </c:pt>
                <c:pt idx="2236">
                  <c:v>16.7868490289069</c:v>
                </c:pt>
                <c:pt idx="2237">
                  <c:v>16.792391105083698</c:v>
                </c:pt>
                <c:pt idx="2238">
                  <c:v>16.798444162952102</c:v>
                </c:pt>
                <c:pt idx="2239">
                  <c:v>16.804401533078099</c:v>
                </c:pt>
                <c:pt idx="2240">
                  <c:v>16.809759469435701</c:v>
                </c:pt>
                <c:pt idx="2241">
                  <c:v>16.815030559455</c:v>
                </c:pt>
                <c:pt idx="2242">
                  <c:v>16.820218516014201</c:v>
                </c:pt>
                <c:pt idx="2243">
                  <c:v>16.825327797201801</c:v>
                </c:pt>
                <c:pt idx="2244">
                  <c:v>16.840911943572401</c:v>
                </c:pt>
                <c:pt idx="2245">
                  <c:v>16.844882536973198</c:v>
                </c:pt>
                <c:pt idx="2246">
                  <c:v>16.8492486116625</c:v>
                </c:pt>
                <c:pt idx="2247">
                  <c:v>16.853543773647701</c:v>
                </c:pt>
                <c:pt idx="2248">
                  <c:v>16.857766849831702</c:v>
                </c:pt>
                <c:pt idx="2249">
                  <c:v>16.861915190214098</c:v>
                </c:pt>
                <c:pt idx="2250">
                  <c:v>16.8659852804576</c:v>
                </c:pt>
                <c:pt idx="2251">
                  <c:v>16.8697562441019</c:v>
                </c:pt>
                <c:pt idx="2252">
                  <c:v>16.883068115769699</c:v>
                </c:pt>
                <c:pt idx="2253">
                  <c:v>16.886908359111199</c:v>
                </c:pt>
                <c:pt idx="2254">
                  <c:v>16.8908452365154</c:v>
                </c:pt>
                <c:pt idx="2255">
                  <c:v>16.894659215738599</c:v>
                </c:pt>
                <c:pt idx="2256">
                  <c:v>16.898337106280099</c:v>
                </c:pt>
                <c:pt idx="2257">
                  <c:v>16.902118052289499</c:v>
                </c:pt>
                <c:pt idx="2258">
                  <c:v>16.905556082419299</c:v>
                </c:pt>
                <c:pt idx="2259">
                  <c:v>16.908989503307598</c:v>
                </c:pt>
                <c:pt idx="2260">
                  <c:v>16.919424499603501</c:v>
                </c:pt>
                <c:pt idx="2261">
                  <c:v>16.9222711146083</c:v>
                </c:pt>
                <c:pt idx="2262">
                  <c:v>16.9252738636891</c:v>
                </c:pt>
                <c:pt idx="2263">
                  <c:v>16.9280367842582</c:v>
                </c:pt>
                <c:pt idx="2264">
                  <c:v>16.930430567984299</c:v>
                </c:pt>
                <c:pt idx="2265">
                  <c:v>16.932684026924999</c:v>
                </c:pt>
                <c:pt idx="2266">
                  <c:v>16.934673344134001</c:v>
                </c:pt>
                <c:pt idx="2267">
                  <c:v>16.9363679516667</c:v>
                </c:pt>
                <c:pt idx="2268">
                  <c:v>16.941017825336601</c:v>
                </c:pt>
                <c:pt idx="2269">
                  <c:v>16.942126361223099</c:v>
                </c:pt>
                <c:pt idx="2270">
                  <c:v>16.943034634242</c:v>
                </c:pt>
                <c:pt idx="2271">
                  <c:v>16.943654646184601</c:v>
                </c:pt>
                <c:pt idx="2272">
                  <c:v>16.9440684450806</c:v>
                </c:pt>
                <c:pt idx="2273">
                  <c:v>16.944251424100699</c:v>
                </c:pt>
                <c:pt idx="2274">
                  <c:v>16.9442158717202</c:v>
                </c:pt>
                <c:pt idx="2275">
                  <c:v>16.943981495935599</c:v>
                </c:pt>
                <c:pt idx="2276">
                  <c:v>16.942998179729798</c:v>
                </c:pt>
                <c:pt idx="2277">
                  <c:v>16.9414507920972</c:v>
                </c:pt>
                <c:pt idx="2278">
                  <c:v>16.939724672040199</c:v>
                </c:pt>
                <c:pt idx="2279">
                  <c:v>16.937882057086998</c:v>
                </c:pt>
                <c:pt idx="2280">
                  <c:v>16.935959228296401</c:v>
                </c:pt>
                <c:pt idx="2281">
                  <c:v>16.933957694138801</c:v>
                </c:pt>
                <c:pt idx="2282">
                  <c:v>16.9319149696822</c:v>
                </c:pt>
                <c:pt idx="2283">
                  <c:v>16.929857283697299</c:v>
                </c:pt>
                <c:pt idx="2284">
                  <c:v>16.9259616252208</c:v>
                </c:pt>
                <c:pt idx="2285">
                  <c:v>16.923999081919899</c:v>
                </c:pt>
                <c:pt idx="2286">
                  <c:v>16.9220085305823</c:v>
                </c:pt>
                <c:pt idx="2287">
                  <c:v>16.920948127632101</c:v>
                </c:pt>
                <c:pt idx="2288">
                  <c:v>16.9200255829718</c:v>
                </c:pt>
                <c:pt idx="2289">
                  <c:v>16.9192068349731</c:v>
                </c:pt>
                <c:pt idx="2290">
                  <c:v>16.918544128889401</c:v>
                </c:pt>
                <c:pt idx="2291">
                  <c:v>16.918044954494501</c:v>
                </c:pt>
                <c:pt idx="2292">
                  <c:v>16.917771023069701</c:v>
                </c:pt>
                <c:pt idx="2293">
                  <c:v>16.917886395170701</c:v>
                </c:pt>
                <c:pt idx="2294">
                  <c:v>16.9185546094226</c:v>
                </c:pt>
                <c:pt idx="2295">
                  <c:v>16.919447245506699</c:v>
                </c:pt>
                <c:pt idx="2296">
                  <c:v>16.920530998344301</c:v>
                </c:pt>
                <c:pt idx="2297">
                  <c:v>16.9222263840736</c:v>
                </c:pt>
                <c:pt idx="2298">
                  <c:v>16.924110434825</c:v>
                </c:pt>
                <c:pt idx="2299">
                  <c:v>16.926526753904799</c:v>
                </c:pt>
                <c:pt idx="2300">
                  <c:v>16.932223330697799</c:v>
                </c:pt>
                <c:pt idx="2301">
                  <c:v>16.935194230992799</c:v>
                </c:pt>
                <c:pt idx="2302">
                  <c:v>16.938356583466899</c:v>
                </c:pt>
                <c:pt idx="2303">
                  <c:v>16.941607298372698</c:v>
                </c:pt>
                <c:pt idx="2304">
                  <c:v>16.945222985287501</c:v>
                </c:pt>
                <c:pt idx="2305">
                  <c:v>16.9488998438874</c:v>
                </c:pt>
                <c:pt idx="2306">
                  <c:v>16.952820759363401</c:v>
                </c:pt>
                <c:pt idx="2307">
                  <c:v>16.956804540021299</c:v>
                </c:pt>
                <c:pt idx="2308">
                  <c:v>16.964591044194801</c:v>
                </c:pt>
                <c:pt idx="2309">
                  <c:v>16.968338087904002</c:v>
                </c:pt>
                <c:pt idx="2310">
                  <c:v>16.972084646311501</c:v>
                </c:pt>
                <c:pt idx="2311">
                  <c:v>16.975623582896901</c:v>
                </c:pt>
                <c:pt idx="2312">
                  <c:v>16.979080369463301</c:v>
                </c:pt>
                <c:pt idx="2313">
                  <c:v>16.982586532870201</c:v>
                </c:pt>
                <c:pt idx="2314">
                  <c:v>16.985984585695601</c:v>
                </c:pt>
                <c:pt idx="2315">
                  <c:v>16.988905388471199</c:v>
                </c:pt>
                <c:pt idx="2316">
                  <c:v>16.993157939841801</c:v>
                </c:pt>
                <c:pt idx="2317">
                  <c:v>16.995582085218299</c:v>
                </c:pt>
                <c:pt idx="2318">
                  <c:v>16.997686880755001</c:v>
                </c:pt>
                <c:pt idx="2319">
                  <c:v>16.999651635118401</c:v>
                </c:pt>
                <c:pt idx="2320">
                  <c:v>17.001278145398398</c:v>
                </c:pt>
                <c:pt idx="2321">
                  <c:v>17.002577502764598</c:v>
                </c:pt>
                <c:pt idx="2322">
                  <c:v>17.0035717323616</c:v>
                </c:pt>
                <c:pt idx="2323">
                  <c:v>17.004488430809602</c:v>
                </c:pt>
                <c:pt idx="2324">
                  <c:v>17.004836347854098</c:v>
                </c:pt>
                <c:pt idx="2325">
                  <c:v>17.005268569712399</c:v>
                </c:pt>
                <c:pt idx="2326">
                  <c:v>17.0056992804403</c:v>
                </c:pt>
                <c:pt idx="2327">
                  <c:v>17.0059421601485</c:v>
                </c:pt>
                <c:pt idx="2328">
                  <c:v>17.0059890929119</c:v>
                </c:pt>
                <c:pt idx="2329">
                  <c:v>17.006165295030002</c:v>
                </c:pt>
                <c:pt idx="2330">
                  <c:v>17.0065083110701</c:v>
                </c:pt>
                <c:pt idx="2331">
                  <c:v>17.006724910601001</c:v>
                </c:pt>
                <c:pt idx="2332">
                  <c:v>17.008409063303901</c:v>
                </c:pt>
                <c:pt idx="2333">
                  <c:v>17.009055635618601</c:v>
                </c:pt>
                <c:pt idx="2334">
                  <c:v>17.0100156466039</c:v>
                </c:pt>
                <c:pt idx="2335">
                  <c:v>17.0112695718806</c:v>
                </c:pt>
                <c:pt idx="2336">
                  <c:v>17.0127078733254</c:v>
                </c:pt>
                <c:pt idx="2337">
                  <c:v>17.0144709030276</c:v>
                </c:pt>
                <c:pt idx="2338">
                  <c:v>17.016720409366499</c:v>
                </c:pt>
                <c:pt idx="2339">
                  <c:v>17.019423457408799</c:v>
                </c:pt>
                <c:pt idx="2340">
                  <c:v>17.028795329550899</c:v>
                </c:pt>
                <c:pt idx="2341">
                  <c:v>17.032133044123299</c:v>
                </c:pt>
                <c:pt idx="2342">
                  <c:v>17.036086622072698</c:v>
                </c:pt>
                <c:pt idx="2343">
                  <c:v>17.0404860342441</c:v>
                </c:pt>
                <c:pt idx="2344">
                  <c:v>17.045113204532999</c:v>
                </c:pt>
                <c:pt idx="2345">
                  <c:v>17.050464483868598</c:v>
                </c:pt>
                <c:pt idx="2346">
                  <c:v>17.056249836672599</c:v>
                </c:pt>
                <c:pt idx="2347">
                  <c:v>17.0625601893884</c:v>
                </c:pt>
                <c:pt idx="2348">
                  <c:v>17.081264628041001</c:v>
                </c:pt>
                <c:pt idx="2349">
                  <c:v>17.087814857644499</c:v>
                </c:pt>
                <c:pt idx="2350">
                  <c:v>17.095270644423699</c:v>
                </c:pt>
                <c:pt idx="2351">
                  <c:v>17.1032286881529</c:v>
                </c:pt>
                <c:pt idx="2352">
                  <c:v>17.111517617153201</c:v>
                </c:pt>
                <c:pt idx="2353">
                  <c:v>17.120138362449101</c:v>
                </c:pt>
                <c:pt idx="2354">
                  <c:v>17.128729032517199</c:v>
                </c:pt>
                <c:pt idx="2355">
                  <c:v>17.137892042329099</c:v>
                </c:pt>
                <c:pt idx="2356">
                  <c:v>17.1652661660512</c:v>
                </c:pt>
                <c:pt idx="2357">
                  <c:v>17.174813629722401</c:v>
                </c:pt>
                <c:pt idx="2358">
                  <c:v>17.185123446239199</c:v>
                </c:pt>
                <c:pt idx="2359">
                  <c:v>17.195793540217</c:v>
                </c:pt>
                <c:pt idx="2360">
                  <c:v>17.206371297830099</c:v>
                </c:pt>
                <c:pt idx="2361">
                  <c:v>17.217789821333</c:v>
                </c:pt>
                <c:pt idx="2362">
                  <c:v>17.2294217867829</c:v>
                </c:pt>
                <c:pt idx="2363">
                  <c:v>17.241455753451199</c:v>
                </c:pt>
                <c:pt idx="2364">
                  <c:v>17.2778015722783</c:v>
                </c:pt>
                <c:pt idx="2365">
                  <c:v>17.2900902005339</c:v>
                </c:pt>
                <c:pt idx="2366">
                  <c:v>17.302788542701201</c:v>
                </c:pt>
                <c:pt idx="2367">
                  <c:v>17.316497379590999</c:v>
                </c:pt>
                <c:pt idx="2368">
                  <c:v>17.330642773344501</c:v>
                </c:pt>
                <c:pt idx="2369">
                  <c:v>17.3452249508892</c:v>
                </c:pt>
                <c:pt idx="2370">
                  <c:v>17.3602378140871</c:v>
                </c:pt>
                <c:pt idx="2371">
                  <c:v>17.375670178010701</c:v>
                </c:pt>
                <c:pt idx="2372">
                  <c:v>17.4225504180347</c:v>
                </c:pt>
                <c:pt idx="2373">
                  <c:v>17.437303726622101</c:v>
                </c:pt>
                <c:pt idx="2374">
                  <c:v>17.453835953674002</c:v>
                </c:pt>
                <c:pt idx="2375">
                  <c:v>17.470686510567099</c:v>
                </c:pt>
                <c:pt idx="2376">
                  <c:v>17.487814406188502</c:v>
                </c:pt>
                <c:pt idx="2377">
                  <c:v>17.505173177930399</c:v>
                </c:pt>
                <c:pt idx="2378">
                  <c:v>17.523567113289101</c:v>
                </c:pt>
                <c:pt idx="2379">
                  <c:v>17.541299624441301</c:v>
                </c:pt>
                <c:pt idx="2380">
                  <c:v>17.5958779134689</c:v>
                </c:pt>
                <c:pt idx="2381">
                  <c:v>17.6128222743164</c:v>
                </c:pt>
                <c:pt idx="2382">
                  <c:v>17.631288942936798</c:v>
                </c:pt>
                <c:pt idx="2383">
                  <c:v>17.6496316239915</c:v>
                </c:pt>
                <c:pt idx="2384">
                  <c:v>17.667786909764899</c:v>
                </c:pt>
                <c:pt idx="2385">
                  <c:v>17.685688780312699</c:v>
                </c:pt>
                <c:pt idx="2386">
                  <c:v>17.702522227101699</c:v>
                </c:pt>
                <c:pt idx="2387">
                  <c:v>17.719726877279001</c:v>
                </c:pt>
                <c:pt idx="2388">
                  <c:v>17.768380703680901</c:v>
                </c:pt>
                <c:pt idx="2389">
                  <c:v>17.782772409591502</c:v>
                </c:pt>
                <c:pt idx="2390">
                  <c:v>17.797092494270501</c:v>
                </c:pt>
                <c:pt idx="2391">
                  <c:v>17.8110492189601</c:v>
                </c:pt>
                <c:pt idx="2392">
                  <c:v>17.824552921636698</c:v>
                </c:pt>
                <c:pt idx="2393">
                  <c:v>17.836817206604302</c:v>
                </c:pt>
                <c:pt idx="2394">
                  <c:v>17.848989212825298</c:v>
                </c:pt>
                <c:pt idx="2395">
                  <c:v>17.8598262958592</c:v>
                </c:pt>
                <c:pt idx="2396">
                  <c:v>17.925792571623301</c:v>
                </c:pt>
                <c:pt idx="2397">
                  <c:v>17.9331027168611</c:v>
                </c:pt>
                <c:pt idx="2398">
                  <c:v>17.940879353082199</c:v>
                </c:pt>
                <c:pt idx="2399">
                  <c:v>17.948407581994701</c:v>
                </c:pt>
                <c:pt idx="2400">
                  <c:v>17.9549845054831</c:v>
                </c:pt>
                <c:pt idx="2401">
                  <c:v>17.960900270646398</c:v>
                </c:pt>
                <c:pt idx="2402">
                  <c:v>17.966207052643099</c:v>
                </c:pt>
                <c:pt idx="2403">
                  <c:v>17.9708373013395</c:v>
                </c:pt>
                <c:pt idx="2404">
                  <c:v>17.986228943432899</c:v>
                </c:pt>
                <c:pt idx="2405">
                  <c:v>17.989149160173099</c:v>
                </c:pt>
                <c:pt idx="2406">
                  <c:v>17.9920317115083</c:v>
                </c:pt>
                <c:pt idx="2407">
                  <c:v>17.994271248566498</c:v>
                </c:pt>
                <c:pt idx="2408">
                  <c:v>17.9961163832339</c:v>
                </c:pt>
                <c:pt idx="2409">
                  <c:v>17.9975392026309</c:v>
                </c:pt>
                <c:pt idx="2410">
                  <c:v>17.9985750379881</c:v>
                </c:pt>
                <c:pt idx="2411">
                  <c:v>17.999174816175302</c:v>
                </c:pt>
                <c:pt idx="2412">
                  <c:v>18.0036963237518</c:v>
                </c:pt>
                <c:pt idx="2413">
                  <c:v>18.003667458023902</c:v>
                </c:pt>
                <c:pt idx="2414">
                  <c:v>18.003364635243798</c:v>
                </c:pt>
                <c:pt idx="2415">
                  <c:v>18.002814420360998</c:v>
                </c:pt>
                <c:pt idx="2416">
                  <c:v>18.001973154966102</c:v>
                </c:pt>
                <c:pt idx="2417">
                  <c:v>18.000933871482601</c:v>
                </c:pt>
                <c:pt idx="2418">
                  <c:v>17.999493037671499</c:v>
                </c:pt>
                <c:pt idx="2419">
                  <c:v>17.997923041166999</c:v>
                </c:pt>
                <c:pt idx="2420">
                  <c:v>17.993667036695701</c:v>
                </c:pt>
                <c:pt idx="2421">
                  <c:v>17.9913979357169</c:v>
                </c:pt>
                <c:pt idx="2422">
                  <c:v>17.988534789948901</c:v>
                </c:pt>
                <c:pt idx="2423">
                  <c:v>17.9858294551988</c:v>
                </c:pt>
                <c:pt idx="2424">
                  <c:v>17.9825924912613</c:v>
                </c:pt>
                <c:pt idx="2425">
                  <c:v>17.979082204850901</c:v>
                </c:pt>
                <c:pt idx="2426">
                  <c:v>17.975179197063699</c:v>
                </c:pt>
                <c:pt idx="2427">
                  <c:v>17.9706510912191</c:v>
                </c:pt>
                <c:pt idx="2428">
                  <c:v>17.957139806009899</c:v>
                </c:pt>
                <c:pt idx="2429">
                  <c:v>17.951991079100502</c:v>
                </c:pt>
                <c:pt idx="2430">
                  <c:v>17.946549085561902</c:v>
                </c:pt>
                <c:pt idx="2431">
                  <c:v>17.940653489534601</c:v>
                </c:pt>
                <c:pt idx="2432">
                  <c:v>17.934406826164501</c:v>
                </c:pt>
                <c:pt idx="2433">
                  <c:v>17.927928174000701</c:v>
                </c:pt>
                <c:pt idx="2434">
                  <c:v>17.921259705293501</c:v>
                </c:pt>
                <c:pt idx="2435">
                  <c:v>17.9144450324758</c:v>
                </c:pt>
                <c:pt idx="2436">
                  <c:v>17.8943393952032</c:v>
                </c:pt>
                <c:pt idx="2437">
                  <c:v>17.887671002808901</c:v>
                </c:pt>
                <c:pt idx="2438">
                  <c:v>17.880415137326501</c:v>
                </c:pt>
                <c:pt idx="2439">
                  <c:v>17.873590430716298</c:v>
                </c:pt>
                <c:pt idx="2440">
                  <c:v>17.866471793186602</c:v>
                </c:pt>
                <c:pt idx="2441">
                  <c:v>17.859489998745001</c:v>
                </c:pt>
                <c:pt idx="2442">
                  <c:v>17.852688545809301</c:v>
                </c:pt>
                <c:pt idx="2443">
                  <c:v>17.846106956231999</c:v>
                </c:pt>
                <c:pt idx="2444">
                  <c:v>17.828669692104199</c:v>
                </c:pt>
                <c:pt idx="2445">
                  <c:v>17.822743311704901</c:v>
                </c:pt>
                <c:pt idx="2446">
                  <c:v>17.8170382677867</c:v>
                </c:pt>
                <c:pt idx="2447">
                  <c:v>17.812377135974199</c:v>
                </c:pt>
                <c:pt idx="2448">
                  <c:v>17.8081104431032</c:v>
                </c:pt>
                <c:pt idx="2449">
                  <c:v>17.804173629261999</c:v>
                </c:pt>
                <c:pt idx="2450">
                  <c:v>17.800652215801499</c:v>
                </c:pt>
                <c:pt idx="2451">
                  <c:v>17.7975617888413</c:v>
                </c:pt>
                <c:pt idx="2452">
                  <c:v>17.788748034733199</c:v>
                </c:pt>
                <c:pt idx="2453">
                  <c:v>17.786872134550698</c:v>
                </c:pt>
                <c:pt idx="2454">
                  <c:v>17.7850024808758</c:v>
                </c:pt>
                <c:pt idx="2455">
                  <c:v>17.7836490574146</c:v>
                </c:pt>
                <c:pt idx="2456">
                  <c:v>17.782727669664901</c:v>
                </c:pt>
                <c:pt idx="2457">
                  <c:v>17.782053343884701</c:v>
                </c:pt>
                <c:pt idx="2458">
                  <c:v>17.781555102378999</c:v>
                </c:pt>
                <c:pt idx="2459">
                  <c:v>17.781304662798998</c:v>
                </c:pt>
                <c:pt idx="2460">
                  <c:v>17.778595447392401</c:v>
                </c:pt>
                <c:pt idx="2461">
                  <c:v>17.778761951400799</c:v>
                </c:pt>
                <c:pt idx="2462">
                  <c:v>17.779025145948999</c:v>
                </c:pt>
                <c:pt idx="2463">
                  <c:v>17.7793155248898</c:v>
                </c:pt>
                <c:pt idx="2464">
                  <c:v>17.779643208252299</c:v>
                </c:pt>
                <c:pt idx="2465">
                  <c:v>17.779939463157</c:v>
                </c:pt>
                <c:pt idx="2466">
                  <c:v>17.780204191005499</c:v>
                </c:pt>
                <c:pt idx="2467">
                  <c:v>17.7804031925691</c:v>
                </c:pt>
                <c:pt idx="2468">
                  <c:v>17.777767769189801</c:v>
                </c:pt>
                <c:pt idx="2469">
                  <c:v>17.777779522814299</c:v>
                </c:pt>
                <c:pt idx="2470">
                  <c:v>17.7776764283897</c:v>
                </c:pt>
                <c:pt idx="2471">
                  <c:v>17.777452006253299</c:v>
                </c:pt>
                <c:pt idx="2472">
                  <c:v>17.7768356836545</c:v>
                </c:pt>
                <c:pt idx="2473">
                  <c:v>17.776119925783298</c:v>
                </c:pt>
                <c:pt idx="2474">
                  <c:v>17.7752800748579</c:v>
                </c:pt>
                <c:pt idx="2475">
                  <c:v>17.774077531594099</c:v>
                </c:pt>
                <c:pt idx="2476">
                  <c:v>17.767996078365499</c:v>
                </c:pt>
                <c:pt idx="2477">
                  <c:v>17.766567950873601</c:v>
                </c:pt>
                <c:pt idx="2478">
                  <c:v>17.764865301139</c:v>
                </c:pt>
                <c:pt idx="2479">
                  <c:v>17.762837136278002</c:v>
                </c:pt>
                <c:pt idx="2480">
                  <c:v>17.7605365719403</c:v>
                </c:pt>
                <c:pt idx="2481">
                  <c:v>17.7580695262793</c:v>
                </c:pt>
                <c:pt idx="2482">
                  <c:v>17.755188032151999</c:v>
                </c:pt>
                <c:pt idx="2483">
                  <c:v>17.752254821603898</c:v>
                </c:pt>
                <c:pt idx="2484">
                  <c:v>17.743484887813</c:v>
                </c:pt>
                <c:pt idx="2485">
                  <c:v>17.7401487565708</c:v>
                </c:pt>
                <c:pt idx="2486">
                  <c:v>17.736625619140298</c:v>
                </c:pt>
                <c:pt idx="2487">
                  <c:v>17.7329868125018</c:v>
                </c:pt>
                <c:pt idx="2488">
                  <c:v>17.729312339090701</c:v>
                </c:pt>
                <c:pt idx="2489">
                  <c:v>17.725298433238098</c:v>
                </c:pt>
                <c:pt idx="2490">
                  <c:v>17.7214942685609</c:v>
                </c:pt>
                <c:pt idx="2491">
                  <c:v>17.717530899474099</c:v>
                </c:pt>
                <c:pt idx="2492">
                  <c:v>17.708178428961102</c:v>
                </c:pt>
                <c:pt idx="2493">
                  <c:v>17.704331821977298</c:v>
                </c:pt>
                <c:pt idx="2494">
                  <c:v>17.700126141369299</c:v>
                </c:pt>
                <c:pt idx="2495">
                  <c:v>17.696316758216501</c:v>
                </c:pt>
                <c:pt idx="2496">
                  <c:v>17.692552784586699</c:v>
                </c:pt>
                <c:pt idx="2497">
                  <c:v>17.688701780507799</c:v>
                </c:pt>
                <c:pt idx="2498">
                  <c:v>17.685044928345899</c:v>
                </c:pt>
                <c:pt idx="2499">
                  <c:v>17.681411003090901</c:v>
                </c:pt>
                <c:pt idx="2500">
                  <c:v>17.6738175460093</c:v>
                </c:pt>
                <c:pt idx="2501">
                  <c:v>17.670656455137198</c:v>
                </c:pt>
                <c:pt idx="2502">
                  <c:v>17.667474856700402</c:v>
                </c:pt>
                <c:pt idx="2503">
                  <c:v>17.664467837522</c:v>
                </c:pt>
                <c:pt idx="2504">
                  <c:v>17.661598461918</c:v>
                </c:pt>
                <c:pt idx="2505">
                  <c:v>17.658883846257801</c:v>
                </c:pt>
                <c:pt idx="2506">
                  <c:v>17.656316722323499</c:v>
                </c:pt>
                <c:pt idx="2507">
                  <c:v>17.653926990559601</c:v>
                </c:pt>
                <c:pt idx="2508">
                  <c:v>17.6495226398035</c:v>
                </c:pt>
                <c:pt idx="2509">
                  <c:v>17.647440200789099</c:v>
                </c:pt>
                <c:pt idx="2510">
                  <c:v>17.645458150597001</c:v>
                </c:pt>
                <c:pt idx="2511">
                  <c:v>17.643621328018401</c:v>
                </c:pt>
                <c:pt idx="2512">
                  <c:v>17.6419388186508</c:v>
                </c:pt>
                <c:pt idx="2513">
                  <c:v>17.640393468252601</c:v>
                </c:pt>
                <c:pt idx="2514">
                  <c:v>17.638994382548301</c:v>
                </c:pt>
                <c:pt idx="2515">
                  <c:v>17.637725493029102</c:v>
                </c:pt>
                <c:pt idx="2516">
                  <c:v>17.636537220067201</c:v>
                </c:pt>
                <c:pt idx="2517">
                  <c:v>17.635510556925102</c:v>
                </c:pt>
                <c:pt idx="2518">
                  <c:v>17.634586234907299</c:v>
                </c:pt>
                <c:pt idx="2519">
                  <c:v>17.633740706250499</c:v>
                </c:pt>
                <c:pt idx="2520">
                  <c:v>17.6329863695392</c:v>
                </c:pt>
                <c:pt idx="2521">
                  <c:v>17.632305535742901</c:v>
                </c:pt>
                <c:pt idx="2522">
                  <c:v>17.631694704459701</c:v>
                </c:pt>
                <c:pt idx="2523">
                  <c:v>17.631153675935199</c:v>
                </c:pt>
                <c:pt idx="2524">
                  <c:v>17.6320479026245</c:v>
                </c:pt>
                <c:pt idx="2525">
                  <c:v>17.6315458501251</c:v>
                </c:pt>
                <c:pt idx="2526">
                  <c:v>17.631123775344498</c:v>
                </c:pt>
                <c:pt idx="2527">
                  <c:v>17.6307038873374</c:v>
                </c:pt>
                <c:pt idx="2528">
                  <c:v>17.630382451782801</c:v>
                </c:pt>
                <c:pt idx="2529">
                  <c:v>17.6300618443715</c:v>
                </c:pt>
                <c:pt idx="2530">
                  <c:v>17.629808857983001</c:v>
                </c:pt>
                <c:pt idx="2531">
                  <c:v>17.629602185226801</c:v>
                </c:pt>
                <c:pt idx="2532">
                  <c:v>17.6319667762363</c:v>
                </c:pt>
                <c:pt idx="2533">
                  <c:v>17.631894321922001</c:v>
                </c:pt>
                <c:pt idx="2534">
                  <c:v>17.631913854420901</c:v>
                </c:pt>
                <c:pt idx="2535">
                  <c:v>17.6320389087468</c:v>
                </c:pt>
                <c:pt idx="2536">
                  <c:v>17.6323861805148</c:v>
                </c:pt>
                <c:pt idx="2537">
                  <c:v>17.6327705932496</c:v>
                </c:pt>
                <c:pt idx="2538">
                  <c:v>17.633365676542201</c:v>
                </c:pt>
                <c:pt idx="2539">
                  <c:v>17.634066124395801</c:v>
                </c:pt>
                <c:pt idx="2540">
                  <c:v>17.6389003185169</c:v>
                </c:pt>
                <c:pt idx="2541">
                  <c:v>17.639917954250102</c:v>
                </c:pt>
                <c:pt idx="2542">
                  <c:v>17.641041194120699</c:v>
                </c:pt>
                <c:pt idx="2543">
                  <c:v>17.642477054887799</c:v>
                </c:pt>
                <c:pt idx="2544">
                  <c:v>17.644121943308601</c:v>
                </c:pt>
                <c:pt idx="2545">
                  <c:v>17.6459645229633</c:v>
                </c:pt>
                <c:pt idx="2546">
                  <c:v>17.648083206974999</c:v>
                </c:pt>
                <c:pt idx="2547">
                  <c:v>17.650374593710801</c:v>
                </c:pt>
                <c:pt idx="2548">
                  <c:v>17.6587131726743</c:v>
                </c:pt>
                <c:pt idx="2549">
                  <c:v>17.661137026489801</c:v>
                </c:pt>
                <c:pt idx="2550">
                  <c:v>17.664021899762599</c:v>
                </c:pt>
                <c:pt idx="2551">
                  <c:v>17.667027728254901</c:v>
                </c:pt>
                <c:pt idx="2552">
                  <c:v>17.670137095879198</c:v>
                </c:pt>
                <c:pt idx="2553">
                  <c:v>17.6732880249514</c:v>
                </c:pt>
                <c:pt idx="2554">
                  <c:v>17.676594335164499</c:v>
                </c:pt>
                <c:pt idx="2555">
                  <c:v>17.6799397024499</c:v>
                </c:pt>
                <c:pt idx="2556">
                  <c:v>17.689615867612002</c:v>
                </c:pt>
                <c:pt idx="2557">
                  <c:v>17.692815807500001</c:v>
                </c:pt>
                <c:pt idx="2558">
                  <c:v>17.696179244688601</c:v>
                </c:pt>
                <c:pt idx="2559">
                  <c:v>17.699302513907199</c:v>
                </c:pt>
                <c:pt idx="2560">
                  <c:v>17.7024107615925</c:v>
                </c:pt>
                <c:pt idx="2561">
                  <c:v>17.7053727830451</c:v>
                </c:pt>
                <c:pt idx="2562">
                  <c:v>17.708100747910599</c:v>
                </c:pt>
                <c:pt idx="2563">
                  <c:v>17.710795232256</c:v>
                </c:pt>
                <c:pt idx="2564">
                  <c:v>17.718965422052701</c:v>
                </c:pt>
                <c:pt idx="2565">
                  <c:v>17.721099687437899</c:v>
                </c:pt>
                <c:pt idx="2566">
                  <c:v>17.7231412459731</c:v>
                </c:pt>
                <c:pt idx="2567">
                  <c:v>17.725035553049</c:v>
                </c:pt>
                <c:pt idx="2568">
                  <c:v>17.726740002256602</c:v>
                </c:pt>
                <c:pt idx="2569">
                  <c:v>17.728150676405502</c:v>
                </c:pt>
                <c:pt idx="2570">
                  <c:v>17.729520613748502</c:v>
                </c:pt>
                <c:pt idx="2571">
                  <c:v>17.730696200186198</c:v>
                </c:pt>
                <c:pt idx="2572">
                  <c:v>17.735779343919699</c:v>
                </c:pt>
                <c:pt idx="2573">
                  <c:v>17.736525535465798</c:v>
                </c:pt>
                <c:pt idx="2574">
                  <c:v>17.7371745396451</c:v>
                </c:pt>
                <c:pt idx="2575">
                  <c:v>17.737720290675899</c:v>
                </c:pt>
                <c:pt idx="2576">
                  <c:v>17.738120068913599</c:v>
                </c:pt>
                <c:pt idx="2577">
                  <c:v>17.738385550255799</c:v>
                </c:pt>
                <c:pt idx="2578">
                  <c:v>17.738616205370899</c:v>
                </c:pt>
                <c:pt idx="2579">
                  <c:v>17.738736427097098</c:v>
                </c:pt>
                <c:pt idx="2580">
                  <c:v>17.7413369138775</c:v>
                </c:pt>
                <c:pt idx="2581">
                  <c:v>17.741212782570098</c:v>
                </c:pt>
                <c:pt idx="2582">
                  <c:v>17.7411782288377</c:v>
                </c:pt>
                <c:pt idx="2583">
                  <c:v>17.7411015295833</c:v>
                </c:pt>
                <c:pt idx="2584">
                  <c:v>17.740998680156</c:v>
                </c:pt>
                <c:pt idx="2585">
                  <c:v>17.741044527011798</c:v>
                </c:pt>
                <c:pt idx="2586">
                  <c:v>17.741040751883801</c:v>
                </c:pt>
                <c:pt idx="2587">
                  <c:v>17.741015149902299</c:v>
                </c:pt>
                <c:pt idx="2588">
                  <c:v>17.743425908517299</c:v>
                </c:pt>
                <c:pt idx="2589">
                  <c:v>17.7436927736961</c:v>
                </c:pt>
                <c:pt idx="2590">
                  <c:v>17.744152130444999</c:v>
                </c:pt>
                <c:pt idx="2591">
                  <c:v>17.744787713071702</c:v>
                </c:pt>
                <c:pt idx="2592">
                  <c:v>17.745575725772401</c:v>
                </c:pt>
                <c:pt idx="2593">
                  <c:v>17.7465850293061</c:v>
                </c:pt>
                <c:pt idx="2594">
                  <c:v>17.747779667931098</c:v>
                </c:pt>
                <c:pt idx="2595">
                  <c:v>17.749157923166099</c:v>
                </c:pt>
                <c:pt idx="2596">
                  <c:v>17.755060354963199</c:v>
                </c:pt>
                <c:pt idx="2597">
                  <c:v>17.756870903709402</c:v>
                </c:pt>
                <c:pt idx="2598">
                  <c:v>17.758952102512399</c:v>
                </c:pt>
                <c:pt idx="2599">
                  <c:v>17.761308619139001</c:v>
                </c:pt>
                <c:pt idx="2600">
                  <c:v>17.763848516602199</c:v>
                </c:pt>
                <c:pt idx="2601">
                  <c:v>17.766585447139501</c:v>
                </c:pt>
                <c:pt idx="2602">
                  <c:v>17.769564680354101</c:v>
                </c:pt>
                <c:pt idx="2603">
                  <c:v>17.7726945003743</c:v>
                </c:pt>
                <c:pt idx="2604">
                  <c:v>17.7823961102401</c:v>
                </c:pt>
                <c:pt idx="2605">
                  <c:v>17.7855310109382</c:v>
                </c:pt>
                <c:pt idx="2606">
                  <c:v>17.7890720087088</c:v>
                </c:pt>
                <c:pt idx="2607">
                  <c:v>17.792719273817401</c:v>
                </c:pt>
                <c:pt idx="2608">
                  <c:v>17.7963450675548</c:v>
                </c:pt>
                <c:pt idx="2609">
                  <c:v>17.800079277257002</c:v>
                </c:pt>
                <c:pt idx="2610">
                  <c:v>17.803735714566901</c:v>
                </c:pt>
                <c:pt idx="2611">
                  <c:v>17.807103541689301</c:v>
                </c:pt>
                <c:pt idx="2612">
                  <c:v>17.816431783149898</c:v>
                </c:pt>
                <c:pt idx="2613">
                  <c:v>17.819684872784599</c:v>
                </c:pt>
                <c:pt idx="2614">
                  <c:v>17.822902779436301</c:v>
                </c:pt>
                <c:pt idx="2615">
                  <c:v>17.825906822958899</c:v>
                </c:pt>
                <c:pt idx="2616">
                  <c:v>17.828680629965699</c:v>
                </c:pt>
                <c:pt idx="2617">
                  <c:v>17.8312023396184</c:v>
                </c:pt>
                <c:pt idx="2618">
                  <c:v>17.833387980573299</c:v>
                </c:pt>
                <c:pt idx="2619">
                  <c:v>17.8352882021141</c:v>
                </c:pt>
                <c:pt idx="2620">
                  <c:v>17.839329381331599</c:v>
                </c:pt>
                <c:pt idx="2621">
                  <c:v>17.840609044828</c:v>
                </c:pt>
                <c:pt idx="2622">
                  <c:v>17.841600051261299</c:v>
                </c:pt>
                <c:pt idx="2623">
                  <c:v>17.842243074119502</c:v>
                </c:pt>
                <c:pt idx="2624">
                  <c:v>17.8426169512217</c:v>
                </c:pt>
                <c:pt idx="2625">
                  <c:v>17.842730569165901</c:v>
                </c:pt>
                <c:pt idx="2626">
                  <c:v>17.842626971973999</c:v>
                </c:pt>
                <c:pt idx="2627">
                  <c:v>17.842344144442499</c:v>
                </c:pt>
                <c:pt idx="2628">
                  <c:v>17.841419452839801</c:v>
                </c:pt>
                <c:pt idx="2629">
                  <c:v>17.840787074200001</c:v>
                </c:pt>
                <c:pt idx="2630">
                  <c:v>17.8400452898039</c:v>
                </c:pt>
                <c:pt idx="2631">
                  <c:v>17.839176833907999</c:v>
                </c:pt>
                <c:pt idx="2632">
                  <c:v>17.8382333972041</c:v>
                </c:pt>
                <c:pt idx="2633">
                  <c:v>17.8372043033357</c:v>
                </c:pt>
                <c:pt idx="2634">
                  <c:v>17.836063811335599</c:v>
                </c:pt>
                <c:pt idx="2635">
                  <c:v>17.834890153144102</c:v>
                </c:pt>
                <c:pt idx="2636">
                  <c:v>17.832453444618601</c:v>
                </c:pt>
                <c:pt idx="2637">
                  <c:v>17.831070230822</c:v>
                </c:pt>
                <c:pt idx="2638">
                  <c:v>17.829587263958999</c:v>
                </c:pt>
                <c:pt idx="2639">
                  <c:v>17.8280870143222</c:v>
                </c:pt>
                <c:pt idx="2640">
                  <c:v>17.826604924373601</c:v>
                </c:pt>
                <c:pt idx="2641">
                  <c:v>17.825149063358701</c:v>
                </c:pt>
                <c:pt idx="2642">
                  <c:v>17.8237407958554</c:v>
                </c:pt>
                <c:pt idx="2643">
                  <c:v>17.8223788671459</c:v>
                </c:pt>
                <c:pt idx="2644">
                  <c:v>17.820430944198598</c:v>
                </c:pt>
                <c:pt idx="2645">
                  <c:v>17.8193350311542</c:v>
                </c:pt>
                <c:pt idx="2646">
                  <c:v>17.818325344680002</c:v>
                </c:pt>
                <c:pt idx="2647">
                  <c:v>17.8174345074796</c:v>
                </c:pt>
                <c:pt idx="2648">
                  <c:v>17.816652894757201</c:v>
                </c:pt>
                <c:pt idx="2649">
                  <c:v>17.8159645599426</c:v>
                </c:pt>
                <c:pt idx="2650">
                  <c:v>17.815432658161999</c:v>
                </c:pt>
                <c:pt idx="2651">
                  <c:v>17.814965029928199</c:v>
                </c:pt>
                <c:pt idx="2652">
                  <c:v>17.8101296370996</c:v>
                </c:pt>
                <c:pt idx="2653">
                  <c:v>17.8097747243791</c:v>
                </c:pt>
                <c:pt idx="2654">
                  <c:v>17.809222522008699</c:v>
                </c:pt>
                <c:pt idx="2655">
                  <c:v>17.808540353729001</c:v>
                </c:pt>
                <c:pt idx="2656">
                  <c:v>17.807764065178301</c:v>
                </c:pt>
                <c:pt idx="2657">
                  <c:v>17.806854644367</c:v>
                </c:pt>
                <c:pt idx="2658">
                  <c:v>17.8058559011527</c:v>
                </c:pt>
                <c:pt idx="2659">
                  <c:v>17.8045699766305</c:v>
                </c:pt>
                <c:pt idx="2660">
                  <c:v>17.799419333200099</c:v>
                </c:pt>
                <c:pt idx="2661">
                  <c:v>17.797805923432001</c:v>
                </c:pt>
                <c:pt idx="2662">
                  <c:v>17.795938310105502</c:v>
                </c:pt>
                <c:pt idx="2663">
                  <c:v>17.793816872998899</c:v>
                </c:pt>
                <c:pt idx="2664">
                  <c:v>17.791414032289101</c:v>
                </c:pt>
                <c:pt idx="2665">
                  <c:v>17.788746193633902</c:v>
                </c:pt>
                <c:pt idx="2666">
                  <c:v>17.785802013398801</c:v>
                </c:pt>
                <c:pt idx="2667">
                  <c:v>17.782733862550099</c:v>
                </c:pt>
                <c:pt idx="2668">
                  <c:v>17.773024815895099</c:v>
                </c:pt>
                <c:pt idx="2669">
                  <c:v>17.7693887157726</c:v>
                </c:pt>
                <c:pt idx="2670">
                  <c:v>17.765359755201501</c:v>
                </c:pt>
                <c:pt idx="2671">
                  <c:v>17.7611252607153</c:v>
                </c:pt>
                <c:pt idx="2672">
                  <c:v>17.7566039131225</c:v>
                </c:pt>
                <c:pt idx="2673">
                  <c:v>17.752047414455099</c:v>
                </c:pt>
                <c:pt idx="2674">
                  <c:v>17.747125928444198</c:v>
                </c:pt>
                <c:pt idx="2675">
                  <c:v>17.742050226958298</c:v>
                </c:pt>
                <c:pt idx="2676">
                  <c:v>17.7294191618128</c:v>
                </c:pt>
                <c:pt idx="2677">
                  <c:v>17.724351815350801</c:v>
                </c:pt>
                <c:pt idx="2678">
                  <c:v>17.719094677061101</c:v>
                </c:pt>
                <c:pt idx="2679">
                  <c:v>17.713983619525902</c:v>
                </c:pt>
                <c:pt idx="2680">
                  <c:v>17.708673572164901</c:v>
                </c:pt>
                <c:pt idx="2681">
                  <c:v>17.703456534929099</c:v>
                </c:pt>
                <c:pt idx="2682">
                  <c:v>17.698284545868699</c:v>
                </c:pt>
                <c:pt idx="2683">
                  <c:v>17.693352219741001</c:v>
                </c:pt>
                <c:pt idx="2684">
                  <c:v>17.6822561528849</c:v>
                </c:pt>
                <c:pt idx="2685">
                  <c:v>17.677665518732901</c:v>
                </c:pt>
                <c:pt idx="2686">
                  <c:v>17.673318929472799</c:v>
                </c:pt>
                <c:pt idx="2687">
                  <c:v>17.6692946341701</c:v>
                </c:pt>
                <c:pt idx="2688">
                  <c:v>17.665647052067701</c:v>
                </c:pt>
                <c:pt idx="2689">
                  <c:v>17.6622325805785</c:v>
                </c:pt>
                <c:pt idx="2690">
                  <c:v>17.659203478533001</c:v>
                </c:pt>
                <c:pt idx="2691">
                  <c:v>17.656535043843402</c:v>
                </c:pt>
                <c:pt idx="2692">
                  <c:v>17.651254920113999</c:v>
                </c:pt>
                <c:pt idx="2693">
                  <c:v>17.649469741283198</c:v>
                </c:pt>
                <c:pt idx="2694">
                  <c:v>17.648055449310601</c:v>
                </c:pt>
                <c:pt idx="2695">
                  <c:v>17.6470251393905</c:v>
                </c:pt>
                <c:pt idx="2696">
                  <c:v>17.646502307775201</c:v>
                </c:pt>
                <c:pt idx="2697">
                  <c:v>17.6463163283833</c:v>
                </c:pt>
                <c:pt idx="2698">
                  <c:v>17.646507467783401</c:v>
                </c:pt>
                <c:pt idx="2699">
                  <c:v>17.647080850112498</c:v>
                </c:pt>
                <c:pt idx="2700">
                  <c:v>17.6478433271038</c:v>
                </c:pt>
                <c:pt idx="2701">
                  <c:v>17.6489198809725</c:v>
                </c:pt>
                <c:pt idx="2702">
                  <c:v>17.6500942370511</c:v>
                </c:pt>
                <c:pt idx="2703">
                  <c:v>17.651574068419599</c:v>
                </c:pt>
                <c:pt idx="2704">
                  <c:v>17.653254698756399</c:v>
                </c:pt>
                <c:pt idx="2705">
                  <c:v>17.654935940409299</c:v>
                </c:pt>
                <c:pt idx="2706">
                  <c:v>17.656663291178099</c:v>
                </c:pt>
                <c:pt idx="2707">
                  <c:v>17.658372145176301</c:v>
                </c:pt>
                <c:pt idx="2708">
                  <c:v>17.660553934269199</c:v>
                </c:pt>
                <c:pt idx="2709">
                  <c:v>17.662138391052601</c:v>
                </c:pt>
                <c:pt idx="2710">
                  <c:v>17.6635706122287</c:v>
                </c:pt>
                <c:pt idx="2711">
                  <c:v>17.6647896377224</c:v>
                </c:pt>
                <c:pt idx="2712">
                  <c:v>17.665840651815799</c:v>
                </c:pt>
                <c:pt idx="2713">
                  <c:v>17.6666174868821</c:v>
                </c:pt>
                <c:pt idx="2714">
                  <c:v>17.667197698171499</c:v>
                </c:pt>
                <c:pt idx="2715">
                  <c:v>17.6674275788362</c:v>
                </c:pt>
                <c:pt idx="2716">
                  <c:v>17.666725377317398</c:v>
                </c:pt>
                <c:pt idx="2717">
                  <c:v>17.666527963344599</c:v>
                </c:pt>
                <c:pt idx="2718">
                  <c:v>17.665915326015998</c:v>
                </c:pt>
                <c:pt idx="2719">
                  <c:v>17.665037745086799</c:v>
                </c:pt>
                <c:pt idx="2720">
                  <c:v>17.663937261296201</c:v>
                </c:pt>
                <c:pt idx="2721">
                  <c:v>17.662525871588802</c:v>
                </c:pt>
                <c:pt idx="2722">
                  <c:v>17.6608287878821</c:v>
                </c:pt>
                <c:pt idx="2723">
                  <c:v>17.658830337325298</c:v>
                </c:pt>
                <c:pt idx="2724">
                  <c:v>17.654705533830601</c:v>
                </c:pt>
                <c:pt idx="2725">
                  <c:v>17.652420828191701</c:v>
                </c:pt>
                <c:pt idx="2726">
                  <c:v>17.649858508625002</c:v>
                </c:pt>
                <c:pt idx="2727">
                  <c:v>17.647235764239401</c:v>
                </c:pt>
                <c:pt idx="2728">
                  <c:v>17.644436882346799</c:v>
                </c:pt>
                <c:pt idx="2729">
                  <c:v>17.641644930858298</c:v>
                </c:pt>
                <c:pt idx="2730">
                  <c:v>17.638747310215201</c:v>
                </c:pt>
                <c:pt idx="2731">
                  <c:v>17.6358057580462</c:v>
                </c:pt>
                <c:pt idx="2732">
                  <c:v>17.630766143634101</c:v>
                </c:pt>
                <c:pt idx="2733">
                  <c:v>17.627975541231098</c:v>
                </c:pt>
                <c:pt idx="2734">
                  <c:v>17.625134400278899</c:v>
                </c:pt>
                <c:pt idx="2735">
                  <c:v>17.622360901896698</c:v>
                </c:pt>
                <c:pt idx="2736">
                  <c:v>17.619678031942499</c:v>
                </c:pt>
                <c:pt idx="2737">
                  <c:v>17.617178397811699</c:v>
                </c:pt>
                <c:pt idx="2738">
                  <c:v>17.614680373054501</c:v>
                </c:pt>
                <c:pt idx="2739">
                  <c:v>17.612413987838501</c:v>
                </c:pt>
                <c:pt idx="2740">
                  <c:v>17.608622055052901</c:v>
                </c:pt>
                <c:pt idx="2741">
                  <c:v>17.606623953897099</c:v>
                </c:pt>
                <c:pt idx="2742">
                  <c:v>17.6046518085511</c:v>
                </c:pt>
                <c:pt idx="2743">
                  <c:v>17.6029376156288</c:v>
                </c:pt>
                <c:pt idx="2744">
                  <c:v>17.601287001248402</c:v>
                </c:pt>
                <c:pt idx="2745">
                  <c:v>17.599913382171898</c:v>
                </c:pt>
                <c:pt idx="2746">
                  <c:v>17.5985976942248</c:v>
                </c:pt>
                <c:pt idx="2747">
                  <c:v>17.597562049044701</c:v>
                </c:pt>
                <c:pt idx="2748">
                  <c:v>17.5955135952827</c:v>
                </c:pt>
                <c:pt idx="2749">
                  <c:v>17.594774291405599</c:v>
                </c:pt>
                <c:pt idx="2750">
                  <c:v>17.594055326490199</c:v>
                </c:pt>
                <c:pt idx="2751">
                  <c:v>17.593553242305699</c:v>
                </c:pt>
                <c:pt idx="2752">
                  <c:v>17.593092141378499</c:v>
                </c:pt>
                <c:pt idx="2753">
                  <c:v>17.592834885752001</c:v>
                </c:pt>
                <c:pt idx="2754">
                  <c:v>17.5926232435279</c:v>
                </c:pt>
                <c:pt idx="2755">
                  <c:v>17.592608739289201</c:v>
                </c:pt>
                <c:pt idx="2756">
                  <c:v>17.592066886958602</c:v>
                </c:pt>
                <c:pt idx="2757">
                  <c:v>17.592315463647001</c:v>
                </c:pt>
                <c:pt idx="2758">
                  <c:v>17.592581825690299</c:v>
                </c:pt>
                <c:pt idx="2759">
                  <c:v>17.592887302184401</c:v>
                </c:pt>
                <c:pt idx="2760">
                  <c:v>17.593234871992099</c:v>
                </c:pt>
                <c:pt idx="2761">
                  <c:v>17.593917357577698</c:v>
                </c:pt>
                <c:pt idx="2762">
                  <c:v>17.5946480839666</c:v>
                </c:pt>
                <c:pt idx="2763">
                  <c:v>17.595429396080601</c:v>
                </c:pt>
                <c:pt idx="2764">
                  <c:v>17.596406562252501</c:v>
                </c:pt>
                <c:pt idx="2765">
                  <c:v>17.597367329333299</c:v>
                </c:pt>
                <c:pt idx="2766">
                  <c:v>17.598377243608599</c:v>
                </c:pt>
                <c:pt idx="2767">
                  <c:v>17.599509350191401</c:v>
                </c:pt>
                <c:pt idx="2768">
                  <c:v>17.6006955324217</c:v>
                </c:pt>
                <c:pt idx="2769">
                  <c:v>17.6019559221252</c:v>
                </c:pt>
                <c:pt idx="2770">
                  <c:v>17.603273709561599</c:v>
                </c:pt>
                <c:pt idx="2771">
                  <c:v>17.604653405762601</c:v>
                </c:pt>
                <c:pt idx="2772">
                  <c:v>17.607149974061102</c:v>
                </c:pt>
                <c:pt idx="2773">
                  <c:v>17.608561485910801</c:v>
                </c:pt>
                <c:pt idx="2774">
                  <c:v>17.6100481253266</c:v>
                </c:pt>
                <c:pt idx="2775">
                  <c:v>17.6115267931471</c:v>
                </c:pt>
                <c:pt idx="2776">
                  <c:v>17.613038718187099</c:v>
                </c:pt>
                <c:pt idx="2777">
                  <c:v>17.614505392380099</c:v>
                </c:pt>
                <c:pt idx="2778">
                  <c:v>17.615961258699802</c:v>
                </c:pt>
                <c:pt idx="2779">
                  <c:v>17.6173324056277</c:v>
                </c:pt>
                <c:pt idx="2780">
                  <c:v>17.619923824609899</c:v>
                </c:pt>
                <c:pt idx="2781">
                  <c:v>17.6210088634523</c:v>
                </c:pt>
                <c:pt idx="2782">
                  <c:v>17.622066025123999</c:v>
                </c:pt>
                <c:pt idx="2783">
                  <c:v>17.6230432345994</c:v>
                </c:pt>
                <c:pt idx="2784">
                  <c:v>17.623908205085499</c:v>
                </c:pt>
                <c:pt idx="2785">
                  <c:v>17.624214036942998</c:v>
                </c:pt>
                <c:pt idx="2786">
                  <c:v>17.6243892179087</c:v>
                </c:pt>
                <c:pt idx="2787">
                  <c:v>17.6244180571153</c:v>
                </c:pt>
                <c:pt idx="2788">
                  <c:v>17.623836733896098</c:v>
                </c:pt>
                <c:pt idx="2789">
                  <c:v>17.6233375472242</c:v>
                </c:pt>
                <c:pt idx="2790">
                  <c:v>17.622635984687999</c:v>
                </c:pt>
                <c:pt idx="2791">
                  <c:v>17.621534254173</c:v>
                </c:pt>
                <c:pt idx="2792">
                  <c:v>17.620000963848799</c:v>
                </c:pt>
                <c:pt idx="2793">
                  <c:v>17.6182432502262</c:v>
                </c:pt>
                <c:pt idx="2794">
                  <c:v>17.616204083062101</c:v>
                </c:pt>
                <c:pt idx="2795">
                  <c:v>17.613737747785201</c:v>
                </c:pt>
                <c:pt idx="2796">
                  <c:v>17.607445715911801</c:v>
                </c:pt>
                <c:pt idx="2797">
                  <c:v>17.6045257755429</c:v>
                </c:pt>
                <c:pt idx="2798">
                  <c:v>17.601235950711999</c:v>
                </c:pt>
                <c:pt idx="2799">
                  <c:v>17.597737135044898</c:v>
                </c:pt>
                <c:pt idx="2800">
                  <c:v>17.593890930052901</c:v>
                </c:pt>
                <c:pt idx="2801">
                  <c:v>17.589825202230799</c:v>
                </c:pt>
                <c:pt idx="2802">
                  <c:v>17.585516992272499</c:v>
                </c:pt>
                <c:pt idx="2803">
                  <c:v>17.5810323098789</c:v>
                </c:pt>
                <c:pt idx="2804">
                  <c:v>17.569845938083201</c:v>
                </c:pt>
                <c:pt idx="2805">
                  <c:v>17.565366867434999</c:v>
                </c:pt>
                <c:pt idx="2806">
                  <c:v>17.560450374434001</c:v>
                </c:pt>
                <c:pt idx="2807">
                  <c:v>17.555449949487699</c:v>
                </c:pt>
                <c:pt idx="2808">
                  <c:v>17.550388766993599</c:v>
                </c:pt>
                <c:pt idx="2809">
                  <c:v>17.545290799273801</c:v>
                </c:pt>
                <c:pt idx="2810">
                  <c:v>17.540181776258098</c:v>
                </c:pt>
                <c:pt idx="2811">
                  <c:v>17.535084369014299</c:v>
                </c:pt>
                <c:pt idx="2812">
                  <c:v>17.522856502169699</c:v>
                </c:pt>
                <c:pt idx="2813">
                  <c:v>17.518052361335599</c:v>
                </c:pt>
                <c:pt idx="2814">
                  <c:v>17.5131519702453</c:v>
                </c:pt>
                <c:pt idx="2815">
                  <c:v>17.508375460305398</c:v>
                </c:pt>
                <c:pt idx="2816">
                  <c:v>17.503847472789499</c:v>
                </c:pt>
                <c:pt idx="2817">
                  <c:v>17.4992876472941</c:v>
                </c:pt>
                <c:pt idx="2818">
                  <c:v>17.4948766443914</c:v>
                </c:pt>
                <c:pt idx="2819">
                  <c:v>17.490616101377899</c:v>
                </c:pt>
                <c:pt idx="2820">
                  <c:v>17.4805069294517</c:v>
                </c:pt>
                <c:pt idx="2821">
                  <c:v>17.476644262193201</c:v>
                </c:pt>
                <c:pt idx="2822">
                  <c:v>17.472928070880901</c:v>
                </c:pt>
                <c:pt idx="2823">
                  <c:v>17.469235576271402</c:v>
                </c:pt>
                <c:pt idx="2824">
                  <c:v>17.465768484388601</c:v>
                </c:pt>
                <c:pt idx="2825">
                  <c:v>17.462565978452002</c:v>
                </c:pt>
                <c:pt idx="2826">
                  <c:v>17.459392934725599</c:v>
                </c:pt>
                <c:pt idx="2827">
                  <c:v>17.456319736351901</c:v>
                </c:pt>
                <c:pt idx="2828">
                  <c:v>17.4484347191095</c:v>
                </c:pt>
                <c:pt idx="2829">
                  <c:v>17.445709985869801</c:v>
                </c:pt>
                <c:pt idx="2830">
                  <c:v>17.442970026823598</c:v>
                </c:pt>
                <c:pt idx="2831">
                  <c:v>17.440500726446</c:v>
                </c:pt>
                <c:pt idx="2832">
                  <c:v>17.4380254044775</c:v>
                </c:pt>
                <c:pt idx="2833">
                  <c:v>17.43554141597</c:v>
                </c:pt>
                <c:pt idx="2834">
                  <c:v>17.4331424433887</c:v>
                </c:pt>
                <c:pt idx="2835">
                  <c:v>17.430808827139298</c:v>
                </c:pt>
                <c:pt idx="2836">
                  <c:v>17.4233353117327</c:v>
                </c:pt>
                <c:pt idx="2837">
                  <c:v>17.4212248884578</c:v>
                </c:pt>
                <c:pt idx="2838">
                  <c:v>17.419155107878002</c:v>
                </c:pt>
                <c:pt idx="2839">
                  <c:v>17.416947944162199</c:v>
                </c:pt>
                <c:pt idx="2840">
                  <c:v>17.414786990349601</c:v>
                </c:pt>
                <c:pt idx="2841">
                  <c:v>17.412688766406799</c:v>
                </c:pt>
                <c:pt idx="2842">
                  <c:v>17.410621510418899</c:v>
                </c:pt>
                <c:pt idx="2843">
                  <c:v>17.408432458163801</c:v>
                </c:pt>
                <c:pt idx="2844">
                  <c:v>17.400339227419899</c:v>
                </c:pt>
                <c:pt idx="2845">
                  <c:v>17.398291486038801</c:v>
                </c:pt>
                <c:pt idx="2846">
                  <c:v>17.3960593260168</c:v>
                </c:pt>
                <c:pt idx="2847">
                  <c:v>17.3937756854992</c:v>
                </c:pt>
                <c:pt idx="2848">
                  <c:v>17.391580653000801</c:v>
                </c:pt>
                <c:pt idx="2849">
                  <c:v>17.3891659668469</c:v>
                </c:pt>
                <c:pt idx="2850">
                  <c:v>17.386675163087599</c:v>
                </c:pt>
                <c:pt idx="2851">
                  <c:v>17.384053342734902</c:v>
                </c:pt>
                <c:pt idx="2852">
                  <c:v>17.374150864987701</c:v>
                </c:pt>
                <c:pt idx="2853">
                  <c:v>17.371453310775301</c:v>
                </c:pt>
                <c:pt idx="2854">
                  <c:v>17.368422622189101</c:v>
                </c:pt>
                <c:pt idx="2855">
                  <c:v>17.365401314523499</c:v>
                </c:pt>
                <c:pt idx="2856">
                  <c:v>17.3619783676283</c:v>
                </c:pt>
                <c:pt idx="2857">
                  <c:v>17.358524393047801</c:v>
                </c:pt>
                <c:pt idx="2858">
                  <c:v>17.354652933213501</c:v>
                </c:pt>
                <c:pt idx="2859">
                  <c:v>17.350683248327901</c:v>
                </c:pt>
                <c:pt idx="2860">
                  <c:v>17.3379474641728</c:v>
                </c:pt>
                <c:pt idx="2861">
                  <c:v>17.333867384246801</c:v>
                </c:pt>
                <c:pt idx="2862">
                  <c:v>17.329299454223399</c:v>
                </c:pt>
                <c:pt idx="2863">
                  <c:v>17.324362534652401</c:v>
                </c:pt>
                <c:pt idx="2864">
                  <c:v>17.3193966382924</c:v>
                </c:pt>
                <c:pt idx="2865">
                  <c:v>17.314266066973499</c:v>
                </c:pt>
                <c:pt idx="2866">
                  <c:v>17.308692087995301</c:v>
                </c:pt>
                <c:pt idx="2867">
                  <c:v>17.303095118037</c:v>
                </c:pt>
                <c:pt idx="2868">
                  <c:v>17.288070438636101</c:v>
                </c:pt>
                <c:pt idx="2869">
                  <c:v>17.282174052648202</c:v>
                </c:pt>
                <c:pt idx="2870">
                  <c:v>17.276278713325301</c:v>
                </c:pt>
                <c:pt idx="2871">
                  <c:v>17.270110605324401</c:v>
                </c:pt>
                <c:pt idx="2872">
                  <c:v>17.2640937921777</c:v>
                </c:pt>
                <c:pt idx="2873">
                  <c:v>17.257886688526899</c:v>
                </c:pt>
                <c:pt idx="2874">
                  <c:v>17.2516330896519</c:v>
                </c:pt>
                <c:pt idx="2875">
                  <c:v>17.245334915481401</c:v>
                </c:pt>
                <c:pt idx="2876">
                  <c:v>17.2300744141492</c:v>
                </c:pt>
                <c:pt idx="2877">
                  <c:v>17.224235076588801</c:v>
                </c:pt>
                <c:pt idx="2878">
                  <c:v>17.218094223573701</c:v>
                </c:pt>
                <c:pt idx="2879">
                  <c:v>17.2121063889875</c:v>
                </c:pt>
                <c:pt idx="2880">
                  <c:v>17.206260607041301</c:v>
                </c:pt>
                <c:pt idx="2881">
                  <c:v>17.2004849797068</c:v>
                </c:pt>
                <c:pt idx="2882">
                  <c:v>17.194830757131101</c:v>
                </c:pt>
                <c:pt idx="2883">
                  <c:v>17.1892231984231</c:v>
                </c:pt>
                <c:pt idx="2884">
                  <c:v>17.1746827513001</c:v>
                </c:pt>
                <c:pt idx="2885">
                  <c:v>17.169354019529301</c:v>
                </c:pt>
                <c:pt idx="2886">
                  <c:v>17.164044628090501</c:v>
                </c:pt>
                <c:pt idx="2887">
                  <c:v>17.158889020940698</c:v>
                </c:pt>
                <c:pt idx="2888">
                  <c:v>17.153742174872999</c:v>
                </c:pt>
                <c:pt idx="2889">
                  <c:v>17.1487462958112</c:v>
                </c:pt>
                <c:pt idx="2890">
                  <c:v>17.143755901077299</c:v>
                </c:pt>
                <c:pt idx="2891">
                  <c:v>17.138995123100798</c:v>
                </c:pt>
                <c:pt idx="2892">
                  <c:v>17.1236317031501</c:v>
                </c:pt>
                <c:pt idx="2893">
                  <c:v>17.119132736997301</c:v>
                </c:pt>
                <c:pt idx="2894">
                  <c:v>17.114504020680901</c:v>
                </c:pt>
                <c:pt idx="2895">
                  <c:v>17.109674592503701</c:v>
                </c:pt>
                <c:pt idx="2896">
                  <c:v>17.105119227764899</c:v>
                </c:pt>
                <c:pt idx="2897">
                  <c:v>17.100444204915298</c:v>
                </c:pt>
                <c:pt idx="2898">
                  <c:v>17.095867818132099</c:v>
                </c:pt>
                <c:pt idx="2899">
                  <c:v>17.0912440952251</c:v>
                </c:pt>
                <c:pt idx="2900">
                  <c:v>17.076586058813799</c:v>
                </c:pt>
                <c:pt idx="2901">
                  <c:v>17.072028692059199</c:v>
                </c:pt>
                <c:pt idx="2902">
                  <c:v>17.067471420683798</c:v>
                </c:pt>
                <c:pt idx="2903">
                  <c:v>17.063225842940401</c:v>
                </c:pt>
                <c:pt idx="2904">
                  <c:v>17.058795095184301</c:v>
                </c:pt>
                <c:pt idx="2905">
                  <c:v>17.054397937124801</c:v>
                </c:pt>
                <c:pt idx="2906">
                  <c:v>17.050321367205701</c:v>
                </c:pt>
                <c:pt idx="2907">
                  <c:v>17.046052795543901</c:v>
                </c:pt>
                <c:pt idx="2908">
                  <c:v>17.019063866091699</c:v>
                </c:pt>
                <c:pt idx="2909">
                  <c:v>17.015906398085502</c:v>
                </c:pt>
                <c:pt idx="2910">
                  <c:v>17.012063628646299</c:v>
                </c:pt>
                <c:pt idx="2911">
                  <c:v>17.008119696290201</c:v>
                </c:pt>
                <c:pt idx="2912">
                  <c:v>17.004099682594202</c:v>
                </c:pt>
                <c:pt idx="2913">
                  <c:v>17.000140647560499</c:v>
                </c:pt>
                <c:pt idx="2914">
                  <c:v>16.996080516603701</c:v>
                </c:pt>
                <c:pt idx="2915">
                  <c:v>16.992104360452998</c:v>
                </c:pt>
                <c:pt idx="2916">
                  <c:v>16.979754477920899</c:v>
                </c:pt>
                <c:pt idx="2917">
                  <c:v>16.976170643072798</c:v>
                </c:pt>
                <c:pt idx="2918">
                  <c:v>16.9719510125352</c:v>
                </c:pt>
                <c:pt idx="2919">
                  <c:v>16.967680729358001</c:v>
                </c:pt>
                <c:pt idx="2920">
                  <c:v>16.963148983590401</c:v>
                </c:pt>
                <c:pt idx="2921">
                  <c:v>16.958521911640101</c:v>
                </c:pt>
                <c:pt idx="2922">
                  <c:v>16.953550519972801</c:v>
                </c:pt>
                <c:pt idx="2923">
                  <c:v>16.9484557446726</c:v>
                </c:pt>
                <c:pt idx="2924">
                  <c:v>16.933786167017701</c:v>
                </c:pt>
                <c:pt idx="2925">
                  <c:v>16.9288576208363</c:v>
                </c:pt>
                <c:pt idx="2926">
                  <c:v>16.923098310240299</c:v>
                </c:pt>
                <c:pt idx="2927">
                  <c:v>16.9171238385725</c:v>
                </c:pt>
                <c:pt idx="2928">
                  <c:v>16.911013951285302</c:v>
                </c:pt>
                <c:pt idx="2929">
                  <c:v>16.904858227484102</c:v>
                </c:pt>
                <c:pt idx="2930">
                  <c:v>16.898382462388401</c:v>
                </c:pt>
                <c:pt idx="2931">
                  <c:v>16.892057866465802</c:v>
                </c:pt>
                <c:pt idx="2932">
                  <c:v>16.874098044930399</c:v>
                </c:pt>
                <c:pt idx="2933">
                  <c:v>16.867567657269198</c:v>
                </c:pt>
                <c:pt idx="2934">
                  <c:v>16.860735488843702</c:v>
                </c:pt>
                <c:pt idx="2935">
                  <c:v>16.8541866954934</c:v>
                </c:pt>
                <c:pt idx="2936">
                  <c:v>16.847468892021102</c:v>
                </c:pt>
                <c:pt idx="2937">
                  <c:v>16.840824260796801</c:v>
                </c:pt>
                <c:pt idx="2938">
                  <c:v>16.834299746655699</c:v>
                </c:pt>
                <c:pt idx="2939">
                  <c:v>16.828110666413199</c:v>
                </c:pt>
                <c:pt idx="2940">
                  <c:v>16.810914340461299</c:v>
                </c:pt>
                <c:pt idx="2941">
                  <c:v>16.8073480366788</c:v>
                </c:pt>
                <c:pt idx="2942">
                  <c:v>16.803955982115799</c:v>
                </c:pt>
                <c:pt idx="2943">
                  <c:v>16.798620827476402</c:v>
                </c:pt>
                <c:pt idx="2944">
                  <c:v>16.7933021954744</c:v>
                </c:pt>
                <c:pt idx="2945">
                  <c:v>16.788458349255301</c:v>
                </c:pt>
                <c:pt idx="2946">
                  <c:v>16.783654230074699</c:v>
                </c:pt>
                <c:pt idx="2947">
                  <c:v>16.779178045558901</c:v>
                </c:pt>
                <c:pt idx="2948">
                  <c:v>16.7658528724576</c:v>
                </c:pt>
                <c:pt idx="2949">
                  <c:v>16.761924258982901</c:v>
                </c:pt>
                <c:pt idx="2950">
                  <c:v>16.758171905720001</c:v>
                </c:pt>
                <c:pt idx="2951">
                  <c:v>16.754386859026699</c:v>
                </c:pt>
                <c:pt idx="2952">
                  <c:v>16.751054465606099</c:v>
                </c:pt>
                <c:pt idx="2953">
                  <c:v>16.7476821959945</c:v>
                </c:pt>
                <c:pt idx="2954">
                  <c:v>16.744432067311202</c:v>
                </c:pt>
                <c:pt idx="2955">
                  <c:v>16.741241610784598</c:v>
                </c:pt>
                <c:pt idx="2956">
                  <c:v>16.731497255797699</c:v>
                </c:pt>
                <c:pt idx="2957">
                  <c:v>16.728679819122501</c:v>
                </c:pt>
                <c:pt idx="2958">
                  <c:v>16.7255962915346</c:v>
                </c:pt>
                <c:pt idx="2959">
                  <c:v>16.722621798837299</c:v>
                </c:pt>
                <c:pt idx="2960">
                  <c:v>16.719557249048201</c:v>
                </c:pt>
                <c:pt idx="2961">
                  <c:v>16.716518197681999</c:v>
                </c:pt>
                <c:pt idx="2962">
                  <c:v>16.713366886773301</c:v>
                </c:pt>
                <c:pt idx="2963">
                  <c:v>16.7102156107285</c:v>
                </c:pt>
                <c:pt idx="2964">
                  <c:v>16.700925877366998</c:v>
                </c:pt>
                <c:pt idx="2965">
                  <c:v>16.697621400114599</c:v>
                </c:pt>
                <c:pt idx="2966">
                  <c:v>16.694101721870801</c:v>
                </c:pt>
                <c:pt idx="2967">
                  <c:v>16.690447897375702</c:v>
                </c:pt>
                <c:pt idx="2968">
                  <c:v>16.686751343473901</c:v>
                </c:pt>
                <c:pt idx="2969">
                  <c:v>16.682862894052398</c:v>
                </c:pt>
                <c:pt idx="2970">
                  <c:v>16.678619443254501</c:v>
                </c:pt>
                <c:pt idx="2971">
                  <c:v>16.674380400928701</c:v>
                </c:pt>
                <c:pt idx="2972">
                  <c:v>16.662917614104899</c:v>
                </c:pt>
                <c:pt idx="2973">
                  <c:v>16.658246872596699</c:v>
                </c:pt>
                <c:pt idx="2974">
                  <c:v>16.653224947103499</c:v>
                </c:pt>
                <c:pt idx="2975">
                  <c:v>16.6481403320313</c:v>
                </c:pt>
                <c:pt idx="2976">
                  <c:v>16.6428130077033</c:v>
                </c:pt>
                <c:pt idx="2977">
                  <c:v>16.6371146155</c:v>
                </c:pt>
                <c:pt idx="2978">
                  <c:v>16.631285732731801</c:v>
                </c:pt>
                <c:pt idx="2979">
                  <c:v>16.625041152122002</c:v>
                </c:pt>
                <c:pt idx="2980">
                  <c:v>16.608842771639502</c:v>
                </c:pt>
                <c:pt idx="2981">
                  <c:v>16.602254569218498</c:v>
                </c:pt>
                <c:pt idx="2982">
                  <c:v>16.5954461995711</c:v>
                </c:pt>
                <c:pt idx="2983">
                  <c:v>16.588499254131602</c:v>
                </c:pt>
                <c:pt idx="2984">
                  <c:v>16.581064386022099</c:v>
                </c:pt>
                <c:pt idx="2985">
                  <c:v>16.573491573071099</c:v>
                </c:pt>
                <c:pt idx="2986">
                  <c:v>16.565694572746199</c:v>
                </c:pt>
                <c:pt idx="2987">
                  <c:v>16.557724144043299</c:v>
                </c:pt>
                <c:pt idx="2988">
                  <c:v>16.535782601811899</c:v>
                </c:pt>
                <c:pt idx="2989">
                  <c:v>16.528125387246501</c:v>
                </c:pt>
                <c:pt idx="2990">
                  <c:v>16.519644771412601</c:v>
                </c:pt>
                <c:pt idx="2991">
                  <c:v>16.511056707291299</c:v>
                </c:pt>
                <c:pt idx="2992">
                  <c:v>16.502313648558498</c:v>
                </c:pt>
                <c:pt idx="2993">
                  <c:v>16.493515450032799</c:v>
                </c:pt>
                <c:pt idx="2994">
                  <c:v>16.484724537152101</c:v>
                </c:pt>
                <c:pt idx="2995">
                  <c:v>16.476166392946599</c:v>
                </c:pt>
                <c:pt idx="2996">
                  <c:v>16.450964214165001</c:v>
                </c:pt>
                <c:pt idx="2997">
                  <c:v>16.442435678276201</c:v>
                </c:pt>
                <c:pt idx="2998">
                  <c:v>16.433651103200599</c:v>
                </c:pt>
                <c:pt idx="2999">
                  <c:v>16.425038689388298</c:v>
                </c:pt>
                <c:pt idx="3000">
                  <c:v>16.416504344520799</c:v>
                </c:pt>
                <c:pt idx="3001">
                  <c:v>16.4084520737871</c:v>
                </c:pt>
                <c:pt idx="3002">
                  <c:v>16.4002224436788</c:v>
                </c:pt>
                <c:pt idx="3003">
                  <c:v>16.392346213872099</c:v>
                </c:pt>
                <c:pt idx="3004">
                  <c:v>16.370250094532501</c:v>
                </c:pt>
                <c:pt idx="3005">
                  <c:v>16.3635177312187</c:v>
                </c:pt>
                <c:pt idx="3006">
                  <c:v>16.356704112418502</c:v>
                </c:pt>
                <c:pt idx="3007">
                  <c:v>16.350256674107101</c:v>
                </c:pt>
                <c:pt idx="3008">
                  <c:v>16.344768708957499</c:v>
                </c:pt>
                <c:pt idx="3009">
                  <c:v>16.3394467779734</c:v>
                </c:pt>
                <c:pt idx="3010">
                  <c:v>16.334572955258899</c:v>
                </c:pt>
                <c:pt idx="3011">
                  <c:v>16.330164656319202</c:v>
                </c:pt>
                <c:pt idx="3012">
                  <c:v>16.318330293879999</c:v>
                </c:pt>
                <c:pt idx="3013">
                  <c:v>16.315746469218201</c:v>
                </c:pt>
                <c:pt idx="3014">
                  <c:v>16.313294414611399</c:v>
                </c:pt>
                <c:pt idx="3015">
                  <c:v>16.311477285587799</c:v>
                </c:pt>
                <c:pt idx="3016">
                  <c:v>16.310278465930899</c:v>
                </c:pt>
                <c:pt idx="3017">
                  <c:v>16.309596313638</c:v>
                </c:pt>
                <c:pt idx="3018">
                  <c:v>16.3095556723035</c:v>
                </c:pt>
                <c:pt idx="3019">
                  <c:v>16.3100765825297</c:v>
                </c:pt>
                <c:pt idx="3020">
                  <c:v>16.310132482489799</c:v>
                </c:pt>
                <c:pt idx="3021">
                  <c:v>16.3116444162618</c:v>
                </c:pt>
                <c:pt idx="3022">
                  <c:v>16.313551168869999</c:v>
                </c:pt>
                <c:pt idx="3023">
                  <c:v>16.315681004040002</c:v>
                </c:pt>
                <c:pt idx="3024">
                  <c:v>16.318165825055601</c:v>
                </c:pt>
                <c:pt idx="3025">
                  <c:v>16.320813822749098</c:v>
                </c:pt>
                <c:pt idx="3026">
                  <c:v>16.3236147730025</c:v>
                </c:pt>
                <c:pt idx="3027">
                  <c:v>16.326505874769101</c:v>
                </c:pt>
                <c:pt idx="3028">
                  <c:v>16.331079625469201</c:v>
                </c:pt>
                <c:pt idx="3029">
                  <c:v>16.333895255225698</c:v>
                </c:pt>
                <c:pt idx="3030">
                  <c:v>16.336642653224999</c:v>
                </c:pt>
                <c:pt idx="3031">
                  <c:v>16.3390983561601</c:v>
                </c:pt>
                <c:pt idx="3032">
                  <c:v>16.341410324464999</c:v>
                </c:pt>
                <c:pt idx="3033">
                  <c:v>16.3432281252759</c:v>
                </c:pt>
                <c:pt idx="3034">
                  <c:v>16.3448184293506</c:v>
                </c:pt>
                <c:pt idx="3035">
                  <c:v>16.3461652488905</c:v>
                </c:pt>
                <c:pt idx="3036">
                  <c:v>16.346125183121199</c:v>
                </c:pt>
                <c:pt idx="3037">
                  <c:v>16.346263709227401</c:v>
                </c:pt>
                <c:pt idx="3038">
                  <c:v>16.346045077192901</c:v>
                </c:pt>
                <c:pt idx="3039">
                  <c:v>16.3453269795084</c:v>
                </c:pt>
                <c:pt idx="3040">
                  <c:v>16.344024832337102</c:v>
                </c:pt>
                <c:pt idx="3041">
                  <c:v>16.3425604776398</c:v>
                </c:pt>
                <c:pt idx="3042">
                  <c:v>16.340666193313201</c:v>
                </c:pt>
                <c:pt idx="3043">
                  <c:v>16.338434463589198</c:v>
                </c:pt>
                <c:pt idx="3044">
                  <c:v>16.3323329234527</c:v>
                </c:pt>
                <c:pt idx="3045">
                  <c:v>16.329764116236301</c:v>
                </c:pt>
                <c:pt idx="3046">
                  <c:v>16.327095738727198</c:v>
                </c:pt>
                <c:pt idx="3047">
                  <c:v>16.3243191321403</c:v>
                </c:pt>
                <c:pt idx="3048">
                  <c:v>16.321735940809599</c:v>
                </c:pt>
                <c:pt idx="3049">
                  <c:v>16.319349733784598</c:v>
                </c:pt>
                <c:pt idx="3050">
                  <c:v>16.317001406182499</c:v>
                </c:pt>
                <c:pt idx="3051">
                  <c:v>16.314959399858999</c:v>
                </c:pt>
                <c:pt idx="3052">
                  <c:v>16.312503548050898</c:v>
                </c:pt>
                <c:pt idx="3053">
                  <c:v>16.311321872775601</c:v>
                </c:pt>
                <c:pt idx="3054">
                  <c:v>16.3106834957924</c:v>
                </c:pt>
                <c:pt idx="3055">
                  <c:v>16.310449061287599</c:v>
                </c:pt>
                <c:pt idx="3056">
                  <c:v>16.310793214164299</c:v>
                </c:pt>
                <c:pt idx="3057">
                  <c:v>16.311729437023001</c:v>
                </c:pt>
                <c:pt idx="3058">
                  <c:v>16.313270652335</c:v>
                </c:pt>
                <c:pt idx="3059">
                  <c:v>16.315311427727899</c:v>
                </c:pt>
                <c:pt idx="3060">
                  <c:v>16.323569134768601</c:v>
                </c:pt>
                <c:pt idx="3061">
                  <c:v>16.3265765923944</c:v>
                </c:pt>
                <c:pt idx="3062">
                  <c:v>16.330001363638502</c:v>
                </c:pt>
                <c:pt idx="3063">
                  <c:v>16.334145064978401</c:v>
                </c:pt>
                <c:pt idx="3064">
                  <c:v>16.338542530831099</c:v>
                </c:pt>
                <c:pt idx="3065">
                  <c:v>16.3436728435723</c:v>
                </c:pt>
                <c:pt idx="3066">
                  <c:v>16.348770800313002</c:v>
                </c:pt>
                <c:pt idx="3067">
                  <c:v>16.3541969243838</c:v>
                </c:pt>
                <c:pt idx="3068">
                  <c:v>16.369111898058801</c:v>
                </c:pt>
                <c:pt idx="3069">
                  <c:v>16.374669834557299</c:v>
                </c:pt>
                <c:pt idx="3070">
                  <c:v>16.380384195344998</c:v>
                </c:pt>
                <c:pt idx="3071">
                  <c:v>16.386310062903799</c:v>
                </c:pt>
                <c:pt idx="3072">
                  <c:v>16.392193897459698</c:v>
                </c:pt>
                <c:pt idx="3073">
                  <c:v>16.398071938427702</c:v>
                </c:pt>
                <c:pt idx="3074">
                  <c:v>16.403873539612299</c:v>
                </c:pt>
                <c:pt idx="3075">
                  <c:v>16.409572586557399</c:v>
                </c:pt>
                <c:pt idx="3076">
                  <c:v>16.4241111534858</c:v>
                </c:pt>
                <c:pt idx="3077">
                  <c:v>16.429351146727001</c:v>
                </c:pt>
                <c:pt idx="3078">
                  <c:v>16.434644399469398</c:v>
                </c:pt>
                <c:pt idx="3079">
                  <c:v>16.439934476394601</c:v>
                </c:pt>
                <c:pt idx="3080">
                  <c:v>16.4448896760242</c:v>
                </c:pt>
                <c:pt idx="3081">
                  <c:v>16.449620807146999</c:v>
                </c:pt>
                <c:pt idx="3082">
                  <c:v>16.454526911598101</c:v>
                </c:pt>
                <c:pt idx="3083">
                  <c:v>16.459441679046598</c:v>
                </c:pt>
                <c:pt idx="3084">
                  <c:v>16.472968494656602</c:v>
                </c:pt>
                <c:pt idx="3085">
                  <c:v>16.4777891103017</c:v>
                </c:pt>
                <c:pt idx="3086">
                  <c:v>16.482888416360002</c:v>
                </c:pt>
                <c:pt idx="3087">
                  <c:v>16.486888036696801</c:v>
                </c:pt>
                <c:pt idx="3088">
                  <c:v>16.491224728696299</c:v>
                </c:pt>
                <c:pt idx="3089">
                  <c:v>16.495713598899599</c:v>
                </c:pt>
                <c:pt idx="3090">
                  <c:v>16.500594000235001</c:v>
                </c:pt>
                <c:pt idx="3091">
                  <c:v>16.505656897545801</c:v>
                </c:pt>
                <c:pt idx="3092">
                  <c:v>16.5218543977293</c:v>
                </c:pt>
                <c:pt idx="3093">
                  <c:v>16.526378029596302</c:v>
                </c:pt>
                <c:pt idx="3094">
                  <c:v>16.5316021363193</c:v>
                </c:pt>
                <c:pt idx="3095">
                  <c:v>16.537046197432598</c:v>
                </c:pt>
                <c:pt idx="3096">
                  <c:v>16.542666081853199</c:v>
                </c:pt>
                <c:pt idx="3097">
                  <c:v>16.5484502047102</c:v>
                </c:pt>
                <c:pt idx="3098">
                  <c:v>16.554260283434498</c:v>
                </c:pt>
                <c:pt idx="3099">
                  <c:v>16.560206367989402</c:v>
                </c:pt>
                <c:pt idx="3100">
                  <c:v>16.580044841935301</c:v>
                </c:pt>
                <c:pt idx="3101">
                  <c:v>16.585548117379801</c:v>
                </c:pt>
                <c:pt idx="3102">
                  <c:v>16.5917659520745</c:v>
                </c:pt>
                <c:pt idx="3103">
                  <c:v>16.597966872631002</c:v>
                </c:pt>
                <c:pt idx="3104">
                  <c:v>16.604226621309198</c:v>
                </c:pt>
                <c:pt idx="3105">
                  <c:v>16.610532918701399</c:v>
                </c:pt>
                <c:pt idx="3106">
                  <c:v>16.616695340449699</c:v>
                </c:pt>
                <c:pt idx="3107">
                  <c:v>16.6225513986141</c:v>
                </c:pt>
                <c:pt idx="3108">
                  <c:v>16.643559659560399</c:v>
                </c:pt>
                <c:pt idx="3109">
                  <c:v>16.649128206711001</c:v>
                </c:pt>
                <c:pt idx="3110">
                  <c:v>16.65502476416</c:v>
                </c:pt>
                <c:pt idx="3111">
                  <c:v>16.660908219232699</c:v>
                </c:pt>
                <c:pt idx="3112">
                  <c:v>16.6662896499592</c:v>
                </c:pt>
                <c:pt idx="3113">
                  <c:v>16.671643716197998</c:v>
                </c:pt>
                <c:pt idx="3114">
                  <c:v>16.676524912109301</c:v>
                </c:pt>
                <c:pt idx="3115">
                  <c:v>16.681803405841102</c:v>
                </c:pt>
                <c:pt idx="3116">
                  <c:v>16.7016847646359</c:v>
                </c:pt>
                <c:pt idx="3117">
                  <c:v>16.7060455178447</c:v>
                </c:pt>
                <c:pt idx="3118">
                  <c:v>16.710663297700101</c:v>
                </c:pt>
                <c:pt idx="3119">
                  <c:v>16.714731715384101</c:v>
                </c:pt>
                <c:pt idx="3120">
                  <c:v>16.7184025447369</c:v>
                </c:pt>
                <c:pt idx="3121">
                  <c:v>16.722189759772402</c:v>
                </c:pt>
                <c:pt idx="3122">
                  <c:v>16.725976803650401</c:v>
                </c:pt>
                <c:pt idx="3123">
                  <c:v>16.729330609513099</c:v>
                </c:pt>
                <c:pt idx="3124">
                  <c:v>16.745817414839401</c:v>
                </c:pt>
                <c:pt idx="3125">
                  <c:v>16.748418110633001</c:v>
                </c:pt>
                <c:pt idx="3126">
                  <c:v>16.751446857105702</c:v>
                </c:pt>
                <c:pt idx="3127">
                  <c:v>16.754038998538299</c:v>
                </c:pt>
                <c:pt idx="3128">
                  <c:v>16.756644164324101</c:v>
                </c:pt>
                <c:pt idx="3129">
                  <c:v>16.759067031893998</c:v>
                </c:pt>
                <c:pt idx="3130">
                  <c:v>16.7613644029047</c:v>
                </c:pt>
                <c:pt idx="3131">
                  <c:v>16.763459442761501</c:v>
                </c:pt>
                <c:pt idx="3132">
                  <c:v>16.775627089405202</c:v>
                </c:pt>
                <c:pt idx="3133">
                  <c:v>16.7770603573329</c:v>
                </c:pt>
                <c:pt idx="3134">
                  <c:v>16.7787128176019</c:v>
                </c:pt>
                <c:pt idx="3135">
                  <c:v>16.779942217302501</c:v>
                </c:pt>
                <c:pt idx="3136">
                  <c:v>16.7811554233934</c:v>
                </c:pt>
                <c:pt idx="3137">
                  <c:v>16.782154551425201</c:v>
                </c:pt>
                <c:pt idx="3138">
                  <c:v>16.7831048128037</c:v>
                </c:pt>
                <c:pt idx="3139">
                  <c:v>16.7839155253378</c:v>
                </c:pt>
                <c:pt idx="3140">
                  <c:v>16.7915575928</c:v>
                </c:pt>
                <c:pt idx="3141">
                  <c:v>16.791701564550699</c:v>
                </c:pt>
                <c:pt idx="3142">
                  <c:v>16.791981926072999</c:v>
                </c:pt>
                <c:pt idx="3143">
                  <c:v>16.79211657738</c:v>
                </c:pt>
                <c:pt idx="3144">
                  <c:v>16.792120534456998</c:v>
                </c:pt>
                <c:pt idx="3145">
                  <c:v>16.791987580379701</c:v>
                </c:pt>
                <c:pt idx="3146">
                  <c:v>16.791877148328201</c:v>
                </c:pt>
                <c:pt idx="3147">
                  <c:v>16.791568131113401</c:v>
                </c:pt>
                <c:pt idx="3148">
                  <c:v>16.796332506134299</c:v>
                </c:pt>
                <c:pt idx="3149">
                  <c:v>16.795721405824398</c:v>
                </c:pt>
                <c:pt idx="3150">
                  <c:v>16.795098834219999</c:v>
                </c:pt>
                <c:pt idx="3151">
                  <c:v>16.794530983245799</c:v>
                </c:pt>
                <c:pt idx="3152">
                  <c:v>16.7937791059964</c:v>
                </c:pt>
                <c:pt idx="3153">
                  <c:v>16.792963684666201</c:v>
                </c:pt>
                <c:pt idx="3154">
                  <c:v>16.7922396288673</c:v>
                </c:pt>
                <c:pt idx="3155">
                  <c:v>16.7914864599102</c:v>
                </c:pt>
                <c:pt idx="3156">
                  <c:v>16.7958507128345</c:v>
                </c:pt>
                <c:pt idx="3157">
                  <c:v>16.794841011021798</c:v>
                </c:pt>
                <c:pt idx="3158">
                  <c:v>16.794103939730501</c:v>
                </c:pt>
                <c:pt idx="3159">
                  <c:v>16.7933331253925</c:v>
                </c:pt>
                <c:pt idx="3160">
                  <c:v>16.792701609081</c:v>
                </c:pt>
                <c:pt idx="3161">
                  <c:v>16.7921277540079</c:v>
                </c:pt>
                <c:pt idx="3162">
                  <c:v>16.791434478843101</c:v>
                </c:pt>
                <c:pt idx="3163">
                  <c:v>16.791028185607601</c:v>
                </c:pt>
                <c:pt idx="3164">
                  <c:v>16.807351434079099</c:v>
                </c:pt>
                <c:pt idx="3165">
                  <c:v>16.806166128032402</c:v>
                </c:pt>
                <c:pt idx="3166">
                  <c:v>16.805870991963999</c:v>
                </c:pt>
                <c:pt idx="3167">
                  <c:v>16.805654904641301</c:v>
                </c:pt>
                <c:pt idx="3168">
                  <c:v>16.805508298766799</c:v>
                </c:pt>
                <c:pt idx="3169">
                  <c:v>16.805142364498501</c:v>
                </c:pt>
                <c:pt idx="3170">
                  <c:v>16.804988666003201</c:v>
                </c:pt>
                <c:pt idx="3171">
                  <c:v>16.804872479510799</c:v>
                </c:pt>
                <c:pt idx="3172">
                  <c:v>16.812593058197201</c:v>
                </c:pt>
                <c:pt idx="3173">
                  <c:v>16.8120223218314</c:v>
                </c:pt>
                <c:pt idx="3174">
                  <c:v>16.8119823450008</c:v>
                </c:pt>
                <c:pt idx="3175">
                  <c:v>16.811935795701501</c:v>
                </c:pt>
                <c:pt idx="3176">
                  <c:v>16.811904078863201</c:v>
                </c:pt>
                <c:pt idx="3177">
                  <c:v>16.8118464236641</c:v>
                </c:pt>
                <c:pt idx="3178">
                  <c:v>16.8118083607885</c:v>
                </c:pt>
                <c:pt idx="3179">
                  <c:v>16.811565489751899</c:v>
                </c:pt>
                <c:pt idx="3180">
                  <c:v>16.818644087217599</c:v>
                </c:pt>
                <c:pt idx="3181">
                  <c:v>16.818384303384601</c:v>
                </c:pt>
                <c:pt idx="3182">
                  <c:v>16.818228664828901</c:v>
                </c:pt>
                <c:pt idx="3183">
                  <c:v>16.818016276653701</c:v>
                </c:pt>
                <c:pt idx="3184">
                  <c:v>16.817828712617001</c:v>
                </c:pt>
                <c:pt idx="3185">
                  <c:v>16.8177361569347</c:v>
                </c:pt>
                <c:pt idx="3186">
                  <c:v>16.817493687121999</c:v>
                </c:pt>
                <c:pt idx="3187">
                  <c:v>16.817157151302599</c:v>
                </c:pt>
                <c:pt idx="3188">
                  <c:v>16.823180116024901</c:v>
                </c:pt>
                <c:pt idx="3189">
                  <c:v>16.823070117552099</c:v>
                </c:pt>
                <c:pt idx="3190">
                  <c:v>16.8230763960673</c:v>
                </c:pt>
                <c:pt idx="3191">
                  <c:v>16.822928294864099</c:v>
                </c:pt>
                <c:pt idx="3192">
                  <c:v>16.822866725451298</c:v>
                </c:pt>
                <c:pt idx="3193">
                  <c:v>16.822972618048102</c:v>
                </c:pt>
                <c:pt idx="3194">
                  <c:v>16.823089089734601</c:v>
                </c:pt>
                <c:pt idx="3195">
                  <c:v>16.823130389788499</c:v>
                </c:pt>
                <c:pt idx="3196">
                  <c:v>16.829396071533399</c:v>
                </c:pt>
                <c:pt idx="3197">
                  <c:v>16.8298829097671</c:v>
                </c:pt>
                <c:pt idx="3198">
                  <c:v>16.830353327894301</c:v>
                </c:pt>
                <c:pt idx="3199">
                  <c:v>16.830710402810301</c:v>
                </c:pt>
                <c:pt idx="3200">
                  <c:v>16.831242340626101</c:v>
                </c:pt>
                <c:pt idx="3201">
                  <c:v>16.8322027032543</c:v>
                </c:pt>
                <c:pt idx="3202">
                  <c:v>16.833181419485499</c:v>
                </c:pt>
                <c:pt idx="3203">
                  <c:v>16.834169000803399</c:v>
                </c:pt>
                <c:pt idx="3204">
                  <c:v>16.841938150752</c:v>
                </c:pt>
                <c:pt idx="3205">
                  <c:v>16.842553184321499</c:v>
                </c:pt>
                <c:pt idx="3206">
                  <c:v>16.843480906208701</c:v>
                </c:pt>
                <c:pt idx="3207">
                  <c:v>16.8442152733531</c:v>
                </c:pt>
                <c:pt idx="3208">
                  <c:v>16.845711512484201</c:v>
                </c:pt>
                <c:pt idx="3209">
                  <c:v>16.847120623311699</c:v>
                </c:pt>
                <c:pt idx="3210">
                  <c:v>16.8484234372294</c:v>
                </c:pt>
                <c:pt idx="3211">
                  <c:v>16.8496015276788</c:v>
                </c:pt>
                <c:pt idx="3212">
                  <c:v>16.856040841204699</c:v>
                </c:pt>
                <c:pt idx="3213">
                  <c:v>16.8566825263763</c:v>
                </c:pt>
                <c:pt idx="3214">
                  <c:v>16.857411443186599</c:v>
                </c:pt>
                <c:pt idx="3215">
                  <c:v>16.857854791154999</c:v>
                </c:pt>
                <c:pt idx="3216">
                  <c:v>16.858194205139799</c:v>
                </c:pt>
                <c:pt idx="3217">
                  <c:v>16.858271480508201</c:v>
                </c:pt>
                <c:pt idx="3218">
                  <c:v>16.858182924973899</c:v>
                </c:pt>
                <c:pt idx="3219">
                  <c:v>16.8577821691668</c:v>
                </c:pt>
                <c:pt idx="3220">
                  <c:v>16.859316479332399</c:v>
                </c:pt>
                <c:pt idx="3221">
                  <c:v>16.8584611686938</c:v>
                </c:pt>
                <c:pt idx="3222">
                  <c:v>16.857414749153701</c:v>
                </c:pt>
                <c:pt idx="3223">
                  <c:v>16.8560114093791</c:v>
                </c:pt>
                <c:pt idx="3224">
                  <c:v>16.854398716795998</c:v>
                </c:pt>
                <c:pt idx="3225">
                  <c:v>16.8525706545046</c:v>
                </c:pt>
                <c:pt idx="3226">
                  <c:v>16.850420418984001</c:v>
                </c:pt>
                <c:pt idx="3227">
                  <c:v>16.8481010132653</c:v>
                </c:pt>
                <c:pt idx="3228">
                  <c:v>16.8442551499536</c:v>
                </c:pt>
                <c:pt idx="3229">
                  <c:v>16.841523912954901</c:v>
                </c:pt>
                <c:pt idx="3230">
                  <c:v>16.838608772683099</c:v>
                </c:pt>
                <c:pt idx="3231">
                  <c:v>16.8354459789171</c:v>
                </c:pt>
                <c:pt idx="3232">
                  <c:v>16.832202716234502</c:v>
                </c:pt>
                <c:pt idx="3233">
                  <c:v>16.828908433794901</c:v>
                </c:pt>
                <c:pt idx="3234">
                  <c:v>16.825423186625098</c:v>
                </c:pt>
                <c:pt idx="3235">
                  <c:v>16.8219481908984</c:v>
                </c:pt>
                <c:pt idx="3236">
                  <c:v>16.816077240480698</c:v>
                </c:pt>
                <c:pt idx="3237">
                  <c:v>16.812838712289199</c:v>
                </c:pt>
                <c:pt idx="3238">
                  <c:v>16.809433864520301</c:v>
                </c:pt>
                <c:pt idx="3239">
                  <c:v>16.806152921880699</c:v>
                </c:pt>
                <c:pt idx="3240">
                  <c:v>16.8030181726248</c:v>
                </c:pt>
                <c:pt idx="3241">
                  <c:v>16.800048056105499</c:v>
                </c:pt>
                <c:pt idx="3242">
                  <c:v>16.7972754677625</c:v>
                </c:pt>
                <c:pt idx="3243">
                  <c:v>16.794785312292301</c:v>
                </c:pt>
                <c:pt idx="3244">
                  <c:v>16.7923509125566</c:v>
                </c:pt>
                <c:pt idx="3245">
                  <c:v>16.790224004357501</c:v>
                </c:pt>
                <c:pt idx="3246">
                  <c:v>16.788270711930501</c:v>
                </c:pt>
                <c:pt idx="3247">
                  <c:v>16.786797843055201</c:v>
                </c:pt>
                <c:pt idx="3248">
                  <c:v>16.785425368910001</c:v>
                </c:pt>
                <c:pt idx="3249">
                  <c:v>16.7841768514078</c:v>
                </c:pt>
                <c:pt idx="3250">
                  <c:v>16.782998594535499</c:v>
                </c:pt>
                <c:pt idx="3251">
                  <c:v>16.782179045330199</c:v>
                </c:pt>
                <c:pt idx="3252">
                  <c:v>16.782928312729101</c:v>
                </c:pt>
                <c:pt idx="3253">
                  <c:v>16.7822610075158</c:v>
                </c:pt>
                <c:pt idx="3254">
                  <c:v>16.7815309450312</c:v>
                </c:pt>
                <c:pt idx="3255">
                  <c:v>16.780908462885801</c:v>
                </c:pt>
                <c:pt idx="3256">
                  <c:v>16.780189218396998</c:v>
                </c:pt>
                <c:pt idx="3257">
                  <c:v>16.7793907750833</c:v>
                </c:pt>
                <c:pt idx="3258">
                  <c:v>16.778506157935499</c:v>
                </c:pt>
                <c:pt idx="3259">
                  <c:v>16.777457821080102</c:v>
                </c:pt>
                <c:pt idx="3260">
                  <c:v>16.775899576334801</c:v>
                </c:pt>
                <c:pt idx="3261">
                  <c:v>16.774469443581101</c:v>
                </c:pt>
                <c:pt idx="3262">
                  <c:v>16.77279242445</c:v>
                </c:pt>
                <c:pt idx="3263">
                  <c:v>16.770892736085901</c:v>
                </c:pt>
                <c:pt idx="3264">
                  <c:v>16.768685513007998</c:v>
                </c:pt>
                <c:pt idx="3265">
                  <c:v>16.766194243166002</c:v>
                </c:pt>
                <c:pt idx="3266">
                  <c:v>16.763563702522902</c:v>
                </c:pt>
                <c:pt idx="3267">
                  <c:v>16.760681406248398</c:v>
                </c:pt>
                <c:pt idx="3268">
                  <c:v>16.754824907000199</c:v>
                </c:pt>
                <c:pt idx="3269">
                  <c:v>16.751704023536298</c:v>
                </c:pt>
                <c:pt idx="3270">
                  <c:v>16.7483046032647</c:v>
                </c:pt>
                <c:pt idx="3271">
                  <c:v>16.7447409253726</c:v>
                </c:pt>
                <c:pt idx="3272">
                  <c:v>16.741142407271902</c:v>
                </c:pt>
                <c:pt idx="3273">
                  <c:v>16.7375798227792</c:v>
                </c:pt>
                <c:pt idx="3274">
                  <c:v>16.7340343827921</c:v>
                </c:pt>
                <c:pt idx="3275">
                  <c:v>16.730630857052901</c:v>
                </c:pt>
                <c:pt idx="3276">
                  <c:v>16.725146490417298</c:v>
                </c:pt>
                <c:pt idx="3277">
                  <c:v>16.722179659482101</c:v>
                </c:pt>
                <c:pt idx="3278">
                  <c:v>16.719386419479498</c:v>
                </c:pt>
                <c:pt idx="3279">
                  <c:v>16.716906918983501</c:v>
                </c:pt>
                <c:pt idx="3280">
                  <c:v>16.714781678334099</c:v>
                </c:pt>
                <c:pt idx="3281">
                  <c:v>16.713053418794502</c:v>
                </c:pt>
                <c:pt idx="3282">
                  <c:v>16.711763474663002</c:v>
                </c:pt>
                <c:pt idx="3283">
                  <c:v>16.710964762545601</c:v>
                </c:pt>
                <c:pt idx="3284">
                  <c:v>16.712463074756101</c:v>
                </c:pt>
                <c:pt idx="3285">
                  <c:v>16.712583384729299</c:v>
                </c:pt>
                <c:pt idx="3286">
                  <c:v>16.7131535711782</c:v>
                </c:pt>
                <c:pt idx="3287">
                  <c:v>16.714270645972402</c:v>
                </c:pt>
                <c:pt idx="3288">
                  <c:v>16.716009927006599</c:v>
                </c:pt>
                <c:pt idx="3289">
                  <c:v>16.7180851906976</c:v>
                </c:pt>
                <c:pt idx="3290">
                  <c:v>16.720767095774399</c:v>
                </c:pt>
                <c:pt idx="3291">
                  <c:v>16.723625990402699</c:v>
                </c:pt>
                <c:pt idx="3292">
                  <c:v>16.7343789930806</c:v>
                </c:pt>
                <c:pt idx="3293">
                  <c:v>16.7381159309795</c:v>
                </c:pt>
                <c:pt idx="3294">
                  <c:v>16.742502519930099</c:v>
                </c:pt>
                <c:pt idx="3295">
                  <c:v>16.747297504162699</c:v>
                </c:pt>
                <c:pt idx="3296">
                  <c:v>16.7523547094621</c:v>
                </c:pt>
                <c:pt idx="3297">
                  <c:v>16.7575800085427</c:v>
                </c:pt>
                <c:pt idx="3298">
                  <c:v>16.7634556539528</c:v>
                </c:pt>
                <c:pt idx="3299">
                  <c:v>16.769537609597101</c:v>
                </c:pt>
                <c:pt idx="3300">
                  <c:v>16.787429473448</c:v>
                </c:pt>
                <c:pt idx="3301">
                  <c:v>16.793320293375601</c:v>
                </c:pt>
                <c:pt idx="3302">
                  <c:v>16.799896950226898</c:v>
                </c:pt>
                <c:pt idx="3303">
                  <c:v>16.806889342783901</c:v>
                </c:pt>
                <c:pt idx="3304">
                  <c:v>16.814098717663999</c:v>
                </c:pt>
                <c:pt idx="3305">
                  <c:v>16.821420580120101</c:v>
                </c:pt>
                <c:pt idx="3306">
                  <c:v>16.828844793054799</c:v>
                </c:pt>
                <c:pt idx="3307">
                  <c:v>16.836362921250501</c:v>
                </c:pt>
                <c:pt idx="3308">
                  <c:v>16.8577235921551</c:v>
                </c:pt>
                <c:pt idx="3309">
                  <c:v>16.8647720333332</c:v>
                </c:pt>
                <c:pt idx="3310">
                  <c:v>16.872623440407999</c:v>
                </c:pt>
                <c:pt idx="3311">
                  <c:v>16.880651521752199</c:v>
                </c:pt>
                <c:pt idx="3312">
                  <c:v>16.888756175468899</c:v>
                </c:pt>
                <c:pt idx="3313">
                  <c:v>16.8969855587039</c:v>
                </c:pt>
                <c:pt idx="3314">
                  <c:v>16.905292735811699</c:v>
                </c:pt>
                <c:pt idx="3315">
                  <c:v>16.913362507107799</c:v>
                </c:pt>
                <c:pt idx="3316">
                  <c:v>16.936921390789099</c:v>
                </c:pt>
                <c:pt idx="3317">
                  <c:v>16.945125536793601</c:v>
                </c:pt>
                <c:pt idx="3318">
                  <c:v>16.9537379062714</c:v>
                </c:pt>
                <c:pt idx="3319">
                  <c:v>16.9623961068848</c:v>
                </c:pt>
                <c:pt idx="3320">
                  <c:v>16.971151890467102</c:v>
                </c:pt>
                <c:pt idx="3321">
                  <c:v>16.979574847520201</c:v>
                </c:pt>
                <c:pt idx="3322">
                  <c:v>16.988373793918001</c:v>
                </c:pt>
                <c:pt idx="3323">
                  <c:v>16.997282295036001</c:v>
                </c:pt>
                <c:pt idx="3324">
                  <c:v>17.022883285845499</c:v>
                </c:pt>
                <c:pt idx="3325">
                  <c:v>17.031392800297901</c:v>
                </c:pt>
                <c:pt idx="3326">
                  <c:v>17.0404046612889</c:v>
                </c:pt>
                <c:pt idx="3327">
                  <c:v>17.049380995335401</c:v>
                </c:pt>
                <c:pt idx="3328">
                  <c:v>17.058479792213099</c:v>
                </c:pt>
                <c:pt idx="3329">
                  <c:v>17.067533711523399</c:v>
                </c:pt>
                <c:pt idx="3330">
                  <c:v>17.076708821772499</c:v>
                </c:pt>
                <c:pt idx="3331">
                  <c:v>17.0860047728405</c:v>
                </c:pt>
                <c:pt idx="3332">
                  <c:v>17.114066095679</c:v>
                </c:pt>
                <c:pt idx="3333">
                  <c:v>17.122960938284901</c:v>
                </c:pt>
                <c:pt idx="3334">
                  <c:v>17.132110198543899</c:v>
                </c:pt>
                <c:pt idx="3335">
                  <c:v>17.141798951250699</c:v>
                </c:pt>
                <c:pt idx="3336">
                  <c:v>17.151154448905501</c:v>
                </c:pt>
                <c:pt idx="3337">
                  <c:v>17.160772970802299</c:v>
                </c:pt>
                <c:pt idx="3338">
                  <c:v>17.1703431313511</c:v>
                </c:pt>
                <c:pt idx="3339">
                  <c:v>17.180105778502998</c:v>
                </c:pt>
                <c:pt idx="3340">
                  <c:v>17.2103388611946</c:v>
                </c:pt>
                <c:pt idx="3341">
                  <c:v>17.219965666001801</c:v>
                </c:pt>
                <c:pt idx="3342">
                  <c:v>17.229676046142</c:v>
                </c:pt>
                <c:pt idx="3343">
                  <c:v>17.239791056970098</c:v>
                </c:pt>
                <c:pt idx="3344">
                  <c:v>17.249992992060701</c:v>
                </c:pt>
                <c:pt idx="3345">
                  <c:v>17.260281885095399</c:v>
                </c:pt>
                <c:pt idx="3346">
                  <c:v>17.270639227063601</c:v>
                </c:pt>
                <c:pt idx="3347">
                  <c:v>17.2810839717995</c:v>
                </c:pt>
                <c:pt idx="3348">
                  <c:v>17.313997642577402</c:v>
                </c:pt>
                <c:pt idx="3349">
                  <c:v>17.323350040916399</c:v>
                </c:pt>
                <c:pt idx="3350">
                  <c:v>17.333907272199401</c:v>
                </c:pt>
                <c:pt idx="3351">
                  <c:v>17.344492445295302</c:v>
                </c:pt>
                <c:pt idx="3352">
                  <c:v>17.355096309613199</c:v>
                </c:pt>
                <c:pt idx="3353">
                  <c:v>17.365709778865298</c:v>
                </c:pt>
                <c:pt idx="3354">
                  <c:v>17.376501587087802</c:v>
                </c:pt>
                <c:pt idx="3355">
                  <c:v>17.386779489153</c:v>
                </c:pt>
                <c:pt idx="3356">
                  <c:v>17.420386295848601</c:v>
                </c:pt>
                <c:pt idx="3357">
                  <c:v>17.430563849967498</c:v>
                </c:pt>
                <c:pt idx="3358">
                  <c:v>17.441245114565099</c:v>
                </c:pt>
                <c:pt idx="3359">
                  <c:v>17.451901955236</c:v>
                </c:pt>
                <c:pt idx="3360">
                  <c:v>17.462365537493</c:v>
                </c:pt>
                <c:pt idx="3361">
                  <c:v>17.4727969329481</c:v>
                </c:pt>
                <c:pt idx="3362">
                  <c:v>17.483025897473699</c:v>
                </c:pt>
                <c:pt idx="3363">
                  <c:v>17.4937149759898</c:v>
                </c:pt>
                <c:pt idx="3364">
                  <c:v>17.5262663513227</c:v>
                </c:pt>
                <c:pt idx="3365">
                  <c:v>17.536178485789801</c:v>
                </c:pt>
                <c:pt idx="3366">
                  <c:v>17.5465383277926</c:v>
                </c:pt>
                <c:pt idx="3367">
                  <c:v>17.556846737502799</c:v>
                </c:pt>
                <c:pt idx="3368">
                  <c:v>17.567101487231401</c:v>
                </c:pt>
                <c:pt idx="3369">
                  <c:v>17.576809116860201</c:v>
                </c:pt>
                <c:pt idx="3370">
                  <c:v>17.5867880397949</c:v>
                </c:pt>
                <c:pt idx="3371">
                  <c:v>17.596874197449999</c:v>
                </c:pt>
                <c:pt idx="3372">
                  <c:v>17.628494678264101</c:v>
                </c:pt>
                <c:pt idx="3373">
                  <c:v>17.6379321544951</c:v>
                </c:pt>
                <c:pt idx="3374">
                  <c:v>17.647764044632101</c:v>
                </c:pt>
                <c:pt idx="3375">
                  <c:v>17.6571235021067</c:v>
                </c:pt>
                <c:pt idx="3376">
                  <c:v>17.666813764814499</c:v>
                </c:pt>
                <c:pt idx="3377">
                  <c:v>17.6763953592531</c:v>
                </c:pt>
                <c:pt idx="3378">
                  <c:v>17.6857055039522</c:v>
                </c:pt>
                <c:pt idx="3379">
                  <c:v>17.6951727585285</c:v>
                </c:pt>
                <c:pt idx="3380">
                  <c:v>17.7245351964146</c:v>
                </c:pt>
                <c:pt idx="3381">
                  <c:v>17.732979565951201</c:v>
                </c:pt>
                <c:pt idx="3382">
                  <c:v>17.741733058714001</c:v>
                </c:pt>
                <c:pt idx="3383">
                  <c:v>17.750614452397102</c:v>
                </c:pt>
                <c:pt idx="3384">
                  <c:v>17.759326375297601</c:v>
                </c:pt>
                <c:pt idx="3385">
                  <c:v>17.767862229520901</c:v>
                </c:pt>
                <c:pt idx="3386">
                  <c:v>17.776205766098901</c:v>
                </c:pt>
                <c:pt idx="3387">
                  <c:v>17.784344454422602</c:v>
                </c:pt>
                <c:pt idx="3388">
                  <c:v>17.8094941977315</c:v>
                </c:pt>
                <c:pt idx="3389">
                  <c:v>17.8164191058288</c:v>
                </c:pt>
                <c:pt idx="3390">
                  <c:v>17.823846618464501</c:v>
                </c:pt>
                <c:pt idx="3391">
                  <c:v>17.831033199952699</c:v>
                </c:pt>
                <c:pt idx="3392">
                  <c:v>17.8377289870709</c:v>
                </c:pt>
                <c:pt idx="3393">
                  <c:v>17.844387263220099</c:v>
                </c:pt>
                <c:pt idx="3394">
                  <c:v>17.850787818626099</c:v>
                </c:pt>
                <c:pt idx="3395">
                  <c:v>17.856906141195299</c:v>
                </c:pt>
                <c:pt idx="3396">
                  <c:v>17.876446957114702</c:v>
                </c:pt>
                <c:pt idx="3397">
                  <c:v>17.881708990892999</c:v>
                </c:pt>
                <c:pt idx="3398">
                  <c:v>17.886727392329298</c:v>
                </c:pt>
                <c:pt idx="3399">
                  <c:v>17.8917415154853</c:v>
                </c:pt>
                <c:pt idx="3400">
                  <c:v>17.896485010397399</c:v>
                </c:pt>
                <c:pt idx="3401">
                  <c:v>17.900947342751898</c:v>
                </c:pt>
                <c:pt idx="3402">
                  <c:v>17.905166607981901</c:v>
                </c:pt>
                <c:pt idx="3403">
                  <c:v>17.9090707064063</c:v>
                </c:pt>
                <c:pt idx="3404">
                  <c:v>17.922870446865701</c:v>
                </c:pt>
                <c:pt idx="3405">
                  <c:v>17.925602014371002</c:v>
                </c:pt>
                <c:pt idx="3406">
                  <c:v>17.928686481552901</c:v>
                </c:pt>
                <c:pt idx="3407">
                  <c:v>17.931479625831599</c:v>
                </c:pt>
                <c:pt idx="3408">
                  <c:v>17.933912168228701</c:v>
                </c:pt>
                <c:pt idx="3409">
                  <c:v>17.935926990177101</c:v>
                </c:pt>
                <c:pt idx="3410">
                  <c:v>17.937612918443001</c:v>
                </c:pt>
                <c:pt idx="3411">
                  <c:v>17.938915141328799</c:v>
                </c:pt>
                <c:pt idx="3412">
                  <c:v>17.944778223849202</c:v>
                </c:pt>
                <c:pt idx="3413">
                  <c:v>17.9453180948925</c:v>
                </c:pt>
                <c:pt idx="3414">
                  <c:v>17.945406578976598</c:v>
                </c:pt>
                <c:pt idx="3415">
                  <c:v>17.945189462747699</c:v>
                </c:pt>
                <c:pt idx="3416">
                  <c:v>17.944320221251601</c:v>
                </c:pt>
                <c:pt idx="3417">
                  <c:v>17.943068956391699</c:v>
                </c:pt>
                <c:pt idx="3418">
                  <c:v>17.941417507911499</c:v>
                </c:pt>
                <c:pt idx="3419">
                  <c:v>17.9393640918607</c:v>
                </c:pt>
                <c:pt idx="3420">
                  <c:v>17.9333818887145</c:v>
                </c:pt>
                <c:pt idx="3421">
                  <c:v>17.930448337095299</c:v>
                </c:pt>
                <c:pt idx="3422">
                  <c:v>17.9268800234256</c:v>
                </c:pt>
                <c:pt idx="3423">
                  <c:v>17.9229944390779</c:v>
                </c:pt>
                <c:pt idx="3424">
                  <c:v>17.918664825452201</c:v>
                </c:pt>
                <c:pt idx="3425">
                  <c:v>17.913933077115701</c:v>
                </c:pt>
                <c:pt idx="3426">
                  <c:v>17.908778499797702</c:v>
                </c:pt>
                <c:pt idx="3427">
                  <c:v>17.903445449971699</c:v>
                </c:pt>
                <c:pt idx="3428">
                  <c:v>17.890897954381501</c:v>
                </c:pt>
                <c:pt idx="3429">
                  <c:v>17.885310141687</c:v>
                </c:pt>
                <c:pt idx="3430">
                  <c:v>17.879248530078499</c:v>
                </c:pt>
                <c:pt idx="3431">
                  <c:v>17.873035294213299</c:v>
                </c:pt>
                <c:pt idx="3432">
                  <c:v>17.866762252812599</c:v>
                </c:pt>
                <c:pt idx="3433">
                  <c:v>17.860476981747802</c:v>
                </c:pt>
                <c:pt idx="3434">
                  <c:v>17.854491962969401</c:v>
                </c:pt>
                <c:pt idx="3435">
                  <c:v>17.848411282652499</c:v>
                </c:pt>
                <c:pt idx="3436">
                  <c:v>17.834981482670202</c:v>
                </c:pt>
                <c:pt idx="3437">
                  <c:v>17.8296833181161</c:v>
                </c:pt>
                <c:pt idx="3438">
                  <c:v>17.824432666374001</c:v>
                </c:pt>
                <c:pt idx="3439">
                  <c:v>17.819518063368999</c:v>
                </c:pt>
                <c:pt idx="3440">
                  <c:v>17.8147420288783</c:v>
                </c:pt>
                <c:pt idx="3441">
                  <c:v>17.810421452411099</c:v>
                </c:pt>
                <c:pt idx="3442">
                  <c:v>17.807354930447399</c:v>
                </c:pt>
                <c:pt idx="3443">
                  <c:v>17.8046232655594</c:v>
                </c:pt>
                <c:pt idx="3444">
                  <c:v>17.799180459474901</c:v>
                </c:pt>
                <c:pt idx="3445">
                  <c:v>17.797797706510401</c:v>
                </c:pt>
                <c:pt idx="3446">
                  <c:v>17.796731219177602</c:v>
                </c:pt>
                <c:pt idx="3447">
                  <c:v>17.796623074251201</c:v>
                </c:pt>
                <c:pt idx="3448">
                  <c:v>17.797376651380599</c:v>
                </c:pt>
                <c:pt idx="3449">
                  <c:v>17.798473410383</c:v>
                </c:pt>
                <c:pt idx="3450">
                  <c:v>17.800349517442701</c:v>
                </c:pt>
                <c:pt idx="3451">
                  <c:v>17.802955175757699</c:v>
                </c:pt>
                <c:pt idx="3452">
                  <c:v>17.808415620616302</c:v>
                </c:pt>
                <c:pt idx="3453">
                  <c:v>17.812290969365598</c:v>
                </c:pt>
                <c:pt idx="3454">
                  <c:v>17.816740984308598</c:v>
                </c:pt>
                <c:pt idx="3455">
                  <c:v>17.821607247466801</c:v>
                </c:pt>
                <c:pt idx="3456">
                  <c:v>17.827053113991099</c:v>
                </c:pt>
                <c:pt idx="3457">
                  <c:v>17.833119145328599</c:v>
                </c:pt>
                <c:pt idx="3458">
                  <c:v>17.839554740334702</c:v>
                </c:pt>
                <c:pt idx="3459">
                  <c:v>17.846332412731002</c:v>
                </c:pt>
                <c:pt idx="3460">
                  <c:v>17.860198126830099</c:v>
                </c:pt>
                <c:pt idx="3461">
                  <c:v>17.867164796099299</c:v>
                </c:pt>
                <c:pt idx="3462">
                  <c:v>17.874671509941599</c:v>
                </c:pt>
                <c:pt idx="3463">
                  <c:v>17.882350875715201</c:v>
                </c:pt>
                <c:pt idx="3464">
                  <c:v>17.8901610325413</c:v>
                </c:pt>
                <c:pt idx="3465">
                  <c:v>17.898057329198299</c:v>
                </c:pt>
                <c:pt idx="3466">
                  <c:v>17.905989915245101</c:v>
                </c:pt>
                <c:pt idx="3467">
                  <c:v>17.9139135183928</c:v>
                </c:pt>
                <c:pt idx="3468">
                  <c:v>17.931209567263799</c:v>
                </c:pt>
                <c:pt idx="3469">
                  <c:v>17.938548464416002</c:v>
                </c:pt>
                <c:pt idx="3470">
                  <c:v>17.9462458211392</c:v>
                </c:pt>
                <c:pt idx="3471">
                  <c:v>17.953654245957601</c:v>
                </c:pt>
                <c:pt idx="3472">
                  <c:v>17.961269294529899</c:v>
                </c:pt>
                <c:pt idx="3473">
                  <c:v>17.968486614134299</c:v>
                </c:pt>
                <c:pt idx="3474">
                  <c:v>17.975588060760401</c:v>
                </c:pt>
                <c:pt idx="3475">
                  <c:v>17.982266056637201</c:v>
                </c:pt>
                <c:pt idx="3476">
                  <c:v>17.999533914841098</c:v>
                </c:pt>
                <c:pt idx="3477">
                  <c:v>18.0058583368697</c:v>
                </c:pt>
                <c:pt idx="3478">
                  <c:v>18.012285910278301</c:v>
                </c:pt>
                <c:pt idx="3479">
                  <c:v>18.018472751228899</c:v>
                </c:pt>
                <c:pt idx="3480">
                  <c:v>18.024514298528199</c:v>
                </c:pt>
                <c:pt idx="3481">
                  <c:v>18.030164032940501</c:v>
                </c:pt>
                <c:pt idx="3482">
                  <c:v>18.035823025333801</c:v>
                </c:pt>
                <c:pt idx="3483">
                  <c:v>18.0415030435041</c:v>
                </c:pt>
                <c:pt idx="3484">
                  <c:v>18.058416997936401</c:v>
                </c:pt>
                <c:pt idx="3485">
                  <c:v>18.063557923346501</c:v>
                </c:pt>
                <c:pt idx="3486">
                  <c:v>18.068847467066799</c:v>
                </c:pt>
                <c:pt idx="3487">
                  <c:v>18.073756646180001</c:v>
                </c:pt>
                <c:pt idx="3488">
                  <c:v>18.078908899401601</c:v>
                </c:pt>
                <c:pt idx="3489">
                  <c:v>18.0838684728839</c:v>
                </c:pt>
                <c:pt idx="3490">
                  <c:v>18.0887742936611</c:v>
                </c:pt>
                <c:pt idx="3491">
                  <c:v>18.093605783005</c:v>
                </c:pt>
                <c:pt idx="3492">
                  <c:v>18.109385664706299</c:v>
                </c:pt>
                <c:pt idx="3493">
                  <c:v>18.113334031485198</c:v>
                </c:pt>
                <c:pt idx="3494">
                  <c:v>18.117616678242001</c:v>
                </c:pt>
                <c:pt idx="3495">
                  <c:v>18.121499093713599</c:v>
                </c:pt>
                <c:pt idx="3496">
                  <c:v>18.125468641246499</c:v>
                </c:pt>
                <c:pt idx="3497">
                  <c:v>18.128912108062501</c:v>
                </c:pt>
                <c:pt idx="3498">
                  <c:v>18.132302429898299</c:v>
                </c:pt>
                <c:pt idx="3499">
                  <c:v>18.135162645394001</c:v>
                </c:pt>
                <c:pt idx="3500">
                  <c:v>18.145667537790001</c:v>
                </c:pt>
                <c:pt idx="3501">
                  <c:v>18.147936864403</c:v>
                </c:pt>
                <c:pt idx="3502">
                  <c:v>18.149988060337801</c:v>
                </c:pt>
                <c:pt idx="3503">
                  <c:v>18.151787187877702</c:v>
                </c:pt>
                <c:pt idx="3504">
                  <c:v>18.1531197604724</c:v>
                </c:pt>
                <c:pt idx="3505">
                  <c:v>18.154198226941801</c:v>
                </c:pt>
                <c:pt idx="3506">
                  <c:v>18.154820957090401</c:v>
                </c:pt>
                <c:pt idx="3507">
                  <c:v>18.155190745711</c:v>
                </c:pt>
                <c:pt idx="3508">
                  <c:v>18.157369996204402</c:v>
                </c:pt>
                <c:pt idx="3509">
                  <c:v>18.156940972827599</c:v>
                </c:pt>
                <c:pt idx="3510">
                  <c:v>18.156198266102301</c:v>
                </c:pt>
                <c:pt idx="3511">
                  <c:v>18.1551586659224</c:v>
                </c:pt>
                <c:pt idx="3512">
                  <c:v>18.153829867679001</c:v>
                </c:pt>
                <c:pt idx="3513">
                  <c:v>18.1522429726996</c:v>
                </c:pt>
                <c:pt idx="3514">
                  <c:v>18.150427445966699</c:v>
                </c:pt>
                <c:pt idx="3515">
                  <c:v>18.148424960982702</c:v>
                </c:pt>
                <c:pt idx="3516">
                  <c:v>18.144467536041098</c:v>
                </c:pt>
                <c:pt idx="3517">
                  <c:v>18.142205116137202</c:v>
                </c:pt>
                <c:pt idx="3518">
                  <c:v>18.139799460903099</c:v>
                </c:pt>
                <c:pt idx="3519">
                  <c:v>18.137380109284301</c:v>
                </c:pt>
                <c:pt idx="3520">
                  <c:v>18.134872573651901</c:v>
                </c:pt>
                <c:pt idx="3521">
                  <c:v>18.132362631748101</c:v>
                </c:pt>
                <c:pt idx="3522">
                  <c:v>18.1298734796204</c:v>
                </c:pt>
                <c:pt idx="3523">
                  <c:v>18.127450489980699</c:v>
                </c:pt>
                <c:pt idx="3524">
                  <c:v>18.122990608895499</c:v>
                </c:pt>
                <c:pt idx="3525">
                  <c:v>18.120737716071002</c:v>
                </c:pt>
                <c:pt idx="3526">
                  <c:v>18.118572746416199</c:v>
                </c:pt>
                <c:pt idx="3527">
                  <c:v>18.116508394868799</c:v>
                </c:pt>
                <c:pt idx="3528">
                  <c:v>18.1145655774056</c:v>
                </c:pt>
                <c:pt idx="3529">
                  <c:v>18.112757201775</c:v>
                </c:pt>
                <c:pt idx="3530">
                  <c:v>18.111071660797499</c:v>
                </c:pt>
                <c:pt idx="3531">
                  <c:v>18.109543316560298</c:v>
                </c:pt>
                <c:pt idx="3532">
                  <c:v>18.107917489676701</c:v>
                </c:pt>
                <c:pt idx="3533">
                  <c:v>18.106625312325601</c:v>
                </c:pt>
                <c:pt idx="3534">
                  <c:v>18.1054590413654</c:v>
                </c:pt>
                <c:pt idx="3535">
                  <c:v>18.104404018193801</c:v>
                </c:pt>
                <c:pt idx="3536">
                  <c:v>18.103476368807002</c:v>
                </c:pt>
                <c:pt idx="3537">
                  <c:v>18.102635664136201</c:v>
                </c:pt>
                <c:pt idx="3538">
                  <c:v>18.1019278551478</c:v>
                </c:pt>
                <c:pt idx="3539">
                  <c:v>18.101278315022999</c:v>
                </c:pt>
                <c:pt idx="3540">
                  <c:v>18.102243533814001</c:v>
                </c:pt>
                <c:pt idx="3541">
                  <c:v>18.101758231986501</c:v>
                </c:pt>
                <c:pt idx="3542">
                  <c:v>18.1013532807827</c:v>
                </c:pt>
                <c:pt idx="3543">
                  <c:v>18.101054727410599</c:v>
                </c:pt>
                <c:pt idx="3544">
                  <c:v>18.100783889039501</c:v>
                </c:pt>
                <c:pt idx="3545">
                  <c:v>18.100576220073499</c:v>
                </c:pt>
                <c:pt idx="3546">
                  <c:v>18.1004620147501</c:v>
                </c:pt>
                <c:pt idx="3547">
                  <c:v>18.1003343674797</c:v>
                </c:pt>
                <c:pt idx="3548">
                  <c:v>18.102403253717402</c:v>
                </c:pt>
                <c:pt idx="3549">
                  <c:v>18.102329221835301</c:v>
                </c:pt>
                <c:pt idx="3550">
                  <c:v>18.1023261882052</c:v>
                </c:pt>
                <c:pt idx="3551">
                  <c:v>18.102290605710401</c:v>
                </c:pt>
                <c:pt idx="3552">
                  <c:v>18.1022583130298</c:v>
                </c:pt>
                <c:pt idx="3553">
                  <c:v>18.102188498348202</c:v>
                </c:pt>
                <c:pt idx="3554">
                  <c:v>18.102101418777501</c:v>
                </c:pt>
                <c:pt idx="3555">
                  <c:v>18.101962952531899</c:v>
                </c:pt>
                <c:pt idx="3556">
                  <c:v>18.1031051388252</c:v>
                </c:pt>
                <c:pt idx="3557">
                  <c:v>18.102766998373799</c:v>
                </c:pt>
                <c:pt idx="3558">
                  <c:v>18.1023492889788</c:v>
                </c:pt>
                <c:pt idx="3559">
                  <c:v>18.1018424817665</c:v>
                </c:pt>
                <c:pt idx="3560">
                  <c:v>18.101184845648099</c:v>
                </c:pt>
                <c:pt idx="3561">
                  <c:v>18.100440639379499</c:v>
                </c:pt>
                <c:pt idx="3562">
                  <c:v>18.099541596475401</c:v>
                </c:pt>
                <c:pt idx="3563">
                  <c:v>18.098466589457701</c:v>
                </c:pt>
                <c:pt idx="3564">
                  <c:v>18.097560728785702</c:v>
                </c:pt>
                <c:pt idx="3565">
                  <c:v>18.0962543327717</c:v>
                </c:pt>
                <c:pt idx="3566">
                  <c:v>18.094778609518201</c:v>
                </c:pt>
                <c:pt idx="3567">
                  <c:v>18.093267829468001</c:v>
                </c:pt>
                <c:pt idx="3568">
                  <c:v>18.0915763778277</c:v>
                </c:pt>
                <c:pt idx="3569">
                  <c:v>18.089865974417801</c:v>
                </c:pt>
                <c:pt idx="3570">
                  <c:v>18.0879768237143</c:v>
                </c:pt>
                <c:pt idx="3571">
                  <c:v>18.086080069135999</c:v>
                </c:pt>
                <c:pt idx="3572">
                  <c:v>18.083983935004898</c:v>
                </c:pt>
                <c:pt idx="3573">
                  <c:v>18.0818600984894</c:v>
                </c:pt>
                <c:pt idx="3574">
                  <c:v>18.079748905387099</c:v>
                </c:pt>
                <c:pt idx="3575">
                  <c:v>18.077660738825799</c:v>
                </c:pt>
                <c:pt idx="3576">
                  <c:v>18.0756029991072</c:v>
                </c:pt>
                <c:pt idx="3577">
                  <c:v>18.073171245841799</c:v>
                </c:pt>
                <c:pt idx="3578">
                  <c:v>18.070780172372</c:v>
                </c:pt>
                <c:pt idx="3579">
                  <c:v>18.068622822807399</c:v>
                </c:pt>
                <c:pt idx="3580">
                  <c:v>18.0667762542129</c:v>
                </c:pt>
                <c:pt idx="3581">
                  <c:v>18.064684654366602</c:v>
                </c:pt>
                <c:pt idx="3582">
                  <c:v>18.0626645947778</c:v>
                </c:pt>
                <c:pt idx="3583">
                  <c:v>18.060758117143099</c:v>
                </c:pt>
                <c:pt idx="3584">
                  <c:v>18.058974798155099</c:v>
                </c:pt>
                <c:pt idx="3585">
                  <c:v>18.0573351776567</c:v>
                </c:pt>
                <c:pt idx="3586">
                  <c:v>18.055812909412499</c:v>
                </c:pt>
                <c:pt idx="3587">
                  <c:v>18.054496913133899</c:v>
                </c:pt>
                <c:pt idx="3588">
                  <c:v>18.054580111206398</c:v>
                </c:pt>
                <c:pt idx="3589">
                  <c:v>18.053622381289902</c:v>
                </c:pt>
                <c:pt idx="3590">
                  <c:v>18.052960901868701</c:v>
                </c:pt>
                <c:pt idx="3591">
                  <c:v>18.052462950072101</c:v>
                </c:pt>
                <c:pt idx="3592">
                  <c:v>18.052191949547101</c:v>
                </c:pt>
                <c:pt idx="3593">
                  <c:v>18.052078502696101</c:v>
                </c:pt>
                <c:pt idx="3594">
                  <c:v>18.0520640829515</c:v>
                </c:pt>
                <c:pt idx="3595">
                  <c:v>18.052240388813299</c:v>
                </c:pt>
                <c:pt idx="3596">
                  <c:v>18.053295027147801</c:v>
                </c:pt>
                <c:pt idx="3597">
                  <c:v>18.0535404506888</c:v>
                </c:pt>
                <c:pt idx="3598">
                  <c:v>18.053868132972099</c:v>
                </c:pt>
                <c:pt idx="3599">
                  <c:v>18.054133417795999</c:v>
                </c:pt>
                <c:pt idx="3600">
                  <c:v>18.054281387220101</c:v>
                </c:pt>
                <c:pt idx="3601">
                  <c:v>18.054301512898999</c:v>
                </c:pt>
                <c:pt idx="3602">
                  <c:v>18.054126600457799</c:v>
                </c:pt>
                <c:pt idx="3603">
                  <c:v>18.053674273222999</c:v>
                </c:pt>
                <c:pt idx="3604">
                  <c:v>18.050841830016498</c:v>
                </c:pt>
                <c:pt idx="3605">
                  <c:v>18.049822816729201</c:v>
                </c:pt>
                <c:pt idx="3606">
                  <c:v>18.048353117683099</c:v>
                </c:pt>
                <c:pt idx="3607">
                  <c:v>18.046554643766299</c:v>
                </c:pt>
                <c:pt idx="3608">
                  <c:v>18.044228812073701</c:v>
                </c:pt>
                <c:pt idx="3609">
                  <c:v>18.041542529123099</c:v>
                </c:pt>
                <c:pt idx="3610">
                  <c:v>18.038457210413299</c:v>
                </c:pt>
                <c:pt idx="3611">
                  <c:v>18.034870103190201</c:v>
                </c:pt>
                <c:pt idx="3612">
                  <c:v>18.024061850871799</c:v>
                </c:pt>
                <c:pt idx="3613">
                  <c:v>18.019623776959701</c:v>
                </c:pt>
                <c:pt idx="3614">
                  <c:v>18.014865817761301</c:v>
                </c:pt>
                <c:pt idx="3615">
                  <c:v>18.009638671397301</c:v>
                </c:pt>
                <c:pt idx="3616">
                  <c:v>18.004137418789899</c:v>
                </c:pt>
                <c:pt idx="3617">
                  <c:v>17.998396981589401</c:v>
                </c:pt>
                <c:pt idx="3618">
                  <c:v>17.992456354120499</c:v>
                </c:pt>
                <c:pt idx="3619">
                  <c:v>17.986356908511201</c:v>
                </c:pt>
                <c:pt idx="3620">
                  <c:v>17.972933453747299</c:v>
                </c:pt>
                <c:pt idx="3621">
                  <c:v>17.967237542408899</c:v>
                </c:pt>
                <c:pt idx="3622">
                  <c:v>17.961469877113402</c:v>
                </c:pt>
                <c:pt idx="3623">
                  <c:v>17.956001990424099</c:v>
                </c:pt>
                <c:pt idx="3624">
                  <c:v>17.950885589730799</c:v>
                </c:pt>
                <c:pt idx="3625">
                  <c:v>17.946168184707599</c:v>
                </c:pt>
                <c:pt idx="3626">
                  <c:v>17.941946490864801</c:v>
                </c:pt>
                <c:pt idx="3627">
                  <c:v>17.938294156508601</c:v>
                </c:pt>
                <c:pt idx="3628">
                  <c:v>17.933571542429998</c:v>
                </c:pt>
                <c:pt idx="3629">
                  <c:v>17.931445875735001</c:v>
                </c:pt>
                <c:pt idx="3630">
                  <c:v>17.930139546916301</c:v>
                </c:pt>
                <c:pt idx="3631">
                  <c:v>17.929712742218801</c:v>
                </c:pt>
                <c:pt idx="3632">
                  <c:v>17.930307859488799</c:v>
                </c:pt>
                <c:pt idx="3633">
                  <c:v>17.9317069621919</c:v>
                </c:pt>
                <c:pt idx="3634">
                  <c:v>17.933948875351</c:v>
                </c:pt>
                <c:pt idx="3635">
                  <c:v>17.936867079190201</c:v>
                </c:pt>
                <c:pt idx="3636">
                  <c:v>17.947629378021102</c:v>
                </c:pt>
                <c:pt idx="3637">
                  <c:v>17.9518593459822</c:v>
                </c:pt>
                <c:pt idx="3638">
                  <c:v>17.957169418041602</c:v>
                </c:pt>
                <c:pt idx="3639">
                  <c:v>17.9632793007716</c:v>
                </c:pt>
                <c:pt idx="3640">
                  <c:v>17.970246350017199</c:v>
                </c:pt>
                <c:pt idx="3641">
                  <c:v>17.978118204460799</c:v>
                </c:pt>
                <c:pt idx="3642">
                  <c:v>17.986625190650798</c:v>
                </c:pt>
                <c:pt idx="3643">
                  <c:v>17.995506313344801</c:v>
                </c:pt>
                <c:pt idx="3644">
                  <c:v>18.015597649996799</c:v>
                </c:pt>
                <c:pt idx="3645">
                  <c:v>18.024487824752601</c:v>
                </c:pt>
                <c:pt idx="3646">
                  <c:v>18.034046512511299</c:v>
                </c:pt>
                <c:pt idx="3647">
                  <c:v>18.0435364267408</c:v>
                </c:pt>
                <c:pt idx="3648">
                  <c:v>18.052919070282201</c:v>
                </c:pt>
                <c:pt idx="3649">
                  <c:v>18.061925440126501</c:v>
                </c:pt>
                <c:pt idx="3650">
                  <c:v>18.070992452025099</c:v>
                </c:pt>
                <c:pt idx="3651">
                  <c:v>18.0795897699393</c:v>
                </c:pt>
                <c:pt idx="3652">
                  <c:v>18.097246739375802</c:v>
                </c:pt>
                <c:pt idx="3653">
                  <c:v>18.104479506457601</c:v>
                </c:pt>
                <c:pt idx="3654">
                  <c:v>18.111425770999102</c:v>
                </c:pt>
                <c:pt idx="3655">
                  <c:v>18.1175573764414</c:v>
                </c:pt>
                <c:pt idx="3656">
                  <c:v>18.123151129282402</c:v>
                </c:pt>
                <c:pt idx="3657">
                  <c:v>18.1279599973399</c:v>
                </c:pt>
                <c:pt idx="3658">
                  <c:v>18.1321122471835</c:v>
                </c:pt>
                <c:pt idx="3659">
                  <c:v>18.135668611604601</c:v>
                </c:pt>
                <c:pt idx="3660">
                  <c:v>18.143697576998601</c:v>
                </c:pt>
                <c:pt idx="3661">
                  <c:v>18.145642926306799</c:v>
                </c:pt>
                <c:pt idx="3662">
                  <c:v>18.147061896298901</c:v>
                </c:pt>
                <c:pt idx="3663">
                  <c:v>18.148045126229899</c:v>
                </c:pt>
                <c:pt idx="3664">
                  <c:v>18.148463124060299</c:v>
                </c:pt>
                <c:pt idx="3665">
                  <c:v>18.148508160921299</c:v>
                </c:pt>
                <c:pt idx="3666">
                  <c:v>18.148027141137199</c:v>
                </c:pt>
                <c:pt idx="3667">
                  <c:v>18.147151216899601</c:v>
                </c:pt>
                <c:pt idx="3668">
                  <c:v>18.1490060864184</c:v>
                </c:pt>
                <c:pt idx="3669">
                  <c:v>18.147709356391701</c:v>
                </c:pt>
                <c:pt idx="3670">
                  <c:v>18.146145101105901</c:v>
                </c:pt>
                <c:pt idx="3671">
                  <c:v>18.144377892529601</c:v>
                </c:pt>
                <c:pt idx="3672">
                  <c:v>18.142723115517501</c:v>
                </c:pt>
                <c:pt idx="3673">
                  <c:v>18.1407542807673</c:v>
                </c:pt>
                <c:pt idx="3674">
                  <c:v>18.138970139368499</c:v>
                </c:pt>
                <c:pt idx="3675">
                  <c:v>18.137319153554198</c:v>
                </c:pt>
                <c:pt idx="3676">
                  <c:v>18.145950343515299</c:v>
                </c:pt>
                <c:pt idx="3677">
                  <c:v>18.1441908403939</c:v>
                </c:pt>
                <c:pt idx="3678">
                  <c:v>18.143037327208599</c:v>
                </c:pt>
                <c:pt idx="3679">
                  <c:v>18.1422831856691</c:v>
                </c:pt>
                <c:pt idx="3680">
                  <c:v>18.1416042948713</c:v>
                </c:pt>
                <c:pt idx="3681">
                  <c:v>18.141266202418102</c:v>
                </c:pt>
                <c:pt idx="3682">
                  <c:v>18.1413446899059</c:v>
                </c:pt>
                <c:pt idx="3683">
                  <c:v>18.141792950078901</c:v>
                </c:pt>
                <c:pt idx="3684">
                  <c:v>18.148653127510201</c:v>
                </c:pt>
                <c:pt idx="3685">
                  <c:v>18.149489006080699</c:v>
                </c:pt>
                <c:pt idx="3686">
                  <c:v>18.151010051203802</c:v>
                </c:pt>
                <c:pt idx="3687">
                  <c:v>18.152535062069798</c:v>
                </c:pt>
                <c:pt idx="3688">
                  <c:v>18.1546745039381</c:v>
                </c:pt>
                <c:pt idx="3689">
                  <c:v>18.1567769011635</c:v>
                </c:pt>
                <c:pt idx="3690">
                  <c:v>18.1589228508216</c:v>
                </c:pt>
                <c:pt idx="3691">
                  <c:v>18.161591278338701</c:v>
                </c:pt>
                <c:pt idx="3692">
                  <c:v>18.170808816811299</c:v>
                </c:pt>
                <c:pt idx="3693">
                  <c:v>18.173344070038301</c:v>
                </c:pt>
                <c:pt idx="3694">
                  <c:v>18.176612865793601</c:v>
                </c:pt>
                <c:pt idx="3695">
                  <c:v>18.179971571230599</c:v>
                </c:pt>
                <c:pt idx="3696">
                  <c:v>18.183043236789299</c:v>
                </c:pt>
                <c:pt idx="3697">
                  <c:v>18.186153437457701</c:v>
                </c:pt>
                <c:pt idx="3698">
                  <c:v>18.189256443137701</c:v>
                </c:pt>
                <c:pt idx="3699">
                  <c:v>18.192140794197101</c:v>
                </c:pt>
                <c:pt idx="3700">
                  <c:v>18.199630256869298</c:v>
                </c:pt>
                <c:pt idx="3701">
                  <c:v>18.202358194651602</c:v>
                </c:pt>
                <c:pt idx="3702">
                  <c:v>18.2049016116706</c:v>
                </c:pt>
                <c:pt idx="3703">
                  <c:v>18.207252824490102</c:v>
                </c:pt>
                <c:pt idx="3704">
                  <c:v>18.209359132068801</c:v>
                </c:pt>
                <c:pt idx="3705">
                  <c:v>18.211192434125</c:v>
                </c:pt>
                <c:pt idx="3706">
                  <c:v>18.212713722813501</c:v>
                </c:pt>
                <c:pt idx="3707">
                  <c:v>18.2141080665346</c:v>
                </c:pt>
                <c:pt idx="3708">
                  <c:v>18.2176061683973</c:v>
                </c:pt>
                <c:pt idx="3709">
                  <c:v>18.2182252811388</c:v>
                </c:pt>
                <c:pt idx="3710">
                  <c:v>18.218758167177601</c:v>
                </c:pt>
                <c:pt idx="3711">
                  <c:v>18.218943850702701</c:v>
                </c:pt>
                <c:pt idx="3712">
                  <c:v>18.218826121150499</c:v>
                </c:pt>
                <c:pt idx="3713">
                  <c:v>18.218360691036199</c:v>
                </c:pt>
                <c:pt idx="3714">
                  <c:v>18.217562771620901</c:v>
                </c:pt>
                <c:pt idx="3715">
                  <c:v>18.2166676644406</c:v>
                </c:pt>
                <c:pt idx="3716">
                  <c:v>18.216197043758498</c:v>
                </c:pt>
                <c:pt idx="3717">
                  <c:v>18.214824139648901</c:v>
                </c:pt>
                <c:pt idx="3718">
                  <c:v>18.213393736307101</c:v>
                </c:pt>
                <c:pt idx="3719">
                  <c:v>18.2116769912226</c:v>
                </c:pt>
                <c:pt idx="3720">
                  <c:v>18.209902458742398</c:v>
                </c:pt>
                <c:pt idx="3721">
                  <c:v>18.208016955885402</c:v>
                </c:pt>
                <c:pt idx="3722">
                  <c:v>18.206059772553999</c:v>
                </c:pt>
                <c:pt idx="3723">
                  <c:v>18.2040519466867</c:v>
                </c:pt>
                <c:pt idx="3724">
                  <c:v>18.201557120753002</c:v>
                </c:pt>
                <c:pt idx="3725">
                  <c:v>18.199545882029199</c:v>
                </c:pt>
                <c:pt idx="3726">
                  <c:v>18.1975210924031</c:v>
                </c:pt>
                <c:pt idx="3727">
                  <c:v>18.195479965665601</c:v>
                </c:pt>
                <c:pt idx="3728">
                  <c:v>18.193461975424899</c:v>
                </c:pt>
                <c:pt idx="3729">
                  <c:v>18.191453995080799</c:v>
                </c:pt>
                <c:pt idx="3730">
                  <c:v>18.1895080487336</c:v>
                </c:pt>
                <c:pt idx="3731">
                  <c:v>18.187511724246299</c:v>
                </c:pt>
                <c:pt idx="3732">
                  <c:v>18.184494956734198</c:v>
                </c:pt>
                <c:pt idx="3733">
                  <c:v>18.1825360414859</c:v>
                </c:pt>
                <c:pt idx="3734">
                  <c:v>18.180634339293398</c:v>
                </c:pt>
                <c:pt idx="3735">
                  <c:v>18.178693736901401</c:v>
                </c:pt>
                <c:pt idx="3736">
                  <c:v>18.1766810826031</c:v>
                </c:pt>
                <c:pt idx="3737">
                  <c:v>18.174642105946599</c:v>
                </c:pt>
                <c:pt idx="3738">
                  <c:v>18.172530468208102</c:v>
                </c:pt>
                <c:pt idx="3739">
                  <c:v>18.170401591572301</c:v>
                </c:pt>
                <c:pt idx="3740">
                  <c:v>18.166420980691399</c:v>
                </c:pt>
                <c:pt idx="3741">
                  <c:v>18.1642507211935</c:v>
                </c:pt>
                <c:pt idx="3742">
                  <c:v>18.1619928096435</c:v>
                </c:pt>
                <c:pt idx="3743">
                  <c:v>18.159680869418899</c:v>
                </c:pt>
                <c:pt idx="3744">
                  <c:v>18.1572819946533</c:v>
                </c:pt>
                <c:pt idx="3745">
                  <c:v>18.154844130830799</c:v>
                </c:pt>
                <c:pt idx="3746">
                  <c:v>18.1523582929354</c:v>
                </c:pt>
                <c:pt idx="3747">
                  <c:v>18.149751777233899</c:v>
                </c:pt>
                <c:pt idx="3748">
                  <c:v>18.144393949491299</c:v>
                </c:pt>
                <c:pt idx="3749">
                  <c:v>18.141772439836998</c:v>
                </c:pt>
                <c:pt idx="3750">
                  <c:v>18.139041672259999</c:v>
                </c:pt>
                <c:pt idx="3751">
                  <c:v>18.1362743597</c:v>
                </c:pt>
                <c:pt idx="3752">
                  <c:v>18.133474958244499</c:v>
                </c:pt>
                <c:pt idx="3753">
                  <c:v>18.130726727930501</c:v>
                </c:pt>
                <c:pt idx="3754">
                  <c:v>18.127886335590301</c:v>
                </c:pt>
                <c:pt idx="3755">
                  <c:v>18.125048499408901</c:v>
                </c:pt>
                <c:pt idx="3756">
                  <c:v>18.118937604006099</c:v>
                </c:pt>
                <c:pt idx="3757">
                  <c:v>18.1161635733488</c:v>
                </c:pt>
                <c:pt idx="3758">
                  <c:v>18.113384187134301</c:v>
                </c:pt>
                <c:pt idx="3759">
                  <c:v>18.1106881750421</c:v>
                </c:pt>
                <c:pt idx="3760">
                  <c:v>18.107954166174402</c:v>
                </c:pt>
                <c:pt idx="3761">
                  <c:v>18.1052440558868</c:v>
                </c:pt>
                <c:pt idx="3762">
                  <c:v>18.1025410422777</c:v>
                </c:pt>
                <c:pt idx="3763">
                  <c:v>18.1000501594737</c:v>
                </c:pt>
                <c:pt idx="3764">
                  <c:v>18.094588302423499</c:v>
                </c:pt>
                <c:pt idx="3765">
                  <c:v>18.092233905825399</c:v>
                </c:pt>
                <c:pt idx="3766">
                  <c:v>18.089871097345</c:v>
                </c:pt>
                <c:pt idx="3767">
                  <c:v>18.087634012744299</c:v>
                </c:pt>
                <c:pt idx="3768">
                  <c:v>18.085526310882599</c:v>
                </c:pt>
                <c:pt idx="3769">
                  <c:v>18.083557781307</c:v>
                </c:pt>
                <c:pt idx="3770">
                  <c:v>18.081687533254101</c:v>
                </c:pt>
                <c:pt idx="3771">
                  <c:v>18.080004935884201</c:v>
                </c:pt>
                <c:pt idx="3772">
                  <c:v>18.076480820844999</c:v>
                </c:pt>
                <c:pt idx="3773">
                  <c:v>18.075143595521901</c:v>
                </c:pt>
                <c:pt idx="3774">
                  <c:v>18.073870613247198</c:v>
                </c:pt>
                <c:pt idx="3775">
                  <c:v>18.072815515089999</c:v>
                </c:pt>
                <c:pt idx="3776">
                  <c:v>18.071999950047399</c:v>
                </c:pt>
                <c:pt idx="3777">
                  <c:v>18.0713029158984</c:v>
                </c:pt>
                <c:pt idx="3778">
                  <c:v>18.070860758242102</c:v>
                </c:pt>
                <c:pt idx="3779">
                  <c:v>18.070522789888901</c:v>
                </c:pt>
                <c:pt idx="3780">
                  <c:v>18.0700571982409</c:v>
                </c:pt>
                <c:pt idx="3781">
                  <c:v>18.0701327675214</c:v>
                </c:pt>
                <c:pt idx="3782">
                  <c:v>18.0702958051731</c:v>
                </c:pt>
                <c:pt idx="3783">
                  <c:v>18.070537375811099</c:v>
                </c:pt>
                <c:pt idx="3784">
                  <c:v>18.070843556161801</c:v>
                </c:pt>
                <c:pt idx="3785">
                  <c:v>18.071647946246099</c:v>
                </c:pt>
                <c:pt idx="3786">
                  <c:v>18.072505006676501</c:v>
                </c:pt>
                <c:pt idx="3787">
                  <c:v>18.0734046686553</c:v>
                </c:pt>
                <c:pt idx="3788">
                  <c:v>18.0751577860627</c:v>
                </c:pt>
                <c:pt idx="3789">
                  <c:v>18.075986424012701</c:v>
                </c:pt>
                <c:pt idx="3790">
                  <c:v>18.076853629749099</c:v>
                </c:pt>
                <c:pt idx="3791">
                  <c:v>18.077717362785901</c:v>
                </c:pt>
                <c:pt idx="3792">
                  <c:v>18.078629699693099</c:v>
                </c:pt>
                <c:pt idx="3793">
                  <c:v>18.079522103633899</c:v>
                </c:pt>
                <c:pt idx="3794">
                  <c:v>18.0804004103531</c:v>
                </c:pt>
                <c:pt idx="3795">
                  <c:v>18.081127613164899</c:v>
                </c:pt>
                <c:pt idx="3796">
                  <c:v>18.082521406178799</c:v>
                </c:pt>
                <c:pt idx="3797">
                  <c:v>18.083167905275499</c:v>
                </c:pt>
                <c:pt idx="3798">
                  <c:v>18.083690723065502</c:v>
                </c:pt>
                <c:pt idx="3799">
                  <c:v>18.084177137127199</c:v>
                </c:pt>
                <c:pt idx="3800">
                  <c:v>18.084628058905299</c:v>
                </c:pt>
                <c:pt idx="3801">
                  <c:v>18.084862838390801</c:v>
                </c:pt>
                <c:pt idx="3802">
                  <c:v>18.085067789261501</c:v>
                </c:pt>
                <c:pt idx="3803">
                  <c:v>18.085247102359201</c:v>
                </c:pt>
                <c:pt idx="3804">
                  <c:v>18.085571436835099</c:v>
                </c:pt>
                <c:pt idx="3805">
                  <c:v>18.0854339238407</c:v>
                </c:pt>
                <c:pt idx="3806">
                  <c:v>18.085293274365998</c:v>
                </c:pt>
                <c:pt idx="3807">
                  <c:v>18.085149485207801</c:v>
                </c:pt>
                <c:pt idx="3808">
                  <c:v>18.085008430004802</c:v>
                </c:pt>
                <c:pt idx="3809">
                  <c:v>18.084875776576599</c:v>
                </c:pt>
                <c:pt idx="3810">
                  <c:v>18.084489466378599</c:v>
                </c:pt>
                <c:pt idx="3811">
                  <c:v>18.084124599536601</c:v>
                </c:pt>
                <c:pt idx="3812">
                  <c:v>18.083988960782101</c:v>
                </c:pt>
                <c:pt idx="3813">
                  <c:v>18.083748044557201</c:v>
                </c:pt>
                <c:pt idx="3814">
                  <c:v>18.083543291228501</c:v>
                </c:pt>
                <c:pt idx="3815">
                  <c:v>18.0833603087233</c:v>
                </c:pt>
                <c:pt idx="3816">
                  <c:v>18.083192430183701</c:v>
                </c:pt>
                <c:pt idx="3817">
                  <c:v>18.0830513495495</c:v>
                </c:pt>
                <c:pt idx="3818">
                  <c:v>18.082989800539099</c:v>
                </c:pt>
                <c:pt idx="3819">
                  <c:v>18.082923805137501</c:v>
                </c:pt>
                <c:pt idx="3820">
                  <c:v>18.083299680326</c:v>
                </c:pt>
                <c:pt idx="3821">
                  <c:v>18.083285892077999</c:v>
                </c:pt>
                <c:pt idx="3822">
                  <c:v>18.083253018182599</c:v>
                </c:pt>
                <c:pt idx="3823">
                  <c:v>18.083258751477398</c:v>
                </c:pt>
                <c:pt idx="3824">
                  <c:v>18.083212837048901</c:v>
                </c:pt>
                <c:pt idx="3825">
                  <c:v>18.083111759454201</c:v>
                </c:pt>
                <c:pt idx="3826">
                  <c:v>18.0829399731461</c:v>
                </c:pt>
                <c:pt idx="3827">
                  <c:v>18.082680300311399</c:v>
                </c:pt>
                <c:pt idx="3828">
                  <c:v>18.081886407623401</c:v>
                </c:pt>
                <c:pt idx="3829">
                  <c:v>18.0813456447469</c:v>
                </c:pt>
                <c:pt idx="3830">
                  <c:v>18.080672262777099</c:v>
                </c:pt>
                <c:pt idx="3831">
                  <c:v>18.079761215220699</c:v>
                </c:pt>
                <c:pt idx="3832">
                  <c:v>18.0787515984265</c:v>
                </c:pt>
                <c:pt idx="3833">
                  <c:v>18.077613190597301</c:v>
                </c:pt>
                <c:pt idx="3834">
                  <c:v>18.076314108594602</c:v>
                </c:pt>
                <c:pt idx="3835">
                  <c:v>18.074634830875802</c:v>
                </c:pt>
                <c:pt idx="3836">
                  <c:v>18.0703088167256</c:v>
                </c:pt>
                <c:pt idx="3837">
                  <c:v>18.0682908116943</c:v>
                </c:pt>
                <c:pt idx="3838">
                  <c:v>18.065960361035401</c:v>
                </c:pt>
                <c:pt idx="3839">
                  <c:v>18.0634806245628</c:v>
                </c:pt>
                <c:pt idx="3840">
                  <c:v>18.060740328244599</c:v>
                </c:pt>
                <c:pt idx="3841">
                  <c:v>18.057886208626002</c:v>
                </c:pt>
                <c:pt idx="3842">
                  <c:v>18.0547817876033</c:v>
                </c:pt>
                <c:pt idx="3843">
                  <c:v>18.051428007395199</c:v>
                </c:pt>
                <c:pt idx="3844">
                  <c:v>18.0435568764536</c:v>
                </c:pt>
                <c:pt idx="3845">
                  <c:v>18.039969490341701</c:v>
                </c:pt>
                <c:pt idx="3846">
                  <c:v>18.036199500423201</c:v>
                </c:pt>
                <c:pt idx="3847">
                  <c:v>18.032312378866202</c:v>
                </c:pt>
                <c:pt idx="3848">
                  <c:v>18.028169681817602</c:v>
                </c:pt>
                <c:pt idx="3849">
                  <c:v>18.023999430563599</c:v>
                </c:pt>
                <c:pt idx="3850">
                  <c:v>18.019512376806802</c:v>
                </c:pt>
                <c:pt idx="3851">
                  <c:v>18.0149217844445</c:v>
                </c:pt>
                <c:pt idx="3852">
                  <c:v>18.004683035841499</c:v>
                </c:pt>
                <c:pt idx="3853">
                  <c:v>18.000158212862502</c:v>
                </c:pt>
                <c:pt idx="3854">
                  <c:v>17.995351152059701</c:v>
                </c:pt>
                <c:pt idx="3855">
                  <c:v>17.990566047108601</c:v>
                </c:pt>
                <c:pt idx="3856">
                  <c:v>17.985597829424101</c:v>
                </c:pt>
                <c:pt idx="3857">
                  <c:v>17.9805543940173</c:v>
                </c:pt>
                <c:pt idx="3858">
                  <c:v>17.975439907763501</c:v>
                </c:pt>
                <c:pt idx="3859">
                  <c:v>17.970237885481001</c:v>
                </c:pt>
                <c:pt idx="3860">
                  <c:v>17.9579590916589</c:v>
                </c:pt>
                <c:pt idx="3861">
                  <c:v>17.952949718989998</c:v>
                </c:pt>
                <c:pt idx="3862">
                  <c:v>17.947503695426398</c:v>
                </c:pt>
                <c:pt idx="3863">
                  <c:v>17.942031082937699</c:v>
                </c:pt>
                <c:pt idx="3864">
                  <c:v>17.936422205181501</c:v>
                </c:pt>
                <c:pt idx="3865">
                  <c:v>17.930665324420001</c:v>
                </c:pt>
                <c:pt idx="3866">
                  <c:v>17.924952447669401</c:v>
                </c:pt>
                <c:pt idx="3867">
                  <c:v>17.919204497677601</c:v>
                </c:pt>
                <c:pt idx="3868">
                  <c:v>17.903602267639702</c:v>
                </c:pt>
                <c:pt idx="3869">
                  <c:v>17.897558409774799</c:v>
                </c:pt>
                <c:pt idx="3870">
                  <c:v>17.891146161244901</c:v>
                </c:pt>
                <c:pt idx="3871">
                  <c:v>17.884570261713598</c:v>
                </c:pt>
                <c:pt idx="3872">
                  <c:v>17.8779829497131</c:v>
                </c:pt>
                <c:pt idx="3873">
                  <c:v>17.871045880182301</c:v>
                </c:pt>
                <c:pt idx="3874">
                  <c:v>17.863889534134401</c:v>
                </c:pt>
                <c:pt idx="3875">
                  <c:v>17.856549299297502</c:v>
                </c:pt>
                <c:pt idx="3876">
                  <c:v>17.8360679898245</c:v>
                </c:pt>
                <c:pt idx="3877">
                  <c:v>17.828977881253401</c:v>
                </c:pt>
                <c:pt idx="3878">
                  <c:v>17.821104939944501</c:v>
                </c:pt>
                <c:pt idx="3879">
                  <c:v>17.813068406480198</c:v>
                </c:pt>
                <c:pt idx="3880">
                  <c:v>17.804886426967698</c:v>
                </c:pt>
                <c:pt idx="3881">
                  <c:v>17.796571613998101</c:v>
                </c:pt>
                <c:pt idx="3882">
                  <c:v>17.788273738393901</c:v>
                </c:pt>
                <c:pt idx="3883">
                  <c:v>17.7797653104234</c:v>
                </c:pt>
                <c:pt idx="3884">
                  <c:v>17.756022259701901</c:v>
                </c:pt>
                <c:pt idx="3885">
                  <c:v>17.7481176230514</c:v>
                </c:pt>
                <c:pt idx="3886">
                  <c:v>17.739570701307599</c:v>
                </c:pt>
                <c:pt idx="3887">
                  <c:v>17.7310189225405</c:v>
                </c:pt>
                <c:pt idx="3888">
                  <c:v>17.722681418542901</c:v>
                </c:pt>
                <c:pt idx="3889">
                  <c:v>17.7142958028255</c:v>
                </c:pt>
                <c:pt idx="3890">
                  <c:v>17.706080538887601</c:v>
                </c:pt>
                <c:pt idx="3891">
                  <c:v>17.698372819528601</c:v>
                </c:pt>
                <c:pt idx="3892">
                  <c:v>17.6772104719564</c:v>
                </c:pt>
                <c:pt idx="3893">
                  <c:v>17.6699444526839</c:v>
                </c:pt>
                <c:pt idx="3894">
                  <c:v>17.6627589552693</c:v>
                </c:pt>
                <c:pt idx="3895">
                  <c:v>17.655776128128601</c:v>
                </c:pt>
                <c:pt idx="3896">
                  <c:v>17.649208900223599</c:v>
                </c:pt>
                <c:pt idx="3897">
                  <c:v>17.6431944524928</c:v>
                </c:pt>
                <c:pt idx="3898">
                  <c:v>17.6372762760166</c:v>
                </c:pt>
                <c:pt idx="3899">
                  <c:v>17.631690677414799</c:v>
                </c:pt>
                <c:pt idx="3900">
                  <c:v>17.618058432134301</c:v>
                </c:pt>
                <c:pt idx="3901">
                  <c:v>17.613892646868901</c:v>
                </c:pt>
                <c:pt idx="3902">
                  <c:v>17.609927702775401</c:v>
                </c:pt>
                <c:pt idx="3903">
                  <c:v>17.6061717850782</c:v>
                </c:pt>
                <c:pt idx="3904">
                  <c:v>17.6030065760506</c:v>
                </c:pt>
                <c:pt idx="3905">
                  <c:v>17.599993188758098</c:v>
                </c:pt>
                <c:pt idx="3906">
                  <c:v>17.5976251070005</c:v>
                </c:pt>
                <c:pt idx="3907">
                  <c:v>17.5954543271578</c:v>
                </c:pt>
                <c:pt idx="3908">
                  <c:v>17.589618307053399</c:v>
                </c:pt>
                <c:pt idx="3909">
                  <c:v>17.5881597046323</c:v>
                </c:pt>
                <c:pt idx="3910">
                  <c:v>17.586900890233601</c:v>
                </c:pt>
                <c:pt idx="3911">
                  <c:v>17.585871116650001</c:v>
                </c:pt>
                <c:pt idx="3912">
                  <c:v>17.585026798956498</c:v>
                </c:pt>
                <c:pt idx="3913">
                  <c:v>17.5843612628782</c:v>
                </c:pt>
                <c:pt idx="3914">
                  <c:v>17.5837977021589</c:v>
                </c:pt>
                <c:pt idx="3915">
                  <c:v>17.583266746642</c:v>
                </c:pt>
                <c:pt idx="3916">
                  <c:v>17.580552204462499</c:v>
                </c:pt>
                <c:pt idx="3917">
                  <c:v>17.580147297694801</c:v>
                </c:pt>
                <c:pt idx="3918">
                  <c:v>17.579623660342399</c:v>
                </c:pt>
                <c:pt idx="3919">
                  <c:v>17.5790463800518</c:v>
                </c:pt>
                <c:pt idx="3920">
                  <c:v>17.578417421783598</c:v>
                </c:pt>
                <c:pt idx="3921">
                  <c:v>17.577609192740201</c:v>
                </c:pt>
                <c:pt idx="3922">
                  <c:v>17.5768093615726</c:v>
                </c:pt>
                <c:pt idx="3923">
                  <c:v>17.5757461642505</c:v>
                </c:pt>
                <c:pt idx="3924">
                  <c:v>17.572012437186299</c:v>
                </c:pt>
                <c:pt idx="3925">
                  <c:v>17.570841867675899</c:v>
                </c:pt>
                <c:pt idx="3926">
                  <c:v>17.569530789391301</c:v>
                </c:pt>
                <c:pt idx="3927">
                  <c:v>17.568166444943</c:v>
                </c:pt>
                <c:pt idx="3928">
                  <c:v>17.566476193194902</c:v>
                </c:pt>
                <c:pt idx="3929">
                  <c:v>17.5647683885426</c:v>
                </c:pt>
                <c:pt idx="3930">
                  <c:v>17.563050217005902</c:v>
                </c:pt>
                <c:pt idx="3931">
                  <c:v>17.561328771240099</c:v>
                </c:pt>
                <c:pt idx="3932">
                  <c:v>17.551899419214301</c:v>
                </c:pt>
                <c:pt idx="3933">
                  <c:v>17.550348257235999</c:v>
                </c:pt>
                <c:pt idx="3934">
                  <c:v>17.548261025089701</c:v>
                </c:pt>
                <c:pt idx="3935">
                  <c:v>17.5461455613762</c:v>
                </c:pt>
                <c:pt idx="3936">
                  <c:v>17.544114657508601</c:v>
                </c:pt>
                <c:pt idx="3937">
                  <c:v>17.542018005731901</c:v>
                </c:pt>
                <c:pt idx="3938">
                  <c:v>17.540005719721901</c:v>
                </c:pt>
                <c:pt idx="3939">
                  <c:v>17.537886981915499</c:v>
                </c:pt>
                <c:pt idx="3940">
                  <c:v>17.533076207779398</c:v>
                </c:pt>
                <c:pt idx="3941">
                  <c:v>17.5311219869341</c:v>
                </c:pt>
                <c:pt idx="3942">
                  <c:v>17.5290797078747</c:v>
                </c:pt>
                <c:pt idx="3943">
                  <c:v>17.527130428032699</c:v>
                </c:pt>
                <c:pt idx="3944">
                  <c:v>17.525167139196299</c:v>
                </c:pt>
                <c:pt idx="3945">
                  <c:v>17.523272501609</c:v>
                </c:pt>
                <c:pt idx="3946">
                  <c:v>17.521304299529501</c:v>
                </c:pt>
                <c:pt idx="3947">
                  <c:v>17.519480224186601</c:v>
                </c:pt>
                <c:pt idx="3948">
                  <c:v>17.515032660826002</c:v>
                </c:pt>
                <c:pt idx="3949">
                  <c:v>17.5132549342338</c:v>
                </c:pt>
                <c:pt idx="3950">
                  <c:v>17.511564955999098</c:v>
                </c:pt>
                <c:pt idx="3951">
                  <c:v>17.509936669917501</c:v>
                </c:pt>
                <c:pt idx="3952">
                  <c:v>17.5082559017014</c:v>
                </c:pt>
                <c:pt idx="3953">
                  <c:v>17.506639248380498</c:v>
                </c:pt>
                <c:pt idx="3954">
                  <c:v>17.504989632411501</c:v>
                </c:pt>
                <c:pt idx="3955">
                  <c:v>17.503450995481199</c:v>
                </c:pt>
                <c:pt idx="3956">
                  <c:v>17.4992972985793</c:v>
                </c:pt>
                <c:pt idx="3957">
                  <c:v>17.4980089110284</c:v>
                </c:pt>
                <c:pt idx="3958">
                  <c:v>17.4966391458365</c:v>
                </c:pt>
                <c:pt idx="3959">
                  <c:v>17.495324540783301</c:v>
                </c:pt>
                <c:pt idx="3960">
                  <c:v>17.494039023815699</c:v>
                </c:pt>
                <c:pt idx="3961">
                  <c:v>17.492794185062799</c:v>
                </c:pt>
                <c:pt idx="3962">
                  <c:v>17.491627136700099</c:v>
                </c:pt>
                <c:pt idx="3963">
                  <c:v>17.4904172917674</c:v>
                </c:pt>
                <c:pt idx="3964">
                  <c:v>17.487017476513898</c:v>
                </c:pt>
                <c:pt idx="3965">
                  <c:v>17.4858892324932</c:v>
                </c:pt>
                <c:pt idx="3966">
                  <c:v>17.484757208999302</c:v>
                </c:pt>
                <c:pt idx="3967">
                  <c:v>17.483681247907199</c:v>
                </c:pt>
                <c:pt idx="3968">
                  <c:v>17.482553865148901</c:v>
                </c:pt>
                <c:pt idx="3969">
                  <c:v>17.4814842152667</c:v>
                </c:pt>
                <c:pt idx="3970">
                  <c:v>17.480370901022301</c:v>
                </c:pt>
                <c:pt idx="3971">
                  <c:v>17.479227412732499</c:v>
                </c:pt>
                <c:pt idx="3972">
                  <c:v>17.475874994737701</c:v>
                </c:pt>
                <c:pt idx="3973">
                  <c:v>17.474817930878</c:v>
                </c:pt>
                <c:pt idx="3974">
                  <c:v>17.4736972178023</c:v>
                </c:pt>
                <c:pt idx="3975">
                  <c:v>17.472536134915</c:v>
                </c:pt>
                <c:pt idx="3976">
                  <c:v>17.4713743656243</c:v>
                </c:pt>
                <c:pt idx="3977">
                  <c:v>17.470218239197301</c:v>
                </c:pt>
                <c:pt idx="3978">
                  <c:v>17.4690757751506</c:v>
                </c:pt>
                <c:pt idx="3979">
                  <c:v>17.4679561057672</c:v>
                </c:pt>
                <c:pt idx="3980">
                  <c:v>17.464695403887301</c:v>
                </c:pt>
                <c:pt idx="3981">
                  <c:v>17.463732168906599</c:v>
                </c:pt>
                <c:pt idx="3982">
                  <c:v>17.462746360196199</c:v>
                </c:pt>
                <c:pt idx="3983">
                  <c:v>17.461830786936101</c:v>
                </c:pt>
                <c:pt idx="3984">
                  <c:v>17.461013513720001</c:v>
                </c:pt>
                <c:pt idx="3985">
                  <c:v>17.460280998641299</c:v>
                </c:pt>
                <c:pt idx="3986">
                  <c:v>17.459591344227501</c:v>
                </c:pt>
                <c:pt idx="3987">
                  <c:v>17.459023898705102</c:v>
                </c:pt>
                <c:pt idx="3988">
                  <c:v>17.456880417670199</c:v>
                </c:pt>
                <c:pt idx="3989">
                  <c:v>17.456559073411999</c:v>
                </c:pt>
                <c:pt idx="3990">
                  <c:v>17.456307542474899</c:v>
                </c:pt>
                <c:pt idx="3991">
                  <c:v>17.456124844288901</c:v>
                </c:pt>
                <c:pt idx="3992">
                  <c:v>17.456094832127299</c:v>
                </c:pt>
                <c:pt idx="3993">
                  <c:v>17.456053322366401</c:v>
                </c:pt>
                <c:pt idx="3994">
                  <c:v>17.4561940272939</c:v>
                </c:pt>
                <c:pt idx="3995">
                  <c:v>17.456319084369898</c:v>
                </c:pt>
                <c:pt idx="3996">
                  <c:v>17.455287627090101</c:v>
                </c:pt>
                <c:pt idx="3997">
                  <c:v>17.455463212533498</c:v>
                </c:pt>
                <c:pt idx="3998">
                  <c:v>17.455569744515302</c:v>
                </c:pt>
                <c:pt idx="3999">
                  <c:v>17.455679830972102</c:v>
                </c:pt>
                <c:pt idx="4000">
                  <c:v>17.455555531794701</c:v>
                </c:pt>
                <c:pt idx="4001">
                  <c:v>17.455409663614599</c:v>
                </c:pt>
                <c:pt idx="4002">
                  <c:v>17.455046671106199</c:v>
                </c:pt>
                <c:pt idx="4003">
                  <c:v>17.454605457279602</c:v>
                </c:pt>
                <c:pt idx="4004">
                  <c:v>17.452305239069801</c:v>
                </c:pt>
                <c:pt idx="4005">
                  <c:v>17.45138918032</c:v>
                </c:pt>
                <c:pt idx="4006">
                  <c:v>17.4503886135582</c:v>
                </c:pt>
                <c:pt idx="4007">
                  <c:v>17.449077696780002</c:v>
                </c:pt>
                <c:pt idx="4008">
                  <c:v>17.4475716948564</c:v>
                </c:pt>
                <c:pt idx="4009">
                  <c:v>17.445744105395001</c:v>
                </c:pt>
                <c:pt idx="4010">
                  <c:v>17.443767839379099</c:v>
                </c:pt>
                <c:pt idx="4011">
                  <c:v>17.441508603834698</c:v>
                </c:pt>
                <c:pt idx="4012">
                  <c:v>17.4361727823952</c:v>
                </c:pt>
                <c:pt idx="4013">
                  <c:v>17.433530333855401</c:v>
                </c:pt>
                <c:pt idx="4014">
                  <c:v>17.4306545313665</c:v>
                </c:pt>
                <c:pt idx="4015">
                  <c:v>17.427687470309198</c:v>
                </c:pt>
                <c:pt idx="4016">
                  <c:v>17.424599889041001</c:v>
                </c:pt>
                <c:pt idx="4017">
                  <c:v>17.4213529269018</c:v>
                </c:pt>
                <c:pt idx="4018">
                  <c:v>17.417949569741001</c:v>
                </c:pt>
                <c:pt idx="4019">
                  <c:v>17.414567820991</c:v>
                </c:pt>
                <c:pt idx="4020">
                  <c:v>17.407053331246502</c:v>
                </c:pt>
                <c:pt idx="4021">
                  <c:v>17.4035853769936</c:v>
                </c:pt>
                <c:pt idx="4022">
                  <c:v>17.399989980644701</c:v>
                </c:pt>
                <c:pt idx="4023">
                  <c:v>17.396377111095099</c:v>
                </c:pt>
                <c:pt idx="4024">
                  <c:v>17.392724152214502</c:v>
                </c:pt>
                <c:pt idx="4025">
                  <c:v>17.389168781270001</c:v>
                </c:pt>
                <c:pt idx="4026">
                  <c:v>17.385629419023498</c:v>
                </c:pt>
                <c:pt idx="4027">
                  <c:v>17.3819795558103</c:v>
                </c:pt>
                <c:pt idx="4028">
                  <c:v>17.3742419565558</c:v>
                </c:pt>
                <c:pt idx="4029">
                  <c:v>17.370764126215001</c:v>
                </c:pt>
                <c:pt idx="4030">
                  <c:v>17.367294841757801</c:v>
                </c:pt>
                <c:pt idx="4031">
                  <c:v>17.363901016529201</c:v>
                </c:pt>
                <c:pt idx="4032">
                  <c:v>17.3605228176047</c:v>
                </c:pt>
                <c:pt idx="4033">
                  <c:v>17.357223566181101</c:v>
                </c:pt>
                <c:pt idx="4034">
                  <c:v>17.353983013850399</c:v>
                </c:pt>
                <c:pt idx="4035">
                  <c:v>17.350817852286401</c:v>
                </c:pt>
                <c:pt idx="4036">
                  <c:v>17.343484427298002</c:v>
                </c:pt>
                <c:pt idx="4037">
                  <c:v>17.340431103667999</c:v>
                </c:pt>
                <c:pt idx="4038">
                  <c:v>17.337514765796701</c:v>
                </c:pt>
                <c:pt idx="4039">
                  <c:v>17.334517154537199</c:v>
                </c:pt>
                <c:pt idx="4040">
                  <c:v>17.331656617720999</c:v>
                </c:pt>
                <c:pt idx="4041">
                  <c:v>17.3288759811246</c:v>
                </c:pt>
                <c:pt idx="4042">
                  <c:v>17.326177090003899</c:v>
                </c:pt>
                <c:pt idx="4043">
                  <c:v>17.323466230381101</c:v>
                </c:pt>
                <c:pt idx="4044">
                  <c:v>17.3162150499119</c:v>
                </c:pt>
                <c:pt idx="4045">
                  <c:v>17.313722734574299</c:v>
                </c:pt>
                <c:pt idx="4046">
                  <c:v>17.3111036823714</c:v>
                </c:pt>
                <c:pt idx="4047">
                  <c:v>17.3086387479728</c:v>
                </c:pt>
                <c:pt idx="4048">
                  <c:v>17.306043949005002</c:v>
                </c:pt>
                <c:pt idx="4049">
                  <c:v>17.303522391731999</c:v>
                </c:pt>
                <c:pt idx="4050">
                  <c:v>17.300941150123101</c:v>
                </c:pt>
                <c:pt idx="4051">
                  <c:v>17.2983294804365</c:v>
                </c:pt>
                <c:pt idx="4052">
                  <c:v>17.2907417781975</c:v>
                </c:pt>
                <c:pt idx="4053">
                  <c:v>17.288222867648699</c:v>
                </c:pt>
                <c:pt idx="4054">
                  <c:v>17.2854648006392</c:v>
                </c:pt>
                <c:pt idx="4055">
                  <c:v>17.2825727854345</c:v>
                </c:pt>
                <c:pt idx="4056">
                  <c:v>17.279706160887699</c:v>
                </c:pt>
                <c:pt idx="4057">
                  <c:v>17.2766432177424</c:v>
                </c:pt>
                <c:pt idx="4058">
                  <c:v>17.273420234007599</c:v>
                </c:pt>
                <c:pt idx="4059">
                  <c:v>17.2700335804956</c:v>
                </c:pt>
                <c:pt idx="4060">
                  <c:v>17.2614446875723</c:v>
                </c:pt>
                <c:pt idx="4061">
                  <c:v>17.2579978649559</c:v>
                </c:pt>
                <c:pt idx="4062">
                  <c:v>17.254157196393599</c:v>
                </c:pt>
                <c:pt idx="4063">
                  <c:v>17.250156609535299</c:v>
                </c:pt>
                <c:pt idx="4064">
                  <c:v>17.246080967022898</c:v>
                </c:pt>
                <c:pt idx="4065">
                  <c:v>17.2417310664387</c:v>
                </c:pt>
                <c:pt idx="4066">
                  <c:v>17.237350378012501</c:v>
                </c:pt>
                <c:pt idx="4067">
                  <c:v>17.232700232558098</c:v>
                </c:pt>
                <c:pt idx="4068">
                  <c:v>17.222856867009199</c:v>
                </c:pt>
                <c:pt idx="4069">
                  <c:v>17.218229225400702</c:v>
                </c:pt>
                <c:pt idx="4070">
                  <c:v>17.2133455248632</c:v>
                </c:pt>
                <c:pt idx="4071">
                  <c:v>17.208456369216702</c:v>
                </c:pt>
                <c:pt idx="4072">
                  <c:v>17.203575084314899</c:v>
                </c:pt>
                <c:pt idx="4073">
                  <c:v>17.198569008593299</c:v>
                </c:pt>
                <c:pt idx="4074">
                  <c:v>17.193509827721101</c:v>
                </c:pt>
                <c:pt idx="4075">
                  <c:v>17.188489318892799</c:v>
                </c:pt>
                <c:pt idx="4076">
                  <c:v>17.177976519747801</c:v>
                </c:pt>
                <c:pt idx="4077">
                  <c:v>17.173113648448901</c:v>
                </c:pt>
                <c:pt idx="4078">
                  <c:v>17.1681901589426</c:v>
                </c:pt>
                <c:pt idx="4079">
                  <c:v>17.1634133197675</c:v>
                </c:pt>
                <c:pt idx="4080">
                  <c:v>17.1587093807413</c:v>
                </c:pt>
                <c:pt idx="4081">
                  <c:v>17.153968308176498</c:v>
                </c:pt>
                <c:pt idx="4082">
                  <c:v>17.1493938261723</c:v>
                </c:pt>
                <c:pt idx="4083">
                  <c:v>17.144837022490901</c:v>
                </c:pt>
                <c:pt idx="4084">
                  <c:v>17.135270010633601</c:v>
                </c:pt>
                <c:pt idx="4085">
                  <c:v>17.1311975545838</c:v>
                </c:pt>
                <c:pt idx="4086">
                  <c:v>17.127051293833201</c:v>
                </c:pt>
                <c:pt idx="4087">
                  <c:v>17.123025153094101</c:v>
                </c:pt>
                <c:pt idx="4088">
                  <c:v>17.119089881171199</c:v>
                </c:pt>
                <c:pt idx="4089">
                  <c:v>17.1154307130269</c:v>
                </c:pt>
                <c:pt idx="4090">
                  <c:v>17.111801962737101</c:v>
                </c:pt>
                <c:pt idx="4091">
                  <c:v>17.108398186364301</c:v>
                </c:pt>
                <c:pt idx="4092">
                  <c:v>17.101146956665598</c:v>
                </c:pt>
                <c:pt idx="4093">
                  <c:v>17.0979976376012</c:v>
                </c:pt>
                <c:pt idx="4094">
                  <c:v>17.094835282849601</c:v>
                </c:pt>
                <c:pt idx="4095">
                  <c:v>17.091897962592</c:v>
                </c:pt>
                <c:pt idx="4096">
                  <c:v>17.089002813049898</c:v>
                </c:pt>
                <c:pt idx="4097">
                  <c:v>17.0862845039638</c:v>
                </c:pt>
                <c:pt idx="4098">
                  <c:v>17.0836120127708</c:v>
                </c:pt>
                <c:pt idx="4099">
                  <c:v>17.0810473078675</c:v>
                </c:pt>
                <c:pt idx="4100">
                  <c:v>17.076131430614002</c:v>
                </c:pt>
                <c:pt idx="4101">
                  <c:v>17.073649584575701</c:v>
                </c:pt>
                <c:pt idx="4102">
                  <c:v>17.071310820174698</c:v>
                </c:pt>
                <c:pt idx="4103">
                  <c:v>17.068989540822798</c:v>
                </c:pt>
                <c:pt idx="4104">
                  <c:v>17.0667177717154</c:v>
                </c:pt>
                <c:pt idx="4105">
                  <c:v>17.064487859222901</c:v>
                </c:pt>
                <c:pt idx="4106">
                  <c:v>17.062272854577898</c:v>
                </c:pt>
                <c:pt idx="4107">
                  <c:v>17.060060289245602</c:v>
                </c:pt>
                <c:pt idx="4108">
                  <c:v>17.0563570839067</c:v>
                </c:pt>
                <c:pt idx="4109">
                  <c:v>17.054221113324999</c:v>
                </c:pt>
                <c:pt idx="4110">
                  <c:v>17.052069569714401</c:v>
                </c:pt>
                <c:pt idx="4111">
                  <c:v>17.049928710741799</c:v>
                </c:pt>
                <c:pt idx="4112">
                  <c:v>17.047785321372299</c:v>
                </c:pt>
                <c:pt idx="4113">
                  <c:v>17.0456780470378</c:v>
                </c:pt>
                <c:pt idx="4114">
                  <c:v>17.043552468831098</c:v>
                </c:pt>
                <c:pt idx="4115">
                  <c:v>17.041461454738702</c:v>
                </c:pt>
                <c:pt idx="4116">
                  <c:v>17.0382856814443</c:v>
                </c:pt>
                <c:pt idx="4117">
                  <c:v>17.036223847194002</c:v>
                </c:pt>
                <c:pt idx="4118">
                  <c:v>17.034194777682199</c:v>
                </c:pt>
                <c:pt idx="4119">
                  <c:v>17.032168018285599</c:v>
                </c:pt>
                <c:pt idx="4120">
                  <c:v>17.030192002619899</c:v>
                </c:pt>
                <c:pt idx="4121">
                  <c:v>17.0282301657085</c:v>
                </c:pt>
                <c:pt idx="4122">
                  <c:v>17.0262990249133</c:v>
                </c:pt>
                <c:pt idx="4123">
                  <c:v>17.024424810536399</c:v>
                </c:pt>
                <c:pt idx="4124">
                  <c:v>17.021718931886099</c:v>
                </c:pt>
                <c:pt idx="4125">
                  <c:v>17.019940101035498</c:v>
                </c:pt>
                <c:pt idx="4126">
                  <c:v>17.018166346569298</c:v>
                </c:pt>
                <c:pt idx="4127">
                  <c:v>17.016427122391001</c:v>
                </c:pt>
                <c:pt idx="4128">
                  <c:v>17.014781844688201</c:v>
                </c:pt>
                <c:pt idx="4129">
                  <c:v>17.013170201202499</c:v>
                </c:pt>
                <c:pt idx="4130">
                  <c:v>17.011616644683102</c:v>
                </c:pt>
                <c:pt idx="4131">
                  <c:v>17.010071978229501</c:v>
                </c:pt>
                <c:pt idx="4132">
                  <c:v>17.007965050074201</c:v>
                </c:pt>
                <c:pt idx="4133">
                  <c:v>17.006547431903599</c:v>
                </c:pt>
                <c:pt idx="4134">
                  <c:v>17.005174128747701</c:v>
                </c:pt>
                <c:pt idx="4135">
                  <c:v>17.003845893985901</c:v>
                </c:pt>
                <c:pt idx="4136">
                  <c:v>17.0025483961556</c:v>
                </c:pt>
                <c:pt idx="4137">
                  <c:v>17.001297714214299</c:v>
                </c:pt>
                <c:pt idx="4138">
                  <c:v>17.000078728140899</c:v>
                </c:pt>
                <c:pt idx="4139">
                  <c:v>16.998903578444398</c:v>
                </c:pt>
                <c:pt idx="4140">
                  <c:v>16.997464521196498</c:v>
                </c:pt>
                <c:pt idx="4141">
                  <c:v>16.996354898704201</c:v>
                </c:pt>
                <c:pt idx="4142">
                  <c:v>16.9952699858481</c:v>
                </c:pt>
                <c:pt idx="4143">
                  <c:v>16.994211957342799</c:v>
                </c:pt>
                <c:pt idx="4144">
                  <c:v>16.993184894203701</c:v>
                </c:pt>
                <c:pt idx="4145">
                  <c:v>16.9921828435074</c:v>
                </c:pt>
                <c:pt idx="4146">
                  <c:v>16.991213657430499</c:v>
                </c:pt>
                <c:pt idx="4147">
                  <c:v>16.990262377061601</c:v>
                </c:pt>
                <c:pt idx="4148">
                  <c:v>16.989540925774801</c:v>
                </c:pt>
                <c:pt idx="4149">
                  <c:v>16.988621402892701</c:v>
                </c:pt>
                <c:pt idx="4150">
                  <c:v>16.987755357280601</c:v>
                </c:pt>
                <c:pt idx="4151">
                  <c:v>16.986866627480001</c:v>
                </c:pt>
                <c:pt idx="4152">
                  <c:v>16.9860292614574</c:v>
                </c:pt>
                <c:pt idx="4153">
                  <c:v>16.9851736158633</c:v>
                </c:pt>
                <c:pt idx="4154">
                  <c:v>16.984374827117001</c:v>
                </c:pt>
                <c:pt idx="4155">
                  <c:v>16.983569208899301</c:v>
                </c:pt>
                <c:pt idx="4156">
                  <c:v>16.983770943181099</c:v>
                </c:pt>
                <c:pt idx="4157">
                  <c:v>16.983040653864801</c:v>
                </c:pt>
                <c:pt idx="4158">
                  <c:v>16.9823213463145</c:v>
                </c:pt>
                <c:pt idx="4159">
                  <c:v>16.9816679427548</c:v>
                </c:pt>
                <c:pt idx="4160">
                  <c:v>16.981031718231801</c:v>
                </c:pt>
                <c:pt idx="4161">
                  <c:v>16.980435978527101</c:v>
                </c:pt>
                <c:pt idx="4162">
                  <c:v>16.979861095601098</c:v>
                </c:pt>
                <c:pt idx="4163">
                  <c:v>16.979359641392001</c:v>
                </c:pt>
                <c:pt idx="4164">
                  <c:v>16.980746335806401</c:v>
                </c:pt>
                <c:pt idx="4165">
                  <c:v>16.980234869652399</c:v>
                </c:pt>
                <c:pt idx="4166">
                  <c:v>16.979838588720501</c:v>
                </c:pt>
                <c:pt idx="4167">
                  <c:v>16.979434810471801</c:v>
                </c:pt>
                <c:pt idx="4168">
                  <c:v>16.9791238224295</c:v>
                </c:pt>
                <c:pt idx="4169">
                  <c:v>16.978803187974901</c:v>
                </c:pt>
                <c:pt idx="4170">
                  <c:v>16.9785534195187</c:v>
                </c:pt>
                <c:pt idx="4171">
                  <c:v>16.978349301001099</c:v>
                </c:pt>
                <c:pt idx="4172">
                  <c:v>16.9809848694794</c:v>
                </c:pt>
                <c:pt idx="4173">
                  <c:v>16.980834847274501</c:v>
                </c:pt>
                <c:pt idx="4174">
                  <c:v>16.980804111513802</c:v>
                </c:pt>
                <c:pt idx="4175">
                  <c:v>16.980835230845901</c:v>
                </c:pt>
                <c:pt idx="4176">
                  <c:v>16.9809340178561</c:v>
                </c:pt>
                <c:pt idx="4177">
                  <c:v>16.981068271966901</c:v>
                </c:pt>
                <c:pt idx="4178">
                  <c:v>16.981310232050799</c:v>
                </c:pt>
                <c:pt idx="4179">
                  <c:v>16.981591160533501</c:v>
                </c:pt>
                <c:pt idx="4180">
                  <c:v>16.985654520119098</c:v>
                </c:pt>
                <c:pt idx="4181">
                  <c:v>16.986074019617298</c:v>
                </c:pt>
                <c:pt idx="4182">
                  <c:v>16.986607291520102</c:v>
                </c:pt>
                <c:pt idx="4183">
                  <c:v>16.987340761997601</c:v>
                </c:pt>
                <c:pt idx="4184">
                  <c:v>16.988025613168698</c:v>
                </c:pt>
                <c:pt idx="4185">
                  <c:v>16.988969352957199</c:v>
                </c:pt>
                <c:pt idx="4186">
                  <c:v>16.9899602301914</c:v>
                </c:pt>
                <c:pt idx="4187">
                  <c:v>16.9909230098039</c:v>
                </c:pt>
                <c:pt idx="4188">
                  <c:v>17.004913070085799</c:v>
                </c:pt>
                <c:pt idx="4189">
                  <c:v>17.0055076731757</c:v>
                </c:pt>
                <c:pt idx="4190">
                  <c:v>17.006793287295402</c:v>
                </c:pt>
                <c:pt idx="4191">
                  <c:v>17.008147295439699</c:v>
                </c:pt>
                <c:pt idx="4192">
                  <c:v>17.009564746573101</c:v>
                </c:pt>
                <c:pt idx="4193">
                  <c:v>17.0111927220068</c:v>
                </c:pt>
                <c:pt idx="4194">
                  <c:v>17.012740947541602</c:v>
                </c:pt>
                <c:pt idx="4195">
                  <c:v>17.0144628544741</c:v>
                </c:pt>
                <c:pt idx="4196">
                  <c:v>17.022336483097799</c:v>
                </c:pt>
                <c:pt idx="4197">
                  <c:v>17.023710864781101</c:v>
                </c:pt>
                <c:pt idx="4198">
                  <c:v>17.0253750887892</c:v>
                </c:pt>
                <c:pt idx="4199">
                  <c:v>17.027049494031999</c:v>
                </c:pt>
                <c:pt idx="4200">
                  <c:v>17.028725003698099</c:v>
                </c:pt>
                <c:pt idx="4201">
                  <c:v>17.030392921182901</c:v>
                </c:pt>
                <c:pt idx="4202">
                  <c:v>17.031863065389</c:v>
                </c:pt>
                <c:pt idx="4203">
                  <c:v>17.033488969344798</c:v>
                </c:pt>
                <c:pt idx="4204">
                  <c:v>17.041072885453499</c:v>
                </c:pt>
                <c:pt idx="4205">
                  <c:v>17.042245858225701</c:v>
                </c:pt>
                <c:pt idx="4206">
                  <c:v>17.043499837702299</c:v>
                </c:pt>
                <c:pt idx="4207">
                  <c:v>17.044696059965698</c:v>
                </c:pt>
                <c:pt idx="4208">
                  <c:v>17.0457038060941</c:v>
                </c:pt>
                <c:pt idx="4209">
                  <c:v>17.046680758599599</c:v>
                </c:pt>
                <c:pt idx="4210">
                  <c:v>17.047580914570599</c:v>
                </c:pt>
                <c:pt idx="4211">
                  <c:v>17.0483625184389</c:v>
                </c:pt>
                <c:pt idx="4212">
                  <c:v>17.054015444957098</c:v>
                </c:pt>
                <c:pt idx="4213">
                  <c:v>17.054466788622101</c:v>
                </c:pt>
                <c:pt idx="4214">
                  <c:v>17.0548708742385</c:v>
                </c:pt>
                <c:pt idx="4215">
                  <c:v>17.055194513893198</c:v>
                </c:pt>
                <c:pt idx="4216">
                  <c:v>17.0555625483847</c:v>
                </c:pt>
                <c:pt idx="4217">
                  <c:v>17.055732014020801</c:v>
                </c:pt>
                <c:pt idx="4218">
                  <c:v>17.055922008893202</c:v>
                </c:pt>
                <c:pt idx="4219">
                  <c:v>17.055964297158301</c:v>
                </c:pt>
                <c:pt idx="4220">
                  <c:v>17.0595644451199</c:v>
                </c:pt>
                <c:pt idx="4221">
                  <c:v>17.0595983540342</c:v>
                </c:pt>
                <c:pt idx="4222">
                  <c:v>17.0595186698955</c:v>
                </c:pt>
                <c:pt idx="4223">
                  <c:v>17.059493024602599</c:v>
                </c:pt>
                <c:pt idx="4224">
                  <c:v>17.0594030853857</c:v>
                </c:pt>
                <c:pt idx="4225">
                  <c:v>17.059362229407199</c:v>
                </c:pt>
                <c:pt idx="4226">
                  <c:v>17.059253989841299</c:v>
                </c:pt>
                <c:pt idx="4227">
                  <c:v>17.0592431296683</c:v>
                </c:pt>
                <c:pt idx="4228">
                  <c:v>17.062731535590501</c:v>
                </c:pt>
                <c:pt idx="4229">
                  <c:v>17.062616917394301</c:v>
                </c:pt>
                <c:pt idx="4230">
                  <c:v>17.062741167416998</c:v>
                </c:pt>
                <c:pt idx="4231">
                  <c:v>17.063061571270801</c:v>
                </c:pt>
                <c:pt idx="4232">
                  <c:v>17.063532314316099</c:v>
                </c:pt>
                <c:pt idx="4233">
                  <c:v>17.0639815187889</c:v>
                </c:pt>
                <c:pt idx="4234">
                  <c:v>17.064501157722599</c:v>
                </c:pt>
                <c:pt idx="4235">
                  <c:v>17.065222635287402</c:v>
                </c:pt>
                <c:pt idx="4236">
                  <c:v>17.070384176585002</c:v>
                </c:pt>
                <c:pt idx="4237">
                  <c:v>17.071331039964701</c:v>
                </c:pt>
                <c:pt idx="4238">
                  <c:v>17.072304999377899</c:v>
                </c:pt>
                <c:pt idx="4239">
                  <c:v>17.073333033269101</c:v>
                </c:pt>
                <c:pt idx="4240">
                  <c:v>17.074516117502601</c:v>
                </c:pt>
                <c:pt idx="4241">
                  <c:v>17.075657416535002</c:v>
                </c:pt>
                <c:pt idx="4242">
                  <c:v>17.076893409181</c:v>
                </c:pt>
                <c:pt idx="4243">
                  <c:v>17.078626505330501</c:v>
                </c:pt>
                <c:pt idx="4244">
                  <c:v>17.085409598617701</c:v>
                </c:pt>
                <c:pt idx="4245">
                  <c:v>17.087037777604198</c:v>
                </c:pt>
                <c:pt idx="4246">
                  <c:v>17.088730848620798</c:v>
                </c:pt>
                <c:pt idx="4247">
                  <c:v>17.090360747301901</c:v>
                </c:pt>
                <c:pt idx="4248">
                  <c:v>17.091877290244199</c:v>
                </c:pt>
                <c:pt idx="4249">
                  <c:v>17.0933341415111</c:v>
                </c:pt>
                <c:pt idx="4250">
                  <c:v>17.094683681426801</c:v>
                </c:pt>
                <c:pt idx="4251">
                  <c:v>17.0960920508189</c:v>
                </c:pt>
                <c:pt idx="4252">
                  <c:v>17.101022891942499</c:v>
                </c:pt>
                <c:pt idx="4253">
                  <c:v>17.1019902007749</c:v>
                </c:pt>
                <c:pt idx="4254">
                  <c:v>17.102995113790001</c:v>
                </c:pt>
                <c:pt idx="4255">
                  <c:v>17.103780612253502</c:v>
                </c:pt>
                <c:pt idx="4256">
                  <c:v>17.104499308062799</c:v>
                </c:pt>
                <c:pt idx="4257">
                  <c:v>17.1050961174126</c:v>
                </c:pt>
                <c:pt idx="4258">
                  <c:v>17.104827715553999</c:v>
                </c:pt>
                <c:pt idx="4259">
                  <c:v>17.104476946217002</c:v>
                </c:pt>
                <c:pt idx="4260">
                  <c:v>17.105701583319199</c:v>
                </c:pt>
                <c:pt idx="4261">
                  <c:v>17.1051107817181</c:v>
                </c:pt>
                <c:pt idx="4262">
                  <c:v>17.104351333691</c:v>
                </c:pt>
                <c:pt idx="4263">
                  <c:v>17.1035662526163</c:v>
                </c:pt>
                <c:pt idx="4264">
                  <c:v>17.1027662152045</c:v>
                </c:pt>
                <c:pt idx="4265">
                  <c:v>17.101773977325799</c:v>
                </c:pt>
                <c:pt idx="4266">
                  <c:v>17.1007017986833</c:v>
                </c:pt>
                <c:pt idx="4267">
                  <c:v>17.099618547059201</c:v>
                </c:pt>
                <c:pt idx="4268">
                  <c:v>17.1003194116653</c:v>
                </c:pt>
                <c:pt idx="4269">
                  <c:v>17.0992598721026</c:v>
                </c:pt>
                <c:pt idx="4270">
                  <c:v>17.098334007345901</c:v>
                </c:pt>
                <c:pt idx="4271">
                  <c:v>17.0975644541885</c:v>
                </c:pt>
                <c:pt idx="4272">
                  <c:v>17.0968978796386</c:v>
                </c:pt>
                <c:pt idx="4273">
                  <c:v>17.096445466158499</c:v>
                </c:pt>
                <c:pt idx="4274">
                  <c:v>17.096113349747</c:v>
                </c:pt>
                <c:pt idx="4275">
                  <c:v>17.0960588386476</c:v>
                </c:pt>
                <c:pt idx="4276">
                  <c:v>17.100276677460201</c:v>
                </c:pt>
                <c:pt idx="4277">
                  <c:v>17.100512324515201</c:v>
                </c:pt>
                <c:pt idx="4278">
                  <c:v>17.101238401431502</c:v>
                </c:pt>
                <c:pt idx="4279">
                  <c:v>17.1022297493396</c:v>
                </c:pt>
                <c:pt idx="4280">
                  <c:v>17.1035102631607</c:v>
                </c:pt>
                <c:pt idx="4281">
                  <c:v>17.1051133312153</c:v>
                </c:pt>
                <c:pt idx="4282">
                  <c:v>17.107095352028001</c:v>
                </c:pt>
                <c:pt idx="4283">
                  <c:v>17.1092536378369</c:v>
                </c:pt>
                <c:pt idx="4284">
                  <c:v>17.1185846759947</c:v>
                </c:pt>
                <c:pt idx="4285">
                  <c:v>17.121049156132901</c:v>
                </c:pt>
                <c:pt idx="4286">
                  <c:v>17.123995199779898</c:v>
                </c:pt>
                <c:pt idx="4287">
                  <c:v>17.1273169434136</c:v>
                </c:pt>
                <c:pt idx="4288">
                  <c:v>17.130927516160099</c:v>
                </c:pt>
                <c:pt idx="4289">
                  <c:v>17.134654699295599</c:v>
                </c:pt>
                <c:pt idx="4290">
                  <c:v>17.138586230397799</c:v>
                </c:pt>
                <c:pt idx="4291">
                  <c:v>17.1425726158411</c:v>
                </c:pt>
                <c:pt idx="4292">
                  <c:v>17.155896539935501</c:v>
                </c:pt>
                <c:pt idx="4293">
                  <c:v>17.160100308966001</c:v>
                </c:pt>
                <c:pt idx="4294">
                  <c:v>17.164641109628899</c:v>
                </c:pt>
                <c:pt idx="4295">
                  <c:v>17.169244681889399</c:v>
                </c:pt>
                <c:pt idx="4296">
                  <c:v>17.173917880297299</c:v>
                </c:pt>
                <c:pt idx="4297">
                  <c:v>17.178616295832601</c:v>
                </c:pt>
                <c:pt idx="4298">
                  <c:v>17.183052331255901</c:v>
                </c:pt>
                <c:pt idx="4299">
                  <c:v>17.187772632772099</c:v>
                </c:pt>
                <c:pt idx="4300">
                  <c:v>17.201959386056998</c:v>
                </c:pt>
                <c:pt idx="4301">
                  <c:v>17.206402972830698</c:v>
                </c:pt>
                <c:pt idx="4302">
                  <c:v>17.21100651743</c:v>
                </c:pt>
                <c:pt idx="4303">
                  <c:v>17.2155442062787</c:v>
                </c:pt>
                <c:pt idx="4304">
                  <c:v>17.219809649072801</c:v>
                </c:pt>
                <c:pt idx="4305">
                  <c:v>17.2241222265048</c:v>
                </c:pt>
                <c:pt idx="4306">
                  <c:v>17.228416181994501</c:v>
                </c:pt>
                <c:pt idx="4307">
                  <c:v>17.232620245495099</c:v>
                </c:pt>
                <c:pt idx="4308">
                  <c:v>17.245390737832501</c:v>
                </c:pt>
                <c:pt idx="4309">
                  <c:v>17.249180113831201</c:v>
                </c:pt>
                <c:pt idx="4310">
                  <c:v>17.253096045996099</c:v>
                </c:pt>
                <c:pt idx="4311">
                  <c:v>17.2566492016045</c:v>
                </c:pt>
                <c:pt idx="4312">
                  <c:v>17.260395527563499</c:v>
                </c:pt>
                <c:pt idx="4313">
                  <c:v>17.2639794148599</c:v>
                </c:pt>
                <c:pt idx="4314">
                  <c:v>17.267525716466899</c:v>
                </c:pt>
                <c:pt idx="4315">
                  <c:v>17.270996395398399</c:v>
                </c:pt>
                <c:pt idx="4316">
                  <c:v>17.282380881424199</c:v>
                </c:pt>
                <c:pt idx="4317">
                  <c:v>17.2853409761072</c:v>
                </c:pt>
                <c:pt idx="4318">
                  <c:v>17.288671733900099</c:v>
                </c:pt>
                <c:pt idx="4319">
                  <c:v>17.2919785153037</c:v>
                </c:pt>
                <c:pt idx="4320">
                  <c:v>17.295275595644799</c:v>
                </c:pt>
                <c:pt idx="4321">
                  <c:v>17.298575732986802</c:v>
                </c:pt>
                <c:pt idx="4322">
                  <c:v>17.301891492931802</c:v>
                </c:pt>
                <c:pt idx="4323">
                  <c:v>17.305219319449002</c:v>
                </c:pt>
                <c:pt idx="4324">
                  <c:v>17.3168481984811</c:v>
                </c:pt>
                <c:pt idx="4325">
                  <c:v>17.320003722116599</c:v>
                </c:pt>
                <c:pt idx="4326">
                  <c:v>17.3233469787986</c:v>
                </c:pt>
                <c:pt idx="4327">
                  <c:v>17.326954494375901</c:v>
                </c:pt>
                <c:pt idx="4328">
                  <c:v>17.3304472516812</c:v>
                </c:pt>
                <c:pt idx="4329">
                  <c:v>17.334229923413101</c:v>
                </c:pt>
                <c:pt idx="4330">
                  <c:v>17.337852413038899</c:v>
                </c:pt>
                <c:pt idx="4331">
                  <c:v>17.341769397569699</c:v>
                </c:pt>
                <c:pt idx="4332">
                  <c:v>17.355406581510799</c:v>
                </c:pt>
                <c:pt idx="4333">
                  <c:v>17.359340887669902</c:v>
                </c:pt>
                <c:pt idx="4334">
                  <c:v>17.363641456537898</c:v>
                </c:pt>
                <c:pt idx="4335">
                  <c:v>17.3680379443372</c:v>
                </c:pt>
                <c:pt idx="4336">
                  <c:v>17.372297701851899</c:v>
                </c:pt>
                <c:pt idx="4337">
                  <c:v>17.376805456571699</c:v>
                </c:pt>
                <c:pt idx="4338">
                  <c:v>17.381647729962602</c:v>
                </c:pt>
                <c:pt idx="4339">
                  <c:v>17.3865638924112</c:v>
                </c:pt>
                <c:pt idx="4340">
                  <c:v>17.402800454525298</c:v>
                </c:pt>
                <c:pt idx="4341">
                  <c:v>17.407699479219701</c:v>
                </c:pt>
                <c:pt idx="4342">
                  <c:v>17.412967078952999</c:v>
                </c:pt>
                <c:pt idx="4343">
                  <c:v>17.418072286117098</c:v>
                </c:pt>
                <c:pt idx="4344">
                  <c:v>17.423526777695798</c:v>
                </c:pt>
                <c:pt idx="4345">
                  <c:v>17.4289695021284</c:v>
                </c:pt>
                <c:pt idx="4346">
                  <c:v>17.434756945018002</c:v>
                </c:pt>
                <c:pt idx="4347">
                  <c:v>17.4401473933811</c:v>
                </c:pt>
                <c:pt idx="4348">
                  <c:v>17.457896489713601</c:v>
                </c:pt>
                <c:pt idx="4349">
                  <c:v>17.463632333913701</c:v>
                </c:pt>
                <c:pt idx="4350">
                  <c:v>17.469115675744099</c:v>
                </c:pt>
                <c:pt idx="4351">
                  <c:v>17.474884258124899</c:v>
                </c:pt>
                <c:pt idx="4352">
                  <c:v>17.480656274613299</c:v>
                </c:pt>
                <c:pt idx="4353">
                  <c:v>17.486511615428199</c:v>
                </c:pt>
                <c:pt idx="4354">
                  <c:v>17.492074569468901</c:v>
                </c:pt>
                <c:pt idx="4355">
                  <c:v>17.497707707239901</c:v>
                </c:pt>
                <c:pt idx="4356">
                  <c:v>17.515321144103201</c:v>
                </c:pt>
                <c:pt idx="4357">
                  <c:v>17.521065141935601</c:v>
                </c:pt>
                <c:pt idx="4358">
                  <c:v>17.526494342274201</c:v>
                </c:pt>
                <c:pt idx="4359">
                  <c:v>17.5321441323374</c:v>
                </c:pt>
                <c:pt idx="4360">
                  <c:v>17.537522863495202</c:v>
                </c:pt>
                <c:pt idx="4361">
                  <c:v>17.543201365142401</c:v>
                </c:pt>
                <c:pt idx="4362">
                  <c:v>17.548498191699402</c:v>
                </c:pt>
                <c:pt idx="4363">
                  <c:v>17.553765103497501</c:v>
                </c:pt>
                <c:pt idx="4364">
                  <c:v>17.570613509330599</c:v>
                </c:pt>
                <c:pt idx="4365">
                  <c:v>17.5758326553423</c:v>
                </c:pt>
                <c:pt idx="4366">
                  <c:v>17.581293110166499</c:v>
                </c:pt>
                <c:pt idx="4367">
                  <c:v>17.5865740833509</c:v>
                </c:pt>
                <c:pt idx="4368">
                  <c:v>17.591931309542399</c:v>
                </c:pt>
                <c:pt idx="4369">
                  <c:v>17.597284329449199</c:v>
                </c:pt>
                <c:pt idx="4370">
                  <c:v>17.602566824271602</c:v>
                </c:pt>
                <c:pt idx="4371">
                  <c:v>17.6078534662777</c:v>
                </c:pt>
                <c:pt idx="4372">
                  <c:v>17.624110901819101</c:v>
                </c:pt>
                <c:pt idx="4373">
                  <c:v>17.6294090763875</c:v>
                </c:pt>
                <c:pt idx="4374">
                  <c:v>17.634632485855999</c:v>
                </c:pt>
                <c:pt idx="4375">
                  <c:v>17.6401232362917</c:v>
                </c:pt>
                <c:pt idx="4376">
                  <c:v>17.6453791195901</c:v>
                </c:pt>
                <c:pt idx="4377">
                  <c:v>17.6507313120531</c:v>
                </c:pt>
                <c:pt idx="4378">
                  <c:v>17.656269463345399</c:v>
                </c:pt>
                <c:pt idx="4379">
                  <c:v>17.661547642444202</c:v>
                </c:pt>
                <c:pt idx="4380">
                  <c:v>17.678240486356401</c:v>
                </c:pt>
                <c:pt idx="4381">
                  <c:v>17.683449039028101</c:v>
                </c:pt>
                <c:pt idx="4382">
                  <c:v>17.688903401876601</c:v>
                </c:pt>
                <c:pt idx="4383">
                  <c:v>17.694385256009401</c:v>
                </c:pt>
                <c:pt idx="4384">
                  <c:v>17.6998682960769</c:v>
                </c:pt>
                <c:pt idx="4385">
                  <c:v>17.705350840004101</c:v>
                </c:pt>
                <c:pt idx="4386">
                  <c:v>17.710829960796602</c:v>
                </c:pt>
                <c:pt idx="4387">
                  <c:v>17.716023210544702</c:v>
                </c:pt>
                <c:pt idx="4388">
                  <c:v>17.7332000316148</c:v>
                </c:pt>
                <c:pt idx="4389">
                  <c:v>17.738355985531602</c:v>
                </c:pt>
                <c:pt idx="4390">
                  <c:v>17.743750347330899</c:v>
                </c:pt>
                <c:pt idx="4391">
                  <c:v>17.749113747103301</c:v>
                </c:pt>
                <c:pt idx="4392">
                  <c:v>17.754438449346701</c:v>
                </c:pt>
                <c:pt idx="4393">
                  <c:v>17.759545270252499</c:v>
                </c:pt>
                <c:pt idx="4394">
                  <c:v>17.7646002248994</c:v>
                </c:pt>
                <c:pt idx="4395">
                  <c:v>17.7699323642018</c:v>
                </c:pt>
                <c:pt idx="4396">
                  <c:v>17.785883120060301</c:v>
                </c:pt>
                <c:pt idx="4397">
                  <c:v>17.790815010368199</c:v>
                </c:pt>
                <c:pt idx="4398">
                  <c:v>17.7955518577389</c:v>
                </c:pt>
                <c:pt idx="4399">
                  <c:v>17.800215368287201</c:v>
                </c:pt>
                <c:pt idx="4400">
                  <c:v>17.804963997953099</c:v>
                </c:pt>
                <c:pt idx="4401">
                  <c:v>17.809406617602601</c:v>
                </c:pt>
                <c:pt idx="4402">
                  <c:v>17.813891988445</c:v>
                </c:pt>
                <c:pt idx="4403">
                  <c:v>17.817991328527601</c:v>
                </c:pt>
                <c:pt idx="4404">
                  <c:v>17.830650880989399</c:v>
                </c:pt>
                <c:pt idx="4405">
                  <c:v>17.834368023186698</c:v>
                </c:pt>
                <c:pt idx="4406">
                  <c:v>17.837878028080301</c:v>
                </c:pt>
                <c:pt idx="4407">
                  <c:v>17.841329842581199</c:v>
                </c:pt>
                <c:pt idx="4408">
                  <c:v>17.844443956822701</c:v>
                </c:pt>
                <c:pt idx="4409">
                  <c:v>17.847405476735499</c:v>
                </c:pt>
                <c:pt idx="4410">
                  <c:v>17.850053862933301</c:v>
                </c:pt>
                <c:pt idx="4411">
                  <c:v>17.8523312136683</c:v>
                </c:pt>
                <c:pt idx="4412">
                  <c:v>17.859716093982001</c:v>
                </c:pt>
                <c:pt idx="4413">
                  <c:v>17.8614856446918</c:v>
                </c:pt>
                <c:pt idx="4414">
                  <c:v>17.8630712638601</c:v>
                </c:pt>
                <c:pt idx="4415">
                  <c:v>17.8644165114179</c:v>
                </c:pt>
                <c:pt idx="4416">
                  <c:v>17.865526347017202</c:v>
                </c:pt>
                <c:pt idx="4417">
                  <c:v>17.8663330631733</c:v>
                </c:pt>
                <c:pt idx="4418">
                  <c:v>17.866994638735701</c:v>
                </c:pt>
                <c:pt idx="4419">
                  <c:v>17.867441560968899</c:v>
                </c:pt>
                <c:pt idx="4420">
                  <c:v>17.8703737173302</c:v>
                </c:pt>
                <c:pt idx="4421">
                  <c:v>17.8703620821701</c:v>
                </c:pt>
                <c:pt idx="4422">
                  <c:v>17.870216108571999</c:v>
                </c:pt>
                <c:pt idx="4423">
                  <c:v>17.869965704131801</c:v>
                </c:pt>
                <c:pt idx="4424">
                  <c:v>17.869569516105901</c:v>
                </c:pt>
                <c:pt idx="4425">
                  <c:v>17.869162810876201</c:v>
                </c:pt>
                <c:pt idx="4426">
                  <c:v>17.868585415129498</c:v>
                </c:pt>
                <c:pt idx="4427">
                  <c:v>17.868044977034799</c:v>
                </c:pt>
                <c:pt idx="4428">
                  <c:v>17.869376330622501</c:v>
                </c:pt>
                <c:pt idx="4429">
                  <c:v>17.868659211844399</c:v>
                </c:pt>
                <c:pt idx="4430">
                  <c:v>17.868088968846301</c:v>
                </c:pt>
                <c:pt idx="4431">
                  <c:v>17.867581947784402</c:v>
                </c:pt>
                <c:pt idx="4432">
                  <c:v>17.867153399962501</c:v>
                </c:pt>
                <c:pt idx="4433">
                  <c:v>17.8668312546877</c:v>
                </c:pt>
                <c:pt idx="4434">
                  <c:v>17.866671063071401</c:v>
                </c:pt>
                <c:pt idx="4435">
                  <c:v>17.866629267840299</c:v>
                </c:pt>
                <c:pt idx="4436">
                  <c:v>17.869918767086201</c:v>
                </c:pt>
                <c:pt idx="4437">
                  <c:v>17.8701607646864</c:v>
                </c:pt>
                <c:pt idx="4438">
                  <c:v>17.870675839148099</c:v>
                </c:pt>
                <c:pt idx="4439">
                  <c:v>17.8713875477413</c:v>
                </c:pt>
                <c:pt idx="4440">
                  <c:v>17.872195649760599</c:v>
                </c:pt>
                <c:pt idx="4441">
                  <c:v>17.873296195704199</c:v>
                </c:pt>
                <c:pt idx="4442">
                  <c:v>17.874585879841099</c:v>
                </c:pt>
                <c:pt idx="4443">
                  <c:v>17.876057744360899</c:v>
                </c:pt>
                <c:pt idx="4444">
                  <c:v>17.891753238517701</c:v>
                </c:pt>
                <c:pt idx="4445">
                  <c:v>17.8929834262395</c:v>
                </c:pt>
                <c:pt idx="4446">
                  <c:v>17.8948779925291</c:v>
                </c:pt>
                <c:pt idx="4447">
                  <c:v>17.897045061500499</c:v>
                </c:pt>
                <c:pt idx="4448">
                  <c:v>17.8992315452623</c:v>
                </c:pt>
                <c:pt idx="4449">
                  <c:v>17.901720665636901</c:v>
                </c:pt>
                <c:pt idx="4450">
                  <c:v>17.9040603114451</c:v>
                </c:pt>
                <c:pt idx="4451">
                  <c:v>17.906626979188701</c:v>
                </c:pt>
                <c:pt idx="4452">
                  <c:v>17.915700436470001</c:v>
                </c:pt>
                <c:pt idx="4453">
                  <c:v>17.9180782154064</c:v>
                </c:pt>
                <c:pt idx="4454">
                  <c:v>17.920639205772801</c:v>
                </c:pt>
                <c:pt idx="4455">
                  <c:v>17.923120732167298</c:v>
                </c:pt>
                <c:pt idx="4456">
                  <c:v>17.9256267462243</c:v>
                </c:pt>
                <c:pt idx="4457">
                  <c:v>17.928016295241399</c:v>
                </c:pt>
                <c:pt idx="4458">
                  <c:v>17.9303737641137</c:v>
                </c:pt>
                <c:pt idx="4459">
                  <c:v>17.9325961966771</c:v>
                </c:pt>
                <c:pt idx="4460">
                  <c:v>17.9407349163851</c:v>
                </c:pt>
                <c:pt idx="4461">
                  <c:v>17.942823111458601</c:v>
                </c:pt>
                <c:pt idx="4462">
                  <c:v>17.944658895712699</c:v>
                </c:pt>
                <c:pt idx="4463">
                  <c:v>17.946498387448202</c:v>
                </c:pt>
                <c:pt idx="4464">
                  <c:v>17.948095804613601</c:v>
                </c:pt>
                <c:pt idx="4465">
                  <c:v>17.949621393837798</c:v>
                </c:pt>
                <c:pt idx="4466">
                  <c:v>17.9511179347457</c:v>
                </c:pt>
                <c:pt idx="4467">
                  <c:v>17.9524001699208</c:v>
                </c:pt>
                <c:pt idx="4468">
                  <c:v>17.958748319596101</c:v>
                </c:pt>
                <c:pt idx="4469">
                  <c:v>17.959860490227999</c:v>
                </c:pt>
                <c:pt idx="4470">
                  <c:v>17.960908631232702</c:v>
                </c:pt>
                <c:pt idx="4471">
                  <c:v>17.962085053174199</c:v>
                </c:pt>
                <c:pt idx="4472">
                  <c:v>17.963096747876001</c:v>
                </c:pt>
                <c:pt idx="4473">
                  <c:v>17.964160561951001</c:v>
                </c:pt>
                <c:pt idx="4474">
                  <c:v>17.965242626149099</c:v>
                </c:pt>
                <c:pt idx="4475">
                  <c:v>17.966360816020099</c:v>
                </c:pt>
                <c:pt idx="4476">
                  <c:v>17.972822146826498</c:v>
                </c:pt>
                <c:pt idx="4477">
                  <c:v>17.9740333838213</c:v>
                </c:pt>
                <c:pt idx="4478">
                  <c:v>17.975262422974801</c:v>
                </c:pt>
                <c:pt idx="4479">
                  <c:v>17.9765296559295</c:v>
                </c:pt>
                <c:pt idx="4480">
                  <c:v>17.978031948541499</c:v>
                </c:pt>
                <c:pt idx="4481">
                  <c:v>17.979555669943402</c:v>
                </c:pt>
                <c:pt idx="4482">
                  <c:v>17.981259013416398</c:v>
                </c:pt>
                <c:pt idx="4483">
                  <c:v>17.9829981867017</c:v>
                </c:pt>
                <c:pt idx="4484">
                  <c:v>17.990667130347202</c:v>
                </c:pt>
                <c:pt idx="4485">
                  <c:v>17.992297482857101</c:v>
                </c:pt>
                <c:pt idx="4486">
                  <c:v>17.994288016378199</c:v>
                </c:pt>
                <c:pt idx="4487">
                  <c:v>17.9963544501184</c:v>
                </c:pt>
                <c:pt idx="4488">
                  <c:v>17.9984300394012</c:v>
                </c:pt>
                <c:pt idx="4489">
                  <c:v>18.0005473031942</c:v>
                </c:pt>
                <c:pt idx="4490">
                  <c:v>18.0026876922356</c:v>
                </c:pt>
                <c:pt idx="4491">
                  <c:v>18.004708514530499</c:v>
                </c:pt>
                <c:pt idx="4492">
                  <c:v>18.012101742083399</c:v>
                </c:pt>
                <c:pt idx="4493">
                  <c:v>18.014080701120601</c:v>
                </c:pt>
                <c:pt idx="4494">
                  <c:v>18.016123815869101</c:v>
                </c:pt>
                <c:pt idx="4495">
                  <c:v>18.018101967437001</c:v>
                </c:pt>
                <c:pt idx="4496">
                  <c:v>18.019973963084301</c:v>
                </c:pt>
                <c:pt idx="4497">
                  <c:v>18.021659975327999</c:v>
                </c:pt>
                <c:pt idx="4498">
                  <c:v>18.0233067276165</c:v>
                </c:pt>
                <c:pt idx="4499">
                  <c:v>18.024815543742299</c:v>
                </c:pt>
                <c:pt idx="4500">
                  <c:v>18.029262570931401</c:v>
                </c:pt>
                <c:pt idx="4501">
                  <c:v>18.030386950597499</c:v>
                </c:pt>
                <c:pt idx="4502">
                  <c:v>18.031368104776</c:v>
                </c:pt>
                <c:pt idx="4503">
                  <c:v>18.0322309091395</c:v>
                </c:pt>
                <c:pt idx="4504">
                  <c:v>18.032856598360201</c:v>
                </c:pt>
                <c:pt idx="4505">
                  <c:v>18.0333185776887</c:v>
                </c:pt>
                <c:pt idx="4506">
                  <c:v>18.033610746465602</c:v>
                </c:pt>
                <c:pt idx="4507">
                  <c:v>18.033717692806601</c:v>
                </c:pt>
                <c:pt idx="4508">
                  <c:v>18.034146662173001</c:v>
                </c:pt>
                <c:pt idx="4509">
                  <c:v>18.0339499554977</c:v>
                </c:pt>
                <c:pt idx="4510">
                  <c:v>18.033605690921</c:v>
                </c:pt>
                <c:pt idx="4511">
                  <c:v>18.033129485162402</c:v>
                </c:pt>
                <c:pt idx="4512">
                  <c:v>18.032518583992299</c:v>
                </c:pt>
                <c:pt idx="4513">
                  <c:v>18.0318072820316</c:v>
                </c:pt>
                <c:pt idx="4514">
                  <c:v>18.030975398596201</c:v>
                </c:pt>
                <c:pt idx="4515">
                  <c:v>18.030064309321698</c:v>
                </c:pt>
                <c:pt idx="4516">
                  <c:v>18.028007143490601</c:v>
                </c:pt>
                <c:pt idx="4517">
                  <c:v>18.026935300229201</c:v>
                </c:pt>
                <c:pt idx="4518">
                  <c:v>18.025835001192402</c:v>
                </c:pt>
                <c:pt idx="4519">
                  <c:v>18.024649273980401</c:v>
                </c:pt>
                <c:pt idx="4520">
                  <c:v>18.0234702443278</c:v>
                </c:pt>
                <c:pt idx="4521">
                  <c:v>18.022273679588899</c:v>
                </c:pt>
                <c:pt idx="4522">
                  <c:v>18.021003356445899</c:v>
                </c:pt>
                <c:pt idx="4523">
                  <c:v>18.0197444364651</c:v>
                </c:pt>
                <c:pt idx="4524">
                  <c:v>18.0169881437571</c:v>
                </c:pt>
                <c:pt idx="4525">
                  <c:v>18.015765385389699</c:v>
                </c:pt>
                <c:pt idx="4526">
                  <c:v>18.014503623653201</c:v>
                </c:pt>
                <c:pt idx="4527">
                  <c:v>18.013275632334501</c:v>
                </c:pt>
                <c:pt idx="4528">
                  <c:v>18.0120742884462</c:v>
                </c:pt>
                <c:pt idx="4529">
                  <c:v>18.010889767390299</c:v>
                </c:pt>
                <c:pt idx="4530">
                  <c:v>18.0096448779612</c:v>
                </c:pt>
                <c:pt idx="4531">
                  <c:v>18.008478936964998</c:v>
                </c:pt>
                <c:pt idx="4532">
                  <c:v>18.005601077322201</c:v>
                </c:pt>
                <c:pt idx="4533">
                  <c:v>18.0044105983823</c:v>
                </c:pt>
                <c:pt idx="4534">
                  <c:v>18.003215878740601</c:v>
                </c:pt>
                <c:pt idx="4535">
                  <c:v>18.0019682958091</c:v>
                </c:pt>
                <c:pt idx="4536">
                  <c:v>18.0007440448518</c:v>
                </c:pt>
                <c:pt idx="4537">
                  <c:v>17.999429431766099</c:v>
                </c:pt>
                <c:pt idx="4538">
                  <c:v>17.9981427843462</c:v>
                </c:pt>
                <c:pt idx="4539">
                  <c:v>17.996770142439399</c:v>
                </c:pt>
                <c:pt idx="4540">
                  <c:v>17.992565617955101</c:v>
                </c:pt>
                <c:pt idx="4541">
                  <c:v>17.991066839415399</c:v>
                </c:pt>
                <c:pt idx="4542">
                  <c:v>17.989377582227899</c:v>
                </c:pt>
                <c:pt idx="4543">
                  <c:v>17.987667774466999</c:v>
                </c:pt>
                <c:pt idx="4544">
                  <c:v>17.985706498561999</c:v>
                </c:pt>
                <c:pt idx="4545">
                  <c:v>17.9837099433276</c:v>
                </c:pt>
                <c:pt idx="4546">
                  <c:v>17.9815583923513</c:v>
                </c:pt>
                <c:pt idx="4547">
                  <c:v>17.9791400005501</c:v>
                </c:pt>
                <c:pt idx="4548">
                  <c:v>17.9715236065061</c:v>
                </c:pt>
                <c:pt idx="4549">
                  <c:v>17.9688811527285</c:v>
                </c:pt>
                <c:pt idx="4550">
                  <c:v>17.965926010641301</c:v>
                </c:pt>
                <c:pt idx="4551">
                  <c:v>17.962678663798499</c:v>
                </c:pt>
                <c:pt idx="4552">
                  <c:v>17.959277317645501</c:v>
                </c:pt>
                <c:pt idx="4553">
                  <c:v>17.9556347218364</c:v>
                </c:pt>
                <c:pt idx="4554">
                  <c:v>17.9518616276962</c:v>
                </c:pt>
                <c:pt idx="4555">
                  <c:v>17.947806879899701</c:v>
                </c:pt>
                <c:pt idx="4556">
                  <c:v>17.936168467174099</c:v>
                </c:pt>
                <c:pt idx="4557">
                  <c:v>17.932099498414601</c:v>
                </c:pt>
                <c:pt idx="4558">
                  <c:v>17.927424314466499</c:v>
                </c:pt>
                <c:pt idx="4559">
                  <c:v>17.922714405840701</c:v>
                </c:pt>
                <c:pt idx="4560">
                  <c:v>17.917752068206202</c:v>
                </c:pt>
                <c:pt idx="4561">
                  <c:v>17.9128025201322</c:v>
                </c:pt>
                <c:pt idx="4562">
                  <c:v>17.907615962772098</c:v>
                </c:pt>
                <c:pt idx="4563">
                  <c:v>17.902547214373001</c:v>
                </c:pt>
                <c:pt idx="4564">
                  <c:v>17.889889449085601</c:v>
                </c:pt>
                <c:pt idx="4565">
                  <c:v>17.884899852341999</c:v>
                </c:pt>
                <c:pt idx="4566">
                  <c:v>17.879865853419702</c:v>
                </c:pt>
                <c:pt idx="4567">
                  <c:v>17.8747650173684</c:v>
                </c:pt>
                <c:pt idx="4568">
                  <c:v>17.870021313934899</c:v>
                </c:pt>
                <c:pt idx="4569">
                  <c:v>17.8654446314411</c:v>
                </c:pt>
                <c:pt idx="4570">
                  <c:v>17.8609165841936</c:v>
                </c:pt>
                <c:pt idx="4571">
                  <c:v>17.8561549696906</c:v>
                </c:pt>
                <c:pt idx="4572">
                  <c:v>17.846523036811401</c:v>
                </c:pt>
                <c:pt idx="4573">
                  <c:v>17.8424279395153</c:v>
                </c:pt>
                <c:pt idx="4574">
                  <c:v>17.838547466896902</c:v>
                </c:pt>
                <c:pt idx="4575">
                  <c:v>17.835022211344</c:v>
                </c:pt>
                <c:pt idx="4576">
                  <c:v>17.831686876216601</c:v>
                </c:pt>
                <c:pt idx="4577">
                  <c:v>17.828782863056698</c:v>
                </c:pt>
                <c:pt idx="4578">
                  <c:v>17.826220451727199</c:v>
                </c:pt>
                <c:pt idx="4579">
                  <c:v>17.823985593206501</c:v>
                </c:pt>
                <c:pt idx="4580">
                  <c:v>17.820250595787599</c:v>
                </c:pt>
                <c:pt idx="4581">
                  <c:v>17.818802107819</c:v>
                </c:pt>
                <c:pt idx="4582">
                  <c:v>17.817586279803301</c:v>
                </c:pt>
                <c:pt idx="4583">
                  <c:v>17.816651271043899</c:v>
                </c:pt>
                <c:pt idx="4584">
                  <c:v>17.816110532055301</c:v>
                </c:pt>
                <c:pt idx="4585">
                  <c:v>17.815805509989001</c:v>
                </c:pt>
                <c:pt idx="4586">
                  <c:v>17.815829768582098</c:v>
                </c:pt>
                <c:pt idx="4587">
                  <c:v>17.816031199808101</c:v>
                </c:pt>
                <c:pt idx="4588">
                  <c:v>17.816244722994298</c:v>
                </c:pt>
                <c:pt idx="4589">
                  <c:v>17.816786028966099</c:v>
                </c:pt>
                <c:pt idx="4590">
                  <c:v>17.817411207295599</c:v>
                </c:pt>
                <c:pt idx="4591">
                  <c:v>17.818081314508099</c:v>
                </c:pt>
                <c:pt idx="4592">
                  <c:v>17.818663610574099</c:v>
                </c:pt>
                <c:pt idx="4593">
                  <c:v>17.8192424962686</c:v>
                </c:pt>
                <c:pt idx="4594">
                  <c:v>17.819716394958501</c:v>
                </c:pt>
                <c:pt idx="4595">
                  <c:v>17.820082947763101</c:v>
                </c:pt>
                <c:pt idx="4596">
                  <c:v>17.8187757540394</c:v>
                </c:pt>
                <c:pt idx="4597">
                  <c:v>17.818799239637102</c:v>
                </c:pt>
                <c:pt idx="4598">
                  <c:v>17.818545173901501</c:v>
                </c:pt>
                <c:pt idx="4599">
                  <c:v>17.818048986323099</c:v>
                </c:pt>
                <c:pt idx="4600">
                  <c:v>17.8173042462418</c:v>
                </c:pt>
                <c:pt idx="4601">
                  <c:v>17.8163589093027</c:v>
                </c:pt>
                <c:pt idx="4602">
                  <c:v>17.815089759425799</c:v>
                </c:pt>
                <c:pt idx="4603">
                  <c:v>17.813535787062801</c:v>
                </c:pt>
                <c:pt idx="4604">
                  <c:v>17.807995755819199</c:v>
                </c:pt>
                <c:pt idx="4605">
                  <c:v>17.806066590915801</c:v>
                </c:pt>
                <c:pt idx="4606">
                  <c:v>17.803865423075901</c:v>
                </c:pt>
                <c:pt idx="4607">
                  <c:v>17.801489790814099</c:v>
                </c:pt>
                <c:pt idx="4608">
                  <c:v>17.7989339737214</c:v>
                </c:pt>
                <c:pt idx="4609">
                  <c:v>17.7963093294908</c:v>
                </c:pt>
                <c:pt idx="4610">
                  <c:v>17.793554080466201</c:v>
                </c:pt>
                <c:pt idx="4611">
                  <c:v>17.790889370704001</c:v>
                </c:pt>
                <c:pt idx="4612">
                  <c:v>17.785490428256701</c:v>
                </c:pt>
                <c:pt idx="4613">
                  <c:v>17.7828610226405</c:v>
                </c:pt>
                <c:pt idx="4614">
                  <c:v>17.780441979445499</c:v>
                </c:pt>
                <c:pt idx="4615">
                  <c:v>17.778139132892001</c:v>
                </c:pt>
                <c:pt idx="4616">
                  <c:v>17.775985443710201</c:v>
                </c:pt>
                <c:pt idx="4617">
                  <c:v>17.774104844172701</c:v>
                </c:pt>
                <c:pt idx="4618">
                  <c:v>17.772499128594301</c:v>
                </c:pt>
                <c:pt idx="4619">
                  <c:v>17.7711839254026</c:v>
                </c:pt>
                <c:pt idx="4620">
                  <c:v>17.771558597751302</c:v>
                </c:pt>
                <c:pt idx="4621">
                  <c:v>17.770832318798998</c:v>
                </c:pt>
                <c:pt idx="4622">
                  <c:v>17.770424099849802</c:v>
                </c:pt>
                <c:pt idx="4623">
                  <c:v>17.770370010307602</c:v>
                </c:pt>
                <c:pt idx="4624">
                  <c:v>17.770565723842399</c:v>
                </c:pt>
                <c:pt idx="4625">
                  <c:v>17.7710075126462</c:v>
                </c:pt>
                <c:pt idx="4626">
                  <c:v>17.771793580217601</c:v>
                </c:pt>
                <c:pt idx="4627">
                  <c:v>17.772715783004902</c:v>
                </c:pt>
                <c:pt idx="4628">
                  <c:v>17.778245283455799</c:v>
                </c:pt>
                <c:pt idx="4629">
                  <c:v>17.779532567221299</c:v>
                </c:pt>
                <c:pt idx="4630">
                  <c:v>17.780965690886799</c:v>
                </c:pt>
                <c:pt idx="4631">
                  <c:v>17.782546568321798</c:v>
                </c:pt>
                <c:pt idx="4632">
                  <c:v>17.784079400901</c:v>
                </c:pt>
                <c:pt idx="4633">
                  <c:v>17.785665102834798</c:v>
                </c:pt>
                <c:pt idx="4634">
                  <c:v>17.787197762760499</c:v>
                </c:pt>
                <c:pt idx="4635">
                  <c:v>17.7887249571944</c:v>
                </c:pt>
                <c:pt idx="4636">
                  <c:v>17.7940187227838</c:v>
                </c:pt>
                <c:pt idx="4637">
                  <c:v>17.7951203756197</c:v>
                </c:pt>
                <c:pt idx="4638">
                  <c:v>17.796195833549302</c:v>
                </c:pt>
                <c:pt idx="4639">
                  <c:v>17.797144275756999</c:v>
                </c:pt>
                <c:pt idx="4640">
                  <c:v>17.7979750458593</c:v>
                </c:pt>
                <c:pt idx="4641">
                  <c:v>17.798474676976799</c:v>
                </c:pt>
                <c:pt idx="4642">
                  <c:v>17.798788999007002</c:v>
                </c:pt>
                <c:pt idx="4643">
                  <c:v>17.798826550761401</c:v>
                </c:pt>
                <c:pt idx="4644">
                  <c:v>17.799696091334798</c:v>
                </c:pt>
                <c:pt idx="4645">
                  <c:v>17.7992122343319</c:v>
                </c:pt>
                <c:pt idx="4646">
                  <c:v>17.798516424461202</c:v>
                </c:pt>
                <c:pt idx="4647">
                  <c:v>17.797604239369701</c:v>
                </c:pt>
                <c:pt idx="4648">
                  <c:v>17.796464800784399</c:v>
                </c:pt>
                <c:pt idx="4649">
                  <c:v>17.795126438248701</c:v>
                </c:pt>
                <c:pt idx="4650">
                  <c:v>17.793607159566001</c:v>
                </c:pt>
                <c:pt idx="4651">
                  <c:v>17.791940351276001</c:v>
                </c:pt>
                <c:pt idx="4652">
                  <c:v>17.789481360942599</c:v>
                </c:pt>
                <c:pt idx="4653">
                  <c:v>17.787616573677901</c:v>
                </c:pt>
                <c:pt idx="4654">
                  <c:v>17.785687214998699</c:v>
                </c:pt>
                <c:pt idx="4655">
                  <c:v>17.7837120284576</c:v>
                </c:pt>
                <c:pt idx="4656">
                  <c:v>17.781751161402799</c:v>
                </c:pt>
                <c:pt idx="4657">
                  <c:v>17.779821430041899</c:v>
                </c:pt>
                <c:pt idx="4658">
                  <c:v>17.777972921640501</c:v>
                </c:pt>
                <c:pt idx="4659">
                  <c:v>17.776222265419602</c:v>
                </c:pt>
                <c:pt idx="4660">
                  <c:v>17.774874233919</c:v>
                </c:pt>
                <c:pt idx="4661">
                  <c:v>17.773411749329501</c:v>
                </c:pt>
                <c:pt idx="4662">
                  <c:v>17.772093110395598</c:v>
                </c:pt>
                <c:pt idx="4663">
                  <c:v>17.770954093470198</c:v>
                </c:pt>
                <c:pt idx="4664">
                  <c:v>17.770091916515899</c:v>
                </c:pt>
                <c:pt idx="4665">
                  <c:v>17.769453256434399</c:v>
                </c:pt>
                <c:pt idx="4666">
                  <c:v>17.769036587073899</c:v>
                </c:pt>
                <c:pt idx="4667">
                  <c:v>17.768835854882902</c:v>
                </c:pt>
                <c:pt idx="4668">
                  <c:v>17.7712420922566</c:v>
                </c:pt>
                <c:pt idx="4669">
                  <c:v>17.771517297470801</c:v>
                </c:pt>
                <c:pt idx="4670">
                  <c:v>17.772061498869601</c:v>
                </c:pt>
                <c:pt idx="4671">
                  <c:v>17.7728581163393</c:v>
                </c:pt>
                <c:pt idx="4672">
                  <c:v>17.7739415415347</c:v>
                </c:pt>
                <c:pt idx="4673">
                  <c:v>17.775217724587101</c:v>
                </c:pt>
                <c:pt idx="4674">
                  <c:v>17.776651886939</c:v>
                </c:pt>
                <c:pt idx="4675">
                  <c:v>17.7783755154645</c:v>
                </c:pt>
                <c:pt idx="4676">
                  <c:v>17.783947413404601</c:v>
                </c:pt>
                <c:pt idx="4677">
                  <c:v>17.785764353911301</c:v>
                </c:pt>
                <c:pt idx="4678">
                  <c:v>17.787883926872802</c:v>
                </c:pt>
                <c:pt idx="4679">
                  <c:v>17.790077984966</c:v>
                </c:pt>
                <c:pt idx="4680">
                  <c:v>17.7923836269328</c:v>
                </c:pt>
                <c:pt idx="4681">
                  <c:v>17.794677860966399</c:v>
                </c:pt>
                <c:pt idx="4682">
                  <c:v>17.797062829999401</c:v>
                </c:pt>
                <c:pt idx="4683">
                  <c:v>17.799379633039301</c:v>
                </c:pt>
                <c:pt idx="4684">
                  <c:v>17.805670314265999</c:v>
                </c:pt>
                <c:pt idx="4685">
                  <c:v>17.807884257638602</c:v>
                </c:pt>
                <c:pt idx="4686">
                  <c:v>17.810049324515902</c:v>
                </c:pt>
                <c:pt idx="4687">
                  <c:v>17.812257174095901</c:v>
                </c:pt>
                <c:pt idx="4688">
                  <c:v>17.814350736621801</c:v>
                </c:pt>
                <c:pt idx="4689">
                  <c:v>17.8162894535844</c:v>
                </c:pt>
                <c:pt idx="4690">
                  <c:v>17.8180863396253</c:v>
                </c:pt>
                <c:pt idx="4691">
                  <c:v>17.819745336414702</c:v>
                </c:pt>
                <c:pt idx="4692">
                  <c:v>17.824281056489799</c:v>
                </c:pt>
                <c:pt idx="4693">
                  <c:v>17.8255534159542</c:v>
                </c:pt>
                <c:pt idx="4694">
                  <c:v>17.826660112031199</c:v>
                </c:pt>
                <c:pt idx="4695">
                  <c:v>17.827630102705701</c:v>
                </c:pt>
                <c:pt idx="4696">
                  <c:v>17.828385091640499</c:v>
                </c:pt>
                <c:pt idx="4697">
                  <c:v>17.829031595806001</c:v>
                </c:pt>
                <c:pt idx="4698">
                  <c:v>17.8295146987289</c:v>
                </c:pt>
                <c:pt idx="4699">
                  <c:v>17.8299119933111</c:v>
                </c:pt>
                <c:pt idx="4700">
                  <c:v>17.835381069548699</c:v>
                </c:pt>
                <c:pt idx="4701">
                  <c:v>17.835134676086199</c:v>
                </c:pt>
                <c:pt idx="4702">
                  <c:v>17.835000577395501</c:v>
                </c:pt>
                <c:pt idx="4703">
                  <c:v>17.8346805337241</c:v>
                </c:pt>
                <c:pt idx="4704">
                  <c:v>17.8342710323004</c:v>
                </c:pt>
                <c:pt idx="4705">
                  <c:v>17.833808446433402</c:v>
                </c:pt>
                <c:pt idx="4706">
                  <c:v>17.833325937029301</c:v>
                </c:pt>
                <c:pt idx="4707">
                  <c:v>17.832879288720498</c:v>
                </c:pt>
                <c:pt idx="4708">
                  <c:v>17.8354735523831</c:v>
                </c:pt>
                <c:pt idx="4709">
                  <c:v>17.835178176768601</c:v>
                </c:pt>
                <c:pt idx="4710">
                  <c:v>17.8350750151174</c:v>
                </c:pt>
                <c:pt idx="4711">
                  <c:v>17.835182989786102</c:v>
                </c:pt>
                <c:pt idx="4712">
                  <c:v>17.835482202965</c:v>
                </c:pt>
                <c:pt idx="4713">
                  <c:v>17.836025560642501</c:v>
                </c:pt>
                <c:pt idx="4714">
                  <c:v>17.836856670403499</c:v>
                </c:pt>
                <c:pt idx="4715">
                  <c:v>17.837933147804598</c:v>
                </c:pt>
                <c:pt idx="4716">
                  <c:v>17.844894140921902</c:v>
                </c:pt>
                <c:pt idx="4717">
                  <c:v>17.846303194788799</c:v>
                </c:pt>
                <c:pt idx="4718">
                  <c:v>17.848359666973799</c:v>
                </c:pt>
                <c:pt idx="4719">
                  <c:v>17.850508405841499</c:v>
                </c:pt>
                <c:pt idx="4720">
                  <c:v>17.853082747097101</c:v>
                </c:pt>
                <c:pt idx="4721">
                  <c:v>17.855795189507401</c:v>
                </c:pt>
                <c:pt idx="4722">
                  <c:v>17.858671351113902</c:v>
                </c:pt>
                <c:pt idx="4723">
                  <c:v>17.861731511230101</c:v>
                </c:pt>
                <c:pt idx="4724">
                  <c:v>17.871159029593102</c:v>
                </c:pt>
                <c:pt idx="4725">
                  <c:v>17.874352923189601</c:v>
                </c:pt>
                <c:pt idx="4726">
                  <c:v>17.8774274906431</c:v>
                </c:pt>
                <c:pt idx="4727">
                  <c:v>17.880473639645299</c:v>
                </c:pt>
                <c:pt idx="4728">
                  <c:v>17.883321659971902</c:v>
                </c:pt>
                <c:pt idx="4729">
                  <c:v>17.886272206130599</c:v>
                </c:pt>
                <c:pt idx="4730">
                  <c:v>17.888957053596702</c:v>
                </c:pt>
                <c:pt idx="4731">
                  <c:v>17.891346396689201</c:v>
                </c:pt>
                <c:pt idx="4732">
                  <c:v>17.896280803595999</c:v>
                </c:pt>
                <c:pt idx="4733">
                  <c:v>17.897787696849999</c:v>
                </c:pt>
                <c:pt idx="4734">
                  <c:v>17.898905065771501</c:v>
                </c:pt>
                <c:pt idx="4735">
                  <c:v>17.899570181978898</c:v>
                </c:pt>
                <c:pt idx="4736">
                  <c:v>17.8997413642978</c:v>
                </c:pt>
                <c:pt idx="4737">
                  <c:v>17.899314775462202</c:v>
                </c:pt>
                <c:pt idx="4738">
                  <c:v>17.898362195885799</c:v>
                </c:pt>
                <c:pt idx="4739">
                  <c:v>17.8968553885665</c:v>
                </c:pt>
                <c:pt idx="4740">
                  <c:v>17.891641349688101</c:v>
                </c:pt>
                <c:pt idx="4741">
                  <c:v>17.889042970102</c:v>
                </c:pt>
                <c:pt idx="4742">
                  <c:v>17.8858662904357</c:v>
                </c:pt>
                <c:pt idx="4743">
                  <c:v>17.882272472564001</c:v>
                </c:pt>
                <c:pt idx="4744">
                  <c:v>17.878099643839001</c:v>
                </c:pt>
                <c:pt idx="4745">
                  <c:v>17.873456056410799</c:v>
                </c:pt>
                <c:pt idx="4746">
                  <c:v>17.868418735510801</c:v>
                </c:pt>
                <c:pt idx="4747">
                  <c:v>17.8630140010848</c:v>
                </c:pt>
                <c:pt idx="4748">
                  <c:v>17.8507386934333</c:v>
                </c:pt>
                <c:pt idx="4749">
                  <c:v>17.8450793516371</c:v>
                </c:pt>
                <c:pt idx="4750">
                  <c:v>17.838966555988399</c:v>
                </c:pt>
                <c:pt idx="4751">
                  <c:v>17.832731408862902</c:v>
                </c:pt>
                <c:pt idx="4752">
                  <c:v>17.826440735244699</c:v>
                </c:pt>
                <c:pt idx="4753">
                  <c:v>17.8202151688781</c:v>
                </c:pt>
                <c:pt idx="4754">
                  <c:v>17.814082606118401</c:v>
                </c:pt>
                <c:pt idx="4755">
                  <c:v>17.8080492657474</c:v>
                </c:pt>
                <c:pt idx="4756">
                  <c:v>17.797132238064901</c:v>
                </c:pt>
                <c:pt idx="4757">
                  <c:v>17.7918547438213</c:v>
                </c:pt>
                <c:pt idx="4758">
                  <c:v>17.786714484190998</c:v>
                </c:pt>
                <c:pt idx="4759">
                  <c:v>17.781979921120101</c:v>
                </c:pt>
                <c:pt idx="4760">
                  <c:v>17.777695103536999</c:v>
                </c:pt>
                <c:pt idx="4761">
                  <c:v>17.773754539731499</c:v>
                </c:pt>
                <c:pt idx="4762">
                  <c:v>17.770215875622402</c:v>
                </c:pt>
                <c:pt idx="4763">
                  <c:v>17.767060141903801</c:v>
                </c:pt>
                <c:pt idx="4764">
                  <c:v>17.764233154917299</c:v>
                </c:pt>
                <c:pt idx="4765">
                  <c:v>17.7620113260738</c:v>
                </c:pt>
                <c:pt idx="4766">
                  <c:v>17.7602478185511</c:v>
                </c:pt>
                <c:pt idx="4767">
                  <c:v>17.758948143443099</c:v>
                </c:pt>
                <c:pt idx="4768">
                  <c:v>17.758085806548699</c:v>
                </c:pt>
                <c:pt idx="4769">
                  <c:v>17.757785013130999</c:v>
                </c:pt>
                <c:pt idx="4770">
                  <c:v>17.7579896059951</c:v>
                </c:pt>
                <c:pt idx="4771">
                  <c:v>17.758761966998801</c:v>
                </c:pt>
                <c:pt idx="4772">
                  <c:v>17.763641538593099</c:v>
                </c:pt>
                <c:pt idx="4773">
                  <c:v>17.765443637608801</c:v>
                </c:pt>
                <c:pt idx="4774">
                  <c:v>17.767403220793899</c:v>
                </c:pt>
                <c:pt idx="4775">
                  <c:v>17.769710267010801</c:v>
                </c:pt>
                <c:pt idx="4776">
                  <c:v>17.772151989648101</c:v>
                </c:pt>
                <c:pt idx="4777">
                  <c:v>17.774550298688801</c:v>
                </c:pt>
                <c:pt idx="4778">
                  <c:v>17.7770100318447</c:v>
                </c:pt>
                <c:pt idx="4779">
                  <c:v>17.779452288317501</c:v>
                </c:pt>
                <c:pt idx="4780">
                  <c:v>17.784807061505798</c:v>
                </c:pt>
                <c:pt idx="4781">
                  <c:v>17.787081991354999</c:v>
                </c:pt>
                <c:pt idx="4782">
                  <c:v>17.789236686030499</c:v>
                </c:pt>
                <c:pt idx="4783">
                  <c:v>17.7912371039791</c:v>
                </c:pt>
                <c:pt idx="4784">
                  <c:v>17.793121785409699</c:v>
                </c:pt>
                <c:pt idx="4785">
                  <c:v>17.794767337792202</c:v>
                </c:pt>
                <c:pt idx="4786">
                  <c:v>17.796227565910399</c:v>
                </c:pt>
                <c:pt idx="4787">
                  <c:v>17.7974656453272</c:v>
                </c:pt>
                <c:pt idx="4788">
                  <c:v>17.798913014987502</c:v>
                </c:pt>
                <c:pt idx="4789">
                  <c:v>17.799679458639499</c:v>
                </c:pt>
                <c:pt idx="4790">
                  <c:v>17.800200496258601</c:v>
                </c:pt>
                <c:pt idx="4791">
                  <c:v>17.800481892319301</c:v>
                </c:pt>
                <c:pt idx="4792">
                  <c:v>17.800518781360001</c:v>
                </c:pt>
                <c:pt idx="4793">
                  <c:v>17.800287199343899</c:v>
                </c:pt>
                <c:pt idx="4794">
                  <c:v>17.7998279329599</c:v>
                </c:pt>
                <c:pt idx="4795">
                  <c:v>17.799090736599499</c:v>
                </c:pt>
                <c:pt idx="4796">
                  <c:v>17.795913182916198</c:v>
                </c:pt>
                <c:pt idx="4797">
                  <c:v>17.7947306448192</c:v>
                </c:pt>
                <c:pt idx="4798">
                  <c:v>17.793271097936401</c:v>
                </c:pt>
                <c:pt idx="4799">
                  <c:v>17.791542034697802</c:v>
                </c:pt>
                <c:pt idx="4800">
                  <c:v>17.789524799958301</c:v>
                </c:pt>
                <c:pt idx="4801">
                  <c:v>17.787303443589501</c:v>
                </c:pt>
                <c:pt idx="4802">
                  <c:v>17.784869714246199</c:v>
                </c:pt>
                <c:pt idx="4803">
                  <c:v>17.782144141107601</c:v>
                </c:pt>
                <c:pt idx="4804">
                  <c:v>17.775142760673202</c:v>
                </c:pt>
                <c:pt idx="4805">
                  <c:v>17.772039404064898</c:v>
                </c:pt>
                <c:pt idx="4806">
                  <c:v>17.7686997173249</c:v>
                </c:pt>
                <c:pt idx="4807">
                  <c:v>17.765263427446701</c:v>
                </c:pt>
                <c:pt idx="4808">
                  <c:v>17.761626602126899</c:v>
                </c:pt>
                <c:pt idx="4809">
                  <c:v>17.757917241943399</c:v>
                </c:pt>
                <c:pt idx="4810">
                  <c:v>17.754133903423401</c:v>
                </c:pt>
                <c:pt idx="4811">
                  <c:v>17.750246721859501</c:v>
                </c:pt>
                <c:pt idx="4812">
                  <c:v>17.741568724373</c:v>
                </c:pt>
                <c:pt idx="4813">
                  <c:v>17.7377167894082</c:v>
                </c:pt>
                <c:pt idx="4814">
                  <c:v>17.733752127455499</c:v>
                </c:pt>
                <c:pt idx="4815">
                  <c:v>17.729828263502501</c:v>
                </c:pt>
                <c:pt idx="4816">
                  <c:v>17.726057083873801</c:v>
                </c:pt>
                <c:pt idx="4817">
                  <c:v>17.722269030373798</c:v>
                </c:pt>
                <c:pt idx="4818">
                  <c:v>17.7185745460697</c:v>
                </c:pt>
                <c:pt idx="4819">
                  <c:v>17.714993031766099</c:v>
                </c:pt>
                <c:pt idx="4820">
                  <c:v>17.7083628471057</c:v>
                </c:pt>
                <c:pt idx="4821">
                  <c:v>17.7051309615143</c:v>
                </c:pt>
                <c:pt idx="4822">
                  <c:v>17.702012406132202</c:v>
                </c:pt>
                <c:pt idx="4823">
                  <c:v>17.699096610562101</c:v>
                </c:pt>
                <c:pt idx="4824">
                  <c:v>17.696394886452399</c:v>
                </c:pt>
                <c:pt idx="4825">
                  <c:v>17.693844331176699</c:v>
                </c:pt>
                <c:pt idx="4826">
                  <c:v>17.691452828797601</c:v>
                </c:pt>
                <c:pt idx="4827">
                  <c:v>17.6895463247265</c:v>
                </c:pt>
                <c:pt idx="4828">
                  <c:v>17.686887699644998</c:v>
                </c:pt>
                <c:pt idx="4829">
                  <c:v>17.6852588161791</c:v>
                </c:pt>
                <c:pt idx="4830">
                  <c:v>17.6837127053983</c:v>
                </c:pt>
                <c:pt idx="4831">
                  <c:v>17.682660550523</c:v>
                </c:pt>
                <c:pt idx="4832">
                  <c:v>17.681690314556501</c:v>
                </c:pt>
                <c:pt idx="4833">
                  <c:v>17.6807811609577</c:v>
                </c:pt>
                <c:pt idx="4834">
                  <c:v>17.680235130958302</c:v>
                </c:pt>
                <c:pt idx="4835">
                  <c:v>17.679716921172002</c:v>
                </c:pt>
                <c:pt idx="4836">
                  <c:v>17.6793951559468</c:v>
                </c:pt>
                <c:pt idx="4837">
                  <c:v>17.679277492751499</c:v>
                </c:pt>
                <c:pt idx="4838">
                  <c:v>17.6791411608069</c:v>
                </c:pt>
                <c:pt idx="4839">
                  <c:v>17.679092948152402</c:v>
                </c:pt>
                <c:pt idx="4840">
                  <c:v>17.6791048371906</c:v>
                </c:pt>
                <c:pt idx="4841">
                  <c:v>17.679132247600698</c:v>
                </c:pt>
                <c:pt idx="4842">
                  <c:v>17.679135715964101</c:v>
                </c:pt>
                <c:pt idx="4843">
                  <c:v>17.6790823430369</c:v>
                </c:pt>
                <c:pt idx="4844">
                  <c:v>17.678254688232499</c:v>
                </c:pt>
                <c:pt idx="4845">
                  <c:v>17.678040552778</c:v>
                </c:pt>
                <c:pt idx="4846">
                  <c:v>17.677682162906699</c:v>
                </c:pt>
                <c:pt idx="4847">
                  <c:v>17.677187575576799</c:v>
                </c:pt>
                <c:pt idx="4848">
                  <c:v>17.676563516962499</c:v>
                </c:pt>
                <c:pt idx="4849">
                  <c:v>17.675766026409001</c:v>
                </c:pt>
                <c:pt idx="4850">
                  <c:v>17.6747792712478</c:v>
                </c:pt>
                <c:pt idx="4851">
                  <c:v>17.673587944812699</c:v>
                </c:pt>
                <c:pt idx="4852">
                  <c:v>17.6702976216907</c:v>
                </c:pt>
                <c:pt idx="4853">
                  <c:v>17.668683802028202</c:v>
                </c:pt>
                <c:pt idx="4854">
                  <c:v>17.666749803127701</c:v>
                </c:pt>
                <c:pt idx="4855">
                  <c:v>17.664769879441899</c:v>
                </c:pt>
                <c:pt idx="4856">
                  <c:v>17.662559461725198</c:v>
                </c:pt>
                <c:pt idx="4857">
                  <c:v>17.6601267177297</c:v>
                </c:pt>
                <c:pt idx="4858">
                  <c:v>17.657500191519802</c:v>
                </c:pt>
                <c:pt idx="4859">
                  <c:v>17.654719486045501</c:v>
                </c:pt>
                <c:pt idx="4860">
                  <c:v>17.649267097182101</c:v>
                </c:pt>
                <c:pt idx="4861">
                  <c:v>17.646335725773199</c:v>
                </c:pt>
                <c:pt idx="4862">
                  <c:v>17.643275390601801</c:v>
                </c:pt>
                <c:pt idx="4863">
                  <c:v>17.6402277032062</c:v>
                </c:pt>
                <c:pt idx="4864">
                  <c:v>17.637084413298599</c:v>
                </c:pt>
                <c:pt idx="4865">
                  <c:v>17.633926145780102</c:v>
                </c:pt>
                <c:pt idx="4866">
                  <c:v>17.6307505365859</c:v>
                </c:pt>
                <c:pt idx="4867">
                  <c:v>17.627662943361599</c:v>
                </c:pt>
                <c:pt idx="4868">
                  <c:v>17.6215879350964</c:v>
                </c:pt>
                <c:pt idx="4869">
                  <c:v>17.618612100050498</c:v>
                </c:pt>
                <c:pt idx="4870">
                  <c:v>17.615666426150199</c:v>
                </c:pt>
                <c:pt idx="4871">
                  <c:v>17.612705271591199</c:v>
                </c:pt>
                <c:pt idx="4872">
                  <c:v>17.6098831091441</c:v>
                </c:pt>
                <c:pt idx="4873">
                  <c:v>17.607295955609398</c:v>
                </c:pt>
                <c:pt idx="4874">
                  <c:v>17.604582971580001</c:v>
                </c:pt>
                <c:pt idx="4875">
                  <c:v>17.602098071288498</c:v>
                </c:pt>
                <c:pt idx="4876">
                  <c:v>17.5957902606098</c:v>
                </c:pt>
                <c:pt idx="4877">
                  <c:v>17.5935736873578</c:v>
                </c:pt>
                <c:pt idx="4878">
                  <c:v>17.5911947298511</c:v>
                </c:pt>
                <c:pt idx="4879">
                  <c:v>17.588956280140899</c:v>
                </c:pt>
                <c:pt idx="4880">
                  <c:v>17.586769624164099</c:v>
                </c:pt>
                <c:pt idx="4881">
                  <c:v>17.584580606975099</c:v>
                </c:pt>
                <c:pt idx="4882">
                  <c:v>17.582360029844899</c:v>
                </c:pt>
                <c:pt idx="4883">
                  <c:v>17.580194433250799</c:v>
                </c:pt>
                <c:pt idx="4884">
                  <c:v>17.573615143254099</c:v>
                </c:pt>
                <c:pt idx="4885">
                  <c:v>17.571615949456099</c:v>
                </c:pt>
                <c:pt idx="4886">
                  <c:v>17.569637152449801</c:v>
                </c:pt>
                <c:pt idx="4887">
                  <c:v>17.567573573804101</c:v>
                </c:pt>
                <c:pt idx="4888">
                  <c:v>17.565519075638299</c:v>
                </c:pt>
                <c:pt idx="4889">
                  <c:v>17.563469057992101</c:v>
                </c:pt>
                <c:pt idx="4890">
                  <c:v>17.561418761015801</c:v>
                </c:pt>
                <c:pt idx="4891">
                  <c:v>17.559363569369999</c:v>
                </c:pt>
                <c:pt idx="4892">
                  <c:v>17.552978134948098</c:v>
                </c:pt>
                <c:pt idx="4893">
                  <c:v>17.551068516187399</c:v>
                </c:pt>
                <c:pt idx="4894">
                  <c:v>17.549008637182499</c:v>
                </c:pt>
                <c:pt idx="4895">
                  <c:v>17.546852316885001</c:v>
                </c:pt>
                <c:pt idx="4896">
                  <c:v>17.544745629685401</c:v>
                </c:pt>
                <c:pt idx="4897">
                  <c:v>17.5425761754714</c:v>
                </c:pt>
                <c:pt idx="4898">
                  <c:v>17.5404407684169</c:v>
                </c:pt>
                <c:pt idx="4899">
                  <c:v>17.538120919711702</c:v>
                </c:pt>
                <c:pt idx="4900">
                  <c:v>17.532014638459099</c:v>
                </c:pt>
                <c:pt idx="4901">
                  <c:v>17.5297453498141</c:v>
                </c:pt>
                <c:pt idx="4902">
                  <c:v>17.527354134435502</c:v>
                </c:pt>
                <c:pt idx="4903">
                  <c:v>17.525012187657101</c:v>
                </c:pt>
                <c:pt idx="4904">
                  <c:v>17.522551750416401</c:v>
                </c:pt>
                <c:pt idx="4905">
                  <c:v>17.520058809441299</c:v>
                </c:pt>
                <c:pt idx="4906">
                  <c:v>17.5175335554589</c:v>
                </c:pt>
                <c:pt idx="4907">
                  <c:v>17.514936716711301</c:v>
                </c:pt>
                <c:pt idx="4908">
                  <c:v>17.508600243782499</c:v>
                </c:pt>
                <c:pt idx="4909">
                  <c:v>17.506090353595599</c:v>
                </c:pt>
                <c:pt idx="4910">
                  <c:v>17.5033549544323</c:v>
                </c:pt>
                <c:pt idx="4911">
                  <c:v>17.5006440401996</c:v>
                </c:pt>
                <c:pt idx="4912">
                  <c:v>17.497843763593998</c:v>
                </c:pt>
                <c:pt idx="4913">
                  <c:v>17.495099534483899</c:v>
                </c:pt>
                <c:pt idx="4914">
                  <c:v>17.492239732066299</c:v>
                </c:pt>
                <c:pt idx="4915">
                  <c:v>17.489444416265599</c:v>
                </c:pt>
                <c:pt idx="4916">
                  <c:v>17.482608242856401</c:v>
                </c:pt>
                <c:pt idx="4917">
                  <c:v>17.479820191839298</c:v>
                </c:pt>
                <c:pt idx="4918">
                  <c:v>17.476945678981199</c:v>
                </c:pt>
                <c:pt idx="4919">
                  <c:v>17.474058505188498</c:v>
                </c:pt>
                <c:pt idx="4920">
                  <c:v>17.471206408136801</c:v>
                </c:pt>
                <c:pt idx="4921">
                  <c:v>17.4684083207644</c:v>
                </c:pt>
                <c:pt idx="4922">
                  <c:v>17.4656025401829</c:v>
                </c:pt>
                <c:pt idx="4923">
                  <c:v>17.462825629861001</c:v>
                </c:pt>
                <c:pt idx="4924">
                  <c:v>17.4558277408984</c:v>
                </c:pt>
                <c:pt idx="4925">
                  <c:v>17.453448341972599</c:v>
                </c:pt>
                <c:pt idx="4926">
                  <c:v>17.450918690204599</c:v>
                </c:pt>
                <c:pt idx="4927">
                  <c:v>17.448366593843101</c:v>
                </c:pt>
                <c:pt idx="4928">
                  <c:v>17.445824646916002</c:v>
                </c:pt>
                <c:pt idx="4929">
                  <c:v>17.44344999091</c:v>
                </c:pt>
                <c:pt idx="4930">
                  <c:v>17.441086008566</c:v>
                </c:pt>
                <c:pt idx="4931">
                  <c:v>17.438948263253401</c:v>
                </c:pt>
                <c:pt idx="4932">
                  <c:v>17.432592406259801</c:v>
                </c:pt>
                <c:pt idx="4933">
                  <c:v>17.430569276340702</c:v>
                </c:pt>
                <c:pt idx="4934">
                  <c:v>17.4284248450581</c:v>
                </c:pt>
                <c:pt idx="4935">
                  <c:v>17.426350540004002</c:v>
                </c:pt>
                <c:pt idx="4936">
                  <c:v>17.424268450633701</c:v>
                </c:pt>
                <c:pt idx="4937">
                  <c:v>17.4222203787761</c:v>
                </c:pt>
                <c:pt idx="4938">
                  <c:v>17.420285478659601</c:v>
                </c:pt>
                <c:pt idx="4939">
                  <c:v>17.418230974746599</c:v>
                </c:pt>
                <c:pt idx="4940">
                  <c:v>17.411708876704701</c:v>
                </c:pt>
                <c:pt idx="4941">
                  <c:v>17.409820867179398</c:v>
                </c:pt>
                <c:pt idx="4942">
                  <c:v>17.407697574489202</c:v>
                </c:pt>
                <c:pt idx="4943">
                  <c:v>17.405588126763401</c:v>
                </c:pt>
                <c:pt idx="4944">
                  <c:v>17.403311159632601</c:v>
                </c:pt>
                <c:pt idx="4945">
                  <c:v>17.401062112214699</c:v>
                </c:pt>
                <c:pt idx="4946">
                  <c:v>17.398607330013601</c:v>
                </c:pt>
                <c:pt idx="4947">
                  <c:v>17.396121825037898</c:v>
                </c:pt>
                <c:pt idx="4948">
                  <c:v>17.388113004805199</c:v>
                </c:pt>
                <c:pt idx="4949">
                  <c:v>17.3854674776114</c:v>
                </c:pt>
                <c:pt idx="4950">
                  <c:v>17.382513191121401</c:v>
                </c:pt>
                <c:pt idx="4951">
                  <c:v>17.3793912934226</c:v>
                </c:pt>
                <c:pt idx="4952">
                  <c:v>17.376046841878399</c:v>
                </c:pt>
                <c:pt idx="4953">
                  <c:v>17.372663714442201</c:v>
                </c:pt>
                <c:pt idx="4954">
                  <c:v>17.3689816078092</c:v>
                </c:pt>
                <c:pt idx="4955">
                  <c:v>17.365087258231998</c:v>
                </c:pt>
                <c:pt idx="4956">
                  <c:v>17.342175299465602</c:v>
                </c:pt>
                <c:pt idx="4957">
                  <c:v>17.338744088137499</c:v>
                </c:pt>
                <c:pt idx="4958">
                  <c:v>17.334199017356301</c:v>
                </c:pt>
                <c:pt idx="4959">
                  <c:v>17.329536949890301</c:v>
                </c:pt>
                <c:pt idx="4960">
                  <c:v>17.324597624126501</c:v>
                </c:pt>
                <c:pt idx="4961">
                  <c:v>17.319551595224599</c:v>
                </c:pt>
                <c:pt idx="4962">
                  <c:v>17.314208071235299</c:v>
                </c:pt>
                <c:pt idx="4963">
                  <c:v>17.308975090072899</c:v>
                </c:pt>
                <c:pt idx="4964">
                  <c:v>17.294201605904998</c:v>
                </c:pt>
                <c:pt idx="4965">
                  <c:v>17.288637573963999</c:v>
                </c:pt>
                <c:pt idx="4966">
                  <c:v>17.282622019173601</c:v>
                </c:pt>
                <c:pt idx="4967">
                  <c:v>17.2765517203588</c:v>
                </c:pt>
                <c:pt idx="4968">
                  <c:v>17.270325692613</c:v>
                </c:pt>
                <c:pt idx="4969">
                  <c:v>17.2640687060637</c:v>
                </c:pt>
                <c:pt idx="4970">
                  <c:v>17.257961363518898</c:v>
                </c:pt>
                <c:pt idx="4971">
                  <c:v>17.251552646734101</c:v>
                </c:pt>
                <c:pt idx="4972">
                  <c:v>17.235159686464801</c:v>
                </c:pt>
                <c:pt idx="4973">
                  <c:v>17.228929994537399</c:v>
                </c:pt>
                <c:pt idx="4974">
                  <c:v>17.222434144807298</c:v>
                </c:pt>
                <c:pt idx="4975">
                  <c:v>17.215987602726099</c:v>
                </c:pt>
                <c:pt idx="4976">
                  <c:v>17.209890227322902</c:v>
                </c:pt>
                <c:pt idx="4977">
                  <c:v>17.203554584797601</c:v>
                </c:pt>
                <c:pt idx="4978">
                  <c:v>17.1973046241351</c:v>
                </c:pt>
                <c:pt idx="4979">
                  <c:v>17.1911677994682</c:v>
                </c:pt>
                <c:pt idx="4980">
                  <c:v>17.176123404559998</c:v>
                </c:pt>
                <c:pt idx="4981">
                  <c:v>17.1704659841253</c:v>
                </c:pt>
                <c:pt idx="4982">
                  <c:v>17.164787131767799</c:v>
                </c:pt>
                <c:pt idx="4983">
                  <c:v>17.159419551364</c:v>
                </c:pt>
                <c:pt idx="4984">
                  <c:v>17.154058458358801</c:v>
                </c:pt>
                <c:pt idx="4985">
                  <c:v>17.1488846440079</c:v>
                </c:pt>
                <c:pt idx="4986">
                  <c:v>17.143886204435201</c:v>
                </c:pt>
                <c:pt idx="4987">
                  <c:v>17.139115544499901</c:v>
                </c:pt>
                <c:pt idx="4988">
                  <c:v>17.1275003201415</c:v>
                </c:pt>
                <c:pt idx="4989">
                  <c:v>17.123005711502898</c:v>
                </c:pt>
                <c:pt idx="4990">
                  <c:v>17.118901963037601</c:v>
                </c:pt>
                <c:pt idx="4991">
                  <c:v>17.1148411844135</c:v>
                </c:pt>
                <c:pt idx="4992">
                  <c:v>17.1109130791518</c:v>
                </c:pt>
                <c:pt idx="4993">
                  <c:v>17.107115297909999</c:v>
                </c:pt>
                <c:pt idx="4994">
                  <c:v>17.1034563334245</c:v>
                </c:pt>
                <c:pt idx="4995">
                  <c:v>17.099934056246202</c:v>
                </c:pt>
                <c:pt idx="4996">
                  <c:v>17.089025223015899</c:v>
                </c:pt>
                <c:pt idx="4997">
                  <c:v>17.085599891365099</c:v>
                </c:pt>
                <c:pt idx="4998">
                  <c:v>17.081942772102899</c:v>
                </c:pt>
                <c:pt idx="4999">
                  <c:v>17.078422539407502</c:v>
                </c:pt>
                <c:pt idx="5000">
                  <c:v>17.0746422635609</c:v>
                </c:pt>
                <c:pt idx="5001">
                  <c:v>17.070765424985598</c:v>
                </c:pt>
                <c:pt idx="5002">
                  <c:v>17.0667858977069</c:v>
                </c:pt>
                <c:pt idx="5003">
                  <c:v>17.062478329378902</c:v>
                </c:pt>
                <c:pt idx="5004">
                  <c:v>17.049375829141901</c:v>
                </c:pt>
                <c:pt idx="5005">
                  <c:v>17.045143178041599</c:v>
                </c:pt>
                <c:pt idx="5006">
                  <c:v>17.040331237354899</c:v>
                </c:pt>
                <c:pt idx="5007">
                  <c:v>17.0353598614169</c:v>
                </c:pt>
                <c:pt idx="5008">
                  <c:v>17.029994936192399</c:v>
                </c:pt>
                <c:pt idx="5009">
                  <c:v>17.024643911270498</c:v>
                </c:pt>
                <c:pt idx="5010">
                  <c:v>17.0189652487453</c:v>
                </c:pt>
                <c:pt idx="5011">
                  <c:v>17.013219435829601</c:v>
                </c:pt>
                <c:pt idx="5012">
                  <c:v>16.996785102915901</c:v>
                </c:pt>
                <c:pt idx="5013">
                  <c:v>16.990699764331101</c:v>
                </c:pt>
                <c:pt idx="5014">
                  <c:v>16.984378905375099</c:v>
                </c:pt>
                <c:pt idx="5015">
                  <c:v>16.977504305667399</c:v>
                </c:pt>
                <c:pt idx="5016">
                  <c:v>16.9708861845325</c:v>
                </c:pt>
                <c:pt idx="5017">
                  <c:v>16.9638322718802</c:v>
                </c:pt>
                <c:pt idx="5018">
                  <c:v>16.956879229716598</c:v>
                </c:pt>
                <c:pt idx="5019">
                  <c:v>16.949791716554099</c:v>
                </c:pt>
                <c:pt idx="5020">
                  <c:v>16.930771238025802</c:v>
                </c:pt>
                <c:pt idx="5021">
                  <c:v>16.9234939035411</c:v>
                </c:pt>
                <c:pt idx="5022">
                  <c:v>16.9158737663093</c:v>
                </c:pt>
                <c:pt idx="5023">
                  <c:v>16.908378151657999</c:v>
                </c:pt>
                <c:pt idx="5024">
                  <c:v>16.900668550886301</c:v>
                </c:pt>
                <c:pt idx="5025">
                  <c:v>16.893215533376001</c:v>
                </c:pt>
                <c:pt idx="5026">
                  <c:v>16.885593725932999</c:v>
                </c:pt>
                <c:pt idx="5027">
                  <c:v>16.8781135401744</c:v>
                </c:pt>
                <c:pt idx="5028">
                  <c:v>16.859020070151502</c:v>
                </c:pt>
                <c:pt idx="5029">
                  <c:v>16.851781024824199</c:v>
                </c:pt>
                <c:pt idx="5030">
                  <c:v>16.844478126555401</c:v>
                </c:pt>
                <c:pt idx="5031">
                  <c:v>16.837601661506898</c:v>
                </c:pt>
                <c:pt idx="5032">
                  <c:v>16.830621697699101</c:v>
                </c:pt>
                <c:pt idx="5033">
                  <c:v>16.823989884191999</c:v>
                </c:pt>
                <c:pt idx="5034">
                  <c:v>16.817455647810501</c:v>
                </c:pt>
                <c:pt idx="5035">
                  <c:v>16.811067997518101</c:v>
                </c:pt>
                <c:pt idx="5036">
                  <c:v>16.795795552524002</c:v>
                </c:pt>
                <c:pt idx="5037">
                  <c:v>16.790484284333498</c:v>
                </c:pt>
                <c:pt idx="5038">
                  <c:v>16.7852151679892</c:v>
                </c:pt>
                <c:pt idx="5039">
                  <c:v>16.780487265242702</c:v>
                </c:pt>
                <c:pt idx="5040">
                  <c:v>16.776000425428801</c:v>
                </c:pt>
                <c:pt idx="5041">
                  <c:v>16.7720722134558</c:v>
                </c:pt>
                <c:pt idx="5042">
                  <c:v>16.768365433396301</c:v>
                </c:pt>
                <c:pt idx="5043">
                  <c:v>16.765170496493599</c:v>
                </c:pt>
                <c:pt idx="5044">
                  <c:v>16.7564341664844</c:v>
                </c:pt>
                <c:pt idx="5045">
                  <c:v>16.7540819131201</c:v>
                </c:pt>
                <c:pt idx="5046">
                  <c:v>16.7521740729463</c:v>
                </c:pt>
                <c:pt idx="5047">
                  <c:v>16.750704673390899</c:v>
                </c:pt>
                <c:pt idx="5048">
                  <c:v>16.749493879182101</c:v>
                </c:pt>
                <c:pt idx="5049">
                  <c:v>16.748731395965699</c:v>
                </c:pt>
                <c:pt idx="5050">
                  <c:v>16.748310991873801</c:v>
                </c:pt>
                <c:pt idx="5051">
                  <c:v>16.748135988610102</c:v>
                </c:pt>
                <c:pt idx="5052">
                  <c:v>16.744529377308702</c:v>
                </c:pt>
                <c:pt idx="5053">
                  <c:v>16.7450189098424</c:v>
                </c:pt>
                <c:pt idx="5054">
                  <c:v>16.7455328277467</c:v>
                </c:pt>
                <c:pt idx="5055">
                  <c:v>16.746195793019201</c:v>
                </c:pt>
                <c:pt idx="5056">
                  <c:v>16.747077089252599</c:v>
                </c:pt>
                <c:pt idx="5057">
                  <c:v>16.7480276017147</c:v>
                </c:pt>
                <c:pt idx="5058">
                  <c:v>16.749000907411801</c:v>
                </c:pt>
                <c:pt idx="5059">
                  <c:v>16.749957845533</c:v>
                </c:pt>
                <c:pt idx="5060">
                  <c:v>16.7489191407306</c:v>
                </c:pt>
                <c:pt idx="5061">
                  <c:v>16.7498661152135</c:v>
                </c:pt>
                <c:pt idx="5062">
                  <c:v>16.750607899049399</c:v>
                </c:pt>
                <c:pt idx="5063">
                  <c:v>16.751229402745999</c:v>
                </c:pt>
                <c:pt idx="5064">
                  <c:v>16.751723041700899</c:v>
                </c:pt>
                <c:pt idx="5065">
                  <c:v>16.752102019521001</c:v>
                </c:pt>
                <c:pt idx="5066">
                  <c:v>16.752315345108101</c:v>
                </c:pt>
                <c:pt idx="5067">
                  <c:v>16.7523228930479</c:v>
                </c:pt>
                <c:pt idx="5068">
                  <c:v>16.7509086477042</c:v>
                </c:pt>
                <c:pt idx="5069">
                  <c:v>16.750701162787198</c:v>
                </c:pt>
                <c:pt idx="5070">
                  <c:v>16.750222153765801</c:v>
                </c:pt>
                <c:pt idx="5071">
                  <c:v>16.749574846950502</c:v>
                </c:pt>
                <c:pt idx="5072">
                  <c:v>16.748754778165502</c:v>
                </c:pt>
                <c:pt idx="5073">
                  <c:v>16.7477724230456</c:v>
                </c:pt>
                <c:pt idx="5074">
                  <c:v>16.746612116611001</c:v>
                </c:pt>
                <c:pt idx="5075">
                  <c:v>16.745270693052198</c:v>
                </c:pt>
                <c:pt idx="5076">
                  <c:v>16.7417718340342</c:v>
                </c:pt>
                <c:pt idx="5077">
                  <c:v>16.740051135190601</c:v>
                </c:pt>
                <c:pt idx="5078">
                  <c:v>16.738169012270099</c:v>
                </c:pt>
                <c:pt idx="5079">
                  <c:v>16.7360798324512</c:v>
                </c:pt>
                <c:pt idx="5080">
                  <c:v>16.733732684192098</c:v>
                </c:pt>
                <c:pt idx="5081">
                  <c:v>16.731207544212001</c:v>
                </c:pt>
                <c:pt idx="5082">
                  <c:v>16.728502236931799</c:v>
                </c:pt>
                <c:pt idx="5083">
                  <c:v>16.725531437902301</c:v>
                </c:pt>
                <c:pt idx="5084">
                  <c:v>16.7189018051468</c:v>
                </c:pt>
                <c:pt idx="5085">
                  <c:v>16.715724078072</c:v>
                </c:pt>
                <c:pt idx="5086">
                  <c:v>16.7121917493997</c:v>
                </c:pt>
                <c:pt idx="5087">
                  <c:v>16.708573743505301</c:v>
                </c:pt>
                <c:pt idx="5088">
                  <c:v>16.7046800622667</c:v>
                </c:pt>
                <c:pt idx="5089">
                  <c:v>16.7006780520618</c:v>
                </c:pt>
                <c:pt idx="5090">
                  <c:v>16.696432079693398</c:v>
                </c:pt>
                <c:pt idx="5091">
                  <c:v>16.692214143464401</c:v>
                </c:pt>
                <c:pt idx="5092">
                  <c:v>16.682797413235399</c:v>
                </c:pt>
                <c:pt idx="5093">
                  <c:v>16.678356091308</c:v>
                </c:pt>
                <c:pt idx="5094">
                  <c:v>16.673850900710299</c:v>
                </c:pt>
                <c:pt idx="5095">
                  <c:v>16.669163719664599</c:v>
                </c:pt>
                <c:pt idx="5096">
                  <c:v>16.664505369877698</c:v>
                </c:pt>
                <c:pt idx="5097">
                  <c:v>16.659842168884701</c:v>
                </c:pt>
                <c:pt idx="5098">
                  <c:v>16.655095538089501</c:v>
                </c:pt>
                <c:pt idx="5099">
                  <c:v>16.650356516211101</c:v>
                </c:pt>
                <c:pt idx="5100">
                  <c:v>16.639599261564801</c:v>
                </c:pt>
                <c:pt idx="5101">
                  <c:v>16.635233277258699</c:v>
                </c:pt>
                <c:pt idx="5102">
                  <c:v>16.6307402359283</c:v>
                </c:pt>
                <c:pt idx="5103">
                  <c:v>16.626313999594899</c:v>
                </c:pt>
                <c:pt idx="5104">
                  <c:v>16.621958844707301</c:v>
                </c:pt>
                <c:pt idx="5105">
                  <c:v>16.6176777316007</c:v>
                </c:pt>
                <c:pt idx="5106">
                  <c:v>16.613547901122299</c:v>
                </c:pt>
                <c:pt idx="5107">
                  <c:v>16.609497279707799</c:v>
                </c:pt>
                <c:pt idx="5108">
                  <c:v>16.599311728098701</c:v>
                </c:pt>
                <c:pt idx="5109">
                  <c:v>16.595752257496301</c:v>
                </c:pt>
                <c:pt idx="5110">
                  <c:v>16.592001142434299</c:v>
                </c:pt>
                <c:pt idx="5111">
                  <c:v>16.588289025249701</c:v>
                </c:pt>
                <c:pt idx="5112">
                  <c:v>16.584729071825102</c:v>
                </c:pt>
                <c:pt idx="5113">
                  <c:v>16.581251256263499</c:v>
                </c:pt>
                <c:pt idx="5114">
                  <c:v>16.577701011096501</c:v>
                </c:pt>
                <c:pt idx="5115">
                  <c:v>16.574165656683899</c:v>
                </c:pt>
                <c:pt idx="5116">
                  <c:v>16.564887296138501</c:v>
                </c:pt>
                <c:pt idx="5117">
                  <c:v>16.561488565170499</c:v>
                </c:pt>
                <c:pt idx="5118">
                  <c:v>16.557944495895999</c:v>
                </c:pt>
                <c:pt idx="5119">
                  <c:v>16.554473919153999</c:v>
                </c:pt>
                <c:pt idx="5120">
                  <c:v>16.550953334670101</c:v>
                </c:pt>
                <c:pt idx="5121">
                  <c:v>16.547336329854801</c:v>
                </c:pt>
                <c:pt idx="5122">
                  <c:v>16.5437467168517</c:v>
                </c:pt>
                <c:pt idx="5123">
                  <c:v>16.540104479685201</c:v>
                </c:pt>
                <c:pt idx="5124">
                  <c:v>16.530846425139998</c:v>
                </c:pt>
                <c:pt idx="5125">
                  <c:v>16.528355877950101</c:v>
                </c:pt>
                <c:pt idx="5126">
                  <c:v>16.525794854685699</c:v>
                </c:pt>
                <c:pt idx="5127">
                  <c:v>16.521940103283502</c:v>
                </c:pt>
                <c:pt idx="5128">
                  <c:v>16.517951523182798</c:v>
                </c:pt>
                <c:pt idx="5129">
                  <c:v>16.513911694842101</c:v>
                </c:pt>
                <c:pt idx="5130">
                  <c:v>16.5098221696203</c:v>
                </c:pt>
                <c:pt idx="5131">
                  <c:v>16.505685074413901</c:v>
                </c:pt>
                <c:pt idx="5132">
                  <c:v>16.496436963922498</c:v>
                </c:pt>
                <c:pt idx="5133">
                  <c:v>16.492452826843799</c:v>
                </c:pt>
                <c:pt idx="5134">
                  <c:v>16.4882493522916</c:v>
                </c:pt>
                <c:pt idx="5135">
                  <c:v>16.484063788614701</c:v>
                </c:pt>
                <c:pt idx="5136">
                  <c:v>16.479935889139899</c:v>
                </c:pt>
                <c:pt idx="5137">
                  <c:v>16.475801887991199</c:v>
                </c:pt>
                <c:pt idx="5138">
                  <c:v>16.471702110036901</c:v>
                </c:pt>
                <c:pt idx="5139">
                  <c:v>16.4677066607432</c:v>
                </c:pt>
                <c:pt idx="5140">
                  <c:v>16.459787724418099</c:v>
                </c:pt>
                <c:pt idx="5141">
                  <c:v>16.455925933287698</c:v>
                </c:pt>
                <c:pt idx="5142">
                  <c:v>16.452096239388599</c:v>
                </c:pt>
                <c:pt idx="5143">
                  <c:v>16.4482894748371</c:v>
                </c:pt>
                <c:pt idx="5144">
                  <c:v>16.444582073939301</c:v>
                </c:pt>
                <c:pt idx="5145">
                  <c:v>16.440983843901002</c:v>
                </c:pt>
                <c:pt idx="5146">
                  <c:v>16.4375422199826</c:v>
                </c:pt>
                <c:pt idx="5147">
                  <c:v>16.434063934444101</c:v>
                </c:pt>
                <c:pt idx="5148">
                  <c:v>16.427731979528801</c:v>
                </c:pt>
                <c:pt idx="5149">
                  <c:v>16.424486383211701</c:v>
                </c:pt>
                <c:pt idx="5150">
                  <c:v>16.4212319018614</c:v>
                </c:pt>
                <c:pt idx="5151">
                  <c:v>16.418130847988099</c:v>
                </c:pt>
                <c:pt idx="5152">
                  <c:v>16.415046225194299</c:v>
                </c:pt>
                <c:pt idx="5153">
                  <c:v>16.412029798031501</c:v>
                </c:pt>
                <c:pt idx="5154">
                  <c:v>16.409023072829701</c:v>
                </c:pt>
                <c:pt idx="5155">
                  <c:v>16.4060073141994</c:v>
                </c:pt>
                <c:pt idx="5156">
                  <c:v>16.400215250386399</c:v>
                </c:pt>
                <c:pt idx="5157">
                  <c:v>16.397298109204399</c:v>
                </c:pt>
                <c:pt idx="5158">
                  <c:v>16.394375252228599</c:v>
                </c:pt>
                <c:pt idx="5159">
                  <c:v>16.3913539100915</c:v>
                </c:pt>
                <c:pt idx="5160">
                  <c:v>16.388392106457498</c:v>
                </c:pt>
                <c:pt idx="5161">
                  <c:v>16.3853018235489</c:v>
                </c:pt>
                <c:pt idx="5162">
                  <c:v>16.382269798049201</c:v>
                </c:pt>
                <c:pt idx="5163">
                  <c:v>16.3791498540688</c:v>
                </c:pt>
                <c:pt idx="5164">
                  <c:v>16.3726069032179</c:v>
                </c:pt>
                <c:pt idx="5165">
                  <c:v>16.369486404766</c:v>
                </c:pt>
                <c:pt idx="5166">
                  <c:v>16.366318199021201</c:v>
                </c:pt>
                <c:pt idx="5167">
                  <c:v>16.363028694042299</c:v>
                </c:pt>
                <c:pt idx="5168">
                  <c:v>16.359687591283699</c:v>
                </c:pt>
                <c:pt idx="5169">
                  <c:v>16.3563946389602</c:v>
                </c:pt>
                <c:pt idx="5170">
                  <c:v>16.353021461260202</c:v>
                </c:pt>
                <c:pt idx="5171">
                  <c:v>16.349646422709</c:v>
                </c:pt>
                <c:pt idx="5172">
                  <c:v>16.342722568334199</c:v>
                </c:pt>
                <c:pt idx="5173">
                  <c:v>16.339506747342998</c:v>
                </c:pt>
                <c:pt idx="5174">
                  <c:v>16.336155751335902</c:v>
                </c:pt>
                <c:pt idx="5175">
                  <c:v>16.3328902226745</c:v>
                </c:pt>
                <c:pt idx="5176">
                  <c:v>16.329636437751699</c:v>
                </c:pt>
                <c:pt idx="5177">
                  <c:v>16.326463352570698</c:v>
                </c:pt>
                <c:pt idx="5178">
                  <c:v>16.323318320871699</c:v>
                </c:pt>
                <c:pt idx="5179">
                  <c:v>16.320268347035601</c:v>
                </c:pt>
                <c:pt idx="5180">
                  <c:v>16.314996503361499</c:v>
                </c:pt>
                <c:pt idx="5181">
                  <c:v>16.3122074616671</c:v>
                </c:pt>
                <c:pt idx="5182">
                  <c:v>16.309411311169999</c:v>
                </c:pt>
                <c:pt idx="5183">
                  <c:v>16.306749115960798</c:v>
                </c:pt>
                <c:pt idx="5184">
                  <c:v>16.3041633467429</c:v>
                </c:pt>
                <c:pt idx="5185">
                  <c:v>16.301710359889501</c:v>
                </c:pt>
                <c:pt idx="5186">
                  <c:v>16.299329796133801</c:v>
                </c:pt>
                <c:pt idx="5187">
                  <c:v>16.297077584684999</c:v>
                </c:pt>
                <c:pt idx="5188">
                  <c:v>16.2942975998123</c:v>
                </c:pt>
                <c:pt idx="5189">
                  <c:v>16.292258102901101</c:v>
                </c:pt>
                <c:pt idx="5190">
                  <c:v>16.290328058375501</c:v>
                </c:pt>
                <c:pt idx="5191">
                  <c:v>16.2885137023626</c:v>
                </c:pt>
                <c:pt idx="5192">
                  <c:v>16.2868155329571</c:v>
                </c:pt>
                <c:pt idx="5193">
                  <c:v>16.285244394554901</c:v>
                </c:pt>
                <c:pt idx="5194">
                  <c:v>16.283809382401898</c:v>
                </c:pt>
                <c:pt idx="5195">
                  <c:v>16.282521605982598</c:v>
                </c:pt>
                <c:pt idx="5196">
                  <c:v>16.2827630574469</c:v>
                </c:pt>
                <c:pt idx="5197">
                  <c:v>16.281675269595599</c:v>
                </c:pt>
                <c:pt idx="5198">
                  <c:v>16.280851450984098</c:v>
                </c:pt>
                <c:pt idx="5199">
                  <c:v>16.280148323445101</c:v>
                </c:pt>
                <c:pt idx="5200">
                  <c:v>16.279666644791501</c:v>
                </c:pt>
                <c:pt idx="5201">
                  <c:v>16.279310037412198</c:v>
                </c:pt>
                <c:pt idx="5202">
                  <c:v>16.2792247719937</c:v>
                </c:pt>
                <c:pt idx="5203">
                  <c:v>16.279248716264799</c:v>
                </c:pt>
                <c:pt idx="5204">
                  <c:v>16.283599555940899</c:v>
                </c:pt>
                <c:pt idx="5205">
                  <c:v>16.283934451756299</c:v>
                </c:pt>
                <c:pt idx="5206">
                  <c:v>16.284438393095499</c:v>
                </c:pt>
                <c:pt idx="5207">
                  <c:v>16.285222771028799</c:v>
                </c:pt>
                <c:pt idx="5208">
                  <c:v>16.286309871111801</c:v>
                </c:pt>
                <c:pt idx="5209">
                  <c:v>16.287555919622999</c:v>
                </c:pt>
                <c:pt idx="5210">
                  <c:v>16.288952183169599</c:v>
                </c:pt>
                <c:pt idx="5211">
                  <c:v>16.290474757565001</c:v>
                </c:pt>
                <c:pt idx="5212">
                  <c:v>16.3091663454721</c:v>
                </c:pt>
                <c:pt idx="5213">
                  <c:v>16.310227160099998</c:v>
                </c:pt>
                <c:pt idx="5214">
                  <c:v>16.312019272956</c:v>
                </c:pt>
                <c:pt idx="5215">
                  <c:v>16.314067420297899</c:v>
                </c:pt>
                <c:pt idx="5216">
                  <c:v>16.316080959184202</c:v>
                </c:pt>
                <c:pt idx="5217">
                  <c:v>16.318094008831299</c:v>
                </c:pt>
                <c:pt idx="5218">
                  <c:v>16.320328917474999</c:v>
                </c:pt>
                <c:pt idx="5219">
                  <c:v>16.322421564693901</c:v>
                </c:pt>
                <c:pt idx="5220">
                  <c:v>16.333108021168002</c:v>
                </c:pt>
                <c:pt idx="5221">
                  <c:v>16.335066798227199</c:v>
                </c:pt>
                <c:pt idx="5222">
                  <c:v>16.3374293242458</c:v>
                </c:pt>
                <c:pt idx="5223">
                  <c:v>16.339577617753601</c:v>
                </c:pt>
                <c:pt idx="5224">
                  <c:v>16.3417494165897</c:v>
                </c:pt>
                <c:pt idx="5225">
                  <c:v>16.3441610898576</c:v>
                </c:pt>
                <c:pt idx="5226">
                  <c:v>16.3463285164868</c:v>
                </c:pt>
                <c:pt idx="5227">
                  <c:v>16.348734852223998</c:v>
                </c:pt>
                <c:pt idx="5228">
                  <c:v>16.360720227593799</c:v>
                </c:pt>
                <c:pt idx="5229">
                  <c:v>16.362759454854402</c:v>
                </c:pt>
                <c:pt idx="5230">
                  <c:v>16.365201697322298</c:v>
                </c:pt>
                <c:pt idx="5231">
                  <c:v>16.367851220954801</c:v>
                </c:pt>
                <c:pt idx="5232">
                  <c:v>16.3702927061167</c:v>
                </c:pt>
                <c:pt idx="5233">
                  <c:v>16.3731289795451</c:v>
                </c:pt>
                <c:pt idx="5234">
                  <c:v>16.375901229434501</c:v>
                </c:pt>
                <c:pt idx="5235">
                  <c:v>16.379021268894199</c:v>
                </c:pt>
                <c:pt idx="5236">
                  <c:v>16.394209483753599</c:v>
                </c:pt>
                <c:pt idx="5237">
                  <c:v>16.3971243482831</c:v>
                </c:pt>
                <c:pt idx="5238">
                  <c:v>16.4007955215727</c:v>
                </c:pt>
                <c:pt idx="5239">
                  <c:v>16.404377014481099</c:v>
                </c:pt>
                <c:pt idx="5240">
                  <c:v>16.408502294785901</c:v>
                </c:pt>
                <c:pt idx="5241">
                  <c:v>16.412625782582801</c:v>
                </c:pt>
                <c:pt idx="5242">
                  <c:v>16.417235298536799</c:v>
                </c:pt>
                <c:pt idx="5243">
                  <c:v>16.421709606380201</c:v>
                </c:pt>
                <c:pt idx="5244">
                  <c:v>16.4415186369285</c:v>
                </c:pt>
                <c:pt idx="5245">
                  <c:v>16.446811403871301</c:v>
                </c:pt>
                <c:pt idx="5246">
                  <c:v>16.452056325956001</c:v>
                </c:pt>
                <c:pt idx="5247">
                  <c:v>16.457816432438399</c:v>
                </c:pt>
                <c:pt idx="5248">
                  <c:v>16.463342933756302</c:v>
                </c:pt>
                <c:pt idx="5249">
                  <c:v>16.469701350228402</c:v>
                </c:pt>
                <c:pt idx="5250">
                  <c:v>16.475655882131299</c:v>
                </c:pt>
                <c:pt idx="5251">
                  <c:v>16.481698650217499</c:v>
                </c:pt>
                <c:pt idx="5252">
                  <c:v>16.505512925039099</c:v>
                </c:pt>
                <c:pt idx="5253">
                  <c:v>16.5118778250975</c:v>
                </c:pt>
                <c:pt idx="5254">
                  <c:v>16.518553992303001</c:v>
                </c:pt>
                <c:pt idx="5255">
                  <c:v>16.5254756263042</c:v>
                </c:pt>
                <c:pt idx="5256">
                  <c:v>16.532418858023799</c:v>
                </c:pt>
                <c:pt idx="5257">
                  <c:v>16.539372412624299</c:v>
                </c:pt>
                <c:pt idx="5258">
                  <c:v>16.5459235196201</c:v>
                </c:pt>
                <c:pt idx="5259">
                  <c:v>16.5528703161878</c:v>
                </c:pt>
                <c:pt idx="5260">
                  <c:v>16.577786861133401</c:v>
                </c:pt>
                <c:pt idx="5261">
                  <c:v>16.58443071712</c:v>
                </c:pt>
                <c:pt idx="5262">
                  <c:v>16.591185438669001</c:v>
                </c:pt>
                <c:pt idx="5263">
                  <c:v>16.598315539249601</c:v>
                </c:pt>
                <c:pt idx="5264">
                  <c:v>16.605284077257998</c:v>
                </c:pt>
                <c:pt idx="5265">
                  <c:v>16.611641990662001</c:v>
                </c:pt>
                <c:pt idx="5266">
                  <c:v>16.618370876312401</c:v>
                </c:pt>
                <c:pt idx="5267">
                  <c:v>16.625071416257001</c:v>
                </c:pt>
                <c:pt idx="5268">
                  <c:v>16.649547941027301</c:v>
                </c:pt>
                <c:pt idx="5269">
                  <c:v>16.6557811676971</c:v>
                </c:pt>
                <c:pt idx="5270">
                  <c:v>16.662250481885401</c:v>
                </c:pt>
                <c:pt idx="5271">
                  <c:v>16.668309722873101</c:v>
                </c:pt>
                <c:pt idx="5272">
                  <c:v>16.674732722608798</c:v>
                </c:pt>
                <c:pt idx="5273">
                  <c:v>16.681123905352599</c:v>
                </c:pt>
                <c:pt idx="5274">
                  <c:v>16.687479596473501</c:v>
                </c:pt>
                <c:pt idx="5275">
                  <c:v>16.693796266181099</c:v>
                </c:pt>
                <c:pt idx="5276">
                  <c:v>16.7174344234035</c:v>
                </c:pt>
                <c:pt idx="5277">
                  <c:v>16.7228689067361</c:v>
                </c:pt>
                <c:pt idx="5278">
                  <c:v>16.728884175421399</c:v>
                </c:pt>
                <c:pt idx="5279">
                  <c:v>16.734957197623</c:v>
                </c:pt>
                <c:pt idx="5280">
                  <c:v>16.740948921147201</c:v>
                </c:pt>
                <c:pt idx="5281">
                  <c:v>16.7468478181036</c:v>
                </c:pt>
                <c:pt idx="5282">
                  <c:v>16.752639529654399</c:v>
                </c:pt>
                <c:pt idx="5283">
                  <c:v>16.758241803217899</c:v>
                </c:pt>
                <c:pt idx="5284">
                  <c:v>16.779696687115901</c:v>
                </c:pt>
                <c:pt idx="5285">
                  <c:v>16.784180353521201</c:v>
                </c:pt>
                <c:pt idx="5286">
                  <c:v>16.789536467716101</c:v>
                </c:pt>
                <c:pt idx="5287">
                  <c:v>16.794257441390599</c:v>
                </c:pt>
                <c:pt idx="5288">
                  <c:v>16.799107666796498</c:v>
                </c:pt>
                <c:pt idx="5289">
                  <c:v>16.8033944009115</c:v>
                </c:pt>
                <c:pt idx="5290">
                  <c:v>16.807765907371</c:v>
                </c:pt>
                <c:pt idx="5291">
                  <c:v>16.811896084952899</c:v>
                </c:pt>
                <c:pt idx="5292">
                  <c:v>16.828383084194598</c:v>
                </c:pt>
                <c:pt idx="5293">
                  <c:v>16.831648468748</c:v>
                </c:pt>
                <c:pt idx="5294">
                  <c:v>16.8349238258802</c:v>
                </c:pt>
                <c:pt idx="5295">
                  <c:v>16.837690697034201</c:v>
                </c:pt>
                <c:pt idx="5296">
                  <c:v>16.8404379333668</c:v>
                </c:pt>
                <c:pt idx="5297">
                  <c:v>16.842935441213498</c:v>
                </c:pt>
                <c:pt idx="5298">
                  <c:v>16.845194728691499</c:v>
                </c:pt>
                <c:pt idx="5299">
                  <c:v>16.847215238630099</c:v>
                </c:pt>
                <c:pt idx="5300">
                  <c:v>16.857713470482299</c:v>
                </c:pt>
                <c:pt idx="5301">
                  <c:v>16.859140235537801</c:v>
                </c:pt>
                <c:pt idx="5302">
                  <c:v>16.8604401024811</c:v>
                </c:pt>
                <c:pt idx="5303">
                  <c:v>16.861764275987699</c:v>
                </c:pt>
                <c:pt idx="5304">
                  <c:v>16.863029008637799</c:v>
                </c:pt>
                <c:pt idx="5305">
                  <c:v>16.864176132529501</c:v>
                </c:pt>
                <c:pt idx="5306">
                  <c:v>16.865334977567901</c:v>
                </c:pt>
                <c:pt idx="5307">
                  <c:v>16.866409791009001</c:v>
                </c:pt>
                <c:pt idx="5308">
                  <c:v>16.874055797116601</c:v>
                </c:pt>
                <c:pt idx="5309">
                  <c:v>16.874952483721</c:v>
                </c:pt>
                <c:pt idx="5310">
                  <c:v>16.8762511320591</c:v>
                </c:pt>
                <c:pt idx="5311">
                  <c:v>16.8775180468717</c:v>
                </c:pt>
                <c:pt idx="5312">
                  <c:v>16.878926143969199</c:v>
                </c:pt>
                <c:pt idx="5313">
                  <c:v>16.880489975184901</c:v>
                </c:pt>
                <c:pt idx="5314">
                  <c:v>16.8821761052779</c:v>
                </c:pt>
                <c:pt idx="5315">
                  <c:v>16.883909027241099</c:v>
                </c:pt>
                <c:pt idx="5316">
                  <c:v>16.892029510316299</c:v>
                </c:pt>
                <c:pt idx="5317">
                  <c:v>16.893869475605602</c:v>
                </c:pt>
                <c:pt idx="5318">
                  <c:v>16.896043538294201</c:v>
                </c:pt>
                <c:pt idx="5319">
                  <c:v>16.8985481632517</c:v>
                </c:pt>
                <c:pt idx="5320">
                  <c:v>16.901103286866</c:v>
                </c:pt>
                <c:pt idx="5321">
                  <c:v>16.903727377790801</c:v>
                </c:pt>
                <c:pt idx="5322">
                  <c:v>16.9065913052372</c:v>
                </c:pt>
                <c:pt idx="5323">
                  <c:v>16.909436106990899</c:v>
                </c:pt>
                <c:pt idx="5324">
                  <c:v>16.919080054664299</c:v>
                </c:pt>
                <c:pt idx="5325">
                  <c:v>16.922111869854501</c:v>
                </c:pt>
                <c:pt idx="5326">
                  <c:v>16.925368718200801</c:v>
                </c:pt>
                <c:pt idx="5327">
                  <c:v>16.9285995805987</c:v>
                </c:pt>
                <c:pt idx="5328">
                  <c:v>16.931929181210201</c:v>
                </c:pt>
                <c:pt idx="5329">
                  <c:v>16.935298730780101</c:v>
                </c:pt>
                <c:pt idx="5330">
                  <c:v>16.938641469053898</c:v>
                </c:pt>
                <c:pt idx="5331">
                  <c:v>16.9418972333353</c:v>
                </c:pt>
                <c:pt idx="5332">
                  <c:v>16.952313845977301</c:v>
                </c:pt>
                <c:pt idx="5333">
                  <c:v>16.955580735297101</c:v>
                </c:pt>
                <c:pt idx="5334">
                  <c:v>16.958992055654399</c:v>
                </c:pt>
                <c:pt idx="5335">
                  <c:v>16.962387733349601</c:v>
                </c:pt>
                <c:pt idx="5336">
                  <c:v>16.965828704549001</c:v>
                </c:pt>
                <c:pt idx="5337">
                  <c:v>16.969003471890801</c:v>
                </c:pt>
                <c:pt idx="5338">
                  <c:v>16.972458801328099</c:v>
                </c:pt>
                <c:pt idx="5339">
                  <c:v>16.9759819829364</c:v>
                </c:pt>
                <c:pt idx="5340">
                  <c:v>16.987458804468101</c:v>
                </c:pt>
                <c:pt idx="5341">
                  <c:v>16.990782144109001</c:v>
                </c:pt>
                <c:pt idx="5342">
                  <c:v>16.994376127695801</c:v>
                </c:pt>
                <c:pt idx="5343">
                  <c:v>16.998019835994398</c:v>
                </c:pt>
                <c:pt idx="5344">
                  <c:v>17.001955908446799</c:v>
                </c:pt>
                <c:pt idx="5345">
                  <c:v>17.005934770874301</c:v>
                </c:pt>
                <c:pt idx="5346">
                  <c:v>17.010107788096501</c:v>
                </c:pt>
                <c:pt idx="5347">
                  <c:v>17.014394704844999</c:v>
                </c:pt>
                <c:pt idx="5348">
                  <c:v>17.028418469883</c:v>
                </c:pt>
                <c:pt idx="5349">
                  <c:v>17.032830089715301</c:v>
                </c:pt>
                <c:pt idx="5350">
                  <c:v>17.037489745054</c:v>
                </c:pt>
                <c:pt idx="5351">
                  <c:v>17.042481519452799</c:v>
                </c:pt>
                <c:pt idx="5352">
                  <c:v>17.047499580149999</c:v>
                </c:pt>
                <c:pt idx="5353">
                  <c:v>17.0529030671755</c:v>
                </c:pt>
                <c:pt idx="5354">
                  <c:v>17.058403298217101</c:v>
                </c:pt>
                <c:pt idx="5355">
                  <c:v>17.0639964600472</c:v>
                </c:pt>
                <c:pt idx="5356">
                  <c:v>17.081040438308801</c:v>
                </c:pt>
                <c:pt idx="5357">
                  <c:v>17.0866107221016</c:v>
                </c:pt>
                <c:pt idx="5358">
                  <c:v>17.092518881928001</c:v>
                </c:pt>
                <c:pt idx="5359">
                  <c:v>17.098770578149001</c:v>
                </c:pt>
                <c:pt idx="5360">
                  <c:v>17.1052079715631</c:v>
                </c:pt>
                <c:pt idx="5361">
                  <c:v>17.1119028452766</c:v>
                </c:pt>
                <c:pt idx="5362">
                  <c:v>17.118398016769198</c:v>
                </c:pt>
                <c:pt idx="5363">
                  <c:v>17.124964641875401</c:v>
                </c:pt>
                <c:pt idx="5364">
                  <c:v>17.144340895396201</c:v>
                </c:pt>
                <c:pt idx="5365">
                  <c:v>17.151031016370201</c:v>
                </c:pt>
                <c:pt idx="5366">
                  <c:v>17.158338436479699</c:v>
                </c:pt>
                <c:pt idx="5367">
                  <c:v>17.1653200079583</c:v>
                </c:pt>
                <c:pt idx="5368">
                  <c:v>17.1723578217712</c:v>
                </c:pt>
                <c:pt idx="5369">
                  <c:v>17.179744145774801</c:v>
                </c:pt>
                <c:pt idx="5370">
                  <c:v>17.186872819198399</c:v>
                </c:pt>
                <c:pt idx="5371">
                  <c:v>17.194436501598702</c:v>
                </c:pt>
                <c:pt idx="5372">
                  <c:v>17.2151888510659</c:v>
                </c:pt>
                <c:pt idx="5373">
                  <c:v>17.222242217594001</c:v>
                </c:pt>
                <c:pt idx="5374">
                  <c:v>17.229592926494401</c:v>
                </c:pt>
                <c:pt idx="5375">
                  <c:v>17.236920716475399</c:v>
                </c:pt>
                <c:pt idx="5376">
                  <c:v>17.244209673989999</c:v>
                </c:pt>
                <c:pt idx="5377">
                  <c:v>17.251145633494499</c:v>
                </c:pt>
                <c:pt idx="5378">
                  <c:v>17.258315205014402</c:v>
                </c:pt>
                <c:pt idx="5379">
                  <c:v>17.2654048006811</c:v>
                </c:pt>
                <c:pt idx="5380">
                  <c:v>17.285178860837402</c:v>
                </c:pt>
                <c:pt idx="5381">
                  <c:v>17.291773730555899</c:v>
                </c:pt>
                <c:pt idx="5382">
                  <c:v>17.298541801489701</c:v>
                </c:pt>
                <c:pt idx="5383">
                  <c:v>17.305188199001499</c:v>
                </c:pt>
                <c:pt idx="5384">
                  <c:v>17.311722430216399</c:v>
                </c:pt>
                <c:pt idx="5385">
                  <c:v>17.318123691376702</c:v>
                </c:pt>
                <c:pt idx="5386">
                  <c:v>17.324389684678302</c:v>
                </c:pt>
                <c:pt idx="5387">
                  <c:v>17.330484419459999</c:v>
                </c:pt>
                <c:pt idx="5388">
                  <c:v>17.347481801023999</c:v>
                </c:pt>
                <c:pt idx="5389">
                  <c:v>17.352784903078899</c:v>
                </c:pt>
                <c:pt idx="5390">
                  <c:v>17.3584422486093</c:v>
                </c:pt>
                <c:pt idx="5391">
                  <c:v>17.363921594290801</c:v>
                </c:pt>
                <c:pt idx="5392">
                  <c:v>17.3692844305757</c:v>
                </c:pt>
                <c:pt idx="5393">
                  <c:v>17.3744729246466</c:v>
                </c:pt>
                <c:pt idx="5394">
                  <c:v>17.3793451156766</c:v>
                </c:pt>
                <c:pt idx="5395">
                  <c:v>17.3843439826971</c:v>
                </c:pt>
                <c:pt idx="5396">
                  <c:v>17.398611038279402</c:v>
                </c:pt>
                <c:pt idx="5397">
                  <c:v>17.403157178686701</c:v>
                </c:pt>
                <c:pt idx="5398">
                  <c:v>17.4077572682815</c:v>
                </c:pt>
                <c:pt idx="5399">
                  <c:v>17.412306337219</c:v>
                </c:pt>
                <c:pt idx="5400">
                  <c:v>17.416812697486598</c:v>
                </c:pt>
                <c:pt idx="5401">
                  <c:v>17.421050728908401</c:v>
                </c:pt>
                <c:pt idx="5402">
                  <c:v>17.425261376206802</c:v>
                </c:pt>
                <c:pt idx="5403">
                  <c:v>17.429647554426801</c:v>
                </c:pt>
                <c:pt idx="5404">
                  <c:v>17.4427856399973</c:v>
                </c:pt>
                <c:pt idx="5405">
                  <c:v>17.446665330312101</c:v>
                </c:pt>
                <c:pt idx="5406">
                  <c:v>17.450925071978101</c:v>
                </c:pt>
                <c:pt idx="5407">
                  <c:v>17.455173722890201</c:v>
                </c:pt>
                <c:pt idx="5408">
                  <c:v>17.4594103738103</c:v>
                </c:pt>
                <c:pt idx="5409">
                  <c:v>17.463633621329599</c:v>
                </c:pt>
                <c:pt idx="5410">
                  <c:v>17.467841615406101</c:v>
                </c:pt>
                <c:pt idx="5411">
                  <c:v>17.472093846212999</c:v>
                </c:pt>
                <c:pt idx="5412">
                  <c:v>17.484976277801099</c:v>
                </c:pt>
                <c:pt idx="5413">
                  <c:v>17.4888238331339</c:v>
                </c:pt>
                <c:pt idx="5414">
                  <c:v>17.4930149208197</c:v>
                </c:pt>
                <c:pt idx="5415">
                  <c:v>17.4972078057841</c:v>
                </c:pt>
                <c:pt idx="5416">
                  <c:v>17.501385205275302</c:v>
                </c:pt>
                <c:pt idx="5417">
                  <c:v>17.5054998682484</c:v>
                </c:pt>
                <c:pt idx="5418">
                  <c:v>17.509324089525201</c:v>
                </c:pt>
                <c:pt idx="5419">
                  <c:v>17.5133217954548</c:v>
                </c:pt>
                <c:pt idx="5420">
                  <c:v>17.524996732646301</c:v>
                </c:pt>
                <c:pt idx="5421">
                  <c:v>17.528619536117699</c:v>
                </c:pt>
                <c:pt idx="5422">
                  <c:v>17.532287809939401</c:v>
                </c:pt>
                <c:pt idx="5423">
                  <c:v>17.535851036801901</c:v>
                </c:pt>
                <c:pt idx="5424">
                  <c:v>17.539098768060398</c:v>
                </c:pt>
                <c:pt idx="5425">
                  <c:v>17.542365911262198</c:v>
                </c:pt>
                <c:pt idx="5426">
                  <c:v>17.545377388804699</c:v>
                </c:pt>
                <c:pt idx="5427">
                  <c:v>17.548298327271599</c:v>
                </c:pt>
                <c:pt idx="5428">
                  <c:v>17.557089890988099</c:v>
                </c:pt>
                <c:pt idx="5429">
                  <c:v>17.559495579485802</c:v>
                </c:pt>
                <c:pt idx="5430">
                  <c:v>17.561813262568599</c:v>
                </c:pt>
                <c:pt idx="5431">
                  <c:v>17.5638547907404</c:v>
                </c:pt>
                <c:pt idx="5432">
                  <c:v>17.565900646842302</c:v>
                </c:pt>
                <c:pt idx="5433">
                  <c:v>17.567450658065098</c:v>
                </c:pt>
                <c:pt idx="5434">
                  <c:v>17.569054968861899</c:v>
                </c:pt>
                <c:pt idx="5435">
                  <c:v>17.570566338308002</c:v>
                </c:pt>
                <c:pt idx="5436">
                  <c:v>17.576863301079602</c:v>
                </c:pt>
                <c:pt idx="5437">
                  <c:v>17.577969087182101</c:v>
                </c:pt>
                <c:pt idx="5438">
                  <c:v>17.578788300673299</c:v>
                </c:pt>
                <c:pt idx="5439">
                  <c:v>17.5796903186537</c:v>
                </c:pt>
                <c:pt idx="5440">
                  <c:v>17.580354244448301</c:v>
                </c:pt>
                <c:pt idx="5441">
                  <c:v>17.581015049438399</c:v>
                </c:pt>
                <c:pt idx="5442">
                  <c:v>17.5814743637848</c:v>
                </c:pt>
                <c:pt idx="5443">
                  <c:v>17.582047702915201</c:v>
                </c:pt>
                <c:pt idx="5444">
                  <c:v>17.587402740783201</c:v>
                </c:pt>
                <c:pt idx="5445">
                  <c:v>17.587843855237001</c:v>
                </c:pt>
                <c:pt idx="5446">
                  <c:v>17.5884172221607</c:v>
                </c:pt>
                <c:pt idx="5447">
                  <c:v>17.589044348367501</c:v>
                </c:pt>
                <c:pt idx="5448">
                  <c:v>17.5896409532787</c:v>
                </c:pt>
                <c:pt idx="5449">
                  <c:v>17.590427472445199</c:v>
                </c:pt>
                <c:pt idx="5450">
                  <c:v>17.5914056970683</c:v>
                </c:pt>
                <c:pt idx="5451">
                  <c:v>17.5925836220616</c:v>
                </c:pt>
                <c:pt idx="5452">
                  <c:v>17.5996866025882</c:v>
                </c:pt>
                <c:pt idx="5453">
                  <c:v>17.6009404515029</c:v>
                </c:pt>
                <c:pt idx="5454">
                  <c:v>17.602781578702199</c:v>
                </c:pt>
                <c:pt idx="5455">
                  <c:v>17.6046050392588</c:v>
                </c:pt>
                <c:pt idx="5456">
                  <c:v>17.606974326664901</c:v>
                </c:pt>
                <c:pt idx="5457">
                  <c:v>17.609486009139498</c:v>
                </c:pt>
                <c:pt idx="5458">
                  <c:v>17.6123608468532</c:v>
                </c:pt>
                <c:pt idx="5459">
                  <c:v>17.615385800660398</c:v>
                </c:pt>
                <c:pt idx="5460">
                  <c:v>17.626484236876198</c:v>
                </c:pt>
                <c:pt idx="5461">
                  <c:v>17.6299813780278</c:v>
                </c:pt>
                <c:pt idx="5462">
                  <c:v>17.633882703540401</c:v>
                </c:pt>
                <c:pt idx="5463">
                  <c:v>17.6378600978633</c:v>
                </c:pt>
                <c:pt idx="5464">
                  <c:v>17.642207661679699</c:v>
                </c:pt>
                <c:pt idx="5465">
                  <c:v>17.646684437672398</c:v>
                </c:pt>
                <c:pt idx="5466">
                  <c:v>17.651393430525001</c:v>
                </c:pt>
                <c:pt idx="5467">
                  <c:v>17.656262244903999</c:v>
                </c:pt>
                <c:pt idx="5468">
                  <c:v>17.685696173409301</c:v>
                </c:pt>
                <c:pt idx="5469">
                  <c:v>17.689588876397998</c:v>
                </c:pt>
                <c:pt idx="5470">
                  <c:v>17.6946719415327</c:v>
                </c:pt>
                <c:pt idx="5471">
                  <c:v>17.699517055480602</c:v>
                </c:pt>
                <c:pt idx="5472">
                  <c:v>17.7045191636421</c:v>
                </c:pt>
                <c:pt idx="5473">
                  <c:v>17.709283458420099</c:v>
                </c:pt>
                <c:pt idx="5474">
                  <c:v>17.714045655691301</c:v>
                </c:pt>
                <c:pt idx="5475">
                  <c:v>17.718450013894898</c:v>
                </c:pt>
                <c:pt idx="5476">
                  <c:v>17.7314869645773</c:v>
                </c:pt>
                <c:pt idx="5477">
                  <c:v>17.735425142628401</c:v>
                </c:pt>
                <c:pt idx="5478">
                  <c:v>17.739183364025902</c:v>
                </c:pt>
                <c:pt idx="5479">
                  <c:v>17.7427448665557</c:v>
                </c:pt>
                <c:pt idx="5480">
                  <c:v>17.745995087544799</c:v>
                </c:pt>
                <c:pt idx="5481">
                  <c:v>17.748916326801101</c:v>
                </c:pt>
                <c:pt idx="5482">
                  <c:v>17.7515693077424</c:v>
                </c:pt>
                <c:pt idx="5483">
                  <c:v>17.753820907395902</c:v>
                </c:pt>
                <c:pt idx="5484">
                  <c:v>17.7617180252062</c:v>
                </c:pt>
                <c:pt idx="5485">
                  <c:v>17.763345696038801</c:v>
                </c:pt>
                <c:pt idx="5486">
                  <c:v>17.764807749481101</c:v>
                </c:pt>
                <c:pt idx="5487">
                  <c:v>17.7659321634587</c:v>
                </c:pt>
                <c:pt idx="5488">
                  <c:v>17.766986640503202</c:v>
                </c:pt>
                <c:pt idx="5489">
                  <c:v>17.767673330988501</c:v>
                </c:pt>
                <c:pt idx="5490">
                  <c:v>17.768232698524699</c:v>
                </c:pt>
                <c:pt idx="5491">
                  <c:v>17.768519716000601</c:v>
                </c:pt>
                <c:pt idx="5492">
                  <c:v>17.7721278741625</c:v>
                </c:pt>
                <c:pt idx="5493">
                  <c:v>17.772141946921</c:v>
                </c:pt>
                <c:pt idx="5494">
                  <c:v>17.7720663536406</c:v>
                </c:pt>
                <c:pt idx="5495">
                  <c:v>17.771981115482902</c:v>
                </c:pt>
                <c:pt idx="5496">
                  <c:v>17.771801874299499</c:v>
                </c:pt>
                <c:pt idx="5497">
                  <c:v>17.771634721376799</c:v>
                </c:pt>
                <c:pt idx="5498">
                  <c:v>17.771408754028901</c:v>
                </c:pt>
                <c:pt idx="5499">
                  <c:v>17.771211809167099</c:v>
                </c:pt>
                <c:pt idx="5500">
                  <c:v>17.7733953412916</c:v>
                </c:pt>
                <c:pt idx="5501">
                  <c:v>17.772730594077998</c:v>
                </c:pt>
                <c:pt idx="5502">
                  <c:v>17.772136024318101</c:v>
                </c:pt>
                <c:pt idx="5503">
                  <c:v>17.772268307478001</c:v>
                </c:pt>
                <c:pt idx="5504">
                  <c:v>17.772498422703201</c:v>
                </c:pt>
                <c:pt idx="5505">
                  <c:v>17.772742251942699</c:v>
                </c:pt>
                <c:pt idx="5506">
                  <c:v>17.773275033548799</c:v>
                </c:pt>
                <c:pt idx="5507">
                  <c:v>17.7738834029483</c:v>
                </c:pt>
                <c:pt idx="5508">
                  <c:v>17.777787009797098</c:v>
                </c:pt>
                <c:pt idx="5509">
                  <c:v>17.778694155664201</c:v>
                </c:pt>
                <c:pt idx="5510">
                  <c:v>17.779826928788601</c:v>
                </c:pt>
                <c:pt idx="5511">
                  <c:v>17.781223134139701</c:v>
                </c:pt>
                <c:pt idx="5512">
                  <c:v>17.7828164717899</c:v>
                </c:pt>
                <c:pt idx="5513">
                  <c:v>17.784596088444498</c:v>
                </c:pt>
                <c:pt idx="5514">
                  <c:v>17.786549723386401</c:v>
                </c:pt>
                <c:pt idx="5515">
                  <c:v>17.788663190176099</c:v>
                </c:pt>
                <c:pt idx="5516">
                  <c:v>17.7957668357244</c:v>
                </c:pt>
                <c:pt idx="5517">
                  <c:v>17.7979437175863</c:v>
                </c:pt>
                <c:pt idx="5518">
                  <c:v>17.800489072996101</c:v>
                </c:pt>
                <c:pt idx="5519">
                  <c:v>17.803109235894599</c:v>
                </c:pt>
                <c:pt idx="5520">
                  <c:v>17.805809686980702</c:v>
                </c:pt>
                <c:pt idx="5521">
                  <c:v>17.8084773230885</c:v>
                </c:pt>
                <c:pt idx="5522">
                  <c:v>17.8112521916233</c:v>
                </c:pt>
                <c:pt idx="5523">
                  <c:v>17.8139301416325</c:v>
                </c:pt>
                <c:pt idx="5524">
                  <c:v>17.821463453653799</c:v>
                </c:pt>
                <c:pt idx="5525">
                  <c:v>17.823889958087001</c:v>
                </c:pt>
                <c:pt idx="5526">
                  <c:v>17.8261736177014</c:v>
                </c:pt>
                <c:pt idx="5527">
                  <c:v>17.8283702656902</c:v>
                </c:pt>
                <c:pt idx="5528">
                  <c:v>17.8303489811458</c:v>
                </c:pt>
                <c:pt idx="5529">
                  <c:v>17.8320816566996</c:v>
                </c:pt>
                <c:pt idx="5530">
                  <c:v>17.833562636514401</c:v>
                </c:pt>
                <c:pt idx="5531">
                  <c:v>17.834696515401099</c:v>
                </c:pt>
                <c:pt idx="5532">
                  <c:v>17.837171465918502</c:v>
                </c:pt>
                <c:pt idx="5533">
                  <c:v>17.837677135023799</c:v>
                </c:pt>
                <c:pt idx="5534">
                  <c:v>17.837885663006801</c:v>
                </c:pt>
                <c:pt idx="5535">
                  <c:v>17.837743465860601</c:v>
                </c:pt>
                <c:pt idx="5536">
                  <c:v>17.837275823285999</c:v>
                </c:pt>
                <c:pt idx="5537">
                  <c:v>17.836493899303999</c:v>
                </c:pt>
                <c:pt idx="5538">
                  <c:v>17.835394192309899</c:v>
                </c:pt>
                <c:pt idx="5539">
                  <c:v>17.834038433104801</c:v>
                </c:pt>
                <c:pt idx="5540">
                  <c:v>17.830031234332701</c:v>
                </c:pt>
                <c:pt idx="5541">
                  <c:v>17.828179710862599</c:v>
                </c:pt>
                <c:pt idx="5542">
                  <c:v>17.8260636191748</c:v>
                </c:pt>
                <c:pt idx="5543">
                  <c:v>17.823738277780102</c:v>
                </c:pt>
                <c:pt idx="5544">
                  <c:v>17.821250122163899</c:v>
                </c:pt>
                <c:pt idx="5545">
                  <c:v>17.8186211508032</c:v>
                </c:pt>
                <c:pt idx="5546">
                  <c:v>17.815987033589099</c:v>
                </c:pt>
                <c:pt idx="5547">
                  <c:v>17.813213241485201</c:v>
                </c:pt>
                <c:pt idx="5548">
                  <c:v>17.805849446153101</c:v>
                </c:pt>
                <c:pt idx="5549">
                  <c:v>17.803095631926599</c:v>
                </c:pt>
                <c:pt idx="5550">
                  <c:v>17.8002368577448</c:v>
                </c:pt>
                <c:pt idx="5551">
                  <c:v>17.797421871197798</c:v>
                </c:pt>
                <c:pt idx="5552">
                  <c:v>17.794662469277299</c:v>
                </c:pt>
                <c:pt idx="5553">
                  <c:v>17.792089909902199</c:v>
                </c:pt>
                <c:pt idx="5554">
                  <c:v>17.789545913137001</c:v>
                </c:pt>
                <c:pt idx="5555">
                  <c:v>17.787077554875601</c:v>
                </c:pt>
                <c:pt idx="5556">
                  <c:v>17.7807217721958</c:v>
                </c:pt>
                <c:pt idx="5557">
                  <c:v>17.7786334854773</c:v>
                </c:pt>
                <c:pt idx="5558">
                  <c:v>17.7766471948865</c:v>
                </c:pt>
                <c:pt idx="5559">
                  <c:v>17.774841736368899</c:v>
                </c:pt>
                <c:pt idx="5560">
                  <c:v>17.773304685428101</c:v>
                </c:pt>
                <c:pt idx="5561">
                  <c:v>17.771881450291101</c:v>
                </c:pt>
                <c:pt idx="5562">
                  <c:v>17.770654153031799</c:v>
                </c:pt>
                <c:pt idx="5563">
                  <c:v>17.769611602088599</c:v>
                </c:pt>
                <c:pt idx="5564">
                  <c:v>17.7667589511756</c:v>
                </c:pt>
                <c:pt idx="5565">
                  <c:v>17.766122620479301</c:v>
                </c:pt>
                <c:pt idx="5566">
                  <c:v>17.765610992316802</c:v>
                </c:pt>
                <c:pt idx="5567">
                  <c:v>17.7652654613597</c:v>
                </c:pt>
                <c:pt idx="5568">
                  <c:v>17.765039328221299</c:v>
                </c:pt>
                <c:pt idx="5569">
                  <c:v>17.764891506925601</c:v>
                </c:pt>
                <c:pt idx="5570">
                  <c:v>17.764880926957002</c:v>
                </c:pt>
                <c:pt idx="5571">
                  <c:v>17.764837528539399</c:v>
                </c:pt>
                <c:pt idx="5572">
                  <c:v>17.765108159542699</c:v>
                </c:pt>
                <c:pt idx="5573">
                  <c:v>17.765098460346501</c:v>
                </c:pt>
                <c:pt idx="5574">
                  <c:v>17.765195059399598</c:v>
                </c:pt>
                <c:pt idx="5575">
                  <c:v>17.765202343251602</c:v>
                </c:pt>
                <c:pt idx="5576">
                  <c:v>17.765137941428399</c:v>
                </c:pt>
                <c:pt idx="5577">
                  <c:v>17.764848397160598</c:v>
                </c:pt>
                <c:pt idx="5578">
                  <c:v>17.7645026001342</c:v>
                </c:pt>
                <c:pt idx="5579">
                  <c:v>17.764075169870601</c:v>
                </c:pt>
                <c:pt idx="5580">
                  <c:v>17.764523314878399</c:v>
                </c:pt>
                <c:pt idx="5581">
                  <c:v>17.7637707421984</c:v>
                </c:pt>
                <c:pt idx="5582">
                  <c:v>17.7627987283091</c:v>
                </c:pt>
                <c:pt idx="5583">
                  <c:v>17.761710308539701</c:v>
                </c:pt>
                <c:pt idx="5584">
                  <c:v>17.760448537886301</c:v>
                </c:pt>
                <c:pt idx="5585">
                  <c:v>17.759049807804999</c:v>
                </c:pt>
                <c:pt idx="5586">
                  <c:v>17.757475805665798</c:v>
                </c:pt>
                <c:pt idx="5587">
                  <c:v>17.755784149855799</c:v>
                </c:pt>
                <c:pt idx="5588">
                  <c:v>17.754892684848301</c:v>
                </c:pt>
                <c:pt idx="5589">
                  <c:v>17.752901498046199</c:v>
                </c:pt>
                <c:pt idx="5590">
                  <c:v>17.750823588963801</c:v>
                </c:pt>
                <c:pt idx="5591">
                  <c:v>17.748630635812201</c:v>
                </c:pt>
                <c:pt idx="5592">
                  <c:v>17.746347177737199</c:v>
                </c:pt>
                <c:pt idx="5593">
                  <c:v>17.743983304812701</c:v>
                </c:pt>
                <c:pt idx="5594">
                  <c:v>17.741563301362199</c:v>
                </c:pt>
                <c:pt idx="5595">
                  <c:v>17.7390880941756</c:v>
                </c:pt>
                <c:pt idx="5596">
                  <c:v>17.7372187389897</c:v>
                </c:pt>
                <c:pt idx="5597">
                  <c:v>17.734676099228398</c:v>
                </c:pt>
                <c:pt idx="5598">
                  <c:v>17.7321472664498</c:v>
                </c:pt>
                <c:pt idx="5599">
                  <c:v>17.729612799024899</c:v>
                </c:pt>
                <c:pt idx="5600">
                  <c:v>17.727098979025499</c:v>
                </c:pt>
                <c:pt idx="5601">
                  <c:v>17.724644913361001</c:v>
                </c:pt>
                <c:pt idx="5602">
                  <c:v>17.722222282596</c:v>
                </c:pt>
                <c:pt idx="5603">
                  <c:v>17.719894737446801</c:v>
                </c:pt>
                <c:pt idx="5604">
                  <c:v>17.718905144578901</c:v>
                </c:pt>
                <c:pt idx="5605">
                  <c:v>17.716786230240601</c:v>
                </c:pt>
                <c:pt idx="5606">
                  <c:v>17.7148026713657</c:v>
                </c:pt>
                <c:pt idx="5607">
                  <c:v>17.712995308241801</c:v>
                </c:pt>
                <c:pt idx="5608">
                  <c:v>17.711375185963998</c:v>
                </c:pt>
                <c:pt idx="5609">
                  <c:v>17.709942888683301</c:v>
                </c:pt>
                <c:pt idx="5610">
                  <c:v>17.7087746988852</c:v>
                </c:pt>
                <c:pt idx="5611">
                  <c:v>17.7078131709319</c:v>
                </c:pt>
                <c:pt idx="5612">
                  <c:v>17.710495700951999</c:v>
                </c:pt>
                <c:pt idx="5613">
                  <c:v>17.710018524041299</c:v>
                </c:pt>
                <c:pt idx="5614">
                  <c:v>17.709859180501098</c:v>
                </c:pt>
                <c:pt idx="5615">
                  <c:v>17.7100317992758</c:v>
                </c:pt>
                <c:pt idx="5616">
                  <c:v>17.710442422969098</c:v>
                </c:pt>
                <c:pt idx="5617">
                  <c:v>17.710937767509702</c:v>
                </c:pt>
                <c:pt idx="5618">
                  <c:v>17.711809005881001</c:v>
                </c:pt>
                <c:pt idx="5619">
                  <c:v>17.712909716212799</c:v>
                </c:pt>
                <c:pt idx="5620">
                  <c:v>17.719499160839401</c:v>
                </c:pt>
                <c:pt idx="5621">
                  <c:v>17.720914306181299</c:v>
                </c:pt>
                <c:pt idx="5622">
                  <c:v>17.722682987506499</c:v>
                </c:pt>
                <c:pt idx="5623">
                  <c:v>17.724368444715299</c:v>
                </c:pt>
                <c:pt idx="5624">
                  <c:v>17.7261740224683</c:v>
                </c:pt>
                <c:pt idx="5625">
                  <c:v>17.7282674778703</c:v>
                </c:pt>
                <c:pt idx="5626">
                  <c:v>17.730379883743201</c:v>
                </c:pt>
                <c:pt idx="5627">
                  <c:v>17.732505361678001</c:v>
                </c:pt>
                <c:pt idx="5628">
                  <c:v>17.740544431263</c:v>
                </c:pt>
                <c:pt idx="5629">
                  <c:v>17.742542136342198</c:v>
                </c:pt>
                <c:pt idx="5630">
                  <c:v>17.7445376414748</c:v>
                </c:pt>
                <c:pt idx="5631">
                  <c:v>17.746488091410601</c:v>
                </c:pt>
                <c:pt idx="5632">
                  <c:v>17.748482137097302</c:v>
                </c:pt>
                <c:pt idx="5633">
                  <c:v>17.750243115442402</c:v>
                </c:pt>
                <c:pt idx="5634">
                  <c:v>17.752004265818801</c:v>
                </c:pt>
                <c:pt idx="5635">
                  <c:v>17.7534769038188</c:v>
                </c:pt>
                <c:pt idx="5636">
                  <c:v>17.760906394019901</c:v>
                </c:pt>
                <c:pt idx="5637">
                  <c:v>17.762238281876598</c:v>
                </c:pt>
                <c:pt idx="5638">
                  <c:v>17.763581160025598</c:v>
                </c:pt>
                <c:pt idx="5639">
                  <c:v>17.7645906218373</c:v>
                </c:pt>
                <c:pt idx="5640">
                  <c:v>17.7657558630249</c:v>
                </c:pt>
                <c:pt idx="5641">
                  <c:v>17.766945516011798</c:v>
                </c:pt>
                <c:pt idx="5642">
                  <c:v>17.767933521026901</c:v>
                </c:pt>
                <c:pt idx="5643">
                  <c:v>17.7689574756516</c:v>
                </c:pt>
                <c:pt idx="5644">
                  <c:v>17.776415512935898</c:v>
                </c:pt>
                <c:pt idx="5645">
                  <c:v>17.7770265857569</c:v>
                </c:pt>
                <c:pt idx="5646">
                  <c:v>17.777984983248199</c:v>
                </c:pt>
                <c:pt idx="5647">
                  <c:v>17.779006104515599</c:v>
                </c:pt>
                <c:pt idx="5648">
                  <c:v>17.780038432238101</c:v>
                </c:pt>
                <c:pt idx="5649">
                  <c:v>17.7811466766995</c:v>
                </c:pt>
                <c:pt idx="5650">
                  <c:v>17.782366357332599</c:v>
                </c:pt>
                <c:pt idx="5651">
                  <c:v>17.7837085726709</c:v>
                </c:pt>
                <c:pt idx="5652">
                  <c:v>17.792718106546101</c:v>
                </c:pt>
                <c:pt idx="5653">
                  <c:v>17.7940342225289</c:v>
                </c:pt>
                <c:pt idx="5654">
                  <c:v>17.795884185756901</c:v>
                </c:pt>
                <c:pt idx="5655">
                  <c:v>17.797916404113501</c:v>
                </c:pt>
                <c:pt idx="5656">
                  <c:v>17.800173601948799</c:v>
                </c:pt>
                <c:pt idx="5657">
                  <c:v>17.802660871418102</c:v>
                </c:pt>
                <c:pt idx="5658">
                  <c:v>17.805202566235</c:v>
                </c:pt>
                <c:pt idx="5659">
                  <c:v>17.808122395341201</c:v>
                </c:pt>
                <c:pt idx="5660">
                  <c:v>17.820466003158199</c:v>
                </c:pt>
                <c:pt idx="5661">
                  <c:v>17.823412641586501</c:v>
                </c:pt>
                <c:pt idx="5662">
                  <c:v>17.8270477502112</c:v>
                </c:pt>
                <c:pt idx="5663">
                  <c:v>17.830591743922099</c:v>
                </c:pt>
                <c:pt idx="5664">
                  <c:v>17.834550729196302</c:v>
                </c:pt>
                <c:pt idx="5665">
                  <c:v>17.838469699863701</c:v>
                </c:pt>
                <c:pt idx="5666">
                  <c:v>17.8426244874471</c:v>
                </c:pt>
                <c:pt idx="5667">
                  <c:v>17.846642651838199</c:v>
                </c:pt>
                <c:pt idx="5668">
                  <c:v>17.860118545273998</c:v>
                </c:pt>
                <c:pt idx="5669">
                  <c:v>17.864246708555999</c:v>
                </c:pt>
                <c:pt idx="5670">
                  <c:v>17.868303383235201</c:v>
                </c:pt>
                <c:pt idx="5671">
                  <c:v>17.8724751783712</c:v>
                </c:pt>
                <c:pt idx="5672">
                  <c:v>17.876562873668401</c:v>
                </c:pt>
                <c:pt idx="5673">
                  <c:v>17.880663438476201</c:v>
                </c:pt>
                <c:pt idx="5674">
                  <c:v>17.884413962752799</c:v>
                </c:pt>
                <c:pt idx="5675">
                  <c:v>17.888150760132401</c:v>
                </c:pt>
                <c:pt idx="5676">
                  <c:v>17.899564375883202</c:v>
                </c:pt>
                <c:pt idx="5677">
                  <c:v>17.902636429807</c:v>
                </c:pt>
                <c:pt idx="5678">
                  <c:v>17.905863898663299</c:v>
                </c:pt>
                <c:pt idx="5679">
                  <c:v>17.908836598543001</c:v>
                </c:pt>
                <c:pt idx="5680">
                  <c:v>17.911657763879099</c:v>
                </c:pt>
                <c:pt idx="5681">
                  <c:v>17.914281257556699</c:v>
                </c:pt>
                <c:pt idx="5682">
                  <c:v>17.916651763048002</c:v>
                </c:pt>
                <c:pt idx="5683">
                  <c:v>17.918889763244898</c:v>
                </c:pt>
                <c:pt idx="5684">
                  <c:v>17.926237009669901</c:v>
                </c:pt>
                <c:pt idx="5685">
                  <c:v>17.9278494601384</c:v>
                </c:pt>
                <c:pt idx="5686">
                  <c:v>17.929512345116301</c:v>
                </c:pt>
                <c:pt idx="5687">
                  <c:v>17.930888718871898</c:v>
                </c:pt>
                <c:pt idx="5688">
                  <c:v>17.932247335443201</c:v>
                </c:pt>
                <c:pt idx="5689">
                  <c:v>17.9333808653152</c:v>
                </c:pt>
                <c:pt idx="5690">
                  <c:v>17.934318860541001</c:v>
                </c:pt>
                <c:pt idx="5691">
                  <c:v>17.935250317715699</c:v>
                </c:pt>
                <c:pt idx="5692">
                  <c:v>17.940356012977102</c:v>
                </c:pt>
                <c:pt idx="5693">
                  <c:v>17.9410648794134</c:v>
                </c:pt>
                <c:pt idx="5694">
                  <c:v>17.941826330895701</c:v>
                </c:pt>
                <c:pt idx="5695">
                  <c:v>17.942491590633399</c:v>
                </c:pt>
                <c:pt idx="5696">
                  <c:v>17.943237871625701</c:v>
                </c:pt>
                <c:pt idx="5697">
                  <c:v>17.944034476691499</c:v>
                </c:pt>
                <c:pt idx="5698">
                  <c:v>17.944871983461201</c:v>
                </c:pt>
                <c:pt idx="5699">
                  <c:v>17.9457744164235</c:v>
                </c:pt>
                <c:pt idx="5700">
                  <c:v>17.951657857380599</c:v>
                </c:pt>
                <c:pt idx="5701">
                  <c:v>17.9526464067694</c:v>
                </c:pt>
                <c:pt idx="5702">
                  <c:v>17.9537401945807</c:v>
                </c:pt>
                <c:pt idx="5703">
                  <c:v>17.955058059843001</c:v>
                </c:pt>
                <c:pt idx="5704">
                  <c:v>17.956511304173901</c:v>
                </c:pt>
                <c:pt idx="5705">
                  <c:v>17.958083807299499</c:v>
                </c:pt>
                <c:pt idx="5706">
                  <c:v>17.9597044173521</c:v>
                </c:pt>
                <c:pt idx="5707">
                  <c:v>17.961565468373198</c:v>
                </c:pt>
                <c:pt idx="5708">
                  <c:v>17.9691695838643</c:v>
                </c:pt>
                <c:pt idx="5709">
                  <c:v>17.970932317196802</c:v>
                </c:pt>
                <c:pt idx="5710">
                  <c:v>17.973016998556599</c:v>
                </c:pt>
                <c:pt idx="5711">
                  <c:v>17.975149409256801</c:v>
                </c:pt>
                <c:pt idx="5712">
                  <c:v>17.977226790667199</c:v>
                </c:pt>
                <c:pt idx="5713">
                  <c:v>17.979467352058499</c:v>
                </c:pt>
                <c:pt idx="5714">
                  <c:v>17.9815551786144</c:v>
                </c:pt>
                <c:pt idx="5715">
                  <c:v>17.983619665714102</c:v>
                </c:pt>
                <c:pt idx="5716">
                  <c:v>17.989589542311698</c:v>
                </c:pt>
                <c:pt idx="5717">
                  <c:v>17.991253002980599</c:v>
                </c:pt>
                <c:pt idx="5718">
                  <c:v>17.992895784963899</c:v>
                </c:pt>
                <c:pt idx="5719">
                  <c:v>17.994353831456198</c:v>
                </c:pt>
                <c:pt idx="5720">
                  <c:v>17.995544963641201</c:v>
                </c:pt>
                <c:pt idx="5721">
                  <c:v>17.996456035097602</c:v>
                </c:pt>
                <c:pt idx="5722">
                  <c:v>17.997066347392298</c:v>
                </c:pt>
                <c:pt idx="5723">
                  <c:v>17.997310870984901</c:v>
                </c:pt>
                <c:pt idx="5724">
                  <c:v>17.996465535809399</c:v>
                </c:pt>
                <c:pt idx="5725">
                  <c:v>17.996085267168301</c:v>
                </c:pt>
                <c:pt idx="5726">
                  <c:v>17.995204869799601</c:v>
                </c:pt>
                <c:pt idx="5727">
                  <c:v>17.993955621368901</c:v>
                </c:pt>
                <c:pt idx="5728">
                  <c:v>17.992269313782401</c:v>
                </c:pt>
                <c:pt idx="5729">
                  <c:v>17.990251330626499</c:v>
                </c:pt>
                <c:pt idx="5730">
                  <c:v>17.987846794923001</c:v>
                </c:pt>
                <c:pt idx="5731">
                  <c:v>17.9849654972565</c:v>
                </c:pt>
                <c:pt idx="5732">
                  <c:v>17.977828084500999</c:v>
                </c:pt>
                <c:pt idx="5733">
                  <c:v>17.9743201311456</c:v>
                </c:pt>
                <c:pt idx="5734">
                  <c:v>17.970665296821601</c:v>
                </c:pt>
                <c:pt idx="5735">
                  <c:v>17.966642917836101</c:v>
                </c:pt>
                <c:pt idx="5736">
                  <c:v>17.962352819480401</c:v>
                </c:pt>
                <c:pt idx="5737">
                  <c:v>17.958063519871899</c:v>
                </c:pt>
                <c:pt idx="5738">
                  <c:v>17.953485861339701</c:v>
                </c:pt>
                <c:pt idx="5739">
                  <c:v>17.9491232920778</c:v>
                </c:pt>
                <c:pt idx="5740">
                  <c:v>17.940949696918899</c:v>
                </c:pt>
                <c:pt idx="5741">
                  <c:v>17.936633772425601</c:v>
                </c:pt>
                <c:pt idx="5742">
                  <c:v>17.9324529322787</c:v>
                </c:pt>
                <c:pt idx="5743">
                  <c:v>17.928569317694102</c:v>
                </c:pt>
                <c:pt idx="5744">
                  <c:v>17.924982111299901</c:v>
                </c:pt>
                <c:pt idx="5745">
                  <c:v>17.921751489577801</c:v>
                </c:pt>
                <c:pt idx="5746">
                  <c:v>17.919027373890501</c:v>
                </c:pt>
                <c:pt idx="5747">
                  <c:v>17.916921853497001</c:v>
                </c:pt>
                <c:pt idx="5748">
                  <c:v>17.916505681696801</c:v>
                </c:pt>
                <c:pt idx="5749">
                  <c:v>17.915378919197501</c:v>
                </c:pt>
                <c:pt idx="5750">
                  <c:v>17.9151036949009</c:v>
                </c:pt>
                <c:pt idx="5751">
                  <c:v>17.9154304285371</c:v>
                </c:pt>
                <c:pt idx="5752">
                  <c:v>17.916512270182199</c:v>
                </c:pt>
                <c:pt idx="5753">
                  <c:v>17.9183731108165</c:v>
                </c:pt>
                <c:pt idx="5754">
                  <c:v>17.920959275497101</c:v>
                </c:pt>
                <c:pt idx="5755">
                  <c:v>17.9241799557329</c:v>
                </c:pt>
                <c:pt idx="5756">
                  <c:v>17.9356386467452</c:v>
                </c:pt>
                <c:pt idx="5757">
                  <c:v>17.940133342699799</c:v>
                </c:pt>
                <c:pt idx="5758">
                  <c:v>17.9450836348291</c:v>
                </c:pt>
                <c:pt idx="5759">
                  <c:v>17.950204156859598</c:v>
                </c:pt>
                <c:pt idx="5760">
                  <c:v>17.955807089544098</c:v>
                </c:pt>
                <c:pt idx="5761">
                  <c:v>17.9618374119772</c:v>
                </c:pt>
                <c:pt idx="5762">
                  <c:v>17.9682448884992</c:v>
                </c:pt>
                <c:pt idx="5763">
                  <c:v>17.974874267522502</c:v>
                </c:pt>
                <c:pt idx="5764">
                  <c:v>17.9909281619049</c:v>
                </c:pt>
                <c:pt idx="5765">
                  <c:v>17.997230104736801</c:v>
                </c:pt>
                <c:pt idx="5766">
                  <c:v>18.003877077727399</c:v>
                </c:pt>
                <c:pt idx="5767">
                  <c:v>18.010439635202999</c:v>
                </c:pt>
                <c:pt idx="5768">
                  <c:v>18.0167726255359</c:v>
                </c:pt>
                <c:pt idx="5769">
                  <c:v>18.022857864766301</c:v>
                </c:pt>
                <c:pt idx="5770">
                  <c:v>18.028583513908501</c:v>
                </c:pt>
                <c:pt idx="5771">
                  <c:v>18.033852566342201</c:v>
                </c:pt>
                <c:pt idx="5772">
                  <c:v>18.044443005526301</c:v>
                </c:pt>
                <c:pt idx="5773">
                  <c:v>18.049095583544499</c:v>
                </c:pt>
                <c:pt idx="5774">
                  <c:v>18.053163111620201</c:v>
                </c:pt>
                <c:pt idx="5775">
                  <c:v>18.056824569352798</c:v>
                </c:pt>
                <c:pt idx="5776">
                  <c:v>18.059989120026199</c:v>
                </c:pt>
                <c:pt idx="5777">
                  <c:v>18.062752587043601</c:v>
                </c:pt>
                <c:pt idx="5778">
                  <c:v>18.065075379204099</c:v>
                </c:pt>
                <c:pt idx="5779">
                  <c:v>18.067069703830999</c:v>
                </c:pt>
                <c:pt idx="5780">
                  <c:v>18.0715561932758</c:v>
                </c:pt>
                <c:pt idx="5781">
                  <c:v>18.072856327467299</c:v>
                </c:pt>
                <c:pt idx="5782">
                  <c:v>18.073948266062601</c:v>
                </c:pt>
                <c:pt idx="5783">
                  <c:v>18.0749764178688</c:v>
                </c:pt>
                <c:pt idx="5784">
                  <c:v>18.075806995319301</c:v>
                </c:pt>
                <c:pt idx="5785">
                  <c:v>18.076636083356501</c:v>
                </c:pt>
                <c:pt idx="5786">
                  <c:v>18.077544000127599</c:v>
                </c:pt>
                <c:pt idx="5787">
                  <c:v>18.078509268007799</c:v>
                </c:pt>
                <c:pt idx="5788">
                  <c:v>18.084560693876099</c:v>
                </c:pt>
                <c:pt idx="5789">
                  <c:v>18.0856539460523</c:v>
                </c:pt>
                <c:pt idx="5790">
                  <c:v>18.087195216647999</c:v>
                </c:pt>
                <c:pt idx="5791">
                  <c:v>18.089027741490501</c:v>
                </c:pt>
                <c:pt idx="5792">
                  <c:v>18.091155434209799</c:v>
                </c:pt>
                <c:pt idx="5793">
                  <c:v>18.0935749717659</c:v>
                </c:pt>
                <c:pt idx="5794">
                  <c:v>18.096480773214498</c:v>
                </c:pt>
                <c:pt idx="5795">
                  <c:v>18.099906245091098</c:v>
                </c:pt>
                <c:pt idx="5796">
                  <c:v>18.1130841263167</c:v>
                </c:pt>
                <c:pt idx="5797">
                  <c:v>18.116701050945299</c:v>
                </c:pt>
                <c:pt idx="5798">
                  <c:v>18.121153271141999</c:v>
                </c:pt>
                <c:pt idx="5799">
                  <c:v>18.125962845985399</c:v>
                </c:pt>
                <c:pt idx="5800">
                  <c:v>18.131091806910899</c:v>
                </c:pt>
                <c:pt idx="5801">
                  <c:v>18.136415106924701</c:v>
                </c:pt>
                <c:pt idx="5802">
                  <c:v>18.1417990776621</c:v>
                </c:pt>
                <c:pt idx="5803">
                  <c:v>18.147379090617701</c:v>
                </c:pt>
                <c:pt idx="5804">
                  <c:v>18.163549096407198</c:v>
                </c:pt>
                <c:pt idx="5805">
                  <c:v>18.168860759707101</c:v>
                </c:pt>
                <c:pt idx="5806">
                  <c:v>18.174450145191201</c:v>
                </c:pt>
                <c:pt idx="5807">
                  <c:v>18.179787622642099</c:v>
                </c:pt>
                <c:pt idx="5808">
                  <c:v>18.184633001557199</c:v>
                </c:pt>
                <c:pt idx="5809">
                  <c:v>18.189284354814301</c:v>
                </c:pt>
                <c:pt idx="5810">
                  <c:v>18.193637428076599</c:v>
                </c:pt>
                <c:pt idx="5811">
                  <c:v>18.1976111353245</c:v>
                </c:pt>
                <c:pt idx="5812">
                  <c:v>18.206940584681401</c:v>
                </c:pt>
                <c:pt idx="5813">
                  <c:v>18.210112894543698</c:v>
                </c:pt>
                <c:pt idx="5814">
                  <c:v>18.212554647815502</c:v>
                </c:pt>
                <c:pt idx="5815">
                  <c:v>18.214344693975601</c:v>
                </c:pt>
                <c:pt idx="5816">
                  <c:v>18.215724182757398</c:v>
                </c:pt>
                <c:pt idx="5817">
                  <c:v>18.216578640054401</c:v>
                </c:pt>
                <c:pt idx="5818">
                  <c:v>18.2168866097186</c:v>
                </c:pt>
                <c:pt idx="5819">
                  <c:v>18.216695870678102</c:v>
                </c:pt>
                <c:pt idx="5820">
                  <c:v>18.216283530761299</c:v>
                </c:pt>
                <c:pt idx="5821">
                  <c:v>18.214989260164899</c:v>
                </c:pt>
                <c:pt idx="5822">
                  <c:v>18.213379035829501</c:v>
                </c:pt>
                <c:pt idx="5823">
                  <c:v>18.211308233185001</c:v>
                </c:pt>
                <c:pt idx="5824">
                  <c:v>18.208849441107699</c:v>
                </c:pt>
                <c:pt idx="5825">
                  <c:v>18.206229148327601</c:v>
                </c:pt>
                <c:pt idx="5826">
                  <c:v>18.203362207811601</c:v>
                </c:pt>
                <c:pt idx="5827">
                  <c:v>18.200314853339702</c:v>
                </c:pt>
                <c:pt idx="5828">
                  <c:v>18.197138952186702</c:v>
                </c:pt>
                <c:pt idx="5829">
                  <c:v>18.193968424452098</c:v>
                </c:pt>
                <c:pt idx="5830">
                  <c:v>18.1908100956149</c:v>
                </c:pt>
                <c:pt idx="5831">
                  <c:v>18.187732627263301</c:v>
                </c:pt>
                <c:pt idx="5832">
                  <c:v>18.1847390904117</c:v>
                </c:pt>
                <c:pt idx="5833">
                  <c:v>18.181885196025501</c:v>
                </c:pt>
                <c:pt idx="5834">
                  <c:v>18.1792786319144</c:v>
                </c:pt>
                <c:pt idx="5835">
                  <c:v>18.176778628772301</c:v>
                </c:pt>
                <c:pt idx="5836">
                  <c:v>18.176813840921401</c:v>
                </c:pt>
                <c:pt idx="5837">
                  <c:v>18.174893563245298</c:v>
                </c:pt>
                <c:pt idx="5838">
                  <c:v>18.173269595445799</c:v>
                </c:pt>
                <c:pt idx="5839">
                  <c:v>18.172012339581102</c:v>
                </c:pt>
                <c:pt idx="5840">
                  <c:v>18.170956865189499</c:v>
                </c:pt>
                <c:pt idx="5841">
                  <c:v>18.1702874614429</c:v>
                </c:pt>
                <c:pt idx="5842">
                  <c:v>18.169920896423999</c:v>
                </c:pt>
                <c:pt idx="5843">
                  <c:v>18.169791432478998</c:v>
                </c:pt>
                <c:pt idx="5844">
                  <c:v>18.1738611609392</c:v>
                </c:pt>
                <c:pt idx="5845">
                  <c:v>18.174259677399199</c:v>
                </c:pt>
                <c:pt idx="5846">
                  <c:v>18.174960600715401</c:v>
                </c:pt>
                <c:pt idx="5847">
                  <c:v>18.175810298530099</c:v>
                </c:pt>
                <c:pt idx="5848">
                  <c:v>18.176906482998799</c:v>
                </c:pt>
                <c:pt idx="5849">
                  <c:v>18.178073064697902</c:v>
                </c:pt>
                <c:pt idx="5850">
                  <c:v>18.179406846065699</c:v>
                </c:pt>
                <c:pt idx="5851">
                  <c:v>18.1807849242157</c:v>
                </c:pt>
                <c:pt idx="5852">
                  <c:v>18.185309233477401</c:v>
                </c:pt>
                <c:pt idx="5853">
                  <c:v>18.186686454869001</c:v>
                </c:pt>
                <c:pt idx="5854">
                  <c:v>18.188102140209299</c:v>
                </c:pt>
                <c:pt idx="5855">
                  <c:v>18.189420319330299</c:v>
                </c:pt>
                <c:pt idx="5856">
                  <c:v>18.190603459208798</c:v>
                </c:pt>
                <c:pt idx="5857">
                  <c:v>18.191722649361001</c:v>
                </c:pt>
                <c:pt idx="5858">
                  <c:v>18.192628799021598</c:v>
                </c:pt>
                <c:pt idx="5859">
                  <c:v>18.193381656401801</c:v>
                </c:pt>
                <c:pt idx="5860">
                  <c:v>18.194088722358799</c:v>
                </c:pt>
                <c:pt idx="5861">
                  <c:v>18.194404846986401</c:v>
                </c:pt>
                <c:pt idx="5862">
                  <c:v>18.1944869870232</c:v>
                </c:pt>
                <c:pt idx="5863">
                  <c:v>18.194291990018201</c:v>
                </c:pt>
                <c:pt idx="5864">
                  <c:v>18.193830651980502</c:v>
                </c:pt>
                <c:pt idx="5865">
                  <c:v>18.1931425304568</c:v>
                </c:pt>
                <c:pt idx="5866">
                  <c:v>18.192141911201901</c:v>
                </c:pt>
                <c:pt idx="5867">
                  <c:v>18.190852228275599</c:v>
                </c:pt>
                <c:pt idx="5868">
                  <c:v>18.186403618557101</c:v>
                </c:pt>
                <c:pt idx="5869">
                  <c:v>18.1846778884582</c:v>
                </c:pt>
                <c:pt idx="5870">
                  <c:v>18.182631917050301</c:v>
                </c:pt>
                <c:pt idx="5871">
                  <c:v>18.1804294008131</c:v>
                </c:pt>
                <c:pt idx="5872">
                  <c:v>18.177956117983999</c:v>
                </c:pt>
                <c:pt idx="5873">
                  <c:v>18.175355406745702</c:v>
                </c:pt>
                <c:pt idx="5874">
                  <c:v>18.172592249796502</c:v>
                </c:pt>
                <c:pt idx="5875">
                  <c:v>18.169735847742501</c:v>
                </c:pt>
                <c:pt idx="5876">
                  <c:v>18.1633737511068</c:v>
                </c:pt>
                <c:pt idx="5877">
                  <c:v>18.1606205575759</c:v>
                </c:pt>
                <c:pt idx="5878">
                  <c:v>18.157736886268399</c:v>
                </c:pt>
                <c:pt idx="5879">
                  <c:v>18.154901777131499</c:v>
                </c:pt>
                <c:pt idx="5880">
                  <c:v>18.1521826978353</c:v>
                </c:pt>
                <c:pt idx="5881">
                  <c:v>18.149601470058698</c:v>
                </c:pt>
                <c:pt idx="5882">
                  <c:v>18.1471885707494</c:v>
                </c:pt>
                <c:pt idx="5883">
                  <c:v>18.1450007008367</c:v>
                </c:pt>
                <c:pt idx="5884">
                  <c:v>18.141885531393399</c:v>
                </c:pt>
                <c:pt idx="5885">
                  <c:v>18.1401323844782</c:v>
                </c:pt>
                <c:pt idx="5886">
                  <c:v>18.1386473717298</c:v>
                </c:pt>
                <c:pt idx="5887">
                  <c:v>18.137439622923999</c:v>
                </c:pt>
                <c:pt idx="5888">
                  <c:v>18.136555761618101</c:v>
                </c:pt>
                <c:pt idx="5889">
                  <c:v>18.135929172449998</c:v>
                </c:pt>
                <c:pt idx="5890">
                  <c:v>18.135614459156699</c:v>
                </c:pt>
                <c:pt idx="5891">
                  <c:v>18.1355660494307</c:v>
                </c:pt>
                <c:pt idx="5892">
                  <c:v>18.137443323448899</c:v>
                </c:pt>
                <c:pt idx="5893">
                  <c:v>18.137862029085799</c:v>
                </c:pt>
                <c:pt idx="5894">
                  <c:v>18.1385775994802</c:v>
                </c:pt>
                <c:pt idx="5895">
                  <c:v>18.139364073451901</c:v>
                </c:pt>
                <c:pt idx="5896">
                  <c:v>18.140309580635201</c:v>
                </c:pt>
                <c:pt idx="5897">
                  <c:v>18.1413003045644</c:v>
                </c:pt>
                <c:pt idx="5898">
                  <c:v>18.1423636030914</c:v>
                </c:pt>
                <c:pt idx="5899">
                  <c:v>18.143544520547401</c:v>
                </c:pt>
                <c:pt idx="5900">
                  <c:v>18.145980563202102</c:v>
                </c:pt>
                <c:pt idx="5901">
                  <c:v>18.147063503289001</c:v>
                </c:pt>
                <c:pt idx="5902">
                  <c:v>18.147974397238599</c:v>
                </c:pt>
                <c:pt idx="5903">
                  <c:v>18.148700865639999</c:v>
                </c:pt>
                <c:pt idx="5904">
                  <c:v>18.1492120599133</c:v>
                </c:pt>
                <c:pt idx="5905">
                  <c:v>18.149506698103401</c:v>
                </c:pt>
                <c:pt idx="5906">
                  <c:v>18.149474225459699</c:v>
                </c:pt>
                <c:pt idx="5907">
                  <c:v>18.1491603269397</c:v>
                </c:pt>
                <c:pt idx="5908">
                  <c:v>18.146631572383601</c:v>
                </c:pt>
                <c:pt idx="5909">
                  <c:v>18.14569405005</c:v>
                </c:pt>
                <c:pt idx="5910">
                  <c:v>18.1443703229465</c:v>
                </c:pt>
                <c:pt idx="5911">
                  <c:v>18.1426325496532</c:v>
                </c:pt>
                <c:pt idx="5912">
                  <c:v>18.140673191134599</c:v>
                </c:pt>
                <c:pt idx="5913">
                  <c:v>18.1382413055847</c:v>
                </c:pt>
                <c:pt idx="5914">
                  <c:v>18.135444328205601</c:v>
                </c:pt>
                <c:pt idx="5915">
                  <c:v>18.132306411633301</c:v>
                </c:pt>
                <c:pt idx="5916">
                  <c:v>18.123492916949701</c:v>
                </c:pt>
                <c:pt idx="5917">
                  <c:v>18.119886041611601</c:v>
                </c:pt>
                <c:pt idx="5918">
                  <c:v>18.116042203425899</c:v>
                </c:pt>
                <c:pt idx="5919">
                  <c:v>18.111857083473598</c:v>
                </c:pt>
                <c:pt idx="5920">
                  <c:v>18.107493721243198</c:v>
                </c:pt>
                <c:pt idx="5921">
                  <c:v>18.102987923919098</c:v>
                </c:pt>
                <c:pt idx="5922">
                  <c:v>18.0984473470795</c:v>
                </c:pt>
                <c:pt idx="5923">
                  <c:v>18.093834260351102</c:v>
                </c:pt>
                <c:pt idx="5924">
                  <c:v>18.083898408592201</c:v>
                </c:pt>
                <c:pt idx="5925">
                  <c:v>18.079581230691499</c:v>
                </c:pt>
                <c:pt idx="5926">
                  <c:v>18.075107032513301</c:v>
                </c:pt>
                <c:pt idx="5927">
                  <c:v>18.070906337104802</c:v>
                </c:pt>
                <c:pt idx="5928">
                  <c:v>18.0667600357109</c:v>
                </c:pt>
                <c:pt idx="5929">
                  <c:v>18.062964413197399</c:v>
                </c:pt>
                <c:pt idx="5930">
                  <c:v>18.059343817871099</c:v>
                </c:pt>
                <c:pt idx="5931">
                  <c:v>18.056126985697102</c:v>
                </c:pt>
                <c:pt idx="5932">
                  <c:v>18.050713989764599</c:v>
                </c:pt>
                <c:pt idx="5933">
                  <c:v>18.048162190698999</c:v>
                </c:pt>
                <c:pt idx="5934">
                  <c:v>18.045900650814598</c:v>
                </c:pt>
                <c:pt idx="5935">
                  <c:v>18.044005147143402</c:v>
                </c:pt>
                <c:pt idx="5936">
                  <c:v>18.0425390012946</c:v>
                </c:pt>
                <c:pt idx="5937">
                  <c:v>18.041451894713401</c:v>
                </c:pt>
                <c:pt idx="5938">
                  <c:v>18.040735028601901</c:v>
                </c:pt>
                <c:pt idx="5939">
                  <c:v>18.040387539929998</c:v>
                </c:pt>
                <c:pt idx="5940">
                  <c:v>18.041408781361699</c:v>
                </c:pt>
                <c:pt idx="5941">
                  <c:v>18.041822707654401</c:v>
                </c:pt>
                <c:pt idx="5942">
                  <c:v>18.042443867049599</c:v>
                </c:pt>
                <c:pt idx="5943">
                  <c:v>18.0434624674505</c:v>
                </c:pt>
                <c:pt idx="5944">
                  <c:v>18.0447035183239</c:v>
                </c:pt>
                <c:pt idx="5945">
                  <c:v>18.046084675075999</c:v>
                </c:pt>
                <c:pt idx="5946">
                  <c:v>18.047664716500702</c:v>
                </c:pt>
                <c:pt idx="5947">
                  <c:v>18.0493339328738</c:v>
                </c:pt>
                <c:pt idx="5948">
                  <c:v>18.052430055436702</c:v>
                </c:pt>
                <c:pt idx="5949">
                  <c:v>18.054111582636299</c:v>
                </c:pt>
                <c:pt idx="5950">
                  <c:v>18.0556496621005</c:v>
                </c:pt>
                <c:pt idx="5951">
                  <c:v>18.0570383054567</c:v>
                </c:pt>
                <c:pt idx="5952">
                  <c:v>18.058219501564999</c:v>
                </c:pt>
                <c:pt idx="5953">
                  <c:v>18.059091907607002</c:v>
                </c:pt>
                <c:pt idx="5954">
                  <c:v>18.059617597360401</c:v>
                </c:pt>
                <c:pt idx="5955">
                  <c:v>18.0598830849185</c:v>
                </c:pt>
                <c:pt idx="5956">
                  <c:v>18.0576999791048</c:v>
                </c:pt>
                <c:pt idx="5957">
                  <c:v>18.0570823887962</c:v>
                </c:pt>
                <c:pt idx="5958">
                  <c:v>18.056044941874301</c:v>
                </c:pt>
                <c:pt idx="5959">
                  <c:v>18.054406865341001</c:v>
                </c:pt>
                <c:pt idx="5960">
                  <c:v>18.052211594969599</c:v>
                </c:pt>
                <c:pt idx="5961">
                  <c:v>18.0494670796676</c:v>
                </c:pt>
                <c:pt idx="5962">
                  <c:v>18.046312854251902</c:v>
                </c:pt>
                <c:pt idx="5963">
                  <c:v>18.042629735145201</c:v>
                </c:pt>
                <c:pt idx="5964">
                  <c:v>18.031498992222499</c:v>
                </c:pt>
                <c:pt idx="5965">
                  <c:v>18.0271957976992</c:v>
                </c:pt>
                <c:pt idx="5966">
                  <c:v>18.022133846835899</c:v>
                </c:pt>
                <c:pt idx="5967">
                  <c:v>18.016671912015099</c:v>
                </c:pt>
                <c:pt idx="5968">
                  <c:v>18.0110621642736</c:v>
                </c:pt>
                <c:pt idx="5969">
                  <c:v>18.004919818708</c:v>
                </c:pt>
                <c:pt idx="5970">
                  <c:v>17.9986163460818</c:v>
                </c:pt>
                <c:pt idx="5971">
                  <c:v>17.9921527441515</c:v>
                </c:pt>
                <c:pt idx="5972">
                  <c:v>17.976649404139501</c:v>
                </c:pt>
                <c:pt idx="5973">
                  <c:v>17.9702208080835</c:v>
                </c:pt>
                <c:pt idx="5974">
                  <c:v>17.963621040264599</c:v>
                </c:pt>
                <c:pt idx="5975">
                  <c:v>17.957170137009999</c:v>
                </c:pt>
                <c:pt idx="5976">
                  <c:v>17.9506985382043</c:v>
                </c:pt>
                <c:pt idx="5977">
                  <c:v>17.9444012023738</c:v>
                </c:pt>
                <c:pt idx="5978">
                  <c:v>17.938332866350699</c:v>
                </c:pt>
                <c:pt idx="5979">
                  <c:v>17.932542019854299</c:v>
                </c:pt>
                <c:pt idx="5980">
                  <c:v>17.911343382172898</c:v>
                </c:pt>
                <c:pt idx="5981">
                  <c:v>17.906808413914501</c:v>
                </c:pt>
                <c:pt idx="5982">
                  <c:v>17.902001681670601</c:v>
                </c:pt>
                <c:pt idx="5983">
                  <c:v>17.8975087199995</c:v>
                </c:pt>
                <c:pt idx="5984">
                  <c:v>17.893454391559501</c:v>
                </c:pt>
                <c:pt idx="5985">
                  <c:v>17.889759626379998</c:v>
                </c:pt>
                <c:pt idx="5986">
                  <c:v>17.886395753644901</c:v>
                </c:pt>
                <c:pt idx="5987">
                  <c:v>17.883484588582501</c:v>
                </c:pt>
                <c:pt idx="5988">
                  <c:v>17.879271407334802</c:v>
                </c:pt>
                <c:pt idx="5989">
                  <c:v>17.877588856506701</c:v>
                </c:pt>
                <c:pt idx="5990">
                  <c:v>17.876209062276502</c:v>
                </c:pt>
                <c:pt idx="5991">
                  <c:v>17.875143083956001</c:v>
                </c:pt>
                <c:pt idx="5992">
                  <c:v>17.874413953959301</c:v>
                </c:pt>
                <c:pt idx="5993">
                  <c:v>17.8738579232432</c:v>
                </c:pt>
                <c:pt idx="5994">
                  <c:v>17.8736249072502</c:v>
                </c:pt>
                <c:pt idx="5995">
                  <c:v>17.873547967768001</c:v>
                </c:pt>
                <c:pt idx="5996">
                  <c:v>17.8726409084043</c:v>
                </c:pt>
                <c:pt idx="5997">
                  <c:v>17.872658013232201</c:v>
                </c:pt>
                <c:pt idx="5998">
                  <c:v>17.8728110405476</c:v>
                </c:pt>
                <c:pt idx="5999">
                  <c:v>17.872823867656201</c:v>
                </c:pt>
                <c:pt idx="6000">
                  <c:v>17.872789981029399</c:v>
                </c:pt>
                <c:pt idx="6001">
                  <c:v>17.872614682617002</c:v>
                </c:pt>
                <c:pt idx="6002">
                  <c:v>17.8722343372418</c:v>
                </c:pt>
                <c:pt idx="6003">
                  <c:v>17.8717166910183</c:v>
                </c:pt>
                <c:pt idx="6004">
                  <c:v>17.867822001595101</c:v>
                </c:pt>
                <c:pt idx="6005">
                  <c:v>17.8668101663838</c:v>
                </c:pt>
                <c:pt idx="6006">
                  <c:v>17.865485732117701</c:v>
                </c:pt>
                <c:pt idx="6007">
                  <c:v>17.863837416399601</c:v>
                </c:pt>
                <c:pt idx="6008">
                  <c:v>17.8618794611201</c:v>
                </c:pt>
                <c:pt idx="6009">
                  <c:v>17.859725370512901</c:v>
                </c:pt>
                <c:pt idx="6010">
                  <c:v>17.8571688679136</c:v>
                </c:pt>
                <c:pt idx="6011">
                  <c:v>17.854287012807099</c:v>
                </c:pt>
                <c:pt idx="6012">
                  <c:v>17.845234909127399</c:v>
                </c:pt>
                <c:pt idx="6013">
                  <c:v>17.841804831282001</c:v>
                </c:pt>
                <c:pt idx="6014">
                  <c:v>17.837969140828001</c:v>
                </c:pt>
                <c:pt idx="6015">
                  <c:v>17.833844770992801</c:v>
                </c:pt>
                <c:pt idx="6016">
                  <c:v>17.829485914651301</c:v>
                </c:pt>
                <c:pt idx="6017">
                  <c:v>17.8248803821423</c:v>
                </c:pt>
                <c:pt idx="6018">
                  <c:v>17.820012013511899</c:v>
                </c:pt>
                <c:pt idx="6019">
                  <c:v>17.814984536025001</c:v>
                </c:pt>
                <c:pt idx="6020">
                  <c:v>17.802883052910101</c:v>
                </c:pt>
                <c:pt idx="6021">
                  <c:v>17.7980249122092</c:v>
                </c:pt>
                <c:pt idx="6022">
                  <c:v>17.792692133913299</c:v>
                </c:pt>
                <c:pt idx="6023">
                  <c:v>17.787393074489</c:v>
                </c:pt>
                <c:pt idx="6024">
                  <c:v>17.7820081174088</c:v>
                </c:pt>
                <c:pt idx="6025">
                  <c:v>17.7766246265147</c:v>
                </c:pt>
                <c:pt idx="6026">
                  <c:v>17.771307112670701</c:v>
                </c:pt>
                <c:pt idx="6027">
                  <c:v>17.766219843199998</c:v>
                </c:pt>
                <c:pt idx="6028">
                  <c:v>17.754730956068499</c:v>
                </c:pt>
                <c:pt idx="6029">
                  <c:v>17.7498862989959</c:v>
                </c:pt>
                <c:pt idx="6030">
                  <c:v>17.745180494222598</c:v>
                </c:pt>
                <c:pt idx="6031">
                  <c:v>17.740472452752101</c:v>
                </c:pt>
                <c:pt idx="6032">
                  <c:v>17.736134044230798</c:v>
                </c:pt>
                <c:pt idx="6033">
                  <c:v>17.731901460035601</c:v>
                </c:pt>
                <c:pt idx="6034">
                  <c:v>17.728026309255402</c:v>
                </c:pt>
                <c:pt idx="6035">
                  <c:v>17.724267914509198</c:v>
                </c:pt>
                <c:pt idx="6036">
                  <c:v>17.7160064190378</c:v>
                </c:pt>
                <c:pt idx="6037">
                  <c:v>17.712936404103399</c:v>
                </c:pt>
                <c:pt idx="6038">
                  <c:v>17.709920436788501</c:v>
                </c:pt>
                <c:pt idx="6039">
                  <c:v>17.7072209304505</c:v>
                </c:pt>
                <c:pt idx="6040">
                  <c:v>17.704637910159999</c:v>
                </c:pt>
                <c:pt idx="6041">
                  <c:v>17.702335818246201</c:v>
                </c:pt>
                <c:pt idx="6042">
                  <c:v>17.7001523294972</c:v>
                </c:pt>
                <c:pt idx="6043">
                  <c:v>17.6981887575865</c:v>
                </c:pt>
                <c:pt idx="6044">
                  <c:v>17.692388522972301</c:v>
                </c:pt>
                <c:pt idx="6045">
                  <c:v>17.690708482480499</c:v>
                </c:pt>
                <c:pt idx="6046">
                  <c:v>17.689016904663902</c:v>
                </c:pt>
                <c:pt idx="6047">
                  <c:v>17.687430862481001</c:v>
                </c:pt>
                <c:pt idx="6048">
                  <c:v>17.685927977575499</c:v>
                </c:pt>
                <c:pt idx="6049">
                  <c:v>17.6844157552814</c:v>
                </c:pt>
                <c:pt idx="6050">
                  <c:v>17.6827686940854</c:v>
                </c:pt>
                <c:pt idx="6051">
                  <c:v>17.681152804961201</c:v>
                </c:pt>
                <c:pt idx="6052">
                  <c:v>17.6755839708065</c:v>
                </c:pt>
                <c:pt idx="6053">
                  <c:v>17.673760701522099</c:v>
                </c:pt>
                <c:pt idx="6054">
                  <c:v>17.671747264436799</c:v>
                </c:pt>
                <c:pt idx="6055">
                  <c:v>17.6696987201409</c:v>
                </c:pt>
                <c:pt idx="6056">
                  <c:v>17.6675163774851</c:v>
                </c:pt>
                <c:pt idx="6057">
                  <c:v>17.665093140353701</c:v>
                </c:pt>
                <c:pt idx="6058">
                  <c:v>17.662597551691398</c:v>
                </c:pt>
                <c:pt idx="6059">
                  <c:v>17.6598176518632</c:v>
                </c:pt>
                <c:pt idx="6060">
                  <c:v>17.652051916129899</c:v>
                </c:pt>
                <c:pt idx="6061">
                  <c:v>17.649180441845999</c:v>
                </c:pt>
                <c:pt idx="6062">
                  <c:v>17.645941093704099</c:v>
                </c:pt>
                <c:pt idx="6063">
                  <c:v>17.642641208131501</c:v>
                </c:pt>
                <c:pt idx="6064">
                  <c:v>17.6390405434347</c:v>
                </c:pt>
                <c:pt idx="6065">
                  <c:v>17.635409357143999</c:v>
                </c:pt>
                <c:pt idx="6066">
                  <c:v>17.6315361662034</c:v>
                </c:pt>
                <c:pt idx="6067">
                  <c:v>17.627657457267802</c:v>
                </c:pt>
                <c:pt idx="6068">
                  <c:v>17.617574346767299</c:v>
                </c:pt>
                <c:pt idx="6069">
                  <c:v>17.613599761840501</c:v>
                </c:pt>
                <c:pt idx="6070">
                  <c:v>17.609373478459801</c:v>
                </c:pt>
                <c:pt idx="6071">
                  <c:v>17.605139540657898</c:v>
                </c:pt>
                <c:pt idx="6072">
                  <c:v>17.600814928139801</c:v>
                </c:pt>
                <c:pt idx="6073">
                  <c:v>17.596503305346499</c:v>
                </c:pt>
                <c:pt idx="6074">
                  <c:v>17.5921714493787</c:v>
                </c:pt>
                <c:pt idx="6075">
                  <c:v>17.587775184769601</c:v>
                </c:pt>
                <c:pt idx="6076">
                  <c:v>17.577462649487099</c:v>
                </c:pt>
                <c:pt idx="6077">
                  <c:v>17.573334349433999</c:v>
                </c:pt>
                <c:pt idx="6078">
                  <c:v>17.569291126429601</c:v>
                </c:pt>
                <c:pt idx="6079">
                  <c:v>17.565352930123101</c:v>
                </c:pt>
                <c:pt idx="6080">
                  <c:v>17.5614159316398</c:v>
                </c:pt>
                <c:pt idx="6081">
                  <c:v>17.557664994509601</c:v>
                </c:pt>
                <c:pt idx="6082">
                  <c:v>17.554098138246399</c:v>
                </c:pt>
                <c:pt idx="6083">
                  <c:v>17.5507295439327</c:v>
                </c:pt>
                <c:pt idx="6084">
                  <c:v>17.543154480930699</c:v>
                </c:pt>
                <c:pt idx="6085">
                  <c:v>17.540071246453898</c:v>
                </c:pt>
                <c:pt idx="6086">
                  <c:v>17.537248862537201</c:v>
                </c:pt>
                <c:pt idx="6087">
                  <c:v>17.534472568247601</c:v>
                </c:pt>
                <c:pt idx="6088">
                  <c:v>17.5319238333981</c:v>
                </c:pt>
                <c:pt idx="6089">
                  <c:v>17.529445307969802</c:v>
                </c:pt>
                <c:pt idx="6090">
                  <c:v>17.5271917747537</c:v>
                </c:pt>
                <c:pt idx="6091">
                  <c:v>17.524970401972102</c:v>
                </c:pt>
                <c:pt idx="6092">
                  <c:v>17.520192543782699</c:v>
                </c:pt>
                <c:pt idx="6093">
                  <c:v>17.5182705881946</c:v>
                </c:pt>
                <c:pt idx="6094">
                  <c:v>17.5162796941054</c:v>
                </c:pt>
                <c:pt idx="6095">
                  <c:v>17.514340518512299</c:v>
                </c:pt>
                <c:pt idx="6096">
                  <c:v>17.512414622182</c:v>
                </c:pt>
                <c:pt idx="6097">
                  <c:v>17.510540609797701</c:v>
                </c:pt>
                <c:pt idx="6098">
                  <c:v>17.508573457118199</c:v>
                </c:pt>
                <c:pt idx="6099">
                  <c:v>17.5065499455592</c:v>
                </c:pt>
                <c:pt idx="6100">
                  <c:v>17.501400774537299</c:v>
                </c:pt>
                <c:pt idx="6101">
                  <c:v>17.4992559233905</c:v>
                </c:pt>
                <c:pt idx="6102">
                  <c:v>17.496952895947899</c:v>
                </c:pt>
                <c:pt idx="6103">
                  <c:v>17.494638178799399</c:v>
                </c:pt>
                <c:pt idx="6104">
                  <c:v>17.492037635655599</c:v>
                </c:pt>
                <c:pt idx="6105">
                  <c:v>17.489337171200699</c:v>
                </c:pt>
                <c:pt idx="6106">
                  <c:v>17.486465935744501</c:v>
                </c:pt>
                <c:pt idx="6107">
                  <c:v>17.4834917611789</c:v>
                </c:pt>
                <c:pt idx="6108">
                  <c:v>17.4757686597315</c:v>
                </c:pt>
                <c:pt idx="6109">
                  <c:v>17.472609091809002</c:v>
                </c:pt>
                <c:pt idx="6110">
                  <c:v>17.469238465052499</c:v>
                </c:pt>
                <c:pt idx="6111">
                  <c:v>17.465746875806602</c:v>
                </c:pt>
                <c:pt idx="6112">
                  <c:v>17.461973277837298</c:v>
                </c:pt>
                <c:pt idx="6113">
                  <c:v>17.458235473222398</c:v>
                </c:pt>
                <c:pt idx="6114">
                  <c:v>17.454269363890301</c:v>
                </c:pt>
                <c:pt idx="6115">
                  <c:v>17.4503461330047</c:v>
                </c:pt>
                <c:pt idx="6116">
                  <c:v>17.440091338095399</c:v>
                </c:pt>
                <c:pt idx="6117">
                  <c:v>17.436017347382101</c:v>
                </c:pt>
                <c:pt idx="6118">
                  <c:v>17.4318076728904</c:v>
                </c:pt>
                <c:pt idx="6119">
                  <c:v>17.427559867749</c:v>
                </c:pt>
                <c:pt idx="6120">
                  <c:v>17.423289455548701</c:v>
                </c:pt>
                <c:pt idx="6121">
                  <c:v>17.4190645190663</c:v>
                </c:pt>
                <c:pt idx="6122">
                  <c:v>17.414805117521698</c:v>
                </c:pt>
                <c:pt idx="6123">
                  <c:v>17.410638942134199</c:v>
                </c:pt>
                <c:pt idx="6124">
                  <c:v>17.399712820574301</c:v>
                </c:pt>
                <c:pt idx="6125">
                  <c:v>17.3957054812088</c:v>
                </c:pt>
                <c:pt idx="6126">
                  <c:v>17.391668251902502</c:v>
                </c:pt>
                <c:pt idx="6127">
                  <c:v>17.387695454448799</c:v>
                </c:pt>
                <c:pt idx="6128">
                  <c:v>17.3839130638763</c:v>
                </c:pt>
                <c:pt idx="6129">
                  <c:v>17.380126183495399</c:v>
                </c:pt>
                <c:pt idx="6130">
                  <c:v>17.376617320611501</c:v>
                </c:pt>
                <c:pt idx="6131">
                  <c:v>17.372970996602501</c:v>
                </c:pt>
                <c:pt idx="6132">
                  <c:v>17.363281332486199</c:v>
                </c:pt>
                <c:pt idx="6133">
                  <c:v>17.360110965578901</c:v>
                </c:pt>
                <c:pt idx="6134">
                  <c:v>17.356912174824998</c:v>
                </c:pt>
                <c:pt idx="6135">
                  <c:v>17.353944858313</c:v>
                </c:pt>
                <c:pt idx="6136">
                  <c:v>17.350931256521999</c:v>
                </c:pt>
                <c:pt idx="6137">
                  <c:v>17.347992681109801</c:v>
                </c:pt>
                <c:pt idx="6138">
                  <c:v>17.345113870981901</c:v>
                </c:pt>
                <c:pt idx="6139">
                  <c:v>17.342276276498001</c:v>
                </c:pt>
                <c:pt idx="6140">
                  <c:v>17.333666663211901</c:v>
                </c:pt>
                <c:pt idx="6141">
                  <c:v>17.330960755437498</c:v>
                </c:pt>
                <c:pt idx="6142">
                  <c:v>17.3280966945734</c:v>
                </c:pt>
                <c:pt idx="6143">
                  <c:v>17.325185291716998</c:v>
                </c:pt>
                <c:pt idx="6144">
                  <c:v>17.322212668662001</c:v>
                </c:pt>
                <c:pt idx="6145">
                  <c:v>17.319075486647701</c:v>
                </c:pt>
                <c:pt idx="6146">
                  <c:v>17.315996590551698</c:v>
                </c:pt>
                <c:pt idx="6147">
                  <c:v>17.312555868988699</c:v>
                </c:pt>
                <c:pt idx="6148">
                  <c:v>17.3021078895739</c:v>
                </c:pt>
                <c:pt idx="6149">
                  <c:v>17.298330206248501</c:v>
                </c:pt>
                <c:pt idx="6150">
                  <c:v>17.294520374285199</c:v>
                </c:pt>
                <c:pt idx="6151">
                  <c:v>17.290339783923098</c:v>
                </c:pt>
                <c:pt idx="6152">
                  <c:v>17.285909198086198</c:v>
                </c:pt>
                <c:pt idx="6153">
                  <c:v>17.281244350468601</c:v>
                </c:pt>
                <c:pt idx="6154">
                  <c:v>17.276320193638</c:v>
                </c:pt>
                <c:pt idx="6155">
                  <c:v>17.271184394357601</c:v>
                </c:pt>
                <c:pt idx="6156">
                  <c:v>17.256588625694199</c:v>
                </c:pt>
                <c:pt idx="6157">
                  <c:v>17.251270726768499</c:v>
                </c:pt>
                <c:pt idx="6158">
                  <c:v>17.245446584658101</c:v>
                </c:pt>
                <c:pt idx="6159">
                  <c:v>17.239410870178499</c:v>
                </c:pt>
                <c:pt idx="6160">
                  <c:v>17.233249622077501</c:v>
                </c:pt>
                <c:pt idx="6161">
                  <c:v>17.226680293239198</c:v>
                </c:pt>
                <c:pt idx="6162">
                  <c:v>17.2203280446472</c:v>
                </c:pt>
                <c:pt idx="6163">
                  <c:v>17.213665005336502</c:v>
                </c:pt>
                <c:pt idx="6164">
                  <c:v>17.195524332068</c:v>
                </c:pt>
                <c:pt idx="6165">
                  <c:v>17.188812821599701</c:v>
                </c:pt>
                <c:pt idx="6166">
                  <c:v>17.181767961976998</c:v>
                </c:pt>
                <c:pt idx="6167">
                  <c:v>17.174654750920201</c:v>
                </c:pt>
                <c:pt idx="6168">
                  <c:v>17.1678213909242</c:v>
                </c:pt>
                <c:pt idx="6169">
                  <c:v>17.160674992446001</c:v>
                </c:pt>
                <c:pt idx="6170">
                  <c:v>17.1535789238694</c:v>
                </c:pt>
                <c:pt idx="6171">
                  <c:v>17.146433066719101</c:v>
                </c:pt>
                <c:pt idx="6172">
                  <c:v>17.128279019489799</c:v>
                </c:pt>
                <c:pt idx="6173">
                  <c:v>17.1215618459828</c:v>
                </c:pt>
                <c:pt idx="6174">
                  <c:v>17.114719612805299</c:v>
                </c:pt>
                <c:pt idx="6175">
                  <c:v>17.108334030556801</c:v>
                </c:pt>
                <c:pt idx="6176">
                  <c:v>17.101815131698</c:v>
                </c:pt>
                <c:pt idx="6177">
                  <c:v>17.0955017559113</c:v>
                </c:pt>
                <c:pt idx="6178">
                  <c:v>17.0894086190259</c:v>
                </c:pt>
                <c:pt idx="6179">
                  <c:v>17.083559739424</c:v>
                </c:pt>
                <c:pt idx="6180">
                  <c:v>17.0696472533775</c:v>
                </c:pt>
                <c:pt idx="6181">
                  <c:v>17.064477699608201</c:v>
                </c:pt>
                <c:pt idx="6182">
                  <c:v>17.0595758182426</c:v>
                </c:pt>
                <c:pt idx="6183">
                  <c:v>17.054967547598501</c:v>
                </c:pt>
                <c:pt idx="6184">
                  <c:v>17.050443843642999</c:v>
                </c:pt>
                <c:pt idx="6185">
                  <c:v>17.046385420227299</c:v>
                </c:pt>
                <c:pt idx="6186">
                  <c:v>17.0424582712944</c:v>
                </c:pt>
                <c:pt idx="6187">
                  <c:v>17.038932089329801</c:v>
                </c:pt>
                <c:pt idx="6188">
                  <c:v>17.030073211748199</c:v>
                </c:pt>
                <c:pt idx="6189">
                  <c:v>17.027041681686899</c:v>
                </c:pt>
                <c:pt idx="6190">
                  <c:v>17.024062102997199</c:v>
                </c:pt>
                <c:pt idx="6191">
                  <c:v>17.021241452637302</c:v>
                </c:pt>
                <c:pt idx="6192">
                  <c:v>17.018702560901101</c:v>
                </c:pt>
                <c:pt idx="6193">
                  <c:v>17.016162071806999</c:v>
                </c:pt>
                <c:pt idx="6194">
                  <c:v>17.0137485163219</c:v>
                </c:pt>
                <c:pt idx="6195">
                  <c:v>17.011370911563802</c:v>
                </c:pt>
                <c:pt idx="6196">
                  <c:v>17.004695964195399</c:v>
                </c:pt>
                <c:pt idx="6197">
                  <c:v>17.0025346993318</c:v>
                </c:pt>
                <c:pt idx="6198">
                  <c:v>17.000394217975099</c:v>
                </c:pt>
                <c:pt idx="6199">
                  <c:v>16.998097469498699</c:v>
                </c:pt>
                <c:pt idx="6200">
                  <c:v>16.995758302544001</c:v>
                </c:pt>
                <c:pt idx="6201">
                  <c:v>16.993340823483301</c:v>
                </c:pt>
                <c:pt idx="6202">
                  <c:v>16.9908519052161</c:v>
                </c:pt>
                <c:pt idx="6203">
                  <c:v>16.988277996655999</c:v>
                </c:pt>
                <c:pt idx="6204">
                  <c:v>16.980448934085199</c:v>
                </c:pt>
                <c:pt idx="6205">
                  <c:v>16.977896609534699</c:v>
                </c:pt>
                <c:pt idx="6206">
                  <c:v>16.974887138898598</c:v>
                </c:pt>
                <c:pt idx="6207">
                  <c:v>16.9716931675346</c:v>
                </c:pt>
                <c:pt idx="6208">
                  <c:v>16.9683596503953</c:v>
                </c:pt>
                <c:pt idx="6209">
                  <c:v>16.9648283709362</c:v>
                </c:pt>
                <c:pt idx="6210">
                  <c:v>16.961095049660699</c:v>
                </c:pt>
                <c:pt idx="6211">
                  <c:v>16.957208621186702</c:v>
                </c:pt>
                <c:pt idx="6212">
                  <c:v>16.9457511242496</c:v>
                </c:pt>
                <c:pt idx="6213">
                  <c:v>16.941824103326699</c:v>
                </c:pt>
                <c:pt idx="6214">
                  <c:v>16.937357813808699</c:v>
                </c:pt>
                <c:pt idx="6215">
                  <c:v>16.932761743879201</c:v>
                </c:pt>
                <c:pt idx="6216">
                  <c:v>16.927995191607401</c:v>
                </c:pt>
                <c:pt idx="6217">
                  <c:v>16.923073401028201</c:v>
                </c:pt>
                <c:pt idx="6218">
                  <c:v>16.9180744085286</c:v>
                </c:pt>
                <c:pt idx="6219">
                  <c:v>16.913161354861</c:v>
                </c:pt>
                <c:pt idx="6220">
                  <c:v>16.898697316831498</c:v>
                </c:pt>
                <c:pt idx="6221">
                  <c:v>16.8938979693684</c:v>
                </c:pt>
                <c:pt idx="6222">
                  <c:v>16.8887102431008</c:v>
                </c:pt>
                <c:pt idx="6223">
                  <c:v>16.883557048566701</c:v>
                </c:pt>
                <c:pt idx="6224">
                  <c:v>16.878409368940801</c:v>
                </c:pt>
                <c:pt idx="6225">
                  <c:v>16.873358800411399</c:v>
                </c:pt>
                <c:pt idx="6226">
                  <c:v>16.868428980516398</c:v>
                </c:pt>
                <c:pt idx="6227">
                  <c:v>16.863745011432499</c:v>
                </c:pt>
                <c:pt idx="6228">
                  <c:v>16.851106948982899</c:v>
                </c:pt>
                <c:pt idx="6229">
                  <c:v>16.846750693557599</c:v>
                </c:pt>
                <c:pt idx="6230">
                  <c:v>16.8424131237058</c:v>
                </c:pt>
                <c:pt idx="6231">
                  <c:v>16.838270590660901</c:v>
                </c:pt>
                <c:pt idx="6232">
                  <c:v>16.834327522064299</c:v>
                </c:pt>
                <c:pt idx="6233">
                  <c:v>16.8306535829302</c:v>
                </c:pt>
                <c:pt idx="6234">
                  <c:v>16.827302044976499</c:v>
                </c:pt>
                <c:pt idx="6235">
                  <c:v>16.824055822140199</c:v>
                </c:pt>
                <c:pt idx="6236">
                  <c:v>16.808554806761101</c:v>
                </c:pt>
                <c:pt idx="6237">
                  <c:v>16.806257975922598</c:v>
                </c:pt>
                <c:pt idx="6238">
                  <c:v>16.803613323349101</c:v>
                </c:pt>
                <c:pt idx="6239">
                  <c:v>16.801109883602699</c:v>
                </c:pt>
                <c:pt idx="6240">
                  <c:v>16.798730620575199</c:v>
                </c:pt>
                <c:pt idx="6241">
                  <c:v>16.796537505461298</c:v>
                </c:pt>
                <c:pt idx="6242">
                  <c:v>16.794529782382199</c:v>
                </c:pt>
                <c:pt idx="6243">
                  <c:v>16.7924924000177</c:v>
                </c:pt>
                <c:pt idx="6244">
                  <c:v>16.787424509199099</c:v>
                </c:pt>
                <c:pt idx="6245">
                  <c:v>16.7855621155786</c:v>
                </c:pt>
                <c:pt idx="6246">
                  <c:v>16.7836473778232</c:v>
                </c:pt>
                <c:pt idx="6247">
                  <c:v>16.781731446522102</c:v>
                </c:pt>
                <c:pt idx="6248">
                  <c:v>16.779734188713402</c:v>
                </c:pt>
                <c:pt idx="6249">
                  <c:v>16.777753707910598</c:v>
                </c:pt>
                <c:pt idx="6250">
                  <c:v>16.7756622256491</c:v>
                </c:pt>
                <c:pt idx="6251">
                  <c:v>16.7733851575003</c:v>
                </c:pt>
                <c:pt idx="6252">
                  <c:v>16.767604093188201</c:v>
                </c:pt>
                <c:pt idx="6253">
                  <c:v>16.765145266599198</c:v>
                </c:pt>
                <c:pt idx="6254">
                  <c:v>16.762530786034102</c:v>
                </c:pt>
                <c:pt idx="6255">
                  <c:v>16.759788510919901</c:v>
                </c:pt>
                <c:pt idx="6256">
                  <c:v>16.7569058418261</c:v>
                </c:pt>
                <c:pt idx="6257">
                  <c:v>16.753767917203898</c:v>
                </c:pt>
                <c:pt idx="6258">
                  <c:v>16.7504053083589</c:v>
                </c:pt>
                <c:pt idx="6259">
                  <c:v>16.746958267161201</c:v>
                </c:pt>
                <c:pt idx="6260">
                  <c:v>16.738682973848199</c:v>
                </c:pt>
                <c:pt idx="6261">
                  <c:v>16.7348899580109</c:v>
                </c:pt>
                <c:pt idx="6262">
                  <c:v>16.731024779217499</c:v>
                </c:pt>
                <c:pt idx="6263">
                  <c:v>16.726798912139799</c:v>
                </c:pt>
                <c:pt idx="6264">
                  <c:v>16.722542440546501</c:v>
                </c:pt>
                <c:pt idx="6265">
                  <c:v>16.7182323211849</c:v>
                </c:pt>
                <c:pt idx="6266">
                  <c:v>16.7136230500568</c:v>
                </c:pt>
                <c:pt idx="6267">
                  <c:v>16.7091018200726</c:v>
                </c:pt>
                <c:pt idx="6268">
                  <c:v>16.698858343252301</c:v>
                </c:pt>
                <c:pt idx="6269">
                  <c:v>16.6954215110778</c:v>
                </c:pt>
                <c:pt idx="6270">
                  <c:v>16.6919799693698</c:v>
                </c:pt>
                <c:pt idx="6271">
                  <c:v>16.687133407412599</c:v>
                </c:pt>
                <c:pt idx="6272">
                  <c:v>16.682164484384799</c:v>
                </c:pt>
                <c:pt idx="6273">
                  <c:v>16.677302502387299</c:v>
                </c:pt>
                <c:pt idx="6274">
                  <c:v>16.672368961008299</c:v>
                </c:pt>
                <c:pt idx="6275">
                  <c:v>16.6675184027882</c:v>
                </c:pt>
                <c:pt idx="6276">
                  <c:v>16.656926100908301</c:v>
                </c:pt>
                <c:pt idx="6277">
                  <c:v>16.652393058015299</c:v>
                </c:pt>
                <c:pt idx="6278">
                  <c:v>16.6478035889082</c:v>
                </c:pt>
                <c:pt idx="6279">
                  <c:v>16.643208242193801</c:v>
                </c:pt>
                <c:pt idx="6280">
                  <c:v>16.6387019638643</c:v>
                </c:pt>
                <c:pt idx="6281">
                  <c:v>16.6343681215996</c:v>
                </c:pt>
                <c:pt idx="6282">
                  <c:v>16.6301403552023</c:v>
                </c:pt>
                <c:pt idx="6283">
                  <c:v>16.62602658146</c:v>
                </c:pt>
                <c:pt idx="6284">
                  <c:v>16.6178338840195</c:v>
                </c:pt>
                <c:pt idx="6285">
                  <c:v>16.6142328241123</c:v>
                </c:pt>
                <c:pt idx="6286">
                  <c:v>16.610684448709701</c:v>
                </c:pt>
                <c:pt idx="6287">
                  <c:v>16.607272458067801</c:v>
                </c:pt>
                <c:pt idx="6288">
                  <c:v>16.6041088431353</c:v>
                </c:pt>
                <c:pt idx="6289">
                  <c:v>16.601086197978699</c:v>
                </c:pt>
                <c:pt idx="6290">
                  <c:v>16.598320228818299</c:v>
                </c:pt>
                <c:pt idx="6291">
                  <c:v>16.5957301856143</c:v>
                </c:pt>
                <c:pt idx="6292">
                  <c:v>16.591238376221501</c:v>
                </c:pt>
                <c:pt idx="6293">
                  <c:v>16.589041191455799</c:v>
                </c:pt>
                <c:pt idx="6294">
                  <c:v>16.586976974723299</c:v>
                </c:pt>
                <c:pt idx="6295">
                  <c:v>16.585016296420999</c:v>
                </c:pt>
                <c:pt idx="6296">
                  <c:v>16.5833320754308</c:v>
                </c:pt>
                <c:pt idx="6297">
                  <c:v>16.581751226466501</c:v>
                </c:pt>
                <c:pt idx="6298">
                  <c:v>16.580310976367802</c:v>
                </c:pt>
                <c:pt idx="6299">
                  <c:v>16.578982455117899</c:v>
                </c:pt>
                <c:pt idx="6300">
                  <c:v>16.577802898078598</c:v>
                </c:pt>
                <c:pt idx="6301">
                  <c:v>16.576780213012398</c:v>
                </c:pt>
                <c:pt idx="6302">
                  <c:v>16.575879020124201</c:v>
                </c:pt>
                <c:pt idx="6303">
                  <c:v>16.575069472654199</c:v>
                </c:pt>
                <c:pt idx="6304">
                  <c:v>16.574386411766199</c:v>
                </c:pt>
                <c:pt idx="6305">
                  <c:v>16.573774656761099</c:v>
                </c:pt>
                <c:pt idx="6306">
                  <c:v>16.573182370052201</c:v>
                </c:pt>
                <c:pt idx="6307">
                  <c:v>16.5727191046693</c:v>
                </c:pt>
                <c:pt idx="6308">
                  <c:v>16.574018729627401</c:v>
                </c:pt>
                <c:pt idx="6309">
                  <c:v>16.5737083657834</c:v>
                </c:pt>
                <c:pt idx="6310">
                  <c:v>16.573355513990901</c:v>
                </c:pt>
                <c:pt idx="6311">
                  <c:v>16.573113051621501</c:v>
                </c:pt>
                <c:pt idx="6312">
                  <c:v>16.573001060951299</c:v>
                </c:pt>
                <c:pt idx="6313">
                  <c:v>16.572785734545398</c:v>
                </c:pt>
                <c:pt idx="6314">
                  <c:v>16.572721983083799</c:v>
                </c:pt>
                <c:pt idx="6315">
                  <c:v>16.572679010667599</c:v>
                </c:pt>
                <c:pt idx="6316">
                  <c:v>16.575915759042001</c:v>
                </c:pt>
                <c:pt idx="6317">
                  <c:v>16.5758802305768</c:v>
                </c:pt>
                <c:pt idx="6318">
                  <c:v>16.575960301636599</c:v>
                </c:pt>
                <c:pt idx="6319">
                  <c:v>16.5759515811752</c:v>
                </c:pt>
                <c:pt idx="6320">
                  <c:v>16.575988081496401</c:v>
                </c:pt>
                <c:pt idx="6321">
                  <c:v>16.575974714947499</c:v>
                </c:pt>
                <c:pt idx="6322">
                  <c:v>16.5760670308822</c:v>
                </c:pt>
                <c:pt idx="6323">
                  <c:v>16.576009052594401</c:v>
                </c:pt>
                <c:pt idx="6324">
                  <c:v>16.5797741306544</c:v>
                </c:pt>
                <c:pt idx="6325">
                  <c:v>16.5795876686954</c:v>
                </c:pt>
                <c:pt idx="6326">
                  <c:v>16.579494448762802</c:v>
                </c:pt>
                <c:pt idx="6327">
                  <c:v>16.579132034765799</c:v>
                </c:pt>
                <c:pt idx="6328">
                  <c:v>16.5788194710121</c:v>
                </c:pt>
                <c:pt idx="6329">
                  <c:v>16.578471016694198</c:v>
                </c:pt>
                <c:pt idx="6330">
                  <c:v>16.577933212448201</c:v>
                </c:pt>
                <c:pt idx="6331">
                  <c:v>16.5773095782097</c:v>
                </c:pt>
                <c:pt idx="6332">
                  <c:v>16.580000263995299</c:v>
                </c:pt>
                <c:pt idx="6333">
                  <c:v>16.579184499938901</c:v>
                </c:pt>
                <c:pt idx="6334">
                  <c:v>16.5784249899577</c:v>
                </c:pt>
                <c:pt idx="6335">
                  <c:v>16.5776103217597</c:v>
                </c:pt>
                <c:pt idx="6336">
                  <c:v>16.576711427979198</c:v>
                </c:pt>
                <c:pt idx="6337">
                  <c:v>16.575756066907399</c:v>
                </c:pt>
                <c:pt idx="6338">
                  <c:v>16.574828848428201</c:v>
                </c:pt>
                <c:pt idx="6339">
                  <c:v>16.573877915956501</c:v>
                </c:pt>
                <c:pt idx="6340">
                  <c:v>16.576429299111499</c:v>
                </c:pt>
                <c:pt idx="6341">
                  <c:v>16.575517951922901</c:v>
                </c:pt>
                <c:pt idx="6342">
                  <c:v>16.574712897287299</c:v>
                </c:pt>
                <c:pt idx="6343">
                  <c:v>16.5739686352739</c:v>
                </c:pt>
                <c:pt idx="6344">
                  <c:v>16.573417127804099</c:v>
                </c:pt>
                <c:pt idx="6345">
                  <c:v>16.5728794415393</c:v>
                </c:pt>
                <c:pt idx="6346">
                  <c:v>16.572595349785601</c:v>
                </c:pt>
                <c:pt idx="6347">
                  <c:v>16.5723295942588</c:v>
                </c:pt>
                <c:pt idx="6348">
                  <c:v>16.577423179365599</c:v>
                </c:pt>
                <c:pt idx="6349">
                  <c:v>16.577343673465901</c:v>
                </c:pt>
                <c:pt idx="6350">
                  <c:v>16.577640298355501</c:v>
                </c:pt>
                <c:pt idx="6351">
                  <c:v>16.578249083469</c:v>
                </c:pt>
                <c:pt idx="6352">
                  <c:v>16.5789909397547</c:v>
                </c:pt>
                <c:pt idx="6353">
                  <c:v>16.579864893937401</c:v>
                </c:pt>
                <c:pt idx="6354">
                  <c:v>16.580848184757901</c:v>
                </c:pt>
                <c:pt idx="6355">
                  <c:v>16.582161053503899</c:v>
                </c:pt>
                <c:pt idx="6356">
                  <c:v>16.590932594000702</c:v>
                </c:pt>
                <c:pt idx="6357">
                  <c:v>16.592508619294598</c:v>
                </c:pt>
                <c:pt idx="6358">
                  <c:v>16.5945799348051</c:v>
                </c:pt>
                <c:pt idx="6359">
                  <c:v>16.596766779770501</c:v>
                </c:pt>
                <c:pt idx="6360">
                  <c:v>16.599067319188102</c:v>
                </c:pt>
                <c:pt idx="6361">
                  <c:v>16.6014969774896</c:v>
                </c:pt>
                <c:pt idx="6362">
                  <c:v>16.6041613633375</c:v>
                </c:pt>
                <c:pt idx="6363">
                  <c:v>16.606999290618901</c:v>
                </c:pt>
                <c:pt idx="6364">
                  <c:v>16.619157491105899</c:v>
                </c:pt>
                <c:pt idx="6365">
                  <c:v>16.622189953981199</c:v>
                </c:pt>
                <c:pt idx="6366">
                  <c:v>16.625535064456599</c:v>
                </c:pt>
                <c:pt idx="6367">
                  <c:v>16.628761007140699</c:v>
                </c:pt>
                <c:pt idx="6368">
                  <c:v>16.632303195346498</c:v>
                </c:pt>
                <c:pt idx="6369">
                  <c:v>16.635862266799599</c:v>
                </c:pt>
                <c:pt idx="6370">
                  <c:v>16.639586530070101</c:v>
                </c:pt>
                <c:pt idx="6371">
                  <c:v>16.643394821183801</c:v>
                </c:pt>
                <c:pt idx="6372">
                  <c:v>16.658075161377798</c:v>
                </c:pt>
                <c:pt idx="6373">
                  <c:v>16.661428985284299</c:v>
                </c:pt>
                <c:pt idx="6374">
                  <c:v>16.665338205358101</c:v>
                </c:pt>
                <c:pt idx="6375">
                  <c:v>16.6693095007581</c:v>
                </c:pt>
                <c:pt idx="6376">
                  <c:v>16.673337277455101</c:v>
                </c:pt>
                <c:pt idx="6377">
                  <c:v>16.6771254698855</c:v>
                </c:pt>
                <c:pt idx="6378">
                  <c:v>16.681042309791302</c:v>
                </c:pt>
                <c:pt idx="6379">
                  <c:v>16.6849954381122</c:v>
                </c:pt>
                <c:pt idx="6380">
                  <c:v>16.700679781781201</c:v>
                </c:pt>
                <c:pt idx="6381">
                  <c:v>16.703895552383202</c:v>
                </c:pt>
                <c:pt idx="6382">
                  <c:v>16.707649735594298</c:v>
                </c:pt>
                <c:pt idx="6383">
                  <c:v>16.7114119955103</c:v>
                </c:pt>
                <c:pt idx="6384">
                  <c:v>16.7150875510501</c:v>
                </c:pt>
                <c:pt idx="6385">
                  <c:v>16.718845443813599</c:v>
                </c:pt>
                <c:pt idx="6386">
                  <c:v>16.722591275365001</c:v>
                </c:pt>
                <c:pt idx="6387">
                  <c:v>16.725809826437501</c:v>
                </c:pt>
                <c:pt idx="6388">
                  <c:v>16.7409946888774</c:v>
                </c:pt>
                <c:pt idx="6389">
                  <c:v>16.744151505361099</c:v>
                </c:pt>
                <c:pt idx="6390">
                  <c:v>16.747538464548601</c:v>
                </c:pt>
                <c:pt idx="6391">
                  <c:v>16.7508672750347</c:v>
                </c:pt>
                <c:pt idx="6392">
                  <c:v>16.754076305156001</c:v>
                </c:pt>
                <c:pt idx="6393">
                  <c:v>16.7570804442</c:v>
                </c:pt>
                <c:pt idx="6394">
                  <c:v>16.760241625741301</c:v>
                </c:pt>
                <c:pt idx="6395">
                  <c:v>16.763362975600302</c:v>
                </c:pt>
                <c:pt idx="6396">
                  <c:v>16.777471853223599</c:v>
                </c:pt>
                <c:pt idx="6397">
                  <c:v>16.780243533966001</c:v>
                </c:pt>
                <c:pt idx="6398">
                  <c:v>16.7832158626153</c:v>
                </c:pt>
                <c:pt idx="6399">
                  <c:v>16.786139008785501</c:v>
                </c:pt>
                <c:pt idx="6400">
                  <c:v>16.789002025124599</c:v>
                </c:pt>
                <c:pt idx="6401">
                  <c:v>16.791728405925401</c:v>
                </c:pt>
                <c:pt idx="6402">
                  <c:v>16.794470806745402</c:v>
                </c:pt>
                <c:pt idx="6403">
                  <c:v>16.797144061749599</c:v>
                </c:pt>
                <c:pt idx="6404">
                  <c:v>16.809876155734401</c:v>
                </c:pt>
                <c:pt idx="6405">
                  <c:v>16.812163535110098</c:v>
                </c:pt>
                <c:pt idx="6406">
                  <c:v>16.814582308490401</c:v>
                </c:pt>
                <c:pt idx="6407">
                  <c:v>16.816681196755301</c:v>
                </c:pt>
                <c:pt idx="6408">
                  <c:v>16.818881801145299</c:v>
                </c:pt>
                <c:pt idx="6409">
                  <c:v>16.8209569396241</c:v>
                </c:pt>
                <c:pt idx="6410">
                  <c:v>16.8228281804566</c:v>
                </c:pt>
                <c:pt idx="6411">
                  <c:v>16.824616908374601</c:v>
                </c:pt>
                <c:pt idx="6412">
                  <c:v>16.8345775872302</c:v>
                </c:pt>
                <c:pt idx="6413">
                  <c:v>16.835669937864999</c:v>
                </c:pt>
                <c:pt idx="6414">
                  <c:v>16.837014627680301</c:v>
                </c:pt>
                <c:pt idx="6415">
                  <c:v>16.838166914346601</c:v>
                </c:pt>
                <c:pt idx="6416">
                  <c:v>16.839144835132402</c:v>
                </c:pt>
                <c:pt idx="6417">
                  <c:v>16.8399129873067</c:v>
                </c:pt>
                <c:pt idx="6418">
                  <c:v>16.840502815510298</c:v>
                </c:pt>
                <c:pt idx="6419">
                  <c:v>16.840821791292701</c:v>
                </c:pt>
                <c:pt idx="6420">
                  <c:v>16.845916483207699</c:v>
                </c:pt>
                <c:pt idx="6421">
                  <c:v>16.8458176014232</c:v>
                </c:pt>
                <c:pt idx="6422">
                  <c:v>16.845621037055601</c:v>
                </c:pt>
                <c:pt idx="6423">
                  <c:v>16.8452247512075</c:v>
                </c:pt>
                <c:pt idx="6424">
                  <c:v>16.844661102544102</c:v>
                </c:pt>
                <c:pt idx="6425">
                  <c:v>16.8439006341146</c:v>
                </c:pt>
                <c:pt idx="6426">
                  <c:v>16.842950011023898</c:v>
                </c:pt>
                <c:pt idx="6427">
                  <c:v>16.841816712363499</c:v>
                </c:pt>
                <c:pt idx="6428">
                  <c:v>16.841842953740901</c:v>
                </c:pt>
                <c:pt idx="6429">
                  <c:v>16.8403299898279</c:v>
                </c:pt>
                <c:pt idx="6430">
                  <c:v>16.838679876577299</c:v>
                </c:pt>
                <c:pt idx="6431">
                  <c:v>16.836911152097201</c:v>
                </c:pt>
                <c:pt idx="6432">
                  <c:v>16.8350028696407</c:v>
                </c:pt>
                <c:pt idx="6433">
                  <c:v>16.833052236645798</c:v>
                </c:pt>
                <c:pt idx="6434">
                  <c:v>16.830997335065501</c:v>
                </c:pt>
                <c:pt idx="6435">
                  <c:v>16.828883972422599</c:v>
                </c:pt>
                <c:pt idx="6436">
                  <c:v>16.826003268622301</c:v>
                </c:pt>
                <c:pt idx="6437">
                  <c:v>16.823920863291399</c:v>
                </c:pt>
                <c:pt idx="6438">
                  <c:v>16.8219440573531</c:v>
                </c:pt>
                <c:pt idx="6439">
                  <c:v>16.8200190763961</c:v>
                </c:pt>
                <c:pt idx="6440">
                  <c:v>16.8182088632486</c:v>
                </c:pt>
                <c:pt idx="6441">
                  <c:v>16.816543185798501</c:v>
                </c:pt>
                <c:pt idx="6442">
                  <c:v>16.815052272130401</c:v>
                </c:pt>
                <c:pt idx="6443">
                  <c:v>16.813751714558499</c:v>
                </c:pt>
                <c:pt idx="6444">
                  <c:v>16.8131675579199</c:v>
                </c:pt>
                <c:pt idx="6445">
                  <c:v>16.812338010902</c:v>
                </c:pt>
                <c:pt idx="6446">
                  <c:v>16.811777444556501</c:v>
                </c:pt>
                <c:pt idx="6447">
                  <c:v>16.811543974404099</c:v>
                </c:pt>
                <c:pt idx="6448">
                  <c:v>16.811570995171401</c:v>
                </c:pt>
                <c:pt idx="6449">
                  <c:v>16.811991091051102</c:v>
                </c:pt>
                <c:pt idx="6450">
                  <c:v>16.812658201587901</c:v>
                </c:pt>
                <c:pt idx="6451">
                  <c:v>16.813763727992001</c:v>
                </c:pt>
                <c:pt idx="6452">
                  <c:v>16.819129742798701</c:v>
                </c:pt>
                <c:pt idx="6453">
                  <c:v>16.820781880903098</c:v>
                </c:pt>
                <c:pt idx="6454">
                  <c:v>16.822871611138901</c:v>
                </c:pt>
                <c:pt idx="6455">
                  <c:v>16.825382628450601</c:v>
                </c:pt>
                <c:pt idx="6456">
                  <c:v>16.828146793717199</c:v>
                </c:pt>
                <c:pt idx="6457">
                  <c:v>16.831006068861601</c:v>
                </c:pt>
                <c:pt idx="6458">
                  <c:v>16.834432368248699</c:v>
                </c:pt>
                <c:pt idx="6459">
                  <c:v>16.838136650444099</c:v>
                </c:pt>
                <c:pt idx="6460">
                  <c:v>16.8502120949877</c:v>
                </c:pt>
                <c:pt idx="6461">
                  <c:v>16.8542355922499</c:v>
                </c:pt>
                <c:pt idx="6462">
                  <c:v>16.858627189755602</c:v>
                </c:pt>
                <c:pt idx="6463">
                  <c:v>16.863042109341599</c:v>
                </c:pt>
                <c:pt idx="6464">
                  <c:v>16.867805435695299</c:v>
                </c:pt>
                <c:pt idx="6465">
                  <c:v>16.872709987856702</c:v>
                </c:pt>
                <c:pt idx="6466">
                  <c:v>16.877722512051399</c:v>
                </c:pt>
                <c:pt idx="6467">
                  <c:v>16.8826992886219</c:v>
                </c:pt>
                <c:pt idx="6468">
                  <c:v>16.898253282506701</c:v>
                </c:pt>
                <c:pt idx="6469">
                  <c:v>16.902965027910199</c:v>
                </c:pt>
                <c:pt idx="6470">
                  <c:v>16.908197523157298</c:v>
                </c:pt>
                <c:pt idx="6471">
                  <c:v>16.913286933903699</c:v>
                </c:pt>
                <c:pt idx="6472">
                  <c:v>16.9184050569127</c:v>
                </c:pt>
                <c:pt idx="6473">
                  <c:v>16.923541794403299</c:v>
                </c:pt>
                <c:pt idx="6474">
                  <c:v>16.9286508009851</c:v>
                </c:pt>
                <c:pt idx="6475">
                  <c:v>16.933680486654499</c:v>
                </c:pt>
                <c:pt idx="6476">
                  <c:v>16.949865216601602</c:v>
                </c:pt>
                <c:pt idx="6477">
                  <c:v>16.9541489410907</c:v>
                </c:pt>
                <c:pt idx="6478">
                  <c:v>16.959140746498601</c:v>
                </c:pt>
                <c:pt idx="6479">
                  <c:v>16.964107129566301</c:v>
                </c:pt>
                <c:pt idx="6480">
                  <c:v>16.969042849565302</c:v>
                </c:pt>
                <c:pt idx="6481">
                  <c:v>16.973952961542</c:v>
                </c:pt>
                <c:pt idx="6482">
                  <c:v>16.978843853852801</c:v>
                </c:pt>
                <c:pt idx="6483">
                  <c:v>16.983692486032599</c:v>
                </c:pt>
                <c:pt idx="6484">
                  <c:v>16.9989029766068</c:v>
                </c:pt>
                <c:pt idx="6485">
                  <c:v>17.0032517933289</c:v>
                </c:pt>
                <c:pt idx="6486">
                  <c:v>17.008059090839399</c:v>
                </c:pt>
                <c:pt idx="6487">
                  <c:v>17.0128138649508</c:v>
                </c:pt>
                <c:pt idx="6488">
                  <c:v>17.017421066889799</c:v>
                </c:pt>
                <c:pt idx="6489">
                  <c:v>17.022262203970101</c:v>
                </c:pt>
                <c:pt idx="6490">
                  <c:v>17.0268980300099</c:v>
                </c:pt>
                <c:pt idx="6491">
                  <c:v>17.031621438172301</c:v>
                </c:pt>
                <c:pt idx="6492">
                  <c:v>17.060841338071601</c:v>
                </c:pt>
                <c:pt idx="6493">
                  <c:v>17.0644398928249</c:v>
                </c:pt>
                <c:pt idx="6494">
                  <c:v>17.069224959954699</c:v>
                </c:pt>
                <c:pt idx="6495">
                  <c:v>17.073950849353199</c:v>
                </c:pt>
                <c:pt idx="6496">
                  <c:v>17.078757171875001</c:v>
                </c:pt>
                <c:pt idx="6497">
                  <c:v>17.083507587418602</c:v>
                </c:pt>
                <c:pt idx="6498">
                  <c:v>17.088003678635602</c:v>
                </c:pt>
                <c:pt idx="6499">
                  <c:v>17.092831959233699</c:v>
                </c:pt>
                <c:pt idx="6500">
                  <c:v>17.106707484643501</c:v>
                </c:pt>
                <c:pt idx="6501">
                  <c:v>17.110851589984701</c:v>
                </c:pt>
                <c:pt idx="6502">
                  <c:v>17.1155377666745</c:v>
                </c:pt>
                <c:pt idx="6503">
                  <c:v>17.120478438263799</c:v>
                </c:pt>
                <c:pt idx="6504">
                  <c:v>17.125383941067099</c:v>
                </c:pt>
                <c:pt idx="6505">
                  <c:v>17.130258441020398</c:v>
                </c:pt>
                <c:pt idx="6506">
                  <c:v>17.135105532162399</c:v>
                </c:pt>
                <c:pt idx="6507">
                  <c:v>17.139693176956399</c:v>
                </c:pt>
                <c:pt idx="6508">
                  <c:v>17.152892747656502</c:v>
                </c:pt>
                <c:pt idx="6509">
                  <c:v>17.1575014259416</c:v>
                </c:pt>
                <c:pt idx="6510">
                  <c:v>17.1623331512004</c:v>
                </c:pt>
                <c:pt idx="6511">
                  <c:v>17.1671558347077</c:v>
                </c:pt>
                <c:pt idx="6512">
                  <c:v>17.1719456307376</c:v>
                </c:pt>
                <c:pt idx="6513">
                  <c:v>17.176547150279799</c:v>
                </c:pt>
                <c:pt idx="6514">
                  <c:v>17.181254852208301</c:v>
                </c:pt>
                <c:pt idx="6515">
                  <c:v>17.1860285131296</c:v>
                </c:pt>
                <c:pt idx="6516">
                  <c:v>17.199211209761302</c:v>
                </c:pt>
                <c:pt idx="6517">
                  <c:v>17.203749947056</c:v>
                </c:pt>
                <c:pt idx="6518">
                  <c:v>17.208491895360599</c:v>
                </c:pt>
                <c:pt idx="6519">
                  <c:v>17.2131722662172</c:v>
                </c:pt>
                <c:pt idx="6520">
                  <c:v>17.2176858778727</c:v>
                </c:pt>
                <c:pt idx="6521">
                  <c:v>17.2222251471871</c:v>
                </c:pt>
                <c:pt idx="6522">
                  <c:v>17.226861555148801</c:v>
                </c:pt>
                <c:pt idx="6523">
                  <c:v>17.231535984141701</c:v>
                </c:pt>
                <c:pt idx="6524">
                  <c:v>17.244915498059399</c:v>
                </c:pt>
                <c:pt idx="6525">
                  <c:v>17.249376336570101</c:v>
                </c:pt>
                <c:pt idx="6526">
                  <c:v>17.253886551101299</c:v>
                </c:pt>
                <c:pt idx="6527">
                  <c:v>17.258242455873699</c:v>
                </c:pt>
                <c:pt idx="6528">
                  <c:v>17.262858094866498</c:v>
                </c:pt>
                <c:pt idx="6529">
                  <c:v>17.267032973249201</c:v>
                </c:pt>
                <c:pt idx="6530">
                  <c:v>17.271334462334298</c:v>
                </c:pt>
                <c:pt idx="6531">
                  <c:v>17.275474010964999</c:v>
                </c:pt>
                <c:pt idx="6532">
                  <c:v>17.289534194580799</c:v>
                </c:pt>
                <c:pt idx="6533">
                  <c:v>17.293717119179199</c:v>
                </c:pt>
                <c:pt idx="6534">
                  <c:v>17.297919884797899</c:v>
                </c:pt>
                <c:pt idx="6535">
                  <c:v>17.302314456005298</c:v>
                </c:pt>
                <c:pt idx="6536">
                  <c:v>17.306447176057802</c:v>
                </c:pt>
                <c:pt idx="6537">
                  <c:v>17.310782716632801</c:v>
                </c:pt>
                <c:pt idx="6538">
                  <c:v>17.314873277136499</c:v>
                </c:pt>
                <c:pt idx="6539">
                  <c:v>17.319028193508899</c:v>
                </c:pt>
                <c:pt idx="6540">
                  <c:v>17.333522920134701</c:v>
                </c:pt>
                <c:pt idx="6541">
                  <c:v>17.337720634875001</c:v>
                </c:pt>
                <c:pt idx="6542">
                  <c:v>17.341674735246599</c:v>
                </c:pt>
                <c:pt idx="6543">
                  <c:v>17.345850747639901</c:v>
                </c:pt>
                <c:pt idx="6544">
                  <c:v>17.350015546327501</c:v>
                </c:pt>
                <c:pt idx="6545">
                  <c:v>17.3541691029166</c:v>
                </c:pt>
                <c:pt idx="6546">
                  <c:v>17.358317170675502</c:v>
                </c:pt>
                <c:pt idx="6547">
                  <c:v>17.362470450126299</c:v>
                </c:pt>
                <c:pt idx="6548">
                  <c:v>17.377010865790599</c:v>
                </c:pt>
                <c:pt idx="6549">
                  <c:v>17.380716453119799</c:v>
                </c:pt>
                <c:pt idx="6550">
                  <c:v>17.384910603074001</c:v>
                </c:pt>
                <c:pt idx="6551">
                  <c:v>17.389134619411202</c:v>
                </c:pt>
                <c:pt idx="6552">
                  <c:v>17.393398375725901</c:v>
                </c:pt>
                <c:pt idx="6553">
                  <c:v>17.397714258720502</c:v>
                </c:pt>
                <c:pt idx="6554">
                  <c:v>17.4020964334178</c:v>
                </c:pt>
                <c:pt idx="6555">
                  <c:v>17.406563324692701</c:v>
                </c:pt>
                <c:pt idx="6556">
                  <c:v>17.4216002705395</c:v>
                </c:pt>
                <c:pt idx="6557">
                  <c:v>17.4258072527298</c:v>
                </c:pt>
                <c:pt idx="6558">
                  <c:v>17.4305821407929</c:v>
                </c:pt>
                <c:pt idx="6559">
                  <c:v>17.435254523804002</c:v>
                </c:pt>
                <c:pt idx="6560">
                  <c:v>17.440128931382699</c:v>
                </c:pt>
                <c:pt idx="6561">
                  <c:v>17.445264486345302</c:v>
                </c:pt>
                <c:pt idx="6562">
                  <c:v>17.450237408985998</c:v>
                </c:pt>
                <c:pt idx="6563">
                  <c:v>17.455586468013902</c:v>
                </c:pt>
                <c:pt idx="6564">
                  <c:v>17.4714581168131</c:v>
                </c:pt>
                <c:pt idx="6565">
                  <c:v>17.476591556423699</c:v>
                </c:pt>
                <c:pt idx="6566">
                  <c:v>17.482022552392898</c:v>
                </c:pt>
                <c:pt idx="6567">
                  <c:v>17.4875285511472</c:v>
                </c:pt>
                <c:pt idx="6568">
                  <c:v>17.492887507649801</c:v>
                </c:pt>
                <c:pt idx="6569">
                  <c:v>17.498498881516699</c:v>
                </c:pt>
                <c:pt idx="6570">
                  <c:v>17.503849106439699</c:v>
                </c:pt>
                <c:pt idx="6571">
                  <c:v>17.509243547577501</c:v>
                </c:pt>
                <c:pt idx="6572">
                  <c:v>17.5243838147437</c:v>
                </c:pt>
                <c:pt idx="6573">
                  <c:v>17.529694215745401</c:v>
                </c:pt>
                <c:pt idx="6574">
                  <c:v>17.534682294998898</c:v>
                </c:pt>
                <c:pt idx="6575">
                  <c:v>17.539752345444299</c:v>
                </c:pt>
                <c:pt idx="6576">
                  <c:v>17.544671745210898</c:v>
                </c:pt>
                <c:pt idx="6577">
                  <c:v>17.5494158126318</c:v>
                </c:pt>
                <c:pt idx="6578">
                  <c:v>17.553955842970101</c:v>
                </c:pt>
                <c:pt idx="6579">
                  <c:v>17.558322554768299</c:v>
                </c:pt>
                <c:pt idx="6580">
                  <c:v>17.570683857562098</c:v>
                </c:pt>
                <c:pt idx="6581">
                  <c:v>17.5741694648083</c:v>
                </c:pt>
                <c:pt idx="6582">
                  <c:v>17.5778392504034</c:v>
                </c:pt>
                <c:pt idx="6583">
                  <c:v>17.581269821983899</c:v>
                </c:pt>
                <c:pt idx="6584">
                  <c:v>17.584447159062801</c:v>
                </c:pt>
                <c:pt idx="6585">
                  <c:v>17.587369593089999</c:v>
                </c:pt>
                <c:pt idx="6586">
                  <c:v>17.590229155270801</c:v>
                </c:pt>
                <c:pt idx="6587">
                  <c:v>17.592715478667099</c:v>
                </c:pt>
                <c:pt idx="6588">
                  <c:v>17.602512469861001</c:v>
                </c:pt>
                <c:pt idx="6589">
                  <c:v>17.6046559202486</c:v>
                </c:pt>
                <c:pt idx="6590">
                  <c:v>17.606933317080699</c:v>
                </c:pt>
                <c:pt idx="6591">
                  <c:v>17.6090635875054</c:v>
                </c:pt>
                <c:pt idx="6592">
                  <c:v>17.611165802782399</c:v>
                </c:pt>
                <c:pt idx="6593">
                  <c:v>17.613056917229201</c:v>
                </c:pt>
                <c:pt idx="6594">
                  <c:v>17.615072029351001</c:v>
                </c:pt>
                <c:pt idx="6595">
                  <c:v>17.617080721193201</c:v>
                </c:pt>
                <c:pt idx="6596">
                  <c:v>17.6262606007488</c:v>
                </c:pt>
                <c:pt idx="6597">
                  <c:v>17.6281557673307</c:v>
                </c:pt>
                <c:pt idx="6598">
                  <c:v>17.630160532269699</c:v>
                </c:pt>
                <c:pt idx="6599">
                  <c:v>17.6323661557972</c:v>
                </c:pt>
                <c:pt idx="6600">
                  <c:v>17.6345230623036</c:v>
                </c:pt>
                <c:pt idx="6601">
                  <c:v>17.636783306426899</c:v>
                </c:pt>
                <c:pt idx="6602">
                  <c:v>17.6392099777065</c:v>
                </c:pt>
                <c:pt idx="6603">
                  <c:v>17.6418356197326</c:v>
                </c:pt>
                <c:pt idx="6604">
                  <c:v>17.652392310629999</c:v>
                </c:pt>
                <c:pt idx="6605">
                  <c:v>17.6547952480446</c:v>
                </c:pt>
                <c:pt idx="6606">
                  <c:v>17.657626994515901</c:v>
                </c:pt>
                <c:pt idx="6607">
                  <c:v>17.660703326144301</c:v>
                </c:pt>
                <c:pt idx="6608">
                  <c:v>17.663853834805199</c:v>
                </c:pt>
                <c:pt idx="6609">
                  <c:v>17.667086390320701</c:v>
                </c:pt>
                <c:pt idx="6610">
                  <c:v>17.670430258997101</c:v>
                </c:pt>
                <c:pt idx="6611">
                  <c:v>17.673876752566699</c:v>
                </c:pt>
                <c:pt idx="6612">
                  <c:v>17.686535522659501</c:v>
                </c:pt>
                <c:pt idx="6613">
                  <c:v>17.689773029050901</c:v>
                </c:pt>
                <c:pt idx="6614">
                  <c:v>17.6935054516699</c:v>
                </c:pt>
                <c:pt idx="6615">
                  <c:v>17.6972983180573</c:v>
                </c:pt>
                <c:pt idx="6616">
                  <c:v>17.701001761837698</c:v>
                </c:pt>
                <c:pt idx="6617">
                  <c:v>17.7049432483552</c:v>
                </c:pt>
                <c:pt idx="6618">
                  <c:v>17.708688129561398</c:v>
                </c:pt>
                <c:pt idx="6619">
                  <c:v>17.7127102797362</c:v>
                </c:pt>
                <c:pt idx="6620">
                  <c:v>17.725960256083798</c:v>
                </c:pt>
                <c:pt idx="6621">
                  <c:v>17.7294108651408</c:v>
                </c:pt>
                <c:pt idx="6622">
                  <c:v>17.7331523179149</c:v>
                </c:pt>
                <c:pt idx="6623">
                  <c:v>17.7368074181841</c:v>
                </c:pt>
                <c:pt idx="6624">
                  <c:v>17.7403618306856</c:v>
                </c:pt>
                <c:pt idx="6625">
                  <c:v>17.7437436812885</c:v>
                </c:pt>
                <c:pt idx="6626">
                  <c:v>17.747046683663001</c:v>
                </c:pt>
                <c:pt idx="6627">
                  <c:v>17.750010847674901</c:v>
                </c:pt>
                <c:pt idx="6628">
                  <c:v>17.761508316550099</c:v>
                </c:pt>
                <c:pt idx="6629">
                  <c:v>17.7641707363025</c:v>
                </c:pt>
                <c:pt idx="6630">
                  <c:v>17.766855121372</c:v>
                </c:pt>
                <c:pt idx="6631">
                  <c:v>17.769373617735699</c:v>
                </c:pt>
                <c:pt idx="6632">
                  <c:v>17.771718039621</c:v>
                </c:pt>
                <c:pt idx="6633">
                  <c:v>17.773665463520601</c:v>
                </c:pt>
                <c:pt idx="6634">
                  <c:v>17.775699519758302</c:v>
                </c:pt>
                <c:pt idx="6635">
                  <c:v>17.777621753672399</c:v>
                </c:pt>
                <c:pt idx="6636">
                  <c:v>17.786995266620998</c:v>
                </c:pt>
                <c:pt idx="6637">
                  <c:v>17.788523636666898</c:v>
                </c:pt>
                <c:pt idx="6638">
                  <c:v>17.790181639098801</c:v>
                </c:pt>
                <c:pt idx="6639">
                  <c:v>17.7916382636107</c:v>
                </c:pt>
                <c:pt idx="6640">
                  <c:v>17.793181709435501</c:v>
                </c:pt>
                <c:pt idx="6641">
                  <c:v>17.794799971264499</c:v>
                </c:pt>
                <c:pt idx="6642">
                  <c:v>17.796447116655301</c:v>
                </c:pt>
                <c:pt idx="6643">
                  <c:v>17.798150425223302</c:v>
                </c:pt>
                <c:pt idx="6644">
                  <c:v>17.807990799164902</c:v>
                </c:pt>
                <c:pt idx="6645">
                  <c:v>17.809731568158799</c:v>
                </c:pt>
                <c:pt idx="6646">
                  <c:v>17.811573732668801</c:v>
                </c:pt>
                <c:pt idx="6647">
                  <c:v>17.8137531129473</c:v>
                </c:pt>
                <c:pt idx="6648">
                  <c:v>17.815808838680201</c:v>
                </c:pt>
                <c:pt idx="6649">
                  <c:v>17.817958615954002</c:v>
                </c:pt>
                <c:pt idx="6650">
                  <c:v>17.820401849920898</c:v>
                </c:pt>
                <c:pt idx="6651">
                  <c:v>17.8226487838057</c:v>
                </c:pt>
                <c:pt idx="6652">
                  <c:v>17.833529664713701</c:v>
                </c:pt>
                <c:pt idx="6653">
                  <c:v>17.836004453589201</c:v>
                </c:pt>
                <c:pt idx="6654">
                  <c:v>17.838436589206001</c:v>
                </c:pt>
                <c:pt idx="6655">
                  <c:v>17.840983173560101</c:v>
                </c:pt>
                <c:pt idx="6656">
                  <c:v>17.843438171336899</c:v>
                </c:pt>
                <c:pt idx="6657">
                  <c:v>17.845908398572401</c:v>
                </c:pt>
                <c:pt idx="6658">
                  <c:v>17.848255348729001</c:v>
                </c:pt>
                <c:pt idx="6659">
                  <c:v>17.8505135770931</c:v>
                </c:pt>
                <c:pt idx="6660">
                  <c:v>17.859686278138899</c:v>
                </c:pt>
                <c:pt idx="6661">
                  <c:v>17.861579539449099</c:v>
                </c:pt>
                <c:pt idx="6662">
                  <c:v>17.863461595023601</c:v>
                </c:pt>
                <c:pt idx="6663">
                  <c:v>17.8652047031131</c:v>
                </c:pt>
                <c:pt idx="6664">
                  <c:v>17.866783357320799</c:v>
                </c:pt>
                <c:pt idx="6665">
                  <c:v>17.8680682256892</c:v>
                </c:pt>
                <c:pt idx="6666">
                  <c:v>17.869321820759598</c:v>
                </c:pt>
                <c:pt idx="6667">
                  <c:v>17.870352933280198</c:v>
                </c:pt>
                <c:pt idx="6668">
                  <c:v>17.875906430089898</c:v>
                </c:pt>
                <c:pt idx="6669">
                  <c:v>17.876529796703501</c:v>
                </c:pt>
                <c:pt idx="6670">
                  <c:v>17.877147603279798</c:v>
                </c:pt>
                <c:pt idx="6671">
                  <c:v>17.877589955798399</c:v>
                </c:pt>
                <c:pt idx="6672">
                  <c:v>17.877907688801699</c:v>
                </c:pt>
                <c:pt idx="6673">
                  <c:v>17.878171775995</c:v>
                </c:pt>
                <c:pt idx="6674">
                  <c:v>17.878371051718599</c:v>
                </c:pt>
                <c:pt idx="6675">
                  <c:v>17.878405674453901</c:v>
                </c:pt>
                <c:pt idx="6676">
                  <c:v>17.881916017600201</c:v>
                </c:pt>
                <c:pt idx="6677">
                  <c:v>17.8817669352972</c:v>
                </c:pt>
                <c:pt idx="6678">
                  <c:v>17.881765757309001</c:v>
                </c:pt>
                <c:pt idx="6679">
                  <c:v>17.8817031880589</c:v>
                </c:pt>
                <c:pt idx="6680">
                  <c:v>17.881720436895701</c:v>
                </c:pt>
                <c:pt idx="6681">
                  <c:v>17.8817637491954</c:v>
                </c:pt>
                <c:pt idx="6682">
                  <c:v>17.881830755970999</c:v>
                </c:pt>
                <c:pt idx="6683">
                  <c:v>17.881915900984399</c:v>
                </c:pt>
                <c:pt idx="6684">
                  <c:v>17.885906485333301</c:v>
                </c:pt>
                <c:pt idx="6685">
                  <c:v>17.885853091978699</c:v>
                </c:pt>
                <c:pt idx="6686">
                  <c:v>17.886097303169201</c:v>
                </c:pt>
                <c:pt idx="6687">
                  <c:v>17.886247448639899</c:v>
                </c:pt>
                <c:pt idx="6688">
                  <c:v>17.8866781543156</c:v>
                </c:pt>
                <c:pt idx="6689">
                  <c:v>17.8869180171972</c:v>
                </c:pt>
                <c:pt idx="6690">
                  <c:v>17.887309304586299</c:v>
                </c:pt>
                <c:pt idx="6691">
                  <c:v>17.887680752438801</c:v>
                </c:pt>
                <c:pt idx="6692">
                  <c:v>17.890565996948698</c:v>
                </c:pt>
                <c:pt idx="6693">
                  <c:v>17.8907255613438</c:v>
                </c:pt>
                <c:pt idx="6694">
                  <c:v>17.890877457745098</c:v>
                </c:pt>
                <c:pt idx="6695">
                  <c:v>17.890927562400499</c:v>
                </c:pt>
                <c:pt idx="6696">
                  <c:v>17.890691096774798</c:v>
                </c:pt>
                <c:pt idx="6697">
                  <c:v>17.8902744624448</c:v>
                </c:pt>
                <c:pt idx="6698">
                  <c:v>17.889528114848101</c:v>
                </c:pt>
                <c:pt idx="6699">
                  <c:v>17.888522176154201</c:v>
                </c:pt>
                <c:pt idx="6700">
                  <c:v>17.885042849795699</c:v>
                </c:pt>
                <c:pt idx="6701">
                  <c:v>17.8834397927778</c:v>
                </c:pt>
                <c:pt idx="6702">
                  <c:v>17.881299653592801</c:v>
                </c:pt>
                <c:pt idx="6703">
                  <c:v>17.878870816197001</c:v>
                </c:pt>
                <c:pt idx="6704">
                  <c:v>17.8760765536659</c:v>
                </c:pt>
                <c:pt idx="6705">
                  <c:v>17.872749290121501</c:v>
                </c:pt>
                <c:pt idx="6706">
                  <c:v>17.8686370860101</c:v>
                </c:pt>
                <c:pt idx="6707">
                  <c:v>17.864248869182099</c:v>
                </c:pt>
                <c:pt idx="6708">
                  <c:v>17.851469980259399</c:v>
                </c:pt>
                <c:pt idx="6709">
                  <c:v>17.846647503535898</c:v>
                </c:pt>
                <c:pt idx="6710">
                  <c:v>17.841199069636001</c:v>
                </c:pt>
                <c:pt idx="6711">
                  <c:v>17.8351713850431</c:v>
                </c:pt>
                <c:pt idx="6712">
                  <c:v>17.829051878062899</c:v>
                </c:pt>
                <c:pt idx="6713">
                  <c:v>17.822414466041302</c:v>
                </c:pt>
                <c:pt idx="6714">
                  <c:v>17.8156999636624</c:v>
                </c:pt>
                <c:pt idx="6715">
                  <c:v>17.808879448057599</c:v>
                </c:pt>
                <c:pt idx="6716">
                  <c:v>17.791452204471302</c:v>
                </c:pt>
                <c:pt idx="6717">
                  <c:v>17.7844303249496</c:v>
                </c:pt>
                <c:pt idx="6718">
                  <c:v>17.777368368254201</c:v>
                </c:pt>
                <c:pt idx="6719">
                  <c:v>17.7703930285114</c:v>
                </c:pt>
                <c:pt idx="6720">
                  <c:v>17.7633998068514</c:v>
                </c:pt>
                <c:pt idx="6721">
                  <c:v>17.756850812198401</c:v>
                </c:pt>
                <c:pt idx="6722">
                  <c:v>17.750391529585102</c:v>
                </c:pt>
                <c:pt idx="6723">
                  <c:v>17.7442500390585</c:v>
                </c:pt>
                <c:pt idx="6724">
                  <c:v>17.731614858284999</c:v>
                </c:pt>
                <c:pt idx="6725">
                  <c:v>17.726452318598501</c:v>
                </c:pt>
                <c:pt idx="6726">
                  <c:v>17.721520869667899</c:v>
                </c:pt>
                <c:pt idx="6727">
                  <c:v>17.716960605150799</c:v>
                </c:pt>
                <c:pt idx="6728">
                  <c:v>17.7134522540821</c:v>
                </c:pt>
                <c:pt idx="6729">
                  <c:v>17.710270118548401</c:v>
                </c:pt>
                <c:pt idx="6730">
                  <c:v>17.707426774165</c:v>
                </c:pt>
                <c:pt idx="6731">
                  <c:v>17.7054521582434</c:v>
                </c:pt>
                <c:pt idx="6732">
                  <c:v>17.7024272709392</c:v>
                </c:pt>
                <c:pt idx="6733">
                  <c:v>17.701423751778599</c:v>
                </c:pt>
                <c:pt idx="6734">
                  <c:v>17.7010109408346</c:v>
                </c:pt>
                <c:pt idx="6735">
                  <c:v>17.700794010075899</c:v>
                </c:pt>
                <c:pt idx="6736">
                  <c:v>17.701087054479299</c:v>
                </c:pt>
                <c:pt idx="6737">
                  <c:v>17.701826113337201</c:v>
                </c:pt>
                <c:pt idx="6738">
                  <c:v>17.702945260786802</c:v>
                </c:pt>
                <c:pt idx="6739">
                  <c:v>17.704652058331899</c:v>
                </c:pt>
                <c:pt idx="6740">
                  <c:v>17.7072723063674</c:v>
                </c:pt>
                <c:pt idx="6741">
                  <c:v>17.709305635940101</c:v>
                </c:pt>
                <c:pt idx="6742">
                  <c:v>17.71149042307</c:v>
                </c:pt>
                <c:pt idx="6743">
                  <c:v>17.713744289275802</c:v>
                </c:pt>
                <c:pt idx="6744">
                  <c:v>17.716163675462901</c:v>
                </c:pt>
                <c:pt idx="6745">
                  <c:v>17.718537657156698</c:v>
                </c:pt>
                <c:pt idx="6746">
                  <c:v>17.7208263132034</c:v>
                </c:pt>
                <c:pt idx="6747">
                  <c:v>17.722923131148399</c:v>
                </c:pt>
                <c:pt idx="6748">
                  <c:v>17.721046216825702</c:v>
                </c:pt>
                <c:pt idx="6749">
                  <c:v>17.722975413403201</c:v>
                </c:pt>
                <c:pt idx="6750">
                  <c:v>17.724447789770402</c:v>
                </c:pt>
                <c:pt idx="6751">
                  <c:v>17.725625147093702</c:v>
                </c:pt>
                <c:pt idx="6752">
                  <c:v>17.726545698809201</c:v>
                </c:pt>
                <c:pt idx="6753">
                  <c:v>17.7271350995339</c:v>
                </c:pt>
                <c:pt idx="6754">
                  <c:v>17.727396999677101</c:v>
                </c:pt>
                <c:pt idx="6755">
                  <c:v>17.727316794023501</c:v>
                </c:pt>
                <c:pt idx="6756">
                  <c:v>17.722531876205402</c:v>
                </c:pt>
                <c:pt idx="6757">
                  <c:v>17.721908784389999</c:v>
                </c:pt>
                <c:pt idx="6758">
                  <c:v>17.720821047941701</c:v>
                </c:pt>
                <c:pt idx="6759">
                  <c:v>17.719493463626399</c:v>
                </c:pt>
                <c:pt idx="6760">
                  <c:v>17.717829611291499</c:v>
                </c:pt>
                <c:pt idx="6761">
                  <c:v>17.716019200892799</c:v>
                </c:pt>
                <c:pt idx="6762">
                  <c:v>17.713815644866902</c:v>
                </c:pt>
                <c:pt idx="6763">
                  <c:v>17.711493459746499</c:v>
                </c:pt>
                <c:pt idx="6764">
                  <c:v>17.704914964431001</c:v>
                </c:pt>
                <c:pt idx="6765">
                  <c:v>17.7021781735919</c:v>
                </c:pt>
                <c:pt idx="6766">
                  <c:v>17.699280459028699</c:v>
                </c:pt>
                <c:pt idx="6767">
                  <c:v>17.6963099202252</c:v>
                </c:pt>
                <c:pt idx="6768">
                  <c:v>17.6933785210169</c:v>
                </c:pt>
                <c:pt idx="6769">
                  <c:v>17.690349151640898</c:v>
                </c:pt>
                <c:pt idx="6770">
                  <c:v>17.6874162144493</c:v>
                </c:pt>
                <c:pt idx="6771">
                  <c:v>17.684625448754598</c:v>
                </c:pt>
                <c:pt idx="6772">
                  <c:v>17.680632379013701</c:v>
                </c:pt>
                <c:pt idx="6773">
                  <c:v>17.678037930367001</c:v>
                </c:pt>
                <c:pt idx="6774">
                  <c:v>17.675666882260099</c:v>
                </c:pt>
                <c:pt idx="6775">
                  <c:v>17.673460668330499</c:v>
                </c:pt>
                <c:pt idx="6776">
                  <c:v>17.6714626502411</c:v>
                </c:pt>
                <c:pt idx="6777">
                  <c:v>17.669663011970901</c:v>
                </c:pt>
                <c:pt idx="6778">
                  <c:v>17.668099057082401</c:v>
                </c:pt>
                <c:pt idx="6779">
                  <c:v>17.666754208563201</c:v>
                </c:pt>
                <c:pt idx="6780">
                  <c:v>17.665835450518699</c:v>
                </c:pt>
                <c:pt idx="6781">
                  <c:v>17.664933172662799</c:v>
                </c:pt>
                <c:pt idx="6782">
                  <c:v>17.664261804936601</c:v>
                </c:pt>
                <c:pt idx="6783">
                  <c:v>17.663831841750898</c:v>
                </c:pt>
                <c:pt idx="6784">
                  <c:v>17.663583378285299</c:v>
                </c:pt>
                <c:pt idx="6785">
                  <c:v>17.663503705189399</c:v>
                </c:pt>
                <c:pt idx="6786">
                  <c:v>17.663591928931499</c:v>
                </c:pt>
                <c:pt idx="6787">
                  <c:v>17.663822350703398</c:v>
                </c:pt>
                <c:pt idx="6788">
                  <c:v>17.664406753761099</c:v>
                </c:pt>
                <c:pt idx="6789">
                  <c:v>17.6648464389792</c:v>
                </c:pt>
                <c:pt idx="6790">
                  <c:v>17.665386070704098</c:v>
                </c:pt>
                <c:pt idx="6791">
                  <c:v>17.666032984276701</c:v>
                </c:pt>
                <c:pt idx="6792">
                  <c:v>17.6666324214995</c:v>
                </c:pt>
                <c:pt idx="6793">
                  <c:v>17.6672824722096</c:v>
                </c:pt>
                <c:pt idx="6794">
                  <c:v>17.6679577415117</c:v>
                </c:pt>
                <c:pt idx="6795">
                  <c:v>17.668638703110499</c:v>
                </c:pt>
                <c:pt idx="6796">
                  <c:v>17.668831485478499</c:v>
                </c:pt>
                <c:pt idx="6797">
                  <c:v>17.6695364757391</c:v>
                </c:pt>
                <c:pt idx="6798">
                  <c:v>17.670200504396899</c:v>
                </c:pt>
                <c:pt idx="6799">
                  <c:v>17.6708645537732</c:v>
                </c:pt>
                <c:pt idx="6800">
                  <c:v>17.6715032862123</c:v>
                </c:pt>
                <c:pt idx="6801">
                  <c:v>17.672153581427001</c:v>
                </c:pt>
                <c:pt idx="6802">
                  <c:v>17.672778152936701</c:v>
                </c:pt>
                <c:pt idx="6803">
                  <c:v>17.673364199149301</c:v>
                </c:pt>
                <c:pt idx="6804">
                  <c:v>17.674323224742199</c:v>
                </c:pt>
                <c:pt idx="6805">
                  <c:v>17.6748703990738</c:v>
                </c:pt>
                <c:pt idx="6806">
                  <c:v>17.675425885669</c:v>
                </c:pt>
                <c:pt idx="6807">
                  <c:v>17.676005212524998</c:v>
                </c:pt>
                <c:pt idx="6808">
                  <c:v>17.676560655821099</c:v>
                </c:pt>
                <c:pt idx="6809">
                  <c:v>17.677107507985099</c:v>
                </c:pt>
                <c:pt idx="6810">
                  <c:v>17.677611388864399</c:v>
                </c:pt>
                <c:pt idx="6811">
                  <c:v>17.6780626538356</c:v>
                </c:pt>
                <c:pt idx="6812">
                  <c:v>17.6804908810442</c:v>
                </c:pt>
                <c:pt idx="6813">
                  <c:v>17.680840876452599</c:v>
                </c:pt>
                <c:pt idx="6814">
                  <c:v>17.681385678207601</c:v>
                </c:pt>
                <c:pt idx="6815">
                  <c:v>17.681938256395998</c:v>
                </c:pt>
                <c:pt idx="6816">
                  <c:v>17.6825093761204</c:v>
                </c:pt>
                <c:pt idx="6817">
                  <c:v>17.683128511448</c:v>
                </c:pt>
                <c:pt idx="6818">
                  <c:v>17.683849870231001</c:v>
                </c:pt>
                <c:pt idx="6819">
                  <c:v>17.684661254842201</c:v>
                </c:pt>
                <c:pt idx="6820">
                  <c:v>17.689086138074501</c:v>
                </c:pt>
                <c:pt idx="6821">
                  <c:v>17.689943771950301</c:v>
                </c:pt>
                <c:pt idx="6822">
                  <c:v>17.691094473269001</c:v>
                </c:pt>
                <c:pt idx="6823">
                  <c:v>17.692308284062101</c:v>
                </c:pt>
                <c:pt idx="6824">
                  <c:v>17.693618884169801</c:v>
                </c:pt>
                <c:pt idx="6825">
                  <c:v>17.695162249493599</c:v>
                </c:pt>
                <c:pt idx="6826">
                  <c:v>17.696698169540401</c:v>
                </c:pt>
                <c:pt idx="6827">
                  <c:v>17.6985088245047</c:v>
                </c:pt>
                <c:pt idx="6828">
                  <c:v>17.704618191172401</c:v>
                </c:pt>
                <c:pt idx="6829">
                  <c:v>17.706393864622001</c:v>
                </c:pt>
                <c:pt idx="6830">
                  <c:v>17.7083983591974</c:v>
                </c:pt>
                <c:pt idx="6831">
                  <c:v>17.7103770388855</c:v>
                </c:pt>
                <c:pt idx="6832">
                  <c:v>17.712404636594702</c:v>
                </c:pt>
                <c:pt idx="6833">
                  <c:v>17.7143063590362</c:v>
                </c:pt>
                <c:pt idx="6834">
                  <c:v>17.716181572831701</c:v>
                </c:pt>
                <c:pt idx="6835">
                  <c:v>17.717998908812302</c:v>
                </c:pt>
                <c:pt idx="6836">
                  <c:v>17.7226777910994</c:v>
                </c:pt>
                <c:pt idx="6837">
                  <c:v>17.724126708162601</c:v>
                </c:pt>
                <c:pt idx="6838">
                  <c:v>17.725426024581001</c:v>
                </c:pt>
                <c:pt idx="6839">
                  <c:v>17.726508251809602</c:v>
                </c:pt>
                <c:pt idx="6840">
                  <c:v>17.7271188336913</c:v>
                </c:pt>
                <c:pt idx="6841">
                  <c:v>17.727504421095801</c:v>
                </c:pt>
                <c:pt idx="6842">
                  <c:v>17.727507043466201</c:v>
                </c:pt>
                <c:pt idx="6843">
                  <c:v>17.7271195067859</c:v>
                </c:pt>
                <c:pt idx="6844">
                  <c:v>17.726272884509399</c:v>
                </c:pt>
                <c:pt idx="6845">
                  <c:v>17.725062760326502</c:v>
                </c:pt>
                <c:pt idx="6846">
                  <c:v>17.723383614205201</c:v>
                </c:pt>
                <c:pt idx="6847">
                  <c:v>17.721294682355001</c:v>
                </c:pt>
                <c:pt idx="6848">
                  <c:v>17.718753733921201</c:v>
                </c:pt>
                <c:pt idx="6849">
                  <c:v>17.715792395045899</c:v>
                </c:pt>
                <c:pt idx="6850">
                  <c:v>17.712404790275201</c:v>
                </c:pt>
                <c:pt idx="6851">
                  <c:v>17.708730249340501</c:v>
                </c:pt>
                <c:pt idx="6852">
                  <c:v>17.702118529353299</c:v>
                </c:pt>
                <c:pt idx="6853">
                  <c:v>17.697836444065398</c:v>
                </c:pt>
                <c:pt idx="6854">
                  <c:v>17.693340299646501</c:v>
                </c:pt>
                <c:pt idx="6855">
                  <c:v>17.688664202759099</c:v>
                </c:pt>
                <c:pt idx="6856">
                  <c:v>17.683895246601701</c:v>
                </c:pt>
                <c:pt idx="6857">
                  <c:v>17.6790804780297</c:v>
                </c:pt>
                <c:pt idx="6858">
                  <c:v>17.674266477842199</c:v>
                </c:pt>
                <c:pt idx="6859">
                  <c:v>17.669513976089799</c:v>
                </c:pt>
                <c:pt idx="6860">
                  <c:v>17.664499810473401</c:v>
                </c:pt>
                <c:pt idx="6861">
                  <c:v>17.660142056590502</c:v>
                </c:pt>
                <c:pt idx="6862">
                  <c:v>17.656096353840901</c:v>
                </c:pt>
                <c:pt idx="6863">
                  <c:v>17.652440995172999</c:v>
                </c:pt>
                <c:pt idx="6864">
                  <c:v>17.649209365790899</c:v>
                </c:pt>
                <c:pt idx="6865">
                  <c:v>17.646502799347299</c:v>
                </c:pt>
                <c:pt idx="6866">
                  <c:v>17.644337920155301</c:v>
                </c:pt>
                <c:pt idx="6867">
                  <c:v>17.642765287690299</c:v>
                </c:pt>
                <c:pt idx="6868">
                  <c:v>17.647283854475099</c:v>
                </c:pt>
                <c:pt idx="6869">
                  <c:v>17.6467417119092</c:v>
                </c:pt>
                <c:pt idx="6870">
                  <c:v>17.647224816953401</c:v>
                </c:pt>
                <c:pt idx="6871">
                  <c:v>17.648538745433701</c:v>
                </c:pt>
                <c:pt idx="6872">
                  <c:v>17.650485251574199</c:v>
                </c:pt>
                <c:pt idx="6873">
                  <c:v>17.653322972557699</c:v>
                </c:pt>
                <c:pt idx="6874">
                  <c:v>17.656966375030098</c:v>
                </c:pt>
                <c:pt idx="6875">
                  <c:v>17.661280153393399</c:v>
                </c:pt>
                <c:pt idx="6876">
                  <c:v>17.677819420221699</c:v>
                </c:pt>
                <c:pt idx="6877">
                  <c:v>17.683128292325701</c:v>
                </c:pt>
                <c:pt idx="6878">
                  <c:v>17.689560236959501</c:v>
                </c:pt>
                <c:pt idx="6879">
                  <c:v>17.6965172262876</c:v>
                </c:pt>
                <c:pt idx="6880">
                  <c:v>17.7041599704013</c:v>
                </c:pt>
                <c:pt idx="6881">
                  <c:v>17.712183718679398</c:v>
                </c:pt>
                <c:pt idx="6882">
                  <c:v>17.720558413979202</c:v>
                </c:pt>
                <c:pt idx="6883">
                  <c:v>17.728946060581499</c:v>
                </c:pt>
                <c:pt idx="6884">
                  <c:v>17.7506452991428</c:v>
                </c:pt>
                <c:pt idx="6885">
                  <c:v>17.759561789090601</c:v>
                </c:pt>
                <c:pt idx="6886">
                  <c:v>17.768516370276402</c:v>
                </c:pt>
                <c:pt idx="6887">
                  <c:v>17.7773706659646</c:v>
                </c:pt>
                <c:pt idx="6888">
                  <c:v>17.786506139353801</c:v>
                </c:pt>
                <c:pt idx="6889">
                  <c:v>17.795135014411901</c:v>
                </c:pt>
                <c:pt idx="6890">
                  <c:v>17.803546651269802</c:v>
                </c:pt>
                <c:pt idx="6891">
                  <c:v>17.8115988660862</c:v>
                </c:pt>
                <c:pt idx="6892">
                  <c:v>17.8286913531328</c:v>
                </c:pt>
                <c:pt idx="6893">
                  <c:v>17.8357175003142</c:v>
                </c:pt>
                <c:pt idx="6894">
                  <c:v>17.842183321975899</c:v>
                </c:pt>
                <c:pt idx="6895">
                  <c:v>17.848249950742701</c:v>
                </c:pt>
                <c:pt idx="6896">
                  <c:v>17.8536614857336</c:v>
                </c:pt>
                <c:pt idx="6897">
                  <c:v>17.858438345601702</c:v>
                </c:pt>
                <c:pt idx="6898">
                  <c:v>17.862434884266801</c:v>
                </c:pt>
                <c:pt idx="6899">
                  <c:v>17.8659039275718</c:v>
                </c:pt>
                <c:pt idx="6900">
                  <c:v>17.873162939125599</c:v>
                </c:pt>
                <c:pt idx="6901">
                  <c:v>17.875329845933098</c:v>
                </c:pt>
                <c:pt idx="6902">
                  <c:v>17.877173370836498</c:v>
                </c:pt>
                <c:pt idx="6903">
                  <c:v>17.878691747968301</c:v>
                </c:pt>
                <c:pt idx="6904">
                  <c:v>17.879671723104298</c:v>
                </c:pt>
                <c:pt idx="6905">
                  <c:v>17.880135557322301</c:v>
                </c:pt>
                <c:pt idx="6906">
                  <c:v>17.8799087245511</c:v>
                </c:pt>
                <c:pt idx="6907">
                  <c:v>17.878929435465999</c:v>
                </c:pt>
                <c:pt idx="6908">
                  <c:v>17.879084231473701</c:v>
                </c:pt>
                <c:pt idx="6909">
                  <c:v>17.8771090601415</c:v>
                </c:pt>
                <c:pt idx="6910">
                  <c:v>17.874804386351101</c:v>
                </c:pt>
                <c:pt idx="6911">
                  <c:v>17.872199214638002</c:v>
                </c:pt>
                <c:pt idx="6912">
                  <c:v>17.869522437921798</c:v>
                </c:pt>
                <c:pt idx="6913">
                  <c:v>17.866719163631</c:v>
                </c:pt>
                <c:pt idx="6914">
                  <c:v>17.863816511499301</c:v>
                </c:pt>
                <c:pt idx="6915">
                  <c:v>17.860930800088799</c:v>
                </c:pt>
                <c:pt idx="6916">
                  <c:v>17.859103867657002</c:v>
                </c:pt>
                <c:pt idx="6917">
                  <c:v>17.856353505639099</c:v>
                </c:pt>
                <c:pt idx="6918">
                  <c:v>17.853732125674401</c:v>
                </c:pt>
                <c:pt idx="6919">
                  <c:v>17.851295180889601</c:v>
                </c:pt>
                <c:pt idx="6920">
                  <c:v>17.8490594784233</c:v>
                </c:pt>
                <c:pt idx="6921">
                  <c:v>17.847048882859902</c:v>
                </c:pt>
                <c:pt idx="6922">
                  <c:v>17.845235010363499</c:v>
                </c:pt>
                <c:pt idx="6923">
                  <c:v>17.843568838620399</c:v>
                </c:pt>
                <c:pt idx="6924">
                  <c:v>17.843320046986602</c:v>
                </c:pt>
                <c:pt idx="6925">
                  <c:v>17.842079983581801</c:v>
                </c:pt>
                <c:pt idx="6926">
                  <c:v>17.841015501747201</c:v>
                </c:pt>
                <c:pt idx="6927">
                  <c:v>17.8401955206363</c:v>
                </c:pt>
                <c:pt idx="6928">
                  <c:v>17.839605989395501</c:v>
                </c:pt>
                <c:pt idx="6929">
                  <c:v>17.8391486767114</c:v>
                </c:pt>
                <c:pt idx="6930">
                  <c:v>17.8387766471782</c:v>
                </c:pt>
                <c:pt idx="6931">
                  <c:v>17.838449985463399</c:v>
                </c:pt>
                <c:pt idx="6932">
                  <c:v>17.8383919777656</c:v>
                </c:pt>
                <c:pt idx="6933">
                  <c:v>17.838125958709998</c:v>
                </c:pt>
                <c:pt idx="6934">
                  <c:v>17.837734270885399</c:v>
                </c:pt>
                <c:pt idx="6935">
                  <c:v>17.8375010032454</c:v>
                </c:pt>
                <c:pt idx="6936">
                  <c:v>17.836984684270799</c:v>
                </c:pt>
                <c:pt idx="6937">
                  <c:v>17.836298129111501</c:v>
                </c:pt>
                <c:pt idx="6938">
                  <c:v>17.835547277594099</c:v>
                </c:pt>
                <c:pt idx="6939">
                  <c:v>17.834625240295601</c:v>
                </c:pt>
                <c:pt idx="6940">
                  <c:v>17.831512268990998</c:v>
                </c:pt>
                <c:pt idx="6941">
                  <c:v>17.830283630960601</c:v>
                </c:pt>
                <c:pt idx="6942">
                  <c:v>17.828704970309499</c:v>
                </c:pt>
                <c:pt idx="6943">
                  <c:v>17.8268746219265</c:v>
                </c:pt>
                <c:pt idx="6944">
                  <c:v>17.824864924096101</c:v>
                </c:pt>
                <c:pt idx="6945">
                  <c:v>17.822554022865798</c:v>
                </c:pt>
                <c:pt idx="6946">
                  <c:v>17.820021236239899</c:v>
                </c:pt>
                <c:pt idx="6947">
                  <c:v>17.8172896036846</c:v>
                </c:pt>
                <c:pt idx="6948">
                  <c:v>17.810699497314001</c:v>
                </c:pt>
                <c:pt idx="6949">
                  <c:v>17.807812179333801</c:v>
                </c:pt>
                <c:pt idx="6950">
                  <c:v>17.804646425650599</c:v>
                </c:pt>
                <c:pt idx="6951">
                  <c:v>17.801390559127899</c:v>
                </c:pt>
                <c:pt idx="6952">
                  <c:v>17.798150770678401</c:v>
                </c:pt>
                <c:pt idx="6953">
                  <c:v>17.7948744943482</c:v>
                </c:pt>
                <c:pt idx="6954">
                  <c:v>17.791701504105099</c:v>
                </c:pt>
                <c:pt idx="6955">
                  <c:v>17.788703691435</c:v>
                </c:pt>
                <c:pt idx="6956">
                  <c:v>17.7839743806942</c:v>
                </c:pt>
                <c:pt idx="6957">
                  <c:v>17.781271758382701</c:v>
                </c:pt>
                <c:pt idx="6958">
                  <c:v>17.7787920132618</c:v>
                </c:pt>
                <c:pt idx="6959">
                  <c:v>17.776535617563098</c:v>
                </c:pt>
                <c:pt idx="6960">
                  <c:v>17.774578629639201</c:v>
                </c:pt>
                <c:pt idx="6961">
                  <c:v>17.7729336572609</c:v>
                </c:pt>
                <c:pt idx="6962">
                  <c:v>17.7716734979583</c:v>
                </c:pt>
                <c:pt idx="6963">
                  <c:v>17.770781073558599</c:v>
                </c:pt>
                <c:pt idx="6964">
                  <c:v>17.772626404532598</c:v>
                </c:pt>
                <c:pt idx="6965">
                  <c:v>17.772393868546501</c:v>
                </c:pt>
                <c:pt idx="6966">
                  <c:v>17.772650992023902</c:v>
                </c:pt>
                <c:pt idx="6967">
                  <c:v>17.773306780921999</c:v>
                </c:pt>
                <c:pt idx="6968">
                  <c:v>17.774370427886002</c:v>
                </c:pt>
                <c:pt idx="6969">
                  <c:v>17.775745088035698</c:v>
                </c:pt>
                <c:pt idx="6970">
                  <c:v>17.777492630976599</c:v>
                </c:pt>
                <c:pt idx="6971">
                  <c:v>17.779530341059399</c:v>
                </c:pt>
                <c:pt idx="6972">
                  <c:v>17.786891949726201</c:v>
                </c:pt>
                <c:pt idx="6973">
                  <c:v>17.789600254961499</c:v>
                </c:pt>
                <c:pt idx="6974">
                  <c:v>17.792315422168802</c:v>
                </c:pt>
                <c:pt idx="6975">
                  <c:v>17.7953657283342</c:v>
                </c:pt>
                <c:pt idx="6976">
                  <c:v>17.7983641834143</c:v>
                </c:pt>
                <c:pt idx="6977">
                  <c:v>17.801680622767499</c:v>
                </c:pt>
                <c:pt idx="6978">
                  <c:v>17.804890715841399</c:v>
                </c:pt>
                <c:pt idx="6979">
                  <c:v>17.808049698080801</c:v>
                </c:pt>
                <c:pt idx="6980">
                  <c:v>17.815954688991201</c:v>
                </c:pt>
                <c:pt idx="6981">
                  <c:v>17.818844329102301</c:v>
                </c:pt>
                <c:pt idx="6982">
                  <c:v>17.822071062613599</c:v>
                </c:pt>
                <c:pt idx="6983">
                  <c:v>17.824704993606399</c:v>
                </c:pt>
                <c:pt idx="6984">
                  <c:v>17.827118431197</c:v>
                </c:pt>
                <c:pt idx="6985">
                  <c:v>17.829678855460099</c:v>
                </c:pt>
                <c:pt idx="6986">
                  <c:v>17.831998837550401</c:v>
                </c:pt>
                <c:pt idx="6987">
                  <c:v>17.833761583502501</c:v>
                </c:pt>
                <c:pt idx="6988">
                  <c:v>17.837173935309298</c:v>
                </c:pt>
                <c:pt idx="6989">
                  <c:v>17.838168547434101</c:v>
                </c:pt>
                <c:pt idx="6990">
                  <c:v>17.8387965622445</c:v>
                </c:pt>
                <c:pt idx="6991">
                  <c:v>17.839046124685499</c:v>
                </c:pt>
                <c:pt idx="6992">
                  <c:v>17.838902796732398</c:v>
                </c:pt>
                <c:pt idx="6993">
                  <c:v>17.838378269613401</c:v>
                </c:pt>
                <c:pt idx="6994">
                  <c:v>17.837349970417801</c:v>
                </c:pt>
                <c:pt idx="6995">
                  <c:v>17.835959578101601</c:v>
                </c:pt>
                <c:pt idx="6996">
                  <c:v>17.8325444540144</c:v>
                </c:pt>
                <c:pt idx="6997">
                  <c:v>17.830446932820202</c:v>
                </c:pt>
                <c:pt idx="6998">
                  <c:v>17.827943464350898</c:v>
                </c:pt>
                <c:pt idx="6999">
                  <c:v>17.8251065177264</c:v>
                </c:pt>
                <c:pt idx="7000">
                  <c:v>17.821891776368901</c:v>
                </c:pt>
                <c:pt idx="7001">
                  <c:v>17.818440700884501</c:v>
                </c:pt>
                <c:pt idx="7002">
                  <c:v>17.8147747011731</c:v>
                </c:pt>
                <c:pt idx="7003">
                  <c:v>17.810911724027498</c:v>
                </c:pt>
                <c:pt idx="7004">
                  <c:v>17.7972068601388</c:v>
                </c:pt>
                <c:pt idx="7005">
                  <c:v>17.793503666983899</c:v>
                </c:pt>
                <c:pt idx="7006">
                  <c:v>17.7892864710333</c:v>
                </c:pt>
                <c:pt idx="7007">
                  <c:v>17.784981179928501</c:v>
                </c:pt>
                <c:pt idx="7008">
                  <c:v>17.780692791362998</c:v>
                </c:pt>
                <c:pt idx="7009">
                  <c:v>17.776385888388599</c:v>
                </c:pt>
                <c:pt idx="7010">
                  <c:v>17.772124047220402</c:v>
                </c:pt>
                <c:pt idx="7011">
                  <c:v>17.768016236800101</c:v>
                </c:pt>
                <c:pt idx="7012">
                  <c:v>17.760346974250499</c:v>
                </c:pt>
                <c:pt idx="7013">
                  <c:v>17.756674899400501</c:v>
                </c:pt>
                <c:pt idx="7014">
                  <c:v>17.753098328724501</c:v>
                </c:pt>
                <c:pt idx="7015">
                  <c:v>17.7496287500684</c:v>
                </c:pt>
                <c:pt idx="7016">
                  <c:v>17.746352294887998</c:v>
                </c:pt>
                <c:pt idx="7017">
                  <c:v>17.7432714671193</c:v>
                </c:pt>
                <c:pt idx="7018">
                  <c:v>17.740371060037099</c:v>
                </c:pt>
                <c:pt idx="7019">
                  <c:v>17.737723935545201</c:v>
                </c:pt>
                <c:pt idx="7020">
                  <c:v>17.7325869952438</c:v>
                </c:pt>
                <c:pt idx="7021">
                  <c:v>17.730191726393599</c:v>
                </c:pt>
                <c:pt idx="7022">
                  <c:v>17.727928467758598</c:v>
                </c:pt>
                <c:pt idx="7023">
                  <c:v>17.725847700361101</c:v>
                </c:pt>
                <c:pt idx="7024">
                  <c:v>17.7237672910925</c:v>
                </c:pt>
                <c:pt idx="7025">
                  <c:v>17.721860216442899</c:v>
                </c:pt>
                <c:pt idx="7026">
                  <c:v>17.719979663987999</c:v>
                </c:pt>
                <c:pt idx="7027">
                  <c:v>17.718001559713802</c:v>
                </c:pt>
                <c:pt idx="7028">
                  <c:v>17.7132891354427</c:v>
                </c:pt>
                <c:pt idx="7029">
                  <c:v>17.711463384781901</c:v>
                </c:pt>
                <c:pt idx="7030">
                  <c:v>17.7094940115153</c:v>
                </c:pt>
                <c:pt idx="7031">
                  <c:v>17.707434114079302</c:v>
                </c:pt>
                <c:pt idx="7032">
                  <c:v>17.705350590235401</c:v>
                </c:pt>
                <c:pt idx="7033">
                  <c:v>17.703083979333801</c:v>
                </c:pt>
                <c:pt idx="7034">
                  <c:v>17.700704413240398</c:v>
                </c:pt>
                <c:pt idx="7035">
                  <c:v>17.698207512481801</c:v>
                </c:pt>
                <c:pt idx="7036">
                  <c:v>17.691337974284099</c:v>
                </c:pt>
                <c:pt idx="7037">
                  <c:v>17.688928331664702</c:v>
                </c:pt>
                <c:pt idx="7038">
                  <c:v>17.686472733685701</c:v>
                </c:pt>
                <c:pt idx="7039">
                  <c:v>17.683594729874098</c:v>
                </c:pt>
                <c:pt idx="7040">
                  <c:v>17.680724889106301</c:v>
                </c:pt>
                <c:pt idx="7041">
                  <c:v>17.677591330073898</c:v>
                </c:pt>
                <c:pt idx="7042">
                  <c:v>17.6745986929539</c:v>
                </c:pt>
                <c:pt idx="7043">
                  <c:v>17.671525435223501</c:v>
                </c:pt>
                <c:pt idx="7044">
                  <c:v>17.6621906449544</c:v>
                </c:pt>
                <c:pt idx="7045">
                  <c:v>17.6589349754151</c:v>
                </c:pt>
                <c:pt idx="7046">
                  <c:v>17.655494956461698</c:v>
                </c:pt>
                <c:pt idx="7047">
                  <c:v>17.652102355116099</c:v>
                </c:pt>
                <c:pt idx="7048">
                  <c:v>17.648478262161301</c:v>
                </c:pt>
                <c:pt idx="7049">
                  <c:v>17.644768124643299</c:v>
                </c:pt>
                <c:pt idx="7050">
                  <c:v>17.641073029202499</c:v>
                </c:pt>
                <c:pt idx="7051">
                  <c:v>17.6373061255136</c:v>
                </c:pt>
                <c:pt idx="7052">
                  <c:v>17.627345036649899</c:v>
                </c:pt>
                <c:pt idx="7053">
                  <c:v>17.6238552841087</c:v>
                </c:pt>
                <c:pt idx="7054">
                  <c:v>17.620171378528799</c:v>
                </c:pt>
                <c:pt idx="7055">
                  <c:v>17.616405780251998</c:v>
                </c:pt>
                <c:pt idx="7056">
                  <c:v>17.6127094334445</c:v>
                </c:pt>
                <c:pt idx="7057">
                  <c:v>17.609259011533201</c:v>
                </c:pt>
                <c:pt idx="7058">
                  <c:v>17.605693477925101</c:v>
                </c:pt>
                <c:pt idx="7059">
                  <c:v>17.602424367931299</c:v>
                </c:pt>
                <c:pt idx="7060">
                  <c:v>17.5948830937167</c:v>
                </c:pt>
                <c:pt idx="7061">
                  <c:v>17.5918470698664</c:v>
                </c:pt>
                <c:pt idx="7062">
                  <c:v>17.588958243812499</c:v>
                </c:pt>
                <c:pt idx="7063">
                  <c:v>17.5863599646312</c:v>
                </c:pt>
                <c:pt idx="7064">
                  <c:v>17.583858900423898</c:v>
                </c:pt>
                <c:pt idx="7065">
                  <c:v>17.581564894593502</c:v>
                </c:pt>
                <c:pt idx="7066">
                  <c:v>17.579485465356299</c:v>
                </c:pt>
                <c:pt idx="7067">
                  <c:v>17.577664403021</c:v>
                </c:pt>
                <c:pt idx="7068">
                  <c:v>17.574456378690101</c:v>
                </c:pt>
                <c:pt idx="7069">
                  <c:v>17.5731433699946</c:v>
                </c:pt>
                <c:pt idx="7070">
                  <c:v>17.572011255525201</c:v>
                </c:pt>
                <c:pt idx="7071">
                  <c:v>17.571098769625898</c:v>
                </c:pt>
                <c:pt idx="7072">
                  <c:v>17.570303510127101</c:v>
                </c:pt>
                <c:pt idx="7073">
                  <c:v>17.569724280908201</c:v>
                </c:pt>
                <c:pt idx="7074">
                  <c:v>17.569345337026402</c:v>
                </c:pt>
                <c:pt idx="7075">
                  <c:v>17.569028881655701</c:v>
                </c:pt>
                <c:pt idx="7076">
                  <c:v>17.568957727191499</c:v>
                </c:pt>
                <c:pt idx="7077">
                  <c:v>17.568834412364001</c:v>
                </c:pt>
                <c:pt idx="7078">
                  <c:v>17.5688546836464</c:v>
                </c:pt>
                <c:pt idx="7079">
                  <c:v>17.568856784472</c:v>
                </c:pt>
                <c:pt idx="7080">
                  <c:v>17.568808784488599</c:v>
                </c:pt>
                <c:pt idx="7081">
                  <c:v>17.568696290327299</c:v>
                </c:pt>
                <c:pt idx="7082">
                  <c:v>17.5684956100642</c:v>
                </c:pt>
                <c:pt idx="7083">
                  <c:v>17.568199644396</c:v>
                </c:pt>
                <c:pt idx="7084">
                  <c:v>17.5670904381141</c:v>
                </c:pt>
                <c:pt idx="7085">
                  <c:v>17.566553754705598</c:v>
                </c:pt>
                <c:pt idx="7086">
                  <c:v>17.5657285802037</c:v>
                </c:pt>
                <c:pt idx="7087">
                  <c:v>17.564754464567901</c:v>
                </c:pt>
                <c:pt idx="7088">
                  <c:v>17.5636399163274</c:v>
                </c:pt>
                <c:pt idx="7089">
                  <c:v>17.5622580390175</c:v>
                </c:pt>
                <c:pt idx="7090">
                  <c:v>17.5605369400574</c:v>
                </c:pt>
                <c:pt idx="7091">
                  <c:v>17.5586581633879</c:v>
                </c:pt>
                <c:pt idx="7092">
                  <c:v>17.553437614271999</c:v>
                </c:pt>
                <c:pt idx="7093">
                  <c:v>17.551133910929401</c:v>
                </c:pt>
                <c:pt idx="7094">
                  <c:v>17.5485483980178</c:v>
                </c:pt>
                <c:pt idx="7095">
                  <c:v>17.5457517647115</c:v>
                </c:pt>
                <c:pt idx="7096">
                  <c:v>17.542796026334798</c:v>
                </c:pt>
                <c:pt idx="7097">
                  <c:v>17.539564649334999</c:v>
                </c:pt>
                <c:pt idx="7098">
                  <c:v>17.536238553344099</c:v>
                </c:pt>
                <c:pt idx="7099">
                  <c:v>17.532674731069399</c:v>
                </c:pt>
                <c:pt idx="7100">
                  <c:v>17.523923790900302</c:v>
                </c:pt>
                <c:pt idx="7101">
                  <c:v>17.5203291590473</c:v>
                </c:pt>
                <c:pt idx="7102">
                  <c:v>17.516533823194202</c:v>
                </c:pt>
                <c:pt idx="7103">
                  <c:v>17.5127076989031</c:v>
                </c:pt>
                <c:pt idx="7104">
                  <c:v>17.508874417938301</c:v>
                </c:pt>
                <c:pt idx="7105">
                  <c:v>17.505187009129401</c:v>
                </c:pt>
                <c:pt idx="7106">
                  <c:v>17.501433309517701</c:v>
                </c:pt>
                <c:pt idx="7107">
                  <c:v>17.497739559650601</c:v>
                </c:pt>
                <c:pt idx="7108">
                  <c:v>17.488991632218099</c:v>
                </c:pt>
                <c:pt idx="7109">
                  <c:v>17.4856717169306</c:v>
                </c:pt>
                <c:pt idx="7110">
                  <c:v>17.482367569128002</c:v>
                </c:pt>
                <c:pt idx="7111">
                  <c:v>17.4794026657754</c:v>
                </c:pt>
                <c:pt idx="7112">
                  <c:v>17.476533240110601</c:v>
                </c:pt>
                <c:pt idx="7113">
                  <c:v>17.473891434095101</c:v>
                </c:pt>
                <c:pt idx="7114">
                  <c:v>17.471466365342799</c:v>
                </c:pt>
                <c:pt idx="7115">
                  <c:v>17.469271098965301</c:v>
                </c:pt>
                <c:pt idx="7116">
                  <c:v>17.4648771224869</c:v>
                </c:pt>
                <c:pt idx="7117">
                  <c:v>17.463258257903899</c:v>
                </c:pt>
                <c:pt idx="7118">
                  <c:v>17.461801311602098</c:v>
                </c:pt>
                <c:pt idx="7119">
                  <c:v>17.4605771261811</c:v>
                </c:pt>
                <c:pt idx="7120">
                  <c:v>17.459551833990702</c:v>
                </c:pt>
                <c:pt idx="7121">
                  <c:v>17.458709509678901</c:v>
                </c:pt>
                <c:pt idx="7122">
                  <c:v>17.4580390826548</c:v>
                </c:pt>
                <c:pt idx="7123">
                  <c:v>17.457504921961402</c:v>
                </c:pt>
                <c:pt idx="7124">
                  <c:v>17.457597665424299</c:v>
                </c:pt>
                <c:pt idx="7125">
                  <c:v>17.457258549433899</c:v>
                </c:pt>
                <c:pt idx="7126">
                  <c:v>17.457011153371202</c:v>
                </c:pt>
                <c:pt idx="7127">
                  <c:v>17.456778237171999</c:v>
                </c:pt>
                <c:pt idx="7128">
                  <c:v>17.456560179501899</c:v>
                </c:pt>
                <c:pt idx="7129">
                  <c:v>17.456354427480601</c:v>
                </c:pt>
                <c:pt idx="7130">
                  <c:v>17.456076424859301</c:v>
                </c:pt>
                <c:pt idx="7131">
                  <c:v>17.455824372855901</c:v>
                </c:pt>
                <c:pt idx="7132">
                  <c:v>17.456661926450799</c:v>
                </c:pt>
                <c:pt idx="7133">
                  <c:v>17.456191268318399</c:v>
                </c:pt>
                <c:pt idx="7134">
                  <c:v>17.4556905423958</c:v>
                </c:pt>
                <c:pt idx="7135">
                  <c:v>17.4550865971995</c:v>
                </c:pt>
                <c:pt idx="7136">
                  <c:v>17.4541864796883</c:v>
                </c:pt>
                <c:pt idx="7137">
                  <c:v>17.453279940585201</c:v>
                </c:pt>
                <c:pt idx="7138">
                  <c:v>17.452250153683799</c:v>
                </c:pt>
                <c:pt idx="7139">
                  <c:v>17.451013434383</c:v>
                </c:pt>
                <c:pt idx="7140">
                  <c:v>17.449073151209301</c:v>
                </c:pt>
                <c:pt idx="7141">
                  <c:v>17.447518411867701</c:v>
                </c:pt>
                <c:pt idx="7142">
                  <c:v>17.445788493482901</c:v>
                </c:pt>
                <c:pt idx="7143">
                  <c:v>17.443885946655602</c:v>
                </c:pt>
                <c:pt idx="7144">
                  <c:v>17.441834340395101</c:v>
                </c:pt>
                <c:pt idx="7145">
                  <c:v>17.439608639592102</c:v>
                </c:pt>
                <c:pt idx="7146">
                  <c:v>17.437245160265299</c:v>
                </c:pt>
                <c:pt idx="7147">
                  <c:v>17.434774491910701</c:v>
                </c:pt>
                <c:pt idx="7148">
                  <c:v>17.428980461969299</c:v>
                </c:pt>
                <c:pt idx="7149">
                  <c:v>17.4262153254443</c:v>
                </c:pt>
                <c:pt idx="7150">
                  <c:v>17.423267162428399</c:v>
                </c:pt>
                <c:pt idx="7151">
                  <c:v>17.4201954255537</c:v>
                </c:pt>
                <c:pt idx="7152">
                  <c:v>17.4170090331369</c:v>
                </c:pt>
                <c:pt idx="7153">
                  <c:v>17.413716331122799</c:v>
                </c:pt>
                <c:pt idx="7154">
                  <c:v>17.410325175894901</c:v>
                </c:pt>
                <c:pt idx="7155">
                  <c:v>17.406951060752402</c:v>
                </c:pt>
                <c:pt idx="7156">
                  <c:v>17.398455683308399</c:v>
                </c:pt>
                <c:pt idx="7157">
                  <c:v>17.394939970594201</c:v>
                </c:pt>
                <c:pt idx="7158">
                  <c:v>17.3912469202781</c:v>
                </c:pt>
                <c:pt idx="7159">
                  <c:v>17.387503513289101</c:v>
                </c:pt>
                <c:pt idx="7160">
                  <c:v>17.383715650091101</c:v>
                </c:pt>
                <c:pt idx="7161">
                  <c:v>17.380030205302599</c:v>
                </c:pt>
                <c:pt idx="7162">
                  <c:v>17.3762572925413</c:v>
                </c:pt>
                <c:pt idx="7163">
                  <c:v>17.372372369281599</c:v>
                </c:pt>
                <c:pt idx="7164">
                  <c:v>17.363175855435099</c:v>
                </c:pt>
                <c:pt idx="7165">
                  <c:v>17.359452587383998</c:v>
                </c:pt>
                <c:pt idx="7166">
                  <c:v>17.355631922835801</c:v>
                </c:pt>
                <c:pt idx="7167">
                  <c:v>17.351801100190599</c:v>
                </c:pt>
                <c:pt idx="7168">
                  <c:v>17.348127801520299</c:v>
                </c:pt>
                <c:pt idx="7169">
                  <c:v>17.344392526983299</c:v>
                </c:pt>
                <c:pt idx="7170">
                  <c:v>17.340795185283501</c:v>
                </c:pt>
                <c:pt idx="7171">
                  <c:v>17.337303490507399</c:v>
                </c:pt>
                <c:pt idx="7172">
                  <c:v>17.3293165050721</c:v>
                </c:pt>
                <c:pt idx="7173">
                  <c:v>17.3270875526769</c:v>
                </c:pt>
                <c:pt idx="7174">
                  <c:v>17.3247821949406</c:v>
                </c:pt>
                <c:pt idx="7175">
                  <c:v>17.321639147418399</c:v>
                </c:pt>
                <c:pt idx="7176">
                  <c:v>17.318578181710102</c:v>
                </c:pt>
                <c:pt idx="7177">
                  <c:v>17.3156695488032</c:v>
                </c:pt>
                <c:pt idx="7178">
                  <c:v>17.312824483437801</c:v>
                </c:pt>
                <c:pt idx="7179">
                  <c:v>17.310162796465001</c:v>
                </c:pt>
                <c:pt idx="7180">
                  <c:v>17.3041703447883</c:v>
                </c:pt>
                <c:pt idx="7181">
                  <c:v>17.301795511251999</c:v>
                </c:pt>
                <c:pt idx="7182">
                  <c:v>17.299478549297699</c:v>
                </c:pt>
                <c:pt idx="7183">
                  <c:v>17.297365992401001</c:v>
                </c:pt>
                <c:pt idx="7184">
                  <c:v>17.295278172671502</c:v>
                </c:pt>
                <c:pt idx="7185">
                  <c:v>17.293319333275999</c:v>
                </c:pt>
                <c:pt idx="7186">
                  <c:v>17.291442195076101</c:v>
                </c:pt>
                <c:pt idx="7187">
                  <c:v>17.289678401252601</c:v>
                </c:pt>
                <c:pt idx="7188">
                  <c:v>17.285929780291202</c:v>
                </c:pt>
                <c:pt idx="7189">
                  <c:v>17.284333401764499</c:v>
                </c:pt>
                <c:pt idx="7190">
                  <c:v>17.2827843940794</c:v>
                </c:pt>
                <c:pt idx="7191">
                  <c:v>17.2812927168988</c:v>
                </c:pt>
                <c:pt idx="7192">
                  <c:v>17.279806912687501</c:v>
                </c:pt>
                <c:pt idx="7193">
                  <c:v>17.278339791619899</c:v>
                </c:pt>
                <c:pt idx="7194">
                  <c:v>17.276880693137301</c:v>
                </c:pt>
                <c:pt idx="7195">
                  <c:v>17.275432105167098</c:v>
                </c:pt>
                <c:pt idx="7196">
                  <c:v>17.2725062213479</c:v>
                </c:pt>
                <c:pt idx="7197">
                  <c:v>17.271012549846599</c:v>
                </c:pt>
                <c:pt idx="7198">
                  <c:v>17.2695176591623</c:v>
                </c:pt>
                <c:pt idx="7199">
                  <c:v>17.2679693420334</c:v>
                </c:pt>
                <c:pt idx="7200">
                  <c:v>17.266382198641001</c:v>
                </c:pt>
                <c:pt idx="7201">
                  <c:v>17.264751837938402</c:v>
                </c:pt>
                <c:pt idx="7202">
                  <c:v>17.263097130733499</c:v>
                </c:pt>
                <c:pt idx="7203">
                  <c:v>17.261414827726998</c:v>
                </c:pt>
                <c:pt idx="7204">
                  <c:v>17.258041165666501</c:v>
                </c:pt>
                <c:pt idx="7205">
                  <c:v>17.256309473433799</c:v>
                </c:pt>
                <c:pt idx="7206">
                  <c:v>17.254534100355599</c:v>
                </c:pt>
                <c:pt idx="7207">
                  <c:v>17.252757149594402</c:v>
                </c:pt>
                <c:pt idx="7208">
                  <c:v>17.2509547305763</c:v>
                </c:pt>
                <c:pt idx="7209">
                  <c:v>17.249172027927798</c:v>
                </c:pt>
                <c:pt idx="7210">
                  <c:v>17.247395599111499</c:v>
                </c:pt>
                <c:pt idx="7211">
                  <c:v>17.2456479074831</c:v>
                </c:pt>
                <c:pt idx="7212">
                  <c:v>17.242028530496398</c:v>
                </c:pt>
                <c:pt idx="7213">
                  <c:v>17.240371857424702</c:v>
                </c:pt>
                <c:pt idx="7214">
                  <c:v>17.2386896766251</c:v>
                </c:pt>
                <c:pt idx="7215">
                  <c:v>17.237114892119699</c:v>
                </c:pt>
                <c:pt idx="7216">
                  <c:v>17.235525403134801</c:v>
                </c:pt>
                <c:pt idx="7217">
                  <c:v>17.234013219112601</c:v>
                </c:pt>
                <c:pt idx="7218">
                  <c:v>17.232533316359699</c:v>
                </c:pt>
                <c:pt idx="7219">
                  <c:v>17.231134171203799</c:v>
                </c:pt>
                <c:pt idx="7220">
                  <c:v>17.228292944889201</c:v>
                </c:pt>
                <c:pt idx="7221">
                  <c:v>17.227068496550601</c:v>
                </c:pt>
                <c:pt idx="7222">
                  <c:v>17.2258151431157</c:v>
                </c:pt>
                <c:pt idx="7223">
                  <c:v>17.2245935252766</c:v>
                </c:pt>
                <c:pt idx="7224">
                  <c:v>17.223439117613701</c:v>
                </c:pt>
                <c:pt idx="7225">
                  <c:v>17.222307831862398</c:v>
                </c:pt>
                <c:pt idx="7226">
                  <c:v>17.221193996491898</c:v>
                </c:pt>
                <c:pt idx="7227">
                  <c:v>17.220091038863501</c:v>
                </c:pt>
                <c:pt idx="7228">
                  <c:v>17.217856836490999</c:v>
                </c:pt>
                <c:pt idx="7229">
                  <c:v>17.2168202718012</c:v>
                </c:pt>
                <c:pt idx="7230">
                  <c:v>17.215718561716301</c:v>
                </c:pt>
                <c:pt idx="7231">
                  <c:v>17.214593909942199</c:v>
                </c:pt>
                <c:pt idx="7232">
                  <c:v>17.213436780030499</c:v>
                </c:pt>
                <c:pt idx="7233">
                  <c:v>17.212237348078599</c:v>
                </c:pt>
                <c:pt idx="7234">
                  <c:v>17.211019164868802</c:v>
                </c:pt>
                <c:pt idx="7235">
                  <c:v>17.209705370959099</c:v>
                </c:pt>
                <c:pt idx="7236">
                  <c:v>17.206534685984799</c:v>
                </c:pt>
                <c:pt idx="7237">
                  <c:v>17.2050454240667</c:v>
                </c:pt>
                <c:pt idx="7238">
                  <c:v>17.2033622800225</c:v>
                </c:pt>
                <c:pt idx="7239">
                  <c:v>17.201649772063</c:v>
                </c:pt>
                <c:pt idx="7240">
                  <c:v>17.199762964187101</c:v>
                </c:pt>
                <c:pt idx="7241">
                  <c:v>17.1978294993406</c:v>
                </c:pt>
                <c:pt idx="7242">
                  <c:v>17.1957146183532</c:v>
                </c:pt>
                <c:pt idx="7243">
                  <c:v>17.193464647944001</c:v>
                </c:pt>
                <c:pt idx="7244">
                  <c:v>17.187552708992399</c:v>
                </c:pt>
                <c:pt idx="7245">
                  <c:v>17.185223145403299</c:v>
                </c:pt>
                <c:pt idx="7246">
                  <c:v>17.1826145748337</c:v>
                </c:pt>
                <c:pt idx="7247">
                  <c:v>17.179989816949401</c:v>
                </c:pt>
                <c:pt idx="7248">
                  <c:v>17.177183540334401</c:v>
                </c:pt>
                <c:pt idx="7249">
                  <c:v>17.174334869590702</c:v>
                </c:pt>
                <c:pt idx="7250">
                  <c:v>17.171395251776701</c:v>
                </c:pt>
                <c:pt idx="7251">
                  <c:v>17.1684239047289</c:v>
                </c:pt>
                <c:pt idx="7252">
                  <c:v>17.160664728966498</c:v>
                </c:pt>
                <c:pt idx="7253">
                  <c:v>17.157806704463599</c:v>
                </c:pt>
                <c:pt idx="7254">
                  <c:v>17.154881260298801</c:v>
                </c:pt>
                <c:pt idx="7255">
                  <c:v>17.152111220345901</c:v>
                </c:pt>
                <c:pt idx="7256">
                  <c:v>17.149310899756799</c:v>
                </c:pt>
                <c:pt idx="7257">
                  <c:v>17.146623441131101</c:v>
                </c:pt>
                <c:pt idx="7258">
                  <c:v>17.1440905043907</c:v>
                </c:pt>
                <c:pt idx="7259">
                  <c:v>17.141760649487999</c:v>
                </c:pt>
                <c:pt idx="7260">
                  <c:v>17.1286652707354</c:v>
                </c:pt>
                <c:pt idx="7261">
                  <c:v>17.1270126860441</c:v>
                </c:pt>
                <c:pt idx="7262">
                  <c:v>17.1252969621322</c:v>
                </c:pt>
                <c:pt idx="7263">
                  <c:v>17.123708423797702</c:v>
                </c:pt>
                <c:pt idx="7264">
                  <c:v>17.122441899001199</c:v>
                </c:pt>
                <c:pt idx="7265">
                  <c:v>17.121369205817501</c:v>
                </c:pt>
                <c:pt idx="7266">
                  <c:v>17.120405854300401</c:v>
                </c:pt>
                <c:pt idx="7267">
                  <c:v>17.119674233374599</c:v>
                </c:pt>
                <c:pt idx="7268">
                  <c:v>17.1160941694299</c:v>
                </c:pt>
                <c:pt idx="7269">
                  <c:v>17.1157037734855</c:v>
                </c:pt>
                <c:pt idx="7270">
                  <c:v>17.115435903464501</c:v>
                </c:pt>
                <c:pt idx="7271">
                  <c:v>17.115195960148299</c:v>
                </c:pt>
                <c:pt idx="7272">
                  <c:v>17.1150587845278</c:v>
                </c:pt>
                <c:pt idx="7273">
                  <c:v>17.114986157889899</c:v>
                </c:pt>
                <c:pt idx="7274">
                  <c:v>17.114925770073999</c:v>
                </c:pt>
                <c:pt idx="7275">
                  <c:v>17.114898065767701</c:v>
                </c:pt>
                <c:pt idx="7276">
                  <c:v>17.112856893296001</c:v>
                </c:pt>
                <c:pt idx="7277">
                  <c:v>17.1127541396902</c:v>
                </c:pt>
                <c:pt idx="7278">
                  <c:v>17.112660343083899</c:v>
                </c:pt>
                <c:pt idx="7279">
                  <c:v>17.1124490156779</c:v>
                </c:pt>
                <c:pt idx="7280">
                  <c:v>17.112235089854</c:v>
                </c:pt>
                <c:pt idx="7281">
                  <c:v>17.111902010562801</c:v>
                </c:pt>
                <c:pt idx="7282">
                  <c:v>17.1114701790314</c:v>
                </c:pt>
                <c:pt idx="7283">
                  <c:v>17.110950361356402</c:v>
                </c:pt>
                <c:pt idx="7284">
                  <c:v>17.108336887006601</c:v>
                </c:pt>
                <c:pt idx="7285">
                  <c:v>17.1075851152745</c:v>
                </c:pt>
                <c:pt idx="7286">
                  <c:v>17.106679880172301</c:v>
                </c:pt>
                <c:pt idx="7287">
                  <c:v>17.105619762155101</c:v>
                </c:pt>
                <c:pt idx="7288">
                  <c:v>17.1044536601595</c:v>
                </c:pt>
                <c:pt idx="7289">
                  <c:v>17.1030450243342</c:v>
                </c:pt>
                <c:pt idx="7290">
                  <c:v>17.101550399032799</c:v>
                </c:pt>
                <c:pt idx="7291">
                  <c:v>17.0998650174276</c:v>
                </c:pt>
                <c:pt idx="7292">
                  <c:v>17.0950142791433</c:v>
                </c:pt>
                <c:pt idx="7293">
                  <c:v>17.093770840334599</c:v>
                </c:pt>
                <c:pt idx="7294">
                  <c:v>17.092346098531699</c:v>
                </c:pt>
                <c:pt idx="7295">
                  <c:v>17.0899341795268</c:v>
                </c:pt>
                <c:pt idx="7296">
                  <c:v>17.087263511509999</c:v>
                </c:pt>
                <c:pt idx="7297">
                  <c:v>17.084476897729999</c:v>
                </c:pt>
                <c:pt idx="7298">
                  <c:v>17.081404635645399</c:v>
                </c:pt>
                <c:pt idx="7299">
                  <c:v>17.0781680702652</c:v>
                </c:pt>
                <c:pt idx="7300">
                  <c:v>17.069793156664399</c:v>
                </c:pt>
                <c:pt idx="7301">
                  <c:v>17.0663902121169</c:v>
                </c:pt>
                <c:pt idx="7302">
                  <c:v>17.062539418980499</c:v>
                </c:pt>
                <c:pt idx="7303">
                  <c:v>17.0585197723174</c:v>
                </c:pt>
                <c:pt idx="7304">
                  <c:v>17.0543325964696</c:v>
                </c:pt>
                <c:pt idx="7305">
                  <c:v>17.0499370357632</c:v>
                </c:pt>
                <c:pt idx="7306">
                  <c:v>17.045574902800901</c:v>
                </c:pt>
                <c:pt idx="7307">
                  <c:v>17.040873976952899</c:v>
                </c:pt>
                <c:pt idx="7308">
                  <c:v>17.0291300443414</c:v>
                </c:pt>
                <c:pt idx="7309">
                  <c:v>17.024412862081299</c:v>
                </c:pt>
                <c:pt idx="7310">
                  <c:v>17.0194623040646</c:v>
                </c:pt>
                <c:pt idx="7311">
                  <c:v>17.014450282284201</c:v>
                </c:pt>
                <c:pt idx="7312">
                  <c:v>17.009390278980199</c:v>
                </c:pt>
                <c:pt idx="7313">
                  <c:v>17.004466476242001</c:v>
                </c:pt>
                <c:pt idx="7314">
                  <c:v>16.999352817510101</c:v>
                </c:pt>
                <c:pt idx="7315">
                  <c:v>16.994176748760498</c:v>
                </c:pt>
                <c:pt idx="7316">
                  <c:v>16.9814676193295</c:v>
                </c:pt>
                <c:pt idx="7317">
                  <c:v>16.976762679616201</c:v>
                </c:pt>
                <c:pt idx="7318">
                  <c:v>16.971831484810998</c:v>
                </c:pt>
                <c:pt idx="7319">
                  <c:v>16.967063283834499</c:v>
                </c:pt>
                <c:pt idx="7320">
                  <c:v>16.962403772938401</c:v>
                </c:pt>
                <c:pt idx="7321">
                  <c:v>16.957858530412</c:v>
                </c:pt>
                <c:pt idx="7322">
                  <c:v>16.953615731015699</c:v>
                </c:pt>
                <c:pt idx="7323">
                  <c:v>16.949337498095801</c:v>
                </c:pt>
                <c:pt idx="7324">
                  <c:v>16.938625917254701</c:v>
                </c:pt>
                <c:pt idx="7325">
                  <c:v>16.934794185564499</c:v>
                </c:pt>
                <c:pt idx="7326">
                  <c:v>16.930963517993099</c:v>
                </c:pt>
                <c:pt idx="7327">
                  <c:v>16.927276122988602</c:v>
                </c:pt>
                <c:pt idx="7328">
                  <c:v>16.923805295474398</c:v>
                </c:pt>
                <c:pt idx="7329">
                  <c:v>16.920371385665199</c:v>
                </c:pt>
                <c:pt idx="7330">
                  <c:v>16.9170477790543</c:v>
                </c:pt>
                <c:pt idx="7331">
                  <c:v>16.9138186519458</c:v>
                </c:pt>
                <c:pt idx="7332">
                  <c:v>16.905715839225099</c:v>
                </c:pt>
                <c:pt idx="7333">
                  <c:v>16.902844913316599</c:v>
                </c:pt>
                <c:pt idx="7334">
                  <c:v>16.899797023677099</c:v>
                </c:pt>
                <c:pt idx="7335">
                  <c:v>16.896780806759601</c:v>
                </c:pt>
                <c:pt idx="7336">
                  <c:v>16.893778291719599</c:v>
                </c:pt>
                <c:pt idx="7337">
                  <c:v>16.890769433124898</c:v>
                </c:pt>
                <c:pt idx="7338">
                  <c:v>16.887731936547102</c:v>
                </c:pt>
                <c:pt idx="7339">
                  <c:v>16.884739971397899</c:v>
                </c:pt>
                <c:pt idx="7340">
                  <c:v>16.877319238850301</c:v>
                </c:pt>
                <c:pt idx="7341">
                  <c:v>16.874171525305101</c:v>
                </c:pt>
                <c:pt idx="7342">
                  <c:v>16.871054391817001</c:v>
                </c:pt>
                <c:pt idx="7343">
                  <c:v>16.867775558445601</c:v>
                </c:pt>
                <c:pt idx="7344">
                  <c:v>16.864388384143702</c:v>
                </c:pt>
                <c:pt idx="7345">
                  <c:v>16.861021125333</c:v>
                </c:pt>
                <c:pt idx="7346">
                  <c:v>16.857639134742499</c:v>
                </c:pt>
                <c:pt idx="7347">
                  <c:v>16.8541607426253</c:v>
                </c:pt>
                <c:pt idx="7348">
                  <c:v>16.846013280580902</c:v>
                </c:pt>
                <c:pt idx="7349">
                  <c:v>16.842507816784799</c:v>
                </c:pt>
                <c:pt idx="7350">
                  <c:v>16.838882632381999</c:v>
                </c:pt>
                <c:pt idx="7351">
                  <c:v>16.835245139986899</c:v>
                </c:pt>
                <c:pt idx="7352">
                  <c:v>16.8315978366766</c:v>
                </c:pt>
                <c:pt idx="7353">
                  <c:v>16.827928859904201</c:v>
                </c:pt>
                <c:pt idx="7354">
                  <c:v>16.824361350495</c:v>
                </c:pt>
                <c:pt idx="7355">
                  <c:v>16.820711012194401</c:v>
                </c:pt>
                <c:pt idx="7356">
                  <c:v>16.812317504332899</c:v>
                </c:pt>
                <c:pt idx="7357">
                  <c:v>16.808844112517502</c:v>
                </c:pt>
                <c:pt idx="7358">
                  <c:v>16.805310556404699</c:v>
                </c:pt>
                <c:pt idx="7359">
                  <c:v>16.801826374104699</c:v>
                </c:pt>
                <c:pt idx="7360">
                  <c:v>16.7984974462487</c:v>
                </c:pt>
                <c:pt idx="7361">
                  <c:v>16.795116434770598</c:v>
                </c:pt>
                <c:pt idx="7362">
                  <c:v>16.791825739080998</c:v>
                </c:pt>
                <c:pt idx="7363">
                  <c:v>16.788589140981699</c:v>
                </c:pt>
                <c:pt idx="7364">
                  <c:v>16.780792835688501</c:v>
                </c:pt>
                <c:pt idx="7365">
                  <c:v>16.7777941625579</c:v>
                </c:pt>
                <c:pt idx="7366">
                  <c:v>16.774774490465099</c:v>
                </c:pt>
                <c:pt idx="7367">
                  <c:v>16.7719024057868</c:v>
                </c:pt>
                <c:pt idx="7368">
                  <c:v>16.769003060012199</c:v>
                </c:pt>
                <c:pt idx="7369">
                  <c:v>16.766172286474699</c:v>
                </c:pt>
                <c:pt idx="7370">
                  <c:v>16.7633810793169</c:v>
                </c:pt>
                <c:pt idx="7371">
                  <c:v>16.7606801966772</c:v>
                </c:pt>
                <c:pt idx="7372">
                  <c:v>16.753582825930899</c:v>
                </c:pt>
                <c:pt idx="7373">
                  <c:v>16.751120770571202</c:v>
                </c:pt>
                <c:pt idx="7374">
                  <c:v>16.748456922078599</c:v>
                </c:pt>
                <c:pt idx="7375">
                  <c:v>16.745858843093099</c:v>
                </c:pt>
                <c:pt idx="7376">
                  <c:v>16.743273502708</c:v>
                </c:pt>
                <c:pt idx="7377">
                  <c:v>16.7406949084872</c:v>
                </c:pt>
                <c:pt idx="7378">
                  <c:v>16.7382112089321</c:v>
                </c:pt>
                <c:pt idx="7379">
                  <c:v>16.735617271081399</c:v>
                </c:pt>
                <c:pt idx="7380">
                  <c:v>16.728687831315298</c:v>
                </c:pt>
                <c:pt idx="7381">
                  <c:v>16.7261490397422</c:v>
                </c:pt>
                <c:pt idx="7382">
                  <c:v>16.7235702852857</c:v>
                </c:pt>
                <c:pt idx="7383">
                  <c:v>16.720816972257499</c:v>
                </c:pt>
                <c:pt idx="7384">
                  <c:v>16.718048301962199</c:v>
                </c:pt>
                <c:pt idx="7385">
                  <c:v>16.715203059832501</c:v>
                </c:pt>
                <c:pt idx="7386">
                  <c:v>16.712380796162101</c:v>
                </c:pt>
                <c:pt idx="7387">
                  <c:v>16.709483218246898</c:v>
                </c:pt>
                <c:pt idx="7388">
                  <c:v>16.702027198987299</c:v>
                </c:pt>
                <c:pt idx="7389">
                  <c:v>16.698920092125999</c:v>
                </c:pt>
                <c:pt idx="7390">
                  <c:v>16.695747142874399</c:v>
                </c:pt>
                <c:pt idx="7391">
                  <c:v>16.692616708020399</c:v>
                </c:pt>
                <c:pt idx="7392">
                  <c:v>16.689361843764502</c:v>
                </c:pt>
                <c:pt idx="7393">
                  <c:v>16.685962099095899</c:v>
                </c:pt>
                <c:pt idx="7394">
                  <c:v>16.6825205980116</c:v>
                </c:pt>
                <c:pt idx="7395">
                  <c:v>16.679041271069099</c:v>
                </c:pt>
                <c:pt idx="7396">
                  <c:v>16.671073545295599</c:v>
                </c:pt>
                <c:pt idx="7397">
                  <c:v>16.6677072988813</c:v>
                </c:pt>
                <c:pt idx="7398">
                  <c:v>16.664097921650999</c:v>
                </c:pt>
                <c:pt idx="7399">
                  <c:v>16.6605809251515</c:v>
                </c:pt>
                <c:pt idx="7400">
                  <c:v>16.656971296629902</c:v>
                </c:pt>
                <c:pt idx="7401">
                  <c:v>16.653468775454499</c:v>
                </c:pt>
                <c:pt idx="7402">
                  <c:v>16.649928019426898</c:v>
                </c:pt>
                <c:pt idx="7403">
                  <c:v>16.646476630273401</c:v>
                </c:pt>
                <c:pt idx="7404">
                  <c:v>16.6393153338263</c:v>
                </c:pt>
                <c:pt idx="7405">
                  <c:v>16.635978398496398</c:v>
                </c:pt>
                <c:pt idx="7406">
                  <c:v>16.632704348487099</c:v>
                </c:pt>
                <c:pt idx="7407">
                  <c:v>16.629481338957799</c:v>
                </c:pt>
                <c:pt idx="7408">
                  <c:v>16.626387610097002</c:v>
                </c:pt>
                <c:pt idx="7409">
                  <c:v>16.623308338347901</c:v>
                </c:pt>
                <c:pt idx="7410">
                  <c:v>16.6204551866341</c:v>
                </c:pt>
                <c:pt idx="7411">
                  <c:v>16.617674575341798</c:v>
                </c:pt>
                <c:pt idx="7412">
                  <c:v>16.612553357977699</c:v>
                </c:pt>
                <c:pt idx="7413">
                  <c:v>16.6100371751346</c:v>
                </c:pt>
                <c:pt idx="7414">
                  <c:v>16.607735258807299</c:v>
                </c:pt>
                <c:pt idx="7415">
                  <c:v>16.605486131113501</c:v>
                </c:pt>
                <c:pt idx="7416">
                  <c:v>16.603451773844601</c:v>
                </c:pt>
                <c:pt idx="7417">
                  <c:v>16.601567235530201</c:v>
                </c:pt>
                <c:pt idx="7418">
                  <c:v>16.599888529323799</c:v>
                </c:pt>
                <c:pt idx="7419">
                  <c:v>16.598320016966301</c:v>
                </c:pt>
                <c:pt idx="7420">
                  <c:v>16.596272938629401</c:v>
                </c:pt>
                <c:pt idx="7421">
                  <c:v>16.595103189524298</c:v>
                </c:pt>
                <c:pt idx="7422">
                  <c:v>16.594050922287899</c:v>
                </c:pt>
                <c:pt idx="7423">
                  <c:v>16.5931147700067</c:v>
                </c:pt>
                <c:pt idx="7424">
                  <c:v>16.592377597338899</c:v>
                </c:pt>
                <c:pt idx="7425">
                  <c:v>16.591760528108502</c:v>
                </c:pt>
                <c:pt idx="7426">
                  <c:v>16.5912250925794</c:v>
                </c:pt>
                <c:pt idx="7427">
                  <c:v>16.590887760176699</c:v>
                </c:pt>
                <c:pt idx="7428">
                  <c:v>16.591728421558901</c:v>
                </c:pt>
                <c:pt idx="7429">
                  <c:v>16.591527347661199</c:v>
                </c:pt>
                <c:pt idx="7430">
                  <c:v>16.591411422459</c:v>
                </c:pt>
                <c:pt idx="7431">
                  <c:v>16.591348012891199</c:v>
                </c:pt>
                <c:pt idx="7432">
                  <c:v>16.591334022743101</c:v>
                </c:pt>
                <c:pt idx="7433">
                  <c:v>16.591364019524001</c:v>
                </c:pt>
                <c:pt idx="7434">
                  <c:v>16.591406181649599</c:v>
                </c:pt>
                <c:pt idx="7435">
                  <c:v>16.591433335203</c:v>
                </c:pt>
                <c:pt idx="7436">
                  <c:v>16.593624337629901</c:v>
                </c:pt>
                <c:pt idx="7437">
                  <c:v>16.593603414643901</c:v>
                </c:pt>
                <c:pt idx="7438">
                  <c:v>16.593585483820601</c:v>
                </c:pt>
                <c:pt idx="7439">
                  <c:v>16.5934596497668</c:v>
                </c:pt>
                <c:pt idx="7440">
                  <c:v>16.593371197178801</c:v>
                </c:pt>
                <c:pt idx="7441">
                  <c:v>16.593233261873301</c:v>
                </c:pt>
                <c:pt idx="7442">
                  <c:v>16.592950147469001</c:v>
                </c:pt>
                <c:pt idx="7443">
                  <c:v>16.592610674684501</c:v>
                </c:pt>
                <c:pt idx="7444">
                  <c:v>16.594633562633</c:v>
                </c:pt>
                <c:pt idx="7445">
                  <c:v>16.594063817185901</c:v>
                </c:pt>
                <c:pt idx="7446">
                  <c:v>16.593590908540602</c:v>
                </c:pt>
                <c:pt idx="7447">
                  <c:v>16.5929342661248</c:v>
                </c:pt>
                <c:pt idx="7448">
                  <c:v>16.592290678002499</c:v>
                </c:pt>
                <c:pt idx="7449">
                  <c:v>16.591569305406001</c:v>
                </c:pt>
                <c:pt idx="7450">
                  <c:v>16.590712340361499</c:v>
                </c:pt>
                <c:pt idx="7451">
                  <c:v>16.589768957049099</c:v>
                </c:pt>
                <c:pt idx="7452">
                  <c:v>16.590777920447799</c:v>
                </c:pt>
                <c:pt idx="7453">
                  <c:v>16.589752903585001</c:v>
                </c:pt>
                <c:pt idx="7454">
                  <c:v>16.588660356734898</c:v>
                </c:pt>
                <c:pt idx="7455">
                  <c:v>16.5875467590954</c:v>
                </c:pt>
                <c:pt idx="7456">
                  <c:v>16.586335775567701</c:v>
                </c:pt>
                <c:pt idx="7457">
                  <c:v>16.584947083680099</c:v>
                </c:pt>
                <c:pt idx="7458">
                  <c:v>16.583532239912699</c:v>
                </c:pt>
                <c:pt idx="7459">
                  <c:v>16.582018537523801</c:v>
                </c:pt>
                <c:pt idx="7460">
                  <c:v>16.5814290939818</c:v>
                </c:pt>
                <c:pt idx="7461">
                  <c:v>16.579882823050198</c:v>
                </c:pt>
                <c:pt idx="7462">
                  <c:v>16.5783078301004</c:v>
                </c:pt>
                <c:pt idx="7463">
                  <c:v>16.576713338312</c:v>
                </c:pt>
                <c:pt idx="7464">
                  <c:v>16.5750949266513</c:v>
                </c:pt>
                <c:pt idx="7465">
                  <c:v>16.573517957453699</c:v>
                </c:pt>
                <c:pt idx="7466">
                  <c:v>16.571928621855101</c:v>
                </c:pt>
                <c:pt idx="7467">
                  <c:v>16.570409439505301</c:v>
                </c:pt>
                <c:pt idx="7468">
                  <c:v>16.569659167011899</c:v>
                </c:pt>
                <c:pt idx="7469">
                  <c:v>16.568238754171102</c:v>
                </c:pt>
                <c:pt idx="7470">
                  <c:v>16.5669785781031</c:v>
                </c:pt>
                <c:pt idx="7471">
                  <c:v>16.565838053695099</c:v>
                </c:pt>
                <c:pt idx="7472">
                  <c:v>16.5648416549936</c:v>
                </c:pt>
                <c:pt idx="7473">
                  <c:v>16.564031627692401</c:v>
                </c:pt>
                <c:pt idx="7474">
                  <c:v>16.563399484857399</c:v>
                </c:pt>
                <c:pt idx="7475">
                  <c:v>16.563002035300901</c:v>
                </c:pt>
                <c:pt idx="7476">
                  <c:v>16.565651587387102</c:v>
                </c:pt>
                <c:pt idx="7477">
                  <c:v>16.565799803333199</c:v>
                </c:pt>
                <c:pt idx="7478">
                  <c:v>16.566080423915199</c:v>
                </c:pt>
                <c:pt idx="7479">
                  <c:v>16.5667014814121</c:v>
                </c:pt>
                <c:pt idx="7480">
                  <c:v>16.567635064419399</c:v>
                </c:pt>
                <c:pt idx="7481">
                  <c:v>16.568834317427399</c:v>
                </c:pt>
                <c:pt idx="7482">
                  <c:v>16.570316898949301</c:v>
                </c:pt>
                <c:pt idx="7483">
                  <c:v>16.5720581830141</c:v>
                </c:pt>
                <c:pt idx="7484">
                  <c:v>16.5802091591469</c:v>
                </c:pt>
                <c:pt idx="7485">
                  <c:v>16.582075051812598</c:v>
                </c:pt>
                <c:pt idx="7486">
                  <c:v>16.584457693371899</c:v>
                </c:pt>
                <c:pt idx="7487">
                  <c:v>16.5869749243403</c:v>
                </c:pt>
                <c:pt idx="7488">
                  <c:v>16.5896583595528</c:v>
                </c:pt>
                <c:pt idx="7489">
                  <c:v>16.5924802681042</c:v>
                </c:pt>
                <c:pt idx="7490">
                  <c:v>16.595207538321301</c:v>
                </c:pt>
                <c:pt idx="7491">
                  <c:v>16.5981895571759</c:v>
                </c:pt>
                <c:pt idx="7492">
                  <c:v>16.6092069920693</c:v>
                </c:pt>
                <c:pt idx="7493">
                  <c:v>16.612070526939402</c:v>
                </c:pt>
                <c:pt idx="7494">
                  <c:v>16.615125204016099</c:v>
                </c:pt>
                <c:pt idx="7495">
                  <c:v>16.618138553077799</c:v>
                </c:pt>
                <c:pt idx="7496">
                  <c:v>16.621087736793601</c:v>
                </c:pt>
                <c:pt idx="7497">
                  <c:v>16.623829477980401</c:v>
                </c:pt>
                <c:pt idx="7498">
                  <c:v>16.6266372694068</c:v>
                </c:pt>
                <c:pt idx="7499">
                  <c:v>16.629308752618702</c:v>
                </c:pt>
                <c:pt idx="7500">
                  <c:v>16.639831777134798</c:v>
                </c:pt>
                <c:pt idx="7501">
                  <c:v>16.6419310326066</c:v>
                </c:pt>
                <c:pt idx="7502">
                  <c:v>16.6443175362439</c:v>
                </c:pt>
                <c:pt idx="7503">
                  <c:v>16.646498398655101</c:v>
                </c:pt>
                <c:pt idx="7504">
                  <c:v>16.648409643312899</c:v>
                </c:pt>
                <c:pt idx="7505">
                  <c:v>16.650490876898999</c:v>
                </c:pt>
                <c:pt idx="7506">
                  <c:v>16.6523167339381</c:v>
                </c:pt>
                <c:pt idx="7507">
                  <c:v>16.6541016355545</c:v>
                </c:pt>
                <c:pt idx="7508">
                  <c:v>16.6628164649706</c:v>
                </c:pt>
                <c:pt idx="7509">
                  <c:v>16.6643645485712</c:v>
                </c:pt>
                <c:pt idx="7510">
                  <c:v>16.666036580131099</c:v>
                </c:pt>
                <c:pt idx="7511">
                  <c:v>16.667252500831399</c:v>
                </c:pt>
                <c:pt idx="7512">
                  <c:v>16.6685930881515</c:v>
                </c:pt>
                <c:pt idx="7513">
                  <c:v>16.669905915298202</c:v>
                </c:pt>
                <c:pt idx="7514">
                  <c:v>16.671185530758098</c:v>
                </c:pt>
                <c:pt idx="7515">
                  <c:v>16.672433684784</c:v>
                </c:pt>
                <c:pt idx="7516">
                  <c:v>16.6979224062481</c:v>
                </c:pt>
                <c:pt idx="7517">
                  <c:v>16.697588272089501</c:v>
                </c:pt>
                <c:pt idx="7518">
                  <c:v>16.697918282391999</c:v>
                </c:pt>
                <c:pt idx="7519">
                  <c:v>16.6988449493013</c:v>
                </c:pt>
                <c:pt idx="7520">
                  <c:v>16.6997576528222</c:v>
                </c:pt>
                <c:pt idx="7521">
                  <c:v>16.700475009271599</c:v>
                </c:pt>
                <c:pt idx="7522">
                  <c:v>16.701341937279398</c:v>
                </c:pt>
                <c:pt idx="7523">
                  <c:v>16.701967568648101</c:v>
                </c:pt>
                <c:pt idx="7524">
                  <c:v>16.7081197869236</c:v>
                </c:pt>
                <c:pt idx="7525">
                  <c:v>16.7085562056673</c:v>
                </c:pt>
                <c:pt idx="7526">
                  <c:v>16.708922014672599</c:v>
                </c:pt>
                <c:pt idx="7527">
                  <c:v>16.709330955821201</c:v>
                </c:pt>
                <c:pt idx="7528">
                  <c:v>16.709706886986702</c:v>
                </c:pt>
                <c:pt idx="7529">
                  <c:v>16.709910932424702</c:v>
                </c:pt>
                <c:pt idx="7530">
                  <c:v>16.710159183630701</c:v>
                </c:pt>
                <c:pt idx="7531">
                  <c:v>16.710288240087898</c:v>
                </c:pt>
                <c:pt idx="7532">
                  <c:v>16.714767208597799</c:v>
                </c:pt>
                <c:pt idx="7533">
                  <c:v>16.7147867116377</c:v>
                </c:pt>
                <c:pt idx="7534">
                  <c:v>16.714817118013599</c:v>
                </c:pt>
                <c:pt idx="7535">
                  <c:v>16.714867864241601</c:v>
                </c:pt>
                <c:pt idx="7536">
                  <c:v>16.714899064900301</c:v>
                </c:pt>
                <c:pt idx="7537">
                  <c:v>16.714967897483501</c:v>
                </c:pt>
                <c:pt idx="7538">
                  <c:v>16.715039804568601</c:v>
                </c:pt>
                <c:pt idx="7539">
                  <c:v>16.715129168382902</c:v>
                </c:pt>
                <c:pt idx="7540">
                  <c:v>16.719568959699199</c:v>
                </c:pt>
                <c:pt idx="7541">
                  <c:v>16.7196890222374</c:v>
                </c:pt>
                <c:pt idx="7542">
                  <c:v>16.719926986217999</c:v>
                </c:pt>
                <c:pt idx="7543">
                  <c:v>16.7202240815962</c:v>
                </c:pt>
                <c:pt idx="7544">
                  <c:v>16.720573238814499</c:v>
                </c:pt>
                <c:pt idx="7545">
                  <c:v>16.7209630132804</c:v>
                </c:pt>
                <c:pt idx="7546">
                  <c:v>16.721378193138602</c:v>
                </c:pt>
                <c:pt idx="7547">
                  <c:v>16.7216665931881</c:v>
                </c:pt>
                <c:pt idx="7548">
                  <c:v>16.726215420774199</c:v>
                </c:pt>
                <c:pt idx="7549">
                  <c:v>16.726561174423399</c:v>
                </c:pt>
                <c:pt idx="7550">
                  <c:v>16.726857776707501</c:v>
                </c:pt>
                <c:pt idx="7551">
                  <c:v>16.727082219353399</c:v>
                </c:pt>
                <c:pt idx="7552">
                  <c:v>16.727210146900902</c:v>
                </c:pt>
                <c:pt idx="7553">
                  <c:v>16.727208715263199</c:v>
                </c:pt>
                <c:pt idx="7554">
                  <c:v>16.727000095830899</c:v>
                </c:pt>
                <c:pt idx="7555">
                  <c:v>16.7267038525384</c:v>
                </c:pt>
                <c:pt idx="7556">
                  <c:v>16.728623438415099</c:v>
                </c:pt>
                <c:pt idx="7557">
                  <c:v>16.727893588924399</c:v>
                </c:pt>
                <c:pt idx="7558">
                  <c:v>16.727046534412001</c:v>
                </c:pt>
                <c:pt idx="7559">
                  <c:v>16.725983860689801</c:v>
                </c:pt>
                <c:pt idx="7560">
                  <c:v>16.7247832283226</c:v>
                </c:pt>
                <c:pt idx="7561">
                  <c:v>16.723335935715198</c:v>
                </c:pt>
                <c:pt idx="7562">
                  <c:v>16.721758273211101</c:v>
                </c:pt>
                <c:pt idx="7563">
                  <c:v>16.719992246744599</c:v>
                </c:pt>
                <c:pt idx="7564">
                  <c:v>16.7180126003861</c:v>
                </c:pt>
                <c:pt idx="7565">
                  <c:v>16.7159934883075</c:v>
                </c:pt>
                <c:pt idx="7566">
                  <c:v>16.7139010827477</c:v>
                </c:pt>
                <c:pt idx="7567">
                  <c:v>16.7117504331903</c:v>
                </c:pt>
                <c:pt idx="7568">
                  <c:v>16.709598450154701</c:v>
                </c:pt>
                <c:pt idx="7569">
                  <c:v>16.707452947943199</c:v>
                </c:pt>
                <c:pt idx="7570">
                  <c:v>16.705382512671701</c:v>
                </c:pt>
                <c:pt idx="7571">
                  <c:v>16.703412498453702</c:v>
                </c:pt>
                <c:pt idx="7572">
                  <c:v>16.7017782767029</c:v>
                </c:pt>
                <c:pt idx="7573">
                  <c:v>16.7001766728273</c:v>
                </c:pt>
                <c:pt idx="7574">
                  <c:v>16.698810005983098</c:v>
                </c:pt>
                <c:pt idx="7575">
                  <c:v>16.697793905296098</c:v>
                </c:pt>
                <c:pt idx="7576">
                  <c:v>16.697104994317002</c:v>
                </c:pt>
                <c:pt idx="7577">
                  <c:v>16.6968460565977</c:v>
                </c:pt>
                <c:pt idx="7578">
                  <c:v>16.6970468040344</c:v>
                </c:pt>
                <c:pt idx="7579">
                  <c:v>16.697695510420498</c:v>
                </c:pt>
                <c:pt idx="7580">
                  <c:v>16.7035143850783</c:v>
                </c:pt>
                <c:pt idx="7581">
                  <c:v>16.705125516714201</c:v>
                </c:pt>
                <c:pt idx="7582">
                  <c:v>16.7074346786498</c:v>
                </c:pt>
                <c:pt idx="7583">
                  <c:v>16.7103216845037</c:v>
                </c:pt>
                <c:pt idx="7584">
                  <c:v>16.713781732573501</c:v>
                </c:pt>
                <c:pt idx="7585">
                  <c:v>16.7178018259483</c:v>
                </c:pt>
                <c:pt idx="7586">
                  <c:v>16.7223618305804</c:v>
                </c:pt>
                <c:pt idx="7587">
                  <c:v>16.7275697461676</c:v>
                </c:pt>
                <c:pt idx="7588">
                  <c:v>16.744575870888301</c:v>
                </c:pt>
                <c:pt idx="7589">
                  <c:v>16.750129947329899</c:v>
                </c:pt>
                <c:pt idx="7590">
                  <c:v>16.756645035468299</c:v>
                </c:pt>
                <c:pt idx="7591">
                  <c:v>16.763630590914602</c:v>
                </c:pt>
                <c:pt idx="7592">
                  <c:v>16.7709516518076</c:v>
                </c:pt>
                <c:pt idx="7593">
                  <c:v>16.778577338426299</c:v>
                </c:pt>
                <c:pt idx="7594">
                  <c:v>16.7864701973091</c:v>
                </c:pt>
                <c:pt idx="7595">
                  <c:v>16.794288776875899</c:v>
                </c:pt>
                <c:pt idx="7596">
                  <c:v>16.818285784131</c:v>
                </c:pt>
                <c:pt idx="7597">
                  <c:v>16.826403424305401</c:v>
                </c:pt>
                <c:pt idx="7598">
                  <c:v>16.834991813471699</c:v>
                </c:pt>
                <c:pt idx="7599">
                  <c:v>16.843657566974699</c:v>
                </c:pt>
                <c:pt idx="7600">
                  <c:v>16.8523665943376</c:v>
                </c:pt>
                <c:pt idx="7601">
                  <c:v>16.8607129371693</c:v>
                </c:pt>
                <c:pt idx="7602">
                  <c:v>16.869405213552799</c:v>
                </c:pt>
                <c:pt idx="7603">
                  <c:v>16.878100806470101</c:v>
                </c:pt>
                <c:pt idx="7604">
                  <c:v>16.9034725678023</c:v>
                </c:pt>
                <c:pt idx="7605">
                  <c:v>16.9115870952342</c:v>
                </c:pt>
                <c:pt idx="7606">
                  <c:v>16.920033588031</c:v>
                </c:pt>
                <c:pt idx="7607">
                  <c:v>16.9279302452161</c:v>
                </c:pt>
                <c:pt idx="7608">
                  <c:v>16.936131953513801</c:v>
                </c:pt>
                <c:pt idx="7609">
                  <c:v>16.944060636282899</c:v>
                </c:pt>
                <c:pt idx="7610">
                  <c:v>16.9519057877766</c:v>
                </c:pt>
                <c:pt idx="7611">
                  <c:v>16.959539551673299</c:v>
                </c:pt>
                <c:pt idx="7612">
                  <c:v>16.983034652364498</c:v>
                </c:pt>
                <c:pt idx="7613">
                  <c:v>16.990123257474799</c:v>
                </c:pt>
                <c:pt idx="7614">
                  <c:v>16.997133233729699</c:v>
                </c:pt>
                <c:pt idx="7615">
                  <c:v>17.003961679399701</c:v>
                </c:pt>
                <c:pt idx="7616">
                  <c:v>17.0110579898104</c:v>
                </c:pt>
                <c:pt idx="7617">
                  <c:v>17.0175426043158</c:v>
                </c:pt>
                <c:pt idx="7618">
                  <c:v>17.024075150469301</c:v>
                </c:pt>
                <c:pt idx="7619">
                  <c:v>17.030439447609499</c:v>
                </c:pt>
                <c:pt idx="7620">
                  <c:v>17.050547474526301</c:v>
                </c:pt>
                <c:pt idx="7621">
                  <c:v>17.0562711132606</c:v>
                </c:pt>
                <c:pt idx="7622">
                  <c:v>17.061846827844999</c:v>
                </c:pt>
                <c:pt idx="7623">
                  <c:v>17.067573833239098</c:v>
                </c:pt>
                <c:pt idx="7624">
                  <c:v>17.073161912013902</c:v>
                </c:pt>
                <c:pt idx="7625">
                  <c:v>17.078627379992</c:v>
                </c:pt>
                <c:pt idx="7626">
                  <c:v>17.0839716399304</c:v>
                </c:pt>
                <c:pt idx="7627">
                  <c:v>17.089117511236299</c:v>
                </c:pt>
                <c:pt idx="7628">
                  <c:v>17.106314369339</c:v>
                </c:pt>
                <c:pt idx="7629">
                  <c:v>17.110827268053399</c:v>
                </c:pt>
                <c:pt idx="7630">
                  <c:v>17.115767291624699</c:v>
                </c:pt>
                <c:pt idx="7631">
                  <c:v>17.1206120248481</c:v>
                </c:pt>
                <c:pt idx="7632">
                  <c:v>17.1254704548831</c:v>
                </c:pt>
                <c:pt idx="7633">
                  <c:v>17.1301634093996</c:v>
                </c:pt>
                <c:pt idx="7634">
                  <c:v>17.134861847535898</c:v>
                </c:pt>
                <c:pt idx="7635">
                  <c:v>17.139489623398099</c:v>
                </c:pt>
                <c:pt idx="7636">
                  <c:v>17.154805587989699</c:v>
                </c:pt>
                <c:pt idx="7637">
                  <c:v>17.158920142573798</c:v>
                </c:pt>
                <c:pt idx="7638">
                  <c:v>17.163452113616898</c:v>
                </c:pt>
                <c:pt idx="7639">
                  <c:v>17.167916726142298</c:v>
                </c:pt>
                <c:pt idx="7640">
                  <c:v>17.172409540888001</c:v>
                </c:pt>
                <c:pt idx="7641">
                  <c:v>17.176856058971399</c:v>
                </c:pt>
                <c:pt idx="7642">
                  <c:v>17.181274114827101</c:v>
                </c:pt>
                <c:pt idx="7643">
                  <c:v>17.185423956422099</c:v>
                </c:pt>
                <c:pt idx="7644">
                  <c:v>17.1997856102981</c:v>
                </c:pt>
                <c:pt idx="7645">
                  <c:v>17.203823129418399</c:v>
                </c:pt>
                <c:pt idx="7646">
                  <c:v>17.2079674534207</c:v>
                </c:pt>
                <c:pt idx="7647">
                  <c:v>17.212143708545</c:v>
                </c:pt>
                <c:pt idx="7648">
                  <c:v>17.2162801161796</c:v>
                </c:pt>
                <c:pt idx="7649">
                  <c:v>17.220163261689301</c:v>
                </c:pt>
                <c:pt idx="7650">
                  <c:v>17.223991931327198</c:v>
                </c:pt>
                <c:pt idx="7651">
                  <c:v>17.2278598509407</c:v>
                </c:pt>
                <c:pt idx="7652">
                  <c:v>17.240986803296899</c:v>
                </c:pt>
                <c:pt idx="7653">
                  <c:v>17.244536736257899</c:v>
                </c:pt>
                <c:pt idx="7654">
                  <c:v>17.248075582468299</c:v>
                </c:pt>
                <c:pt idx="7655">
                  <c:v>17.251565126553899</c:v>
                </c:pt>
                <c:pt idx="7656">
                  <c:v>17.255202219631101</c:v>
                </c:pt>
                <c:pt idx="7657">
                  <c:v>17.2585554609533</c:v>
                </c:pt>
                <c:pt idx="7658">
                  <c:v>17.262148946348901</c:v>
                </c:pt>
                <c:pt idx="7659">
                  <c:v>17.2654911912032</c:v>
                </c:pt>
                <c:pt idx="7660">
                  <c:v>17.278806666374599</c:v>
                </c:pt>
                <c:pt idx="7661">
                  <c:v>17.282121716452899</c:v>
                </c:pt>
                <c:pt idx="7662">
                  <c:v>17.285725189672402</c:v>
                </c:pt>
                <c:pt idx="7663">
                  <c:v>17.289178804390598</c:v>
                </c:pt>
                <c:pt idx="7664">
                  <c:v>17.292976965170901</c:v>
                </c:pt>
                <c:pt idx="7665">
                  <c:v>17.296788374616199</c:v>
                </c:pt>
                <c:pt idx="7666">
                  <c:v>17.300776506157899</c:v>
                </c:pt>
                <c:pt idx="7667">
                  <c:v>17.304866702723899</c:v>
                </c:pt>
                <c:pt idx="7668">
                  <c:v>17.320327413479699</c:v>
                </c:pt>
                <c:pt idx="7669">
                  <c:v>17.324739957395501</c:v>
                </c:pt>
                <c:pt idx="7670">
                  <c:v>17.329253437720499</c:v>
                </c:pt>
                <c:pt idx="7671">
                  <c:v>17.334031872406101</c:v>
                </c:pt>
                <c:pt idx="7672">
                  <c:v>17.338998240545699</c:v>
                </c:pt>
                <c:pt idx="7673">
                  <c:v>17.344369608647899</c:v>
                </c:pt>
                <c:pt idx="7674">
                  <c:v>17.349824893127199</c:v>
                </c:pt>
                <c:pt idx="7675">
                  <c:v>17.355427725345599</c:v>
                </c:pt>
                <c:pt idx="7676">
                  <c:v>17.373755527019998</c:v>
                </c:pt>
                <c:pt idx="7677">
                  <c:v>17.379443903154101</c:v>
                </c:pt>
                <c:pt idx="7678">
                  <c:v>17.385531920351202</c:v>
                </c:pt>
                <c:pt idx="7679">
                  <c:v>17.3916095566852</c:v>
                </c:pt>
                <c:pt idx="7680">
                  <c:v>17.397909487023899</c:v>
                </c:pt>
                <c:pt idx="7681">
                  <c:v>17.404005366973099</c:v>
                </c:pt>
                <c:pt idx="7682">
                  <c:v>17.4104506842734</c:v>
                </c:pt>
                <c:pt idx="7683">
                  <c:v>17.417024311728401</c:v>
                </c:pt>
                <c:pt idx="7684">
                  <c:v>17.435921582610401</c:v>
                </c:pt>
                <c:pt idx="7685">
                  <c:v>17.442380946071701</c:v>
                </c:pt>
                <c:pt idx="7686">
                  <c:v>17.448529497105302</c:v>
                </c:pt>
                <c:pt idx="7687">
                  <c:v>17.454906453388499</c:v>
                </c:pt>
                <c:pt idx="7688">
                  <c:v>17.4611954586682</c:v>
                </c:pt>
                <c:pt idx="7689">
                  <c:v>17.467412611356</c:v>
                </c:pt>
                <c:pt idx="7690">
                  <c:v>17.473523709103802</c:v>
                </c:pt>
                <c:pt idx="7691">
                  <c:v>17.479518944977102</c:v>
                </c:pt>
                <c:pt idx="7692">
                  <c:v>17.4962792673292</c:v>
                </c:pt>
                <c:pt idx="7693">
                  <c:v>17.5015138308645</c:v>
                </c:pt>
                <c:pt idx="7694">
                  <c:v>17.507235155408502</c:v>
                </c:pt>
                <c:pt idx="7695">
                  <c:v>17.512454150350798</c:v>
                </c:pt>
                <c:pt idx="7696">
                  <c:v>17.517719105284701</c:v>
                </c:pt>
                <c:pt idx="7697">
                  <c:v>17.5225731741433</c:v>
                </c:pt>
                <c:pt idx="7698">
                  <c:v>17.527219532264301</c:v>
                </c:pt>
                <c:pt idx="7699">
                  <c:v>17.531791075148501</c:v>
                </c:pt>
                <c:pt idx="7700">
                  <c:v>17.544674313165899</c:v>
                </c:pt>
                <c:pt idx="7701">
                  <c:v>17.5486231391437</c:v>
                </c:pt>
                <c:pt idx="7702">
                  <c:v>17.552530916224601</c:v>
                </c:pt>
                <c:pt idx="7703">
                  <c:v>17.5561607998727</c:v>
                </c:pt>
                <c:pt idx="7704">
                  <c:v>17.559612529174199</c:v>
                </c:pt>
                <c:pt idx="7705">
                  <c:v>17.562781733776099</c:v>
                </c:pt>
                <c:pt idx="7706">
                  <c:v>17.565684637160398</c:v>
                </c:pt>
                <c:pt idx="7707">
                  <c:v>17.5684929546644</c:v>
                </c:pt>
                <c:pt idx="7708">
                  <c:v>17.576564683925501</c:v>
                </c:pt>
                <c:pt idx="7709">
                  <c:v>17.578769030020499</c:v>
                </c:pt>
                <c:pt idx="7710">
                  <c:v>17.580883946894499</c:v>
                </c:pt>
                <c:pt idx="7711">
                  <c:v>17.582786118721199</c:v>
                </c:pt>
                <c:pt idx="7712">
                  <c:v>17.584498573051899</c:v>
                </c:pt>
                <c:pt idx="7713">
                  <c:v>17.5859007062686</c:v>
                </c:pt>
                <c:pt idx="7714">
                  <c:v>17.587232593173098</c:v>
                </c:pt>
                <c:pt idx="7715">
                  <c:v>17.588380543624101</c:v>
                </c:pt>
                <c:pt idx="7716">
                  <c:v>17.5922343300543</c:v>
                </c:pt>
                <c:pt idx="7717">
                  <c:v>17.592967756620901</c:v>
                </c:pt>
                <c:pt idx="7718">
                  <c:v>17.593585362304299</c:v>
                </c:pt>
                <c:pt idx="7719">
                  <c:v>17.593984726787799</c:v>
                </c:pt>
                <c:pt idx="7720">
                  <c:v>17.594277084348398</c:v>
                </c:pt>
                <c:pt idx="7721">
                  <c:v>17.594409138699501</c:v>
                </c:pt>
                <c:pt idx="7722">
                  <c:v>17.5944021029777</c:v>
                </c:pt>
                <c:pt idx="7723">
                  <c:v>17.59422624758</c:v>
                </c:pt>
                <c:pt idx="7724">
                  <c:v>17.594368626628</c:v>
                </c:pt>
                <c:pt idx="7725">
                  <c:v>17.593914152430401</c:v>
                </c:pt>
                <c:pt idx="7726">
                  <c:v>17.593331628687299</c:v>
                </c:pt>
                <c:pt idx="7727">
                  <c:v>17.592631111647801</c:v>
                </c:pt>
                <c:pt idx="7728">
                  <c:v>17.591807310184802</c:v>
                </c:pt>
                <c:pt idx="7729">
                  <c:v>17.590879111883901</c:v>
                </c:pt>
                <c:pt idx="7730">
                  <c:v>17.5898291545383</c:v>
                </c:pt>
                <c:pt idx="7731">
                  <c:v>17.588702943806201</c:v>
                </c:pt>
                <c:pt idx="7732">
                  <c:v>17.585931600323399</c:v>
                </c:pt>
                <c:pt idx="7733">
                  <c:v>17.584631999234801</c:v>
                </c:pt>
                <c:pt idx="7734">
                  <c:v>17.5832180713148</c:v>
                </c:pt>
                <c:pt idx="7735">
                  <c:v>17.5817670385658</c:v>
                </c:pt>
                <c:pt idx="7736">
                  <c:v>17.580255063509501</c:v>
                </c:pt>
                <c:pt idx="7737">
                  <c:v>17.578680173090898</c:v>
                </c:pt>
                <c:pt idx="7738">
                  <c:v>17.577139516364198</c:v>
                </c:pt>
                <c:pt idx="7739">
                  <c:v>17.575552933975398</c:v>
                </c:pt>
                <c:pt idx="7740">
                  <c:v>17.5718785351288</c:v>
                </c:pt>
                <c:pt idx="7741">
                  <c:v>17.570446570733701</c:v>
                </c:pt>
                <c:pt idx="7742">
                  <c:v>17.5686061496116</c:v>
                </c:pt>
                <c:pt idx="7743">
                  <c:v>17.566871420519799</c:v>
                </c:pt>
                <c:pt idx="7744">
                  <c:v>17.565206915957699</c:v>
                </c:pt>
                <c:pt idx="7745">
                  <c:v>17.563686504698001</c:v>
                </c:pt>
                <c:pt idx="7746">
                  <c:v>17.5622215284865</c:v>
                </c:pt>
                <c:pt idx="7747">
                  <c:v>17.560914326301699</c:v>
                </c:pt>
                <c:pt idx="7748">
                  <c:v>17.5591950769773</c:v>
                </c:pt>
                <c:pt idx="7749">
                  <c:v>17.558172633553099</c:v>
                </c:pt>
                <c:pt idx="7750">
                  <c:v>17.557044313260601</c:v>
                </c:pt>
                <c:pt idx="7751">
                  <c:v>17.556059461663299</c:v>
                </c:pt>
                <c:pt idx="7752">
                  <c:v>17.555226816687799</c:v>
                </c:pt>
                <c:pt idx="7753">
                  <c:v>17.554542369712301</c:v>
                </c:pt>
                <c:pt idx="7754">
                  <c:v>17.5539939954704</c:v>
                </c:pt>
                <c:pt idx="7755">
                  <c:v>17.553542469044299</c:v>
                </c:pt>
                <c:pt idx="7756">
                  <c:v>17.5550094851103</c:v>
                </c:pt>
                <c:pt idx="7757">
                  <c:v>17.554689462994901</c:v>
                </c:pt>
                <c:pt idx="7758">
                  <c:v>17.5545621176061</c:v>
                </c:pt>
                <c:pt idx="7759">
                  <c:v>17.554495225895</c:v>
                </c:pt>
                <c:pt idx="7760">
                  <c:v>17.554515276775501</c:v>
                </c:pt>
                <c:pt idx="7761">
                  <c:v>17.5549864223943</c:v>
                </c:pt>
                <c:pt idx="7762">
                  <c:v>17.5554525390035</c:v>
                </c:pt>
                <c:pt idx="7763">
                  <c:v>17.556062356612401</c:v>
                </c:pt>
                <c:pt idx="7764">
                  <c:v>17.559911379002401</c:v>
                </c:pt>
                <c:pt idx="7765">
                  <c:v>17.560613949022301</c:v>
                </c:pt>
                <c:pt idx="7766">
                  <c:v>17.5614821517031</c:v>
                </c:pt>
                <c:pt idx="7767">
                  <c:v>17.562424811173202</c:v>
                </c:pt>
                <c:pt idx="7768">
                  <c:v>17.563631704192201</c:v>
                </c:pt>
                <c:pt idx="7769">
                  <c:v>17.564829789977999</c:v>
                </c:pt>
                <c:pt idx="7770">
                  <c:v>17.566298464696001</c:v>
                </c:pt>
                <c:pt idx="7771">
                  <c:v>17.5677227873317</c:v>
                </c:pt>
                <c:pt idx="7772">
                  <c:v>17.580932954881899</c:v>
                </c:pt>
                <c:pt idx="7773">
                  <c:v>17.582111690158701</c:v>
                </c:pt>
                <c:pt idx="7774">
                  <c:v>17.583938169490501</c:v>
                </c:pt>
                <c:pt idx="7775">
                  <c:v>17.585870069948601</c:v>
                </c:pt>
                <c:pt idx="7776">
                  <c:v>17.587895082066499</c:v>
                </c:pt>
                <c:pt idx="7777">
                  <c:v>17.5899584195611</c:v>
                </c:pt>
                <c:pt idx="7778">
                  <c:v>17.592009686425801</c:v>
                </c:pt>
                <c:pt idx="7779">
                  <c:v>17.594244635182701</c:v>
                </c:pt>
                <c:pt idx="7780">
                  <c:v>17.602430831005901</c:v>
                </c:pt>
                <c:pt idx="7781">
                  <c:v>17.604607774048301</c:v>
                </c:pt>
                <c:pt idx="7782">
                  <c:v>17.606955476952201</c:v>
                </c:pt>
                <c:pt idx="7783">
                  <c:v>17.609225848386298</c:v>
                </c:pt>
                <c:pt idx="7784">
                  <c:v>17.611553898293899</c:v>
                </c:pt>
                <c:pt idx="7785">
                  <c:v>17.613743588662899</c:v>
                </c:pt>
                <c:pt idx="7786">
                  <c:v>17.615854818510499</c:v>
                </c:pt>
                <c:pt idx="7787">
                  <c:v>17.617936365519999</c:v>
                </c:pt>
                <c:pt idx="7788">
                  <c:v>17.625975778232</c:v>
                </c:pt>
                <c:pt idx="7789">
                  <c:v>17.627729795796501</c:v>
                </c:pt>
                <c:pt idx="7790">
                  <c:v>17.629542112644401</c:v>
                </c:pt>
                <c:pt idx="7791">
                  <c:v>17.630930229006498</c:v>
                </c:pt>
                <c:pt idx="7792">
                  <c:v>17.632384186529102</c:v>
                </c:pt>
                <c:pt idx="7793">
                  <c:v>17.633628174107098</c:v>
                </c:pt>
                <c:pt idx="7794">
                  <c:v>17.634749655311602</c:v>
                </c:pt>
                <c:pt idx="7795">
                  <c:v>17.635631001091401</c:v>
                </c:pt>
                <c:pt idx="7796">
                  <c:v>17.640718597458701</c:v>
                </c:pt>
                <c:pt idx="7797">
                  <c:v>17.641007845130201</c:v>
                </c:pt>
                <c:pt idx="7798">
                  <c:v>17.6411027423447</c:v>
                </c:pt>
                <c:pt idx="7799">
                  <c:v>17.641124979465499</c:v>
                </c:pt>
                <c:pt idx="7800">
                  <c:v>17.6409081184607</c:v>
                </c:pt>
                <c:pt idx="7801">
                  <c:v>17.640454625222201</c:v>
                </c:pt>
                <c:pt idx="7802">
                  <c:v>17.639769031873399</c:v>
                </c:pt>
                <c:pt idx="7803">
                  <c:v>17.638903236955301</c:v>
                </c:pt>
                <c:pt idx="7804">
                  <c:v>17.6397343094254</c:v>
                </c:pt>
                <c:pt idx="7805">
                  <c:v>17.638127394111802</c:v>
                </c:pt>
                <c:pt idx="7806">
                  <c:v>17.636422839898799</c:v>
                </c:pt>
                <c:pt idx="7807">
                  <c:v>17.6349299234402</c:v>
                </c:pt>
                <c:pt idx="7808">
                  <c:v>17.633301306946102</c:v>
                </c:pt>
                <c:pt idx="7809">
                  <c:v>17.631605660707301</c:v>
                </c:pt>
                <c:pt idx="7810">
                  <c:v>17.6298601157986</c:v>
                </c:pt>
                <c:pt idx="7811">
                  <c:v>17.628128806345298</c:v>
                </c:pt>
                <c:pt idx="7812">
                  <c:v>17.627200919245599</c:v>
                </c:pt>
                <c:pt idx="7813">
                  <c:v>17.625523208220699</c:v>
                </c:pt>
                <c:pt idx="7814">
                  <c:v>17.623966215222801</c:v>
                </c:pt>
                <c:pt idx="7815">
                  <c:v>17.622542907726899</c:v>
                </c:pt>
                <c:pt idx="7816">
                  <c:v>17.621314806388</c:v>
                </c:pt>
                <c:pt idx="7817">
                  <c:v>17.620265258123101</c:v>
                </c:pt>
                <c:pt idx="7818">
                  <c:v>17.619464733550899</c:v>
                </c:pt>
                <c:pt idx="7819">
                  <c:v>17.618877380909598</c:v>
                </c:pt>
                <c:pt idx="7820">
                  <c:v>17.620752014152099</c:v>
                </c:pt>
                <c:pt idx="7821">
                  <c:v>17.620781760635701</c:v>
                </c:pt>
                <c:pt idx="7822">
                  <c:v>17.621016815802101</c:v>
                </c:pt>
                <c:pt idx="7823">
                  <c:v>17.6216207555049</c:v>
                </c:pt>
                <c:pt idx="7824">
                  <c:v>17.622599295671002</c:v>
                </c:pt>
                <c:pt idx="7825">
                  <c:v>17.623839867596999</c:v>
                </c:pt>
                <c:pt idx="7826">
                  <c:v>17.625326105431999</c:v>
                </c:pt>
                <c:pt idx="7827">
                  <c:v>17.6271232799992</c:v>
                </c:pt>
                <c:pt idx="7828">
                  <c:v>17.632883572390899</c:v>
                </c:pt>
                <c:pt idx="7829">
                  <c:v>17.634937738037401</c:v>
                </c:pt>
                <c:pt idx="7830">
                  <c:v>17.637181909562798</c:v>
                </c:pt>
                <c:pt idx="7831">
                  <c:v>17.639520496342001</c:v>
                </c:pt>
                <c:pt idx="7832">
                  <c:v>17.641945869349101</c:v>
                </c:pt>
                <c:pt idx="7833">
                  <c:v>17.644363690089001</c:v>
                </c:pt>
                <c:pt idx="7834">
                  <c:v>17.646739353444602</c:v>
                </c:pt>
                <c:pt idx="7835">
                  <c:v>17.649116356780301</c:v>
                </c:pt>
                <c:pt idx="7836">
                  <c:v>17.653414490962401</c:v>
                </c:pt>
                <c:pt idx="7837">
                  <c:v>17.655429015627</c:v>
                </c:pt>
                <c:pt idx="7838">
                  <c:v>17.657285259461599</c:v>
                </c:pt>
                <c:pt idx="7839">
                  <c:v>17.6589564384353</c:v>
                </c:pt>
                <c:pt idx="7840">
                  <c:v>17.6603768338049</c:v>
                </c:pt>
                <c:pt idx="7841">
                  <c:v>17.661551627670601</c:v>
                </c:pt>
                <c:pt idx="7842">
                  <c:v>17.662464049852101</c:v>
                </c:pt>
                <c:pt idx="7843">
                  <c:v>17.663106137470201</c:v>
                </c:pt>
                <c:pt idx="7844">
                  <c:v>17.662789566094599</c:v>
                </c:pt>
                <c:pt idx="7845">
                  <c:v>17.661979584211402</c:v>
                </c:pt>
                <c:pt idx="7846">
                  <c:v>17.662870946314001</c:v>
                </c:pt>
                <c:pt idx="7847">
                  <c:v>17.662481468754802</c:v>
                </c:pt>
                <c:pt idx="7848">
                  <c:v>17.661725355323899</c:v>
                </c:pt>
                <c:pt idx="7849">
                  <c:v>17.6607129602728</c:v>
                </c:pt>
                <c:pt idx="7850">
                  <c:v>17.6594906394118</c:v>
                </c:pt>
                <c:pt idx="7851">
                  <c:v>17.658061313827002</c:v>
                </c:pt>
                <c:pt idx="7852">
                  <c:v>17.656480140106101</c:v>
                </c:pt>
                <c:pt idx="7853">
                  <c:v>17.651403168502799</c:v>
                </c:pt>
                <c:pt idx="7854">
                  <c:v>17.6496107973182</c:v>
                </c:pt>
                <c:pt idx="7855">
                  <c:v>17.647707382896101</c:v>
                </c:pt>
                <c:pt idx="7856">
                  <c:v>17.645695521965202</c:v>
                </c:pt>
                <c:pt idx="7857">
                  <c:v>17.6438143261874</c:v>
                </c:pt>
                <c:pt idx="7858">
                  <c:v>17.641810424411901</c:v>
                </c:pt>
                <c:pt idx="7859">
                  <c:v>17.6399827673232</c:v>
                </c:pt>
                <c:pt idx="7860">
                  <c:v>17.638316981413201</c:v>
                </c:pt>
                <c:pt idx="7861">
                  <c:v>17.6352957210533</c:v>
                </c:pt>
                <c:pt idx="7862">
                  <c:v>17.633794583502201</c:v>
                </c:pt>
                <c:pt idx="7863">
                  <c:v>17.632438761586201</c:v>
                </c:pt>
                <c:pt idx="7864">
                  <c:v>17.631311408199501</c:v>
                </c:pt>
                <c:pt idx="7865">
                  <c:v>17.630417409303998</c:v>
                </c:pt>
                <c:pt idx="7866">
                  <c:v>17.629751480727101</c:v>
                </c:pt>
                <c:pt idx="7867">
                  <c:v>17.629353789716699</c:v>
                </c:pt>
                <c:pt idx="7868">
                  <c:v>17.6292441703775</c:v>
                </c:pt>
                <c:pt idx="7869">
                  <c:v>17.631455718312701</c:v>
                </c:pt>
                <c:pt idx="7870">
                  <c:v>17.631854620218199</c:v>
                </c:pt>
                <c:pt idx="7871">
                  <c:v>17.632544295649701</c:v>
                </c:pt>
                <c:pt idx="7872">
                  <c:v>17.6334791867348</c:v>
                </c:pt>
                <c:pt idx="7873">
                  <c:v>17.634786568872698</c:v>
                </c:pt>
                <c:pt idx="7874">
                  <c:v>17.636322177769401</c:v>
                </c:pt>
                <c:pt idx="7875">
                  <c:v>17.638136816107199</c:v>
                </c:pt>
                <c:pt idx="7876">
                  <c:v>17.6401537364539</c:v>
                </c:pt>
                <c:pt idx="7877">
                  <c:v>17.6474000099305</c:v>
                </c:pt>
                <c:pt idx="7878">
                  <c:v>17.6496922192505</c:v>
                </c:pt>
                <c:pt idx="7879">
                  <c:v>17.652236886204701</c:v>
                </c:pt>
                <c:pt idx="7880">
                  <c:v>17.655039763392502</c:v>
                </c:pt>
                <c:pt idx="7881">
                  <c:v>17.6579643417179</c:v>
                </c:pt>
                <c:pt idx="7882">
                  <c:v>17.6609902352997</c:v>
                </c:pt>
                <c:pt idx="7883">
                  <c:v>17.664094146473602</c:v>
                </c:pt>
                <c:pt idx="7884">
                  <c:v>17.667246456864</c:v>
                </c:pt>
                <c:pt idx="7885">
                  <c:v>17.676169805478501</c:v>
                </c:pt>
                <c:pt idx="7886">
                  <c:v>17.6790054103245</c:v>
                </c:pt>
                <c:pt idx="7887">
                  <c:v>17.6820653152866</c:v>
                </c:pt>
                <c:pt idx="7888">
                  <c:v>17.684976874788301</c:v>
                </c:pt>
                <c:pt idx="7889">
                  <c:v>17.6878253499392</c:v>
                </c:pt>
                <c:pt idx="7890">
                  <c:v>17.6904812542614</c:v>
                </c:pt>
                <c:pt idx="7891">
                  <c:v>17.6929689486604</c:v>
                </c:pt>
                <c:pt idx="7892">
                  <c:v>17.6952841579219</c:v>
                </c:pt>
                <c:pt idx="7893">
                  <c:v>17.7020146136196</c:v>
                </c:pt>
                <c:pt idx="7894">
                  <c:v>17.7036068544977</c:v>
                </c:pt>
                <c:pt idx="7895">
                  <c:v>17.705125467892</c:v>
                </c:pt>
                <c:pt idx="7896">
                  <c:v>17.7063783655557</c:v>
                </c:pt>
                <c:pt idx="7897">
                  <c:v>17.707370655351799</c:v>
                </c:pt>
                <c:pt idx="7898">
                  <c:v>17.708023042978802</c:v>
                </c:pt>
                <c:pt idx="7899">
                  <c:v>17.708458305317102</c:v>
                </c:pt>
                <c:pt idx="7900">
                  <c:v>17.708550253480499</c:v>
                </c:pt>
                <c:pt idx="7901">
                  <c:v>17.710998487939602</c:v>
                </c:pt>
                <c:pt idx="7902">
                  <c:v>17.710539984639599</c:v>
                </c:pt>
                <c:pt idx="7903">
                  <c:v>17.7098472491063</c:v>
                </c:pt>
                <c:pt idx="7904">
                  <c:v>17.708986788635102</c:v>
                </c:pt>
                <c:pt idx="7905">
                  <c:v>17.707870168012199</c:v>
                </c:pt>
                <c:pt idx="7906">
                  <c:v>17.706566600071302</c:v>
                </c:pt>
                <c:pt idx="7907">
                  <c:v>17.7051345792494</c:v>
                </c:pt>
                <c:pt idx="7908">
                  <c:v>17.703568546206998</c:v>
                </c:pt>
                <c:pt idx="7909">
                  <c:v>17.703221103397201</c:v>
                </c:pt>
                <c:pt idx="7910">
                  <c:v>17.701456675617401</c:v>
                </c:pt>
                <c:pt idx="7911">
                  <c:v>17.6996566156668</c:v>
                </c:pt>
                <c:pt idx="7912">
                  <c:v>17.6978911078306</c:v>
                </c:pt>
                <c:pt idx="7913">
                  <c:v>17.696114793696001</c:v>
                </c:pt>
                <c:pt idx="7914">
                  <c:v>17.694401103491099</c:v>
                </c:pt>
                <c:pt idx="7915">
                  <c:v>17.692750702415101</c:v>
                </c:pt>
                <c:pt idx="7916">
                  <c:v>17.691191596909398</c:v>
                </c:pt>
                <c:pt idx="7917">
                  <c:v>17.691998645204301</c:v>
                </c:pt>
                <c:pt idx="7918">
                  <c:v>17.690791969170199</c:v>
                </c:pt>
                <c:pt idx="7919">
                  <c:v>17.6897110760567</c:v>
                </c:pt>
                <c:pt idx="7920">
                  <c:v>17.688933784368601</c:v>
                </c:pt>
                <c:pt idx="7921">
                  <c:v>17.688245788507</c:v>
                </c:pt>
                <c:pt idx="7922">
                  <c:v>17.6878294277418</c:v>
                </c:pt>
                <c:pt idx="7923">
                  <c:v>17.687814201435099</c:v>
                </c:pt>
                <c:pt idx="7924">
                  <c:v>17.6879470822883</c:v>
                </c:pt>
                <c:pt idx="7925">
                  <c:v>17.6921288533796</c:v>
                </c:pt>
                <c:pt idx="7926">
                  <c:v>17.6927078855799</c:v>
                </c:pt>
                <c:pt idx="7927">
                  <c:v>17.693636604137598</c:v>
                </c:pt>
                <c:pt idx="7928">
                  <c:v>17.694834573588299</c:v>
                </c:pt>
                <c:pt idx="7929">
                  <c:v>17.696203249352401</c:v>
                </c:pt>
                <c:pt idx="7930">
                  <c:v>17.697952462956799</c:v>
                </c:pt>
                <c:pt idx="7931">
                  <c:v>17.699956832733498</c:v>
                </c:pt>
                <c:pt idx="7932">
                  <c:v>17.701956402354</c:v>
                </c:pt>
                <c:pt idx="7933">
                  <c:v>17.707912457220701</c:v>
                </c:pt>
                <c:pt idx="7934">
                  <c:v>17.7101996866013</c:v>
                </c:pt>
                <c:pt idx="7935">
                  <c:v>17.7125055236727</c:v>
                </c:pt>
                <c:pt idx="7936">
                  <c:v>17.7147115941384</c:v>
                </c:pt>
                <c:pt idx="7937">
                  <c:v>17.716961135049001</c:v>
                </c:pt>
                <c:pt idx="7938">
                  <c:v>17.719054558657898</c:v>
                </c:pt>
                <c:pt idx="7939">
                  <c:v>17.720993038783</c:v>
                </c:pt>
                <c:pt idx="7940">
                  <c:v>17.7227831355954</c:v>
                </c:pt>
                <c:pt idx="7941">
                  <c:v>17.726170136510198</c:v>
                </c:pt>
                <c:pt idx="7942">
                  <c:v>17.7274877445264</c:v>
                </c:pt>
                <c:pt idx="7943">
                  <c:v>17.728500514677201</c:v>
                </c:pt>
                <c:pt idx="7944">
                  <c:v>17.729190173882198</c:v>
                </c:pt>
                <c:pt idx="7945">
                  <c:v>17.729585170014399</c:v>
                </c:pt>
                <c:pt idx="7946">
                  <c:v>17.7296522510504</c:v>
                </c:pt>
                <c:pt idx="7947">
                  <c:v>17.729372354572501</c:v>
                </c:pt>
                <c:pt idx="7948">
                  <c:v>17.728765870449699</c:v>
                </c:pt>
                <c:pt idx="7949">
                  <c:v>17.726715590190601</c:v>
                </c:pt>
                <c:pt idx="7950">
                  <c:v>17.725503486708</c:v>
                </c:pt>
                <c:pt idx="7951">
                  <c:v>17.723980537763801</c:v>
                </c:pt>
                <c:pt idx="7952">
                  <c:v>17.722241383290001</c:v>
                </c:pt>
                <c:pt idx="7953">
                  <c:v>17.720232175909501</c:v>
                </c:pt>
                <c:pt idx="7954">
                  <c:v>17.718058206282201</c:v>
                </c:pt>
                <c:pt idx="7955">
                  <c:v>17.715731552850698</c:v>
                </c:pt>
                <c:pt idx="7956">
                  <c:v>17.713281843735398</c:v>
                </c:pt>
                <c:pt idx="7957">
                  <c:v>17.709021322610699</c:v>
                </c:pt>
                <c:pt idx="7958">
                  <c:v>17.7065751138325</c:v>
                </c:pt>
                <c:pt idx="7959">
                  <c:v>17.704111057174401</c:v>
                </c:pt>
                <c:pt idx="7960">
                  <c:v>17.701693666979999</c:v>
                </c:pt>
                <c:pt idx="7961">
                  <c:v>17.699415896943801</c:v>
                </c:pt>
                <c:pt idx="7962">
                  <c:v>17.6973104041151</c:v>
                </c:pt>
                <c:pt idx="7963">
                  <c:v>17.695408876253399</c:v>
                </c:pt>
                <c:pt idx="7964">
                  <c:v>17.6937405466456</c:v>
                </c:pt>
                <c:pt idx="7965">
                  <c:v>17.693903234099899</c:v>
                </c:pt>
                <c:pt idx="7966">
                  <c:v>17.692677704944501</c:v>
                </c:pt>
                <c:pt idx="7967">
                  <c:v>17.6918409227635</c:v>
                </c:pt>
                <c:pt idx="7968">
                  <c:v>17.6912604453473</c:v>
                </c:pt>
                <c:pt idx="7969">
                  <c:v>17.6910808360361</c:v>
                </c:pt>
                <c:pt idx="7970">
                  <c:v>17.691084714715</c:v>
                </c:pt>
                <c:pt idx="7971">
                  <c:v>17.691352680091398</c:v>
                </c:pt>
                <c:pt idx="7972">
                  <c:v>17.691813419083399</c:v>
                </c:pt>
                <c:pt idx="7973">
                  <c:v>17.697249968401</c:v>
                </c:pt>
                <c:pt idx="7974">
                  <c:v>17.6980573675758</c:v>
                </c:pt>
                <c:pt idx="7975">
                  <c:v>17.699303191548601</c:v>
                </c:pt>
                <c:pt idx="7976">
                  <c:v>17.700548846951399</c:v>
                </c:pt>
                <c:pt idx="7977">
                  <c:v>17.701757456734299</c:v>
                </c:pt>
                <c:pt idx="7978">
                  <c:v>17.7033094953781</c:v>
                </c:pt>
                <c:pt idx="7979">
                  <c:v>17.704615211130101</c:v>
                </c:pt>
                <c:pt idx="7980">
                  <c:v>17.705917755539101</c:v>
                </c:pt>
                <c:pt idx="7981">
                  <c:v>17.7110655919432</c:v>
                </c:pt>
                <c:pt idx="7982">
                  <c:v>17.712074663576502</c:v>
                </c:pt>
                <c:pt idx="7983">
                  <c:v>17.713180303275202</c:v>
                </c:pt>
                <c:pt idx="7984">
                  <c:v>17.714020097938199</c:v>
                </c:pt>
                <c:pt idx="7985">
                  <c:v>17.714692429870201</c:v>
                </c:pt>
                <c:pt idx="7986">
                  <c:v>17.715079465561299</c:v>
                </c:pt>
                <c:pt idx="7987">
                  <c:v>17.715256946513598</c:v>
                </c:pt>
                <c:pt idx="7988">
                  <c:v>17.715193301289101</c:v>
                </c:pt>
                <c:pt idx="7989">
                  <c:v>17.714703303359499</c:v>
                </c:pt>
                <c:pt idx="7990">
                  <c:v>17.714133936455202</c:v>
                </c:pt>
                <c:pt idx="7991">
                  <c:v>17.713298201240899</c:v>
                </c:pt>
                <c:pt idx="7992">
                  <c:v>17.7122281350807</c:v>
                </c:pt>
                <c:pt idx="7993">
                  <c:v>17.7109599557255</c:v>
                </c:pt>
                <c:pt idx="7994">
                  <c:v>17.709542814546001</c:v>
                </c:pt>
                <c:pt idx="7995">
                  <c:v>17.707913984440101</c:v>
                </c:pt>
                <c:pt idx="7996">
                  <c:v>17.706157008207899</c:v>
                </c:pt>
                <c:pt idx="7997">
                  <c:v>17.7013640657932</c:v>
                </c:pt>
                <c:pt idx="7998">
                  <c:v>17.6994869866258</c:v>
                </c:pt>
                <c:pt idx="7999">
                  <c:v>17.697504079874999</c:v>
                </c:pt>
                <c:pt idx="8000">
                  <c:v>17.695629229479898</c:v>
                </c:pt>
                <c:pt idx="8001">
                  <c:v>17.693718340330602</c:v>
                </c:pt>
                <c:pt idx="8002">
                  <c:v>17.691912571735401</c:v>
                </c:pt>
                <c:pt idx="8003">
                  <c:v>17.690190053761</c:v>
                </c:pt>
                <c:pt idx="8004">
                  <c:v>17.6886381886194</c:v>
                </c:pt>
                <c:pt idx="8005">
                  <c:v>17.685608752712501</c:v>
                </c:pt>
                <c:pt idx="8006">
                  <c:v>17.6844657114735</c:v>
                </c:pt>
                <c:pt idx="8007">
                  <c:v>17.6834618397932</c:v>
                </c:pt>
                <c:pt idx="8008">
                  <c:v>17.682819280496499</c:v>
                </c:pt>
                <c:pt idx="8009">
                  <c:v>17.682379284028301</c:v>
                </c:pt>
                <c:pt idx="8010">
                  <c:v>17.682220124501701</c:v>
                </c:pt>
                <c:pt idx="8011">
                  <c:v>17.6822645917001</c:v>
                </c:pt>
                <c:pt idx="8012">
                  <c:v>17.682638955210098</c:v>
                </c:pt>
                <c:pt idx="8013">
                  <c:v>17.684778574649801</c:v>
                </c:pt>
                <c:pt idx="8014">
                  <c:v>17.685572843360902</c:v>
                </c:pt>
                <c:pt idx="8015">
                  <c:v>17.686714464756701</c:v>
                </c:pt>
                <c:pt idx="8016">
                  <c:v>17.6881120208064</c:v>
                </c:pt>
                <c:pt idx="8017">
                  <c:v>17.689833984924</c:v>
                </c:pt>
                <c:pt idx="8018">
                  <c:v>17.691565600176599</c:v>
                </c:pt>
                <c:pt idx="8019">
                  <c:v>17.693593931081399</c:v>
                </c:pt>
                <c:pt idx="8020">
                  <c:v>17.695757103159099</c:v>
                </c:pt>
                <c:pt idx="8021">
                  <c:v>17.701265325416401</c:v>
                </c:pt>
                <c:pt idx="8022">
                  <c:v>17.7035382453357</c:v>
                </c:pt>
                <c:pt idx="8023">
                  <c:v>17.706105381425601</c:v>
                </c:pt>
                <c:pt idx="8024">
                  <c:v>17.7086000369506</c:v>
                </c:pt>
                <c:pt idx="8025">
                  <c:v>17.711145607921701</c:v>
                </c:pt>
                <c:pt idx="8026">
                  <c:v>17.713700960407099</c:v>
                </c:pt>
                <c:pt idx="8027">
                  <c:v>17.7161147678463</c:v>
                </c:pt>
                <c:pt idx="8028">
                  <c:v>17.7185001137358</c:v>
                </c:pt>
                <c:pt idx="8029">
                  <c:v>17.727032967172601</c:v>
                </c:pt>
                <c:pt idx="8030">
                  <c:v>17.728811981701298</c:v>
                </c:pt>
                <c:pt idx="8031">
                  <c:v>17.7306633506022</c:v>
                </c:pt>
                <c:pt idx="8032">
                  <c:v>17.732054314677299</c:v>
                </c:pt>
                <c:pt idx="8033">
                  <c:v>17.733274624379501</c:v>
                </c:pt>
                <c:pt idx="8034">
                  <c:v>17.7340179135429</c:v>
                </c:pt>
                <c:pt idx="8035">
                  <c:v>17.734591847918601</c:v>
                </c:pt>
                <c:pt idx="8036">
                  <c:v>17.734668219900399</c:v>
                </c:pt>
                <c:pt idx="8037">
                  <c:v>17.734722048038002</c:v>
                </c:pt>
                <c:pt idx="8038">
                  <c:v>17.7339158834457</c:v>
                </c:pt>
                <c:pt idx="8039">
                  <c:v>17.732623070266001</c:v>
                </c:pt>
                <c:pt idx="8040">
                  <c:v>17.730880006938602</c:v>
                </c:pt>
                <c:pt idx="8041">
                  <c:v>17.728735813301601</c:v>
                </c:pt>
                <c:pt idx="8042">
                  <c:v>17.726486200967301</c:v>
                </c:pt>
                <c:pt idx="8043">
                  <c:v>17.7238376469743</c:v>
                </c:pt>
                <c:pt idx="8044">
                  <c:v>17.7208098147584</c:v>
                </c:pt>
                <c:pt idx="8045">
                  <c:v>17.7163828231655</c:v>
                </c:pt>
                <c:pt idx="8046">
                  <c:v>17.7127157669767</c:v>
                </c:pt>
                <c:pt idx="8047">
                  <c:v>17.709065112536202</c:v>
                </c:pt>
                <c:pt idx="8048">
                  <c:v>17.705081029840301</c:v>
                </c:pt>
                <c:pt idx="8049">
                  <c:v>17.701153200796501</c:v>
                </c:pt>
                <c:pt idx="8050">
                  <c:v>17.696954762547598</c:v>
                </c:pt>
                <c:pt idx="8051">
                  <c:v>17.692846547664299</c:v>
                </c:pt>
                <c:pt idx="8052">
                  <c:v>17.6888426834849</c:v>
                </c:pt>
                <c:pt idx="8053">
                  <c:v>17.684509142953399</c:v>
                </c:pt>
                <c:pt idx="8054">
                  <c:v>17.680755325441599</c:v>
                </c:pt>
                <c:pt idx="8055">
                  <c:v>17.677127713814698</c:v>
                </c:pt>
                <c:pt idx="8056">
                  <c:v>17.673643083622299</c:v>
                </c:pt>
                <c:pt idx="8057">
                  <c:v>17.670290370883802</c:v>
                </c:pt>
                <c:pt idx="8058">
                  <c:v>17.667099506212001</c:v>
                </c:pt>
                <c:pt idx="8059">
                  <c:v>17.6644236954088</c:v>
                </c:pt>
                <c:pt idx="8060">
                  <c:v>17.6619111313492</c:v>
                </c:pt>
                <c:pt idx="8061">
                  <c:v>17.661222220986001</c:v>
                </c:pt>
                <c:pt idx="8062">
                  <c:v>17.659340149842901</c:v>
                </c:pt>
                <c:pt idx="8063">
                  <c:v>17.657615474777899</c:v>
                </c:pt>
                <c:pt idx="8064">
                  <c:v>17.656359505402602</c:v>
                </c:pt>
                <c:pt idx="8065">
                  <c:v>17.655267124190701</c:v>
                </c:pt>
                <c:pt idx="8066">
                  <c:v>17.6546005564058</c:v>
                </c:pt>
                <c:pt idx="8067">
                  <c:v>17.654036425326399</c:v>
                </c:pt>
                <c:pt idx="8068">
                  <c:v>17.653587819451499</c:v>
                </c:pt>
                <c:pt idx="8069">
                  <c:v>17.656461565177601</c:v>
                </c:pt>
                <c:pt idx="8070">
                  <c:v>17.6563935777226</c:v>
                </c:pt>
                <c:pt idx="8071">
                  <c:v>17.656701238011401</c:v>
                </c:pt>
                <c:pt idx="8072">
                  <c:v>17.657047063457</c:v>
                </c:pt>
                <c:pt idx="8073">
                  <c:v>17.657391795046699</c:v>
                </c:pt>
                <c:pt idx="8074">
                  <c:v>17.6580289188338</c:v>
                </c:pt>
                <c:pt idx="8075">
                  <c:v>17.658688930248001</c:v>
                </c:pt>
                <c:pt idx="8076">
                  <c:v>17.659378908607302</c:v>
                </c:pt>
                <c:pt idx="8077">
                  <c:v>17.663246987335899</c:v>
                </c:pt>
                <c:pt idx="8078">
                  <c:v>17.663888394461999</c:v>
                </c:pt>
                <c:pt idx="8079">
                  <c:v>17.6645232211673</c:v>
                </c:pt>
                <c:pt idx="8080">
                  <c:v>17.665118236410201</c:v>
                </c:pt>
                <c:pt idx="8081">
                  <c:v>17.665615886398701</c:v>
                </c:pt>
                <c:pt idx="8082">
                  <c:v>17.6660330802424</c:v>
                </c:pt>
                <c:pt idx="8083">
                  <c:v>17.666390467878202</c:v>
                </c:pt>
                <c:pt idx="8084">
                  <c:v>17.666600612227398</c:v>
                </c:pt>
                <c:pt idx="8085">
                  <c:v>17.668527400298601</c:v>
                </c:pt>
                <c:pt idx="8086">
                  <c:v>17.668521824437899</c:v>
                </c:pt>
                <c:pt idx="8087">
                  <c:v>17.6684088941869</c:v>
                </c:pt>
                <c:pt idx="8088">
                  <c:v>17.668214392897902</c:v>
                </c:pt>
                <c:pt idx="8089">
                  <c:v>17.667913751621999</c:v>
                </c:pt>
                <c:pt idx="8090">
                  <c:v>17.6675289320196</c:v>
                </c:pt>
                <c:pt idx="8091">
                  <c:v>17.667057360908998</c:v>
                </c:pt>
                <c:pt idx="8092">
                  <c:v>17.666519915519199</c:v>
                </c:pt>
                <c:pt idx="8093">
                  <c:v>17.6663363914911</c:v>
                </c:pt>
                <c:pt idx="8094">
                  <c:v>17.6656916631912</c:v>
                </c:pt>
                <c:pt idx="8095">
                  <c:v>17.665040726765401</c:v>
                </c:pt>
                <c:pt idx="8096">
                  <c:v>17.664351651931302</c:v>
                </c:pt>
                <c:pt idx="8097">
                  <c:v>17.663636344074899</c:v>
                </c:pt>
                <c:pt idx="8098">
                  <c:v>17.662899718201999</c:v>
                </c:pt>
                <c:pt idx="8099">
                  <c:v>17.662373467713198</c:v>
                </c:pt>
                <c:pt idx="8100">
                  <c:v>17.6618427624229</c:v>
                </c:pt>
                <c:pt idx="8101">
                  <c:v>17.6613412318383</c:v>
                </c:pt>
                <c:pt idx="8102">
                  <c:v>17.660810700649101</c:v>
                </c:pt>
                <c:pt idx="8103">
                  <c:v>17.6602892313167</c:v>
                </c:pt>
                <c:pt idx="8104">
                  <c:v>17.660102317460101</c:v>
                </c:pt>
                <c:pt idx="8105">
                  <c:v>17.659926174436499</c:v>
                </c:pt>
                <c:pt idx="8106">
                  <c:v>17.659755147814799</c:v>
                </c:pt>
                <c:pt idx="8107">
                  <c:v>17.6595925378952</c:v>
                </c:pt>
                <c:pt idx="8108">
                  <c:v>17.659425540549901</c:v>
                </c:pt>
                <c:pt idx="8109">
                  <c:v>17.659384574835201</c:v>
                </c:pt>
                <c:pt idx="8110">
                  <c:v>17.6594197167739</c:v>
                </c:pt>
                <c:pt idx="8111">
                  <c:v>17.659439945894999</c:v>
                </c:pt>
                <c:pt idx="8112">
                  <c:v>17.659601701535699</c:v>
                </c:pt>
                <c:pt idx="8113">
                  <c:v>17.6597328379945</c:v>
                </c:pt>
                <c:pt idx="8114">
                  <c:v>17.659824688494599</c:v>
                </c:pt>
                <c:pt idx="8115">
                  <c:v>17.6599768373529</c:v>
                </c:pt>
                <c:pt idx="8116">
                  <c:v>17.6600721846475</c:v>
                </c:pt>
                <c:pt idx="8117">
                  <c:v>17.659650727961498</c:v>
                </c:pt>
                <c:pt idx="8118">
                  <c:v>17.659701271058701</c:v>
                </c:pt>
                <c:pt idx="8119">
                  <c:v>17.659632116063602</c:v>
                </c:pt>
                <c:pt idx="8120">
                  <c:v>17.659535582825001</c:v>
                </c:pt>
                <c:pt idx="8121">
                  <c:v>17.659299152548201</c:v>
                </c:pt>
                <c:pt idx="8122">
                  <c:v>17.658973534762701</c:v>
                </c:pt>
                <c:pt idx="8123">
                  <c:v>17.658516412248701</c:v>
                </c:pt>
                <c:pt idx="8124">
                  <c:v>17.6579677751117</c:v>
                </c:pt>
                <c:pt idx="8125">
                  <c:v>17.6549620983251</c:v>
                </c:pt>
                <c:pt idx="8126">
                  <c:v>17.654082520519601</c:v>
                </c:pt>
                <c:pt idx="8127">
                  <c:v>17.653034310001001</c:v>
                </c:pt>
                <c:pt idx="8128">
                  <c:v>17.651761698843501</c:v>
                </c:pt>
                <c:pt idx="8129">
                  <c:v>17.650274691511601</c:v>
                </c:pt>
                <c:pt idx="8130">
                  <c:v>17.6485480158352</c:v>
                </c:pt>
                <c:pt idx="8131">
                  <c:v>17.646725306685202</c:v>
                </c:pt>
                <c:pt idx="8132">
                  <c:v>17.6444530528968</c:v>
                </c:pt>
                <c:pt idx="8133">
                  <c:v>17.6373382612162</c:v>
                </c:pt>
                <c:pt idx="8134">
                  <c:v>17.635012399775199</c:v>
                </c:pt>
                <c:pt idx="8135">
                  <c:v>17.632337211942101</c:v>
                </c:pt>
                <c:pt idx="8136">
                  <c:v>17.629317640465601</c:v>
                </c:pt>
                <c:pt idx="8137">
                  <c:v>17.626207909618898</c:v>
                </c:pt>
                <c:pt idx="8138">
                  <c:v>17.623157816757701</c:v>
                </c:pt>
                <c:pt idx="8139">
                  <c:v>17.619925053432802</c:v>
                </c:pt>
                <c:pt idx="8140">
                  <c:v>17.616364362556801</c:v>
                </c:pt>
                <c:pt idx="8141">
                  <c:v>17.6068256025248</c:v>
                </c:pt>
                <c:pt idx="8142">
                  <c:v>17.603501292713101</c:v>
                </c:pt>
                <c:pt idx="8143">
                  <c:v>17.599813150782801</c:v>
                </c:pt>
                <c:pt idx="8144">
                  <c:v>17.596186909917499</c:v>
                </c:pt>
                <c:pt idx="8145">
                  <c:v>17.592772058551098</c:v>
                </c:pt>
                <c:pt idx="8146">
                  <c:v>17.589335730703599</c:v>
                </c:pt>
                <c:pt idx="8147">
                  <c:v>17.585887639270101</c:v>
                </c:pt>
                <c:pt idx="8148">
                  <c:v>17.5825860353692</c:v>
                </c:pt>
                <c:pt idx="8149">
                  <c:v>17.5748404537227</c:v>
                </c:pt>
                <c:pt idx="8150">
                  <c:v>17.571974565183702</c:v>
                </c:pt>
                <c:pt idx="8151">
                  <c:v>17.569216454205201</c:v>
                </c:pt>
                <c:pt idx="8152">
                  <c:v>17.5667417882431</c:v>
                </c:pt>
                <c:pt idx="8153">
                  <c:v>17.564419903347702</c:v>
                </c:pt>
                <c:pt idx="8154">
                  <c:v>17.5624100042177</c:v>
                </c:pt>
                <c:pt idx="8155">
                  <c:v>17.560603111503099</c:v>
                </c:pt>
                <c:pt idx="8156">
                  <c:v>17.5591209287211</c:v>
                </c:pt>
                <c:pt idx="8157">
                  <c:v>17.556608249891099</c:v>
                </c:pt>
                <c:pt idx="8158">
                  <c:v>17.555693205768598</c:v>
                </c:pt>
                <c:pt idx="8159">
                  <c:v>17.554965210852998</c:v>
                </c:pt>
                <c:pt idx="8160">
                  <c:v>17.554621648533601</c:v>
                </c:pt>
                <c:pt idx="8161">
                  <c:v>17.554437681634099</c:v>
                </c:pt>
                <c:pt idx="8162">
                  <c:v>17.554406964782199</c:v>
                </c:pt>
                <c:pt idx="8163">
                  <c:v>17.554721600274299</c:v>
                </c:pt>
                <c:pt idx="8164">
                  <c:v>17.555143069118799</c:v>
                </c:pt>
                <c:pt idx="8165">
                  <c:v>17.556864704908399</c:v>
                </c:pt>
                <c:pt idx="8166">
                  <c:v>17.5575521541234</c:v>
                </c:pt>
                <c:pt idx="8167">
                  <c:v>17.558282117075599</c:v>
                </c:pt>
                <c:pt idx="8168">
                  <c:v>17.5591309451802</c:v>
                </c:pt>
                <c:pt idx="8169">
                  <c:v>17.559950911776902</c:v>
                </c:pt>
                <c:pt idx="8170">
                  <c:v>17.5607698701074</c:v>
                </c:pt>
                <c:pt idx="8171">
                  <c:v>17.561508951972499</c:v>
                </c:pt>
                <c:pt idx="8172">
                  <c:v>17.562175351435901</c:v>
                </c:pt>
                <c:pt idx="8173">
                  <c:v>17.5640288391707</c:v>
                </c:pt>
                <c:pt idx="8174">
                  <c:v>17.564381809499402</c:v>
                </c:pt>
                <c:pt idx="8175">
                  <c:v>17.564687315320899</c:v>
                </c:pt>
                <c:pt idx="8176">
                  <c:v>17.564914325877702</c:v>
                </c:pt>
                <c:pt idx="8177">
                  <c:v>17.565058340612499</c:v>
                </c:pt>
                <c:pt idx="8178">
                  <c:v>17.5647610188168</c:v>
                </c:pt>
                <c:pt idx="8179">
                  <c:v>17.564380645467399</c:v>
                </c:pt>
                <c:pt idx="8180">
                  <c:v>17.5639136115974</c:v>
                </c:pt>
                <c:pt idx="8181">
                  <c:v>17.563289781942999</c:v>
                </c:pt>
                <c:pt idx="8182">
                  <c:v>17.562657545055199</c:v>
                </c:pt>
                <c:pt idx="8183">
                  <c:v>17.561414734867899</c:v>
                </c:pt>
                <c:pt idx="8184">
                  <c:v>17.560100700533599</c:v>
                </c:pt>
                <c:pt idx="8185">
                  <c:v>17.558720809514298</c:v>
                </c:pt>
                <c:pt idx="8186">
                  <c:v>17.557280554868299</c:v>
                </c:pt>
                <c:pt idx="8187">
                  <c:v>17.555758808875002</c:v>
                </c:pt>
                <c:pt idx="8188">
                  <c:v>17.554187790796401</c:v>
                </c:pt>
                <c:pt idx="8189">
                  <c:v>17.551461294466201</c:v>
                </c:pt>
                <c:pt idx="8190">
                  <c:v>17.549735788058399</c:v>
                </c:pt>
                <c:pt idx="8191">
                  <c:v>17.547882527485399</c:v>
                </c:pt>
                <c:pt idx="8192">
                  <c:v>17.546028359932201</c:v>
                </c:pt>
                <c:pt idx="8193">
                  <c:v>17.544104464388599</c:v>
                </c:pt>
                <c:pt idx="8194">
                  <c:v>17.5421555812379</c:v>
                </c:pt>
                <c:pt idx="8195">
                  <c:v>17.5401790871244</c:v>
                </c:pt>
                <c:pt idx="8196">
                  <c:v>17.5382095016816</c:v>
                </c:pt>
                <c:pt idx="8197">
                  <c:v>17.5346270714839</c:v>
                </c:pt>
                <c:pt idx="8198">
                  <c:v>17.532603972168801</c:v>
                </c:pt>
                <c:pt idx="8199">
                  <c:v>17.530611685572001</c:v>
                </c:pt>
                <c:pt idx="8200">
                  <c:v>17.528610702411498</c:v>
                </c:pt>
                <c:pt idx="8201">
                  <c:v>17.526608123119701</c:v>
                </c:pt>
                <c:pt idx="8202">
                  <c:v>17.5246756860207</c:v>
                </c:pt>
                <c:pt idx="8203">
                  <c:v>17.522690121195801</c:v>
                </c:pt>
                <c:pt idx="8204">
                  <c:v>17.5207580206323</c:v>
                </c:pt>
                <c:pt idx="8205">
                  <c:v>17.5169327718346</c:v>
                </c:pt>
                <c:pt idx="8206">
                  <c:v>17.5150263916928</c:v>
                </c:pt>
                <c:pt idx="8207">
                  <c:v>17.513070139274902</c:v>
                </c:pt>
                <c:pt idx="8208">
                  <c:v>17.5111525385663</c:v>
                </c:pt>
                <c:pt idx="8209">
                  <c:v>17.5091890911098</c:v>
                </c:pt>
                <c:pt idx="8210">
                  <c:v>17.5072263041517</c:v>
                </c:pt>
                <c:pt idx="8211">
                  <c:v>17.505267427301199</c:v>
                </c:pt>
                <c:pt idx="8212">
                  <c:v>17.503607950554901</c:v>
                </c:pt>
                <c:pt idx="8213">
                  <c:v>17.500016100175401</c:v>
                </c:pt>
                <c:pt idx="8214">
                  <c:v>17.498466629378399</c:v>
                </c:pt>
                <c:pt idx="8215">
                  <c:v>17.496843691845299</c:v>
                </c:pt>
                <c:pt idx="8216">
                  <c:v>17.495333497246001</c:v>
                </c:pt>
                <c:pt idx="8217">
                  <c:v>17.493823515204699</c:v>
                </c:pt>
                <c:pt idx="8218">
                  <c:v>17.492444198743001</c:v>
                </c:pt>
                <c:pt idx="8219">
                  <c:v>17.4910367859917</c:v>
                </c:pt>
                <c:pt idx="8220">
                  <c:v>17.489760831116001</c:v>
                </c:pt>
                <c:pt idx="8221">
                  <c:v>17.486683807019801</c:v>
                </c:pt>
                <c:pt idx="8222">
                  <c:v>17.485443859260101</c:v>
                </c:pt>
                <c:pt idx="8223">
                  <c:v>17.484327588557299</c:v>
                </c:pt>
                <c:pt idx="8224">
                  <c:v>17.4831729860812</c:v>
                </c:pt>
                <c:pt idx="8225">
                  <c:v>17.482016923774601</c:v>
                </c:pt>
                <c:pt idx="8226">
                  <c:v>17.480855576980701</c:v>
                </c:pt>
                <c:pt idx="8227">
                  <c:v>17.4796848649449</c:v>
                </c:pt>
                <c:pt idx="8228">
                  <c:v>17.4785001898065</c:v>
                </c:pt>
                <c:pt idx="8229">
                  <c:v>17.475373454602199</c:v>
                </c:pt>
                <c:pt idx="8230">
                  <c:v>17.474403366533799</c:v>
                </c:pt>
                <c:pt idx="8231">
                  <c:v>17.473314203047899</c:v>
                </c:pt>
                <c:pt idx="8232">
                  <c:v>17.472202051660499</c:v>
                </c:pt>
                <c:pt idx="8233">
                  <c:v>17.4710472494234</c:v>
                </c:pt>
                <c:pt idx="8234">
                  <c:v>17.469892130219598</c:v>
                </c:pt>
                <c:pt idx="8235">
                  <c:v>17.468701024849899</c:v>
                </c:pt>
                <c:pt idx="8236">
                  <c:v>17.4674344779318</c:v>
                </c:pt>
                <c:pt idx="8237">
                  <c:v>17.463386892277001</c:v>
                </c:pt>
                <c:pt idx="8238">
                  <c:v>17.462121311655501</c:v>
                </c:pt>
                <c:pt idx="8239">
                  <c:v>17.460628121223699</c:v>
                </c:pt>
                <c:pt idx="8240">
                  <c:v>17.459120232259899</c:v>
                </c:pt>
                <c:pt idx="8241">
                  <c:v>17.4575255764113</c:v>
                </c:pt>
                <c:pt idx="8242">
                  <c:v>17.455720197277302</c:v>
                </c:pt>
                <c:pt idx="8243">
                  <c:v>17.4539237476579</c:v>
                </c:pt>
                <c:pt idx="8244">
                  <c:v>17.451929287414</c:v>
                </c:pt>
                <c:pt idx="8245">
                  <c:v>17.4459444178575</c:v>
                </c:pt>
                <c:pt idx="8246">
                  <c:v>17.443823356241101</c:v>
                </c:pt>
                <c:pt idx="8247">
                  <c:v>17.441508314154099</c:v>
                </c:pt>
                <c:pt idx="8248">
                  <c:v>17.439060222121</c:v>
                </c:pt>
                <c:pt idx="8249">
                  <c:v>17.436581244780498</c:v>
                </c:pt>
                <c:pt idx="8250">
                  <c:v>17.433914778557298</c:v>
                </c:pt>
                <c:pt idx="8251">
                  <c:v>17.4311024372799</c:v>
                </c:pt>
                <c:pt idx="8252">
                  <c:v>17.428156990281799</c:v>
                </c:pt>
                <c:pt idx="8253">
                  <c:v>17.4205497833876</c:v>
                </c:pt>
                <c:pt idx="8254">
                  <c:v>17.4174997540348</c:v>
                </c:pt>
                <c:pt idx="8255">
                  <c:v>17.414302453756701</c:v>
                </c:pt>
                <c:pt idx="8256">
                  <c:v>17.4110131277723</c:v>
                </c:pt>
                <c:pt idx="8257">
                  <c:v>17.407492255673102</c:v>
                </c:pt>
                <c:pt idx="8258">
                  <c:v>17.403941494343901</c:v>
                </c:pt>
                <c:pt idx="8259">
                  <c:v>17.4002435950046</c:v>
                </c:pt>
                <c:pt idx="8260">
                  <c:v>17.396585496371699</c:v>
                </c:pt>
                <c:pt idx="8261">
                  <c:v>17.3885913820944</c:v>
                </c:pt>
                <c:pt idx="8262">
                  <c:v>17.384860456130799</c:v>
                </c:pt>
                <c:pt idx="8263">
                  <c:v>17.3810163435726</c:v>
                </c:pt>
                <c:pt idx="8264">
                  <c:v>17.377191891435</c:v>
                </c:pt>
                <c:pt idx="8265">
                  <c:v>17.373336527596798</c:v>
                </c:pt>
                <c:pt idx="8266">
                  <c:v>17.369488597352898</c:v>
                </c:pt>
                <c:pt idx="8267">
                  <c:v>17.365659320684902</c:v>
                </c:pt>
                <c:pt idx="8268">
                  <c:v>17.361871352568301</c:v>
                </c:pt>
                <c:pt idx="8269">
                  <c:v>17.354717879021202</c:v>
                </c:pt>
                <c:pt idx="8270">
                  <c:v>17.351199197345899</c:v>
                </c:pt>
                <c:pt idx="8271">
                  <c:v>17.347618147543699</c:v>
                </c:pt>
                <c:pt idx="8272">
                  <c:v>17.344061867177501</c:v>
                </c:pt>
                <c:pt idx="8273">
                  <c:v>17.3406382381269</c:v>
                </c:pt>
                <c:pt idx="8274">
                  <c:v>17.337340976693799</c:v>
                </c:pt>
                <c:pt idx="8275">
                  <c:v>17.334100082341799</c:v>
                </c:pt>
                <c:pt idx="8276">
                  <c:v>17.331053410448</c:v>
                </c:pt>
                <c:pt idx="8277">
                  <c:v>17.324857170846201</c:v>
                </c:pt>
                <c:pt idx="8278">
                  <c:v>17.322019027812299</c:v>
                </c:pt>
                <c:pt idx="8279">
                  <c:v>17.3192297569449</c:v>
                </c:pt>
                <c:pt idx="8280">
                  <c:v>17.316603327722699</c:v>
                </c:pt>
                <c:pt idx="8281">
                  <c:v>17.313988961474902</c:v>
                </c:pt>
                <c:pt idx="8282">
                  <c:v>17.311527902125601</c:v>
                </c:pt>
                <c:pt idx="8283">
                  <c:v>17.309118323492999</c:v>
                </c:pt>
                <c:pt idx="8284">
                  <c:v>17.306735481868401</c:v>
                </c:pt>
                <c:pt idx="8285">
                  <c:v>17.295226611807099</c:v>
                </c:pt>
                <c:pt idx="8286">
                  <c:v>17.2934165268023</c:v>
                </c:pt>
                <c:pt idx="8287">
                  <c:v>17.291338398800299</c:v>
                </c:pt>
                <c:pt idx="8288">
                  <c:v>17.289436654991299</c:v>
                </c:pt>
                <c:pt idx="8289">
                  <c:v>17.287438571662801</c:v>
                </c:pt>
                <c:pt idx="8290">
                  <c:v>17.285635588274001</c:v>
                </c:pt>
                <c:pt idx="8291">
                  <c:v>17.283926758325102</c:v>
                </c:pt>
                <c:pt idx="8292">
                  <c:v>17.282171820369499</c:v>
                </c:pt>
                <c:pt idx="8293">
                  <c:v>17.276768958865201</c:v>
                </c:pt>
                <c:pt idx="8294">
                  <c:v>17.275270295971598</c:v>
                </c:pt>
                <c:pt idx="8295">
                  <c:v>17.273801856542502</c:v>
                </c:pt>
                <c:pt idx="8296">
                  <c:v>17.272419085998902</c:v>
                </c:pt>
                <c:pt idx="8297">
                  <c:v>17.271104704961299</c:v>
                </c:pt>
                <c:pt idx="8298">
                  <c:v>17.269867363543501</c:v>
                </c:pt>
                <c:pt idx="8299">
                  <c:v>17.268755948792499</c:v>
                </c:pt>
                <c:pt idx="8300">
                  <c:v>17.267602932482198</c:v>
                </c:pt>
                <c:pt idx="8301">
                  <c:v>17.263434956365501</c:v>
                </c:pt>
                <c:pt idx="8302">
                  <c:v>17.2624306886499</c:v>
                </c:pt>
                <c:pt idx="8303">
                  <c:v>17.261399988594899</c:v>
                </c:pt>
                <c:pt idx="8304">
                  <c:v>17.260395240992398</c:v>
                </c:pt>
                <c:pt idx="8305">
                  <c:v>17.259398254732801</c:v>
                </c:pt>
                <c:pt idx="8306">
                  <c:v>17.258335791387498</c:v>
                </c:pt>
                <c:pt idx="8307">
                  <c:v>17.257248210798402</c:v>
                </c:pt>
                <c:pt idx="8308">
                  <c:v>17.256044319860798</c:v>
                </c:pt>
                <c:pt idx="8309">
                  <c:v>17.252047595548301</c:v>
                </c:pt>
                <c:pt idx="8310">
                  <c:v>17.2507196366649</c:v>
                </c:pt>
                <c:pt idx="8311">
                  <c:v>17.249246376879299</c:v>
                </c:pt>
                <c:pt idx="8312">
                  <c:v>17.247699347692301</c:v>
                </c:pt>
                <c:pt idx="8313">
                  <c:v>17.246017047476201</c:v>
                </c:pt>
                <c:pt idx="8314">
                  <c:v>17.244160020357601</c:v>
                </c:pt>
                <c:pt idx="8315">
                  <c:v>17.242153877385899</c:v>
                </c:pt>
                <c:pt idx="8316">
                  <c:v>17.240012138832402</c:v>
                </c:pt>
                <c:pt idx="8317">
                  <c:v>17.234209440838999</c:v>
                </c:pt>
                <c:pt idx="8318">
                  <c:v>17.232661212847798</c:v>
                </c:pt>
                <c:pt idx="8319">
                  <c:v>17.2310117892868</c:v>
                </c:pt>
                <c:pt idx="8320">
                  <c:v>17.228231107401399</c:v>
                </c:pt>
                <c:pt idx="8321">
                  <c:v>17.225279193385099</c:v>
                </c:pt>
                <c:pt idx="8322">
                  <c:v>17.222264661677599</c:v>
                </c:pt>
                <c:pt idx="8323">
                  <c:v>17.2189836085515</c:v>
                </c:pt>
                <c:pt idx="8324">
                  <c:v>17.215671282788801</c:v>
                </c:pt>
                <c:pt idx="8325">
                  <c:v>17.206746768263201</c:v>
                </c:pt>
                <c:pt idx="8326">
                  <c:v>17.203106783975201</c:v>
                </c:pt>
                <c:pt idx="8327">
                  <c:v>17.199375995373799</c:v>
                </c:pt>
                <c:pt idx="8328">
                  <c:v>17.1953617656362</c:v>
                </c:pt>
                <c:pt idx="8329">
                  <c:v>17.191345942043</c:v>
                </c:pt>
                <c:pt idx="8330">
                  <c:v>17.187035095872101</c:v>
                </c:pt>
                <c:pt idx="8331">
                  <c:v>17.1826791224562</c:v>
                </c:pt>
                <c:pt idx="8332">
                  <c:v>17.1782351438804</c:v>
                </c:pt>
                <c:pt idx="8333">
                  <c:v>17.165880767409501</c:v>
                </c:pt>
                <c:pt idx="8334">
                  <c:v>17.161106443189102</c:v>
                </c:pt>
                <c:pt idx="8335">
                  <c:v>17.1561955659622</c:v>
                </c:pt>
                <c:pt idx="8336">
                  <c:v>17.151216409893902</c:v>
                </c:pt>
                <c:pt idx="8337">
                  <c:v>17.145915952843598</c:v>
                </c:pt>
                <c:pt idx="8338">
                  <c:v>17.140569065196999</c:v>
                </c:pt>
                <c:pt idx="8339">
                  <c:v>17.135121546265299</c:v>
                </c:pt>
                <c:pt idx="8340">
                  <c:v>17.129585051697699</c:v>
                </c:pt>
                <c:pt idx="8341">
                  <c:v>17.1145258179784</c:v>
                </c:pt>
                <c:pt idx="8342">
                  <c:v>17.109294295794601</c:v>
                </c:pt>
                <c:pt idx="8343">
                  <c:v>17.103594935682299</c:v>
                </c:pt>
                <c:pt idx="8344">
                  <c:v>17.097881859182198</c:v>
                </c:pt>
                <c:pt idx="8345">
                  <c:v>17.092175048804599</c:v>
                </c:pt>
                <c:pt idx="8346">
                  <c:v>17.086488003221799</c:v>
                </c:pt>
                <c:pt idx="8347">
                  <c:v>17.080837403341501</c:v>
                </c:pt>
                <c:pt idx="8348">
                  <c:v>17.075563263610601</c:v>
                </c:pt>
                <c:pt idx="8349">
                  <c:v>17.0606409028853</c:v>
                </c:pt>
                <c:pt idx="8350">
                  <c:v>17.055443858748099</c:v>
                </c:pt>
                <c:pt idx="8351">
                  <c:v>17.050132322645201</c:v>
                </c:pt>
                <c:pt idx="8352">
                  <c:v>17.045110910131299</c:v>
                </c:pt>
                <c:pt idx="8353">
                  <c:v>17.0401983450991</c:v>
                </c:pt>
                <c:pt idx="8354">
                  <c:v>17.035650981632902</c:v>
                </c:pt>
                <c:pt idx="8355">
                  <c:v>17.0310170101544</c:v>
                </c:pt>
                <c:pt idx="8356">
                  <c:v>17.026502721655799</c:v>
                </c:pt>
                <c:pt idx="8357">
                  <c:v>17.014357908527401</c:v>
                </c:pt>
                <c:pt idx="8358">
                  <c:v>17.010333613884399</c:v>
                </c:pt>
                <c:pt idx="8359">
                  <c:v>17.006311945527901</c:v>
                </c:pt>
                <c:pt idx="8360">
                  <c:v>17.0023559730495</c:v>
                </c:pt>
                <c:pt idx="8361">
                  <c:v>16.998657112649202</c:v>
                </c:pt>
                <c:pt idx="8362">
                  <c:v>16.994893289400899</c:v>
                </c:pt>
                <c:pt idx="8363">
                  <c:v>16.9912035055366</c:v>
                </c:pt>
                <c:pt idx="8364">
                  <c:v>16.987577498709499</c:v>
                </c:pt>
                <c:pt idx="8365">
                  <c:v>16.977891299170601</c:v>
                </c:pt>
                <c:pt idx="8366">
                  <c:v>16.974479227183501</c:v>
                </c:pt>
                <c:pt idx="8367">
                  <c:v>16.970912623888498</c:v>
                </c:pt>
                <c:pt idx="8368">
                  <c:v>16.967485104955099</c:v>
                </c:pt>
                <c:pt idx="8369">
                  <c:v>16.963913172158701</c:v>
                </c:pt>
                <c:pt idx="8370">
                  <c:v>16.960346715438501</c:v>
                </c:pt>
                <c:pt idx="8371">
                  <c:v>16.956719195477</c:v>
                </c:pt>
                <c:pt idx="8372">
                  <c:v>16.953167008346199</c:v>
                </c:pt>
                <c:pt idx="8373">
                  <c:v>16.944280575794</c:v>
                </c:pt>
                <c:pt idx="8374">
                  <c:v>16.940727455158999</c:v>
                </c:pt>
                <c:pt idx="8375">
                  <c:v>16.937015929222699</c:v>
                </c:pt>
                <c:pt idx="8376">
                  <c:v>16.933431016066798</c:v>
                </c:pt>
                <c:pt idx="8377">
                  <c:v>16.929661883028299</c:v>
                </c:pt>
                <c:pt idx="8378">
                  <c:v>16.925878088834398</c:v>
                </c:pt>
                <c:pt idx="8379">
                  <c:v>16.922075307678401</c:v>
                </c:pt>
                <c:pt idx="8380">
                  <c:v>16.9182526786145</c:v>
                </c:pt>
                <c:pt idx="8381">
                  <c:v>16.9092579236167</c:v>
                </c:pt>
                <c:pt idx="8382">
                  <c:v>16.9056892050335</c:v>
                </c:pt>
                <c:pt idx="8383">
                  <c:v>16.9018256055869</c:v>
                </c:pt>
                <c:pt idx="8384">
                  <c:v>16.897931911571899</c:v>
                </c:pt>
                <c:pt idx="8385">
                  <c:v>16.894058530188101</c:v>
                </c:pt>
                <c:pt idx="8386">
                  <c:v>16.890144564814999</c:v>
                </c:pt>
                <c:pt idx="8387">
                  <c:v>16.886223620521601</c:v>
                </c:pt>
                <c:pt idx="8388">
                  <c:v>16.882370761890002</c:v>
                </c:pt>
                <c:pt idx="8389">
                  <c:v>16.8726403675184</c:v>
                </c:pt>
                <c:pt idx="8390">
                  <c:v>16.868743926166001</c:v>
                </c:pt>
                <c:pt idx="8391">
                  <c:v>16.864816958005299</c:v>
                </c:pt>
                <c:pt idx="8392">
                  <c:v>16.860675024368302</c:v>
                </c:pt>
                <c:pt idx="8393">
                  <c:v>16.8566525309116</c:v>
                </c:pt>
                <c:pt idx="8394">
                  <c:v>16.852544068892399</c:v>
                </c:pt>
                <c:pt idx="8395">
                  <c:v>16.848545843795002</c:v>
                </c:pt>
                <c:pt idx="8396">
                  <c:v>16.8443718613679</c:v>
                </c:pt>
                <c:pt idx="8397">
                  <c:v>16.833541618606301</c:v>
                </c:pt>
                <c:pt idx="8398">
                  <c:v>16.829477623116698</c:v>
                </c:pt>
                <c:pt idx="8399">
                  <c:v>16.8253026888354</c:v>
                </c:pt>
                <c:pt idx="8400">
                  <c:v>16.821075236563601</c:v>
                </c:pt>
                <c:pt idx="8401">
                  <c:v>16.8168553906814</c:v>
                </c:pt>
                <c:pt idx="8402">
                  <c:v>16.8128203263927</c:v>
                </c:pt>
                <c:pt idx="8403">
                  <c:v>16.808675968699902</c:v>
                </c:pt>
                <c:pt idx="8404">
                  <c:v>16.804585349383999</c:v>
                </c:pt>
                <c:pt idx="8405">
                  <c:v>16.7944738603464</c:v>
                </c:pt>
                <c:pt idx="8406">
                  <c:v>16.790704063831399</c:v>
                </c:pt>
                <c:pt idx="8407">
                  <c:v>16.786927080660799</c:v>
                </c:pt>
                <c:pt idx="8408">
                  <c:v>16.783281523653301</c:v>
                </c:pt>
                <c:pt idx="8409">
                  <c:v>16.779954297368</c:v>
                </c:pt>
                <c:pt idx="8410">
                  <c:v>16.776666587441401</c:v>
                </c:pt>
                <c:pt idx="8411">
                  <c:v>16.773618314604398</c:v>
                </c:pt>
                <c:pt idx="8412">
                  <c:v>16.770811158334801</c:v>
                </c:pt>
                <c:pt idx="8413">
                  <c:v>16.7644038685801</c:v>
                </c:pt>
                <c:pt idx="8414">
                  <c:v>16.762186419834499</c:v>
                </c:pt>
                <c:pt idx="8415">
                  <c:v>16.760138362267199</c:v>
                </c:pt>
                <c:pt idx="8416">
                  <c:v>16.758434477356602</c:v>
                </c:pt>
                <c:pt idx="8417">
                  <c:v>16.756994757339601</c:v>
                </c:pt>
                <c:pt idx="8418">
                  <c:v>16.7558758095259</c:v>
                </c:pt>
                <c:pt idx="8419">
                  <c:v>16.754965976974201</c:v>
                </c:pt>
                <c:pt idx="8420">
                  <c:v>16.754334426997399</c:v>
                </c:pt>
                <c:pt idx="8421">
                  <c:v>16.752420412201801</c:v>
                </c:pt>
                <c:pt idx="8422">
                  <c:v>16.752272810623499</c:v>
                </c:pt>
                <c:pt idx="8423">
                  <c:v>16.7523719612871</c:v>
                </c:pt>
                <c:pt idx="8424">
                  <c:v>16.752669486328699</c:v>
                </c:pt>
                <c:pt idx="8425">
                  <c:v>16.7530476167072</c:v>
                </c:pt>
                <c:pt idx="8426">
                  <c:v>16.753642237407899</c:v>
                </c:pt>
                <c:pt idx="8427">
                  <c:v>16.754285691827398</c:v>
                </c:pt>
                <c:pt idx="8428">
                  <c:v>16.754932722918099</c:v>
                </c:pt>
                <c:pt idx="8429">
                  <c:v>16.754029642968199</c:v>
                </c:pt>
                <c:pt idx="8430">
                  <c:v>16.7546780624062</c:v>
                </c:pt>
                <c:pt idx="8431">
                  <c:v>16.7553705342077</c:v>
                </c:pt>
                <c:pt idx="8432">
                  <c:v>16.755936437315299</c:v>
                </c:pt>
                <c:pt idx="8433">
                  <c:v>16.7563423271184</c:v>
                </c:pt>
                <c:pt idx="8434">
                  <c:v>16.756706530232201</c:v>
                </c:pt>
                <c:pt idx="8435">
                  <c:v>16.756845657572001</c:v>
                </c:pt>
                <c:pt idx="8436">
                  <c:v>16.7568940034786</c:v>
                </c:pt>
                <c:pt idx="8437">
                  <c:v>16.753985714367701</c:v>
                </c:pt>
                <c:pt idx="8438">
                  <c:v>16.753687202803999</c:v>
                </c:pt>
                <c:pt idx="8439">
                  <c:v>16.753162271614801</c:v>
                </c:pt>
                <c:pt idx="8440">
                  <c:v>16.752399204573599</c:v>
                </c:pt>
                <c:pt idx="8441">
                  <c:v>16.751575090050601</c:v>
                </c:pt>
                <c:pt idx="8442">
                  <c:v>16.750539155432701</c:v>
                </c:pt>
                <c:pt idx="8443">
                  <c:v>16.749280933260401</c:v>
                </c:pt>
                <c:pt idx="8444">
                  <c:v>16.747900649495001</c:v>
                </c:pt>
                <c:pt idx="8445">
                  <c:v>16.742864091739499</c:v>
                </c:pt>
                <c:pt idx="8446">
                  <c:v>16.7413387855994</c:v>
                </c:pt>
                <c:pt idx="8447">
                  <c:v>16.739582271625</c:v>
                </c:pt>
                <c:pt idx="8448">
                  <c:v>16.737763560356399</c:v>
                </c:pt>
                <c:pt idx="8449">
                  <c:v>16.7357619752372</c:v>
                </c:pt>
                <c:pt idx="8450">
                  <c:v>16.733718813694999</c:v>
                </c:pt>
                <c:pt idx="8451">
                  <c:v>16.731539367402501</c:v>
                </c:pt>
                <c:pt idx="8452">
                  <c:v>16.729248515341101</c:v>
                </c:pt>
                <c:pt idx="8453">
                  <c:v>16.723045618078299</c:v>
                </c:pt>
                <c:pt idx="8454">
                  <c:v>16.720504444464702</c:v>
                </c:pt>
                <c:pt idx="8455">
                  <c:v>16.7177974132175</c:v>
                </c:pt>
                <c:pt idx="8456">
                  <c:v>16.715166828661602</c:v>
                </c:pt>
                <c:pt idx="8457">
                  <c:v>16.712171943732201</c:v>
                </c:pt>
                <c:pt idx="8458">
                  <c:v>16.7092147438889</c:v>
                </c:pt>
                <c:pt idx="8459">
                  <c:v>16.7059889085047</c:v>
                </c:pt>
                <c:pt idx="8460">
                  <c:v>16.702584177251499</c:v>
                </c:pt>
                <c:pt idx="8461">
                  <c:v>16.6941195709521</c:v>
                </c:pt>
                <c:pt idx="8462">
                  <c:v>16.690630009985401</c:v>
                </c:pt>
                <c:pt idx="8463">
                  <c:v>16.686827783317501</c:v>
                </c:pt>
                <c:pt idx="8464">
                  <c:v>16.682821175562399</c:v>
                </c:pt>
                <c:pt idx="8465">
                  <c:v>16.678688242407901</c:v>
                </c:pt>
                <c:pt idx="8466">
                  <c:v>16.6744024505075</c:v>
                </c:pt>
                <c:pt idx="8467">
                  <c:v>16.6700316037867</c:v>
                </c:pt>
                <c:pt idx="8468">
                  <c:v>16.6654979956961</c:v>
                </c:pt>
                <c:pt idx="8469">
                  <c:v>16.654422905202299</c:v>
                </c:pt>
                <c:pt idx="8470">
                  <c:v>16.649904726296199</c:v>
                </c:pt>
                <c:pt idx="8471">
                  <c:v>16.645134757065101</c:v>
                </c:pt>
                <c:pt idx="8472">
                  <c:v>16.6401608874061</c:v>
                </c:pt>
                <c:pt idx="8473">
                  <c:v>16.635042228288899</c:v>
                </c:pt>
                <c:pt idx="8474">
                  <c:v>16.629896520151501</c:v>
                </c:pt>
                <c:pt idx="8475">
                  <c:v>16.624678925144899</c:v>
                </c:pt>
                <c:pt idx="8476">
                  <c:v>16.6195746321212</c:v>
                </c:pt>
                <c:pt idx="8477">
                  <c:v>16.606524189482901</c:v>
                </c:pt>
                <c:pt idx="8478">
                  <c:v>16.601331393791899</c:v>
                </c:pt>
                <c:pt idx="8479">
                  <c:v>16.595948795121199</c:v>
                </c:pt>
                <c:pt idx="8480">
                  <c:v>16.590583776270901</c:v>
                </c:pt>
                <c:pt idx="8481">
                  <c:v>16.585167092210199</c:v>
                </c:pt>
                <c:pt idx="8482">
                  <c:v>16.579890416670398</c:v>
                </c:pt>
                <c:pt idx="8483">
                  <c:v>16.574543288400498</c:v>
                </c:pt>
                <c:pt idx="8484">
                  <c:v>16.5691596630936</c:v>
                </c:pt>
                <c:pt idx="8485">
                  <c:v>16.555159783657899</c:v>
                </c:pt>
                <c:pt idx="8486">
                  <c:v>16.550155060712701</c:v>
                </c:pt>
                <c:pt idx="8487">
                  <c:v>16.544936593606501</c:v>
                </c:pt>
                <c:pt idx="8488">
                  <c:v>16.5398997574062</c:v>
                </c:pt>
                <c:pt idx="8489">
                  <c:v>16.534659116052801</c:v>
                </c:pt>
                <c:pt idx="8490">
                  <c:v>16.529416398331598</c:v>
                </c:pt>
                <c:pt idx="8491">
                  <c:v>16.524178385259599</c:v>
                </c:pt>
                <c:pt idx="8492">
                  <c:v>16.519207677447699</c:v>
                </c:pt>
                <c:pt idx="8493">
                  <c:v>16.505512849013201</c:v>
                </c:pt>
                <c:pt idx="8494">
                  <c:v>16.500983021906301</c:v>
                </c:pt>
                <c:pt idx="8495">
                  <c:v>16.4960966769303</c:v>
                </c:pt>
                <c:pt idx="8496">
                  <c:v>16.491251156132599</c:v>
                </c:pt>
                <c:pt idx="8497">
                  <c:v>16.486454676958701</c:v>
                </c:pt>
                <c:pt idx="8498">
                  <c:v>16.481715558204499</c:v>
                </c:pt>
                <c:pt idx="8499">
                  <c:v>16.476432836224902</c:v>
                </c:pt>
                <c:pt idx="8500">
                  <c:v>16.471224223395499</c:v>
                </c:pt>
                <c:pt idx="8501">
                  <c:v>16.4581394282906</c:v>
                </c:pt>
                <c:pt idx="8502">
                  <c:v>16.4534544364681</c:v>
                </c:pt>
                <c:pt idx="8503">
                  <c:v>16.448515560969302</c:v>
                </c:pt>
                <c:pt idx="8504">
                  <c:v>16.4436775527404</c:v>
                </c:pt>
                <c:pt idx="8505">
                  <c:v>16.4389442379622</c:v>
                </c:pt>
                <c:pt idx="8506">
                  <c:v>16.434101164857601</c:v>
                </c:pt>
                <c:pt idx="8507">
                  <c:v>16.429519528608001</c:v>
                </c:pt>
                <c:pt idx="8508">
                  <c:v>16.424894981739101</c:v>
                </c:pt>
                <c:pt idx="8509">
                  <c:v>16.414009291218701</c:v>
                </c:pt>
                <c:pt idx="8510">
                  <c:v>16.409626532558399</c:v>
                </c:pt>
                <c:pt idx="8511">
                  <c:v>16.405203891836599</c:v>
                </c:pt>
                <c:pt idx="8512">
                  <c:v>16.400815368125901</c:v>
                </c:pt>
                <c:pt idx="8513">
                  <c:v>16.3966382785039</c:v>
                </c:pt>
                <c:pt idx="8514">
                  <c:v>16.392402534753298</c:v>
                </c:pt>
                <c:pt idx="8515">
                  <c:v>16.3882364541162</c:v>
                </c:pt>
                <c:pt idx="8516">
                  <c:v>16.384156604999301</c:v>
                </c:pt>
                <c:pt idx="8517">
                  <c:v>16.374990419395701</c:v>
                </c:pt>
                <c:pt idx="8518">
                  <c:v>16.371182823551599</c:v>
                </c:pt>
                <c:pt idx="8519">
                  <c:v>16.3673026213716</c:v>
                </c:pt>
                <c:pt idx="8520">
                  <c:v>16.363649727602098</c:v>
                </c:pt>
                <c:pt idx="8521">
                  <c:v>16.359915337100698</c:v>
                </c:pt>
                <c:pt idx="8522">
                  <c:v>16.3562046656007</c:v>
                </c:pt>
                <c:pt idx="8523">
                  <c:v>16.3526490385253</c:v>
                </c:pt>
                <c:pt idx="8524">
                  <c:v>16.349108590882899</c:v>
                </c:pt>
                <c:pt idx="8525">
                  <c:v>16.340710626758401</c:v>
                </c:pt>
                <c:pt idx="8526">
                  <c:v>16.337613372134001</c:v>
                </c:pt>
                <c:pt idx="8527">
                  <c:v>16.334415979262999</c:v>
                </c:pt>
                <c:pt idx="8528">
                  <c:v>16.331081602694901</c:v>
                </c:pt>
                <c:pt idx="8529">
                  <c:v>16.327856942242899</c:v>
                </c:pt>
                <c:pt idx="8530">
                  <c:v>16.3245282338913</c:v>
                </c:pt>
                <c:pt idx="8531">
                  <c:v>16.321603811189899</c:v>
                </c:pt>
                <c:pt idx="8532">
                  <c:v>16.318538338479701</c:v>
                </c:pt>
                <c:pt idx="8533">
                  <c:v>16.310850933059001</c:v>
                </c:pt>
                <c:pt idx="8534">
                  <c:v>16.307933245305101</c:v>
                </c:pt>
                <c:pt idx="8535">
                  <c:v>16.305017036335801</c:v>
                </c:pt>
                <c:pt idx="8536">
                  <c:v>16.302293080723601</c:v>
                </c:pt>
                <c:pt idx="8537">
                  <c:v>16.299500052665199</c:v>
                </c:pt>
                <c:pt idx="8538">
                  <c:v>16.296817043568499</c:v>
                </c:pt>
                <c:pt idx="8539">
                  <c:v>16.2940661650678</c:v>
                </c:pt>
                <c:pt idx="8540">
                  <c:v>16.291319807969199</c:v>
                </c:pt>
                <c:pt idx="8541">
                  <c:v>16.276379162300501</c:v>
                </c:pt>
                <c:pt idx="8542">
                  <c:v>16.2741876385853</c:v>
                </c:pt>
                <c:pt idx="8543">
                  <c:v>16.271467675527798</c:v>
                </c:pt>
                <c:pt idx="8544">
                  <c:v>16.268739768614601</c:v>
                </c:pt>
                <c:pt idx="8545">
                  <c:v>16.2660202141968</c:v>
                </c:pt>
                <c:pt idx="8546">
                  <c:v>16.263451277352001</c:v>
                </c:pt>
                <c:pt idx="8547">
                  <c:v>16.260600096923799</c:v>
                </c:pt>
                <c:pt idx="8548">
                  <c:v>16.257760163855199</c:v>
                </c:pt>
                <c:pt idx="8549">
                  <c:v>16.250207906988098</c:v>
                </c:pt>
                <c:pt idx="8550">
                  <c:v>16.247335511719101</c:v>
                </c:pt>
                <c:pt idx="8551">
                  <c:v>16.244375847747499</c:v>
                </c:pt>
                <c:pt idx="8552">
                  <c:v>16.241490721238101</c:v>
                </c:pt>
                <c:pt idx="8553">
                  <c:v>16.2384917312047</c:v>
                </c:pt>
                <c:pt idx="8554">
                  <c:v>16.2354036509842</c:v>
                </c:pt>
                <c:pt idx="8555">
                  <c:v>16.2322557370778</c:v>
                </c:pt>
                <c:pt idx="8556">
                  <c:v>16.229067263958399</c:v>
                </c:pt>
                <c:pt idx="8557">
                  <c:v>16.221589638181499</c:v>
                </c:pt>
                <c:pt idx="8558">
                  <c:v>16.218571928588901</c:v>
                </c:pt>
                <c:pt idx="8559">
                  <c:v>16.215400276394799</c:v>
                </c:pt>
                <c:pt idx="8560">
                  <c:v>16.2122137406284</c:v>
                </c:pt>
                <c:pt idx="8561">
                  <c:v>16.208997270308501</c:v>
                </c:pt>
                <c:pt idx="8562">
                  <c:v>16.2059340201141</c:v>
                </c:pt>
                <c:pt idx="8563">
                  <c:v>16.202841789964399</c:v>
                </c:pt>
                <c:pt idx="8564">
                  <c:v>16.199849125816399</c:v>
                </c:pt>
                <c:pt idx="8565">
                  <c:v>16.193905198266901</c:v>
                </c:pt>
                <c:pt idx="8566">
                  <c:v>16.191104493067801</c:v>
                </c:pt>
                <c:pt idx="8567">
                  <c:v>16.188353403722701</c:v>
                </c:pt>
                <c:pt idx="8568">
                  <c:v>16.185720290545898</c:v>
                </c:pt>
                <c:pt idx="8569">
                  <c:v>16.183207501315199</c:v>
                </c:pt>
                <c:pt idx="8570">
                  <c:v>16.180850406782401</c:v>
                </c:pt>
                <c:pt idx="8571">
                  <c:v>16.178612486650501</c:v>
                </c:pt>
                <c:pt idx="8572">
                  <c:v>16.1765348343611</c:v>
                </c:pt>
                <c:pt idx="8573">
                  <c:v>16.173821421183799</c:v>
                </c:pt>
                <c:pt idx="8574">
                  <c:v>16.172225644840299</c:v>
                </c:pt>
                <c:pt idx="8575">
                  <c:v>16.170732732195798</c:v>
                </c:pt>
                <c:pt idx="8576">
                  <c:v>16.169362158607498</c:v>
                </c:pt>
                <c:pt idx="8577">
                  <c:v>16.168209598673599</c:v>
                </c:pt>
                <c:pt idx="8578">
                  <c:v>16.167267095118099</c:v>
                </c:pt>
                <c:pt idx="8579">
                  <c:v>16.166545955175302</c:v>
                </c:pt>
                <c:pt idx="8580">
                  <c:v>16.16602487874</c:v>
                </c:pt>
                <c:pt idx="8581">
                  <c:v>16.1674760266771</c:v>
                </c:pt>
                <c:pt idx="8582">
                  <c:v>16.167242369535099</c:v>
                </c:pt>
                <c:pt idx="8583">
                  <c:v>16.167262820043099</c:v>
                </c:pt>
                <c:pt idx="8584">
                  <c:v>16.167463906190299</c:v>
                </c:pt>
                <c:pt idx="8585">
                  <c:v>16.1678552526479</c:v>
                </c:pt>
                <c:pt idx="8586">
                  <c:v>16.1684010439152</c:v>
                </c:pt>
                <c:pt idx="8587">
                  <c:v>16.1690831428119</c:v>
                </c:pt>
                <c:pt idx="8588">
                  <c:v>16.169863960306301</c:v>
                </c:pt>
                <c:pt idx="8589">
                  <c:v>16.1745478410621</c:v>
                </c:pt>
                <c:pt idx="8590">
                  <c:v>16.1753305903312</c:v>
                </c:pt>
                <c:pt idx="8591">
                  <c:v>16.176347950604899</c:v>
                </c:pt>
                <c:pt idx="8592">
                  <c:v>16.177389089395</c:v>
                </c:pt>
                <c:pt idx="8593">
                  <c:v>16.178471866313799</c:v>
                </c:pt>
                <c:pt idx="8594">
                  <c:v>16.179538669186201</c:v>
                </c:pt>
                <c:pt idx="8595">
                  <c:v>16.180630448202201</c:v>
                </c:pt>
                <c:pt idx="8596">
                  <c:v>16.181651461893299</c:v>
                </c:pt>
                <c:pt idx="8597">
                  <c:v>16.187174117229301</c:v>
                </c:pt>
                <c:pt idx="8598">
                  <c:v>16.187892088787201</c:v>
                </c:pt>
                <c:pt idx="8599">
                  <c:v>16.188634004039901</c:v>
                </c:pt>
                <c:pt idx="8600">
                  <c:v>16.189398290577302</c:v>
                </c:pt>
                <c:pt idx="8601">
                  <c:v>16.1899774958511</c:v>
                </c:pt>
                <c:pt idx="8602">
                  <c:v>16.190538122207499</c:v>
                </c:pt>
                <c:pt idx="8603">
                  <c:v>16.190817844168201</c:v>
                </c:pt>
                <c:pt idx="8604">
                  <c:v>16.191172044599199</c:v>
                </c:pt>
                <c:pt idx="8605">
                  <c:v>16.195766437016601</c:v>
                </c:pt>
                <c:pt idx="8606">
                  <c:v>16.195765706517101</c:v>
                </c:pt>
                <c:pt idx="8607">
                  <c:v>16.1957150290614</c:v>
                </c:pt>
                <c:pt idx="8608">
                  <c:v>16.195707770889602</c:v>
                </c:pt>
                <c:pt idx="8609">
                  <c:v>16.195482163085</c:v>
                </c:pt>
                <c:pt idx="8610">
                  <c:v>16.195276350880899</c:v>
                </c:pt>
                <c:pt idx="8611">
                  <c:v>16.194899856734001</c:v>
                </c:pt>
                <c:pt idx="8612">
                  <c:v>16.1945542976556</c:v>
                </c:pt>
                <c:pt idx="8613">
                  <c:v>16.198180976954099</c:v>
                </c:pt>
                <c:pt idx="8614">
                  <c:v>16.197748232459102</c:v>
                </c:pt>
                <c:pt idx="8615">
                  <c:v>16.197309355405199</c:v>
                </c:pt>
                <c:pt idx="8616">
                  <c:v>16.196809660394699</c:v>
                </c:pt>
                <c:pt idx="8617">
                  <c:v>16.196288906552301</c:v>
                </c:pt>
                <c:pt idx="8618">
                  <c:v>16.195819062515099</c:v>
                </c:pt>
                <c:pt idx="8619">
                  <c:v>16.1955367401941</c:v>
                </c:pt>
                <c:pt idx="8620">
                  <c:v>16.195319802334598</c:v>
                </c:pt>
                <c:pt idx="8621">
                  <c:v>16.199951629026799</c:v>
                </c:pt>
                <c:pt idx="8622">
                  <c:v>16.199755110913301</c:v>
                </c:pt>
                <c:pt idx="8623">
                  <c:v>16.199673062680102</c:v>
                </c:pt>
                <c:pt idx="8624">
                  <c:v>16.199821117522902</c:v>
                </c:pt>
                <c:pt idx="8625">
                  <c:v>16.200212962726798</c:v>
                </c:pt>
                <c:pt idx="8626">
                  <c:v>16.2005712437394</c:v>
                </c:pt>
                <c:pt idx="8627">
                  <c:v>16.201098135446699</c:v>
                </c:pt>
                <c:pt idx="8628">
                  <c:v>16.201868919465301</c:v>
                </c:pt>
                <c:pt idx="8629">
                  <c:v>16.2088281866037</c:v>
                </c:pt>
                <c:pt idx="8630">
                  <c:v>16.209703279038202</c:v>
                </c:pt>
                <c:pt idx="8631">
                  <c:v>16.210650233954699</c:v>
                </c:pt>
                <c:pt idx="8632">
                  <c:v>16.2119676482247</c:v>
                </c:pt>
                <c:pt idx="8633">
                  <c:v>16.213351012783399</c:v>
                </c:pt>
                <c:pt idx="8634">
                  <c:v>16.214794943838001</c:v>
                </c:pt>
                <c:pt idx="8635">
                  <c:v>16.216419871636798</c:v>
                </c:pt>
                <c:pt idx="8636">
                  <c:v>16.218094781361501</c:v>
                </c:pt>
                <c:pt idx="8637">
                  <c:v>16.226944529382699</c:v>
                </c:pt>
                <c:pt idx="8638">
                  <c:v>16.228491872963001</c:v>
                </c:pt>
                <c:pt idx="8639">
                  <c:v>16.230396832865701</c:v>
                </c:pt>
                <c:pt idx="8640">
                  <c:v>16.232331055108698</c:v>
                </c:pt>
                <c:pt idx="8641">
                  <c:v>16.234399665493601</c:v>
                </c:pt>
                <c:pt idx="8642">
                  <c:v>16.2364886218406</c:v>
                </c:pt>
                <c:pt idx="8643">
                  <c:v>16.238593810389499</c:v>
                </c:pt>
                <c:pt idx="8644">
                  <c:v>16.240712506144401</c:v>
                </c:pt>
                <c:pt idx="8645">
                  <c:v>16.250371462154199</c:v>
                </c:pt>
                <c:pt idx="8646">
                  <c:v>16.2521619221572</c:v>
                </c:pt>
                <c:pt idx="8647">
                  <c:v>16.254299391441499</c:v>
                </c:pt>
                <c:pt idx="8648">
                  <c:v>16.256445690719101</c:v>
                </c:pt>
                <c:pt idx="8649">
                  <c:v>16.2586011637718</c:v>
                </c:pt>
                <c:pt idx="8650">
                  <c:v>16.2605136224782</c:v>
                </c:pt>
                <c:pt idx="8651">
                  <c:v>16.262266479149801</c:v>
                </c:pt>
                <c:pt idx="8652">
                  <c:v>16.264217031031801</c:v>
                </c:pt>
                <c:pt idx="8653">
                  <c:v>16.2739108479172</c:v>
                </c:pt>
                <c:pt idx="8654">
                  <c:v>16.275515071863499</c:v>
                </c:pt>
                <c:pt idx="8655">
                  <c:v>16.277312341302999</c:v>
                </c:pt>
                <c:pt idx="8656">
                  <c:v>16.279023220008199</c:v>
                </c:pt>
                <c:pt idx="8657">
                  <c:v>16.2809311770215</c:v>
                </c:pt>
                <c:pt idx="8658">
                  <c:v>16.2825712923498</c:v>
                </c:pt>
                <c:pt idx="8659">
                  <c:v>16.284378503456399</c:v>
                </c:pt>
                <c:pt idx="8660">
                  <c:v>16.286194545852702</c:v>
                </c:pt>
                <c:pt idx="8661">
                  <c:v>16.296136956089601</c:v>
                </c:pt>
                <c:pt idx="8662">
                  <c:v>16.297807983664999</c:v>
                </c:pt>
                <c:pt idx="8663">
                  <c:v>16.2996616308717</c:v>
                </c:pt>
                <c:pt idx="8664">
                  <c:v>16.3013302836024</c:v>
                </c:pt>
                <c:pt idx="8665">
                  <c:v>16.303268092144201</c:v>
                </c:pt>
                <c:pt idx="8666">
                  <c:v>16.3052245214507</c:v>
                </c:pt>
                <c:pt idx="8667">
                  <c:v>16.307193198652499</c:v>
                </c:pt>
                <c:pt idx="8668">
                  <c:v>16.309161619591102</c:v>
                </c:pt>
                <c:pt idx="8669">
                  <c:v>16.318740189316799</c:v>
                </c:pt>
                <c:pt idx="8670">
                  <c:v>16.320488696079</c:v>
                </c:pt>
                <c:pt idx="8671">
                  <c:v>16.3221459978054</c:v>
                </c:pt>
                <c:pt idx="8672">
                  <c:v>16.323963427609002</c:v>
                </c:pt>
                <c:pt idx="8673">
                  <c:v>16.325632964410101</c:v>
                </c:pt>
                <c:pt idx="8674">
                  <c:v>16.327216489946402</c:v>
                </c:pt>
                <c:pt idx="8675">
                  <c:v>16.328701392328199</c:v>
                </c:pt>
                <c:pt idx="8676">
                  <c:v>16.3299857191953</c:v>
                </c:pt>
                <c:pt idx="8677">
                  <c:v>16.336218716530901</c:v>
                </c:pt>
                <c:pt idx="8678">
                  <c:v>16.336944890017001</c:v>
                </c:pt>
                <c:pt idx="8679">
                  <c:v>16.337676122793699</c:v>
                </c:pt>
                <c:pt idx="8680">
                  <c:v>16.3380793560728</c:v>
                </c:pt>
                <c:pt idx="8681">
                  <c:v>16.3383457637355</c:v>
                </c:pt>
                <c:pt idx="8682">
                  <c:v>16.338282907228201</c:v>
                </c:pt>
                <c:pt idx="8683">
                  <c:v>16.337966511410599</c:v>
                </c:pt>
                <c:pt idx="8684">
                  <c:v>16.337413521472801</c:v>
                </c:pt>
                <c:pt idx="8685">
                  <c:v>16.337910790165701</c:v>
                </c:pt>
                <c:pt idx="8686">
                  <c:v>16.3367645665321</c:v>
                </c:pt>
                <c:pt idx="8687">
                  <c:v>16.335442986840398</c:v>
                </c:pt>
                <c:pt idx="8688">
                  <c:v>16.3338432604824</c:v>
                </c:pt>
                <c:pt idx="8689">
                  <c:v>16.3319823257875</c:v>
                </c:pt>
                <c:pt idx="8690">
                  <c:v>16.329973026089402</c:v>
                </c:pt>
                <c:pt idx="8691">
                  <c:v>16.3277610796735</c:v>
                </c:pt>
                <c:pt idx="8692">
                  <c:v>16.325417224336199</c:v>
                </c:pt>
                <c:pt idx="8693">
                  <c:v>16.321669679628201</c:v>
                </c:pt>
                <c:pt idx="8694">
                  <c:v>16.319101244350701</c:v>
                </c:pt>
                <c:pt idx="8695">
                  <c:v>16.316351051207199</c:v>
                </c:pt>
                <c:pt idx="8696">
                  <c:v>16.313557932547301</c:v>
                </c:pt>
                <c:pt idx="8697">
                  <c:v>16.3107356175409</c:v>
                </c:pt>
                <c:pt idx="8698">
                  <c:v>16.3079226005134</c:v>
                </c:pt>
                <c:pt idx="8699">
                  <c:v>16.3051022905941</c:v>
                </c:pt>
                <c:pt idx="8700">
                  <c:v>16.302341723422199</c:v>
                </c:pt>
                <c:pt idx="8701">
                  <c:v>16.2978387463228</c:v>
                </c:pt>
                <c:pt idx="8702">
                  <c:v>16.295253646111401</c:v>
                </c:pt>
                <c:pt idx="8703">
                  <c:v>16.292629378689099</c:v>
                </c:pt>
                <c:pt idx="8704">
                  <c:v>16.290182798533799</c:v>
                </c:pt>
                <c:pt idx="8705">
                  <c:v>16.287740464086699</c:v>
                </c:pt>
                <c:pt idx="8706">
                  <c:v>16.2854483070344</c:v>
                </c:pt>
                <c:pt idx="8707">
                  <c:v>16.283162385550899</c:v>
                </c:pt>
                <c:pt idx="8708">
                  <c:v>16.281028183962999</c:v>
                </c:pt>
                <c:pt idx="8709">
                  <c:v>16.277399465964201</c:v>
                </c:pt>
                <c:pt idx="8710">
                  <c:v>16.275411564863401</c:v>
                </c:pt>
                <c:pt idx="8711">
                  <c:v>16.273458712569798</c:v>
                </c:pt>
                <c:pt idx="8712">
                  <c:v>16.271624202346501</c:v>
                </c:pt>
                <c:pt idx="8713">
                  <c:v>16.269831140253402</c:v>
                </c:pt>
                <c:pt idx="8714">
                  <c:v>16.268148011759202</c:v>
                </c:pt>
                <c:pt idx="8715">
                  <c:v>16.266517202321701</c:v>
                </c:pt>
                <c:pt idx="8716">
                  <c:v>16.2649945620118</c:v>
                </c:pt>
                <c:pt idx="8717">
                  <c:v>16.262576814792698</c:v>
                </c:pt>
                <c:pt idx="8718">
                  <c:v>16.2611926562804</c:v>
                </c:pt>
                <c:pt idx="8719">
                  <c:v>16.259885988010499</c:v>
                </c:pt>
                <c:pt idx="8720">
                  <c:v>16.258679560491998</c:v>
                </c:pt>
                <c:pt idx="8721">
                  <c:v>16.257580030746201</c:v>
                </c:pt>
                <c:pt idx="8722">
                  <c:v>16.256604953638</c:v>
                </c:pt>
                <c:pt idx="8723">
                  <c:v>16.255876310634498</c:v>
                </c:pt>
                <c:pt idx="8724">
                  <c:v>16.255295269699399</c:v>
                </c:pt>
                <c:pt idx="8725">
                  <c:v>16.255790852058102</c:v>
                </c:pt>
                <c:pt idx="8726">
                  <c:v>16.2555871255637</c:v>
                </c:pt>
                <c:pt idx="8727">
                  <c:v>16.255536665796299</c:v>
                </c:pt>
                <c:pt idx="8728">
                  <c:v>16.255741787681401</c:v>
                </c:pt>
                <c:pt idx="8729">
                  <c:v>16.2561792289377</c:v>
                </c:pt>
                <c:pt idx="8730">
                  <c:v>16.256840854930001</c:v>
                </c:pt>
                <c:pt idx="8731">
                  <c:v>16.257737486467398</c:v>
                </c:pt>
                <c:pt idx="8732">
                  <c:v>16.2588704223813</c:v>
                </c:pt>
                <c:pt idx="8733">
                  <c:v>16.264425488344401</c:v>
                </c:pt>
                <c:pt idx="8734">
                  <c:v>16.265820906222899</c:v>
                </c:pt>
                <c:pt idx="8735">
                  <c:v>16.267654172179601</c:v>
                </c:pt>
                <c:pt idx="8736">
                  <c:v>16.269718238024499</c:v>
                </c:pt>
                <c:pt idx="8737">
                  <c:v>16.272012073178001</c:v>
                </c:pt>
                <c:pt idx="8738">
                  <c:v>16.274526066090701</c:v>
                </c:pt>
                <c:pt idx="8739">
                  <c:v>16.277258218970299</c:v>
                </c:pt>
                <c:pt idx="8740">
                  <c:v>16.280205896127502</c:v>
                </c:pt>
                <c:pt idx="8741">
                  <c:v>16.291012185035999</c:v>
                </c:pt>
                <c:pt idx="8742">
                  <c:v>16.294003376632499</c:v>
                </c:pt>
                <c:pt idx="8743">
                  <c:v>16.297554422306298</c:v>
                </c:pt>
                <c:pt idx="8744">
                  <c:v>16.301299851629</c:v>
                </c:pt>
                <c:pt idx="8745">
                  <c:v>16.305234578234501</c:v>
                </c:pt>
                <c:pt idx="8746">
                  <c:v>16.3093528529267</c:v>
                </c:pt>
                <c:pt idx="8747">
                  <c:v>16.313424604106299</c:v>
                </c:pt>
                <c:pt idx="8748">
                  <c:v>16.3178919646945</c:v>
                </c:pt>
                <c:pt idx="8749">
                  <c:v>16.333235315686601</c:v>
                </c:pt>
                <c:pt idx="8750">
                  <c:v>16.337772483908399</c:v>
                </c:pt>
                <c:pt idx="8751">
                  <c:v>16.342721532474599</c:v>
                </c:pt>
                <c:pt idx="8752">
                  <c:v>16.347808181039401</c:v>
                </c:pt>
                <c:pt idx="8753">
                  <c:v>16.352793124766201</c:v>
                </c:pt>
                <c:pt idx="8754">
                  <c:v>16.358163382283902</c:v>
                </c:pt>
                <c:pt idx="8755">
                  <c:v>16.363698649113601</c:v>
                </c:pt>
                <c:pt idx="8756">
                  <c:v>16.369331928913098</c:v>
                </c:pt>
                <c:pt idx="8757">
                  <c:v>16.3878385535787</c:v>
                </c:pt>
                <c:pt idx="8758">
                  <c:v>16.393419378609501</c:v>
                </c:pt>
                <c:pt idx="8759">
                  <c:v>16.399362221232899</c:v>
                </c:pt>
                <c:pt idx="8760">
                  <c:v>16.405269718843901</c:v>
                </c:pt>
                <c:pt idx="8761">
                  <c:v>16.411675315265398</c:v>
                </c:pt>
                <c:pt idx="8762">
                  <c:v>16.4178325728967</c:v>
                </c:pt>
                <c:pt idx="8763">
                  <c:v>16.424343111760901</c:v>
                </c:pt>
                <c:pt idx="8764">
                  <c:v>16.430868984209699</c:v>
                </c:pt>
                <c:pt idx="8765">
                  <c:v>16.4512731110167</c:v>
                </c:pt>
                <c:pt idx="8766">
                  <c:v>16.457769072280801</c:v>
                </c:pt>
                <c:pt idx="8767">
                  <c:v>16.4643078238954</c:v>
                </c:pt>
                <c:pt idx="8768">
                  <c:v>16.471207295931901</c:v>
                </c:pt>
                <c:pt idx="8769">
                  <c:v>16.478017913614</c:v>
                </c:pt>
                <c:pt idx="8770">
                  <c:v>16.485303882137799</c:v>
                </c:pt>
                <c:pt idx="8771">
                  <c:v>16.492208604746299</c:v>
                </c:pt>
                <c:pt idx="8772">
                  <c:v>16.499130549684601</c:v>
                </c:pt>
                <c:pt idx="8773">
                  <c:v>16.521148365051101</c:v>
                </c:pt>
                <c:pt idx="8774">
                  <c:v>16.5279344489126</c:v>
                </c:pt>
                <c:pt idx="8775">
                  <c:v>16.535233703077299</c:v>
                </c:pt>
                <c:pt idx="8776">
                  <c:v>16.5425830870232</c:v>
                </c:pt>
                <c:pt idx="8777">
                  <c:v>16.549979185036602</c:v>
                </c:pt>
                <c:pt idx="8778">
                  <c:v>16.5570297176452</c:v>
                </c:pt>
                <c:pt idx="8779">
                  <c:v>16.564462000334998</c:v>
                </c:pt>
                <c:pt idx="8780">
                  <c:v>16.5718950607694</c:v>
                </c:pt>
                <c:pt idx="8781">
                  <c:v>16.595235016895401</c:v>
                </c:pt>
                <c:pt idx="8782">
                  <c:v>16.601969836551401</c:v>
                </c:pt>
                <c:pt idx="8783">
                  <c:v>16.609418715447799</c:v>
                </c:pt>
                <c:pt idx="8784">
                  <c:v>16.616875612190999</c:v>
                </c:pt>
                <c:pt idx="8785">
                  <c:v>16.624334314065798</c:v>
                </c:pt>
                <c:pt idx="8786">
                  <c:v>16.6314361185193</c:v>
                </c:pt>
                <c:pt idx="8787">
                  <c:v>16.638877306445998</c:v>
                </c:pt>
                <c:pt idx="8788">
                  <c:v>16.646183988975299</c:v>
                </c:pt>
                <c:pt idx="8789">
                  <c:v>16.669094478072299</c:v>
                </c:pt>
                <c:pt idx="8790">
                  <c:v>16.676121906446902</c:v>
                </c:pt>
                <c:pt idx="8791">
                  <c:v>16.6834669929809</c:v>
                </c:pt>
                <c:pt idx="8792">
                  <c:v>16.690819581965101</c:v>
                </c:pt>
                <c:pt idx="8793">
                  <c:v>16.698021489419499</c:v>
                </c:pt>
                <c:pt idx="8794">
                  <c:v>16.705341795476201</c:v>
                </c:pt>
                <c:pt idx="8795">
                  <c:v>16.712671434813</c:v>
                </c:pt>
                <c:pt idx="8796">
                  <c:v>16.719966959820599</c:v>
                </c:pt>
                <c:pt idx="8797">
                  <c:v>16.765838474887499</c:v>
                </c:pt>
                <c:pt idx="8798">
                  <c:v>16.771424794905201</c:v>
                </c:pt>
                <c:pt idx="8799">
                  <c:v>16.778747439132498</c:v>
                </c:pt>
                <c:pt idx="8800">
                  <c:v>16.7860530047186</c:v>
                </c:pt>
                <c:pt idx="8801">
                  <c:v>16.793411245722901</c:v>
                </c:pt>
                <c:pt idx="8802">
                  <c:v>16.800762354274799</c:v>
                </c:pt>
                <c:pt idx="8803">
                  <c:v>16.808181149788702</c:v>
                </c:pt>
                <c:pt idx="8804">
                  <c:v>16.815486589746101</c:v>
                </c:pt>
                <c:pt idx="8805">
                  <c:v>16.838192093458499</c:v>
                </c:pt>
                <c:pt idx="8806">
                  <c:v>16.844987796134799</c:v>
                </c:pt>
                <c:pt idx="8807">
                  <c:v>16.8524660476813</c:v>
                </c:pt>
                <c:pt idx="8808">
                  <c:v>16.8600223600303</c:v>
                </c:pt>
                <c:pt idx="8809">
                  <c:v>16.867573756643999</c:v>
                </c:pt>
                <c:pt idx="8810">
                  <c:v>16.875000766281499</c:v>
                </c:pt>
                <c:pt idx="8811">
                  <c:v>16.882184444679101</c:v>
                </c:pt>
                <c:pt idx="8812">
                  <c:v>16.889685683027899</c:v>
                </c:pt>
                <c:pt idx="8813">
                  <c:v>16.9124076103836</c:v>
                </c:pt>
                <c:pt idx="8814">
                  <c:v>16.919481508182201</c:v>
                </c:pt>
                <c:pt idx="8815">
                  <c:v>16.92683290814</c:v>
                </c:pt>
                <c:pt idx="8816">
                  <c:v>16.934127022852898</c:v>
                </c:pt>
                <c:pt idx="8817">
                  <c:v>16.9410256269895</c:v>
                </c:pt>
                <c:pt idx="8818">
                  <c:v>16.9480429675341</c:v>
                </c:pt>
                <c:pt idx="8819">
                  <c:v>16.955068856164001</c:v>
                </c:pt>
                <c:pt idx="8820">
                  <c:v>16.962010365361799</c:v>
                </c:pt>
                <c:pt idx="8821">
                  <c:v>16.983158684098999</c:v>
                </c:pt>
                <c:pt idx="8822">
                  <c:v>16.989556241494199</c:v>
                </c:pt>
                <c:pt idx="8823">
                  <c:v>16.996159200979001</c:v>
                </c:pt>
                <c:pt idx="8824">
                  <c:v>17.002247624317899</c:v>
                </c:pt>
                <c:pt idx="8825">
                  <c:v>17.0086400362188</c:v>
                </c:pt>
                <c:pt idx="8826">
                  <c:v>17.0149295908084</c:v>
                </c:pt>
                <c:pt idx="8827">
                  <c:v>17.0211196571973</c:v>
                </c:pt>
                <c:pt idx="8828">
                  <c:v>17.027212104781501</c:v>
                </c:pt>
                <c:pt idx="8829">
                  <c:v>17.045887632983099</c:v>
                </c:pt>
                <c:pt idx="8830">
                  <c:v>17.0517795706626</c:v>
                </c:pt>
                <c:pt idx="8831">
                  <c:v>17.057294064650399</c:v>
                </c:pt>
                <c:pt idx="8832">
                  <c:v>17.062996729019599</c:v>
                </c:pt>
                <c:pt idx="8833">
                  <c:v>17.068637463746601</c:v>
                </c:pt>
                <c:pt idx="8834">
                  <c:v>17.074175471921599</c:v>
                </c:pt>
                <c:pt idx="8835">
                  <c:v>17.079601157185898</c:v>
                </c:pt>
                <c:pt idx="8836">
                  <c:v>17.084967447342098</c:v>
                </c:pt>
                <c:pt idx="8837">
                  <c:v>17.102292897905102</c:v>
                </c:pt>
                <c:pt idx="8838">
                  <c:v>17.106885027437801</c:v>
                </c:pt>
                <c:pt idx="8839">
                  <c:v>17.1119508675764</c:v>
                </c:pt>
                <c:pt idx="8840">
                  <c:v>17.116957199382501</c:v>
                </c:pt>
                <c:pt idx="8841">
                  <c:v>17.121865170025</c:v>
                </c:pt>
                <c:pt idx="8842">
                  <c:v>17.126713798222301</c:v>
                </c:pt>
                <c:pt idx="8843">
                  <c:v>17.1315030306646</c:v>
                </c:pt>
                <c:pt idx="8844">
                  <c:v>17.1359374272871</c:v>
                </c:pt>
                <c:pt idx="8845">
                  <c:v>17.1516999451731</c:v>
                </c:pt>
                <c:pt idx="8846">
                  <c:v>17.1560157784313</c:v>
                </c:pt>
                <c:pt idx="8847">
                  <c:v>17.160527450819501</c:v>
                </c:pt>
                <c:pt idx="8848">
                  <c:v>17.164981821645899</c:v>
                </c:pt>
                <c:pt idx="8849">
                  <c:v>17.169403313142102</c:v>
                </c:pt>
                <c:pt idx="8850">
                  <c:v>17.173798939363401</c:v>
                </c:pt>
                <c:pt idx="8851">
                  <c:v>17.177942855365401</c:v>
                </c:pt>
                <c:pt idx="8852">
                  <c:v>17.182316619257001</c:v>
                </c:pt>
                <c:pt idx="8853">
                  <c:v>17.196910051290399</c:v>
                </c:pt>
                <c:pt idx="8854">
                  <c:v>17.200991335251</c:v>
                </c:pt>
                <c:pt idx="8855">
                  <c:v>17.205313394563799</c:v>
                </c:pt>
                <c:pt idx="8856">
                  <c:v>17.2096575643797</c:v>
                </c:pt>
                <c:pt idx="8857">
                  <c:v>17.213812376037399</c:v>
                </c:pt>
                <c:pt idx="8858">
                  <c:v>17.218201046451</c:v>
                </c:pt>
                <c:pt idx="8859">
                  <c:v>17.222418671502901</c:v>
                </c:pt>
                <c:pt idx="8860">
                  <c:v>17.226915039805899</c:v>
                </c:pt>
                <c:pt idx="8861">
                  <c:v>17.2405967627273</c:v>
                </c:pt>
                <c:pt idx="8862">
                  <c:v>17.244836218897699</c:v>
                </c:pt>
                <c:pt idx="8863">
                  <c:v>17.249218931155699</c:v>
                </c:pt>
                <c:pt idx="8864">
                  <c:v>17.253535182814399</c:v>
                </c:pt>
                <c:pt idx="8865">
                  <c:v>17.2579110063723</c:v>
                </c:pt>
                <c:pt idx="8866">
                  <c:v>17.262097904730101</c:v>
                </c:pt>
                <c:pt idx="8867">
                  <c:v>17.2664555897633</c:v>
                </c:pt>
                <c:pt idx="8868">
                  <c:v>17.270773278670699</c:v>
                </c:pt>
                <c:pt idx="8869">
                  <c:v>17.283417379795999</c:v>
                </c:pt>
                <c:pt idx="8870">
                  <c:v>17.287469179113501</c:v>
                </c:pt>
                <c:pt idx="8871">
                  <c:v>17.291526556575999</c:v>
                </c:pt>
                <c:pt idx="8872">
                  <c:v>17.2956470948175</c:v>
                </c:pt>
                <c:pt idx="8873">
                  <c:v>17.299689225866899</c:v>
                </c:pt>
                <c:pt idx="8874">
                  <c:v>17.303643685048801</c:v>
                </c:pt>
                <c:pt idx="8875">
                  <c:v>17.3074988290753</c:v>
                </c:pt>
                <c:pt idx="8876">
                  <c:v>17.311082767932501</c:v>
                </c:pt>
                <c:pt idx="8877">
                  <c:v>17.321550694268499</c:v>
                </c:pt>
                <c:pt idx="8878">
                  <c:v>17.324925285363399</c:v>
                </c:pt>
                <c:pt idx="8879">
                  <c:v>17.3281448326717</c:v>
                </c:pt>
                <c:pt idx="8880">
                  <c:v>17.331201377951299</c:v>
                </c:pt>
                <c:pt idx="8881">
                  <c:v>17.334208392201401</c:v>
                </c:pt>
                <c:pt idx="8882">
                  <c:v>17.3369295046869</c:v>
                </c:pt>
                <c:pt idx="8883">
                  <c:v>17.339466481533801</c:v>
                </c:pt>
                <c:pt idx="8884">
                  <c:v>17.3418291644623</c:v>
                </c:pt>
                <c:pt idx="8885">
                  <c:v>17.3488643323495</c:v>
                </c:pt>
                <c:pt idx="8886">
                  <c:v>17.3506164648274</c:v>
                </c:pt>
                <c:pt idx="8887">
                  <c:v>17.3522411050599</c:v>
                </c:pt>
                <c:pt idx="8888">
                  <c:v>17.3536892242054</c:v>
                </c:pt>
                <c:pt idx="8889">
                  <c:v>17.3550100977989</c:v>
                </c:pt>
                <c:pt idx="8890">
                  <c:v>17.356102350036501</c:v>
                </c:pt>
                <c:pt idx="8891">
                  <c:v>17.357020869765002</c:v>
                </c:pt>
                <c:pt idx="8892">
                  <c:v>17.357647352312799</c:v>
                </c:pt>
                <c:pt idx="8893">
                  <c:v>17.360839392092</c:v>
                </c:pt>
                <c:pt idx="8894">
                  <c:v>17.361102685659901</c:v>
                </c:pt>
                <c:pt idx="8895">
                  <c:v>17.361208492703302</c:v>
                </c:pt>
                <c:pt idx="8896">
                  <c:v>17.3612184348341</c:v>
                </c:pt>
                <c:pt idx="8897">
                  <c:v>17.3610826615169</c:v>
                </c:pt>
                <c:pt idx="8898">
                  <c:v>17.360797700351402</c:v>
                </c:pt>
                <c:pt idx="8899">
                  <c:v>17.360413890334101</c:v>
                </c:pt>
                <c:pt idx="8900">
                  <c:v>17.3600044350278</c:v>
                </c:pt>
                <c:pt idx="8901">
                  <c:v>17.3612368048836</c:v>
                </c:pt>
                <c:pt idx="8902">
                  <c:v>17.360647388603201</c:v>
                </c:pt>
                <c:pt idx="8903">
                  <c:v>17.360043595937299</c:v>
                </c:pt>
                <c:pt idx="8904">
                  <c:v>17.359425435980501</c:v>
                </c:pt>
                <c:pt idx="8905">
                  <c:v>17.358820188755299</c:v>
                </c:pt>
                <c:pt idx="8906">
                  <c:v>17.358223264164199</c:v>
                </c:pt>
                <c:pt idx="8907">
                  <c:v>17.3576666422118</c:v>
                </c:pt>
                <c:pt idx="8908">
                  <c:v>17.357138553114101</c:v>
                </c:pt>
                <c:pt idx="8909">
                  <c:v>17.358793389219699</c:v>
                </c:pt>
                <c:pt idx="8910">
                  <c:v>17.358351774259098</c:v>
                </c:pt>
                <c:pt idx="8911">
                  <c:v>17.357975300278301</c:v>
                </c:pt>
                <c:pt idx="8912">
                  <c:v>17.357722372209999</c:v>
                </c:pt>
                <c:pt idx="8913">
                  <c:v>17.357503024347601</c:v>
                </c:pt>
                <c:pt idx="8914">
                  <c:v>17.357399358600802</c:v>
                </c:pt>
                <c:pt idx="8915">
                  <c:v>17.357304529199901</c:v>
                </c:pt>
                <c:pt idx="8916">
                  <c:v>17.3572832194203</c:v>
                </c:pt>
                <c:pt idx="8917">
                  <c:v>17.360644748631401</c:v>
                </c:pt>
                <c:pt idx="8918">
                  <c:v>17.360759537777401</c:v>
                </c:pt>
                <c:pt idx="8919">
                  <c:v>17.361025348901698</c:v>
                </c:pt>
                <c:pt idx="8920">
                  <c:v>17.3613049972653</c:v>
                </c:pt>
                <c:pt idx="8921">
                  <c:v>17.361624222586101</c:v>
                </c:pt>
                <c:pt idx="8922">
                  <c:v>17.362099012757302</c:v>
                </c:pt>
                <c:pt idx="8923">
                  <c:v>17.362545445725299</c:v>
                </c:pt>
                <c:pt idx="8924">
                  <c:v>17.363149426832798</c:v>
                </c:pt>
                <c:pt idx="8925">
                  <c:v>17.368156607980499</c:v>
                </c:pt>
                <c:pt idx="8926">
                  <c:v>17.368777954722798</c:v>
                </c:pt>
                <c:pt idx="8927">
                  <c:v>17.369491484551599</c:v>
                </c:pt>
                <c:pt idx="8928">
                  <c:v>17.370225763069801</c:v>
                </c:pt>
                <c:pt idx="8929">
                  <c:v>17.371120883733798</c:v>
                </c:pt>
                <c:pt idx="8930">
                  <c:v>17.371957141802898</c:v>
                </c:pt>
                <c:pt idx="8931">
                  <c:v>17.372954123504002</c:v>
                </c:pt>
                <c:pt idx="8932">
                  <c:v>17.373926127709598</c:v>
                </c:pt>
                <c:pt idx="8933">
                  <c:v>17.380027493771799</c:v>
                </c:pt>
                <c:pt idx="8934">
                  <c:v>17.381075046863401</c:v>
                </c:pt>
                <c:pt idx="8935">
                  <c:v>17.382120274399799</c:v>
                </c:pt>
                <c:pt idx="8936">
                  <c:v>17.3833101949729</c:v>
                </c:pt>
                <c:pt idx="8937">
                  <c:v>17.384399893275202</c:v>
                </c:pt>
                <c:pt idx="8938">
                  <c:v>17.385626865167701</c:v>
                </c:pt>
                <c:pt idx="8939">
                  <c:v>17.386783650133601</c:v>
                </c:pt>
                <c:pt idx="8940">
                  <c:v>17.387905831472398</c:v>
                </c:pt>
                <c:pt idx="8941">
                  <c:v>17.394488728094</c:v>
                </c:pt>
                <c:pt idx="8942">
                  <c:v>17.3955677616602</c:v>
                </c:pt>
                <c:pt idx="8943">
                  <c:v>17.396754328814399</c:v>
                </c:pt>
                <c:pt idx="8944">
                  <c:v>17.3979536141977</c:v>
                </c:pt>
                <c:pt idx="8945">
                  <c:v>17.3990252639638</c:v>
                </c:pt>
                <c:pt idx="8946">
                  <c:v>17.400276425775999</c:v>
                </c:pt>
                <c:pt idx="8947">
                  <c:v>17.401379263671899</c:v>
                </c:pt>
                <c:pt idx="8948">
                  <c:v>17.402624273790099</c:v>
                </c:pt>
                <c:pt idx="8949">
                  <c:v>17.409421796544301</c:v>
                </c:pt>
                <c:pt idx="8950">
                  <c:v>17.410266823974201</c:v>
                </c:pt>
                <c:pt idx="8951">
                  <c:v>17.411342569653101</c:v>
                </c:pt>
                <c:pt idx="8952">
                  <c:v>17.412411347867</c:v>
                </c:pt>
                <c:pt idx="8953">
                  <c:v>17.413470780462301</c:v>
                </c:pt>
                <c:pt idx="8954">
                  <c:v>17.414526083801402</c:v>
                </c:pt>
                <c:pt idx="8955">
                  <c:v>17.4155676909247</c:v>
                </c:pt>
                <c:pt idx="8956">
                  <c:v>17.416482677809</c:v>
                </c:pt>
                <c:pt idx="8957">
                  <c:v>17.423303221182302</c:v>
                </c:pt>
                <c:pt idx="8958">
                  <c:v>17.424346084385402</c:v>
                </c:pt>
                <c:pt idx="8959">
                  <c:v>17.4252624436288</c:v>
                </c:pt>
                <c:pt idx="8960">
                  <c:v>17.4263227241841</c:v>
                </c:pt>
                <c:pt idx="8961">
                  <c:v>17.427397254876698</c:v>
                </c:pt>
                <c:pt idx="8962">
                  <c:v>17.4284899278442</c:v>
                </c:pt>
                <c:pt idx="8963">
                  <c:v>17.429599818630201</c:v>
                </c:pt>
                <c:pt idx="8964">
                  <c:v>17.430684110464501</c:v>
                </c:pt>
                <c:pt idx="8965">
                  <c:v>17.437515416716</c:v>
                </c:pt>
                <c:pt idx="8966">
                  <c:v>17.4386493199545</c:v>
                </c:pt>
                <c:pt idx="8967">
                  <c:v>17.4400131695342</c:v>
                </c:pt>
                <c:pt idx="8968">
                  <c:v>17.441312425745298</c:v>
                </c:pt>
                <c:pt idx="8969">
                  <c:v>17.4425873094583</c:v>
                </c:pt>
                <c:pt idx="8970">
                  <c:v>17.4440325861666</c:v>
                </c:pt>
                <c:pt idx="8971">
                  <c:v>17.4455378402976</c:v>
                </c:pt>
                <c:pt idx="8972">
                  <c:v>17.447128014289799</c:v>
                </c:pt>
                <c:pt idx="8973">
                  <c:v>17.454380561632</c:v>
                </c:pt>
                <c:pt idx="8974">
                  <c:v>17.4560868685972</c:v>
                </c:pt>
                <c:pt idx="8975">
                  <c:v>17.457833666474102</c:v>
                </c:pt>
                <c:pt idx="8976">
                  <c:v>17.459781582839199</c:v>
                </c:pt>
                <c:pt idx="8977">
                  <c:v>17.461722523594801</c:v>
                </c:pt>
                <c:pt idx="8978">
                  <c:v>17.463779289527199</c:v>
                </c:pt>
                <c:pt idx="8979">
                  <c:v>17.465923253317101</c:v>
                </c:pt>
                <c:pt idx="8980">
                  <c:v>17.468107374188801</c:v>
                </c:pt>
                <c:pt idx="8981">
                  <c:v>17.475289471318</c:v>
                </c:pt>
                <c:pt idx="8982">
                  <c:v>17.477261407891302</c:v>
                </c:pt>
                <c:pt idx="8983">
                  <c:v>17.4794168025782</c:v>
                </c:pt>
                <c:pt idx="8984">
                  <c:v>17.481505156602601</c:v>
                </c:pt>
                <c:pt idx="8985">
                  <c:v>17.483526145205701</c:v>
                </c:pt>
                <c:pt idx="8986">
                  <c:v>17.485368395515401</c:v>
                </c:pt>
                <c:pt idx="8987">
                  <c:v>17.487099359581698</c:v>
                </c:pt>
                <c:pt idx="8988">
                  <c:v>17.488635200126399</c:v>
                </c:pt>
                <c:pt idx="8989">
                  <c:v>17.492552899204998</c:v>
                </c:pt>
                <c:pt idx="8990">
                  <c:v>17.4938441395004</c:v>
                </c:pt>
                <c:pt idx="8991">
                  <c:v>17.495007675271701</c:v>
                </c:pt>
                <c:pt idx="8992">
                  <c:v>17.495967523218098</c:v>
                </c:pt>
                <c:pt idx="8993">
                  <c:v>17.496729131615801</c:v>
                </c:pt>
                <c:pt idx="8994">
                  <c:v>17.497246466983501</c:v>
                </c:pt>
                <c:pt idx="8995">
                  <c:v>17.4975258079463</c:v>
                </c:pt>
                <c:pt idx="8996">
                  <c:v>17.497566641447399</c:v>
                </c:pt>
                <c:pt idx="8997">
                  <c:v>17.495652899359701</c:v>
                </c:pt>
                <c:pt idx="8998">
                  <c:v>17.495209160437199</c:v>
                </c:pt>
                <c:pt idx="8999">
                  <c:v>17.494518017210599</c:v>
                </c:pt>
                <c:pt idx="9000">
                  <c:v>17.493608782136299</c:v>
                </c:pt>
                <c:pt idx="9001">
                  <c:v>17.492504202528099</c:v>
                </c:pt>
                <c:pt idx="9002">
                  <c:v>17.491315609763301</c:v>
                </c:pt>
                <c:pt idx="9003">
                  <c:v>17.489829061539801</c:v>
                </c:pt>
                <c:pt idx="9004">
                  <c:v>17.4882435030596</c:v>
                </c:pt>
                <c:pt idx="9005">
                  <c:v>17.4819546561008</c:v>
                </c:pt>
                <c:pt idx="9006">
                  <c:v>17.480278275308098</c:v>
                </c:pt>
                <c:pt idx="9007">
                  <c:v>17.478480427072402</c:v>
                </c:pt>
                <c:pt idx="9008">
                  <c:v>17.4767366356987</c:v>
                </c:pt>
                <c:pt idx="9009">
                  <c:v>17.474893462643099</c:v>
                </c:pt>
                <c:pt idx="9010">
                  <c:v>17.473019067147</c:v>
                </c:pt>
                <c:pt idx="9011">
                  <c:v>17.471291372039101</c:v>
                </c:pt>
                <c:pt idx="9012">
                  <c:v>17.469701605741001</c:v>
                </c:pt>
                <c:pt idx="9013">
                  <c:v>17.464546330037599</c:v>
                </c:pt>
                <c:pt idx="9014">
                  <c:v>17.463173151478099</c:v>
                </c:pt>
                <c:pt idx="9015">
                  <c:v>17.461879344018499</c:v>
                </c:pt>
                <c:pt idx="9016">
                  <c:v>17.4607340867929</c:v>
                </c:pt>
                <c:pt idx="9017">
                  <c:v>17.459754881635199</c:v>
                </c:pt>
                <c:pt idx="9018">
                  <c:v>17.458921626505401</c:v>
                </c:pt>
                <c:pt idx="9019">
                  <c:v>17.458194190472799</c:v>
                </c:pt>
                <c:pt idx="9020">
                  <c:v>17.457584744933801</c:v>
                </c:pt>
                <c:pt idx="9021">
                  <c:v>17.457498935879801</c:v>
                </c:pt>
                <c:pt idx="9022">
                  <c:v>17.457176536397899</c:v>
                </c:pt>
                <c:pt idx="9023">
                  <c:v>17.457078407189002</c:v>
                </c:pt>
                <c:pt idx="9024">
                  <c:v>17.4569095228041</c:v>
                </c:pt>
                <c:pt idx="9025">
                  <c:v>17.456939200396501</c:v>
                </c:pt>
                <c:pt idx="9026">
                  <c:v>17.456939077479898</c:v>
                </c:pt>
                <c:pt idx="9027">
                  <c:v>17.456957602708702</c:v>
                </c:pt>
                <c:pt idx="9028">
                  <c:v>17.457054684523801</c:v>
                </c:pt>
                <c:pt idx="9029">
                  <c:v>17.459869697503802</c:v>
                </c:pt>
                <c:pt idx="9030">
                  <c:v>17.459858457868201</c:v>
                </c:pt>
                <c:pt idx="9031">
                  <c:v>17.459797827694</c:v>
                </c:pt>
                <c:pt idx="9032">
                  <c:v>17.459728044476101</c:v>
                </c:pt>
                <c:pt idx="9033">
                  <c:v>17.459553536102302</c:v>
                </c:pt>
                <c:pt idx="9034">
                  <c:v>17.459293832493401</c:v>
                </c:pt>
                <c:pt idx="9035">
                  <c:v>17.458915522334799</c:v>
                </c:pt>
                <c:pt idx="9036">
                  <c:v>17.4584064238921</c:v>
                </c:pt>
                <c:pt idx="9037">
                  <c:v>17.459294844391302</c:v>
                </c:pt>
                <c:pt idx="9038">
                  <c:v>17.458419560420101</c:v>
                </c:pt>
                <c:pt idx="9039">
                  <c:v>17.457488440240301</c:v>
                </c:pt>
                <c:pt idx="9040">
                  <c:v>17.456391139655398</c:v>
                </c:pt>
                <c:pt idx="9041">
                  <c:v>17.455175162934299</c:v>
                </c:pt>
                <c:pt idx="9042">
                  <c:v>17.453815155394398</c:v>
                </c:pt>
                <c:pt idx="9043">
                  <c:v>17.452321467062099</c:v>
                </c:pt>
                <c:pt idx="9044">
                  <c:v>17.4507224803829</c:v>
                </c:pt>
                <c:pt idx="9045">
                  <c:v>17.448276058127799</c:v>
                </c:pt>
                <c:pt idx="9046">
                  <c:v>17.446542790850199</c:v>
                </c:pt>
                <c:pt idx="9047">
                  <c:v>17.444763789027601</c:v>
                </c:pt>
                <c:pt idx="9048">
                  <c:v>17.442939088111299</c:v>
                </c:pt>
                <c:pt idx="9049">
                  <c:v>17.441097764053101</c:v>
                </c:pt>
                <c:pt idx="9050">
                  <c:v>17.439280582503901</c:v>
                </c:pt>
                <c:pt idx="9051">
                  <c:v>17.4374820805611</c:v>
                </c:pt>
                <c:pt idx="9052">
                  <c:v>17.435776752098601</c:v>
                </c:pt>
                <c:pt idx="9053">
                  <c:v>17.432597836596798</c:v>
                </c:pt>
                <c:pt idx="9054">
                  <c:v>17.431113239842102</c:v>
                </c:pt>
                <c:pt idx="9055">
                  <c:v>17.4297337036285</c:v>
                </c:pt>
                <c:pt idx="9056">
                  <c:v>17.4285151190597</c:v>
                </c:pt>
                <c:pt idx="9057">
                  <c:v>17.427463019867499</c:v>
                </c:pt>
                <c:pt idx="9058">
                  <c:v>17.426598141747899</c:v>
                </c:pt>
                <c:pt idx="9059">
                  <c:v>17.425970116453801</c:v>
                </c:pt>
                <c:pt idx="9060">
                  <c:v>17.425533730324101</c:v>
                </c:pt>
                <c:pt idx="9061">
                  <c:v>17.4275412192017</c:v>
                </c:pt>
                <c:pt idx="9062">
                  <c:v>17.427427659434901</c:v>
                </c:pt>
                <c:pt idx="9063">
                  <c:v>17.427624683476601</c:v>
                </c:pt>
                <c:pt idx="9064">
                  <c:v>17.4280780125851</c:v>
                </c:pt>
                <c:pt idx="9065">
                  <c:v>17.428782512854799</c:v>
                </c:pt>
                <c:pt idx="9066">
                  <c:v>17.4296985441513</c:v>
                </c:pt>
                <c:pt idx="9067">
                  <c:v>17.4308014929059</c:v>
                </c:pt>
                <c:pt idx="9068">
                  <c:v>17.432037119112199</c:v>
                </c:pt>
                <c:pt idx="9069">
                  <c:v>17.438368306911801</c:v>
                </c:pt>
                <c:pt idx="9070">
                  <c:v>17.440038410223401</c:v>
                </c:pt>
                <c:pt idx="9071">
                  <c:v>17.441979503932199</c:v>
                </c:pt>
                <c:pt idx="9072">
                  <c:v>17.4440327838036</c:v>
                </c:pt>
                <c:pt idx="9073">
                  <c:v>17.4462768256423</c:v>
                </c:pt>
                <c:pt idx="9074">
                  <c:v>17.448752377978298</c:v>
                </c:pt>
                <c:pt idx="9075">
                  <c:v>17.451383510258601</c:v>
                </c:pt>
                <c:pt idx="9076">
                  <c:v>17.454172634905198</c:v>
                </c:pt>
                <c:pt idx="9077">
                  <c:v>17.462237337959699</c:v>
                </c:pt>
                <c:pt idx="9078">
                  <c:v>17.465085112064902</c:v>
                </c:pt>
                <c:pt idx="9079">
                  <c:v>17.468092873602501</c:v>
                </c:pt>
                <c:pt idx="9080">
                  <c:v>17.4711100143717</c:v>
                </c:pt>
                <c:pt idx="9081">
                  <c:v>17.4742304456216</c:v>
                </c:pt>
                <c:pt idx="9082">
                  <c:v>17.477347572675999</c:v>
                </c:pt>
                <c:pt idx="9083">
                  <c:v>17.4804607400653</c:v>
                </c:pt>
                <c:pt idx="9084">
                  <c:v>17.4834264854845</c:v>
                </c:pt>
                <c:pt idx="9085">
                  <c:v>17.490065315085399</c:v>
                </c:pt>
                <c:pt idx="9086">
                  <c:v>17.492131320987301</c:v>
                </c:pt>
                <c:pt idx="9087">
                  <c:v>17.494162193047501</c:v>
                </c:pt>
                <c:pt idx="9088">
                  <c:v>17.496825943004101</c:v>
                </c:pt>
                <c:pt idx="9089">
                  <c:v>17.499519659999301</c:v>
                </c:pt>
                <c:pt idx="9090">
                  <c:v>17.502053346799102</c:v>
                </c:pt>
                <c:pt idx="9091">
                  <c:v>17.504536278813202</c:v>
                </c:pt>
                <c:pt idx="9092">
                  <c:v>17.5068023319315</c:v>
                </c:pt>
                <c:pt idx="9093">
                  <c:v>17.512128235288198</c:v>
                </c:pt>
                <c:pt idx="9094">
                  <c:v>17.5141172615801</c:v>
                </c:pt>
                <c:pt idx="9095">
                  <c:v>17.516017528311799</c:v>
                </c:pt>
                <c:pt idx="9096">
                  <c:v>17.517843297522401</c:v>
                </c:pt>
                <c:pt idx="9097">
                  <c:v>17.519509892079501</c:v>
                </c:pt>
                <c:pt idx="9098">
                  <c:v>17.5210956703962</c:v>
                </c:pt>
                <c:pt idx="9099">
                  <c:v>17.522730987710101</c:v>
                </c:pt>
                <c:pt idx="9100">
                  <c:v>17.5242231163684</c:v>
                </c:pt>
                <c:pt idx="9101">
                  <c:v>17.5295075319316</c:v>
                </c:pt>
                <c:pt idx="9102">
                  <c:v>17.5307920933184</c:v>
                </c:pt>
                <c:pt idx="9103">
                  <c:v>17.532251488494801</c:v>
                </c:pt>
                <c:pt idx="9104">
                  <c:v>17.533583836803398</c:v>
                </c:pt>
                <c:pt idx="9105">
                  <c:v>17.5349797470667</c:v>
                </c:pt>
                <c:pt idx="9106">
                  <c:v>17.536380224379698</c:v>
                </c:pt>
                <c:pt idx="9107">
                  <c:v>17.537802160961601</c:v>
                </c:pt>
                <c:pt idx="9108">
                  <c:v>17.539259547339199</c:v>
                </c:pt>
                <c:pt idx="9109">
                  <c:v>17.545642767095199</c:v>
                </c:pt>
                <c:pt idx="9110">
                  <c:v>17.5469619694199</c:v>
                </c:pt>
                <c:pt idx="9111">
                  <c:v>17.548551476368999</c:v>
                </c:pt>
                <c:pt idx="9112">
                  <c:v>17.550186346625001</c:v>
                </c:pt>
                <c:pt idx="9113">
                  <c:v>17.551863593370701</c:v>
                </c:pt>
                <c:pt idx="9114">
                  <c:v>17.553580455491101</c:v>
                </c:pt>
                <c:pt idx="9115">
                  <c:v>17.555340998849299</c:v>
                </c:pt>
                <c:pt idx="9116">
                  <c:v>17.557011583259399</c:v>
                </c:pt>
                <c:pt idx="9117">
                  <c:v>17.564420602590001</c:v>
                </c:pt>
                <c:pt idx="9118">
                  <c:v>17.5661266369295</c:v>
                </c:pt>
                <c:pt idx="9119">
                  <c:v>17.567973054423799</c:v>
                </c:pt>
                <c:pt idx="9120">
                  <c:v>17.569825109905899</c:v>
                </c:pt>
                <c:pt idx="9121">
                  <c:v>17.5716761390246</c:v>
                </c:pt>
                <c:pt idx="9122">
                  <c:v>17.573387386421501</c:v>
                </c:pt>
                <c:pt idx="9123">
                  <c:v>17.575171739003199</c:v>
                </c:pt>
                <c:pt idx="9124">
                  <c:v>17.577007344303102</c:v>
                </c:pt>
                <c:pt idx="9125">
                  <c:v>17.584809999938901</c:v>
                </c:pt>
                <c:pt idx="9126">
                  <c:v>17.586625081766101</c:v>
                </c:pt>
                <c:pt idx="9127">
                  <c:v>17.5882991769579</c:v>
                </c:pt>
                <c:pt idx="9128">
                  <c:v>17.5901573912411</c:v>
                </c:pt>
                <c:pt idx="9129">
                  <c:v>17.591818452319099</c:v>
                </c:pt>
                <c:pt idx="9130">
                  <c:v>17.593534138826801</c:v>
                </c:pt>
                <c:pt idx="9131">
                  <c:v>17.595246430869501</c:v>
                </c:pt>
                <c:pt idx="9132">
                  <c:v>17.596949378168301</c:v>
                </c:pt>
                <c:pt idx="9133">
                  <c:v>17.6051758462945</c:v>
                </c:pt>
                <c:pt idx="9134">
                  <c:v>17.606561663150799</c:v>
                </c:pt>
                <c:pt idx="9135">
                  <c:v>17.6082257640774</c:v>
                </c:pt>
                <c:pt idx="9136">
                  <c:v>17.609850063393399</c:v>
                </c:pt>
                <c:pt idx="9137">
                  <c:v>17.611468252238101</c:v>
                </c:pt>
                <c:pt idx="9138">
                  <c:v>17.613018517609</c:v>
                </c:pt>
                <c:pt idx="9139">
                  <c:v>17.614486406175601</c:v>
                </c:pt>
                <c:pt idx="9140">
                  <c:v>17.6157290857977</c:v>
                </c:pt>
                <c:pt idx="9141">
                  <c:v>17.6225454504293</c:v>
                </c:pt>
                <c:pt idx="9142">
                  <c:v>17.623558914632198</c:v>
                </c:pt>
                <c:pt idx="9143">
                  <c:v>17.624485752716001</c:v>
                </c:pt>
                <c:pt idx="9144">
                  <c:v>17.625638520154901</c:v>
                </c:pt>
                <c:pt idx="9145">
                  <c:v>17.626579796809001</c:v>
                </c:pt>
                <c:pt idx="9146">
                  <c:v>17.6273154783275</c:v>
                </c:pt>
                <c:pt idx="9147">
                  <c:v>17.627820646871299</c:v>
                </c:pt>
                <c:pt idx="9148">
                  <c:v>17.628163277827699</c:v>
                </c:pt>
                <c:pt idx="9149">
                  <c:v>17.631740067755</c:v>
                </c:pt>
                <c:pt idx="9150">
                  <c:v>17.6317390623833</c:v>
                </c:pt>
                <c:pt idx="9151">
                  <c:v>17.631541409514899</c:v>
                </c:pt>
                <c:pt idx="9152">
                  <c:v>17.6312408247543</c:v>
                </c:pt>
                <c:pt idx="9153">
                  <c:v>17.630731694211502</c:v>
                </c:pt>
                <c:pt idx="9154">
                  <c:v>17.630164822594899</c:v>
                </c:pt>
                <c:pt idx="9155">
                  <c:v>17.629412042150101</c:v>
                </c:pt>
                <c:pt idx="9156">
                  <c:v>17.628568627864102</c:v>
                </c:pt>
                <c:pt idx="9157">
                  <c:v>17.630091705540401</c:v>
                </c:pt>
                <c:pt idx="9158">
                  <c:v>17.629115361700901</c:v>
                </c:pt>
                <c:pt idx="9159">
                  <c:v>17.628156203739099</c:v>
                </c:pt>
                <c:pt idx="9160">
                  <c:v>17.627116800209802</c:v>
                </c:pt>
                <c:pt idx="9161">
                  <c:v>17.626147801262402</c:v>
                </c:pt>
                <c:pt idx="9162">
                  <c:v>17.625220586999902</c:v>
                </c:pt>
                <c:pt idx="9163">
                  <c:v>17.624324924901401</c:v>
                </c:pt>
                <c:pt idx="9164">
                  <c:v>17.623495598740099</c:v>
                </c:pt>
                <c:pt idx="9165">
                  <c:v>17.626343432879199</c:v>
                </c:pt>
                <c:pt idx="9166">
                  <c:v>17.625831563596599</c:v>
                </c:pt>
                <c:pt idx="9167">
                  <c:v>17.625397109691999</c:v>
                </c:pt>
                <c:pt idx="9168">
                  <c:v>17.625218448839099</c:v>
                </c:pt>
                <c:pt idx="9169">
                  <c:v>17.625293978729999</c:v>
                </c:pt>
                <c:pt idx="9170">
                  <c:v>17.625536444649899</c:v>
                </c:pt>
                <c:pt idx="9171">
                  <c:v>17.626049345962201</c:v>
                </c:pt>
                <c:pt idx="9172">
                  <c:v>17.626726766827002</c:v>
                </c:pt>
                <c:pt idx="9173">
                  <c:v>17.632521277180398</c:v>
                </c:pt>
                <c:pt idx="9174">
                  <c:v>17.633557121909298</c:v>
                </c:pt>
                <c:pt idx="9175">
                  <c:v>17.634998428866101</c:v>
                </c:pt>
                <c:pt idx="9176">
                  <c:v>17.636679388883799</c:v>
                </c:pt>
                <c:pt idx="9177">
                  <c:v>17.638584593479798</c:v>
                </c:pt>
                <c:pt idx="9178">
                  <c:v>17.6405250384555</c:v>
                </c:pt>
                <c:pt idx="9179">
                  <c:v>17.6426008568728</c:v>
                </c:pt>
                <c:pt idx="9180">
                  <c:v>17.644914299015099</c:v>
                </c:pt>
                <c:pt idx="9181">
                  <c:v>17.6512997349942</c:v>
                </c:pt>
                <c:pt idx="9182">
                  <c:v>17.653729039198598</c:v>
                </c:pt>
                <c:pt idx="9183">
                  <c:v>17.656323750945599</c:v>
                </c:pt>
                <c:pt idx="9184">
                  <c:v>17.658929700340799</c:v>
                </c:pt>
                <c:pt idx="9185">
                  <c:v>17.661577693847001</c:v>
                </c:pt>
                <c:pt idx="9186">
                  <c:v>17.664193916140398</c:v>
                </c:pt>
                <c:pt idx="9187">
                  <c:v>17.6667281950789</c:v>
                </c:pt>
                <c:pt idx="9188">
                  <c:v>17.669219546935501</c:v>
                </c:pt>
                <c:pt idx="9189">
                  <c:v>17.674145301409101</c:v>
                </c:pt>
                <c:pt idx="9190">
                  <c:v>17.676321413166502</c:v>
                </c:pt>
                <c:pt idx="9191">
                  <c:v>17.6784938945083</c:v>
                </c:pt>
                <c:pt idx="9192">
                  <c:v>17.6804678353013</c:v>
                </c:pt>
                <c:pt idx="9193">
                  <c:v>17.682314738952002</c:v>
                </c:pt>
                <c:pt idx="9194">
                  <c:v>17.683959190572502</c:v>
                </c:pt>
                <c:pt idx="9195">
                  <c:v>17.685500004535399</c:v>
                </c:pt>
                <c:pt idx="9196">
                  <c:v>17.686901411234999</c:v>
                </c:pt>
                <c:pt idx="9197">
                  <c:v>17.689149577270499</c:v>
                </c:pt>
                <c:pt idx="9198">
                  <c:v>17.690109508491201</c:v>
                </c:pt>
                <c:pt idx="9199">
                  <c:v>17.6908584229277</c:v>
                </c:pt>
                <c:pt idx="9200">
                  <c:v>17.691440782833499</c:v>
                </c:pt>
                <c:pt idx="9201">
                  <c:v>17.691876558380201</c:v>
                </c:pt>
                <c:pt idx="9202">
                  <c:v>17.692164552750899</c:v>
                </c:pt>
                <c:pt idx="9203">
                  <c:v>17.692288023986102</c:v>
                </c:pt>
                <c:pt idx="9204">
                  <c:v>17.692317113449601</c:v>
                </c:pt>
                <c:pt idx="9205">
                  <c:v>17.692836305840601</c:v>
                </c:pt>
                <c:pt idx="9206">
                  <c:v>17.6926623862588</c:v>
                </c:pt>
                <c:pt idx="9207">
                  <c:v>17.692484324814199</c:v>
                </c:pt>
                <c:pt idx="9208">
                  <c:v>17.692205510339601</c:v>
                </c:pt>
                <c:pt idx="9209">
                  <c:v>17.691933935675099</c:v>
                </c:pt>
                <c:pt idx="9210">
                  <c:v>17.691650271638402</c:v>
                </c:pt>
                <c:pt idx="9211">
                  <c:v>17.691375998688201</c:v>
                </c:pt>
                <c:pt idx="9212">
                  <c:v>17.691094098837901</c:v>
                </c:pt>
                <c:pt idx="9213">
                  <c:v>17.6912638605898</c:v>
                </c:pt>
                <c:pt idx="9214">
                  <c:v>17.690980258392798</c:v>
                </c:pt>
                <c:pt idx="9215">
                  <c:v>17.690717485069001</c:v>
                </c:pt>
                <c:pt idx="9216">
                  <c:v>17.690451167401498</c:v>
                </c:pt>
                <c:pt idx="9217">
                  <c:v>17.690253823395199</c:v>
                </c:pt>
                <c:pt idx="9218">
                  <c:v>17.6900918842538</c:v>
                </c:pt>
                <c:pt idx="9219">
                  <c:v>17.689982184355902</c:v>
                </c:pt>
                <c:pt idx="9220">
                  <c:v>17.689938324394699</c:v>
                </c:pt>
                <c:pt idx="9221">
                  <c:v>17.690236035487501</c:v>
                </c:pt>
                <c:pt idx="9222">
                  <c:v>17.6902302973701</c:v>
                </c:pt>
                <c:pt idx="9223">
                  <c:v>17.690245077414499</c:v>
                </c:pt>
                <c:pt idx="9224">
                  <c:v>17.690267832414801</c:v>
                </c:pt>
                <c:pt idx="9225">
                  <c:v>17.690300083931401</c:v>
                </c:pt>
                <c:pt idx="9226">
                  <c:v>17.690319912609802</c:v>
                </c:pt>
                <c:pt idx="9227">
                  <c:v>17.6903209799381</c:v>
                </c:pt>
                <c:pt idx="9228">
                  <c:v>17.690294428096799</c:v>
                </c:pt>
                <c:pt idx="9229">
                  <c:v>17.690069938597599</c:v>
                </c:pt>
                <c:pt idx="9230">
                  <c:v>17.689940154072801</c:v>
                </c:pt>
                <c:pt idx="9231">
                  <c:v>17.689744253644601</c:v>
                </c:pt>
                <c:pt idx="9232">
                  <c:v>17.689457003640999</c:v>
                </c:pt>
                <c:pt idx="9233">
                  <c:v>17.689083464204899</c:v>
                </c:pt>
                <c:pt idx="9234">
                  <c:v>17.6886094408815</c:v>
                </c:pt>
                <c:pt idx="9235">
                  <c:v>17.688031753745499</c:v>
                </c:pt>
                <c:pt idx="9236">
                  <c:v>17.687302382350499</c:v>
                </c:pt>
                <c:pt idx="9237">
                  <c:v>17.685296952166802</c:v>
                </c:pt>
                <c:pt idx="9238">
                  <c:v>17.684408720515599</c:v>
                </c:pt>
                <c:pt idx="9239">
                  <c:v>17.683311599171901</c:v>
                </c:pt>
                <c:pt idx="9240">
                  <c:v>17.682145782111199</c:v>
                </c:pt>
                <c:pt idx="9241">
                  <c:v>17.680846937248599</c:v>
                </c:pt>
                <c:pt idx="9242">
                  <c:v>17.679471928427599</c:v>
                </c:pt>
                <c:pt idx="9243">
                  <c:v>17.6780001456995</c:v>
                </c:pt>
                <c:pt idx="9244">
                  <c:v>17.676396787559401</c:v>
                </c:pt>
                <c:pt idx="9245">
                  <c:v>17.6727537210588</c:v>
                </c:pt>
                <c:pt idx="9246">
                  <c:v>17.671059358525</c:v>
                </c:pt>
                <c:pt idx="9247">
                  <c:v>17.6692777548229</c:v>
                </c:pt>
                <c:pt idx="9248">
                  <c:v>17.667464379440698</c:v>
                </c:pt>
                <c:pt idx="9249">
                  <c:v>17.665691325789599</c:v>
                </c:pt>
                <c:pt idx="9250">
                  <c:v>17.663845645716499</c:v>
                </c:pt>
                <c:pt idx="9251">
                  <c:v>17.661995103250199</c:v>
                </c:pt>
                <c:pt idx="9252">
                  <c:v>17.6601462269136</c:v>
                </c:pt>
                <c:pt idx="9253">
                  <c:v>17.656835785597799</c:v>
                </c:pt>
                <c:pt idx="9254">
                  <c:v>17.6550209751342</c:v>
                </c:pt>
                <c:pt idx="9255">
                  <c:v>17.653293100123999</c:v>
                </c:pt>
                <c:pt idx="9256">
                  <c:v>17.651525061591698</c:v>
                </c:pt>
                <c:pt idx="9257">
                  <c:v>17.6498820248794</c:v>
                </c:pt>
                <c:pt idx="9258">
                  <c:v>17.648171800886601</c:v>
                </c:pt>
                <c:pt idx="9259">
                  <c:v>17.646570896646299</c:v>
                </c:pt>
                <c:pt idx="9260">
                  <c:v>17.645060232815499</c:v>
                </c:pt>
                <c:pt idx="9261">
                  <c:v>17.643599064275499</c:v>
                </c:pt>
                <c:pt idx="9262">
                  <c:v>17.642172792982599</c:v>
                </c:pt>
                <c:pt idx="9263">
                  <c:v>17.6408381642077</c:v>
                </c:pt>
                <c:pt idx="9264">
                  <c:v>17.639581846553298</c:v>
                </c:pt>
                <c:pt idx="9265">
                  <c:v>17.638408525850998</c:v>
                </c:pt>
                <c:pt idx="9266">
                  <c:v>17.6373063414526</c:v>
                </c:pt>
                <c:pt idx="9267">
                  <c:v>17.6362906060561</c:v>
                </c:pt>
                <c:pt idx="9268">
                  <c:v>17.635384489128199</c:v>
                </c:pt>
                <c:pt idx="9269">
                  <c:v>17.635646445147401</c:v>
                </c:pt>
                <c:pt idx="9270">
                  <c:v>17.6348889552402</c:v>
                </c:pt>
                <c:pt idx="9271">
                  <c:v>17.634158012432</c:v>
                </c:pt>
                <c:pt idx="9272">
                  <c:v>17.633515673844599</c:v>
                </c:pt>
                <c:pt idx="9273">
                  <c:v>17.632948384671302</c:v>
                </c:pt>
                <c:pt idx="9274">
                  <c:v>17.632506579765899</c:v>
                </c:pt>
                <c:pt idx="9275">
                  <c:v>17.632207073074799</c:v>
                </c:pt>
                <c:pt idx="9276">
                  <c:v>17.6321216428789</c:v>
                </c:pt>
                <c:pt idx="9277">
                  <c:v>17.633297656587999</c:v>
                </c:pt>
                <c:pt idx="9278">
                  <c:v>17.633393137354702</c:v>
                </c:pt>
                <c:pt idx="9279">
                  <c:v>17.633554191763899</c:v>
                </c:pt>
                <c:pt idx="9280">
                  <c:v>17.6337480442348</c:v>
                </c:pt>
                <c:pt idx="9281">
                  <c:v>17.634010249003101</c:v>
                </c:pt>
                <c:pt idx="9282">
                  <c:v>17.634338419598599</c:v>
                </c:pt>
                <c:pt idx="9283">
                  <c:v>17.6345423564889</c:v>
                </c:pt>
                <c:pt idx="9284">
                  <c:v>17.634602733775399</c:v>
                </c:pt>
                <c:pt idx="9285">
                  <c:v>17.633924294642</c:v>
                </c:pt>
                <c:pt idx="9286">
                  <c:v>17.633881381950001</c:v>
                </c:pt>
                <c:pt idx="9287">
                  <c:v>17.6337142861973</c:v>
                </c:pt>
                <c:pt idx="9288">
                  <c:v>17.633309649149599</c:v>
                </c:pt>
                <c:pt idx="9289">
                  <c:v>17.632673558121599</c:v>
                </c:pt>
                <c:pt idx="9290">
                  <c:v>17.631835452125799</c:v>
                </c:pt>
                <c:pt idx="9291">
                  <c:v>17.630640239988502</c:v>
                </c:pt>
                <c:pt idx="9292">
                  <c:v>17.629103305512501</c:v>
                </c:pt>
                <c:pt idx="9293">
                  <c:v>17.6228333251766</c:v>
                </c:pt>
                <c:pt idx="9294">
                  <c:v>17.620777514067701</c:v>
                </c:pt>
                <c:pt idx="9295">
                  <c:v>17.618187944614998</c:v>
                </c:pt>
                <c:pt idx="9296">
                  <c:v>17.6150241923959</c:v>
                </c:pt>
                <c:pt idx="9297">
                  <c:v>17.611660114467401</c:v>
                </c:pt>
                <c:pt idx="9298">
                  <c:v>17.6078111154537</c:v>
                </c:pt>
                <c:pt idx="9299">
                  <c:v>17.6035328508611</c:v>
                </c:pt>
                <c:pt idx="9300">
                  <c:v>17.5988403800337</c:v>
                </c:pt>
                <c:pt idx="9301">
                  <c:v>17.584982775805798</c:v>
                </c:pt>
                <c:pt idx="9302">
                  <c:v>17.579789576294498</c:v>
                </c:pt>
                <c:pt idx="9303">
                  <c:v>17.5743346997989</c:v>
                </c:pt>
                <c:pt idx="9304">
                  <c:v>17.568265320559501</c:v>
                </c:pt>
                <c:pt idx="9305">
                  <c:v>17.561946117513401</c:v>
                </c:pt>
                <c:pt idx="9306">
                  <c:v>17.5553534308068</c:v>
                </c:pt>
                <c:pt idx="9307">
                  <c:v>17.548729229014999</c:v>
                </c:pt>
                <c:pt idx="9308">
                  <c:v>17.541666822457302</c:v>
                </c:pt>
                <c:pt idx="9309">
                  <c:v>17.5137156076621</c:v>
                </c:pt>
                <c:pt idx="9310">
                  <c:v>17.5092023236366</c:v>
                </c:pt>
                <c:pt idx="9311">
                  <c:v>17.504561005237299</c:v>
                </c:pt>
                <c:pt idx="9312">
                  <c:v>17.497702978213699</c:v>
                </c:pt>
                <c:pt idx="9313">
                  <c:v>17.490679613679401</c:v>
                </c:pt>
                <c:pt idx="9314">
                  <c:v>17.483785591798501</c:v>
                </c:pt>
                <c:pt idx="9315">
                  <c:v>17.477015985365899</c:v>
                </c:pt>
                <c:pt idx="9316">
                  <c:v>17.470471509600699</c:v>
                </c:pt>
                <c:pt idx="9317">
                  <c:v>17.454473919251502</c:v>
                </c:pt>
                <c:pt idx="9318">
                  <c:v>17.448618008871001</c:v>
                </c:pt>
                <c:pt idx="9319">
                  <c:v>17.442905273867002</c:v>
                </c:pt>
                <c:pt idx="9320">
                  <c:v>17.4374282997614</c:v>
                </c:pt>
                <c:pt idx="9321">
                  <c:v>17.432263311896499</c:v>
                </c:pt>
                <c:pt idx="9322">
                  <c:v>17.4274754477157</c:v>
                </c:pt>
                <c:pt idx="9323">
                  <c:v>17.422849533210101</c:v>
                </c:pt>
                <c:pt idx="9324">
                  <c:v>17.418535595754602</c:v>
                </c:pt>
                <c:pt idx="9325">
                  <c:v>17.4077640064428</c:v>
                </c:pt>
                <c:pt idx="9326">
                  <c:v>17.404336827982501</c:v>
                </c:pt>
                <c:pt idx="9327">
                  <c:v>17.400855173746098</c:v>
                </c:pt>
                <c:pt idx="9328">
                  <c:v>17.3976040934037</c:v>
                </c:pt>
                <c:pt idx="9329">
                  <c:v>17.394573476850098</c:v>
                </c:pt>
                <c:pt idx="9330">
                  <c:v>17.391755591413698</c:v>
                </c:pt>
                <c:pt idx="9331">
                  <c:v>17.388997075274201</c:v>
                </c:pt>
                <c:pt idx="9332">
                  <c:v>17.386439803539702</c:v>
                </c:pt>
                <c:pt idx="9333">
                  <c:v>17.378328777437801</c:v>
                </c:pt>
                <c:pt idx="9334">
                  <c:v>17.376244097683799</c:v>
                </c:pt>
                <c:pt idx="9335">
                  <c:v>17.373896945714101</c:v>
                </c:pt>
                <c:pt idx="9336">
                  <c:v>17.371572487413999</c:v>
                </c:pt>
                <c:pt idx="9337">
                  <c:v>17.369203562289599</c:v>
                </c:pt>
                <c:pt idx="9338">
                  <c:v>17.3668066024591</c:v>
                </c:pt>
                <c:pt idx="9339">
                  <c:v>17.364366387388198</c:v>
                </c:pt>
                <c:pt idx="9340">
                  <c:v>17.361984898636099</c:v>
                </c:pt>
                <c:pt idx="9341">
                  <c:v>17.3530965991458</c:v>
                </c:pt>
                <c:pt idx="9342">
                  <c:v>17.350372801237199</c:v>
                </c:pt>
                <c:pt idx="9343">
                  <c:v>17.3475263217818</c:v>
                </c:pt>
                <c:pt idx="9344">
                  <c:v>17.344539815342898</c:v>
                </c:pt>
                <c:pt idx="9345">
                  <c:v>17.341461968251199</c:v>
                </c:pt>
                <c:pt idx="9346">
                  <c:v>17.338167454337299</c:v>
                </c:pt>
                <c:pt idx="9347">
                  <c:v>17.334831531747302</c:v>
                </c:pt>
                <c:pt idx="9348">
                  <c:v>17.331267363705301</c:v>
                </c:pt>
                <c:pt idx="9349">
                  <c:v>17.319205109516702</c:v>
                </c:pt>
                <c:pt idx="9350">
                  <c:v>17.315425258835202</c:v>
                </c:pt>
                <c:pt idx="9351">
                  <c:v>17.311287051343001</c:v>
                </c:pt>
                <c:pt idx="9352">
                  <c:v>17.306975186093201</c:v>
                </c:pt>
                <c:pt idx="9353">
                  <c:v>17.302795042033701</c:v>
                </c:pt>
                <c:pt idx="9354">
                  <c:v>17.298282147002801</c:v>
                </c:pt>
                <c:pt idx="9355">
                  <c:v>17.2936580173502</c:v>
                </c:pt>
                <c:pt idx="9356">
                  <c:v>17.288781671839601</c:v>
                </c:pt>
                <c:pt idx="9357">
                  <c:v>17.2745125956409</c:v>
                </c:pt>
                <c:pt idx="9358">
                  <c:v>17.2698282146022</c:v>
                </c:pt>
                <c:pt idx="9359">
                  <c:v>17.264763200895899</c:v>
                </c:pt>
                <c:pt idx="9360">
                  <c:v>17.2595867455084</c:v>
                </c:pt>
                <c:pt idx="9361">
                  <c:v>17.2542141138264</c:v>
                </c:pt>
                <c:pt idx="9362">
                  <c:v>17.248896656102499</c:v>
                </c:pt>
                <c:pt idx="9363">
                  <c:v>17.243353711389499</c:v>
                </c:pt>
                <c:pt idx="9364">
                  <c:v>17.238155842050102</c:v>
                </c:pt>
                <c:pt idx="9365">
                  <c:v>17.224451544065001</c:v>
                </c:pt>
                <c:pt idx="9366">
                  <c:v>17.219216200380501</c:v>
                </c:pt>
                <c:pt idx="9367">
                  <c:v>17.2141258709322</c:v>
                </c:pt>
                <c:pt idx="9368">
                  <c:v>17.2089329535434</c:v>
                </c:pt>
                <c:pt idx="9369">
                  <c:v>17.2040228723158</c:v>
                </c:pt>
                <c:pt idx="9370">
                  <c:v>17.1992355636119</c:v>
                </c:pt>
                <c:pt idx="9371">
                  <c:v>17.194369822618501</c:v>
                </c:pt>
                <c:pt idx="9372">
                  <c:v>17.189817115996</c:v>
                </c:pt>
                <c:pt idx="9373">
                  <c:v>17.178730596690102</c:v>
                </c:pt>
                <c:pt idx="9374">
                  <c:v>17.174738560921501</c:v>
                </c:pt>
                <c:pt idx="9375">
                  <c:v>17.170625569928401</c:v>
                </c:pt>
                <c:pt idx="9376">
                  <c:v>17.1666696833434</c:v>
                </c:pt>
                <c:pt idx="9377">
                  <c:v>17.162869510374598</c:v>
                </c:pt>
                <c:pt idx="9378">
                  <c:v>17.159268344150899</c:v>
                </c:pt>
                <c:pt idx="9379">
                  <c:v>17.155795672507899</c:v>
                </c:pt>
                <c:pt idx="9380">
                  <c:v>17.152504407935101</c:v>
                </c:pt>
                <c:pt idx="9381">
                  <c:v>17.144489195062199</c:v>
                </c:pt>
                <c:pt idx="9382">
                  <c:v>17.141723732563001</c:v>
                </c:pt>
                <c:pt idx="9383">
                  <c:v>17.138844619318998</c:v>
                </c:pt>
                <c:pt idx="9384">
                  <c:v>17.1360995135955</c:v>
                </c:pt>
                <c:pt idx="9385">
                  <c:v>17.1333281824467</c:v>
                </c:pt>
                <c:pt idx="9386">
                  <c:v>17.130705587623499</c:v>
                </c:pt>
                <c:pt idx="9387">
                  <c:v>17.1280610354356</c:v>
                </c:pt>
                <c:pt idx="9388">
                  <c:v>17.125628689144801</c:v>
                </c:pt>
                <c:pt idx="9389">
                  <c:v>17.118143570052801</c:v>
                </c:pt>
                <c:pt idx="9390">
                  <c:v>17.1156949712101</c:v>
                </c:pt>
                <c:pt idx="9391">
                  <c:v>17.113082061723699</c:v>
                </c:pt>
                <c:pt idx="9392">
                  <c:v>17.110413870832399</c:v>
                </c:pt>
                <c:pt idx="9393">
                  <c:v>17.107686705917398</c:v>
                </c:pt>
                <c:pt idx="9394">
                  <c:v>17.1049639917129</c:v>
                </c:pt>
                <c:pt idx="9395">
                  <c:v>17.101992936016298</c:v>
                </c:pt>
                <c:pt idx="9396">
                  <c:v>17.0990994262622</c:v>
                </c:pt>
                <c:pt idx="9397">
                  <c:v>17.089656736648301</c:v>
                </c:pt>
                <c:pt idx="9398">
                  <c:v>17.0865612766863</c:v>
                </c:pt>
                <c:pt idx="9399">
                  <c:v>17.083348381768701</c:v>
                </c:pt>
                <c:pt idx="9400">
                  <c:v>17.079850432329401</c:v>
                </c:pt>
                <c:pt idx="9401">
                  <c:v>17.076383000702201</c:v>
                </c:pt>
                <c:pt idx="9402">
                  <c:v>17.072727067091598</c:v>
                </c:pt>
                <c:pt idx="9403">
                  <c:v>17.068820790648299</c:v>
                </c:pt>
                <c:pt idx="9404">
                  <c:v>17.064950559402401</c:v>
                </c:pt>
                <c:pt idx="9405">
                  <c:v>17.052593959751501</c:v>
                </c:pt>
                <c:pt idx="9406">
                  <c:v>17.048541561191101</c:v>
                </c:pt>
                <c:pt idx="9407">
                  <c:v>17.0441732053593</c:v>
                </c:pt>
                <c:pt idx="9408">
                  <c:v>17.039676572940699</c:v>
                </c:pt>
                <c:pt idx="9409">
                  <c:v>17.035134466706101</c:v>
                </c:pt>
                <c:pt idx="9410">
                  <c:v>17.0304091752845</c:v>
                </c:pt>
                <c:pt idx="9411">
                  <c:v>17.025551168547501</c:v>
                </c:pt>
                <c:pt idx="9412">
                  <c:v>17.020643215994198</c:v>
                </c:pt>
                <c:pt idx="9413">
                  <c:v>17.006270981571799</c:v>
                </c:pt>
                <c:pt idx="9414">
                  <c:v>17.001530214116599</c:v>
                </c:pt>
                <c:pt idx="9415">
                  <c:v>16.996375924385401</c:v>
                </c:pt>
                <c:pt idx="9416">
                  <c:v>16.9910690786648</c:v>
                </c:pt>
                <c:pt idx="9417">
                  <c:v>16.985663638878702</c:v>
                </c:pt>
                <c:pt idx="9418">
                  <c:v>16.980270630347899</c:v>
                </c:pt>
                <c:pt idx="9419">
                  <c:v>16.9747235845986</c:v>
                </c:pt>
                <c:pt idx="9420">
                  <c:v>16.969249184963498</c:v>
                </c:pt>
                <c:pt idx="9421">
                  <c:v>16.9535042130425</c:v>
                </c:pt>
                <c:pt idx="9422">
                  <c:v>16.947892608197598</c:v>
                </c:pt>
                <c:pt idx="9423">
                  <c:v>16.941976612179701</c:v>
                </c:pt>
                <c:pt idx="9424">
                  <c:v>16.936218960905599</c:v>
                </c:pt>
                <c:pt idx="9425">
                  <c:v>16.930319350324901</c:v>
                </c:pt>
                <c:pt idx="9426">
                  <c:v>16.9241843734466</c:v>
                </c:pt>
                <c:pt idx="9427">
                  <c:v>16.918225009909101</c:v>
                </c:pt>
                <c:pt idx="9428">
                  <c:v>16.911955006094701</c:v>
                </c:pt>
                <c:pt idx="9429">
                  <c:v>16.894691766274601</c:v>
                </c:pt>
                <c:pt idx="9430">
                  <c:v>16.8888055061601</c:v>
                </c:pt>
                <c:pt idx="9431">
                  <c:v>16.882360089129701</c:v>
                </c:pt>
                <c:pt idx="9432">
                  <c:v>16.876029700699601</c:v>
                </c:pt>
                <c:pt idx="9433">
                  <c:v>16.869477802794901</c:v>
                </c:pt>
                <c:pt idx="9434">
                  <c:v>16.863141220361101</c:v>
                </c:pt>
                <c:pt idx="9435">
                  <c:v>16.856499516981199</c:v>
                </c:pt>
                <c:pt idx="9436">
                  <c:v>16.849996307542501</c:v>
                </c:pt>
                <c:pt idx="9437">
                  <c:v>16.831577635017801</c:v>
                </c:pt>
                <c:pt idx="9438">
                  <c:v>16.825122787626501</c:v>
                </c:pt>
                <c:pt idx="9439">
                  <c:v>16.8185585567884</c:v>
                </c:pt>
                <c:pt idx="9440">
                  <c:v>16.811789910228899</c:v>
                </c:pt>
                <c:pt idx="9441">
                  <c:v>16.805276971813999</c:v>
                </c:pt>
                <c:pt idx="9442">
                  <c:v>16.798475245327399</c:v>
                </c:pt>
                <c:pt idx="9443">
                  <c:v>16.791935249953202</c:v>
                </c:pt>
                <c:pt idx="9444">
                  <c:v>16.785293916521098</c:v>
                </c:pt>
                <c:pt idx="9445">
                  <c:v>16.766357001717601</c:v>
                </c:pt>
                <c:pt idx="9446">
                  <c:v>16.759622304381502</c:v>
                </c:pt>
                <c:pt idx="9447">
                  <c:v>16.752887114079599</c:v>
                </c:pt>
                <c:pt idx="9448">
                  <c:v>16.746430952399098</c:v>
                </c:pt>
                <c:pt idx="9449">
                  <c:v>16.739699974591101</c:v>
                </c:pt>
                <c:pt idx="9450">
                  <c:v>16.7329789263039</c:v>
                </c:pt>
                <c:pt idx="9451">
                  <c:v>16.7262662402137</c:v>
                </c:pt>
                <c:pt idx="9452">
                  <c:v>16.7195702224851</c:v>
                </c:pt>
                <c:pt idx="9453">
                  <c:v>16.7005315230512</c:v>
                </c:pt>
                <c:pt idx="9454">
                  <c:v>16.694443019897101</c:v>
                </c:pt>
                <c:pt idx="9455">
                  <c:v>16.6877144449413</c:v>
                </c:pt>
                <c:pt idx="9456">
                  <c:v>16.681199631526798</c:v>
                </c:pt>
                <c:pt idx="9457">
                  <c:v>16.6745363709624</c:v>
                </c:pt>
                <c:pt idx="9458">
                  <c:v>16.668183075096898</c:v>
                </c:pt>
                <c:pt idx="9459">
                  <c:v>16.661600480736901</c:v>
                </c:pt>
                <c:pt idx="9460">
                  <c:v>16.6553326099983</c:v>
                </c:pt>
                <c:pt idx="9461">
                  <c:v>16.636966669290398</c:v>
                </c:pt>
                <c:pt idx="9462">
                  <c:v>16.630738853451302</c:v>
                </c:pt>
                <c:pt idx="9463">
                  <c:v>16.624306172103001</c:v>
                </c:pt>
                <c:pt idx="9464">
                  <c:v>16.6181953655027</c:v>
                </c:pt>
                <c:pt idx="9465">
                  <c:v>16.611725946282601</c:v>
                </c:pt>
                <c:pt idx="9466">
                  <c:v>16.605328609375299</c:v>
                </c:pt>
                <c:pt idx="9467">
                  <c:v>16.5990912721198</c:v>
                </c:pt>
                <c:pt idx="9468">
                  <c:v>16.592690687985002</c:v>
                </c:pt>
                <c:pt idx="9469">
                  <c:v>16.575604104647802</c:v>
                </c:pt>
                <c:pt idx="9470">
                  <c:v>16.569488020651601</c:v>
                </c:pt>
                <c:pt idx="9471">
                  <c:v>16.5632227598777</c:v>
                </c:pt>
                <c:pt idx="9472">
                  <c:v>16.556932587219901</c:v>
                </c:pt>
                <c:pt idx="9473">
                  <c:v>16.550641093025501</c:v>
                </c:pt>
                <c:pt idx="9474">
                  <c:v>16.5444437714334</c:v>
                </c:pt>
                <c:pt idx="9475">
                  <c:v>16.538496819758802</c:v>
                </c:pt>
                <c:pt idx="9476">
                  <c:v>16.532439453526099</c:v>
                </c:pt>
                <c:pt idx="9477">
                  <c:v>16.5170116165819</c:v>
                </c:pt>
                <c:pt idx="9478">
                  <c:v>16.5111668054059</c:v>
                </c:pt>
                <c:pt idx="9479">
                  <c:v>16.505174074260701</c:v>
                </c:pt>
                <c:pt idx="9480">
                  <c:v>16.499218580832899</c:v>
                </c:pt>
                <c:pt idx="9481">
                  <c:v>16.493308005075299</c:v>
                </c:pt>
                <c:pt idx="9482">
                  <c:v>16.487577956909401</c:v>
                </c:pt>
                <c:pt idx="9483">
                  <c:v>16.481720248793899</c:v>
                </c:pt>
                <c:pt idx="9484">
                  <c:v>16.476096197550401</c:v>
                </c:pt>
                <c:pt idx="9485">
                  <c:v>16.462242101916001</c:v>
                </c:pt>
                <c:pt idx="9486">
                  <c:v>16.456741810658301</c:v>
                </c:pt>
                <c:pt idx="9487">
                  <c:v>16.451243250002801</c:v>
                </c:pt>
                <c:pt idx="9488">
                  <c:v>16.445749161411101</c:v>
                </c:pt>
                <c:pt idx="9489">
                  <c:v>16.440379609129199</c:v>
                </c:pt>
                <c:pt idx="9490">
                  <c:v>16.435023264373399</c:v>
                </c:pt>
                <c:pt idx="9491">
                  <c:v>16.429731857230699</c:v>
                </c:pt>
                <c:pt idx="9492">
                  <c:v>16.424524872767002</c:v>
                </c:pt>
                <c:pt idx="9493">
                  <c:v>16.411887255490701</c:v>
                </c:pt>
                <c:pt idx="9494">
                  <c:v>16.4071655522871</c:v>
                </c:pt>
                <c:pt idx="9495">
                  <c:v>16.402262855874199</c:v>
                </c:pt>
                <c:pt idx="9496">
                  <c:v>16.397326638816299</c:v>
                </c:pt>
                <c:pt idx="9497">
                  <c:v>16.392364059235099</c:v>
                </c:pt>
                <c:pt idx="9498">
                  <c:v>16.387738209861698</c:v>
                </c:pt>
                <c:pt idx="9499">
                  <c:v>16.383203157410399</c:v>
                </c:pt>
                <c:pt idx="9500">
                  <c:v>16.378639800460402</c:v>
                </c:pt>
                <c:pt idx="9501">
                  <c:v>16.366884534082601</c:v>
                </c:pt>
                <c:pt idx="9502">
                  <c:v>16.362659111612398</c:v>
                </c:pt>
                <c:pt idx="9503">
                  <c:v>16.3583269482025</c:v>
                </c:pt>
                <c:pt idx="9504">
                  <c:v>16.354192466882701</c:v>
                </c:pt>
                <c:pt idx="9505">
                  <c:v>16.349980106938901</c:v>
                </c:pt>
                <c:pt idx="9506">
                  <c:v>16.346017775094399</c:v>
                </c:pt>
                <c:pt idx="9507">
                  <c:v>16.342027817756801</c:v>
                </c:pt>
                <c:pt idx="9508">
                  <c:v>16.3381229464044</c:v>
                </c:pt>
                <c:pt idx="9509">
                  <c:v>16.326646955430899</c:v>
                </c:pt>
                <c:pt idx="9510">
                  <c:v>16.323064189428099</c:v>
                </c:pt>
                <c:pt idx="9511">
                  <c:v>16.319571793851001</c:v>
                </c:pt>
                <c:pt idx="9512">
                  <c:v>16.3159803856135</c:v>
                </c:pt>
                <c:pt idx="9513">
                  <c:v>16.312524346971401</c:v>
                </c:pt>
                <c:pt idx="9514">
                  <c:v>16.309100694061499</c:v>
                </c:pt>
                <c:pt idx="9515">
                  <c:v>16.305776126883899</c:v>
                </c:pt>
                <c:pt idx="9516">
                  <c:v>16.3025612727569</c:v>
                </c:pt>
                <c:pt idx="9517">
                  <c:v>16.292272935951701</c:v>
                </c:pt>
                <c:pt idx="9518">
                  <c:v>16.289639415403101</c:v>
                </c:pt>
                <c:pt idx="9519">
                  <c:v>16.2868073476407</c:v>
                </c:pt>
                <c:pt idx="9520">
                  <c:v>16.284104269428699</c:v>
                </c:pt>
                <c:pt idx="9521">
                  <c:v>16.2815903965286</c:v>
                </c:pt>
                <c:pt idx="9522">
                  <c:v>16.279182089352101</c:v>
                </c:pt>
                <c:pt idx="9523">
                  <c:v>16.276943440912898</c:v>
                </c:pt>
                <c:pt idx="9524">
                  <c:v>16.274892503832699</c:v>
                </c:pt>
                <c:pt idx="9525">
                  <c:v>16.267173375607999</c:v>
                </c:pt>
                <c:pt idx="9526">
                  <c:v>16.265656433672198</c:v>
                </c:pt>
                <c:pt idx="9527">
                  <c:v>16.263977888308201</c:v>
                </c:pt>
                <c:pt idx="9528">
                  <c:v>16.262468401753701</c:v>
                </c:pt>
                <c:pt idx="9529">
                  <c:v>16.2611816529094</c:v>
                </c:pt>
                <c:pt idx="9530">
                  <c:v>16.2598359423842</c:v>
                </c:pt>
                <c:pt idx="9531">
                  <c:v>16.258711510125799</c:v>
                </c:pt>
                <c:pt idx="9532">
                  <c:v>16.257575005087801</c:v>
                </c:pt>
                <c:pt idx="9533">
                  <c:v>16.251666682294498</c:v>
                </c:pt>
                <c:pt idx="9534">
                  <c:v>16.2507385141875</c:v>
                </c:pt>
                <c:pt idx="9535">
                  <c:v>16.249738686859299</c:v>
                </c:pt>
                <c:pt idx="9536">
                  <c:v>16.248797817262801</c:v>
                </c:pt>
                <c:pt idx="9537">
                  <c:v>16.247699655744199</c:v>
                </c:pt>
                <c:pt idx="9538">
                  <c:v>16.2466279511418</c:v>
                </c:pt>
                <c:pt idx="9539">
                  <c:v>16.245279489129</c:v>
                </c:pt>
                <c:pt idx="9540">
                  <c:v>16.244002004778601</c:v>
                </c:pt>
                <c:pt idx="9541">
                  <c:v>16.236333473726901</c:v>
                </c:pt>
                <c:pt idx="9542">
                  <c:v>16.234757722193901</c:v>
                </c:pt>
                <c:pt idx="9543">
                  <c:v>16.232816244565502</c:v>
                </c:pt>
                <c:pt idx="9544">
                  <c:v>16.230694479340499</c:v>
                </c:pt>
                <c:pt idx="9545">
                  <c:v>16.228243303066101</c:v>
                </c:pt>
                <c:pt idx="9546">
                  <c:v>16.225469676495901</c:v>
                </c:pt>
                <c:pt idx="9547">
                  <c:v>16.2223788039169</c:v>
                </c:pt>
                <c:pt idx="9548">
                  <c:v>16.2188584262273</c:v>
                </c:pt>
                <c:pt idx="9549">
                  <c:v>16.2053617551584</c:v>
                </c:pt>
                <c:pt idx="9550">
                  <c:v>16.201677369681001</c:v>
                </c:pt>
                <c:pt idx="9551">
                  <c:v>16.1969544237637</c:v>
                </c:pt>
                <c:pt idx="9552">
                  <c:v>16.191769702377901</c:v>
                </c:pt>
                <c:pt idx="9553">
                  <c:v>16.1864379780794</c:v>
                </c:pt>
                <c:pt idx="9554">
                  <c:v>16.180504691254399</c:v>
                </c:pt>
                <c:pt idx="9555">
                  <c:v>16.1742170894743</c:v>
                </c:pt>
                <c:pt idx="9556">
                  <c:v>16.167582311038402</c:v>
                </c:pt>
                <c:pt idx="9557">
                  <c:v>16.148743980717001</c:v>
                </c:pt>
                <c:pt idx="9558">
                  <c:v>16.141840597673699</c:v>
                </c:pt>
                <c:pt idx="9559">
                  <c:v>16.1344506772068</c:v>
                </c:pt>
                <c:pt idx="9560">
                  <c:v>16.126788591563301</c:v>
                </c:pt>
                <c:pt idx="9561">
                  <c:v>16.1192402401145</c:v>
                </c:pt>
                <c:pt idx="9562">
                  <c:v>16.111259923711401</c:v>
                </c:pt>
                <c:pt idx="9563">
                  <c:v>16.103138665595601</c:v>
                </c:pt>
                <c:pt idx="9564">
                  <c:v>16.094890535255502</c:v>
                </c:pt>
                <c:pt idx="9565">
                  <c:v>16.062264392441499</c:v>
                </c:pt>
                <c:pt idx="9566">
                  <c:v>16.053941067457298</c:v>
                </c:pt>
                <c:pt idx="9567">
                  <c:v>16.045549016428701</c:v>
                </c:pt>
                <c:pt idx="9568">
                  <c:v>16.037353921089199</c:v>
                </c:pt>
                <c:pt idx="9569">
                  <c:v>16.029198581062602</c:v>
                </c:pt>
                <c:pt idx="9570">
                  <c:v>16.020723183675301</c:v>
                </c:pt>
                <c:pt idx="9571">
                  <c:v>16.0126661990952</c:v>
                </c:pt>
                <c:pt idx="9572">
                  <c:v>16.004394739474002</c:v>
                </c:pt>
                <c:pt idx="9573">
                  <c:v>15.984396186396699</c:v>
                </c:pt>
                <c:pt idx="9574">
                  <c:v>15.9765321477757</c:v>
                </c:pt>
                <c:pt idx="9575">
                  <c:v>15.9687465258549</c:v>
                </c:pt>
                <c:pt idx="9576">
                  <c:v>15.961023186831399</c:v>
                </c:pt>
                <c:pt idx="9577">
                  <c:v>15.9530426811128</c:v>
                </c:pt>
                <c:pt idx="9578">
                  <c:v>15.945466143106101</c:v>
                </c:pt>
                <c:pt idx="9579">
                  <c:v>15.937716020031299</c:v>
                </c:pt>
                <c:pt idx="9580">
                  <c:v>15.930293716754001</c:v>
                </c:pt>
                <c:pt idx="9581">
                  <c:v>15.911749728945701</c:v>
                </c:pt>
                <c:pt idx="9582">
                  <c:v>15.9044563110818</c:v>
                </c:pt>
                <c:pt idx="9583">
                  <c:v>15.897222178226</c:v>
                </c:pt>
                <c:pt idx="9584">
                  <c:v>15.8897137098902</c:v>
                </c:pt>
                <c:pt idx="9585">
                  <c:v>15.882576492643601</c:v>
                </c:pt>
                <c:pt idx="9586">
                  <c:v>15.8752473301124</c:v>
                </c:pt>
                <c:pt idx="9587">
                  <c:v>15.868194745235799</c:v>
                </c:pt>
                <c:pt idx="9588">
                  <c:v>15.8609540833036</c:v>
                </c:pt>
                <c:pt idx="9589">
                  <c:v>15.8435186687216</c:v>
                </c:pt>
                <c:pt idx="9590">
                  <c:v>15.836824497729401</c:v>
                </c:pt>
                <c:pt idx="9591">
                  <c:v>15.8296809292532</c:v>
                </c:pt>
                <c:pt idx="9592">
                  <c:v>15.8227422583322</c:v>
                </c:pt>
                <c:pt idx="9593">
                  <c:v>15.815708149648099</c:v>
                </c:pt>
                <c:pt idx="9594">
                  <c:v>15.8089531763613</c:v>
                </c:pt>
                <c:pt idx="9595">
                  <c:v>15.802158597055801</c:v>
                </c:pt>
                <c:pt idx="9596">
                  <c:v>15.795204186135701</c:v>
                </c:pt>
                <c:pt idx="9597">
                  <c:v>15.778920637191</c:v>
                </c:pt>
                <c:pt idx="9598">
                  <c:v>15.7722407819079</c:v>
                </c:pt>
                <c:pt idx="9599">
                  <c:v>15.7657626737789</c:v>
                </c:pt>
                <c:pt idx="9600">
                  <c:v>15.759017418749201</c:v>
                </c:pt>
                <c:pt idx="9601">
                  <c:v>15.7523372064369</c:v>
                </c:pt>
                <c:pt idx="9602">
                  <c:v>15.7457230065044</c:v>
                </c:pt>
                <c:pt idx="9603">
                  <c:v>15.7391769605213</c:v>
                </c:pt>
                <c:pt idx="9604">
                  <c:v>15.732700551348801</c:v>
                </c:pt>
                <c:pt idx="9605">
                  <c:v>15.717661685305</c:v>
                </c:pt>
                <c:pt idx="9606">
                  <c:v>15.7116014000745</c:v>
                </c:pt>
                <c:pt idx="9607">
                  <c:v>15.705236742378499</c:v>
                </c:pt>
                <c:pt idx="9608">
                  <c:v>15.698949999579501</c:v>
                </c:pt>
                <c:pt idx="9609">
                  <c:v>15.6927434181779</c:v>
                </c:pt>
                <c:pt idx="9610">
                  <c:v>15.6866184089381</c:v>
                </c:pt>
                <c:pt idx="9611">
                  <c:v>15.6805770469525</c:v>
                </c:pt>
                <c:pt idx="9612">
                  <c:v>15.6746215418466</c:v>
                </c:pt>
                <c:pt idx="9613">
                  <c:v>15.6613399776399</c:v>
                </c:pt>
                <c:pt idx="9614">
                  <c:v>15.655894471572999</c:v>
                </c:pt>
                <c:pt idx="9615">
                  <c:v>15.6502171890148</c:v>
                </c:pt>
                <c:pt idx="9616">
                  <c:v>15.6446354250886</c:v>
                </c:pt>
                <c:pt idx="9617">
                  <c:v>15.6391514173723</c:v>
                </c:pt>
                <c:pt idx="9618">
                  <c:v>15.6337680079628</c:v>
                </c:pt>
                <c:pt idx="9619">
                  <c:v>15.6284872830444</c:v>
                </c:pt>
                <c:pt idx="9620">
                  <c:v>15.623493696396499</c:v>
                </c:pt>
                <c:pt idx="9621">
                  <c:v>15.6124922892106</c:v>
                </c:pt>
                <c:pt idx="9622">
                  <c:v>15.6078991385229</c:v>
                </c:pt>
                <c:pt idx="9623">
                  <c:v>15.603288876910501</c:v>
                </c:pt>
                <c:pt idx="9624">
                  <c:v>15.5988684296789</c:v>
                </c:pt>
                <c:pt idx="9625">
                  <c:v>15.5944445906288</c:v>
                </c:pt>
                <c:pt idx="9626">
                  <c:v>15.590243276138001</c:v>
                </c:pt>
                <c:pt idx="9627">
                  <c:v>15.5860785888121</c:v>
                </c:pt>
                <c:pt idx="9628">
                  <c:v>15.5821610821707</c:v>
                </c:pt>
                <c:pt idx="9629">
                  <c:v>15.574221204976499</c:v>
                </c:pt>
                <c:pt idx="9630">
                  <c:v>15.5704980573128</c:v>
                </c:pt>
                <c:pt idx="9631">
                  <c:v>15.566996060407099</c:v>
                </c:pt>
                <c:pt idx="9632">
                  <c:v>15.5636308282911</c:v>
                </c:pt>
                <c:pt idx="9633">
                  <c:v>15.560349652906501</c:v>
                </c:pt>
                <c:pt idx="9634">
                  <c:v>15.557245178013201</c:v>
                </c:pt>
                <c:pt idx="9635">
                  <c:v>15.554180228220201</c:v>
                </c:pt>
                <c:pt idx="9636">
                  <c:v>15.551259196514801</c:v>
                </c:pt>
                <c:pt idx="9637">
                  <c:v>15.5460576220786</c:v>
                </c:pt>
                <c:pt idx="9638">
                  <c:v>15.5433822295869</c:v>
                </c:pt>
                <c:pt idx="9639">
                  <c:v>15.5408073161601</c:v>
                </c:pt>
                <c:pt idx="9640">
                  <c:v>15.5382916370022</c:v>
                </c:pt>
                <c:pt idx="9641">
                  <c:v>15.535901971566799</c:v>
                </c:pt>
                <c:pt idx="9642">
                  <c:v>15.5335889265641</c:v>
                </c:pt>
                <c:pt idx="9643">
                  <c:v>15.5314058106185</c:v>
                </c:pt>
                <c:pt idx="9644">
                  <c:v>15.5292911821707</c:v>
                </c:pt>
                <c:pt idx="9645">
                  <c:v>15.5264517275257</c:v>
                </c:pt>
                <c:pt idx="9646">
                  <c:v>15.5245491743268</c:v>
                </c:pt>
                <c:pt idx="9647">
                  <c:v>15.5226952733574</c:v>
                </c:pt>
                <c:pt idx="9648">
                  <c:v>15.520927703481201</c:v>
                </c:pt>
                <c:pt idx="9649">
                  <c:v>15.519236397491399</c:v>
                </c:pt>
                <c:pt idx="9650">
                  <c:v>15.5176195494367</c:v>
                </c:pt>
                <c:pt idx="9651">
                  <c:v>15.5160743013487</c:v>
                </c:pt>
                <c:pt idx="9652">
                  <c:v>15.514598064799999</c:v>
                </c:pt>
                <c:pt idx="9653">
                  <c:v>15.5135422413444</c:v>
                </c:pt>
                <c:pt idx="9654">
                  <c:v>15.512187196999999</c:v>
                </c:pt>
                <c:pt idx="9655">
                  <c:v>15.510895303379</c:v>
                </c:pt>
                <c:pt idx="9656">
                  <c:v>15.509663523443599</c:v>
                </c:pt>
                <c:pt idx="9657">
                  <c:v>15.5085049551318</c:v>
                </c:pt>
                <c:pt idx="9658">
                  <c:v>15.507381309164399</c:v>
                </c:pt>
                <c:pt idx="9659">
                  <c:v>15.506337182660699</c:v>
                </c:pt>
                <c:pt idx="9660">
                  <c:v>15.505323662025299</c:v>
                </c:pt>
                <c:pt idx="9661">
                  <c:v>15.5056381483344</c:v>
                </c:pt>
                <c:pt idx="9662">
                  <c:v>15.5047357314234</c:v>
                </c:pt>
                <c:pt idx="9663">
                  <c:v>15.503903246864899</c:v>
                </c:pt>
                <c:pt idx="9664">
                  <c:v>15.503157232046499</c:v>
                </c:pt>
                <c:pt idx="9665">
                  <c:v>15.502439060299899</c:v>
                </c:pt>
                <c:pt idx="9666">
                  <c:v>15.501830991622899</c:v>
                </c:pt>
                <c:pt idx="9667">
                  <c:v>15.5012516313106</c:v>
                </c:pt>
                <c:pt idx="9668">
                  <c:v>15.5008131839943</c:v>
                </c:pt>
                <c:pt idx="9669">
                  <c:v>15.502758581015801</c:v>
                </c:pt>
                <c:pt idx="9670">
                  <c:v>15.502358289365599</c:v>
                </c:pt>
                <c:pt idx="9671">
                  <c:v>15.5021315515813</c:v>
                </c:pt>
                <c:pt idx="9672">
                  <c:v>15.501935018352899</c:v>
                </c:pt>
                <c:pt idx="9673">
                  <c:v>15.5018975010922</c:v>
                </c:pt>
                <c:pt idx="9674">
                  <c:v>15.5018886830341</c:v>
                </c:pt>
                <c:pt idx="9675">
                  <c:v>15.5020766678916</c:v>
                </c:pt>
                <c:pt idx="9676">
                  <c:v>15.502263323659699</c:v>
                </c:pt>
                <c:pt idx="9677">
                  <c:v>15.5065618411763</c:v>
                </c:pt>
                <c:pt idx="9678">
                  <c:v>15.506944676559399</c:v>
                </c:pt>
                <c:pt idx="9679">
                  <c:v>15.507502993004801</c:v>
                </c:pt>
                <c:pt idx="9680">
                  <c:v>15.508070523336199</c:v>
                </c:pt>
                <c:pt idx="9681">
                  <c:v>15.5088234944934</c:v>
                </c:pt>
                <c:pt idx="9682">
                  <c:v>15.509690058479899</c:v>
                </c:pt>
                <c:pt idx="9683">
                  <c:v>15.5106691304146</c:v>
                </c:pt>
                <c:pt idx="9684">
                  <c:v>15.5117177054902</c:v>
                </c:pt>
                <c:pt idx="9685">
                  <c:v>15.5187679217522</c:v>
                </c:pt>
                <c:pt idx="9686">
                  <c:v>15.5197968034967</c:v>
                </c:pt>
                <c:pt idx="9687">
                  <c:v>15.5211980850644</c:v>
                </c:pt>
                <c:pt idx="9688">
                  <c:v>15.5226169306979</c:v>
                </c:pt>
                <c:pt idx="9689">
                  <c:v>15.524130217065901</c:v>
                </c:pt>
                <c:pt idx="9690">
                  <c:v>15.5257338362988</c:v>
                </c:pt>
                <c:pt idx="9691">
                  <c:v>15.5273707119966</c:v>
                </c:pt>
                <c:pt idx="9692">
                  <c:v>15.5291409469604</c:v>
                </c:pt>
                <c:pt idx="9693">
                  <c:v>15.538360791757199</c:v>
                </c:pt>
                <c:pt idx="9694">
                  <c:v>15.5398484550647</c:v>
                </c:pt>
                <c:pt idx="9695">
                  <c:v>15.541737771581101</c:v>
                </c:pt>
                <c:pt idx="9696">
                  <c:v>15.543689980901499</c:v>
                </c:pt>
                <c:pt idx="9697">
                  <c:v>15.545700583273501</c:v>
                </c:pt>
                <c:pt idx="9698">
                  <c:v>15.547765218885999</c:v>
                </c:pt>
                <c:pt idx="9699">
                  <c:v>15.549649106581199</c:v>
                </c:pt>
                <c:pt idx="9700">
                  <c:v>15.5514567999841</c:v>
                </c:pt>
                <c:pt idx="9701">
                  <c:v>15.561816549814701</c:v>
                </c:pt>
                <c:pt idx="9702">
                  <c:v>15.563692927441201</c:v>
                </c:pt>
                <c:pt idx="9703">
                  <c:v>15.565793628290701</c:v>
                </c:pt>
                <c:pt idx="9704">
                  <c:v>15.5676984748337</c:v>
                </c:pt>
                <c:pt idx="9705">
                  <c:v>15.5696367011054</c:v>
                </c:pt>
                <c:pt idx="9706">
                  <c:v>15.571348859324001</c:v>
                </c:pt>
                <c:pt idx="9707">
                  <c:v>15.5733503450524</c:v>
                </c:pt>
                <c:pt idx="9708">
                  <c:v>15.5753824824068</c:v>
                </c:pt>
                <c:pt idx="9709">
                  <c:v>15.586347004585599</c:v>
                </c:pt>
                <c:pt idx="9710">
                  <c:v>15.5879973786199</c:v>
                </c:pt>
                <c:pt idx="9711">
                  <c:v>15.5898810484343</c:v>
                </c:pt>
                <c:pt idx="9712">
                  <c:v>15.5915984327878</c:v>
                </c:pt>
                <c:pt idx="9713">
                  <c:v>15.593557747023601</c:v>
                </c:pt>
                <c:pt idx="9714">
                  <c:v>15.5954902949274</c:v>
                </c:pt>
                <c:pt idx="9715">
                  <c:v>15.5974706948299</c:v>
                </c:pt>
                <c:pt idx="9716">
                  <c:v>15.5995016868986</c:v>
                </c:pt>
                <c:pt idx="9717">
                  <c:v>15.611201793990601</c:v>
                </c:pt>
                <c:pt idx="9718">
                  <c:v>15.6129059351002</c:v>
                </c:pt>
                <c:pt idx="9719">
                  <c:v>15.6151637194983</c:v>
                </c:pt>
                <c:pt idx="9720">
                  <c:v>15.6174954315214</c:v>
                </c:pt>
                <c:pt idx="9721">
                  <c:v>15.619890776062499</c:v>
                </c:pt>
                <c:pt idx="9722">
                  <c:v>15.622449539292001</c:v>
                </c:pt>
                <c:pt idx="9723">
                  <c:v>15.6251027886474</c:v>
                </c:pt>
                <c:pt idx="9724">
                  <c:v>15.6279350739237</c:v>
                </c:pt>
                <c:pt idx="9725">
                  <c:v>15.641743929149399</c:v>
                </c:pt>
                <c:pt idx="9726">
                  <c:v>15.6446107218724</c:v>
                </c:pt>
                <c:pt idx="9727">
                  <c:v>15.6479271445729</c:v>
                </c:pt>
                <c:pt idx="9728">
                  <c:v>15.651371323518999</c:v>
                </c:pt>
                <c:pt idx="9729">
                  <c:v>15.6547562145802</c:v>
                </c:pt>
                <c:pt idx="9730">
                  <c:v>15.658536391069999</c:v>
                </c:pt>
                <c:pt idx="9731">
                  <c:v>15.662548726518899</c:v>
                </c:pt>
                <c:pt idx="9732">
                  <c:v>15.666703833491701</c:v>
                </c:pt>
                <c:pt idx="9733">
                  <c:v>15.6840630765226</c:v>
                </c:pt>
                <c:pt idx="9734">
                  <c:v>15.6882936101136</c:v>
                </c:pt>
                <c:pt idx="9735">
                  <c:v>15.692970226276399</c:v>
                </c:pt>
                <c:pt idx="9736">
                  <c:v>15.697790758163199</c:v>
                </c:pt>
                <c:pt idx="9737">
                  <c:v>15.7027530534371</c:v>
                </c:pt>
                <c:pt idx="9738">
                  <c:v>15.708059018264899</c:v>
                </c:pt>
                <c:pt idx="9739">
                  <c:v>15.713389275030099</c:v>
                </c:pt>
                <c:pt idx="9740">
                  <c:v>15.7185414354137</c:v>
                </c:pt>
                <c:pt idx="9741">
                  <c:v>15.739752859003699</c:v>
                </c:pt>
                <c:pt idx="9742">
                  <c:v>15.7451849466865</c:v>
                </c:pt>
                <c:pt idx="9743">
                  <c:v>15.751081638681701</c:v>
                </c:pt>
                <c:pt idx="9744">
                  <c:v>15.757094828184499</c:v>
                </c:pt>
                <c:pt idx="9745">
                  <c:v>15.7632191433714</c:v>
                </c:pt>
                <c:pt idx="9746">
                  <c:v>15.7690718343708</c:v>
                </c:pt>
                <c:pt idx="9747">
                  <c:v>15.7753777353209</c:v>
                </c:pt>
                <c:pt idx="9748">
                  <c:v>15.7816389818855</c:v>
                </c:pt>
                <c:pt idx="9749">
                  <c:v>15.8052922410706</c:v>
                </c:pt>
                <c:pt idx="9750">
                  <c:v>15.8114115318745</c:v>
                </c:pt>
                <c:pt idx="9751">
                  <c:v>15.8179683638736</c:v>
                </c:pt>
                <c:pt idx="9752">
                  <c:v>15.824180352515899</c:v>
                </c:pt>
                <c:pt idx="9753">
                  <c:v>15.8308197419734</c:v>
                </c:pt>
                <c:pt idx="9754">
                  <c:v>15.837490786257501</c:v>
                </c:pt>
                <c:pt idx="9755">
                  <c:v>15.844047356338599</c:v>
                </c:pt>
                <c:pt idx="9756">
                  <c:v>15.850754580496099</c:v>
                </c:pt>
                <c:pt idx="9757">
                  <c:v>15.8753497425629</c:v>
                </c:pt>
                <c:pt idx="9758">
                  <c:v>15.8812366902175</c:v>
                </c:pt>
                <c:pt idx="9759">
                  <c:v>15.887918412150301</c:v>
                </c:pt>
                <c:pt idx="9760">
                  <c:v>15.8945896868938</c:v>
                </c:pt>
                <c:pt idx="9761">
                  <c:v>15.9012425355558</c:v>
                </c:pt>
                <c:pt idx="9762">
                  <c:v>15.9078667522014</c:v>
                </c:pt>
                <c:pt idx="9763">
                  <c:v>15.9144510755014</c:v>
                </c:pt>
                <c:pt idx="9764">
                  <c:v>15.9208535787636</c:v>
                </c:pt>
                <c:pt idx="9765">
                  <c:v>15.944862678581799</c:v>
                </c:pt>
                <c:pt idx="9766">
                  <c:v>15.9504562225077</c:v>
                </c:pt>
                <c:pt idx="9767">
                  <c:v>15.9567287805709</c:v>
                </c:pt>
                <c:pt idx="9768">
                  <c:v>15.962889136869</c:v>
                </c:pt>
                <c:pt idx="9769">
                  <c:v>15.968734499933401</c:v>
                </c:pt>
                <c:pt idx="9770">
                  <c:v>15.974430751997501</c:v>
                </c:pt>
                <c:pt idx="9771">
                  <c:v>15.9799569439369</c:v>
                </c:pt>
                <c:pt idx="9772">
                  <c:v>15.98482726362</c:v>
                </c:pt>
                <c:pt idx="9773">
                  <c:v>16.005252554246201</c:v>
                </c:pt>
                <c:pt idx="9774">
                  <c:v>16.009815059863399</c:v>
                </c:pt>
                <c:pt idx="9775">
                  <c:v>16.0144571296854</c:v>
                </c:pt>
                <c:pt idx="9776">
                  <c:v>16.018831599587902</c:v>
                </c:pt>
                <c:pt idx="9777">
                  <c:v>16.022922498846299</c:v>
                </c:pt>
                <c:pt idx="9778">
                  <c:v>16.026355770574501</c:v>
                </c:pt>
                <c:pt idx="9779">
                  <c:v>16.0297627983437</c:v>
                </c:pt>
                <c:pt idx="9780">
                  <c:v>16.032771717599001</c:v>
                </c:pt>
                <c:pt idx="9781">
                  <c:v>16.046260302631499</c:v>
                </c:pt>
                <c:pt idx="9782">
                  <c:v>16.048460071653501</c:v>
                </c:pt>
                <c:pt idx="9783">
                  <c:v>16.050565785921801</c:v>
                </c:pt>
                <c:pt idx="9784">
                  <c:v>16.0521384940164</c:v>
                </c:pt>
                <c:pt idx="9785">
                  <c:v>16.053598443633799</c:v>
                </c:pt>
                <c:pt idx="9786">
                  <c:v>16.0547468193414</c:v>
                </c:pt>
                <c:pt idx="9787">
                  <c:v>16.0556025685521</c:v>
                </c:pt>
                <c:pt idx="9788">
                  <c:v>16.056122845012201</c:v>
                </c:pt>
                <c:pt idx="9789">
                  <c:v>16.062123043740801</c:v>
                </c:pt>
                <c:pt idx="9790">
                  <c:v>16.062104515980401</c:v>
                </c:pt>
                <c:pt idx="9791">
                  <c:v>16.061733172282199</c:v>
                </c:pt>
                <c:pt idx="9792">
                  <c:v>16.061263405966798</c:v>
                </c:pt>
                <c:pt idx="9793">
                  <c:v>16.060571781331699</c:v>
                </c:pt>
                <c:pt idx="9794">
                  <c:v>16.059633354835</c:v>
                </c:pt>
                <c:pt idx="9795">
                  <c:v>16.058499268368699</c:v>
                </c:pt>
                <c:pt idx="9796">
                  <c:v>16.057124231885499</c:v>
                </c:pt>
                <c:pt idx="9797">
                  <c:v>16.057183862452199</c:v>
                </c:pt>
                <c:pt idx="9798">
                  <c:v>16.055434063307601</c:v>
                </c:pt>
                <c:pt idx="9799">
                  <c:v>16.053507887246401</c:v>
                </c:pt>
                <c:pt idx="9800">
                  <c:v>16.0515170173672</c:v>
                </c:pt>
                <c:pt idx="9801">
                  <c:v>16.049298396922001</c:v>
                </c:pt>
                <c:pt idx="9802">
                  <c:v>16.046866426098699</c:v>
                </c:pt>
                <c:pt idx="9803">
                  <c:v>16.0444000571126</c:v>
                </c:pt>
                <c:pt idx="9804">
                  <c:v>16.041758802813899</c:v>
                </c:pt>
                <c:pt idx="9805">
                  <c:v>16.0368221515489</c:v>
                </c:pt>
                <c:pt idx="9806">
                  <c:v>16.034052957004899</c:v>
                </c:pt>
                <c:pt idx="9807">
                  <c:v>16.031280000418</c:v>
                </c:pt>
                <c:pt idx="9808">
                  <c:v>16.028293259079899</c:v>
                </c:pt>
                <c:pt idx="9809">
                  <c:v>16.0251554875043</c:v>
                </c:pt>
                <c:pt idx="9810">
                  <c:v>16.022170520840099</c:v>
                </c:pt>
                <c:pt idx="9811">
                  <c:v>16.0190878191035</c:v>
                </c:pt>
                <c:pt idx="9812">
                  <c:v>16.015939786025601</c:v>
                </c:pt>
                <c:pt idx="9813">
                  <c:v>16.008566375694802</c:v>
                </c:pt>
                <c:pt idx="9814">
                  <c:v>16.005854019782799</c:v>
                </c:pt>
                <c:pt idx="9815">
                  <c:v>16.003262851525299</c:v>
                </c:pt>
                <c:pt idx="9816">
                  <c:v>16.0007621702444</c:v>
                </c:pt>
                <c:pt idx="9817">
                  <c:v>15.998394518457999</c:v>
                </c:pt>
                <c:pt idx="9818">
                  <c:v>15.996317370473401</c:v>
                </c:pt>
                <c:pt idx="9819">
                  <c:v>15.994457763133401</c:v>
                </c:pt>
                <c:pt idx="9820">
                  <c:v>15.9929906588074</c:v>
                </c:pt>
                <c:pt idx="9821">
                  <c:v>15.988369222466201</c:v>
                </c:pt>
                <c:pt idx="9822">
                  <c:v>15.9875976303752</c:v>
                </c:pt>
                <c:pt idx="9823">
                  <c:v>15.9871947654884</c:v>
                </c:pt>
                <c:pt idx="9824">
                  <c:v>15.987264176793801</c:v>
                </c:pt>
                <c:pt idx="9825">
                  <c:v>15.9877329399215</c:v>
                </c:pt>
                <c:pt idx="9826">
                  <c:v>15.9886465491881</c:v>
                </c:pt>
                <c:pt idx="9827">
                  <c:v>15.9900837419701</c:v>
                </c:pt>
                <c:pt idx="9828">
                  <c:v>15.992008042628701</c:v>
                </c:pt>
                <c:pt idx="9829">
                  <c:v>15.9994425695554</c:v>
                </c:pt>
                <c:pt idx="9830">
                  <c:v>16.001998168680799</c:v>
                </c:pt>
                <c:pt idx="9831">
                  <c:v>16.005340378402501</c:v>
                </c:pt>
                <c:pt idx="9832">
                  <c:v>16.008979197573598</c:v>
                </c:pt>
                <c:pt idx="9833">
                  <c:v>16.013260587633699</c:v>
                </c:pt>
                <c:pt idx="9834">
                  <c:v>16.018410586046301</c:v>
                </c:pt>
                <c:pt idx="9835">
                  <c:v>16.024006868358999</c:v>
                </c:pt>
                <c:pt idx="9836">
                  <c:v>16.030123187936098</c:v>
                </c:pt>
                <c:pt idx="9837">
                  <c:v>16.048897494050902</c:v>
                </c:pt>
                <c:pt idx="9838">
                  <c:v>16.055328098030799</c:v>
                </c:pt>
                <c:pt idx="9839">
                  <c:v>16.062695155290001</c:v>
                </c:pt>
                <c:pt idx="9840">
                  <c:v>16.070105198122999</c:v>
                </c:pt>
                <c:pt idx="9841">
                  <c:v>16.077946074967102</c:v>
                </c:pt>
                <c:pt idx="9842">
                  <c:v>16.0864670840696</c:v>
                </c:pt>
                <c:pt idx="9843">
                  <c:v>16.095127769138301</c:v>
                </c:pt>
                <c:pt idx="9844">
                  <c:v>16.104327161646001</c:v>
                </c:pt>
                <c:pt idx="9845">
                  <c:v>16.131491837125001</c:v>
                </c:pt>
                <c:pt idx="9846">
                  <c:v>16.1406475634336</c:v>
                </c:pt>
                <c:pt idx="9847">
                  <c:v>16.1505695695536</c:v>
                </c:pt>
                <c:pt idx="9848">
                  <c:v>16.160780320681901</c:v>
                </c:pt>
                <c:pt idx="9849">
                  <c:v>16.1711621002923</c:v>
                </c:pt>
                <c:pt idx="9850">
                  <c:v>16.181339154129699</c:v>
                </c:pt>
                <c:pt idx="9851">
                  <c:v>16.1920981525131</c:v>
                </c:pt>
                <c:pt idx="9852">
                  <c:v>16.203064653183699</c:v>
                </c:pt>
                <c:pt idx="9853">
                  <c:v>16.2344472560907</c:v>
                </c:pt>
                <c:pt idx="9854">
                  <c:v>16.245650075266099</c:v>
                </c:pt>
                <c:pt idx="9855">
                  <c:v>16.2569203601171</c:v>
                </c:pt>
                <c:pt idx="9856">
                  <c:v>16.268244772953398</c:v>
                </c:pt>
                <c:pt idx="9857">
                  <c:v>16.2791768442661</c:v>
                </c:pt>
                <c:pt idx="9858">
                  <c:v>16.290615148129699</c:v>
                </c:pt>
                <c:pt idx="9859">
                  <c:v>16.3020856014267</c:v>
                </c:pt>
                <c:pt idx="9860">
                  <c:v>16.313560793923099</c:v>
                </c:pt>
                <c:pt idx="9861">
                  <c:v>16.346725739277002</c:v>
                </c:pt>
                <c:pt idx="9862">
                  <c:v>16.356961211890301</c:v>
                </c:pt>
                <c:pt idx="9863">
                  <c:v>16.368298764764901</c:v>
                </c:pt>
                <c:pt idx="9864">
                  <c:v>16.379603915907399</c:v>
                </c:pt>
                <c:pt idx="9865">
                  <c:v>16.391188060009402</c:v>
                </c:pt>
                <c:pt idx="9866">
                  <c:v>16.401989273408699</c:v>
                </c:pt>
                <c:pt idx="9867">
                  <c:v>16.412420662875199</c:v>
                </c:pt>
                <c:pt idx="9868">
                  <c:v>16.423268420798198</c:v>
                </c:pt>
                <c:pt idx="9869">
                  <c:v>16.4552383486396</c:v>
                </c:pt>
                <c:pt idx="9870">
                  <c:v>16.465462864233501</c:v>
                </c:pt>
                <c:pt idx="9871">
                  <c:v>16.475860679813401</c:v>
                </c:pt>
                <c:pt idx="9872">
                  <c:v>16.486025308102899</c:v>
                </c:pt>
                <c:pt idx="9873">
                  <c:v>16.495802565221702</c:v>
                </c:pt>
                <c:pt idx="9874">
                  <c:v>16.5059524212163</c:v>
                </c:pt>
                <c:pt idx="9875">
                  <c:v>16.516010712933799</c:v>
                </c:pt>
                <c:pt idx="9876">
                  <c:v>16.525726250037302</c:v>
                </c:pt>
                <c:pt idx="9877">
                  <c:v>16.5553143460676</c:v>
                </c:pt>
                <c:pt idx="9878">
                  <c:v>16.5642215683507</c:v>
                </c:pt>
                <c:pt idx="9879">
                  <c:v>16.573172373481</c:v>
                </c:pt>
                <c:pt idx="9880">
                  <c:v>16.582446780283099</c:v>
                </c:pt>
                <c:pt idx="9881">
                  <c:v>16.591604860739</c:v>
                </c:pt>
                <c:pt idx="9882">
                  <c:v>16.600642148441601</c:v>
                </c:pt>
                <c:pt idx="9883">
                  <c:v>16.609430204464601</c:v>
                </c:pt>
                <c:pt idx="9884">
                  <c:v>16.618089893780901</c:v>
                </c:pt>
                <c:pt idx="9885">
                  <c:v>16.644679581421499</c:v>
                </c:pt>
                <c:pt idx="9886">
                  <c:v>16.6522732181162</c:v>
                </c:pt>
                <c:pt idx="9887">
                  <c:v>16.660518255808601</c:v>
                </c:pt>
                <c:pt idx="9888">
                  <c:v>16.6686106125427</c:v>
                </c:pt>
                <c:pt idx="9889">
                  <c:v>16.6765473468792</c:v>
                </c:pt>
                <c:pt idx="9890">
                  <c:v>16.684319767697598</c:v>
                </c:pt>
                <c:pt idx="9891">
                  <c:v>16.691922082753099</c:v>
                </c:pt>
                <c:pt idx="9892">
                  <c:v>16.699345525580501</c:v>
                </c:pt>
                <c:pt idx="9893">
                  <c:v>16.722246066169699</c:v>
                </c:pt>
                <c:pt idx="9894">
                  <c:v>16.728578265397601</c:v>
                </c:pt>
                <c:pt idx="9895">
                  <c:v>16.735501437254801</c:v>
                </c:pt>
                <c:pt idx="9896">
                  <c:v>16.741988342898701</c:v>
                </c:pt>
                <c:pt idx="9897">
                  <c:v>16.748457850716001</c:v>
                </c:pt>
                <c:pt idx="9898">
                  <c:v>16.754360961543298</c:v>
                </c:pt>
                <c:pt idx="9899">
                  <c:v>16.760075952580799</c:v>
                </c:pt>
                <c:pt idx="9900">
                  <c:v>16.7658014108716</c:v>
                </c:pt>
                <c:pt idx="9901">
                  <c:v>16.7841057293567</c:v>
                </c:pt>
                <c:pt idx="9902">
                  <c:v>16.788990073495999</c:v>
                </c:pt>
                <c:pt idx="9903">
                  <c:v>16.7938467515981</c:v>
                </c:pt>
                <c:pt idx="9904">
                  <c:v>16.798554935504399</c:v>
                </c:pt>
                <c:pt idx="9905">
                  <c:v>16.802703818641699</c:v>
                </c:pt>
                <c:pt idx="9906">
                  <c:v>16.806991237916499</c:v>
                </c:pt>
                <c:pt idx="9907">
                  <c:v>16.8111004605428</c:v>
                </c:pt>
                <c:pt idx="9908">
                  <c:v>16.814988493451001</c:v>
                </c:pt>
                <c:pt idx="9909">
                  <c:v>16.829630306589401</c:v>
                </c:pt>
                <c:pt idx="9910">
                  <c:v>16.833053655584099</c:v>
                </c:pt>
                <c:pt idx="9911">
                  <c:v>16.836356327649899</c:v>
                </c:pt>
                <c:pt idx="9912">
                  <c:v>16.839841519295</c:v>
                </c:pt>
                <c:pt idx="9913">
                  <c:v>16.8432558914926</c:v>
                </c:pt>
                <c:pt idx="9914">
                  <c:v>16.846627679523301</c:v>
                </c:pt>
                <c:pt idx="9915">
                  <c:v>16.8499282777363</c:v>
                </c:pt>
                <c:pt idx="9916">
                  <c:v>16.8533152885257</c:v>
                </c:pt>
                <c:pt idx="9917">
                  <c:v>16.867751993786499</c:v>
                </c:pt>
                <c:pt idx="9918">
                  <c:v>16.8707363695762</c:v>
                </c:pt>
                <c:pt idx="9919">
                  <c:v>16.874299276043299</c:v>
                </c:pt>
                <c:pt idx="9920">
                  <c:v>16.878046561026299</c:v>
                </c:pt>
                <c:pt idx="9921">
                  <c:v>16.881654928041598</c:v>
                </c:pt>
                <c:pt idx="9922">
                  <c:v>16.885579687380499</c:v>
                </c:pt>
                <c:pt idx="9923">
                  <c:v>16.8896835696602</c:v>
                </c:pt>
                <c:pt idx="9924">
                  <c:v>16.893878110384399</c:v>
                </c:pt>
                <c:pt idx="9925">
                  <c:v>16.910604754326599</c:v>
                </c:pt>
                <c:pt idx="9926">
                  <c:v>16.914565840903101</c:v>
                </c:pt>
                <c:pt idx="9927">
                  <c:v>16.919402872993999</c:v>
                </c:pt>
                <c:pt idx="9928">
                  <c:v>16.924441689185699</c:v>
                </c:pt>
                <c:pt idx="9929">
                  <c:v>16.9296619362824</c:v>
                </c:pt>
                <c:pt idx="9930">
                  <c:v>16.935045365346401</c:v>
                </c:pt>
                <c:pt idx="9931">
                  <c:v>16.9402742168011</c:v>
                </c:pt>
                <c:pt idx="9932">
                  <c:v>16.946129578632299</c:v>
                </c:pt>
                <c:pt idx="9933">
                  <c:v>16.965341535502699</c:v>
                </c:pt>
                <c:pt idx="9934">
                  <c:v>16.971187398204101</c:v>
                </c:pt>
                <c:pt idx="9935">
                  <c:v>16.9770791265579</c:v>
                </c:pt>
                <c:pt idx="9936">
                  <c:v>16.983405870346601</c:v>
                </c:pt>
                <c:pt idx="9937">
                  <c:v>16.989851841105899</c:v>
                </c:pt>
                <c:pt idx="9938">
                  <c:v>16.996398420988498</c:v>
                </c:pt>
                <c:pt idx="9939">
                  <c:v>17.003029451542499</c:v>
                </c:pt>
                <c:pt idx="9940">
                  <c:v>17.009668317482902</c:v>
                </c:pt>
                <c:pt idx="9941">
                  <c:v>17.0291963009029</c:v>
                </c:pt>
                <c:pt idx="9942">
                  <c:v>17.035399154418801</c:v>
                </c:pt>
                <c:pt idx="9943">
                  <c:v>17.0421514245966</c:v>
                </c:pt>
                <c:pt idx="9944">
                  <c:v>17.048595409892901</c:v>
                </c:pt>
                <c:pt idx="9945">
                  <c:v>17.055379944495801</c:v>
                </c:pt>
                <c:pt idx="9946">
                  <c:v>17.061754666463202</c:v>
                </c:pt>
                <c:pt idx="9947">
                  <c:v>17.068331659676499</c:v>
                </c:pt>
                <c:pt idx="9948">
                  <c:v>17.074566765653401</c:v>
                </c:pt>
                <c:pt idx="9949">
                  <c:v>17.092687994488202</c:v>
                </c:pt>
                <c:pt idx="9950">
                  <c:v>17.098783167965799</c:v>
                </c:pt>
                <c:pt idx="9951">
                  <c:v>17.104732289567199</c:v>
                </c:pt>
                <c:pt idx="9952">
                  <c:v>17.11090826449</c:v>
                </c:pt>
                <c:pt idx="9953">
                  <c:v>17.116686272415201</c:v>
                </c:pt>
                <c:pt idx="9954">
                  <c:v>17.122620479690202</c:v>
                </c:pt>
                <c:pt idx="9955">
                  <c:v>17.128171325679901</c:v>
                </c:pt>
                <c:pt idx="9956">
                  <c:v>17.1337258072321</c:v>
                </c:pt>
                <c:pt idx="9957">
                  <c:v>17.1501404470845</c:v>
                </c:pt>
                <c:pt idx="9958">
                  <c:v>17.1555004045745</c:v>
                </c:pt>
                <c:pt idx="9959">
                  <c:v>17.160930714636901</c:v>
                </c:pt>
                <c:pt idx="9960">
                  <c:v>17.1660282105642</c:v>
                </c:pt>
                <c:pt idx="9961">
                  <c:v>17.171148087200301</c:v>
                </c:pt>
                <c:pt idx="9962">
                  <c:v>17.1761862010292</c:v>
                </c:pt>
                <c:pt idx="9963">
                  <c:v>17.181302161893399</c:v>
                </c:pt>
                <c:pt idx="9964">
                  <c:v>17.186282625678999</c:v>
                </c:pt>
                <c:pt idx="9965">
                  <c:v>17.201870065741499</c:v>
                </c:pt>
                <c:pt idx="9966">
                  <c:v>17.206234367242001</c:v>
                </c:pt>
                <c:pt idx="9967">
                  <c:v>17.2111716869221</c:v>
                </c:pt>
                <c:pt idx="9968">
                  <c:v>17.215734583642199</c:v>
                </c:pt>
                <c:pt idx="9969">
                  <c:v>17.220466611674301</c:v>
                </c:pt>
                <c:pt idx="9970">
                  <c:v>17.2249365624827</c:v>
                </c:pt>
                <c:pt idx="9971">
                  <c:v>17.229331476141599</c:v>
                </c:pt>
                <c:pt idx="9972">
                  <c:v>17.234002100721099</c:v>
                </c:pt>
                <c:pt idx="9973">
                  <c:v>17.248570112690999</c:v>
                </c:pt>
                <c:pt idx="9974">
                  <c:v>17.252709302084401</c:v>
                </c:pt>
                <c:pt idx="9975">
                  <c:v>17.256957628555899</c:v>
                </c:pt>
                <c:pt idx="9976">
                  <c:v>17.2612329449897</c:v>
                </c:pt>
                <c:pt idx="9977">
                  <c:v>17.2652922373907</c:v>
                </c:pt>
                <c:pt idx="9978">
                  <c:v>17.2693667853076</c:v>
                </c:pt>
                <c:pt idx="9979">
                  <c:v>17.273304825165098</c:v>
                </c:pt>
                <c:pt idx="9980">
                  <c:v>17.277245683381899</c:v>
                </c:pt>
                <c:pt idx="9981">
                  <c:v>17.290137080653</c:v>
                </c:pt>
                <c:pt idx="9982">
                  <c:v>17.291684055979701</c:v>
                </c:pt>
                <c:pt idx="9983">
                  <c:v>17.293179031255399</c:v>
                </c:pt>
                <c:pt idx="9984">
                  <c:v>17.296587562815699</c:v>
                </c:pt>
                <c:pt idx="9985">
                  <c:v>17.300122708299298</c:v>
                </c:pt>
                <c:pt idx="9986">
                  <c:v>17.3032699305835</c:v>
                </c:pt>
                <c:pt idx="9987">
                  <c:v>17.3064405959604</c:v>
                </c:pt>
                <c:pt idx="9988">
                  <c:v>17.309270536622599</c:v>
                </c:pt>
                <c:pt idx="9989">
                  <c:v>17.319159945874201</c:v>
                </c:pt>
                <c:pt idx="9990">
                  <c:v>17.321588716656098</c:v>
                </c:pt>
                <c:pt idx="9991">
                  <c:v>17.3240001951593</c:v>
                </c:pt>
                <c:pt idx="9992">
                  <c:v>17.325992583218699</c:v>
                </c:pt>
                <c:pt idx="9993">
                  <c:v>17.327825650602499</c:v>
                </c:pt>
                <c:pt idx="9994">
                  <c:v>17.329303894716698</c:v>
                </c:pt>
                <c:pt idx="9995">
                  <c:v>17.330506568868</c:v>
                </c:pt>
                <c:pt idx="9996">
                  <c:v>17.3314001612708</c:v>
                </c:pt>
                <c:pt idx="9997">
                  <c:v>17.335228126015298</c:v>
                </c:pt>
                <c:pt idx="9998">
                  <c:v>17.335361052243101</c:v>
                </c:pt>
                <c:pt idx="9999">
                  <c:v>17.335259029762799</c:v>
                </c:pt>
                <c:pt idx="10000">
                  <c:v>17.334802761469302</c:v>
                </c:pt>
                <c:pt idx="10001">
                  <c:v>17.333981126722801</c:v>
                </c:pt>
                <c:pt idx="10002">
                  <c:v>17.3328166498884</c:v>
                </c:pt>
                <c:pt idx="10003">
                  <c:v>17.331305661907201</c:v>
                </c:pt>
                <c:pt idx="10004">
                  <c:v>17.3294234604477</c:v>
                </c:pt>
                <c:pt idx="10005">
                  <c:v>17.3258205724986</c:v>
                </c:pt>
                <c:pt idx="10006">
                  <c:v>17.323402050495599</c:v>
                </c:pt>
                <c:pt idx="10007">
                  <c:v>17.320614122737101</c:v>
                </c:pt>
                <c:pt idx="10008">
                  <c:v>17.317513276715601</c:v>
                </c:pt>
                <c:pt idx="10009">
                  <c:v>17.314113286706601</c:v>
                </c:pt>
                <c:pt idx="10010">
                  <c:v>17.310621955163899</c:v>
                </c:pt>
                <c:pt idx="10011">
                  <c:v>17.3067814249519</c:v>
                </c:pt>
                <c:pt idx="10012">
                  <c:v>17.302811229856999</c:v>
                </c:pt>
                <c:pt idx="10013">
                  <c:v>17.294262360005298</c:v>
                </c:pt>
                <c:pt idx="10014">
                  <c:v>17.2900859639843</c:v>
                </c:pt>
                <c:pt idx="10015">
                  <c:v>17.285815994702698</c:v>
                </c:pt>
                <c:pt idx="10016">
                  <c:v>17.281258140789401</c:v>
                </c:pt>
                <c:pt idx="10017">
                  <c:v>17.2768301673593</c:v>
                </c:pt>
                <c:pt idx="10018">
                  <c:v>17.272408187869299</c:v>
                </c:pt>
                <c:pt idx="10019">
                  <c:v>17.267904463373799</c:v>
                </c:pt>
                <c:pt idx="10020">
                  <c:v>17.263553994134298</c:v>
                </c:pt>
                <c:pt idx="10021">
                  <c:v>17.254607693666699</c:v>
                </c:pt>
                <c:pt idx="10022">
                  <c:v>17.2506932670595</c:v>
                </c:pt>
                <c:pt idx="10023">
                  <c:v>17.246774303895599</c:v>
                </c:pt>
                <c:pt idx="10024">
                  <c:v>17.243023369320301</c:v>
                </c:pt>
                <c:pt idx="10025">
                  <c:v>17.239859460868701</c:v>
                </c:pt>
                <c:pt idx="10026">
                  <c:v>17.236731946474698</c:v>
                </c:pt>
                <c:pt idx="10027">
                  <c:v>17.233803608011499</c:v>
                </c:pt>
                <c:pt idx="10028">
                  <c:v>17.2309237852729</c:v>
                </c:pt>
                <c:pt idx="10029">
                  <c:v>17.225297424608399</c:v>
                </c:pt>
                <c:pt idx="10030">
                  <c:v>17.223324281759101</c:v>
                </c:pt>
                <c:pt idx="10031">
                  <c:v>17.221893875784101</c:v>
                </c:pt>
                <c:pt idx="10032">
                  <c:v>17.2205478152704</c:v>
                </c:pt>
                <c:pt idx="10033">
                  <c:v>17.219269717909299</c:v>
                </c:pt>
                <c:pt idx="10034">
                  <c:v>17.218522364621101</c:v>
                </c:pt>
                <c:pt idx="10035">
                  <c:v>17.217818313809801</c:v>
                </c:pt>
                <c:pt idx="10036">
                  <c:v>17.2175662514184</c:v>
                </c:pt>
                <c:pt idx="10037">
                  <c:v>17.215295257374098</c:v>
                </c:pt>
                <c:pt idx="10038">
                  <c:v>17.2154469375633</c:v>
                </c:pt>
                <c:pt idx="10039">
                  <c:v>17.215437392453101</c:v>
                </c:pt>
                <c:pt idx="10040">
                  <c:v>17.215333280103199</c:v>
                </c:pt>
                <c:pt idx="10041">
                  <c:v>17.215475665038198</c:v>
                </c:pt>
                <c:pt idx="10042">
                  <c:v>17.215453332631601</c:v>
                </c:pt>
                <c:pt idx="10043">
                  <c:v>17.215335945160302</c:v>
                </c:pt>
                <c:pt idx="10044">
                  <c:v>17.215207558754301</c:v>
                </c:pt>
                <c:pt idx="10045">
                  <c:v>17.210839501523601</c:v>
                </c:pt>
                <c:pt idx="10046">
                  <c:v>17.210352606752298</c:v>
                </c:pt>
                <c:pt idx="10047">
                  <c:v>17.2096408005462</c:v>
                </c:pt>
                <c:pt idx="10048">
                  <c:v>17.208535474204901</c:v>
                </c:pt>
                <c:pt idx="10049">
                  <c:v>17.207361076647</c:v>
                </c:pt>
                <c:pt idx="10050">
                  <c:v>17.205861314517701</c:v>
                </c:pt>
                <c:pt idx="10051">
                  <c:v>17.2041317421047</c:v>
                </c:pt>
                <c:pt idx="10052">
                  <c:v>17.2015480951268</c:v>
                </c:pt>
                <c:pt idx="10053">
                  <c:v>17.191007901918798</c:v>
                </c:pt>
                <c:pt idx="10054">
                  <c:v>17.188218642810501</c:v>
                </c:pt>
                <c:pt idx="10055">
                  <c:v>17.185270453099601</c:v>
                </c:pt>
                <c:pt idx="10056">
                  <c:v>17.181792782536899</c:v>
                </c:pt>
                <c:pt idx="10057">
                  <c:v>17.1781920673786</c:v>
                </c:pt>
                <c:pt idx="10058">
                  <c:v>17.174490960901799</c:v>
                </c:pt>
                <c:pt idx="10059">
                  <c:v>17.170783722625998</c:v>
                </c:pt>
                <c:pt idx="10060">
                  <c:v>17.1664076780737</c:v>
                </c:pt>
                <c:pt idx="10061">
                  <c:v>17.152206507467401</c:v>
                </c:pt>
                <c:pt idx="10062">
                  <c:v>17.148217995596699</c:v>
                </c:pt>
                <c:pt idx="10063">
                  <c:v>17.144023583910901</c:v>
                </c:pt>
                <c:pt idx="10064">
                  <c:v>17.139352454197098</c:v>
                </c:pt>
                <c:pt idx="10065">
                  <c:v>17.134652320343601</c:v>
                </c:pt>
                <c:pt idx="10066">
                  <c:v>17.130216873439299</c:v>
                </c:pt>
                <c:pt idx="10067">
                  <c:v>17.125570200050099</c:v>
                </c:pt>
                <c:pt idx="10068">
                  <c:v>17.121272281325599</c:v>
                </c:pt>
                <c:pt idx="10069">
                  <c:v>17.108132650708399</c:v>
                </c:pt>
                <c:pt idx="10070">
                  <c:v>17.103410466645901</c:v>
                </c:pt>
                <c:pt idx="10071">
                  <c:v>17.098714664834599</c:v>
                </c:pt>
                <c:pt idx="10072">
                  <c:v>17.093987447539199</c:v>
                </c:pt>
                <c:pt idx="10073">
                  <c:v>17.089540625664998</c:v>
                </c:pt>
                <c:pt idx="10074">
                  <c:v>17.085029405656002</c:v>
                </c:pt>
                <c:pt idx="10075">
                  <c:v>17.080786286729001</c:v>
                </c:pt>
                <c:pt idx="10076">
                  <c:v>17.0764564861216</c:v>
                </c:pt>
                <c:pt idx="10077">
                  <c:v>17.057864732987099</c:v>
                </c:pt>
                <c:pt idx="10078">
                  <c:v>17.0553632008228</c:v>
                </c:pt>
                <c:pt idx="10079">
                  <c:v>17.052957813954102</c:v>
                </c:pt>
                <c:pt idx="10080">
                  <c:v>17.048852642947899</c:v>
                </c:pt>
                <c:pt idx="10081">
                  <c:v>17.044992210153602</c:v>
                </c:pt>
                <c:pt idx="10082">
                  <c:v>17.041019445746301</c:v>
                </c:pt>
                <c:pt idx="10083">
                  <c:v>17.037318554909501</c:v>
                </c:pt>
                <c:pt idx="10084">
                  <c:v>17.033647017602998</c:v>
                </c:pt>
                <c:pt idx="10085">
                  <c:v>17.023291533915401</c:v>
                </c:pt>
                <c:pt idx="10086">
                  <c:v>17.019768001515999</c:v>
                </c:pt>
                <c:pt idx="10087">
                  <c:v>17.016221178392101</c:v>
                </c:pt>
                <c:pt idx="10088">
                  <c:v>17.012899786966798</c:v>
                </c:pt>
                <c:pt idx="10089">
                  <c:v>17.009606636287302</c:v>
                </c:pt>
                <c:pt idx="10090">
                  <c:v>17.006402856660699</c:v>
                </c:pt>
                <c:pt idx="10091">
                  <c:v>17.003296267687102</c:v>
                </c:pt>
                <c:pt idx="10092">
                  <c:v>17.000296466277799</c:v>
                </c:pt>
                <c:pt idx="10093">
                  <c:v>16.9914086214497</c:v>
                </c:pt>
                <c:pt idx="10094">
                  <c:v>16.988907529582701</c:v>
                </c:pt>
                <c:pt idx="10095">
                  <c:v>16.986265476833399</c:v>
                </c:pt>
                <c:pt idx="10096">
                  <c:v>16.9838671233517</c:v>
                </c:pt>
                <c:pt idx="10097">
                  <c:v>16.981549929609901</c:v>
                </c:pt>
                <c:pt idx="10098">
                  <c:v>16.9793279427813</c:v>
                </c:pt>
                <c:pt idx="10099">
                  <c:v>16.977234232693501</c:v>
                </c:pt>
                <c:pt idx="10100">
                  <c:v>16.975400851618399</c:v>
                </c:pt>
                <c:pt idx="10101">
                  <c:v>16.971206670566701</c:v>
                </c:pt>
                <c:pt idx="10102">
                  <c:v>16.9698178215171</c:v>
                </c:pt>
                <c:pt idx="10103">
                  <c:v>16.968603511395699</c:v>
                </c:pt>
                <c:pt idx="10104">
                  <c:v>16.9676019626535</c:v>
                </c:pt>
                <c:pt idx="10105">
                  <c:v>16.966845241985901</c:v>
                </c:pt>
                <c:pt idx="10106">
                  <c:v>16.9662124748092</c:v>
                </c:pt>
                <c:pt idx="10107">
                  <c:v>16.965845547064099</c:v>
                </c:pt>
                <c:pt idx="10108">
                  <c:v>16.965738098116201</c:v>
                </c:pt>
                <c:pt idx="10109">
                  <c:v>16.969564068643699</c:v>
                </c:pt>
                <c:pt idx="10110">
                  <c:v>16.968998889233099</c:v>
                </c:pt>
                <c:pt idx="10111">
                  <c:v>16.968514189605301</c:v>
                </c:pt>
                <c:pt idx="10112">
                  <c:v>16.969444181463601</c:v>
                </c:pt>
                <c:pt idx="10113">
                  <c:v>16.970910270646499</c:v>
                </c:pt>
                <c:pt idx="10114">
                  <c:v>16.972391352858899</c:v>
                </c:pt>
                <c:pt idx="10115">
                  <c:v>16.974336848307701</c:v>
                </c:pt>
                <c:pt idx="10116">
                  <c:v>16.976364541493101</c:v>
                </c:pt>
                <c:pt idx="10117">
                  <c:v>16.9877777124434</c:v>
                </c:pt>
                <c:pt idx="10118">
                  <c:v>16.9900218828226</c:v>
                </c:pt>
                <c:pt idx="10119">
                  <c:v>16.992783317006399</c:v>
                </c:pt>
                <c:pt idx="10120">
                  <c:v>16.995957977460801</c:v>
                </c:pt>
                <c:pt idx="10121">
                  <c:v>16.999283687942899</c:v>
                </c:pt>
                <c:pt idx="10122">
                  <c:v>17.0028047097369</c:v>
                </c:pt>
                <c:pt idx="10123">
                  <c:v>17.006552450851601</c:v>
                </c:pt>
                <c:pt idx="10124">
                  <c:v>17.010279178262302</c:v>
                </c:pt>
                <c:pt idx="10125">
                  <c:v>17.025434652572901</c:v>
                </c:pt>
                <c:pt idx="10126">
                  <c:v>17.029581909765302</c:v>
                </c:pt>
                <c:pt idx="10127">
                  <c:v>17.034185202843101</c:v>
                </c:pt>
                <c:pt idx="10128">
                  <c:v>17.038892594603301</c:v>
                </c:pt>
                <c:pt idx="10129">
                  <c:v>17.0438597308321</c:v>
                </c:pt>
                <c:pt idx="10130">
                  <c:v>17.0486916349581</c:v>
                </c:pt>
                <c:pt idx="10131">
                  <c:v>17.053880451105599</c:v>
                </c:pt>
                <c:pt idx="10132">
                  <c:v>17.059189926509401</c:v>
                </c:pt>
                <c:pt idx="10133">
                  <c:v>17.074403720712599</c:v>
                </c:pt>
                <c:pt idx="10134">
                  <c:v>17.079730478432399</c:v>
                </c:pt>
                <c:pt idx="10135">
                  <c:v>17.084865093567402</c:v>
                </c:pt>
                <c:pt idx="10136">
                  <c:v>17.090375109165201</c:v>
                </c:pt>
                <c:pt idx="10137">
                  <c:v>17.095620039610299</c:v>
                </c:pt>
                <c:pt idx="10138">
                  <c:v>17.100567837794902</c:v>
                </c:pt>
                <c:pt idx="10139">
                  <c:v>17.105188107702801</c:v>
                </c:pt>
                <c:pt idx="10140">
                  <c:v>17.1094535577854</c:v>
                </c:pt>
                <c:pt idx="10141">
                  <c:v>17.118969020650599</c:v>
                </c:pt>
                <c:pt idx="10142">
                  <c:v>17.122644486654799</c:v>
                </c:pt>
                <c:pt idx="10143">
                  <c:v>17.1261562244887</c:v>
                </c:pt>
                <c:pt idx="10144">
                  <c:v>17.128859453696201</c:v>
                </c:pt>
                <c:pt idx="10145">
                  <c:v>17.131143715401699</c:v>
                </c:pt>
                <c:pt idx="10146">
                  <c:v>17.1328642541826</c:v>
                </c:pt>
                <c:pt idx="10147">
                  <c:v>17.134025754356301</c:v>
                </c:pt>
                <c:pt idx="10148">
                  <c:v>17.134591782898301</c:v>
                </c:pt>
                <c:pt idx="10149">
                  <c:v>17.133914019146001</c:v>
                </c:pt>
                <c:pt idx="10150">
                  <c:v>17.133395133218698</c:v>
                </c:pt>
                <c:pt idx="10151">
                  <c:v>17.132328781902402</c:v>
                </c:pt>
                <c:pt idx="10152">
                  <c:v>17.130627237534299</c:v>
                </c:pt>
                <c:pt idx="10153">
                  <c:v>17.1283917217965</c:v>
                </c:pt>
                <c:pt idx="10154">
                  <c:v>17.125539373577499</c:v>
                </c:pt>
                <c:pt idx="10155">
                  <c:v>17.122296602116801</c:v>
                </c:pt>
                <c:pt idx="10156">
                  <c:v>17.118545836446302</c:v>
                </c:pt>
                <c:pt idx="10157">
                  <c:v>17.109104441145799</c:v>
                </c:pt>
                <c:pt idx="10158">
                  <c:v>17.1047626278359</c:v>
                </c:pt>
                <c:pt idx="10159">
                  <c:v>17.099916598964299</c:v>
                </c:pt>
                <c:pt idx="10160">
                  <c:v>17.094789616370601</c:v>
                </c:pt>
                <c:pt idx="10161">
                  <c:v>17.089493010364301</c:v>
                </c:pt>
                <c:pt idx="10162">
                  <c:v>17.0840954296532</c:v>
                </c:pt>
                <c:pt idx="10163">
                  <c:v>17.078662104156301</c:v>
                </c:pt>
                <c:pt idx="10164">
                  <c:v>17.073338590999601</c:v>
                </c:pt>
                <c:pt idx="10165">
                  <c:v>17.062650428016401</c:v>
                </c:pt>
                <c:pt idx="10166">
                  <c:v>17.057555405080201</c:v>
                </c:pt>
                <c:pt idx="10167">
                  <c:v>17.052573050325599</c:v>
                </c:pt>
                <c:pt idx="10168">
                  <c:v>17.047794777279002</c:v>
                </c:pt>
                <c:pt idx="10169">
                  <c:v>17.0433996900314</c:v>
                </c:pt>
                <c:pt idx="10170">
                  <c:v>17.039248124095</c:v>
                </c:pt>
                <c:pt idx="10171">
                  <c:v>17.0353741980005</c:v>
                </c:pt>
                <c:pt idx="10172">
                  <c:v>17.031935069344801</c:v>
                </c:pt>
                <c:pt idx="10173">
                  <c:v>17.025755473462802</c:v>
                </c:pt>
                <c:pt idx="10174">
                  <c:v>17.0229989015907</c:v>
                </c:pt>
                <c:pt idx="10175">
                  <c:v>17.020605263511801</c:v>
                </c:pt>
                <c:pt idx="10176">
                  <c:v>17.018613251027599</c:v>
                </c:pt>
                <c:pt idx="10177">
                  <c:v>17.016921086919801</c:v>
                </c:pt>
                <c:pt idx="10178">
                  <c:v>17.015574512887301</c:v>
                </c:pt>
                <c:pt idx="10179">
                  <c:v>17.014517970347999</c:v>
                </c:pt>
                <c:pt idx="10180">
                  <c:v>17.0138160853997</c:v>
                </c:pt>
                <c:pt idx="10181">
                  <c:v>17.012572729615702</c:v>
                </c:pt>
                <c:pt idx="10182">
                  <c:v>17.012397565916299</c:v>
                </c:pt>
                <c:pt idx="10183">
                  <c:v>17.012394484975101</c:v>
                </c:pt>
                <c:pt idx="10184">
                  <c:v>17.012530374931401</c:v>
                </c:pt>
                <c:pt idx="10185">
                  <c:v>17.012781175068099</c:v>
                </c:pt>
                <c:pt idx="10186">
                  <c:v>17.013119935358102</c:v>
                </c:pt>
                <c:pt idx="10187">
                  <c:v>17.013536642771498</c:v>
                </c:pt>
                <c:pt idx="10188">
                  <c:v>17.014031948323399</c:v>
                </c:pt>
                <c:pt idx="10189">
                  <c:v>17.0147803549801</c:v>
                </c:pt>
                <c:pt idx="10190">
                  <c:v>17.015597464029501</c:v>
                </c:pt>
                <c:pt idx="10191">
                  <c:v>17.0164788652949</c:v>
                </c:pt>
                <c:pt idx="10192">
                  <c:v>17.017381823500902</c:v>
                </c:pt>
                <c:pt idx="10193">
                  <c:v>17.018215240379099</c:v>
                </c:pt>
                <c:pt idx="10194">
                  <c:v>17.018979927565699</c:v>
                </c:pt>
                <c:pt idx="10195">
                  <c:v>17.019555102374099</c:v>
                </c:pt>
                <c:pt idx="10196">
                  <c:v>17.0199745806908</c:v>
                </c:pt>
                <c:pt idx="10197">
                  <c:v>17.019294603275</c:v>
                </c:pt>
                <c:pt idx="10198">
                  <c:v>17.0194517098777</c:v>
                </c:pt>
                <c:pt idx="10199">
                  <c:v>17.0192880783516</c:v>
                </c:pt>
                <c:pt idx="10200">
                  <c:v>17.018958512681799</c:v>
                </c:pt>
                <c:pt idx="10201">
                  <c:v>17.018444492798999</c:v>
                </c:pt>
                <c:pt idx="10202">
                  <c:v>17.0176387986211</c:v>
                </c:pt>
                <c:pt idx="10203">
                  <c:v>17.016739526639402</c:v>
                </c:pt>
                <c:pt idx="10204">
                  <c:v>17.015540139243299</c:v>
                </c:pt>
                <c:pt idx="10205">
                  <c:v>17.012476477442899</c:v>
                </c:pt>
                <c:pt idx="10206">
                  <c:v>17.010970612603</c:v>
                </c:pt>
                <c:pt idx="10207">
                  <c:v>17.009328703572098</c:v>
                </c:pt>
                <c:pt idx="10208">
                  <c:v>17.007624246308801</c:v>
                </c:pt>
                <c:pt idx="10209">
                  <c:v>17.005849575424801</c:v>
                </c:pt>
                <c:pt idx="10210">
                  <c:v>17.0039180805896</c:v>
                </c:pt>
                <c:pt idx="10211">
                  <c:v>17.001956542979102</c:v>
                </c:pt>
                <c:pt idx="10212">
                  <c:v>17.000018660606901</c:v>
                </c:pt>
                <c:pt idx="10213">
                  <c:v>16.998147141465601</c:v>
                </c:pt>
                <c:pt idx="10214">
                  <c:v>16.996409390706201</c:v>
                </c:pt>
                <c:pt idx="10215">
                  <c:v>16.9948477991929</c:v>
                </c:pt>
                <c:pt idx="10216">
                  <c:v>16.9934887829769</c:v>
                </c:pt>
                <c:pt idx="10217">
                  <c:v>16.992318689256599</c:v>
                </c:pt>
                <c:pt idx="10218">
                  <c:v>16.991420937586</c:v>
                </c:pt>
                <c:pt idx="10219">
                  <c:v>16.9907551705804</c:v>
                </c:pt>
                <c:pt idx="10220">
                  <c:v>16.990470622417501</c:v>
                </c:pt>
                <c:pt idx="10221">
                  <c:v>16.994747703178898</c:v>
                </c:pt>
                <c:pt idx="10222">
                  <c:v>16.994954330319299</c:v>
                </c:pt>
                <c:pt idx="10223">
                  <c:v>16.9956609736237</c:v>
                </c:pt>
                <c:pt idx="10224">
                  <c:v>16.9965904826959</c:v>
                </c:pt>
                <c:pt idx="10225">
                  <c:v>16.997814281721599</c:v>
                </c:pt>
                <c:pt idx="10226">
                  <c:v>16.999474528025999</c:v>
                </c:pt>
                <c:pt idx="10227">
                  <c:v>17.001310800608099</c:v>
                </c:pt>
                <c:pt idx="10228">
                  <c:v>17.003523465320601</c:v>
                </c:pt>
                <c:pt idx="10229">
                  <c:v>17.0130054370536</c:v>
                </c:pt>
                <c:pt idx="10230">
                  <c:v>17.015369754135101</c:v>
                </c:pt>
                <c:pt idx="10231">
                  <c:v>17.018067045437601</c:v>
                </c:pt>
                <c:pt idx="10232">
                  <c:v>17.0208597529207</c:v>
                </c:pt>
                <c:pt idx="10233">
                  <c:v>17.023755654453598</c:v>
                </c:pt>
                <c:pt idx="10234">
                  <c:v>17.026459710179999</c:v>
                </c:pt>
                <c:pt idx="10235">
                  <c:v>17.029620011959501</c:v>
                </c:pt>
                <c:pt idx="10236">
                  <c:v>17.032509042506099</c:v>
                </c:pt>
                <c:pt idx="10237">
                  <c:v>17.0414781596028</c:v>
                </c:pt>
                <c:pt idx="10238">
                  <c:v>17.044277062918699</c:v>
                </c:pt>
                <c:pt idx="10239">
                  <c:v>17.046787109104098</c:v>
                </c:pt>
                <c:pt idx="10240">
                  <c:v>17.0493015789135</c:v>
                </c:pt>
                <c:pt idx="10241">
                  <c:v>17.0515805220777</c:v>
                </c:pt>
                <c:pt idx="10242">
                  <c:v>17.053772194373401</c:v>
                </c:pt>
                <c:pt idx="10243">
                  <c:v>17.055841540050999</c:v>
                </c:pt>
                <c:pt idx="10244">
                  <c:v>17.057561168220399</c:v>
                </c:pt>
                <c:pt idx="10245">
                  <c:v>17.064073273193799</c:v>
                </c:pt>
                <c:pt idx="10246">
                  <c:v>17.065591762848101</c:v>
                </c:pt>
                <c:pt idx="10247">
                  <c:v>17.0667640739265</c:v>
                </c:pt>
                <c:pt idx="10248">
                  <c:v>17.068056085432801</c:v>
                </c:pt>
                <c:pt idx="10249">
                  <c:v>17.069101650907001</c:v>
                </c:pt>
                <c:pt idx="10250">
                  <c:v>17.069903928263599</c:v>
                </c:pt>
                <c:pt idx="10251">
                  <c:v>17.070811842652301</c:v>
                </c:pt>
                <c:pt idx="10252">
                  <c:v>17.0713688806701</c:v>
                </c:pt>
                <c:pt idx="10253">
                  <c:v>17.077455148098</c:v>
                </c:pt>
                <c:pt idx="10254">
                  <c:v>17.077846805302102</c:v>
                </c:pt>
                <c:pt idx="10255">
                  <c:v>17.078341079250499</c:v>
                </c:pt>
                <c:pt idx="10256">
                  <c:v>17.078984600404102</c:v>
                </c:pt>
                <c:pt idx="10257">
                  <c:v>17.079392381853001</c:v>
                </c:pt>
                <c:pt idx="10258">
                  <c:v>17.079759787035599</c:v>
                </c:pt>
                <c:pt idx="10259">
                  <c:v>17.0803692255197</c:v>
                </c:pt>
                <c:pt idx="10260">
                  <c:v>17.0810156301443</c:v>
                </c:pt>
                <c:pt idx="10261">
                  <c:v>17.088753618243199</c:v>
                </c:pt>
                <c:pt idx="10262">
                  <c:v>17.089206081318601</c:v>
                </c:pt>
                <c:pt idx="10263">
                  <c:v>17.0901021923858</c:v>
                </c:pt>
                <c:pt idx="10264">
                  <c:v>17.0910286199178</c:v>
                </c:pt>
                <c:pt idx="10265">
                  <c:v>17.091913592979299</c:v>
                </c:pt>
                <c:pt idx="10266">
                  <c:v>17.092847977129502</c:v>
                </c:pt>
                <c:pt idx="10267">
                  <c:v>17.094179024359399</c:v>
                </c:pt>
                <c:pt idx="10268">
                  <c:v>17.0953077034406</c:v>
                </c:pt>
                <c:pt idx="10269">
                  <c:v>17.103567944342601</c:v>
                </c:pt>
                <c:pt idx="10270">
                  <c:v>17.104975309181398</c:v>
                </c:pt>
                <c:pt idx="10271">
                  <c:v>17.106342313963601</c:v>
                </c:pt>
                <c:pt idx="10272">
                  <c:v>17.107701052604199</c:v>
                </c:pt>
                <c:pt idx="10273">
                  <c:v>17.109481291611001</c:v>
                </c:pt>
                <c:pt idx="10274">
                  <c:v>17.111180469869399</c:v>
                </c:pt>
                <c:pt idx="10275">
                  <c:v>17.1127041037266</c:v>
                </c:pt>
                <c:pt idx="10276">
                  <c:v>17.1141734153749</c:v>
                </c:pt>
                <c:pt idx="10277">
                  <c:v>17.120494108232901</c:v>
                </c:pt>
                <c:pt idx="10278">
                  <c:v>17.122275814835401</c:v>
                </c:pt>
                <c:pt idx="10279">
                  <c:v>17.124028795181601</c:v>
                </c:pt>
                <c:pt idx="10280">
                  <c:v>17.125648835697302</c:v>
                </c:pt>
                <c:pt idx="10281">
                  <c:v>17.127247539344101</c:v>
                </c:pt>
                <c:pt idx="10282">
                  <c:v>17.128641101758401</c:v>
                </c:pt>
                <c:pt idx="10283">
                  <c:v>17.1301865500179</c:v>
                </c:pt>
                <c:pt idx="10284">
                  <c:v>17.131654172559799</c:v>
                </c:pt>
                <c:pt idx="10285">
                  <c:v>17.136149865249401</c:v>
                </c:pt>
                <c:pt idx="10286">
                  <c:v>17.137355058427701</c:v>
                </c:pt>
                <c:pt idx="10287">
                  <c:v>17.138643692943699</c:v>
                </c:pt>
                <c:pt idx="10288">
                  <c:v>17.139888847468701</c:v>
                </c:pt>
                <c:pt idx="10289">
                  <c:v>17.1411296397964</c:v>
                </c:pt>
                <c:pt idx="10290">
                  <c:v>17.142327463999401</c:v>
                </c:pt>
                <c:pt idx="10291">
                  <c:v>17.143535262068699</c:v>
                </c:pt>
                <c:pt idx="10292">
                  <c:v>17.144716404021999</c:v>
                </c:pt>
                <c:pt idx="10293">
                  <c:v>17.148454326387299</c:v>
                </c:pt>
                <c:pt idx="10294">
                  <c:v>17.149632846581401</c:v>
                </c:pt>
                <c:pt idx="10295">
                  <c:v>17.150787504760501</c:v>
                </c:pt>
                <c:pt idx="10296">
                  <c:v>17.151991016107601</c:v>
                </c:pt>
                <c:pt idx="10297">
                  <c:v>17.1531587198007</c:v>
                </c:pt>
                <c:pt idx="10298">
                  <c:v>17.1543574567091</c:v>
                </c:pt>
                <c:pt idx="10299">
                  <c:v>17.1555192881452</c:v>
                </c:pt>
                <c:pt idx="10300">
                  <c:v>17.156759119949498</c:v>
                </c:pt>
                <c:pt idx="10301">
                  <c:v>17.161521577191699</c:v>
                </c:pt>
                <c:pt idx="10302">
                  <c:v>17.1626699730413</c:v>
                </c:pt>
                <c:pt idx="10303">
                  <c:v>17.1638715305603</c:v>
                </c:pt>
                <c:pt idx="10304">
                  <c:v>17.165070302683599</c:v>
                </c:pt>
                <c:pt idx="10305">
                  <c:v>17.166354460554999</c:v>
                </c:pt>
                <c:pt idx="10306">
                  <c:v>17.167666075257301</c:v>
                </c:pt>
                <c:pt idx="10307">
                  <c:v>17.168957462601799</c:v>
                </c:pt>
                <c:pt idx="10308">
                  <c:v>17.170267115941598</c:v>
                </c:pt>
                <c:pt idx="10309">
                  <c:v>17.176450761212902</c:v>
                </c:pt>
                <c:pt idx="10310">
                  <c:v>17.1777235602218</c:v>
                </c:pt>
                <c:pt idx="10311">
                  <c:v>17.179171120302101</c:v>
                </c:pt>
                <c:pt idx="10312">
                  <c:v>17.1806624877999</c:v>
                </c:pt>
                <c:pt idx="10313">
                  <c:v>17.182193471253498</c:v>
                </c:pt>
                <c:pt idx="10314">
                  <c:v>17.1836078933542</c:v>
                </c:pt>
                <c:pt idx="10315">
                  <c:v>17.185211628068199</c:v>
                </c:pt>
                <c:pt idx="10316">
                  <c:v>17.1868426127722</c:v>
                </c:pt>
                <c:pt idx="10317">
                  <c:v>17.1935189324054</c:v>
                </c:pt>
                <c:pt idx="10318">
                  <c:v>17.195020317342699</c:v>
                </c:pt>
                <c:pt idx="10319">
                  <c:v>17.196540806893299</c:v>
                </c:pt>
                <c:pt idx="10320">
                  <c:v>17.198124074972199</c:v>
                </c:pt>
                <c:pt idx="10321">
                  <c:v>17.199647458812599</c:v>
                </c:pt>
                <c:pt idx="10322">
                  <c:v>17.201088759170599</c:v>
                </c:pt>
                <c:pt idx="10323">
                  <c:v>17.202350979518201</c:v>
                </c:pt>
                <c:pt idx="10324">
                  <c:v>17.203404907162799</c:v>
                </c:pt>
                <c:pt idx="10325">
                  <c:v>17.205694061638201</c:v>
                </c:pt>
                <c:pt idx="10326">
                  <c:v>17.206211253831999</c:v>
                </c:pt>
                <c:pt idx="10327">
                  <c:v>17.206552895285999</c:v>
                </c:pt>
                <c:pt idx="10328">
                  <c:v>17.206465161446399</c:v>
                </c:pt>
                <c:pt idx="10329">
                  <c:v>17.2059919220832</c:v>
                </c:pt>
                <c:pt idx="10330">
                  <c:v>17.205137771050001</c:v>
                </c:pt>
                <c:pt idx="10331">
                  <c:v>17.203799372588701</c:v>
                </c:pt>
                <c:pt idx="10332">
                  <c:v>17.201970746225602</c:v>
                </c:pt>
                <c:pt idx="10333">
                  <c:v>17.190220531765</c:v>
                </c:pt>
                <c:pt idx="10334">
                  <c:v>17.187416759723899</c:v>
                </c:pt>
                <c:pt idx="10335">
                  <c:v>17.184124360766901</c:v>
                </c:pt>
                <c:pt idx="10336">
                  <c:v>17.180349510201399</c:v>
                </c:pt>
                <c:pt idx="10337">
                  <c:v>17.176104785954202</c:v>
                </c:pt>
                <c:pt idx="10338">
                  <c:v>17.1714053217074</c:v>
                </c:pt>
                <c:pt idx="10339">
                  <c:v>17.166344059699899</c:v>
                </c:pt>
                <c:pt idx="10340">
                  <c:v>17.160865843664901</c:v>
                </c:pt>
                <c:pt idx="10341">
                  <c:v>17.145887150176002</c:v>
                </c:pt>
                <c:pt idx="10342">
                  <c:v>17.1400477497554</c:v>
                </c:pt>
                <c:pt idx="10343">
                  <c:v>17.1337458126116</c:v>
                </c:pt>
                <c:pt idx="10344">
                  <c:v>17.1275496656861</c:v>
                </c:pt>
                <c:pt idx="10345">
                  <c:v>17.121139908671999</c:v>
                </c:pt>
                <c:pt idx="10346">
                  <c:v>17.1145927819138</c:v>
                </c:pt>
                <c:pt idx="10347">
                  <c:v>17.108236468026401</c:v>
                </c:pt>
                <c:pt idx="10348">
                  <c:v>17.101913493258898</c:v>
                </c:pt>
                <c:pt idx="10349">
                  <c:v>17.0884210980044</c:v>
                </c:pt>
                <c:pt idx="10350">
                  <c:v>17.082904986073501</c:v>
                </c:pt>
                <c:pt idx="10351">
                  <c:v>17.077396552505</c:v>
                </c:pt>
                <c:pt idx="10352">
                  <c:v>17.072311003243101</c:v>
                </c:pt>
                <c:pt idx="10353">
                  <c:v>17.0676203905957</c:v>
                </c:pt>
                <c:pt idx="10354">
                  <c:v>17.063407486516201</c:v>
                </c:pt>
                <c:pt idx="10355">
                  <c:v>17.0596978700184</c:v>
                </c:pt>
                <c:pt idx="10356">
                  <c:v>17.056540155967198</c:v>
                </c:pt>
                <c:pt idx="10357">
                  <c:v>17.052851085461999</c:v>
                </c:pt>
                <c:pt idx="10358">
                  <c:v>17.050816200864698</c:v>
                </c:pt>
                <c:pt idx="10359">
                  <c:v>17.049318806457801</c:v>
                </c:pt>
                <c:pt idx="10360">
                  <c:v>17.048357680968799</c:v>
                </c:pt>
                <c:pt idx="10361">
                  <c:v>17.0478736830058</c:v>
                </c:pt>
                <c:pt idx="10362">
                  <c:v>17.047929919698198</c:v>
                </c:pt>
                <c:pt idx="10363">
                  <c:v>17.048424172819299</c:v>
                </c:pt>
                <c:pt idx="10364">
                  <c:v>17.0492200944981</c:v>
                </c:pt>
                <c:pt idx="10365">
                  <c:v>17.053931740308499</c:v>
                </c:pt>
                <c:pt idx="10366">
                  <c:v>17.055485806667502</c:v>
                </c:pt>
                <c:pt idx="10367">
                  <c:v>17.057178615968599</c:v>
                </c:pt>
                <c:pt idx="10368">
                  <c:v>17.059039013978602</c:v>
                </c:pt>
                <c:pt idx="10369">
                  <c:v>17.061159500022299</c:v>
                </c:pt>
                <c:pt idx="10370">
                  <c:v>17.063284974917099</c:v>
                </c:pt>
                <c:pt idx="10371">
                  <c:v>17.065351681391402</c:v>
                </c:pt>
                <c:pt idx="10372">
                  <c:v>17.067505719327901</c:v>
                </c:pt>
                <c:pt idx="10373">
                  <c:v>17.072205244436301</c:v>
                </c:pt>
                <c:pt idx="10374">
                  <c:v>17.074044364325701</c:v>
                </c:pt>
                <c:pt idx="10375">
                  <c:v>17.075797505607799</c:v>
                </c:pt>
                <c:pt idx="10376">
                  <c:v>17.077278143263602</c:v>
                </c:pt>
                <c:pt idx="10377">
                  <c:v>17.078532195981499</c:v>
                </c:pt>
                <c:pt idx="10378">
                  <c:v>17.0794953145307</c:v>
                </c:pt>
                <c:pt idx="10379">
                  <c:v>17.080145904451701</c:v>
                </c:pt>
                <c:pt idx="10380">
                  <c:v>17.080490677785399</c:v>
                </c:pt>
                <c:pt idx="10381">
                  <c:v>17.0789412520339</c:v>
                </c:pt>
                <c:pt idx="10382">
                  <c:v>17.078635772478201</c:v>
                </c:pt>
                <c:pt idx="10383">
                  <c:v>17.077885251701399</c:v>
                </c:pt>
                <c:pt idx="10384">
                  <c:v>17.076875178621499</c:v>
                </c:pt>
                <c:pt idx="10385">
                  <c:v>17.0754346379852</c:v>
                </c:pt>
                <c:pt idx="10386">
                  <c:v>17.073710842179299</c:v>
                </c:pt>
                <c:pt idx="10387">
                  <c:v>17.071747782807801</c:v>
                </c:pt>
                <c:pt idx="10388">
                  <c:v>17.0695077527004</c:v>
                </c:pt>
                <c:pt idx="10389">
                  <c:v>17.0618069668744</c:v>
                </c:pt>
                <c:pt idx="10390">
                  <c:v>17.059063247658901</c:v>
                </c:pt>
                <c:pt idx="10391">
                  <c:v>17.056008586043198</c:v>
                </c:pt>
                <c:pt idx="10392">
                  <c:v>17.0529225432246</c:v>
                </c:pt>
                <c:pt idx="10393">
                  <c:v>17.0496597585987</c:v>
                </c:pt>
                <c:pt idx="10394">
                  <c:v>17.0462222316214</c:v>
                </c:pt>
                <c:pt idx="10395">
                  <c:v>17.042857146888899</c:v>
                </c:pt>
                <c:pt idx="10396">
                  <c:v>17.039370653026399</c:v>
                </c:pt>
                <c:pt idx="10397">
                  <c:v>17.0301721775175</c:v>
                </c:pt>
                <c:pt idx="10398">
                  <c:v>17.026923386350202</c:v>
                </c:pt>
                <c:pt idx="10399">
                  <c:v>17.023551772340799</c:v>
                </c:pt>
                <c:pt idx="10400">
                  <c:v>17.020419264710199</c:v>
                </c:pt>
                <c:pt idx="10401">
                  <c:v>17.0172752611271</c:v>
                </c:pt>
                <c:pt idx="10402">
                  <c:v>17.014423135794001</c:v>
                </c:pt>
                <c:pt idx="10403">
                  <c:v>17.011722816490401</c:v>
                </c:pt>
                <c:pt idx="10404">
                  <c:v>17.009138025459499</c:v>
                </c:pt>
                <c:pt idx="10405">
                  <c:v>17.0025046711595</c:v>
                </c:pt>
                <c:pt idx="10406">
                  <c:v>17.000549545828001</c:v>
                </c:pt>
                <c:pt idx="10407">
                  <c:v>16.998617247111</c:v>
                </c:pt>
                <c:pt idx="10408">
                  <c:v>16.996974854744501</c:v>
                </c:pt>
                <c:pt idx="10409">
                  <c:v>16.9954582444295</c:v>
                </c:pt>
                <c:pt idx="10410">
                  <c:v>16.9941998813655</c:v>
                </c:pt>
                <c:pt idx="10411">
                  <c:v>16.9930262848093</c:v>
                </c:pt>
                <c:pt idx="10412">
                  <c:v>16.992099676538899</c:v>
                </c:pt>
                <c:pt idx="10413">
                  <c:v>16.988308804746399</c:v>
                </c:pt>
                <c:pt idx="10414">
                  <c:v>16.9876446278919</c:v>
                </c:pt>
                <c:pt idx="10415">
                  <c:v>16.986957905677802</c:v>
                </c:pt>
                <c:pt idx="10416">
                  <c:v>16.986359485363401</c:v>
                </c:pt>
                <c:pt idx="10417">
                  <c:v>16.985884438761801</c:v>
                </c:pt>
                <c:pt idx="10418">
                  <c:v>16.985357472208001</c:v>
                </c:pt>
                <c:pt idx="10419">
                  <c:v>16.984783605825601</c:v>
                </c:pt>
                <c:pt idx="10420">
                  <c:v>16.984183568122699</c:v>
                </c:pt>
                <c:pt idx="10421">
                  <c:v>16.980575835733301</c:v>
                </c:pt>
                <c:pt idx="10422">
                  <c:v>16.9798340612879</c:v>
                </c:pt>
                <c:pt idx="10423">
                  <c:v>16.9789556966936</c:v>
                </c:pt>
                <c:pt idx="10424">
                  <c:v>16.977906801756699</c:v>
                </c:pt>
                <c:pt idx="10425">
                  <c:v>16.9767264581421</c:v>
                </c:pt>
                <c:pt idx="10426">
                  <c:v>16.975407058003299</c:v>
                </c:pt>
                <c:pt idx="10427">
                  <c:v>16.973995621910699</c:v>
                </c:pt>
                <c:pt idx="10428">
                  <c:v>16.972351362734301</c:v>
                </c:pt>
                <c:pt idx="10429">
                  <c:v>16.9671808716135</c:v>
                </c:pt>
                <c:pt idx="10430">
                  <c:v>16.965519225604599</c:v>
                </c:pt>
                <c:pt idx="10431">
                  <c:v>16.963554579171401</c:v>
                </c:pt>
                <c:pt idx="10432">
                  <c:v>16.961422584069101</c:v>
                </c:pt>
                <c:pt idx="10433">
                  <c:v>16.959284985684899</c:v>
                </c:pt>
                <c:pt idx="10434">
                  <c:v>16.957023845240698</c:v>
                </c:pt>
                <c:pt idx="10435">
                  <c:v>16.954738944165602</c:v>
                </c:pt>
                <c:pt idx="10436">
                  <c:v>16.9524612237818</c:v>
                </c:pt>
                <c:pt idx="10437">
                  <c:v>16.9465219593515</c:v>
                </c:pt>
                <c:pt idx="10438">
                  <c:v>16.944323259253299</c:v>
                </c:pt>
                <c:pt idx="10439">
                  <c:v>16.9418816013089</c:v>
                </c:pt>
                <c:pt idx="10440">
                  <c:v>16.939507067111101</c:v>
                </c:pt>
                <c:pt idx="10441">
                  <c:v>16.937065383275201</c:v>
                </c:pt>
                <c:pt idx="10442">
                  <c:v>16.934707212227199</c:v>
                </c:pt>
                <c:pt idx="10443">
                  <c:v>16.9322770729373</c:v>
                </c:pt>
                <c:pt idx="10444">
                  <c:v>16.929935644752401</c:v>
                </c:pt>
                <c:pt idx="10445">
                  <c:v>16.9240319125872</c:v>
                </c:pt>
                <c:pt idx="10446">
                  <c:v>16.9216788210517</c:v>
                </c:pt>
                <c:pt idx="10447">
                  <c:v>16.919323329042602</c:v>
                </c:pt>
                <c:pt idx="10448">
                  <c:v>16.916887041298001</c:v>
                </c:pt>
                <c:pt idx="10449">
                  <c:v>16.914539277568899</c:v>
                </c:pt>
                <c:pt idx="10450">
                  <c:v>16.912119141637501</c:v>
                </c:pt>
                <c:pt idx="10451">
                  <c:v>16.909652803986098</c:v>
                </c:pt>
                <c:pt idx="10452">
                  <c:v>16.907152578419002</c:v>
                </c:pt>
                <c:pt idx="10453">
                  <c:v>16.900415149633702</c:v>
                </c:pt>
                <c:pt idx="10454">
                  <c:v>16.897769286155501</c:v>
                </c:pt>
                <c:pt idx="10455">
                  <c:v>16.895035700314899</c:v>
                </c:pt>
                <c:pt idx="10456">
                  <c:v>16.892210517349501</c:v>
                </c:pt>
                <c:pt idx="10457">
                  <c:v>16.889288215365799</c:v>
                </c:pt>
                <c:pt idx="10458">
                  <c:v>16.886261449664499</c:v>
                </c:pt>
                <c:pt idx="10459">
                  <c:v>16.8831230760475</c:v>
                </c:pt>
                <c:pt idx="10460">
                  <c:v>16.880039185883501</c:v>
                </c:pt>
                <c:pt idx="10461">
                  <c:v>16.8708359299685</c:v>
                </c:pt>
                <c:pt idx="10462">
                  <c:v>16.867496322085099</c:v>
                </c:pt>
                <c:pt idx="10463">
                  <c:v>16.8639112282033</c:v>
                </c:pt>
                <c:pt idx="10464">
                  <c:v>16.860210312246501</c:v>
                </c:pt>
                <c:pt idx="10465">
                  <c:v>16.856397827597</c:v>
                </c:pt>
                <c:pt idx="10466">
                  <c:v>16.852577335705</c:v>
                </c:pt>
                <c:pt idx="10467">
                  <c:v>16.848669424835698</c:v>
                </c:pt>
                <c:pt idx="10468">
                  <c:v>16.844558685318201</c:v>
                </c:pt>
                <c:pt idx="10469">
                  <c:v>16.833573742962098</c:v>
                </c:pt>
                <c:pt idx="10470">
                  <c:v>16.829505912086901</c:v>
                </c:pt>
                <c:pt idx="10471">
                  <c:v>16.825094329907401</c:v>
                </c:pt>
                <c:pt idx="10472">
                  <c:v>16.820778711070801</c:v>
                </c:pt>
                <c:pt idx="10473">
                  <c:v>16.816251335103502</c:v>
                </c:pt>
                <c:pt idx="10474">
                  <c:v>16.811715952873801</c:v>
                </c:pt>
                <c:pt idx="10475">
                  <c:v>16.8071189633453</c:v>
                </c:pt>
                <c:pt idx="10476">
                  <c:v>16.802661641053401</c:v>
                </c:pt>
                <c:pt idx="10477">
                  <c:v>16.791650279319001</c:v>
                </c:pt>
                <c:pt idx="10478">
                  <c:v>16.787187233497701</c:v>
                </c:pt>
                <c:pt idx="10479">
                  <c:v>16.782574687974002</c:v>
                </c:pt>
                <c:pt idx="10480">
                  <c:v>16.778039772441002</c:v>
                </c:pt>
                <c:pt idx="10481">
                  <c:v>16.773491066385301</c:v>
                </c:pt>
                <c:pt idx="10482">
                  <c:v>16.769153370010699</c:v>
                </c:pt>
                <c:pt idx="10483">
                  <c:v>16.764713393061999</c:v>
                </c:pt>
                <c:pt idx="10484">
                  <c:v>16.7603418317604</c:v>
                </c:pt>
                <c:pt idx="10485">
                  <c:v>16.7507562824354</c:v>
                </c:pt>
                <c:pt idx="10486">
                  <c:v>16.746669328160301</c:v>
                </c:pt>
                <c:pt idx="10487">
                  <c:v>16.742548479631601</c:v>
                </c:pt>
                <c:pt idx="10488">
                  <c:v>16.738561275764901</c:v>
                </c:pt>
                <c:pt idx="10489">
                  <c:v>16.7346335088573</c:v>
                </c:pt>
                <c:pt idx="10490">
                  <c:v>16.730901221863999</c:v>
                </c:pt>
                <c:pt idx="10491">
                  <c:v>16.7271111231004</c:v>
                </c:pt>
                <c:pt idx="10492">
                  <c:v>16.7234275053926</c:v>
                </c:pt>
                <c:pt idx="10493">
                  <c:v>16.715434077550501</c:v>
                </c:pt>
                <c:pt idx="10494">
                  <c:v>16.713019181982901</c:v>
                </c:pt>
                <c:pt idx="10495">
                  <c:v>16.710713080607999</c:v>
                </c:pt>
                <c:pt idx="10496">
                  <c:v>16.707391725308199</c:v>
                </c:pt>
                <c:pt idx="10497">
                  <c:v>16.704032067642199</c:v>
                </c:pt>
                <c:pt idx="10498">
                  <c:v>16.700694421822501</c:v>
                </c:pt>
                <c:pt idx="10499">
                  <c:v>16.697366708043699</c:v>
                </c:pt>
                <c:pt idx="10500">
                  <c:v>16.694034702595101</c:v>
                </c:pt>
                <c:pt idx="10501">
                  <c:v>16.6855941048956</c:v>
                </c:pt>
                <c:pt idx="10502">
                  <c:v>16.682321913424499</c:v>
                </c:pt>
                <c:pt idx="10503">
                  <c:v>16.6788709777646</c:v>
                </c:pt>
                <c:pt idx="10504">
                  <c:v>16.675342669011101</c:v>
                </c:pt>
                <c:pt idx="10505">
                  <c:v>16.671854749492802</c:v>
                </c:pt>
                <c:pt idx="10506">
                  <c:v>16.668141402479399</c:v>
                </c:pt>
                <c:pt idx="10507">
                  <c:v>16.664288473536502</c:v>
                </c:pt>
                <c:pt idx="10508">
                  <c:v>16.660308510844398</c:v>
                </c:pt>
                <c:pt idx="10509">
                  <c:v>16.6499194781358</c:v>
                </c:pt>
                <c:pt idx="10510">
                  <c:v>16.645838749214999</c:v>
                </c:pt>
                <c:pt idx="10511">
                  <c:v>16.641626129373201</c:v>
                </c:pt>
                <c:pt idx="10512">
                  <c:v>16.6370750961715</c:v>
                </c:pt>
                <c:pt idx="10513">
                  <c:v>16.632567337532699</c:v>
                </c:pt>
                <c:pt idx="10514">
                  <c:v>16.627822141865</c:v>
                </c:pt>
                <c:pt idx="10515">
                  <c:v>16.623111451578701</c:v>
                </c:pt>
                <c:pt idx="10516">
                  <c:v>16.618121898632999</c:v>
                </c:pt>
                <c:pt idx="10517">
                  <c:v>16.605893673476</c:v>
                </c:pt>
                <c:pt idx="10518">
                  <c:v>16.6011180012426</c:v>
                </c:pt>
                <c:pt idx="10519">
                  <c:v>16.595994193934899</c:v>
                </c:pt>
                <c:pt idx="10520">
                  <c:v>16.590879539630699</c:v>
                </c:pt>
                <c:pt idx="10521">
                  <c:v>16.585640636332698</c:v>
                </c:pt>
                <c:pt idx="10522">
                  <c:v>16.580504596586</c:v>
                </c:pt>
                <c:pt idx="10523">
                  <c:v>16.575258456649301</c:v>
                </c:pt>
                <c:pt idx="10524">
                  <c:v>16.570214693917102</c:v>
                </c:pt>
                <c:pt idx="10525">
                  <c:v>16.557616627841</c:v>
                </c:pt>
                <c:pt idx="10526">
                  <c:v>16.552751942719102</c:v>
                </c:pt>
                <c:pt idx="10527">
                  <c:v>16.5477550703032</c:v>
                </c:pt>
                <c:pt idx="10528">
                  <c:v>16.542857089290798</c:v>
                </c:pt>
                <c:pt idx="10529">
                  <c:v>16.5380783531687</c:v>
                </c:pt>
                <c:pt idx="10530">
                  <c:v>16.533361417975701</c:v>
                </c:pt>
                <c:pt idx="10531">
                  <c:v>16.528811278010899</c:v>
                </c:pt>
                <c:pt idx="10532">
                  <c:v>16.5244928856164</c:v>
                </c:pt>
                <c:pt idx="10533">
                  <c:v>16.513393231340299</c:v>
                </c:pt>
                <c:pt idx="10534">
                  <c:v>16.509460246633601</c:v>
                </c:pt>
                <c:pt idx="10535">
                  <c:v>16.505432389447598</c:v>
                </c:pt>
                <c:pt idx="10536">
                  <c:v>16.5015817386669</c:v>
                </c:pt>
                <c:pt idx="10537">
                  <c:v>16.497909862850701</c:v>
                </c:pt>
                <c:pt idx="10538">
                  <c:v>16.4944160592642</c:v>
                </c:pt>
                <c:pt idx="10539">
                  <c:v>16.491216517874101</c:v>
                </c:pt>
                <c:pt idx="10540">
                  <c:v>16.488063031251599</c:v>
                </c:pt>
                <c:pt idx="10541">
                  <c:v>16.4799829610944</c:v>
                </c:pt>
                <c:pt idx="10542">
                  <c:v>16.4771059514302</c:v>
                </c:pt>
                <c:pt idx="10543">
                  <c:v>16.4745474457205</c:v>
                </c:pt>
                <c:pt idx="10544">
                  <c:v>16.4720835700208</c:v>
                </c:pt>
                <c:pt idx="10545">
                  <c:v>16.469671986973701</c:v>
                </c:pt>
                <c:pt idx="10546">
                  <c:v>16.467476420582699</c:v>
                </c:pt>
                <c:pt idx="10547">
                  <c:v>16.465289588457999</c:v>
                </c:pt>
                <c:pt idx="10548">
                  <c:v>16.463312238522001</c:v>
                </c:pt>
                <c:pt idx="10549">
                  <c:v>16.456655752331201</c:v>
                </c:pt>
                <c:pt idx="10550">
                  <c:v>16.454949595572401</c:v>
                </c:pt>
                <c:pt idx="10551">
                  <c:v>16.453251096832801</c:v>
                </c:pt>
                <c:pt idx="10552">
                  <c:v>16.451515941403098</c:v>
                </c:pt>
                <c:pt idx="10553">
                  <c:v>16.4499150072695</c:v>
                </c:pt>
                <c:pt idx="10554">
                  <c:v>16.448269430393101</c:v>
                </c:pt>
                <c:pt idx="10555">
                  <c:v>16.446774660666701</c:v>
                </c:pt>
                <c:pt idx="10556">
                  <c:v>16.445232777230501</c:v>
                </c:pt>
                <c:pt idx="10557">
                  <c:v>16.438352415621399</c:v>
                </c:pt>
                <c:pt idx="10558">
                  <c:v>16.437158660955902</c:v>
                </c:pt>
                <c:pt idx="10559">
                  <c:v>16.4356781732921</c:v>
                </c:pt>
                <c:pt idx="10560">
                  <c:v>16.434153237660801</c:v>
                </c:pt>
                <c:pt idx="10561">
                  <c:v>16.432585184524299</c:v>
                </c:pt>
                <c:pt idx="10562">
                  <c:v>16.430975496217599</c:v>
                </c:pt>
                <c:pt idx="10563">
                  <c:v>16.429456089981699</c:v>
                </c:pt>
                <c:pt idx="10564">
                  <c:v>16.427766764090102</c:v>
                </c:pt>
                <c:pt idx="10565">
                  <c:v>16.4200414755752</c:v>
                </c:pt>
                <c:pt idx="10566">
                  <c:v>16.4180529773787</c:v>
                </c:pt>
                <c:pt idx="10567">
                  <c:v>16.415893110937802</c:v>
                </c:pt>
                <c:pt idx="10568">
                  <c:v>16.413699049914001</c:v>
                </c:pt>
                <c:pt idx="10569">
                  <c:v>16.411381318754099</c:v>
                </c:pt>
                <c:pt idx="10570">
                  <c:v>16.4088893796633</c:v>
                </c:pt>
                <c:pt idx="10571">
                  <c:v>16.4063645026853</c:v>
                </c:pt>
                <c:pt idx="10572">
                  <c:v>16.403807073927599</c:v>
                </c:pt>
                <c:pt idx="10573">
                  <c:v>16.394485790378798</c:v>
                </c:pt>
                <c:pt idx="10574">
                  <c:v>16.391820007935198</c:v>
                </c:pt>
                <c:pt idx="10575">
                  <c:v>16.388824643913601</c:v>
                </c:pt>
                <c:pt idx="10576">
                  <c:v>16.385743069671602</c:v>
                </c:pt>
                <c:pt idx="10577">
                  <c:v>16.382532025167698</c:v>
                </c:pt>
                <c:pt idx="10578">
                  <c:v>16.379243757177601</c:v>
                </c:pt>
                <c:pt idx="10579">
                  <c:v>16.375856153695199</c:v>
                </c:pt>
                <c:pt idx="10580">
                  <c:v>16.3724489473978</c:v>
                </c:pt>
                <c:pt idx="10581">
                  <c:v>16.361967664206102</c:v>
                </c:pt>
                <c:pt idx="10582">
                  <c:v>16.358656616657498</c:v>
                </c:pt>
                <c:pt idx="10583">
                  <c:v>16.355154506748001</c:v>
                </c:pt>
                <c:pt idx="10584">
                  <c:v>16.3518131694955</c:v>
                </c:pt>
                <c:pt idx="10585">
                  <c:v>16.348311172400098</c:v>
                </c:pt>
                <c:pt idx="10586">
                  <c:v>16.344825752028999</c:v>
                </c:pt>
                <c:pt idx="10587">
                  <c:v>16.341355600186699</c:v>
                </c:pt>
                <c:pt idx="10588">
                  <c:v>16.3379114728946</c:v>
                </c:pt>
                <c:pt idx="10589">
                  <c:v>16.321279921835799</c:v>
                </c:pt>
                <c:pt idx="10590">
                  <c:v>16.319555249260102</c:v>
                </c:pt>
                <c:pt idx="10591">
                  <c:v>16.317704368744199</c:v>
                </c:pt>
                <c:pt idx="10592">
                  <c:v>16.314556634106101</c:v>
                </c:pt>
                <c:pt idx="10593">
                  <c:v>16.311416635514401</c:v>
                </c:pt>
                <c:pt idx="10594">
                  <c:v>16.3083360179374</c:v>
                </c:pt>
                <c:pt idx="10595">
                  <c:v>16.3052229950009</c:v>
                </c:pt>
                <c:pt idx="10596">
                  <c:v>16.302305511726601</c:v>
                </c:pt>
                <c:pt idx="10597">
                  <c:v>16.2933967589274</c:v>
                </c:pt>
                <c:pt idx="10598">
                  <c:v>16.290585406120101</c:v>
                </c:pt>
                <c:pt idx="10599">
                  <c:v>16.287684642319299</c:v>
                </c:pt>
                <c:pt idx="10600">
                  <c:v>16.284944839208801</c:v>
                </c:pt>
                <c:pt idx="10601">
                  <c:v>16.282234063905801</c:v>
                </c:pt>
                <c:pt idx="10602">
                  <c:v>16.279363823781399</c:v>
                </c:pt>
                <c:pt idx="10603">
                  <c:v>16.276664610367501</c:v>
                </c:pt>
                <c:pt idx="10604">
                  <c:v>16.273827183931498</c:v>
                </c:pt>
                <c:pt idx="10605">
                  <c:v>16.265266618831099</c:v>
                </c:pt>
                <c:pt idx="10606">
                  <c:v>16.262643419044299</c:v>
                </c:pt>
                <c:pt idx="10607">
                  <c:v>16.259756457022799</c:v>
                </c:pt>
                <c:pt idx="10608">
                  <c:v>16.2569539454976</c:v>
                </c:pt>
                <c:pt idx="10609">
                  <c:v>16.253910409156799</c:v>
                </c:pt>
                <c:pt idx="10610">
                  <c:v>16.2509577300053</c:v>
                </c:pt>
                <c:pt idx="10611">
                  <c:v>16.2477916912182</c:v>
                </c:pt>
                <c:pt idx="10612">
                  <c:v>16.244673631130301</c:v>
                </c:pt>
                <c:pt idx="10613">
                  <c:v>16.234654216216502</c:v>
                </c:pt>
                <c:pt idx="10614">
                  <c:v>16.231355379549999</c:v>
                </c:pt>
                <c:pt idx="10615">
                  <c:v>16.227943266535</c:v>
                </c:pt>
                <c:pt idx="10616">
                  <c:v>16.224198970329802</c:v>
                </c:pt>
                <c:pt idx="10617">
                  <c:v>16.220561572889402</c:v>
                </c:pt>
                <c:pt idx="10618">
                  <c:v>16.216648663811899</c:v>
                </c:pt>
                <c:pt idx="10619">
                  <c:v>16.2128055348307</c:v>
                </c:pt>
                <c:pt idx="10620">
                  <c:v>16.208693681638799</c:v>
                </c:pt>
                <c:pt idx="10621">
                  <c:v>16.196831560838199</c:v>
                </c:pt>
                <c:pt idx="10622">
                  <c:v>16.192691600602998</c:v>
                </c:pt>
                <c:pt idx="10623">
                  <c:v>16.188256417851601</c:v>
                </c:pt>
                <c:pt idx="10624">
                  <c:v>16.183936068978401</c:v>
                </c:pt>
                <c:pt idx="10625">
                  <c:v>16.179271618607999</c:v>
                </c:pt>
                <c:pt idx="10626">
                  <c:v>16.174761951707001</c:v>
                </c:pt>
                <c:pt idx="10627">
                  <c:v>16.169983870484302</c:v>
                </c:pt>
                <c:pt idx="10628">
                  <c:v>16.165315817063401</c:v>
                </c:pt>
                <c:pt idx="10629">
                  <c:v>16.152388178928099</c:v>
                </c:pt>
                <c:pt idx="10630">
                  <c:v>16.1474743110271</c:v>
                </c:pt>
                <c:pt idx="10631">
                  <c:v>16.142566223511601</c:v>
                </c:pt>
                <c:pt idx="10632">
                  <c:v>16.137547123045898</c:v>
                </c:pt>
                <c:pt idx="10633">
                  <c:v>16.1325450134878</c:v>
                </c:pt>
                <c:pt idx="10634">
                  <c:v>16.127443994160199</c:v>
                </c:pt>
                <c:pt idx="10635">
                  <c:v>16.122370240949099</c:v>
                </c:pt>
                <c:pt idx="10636">
                  <c:v>16.117209239824501</c:v>
                </c:pt>
                <c:pt idx="10637">
                  <c:v>16.104340049879699</c:v>
                </c:pt>
                <c:pt idx="10638">
                  <c:v>16.099414911598</c:v>
                </c:pt>
                <c:pt idx="10639">
                  <c:v>16.094242147822602</c:v>
                </c:pt>
                <c:pt idx="10640">
                  <c:v>16.089092021090298</c:v>
                </c:pt>
                <c:pt idx="10641">
                  <c:v>16.083965799395902</c:v>
                </c:pt>
                <c:pt idx="10642">
                  <c:v>16.078991178192599</c:v>
                </c:pt>
                <c:pt idx="10643">
                  <c:v>16.073877515880898</c:v>
                </c:pt>
                <c:pt idx="10644">
                  <c:v>16.068786142822699</c:v>
                </c:pt>
                <c:pt idx="10645">
                  <c:v>16.0568658001575</c:v>
                </c:pt>
                <c:pt idx="10646">
                  <c:v>16.0520154515971</c:v>
                </c:pt>
                <c:pt idx="10647">
                  <c:v>16.047076629399498</c:v>
                </c:pt>
                <c:pt idx="10648">
                  <c:v>16.042126127323801</c:v>
                </c:pt>
                <c:pt idx="10649">
                  <c:v>16.037376403637101</c:v>
                </c:pt>
                <c:pt idx="10650">
                  <c:v>16.0325595004382</c:v>
                </c:pt>
                <c:pt idx="10651">
                  <c:v>16.027788122865498</c:v>
                </c:pt>
                <c:pt idx="10652">
                  <c:v>16.023055040035199</c:v>
                </c:pt>
                <c:pt idx="10653">
                  <c:v>16.0122141669267</c:v>
                </c:pt>
                <c:pt idx="10654">
                  <c:v>16.0077095993929</c:v>
                </c:pt>
                <c:pt idx="10655">
                  <c:v>16.003234937073699</c:v>
                </c:pt>
                <c:pt idx="10656">
                  <c:v>15.998664624533699</c:v>
                </c:pt>
                <c:pt idx="10657">
                  <c:v>15.994107702563699</c:v>
                </c:pt>
                <c:pt idx="10658">
                  <c:v>15.9895734313038</c:v>
                </c:pt>
                <c:pt idx="10659">
                  <c:v>15.9850528161578</c:v>
                </c:pt>
                <c:pt idx="10660">
                  <c:v>15.9805364772056</c:v>
                </c:pt>
                <c:pt idx="10661">
                  <c:v>15.969600233600801</c:v>
                </c:pt>
                <c:pt idx="10662">
                  <c:v>15.9653100589532</c:v>
                </c:pt>
                <c:pt idx="10663">
                  <c:v>15.9607414005838</c:v>
                </c:pt>
                <c:pt idx="10664">
                  <c:v>15.9561980200916</c:v>
                </c:pt>
                <c:pt idx="10665">
                  <c:v>15.9515752222184</c:v>
                </c:pt>
                <c:pt idx="10666">
                  <c:v>15.9469029573168</c:v>
                </c:pt>
                <c:pt idx="10667">
                  <c:v>15.942179982123401</c:v>
                </c:pt>
                <c:pt idx="10668">
                  <c:v>15.9374054497329</c:v>
                </c:pt>
                <c:pt idx="10669">
                  <c:v>15.9251839648757</c:v>
                </c:pt>
                <c:pt idx="10670">
                  <c:v>15.920645177488799</c:v>
                </c:pt>
                <c:pt idx="10671">
                  <c:v>15.915708592479</c:v>
                </c:pt>
                <c:pt idx="10672">
                  <c:v>15.9107423135478</c:v>
                </c:pt>
                <c:pt idx="10673">
                  <c:v>15.905694740171301</c:v>
                </c:pt>
                <c:pt idx="10674">
                  <c:v>15.9006453353152</c:v>
                </c:pt>
                <c:pt idx="10675">
                  <c:v>15.8957820021893</c:v>
                </c:pt>
                <c:pt idx="10676">
                  <c:v>15.890654862522201</c:v>
                </c:pt>
                <c:pt idx="10677">
                  <c:v>15.8780186759301</c:v>
                </c:pt>
                <c:pt idx="10678">
                  <c:v>15.873065914636999</c:v>
                </c:pt>
                <c:pt idx="10679">
                  <c:v>15.86803070227</c:v>
                </c:pt>
                <c:pt idx="10680">
                  <c:v>15.8630140953678</c:v>
                </c:pt>
                <c:pt idx="10681">
                  <c:v>15.858115698388399</c:v>
                </c:pt>
                <c:pt idx="10682">
                  <c:v>15.8534919431247</c:v>
                </c:pt>
                <c:pt idx="10683">
                  <c:v>15.8487756339256</c:v>
                </c:pt>
                <c:pt idx="10684">
                  <c:v>15.844218463750099</c:v>
                </c:pt>
                <c:pt idx="10685">
                  <c:v>15.8341474193279</c:v>
                </c:pt>
                <c:pt idx="10686">
                  <c:v>15.830019472834399</c:v>
                </c:pt>
                <c:pt idx="10687">
                  <c:v>15.825945287489301</c:v>
                </c:pt>
                <c:pt idx="10688">
                  <c:v>15.822090377184001</c:v>
                </c:pt>
                <c:pt idx="10689">
                  <c:v>15.8184897621851</c:v>
                </c:pt>
                <c:pt idx="10690">
                  <c:v>15.814998216764399</c:v>
                </c:pt>
                <c:pt idx="10691">
                  <c:v>15.8117165466766</c:v>
                </c:pt>
                <c:pt idx="10692">
                  <c:v>15.808651471191601</c:v>
                </c:pt>
                <c:pt idx="10693">
                  <c:v>15.803017513836799</c:v>
                </c:pt>
                <c:pt idx="10694">
                  <c:v>15.800381865852099</c:v>
                </c:pt>
                <c:pt idx="10695">
                  <c:v>15.7979603498393</c:v>
                </c:pt>
                <c:pt idx="10696">
                  <c:v>15.7956374282724</c:v>
                </c:pt>
                <c:pt idx="10697">
                  <c:v>15.793564664905301</c:v>
                </c:pt>
                <c:pt idx="10698">
                  <c:v>15.7915882462034</c:v>
                </c:pt>
                <c:pt idx="10699">
                  <c:v>15.789742634625201</c:v>
                </c:pt>
                <c:pt idx="10700">
                  <c:v>15.788123031014999</c:v>
                </c:pt>
                <c:pt idx="10701">
                  <c:v>15.785767231545799</c:v>
                </c:pt>
                <c:pt idx="10702">
                  <c:v>15.7842806919386</c:v>
                </c:pt>
                <c:pt idx="10703">
                  <c:v>15.7829454378977</c:v>
                </c:pt>
                <c:pt idx="10704">
                  <c:v>15.781651722958999</c:v>
                </c:pt>
                <c:pt idx="10705">
                  <c:v>15.780382008331101</c:v>
                </c:pt>
                <c:pt idx="10706">
                  <c:v>15.7791226882093</c:v>
                </c:pt>
                <c:pt idx="10707">
                  <c:v>15.777871974647001</c:v>
                </c:pt>
                <c:pt idx="10708">
                  <c:v>15.7765983057388</c:v>
                </c:pt>
                <c:pt idx="10709">
                  <c:v>15.7747628070818</c:v>
                </c:pt>
                <c:pt idx="10710">
                  <c:v>15.773460044648001</c:v>
                </c:pt>
                <c:pt idx="10711">
                  <c:v>15.772069905687101</c:v>
                </c:pt>
                <c:pt idx="10712">
                  <c:v>15.7706489753732</c:v>
                </c:pt>
                <c:pt idx="10713">
                  <c:v>15.7691103388581</c:v>
                </c:pt>
                <c:pt idx="10714">
                  <c:v>15.767543468020699</c:v>
                </c:pt>
                <c:pt idx="10715">
                  <c:v>15.765829778156199</c:v>
                </c:pt>
                <c:pt idx="10716">
                  <c:v>15.76409083832</c:v>
                </c:pt>
                <c:pt idx="10717">
                  <c:v>15.7610063755452</c:v>
                </c:pt>
                <c:pt idx="10718">
                  <c:v>15.7590868595102</c:v>
                </c:pt>
                <c:pt idx="10719">
                  <c:v>15.757115965122299</c:v>
                </c:pt>
                <c:pt idx="10720">
                  <c:v>15.754984143699399</c:v>
                </c:pt>
                <c:pt idx="10721">
                  <c:v>15.7528600878835</c:v>
                </c:pt>
                <c:pt idx="10722">
                  <c:v>15.750567742718699</c:v>
                </c:pt>
                <c:pt idx="10723">
                  <c:v>15.7483033530263</c:v>
                </c:pt>
                <c:pt idx="10724">
                  <c:v>15.7459896957256</c:v>
                </c:pt>
                <c:pt idx="10725">
                  <c:v>15.742077388646299</c:v>
                </c:pt>
                <c:pt idx="10726">
                  <c:v>15.739773356048801</c:v>
                </c:pt>
                <c:pt idx="10727">
                  <c:v>15.7373621249974</c:v>
                </c:pt>
                <c:pt idx="10728">
                  <c:v>15.7349846532389</c:v>
                </c:pt>
                <c:pt idx="10729">
                  <c:v>15.7325706386177</c:v>
                </c:pt>
                <c:pt idx="10730">
                  <c:v>15.730223086999001</c:v>
                </c:pt>
                <c:pt idx="10731">
                  <c:v>15.727928333144501</c:v>
                </c:pt>
                <c:pt idx="10732">
                  <c:v>15.725649953544</c:v>
                </c:pt>
                <c:pt idx="10733">
                  <c:v>15.722751142224899</c:v>
                </c:pt>
                <c:pt idx="10734">
                  <c:v>15.7206744020993</c:v>
                </c:pt>
                <c:pt idx="10735">
                  <c:v>15.718701550616199</c:v>
                </c:pt>
                <c:pt idx="10736">
                  <c:v>15.7168455207436</c:v>
                </c:pt>
                <c:pt idx="10737">
                  <c:v>15.7150046733084</c:v>
                </c:pt>
                <c:pt idx="10738">
                  <c:v>15.7132981899736</c:v>
                </c:pt>
                <c:pt idx="10739">
                  <c:v>15.7117071841451</c:v>
                </c:pt>
                <c:pt idx="10740">
                  <c:v>15.710250769637399</c:v>
                </c:pt>
                <c:pt idx="10741">
                  <c:v>15.7101732467533</c:v>
                </c:pt>
                <c:pt idx="10742">
                  <c:v>15.708984997838799</c:v>
                </c:pt>
                <c:pt idx="10743">
                  <c:v>15.7078988130163</c:v>
                </c:pt>
                <c:pt idx="10744">
                  <c:v>15.7069807518593</c:v>
                </c:pt>
                <c:pt idx="10745">
                  <c:v>15.706119840605</c:v>
                </c:pt>
                <c:pt idx="10746">
                  <c:v>15.705430320953401</c:v>
                </c:pt>
                <c:pt idx="10747">
                  <c:v>15.704857704745899</c:v>
                </c:pt>
                <c:pt idx="10748">
                  <c:v>15.70439847756</c:v>
                </c:pt>
                <c:pt idx="10749">
                  <c:v>15.707216024737599</c:v>
                </c:pt>
                <c:pt idx="10750">
                  <c:v>15.7068949952968</c:v>
                </c:pt>
                <c:pt idx="10751">
                  <c:v>15.7067552425328</c:v>
                </c:pt>
                <c:pt idx="10752">
                  <c:v>15.706718015905301</c:v>
                </c:pt>
                <c:pt idx="10753">
                  <c:v>15.7066722879759</c:v>
                </c:pt>
                <c:pt idx="10754">
                  <c:v>15.7067268153379</c:v>
                </c:pt>
                <c:pt idx="10755">
                  <c:v>15.7068812180654</c:v>
                </c:pt>
                <c:pt idx="10756">
                  <c:v>15.7070312180571</c:v>
                </c:pt>
                <c:pt idx="10757">
                  <c:v>15.712187692332</c:v>
                </c:pt>
                <c:pt idx="10758">
                  <c:v>15.7126415929859</c:v>
                </c:pt>
                <c:pt idx="10759">
                  <c:v>15.713198919624</c:v>
                </c:pt>
                <c:pt idx="10760">
                  <c:v>15.7137379931865</c:v>
                </c:pt>
                <c:pt idx="10761">
                  <c:v>15.714507544494101</c:v>
                </c:pt>
                <c:pt idx="10762">
                  <c:v>15.7153866131217</c:v>
                </c:pt>
                <c:pt idx="10763">
                  <c:v>15.7163775205434</c:v>
                </c:pt>
                <c:pt idx="10764">
                  <c:v>15.7174827143523</c:v>
                </c:pt>
                <c:pt idx="10765">
                  <c:v>15.725360933214001</c:v>
                </c:pt>
                <c:pt idx="10766">
                  <c:v>15.726420182860499</c:v>
                </c:pt>
                <c:pt idx="10767">
                  <c:v>15.7279106709946</c:v>
                </c:pt>
                <c:pt idx="10768">
                  <c:v>15.729525752513601</c:v>
                </c:pt>
                <c:pt idx="10769">
                  <c:v>15.7312673871388</c:v>
                </c:pt>
                <c:pt idx="10770">
                  <c:v>15.7331373014554</c:v>
                </c:pt>
                <c:pt idx="10771">
                  <c:v>15.735137517419201</c:v>
                </c:pt>
                <c:pt idx="10772">
                  <c:v>15.737268888715899</c:v>
                </c:pt>
                <c:pt idx="10773">
                  <c:v>15.7482774587123</c:v>
                </c:pt>
                <c:pt idx="10774">
                  <c:v>15.75036642878</c:v>
                </c:pt>
                <c:pt idx="10775">
                  <c:v>15.7528549799777</c:v>
                </c:pt>
                <c:pt idx="10776">
                  <c:v>15.7556148906276</c:v>
                </c:pt>
                <c:pt idx="10777">
                  <c:v>15.7584320401543</c:v>
                </c:pt>
                <c:pt idx="10778">
                  <c:v>15.7611497871571</c:v>
                </c:pt>
                <c:pt idx="10779">
                  <c:v>15.764217044410699</c:v>
                </c:pt>
                <c:pt idx="10780">
                  <c:v>15.767405850126201</c:v>
                </c:pt>
                <c:pt idx="10781">
                  <c:v>15.7815456614473</c:v>
                </c:pt>
                <c:pt idx="10782">
                  <c:v>15.784702487093099</c:v>
                </c:pt>
                <c:pt idx="10783">
                  <c:v>15.7882132270275</c:v>
                </c:pt>
                <c:pt idx="10784">
                  <c:v>15.7915891066895</c:v>
                </c:pt>
                <c:pt idx="10785">
                  <c:v>15.795317956045899</c:v>
                </c:pt>
                <c:pt idx="10786">
                  <c:v>15.7991357090576</c:v>
                </c:pt>
                <c:pt idx="10787">
                  <c:v>15.8030318093651</c:v>
                </c:pt>
                <c:pt idx="10788">
                  <c:v>15.8070045574727</c:v>
                </c:pt>
                <c:pt idx="10789">
                  <c:v>15.823422053436101</c:v>
                </c:pt>
                <c:pt idx="10790">
                  <c:v>15.8269549804715</c:v>
                </c:pt>
                <c:pt idx="10791">
                  <c:v>15.831106144740099</c:v>
                </c:pt>
                <c:pt idx="10792">
                  <c:v>15.8352975312716</c:v>
                </c:pt>
                <c:pt idx="10793">
                  <c:v>15.839533549182599</c:v>
                </c:pt>
                <c:pt idx="10794">
                  <c:v>15.843786368716099</c:v>
                </c:pt>
                <c:pt idx="10795">
                  <c:v>15.8480729790015</c:v>
                </c:pt>
                <c:pt idx="10796">
                  <c:v>15.8523893271311</c:v>
                </c:pt>
                <c:pt idx="10797">
                  <c:v>15.8698653740002</c:v>
                </c:pt>
                <c:pt idx="10798">
                  <c:v>15.8735750265229</c:v>
                </c:pt>
                <c:pt idx="10799">
                  <c:v>15.877894449108499</c:v>
                </c:pt>
                <c:pt idx="10800">
                  <c:v>15.8822311087206</c:v>
                </c:pt>
                <c:pt idx="10801">
                  <c:v>15.886583160431501</c:v>
                </c:pt>
                <c:pt idx="10802">
                  <c:v>15.8908087843683</c:v>
                </c:pt>
                <c:pt idx="10803">
                  <c:v>15.894749143481199</c:v>
                </c:pt>
                <c:pt idx="10804">
                  <c:v>15.8990448434974</c:v>
                </c:pt>
                <c:pt idx="10805">
                  <c:v>15.916820435935801</c:v>
                </c:pt>
                <c:pt idx="10806">
                  <c:v>15.920831176702601</c:v>
                </c:pt>
                <c:pt idx="10807">
                  <c:v>15.9251624715282</c:v>
                </c:pt>
                <c:pt idx="10808">
                  <c:v>15.929411058551899</c:v>
                </c:pt>
                <c:pt idx="10809">
                  <c:v>15.9336800051168</c:v>
                </c:pt>
                <c:pt idx="10810">
                  <c:v>15.9376788773986</c:v>
                </c:pt>
                <c:pt idx="10811">
                  <c:v>15.9421071120119</c:v>
                </c:pt>
                <c:pt idx="10812">
                  <c:v>15.9462478319306</c:v>
                </c:pt>
                <c:pt idx="10813">
                  <c:v>15.9645384140786</c:v>
                </c:pt>
                <c:pt idx="10814">
                  <c:v>15.9686107982746</c:v>
                </c:pt>
                <c:pt idx="10815">
                  <c:v>15.9729943379839</c:v>
                </c:pt>
                <c:pt idx="10816">
                  <c:v>15.9774122294997</c:v>
                </c:pt>
                <c:pt idx="10817">
                  <c:v>15.981393468153501</c:v>
                </c:pt>
                <c:pt idx="10818">
                  <c:v>15.9858126208985</c:v>
                </c:pt>
                <c:pt idx="10819">
                  <c:v>15.990171677402101</c:v>
                </c:pt>
                <c:pt idx="10820">
                  <c:v>15.9945370510847</c:v>
                </c:pt>
                <c:pt idx="10821">
                  <c:v>16.012152064056298</c:v>
                </c:pt>
                <c:pt idx="10822">
                  <c:v>16.015972455403698</c:v>
                </c:pt>
                <c:pt idx="10823">
                  <c:v>16.019755231968201</c:v>
                </c:pt>
                <c:pt idx="10824">
                  <c:v>16.023536284522599</c:v>
                </c:pt>
                <c:pt idx="10825">
                  <c:v>16.027360485274201</c:v>
                </c:pt>
                <c:pt idx="10826">
                  <c:v>16.030581519175399</c:v>
                </c:pt>
                <c:pt idx="10827">
                  <c:v>16.033763285006199</c:v>
                </c:pt>
                <c:pt idx="10828">
                  <c:v>16.036546255478701</c:v>
                </c:pt>
                <c:pt idx="10829">
                  <c:v>16.048597924113299</c:v>
                </c:pt>
                <c:pt idx="10830">
                  <c:v>16.050077484806099</c:v>
                </c:pt>
                <c:pt idx="10831">
                  <c:v>16.051716482279701</c:v>
                </c:pt>
                <c:pt idx="10832">
                  <c:v>16.0529526800158</c:v>
                </c:pt>
                <c:pt idx="10833">
                  <c:v>16.053710658736598</c:v>
                </c:pt>
                <c:pt idx="10834">
                  <c:v>16.053914767173399</c:v>
                </c:pt>
                <c:pt idx="10835">
                  <c:v>16.053757604281198</c:v>
                </c:pt>
                <c:pt idx="10836">
                  <c:v>16.053045592397702</c:v>
                </c:pt>
                <c:pt idx="10837">
                  <c:v>16.0548531229825</c:v>
                </c:pt>
                <c:pt idx="10838">
                  <c:v>16.0532415143647</c:v>
                </c:pt>
                <c:pt idx="10839">
                  <c:v>16.0512269420074</c:v>
                </c:pt>
                <c:pt idx="10840">
                  <c:v>16.048807207402401</c:v>
                </c:pt>
                <c:pt idx="10841">
                  <c:v>16.045992868270702</c:v>
                </c:pt>
                <c:pt idx="10842">
                  <c:v>16.042846507495099</c:v>
                </c:pt>
                <c:pt idx="10843">
                  <c:v>16.039389359853701</c:v>
                </c:pt>
                <c:pt idx="10844">
                  <c:v>16.0356296871322</c:v>
                </c:pt>
                <c:pt idx="10845">
                  <c:v>16.027530577039801</c:v>
                </c:pt>
                <c:pt idx="10846">
                  <c:v>16.023944125024901</c:v>
                </c:pt>
                <c:pt idx="10847">
                  <c:v>16.020269844939801</c:v>
                </c:pt>
                <c:pt idx="10848">
                  <c:v>16.015755891073798</c:v>
                </c:pt>
                <c:pt idx="10849">
                  <c:v>16.011232888134899</c:v>
                </c:pt>
                <c:pt idx="10850">
                  <c:v>16.006667288209702</c:v>
                </c:pt>
                <c:pt idx="10851">
                  <c:v>16.001983747307101</c:v>
                </c:pt>
                <c:pt idx="10852">
                  <c:v>15.997437310010699</c:v>
                </c:pt>
                <c:pt idx="10853">
                  <c:v>15.9888558285247</c:v>
                </c:pt>
                <c:pt idx="10854">
                  <c:v>15.984478907696699</c:v>
                </c:pt>
                <c:pt idx="10855">
                  <c:v>15.9801551407775</c:v>
                </c:pt>
                <c:pt idx="10856">
                  <c:v>15.9760905725428</c:v>
                </c:pt>
                <c:pt idx="10857">
                  <c:v>15.972172736444801</c:v>
                </c:pt>
                <c:pt idx="10858">
                  <c:v>15.968310881304401</c:v>
                </c:pt>
                <c:pt idx="10859">
                  <c:v>15.964769093140401</c:v>
                </c:pt>
                <c:pt idx="10860">
                  <c:v>15.9613993285723</c:v>
                </c:pt>
                <c:pt idx="10861">
                  <c:v>15.954454027438199</c:v>
                </c:pt>
                <c:pt idx="10862">
                  <c:v>15.9516439554176</c:v>
                </c:pt>
                <c:pt idx="10863">
                  <c:v>15.948910954028101</c:v>
                </c:pt>
                <c:pt idx="10864">
                  <c:v>15.946481293392701</c:v>
                </c:pt>
                <c:pt idx="10865">
                  <c:v>15.944336418595601</c:v>
                </c:pt>
                <c:pt idx="10866">
                  <c:v>15.9424529227307</c:v>
                </c:pt>
                <c:pt idx="10867">
                  <c:v>15.940861868287</c:v>
                </c:pt>
                <c:pt idx="10868">
                  <c:v>15.939464369803</c:v>
                </c:pt>
                <c:pt idx="10869">
                  <c:v>15.9367495553777</c:v>
                </c:pt>
                <c:pt idx="10870">
                  <c:v>15.9361363500569</c:v>
                </c:pt>
                <c:pt idx="10871">
                  <c:v>15.935742348865601</c:v>
                </c:pt>
                <c:pt idx="10872">
                  <c:v>15.9358142371639</c:v>
                </c:pt>
                <c:pt idx="10873">
                  <c:v>15.936203996983901</c:v>
                </c:pt>
                <c:pt idx="10874">
                  <c:v>15.9369373190573</c:v>
                </c:pt>
                <c:pt idx="10875">
                  <c:v>15.9381832895654</c:v>
                </c:pt>
                <c:pt idx="10876">
                  <c:v>15.9398689908541</c:v>
                </c:pt>
                <c:pt idx="10877">
                  <c:v>15.9456341237646</c:v>
                </c:pt>
                <c:pt idx="10878">
                  <c:v>15.947153347359899</c:v>
                </c:pt>
                <c:pt idx="10879">
                  <c:v>15.9490197265904</c:v>
                </c:pt>
                <c:pt idx="10880">
                  <c:v>15.952671414791</c:v>
                </c:pt>
                <c:pt idx="10881">
                  <c:v>15.956778574099101</c:v>
                </c:pt>
                <c:pt idx="10882">
                  <c:v>15.961217660878299</c:v>
                </c:pt>
                <c:pt idx="10883">
                  <c:v>15.966408045719501</c:v>
                </c:pt>
                <c:pt idx="10884">
                  <c:v>15.9721889525504</c:v>
                </c:pt>
                <c:pt idx="10885">
                  <c:v>15.9895056274484</c:v>
                </c:pt>
                <c:pt idx="10886">
                  <c:v>15.995508542639399</c:v>
                </c:pt>
                <c:pt idx="10887">
                  <c:v>16.002409751300402</c:v>
                </c:pt>
                <c:pt idx="10888">
                  <c:v>16.009676473765101</c:v>
                </c:pt>
                <c:pt idx="10889">
                  <c:v>16.017279227866201</c:v>
                </c:pt>
                <c:pt idx="10890">
                  <c:v>16.0251197294773</c:v>
                </c:pt>
                <c:pt idx="10891">
                  <c:v>16.0328885776097</c:v>
                </c:pt>
                <c:pt idx="10892">
                  <c:v>16.041123825807901</c:v>
                </c:pt>
                <c:pt idx="10893">
                  <c:v>16.0659246999682</c:v>
                </c:pt>
                <c:pt idx="10894">
                  <c:v>16.074020274484202</c:v>
                </c:pt>
                <c:pt idx="10895">
                  <c:v>16.082487374063</c:v>
                </c:pt>
                <c:pt idx="10896">
                  <c:v>16.091084127392499</c:v>
                </c:pt>
                <c:pt idx="10897">
                  <c:v>16.099614349574999</c:v>
                </c:pt>
                <c:pt idx="10898">
                  <c:v>16.107835859865499</c:v>
                </c:pt>
                <c:pt idx="10899">
                  <c:v>16.1163509481934</c:v>
                </c:pt>
                <c:pt idx="10900">
                  <c:v>16.1247449942638</c:v>
                </c:pt>
                <c:pt idx="10901">
                  <c:v>16.1514030850296</c:v>
                </c:pt>
                <c:pt idx="10902">
                  <c:v>16.1592900101165</c:v>
                </c:pt>
                <c:pt idx="10903">
                  <c:v>16.167629434568902</c:v>
                </c:pt>
                <c:pt idx="10904">
                  <c:v>16.175427808675199</c:v>
                </c:pt>
                <c:pt idx="10905">
                  <c:v>16.183683250363501</c:v>
                </c:pt>
                <c:pt idx="10906">
                  <c:v>16.191983509589001</c:v>
                </c:pt>
                <c:pt idx="10907">
                  <c:v>16.200194789332901</c:v>
                </c:pt>
                <c:pt idx="10908">
                  <c:v>16.2083222032138</c:v>
                </c:pt>
                <c:pt idx="10909">
                  <c:v>16.2359352736412</c:v>
                </c:pt>
                <c:pt idx="10910">
                  <c:v>16.2434640323488</c:v>
                </c:pt>
                <c:pt idx="10911">
                  <c:v>16.252110480143099</c:v>
                </c:pt>
                <c:pt idx="10912">
                  <c:v>16.260855280546298</c:v>
                </c:pt>
                <c:pt idx="10913">
                  <c:v>16.269710506899401</c:v>
                </c:pt>
                <c:pt idx="10914">
                  <c:v>16.2789204020774</c:v>
                </c:pt>
                <c:pt idx="10915">
                  <c:v>16.288260035319301</c:v>
                </c:pt>
                <c:pt idx="10916">
                  <c:v>16.297809138453498</c:v>
                </c:pt>
                <c:pt idx="10917">
                  <c:v>16.328934987901601</c:v>
                </c:pt>
                <c:pt idx="10918">
                  <c:v>16.338170755072401</c:v>
                </c:pt>
                <c:pt idx="10919">
                  <c:v>16.348520767912198</c:v>
                </c:pt>
                <c:pt idx="10920">
                  <c:v>16.359264677019102</c:v>
                </c:pt>
                <c:pt idx="10921">
                  <c:v>16.370398337421399</c:v>
                </c:pt>
                <c:pt idx="10922">
                  <c:v>16.381677502353199</c:v>
                </c:pt>
                <c:pt idx="10923">
                  <c:v>16.393149689580401</c:v>
                </c:pt>
                <c:pt idx="10924">
                  <c:v>16.404610603536401</c:v>
                </c:pt>
                <c:pt idx="10925">
                  <c:v>16.440481386151401</c:v>
                </c:pt>
                <c:pt idx="10926">
                  <c:v>16.452311856802002</c:v>
                </c:pt>
                <c:pt idx="10927">
                  <c:v>16.464940536901899</c:v>
                </c:pt>
                <c:pt idx="10928">
                  <c:v>16.477642798964201</c:v>
                </c:pt>
                <c:pt idx="10929">
                  <c:v>16.4905389219733</c:v>
                </c:pt>
                <c:pt idx="10930">
                  <c:v>16.502854759503901</c:v>
                </c:pt>
                <c:pt idx="10931">
                  <c:v>16.516013234305799</c:v>
                </c:pt>
                <c:pt idx="10932">
                  <c:v>16.529173998493501</c:v>
                </c:pt>
                <c:pt idx="10933">
                  <c:v>16.567042014681402</c:v>
                </c:pt>
                <c:pt idx="10934">
                  <c:v>16.579664829420601</c:v>
                </c:pt>
                <c:pt idx="10935">
                  <c:v>16.5927851375918</c:v>
                </c:pt>
                <c:pt idx="10936">
                  <c:v>16.605277146817699</c:v>
                </c:pt>
                <c:pt idx="10937">
                  <c:v>16.6181836572276</c:v>
                </c:pt>
                <c:pt idx="10938">
                  <c:v>16.630810867749901</c:v>
                </c:pt>
                <c:pt idx="10939">
                  <c:v>16.643373211518099</c:v>
                </c:pt>
                <c:pt idx="10940">
                  <c:v>16.6558079113438</c:v>
                </c:pt>
                <c:pt idx="10941">
                  <c:v>16.6915471229171</c:v>
                </c:pt>
                <c:pt idx="10942">
                  <c:v>16.702930435644699</c:v>
                </c:pt>
                <c:pt idx="10943">
                  <c:v>16.713900538463399</c:v>
                </c:pt>
                <c:pt idx="10944">
                  <c:v>16.725215813259101</c:v>
                </c:pt>
                <c:pt idx="10945">
                  <c:v>16.7358995603106</c:v>
                </c:pt>
                <c:pt idx="10946">
                  <c:v>16.7465722491024</c:v>
                </c:pt>
                <c:pt idx="10947">
                  <c:v>16.756804534708699</c:v>
                </c:pt>
                <c:pt idx="10948">
                  <c:v>16.766627950195701</c:v>
                </c:pt>
                <c:pt idx="10949">
                  <c:v>16.797074358128199</c:v>
                </c:pt>
                <c:pt idx="10950">
                  <c:v>16.805284987282501</c:v>
                </c:pt>
                <c:pt idx="10951">
                  <c:v>16.814078352169599</c:v>
                </c:pt>
                <c:pt idx="10952">
                  <c:v>16.8225567741863</c:v>
                </c:pt>
                <c:pt idx="10953">
                  <c:v>16.830501283641699</c:v>
                </c:pt>
                <c:pt idx="10954">
                  <c:v>16.8382993806119</c:v>
                </c:pt>
                <c:pt idx="10955">
                  <c:v>16.845750991122401</c:v>
                </c:pt>
                <c:pt idx="10956">
                  <c:v>16.8524798977523</c:v>
                </c:pt>
                <c:pt idx="10957">
                  <c:v>16.876701563985101</c:v>
                </c:pt>
                <c:pt idx="10958">
                  <c:v>16.8828156503671</c:v>
                </c:pt>
                <c:pt idx="10959">
                  <c:v>16.8890195531446</c:v>
                </c:pt>
                <c:pt idx="10960">
                  <c:v>16.894829007825301</c:v>
                </c:pt>
                <c:pt idx="10961">
                  <c:v>16.900496985714501</c:v>
                </c:pt>
                <c:pt idx="10962">
                  <c:v>16.905939368829898</c:v>
                </c:pt>
                <c:pt idx="10963">
                  <c:v>16.910828565168501</c:v>
                </c:pt>
                <c:pt idx="10964">
                  <c:v>16.915961679035998</c:v>
                </c:pt>
                <c:pt idx="10965">
                  <c:v>16.934713558961199</c:v>
                </c:pt>
                <c:pt idx="10966">
                  <c:v>16.939193185989598</c:v>
                </c:pt>
                <c:pt idx="10967">
                  <c:v>16.943649389575999</c:v>
                </c:pt>
                <c:pt idx="10968">
                  <c:v>16.9479177653775</c:v>
                </c:pt>
                <c:pt idx="10969">
                  <c:v>16.952347251764699</c:v>
                </c:pt>
                <c:pt idx="10970">
                  <c:v>16.956496855600701</c:v>
                </c:pt>
                <c:pt idx="10971">
                  <c:v>16.960819943818901</c:v>
                </c:pt>
                <c:pt idx="10972">
                  <c:v>16.964863239026101</c:v>
                </c:pt>
                <c:pt idx="10973">
                  <c:v>16.980785154842799</c:v>
                </c:pt>
                <c:pt idx="10974">
                  <c:v>16.984885213795099</c:v>
                </c:pt>
                <c:pt idx="10975">
                  <c:v>16.988828535023199</c:v>
                </c:pt>
                <c:pt idx="10976">
                  <c:v>16.9930204627439</c:v>
                </c:pt>
                <c:pt idx="10977">
                  <c:v>16.9971539958892</c:v>
                </c:pt>
                <c:pt idx="10978">
                  <c:v>17.001349569401999</c:v>
                </c:pt>
                <c:pt idx="10979">
                  <c:v>17.0055132651481</c:v>
                </c:pt>
                <c:pt idx="10980">
                  <c:v>17.009809677978101</c:v>
                </c:pt>
                <c:pt idx="10981">
                  <c:v>17.0253244518263</c:v>
                </c:pt>
                <c:pt idx="10982">
                  <c:v>17.0290987364321</c:v>
                </c:pt>
                <c:pt idx="10983">
                  <c:v>17.033409540169998</c:v>
                </c:pt>
                <c:pt idx="10984">
                  <c:v>17.037756357316098</c:v>
                </c:pt>
                <c:pt idx="10985">
                  <c:v>17.042055702848799</c:v>
                </c:pt>
                <c:pt idx="10986">
                  <c:v>17.046469327874199</c:v>
                </c:pt>
                <c:pt idx="10987">
                  <c:v>17.050917342720499</c:v>
                </c:pt>
                <c:pt idx="10988">
                  <c:v>17.055401213049201</c:v>
                </c:pt>
                <c:pt idx="10989">
                  <c:v>17.0704014936349</c:v>
                </c:pt>
                <c:pt idx="10990">
                  <c:v>17.074476138779001</c:v>
                </c:pt>
                <c:pt idx="10991">
                  <c:v>17.078990742867699</c:v>
                </c:pt>
                <c:pt idx="10992">
                  <c:v>17.083648580133399</c:v>
                </c:pt>
                <c:pt idx="10993">
                  <c:v>17.0882576839014</c:v>
                </c:pt>
                <c:pt idx="10994">
                  <c:v>17.092968296084099</c:v>
                </c:pt>
                <c:pt idx="10995">
                  <c:v>17.0974093488094</c:v>
                </c:pt>
                <c:pt idx="10996">
                  <c:v>17.102027333659802</c:v>
                </c:pt>
                <c:pt idx="10997">
                  <c:v>17.116462992976</c:v>
                </c:pt>
                <c:pt idx="10998">
                  <c:v>17.120934424288802</c:v>
                </c:pt>
                <c:pt idx="10999">
                  <c:v>17.125655180170899</c:v>
                </c:pt>
                <c:pt idx="11000">
                  <c:v>17.130425331065599</c:v>
                </c:pt>
                <c:pt idx="11001">
                  <c:v>17.1349011061921</c:v>
                </c:pt>
                <c:pt idx="11002">
                  <c:v>17.139578934951199</c:v>
                </c:pt>
                <c:pt idx="11003">
                  <c:v>17.1442666621579</c:v>
                </c:pt>
                <c:pt idx="11004">
                  <c:v>17.148936993902101</c:v>
                </c:pt>
                <c:pt idx="11005">
                  <c:v>17.162605752209402</c:v>
                </c:pt>
                <c:pt idx="11006">
                  <c:v>17.167113151946701</c:v>
                </c:pt>
                <c:pt idx="11007">
                  <c:v>17.1718104096262</c:v>
                </c:pt>
                <c:pt idx="11008">
                  <c:v>17.176424845789999</c:v>
                </c:pt>
                <c:pt idx="11009">
                  <c:v>17.1810579128813</c:v>
                </c:pt>
                <c:pt idx="11010">
                  <c:v>17.185488753915799</c:v>
                </c:pt>
                <c:pt idx="11011">
                  <c:v>17.1901151315558</c:v>
                </c:pt>
                <c:pt idx="11012">
                  <c:v>17.1947517829629</c:v>
                </c:pt>
                <c:pt idx="11013">
                  <c:v>17.2077420485913</c:v>
                </c:pt>
                <c:pt idx="11014">
                  <c:v>17.212065157877699</c:v>
                </c:pt>
                <c:pt idx="11015">
                  <c:v>17.216544589362599</c:v>
                </c:pt>
                <c:pt idx="11016">
                  <c:v>17.221072754596399</c:v>
                </c:pt>
                <c:pt idx="11017">
                  <c:v>17.225484100840401</c:v>
                </c:pt>
                <c:pt idx="11018">
                  <c:v>17.2298649673982</c:v>
                </c:pt>
                <c:pt idx="11019">
                  <c:v>17.2341700314152</c:v>
                </c:pt>
                <c:pt idx="11020">
                  <c:v>17.238361980218802</c:v>
                </c:pt>
                <c:pt idx="11021">
                  <c:v>17.2490729349384</c:v>
                </c:pt>
                <c:pt idx="11022">
                  <c:v>17.252728309602599</c:v>
                </c:pt>
                <c:pt idx="11023">
                  <c:v>17.256539583435099</c:v>
                </c:pt>
                <c:pt idx="11024">
                  <c:v>17.260034106255802</c:v>
                </c:pt>
                <c:pt idx="11025">
                  <c:v>17.263323173573699</c:v>
                </c:pt>
                <c:pt idx="11026">
                  <c:v>17.266485624174599</c:v>
                </c:pt>
                <c:pt idx="11027">
                  <c:v>17.269362993088301</c:v>
                </c:pt>
                <c:pt idx="11028">
                  <c:v>17.271941595531601</c:v>
                </c:pt>
                <c:pt idx="11029">
                  <c:v>17.277241907744301</c:v>
                </c:pt>
                <c:pt idx="11030">
                  <c:v>17.2792332284384</c:v>
                </c:pt>
                <c:pt idx="11031">
                  <c:v>17.280943003423999</c:v>
                </c:pt>
                <c:pt idx="11032">
                  <c:v>17.282306226412899</c:v>
                </c:pt>
                <c:pt idx="11033">
                  <c:v>17.283349055394702</c:v>
                </c:pt>
                <c:pt idx="11034">
                  <c:v>17.284054612954002</c:v>
                </c:pt>
                <c:pt idx="11035">
                  <c:v>17.284432268349299</c:v>
                </c:pt>
                <c:pt idx="11036">
                  <c:v>17.284470929994701</c:v>
                </c:pt>
                <c:pt idx="11037">
                  <c:v>17.283461447387999</c:v>
                </c:pt>
                <c:pt idx="11038">
                  <c:v>17.282838946161299</c:v>
                </c:pt>
                <c:pt idx="11039">
                  <c:v>17.281798254638399</c:v>
                </c:pt>
                <c:pt idx="11040">
                  <c:v>17.280471491274099</c:v>
                </c:pt>
                <c:pt idx="11041">
                  <c:v>17.278753654130298</c:v>
                </c:pt>
                <c:pt idx="11042">
                  <c:v>17.276777493055501</c:v>
                </c:pt>
                <c:pt idx="11043">
                  <c:v>17.274547701113502</c:v>
                </c:pt>
                <c:pt idx="11044">
                  <c:v>17.2721186053808</c:v>
                </c:pt>
                <c:pt idx="11045">
                  <c:v>17.2655219934489</c:v>
                </c:pt>
                <c:pt idx="11046">
                  <c:v>17.2627426196111</c:v>
                </c:pt>
                <c:pt idx="11047">
                  <c:v>17.259659820993399</c:v>
                </c:pt>
                <c:pt idx="11048">
                  <c:v>17.256427102078501</c:v>
                </c:pt>
                <c:pt idx="11049">
                  <c:v>17.253003496066</c:v>
                </c:pt>
                <c:pt idx="11050">
                  <c:v>17.249532301589699</c:v>
                </c:pt>
                <c:pt idx="11051">
                  <c:v>17.2460723313032</c:v>
                </c:pt>
                <c:pt idx="11052">
                  <c:v>17.242435482804598</c:v>
                </c:pt>
                <c:pt idx="11053">
                  <c:v>17.233953631052099</c:v>
                </c:pt>
                <c:pt idx="11054">
                  <c:v>17.230416469638602</c:v>
                </c:pt>
                <c:pt idx="11055">
                  <c:v>17.2269192563095</c:v>
                </c:pt>
                <c:pt idx="11056">
                  <c:v>17.223402704793202</c:v>
                </c:pt>
                <c:pt idx="11057">
                  <c:v>17.2200911847677</c:v>
                </c:pt>
                <c:pt idx="11058">
                  <c:v>17.216759438947001</c:v>
                </c:pt>
                <c:pt idx="11059">
                  <c:v>17.2138901019974</c:v>
                </c:pt>
                <c:pt idx="11060">
                  <c:v>17.2110289424974</c:v>
                </c:pt>
                <c:pt idx="11061">
                  <c:v>17.204569662977701</c:v>
                </c:pt>
                <c:pt idx="11062">
                  <c:v>17.2020929955996</c:v>
                </c:pt>
                <c:pt idx="11063">
                  <c:v>17.200052501530301</c:v>
                </c:pt>
                <c:pt idx="11064">
                  <c:v>17.198166706640301</c:v>
                </c:pt>
                <c:pt idx="11065">
                  <c:v>17.196396779024401</c:v>
                </c:pt>
                <c:pt idx="11066">
                  <c:v>17.195044768148399</c:v>
                </c:pt>
                <c:pt idx="11067">
                  <c:v>17.194040649673902</c:v>
                </c:pt>
                <c:pt idx="11068">
                  <c:v>17.193364660131401</c:v>
                </c:pt>
                <c:pt idx="11069">
                  <c:v>17.1913235943247</c:v>
                </c:pt>
                <c:pt idx="11070">
                  <c:v>17.191175562916701</c:v>
                </c:pt>
                <c:pt idx="11071">
                  <c:v>17.191370690902701</c:v>
                </c:pt>
                <c:pt idx="11072">
                  <c:v>17.191774761892901</c:v>
                </c:pt>
                <c:pt idx="11073">
                  <c:v>17.1924971347166</c:v>
                </c:pt>
                <c:pt idx="11074">
                  <c:v>17.1934366074214</c:v>
                </c:pt>
                <c:pt idx="11075">
                  <c:v>17.1946305833774</c:v>
                </c:pt>
                <c:pt idx="11076">
                  <c:v>17.1960162679596</c:v>
                </c:pt>
                <c:pt idx="11077">
                  <c:v>17.1981720741387</c:v>
                </c:pt>
                <c:pt idx="11078">
                  <c:v>17.199885115577199</c:v>
                </c:pt>
                <c:pt idx="11079">
                  <c:v>17.201730111445901</c:v>
                </c:pt>
                <c:pt idx="11080">
                  <c:v>17.2036844993332</c:v>
                </c:pt>
                <c:pt idx="11081">
                  <c:v>17.2056661538941</c:v>
                </c:pt>
                <c:pt idx="11082">
                  <c:v>17.207693795082101</c:v>
                </c:pt>
                <c:pt idx="11083">
                  <c:v>17.209690144205801</c:v>
                </c:pt>
                <c:pt idx="11084">
                  <c:v>17.2116545059808</c:v>
                </c:pt>
                <c:pt idx="11085">
                  <c:v>17.214806531970801</c:v>
                </c:pt>
                <c:pt idx="11086">
                  <c:v>17.216500309984301</c:v>
                </c:pt>
                <c:pt idx="11087">
                  <c:v>17.218195193414999</c:v>
                </c:pt>
                <c:pt idx="11088">
                  <c:v>17.2195621379024</c:v>
                </c:pt>
                <c:pt idx="11089">
                  <c:v>17.220915123935999</c:v>
                </c:pt>
                <c:pt idx="11090">
                  <c:v>17.221926898753001</c:v>
                </c:pt>
                <c:pt idx="11091">
                  <c:v>17.222626989902899</c:v>
                </c:pt>
                <c:pt idx="11092">
                  <c:v>17.223279006808902</c:v>
                </c:pt>
                <c:pt idx="11093">
                  <c:v>17.2244689210529</c:v>
                </c:pt>
                <c:pt idx="11094">
                  <c:v>17.224558580471999</c:v>
                </c:pt>
                <c:pt idx="11095">
                  <c:v>17.2243981421942</c:v>
                </c:pt>
                <c:pt idx="11096">
                  <c:v>17.2239982611698</c:v>
                </c:pt>
                <c:pt idx="11097">
                  <c:v>17.223198687158401</c:v>
                </c:pt>
                <c:pt idx="11098">
                  <c:v>17.222205734063799</c:v>
                </c:pt>
                <c:pt idx="11099">
                  <c:v>17.220885247234499</c:v>
                </c:pt>
                <c:pt idx="11100">
                  <c:v>17.2194103726933</c:v>
                </c:pt>
                <c:pt idx="11101">
                  <c:v>17.2175564692295</c:v>
                </c:pt>
                <c:pt idx="11102">
                  <c:v>17.215816156071099</c:v>
                </c:pt>
                <c:pt idx="11103">
                  <c:v>17.213850786919</c:v>
                </c:pt>
                <c:pt idx="11104">
                  <c:v>17.211645856401201</c:v>
                </c:pt>
                <c:pt idx="11105">
                  <c:v>17.209323090500401</c:v>
                </c:pt>
                <c:pt idx="11106">
                  <c:v>17.206884599539201</c:v>
                </c:pt>
                <c:pt idx="11107">
                  <c:v>17.204374117147498</c:v>
                </c:pt>
                <c:pt idx="11108">
                  <c:v>17.201785009225699</c:v>
                </c:pt>
                <c:pt idx="11109">
                  <c:v>17.198667635195601</c:v>
                </c:pt>
                <c:pt idx="11110">
                  <c:v>17.196033084243201</c:v>
                </c:pt>
                <c:pt idx="11111">
                  <c:v>17.193406475433299</c:v>
                </c:pt>
                <c:pt idx="11112">
                  <c:v>17.190814244034499</c:v>
                </c:pt>
                <c:pt idx="11113">
                  <c:v>17.1882698025818</c:v>
                </c:pt>
                <c:pt idx="11114">
                  <c:v>17.185801023904698</c:v>
                </c:pt>
                <c:pt idx="11115">
                  <c:v>17.183419692431201</c:v>
                </c:pt>
                <c:pt idx="11116">
                  <c:v>17.181146787382001</c:v>
                </c:pt>
                <c:pt idx="11117">
                  <c:v>17.1792571114513</c:v>
                </c:pt>
                <c:pt idx="11118">
                  <c:v>17.177255787956</c:v>
                </c:pt>
                <c:pt idx="11119">
                  <c:v>17.175397669273401</c:v>
                </c:pt>
                <c:pt idx="11120">
                  <c:v>17.173683956833599</c:v>
                </c:pt>
                <c:pt idx="11121">
                  <c:v>17.172098414480502</c:v>
                </c:pt>
                <c:pt idx="11122">
                  <c:v>17.170700098792</c:v>
                </c:pt>
                <c:pt idx="11123">
                  <c:v>17.169453322389401</c:v>
                </c:pt>
                <c:pt idx="11124">
                  <c:v>17.1683807200662</c:v>
                </c:pt>
                <c:pt idx="11125">
                  <c:v>17.1693210197055</c:v>
                </c:pt>
                <c:pt idx="11126">
                  <c:v>17.168579811246499</c:v>
                </c:pt>
                <c:pt idx="11127">
                  <c:v>17.167945594828598</c:v>
                </c:pt>
                <c:pt idx="11128">
                  <c:v>17.167480816517401</c:v>
                </c:pt>
                <c:pt idx="11129">
                  <c:v>17.167157230710799</c:v>
                </c:pt>
                <c:pt idx="11130">
                  <c:v>17.166927666598799</c:v>
                </c:pt>
                <c:pt idx="11131">
                  <c:v>17.166850847959399</c:v>
                </c:pt>
                <c:pt idx="11132">
                  <c:v>17.166803338459701</c:v>
                </c:pt>
                <c:pt idx="11133">
                  <c:v>17.1693946572057</c:v>
                </c:pt>
                <c:pt idx="11134">
                  <c:v>17.1695570530872</c:v>
                </c:pt>
                <c:pt idx="11135">
                  <c:v>17.1697427878021</c:v>
                </c:pt>
                <c:pt idx="11136">
                  <c:v>17.169959703773898</c:v>
                </c:pt>
                <c:pt idx="11137">
                  <c:v>17.1702567201642</c:v>
                </c:pt>
                <c:pt idx="11138">
                  <c:v>17.170475613556</c:v>
                </c:pt>
                <c:pt idx="11139">
                  <c:v>17.170762356584799</c:v>
                </c:pt>
                <c:pt idx="11140">
                  <c:v>17.171003249342199</c:v>
                </c:pt>
                <c:pt idx="11141">
                  <c:v>17.174101934816299</c:v>
                </c:pt>
                <c:pt idx="11142">
                  <c:v>17.174429999457601</c:v>
                </c:pt>
                <c:pt idx="11143">
                  <c:v>17.1747647655192</c:v>
                </c:pt>
                <c:pt idx="11144">
                  <c:v>17.1751316620003</c:v>
                </c:pt>
                <c:pt idx="11145">
                  <c:v>17.1755849255565</c:v>
                </c:pt>
                <c:pt idx="11146">
                  <c:v>17.175991574722101</c:v>
                </c:pt>
                <c:pt idx="11147">
                  <c:v>17.176511662665799</c:v>
                </c:pt>
                <c:pt idx="11148">
                  <c:v>17.177001466817298</c:v>
                </c:pt>
                <c:pt idx="11149">
                  <c:v>17.182015935127101</c:v>
                </c:pt>
                <c:pt idx="11150">
                  <c:v>17.182640993500399</c:v>
                </c:pt>
                <c:pt idx="11151">
                  <c:v>17.183433302602602</c:v>
                </c:pt>
                <c:pt idx="11152">
                  <c:v>17.184348172437499</c:v>
                </c:pt>
                <c:pt idx="11153">
                  <c:v>17.185236259255898</c:v>
                </c:pt>
                <c:pt idx="11154">
                  <c:v>17.186396487759399</c:v>
                </c:pt>
                <c:pt idx="11155">
                  <c:v>17.187773862928701</c:v>
                </c:pt>
                <c:pt idx="11156">
                  <c:v>17.189213888083401</c:v>
                </c:pt>
                <c:pt idx="11157">
                  <c:v>17.198651327457199</c:v>
                </c:pt>
                <c:pt idx="11158">
                  <c:v>17.200289698649101</c:v>
                </c:pt>
                <c:pt idx="11159">
                  <c:v>17.2020999914009</c:v>
                </c:pt>
                <c:pt idx="11160">
                  <c:v>17.2043536003582</c:v>
                </c:pt>
                <c:pt idx="11161">
                  <c:v>17.2066023457817</c:v>
                </c:pt>
                <c:pt idx="11162">
                  <c:v>17.209318241147901</c:v>
                </c:pt>
                <c:pt idx="11163">
                  <c:v>17.2120289181609</c:v>
                </c:pt>
                <c:pt idx="11164">
                  <c:v>17.214981047310701</c:v>
                </c:pt>
                <c:pt idx="11165">
                  <c:v>17.228620791207199</c:v>
                </c:pt>
                <c:pt idx="11166">
                  <c:v>17.231496364622899</c:v>
                </c:pt>
                <c:pt idx="11167">
                  <c:v>17.235037375654201</c:v>
                </c:pt>
                <c:pt idx="11168">
                  <c:v>17.238702755434002</c:v>
                </c:pt>
                <c:pt idx="11169">
                  <c:v>17.242539721659401</c:v>
                </c:pt>
                <c:pt idx="11170">
                  <c:v>17.246449841002399</c:v>
                </c:pt>
                <c:pt idx="11171">
                  <c:v>17.250274810490598</c:v>
                </c:pt>
                <c:pt idx="11172">
                  <c:v>17.254475775872599</c:v>
                </c:pt>
                <c:pt idx="11173">
                  <c:v>17.269907813866499</c:v>
                </c:pt>
                <c:pt idx="11174">
                  <c:v>17.273991700106301</c:v>
                </c:pt>
                <c:pt idx="11175">
                  <c:v>17.2783499395528</c:v>
                </c:pt>
                <c:pt idx="11176">
                  <c:v>17.282681521667801</c:v>
                </c:pt>
                <c:pt idx="11177">
                  <c:v>17.287088257071598</c:v>
                </c:pt>
                <c:pt idx="11178">
                  <c:v>17.291230001724699</c:v>
                </c:pt>
                <c:pt idx="11179">
                  <c:v>17.295577030357901</c:v>
                </c:pt>
                <c:pt idx="11180">
                  <c:v>17.299836677703201</c:v>
                </c:pt>
                <c:pt idx="11181">
                  <c:v>17.3143839989878</c:v>
                </c:pt>
                <c:pt idx="11182">
                  <c:v>17.318155869452202</c:v>
                </c:pt>
                <c:pt idx="11183">
                  <c:v>17.3221420121723</c:v>
                </c:pt>
                <c:pt idx="11184">
                  <c:v>17.325782184072199</c:v>
                </c:pt>
                <c:pt idx="11185">
                  <c:v>17.329481877971801</c:v>
                </c:pt>
                <c:pt idx="11186">
                  <c:v>17.333037389390299</c:v>
                </c:pt>
                <c:pt idx="11187">
                  <c:v>17.336435563264001</c:v>
                </c:pt>
                <c:pt idx="11188">
                  <c:v>17.339665017644901</c:v>
                </c:pt>
                <c:pt idx="11189">
                  <c:v>17.3508826831095</c:v>
                </c:pt>
                <c:pt idx="11190">
                  <c:v>17.353604291909299</c:v>
                </c:pt>
                <c:pt idx="11191">
                  <c:v>17.356282170939298</c:v>
                </c:pt>
                <c:pt idx="11192">
                  <c:v>17.358763913022401</c:v>
                </c:pt>
                <c:pt idx="11193">
                  <c:v>17.361162768123499</c:v>
                </c:pt>
                <c:pt idx="11194">
                  <c:v>17.363491822699299</c:v>
                </c:pt>
                <c:pt idx="11195">
                  <c:v>17.365765511352301</c:v>
                </c:pt>
                <c:pt idx="11196">
                  <c:v>17.367801123091599</c:v>
                </c:pt>
                <c:pt idx="11197">
                  <c:v>17.3762921377281</c:v>
                </c:pt>
                <c:pt idx="11198">
                  <c:v>17.378130973414301</c:v>
                </c:pt>
                <c:pt idx="11199">
                  <c:v>17.380069496049099</c:v>
                </c:pt>
                <c:pt idx="11200">
                  <c:v>17.3819779281297</c:v>
                </c:pt>
                <c:pt idx="11201">
                  <c:v>17.383871608915101</c:v>
                </c:pt>
                <c:pt idx="11202">
                  <c:v>17.385772642785099</c:v>
                </c:pt>
                <c:pt idx="11203">
                  <c:v>17.387595081399301</c:v>
                </c:pt>
                <c:pt idx="11204">
                  <c:v>17.389591505543901</c:v>
                </c:pt>
                <c:pt idx="11205">
                  <c:v>17.397617342696201</c:v>
                </c:pt>
                <c:pt idx="11206">
                  <c:v>17.399517370416</c:v>
                </c:pt>
                <c:pt idx="11207">
                  <c:v>17.401531009514599</c:v>
                </c:pt>
                <c:pt idx="11208">
                  <c:v>17.403695068668501</c:v>
                </c:pt>
                <c:pt idx="11209">
                  <c:v>17.4056815636369</c:v>
                </c:pt>
                <c:pt idx="11210">
                  <c:v>17.408032125899901</c:v>
                </c:pt>
                <c:pt idx="11211">
                  <c:v>17.410263432279798</c:v>
                </c:pt>
                <c:pt idx="11212">
                  <c:v>17.412441541933799</c:v>
                </c:pt>
                <c:pt idx="11213">
                  <c:v>17.419759442054399</c:v>
                </c:pt>
                <c:pt idx="11214">
                  <c:v>17.421825150778499</c:v>
                </c:pt>
                <c:pt idx="11215">
                  <c:v>17.4239934413424</c:v>
                </c:pt>
                <c:pt idx="11216">
                  <c:v>17.4260918565728</c:v>
                </c:pt>
                <c:pt idx="11217">
                  <c:v>17.428226034494799</c:v>
                </c:pt>
                <c:pt idx="11218">
                  <c:v>17.430127915073399</c:v>
                </c:pt>
                <c:pt idx="11219">
                  <c:v>17.4320333893636</c:v>
                </c:pt>
                <c:pt idx="11220">
                  <c:v>17.433691183392501</c:v>
                </c:pt>
                <c:pt idx="11221">
                  <c:v>17.4371887117066</c:v>
                </c:pt>
                <c:pt idx="11222">
                  <c:v>17.438387656563201</c:v>
                </c:pt>
                <c:pt idx="11223">
                  <c:v>17.439434460260699</c:v>
                </c:pt>
                <c:pt idx="11224">
                  <c:v>17.440275583034701</c:v>
                </c:pt>
                <c:pt idx="11225">
                  <c:v>17.4408895285837</c:v>
                </c:pt>
                <c:pt idx="11226">
                  <c:v>17.441298840186501</c:v>
                </c:pt>
                <c:pt idx="11227">
                  <c:v>17.441528497105701</c:v>
                </c:pt>
                <c:pt idx="11228">
                  <c:v>17.4412048044546</c:v>
                </c:pt>
                <c:pt idx="11229">
                  <c:v>17.439511388582499</c:v>
                </c:pt>
                <c:pt idx="11230">
                  <c:v>17.438957879398099</c:v>
                </c:pt>
                <c:pt idx="11231">
                  <c:v>17.438122481861701</c:v>
                </c:pt>
                <c:pt idx="11232">
                  <c:v>17.4370884099786</c:v>
                </c:pt>
                <c:pt idx="11233">
                  <c:v>17.4358852695559</c:v>
                </c:pt>
                <c:pt idx="11234">
                  <c:v>17.434606414188501</c:v>
                </c:pt>
                <c:pt idx="11235">
                  <c:v>17.4331241243938</c:v>
                </c:pt>
                <c:pt idx="11236">
                  <c:v>17.4315414629292</c:v>
                </c:pt>
                <c:pt idx="11237">
                  <c:v>17.427625066986401</c:v>
                </c:pt>
                <c:pt idx="11238">
                  <c:v>17.4259900624468</c:v>
                </c:pt>
                <c:pt idx="11239">
                  <c:v>17.424301710930902</c:v>
                </c:pt>
                <c:pt idx="11240">
                  <c:v>17.422667997092301</c:v>
                </c:pt>
                <c:pt idx="11241">
                  <c:v>17.4210171978049</c:v>
                </c:pt>
                <c:pt idx="11242">
                  <c:v>17.419445583885899</c:v>
                </c:pt>
                <c:pt idx="11243">
                  <c:v>17.417979782039801</c:v>
                </c:pt>
                <c:pt idx="11244">
                  <c:v>17.416582315433701</c:v>
                </c:pt>
                <c:pt idx="11245">
                  <c:v>17.414152828442401</c:v>
                </c:pt>
                <c:pt idx="11246">
                  <c:v>17.413085386992702</c:v>
                </c:pt>
                <c:pt idx="11247">
                  <c:v>17.412136280150101</c:v>
                </c:pt>
                <c:pt idx="11248">
                  <c:v>17.411395388073998</c:v>
                </c:pt>
                <c:pt idx="11249">
                  <c:v>17.4108371239336</c:v>
                </c:pt>
                <c:pt idx="11250">
                  <c:v>17.410521496217299</c:v>
                </c:pt>
                <c:pt idx="11251">
                  <c:v>17.410300756618899</c:v>
                </c:pt>
                <c:pt idx="11252">
                  <c:v>17.410357183697101</c:v>
                </c:pt>
                <c:pt idx="11253">
                  <c:v>17.4109149755656</c:v>
                </c:pt>
                <c:pt idx="11254">
                  <c:v>17.411324127996899</c:v>
                </c:pt>
                <c:pt idx="11255">
                  <c:v>17.4120094800295</c:v>
                </c:pt>
                <c:pt idx="11256">
                  <c:v>17.412903870439202</c:v>
                </c:pt>
                <c:pt idx="11257">
                  <c:v>17.4140206179435</c:v>
                </c:pt>
                <c:pt idx="11258">
                  <c:v>17.415351071685802</c:v>
                </c:pt>
                <c:pt idx="11259">
                  <c:v>17.416852224883598</c:v>
                </c:pt>
                <c:pt idx="11260">
                  <c:v>17.418627894063999</c:v>
                </c:pt>
                <c:pt idx="11261">
                  <c:v>17.422561414353499</c:v>
                </c:pt>
                <c:pt idx="11262">
                  <c:v>17.424678873717198</c:v>
                </c:pt>
                <c:pt idx="11263">
                  <c:v>17.426939334021199</c:v>
                </c:pt>
                <c:pt idx="11264">
                  <c:v>17.429291378445601</c:v>
                </c:pt>
                <c:pt idx="11265">
                  <c:v>17.4317996335744</c:v>
                </c:pt>
                <c:pt idx="11266">
                  <c:v>17.434369561728499</c:v>
                </c:pt>
                <c:pt idx="11267">
                  <c:v>17.437148836257901</c:v>
                </c:pt>
                <c:pt idx="11268">
                  <c:v>17.4400548797177</c:v>
                </c:pt>
                <c:pt idx="11269">
                  <c:v>17.446698535727201</c:v>
                </c:pt>
                <c:pt idx="11270">
                  <c:v>17.449968948989699</c:v>
                </c:pt>
                <c:pt idx="11271">
                  <c:v>17.4533814376592</c:v>
                </c:pt>
                <c:pt idx="11272">
                  <c:v>17.456828758483699</c:v>
                </c:pt>
                <c:pt idx="11273">
                  <c:v>17.460194498873101</c:v>
                </c:pt>
                <c:pt idx="11274">
                  <c:v>17.463644154722701</c:v>
                </c:pt>
                <c:pt idx="11275">
                  <c:v>17.466919503</c:v>
                </c:pt>
                <c:pt idx="11276">
                  <c:v>17.470271808869501</c:v>
                </c:pt>
                <c:pt idx="11277">
                  <c:v>17.477349376474699</c:v>
                </c:pt>
                <c:pt idx="11278">
                  <c:v>17.480222869595501</c:v>
                </c:pt>
                <c:pt idx="11279">
                  <c:v>17.4831911082637</c:v>
                </c:pt>
                <c:pt idx="11280">
                  <c:v>17.485782738291199</c:v>
                </c:pt>
                <c:pt idx="11281">
                  <c:v>17.487941082380399</c:v>
                </c:pt>
                <c:pt idx="11282">
                  <c:v>17.490127150790499</c:v>
                </c:pt>
                <c:pt idx="11283">
                  <c:v>17.491927163181401</c:v>
                </c:pt>
                <c:pt idx="11284">
                  <c:v>17.493364815477399</c:v>
                </c:pt>
                <c:pt idx="11285">
                  <c:v>17.497529377947998</c:v>
                </c:pt>
                <c:pt idx="11286">
                  <c:v>17.498382736765802</c:v>
                </c:pt>
                <c:pt idx="11287">
                  <c:v>17.498968632688399</c:v>
                </c:pt>
                <c:pt idx="11288">
                  <c:v>17.499346363685898</c:v>
                </c:pt>
                <c:pt idx="11289">
                  <c:v>17.499275836026801</c:v>
                </c:pt>
                <c:pt idx="11290">
                  <c:v>17.4990067092758</c:v>
                </c:pt>
                <c:pt idx="11291">
                  <c:v>17.498407268123199</c:v>
                </c:pt>
                <c:pt idx="11292">
                  <c:v>17.497618414501598</c:v>
                </c:pt>
                <c:pt idx="11293">
                  <c:v>17.4981745070614</c:v>
                </c:pt>
                <c:pt idx="11294">
                  <c:v>17.4969200295163</c:v>
                </c:pt>
                <c:pt idx="11295">
                  <c:v>17.495586621567799</c:v>
                </c:pt>
                <c:pt idx="11296">
                  <c:v>17.494016330130499</c:v>
                </c:pt>
                <c:pt idx="11297">
                  <c:v>17.492400542094</c:v>
                </c:pt>
                <c:pt idx="11298">
                  <c:v>17.490716774846501</c:v>
                </c:pt>
                <c:pt idx="11299">
                  <c:v>17.4889905539967</c:v>
                </c:pt>
                <c:pt idx="11300">
                  <c:v>17.4871789230621</c:v>
                </c:pt>
                <c:pt idx="11301">
                  <c:v>17.4875002808561</c:v>
                </c:pt>
                <c:pt idx="11302">
                  <c:v>17.485702644812498</c:v>
                </c:pt>
                <c:pt idx="11303">
                  <c:v>17.4839569712416</c:v>
                </c:pt>
                <c:pt idx="11304">
                  <c:v>17.482294525036298</c:v>
                </c:pt>
                <c:pt idx="11305">
                  <c:v>17.480674300939999</c:v>
                </c:pt>
                <c:pt idx="11306">
                  <c:v>17.479122875596499</c:v>
                </c:pt>
                <c:pt idx="11307">
                  <c:v>17.477631079467599</c:v>
                </c:pt>
                <c:pt idx="11308">
                  <c:v>17.4761959888509</c:v>
                </c:pt>
                <c:pt idx="11309">
                  <c:v>17.477273548635299</c:v>
                </c:pt>
                <c:pt idx="11310">
                  <c:v>17.4760660942109</c:v>
                </c:pt>
                <c:pt idx="11311">
                  <c:v>17.474886554417399</c:v>
                </c:pt>
                <c:pt idx="11312">
                  <c:v>17.473795216410899</c:v>
                </c:pt>
                <c:pt idx="11313">
                  <c:v>17.472668727878599</c:v>
                </c:pt>
                <c:pt idx="11314">
                  <c:v>17.471697566824201</c:v>
                </c:pt>
                <c:pt idx="11315">
                  <c:v>17.4706492016082</c:v>
                </c:pt>
                <c:pt idx="11316">
                  <c:v>17.469609759301299</c:v>
                </c:pt>
                <c:pt idx="11317">
                  <c:v>17.469749591798301</c:v>
                </c:pt>
                <c:pt idx="11318">
                  <c:v>17.468557129377601</c:v>
                </c:pt>
                <c:pt idx="11319">
                  <c:v>17.467257565321098</c:v>
                </c:pt>
                <c:pt idx="11320">
                  <c:v>17.465859418467101</c:v>
                </c:pt>
                <c:pt idx="11321">
                  <c:v>17.464325669217899</c:v>
                </c:pt>
                <c:pt idx="11322">
                  <c:v>17.462639006981298</c:v>
                </c:pt>
                <c:pt idx="11323">
                  <c:v>17.460821109277699</c:v>
                </c:pt>
                <c:pt idx="11324">
                  <c:v>17.4587716044988</c:v>
                </c:pt>
                <c:pt idx="11325">
                  <c:v>17.455765526972002</c:v>
                </c:pt>
                <c:pt idx="11326">
                  <c:v>17.453428150078501</c:v>
                </c:pt>
                <c:pt idx="11327">
                  <c:v>17.4507880260429</c:v>
                </c:pt>
                <c:pt idx="11328">
                  <c:v>17.447976781679301</c:v>
                </c:pt>
                <c:pt idx="11329">
                  <c:v>17.444926894673699</c:v>
                </c:pt>
                <c:pt idx="11330">
                  <c:v>17.441698254428999</c:v>
                </c:pt>
                <c:pt idx="11331">
                  <c:v>17.4382813174266</c:v>
                </c:pt>
                <c:pt idx="11332">
                  <c:v>17.434712079554799</c:v>
                </c:pt>
                <c:pt idx="11333">
                  <c:v>17.428483571226401</c:v>
                </c:pt>
                <c:pt idx="11334">
                  <c:v>17.424724102133901</c:v>
                </c:pt>
                <c:pt idx="11335">
                  <c:v>17.420723653167599</c:v>
                </c:pt>
                <c:pt idx="11336">
                  <c:v>17.4166299624369</c:v>
                </c:pt>
                <c:pt idx="11337">
                  <c:v>17.412463026703801</c:v>
                </c:pt>
                <c:pt idx="11338">
                  <c:v>17.408225773671901</c:v>
                </c:pt>
                <c:pt idx="11339">
                  <c:v>17.4040187168426</c:v>
                </c:pt>
                <c:pt idx="11340">
                  <c:v>17.3997539707259</c:v>
                </c:pt>
                <c:pt idx="11341">
                  <c:v>17.3922506407017</c:v>
                </c:pt>
                <c:pt idx="11342">
                  <c:v>17.388307520471301</c:v>
                </c:pt>
                <c:pt idx="11343">
                  <c:v>17.384207615565298</c:v>
                </c:pt>
                <c:pt idx="11344">
                  <c:v>17.380315304316198</c:v>
                </c:pt>
                <c:pt idx="11345">
                  <c:v>17.376527319506099</c:v>
                </c:pt>
                <c:pt idx="11346">
                  <c:v>17.3729337430178</c:v>
                </c:pt>
                <c:pt idx="11347">
                  <c:v>17.369394576723501</c:v>
                </c:pt>
                <c:pt idx="11348">
                  <c:v>17.366116623589502</c:v>
                </c:pt>
                <c:pt idx="11349">
                  <c:v>17.3602716759885</c:v>
                </c:pt>
                <c:pt idx="11350">
                  <c:v>17.357615360176499</c:v>
                </c:pt>
                <c:pt idx="11351">
                  <c:v>17.354996202597501</c:v>
                </c:pt>
                <c:pt idx="11352">
                  <c:v>17.352656057416102</c:v>
                </c:pt>
                <c:pt idx="11353">
                  <c:v>17.350539795472201</c:v>
                </c:pt>
                <c:pt idx="11354">
                  <c:v>17.348713426111999</c:v>
                </c:pt>
                <c:pt idx="11355">
                  <c:v>17.347226835473499</c:v>
                </c:pt>
                <c:pt idx="11356">
                  <c:v>17.345976496551501</c:v>
                </c:pt>
                <c:pt idx="11357">
                  <c:v>17.343320622934101</c:v>
                </c:pt>
                <c:pt idx="11358">
                  <c:v>17.342655246372001</c:v>
                </c:pt>
                <c:pt idx="11359">
                  <c:v>17.3422426747</c:v>
                </c:pt>
                <c:pt idx="11360">
                  <c:v>17.342186879884501</c:v>
                </c:pt>
                <c:pt idx="11361">
                  <c:v>17.342449255636399</c:v>
                </c:pt>
                <c:pt idx="11362">
                  <c:v>17.342978723714499</c:v>
                </c:pt>
                <c:pt idx="11363">
                  <c:v>17.343792197018701</c:v>
                </c:pt>
                <c:pt idx="11364">
                  <c:v>17.344902496992301</c:v>
                </c:pt>
                <c:pt idx="11365">
                  <c:v>17.3477605823137</c:v>
                </c:pt>
                <c:pt idx="11366">
                  <c:v>17.349300981608302</c:v>
                </c:pt>
                <c:pt idx="11367">
                  <c:v>17.351151578828102</c:v>
                </c:pt>
                <c:pt idx="11368">
                  <c:v>17.3532300627617</c:v>
                </c:pt>
                <c:pt idx="11369">
                  <c:v>17.3555293279802</c:v>
                </c:pt>
                <c:pt idx="11370">
                  <c:v>17.358041124184499</c:v>
                </c:pt>
                <c:pt idx="11371">
                  <c:v>17.360700020168998</c:v>
                </c:pt>
                <c:pt idx="11372">
                  <c:v>17.3634910830318</c:v>
                </c:pt>
                <c:pt idx="11373">
                  <c:v>17.3686772229265</c:v>
                </c:pt>
                <c:pt idx="11374">
                  <c:v>17.371466510931601</c:v>
                </c:pt>
                <c:pt idx="11375">
                  <c:v>17.374340862353499</c:v>
                </c:pt>
                <c:pt idx="11376">
                  <c:v>17.377150062150701</c:v>
                </c:pt>
                <c:pt idx="11377">
                  <c:v>17.379920864195999</c:v>
                </c:pt>
                <c:pt idx="11378">
                  <c:v>17.3825579519911</c:v>
                </c:pt>
                <c:pt idx="11379">
                  <c:v>17.385061068244401</c:v>
                </c:pt>
                <c:pt idx="11380">
                  <c:v>17.387362000997399</c:v>
                </c:pt>
                <c:pt idx="11381">
                  <c:v>17.390337892841</c:v>
                </c:pt>
                <c:pt idx="11382">
                  <c:v>17.392196588646001</c:v>
                </c:pt>
                <c:pt idx="11383">
                  <c:v>17.3938322393555</c:v>
                </c:pt>
                <c:pt idx="11384">
                  <c:v>17.3951981594026</c:v>
                </c:pt>
                <c:pt idx="11385">
                  <c:v>17.396249107176398</c:v>
                </c:pt>
                <c:pt idx="11386">
                  <c:v>17.397029554271398</c:v>
                </c:pt>
                <c:pt idx="11387">
                  <c:v>17.397491293416898</c:v>
                </c:pt>
                <c:pt idx="11388">
                  <c:v>17.397661769412</c:v>
                </c:pt>
                <c:pt idx="11389">
                  <c:v>17.396013412496298</c:v>
                </c:pt>
                <c:pt idx="11390">
                  <c:v>17.396072553294601</c:v>
                </c:pt>
                <c:pt idx="11391">
                  <c:v>17.395966842471399</c:v>
                </c:pt>
                <c:pt idx="11392">
                  <c:v>17.395023670617</c:v>
                </c:pt>
                <c:pt idx="11393">
                  <c:v>17.393700550859599</c:v>
                </c:pt>
                <c:pt idx="11394">
                  <c:v>17.392077168145601</c:v>
                </c:pt>
                <c:pt idx="11395">
                  <c:v>17.3902258229617</c:v>
                </c:pt>
                <c:pt idx="11396">
                  <c:v>17.388144832748399</c:v>
                </c:pt>
                <c:pt idx="11397">
                  <c:v>17.381941121866301</c:v>
                </c:pt>
                <c:pt idx="11398">
                  <c:v>17.379661957901099</c:v>
                </c:pt>
                <c:pt idx="11399">
                  <c:v>17.3770751557553</c:v>
                </c:pt>
                <c:pt idx="11400">
                  <c:v>17.374335097891201</c:v>
                </c:pt>
                <c:pt idx="11401">
                  <c:v>17.371578885557302</c:v>
                </c:pt>
                <c:pt idx="11402">
                  <c:v>17.368660484866499</c:v>
                </c:pt>
                <c:pt idx="11403">
                  <c:v>17.3657407279624</c:v>
                </c:pt>
                <c:pt idx="11404">
                  <c:v>17.362784895510501</c:v>
                </c:pt>
                <c:pt idx="11405">
                  <c:v>17.3555128627549</c:v>
                </c:pt>
                <c:pt idx="11406">
                  <c:v>17.352811310815898</c:v>
                </c:pt>
                <c:pt idx="11407">
                  <c:v>17.3499116691269</c:v>
                </c:pt>
                <c:pt idx="11408">
                  <c:v>17.347055341519798</c:v>
                </c:pt>
                <c:pt idx="11409">
                  <c:v>17.344254360204999</c:v>
                </c:pt>
                <c:pt idx="11410">
                  <c:v>17.341519517189099</c:v>
                </c:pt>
                <c:pt idx="11411">
                  <c:v>17.3388288940221</c:v>
                </c:pt>
                <c:pt idx="11412">
                  <c:v>17.336275322711401</c:v>
                </c:pt>
                <c:pt idx="11413">
                  <c:v>17.330021784584599</c:v>
                </c:pt>
                <c:pt idx="11414">
                  <c:v>17.327612060509999</c:v>
                </c:pt>
                <c:pt idx="11415">
                  <c:v>17.325137761945701</c:v>
                </c:pt>
                <c:pt idx="11416">
                  <c:v>17.3227502812213</c:v>
                </c:pt>
                <c:pt idx="11417">
                  <c:v>17.3203583539375</c:v>
                </c:pt>
                <c:pt idx="11418">
                  <c:v>17.318076242363102</c:v>
                </c:pt>
                <c:pt idx="11419">
                  <c:v>17.315821296541799</c:v>
                </c:pt>
                <c:pt idx="11420">
                  <c:v>17.313440793666601</c:v>
                </c:pt>
                <c:pt idx="11421">
                  <c:v>17.307019226470601</c:v>
                </c:pt>
                <c:pt idx="11422">
                  <c:v>17.304733729139301</c:v>
                </c:pt>
                <c:pt idx="11423">
                  <c:v>17.302278743424001</c:v>
                </c:pt>
                <c:pt idx="11424">
                  <c:v>17.299735967840899</c:v>
                </c:pt>
                <c:pt idx="11425">
                  <c:v>17.2971318222123</c:v>
                </c:pt>
                <c:pt idx="11426">
                  <c:v>17.2944989215659</c:v>
                </c:pt>
                <c:pt idx="11427">
                  <c:v>17.291611300810398</c:v>
                </c:pt>
                <c:pt idx="11428">
                  <c:v>17.2886141091622</c:v>
                </c:pt>
                <c:pt idx="11429">
                  <c:v>17.279911981382099</c:v>
                </c:pt>
                <c:pt idx="11430">
                  <c:v>17.276774285982199</c:v>
                </c:pt>
                <c:pt idx="11431">
                  <c:v>17.2734004981432</c:v>
                </c:pt>
                <c:pt idx="11432">
                  <c:v>17.270024362285799</c:v>
                </c:pt>
                <c:pt idx="11433">
                  <c:v>17.2663777917248</c:v>
                </c:pt>
                <c:pt idx="11434">
                  <c:v>17.262612176125302</c:v>
                </c:pt>
                <c:pt idx="11435">
                  <c:v>17.258741797668101</c:v>
                </c:pt>
                <c:pt idx="11436">
                  <c:v>17.2547509318754</c:v>
                </c:pt>
                <c:pt idx="11437">
                  <c:v>17.243753872267899</c:v>
                </c:pt>
                <c:pt idx="11438">
                  <c:v>17.2397759013976</c:v>
                </c:pt>
                <c:pt idx="11439">
                  <c:v>17.235629956852399</c:v>
                </c:pt>
                <c:pt idx="11440">
                  <c:v>17.231491874955299</c:v>
                </c:pt>
                <c:pt idx="11441">
                  <c:v>17.227160940955699</c:v>
                </c:pt>
                <c:pt idx="11442">
                  <c:v>17.222972432426499</c:v>
                </c:pt>
                <c:pt idx="11443">
                  <c:v>17.2186686049433</c:v>
                </c:pt>
                <c:pt idx="11444">
                  <c:v>17.2143577815588</c:v>
                </c:pt>
                <c:pt idx="11445">
                  <c:v>17.202896481030201</c:v>
                </c:pt>
                <c:pt idx="11446">
                  <c:v>17.198817757578698</c:v>
                </c:pt>
                <c:pt idx="11447">
                  <c:v>17.1945896029513</c:v>
                </c:pt>
                <c:pt idx="11448">
                  <c:v>17.190429310592901</c:v>
                </c:pt>
                <c:pt idx="11449">
                  <c:v>17.1861277923188</c:v>
                </c:pt>
                <c:pt idx="11450">
                  <c:v>17.181897143010399</c:v>
                </c:pt>
                <c:pt idx="11451">
                  <c:v>17.177681431679201</c:v>
                </c:pt>
                <c:pt idx="11452">
                  <c:v>17.173473350484301</c:v>
                </c:pt>
                <c:pt idx="11453">
                  <c:v>17.162565370396401</c:v>
                </c:pt>
                <c:pt idx="11454">
                  <c:v>17.158704241279299</c:v>
                </c:pt>
                <c:pt idx="11455">
                  <c:v>17.154510494241599</c:v>
                </c:pt>
                <c:pt idx="11456">
                  <c:v>17.1503314104678</c:v>
                </c:pt>
                <c:pt idx="11457">
                  <c:v>17.1461587069243</c:v>
                </c:pt>
                <c:pt idx="11458">
                  <c:v>17.141982875527901</c:v>
                </c:pt>
                <c:pt idx="11459">
                  <c:v>17.1379622099575</c:v>
                </c:pt>
                <c:pt idx="11460">
                  <c:v>17.133802463817499</c:v>
                </c:pt>
                <c:pt idx="11461">
                  <c:v>17.123227795568098</c:v>
                </c:pt>
                <c:pt idx="11462">
                  <c:v>17.119154754698499</c:v>
                </c:pt>
                <c:pt idx="11463">
                  <c:v>17.1151572191356</c:v>
                </c:pt>
                <c:pt idx="11464">
                  <c:v>17.111053257227301</c:v>
                </c:pt>
                <c:pt idx="11465">
                  <c:v>17.107138479576101</c:v>
                </c:pt>
                <c:pt idx="11466">
                  <c:v>17.1031857953298</c:v>
                </c:pt>
                <c:pt idx="11467">
                  <c:v>17.099254229076301</c:v>
                </c:pt>
                <c:pt idx="11468">
                  <c:v>17.095444948812201</c:v>
                </c:pt>
                <c:pt idx="11469">
                  <c:v>17.0858163007826</c:v>
                </c:pt>
                <c:pt idx="11470">
                  <c:v>17.0824480004134</c:v>
                </c:pt>
                <c:pt idx="11471">
                  <c:v>17.078925085709098</c:v>
                </c:pt>
                <c:pt idx="11472">
                  <c:v>17.075542131327602</c:v>
                </c:pt>
                <c:pt idx="11473">
                  <c:v>17.0722236726501</c:v>
                </c:pt>
                <c:pt idx="11474">
                  <c:v>17.0690149649344</c:v>
                </c:pt>
                <c:pt idx="11475">
                  <c:v>17.066010592593798</c:v>
                </c:pt>
                <c:pt idx="11476">
                  <c:v>17.062985117283802</c:v>
                </c:pt>
                <c:pt idx="11477">
                  <c:v>17.055214235138799</c:v>
                </c:pt>
                <c:pt idx="11478">
                  <c:v>17.0525041168497</c:v>
                </c:pt>
                <c:pt idx="11479">
                  <c:v>17.0497385591765</c:v>
                </c:pt>
                <c:pt idx="11480">
                  <c:v>17.047064204200801</c:v>
                </c:pt>
                <c:pt idx="11481">
                  <c:v>17.0444006912894</c:v>
                </c:pt>
                <c:pt idx="11482">
                  <c:v>17.0418369443404</c:v>
                </c:pt>
                <c:pt idx="11483">
                  <c:v>17.0392656598504</c:v>
                </c:pt>
                <c:pt idx="11484">
                  <c:v>17.036663412313199</c:v>
                </c:pt>
                <c:pt idx="11485">
                  <c:v>17.029247413116799</c:v>
                </c:pt>
                <c:pt idx="11486">
                  <c:v>17.026727708917601</c:v>
                </c:pt>
                <c:pt idx="11487">
                  <c:v>17.0240994765132</c:v>
                </c:pt>
                <c:pt idx="11488">
                  <c:v>17.021229872899202</c:v>
                </c:pt>
                <c:pt idx="11489">
                  <c:v>17.018407309334499</c:v>
                </c:pt>
                <c:pt idx="11490">
                  <c:v>17.0153473759711</c:v>
                </c:pt>
                <c:pt idx="11491">
                  <c:v>17.012274008457101</c:v>
                </c:pt>
                <c:pt idx="11492">
                  <c:v>17.009042949961898</c:v>
                </c:pt>
                <c:pt idx="11493">
                  <c:v>16.999104190091401</c:v>
                </c:pt>
                <c:pt idx="11494">
                  <c:v>16.995495459147801</c:v>
                </c:pt>
                <c:pt idx="11495">
                  <c:v>16.991591345493099</c:v>
                </c:pt>
                <c:pt idx="11496">
                  <c:v>16.987506375775801</c:v>
                </c:pt>
                <c:pt idx="11497">
                  <c:v>16.983123809204699</c:v>
                </c:pt>
                <c:pt idx="11498">
                  <c:v>16.978560542941199</c:v>
                </c:pt>
                <c:pt idx="11499">
                  <c:v>16.973695442158199</c:v>
                </c:pt>
                <c:pt idx="11500">
                  <c:v>16.968659856596201</c:v>
                </c:pt>
                <c:pt idx="11501">
                  <c:v>16.9543785935359</c:v>
                </c:pt>
                <c:pt idx="11502">
                  <c:v>16.9489742676658</c:v>
                </c:pt>
                <c:pt idx="11503">
                  <c:v>16.943364373414301</c:v>
                </c:pt>
                <c:pt idx="11504">
                  <c:v>16.937322259272801</c:v>
                </c:pt>
                <c:pt idx="11505">
                  <c:v>16.931234886911</c:v>
                </c:pt>
                <c:pt idx="11506">
                  <c:v>16.925027878404201</c:v>
                </c:pt>
                <c:pt idx="11507">
                  <c:v>16.9190183566181</c:v>
                </c:pt>
                <c:pt idx="11508">
                  <c:v>16.912616070777101</c:v>
                </c:pt>
                <c:pt idx="11509">
                  <c:v>16.895950761453399</c:v>
                </c:pt>
                <c:pt idx="11510">
                  <c:v>16.889702989143899</c:v>
                </c:pt>
                <c:pt idx="11511">
                  <c:v>16.883161043225101</c:v>
                </c:pt>
                <c:pt idx="11512">
                  <c:v>16.876796037285501</c:v>
                </c:pt>
                <c:pt idx="11513">
                  <c:v>16.870289013913901</c:v>
                </c:pt>
                <c:pt idx="11514">
                  <c:v>16.864056923942002</c:v>
                </c:pt>
                <c:pt idx="11515">
                  <c:v>16.857764514354798</c:v>
                </c:pt>
                <c:pt idx="11516">
                  <c:v>16.851542083603501</c:v>
                </c:pt>
                <c:pt idx="11517">
                  <c:v>16.8358748453069</c:v>
                </c:pt>
                <c:pt idx="11518">
                  <c:v>16.830126738207401</c:v>
                </c:pt>
                <c:pt idx="11519">
                  <c:v>16.8243037937083</c:v>
                </c:pt>
                <c:pt idx="11520">
                  <c:v>16.818757150161201</c:v>
                </c:pt>
                <c:pt idx="11521">
                  <c:v>16.8131546898883</c:v>
                </c:pt>
                <c:pt idx="11522">
                  <c:v>16.8078393523881</c:v>
                </c:pt>
                <c:pt idx="11523">
                  <c:v>16.8024804212154</c:v>
                </c:pt>
                <c:pt idx="11524">
                  <c:v>16.79739924199</c:v>
                </c:pt>
                <c:pt idx="11525">
                  <c:v>16.7842266151562</c:v>
                </c:pt>
                <c:pt idx="11526">
                  <c:v>16.779437736158599</c:v>
                </c:pt>
                <c:pt idx="11527">
                  <c:v>16.774530026063001</c:v>
                </c:pt>
                <c:pt idx="11528">
                  <c:v>16.769949909446598</c:v>
                </c:pt>
                <c:pt idx="11529">
                  <c:v>16.765236541999901</c:v>
                </c:pt>
                <c:pt idx="11530">
                  <c:v>16.7607316637217</c:v>
                </c:pt>
                <c:pt idx="11531">
                  <c:v>16.756185263974398</c:v>
                </c:pt>
                <c:pt idx="11532">
                  <c:v>16.7519372925934</c:v>
                </c:pt>
                <c:pt idx="11533">
                  <c:v>16.739727082442101</c:v>
                </c:pt>
                <c:pt idx="11534">
                  <c:v>16.7355019256803</c:v>
                </c:pt>
                <c:pt idx="11535">
                  <c:v>16.7310701754547</c:v>
                </c:pt>
                <c:pt idx="11536">
                  <c:v>16.7266485878136</c:v>
                </c:pt>
                <c:pt idx="11537">
                  <c:v>16.722199632623699</c:v>
                </c:pt>
                <c:pt idx="11538">
                  <c:v>16.717888394661799</c:v>
                </c:pt>
                <c:pt idx="11539">
                  <c:v>16.713328777580799</c:v>
                </c:pt>
                <c:pt idx="11540">
                  <c:v>16.708705712657199</c:v>
                </c:pt>
                <c:pt idx="11541">
                  <c:v>16.695164705309701</c:v>
                </c:pt>
                <c:pt idx="11542">
                  <c:v>16.690723770859801</c:v>
                </c:pt>
                <c:pt idx="11543">
                  <c:v>16.685778360623299</c:v>
                </c:pt>
                <c:pt idx="11544">
                  <c:v>16.6808695594959</c:v>
                </c:pt>
                <c:pt idx="11545">
                  <c:v>16.675853293362302</c:v>
                </c:pt>
                <c:pt idx="11546">
                  <c:v>16.670575357902099</c:v>
                </c:pt>
                <c:pt idx="11547">
                  <c:v>16.665406722591399</c:v>
                </c:pt>
                <c:pt idx="11548">
                  <c:v>16.6598028820606</c:v>
                </c:pt>
                <c:pt idx="11549">
                  <c:v>16.6436447070616</c:v>
                </c:pt>
                <c:pt idx="11550">
                  <c:v>16.638369750591998</c:v>
                </c:pt>
                <c:pt idx="11551">
                  <c:v>16.6324769435513</c:v>
                </c:pt>
                <c:pt idx="11552">
                  <c:v>16.626697289884898</c:v>
                </c:pt>
                <c:pt idx="11553">
                  <c:v>16.6205071524396</c:v>
                </c:pt>
                <c:pt idx="11554">
                  <c:v>16.614513364979</c:v>
                </c:pt>
                <c:pt idx="11555">
                  <c:v>16.607966747946001</c:v>
                </c:pt>
                <c:pt idx="11556">
                  <c:v>16.6017285951418</c:v>
                </c:pt>
                <c:pt idx="11557">
                  <c:v>16.583555967566699</c:v>
                </c:pt>
                <c:pt idx="11558">
                  <c:v>16.576998161962401</c:v>
                </c:pt>
                <c:pt idx="11559">
                  <c:v>16.570431181128299</c:v>
                </c:pt>
                <c:pt idx="11560">
                  <c:v>16.563598721329999</c:v>
                </c:pt>
                <c:pt idx="11561">
                  <c:v>16.5566869865877</c:v>
                </c:pt>
                <c:pt idx="11562">
                  <c:v>16.549532490026699</c:v>
                </c:pt>
                <c:pt idx="11563">
                  <c:v>16.5425887823884</c:v>
                </c:pt>
                <c:pt idx="11564">
                  <c:v>16.535684504477398</c:v>
                </c:pt>
                <c:pt idx="11565">
                  <c:v>16.517128194245799</c:v>
                </c:pt>
                <c:pt idx="11566">
                  <c:v>16.5100806301289</c:v>
                </c:pt>
                <c:pt idx="11567">
                  <c:v>16.503390740224699</c:v>
                </c:pt>
                <c:pt idx="11568">
                  <c:v>16.4964120012256</c:v>
                </c:pt>
                <c:pt idx="11569">
                  <c:v>16.489508989636899</c:v>
                </c:pt>
                <c:pt idx="11570">
                  <c:v>16.4827002011959</c:v>
                </c:pt>
                <c:pt idx="11571">
                  <c:v>16.476000664104401</c:v>
                </c:pt>
                <c:pt idx="11572">
                  <c:v>16.469421279707301</c:v>
                </c:pt>
                <c:pt idx="11573">
                  <c:v>16.452784146730298</c:v>
                </c:pt>
                <c:pt idx="11574">
                  <c:v>16.446933936632099</c:v>
                </c:pt>
                <c:pt idx="11575">
                  <c:v>16.440807153837799</c:v>
                </c:pt>
                <c:pt idx="11576">
                  <c:v>16.434840406393</c:v>
                </c:pt>
                <c:pt idx="11577">
                  <c:v>16.429029036822399</c:v>
                </c:pt>
                <c:pt idx="11578">
                  <c:v>16.4233636625078</c:v>
                </c:pt>
                <c:pt idx="11579">
                  <c:v>16.417830933624099</c:v>
                </c:pt>
                <c:pt idx="11580">
                  <c:v>16.412450988525499</c:v>
                </c:pt>
                <c:pt idx="11581">
                  <c:v>16.3981473140066</c:v>
                </c:pt>
                <c:pt idx="11582">
                  <c:v>16.393373696694201</c:v>
                </c:pt>
                <c:pt idx="11583">
                  <c:v>16.388267632007398</c:v>
                </c:pt>
                <c:pt idx="11584">
                  <c:v>16.3832215152425</c:v>
                </c:pt>
                <c:pt idx="11585">
                  <c:v>16.378224544997501</c:v>
                </c:pt>
                <c:pt idx="11586">
                  <c:v>16.373219780651699</c:v>
                </c:pt>
                <c:pt idx="11587">
                  <c:v>16.368198178178201</c:v>
                </c:pt>
                <c:pt idx="11588">
                  <c:v>16.3633025167379</c:v>
                </c:pt>
                <c:pt idx="11589">
                  <c:v>16.348130058214199</c:v>
                </c:pt>
                <c:pt idx="11590">
                  <c:v>16.3431632748451</c:v>
                </c:pt>
                <c:pt idx="11591">
                  <c:v>16.337792915660799</c:v>
                </c:pt>
                <c:pt idx="11592">
                  <c:v>16.332310538391599</c:v>
                </c:pt>
                <c:pt idx="11593">
                  <c:v>16.3267241145358</c:v>
                </c:pt>
                <c:pt idx="11594">
                  <c:v>16.321259759199201</c:v>
                </c:pt>
                <c:pt idx="11595">
                  <c:v>16.315435205748301</c:v>
                </c:pt>
                <c:pt idx="11596">
                  <c:v>16.309578971489501</c:v>
                </c:pt>
                <c:pt idx="11597">
                  <c:v>16.291551187973901</c:v>
                </c:pt>
                <c:pt idx="11598">
                  <c:v>16.2860284853653</c:v>
                </c:pt>
                <c:pt idx="11599">
                  <c:v>16.279899787039898</c:v>
                </c:pt>
                <c:pt idx="11600">
                  <c:v>16.2735340572778</c:v>
                </c:pt>
                <c:pt idx="11601">
                  <c:v>16.267385733745499</c:v>
                </c:pt>
                <c:pt idx="11602">
                  <c:v>16.261036452774999</c:v>
                </c:pt>
                <c:pt idx="11603">
                  <c:v>16.254699131233401</c:v>
                </c:pt>
                <c:pt idx="11604">
                  <c:v>16.2483956236395</c:v>
                </c:pt>
                <c:pt idx="11605">
                  <c:v>16.230791084145999</c:v>
                </c:pt>
                <c:pt idx="11606">
                  <c:v>16.224887875057401</c:v>
                </c:pt>
                <c:pt idx="11607">
                  <c:v>16.2188371222373</c:v>
                </c:pt>
                <c:pt idx="11608">
                  <c:v>16.2129142293496</c:v>
                </c:pt>
                <c:pt idx="11609">
                  <c:v>16.2071427656611</c:v>
                </c:pt>
                <c:pt idx="11610">
                  <c:v>16.201551948974899</c:v>
                </c:pt>
                <c:pt idx="11611">
                  <c:v>16.196407185922599</c:v>
                </c:pt>
                <c:pt idx="11612">
                  <c:v>16.1913224303722</c:v>
                </c:pt>
                <c:pt idx="11613">
                  <c:v>16.167300310349301</c:v>
                </c:pt>
                <c:pt idx="11614">
                  <c:v>16.162733691337099</c:v>
                </c:pt>
                <c:pt idx="11615">
                  <c:v>16.158361863592798</c:v>
                </c:pt>
                <c:pt idx="11616">
                  <c:v>16.154513553098202</c:v>
                </c:pt>
                <c:pt idx="11617">
                  <c:v>16.150707098523402</c:v>
                </c:pt>
                <c:pt idx="11618">
                  <c:v>16.147341374229502</c:v>
                </c:pt>
                <c:pt idx="11619">
                  <c:v>16.144261878977101</c:v>
                </c:pt>
                <c:pt idx="11620">
                  <c:v>16.141455600080299</c:v>
                </c:pt>
                <c:pt idx="11621">
                  <c:v>16.132235447084501</c:v>
                </c:pt>
                <c:pt idx="11622">
                  <c:v>16.1300483044004</c:v>
                </c:pt>
                <c:pt idx="11623">
                  <c:v>16.128183514654602</c:v>
                </c:pt>
                <c:pt idx="11624">
                  <c:v>16.126626562563501</c:v>
                </c:pt>
                <c:pt idx="11625">
                  <c:v>16.125206066646001</c:v>
                </c:pt>
                <c:pt idx="11626">
                  <c:v>16.1240552984241</c:v>
                </c:pt>
                <c:pt idx="11627">
                  <c:v>16.123117231484802</c:v>
                </c:pt>
                <c:pt idx="11628">
                  <c:v>16.122454533835299</c:v>
                </c:pt>
                <c:pt idx="11629">
                  <c:v>16.117715021571101</c:v>
                </c:pt>
                <c:pt idx="11630">
                  <c:v>16.1173214251057</c:v>
                </c:pt>
                <c:pt idx="11631">
                  <c:v>16.1169369373895</c:v>
                </c:pt>
                <c:pt idx="11632">
                  <c:v>16.116630830892301</c:v>
                </c:pt>
                <c:pt idx="11633">
                  <c:v>16.116346558341998</c:v>
                </c:pt>
                <c:pt idx="11634">
                  <c:v>16.116058816286301</c:v>
                </c:pt>
                <c:pt idx="11635">
                  <c:v>16.115894548663199</c:v>
                </c:pt>
                <c:pt idx="11636">
                  <c:v>16.1155452019851</c:v>
                </c:pt>
                <c:pt idx="11637">
                  <c:v>16.1123675256955</c:v>
                </c:pt>
                <c:pt idx="11638">
                  <c:v>16.111976857800201</c:v>
                </c:pt>
                <c:pt idx="11639">
                  <c:v>16.111345979263799</c:v>
                </c:pt>
                <c:pt idx="11640">
                  <c:v>16.110625242972201</c:v>
                </c:pt>
                <c:pt idx="11641">
                  <c:v>16.109658709454202</c:v>
                </c:pt>
                <c:pt idx="11642">
                  <c:v>16.108548482574999</c:v>
                </c:pt>
                <c:pt idx="11643">
                  <c:v>16.107225000146599</c:v>
                </c:pt>
                <c:pt idx="11644">
                  <c:v>16.105738331430899</c:v>
                </c:pt>
                <c:pt idx="11645">
                  <c:v>16.1006630516932</c:v>
                </c:pt>
                <c:pt idx="11646">
                  <c:v>16.098675758757899</c:v>
                </c:pt>
                <c:pt idx="11647">
                  <c:v>16.0964602506746</c:v>
                </c:pt>
                <c:pt idx="11648">
                  <c:v>16.094029039299102</c:v>
                </c:pt>
                <c:pt idx="11649">
                  <c:v>16.091391193999801</c:v>
                </c:pt>
                <c:pt idx="11650">
                  <c:v>16.088553354679998</c:v>
                </c:pt>
                <c:pt idx="11651">
                  <c:v>16.085520321815299</c:v>
                </c:pt>
                <c:pt idx="11652">
                  <c:v>16.082406455835901</c:v>
                </c:pt>
                <c:pt idx="11653">
                  <c:v>16.073960553198301</c:v>
                </c:pt>
                <c:pt idx="11654">
                  <c:v>16.070516048677501</c:v>
                </c:pt>
                <c:pt idx="11655">
                  <c:v>16.066779436776802</c:v>
                </c:pt>
                <c:pt idx="11656">
                  <c:v>16.062912871271699</c:v>
                </c:pt>
                <c:pt idx="11657">
                  <c:v>16.0587595487026</c:v>
                </c:pt>
                <c:pt idx="11658">
                  <c:v>16.054552508926101</c:v>
                </c:pt>
                <c:pt idx="11659">
                  <c:v>16.0501272791453</c:v>
                </c:pt>
                <c:pt idx="11660">
                  <c:v>16.045720551450099</c:v>
                </c:pt>
                <c:pt idx="11661">
                  <c:v>16.0346067373025</c:v>
                </c:pt>
                <c:pt idx="11662">
                  <c:v>16.030083548797499</c:v>
                </c:pt>
                <c:pt idx="11663">
                  <c:v>16.0253479574125</c:v>
                </c:pt>
                <c:pt idx="11664">
                  <c:v>16.020562173275501</c:v>
                </c:pt>
                <c:pt idx="11665">
                  <c:v>16.0157373807425</c:v>
                </c:pt>
                <c:pt idx="11666">
                  <c:v>16.010885480774999</c:v>
                </c:pt>
                <c:pt idx="11667">
                  <c:v>16.006218770631801</c:v>
                </c:pt>
                <c:pt idx="11668">
                  <c:v>16.001352336229601</c:v>
                </c:pt>
                <c:pt idx="11669">
                  <c:v>15.989249175211301</c:v>
                </c:pt>
                <c:pt idx="11670">
                  <c:v>15.984590066998701</c:v>
                </c:pt>
                <c:pt idx="11671">
                  <c:v>15.979795854718899</c:v>
                </c:pt>
                <c:pt idx="11672">
                  <c:v>15.975053138167199</c:v>
                </c:pt>
                <c:pt idx="11673">
                  <c:v>15.9703661832585</c:v>
                </c:pt>
                <c:pt idx="11674">
                  <c:v>15.965929585729899</c:v>
                </c:pt>
                <c:pt idx="11675">
                  <c:v>15.961343418964701</c:v>
                </c:pt>
                <c:pt idx="11676">
                  <c:v>15.956806818113201</c:v>
                </c:pt>
                <c:pt idx="11677">
                  <c:v>15.945618293608099</c:v>
                </c:pt>
                <c:pt idx="11678">
                  <c:v>15.941334160921</c:v>
                </c:pt>
                <c:pt idx="11679">
                  <c:v>15.936951986980899</c:v>
                </c:pt>
                <c:pt idx="11680">
                  <c:v>15.9327398850221</c:v>
                </c:pt>
                <c:pt idx="11681">
                  <c:v>15.928428879305701</c:v>
                </c:pt>
                <c:pt idx="11682">
                  <c:v>15.9241421953738</c:v>
                </c:pt>
                <c:pt idx="11683">
                  <c:v>15.919845247353599</c:v>
                </c:pt>
                <c:pt idx="11684">
                  <c:v>15.9155794854659</c:v>
                </c:pt>
                <c:pt idx="11685">
                  <c:v>15.9052207893566</c:v>
                </c:pt>
                <c:pt idx="11686">
                  <c:v>15.901117217540101</c:v>
                </c:pt>
                <c:pt idx="11687">
                  <c:v>15.896713445396999</c:v>
                </c:pt>
                <c:pt idx="11688">
                  <c:v>15.8924539110466</c:v>
                </c:pt>
                <c:pt idx="11689">
                  <c:v>15.887822743958999</c:v>
                </c:pt>
                <c:pt idx="11690">
                  <c:v>15.8832801982908</c:v>
                </c:pt>
                <c:pt idx="11691">
                  <c:v>15.878641201751099</c:v>
                </c:pt>
                <c:pt idx="11692">
                  <c:v>15.8738780278068</c:v>
                </c:pt>
                <c:pt idx="11693">
                  <c:v>15.8629283409258</c:v>
                </c:pt>
                <c:pt idx="11694">
                  <c:v>15.8581797265501</c:v>
                </c:pt>
                <c:pt idx="11695">
                  <c:v>15.8530470904473</c:v>
                </c:pt>
                <c:pt idx="11696">
                  <c:v>15.847932293155001</c:v>
                </c:pt>
                <c:pt idx="11697">
                  <c:v>15.842737211612301</c:v>
                </c:pt>
                <c:pt idx="11698">
                  <c:v>15.837353992634499</c:v>
                </c:pt>
                <c:pt idx="11699">
                  <c:v>15.8318073275502</c:v>
                </c:pt>
                <c:pt idx="11700">
                  <c:v>15.8263699952015</c:v>
                </c:pt>
                <c:pt idx="11701">
                  <c:v>15.8139433019078</c:v>
                </c:pt>
                <c:pt idx="11702">
                  <c:v>15.808369814513</c:v>
                </c:pt>
                <c:pt idx="11703">
                  <c:v>15.8025065665156</c:v>
                </c:pt>
                <c:pt idx="11704">
                  <c:v>15.796535922772801</c:v>
                </c:pt>
                <c:pt idx="11705">
                  <c:v>15.7905090369521</c:v>
                </c:pt>
                <c:pt idx="11706">
                  <c:v>15.784523157310399</c:v>
                </c:pt>
                <c:pt idx="11707">
                  <c:v>15.778285600537799</c:v>
                </c:pt>
                <c:pt idx="11708">
                  <c:v>15.7723376117103</c:v>
                </c:pt>
                <c:pt idx="11709">
                  <c:v>15.7587936880703</c:v>
                </c:pt>
                <c:pt idx="11710">
                  <c:v>15.752785926282501</c:v>
                </c:pt>
                <c:pt idx="11711">
                  <c:v>15.7466271319261</c:v>
                </c:pt>
                <c:pt idx="11712">
                  <c:v>15.7404993621454</c:v>
                </c:pt>
                <c:pt idx="11713">
                  <c:v>15.734478001820399</c:v>
                </c:pt>
                <c:pt idx="11714">
                  <c:v>15.7284339447581</c:v>
                </c:pt>
                <c:pt idx="11715">
                  <c:v>15.7226453313521</c:v>
                </c:pt>
                <c:pt idx="11716">
                  <c:v>15.7168253487866</c:v>
                </c:pt>
                <c:pt idx="11717">
                  <c:v>15.704065246194</c:v>
                </c:pt>
                <c:pt idx="11718">
                  <c:v>15.6985389833127</c:v>
                </c:pt>
                <c:pt idx="11719">
                  <c:v>15.6931511770408</c:v>
                </c:pt>
                <c:pt idx="11720">
                  <c:v>15.6878040855253</c:v>
                </c:pt>
                <c:pt idx="11721">
                  <c:v>15.682696312990799</c:v>
                </c:pt>
                <c:pt idx="11722">
                  <c:v>15.677728021445301</c:v>
                </c:pt>
                <c:pt idx="11723">
                  <c:v>15.6728697919696</c:v>
                </c:pt>
                <c:pt idx="11724">
                  <c:v>15.668234331040001</c:v>
                </c:pt>
                <c:pt idx="11725">
                  <c:v>15.658295614969401</c:v>
                </c:pt>
                <c:pt idx="11726">
                  <c:v>15.6541062670717</c:v>
                </c:pt>
                <c:pt idx="11727">
                  <c:v>15.649995904092201</c:v>
                </c:pt>
                <c:pt idx="11728">
                  <c:v>15.646113035925501</c:v>
                </c:pt>
                <c:pt idx="11729">
                  <c:v>15.6423057979119</c:v>
                </c:pt>
                <c:pt idx="11730">
                  <c:v>15.638672730632001</c:v>
                </c:pt>
                <c:pt idx="11731">
                  <c:v>15.635177393044399</c:v>
                </c:pt>
                <c:pt idx="11732">
                  <c:v>15.631925833312801</c:v>
                </c:pt>
                <c:pt idx="11733">
                  <c:v>15.625356424241399</c:v>
                </c:pt>
                <c:pt idx="11734">
                  <c:v>15.6224395058235</c:v>
                </c:pt>
                <c:pt idx="11735">
                  <c:v>15.6196449768532</c:v>
                </c:pt>
                <c:pt idx="11736">
                  <c:v>15.616937072456899</c:v>
                </c:pt>
                <c:pt idx="11737">
                  <c:v>15.6143523451035</c:v>
                </c:pt>
                <c:pt idx="11738">
                  <c:v>15.611883236465101</c:v>
                </c:pt>
                <c:pt idx="11739">
                  <c:v>15.609520865640601</c:v>
                </c:pt>
                <c:pt idx="11740">
                  <c:v>15.607268405625501</c:v>
                </c:pt>
                <c:pt idx="11741">
                  <c:v>15.6033767259279</c:v>
                </c:pt>
                <c:pt idx="11742">
                  <c:v>15.601283096257699</c:v>
                </c:pt>
                <c:pt idx="11743">
                  <c:v>15.5992951777607</c:v>
                </c:pt>
                <c:pt idx="11744">
                  <c:v>15.5973251852965</c:v>
                </c:pt>
                <c:pt idx="11745">
                  <c:v>15.595452833538401</c:v>
                </c:pt>
                <c:pt idx="11746">
                  <c:v>15.593660167465099</c:v>
                </c:pt>
                <c:pt idx="11747">
                  <c:v>15.5918716020815</c:v>
                </c:pt>
                <c:pt idx="11748">
                  <c:v>15.590158949154899</c:v>
                </c:pt>
                <c:pt idx="11749">
                  <c:v>15.588169165494399</c:v>
                </c:pt>
                <c:pt idx="11750">
                  <c:v>15.586561736140601</c:v>
                </c:pt>
                <c:pt idx="11751">
                  <c:v>15.584980574789901</c:v>
                </c:pt>
                <c:pt idx="11752">
                  <c:v>15.5834619538361</c:v>
                </c:pt>
                <c:pt idx="11753">
                  <c:v>15.5819725432096</c:v>
                </c:pt>
                <c:pt idx="11754">
                  <c:v>15.580506895623</c:v>
                </c:pt>
                <c:pt idx="11755">
                  <c:v>15.579088833687001</c:v>
                </c:pt>
                <c:pt idx="11756">
                  <c:v>15.5776828381864</c:v>
                </c:pt>
                <c:pt idx="11757">
                  <c:v>15.576803644366001</c:v>
                </c:pt>
                <c:pt idx="11758">
                  <c:v>15.5754183214669</c:v>
                </c:pt>
                <c:pt idx="11759">
                  <c:v>15.5740557180645</c:v>
                </c:pt>
                <c:pt idx="11760">
                  <c:v>15.572695576184501</c:v>
                </c:pt>
                <c:pt idx="11761">
                  <c:v>15.5713544755227</c:v>
                </c:pt>
                <c:pt idx="11762">
                  <c:v>15.5699928978499</c:v>
                </c:pt>
                <c:pt idx="11763">
                  <c:v>15.568643810034599</c:v>
                </c:pt>
                <c:pt idx="11764">
                  <c:v>15.567294467409599</c:v>
                </c:pt>
                <c:pt idx="11765">
                  <c:v>15.5666302802963</c:v>
                </c:pt>
                <c:pt idx="11766">
                  <c:v>15.5652411840528</c:v>
                </c:pt>
                <c:pt idx="11767">
                  <c:v>15.563832211210901</c:v>
                </c:pt>
                <c:pt idx="11768">
                  <c:v>15.562439316209501</c:v>
                </c:pt>
                <c:pt idx="11769">
                  <c:v>15.560939541070599</c:v>
                </c:pt>
                <c:pt idx="11770">
                  <c:v>15.559447057493699</c:v>
                </c:pt>
                <c:pt idx="11771">
                  <c:v>15.557968718966899</c:v>
                </c:pt>
                <c:pt idx="11772">
                  <c:v>15.556393422449601</c:v>
                </c:pt>
                <c:pt idx="11773">
                  <c:v>15.555541330430099</c:v>
                </c:pt>
                <c:pt idx="11774">
                  <c:v>15.554003513163201</c:v>
                </c:pt>
                <c:pt idx="11775">
                  <c:v>15.5523770854538</c:v>
                </c:pt>
                <c:pt idx="11776">
                  <c:v>15.550772042762301</c:v>
                </c:pt>
                <c:pt idx="11777">
                  <c:v>15.549219340903299</c:v>
                </c:pt>
                <c:pt idx="11778">
                  <c:v>15.5476726567383</c:v>
                </c:pt>
                <c:pt idx="11779">
                  <c:v>15.546103315026899</c:v>
                </c:pt>
                <c:pt idx="11780">
                  <c:v>15.544555205339099</c:v>
                </c:pt>
                <c:pt idx="11781">
                  <c:v>15.5442428660409</c:v>
                </c:pt>
                <c:pt idx="11782">
                  <c:v>15.5428609816398</c:v>
                </c:pt>
                <c:pt idx="11783">
                  <c:v>15.541522143030599</c:v>
                </c:pt>
                <c:pt idx="11784">
                  <c:v>15.5402397044884</c:v>
                </c:pt>
                <c:pt idx="11785">
                  <c:v>15.539086295781599</c:v>
                </c:pt>
                <c:pt idx="11786">
                  <c:v>15.5379706066549</c:v>
                </c:pt>
                <c:pt idx="11787">
                  <c:v>15.5370129082877</c:v>
                </c:pt>
                <c:pt idx="11788">
                  <c:v>15.5361224565836</c:v>
                </c:pt>
                <c:pt idx="11789">
                  <c:v>15.537657135067199</c:v>
                </c:pt>
                <c:pt idx="11790">
                  <c:v>15.5370478259478</c:v>
                </c:pt>
                <c:pt idx="11791">
                  <c:v>15.5365034564186</c:v>
                </c:pt>
                <c:pt idx="11792">
                  <c:v>15.536102837532299</c:v>
                </c:pt>
                <c:pt idx="11793">
                  <c:v>15.535834371453999</c:v>
                </c:pt>
                <c:pt idx="11794">
                  <c:v>15.5355573240348</c:v>
                </c:pt>
                <c:pt idx="11795">
                  <c:v>15.5355159601657</c:v>
                </c:pt>
                <c:pt idx="11796">
                  <c:v>15.5354215184331</c:v>
                </c:pt>
                <c:pt idx="11797">
                  <c:v>15.5387896729245</c:v>
                </c:pt>
                <c:pt idx="11798">
                  <c:v>15.538728634716801</c:v>
                </c:pt>
                <c:pt idx="11799">
                  <c:v>15.5388264500732</c:v>
                </c:pt>
                <c:pt idx="11800">
                  <c:v>15.538962726487</c:v>
                </c:pt>
                <c:pt idx="11801">
                  <c:v>15.5391047783034</c:v>
                </c:pt>
                <c:pt idx="11802">
                  <c:v>15.5392462591235</c:v>
                </c:pt>
                <c:pt idx="11803">
                  <c:v>15.5392656607261</c:v>
                </c:pt>
                <c:pt idx="11804">
                  <c:v>15.5392744707852</c:v>
                </c:pt>
                <c:pt idx="11805">
                  <c:v>15.5427460425504</c:v>
                </c:pt>
                <c:pt idx="11806">
                  <c:v>15.542566995501801</c:v>
                </c:pt>
                <c:pt idx="11807">
                  <c:v>15.542496697639701</c:v>
                </c:pt>
                <c:pt idx="11808">
                  <c:v>15.542354050723199</c:v>
                </c:pt>
                <c:pt idx="11809">
                  <c:v>15.5421919287873</c:v>
                </c:pt>
                <c:pt idx="11810">
                  <c:v>15.542012013185399</c:v>
                </c:pt>
                <c:pt idx="11811">
                  <c:v>15.5417444477015</c:v>
                </c:pt>
                <c:pt idx="11812">
                  <c:v>15.5414339276431</c:v>
                </c:pt>
                <c:pt idx="11813">
                  <c:v>15.5443134079069</c:v>
                </c:pt>
                <c:pt idx="11814">
                  <c:v>15.543921114665901</c:v>
                </c:pt>
                <c:pt idx="11815">
                  <c:v>15.543606329380401</c:v>
                </c:pt>
                <c:pt idx="11816">
                  <c:v>15.5433052291613</c:v>
                </c:pt>
                <c:pt idx="11817">
                  <c:v>15.5430262158632</c:v>
                </c:pt>
                <c:pt idx="11818">
                  <c:v>15.542703568981301</c:v>
                </c:pt>
                <c:pt idx="11819">
                  <c:v>15.542496818487299</c:v>
                </c:pt>
                <c:pt idx="11820">
                  <c:v>15.5423413068567</c:v>
                </c:pt>
                <c:pt idx="11821">
                  <c:v>15.5459050721743</c:v>
                </c:pt>
                <c:pt idx="11822">
                  <c:v>15.545794569321201</c:v>
                </c:pt>
                <c:pt idx="11823">
                  <c:v>15.545851717454701</c:v>
                </c:pt>
                <c:pt idx="11824">
                  <c:v>15.546088275009099</c:v>
                </c:pt>
                <c:pt idx="11825">
                  <c:v>15.5465203705888</c:v>
                </c:pt>
                <c:pt idx="11826">
                  <c:v>15.5470599110867</c:v>
                </c:pt>
                <c:pt idx="11827">
                  <c:v>15.5477205047304</c:v>
                </c:pt>
                <c:pt idx="11828">
                  <c:v>15.5486210204997</c:v>
                </c:pt>
                <c:pt idx="11829">
                  <c:v>15.555052427681501</c:v>
                </c:pt>
                <c:pt idx="11830">
                  <c:v>15.556083905978101</c:v>
                </c:pt>
                <c:pt idx="11831">
                  <c:v>15.5572563918615</c:v>
                </c:pt>
                <c:pt idx="11832">
                  <c:v>15.558766109189801</c:v>
                </c:pt>
                <c:pt idx="11833">
                  <c:v>15.560426997860599</c:v>
                </c:pt>
                <c:pt idx="11834">
                  <c:v>15.562232948918099</c:v>
                </c:pt>
                <c:pt idx="11835">
                  <c:v>15.564186568808299</c:v>
                </c:pt>
                <c:pt idx="11836">
                  <c:v>15.5662751146216</c:v>
                </c:pt>
                <c:pt idx="11837">
                  <c:v>15.576307210462099</c:v>
                </c:pt>
                <c:pt idx="11838">
                  <c:v>15.578298314345799</c:v>
                </c:pt>
                <c:pt idx="11839">
                  <c:v>15.580727496706199</c:v>
                </c:pt>
                <c:pt idx="11840">
                  <c:v>15.5832752235856</c:v>
                </c:pt>
                <c:pt idx="11841">
                  <c:v>15.5859346238142</c:v>
                </c:pt>
                <c:pt idx="11842">
                  <c:v>15.5886263782731</c:v>
                </c:pt>
                <c:pt idx="11843">
                  <c:v>15.591415717782001</c:v>
                </c:pt>
                <c:pt idx="11844">
                  <c:v>15.5940857558335</c:v>
                </c:pt>
                <c:pt idx="11845">
                  <c:v>15.606671365328101</c:v>
                </c:pt>
                <c:pt idx="11846">
                  <c:v>15.609426572179499</c:v>
                </c:pt>
                <c:pt idx="11847">
                  <c:v>15.612480173997801</c:v>
                </c:pt>
                <c:pt idx="11848">
                  <c:v>15.615561365135299</c:v>
                </c:pt>
                <c:pt idx="11849">
                  <c:v>15.6187180146821</c:v>
                </c:pt>
                <c:pt idx="11850">
                  <c:v>15.6219502445631</c:v>
                </c:pt>
                <c:pt idx="11851">
                  <c:v>15.625017959772601</c:v>
                </c:pt>
                <c:pt idx="11852">
                  <c:v>15.6283999813636</c:v>
                </c:pt>
                <c:pt idx="11853">
                  <c:v>15.6430340960762</c:v>
                </c:pt>
                <c:pt idx="11854">
                  <c:v>15.6460067495704</c:v>
                </c:pt>
                <c:pt idx="11855">
                  <c:v>15.6496397322707</c:v>
                </c:pt>
                <c:pt idx="11856">
                  <c:v>15.6534037391867</c:v>
                </c:pt>
                <c:pt idx="11857">
                  <c:v>15.6572494780273</c:v>
                </c:pt>
                <c:pt idx="11858">
                  <c:v>15.6611764536044</c:v>
                </c:pt>
                <c:pt idx="11859">
                  <c:v>15.6650922051429</c:v>
                </c:pt>
                <c:pt idx="11860">
                  <c:v>15.669084452010599</c:v>
                </c:pt>
                <c:pt idx="11861">
                  <c:v>15.685712665075</c:v>
                </c:pt>
                <c:pt idx="11862">
                  <c:v>15.6897418288218</c:v>
                </c:pt>
                <c:pt idx="11863">
                  <c:v>15.694022529305901</c:v>
                </c:pt>
                <c:pt idx="11864">
                  <c:v>15.698610860318601</c:v>
                </c:pt>
                <c:pt idx="11865">
                  <c:v>15.703253155839</c:v>
                </c:pt>
                <c:pt idx="11866">
                  <c:v>15.7079413929743</c:v>
                </c:pt>
                <c:pt idx="11867">
                  <c:v>15.712334982290599</c:v>
                </c:pt>
                <c:pt idx="11868">
                  <c:v>15.7170490323042</c:v>
                </c:pt>
                <c:pt idx="11869">
                  <c:v>15.747561591036099</c:v>
                </c:pt>
                <c:pt idx="11870">
                  <c:v>15.752272585763301</c:v>
                </c:pt>
                <c:pt idx="11871">
                  <c:v>15.7570438844434</c:v>
                </c:pt>
                <c:pt idx="11872">
                  <c:v>15.761800904040101</c:v>
                </c:pt>
                <c:pt idx="11873">
                  <c:v>15.7662391668475</c:v>
                </c:pt>
                <c:pt idx="11874">
                  <c:v>15.770789430069099</c:v>
                </c:pt>
                <c:pt idx="11875">
                  <c:v>15.775390344629299</c:v>
                </c:pt>
                <c:pt idx="11876">
                  <c:v>15.7799370696846</c:v>
                </c:pt>
                <c:pt idx="11877">
                  <c:v>15.7972242118461</c:v>
                </c:pt>
                <c:pt idx="11878">
                  <c:v>15.801333323350301</c:v>
                </c:pt>
                <c:pt idx="11879">
                  <c:v>15.805326175856401</c:v>
                </c:pt>
                <c:pt idx="11880">
                  <c:v>15.809507621866301</c:v>
                </c:pt>
                <c:pt idx="11881">
                  <c:v>15.81368507396</c:v>
                </c:pt>
                <c:pt idx="11882">
                  <c:v>15.817497827910801</c:v>
                </c:pt>
                <c:pt idx="11883">
                  <c:v>15.8214756230012</c:v>
                </c:pt>
                <c:pt idx="11884">
                  <c:v>15.825095376797799</c:v>
                </c:pt>
                <c:pt idx="11885">
                  <c:v>15.839980787959201</c:v>
                </c:pt>
                <c:pt idx="11886">
                  <c:v>15.8434007025339</c:v>
                </c:pt>
                <c:pt idx="11887">
                  <c:v>15.8468137795358</c:v>
                </c:pt>
                <c:pt idx="11888">
                  <c:v>15.850303530971701</c:v>
                </c:pt>
                <c:pt idx="11889">
                  <c:v>15.8534132869805</c:v>
                </c:pt>
                <c:pt idx="11890">
                  <c:v>15.8564537314648</c:v>
                </c:pt>
                <c:pt idx="11891">
                  <c:v>15.859591206727201</c:v>
                </c:pt>
                <c:pt idx="11892">
                  <c:v>15.862671793280199</c:v>
                </c:pt>
                <c:pt idx="11893">
                  <c:v>15.875895848903999</c:v>
                </c:pt>
                <c:pt idx="11894">
                  <c:v>15.8786295840086</c:v>
                </c:pt>
                <c:pt idx="11895">
                  <c:v>15.881549654689399</c:v>
                </c:pt>
                <c:pt idx="11896">
                  <c:v>15.884139505635201</c:v>
                </c:pt>
                <c:pt idx="11897">
                  <c:v>15.8869979080412</c:v>
                </c:pt>
                <c:pt idx="11898">
                  <c:v>15.889825670077499</c:v>
                </c:pt>
                <c:pt idx="11899">
                  <c:v>15.892622275965399</c:v>
                </c:pt>
                <c:pt idx="11900">
                  <c:v>15.8953862386818</c:v>
                </c:pt>
                <c:pt idx="11901">
                  <c:v>15.9074846941982</c:v>
                </c:pt>
                <c:pt idx="11902">
                  <c:v>15.910157504996</c:v>
                </c:pt>
                <c:pt idx="11903">
                  <c:v>15.9125967591918</c:v>
                </c:pt>
                <c:pt idx="11904">
                  <c:v>15.9151895438166</c:v>
                </c:pt>
                <c:pt idx="11905">
                  <c:v>15.9177280239547</c:v>
                </c:pt>
                <c:pt idx="11906">
                  <c:v>15.9201883805622</c:v>
                </c:pt>
                <c:pt idx="11907">
                  <c:v>15.92257474058</c:v>
                </c:pt>
                <c:pt idx="11908">
                  <c:v>15.9248722645981</c:v>
                </c:pt>
                <c:pt idx="11909">
                  <c:v>15.9355105413186</c:v>
                </c:pt>
                <c:pt idx="11910">
                  <c:v>15.9372120202601</c:v>
                </c:pt>
                <c:pt idx="11911">
                  <c:v>15.9391602447119</c:v>
                </c:pt>
                <c:pt idx="11912">
                  <c:v>15.9409646950335</c:v>
                </c:pt>
                <c:pt idx="11913">
                  <c:v>15.9425699207241</c:v>
                </c:pt>
                <c:pt idx="11914">
                  <c:v>15.944071267298</c:v>
                </c:pt>
                <c:pt idx="11915">
                  <c:v>15.9454048026378</c:v>
                </c:pt>
                <c:pt idx="11916">
                  <c:v>15.9464250392606</c:v>
                </c:pt>
                <c:pt idx="11917">
                  <c:v>15.9531001401719</c:v>
                </c:pt>
                <c:pt idx="11918">
                  <c:v>15.9537657592247</c:v>
                </c:pt>
                <c:pt idx="11919">
                  <c:v>15.954336297945</c:v>
                </c:pt>
                <c:pt idx="11920">
                  <c:v>15.9547631097258</c:v>
                </c:pt>
                <c:pt idx="11921">
                  <c:v>15.954997756089901</c:v>
                </c:pt>
                <c:pt idx="11922">
                  <c:v>15.955106162876501</c:v>
                </c:pt>
                <c:pt idx="11923">
                  <c:v>15.9550253428073</c:v>
                </c:pt>
                <c:pt idx="11924">
                  <c:v>15.954888322638901</c:v>
                </c:pt>
                <c:pt idx="11925">
                  <c:v>15.9574043558512</c:v>
                </c:pt>
                <c:pt idx="11926">
                  <c:v>15.957015264520701</c:v>
                </c:pt>
                <c:pt idx="11927">
                  <c:v>15.9565771483297</c:v>
                </c:pt>
                <c:pt idx="11928">
                  <c:v>15.9561360662138</c:v>
                </c:pt>
                <c:pt idx="11929">
                  <c:v>15.955689763982701</c:v>
                </c:pt>
                <c:pt idx="11930">
                  <c:v>15.955215859681999</c:v>
                </c:pt>
                <c:pt idx="11931">
                  <c:v>15.954832921823099</c:v>
                </c:pt>
                <c:pt idx="11932">
                  <c:v>15.9544311685473</c:v>
                </c:pt>
                <c:pt idx="11933">
                  <c:v>15.956540156999999</c:v>
                </c:pt>
                <c:pt idx="11934">
                  <c:v>15.9563234638452</c:v>
                </c:pt>
                <c:pt idx="11935">
                  <c:v>15.9562611757715</c:v>
                </c:pt>
                <c:pt idx="11936">
                  <c:v>15.956328243988199</c:v>
                </c:pt>
                <c:pt idx="11937">
                  <c:v>15.956560925400799</c:v>
                </c:pt>
                <c:pt idx="11938">
                  <c:v>15.956866063315401</c:v>
                </c:pt>
                <c:pt idx="11939">
                  <c:v>15.9574383645532</c:v>
                </c:pt>
                <c:pt idx="11940">
                  <c:v>15.9581132981479</c:v>
                </c:pt>
                <c:pt idx="11941">
                  <c:v>15.963319696000401</c:v>
                </c:pt>
                <c:pt idx="11942">
                  <c:v>15.9643198934598</c:v>
                </c:pt>
                <c:pt idx="11943">
                  <c:v>15.965601901099101</c:v>
                </c:pt>
                <c:pt idx="11944">
                  <c:v>15.967060728849701</c:v>
                </c:pt>
                <c:pt idx="11945">
                  <c:v>15.9686942640617</c:v>
                </c:pt>
                <c:pt idx="11946">
                  <c:v>15.970500206212799</c:v>
                </c:pt>
                <c:pt idx="11947">
                  <c:v>15.9724756688446</c:v>
                </c:pt>
                <c:pt idx="11948">
                  <c:v>15.974536376729899</c:v>
                </c:pt>
                <c:pt idx="11949">
                  <c:v>15.983502673625599</c:v>
                </c:pt>
                <c:pt idx="11950">
                  <c:v>15.985617100004699</c:v>
                </c:pt>
                <c:pt idx="11951">
                  <c:v>15.9881687423062</c:v>
                </c:pt>
                <c:pt idx="11952">
                  <c:v>15.9908459221423</c:v>
                </c:pt>
                <c:pt idx="11953">
                  <c:v>15.993534402252401</c:v>
                </c:pt>
                <c:pt idx="11954">
                  <c:v>15.9965266878433</c:v>
                </c:pt>
                <c:pt idx="11955">
                  <c:v>15.9994678359601</c:v>
                </c:pt>
                <c:pt idx="11956">
                  <c:v>16.002814950462199</c:v>
                </c:pt>
                <c:pt idx="11957">
                  <c:v>16.0148908947947</c:v>
                </c:pt>
                <c:pt idx="11958">
                  <c:v>16.018120025582199</c:v>
                </c:pt>
                <c:pt idx="11959">
                  <c:v>16.0217088140515</c:v>
                </c:pt>
                <c:pt idx="11960">
                  <c:v>16.0255520938512</c:v>
                </c:pt>
                <c:pt idx="11961">
                  <c:v>16.029569386647701</c:v>
                </c:pt>
                <c:pt idx="11962">
                  <c:v>16.0337691319491</c:v>
                </c:pt>
                <c:pt idx="11963">
                  <c:v>16.038268801987702</c:v>
                </c:pt>
                <c:pt idx="11964">
                  <c:v>16.042966437273599</c:v>
                </c:pt>
                <c:pt idx="11965">
                  <c:v>16.059577661124401</c:v>
                </c:pt>
                <c:pt idx="11966">
                  <c:v>16.0643150378339</c:v>
                </c:pt>
                <c:pt idx="11967">
                  <c:v>16.0699209959546</c:v>
                </c:pt>
                <c:pt idx="11968">
                  <c:v>16.075551273832101</c:v>
                </c:pt>
                <c:pt idx="11969">
                  <c:v>16.081903702552001</c:v>
                </c:pt>
                <c:pt idx="11970">
                  <c:v>16.0881648727112</c:v>
                </c:pt>
                <c:pt idx="11971">
                  <c:v>16.094960769517201</c:v>
                </c:pt>
                <c:pt idx="11972">
                  <c:v>16.102083747545102</c:v>
                </c:pt>
                <c:pt idx="11973">
                  <c:v>16.124605551035899</c:v>
                </c:pt>
                <c:pt idx="11974">
                  <c:v>16.1316499440935</c:v>
                </c:pt>
                <c:pt idx="11975">
                  <c:v>16.1397161691362</c:v>
                </c:pt>
                <c:pt idx="11976">
                  <c:v>16.148223110180599</c:v>
                </c:pt>
                <c:pt idx="11977">
                  <c:v>16.156789778244299</c:v>
                </c:pt>
                <c:pt idx="11978">
                  <c:v>16.165905456476001</c:v>
                </c:pt>
                <c:pt idx="11979">
                  <c:v>16.174760238266899</c:v>
                </c:pt>
                <c:pt idx="11980">
                  <c:v>16.183876368797701</c:v>
                </c:pt>
                <c:pt idx="11981">
                  <c:v>16.210826546598401</c:v>
                </c:pt>
                <c:pt idx="11982">
                  <c:v>16.220512418510001</c:v>
                </c:pt>
                <c:pt idx="11983">
                  <c:v>16.2300020515111</c:v>
                </c:pt>
                <c:pt idx="11984">
                  <c:v>16.239945708243699</c:v>
                </c:pt>
                <c:pt idx="11985">
                  <c:v>16.250042804035399</c:v>
                </c:pt>
                <c:pt idx="11986">
                  <c:v>16.260165484875401</c:v>
                </c:pt>
                <c:pt idx="11987">
                  <c:v>16.270300672563501</c:v>
                </c:pt>
                <c:pt idx="11988">
                  <c:v>16.280494555654101</c:v>
                </c:pt>
                <c:pt idx="11989">
                  <c:v>16.308978007638999</c:v>
                </c:pt>
                <c:pt idx="11990">
                  <c:v>16.318300720708098</c:v>
                </c:pt>
                <c:pt idx="11991">
                  <c:v>16.328414925565301</c:v>
                </c:pt>
                <c:pt idx="11992">
                  <c:v>16.338357700532701</c:v>
                </c:pt>
                <c:pt idx="11993">
                  <c:v>16.3482589571326</c:v>
                </c:pt>
                <c:pt idx="11994">
                  <c:v>16.358112932438399</c:v>
                </c:pt>
                <c:pt idx="11995">
                  <c:v>16.367806401105</c:v>
                </c:pt>
                <c:pt idx="11996">
                  <c:v>16.3773123028706</c:v>
                </c:pt>
                <c:pt idx="11997">
                  <c:v>16.404809800579901</c:v>
                </c:pt>
                <c:pt idx="11998">
                  <c:v>16.4133769201452</c:v>
                </c:pt>
                <c:pt idx="11999">
                  <c:v>16.4226815891063</c:v>
                </c:pt>
                <c:pt idx="12000">
                  <c:v>16.431862436179099</c:v>
                </c:pt>
                <c:pt idx="12001">
                  <c:v>16.440930004774</c:v>
                </c:pt>
                <c:pt idx="12002">
                  <c:v>16.449897094761798</c:v>
                </c:pt>
                <c:pt idx="12003">
                  <c:v>16.458391980497801</c:v>
                </c:pt>
                <c:pt idx="12004">
                  <c:v>16.467066486060101</c:v>
                </c:pt>
                <c:pt idx="12005">
                  <c:v>16.492991979314102</c:v>
                </c:pt>
                <c:pt idx="12006">
                  <c:v>16.5012249184235</c:v>
                </c:pt>
                <c:pt idx="12007">
                  <c:v>16.509790680295399</c:v>
                </c:pt>
                <c:pt idx="12008">
                  <c:v>16.5182841508616</c:v>
                </c:pt>
                <c:pt idx="12009">
                  <c:v>16.526736634522599</c:v>
                </c:pt>
                <c:pt idx="12010">
                  <c:v>16.534647630490401</c:v>
                </c:pt>
                <c:pt idx="12011">
                  <c:v>16.5430098402773</c:v>
                </c:pt>
                <c:pt idx="12012">
                  <c:v>16.551344053347901</c:v>
                </c:pt>
                <c:pt idx="12013">
                  <c:v>16.576883265011599</c:v>
                </c:pt>
                <c:pt idx="12014">
                  <c:v>16.584803238204302</c:v>
                </c:pt>
                <c:pt idx="12015">
                  <c:v>16.5930884252674</c:v>
                </c:pt>
                <c:pt idx="12016">
                  <c:v>16.6009743158445</c:v>
                </c:pt>
                <c:pt idx="12017">
                  <c:v>16.6091347655831</c:v>
                </c:pt>
                <c:pt idx="12018">
                  <c:v>16.617443336766801</c:v>
                </c:pt>
                <c:pt idx="12019">
                  <c:v>16.625773840667399</c:v>
                </c:pt>
                <c:pt idx="12020">
                  <c:v>16.6341273059348</c:v>
                </c:pt>
                <c:pt idx="12021">
                  <c:v>16.660135925224498</c:v>
                </c:pt>
                <c:pt idx="12022">
                  <c:v>16.667865476993299</c:v>
                </c:pt>
                <c:pt idx="12023">
                  <c:v>16.676432220366902</c:v>
                </c:pt>
                <c:pt idx="12024">
                  <c:v>16.684630399216999</c:v>
                </c:pt>
                <c:pt idx="12025">
                  <c:v>16.6928778461779</c:v>
                </c:pt>
                <c:pt idx="12026">
                  <c:v>16.7017069119415</c:v>
                </c:pt>
                <c:pt idx="12027">
                  <c:v>16.710045602560701</c:v>
                </c:pt>
                <c:pt idx="12028">
                  <c:v>16.7186930717554</c:v>
                </c:pt>
                <c:pt idx="12029">
                  <c:v>16.745171300343099</c:v>
                </c:pt>
                <c:pt idx="12030">
                  <c:v>16.7534586910046</c:v>
                </c:pt>
                <c:pt idx="12031">
                  <c:v>16.762310526136201</c:v>
                </c:pt>
                <c:pt idx="12032">
                  <c:v>16.770904766130499</c:v>
                </c:pt>
                <c:pt idx="12033">
                  <c:v>16.779776160808201</c:v>
                </c:pt>
                <c:pt idx="12034">
                  <c:v>16.7884883745579</c:v>
                </c:pt>
                <c:pt idx="12035">
                  <c:v>16.796763106602899</c:v>
                </c:pt>
                <c:pt idx="12036">
                  <c:v>16.8054150935141</c:v>
                </c:pt>
                <c:pt idx="12037">
                  <c:v>16.832171467188399</c:v>
                </c:pt>
                <c:pt idx="12038">
                  <c:v>16.840282264716102</c:v>
                </c:pt>
                <c:pt idx="12039">
                  <c:v>16.848725038743801</c:v>
                </c:pt>
                <c:pt idx="12040">
                  <c:v>16.857072758053199</c:v>
                </c:pt>
                <c:pt idx="12041">
                  <c:v>16.865307837329901</c:v>
                </c:pt>
                <c:pt idx="12042">
                  <c:v>16.873410865586699</c:v>
                </c:pt>
                <c:pt idx="12043">
                  <c:v>16.881460543600401</c:v>
                </c:pt>
                <c:pt idx="12044">
                  <c:v>16.889343665057499</c:v>
                </c:pt>
                <c:pt idx="12045">
                  <c:v>16.9149975951123</c:v>
                </c:pt>
                <c:pt idx="12046">
                  <c:v>16.9218031596839</c:v>
                </c:pt>
                <c:pt idx="12047">
                  <c:v>16.929290465152398</c:v>
                </c:pt>
                <c:pt idx="12048">
                  <c:v>16.936417075008301</c:v>
                </c:pt>
                <c:pt idx="12049">
                  <c:v>16.9436924055655</c:v>
                </c:pt>
                <c:pt idx="12050">
                  <c:v>16.9503276692767</c:v>
                </c:pt>
                <c:pt idx="12051">
                  <c:v>16.956843306016999</c:v>
                </c:pt>
                <c:pt idx="12052">
                  <c:v>16.963574201832198</c:v>
                </c:pt>
                <c:pt idx="12053">
                  <c:v>16.986325691286499</c:v>
                </c:pt>
                <c:pt idx="12054">
                  <c:v>16.991905733252899</c:v>
                </c:pt>
                <c:pt idx="12055">
                  <c:v>16.9980448897069</c:v>
                </c:pt>
                <c:pt idx="12056">
                  <c:v>17.004038807361798</c:v>
                </c:pt>
                <c:pt idx="12057">
                  <c:v>17.009894425616402</c:v>
                </c:pt>
                <c:pt idx="12058">
                  <c:v>17.015630978392199</c:v>
                </c:pt>
                <c:pt idx="12059">
                  <c:v>17.021139030680398</c:v>
                </c:pt>
                <c:pt idx="12060">
                  <c:v>17.026638640857001</c:v>
                </c:pt>
                <c:pt idx="12061">
                  <c:v>17.0459985604327</c:v>
                </c:pt>
                <c:pt idx="12062">
                  <c:v>17.050693779602501</c:v>
                </c:pt>
                <c:pt idx="12063">
                  <c:v>17.056007471194601</c:v>
                </c:pt>
                <c:pt idx="12064">
                  <c:v>17.060940871271701</c:v>
                </c:pt>
                <c:pt idx="12065">
                  <c:v>17.065799587843301</c:v>
                </c:pt>
                <c:pt idx="12066">
                  <c:v>17.070969412818101</c:v>
                </c:pt>
                <c:pt idx="12067">
                  <c:v>17.075705385213599</c:v>
                </c:pt>
                <c:pt idx="12068">
                  <c:v>17.080661616299501</c:v>
                </c:pt>
                <c:pt idx="12069">
                  <c:v>17.097064823662699</c:v>
                </c:pt>
                <c:pt idx="12070">
                  <c:v>17.101566975144902</c:v>
                </c:pt>
                <c:pt idx="12071">
                  <c:v>17.106200147794802</c:v>
                </c:pt>
                <c:pt idx="12072">
                  <c:v>17.110810966726699</c:v>
                </c:pt>
                <c:pt idx="12073">
                  <c:v>17.115294362552099</c:v>
                </c:pt>
                <c:pt idx="12074">
                  <c:v>17.119456622386299</c:v>
                </c:pt>
                <c:pt idx="12075">
                  <c:v>17.123800796180198</c:v>
                </c:pt>
                <c:pt idx="12076">
                  <c:v>17.128009228623899</c:v>
                </c:pt>
                <c:pt idx="12077">
                  <c:v>17.141860611073</c:v>
                </c:pt>
                <c:pt idx="12078">
                  <c:v>17.145556693400799</c:v>
                </c:pt>
                <c:pt idx="12079">
                  <c:v>17.149569990165201</c:v>
                </c:pt>
                <c:pt idx="12080">
                  <c:v>17.153292495925498</c:v>
                </c:pt>
                <c:pt idx="12081">
                  <c:v>17.156742407075399</c:v>
                </c:pt>
                <c:pt idx="12082">
                  <c:v>17.160207479596998</c:v>
                </c:pt>
                <c:pt idx="12083">
                  <c:v>17.163523061903302</c:v>
                </c:pt>
                <c:pt idx="12084">
                  <c:v>17.166767494346299</c:v>
                </c:pt>
                <c:pt idx="12085">
                  <c:v>17.176754254510701</c:v>
                </c:pt>
                <c:pt idx="12086">
                  <c:v>17.1792860662556</c:v>
                </c:pt>
                <c:pt idx="12087">
                  <c:v>17.181916712297799</c:v>
                </c:pt>
                <c:pt idx="12088">
                  <c:v>17.1842297998564</c:v>
                </c:pt>
                <c:pt idx="12089">
                  <c:v>17.186474126952699</c:v>
                </c:pt>
                <c:pt idx="12090">
                  <c:v>17.1884640709515</c:v>
                </c:pt>
                <c:pt idx="12091">
                  <c:v>17.190261961267598</c:v>
                </c:pt>
                <c:pt idx="12092">
                  <c:v>17.191725432695101</c:v>
                </c:pt>
                <c:pt idx="12093">
                  <c:v>17.197083209913298</c:v>
                </c:pt>
                <c:pt idx="12094">
                  <c:v>17.198198028968001</c:v>
                </c:pt>
                <c:pt idx="12095">
                  <c:v>17.199199778608399</c:v>
                </c:pt>
                <c:pt idx="12096">
                  <c:v>17.200063861083301</c:v>
                </c:pt>
                <c:pt idx="12097">
                  <c:v>17.2004123141263</c:v>
                </c:pt>
                <c:pt idx="12098">
                  <c:v>17.200564578090098</c:v>
                </c:pt>
                <c:pt idx="12099">
                  <c:v>17.200635081935001</c:v>
                </c:pt>
                <c:pt idx="12100">
                  <c:v>17.200508355535</c:v>
                </c:pt>
                <c:pt idx="12101">
                  <c:v>17.201860337176299</c:v>
                </c:pt>
                <c:pt idx="12102">
                  <c:v>17.201484376951601</c:v>
                </c:pt>
                <c:pt idx="12103">
                  <c:v>17.200776347281</c:v>
                </c:pt>
                <c:pt idx="12104">
                  <c:v>17.1999819454009</c:v>
                </c:pt>
                <c:pt idx="12105">
                  <c:v>17.198986284827399</c:v>
                </c:pt>
                <c:pt idx="12106">
                  <c:v>17.1979230529906</c:v>
                </c:pt>
                <c:pt idx="12107">
                  <c:v>17.196686774515499</c:v>
                </c:pt>
                <c:pt idx="12108">
                  <c:v>17.1954263627503</c:v>
                </c:pt>
                <c:pt idx="12109">
                  <c:v>17.195011923508599</c:v>
                </c:pt>
                <c:pt idx="12110">
                  <c:v>17.193656981995499</c:v>
                </c:pt>
                <c:pt idx="12111">
                  <c:v>17.1923497188079</c:v>
                </c:pt>
                <c:pt idx="12112">
                  <c:v>17.191132995153001</c:v>
                </c:pt>
                <c:pt idx="12113">
                  <c:v>17.189946942603399</c:v>
                </c:pt>
                <c:pt idx="12114">
                  <c:v>17.188861702578201</c:v>
                </c:pt>
                <c:pt idx="12115">
                  <c:v>17.187892143999999</c:v>
                </c:pt>
                <c:pt idx="12116">
                  <c:v>17.187050436296801</c:v>
                </c:pt>
                <c:pt idx="12117">
                  <c:v>17.188609115825301</c:v>
                </c:pt>
                <c:pt idx="12118">
                  <c:v>17.1881419175815</c:v>
                </c:pt>
                <c:pt idx="12119">
                  <c:v>17.187936407740601</c:v>
                </c:pt>
                <c:pt idx="12120">
                  <c:v>17.187878872429199</c:v>
                </c:pt>
                <c:pt idx="12121">
                  <c:v>17.187968069005301</c:v>
                </c:pt>
                <c:pt idx="12122">
                  <c:v>17.188172724384302</c:v>
                </c:pt>
                <c:pt idx="12123">
                  <c:v>17.189315716511398</c:v>
                </c:pt>
                <c:pt idx="12124">
                  <c:v>17.190587756527702</c:v>
                </c:pt>
                <c:pt idx="12125">
                  <c:v>17.203543148045</c:v>
                </c:pt>
                <c:pt idx="12126">
                  <c:v>17.204574449766799</c:v>
                </c:pt>
                <c:pt idx="12127">
                  <c:v>17.2065266621922</c:v>
                </c:pt>
                <c:pt idx="12128">
                  <c:v>17.2085571391891</c:v>
                </c:pt>
                <c:pt idx="12129">
                  <c:v>17.210696845379999</c:v>
                </c:pt>
                <c:pt idx="12130">
                  <c:v>17.213137523740301</c:v>
                </c:pt>
                <c:pt idx="12131">
                  <c:v>17.215706936520199</c:v>
                </c:pt>
                <c:pt idx="12132">
                  <c:v>17.218356125314301</c:v>
                </c:pt>
                <c:pt idx="12133">
                  <c:v>17.226385745841899</c:v>
                </c:pt>
                <c:pt idx="12134">
                  <c:v>17.228848683202401</c:v>
                </c:pt>
                <c:pt idx="12135">
                  <c:v>17.231522574991899</c:v>
                </c:pt>
                <c:pt idx="12136">
                  <c:v>17.234065405142498</c:v>
                </c:pt>
                <c:pt idx="12137">
                  <c:v>17.2364169938805</c:v>
                </c:pt>
                <c:pt idx="12138">
                  <c:v>17.238701980266601</c:v>
                </c:pt>
                <c:pt idx="12139">
                  <c:v>17.240777174230999</c:v>
                </c:pt>
                <c:pt idx="12140">
                  <c:v>17.2426091511315</c:v>
                </c:pt>
                <c:pt idx="12141">
                  <c:v>17.247401405121199</c:v>
                </c:pt>
                <c:pt idx="12142">
                  <c:v>17.248597183220401</c:v>
                </c:pt>
                <c:pt idx="12143">
                  <c:v>17.249511284959901</c:v>
                </c:pt>
                <c:pt idx="12144">
                  <c:v>17.250064759331</c:v>
                </c:pt>
                <c:pt idx="12145">
                  <c:v>17.250320589321198</c:v>
                </c:pt>
                <c:pt idx="12146">
                  <c:v>17.250241906225799</c:v>
                </c:pt>
                <c:pt idx="12147">
                  <c:v>17.249824985014001</c:v>
                </c:pt>
                <c:pt idx="12148">
                  <c:v>17.2491200941123</c:v>
                </c:pt>
                <c:pt idx="12149">
                  <c:v>17.248742683400899</c:v>
                </c:pt>
                <c:pt idx="12150">
                  <c:v>17.247546980027099</c:v>
                </c:pt>
                <c:pt idx="12151">
                  <c:v>17.246154281779098</c:v>
                </c:pt>
                <c:pt idx="12152">
                  <c:v>17.244583578889898</c:v>
                </c:pt>
                <c:pt idx="12153">
                  <c:v>17.242859234134901</c:v>
                </c:pt>
                <c:pt idx="12154">
                  <c:v>17.240997144635202</c:v>
                </c:pt>
                <c:pt idx="12155">
                  <c:v>17.239034946952799</c:v>
                </c:pt>
                <c:pt idx="12156">
                  <c:v>17.236990609446501</c:v>
                </c:pt>
                <c:pt idx="12157">
                  <c:v>17.234690390580301</c:v>
                </c:pt>
                <c:pt idx="12158">
                  <c:v>17.232558178189901</c:v>
                </c:pt>
                <c:pt idx="12159">
                  <c:v>17.230495207528101</c:v>
                </c:pt>
                <c:pt idx="12160">
                  <c:v>17.2285530705059</c:v>
                </c:pt>
                <c:pt idx="12161">
                  <c:v>17.2267671710981</c:v>
                </c:pt>
                <c:pt idx="12162">
                  <c:v>17.2251759636179</c:v>
                </c:pt>
                <c:pt idx="12163">
                  <c:v>17.223845750691499</c:v>
                </c:pt>
                <c:pt idx="12164">
                  <c:v>17.222725016876101</c:v>
                </c:pt>
                <c:pt idx="12165">
                  <c:v>17.222609418396999</c:v>
                </c:pt>
                <c:pt idx="12166">
                  <c:v>17.2221387285195</c:v>
                </c:pt>
                <c:pt idx="12167">
                  <c:v>17.221997855876499</c:v>
                </c:pt>
                <c:pt idx="12168">
                  <c:v>17.2221736307689</c:v>
                </c:pt>
                <c:pt idx="12169">
                  <c:v>17.222678433836599</c:v>
                </c:pt>
                <c:pt idx="12170">
                  <c:v>17.223511141255301</c:v>
                </c:pt>
                <c:pt idx="12171">
                  <c:v>17.2246812596978</c:v>
                </c:pt>
                <c:pt idx="12172">
                  <c:v>17.226057064763999</c:v>
                </c:pt>
                <c:pt idx="12173">
                  <c:v>17.228949869661101</c:v>
                </c:pt>
                <c:pt idx="12174">
                  <c:v>17.230779186118699</c:v>
                </c:pt>
                <c:pt idx="12175">
                  <c:v>17.232831087422099</c:v>
                </c:pt>
                <c:pt idx="12176">
                  <c:v>17.235118798058799</c:v>
                </c:pt>
                <c:pt idx="12177">
                  <c:v>17.237448869922599</c:v>
                </c:pt>
                <c:pt idx="12178">
                  <c:v>17.2398159472788</c:v>
                </c:pt>
                <c:pt idx="12179">
                  <c:v>17.2421989137091</c:v>
                </c:pt>
                <c:pt idx="12180">
                  <c:v>17.244572130027599</c:v>
                </c:pt>
                <c:pt idx="12181">
                  <c:v>17.246095051868799</c:v>
                </c:pt>
                <c:pt idx="12182">
                  <c:v>17.248379343724999</c:v>
                </c:pt>
                <c:pt idx="12183">
                  <c:v>17.250431198302</c:v>
                </c:pt>
                <c:pt idx="12184">
                  <c:v>17.252268758953001</c:v>
                </c:pt>
                <c:pt idx="12185">
                  <c:v>17.2538899024694</c:v>
                </c:pt>
                <c:pt idx="12186">
                  <c:v>17.2552958843821</c:v>
                </c:pt>
                <c:pt idx="12187">
                  <c:v>17.256490763667902</c:v>
                </c:pt>
                <c:pt idx="12188">
                  <c:v>17.257508493163002</c:v>
                </c:pt>
                <c:pt idx="12189">
                  <c:v>17.254248003100699</c:v>
                </c:pt>
                <c:pt idx="12190">
                  <c:v>17.254730015171202</c:v>
                </c:pt>
                <c:pt idx="12191">
                  <c:v>17.254600064455001</c:v>
                </c:pt>
                <c:pt idx="12192">
                  <c:v>17.254130185733501</c:v>
                </c:pt>
                <c:pt idx="12193">
                  <c:v>17.253356904187701</c:v>
                </c:pt>
                <c:pt idx="12194">
                  <c:v>17.252206036463399</c:v>
                </c:pt>
                <c:pt idx="12195">
                  <c:v>17.250911056596799</c:v>
                </c:pt>
                <c:pt idx="12196">
                  <c:v>17.249149995996099</c:v>
                </c:pt>
                <c:pt idx="12197">
                  <c:v>17.240814259112199</c:v>
                </c:pt>
                <c:pt idx="12198">
                  <c:v>17.238643560510798</c:v>
                </c:pt>
                <c:pt idx="12199">
                  <c:v>17.236220807597501</c:v>
                </c:pt>
                <c:pt idx="12200">
                  <c:v>17.233484615807601</c:v>
                </c:pt>
                <c:pt idx="12201">
                  <c:v>17.230689577560799</c:v>
                </c:pt>
                <c:pt idx="12202">
                  <c:v>17.227577087570101</c:v>
                </c:pt>
                <c:pt idx="12203">
                  <c:v>17.224350385294201</c:v>
                </c:pt>
                <c:pt idx="12204">
                  <c:v>17.221001341986501</c:v>
                </c:pt>
                <c:pt idx="12205">
                  <c:v>17.2118472885915</c:v>
                </c:pt>
                <c:pt idx="12206">
                  <c:v>17.208696232069698</c:v>
                </c:pt>
                <c:pt idx="12207">
                  <c:v>17.205209386799002</c:v>
                </c:pt>
                <c:pt idx="12208">
                  <c:v>17.201729940013202</c:v>
                </c:pt>
                <c:pt idx="12209">
                  <c:v>17.198303438049201</c:v>
                </c:pt>
                <c:pt idx="12210">
                  <c:v>17.194930821719499</c:v>
                </c:pt>
                <c:pt idx="12211">
                  <c:v>17.1916439568021</c:v>
                </c:pt>
                <c:pt idx="12212">
                  <c:v>17.188477817060399</c:v>
                </c:pt>
                <c:pt idx="12213">
                  <c:v>17.182385540121999</c:v>
                </c:pt>
                <c:pt idx="12214">
                  <c:v>17.179596972846401</c:v>
                </c:pt>
                <c:pt idx="12215">
                  <c:v>17.176833226109999</c:v>
                </c:pt>
                <c:pt idx="12216">
                  <c:v>17.1742678715644</c:v>
                </c:pt>
                <c:pt idx="12217">
                  <c:v>17.171805851228399</c:v>
                </c:pt>
                <c:pt idx="12218">
                  <c:v>17.169550795028702</c:v>
                </c:pt>
                <c:pt idx="12219">
                  <c:v>17.1674274866084</c:v>
                </c:pt>
                <c:pt idx="12220">
                  <c:v>17.165488524886499</c:v>
                </c:pt>
                <c:pt idx="12221">
                  <c:v>17.163055361109201</c:v>
                </c:pt>
                <c:pt idx="12222">
                  <c:v>17.1614245715568</c:v>
                </c:pt>
                <c:pt idx="12223">
                  <c:v>17.159930189869701</c:v>
                </c:pt>
                <c:pt idx="12224">
                  <c:v>17.158564360849802</c:v>
                </c:pt>
                <c:pt idx="12225">
                  <c:v>17.1573229824556</c:v>
                </c:pt>
                <c:pt idx="12226">
                  <c:v>17.156197754021701</c:v>
                </c:pt>
                <c:pt idx="12227">
                  <c:v>17.1551932960814</c:v>
                </c:pt>
                <c:pt idx="12228">
                  <c:v>17.154297546538601</c:v>
                </c:pt>
                <c:pt idx="12229">
                  <c:v>17.153917462975802</c:v>
                </c:pt>
                <c:pt idx="12230">
                  <c:v>17.1533220609127</c:v>
                </c:pt>
                <c:pt idx="12231">
                  <c:v>17.1528393578016</c:v>
                </c:pt>
                <c:pt idx="12232">
                  <c:v>17.152440150641802</c:v>
                </c:pt>
                <c:pt idx="12233">
                  <c:v>17.152125206547002</c:v>
                </c:pt>
                <c:pt idx="12234">
                  <c:v>17.1518633473721</c:v>
                </c:pt>
                <c:pt idx="12235">
                  <c:v>17.1516645086562</c:v>
                </c:pt>
                <c:pt idx="12236">
                  <c:v>17.1515105364943</c:v>
                </c:pt>
                <c:pt idx="12237">
                  <c:v>17.151853521529901</c:v>
                </c:pt>
                <c:pt idx="12238">
                  <c:v>17.151759895306999</c:v>
                </c:pt>
                <c:pt idx="12239">
                  <c:v>17.151670039625799</c:v>
                </c:pt>
                <c:pt idx="12240">
                  <c:v>17.151591702926599</c:v>
                </c:pt>
                <c:pt idx="12241">
                  <c:v>17.1514634328562</c:v>
                </c:pt>
                <c:pt idx="12242">
                  <c:v>17.151404306259501</c:v>
                </c:pt>
                <c:pt idx="12243">
                  <c:v>17.151311370927399</c:v>
                </c:pt>
                <c:pt idx="12244">
                  <c:v>17.151115456938001</c:v>
                </c:pt>
                <c:pt idx="12245">
                  <c:v>17.152272164555701</c:v>
                </c:pt>
                <c:pt idx="12246">
                  <c:v>17.151997458795499</c:v>
                </c:pt>
                <c:pt idx="12247">
                  <c:v>17.15173842519</c:v>
                </c:pt>
                <c:pt idx="12248">
                  <c:v>17.1513365840507</c:v>
                </c:pt>
                <c:pt idx="12249">
                  <c:v>17.150912397959001</c:v>
                </c:pt>
                <c:pt idx="12250">
                  <c:v>17.1504310805235</c:v>
                </c:pt>
                <c:pt idx="12251">
                  <c:v>17.149831404723599</c:v>
                </c:pt>
                <c:pt idx="12252">
                  <c:v>17.149107715993502</c:v>
                </c:pt>
                <c:pt idx="12253">
                  <c:v>17.1501969087643</c:v>
                </c:pt>
                <c:pt idx="12254">
                  <c:v>17.149327713148299</c:v>
                </c:pt>
                <c:pt idx="12255">
                  <c:v>17.148392522973399</c:v>
                </c:pt>
                <c:pt idx="12256">
                  <c:v>17.147304269855798</c:v>
                </c:pt>
                <c:pt idx="12257">
                  <c:v>17.146097581976498</c:v>
                </c:pt>
                <c:pt idx="12258">
                  <c:v>17.144783542734199</c:v>
                </c:pt>
                <c:pt idx="12259">
                  <c:v>17.143398233799498</c:v>
                </c:pt>
                <c:pt idx="12260">
                  <c:v>17.141842333503199</c:v>
                </c:pt>
                <c:pt idx="12261">
                  <c:v>17.140857614235902</c:v>
                </c:pt>
                <c:pt idx="12262">
                  <c:v>17.139080412793401</c:v>
                </c:pt>
                <c:pt idx="12263">
                  <c:v>17.137183381231601</c:v>
                </c:pt>
                <c:pt idx="12264">
                  <c:v>17.135190597167199</c:v>
                </c:pt>
                <c:pt idx="12265">
                  <c:v>17.1331159600749</c:v>
                </c:pt>
                <c:pt idx="12266">
                  <c:v>17.1309628490833</c:v>
                </c:pt>
                <c:pt idx="12267">
                  <c:v>17.1286892238344</c:v>
                </c:pt>
                <c:pt idx="12268">
                  <c:v>17.126380911697701</c:v>
                </c:pt>
                <c:pt idx="12269">
                  <c:v>17.122552242346298</c:v>
                </c:pt>
                <c:pt idx="12270">
                  <c:v>17.120192567489401</c:v>
                </c:pt>
                <c:pt idx="12271">
                  <c:v>17.117744753774598</c:v>
                </c:pt>
                <c:pt idx="12272">
                  <c:v>17.1153131643912</c:v>
                </c:pt>
                <c:pt idx="12273">
                  <c:v>17.1128706836368</c:v>
                </c:pt>
                <c:pt idx="12274">
                  <c:v>17.11043722834</c:v>
                </c:pt>
                <c:pt idx="12275">
                  <c:v>17.108032975467999</c:v>
                </c:pt>
                <c:pt idx="12276">
                  <c:v>17.105677949817299</c:v>
                </c:pt>
                <c:pt idx="12277">
                  <c:v>17.100926097364301</c:v>
                </c:pt>
                <c:pt idx="12278">
                  <c:v>17.098825940140902</c:v>
                </c:pt>
                <c:pt idx="12279">
                  <c:v>17.0967315432557</c:v>
                </c:pt>
                <c:pt idx="12280">
                  <c:v>17.094659232648802</c:v>
                </c:pt>
                <c:pt idx="12281">
                  <c:v>17.0928204022436</c:v>
                </c:pt>
                <c:pt idx="12282">
                  <c:v>17.090986661322901</c:v>
                </c:pt>
                <c:pt idx="12283">
                  <c:v>17.089210050857101</c:v>
                </c:pt>
                <c:pt idx="12284">
                  <c:v>17.087492424492702</c:v>
                </c:pt>
                <c:pt idx="12285">
                  <c:v>17.084155234009401</c:v>
                </c:pt>
                <c:pt idx="12286">
                  <c:v>17.0828257268088</c:v>
                </c:pt>
                <c:pt idx="12287">
                  <c:v>17.081523533128799</c:v>
                </c:pt>
                <c:pt idx="12288">
                  <c:v>17.0802965803517</c:v>
                </c:pt>
                <c:pt idx="12289">
                  <c:v>17.079141849490298</c:v>
                </c:pt>
                <c:pt idx="12290">
                  <c:v>17.078035837885601</c:v>
                </c:pt>
                <c:pt idx="12291">
                  <c:v>17.076974342302599</c:v>
                </c:pt>
                <c:pt idx="12292">
                  <c:v>17.075884666668699</c:v>
                </c:pt>
                <c:pt idx="12293">
                  <c:v>17.073598842864701</c:v>
                </c:pt>
                <c:pt idx="12294">
                  <c:v>17.0724723590934</c:v>
                </c:pt>
                <c:pt idx="12295">
                  <c:v>17.071260460794299</c:v>
                </c:pt>
                <c:pt idx="12296">
                  <c:v>17.069933564412299</c:v>
                </c:pt>
                <c:pt idx="12297">
                  <c:v>17.068488574177898</c:v>
                </c:pt>
                <c:pt idx="12298">
                  <c:v>17.0668477540436</c:v>
                </c:pt>
                <c:pt idx="12299">
                  <c:v>17.0650527198367</c:v>
                </c:pt>
                <c:pt idx="12300">
                  <c:v>17.0630380790064</c:v>
                </c:pt>
                <c:pt idx="12301">
                  <c:v>17.058424875079901</c:v>
                </c:pt>
                <c:pt idx="12302">
                  <c:v>17.056012940167498</c:v>
                </c:pt>
                <c:pt idx="12303">
                  <c:v>17.053227409296301</c:v>
                </c:pt>
                <c:pt idx="12304">
                  <c:v>17.050237812363999</c:v>
                </c:pt>
                <c:pt idx="12305">
                  <c:v>17.047037748600999</c:v>
                </c:pt>
                <c:pt idx="12306">
                  <c:v>17.043715652253301</c:v>
                </c:pt>
                <c:pt idx="12307">
                  <c:v>17.040073127346901</c:v>
                </c:pt>
                <c:pt idx="12308">
                  <c:v>17.036171091665999</c:v>
                </c:pt>
                <c:pt idx="12309">
                  <c:v>17.029244649697699</c:v>
                </c:pt>
                <c:pt idx="12310">
                  <c:v>17.025178730647902</c:v>
                </c:pt>
                <c:pt idx="12311">
                  <c:v>17.020879789564301</c:v>
                </c:pt>
                <c:pt idx="12312">
                  <c:v>17.016713019061999</c:v>
                </c:pt>
                <c:pt idx="12313">
                  <c:v>17.012473274596299</c:v>
                </c:pt>
                <c:pt idx="12314">
                  <c:v>17.0082823168628</c:v>
                </c:pt>
                <c:pt idx="12315">
                  <c:v>17.004156171395799</c:v>
                </c:pt>
                <c:pt idx="12316">
                  <c:v>17.000160520161302</c:v>
                </c:pt>
                <c:pt idx="12317">
                  <c:v>16.994897534622702</c:v>
                </c:pt>
                <c:pt idx="12318">
                  <c:v>16.991343224230899</c:v>
                </c:pt>
                <c:pt idx="12319">
                  <c:v>16.9880020804497</c:v>
                </c:pt>
                <c:pt idx="12320">
                  <c:v>16.984968252288599</c:v>
                </c:pt>
                <c:pt idx="12321">
                  <c:v>16.982290585143001</c:v>
                </c:pt>
                <c:pt idx="12322">
                  <c:v>16.9798302996725</c:v>
                </c:pt>
                <c:pt idx="12323">
                  <c:v>16.977778944510099</c:v>
                </c:pt>
                <c:pt idx="12324">
                  <c:v>16.9761679492734</c:v>
                </c:pt>
                <c:pt idx="12325">
                  <c:v>16.9766316225877</c:v>
                </c:pt>
                <c:pt idx="12326">
                  <c:v>16.975964804695501</c:v>
                </c:pt>
                <c:pt idx="12327">
                  <c:v>16.975519933258798</c:v>
                </c:pt>
                <c:pt idx="12328">
                  <c:v>16.9754948208748</c:v>
                </c:pt>
                <c:pt idx="12329">
                  <c:v>16.975928456727601</c:v>
                </c:pt>
                <c:pt idx="12330">
                  <c:v>16.976756227281399</c:v>
                </c:pt>
                <c:pt idx="12331">
                  <c:v>16.9778932171413</c:v>
                </c:pt>
                <c:pt idx="12332">
                  <c:v>16.979243864575601</c:v>
                </c:pt>
                <c:pt idx="12333">
                  <c:v>16.984807783540699</c:v>
                </c:pt>
                <c:pt idx="12334">
                  <c:v>16.986662295785798</c:v>
                </c:pt>
                <c:pt idx="12335">
                  <c:v>16.988709735779299</c:v>
                </c:pt>
                <c:pt idx="12336">
                  <c:v>16.990907693073499</c:v>
                </c:pt>
                <c:pt idx="12337">
                  <c:v>16.993122121611702</c:v>
                </c:pt>
                <c:pt idx="12338">
                  <c:v>16.995455514001801</c:v>
                </c:pt>
                <c:pt idx="12339">
                  <c:v>16.997689147847701</c:v>
                </c:pt>
                <c:pt idx="12340">
                  <c:v>16.999947622631201</c:v>
                </c:pt>
                <c:pt idx="12341">
                  <c:v>17.005575501240902</c:v>
                </c:pt>
                <c:pt idx="12342">
                  <c:v>17.0076403007211</c:v>
                </c:pt>
                <c:pt idx="12343">
                  <c:v>17.009674614179598</c:v>
                </c:pt>
                <c:pt idx="12344">
                  <c:v>17.011551287771699</c:v>
                </c:pt>
                <c:pt idx="12345">
                  <c:v>17.013364367270199</c:v>
                </c:pt>
                <c:pt idx="12346">
                  <c:v>17.015020607842501</c:v>
                </c:pt>
                <c:pt idx="12347">
                  <c:v>17.0165435980228</c:v>
                </c:pt>
                <c:pt idx="12348">
                  <c:v>17.017963586720299</c:v>
                </c:pt>
                <c:pt idx="12349">
                  <c:v>17.0214493824475</c:v>
                </c:pt>
                <c:pt idx="12350">
                  <c:v>17.022664647909298</c:v>
                </c:pt>
                <c:pt idx="12351">
                  <c:v>17.023806311443501</c:v>
                </c:pt>
                <c:pt idx="12352">
                  <c:v>17.024979880096499</c:v>
                </c:pt>
                <c:pt idx="12353">
                  <c:v>17.026094678620701</c:v>
                </c:pt>
                <c:pt idx="12354">
                  <c:v>17.027279244522699</c:v>
                </c:pt>
                <c:pt idx="12355">
                  <c:v>17.0283718117213</c:v>
                </c:pt>
                <c:pt idx="12356">
                  <c:v>17.029585001772698</c:v>
                </c:pt>
                <c:pt idx="12357">
                  <c:v>17.034356062066699</c:v>
                </c:pt>
                <c:pt idx="12358">
                  <c:v>17.035790605197199</c:v>
                </c:pt>
                <c:pt idx="12359">
                  <c:v>17.037262419392501</c:v>
                </c:pt>
                <c:pt idx="12360">
                  <c:v>17.0389619674099</c:v>
                </c:pt>
                <c:pt idx="12361">
                  <c:v>17.040798563111501</c:v>
                </c:pt>
                <c:pt idx="12362">
                  <c:v>17.0427435029405</c:v>
                </c:pt>
                <c:pt idx="12363">
                  <c:v>17.044869895277301</c:v>
                </c:pt>
                <c:pt idx="12364">
                  <c:v>17.047094228393199</c:v>
                </c:pt>
                <c:pt idx="12365">
                  <c:v>17.055115075815898</c:v>
                </c:pt>
                <c:pt idx="12366">
                  <c:v>17.0574952143891</c:v>
                </c:pt>
                <c:pt idx="12367">
                  <c:v>17.060018930314801</c:v>
                </c:pt>
                <c:pt idx="12368">
                  <c:v>17.062767020815102</c:v>
                </c:pt>
                <c:pt idx="12369">
                  <c:v>17.065507940214601</c:v>
                </c:pt>
                <c:pt idx="12370">
                  <c:v>17.068276106716802</c:v>
                </c:pt>
                <c:pt idx="12371">
                  <c:v>17.071245880503799</c:v>
                </c:pt>
                <c:pt idx="12372">
                  <c:v>17.0741466481557</c:v>
                </c:pt>
                <c:pt idx="12373">
                  <c:v>17.082860765207101</c:v>
                </c:pt>
                <c:pt idx="12374">
                  <c:v>17.085816931788099</c:v>
                </c:pt>
                <c:pt idx="12375">
                  <c:v>17.088902495815301</c:v>
                </c:pt>
                <c:pt idx="12376">
                  <c:v>17.091959010605802</c:v>
                </c:pt>
                <c:pt idx="12377">
                  <c:v>17.095024219505898</c:v>
                </c:pt>
                <c:pt idx="12378">
                  <c:v>17.097917052238699</c:v>
                </c:pt>
                <c:pt idx="12379">
                  <c:v>17.100926785160802</c:v>
                </c:pt>
                <c:pt idx="12380">
                  <c:v>17.1037787660639</c:v>
                </c:pt>
                <c:pt idx="12381">
                  <c:v>17.135152061303199</c:v>
                </c:pt>
                <c:pt idx="12382">
                  <c:v>17.137590061400001</c:v>
                </c:pt>
                <c:pt idx="12383">
                  <c:v>17.140351022737299</c:v>
                </c:pt>
                <c:pt idx="12384">
                  <c:v>17.1428762551493</c:v>
                </c:pt>
                <c:pt idx="12385">
                  <c:v>17.145455278650601</c:v>
                </c:pt>
                <c:pt idx="12386">
                  <c:v>17.147785333093999</c:v>
                </c:pt>
                <c:pt idx="12387">
                  <c:v>17.150231543535899</c:v>
                </c:pt>
                <c:pt idx="12388">
                  <c:v>17.152383636918401</c:v>
                </c:pt>
                <c:pt idx="12389">
                  <c:v>17.1584650542658</c:v>
                </c:pt>
                <c:pt idx="12390">
                  <c:v>17.1605047410373</c:v>
                </c:pt>
                <c:pt idx="12391">
                  <c:v>17.162394048734502</c:v>
                </c:pt>
                <c:pt idx="12392">
                  <c:v>17.1644777831902</c:v>
                </c:pt>
                <c:pt idx="12393">
                  <c:v>17.1663113143724</c:v>
                </c:pt>
                <c:pt idx="12394">
                  <c:v>17.168017390785799</c:v>
                </c:pt>
                <c:pt idx="12395">
                  <c:v>17.1699461779125</c:v>
                </c:pt>
                <c:pt idx="12396">
                  <c:v>17.171913864011898</c:v>
                </c:pt>
                <c:pt idx="12397">
                  <c:v>17.180039802764501</c:v>
                </c:pt>
                <c:pt idx="12398">
                  <c:v>17.181896815236701</c:v>
                </c:pt>
                <c:pt idx="12399">
                  <c:v>17.1840770018893</c:v>
                </c:pt>
                <c:pt idx="12400">
                  <c:v>17.1864428234834</c:v>
                </c:pt>
                <c:pt idx="12401">
                  <c:v>17.1888288645251</c:v>
                </c:pt>
                <c:pt idx="12402">
                  <c:v>17.191120136523601</c:v>
                </c:pt>
                <c:pt idx="12403">
                  <c:v>17.1936423594512</c:v>
                </c:pt>
                <c:pt idx="12404">
                  <c:v>17.196326830397101</c:v>
                </c:pt>
                <c:pt idx="12405">
                  <c:v>17.207945779920401</c:v>
                </c:pt>
                <c:pt idx="12406">
                  <c:v>17.2111076095755</c:v>
                </c:pt>
                <c:pt idx="12407">
                  <c:v>17.214438963719999</c:v>
                </c:pt>
                <c:pt idx="12408">
                  <c:v>17.217987297668</c:v>
                </c:pt>
                <c:pt idx="12409">
                  <c:v>17.221446095668501</c:v>
                </c:pt>
                <c:pt idx="12410">
                  <c:v>17.225067497164201</c:v>
                </c:pt>
                <c:pt idx="12411">
                  <c:v>17.228677528484099</c:v>
                </c:pt>
                <c:pt idx="12412">
                  <c:v>17.232241710871701</c:v>
                </c:pt>
                <c:pt idx="12413">
                  <c:v>17.244774433914898</c:v>
                </c:pt>
                <c:pt idx="12414">
                  <c:v>17.248750798077101</c:v>
                </c:pt>
                <c:pt idx="12415">
                  <c:v>17.252380677133502</c:v>
                </c:pt>
                <c:pt idx="12416">
                  <c:v>17.255673309718301</c:v>
                </c:pt>
                <c:pt idx="12417">
                  <c:v>17.258749435098402</c:v>
                </c:pt>
                <c:pt idx="12418">
                  <c:v>17.261577429859599</c:v>
                </c:pt>
                <c:pt idx="12419">
                  <c:v>17.264128887255701</c:v>
                </c:pt>
                <c:pt idx="12420">
                  <c:v>17.266821027643001</c:v>
                </c:pt>
                <c:pt idx="12421">
                  <c:v>17.274859970803298</c:v>
                </c:pt>
                <c:pt idx="12422">
                  <c:v>17.276461718315101</c:v>
                </c:pt>
                <c:pt idx="12423">
                  <c:v>17.2779294896722</c:v>
                </c:pt>
                <c:pt idx="12424">
                  <c:v>17.279041180048399</c:v>
                </c:pt>
                <c:pt idx="12425">
                  <c:v>17.279719852187799</c:v>
                </c:pt>
                <c:pt idx="12426">
                  <c:v>17.280067990223099</c:v>
                </c:pt>
                <c:pt idx="12427">
                  <c:v>17.2800248218036</c:v>
                </c:pt>
                <c:pt idx="12428">
                  <c:v>17.279581875231099</c:v>
                </c:pt>
                <c:pt idx="12429">
                  <c:v>17.278781165171601</c:v>
                </c:pt>
                <c:pt idx="12430">
                  <c:v>17.277528584962202</c:v>
                </c:pt>
                <c:pt idx="12431">
                  <c:v>17.275901036403202</c:v>
                </c:pt>
                <c:pt idx="12432">
                  <c:v>17.273893246903299</c:v>
                </c:pt>
                <c:pt idx="12433">
                  <c:v>17.2715249183114</c:v>
                </c:pt>
                <c:pt idx="12434">
                  <c:v>17.2687606665353</c:v>
                </c:pt>
                <c:pt idx="12435">
                  <c:v>17.2657184351269</c:v>
                </c:pt>
                <c:pt idx="12436">
                  <c:v>17.2623405337844</c:v>
                </c:pt>
                <c:pt idx="12437">
                  <c:v>17.255313711285801</c:v>
                </c:pt>
                <c:pt idx="12438">
                  <c:v>17.251450141354301</c:v>
                </c:pt>
                <c:pt idx="12439">
                  <c:v>17.247396784903501</c:v>
                </c:pt>
                <c:pt idx="12440">
                  <c:v>17.243073494196199</c:v>
                </c:pt>
                <c:pt idx="12441">
                  <c:v>17.238572068579899</c:v>
                </c:pt>
                <c:pt idx="12442">
                  <c:v>17.233883029617498</c:v>
                </c:pt>
                <c:pt idx="12443">
                  <c:v>17.2292292939444</c:v>
                </c:pt>
                <c:pt idx="12444">
                  <c:v>17.224383177694801</c:v>
                </c:pt>
                <c:pt idx="12445">
                  <c:v>17.2159769758237</c:v>
                </c:pt>
                <c:pt idx="12446">
                  <c:v>17.211390397223202</c:v>
                </c:pt>
                <c:pt idx="12447">
                  <c:v>17.206737181437401</c:v>
                </c:pt>
                <c:pt idx="12448">
                  <c:v>17.202221244479698</c:v>
                </c:pt>
                <c:pt idx="12449">
                  <c:v>17.197881082126798</c:v>
                </c:pt>
                <c:pt idx="12450">
                  <c:v>17.1937491691486</c:v>
                </c:pt>
                <c:pt idx="12451">
                  <c:v>17.1899458588986</c:v>
                </c:pt>
                <c:pt idx="12452">
                  <c:v>17.186475042172599</c:v>
                </c:pt>
                <c:pt idx="12453">
                  <c:v>17.1815299466003</c:v>
                </c:pt>
                <c:pt idx="12454">
                  <c:v>17.178651705184201</c:v>
                </c:pt>
                <c:pt idx="12455">
                  <c:v>17.176096180700199</c:v>
                </c:pt>
                <c:pt idx="12456">
                  <c:v>17.1738860930386</c:v>
                </c:pt>
                <c:pt idx="12457">
                  <c:v>17.172061422801299</c:v>
                </c:pt>
                <c:pt idx="12458">
                  <c:v>17.1706322296703</c:v>
                </c:pt>
                <c:pt idx="12459">
                  <c:v>17.169619047359902</c:v>
                </c:pt>
                <c:pt idx="12460">
                  <c:v>17.1686899234451</c:v>
                </c:pt>
                <c:pt idx="12461">
                  <c:v>17.168060897024599</c:v>
                </c:pt>
                <c:pt idx="12462">
                  <c:v>17.16762340391</c:v>
                </c:pt>
                <c:pt idx="12463">
                  <c:v>17.167672752012098</c:v>
                </c:pt>
                <c:pt idx="12464">
                  <c:v>17.167741099440601</c:v>
                </c:pt>
                <c:pt idx="12465">
                  <c:v>17.167828048453998</c:v>
                </c:pt>
                <c:pt idx="12466">
                  <c:v>17.167912862898401</c:v>
                </c:pt>
                <c:pt idx="12467">
                  <c:v>17.168415127880401</c:v>
                </c:pt>
                <c:pt idx="12468">
                  <c:v>17.168896930548598</c:v>
                </c:pt>
                <c:pt idx="12469">
                  <c:v>17.169650855713201</c:v>
                </c:pt>
                <c:pt idx="12470">
                  <c:v>17.170116790128301</c:v>
                </c:pt>
                <c:pt idx="12471">
                  <c:v>17.1705348013503</c:v>
                </c:pt>
                <c:pt idx="12472">
                  <c:v>17.170950681873201</c:v>
                </c:pt>
                <c:pt idx="12473">
                  <c:v>17.1713244550448</c:v>
                </c:pt>
                <c:pt idx="12474">
                  <c:v>17.171632430974</c:v>
                </c:pt>
                <c:pt idx="12475">
                  <c:v>17.1718579171668</c:v>
                </c:pt>
                <c:pt idx="12476">
                  <c:v>17.172015872601801</c:v>
                </c:pt>
                <c:pt idx="12477">
                  <c:v>17.171353737718501</c:v>
                </c:pt>
                <c:pt idx="12478">
                  <c:v>17.171337158433101</c:v>
                </c:pt>
                <c:pt idx="12479">
                  <c:v>17.171219088205302</c:v>
                </c:pt>
                <c:pt idx="12480">
                  <c:v>17.171041945199701</c:v>
                </c:pt>
                <c:pt idx="12481">
                  <c:v>17.170757204076502</c:v>
                </c:pt>
                <c:pt idx="12482">
                  <c:v>17.170395837421601</c:v>
                </c:pt>
                <c:pt idx="12483">
                  <c:v>17.1699165973559</c:v>
                </c:pt>
                <c:pt idx="12484">
                  <c:v>17.169423293971001</c:v>
                </c:pt>
                <c:pt idx="12485">
                  <c:v>17.167356067399901</c:v>
                </c:pt>
                <c:pt idx="12486">
                  <c:v>17.1667034487599</c:v>
                </c:pt>
                <c:pt idx="12487">
                  <c:v>17.165947994100701</c:v>
                </c:pt>
                <c:pt idx="12488">
                  <c:v>17.1651212033611</c:v>
                </c:pt>
                <c:pt idx="12489">
                  <c:v>17.164301141685499</c:v>
                </c:pt>
                <c:pt idx="12490">
                  <c:v>17.163432399575701</c:v>
                </c:pt>
                <c:pt idx="12491">
                  <c:v>17.162455258451999</c:v>
                </c:pt>
                <c:pt idx="12492">
                  <c:v>17.1614994963115</c:v>
                </c:pt>
                <c:pt idx="12493">
                  <c:v>17.1590925107465</c:v>
                </c:pt>
                <c:pt idx="12494">
                  <c:v>17.1580982534818</c:v>
                </c:pt>
                <c:pt idx="12495">
                  <c:v>17.1570938111991</c:v>
                </c:pt>
                <c:pt idx="12496">
                  <c:v>17.156083436539902</c:v>
                </c:pt>
                <c:pt idx="12497">
                  <c:v>17.155064975790498</c:v>
                </c:pt>
                <c:pt idx="12498">
                  <c:v>17.1540558399943</c:v>
                </c:pt>
                <c:pt idx="12499">
                  <c:v>17.153044597499399</c:v>
                </c:pt>
                <c:pt idx="12500">
                  <c:v>17.152054929534199</c:v>
                </c:pt>
                <c:pt idx="12501">
                  <c:v>17.149923316018199</c:v>
                </c:pt>
                <c:pt idx="12502">
                  <c:v>17.148942367778801</c:v>
                </c:pt>
                <c:pt idx="12503">
                  <c:v>17.147936956244799</c:v>
                </c:pt>
                <c:pt idx="12504">
                  <c:v>17.146948653226801</c:v>
                </c:pt>
                <c:pt idx="12505">
                  <c:v>17.1459617878849</c:v>
                </c:pt>
                <c:pt idx="12506">
                  <c:v>17.144934782144801</c:v>
                </c:pt>
                <c:pt idx="12507">
                  <c:v>17.143915609599901</c:v>
                </c:pt>
                <c:pt idx="12508">
                  <c:v>17.142847157139698</c:v>
                </c:pt>
                <c:pt idx="12509">
                  <c:v>17.1401624561333</c:v>
                </c:pt>
                <c:pt idx="12510">
                  <c:v>17.139057356634201</c:v>
                </c:pt>
                <c:pt idx="12511">
                  <c:v>17.137923923759001</c:v>
                </c:pt>
                <c:pt idx="12512">
                  <c:v>17.136729579632199</c:v>
                </c:pt>
                <c:pt idx="12513">
                  <c:v>17.135459470574201</c:v>
                </c:pt>
                <c:pt idx="12514">
                  <c:v>17.1341638268614</c:v>
                </c:pt>
                <c:pt idx="12515">
                  <c:v>17.1327544964773</c:v>
                </c:pt>
                <c:pt idx="12516">
                  <c:v>17.131265131847801</c:v>
                </c:pt>
                <c:pt idx="12517">
                  <c:v>17.126867659756801</c:v>
                </c:pt>
                <c:pt idx="12518">
                  <c:v>17.1253513573612</c:v>
                </c:pt>
                <c:pt idx="12519">
                  <c:v>17.123778397898999</c:v>
                </c:pt>
                <c:pt idx="12520">
                  <c:v>17.122064859739101</c:v>
                </c:pt>
                <c:pt idx="12521">
                  <c:v>17.120281144570601</c:v>
                </c:pt>
                <c:pt idx="12522">
                  <c:v>17.1184271649986</c:v>
                </c:pt>
                <c:pt idx="12523">
                  <c:v>17.116506982636999</c:v>
                </c:pt>
                <c:pt idx="12524">
                  <c:v>17.114575686465098</c:v>
                </c:pt>
                <c:pt idx="12525">
                  <c:v>17.108469946183899</c:v>
                </c:pt>
                <c:pt idx="12526">
                  <c:v>17.106412144913399</c:v>
                </c:pt>
                <c:pt idx="12527">
                  <c:v>17.104191121963201</c:v>
                </c:pt>
                <c:pt idx="12528">
                  <c:v>17.102001260609899</c:v>
                </c:pt>
                <c:pt idx="12529">
                  <c:v>17.099709979047802</c:v>
                </c:pt>
                <c:pt idx="12530">
                  <c:v>17.0972766639903</c:v>
                </c:pt>
                <c:pt idx="12531">
                  <c:v>17.0948434871767</c:v>
                </c:pt>
                <c:pt idx="12532">
                  <c:v>17.092297819088401</c:v>
                </c:pt>
                <c:pt idx="12533">
                  <c:v>17.084515857930999</c:v>
                </c:pt>
                <c:pt idx="12534">
                  <c:v>17.081814979991201</c:v>
                </c:pt>
                <c:pt idx="12535">
                  <c:v>17.079152436464099</c:v>
                </c:pt>
                <c:pt idx="12536">
                  <c:v>17.076267731697701</c:v>
                </c:pt>
                <c:pt idx="12537">
                  <c:v>17.0732211816796</c:v>
                </c:pt>
                <c:pt idx="12538">
                  <c:v>17.070232744345201</c:v>
                </c:pt>
                <c:pt idx="12539">
                  <c:v>17.066946684463499</c:v>
                </c:pt>
                <c:pt idx="12540">
                  <c:v>17.063730066001799</c:v>
                </c:pt>
                <c:pt idx="12541">
                  <c:v>17.053952572906599</c:v>
                </c:pt>
                <c:pt idx="12542">
                  <c:v>17.050495735869099</c:v>
                </c:pt>
                <c:pt idx="12543">
                  <c:v>17.046727694645799</c:v>
                </c:pt>
                <c:pt idx="12544">
                  <c:v>17.043021691667299</c:v>
                </c:pt>
                <c:pt idx="12545">
                  <c:v>17.0390339397552</c:v>
                </c:pt>
                <c:pt idx="12546">
                  <c:v>17.0350991252933</c:v>
                </c:pt>
                <c:pt idx="12547">
                  <c:v>17.030917688634499</c:v>
                </c:pt>
                <c:pt idx="12548">
                  <c:v>17.026733522775402</c:v>
                </c:pt>
                <c:pt idx="12549">
                  <c:v>17.0156449766016</c:v>
                </c:pt>
                <c:pt idx="12550">
                  <c:v>17.0113325952052</c:v>
                </c:pt>
                <c:pt idx="12551">
                  <c:v>17.006970702380801</c:v>
                </c:pt>
                <c:pt idx="12552">
                  <c:v>17.002578700039798</c:v>
                </c:pt>
                <c:pt idx="12553">
                  <c:v>16.998205720210301</c:v>
                </c:pt>
                <c:pt idx="12554">
                  <c:v>16.994010690614399</c:v>
                </c:pt>
                <c:pt idx="12555">
                  <c:v>16.989693661701001</c:v>
                </c:pt>
                <c:pt idx="12556">
                  <c:v>16.985436534570798</c:v>
                </c:pt>
                <c:pt idx="12557">
                  <c:v>16.9754666153461</c:v>
                </c:pt>
                <c:pt idx="12558">
                  <c:v>16.9715323663211</c:v>
                </c:pt>
                <c:pt idx="12559">
                  <c:v>16.967479745576501</c:v>
                </c:pt>
                <c:pt idx="12560">
                  <c:v>16.9636426010374</c:v>
                </c:pt>
                <c:pt idx="12561">
                  <c:v>16.959794203827101</c:v>
                </c:pt>
                <c:pt idx="12562">
                  <c:v>16.956186236657899</c:v>
                </c:pt>
                <c:pt idx="12563">
                  <c:v>16.952583681679901</c:v>
                </c:pt>
                <c:pt idx="12564">
                  <c:v>16.9491015632778</c:v>
                </c:pt>
                <c:pt idx="12565">
                  <c:v>16.941060993096698</c:v>
                </c:pt>
                <c:pt idx="12566">
                  <c:v>16.937868071506699</c:v>
                </c:pt>
                <c:pt idx="12567">
                  <c:v>16.934676482819501</c:v>
                </c:pt>
                <c:pt idx="12568">
                  <c:v>16.931524498127999</c:v>
                </c:pt>
                <c:pt idx="12569">
                  <c:v>16.928525243461301</c:v>
                </c:pt>
                <c:pt idx="12570">
                  <c:v>16.9256044277729</c:v>
                </c:pt>
                <c:pt idx="12571">
                  <c:v>16.922618597430699</c:v>
                </c:pt>
                <c:pt idx="12572">
                  <c:v>16.919745434127702</c:v>
                </c:pt>
                <c:pt idx="12573">
                  <c:v>16.911485577594</c:v>
                </c:pt>
                <c:pt idx="12574">
                  <c:v>16.908646966899301</c:v>
                </c:pt>
                <c:pt idx="12575">
                  <c:v>16.905631317168499</c:v>
                </c:pt>
                <c:pt idx="12576">
                  <c:v>16.902817904953402</c:v>
                </c:pt>
                <c:pt idx="12577">
                  <c:v>16.899855944687602</c:v>
                </c:pt>
                <c:pt idx="12578">
                  <c:v>16.8969229851248</c:v>
                </c:pt>
                <c:pt idx="12579">
                  <c:v>16.8939158471184</c:v>
                </c:pt>
                <c:pt idx="12580">
                  <c:v>16.890790276582301</c:v>
                </c:pt>
                <c:pt idx="12581">
                  <c:v>16.880260703768801</c:v>
                </c:pt>
                <c:pt idx="12582">
                  <c:v>16.877398535491199</c:v>
                </c:pt>
                <c:pt idx="12583">
                  <c:v>16.874164520264198</c:v>
                </c:pt>
                <c:pt idx="12584">
                  <c:v>16.870828816474301</c:v>
                </c:pt>
                <c:pt idx="12585">
                  <c:v>16.867562545204201</c:v>
                </c:pt>
                <c:pt idx="12586">
                  <c:v>16.864185673343801</c:v>
                </c:pt>
                <c:pt idx="12587">
                  <c:v>16.860750706913201</c:v>
                </c:pt>
                <c:pt idx="12588">
                  <c:v>16.857267683724199</c:v>
                </c:pt>
                <c:pt idx="12589">
                  <c:v>16.845208441260901</c:v>
                </c:pt>
                <c:pt idx="12590">
                  <c:v>16.842018065411601</c:v>
                </c:pt>
                <c:pt idx="12591">
                  <c:v>16.838386260512902</c:v>
                </c:pt>
                <c:pt idx="12592">
                  <c:v>16.8346833278421</c:v>
                </c:pt>
                <c:pt idx="12593">
                  <c:v>16.8309705142727</c:v>
                </c:pt>
                <c:pt idx="12594">
                  <c:v>16.8271803076174</c:v>
                </c:pt>
                <c:pt idx="12595">
                  <c:v>16.823306777861301</c:v>
                </c:pt>
                <c:pt idx="12596">
                  <c:v>16.819689711784001</c:v>
                </c:pt>
                <c:pt idx="12597">
                  <c:v>16.807142682400599</c:v>
                </c:pt>
                <c:pt idx="12598">
                  <c:v>16.8032300262504</c:v>
                </c:pt>
                <c:pt idx="12599">
                  <c:v>16.7991746737531</c:v>
                </c:pt>
                <c:pt idx="12600">
                  <c:v>16.795084345813802</c:v>
                </c:pt>
                <c:pt idx="12601">
                  <c:v>16.790819808186601</c:v>
                </c:pt>
                <c:pt idx="12602">
                  <c:v>16.786590755376402</c:v>
                </c:pt>
                <c:pt idx="12603">
                  <c:v>16.782160979496499</c:v>
                </c:pt>
                <c:pt idx="12604">
                  <c:v>16.777752332298299</c:v>
                </c:pt>
                <c:pt idx="12605">
                  <c:v>16.764021027349301</c:v>
                </c:pt>
                <c:pt idx="12606">
                  <c:v>16.7595161869667</c:v>
                </c:pt>
                <c:pt idx="12607">
                  <c:v>16.754577588433602</c:v>
                </c:pt>
                <c:pt idx="12608">
                  <c:v>16.749560779273502</c:v>
                </c:pt>
                <c:pt idx="12609">
                  <c:v>16.744459489712799</c:v>
                </c:pt>
                <c:pt idx="12610">
                  <c:v>16.7390937837678</c:v>
                </c:pt>
                <c:pt idx="12611">
                  <c:v>16.733633154004799</c:v>
                </c:pt>
                <c:pt idx="12612">
                  <c:v>16.728152854867801</c:v>
                </c:pt>
                <c:pt idx="12613">
                  <c:v>16.711687173361</c:v>
                </c:pt>
                <c:pt idx="12614">
                  <c:v>16.706279621381</c:v>
                </c:pt>
                <c:pt idx="12615">
                  <c:v>16.7002781488852</c:v>
                </c:pt>
                <c:pt idx="12616">
                  <c:v>16.6940335859871</c:v>
                </c:pt>
                <c:pt idx="12617">
                  <c:v>16.687773464003602</c:v>
                </c:pt>
                <c:pt idx="12618">
                  <c:v>16.6813270868501</c:v>
                </c:pt>
                <c:pt idx="12619">
                  <c:v>16.674669710637399</c:v>
                </c:pt>
                <c:pt idx="12620">
                  <c:v>16.668191814972801</c:v>
                </c:pt>
                <c:pt idx="12621">
                  <c:v>16.648644728635301</c:v>
                </c:pt>
                <c:pt idx="12622">
                  <c:v>16.6421850857948</c:v>
                </c:pt>
                <c:pt idx="12623">
                  <c:v>16.635077204681998</c:v>
                </c:pt>
                <c:pt idx="12624">
                  <c:v>16.6278915707103</c:v>
                </c:pt>
                <c:pt idx="12625">
                  <c:v>16.620632396313098</c:v>
                </c:pt>
                <c:pt idx="12626">
                  <c:v>16.613305123699199</c:v>
                </c:pt>
                <c:pt idx="12627">
                  <c:v>16.605915544468999</c:v>
                </c:pt>
                <c:pt idx="12628">
                  <c:v>16.598714911501801</c:v>
                </c:pt>
                <c:pt idx="12629">
                  <c:v>16.577396757492401</c:v>
                </c:pt>
                <c:pt idx="12630">
                  <c:v>16.569898037515198</c:v>
                </c:pt>
                <c:pt idx="12631">
                  <c:v>16.562467574672802</c:v>
                </c:pt>
                <c:pt idx="12632">
                  <c:v>16.554698015329102</c:v>
                </c:pt>
                <c:pt idx="12633">
                  <c:v>16.547221066997398</c:v>
                </c:pt>
                <c:pt idx="12634">
                  <c:v>16.539732693733601</c:v>
                </c:pt>
                <c:pt idx="12635">
                  <c:v>16.531688096955101</c:v>
                </c:pt>
                <c:pt idx="12636">
                  <c:v>16.524067223397399</c:v>
                </c:pt>
                <c:pt idx="12637">
                  <c:v>16.465019129612401</c:v>
                </c:pt>
                <c:pt idx="12638">
                  <c:v>16.460415743643601</c:v>
                </c:pt>
                <c:pt idx="12639">
                  <c:v>16.452696894346602</c:v>
                </c:pt>
                <c:pt idx="12640">
                  <c:v>16.445007396054802</c:v>
                </c:pt>
                <c:pt idx="12641">
                  <c:v>16.437351987418801</c:v>
                </c:pt>
                <c:pt idx="12642">
                  <c:v>16.430044848845299</c:v>
                </c:pt>
                <c:pt idx="12643">
                  <c:v>16.4225683053048</c:v>
                </c:pt>
                <c:pt idx="12644">
                  <c:v>16.415034299005701</c:v>
                </c:pt>
                <c:pt idx="12645">
                  <c:v>16.393598609095701</c:v>
                </c:pt>
                <c:pt idx="12646">
                  <c:v>16.386771683610402</c:v>
                </c:pt>
                <c:pt idx="12647">
                  <c:v>16.379388593724698</c:v>
                </c:pt>
                <c:pt idx="12648">
                  <c:v>16.372245296892402</c:v>
                </c:pt>
                <c:pt idx="12649">
                  <c:v>16.364839264022098</c:v>
                </c:pt>
                <c:pt idx="12650">
                  <c:v>16.357669117639301</c:v>
                </c:pt>
                <c:pt idx="12651">
                  <c:v>16.350336142231999</c:v>
                </c:pt>
                <c:pt idx="12652">
                  <c:v>16.343332005193702</c:v>
                </c:pt>
                <c:pt idx="12653">
                  <c:v>16.322906657718999</c:v>
                </c:pt>
                <c:pt idx="12654">
                  <c:v>16.316339865400799</c:v>
                </c:pt>
                <c:pt idx="12655">
                  <c:v>16.309406155825801</c:v>
                </c:pt>
                <c:pt idx="12656">
                  <c:v>16.302326633121002</c:v>
                </c:pt>
                <c:pt idx="12657">
                  <c:v>16.2955572925799</c:v>
                </c:pt>
                <c:pt idx="12658">
                  <c:v>16.288566013791701</c:v>
                </c:pt>
                <c:pt idx="12659">
                  <c:v>16.281683692962702</c:v>
                </c:pt>
                <c:pt idx="12660">
                  <c:v>16.2751004471776</c:v>
                </c:pt>
                <c:pt idx="12661">
                  <c:v>16.2552397821655</c:v>
                </c:pt>
                <c:pt idx="12662">
                  <c:v>16.248766793296301</c:v>
                </c:pt>
                <c:pt idx="12663">
                  <c:v>16.2420046879339</c:v>
                </c:pt>
                <c:pt idx="12664">
                  <c:v>16.2354122084902</c:v>
                </c:pt>
                <c:pt idx="12665">
                  <c:v>16.2288185816716</c:v>
                </c:pt>
                <c:pt idx="12666">
                  <c:v>16.222417697101299</c:v>
                </c:pt>
                <c:pt idx="12667">
                  <c:v>16.215721042258899</c:v>
                </c:pt>
                <c:pt idx="12668">
                  <c:v>16.209478745566901</c:v>
                </c:pt>
                <c:pt idx="12669">
                  <c:v>16.1905113371349</c:v>
                </c:pt>
                <c:pt idx="12670">
                  <c:v>16.184072061117099</c:v>
                </c:pt>
                <c:pt idx="12671">
                  <c:v>16.178106381541099</c:v>
                </c:pt>
                <c:pt idx="12672">
                  <c:v>16.1717423272123</c:v>
                </c:pt>
                <c:pt idx="12673">
                  <c:v>16.165928187873501</c:v>
                </c:pt>
                <c:pt idx="12674">
                  <c:v>16.159971913148901</c:v>
                </c:pt>
                <c:pt idx="12675">
                  <c:v>16.154447252700098</c:v>
                </c:pt>
                <c:pt idx="12676">
                  <c:v>16.1489212840779</c:v>
                </c:pt>
                <c:pt idx="12677">
                  <c:v>16.129935200842301</c:v>
                </c:pt>
                <c:pt idx="12678">
                  <c:v>16.124647814300999</c:v>
                </c:pt>
                <c:pt idx="12679">
                  <c:v>16.119171022094498</c:v>
                </c:pt>
                <c:pt idx="12680">
                  <c:v>16.114082965897101</c:v>
                </c:pt>
                <c:pt idx="12681">
                  <c:v>16.109000659767901</c:v>
                </c:pt>
                <c:pt idx="12682">
                  <c:v>16.103692059127901</c:v>
                </c:pt>
                <c:pt idx="12683">
                  <c:v>16.098628734358801</c:v>
                </c:pt>
                <c:pt idx="12684">
                  <c:v>16.093578154392699</c:v>
                </c:pt>
                <c:pt idx="12685">
                  <c:v>16.075320073475702</c:v>
                </c:pt>
                <c:pt idx="12686">
                  <c:v>16.070301925541202</c:v>
                </c:pt>
                <c:pt idx="12687">
                  <c:v>16.0653064313722</c:v>
                </c:pt>
                <c:pt idx="12688">
                  <c:v>16.0600271979044</c:v>
                </c:pt>
                <c:pt idx="12689">
                  <c:v>16.054665946850001</c:v>
                </c:pt>
                <c:pt idx="12690">
                  <c:v>16.049341703099699</c:v>
                </c:pt>
                <c:pt idx="12691">
                  <c:v>16.0439682000058</c:v>
                </c:pt>
                <c:pt idx="12692">
                  <c:v>16.038556754321899</c:v>
                </c:pt>
                <c:pt idx="12693">
                  <c:v>16.020532225292602</c:v>
                </c:pt>
                <c:pt idx="12694">
                  <c:v>16.015326760748099</c:v>
                </c:pt>
                <c:pt idx="12695">
                  <c:v>16.009848282858901</c:v>
                </c:pt>
                <c:pt idx="12696">
                  <c:v>16.004477207027701</c:v>
                </c:pt>
                <c:pt idx="12697">
                  <c:v>15.999033466802</c:v>
                </c:pt>
                <c:pt idx="12698">
                  <c:v>15.9938729203064</c:v>
                </c:pt>
                <c:pt idx="12699">
                  <c:v>15.988467388181499</c:v>
                </c:pt>
                <c:pt idx="12700">
                  <c:v>15.9830909487744</c:v>
                </c:pt>
                <c:pt idx="12701">
                  <c:v>15.9654759649012</c:v>
                </c:pt>
                <c:pt idx="12702">
                  <c:v>15.9604330427228</c:v>
                </c:pt>
                <c:pt idx="12703">
                  <c:v>15.9552227003611</c:v>
                </c:pt>
                <c:pt idx="12704">
                  <c:v>15.9500113979616</c:v>
                </c:pt>
                <c:pt idx="12705">
                  <c:v>15.9448876064678</c:v>
                </c:pt>
                <c:pt idx="12706">
                  <c:v>15.939458800391799</c:v>
                </c:pt>
                <c:pt idx="12707">
                  <c:v>15.9342457172429</c:v>
                </c:pt>
                <c:pt idx="12708">
                  <c:v>15.9288280020799</c:v>
                </c:pt>
                <c:pt idx="12709">
                  <c:v>15.9111270875055</c:v>
                </c:pt>
                <c:pt idx="12710">
                  <c:v>15.905657649591999</c:v>
                </c:pt>
                <c:pt idx="12711">
                  <c:v>15.8998500064822</c:v>
                </c:pt>
                <c:pt idx="12712">
                  <c:v>15.894074985194999</c:v>
                </c:pt>
                <c:pt idx="12713">
                  <c:v>15.8878519606595</c:v>
                </c:pt>
                <c:pt idx="12714">
                  <c:v>15.881751072699</c:v>
                </c:pt>
                <c:pt idx="12715">
                  <c:v>15.875291992972601</c:v>
                </c:pt>
                <c:pt idx="12716">
                  <c:v>15.868663936443401</c:v>
                </c:pt>
                <c:pt idx="12717">
                  <c:v>15.849018305184799</c:v>
                </c:pt>
                <c:pt idx="12718">
                  <c:v>15.8424698254563</c:v>
                </c:pt>
                <c:pt idx="12719">
                  <c:v>15.835669058410501</c:v>
                </c:pt>
                <c:pt idx="12720">
                  <c:v>15.8284185410653</c:v>
                </c:pt>
                <c:pt idx="12721">
                  <c:v>15.8210140358911</c:v>
                </c:pt>
                <c:pt idx="12722">
                  <c:v>15.8134619259533</c:v>
                </c:pt>
                <c:pt idx="12723">
                  <c:v>15.8057686331629</c:v>
                </c:pt>
                <c:pt idx="12724">
                  <c:v>15.7981128089489</c:v>
                </c:pt>
                <c:pt idx="12725">
                  <c:v>15.777744018243499</c:v>
                </c:pt>
                <c:pt idx="12726">
                  <c:v>15.770459431629501</c:v>
                </c:pt>
                <c:pt idx="12727">
                  <c:v>15.762670466557701</c:v>
                </c:pt>
                <c:pt idx="12728">
                  <c:v>15.754788704900999</c:v>
                </c:pt>
                <c:pt idx="12729">
                  <c:v>15.7469853700408</c:v>
                </c:pt>
                <c:pt idx="12730">
                  <c:v>15.7391770374269</c:v>
                </c:pt>
                <c:pt idx="12731">
                  <c:v>15.731580208569</c:v>
                </c:pt>
                <c:pt idx="12732">
                  <c:v>15.724076336092899</c:v>
                </c:pt>
                <c:pt idx="12733">
                  <c:v>15.704826763959799</c:v>
                </c:pt>
                <c:pt idx="12734">
                  <c:v>15.6976127602658</c:v>
                </c:pt>
                <c:pt idx="12735">
                  <c:v>15.690245841385901</c:v>
                </c:pt>
                <c:pt idx="12736">
                  <c:v>15.6831103291897</c:v>
                </c:pt>
                <c:pt idx="12737">
                  <c:v>15.676074367041601</c:v>
                </c:pt>
                <c:pt idx="12738">
                  <c:v>15.6694519451739</c:v>
                </c:pt>
                <c:pt idx="12739">
                  <c:v>15.6627224198291</c:v>
                </c:pt>
                <c:pt idx="12740">
                  <c:v>15.656079614036299</c:v>
                </c:pt>
                <c:pt idx="12741">
                  <c:v>15.6392887324676</c:v>
                </c:pt>
                <c:pt idx="12742">
                  <c:v>15.633155825573199</c:v>
                </c:pt>
                <c:pt idx="12743">
                  <c:v>15.6268647335036</c:v>
                </c:pt>
                <c:pt idx="12744">
                  <c:v>15.6208511395595</c:v>
                </c:pt>
                <c:pt idx="12745">
                  <c:v>15.614833880212201</c:v>
                </c:pt>
                <c:pt idx="12746">
                  <c:v>15.608787590794901</c:v>
                </c:pt>
                <c:pt idx="12747">
                  <c:v>15.602777837504499</c:v>
                </c:pt>
                <c:pt idx="12748">
                  <c:v>15.596797676916699</c:v>
                </c:pt>
                <c:pt idx="12749">
                  <c:v>15.5813013412827</c:v>
                </c:pt>
                <c:pt idx="12750">
                  <c:v>15.575399095542901</c:v>
                </c:pt>
                <c:pt idx="12751">
                  <c:v>15.5695116740164</c:v>
                </c:pt>
                <c:pt idx="12752">
                  <c:v>15.5634256464208</c:v>
                </c:pt>
                <c:pt idx="12753">
                  <c:v>15.557168152473899</c:v>
                </c:pt>
                <c:pt idx="12754">
                  <c:v>15.550851105461399</c:v>
                </c:pt>
                <c:pt idx="12755">
                  <c:v>15.544296423940301</c:v>
                </c:pt>
                <c:pt idx="12756">
                  <c:v>15.5377547980671</c:v>
                </c:pt>
                <c:pt idx="12757">
                  <c:v>15.5218161462049</c:v>
                </c:pt>
                <c:pt idx="12758">
                  <c:v>15.515344109890499</c:v>
                </c:pt>
                <c:pt idx="12759">
                  <c:v>15.5084772198792</c:v>
                </c:pt>
                <c:pt idx="12760">
                  <c:v>15.501456158992999</c:v>
                </c:pt>
                <c:pt idx="12761">
                  <c:v>15.494374244663501</c:v>
                </c:pt>
                <c:pt idx="12762">
                  <c:v>15.487116692152</c:v>
                </c:pt>
                <c:pt idx="12763">
                  <c:v>15.479776001119699</c:v>
                </c:pt>
                <c:pt idx="12764">
                  <c:v>15.472581175930401</c:v>
                </c:pt>
                <c:pt idx="12765">
                  <c:v>15.4562640133347</c:v>
                </c:pt>
                <c:pt idx="12766">
                  <c:v>15.448943571134301</c:v>
                </c:pt>
                <c:pt idx="12767">
                  <c:v>15.441403535055599</c:v>
                </c:pt>
                <c:pt idx="12768">
                  <c:v>15.4339706439113</c:v>
                </c:pt>
                <c:pt idx="12769">
                  <c:v>15.4263142465008</c:v>
                </c:pt>
                <c:pt idx="12770">
                  <c:v>15.4187818700556</c:v>
                </c:pt>
                <c:pt idx="12771">
                  <c:v>15.411216671169701</c:v>
                </c:pt>
                <c:pt idx="12772">
                  <c:v>15.4038995711404</c:v>
                </c:pt>
                <c:pt idx="12773">
                  <c:v>15.3884146866069</c:v>
                </c:pt>
                <c:pt idx="12774">
                  <c:v>15.3812388237184</c:v>
                </c:pt>
                <c:pt idx="12775">
                  <c:v>15.3739607668254</c:v>
                </c:pt>
                <c:pt idx="12776">
                  <c:v>15.366960985851</c:v>
                </c:pt>
                <c:pt idx="12777">
                  <c:v>15.360044071047501</c:v>
                </c:pt>
                <c:pt idx="12778">
                  <c:v>15.3532125829362</c:v>
                </c:pt>
                <c:pt idx="12779">
                  <c:v>15.346682224187999</c:v>
                </c:pt>
                <c:pt idx="12780">
                  <c:v>15.340349378366501</c:v>
                </c:pt>
                <c:pt idx="12781">
                  <c:v>15.327230395539299</c:v>
                </c:pt>
                <c:pt idx="12782">
                  <c:v>15.321225416294199</c:v>
                </c:pt>
                <c:pt idx="12783">
                  <c:v>15.315494073384301</c:v>
                </c:pt>
                <c:pt idx="12784">
                  <c:v>15.309935158817</c:v>
                </c:pt>
                <c:pt idx="12785">
                  <c:v>15.304308205862201</c:v>
                </c:pt>
                <c:pt idx="12786">
                  <c:v>15.298886443471501</c:v>
                </c:pt>
                <c:pt idx="12787">
                  <c:v>15.293753921583701</c:v>
                </c:pt>
                <c:pt idx="12788">
                  <c:v>15.2887671730318</c:v>
                </c:pt>
                <c:pt idx="12789">
                  <c:v>15.278108215926</c:v>
                </c:pt>
                <c:pt idx="12790">
                  <c:v>15.2735528310718</c:v>
                </c:pt>
                <c:pt idx="12791">
                  <c:v>15.2690833928601</c:v>
                </c:pt>
                <c:pt idx="12792">
                  <c:v>15.2645313205409</c:v>
                </c:pt>
                <c:pt idx="12793">
                  <c:v>15.2604232275424</c:v>
                </c:pt>
                <c:pt idx="12794">
                  <c:v>15.2563533089826</c:v>
                </c:pt>
                <c:pt idx="12795">
                  <c:v>15.252203887830101</c:v>
                </c:pt>
                <c:pt idx="12796">
                  <c:v>15.2481743861638</c:v>
                </c:pt>
                <c:pt idx="12797">
                  <c:v>15.2391673152416</c:v>
                </c:pt>
                <c:pt idx="12798">
                  <c:v>15.2352884403399</c:v>
                </c:pt>
                <c:pt idx="12799">
                  <c:v>15.2316105668787</c:v>
                </c:pt>
                <c:pt idx="12800">
                  <c:v>15.2278791516922</c:v>
                </c:pt>
                <c:pt idx="12801">
                  <c:v>15.2243160834491</c:v>
                </c:pt>
                <c:pt idx="12802">
                  <c:v>15.2208179401084</c:v>
                </c:pt>
                <c:pt idx="12803">
                  <c:v>15.2172571486874</c:v>
                </c:pt>
                <c:pt idx="12804">
                  <c:v>15.213904090201799</c:v>
                </c:pt>
                <c:pt idx="12805">
                  <c:v>15.2065201319314</c:v>
                </c:pt>
                <c:pt idx="12806">
                  <c:v>15.203150461131299</c:v>
                </c:pt>
                <c:pt idx="12807">
                  <c:v>15.1998380999042</c:v>
                </c:pt>
                <c:pt idx="12808">
                  <c:v>15.1965660708162</c:v>
                </c:pt>
                <c:pt idx="12809">
                  <c:v>15.193354533252601</c:v>
                </c:pt>
                <c:pt idx="12810">
                  <c:v>15.190200065792901</c:v>
                </c:pt>
                <c:pt idx="12811">
                  <c:v>15.1870581578849</c:v>
                </c:pt>
                <c:pt idx="12812">
                  <c:v>15.183975117488201</c:v>
                </c:pt>
                <c:pt idx="12813">
                  <c:v>15.178197614230699</c:v>
                </c:pt>
                <c:pt idx="12814">
                  <c:v>15.175266813495201</c:v>
                </c:pt>
                <c:pt idx="12815">
                  <c:v>15.172377116444</c:v>
                </c:pt>
                <c:pt idx="12816">
                  <c:v>15.169528501138</c:v>
                </c:pt>
                <c:pt idx="12817">
                  <c:v>15.1666681726769</c:v>
                </c:pt>
                <c:pt idx="12818">
                  <c:v>15.1638688827928</c:v>
                </c:pt>
                <c:pt idx="12819">
                  <c:v>15.161083796608001</c:v>
                </c:pt>
                <c:pt idx="12820">
                  <c:v>15.158385724501199</c:v>
                </c:pt>
                <c:pt idx="12821">
                  <c:v>15.1537842763382</c:v>
                </c:pt>
                <c:pt idx="12822">
                  <c:v>15.151168755225999</c:v>
                </c:pt>
                <c:pt idx="12823">
                  <c:v>15.148593640821399</c:v>
                </c:pt>
                <c:pt idx="12824">
                  <c:v>15.146023254675001</c:v>
                </c:pt>
                <c:pt idx="12825">
                  <c:v>15.1435443319318</c:v>
                </c:pt>
                <c:pt idx="12826">
                  <c:v>15.141032305551899</c:v>
                </c:pt>
                <c:pt idx="12827">
                  <c:v>15.1386523945935</c:v>
                </c:pt>
                <c:pt idx="12828">
                  <c:v>15.136244603836801</c:v>
                </c:pt>
                <c:pt idx="12829">
                  <c:v>15.1322267031855</c:v>
                </c:pt>
                <c:pt idx="12830">
                  <c:v>15.1299774440568</c:v>
                </c:pt>
                <c:pt idx="12831">
                  <c:v>15.127718117066101</c:v>
                </c:pt>
                <c:pt idx="12832">
                  <c:v>15.1255244634583</c:v>
                </c:pt>
                <c:pt idx="12833">
                  <c:v>15.123370797350701</c:v>
                </c:pt>
                <c:pt idx="12834">
                  <c:v>15.1212938611853</c:v>
                </c:pt>
                <c:pt idx="12835">
                  <c:v>15.1192430519443</c:v>
                </c:pt>
                <c:pt idx="12836">
                  <c:v>15.1171863970615</c:v>
                </c:pt>
                <c:pt idx="12837">
                  <c:v>15.1133952615145</c:v>
                </c:pt>
                <c:pt idx="12838">
                  <c:v>15.111382430567801</c:v>
                </c:pt>
                <c:pt idx="12839">
                  <c:v>15.109393229595099</c:v>
                </c:pt>
                <c:pt idx="12840">
                  <c:v>15.1073919829471</c:v>
                </c:pt>
                <c:pt idx="12841">
                  <c:v>15.105404719680299</c:v>
                </c:pt>
                <c:pt idx="12842">
                  <c:v>15.1033956392048</c:v>
                </c:pt>
                <c:pt idx="12843">
                  <c:v>15.101404491659499</c:v>
                </c:pt>
                <c:pt idx="12844">
                  <c:v>15.099366858539099</c:v>
                </c:pt>
                <c:pt idx="12845">
                  <c:v>15.0952964611747</c:v>
                </c:pt>
                <c:pt idx="12846">
                  <c:v>15.093238349154699</c:v>
                </c:pt>
                <c:pt idx="12847">
                  <c:v>15.091140242053701</c:v>
                </c:pt>
                <c:pt idx="12848">
                  <c:v>15.089036208483201</c:v>
                </c:pt>
                <c:pt idx="12849">
                  <c:v>15.086892994262699</c:v>
                </c:pt>
                <c:pt idx="12850">
                  <c:v>15.084748071652101</c:v>
                </c:pt>
                <c:pt idx="12851">
                  <c:v>15.082568574562901</c:v>
                </c:pt>
                <c:pt idx="12852">
                  <c:v>15.080395089006</c:v>
                </c:pt>
                <c:pt idx="12853">
                  <c:v>15.0763023601094</c:v>
                </c:pt>
                <c:pt idx="12854">
                  <c:v>15.0741181153467</c:v>
                </c:pt>
                <c:pt idx="12855">
                  <c:v>15.0719500444213</c:v>
                </c:pt>
                <c:pt idx="12856">
                  <c:v>15.069775957694199</c:v>
                </c:pt>
                <c:pt idx="12857">
                  <c:v>15.0676323377843</c:v>
                </c:pt>
                <c:pt idx="12858">
                  <c:v>15.0654809954138</c:v>
                </c:pt>
                <c:pt idx="12859">
                  <c:v>15.0633451315847</c:v>
                </c:pt>
                <c:pt idx="12860">
                  <c:v>15.061275853415699</c:v>
                </c:pt>
                <c:pt idx="12861">
                  <c:v>15.0581741782739</c:v>
                </c:pt>
                <c:pt idx="12862">
                  <c:v>15.056190240289601</c:v>
                </c:pt>
                <c:pt idx="12863">
                  <c:v>15.054264367657</c:v>
                </c:pt>
                <c:pt idx="12864">
                  <c:v>15.052392542564601</c:v>
                </c:pt>
                <c:pt idx="12865">
                  <c:v>15.0505848901636</c:v>
                </c:pt>
                <c:pt idx="12866">
                  <c:v>15.048849396225</c:v>
                </c:pt>
                <c:pt idx="12867">
                  <c:v>15.0471936777076</c:v>
                </c:pt>
                <c:pt idx="12868">
                  <c:v>15.0456213938426</c:v>
                </c:pt>
                <c:pt idx="12869">
                  <c:v>15.044473306680199</c:v>
                </c:pt>
                <c:pt idx="12870">
                  <c:v>15.0430790339094</c:v>
                </c:pt>
                <c:pt idx="12871">
                  <c:v>15.041795938553699</c:v>
                </c:pt>
                <c:pt idx="12872">
                  <c:v>15.040597004621</c:v>
                </c:pt>
                <c:pt idx="12873">
                  <c:v>15.0395199330266</c:v>
                </c:pt>
                <c:pt idx="12874">
                  <c:v>15.038546727139799</c:v>
                </c:pt>
                <c:pt idx="12875">
                  <c:v>15.0376834226458</c:v>
                </c:pt>
                <c:pt idx="12876">
                  <c:v>15.0369362497597</c:v>
                </c:pt>
                <c:pt idx="12877">
                  <c:v>15.038234974100201</c:v>
                </c:pt>
                <c:pt idx="12878">
                  <c:v>15.0376947566953</c:v>
                </c:pt>
                <c:pt idx="12879">
                  <c:v>15.0373288497596</c:v>
                </c:pt>
                <c:pt idx="12880">
                  <c:v>15.037003590384501</c:v>
                </c:pt>
                <c:pt idx="12881">
                  <c:v>15.036821494519801</c:v>
                </c:pt>
                <c:pt idx="12882">
                  <c:v>15.036771133795799</c:v>
                </c:pt>
                <c:pt idx="12883">
                  <c:v>15.0368008108914</c:v>
                </c:pt>
                <c:pt idx="12884">
                  <c:v>15.036923681628499</c:v>
                </c:pt>
                <c:pt idx="12885">
                  <c:v>15.040383306075899</c:v>
                </c:pt>
                <c:pt idx="12886">
                  <c:v>15.040593798806199</c:v>
                </c:pt>
                <c:pt idx="12887">
                  <c:v>15.0409568952904</c:v>
                </c:pt>
                <c:pt idx="12888">
                  <c:v>15.0413933027298</c:v>
                </c:pt>
                <c:pt idx="12889">
                  <c:v>15.041886987015401</c:v>
                </c:pt>
                <c:pt idx="12890">
                  <c:v>15.0424349266015</c:v>
                </c:pt>
                <c:pt idx="12891">
                  <c:v>15.0429386619331</c:v>
                </c:pt>
                <c:pt idx="12892">
                  <c:v>15.0435744360759</c:v>
                </c:pt>
                <c:pt idx="12893">
                  <c:v>15.055227325615199</c:v>
                </c:pt>
                <c:pt idx="12894">
                  <c:v>15.055395921935199</c:v>
                </c:pt>
                <c:pt idx="12895">
                  <c:v>15.056175452771599</c:v>
                </c:pt>
                <c:pt idx="12896">
                  <c:v>15.0568280918536</c:v>
                </c:pt>
                <c:pt idx="12897">
                  <c:v>15.057629074230601</c:v>
                </c:pt>
                <c:pt idx="12898">
                  <c:v>15.0583152276006</c:v>
                </c:pt>
                <c:pt idx="12899">
                  <c:v>15.0591226695697</c:v>
                </c:pt>
                <c:pt idx="12900">
                  <c:v>15.0598271983937</c:v>
                </c:pt>
                <c:pt idx="12901">
                  <c:v>15.0657346648775</c:v>
                </c:pt>
                <c:pt idx="12902">
                  <c:v>15.066328117105</c:v>
                </c:pt>
                <c:pt idx="12903">
                  <c:v>15.067073030176999</c:v>
                </c:pt>
                <c:pt idx="12904">
                  <c:v>15.067865338986399</c:v>
                </c:pt>
                <c:pt idx="12905">
                  <c:v>15.068549037589101</c:v>
                </c:pt>
                <c:pt idx="12906">
                  <c:v>15.0694072995465</c:v>
                </c:pt>
                <c:pt idx="12907">
                  <c:v>15.0701310840504</c:v>
                </c:pt>
                <c:pt idx="12908">
                  <c:v>15.070955313611501</c:v>
                </c:pt>
                <c:pt idx="12909">
                  <c:v>15.0777479100588</c:v>
                </c:pt>
                <c:pt idx="12910">
                  <c:v>15.078607466543399</c:v>
                </c:pt>
                <c:pt idx="12911">
                  <c:v>15.079640185058199</c:v>
                </c:pt>
                <c:pt idx="12912">
                  <c:v>15.0806098272142</c:v>
                </c:pt>
                <c:pt idx="12913">
                  <c:v>15.0816441410464</c:v>
                </c:pt>
                <c:pt idx="12914">
                  <c:v>15.0829651734729</c:v>
                </c:pt>
                <c:pt idx="12915">
                  <c:v>15.0841670186561</c:v>
                </c:pt>
                <c:pt idx="12916">
                  <c:v>15.0856246061942</c:v>
                </c:pt>
                <c:pt idx="12917">
                  <c:v>15.0944029292901</c:v>
                </c:pt>
                <c:pt idx="12918">
                  <c:v>15.095732223331799</c:v>
                </c:pt>
                <c:pt idx="12919">
                  <c:v>15.0975189964189</c:v>
                </c:pt>
                <c:pt idx="12920">
                  <c:v>15.0992425027701</c:v>
                </c:pt>
                <c:pt idx="12921">
                  <c:v>15.101345606386101</c:v>
                </c:pt>
                <c:pt idx="12922">
                  <c:v>15.1034432660321</c:v>
                </c:pt>
                <c:pt idx="12923">
                  <c:v>15.1054637658461</c:v>
                </c:pt>
                <c:pt idx="12924">
                  <c:v>15.1077715547795</c:v>
                </c:pt>
                <c:pt idx="12925">
                  <c:v>15.1193643454477</c:v>
                </c:pt>
                <c:pt idx="12926">
                  <c:v>15.1219693257614</c:v>
                </c:pt>
                <c:pt idx="12927">
                  <c:v>15.124765946752801</c:v>
                </c:pt>
                <c:pt idx="12928">
                  <c:v>15.1276072338646</c:v>
                </c:pt>
                <c:pt idx="12929">
                  <c:v>15.130642215528299</c:v>
                </c:pt>
                <c:pt idx="12930">
                  <c:v>15.1335608016288</c:v>
                </c:pt>
                <c:pt idx="12931">
                  <c:v>15.136991146975401</c:v>
                </c:pt>
                <c:pt idx="12932">
                  <c:v>15.140213171023399</c:v>
                </c:pt>
                <c:pt idx="12933">
                  <c:v>15.1548248449295</c:v>
                </c:pt>
                <c:pt idx="12934">
                  <c:v>15.158423912021</c:v>
                </c:pt>
                <c:pt idx="12935">
                  <c:v>15.162126861171499</c:v>
                </c:pt>
                <c:pt idx="12936">
                  <c:v>15.166107427376801</c:v>
                </c:pt>
                <c:pt idx="12937">
                  <c:v>15.170187696118001</c:v>
                </c:pt>
                <c:pt idx="12938">
                  <c:v>15.174362839662001</c:v>
                </c:pt>
                <c:pt idx="12939">
                  <c:v>15.1786277930659</c:v>
                </c:pt>
                <c:pt idx="12940">
                  <c:v>15.182978325808101</c:v>
                </c:pt>
                <c:pt idx="12941">
                  <c:v>15.2002392777227</c:v>
                </c:pt>
                <c:pt idx="12942">
                  <c:v>15.204230726805299</c:v>
                </c:pt>
                <c:pt idx="12943">
                  <c:v>15.20887630731</c:v>
                </c:pt>
                <c:pt idx="12944">
                  <c:v>15.2135909444502</c:v>
                </c:pt>
                <c:pt idx="12945">
                  <c:v>15.2183713522191</c:v>
                </c:pt>
                <c:pt idx="12946">
                  <c:v>15.223216288694401</c:v>
                </c:pt>
                <c:pt idx="12947">
                  <c:v>15.228124261869199</c:v>
                </c:pt>
                <c:pt idx="12948">
                  <c:v>15.2327843951426</c:v>
                </c:pt>
                <c:pt idx="12949">
                  <c:v>15.2518148460295</c:v>
                </c:pt>
                <c:pt idx="12950">
                  <c:v>15.2565822939805</c:v>
                </c:pt>
                <c:pt idx="12951">
                  <c:v>15.261731807678901</c:v>
                </c:pt>
                <c:pt idx="12952">
                  <c:v>15.2668481537572</c:v>
                </c:pt>
                <c:pt idx="12953">
                  <c:v>15.272035758953299</c:v>
                </c:pt>
                <c:pt idx="12954">
                  <c:v>15.277298291181699</c:v>
                </c:pt>
                <c:pt idx="12955">
                  <c:v>15.2823069783942</c:v>
                </c:pt>
                <c:pt idx="12956">
                  <c:v>15.287696385230401</c:v>
                </c:pt>
                <c:pt idx="12957">
                  <c:v>15.308249851319101</c:v>
                </c:pt>
                <c:pt idx="12958">
                  <c:v>15.3136967678274</c:v>
                </c:pt>
                <c:pt idx="12959">
                  <c:v>15.3191279643119</c:v>
                </c:pt>
                <c:pt idx="12960">
                  <c:v>15.325022394746799</c:v>
                </c:pt>
                <c:pt idx="12961">
                  <c:v>15.3306697101435</c:v>
                </c:pt>
                <c:pt idx="12962">
                  <c:v>15.336812387691699</c:v>
                </c:pt>
                <c:pt idx="12963">
                  <c:v>15.3425825540887</c:v>
                </c:pt>
                <c:pt idx="12964">
                  <c:v>15.348854153378699</c:v>
                </c:pt>
                <c:pt idx="12965">
                  <c:v>15.3723846363112</c:v>
                </c:pt>
                <c:pt idx="12966">
                  <c:v>15.3780129290079</c:v>
                </c:pt>
                <c:pt idx="12967">
                  <c:v>15.3845544494375</c:v>
                </c:pt>
                <c:pt idx="12968">
                  <c:v>15.391244109884999</c:v>
                </c:pt>
                <c:pt idx="12969">
                  <c:v>15.398057037975001</c:v>
                </c:pt>
                <c:pt idx="12970">
                  <c:v>15.404989134666</c:v>
                </c:pt>
                <c:pt idx="12971">
                  <c:v>15.412092336898599</c:v>
                </c:pt>
                <c:pt idx="12972">
                  <c:v>15.4188781513871</c:v>
                </c:pt>
                <c:pt idx="12973">
                  <c:v>15.4454882704821</c:v>
                </c:pt>
                <c:pt idx="12974">
                  <c:v>15.452446355134001</c:v>
                </c:pt>
                <c:pt idx="12975">
                  <c:v>15.460045966372901</c:v>
                </c:pt>
                <c:pt idx="12976">
                  <c:v>15.467731624816</c:v>
                </c:pt>
                <c:pt idx="12977">
                  <c:v>15.475497509450101</c:v>
                </c:pt>
                <c:pt idx="12978">
                  <c:v>15.4828862232141</c:v>
                </c:pt>
                <c:pt idx="12979">
                  <c:v>15.4908003582647</c:v>
                </c:pt>
                <c:pt idx="12980">
                  <c:v>15.4987821101177</c:v>
                </c:pt>
                <c:pt idx="12981">
                  <c:v>15.527533794957099</c:v>
                </c:pt>
                <c:pt idx="12982">
                  <c:v>15.535153344905799</c:v>
                </c:pt>
                <c:pt idx="12983">
                  <c:v>15.543298622429999</c:v>
                </c:pt>
                <c:pt idx="12984">
                  <c:v>15.5511857458037</c:v>
                </c:pt>
                <c:pt idx="12985">
                  <c:v>15.559282746807799</c:v>
                </c:pt>
                <c:pt idx="12986">
                  <c:v>15.5677484761808</c:v>
                </c:pt>
                <c:pt idx="12987">
                  <c:v>15.5757396976033</c:v>
                </c:pt>
                <c:pt idx="12988">
                  <c:v>15.584093374366899</c:v>
                </c:pt>
                <c:pt idx="12989">
                  <c:v>15.6141387343128</c:v>
                </c:pt>
                <c:pt idx="12990">
                  <c:v>15.622046500768899</c:v>
                </c:pt>
                <c:pt idx="12991">
                  <c:v>15.6302255558154</c:v>
                </c:pt>
                <c:pt idx="12992">
                  <c:v>15.638411521645599</c:v>
                </c:pt>
                <c:pt idx="12993">
                  <c:v>15.6461047403987</c:v>
                </c:pt>
                <c:pt idx="12994">
                  <c:v>15.6542697606318</c:v>
                </c:pt>
                <c:pt idx="12995">
                  <c:v>15.6625656405981</c:v>
                </c:pt>
                <c:pt idx="12996">
                  <c:v>15.6701120713715</c:v>
                </c:pt>
                <c:pt idx="12997">
                  <c:v>15.6993312128842</c:v>
                </c:pt>
                <c:pt idx="12998">
                  <c:v>15.706722788059</c:v>
                </c:pt>
                <c:pt idx="12999">
                  <c:v>15.714183478864101</c:v>
                </c:pt>
                <c:pt idx="13000">
                  <c:v>15.7217455008713</c:v>
                </c:pt>
                <c:pt idx="13001">
                  <c:v>15.7287170961295</c:v>
                </c:pt>
                <c:pt idx="13002">
                  <c:v>15.736015644601901</c:v>
                </c:pt>
                <c:pt idx="13003">
                  <c:v>15.7427089497879</c:v>
                </c:pt>
                <c:pt idx="13004">
                  <c:v>15.749393678317</c:v>
                </c:pt>
                <c:pt idx="13005">
                  <c:v>15.775379580352901</c:v>
                </c:pt>
                <c:pt idx="13006">
                  <c:v>15.781838891628199</c:v>
                </c:pt>
                <c:pt idx="13007">
                  <c:v>15.7876388805586</c:v>
                </c:pt>
                <c:pt idx="13008">
                  <c:v>15.793663476460701</c:v>
                </c:pt>
                <c:pt idx="13009">
                  <c:v>15.7994817732289</c:v>
                </c:pt>
                <c:pt idx="13010">
                  <c:v>15.805146366379899</c:v>
                </c:pt>
                <c:pt idx="13011">
                  <c:v>15.810590971292701</c:v>
                </c:pt>
                <c:pt idx="13012">
                  <c:v>15.815808202404201</c:v>
                </c:pt>
                <c:pt idx="13013">
                  <c:v>15.837110410263699</c:v>
                </c:pt>
                <c:pt idx="13014">
                  <c:v>15.841147027863</c:v>
                </c:pt>
                <c:pt idx="13015">
                  <c:v>15.8456703698289</c:v>
                </c:pt>
                <c:pt idx="13016">
                  <c:v>15.8499490094539</c:v>
                </c:pt>
                <c:pt idx="13017">
                  <c:v>15.8539937753321</c:v>
                </c:pt>
                <c:pt idx="13018">
                  <c:v>15.857794467142901</c:v>
                </c:pt>
                <c:pt idx="13019">
                  <c:v>15.8613531037577</c:v>
                </c:pt>
                <c:pt idx="13020">
                  <c:v>15.8646733593267</c:v>
                </c:pt>
                <c:pt idx="13021">
                  <c:v>15.8802290422298</c:v>
                </c:pt>
                <c:pt idx="13022">
                  <c:v>15.8825353943291</c:v>
                </c:pt>
                <c:pt idx="13023">
                  <c:v>15.8851518897976</c:v>
                </c:pt>
                <c:pt idx="13024">
                  <c:v>15.8875506436738</c:v>
                </c:pt>
                <c:pt idx="13025">
                  <c:v>15.8897560349734</c:v>
                </c:pt>
                <c:pt idx="13026">
                  <c:v>15.891757729802899</c:v>
                </c:pt>
                <c:pt idx="13027">
                  <c:v>15.8933419154595</c:v>
                </c:pt>
                <c:pt idx="13028">
                  <c:v>15.895007883404899</c:v>
                </c:pt>
                <c:pt idx="13029">
                  <c:v>15.905665192130501</c:v>
                </c:pt>
                <c:pt idx="13030">
                  <c:v>15.906888823913899</c:v>
                </c:pt>
                <c:pt idx="13031">
                  <c:v>15.9082335792165</c:v>
                </c:pt>
                <c:pt idx="13032">
                  <c:v>15.9095155685535</c:v>
                </c:pt>
                <c:pt idx="13033">
                  <c:v>15.910749638531801</c:v>
                </c:pt>
                <c:pt idx="13034">
                  <c:v>15.9118694169312</c:v>
                </c:pt>
                <c:pt idx="13035">
                  <c:v>15.913051062508201</c:v>
                </c:pt>
                <c:pt idx="13036">
                  <c:v>15.914398256295099</c:v>
                </c:pt>
                <c:pt idx="13037">
                  <c:v>15.9230654284917</c:v>
                </c:pt>
                <c:pt idx="13038">
                  <c:v>15.924689526503</c:v>
                </c:pt>
                <c:pt idx="13039">
                  <c:v>15.9264438840951</c:v>
                </c:pt>
                <c:pt idx="13040">
                  <c:v>15.928197314937499</c:v>
                </c:pt>
                <c:pt idx="13041">
                  <c:v>15.930320819995099</c:v>
                </c:pt>
                <c:pt idx="13042">
                  <c:v>15.9326824691108</c:v>
                </c:pt>
                <c:pt idx="13043">
                  <c:v>15.9352547213365</c:v>
                </c:pt>
                <c:pt idx="13044">
                  <c:v>15.9381323065706</c:v>
                </c:pt>
                <c:pt idx="13045">
                  <c:v>15.949447127371201</c:v>
                </c:pt>
                <c:pt idx="13046">
                  <c:v>15.9524162908822</c:v>
                </c:pt>
                <c:pt idx="13047">
                  <c:v>15.9561056924328</c:v>
                </c:pt>
                <c:pt idx="13048">
                  <c:v>15.9600784291497</c:v>
                </c:pt>
                <c:pt idx="13049">
                  <c:v>15.964358403718499</c:v>
                </c:pt>
                <c:pt idx="13050">
                  <c:v>15.968960881695301</c:v>
                </c:pt>
                <c:pt idx="13051">
                  <c:v>15.973876295762899</c:v>
                </c:pt>
                <c:pt idx="13052">
                  <c:v>15.979042908280199</c:v>
                </c:pt>
                <c:pt idx="13053">
                  <c:v>15.9961319160107</c:v>
                </c:pt>
                <c:pt idx="13054">
                  <c:v>16.001629880664499</c:v>
                </c:pt>
                <c:pt idx="13055">
                  <c:v>16.0076493336406</c:v>
                </c:pt>
                <c:pt idx="13056">
                  <c:v>16.0141549872884</c:v>
                </c:pt>
                <c:pt idx="13057">
                  <c:v>16.020637363704701</c:v>
                </c:pt>
                <c:pt idx="13058">
                  <c:v>16.027719485226001</c:v>
                </c:pt>
                <c:pt idx="13059">
                  <c:v>16.0347342726966</c:v>
                </c:pt>
                <c:pt idx="13060">
                  <c:v>16.042114708168999</c:v>
                </c:pt>
                <c:pt idx="13061">
                  <c:v>16.065635382911601</c:v>
                </c:pt>
                <c:pt idx="13062">
                  <c:v>16.073461077246801</c:v>
                </c:pt>
                <c:pt idx="13063">
                  <c:v>16.081621116007302</c:v>
                </c:pt>
                <c:pt idx="13064">
                  <c:v>16.089974374320398</c:v>
                </c:pt>
                <c:pt idx="13065">
                  <c:v>16.0985039279708</c:v>
                </c:pt>
                <c:pt idx="13066">
                  <c:v>16.107174439755902</c:v>
                </c:pt>
                <c:pt idx="13067">
                  <c:v>16.115988451453699</c:v>
                </c:pt>
                <c:pt idx="13068">
                  <c:v>16.1245159860695</c:v>
                </c:pt>
                <c:pt idx="13069">
                  <c:v>16.152397447176799</c:v>
                </c:pt>
                <c:pt idx="13070">
                  <c:v>16.161048037796601</c:v>
                </c:pt>
                <c:pt idx="13071">
                  <c:v>16.1700311645331</c:v>
                </c:pt>
                <c:pt idx="13072">
                  <c:v>16.179239511015201</c:v>
                </c:pt>
                <c:pt idx="13073">
                  <c:v>16.188470448507701</c:v>
                </c:pt>
                <c:pt idx="13074">
                  <c:v>16.1972622447907</c:v>
                </c:pt>
                <c:pt idx="13075">
                  <c:v>16.206483485102499</c:v>
                </c:pt>
                <c:pt idx="13076">
                  <c:v>16.215695773533</c:v>
                </c:pt>
                <c:pt idx="13077">
                  <c:v>16.2442186420088</c:v>
                </c:pt>
                <c:pt idx="13078">
                  <c:v>16.2529358856128</c:v>
                </c:pt>
                <c:pt idx="13079">
                  <c:v>16.2618999950203</c:v>
                </c:pt>
                <c:pt idx="13080">
                  <c:v>16.270544032622901</c:v>
                </c:pt>
                <c:pt idx="13081">
                  <c:v>16.279572772636101</c:v>
                </c:pt>
                <c:pt idx="13082">
                  <c:v>16.2885615620126</c:v>
                </c:pt>
                <c:pt idx="13083">
                  <c:v>16.297507284372202</c:v>
                </c:pt>
                <c:pt idx="13084">
                  <c:v>16.306418290069001</c:v>
                </c:pt>
                <c:pt idx="13085">
                  <c:v>16.334247798713999</c:v>
                </c:pt>
                <c:pt idx="13086">
                  <c:v>16.3422441938433</c:v>
                </c:pt>
                <c:pt idx="13087">
                  <c:v>16.351208184834199</c:v>
                </c:pt>
                <c:pt idx="13088">
                  <c:v>16.359751019801301</c:v>
                </c:pt>
                <c:pt idx="13089">
                  <c:v>16.368723210723601</c:v>
                </c:pt>
                <c:pt idx="13090">
                  <c:v>16.377307839498499</c:v>
                </c:pt>
                <c:pt idx="13091">
                  <c:v>16.3864735978681</c:v>
                </c:pt>
                <c:pt idx="13092">
                  <c:v>16.395134718101001</c:v>
                </c:pt>
                <c:pt idx="13093">
                  <c:v>16.423017262313198</c:v>
                </c:pt>
                <c:pt idx="13094">
                  <c:v>16.4318023511732</c:v>
                </c:pt>
                <c:pt idx="13095">
                  <c:v>16.440762420421201</c:v>
                </c:pt>
                <c:pt idx="13096">
                  <c:v>16.450212064588399</c:v>
                </c:pt>
                <c:pt idx="13097">
                  <c:v>16.459287860744901</c:v>
                </c:pt>
                <c:pt idx="13098">
                  <c:v>16.469202975581101</c:v>
                </c:pt>
                <c:pt idx="13099">
                  <c:v>16.4785935339529</c:v>
                </c:pt>
                <c:pt idx="13100">
                  <c:v>16.488206681085298</c:v>
                </c:pt>
                <c:pt idx="13101">
                  <c:v>16.518503362589101</c:v>
                </c:pt>
                <c:pt idx="13102">
                  <c:v>16.528029176632199</c:v>
                </c:pt>
                <c:pt idx="13103">
                  <c:v>16.538332513676</c:v>
                </c:pt>
                <c:pt idx="13104">
                  <c:v>16.548784963144499</c:v>
                </c:pt>
                <c:pt idx="13105">
                  <c:v>16.559362680517399</c:v>
                </c:pt>
                <c:pt idx="13106">
                  <c:v>16.5696767671365</c:v>
                </c:pt>
                <c:pt idx="13107">
                  <c:v>16.580516399527198</c:v>
                </c:pt>
                <c:pt idx="13108">
                  <c:v>16.591398432959199</c:v>
                </c:pt>
                <c:pt idx="13109">
                  <c:v>16.622563108268402</c:v>
                </c:pt>
                <c:pt idx="13110">
                  <c:v>16.6329604362226</c:v>
                </c:pt>
                <c:pt idx="13111">
                  <c:v>16.643758638479401</c:v>
                </c:pt>
                <c:pt idx="13112">
                  <c:v>16.654472555157401</c:v>
                </c:pt>
                <c:pt idx="13113">
                  <c:v>16.664630295708701</c:v>
                </c:pt>
                <c:pt idx="13114">
                  <c:v>16.6750663383424</c:v>
                </c:pt>
                <c:pt idx="13115">
                  <c:v>16.685294946391199</c:v>
                </c:pt>
                <c:pt idx="13116">
                  <c:v>16.695299394064602</c:v>
                </c:pt>
                <c:pt idx="13117">
                  <c:v>16.722800031790999</c:v>
                </c:pt>
                <c:pt idx="13118">
                  <c:v>16.7318698090567</c:v>
                </c:pt>
                <c:pt idx="13119">
                  <c:v>16.740690690972201</c:v>
                </c:pt>
                <c:pt idx="13120">
                  <c:v>16.7494566717663</c:v>
                </c:pt>
                <c:pt idx="13121">
                  <c:v>16.7579542176526</c:v>
                </c:pt>
                <c:pt idx="13122">
                  <c:v>16.766185729206001</c:v>
                </c:pt>
                <c:pt idx="13123">
                  <c:v>16.773962060795501</c:v>
                </c:pt>
                <c:pt idx="13124">
                  <c:v>16.781486377402899</c:v>
                </c:pt>
                <c:pt idx="13125">
                  <c:v>16.8024566736167</c:v>
                </c:pt>
                <c:pt idx="13126">
                  <c:v>16.808738933087799</c:v>
                </c:pt>
                <c:pt idx="13127">
                  <c:v>16.815405284664401</c:v>
                </c:pt>
                <c:pt idx="13128">
                  <c:v>16.821743778166098</c:v>
                </c:pt>
                <c:pt idx="13129">
                  <c:v>16.827783185059399</c:v>
                </c:pt>
                <c:pt idx="13130">
                  <c:v>16.833556829829799</c:v>
                </c:pt>
                <c:pt idx="13131">
                  <c:v>16.8391998025958</c:v>
                </c:pt>
                <c:pt idx="13132">
                  <c:v>16.844621816200601</c:v>
                </c:pt>
                <c:pt idx="13133">
                  <c:v>16.861399871695799</c:v>
                </c:pt>
                <c:pt idx="13134">
                  <c:v>16.865723766867301</c:v>
                </c:pt>
                <c:pt idx="13135">
                  <c:v>16.870660627787</c:v>
                </c:pt>
                <c:pt idx="13136">
                  <c:v>16.8755564411756</c:v>
                </c:pt>
                <c:pt idx="13137">
                  <c:v>16.880354590485201</c:v>
                </c:pt>
                <c:pt idx="13138">
                  <c:v>16.8851576706613</c:v>
                </c:pt>
                <c:pt idx="13139">
                  <c:v>16.889920929474901</c:v>
                </c:pt>
                <c:pt idx="13140">
                  <c:v>16.8947209471775</c:v>
                </c:pt>
                <c:pt idx="13141">
                  <c:v>16.910762697163499</c:v>
                </c:pt>
                <c:pt idx="13142">
                  <c:v>16.915141136323999</c:v>
                </c:pt>
                <c:pt idx="13143">
                  <c:v>16.9201050667488</c:v>
                </c:pt>
                <c:pt idx="13144">
                  <c:v>16.925242298868302</c:v>
                </c:pt>
                <c:pt idx="13145">
                  <c:v>16.930478582568401</c:v>
                </c:pt>
                <c:pt idx="13146">
                  <c:v>16.9356417975205</c:v>
                </c:pt>
                <c:pt idx="13147">
                  <c:v>16.941195799218999</c:v>
                </c:pt>
                <c:pt idx="13148">
                  <c:v>16.946948338246099</c:v>
                </c:pt>
                <c:pt idx="13149">
                  <c:v>16.985606040590401</c:v>
                </c:pt>
                <c:pt idx="13150">
                  <c:v>16.990842695688599</c:v>
                </c:pt>
                <c:pt idx="13151">
                  <c:v>16.9975928107743</c:v>
                </c:pt>
                <c:pt idx="13152">
                  <c:v>17.004165862633499</c:v>
                </c:pt>
                <c:pt idx="13153">
                  <c:v>17.01125330623</c:v>
                </c:pt>
                <c:pt idx="13154">
                  <c:v>17.0187956994051</c:v>
                </c:pt>
                <c:pt idx="13155">
                  <c:v>17.026230613557701</c:v>
                </c:pt>
                <c:pt idx="13156">
                  <c:v>17.034288158477001</c:v>
                </c:pt>
                <c:pt idx="13157">
                  <c:v>17.057336234613899</c:v>
                </c:pt>
                <c:pt idx="13158">
                  <c:v>17.065326434031501</c:v>
                </c:pt>
                <c:pt idx="13159">
                  <c:v>17.073819133752501</c:v>
                </c:pt>
                <c:pt idx="13160">
                  <c:v>17.082498463445202</c:v>
                </c:pt>
                <c:pt idx="13161">
                  <c:v>17.091264324258901</c:v>
                </c:pt>
                <c:pt idx="13162">
                  <c:v>17.099620983135601</c:v>
                </c:pt>
                <c:pt idx="13163">
                  <c:v>17.108434421319501</c:v>
                </c:pt>
                <c:pt idx="13164">
                  <c:v>17.117433925685798</c:v>
                </c:pt>
                <c:pt idx="13165">
                  <c:v>17.140632431614002</c:v>
                </c:pt>
                <c:pt idx="13166">
                  <c:v>17.148741434986899</c:v>
                </c:pt>
                <c:pt idx="13167">
                  <c:v>17.157090603331401</c:v>
                </c:pt>
                <c:pt idx="13168">
                  <c:v>17.1651948321107</c:v>
                </c:pt>
                <c:pt idx="13169">
                  <c:v>17.172688041453601</c:v>
                </c:pt>
                <c:pt idx="13170">
                  <c:v>17.180248752923699</c:v>
                </c:pt>
                <c:pt idx="13171">
                  <c:v>17.187390791197501</c:v>
                </c:pt>
                <c:pt idx="13172">
                  <c:v>17.194110853361401</c:v>
                </c:pt>
                <c:pt idx="13173">
                  <c:v>17.211740816912901</c:v>
                </c:pt>
                <c:pt idx="13174">
                  <c:v>17.217258346946199</c:v>
                </c:pt>
                <c:pt idx="13175">
                  <c:v>17.222617168640699</c:v>
                </c:pt>
                <c:pt idx="13176">
                  <c:v>17.227382059730999</c:v>
                </c:pt>
                <c:pt idx="13177">
                  <c:v>17.231703291767001</c:v>
                </c:pt>
                <c:pt idx="13178">
                  <c:v>17.235639273049099</c:v>
                </c:pt>
                <c:pt idx="13179">
                  <c:v>17.239073904686801</c:v>
                </c:pt>
                <c:pt idx="13180">
                  <c:v>17.2418660357656</c:v>
                </c:pt>
                <c:pt idx="13181">
                  <c:v>17.2514672297816</c:v>
                </c:pt>
                <c:pt idx="13182">
                  <c:v>17.253605117043101</c:v>
                </c:pt>
                <c:pt idx="13183">
                  <c:v>17.255431895332901</c:v>
                </c:pt>
                <c:pt idx="13184">
                  <c:v>17.256964555007102</c:v>
                </c:pt>
                <c:pt idx="13185">
                  <c:v>17.2582273928703</c:v>
                </c:pt>
                <c:pt idx="13186">
                  <c:v>17.259247953590201</c:v>
                </c:pt>
                <c:pt idx="13187">
                  <c:v>17.259986286214598</c:v>
                </c:pt>
                <c:pt idx="13188">
                  <c:v>17.2605544382304</c:v>
                </c:pt>
                <c:pt idx="13189">
                  <c:v>17.2658480567476</c:v>
                </c:pt>
                <c:pt idx="13190">
                  <c:v>17.266088832107201</c:v>
                </c:pt>
                <c:pt idx="13191">
                  <c:v>17.266561959805699</c:v>
                </c:pt>
                <c:pt idx="13192">
                  <c:v>17.266928434435901</c:v>
                </c:pt>
                <c:pt idx="13193">
                  <c:v>17.267440309653299</c:v>
                </c:pt>
                <c:pt idx="13194">
                  <c:v>17.267907892641201</c:v>
                </c:pt>
                <c:pt idx="13195">
                  <c:v>17.2688638132908</c:v>
                </c:pt>
                <c:pt idx="13196">
                  <c:v>17.269843889593101</c:v>
                </c:pt>
                <c:pt idx="13197">
                  <c:v>17.276361510274299</c:v>
                </c:pt>
                <c:pt idx="13198">
                  <c:v>17.277738809766198</c:v>
                </c:pt>
                <c:pt idx="13199">
                  <c:v>17.279429795082098</c:v>
                </c:pt>
                <c:pt idx="13200">
                  <c:v>17.281395137075599</c:v>
                </c:pt>
                <c:pt idx="13201">
                  <c:v>17.283642969007101</c:v>
                </c:pt>
                <c:pt idx="13202">
                  <c:v>17.286194847539999</c:v>
                </c:pt>
                <c:pt idx="13203">
                  <c:v>17.289164016229101</c:v>
                </c:pt>
                <c:pt idx="13204">
                  <c:v>17.292373618366501</c:v>
                </c:pt>
                <c:pt idx="13205">
                  <c:v>17.303575292256799</c:v>
                </c:pt>
                <c:pt idx="13206">
                  <c:v>17.307115476397001</c:v>
                </c:pt>
                <c:pt idx="13207">
                  <c:v>17.311040417795699</c:v>
                </c:pt>
                <c:pt idx="13208">
                  <c:v>17.315010824309098</c:v>
                </c:pt>
                <c:pt idx="13209">
                  <c:v>17.319277120754499</c:v>
                </c:pt>
                <c:pt idx="13210">
                  <c:v>17.323658808854699</c:v>
                </c:pt>
                <c:pt idx="13211">
                  <c:v>17.328102618250799</c:v>
                </c:pt>
                <c:pt idx="13212">
                  <c:v>17.332559744173398</c:v>
                </c:pt>
                <c:pt idx="13213">
                  <c:v>17.3444581959331</c:v>
                </c:pt>
                <c:pt idx="13214">
                  <c:v>17.348627252739401</c:v>
                </c:pt>
                <c:pt idx="13215">
                  <c:v>17.352859217890501</c:v>
                </c:pt>
                <c:pt idx="13216">
                  <c:v>17.3569436113481</c:v>
                </c:pt>
                <c:pt idx="13217">
                  <c:v>17.360850800296699</c:v>
                </c:pt>
                <c:pt idx="13218">
                  <c:v>17.364596203943599</c:v>
                </c:pt>
                <c:pt idx="13219">
                  <c:v>17.367961084450499</c:v>
                </c:pt>
                <c:pt idx="13220">
                  <c:v>17.371225683541901</c:v>
                </c:pt>
                <c:pt idx="13221">
                  <c:v>17.3795843992472</c:v>
                </c:pt>
                <c:pt idx="13222">
                  <c:v>17.382222523121001</c:v>
                </c:pt>
                <c:pt idx="13223">
                  <c:v>17.384804324081902</c:v>
                </c:pt>
                <c:pt idx="13224">
                  <c:v>17.387052603920498</c:v>
                </c:pt>
                <c:pt idx="13225">
                  <c:v>17.389115585546701</c:v>
                </c:pt>
                <c:pt idx="13226">
                  <c:v>17.391032497508601</c:v>
                </c:pt>
                <c:pt idx="13227">
                  <c:v>17.3927843777237</c:v>
                </c:pt>
                <c:pt idx="13228">
                  <c:v>17.394470070739299</c:v>
                </c:pt>
                <c:pt idx="13229">
                  <c:v>17.3999062266174</c:v>
                </c:pt>
                <c:pt idx="13230">
                  <c:v>17.4013452407644</c:v>
                </c:pt>
                <c:pt idx="13231">
                  <c:v>17.40278519816</c:v>
                </c:pt>
                <c:pt idx="13232">
                  <c:v>17.404080135656201</c:v>
                </c:pt>
                <c:pt idx="13233">
                  <c:v>17.4054627488885</c:v>
                </c:pt>
                <c:pt idx="13234">
                  <c:v>17.406843142458001</c:v>
                </c:pt>
                <c:pt idx="13235">
                  <c:v>17.408193984234099</c:v>
                </c:pt>
                <c:pt idx="13236">
                  <c:v>17.409683568475401</c:v>
                </c:pt>
                <c:pt idx="13237">
                  <c:v>17.416922386301</c:v>
                </c:pt>
                <c:pt idx="13238">
                  <c:v>17.4180810145367</c:v>
                </c:pt>
                <c:pt idx="13239">
                  <c:v>17.419696187075001</c:v>
                </c:pt>
                <c:pt idx="13240">
                  <c:v>17.421400985250401</c:v>
                </c:pt>
                <c:pt idx="13241">
                  <c:v>17.4235774813395</c:v>
                </c:pt>
                <c:pt idx="13242">
                  <c:v>17.425903672652499</c:v>
                </c:pt>
                <c:pt idx="13243">
                  <c:v>17.428548235952402</c:v>
                </c:pt>
                <c:pt idx="13244">
                  <c:v>17.431687952043301</c:v>
                </c:pt>
                <c:pt idx="13245">
                  <c:v>17.445573408443899</c:v>
                </c:pt>
                <c:pt idx="13246">
                  <c:v>17.449216521000899</c:v>
                </c:pt>
                <c:pt idx="13247">
                  <c:v>17.453328711292901</c:v>
                </c:pt>
                <c:pt idx="13248">
                  <c:v>17.458063087158699</c:v>
                </c:pt>
                <c:pt idx="13249">
                  <c:v>17.462989551334399</c:v>
                </c:pt>
                <c:pt idx="13250">
                  <c:v>17.4684893435922</c:v>
                </c:pt>
                <c:pt idx="13251">
                  <c:v>17.4739027959887</c:v>
                </c:pt>
                <c:pt idx="13252">
                  <c:v>17.4799226347127</c:v>
                </c:pt>
                <c:pt idx="13253">
                  <c:v>17.4991394589556</c:v>
                </c:pt>
                <c:pt idx="13254">
                  <c:v>17.505311987764799</c:v>
                </c:pt>
                <c:pt idx="13255">
                  <c:v>17.5119129835082</c:v>
                </c:pt>
                <c:pt idx="13256">
                  <c:v>17.518622432421701</c:v>
                </c:pt>
                <c:pt idx="13257">
                  <c:v>17.525345318216701</c:v>
                </c:pt>
                <c:pt idx="13258">
                  <c:v>17.531830898525001</c:v>
                </c:pt>
                <c:pt idx="13259">
                  <c:v>17.538471554317098</c:v>
                </c:pt>
                <c:pt idx="13260">
                  <c:v>17.545019581575801</c:v>
                </c:pt>
                <c:pt idx="13261">
                  <c:v>17.562401634802502</c:v>
                </c:pt>
                <c:pt idx="13262">
                  <c:v>17.568274461715401</c:v>
                </c:pt>
                <c:pt idx="13263">
                  <c:v>17.574122557161299</c:v>
                </c:pt>
                <c:pt idx="13264">
                  <c:v>17.579386930991198</c:v>
                </c:pt>
                <c:pt idx="13265">
                  <c:v>17.584598285264001</c:v>
                </c:pt>
                <c:pt idx="13266">
                  <c:v>17.589370665965902</c:v>
                </c:pt>
                <c:pt idx="13267">
                  <c:v>17.593515093656901</c:v>
                </c:pt>
                <c:pt idx="13268">
                  <c:v>17.597358098436899</c:v>
                </c:pt>
                <c:pt idx="13269">
                  <c:v>17.607860888942799</c:v>
                </c:pt>
                <c:pt idx="13270">
                  <c:v>17.610700672712799</c:v>
                </c:pt>
                <c:pt idx="13271">
                  <c:v>17.6133519267044</c:v>
                </c:pt>
                <c:pt idx="13272">
                  <c:v>17.615476354025301</c:v>
                </c:pt>
                <c:pt idx="13273">
                  <c:v>17.617279333805001</c:v>
                </c:pt>
                <c:pt idx="13274">
                  <c:v>17.618487152765301</c:v>
                </c:pt>
                <c:pt idx="13275">
                  <c:v>17.619479550750501</c:v>
                </c:pt>
                <c:pt idx="13276">
                  <c:v>17.619968485999699</c:v>
                </c:pt>
                <c:pt idx="13277">
                  <c:v>17.624950938121</c:v>
                </c:pt>
                <c:pt idx="13278">
                  <c:v>17.6248114930711</c:v>
                </c:pt>
                <c:pt idx="13279">
                  <c:v>17.624467707983101</c:v>
                </c:pt>
                <c:pt idx="13280">
                  <c:v>17.624034093869</c:v>
                </c:pt>
                <c:pt idx="13281">
                  <c:v>17.623429170692798</c:v>
                </c:pt>
                <c:pt idx="13282">
                  <c:v>17.622672556283099</c:v>
                </c:pt>
                <c:pt idx="13283">
                  <c:v>17.6217829215677</c:v>
                </c:pt>
                <c:pt idx="13284">
                  <c:v>17.620779607338299</c:v>
                </c:pt>
                <c:pt idx="13285">
                  <c:v>17.624491569118799</c:v>
                </c:pt>
                <c:pt idx="13286">
                  <c:v>17.623248259515702</c:v>
                </c:pt>
                <c:pt idx="13287">
                  <c:v>17.622223640771601</c:v>
                </c:pt>
                <c:pt idx="13288">
                  <c:v>17.621227025819401</c:v>
                </c:pt>
                <c:pt idx="13289">
                  <c:v>17.620308292911201</c:v>
                </c:pt>
                <c:pt idx="13290">
                  <c:v>17.619472961458399</c:v>
                </c:pt>
                <c:pt idx="13291">
                  <c:v>17.6187255825999</c:v>
                </c:pt>
                <c:pt idx="13292">
                  <c:v>17.617940575101699</c:v>
                </c:pt>
                <c:pt idx="13293">
                  <c:v>17.6232798382323</c:v>
                </c:pt>
                <c:pt idx="13294">
                  <c:v>17.622981750857399</c:v>
                </c:pt>
                <c:pt idx="13295">
                  <c:v>17.622814796632401</c:v>
                </c:pt>
                <c:pt idx="13296">
                  <c:v>17.623096033825899</c:v>
                </c:pt>
                <c:pt idx="13297">
                  <c:v>17.6235738374295</c:v>
                </c:pt>
                <c:pt idx="13298">
                  <c:v>17.6241232522625</c:v>
                </c:pt>
                <c:pt idx="13299">
                  <c:v>17.624735105625501</c:v>
                </c:pt>
                <c:pt idx="13300">
                  <c:v>17.625838247887302</c:v>
                </c:pt>
                <c:pt idx="13301">
                  <c:v>17.634112620757101</c:v>
                </c:pt>
                <c:pt idx="13302">
                  <c:v>17.635370799316402</c:v>
                </c:pt>
                <c:pt idx="13303">
                  <c:v>17.637074169177801</c:v>
                </c:pt>
                <c:pt idx="13304">
                  <c:v>17.638796856102999</c:v>
                </c:pt>
                <c:pt idx="13305">
                  <c:v>17.640626504023</c:v>
                </c:pt>
                <c:pt idx="13306">
                  <c:v>17.642898402645599</c:v>
                </c:pt>
                <c:pt idx="13307">
                  <c:v>17.6451647142894</c:v>
                </c:pt>
                <c:pt idx="13308">
                  <c:v>17.647704643131998</c:v>
                </c:pt>
                <c:pt idx="13309">
                  <c:v>17.657335510535599</c:v>
                </c:pt>
                <c:pt idx="13310">
                  <c:v>17.6599385305766</c:v>
                </c:pt>
                <c:pt idx="13311">
                  <c:v>17.662727964094898</c:v>
                </c:pt>
                <c:pt idx="13312">
                  <c:v>17.665663340323899</c:v>
                </c:pt>
                <c:pt idx="13313">
                  <c:v>17.668670941598599</c:v>
                </c:pt>
                <c:pt idx="13314">
                  <c:v>17.6714884619619</c:v>
                </c:pt>
                <c:pt idx="13315">
                  <c:v>17.6745207153179</c:v>
                </c:pt>
                <c:pt idx="13316">
                  <c:v>17.677620567677099</c:v>
                </c:pt>
                <c:pt idx="13317">
                  <c:v>17.687379606658101</c:v>
                </c:pt>
                <c:pt idx="13318">
                  <c:v>17.690345294782599</c:v>
                </c:pt>
                <c:pt idx="13319">
                  <c:v>17.693425082625399</c:v>
                </c:pt>
                <c:pt idx="13320">
                  <c:v>17.696507544442799</c:v>
                </c:pt>
                <c:pt idx="13321">
                  <c:v>17.699569628156802</c:v>
                </c:pt>
                <c:pt idx="13322">
                  <c:v>17.702592760493001</c:v>
                </c:pt>
                <c:pt idx="13323">
                  <c:v>17.705521963502701</c:v>
                </c:pt>
                <c:pt idx="13324">
                  <c:v>17.7084479446378</c:v>
                </c:pt>
                <c:pt idx="13325">
                  <c:v>17.717559222761199</c:v>
                </c:pt>
                <c:pt idx="13326">
                  <c:v>17.720079973117699</c:v>
                </c:pt>
                <c:pt idx="13327">
                  <c:v>17.722826421162299</c:v>
                </c:pt>
                <c:pt idx="13328">
                  <c:v>17.725381130219901</c:v>
                </c:pt>
                <c:pt idx="13329">
                  <c:v>17.727928178641399</c:v>
                </c:pt>
                <c:pt idx="13330">
                  <c:v>17.730414777920199</c:v>
                </c:pt>
                <c:pt idx="13331">
                  <c:v>17.732779507994898</c:v>
                </c:pt>
                <c:pt idx="13332">
                  <c:v>17.7349437371848</c:v>
                </c:pt>
                <c:pt idx="13333">
                  <c:v>17.743353345140701</c:v>
                </c:pt>
                <c:pt idx="13334">
                  <c:v>17.7454277750603</c:v>
                </c:pt>
                <c:pt idx="13335">
                  <c:v>17.747677841063201</c:v>
                </c:pt>
                <c:pt idx="13336">
                  <c:v>17.749795922876899</c:v>
                </c:pt>
                <c:pt idx="13337">
                  <c:v>17.751853240967499</c:v>
                </c:pt>
                <c:pt idx="13338">
                  <c:v>17.754082105906299</c:v>
                </c:pt>
                <c:pt idx="13339">
                  <c:v>17.756217898896601</c:v>
                </c:pt>
                <c:pt idx="13340">
                  <c:v>17.758582293679599</c:v>
                </c:pt>
                <c:pt idx="13341">
                  <c:v>17.768054855882902</c:v>
                </c:pt>
                <c:pt idx="13342">
                  <c:v>17.770389406899699</c:v>
                </c:pt>
                <c:pt idx="13343">
                  <c:v>17.773030186402099</c:v>
                </c:pt>
                <c:pt idx="13344">
                  <c:v>17.775841932405999</c:v>
                </c:pt>
                <c:pt idx="13345">
                  <c:v>17.778802196737399</c:v>
                </c:pt>
                <c:pt idx="13346">
                  <c:v>17.781764843797198</c:v>
                </c:pt>
                <c:pt idx="13347">
                  <c:v>17.785055510550301</c:v>
                </c:pt>
                <c:pt idx="13348">
                  <c:v>17.7885551634796</c:v>
                </c:pt>
                <c:pt idx="13349">
                  <c:v>17.800507355524701</c:v>
                </c:pt>
                <c:pt idx="13350">
                  <c:v>17.8038370245092</c:v>
                </c:pt>
                <c:pt idx="13351">
                  <c:v>17.807678569954501</c:v>
                </c:pt>
                <c:pt idx="13352">
                  <c:v>17.811585144863901</c:v>
                </c:pt>
                <c:pt idx="13353">
                  <c:v>17.815545131521802</c:v>
                </c:pt>
                <c:pt idx="13354">
                  <c:v>17.8195471389228</c:v>
                </c:pt>
                <c:pt idx="13355">
                  <c:v>17.823498839004099</c:v>
                </c:pt>
                <c:pt idx="13356">
                  <c:v>17.827204045989301</c:v>
                </c:pt>
                <c:pt idx="13357">
                  <c:v>17.8389780670392</c:v>
                </c:pt>
                <c:pt idx="13358">
                  <c:v>17.842512787532101</c:v>
                </c:pt>
                <c:pt idx="13359">
                  <c:v>17.846064838424599</c:v>
                </c:pt>
                <c:pt idx="13360">
                  <c:v>17.8496210463483</c:v>
                </c:pt>
                <c:pt idx="13361">
                  <c:v>17.852752254181901</c:v>
                </c:pt>
                <c:pt idx="13362">
                  <c:v>17.855929177075001</c:v>
                </c:pt>
                <c:pt idx="13363">
                  <c:v>17.858812968722798</c:v>
                </c:pt>
                <c:pt idx="13364">
                  <c:v>17.8613153431182</c:v>
                </c:pt>
                <c:pt idx="13365">
                  <c:v>17.8702268474139</c:v>
                </c:pt>
                <c:pt idx="13366">
                  <c:v>17.8724121466105</c:v>
                </c:pt>
                <c:pt idx="13367">
                  <c:v>17.874432600178199</c:v>
                </c:pt>
                <c:pt idx="13368">
                  <c:v>17.876380226704399</c:v>
                </c:pt>
                <c:pt idx="13369">
                  <c:v>17.878151467298501</c:v>
                </c:pt>
                <c:pt idx="13370">
                  <c:v>17.879913666554501</c:v>
                </c:pt>
                <c:pt idx="13371">
                  <c:v>17.881348560686199</c:v>
                </c:pt>
                <c:pt idx="13372">
                  <c:v>17.8829127017225</c:v>
                </c:pt>
                <c:pt idx="13373">
                  <c:v>17.890151205843001</c:v>
                </c:pt>
                <c:pt idx="13374">
                  <c:v>17.891361601661199</c:v>
                </c:pt>
                <c:pt idx="13375">
                  <c:v>17.8929231746535</c:v>
                </c:pt>
                <c:pt idx="13376">
                  <c:v>17.894260021993599</c:v>
                </c:pt>
                <c:pt idx="13377">
                  <c:v>17.895664817374399</c:v>
                </c:pt>
                <c:pt idx="13378">
                  <c:v>17.8971923817668</c:v>
                </c:pt>
                <c:pt idx="13379">
                  <c:v>17.898802579512299</c:v>
                </c:pt>
                <c:pt idx="13380">
                  <c:v>17.9004981503926</c:v>
                </c:pt>
                <c:pt idx="13381">
                  <c:v>17.909179827325701</c:v>
                </c:pt>
                <c:pt idx="13382">
                  <c:v>17.910941859580099</c:v>
                </c:pt>
                <c:pt idx="13383">
                  <c:v>17.913093608432899</c:v>
                </c:pt>
                <c:pt idx="13384">
                  <c:v>17.915311574033701</c:v>
                </c:pt>
                <c:pt idx="13385">
                  <c:v>17.917780872678801</c:v>
                </c:pt>
                <c:pt idx="13386">
                  <c:v>17.920289088120001</c:v>
                </c:pt>
                <c:pt idx="13387">
                  <c:v>17.9227980916353</c:v>
                </c:pt>
                <c:pt idx="13388">
                  <c:v>17.925751052431</c:v>
                </c:pt>
                <c:pt idx="13389">
                  <c:v>17.936391397926499</c:v>
                </c:pt>
                <c:pt idx="13390">
                  <c:v>17.939139698988601</c:v>
                </c:pt>
                <c:pt idx="13391">
                  <c:v>17.942373392928801</c:v>
                </c:pt>
                <c:pt idx="13392">
                  <c:v>17.945526390233699</c:v>
                </c:pt>
                <c:pt idx="13393">
                  <c:v>17.948780848777599</c:v>
                </c:pt>
                <c:pt idx="13394">
                  <c:v>17.951762900614298</c:v>
                </c:pt>
                <c:pt idx="13395">
                  <c:v>17.954949002091102</c:v>
                </c:pt>
                <c:pt idx="13396">
                  <c:v>17.957976310608199</c:v>
                </c:pt>
                <c:pt idx="13397">
                  <c:v>17.966540427864398</c:v>
                </c:pt>
                <c:pt idx="13398">
                  <c:v>17.969323099952501</c:v>
                </c:pt>
                <c:pt idx="13399">
                  <c:v>17.9718680136838</c:v>
                </c:pt>
                <c:pt idx="13400">
                  <c:v>17.9743943076368</c:v>
                </c:pt>
                <c:pt idx="13401">
                  <c:v>17.976762913315198</c:v>
                </c:pt>
                <c:pt idx="13402">
                  <c:v>17.9788448671673</c:v>
                </c:pt>
                <c:pt idx="13403">
                  <c:v>17.9806271718458</c:v>
                </c:pt>
                <c:pt idx="13404">
                  <c:v>17.9821115144386</c:v>
                </c:pt>
                <c:pt idx="13405">
                  <c:v>17.989150502151901</c:v>
                </c:pt>
                <c:pt idx="13406">
                  <c:v>17.989950261949101</c:v>
                </c:pt>
                <c:pt idx="13407">
                  <c:v>17.990645453059301</c:v>
                </c:pt>
                <c:pt idx="13408">
                  <c:v>17.9909619787189</c:v>
                </c:pt>
                <c:pt idx="13409">
                  <c:v>17.991029893568498</c:v>
                </c:pt>
                <c:pt idx="13410">
                  <c:v>17.990787857866199</c:v>
                </c:pt>
                <c:pt idx="13411">
                  <c:v>17.990222360944699</c:v>
                </c:pt>
                <c:pt idx="13412">
                  <c:v>17.989378622417501</c:v>
                </c:pt>
                <c:pt idx="13413">
                  <c:v>17.987486694859001</c:v>
                </c:pt>
                <c:pt idx="13414">
                  <c:v>17.986236421630299</c:v>
                </c:pt>
                <c:pt idx="13415">
                  <c:v>17.984731510651699</c:v>
                </c:pt>
                <c:pt idx="13416">
                  <c:v>17.983059894113801</c:v>
                </c:pt>
                <c:pt idx="13417">
                  <c:v>17.9813043799059</c:v>
                </c:pt>
                <c:pt idx="13418">
                  <c:v>17.979496194239299</c:v>
                </c:pt>
                <c:pt idx="13419">
                  <c:v>17.977604822839201</c:v>
                </c:pt>
                <c:pt idx="13420">
                  <c:v>17.9756896687324</c:v>
                </c:pt>
                <c:pt idx="13421">
                  <c:v>17.9721254219663</c:v>
                </c:pt>
                <c:pt idx="13422">
                  <c:v>17.970009558941701</c:v>
                </c:pt>
                <c:pt idx="13423">
                  <c:v>17.967884177529001</c:v>
                </c:pt>
                <c:pt idx="13424">
                  <c:v>17.965728179496999</c:v>
                </c:pt>
                <c:pt idx="13425">
                  <c:v>17.963628270233599</c:v>
                </c:pt>
                <c:pt idx="13426">
                  <c:v>17.961553252420799</c:v>
                </c:pt>
                <c:pt idx="13427">
                  <c:v>17.959561221730901</c:v>
                </c:pt>
                <c:pt idx="13428">
                  <c:v>17.957661585015</c:v>
                </c:pt>
                <c:pt idx="13429">
                  <c:v>17.9558374086144</c:v>
                </c:pt>
                <c:pt idx="13430">
                  <c:v>17.954227005616701</c:v>
                </c:pt>
                <c:pt idx="13431">
                  <c:v>17.952757485386101</c:v>
                </c:pt>
                <c:pt idx="13432">
                  <c:v>17.951439036510902</c:v>
                </c:pt>
                <c:pt idx="13433">
                  <c:v>17.950264924477001</c:v>
                </c:pt>
                <c:pt idx="13434">
                  <c:v>17.949244001653501</c:v>
                </c:pt>
                <c:pt idx="13435">
                  <c:v>17.948355964011299</c:v>
                </c:pt>
                <c:pt idx="13436">
                  <c:v>17.9475901949024</c:v>
                </c:pt>
                <c:pt idx="13437">
                  <c:v>17.9480554025297</c:v>
                </c:pt>
                <c:pt idx="13438">
                  <c:v>17.947467216543501</c:v>
                </c:pt>
                <c:pt idx="13439">
                  <c:v>17.946990363064401</c:v>
                </c:pt>
                <c:pt idx="13440">
                  <c:v>17.946576431859199</c:v>
                </c:pt>
                <c:pt idx="13441">
                  <c:v>17.946229113691601</c:v>
                </c:pt>
                <c:pt idx="13442">
                  <c:v>17.945916487066999</c:v>
                </c:pt>
                <c:pt idx="13443">
                  <c:v>17.9456006866575</c:v>
                </c:pt>
                <c:pt idx="13444">
                  <c:v>17.9452953607144</c:v>
                </c:pt>
                <c:pt idx="13445">
                  <c:v>17.945653182140401</c:v>
                </c:pt>
                <c:pt idx="13446">
                  <c:v>17.945339501302801</c:v>
                </c:pt>
                <c:pt idx="13447">
                  <c:v>17.944983600730001</c:v>
                </c:pt>
                <c:pt idx="13448">
                  <c:v>17.944598611057401</c:v>
                </c:pt>
                <c:pt idx="13449">
                  <c:v>17.9441555449365</c:v>
                </c:pt>
                <c:pt idx="13450">
                  <c:v>17.9436694770611</c:v>
                </c:pt>
                <c:pt idx="13451">
                  <c:v>17.943119008379998</c:v>
                </c:pt>
                <c:pt idx="13452">
                  <c:v>17.942489831481801</c:v>
                </c:pt>
                <c:pt idx="13453">
                  <c:v>17.941143697786298</c:v>
                </c:pt>
                <c:pt idx="13454">
                  <c:v>17.9403942118347</c:v>
                </c:pt>
                <c:pt idx="13455">
                  <c:v>17.939551879465899</c:v>
                </c:pt>
                <c:pt idx="13456">
                  <c:v>17.938596762657699</c:v>
                </c:pt>
                <c:pt idx="13457">
                  <c:v>17.937588868241502</c:v>
                </c:pt>
                <c:pt idx="13458">
                  <c:v>17.9364842924135</c:v>
                </c:pt>
                <c:pt idx="13459">
                  <c:v>17.9352227436917</c:v>
                </c:pt>
                <c:pt idx="13460">
                  <c:v>17.933890921352599</c:v>
                </c:pt>
                <c:pt idx="13461">
                  <c:v>17.9306852791245</c:v>
                </c:pt>
                <c:pt idx="13462">
                  <c:v>17.929157120276301</c:v>
                </c:pt>
                <c:pt idx="13463">
                  <c:v>17.9275110375597</c:v>
                </c:pt>
                <c:pt idx="13464">
                  <c:v>17.9257525289866</c:v>
                </c:pt>
                <c:pt idx="13465">
                  <c:v>17.923895460668199</c:v>
                </c:pt>
                <c:pt idx="13466">
                  <c:v>17.921926911195101</c:v>
                </c:pt>
                <c:pt idx="13467">
                  <c:v>17.919846651096702</c:v>
                </c:pt>
                <c:pt idx="13468">
                  <c:v>17.917728172974499</c:v>
                </c:pt>
                <c:pt idx="13469">
                  <c:v>17.913244574785601</c:v>
                </c:pt>
                <c:pt idx="13470">
                  <c:v>17.911008685757501</c:v>
                </c:pt>
                <c:pt idx="13471">
                  <c:v>17.908697989674401</c:v>
                </c:pt>
                <c:pt idx="13472">
                  <c:v>17.906301910750301</c:v>
                </c:pt>
                <c:pt idx="13473">
                  <c:v>17.903917918630199</c:v>
                </c:pt>
                <c:pt idx="13474">
                  <c:v>17.901505760305099</c:v>
                </c:pt>
                <c:pt idx="13475">
                  <c:v>17.899030304924999</c:v>
                </c:pt>
                <c:pt idx="13476">
                  <c:v>17.8966797852006</c:v>
                </c:pt>
                <c:pt idx="13477">
                  <c:v>17.892970400449101</c:v>
                </c:pt>
                <c:pt idx="13478">
                  <c:v>17.890760683750202</c:v>
                </c:pt>
                <c:pt idx="13479">
                  <c:v>17.888594826575599</c:v>
                </c:pt>
                <c:pt idx="13480">
                  <c:v>17.886593904763</c:v>
                </c:pt>
                <c:pt idx="13481">
                  <c:v>17.8847836899727</c:v>
                </c:pt>
                <c:pt idx="13482">
                  <c:v>17.883178310687601</c:v>
                </c:pt>
                <c:pt idx="13483">
                  <c:v>17.881789547751101</c:v>
                </c:pt>
                <c:pt idx="13484">
                  <c:v>17.880641506861402</c:v>
                </c:pt>
                <c:pt idx="13485">
                  <c:v>17.8813634515048</c:v>
                </c:pt>
                <c:pt idx="13486">
                  <c:v>17.880731009194101</c:v>
                </c:pt>
                <c:pt idx="13487">
                  <c:v>17.880415124385301</c:v>
                </c:pt>
                <c:pt idx="13488">
                  <c:v>17.880369371309801</c:v>
                </c:pt>
                <c:pt idx="13489">
                  <c:v>17.880700893807401</c:v>
                </c:pt>
                <c:pt idx="13490">
                  <c:v>17.881402519168802</c:v>
                </c:pt>
                <c:pt idx="13491">
                  <c:v>17.882451642889102</c:v>
                </c:pt>
                <c:pt idx="13492">
                  <c:v>17.883858367565701</c:v>
                </c:pt>
                <c:pt idx="13493">
                  <c:v>17.891445206024301</c:v>
                </c:pt>
                <c:pt idx="13494">
                  <c:v>17.893215106675299</c:v>
                </c:pt>
                <c:pt idx="13495">
                  <c:v>17.895698131828699</c:v>
                </c:pt>
                <c:pt idx="13496">
                  <c:v>17.8984185209383</c:v>
                </c:pt>
                <c:pt idx="13497">
                  <c:v>17.901190950101</c:v>
                </c:pt>
                <c:pt idx="13498">
                  <c:v>17.904474221435599</c:v>
                </c:pt>
                <c:pt idx="13499">
                  <c:v>17.907990790807698</c:v>
                </c:pt>
                <c:pt idx="13500">
                  <c:v>17.911780788397301</c:v>
                </c:pt>
                <c:pt idx="13501">
                  <c:v>17.923532460034998</c:v>
                </c:pt>
                <c:pt idx="13502">
                  <c:v>17.9271879914319</c:v>
                </c:pt>
                <c:pt idx="13503">
                  <c:v>17.931238452940899</c:v>
                </c:pt>
                <c:pt idx="13504">
                  <c:v>17.935169262546999</c:v>
                </c:pt>
                <c:pt idx="13505">
                  <c:v>17.939190207371102</c:v>
                </c:pt>
                <c:pt idx="13506">
                  <c:v>17.943052961037399</c:v>
                </c:pt>
                <c:pt idx="13507">
                  <c:v>17.946988975944901</c:v>
                </c:pt>
                <c:pt idx="13508">
                  <c:v>17.9505326845075</c:v>
                </c:pt>
                <c:pt idx="13509">
                  <c:v>17.960501697955301</c:v>
                </c:pt>
                <c:pt idx="13510">
                  <c:v>17.963617038906101</c:v>
                </c:pt>
                <c:pt idx="13511">
                  <c:v>17.9663939050271</c:v>
                </c:pt>
                <c:pt idx="13512">
                  <c:v>17.968949973717599</c:v>
                </c:pt>
                <c:pt idx="13513">
                  <c:v>17.971196060861601</c:v>
                </c:pt>
                <c:pt idx="13514">
                  <c:v>17.9730403547475</c:v>
                </c:pt>
                <c:pt idx="13515">
                  <c:v>17.974428499270299</c:v>
                </c:pt>
                <c:pt idx="13516">
                  <c:v>17.975545439908501</c:v>
                </c:pt>
                <c:pt idx="13517">
                  <c:v>17.9784916364423</c:v>
                </c:pt>
                <c:pt idx="13518">
                  <c:v>17.9787692596787</c:v>
                </c:pt>
                <c:pt idx="13519">
                  <c:v>17.978665811946598</c:v>
                </c:pt>
                <c:pt idx="13520">
                  <c:v>17.978089015402901</c:v>
                </c:pt>
                <c:pt idx="13521">
                  <c:v>17.977176670241601</c:v>
                </c:pt>
                <c:pt idx="13522">
                  <c:v>17.975941064465399</c:v>
                </c:pt>
                <c:pt idx="13523">
                  <c:v>17.974333904636001</c:v>
                </c:pt>
                <c:pt idx="13524">
                  <c:v>17.9724613342655</c:v>
                </c:pt>
                <c:pt idx="13525">
                  <c:v>17.968630678271499</c:v>
                </c:pt>
                <c:pt idx="13526">
                  <c:v>17.9663157731949</c:v>
                </c:pt>
                <c:pt idx="13527">
                  <c:v>17.963801227895299</c:v>
                </c:pt>
                <c:pt idx="13528">
                  <c:v>17.961023821423399</c:v>
                </c:pt>
                <c:pt idx="13529">
                  <c:v>17.9581292703798</c:v>
                </c:pt>
                <c:pt idx="13530">
                  <c:v>17.9551096438204</c:v>
                </c:pt>
                <c:pt idx="13531">
                  <c:v>17.952028460249899</c:v>
                </c:pt>
                <c:pt idx="13532">
                  <c:v>17.948885117502499</c:v>
                </c:pt>
                <c:pt idx="13533">
                  <c:v>17.942855367227999</c:v>
                </c:pt>
                <c:pt idx="13534">
                  <c:v>17.9397460151371</c:v>
                </c:pt>
                <c:pt idx="13535">
                  <c:v>17.936671460023099</c:v>
                </c:pt>
                <c:pt idx="13536">
                  <c:v>17.933646453107499</c:v>
                </c:pt>
                <c:pt idx="13537">
                  <c:v>17.930626150823201</c:v>
                </c:pt>
                <c:pt idx="13538">
                  <c:v>17.9277805853615</c:v>
                </c:pt>
                <c:pt idx="13539">
                  <c:v>17.9250108030385</c:v>
                </c:pt>
                <c:pt idx="13540">
                  <c:v>17.922414394735799</c:v>
                </c:pt>
                <c:pt idx="13541">
                  <c:v>17.918229154006902</c:v>
                </c:pt>
                <c:pt idx="13542">
                  <c:v>17.9159679046472</c:v>
                </c:pt>
                <c:pt idx="13543">
                  <c:v>17.9139195274225</c:v>
                </c:pt>
                <c:pt idx="13544">
                  <c:v>17.911962862162401</c:v>
                </c:pt>
                <c:pt idx="13545">
                  <c:v>17.9102445614398</c:v>
                </c:pt>
                <c:pt idx="13546">
                  <c:v>17.908726959568899</c:v>
                </c:pt>
                <c:pt idx="13547">
                  <c:v>17.9074319381285</c:v>
                </c:pt>
                <c:pt idx="13548">
                  <c:v>17.906431112587899</c:v>
                </c:pt>
                <c:pt idx="13549">
                  <c:v>17.905666248008501</c:v>
                </c:pt>
                <c:pt idx="13550">
                  <c:v>17.9051079186527</c:v>
                </c:pt>
                <c:pt idx="13551">
                  <c:v>17.904754205603901</c:v>
                </c:pt>
                <c:pt idx="13552">
                  <c:v>17.9046438750213</c:v>
                </c:pt>
                <c:pt idx="13553">
                  <c:v>17.904739945744101</c:v>
                </c:pt>
                <c:pt idx="13554">
                  <c:v>17.905051772263199</c:v>
                </c:pt>
                <c:pt idx="13555">
                  <c:v>17.905561315678799</c:v>
                </c:pt>
                <c:pt idx="13556">
                  <c:v>17.906200890763198</c:v>
                </c:pt>
                <c:pt idx="13557">
                  <c:v>17.9088846859466</c:v>
                </c:pt>
                <c:pt idx="13558">
                  <c:v>17.909910555268699</c:v>
                </c:pt>
                <c:pt idx="13559">
                  <c:v>17.911074478801101</c:v>
                </c:pt>
                <c:pt idx="13560">
                  <c:v>17.912447459186701</c:v>
                </c:pt>
                <c:pt idx="13561">
                  <c:v>17.913884315731998</c:v>
                </c:pt>
                <c:pt idx="13562">
                  <c:v>17.9154423912046</c:v>
                </c:pt>
                <c:pt idx="13563">
                  <c:v>17.917171614006602</c:v>
                </c:pt>
                <c:pt idx="13564">
                  <c:v>17.918905506055498</c:v>
                </c:pt>
                <c:pt idx="13565">
                  <c:v>17.923642710543401</c:v>
                </c:pt>
                <c:pt idx="13566">
                  <c:v>17.925602809412698</c:v>
                </c:pt>
                <c:pt idx="13567">
                  <c:v>17.9275311184808</c:v>
                </c:pt>
                <c:pt idx="13568">
                  <c:v>17.929569614615499</c:v>
                </c:pt>
                <c:pt idx="13569">
                  <c:v>17.931573299690701</c:v>
                </c:pt>
                <c:pt idx="13570">
                  <c:v>17.933569613105401</c:v>
                </c:pt>
                <c:pt idx="13571">
                  <c:v>17.935642529817599</c:v>
                </c:pt>
                <c:pt idx="13572">
                  <c:v>17.9376812253632</c:v>
                </c:pt>
                <c:pt idx="13573">
                  <c:v>17.943262397949301</c:v>
                </c:pt>
                <c:pt idx="13574">
                  <c:v>17.9451630340359</c:v>
                </c:pt>
                <c:pt idx="13575">
                  <c:v>17.9470897407544</c:v>
                </c:pt>
                <c:pt idx="13576">
                  <c:v>17.9489712783191</c:v>
                </c:pt>
                <c:pt idx="13577">
                  <c:v>17.950695612300699</c:v>
                </c:pt>
                <c:pt idx="13578">
                  <c:v>17.9524617305661</c:v>
                </c:pt>
                <c:pt idx="13579">
                  <c:v>17.954045231280102</c:v>
                </c:pt>
                <c:pt idx="13580">
                  <c:v>17.955460581504799</c:v>
                </c:pt>
                <c:pt idx="13581">
                  <c:v>17.959946248373299</c:v>
                </c:pt>
                <c:pt idx="13582">
                  <c:v>17.961158010500998</c:v>
                </c:pt>
                <c:pt idx="13583">
                  <c:v>17.962330818006901</c:v>
                </c:pt>
                <c:pt idx="13584">
                  <c:v>17.9632977904058</c:v>
                </c:pt>
                <c:pt idx="13585">
                  <c:v>17.964094816141799</c:v>
                </c:pt>
                <c:pt idx="13586">
                  <c:v>17.964813042751999</c:v>
                </c:pt>
                <c:pt idx="13587">
                  <c:v>17.9653644514379</c:v>
                </c:pt>
                <c:pt idx="13588">
                  <c:v>17.965844435152299</c:v>
                </c:pt>
                <c:pt idx="13589">
                  <c:v>17.9683995915262</c:v>
                </c:pt>
                <c:pt idx="13590">
                  <c:v>17.968669055042199</c:v>
                </c:pt>
                <c:pt idx="13591">
                  <c:v>17.968767604930399</c:v>
                </c:pt>
                <c:pt idx="13592">
                  <c:v>17.968841743974298</c:v>
                </c:pt>
                <c:pt idx="13593">
                  <c:v>17.968781886550001</c:v>
                </c:pt>
                <c:pt idx="13594">
                  <c:v>17.9687029548349</c:v>
                </c:pt>
                <c:pt idx="13595">
                  <c:v>17.9685156271713</c:v>
                </c:pt>
                <c:pt idx="13596">
                  <c:v>17.968312321689002</c:v>
                </c:pt>
                <c:pt idx="13597">
                  <c:v>17.969614489928901</c:v>
                </c:pt>
                <c:pt idx="13598">
                  <c:v>17.969300919598101</c:v>
                </c:pt>
                <c:pt idx="13599">
                  <c:v>17.968993730969402</c:v>
                </c:pt>
                <c:pt idx="13600">
                  <c:v>17.968658260438598</c:v>
                </c:pt>
                <c:pt idx="13601">
                  <c:v>17.968369425025902</c:v>
                </c:pt>
                <c:pt idx="13602">
                  <c:v>17.968058442806701</c:v>
                </c:pt>
                <c:pt idx="13603">
                  <c:v>17.967712339755298</c:v>
                </c:pt>
                <c:pt idx="13604">
                  <c:v>17.967327469686801</c:v>
                </c:pt>
                <c:pt idx="13605">
                  <c:v>17.967917919975999</c:v>
                </c:pt>
                <c:pt idx="13606">
                  <c:v>17.967823793879301</c:v>
                </c:pt>
                <c:pt idx="13607">
                  <c:v>17.967708679284002</c:v>
                </c:pt>
                <c:pt idx="13608">
                  <c:v>17.9675360873328</c:v>
                </c:pt>
                <c:pt idx="13609">
                  <c:v>17.967291775306201</c:v>
                </c:pt>
                <c:pt idx="13610">
                  <c:v>17.967213423039802</c:v>
                </c:pt>
                <c:pt idx="13611">
                  <c:v>17.9670445822766</c:v>
                </c:pt>
                <c:pt idx="13612">
                  <c:v>17.9667754205779</c:v>
                </c:pt>
                <c:pt idx="13613">
                  <c:v>17.966110074453098</c:v>
                </c:pt>
                <c:pt idx="13614">
                  <c:v>17.965873494533099</c:v>
                </c:pt>
                <c:pt idx="13615">
                  <c:v>17.9654856590852</c:v>
                </c:pt>
                <c:pt idx="13616">
                  <c:v>17.965095659140701</c:v>
                </c:pt>
                <c:pt idx="13617">
                  <c:v>17.964545847337501</c:v>
                </c:pt>
                <c:pt idx="13618">
                  <c:v>17.9639558567882</c:v>
                </c:pt>
                <c:pt idx="13619">
                  <c:v>17.963210153957601</c:v>
                </c:pt>
                <c:pt idx="13620">
                  <c:v>17.962268874600301</c:v>
                </c:pt>
                <c:pt idx="13621">
                  <c:v>17.958119148703599</c:v>
                </c:pt>
                <c:pt idx="13622">
                  <c:v>17.956868621995</c:v>
                </c:pt>
                <c:pt idx="13623">
                  <c:v>17.955317676878199</c:v>
                </c:pt>
                <c:pt idx="13624">
                  <c:v>17.9536157896963</c:v>
                </c:pt>
                <c:pt idx="13625">
                  <c:v>17.951551593485899</c:v>
                </c:pt>
                <c:pt idx="13626">
                  <c:v>17.949253242120999</c:v>
                </c:pt>
                <c:pt idx="13627">
                  <c:v>17.946661442276099</c:v>
                </c:pt>
                <c:pt idx="13628">
                  <c:v>17.943766198452501</c:v>
                </c:pt>
                <c:pt idx="13629">
                  <c:v>17.933918002042301</c:v>
                </c:pt>
                <c:pt idx="13630">
                  <c:v>17.930773081772301</c:v>
                </c:pt>
                <c:pt idx="13631">
                  <c:v>17.926939106756699</c:v>
                </c:pt>
                <c:pt idx="13632">
                  <c:v>17.9230385733402</c:v>
                </c:pt>
                <c:pt idx="13633">
                  <c:v>17.918854423756098</c:v>
                </c:pt>
                <c:pt idx="13634">
                  <c:v>17.914206789598499</c:v>
                </c:pt>
                <c:pt idx="13635">
                  <c:v>17.909584766832101</c:v>
                </c:pt>
                <c:pt idx="13636">
                  <c:v>17.9046113953064</c:v>
                </c:pt>
                <c:pt idx="13637">
                  <c:v>17.8907160385785</c:v>
                </c:pt>
                <c:pt idx="13638">
                  <c:v>17.885846157393502</c:v>
                </c:pt>
                <c:pt idx="13639">
                  <c:v>17.880522945319701</c:v>
                </c:pt>
                <c:pt idx="13640">
                  <c:v>17.875122144831</c:v>
                </c:pt>
                <c:pt idx="13641">
                  <c:v>17.869749879987801</c:v>
                </c:pt>
                <c:pt idx="13642">
                  <c:v>17.864307503882401</c:v>
                </c:pt>
                <c:pt idx="13643">
                  <c:v>17.858898452255101</c:v>
                </c:pt>
                <c:pt idx="13644">
                  <c:v>17.853558479147399</c:v>
                </c:pt>
                <c:pt idx="13645">
                  <c:v>17.839914870679898</c:v>
                </c:pt>
                <c:pt idx="13646">
                  <c:v>17.835304403190101</c:v>
                </c:pt>
                <c:pt idx="13647">
                  <c:v>17.830445410955701</c:v>
                </c:pt>
                <c:pt idx="13648">
                  <c:v>17.825609790223101</c:v>
                </c:pt>
                <c:pt idx="13649">
                  <c:v>17.821146347689499</c:v>
                </c:pt>
                <c:pt idx="13650">
                  <c:v>17.816730883076001</c:v>
                </c:pt>
                <c:pt idx="13651">
                  <c:v>17.812622426201401</c:v>
                </c:pt>
                <c:pt idx="13652">
                  <c:v>17.8087821573308</c:v>
                </c:pt>
                <c:pt idx="13653">
                  <c:v>17.798906925508799</c:v>
                </c:pt>
                <c:pt idx="13654">
                  <c:v>17.795535645884598</c:v>
                </c:pt>
                <c:pt idx="13655">
                  <c:v>17.792323292786801</c:v>
                </c:pt>
                <c:pt idx="13656">
                  <c:v>17.789184900283601</c:v>
                </c:pt>
                <c:pt idx="13657">
                  <c:v>17.786307976228802</c:v>
                </c:pt>
                <c:pt idx="13658">
                  <c:v>17.7834607053972</c:v>
                </c:pt>
                <c:pt idx="13659">
                  <c:v>17.780735134386799</c:v>
                </c:pt>
                <c:pt idx="13660">
                  <c:v>17.777890850459499</c:v>
                </c:pt>
                <c:pt idx="13661">
                  <c:v>17.759431352693301</c:v>
                </c:pt>
                <c:pt idx="13662">
                  <c:v>17.757234762189601</c:v>
                </c:pt>
                <c:pt idx="13663">
                  <c:v>17.754305677919199</c:v>
                </c:pt>
                <c:pt idx="13664">
                  <c:v>17.751223935158801</c:v>
                </c:pt>
                <c:pt idx="13665">
                  <c:v>17.747990416700102</c:v>
                </c:pt>
                <c:pt idx="13666">
                  <c:v>17.7444523928778</c:v>
                </c:pt>
                <c:pt idx="13667">
                  <c:v>17.740733655682199</c:v>
                </c:pt>
                <c:pt idx="13668">
                  <c:v>17.736524099296101</c:v>
                </c:pt>
                <c:pt idx="13669">
                  <c:v>17.723401057331099</c:v>
                </c:pt>
                <c:pt idx="13670">
                  <c:v>17.718790647338601</c:v>
                </c:pt>
                <c:pt idx="13671">
                  <c:v>17.713710195873901</c:v>
                </c:pt>
                <c:pt idx="13672">
                  <c:v>17.707856490762001</c:v>
                </c:pt>
                <c:pt idx="13673">
                  <c:v>17.702042860379098</c:v>
                </c:pt>
                <c:pt idx="13674">
                  <c:v>17.6953472951005</c:v>
                </c:pt>
                <c:pt idx="13675">
                  <c:v>17.688733451428298</c:v>
                </c:pt>
                <c:pt idx="13676">
                  <c:v>17.681892816443401</c:v>
                </c:pt>
                <c:pt idx="13677">
                  <c:v>17.663373232241401</c:v>
                </c:pt>
                <c:pt idx="13678">
                  <c:v>17.655781011331399</c:v>
                </c:pt>
                <c:pt idx="13679">
                  <c:v>17.647927910651902</c:v>
                </c:pt>
                <c:pt idx="13680">
                  <c:v>17.6402895507435</c:v>
                </c:pt>
                <c:pt idx="13681">
                  <c:v>17.632073810733999</c:v>
                </c:pt>
                <c:pt idx="13682">
                  <c:v>17.623579671594801</c:v>
                </c:pt>
                <c:pt idx="13683">
                  <c:v>17.615290277274799</c:v>
                </c:pt>
                <c:pt idx="13684">
                  <c:v>17.6068671237479</c:v>
                </c:pt>
                <c:pt idx="13685">
                  <c:v>17.5866643390879</c:v>
                </c:pt>
                <c:pt idx="13686">
                  <c:v>17.578942841102201</c:v>
                </c:pt>
                <c:pt idx="13687">
                  <c:v>17.5710009767499</c:v>
                </c:pt>
                <c:pt idx="13688">
                  <c:v>17.563455297626</c:v>
                </c:pt>
                <c:pt idx="13689">
                  <c:v>17.555814672054201</c:v>
                </c:pt>
                <c:pt idx="13690">
                  <c:v>17.548738377703</c:v>
                </c:pt>
                <c:pt idx="13691">
                  <c:v>17.541687275924101</c:v>
                </c:pt>
                <c:pt idx="13692">
                  <c:v>17.5352467525801</c:v>
                </c:pt>
                <c:pt idx="13693">
                  <c:v>17.519598755064202</c:v>
                </c:pt>
                <c:pt idx="13694">
                  <c:v>17.5136275520921</c:v>
                </c:pt>
                <c:pt idx="13695">
                  <c:v>17.5080460700412</c:v>
                </c:pt>
                <c:pt idx="13696">
                  <c:v>17.502848180301498</c:v>
                </c:pt>
                <c:pt idx="13697">
                  <c:v>17.497769338244499</c:v>
                </c:pt>
                <c:pt idx="13698">
                  <c:v>17.493086853880399</c:v>
                </c:pt>
                <c:pt idx="13699">
                  <c:v>17.4885402239358</c:v>
                </c:pt>
                <c:pt idx="13700">
                  <c:v>17.484475563237002</c:v>
                </c:pt>
                <c:pt idx="13701">
                  <c:v>17.473260310010598</c:v>
                </c:pt>
                <c:pt idx="13702">
                  <c:v>17.469523748400601</c:v>
                </c:pt>
                <c:pt idx="13703">
                  <c:v>17.465806165721201</c:v>
                </c:pt>
                <c:pt idx="13704">
                  <c:v>17.4622349957063</c:v>
                </c:pt>
                <c:pt idx="13705">
                  <c:v>17.458869836835198</c:v>
                </c:pt>
                <c:pt idx="13706">
                  <c:v>17.455384833222599</c:v>
                </c:pt>
                <c:pt idx="13707">
                  <c:v>17.451904341284401</c:v>
                </c:pt>
                <c:pt idx="13708">
                  <c:v>17.448454040063002</c:v>
                </c:pt>
                <c:pt idx="13709">
                  <c:v>17.437903478553999</c:v>
                </c:pt>
                <c:pt idx="13710">
                  <c:v>17.434453754112599</c:v>
                </c:pt>
                <c:pt idx="13711">
                  <c:v>17.4307961654475</c:v>
                </c:pt>
                <c:pt idx="13712">
                  <c:v>17.427169903577902</c:v>
                </c:pt>
                <c:pt idx="13713">
                  <c:v>17.4233267013107</c:v>
                </c:pt>
                <c:pt idx="13714">
                  <c:v>17.4194872063844</c:v>
                </c:pt>
                <c:pt idx="13715">
                  <c:v>17.415400997897802</c:v>
                </c:pt>
                <c:pt idx="13716">
                  <c:v>17.411202272693501</c:v>
                </c:pt>
                <c:pt idx="13717">
                  <c:v>17.3990937118894</c:v>
                </c:pt>
                <c:pt idx="13718">
                  <c:v>17.394908409580601</c:v>
                </c:pt>
                <c:pt idx="13719">
                  <c:v>17.3906051203966</c:v>
                </c:pt>
                <c:pt idx="13720">
                  <c:v>17.386251040984099</c:v>
                </c:pt>
                <c:pt idx="13721">
                  <c:v>17.3816451616335</c:v>
                </c:pt>
                <c:pt idx="13722">
                  <c:v>17.377167521917201</c:v>
                </c:pt>
                <c:pt idx="13723">
                  <c:v>17.3724324718053</c:v>
                </c:pt>
                <c:pt idx="13724">
                  <c:v>17.367909550686999</c:v>
                </c:pt>
                <c:pt idx="13725">
                  <c:v>17.355355063283699</c:v>
                </c:pt>
                <c:pt idx="13726">
                  <c:v>17.350753197158401</c:v>
                </c:pt>
                <c:pt idx="13727">
                  <c:v>17.3462230251594</c:v>
                </c:pt>
                <c:pt idx="13728">
                  <c:v>17.341577612617002</c:v>
                </c:pt>
                <c:pt idx="13729">
                  <c:v>17.3369542170479</c:v>
                </c:pt>
                <c:pt idx="13730">
                  <c:v>17.332343282080501</c:v>
                </c:pt>
                <c:pt idx="13731">
                  <c:v>17.327761455610101</c:v>
                </c:pt>
                <c:pt idx="13732">
                  <c:v>17.3232670417711</c:v>
                </c:pt>
                <c:pt idx="13733">
                  <c:v>17.311199146203101</c:v>
                </c:pt>
                <c:pt idx="13734">
                  <c:v>17.307059074145599</c:v>
                </c:pt>
                <c:pt idx="13735">
                  <c:v>17.302631048108701</c:v>
                </c:pt>
                <c:pt idx="13736">
                  <c:v>17.298245028356298</c:v>
                </c:pt>
                <c:pt idx="13737">
                  <c:v>17.293902218950301</c:v>
                </c:pt>
                <c:pt idx="13738">
                  <c:v>17.289696918967401</c:v>
                </c:pt>
                <c:pt idx="13739">
                  <c:v>17.285475384702401</c:v>
                </c:pt>
                <c:pt idx="13740">
                  <c:v>17.281300620559801</c:v>
                </c:pt>
                <c:pt idx="13741">
                  <c:v>17.270272314648</c:v>
                </c:pt>
                <c:pt idx="13742">
                  <c:v>17.266507353831301</c:v>
                </c:pt>
                <c:pt idx="13743">
                  <c:v>17.262671971792599</c:v>
                </c:pt>
                <c:pt idx="13744">
                  <c:v>17.258789385875701</c:v>
                </c:pt>
                <c:pt idx="13745">
                  <c:v>17.255096097388201</c:v>
                </c:pt>
                <c:pt idx="13746">
                  <c:v>17.251537172789799</c:v>
                </c:pt>
                <c:pt idx="13747">
                  <c:v>17.247937308786501</c:v>
                </c:pt>
                <c:pt idx="13748">
                  <c:v>17.2445678707257</c:v>
                </c:pt>
                <c:pt idx="13749">
                  <c:v>17.235117873042501</c:v>
                </c:pt>
                <c:pt idx="13750">
                  <c:v>17.232016463110298</c:v>
                </c:pt>
                <c:pt idx="13751">
                  <c:v>17.228864867597</c:v>
                </c:pt>
                <c:pt idx="13752">
                  <c:v>17.225703845252202</c:v>
                </c:pt>
                <c:pt idx="13753">
                  <c:v>17.222645553785899</c:v>
                </c:pt>
                <c:pt idx="13754">
                  <c:v>17.219638158616601</c:v>
                </c:pt>
                <c:pt idx="13755">
                  <c:v>17.216796045100899</c:v>
                </c:pt>
                <c:pt idx="13756">
                  <c:v>17.213886296135598</c:v>
                </c:pt>
                <c:pt idx="13757">
                  <c:v>17.2052079096472</c:v>
                </c:pt>
                <c:pt idx="13758">
                  <c:v>17.2023766827975</c:v>
                </c:pt>
                <c:pt idx="13759">
                  <c:v>17.1993612513645</c:v>
                </c:pt>
                <c:pt idx="13760">
                  <c:v>17.196304452895198</c:v>
                </c:pt>
                <c:pt idx="13761">
                  <c:v>17.193195591143802</c:v>
                </c:pt>
                <c:pt idx="13762">
                  <c:v>17.190115099076198</c:v>
                </c:pt>
                <c:pt idx="13763">
                  <c:v>17.186752050369499</c:v>
                </c:pt>
                <c:pt idx="13764">
                  <c:v>17.183267156684899</c:v>
                </c:pt>
                <c:pt idx="13765">
                  <c:v>17.172901384867799</c:v>
                </c:pt>
                <c:pt idx="13766">
                  <c:v>17.169276758576501</c:v>
                </c:pt>
                <c:pt idx="13767">
                  <c:v>17.1654368807542</c:v>
                </c:pt>
                <c:pt idx="13768">
                  <c:v>17.1612744272973</c:v>
                </c:pt>
                <c:pt idx="13769">
                  <c:v>17.157123499279901</c:v>
                </c:pt>
                <c:pt idx="13770">
                  <c:v>17.152810357446999</c:v>
                </c:pt>
                <c:pt idx="13771">
                  <c:v>17.148224588338898</c:v>
                </c:pt>
                <c:pt idx="13772">
                  <c:v>17.143490824250399</c:v>
                </c:pt>
                <c:pt idx="13773">
                  <c:v>17.1303839771927</c:v>
                </c:pt>
                <c:pt idx="13774">
                  <c:v>17.125584343703601</c:v>
                </c:pt>
                <c:pt idx="13775">
                  <c:v>17.120486632940299</c:v>
                </c:pt>
                <c:pt idx="13776">
                  <c:v>17.115308486154799</c:v>
                </c:pt>
                <c:pt idx="13777">
                  <c:v>17.110261850365799</c:v>
                </c:pt>
                <c:pt idx="13778">
                  <c:v>17.105045913714701</c:v>
                </c:pt>
                <c:pt idx="13779">
                  <c:v>17.099759361610701</c:v>
                </c:pt>
                <c:pt idx="13780">
                  <c:v>17.094490820150199</c:v>
                </c:pt>
                <c:pt idx="13781">
                  <c:v>17.080794748208898</c:v>
                </c:pt>
                <c:pt idx="13782">
                  <c:v>17.075836628550999</c:v>
                </c:pt>
                <c:pt idx="13783">
                  <c:v>17.070987417162101</c:v>
                </c:pt>
                <c:pt idx="13784">
                  <c:v>17.066161630232699</c:v>
                </c:pt>
                <c:pt idx="13785">
                  <c:v>17.061483442907999</c:v>
                </c:pt>
                <c:pt idx="13786">
                  <c:v>17.056962299933499</c:v>
                </c:pt>
                <c:pt idx="13787">
                  <c:v>17.052690947505699</c:v>
                </c:pt>
                <c:pt idx="13788">
                  <c:v>17.048678817300999</c:v>
                </c:pt>
                <c:pt idx="13789">
                  <c:v>17.038888233308501</c:v>
                </c:pt>
                <c:pt idx="13790">
                  <c:v>17.035785804724501</c:v>
                </c:pt>
                <c:pt idx="13791">
                  <c:v>17.032812991914899</c:v>
                </c:pt>
                <c:pt idx="13792">
                  <c:v>17.030086074318401</c:v>
                </c:pt>
                <c:pt idx="13793">
                  <c:v>17.027854944388999</c:v>
                </c:pt>
                <c:pt idx="13794">
                  <c:v>17.025833074681</c:v>
                </c:pt>
                <c:pt idx="13795">
                  <c:v>17.024287467753901</c:v>
                </c:pt>
                <c:pt idx="13796">
                  <c:v>17.023044755506699</c:v>
                </c:pt>
                <c:pt idx="13797">
                  <c:v>17.0194646986028</c:v>
                </c:pt>
                <c:pt idx="13798">
                  <c:v>17.018838846178902</c:v>
                </c:pt>
                <c:pt idx="13799">
                  <c:v>17.0185216852053</c:v>
                </c:pt>
                <c:pt idx="13800">
                  <c:v>17.018445157263798</c:v>
                </c:pt>
                <c:pt idx="13801">
                  <c:v>17.018615178907901</c:v>
                </c:pt>
                <c:pt idx="13802">
                  <c:v>17.0188696641817</c:v>
                </c:pt>
                <c:pt idx="13803">
                  <c:v>17.019297695517999</c:v>
                </c:pt>
                <c:pt idx="13804">
                  <c:v>17.019866798117899</c:v>
                </c:pt>
                <c:pt idx="13805">
                  <c:v>17.019892864648298</c:v>
                </c:pt>
                <c:pt idx="13806">
                  <c:v>17.020535003699401</c:v>
                </c:pt>
                <c:pt idx="13807">
                  <c:v>17.021171209643999</c:v>
                </c:pt>
                <c:pt idx="13808">
                  <c:v>17.0217777614928</c:v>
                </c:pt>
                <c:pt idx="13809">
                  <c:v>17.022367773311998</c:v>
                </c:pt>
                <c:pt idx="13810">
                  <c:v>17.0228921008251</c:v>
                </c:pt>
                <c:pt idx="13811">
                  <c:v>17.0229783709785</c:v>
                </c:pt>
                <c:pt idx="13812">
                  <c:v>17.022988231110499</c:v>
                </c:pt>
                <c:pt idx="13813">
                  <c:v>17.0216926346029</c:v>
                </c:pt>
                <c:pt idx="13814">
                  <c:v>17.0213429705395</c:v>
                </c:pt>
                <c:pt idx="13815">
                  <c:v>17.0206541137646</c:v>
                </c:pt>
                <c:pt idx="13816">
                  <c:v>17.0198304079364</c:v>
                </c:pt>
                <c:pt idx="13817">
                  <c:v>17.018701696863499</c:v>
                </c:pt>
                <c:pt idx="13818">
                  <c:v>17.0172840260329</c:v>
                </c:pt>
                <c:pt idx="13819">
                  <c:v>17.015770875489501</c:v>
                </c:pt>
                <c:pt idx="13820">
                  <c:v>17.014009340053899</c:v>
                </c:pt>
                <c:pt idx="13821">
                  <c:v>17.009405198158301</c:v>
                </c:pt>
                <c:pt idx="13822">
                  <c:v>17.0072957142166</c:v>
                </c:pt>
                <c:pt idx="13823">
                  <c:v>17.0049429019321</c:v>
                </c:pt>
                <c:pt idx="13824">
                  <c:v>17.002465717272798</c:v>
                </c:pt>
                <c:pt idx="13825">
                  <c:v>16.999841013686599</c:v>
                </c:pt>
                <c:pt idx="13826">
                  <c:v>16.997237284021999</c:v>
                </c:pt>
                <c:pt idx="13827">
                  <c:v>16.994465081013001</c:v>
                </c:pt>
                <c:pt idx="13828">
                  <c:v>16.991620958153799</c:v>
                </c:pt>
                <c:pt idx="13829">
                  <c:v>16.984948674839501</c:v>
                </c:pt>
                <c:pt idx="13830">
                  <c:v>16.9821132584397</c:v>
                </c:pt>
                <c:pt idx="13831">
                  <c:v>16.979156703102898</c:v>
                </c:pt>
                <c:pt idx="13832">
                  <c:v>16.976178912252902</c:v>
                </c:pt>
                <c:pt idx="13833">
                  <c:v>16.973205584637402</c:v>
                </c:pt>
                <c:pt idx="13834">
                  <c:v>16.9701788998029</c:v>
                </c:pt>
                <c:pt idx="13835">
                  <c:v>16.967155173371001</c:v>
                </c:pt>
                <c:pt idx="13836">
                  <c:v>16.964116098632001</c:v>
                </c:pt>
                <c:pt idx="13837">
                  <c:v>16.9567610122179</c:v>
                </c:pt>
                <c:pt idx="13838">
                  <c:v>16.953898457068899</c:v>
                </c:pt>
                <c:pt idx="13839">
                  <c:v>16.950836982460199</c:v>
                </c:pt>
                <c:pt idx="13840">
                  <c:v>16.947742828894999</c:v>
                </c:pt>
                <c:pt idx="13841">
                  <c:v>16.9446468787445</c:v>
                </c:pt>
                <c:pt idx="13842">
                  <c:v>16.941583530493499</c:v>
                </c:pt>
                <c:pt idx="13843">
                  <c:v>16.938586755523101</c:v>
                </c:pt>
                <c:pt idx="13844">
                  <c:v>16.935507018876802</c:v>
                </c:pt>
                <c:pt idx="13845">
                  <c:v>16.928037186239401</c:v>
                </c:pt>
                <c:pt idx="13846">
                  <c:v>16.925065797255701</c:v>
                </c:pt>
                <c:pt idx="13847">
                  <c:v>16.9219993669603</c:v>
                </c:pt>
                <c:pt idx="13848">
                  <c:v>16.918984278492999</c:v>
                </c:pt>
                <c:pt idx="13849">
                  <c:v>16.916066846323499</c:v>
                </c:pt>
                <c:pt idx="13850">
                  <c:v>16.913081167622501</c:v>
                </c:pt>
                <c:pt idx="13851">
                  <c:v>16.9100563176954</c:v>
                </c:pt>
                <c:pt idx="13852">
                  <c:v>16.907021253545398</c:v>
                </c:pt>
                <c:pt idx="13853">
                  <c:v>16.899458350493902</c:v>
                </c:pt>
                <c:pt idx="13854">
                  <c:v>16.896770168772399</c:v>
                </c:pt>
                <c:pt idx="13855">
                  <c:v>16.8938523296254</c:v>
                </c:pt>
                <c:pt idx="13856">
                  <c:v>16.891006310751902</c:v>
                </c:pt>
                <c:pt idx="13857">
                  <c:v>16.887981657937502</c:v>
                </c:pt>
                <c:pt idx="13858">
                  <c:v>16.885056039504899</c:v>
                </c:pt>
                <c:pt idx="13859">
                  <c:v>16.882325591466</c:v>
                </c:pt>
                <c:pt idx="13860">
                  <c:v>16.879428090443799</c:v>
                </c:pt>
                <c:pt idx="13861">
                  <c:v>16.8713471907536</c:v>
                </c:pt>
                <c:pt idx="13862">
                  <c:v>16.8684462280556</c:v>
                </c:pt>
                <c:pt idx="13863">
                  <c:v>16.865478526940901</c:v>
                </c:pt>
                <c:pt idx="13864">
                  <c:v>16.8625599905332</c:v>
                </c:pt>
                <c:pt idx="13865">
                  <c:v>16.8594791041996</c:v>
                </c:pt>
                <c:pt idx="13866">
                  <c:v>16.856450105604001</c:v>
                </c:pt>
                <c:pt idx="13867">
                  <c:v>16.8532019094657</c:v>
                </c:pt>
                <c:pt idx="13868">
                  <c:v>16.850055254748099</c:v>
                </c:pt>
                <c:pt idx="13869">
                  <c:v>16.840239863399301</c:v>
                </c:pt>
                <c:pt idx="13870">
                  <c:v>16.836919232320898</c:v>
                </c:pt>
                <c:pt idx="13871">
                  <c:v>16.8334525593792</c:v>
                </c:pt>
                <c:pt idx="13872">
                  <c:v>16.829726335639901</c:v>
                </c:pt>
                <c:pt idx="13873">
                  <c:v>16.8260622561898</c:v>
                </c:pt>
                <c:pt idx="13874">
                  <c:v>16.822129476274299</c:v>
                </c:pt>
                <c:pt idx="13875">
                  <c:v>16.8181677118714</c:v>
                </c:pt>
                <c:pt idx="13876">
                  <c:v>16.8138684075962</c:v>
                </c:pt>
                <c:pt idx="13877">
                  <c:v>16.8014932783604</c:v>
                </c:pt>
                <c:pt idx="13878">
                  <c:v>16.7971636545142</c:v>
                </c:pt>
                <c:pt idx="13879">
                  <c:v>16.792423789297199</c:v>
                </c:pt>
                <c:pt idx="13880">
                  <c:v>16.7876747543365</c:v>
                </c:pt>
                <c:pt idx="13881">
                  <c:v>16.782522867348199</c:v>
                </c:pt>
                <c:pt idx="13882">
                  <c:v>16.777382082214</c:v>
                </c:pt>
                <c:pt idx="13883">
                  <c:v>16.771961063143198</c:v>
                </c:pt>
                <c:pt idx="13884">
                  <c:v>16.766500155957299</c:v>
                </c:pt>
                <c:pt idx="13885">
                  <c:v>16.7513684923467</c:v>
                </c:pt>
                <c:pt idx="13886">
                  <c:v>16.7457682115704</c:v>
                </c:pt>
                <c:pt idx="13887">
                  <c:v>16.739862910076699</c:v>
                </c:pt>
                <c:pt idx="13888">
                  <c:v>16.734033183255601</c:v>
                </c:pt>
                <c:pt idx="13889">
                  <c:v>16.728027875361001</c:v>
                </c:pt>
                <c:pt idx="13890">
                  <c:v>16.7216618398345</c:v>
                </c:pt>
                <c:pt idx="13891">
                  <c:v>16.715584784920001</c:v>
                </c:pt>
                <c:pt idx="13892">
                  <c:v>16.7091756288367</c:v>
                </c:pt>
                <c:pt idx="13893">
                  <c:v>16.6928306649524</c:v>
                </c:pt>
                <c:pt idx="13894">
                  <c:v>16.6868375007219</c:v>
                </c:pt>
                <c:pt idx="13895">
                  <c:v>16.680415254307299</c:v>
                </c:pt>
                <c:pt idx="13896">
                  <c:v>16.674247673115701</c:v>
                </c:pt>
                <c:pt idx="13897">
                  <c:v>16.667791411589899</c:v>
                </c:pt>
                <c:pt idx="13898">
                  <c:v>16.661676819123599</c:v>
                </c:pt>
                <c:pt idx="13899">
                  <c:v>16.655398850971899</c:v>
                </c:pt>
                <c:pt idx="13900">
                  <c:v>16.6494710253988</c:v>
                </c:pt>
                <c:pt idx="13901">
                  <c:v>16.633669360461798</c:v>
                </c:pt>
                <c:pt idx="13902">
                  <c:v>16.628124776208701</c:v>
                </c:pt>
                <c:pt idx="13903">
                  <c:v>16.622274857296201</c:v>
                </c:pt>
                <c:pt idx="13904">
                  <c:v>16.616512828647799</c:v>
                </c:pt>
                <c:pt idx="13905">
                  <c:v>16.6108852573593</c:v>
                </c:pt>
                <c:pt idx="13906">
                  <c:v>16.605356393910899</c:v>
                </c:pt>
                <c:pt idx="13907">
                  <c:v>16.600219746754298</c:v>
                </c:pt>
                <c:pt idx="13908">
                  <c:v>16.594968683012201</c:v>
                </c:pt>
                <c:pt idx="13909">
                  <c:v>16.581768632779799</c:v>
                </c:pt>
                <c:pt idx="13910">
                  <c:v>16.576930806348901</c:v>
                </c:pt>
                <c:pt idx="13911">
                  <c:v>16.572033342468401</c:v>
                </c:pt>
                <c:pt idx="13912">
                  <c:v>16.567251848433699</c:v>
                </c:pt>
                <c:pt idx="13913">
                  <c:v>16.562554880737299</c:v>
                </c:pt>
                <c:pt idx="13914">
                  <c:v>16.557969504111298</c:v>
                </c:pt>
                <c:pt idx="13915">
                  <c:v>16.553585417974599</c:v>
                </c:pt>
                <c:pt idx="13916">
                  <c:v>16.549151359210601</c:v>
                </c:pt>
                <c:pt idx="13917">
                  <c:v>16.528625041201899</c:v>
                </c:pt>
                <c:pt idx="13918">
                  <c:v>16.5249705156345</c:v>
                </c:pt>
                <c:pt idx="13919">
                  <c:v>16.520581585464001</c:v>
                </c:pt>
                <c:pt idx="13920">
                  <c:v>16.516327581567801</c:v>
                </c:pt>
                <c:pt idx="13921">
                  <c:v>16.511890296072099</c:v>
                </c:pt>
                <c:pt idx="13922">
                  <c:v>16.507614640310699</c:v>
                </c:pt>
                <c:pt idx="13923">
                  <c:v>16.5031928844517</c:v>
                </c:pt>
                <c:pt idx="13924">
                  <c:v>16.498873885682499</c:v>
                </c:pt>
                <c:pt idx="13925">
                  <c:v>16.488955301567199</c:v>
                </c:pt>
                <c:pt idx="13926">
                  <c:v>16.4847497915333</c:v>
                </c:pt>
                <c:pt idx="13927">
                  <c:v>16.480201181743102</c:v>
                </c:pt>
                <c:pt idx="13928">
                  <c:v>16.4755659596917</c:v>
                </c:pt>
                <c:pt idx="13929">
                  <c:v>16.470964213979499</c:v>
                </c:pt>
                <c:pt idx="13930">
                  <c:v>16.466230362530901</c:v>
                </c:pt>
                <c:pt idx="13931">
                  <c:v>16.461569398315699</c:v>
                </c:pt>
                <c:pt idx="13932">
                  <c:v>16.4567913707162</c:v>
                </c:pt>
                <c:pt idx="13933">
                  <c:v>16.446685096875299</c:v>
                </c:pt>
                <c:pt idx="13934">
                  <c:v>16.442080989944099</c:v>
                </c:pt>
                <c:pt idx="13935">
                  <c:v>16.437205541686499</c:v>
                </c:pt>
                <c:pt idx="13936">
                  <c:v>16.432394716576098</c:v>
                </c:pt>
                <c:pt idx="13937">
                  <c:v>16.427498303561102</c:v>
                </c:pt>
                <c:pt idx="13938">
                  <c:v>16.422726846463299</c:v>
                </c:pt>
                <c:pt idx="13939">
                  <c:v>16.4179677431326</c:v>
                </c:pt>
                <c:pt idx="13940">
                  <c:v>16.413144992371699</c:v>
                </c:pt>
                <c:pt idx="13941">
                  <c:v>16.403235345699699</c:v>
                </c:pt>
                <c:pt idx="13942">
                  <c:v>16.3985195938129</c:v>
                </c:pt>
                <c:pt idx="13943">
                  <c:v>16.393803265022299</c:v>
                </c:pt>
                <c:pt idx="13944">
                  <c:v>16.389091399063201</c:v>
                </c:pt>
                <c:pt idx="13945">
                  <c:v>16.384554065743199</c:v>
                </c:pt>
                <c:pt idx="13946">
                  <c:v>16.379959342670102</c:v>
                </c:pt>
                <c:pt idx="13947">
                  <c:v>16.3755301830146</c:v>
                </c:pt>
                <c:pt idx="13948">
                  <c:v>16.370983359676</c:v>
                </c:pt>
                <c:pt idx="13949">
                  <c:v>16.361884903330299</c:v>
                </c:pt>
                <c:pt idx="13950">
                  <c:v>16.3576145521249</c:v>
                </c:pt>
                <c:pt idx="13951">
                  <c:v>16.353259726999401</c:v>
                </c:pt>
                <c:pt idx="13952">
                  <c:v>16.349052109493702</c:v>
                </c:pt>
                <c:pt idx="13953">
                  <c:v>16.344790342641801</c:v>
                </c:pt>
                <c:pt idx="13954">
                  <c:v>16.340646239551901</c:v>
                </c:pt>
                <c:pt idx="13955">
                  <c:v>16.3364898197092</c:v>
                </c:pt>
                <c:pt idx="13956">
                  <c:v>16.3324430877515</c:v>
                </c:pt>
                <c:pt idx="13957">
                  <c:v>16.323548540440601</c:v>
                </c:pt>
                <c:pt idx="13958">
                  <c:v>16.319677234370701</c:v>
                </c:pt>
                <c:pt idx="13959">
                  <c:v>16.315622944135601</c:v>
                </c:pt>
                <c:pt idx="13960">
                  <c:v>16.311560905226202</c:v>
                </c:pt>
                <c:pt idx="13961">
                  <c:v>16.307511850009199</c:v>
                </c:pt>
                <c:pt idx="13962">
                  <c:v>16.3035789991483</c:v>
                </c:pt>
                <c:pt idx="13963">
                  <c:v>16.299546613466202</c:v>
                </c:pt>
                <c:pt idx="13964">
                  <c:v>16.2955576783807</c:v>
                </c:pt>
                <c:pt idx="13965">
                  <c:v>16.286682114590398</c:v>
                </c:pt>
                <c:pt idx="13966">
                  <c:v>16.282735720535399</c:v>
                </c:pt>
                <c:pt idx="13967">
                  <c:v>16.278767447191399</c:v>
                </c:pt>
                <c:pt idx="13968">
                  <c:v>16.2747467347073</c:v>
                </c:pt>
                <c:pt idx="13969">
                  <c:v>16.270839386850199</c:v>
                </c:pt>
                <c:pt idx="13970">
                  <c:v>16.266859196205399</c:v>
                </c:pt>
                <c:pt idx="13971">
                  <c:v>16.263002622181698</c:v>
                </c:pt>
                <c:pt idx="13972">
                  <c:v>16.259092634783901</c:v>
                </c:pt>
                <c:pt idx="13973">
                  <c:v>16.250349334930402</c:v>
                </c:pt>
                <c:pt idx="13974">
                  <c:v>16.246658793042599</c:v>
                </c:pt>
                <c:pt idx="13975">
                  <c:v>16.243007733437999</c:v>
                </c:pt>
                <c:pt idx="13976">
                  <c:v>16.239402162987801</c:v>
                </c:pt>
                <c:pt idx="13977">
                  <c:v>16.2358181573892</c:v>
                </c:pt>
                <c:pt idx="13978">
                  <c:v>16.232296772216198</c:v>
                </c:pt>
                <c:pt idx="13979">
                  <c:v>16.228844976464899</c:v>
                </c:pt>
                <c:pt idx="13980">
                  <c:v>16.2254691350123</c:v>
                </c:pt>
                <c:pt idx="13981">
                  <c:v>16.218250811929899</c:v>
                </c:pt>
                <c:pt idx="13982">
                  <c:v>16.215279607479101</c:v>
                </c:pt>
                <c:pt idx="13983">
                  <c:v>16.2122350038345</c:v>
                </c:pt>
                <c:pt idx="13984">
                  <c:v>16.2092906021186</c:v>
                </c:pt>
                <c:pt idx="13985">
                  <c:v>16.206451719062201</c:v>
                </c:pt>
                <c:pt idx="13986">
                  <c:v>16.203722684292</c:v>
                </c:pt>
                <c:pt idx="13987">
                  <c:v>16.201107204129201</c:v>
                </c:pt>
                <c:pt idx="13988">
                  <c:v>16.1986079107058</c:v>
                </c:pt>
                <c:pt idx="13989">
                  <c:v>16.193975284361301</c:v>
                </c:pt>
                <c:pt idx="13990">
                  <c:v>16.191788470017201</c:v>
                </c:pt>
                <c:pt idx="13991">
                  <c:v>16.189566308660901</c:v>
                </c:pt>
                <c:pt idx="13992">
                  <c:v>16.187432586759801</c:v>
                </c:pt>
                <c:pt idx="13993">
                  <c:v>16.1854401362415</c:v>
                </c:pt>
                <c:pt idx="13994">
                  <c:v>16.183524402727599</c:v>
                </c:pt>
                <c:pt idx="13995">
                  <c:v>16.181731012847202</c:v>
                </c:pt>
                <c:pt idx="13996">
                  <c:v>16.180023745216499</c:v>
                </c:pt>
                <c:pt idx="13997">
                  <c:v>16.177841933837701</c:v>
                </c:pt>
                <c:pt idx="13998">
                  <c:v>16.176280830222598</c:v>
                </c:pt>
                <c:pt idx="13999">
                  <c:v>16.174786552873002</c:v>
                </c:pt>
                <c:pt idx="14000">
                  <c:v>16.1733680131304</c:v>
                </c:pt>
                <c:pt idx="14001">
                  <c:v>16.172011865670498</c:v>
                </c:pt>
                <c:pt idx="14002">
                  <c:v>16.170715343426501</c:v>
                </c:pt>
                <c:pt idx="14003">
                  <c:v>16.1694685816224</c:v>
                </c:pt>
                <c:pt idx="14004">
                  <c:v>16.168273189401098</c:v>
                </c:pt>
                <c:pt idx="14005">
                  <c:v>16.167527848644902</c:v>
                </c:pt>
                <c:pt idx="14006">
                  <c:v>16.1664056042043</c:v>
                </c:pt>
                <c:pt idx="14007">
                  <c:v>16.165311927688499</c:v>
                </c:pt>
                <c:pt idx="14008">
                  <c:v>16.164246931330698</c:v>
                </c:pt>
                <c:pt idx="14009">
                  <c:v>16.1632224358559</c:v>
                </c:pt>
                <c:pt idx="14010">
                  <c:v>16.162142748315901</c:v>
                </c:pt>
                <c:pt idx="14011">
                  <c:v>16.161106373557999</c:v>
                </c:pt>
                <c:pt idx="14012">
                  <c:v>16.160066519113101</c:v>
                </c:pt>
                <c:pt idx="14013">
                  <c:v>16.159864770994801</c:v>
                </c:pt>
                <c:pt idx="14014">
                  <c:v>16.158853522099001</c:v>
                </c:pt>
                <c:pt idx="14015">
                  <c:v>16.157840235950999</c:v>
                </c:pt>
                <c:pt idx="14016">
                  <c:v>16.1568366636759</c:v>
                </c:pt>
                <c:pt idx="14017">
                  <c:v>16.155856919095498</c:v>
                </c:pt>
                <c:pt idx="14018">
                  <c:v>16.1548424870522</c:v>
                </c:pt>
                <c:pt idx="14019">
                  <c:v>16.153854638780299</c:v>
                </c:pt>
                <c:pt idx="14020">
                  <c:v>16.152826844305999</c:v>
                </c:pt>
                <c:pt idx="14021">
                  <c:v>16.152927989520599</c:v>
                </c:pt>
                <c:pt idx="14022">
                  <c:v>16.15194825347</c:v>
                </c:pt>
                <c:pt idx="14023">
                  <c:v>16.150932943917699</c:v>
                </c:pt>
                <c:pt idx="14024">
                  <c:v>16.149941141452899</c:v>
                </c:pt>
                <c:pt idx="14025">
                  <c:v>16.1489757221152</c:v>
                </c:pt>
                <c:pt idx="14026">
                  <c:v>16.1479908448547</c:v>
                </c:pt>
                <c:pt idx="14027">
                  <c:v>16.147030043733899</c:v>
                </c:pt>
                <c:pt idx="14028">
                  <c:v>16.146144414735598</c:v>
                </c:pt>
                <c:pt idx="14029">
                  <c:v>16.147043820234</c:v>
                </c:pt>
                <c:pt idx="14030">
                  <c:v>16.146101205913599</c:v>
                </c:pt>
                <c:pt idx="14031">
                  <c:v>16.1453122848296</c:v>
                </c:pt>
                <c:pt idx="14032">
                  <c:v>16.144582993756401</c:v>
                </c:pt>
                <c:pt idx="14033">
                  <c:v>16.1439350697006</c:v>
                </c:pt>
                <c:pt idx="14034">
                  <c:v>16.1432454177457</c:v>
                </c:pt>
                <c:pt idx="14035">
                  <c:v>16.1426483047386</c:v>
                </c:pt>
                <c:pt idx="14036">
                  <c:v>16.1422158480006</c:v>
                </c:pt>
                <c:pt idx="14037">
                  <c:v>16.144977922466101</c:v>
                </c:pt>
                <c:pt idx="14038">
                  <c:v>16.144696868549399</c:v>
                </c:pt>
                <c:pt idx="14039">
                  <c:v>16.144562214194401</c:v>
                </c:pt>
                <c:pt idx="14040">
                  <c:v>16.1445255142383</c:v>
                </c:pt>
                <c:pt idx="14041">
                  <c:v>16.1447280032355</c:v>
                </c:pt>
                <c:pt idx="14042">
                  <c:v>16.144971576336498</c:v>
                </c:pt>
                <c:pt idx="14043">
                  <c:v>16.145458175631699</c:v>
                </c:pt>
                <c:pt idx="14044">
                  <c:v>16.146036800211998</c:v>
                </c:pt>
                <c:pt idx="14045">
                  <c:v>16.1521053094785</c:v>
                </c:pt>
                <c:pt idx="14046">
                  <c:v>16.152906023017302</c:v>
                </c:pt>
                <c:pt idx="14047">
                  <c:v>16.153977457591001</c:v>
                </c:pt>
                <c:pt idx="14048">
                  <c:v>16.155218370327699</c:v>
                </c:pt>
                <c:pt idx="14049">
                  <c:v>16.156454847032801</c:v>
                </c:pt>
                <c:pt idx="14050">
                  <c:v>16.157999951407302</c:v>
                </c:pt>
                <c:pt idx="14051">
                  <c:v>16.1596774124795</c:v>
                </c:pt>
                <c:pt idx="14052">
                  <c:v>16.1615049872747</c:v>
                </c:pt>
                <c:pt idx="14053">
                  <c:v>16.170989974468402</c:v>
                </c:pt>
                <c:pt idx="14054">
                  <c:v>16.1728664408089</c:v>
                </c:pt>
                <c:pt idx="14055">
                  <c:v>16.174854776790099</c:v>
                </c:pt>
                <c:pt idx="14056">
                  <c:v>16.177115860916</c:v>
                </c:pt>
                <c:pt idx="14057">
                  <c:v>16.179461893518599</c:v>
                </c:pt>
                <c:pt idx="14058">
                  <c:v>16.181864449188801</c:v>
                </c:pt>
                <c:pt idx="14059">
                  <c:v>16.1843335643354</c:v>
                </c:pt>
                <c:pt idx="14060">
                  <c:v>16.1868614333358</c:v>
                </c:pt>
                <c:pt idx="14061">
                  <c:v>16.198320687973201</c:v>
                </c:pt>
                <c:pt idx="14062">
                  <c:v>16.200532512893801</c:v>
                </c:pt>
                <c:pt idx="14063">
                  <c:v>16.203068173916801</c:v>
                </c:pt>
                <c:pt idx="14064">
                  <c:v>16.205638959589098</c:v>
                </c:pt>
                <c:pt idx="14065">
                  <c:v>16.2082412805646</c:v>
                </c:pt>
                <c:pt idx="14066">
                  <c:v>16.210873715252099</c:v>
                </c:pt>
                <c:pt idx="14067">
                  <c:v>16.2134907398347</c:v>
                </c:pt>
                <c:pt idx="14068">
                  <c:v>16.2161374852028</c:v>
                </c:pt>
                <c:pt idx="14069">
                  <c:v>16.228284238056599</c:v>
                </c:pt>
                <c:pt idx="14070">
                  <c:v>16.2305053212704</c:v>
                </c:pt>
                <c:pt idx="14071">
                  <c:v>16.233192928321401</c:v>
                </c:pt>
                <c:pt idx="14072">
                  <c:v>16.235885801759402</c:v>
                </c:pt>
                <c:pt idx="14073">
                  <c:v>16.238628650568899</c:v>
                </c:pt>
                <c:pt idx="14074">
                  <c:v>16.241427660865799</c:v>
                </c:pt>
                <c:pt idx="14075">
                  <c:v>16.244036192347899</c:v>
                </c:pt>
                <c:pt idx="14076">
                  <c:v>16.246940937881899</c:v>
                </c:pt>
                <c:pt idx="14077">
                  <c:v>16.2601570818731</c:v>
                </c:pt>
                <c:pt idx="14078">
                  <c:v>16.263210388627702</c:v>
                </c:pt>
                <c:pt idx="14079">
                  <c:v>16.266123314310999</c:v>
                </c:pt>
                <c:pt idx="14080">
                  <c:v>16.269369927071502</c:v>
                </c:pt>
                <c:pt idx="14081">
                  <c:v>16.2727120644854</c:v>
                </c:pt>
                <c:pt idx="14082">
                  <c:v>16.276150668033502</c:v>
                </c:pt>
                <c:pt idx="14083">
                  <c:v>16.279685693161898</c:v>
                </c:pt>
                <c:pt idx="14084">
                  <c:v>16.283313956681599</c:v>
                </c:pt>
                <c:pt idx="14085">
                  <c:v>16.298781739448401</c:v>
                </c:pt>
                <c:pt idx="14086">
                  <c:v>16.302498914171299</c:v>
                </c:pt>
                <c:pt idx="14087">
                  <c:v>16.306559439607899</c:v>
                </c:pt>
                <c:pt idx="14088">
                  <c:v>16.310680542702599</c:v>
                </c:pt>
                <c:pt idx="14089">
                  <c:v>16.3150342749529</c:v>
                </c:pt>
                <c:pt idx="14090">
                  <c:v>16.3191393562069</c:v>
                </c:pt>
                <c:pt idx="14091">
                  <c:v>16.323542730513001</c:v>
                </c:pt>
                <c:pt idx="14092">
                  <c:v>16.327945740029801</c:v>
                </c:pt>
                <c:pt idx="14093">
                  <c:v>16.344915825548799</c:v>
                </c:pt>
                <c:pt idx="14094">
                  <c:v>16.349162288246799</c:v>
                </c:pt>
                <c:pt idx="14095">
                  <c:v>16.353637068432</c:v>
                </c:pt>
                <c:pt idx="14096">
                  <c:v>16.357768043448399</c:v>
                </c:pt>
                <c:pt idx="14097">
                  <c:v>16.362090177832801</c:v>
                </c:pt>
                <c:pt idx="14098">
                  <c:v>16.366313598405998</c:v>
                </c:pt>
                <c:pt idx="14099">
                  <c:v>16.3704256131047</c:v>
                </c:pt>
                <c:pt idx="14100">
                  <c:v>16.3744853609067</c:v>
                </c:pt>
                <c:pt idx="14101">
                  <c:v>16.389637331581898</c:v>
                </c:pt>
                <c:pt idx="14102">
                  <c:v>16.392928819312498</c:v>
                </c:pt>
                <c:pt idx="14103">
                  <c:v>16.396652565349601</c:v>
                </c:pt>
                <c:pt idx="14104">
                  <c:v>16.400079273644</c:v>
                </c:pt>
                <c:pt idx="14105">
                  <c:v>16.403265845660901</c:v>
                </c:pt>
                <c:pt idx="14106">
                  <c:v>16.406094054283301</c:v>
                </c:pt>
                <c:pt idx="14107">
                  <c:v>16.409008749843899</c:v>
                </c:pt>
                <c:pt idx="14108">
                  <c:v>16.411585669429101</c:v>
                </c:pt>
                <c:pt idx="14109">
                  <c:v>16.4232105957885</c:v>
                </c:pt>
                <c:pt idx="14110">
                  <c:v>16.4255477372045</c:v>
                </c:pt>
                <c:pt idx="14111">
                  <c:v>16.427843813263099</c:v>
                </c:pt>
                <c:pt idx="14112">
                  <c:v>16.4301019500808</c:v>
                </c:pt>
                <c:pt idx="14113">
                  <c:v>16.4322633553111</c:v>
                </c:pt>
                <c:pt idx="14114">
                  <c:v>16.4342732560008</c:v>
                </c:pt>
                <c:pt idx="14115">
                  <c:v>16.436123658993498</c:v>
                </c:pt>
                <c:pt idx="14116">
                  <c:v>16.4377194388865</c:v>
                </c:pt>
                <c:pt idx="14117">
                  <c:v>16.447053488968301</c:v>
                </c:pt>
                <c:pt idx="14118">
                  <c:v>16.448577273850301</c:v>
                </c:pt>
                <c:pt idx="14119">
                  <c:v>16.4501960177966</c:v>
                </c:pt>
                <c:pt idx="14120">
                  <c:v>16.451780667923</c:v>
                </c:pt>
                <c:pt idx="14121">
                  <c:v>16.453232306099402</c:v>
                </c:pt>
                <c:pt idx="14122">
                  <c:v>16.4548164866844</c:v>
                </c:pt>
                <c:pt idx="14123">
                  <c:v>16.456178294118999</c:v>
                </c:pt>
                <c:pt idx="14124">
                  <c:v>16.457660948379601</c:v>
                </c:pt>
                <c:pt idx="14125">
                  <c:v>16.465418967598499</c:v>
                </c:pt>
                <c:pt idx="14126">
                  <c:v>16.4666138952301</c:v>
                </c:pt>
                <c:pt idx="14127">
                  <c:v>16.4679980617992</c:v>
                </c:pt>
                <c:pt idx="14128">
                  <c:v>16.469194051149898</c:v>
                </c:pt>
                <c:pt idx="14129">
                  <c:v>16.470463288680101</c:v>
                </c:pt>
                <c:pt idx="14130">
                  <c:v>16.471558798992</c:v>
                </c:pt>
                <c:pt idx="14131">
                  <c:v>16.472620489292702</c:v>
                </c:pt>
                <c:pt idx="14132">
                  <c:v>16.4736791196265</c:v>
                </c:pt>
                <c:pt idx="14133">
                  <c:v>16.479607239999801</c:v>
                </c:pt>
                <c:pt idx="14134">
                  <c:v>16.4803289150016</c:v>
                </c:pt>
                <c:pt idx="14135">
                  <c:v>16.481062834903199</c:v>
                </c:pt>
                <c:pt idx="14136">
                  <c:v>16.481665291557999</c:v>
                </c:pt>
                <c:pt idx="14137">
                  <c:v>16.482203447658101</c:v>
                </c:pt>
                <c:pt idx="14138">
                  <c:v>16.482612045502901</c:v>
                </c:pt>
                <c:pt idx="14139">
                  <c:v>16.482963729880801</c:v>
                </c:pt>
                <c:pt idx="14140">
                  <c:v>16.483180338542802</c:v>
                </c:pt>
                <c:pt idx="14141">
                  <c:v>16.486936579885199</c:v>
                </c:pt>
                <c:pt idx="14142">
                  <c:v>16.4870361640094</c:v>
                </c:pt>
                <c:pt idx="14143">
                  <c:v>16.487087713963401</c:v>
                </c:pt>
                <c:pt idx="14144">
                  <c:v>16.487176123051398</c:v>
                </c:pt>
                <c:pt idx="14145">
                  <c:v>16.487258117803599</c:v>
                </c:pt>
                <c:pt idx="14146">
                  <c:v>16.487373861902199</c:v>
                </c:pt>
                <c:pt idx="14147">
                  <c:v>16.4874147520948</c:v>
                </c:pt>
                <c:pt idx="14148">
                  <c:v>16.487628637887099</c:v>
                </c:pt>
                <c:pt idx="14149">
                  <c:v>16.491063149973598</c:v>
                </c:pt>
                <c:pt idx="14150">
                  <c:v>16.491166158674801</c:v>
                </c:pt>
                <c:pt idx="14151">
                  <c:v>16.4915860789635</c:v>
                </c:pt>
                <c:pt idx="14152">
                  <c:v>16.4919920162755</c:v>
                </c:pt>
                <c:pt idx="14153">
                  <c:v>16.492490790096198</c:v>
                </c:pt>
                <c:pt idx="14154">
                  <c:v>16.493108277885899</c:v>
                </c:pt>
                <c:pt idx="14155">
                  <c:v>16.4937691663755</c:v>
                </c:pt>
                <c:pt idx="14156">
                  <c:v>16.494559049771901</c:v>
                </c:pt>
                <c:pt idx="14157">
                  <c:v>16.4993241135966</c:v>
                </c:pt>
                <c:pt idx="14158">
                  <c:v>16.500167151421898</c:v>
                </c:pt>
                <c:pt idx="14159">
                  <c:v>16.5011985950233</c:v>
                </c:pt>
                <c:pt idx="14160">
                  <c:v>16.502297769266502</c:v>
                </c:pt>
                <c:pt idx="14161">
                  <c:v>16.503666125768301</c:v>
                </c:pt>
                <c:pt idx="14162">
                  <c:v>16.505065766578699</c:v>
                </c:pt>
                <c:pt idx="14163">
                  <c:v>16.506494611354299</c:v>
                </c:pt>
                <c:pt idx="14164">
                  <c:v>16.507851977070299</c:v>
                </c:pt>
                <c:pt idx="14165">
                  <c:v>16.513810812162401</c:v>
                </c:pt>
                <c:pt idx="14166">
                  <c:v>16.5151700992587</c:v>
                </c:pt>
                <c:pt idx="14167">
                  <c:v>16.5166597305831</c:v>
                </c:pt>
                <c:pt idx="14168">
                  <c:v>16.518215725780902</c:v>
                </c:pt>
                <c:pt idx="14169">
                  <c:v>16.519731409631699</c:v>
                </c:pt>
                <c:pt idx="14170">
                  <c:v>16.521289400527301</c:v>
                </c:pt>
                <c:pt idx="14171">
                  <c:v>16.5228974870999</c:v>
                </c:pt>
                <c:pt idx="14172">
                  <c:v>16.524353133116598</c:v>
                </c:pt>
                <c:pt idx="14173">
                  <c:v>16.539338120884601</c:v>
                </c:pt>
                <c:pt idx="14174">
                  <c:v>16.540553674383698</c:v>
                </c:pt>
                <c:pt idx="14175">
                  <c:v>16.542223887169399</c:v>
                </c:pt>
                <c:pt idx="14176">
                  <c:v>16.544087373741998</c:v>
                </c:pt>
                <c:pt idx="14177">
                  <c:v>16.546085682641099</c:v>
                </c:pt>
                <c:pt idx="14178">
                  <c:v>16.548226307182301</c:v>
                </c:pt>
                <c:pt idx="14179">
                  <c:v>16.5505246394527</c:v>
                </c:pt>
                <c:pt idx="14180">
                  <c:v>16.5530868162578</c:v>
                </c:pt>
                <c:pt idx="14181">
                  <c:v>16.563561207148201</c:v>
                </c:pt>
                <c:pt idx="14182">
                  <c:v>16.5660343247105</c:v>
                </c:pt>
                <c:pt idx="14183">
                  <c:v>16.569309142148001</c:v>
                </c:pt>
                <c:pt idx="14184">
                  <c:v>16.5729127427675</c:v>
                </c:pt>
                <c:pt idx="14185">
                  <c:v>16.576630749973098</c:v>
                </c:pt>
                <c:pt idx="14186">
                  <c:v>16.5809205074512</c:v>
                </c:pt>
                <c:pt idx="14187">
                  <c:v>16.585572000620498</c:v>
                </c:pt>
                <c:pt idx="14188">
                  <c:v>16.590585997171701</c:v>
                </c:pt>
                <c:pt idx="14189">
                  <c:v>16.607236320694501</c:v>
                </c:pt>
                <c:pt idx="14190">
                  <c:v>16.6127610544855</c:v>
                </c:pt>
                <c:pt idx="14191">
                  <c:v>16.618657738743799</c:v>
                </c:pt>
                <c:pt idx="14192">
                  <c:v>16.6251728199714</c:v>
                </c:pt>
                <c:pt idx="14193">
                  <c:v>16.632097361045499</c:v>
                </c:pt>
                <c:pt idx="14194">
                  <c:v>16.6393665551923</c:v>
                </c:pt>
                <c:pt idx="14195">
                  <c:v>16.6469041808658</c:v>
                </c:pt>
                <c:pt idx="14196">
                  <c:v>16.654775862022301</c:v>
                </c:pt>
                <c:pt idx="14197">
                  <c:v>16.677594042254299</c:v>
                </c:pt>
                <c:pt idx="14198">
                  <c:v>16.685227146217901</c:v>
                </c:pt>
                <c:pt idx="14199">
                  <c:v>16.693742858637201</c:v>
                </c:pt>
                <c:pt idx="14200">
                  <c:v>16.7024390535733</c:v>
                </c:pt>
                <c:pt idx="14201">
                  <c:v>16.711224264273898</c:v>
                </c:pt>
                <c:pt idx="14202">
                  <c:v>16.7200794913701</c:v>
                </c:pt>
                <c:pt idx="14203">
                  <c:v>16.7289843546958</c:v>
                </c:pt>
                <c:pt idx="14204">
                  <c:v>16.737920645603701</c:v>
                </c:pt>
                <c:pt idx="14205">
                  <c:v>16.762717151253899</c:v>
                </c:pt>
                <c:pt idx="14206">
                  <c:v>16.771278445059099</c:v>
                </c:pt>
                <c:pt idx="14207">
                  <c:v>16.780184741575098</c:v>
                </c:pt>
                <c:pt idx="14208">
                  <c:v>16.788947233266398</c:v>
                </c:pt>
                <c:pt idx="14209">
                  <c:v>16.7975920171267</c:v>
                </c:pt>
                <c:pt idx="14210">
                  <c:v>16.806121201764199</c:v>
                </c:pt>
                <c:pt idx="14211">
                  <c:v>16.814059363914801</c:v>
                </c:pt>
                <c:pt idx="14212">
                  <c:v>16.8223514233507</c:v>
                </c:pt>
                <c:pt idx="14213">
                  <c:v>16.846326346038101</c:v>
                </c:pt>
                <c:pt idx="14214">
                  <c:v>16.853830030973299</c:v>
                </c:pt>
                <c:pt idx="14215">
                  <c:v>16.861502519492699</c:v>
                </c:pt>
                <c:pt idx="14216">
                  <c:v>16.869179285167299</c:v>
                </c:pt>
                <c:pt idx="14217">
                  <c:v>16.876573542300399</c:v>
                </c:pt>
                <c:pt idx="14218">
                  <c:v>16.8839817239997</c:v>
                </c:pt>
                <c:pt idx="14219">
                  <c:v>16.891296793118801</c:v>
                </c:pt>
                <c:pt idx="14220">
                  <c:v>16.898456410777602</c:v>
                </c:pt>
                <c:pt idx="14221">
                  <c:v>16.920951142549999</c:v>
                </c:pt>
                <c:pt idx="14222">
                  <c:v>16.927270005002899</c:v>
                </c:pt>
                <c:pt idx="14223">
                  <c:v>16.9340895005679</c:v>
                </c:pt>
                <c:pt idx="14224">
                  <c:v>16.941036362437199</c:v>
                </c:pt>
                <c:pt idx="14225">
                  <c:v>16.947922779513998</c:v>
                </c:pt>
                <c:pt idx="14226">
                  <c:v>16.954834163539001</c:v>
                </c:pt>
                <c:pt idx="14227">
                  <c:v>16.961351696356299</c:v>
                </c:pt>
                <c:pt idx="14228">
                  <c:v>16.968252070630001</c:v>
                </c:pt>
                <c:pt idx="14229">
                  <c:v>16.9909991231597</c:v>
                </c:pt>
                <c:pt idx="14230">
                  <c:v>16.997494625603299</c:v>
                </c:pt>
                <c:pt idx="14231">
                  <c:v>17.0045083230495</c:v>
                </c:pt>
                <c:pt idx="14232">
                  <c:v>17.0115705516974</c:v>
                </c:pt>
                <c:pt idx="14233">
                  <c:v>17.0188294147422</c:v>
                </c:pt>
                <c:pt idx="14234">
                  <c:v>17.025776894184698</c:v>
                </c:pt>
                <c:pt idx="14235">
                  <c:v>17.033142741668399</c:v>
                </c:pt>
                <c:pt idx="14236">
                  <c:v>17.040634405244798</c:v>
                </c:pt>
                <c:pt idx="14237">
                  <c:v>17.064812397795698</c:v>
                </c:pt>
                <c:pt idx="14238">
                  <c:v>17.072019652651299</c:v>
                </c:pt>
                <c:pt idx="14239">
                  <c:v>17.079754357418601</c:v>
                </c:pt>
                <c:pt idx="14240">
                  <c:v>17.0871558443033</c:v>
                </c:pt>
                <c:pt idx="14241">
                  <c:v>17.095057158660101</c:v>
                </c:pt>
                <c:pt idx="14242">
                  <c:v>17.103064686507501</c:v>
                </c:pt>
                <c:pt idx="14243">
                  <c:v>17.111099449611199</c:v>
                </c:pt>
                <c:pt idx="14244">
                  <c:v>17.119212015691701</c:v>
                </c:pt>
                <c:pt idx="14245">
                  <c:v>17.144648082827299</c:v>
                </c:pt>
                <c:pt idx="14246">
                  <c:v>17.152406731647201</c:v>
                </c:pt>
                <c:pt idx="14247">
                  <c:v>17.1601943809926</c:v>
                </c:pt>
                <c:pt idx="14248">
                  <c:v>17.168325924472999</c:v>
                </c:pt>
                <c:pt idx="14249">
                  <c:v>17.176578215914901</c:v>
                </c:pt>
                <c:pt idx="14250">
                  <c:v>17.1843666884279</c:v>
                </c:pt>
                <c:pt idx="14251">
                  <c:v>17.192614865435399</c:v>
                </c:pt>
                <c:pt idx="14252">
                  <c:v>17.1999909239033</c:v>
                </c:pt>
                <c:pt idx="14253">
                  <c:v>17.224034263213401</c:v>
                </c:pt>
                <c:pt idx="14254">
                  <c:v>17.231203509682199</c:v>
                </c:pt>
                <c:pt idx="14255">
                  <c:v>17.2383860300565</c:v>
                </c:pt>
                <c:pt idx="14256">
                  <c:v>17.245576200142501</c:v>
                </c:pt>
                <c:pt idx="14257">
                  <c:v>17.252466127331399</c:v>
                </c:pt>
                <c:pt idx="14258">
                  <c:v>17.259195605952598</c:v>
                </c:pt>
                <c:pt idx="14259">
                  <c:v>17.265537482888</c:v>
                </c:pt>
                <c:pt idx="14260">
                  <c:v>17.271272201355298</c:v>
                </c:pt>
                <c:pt idx="14261">
                  <c:v>17.2892449857099</c:v>
                </c:pt>
                <c:pt idx="14262">
                  <c:v>17.2942848818371</c:v>
                </c:pt>
                <c:pt idx="14263">
                  <c:v>17.299212858048101</c:v>
                </c:pt>
                <c:pt idx="14264">
                  <c:v>17.303766400396299</c:v>
                </c:pt>
                <c:pt idx="14265">
                  <c:v>17.307943399939798</c:v>
                </c:pt>
                <c:pt idx="14266">
                  <c:v>17.311546440198899</c:v>
                </c:pt>
                <c:pt idx="14267">
                  <c:v>17.314986888710301</c:v>
                </c:pt>
                <c:pt idx="14268">
                  <c:v>17.318069849685902</c:v>
                </c:pt>
                <c:pt idx="14269">
                  <c:v>17.328393587185499</c:v>
                </c:pt>
                <c:pt idx="14270">
                  <c:v>17.3306405350062</c:v>
                </c:pt>
                <c:pt idx="14271">
                  <c:v>17.332732654071901</c:v>
                </c:pt>
                <c:pt idx="14272">
                  <c:v>17.3345339289374</c:v>
                </c:pt>
                <c:pt idx="14273">
                  <c:v>17.336049051265999</c:v>
                </c:pt>
                <c:pt idx="14274">
                  <c:v>17.3374585790285</c:v>
                </c:pt>
                <c:pt idx="14275">
                  <c:v>17.3386606909012</c:v>
                </c:pt>
                <c:pt idx="14276">
                  <c:v>17.3397928378924</c:v>
                </c:pt>
                <c:pt idx="14277">
                  <c:v>17.346178181547401</c:v>
                </c:pt>
                <c:pt idx="14278">
                  <c:v>17.347048269145201</c:v>
                </c:pt>
                <c:pt idx="14279">
                  <c:v>17.347925714561001</c:v>
                </c:pt>
                <c:pt idx="14280">
                  <c:v>17.3489501840711</c:v>
                </c:pt>
                <c:pt idx="14281">
                  <c:v>17.350026904245698</c:v>
                </c:pt>
                <c:pt idx="14282">
                  <c:v>17.351175361423</c:v>
                </c:pt>
                <c:pt idx="14283">
                  <c:v>17.352716162134101</c:v>
                </c:pt>
                <c:pt idx="14284">
                  <c:v>17.354316222639</c:v>
                </c:pt>
                <c:pt idx="14285">
                  <c:v>17.362289267683501</c:v>
                </c:pt>
                <c:pt idx="14286">
                  <c:v>17.3642600090946</c:v>
                </c:pt>
                <c:pt idx="14287">
                  <c:v>17.3665801020069</c:v>
                </c:pt>
                <c:pt idx="14288">
                  <c:v>17.369228909821601</c:v>
                </c:pt>
                <c:pt idx="14289">
                  <c:v>17.372082138245499</c:v>
                </c:pt>
                <c:pt idx="14290">
                  <c:v>17.375228749978699</c:v>
                </c:pt>
                <c:pt idx="14291">
                  <c:v>17.3784126342115</c:v>
                </c:pt>
                <c:pt idx="14292">
                  <c:v>17.382052300781201</c:v>
                </c:pt>
                <c:pt idx="14293">
                  <c:v>17.394161432685799</c:v>
                </c:pt>
                <c:pt idx="14294">
                  <c:v>17.397958343647101</c:v>
                </c:pt>
                <c:pt idx="14295">
                  <c:v>17.401992867344202</c:v>
                </c:pt>
                <c:pt idx="14296">
                  <c:v>17.406220577696299</c:v>
                </c:pt>
                <c:pt idx="14297">
                  <c:v>17.410535908107899</c:v>
                </c:pt>
                <c:pt idx="14298">
                  <c:v>17.4148052828997</c:v>
                </c:pt>
                <c:pt idx="14299">
                  <c:v>17.419013046434198</c:v>
                </c:pt>
                <c:pt idx="14300">
                  <c:v>17.4233660516452</c:v>
                </c:pt>
                <c:pt idx="14301">
                  <c:v>17.4360582050465</c:v>
                </c:pt>
                <c:pt idx="14302">
                  <c:v>17.440013578046599</c:v>
                </c:pt>
                <c:pt idx="14303">
                  <c:v>17.443801371257699</c:v>
                </c:pt>
                <c:pt idx="14304">
                  <c:v>17.447471584631302</c:v>
                </c:pt>
                <c:pt idx="14305">
                  <c:v>17.451086956425002</c:v>
                </c:pt>
                <c:pt idx="14306">
                  <c:v>17.454384721610499</c:v>
                </c:pt>
                <c:pt idx="14307">
                  <c:v>17.4575797875276</c:v>
                </c:pt>
                <c:pt idx="14308">
                  <c:v>17.460298554360101</c:v>
                </c:pt>
                <c:pt idx="14309">
                  <c:v>17.469436235063998</c:v>
                </c:pt>
                <c:pt idx="14310">
                  <c:v>17.471704456635599</c:v>
                </c:pt>
                <c:pt idx="14311">
                  <c:v>17.4739435570824</c:v>
                </c:pt>
                <c:pt idx="14312">
                  <c:v>17.4758866410831</c:v>
                </c:pt>
                <c:pt idx="14313">
                  <c:v>17.477720491642799</c:v>
                </c:pt>
                <c:pt idx="14314">
                  <c:v>17.479331918562401</c:v>
                </c:pt>
                <c:pt idx="14315">
                  <c:v>17.4806472781864</c:v>
                </c:pt>
                <c:pt idx="14316">
                  <c:v>17.4819548344075</c:v>
                </c:pt>
                <c:pt idx="14317">
                  <c:v>17.487369923139401</c:v>
                </c:pt>
                <c:pt idx="14318">
                  <c:v>17.488318071746701</c:v>
                </c:pt>
                <c:pt idx="14319">
                  <c:v>17.489266963791199</c:v>
                </c:pt>
                <c:pt idx="14320">
                  <c:v>17.490193341540401</c:v>
                </c:pt>
                <c:pt idx="14321">
                  <c:v>17.491009439938601</c:v>
                </c:pt>
                <c:pt idx="14322">
                  <c:v>17.491906116746101</c:v>
                </c:pt>
                <c:pt idx="14323">
                  <c:v>17.492807708559901</c:v>
                </c:pt>
                <c:pt idx="14324">
                  <c:v>17.493727414556101</c:v>
                </c:pt>
                <c:pt idx="14325">
                  <c:v>17.498539514822799</c:v>
                </c:pt>
                <c:pt idx="14326">
                  <c:v>17.499493241957801</c:v>
                </c:pt>
                <c:pt idx="14327">
                  <c:v>17.500582788292601</c:v>
                </c:pt>
                <c:pt idx="14328">
                  <c:v>17.5017472568146</c:v>
                </c:pt>
                <c:pt idx="14329">
                  <c:v>17.503063219150398</c:v>
                </c:pt>
                <c:pt idx="14330">
                  <c:v>17.504440550207601</c:v>
                </c:pt>
                <c:pt idx="14331">
                  <c:v>17.5058807905531</c:v>
                </c:pt>
                <c:pt idx="14332">
                  <c:v>17.507384229331699</c:v>
                </c:pt>
                <c:pt idx="14333">
                  <c:v>17.513682128333201</c:v>
                </c:pt>
                <c:pt idx="14334">
                  <c:v>17.515391827887299</c:v>
                </c:pt>
                <c:pt idx="14335">
                  <c:v>17.5172654045348</c:v>
                </c:pt>
                <c:pt idx="14336">
                  <c:v>17.519218834359702</c:v>
                </c:pt>
                <c:pt idx="14337">
                  <c:v>17.5212103784622</c:v>
                </c:pt>
                <c:pt idx="14338">
                  <c:v>17.5233075126058</c:v>
                </c:pt>
                <c:pt idx="14339">
                  <c:v>17.525301036611499</c:v>
                </c:pt>
                <c:pt idx="14340">
                  <c:v>17.527434012029801</c:v>
                </c:pt>
                <c:pt idx="14341">
                  <c:v>17.53478314402</c:v>
                </c:pt>
                <c:pt idx="14342">
                  <c:v>17.536917247866398</c:v>
                </c:pt>
                <c:pt idx="14343">
                  <c:v>17.538905396232</c:v>
                </c:pt>
                <c:pt idx="14344">
                  <c:v>17.540958097888002</c:v>
                </c:pt>
                <c:pt idx="14345">
                  <c:v>17.542936486505301</c:v>
                </c:pt>
                <c:pt idx="14346">
                  <c:v>17.544817901710601</c:v>
                </c:pt>
                <c:pt idx="14347">
                  <c:v>17.5465794000282</c:v>
                </c:pt>
                <c:pt idx="14348">
                  <c:v>17.5481984310054</c:v>
                </c:pt>
                <c:pt idx="14349">
                  <c:v>17.553313263265899</c:v>
                </c:pt>
                <c:pt idx="14350">
                  <c:v>17.554440541772198</c:v>
                </c:pt>
                <c:pt idx="14351">
                  <c:v>17.555508604544301</c:v>
                </c:pt>
                <c:pt idx="14352">
                  <c:v>17.556352163951601</c:v>
                </c:pt>
                <c:pt idx="14353">
                  <c:v>17.556948827638202</c:v>
                </c:pt>
                <c:pt idx="14354">
                  <c:v>17.557289095305201</c:v>
                </c:pt>
                <c:pt idx="14355">
                  <c:v>17.557357660621399</c:v>
                </c:pt>
                <c:pt idx="14356">
                  <c:v>17.557153086607801</c:v>
                </c:pt>
                <c:pt idx="14357">
                  <c:v>17.5563753079355</c:v>
                </c:pt>
                <c:pt idx="14358">
                  <c:v>17.5556523125043</c:v>
                </c:pt>
                <c:pt idx="14359">
                  <c:v>17.554631029260101</c:v>
                </c:pt>
                <c:pt idx="14360">
                  <c:v>17.553299448534801</c:v>
                </c:pt>
                <c:pt idx="14361">
                  <c:v>17.551688871809102</c:v>
                </c:pt>
                <c:pt idx="14362">
                  <c:v>17.549914126689099</c:v>
                </c:pt>
                <c:pt idx="14363">
                  <c:v>17.547846395107499</c:v>
                </c:pt>
                <c:pt idx="14364">
                  <c:v>17.545576792112499</c:v>
                </c:pt>
                <c:pt idx="14365">
                  <c:v>17.539366175387102</c:v>
                </c:pt>
                <c:pt idx="14366">
                  <c:v>17.536881620071199</c:v>
                </c:pt>
                <c:pt idx="14367">
                  <c:v>17.534163600546201</c:v>
                </c:pt>
                <c:pt idx="14368">
                  <c:v>17.5314666914926</c:v>
                </c:pt>
                <c:pt idx="14369">
                  <c:v>17.528627870802399</c:v>
                </c:pt>
                <c:pt idx="14370">
                  <c:v>17.525713000599001</c:v>
                </c:pt>
                <c:pt idx="14371">
                  <c:v>17.522908260581399</c:v>
                </c:pt>
                <c:pt idx="14372">
                  <c:v>17.5200181625972</c:v>
                </c:pt>
                <c:pt idx="14373">
                  <c:v>17.513317645268302</c:v>
                </c:pt>
                <c:pt idx="14374">
                  <c:v>17.5107037397431</c:v>
                </c:pt>
                <c:pt idx="14375">
                  <c:v>17.5081415684852</c:v>
                </c:pt>
                <c:pt idx="14376">
                  <c:v>17.505648393700099</c:v>
                </c:pt>
                <c:pt idx="14377">
                  <c:v>17.5033558533909</c:v>
                </c:pt>
                <c:pt idx="14378">
                  <c:v>17.5011373995006</c:v>
                </c:pt>
                <c:pt idx="14379">
                  <c:v>17.499125011096201</c:v>
                </c:pt>
                <c:pt idx="14380">
                  <c:v>17.4972340395415</c:v>
                </c:pt>
                <c:pt idx="14381">
                  <c:v>17.4936100915161</c:v>
                </c:pt>
                <c:pt idx="14382">
                  <c:v>17.492024916954701</c:v>
                </c:pt>
                <c:pt idx="14383">
                  <c:v>17.490575384288899</c:v>
                </c:pt>
                <c:pt idx="14384">
                  <c:v>17.489277617778299</c:v>
                </c:pt>
                <c:pt idx="14385">
                  <c:v>17.488151428372099</c:v>
                </c:pt>
                <c:pt idx="14386">
                  <c:v>17.4871132226389</c:v>
                </c:pt>
                <c:pt idx="14387">
                  <c:v>17.486210381953001</c:v>
                </c:pt>
                <c:pt idx="14388">
                  <c:v>17.4854249859787</c:v>
                </c:pt>
                <c:pt idx="14389">
                  <c:v>17.484647043786001</c:v>
                </c:pt>
                <c:pt idx="14390">
                  <c:v>17.4840352893209</c:v>
                </c:pt>
                <c:pt idx="14391">
                  <c:v>17.483499627047099</c:v>
                </c:pt>
                <c:pt idx="14392">
                  <c:v>17.483027650586099</c:v>
                </c:pt>
                <c:pt idx="14393">
                  <c:v>17.482614741860399</c:v>
                </c:pt>
                <c:pt idx="14394">
                  <c:v>17.482227889260301</c:v>
                </c:pt>
                <c:pt idx="14395">
                  <c:v>17.481875293811399</c:v>
                </c:pt>
                <c:pt idx="14396">
                  <c:v>17.481508502372101</c:v>
                </c:pt>
                <c:pt idx="14397">
                  <c:v>17.4816984695636</c:v>
                </c:pt>
                <c:pt idx="14398">
                  <c:v>17.481310277570302</c:v>
                </c:pt>
                <c:pt idx="14399">
                  <c:v>17.480859965567301</c:v>
                </c:pt>
                <c:pt idx="14400">
                  <c:v>17.480401132252901</c:v>
                </c:pt>
                <c:pt idx="14401">
                  <c:v>17.4798309227901</c:v>
                </c:pt>
                <c:pt idx="14402">
                  <c:v>17.479133071100801</c:v>
                </c:pt>
                <c:pt idx="14403">
                  <c:v>17.478388814001701</c:v>
                </c:pt>
                <c:pt idx="14404">
                  <c:v>17.477599975183399</c:v>
                </c:pt>
                <c:pt idx="14405">
                  <c:v>17.476806593248199</c:v>
                </c:pt>
                <c:pt idx="14406">
                  <c:v>17.475723244119902</c:v>
                </c:pt>
                <c:pt idx="14407">
                  <c:v>17.4745783010056</c:v>
                </c:pt>
                <c:pt idx="14408">
                  <c:v>17.473371895216498</c:v>
                </c:pt>
                <c:pt idx="14409">
                  <c:v>17.471839307901998</c:v>
                </c:pt>
                <c:pt idx="14410">
                  <c:v>17.4702345113684</c:v>
                </c:pt>
                <c:pt idx="14411">
                  <c:v>17.4685682248215</c:v>
                </c:pt>
                <c:pt idx="14412">
                  <c:v>17.466856322573499</c:v>
                </c:pt>
                <c:pt idx="14413">
                  <c:v>17.464107352312499</c:v>
                </c:pt>
                <c:pt idx="14414">
                  <c:v>17.462288332310099</c:v>
                </c:pt>
                <c:pt idx="14415">
                  <c:v>17.460358166994901</c:v>
                </c:pt>
                <c:pt idx="14416">
                  <c:v>17.4583865221989</c:v>
                </c:pt>
                <c:pt idx="14417">
                  <c:v>17.456415144340799</c:v>
                </c:pt>
                <c:pt idx="14418">
                  <c:v>17.454403814603999</c:v>
                </c:pt>
                <c:pt idx="14419">
                  <c:v>17.4523696128803</c:v>
                </c:pt>
                <c:pt idx="14420">
                  <c:v>17.450381041333799</c:v>
                </c:pt>
                <c:pt idx="14421">
                  <c:v>17.446806733669</c:v>
                </c:pt>
                <c:pt idx="14422">
                  <c:v>17.444954190389598</c:v>
                </c:pt>
                <c:pt idx="14423">
                  <c:v>17.443077232714899</c:v>
                </c:pt>
                <c:pt idx="14424">
                  <c:v>17.441303961813801</c:v>
                </c:pt>
                <c:pt idx="14425">
                  <c:v>17.439594705971601</c:v>
                </c:pt>
                <c:pt idx="14426">
                  <c:v>17.438012990125301</c:v>
                </c:pt>
                <c:pt idx="14427">
                  <c:v>17.436500824346101</c:v>
                </c:pt>
                <c:pt idx="14428">
                  <c:v>17.435121080422</c:v>
                </c:pt>
                <c:pt idx="14429">
                  <c:v>17.4308038231155</c:v>
                </c:pt>
                <c:pt idx="14430">
                  <c:v>17.4297293369466</c:v>
                </c:pt>
                <c:pt idx="14431">
                  <c:v>17.428714666853601</c:v>
                </c:pt>
                <c:pt idx="14432">
                  <c:v>17.427857146380902</c:v>
                </c:pt>
                <c:pt idx="14433">
                  <c:v>17.427131354479201</c:v>
                </c:pt>
                <c:pt idx="14434">
                  <c:v>17.4265755174094</c:v>
                </c:pt>
                <c:pt idx="14435">
                  <c:v>17.426156288231599</c:v>
                </c:pt>
                <c:pt idx="14436">
                  <c:v>17.425892249877101</c:v>
                </c:pt>
                <c:pt idx="14437">
                  <c:v>17.427138878373999</c:v>
                </c:pt>
                <c:pt idx="14438">
                  <c:v>17.427125597179099</c:v>
                </c:pt>
                <c:pt idx="14439">
                  <c:v>17.427274440986402</c:v>
                </c:pt>
                <c:pt idx="14440">
                  <c:v>17.427647337649699</c:v>
                </c:pt>
                <c:pt idx="14441">
                  <c:v>17.4281298678974</c:v>
                </c:pt>
                <c:pt idx="14442">
                  <c:v>17.428844879939799</c:v>
                </c:pt>
                <c:pt idx="14443">
                  <c:v>17.429740614045599</c:v>
                </c:pt>
                <c:pt idx="14444">
                  <c:v>17.4308109238894</c:v>
                </c:pt>
                <c:pt idx="14445">
                  <c:v>17.437243261687001</c:v>
                </c:pt>
                <c:pt idx="14446">
                  <c:v>17.438288760621301</c:v>
                </c:pt>
                <c:pt idx="14447">
                  <c:v>17.4395981929435</c:v>
                </c:pt>
                <c:pt idx="14448">
                  <c:v>17.441122486641301</c:v>
                </c:pt>
                <c:pt idx="14449">
                  <c:v>17.442751675287901</c:v>
                </c:pt>
                <c:pt idx="14450">
                  <c:v>17.444467552361498</c:v>
                </c:pt>
                <c:pt idx="14451">
                  <c:v>17.446251437471599</c:v>
                </c:pt>
                <c:pt idx="14452">
                  <c:v>17.448086091626902</c:v>
                </c:pt>
                <c:pt idx="14453">
                  <c:v>17.457603942339698</c:v>
                </c:pt>
                <c:pt idx="14454">
                  <c:v>17.459105291501398</c:v>
                </c:pt>
                <c:pt idx="14455">
                  <c:v>17.4609798223482</c:v>
                </c:pt>
                <c:pt idx="14456">
                  <c:v>17.462859720098798</c:v>
                </c:pt>
                <c:pt idx="14457">
                  <c:v>17.4647268385581</c:v>
                </c:pt>
                <c:pt idx="14458">
                  <c:v>17.466564908088198</c:v>
                </c:pt>
                <c:pt idx="14459">
                  <c:v>17.468355289988398</c:v>
                </c:pt>
                <c:pt idx="14460">
                  <c:v>17.469909634760999</c:v>
                </c:pt>
                <c:pt idx="14461">
                  <c:v>17.478728387196401</c:v>
                </c:pt>
                <c:pt idx="14462">
                  <c:v>17.480273394856301</c:v>
                </c:pt>
                <c:pt idx="14463">
                  <c:v>17.481770313973101</c:v>
                </c:pt>
                <c:pt idx="14464">
                  <c:v>17.483003195961501</c:v>
                </c:pt>
                <c:pt idx="14465">
                  <c:v>17.4842159541146</c:v>
                </c:pt>
                <c:pt idx="14466">
                  <c:v>17.4853146195133</c:v>
                </c:pt>
                <c:pt idx="14467">
                  <c:v>17.4863018308357</c:v>
                </c:pt>
                <c:pt idx="14468">
                  <c:v>17.4870809849239</c:v>
                </c:pt>
                <c:pt idx="14469">
                  <c:v>17.493743159261701</c:v>
                </c:pt>
                <c:pt idx="14470">
                  <c:v>17.494291628030599</c:v>
                </c:pt>
                <c:pt idx="14471">
                  <c:v>17.494906195378601</c:v>
                </c:pt>
                <c:pt idx="14472">
                  <c:v>17.495421321345798</c:v>
                </c:pt>
                <c:pt idx="14473">
                  <c:v>17.4959477425591</c:v>
                </c:pt>
                <c:pt idx="14474">
                  <c:v>17.496338903107201</c:v>
                </c:pt>
                <c:pt idx="14475">
                  <c:v>17.496863299842801</c:v>
                </c:pt>
                <c:pt idx="14476">
                  <c:v>17.4974244145474</c:v>
                </c:pt>
                <c:pt idx="14477">
                  <c:v>17.503603248656201</c:v>
                </c:pt>
                <c:pt idx="14478">
                  <c:v>17.504220986753101</c:v>
                </c:pt>
                <c:pt idx="14479">
                  <c:v>17.5050004864157</c:v>
                </c:pt>
                <c:pt idx="14480">
                  <c:v>17.505769192158301</c:v>
                </c:pt>
                <c:pt idx="14481">
                  <c:v>17.506869895518701</c:v>
                </c:pt>
                <c:pt idx="14482">
                  <c:v>17.508205309608901</c:v>
                </c:pt>
                <c:pt idx="14483">
                  <c:v>17.509734202696301</c:v>
                </c:pt>
                <c:pt idx="14484">
                  <c:v>17.5114846317332</c:v>
                </c:pt>
                <c:pt idx="14485">
                  <c:v>17.519755315073802</c:v>
                </c:pt>
                <c:pt idx="14486">
                  <c:v>17.521823010179101</c:v>
                </c:pt>
                <c:pt idx="14487">
                  <c:v>17.524145920405701</c:v>
                </c:pt>
                <c:pt idx="14488">
                  <c:v>17.526973211234001</c:v>
                </c:pt>
                <c:pt idx="14489">
                  <c:v>17.530091764614699</c:v>
                </c:pt>
                <c:pt idx="14490">
                  <c:v>17.5333231253713</c:v>
                </c:pt>
                <c:pt idx="14491">
                  <c:v>17.536930598949802</c:v>
                </c:pt>
                <c:pt idx="14492">
                  <c:v>17.540623354184401</c:v>
                </c:pt>
                <c:pt idx="14493">
                  <c:v>17.550702482523</c:v>
                </c:pt>
                <c:pt idx="14494">
                  <c:v>17.5546890420846</c:v>
                </c:pt>
                <c:pt idx="14495">
                  <c:v>17.558895985429999</c:v>
                </c:pt>
                <c:pt idx="14496">
                  <c:v>17.563080977437899</c:v>
                </c:pt>
                <c:pt idx="14497">
                  <c:v>17.567456795123501</c:v>
                </c:pt>
                <c:pt idx="14498">
                  <c:v>17.571777472481799</c:v>
                </c:pt>
                <c:pt idx="14499">
                  <c:v>17.576061899919502</c:v>
                </c:pt>
                <c:pt idx="14500">
                  <c:v>17.580194463108601</c:v>
                </c:pt>
                <c:pt idx="14501">
                  <c:v>17.589065292719901</c:v>
                </c:pt>
                <c:pt idx="14502">
                  <c:v>17.5928887967459</c:v>
                </c:pt>
                <c:pt idx="14503">
                  <c:v>17.596678169844601</c:v>
                </c:pt>
                <c:pt idx="14504">
                  <c:v>17.600298994617798</c:v>
                </c:pt>
                <c:pt idx="14505">
                  <c:v>17.6032854683199</c:v>
                </c:pt>
                <c:pt idx="14506">
                  <c:v>17.606132211873899</c:v>
                </c:pt>
                <c:pt idx="14507">
                  <c:v>17.608692508832199</c:v>
                </c:pt>
                <c:pt idx="14508">
                  <c:v>17.610907158240298</c:v>
                </c:pt>
                <c:pt idx="14509">
                  <c:v>17.615640095817099</c:v>
                </c:pt>
                <c:pt idx="14510">
                  <c:v>17.616970115768101</c:v>
                </c:pt>
                <c:pt idx="14511">
                  <c:v>17.6179832536059</c:v>
                </c:pt>
                <c:pt idx="14512">
                  <c:v>17.618588608666101</c:v>
                </c:pt>
                <c:pt idx="14513">
                  <c:v>17.618738257179398</c:v>
                </c:pt>
                <c:pt idx="14514">
                  <c:v>17.6184466094589</c:v>
                </c:pt>
                <c:pt idx="14515">
                  <c:v>17.617799718563301</c:v>
                </c:pt>
                <c:pt idx="14516">
                  <c:v>17.616767720126099</c:v>
                </c:pt>
                <c:pt idx="14517">
                  <c:v>17.615968442487699</c:v>
                </c:pt>
                <c:pt idx="14518">
                  <c:v>17.6143235250142</c:v>
                </c:pt>
                <c:pt idx="14519">
                  <c:v>17.6124088307729</c:v>
                </c:pt>
                <c:pt idx="14520">
                  <c:v>17.610257644998299</c:v>
                </c:pt>
                <c:pt idx="14521">
                  <c:v>17.607906440479098</c:v>
                </c:pt>
                <c:pt idx="14522">
                  <c:v>17.6053847166521</c:v>
                </c:pt>
                <c:pt idx="14523">
                  <c:v>17.602674638802998</c:v>
                </c:pt>
                <c:pt idx="14524">
                  <c:v>17.599806013119199</c:v>
                </c:pt>
                <c:pt idx="14525">
                  <c:v>17.595572268832601</c:v>
                </c:pt>
                <c:pt idx="14526">
                  <c:v>17.592154245390599</c:v>
                </c:pt>
                <c:pt idx="14527">
                  <c:v>17.588658762889501</c:v>
                </c:pt>
                <c:pt idx="14528">
                  <c:v>17.585097483742601</c:v>
                </c:pt>
                <c:pt idx="14529">
                  <c:v>17.581554021475402</c:v>
                </c:pt>
                <c:pt idx="14530">
                  <c:v>17.578041936322801</c:v>
                </c:pt>
                <c:pt idx="14531">
                  <c:v>17.574563759978901</c:v>
                </c:pt>
                <c:pt idx="14532">
                  <c:v>17.5712146789824</c:v>
                </c:pt>
                <c:pt idx="14533">
                  <c:v>17.566859299544799</c:v>
                </c:pt>
                <c:pt idx="14534">
                  <c:v>17.563868983251702</c:v>
                </c:pt>
                <c:pt idx="14535">
                  <c:v>17.560967003179201</c:v>
                </c:pt>
                <c:pt idx="14536">
                  <c:v>17.558280438422798</c:v>
                </c:pt>
                <c:pt idx="14537">
                  <c:v>17.555846606834901</c:v>
                </c:pt>
                <c:pt idx="14538">
                  <c:v>17.553625208292299</c:v>
                </c:pt>
                <c:pt idx="14539">
                  <c:v>17.551654048223501</c:v>
                </c:pt>
                <c:pt idx="14540">
                  <c:v>17.549938086091402</c:v>
                </c:pt>
                <c:pt idx="14541">
                  <c:v>17.5487321718857</c:v>
                </c:pt>
                <c:pt idx="14542">
                  <c:v>17.547545817764998</c:v>
                </c:pt>
                <c:pt idx="14543">
                  <c:v>17.546625273453099</c:v>
                </c:pt>
                <c:pt idx="14544">
                  <c:v>17.545916995470598</c:v>
                </c:pt>
                <c:pt idx="14545">
                  <c:v>17.545481035108999</c:v>
                </c:pt>
                <c:pt idx="14546">
                  <c:v>17.545307011844699</c:v>
                </c:pt>
                <c:pt idx="14547">
                  <c:v>17.545281607384499</c:v>
                </c:pt>
                <c:pt idx="14548">
                  <c:v>17.545533062111701</c:v>
                </c:pt>
                <c:pt idx="14549">
                  <c:v>17.547882229876802</c:v>
                </c:pt>
                <c:pt idx="14550">
                  <c:v>17.5483437990566</c:v>
                </c:pt>
                <c:pt idx="14551">
                  <c:v>17.549051175076599</c:v>
                </c:pt>
                <c:pt idx="14552">
                  <c:v>17.549849613935201</c:v>
                </c:pt>
                <c:pt idx="14553">
                  <c:v>17.5507270656197</c:v>
                </c:pt>
                <c:pt idx="14554">
                  <c:v>17.5516731083016</c:v>
                </c:pt>
                <c:pt idx="14555">
                  <c:v>17.552681289517501</c:v>
                </c:pt>
                <c:pt idx="14556">
                  <c:v>17.553754145117399</c:v>
                </c:pt>
                <c:pt idx="14557">
                  <c:v>17.5568346915273</c:v>
                </c:pt>
                <c:pt idx="14558">
                  <c:v>17.557708277477801</c:v>
                </c:pt>
                <c:pt idx="14559">
                  <c:v>17.5585958079741</c:v>
                </c:pt>
                <c:pt idx="14560">
                  <c:v>17.559402182110301</c:v>
                </c:pt>
                <c:pt idx="14561">
                  <c:v>17.560121840566801</c:v>
                </c:pt>
                <c:pt idx="14562">
                  <c:v>17.561006592345599</c:v>
                </c:pt>
                <c:pt idx="14563">
                  <c:v>17.561793752451901</c:v>
                </c:pt>
                <c:pt idx="14564">
                  <c:v>17.562369102637</c:v>
                </c:pt>
                <c:pt idx="14565">
                  <c:v>17.5636431312432</c:v>
                </c:pt>
                <c:pt idx="14566">
                  <c:v>17.564043199128601</c:v>
                </c:pt>
                <c:pt idx="14567">
                  <c:v>17.564322830914101</c:v>
                </c:pt>
                <c:pt idx="14568">
                  <c:v>17.564553171197701</c:v>
                </c:pt>
                <c:pt idx="14569">
                  <c:v>17.564665162256301</c:v>
                </c:pt>
                <c:pt idx="14570">
                  <c:v>17.564650036114799</c:v>
                </c:pt>
                <c:pt idx="14571">
                  <c:v>17.564627748512901</c:v>
                </c:pt>
                <c:pt idx="14572">
                  <c:v>17.5645005342218</c:v>
                </c:pt>
                <c:pt idx="14573">
                  <c:v>17.564676039820501</c:v>
                </c:pt>
                <c:pt idx="14574">
                  <c:v>17.564483971801199</c:v>
                </c:pt>
                <c:pt idx="14575">
                  <c:v>17.564212885203599</c:v>
                </c:pt>
                <c:pt idx="14576">
                  <c:v>17.564023602171599</c:v>
                </c:pt>
                <c:pt idx="14577">
                  <c:v>17.563893605932002</c:v>
                </c:pt>
                <c:pt idx="14578">
                  <c:v>17.563853612059201</c:v>
                </c:pt>
                <c:pt idx="14579">
                  <c:v>17.563754786100699</c:v>
                </c:pt>
                <c:pt idx="14580">
                  <c:v>17.563863885835399</c:v>
                </c:pt>
                <c:pt idx="14581">
                  <c:v>17.565766413307401</c:v>
                </c:pt>
                <c:pt idx="14582">
                  <c:v>17.566068657192499</c:v>
                </c:pt>
                <c:pt idx="14583">
                  <c:v>17.566591644578999</c:v>
                </c:pt>
                <c:pt idx="14584">
                  <c:v>17.567301150239299</c:v>
                </c:pt>
                <c:pt idx="14585">
                  <c:v>17.568142860420998</c:v>
                </c:pt>
                <c:pt idx="14586">
                  <c:v>17.569255159014901</c:v>
                </c:pt>
                <c:pt idx="14587">
                  <c:v>17.570504082920799</c:v>
                </c:pt>
                <c:pt idx="14588">
                  <c:v>17.5720630320194</c:v>
                </c:pt>
                <c:pt idx="14589">
                  <c:v>17.577912401941099</c:v>
                </c:pt>
                <c:pt idx="14590">
                  <c:v>17.579802460922402</c:v>
                </c:pt>
                <c:pt idx="14591">
                  <c:v>17.581908180849901</c:v>
                </c:pt>
                <c:pt idx="14592">
                  <c:v>17.584344000761099</c:v>
                </c:pt>
                <c:pt idx="14593">
                  <c:v>17.586858736819099</c:v>
                </c:pt>
                <c:pt idx="14594">
                  <c:v>17.589659125410002</c:v>
                </c:pt>
                <c:pt idx="14595">
                  <c:v>17.592617297222201</c:v>
                </c:pt>
                <c:pt idx="14596">
                  <c:v>17.595781117281302</c:v>
                </c:pt>
                <c:pt idx="14597">
                  <c:v>17.6054107501391</c:v>
                </c:pt>
                <c:pt idx="14598">
                  <c:v>17.608911467552399</c:v>
                </c:pt>
                <c:pt idx="14599">
                  <c:v>17.612383292249799</c:v>
                </c:pt>
                <c:pt idx="14600">
                  <c:v>17.615906355087599</c:v>
                </c:pt>
                <c:pt idx="14601">
                  <c:v>17.619671153925999</c:v>
                </c:pt>
                <c:pt idx="14602">
                  <c:v>17.623286698804499</c:v>
                </c:pt>
                <c:pt idx="14603">
                  <c:v>17.627048370354899</c:v>
                </c:pt>
                <c:pt idx="14604">
                  <c:v>17.630617089801099</c:v>
                </c:pt>
                <c:pt idx="14605">
                  <c:v>17.641149810586501</c:v>
                </c:pt>
                <c:pt idx="14606">
                  <c:v>17.644514485571399</c:v>
                </c:pt>
                <c:pt idx="14607">
                  <c:v>17.6476950822174</c:v>
                </c:pt>
                <c:pt idx="14608">
                  <c:v>17.650840886816901</c:v>
                </c:pt>
                <c:pt idx="14609">
                  <c:v>17.653734438427399</c:v>
                </c:pt>
                <c:pt idx="14610">
                  <c:v>17.656351378608299</c:v>
                </c:pt>
                <c:pt idx="14611">
                  <c:v>17.6587737980059</c:v>
                </c:pt>
                <c:pt idx="14612">
                  <c:v>17.6608238288851</c:v>
                </c:pt>
                <c:pt idx="14613">
                  <c:v>17.6667274620618</c:v>
                </c:pt>
                <c:pt idx="14614">
                  <c:v>17.667997592573201</c:v>
                </c:pt>
                <c:pt idx="14615">
                  <c:v>17.669059701137499</c:v>
                </c:pt>
                <c:pt idx="14616">
                  <c:v>17.669743945768801</c:v>
                </c:pt>
                <c:pt idx="14617">
                  <c:v>17.6699914038626</c:v>
                </c:pt>
                <c:pt idx="14618">
                  <c:v>17.669921057288398</c:v>
                </c:pt>
                <c:pt idx="14619">
                  <c:v>17.669484455396599</c:v>
                </c:pt>
                <c:pt idx="14620">
                  <c:v>17.668745089083</c:v>
                </c:pt>
                <c:pt idx="14621">
                  <c:v>17.6684324171414</c:v>
                </c:pt>
                <c:pt idx="14622">
                  <c:v>17.667053662631201</c:v>
                </c:pt>
                <c:pt idx="14623">
                  <c:v>17.665476399769499</c:v>
                </c:pt>
                <c:pt idx="14624">
                  <c:v>17.663693386178402</c:v>
                </c:pt>
                <c:pt idx="14625">
                  <c:v>17.661743127564801</c:v>
                </c:pt>
                <c:pt idx="14626">
                  <c:v>17.659666708103298</c:v>
                </c:pt>
                <c:pt idx="14627">
                  <c:v>17.657546290602099</c:v>
                </c:pt>
                <c:pt idx="14628">
                  <c:v>17.655384201399599</c:v>
                </c:pt>
                <c:pt idx="14629">
                  <c:v>17.653500874578299</c:v>
                </c:pt>
                <c:pt idx="14630">
                  <c:v>17.6514341266206</c:v>
                </c:pt>
                <c:pt idx="14631">
                  <c:v>17.649518770352799</c:v>
                </c:pt>
                <c:pt idx="14632">
                  <c:v>17.6477577157548</c:v>
                </c:pt>
                <c:pt idx="14633">
                  <c:v>17.646226393228201</c:v>
                </c:pt>
                <c:pt idx="14634">
                  <c:v>17.6449008853889</c:v>
                </c:pt>
                <c:pt idx="14635">
                  <c:v>17.6439426921273</c:v>
                </c:pt>
                <c:pt idx="14636">
                  <c:v>17.643153923455301</c:v>
                </c:pt>
                <c:pt idx="14637">
                  <c:v>17.646217072234801</c:v>
                </c:pt>
                <c:pt idx="14638">
                  <c:v>17.646189928607701</c:v>
                </c:pt>
                <c:pt idx="14639">
                  <c:v>17.646467893111499</c:v>
                </c:pt>
                <c:pt idx="14640">
                  <c:v>17.647046171760401</c:v>
                </c:pt>
                <c:pt idx="14641">
                  <c:v>17.648085539658702</c:v>
                </c:pt>
                <c:pt idx="14642">
                  <c:v>17.649339678671598</c:v>
                </c:pt>
                <c:pt idx="14643">
                  <c:v>17.651070741031599</c:v>
                </c:pt>
                <c:pt idx="14644">
                  <c:v>17.653092496943898</c:v>
                </c:pt>
                <c:pt idx="14645">
                  <c:v>17.662167906366999</c:v>
                </c:pt>
                <c:pt idx="14646">
                  <c:v>17.664407658050902</c:v>
                </c:pt>
                <c:pt idx="14647">
                  <c:v>17.667182948771501</c:v>
                </c:pt>
                <c:pt idx="14648">
                  <c:v>17.670159374333299</c:v>
                </c:pt>
                <c:pt idx="14649">
                  <c:v>17.673321778472999</c:v>
                </c:pt>
                <c:pt idx="14650">
                  <c:v>17.676655581336199</c:v>
                </c:pt>
                <c:pt idx="14651">
                  <c:v>17.679962056504301</c:v>
                </c:pt>
                <c:pt idx="14652">
                  <c:v>17.6835292974908</c:v>
                </c:pt>
                <c:pt idx="14653">
                  <c:v>17.695289633288699</c:v>
                </c:pt>
                <c:pt idx="14654">
                  <c:v>17.698848060933599</c:v>
                </c:pt>
                <c:pt idx="14655">
                  <c:v>17.7025622898135</c:v>
                </c:pt>
                <c:pt idx="14656">
                  <c:v>17.7062366759417</c:v>
                </c:pt>
                <c:pt idx="14657">
                  <c:v>17.709680823570199</c:v>
                </c:pt>
                <c:pt idx="14658">
                  <c:v>17.713231155842799</c:v>
                </c:pt>
                <c:pt idx="14659">
                  <c:v>17.716698585625998</c:v>
                </c:pt>
                <c:pt idx="14660">
                  <c:v>17.7201772369162</c:v>
                </c:pt>
                <c:pt idx="14661">
                  <c:v>17.730672253354701</c:v>
                </c:pt>
                <c:pt idx="14662">
                  <c:v>17.733704319835802</c:v>
                </c:pt>
                <c:pt idx="14663">
                  <c:v>17.736721435803599</c:v>
                </c:pt>
                <c:pt idx="14664">
                  <c:v>17.739434734434699</c:v>
                </c:pt>
                <c:pt idx="14665">
                  <c:v>17.741967520567002</c:v>
                </c:pt>
                <c:pt idx="14666">
                  <c:v>17.744363215460101</c:v>
                </c:pt>
                <c:pt idx="14667">
                  <c:v>17.746558788822</c:v>
                </c:pt>
                <c:pt idx="14668">
                  <c:v>17.748486151626999</c:v>
                </c:pt>
                <c:pt idx="14669">
                  <c:v>17.754940259846499</c:v>
                </c:pt>
                <c:pt idx="14670">
                  <c:v>17.7561847264266</c:v>
                </c:pt>
                <c:pt idx="14671">
                  <c:v>17.7573040480199</c:v>
                </c:pt>
                <c:pt idx="14672">
                  <c:v>17.758251639701299</c:v>
                </c:pt>
                <c:pt idx="14673">
                  <c:v>17.7589007801481</c:v>
                </c:pt>
                <c:pt idx="14674">
                  <c:v>17.759274681052101</c:v>
                </c:pt>
                <c:pt idx="14675">
                  <c:v>17.759484957824199</c:v>
                </c:pt>
                <c:pt idx="14676">
                  <c:v>17.7593969008201</c:v>
                </c:pt>
                <c:pt idx="14677">
                  <c:v>17.7611128488738</c:v>
                </c:pt>
                <c:pt idx="14678">
                  <c:v>17.7606002224056</c:v>
                </c:pt>
                <c:pt idx="14679">
                  <c:v>17.759936047043499</c:v>
                </c:pt>
                <c:pt idx="14680">
                  <c:v>17.759142295558899</c:v>
                </c:pt>
                <c:pt idx="14681">
                  <c:v>17.758184277920599</c:v>
                </c:pt>
                <c:pt idx="14682">
                  <c:v>17.757135054068701</c:v>
                </c:pt>
                <c:pt idx="14683">
                  <c:v>17.755993794483299</c:v>
                </c:pt>
                <c:pt idx="14684">
                  <c:v>17.754839082300101</c:v>
                </c:pt>
                <c:pt idx="14685">
                  <c:v>17.756102898162599</c:v>
                </c:pt>
                <c:pt idx="14686">
                  <c:v>17.754843496133098</c:v>
                </c:pt>
                <c:pt idx="14687">
                  <c:v>17.753732480926001</c:v>
                </c:pt>
                <c:pt idx="14688">
                  <c:v>17.7526650487574</c:v>
                </c:pt>
                <c:pt idx="14689">
                  <c:v>17.751722638162601</c:v>
                </c:pt>
                <c:pt idx="14690">
                  <c:v>17.7508980985872</c:v>
                </c:pt>
                <c:pt idx="14691">
                  <c:v>17.750243724312199</c:v>
                </c:pt>
                <c:pt idx="14692">
                  <c:v>17.749754833364801</c:v>
                </c:pt>
                <c:pt idx="14693">
                  <c:v>17.752018028507901</c:v>
                </c:pt>
                <c:pt idx="14694">
                  <c:v>17.751885342112601</c:v>
                </c:pt>
                <c:pt idx="14695">
                  <c:v>17.752101925751202</c:v>
                </c:pt>
                <c:pt idx="14696">
                  <c:v>17.752424378352799</c:v>
                </c:pt>
                <c:pt idx="14697">
                  <c:v>17.753036468093601</c:v>
                </c:pt>
                <c:pt idx="14698">
                  <c:v>17.7538610905995</c:v>
                </c:pt>
                <c:pt idx="14699">
                  <c:v>17.755000682075298</c:v>
                </c:pt>
                <c:pt idx="14700">
                  <c:v>17.756298772985701</c:v>
                </c:pt>
                <c:pt idx="14701">
                  <c:v>17.762166414479498</c:v>
                </c:pt>
                <c:pt idx="14702">
                  <c:v>17.7638308209077</c:v>
                </c:pt>
                <c:pt idx="14703">
                  <c:v>17.765606013144701</c:v>
                </c:pt>
                <c:pt idx="14704">
                  <c:v>17.767650730532299</c:v>
                </c:pt>
                <c:pt idx="14705">
                  <c:v>17.7699341629793</c:v>
                </c:pt>
                <c:pt idx="14706">
                  <c:v>17.772205747127</c:v>
                </c:pt>
                <c:pt idx="14707">
                  <c:v>17.774343701594901</c:v>
                </c:pt>
                <c:pt idx="14708">
                  <c:v>17.776863429626601</c:v>
                </c:pt>
                <c:pt idx="14709">
                  <c:v>17.783778133738501</c:v>
                </c:pt>
                <c:pt idx="14710">
                  <c:v>17.786086303444002</c:v>
                </c:pt>
                <c:pt idx="14711">
                  <c:v>17.7883088296118</c:v>
                </c:pt>
                <c:pt idx="14712">
                  <c:v>17.790726467543099</c:v>
                </c:pt>
                <c:pt idx="14713">
                  <c:v>17.792974033578101</c:v>
                </c:pt>
                <c:pt idx="14714">
                  <c:v>17.795152151844601</c:v>
                </c:pt>
                <c:pt idx="14715">
                  <c:v>17.796996877715401</c:v>
                </c:pt>
                <c:pt idx="14716">
                  <c:v>17.798681122345901</c:v>
                </c:pt>
                <c:pt idx="14717">
                  <c:v>17.802703754591501</c:v>
                </c:pt>
                <c:pt idx="14718">
                  <c:v>17.8039788697501</c:v>
                </c:pt>
                <c:pt idx="14719">
                  <c:v>17.804905194159101</c:v>
                </c:pt>
                <c:pt idx="14720">
                  <c:v>17.805552702689301</c:v>
                </c:pt>
                <c:pt idx="14721">
                  <c:v>17.8058930092756</c:v>
                </c:pt>
                <c:pt idx="14722">
                  <c:v>17.8059396178516</c:v>
                </c:pt>
                <c:pt idx="14723">
                  <c:v>17.805679932493799</c:v>
                </c:pt>
                <c:pt idx="14724">
                  <c:v>17.805006400449098</c:v>
                </c:pt>
                <c:pt idx="14725">
                  <c:v>17.803861363551299</c:v>
                </c:pt>
                <c:pt idx="14726">
                  <c:v>17.8026398268123</c:v>
                </c:pt>
                <c:pt idx="14727">
                  <c:v>17.801097109525301</c:v>
                </c:pt>
                <c:pt idx="14728">
                  <c:v>17.799270617433798</c:v>
                </c:pt>
                <c:pt idx="14729">
                  <c:v>17.7971687510226</c:v>
                </c:pt>
                <c:pt idx="14730">
                  <c:v>17.794799033343399</c:v>
                </c:pt>
                <c:pt idx="14731">
                  <c:v>17.792223044987399</c:v>
                </c:pt>
                <c:pt idx="14732">
                  <c:v>17.7894678492674</c:v>
                </c:pt>
                <c:pt idx="14733">
                  <c:v>17.783762420610401</c:v>
                </c:pt>
                <c:pt idx="14734">
                  <c:v>17.780710382317999</c:v>
                </c:pt>
                <c:pt idx="14735">
                  <c:v>17.777505146711999</c:v>
                </c:pt>
                <c:pt idx="14736">
                  <c:v>17.7742285512401</c:v>
                </c:pt>
                <c:pt idx="14737">
                  <c:v>17.770801815983798</c:v>
                </c:pt>
                <c:pt idx="14738">
                  <c:v>17.767223438874101</c:v>
                </c:pt>
                <c:pt idx="14739">
                  <c:v>17.763719408215501</c:v>
                </c:pt>
                <c:pt idx="14740">
                  <c:v>17.760079657199601</c:v>
                </c:pt>
                <c:pt idx="14741">
                  <c:v>17.7527521047204</c:v>
                </c:pt>
                <c:pt idx="14742">
                  <c:v>17.749173633747301</c:v>
                </c:pt>
                <c:pt idx="14743">
                  <c:v>17.745622229557998</c:v>
                </c:pt>
                <c:pt idx="14744">
                  <c:v>17.742054693863398</c:v>
                </c:pt>
                <c:pt idx="14745">
                  <c:v>17.738536461482799</c:v>
                </c:pt>
                <c:pt idx="14746">
                  <c:v>17.735057293627001</c:v>
                </c:pt>
                <c:pt idx="14747">
                  <c:v>17.731705780898899</c:v>
                </c:pt>
                <c:pt idx="14748">
                  <c:v>17.7283574838095</c:v>
                </c:pt>
                <c:pt idx="14749">
                  <c:v>17.7212427757546</c:v>
                </c:pt>
                <c:pt idx="14750">
                  <c:v>17.7181116763212</c:v>
                </c:pt>
                <c:pt idx="14751">
                  <c:v>17.7149058229902</c:v>
                </c:pt>
                <c:pt idx="14752">
                  <c:v>17.7117339272571</c:v>
                </c:pt>
                <c:pt idx="14753">
                  <c:v>17.708716005659099</c:v>
                </c:pt>
                <c:pt idx="14754">
                  <c:v>17.7057794933392</c:v>
                </c:pt>
                <c:pt idx="14755">
                  <c:v>17.702751887682201</c:v>
                </c:pt>
                <c:pt idx="14756">
                  <c:v>17.699868138340001</c:v>
                </c:pt>
                <c:pt idx="14757">
                  <c:v>17.6930977282397</c:v>
                </c:pt>
                <c:pt idx="14758">
                  <c:v>17.690328024807499</c:v>
                </c:pt>
                <c:pt idx="14759">
                  <c:v>17.687468670506099</c:v>
                </c:pt>
                <c:pt idx="14760">
                  <c:v>17.6846883825296</c:v>
                </c:pt>
                <c:pt idx="14761">
                  <c:v>17.681818314507399</c:v>
                </c:pt>
                <c:pt idx="14762">
                  <c:v>17.678934747390599</c:v>
                </c:pt>
                <c:pt idx="14763">
                  <c:v>17.676056657093799</c:v>
                </c:pt>
                <c:pt idx="14764">
                  <c:v>17.673142413605898</c:v>
                </c:pt>
                <c:pt idx="14765">
                  <c:v>17.6655827587721</c:v>
                </c:pt>
                <c:pt idx="14766">
                  <c:v>17.6627276661971</c:v>
                </c:pt>
                <c:pt idx="14767">
                  <c:v>17.659764487181999</c:v>
                </c:pt>
                <c:pt idx="14768">
                  <c:v>17.6567591995119</c:v>
                </c:pt>
                <c:pt idx="14769">
                  <c:v>17.653672358574301</c:v>
                </c:pt>
                <c:pt idx="14770">
                  <c:v>17.650541915465698</c:v>
                </c:pt>
                <c:pt idx="14771">
                  <c:v>17.6474420446179</c:v>
                </c:pt>
                <c:pt idx="14772">
                  <c:v>17.6442636821786</c:v>
                </c:pt>
                <c:pt idx="14773">
                  <c:v>17.635382259649798</c:v>
                </c:pt>
                <c:pt idx="14774">
                  <c:v>17.632121267915998</c:v>
                </c:pt>
                <c:pt idx="14775">
                  <c:v>17.628736356330698</c:v>
                </c:pt>
                <c:pt idx="14776">
                  <c:v>17.6254535036113</c:v>
                </c:pt>
                <c:pt idx="14777">
                  <c:v>17.622013645493499</c:v>
                </c:pt>
                <c:pt idx="14778">
                  <c:v>17.618692410573299</c:v>
                </c:pt>
                <c:pt idx="14779">
                  <c:v>17.615285377102399</c:v>
                </c:pt>
                <c:pt idx="14780">
                  <c:v>17.611694201126198</c:v>
                </c:pt>
                <c:pt idx="14781">
                  <c:v>17.602214264866799</c:v>
                </c:pt>
                <c:pt idx="14782">
                  <c:v>17.5987093292505</c:v>
                </c:pt>
                <c:pt idx="14783">
                  <c:v>17.595196274723701</c:v>
                </c:pt>
                <c:pt idx="14784">
                  <c:v>17.591668663072401</c:v>
                </c:pt>
                <c:pt idx="14785">
                  <c:v>17.5879661023565</c:v>
                </c:pt>
                <c:pt idx="14786">
                  <c:v>17.584275265522798</c:v>
                </c:pt>
                <c:pt idx="14787">
                  <c:v>17.5805545006248</c:v>
                </c:pt>
                <c:pt idx="14788">
                  <c:v>17.5768945107265</c:v>
                </c:pt>
                <c:pt idx="14789">
                  <c:v>17.5673146133541</c:v>
                </c:pt>
                <c:pt idx="14790">
                  <c:v>17.563532077634701</c:v>
                </c:pt>
                <c:pt idx="14791">
                  <c:v>17.5596007381276</c:v>
                </c:pt>
                <c:pt idx="14792">
                  <c:v>17.555663741967301</c:v>
                </c:pt>
                <c:pt idx="14793">
                  <c:v>17.551647403920501</c:v>
                </c:pt>
                <c:pt idx="14794">
                  <c:v>17.547695651136401</c:v>
                </c:pt>
                <c:pt idx="14795">
                  <c:v>17.543564569347499</c:v>
                </c:pt>
                <c:pt idx="14796">
                  <c:v>17.539281689484099</c:v>
                </c:pt>
                <c:pt idx="14797">
                  <c:v>17.528359251577999</c:v>
                </c:pt>
                <c:pt idx="14798">
                  <c:v>17.523945081740301</c:v>
                </c:pt>
                <c:pt idx="14799">
                  <c:v>17.519346659719002</c:v>
                </c:pt>
                <c:pt idx="14800">
                  <c:v>17.514490548865702</c:v>
                </c:pt>
                <c:pt idx="14801">
                  <c:v>17.509632449621598</c:v>
                </c:pt>
                <c:pt idx="14802">
                  <c:v>17.5044134529264</c:v>
                </c:pt>
                <c:pt idx="14803">
                  <c:v>17.499106333730399</c:v>
                </c:pt>
                <c:pt idx="14804">
                  <c:v>17.4937423197333</c:v>
                </c:pt>
                <c:pt idx="14805">
                  <c:v>17.479310952930401</c:v>
                </c:pt>
                <c:pt idx="14806">
                  <c:v>17.473642944319501</c:v>
                </c:pt>
                <c:pt idx="14807">
                  <c:v>17.467592967471202</c:v>
                </c:pt>
                <c:pt idx="14808">
                  <c:v>17.461384680450902</c:v>
                </c:pt>
                <c:pt idx="14809">
                  <c:v>17.4550325153646</c:v>
                </c:pt>
                <c:pt idx="14810">
                  <c:v>17.448770532328702</c:v>
                </c:pt>
                <c:pt idx="14811">
                  <c:v>17.442172205799299</c:v>
                </c:pt>
                <c:pt idx="14812">
                  <c:v>17.435481240116498</c:v>
                </c:pt>
                <c:pt idx="14813">
                  <c:v>17.418062472349</c:v>
                </c:pt>
                <c:pt idx="14814">
                  <c:v>17.4116003656234</c:v>
                </c:pt>
                <c:pt idx="14815">
                  <c:v>17.404804971290599</c:v>
                </c:pt>
                <c:pt idx="14816">
                  <c:v>17.3980335762033</c:v>
                </c:pt>
                <c:pt idx="14817">
                  <c:v>17.391295187921699</c:v>
                </c:pt>
                <c:pt idx="14818">
                  <c:v>17.384646491676602</c:v>
                </c:pt>
                <c:pt idx="14819">
                  <c:v>17.378082489758199</c:v>
                </c:pt>
                <c:pt idx="14820">
                  <c:v>17.371679885464701</c:v>
                </c:pt>
                <c:pt idx="14821">
                  <c:v>17.354675495063798</c:v>
                </c:pt>
                <c:pt idx="14822">
                  <c:v>17.348959679139199</c:v>
                </c:pt>
                <c:pt idx="14823">
                  <c:v>17.3431037061426</c:v>
                </c:pt>
                <c:pt idx="14824">
                  <c:v>17.337367839740502</c:v>
                </c:pt>
                <c:pt idx="14825">
                  <c:v>17.3319237962891</c:v>
                </c:pt>
                <c:pt idx="14826">
                  <c:v>17.326644574268901</c:v>
                </c:pt>
                <c:pt idx="14827">
                  <c:v>17.321621707954201</c:v>
                </c:pt>
                <c:pt idx="14828">
                  <c:v>17.316711298590601</c:v>
                </c:pt>
                <c:pt idx="14829">
                  <c:v>17.302707118992402</c:v>
                </c:pt>
                <c:pt idx="14830">
                  <c:v>17.298654742334499</c:v>
                </c:pt>
                <c:pt idx="14831">
                  <c:v>17.2945097184747</c:v>
                </c:pt>
                <c:pt idx="14832">
                  <c:v>17.290601676985801</c:v>
                </c:pt>
                <c:pt idx="14833">
                  <c:v>17.2868504137058</c:v>
                </c:pt>
                <c:pt idx="14834">
                  <c:v>17.283295499979499</c:v>
                </c:pt>
                <c:pt idx="14835">
                  <c:v>17.280091694857301</c:v>
                </c:pt>
                <c:pt idx="14836">
                  <c:v>17.276909478308699</c:v>
                </c:pt>
                <c:pt idx="14837">
                  <c:v>17.266710057800701</c:v>
                </c:pt>
                <c:pt idx="14838">
                  <c:v>17.2640126410374</c:v>
                </c:pt>
                <c:pt idx="14839">
                  <c:v>17.2613519108729</c:v>
                </c:pt>
                <c:pt idx="14840">
                  <c:v>17.2587768966068</c:v>
                </c:pt>
                <c:pt idx="14841">
                  <c:v>17.256316828016299</c:v>
                </c:pt>
                <c:pt idx="14842">
                  <c:v>17.254089898171902</c:v>
                </c:pt>
                <c:pt idx="14843">
                  <c:v>17.251812236970402</c:v>
                </c:pt>
                <c:pt idx="14844">
                  <c:v>17.249594571591999</c:v>
                </c:pt>
                <c:pt idx="14845">
                  <c:v>17.2421711709992</c:v>
                </c:pt>
                <c:pt idx="14846">
                  <c:v>17.240147912927199</c:v>
                </c:pt>
                <c:pt idx="14847">
                  <c:v>17.237989602338398</c:v>
                </c:pt>
                <c:pt idx="14848">
                  <c:v>17.235943162690202</c:v>
                </c:pt>
                <c:pt idx="14849">
                  <c:v>17.2337602576142</c:v>
                </c:pt>
                <c:pt idx="14850">
                  <c:v>17.231637523185402</c:v>
                </c:pt>
                <c:pt idx="14851">
                  <c:v>17.2293625491615</c:v>
                </c:pt>
                <c:pt idx="14852">
                  <c:v>17.227081704263799</c:v>
                </c:pt>
                <c:pt idx="14853">
                  <c:v>17.219921416294898</c:v>
                </c:pt>
                <c:pt idx="14854">
                  <c:v>17.217451962644802</c:v>
                </c:pt>
                <c:pt idx="14855">
                  <c:v>17.214825280728899</c:v>
                </c:pt>
                <c:pt idx="14856">
                  <c:v>17.212140789325399</c:v>
                </c:pt>
                <c:pt idx="14857">
                  <c:v>17.209176557691499</c:v>
                </c:pt>
                <c:pt idx="14858">
                  <c:v>17.2062187964553</c:v>
                </c:pt>
                <c:pt idx="14859">
                  <c:v>17.203051312762199</c:v>
                </c:pt>
                <c:pt idx="14860">
                  <c:v>17.199794710271899</c:v>
                </c:pt>
                <c:pt idx="14861">
                  <c:v>17.1903433131634</c:v>
                </c:pt>
                <c:pt idx="14862">
                  <c:v>17.186915958912302</c:v>
                </c:pt>
                <c:pt idx="14863">
                  <c:v>17.183228715311099</c:v>
                </c:pt>
                <c:pt idx="14864">
                  <c:v>17.1794634466826</c:v>
                </c:pt>
                <c:pt idx="14865">
                  <c:v>17.175693669771899</c:v>
                </c:pt>
                <c:pt idx="14866">
                  <c:v>17.1716761647338</c:v>
                </c:pt>
                <c:pt idx="14867">
                  <c:v>17.16757673271</c:v>
                </c:pt>
                <c:pt idx="14868">
                  <c:v>17.163350907227802</c:v>
                </c:pt>
                <c:pt idx="14869">
                  <c:v>17.151628941082901</c:v>
                </c:pt>
                <c:pt idx="14870">
                  <c:v>17.147702811865699</c:v>
                </c:pt>
                <c:pt idx="14871">
                  <c:v>17.1434070997799</c:v>
                </c:pt>
                <c:pt idx="14872">
                  <c:v>17.139098169874199</c:v>
                </c:pt>
                <c:pt idx="14873">
                  <c:v>17.1348402889254</c:v>
                </c:pt>
                <c:pt idx="14874">
                  <c:v>17.130527642006399</c:v>
                </c:pt>
                <c:pt idx="14875">
                  <c:v>17.1262276259115</c:v>
                </c:pt>
                <c:pt idx="14876">
                  <c:v>17.1221255456392</c:v>
                </c:pt>
                <c:pt idx="14877">
                  <c:v>17.1099658382815</c:v>
                </c:pt>
                <c:pt idx="14878">
                  <c:v>17.105865323038699</c:v>
                </c:pt>
                <c:pt idx="14879">
                  <c:v>17.101614191076099</c:v>
                </c:pt>
                <c:pt idx="14880">
                  <c:v>17.097515732056898</c:v>
                </c:pt>
                <c:pt idx="14881">
                  <c:v>17.093496608717601</c:v>
                </c:pt>
                <c:pt idx="14882">
                  <c:v>17.08932182413</c:v>
                </c:pt>
                <c:pt idx="14883">
                  <c:v>17.085353410802899</c:v>
                </c:pt>
                <c:pt idx="14884">
                  <c:v>17.081300045496</c:v>
                </c:pt>
                <c:pt idx="14885">
                  <c:v>17.069408014086001</c:v>
                </c:pt>
                <c:pt idx="14886">
                  <c:v>17.0655012039756</c:v>
                </c:pt>
                <c:pt idx="14887">
                  <c:v>17.061510366699601</c:v>
                </c:pt>
                <c:pt idx="14888">
                  <c:v>17.057469608484698</c:v>
                </c:pt>
                <c:pt idx="14889">
                  <c:v>17.053646346082299</c:v>
                </c:pt>
                <c:pt idx="14890">
                  <c:v>17.049658514206499</c:v>
                </c:pt>
                <c:pt idx="14891">
                  <c:v>17.045801449016601</c:v>
                </c:pt>
                <c:pt idx="14892">
                  <c:v>17.042014271843101</c:v>
                </c:pt>
                <c:pt idx="14893">
                  <c:v>17.030333600731399</c:v>
                </c:pt>
                <c:pt idx="14894">
                  <c:v>17.026572529389799</c:v>
                </c:pt>
                <c:pt idx="14895">
                  <c:v>17.022645573731999</c:v>
                </c:pt>
                <c:pt idx="14896">
                  <c:v>17.018898811613798</c:v>
                </c:pt>
                <c:pt idx="14897">
                  <c:v>17.0151567110948</c:v>
                </c:pt>
                <c:pt idx="14898">
                  <c:v>17.011188291065</c:v>
                </c:pt>
                <c:pt idx="14899">
                  <c:v>17.007441613800498</c:v>
                </c:pt>
                <c:pt idx="14900">
                  <c:v>17.003517665906799</c:v>
                </c:pt>
                <c:pt idx="14901">
                  <c:v>16.992514842089001</c:v>
                </c:pt>
                <c:pt idx="14902">
                  <c:v>16.988959351089498</c:v>
                </c:pt>
                <c:pt idx="14903">
                  <c:v>16.985054684209199</c:v>
                </c:pt>
                <c:pt idx="14904">
                  <c:v>16.981320192745301</c:v>
                </c:pt>
                <c:pt idx="14905">
                  <c:v>16.977432999476498</c:v>
                </c:pt>
                <c:pt idx="14906">
                  <c:v>16.973766794686401</c:v>
                </c:pt>
                <c:pt idx="14907">
                  <c:v>16.969878655123399</c:v>
                </c:pt>
                <c:pt idx="14908">
                  <c:v>16.966208005922901</c:v>
                </c:pt>
                <c:pt idx="14909">
                  <c:v>16.956378531136199</c:v>
                </c:pt>
                <c:pt idx="14910">
                  <c:v>16.9526746871522</c:v>
                </c:pt>
                <c:pt idx="14911">
                  <c:v>16.9489965719808</c:v>
                </c:pt>
                <c:pt idx="14912">
                  <c:v>16.945385823603299</c:v>
                </c:pt>
                <c:pt idx="14913">
                  <c:v>16.941795884517301</c:v>
                </c:pt>
                <c:pt idx="14914">
                  <c:v>16.938166095763499</c:v>
                </c:pt>
                <c:pt idx="14915">
                  <c:v>16.934505049155401</c:v>
                </c:pt>
                <c:pt idx="14916">
                  <c:v>16.9310076281613</c:v>
                </c:pt>
                <c:pt idx="14917">
                  <c:v>16.922195710603301</c:v>
                </c:pt>
                <c:pt idx="14918">
                  <c:v>16.918712612490101</c:v>
                </c:pt>
                <c:pt idx="14919">
                  <c:v>16.915212406757799</c:v>
                </c:pt>
                <c:pt idx="14920">
                  <c:v>16.911602791055198</c:v>
                </c:pt>
                <c:pt idx="14921">
                  <c:v>16.908028494418399</c:v>
                </c:pt>
                <c:pt idx="14922">
                  <c:v>16.904453619168802</c:v>
                </c:pt>
                <c:pt idx="14923">
                  <c:v>16.900942602090101</c:v>
                </c:pt>
                <c:pt idx="14924">
                  <c:v>16.897397851736201</c:v>
                </c:pt>
                <c:pt idx="14925">
                  <c:v>16.888333256729901</c:v>
                </c:pt>
                <c:pt idx="14926">
                  <c:v>16.884939390725702</c:v>
                </c:pt>
                <c:pt idx="14927">
                  <c:v>16.881265343093698</c:v>
                </c:pt>
                <c:pt idx="14928">
                  <c:v>16.877745817877202</c:v>
                </c:pt>
                <c:pt idx="14929">
                  <c:v>16.874105440650801</c:v>
                </c:pt>
                <c:pt idx="14930">
                  <c:v>16.8704291108027</c:v>
                </c:pt>
                <c:pt idx="14931">
                  <c:v>16.866839403304802</c:v>
                </c:pt>
                <c:pt idx="14932">
                  <c:v>16.8632173822166</c:v>
                </c:pt>
                <c:pt idx="14933">
                  <c:v>16.853546603318801</c:v>
                </c:pt>
                <c:pt idx="14934">
                  <c:v>16.850307283351601</c:v>
                </c:pt>
                <c:pt idx="14935">
                  <c:v>16.8467754416479</c:v>
                </c:pt>
                <c:pt idx="14936">
                  <c:v>16.843229351040499</c:v>
                </c:pt>
                <c:pt idx="14937">
                  <c:v>16.839834983079299</c:v>
                </c:pt>
                <c:pt idx="14938">
                  <c:v>16.836438153628599</c:v>
                </c:pt>
                <c:pt idx="14939">
                  <c:v>16.833045155389499</c:v>
                </c:pt>
                <c:pt idx="14940">
                  <c:v>16.829813094672801</c:v>
                </c:pt>
                <c:pt idx="14941">
                  <c:v>16.8109954349258</c:v>
                </c:pt>
                <c:pt idx="14942">
                  <c:v>16.8083623343359</c:v>
                </c:pt>
                <c:pt idx="14943">
                  <c:v>16.805384550471601</c:v>
                </c:pt>
                <c:pt idx="14944">
                  <c:v>16.802392158984102</c:v>
                </c:pt>
                <c:pt idx="14945">
                  <c:v>16.7994276612988</c:v>
                </c:pt>
                <c:pt idx="14946">
                  <c:v>16.796492191773499</c:v>
                </c:pt>
                <c:pt idx="14947">
                  <c:v>16.793585406749798</c:v>
                </c:pt>
                <c:pt idx="14948">
                  <c:v>16.790706443945201</c:v>
                </c:pt>
                <c:pt idx="14949">
                  <c:v>16.7820054323861</c:v>
                </c:pt>
                <c:pt idx="14950">
                  <c:v>16.779521428783401</c:v>
                </c:pt>
                <c:pt idx="14951">
                  <c:v>16.776838343945101</c:v>
                </c:pt>
                <c:pt idx="14952">
                  <c:v>16.774123092545299</c:v>
                </c:pt>
                <c:pt idx="14953">
                  <c:v>16.771453390781499</c:v>
                </c:pt>
                <c:pt idx="14954">
                  <c:v>16.768735191595798</c:v>
                </c:pt>
                <c:pt idx="14955">
                  <c:v>16.766043948066201</c:v>
                </c:pt>
                <c:pt idx="14956">
                  <c:v>16.763282393969199</c:v>
                </c:pt>
                <c:pt idx="14957">
                  <c:v>16.754503659742799</c:v>
                </c:pt>
                <c:pt idx="14958">
                  <c:v>16.751744979350299</c:v>
                </c:pt>
                <c:pt idx="14959">
                  <c:v>16.7489114107156</c:v>
                </c:pt>
                <c:pt idx="14960">
                  <c:v>16.7458589991951</c:v>
                </c:pt>
                <c:pt idx="14961">
                  <c:v>16.742712495579099</c:v>
                </c:pt>
                <c:pt idx="14962">
                  <c:v>16.739471064228098</c:v>
                </c:pt>
                <c:pt idx="14963">
                  <c:v>16.7361083347927</c:v>
                </c:pt>
                <c:pt idx="14964">
                  <c:v>16.7326661748959</c:v>
                </c:pt>
                <c:pt idx="14965">
                  <c:v>16.7213472853228</c:v>
                </c:pt>
                <c:pt idx="14966">
                  <c:v>16.7179067169224</c:v>
                </c:pt>
                <c:pt idx="14967">
                  <c:v>16.713948682469301</c:v>
                </c:pt>
                <c:pt idx="14968">
                  <c:v>16.709836375139702</c:v>
                </c:pt>
                <c:pt idx="14969">
                  <c:v>16.705551668905802</c:v>
                </c:pt>
                <c:pt idx="14970">
                  <c:v>16.701092024734901</c:v>
                </c:pt>
                <c:pt idx="14971">
                  <c:v>16.696526857031198</c:v>
                </c:pt>
                <c:pt idx="14972">
                  <c:v>16.691709604722799</c:v>
                </c:pt>
                <c:pt idx="14973">
                  <c:v>16.6763982971632</c:v>
                </c:pt>
                <c:pt idx="14974">
                  <c:v>16.671468301238502</c:v>
                </c:pt>
                <c:pt idx="14975">
                  <c:v>16.666034990881698</c:v>
                </c:pt>
                <c:pt idx="14976">
                  <c:v>16.660669705573898</c:v>
                </c:pt>
                <c:pt idx="14977">
                  <c:v>16.654870982867902</c:v>
                </c:pt>
                <c:pt idx="14978">
                  <c:v>16.6491587524634</c:v>
                </c:pt>
                <c:pt idx="14979">
                  <c:v>16.6431940293329</c:v>
                </c:pt>
                <c:pt idx="14980">
                  <c:v>16.636881309190102</c:v>
                </c:pt>
                <c:pt idx="14981">
                  <c:v>16.617333330509499</c:v>
                </c:pt>
                <c:pt idx="14982">
                  <c:v>16.611308758855401</c:v>
                </c:pt>
                <c:pt idx="14983">
                  <c:v>16.604540689871701</c:v>
                </c:pt>
                <c:pt idx="14984">
                  <c:v>16.597754667999101</c:v>
                </c:pt>
                <c:pt idx="14985">
                  <c:v>16.590913137290599</c:v>
                </c:pt>
                <c:pt idx="14986">
                  <c:v>16.583867981709499</c:v>
                </c:pt>
                <c:pt idx="14987">
                  <c:v>16.5768493143682</c:v>
                </c:pt>
                <c:pt idx="14988">
                  <c:v>16.569605495540699</c:v>
                </c:pt>
                <c:pt idx="14989">
                  <c:v>16.5476101289333</c:v>
                </c:pt>
                <c:pt idx="14990">
                  <c:v>16.540195140591599</c:v>
                </c:pt>
                <c:pt idx="14991">
                  <c:v>16.532754559995301</c:v>
                </c:pt>
                <c:pt idx="14992">
                  <c:v>16.525561219130701</c:v>
                </c:pt>
                <c:pt idx="14993">
                  <c:v>16.518101072960501</c:v>
                </c:pt>
                <c:pt idx="14994">
                  <c:v>16.510501331379501</c:v>
                </c:pt>
                <c:pt idx="14995">
                  <c:v>16.502888034539399</c:v>
                </c:pt>
                <c:pt idx="14996">
                  <c:v>16.4952731787243</c:v>
                </c:pt>
                <c:pt idx="14997">
                  <c:v>16.472565561595701</c:v>
                </c:pt>
                <c:pt idx="14998">
                  <c:v>16.465289095957001</c:v>
                </c:pt>
                <c:pt idx="14999">
                  <c:v>16.458144758376498</c:v>
                </c:pt>
                <c:pt idx="15000">
                  <c:v>16.450585488962901</c:v>
                </c:pt>
                <c:pt idx="15001">
                  <c:v>16.443055978679499</c:v>
                </c:pt>
                <c:pt idx="15002">
                  <c:v>16.4355551591653</c:v>
                </c:pt>
                <c:pt idx="15003">
                  <c:v>16.428080647315699</c:v>
                </c:pt>
                <c:pt idx="15004">
                  <c:v>16.4206258137175</c:v>
                </c:pt>
                <c:pt idx="15005">
                  <c:v>16.399459136167799</c:v>
                </c:pt>
                <c:pt idx="15006">
                  <c:v>16.3926560670232</c:v>
                </c:pt>
                <c:pt idx="15007">
                  <c:v>16.385130972434698</c:v>
                </c:pt>
                <c:pt idx="15008">
                  <c:v>16.377783187965601</c:v>
                </c:pt>
                <c:pt idx="15009">
                  <c:v>16.370199863645301</c:v>
                </c:pt>
                <c:pt idx="15010">
                  <c:v>16.362666089117699</c:v>
                </c:pt>
                <c:pt idx="15011">
                  <c:v>16.355366318014401</c:v>
                </c:pt>
                <c:pt idx="15012">
                  <c:v>16.347858639173101</c:v>
                </c:pt>
                <c:pt idx="15013">
                  <c:v>16.327903141109001</c:v>
                </c:pt>
                <c:pt idx="15014">
                  <c:v>16.320550674247599</c:v>
                </c:pt>
                <c:pt idx="15015">
                  <c:v>16.3128403923997</c:v>
                </c:pt>
                <c:pt idx="15016">
                  <c:v>16.305200790372801</c:v>
                </c:pt>
                <c:pt idx="15017">
                  <c:v>16.297757224578099</c:v>
                </c:pt>
                <c:pt idx="15018">
                  <c:v>16.289969711143002</c:v>
                </c:pt>
                <c:pt idx="15019">
                  <c:v>16.2822536088884</c:v>
                </c:pt>
                <c:pt idx="15020">
                  <c:v>16.274571624220499</c:v>
                </c:pt>
                <c:pt idx="15021">
                  <c:v>16.2553117425756</c:v>
                </c:pt>
                <c:pt idx="15022">
                  <c:v>16.247754836547401</c:v>
                </c:pt>
                <c:pt idx="15023">
                  <c:v>16.240026299325699</c:v>
                </c:pt>
                <c:pt idx="15024">
                  <c:v>16.232568911638499</c:v>
                </c:pt>
                <c:pt idx="15025">
                  <c:v>16.224892378868201</c:v>
                </c:pt>
                <c:pt idx="15026">
                  <c:v>16.2173892138659</c:v>
                </c:pt>
                <c:pt idx="15027">
                  <c:v>16.2098617680216</c:v>
                </c:pt>
                <c:pt idx="15028">
                  <c:v>16.202402171598798</c:v>
                </c:pt>
                <c:pt idx="15029">
                  <c:v>16.184840585616101</c:v>
                </c:pt>
                <c:pt idx="15030">
                  <c:v>16.178028578088199</c:v>
                </c:pt>
                <c:pt idx="15031">
                  <c:v>16.170870878353799</c:v>
                </c:pt>
                <c:pt idx="15032">
                  <c:v>16.163889545650399</c:v>
                </c:pt>
                <c:pt idx="15033">
                  <c:v>16.156962396344401</c:v>
                </c:pt>
                <c:pt idx="15034">
                  <c:v>16.150139769719701</c:v>
                </c:pt>
                <c:pt idx="15035">
                  <c:v>16.1434202765249</c:v>
                </c:pt>
                <c:pt idx="15036">
                  <c:v>16.136880703227099</c:v>
                </c:pt>
                <c:pt idx="15037">
                  <c:v>16.121816780070201</c:v>
                </c:pt>
                <c:pt idx="15038">
                  <c:v>16.115923207555401</c:v>
                </c:pt>
                <c:pt idx="15039">
                  <c:v>16.109725430391801</c:v>
                </c:pt>
                <c:pt idx="15040">
                  <c:v>16.103504383919599</c:v>
                </c:pt>
                <c:pt idx="15041">
                  <c:v>16.097614534961899</c:v>
                </c:pt>
                <c:pt idx="15042">
                  <c:v>16.091748552134799</c:v>
                </c:pt>
                <c:pt idx="15043">
                  <c:v>16.085974790129299</c:v>
                </c:pt>
                <c:pt idx="15044">
                  <c:v>16.080421071743299</c:v>
                </c:pt>
                <c:pt idx="15045">
                  <c:v>16.067769164337399</c:v>
                </c:pt>
                <c:pt idx="15046">
                  <c:v>16.062525754843399</c:v>
                </c:pt>
                <c:pt idx="15047">
                  <c:v>16.0571608080914</c:v>
                </c:pt>
                <c:pt idx="15048">
                  <c:v>16.051882776339301</c:v>
                </c:pt>
                <c:pt idx="15049">
                  <c:v>16.046688501659499</c:v>
                </c:pt>
                <c:pt idx="15050">
                  <c:v>16.041575733016</c:v>
                </c:pt>
                <c:pt idx="15051">
                  <c:v>16.036536615897301</c:v>
                </c:pt>
                <c:pt idx="15052">
                  <c:v>16.031566467617601</c:v>
                </c:pt>
                <c:pt idx="15053">
                  <c:v>16.0207936983644</c:v>
                </c:pt>
                <c:pt idx="15054">
                  <c:v>16.0162236992286</c:v>
                </c:pt>
                <c:pt idx="15055">
                  <c:v>16.0114711022369</c:v>
                </c:pt>
                <c:pt idx="15056">
                  <c:v>16.006771578678698</c:v>
                </c:pt>
                <c:pt idx="15057">
                  <c:v>16.002144645497001</c:v>
                </c:pt>
                <c:pt idx="15058">
                  <c:v>15.997589916023101</c:v>
                </c:pt>
                <c:pt idx="15059">
                  <c:v>15.9930796923926</c:v>
                </c:pt>
                <c:pt idx="15060">
                  <c:v>15.988751246979399</c:v>
                </c:pt>
                <c:pt idx="15061">
                  <c:v>15.9796123948082</c:v>
                </c:pt>
                <c:pt idx="15062">
                  <c:v>15.9754266737863</c:v>
                </c:pt>
                <c:pt idx="15063">
                  <c:v>15.9712768824847</c:v>
                </c:pt>
                <c:pt idx="15064">
                  <c:v>15.9670677756391</c:v>
                </c:pt>
                <c:pt idx="15065">
                  <c:v>15.9630596184483</c:v>
                </c:pt>
                <c:pt idx="15066">
                  <c:v>15.9590309807654</c:v>
                </c:pt>
                <c:pt idx="15067">
                  <c:v>15.9551268981487</c:v>
                </c:pt>
                <c:pt idx="15068">
                  <c:v>15.9512945002349</c:v>
                </c:pt>
                <c:pt idx="15069">
                  <c:v>15.9438669440637</c:v>
                </c:pt>
                <c:pt idx="15070">
                  <c:v>15.9403373901458</c:v>
                </c:pt>
                <c:pt idx="15071">
                  <c:v>15.9367613918423</c:v>
                </c:pt>
                <c:pt idx="15072">
                  <c:v>15.9332544880219</c:v>
                </c:pt>
                <c:pt idx="15073">
                  <c:v>15.929816249586899</c:v>
                </c:pt>
                <c:pt idx="15074">
                  <c:v>15.926475574108901</c:v>
                </c:pt>
                <c:pt idx="15075">
                  <c:v>15.923267874884599</c:v>
                </c:pt>
                <c:pt idx="15076">
                  <c:v>15.920094745024199</c:v>
                </c:pt>
                <c:pt idx="15077">
                  <c:v>15.914389535436399</c:v>
                </c:pt>
                <c:pt idx="15078">
                  <c:v>15.9114132802647</c:v>
                </c:pt>
                <c:pt idx="15079">
                  <c:v>15.908476351211901</c:v>
                </c:pt>
                <c:pt idx="15080">
                  <c:v>15.9056439342659</c:v>
                </c:pt>
                <c:pt idx="15081">
                  <c:v>15.9028368473427</c:v>
                </c:pt>
                <c:pt idx="15082">
                  <c:v>15.900172922052301</c:v>
                </c:pt>
                <c:pt idx="15083">
                  <c:v>15.8975320138986</c:v>
                </c:pt>
                <c:pt idx="15084">
                  <c:v>15.895021168364901</c:v>
                </c:pt>
                <c:pt idx="15085">
                  <c:v>15.891143002562799</c:v>
                </c:pt>
                <c:pt idx="15086">
                  <c:v>15.8888081348071</c:v>
                </c:pt>
                <c:pt idx="15087">
                  <c:v>15.886619241946899</c:v>
                </c:pt>
                <c:pt idx="15088">
                  <c:v>15.884516350533</c:v>
                </c:pt>
                <c:pt idx="15089">
                  <c:v>15.8825019579821</c:v>
                </c:pt>
                <c:pt idx="15090">
                  <c:v>15.8806209524135</c:v>
                </c:pt>
                <c:pt idx="15091">
                  <c:v>15.878841093554099</c:v>
                </c:pt>
                <c:pt idx="15092">
                  <c:v>15.8771787757981</c:v>
                </c:pt>
                <c:pt idx="15093">
                  <c:v>15.8758430698712</c:v>
                </c:pt>
                <c:pt idx="15094">
                  <c:v>15.8745250456703</c:v>
                </c:pt>
                <c:pt idx="15095">
                  <c:v>15.8733357108466</c:v>
                </c:pt>
                <c:pt idx="15096">
                  <c:v>15.8722885033067</c:v>
                </c:pt>
                <c:pt idx="15097">
                  <c:v>15.871431960016601</c:v>
                </c:pt>
                <c:pt idx="15098">
                  <c:v>15.870735379847</c:v>
                </c:pt>
                <c:pt idx="15099">
                  <c:v>15.870130042498699</c:v>
                </c:pt>
                <c:pt idx="15100">
                  <c:v>15.869814652012099</c:v>
                </c:pt>
                <c:pt idx="15101">
                  <c:v>15.871790364106401</c:v>
                </c:pt>
                <c:pt idx="15102">
                  <c:v>15.8716402775589</c:v>
                </c:pt>
                <c:pt idx="15103">
                  <c:v>15.871595211613799</c:v>
                </c:pt>
                <c:pt idx="15104">
                  <c:v>15.8717129248988</c:v>
                </c:pt>
                <c:pt idx="15105">
                  <c:v>15.8719411538692</c:v>
                </c:pt>
                <c:pt idx="15106">
                  <c:v>15.872348719545901</c:v>
                </c:pt>
                <c:pt idx="15107">
                  <c:v>15.872732700039499</c:v>
                </c:pt>
                <c:pt idx="15108">
                  <c:v>15.8732622767648</c:v>
                </c:pt>
                <c:pt idx="15109">
                  <c:v>15.8774209996955</c:v>
                </c:pt>
                <c:pt idx="15110">
                  <c:v>15.877828971511001</c:v>
                </c:pt>
                <c:pt idx="15111">
                  <c:v>15.8782820279128</c:v>
                </c:pt>
                <c:pt idx="15112">
                  <c:v>15.8788921965212</c:v>
                </c:pt>
                <c:pt idx="15113">
                  <c:v>15.879417635583099</c:v>
                </c:pt>
                <c:pt idx="15114">
                  <c:v>15.879921291173</c:v>
                </c:pt>
                <c:pt idx="15115">
                  <c:v>15.8803589543424</c:v>
                </c:pt>
                <c:pt idx="15116">
                  <c:v>15.8807048945028</c:v>
                </c:pt>
                <c:pt idx="15117">
                  <c:v>15.8854075577273</c:v>
                </c:pt>
                <c:pt idx="15118">
                  <c:v>15.8857587213092</c:v>
                </c:pt>
                <c:pt idx="15119">
                  <c:v>15.8861250020674</c:v>
                </c:pt>
                <c:pt idx="15120">
                  <c:v>15.8865142075989</c:v>
                </c:pt>
                <c:pt idx="15121">
                  <c:v>15.886775482087501</c:v>
                </c:pt>
                <c:pt idx="15122">
                  <c:v>15.8870480504526</c:v>
                </c:pt>
                <c:pt idx="15123">
                  <c:v>15.887352714737499</c:v>
                </c:pt>
                <c:pt idx="15124">
                  <c:v>15.887694000136801</c:v>
                </c:pt>
                <c:pt idx="15125">
                  <c:v>15.892785144121101</c:v>
                </c:pt>
                <c:pt idx="15126">
                  <c:v>15.892879444395099</c:v>
                </c:pt>
                <c:pt idx="15127">
                  <c:v>15.893243820342001</c:v>
                </c:pt>
                <c:pt idx="15128">
                  <c:v>15.8936695755187</c:v>
                </c:pt>
                <c:pt idx="15129">
                  <c:v>15.8941733226411</c:v>
                </c:pt>
                <c:pt idx="15130">
                  <c:v>15.894674075389901</c:v>
                </c:pt>
                <c:pt idx="15131">
                  <c:v>15.895214510059199</c:v>
                </c:pt>
                <c:pt idx="15132">
                  <c:v>15.895967936603901</c:v>
                </c:pt>
                <c:pt idx="15133">
                  <c:v>15.9026042976321</c:v>
                </c:pt>
                <c:pt idx="15134">
                  <c:v>15.9032752395462</c:v>
                </c:pt>
                <c:pt idx="15135">
                  <c:v>15.9044481823846</c:v>
                </c:pt>
                <c:pt idx="15136">
                  <c:v>15.9055818166989</c:v>
                </c:pt>
                <c:pt idx="15137">
                  <c:v>15.907018336163601</c:v>
                </c:pt>
                <c:pt idx="15138">
                  <c:v>15.9083564898748</c:v>
                </c:pt>
                <c:pt idx="15139">
                  <c:v>15.9100034933287</c:v>
                </c:pt>
                <c:pt idx="15140">
                  <c:v>15.9115889022152</c:v>
                </c:pt>
                <c:pt idx="15141">
                  <c:v>15.920887563915301</c:v>
                </c:pt>
                <c:pt idx="15142">
                  <c:v>15.9226997200263</c:v>
                </c:pt>
                <c:pt idx="15143">
                  <c:v>15.924774791591799</c:v>
                </c:pt>
                <c:pt idx="15144">
                  <c:v>15.9269343308355</c:v>
                </c:pt>
                <c:pt idx="15145">
                  <c:v>15.929212070963001</c:v>
                </c:pt>
                <c:pt idx="15146">
                  <c:v>15.9315642622786</c:v>
                </c:pt>
                <c:pt idx="15147">
                  <c:v>15.9339870862001</c:v>
                </c:pt>
                <c:pt idx="15148">
                  <c:v>15.936281225725301</c:v>
                </c:pt>
                <c:pt idx="15149">
                  <c:v>15.947693825159501</c:v>
                </c:pt>
                <c:pt idx="15150">
                  <c:v>15.950168059707901</c:v>
                </c:pt>
                <c:pt idx="15151">
                  <c:v>15.952903688108901</c:v>
                </c:pt>
                <c:pt idx="15152">
                  <c:v>15.955698275523</c:v>
                </c:pt>
                <c:pt idx="15153">
                  <c:v>15.958552449072</c:v>
                </c:pt>
                <c:pt idx="15154">
                  <c:v>15.9613103958816</c:v>
                </c:pt>
                <c:pt idx="15155">
                  <c:v>15.964343362327201</c:v>
                </c:pt>
                <c:pt idx="15156">
                  <c:v>15.967440760020899</c:v>
                </c:pt>
                <c:pt idx="15157">
                  <c:v>15.980512231349399</c:v>
                </c:pt>
                <c:pt idx="15158">
                  <c:v>15.983513498112501</c:v>
                </c:pt>
                <c:pt idx="15159">
                  <c:v>15.986815712792</c:v>
                </c:pt>
                <c:pt idx="15160">
                  <c:v>15.9901975019737</c:v>
                </c:pt>
                <c:pt idx="15161">
                  <c:v>15.993426353452</c:v>
                </c:pt>
                <c:pt idx="15162">
                  <c:v>15.9969790292251</c:v>
                </c:pt>
                <c:pt idx="15163">
                  <c:v>16.000622360245799</c:v>
                </c:pt>
                <c:pt idx="15164">
                  <c:v>16.004358301044899</c:v>
                </c:pt>
                <c:pt idx="15165">
                  <c:v>16.019513346358199</c:v>
                </c:pt>
                <c:pt idx="15166">
                  <c:v>16.023311374238499</c:v>
                </c:pt>
                <c:pt idx="15167">
                  <c:v>16.027196673934199</c:v>
                </c:pt>
                <c:pt idx="15168">
                  <c:v>16.031432113171299</c:v>
                </c:pt>
                <c:pt idx="15169">
                  <c:v>16.035750349224202</c:v>
                </c:pt>
                <c:pt idx="15170">
                  <c:v>16.040144316460601</c:v>
                </c:pt>
                <c:pt idx="15171">
                  <c:v>16.044605619803502</c:v>
                </c:pt>
                <c:pt idx="15172">
                  <c:v>16.049120198003099</c:v>
                </c:pt>
                <c:pt idx="15173">
                  <c:v>16.066301954109701</c:v>
                </c:pt>
                <c:pt idx="15174">
                  <c:v>16.070321175193001</c:v>
                </c:pt>
                <c:pt idx="15175">
                  <c:v>16.0749362742235</c:v>
                </c:pt>
                <c:pt idx="15176">
                  <c:v>16.079567342091298</c:v>
                </c:pt>
                <c:pt idx="15177">
                  <c:v>16.084202781567701</c:v>
                </c:pt>
                <c:pt idx="15178">
                  <c:v>16.088832665984899</c:v>
                </c:pt>
                <c:pt idx="15179">
                  <c:v>16.093446765370899</c:v>
                </c:pt>
                <c:pt idx="15180">
                  <c:v>16.0977207480618</c:v>
                </c:pt>
                <c:pt idx="15181">
                  <c:v>16.1150461092646</c:v>
                </c:pt>
                <c:pt idx="15182">
                  <c:v>16.119238524258801</c:v>
                </c:pt>
                <c:pt idx="15183">
                  <c:v>16.123668495893401</c:v>
                </c:pt>
                <c:pt idx="15184">
                  <c:v>16.128047830293202</c:v>
                </c:pt>
                <c:pt idx="15185">
                  <c:v>16.1320968903057</c:v>
                </c:pt>
                <c:pt idx="15186">
                  <c:v>16.136275433270399</c:v>
                </c:pt>
                <c:pt idx="15187">
                  <c:v>16.140255773228201</c:v>
                </c:pt>
                <c:pt idx="15188">
                  <c:v>16.144178943577899</c:v>
                </c:pt>
                <c:pt idx="15189">
                  <c:v>16.159974454025701</c:v>
                </c:pt>
                <c:pt idx="15190">
                  <c:v>16.163509919862101</c:v>
                </c:pt>
                <c:pt idx="15191">
                  <c:v>16.167256834790599</c:v>
                </c:pt>
                <c:pt idx="15192">
                  <c:v>16.170691650185798</c:v>
                </c:pt>
                <c:pt idx="15193">
                  <c:v>16.174337417310898</c:v>
                </c:pt>
                <c:pt idx="15194">
                  <c:v>16.177935943053299</c:v>
                </c:pt>
                <c:pt idx="15195">
                  <c:v>16.181488420089501</c:v>
                </c:pt>
                <c:pt idx="15196">
                  <c:v>16.184995296038501</c:v>
                </c:pt>
                <c:pt idx="15197">
                  <c:v>16.216951413562001</c:v>
                </c:pt>
                <c:pt idx="15198">
                  <c:v>16.219097270974501</c:v>
                </c:pt>
                <c:pt idx="15199">
                  <c:v>16.2224380653761</c:v>
                </c:pt>
                <c:pt idx="15200">
                  <c:v>16.2257245289758</c:v>
                </c:pt>
                <c:pt idx="15201">
                  <c:v>16.229078441730099</c:v>
                </c:pt>
                <c:pt idx="15202">
                  <c:v>16.232283234141502</c:v>
                </c:pt>
                <c:pt idx="15203">
                  <c:v>16.235488487799799</c:v>
                </c:pt>
                <c:pt idx="15204">
                  <c:v>16.238370766743301</c:v>
                </c:pt>
                <c:pt idx="15205">
                  <c:v>16.251960498678802</c:v>
                </c:pt>
                <c:pt idx="15206">
                  <c:v>16.2542776549896</c:v>
                </c:pt>
                <c:pt idx="15207">
                  <c:v>16.257194554519302</c:v>
                </c:pt>
                <c:pt idx="15208">
                  <c:v>16.260141048984</c:v>
                </c:pt>
                <c:pt idx="15209">
                  <c:v>16.2629092780181</c:v>
                </c:pt>
                <c:pt idx="15210">
                  <c:v>16.265477915001401</c:v>
                </c:pt>
                <c:pt idx="15211">
                  <c:v>16.267825803896699</c:v>
                </c:pt>
                <c:pt idx="15212">
                  <c:v>16.270124658807799</c:v>
                </c:pt>
                <c:pt idx="15213">
                  <c:v>16.2792535036257</c:v>
                </c:pt>
                <c:pt idx="15214">
                  <c:v>16.2807077728284</c:v>
                </c:pt>
                <c:pt idx="15215">
                  <c:v>16.282155988491098</c:v>
                </c:pt>
                <c:pt idx="15216">
                  <c:v>16.2832922421827</c:v>
                </c:pt>
                <c:pt idx="15217">
                  <c:v>16.284107941339201</c:v>
                </c:pt>
                <c:pt idx="15218">
                  <c:v>16.284598995068901</c:v>
                </c:pt>
                <c:pt idx="15219">
                  <c:v>16.284767313908802</c:v>
                </c:pt>
                <c:pt idx="15220">
                  <c:v>16.2845599282489</c:v>
                </c:pt>
                <c:pt idx="15221">
                  <c:v>16.286206288216398</c:v>
                </c:pt>
                <c:pt idx="15222">
                  <c:v>16.285440420985999</c:v>
                </c:pt>
                <c:pt idx="15223">
                  <c:v>16.284018349016101</c:v>
                </c:pt>
                <c:pt idx="15224">
                  <c:v>16.282391338658201</c:v>
                </c:pt>
                <c:pt idx="15225">
                  <c:v>16.280558393974999</c:v>
                </c:pt>
                <c:pt idx="15226">
                  <c:v>16.278565002082601</c:v>
                </c:pt>
                <c:pt idx="15227">
                  <c:v>16.276454703938299</c:v>
                </c:pt>
                <c:pt idx="15228">
                  <c:v>16.274245286225899</c:v>
                </c:pt>
                <c:pt idx="15229">
                  <c:v>16.271284968949601</c:v>
                </c:pt>
                <c:pt idx="15230">
                  <c:v>16.268740259815399</c:v>
                </c:pt>
                <c:pt idx="15231">
                  <c:v>16.266201501380799</c:v>
                </c:pt>
                <c:pt idx="15232">
                  <c:v>16.2637335020084</c:v>
                </c:pt>
                <c:pt idx="15233">
                  <c:v>16.261338361895302</c:v>
                </c:pt>
                <c:pt idx="15234">
                  <c:v>16.259069421966402</c:v>
                </c:pt>
                <c:pt idx="15235">
                  <c:v>16.256940968674101</c:v>
                </c:pt>
                <c:pt idx="15236">
                  <c:v>16.255310996396801</c:v>
                </c:pt>
                <c:pt idx="15237">
                  <c:v>16.254673356826999</c:v>
                </c:pt>
                <c:pt idx="15238">
                  <c:v>16.25339907519</c:v>
                </c:pt>
                <c:pt idx="15239">
                  <c:v>16.252625106960899</c:v>
                </c:pt>
                <c:pt idx="15240">
                  <c:v>16.252093355113502</c:v>
                </c:pt>
                <c:pt idx="15241">
                  <c:v>16.252045234403699</c:v>
                </c:pt>
                <c:pt idx="15242">
                  <c:v>16.252177499235799</c:v>
                </c:pt>
                <c:pt idx="15243">
                  <c:v>16.252756676069598</c:v>
                </c:pt>
                <c:pt idx="15244">
                  <c:v>16.2537287569853</c:v>
                </c:pt>
                <c:pt idx="15245">
                  <c:v>16.2588795804309</c:v>
                </c:pt>
                <c:pt idx="15246">
                  <c:v>16.2602881984017</c:v>
                </c:pt>
                <c:pt idx="15247">
                  <c:v>16.262180404894099</c:v>
                </c:pt>
                <c:pt idx="15248">
                  <c:v>16.264293436260701</c:v>
                </c:pt>
                <c:pt idx="15249">
                  <c:v>16.266672336611599</c:v>
                </c:pt>
                <c:pt idx="15250">
                  <c:v>16.269319025153099</c:v>
                </c:pt>
                <c:pt idx="15251">
                  <c:v>16.2722332398397</c:v>
                </c:pt>
                <c:pt idx="15252">
                  <c:v>16.2751907574029</c:v>
                </c:pt>
                <c:pt idx="15253">
                  <c:v>16.2840989910537</c:v>
                </c:pt>
                <c:pt idx="15254">
                  <c:v>16.287175690171701</c:v>
                </c:pt>
                <c:pt idx="15255">
                  <c:v>16.290591996646601</c:v>
                </c:pt>
                <c:pt idx="15256">
                  <c:v>16.294048121405599</c:v>
                </c:pt>
                <c:pt idx="15257">
                  <c:v>16.2974030615358</c:v>
                </c:pt>
                <c:pt idx="15258">
                  <c:v>16.300929656209799</c:v>
                </c:pt>
                <c:pt idx="15259">
                  <c:v>16.3044891974127</c:v>
                </c:pt>
                <c:pt idx="15260">
                  <c:v>16.3080816882037</c:v>
                </c:pt>
                <c:pt idx="15261">
                  <c:v>16.318194971251</c:v>
                </c:pt>
                <c:pt idx="15262">
                  <c:v>16.321606331058799</c:v>
                </c:pt>
                <c:pt idx="15263">
                  <c:v>16.325300289772699</c:v>
                </c:pt>
                <c:pt idx="15264">
                  <c:v>16.329036413390799</c:v>
                </c:pt>
                <c:pt idx="15265">
                  <c:v>16.332768247811199</c:v>
                </c:pt>
                <c:pt idx="15266">
                  <c:v>16.336601224284301</c:v>
                </c:pt>
                <c:pt idx="15267">
                  <c:v>16.340238041179301</c:v>
                </c:pt>
                <c:pt idx="15268">
                  <c:v>16.343774814740101</c:v>
                </c:pt>
                <c:pt idx="15269">
                  <c:v>16.354880508420699</c:v>
                </c:pt>
                <c:pt idx="15270">
                  <c:v>16.3585354057914</c:v>
                </c:pt>
                <c:pt idx="15271">
                  <c:v>16.3624310651972</c:v>
                </c:pt>
                <c:pt idx="15272">
                  <c:v>16.3664053802522</c:v>
                </c:pt>
                <c:pt idx="15273">
                  <c:v>16.3701449375951</c:v>
                </c:pt>
                <c:pt idx="15274">
                  <c:v>16.373847319189</c:v>
                </c:pt>
                <c:pt idx="15275">
                  <c:v>16.377818935040899</c:v>
                </c:pt>
                <c:pt idx="15276">
                  <c:v>16.3818789295558</c:v>
                </c:pt>
                <c:pt idx="15277">
                  <c:v>16.394763297923099</c:v>
                </c:pt>
                <c:pt idx="15278">
                  <c:v>16.3986509327998</c:v>
                </c:pt>
                <c:pt idx="15279">
                  <c:v>16.402826215061399</c:v>
                </c:pt>
                <c:pt idx="15280">
                  <c:v>16.406814673530199</c:v>
                </c:pt>
                <c:pt idx="15281">
                  <c:v>16.411127918867098</c:v>
                </c:pt>
                <c:pt idx="15282">
                  <c:v>16.415528445838898</c:v>
                </c:pt>
                <c:pt idx="15283">
                  <c:v>16.420015459269599</c:v>
                </c:pt>
                <c:pt idx="15284">
                  <c:v>16.424600984681099</c:v>
                </c:pt>
                <c:pt idx="15285">
                  <c:v>16.439504879205401</c:v>
                </c:pt>
                <c:pt idx="15286">
                  <c:v>16.444039391187999</c:v>
                </c:pt>
                <c:pt idx="15287">
                  <c:v>16.4486575863761</c:v>
                </c:pt>
                <c:pt idx="15288">
                  <c:v>16.453545996772</c:v>
                </c:pt>
                <c:pt idx="15289">
                  <c:v>16.458631208083698</c:v>
                </c:pt>
                <c:pt idx="15290">
                  <c:v>16.463837882201201</c:v>
                </c:pt>
                <c:pt idx="15291">
                  <c:v>16.469170094278599</c:v>
                </c:pt>
                <c:pt idx="15292">
                  <c:v>16.474634462627801</c:v>
                </c:pt>
                <c:pt idx="15293">
                  <c:v>16.492077721680499</c:v>
                </c:pt>
                <c:pt idx="15294">
                  <c:v>16.497275519682098</c:v>
                </c:pt>
                <c:pt idx="15295">
                  <c:v>16.503079115527299</c:v>
                </c:pt>
                <c:pt idx="15296">
                  <c:v>16.509146169053</c:v>
                </c:pt>
                <c:pt idx="15297">
                  <c:v>16.515399032994001</c:v>
                </c:pt>
                <c:pt idx="15298">
                  <c:v>16.5218003173505</c:v>
                </c:pt>
                <c:pt idx="15299">
                  <c:v>16.5284204197192</c:v>
                </c:pt>
                <c:pt idx="15300">
                  <c:v>16.5352801440118</c:v>
                </c:pt>
                <c:pt idx="15301">
                  <c:v>16.556656711491701</c:v>
                </c:pt>
                <c:pt idx="15302">
                  <c:v>16.563201219459302</c:v>
                </c:pt>
                <c:pt idx="15303">
                  <c:v>16.570691667384001</c:v>
                </c:pt>
                <c:pt idx="15304">
                  <c:v>16.578363700221999</c:v>
                </c:pt>
                <c:pt idx="15305">
                  <c:v>16.586215605930299</c:v>
                </c:pt>
                <c:pt idx="15306">
                  <c:v>16.594240709104099</c:v>
                </c:pt>
                <c:pt idx="15307">
                  <c:v>16.602401267022699</c:v>
                </c:pt>
                <c:pt idx="15308">
                  <c:v>16.611081448906099</c:v>
                </c:pt>
                <c:pt idx="15309">
                  <c:v>16.637007953458401</c:v>
                </c:pt>
                <c:pt idx="15310">
                  <c:v>16.6455441968812</c:v>
                </c:pt>
                <c:pt idx="15311">
                  <c:v>16.6546332064819</c:v>
                </c:pt>
                <c:pt idx="15312">
                  <c:v>16.663789925611901</c:v>
                </c:pt>
                <c:pt idx="15313">
                  <c:v>16.6730499904155</c:v>
                </c:pt>
                <c:pt idx="15314">
                  <c:v>16.681973318387101</c:v>
                </c:pt>
                <c:pt idx="15315">
                  <c:v>16.691323737718999</c:v>
                </c:pt>
                <c:pt idx="15316">
                  <c:v>16.700627502226499</c:v>
                </c:pt>
                <c:pt idx="15317">
                  <c:v>16.727518889214799</c:v>
                </c:pt>
                <c:pt idx="15318">
                  <c:v>16.736283008257899</c:v>
                </c:pt>
                <c:pt idx="15319">
                  <c:v>16.745310926251101</c:v>
                </c:pt>
                <c:pt idx="15320">
                  <c:v>16.753795211544801</c:v>
                </c:pt>
                <c:pt idx="15321">
                  <c:v>16.7624508099235</c:v>
                </c:pt>
                <c:pt idx="15322">
                  <c:v>16.770890426552299</c:v>
                </c:pt>
                <c:pt idx="15323">
                  <c:v>16.779040831168199</c:v>
                </c:pt>
                <c:pt idx="15324">
                  <c:v>16.786938626250102</c:v>
                </c:pt>
                <c:pt idx="15325">
                  <c:v>16.809191928947701</c:v>
                </c:pt>
                <c:pt idx="15326">
                  <c:v>16.815742065794399</c:v>
                </c:pt>
                <c:pt idx="15327">
                  <c:v>16.8226453661246</c:v>
                </c:pt>
                <c:pt idx="15328">
                  <c:v>16.829271035949301</c:v>
                </c:pt>
                <c:pt idx="15329">
                  <c:v>16.8352690818753</c:v>
                </c:pt>
                <c:pt idx="15330">
                  <c:v>16.840998829142301</c:v>
                </c:pt>
                <c:pt idx="15331">
                  <c:v>16.8461707317757</c:v>
                </c:pt>
                <c:pt idx="15332">
                  <c:v>16.85117830571</c:v>
                </c:pt>
                <c:pt idx="15333">
                  <c:v>16.8664535008756</c:v>
                </c:pt>
                <c:pt idx="15334">
                  <c:v>16.870310388782901</c:v>
                </c:pt>
                <c:pt idx="15335">
                  <c:v>16.8741669231614</c:v>
                </c:pt>
                <c:pt idx="15336">
                  <c:v>16.877608161073301</c:v>
                </c:pt>
                <c:pt idx="15337">
                  <c:v>16.880878183279499</c:v>
                </c:pt>
                <c:pt idx="15338">
                  <c:v>16.883711275800501</c:v>
                </c:pt>
                <c:pt idx="15339">
                  <c:v>16.886252416612201</c:v>
                </c:pt>
                <c:pt idx="15340">
                  <c:v>16.888682736897302</c:v>
                </c:pt>
                <c:pt idx="15341">
                  <c:v>16.898984819974402</c:v>
                </c:pt>
                <c:pt idx="15342">
                  <c:v>16.900687495587</c:v>
                </c:pt>
                <c:pt idx="15343">
                  <c:v>16.902451247382601</c:v>
                </c:pt>
                <c:pt idx="15344">
                  <c:v>16.904125331047599</c:v>
                </c:pt>
                <c:pt idx="15345">
                  <c:v>16.905840279837701</c:v>
                </c:pt>
                <c:pt idx="15346">
                  <c:v>16.9072721825498</c:v>
                </c:pt>
                <c:pt idx="15347">
                  <c:v>16.908545375178299</c:v>
                </c:pt>
                <c:pt idx="15348">
                  <c:v>16.910011306045298</c:v>
                </c:pt>
                <c:pt idx="15349">
                  <c:v>16.919290168037701</c:v>
                </c:pt>
                <c:pt idx="15350">
                  <c:v>16.9206181609336</c:v>
                </c:pt>
                <c:pt idx="15351">
                  <c:v>16.922217141712999</c:v>
                </c:pt>
                <c:pt idx="15352">
                  <c:v>16.923933398565801</c:v>
                </c:pt>
                <c:pt idx="15353">
                  <c:v>16.925684742149599</c:v>
                </c:pt>
                <c:pt idx="15354">
                  <c:v>16.927381577368202</c:v>
                </c:pt>
                <c:pt idx="15355">
                  <c:v>16.929384887765099</c:v>
                </c:pt>
                <c:pt idx="15356">
                  <c:v>16.931504917206901</c:v>
                </c:pt>
                <c:pt idx="15357">
                  <c:v>16.941762876794801</c:v>
                </c:pt>
                <c:pt idx="15358">
                  <c:v>16.9439056032382</c:v>
                </c:pt>
                <c:pt idx="15359">
                  <c:v>16.946368786417899</c:v>
                </c:pt>
                <c:pt idx="15360">
                  <c:v>16.948987859131599</c:v>
                </c:pt>
                <c:pt idx="15361">
                  <c:v>16.951651238485699</c:v>
                </c:pt>
                <c:pt idx="15362">
                  <c:v>16.954436589002899</c:v>
                </c:pt>
                <c:pt idx="15363">
                  <c:v>16.957240954328601</c:v>
                </c:pt>
                <c:pt idx="15364">
                  <c:v>16.960055818995102</c:v>
                </c:pt>
                <c:pt idx="15365">
                  <c:v>16.970102880457102</c:v>
                </c:pt>
                <c:pt idx="15366">
                  <c:v>16.9726970705916</c:v>
                </c:pt>
                <c:pt idx="15367">
                  <c:v>16.975467329199699</c:v>
                </c:pt>
                <c:pt idx="15368">
                  <c:v>16.978386023685399</c:v>
                </c:pt>
                <c:pt idx="15369">
                  <c:v>16.981071448192601</c:v>
                </c:pt>
                <c:pt idx="15370">
                  <c:v>16.983829487084002</c:v>
                </c:pt>
                <c:pt idx="15371">
                  <c:v>16.986467790141699</c:v>
                </c:pt>
                <c:pt idx="15372">
                  <c:v>16.989130568833701</c:v>
                </c:pt>
                <c:pt idx="15373">
                  <c:v>16.997921887261501</c:v>
                </c:pt>
                <c:pt idx="15374">
                  <c:v>17.000507835217501</c:v>
                </c:pt>
                <c:pt idx="15375">
                  <c:v>17.002971015456101</c:v>
                </c:pt>
                <c:pt idx="15376">
                  <c:v>17.0055444806714</c:v>
                </c:pt>
                <c:pt idx="15377">
                  <c:v>17.008090198667102</c:v>
                </c:pt>
                <c:pt idx="15378">
                  <c:v>17.010611454750201</c:v>
                </c:pt>
                <c:pt idx="15379">
                  <c:v>17.013109388392198</c:v>
                </c:pt>
                <c:pt idx="15380">
                  <c:v>17.015580519797201</c:v>
                </c:pt>
                <c:pt idx="15381">
                  <c:v>17.0237910654205</c:v>
                </c:pt>
                <c:pt idx="15382">
                  <c:v>17.025942982670699</c:v>
                </c:pt>
                <c:pt idx="15383">
                  <c:v>17.028320211665498</c:v>
                </c:pt>
                <c:pt idx="15384">
                  <c:v>17.030690167833001</c:v>
                </c:pt>
                <c:pt idx="15385">
                  <c:v>17.0329297803939</c:v>
                </c:pt>
                <c:pt idx="15386">
                  <c:v>17.035198429091999</c:v>
                </c:pt>
                <c:pt idx="15387">
                  <c:v>17.0372793809813</c:v>
                </c:pt>
                <c:pt idx="15388">
                  <c:v>17.039282252225799</c:v>
                </c:pt>
                <c:pt idx="15389">
                  <c:v>17.046597475013499</c:v>
                </c:pt>
                <c:pt idx="15390">
                  <c:v>17.048440249197998</c:v>
                </c:pt>
                <c:pt idx="15391">
                  <c:v>17.050384099121601</c:v>
                </c:pt>
                <c:pt idx="15392">
                  <c:v>17.051993696521301</c:v>
                </c:pt>
                <c:pt idx="15393">
                  <c:v>17.053543653165701</c:v>
                </c:pt>
                <c:pt idx="15394">
                  <c:v>17.055096932927398</c:v>
                </c:pt>
                <c:pt idx="15395">
                  <c:v>17.056476780215501</c:v>
                </c:pt>
                <c:pt idx="15396">
                  <c:v>17.057856585342801</c:v>
                </c:pt>
                <c:pt idx="15397">
                  <c:v>17.0633550903007</c:v>
                </c:pt>
                <c:pt idx="15398">
                  <c:v>17.064335441257501</c:v>
                </c:pt>
                <c:pt idx="15399">
                  <c:v>17.065292277291999</c:v>
                </c:pt>
                <c:pt idx="15400">
                  <c:v>17.066127789309501</c:v>
                </c:pt>
                <c:pt idx="15401">
                  <c:v>17.066785725206699</c:v>
                </c:pt>
                <c:pt idx="15402">
                  <c:v>17.067457502425501</c:v>
                </c:pt>
                <c:pt idx="15403">
                  <c:v>17.0680285134451</c:v>
                </c:pt>
                <c:pt idx="15404">
                  <c:v>17.0685356426068</c:v>
                </c:pt>
                <c:pt idx="15405">
                  <c:v>17.072280429929499</c:v>
                </c:pt>
                <c:pt idx="15406">
                  <c:v>17.072604874751701</c:v>
                </c:pt>
                <c:pt idx="15407">
                  <c:v>17.073011742640301</c:v>
                </c:pt>
                <c:pt idx="15408">
                  <c:v>17.073535959673801</c:v>
                </c:pt>
                <c:pt idx="15409">
                  <c:v>17.074044574983699</c:v>
                </c:pt>
                <c:pt idx="15410">
                  <c:v>17.074789851702299</c:v>
                </c:pt>
                <c:pt idx="15411">
                  <c:v>17.075567866459</c:v>
                </c:pt>
                <c:pt idx="15412">
                  <c:v>17.076510378907901</c:v>
                </c:pt>
                <c:pt idx="15413">
                  <c:v>17.0813586910811</c:v>
                </c:pt>
                <c:pt idx="15414">
                  <c:v>17.082731105714601</c:v>
                </c:pt>
                <c:pt idx="15415">
                  <c:v>17.0844622170133</c:v>
                </c:pt>
                <c:pt idx="15416">
                  <c:v>17.0865161688676</c:v>
                </c:pt>
                <c:pt idx="15417">
                  <c:v>17.088943613503499</c:v>
                </c:pt>
                <c:pt idx="15418">
                  <c:v>17.091686092847901</c:v>
                </c:pt>
                <c:pt idx="15419">
                  <c:v>17.094748229395901</c:v>
                </c:pt>
                <c:pt idx="15420">
                  <c:v>17.0979907605258</c:v>
                </c:pt>
                <c:pt idx="15421">
                  <c:v>17.107863189934601</c:v>
                </c:pt>
                <c:pt idx="15422">
                  <c:v>17.111835174001001</c:v>
                </c:pt>
                <c:pt idx="15423">
                  <c:v>17.116240264595699</c:v>
                </c:pt>
                <c:pt idx="15424">
                  <c:v>17.120857660822999</c:v>
                </c:pt>
                <c:pt idx="15425">
                  <c:v>17.1257734150159</c:v>
                </c:pt>
                <c:pt idx="15426">
                  <c:v>17.1307247258422</c:v>
                </c:pt>
                <c:pt idx="15427">
                  <c:v>17.136030197424802</c:v>
                </c:pt>
                <c:pt idx="15428">
                  <c:v>17.1414747419098</c:v>
                </c:pt>
                <c:pt idx="15429">
                  <c:v>17.155432683110298</c:v>
                </c:pt>
                <c:pt idx="15430">
                  <c:v>17.1608124316664</c:v>
                </c:pt>
                <c:pt idx="15431">
                  <c:v>17.166248970573601</c:v>
                </c:pt>
                <c:pt idx="15432">
                  <c:v>17.171817366268399</c:v>
                </c:pt>
                <c:pt idx="15433">
                  <c:v>17.177082659158401</c:v>
                </c:pt>
                <c:pt idx="15434">
                  <c:v>17.182381839473901</c:v>
                </c:pt>
                <c:pt idx="15435">
                  <c:v>17.187350916736701</c:v>
                </c:pt>
                <c:pt idx="15436">
                  <c:v>17.1920219882028</c:v>
                </c:pt>
                <c:pt idx="15437">
                  <c:v>17.2055496203375</c:v>
                </c:pt>
                <c:pt idx="15438">
                  <c:v>17.209478034258201</c:v>
                </c:pt>
                <c:pt idx="15439">
                  <c:v>17.213407940683901</c:v>
                </c:pt>
                <c:pt idx="15440">
                  <c:v>17.2169979295719</c:v>
                </c:pt>
                <c:pt idx="15441">
                  <c:v>17.220233936108599</c:v>
                </c:pt>
                <c:pt idx="15442">
                  <c:v>17.223106325085901</c:v>
                </c:pt>
                <c:pt idx="15443">
                  <c:v>17.225958856371001</c:v>
                </c:pt>
                <c:pt idx="15444">
                  <c:v>17.228273189738999</c:v>
                </c:pt>
                <c:pt idx="15445">
                  <c:v>17.2391275274435</c:v>
                </c:pt>
                <c:pt idx="15446">
                  <c:v>17.2410913113582</c:v>
                </c:pt>
                <c:pt idx="15447">
                  <c:v>17.2429081744468</c:v>
                </c:pt>
                <c:pt idx="15448">
                  <c:v>17.244766648196201</c:v>
                </c:pt>
                <c:pt idx="15449">
                  <c:v>17.2463706674143</c:v>
                </c:pt>
                <c:pt idx="15450">
                  <c:v>17.247917723523798</c:v>
                </c:pt>
                <c:pt idx="15451">
                  <c:v>17.249542847821601</c:v>
                </c:pt>
                <c:pt idx="15452">
                  <c:v>17.251072042960299</c:v>
                </c:pt>
                <c:pt idx="15453">
                  <c:v>17.276796407024801</c:v>
                </c:pt>
                <c:pt idx="15454">
                  <c:v>17.277865377570802</c:v>
                </c:pt>
                <c:pt idx="15455">
                  <c:v>17.279961222082399</c:v>
                </c:pt>
                <c:pt idx="15456">
                  <c:v>17.282396188644501</c:v>
                </c:pt>
                <c:pt idx="15457">
                  <c:v>17.2848517478605</c:v>
                </c:pt>
                <c:pt idx="15458">
                  <c:v>17.2882000957005</c:v>
                </c:pt>
                <c:pt idx="15459">
                  <c:v>17.2917520444221</c:v>
                </c:pt>
                <c:pt idx="15460">
                  <c:v>17.295514418774701</c:v>
                </c:pt>
                <c:pt idx="15461">
                  <c:v>17.312376927215801</c:v>
                </c:pt>
                <c:pt idx="15462">
                  <c:v>17.316664843530901</c:v>
                </c:pt>
                <c:pt idx="15463">
                  <c:v>17.322030353255499</c:v>
                </c:pt>
                <c:pt idx="15464">
                  <c:v>17.328245628993798</c:v>
                </c:pt>
                <c:pt idx="15465">
                  <c:v>17.3346586843391</c:v>
                </c:pt>
                <c:pt idx="15466">
                  <c:v>17.341259292993598</c:v>
                </c:pt>
                <c:pt idx="15467">
                  <c:v>17.348357005732499</c:v>
                </c:pt>
                <c:pt idx="15468">
                  <c:v>17.355946656406601</c:v>
                </c:pt>
                <c:pt idx="15469">
                  <c:v>17.3791759011614</c:v>
                </c:pt>
                <c:pt idx="15470">
                  <c:v>17.387324295621699</c:v>
                </c:pt>
                <c:pt idx="15471">
                  <c:v>17.395925872785401</c:v>
                </c:pt>
                <c:pt idx="15472">
                  <c:v>17.404606454488899</c:v>
                </c:pt>
                <c:pt idx="15473">
                  <c:v>17.4129787323545</c:v>
                </c:pt>
                <c:pt idx="15474">
                  <c:v>17.421748325953601</c:v>
                </c:pt>
                <c:pt idx="15475">
                  <c:v>17.4305246381514</c:v>
                </c:pt>
                <c:pt idx="15476">
                  <c:v>17.439282738161101</c:v>
                </c:pt>
                <c:pt idx="15477">
                  <c:v>17.4642459719235</c:v>
                </c:pt>
                <c:pt idx="15478">
                  <c:v>17.472481974481401</c:v>
                </c:pt>
                <c:pt idx="15479">
                  <c:v>17.480406882205202</c:v>
                </c:pt>
                <c:pt idx="15480">
                  <c:v>17.488562344792101</c:v>
                </c:pt>
                <c:pt idx="15481">
                  <c:v>17.496562223687</c:v>
                </c:pt>
                <c:pt idx="15482">
                  <c:v>17.504378667283699</c:v>
                </c:pt>
                <c:pt idx="15483">
                  <c:v>17.511322688643599</c:v>
                </c:pt>
                <c:pt idx="15484">
                  <c:v>17.518028251244299</c:v>
                </c:pt>
                <c:pt idx="15485">
                  <c:v>17.537739166076499</c:v>
                </c:pt>
                <c:pt idx="15486">
                  <c:v>17.543117171026701</c:v>
                </c:pt>
                <c:pt idx="15487">
                  <c:v>17.548475062089601</c:v>
                </c:pt>
                <c:pt idx="15488">
                  <c:v>17.5535015476048</c:v>
                </c:pt>
                <c:pt idx="15489">
                  <c:v>17.5576715504628</c:v>
                </c:pt>
                <c:pt idx="15490">
                  <c:v>17.561479019607098</c:v>
                </c:pt>
                <c:pt idx="15491">
                  <c:v>17.5645287902977</c:v>
                </c:pt>
                <c:pt idx="15492">
                  <c:v>17.5671991459939</c:v>
                </c:pt>
                <c:pt idx="15493">
                  <c:v>17.577580123600502</c:v>
                </c:pt>
                <c:pt idx="15494">
                  <c:v>17.578496189579699</c:v>
                </c:pt>
                <c:pt idx="15495">
                  <c:v>17.579297037591299</c:v>
                </c:pt>
                <c:pt idx="15496">
                  <c:v>17.5797271563242</c:v>
                </c:pt>
                <c:pt idx="15497">
                  <c:v>17.579652079404202</c:v>
                </c:pt>
                <c:pt idx="15498">
                  <c:v>17.579010667446799</c:v>
                </c:pt>
                <c:pt idx="15499">
                  <c:v>17.577918252099099</c:v>
                </c:pt>
                <c:pt idx="15500">
                  <c:v>17.5764931630893</c:v>
                </c:pt>
                <c:pt idx="15501">
                  <c:v>17.5769474596195</c:v>
                </c:pt>
                <c:pt idx="15502">
                  <c:v>17.574770156677001</c:v>
                </c:pt>
                <c:pt idx="15503">
                  <c:v>17.572406331788802</c:v>
                </c:pt>
                <c:pt idx="15504">
                  <c:v>17.569798218182399</c:v>
                </c:pt>
                <c:pt idx="15505">
                  <c:v>17.567029915612199</c:v>
                </c:pt>
                <c:pt idx="15506">
                  <c:v>17.5641202631124</c:v>
                </c:pt>
                <c:pt idx="15507">
                  <c:v>17.561197284465301</c:v>
                </c:pt>
                <c:pt idx="15508">
                  <c:v>17.558238627148</c:v>
                </c:pt>
                <c:pt idx="15509">
                  <c:v>17.5540582501453</c:v>
                </c:pt>
                <c:pt idx="15510">
                  <c:v>17.551222922655398</c:v>
                </c:pt>
                <c:pt idx="15511">
                  <c:v>17.548450579781399</c:v>
                </c:pt>
                <c:pt idx="15512">
                  <c:v>17.545870370118301</c:v>
                </c:pt>
                <c:pt idx="15513">
                  <c:v>17.543227499584901</c:v>
                </c:pt>
                <c:pt idx="15514">
                  <c:v>17.540853485197601</c:v>
                </c:pt>
                <c:pt idx="15515">
                  <c:v>17.538755459834</c:v>
                </c:pt>
                <c:pt idx="15516">
                  <c:v>17.536701800295798</c:v>
                </c:pt>
                <c:pt idx="15517">
                  <c:v>17.533345859512899</c:v>
                </c:pt>
                <c:pt idx="15518">
                  <c:v>17.5320546119593</c:v>
                </c:pt>
                <c:pt idx="15519">
                  <c:v>17.530812278187</c:v>
                </c:pt>
                <c:pt idx="15520">
                  <c:v>17.530039081910498</c:v>
                </c:pt>
                <c:pt idx="15521">
                  <c:v>17.529417061282299</c:v>
                </c:pt>
                <c:pt idx="15522">
                  <c:v>17.528947729952701</c:v>
                </c:pt>
                <c:pt idx="15523">
                  <c:v>17.528984863323601</c:v>
                </c:pt>
                <c:pt idx="15524">
                  <c:v>17.529208968197</c:v>
                </c:pt>
                <c:pt idx="15525">
                  <c:v>17.530602380115699</c:v>
                </c:pt>
                <c:pt idx="15526">
                  <c:v>17.531413357520002</c:v>
                </c:pt>
                <c:pt idx="15527">
                  <c:v>17.532451699414001</c:v>
                </c:pt>
                <c:pt idx="15528">
                  <c:v>17.5336560863201</c:v>
                </c:pt>
                <c:pt idx="15529">
                  <c:v>17.5352308368698</c:v>
                </c:pt>
                <c:pt idx="15530">
                  <c:v>17.536938101683202</c:v>
                </c:pt>
                <c:pt idx="15531">
                  <c:v>17.538755327194401</c:v>
                </c:pt>
                <c:pt idx="15532">
                  <c:v>17.540798919840999</c:v>
                </c:pt>
                <c:pt idx="15533">
                  <c:v>17.546090541660099</c:v>
                </c:pt>
                <c:pt idx="15534">
                  <c:v>17.5481643643209</c:v>
                </c:pt>
                <c:pt idx="15535">
                  <c:v>17.5503814158849</c:v>
                </c:pt>
                <c:pt idx="15536">
                  <c:v>17.552643256831399</c:v>
                </c:pt>
                <c:pt idx="15537">
                  <c:v>17.554841103239099</c:v>
                </c:pt>
                <c:pt idx="15538">
                  <c:v>17.5569962202437</c:v>
                </c:pt>
                <c:pt idx="15539">
                  <c:v>17.559028576823501</c:v>
                </c:pt>
                <c:pt idx="15540">
                  <c:v>17.560858634563498</c:v>
                </c:pt>
                <c:pt idx="15541">
                  <c:v>17.564560916334798</c:v>
                </c:pt>
                <c:pt idx="15542">
                  <c:v>17.5660318486661</c:v>
                </c:pt>
                <c:pt idx="15543">
                  <c:v>17.5673261568489</c:v>
                </c:pt>
                <c:pt idx="15544">
                  <c:v>17.568321715678401</c:v>
                </c:pt>
                <c:pt idx="15545">
                  <c:v>17.56908314028</c:v>
                </c:pt>
                <c:pt idx="15546">
                  <c:v>17.569606235427099</c:v>
                </c:pt>
                <c:pt idx="15547">
                  <c:v>17.5699023221465</c:v>
                </c:pt>
                <c:pt idx="15548">
                  <c:v>17.569601985430001</c:v>
                </c:pt>
                <c:pt idx="15549">
                  <c:v>17.567438514532601</c:v>
                </c:pt>
                <c:pt idx="15550">
                  <c:v>17.5667031703913</c:v>
                </c:pt>
                <c:pt idx="15551">
                  <c:v>17.565472556851699</c:v>
                </c:pt>
                <c:pt idx="15552">
                  <c:v>17.5640784051695</c:v>
                </c:pt>
                <c:pt idx="15553">
                  <c:v>17.562522042294098</c:v>
                </c:pt>
                <c:pt idx="15554">
                  <c:v>17.560530193334799</c:v>
                </c:pt>
                <c:pt idx="15555">
                  <c:v>17.558145637790499</c:v>
                </c:pt>
                <c:pt idx="15556">
                  <c:v>17.555784355007901</c:v>
                </c:pt>
                <c:pt idx="15557">
                  <c:v>17.549622519292399</c:v>
                </c:pt>
                <c:pt idx="15558">
                  <c:v>17.546689436211</c:v>
                </c:pt>
                <c:pt idx="15559">
                  <c:v>17.543733606339899</c:v>
                </c:pt>
                <c:pt idx="15560">
                  <c:v>17.540541488024299</c:v>
                </c:pt>
                <c:pt idx="15561">
                  <c:v>17.537182441843498</c:v>
                </c:pt>
                <c:pt idx="15562">
                  <c:v>17.533752115418199</c:v>
                </c:pt>
                <c:pt idx="15563">
                  <c:v>17.530148251820499</c:v>
                </c:pt>
                <c:pt idx="15564">
                  <c:v>17.5265964266897</c:v>
                </c:pt>
                <c:pt idx="15565">
                  <c:v>17.5211352371266</c:v>
                </c:pt>
                <c:pt idx="15566">
                  <c:v>17.5175420851537</c:v>
                </c:pt>
                <c:pt idx="15567">
                  <c:v>17.513943801249301</c:v>
                </c:pt>
                <c:pt idx="15568">
                  <c:v>17.5103887051546</c:v>
                </c:pt>
                <c:pt idx="15569">
                  <c:v>17.506863619262099</c:v>
                </c:pt>
                <c:pt idx="15570">
                  <c:v>17.503458634243501</c:v>
                </c:pt>
                <c:pt idx="15571">
                  <c:v>17.500212469138699</c:v>
                </c:pt>
                <c:pt idx="15572">
                  <c:v>17.497098855529401</c:v>
                </c:pt>
                <c:pt idx="15573">
                  <c:v>17.495987130472901</c:v>
                </c:pt>
                <c:pt idx="15574">
                  <c:v>17.493095547324501</c:v>
                </c:pt>
                <c:pt idx="15575">
                  <c:v>17.490437422286501</c:v>
                </c:pt>
                <c:pt idx="15576">
                  <c:v>17.4880735829903</c:v>
                </c:pt>
                <c:pt idx="15577">
                  <c:v>17.4858601985053</c:v>
                </c:pt>
                <c:pt idx="15578">
                  <c:v>17.483944762429999</c:v>
                </c:pt>
                <c:pt idx="15579">
                  <c:v>17.482254838290199</c:v>
                </c:pt>
                <c:pt idx="15580">
                  <c:v>17.4808824483145</c:v>
                </c:pt>
                <c:pt idx="15581">
                  <c:v>17.484692246097001</c:v>
                </c:pt>
                <c:pt idx="15582">
                  <c:v>17.483951782976298</c:v>
                </c:pt>
                <c:pt idx="15583">
                  <c:v>17.4835473881943</c:v>
                </c:pt>
                <c:pt idx="15584">
                  <c:v>17.483467518680399</c:v>
                </c:pt>
                <c:pt idx="15585">
                  <c:v>17.4833221585655</c:v>
                </c:pt>
                <c:pt idx="15586">
                  <c:v>17.483561668689099</c:v>
                </c:pt>
                <c:pt idx="15587">
                  <c:v>17.4841286531476</c:v>
                </c:pt>
                <c:pt idx="15588">
                  <c:v>17.484956882503301</c:v>
                </c:pt>
                <c:pt idx="15589">
                  <c:v>17.491895140839102</c:v>
                </c:pt>
                <c:pt idx="15590">
                  <c:v>17.493234017241399</c:v>
                </c:pt>
                <c:pt idx="15591">
                  <c:v>17.494891469360301</c:v>
                </c:pt>
                <c:pt idx="15592">
                  <c:v>17.496563834527102</c:v>
                </c:pt>
                <c:pt idx="15593">
                  <c:v>17.498488965145899</c:v>
                </c:pt>
                <c:pt idx="15594">
                  <c:v>17.500462080774899</c:v>
                </c:pt>
                <c:pt idx="15595">
                  <c:v>17.502534029445101</c:v>
                </c:pt>
                <c:pt idx="15596">
                  <c:v>17.504798733034001</c:v>
                </c:pt>
                <c:pt idx="15597">
                  <c:v>17.511468308681302</c:v>
                </c:pt>
                <c:pt idx="15598">
                  <c:v>17.513570675405301</c:v>
                </c:pt>
                <c:pt idx="15599">
                  <c:v>17.515788693925401</c:v>
                </c:pt>
                <c:pt idx="15600">
                  <c:v>17.517906188006201</c:v>
                </c:pt>
                <c:pt idx="15601">
                  <c:v>17.519948631693001</c:v>
                </c:pt>
                <c:pt idx="15602">
                  <c:v>17.52186359893</c:v>
                </c:pt>
                <c:pt idx="15603">
                  <c:v>17.5236389404003</c:v>
                </c:pt>
                <c:pt idx="15604">
                  <c:v>17.525265466212101</c:v>
                </c:pt>
                <c:pt idx="15605">
                  <c:v>17.527950732342401</c:v>
                </c:pt>
                <c:pt idx="15606">
                  <c:v>17.529166205594802</c:v>
                </c:pt>
                <c:pt idx="15607">
                  <c:v>17.530192320028299</c:v>
                </c:pt>
                <c:pt idx="15608">
                  <c:v>17.530983200011701</c:v>
                </c:pt>
                <c:pt idx="15609">
                  <c:v>17.5316072819539</c:v>
                </c:pt>
                <c:pt idx="15610">
                  <c:v>17.531994939242502</c:v>
                </c:pt>
                <c:pt idx="15611">
                  <c:v>17.532180130072501</c:v>
                </c:pt>
                <c:pt idx="15612">
                  <c:v>17.532137070493199</c:v>
                </c:pt>
                <c:pt idx="15613">
                  <c:v>17.530555207068598</c:v>
                </c:pt>
                <c:pt idx="15614">
                  <c:v>17.530065208905601</c:v>
                </c:pt>
                <c:pt idx="15615">
                  <c:v>17.529434598612301</c:v>
                </c:pt>
                <c:pt idx="15616">
                  <c:v>17.528515767767701</c:v>
                </c:pt>
                <c:pt idx="15617">
                  <c:v>17.527523253436399</c:v>
                </c:pt>
                <c:pt idx="15618">
                  <c:v>17.526416781835199</c:v>
                </c:pt>
                <c:pt idx="15619">
                  <c:v>17.5251521619616</c:v>
                </c:pt>
                <c:pt idx="15620">
                  <c:v>17.523862825531399</c:v>
                </c:pt>
                <c:pt idx="15621">
                  <c:v>17.522006025565901</c:v>
                </c:pt>
                <c:pt idx="15622">
                  <c:v>17.520669933321699</c:v>
                </c:pt>
                <c:pt idx="15623">
                  <c:v>17.519407337123301</c:v>
                </c:pt>
                <c:pt idx="15624">
                  <c:v>17.5182663876456</c:v>
                </c:pt>
                <c:pt idx="15625">
                  <c:v>17.517230892876899</c:v>
                </c:pt>
                <c:pt idx="15626">
                  <c:v>17.516406070047701</c:v>
                </c:pt>
                <c:pt idx="15627">
                  <c:v>17.515808678261699</c:v>
                </c:pt>
                <c:pt idx="15628">
                  <c:v>17.515413758426799</c:v>
                </c:pt>
                <c:pt idx="15629">
                  <c:v>17.518220687945199</c:v>
                </c:pt>
                <c:pt idx="15630">
                  <c:v>17.518564812620699</c:v>
                </c:pt>
                <c:pt idx="15631">
                  <c:v>17.519177105323202</c:v>
                </c:pt>
                <c:pt idx="15632">
                  <c:v>17.5202514252824</c:v>
                </c:pt>
                <c:pt idx="15633">
                  <c:v>17.5217166886036</c:v>
                </c:pt>
                <c:pt idx="15634">
                  <c:v>17.523586741174199</c:v>
                </c:pt>
                <c:pt idx="15635">
                  <c:v>17.525745377616399</c:v>
                </c:pt>
                <c:pt idx="15636">
                  <c:v>17.528328727886102</c:v>
                </c:pt>
                <c:pt idx="15637">
                  <c:v>17.5369698583116</c:v>
                </c:pt>
                <c:pt idx="15638">
                  <c:v>17.539724771831001</c:v>
                </c:pt>
                <c:pt idx="15639">
                  <c:v>17.543032301689198</c:v>
                </c:pt>
                <c:pt idx="15640">
                  <c:v>17.546561975231601</c:v>
                </c:pt>
                <c:pt idx="15641">
                  <c:v>17.550301233153402</c:v>
                </c:pt>
                <c:pt idx="15642">
                  <c:v>17.554239898210799</c:v>
                </c:pt>
                <c:pt idx="15643">
                  <c:v>17.5580707000288</c:v>
                </c:pt>
                <c:pt idx="15644">
                  <c:v>17.561954055747901</c:v>
                </c:pt>
                <c:pt idx="15645">
                  <c:v>17.570916720357801</c:v>
                </c:pt>
                <c:pt idx="15646">
                  <c:v>17.574478300372299</c:v>
                </c:pt>
                <c:pt idx="15647">
                  <c:v>17.577899393349401</c:v>
                </c:pt>
                <c:pt idx="15648">
                  <c:v>17.5812298162598</c:v>
                </c:pt>
                <c:pt idx="15649">
                  <c:v>17.584290201224601</c:v>
                </c:pt>
                <c:pt idx="15650">
                  <c:v>17.587273759585798</c:v>
                </c:pt>
                <c:pt idx="15651">
                  <c:v>17.589993183735899</c:v>
                </c:pt>
                <c:pt idx="15652">
                  <c:v>17.5924930918498</c:v>
                </c:pt>
                <c:pt idx="15653">
                  <c:v>17.597195438838401</c:v>
                </c:pt>
                <c:pt idx="15654">
                  <c:v>17.5990496567922</c:v>
                </c:pt>
                <c:pt idx="15655">
                  <c:v>17.600803983635799</c:v>
                </c:pt>
                <c:pt idx="15656">
                  <c:v>17.602232937960899</c:v>
                </c:pt>
                <c:pt idx="15657">
                  <c:v>17.603312461436801</c:v>
                </c:pt>
                <c:pt idx="15658">
                  <c:v>17.604068651151199</c:v>
                </c:pt>
                <c:pt idx="15659">
                  <c:v>17.604531049104601</c:v>
                </c:pt>
                <c:pt idx="15660">
                  <c:v>17.604729676457001</c:v>
                </c:pt>
                <c:pt idx="15661">
                  <c:v>17.606445787378199</c:v>
                </c:pt>
                <c:pt idx="15662">
                  <c:v>17.6061766922689</c:v>
                </c:pt>
                <c:pt idx="15663">
                  <c:v>17.6058023861208</c:v>
                </c:pt>
                <c:pt idx="15664">
                  <c:v>17.605485546421502</c:v>
                </c:pt>
                <c:pt idx="15665">
                  <c:v>17.605008365374601</c:v>
                </c:pt>
                <c:pt idx="15666">
                  <c:v>17.604453097701501</c:v>
                </c:pt>
                <c:pt idx="15667">
                  <c:v>17.6037684837261</c:v>
                </c:pt>
                <c:pt idx="15668">
                  <c:v>17.6030334817723</c:v>
                </c:pt>
                <c:pt idx="15669">
                  <c:v>17.604822214849101</c:v>
                </c:pt>
                <c:pt idx="15670">
                  <c:v>17.603995480479501</c:v>
                </c:pt>
                <c:pt idx="15671">
                  <c:v>17.603241498627799</c:v>
                </c:pt>
                <c:pt idx="15672">
                  <c:v>17.6024779213915</c:v>
                </c:pt>
                <c:pt idx="15673">
                  <c:v>17.601791064750199</c:v>
                </c:pt>
                <c:pt idx="15674">
                  <c:v>17.601049253435001</c:v>
                </c:pt>
                <c:pt idx="15675">
                  <c:v>17.600397335879599</c:v>
                </c:pt>
                <c:pt idx="15676">
                  <c:v>17.599686791343899</c:v>
                </c:pt>
                <c:pt idx="15677">
                  <c:v>17.602097126388301</c:v>
                </c:pt>
                <c:pt idx="15678">
                  <c:v>17.6016305092596</c:v>
                </c:pt>
                <c:pt idx="15679">
                  <c:v>17.6009964476177</c:v>
                </c:pt>
                <c:pt idx="15680">
                  <c:v>17.6003848275368</c:v>
                </c:pt>
                <c:pt idx="15681">
                  <c:v>17.599978326204301</c:v>
                </c:pt>
                <c:pt idx="15682">
                  <c:v>17.5995021031531</c:v>
                </c:pt>
                <c:pt idx="15683">
                  <c:v>17.599028214506198</c:v>
                </c:pt>
                <c:pt idx="15684">
                  <c:v>17.598520269509699</c:v>
                </c:pt>
                <c:pt idx="15685">
                  <c:v>17.599975098167</c:v>
                </c:pt>
                <c:pt idx="15686">
                  <c:v>17.599416524669401</c:v>
                </c:pt>
                <c:pt idx="15687">
                  <c:v>17.598774507605199</c:v>
                </c:pt>
                <c:pt idx="15688">
                  <c:v>17.598064233678201</c:v>
                </c:pt>
                <c:pt idx="15689">
                  <c:v>17.597282224829002</c:v>
                </c:pt>
                <c:pt idx="15690">
                  <c:v>17.596453692426099</c:v>
                </c:pt>
                <c:pt idx="15691">
                  <c:v>17.5955295169782</c:v>
                </c:pt>
                <c:pt idx="15692">
                  <c:v>17.5945250486918</c:v>
                </c:pt>
                <c:pt idx="15693">
                  <c:v>17.593823587735699</c:v>
                </c:pt>
                <c:pt idx="15694">
                  <c:v>17.592625535451099</c:v>
                </c:pt>
                <c:pt idx="15695">
                  <c:v>17.5913881687834</c:v>
                </c:pt>
                <c:pt idx="15696">
                  <c:v>17.589994033730601</c:v>
                </c:pt>
                <c:pt idx="15697">
                  <c:v>17.588593227901999</c:v>
                </c:pt>
                <c:pt idx="15698">
                  <c:v>17.587093580672899</c:v>
                </c:pt>
                <c:pt idx="15699">
                  <c:v>17.585582253051399</c:v>
                </c:pt>
                <c:pt idx="15700">
                  <c:v>17.584042828802399</c:v>
                </c:pt>
                <c:pt idx="15701">
                  <c:v>17.582469123764898</c:v>
                </c:pt>
                <c:pt idx="15702">
                  <c:v>17.580913606889499</c:v>
                </c:pt>
                <c:pt idx="15703">
                  <c:v>17.579385099714699</c:v>
                </c:pt>
                <c:pt idx="15704">
                  <c:v>17.577893627697801</c:v>
                </c:pt>
                <c:pt idx="15705">
                  <c:v>17.5764542124132</c:v>
                </c:pt>
                <c:pt idx="15706">
                  <c:v>17.5750692407827</c:v>
                </c:pt>
                <c:pt idx="15707">
                  <c:v>17.5737567673089</c:v>
                </c:pt>
                <c:pt idx="15708">
                  <c:v>17.572520107710499</c:v>
                </c:pt>
                <c:pt idx="15709">
                  <c:v>17.573399771013701</c:v>
                </c:pt>
                <c:pt idx="15710">
                  <c:v>17.572477272268902</c:v>
                </c:pt>
                <c:pt idx="15711">
                  <c:v>17.571838508391199</c:v>
                </c:pt>
                <c:pt idx="15712">
                  <c:v>17.571369595369301</c:v>
                </c:pt>
                <c:pt idx="15713">
                  <c:v>17.571126551184499</c:v>
                </c:pt>
                <c:pt idx="15714">
                  <c:v>17.5710287079194</c:v>
                </c:pt>
                <c:pt idx="15715">
                  <c:v>17.571101209642599</c:v>
                </c:pt>
                <c:pt idx="15716">
                  <c:v>17.5714012375553</c:v>
                </c:pt>
                <c:pt idx="15717">
                  <c:v>17.5733488291832</c:v>
                </c:pt>
                <c:pt idx="15718">
                  <c:v>17.5738865458666</c:v>
                </c:pt>
                <c:pt idx="15719">
                  <c:v>17.574603396586099</c:v>
                </c:pt>
                <c:pt idx="15720">
                  <c:v>17.575435227496801</c:v>
                </c:pt>
                <c:pt idx="15721">
                  <c:v>17.5763626804025</c:v>
                </c:pt>
                <c:pt idx="15722">
                  <c:v>17.577335442696299</c:v>
                </c:pt>
                <c:pt idx="15723">
                  <c:v>17.578354252430302</c:v>
                </c:pt>
                <c:pt idx="15724">
                  <c:v>17.5793902478541</c:v>
                </c:pt>
                <c:pt idx="15725">
                  <c:v>17.581537684565099</c:v>
                </c:pt>
                <c:pt idx="15726">
                  <c:v>17.5825099881616</c:v>
                </c:pt>
                <c:pt idx="15727">
                  <c:v>17.583442662345501</c:v>
                </c:pt>
                <c:pt idx="15728">
                  <c:v>17.584338316881102</c:v>
                </c:pt>
                <c:pt idx="15729">
                  <c:v>17.585118506432099</c:v>
                </c:pt>
                <c:pt idx="15730">
                  <c:v>17.585786901818398</c:v>
                </c:pt>
                <c:pt idx="15731">
                  <c:v>17.586320351078101</c:v>
                </c:pt>
                <c:pt idx="15732">
                  <c:v>17.586700841013801</c:v>
                </c:pt>
                <c:pt idx="15733">
                  <c:v>17.586289414127702</c:v>
                </c:pt>
                <c:pt idx="15734">
                  <c:v>17.586319336528799</c:v>
                </c:pt>
                <c:pt idx="15735">
                  <c:v>17.5861505861212</c:v>
                </c:pt>
                <c:pt idx="15736">
                  <c:v>17.5857406767052</c:v>
                </c:pt>
                <c:pt idx="15737">
                  <c:v>17.585154739088502</c:v>
                </c:pt>
                <c:pt idx="15738">
                  <c:v>17.5843255809699</c:v>
                </c:pt>
                <c:pt idx="15739">
                  <c:v>17.583274554199299</c:v>
                </c:pt>
                <c:pt idx="15740">
                  <c:v>17.581994894736699</c:v>
                </c:pt>
                <c:pt idx="15741">
                  <c:v>17.577338931353399</c:v>
                </c:pt>
                <c:pt idx="15742">
                  <c:v>17.575574310840398</c:v>
                </c:pt>
                <c:pt idx="15743">
                  <c:v>17.573689359156301</c:v>
                </c:pt>
                <c:pt idx="15744">
                  <c:v>17.571537980387799</c:v>
                </c:pt>
                <c:pt idx="15745">
                  <c:v>17.569141034030402</c:v>
                </c:pt>
                <c:pt idx="15746">
                  <c:v>17.5664679663263</c:v>
                </c:pt>
                <c:pt idx="15747">
                  <c:v>17.563616295474301</c:v>
                </c:pt>
                <c:pt idx="15748">
                  <c:v>17.560545014067401</c:v>
                </c:pt>
                <c:pt idx="15749">
                  <c:v>17.551709259524699</c:v>
                </c:pt>
                <c:pt idx="15750">
                  <c:v>17.548515351164699</c:v>
                </c:pt>
                <c:pt idx="15751">
                  <c:v>17.544877991407802</c:v>
                </c:pt>
                <c:pt idx="15752">
                  <c:v>17.541057579401102</c:v>
                </c:pt>
                <c:pt idx="15753">
                  <c:v>17.537165499265299</c:v>
                </c:pt>
                <c:pt idx="15754">
                  <c:v>17.533106876793301</c:v>
                </c:pt>
                <c:pt idx="15755">
                  <c:v>17.528957019276898</c:v>
                </c:pt>
                <c:pt idx="15756">
                  <c:v>17.5246125644464</c:v>
                </c:pt>
                <c:pt idx="15757">
                  <c:v>17.513366387863002</c:v>
                </c:pt>
                <c:pt idx="15758">
                  <c:v>17.509146291368101</c:v>
                </c:pt>
                <c:pt idx="15759">
                  <c:v>17.504671865856</c:v>
                </c:pt>
                <c:pt idx="15760">
                  <c:v>17.500176813735699</c:v>
                </c:pt>
                <c:pt idx="15761">
                  <c:v>17.495847765272998</c:v>
                </c:pt>
                <c:pt idx="15762">
                  <c:v>17.491381319513401</c:v>
                </c:pt>
                <c:pt idx="15763">
                  <c:v>17.486981072728099</c:v>
                </c:pt>
                <c:pt idx="15764">
                  <c:v>17.482639211555298</c:v>
                </c:pt>
                <c:pt idx="15765">
                  <c:v>17.471623695453399</c:v>
                </c:pt>
                <c:pt idx="15766">
                  <c:v>17.467689036778399</c:v>
                </c:pt>
                <c:pt idx="15767">
                  <c:v>17.463866806216501</c:v>
                </c:pt>
                <c:pt idx="15768">
                  <c:v>17.460040650962501</c:v>
                </c:pt>
                <c:pt idx="15769">
                  <c:v>17.456628965376201</c:v>
                </c:pt>
                <c:pt idx="15770">
                  <c:v>17.453394350417199</c:v>
                </c:pt>
                <c:pt idx="15771">
                  <c:v>17.450378031783799</c:v>
                </c:pt>
                <c:pt idx="15772">
                  <c:v>17.4476744056748</c:v>
                </c:pt>
                <c:pt idx="15773">
                  <c:v>17.441094786115801</c:v>
                </c:pt>
                <c:pt idx="15774">
                  <c:v>17.4391524425399</c:v>
                </c:pt>
                <c:pt idx="15775">
                  <c:v>17.437382056990302</c:v>
                </c:pt>
                <c:pt idx="15776">
                  <c:v>17.435962168398198</c:v>
                </c:pt>
                <c:pt idx="15777">
                  <c:v>17.434910986590499</c:v>
                </c:pt>
                <c:pt idx="15778">
                  <c:v>17.434230977415499</c:v>
                </c:pt>
                <c:pt idx="15779">
                  <c:v>17.433882569134202</c:v>
                </c:pt>
                <c:pt idx="15780">
                  <c:v>17.433883279236401</c:v>
                </c:pt>
                <c:pt idx="15781">
                  <c:v>17.434115255984601</c:v>
                </c:pt>
                <c:pt idx="15782">
                  <c:v>17.434749896111601</c:v>
                </c:pt>
                <c:pt idx="15783">
                  <c:v>17.435663326834</c:v>
                </c:pt>
                <c:pt idx="15784">
                  <c:v>17.436806859547701</c:v>
                </c:pt>
                <c:pt idx="15785">
                  <c:v>17.438186517106502</c:v>
                </c:pt>
                <c:pt idx="15786">
                  <c:v>17.439769821879501</c:v>
                </c:pt>
                <c:pt idx="15787">
                  <c:v>17.4414429313955</c:v>
                </c:pt>
                <c:pt idx="15788">
                  <c:v>17.443250881530201</c:v>
                </c:pt>
                <c:pt idx="15789">
                  <c:v>17.4463197006115</c:v>
                </c:pt>
                <c:pt idx="15790">
                  <c:v>17.448046911551799</c:v>
                </c:pt>
                <c:pt idx="15791">
                  <c:v>17.449684964740801</c:v>
                </c:pt>
                <c:pt idx="15792">
                  <c:v>17.451246597774901</c:v>
                </c:pt>
                <c:pt idx="15793">
                  <c:v>17.4526199294449</c:v>
                </c:pt>
                <c:pt idx="15794">
                  <c:v>17.4537647099901</c:v>
                </c:pt>
                <c:pt idx="15795">
                  <c:v>17.45465345497</c:v>
                </c:pt>
                <c:pt idx="15796">
                  <c:v>17.455262814912501</c:v>
                </c:pt>
                <c:pt idx="15797">
                  <c:v>17.453598793858198</c:v>
                </c:pt>
                <c:pt idx="15798">
                  <c:v>17.453340135726599</c:v>
                </c:pt>
                <c:pt idx="15799">
                  <c:v>17.452641975157999</c:v>
                </c:pt>
                <c:pt idx="15800">
                  <c:v>17.451614300544701</c:v>
                </c:pt>
                <c:pt idx="15801">
                  <c:v>17.450075476119601</c:v>
                </c:pt>
                <c:pt idx="15802">
                  <c:v>17.448205404430499</c:v>
                </c:pt>
                <c:pt idx="15803">
                  <c:v>17.445781919228899</c:v>
                </c:pt>
                <c:pt idx="15804">
                  <c:v>17.443088634632801</c:v>
                </c:pt>
                <c:pt idx="15805">
                  <c:v>17.4327208049158</c:v>
                </c:pt>
                <c:pt idx="15806">
                  <c:v>17.429435295606101</c:v>
                </c:pt>
                <c:pt idx="15807">
                  <c:v>17.425456887295798</c:v>
                </c:pt>
                <c:pt idx="15808">
                  <c:v>17.421299812260699</c:v>
                </c:pt>
                <c:pt idx="15809">
                  <c:v>17.416592368548301</c:v>
                </c:pt>
                <c:pt idx="15810">
                  <c:v>17.411730250183499</c:v>
                </c:pt>
                <c:pt idx="15811">
                  <c:v>17.406759703823202</c:v>
                </c:pt>
                <c:pt idx="15812">
                  <c:v>17.401328422578199</c:v>
                </c:pt>
                <c:pt idx="15813">
                  <c:v>17.384967954530001</c:v>
                </c:pt>
                <c:pt idx="15814">
                  <c:v>17.3794544174322</c:v>
                </c:pt>
                <c:pt idx="15815">
                  <c:v>17.3738382028281</c:v>
                </c:pt>
                <c:pt idx="15816">
                  <c:v>17.368158329700702</c:v>
                </c:pt>
                <c:pt idx="15817">
                  <c:v>17.3620947447166</c:v>
                </c:pt>
                <c:pt idx="15818">
                  <c:v>17.356374706733298</c:v>
                </c:pt>
                <c:pt idx="15819">
                  <c:v>17.350419166312602</c:v>
                </c:pt>
                <c:pt idx="15820">
                  <c:v>17.344743141071099</c:v>
                </c:pt>
                <c:pt idx="15821">
                  <c:v>17.327404297643199</c:v>
                </c:pt>
                <c:pt idx="15822">
                  <c:v>17.3219016481568</c:v>
                </c:pt>
                <c:pt idx="15823">
                  <c:v>17.316446288931601</c:v>
                </c:pt>
                <c:pt idx="15824">
                  <c:v>17.310787118802299</c:v>
                </c:pt>
                <c:pt idx="15825">
                  <c:v>17.305518670671201</c:v>
                </c:pt>
                <c:pt idx="15826">
                  <c:v>17.300048445144</c:v>
                </c:pt>
                <c:pt idx="15827">
                  <c:v>17.294807281351499</c:v>
                </c:pt>
                <c:pt idx="15828">
                  <c:v>17.2898498231663</c:v>
                </c:pt>
                <c:pt idx="15829">
                  <c:v>17.2736776966475</c:v>
                </c:pt>
                <c:pt idx="15830">
                  <c:v>17.268772356342598</c:v>
                </c:pt>
                <c:pt idx="15831">
                  <c:v>17.263626941156701</c:v>
                </c:pt>
                <c:pt idx="15832">
                  <c:v>17.258475108024001</c:v>
                </c:pt>
                <c:pt idx="15833">
                  <c:v>17.253306035374901</c:v>
                </c:pt>
                <c:pt idx="15834">
                  <c:v>17.248108493805301</c:v>
                </c:pt>
                <c:pt idx="15835">
                  <c:v>17.2431240473976</c:v>
                </c:pt>
                <c:pt idx="15836">
                  <c:v>17.237689151573498</c:v>
                </c:pt>
                <c:pt idx="15837">
                  <c:v>17.220781378024</c:v>
                </c:pt>
                <c:pt idx="15838">
                  <c:v>17.21541059674</c:v>
                </c:pt>
                <c:pt idx="15839">
                  <c:v>17.209724827518901</c:v>
                </c:pt>
                <c:pt idx="15840">
                  <c:v>17.203853301462601</c:v>
                </c:pt>
                <c:pt idx="15841">
                  <c:v>17.198071216183699</c:v>
                </c:pt>
                <c:pt idx="15842">
                  <c:v>17.191845243399001</c:v>
                </c:pt>
                <c:pt idx="15843">
                  <c:v>17.185541675091098</c:v>
                </c:pt>
                <c:pt idx="15844">
                  <c:v>17.178939959849899</c:v>
                </c:pt>
                <c:pt idx="15845">
                  <c:v>17.160305273376</c:v>
                </c:pt>
                <c:pt idx="15846">
                  <c:v>17.154135135345602</c:v>
                </c:pt>
                <c:pt idx="15847">
                  <c:v>17.147429402546301</c:v>
                </c:pt>
                <c:pt idx="15848">
                  <c:v>17.140587165744101</c:v>
                </c:pt>
                <c:pt idx="15849">
                  <c:v>17.133782881233898</c:v>
                </c:pt>
                <c:pt idx="15850">
                  <c:v>17.126866537725601</c:v>
                </c:pt>
                <c:pt idx="15851">
                  <c:v>17.120009422652601</c:v>
                </c:pt>
                <c:pt idx="15852">
                  <c:v>17.1134346715105</c:v>
                </c:pt>
                <c:pt idx="15853">
                  <c:v>17.0948566154898</c:v>
                </c:pt>
                <c:pt idx="15854">
                  <c:v>17.088342358695702</c:v>
                </c:pt>
                <c:pt idx="15855">
                  <c:v>17.081533600225399</c:v>
                </c:pt>
                <c:pt idx="15856">
                  <c:v>17.0748001122118</c:v>
                </c:pt>
                <c:pt idx="15857">
                  <c:v>17.068221587295898</c:v>
                </c:pt>
                <c:pt idx="15858">
                  <c:v>17.061629821342802</c:v>
                </c:pt>
                <c:pt idx="15859">
                  <c:v>17.0553444680585</c:v>
                </c:pt>
                <c:pt idx="15860">
                  <c:v>17.048795672683401</c:v>
                </c:pt>
                <c:pt idx="15861">
                  <c:v>17.031847059108799</c:v>
                </c:pt>
                <c:pt idx="15862">
                  <c:v>17.0256359209835</c:v>
                </c:pt>
                <c:pt idx="15863">
                  <c:v>17.0193961788537</c:v>
                </c:pt>
                <c:pt idx="15864">
                  <c:v>17.013031977857299</c:v>
                </c:pt>
                <c:pt idx="15865">
                  <c:v>17.006925638179101</c:v>
                </c:pt>
                <c:pt idx="15866">
                  <c:v>17.000833305970701</c:v>
                </c:pt>
                <c:pt idx="15867">
                  <c:v>16.994519239800098</c:v>
                </c:pt>
                <c:pt idx="15868">
                  <c:v>16.988355130048301</c:v>
                </c:pt>
                <c:pt idx="15869">
                  <c:v>16.9720690468424</c:v>
                </c:pt>
                <c:pt idx="15870">
                  <c:v>16.9656342774223</c:v>
                </c:pt>
                <c:pt idx="15871">
                  <c:v>16.959482590973298</c:v>
                </c:pt>
                <c:pt idx="15872">
                  <c:v>16.953064623702499</c:v>
                </c:pt>
                <c:pt idx="15873">
                  <c:v>16.9468357663891</c:v>
                </c:pt>
                <c:pt idx="15874">
                  <c:v>16.940559474209898</c:v>
                </c:pt>
                <c:pt idx="15875">
                  <c:v>16.933924454679602</c:v>
                </c:pt>
                <c:pt idx="15876">
                  <c:v>16.927555182803101</c:v>
                </c:pt>
                <c:pt idx="15877">
                  <c:v>16.910366068459101</c:v>
                </c:pt>
                <c:pt idx="15878">
                  <c:v>16.903676013210902</c:v>
                </c:pt>
                <c:pt idx="15879">
                  <c:v>16.8971931455606</c:v>
                </c:pt>
                <c:pt idx="15880">
                  <c:v>16.890427241532102</c:v>
                </c:pt>
                <c:pt idx="15881">
                  <c:v>16.883883087622198</c:v>
                </c:pt>
                <c:pt idx="15882">
                  <c:v>16.877233149162301</c:v>
                </c:pt>
                <c:pt idx="15883">
                  <c:v>16.870399874305601</c:v>
                </c:pt>
                <c:pt idx="15884">
                  <c:v>16.863817826176099</c:v>
                </c:pt>
                <c:pt idx="15885">
                  <c:v>16.845586669623899</c:v>
                </c:pt>
                <c:pt idx="15886">
                  <c:v>16.839039810406799</c:v>
                </c:pt>
                <c:pt idx="15887">
                  <c:v>16.832523141554098</c:v>
                </c:pt>
                <c:pt idx="15888">
                  <c:v>16.825802817662399</c:v>
                </c:pt>
                <c:pt idx="15889">
                  <c:v>16.819304695068301</c:v>
                </c:pt>
                <c:pt idx="15890">
                  <c:v>16.812703178751701</c:v>
                </c:pt>
                <c:pt idx="15891">
                  <c:v>16.806467309086901</c:v>
                </c:pt>
                <c:pt idx="15892">
                  <c:v>16.800119964813899</c:v>
                </c:pt>
                <c:pt idx="15893">
                  <c:v>16.782272648556901</c:v>
                </c:pt>
                <c:pt idx="15894">
                  <c:v>16.776514104480199</c:v>
                </c:pt>
                <c:pt idx="15895">
                  <c:v>16.770535874570001</c:v>
                </c:pt>
                <c:pt idx="15896">
                  <c:v>16.764751730121599</c:v>
                </c:pt>
                <c:pt idx="15897">
                  <c:v>16.7593873556159</c:v>
                </c:pt>
                <c:pt idx="15898">
                  <c:v>16.753822638371599</c:v>
                </c:pt>
                <c:pt idx="15899">
                  <c:v>16.748486680457301</c:v>
                </c:pt>
                <c:pt idx="15900">
                  <c:v>16.743281827459501</c:v>
                </c:pt>
                <c:pt idx="15901">
                  <c:v>16.727066136321898</c:v>
                </c:pt>
                <c:pt idx="15902">
                  <c:v>16.72248615909</c:v>
                </c:pt>
                <c:pt idx="15903">
                  <c:v>16.7175630444648</c:v>
                </c:pt>
                <c:pt idx="15904">
                  <c:v>16.712959002039199</c:v>
                </c:pt>
                <c:pt idx="15905">
                  <c:v>16.708374718210599</c:v>
                </c:pt>
                <c:pt idx="15906">
                  <c:v>16.703713807959499</c:v>
                </c:pt>
                <c:pt idx="15907">
                  <c:v>16.6993494254293</c:v>
                </c:pt>
                <c:pt idx="15908">
                  <c:v>16.6947884700994</c:v>
                </c:pt>
                <c:pt idx="15909">
                  <c:v>16.679777990100401</c:v>
                </c:pt>
                <c:pt idx="15910">
                  <c:v>16.675566387963901</c:v>
                </c:pt>
                <c:pt idx="15911">
                  <c:v>16.671095278975098</c:v>
                </c:pt>
                <c:pt idx="15912">
                  <c:v>16.666582535381401</c:v>
                </c:pt>
                <c:pt idx="15913">
                  <c:v>16.662004446851899</c:v>
                </c:pt>
                <c:pt idx="15914">
                  <c:v>16.657601338354201</c:v>
                </c:pt>
                <c:pt idx="15915">
                  <c:v>16.6527512809756</c:v>
                </c:pt>
                <c:pt idx="15916">
                  <c:v>16.6480443970039</c:v>
                </c:pt>
                <c:pt idx="15917">
                  <c:v>16.631750217483098</c:v>
                </c:pt>
                <c:pt idx="15918">
                  <c:v>16.626878415675701</c:v>
                </c:pt>
                <c:pt idx="15919">
                  <c:v>16.621586540568199</c:v>
                </c:pt>
                <c:pt idx="15920">
                  <c:v>16.616118318865301</c:v>
                </c:pt>
                <c:pt idx="15921">
                  <c:v>16.6104691015646</c:v>
                </c:pt>
                <c:pt idx="15922">
                  <c:v>16.6046459890552</c:v>
                </c:pt>
                <c:pt idx="15923">
                  <c:v>16.598849677426902</c:v>
                </c:pt>
                <c:pt idx="15924">
                  <c:v>16.592636889496699</c:v>
                </c:pt>
                <c:pt idx="15925">
                  <c:v>16.574314664627899</c:v>
                </c:pt>
                <c:pt idx="15926">
                  <c:v>16.5683534433205</c:v>
                </c:pt>
                <c:pt idx="15927">
                  <c:v>16.561848132074601</c:v>
                </c:pt>
                <c:pt idx="15928">
                  <c:v>16.5552699560245</c:v>
                </c:pt>
                <c:pt idx="15929">
                  <c:v>16.548632920997999</c:v>
                </c:pt>
                <c:pt idx="15930">
                  <c:v>16.5418692816896</c:v>
                </c:pt>
                <c:pt idx="15931">
                  <c:v>16.5350739095854</c:v>
                </c:pt>
                <c:pt idx="15932">
                  <c:v>16.5282542212923</c:v>
                </c:pt>
                <c:pt idx="15933">
                  <c:v>16.509501042544901</c:v>
                </c:pt>
                <c:pt idx="15934">
                  <c:v>16.503206701729201</c:v>
                </c:pt>
                <c:pt idx="15935">
                  <c:v>16.4963691784987</c:v>
                </c:pt>
                <c:pt idx="15936">
                  <c:v>16.489748345056899</c:v>
                </c:pt>
                <c:pt idx="15937">
                  <c:v>16.482763497734499</c:v>
                </c:pt>
                <c:pt idx="15938">
                  <c:v>16.476156085726501</c:v>
                </c:pt>
                <c:pt idx="15939">
                  <c:v>16.469308250730698</c:v>
                </c:pt>
                <c:pt idx="15940">
                  <c:v>16.462680940044098</c:v>
                </c:pt>
                <c:pt idx="15941">
                  <c:v>16.444345957862399</c:v>
                </c:pt>
                <c:pt idx="15942">
                  <c:v>16.437746517706898</c:v>
                </c:pt>
                <c:pt idx="15943">
                  <c:v>16.4311368632188</c:v>
                </c:pt>
                <c:pt idx="15944">
                  <c:v>16.424238202965299</c:v>
                </c:pt>
                <c:pt idx="15945">
                  <c:v>16.417478540493999</c:v>
                </c:pt>
                <c:pt idx="15946">
                  <c:v>16.410490100914</c:v>
                </c:pt>
                <c:pt idx="15947">
                  <c:v>16.403710759768799</c:v>
                </c:pt>
                <c:pt idx="15948">
                  <c:v>16.396678404156798</c:v>
                </c:pt>
                <c:pt idx="15949">
                  <c:v>16.376785008072201</c:v>
                </c:pt>
                <c:pt idx="15950">
                  <c:v>16.3701567137702</c:v>
                </c:pt>
                <c:pt idx="15951">
                  <c:v>16.3630461554174</c:v>
                </c:pt>
                <c:pt idx="15952">
                  <c:v>16.355542111526201</c:v>
                </c:pt>
                <c:pt idx="15953">
                  <c:v>16.3482274629683</c:v>
                </c:pt>
                <c:pt idx="15954">
                  <c:v>16.3404053973365</c:v>
                </c:pt>
                <c:pt idx="15955">
                  <c:v>16.332856457906701</c:v>
                </c:pt>
                <c:pt idx="15956">
                  <c:v>16.325232992152898</c:v>
                </c:pt>
                <c:pt idx="15957">
                  <c:v>16.303571042997199</c:v>
                </c:pt>
                <c:pt idx="15958">
                  <c:v>16.295545066829298</c:v>
                </c:pt>
                <c:pt idx="15959">
                  <c:v>16.2874212430726</c:v>
                </c:pt>
                <c:pt idx="15960">
                  <c:v>16.279576594144</c:v>
                </c:pt>
                <c:pt idx="15961">
                  <c:v>16.271380048777502</c:v>
                </c:pt>
                <c:pt idx="15962">
                  <c:v>16.263097672914999</c:v>
                </c:pt>
                <c:pt idx="15963">
                  <c:v>16.254806603252302</c:v>
                </c:pt>
                <c:pt idx="15964">
                  <c:v>16.246518290995201</c:v>
                </c:pt>
                <c:pt idx="15965">
                  <c:v>16.201574282492398</c:v>
                </c:pt>
                <c:pt idx="15966">
                  <c:v>16.194743437117999</c:v>
                </c:pt>
                <c:pt idx="15967">
                  <c:v>16.186541974021001</c:v>
                </c:pt>
                <c:pt idx="15968">
                  <c:v>16.178401194387298</c:v>
                </c:pt>
                <c:pt idx="15969">
                  <c:v>16.1703113835644</c:v>
                </c:pt>
                <c:pt idx="15970">
                  <c:v>16.162611376024302</c:v>
                </c:pt>
                <c:pt idx="15971">
                  <c:v>16.154675838438902</c:v>
                </c:pt>
                <c:pt idx="15972">
                  <c:v>16.146828405325198</c:v>
                </c:pt>
                <c:pt idx="15973">
                  <c:v>16.125344985495399</c:v>
                </c:pt>
                <c:pt idx="15974">
                  <c:v>16.118022769301501</c:v>
                </c:pt>
                <c:pt idx="15975">
                  <c:v>16.1104966577815</c:v>
                </c:pt>
                <c:pt idx="15976">
                  <c:v>16.1033903816794</c:v>
                </c:pt>
                <c:pt idx="15977">
                  <c:v>16.096089472726899</c:v>
                </c:pt>
                <c:pt idx="15978">
                  <c:v>16.0888944584444</c:v>
                </c:pt>
                <c:pt idx="15979">
                  <c:v>16.081806317515799</c:v>
                </c:pt>
                <c:pt idx="15980">
                  <c:v>16.0748273990874</c:v>
                </c:pt>
                <c:pt idx="15981">
                  <c:v>16.055327466646599</c:v>
                </c:pt>
                <c:pt idx="15982">
                  <c:v>16.049143321507302</c:v>
                </c:pt>
                <c:pt idx="15983">
                  <c:v>16.042523328809398</c:v>
                </c:pt>
                <c:pt idx="15984">
                  <c:v>16.036039078000801</c:v>
                </c:pt>
                <c:pt idx="15985">
                  <c:v>16.029626190309202</c:v>
                </c:pt>
                <c:pt idx="15986">
                  <c:v>16.023379944598599</c:v>
                </c:pt>
                <c:pt idx="15987">
                  <c:v>16.017203555743301</c:v>
                </c:pt>
                <c:pt idx="15988">
                  <c:v>16.0112405349497</c:v>
                </c:pt>
                <c:pt idx="15989">
                  <c:v>15.9937992173687</c:v>
                </c:pt>
                <c:pt idx="15990">
                  <c:v>15.98867918671</c:v>
                </c:pt>
                <c:pt idx="15991">
                  <c:v>15.983110512475101</c:v>
                </c:pt>
                <c:pt idx="15992">
                  <c:v>15.9776021586678</c:v>
                </c:pt>
                <c:pt idx="15993">
                  <c:v>15.9723457106151</c:v>
                </c:pt>
                <c:pt idx="15994">
                  <c:v>15.9673231261272</c:v>
                </c:pt>
                <c:pt idx="15995">
                  <c:v>15.962350601456</c:v>
                </c:pt>
                <c:pt idx="15996">
                  <c:v>15.957812934380801</c:v>
                </c:pt>
                <c:pt idx="15997">
                  <c:v>15.9425725820888</c:v>
                </c:pt>
                <c:pt idx="15998">
                  <c:v>15.938158219722</c:v>
                </c:pt>
                <c:pt idx="15999">
                  <c:v>15.9338193991836</c:v>
                </c:pt>
                <c:pt idx="16000">
                  <c:v>15.929856288822</c:v>
                </c:pt>
                <c:pt idx="16001">
                  <c:v>15.925936335065799</c:v>
                </c:pt>
                <c:pt idx="16002">
                  <c:v>15.9219700445153</c:v>
                </c:pt>
                <c:pt idx="16003">
                  <c:v>15.918329282538</c:v>
                </c:pt>
                <c:pt idx="16004">
                  <c:v>15.9146075785197</c:v>
                </c:pt>
                <c:pt idx="16005">
                  <c:v>15.9002855994279</c:v>
                </c:pt>
                <c:pt idx="16006">
                  <c:v>15.896953122659299</c:v>
                </c:pt>
                <c:pt idx="16007">
                  <c:v>15.893475292685199</c:v>
                </c:pt>
                <c:pt idx="16008">
                  <c:v>15.890152568542099</c:v>
                </c:pt>
                <c:pt idx="16009">
                  <c:v>15.886567647950599</c:v>
                </c:pt>
                <c:pt idx="16010">
                  <c:v>15.882936502922499</c:v>
                </c:pt>
                <c:pt idx="16011">
                  <c:v>15.8792285604603</c:v>
                </c:pt>
                <c:pt idx="16012">
                  <c:v>15.875426856509099</c:v>
                </c:pt>
                <c:pt idx="16013">
                  <c:v>15.860231051828499</c:v>
                </c:pt>
                <c:pt idx="16014">
                  <c:v>15.856665272409399</c:v>
                </c:pt>
                <c:pt idx="16015">
                  <c:v>15.852426489566</c:v>
                </c:pt>
                <c:pt idx="16016">
                  <c:v>15.8480176565616</c:v>
                </c:pt>
                <c:pt idx="16017">
                  <c:v>15.843329003602699</c:v>
                </c:pt>
                <c:pt idx="16018">
                  <c:v>15.8383489218119</c:v>
                </c:pt>
                <c:pt idx="16019">
                  <c:v>15.8334346703429</c:v>
                </c:pt>
                <c:pt idx="16020">
                  <c:v>15.8282098228858</c:v>
                </c:pt>
                <c:pt idx="16021">
                  <c:v>15.810285472191801</c:v>
                </c:pt>
                <c:pt idx="16022">
                  <c:v>15.8045987397412</c:v>
                </c:pt>
                <c:pt idx="16023">
                  <c:v>15.798467382884001</c:v>
                </c:pt>
                <c:pt idx="16024">
                  <c:v>15.7925245294975</c:v>
                </c:pt>
                <c:pt idx="16025">
                  <c:v>15.786016162898701</c:v>
                </c:pt>
                <c:pt idx="16026">
                  <c:v>15.7795523061321</c:v>
                </c:pt>
                <c:pt idx="16027">
                  <c:v>15.772984711138699</c:v>
                </c:pt>
                <c:pt idx="16028">
                  <c:v>15.765709019547399</c:v>
                </c:pt>
                <c:pt idx="16029">
                  <c:v>15.744242507616001</c:v>
                </c:pt>
                <c:pt idx="16030">
                  <c:v>15.736915043495699</c:v>
                </c:pt>
                <c:pt idx="16031">
                  <c:v>15.7294078340447</c:v>
                </c:pt>
                <c:pt idx="16032">
                  <c:v>15.721819802693201</c:v>
                </c:pt>
                <c:pt idx="16033">
                  <c:v>15.713817360979499</c:v>
                </c:pt>
                <c:pt idx="16034">
                  <c:v>15.705864367555201</c:v>
                </c:pt>
                <c:pt idx="16035">
                  <c:v>15.697512437196201</c:v>
                </c:pt>
                <c:pt idx="16036">
                  <c:v>15.6891379716337</c:v>
                </c:pt>
                <c:pt idx="16037">
                  <c:v>15.665133714708499</c:v>
                </c:pt>
                <c:pt idx="16038">
                  <c:v>15.6565981925652</c:v>
                </c:pt>
                <c:pt idx="16039">
                  <c:v>15.648175624699499</c:v>
                </c:pt>
                <c:pt idx="16040">
                  <c:v>15.639301732476801</c:v>
                </c:pt>
                <c:pt idx="16041">
                  <c:v>15.630799294012499</c:v>
                </c:pt>
                <c:pt idx="16042">
                  <c:v>15.621905142824</c:v>
                </c:pt>
                <c:pt idx="16043">
                  <c:v>15.6132290874663</c:v>
                </c:pt>
                <c:pt idx="16044">
                  <c:v>15.604319851562</c:v>
                </c:pt>
                <c:pt idx="16045">
                  <c:v>15.5801785531203</c:v>
                </c:pt>
                <c:pt idx="16046">
                  <c:v>15.572026983566101</c:v>
                </c:pt>
                <c:pt idx="16047">
                  <c:v>15.5631963764713</c:v>
                </c:pt>
                <c:pt idx="16048">
                  <c:v>15.5547571385168</c:v>
                </c:pt>
                <c:pt idx="16049">
                  <c:v>15.5460277966838</c:v>
                </c:pt>
                <c:pt idx="16050">
                  <c:v>15.5374659123387</c:v>
                </c:pt>
                <c:pt idx="16051">
                  <c:v>15.529071024775901</c:v>
                </c:pt>
                <c:pt idx="16052">
                  <c:v>15.520622938139301</c:v>
                </c:pt>
                <c:pt idx="16053">
                  <c:v>15.4978562164961</c:v>
                </c:pt>
                <c:pt idx="16054">
                  <c:v>15.489648834598</c:v>
                </c:pt>
                <c:pt idx="16055">
                  <c:v>15.4813780407209</c:v>
                </c:pt>
                <c:pt idx="16056">
                  <c:v>15.473275709438999</c:v>
                </c:pt>
                <c:pt idx="16057">
                  <c:v>15.4651269947465</c:v>
                </c:pt>
                <c:pt idx="16058">
                  <c:v>15.457121805822799</c:v>
                </c:pt>
                <c:pt idx="16059">
                  <c:v>15.4490425365522</c:v>
                </c:pt>
                <c:pt idx="16060">
                  <c:v>15.4411008789132</c:v>
                </c:pt>
                <c:pt idx="16061">
                  <c:v>15.419191097617301</c:v>
                </c:pt>
                <c:pt idx="16062">
                  <c:v>15.411212285982099</c:v>
                </c:pt>
                <c:pt idx="16063">
                  <c:v>15.403484496515199</c:v>
                </c:pt>
                <c:pt idx="16064">
                  <c:v>15.395779964575</c:v>
                </c:pt>
                <c:pt idx="16065">
                  <c:v>15.387782360543</c:v>
                </c:pt>
                <c:pt idx="16066">
                  <c:v>15.380068749601801</c:v>
                </c:pt>
                <c:pt idx="16067">
                  <c:v>15.371910946312401</c:v>
                </c:pt>
                <c:pt idx="16068">
                  <c:v>15.364192266934101</c:v>
                </c:pt>
                <c:pt idx="16069">
                  <c:v>15.3424283109743</c:v>
                </c:pt>
                <c:pt idx="16070">
                  <c:v>15.3347519768189</c:v>
                </c:pt>
                <c:pt idx="16071">
                  <c:v>15.326816659527699</c:v>
                </c:pt>
                <c:pt idx="16072">
                  <c:v>15.318802904576</c:v>
                </c:pt>
                <c:pt idx="16073">
                  <c:v>15.3107353767113</c:v>
                </c:pt>
                <c:pt idx="16074">
                  <c:v>15.3026117171559</c:v>
                </c:pt>
                <c:pt idx="16075">
                  <c:v>15.2944303169172</c:v>
                </c:pt>
                <c:pt idx="16076">
                  <c:v>15.286289157650501</c:v>
                </c:pt>
                <c:pt idx="16077">
                  <c:v>15.264516227247301</c:v>
                </c:pt>
                <c:pt idx="16078">
                  <c:v>15.257005707688799</c:v>
                </c:pt>
                <c:pt idx="16079">
                  <c:v>15.2485343021985</c:v>
                </c:pt>
                <c:pt idx="16080">
                  <c:v>15.2405280505328</c:v>
                </c:pt>
                <c:pt idx="16081">
                  <c:v>15.232276126332501</c:v>
                </c:pt>
                <c:pt idx="16082">
                  <c:v>15.2241087638776</c:v>
                </c:pt>
                <c:pt idx="16083">
                  <c:v>15.215902267030099</c:v>
                </c:pt>
                <c:pt idx="16084">
                  <c:v>15.2078019897187</c:v>
                </c:pt>
                <c:pt idx="16085">
                  <c:v>15.1874477063363</c:v>
                </c:pt>
                <c:pt idx="16086">
                  <c:v>15.1800140299465</c:v>
                </c:pt>
                <c:pt idx="16087">
                  <c:v>15.172180956507599</c:v>
                </c:pt>
                <c:pt idx="16088">
                  <c:v>15.164350143785301</c:v>
                </c:pt>
                <c:pt idx="16089">
                  <c:v>15.1566920593792</c:v>
                </c:pt>
                <c:pt idx="16090">
                  <c:v>15.149222169710599</c:v>
                </c:pt>
                <c:pt idx="16091">
                  <c:v>15.142069949242501</c:v>
                </c:pt>
                <c:pt idx="16092">
                  <c:v>15.1349005866021</c:v>
                </c:pt>
                <c:pt idx="16093">
                  <c:v>15.1185380888098</c:v>
                </c:pt>
                <c:pt idx="16094">
                  <c:v>15.1118534307729</c:v>
                </c:pt>
                <c:pt idx="16095">
                  <c:v>15.105479774968501</c:v>
                </c:pt>
                <c:pt idx="16096">
                  <c:v>15.0991476096565</c:v>
                </c:pt>
                <c:pt idx="16097">
                  <c:v>15.0931379404793</c:v>
                </c:pt>
                <c:pt idx="16098">
                  <c:v>15.087394077036899</c:v>
                </c:pt>
                <c:pt idx="16099">
                  <c:v>15.0820744351592</c:v>
                </c:pt>
                <c:pt idx="16100">
                  <c:v>15.0768689126044</c:v>
                </c:pt>
                <c:pt idx="16101">
                  <c:v>15.0664191874986</c:v>
                </c:pt>
                <c:pt idx="16102">
                  <c:v>15.0619086206754</c:v>
                </c:pt>
                <c:pt idx="16103">
                  <c:v>15.057519142009999</c:v>
                </c:pt>
                <c:pt idx="16104">
                  <c:v>15.0534174499527</c:v>
                </c:pt>
                <c:pt idx="16105">
                  <c:v>15.0495196174742</c:v>
                </c:pt>
                <c:pt idx="16106">
                  <c:v>15.045961024288699</c:v>
                </c:pt>
                <c:pt idx="16107">
                  <c:v>15.0425178164228</c:v>
                </c:pt>
                <c:pt idx="16108">
                  <c:v>15.0392656458187</c:v>
                </c:pt>
                <c:pt idx="16109">
                  <c:v>15.0337646071292</c:v>
                </c:pt>
                <c:pt idx="16110">
                  <c:v>15.030930887378</c:v>
                </c:pt>
                <c:pt idx="16111">
                  <c:v>15.0281030521835</c:v>
                </c:pt>
                <c:pt idx="16112">
                  <c:v>15.0254202644623</c:v>
                </c:pt>
                <c:pt idx="16113">
                  <c:v>15.022779181877301</c:v>
                </c:pt>
                <c:pt idx="16114">
                  <c:v>15.0201908409183</c:v>
                </c:pt>
                <c:pt idx="16115">
                  <c:v>15.0176054280861</c:v>
                </c:pt>
                <c:pt idx="16116">
                  <c:v>15.0150006819993</c:v>
                </c:pt>
                <c:pt idx="16117">
                  <c:v>15.0106408730843</c:v>
                </c:pt>
                <c:pt idx="16118">
                  <c:v>15.007994169737</c:v>
                </c:pt>
                <c:pt idx="16119">
                  <c:v>15.005301871792</c:v>
                </c:pt>
                <c:pt idx="16120">
                  <c:v>15.0025362299473</c:v>
                </c:pt>
                <c:pt idx="16121">
                  <c:v>14.9996358668798</c:v>
                </c:pt>
                <c:pt idx="16122">
                  <c:v>14.996686247017101</c:v>
                </c:pt>
                <c:pt idx="16123">
                  <c:v>14.993557649924099</c:v>
                </c:pt>
                <c:pt idx="16124">
                  <c:v>14.9903857721281</c:v>
                </c:pt>
                <c:pt idx="16125">
                  <c:v>14.9845730251599</c:v>
                </c:pt>
                <c:pt idx="16126">
                  <c:v>14.981161679869301</c:v>
                </c:pt>
                <c:pt idx="16127">
                  <c:v>14.9777602033194</c:v>
                </c:pt>
                <c:pt idx="16128">
                  <c:v>14.974235756860701</c:v>
                </c:pt>
                <c:pt idx="16129">
                  <c:v>14.970578854231</c:v>
                </c:pt>
                <c:pt idx="16130">
                  <c:v>14.966890028354999</c:v>
                </c:pt>
                <c:pt idx="16131">
                  <c:v>14.9630995760996</c:v>
                </c:pt>
                <c:pt idx="16132">
                  <c:v>14.959356643382</c:v>
                </c:pt>
                <c:pt idx="16133">
                  <c:v>14.9523387037825</c:v>
                </c:pt>
                <c:pt idx="16134">
                  <c:v>14.9484961181878</c:v>
                </c:pt>
                <c:pt idx="16135">
                  <c:v>14.944724254563299</c:v>
                </c:pt>
                <c:pt idx="16136">
                  <c:v>14.9409312524686</c:v>
                </c:pt>
                <c:pt idx="16137">
                  <c:v>14.9370991544966</c:v>
                </c:pt>
                <c:pt idx="16138">
                  <c:v>14.933358565592799</c:v>
                </c:pt>
                <c:pt idx="16139">
                  <c:v>14.929614840710499</c:v>
                </c:pt>
                <c:pt idx="16140">
                  <c:v>14.925970440336499</c:v>
                </c:pt>
                <c:pt idx="16141">
                  <c:v>14.9192020791288</c:v>
                </c:pt>
                <c:pt idx="16142">
                  <c:v>14.9157097079305</c:v>
                </c:pt>
                <c:pt idx="16143">
                  <c:v>14.9122723046594</c:v>
                </c:pt>
                <c:pt idx="16144">
                  <c:v>14.9089116994967</c:v>
                </c:pt>
                <c:pt idx="16145">
                  <c:v>14.9056908693248</c:v>
                </c:pt>
                <c:pt idx="16146">
                  <c:v>14.902519196675</c:v>
                </c:pt>
                <c:pt idx="16147">
                  <c:v>14.8995140216294</c:v>
                </c:pt>
                <c:pt idx="16148">
                  <c:v>14.8965128645467</c:v>
                </c:pt>
                <c:pt idx="16149">
                  <c:v>14.8910264920186</c:v>
                </c:pt>
                <c:pt idx="16150">
                  <c:v>14.8883304507444</c:v>
                </c:pt>
                <c:pt idx="16151">
                  <c:v>14.8855849847847</c:v>
                </c:pt>
                <c:pt idx="16152">
                  <c:v>14.8829955161148</c:v>
                </c:pt>
                <c:pt idx="16153">
                  <c:v>14.880463141665601</c:v>
                </c:pt>
                <c:pt idx="16154">
                  <c:v>14.877949877187399</c:v>
                </c:pt>
                <c:pt idx="16155">
                  <c:v>14.875489478045299</c:v>
                </c:pt>
                <c:pt idx="16156">
                  <c:v>14.873081998238399</c:v>
                </c:pt>
                <c:pt idx="16157">
                  <c:v>14.8680630967464</c:v>
                </c:pt>
                <c:pt idx="16158">
                  <c:v>14.865694730537101</c:v>
                </c:pt>
                <c:pt idx="16159">
                  <c:v>14.863303058671001</c:v>
                </c:pt>
                <c:pt idx="16160">
                  <c:v>14.8609646528308</c:v>
                </c:pt>
                <c:pt idx="16161">
                  <c:v>14.8585931708537</c:v>
                </c:pt>
                <c:pt idx="16162">
                  <c:v>14.8561682282305</c:v>
                </c:pt>
                <c:pt idx="16163">
                  <c:v>14.853770162067599</c:v>
                </c:pt>
                <c:pt idx="16164">
                  <c:v>14.8512354174824</c:v>
                </c:pt>
                <c:pt idx="16165">
                  <c:v>14.8454936539411</c:v>
                </c:pt>
                <c:pt idx="16166">
                  <c:v>14.8429576291238</c:v>
                </c:pt>
                <c:pt idx="16167">
                  <c:v>14.8403005458834</c:v>
                </c:pt>
                <c:pt idx="16168">
                  <c:v>14.8375704710019</c:v>
                </c:pt>
                <c:pt idx="16169">
                  <c:v>14.8347976330633</c:v>
                </c:pt>
                <c:pt idx="16170">
                  <c:v>14.8320319363447</c:v>
                </c:pt>
                <c:pt idx="16171">
                  <c:v>14.829102260088</c:v>
                </c:pt>
                <c:pt idx="16172">
                  <c:v>14.8261414630167</c:v>
                </c:pt>
                <c:pt idx="16173">
                  <c:v>14.819222381996299</c:v>
                </c:pt>
                <c:pt idx="16174">
                  <c:v>14.816251664117701</c:v>
                </c:pt>
                <c:pt idx="16175">
                  <c:v>14.8131121433339</c:v>
                </c:pt>
                <c:pt idx="16176">
                  <c:v>14.810026729487999</c:v>
                </c:pt>
                <c:pt idx="16177">
                  <c:v>14.8067993659159</c:v>
                </c:pt>
                <c:pt idx="16178">
                  <c:v>14.803579910466</c:v>
                </c:pt>
                <c:pt idx="16179">
                  <c:v>14.8003750209331</c:v>
                </c:pt>
                <c:pt idx="16180">
                  <c:v>14.797093373519401</c:v>
                </c:pt>
                <c:pt idx="16181">
                  <c:v>14.789928679366801</c:v>
                </c:pt>
                <c:pt idx="16182">
                  <c:v>14.786885765897701</c:v>
                </c:pt>
                <c:pt idx="16183">
                  <c:v>14.783601884797701</c:v>
                </c:pt>
                <c:pt idx="16184">
                  <c:v>14.780364753003401</c:v>
                </c:pt>
                <c:pt idx="16185">
                  <c:v>14.7771798532328</c:v>
                </c:pt>
                <c:pt idx="16186">
                  <c:v>14.774002342345</c:v>
                </c:pt>
                <c:pt idx="16187">
                  <c:v>14.7708106878555</c:v>
                </c:pt>
                <c:pt idx="16188">
                  <c:v>14.7677594700963</c:v>
                </c:pt>
                <c:pt idx="16189">
                  <c:v>14.761674413082099</c:v>
                </c:pt>
                <c:pt idx="16190">
                  <c:v>14.7586921462755</c:v>
                </c:pt>
                <c:pt idx="16191">
                  <c:v>14.755743970492301</c:v>
                </c:pt>
                <c:pt idx="16192">
                  <c:v>14.752873634304899</c:v>
                </c:pt>
                <c:pt idx="16193">
                  <c:v>14.750026556702601</c:v>
                </c:pt>
                <c:pt idx="16194">
                  <c:v>14.7472150713049</c:v>
                </c:pt>
                <c:pt idx="16195">
                  <c:v>14.7444712567395</c:v>
                </c:pt>
                <c:pt idx="16196">
                  <c:v>14.741826875108799</c:v>
                </c:pt>
                <c:pt idx="16197">
                  <c:v>14.7374973851788</c:v>
                </c:pt>
                <c:pt idx="16198">
                  <c:v>14.7349960034727</c:v>
                </c:pt>
                <c:pt idx="16199">
                  <c:v>14.732530980152699</c:v>
                </c:pt>
                <c:pt idx="16200">
                  <c:v>14.7301536440436</c:v>
                </c:pt>
                <c:pt idx="16201">
                  <c:v>14.727859582631099</c:v>
                </c:pt>
                <c:pt idx="16202">
                  <c:v>14.725620114710701</c:v>
                </c:pt>
                <c:pt idx="16203">
                  <c:v>14.723437120568301</c:v>
                </c:pt>
                <c:pt idx="16204">
                  <c:v>14.7213415381012</c:v>
                </c:pt>
                <c:pt idx="16205">
                  <c:v>14.7186599489226</c:v>
                </c:pt>
                <c:pt idx="16206">
                  <c:v>14.7167271696296</c:v>
                </c:pt>
                <c:pt idx="16207">
                  <c:v>14.7148473373583</c:v>
                </c:pt>
                <c:pt idx="16208">
                  <c:v>14.713029292351299</c:v>
                </c:pt>
                <c:pt idx="16209">
                  <c:v>14.7112764046948</c:v>
                </c:pt>
                <c:pt idx="16210">
                  <c:v>14.7095866326767</c:v>
                </c:pt>
                <c:pt idx="16211">
                  <c:v>14.7080437282518</c:v>
                </c:pt>
                <c:pt idx="16212">
                  <c:v>14.706565999802301</c:v>
                </c:pt>
                <c:pt idx="16213">
                  <c:v>14.70552586486</c:v>
                </c:pt>
                <c:pt idx="16214">
                  <c:v>14.704178058851999</c:v>
                </c:pt>
                <c:pt idx="16215">
                  <c:v>14.702906990472799</c:v>
                </c:pt>
                <c:pt idx="16216">
                  <c:v>14.7017089616951</c:v>
                </c:pt>
                <c:pt idx="16217">
                  <c:v>14.700574386333299</c:v>
                </c:pt>
                <c:pt idx="16218">
                  <c:v>14.699548536793801</c:v>
                </c:pt>
                <c:pt idx="16219">
                  <c:v>14.698581931004901</c:v>
                </c:pt>
                <c:pt idx="16220">
                  <c:v>14.6977063605155</c:v>
                </c:pt>
                <c:pt idx="16221">
                  <c:v>14.6998716822734</c:v>
                </c:pt>
                <c:pt idx="16222">
                  <c:v>14.6987364674746</c:v>
                </c:pt>
                <c:pt idx="16223">
                  <c:v>14.6976553300762</c:v>
                </c:pt>
                <c:pt idx="16224">
                  <c:v>14.6970946416251</c:v>
                </c:pt>
                <c:pt idx="16225">
                  <c:v>14.6966179469901</c:v>
                </c:pt>
                <c:pt idx="16226">
                  <c:v>14.696231332206001</c:v>
                </c:pt>
                <c:pt idx="16227">
                  <c:v>14.695894881894899</c:v>
                </c:pt>
                <c:pt idx="16228">
                  <c:v>14.6957103078069</c:v>
                </c:pt>
                <c:pt idx="16229">
                  <c:v>14.698783824731599</c:v>
                </c:pt>
                <c:pt idx="16230">
                  <c:v>14.6986224076401</c:v>
                </c:pt>
                <c:pt idx="16231">
                  <c:v>14.6986997071717</c:v>
                </c:pt>
                <c:pt idx="16232">
                  <c:v>14.6987172649365</c:v>
                </c:pt>
                <c:pt idx="16233">
                  <c:v>14.698932232174799</c:v>
                </c:pt>
                <c:pt idx="16234">
                  <c:v>14.699092297414101</c:v>
                </c:pt>
                <c:pt idx="16235">
                  <c:v>14.6994927991949</c:v>
                </c:pt>
                <c:pt idx="16236">
                  <c:v>14.6998629820059</c:v>
                </c:pt>
                <c:pt idx="16237">
                  <c:v>14.7053450978432</c:v>
                </c:pt>
                <c:pt idx="16238">
                  <c:v>14.7058385008007</c:v>
                </c:pt>
                <c:pt idx="16239">
                  <c:v>14.7063516135225</c:v>
                </c:pt>
                <c:pt idx="16240">
                  <c:v>14.707096125219699</c:v>
                </c:pt>
                <c:pt idx="16241">
                  <c:v>14.7078193088941</c:v>
                </c:pt>
                <c:pt idx="16242">
                  <c:v>14.7086051207416</c:v>
                </c:pt>
                <c:pt idx="16243">
                  <c:v>14.7095898867782</c:v>
                </c:pt>
                <c:pt idx="16244">
                  <c:v>14.710535537561601</c:v>
                </c:pt>
                <c:pt idx="16245">
                  <c:v>14.718350256694601</c:v>
                </c:pt>
                <c:pt idx="16246">
                  <c:v>14.7193498883725</c:v>
                </c:pt>
                <c:pt idx="16247">
                  <c:v>14.7206022179915</c:v>
                </c:pt>
                <c:pt idx="16248">
                  <c:v>14.721948364819101</c:v>
                </c:pt>
                <c:pt idx="16249">
                  <c:v>14.723335804801099</c:v>
                </c:pt>
                <c:pt idx="16250">
                  <c:v>14.724809301933</c:v>
                </c:pt>
                <c:pt idx="16251">
                  <c:v>14.726306483198501</c:v>
                </c:pt>
                <c:pt idx="16252">
                  <c:v>14.7279398495872</c:v>
                </c:pt>
                <c:pt idx="16253">
                  <c:v>14.737687612965001</c:v>
                </c:pt>
                <c:pt idx="16254">
                  <c:v>14.7392989830934</c:v>
                </c:pt>
                <c:pt idx="16255">
                  <c:v>14.7410983368605</c:v>
                </c:pt>
                <c:pt idx="16256">
                  <c:v>14.7430209039223</c:v>
                </c:pt>
                <c:pt idx="16257">
                  <c:v>14.7450779344823</c:v>
                </c:pt>
                <c:pt idx="16258">
                  <c:v>14.747187147398</c:v>
                </c:pt>
                <c:pt idx="16259">
                  <c:v>14.7493446939488</c:v>
                </c:pt>
                <c:pt idx="16260">
                  <c:v>14.7513463733995</c:v>
                </c:pt>
                <c:pt idx="16261">
                  <c:v>14.7628769428523</c:v>
                </c:pt>
                <c:pt idx="16262">
                  <c:v>14.764874485376</c:v>
                </c:pt>
                <c:pt idx="16263">
                  <c:v>14.7673213821651</c:v>
                </c:pt>
                <c:pt idx="16264">
                  <c:v>14.7698051007781</c:v>
                </c:pt>
                <c:pt idx="16265">
                  <c:v>14.7723243339872</c:v>
                </c:pt>
                <c:pt idx="16266">
                  <c:v>14.774968830576199</c:v>
                </c:pt>
                <c:pt idx="16267">
                  <c:v>14.7777183180919</c:v>
                </c:pt>
                <c:pt idx="16268">
                  <c:v>14.7802866210038</c:v>
                </c:pt>
                <c:pt idx="16269">
                  <c:v>14.792883683513701</c:v>
                </c:pt>
                <c:pt idx="16270">
                  <c:v>14.7955079158911</c:v>
                </c:pt>
                <c:pt idx="16271">
                  <c:v>14.7984961595236</c:v>
                </c:pt>
                <c:pt idx="16272">
                  <c:v>14.801520898157801</c:v>
                </c:pt>
                <c:pt idx="16273">
                  <c:v>14.8045829254641</c:v>
                </c:pt>
                <c:pt idx="16274">
                  <c:v>14.8073810828405</c:v>
                </c:pt>
                <c:pt idx="16275">
                  <c:v>14.810521636568801</c:v>
                </c:pt>
                <c:pt idx="16276">
                  <c:v>14.8137043303047</c:v>
                </c:pt>
                <c:pt idx="16277">
                  <c:v>14.827390581824</c:v>
                </c:pt>
                <c:pt idx="16278">
                  <c:v>14.830408507804799</c:v>
                </c:pt>
                <c:pt idx="16279">
                  <c:v>14.833554683004399</c:v>
                </c:pt>
                <c:pt idx="16280">
                  <c:v>14.8369670515532</c:v>
                </c:pt>
                <c:pt idx="16281">
                  <c:v>14.8403596625008</c:v>
                </c:pt>
                <c:pt idx="16282">
                  <c:v>14.8435449512428</c:v>
                </c:pt>
                <c:pt idx="16283">
                  <c:v>14.847015446046701</c:v>
                </c:pt>
                <c:pt idx="16284">
                  <c:v>14.850561069148499</c:v>
                </c:pt>
                <c:pt idx="16285">
                  <c:v>14.8656496822426</c:v>
                </c:pt>
                <c:pt idx="16286">
                  <c:v>14.8690518064535</c:v>
                </c:pt>
                <c:pt idx="16287">
                  <c:v>14.872763957517099</c:v>
                </c:pt>
                <c:pt idx="16288">
                  <c:v>14.8763025433975</c:v>
                </c:pt>
                <c:pt idx="16289">
                  <c:v>14.8802131825614</c:v>
                </c:pt>
                <c:pt idx="16290">
                  <c:v>14.8841697244857</c:v>
                </c:pt>
                <c:pt idx="16291">
                  <c:v>14.888243577014601</c:v>
                </c:pt>
                <c:pt idx="16292">
                  <c:v>14.8924429310681</c:v>
                </c:pt>
                <c:pt idx="16293">
                  <c:v>14.9100569473925</c:v>
                </c:pt>
                <c:pt idx="16294">
                  <c:v>14.9142149622571</c:v>
                </c:pt>
                <c:pt idx="16295">
                  <c:v>14.918520429731</c:v>
                </c:pt>
                <c:pt idx="16296">
                  <c:v>14.923304737138301</c:v>
                </c:pt>
                <c:pt idx="16297">
                  <c:v>14.9282641187182</c:v>
                </c:pt>
                <c:pt idx="16298">
                  <c:v>14.9334210096647</c:v>
                </c:pt>
                <c:pt idx="16299">
                  <c:v>14.938783224475999</c:v>
                </c:pt>
                <c:pt idx="16300">
                  <c:v>14.9442256568293</c:v>
                </c:pt>
                <c:pt idx="16301">
                  <c:v>14.966348372152099</c:v>
                </c:pt>
                <c:pt idx="16302">
                  <c:v>14.9716013001409</c:v>
                </c:pt>
                <c:pt idx="16303">
                  <c:v>14.9778252312053</c:v>
                </c:pt>
                <c:pt idx="16304">
                  <c:v>14.984270225126</c:v>
                </c:pt>
                <c:pt idx="16305">
                  <c:v>14.9909327928218</c:v>
                </c:pt>
                <c:pt idx="16306">
                  <c:v>14.997805598135299</c:v>
                </c:pt>
                <c:pt idx="16307">
                  <c:v>15.0048788761698</c:v>
                </c:pt>
                <c:pt idx="16308">
                  <c:v>15.0119996457022</c:v>
                </c:pt>
                <c:pt idx="16309">
                  <c:v>15.0388624866342</c:v>
                </c:pt>
                <c:pt idx="16310">
                  <c:v>15.0455569289823</c:v>
                </c:pt>
                <c:pt idx="16311">
                  <c:v>15.0532268238941</c:v>
                </c:pt>
                <c:pt idx="16312">
                  <c:v>15.0610183923341</c:v>
                </c:pt>
                <c:pt idx="16313">
                  <c:v>15.0688575602324</c:v>
                </c:pt>
                <c:pt idx="16314">
                  <c:v>15.0767745808632</c:v>
                </c:pt>
                <c:pt idx="16315">
                  <c:v>15.084084020918899</c:v>
                </c:pt>
                <c:pt idx="16316">
                  <c:v>15.091960705342601</c:v>
                </c:pt>
                <c:pt idx="16317">
                  <c:v>15.119886687373199</c:v>
                </c:pt>
                <c:pt idx="16318">
                  <c:v>15.127147079475099</c:v>
                </c:pt>
                <c:pt idx="16319">
                  <c:v>15.1347359205676</c:v>
                </c:pt>
                <c:pt idx="16320">
                  <c:v>15.1421840022879</c:v>
                </c:pt>
                <c:pt idx="16321">
                  <c:v>15.149043984471099</c:v>
                </c:pt>
                <c:pt idx="16322">
                  <c:v>15.1561851274543</c:v>
                </c:pt>
                <c:pt idx="16323">
                  <c:v>15.1629887097923</c:v>
                </c:pt>
                <c:pt idx="16324">
                  <c:v>15.169677190423601</c:v>
                </c:pt>
                <c:pt idx="16325">
                  <c:v>15.193642560915899</c:v>
                </c:pt>
                <c:pt idx="16326">
                  <c:v>15.199415868399599</c:v>
                </c:pt>
                <c:pt idx="16327">
                  <c:v>15.2049346741072</c:v>
                </c:pt>
                <c:pt idx="16328">
                  <c:v>15.210558186124</c:v>
                </c:pt>
                <c:pt idx="16329">
                  <c:v>15.2158082193132</c:v>
                </c:pt>
                <c:pt idx="16330">
                  <c:v>15.220927925889001</c:v>
                </c:pt>
                <c:pt idx="16331">
                  <c:v>15.2258151734056</c:v>
                </c:pt>
                <c:pt idx="16332">
                  <c:v>15.230487326185701</c:v>
                </c:pt>
                <c:pt idx="16333">
                  <c:v>15.249102830538</c:v>
                </c:pt>
                <c:pt idx="16334">
                  <c:v>15.2528025006897</c:v>
                </c:pt>
                <c:pt idx="16335">
                  <c:v>15.256965000696299</c:v>
                </c:pt>
                <c:pt idx="16336">
                  <c:v>15.260903724304899</c:v>
                </c:pt>
                <c:pt idx="16337">
                  <c:v>15.264847607736099</c:v>
                </c:pt>
                <c:pt idx="16338">
                  <c:v>15.268705760013599</c:v>
                </c:pt>
                <c:pt idx="16339">
                  <c:v>15.2725346365755</c:v>
                </c:pt>
                <c:pt idx="16340">
                  <c:v>15.2763075105309</c:v>
                </c:pt>
                <c:pt idx="16341">
                  <c:v>15.292647775765699</c:v>
                </c:pt>
                <c:pt idx="16342">
                  <c:v>15.295763475972899</c:v>
                </c:pt>
                <c:pt idx="16343">
                  <c:v>15.299620029322</c:v>
                </c:pt>
                <c:pt idx="16344">
                  <c:v>15.3033636069412</c:v>
                </c:pt>
                <c:pt idx="16345">
                  <c:v>15.3073018225941</c:v>
                </c:pt>
                <c:pt idx="16346">
                  <c:v>15.3113146436247</c:v>
                </c:pt>
                <c:pt idx="16347">
                  <c:v>15.315149216443601</c:v>
                </c:pt>
                <c:pt idx="16348">
                  <c:v>15.319448606666599</c:v>
                </c:pt>
                <c:pt idx="16349">
                  <c:v>15.335548478142901</c:v>
                </c:pt>
                <c:pt idx="16350">
                  <c:v>15.3394420973518</c:v>
                </c:pt>
                <c:pt idx="16351">
                  <c:v>15.343848311955099</c:v>
                </c:pt>
                <c:pt idx="16352">
                  <c:v>15.347923479651</c:v>
                </c:pt>
                <c:pt idx="16353">
                  <c:v>15.3523070227302</c:v>
                </c:pt>
                <c:pt idx="16354">
                  <c:v>15.3564532224543</c:v>
                </c:pt>
                <c:pt idx="16355">
                  <c:v>15.360783206521599</c:v>
                </c:pt>
                <c:pt idx="16356">
                  <c:v>15.365106732003399</c:v>
                </c:pt>
                <c:pt idx="16357">
                  <c:v>15.3802974895899</c:v>
                </c:pt>
                <c:pt idx="16358">
                  <c:v>15.3839656729153</c:v>
                </c:pt>
                <c:pt idx="16359">
                  <c:v>15.3879735955288</c:v>
                </c:pt>
                <c:pt idx="16360">
                  <c:v>15.3918561975991</c:v>
                </c:pt>
                <c:pt idx="16361">
                  <c:v>15.395678237817201</c:v>
                </c:pt>
                <c:pt idx="16362">
                  <c:v>15.399433910211901</c:v>
                </c:pt>
                <c:pt idx="16363">
                  <c:v>15.4030693358843</c:v>
                </c:pt>
                <c:pt idx="16364">
                  <c:v>15.4065979535665</c:v>
                </c:pt>
                <c:pt idx="16365">
                  <c:v>15.41905021965</c:v>
                </c:pt>
                <c:pt idx="16366">
                  <c:v>15.422003162199699</c:v>
                </c:pt>
                <c:pt idx="16367">
                  <c:v>15.4252987127084</c:v>
                </c:pt>
                <c:pt idx="16368">
                  <c:v>15.428376776055201</c:v>
                </c:pt>
                <c:pt idx="16369">
                  <c:v>15.4316426946744</c:v>
                </c:pt>
                <c:pt idx="16370">
                  <c:v>15.4347329690435</c:v>
                </c:pt>
                <c:pt idx="16371">
                  <c:v>15.437997035992201</c:v>
                </c:pt>
                <c:pt idx="16372">
                  <c:v>15.4413308829836</c:v>
                </c:pt>
                <c:pt idx="16373">
                  <c:v>15.453949455803301</c:v>
                </c:pt>
                <c:pt idx="16374">
                  <c:v>15.4572035975569</c:v>
                </c:pt>
                <c:pt idx="16375">
                  <c:v>15.4606647427327</c:v>
                </c:pt>
                <c:pt idx="16376">
                  <c:v>15.464508208312999</c:v>
                </c:pt>
                <c:pt idx="16377">
                  <c:v>15.468537225381001</c:v>
                </c:pt>
                <c:pt idx="16378">
                  <c:v>15.4727673041229</c:v>
                </c:pt>
                <c:pt idx="16379">
                  <c:v>15.4772151420357</c:v>
                </c:pt>
                <c:pt idx="16380">
                  <c:v>15.4818911509168</c:v>
                </c:pt>
                <c:pt idx="16381">
                  <c:v>15.4989269780996</c:v>
                </c:pt>
                <c:pt idx="16382">
                  <c:v>15.503920911443201</c:v>
                </c:pt>
                <c:pt idx="16383">
                  <c:v>15.5094638654594</c:v>
                </c:pt>
                <c:pt idx="16384">
                  <c:v>15.5154417480469</c:v>
                </c:pt>
                <c:pt idx="16385">
                  <c:v>15.521652617719701</c:v>
                </c:pt>
                <c:pt idx="16386">
                  <c:v>15.527847711368301</c:v>
                </c:pt>
                <c:pt idx="16387">
                  <c:v>15.534786222407901</c:v>
                </c:pt>
                <c:pt idx="16388">
                  <c:v>15.5417770414813</c:v>
                </c:pt>
                <c:pt idx="16389">
                  <c:v>15.564693226461401</c:v>
                </c:pt>
                <c:pt idx="16390">
                  <c:v>15.572361693668601</c:v>
                </c:pt>
                <c:pt idx="16391">
                  <c:v>15.5798957505642</c:v>
                </c:pt>
                <c:pt idx="16392">
                  <c:v>15.5880328386577</c:v>
                </c:pt>
                <c:pt idx="16393">
                  <c:v>15.5958557802517</c:v>
                </c:pt>
                <c:pt idx="16394">
                  <c:v>15.604231415978401</c:v>
                </c:pt>
                <c:pt idx="16395">
                  <c:v>15.612788709408401</c:v>
                </c:pt>
                <c:pt idx="16396">
                  <c:v>15.6215131180032</c:v>
                </c:pt>
                <c:pt idx="16397">
                  <c:v>15.649141027620299</c:v>
                </c:pt>
                <c:pt idx="16398">
                  <c:v>15.657694370763901</c:v>
                </c:pt>
                <c:pt idx="16399">
                  <c:v>15.666366027543001</c:v>
                </c:pt>
                <c:pt idx="16400">
                  <c:v>15.6755876690373</c:v>
                </c:pt>
                <c:pt idx="16401">
                  <c:v>15.6849210585031</c:v>
                </c:pt>
                <c:pt idx="16402">
                  <c:v>15.694360051535099</c:v>
                </c:pt>
                <c:pt idx="16403">
                  <c:v>15.703898866951601</c:v>
                </c:pt>
                <c:pt idx="16404">
                  <c:v>15.713527747621599</c:v>
                </c:pt>
                <c:pt idx="16405">
                  <c:v>15.743932473667099</c:v>
                </c:pt>
                <c:pt idx="16406">
                  <c:v>15.7527997240774</c:v>
                </c:pt>
                <c:pt idx="16407">
                  <c:v>15.762707400907701</c:v>
                </c:pt>
                <c:pt idx="16408">
                  <c:v>15.772722754252399</c:v>
                </c:pt>
                <c:pt idx="16409">
                  <c:v>15.7828469259046</c:v>
                </c:pt>
                <c:pt idx="16410">
                  <c:v>15.7931219764187</c:v>
                </c:pt>
                <c:pt idx="16411">
                  <c:v>15.8035157007447</c:v>
                </c:pt>
                <c:pt idx="16412">
                  <c:v>15.814026775315501</c:v>
                </c:pt>
                <c:pt idx="16413">
                  <c:v>15.846654861578999</c:v>
                </c:pt>
                <c:pt idx="16414">
                  <c:v>15.8564345646042</c:v>
                </c:pt>
                <c:pt idx="16415">
                  <c:v>15.8673339470032</c:v>
                </c:pt>
                <c:pt idx="16416">
                  <c:v>15.8783590773744</c:v>
                </c:pt>
                <c:pt idx="16417">
                  <c:v>15.889588930948699</c:v>
                </c:pt>
                <c:pt idx="16418">
                  <c:v>15.900955487693301</c:v>
                </c:pt>
                <c:pt idx="16419">
                  <c:v>15.9119452695699</c:v>
                </c:pt>
                <c:pt idx="16420">
                  <c:v>15.9235924234141</c:v>
                </c:pt>
                <c:pt idx="16421">
                  <c:v>15.958324710068601</c:v>
                </c:pt>
                <c:pt idx="16422">
                  <c:v>15.969621392592799</c:v>
                </c:pt>
                <c:pt idx="16423">
                  <c:v>15.9816114301944</c:v>
                </c:pt>
                <c:pt idx="16424">
                  <c:v>15.993632625918</c:v>
                </c:pt>
                <c:pt idx="16425">
                  <c:v>16.005683372162402</c:v>
                </c:pt>
                <c:pt idx="16426">
                  <c:v>16.0174703873674</c:v>
                </c:pt>
                <c:pt idx="16427">
                  <c:v>16.029806279220701</c:v>
                </c:pt>
                <c:pt idx="16428">
                  <c:v>16.0421845953393</c:v>
                </c:pt>
                <c:pt idx="16429">
                  <c:v>16.0782464469522</c:v>
                </c:pt>
                <c:pt idx="16430">
                  <c:v>16.090212495575699</c:v>
                </c:pt>
                <c:pt idx="16431">
                  <c:v>16.1027114129392</c:v>
                </c:pt>
                <c:pt idx="16432">
                  <c:v>16.114697798525501</c:v>
                </c:pt>
                <c:pt idx="16433">
                  <c:v>16.1274148306147</c:v>
                </c:pt>
                <c:pt idx="16434">
                  <c:v>16.139607510230999</c:v>
                </c:pt>
                <c:pt idx="16435">
                  <c:v>16.152505371633399</c:v>
                </c:pt>
                <c:pt idx="16436">
                  <c:v>16.1650314015276</c:v>
                </c:pt>
                <c:pt idx="16437">
                  <c:v>16.2011253911067</c:v>
                </c:pt>
                <c:pt idx="16438">
                  <c:v>16.212499464691401</c:v>
                </c:pt>
                <c:pt idx="16439">
                  <c:v>16.2248654996916</c:v>
                </c:pt>
                <c:pt idx="16440">
                  <c:v>16.237162980288801</c:v>
                </c:pt>
                <c:pt idx="16441">
                  <c:v>16.2493765522667</c:v>
                </c:pt>
                <c:pt idx="16442">
                  <c:v>16.261494200015498</c:v>
                </c:pt>
                <c:pt idx="16443">
                  <c:v>16.273316512891999</c:v>
                </c:pt>
                <c:pt idx="16444">
                  <c:v>16.2846824326088</c:v>
                </c:pt>
                <c:pt idx="16445">
                  <c:v>16.3189057275892</c:v>
                </c:pt>
                <c:pt idx="16446">
                  <c:v>16.329977413931601</c:v>
                </c:pt>
                <c:pt idx="16447">
                  <c:v>16.341379742600601</c:v>
                </c:pt>
                <c:pt idx="16448">
                  <c:v>16.352604978873199</c:v>
                </c:pt>
                <c:pt idx="16449">
                  <c:v>16.363166851296398</c:v>
                </c:pt>
                <c:pt idx="16450">
                  <c:v>16.373723954059901</c:v>
                </c:pt>
                <c:pt idx="16451">
                  <c:v>16.383909501281401</c:v>
                </c:pt>
                <c:pt idx="16452">
                  <c:v>16.394012944075399</c:v>
                </c:pt>
                <c:pt idx="16453">
                  <c:v>16.423295602020801</c:v>
                </c:pt>
                <c:pt idx="16454">
                  <c:v>16.432390027206701</c:v>
                </c:pt>
                <c:pt idx="16455">
                  <c:v>16.441639674587702</c:v>
                </c:pt>
                <c:pt idx="16456">
                  <c:v>16.4500765881528</c:v>
                </c:pt>
                <c:pt idx="16457">
                  <c:v>16.458631481980699</c:v>
                </c:pt>
                <c:pt idx="16458">
                  <c:v>16.466602048149301</c:v>
                </c:pt>
                <c:pt idx="16459">
                  <c:v>16.474413474864701</c:v>
                </c:pt>
                <c:pt idx="16460">
                  <c:v>16.481728074972299</c:v>
                </c:pt>
                <c:pt idx="16461">
                  <c:v>16.5040691117302</c:v>
                </c:pt>
                <c:pt idx="16462">
                  <c:v>16.510176551504401</c:v>
                </c:pt>
                <c:pt idx="16463">
                  <c:v>16.516411167021001</c:v>
                </c:pt>
                <c:pt idx="16464">
                  <c:v>16.522098006698901</c:v>
                </c:pt>
                <c:pt idx="16465">
                  <c:v>16.5278526641446</c:v>
                </c:pt>
                <c:pt idx="16466">
                  <c:v>16.5331475523103</c:v>
                </c:pt>
                <c:pt idx="16467">
                  <c:v>16.5382384741594</c:v>
                </c:pt>
                <c:pt idx="16468">
                  <c:v>16.543139971684099</c:v>
                </c:pt>
                <c:pt idx="16469">
                  <c:v>16.559292236204801</c:v>
                </c:pt>
                <c:pt idx="16470">
                  <c:v>16.563445875934899</c:v>
                </c:pt>
                <c:pt idx="16471">
                  <c:v>16.567251922432099</c:v>
                </c:pt>
                <c:pt idx="16472">
                  <c:v>16.571251512168399</c:v>
                </c:pt>
                <c:pt idx="16473">
                  <c:v>16.575055144288498</c:v>
                </c:pt>
                <c:pt idx="16474">
                  <c:v>16.5788290734484</c:v>
                </c:pt>
                <c:pt idx="16475">
                  <c:v>16.582317758135598</c:v>
                </c:pt>
                <c:pt idx="16476">
                  <c:v>16.5858700767225</c:v>
                </c:pt>
                <c:pt idx="16477">
                  <c:v>16.607844965622</c:v>
                </c:pt>
                <c:pt idx="16478">
                  <c:v>16.609034909374699</c:v>
                </c:pt>
                <c:pt idx="16479">
                  <c:v>16.6102154057136</c:v>
                </c:pt>
                <c:pt idx="16480">
                  <c:v>16.613311689734701</c:v>
                </c:pt>
                <c:pt idx="16481">
                  <c:v>16.6163622214093</c:v>
                </c:pt>
                <c:pt idx="16482">
                  <c:v>16.6195765203509</c:v>
                </c:pt>
                <c:pt idx="16483">
                  <c:v>16.622855225246301</c:v>
                </c:pt>
                <c:pt idx="16484">
                  <c:v>16.626168007820699</c:v>
                </c:pt>
                <c:pt idx="16485">
                  <c:v>16.638469556761201</c:v>
                </c:pt>
                <c:pt idx="16486">
                  <c:v>16.6415118599779</c:v>
                </c:pt>
                <c:pt idx="16487">
                  <c:v>16.644814210601801</c:v>
                </c:pt>
                <c:pt idx="16488">
                  <c:v>16.6483014328706</c:v>
                </c:pt>
                <c:pt idx="16489">
                  <c:v>16.651780702243201</c:v>
                </c:pt>
                <c:pt idx="16490">
                  <c:v>16.655257445149299</c:v>
                </c:pt>
                <c:pt idx="16491">
                  <c:v>16.658834501663801</c:v>
                </c:pt>
                <c:pt idx="16492">
                  <c:v>16.662487248040701</c:v>
                </c:pt>
                <c:pt idx="16493">
                  <c:v>16.675163434810599</c:v>
                </c:pt>
                <c:pt idx="16494">
                  <c:v>16.6785391085809</c:v>
                </c:pt>
                <c:pt idx="16495">
                  <c:v>16.682344803486899</c:v>
                </c:pt>
                <c:pt idx="16496">
                  <c:v>16.686260298597102</c:v>
                </c:pt>
                <c:pt idx="16497">
                  <c:v>16.690282914831801</c:v>
                </c:pt>
                <c:pt idx="16498">
                  <c:v>16.694410248559102</c:v>
                </c:pt>
                <c:pt idx="16499">
                  <c:v>16.698642986444501</c:v>
                </c:pt>
                <c:pt idx="16500">
                  <c:v>16.702694419118298</c:v>
                </c:pt>
                <c:pt idx="16501">
                  <c:v>16.716582093393601</c:v>
                </c:pt>
                <c:pt idx="16502">
                  <c:v>16.7211103149587</c:v>
                </c:pt>
                <c:pt idx="16503">
                  <c:v>16.725518152754699</c:v>
                </c:pt>
                <c:pt idx="16504">
                  <c:v>16.730303627803899</c:v>
                </c:pt>
                <c:pt idx="16505">
                  <c:v>16.735184046926101</c:v>
                </c:pt>
                <c:pt idx="16506">
                  <c:v>16.740215419632602</c:v>
                </c:pt>
                <c:pt idx="16507">
                  <c:v>16.745328242688402</c:v>
                </c:pt>
                <c:pt idx="16508">
                  <c:v>16.7505771183504</c:v>
                </c:pt>
                <c:pt idx="16509">
                  <c:v>16.765849058966101</c:v>
                </c:pt>
                <c:pt idx="16510">
                  <c:v>16.771117572803501</c:v>
                </c:pt>
                <c:pt idx="16511">
                  <c:v>16.7764896931598</c:v>
                </c:pt>
                <c:pt idx="16512">
                  <c:v>16.782180373816299</c:v>
                </c:pt>
                <c:pt idx="16513">
                  <c:v>16.787741448700501</c:v>
                </c:pt>
                <c:pt idx="16514">
                  <c:v>16.793458266206201</c:v>
                </c:pt>
                <c:pt idx="16515">
                  <c:v>16.799024217362302</c:v>
                </c:pt>
                <c:pt idx="16516">
                  <c:v>16.8046473218937</c:v>
                </c:pt>
                <c:pt idx="16517">
                  <c:v>16.819368971118401</c:v>
                </c:pt>
                <c:pt idx="16518">
                  <c:v>16.824864296458902</c:v>
                </c:pt>
                <c:pt idx="16519">
                  <c:v>16.830191502634399</c:v>
                </c:pt>
                <c:pt idx="16520">
                  <c:v>16.835477848000298</c:v>
                </c:pt>
                <c:pt idx="16521">
                  <c:v>16.8405867054115</c:v>
                </c:pt>
                <c:pt idx="16522">
                  <c:v>16.8455987523175</c:v>
                </c:pt>
                <c:pt idx="16523">
                  <c:v>16.8503807483965</c:v>
                </c:pt>
                <c:pt idx="16524">
                  <c:v>16.854883016309198</c:v>
                </c:pt>
                <c:pt idx="16525">
                  <c:v>16.8669802842828</c:v>
                </c:pt>
                <c:pt idx="16526">
                  <c:v>16.871080455306501</c:v>
                </c:pt>
                <c:pt idx="16527">
                  <c:v>16.875009025145101</c:v>
                </c:pt>
                <c:pt idx="16528">
                  <c:v>16.878811554287601</c:v>
                </c:pt>
                <c:pt idx="16529">
                  <c:v>16.882237383021099</c:v>
                </c:pt>
                <c:pt idx="16530">
                  <c:v>16.885588011627501</c:v>
                </c:pt>
                <c:pt idx="16531">
                  <c:v>16.888580723183701</c:v>
                </c:pt>
                <c:pt idx="16532">
                  <c:v>16.891478500779801</c:v>
                </c:pt>
                <c:pt idx="16533">
                  <c:v>16.900267420168799</c:v>
                </c:pt>
                <c:pt idx="16534">
                  <c:v>16.9027478197977</c:v>
                </c:pt>
                <c:pt idx="16535">
                  <c:v>16.905193773905701</c:v>
                </c:pt>
                <c:pt idx="16536">
                  <c:v>16.907548753669399</c:v>
                </c:pt>
                <c:pt idx="16537">
                  <c:v>16.909831576933801</c:v>
                </c:pt>
                <c:pt idx="16538">
                  <c:v>16.911977765875601</c:v>
                </c:pt>
                <c:pt idx="16539">
                  <c:v>16.9142298377364</c:v>
                </c:pt>
                <c:pt idx="16540">
                  <c:v>16.916501838999402</c:v>
                </c:pt>
                <c:pt idx="16541">
                  <c:v>16.9247414576508</c:v>
                </c:pt>
                <c:pt idx="16542">
                  <c:v>16.927021476838501</c:v>
                </c:pt>
                <c:pt idx="16543">
                  <c:v>16.929558624080801</c:v>
                </c:pt>
                <c:pt idx="16544">
                  <c:v>16.9320809031069</c:v>
                </c:pt>
                <c:pt idx="16545">
                  <c:v>16.934884457532799</c:v>
                </c:pt>
                <c:pt idx="16546">
                  <c:v>16.937890912775899</c:v>
                </c:pt>
                <c:pt idx="16547">
                  <c:v>16.941013400873398</c:v>
                </c:pt>
                <c:pt idx="16548">
                  <c:v>16.944315537087501</c:v>
                </c:pt>
                <c:pt idx="16549">
                  <c:v>16.955004989848302</c:v>
                </c:pt>
                <c:pt idx="16550">
                  <c:v>16.958359607736799</c:v>
                </c:pt>
                <c:pt idx="16551">
                  <c:v>16.962266881882002</c:v>
                </c:pt>
                <c:pt idx="16552">
                  <c:v>16.9662732571873</c:v>
                </c:pt>
                <c:pt idx="16553">
                  <c:v>16.9705213780246</c:v>
                </c:pt>
                <c:pt idx="16554">
                  <c:v>16.974859978351098</c:v>
                </c:pt>
                <c:pt idx="16555">
                  <c:v>16.979261933780801</c:v>
                </c:pt>
                <c:pt idx="16556">
                  <c:v>16.983930277827898</c:v>
                </c:pt>
                <c:pt idx="16557">
                  <c:v>16.9974871636119</c:v>
                </c:pt>
                <c:pt idx="16558">
                  <c:v>17.002220828637501</c:v>
                </c:pt>
                <c:pt idx="16559">
                  <c:v>17.007202717760901</c:v>
                </c:pt>
                <c:pt idx="16560">
                  <c:v>17.012359899608398</c:v>
                </c:pt>
                <c:pt idx="16561">
                  <c:v>17.0173426443781</c:v>
                </c:pt>
                <c:pt idx="16562">
                  <c:v>17.0225516285381</c:v>
                </c:pt>
                <c:pt idx="16563">
                  <c:v>17.0276341458482</c:v>
                </c:pt>
                <c:pt idx="16564">
                  <c:v>17.032442088690999</c:v>
                </c:pt>
                <c:pt idx="16565">
                  <c:v>17.046567612889099</c:v>
                </c:pt>
                <c:pt idx="16566">
                  <c:v>17.051346256326301</c:v>
                </c:pt>
                <c:pt idx="16567">
                  <c:v>17.056313213996798</c:v>
                </c:pt>
                <c:pt idx="16568">
                  <c:v>17.060800838786399</c:v>
                </c:pt>
                <c:pt idx="16569">
                  <c:v>17.065261213068801</c:v>
                </c:pt>
                <c:pt idx="16570">
                  <c:v>17.069704387663599</c:v>
                </c:pt>
                <c:pt idx="16571">
                  <c:v>17.073842207292198</c:v>
                </c:pt>
                <c:pt idx="16572">
                  <c:v>17.078141076440801</c:v>
                </c:pt>
                <c:pt idx="16573">
                  <c:v>17.091102060735299</c:v>
                </c:pt>
                <c:pt idx="16574">
                  <c:v>17.094787081855799</c:v>
                </c:pt>
                <c:pt idx="16575">
                  <c:v>17.098355353963601</c:v>
                </c:pt>
                <c:pt idx="16576">
                  <c:v>17.101601464563998</c:v>
                </c:pt>
                <c:pt idx="16577">
                  <c:v>17.104594299619301</c:v>
                </c:pt>
                <c:pt idx="16578">
                  <c:v>17.107430466411401</c:v>
                </c:pt>
                <c:pt idx="16579">
                  <c:v>17.110185066796198</c:v>
                </c:pt>
                <c:pt idx="16580">
                  <c:v>17.112847421910299</c:v>
                </c:pt>
                <c:pt idx="16581">
                  <c:v>17.1231094422313</c:v>
                </c:pt>
                <c:pt idx="16582">
                  <c:v>17.125101502943501</c:v>
                </c:pt>
                <c:pt idx="16583">
                  <c:v>17.126684599421999</c:v>
                </c:pt>
                <c:pt idx="16584">
                  <c:v>17.1282819075888</c:v>
                </c:pt>
                <c:pt idx="16585">
                  <c:v>17.129763368402202</c:v>
                </c:pt>
                <c:pt idx="16586">
                  <c:v>17.130918762359499</c:v>
                </c:pt>
                <c:pt idx="16587">
                  <c:v>17.1320479631549</c:v>
                </c:pt>
                <c:pt idx="16588">
                  <c:v>17.1323672031521</c:v>
                </c:pt>
                <c:pt idx="16589">
                  <c:v>17.137286453031699</c:v>
                </c:pt>
                <c:pt idx="16590">
                  <c:v>17.137026296317</c:v>
                </c:pt>
                <c:pt idx="16591">
                  <c:v>17.136619010509701</c:v>
                </c:pt>
                <c:pt idx="16592">
                  <c:v>17.135894459918902</c:v>
                </c:pt>
                <c:pt idx="16593">
                  <c:v>17.134832947676902</c:v>
                </c:pt>
                <c:pt idx="16594">
                  <c:v>17.1334186423368</c:v>
                </c:pt>
                <c:pt idx="16595">
                  <c:v>17.131496028785499</c:v>
                </c:pt>
                <c:pt idx="16596">
                  <c:v>17.129223608566502</c:v>
                </c:pt>
                <c:pt idx="16597">
                  <c:v>17.125907420613899</c:v>
                </c:pt>
                <c:pt idx="16598">
                  <c:v>17.122943699987001</c:v>
                </c:pt>
                <c:pt idx="16599">
                  <c:v>17.1196098290031</c:v>
                </c:pt>
                <c:pt idx="16600">
                  <c:v>17.115977677469701</c:v>
                </c:pt>
                <c:pt idx="16601">
                  <c:v>17.1121299951079</c:v>
                </c:pt>
                <c:pt idx="16602">
                  <c:v>17.108157248321799</c:v>
                </c:pt>
                <c:pt idx="16603">
                  <c:v>17.103952009317599</c:v>
                </c:pt>
                <c:pt idx="16604">
                  <c:v>17.0997559411617</c:v>
                </c:pt>
                <c:pt idx="16605">
                  <c:v>17.091295118876999</c:v>
                </c:pt>
                <c:pt idx="16606">
                  <c:v>17.087205204570498</c:v>
                </c:pt>
                <c:pt idx="16607">
                  <c:v>17.083341580138999</c:v>
                </c:pt>
                <c:pt idx="16608">
                  <c:v>17.079742475182101</c:v>
                </c:pt>
                <c:pt idx="16609">
                  <c:v>17.0763165150526</c:v>
                </c:pt>
                <c:pt idx="16610">
                  <c:v>17.0736035109915</c:v>
                </c:pt>
                <c:pt idx="16611">
                  <c:v>17.071270945123199</c:v>
                </c:pt>
                <c:pt idx="16612">
                  <c:v>17.0693738343791</c:v>
                </c:pt>
                <c:pt idx="16613">
                  <c:v>17.068128164833599</c:v>
                </c:pt>
                <c:pt idx="16614">
                  <c:v>17.067500691770601</c:v>
                </c:pt>
                <c:pt idx="16615">
                  <c:v>17.067695677201598</c:v>
                </c:pt>
                <c:pt idx="16616">
                  <c:v>17.068480494480902</c:v>
                </c:pt>
                <c:pt idx="16617">
                  <c:v>17.070031568584099</c:v>
                </c:pt>
                <c:pt idx="16618">
                  <c:v>17.0721286639167</c:v>
                </c:pt>
                <c:pt idx="16619">
                  <c:v>17.074769994973799</c:v>
                </c:pt>
                <c:pt idx="16620">
                  <c:v>17.078213838745999</c:v>
                </c:pt>
                <c:pt idx="16621">
                  <c:v>17.090818824495699</c:v>
                </c:pt>
                <c:pt idx="16622">
                  <c:v>17.095252638764801</c:v>
                </c:pt>
                <c:pt idx="16623">
                  <c:v>17.100349641390199</c:v>
                </c:pt>
                <c:pt idx="16624">
                  <c:v>17.105846450376699</c:v>
                </c:pt>
                <c:pt idx="16625">
                  <c:v>17.111414810829999</c:v>
                </c:pt>
                <c:pt idx="16626">
                  <c:v>17.117511777176301</c:v>
                </c:pt>
                <c:pt idx="16627">
                  <c:v>17.1238619793473</c:v>
                </c:pt>
                <c:pt idx="16628">
                  <c:v>17.130352920469701</c:v>
                </c:pt>
                <c:pt idx="16629">
                  <c:v>17.149598344277901</c:v>
                </c:pt>
                <c:pt idx="16630">
                  <c:v>17.1559092039363</c:v>
                </c:pt>
                <c:pt idx="16631">
                  <c:v>17.162184128006398</c:v>
                </c:pt>
                <c:pt idx="16632">
                  <c:v>17.168738583579</c:v>
                </c:pt>
                <c:pt idx="16633">
                  <c:v>17.175044610868401</c:v>
                </c:pt>
                <c:pt idx="16634">
                  <c:v>17.181190367709799</c:v>
                </c:pt>
                <c:pt idx="16635">
                  <c:v>17.187018757091899</c:v>
                </c:pt>
                <c:pt idx="16636">
                  <c:v>17.192375258093801</c:v>
                </c:pt>
                <c:pt idx="16637">
                  <c:v>17.208144723405301</c:v>
                </c:pt>
                <c:pt idx="16638">
                  <c:v>17.213165491728802</c:v>
                </c:pt>
                <c:pt idx="16639">
                  <c:v>17.2177718921102</c:v>
                </c:pt>
                <c:pt idx="16640">
                  <c:v>17.221839385012299</c:v>
                </c:pt>
                <c:pt idx="16641">
                  <c:v>17.2257189067833</c:v>
                </c:pt>
                <c:pt idx="16642">
                  <c:v>17.229274424060399</c:v>
                </c:pt>
                <c:pt idx="16643">
                  <c:v>17.232517444255102</c:v>
                </c:pt>
                <c:pt idx="16644">
                  <c:v>17.235423131161099</c:v>
                </c:pt>
                <c:pt idx="16645">
                  <c:v>17.244319026331301</c:v>
                </c:pt>
                <c:pt idx="16646">
                  <c:v>17.246618122058901</c:v>
                </c:pt>
                <c:pt idx="16647">
                  <c:v>17.248830356602099</c:v>
                </c:pt>
                <c:pt idx="16648">
                  <c:v>17.2507356850194</c:v>
                </c:pt>
                <c:pt idx="16649">
                  <c:v>17.2526355719226</c:v>
                </c:pt>
                <c:pt idx="16650">
                  <c:v>17.254265216752302</c:v>
                </c:pt>
                <c:pt idx="16651">
                  <c:v>17.255810853653301</c:v>
                </c:pt>
                <c:pt idx="16652">
                  <c:v>17.257392606911001</c:v>
                </c:pt>
                <c:pt idx="16653">
                  <c:v>17.2632348741767</c:v>
                </c:pt>
                <c:pt idx="16654">
                  <c:v>17.2645664175067</c:v>
                </c:pt>
                <c:pt idx="16655">
                  <c:v>17.266150473456801</c:v>
                </c:pt>
                <c:pt idx="16656">
                  <c:v>17.267661524195699</c:v>
                </c:pt>
                <c:pt idx="16657">
                  <c:v>17.269229349566199</c:v>
                </c:pt>
                <c:pt idx="16658">
                  <c:v>17.270800120428898</c:v>
                </c:pt>
                <c:pt idx="16659">
                  <c:v>17.272450819310599</c:v>
                </c:pt>
                <c:pt idx="16660">
                  <c:v>17.274156187430499</c:v>
                </c:pt>
                <c:pt idx="16661">
                  <c:v>17.280613200492901</c:v>
                </c:pt>
                <c:pt idx="16662">
                  <c:v>17.282364690645199</c:v>
                </c:pt>
                <c:pt idx="16663">
                  <c:v>17.284182216305901</c:v>
                </c:pt>
                <c:pt idx="16664">
                  <c:v>17.2865291482846</c:v>
                </c:pt>
                <c:pt idx="16665">
                  <c:v>17.2888253083966</c:v>
                </c:pt>
                <c:pt idx="16666">
                  <c:v>17.2911636930295</c:v>
                </c:pt>
                <c:pt idx="16667">
                  <c:v>17.293398467734502</c:v>
                </c:pt>
                <c:pt idx="16668">
                  <c:v>17.295915661671099</c:v>
                </c:pt>
                <c:pt idx="16669">
                  <c:v>17.304378334730199</c:v>
                </c:pt>
                <c:pt idx="16670">
                  <c:v>17.3068637959339</c:v>
                </c:pt>
                <c:pt idx="16671">
                  <c:v>17.309514155364202</c:v>
                </c:pt>
                <c:pt idx="16672">
                  <c:v>17.312148281669799</c:v>
                </c:pt>
                <c:pt idx="16673">
                  <c:v>17.3149228796991</c:v>
                </c:pt>
                <c:pt idx="16674">
                  <c:v>17.3176867339583</c:v>
                </c:pt>
                <c:pt idx="16675">
                  <c:v>17.320432759327499</c:v>
                </c:pt>
                <c:pt idx="16676">
                  <c:v>17.323133814142199</c:v>
                </c:pt>
                <c:pt idx="16677">
                  <c:v>17.331602637728501</c:v>
                </c:pt>
                <c:pt idx="16678">
                  <c:v>17.334010572788898</c:v>
                </c:pt>
                <c:pt idx="16679">
                  <c:v>17.3365286209802</c:v>
                </c:pt>
                <c:pt idx="16680">
                  <c:v>17.338966873321102</c:v>
                </c:pt>
                <c:pt idx="16681">
                  <c:v>17.341434674919601</c:v>
                </c:pt>
                <c:pt idx="16682">
                  <c:v>17.343745442977902</c:v>
                </c:pt>
                <c:pt idx="16683">
                  <c:v>17.3458821369871</c:v>
                </c:pt>
                <c:pt idx="16684">
                  <c:v>17.347954453345</c:v>
                </c:pt>
                <c:pt idx="16685">
                  <c:v>17.353306531431901</c:v>
                </c:pt>
                <c:pt idx="16686">
                  <c:v>17.354912241112402</c:v>
                </c:pt>
                <c:pt idx="16687">
                  <c:v>17.356410973208099</c:v>
                </c:pt>
                <c:pt idx="16688">
                  <c:v>17.3576988053055</c:v>
                </c:pt>
                <c:pt idx="16689">
                  <c:v>17.358780994616499</c:v>
                </c:pt>
                <c:pt idx="16690">
                  <c:v>17.359658142975899</c:v>
                </c:pt>
                <c:pt idx="16691">
                  <c:v>17.3602907832468</c:v>
                </c:pt>
                <c:pt idx="16692">
                  <c:v>17.360658842497799</c:v>
                </c:pt>
                <c:pt idx="16693">
                  <c:v>17.360499297260901</c:v>
                </c:pt>
                <c:pt idx="16694">
                  <c:v>17.360349436295198</c:v>
                </c:pt>
                <c:pt idx="16695">
                  <c:v>17.3598763593311</c:v>
                </c:pt>
                <c:pt idx="16696">
                  <c:v>17.359114273810899</c:v>
                </c:pt>
                <c:pt idx="16697">
                  <c:v>17.358021697488599</c:v>
                </c:pt>
                <c:pt idx="16698">
                  <c:v>17.356575220313399</c:v>
                </c:pt>
                <c:pt idx="16699">
                  <c:v>17.354906308053302</c:v>
                </c:pt>
                <c:pt idx="16700">
                  <c:v>17.352838993830499</c:v>
                </c:pt>
                <c:pt idx="16701">
                  <c:v>17.346683647824399</c:v>
                </c:pt>
                <c:pt idx="16702">
                  <c:v>17.344123228276199</c:v>
                </c:pt>
                <c:pt idx="16703">
                  <c:v>17.341004861801999</c:v>
                </c:pt>
                <c:pt idx="16704">
                  <c:v>17.337639430193299</c:v>
                </c:pt>
                <c:pt idx="16705">
                  <c:v>17.333744008501402</c:v>
                </c:pt>
                <c:pt idx="16706">
                  <c:v>17.329655868893902</c:v>
                </c:pt>
                <c:pt idx="16707">
                  <c:v>17.3250743601862</c:v>
                </c:pt>
                <c:pt idx="16708">
                  <c:v>17.320288884315801</c:v>
                </c:pt>
                <c:pt idx="16709">
                  <c:v>17.3089103883426</c:v>
                </c:pt>
                <c:pt idx="16710">
                  <c:v>17.303783348439001</c:v>
                </c:pt>
                <c:pt idx="16711">
                  <c:v>17.2982054749125</c:v>
                </c:pt>
                <c:pt idx="16712">
                  <c:v>17.292818906317699</c:v>
                </c:pt>
                <c:pt idx="16713">
                  <c:v>17.286976666254802</c:v>
                </c:pt>
                <c:pt idx="16714">
                  <c:v>17.281186990525399</c:v>
                </c:pt>
                <c:pt idx="16715">
                  <c:v>17.275189614997199</c:v>
                </c:pt>
                <c:pt idx="16716">
                  <c:v>17.269304868416398</c:v>
                </c:pt>
                <c:pt idx="16717">
                  <c:v>17.257621033324199</c:v>
                </c:pt>
                <c:pt idx="16718">
                  <c:v>17.2520156594749</c:v>
                </c:pt>
                <c:pt idx="16719">
                  <c:v>17.246049005271999</c:v>
                </c:pt>
                <c:pt idx="16720">
                  <c:v>17.240410750368099</c:v>
                </c:pt>
                <c:pt idx="16721">
                  <c:v>17.234885657365499</c:v>
                </c:pt>
                <c:pt idx="16722">
                  <c:v>17.229713047667399</c:v>
                </c:pt>
                <c:pt idx="16723">
                  <c:v>17.2245716165265</c:v>
                </c:pt>
                <c:pt idx="16724">
                  <c:v>17.219769383685701</c:v>
                </c:pt>
                <c:pt idx="16725">
                  <c:v>17.213464148381</c:v>
                </c:pt>
                <c:pt idx="16726">
                  <c:v>17.209331628279799</c:v>
                </c:pt>
                <c:pt idx="16727">
                  <c:v>17.205515455344301</c:v>
                </c:pt>
                <c:pt idx="16728">
                  <c:v>17.2020541185281</c:v>
                </c:pt>
                <c:pt idx="16729">
                  <c:v>17.198951896050001</c:v>
                </c:pt>
                <c:pt idx="16730">
                  <c:v>17.1962614421933</c:v>
                </c:pt>
                <c:pt idx="16731">
                  <c:v>17.193929964618601</c:v>
                </c:pt>
                <c:pt idx="16732">
                  <c:v>17.191989556282401</c:v>
                </c:pt>
                <c:pt idx="16733">
                  <c:v>17.196158151243601</c:v>
                </c:pt>
                <c:pt idx="16734">
                  <c:v>17.194078679286999</c:v>
                </c:pt>
                <c:pt idx="16735">
                  <c:v>17.192368374805799</c:v>
                </c:pt>
                <c:pt idx="16736">
                  <c:v>17.192015608803899</c:v>
                </c:pt>
                <c:pt idx="16737">
                  <c:v>17.192196454241</c:v>
                </c:pt>
                <c:pt idx="16738">
                  <c:v>17.192800908811599</c:v>
                </c:pt>
                <c:pt idx="16739">
                  <c:v>17.1938184957388</c:v>
                </c:pt>
                <c:pt idx="16740">
                  <c:v>17.195191238007101</c:v>
                </c:pt>
                <c:pt idx="16741">
                  <c:v>17.203406533482401</c:v>
                </c:pt>
                <c:pt idx="16742">
                  <c:v>17.205286814599202</c:v>
                </c:pt>
                <c:pt idx="16743">
                  <c:v>17.207759559296601</c:v>
                </c:pt>
                <c:pt idx="16744">
                  <c:v>17.210518346436402</c:v>
                </c:pt>
                <c:pt idx="16745">
                  <c:v>17.213556160469</c:v>
                </c:pt>
                <c:pt idx="16746">
                  <c:v>17.2167640620955</c:v>
                </c:pt>
                <c:pt idx="16747">
                  <c:v>17.2201297914878</c:v>
                </c:pt>
                <c:pt idx="16748">
                  <c:v>17.2236430939309</c:v>
                </c:pt>
                <c:pt idx="16749">
                  <c:v>17.234747361879599</c:v>
                </c:pt>
                <c:pt idx="16750">
                  <c:v>17.238149483863801</c:v>
                </c:pt>
                <c:pt idx="16751">
                  <c:v>17.2419324508292</c:v>
                </c:pt>
                <c:pt idx="16752">
                  <c:v>17.245626054284202</c:v>
                </c:pt>
                <c:pt idx="16753">
                  <c:v>17.2492445957866</c:v>
                </c:pt>
                <c:pt idx="16754">
                  <c:v>17.252967138211702</c:v>
                </c:pt>
                <c:pt idx="16755">
                  <c:v>17.2564441371409</c:v>
                </c:pt>
                <c:pt idx="16756">
                  <c:v>17.2599828205969</c:v>
                </c:pt>
                <c:pt idx="16757">
                  <c:v>17.270295038213501</c:v>
                </c:pt>
                <c:pt idx="16758">
                  <c:v>17.273261922080501</c:v>
                </c:pt>
                <c:pt idx="16759">
                  <c:v>17.276456445215501</c:v>
                </c:pt>
                <c:pt idx="16760">
                  <c:v>17.279331274588799</c:v>
                </c:pt>
                <c:pt idx="16761">
                  <c:v>17.282174065576601</c:v>
                </c:pt>
                <c:pt idx="16762">
                  <c:v>17.284843018275598</c:v>
                </c:pt>
                <c:pt idx="16763">
                  <c:v>17.287343124338602</c:v>
                </c:pt>
                <c:pt idx="16764">
                  <c:v>17.2897649490133</c:v>
                </c:pt>
                <c:pt idx="16765">
                  <c:v>17.297656203877899</c:v>
                </c:pt>
                <c:pt idx="16766">
                  <c:v>17.2984922138135</c:v>
                </c:pt>
                <c:pt idx="16767">
                  <c:v>17.299220457403401</c:v>
                </c:pt>
                <c:pt idx="16768">
                  <c:v>17.301160464390101</c:v>
                </c:pt>
                <c:pt idx="16769">
                  <c:v>17.303047055842601</c:v>
                </c:pt>
                <c:pt idx="16770">
                  <c:v>17.304760836917399</c:v>
                </c:pt>
                <c:pt idx="16771">
                  <c:v>17.306498377992899</c:v>
                </c:pt>
                <c:pt idx="16772">
                  <c:v>17.308215121128999</c:v>
                </c:pt>
                <c:pt idx="16773">
                  <c:v>17.3148447597375</c:v>
                </c:pt>
                <c:pt idx="16774">
                  <c:v>17.316313257844399</c:v>
                </c:pt>
                <c:pt idx="16775">
                  <c:v>17.317810912617901</c:v>
                </c:pt>
                <c:pt idx="16776">
                  <c:v>17.319004064279302</c:v>
                </c:pt>
                <c:pt idx="16777">
                  <c:v>17.320200227353801</c:v>
                </c:pt>
                <c:pt idx="16778">
                  <c:v>17.321365054284499</c:v>
                </c:pt>
                <c:pt idx="16779">
                  <c:v>17.322382570139901</c:v>
                </c:pt>
                <c:pt idx="16780">
                  <c:v>17.3232992723938</c:v>
                </c:pt>
                <c:pt idx="16781">
                  <c:v>17.327375211212701</c:v>
                </c:pt>
                <c:pt idx="16782">
                  <c:v>17.327840003348701</c:v>
                </c:pt>
                <c:pt idx="16783">
                  <c:v>17.3282737122498</c:v>
                </c:pt>
                <c:pt idx="16784">
                  <c:v>17.328490998547601</c:v>
                </c:pt>
                <c:pt idx="16785">
                  <c:v>17.328557783053402</c:v>
                </c:pt>
                <c:pt idx="16786">
                  <c:v>17.328402729766001</c:v>
                </c:pt>
                <c:pt idx="16787">
                  <c:v>17.3281155473273</c:v>
                </c:pt>
                <c:pt idx="16788">
                  <c:v>17.327542051621801</c:v>
                </c:pt>
                <c:pt idx="16789">
                  <c:v>17.327480891368399</c:v>
                </c:pt>
                <c:pt idx="16790">
                  <c:v>17.326608942000799</c:v>
                </c:pt>
                <c:pt idx="16791">
                  <c:v>17.325439225881901</c:v>
                </c:pt>
                <c:pt idx="16792">
                  <c:v>17.324152319670102</c:v>
                </c:pt>
                <c:pt idx="16793">
                  <c:v>17.322767326748099</c:v>
                </c:pt>
                <c:pt idx="16794">
                  <c:v>17.3213081985724</c:v>
                </c:pt>
                <c:pt idx="16795">
                  <c:v>17.319802065700401</c:v>
                </c:pt>
                <c:pt idx="16796">
                  <c:v>17.318278780976001</c:v>
                </c:pt>
                <c:pt idx="16797">
                  <c:v>17.316141086887299</c:v>
                </c:pt>
                <c:pt idx="16798">
                  <c:v>17.314337958718699</c:v>
                </c:pt>
                <c:pt idx="16799">
                  <c:v>17.312597273599899</c:v>
                </c:pt>
                <c:pt idx="16800">
                  <c:v>17.310972236293001</c:v>
                </c:pt>
                <c:pt idx="16801">
                  <c:v>17.309683315702902</c:v>
                </c:pt>
                <c:pt idx="16802">
                  <c:v>17.308580884601302</c:v>
                </c:pt>
                <c:pt idx="16803">
                  <c:v>17.307682356504401</c:v>
                </c:pt>
                <c:pt idx="16804">
                  <c:v>17.3070529056399</c:v>
                </c:pt>
                <c:pt idx="16805">
                  <c:v>17.308758121651898</c:v>
                </c:pt>
                <c:pt idx="16806">
                  <c:v>17.3088471659199</c:v>
                </c:pt>
                <c:pt idx="16807">
                  <c:v>17.309252162617501</c:v>
                </c:pt>
                <c:pt idx="16808">
                  <c:v>17.310207207364201</c:v>
                </c:pt>
                <c:pt idx="16809">
                  <c:v>17.311555150828301</c:v>
                </c:pt>
                <c:pt idx="16810">
                  <c:v>17.313328100209102</c:v>
                </c:pt>
                <c:pt idx="16811">
                  <c:v>17.315556530605502</c:v>
                </c:pt>
                <c:pt idx="16812">
                  <c:v>17.318131994753401</c:v>
                </c:pt>
                <c:pt idx="16813">
                  <c:v>17.328039723264499</c:v>
                </c:pt>
                <c:pt idx="16814">
                  <c:v>17.331103194671101</c:v>
                </c:pt>
                <c:pt idx="16815">
                  <c:v>17.335100599470199</c:v>
                </c:pt>
                <c:pt idx="16816">
                  <c:v>17.3393184926685</c:v>
                </c:pt>
                <c:pt idx="16817">
                  <c:v>17.3441971583201</c:v>
                </c:pt>
                <c:pt idx="16818">
                  <c:v>17.349232601350401</c:v>
                </c:pt>
                <c:pt idx="16819">
                  <c:v>17.354389060728</c:v>
                </c:pt>
                <c:pt idx="16820">
                  <c:v>17.3596284373304</c:v>
                </c:pt>
                <c:pt idx="16821">
                  <c:v>17.374710233748701</c:v>
                </c:pt>
                <c:pt idx="16822">
                  <c:v>17.380027401096601</c:v>
                </c:pt>
                <c:pt idx="16823">
                  <c:v>17.3856708204918</c:v>
                </c:pt>
                <c:pt idx="16824">
                  <c:v>17.391354240652099</c:v>
                </c:pt>
                <c:pt idx="16825">
                  <c:v>17.397125851282599</c:v>
                </c:pt>
                <c:pt idx="16826">
                  <c:v>17.402728814836198</c:v>
                </c:pt>
                <c:pt idx="16827">
                  <c:v>17.408301943195401</c:v>
                </c:pt>
                <c:pt idx="16828">
                  <c:v>17.413624365723098</c:v>
                </c:pt>
                <c:pt idx="16829">
                  <c:v>17.426148593830501</c:v>
                </c:pt>
                <c:pt idx="16830">
                  <c:v>17.430599610872299</c:v>
                </c:pt>
                <c:pt idx="16831">
                  <c:v>17.435003999560902</c:v>
                </c:pt>
                <c:pt idx="16832">
                  <c:v>17.439106788491401</c:v>
                </c:pt>
                <c:pt idx="16833">
                  <c:v>17.4426557286865</c:v>
                </c:pt>
                <c:pt idx="16834">
                  <c:v>17.4458725329545</c:v>
                </c:pt>
                <c:pt idx="16835">
                  <c:v>17.448309524441999</c:v>
                </c:pt>
                <c:pt idx="16836">
                  <c:v>17.450344274617599</c:v>
                </c:pt>
                <c:pt idx="16837">
                  <c:v>17.4527980876885</c:v>
                </c:pt>
                <c:pt idx="16838">
                  <c:v>17.4537227889547</c:v>
                </c:pt>
                <c:pt idx="16839">
                  <c:v>17.454062459913299</c:v>
                </c:pt>
                <c:pt idx="16840">
                  <c:v>17.453912873724601</c:v>
                </c:pt>
                <c:pt idx="16841">
                  <c:v>17.4531434753839</c:v>
                </c:pt>
                <c:pt idx="16842">
                  <c:v>17.451803321172601</c:v>
                </c:pt>
                <c:pt idx="16843">
                  <c:v>17.449906534656701</c:v>
                </c:pt>
                <c:pt idx="16844">
                  <c:v>17.4475026891193</c:v>
                </c:pt>
                <c:pt idx="16845">
                  <c:v>17.438421969403301</c:v>
                </c:pt>
                <c:pt idx="16846">
                  <c:v>17.435210505559901</c:v>
                </c:pt>
                <c:pt idx="16847">
                  <c:v>17.4311511064884</c:v>
                </c:pt>
                <c:pt idx="16848">
                  <c:v>17.426696350608001</c:v>
                </c:pt>
                <c:pt idx="16849">
                  <c:v>17.421925409562199</c:v>
                </c:pt>
                <c:pt idx="16850">
                  <c:v>17.416731748402999</c:v>
                </c:pt>
                <c:pt idx="16851">
                  <c:v>17.411188601226598</c:v>
                </c:pt>
                <c:pt idx="16852">
                  <c:v>17.4055113985902</c:v>
                </c:pt>
                <c:pt idx="16853">
                  <c:v>17.391051063352201</c:v>
                </c:pt>
                <c:pt idx="16854">
                  <c:v>17.385075317809399</c:v>
                </c:pt>
                <c:pt idx="16855">
                  <c:v>17.378685763115499</c:v>
                </c:pt>
                <c:pt idx="16856">
                  <c:v>17.3723263889975</c:v>
                </c:pt>
                <c:pt idx="16857">
                  <c:v>17.366087110197501</c:v>
                </c:pt>
                <c:pt idx="16858">
                  <c:v>17.3597418571369</c:v>
                </c:pt>
                <c:pt idx="16859">
                  <c:v>17.353335338328499</c:v>
                </c:pt>
                <c:pt idx="16860">
                  <c:v>17.347318620063</c:v>
                </c:pt>
                <c:pt idx="16861">
                  <c:v>17.3348726155577</c:v>
                </c:pt>
                <c:pt idx="16862">
                  <c:v>17.3292281694298</c:v>
                </c:pt>
                <c:pt idx="16863">
                  <c:v>17.3237840526198</c:v>
                </c:pt>
                <c:pt idx="16864">
                  <c:v>17.319132308460201</c:v>
                </c:pt>
                <c:pt idx="16865">
                  <c:v>17.314806798320198</c:v>
                </c:pt>
                <c:pt idx="16866">
                  <c:v>17.310656928461501</c:v>
                </c:pt>
                <c:pt idx="16867">
                  <c:v>17.3071396133432</c:v>
                </c:pt>
                <c:pt idx="16868">
                  <c:v>17.303917486808601</c:v>
                </c:pt>
                <c:pt idx="16869">
                  <c:v>17.297742980036901</c:v>
                </c:pt>
                <c:pt idx="16870">
                  <c:v>17.295758004826698</c:v>
                </c:pt>
                <c:pt idx="16871">
                  <c:v>17.2939644309395</c:v>
                </c:pt>
                <c:pt idx="16872">
                  <c:v>17.292676009575899</c:v>
                </c:pt>
                <c:pt idx="16873">
                  <c:v>17.291897725715099</c:v>
                </c:pt>
                <c:pt idx="16874">
                  <c:v>17.2915948211471</c:v>
                </c:pt>
                <c:pt idx="16875">
                  <c:v>17.291733171586401</c:v>
                </c:pt>
                <c:pt idx="16876">
                  <c:v>17.292280487266598</c:v>
                </c:pt>
                <c:pt idx="16877">
                  <c:v>17.292759046254101</c:v>
                </c:pt>
                <c:pt idx="16878">
                  <c:v>17.2941811287746</c:v>
                </c:pt>
                <c:pt idx="16879">
                  <c:v>17.295918203795502</c:v>
                </c:pt>
                <c:pt idx="16880">
                  <c:v>17.297940984059998</c:v>
                </c:pt>
                <c:pt idx="16881">
                  <c:v>17.300221289767698</c:v>
                </c:pt>
                <c:pt idx="16882">
                  <c:v>17.3027307020626</c:v>
                </c:pt>
                <c:pt idx="16883">
                  <c:v>17.305566180570501</c:v>
                </c:pt>
                <c:pt idx="16884">
                  <c:v>17.308462996411802</c:v>
                </c:pt>
                <c:pt idx="16885">
                  <c:v>17.3127471542549</c:v>
                </c:pt>
                <c:pt idx="16886">
                  <c:v>17.315781571372099</c:v>
                </c:pt>
                <c:pt idx="16887">
                  <c:v>17.318923209763401</c:v>
                </c:pt>
                <c:pt idx="16888">
                  <c:v>17.322014516913299</c:v>
                </c:pt>
                <c:pt idx="16889">
                  <c:v>17.325087711676701</c:v>
                </c:pt>
                <c:pt idx="16890">
                  <c:v>17.327885387083299</c:v>
                </c:pt>
                <c:pt idx="16891">
                  <c:v>17.330637260256001</c:v>
                </c:pt>
                <c:pt idx="16892">
                  <c:v>17.3330713752752</c:v>
                </c:pt>
                <c:pt idx="16893">
                  <c:v>17.336848616615001</c:v>
                </c:pt>
                <c:pt idx="16894">
                  <c:v>17.3388985217636</c:v>
                </c:pt>
                <c:pt idx="16895">
                  <c:v>17.340647745628399</c:v>
                </c:pt>
                <c:pt idx="16896">
                  <c:v>17.342077572929899</c:v>
                </c:pt>
                <c:pt idx="16897">
                  <c:v>17.342997556469399</c:v>
                </c:pt>
                <c:pt idx="16898">
                  <c:v>17.343683087882798</c:v>
                </c:pt>
                <c:pt idx="16899">
                  <c:v>17.344108604471099</c:v>
                </c:pt>
                <c:pt idx="16900">
                  <c:v>17.344120430878899</c:v>
                </c:pt>
                <c:pt idx="16901">
                  <c:v>17.344842817876799</c:v>
                </c:pt>
                <c:pt idx="16902">
                  <c:v>17.344289555148698</c:v>
                </c:pt>
                <c:pt idx="16903">
                  <c:v>17.343569588008702</c:v>
                </c:pt>
                <c:pt idx="16904">
                  <c:v>17.3425527628807</c:v>
                </c:pt>
                <c:pt idx="16905">
                  <c:v>17.3413875912116</c:v>
                </c:pt>
                <c:pt idx="16906">
                  <c:v>17.339987982216201</c:v>
                </c:pt>
                <c:pt idx="16907">
                  <c:v>17.3384876358421</c:v>
                </c:pt>
                <c:pt idx="16908">
                  <c:v>17.336894620216299</c:v>
                </c:pt>
                <c:pt idx="16909">
                  <c:v>17.335542884151501</c:v>
                </c:pt>
                <c:pt idx="16910">
                  <c:v>17.333833572085702</c:v>
                </c:pt>
                <c:pt idx="16911">
                  <c:v>17.332143981761199</c:v>
                </c:pt>
                <c:pt idx="16912">
                  <c:v>17.330479500484699</c:v>
                </c:pt>
                <c:pt idx="16913">
                  <c:v>17.328856817074598</c:v>
                </c:pt>
                <c:pt idx="16914">
                  <c:v>17.327328292065602</c:v>
                </c:pt>
                <c:pt idx="16915">
                  <c:v>17.325916672310701</c:v>
                </c:pt>
                <c:pt idx="16916">
                  <c:v>17.324678558253499</c:v>
                </c:pt>
                <c:pt idx="16917">
                  <c:v>17.324524943609799</c:v>
                </c:pt>
                <c:pt idx="16918">
                  <c:v>17.323587128132001</c:v>
                </c:pt>
                <c:pt idx="16919">
                  <c:v>17.322852290144802</c:v>
                </c:pt>
                <c:pt idx="16920">
                  <c:v>17.322344788388001</c:v>
                </c:pt>
                <c:pt idx="16921">
                  <c:v>17.322070995041098</c:v>
                </c:pt>
                <c:pt idx="16922">
                  <c:v>17.3219900416426</c:v>
                </c:pt>
                <c:pt idx="16923">
                  <c:v>17.3221199474415</c:v>
                </c:pt>
                <c:pt idx="16924">
                  <c:v>17.322530215036899</c:v>
                </c:pt>
                <c:pt idx="16925">
                  <c:v>17.3258291808602</c:v>
                </c:pt>
                <c:pt idx="16926">
                  <c:v>17.326577196170501</c:v>
                </c:pt>
                <c:pt idx="16927">
                  <c:v>17.3276032895009</c:v>
                </c:pt>
                <c:pt idx="16928">
                  <c:v>17.328777775537901</c:v>
                </c:pt>
                <c:pt idx="16929">
                  <c:v>17.330202208818601</c:v>
                </c:pt>
                <c:pt idx="16930">
                  <c:v>17.331726952135401</c:v>
                </c:pt>
                <c:pt idx="16931">
                  <c:v>17.333368834775399</c:v>
                </c:pt>
                <c:pt idx="16932">
                  <c:v>17.335145759625401</c:v>
                </c:pt>
                <c:pt idx="16933">
                  <c:v>17.3404711602278</c:v>
                </c:pt>
                <c:pt idx="16934">
                  <c:v>17.342420629022499</c:v>
                </c:pt>
                <c:pt idx="16935">
                  <c:v>17.3444274560918</c:v>
                </c:pt>
                <c:pt idx="16936">
                  <c:v>17.346396180779099</c:v>
                </c:pt>
                <c:pt idx="16937">
                  <c:v>17.348486172662401</c:v>
                </c:pt>
                <c:pt idx="16938">
                  <c:v>17.3505077418158</c:v>
                </c:pt>
                <c:pt idx="16939">
                  <c:v>17.3524574375908</c:v>
                </c:pt>
                <c:pt idx="16940">
                  <c:v>17.3542649388969</c:v>
                </c:pt>
                <c:pt idx="16941">
                  <c:v>17.358669391427</c:v>
                </c:pt>
                <c:pt idx="16942">
                  <c:v>17.360241028327501</c:v>
                </c:pt>
                <c:pt idx="16943">
                  <c:v>17.3616631194908</c:v>
                </c:pt>
                <c:pt idx="16944">
                  <c:v>17.362924541421201</c:v>
                </c:pt>
                <c:pt idx="16945">
                  <c:v>17.364010601364999</c:v>
                </c:pt>
                <c:pt idx="16946">
                  <c:v>17.364842198080002</c:v>
                </c:pt>
                <c:pt idx="16947">
                  <c:v>17.365494986348899</c:v>
                </c:pt>
                <c:pt idx="16948">
                  <c:v>17.3658767521428</c:v>
                </c:pt>
                <c:pt idx="16949">
                  <c:v>17.366418899879999</c:v>
                </c:pt>
                <c:pt idx="16950">
                  <c:v>17.366261675891302</c:v>
                </c:pt>
                <c:pt idx="16951">
                  <c:v>17.365828851756401</c:v>
                </c:pt>
                <c:pt idx="16952">
                  <c:v>17.365202166962501</c:v>
                </c:pt>
                <c:pt idx="16953">
                  <c:v>17.364285689246501</c:v>
                </c:pt>
                <c:pt idx="16954">
                  <c:v>17.363186547720201</c:v>
                </c:pt>
                <c:pt idx="16955">
                  <c:v>17.361804090807698</c:v>
                </c:pt>
                <c:pt idx="16956">
                  <c:v>17.360226021135301</c:v>
                </c:pt>
                <c:pt idx="16957">
                  <c:v>17.357993302030199</c:v>
                </c:pt>
                <c:pt idx="16958">
                  <c:v>17.356293835981301</c:v>
                </c:pt>
                <c:pt idx="16959">
                  <c:v>17.354414193077201</c:v>
                </c:pt>
                <c:pt idx="16960">
                  <c:v>17.352422199219099</c:v>
                </c:pt>
                <c:pt idx="16961">
                  <c:v>17.350517044759599</c:v>
                </c:pt>
                <c:pt idx="16962">
                  <c:v>17.348600516161898</c:v>
                </c:pt>
                <c:pt idx="16963">
                  <c:v>17.3467223504576</c:v>
                </c:pt>
                <c:pt idx="16964">
                  <c:v>17.344932030171002</c:v>
                </c:pt>
                <c:pt idx="16965">
                  <c:v>17.3440391270398</c:v>
                </c:pt>
                <c:pt idx="16966">
                  <c:v>17.342527317455399</c:v>
                </c:pt>
                <c:pt idx="16967">
                  <c:v>17.341229787287499</c:v>
                </c:pt>
                <c:pt idx="16968">
                  <c:v>17.340187282204798</c:v>
                </c:pt>
                <c:pt idx="16969">
                  <c:v>17.339262184518098</c:v>
                </c:pt>
                <c:pt idx="16970">
                  <c:v>17.338649213533198</c:v>
                </c:pt>
                <c:pt idx="16971">
                  <c:v>17.338269703872701</c:v>
                </c:pt>
                <c:pt idx="16972">
                  <c:v>17.338171578687099</c:v>
                </c:pt>
                <c:pt idx="16973">
                  <c:v>17.341313869204001</c:v>
                </c:pt>
                <c:pt idx="16974">
                  <c:v>17.3414202434953</c:v>
                </c:pt>
                <c:pt idx="16975">
                  <c:v>17.3419750798083</c:v>
                </c:pt>
                <c:pt idx="16976">
                  <c:v>17.342734532167501</c:v>
                </c:pt>
                <c:pt idx="16977">
                  <c:v>17.343537932546202</c:v>
                </c:pt>
                <c:pt idx="16978">
                  <c:v>17.3446299247444</c:v>
                </c:pt>
                <c:pt idx="16979">
                  <c:v>17.345618643746501</c:v>
                </c:pt>
                <c:pt idx="16980">
                  <c:v>17.3464665640189</c:v>
                </c:pt>
                <c:pt idx="16981">
                  <c:v>17.349332091351801</c:v>
                </c:pt>
                <c:pt idx="16982">
                  <c:v>17.350168306654599</c:v>
                </c:pt>
                <c:pt idx="16983">
                  <c:v>17.350798218695498</c:v>
                </c:pt>
                <c:pt idx="16984">
                  <c:v>17.3511368656157</c:v>
                </c:pt>
                <c:pt idx="16985">
                  <c:v>17.3512671039732</c:v>
                </c:pt>
                <c:pt idx="16986">
                  <c:v>17.351071435427698</c:v>
                </c:pt>
                <c:pt idx="16987">
                  <c:v>17.3505648756583</c:v>
                </c:pt>
                <c:pt idx="16988">
                  <c:v>17.349656591171801</c:v>
                </c:pt>
                <c:pt idx="16989">
                  <c:v>17.343296816874901</c:v>
                </c:pt>
                <c:pt idx="16990">
                  <c:v>17.342370234232199</c:v>
                </c:pt>
                <c:pt idx="16991">
                  <c:v>17.3411810402424</c:v>
                </c:pt>
                <c:pt idx="16992">
                  <c:v>17.338791310629698</c:v>
                </c:pt>
                <c:pt idx="16993">
                  <c:v>17.336031753659999</c:v>
                </c:pt>
                <c:pt idx="16994">
                  <c:v>17.3328018728069</c:v>
                </c:pt>
                <c:pt idx="16995">
                  <c:v>17.3292536511535</c:v>
                </c:pt>
                <c:pt idx="16996">
                  <c:v>17.325425418330902</c:v>
                </c:pt>
                <c:pt idx="16997">
                  <c:v>17.3145345489833</c:v>
                </c:pt>
                <c:pt idx="16998">
                  <c:v>17.310377388404401</c:v>
                </c:pt>
                <c:pt idx="16999">
                  <c:v>17.305894305522401</c:v>
                </c:pt>
                <c:pt idx="17000">
                  <c:v>17.301441828254099</c:v>
                </c:pt>
                <c:pt idx="17001">
                  <c:v>17.296720256562701</c:v>
                </c:pt>
                <c:pt idx="17002">
                  <c:v>17.291919288205801</c:v>
                </c:pt>
                <c:pt idx="17003">
                  <c:v>17.287157395751599</c:v>
                </c:pt>
                <c:pt idx="17004">
                  <c:v>17.2823423234987</c:v>
                </c:pt>
                <c:pt idx="17005">
                  <c:v>17.270422876579701</c:v>
                </c:pt>
                <c:pt idx="17006">
                  <c:v>17.265969728401899</c:v>
                </c:pt>
                <c:pt idx="17007">
                  <c:v>17.261216055809601</c:v>
                </c:pt>
                <c:pt idx="17008">
                  <c:v>17.256688712359701</c:v>
                </c:pt>
                <c:pt idx="17009">
                  <c:v>17.252091093076601</c:v>
                </c:pt>
                <c:pt idx="17010">
                  <c:v>17.247682239693901</c:v>
                </c:pt>
                <c:pt idx="17011">
                  <c:v>17.2432597180077</c:v>
                </c:pt>
                <c:pt idx="17012">
                  <c:v>17.239005044810099</c:v>
                </c:pt>
                <c:pt idx="17013">
                  <c:v>17.228374060484501</c:v>
                </c:pt>
                <c:pt idx="17014">
                  <c:v>17.224509670022101</c:v>
                </c:pt>
                <c:pt idx="17015">
                  <c:v>17.220418698087901</c:v>
                </c:pt>
                <c:pt idx="17016">
                  <c:v>17.216398025952</c:v>
                </c:pt>
                <c:pt idx="17017">
                  <c:v>17.212364797256502</c:v>
                </c:pt>
                <c:pt idx="17018">
                  <c:v>17.208330720946201</c:v>
                </c:pt>
                <c:pt idx="17019">
                  <c:v>17.204310972262501</c:v>
                </c:pt>
                <c:pt idx="17020">
                  <c:v>17.200422435773401</c:v>
                </c:pt>
                <c:pt idx="17021">
                  <c:v>17.189415497944999</c:v>
                </c:pt>
                <c:pt idx="17022">
                  <c:v>17.1853095625032</c:v>
                </c:pt>
                <c:pt idx="17023">
                  <c:v>17.1811350312774</c:v>
                </c:pt>
                <c:pt idx="17024">
                  <c:v>17.176920343147899</c:v>
                </c:pt>
                <c:pt idx="17025">
                  <c:v>17.1726329564015</c:v>
                </c:pt>
                <c:pt idx="17026">
                  <c:v>17.168273772482401</c:v>
                </c:pt>
                <c:pt idx="17027">
                  <c:v>17.163844951421702</c:v>
                </c:pt>
                <c:pt idx="17028">
                  <c:v>17.1595443022312</c:v>
                </c:pt>
                <c:pt idx="17029">
                  <c:v>17.145888687945401</c:v>
                </c:pt>
                <c:pt idx="17030">
                  <c:v>17.141707729769401</c:v>
                </c:pt>
                <c:pt idx="17031">
                  <c:v>17.1370049318718</c:v>
                </c:pt>
                <c:pt idx="17032">
                  <c:v>17.132191610567698</c:v>
                </c:pt>
                <c:pt idx="17033">
                  <c:v>17.127268149595501</c:v>
                </c:pt>
                <c:pt idx="17034">
                  <c:v>17.1224694221902</c:v>
                </c:pt>
                <c:pt idx="17035">
                  <c:v>17.117563154351799</c:v>
                </c:pt>
                <c:pt idx="17036">
                  <c:v>17.112792229958401</c:v>
                </c:pt>
                <c:pt idx="17037">
                  <c:v>17.096912008943701</c:v>
                </c:pt>
                <c:pt idx="17038">
                  <c:v>17.092023172016599</c:v>
                </c:pt>
                <c:pt idx="17039">
                  <c:v>17.086979308222901</c:v>
                </c:pt>
                <c:pt idx="17040">
                  <c:v>17.081709651594601</c:v>
                </c:pt>
                <c:pt idx="17041">
                  <c:v>17.076353136428398</c:v>
                </c:pt>
                <c:pt idx="17042">
                  <c:v>17.0709102104118</c:v>
                </c:pt>
                <c:pt idx="17043">
                  <c:v>17.065383167307498</c:v>
                </c:pt>
                <c:pt idx="17044">
                  <c:v>17.059760224136699</c:v>
                </c:pt>
                <c:pt idx="17045">
                  <c:v>17.041658260572198</c:v>
                </c:pt>
                <c:pt idx="17046">
                  <c:v>17.036418546490701</c:v>
                </c:pt>
                <c:pt idx="17047">
                  <c:v>17.0305114387054</c:v>
                </c:pt>
                <c:pt idx="17048">
                  <c:v>17.024493390442402</c:v>
                </c:pt>
                <c:pt idx="17049">
                  <c:v>17.018354825322501</c:v>
                </c:pt>
                <c:pt idx="17050">
                  <c:v>17.012080402551799</c:v>
                </c:pt>
                <c:pt idx="17051">
                  <c:v>17.005747365166499</c:v>
                </c:pt>
                <c:pt idx="17052">
                  <c:v>16.999255045313198</c:v>
                </c:pt>
                <c:pt idx="17053">
                  <c:v>16.979170148813299</c:v>
                </c:pt>
                <c:pt idx="17054">
                  <c:v>16.973079240050399</c:v>
                </c:pt>
                <c:pt idx="17055">
                  <c:v>16.966346570347199</c:v>
                </c:pt>
                <c:pt idx="17056">
                  <c:v>16.959591161365999</c:v>
                </c:pt>
                <c:pt idx="17057">
                  <c:v>16.952587454762298</c:v>
                </c:pt>
                <c:pt idx="17058">
                  <c:v>16.945580940304399</c:v>
                </c:pt>
                <c:pt idx="17059">
                  <c:v>16.9386844566707</c:v>
                </c:pt>
                <c:pt idx="17060">
                  <c:v>16.931703748125098</c:v>
                </c:pt>
                <c:pt idx="17061">
                  <c:v>16.910911077445299</c:v>
                </c:pt>
                <c:pt idx="17062">
                  <c:v>16.9042381567562</c:v>
                </c:pt>
                <c:pt idx="17063">
                  <c:v>16.897007154144301</c:v>
                </c:pt>
                <c:pt idx="17064">
                  <c:v>16.889943053544599</c:v>
                </c:pt>
                <c:pt idx="17065">
                  <c:v>16.882988879339599</c:v>
                </c:pt>
                <c:pt idx="17066">
                  <c:v>16.876123992719101</c:v>
                </c:pt>
                <c:pt idx="17067">
                  <c:v>16.8695669335725</c:v>
                </c:pt>
                <c:pt idx="17068">
                  <c:v>16.862827054434</c:v>
                </c:pt>
                <c:pt idx="17069">
                  <c:v>16.843622868918398</c:v>
                </c:pt>
                <c:pt idx="17070">
                  <c:v>16.837495574209299</c:v>
                </c:pt>
                <c:pt idx="17071">
                  <c:v>16.831131831575401</c:v>
                </c:pt>
                <c:pt idx="17072">
                  <c:v>16.824906648747501</c:v>
                </c:pt>
                <c:pt idx="17073">
                  <c:v>16.818825738408002</c:v>
                </c:pt>
                <c:pt idx="17074">
                  <c:v>16.813143016211701</c:v>
                </c:pt>
                <c:pt idx="17075">
                  <c:v>16.807362230667302</c:v>
                </c:pt>
                <c:pt idx="17076">
                  <c:v>16.801734273569</c:v>
                </c:pt>
                <c:pt idx="17077">
                  <c:v>16.786030500992599</c:v>
                </c:pt>
                <c:pt idx="17078">
                  <c:v>16.780939196427799</c:v>
                </c:pt>
                <c:pt idx="17079">
                  <c:v>16.775771221740399</c:v>
                </c:pt>
                <c:pt idx="17080">
                  <c:v>16.770743060590199</c:v>
                </c:pt>
                <c:pt idx="17081">
                  <c:v>16.7660466875293</c:v>
                </c:pt>
                <c:pt idx="17082">
                  <c:v>16.7612791836982</c:v>
                </c:pt>
                <c:pt idx="17083">
                  <c:v>16.7566293656776</c:v>
                </c:pt>
                <c:pt idx="17084">
                  <c:v>16.752090453757098</c:v>
                </c:pt>
                <c:pt idx="17085">
                  <c:v>16.739522043058301</c:v>
                </c:pt>
                <c:pt idx="17086">
                  <c:v>16.735381291230802</c:v>
                </c:pt>
                <c:pt idx="17087">
                  <c:v>16.731153696553299</c:v>
                </c:pt>
                <c:pt idx="17088">
                  <c:v>16.727179054137402</c:v>
                </c:pt>
                <c:pt idx="17089">
                  <c:v>16.723108309242399</c:v>
                </c:pt>
                <c:pt idx="17090">
                  <c:v>16.719158818377</c:v>
                </c:pt>
                <c:pt idx="17091">
                  <c:v>16.715213380682801</c:v>
                </c:pt>
                <c:pt idx="17092">
                  <c:v>16.7113188328928</c:v>
                </c:pt>
                <c:pt idx="17093">
                  <c:v>16.700368424134499</c:v>
                </c:pt>
                <c:pt idx="17094">
                  <c:v>16.696962113970901</c:v>
                </c:pt>
                <c:pt idx="17095">
                  <c:v>16.693369881733499</c:v>
                </c:pt>
                <c:pt idx="17096">
                  <c:v>16.689748498769099</c:v>
                </c:pt>
                <c:pt idx="17097">
                  <c:v>16.686172425614</c:v>
                </c:pt>
                <c:pt idx="17098">
                  <c:v>16.682636164041298</c:v>
                </c:pt>
                <c:pt idx="17099">
                  <c:v>16.679134138771499</c:v>
                </c:pt>
                <c:pt idx="17100">
                  <c:v>16.675761711748901</c:v>
                </c:pt>
                <c:pt idx="17101">
                  <c:v>16.665456097304599</c:v>
                </c:pt>
                <c:pt idx="17102">
                  <c:v>16.662183841117901</c:v>
                </c:pt>
                <c:pt idx="17103">
                  <c:v>16.658770552953001</c:v>
                </c:pt>
                <c:pt idx="17104">
                  <c:v>16.655366406057698</c:v>
                </c:pt>
                <c:pt idx="17105">
                  <c:v>16.651967377599799</c:v>
                </c:pt>
                <c:pt idx="17106">
                  <c:v>16.648569366952898</c:v>
                </c:pt>
                <c:pt idx="17107">
                  <c:v>16.645211271804801</c:v>
                </c:pt>
                <c:pt idx="17108">
                  <c:v>16.641797458411599</c:v>
                </c:pt>
                <c:pt idx="17109">
                  <c:v>16.6312067946943</c:v>
                </c:pt>
                <c:pt idx="17110">
                  <c:v>16.628107916119301</c:v>
                </c:pt>
                <c:pt idx="17111">
                  <c:v>16.624697218455601</c:v>
                </c:pt>
                <c:pt idx="17112">
                  <c:v>16.6213151421654</c:v>
                </c:pt>
                <c:pt idx="17113">
                  <c:v>16.617904268597002</c:v>
                </c:pt>
                <c:pt idx="17114">
                  <c:v>16.614527023129799</c:v>
                </c:pt>
                <c:pt idx="17115">
                  <c:v>16.6111512910649</c:v>
                </c:pt>
                <c:pt idx="17116">
                  <c:v>16.6077249429114</c:v>
                </c:pt>
                <c:pt idx="17117">
                  <c:v>16.597617732099899</c:v>
                </c:pt>
                <c:pt idx="17118">
                  <c:v>16.5944507052542</c:v>
                </c:pt>
                <c:pt idx="17119">
                  <c:v>16.591175246828701</c:v>
                </c:pt>
                <c:pt idx="17120">
                  <c:v>16.588082574179602</c:v>
                </c:pt>
                <c:pt idx="17121">
                  <c:v>16.584943191028302</c:v>
                </c:pt>
                <c:pt idx="17122">
                  <c:v>16.581810495660999</c:v>
                </c:pt>
                <c:pt idx="17123">
                  <c:v>16.578775343517499</c:v>
                </c:pt>
                <c:pt idx="17124">
                  <c:v>16.575789580806202</c:v>
                </c:pt>
                <c:pt idx="17125">
                  <c:v>16.5675453661961</c:v>
                </c:pt>
                <c:pt idx="17126">
                  <c:v>16.564809416446</c:v>
                </c:pt>
                <c:pt idx="17127">
                  <c:v>16.562197993977499</c:v>
                </c:pt>
                <c:pt idx="17128">
                  <c:v>16.5594555208441</c:v>
                </c:pt>
                <c:pt idx="17129">
                  <c:v>16.556794885282699</c:v>
                </c:pt>
                <c:pt idx="17130">
                  <c:v>16.5542107478974</c:v>
                </c:pt>
                <c:pt idx="17131">
                  <c:v>16.551598904448301</c:v>
                </c:pt>
                <c:pt idx="17132">
                  <c:v>16.549051686306001</c:v>
                </c:pt>
                <c:pt idx="17133">
                  <c:v>16.542416505601999</c:v>
                </c:pt>
                <c:pt idx="17134">
                  <c:v>16.540182015780701</c:v>
                </c:pt>
                <c:pt idx="17135">
                  <c:v>16.537784677272601</c:v>
                </c:pt>
                <c:pt idx="17136">
                  <c:v>16.535428797255399</c:v>
                </c:pt>
                <c:pt idx="17137">
                  <c:v>16.533108877698002</c:v>
                </c:pt>
                <c:pt idx="17138">
                  <c:v>16.530761250882399</c:v>
                </c:pt>
                <c:pt idx="17139">
                  <c:v>16.528438806027999</c:v>
                </c:pt>
                <c:pt idx="17140">
                  <c:v>16.5261357222893</c:v>
                </c:pt>
                <c:pt idx="17141">
                  <c:v>16.520203392934999</c:v>
                </c:pt>
                <c:pt idx="17142">
                  <c:v>16.5180738975445</c:v>
                </c:pt>
                <c:pt idx="17143">
                  <c:v>16.515784035904499</c:v>
                </c:pt>
                <c:pt idx="17144">
                  <c:v>16.513472156288</c:v>
                </c:pt>
                <c:pt idx="17145">
                  <c:v>16.511149980863699</c:v>
                </c:pt>
                <c:pt idx="17146">
                  <c:v>16.508800373852701</c:v>
                </c:pt>
                <c:pt idx="17147">
                  <c:v>16.506510931411501</c:v>
                </c:pt>
                <c:pt idx="17148">
                  <c:v>16.504096332467</c:v>
                </c:pt>
                <c:pt idx="17149">
                  <c:v>16.4977558494998</c:v>
                </c:pt>
                <c:pt idx="17150">
                  <c:v>16.495242267948498</c:v>
                </c:pt>
                <c:pt idx="17151">
                  <c:v>16.492765783578399</c:v>
                </c:pt>
                <c:pt idx="17152">
                  <c:v>16.490119083301899</c:v>
                </c:pt>
                <c:pt idx="17153">
                  <c:v>16.487398871705299</c:v>
                </c:pt>
                <c:pt idx="17154">
                  <c:v>16.484574486131301</c:v>
                </c:pt>
                <c:pt idx="17155">
                  <c:v>16.481660164006399</c:v>
                </c:pt>
                <c:pt idx="17156">
                  <c:v>16.478601061405399</c:v>
                </c:pt>
                <c:pt idx="17157">
                  <c:v>16.470255049905902</c:v>
                </c:pt>
                <c:pt idx="17158">
                  <c:v>16.467107547595699</c:v>
                </c:pt>
                <c:pt idx="17159">
                  <c:v>16.463615917265098</c:v>
                </c:pt>
                <c:pt idx="17160">
                  <c:v>16.4600096357774</c:v>
                </c:pt>
                <c:pt idx="17161">
                  <c:v>16.456286985851399</c:v>
                </c:pt>
                <c:pt idx="17162">
                  <c:v>16.4523906572851</c:v>
                </c:pt>
                <c:pt idx="17163">
                  <c:v>16.4482337920074</c:v>
                </c:pt>
                <c:pt idx="17164">
                  <c:v>16.443962955682199</c:v>
                </c:pt>
                <c:pt idx="17165">
                  <c:v>16.432391303611901</c:v>
                </c:pt>
                <c:pt idx="17166">
                  <c:v>16.4278009717017</c:v>
                </c:pt>
                <c:pt idx="17167">
                  <c:v>16.422941799206601</c:v>
                </c:pt>
                <c:pt idx="17168">
                  <c:v>16.417710428217301</c:v>
                </c:pt>
                <c:pt idx="17169">
                  <c:v>16.412568245088401</c:v>
                </c:pt>
                <c:pt idx="17170">
                  <c:v>16.4071613354674</c:v>
                </c:pt>
                <c:pt idx="17171">
                  <c:v>16.401448585424301</c:v>
                </c:pt>
                <c:pt idx="17172">
                  <c:v>16.395665000142401</c:v>
                </c:pt>
                <c:pt idx="17173">
                  <c:v>16.381116510341101</c:v>
                </c:pt>
                <c:pt idx="17174">
                  <c:v>16.375233700554801</c:v>
                </c:pt>
                <c:pt idx="17175">
                  <c:v>16.3693022868102</c:v>
                </c:pt>
                <c:pt idx="17176">
                  <c:v>16.3629680442865</c:v>
                </c:pt>
                <c:pt idx="17177">
                  <c:v>16.356594204605599</c:v>
                </c:pt>
                <c:pt idx="17178">
                  <c:v>16.350060007356198</c:v>
                </c:pt>
                <c:pt idx="17179">
                  <c:v>16.3435646155908</c:v>
                </c:pt>
                <c:pt idx="17180">
                  <c:v>16.336877564616799</c:v>
                </c:pt>
                <c:pt idx="17181">
                  <c:v>16.320654183094302</c:v>
                </c:pt>
                <c:pt idx="17182">
                  <c:v>16.3142972874649</c:v>
                </c:pt>
                <c:pt idx="17183">
                  <c:v>16.307494960539501</c:v>
                </c:pt>
                <c:pt idx="17184">
                  <c:v>16.300637162915301</c:v>
                </c:pt>
                <c:pt idx="17185">
                  <c:v>16.293746760683899</c:v>
                </c:pt>
                <c:pt idx="17186">
                  <c:v>16.286983815272499</c:v>
                </c:pt>
                <c:pt idx="17187">
                  <c:v>16.280001538022098</c:v>
                </c:pt>
                <c:pt idx="17188">
                  <c:v>16.273244509208102</c:v>
                </c:pt>
                <c:pt idx="17189">
                  <c:v>16.256400334833899</c:v>
                </c:pt>
                <c:pt idx="17190">
                  <c:v>16.249840854235401</c:v>
                </c:pt>
                <c:pt idx="17191">
                  <c:v>16.2430176733574</c:v>
                </c:pt>
                <c:pt idx="17192">
                  <c:v>16.236226374066302</c:v>
                </c:pt>
                <c:pt idx="17193">
                  <c:v>16.229469751003101</c:v>
                </c:pt>
                <c:pt idx="17194">
                  <c:v>16.222972582395101</c:v>
                </c:pt>
                <c:pt idx="17195">
                  <c:v>16.216284550183101</c:v>
                </c:pt>
                <c:pt idx="17196">
                  <c:v>16.209688639730501</c:v>
                </c:pt>
                <c:pt idx="17197">
                  <c:v>16.192790086299301</c:v>
                </c:pt>
                <c:pt idx="17198">
                  <c:v>16.186501330463599</c:v>
                </c:pt>
                <c:pt idx="17199">
                  <c:v>16.1801463151753</c:v>
                </c:pt>
                <c:pt idx="17200">
                  <c:v>16.173673075141799</c:v>
                </c:pt>
                <c:pt idx="17201">
                  <c:v>16.167469289125101</c:v>
                </c:pt>
                <c:pt idx="17202">
                  <c:v>16.161070673266199</c:v>
                </c:pt>
                <c:pt idx="17203">
                  <c:v>16.154946490689401</c:v>
                </c:pt>
                <c:pt idx="17204">
                  <c:v>16.148708216233</c:v>
                </c:pt>
                <c:pt idx="17205">
                  <c:v>16.1321400603541</c:v>
                </c:pt>
                <c:pt idx="17206">
                  <c:v>16.126005016368701</c:v>
                </c:pt>
                <c:pt idx="17207">
                  <c:v>16.1198742643316</c:v>
                </c:pt>
                <c:pt idx="17208">
                  <c:v>16.1140235834857</c:v>
                </c:pt>
                <c:pt idx="17209">
                  <c:v>16.107943956998199</c:v>
                </c:pt>
                <c:pt idx="17210">
                  <c:v>16.101978480204099</c:v>
                </c:pt>
                <c:pt idx="17211">
                  <c:v>16.095944628272399</c:v>
                </c:pt>
                <c:pt idx="17212">
                  <c:v>16.089922329301899</c:v>
                </c:pt>
                <c:pt idx="17213">
                  <c:v>16.0732977278082</c:v>
                </c:pt>
                <c:pt idx="17214">
                  <c:v>16.067709821233599</c:v>
                </c:pt>
                <c:pt idx="17215">
                  <c:v>16.061659553513799</c:v>
                </c:pt>
                <c:pt idx="17216">
                  <c:v>16.0556173422457</c:v>
                </c:pt>
                <c:pt idx="17217">
                  <c:v>16.049581497223599</c:v>
                </c:pt>
                <c:pt idx="17218">
                  <c:v>16.043549306380498</c:v>
                </c:pt>
                <c:pt idx="17219">
                  <c:v>16.0375974750194</c:v>
                </c:pt>
                <c:pt idx="17220">
                  <c:v>16.031363738011301</c:v>
                </c:pt>
                <c:pt idx="17221">
                  <c:v>16.014489903015299</c:v>
                </c:pt>
                <c:pt idx="17222">
                  <c:v>16.0087334150349</c:v>
                </c:pt>
                <c:pt idx="17223">
                  <c:v>16.002496637113001</c:v>
                </c:pt>
                <c:pt idx="17224">
                  <c:v>15.996252225554001</c:v>
                </c:pt>
                <c:pt idx="17225">
                  <c:v>15.990000299224199</c:v>
                </c:pt>
                <c:pt idx="17226">
                  <c:v>15.9838204604944</c:v>
                </c:pt>
                <c:pt idx="17227">
                  <c:v>15.9776079402343</c:v>
                </c:pt>
                <c:pt idx="17228">
                  <c:v>15.971151584409499</c:v>
                </c:pt>
                <c:pt idx="17229">
                  <c:v>15.9537050078604</c:v>
                </c:pt>
                <c:pt idx="17230">
                  <c:v>15.947745015008101</c:v>
                </c:pt>
                <c:pt idx="17231">
                  <c:v>15.941312352935901</c:v>
                </c:pt>
                <c:pt idx="17232">
                  <c:v>15.9348317519721</c:v>
                </c:pt>
                <c:pt idx="17233">
                  <c:v>15.9283725953622</c:v>
                </c:pt>
                <c:pt idx="17234">
                  <c:v>15.9219420828876</c:v>
                </c:pt>
                <c:pt idx="17235">
                  <c:v>15.915705378411699</c:v>
                </c:pt>
                <c:pt idx="17236">
                  <c:v>15.9094265842655</c:v>
                </c:pt>
                <c:pt idx="17237">
                  <c:v>15.8926860934899</c:v>
                </c:pt>
                <c:pt idx="17238">
                  <c:v>15.8865242370163</c:v>
                </c:pt>
                <c:pt idx="17239">
                  <c:v>15.880197505578501</c:v>
                </c:pt>
                <c:pt idx="17240">
                  <c:v>15.8741130783079</c:v>
                </c:pt>
                <c:pt idx="17241">
                  <c:v>15.867956333083701</c:v>
                </c:pt>
                <c:pt idx="17242">
                  <c:v>15.8618831440336</c:v>
                </c:pt>
                <c:pt idx="17243">
                  <c:v>15.855800986786999</c:v>
                </c:pt>
                <c:pt idx="17244">
                  <c:v>15.8498089443948</c:v>
                </c:pt>
                <c:pt idx="17245">
                  <c:v>15.826140494339599</c:v>
                </c:pt>
                <c:pt idx="17246">
                  <c:v>15.822370947286201</c:v>
                </c:pt>
                <c:pt idx="17247">
                  <c:v>15.8187836438298</c:v>
                </c:pt>
                <c:pt idx="17248">
                  <c:v>15.813214243385699</c:v>
                </c:pt>
                <c:pt idx="17249">
                  <c:v>15.8077408035897</c:v>
                </c:pt>
                <c:pt idx="17250">
                  <c:v>15.802150640533201</c:v>
                </c:pt>
                <c:pt idx="17251">
                  <c:v>15.796816541779799</c:v>
                </c:pt>
                <c:pt idx="17252">
                  <c:v>15.791357344818501</c:v>
                </c:pt>
                <c:pt idx="17253">
                  <c:v>15.777939069026999</c:v>
                </c:pt>
                <c:pt idx="17254">
                  <c:v>15.772762155594799</c:v>
                </c:pt>
                <c:pt idx="17255">
                  <c:v>15.7676186845855</c:v>
                </c:pt>
                <c:pt idx="17256">
                  <c:v>15.762445727986901</c:v>
                </c:pt>
                <c:pt idx="17257">
                  <c:v>15.7571708892446</c:v>
                </c:pt>
                <c:pt idx="17258">
                  <c:v>15.7519636757497</c:v>
                </c:pt>
                <c:pt idx="17259">
                  <c:v>15.746756444416301</c:v>
                </c:pt>
                <c:pt idx="17260">
                  <c:v>15.7417203538294</c:v>
                </c:pt>
                <c:pt idx="17261">
                  <c:v>15.7284891456914</c:v>
                </c:pt>
                <c:pt idx="17262">
                  <c:v>15.723429208491</c:v>
                </c:pt>
                <c:pt idx="17263">
                  <c:v>15.7181524102214</c:v>
                </c:pt>
                <c:pt idx="17264">
                  <c:v>15.712848166831799</c:v>
                </c:pt>
                <c:pt idx="17265">
                  <c:v>15.707502634946399</c:v>
                </c:pt>
                <c:pt idx="17266">
                  <c:v>15.7021151306954</c:v>
                </c:pt>
                <c:pt idx="17267">
                  <c:v>15.6968748851202</c:v>
                </c:pt>
                <c:pt idx="17268">
                  <c:v>15.6914593872841</c:v>
                </c:pt>
                <c:pt idx="17269">
                  <c:v>15.6773634899345</c:v>
                </c:pt>
                <c:pt idx="17270">
                  <c:v>15.6720070716993</c:v>
                </c:pt>
                <c:pt idx="17271">
                  <c:v>15.6664297011003</c:v>
                </c:pt>
                <c:pt idx="17272">
                  <c:v>15.660818169457499</c:v>
                </c:pt>
                <c:pt idx="17273">
                  <c:v>15.6553081301027</c:v>
                </c:pt>
                <c:pt idx="17274">
                  <c:v>15.6497748864456</c:v>
                </c:pt>
                <c:pt idx="17275">
                  <c:v>15.644026996937001</c:v>
                </c:pt>
                <c:pt idx="17276">
                  <c:v>15.6384613331639</c:v>
                </c:pt>
                <c:pt idx="17277">
                  <c:v>15.6242885054628</c:v>
                </c:pt>
                <c:pt idx="17278">
                  <c:v>15.6206694181086</c:v>
                </c:pt>
                <c:pt idx="17279">
                  <c:v>15.617176010978101</c:v>
                </c:pt>
                <c:pt idx="17280">
                  <c:v>15.611479863491301</c:v>
                </c:pt>
                <c:pt idx="17281">
                  <c:v>15.6057320996816</c:v>
                </c:pt>
                <c:pt idx="17282">
                  <c:v>15.600191090738001</c:v>
                </c:pt>
                <c:pt idx="17283">
                  <c:v>15.594472214885499</c:v>
                </c:pt>
                <c:pt idx="17284">
                  <c:v>15.588894451697101</c:v>
                </c:pt>
                <c:pt idx="17285">
                  <c:v>15.5748786691171</c:v>
                </c:pt>
                <c:pt idx="17286">
                  <c:v>15.5694055509466</c:v>
                </c:pt>
                <c:pt idx="17287">
                  <c:v>15.56395514131</c:v>
                </c:pt>
                <c:pt idx="17288">
                  <c:v>15.558340198671599</c:v>
                </c:pt>
                <c:pt idx="17289">
                  <c:v>15.552871318305201</c:v>
                </c:pt>
                <c:pt idx="17290">
                  <c:v>15.547299588873701</c:v>
                </c:pt>
                <c:pt idx="17291">
                  <c:v>15.541933329320999</c:v>
                </c:pt>
                <c:pt idx="17292">
                  <c:v>15.5365862301026</c:v>
                </c:pt>
                <c:pt idx="17293">
                  <c:v>15.523001156158401</c:v>
                </c:pt>
                <c:pt idx="17294">
                  <c:v>15.5176737605792</c:v>
                </c:pt>
                <c:pt idx="17295">
                  <c:v>15.512177236004099</c:v>
                </c:pt>
                <c:pt idx="17296">
                  <c:v>15.506882882822699</c:v>
                </c:pt>
                <c:pt idx="17297">
                  <c:v>15.501373338115901</c:v>
                </c:pt>
                <c:pt idx="17298">
                  <c:v>15.496250455246001</c:v>
                </c:pt>
                <c:pt idx="17299">
                  <c:v>15.490911857908801</c:v>
                </c:pt>
                <c:pt idx="17300">
                  <c:v>15.4856058283892</c:v>
                </c:pt>
                <c:pt idx="17301">
                  <c:v>15.4723652848601</c:v>
                </c:pt>
                <c:pt idx="17302">
                  <c:v>15.467311070300401</c:v>
                </c:pt>
                <c:pt idx="17303">
                  <c:v>15.4621833040665</c:v>
                </c:pt>
                <c:pt idx="17304">
                  <c:v>15.457047783945001</c:v>
                </c:pt>
                <c:pt idx="17305">
                  <c:v>15.452124670762799</c:v>
                </c:pt>
                <c:pt idx="17306">
                  <c:v>15.447094090234501</c:v>
                </c:pt>
                <c:pt idx="17307">
                  <c:v>15.4421101776342</c:v>
                </c:pt>
                <c:pt idx="17308">
                  <c:v>15.437175541478201</c:v>
                </c:pt>
                <c:pt idx="17309">
                  <c:v>15.4249959236859</c:v>
                </c:pt>
                <c:pt idx="17310">
                  <c:v>15.4203716206642</c:v>
                </c:pt>
                <c:pt idx="17311">
                  <c:v>15.4157994881598</c:v>
                </c:pt>
                <c:pt idx="17312">
                  <c:v>15.4111943552826</c:v>
                </c:pt>
                <c:pt idx="17313">
                  <c:v>15.406646402278</c:v>
                </c:pt>
                <c:pt idx="17314">
                  <c:v>15.4021562284259</c:v>
                </c:pt>
                <c:pt idx="17315">
                  <c:v>15.397724930717599</c:v>
                </c:pt>
                <c:pt idx="17316">
                  <c:v>15.393352801666699</c:v>
                </c:pt>
                <c:pt idx="17317">
                  <c:v>15.3826016951498</c:v>
                </c:pt>
                <c:pt idx="17318">
                  <c:v>15.378810460844999</c:v>
                </c:pt>
                <c:pt idx="17319">
                  <c:v>15.3747957750551</c:v>
                </c:pt>
                <c:pt idx="17320">
                  <c:v>15.3708405053503</c:v>
                </c:pt>
                <c:pt idx="17321">
                  <c:v>15.3670861808715</c:v>
                </c:pt>
                <c:pt idx="17322">
                  <c:v>15.363389390099099</c:v>
                </c:pt>
                <c:pt idx="17323">
                  <c:v>15.3597487627276</c:v>
                </c:pt>
                <c:pt idx="17324">
                  <c:v>15.356336979019099</c:v>
                </c:pt>
                <c:pt idx="17325">
                  <c:v>15.347327099687901</c:v>
                </c:pt>
                <c:pt idx="17326">
                  <c:v>15.344344054435901</c:v>
                </c:pt>
                <c:pt idx="17327">
                  <c:v>15.341161158353</c:v>
                </c:pt>
                <c:pt idx="17328">
                  <c:v>15.338020297341799</c:v>
                </c:pt>
                <c:pt idx="17329">
                  <c:v>15.335084853866</c:v>
                </c:pt>
                <c:pt idx="17330">
                  <c:v>15.3321444512392</c:v>
                </c:pt>
                <c:pt idx="17331">
                  <c:v>15.329233806226799</c:v>
                </c:pt>
                <c:pt idx="17332">
                  <c:v>15.326475415807201</c:v>
                </c:pt>
                <c:pt idx="17333">
                  <c:v>15.318744538897599</c:v>
                </c:pt>
                <c:pt idx="17334">
                  <c:v>15.3162153022453</c:v>
                </c:pt>
                <c:pt idx="17335">
                  <c:v>15.3136365786885</c:v>
                </c:pt>
                <c:pt idx="17336">
                  <c:v>15.311103257158299</c:v>
                </c:pt>
                <c:pt idx="17337">
                  <c:v>15.308499637410399</c:v>
                </c:pt>
                <c:pt idx="17338">
                  <c:v>15.306007084932</c:v>
                </c:pt>
                <c:pt idx="17339">
                  <c:v>15.3033615152917</c:v>
                </c:pt>
                <c:pt idx="17340">
                  <c:v>15.3008300487281</c:v>
                </c:pt>
                <c:pt idx="17341">
                  <c:v>15.2932159153605</c:v>
                </c:pt>
                <c:pt idx="17342">
                  <c:v>15.290611736144699</c:v>
                </c:pt>
                <c:pt idx="17343">
                  <c:v>15.2879909955653</c:v>
                </c:pt>
                <c:pt idx="17344">
                  <c:v>15.285181343044099</c:v>
                </c:pt>
                <c:pt idx="17345">
                  <c:v>15.282413724357999</c:v>
                </c:pt>
                <c:pt idx="17346">
                  <c:v>15.279469177554899</c:v>
                </c:pt>
                <c:pt idx="17347">
                  <c:v>15.2766084387211</c:v>
                </c:pt>
                <c:pt idx="17348">
                  <c:v>15.273581819523701</c:v>
                </c:pt>
                <c:pt idx="17349">
                  <c:v>15.2651503242316</c:v>
                </c:pt>
                <c:pt idx="17350">
                  <c:v>15.2620283760321</c:v>
                </c:pt>
                <c:pt idx="17351">
                  <c:v>15.258756190371001</c:v>
                </c:pt>
                <c:pt idx="17352">
                  <c:v>15.2554589590105</c:v>
                </c:pt>
                <c:pt idx="17353">
                  <c:v>15.2520459383461</c:v>
                </c:pt>
                <c:pt idx="17354">
                  <c:v>15.248530536106401</c:v>
                </c:pt>
                <c:pt idx="17355">
                  <c:v>15.2450000756682</c:v>
                </c:pt>
                <c:pt idx="17356">
                  <c:v>15.241374098903099</c:v>
                </c:pt>
                <c:pt idx="17357">
                  <c:v>15.232312351399701</c:v>
                </c:pt>
                <c:pt idx="17358">
                  <c:v>15.228638858761601</c:v>
                </c:pt>
                <c:pt idx="17359">
                  <c:v>15.224884323643201</c:v>
                </c:pt>
                <c:pt idx="17360">
                  <c:v>15.221104639011401</c:v>
                </c:pt>
                <c:pt idx="17361">
                  <c:v>15.217420187923899</c:v>
                </c:pt>
                <c:pt idx="17362">
                  <c:v>15.2136327972462</c:v>
                </c:pt>
                <c:pt idx="17363">
                  <c:v>15.2098723412052</c:v>
                </c:pt>
                <c:pt idx="17364">
                  <c:v>15.2061128691742</c:v>
                </c:pt>
                <c:pt idx="17365">
                  <c:v>15.1971078234607</c:v>
                </c:pt>
                <c:pt idx="17366">
                  <c:v>15.193649018868999</c:v>
                </c:pt>
                <c:pt idx="17367">
                  <c:v>15.1899941922946</c:v>
                </c:pt>
                <c:pt idx="17368">
                  <c:v>15.186379236920001</c:v>
                </c:pt>
                <c:pt idx="17369">
                  <c:v>15.182821254365299</c:v>
                </c:pt>
                <c:pt idx="17370">
                  <c:v>15.179328650234201</c:v>
                </c:pt>
                <c:pt idx="17371">
                  <c:v>15.1758808792521</c:v>
                </c:pt>
                <c:pt idx="17372">
                  <c:v>15.1725075071697</c:v>
                </c:pt>
                <c:pt idx="17373">
                  <c:v>15.164529166466901</c:v>
                </c:pt>
                <c:pt idx="17374">
                  <c:v>15.161483439546201</c:v>
                </c:pt>
                <c:pt idx="17375">
                  <c:v>15.158273684138999</c:v>
                </c:pt>
                <c:pt idx="17376">
                  <c:v>15.1552337396475</c:v>
                </c:pt>
                <c:pt idx="17377">
                  <c:v>15.1522071571996</c:v>
                </c:pt>
                <c:pt idx="17378">
                  <c:v>15.1491847766198</c:v>
                </c:pt>
                <c:pt idx="17379">
                  <c:v>15.1463186274432</c:v>
                </c:pt>
                <c:pt idx="17380">
                  <c:v>15.14340206698</c:v>
                </c:pt>
                <c:pt idx="17381">
                  <c:v>15.136612409343799</c:v>
                </c:pt>
                <c:pt idx="17382">
                  <c:v>15.1339231382374</c:v>
                </c:pt>
                <c:pt idx="17383">
                  <c:v>15.131179168906799</c:v>
                </c:pt>
                <c:pt idx="17384">
                  <c:v>15.128471791258701</c:v>
                </c:pt>
                <c:pt idx="17385">
                  <c:v>15.1257908342101</c:v>
                </c:pt>
                <c:pt idx="17386">
                  <c:v>15.123215584538601</c:v>
                </c:pt>
                <c:pt idx="17387">
                  <c:v>15.1205497864275</c:v>
                </c:pt>
                <c:pt idx="17388">
                  <c:v>15.1179816392712</c:v>
                </c:pt>
                <c:pt idx="17389">
                  <c:v>15.1117525895156</c:v>
                </c:pt>
                <c:pt idx="17390">
                  <c:v>15.1092359052319</c:v>
                </c:pt>
                <c:pt idx="17391">
                  <c:v>15.1066439433587</c:v>
                </c:pt>
                <c:pt idx="17392">
                  <c:v>15.1039911626552</c:v>
                </c:pt>
                <c:pt idx="17393">
                  <c:v>15.1014182705552</c:v>
                </c:pt>
                <c:pt idx="17394">
                  <c:v>15.0987563670979</c:v>
                </c:pt>
                <c:pt idx="17395">
                  <c:v>15.0960703978197</c:v>
                </c:pt>
                <c:pt idx="17396">
                  <c:v>15.0933606490226</c:v>
                </c:pt>
                <c:pt idx="17397">
                  <c:v>15.0869518891875</c:v>
                </c:pt>
                <c:pt idx="17398">
                  <c:v>15.0842697356253</c:v>
                </c:pt>
                <c:pt idx="17399">
                  <c:v>15.081480496950901</c:v>
                </c:pt>
                <c:pt idx="17400">
                  <c:v>15.0787422071243</c:v>
                </c:pt>
                <c:pt idx="17401">
                  <c:v>15.075846348914601</c:v>
                </c:pt>
                <c:pt idx="17402">
                  <c:v>15.073005289489499</c:v>
                </c:pt>
                <c:pt idx="17403">
                  <c:v>15.070008452546499</c:v>
                </c:pt>
                <c:pt idx="17404">
                  <c:v>15.0670601329705</c:v>
                </c:pt>
                <c:pt idx="17405">
                  <c:v>15.0603019269317</c:v>
                </c:pt>
                <c:pt idx="17406">
                  <c:v>15.057244226365</c:v>
                </c:pt>
                <c:pt idx="17407">
                  <c:v>15.054120506092399</c:v>
                </c:pt>
                <c:pt idx="17408">
                  <c:v>15.051048897018401</c:v>
                </c:pt>
                <c:pt idx="17409">
                  <c:v>15.0478516266264</c:v>
                </c:pt>
                <c:pt idx="17410">
                  <c:v>15.044704064461</c:v>
                </c:pt>
                <c:pt idx="17411">
                  <c:v>15.041504182816301</c:v>
                </c:pt>
                <c:pt idx="17412">
                  <c:v>15.0382224196759</c:v>
                </c:pt>
                <c:pt idx="17413">
                  <c:v>15.031188876635699</c:v>
                </c:pt>
                <c:pt idx="17414">
                  <c:v>15.0279476849293</c:v>
                </c:pt>
                <c:pt idx="17415">
                  <c:v>15.0246194934297</c:v>
                </c:pt>
                <c:pt idx="17416">
                  <c:v>15.0213733863242</c:v>
                </c:pt>
                <c:pt idx="17417">
                  <c:v>15.018041770943499</c:v>
                </c:pt>
                <c:pt idx="17418">
                  <c:v>15.0147595598538</c:v>
                </c:pt>
                <c:pt idx="17419">
                  <c:v>15.011454986668401</c:v>
                </c:pt>
                <c:pt idx="17420">
                  <c:v>15.008261388322</c:v>
                </c:pt>
                <c:pt idx="17421">
                  <c:v>15.0016566741541</c:v>
                </c:pt>
                <c:pt idx="17422">
                  <c:v>14.9985335094756</c:v>
                </c:pt>
                <c:pt idx="17423">
                  <c:v>14.9954131022468</c:v>
                </c:pt>
                <c:pt idx="17424">
                  <c:v>14.9922577863677</c:v>
                </c:pt>
                <c:pt idx="17425">
                  <c:v>14.9892233087253</c:v>
                </c:pt>
                <c:pt idx="17426">
                  <c:v>14.9862130788296</c:v>
                </c:pt>
                <c:pt idx="17427">
                  <c:v>14.9832072810635</c:v>
                </c:pt>
                <c:pt idx="17428">
                  <c:v>14.980296162514</c:v>
                </c:pt>
                <c:pt idx="17429">
                  <c:v>14.9746385610567</c:v>
                </c:pt>
                <c:pt idx="17430">
                  <c:v>14.971882984484299</c:v>
                </c:pt>
                <c:pt idx="17431">
                  <c:v>14.969101346566401</c:v>
                </c:pt>
                <c:pt idx="17432">
                  <c:v>14.966439678294901</c:v>
                </c:pt>
                <c:pt idx="17433">
                  <c:v>14.963833382970501</c:v>
                </c:pt>
                <c:pt idx="17434">
                  <c:v>14.9612140340073</c:v>
                </c:pt>
                <c:pt idx="17435">
                  <c:v>14.958728950946099</c:v>
                </c:pt>
                <c:pt idx="17436">
                  <c:v>14.956255156723699</c:v>
                </c:pt>
                <c:pt idx="17437">
                  <c:v>14.951838093424399</c:v>
                </c:pt>
                <c:pt idx="17438">
                  <c:v>14.9495780881867</c:v>
                </c:pt>
                <c:pt idx="17439">
                  <c:v>14.947310783459001</c:v>
                </c:pt>
                <c:pt idx="17440">
                  <c:v>14.945109183841399</c:v>
                </c:pt>
                <c:pt idx="17441">
                  <c:v>14.9429752152052</c:v>
                </c:pt>
                <c:pt idx="17442">
                  <c:v>14.9408891482203</c:v>
                </c:pt>
                <c:pt idx="17443">
                  <c:v>14.9388933243804</c:v>
                </c:pt>
                <c:pt idx="17444">
                  <c:v>14.9369705316265</c:v>
                </c:pt>
                <c:pt idx="17445">
                  <c:v>14.933978779490401</c:v>
                </c:pt>
                <c:pt idx="17446">
                  <c:v>14.9321709907539</c:v>
                </c:pt>
                <c:pt idx="17447">
                  <c:v>14.9303989637872</c:v>
                </c:pt>
                <c:pt idx="17448">
                  <c:v>14.928701325720199</c:v>
                </c:pt>
                <c:pt idx="17449">
                  <c:v>14.9270835394857</c:v>
                </c:pt>
                <c:pt idx="17450">
                  <c:v>14.925536550357499</c:v>
                </c:pt>
                <c:pt idx="17451">
                  <c:v>14.924037918733999</c:v>
                </c:pt>
                <c:pt idx="17452">
                  <c:v>14.922590487294899</c:v>
                </c:pt>
                <c:pt idx="17453">
                  <c:v>14.9209016713907</c:v>
                </c:pt>
                <c:pt idx="17454">
                  <c:v>14.9195758898914</c:v>
                </c:pt>
                <c:pt idx="17455">
                  <c:v>14.918306885591299</c:v>
                </c:pt>
                <c:pt idx="17456">
                  <c:v>14.9170756272019</c:v>
                </c:pt>
                <c:pt idx="17457">
                  <c:v>14.9159079022004</c:v>
                </c:pt>
                <c:pt idx="17458">
                  <c:v>14.9147681154558</c:v>
                </c:pt>
                <c:pt idx="17459">
                  <c:v>14.9136923298437</c:v>
                </c:pt>
                <c:pt idx="17460">
                  <c:v>14.9126380025439</c:v>
                </c:pt>
                <c:pt idx="17461">
                  <c:v>14.9117921316889</c:v>
                </c:pt>
                <c:pt idx="17462">
                  <c:v>14.9108172951481</c:v>
                </c:pt>
                <c:pt idx="17463">
                  <c:v>14.9098997926267</c:v>
                </c:pt>
                <c:pt idx="17464">
                  <c:v>14.9090045700468</c:v>
                </c:pt>
                <c:pt idx="17465">
                  <c:v>14.908117504285901</c:v>
                </c:pt>
                <c:pt idx="17466">
                  <c:v>14.9073163861973</c:v>
                </c:pt>
                <c:pt idx="17467">
                  <c:v>14.906523159681599</c:v>
                </c:pt>
                <c:pt idx="17468">
                  <c:v>14.905748161766301</c:v>
                </c:pt>
                <c:pt idx="17469">
                  <c:v>14.905399390401</c:v>
                </c:pt>
                <c:pt idx="17470">
                  <c:v>14.9046299927417</c:v>
                </c:pt>
                <c:pt idx="17471">
                  <c:v>14.903890102679</c:v>
                </c:pt>
                <c:pt idx="17472">
                  <c:v>14.903159813249999</c:v>
                </c:pt>
                <c:pt idx="17473">
                  <c:v>14.902450722992199</c:v>
                </c:pt>
                <c:pt idx="17474">
                  <c:v>14.901744749937</c:v>
                </c:pt>
                <c:pt idx="17475">
                  <c:v>14.9010535660871</c:v>
                </c:pt>
                <c:pt idx="17476">
                  <c:v>14.9003687779656</c:v>
                </c:pt>
                <c:pt idx="17477">
                  <c:v>14.9002299896948</c:v>
                </c:pt>
                <c:pt idx="17478">
                  <c:v>14.899573116490901</c:v>
                </c:pt>
                <c:pt idx="17479">
                  <c:v>14.898924711964201</c:v>
                </c:pt>
                <c:pt idx="17480">
                  <c:v>14.898300176489199</c:v>
                </c:pt>
                <c:pt idx="17481">
                  <c:v>14.8976798759484</c:v>
                </c:pt>
                <c:pt idx="17482">
                  <c:v>14.897091597326201</c:v>
                </c:pt>
                <c:pt idx="17483">
                  <c:v>14.896519536942201</c:v>
                </c:pt>
                <c:pt idx="17484">
                  <c:v>14.895960813319601</c:v>
                </c:pt>
                <c:pt idx="17485">
                  <c:v>14.8960317154328</c:v>
                </c:pt>
                <c:pt idx="17486">
                  <c:v>14.8955158001099</c:v>
                </c:pt>
                <c:pt idx="17487">
                  <c:v>14.895034789589999</c:v>
                </c:pt>
                <c:pt idx="17488">
                  <c:v>14.8945710430893</c:v>
                </c:pt>
                <c:pt idx="17489">
                  <c:v>14.8941219793155</c:v>
                </c:pt>
                <c:pt idx="17490">
                  <c:v>14.893694839952399</c:v>
                </c:pt>
                <c:pt idx="17491">
                  <c:v>14.8932831413273</c:v>
                </c:pt>
                <c:pt idx="17492">
                  <c:v>14.892893655712101</c:v>
                </c:pt>
                <c:pt idx="17493">
                  <c:v>14.8932219533481</c:v>
                </c:pt>
                <c:pt idx="17494">
                  <c:v>14.8928449726182</c:v>
                </c:pt>
                <c:pt idx="17495">
                  <c:v>14.8925054383604</c:v>
                </c:pt>
                <c:pt idx="17496">
                  <c:v>14.8921850307906</c:v>
                </c:pt>
                <c:pt idx="17497">
                  <c:v>14.8918778597561</c:v>
                </c:pt>
                <c:pt idx="17498">
                  <c:v>14.8915655488151</c:v>
                </c:pt>
                <c:pt idx="17499">
                  <c:v>14.8912655047437</c:v>
                </c:pt>
                <c:pt idx="17500">
                  <c:v>14.8909566029863</c:v>
                </c:pt>
                <c:pt idx="17501">
                  <c:v>14.8920458189231</c:v>
                </c:pt>
                <c:pt idx="17502">
                  <c:v>14.8915526818624</c:v>
                </c:pt>
                <c:pt idx="17503">
                  <c:v>14.891090877006301</c:v>
                </c:pt>
                <c:pt idx="17504">
                  <c:v>14.8907408325723</c:v>
                </c:pt>
                <c:pt idx="17505">
                  <c:v>14.8903796847355</c:v>
                </c:pt>
                <c:pt idx="17506">
                  <c:v>14.8899951470912</c:v>
                </c:pt>
                <c:pt idx="17507">
                  <c:v>14.8895929785968</c:v>
                </c:pt>
                <c:pt idx="17508">
                  <c:v>14.8891240644798</c:v>
                </c:pt>
                <c:pt idx="17509">
                  <c:v>14.8890664546489</c:v>
                </c:pt>
                <c:pt idx="17510">
                  <c:v>14.888530882716999</c:v>
                </c:pt>
                <c:pt idx="17511">
                  <c:v>14.8879728930663</c:v>
                </c:pt>
                <c:pt idx="17512">
                  <c:v>14.887334564644901</c:v>
                </c:pt>
                <c:pt idx="17513">
                  <c:v>14.886659914667099</c:v>
                </c:pt>
                <c:pt idx="17514">
                  <c:v>14.885944957263</c:v>
                </c:pt>
                <c:pt idx="17515">
                  <c:v>14.8851541714891</c:v>
                </c:pt>
                <c:pt idx="17516">
                  <c:v>14.8843211408877</c:v>
                </c:pt>
                <c:pt idx="17517">
                  <c:v>14.8832577667772</c:v>
                </c:pt>
                <c:pt idx="17518">
                  <c:v>14.882305106517901</c:v>
                </c:pt>
                <c:pt idx="17519">
                  <c:v>14.8813131506998</c:v>
                </c:pt>
                <c:pt idx="17520">
                  <c:v>14.880238167555</c:v>
                </c:pt>
                <c:pt idx="17521">
                  <c:v>14.8791274772473</c:v>
                </c:pt>
                <c:pt idx="17522">
                  <c:v>14.877974759560701</c:v>
                </c:pt>
                <c:pt idx="17523">
                  <c:v>14.8767363874616</c:v>
                </c:pt>
                <c:pt idx="17524">
                  <c:v>14.875458857026301</c:v>
                </c:pt>
                <c:pt idx="17525">
                  <c:v>14.8733384686169</c:v>
                </c:pt>
                <c:pt idx="17526">
                  <c:v>14.8719803310748</c:v>
                </c:pt>
                <c:pt idx="17527">
                  <c:v>14.8705888654143</c:v>
                </c:pt>
                <c:pt idx="17528">
                  <c:v>14.8691811351189</c:v>
                </c:pt>
                <c:pt idx="17529">
                  <c:v>14.8677282242832</c:v>
                </c:pt>
                <c:pt idx="17530">
                  <c:v>14.8662500809112</c:v>
                </c:pt>
                <c:pt idx="17531">
                  <c:v>14.864776134764501</c:v>
                </c:pt>
                <c:pt idx="17532">
                  <c:v>14.863263332679599</c:v>
                </c:pt>
                <c:pt idx="17533">
                  <c:v>14.860636673509999</c:v>
                </c:pt>
                <c:pt idx="17534">
                  <c:v>14.8591441569222</c:v>
                </c:pt>
                <c:pt idx="17535">
                  <c:v>14.8576308040117</c:v>
                </c:pt>
                <c:pt idx="17536">
                  <c:v>14.8561373121803</c:v>
                </c:pt>
                <c:pt idx="17537">
                  <c:v>14.8546692796783</c:v>
                </c:pt>
                <c:pt idx="17538">
                  <c:v>14.8532151352613</c:v>
                </c:pt>
                <c:pt idx="17539">
                  <c:v>14.8517959429914</c:v>
                </c:pt>
                <c:pt idx="17540">
                  <c:v>14.8503995817195</c:v>
                </c:pt>
                <c:pt idx="17541">
                  <c:v>14.848036027379299</c:v>
                </c:pt>
                <c:pt idx="17542">
                  <c:v>14.8467172538524</c:v>
                </c:pt>
                <c:pt idx="17543">
                  <c:v>14.8454289575358</c:v>
                </c:pt>
                <c:pt idx="17544">
                  <c:v>14.844184367559601</c:v>
                </c:pt>
                <c:pt idx="17545">
                  <c:v>14.842969815747001</c:v>
                </c:pt>
                <c:pt idx="17546">
                  <c:v>14.8417956926912</c:v>
                </c:pt>
                <c:pt idx="17547">
                  <c:v>14.8406474889498</c:v>
                </c:pt>
                <c:pt idx="17548">
                  <c:v>14.8395331840381</c:v>
                </c:pt>
                <c:pt idx="17549">
                  <c:v>14.837714762234</c:v>
                </c:pt>
                <c:pt idx="17550">
                  <c:v>14.836644932032501</c:v>
                </c:pt>
                <c:pt idx="17551">
                  <c:v>14.835580055231199</c:v>
                </c:pt>
                <c:pt idx="17552">
                  <c:v>14.834516163991101</c:v>
                </c:pt>
                <c:pt idx="17553">
                  <c:v>14.8334694952591</c:v>
                </c:pt>
                <c:pt idx="17554">
                  <c:v>14.8324118748078</c:v>
                </c:pt>
                <c:pt idx="17555">
                  <c:v>14.8313506665605</c:v>
                </c:pt>
                <c:pt idx="17556">
                  <c:v>14.830275868423</c:v>
                </c:pt>
                <c:pt idx="17557">
                  <c:v>14.828400145139801</c:v>
                </c:pt>
                <c:pt idx="17558">
                  <c:v>14.8272991167791</c:v>
                </c:pt>
                <c:pt idx="17559">
                  <c:v>14.826171532282</c:v>
                </c:pt>
                <c:pt idx="17560">
                  <c:v>14.824998241643099</c:v>
                </c:pt>
                <c:pt idx="17561">
                  <c:v>14.823801791839999</c:v>
                </c:pt>
                <c:pt idx="17562">
                  <c:v>14.8225889096079</c:v>
                </c:pt>
                <c:pt idx="17563">
                  <c:v>14.821300473631601</c:v>
                </c:pt>
                <c:pt idx="17564">
                  <c:v>14.820011690708499</c:v>
                </c:pt>
                <c:pt idx="17565">
                  <c:v>14.817492925255999</c:v>
                </c:pt>
                <c:pt idx="17566">
                  <c:v>14.816123846789599</c:v>
                </c:pt>
                <c:pt idx="17567">
                  <c:v>14.814699632388599</c:v>
                </c:pt>
                <c:pt idx="17568">
                  <c:v>14.8132225464256</c:v>
                </c:pt>
                <c:pt idx="17569">
                  <c:v>14.8117145583933</c:v>
                </c:pt>
                <c:pt idx="17570">
                  <c:v>14.8101649265309</c:v>
                </c:pt>
                <c:pt idx="17571">
                  <c:v>14.8086042487221</c:v>
                </c:pt>
                <c:pt idx="17572">
                  <c:v>14.8069702972327</c:v>
                </c:pt>
                <c:pt idx="17573">
                  <c:v>14.8037928884143</c:v>
                </c:pt>
                <c:pt idx="17574">
                  <c:v>14.802189455108</c:v>
                </c:pt>
                <c:pt idx="17575">
                  <c:v>14.800506633690899</c:v>
                </c:pt>
                <c:pt idx="17576">
                  <c:v>14.7988271415096</c:v>
                </c:pt>
                <c:pt idx="17577">
                  <c:v>14.7971072296288</c:v>
                </c:pt>
                <c:pt idx="17578">
                  <c:v>14.7954247455611</c:v>
                </c:pt>
                <c:pt idx="17579">
                  <c:v>14.793699655727</c:v>
                </c:pt>
                <c:pt idx="17580">
                  <c:v>14.792018438158999</c:v>
                </c:pt>
                <c:pt idx="17581">
                  <c:v>14.788751739386001</c:v>
                </c:pt>
                <c:pt idx="17582">
                  <c:v>14.787090995123799</c:v>
                </c:pt>
                <c:pt idx="17583">
                  <c:v>14.7854439896028</c:v>
                </c:pt>
                <c:pt idx="17584">
                  <c:v>14.783794320689999</c:v>
                </c:pt>
                <c:pt idx="17585">
                  <c:v>14.782184349006901</c:v>
                </c:pt>
                <c:pt idx="17586">
                  <c:v>14.780588215452999</c:v>
                </c:pt>
                <c:pt idx="17587">
                  <c:v>14.7790284091784</c:v>
                </c:pt>
                <c:pt idx="17588">
                  <c:v>14.7775060087685</c:v>
                </c:pt>
                <c:pt idx="17589">
                  <c:v>14.7747954461238</c:v>
                </c:pt>
                <c:pt idx="17590">
                  <c:v>14.7733383960938</c:v>
                </c:pt>
                <c:pt idx="17591">
                  <c:v>14.771932452937699</c:v>
                </c:pt>
                <c:pt idx="17592">
                  <c:v>14.770560292707501</c:v>
                </c:pt>
                <c:pt idx="17593">
                  <c:v>14.769204090597301</c:v>
                </c:pt>
                <c:pt idx="17594">
                  <c:v>14.7679141290213</c:v>
                </c:pt>
                <c:pt idx="17595">
                  <c:v>14.7666363023069</c:v>
                </c:pt>
                <c:pt idx="17596">
                  <c:v>14.765417915111099</c:v>
                </c:pt>
                <c:pt idx="17597">
                  <c:v>14.763320028877599</c:v>
                </c:pt>
                <c:pt idx="17598">
                  <c:v>14.762120166162999</c:v>
                </c:pt>
                <c:pt idx="17599">
                  <c:v>14.7609674291988</c:v>
                </c:pt>
                <c:pt idx="17600">
                  <c:v>14.759812090309801</c:v>
                </c:pt>
                <c:pt idx="17601">
                  <c:v>14.7586956982766</c:v>
                </c:pt>
                <c:pt idx="17602">
                  <c:v>14.7575631760243</c:v>
                </c:pt>
                <c:pt idx="17603">
                  <c:v>14.7564440258475</c:v>
                </c:pt>
                <c:pt idx="17604">
                  <c:v>14.7553392281105</c:v>
                </c:pt>
                <c:pt idx="17605">
                  <c:v>14.753289381492699</c:v>
                </c:pt>
                <c:pt idx="17606">
                  <c:v>14.752148789017699</c:v>
                </c:pt>
                <c:pt idx="17607">
                  <c:v>14.7509962501129</c:v>
                </c:pt>
                <c:pt idx="17608">
                  <c:v>14.7498138024293</c:v>
                </c:pt>
                <c:pt idx="17609">
                  <c:v>14.748614993370399</c:v>
                </c:pt>
                <c:pt idx="17610">
                  <c:v>14.7473810173161</c:v>
                </c:pt>
                <c:pt idx="17611">
                  <c:v>14.746127725812</c:v>
                </c:pt>
                <c:pt idx="17612">
                  <c:v>14.744835249394701</c:v>
                </c:pt>
                <c:pt idx="17613">
                  <c:v>14.7421723501188</c:v>
                </c:pt>
                <c:pt idx="17614">
                  <c:v>14.7408289094809</c:v>
                </c:pt>
                <c:pt idx="17615">
                  <c:v>14.739405668378099</c:v>
                </c:pt>
                <c:pt idx="17616">
                  <c:v>14.7379609980139</c:v>
                </c:pt>
                <c:pt idx="17617">
                  <c:v>14.7364708925949</c:v>
                </c:pt>
                <c:pt idx="17618">
                  <c:v>14.734919488051499</c:v>
                </c:pt>
                <c:pt idx="17619">
                  <c:v>14.733321352962101</c:v>
                </c:pt>
                <c:pt idx="17620">
                  <c:v>14.7317034468267</c:v>
                </c:pt>
                <c:pt idx="17621">
                  <c:v>14.728147270415</c:v>
                </c:pt>
                <c:pt idx="17622">
                  <c:v>14.7264094669251</c:v>
                </c:pt>
                <c:pt idx="17623">
                  <c:v>14.7246549724169</c:v>
                </c:pt>
                <c:pt idx="17624">
                  <c:v>14.7228122078018</c:v>
                </c:pt>
                <c:pt idx="17625">
                  <c:v>14.7209556045648</c:v>
                </c:pt>
                <c:pt idx="17626">
                  <c:v>14.7190532538651</c:v>
                </c:pt>
                <c:pt idx="17627">
                  <c:v>14.717105545888799</c:v>
                </c:pt>
                <c:pt idx="17628">
                  <c:v>14.715152999409099</c:v>
                </c:pt>
                <c:pt idx="17629">
                  <c:v>14.7107135681619</c:v>
                </c:pt>
                <c:pt idx="17630">
                  <c:v>14.708715091015099</c:v>
                </c:pt>
                <c:pt idx="17631">
                  <c:v>14.706694092477001</c:v>
                </c:pt>
                <c:pt idx="17632">
                  <c:v>14.7045935767587</c:v>
                </c:pt>
                <c:pt idx="17633">
                  <c:v>14.702511509534199</c:v>
                </c:pt>
                <c:pt idx="17634">
                  <c:v>14.700396010211101</c:v>
                </c:pt>
                <c:pt idx="17635">
                  <c:v>14.698323429225599</c:v>
                </c:pt>
                <c:pt idx="17636">
                  <c:v>14.696234944052399</c:v>
                </c:pt>
                <c:pt idx="17637">
                  <c:v>14.691353307433699</c:v>
                </c:pt>
                <c:pt idx="17638">
                  <c:v>14.6892468326495</c:v>
                </c:pt>
                <c:pt idx="17639">
                  <c:v>14.6871500569329</c:v>
                </c:pt>
                <c:pt idx="17640">
                  <c:v>14.6850215767337</c:v>
                </c:pt>
                <c:pt idx="17641">
                  <c:v>14.6829057523604</c:v>
                </c:pt>
                <c:pt idx="17642">
                  <c:v>14.6808066034174</c:v>
                </c:pt>
                <c:pt idx="17643">
                  <c:v>14.6787218013909</c:v>
                </c:pt>
                <c:pt idx="17644">
                  <c:v>14.676585193153601</c:v>
                </c:pt>
                <c:pt idx="17645">
                  <c:v>14.6714968762513</c:v>
                </c:pt>
                <c:pt idx="17646">
                  <c:v>14.6694859507113</c:v>
                </c:pt>
                <c:pt idx="17647">
                  <c:v>14.6673974356942</c:v>
                </c:pt>
                <c:pt idx="17648">
                  <c:v>14.665346453332999</c:v>
                </c:pt>
                <c:pt idx="17649">
                  <c:v>14.663281310454</c:v>
                </c:pt>
                <c:pt idx="17650">
                  <c:v>14.661269632028301</c:v>
                </c:pt>
                <c:pt idx="17651">
                  <c:v>14.6591677684792</c:v>
                </c:pt>
                <c:pt idx="17652">
                  <c:v>14.657069846845999</c:v>
                </c:pt>
                <c:pt idx="17653">
                  <c:v>14.6516517351217</c:v>
                </c:pt>
                <c:pt idx="17654">
                  <c:v>14.649572366666099</c:v>
                </c:pt>
                <c:pt idx="17655">
                  <c:v>14.647380540103301</c:v>
                </c:pt>
                <c:pt idx="17656">
                  <c:v>14.6452255408747</c:v>
                </c:pt>
                <c:pt idx="17657">
                  <c:v>14.6429238987812</c:v>
                </c:pt>
                <c:pt idx="17658">
                  <c:v>14.6405687358079</c:v>
                </c:pt>
                <c:pt idx="17659">
                  <c:v>14.638182855996501</c:v>
                </c:pt>
                <c:pt idx="17660">
                  <c:v>14.6357027233151</c:v>
                </c:pt>
                <c:pt idx="17661">
                  <c:v>14.6290201057181</c:v>
                </c:pt>
                <c:pt idx="17662">
                  <c:v>14.626492798245501</c:v>
                </c:pt>
                <c:pt idx="17663">
                  <c:v>14.6237870866661</c:v>
                </c:pt>
                <c:pt idx="17664">
                  <c:v>14.6209956179478</c:v>
                </c:pt>
                <c:pt idx="17665">
                  <c:v>14.6181149036323</c:v>
                </c:pt>
                <c:pt idx="17666">
                  <c:v>14.6151418362437</c:v>
                </c:pt>
                <c:pt idx="17667">
                  <c:v>14.612152924340901</c:v>
                </c:pt>
                <c:pt idx="17668">
                  <c:v>14.608949193768799</c:v>
                </c:pt>
                <c:pt idx="17669">
                  <c:v>14.6001615848648</c:v>
                </c:pt>
                <c:pt idx="17670">
                  <c:v>14.5968995914929</c:v>
                </c:pt>
                <c:pt idx="17671">
                  <c:v>14.5935465878869</c:v>
                </c:pt>
                <c:pt idx="17672">
                  <c:v>14.590011251863301</c:v>
                </c:pt>
                <c:pt idx="17673">
                  <c:v>14.5863872218401</c:v>
                </c:pt>
                <c:pt idx="17674">
                  <c:v>14.5826283522483</c:v>
                </c:pt>
                <c:pt idx="17675">
                  <c:v>14.579026365038899</c:v>
                </c:pt>
                <c:pt idx="17676">
                  <c:v>14.5752976400812</c:v>
                </c:pt>
                <c:pt idx="17677">
                  <c:v>14.5644409305132</c:v>
                </c:pt>
                <c:pt idx="17678">
                  <c:v>14.5605805693686</c:v>
                </c:pt>
                <c:pt idx="17679">
                  <c:v>14.556603189996199</c:v>
                </c:pt>
                <c:pt idx="17680">
                  <c:v>14.552793949891701</c:v>
                </c:pt>
                <c:pt idx="17681">
                  <c:v>14.548874846967401</c:v>
                </c:pt>
                <c:pt idx="17682">
                  <c:v>14.544906660992099</c:v>
                </c:pt>
                <c:pt idx="17683">
                  <c:v>14.541068815020299</c:v>
                </c:pt>
                <c:pt idx="17684">
                  <c:v>14.5370134567117</c:v>
                </c:pt>
                <c:pt idx="17685">
                  <c:v>14.524832801053099</c:v>
                </c:pt>
                <c:pt idx="17686">
                  <c:v>14.5209514139578</c:v>
                </c:pt>
                <c:pt idx="17687">
                  <c:v>14.5167927330577</c:v>
                </c:pt>
                <c:pt idx="17688">
                  <c:v>14.5126001287008</c:v>
                </c:pt>
                <c:pt idx="17689">
                  <c:v>14.5085677404878</c:v>
                </c:pt>
                <c:pt idx="17690">
                  <c:v>14.504689141118799</c:v>
                </c:pt>
                <c:pt idx="17691">
                  <c:v>14.500585570106299</c:v>
                </c:pt>
                <c:pt idx="17692">
                  <c:v>14.496443583844</c:v>
                </c:pt>
                <c:pt idx="17693">
                  <c:v>14.4835722827577</c:v>
                </c:pt>
                <c:pt idx="17694">
                  <c:v>14.479549567998999</c:v>
                </c:pt>
                <c:pt idx="17695">
                  <c:v>14.4751042705023</c:v>
                </c:pt>
                <c:pt idx="17696">
                  <c:v>14.4708094654841</c:v>
                </c:pt>
                <c:pt idx="17697">
                  <c:v>14.46625700401</c:v>
                </c:pt>
                <c:pt idx="17698">
                  <c:v>14.461644219173801</c:v>
                </c:pt>
                <c:pt idx="17699">
                  <c:v>14.456965621094801</c:v>
                </c:pt>
                <c:pt idx="17700">
                  <c:v>14.4522165525277</c:v>
                </c:pt>
                <c:pt idx="17701">
                  <c:v>14.437666254139</c:v>
                </c:pt>
                <c:pt idx="17702">
                  <c:v>14.4332119601627</c:v>
                </c:pt>
                <c:pt idx="17703">
                  <c:v>14.4282289646001</c:v>
                </c:pt>
                <c:pt idx="17704">
                  <c:v>14.4233424731082</c:v>
                </c:pt>
                <c:pt idx="17705">
                  <c:v>14.4183635148894</c:v>
                </c:pt>
                <c:pt idx="17706">
                  <c:v>14.413289468998199</c:v>
                </c:pt>
                <c:pt idx="17707">
                  <c:v>14.4081182931656</c:v>
                </c:pt>
                <c:pt idx="17708">
                  <c:v>14.402780113231</c:v>
                </c:pt>
                <c:pt idx="17709">
                  <c:v>14.3860299822862</c:v>
                </c:pt>
                <c:pt idx="17710">
                  <c:v>14.381017646161601</c:v>
                </c:pt>
                <c:pt idx="17711">
                  <c:v>14.3754721942343</c:v>
                </c:pt>
                <c:pt idx="17712">
                  <c:v>14.3698282678984</c:v>
                </c:pt>
                <c:pt idx="17713">
                  <c:v>14.364087924488301</c:v>
                </c:pt>
                <c:pt idx="17714">
                  <c:v>14.3582541346589</c:v>
                </c:pt>
                <c:pt idx="17715">
                  <c:v>14.352328593564501</c:v>
                </c:pt>
                <c:pt idx="17716">
                  <c:v>14.346338200450001</c:v>
                </c:pt>
                <c:pt idx="17717">
                  <c:v>14.327310549236801</c:v>
                </c:pt>
                <c:pt idx="17718">
                  <c:v>14.321749109816199</c:v>
                </c:pt>
                <c:pt idx="17719">
                  <c:v>14.315530405679199</c:v>
                </c:pt>
                <c:pt idx="17720">
                  <c:v>14.3092324952918</c:v>
                </c:pt>
                <c:pt idx="17721">
                  <c:v>14.302858136498299</c:v>
                </c:pt>
                <c:pt idx="17722">
                  <c:v>14.2964197054993</c:v>
                </c:pt>
                <c:pt idx="17723">
                  <c:v>14.290326715996001</c:v>
                </c:pt>
                <c:pt idx="17724">
                  <c:v>14.2837470682834</c:v>
                </c:pt>
                <c:pt idx="17725">
                  <c:v>14.262715385664199</c:v>
                </c:pt>
                <c:pt idx="17726">
                  <c:v>14.256339299755799</c:v>
                </c:pt>
                <c:pt idx="17727">
                  <c:v>14.249580537775399</c:v>
                </c:pt>
                <c:pt idx="17728">
                  <c:v>14.2427503488467</c:v>
                </c:pt>
                <c:pt idx="17729">
                  <c:v>14.2361994503289</c:v>
                </c:pt>
                <c:pt idx="17730">
                  <c:v>14.229268426843699</c:v>
                </c:pt>
                <c:pt idx="17731">
                  <c:v>14.2222927380746</c:v>
                </c:pt>
                <c:pt idx="17732">
                  <c:v>14.215336023467399</c:v>
                </c:pt>
                <c:pt idx="17733">
                  <c:v>14.1929053651009</c:v>
                </c:pt>
                <c:pt idx="17734">
                  <c:v>14.1861200693249</c:v>
                </c:pt>
                <c:pt idx="17735">
                  <c:v>14.1791884958051</c:v>
                </c:pt>
                <c:pt idx="17736">
                  <c:v>14.171772246149301</c:v>
                </c:pt>
                <c:pt idx="17737">
                  <c:v>14.1646739842685</c:v>
                </c:pt>
                <c:pt idx="17738">
                  <c:v>14.157317109248</c:v>
                </c:pt>
                <c:pt idx="17739">
                  <c:v>14.1499337429811</c:v>
                </c:pt>
                <c:pt idx="17740">
                  <c:v>14.1423403555481</c:v>
                </c:pt>
                <c:pt idx="17741">
                  <c:v>14.1185739939169</c:v>
                </c:pt>
                <c:pt idx="17742">
                  <c:v>14.1120124650294</c:v>
                </c:pt>
                <c:pt idx="17743">
                  <c:v>14.104359336529599</c:v>
                </c:pt>
                <c:pt idx="17744">
                  <c:v>14.0964715646475</c:v>
                </c:pt>
                <c:pt idx="17745">
                  <c:v>14.088556873270401</c:v>
                </c:pt>
                <c:pt idx="17746">
                  <c:v>14.080614523093001</c:v>
                </c:pt>
                <c:pt idx="17747">
                  <c:v>14.0727645229712</c:v>
                </c:pt>
                <c:pt idx="17748">
                  <c:v>14.064574385822</c:v>
                </c:pt>
                <c:pt idx="17749">
                  <c:v>14.0399885929472</c:v>
                </c:pt>
                <c:pt idx="17750">
                  <c:v>14.0324883694676</c:v>
                </c:pt>
                <c:pt idx="17751">
                  <c:v>14.0242171942055</c:v>
                </c:pt>
                <c:pt idx="17752">
                  <c:v>14.0157740631638</c:v>
                </c:pt>
                <c:pt idx="17753">
                  <c:v>14.007296245906099</c:v>
                </c:pt>
                <c:pt idx="17754">
                  <c:v>13.9987843043259</c:v>
                </c:pt>
                <c:pt idx="17755">
                  <c:v>13.9902393578228</c:v>
                </c:pt>
                <c:pt idx="17756">
                  <c:v>13.981574301286599</c:v>
                </c:pt>
                <c:pt idx="17757">
                  <c:v>13.940220875722</c:v>
                </c:pt>
                <c:pt idx="17758">
                  <c:v>13.9353619129975</c:v>
                </c:pt>
                <c:pt idx="17759">
                  <c:v>13.930479754780499</c:v>
                </c:pt>
                <c:pt idx="17760">
                  <c:v>13.9221190880008</c:v>
                </c:pt>
                <c:pt idx="17761">
                  <c:v>13.913488782378201</c:v>
                </c:pt>
                <c:pt idx="17762">
                  <c:v>13.904723870876699</c:v>
                </c:pt>
                <c:pt idx="17763">
                  <c:v>13.8963461440682</c:v>
                </c:pt>
                <c:pt idx="17764">
                  <c:v>13.8875905825437</c:v>
                </c:pt>
                <c:pt idx="17765">
                  <c:v>13.8614320046561</c:v>
                </c:pt>
                <c:pt idx="17766">
                  <c:v>13.8532472389712</c:v>
                </c:pt>
                <c:pt idx="17767">
                  <c:v>13.844575614728299</c:v>
                </c:pt>
                <c:pt idx="17768">
                  <c:v>13.835939629156099</c:v>
                </c:pt>
                <c:pt idx="17769">
                  <c:v>13.827345724036</c:v>
                </c:pt>
                <c:pt idx="17770">
                  <c:v>13.819179398271499</c:v>
                </c:pt>
                <c:pt idx="17771">
                  <c:v>13.810682593115301</c:v>
                </c:pt>
                <c:pt idx="17772">
                  <c:v>13.8022402822034</c:v>
                </c:pt>
                <c:pt idx="17773">
                  <c:v>13.777119066440999</c:v>
                </c:pt>
                <c:pt idx="17774">
                  <c:v>13.7691796394035</c:v>
                </c:pt>
                <c:pt idx="17775">
                  <c:v>13.760922554710399</c:v>
                </c:pt>
                <c:pt idx="17776">
                  <c:v>13.752717548354701</c:v>
                </c:pt>
                <c:pt idx="17777">
                  <c:v>13.744619093328801</c:v>
                </c:pt>
                <c:pt idx="17778">
                  <c:v>13.736198614634599</c:v>
                </c:pt>
                <c:pt idx="17779">
                  <c:v>13.7278186552562</c:v>
                </c:pt>
                <c:pt idx="17780">
                  <c:v>13.7194733340196</c:v>
                </c:pt>
                <c:pt idx="17781">
                  <c:v>13.695038385430401</c:v>
                </c:pt>
                <c:pt idx="17782">
                  <c:v>13.6871258506796</c:v>
                </c:pt>
                <c:pt idx="17783">
                  <c:v>13.6789119537763</c:v>
                </c:pt>
                <c:pt idx="17784">
                  <c:v>13.6703544967837</c:v>
                </c:pt>
                <c:pt idx="17785">
                  <c:v>13.6618105087143</c:v>
                </c:pt>
                <c:pt idx="17786">
                  <c:v>13.653276637657401</c:v>
                </c:pt>
                <c:pt idx="17787">
                  <c:v>13.644595819711199</c:v>
                </c:pt>
                <c:pt idx="17788">
                  <c:v>13.6358037784149</c:v>
                </c:pt>
                <c:pt idx="17789">
                  <c:v>13.6112438844953</c:v>
                </c:pt>
                <c:pt idx="17790">
                  <c:v>13.6026092444651</c:v>
                </c:pt>
                <c:pt idx="17791">
                  <c:v>13.594076159527299</c:v>
                </c:pt>
                <c:pt idx="17792">
                  <c:v>13.5852016343241</c:v>
                </c:pt>
                <c:pt idx="17793">
                  <c:v>13.576349202858299</c:v>
                </c:pt>
                <c:pt idx="17794">
                  <c:v>13.567359052918601</c:v>
                </c:pt>
                <c:pt idx="17795">
                  <c:v>13.5584020171407</c:v>
                </c:pt>
                <c:pt idx="17796">
                  <c:v>13.549485112368099</c:v>
                </c:pt>
                <c:pt idx="17797">
                  <c:v>13.524539495206501</c:v>
                </c:pt>
                <c:pt idx="17798">
                  <c:v>13.516311232736401</c:v>
                </c:pt>
                <c:pt idx="17799">
                  <c:v>13.5079081602949</c:v>
                </c:pt>
                <c:pt idx="17800">
                  <c:v>13.499112104128701</c:v>
                </c:pt>
                <c:pt idx="17801">
                  <c:v>13.4903950391652</c:v>
                </c:pt>
                <c:pt idx="17802">
                  <c:v>13.4815780332159</c:v>
                </c:pt>
                <c:pt idx="17803">
                  <c:v>13.4728554813745</c:v>
                </c:pt>
                <c:pt idx="17804">
                  <c:v>13.4642352346126</c:v>
                </c:pt>
                <c:pt idx="17805">
                  <c:v>13.441203943899</c:v>
                </c:pt>
                <c:pt idx="17806">
                  <c:v>13.433461966432899</c:v>
                </c:pt>
                <c:pt idx="17807">
                  <c:v>13.425197475070799</c:v>
                </c:pt>
                <c:pt idx="17808">
                  <c:v>13.416965770957299</c:v>
                </c:pt>
                <c:pt idx="17809">
                  <c:v>13.408857589430999</c:v>
                </c:pt>
                <c:pt idx="17810">
                  <c:v>13.400874193101799</c:v>
                </c:pt>
                <c:pt idx="17811">
                  <c:v>13.3930140929223</c:v>
                </c:pt>
                <c:pt idx="17812">
                  <c:v>13.385275327036601</c:v>
                </c:pt>
                <c:pt idx="17813">
                  <c:v>13.3649728047632</c:v>
                </c:pt>
                <c:pt idx="17814">
                  <c:v>13.3580374999784</c:v>
                </c:pt>
                <c:pt idx="17815">
                  <c:v>13.3506502617923</c:v>
                </c:pt>
                <c:pt idx="17816">
                  <c:v>13.343145392326999</c:v>
                </c:pt>
                <c:pt idx="17817">
                  <c:v>13.3357347789748</c:v>
                </c:pt>
                <c:pt idx="17818">
                  <c:v>13.3284108727691</c:v>
                </c:pt>
                <c:pt idx="17819">
                  <c:v>13.321253714294899</c:v>
                </c:pt>
                <c:pt idx="17820">
                  <c:v>13.3140831082058</c:v>
                </c:pt>
                <c:pt idx="17821">
                  <c:v>13.295573528886001</c:v>
                </c:pt>
                <c:pt idx="17822">
                  <c:v>13.289047217766299</c:v>
                </c:pt>
                <c:pt idx="17823">
                  <c:v>13.282074226266699</c:v>
                </c:pt>
                <c:pt idx="17824">
                  <c:v>13.2751515239377</c:v>
                </c:pt>
                <c:pt idx="17825">
                  <c:v>13.26836786168</c:v>
                </c:pt>
                <c:pt idx="17826">
                  <c:v>13.261545057952301</c:v>
                </c:pt>
                <c:pt idx="17827">
                  <c:v>13.2547623367604</c:v>
                </c:pt>
                <c:pt idx="17828">
                  <c:v>13.2482569505096</c:v>
                </c:pt>
                <c:pt idx="17829">
                  <c:v>13.230802632556699</c:v>
                </c:pt>
                <c:pt idx="17830">
                  <c:v>13.2244601975429</c:v>
                </c:pt>
                <c:pt idx="17831">
                  <c:v>13.2178129741659</c:v>
                </c:pt>
                <c:pt idx="17832">
                  <c:v>13.211201183953101</c:v>
                </c:pt>
                <c:pt idx="17833">
                  <c:v>13.2046261157238</c:v>
                </c:pt>
                <c:pt idx="17834">
                  <c:v>13.1983213687052</c:v>
                </c:pt>
                <c:pt idx="17835">
                  <c:v>13.1918250244298</c:v>
                </c:pt>
                <c:pt idx="17836">
                  <c:v>13.185430186465</c:v>
                </c:pt>
                <c:pt idx="17837">
                  <c:v>13.168959591294801</c:v>
                </c:pt>
                <c:pt idx="17838">
                  <c:v>13.1629005834751</c:v>
                </c:pt>
                <c:pt idx="17839">
                  <c:v>13.156668208076001</c:v>
                </c:pt>
                <c:pt idx="17840">
                  <c:v>13.1504905885309</c:v>
                </c:pt>
                <c:pt idx="17841">
                  <c:v>13.1446621402663</c:v>
                </c:pt>
                <c:pt idx="17842">
                  <c:v>13.138675096237099</c:v>
                </c:pt>
                <c:pt idx="17843">
                  <c:v>13.132749633530899</c:v>
                </c:pt>
                <c:pt idx="17844">
                  <c:v>13.1268870937212</c:v>
                </c:pt>
                <c:pt idx="17845">
                  <c:v>13.1118177325679</c:v>
                </c:pt>
                <c:pt idx="17846">
                  <c:v>13.1063011899125</c:v>
                </c:pt>
                <c:pt idx="17847">
                  <c:v>13.100640567487099</c:v>
                </c:pt>
                <c:pt idx="17848">
                  <c:v>13.0952390149368</c:v>
                </c:pt>
                <c:pt idx="17849">
                  <c:v>13.0898643797987</c:v>
                </c:pt>
                <c:pt idx="17850">
                  <c:v>13.0845429927074</c:v>
                </c:pt>
                <c:pt idx="17851">
                  <c:v>13.0793353087836</c:v>
                </c:pt>
                <c:pt idx="17852">
                  <c:v>13.0741091570126</c:v>
                </c:pt>
                <c:pt idx="17853">
                  <c:v>13.060391758318101</c:v>
                </c:pt>
                <c:pt idx="17854">
                  <c:v>13.055399044859501</c:v>
                </c:pt>
                <c:pt idx="17855">
                  <c:v>13.0504379193512</c:v>
                </c:pt>
                <c:pt idx="17856">
                  <c:v>13.045367263171</c:v>
                </c:pt>
                <c:pt idx="17857">
                  <c:v>13.040258718336901</c:v>
                </c:pt>
                <c:pt idx="17858">
                  <c:v>13.0351703905266</c:v>
                </c:pt>
                <c:pt idx="17859">
                  <c:v>13.030052620119999</c:v>
                </c:pt>
                <c:pt idx="17860">
                  <c:v>13.024946577422799</c:v>
                </c:pt>
                <c:pt idx="17861">
                  <c:v>13.011615539402399</c:v>
                </c:pt>
                <c:pt idx="17862">
                  <c:v>13.006900405142099</c:v>
                </c:pt>
                <c:pt idx="17863">
                  <c:v>13.001759222964401</c:v>
                </c:pt>
                <c:pt idx="17864">
                  <c:v>12.9965245735082</c:v>
                </c:pt>
                <c:pt idx="17865">
                  <c:v>12.991286082829401</c:v>
                </c:pt>
                <c:pt idx="17866">
                  <c:v>12.9860412808974</c:v>
                </c:pt>
                <c:pt idx="17867">
                  <c:v>12.980788992669501</c:v>
                </c:pt>
                <c:pt idx="17868">
                  <c:v>12.975527596559999</c:v>
                </c:pt>
                <c:pt idx="17869">
                  <c:v>12.9619512542832</c:v>
                </c:pt>
                <c:pt idx="17870">
                  <c:v>12.9570504433623</c:v>
                </c:pt>
                <c:pt idx="17871">
                  <c:v>12.951766735644201</c:v>
                </c:pt>
                <c:pt idx="17872">
                  <c:v>12.9460160608925</c:v>
                </c:pt>
                <c:pt idx="17873">
                  <c:v>12.9402586292741</c:v>
                </c:pt>
                <c:pt idx="17874">
                  <c:v>12.934717278926399</c:v>
                </c:pt>
                <c:pt idx="17875">
                  <c:v>12.929173669316899</c:v>
                </c:pt>
                <c:pt idx="17876">
                  <c:v>12.9234946804108</c:v>
                </c:pt>
                <c:pt idx="17877">
                  <c:v>12.909177229749501</c:v>
                </c:pt>
                <c:pt idx="17878">
                  <c:v>12.9036373636165</c:v>
                </c:pt>
                <c:pt idx="17879">
                  <c:v>12.8979233478195</c:v>
                </c:pt>
                <c:pt idx="17880">
                  <c:v>12.8920629693166</c:v>
                </c:pt>
                <c:pt idx="17881">
                  <c:v>12.886229608791901</c:v>
                </c:pt>
                <c:pt idx="17882">
                  <c:v>12.8804806931391</c:v>
                </c:pt>
                <c:pt idx="17883">
                  <c:v>12.874855651618599</c:v>
                </c:pt>
                <c:pt idx="17884">
                  <c:v>12.8690942728983</c:v>
                </c:pt>
                <c:pt idx="17885">
                  <c:v>12.855297810896801</c:v>
                </c:pt>
                <c:pt idx="17886">
                  <c:v>12.849837243865201</c:v>
                </c:pt>
                <c:pt idx="17887">
                  <c:v>12.8442745492877</c:v>
                </c:pt>
                <c:pt idx="17888">
                  <c:v>12.838866196356401</c:v>
                </c:pt>
                <c:pt idx="17889">
                  <c:v>12.833482719433301</c:v>
                </c:pt>
                <c:pt idx="17890">
                  <c:v>12.828394835011199</c:v>
                </c:pt>
                <c:pt idx="17891">
                  <c:v>12.823292066881599</c:v>
                </c:pt>
                <c:pt idx="17892">
                  <c:v>12.818283219726201</c:v>
                </c:pt>
                <c:pt idx="17893">
                  <c:v>12.8065898673945</c:v>
                </c:pt>
                <c:pt idx="17894">
                  <c:v>12.8020890646929</c:v>
                </c:pt>
                <c:pt idx="17895">
                  <c:v>12.7975318570723</c:v>
                </c:pt>
                <c:pt idx="17896">
                  <c:v>12.793321757692</c:v>
                </c:pt>
                <c:pt idx="17897">
                  <c:v>12.789054213196399</c:v>
                </c:pt>
                <c:pt idx="17898">
                  <c:v>12.784997257964401</c:v>
                </c:pt>
                <c:pt idx="17899">
                  <c:v>12.781010051895199</c:v>
                </c:pt>
                <c:pt idx="17900">
                  <c:v>12.7770855072226</c:v>
                </c:pt>
                <c:pt idx="17901">
                  <c:v>12.767628841306699</c:v>
                </c:pt>
                <c:pt idx="17902">
                  <c:v>12.764084411965699</c:v>
                </c:pt>
                <c:pt idx="17903">
                  <c:v>12.760576370800001</c:v>
                </c:pt>
                <c:pt idx="17904">
                  <c:v>12.7571436176619</c:v>
                </c:pt>
                <c:pt idx="17905">
                  <c:v>12.753731875207</c:v>
                </c:pt>
                <c:pt idx="17906">
                  <c:v>12.750332936463</c:v>
                </c:pt>
                <c:pt idx="17907">
                  <c:v>12.7469387757367</c:v>
                </c:pt>
                <c:pt idx="17908">
                  <c:v>12.743566345013599</c:v>
                </c:pt>
                <c:pt idx="17909">
                  <c:v>12.734745085853501</c:v>
                </c:pt>
                <c:pt idx="17910">
                  <c:v>12.7315521847478</c:v>
                </c:pt>
                <c:pt idx="17911">
                  <c:v>12.7280126880471</c:v>
                </c:pt>
                <c:pt idx="17912">
                  <c:v>12.7244423935181</c:v>
                </c:pt>
                <c:pt idx="17913">
                  <c:v>12.720820109178799</c:v>
                </c:pt>
                <c:pt idx="17914">
                  <c:v>12.7170519889775</c:v>
                </c:pt>
                <c:pt idx="17915">
                  <c:v>12.7132215974679</c:v>
                </c:pt>
                <c:pt idx="17916">
                  <c:v>12.7091950104485</c:v>
                </c:pt>
                <c:pt idx="17917">
                  <c:v>12.6992737851011</c:v>
                </c:pt>
                <c:pt idx="17918">
                  <c:v>12.695177456988899</c:v>
                </c:pt>
                <c:pt idx="17919">
                  <c:v>12.6907794827213</c:v>
                </c:pt>
                <c:pt idx="17920">
                  <c:v>12.6864163203514</c:v>
                </c:pt>
                <c:pt idx="17921">
                  <c:v>12.681947489176199</c:v>
                </c:pt>
                <c:pt idx="17922">
                  <c:v>12.677171447831601</c:v>
                </c:pt>
                <c:pt idx="17923">
                  <c:v>12.6723848892899</c:v>
                </c:pt>
                <c:pt idx="17924">
                  <c:v>12.6675411379462</c:v>
                </c:pt>
                <c:pt idx="17925">
                  <c:v>12.6556765833935</c:v>
                </c:pt>
                <c:pt idx="17926">
                  <c:v>12.650901184595201</c:v>
                </c:pt>
                <c:pt idx="17927">
                  <c:v>12.645703394515101</c:v>
                </c:pt>
                <c:pt idx="17928">
                  <c:v>12.640581515438599</c:v>
                </c:pt>
                <c:pt idx="17929">
                  <c:v>12.635326502046</c:v>
                </c:pt>
                <c:pt idx="17930">
                  <c:v>12.630172673517199</c:v>
                </c:pt>
                <c:pt idx="17931">
                  <c:v>12.624845489466299</c:v>
                </c:pt>
                <c:pt idx="17932">
                  <c:v>12.619683301067401</c:v>
                </c:pt>
                <c:pt idx="17933">
                  <c:v>12.6070987365742</c:v>
                </c:pt>
                <c:pt idx="17934">
                  <c:v>12.602129877507799</c:v>
                </c:pt>
                <c:pt idx="17935">
                  <c:v>12.597130024817501</c:v>
                </c:pt>
                <c:pt idx="17936">
                  <c:v>12.592053790553599</c:v>
                </c:pt>
                <c:pt idx="17937">
                  <c:v>12.5870709601604</c:v>
                </c:pt>
                <c:pt idx="17938">
                  <c:v>12.582487582743999</c:v>
                </c:pt>
                <c:pt idx="17939">
                  <c:v>12.5777961542491</c:v>
                </c:pt>
                <c:pt idx="17940">
                  <c:v>12.5732122846252</c:v>
                </c:pt>
                <c:pt idx="17941">
                  <c:v>12.561785779875899</c:v>
                </c:pt>
                <c:pt idx="17942">
                  <c:v>12.5576297519422</c:v>
                </c:pt>
                <c:pt idx="17943">
                  <c:v>12.553387582167399</c:v>
                </c:pt>
                <c:pt idx="17944">
                  <c:v>12.5493536709788</c:v>
                </c:pt>
                <c:pt idx="17945">
                  <c:v>12.5454065720886</c:v>
                </c:pt>
                <c:pt idx="17946">
                  <c:v>12.541522438809199</c:v>
                </c:pt>
                <c:pt idx="17947">
                  <c:v>12.537744603009701</c:v>
                </c:pt>
                <c:pt idx="17948">
                  <c:v>12.5340874125345</c:v>
                </c:pt>
                <c:pt idx="17949">
                  <c:v>12.5245679934675</c:v>
                </c:pt>
                <c:pt idx="17950">
                  <c:v>12.5212066224927</c:v>
                </c:pt>
                <c:pt idx="17951">
                  <c:v>12.5178901610713</c:v>
                </c:pt>
                <c:pt idx="17952">
                  <c:v>12.5145161561486</c:v>
                </c:pt>
                <c:pt idx="17953">
                  <c:v>12.511179032346</c:v>
                </c:pt>
                <c:pt idx="17954">
                  <c:v>12.5079117139632</c:v>
                </c:pt>
                <c:pt idx="17955">
                  <c:v>12.504628565477899</c:v>
                </c:pt>
                <c:pt idx="17956">
                  <c:v>12.501335971776101</c:v>
                </c:pt>
                <c:pt idx="17957">
                  <c:v>12.4926195061849</c:v>
                </c:pt>
                <c:pt idx="17958">
                  <c:v>12.489536195651599</c:v>
                </c:pt>
                <c:pt idx="17959">
                  <c:v>12.486211046635701</c:v>
                </c:pt>
                <c:pt idx="17960">
                  <c:v>12.4827460832018</c:v>
                </c:pt>
                <c:pt idx="17961">
                  <c:v>12.479390753275201</c:v>
                </c:pt>
                <c:pt idx="17962">
                  <c:v>12.4759361432681</c:v>
                </c:pt>
                <c:pt idx="17963">
                  <c:v>12.4723274027816</c:v>
                </c:pt>
                <c:pt idx="17964">
                  <c:v>12.468691753446301</c:v>
                </c:pt>
                <c:pt idx="17965">
                  <c:v>12.459343588657299</c:v>
                </c:pt>
                <c:pt idx="17966">
                  <c:v>12.455770280246201</c:v>
                </c:pt>
                <c:pt idx="17967">
                  <c:v>12.4519036685472</c:v>
                </c:pt>
                <c:pt idx="17968">
                  <c:v>12.447847131009301</c:v>
                </c:pt>
                <c:pt idx="17969">
                  <c:v>12.4437545692362</c:v>
                </c:pt>
                <c:pt idx="17970">
                  <c:v>12.439627104894299</c:v>
                </c:pt>
                <c:pt idx="17971">
                  <c:v>12.435321039027</c:v>
                </c:pt>
                <c:pt idx="17972">
                  <c:v>12.4311236097743</c:v>
                </c:pt>
                <c:pt idx="17973">
                  <c:v>12.420461963520101</c:v>
                </c:pt>
                <c:pt idx="17974">
                  <c:v>12.416109451026999</c:v>
                </c:pt>
                <c:pt idx="17975">
                  <c:v>12.411592867987499</c:v>
                </c:pt>
                <c:pt idx="17976">
                  <c:v>12.4070584398102</c:v>
                </c:pt>
                <c:pt idx="17977">
                  <c:v>12.4025094722991</c:v>
                </c:pt>
                <c:pt idx="17978">
                  <c:v>12.3979497470319</c:v>
                </c:pt>
                <c:pt idx="17979">
                  <c:v>12.393529571052101</c:v>
                </c:pt>
                <c:pt idx="17980">
                  <c:v>12.3890079639239</c:v>
                </c:pt>
                <c:pt idx="17981">
                  <c:v>12.377807890236101</c:v>
                </c:pt>
                <c:pt idx="17982">
                  <c:v>12.373512373850801</c:v>
                </c:pt>
                <c:pt idx="17983">
                  <c:v>12.3690744732321</c:v>
                </c:pt>
                <c:pt idx="17984">
                  <c:v>12.364644222600401</c:v>
                </c:pt>
                <c:pt idx="17985">
                  <c:v>12.3603689952729</c:v>
                </c:pt>
                <c:pt idx="17986">
                  <c:v>12.3559577661795</c:v>
                </c:pt>
                <c:pt idx="17987">
                  <c:v>12.3516070993022</c:v>
                </c:pt>
                <c:pt idx="17988">
                  <c:v>12.347220025806999</c:v>
                </c:pt>
                <c:pt idx="17989">
                  <c:v>12.3362856226637</c:v>
                </c:pt>
                <c:pt idx="17990">
                  <c:v>12.3321365129515</c:v>
                </c:pt>
                <c:pt idx="17991">
                  <c:v>12.3278926785305</c:v>
                </c:pt>
                <c:pt idx="17992">
                  <c:v>12.3238018205383</c:v>
                </c:pt>
                <c:pt idx="17993">
                  <c:v>12.319623345019</c:v>
                </c:pt>
                <c:pt idx="17994">
                  <c:v>12.315400298163301</c:v>
                </c:pt>
                <c:pt idx="17995">
                  <c:v>12.31118699532</c:v>
                </c:pt>
                <c:pt idx="17996">
                  <c:v>12.306972625423001</c:v>
                </c:pt>
                <c:pt idx="17997">
                  <c:v>12.296095199407899</c:v>
                </c:pt>
                <c:pt idx="17998">
                  <c:v>12.2921626976939</c:v>
                </c:pt>
                <c:pt idx="17999">
                  <c:v>12.2880770959489</c:v>
                </c:pt>
                <c:pt idx="18000">
                  <c:v>12.283822235232501</c:v>
                </c:pt>
                <c:pt idx="18001">
                  <c:v>12.279557380355801</c:v>
                </c:pt>
                <c:pt idx="18002">
                  <c:v>12.2752809840278</c:v>
                </c:pt>
                <c:pt idx="18003">
                  <c:v>12.270962099018099</c:v>
                </c:pt>
                <c:pt idx="18004">
                  <c:v>12.2666299511282</c:v>
                </c:pt>
                <c:pt idx="18005">
                  <c:v>12.255528328183299</c:v>
                </c:pt>
                <c:pt idx="18006">
                  <c:v>12.251377645306199</c:v>
                </c:pt>
                <c:pt idx="18007">
                  <c:v>12.247163199715001</c:v>
                </c:pt>
                <c:pt idx="18008">
                  <c:v>12.242782222706801</c:v>
                </c:pt>
                <c:pt idx="18009">
                  <c:v>12.2383886675276</c:v>
                </c:pt>
                <c:pt idx="18010">
                  <c:v>12.233983023715499</c:v>
                </c:pt>
                <c:pt idx="18011">
                  <c:v>12.2294778414446</c:v>
                </c:pt>
                <c:pt idx="18012">
                  <c:v>12.2249626935238</c:v>
                </c:pt>
                <c:pt idx="18013">
                  <c:v>12.206857175882</c:v>
                </c:pt>
                <c:pt idx="18014">
                  <c:v>12.2023746937105</c:v>
                </c:pt>
                <c:pt idx="18015">
                  <c:v>12.197886009733899</c:v>
                </c:pt>
                <c:pt idx="18016">
                  <c:v>12.193371136096699</c:v>
                </c:pt>
                <c:pt idx="18017">
                  <c:v>12.1888518199122</c:v>
                </c:pt>
                <c:pt idx="18018">
                  <c:v>12.1843488904381</c:v>
                </c:pt>
                <c:pt idx="18019">
                  <c:v>12.179842426119601</c:v>
                </c:pt>
                <c:pt idx="18020">
                  <c:v>12.1753409696845</c:v>
                </c:pt>
                <c:pt idx="18021">
                  <c:v>12.1634937106721</c:v>
                </c:pt>
                <c:pt idx="18022">
                  <c:v>12.159498327306901</c:v>
                </c:pt>
                <c:pt idx="18023">
                  <c:v>12.155067493912499</c:v>
                </c:pt>
                <c:pt idx="18024">
                  <c:v>12.1506097482886</c:v>
                </c:pt>
                <c:pt idx="18025">
                  <c:v>12.1461430553447</c:v>
                </c:pt>
                <c:pt idx="18026">
                  <c:v>12.1417138008009</c:v>
                </c:pt>
                <c:pt idx="18027">
                  <c:v>12.137270045428799</c:v>
                </c:pt>
                <c:pt idx="18028">
                  <c:v>12.1328084782707</c:v>
                </c:pt>
                <c:pt idx="18029">
                  <c:v>12.1208301703054</c:v>
                </c:pt>
                <c:pt idx="18030">
                  <c:v>12.1167775882281</c:v>
                </c:pt>
                <c:pt idx="18031">
                  <c:v>12.112301714979299</c:v>
                </c:pt>
                <c:pt idx="18032">
                  <c:v>12.1078598492912</c:v>
                </c:pt>
                <c:pt idx="18033">
                  <c:v>12.103377004555099</c:v>
                </c:pt>
                <c:pt idx="18034">
                  <c:v>12.098848407917</c:v>
                </c:pt>
                <c:pt idx="18035">
                  <c:v>12.094269435189799</c:v>
                </c:pt>
                <c:pt idx="18036">
                  <c:v>12.089872713653101</c:v>
                </c:pt>
                <c:pt idx="18037">
                  <c:v>12.0770213018522</c:v>
                </c:pt>
                <c:pt idx="18038">
                  <c:v>12.072515920399301</c:v>
                </c:pt>
                <c:pt idx="18039">
                  <c:v>12.067757792549299</c:v>
                </c:pt>
                <c:pt idx="18040">
                  <c:v>12.0629317965564</c:v>
                </c:pt>
                <c:pt idx="18041">
                  <c:v>12.0580373762853</c:v>
                </c:pt>
                <c:pt idx="18042">
                  <c:v>12.052987454310101</c:v>
                </c:pt>
                <c:pt idx="18043">
                  <c:v>12.048073754217199</c:v>
                </c:pt>
                <c:pt idx="18044">
                  <c:v>12.0428911881455</c:v>
                </c:pt>
                <c:pt idx="18045">
                  <c:v>12.0284892982783</c:v>
                </c:pt>
                <c:pt idx="18046">
                  <c:v>12.023063721527601</c:v>
                </c:pt>
                <c:pt idx="18047">
                  <c:v>12.0175861400197</c:v>
                </c:pt>
                <c:pt idx="18048">
                  <c:v>12.0120631400468</c:v>
                </c:pt>
                <c:pt idx="18049">
                  <c:v>12.0065015387415</c:v>
                </c:pt>
                <c:pt idx="18050">
                  <c:v>12.0012047273883</c:v>
                </c:pt>
                <c:pt idx="18051">
                  <c:v>11.995456049374299</c:v>
                </c:pt>
                <c:pt idx="18052">
                  <c:v>11.989696175530501</c:v>
                </c:pt>
                <c:pt idx="18053">
                  <c:v>11.973881901206299</c:v>
                </c:pt>
                <c:pt idx="18054">
                  <c:v>11.968365802862101</c:v>
                </c:pt>
                <c:pt idx="18055">
                  <c:v>11.9628726418845</c:v>
                </c:pt>
                <c:pt idx="18056">
                  <c:v>11.957193969102001</c:v>
                </c:pt>
                <c:pt idx="18057">
                  <c:v>11.9515666285428</c:v>
                </c:pt>
                <c:pt idx="18058">
                  <c:v>11.9459311461365</c:v>
                </c:pt>
                <c:pt idx="18059">
                  <c:v>11.940376453302999</c:v>
                </c:pt>
                <c:pt idx="18060">
                  <c:v>11.934918267487999</c:v>
                </c:pt>
                <c:pt idx="18061">
                  <c:v>11.920467977123099</c:v>
                </c:pt>
                <c:pt idx="18062">
                  <c:v>11.9157954715744</c:v>
                </c:pt>
                <c:pt idx="18063">
                  <c:v>11.910868842420401</c:v>
                </c:pt>
                <c:pt idx="18064">
                  <c:v>11.9060997980595</c:v>
                </c:pt>
                <c:pt idx="18065">
                  <c:v>11.901501461485701</c:v>
                </c:pt>
                <c:pt idx="18066">
                  <c:v>11.897086337549901</c:v>
                </c:pt>
                <c:pt idx="18067">
                  <c:v>11.8928643881887</c:v>
                </c:pt>
                <c:pt idx="18068">
                  <c:v>11.8890458372965</c:v>
                </c:pt>
                <c:pt idx="18069">
                  <c:v>11.8789608754597</c:v>
                </c:pt>
                <c:pt idx="18070">
                  <c:v>11.8757790170148</c:v>
                </c:pt>
                <c:pt idx="18071">
                  <c:v>11.8725359758159</c:v>
                </c:pt>
                <c:pt idx="18072">
                  <c:v>11.869508381059701</c:v>
                </c:pt>
                <c:pt idx="18073">
                  <c:v>11.8666679723163</c:v>
                </c:pt>
                <c:pt idx="18074">
                  <c:v>11.864031020204401</c:v>
                </c:pt>
                <c:pt idx="18075">
                  <c:v>11.8614885099633</c:v>
                </c:pt>
                <c:pt idx="18076">
                  <c:v>11.8591584654303</c:v>
                </c:pt>
                <c:pt idx="18077">
                  <c:v>11.853116956597599</c:v>
                </c:pt>
                <c:pt idx="18078">
                  <c:v>11.8508650429275</c:v>
                </c:pt>
                <c:pt idx="18079">
                  <c:v>11.848526434047599</c:v>
                </c:pt>
                <c:pt idx="18080">
                  <c:v>11.8459987274951</c:v>
                </c:pt>
                <c:pt idx="18081">
                  <c:v>11.843523389928</c:v>
                </c:pt>
                <c:pt idx="18082">
                  <c:v>11.8408134495883</c:v>
                </c:pt>
                <c:pt idx="18083">
                  <c:v>11.837917570280601</c:v>
                </c:pt>
                <c:pt idx="18084">
                  <c:v>11.834742223594001</c:v>
                </c:pt>
                <c:pt idx="18085">
                  <c:v>11.827094784076801</c:v>
                </c:pt>
                <c:pt idx="18086">
                  <c:v>11.8232888166799</c:v>
                </c:pt>
                <c:pt idx="18087">
                  <c:v>11.819261683547699</c:v>
                </c:pt>
                <c:pt idx="18088">
                  <c:v>11.8147495150114</c:v>
                </c:pt>
                <c:pt idx="18089">
                  <c:v>11.809944481695499</c:v>
                </c:pt>
                <c:pt idx="18090">
                  <c:v>11.804744947413001</c:v>
                </c:pt>
                <c:pt idx="18091">
                  <c:v>11.799231505970001</c:v>
                </c:pt>
                <c:pt idx="18092">
                  <c:v>11.7932984247589</c:v>
                </c:pt>
                <c:pt idx="18093">
                  <c:v>11.778753246578701</c:v>
                </c:pt>
                <c:pt idx="18094">
                  <c:v>11.7724237102411</c:v>
                </c:pt>
                <c:pt idx="18095">
                  <c:v>11.7656592021638</c:v>
                </c:pt>
                <c:pt idx="18096">
                  <c:v>11.7584419755929</c:v>
                </c:pt>
                <c:pt idx="18097">
                  <c:v>11.75126684033</c:v>
                </c:pt>
                <c:pt idx="18098">
                  <c:v>11.7437118755537</c:v>
                </c:pt>
                <c:pt idx="18099">
                  <c:v>11.736048455124999</c:v>
                </c:pt>
                <c:pt idx="18100">
                  <c:v>11.728322716185801</c:v>
                </c:pt>
                <c:pt idx="18101">
                  <c:v>11.709625264114401</c:v>
                </c:pt>
                <c:pt idx="18102">
                  <c:v>11.702304125064201</c:v>
                </c:pt>
                <c:pt idx="18103">
                  <c:v>11.6948365043498</c:v>
                </c:pt>
                <c:pt idx="18104">
                  <c:v>11.687756614491301</c:v>
                </c:pt>
                <c:pt idx="18105">
                  <c:v>11.6808186095578</c:v>
                </c:pt>
                <c:pt idx="18106">
                  <c:v>11.6741483878551</c:v>
                </c:pt>
                <c:pt idx="18107">
                  <c:v>11.6679486904964</c:v>
                </c:pt>
                <c:pt idx="18108">
                  <c:v>11.662122663614401</c:v>
                </c:pt>
                <c:pt idx="18109">
                  <c:v>11.649483765050601</c:v>
                </c:pt>
                <c:pt idx="18110">
                  <c:v>11.6449423035934</c:v>
                </c:pt>
                <c:pt idx="18111">
                  <c:v>11.640994762279499</c:v>
                </c:pt>
                <c:pt idx="18112">
                  <c:v>11.637571081197301</c:v>
                </c:pt>
                <c:pt idx="18113">
                  <c:v>11.634804837193901</c:v>
                </c:pt>
                <c:pt idx="18114">
                  <c:v>11.6327049404491</c:v>
                </c:pt>
                <c:pt idx="18115">
                  <c:v>11.631269475061</c:v>
                </c:pt>
                <c:pt idx="18116">
                  <c:v>11.6305960604885</c:v>
                </c:pt>
                <c:pt idx="18117">
                  <c:v>11.6319203205778</c:v>
                </c:pt>
                <c:pt idx="18118">
                  <c:v>11.6324718773313</c:v>
                </c:pt>
                <c:pt idx="18119">
                  <c:v>11.6336500043202</c:v>
                </c:pt>
                <c:pt idx="18120">
                  <c:v>11.6355288662911</c:v>
                </c:pt>
                <c:pt idx="18121">
                  <c:v>11.6380055096798</c:v>
                </c:pt>
                <c:pt idx="18122">
                  <c:v>11.641055232004</c:v>
                </c:pt>
                <c:pt idx="18123">
                  <c:v>11.6446481110106</c:v>
                </c:pt>
                <c:pt idx="18124">
                  <c:v>11.6486142931931</c:v>
                </c:pt>
                <c:pt idx="18125">
                  <c:v>11.6625428305206</c:v>
                </c:pt>
                <c:pt idx="18126">
                  <c:v>11.6671944084546</c:v>
                </c:pt>
                <c:pt idx="18127">
                  <c:v>11.6722512787744</c:v>
                </c:pt>
                <c:pt idx="18128">
                  <c:v>11.6777448855534</c:v>
                </c:pt>
                <c:pt idx="18129">
                  <c:v>11.6834587652297</c:v>
                </c:pt>
                <c:pt idx="18130">
                  <c:v>11.689340248777199</c:v>
                </c:pt>
                <c:pt idx="18131">
                  <c:v>11.695332590508199</c:v>
                </c:pt>
                <c:pt idx="18132">
                  <c:v>11.701289934660601</c:v>
                </c:pt>
                <c:pt idx="18133">
                  <c:v>11.720449380067601</c:v>
                </c:pt>
                <c:pt idx="18134">
                  <c:v>11.7258847205092</c:v>
                </c:pt>
                <c:pt idx="18135">
                  <c:v>11.7318111891824</c:v>
                </c:pt>
                <c:pt idx="18136">
                  <c:v>11.7375937609856</c:v>
                </c:pt>
                <c:pt idx="18137">
                  <c:v>11.7431778834762</c:v>
                </c:pt>
                <c:pt idx="18138">
                  <c:v>11.748506996025901</c:v>
                </c:pt>
                <c:pt idx="18139">
                  <c:v>11.7534351411828</c:v>
                </c:pt>
                <c:pt idx="18140">
                  <c:v>11.7578263065956</c:v>
                </c:pt>
                <c:pt idx="18141">
                  <c:v>11.773335188924101</c:v>
                </c:pt>
                <c:pt idx="18142">
                  <c:v>11.7770335446753</c:v>
                </c:pt>
                <c:pt idx="18143">
                  <c:v>11.780179694968099</c:v>
                </c:pt>
                <c:pt idx="18144">
                  <c:v>11.782996006747901</c:v>
                </c:pt>
                <c:pt idx="18145">
                  <c:v>11.785350749621299</c:v>
                </c:pt>
                <c:pt idx="18146">
                  <c:v>11.787286730796501</c:v>
                </c:pt>
                <c:pt idx="18147">
                  <c:v>11.788782804957</c:v>
                </c:pt>
                <c:pt idx="18148">
                  <c:v>11.789821597895701</c:v>
                </c:pt>
                <c:pt idx="18149">
                  <c:v>11.7952037097147</c:v>
                </c:pt>
                <c:pt idx="18150">
                  <c:v>11.795117364921699</c:v>
                </c:pt>
                <c:pt idx="18151">
                  <c:v>11.795074290582001</c:v>
                </c:pt>
                <c:pt idx="18152">
                  <c:v>11.794565745892401</c:v>
                </c:pt>
                <c:pt idx="18153">
                  <c:v>11.7935563667831</c:v>
                </c:pt>
                <c:pt idx="18154">
                  <c:v>11.7926219513223</c:v>
                </c:pt>
                <c:pt idx="18155">
                  <c:v>11.791248778504601</c:v>
                </c:pt>
                <c:pt idx="18156">
                  <c:v>11.7894435489345</c:v>
                </c:pt>
                <c:pt idx="18157">
                  <c:v>11.784646054624</c:v>
                </c:pt>
                <c:pt idx="18158">
                  <c:v>11.782684689540201</c:v>
                </c:pt>
                <c:pt idx="18159">
                  <c:v>11.7807465472789</c:v>
                </c:pt>
                <c:pt idx="18160">
                  <c:v>11.778494866922401</c:v>
                </c:pt>
                <c:pt idx="18161">
                  <c:v>11.775962799622301</c:v>
                </c:pt>
                <c:pt idx="18162">
                  <c:v>11.773183437889699</c:v>
                </c:pt>
                <c:pt idx="18163">
                  <c:v>11.7706574304845</c:v>
                </c:pt>
                <c:pt idx="18164">
                  <c:v>11.7679021596078</c:v>
                </c:pt>
                <c:pt idx="18165">
                  <c:v>11.7580449870779</c:v>
                </c:pt>
                <c:pt idx="18166">
                  <c:v>11.755339259933001</c:v>
                </c:pt>
                <c:pt idx="18167">
                  <c:v>11.7522182046071</c:v>
                </c:pt>
                <c:pt idx="18168">
                  <c:v>11.7490827258883</c:v>
                </c:pt>
                <c:pt idx="18169">
                  <c:v>11.7451523859575</c:v>
                </c:pt>
                <c:pt idx="18170">
                  <c:v>11.7411943877198</c:v>
                </c:pt>
                <c:pt idx="18171">
                  <c:v>11.737225612254299</c:v>
                </c:pt>
                <c:pt idx="18172">
                  <c:v>11.7332589318122</c:v>
                </c:pt>
                <c:pt idx="18173">
                  <c:v>11.721693375203399</c:v>
                </c:pt>
                <c:pt idx="18174">
                  <c:v>11.717479912925199</c:v>
                </c:pt>
                <c:pt idx="18175">
                  <c:v>11.7126731599212</c:v>
                </c:pt>
                <c:pt idx="18176">
                  <c:v>11.7080038784317</c:v>
                </c:pt>
                <c:pt idx="18177">
                  <c:v>11.702868731265101</c:v>
                </c:pt>
                <c:pt idx="18178">
                  <c:v>11.697748976714999</c:v>
                </c:pt>
                <c:pt idx="18179">
                  <c:v>11.6923783928608</c:v>
                </c:pt>
                <c:pt idx="18180">
                  <c:v>11.686942363760901</c:v>
                </c:pt>
                <c:pt idx="18181">
                  <c:v>11.6739404474858</c:v>
                </c:pt>
                <c:pt idx="18182">
                  <c:v>11.668135281575699</c:v>
                </c:pt>
                <c:pt idx="18183">
                  <c:v>11.6620799456615</c:v>
                </c:pt>
                <c:pt idx="18184">
                  <c:v>11.6561010725676</c:v>
                </c:pt>
                <c:pt idx="18185">
                  <c:v>11.6496187081305</c:v>
                </c:pt>
                <c:pt idx="18186">
                  <c:v>11.6429805804297</c:v>
                </c:pt>
                <c:pt idx="18187">
                  <c:v>11.636234250057299</c:v>
                </c:pt>
                <c:pt idx="18188">
                  <c:v>11.629403138491799</c:v>
                </c:pt>
                <c:pt idx="18189">
                  <c:v>11.612410274282601</c:v>
                </c:pt>
                <c:pt idx="18190">
                  <c:v>11.6055806551096</c:v>
                </c:pt>
                <c:pt idx="18191">
                  <c:v>11.5985718328788</c:v>
                </c:pt>
                <c:pt idx="18192">
                  <c:v>11.591226514601299</c:v>
                </c:pt>
                <c:pt idx="18193">
                  <c:v>11.584132397167799</c:v>
                </c:pt>
                <c:pt idx="18194">
                  <c:v>11.5768986998039</c:v>
                </c:pt>
                <c:pt idx="18195">
                  <c:v>11.569725634112</c:v>
                </c:pt>
                <c:pt idx="18196">
                  <c:v>11.562647150655501</c:v>
                </c:pt>
                <c:pt idx="18197">
                  <c:v>11.543421423196801</c:v>
                </c:pt>
                <c:pt idx="18198">
                  <c:v>11.5371658929954</c:v>
                </c:pt>
                <c:pt idx="18199">
                  <c:v>11.530566834643899</c:v>
                </c:pt>
                <c:pt idx="18200">
                  <c:v>11.524203097048201</c:v>
                </c:pt>
                <c:pt idx="18201">
                  <c:v>11.5179214043941</c:v>
                </c:pt>
                <c:pt idx="18202">
                  <c:v>11.511934284044999</c:v>
                </c:pt>
                <c:pt idx="18203">
                  <c:v>11.5060738040948</c:v>
                </c:pt>
                <c:pt idx="18204">
                  <c:v>11.500355359573801</c:v>
                </c:pt>
                <c:pt idx="18205">
                  <c:v>11.4839789257879</c:v>
                </c:pt>
                <c:pt idx="18206">
                  <c:v>11.4792422465017</c:v>
                </c:pt>
                <c:pt idx="18207">
                  <c:v>11.4741163801399</c:v>
                </c:pt>
                <c:pt idx="18208">
                  <c:v>11.4690054617933</c:v>
                </c:pt>
                <c:pt idx="18209">
                  <c:v>11.464248618948</c:v>
                </c:pt>
                <c:pt idx="18210">
                  <c:v>11.459328366232899</c:v>
                </c:pt>
                <c:pt idx="18211">
                  <c:v>11.454496605165801</c:v>
                </c:pt>
                <c:pt idx="18212">
                  <c:v>11.4494748961488</c:v>
                </c:pt>
                <c:pt idx="18213">
                  <c:v>11.435867900926199</c:v>
                </c:pt>
                <c:pt idx="18214">
                  <c:v>11.431053750251801</c:v>
                </c:pt>
                <c:pt idx="18215">
                  <c:v>11.425811378267801</c:v>
                </c:pt>
                <c:pt idx="18216">
                  <c:v>11.420563184893</c:v>
                </c:pt>
                <c:pt idx="18217">
                  <c:v>11.4150534409189</c:v>
                </c:pt>
                <c:pt idx="18218">
                  <c:v>11.409706209125799</c:v>
                </c:pt>
                <c:pt idx="18219">
                  <c:v>11.4038801846845</c:v>
                </c:pt>
                <c:pt idx="18220">
                  <c:v>11.397996939945401</c:v>
                </c:pt>
                <c:pt idx="18221">
                  <c:v>11.3826915603281</c:v>
                </c:pt>
                <c:pt idx="18222">
                  <c:v>11.376736615231501</c:v>
                </c:pt>
                <c:pt idx="18223">
                  <c:v>11.3705128439115</c:v>
                </c:pt>
                <c:pt idx="18224">
                  <c:v>11.364117154926401</c:v>
                </c:pt>
                <c:pt idx="18225">
                  <c:v>11.357898546363</c:v>
                </c:pt>
                <c:pt idx="18226">
                  <c:v>11.351425010318</c:v>
                </c:pt>
                <c:pt idx="18227">
                  <c:v>11.344926020457301</c:v>
                </c:pt>
                <c:pt idx="18228">
                  <c:v>11.338564014135001</c:v>
                </c:pt>
                <c:pt idx="18229">
                  <c:v>11.322148080030701</c:v>
                </c:pt>
                <c:pt idx="18230">
                  <c:v>11.3160166300123</c:v>
                </c:pt>
                <c:pt idx="18231">
                  <c:v>11.309890560702501</c:v>
                </c:pt>
                <c:pt idx="18232">
                  <c:v>11.304010531777401</c:v>
                </c:pt>
                <c:pt idx="18233">
                  <c:v>11.298142306909201</c:v>
                </c:pt>
                <c:pt idx="18234">
                  <c:v>11.292361503711501</c:v>
                </c:pt>
                <c:pt idx="18235">
                  <c:v>11.2865168767614</c:v>
                </c:pt>
                <c:pt idx="18236">
                  <c:v>11.281124672124401</c:v>
                </c:pt>
                <c:pt idx="18237">
                  <c:v>11.265666561692999</c:v>
                </c:pt>
                <c:pt idx="18238">
                  <c:v>11.260743104662399</c:v>
                </c:pt>
                <c:pt idx="18239">
                  <c:v>11.2557408810195</c:v>
                </c:pt>
                <c:pt idx="18240">
                  <c:v>11.2507366950753</c:v>
                </c:pt>
                <c:pt idx="18241">
                  <c:v>11.2458049388585</c:v>
                </c:pt>
                <c:pt idx="18242">
                  <c:v>11.240798345658</c:v>
                </c:pt>
                <c:pt idx="18243">
                  <c:v>11.235965321125899</c:v>
                </c:pt>
                <c:pt idx="18244">
                  <c:v>11.231143651929299</c:v>
                </c:pt>
                <c:pt idx="18245">
                  <c:v>11.216272267052901</c:v>
                </c:pt>
                <c:pt idx="18246">
                  <c:v>11.2119622060768</c:v>
                </c:pt>
                <c:pt idx="18247">
                  <c:v>11.207329852952901</c:v>
                </c:pt>
                <c:pt idx="18248">
                  <c:v>11.2022288366719</c:v>
                </c:pt>
                <c:pt idx="18249">
                  <c:v>11.1972138000817</c:v>
                </c:pt>
                <c:pt idx="18250">
                  <c:v>11.1923044237216</c:v>
                </c:pt>
                <c:pt idx="18251">
                  <c:v>11.187522039728201</c:v>
                </c:pt>
                <c:pt idx="18252">
                  <c:v>11.1825763973393</c:v>
                </c:pt>
                <c:pt idx="18253">
                  <c:v>11.1691327475232</c:v>
                </c:pt>
                <c:pt idx="18254">
                  <c:v>11.1650941037274</c:v>
                </c:pt>
                <c:pt idx="18255">
                  <c:v>11.160376206385701</c:v>
                </c:pt>
                <c:pt idx="18256">
                  <c:v>11.155869558845501</c:v>
                </c:pt>
                <c:pt idx="18257">
                  <c:v>11.1515789295969</c:v>
                </c:pt>
                <c:pt idx="18258">
                  <c:v>11.147313317722</c:v>
                </c:pt>
                <c:pt idx="18259">
                  <c:v>11.143202630634301</c:v>
                </c:pt>
                <c:pt idx="18260">
                  <c:v>11.139402453065699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165-428A-B58F-BF6C4B42E7DF}"/>
            </c:ext>
          </c:extLst>
        </c:ser>
        <c:ser>
          <c:idx val="2"/>
          <c:order val="2"/>
          <c:tx>
            <c:v>Yaw</c:v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val>
            <c:numRef>
              <c:f>'Excersize 1'!$E$1:$E$18272</c:f>
              <c:numCache>
                <c:formatCode>General</c:formatCode>
                <c:ptCount val="18272"/>
                <c:pt idx="0">
                  <c:v>-7.5809234213647006E-2</c:v>
                </c:pt>
                <c:pt idx="1">
                  <c:v>-9.9476565765772698E-2</c:v>
                </c:pt>
                <c:pt idx="2">
                  <c:v>2.7967674933470299E-2</c:v>
                </c:pt>
                <c:pt idx="3">
                  <c:v>5.6904639970325598E-2</c:v>
                </c:pt>
                <c:pt idx="4">
                  <c:v>5.5949212741789801E-2</c:v>
                </c:pt>
                <c:pt idx="5">
                  <c:v>5.8878788522986399E-2</c:v>
                </c:pt>
                <c:pt idx="6">
                  <c:v>3.3425571128044E-2</c:v>
                </c:pt>
                <c:pt idx="7">
                  <c:v>1.1994072983035901E-2</c:v>
                </c:pt>
                <c:pt idx="8">
                  <c:v>-1.5233632367021001E-2</c:v>
                </c:pt>
                <c:pt idx="9">
                  <c:v>-4.8191809376613902E-2</c:v>
                </c:pt>
                <c:pt idx="10">
                  <c:v>-4.8191169605330098E-2</c:v>
                </c:pt>
                <c:pt idx="11">
                  <c:v>-8.3036621778669203E-2</c:v>
                </c:pt>
                <c:pt idx="12">
                  <c:v>-6.9504049691725606E-2</c:v>
                </c:pt>
                <c:pt idx="13">
                  <c:v>-9.6983104119253705E-2</c:v>
                </c:pt>
                <c:pt idx="14">
                  <c:v>-9.6979744439784799E-2</c:v>
                </c:pt>
                <c:pt idx="15">
                  <c:v>-9.6976013764359201E-2</c:v>
                </c:pt>
                <c:pt idx="16">
                  <c:v>-0.138144211228135</c:v>
                </c:pt>
                <c:pt idx="17">
                  <c:v>-0.13813895584016</c:v>
                </c:pt>
                <c:pt idx="18">
                  <c:v>-0.13813342027376499</c:v>
                </c:pt>
                <c:pt idx="19">
                  <c:v>-8.0829678860687398E-2</c:v>
                </c:pt>
                <c:pt idx="20">
                  <c:v>-8.0916239039543605E-2</c:v>
                </c:pt>
                <c:pt idx="21">
                  <c:v>-4.6111769521728498E-2</c:v>
                </c:pt>
                <c:pt idx="22">
                  <c:v>1.25375796551375E-2</c:v>
                </c:pt>
                <c:pt idx="23">
                  <c:v>1.2539682153238901E-2</c:v>
                </c:pt>
                <c:pt idx="24">
                  <c:v>7.5009706432151907E-2</c:v>
                </c:pt>
                <c:pt idx="25">
                  <c:v>0.13691062822700301</c:v>
                </c:pt>
                <c:pt idx="26">
                  <c:v>0.13691145550749101</c:v>
                </c:pt>
                <c:pt idx="27">
                  <c:v>0.19979342049957499</c:v>
                </c:pt>
                <c:pt idx="28">
                  <c:v>0.199643383666543</c:v>
                </c:pt>
                <c:pt idx="29">
                  <c:v>0.33539633053254603</c:v>
                </c:pt>
                <c:pt idx="30">
                  <c:v>0.38266492799534002</c:v>
                </c:pt>
                <c:pt idx="31">
                  <c:v>0.44010760198521598</c:v>
                </c:pt>
                <c:pt idx="32">
                  <c:v>0.49795406927193803</c:v>
                </c:pt>
                <c:pt idx="33">
                  <c:v>0.49795405606073401</c:v>
                </c:pt>
                <c:pt idx="34">
                  <c:v>0.55462785199833697</c:v>
                </c:pt>
                <c:pt idx="35">
                  <c:v>0.60875135057222896</c:v>
                </c:pt>
                <c:pt idx="36">
                  <c:v>0.60546452465629197</c:v>
                </c:pt>
                <c:pt idx="37">
                  <c:v>0.65610803975814502</c:v>
                </c:pt>
                <c:pt idx="38">
                  <c:v>0.70253101221386505</c:v>
                </c:pt>
                <c:pt idx="39">
                  <c:v>0.70253081995625499</c:v>
                </c:pt>
                <c:pt idx="40">
                  <c:v>0.74296175006680798</c:v>
                </c:pt>
                <c:pt idx="41">
                  <c:v>0.74296143621496002</c:v>
                </c:pt>
                <c:pt idx="42">
                  <c:v>0.742961030324641</c:v>
                </c:pt>
                <c:pt idx="43">
                  <c:v>0.77611658732984901</c:v>
                </c:pt>
                <c:pt idx="44">
                  <c:v>0.76359496468302601</c:v>
                </c:pt>
                <c:pt idx="45">
                  <c:v>0.80461763502512396</c:v>
                </c:pt>
                <c:pt idx="46">
                  <c:v>0.80461666096348405</c:v>
                </c:pt>
                <c:pt idx="47">
                  <c:v>0.82941461165424002</c:v>
                </c:pt>
                <c:pt idx="48">
                  <c:v>0.82941304409932204</c:v>
                </c:pt>
                <c:pt idx="49">
                  <c:v>0.82941172873386904</c:v>
                </c:pt>
                <c:pt idx="50">
                  <c:v>0.85221355281497402</c:v>
                </c:pt>
                <c:pt idx="51">
                  <c:v>0.85221189525451002</c:v>
                </c:pt>
                <c:pt idx="52">
                  <c:v>0.83752730899511496</c:v>
                </c:pt>
                <c:pt idx="53">
                  <c:v>0.881697900709841</c:v>
                </c:pt>
                <c:pt idx="54">
                  <c:v>0.881696413225312</c:v>
                </c:pt>
                <c:pt idx="55">
                  <c:v>0.89797791971177099</c:v>
                </c:pt>
                <c:pt idx="56">
                  <c:v>0.89797550877593002</c:v>
                </c:pt>
                <c:pt idx="57">
                  <c:v>0.91198945520899599</c:v>
                </c:pt>
                <c:pt idx="58">
                  <c:v>0.91198692713656104</c:v>
                </c:pt>
                <c:pt idx="59">
                  <c:v>0.92342306204282698</c:v>
                </c:pt>
                <c:pt idx="60">
                  <c:v>0.92312290027619803</c:v>
                </c:pt>
                <c:pt idx="61">
                  <c:v>0.92832272755004697</c:v>
                </c:pt>
                <c:pt idx="62">
                  <c:v>0.928321391041249</c:v>
                </c:pt>
                <c:pt idx="63">
                  <c:v>0.928319118193903</c:v>
                </c:pt>
                <c:pt idx="64">
                  <c:v>0.93490497575986597</c:v>
                </c:pt>
                <c:pt idx="65">
                  <c:v>0.93490335996268803</c:v>
                </c:pt>
                <c:pt idx="66">
                  <c:v>0.93490266902669095</c:v>
                </c:pt>
                <c:pt idx="67">
                  <c:v>0.93490173741169402</c:v>
                </c:pt>
                <c:pt idx="68">
                  <c:v>0.92869571694827402</c:v>
                </c:pt>
                <c:pt idx="69">
                  <c:v>0.93582955915206301</c:v>
                </c:pt>
                <c:pt idx="70">
                  <c:v>0.93582980863715104</c:v>
                </c:pt>
                <c:pt idx="71">
                  <c:v>0.93583009313481103</c:v>
                </c:pt>
                <c:pt idx="72">
                  <c:v>0.93583033126037796</c:v>
                </c:pt>
                <c:pt idx="73">
                  <c:v>0.93583054908590801</c:v>
                </c:pt>
                <c:pt idx="74">
                  <c:v>0.93920895334975496</c:v>
                </c:pt>
                <c:pt idx="75">
                  <c:v>0.939210138369031</c:v>
                </c:pt>
                <c:pt idx="76">
                  <c:v>0.93953892180427001</c:v>
                </c:pt>
                <c:pt idx="77">
                  <c:v>0.94346777744466603</c:v>
                </c:pt>
                <c:pt idx="78">
                  <c:v>0.94346944771494501</c:v>
                </c:pt>
                <c:pt idx="79">
                  <c:v>0.95257762336583895</c:v>
                </c:pt>
                <c:pt idx="80">
                  <c:v>0.95257973964867104</c:v>
                </c:pt>
                <c:pt idx="81">
                  <c:v>0.95258202026876804</c:v>
                </c:pt>
                <c:pt idx="82">
                  <c:v>0.96489000041085304</c:v>
                </c:pt>
                <c:pt idx="83">
                  <c:v>0.96489042218444998</c:v>
                </c:pt>
                <c:pt idx="84">
                  <c:v>0.96500088653294402</c:v>
                </c:pt>
                <c:pt idx="85">
                  <c:v>0.97326917360314302</c:v>
                </c:pt>
                <c:pt idx="86">
                  <c:v>0.98381401731890095</c:v>
                </c:pt>
                <c:pt idx="87">
                  <c:v>0.98381642769714095</c:v>
                </c:pt>
                <c:pt idx="88">
                  <c:v>0.98381847562124702</c:v>
                </c:pt>
                <c:pt idx="89">
                  <c:v>0.98382035675304502</c:v>
                </c:pt>
                <c:pt idx="90">
                  <c:v>1.00369392545243</c:v>
                </c:pt>
                <c:pt idx="91">
                  <c:v>1.0036960168954301</c:v>
                </c:pt>
                <c:pt idx="92">
                  <c:v>1.0227580352960299</c:v>
                </c:pt>
                <c:pt idx="93">
                  <c:v>1.0017473237836001</c:v>
                </c:pt>
                <c:pt idx="94">
                  <c:v>1.00174909735367</c:v>
                </c:pt>
                <c:pt idx="95">
                  <c:v>1.0017511208330401</c:v>
                </c:pt>
                <c:pt idx="96">
                  <c:v>1.0017532827521201</c:v>
                </c:pt>
                <c:pt idx="97">
                  <c:v>1.0017555250402199</c:v>
                </c:pt>
                <c:pt idx="98">
                  <c:v>1.0017576078344801</c:v>
                </c:pt>
                <c:pt idx="99">
                  <c:v>1.0053164359011799</c:v>
                </c:pt>
                <c:pt idx="100">
                  <c:v>1.14247146790284</c:v>
                </c:pt>
                <c:pt idx="101">
                  <c:v>1.1442969626900701</c:v>
                </c:pt>
                <c:pt idx="102">
                  <c:v>1.14636880577211</c:v>
                </c:pt>
                <c:pt idx="103">
                  <c:v>1.1500504888842999</c:v>
                </c:pt>
                <c:pt idx="104">
                  <c:v>1.1535826470230299</c:v>
                </c:pt>
                <c:pt idx="105">
                  <c:v>1.15720007991415</c:v>
                </c:pt>
                <c:pt idx="106">
                  <c:v>1.1610914837827799</c:v>
                </c:pt>
                <c:pt idx="107">
                  <c:v>1.16502414732249</c:v>
                </c:pt>
                <c:pt idx="108">
                  <c:v>1.31573584581659</c:v>
                </c:pt>
                <c:pt idx="109">
                  <c:v>1.31856011624342</c:v>
                </c:pt>
                <c:pt idx="110">
                  <c:v>1.32267146476466</c:v>
                </c:pt>
                <c:pt idx="111">
                  <c:v>1.3269000273299301</c:v>
                </c:pt>
                <c:pt idx="112">
                  <c:v>1.33124890654047</c:v>
                </c:pt>
                <c:pt idx="113">
                  <c:v>1.3355103030895601</c:v>
                </c:pt>
                <c:pt idx="114">
                  <c:v>1.34005436383663</c:v>
                </c:pt>
                <c:pt idx="115">
                  <c:v>1.3448210458884799</c:v>
                </c:pt>
                <c:pt idx="116">
                  <c:v>1.52291323821711</c:v>
                </c:pt>
                <c:pt idx="117">
                  <c:v>1.5270858768245801</c:v>
                </c:pt>
                <c:pt idx="118">
                  <c:v>1.5319996324840901</c:v>
                </c:pt>
                <c:pt idx="119">
                  <c:v>1.53734223910357</c:v>
                </c:pt>
                <c:pt idx="120">
                  <c:v>1.5426781810156001</c:v>
                </c:pt>
                <c:pt idx="121">
                  <c:v>1.5483661875054699</c:v>
                </c:pt>
                <c:pt idx="122">
                  <c:v>1.5539342368933899</c:v>
                </c:pt>
                <c:pt idx="123">
                  <c:v>1.5596550851014399</c:v>
                </c:pt>
                <c:pt idx="124">
                  <c:v>1.72529628947824</c:v>
                </c:pt>
                <c:pt idx="125">
                  <c:v>1.72939035509868</c:v>
                </c:pt>
                <c:pt idx="126">
                  <c:v>1.73555557785592</c:v>
                </c:pt>
                <c:pt idx="127">
                  <c:v>1.7418255134340399</c:v>
                </c:pt>
                <c:pt idx="128">
                  <c:v>1.74817997544471</c:v>
                </c:pt>
                <c:pt idx="129">
                  <c:v>1.7545940502772901</c:v>
                </c:pt>
                <c:pt idx="130">
                  <c:v>1.7607138050391999</c:v>
                </c:pt>
                <c:pt idx="131">
                  <c:v>1.76716084129964</c:v>
                </c:pt>
                <c:pt idx="132">
                  <c:v>2.0010627186757199</c:v>
                </c:pt>
                <c:pt idx="133">
                  <c:v>2.0039473040966098</c:v>
                </c:pt>
                <c:pt idx="134">
                  <c:v>2.0065636752946401</c:v>
                </c:pt>
                <c:pt idx="135">
                  <c:v>2.0122308839701399</c:v>
                </c:pt>
                <c:pt idx="136">
                  <c:v>2.0180325154326502</c:v>
                </c:pt>
                <c:pt idx="137">
                  <c:v>2.0234217025664698</c:v>
                </c:pt>
                <c:pt idx="138">
                  <c:v>2.0287628618270301</c:v>
                </c:pt>
                <c:pt idx="139">
                  <c:v>2.03356025208695</c:v>
                </c:pt>
                <c:pt idx="140">
                  <c:v>2.2827854799672198</c:v>
                </c:pt>
                <c:pt idx="141">
                  <c:v>2.2859408536837602</c:v>
                </c:pt>
                <c:pt idx="142">
                  <c:v>2.2896131382861999</c:v>
                </c:pt>
                <c:pt idx="143">
                  <c:v>2.2931999835107302</c:v>
                </c:pt>
                <c:pt idx="144">
                  <c:v>2.2963382148353801</c:v>
                </c:pt>
                <c:pt idx="145">
                  <c:v>2.2991223166972099</c:v>
                </c:pt>
                <c:pt idx="146">
                  <c:v>2.3018135229283998</c:v>
                </c:pt>
                <c:pt idx="147">
                  <c:v>2.3041855935440201</c:v>
                </c:pt>
                <c:pt idx="148">
                  <c:v>2.4335163716977299</c:v>
                </c:pt>
                <c:pt idx="149">
                  <c:v>2.4338071230940002</c:v>
                </c:pt>
                <c:pt idx="150">
                  <c:v>2.4349509062164501</c:v>
                </c:pt>
                <c:pt idx="151">
                  <c:v>2.4364206016127499</c:v>
                </c:pt>
                <c:pt idx="152">
                  <c:v>2.4376144138732299</c:v>
                </c:pt>
                <c:pt idx="153">
                  <c:v>2.43879473725175</c:v>
                </c:pt>
                <c:pt idx="154">
                  <c:v>2.4397459686919398</c:v>
                </c:pt>
                <c:pt idx="155">
                  <c:v>2.44066842532192</c:v>
                </c:pt>
                <c:pt idx="156">
                  <c:v>2.5273133861741499</c:v>
                </c:pt>
                <c:pt idx="157">
                  <c:v>2.5269361472582901</c:v>
                </c:pt>
                <c:pt idx="158">
                  <c:v>2.5270948164085998</c:v>
                </c:pt>
                <c:pt idx="159">
                  <c:v>2.527669648866</c:v>
                </c:pt>
                <c:pt idx="160">
                  <c:v>2.5281037242358599</c:v>
                </c:pt>
                <c:pt idx="161">
                  <c:v>2.5285872228725199</c:v>
                </c:pt>
                <c:pt idx="162">
                  <c:v>2.5289809892695301</c:v>
                </c:pt>
                <c:pt idx="163">
                  <c:v>2.5294095684979099</c:v>
                </c:pt>
                <c:pt idx="164">
                  <c:v>2.5953162811030102</c:v>
                </c:pt>
                <c:pt idx="165">
                  <c:v>2.5952028629249999</c:v>
                </c:pt>
                <c:pt idx="166">
                  <c:v>2.5955070580987001</c:v>
                </c:pt>
                <c:pt idx="167">
                  <c:v>2.59574927856363</c:v>
                </c:pt>
                <c:pt idx="168">
                  <c:v>2.5960402062814101</c:v>
                </c:pt>
                <c:pt idx="169">
                  <c:v>2.5963216343297399</c:v>
                </c:pt>
                <c:pt idx="170">
                  <c:v>2.5965891981413201</c:v>
                </c:pt>
                <c:pt idx="171">
                  <c:v>2.59683932599755</c:v>
                </c:pt>
                <c:pt idx="172">
                  <c:v>2.63951415864691</c:v>
                </c:pt>
                <c:pt idx="173">
                  <c:v>2.6388725626489502</c:v>
                </c:pt>
                <c:pt idx="174">
                  <c:v>2.6381885077407898</c:v>
                </c:pt>
                <c:pt idx="175">
                  <c:v>2.6382858681105898</c:v>
                </c:pt>
                <c:pt idx="176">
                  <c:v>2.6383453294913402</c:v>
                </c:pt>
                <c:pt idx="177">
                  <c:v>2.6382911463707699</c:v>
                </c:pt>
                <c:pt idx="178">
                  <c:v>2.6382682742600299</c:v>
                </c:pt>
                <c:pt idx="179">
                  <c:v>2.6381994722667099</c:v>
                </c:pt>
                <c:pt idx="180">
                  <c:v>2.6758311067292699</c:v>
                </c:pt>
                <c:pt idx="181">
                  <c:v>2.6749520749278402</c:v>
                </c:pt>
                <c:pt idx="182">
                  <c:v>2.6745728374861502</c:v>
                </c:pt>
                <c:pt idx="183">
                  <c:v>2.67426791483495</c:v>
                </c:pt>
                <c:pt idx="184">
                  <c:v>2.6739301873352201</c:v>
                </c:pt>
                <c:pt idx="185">
                  <c:v>2.6735023248809902</c:v>
                </c:pt>
                <c:pt idx="186">
                  <c:v>2.6730242591556999</c:v>
                </c:pt>
                <c:pt idx="187">
                  <c:v>2.6725319977108</c:v>
                </c:pt>
                <c:pt idx="188">
                  <c:v>2.69902566052194</c:v>
                </c:pt>
                <c:pt idx="189">
                  <c:v>2.6983339559967101</c:v>
                </c:pt>
                <c:pt idx="190">
                  <c:v>2.6976784999885202</c:v>
                </c:pt>
                <c:pt idx="191">
                  <c:v>2.6969390050616799</c:v>
                </c:pt>
                <c:pt idx="192">
                  <c:v>2.6961789978378699</c:v>
                </c:pt>
                <c:pt idx="193">
                  <c:v>2.6954012033816399</c:v>
                </c:pt>
                <c:pt idx="194">
                  <c:v>2.6945820246749301</c:v>
                </c:pt>
                <c:pt idx="195">
                  <c:v>2.6937530942533798</c:v>
                </c:pt>
                <c:pt idx="196">
                  <c:v>2.73945512537099</c:v>
                </c:pt>
                <c:pt idx="197">
                  <c:v>2.7381563429607598</c:v>
                </c:pt>
                <c:pt idx="198">
                  <c:v>2.7369783583174701</c:v>
                </c:pt>
                <c:pt idx="199">
                  <c:v>2.7360483369269302</c:v>
                </c:pt>
                <c:pt idx="200">
                  <c:v>2.7351669227168798</c:v>
                </c:pt>
                <c:pt idx="201">
                  <c:v>2.73426824406262</c:v>
                </c:pt>
                <c:pt idx="202">
                  <c:v>2.7334389475997898</c:v>
                </c:pt>
                <c:pt idx="203">
                  <c:v>2.7326248575292098</c:v>
                </c:pt>
                <c:pt idx="204">
                  <c:v>2.7789880683964401</c:v>
                </c:pt>
                <c:pt idx="205">
                  <c:v>2.7780272626298501</c:v>
                </c:pt>
                <c:pt idx="206">
                  <c:v>2.7773655641874799</c:v>
                </c:pt>
                <c:pt idx="207">
                  <c:v>2.7768364434678201</c:v>
                </c:pt>
                <c:pt idx="208">
                  <c:v>2.7763642927176102</c:v>
                </c:pt>
                <c:pt idx="209">
                  <c:v>2.7760895172488</c:v>
                </c:pt>
                <c:pt idx="210">
                  <c:v>2.7759001659310498</c:v>
                </c:pt>
                <c:pt idx="211">
                  <c:v>2.7759407087607899</c:v>
                </c:pt>
                <c:pt idx="212">
                  <c:v>2.8522421763953698</c:v>
                </c:pt>
                <c:pt idx="213">
                  <c:v>2.8517678143245599</c:v>
                </c:pt>
                <c:pt idx="214">
                  <c:v>2.8524290388015801</c:v>
                </c:pt>
                <c:pt idx="215">
                  <c:v>2.8533732870270301</c:v>
                </c:pt>
                <c:pt idx="216">
                  <c:v>2.85457639493253</c:v>
                </c:pt>
                <c:pt idx="217">
                  <c:v>2.85610115820857</c:v>
                </c:pt>
                <c:pt idx="218">
                  <c:v>2.8580196390791501</c:v>
                </c:pt>
                <c:pt idx="219">
                  <c:v>2.8602291233270698</c:v>
                </c:pt>
                <c:pt idx="220">
                  <c:v>3.0410137650136901</c:v>
                </c:pt>
                <c:pt idx="221">
                  <c:v>3.0428006092732098</c:v>
                </c:pt>
                <c:pt idx="222">
                  <c:v>3.04580108431787</c:v>
                </c:pt>
                <c:pt idx="223">
                  <c:v>3.0491220090600599</c:v>
                </c:pt>
                <c:pt idx="224">
                  <c:v>3.0530072319907098</c:v>
                </c:pt>
                <c:pt idx="225">
                  <c:v>3.0569946297150898</c:v>
                </c:pt>
                <c:pt idx="226">
                  <c:v>3.0614242696796001</c:v>
                </c:pt>
                <c:pt idx="227">
                  <c:v>3.0658775457282799</c:v>
                </c:pt>
                <c:pt idx="228">
                  <c:v>3.3100245705732698</c:v>
                </c:pt>
                <c:pt idx="229">
                  <c:v>3.3111022243998902</c:v>
                </c:pt>
                <c:pt idx="230">
                  <c:v>3.3152180706610399</c:v>
                </c:pt>
                <c:pt idx="231">
                  <c:v>3.3198272738640502</c:v>
                </c:pt>
                <c:pt idx="232">
                  <c:v>3.3244658557223099</c:v>
                </c:pt>
                <c:pt idx="233">
                  <c:v>3.3295301230343699</c:v>
                </c:pt>
                <c:pt idx="234">
                  <c:v>3.3341199819716101</c:v>
                </c:pt>
                <c:pt idx="235">
                  <c:v>3.3389565311283</c:v>
                </c:pt>
                <c:pt idx="236">
                  <c:v>3.6121276038691201</c:v>
                </c:pt>
                <c:pt idx="237">
                  <c:v>3.61614042432053</c:v>
                </c:pt>
                <c:pt idx="238">
                  <c:v>3.6199961954981701</c:v>
                </c:pt>
                <c:pt idx="239">
                  <c:v>3.6237694058219501</c:v>
                </c:pt>
                <c:pt idx="240">
                  <c:v>3.6275266450679799</c:v>
                </c:pt>
                <c:pt idx="241">
                  <c:v>3.63077927737816</c:v>
                </c:pt>
                <c:pt idx="242">
                  <c:v>3.6340588238981302</c:v>
                </c:pt>
                <c:pt idx="243">
                  <c:v>3.6368261801404098</c:v>
                </c:pt>
                <c:pt idx="244">
                  <c:v>3.8341100586572399</c:v>
                </c:pt>
                <c:pt idx="245">
                  <c:v>3.8356316459383</c:v>
                </c:pt>
                <c:pt idx="246">
                  <c:v>3.8375649362403101</c:v>
                </c:pt>
                <c:pt idx="247">
                  <c:v>3.8390242660241198</c:v>
                </c:pt>
                <c:pt idx="248">
                  <c:v>3.8404847455979199</c:v>
                </c:pt>
                <c:pt idx="249">
                  <c:v>3.8415628432704301</c:v>
                </c:pt>
                <c:pt idx="250">
                  <c:v>3.8425067291347901</c:v>
                </c:pt>
                <c:pt idx="251">
                  <c:v>3.8430523366914202</c:v>
                </c:pt>
                <c:pt idx="252">
                  <c:v>3.9666940533562198</c:v>
                </c:pt>
                <c:pt idx="253">
                  <c:v>3.96591318140042</c:v>
                </c:pt>
                <c:pt idx="254">
                  <c:v>3.9658110877354402</c:v>
                </c:pt>
                <c:pt idx="255">
                  <c:v>3.96540664848844</c:v>
                </c:pt>
                <c:pt idx="256">
                  <c:v>3.9649586258394098</c:v>
                </c:pt>
                <c:pt idx="257">
                  <c:v>3.9643952396932698</c:v>
                </c:pt>
                <c:pt idx="258">
                  <c:v>3.9636292628592602</c:v>
                </c:pt>
                <c:pt idx="259">
                  <c:v>3.96280829187506</c:v>
                </c:pt>
                <c:pt idx="260">
                  <c:v>4.0305282743707496</c:v>
                </c:pt>
                <c:pt idx="261">
                  <c:v>4.0285241440044901</c:v>
                </c:pt>
                <c:pt idx="262">
                  <c:v>4.0265945640028704</c:v>
                </c:pt>
                <c:pt idx="263">
                  <c:v>4.0253560950441303</c:v>
                </c:pt>
                <c:pt idx="264">
                  <c:v>4.0240801432446904</c:v>
                </c:pt>
                <c:pt idx="265">
                  <c:v>4.0227846380768897</c:v>
                </c:pt>
                <c:pt idx="266">
                  <c:v>4.0214359607714698</c:v>
                </c:pt>
                <c:pt idx="267">
                  <c:v>4.0201564937349401</c:v>
                </c:pt>
                <c:pt idx="268">
                  <c:v>4.0922143145217698</c:v>
                </c:pt>
                <c:pt idx="269">
                  <c:v>4.0901287370346804</c:v>
                </c:pt>
                <c:pt idx="270">
                  <c:v>4.0881422949267296</c:v>
                </c:pt>
                <c:pt idx="271">
                  <c:v>4.0870510995156799</c:v>
                </c:pt>
                <c:pt idx="272">
                  <c:v>4.08603714818212</c:v>
                </c:pt>
                <c:pt idx="273">
                  <c:v>4.0851793007746</c:v>
                </c:pt>
                <c:pt idx="274">
                  <c:v>4.0844245464384796</c:v>
                </c:pt>
                <c:pt idx="275">
                  <c:v>4.0838558312513102</c:v>
                </c:pt>
                <c:pt idx="276">
                  <c:v>4.1876062711598196</c:v>
                </c:pt>
                <c:pt idx="277">
                  <c:v>4.1861076479920696</c:v>
                </c:pt>
                <c:pt idx="278">
                  <c:v>4.1859369681821201</c:v>
                </c:pt>
                <c:pt idx="279">
                  <c:v>4.1859338821402599</c:v>
                </c:pt>
                <c:pt idx="280">
                  <c:v>4.1860862429992602</c:v>
                </c:pt>
                <c:pt idx="281">
                  <c:v>4.1863797616200902</c:v>
                </c:pt>
                <c:pt idx="282">
                  <c:v>4.1867984160644296</c:v>
                </c:pt>
                <c:pt idx="283">
                  <c:v>4.1871439474523999</c:v>
                </c:pt>
                <c:pt idx="284">
                  <c:v>4.32768494093329</c:v>
                </c:pt>
                <c:pt idx="285">
                  <c:v>4.3264310885263404</c:v>
                </c:pt>
                <c:pt idx="286">
                  <c:v>4.3258959428703099</c:v>
                </c:pt>
                <c:pt idx="287">
                  <c:v>4.3262354178479097</c:v>
                </c:pt>
                <c:pt idx="288">
                  <c:v>4.3264324355093802</c:v>
                </c:pt>
                <c:pt idx="289">
                  <c:v>4.3264209842063099</c:v>
                </c:pt>
                <c:pt idx="290">
                  <c:v>4.3261379861468701</c:v>
                </c:pt>
                <c:pt idx="291">
                  <c:v>4.3255245985563597</c:v>
                </c:pt>
                <c:pt idx="292">
                  <c:v>4.4128757905724401</c:v>
                </c:pt>
                <c:pt idx="293">
                  <c:v>4.4105001212873702</c:v>
                </c:pt>
                <c:pt idx="294">
                  <c:v>4.4078640777502596</c:v>
                </c:pt>
                <c:pt idx="295">
                  <c:v>4.4053330179326897</c:v>
                </c:pt>
                <c:pt idx="296">
                  <c:v>4.4022623181912302</c:v>
                </c:pt>
                <c:pt idx="297">
                  <c:v>4.3986347160161401</c:v>
                </c:pt>
                <c:pt idx="298">
                  <c:v>4.3944790833441303</c:v>
                </c:pt>
                <c:pt idx="299">
                  <c:v>4.3897428825934304</c:v>
                </c:pt>
                <c:pt idx="300">
                  <c:v>4.3152458870482704</c:v>
                </c:pt>
                <c:pt idx="301">
                  <c:v>4.3105986470933999</c:v>
                </c:pt>
                <c:pt idx="302">
                  <c:v>4.3045869424608796</c:v>
                </c:pt>
                <c:pt idx="303">
                  <c:v>4.29784713810092</c:v>
                </c:pt>
                <c:pt idx="304">
                  <c:v>4.2907005256235804</c:v>
                </c:pt>
                <c:pt idx="305">
                  <c:v>4.28320254326501</c:v>
                </c:pt>
                <c:pt idx="306">
                  <c:v>4.2754087025455201</c:v>
                </c:pt>
                <c:pt idx="307">
                  <c:v>4.2674514238976897</c:v>
                </c:pt>
                <c:pt idx="308">
                  <c:v>4.0378601651882997</c:v>
                </c:pt>
                <c:pt idx="309">
                  <c:v>4.0320637443473597</c:v>
                </c:pt>
                <c:pt idx="310">
                  <c:v>4.0257604441563304</c:v>
                </c:pt>
                <c:pt idx="311">
                  <c:v>4.0175470863069798</c:v>
                </c:pt>
                <c:pt idx="312">
                  <c:v>4.0095153204191396</c:v>
                </c:pt>
                <c:pt idx="313">
                  <c:v>4.0013831024817703</c:v>
                </c:pt>
                <c:pt idx="314">
                  <c:v>3.9933404369794001</c:v>
                </c:pt>
                <c:pt idx="315">
                  <c:v>3.9854810329263501</c:v>
                </c:pt>
                <c:pt idx="316">
                  <c:v>3.7880302572596101</c:v>
                </c:pt>
                <c:pt idx="317">
                  <c:v>3.7824705151220601</c:v>
                </c:pt>
                <c:pt idx="318">
                  <c:v>3.7752401104639302</c:v>
                </c:pt>
                <c:pt idx="319">
                  <c:v>3.7679188678167601</c:v>
                </c:pt>
                <c:pt idx="320">
                  <c:v>3.76083084015993</c:v>
                </c:pt>
                <c:pt idx="321">
                  <c:v>3.753686759062</c:v>
                </c:pt>
                <c:pt idx="322">
                  <c:v>3.7467891766663102</c:v>
                </c:pt>
                <c:pt idx="323">
                  <c:v>3.7397153289726099</c:v>
                </c:pt>
                <c:pt idx="324">
                  <c:v>3.5717848048204202</c:v>
                </c:pt>
                <c:pt idx="325">
                  <c:v>3.5669820139992101</c:v>
                </c:pt>
                <c:pt idx="326">
                  <c:v>3.5612595588000899</c:v>
                </c:pt>
                <c:pt idx="327">
                  <c:v>3.55413148744949</c:v>
                </c:pt>
                <c:pt idx="328">
                  <c:v>3.5469152886178299</c:v>
                </c:pt>
                <c:pt idx="329">
                  <c:v>3.539433440656</c:v>
                </c:pt>
                <c:pt idx="330">
                  <c:v>3.53180372357249</c:v>
                </c:pt>
                <c:pt idx="331">
                  <c:v>3.5238448907347801</c:v>
                </c:pt>
                <c:pt idx="332">
                  <c:v>3.2951517132525301</c:v>
                </c:pt>
                <c:pt idx="333">
                  <c:v>3.28958701912169</c:v>
                </c:pt>
                <c:pt idx="334">
                  <c:v>3.2838666388657498</c:v>
                </c:pt>
                <c:pt idx="335">
                  <c:v>3.2752956223968499</c:v>
                </c:pt>
                <c:pt idx="336">
                  <c:v>3.2661413072015999</c:v>
                </c:pt>
                <c:pt idx="337">
                  <c:v>3.2568164237488402</c:v>
                </c:pt>
                <c:pt idx="338">
                  <c:v>3.24710805932629</c:v>
                </c:pt>
                <c:pt idx="339">
                  <c:v>3.2371290186561099</c:v>
                </c:pt>
                <c:pt idx="340">
                  <c:v>2.9441302426795999</c:v>
                </c:pt>
                <c:pt idx="341">
                  <c:v>2.9376580566613302</c:v>
                </c:pt>
                <c:pt idx="342">
                  <c:v>2.9281696042476102</c:v>
                </c:pt>
                <c:pt idx="343">
                  <c:v>2.9170722561560698</c:v>
                </c:pt>
                <c:pt idx="344">
                  <c:v>2.9062027523476801</c:v>
                </c:pt>
                <c:pt idx="345">
                  <c:v>2.8950022527036898</c:v>
                </c:pt>
                <c:pt idx="346">
                  <c:v>2.88298281437724</c:v>
                </c:pt>
                <c:pt idx="347">
                  <c:v>2.8707083335062298</c:v>
                </c:pt>
                <c:pt idx="348">
                  <c:v>2.37518432251002</c:v>
                </c:pt>
                <c:pt idx="349">
                  <c:v>2.36757790449589</c:v>
                </c:pt>
                <c:pt idx="350">
                  <c:v>2.3589576512671</c:v>
                </c:pt>
                <c:pt idx="351">
                  <c:v>2.3448710876979999</c:v>
                </c:pt>
                <c:pt idx="352">
                  <c:v>2.3307549315467599</c:v>
                </c:pt>
                <c:pt idx="353">
                  <c:v>2.3155894817161502</c:v>
                </c:pt>
                <c:pt idx="354">
                  <c:v>2.2997456597622099</c:v>
                </c:pt>
                <c:pt idx="355">
                  <c:v>2.2832178587368102</c:v>
                </c:pt>
                <c:pt idx="356">
                  <c:v>1.63984824976084</c:v>
                </c:pt>
                <c:pt idx="357">
                  <c:v>1.6300316707776601</c:v>
                </c:pt>
                <c:pt idx="358">
                  <c:v>1.61353395372188</c:v>
                </c:pt>
                <c:pt idx="359">
                  <c:v>1.59485122012836</c:v>
                </c:pt>
                <c:pt idx="360">
                  <c:v>1.5756409060043901</c:v>
                </c:pt>
                <c:pt idx="361">
                  <c:v>1.5559682981734599</c:v>
                </c:pt>
                <c:pt idx="362">
                  <c:v>1.53593082982014</c:v>
                </c:pt>
                <c:pt idx="363">
                  <c:v>1.5165042590373199</c:v>
                </c:pt>
                <c:pt idx="364">
                  <c:v>0.74015730739575303</c:v>
                </c:pt>
                <c:pt idx="365">
                  <c:v>0.72927274326664404</c:v>
                </c:pt>
                <c:pt idx="366">
                  <c:v>0.71749433171426602</c:v>
                </c:pt>
                <c:pt idx="367">
                  <c:v>0.697556739778457</c:v>
                </c:pt>
                <c:pt idx="368">
                  <c:v>0.67791113301556005</c:v>
                </c:pt>
                <c:pt idx="369">
                  <c:v>0.65981440643292699</c:v>
                </c:pt>
                <c:pt idx="370">
                  <c:v>0.64106957639117701</c:v>
                </c:pt>
                <c:pt idx="371">
                  <c:v>0.62298307533558595</c:v>
                </c:pt>
                <c:pt idx="372">
                  <c:v>-9.2603204210156498E-2</c:v>
                </c:pt>
                <c:pt idx="373">
                  <c:v>-0.105743620103844</c:v>
                </c:pt>
                <c:pt idx="374">
                  <c:v>-0.12003686311562201</c:v>
                </c:pt>
                <c:pt idx="375">
                  <c:v>-0.134241981916982</c:v>
                </c:pt>
                <c:pt idx="376">
                  <c:v>-0.14723647382378499</c:v>
                </c:pt>
                <c:pt idx="377">
                  <c:v>-0.158968562243371</c:v>
                </c:pt>
                <c:pt idx="378">
                  <c:v>-0.169361910591948</c:v>
                </c:pt>
                <c:pt idx="379">
                  <c:v>-0.178315813980332</c:v>
                </c:pt>
                <c:pt idx="380">
                  <c:v>-0.48814360948074198</c:v>
                </c:pt>
                <c:pt idx="381">
                  <c:v>-0.49086676126506301</c:v>
                </c:pt>
                <c:pt idx="382">
                  <c:v>-0.49338857757842902</c:v>
                </c:pt>
                <c:pt idx="383">
                  <c:v>-0.49638255197990999</c:v>
                </c:pt>
                <c:pt idx="384">
                  <c:v>-0.49784988280237502</c:v>
                </c:pt>
                <c:pt idx="385">
                  <c:v>-0.49768489441188302</c:v>
                </c:pt>
                <c:pt idx="386">
                  <c:v>-0.49604041658866199</c:v>
                </c:pt>
                <c:pt idx="387">
                  <c:v>-0.49280000560100301</c:v>
                </c:pt>
                <c:pt idx="388">
                  <c:v>-0.33352318658153501</c:v>
                </c:pt>
                <c:pt idx="389">
                  <c:v>-0.32783523516198998</c:v>
                </c:pt>
                <c:pt idx="390">
                  <c:v>-0.32018412747270503</c:v>
                </c:pt>
                <c:pt idx="391">
                  <c:v>-0.31074335033945599</c:v>
                </c:pt>
                <c:pt idx="392">
                  <c:v>-0.29943583203996399</c:v>
                </c:pt>
                <c:pt idx="393">
                  <c:v>-0.28623382942821102</c:v>
                </c:pt>
                <c:pt idx="394">
                  <c:v>-0.27096766119478599</c:v>
                </c:pt>
                <c:pt idx="395">
                  <c:v>-0.25358562969095499</c:v>
                </c:pt>
                <c:pt idx="396">
                  <c:v>0.48977394698813798</c:v>
                </c:pt>
                <c:pt idx="397">
                  <c:v>0.50132674383667097</c:v>
                </c:pt>
                <c:pt idx="398">
                  <c:v>0.51860539625642399</c:v>
                </c:pt>
                <c:pt idx="399">
                  <c:v>0.544989050699765</c:v>
                </c:pt>
                <c:pt idx="400">
                  <c:v>0.57281969772484798</c:v>
                </c:pt>
                <c:pt idx="401">
                  <c:v>0.60483624275320302</c:v>
                </c:pt>
                <c:pt idx="402">
                  <c:v>0.63966999568968397</c:v>
                </c:pt>
                <c:pt idx="403">
                  <c:v>0.67739030165484804</c:v>
                </c:pt>
                <c:pt idx="404">
                  <c:v>2.2639096873348699</c:v>
                </c:pt>
                <c:pt idx="405">
                  <c:v>2.2988324574040599</c:v>
                </c:pt>
                <c:pt idx="406">
                  <c:v>2.3428853729916201</c:v>
                </c:pt>
                <c:pt idx="407">
                  <c:v>2.3892312049640698</c:v>
                </c:pt>
                <c:pt idx="408">
                  <c:v>2.4352136156509498</c:v>
                </c:pt>
                <c:pt idx="409">
                  <c:v>2.4851951062886801</c:v>
                </c:pt>
                <c:pt idx="410">
                  <c:v>2.5365451242157899</c:v>
                </c:pt>
                <c:pt idx="411">
                  <c:v>2.58881332827684</c:v>
                </c:pt>
                <c:pt idx="412">
                  <c:v>4.7545122546361602</c:v>
                </c:pt>
                <c:pt idx="413">
                  <c:v>4.7801356735657103</c:v>
                </c:pt>
                <c:pt idx="414">
                  <c:v>4.8309825474007102</c:v>
                </c:pt>
                <c:pt idx="415">
                  <c:v>4.8812754545845003</c:v>
                </c:pt>
                <c:pt idx="416">
                  <c:v>4.9307548910534198</c:v>
                </c:pt>
                <c:pt idx="417">
                  <c:v>4.9766576181222604</c:v>
                </c:pt>
                <c:pt idx="418">
                  <c:v>5.0234442977838496</c:v>
                </c:pt>
                <c:pt idx="419">
                  <c:v>5.0684811931283598</c:v>
                </c:pt>
                <c:pt idx="420">
                  <c:v>6.7901396600250399</c:v>
                </c:pt>
                <c:pt idx="421">
                  <c:v>6.8264308393641899</c:v>
                </c:pt>
                <c:pt idx="422">
                  <c:v>6.8630865460109796</c:v>
                </c:pt>
                <c:pt idx="423">
                  <c:v>6.8953745834152302</c:v>
                </c:pt>
                <c:pt idx="424">
                  <c:v>6.9269539710774497</c:v>
                </c:pt>
                <c:pt idx="425">
                  <c:v>6.9558303319485004</c:v>
                </c:pt>
                <c:pt idx="426">
                  <c:v>6.9820140152643297</c:v>
                </c:pt>
                <c:pt idx="427">
                  <c:v>7.00548889690854</c:v>
                </c:pt>
                <c:pt idx="428">
                  <c:v>8.1840545707156895</c:v>
                </c:pt>
                <c:pt idx="429">
                  <c:v>8.1894104673485302</c:v>
                </c:pt>
                <c:pt idx="430">
                  <c:v>8.2016610633585092</c:v>
                </c:pt>
                <c:pt idx="431">
                  <c:v>8.2125471398674197</c:v>
                </c:pt>
                <c:pt idx="432">
                  <c:v>8.2219588792776594</c:v>
                </c:pt>
                <c:pt idx="433">
                  <c:v>8.2290572972181906</c:v>
                </c:pt>
                <c:pt idx="434">
                  <c:v>8.2341817322178095</c:v>
                </c:pt>
                <c:pt idx="435">
                  <c:v>8.2365303997497801</c:v>
                </c:pt>
                <c:pt idx="436">
                  <c:v>8.6058357915444308</c:v>
                </c:pt>
                <c:pt idx="437">
                  <c:v>8.6029100121562898</c:v>
                </c:pt>
                <c:pt idx="438">
                  <c:v>8.6002421047172692</c:v>
                </c:pt>
                <c:pt idx="439">
                  <c:v>8.5959276327095395</c:v>
                </c:pt>
                <c:pt idx="440">
                  <c:v>8.5905158690554</c:v>
                </c:pt>
                <c:pt idx="441">
                  <c:v>8.5840507812538291</c:v>
                </c:pt>
                <c:pt idx="442">
                  <c:v>8.5767018062617897</c:v>
                </c:pt>
                <c:pt idx="443">
                  <c:v>8.5686011412083705</c:v>
                </c:pt>
                <c:pt idx="444">
                  <c:v>8.56231737008825</c:v>
                </c:pt>
                <c:pt idx="445">
                  <c:v>8.5534090212482496</c:v>
                </c:pt>
                <c:pt idx="446">
                  <c:v>8.5441420522536902</c:v>
                </c:pt>
                <c:pt idx="447">
                  <c:v>8.5346071142369393</c:v>
                </c:pt>
                <c:pt idx="448">
                  <c:v>8.5250034349156696</c:v>
                </c:pt>
                <c:pt idx="449">
                  <c:v>8.5154186623772503</c:v>
                </c:pt>
                <c:pt idx="450">
                  <c:v>8.5059655542587809</c:v>
                </c:pt>
                <c:pt idx="451">
                  <c:v>8.4966147481398195</c:v>
                </c:pt>
                <c:pt idx="452">
                  <c:v>8.4629412430356794</c:v>
                </c:pt>
                <c:pt idx="453">
                  <c:v>8.4541941752284693</c:v>
                </c:pt>
                <c:pt idx="454">
                  <c:v>8.4455556432891097</c:v>
                </c:pt>
                <c:pt idx="455">
                  <c:v>8.4369812569004292</c:v>
                </c:pt>
                <c:pt idx="456">
                  <c:v>8.4285500008575909</c:v>
                </c:pt>
                <c:pt idx="457">
                  <c:v>8.4202110122482807</c:v>
                </c:pt>
                <c:pt idx="458">
                  <c:v>8.4119164482790101</c:v>
                </c:pt>
                <c:pt idx="459">
                  <c:v>8.4035771647204704</c:v>
                </c:pt>
                <c:pt idx="460">
                  <c:v>8.3952742640246605</c:v>
                </c:pt>
                <c:pt idx="461">
                  <c:v>8.3867139662228798</c:v>
                </c:pt>
                <c:pt idx="462">
                  <c:v>8.3778832325894399</c:v>
                </c:pt>
                <c:pt idx="463">
                  <c:v>8.3684997939003694</c:v>
                </c:pt>
                <c:pt idx="464">
                  <c:v>8.3586059952827494</c:v>
                </c:pt>
                <c:pt idx="465">
                  <c:v>8.3481090219300906</c:v>
                </c:pt>
                <c:pt idx="466">
                  <c:v>8.3369096278756896</c:v>
                </c:pt>
                <c:pt idx="467">
                  <c:v>8.3249135073347809</c:v>
                </c:pt>
                <c:pt idx="468">
                  <c:v>8.13218421814293</c:v>
                </c:pt>
                <c:pt idx="469">
                  <c:v>8.1209418744239699</c:v>
                </c:pt>
                <c:pt idx="470">
                  <c:v>8.1062887643850399</c:v>
                </c:pt>
                <c:pt idx="471">
                  <c:v>8.0905647484568295</c:v>
                </c:pt>
                <c:pt idx="472">
                  <c:v>8.0739134941158497</c:v>
                </c:pt>
                <c:pt idx="473">
                  <c:v>8.0560147250045109</c:v>
                </c:pt>
                <c:pt idx="474">
                  <c:v>8.0375416645581108</c:v>
                </c:pt>
                <c:pt idx="475">
                  <c:v>8.0175558227801194</c:v>
                </c:pt>
                <c:pt idx="476">
                  <c:v>7.5020768733414398</c:v>
                </c:pt>
                <c:pt idx="477">
                  <c:v>7.4810192128627602</c:v>
                </c:pt>
                <c:pt idx="478">
                  <c:v>7.4584536113332103</c:v>
                </c:pt>
                <c:pt idx="479">
                  <c:v>7.4353341205553596</c:v>
                </c:pt>
                <c:pt idx="480">
                  <c:v>7.4112867491180703</c:v>
                </c:pt>
                <c:pt idx="481">
                  <c:v>7.3866550560765001</c:v>
                </c:pt>
                <c:pt idx="482">
                  <c:v>7.3615484979168304</c:v>
                </c:pt>
                <c:pt idx="483">
                  <c:v>7.3360810874729498</c:v>
                </c:pt>
                <c:pt idx="484">
                  <c:v>6.6234091104145296</c:v>
                </c:pt>
                <c:pt idx="485">
                  <c:v>6.6045290354799997</c:v>
                </c:pt>
                <c:pt idx="486">
                  <c:v>6.5782277762061696</c:v>
                </c:pt>
                <c:pt idx="487">
                  <c:v>6.55189988902604</c:v>
                </c:pt>
                <c:pt idx="488">
                  <c:v>6.5256323364950397</c:v>
                </c:pt>
                <c:pt idx="489">
                  <c:v>6.4994979005880902</c:v>
                </c:pt>
                <c:pt idx="490">
                  <c:v>6.4737917130347098</c:v>
                </c:pt>
                <c:pt idx="491">
                  <c:v>6.4483255715494003</c:v>
                </c:pt>
                <c:pt idx="492">
                  <c:v>5.6555577116218796</c:v>
                </c:pt>
                <c:pt idx="493">
                  <c:v>5.63885993744654</c:v>
                </c:pt>
                <c:pt idx="494">
                  <c:v>5.6155256254605597</c:v>
                </c:pt>
                <c:pt idx="495">
                  <c:v>5.5894747515228103</c:v>
                </c:pt>
                <c:pt idx="496">
                  <c:v>5.5635395424592096</c:v>
                </c:pt>
                <c:pt idx="497">
                  <c:v>5.5386210270841003</c:v>
                </c:pt>
                <c:pt idx="498">
                  <c:v>5.5130700740100496</c:v>
                </c:pt>
                <c:pt idx="499">
                  <c:v>5.4874770698498301</c:v>
                </c:pt>
                <c:pt idx="500">
                  <c:v>4.66205626865555</c:v>
                </c:pt>
                <c:pt idx="501">
                  <c:v>4.6384063450453601</c:v>
                </c:pt>
                <c:pt idx="502">
                  <c:v>4.6111221289090096</c:v>
                </c:pt>
                <c:pt idx="503">
                  <c:v>4.5823992333667203</c:v>
                </c:pt>
                <c:pt idx="504">
                  <c:v>4.5533586022344998</c:v>
                </c:pt>
                <c:pt idx="505">
                  <c:v>4.5241732587711398</c:v>
                </c:pt>
                <c:pt idx="506">
                  <c:v>4.4946584001808096</c:v>
                </c:pt>
                <c:pt idx="507">
                  <c:v>4.4648315433642702</c:v>
                </c:pt>
                <c:pt idx="508">
                  <c:v>3.2072835271123501</c:v>
                </c:pt>
                <c:pt idx="509">
                  <c:v>3.1894944272568302</c:v>
                </c:pt>
                <c:pt idx="510">
                  <c:v>3.1666282363109199</c:v>
                </c:pt>
                <c:pt idx="511">
                  <c:v>3.13367974402964</c:v>
                </c:pt>
                <c:pt idx="512">
                  <c:v>3.1024099847199902</c:v>
                </c:pt>
                <c:pt idx="513">
                  <c:v>3.0698741889041199</c:v>
                </c:pt>
                <c:pt idx="514">
                  <c:v>3.0378615023642501</c:v>
                </c:pt>
                <c:pt idx="515">
                  <c:v>3.0065310710406501</c:v>
                </c:pt>
                <c:pt idx="516">
                  <c:v>1.76798135382471</c:v>
                </c:pt>
                <c:pt idx="517">
                  <c:v>1.7482551338657999</c:v>
                </c:pt>
                <c:pt idx="518">
                  <c:v>1.7187861651304901</c:v>
                </c:pt>
                <c:pt idx="519">
                  <c:v>1.6917218728079599</c:v>
                </c:pt>
                <c:pt idx="520">
                  <c:v>1.66492471001242</c:v>
                </c:pt>
                <c:pt idx="521">
                  <c:v>1.6397910614536499</c:v>
                </c:pt>
                <c:pt idx="522">
                  <c:v>1.61640579505374</c:v>
                </c:pt>
                <c:pt idx="523">
                  <c:v>1.5948638033123099</c:v>
                </c:pt>
                <c:pt idx="524">
                  <c:v>0.80133813596201597</c:v>
                </c:pt>
                <c:pt idx="525">
                  <c:v>0.79198999225321398</c:v>
                </c:pt>
                <c:pt idx="526">
                  <c:v>0.77924365143562302</c:v>
                </c:pt>
                <c:pt idx="527">
                  <c:v>0.76450444046655097</c:v>
                </c:pt>
                <c:pt idx="528">
                  <c:v>0.75169451866881798</c:v>
                </c:pt>
                <c:pt idx="529">
                  <c:v>0.74076533372325803</c:v>
                </c:pt>
                <c:pt idx="530">
                  <c:v>0.73189847653236795</c:v>
                </c:pt>
                <c:pt idx="531">
                  <c:v>0.72433629319965598</c:v>
                </c:pt>
                <c:pt idx="532">
                  <c:v>0.46244109659289701</c:v>
                </c:pt>
                <c:pt idx="533">
                  <c:v>0.46160898303974401</c:v>
                </c:pt>
                <c:pt idx="534">
                  <c:v>0.46119557794236399</c:v>
                </c:pt>
                <c:pt idx="535">
                  <c:v>0.45935744478725499</c:v>
                </c:pt>
                <c:pt idx="536">
                  <c:v>0.45864625022196298</c:v>
                </c:pt>
                <c:pt idx="537">
                  <c:v>0.45897328978545798</c:v>
                </c:pt>
                <c:pt idx="538">
                  <c:v>0.46025076958320299</c:v>
                </c:pt>
                <c:pt idx="539">
                  <c:v>0.462427119754868</c:v>
                </c:pt>
                <c:pt idx="540">
                  <c:v>0.565887267825258</c:v>
                </c:pt>
                <c:pt idx="541">
                  <c:v>0.56867333583804303</c:v>
                </c:pt>
                <c:pt idx="542">
                  <c:v>0.57273178255991397</c:v>
                </c:pt>
                <c:pt idx="543">
                  <c:v>0.57729396623453799</c:v>
                </c:pt>
                <c:pt idx="544">
                  <c:v>0.58230316102246404</c:v>
                </c:pt>
                <c:pt idx="545">
                  <c:v>0.58769869049645296</c:v>
                </c:pt>
                <c:pt idx="546">
                  <c:v>0.593524984420428</c:v>
                </c:pt>
                <c:pt idx="547">
                  <c:v>0.59942342989250297</c:v>
                </c:pt>
                <c:pt idx="548">
                  <c:v>0.88054159276893995</c:v>
                </c:pt>
                <c:pt idx="549">
                  <c:v>0.88409098377025697</c:v>
                </c:pt>
                <c:pt idx="550">
                  <c:v>0.890420265274944</c:v>
                </c:pt>
                <c:pt idx="551">
                  <c:v>0.896477854755656</c:v>
                </c:pt>
                <c:pt idx="552">
                  <c:v>0.90241991100638597</c:v>
                </c:pt>
                <c:pt idx="553">
                  <c:v>0.90815521817091005</c:v>
                </c:pt>
                <c:pt idx="554">
                  <c:v>0.91359855199579099</c:v>
                </c:pt>
                <c:pt idx="555">
                  <c:v>0.919151626358228</c:v>
                </c:pt>
                <c:pt idx="556">
                  <c:v>1.16454057139426</c:v>
                </c:pt>
                <c:pt idx="557">
                  <c:v>1.1684527894394401</c:v>
                </c:pt>
                <c:pt idx="558">
                  <c:v>1.17286345793072</c:v>
                </c:pt>
                <c:pt idx="559">
                  <c:v>1.17676684820694</c:v>
                </c:pt>
                <c:pt idx="560">
                  <c:v>1.1804808481612299</c:v>
                </c:pt>
                <c:pt idx="561">
                  <c:v>1.1840270499897101</c:v>
                </c:pt>
                <c:pt idx="562">
                  <c:v>1.1873697561421701</c:v>
                </c:pt>
                <c:pt idx="563">
                  <c:v>1.1903909248620801</c:v>
                </c:pt>
                <c:pt idx="564">
                  <c:v>1.35407446229281</c:v>
                </c:pt>
                <c:pt idx="565">
                  <c:v>1.35524773696728</c:v>
                </c:pt>
                <c:pt idx="566">
                  <c:v>1.35764076180134</c:v>
                </c:pt>
                <c:pt idx="567">
                  <c:v>1.36012913196353</c:v>
                </c:pt>
                <c:pt idx="568">
                  <c:v>1.3626329206685299</c:v>
                </c:pt>
                <c:pt idx="569">
                  <c:v>1.3651884368517899</c:v>
                </c:pt>
                <c:pt idx="570">
                  <c:v>1.3678972908304601</c:v>
                </c:pt>
                <c:pt idx="571">
                  <c:v>1.3707328464741899</c:v>
                </c:pt>
                <c:pt idx="572">
                  <c:v>1.5511523160020899</c:v>
                </c:pt>
                <c:pt idx="573">
                  <c:v>1.5523652061884601</c:v>
                </c:pt>
                <c:pt idx="574">
                  <c:v>1.5541454971151301</c:v>
                </c:pt>
                <c:pt idx="575">
                  <c:v>1.5576394316569799</c:v>
                </c:pt>
                <c:pt idx="576">
                  <c:v>1.5613276948902099</c:v>
                </c:pt>
                <c:pt idx="577">
                  <c:v>1.5653355982609201</c:v>
                </c:pt>
                <c:pt idx="578">
                  <c:v>1.5696731689160199</c:v>
                </c:pt>
                <c:pt idx="579">
                  <c:v>1.57434109787064</c:v>
                </c:pt>
                <c:pt idx="580">
                  <c:v>1.82957606728213</c:v>
                </c:pt>
                <c:pt idx="581">
                  <c:v>1.8318886351160799</c:v>
                </c:pt>
                <c:pt idx="582">
                  <c:v>1.83717065815444</c:v>
                </c:pt>
                <c:pt idx="583">
                  <c:v>1.84261355137053</c:v>
                </c:pt>
                <c:pt idx="584">
                  <c:v>1.84824372940119</c:v>
                </c:pt>
                <c:pt idx="585">
                  <c:v>1.8535970745455299</c:v>
                </c:pt>
                <c:pt idx="586">
                  <c:v>1.85939039257711</c:v>
                </c:pt>
                <c:pt idx="587">
                  <c:v>1.8651774135666299</c:v>
                </c:pt>
                <c:pt idx="588">
                  <c:v>2.3027659465951298</c:v>
                </c:pt>
                <c:pt idx="589">
                  <c:v>2.3045620820838</c:v>
                </c:pt>
                <c:pt idx="590">
                  <c:v>2.3095721539535998</c:v>
                </c:pt>
                <c:pt idx="591">
                  <c:v>2.3143861496937301</c:v>
                </c:pt>
                <c:pt idx="592">
                  <c:v>2.31896503383089</c:v>
                </c:pt>
                <c:pt idx="593">
                  <c:v>2.3229339789995702</c:v>
                </c:pt>
                <c:pt idx="594">
                  <c:v>2.32706391473931</c:v>
                </c:pt>
                <c:pt idx="595">
                  <c:v>2.3305759195218898</c:v>
                </c:pt>
                <c:pt idx="596">
                  <c:v>2.5863148793491701</c:v>
                </c:pt>
                <c:pt idx="597">
                  <c:v>2.5880169586289399</c:v>
                </c:pt>
                <c:pt idx="598">
                  <c:v>2.5901888378807501</c:v>
                </c:pt>
                <c:pt idx="599">
                  <c:v>2.5920239029384202</c:v>
                </c:pt>
                <c:pt idx="600">
                  <c:v>2.5933171570785398</c:v>
                </c:pt>
                <c:pt idx="601">
                  <c:v>2.5946629513396702</c:v>
                </c:pt>
                <c:pt idx="602">
                  <c:v>2.5957625693555801</c:v>
                </c:pt>
                <c:pt idx="603">
                  <c:v>2.5966621418280602</c:v>
                </c:pt>
                <c:pt idx="604">
                  <c:v>2.7400653470964</c:v>
                </c:pt>
                <c:pt idx="605">
                  <c:v>2.7382202651035601</c:v>
                </c:pt>
                <c:pt idx="606">
                  <c:v>2.7374377685532498</c:v>
                </c:pt>
                <c:pt idx="607">
                  <c:v>2.73695941490928</c:v>
                </c:pt>
                <c:pt idx="608">
                  <c:v>2.7365993802966302</c:v>
                </c:pt>
                <c:pt idx="609">
                  <c:v>2.7364469839152199</c:v>
                </c:pt>
                <c:pt idx="610">
                  <c:v>2.7364268214858898</c:v>
                </c:pt>
                <c:pt idx="611">
                  <c:v>2.7369545458479099</c:v>
                </c:pt>
                <c:pt idx="612">
                  <c:v>2.87857471405992</c:v>
                </c:pt>
                <c:pt idx="613">
                  <c:v>2.8799446194629499</c:v>
                </c:pt>
                <c:pt idx="614">
                  <c:v>2.88105266762761</c:v>
                </c:pt>
                <c:pt idx="615">
                  <c:v>2.88349537279792</c:v>
                </c:pt>
                <c:pt idx="616">
                  <c:v>2.8857037036963802</c:v>
                </c:pt>
                <c:pt idx="617">
                  <c:v>2.8881339913275501</c:v>
                </c:pt>
                <c:pt idx="618">
                  <c:v>2.89148201450248</c:v>
                </c:pt>
                <c:pt idx="619">
                  <c:v>2.8956178119946201</c:v>
                </c:pt>
                <c:pt idx="620">
                  <c:v>3.1531109229199799</c:v>
                </c:pt>
                <c:pt idx="621">
                  <c:v>3.1576183842133001</c:v>
                </c:pt>
                <c:pt idx="622">
                  <c:v>3.1640941120367598</c:v>
                </c:pt>
                <c:pt idx="623">
                  <c:v>3.1706567145382101</c:v>
                </c:pt>
                <c:pt idx="624">
                  <c:v>3.1763644074862198</c:v>
                </c:pt>
                <c:pt idx="625">
                  <c:v>3.1829691967726599</c:v>
                </c:pt>
                <c:pt idx="626">
                  <c:v>3.1901190831128998</c:v>
                </c:pt>
                <c:pt idx="627">
                  <c:v>3.19772305221607</c:v>
                </c:pt>
                <c:pt idx="628">
                  <c:v>3.5864821118125101</c:v>
                </c:pt>
                <c:pt idx="629">
                  <c:v>3.5876605097029901</c:v>
                </c:pt>
                <c:pt idx="630">
                  <c:v>3.5923079296907199</c:v>
                </c:pt>
                <c:pt idx="631">
                  <c:v>3.59688993825162</c:v>
                </c:pt>
                <c:pt idx="632">
                  <c:v>3.6011759510998602</c:v>
                </c:pt>
                <c:pt idx="633">
                  <c:v>3.6048918425679899</c:v>
                </c:pt>
                <c:pt idx="634">
                  <c:v>3.6078374283996499</c:v>
                </c:pt>
                <c:pt idx="635">
                  <c:v>3.6098717216956402</c:v>
                </c:pt>
                <c:pt idx="636">
                  <c:v>3.6867528888740999</c:v>
                </c:pt>
                <c:pt idx="637">
                  <c:v>3.68269279326495</c:v>
                </c:pt>
                <c:pt idx="638">
                  <c:v>3.6769517176008</c:v>
                </c:pt>
                <c:pt idx="639">
                  <c:v>3.6694068585896602</c:v>
                </c:pt>
                <c:pt idx="640">
                  <c:v>3.6599354701223801</c:v>
                </c:pt>
                <c:pt idx="641">
                  <c:v>3.6486922937881001</c:v>
                </c:pt>
                <c:pt idx="642">
                  <c:v>3.6347037684226202</c:v>
                </c:pt>
                <c:pt idx="643">
                  <c:v>3.6188809984228998</c:v>
                </c:pt>
                <c:pt idx="644">
                  <c:v>2.9688444300055901</c:v>
                </c:pt>
                <c:pt idx="645">
                  <c:v>2.95533278863725</c:v>
                </c:pt>
                <c:pt idx="646">
                  <c:v>2.9316000658297301</c:v>
                </c:pt>
                <c:pt idx="647">
                  <c:v>2.9046271579949501</c:v>
                </c:pt>
                <c:pt idx="648">
                  <c:v>2.8758828236741198</c:v>
                </c:pt>
                <c:pt idx="649">
                  <c:v>2.8457436229583899</c:v>
                </c:pt>
                <c:pt idx="650">
                  <c:v>2.8143829045295199</c:v>
                </c:pt>
                <c:pt idx="651">
                  <c:v>2.7822390226347</c:v>
                </c:pt>
                <c:pt idx="652">
                  <c:v>1.5294695079842</c:v>
                </c:pt>
                <c:pt idx="653">
                  <c:v>1.5102954601832499</c:v>
                </c:pt>
                <c:pt idx="654">
                  <c:v>1.4868125441564899</c:v>
                </c:pt>
                <c:pt idx="655">
                  <c:v>1.4552337404122799</c:v>
                </c:pt>
                <c:pt idx="656">
                  <c:v>1.4233182000567499</c:v>
                </c:pt>
                <c:pt idx="657">
                  <c:v>1.3930734673459499</c:v>
                </c:pt>
                <c:pt idx="658">
                  <c:v>1.36475943394775</c:v>
                </c:pt>
                <c:pt idx="659">
                  <c:v>1.33889633738338</c:v>
                </c:pt>
                <c:pt idx="660">
                  <c:v>0.52981230049996397</c:v>
                </c:pt>
                <c:pt idx="661">
                  <c:v>0.51742462105901699</c:v>
                </c:pt>
                <c:pt idx="662">
                  <c:v>0.50041076728646305</c:v>
                </c:pt>
                <c:pt idx="663">
                  <c:v>0.487097685304623</c:v>
                </c:pt>
                <c:pt idx="664">
                  <c:v>0.47753498397510902</c:v>
                </c:pt>
                <c:pt idx="665">
                  <c:v>0.47203617187597402</c:v>
                </c:pt>
                <c:pt idx="666">
                  <c:v>0.47051875651431502</c:v>
                </c:pt>
                <c:pt idx="667">
                  <c:v>0.472907839183489</c:v>
                </c:pt>
                <c:pt idx="668">
                  <c:v>0.76766061928623297</c:v>
                </c:pt>
                <c:pt idx="669">
                  <c:v>0.77338149411317902</c:v>
                </c:pt>
                <c:pt idx="670">
                  <c:v>0.78625147132828399</c:v>
                </c:pt>
                <c:pt idx="671">
                  <c:v>0.80351959733778999</c:v>
                </c:pt>
                <c:pt idx="672">
                  <c:v>0.82271709056542996</c:v>
                </c:pt>
                <c:pt idx="673">
                  <c:v>0.84566757492323497</c:v>
                </c:pt>
                <c:pt idx="674">
                  <c:v>0.86976860811587497</c:v>
                </c:pt>
                <c:pt idx="675">
                  <c:v>0.89667165617380395</c:v>
                </c:pt>
                <c:pt idx="676">
                  <c:v>2.0748244503620001</c:v>
                </c:pt>
                <c:pt idx="677">
                  <c:v>2.0887224846048902</c:v>
                </c:pt>
                <c:pt idx="678">
                  <c:v>2.1035214860801399</c:v>
                </c:pt>
                <c:pt idx="679">
                  <c:v>2.13175874589641</c:v>
                </c:pt>
                <c:pt idx="680">
                  <c:v>2.1616264692091498</c:v>
                </c:pt>
                <c:pt idx="681">
                  <c:v>2.1912481700100299</c:v>
                </c:pt>
                <c:pt idx="682">
                  <c:v>2.2203210674925802</c:v>
                </c:pt>
                <c:pt idx="683">
                  <c:v>2.24863977127095</c:v>
                </c:pt>
                <c:pt idx="684">
                  <c:v>3.4269816580765999</c:v>
                </c:pt>
                <c:pt idx="685">
                  <c:v>3.44119460949402</c:v>
                </c:pt>
                <c:pt idx="686">
                  <c:v>3.4640986794527602</c:v>
                </c:pt>
                <c:pt idx="687">
                  <c:v>3.4846445037152698</c:v>
                </c:pt>
                <c:pt idx="688">
                  <c:v>3.5046721870372499</c:v>
                </c:pt>
                <c:pt idx="689">
                  <c:v>3.5229048674011101</c:v>
                </c:pt>
                <c:pt idx="690">
                  <c:v>3.53923930323498</c:v>
                </c:pt>
                <c:pt idx="691">
                  <c:v>3.5536804673178399</c:v>
                </c:pt>
                <c:pt idx="692">
                  <c:v>4.2292417956693997</c:v>
                </c:pt>
                <c:pt idx="693">
                  <c:v>4.2322074542039303</c:v>
                </c:pt>
                <c:pt idx="694">
                  <c:v>4.2362118824842403</c:v>
                </c:pt>
                <c:pt idx="695">
                  <c:v>4.2428793741186803</c:v>
                </c:pt>
                <c:pt idx="696">
                  <c:v>4.24728080532027</c:v>
                </c:pt>
                <c:pt idx="697">
                  <c:v>4.25017400006681</c:v>
                </c:pt>
                <c:pt idx="698">
                  <c:v>4.2513873288657198</c:v>
                </c:pt>
                <c:pt idx="699">
                  <c:v>4.25105768319031</c:v>
                </c:pt>
                <c:pt idx="700">
                  <c:v>4.4067980846133903</c:v>
                </c:pt>
                <c:pt idx="701">
                  <c:v>4.4025614724973403</c:v>
                </c:pt>
                <c:pt idx="702">
                  <c:v>4.3981008358015803</c:v>
                </c:pt>
                <c:pt idx="703">
                  <c:v>4.3927673254350301</c:v>
                </c:pt>
                <c:pt idx="704">
                  <c:v>4.3864137517177202</c:v>
                </c:pt>
                <c:pt idx="705">
                  <c:v>4.3791577629863303</c:v>
                </c:pt>
                <c:pt idx="706">
                  <c:v>4.3709877114210203</c:v>
                </c:pt>
                <c:pt idx="707">
                  <c:v>4.3621809473573299</c:v>
                </c:pt>
                <c:pt idx="708">
                  <c:v>4.3009570681479801</c:v>
                </c:pt>
                <c:pt idx="709">
                  <c:v>4.2919706069385697</c:v>
                </c:pt>
                <c:pt idx="710">
                  <c:v>4.2814320558815897</c:v>
                </c:pt>
                <c:pt idx="711">
                  <c:v>4.2701143091488198</c:v>
                </c:pt>
                <c:pt idx="712">
                  <c:v>4.2587552556369399</c:v>
                </c:pt>
                <c:pt idx="713">
                  <c:v>4.2470049694026404</c:v>
                </c:pt>
                <c:pt idx="714">
                  <c:v>4.2349260775727497</c:v>
                </c:pt>
                <c:pt idx="715">
                  <c:v>4.2227698520612398</c:v>
                </c:pt>
                <c:pt idx="716">
                  <c:v>4.1969045654793398</c:v>
                </c:pt>
                <c:pt idx="717">
                  <c:v>4.1843979992570999</c:v>
                </c:pt>
                <c:pt idx="718">
                  <c:v>4.1721100807337104</c:v>
                </c:pt>
                <c:pt idx="719">
                  <c:v>4.1596607545060804</c:v>
                </c:pt>
                <c:pt idx="720">
                  <c:v>4.1476195316758</c:v>
                </c:pt>
                <c:pt idx="721">
                  <c:v>4.1356990911130502</c:v>
                </c:pt>
                <c:pt idx="722">
                  <c:v>4.1237446756648799</c:v>
                </c:pt>
                <c:pt idx="723">
                  <c:v>4.1119655185775104</c:v>
                </c:pt>
                <c:pt idx="724">
                  <c:v>4.0880443522126599</c:v>
                </c:pt>
                <c:pt idx="725">
                  <c:v>4.07695357725951</c:v>
                </c:pt>
                <c:pt idx="726">
                  <c:v>4.0657989966581898</c:v>
                </c:pt>
                <c:pt idx="727">
                  <c:v>4.0548264342743998</c:v>
                </c:pt>
                <c:pt idx="728">
                  <c:v>4.0442752795843901</c:v>
                </c:pt>
                <c:pt idx="729">
                  <c:v>4.0336396367135103</c:v>
                </c:pt>
                <c:pt idx="730">
                  <c:v>4.02306204290484</c:v>
                </c:pt>
                <c:pt idx="731">
                  <c:v>4.0128217518259497</c:v>
                </c:pt>
                <c:pt idx="732">
                  <c:v>3.9927966309971699</c:v>
                </c:pt>
                <c:pt idx="733">
                  <c:v>3.9825641860815302</c:v>
                </c:pt>
                <c:pt idx="734">
                  <c:v>3.9722908851124599</c:v>
                </c:pt>
                <c:pt idx="735">
                  <c:v>3.96224675773635</c:v>
                </c:pt>
                <c:pt idx="736">
                  <c:v>3.95220194280135</c:v>
                </c:pt>
                <c:pt idx="737">
                  <c:v>3.9418360014557599</c:v>
                </c:pt>
                <c:pt idx="738">
                  <c:v>3.9317394371371401</c:v>
                </c:pt>
                <c:pt idx="739">
                  <c:v>3.9213734654593799</c:v>
                </c:pt>
                <c:pt idx="740">
                  <c:v>3.9008786945052298</c:v>
                </c:pt>
                <c:pt idx="741">
                  <c:v>3.8906752111813301</c:v>
                </c:pt>
                <c:pt idx="742">
                  <c:v>3.8804483345177898</c:v>
                </c:pt>
                <c:pt idx="743">
                  <c:v>3.8701988041075501</c:v>
                </c:pt>
                <c:pt idx="744">
                  <c:v>3.8597150392600801</c:v>
                </c:pt>
                <c:pt idx="745">
                  <c:v>3.8493958876358199</c:v>
                </c:pt>
                <c:pt idx="746">
                  <c:v>3.8389558162291002</c:v>
                </c:pt>
                <c:pt idx="747">
                  <c:v>3.8287947410212002</c:v>
                </c:pt>
                <c:pt idx="748">
                  <c:v>3.8082840564094398</c:v>
                </c:pt>
                <c:pt idx="749">
                  <c:v>3.7984482186885402</c:v>
                </c:pt>
                <c:pt idx="750">
                  <c:v>3.78818759973817</c:v>
                </c:pt>
                <c:pt idx="751">
                  <c:v>3.7783519763387599</c:v>
                </c:pt>
                <c:pt idx="752">
                  <c:v>3.7687278660041699</c:v>
                </c:pt>
                <c:pt idx="753">
                  <c:v>3.7592465407747402</c:v>
                </c:pt>
                <c:pt idx="754">
                  <c:v>3.7496559617347698</c:v>
                </c:pt>
                <c:pt idx="755">
                  <c:v>3.7404934574587498</c:v>
                </c:pt>
                <c:pt idx="756">
                  <c:v>3.7231584625826599</c:v>
                </c:pt>
                <c:pt idx="757">
                  <c:v>3.71425709260114</c:v>
                </c:pt>
                <c:pt idx="758">
                  <c:v>3.70539211854816</c:v>
                </c:pt>
                <c:pt idx="759">
                  <c:v>3.6968363425574502</c:v>
                </c:pt>
                <c:pt idx="760">
                  <c:v>3.6884083898487998</c:v>
                </c:pt>
                <c:pt idx="761">
                  <c:v>3.6799875376147502</c:v>
                </c:pt>
                <c:pt idx="762">
                  <c:v>3.67172289161052</c:v>
                </c:pt>
                <c:pt idx="763">
                  <c:v>3.6634485517852902</c:v>
                </c:pt>
                <c:pt idx="764">
                  <c:v>3.6489410718896602</c:v>
                </c:pt>
                <c:pt idx="765">
                  <c:v>3.6409687926123602</c:v>
                </c:pt>
                <c:pt idx="766">
                  <c:v>3.63292418883186</c:v>
                </c:pt>
                <c:pt idx="767">
                  <c:v>3.6250350564276799</c:v>
                </c:pt>
                <c:pt idx="768">
                  <c:v>3.6171737221353601</c:v>
                </c:pt>
                <c:pt idx="769">
                  <c:v>3.6094319257491101</c:v>
                </c:pt>
                <c:pt idx="770">
                  <c:v>3.6017373373483998</c:v>
                </c:pt>
                <c:pt idx="771">
                  <c:v>3.59415407098551</c:v>
                </c:pt>
                <c:pt idx="772">
                  <c:v>3.58159095491028</c:v>
                </c:pt>
                <c:pt idx="773">
                  <c:v>3.5744226459494999</c:v>
                </c:pt>
                <c:pt idx="774">
                  <c:v>3.5673436582526099</c:v>
                </c:pt>
                <c:pt idx="775">
                  <c:v>3.5605304523858798</c:v>
                </c:pt>
                <c:pt idx="776">
                  <c:v>3.5540312754896699</c:v>
                </c:pt>
                <c:pt idx="777">
                  <c:v>3.5477571737282099</c:v>
                </c:pt>
                <c:pt idx="778">
                  <c:v>3.5418027988572902</c:v>
                </c:pt>
                <c:pt idx="779">
                  <c:v>3.5362419470856499</c:v>
                </c:pt>
                <c:pt idx="780">
                  <c:v>3.5304549335759101</c:v>
                </c:pt>
                <c:pt idx="781">
                  <c:v>3.5256894667696002</c:v>
                </c:pt>
                <c:pt idx="782">
                  <c:v>3.5213340759913998</c:v>
                </c:pt>
                <c:pt idx="783">
                  <c:v>3.51740828551468</c:v>
                </c:pt>
                <c:pt idx="784">
                  <c:v>3.5139559261568798</c:v>
                </c:pt>
                <c:pt idx="785">
                  <c:v>3.5108165251064101</c:v>
                </c:pt>
                <c:pt idx="786">
                  <c:v>3.5081396704935899</c:v>
                </c:pt>
                <c:pt idx="787">
                  <c:v>3.5057071712827099</c:v>
                </c:pt>
                <c:pt idx="788">
                  <c:v>3.5092440233409801</c:v>
                </c:pt>
                <c:pt idx="789">
                  <c:v>3.5073605502052101</c:v>
                </c:pt>
                <c:pt idx="790">
                  <c:v>3.5056788717864298</c:v>
                </c:pt>
                <c:pt idx="791">
                  <c:v>3.5043517028106401</c:v>
                </c:pt>
                <c:pt idx="792">
                  <c:v>3.5029209085370998</c:v>
                </c:pt>
                <c:pt idx="793">
                  <c:v>3.5016884203759</c:v>
                </c:pt>
                <c:pt idx="794">
                  <c:v>3.5002777446316702</c:v>
                </c:pt>
                <c:pt idx="795">
                  <c:v>3.4987888752038399</c:v>
                </c:pt>
                <c:pt idx="796">
                  <c:v>3.5039175497957902</c:v>
                </c:pt>
                <c:pt idx="797">
                  <c:v>3.5021167495643502</c:v>
                </c:pt>
                <c:pt idx="798">
                  <c:v>3.5002655523914199</c:v>
                </c:pt>
                <c:pt idx="799">
                  <c:v>3.4979756666324899</c:v>
                </c:pt>
                <c:pt idx="800">
                  <c:v>3.4954617103217198</c:v>
                </c:pt>
                <c:pt idx="801">
                  <c:v>3.4926143927408901</c:v>
                </c:pt>
                <c:pt idx="802">
                  <c:v>3.4894268971575699</c:v>
                </c:pt>
                <c:pt idx="803">
                  <c:v>3.4858891305537298</c:v>
                </c:pt>
                <c:pt idx="804">
                  <c:v>3.4839761433010201</c:v>
                </c:pt>
                <c:pt idx="805">
                  <c:v>3.4797338472492898</c:v>
                </c:pt>
                <c:pt idx="806">
                  <c:v>3.4752230899710002</c:v>
                </c:pt>
                <c:pt idx="807">
                  <c:v>3.4704337326875399</c:v>
                </c:pt>
                <c:pt idx="808">
                  <c:v>3.4654109122324699</c:v>
                </c:pt>
                <c:pt idx="809">
                  <c:v>3.4601967946427901</c:v>
                </c:pt>
                <c:pt idx="810">
                  <c:v>3.4548349412220301</c:v>
                </c:pt>
                <c:pt idx="811">
                  <c:v>3.4493731943469399</c:v>
                </c:pt>
                <c:pt idx="812">
                  <c:v>3.4425894680260898</c:v>
                </c:pt>
                <c:pt idx="813">
                  <c:v>3.4370910077258499</c:v>
                </c:pt>
                <c:pt idx="814">
                  <c:v>3.4316274318177098</c:v>
                </c:pt>
                <c:pt idx="815">
                  <c:v>3.4262228908816899</c:v>
                </c:pt>
                <c:pt idx="816">
                  <c:v>3.4209397113491198</c:v>
                </c:pt>
                <c:pt idx="817">
                  <c:v>3.41582326201413</c:v>
                </c:pt>
                <c:pt idx="818">
                  <c:v>3.4109014408093099</c:v>
                </c:pt>
                <c:pt idx="819">
                  <c:v>3.4061997775558699</c:v>
                </c:pt>
                <c:pt idx="820">
                  <c:v>3.4025829587621002</c:v>
                </c:pt>
                <c:pt idx="821">
                  <c:v>3.3983795007422799</c:v>
                </c:pt>
                <c:pt idx="822">
                  <c:v>3.3944975353760101</c:v>
                </c:pt>
                <c:pt idx="823">
                  <c:v>3.3908387165864098</c:v>
                </c:pt>
                <c:pt idx="824">
                  <c:v>3.3874555901814198</c:v>
                </c:pt>
                <c:pt idx="825">
                  <c:v>3.3844244466818201</c:v>
                </c:pt>
                <c:pt idx="826">
                  <c:v>3.3815757334033001</c:v>
                </c:pt>
                <c:pt idx="827">
                  <c:v>3.3791150215688002</c:v>
                </c:pt>
                <c:pt idx="828">
                  <c:v>3.3818314598589501</c:v>
                </c:pt>
                <c:pt idx="829">
                  <c:v>3.3795915083668699</c:v>
                </c:pt>
                <c:pt idx="830">
                  <c:v>3.37775812095032</c:v>
                </c:pt>
                <c:pt idx="831">
                  <c:v>3.3759606095394701</c:v>
                </c:pt>
                <c:pt idx="832">
                  <c:v>3.3744532946667598</c:v>
                </c:pt>
                <c:pt idx="833">
                  <c:v>3.3729629425596102</c:v>
                </c:pt>
                <c:pt idx="834">
                  <c:v>3.3716718702736199</c:v>
                </c:pt>
                <c:pt idx="835">
                  <c:v>3.3702894446581699</c:v>
                </c:pt>
                <c:pt idx="836">
                  <c:v>3.3761461223412401</c:v>
                </c:pt>
                <c:pt idx="837">
                  <c:v>3.3748200834064201</c:v>
                </c:pt>
                <c:pt idx="838">
                  <c:v>3.37349067518497</c:v>
                </c:pt>
                <c:pt idx="839">
                  <c:v>3.3722976438892802</c:v>
                </c:pt>
                <c:pt idx="840">
                  <c:v>3.3710019838942298</c:v>
                </c:pt>
                <c:pt idx="841">
                  <c:v>3.36959535114371</c:v>
                </c:pt>
                <c:pt idx="842">
                  <c:v>3.36816658625398</c:v>
                </c:pt>
                <c:pt idx="843">
                  <c:v>3.3665968000087299</c:v>
                </c:pt>
                <c:pt idx="844">
                  <c:v>3.3713594659039399</c:v>
                </c:pt>
                <c:pt idx="845">
                  <c:v>3.3694382182887601</c:v>
                </c:pt>
                <c:pt idx="846">
                  <c:v>3.3675868233756101</c:v>
                </c:pt>
                <c:pt idx="847">
                  <c:v>3.3655753707215301</c:v>
                </c:pt>
                <c:pt idx="848">
                  <c:v>3.3634839327268802</c:v>
                </c:pt>
                <c:pt idx="849">
                  <c:v>3.3612358794172499</c:v>
                </c:pt>
                <c:pt idx="850">
                  <c:v>3.3589121723126398</c:v>
                </c:pt>
                <c:pt idx="851">
                  <c:v>3.3564386925480498</c:v>
                </c:pt>
                <c:pt idx="852">
                  <c:v>3.3583717589248199</c:v>
                </c:pt>
                <c:pt idx="853">
                  <c:v>3.3556953450590599</c:v>
                </c:pt>
                <c:pt idx="854">
                  <c:v>3.3529604378302502</c:v>
                </c:pt>
                <c:pt idx="855">
                  <c:v>3.3501168517342901</c:v>
                </c:pt>
                <c:pt idx="856">
                  <c:v>3.34717758316763</c:v>
                </c:pt>
                <c:pt idx="857">
                  <c:v>3.3442657408374301</c:v>
                </c:pt>
                <c:pt idx="858">
                  <c:v>3.3412532598842</c:v>
                </c:pt>
                <c:pt idx="859">
                  <c:v>3.3382364408142702</c:v>
                </c:pt>
                <c:pt idx="860">
                  <c:v>3.3441857188933799</c:v>
                </c:pt>
                <c:pt idx="861">
                  <c:v>3.34083460351484</c:v>
                </c:pt>
                <c:pt idx="862">
                  <c:v>3.3378252459827098</c:v>
                </c:pt>
                <c:pt idx="863">
                  <c:v>3.3347446526945399</c:v>
                </c:pt>
                <c:pt idx="864">
                  <c:v>3.3316515243921798</c:v>
                </c:pt>
                <c:pt idx="865">
                  <c:v>3.3286344181016401</c:v>
                </c:pt>
                <c:pt idx="866">
                  <c:v>3.3256176540909501</c:v>
                </c:pt>
                <c:pt idx="867">
                  <c:v>3.3226042848848398</c:v>
                </c:pt>
                <c:pt idx="868">
                  <c:v>3.3234374313613602</c:v>
                </c:pt>
                <c:pt idx="869">
                  <c:v>3.3205406620309299</c:v>
                </c:pt>
                <c:pt idx="870">
                  <c:v>3.3176183929046998</c:v>
                </c:pt>
                <c:pt idx="871">
                  <c:v>3.3147242071348901</c:v>
                </c:pt>
                <c:pt idx="872">
                  <c:v>3.31197470143174</c:v>
                </c:pt>
                <c:pt idx="873">
                  <c:v>3.3091228111794102</c:v>
                </c:pt>
                <c:pt idx="874">
                  <c:v>3.3063727356974701</c:v>
                </c:pt>
                <c:pt idx="875">
                  <c:v>3.3035357096470901</c:v>
                </c:pt>
                <c:pt idx="876">
                  <c:v>3.30477548076064</c:v>
                </c:pt>
                <c:pt idx="877">
                  <c:v>3.3019100227094902</c:v>
                </c:pt>
                <c:pt idx="878">
                  <c:v>3.2990452847279501</c:v>
                </c:pt>
                <c:pt idx="879">
                  <c:v>3.2961963067493301</c:v>
                </c:pt>
                <c:pt idx="880">
                  <c:v>3.2932351041804999</c:v>
                </c:pt>
                <c:pt idx="881">
                  <c:v>3.2901789993098198</c:v>
                </c:pt>
                <c:pt idx="882">
                  <c:v>3.28714524430691</c:v>
                </c:pt>
                <c:pt idx="883">
                  <c:v>3.2839152896473598</c:v>
                </c:pt>
                <c:pt idx="884">
                  <c:v>3.28361614019799</c:v>
                </c:pt>
                <c:pt idx="885">
                  <c:v>3.2801567942625298</c:v>
                </c:pt>
                <c:pt idx="886">
                  <c:v>3.2765653494228202</c:v>
                </c:pt>
                <c:pt idx="887">
                  <c:v>3.2728814989912598</c:v>
                </c:pt>
                <c:pt idx="888">
                  <c:v>3.2689948787691301</c:v>
                </c:pt>
                <c:pt idx="889">
                  <c:v>3.26497894835394</c:v>
                </c:pt>
                <c:pt idx="890">
                  <c:v>3.2607613631391801</c:v>
                </c:pt>
                <c:pt idx="891">
                  <c:v>3.2563845500062398</c:v>
                </c:pt>
                <c:pt idx="892">
                  <c:v>3.2521900675195301</c:v>
                </c:pt>
                <c:pt idx="893">
                  <c:v>3.2474318660509001</c:v>
                </c:pt>
                <c:pt idx="894">
                  <c:v>3.2425593359037999</c:v>
                </c:pt>
                <c:pt idx="895">
                  <c:v>3.2374161777635999</c:v>
                </c:pt>
                <c:pt idx="896">
                  <c:v>3.23208499171515</c:v>
                </c:pt>
                <c:pt idx="897">
                  <c:v>3.22654754043828</c:v>
                </c:pt>
                <c:pt idx="898">
                  <c:v>3.2208568966394702</c:v>
                </c:pt>
                <c:pt idx="899">
                  <c:v>3.2149042238463199</c:v>
                </c:pt>
                <c:pt idx="900">
                  <c:v>3.2059392590606102</c:v>
                </c:pt>
                <c:pt idx="901">
                  <c:v>3.1996845162887499</c:v>
                </c:pt>
                <c:pt idx="902">
                  <c:v>3.1931874723984102</c:v>
                </c:pt>
                <c:pt idx="903">
                  <c:v>3.18646626875534</c:v>
                </c:pt>
                <c:pt idx="904">
                  <c:v>3.1795815925177502</c:v>
                </c:pt>
                <c:pt idx="905">
                  <c:v>3.1724668078164302</c:v>
                </c:pt>
                <c:pt idx="906">
                  <c:v>3.1651922920091899</c:v>
                </c:pt>
                <c:pt idx="907">
                  <c:v>3.1576751975628201</c:v>
                </c:pt>
                <c:pt idx="908">
                  <c:v>3.1438598201856198</c:v>
                </c:pt>
                <c:pt idx="909">
                  <c:v>3.1359773358270999</c:v>
                </c:pt>
                <c:pt idx="910">
                  <c:v>3.1278279528823401</c:v>
                </c:pt>
                <c:pt idx="911">
                  <c:v>3.1195078080012899</c:v>
                </c:pt>
                <c:pt idx="912">
                  <c:v>3.1108426354444001</c:v>
                </c:pt>
                <c:pt idx="913">
                  <c:v>3.1020632755915098</c:v>
                </c:pt>
                <c:pt idx="914">
                  <c:v>3.0931134238407898</c:v>
                </c:pt>
                <c:pt idx="915">
                  <c:v>3.0837199910943398</c:v>
                </c:pt>
                <c:pt idx="916">
                  <c:v>3.06415781172073</c:v>
                </c:pt>
                <c:pt idx="917">
                  <c:v>3.0544503281412498</c:v>
                </c:pt>
                <c:pt idx="918">
                  <c:v>3.0446105977371398</c:v>
                </c:pt>
                <c:pt idx="919">
                  <c:v>3.0343956561754402</c:v>
                </c:pt>
                <c:pt idx="920">
                  <c:v>3.0239923393144599</c:v>
                </c:pt>
                <c:pt idx="921">
                  <c:v>3.0136038131752301</c:v>
                </c:pt>
                <c:pt idx="922">
                  <c:v>3.00298099904419</c:v>
                </c:pt>
                <c:pt idx="923">
                  <c:v>2.9921440031003401</c:v>
                </c:pt>
                <c:pt idx="924">
                  <c:v>2.9682948275555301</c:v>
                </c:pt>
                <c:pt idx="925">
                  <c:v>2.9574178158090101</c:v>
                </c:pt>
                <c:pt idx="926">
                  <c:v>2.9465133224909099</c:v>
                </c:pt>
                <c:pt idx="927">
                  <c:v>2.9354098886840601</c:v>
                </c:pt>
                <c:pt idx="928">
                  <c:v>2.92464238984009</c:v>
                </c:pt>
                <c:pt idx="929">
                  <c:v>2.9137432145085902</c:v>
                </c:pt>
                <c:pt idx="930">
                  <c:v>2.9030465841287301</c:v>
                </c:pt>
                <c:pt idx="931">
                  <c:v>2.8923920846612701</c:v>
                </c:pt>
                <c:pt idx="932">
                  <c:v>2.8697923568219701</c:v>
                </c:pt>
                <c:pt idx="933">
                  <c:v>2.8596161815819801</c:v>
                </c:pt>
                <c:pt idx="934">
                  <c:v>2.8495881220555299</c:v>
                </c:pt>
                <c:pt idx="935">
                  <c:v>2.8399106820745499</c:v>
                </c:pt>
                <c:pt idx="936">
                  <c:v>2.83045082675629</c:v>
                </c:pt>
                <c:pt idx="937">
                  <c:v>2.8213855650815498</c:v>
                </c:pt>
                <c:pt idx="938">
                  <c:v>2.8125939225427401</c:v>
                </c:pt>
                <c:pt idx="939">
                  <c:v>2.8042250860765301</c:v>
                </c:pt>
                <c:pt idx="940">
                  <c:v>2.7886693424497202</c:v>
                </c:pt>
                <c:pt idx="941">
                  <c:v>2.78106011060293</c:v>
                </c:pt>
                <c:pt idx="942">
                  <c:v>2.7737839751846001</c:v>
                </c:pt>
                <c:pt idx="943">
                  <c:v>2.7669295543301402</c:v>
                </c:pt>
                <c:pt idx="944">
                  <c:v>2.7603723544788101</c:v>
                </c:pt>
                <c:pt idx="945">
                  <c:v>2.7542728790976199</c:v>
                </c:pt>
                <c:pt idx="946">
                  <c:v>2.74843844244187</c:v>
                </c:pt>
                <c:pt idx="947">
                  <c:v>2.7430184682519299</c:v>
                </c:pt>
                <c:pt idx="948">
                  <c:v>2.7359043968790502</c:v>
                </c:pt>
                <c:pt idx="949">
                  <c:v>2.7314208982259198</c:v>
                </c:pt>
                <c:pt idx="950">
                  <c:v>2.7270201177653601</c:v>
                </c:pt>
                <c:pt idx="951">
                  <c:v>2.72267597296115</c:v>
                </c:pt>
                <c:pt idx="952">
                  <c:v>2.7185645223552601</c:v>
                </c:pt>
                <c:pt idx="953">
                  <c:v>2.7146678858095901</c:v>
                </c:pt>
                <c:pt idx="954">
                  <c:v>2.7109570616661198</c:v>
                </c:pt>
                <c:pt idx="955">
                  <c:v>2.7073961185231199</c:v>
                </c:pt>
                <c:pt idx="956">
                  <c:v>2.7054302419279899</c:v>
                </c:pt>
                <c:pt idx="957">
                  <c:v>2.7021488708505199</c:v>
                </c:pt>
                <c:pt idx="958">
                  <c:v>2.6990054327304698</c:v>
                </c:pt>
                <c:pt idx="959">
                  <c:v>2.6959253381441401</c:v>
                </c:pt>
                <c:pt idx="960">
                  <c:v>2.6929403945376702</c:v>
                </c:pt>
                <c:pt idx="961">
                  <c:v>2.6900012200810002</c:v>
                </c:pt>
                <c:pt idx="962">
                  <c:v>2.6871351487809898</c:v>
                </c:pt>
                <c:pt idx="963">
                  <c:v>2.68429206764544</c:v>
                </c:pt>
                <c:pt idx="964">
                  <c:v>2.6841017284242601</c:v>
                </c:pt>
                <c:pt idx="965">
                  <c:v>2.6813380802099802</c:v>
                </c:pt>
                <c:pt idx="966">
                  <c:v>2.6785778880807198</c:v>
                </c:pt>
                <c:pt idx="967">
                  <c:v>2.6758593840568299</c:v>
                </c:pt>
                <c:pt idx="968">
                  <c:v>2.6731394869179601</c:v>
                </c:pt>
                <c:pt idx="969">
                  <c:v>2.6704604941936099</c:v>
                </c:pt>
                <c:pt idx="970">
                  <c:v>2.6677774728243802</c:v>
                </c:pt>
                <c:pt idx="971">
                  <c:v>2.6650950801784199</c:v>
                </c:pt>
                <c:pt idx="972">
                  <c:v>2.6654554229472902</c:v>
                </c:pt>
                <c:pt idx="973">
                  <c:v>2.6628916872111299</c:v>
                </c:pt>
                <c:pt idx="974">
                  <c:v>2.6602930262842102</c:v>
                </c:pt>
                <c:pt idx="975">
                  <c:v>2.65773435940898</c:v>
                </c:pt>
                <c:pt idx="976">
                  <c:v>2.6553466761501601</c:v>
                </c:pt>
                <c:pt idx="977">
                  <c:v>2.6529123416232001</c:v>
                </c:pt>
                <c:pt idx="978">
                  <c:v>2.6505652723905699</c:v>
                </c:pt>
                <c:pt idx="979">
                  <c:v>2.6482596533528202</c:v>
                </c:pt>
                <c:pt idx="980">
                  <c:v>2.6498596898220601</c:v>
                </c:pt>
                <c:pt idx="981">
                  <c:v>2.64764970002597</c:v>
                </c:pt>
                <c:pt idx="982">
                  <c:v>2.64559278065077</c:v>
                </c:pt>
                <c:pt idx="983">
                  <c:v>2.6436710472582901</c:v>
                </c:pt>
                <c:pt idx="984">
                  <c:v>2.6418252861367399</c:v>
                </c:pt>
                <c:pt idx="985">
                  <c:v>2.6401337495644301</c:v>
                </c:pt>
                <c:pt idx="986">
                  <c:v>2.63853133078364</c:v>
                </c:pt>
                <c:pt idx="987">
                  <c:v>2.6371838836144899</c:v>
                </c:pt>
                <c:pt idx="988">
                  <c:v>2.6415422160549902</c:v>
                </c:pt>
                <c:pt idx="989">
                  <c:v>2.6403104920302001</c:v>
                </c:pt>
                <c:pt idx="990">
                  <c:v>2.6392782619247401</c:v>
                </c:pt>
                <c:pt idx="991">
                  <c:v>2.6385006029528402</c:v>
                </c:pt>
                <c:pt idx="992">
                  <c:v>2.6377282772866302</c:v>
                </c:pt>
                <c:pt idx="993">
                  <c:v>2.63711030144853</c:v>
                </c:pt>
                <c:pt idx="994">
                  <c:v>2.63682049207089</c:v>
                </c:pt>
                <c:pt idx="995">
                  <c:v>2.63656403656731</c:v>
                </c:pt>
                <c:pt idx="996">
                  <c:v>2.6445832130442701</c:v>
                </c:pt>
                <c:pt idx="997">
                  <c:v>2.6446417222221599</c:v>
                </c:pt>
                <c:pt idx="998">
                  <c:v>2.64467866516395</c:v>
                </c:pt>
                <c:pt idx="999">
                  <c:v>2.6449410598068499</c:v>
                </c:pt>
                <c:pt idx="1000">
                  <c:v>2.6451340167980302</c:v>
                </c:pt>
                <c:pt idx="1001">
                  <c:v>2.6455692630857102</c:v>
                </c:pt>
                <c:pt idx="1002">
                  <c:v>2.64581552023331</c:v>
                </c:pt>
                <c:pt idx="1003">
                  <c:v>2.64632148086939</c:v>
                </c:pt>
                <c:pt idx="1004">
                  <c:v>2.6555171760504699</c:v>
                </c:pt>
                <c:pt idx="1005">
                  <c:v>2.6554406368528101</c:v>
                </c:pt>
                <c:pt idx="1006">
                  <c:v>2.6557360499565599</c:v>
                </c:pt>
                <c:pt idx="1007">
                  <c:v>2.6556632171271102</c:v>
                </c:pt>
                <c:pt idx="1008">
                  <c:v>2.65564514361431</c:v>
                </c:pt>
                <c:pt idx="1009">
                  <c:v>2.6552911068648202</c:v>
                </c:pt>
                <c:pt idx="1010">
                  <c:v>2.6550026611055002</c:v>
                </c:pt>
                <c:pt idx="1011">
                  <c:v>2.6543184485814102</c:v>
                </c:pt>
                <c:pt idx="1012">
                  <c:v>2.6602795254825899</c:v>
                </c:pt>
                <c:pt idx="1013">
                  <c:v>2.65923197970328</c:v>
                </c:pt>
                <c:pt idx="1014">
                  <c:v>2.6580427359841701</c:v>
                </c:pt>
                <c:pt idx="1015">
                  <c:v>2.6567584902831798</c:v>
                </c:pt>
                <c:pt idx="1016">
                  <c:v>2.6551753403091101</c:v>
                </c:pt>
                <c:pt idx="1017">
                  <c:v>2.6535396407361298</c:v>
                </c:pt>
                <c:pt idx="1018">
                  <c:v>2.6516381725046001</c:v>
                </c:pt>
                <c:pt idx="1019">
                  <c:v>2.6497238604279998</c:v>
                </c:pt>
                <c:pt idx="1020">
                  <c:v>2.6515677895941701</c:v>
                </c:pt>
                <c:pt idx="1021">
                  <c:v>2.6492981465591701</c:v>
                </c:pt>
                <c:pt idx="1022">
                  <c:v>2.64692847009717</c:v>
                </c:pt>
                <c:pt idx="1023">
                  <c:v>2.6445023103371899</c:v>
                </c:pt>
                <c:pt idx="1024">
                  <c:v>2.64198658887</c:v>
                </c:pt>
                <c:pt idx="1025">
                  <c:v>2.6394504641180698</c:v>
                </c:pt>
                <c:pt idx="1026">
                  <c:v>2.6368419546883302</c:v>
                </c:pt>
                <c:pt idx="1027">
                  <c:v>2.63430423203839</c:v>
                </c:pt>
                <c:pt idx="1028">
                  <c:v>2.6348114413134498</c:v>
                </c:pt>
                <c:pt idx="1029">
                  <c:v>2.6322744196129899</c:v>
                </c:pt>
                <c:pt idx="1030">
                  <c:v>2.6298175232761198</c:v>
                </c:pt>
                <c:pt idx="1031">
                  <c:v>2.6274097969513601</c:v>
                </c:pt>
                <c:pt idx="1032">
                  <c:v>2.6251222449207399</c:v>
                </c:pt>
                <c:pt idx="1033">
                  <c:v>2.62291705376499</c:v>
                </c:pt>
                <c:pt idx="1034">
                  <c:v>2.6208688084581602</c:v>
                </c:pt>
                <c:pt idx="1035">
                  <c:v>2.6189315219924398</c:v>
                </c:pt>
                <c:pt idx="1036">
                  <c:v>2.6218268172190702</c:v>
                </c:pt>
                <c:pt idx="1037">
                  <c:v>2.6203113986414799</c:v>
                </c:pt>
                <c:pt idx="1038">
                  <c:v>2.6188087493301402</c:v>
                </c:pt>
                <c:pt idx="1039">
                  <c:v>2.61760277607616</c:v>
                </c:pt>
                <c:pt idx="1040">
                  <c:v>2.6164345219618101</c:v>
                </c:pt>
                <c:pt idx="1041">
                  <c:v>2.6155262283612499</c:v>
                </c:pt>
                <c:pt idx="1042">
                  <c:v>2.6148303300292</c:v>
                </c:pt>
                <c:pt idx="1043">
                  <c:v>2.6141303344928999</c:v>
                </c:pt>
                <c:pt idx="1044">
                  <c:v>2.6209981602620198</c:v>
                </c:pt>
                <c:pt idx="1045">
                  <c:v>2.62055136659251</c:v>
                </c:pt>
                <c:pt idx="1046">
                  <c:v>2.6202728215037601</c:v>
                </c:pt>
                <c:pt idx="1047">
                  <c:v>2.6201494897477899</c:v>
                </c:pt>
                <c:pt idx="1048">
                  <c:v>2.6200505436660002</c:v>
                </c:pt>
                <c:pt idx="1049">
                  <c:v>2.6200751064793599</c:v>
                </c:pt>
                <c:pt idx="1050">
                  <c:v>2.6200814161767001</c:v>
                </c:pt>
                <c:pt idx="1051">
                  <c:v>2.6201769790856302</c:v>
                </c:pt>
                <c:pt idx="1052">
                  <c:v>2.6286001624562201</c:v>
                </c:pt>
                <c:pt idx="1053">
                  <c:v>2.6286236512190699</c:v>
                </c:pt>
                <c:pt idx="1054">
                  <c:v>2.6286847045076298</c:v>
                </c:pt>
                <c:pt idx="1055">
                  <c:v>2.62863339401687</c:v>
                </c:pt>
                <c:pt idx="1056">
                  <c:v>2.6285871653183799</c:v>
                </c:pt>
                <c:pt idx="1057">
                  <c:v>2.6284089264502599</c:v>
                </c:pt>
                <c:pt idx="1058">
                  <c:v>2.6282073082270401</c:v>
                </c:pt>
                <c:pt idx="1059">
                  <c:v>2.6278529854216099</c:v>
                </c:pt>
                <c:pt idx="1060">
                  <c:v>2.6348010630782999</c:v>
                </c:pt>
                <c:pt idx="1061">
                  <c:v>2.6341667019437098</c:v>
                </c:pt>
                <c:pt idx="1062">
                  <c:v>2.63347295515642</c:v>
                </c:pt>
                <c:pt idx="1063">
                  <c:v>2.6328150533053698</c:v>
                </c:pt>
                <c:pt idx="1064">
                  <c:v>2.6319363384021002</c:v>
                </c:pt>
                <c:pt idx="1065">
                  <c:v>2.6308397021131702</c:v>
                </c:pt>
                <c:pt idx="1066">
                  <c:v>2.6296326303728002</c:v>
                </c:pt>
                <c:pt idx="1067">
                  <c:v>2.6284507871538301</c:v>
                </c:pt>
                <c:pt idx="1068">
                  <c:v>2.63273670561578</c:v>
                </c:pt>
                <c:pt idx="1069">
                  <c:v>2.63121613013341</c:v>
                </c:pt>
                <c:pt idx="1070">
                  <c:v>2.6296855099227701</c:v>
                </c:pt>
                <c:pt idx="1071">
                  <c:v>2.6279940171140601</c:v>
                </c:pt>
                <c:pt idx="1072">
                  <c:v>2.6262258387835899</c:v>
                </c:pt>
                <c:pt idx="1073">
                  <c:v>2.6244931706605401</c:v>
                </c:pt>
                <c:pt idx="1074">
                  <c:v>2.6225861561316801</c:v>
                </c:pt>
                <c:pt idx="1075">
                  <c:v>2.6207491091566899</c:v>
                </c:pt>
                <c:pt idx="1076">
                  <c:v>2.6230735131209699</c:v>
                </c:pt>
                <c:pt idx="1077">
                  <c:v>2.6209737337663701</c:v>
                </c:pt>
                <c:pt idx="1078">
                  <c:v>2.6187807552275699</c:v>
                </c:pt>
                <c:pt idx="1079">
                  <c:v>2.6166177381943898</c:v>
                </c:pt>
                <c:pt idx="1080">
                  <c:v>2.6143836530412501</c:v>
                </c:pt>
                <c:pt idx="1081">
                  <c:v>2.6120801022482301</c:v>
                </c:pt>
                <c:pt idx="1082">
                  <c:v>2.60969422570304</c:v>
                </c:pt>
                <c:pt idx="1083">
                  <c:v>2.6072254304492799</c:v>
                </c:pt>
                <c:pt idx="1084">
                  <c:v>2.6077175856974799</c:v>
                </c:pt>
                <c:pt idx="1085">
                  <c:v>2.6050071888102</c:v>
                </c:pt>
                <c:pt idx="1086">
                  <c:v>2.6021934348511202</c:v>
                </c:pt>
                <c:pt idx="1087">
                  <c:v>2.5992626610756102</c:v>
                </c:pt>
                <c:pt idx="1088">
                  <c:v>2.5962611083397</c:v>
                </c:pt>
                <c:pt idx="1089">
                  <c:v>2.5931013738587501</c:v>
                </c:pt>
                <c:pt idx="1090">
                  <c:v>2.5898264739913799</c:v>
                </c:pt>
                <c:pt idx="1091">
                  <c:v>2.5863773228290898</c:v>
                </c:pt>
                <c:pt idx="1092">
                  <c:v>2.5837299554973598</c:v>
                </c:pt>
                <c:pt idx="1093">
                  <c:v>2.5800075201856099</c:v>
                </c:pt>
                <c:pt idx="1094">
                  <c:v>2.5761478382064502</c:v>
                </c:pt>
                <c:pt idx="1095">
                  <c:v>2.5721525124807401</c:v>
                </c:pt>
                <c:pt idx="1096">
                  <c:v>2.5680327353209602</c:v>
                </c:pt>
                <c:pt idx="1097">
                  <c:v>2.56380495763959</c:v>
                </c:pt>
                <c:pt idx="1098">
                  <c:v>2.5594792323599602</c:v>
                </c:pt>
                <c:pt idx="1099">
                  <c:v>2.55508080895516</c:v>
                </c:pt>
                <c:pt idx="1100">
                  <c:v>2.5497074104439301</c:v>
                </c:pt>
                <c:pt idx="1101">
                  <c:v>2.54526024382373</c:v>
                </c:pt>
                <c:pt idx="1102">
                  <c:v>2.5407883812756</c:v>
                </c:pt>
                <c:pt idx="1103">
                  <c:v>2.5363247977977599</c:v>
                </c:pt>
                <c:pt idx="1104">
                  <c:v>2.5319286500047</c:v>
                </c:pt>
                <c:pt idx="1105">
                  <c:v>2.5276104749950199</c:v>
                </c:pt>
                <c:pt idx="1106">
                  <c:v>2.5234173806047999</c:v>
                </c:pt>
                <c:pt idx="1107">
                  <c:v>2.5193649755416301</c:v>
                </c:pt>
                <c:pt idx="1108">
                  <c:v>2.5157135287860202</c:v>
                </c:pt>
                <c:pt idx="1109">
                  <c:v>2.5120213958939202</c:v>
                </c:pt>
                <c:pt idx="1110">
                  <c:v>2.5085605105939499</c:v>
                </c:pt>
                <c:pt idx="1111">
                  <c:v>2.5053529474043299</c:v>
                </c:pt>
                <c:pt idx="1112">
                  <c:v>2.5023904918203299</c:v>
                </c:pt>
                <c:pt idx="1113">
                  <c:v>2.4997182621474998</c:v>
                </c:pt>
                <c:pt idx="1114">
                  <c:v>2.49730168258337</c:v>
                </c:pt>
                <c:pt idx="1115">
                  <c:v>2.4952111570173701</c:v>
                </c:pt>
                <c:pt idx="1116">
                  <c:v>2.5042841702509602</c:v>
                </c:pt>
                <c:pt idx="1117">
                  <c:v>2.5020764413533798</c:v>
                </c:pt>
                <c:pt idx="1118">
                  <c:v>2.5007541933725199</c:v>
                </c:pt>
                <c:pt idx="1119">
                  <c:v>2.4996016819811202</c:v>
                </c:pt>
                <c:pt idx="1120">
                  <c:v>2.4985015340871302</c:v>
                </c:pt>
                <c:pt idx="1121">
                  <c:v>2.49769631961105</c:v>
                </c:pt>
                <c:pt idx="1122">
                  <c:v>2.4970145242937698</c:v>
                </c:pt>
                <c:pt idx="1123">
                  <c:v>2.4964320965273599</c:v>
                </c:pt>
                <c:pt idx="1124">
                  <c:v>2.5029909232034599</c:v>
                </c:pt>
                <c:pt idx="1125">
                  <c:v>2.5020829035896699</c:v>
                </c:pt>
                <c:pt idx="1126">
                  <c:v>2.5016541977919702</c:v>
                </c:pt>
                <c:pt idx="1127">
                  <c:v>2.5011585412952</c:v>
                </c:pt>
                <c:pt idx="1128">
                  <c:v>2.5004731913167899</c:v>
                </c:pt>
                <c:pt idx="1129">
                  <c:v>2.49989099409947</c:v>
                </c:pt>
                <c:pt idx="1130">
                  <c:v>2.49924480259339</c:v>
                </c:pt>
                <c:pt idx="1131">
                  <c:v>2.49851889693673</c:v>
                </c:pt>
                <c:pt idx="1132">
                  <c:v>2.50403133463259</c:v>
                </c:pt>
                <c:pt idx="1133">
                  <c:v>2.5030443029168201</c:v>
                </c:pt>
                <c:pt idx="1134">
                  <c:v>2.5019832949084</c:v>
                </c:pt>
                <c:pt idx="1135">
                  <c:v>2.5009784893107398</c:v>
                </c:pt>
                <c:pt idx="1136">
                  <c:v>2.4997799721535099</c:v>
                </c:pt>
                <c:pt idx="1137">
                  <c:v>2.4986913679933598</c:v>
                </c:pt>
                <c:pt idx="1138">
                  <c:v>2.4973931805723599</c:v>
                </c:pt>
                <c:pt idx="1139">
                  <c:v>2.49606067369242</c:v>
                </c:pt>
                <c:pt idx="1140">
                  <c:v>2.5002317814889801</c:v>
                </c:pt>
                <c:pt idx="1141">
                  <c:v>2.4988739091000398</c:v>
                </c:pt>
                <c:pt idx="1142">
                  <c:v>2.4976539341345401</c:v>
                </c:pt>
                <c:pt idx="1143">
                  <c:v>2.4963346275073199</c:v>
                </c:pt>
                <c:pt idx="1144">
                  <c:v>2.4952270845915399</c:v>
                </c:pt>
                <c:pt idx="1145">
                  <c:v>2.4940068610037098</c:v>
                </c:pt>
                <c:pt idx="1146">
                  <c:v>2.49285445198421</c:v>
                </c:pt>
                <c:pt idx="1147">
                  <c:v>2.4919148222233498</c:v>
                </c:pt>
                <c:pt idx="1148">
                  <c:v>2.4970272110738998</c:v>
                </c:pt>
                <c:pt idx="1149">
                  <c:v>2.4963147531059802</c:v>
                </c:pt>
                <c:pt idx="1150">
                  <c:v>2.49550461591455</c:v>
                </c:pt>
                <c:pt idx="1151">
                  <c:v>2.49494906261411</c:v>
                </c:pt>
                <c:pt idx="1152">
                  <c:v>2.49433370893912</c:v>
                </c:pt>
                <c:pt idx="1153">
                  <c:v>2.4938613965252001</c:v>
                </c:pt>
                <c:pt idx="1154">
                  <c:v>2.4935914837820898</c:v>
                </c:pt>
                <c:pt idx="1155">
                  <c:v>2.4932315495862301</c:v>
                </c:pt>
                <c:pt idx="1156">
                  <c:v>2.5006676454668302</c:v>
                </c:pt>
                <c:pt idx="1157">
                  <c:v>2.5004222958411302</c:v>
                </c:pt>
                <c:pt idx="1158">
                  <c:v>2.5002217551961201</c:v>
                </c:pt>
                <c:pt idx="1159">
                  <c:v>2.5003004804614202</c:v>
                </c:pt>
                <c:pt idx="1160">
                  <c:v>2.5001628515481098</c:v>
                </c:pt>
                <c:pt idx="1161">
                  <c:v>2.5002134988002198</c:v>
                </c:pt>
                <c:pt idx="1162">
                  <c:v>2.5000823338297402</c:v>
                </c:pt>
                <c:pt idx="1163">
                  <c:v>2.5001754507895599</c:v>
                </c:pt>
                <c:pt idx="1164">
                  <c:v>2.5079366327652801</c:v>
                </c:pt>
                <c:pt idx="1165">
                  <c:v>2.5075468837886601</c:v>
                </c:pt>
                <c:pt idx="1166">
                  <c:v>2.50752446539579</c:v>
                </c:pt>
                <c:pt idx="1167">
                  <c:v>2.5072167306835702</c:v>
                </c:pt>
                <c:pt idx="1168">
                  <c:v>2.5070269505179601</c:v>
                </c:pt>
                <c:pt idx="1169">
                  <c:v>2.5066066000115099</c:v>
                </c:pt>
                <c:pt idx="1170">
                  <c:v>2.5062957609854499</c:v>
                </c:pt>
                <c:pt idx="1171">
                  <c:v>2.5058203558511498</c:v>
                </c:pt>
                <c:pt idx="1172">
                  <c:v>2.5123545545207202</c:v>
                </c:pt>
                <c:pt idx="1173">
                  <c:v>2.5117121434965699</c:v>
                </c:pt>
                <c:pt idx="1174">
                  <c:v>2.5110709445434001</c:v>
                </c:pt>
                <c:pt idx="1175">
                  <c:v>2.5104931285908201</c:v>
                </c:pt>
                <c:pt idx="1176">
                  <c:v>2.5097296970785501</c:v>
                </c:pt>
                <c:pt idx="1177">
                  <c:v>2.5089403756038</c:v>
                </c:pt>
                <c:pt idx="1178">
                  <c:v>2.5082748349386499</c:v>
                </c:pt>
                <c:pt idx="1179">
                  <c:v>2.5074968049825501</c:v>
                </c:pt>
                <c:pt idx="1180">
                  <c:v>2.5132962094856901</c:v>
                </c:pt>
                <c:pt idx="1181">
                  <c:v>2.5125564095054398</c:v>
                </c:pt>
                <c:pt idx="1182">
                  <c:v>2.5116749944352299</c:v>
                </c:pt>
                <c:pt idx="1183">
                  <c:v>2.5109638301344601</c:v>
                </c:pt>
                <c:pt idx="1184">
                  <c:v>2.5103214779607099</c:v>
                </c:pt>
                <c:pt idx="1185">
                  <c:v>2.5095517208461202</c:v>
                </c:pt>
                <c:pt idx="1186">
                  <c:v>2.50901190075643</c:v>
                </c:pt>
                <c:pt idx="1187">
                  <c:v>2.50829941822064</c:v>
                </c:pt>
                <c:pt idx="1188">
                  <c:v>2.5145616607022698</c:v>
                </c:pt>
                <c:pt idx="1189">
                  <c:v>2.5139720563833299</c:v>
                </c:pt>
                <c:pt idx="1190">
                  <c:v>2.51347463242911</c:v>
                </c:pt>
                <c:pt idx="1191">
                  <c:v>2.5130186428622401</c:v>
                </c:pt>
                <c:pt idx="1192">
                  <c:v>2.5123957594072399</c:v>
                </c:pt>
                <c:pt idx="1193">
                  <c:v>2.5120347125931399</c:v>
                </c:pt>
                <c:pt idx="1194">
                  <c:v>2.51171928836439</c:v>
                </c:pt>
                <c:pt idx="1195">
                  <c:v>2.51156322393483</c:v>
                </c:pt>
                <c:pt idx="1196">
                  <c:v>2.51886601742072</c:v>
                </c:pt>
                <c:pt idx="1197">
                  <c:v>2.5183999369919698</c:v>
                </c:pt>
                <c:pt idx="1198">
                  <c:v>2.5183869144909101</c:v>
                </c:pt>
                <c:pt idx="1199">
                  <c:v>2.5181854157180599</c:v>
                </c:pt>
                <c:pt idx="1200">
                  <c:v>2.5182082208133401</c:v>
                </c:pt>
                <c:pt idx="1201">
                  <c:v>2.5180952474318898</c:v>
                </c:pt>
                <c:pt idx="1202">
                  <c:v>2.5182075073314798</c:v>
                </c:pt>
                <c:pt idx="1203">
                  <c:v>2.5182370341620599</c:v>
                </c:pt>
                <c:pt idx="1204">
                  <c:v>2.5265958488361799</c:v>
                </c:pt>
                <c:pt idx="1205">
                  <c:v>2.5266241736843802</c:v>
                </c:pt>
                <c:pt idx="1206">
                  <c:v>2.5267439702327201</c:v>
                </c:pt>
                <c:pt idx="1207">
                  <c:v>2.52701379280483</c:v>
                </c:pt>
                <c:pt idx="1208">
                  <c:v>2.5271094393878499</c:v>
                </c:pt>
                <c:pt idx="1209">
                  <c:v>2.5272136369029501</c:v>
                </c:pt>
                <c:pt idx="1210">
                  <c:v>2.5275126719362899</c:v>
                </c:pt>
                <c:pt idx="1211">
                  <c:v>2.5276809122511898</c:v>
                </c:pt>
                <c:pt idx="1212">
                  <c:v>2.5363206774191598</c:v>
                </c:pt>
                <c:pt idx="1213">
                  <c:v>2.53637853679004</c:v>
                </c:pt>
                <c:pt idx="1214">
                  <c:v>2.5366551414687599</c:v>
                </c:pt>
                <c:pt idx="1215">
                  <c:v>2.5366369715409398</c:v>
                </c:pt>
                <c:pt idx="1216">
                  <c:v>2.5365754662815099</c:v>
                </c:pt>
                <c:pt idx="1217">
                  <c:v>2.5366326414821199</c:v>
                </c:pt>
                <c:pt idx="1218">
                  <c:v>2.5364958593495799</c:v>
                </c:pt>
                <c:pt idx="1219">
                  <c:v>2.5363936207044602</c:v>
                </c:pt>
                <c:pt idx="1220">
                  <c:v>2.5436194270534398</c:v>
                </c:pt>
                <c:pt idx="1221">
                  <c:v>2.5432030487901098</c:v>
                </c:pt>
                <c:pt idx="1222">
                  <c:v>2.5426267567741201</c:v>
                </c:pt>
                <c:pt idx="1223">
                  <c:v>2.5419478254568699</c:v>
                </c:pt>
                <c:pt idx="1224">
                  <c:v>2.5413038229331</c:v>
                </c:pt>
                <c:pt idx="1225">
                  <c:v>2.5403915332979201</c:v>
                </c:pt>
                <c:pt idx="1226">
                  <c:v>2.539544176288</c:v>
                </c:pt>
                <c:pt idx="1227">
                  <c:v>2.5383908178783101</c:v>
                </c:pt>
                <c:pt idx="1228">
                  <c:v>2.5428496079412501</c:v>
                </c:pt>
                <c:pt idx="1229">
                  <c:v>2.5414575831227801</c:v>
                </c:pt>
                <c:pt idx="1230">
                  <c:v>2.5399562900382802</c:v>
                </c:pt>
                <c:pt idx="1231">
                  <c:v>2.5384662671951501</c:v>
                </c:pt>
                <c:pt idx="1232">
                  <c:v>2.5367704252474401</c:v>
                </c:pt>
                <c:pt idx="1233">
                  <c:v>2.5350595765266801</c:v>
                </c:pt>
                <c:pt idx="1234">
                  <c:v>2.5332399484160399</c:v>
                </c:pt>
                <c:pt idx="1235">
                  <c:v>2.5313908999944599</c:v>
                </c:pt>
                <c:pt idx="1236">
                  <c:v>2.5336246096570001</c:v>
                </c:pt>
                <c:pt idx="1237">
                  <c:v>2.5316570699676499</c:v>
                </c:pt>
                <c:pt idx="1238">
                  <c:v>2.5297088661704499</c:v>
                </c:pt>
                <c:pt idx="1239">
                  <c:v>2.5277889274032899</c:v>
                </c:pt>
                <c:pt idx="1240">
                  <c:v>2.5257907815930198</c:v>
                </c:pt>
                <c:pt idx="1241">
                  <c:v>2.5238224822254001</c:v>
                </c:pt>
                <c:pt idx="1242">
                  <c:v>2.5220299686408798</c:v>
                </c:pt>
                <c:pt idx="1243">
                  <c:v>2.52016994802519</c:v>
                </c:pt>
                <c:pt idx="1244">
                  <c:v>2.5229344028691898</c:v>
                </c:pt>
                <c:pt idx="1245">
                  <c:v>2.5212715652347102</c:v>
                </c:pt>
                <c:pt idx="1246">
                  <c:v>2.5197828853330702</c:v>
                </c:pt>
                <c:pt idx="1247">
                  <c:v>2.5182972242783999</c:v>
                </c:pt>
                <c:pt idx="1248">
                  <c:v>2.5169298239295799</c:v>
                </c:pt>
                <c:pt idx="1249">
                  <c:v>2.5158196260047201</c:v>
                </c:pt>
                <c:pt idx="1250">
                  <c:v>2.5147579234584798</c:v>
                </c:pt>
                <c:pt idx="1251">
                  <c:v>2.51392530374694</c:v>
                </c:pt>
                <c:pt idx="1252">
                  <c:v>2.5195851052108802</c:v>
                </c:pt>
                <c:pt idx="1253">
                  <c:v>2.5189329225944102</c:v>
                </c:pt>
                <c:pt idx="1254">
                  <c:v>2.5183606272761598</c:v>
                </c:pt>
                <c:pt idx="1255">
                  <c:v>2.5179191240892198</c:v>
                </c:pt>
                <c:pt idx="1256">
                  <c:v>2.5177636753927399</c:v>
                </c:pt>
                <c:pt idx="1257">
                  <c:v>2.5175463523589099</c:v>
                </c:pt>
                <c:pt idx="1258">
                  <c:v>2.5176638277905199</c:v>
                </c:pt>
                <c:pt idx="1259">
                  <c:v>2.5176276166534399</c:v>
                </c:pt>
                <c:pt idx="1260">
                  <c:v>2.5259688994774399</c:v>
                </c:pt>
                <c:pt idx="1261">
                  <c:v>2.5260014087978302</c:v>
                </c:pt>
                <c:pt idx="1262">
                  <c:v>2.5262703005059302</c:v>
                </c:pt>
                <c:pt idx="1263">
                  <c:v>2.5265731818675299</c:v>
                </c:pt>
                <c:pt idx="1264">
                  <c:v>2.5268908899009199</c:v>
                </c:pt>
                <c:pt idx="1265">
                  <c:v>2.5272184658658601</c:v>
                </c:pt>
                <c:pt idx="1266">
                  <c:v>2.5274158439184098</c:v>
                </c:pt>
                <c:pt idx="1267">
                  <c:v>2.5277969149152799</c:v>
                </c:pt>
                <c:pt idx="1268">
                  <c:v>2.53663376287028</c:v>
                </c:pt>
                <c:pt idx="1269">
                  <c:v>2.5367687407404702</c:v>
                </c:pt>
                <c:pt idx="1270">
                  <c:v>2.5368744700358099</c:v>
                </c:pt>
                <c:pt idx="1271">
                  <c:v>2.5369472599559901</c:v>
                </c:pt>
                <c:pt idx="1272">
                  <c:v>2.5372263021754402</c:v>
                </c:pt>
                <c:pt idx="1273">
                  <c:v>2.5372195640797202</c:v>
                </c:pt>
                <c:pt idx="1274">
                  <c:v>2.53735957685543</c:v>
                </c:pt>
                <c:pt idx="1275">
                  <c:v>2.5372808128117499</c:v>
                </c:pt>
                <c:pt idx="1276">
                  <c:v>2.5451607456873302</c:v>
                </c:pt>
                <c:pt idx="1277">
                  <c:v>2.5451826249421399</c:v>
                </c:pt>
                <c:pt idx="1278">
                  <c:v>2.5449984757798001</c:v>
                </c:pt>
                <c:pt idx="1279">
                  <c:v>2.5448504459216599</c:v>
                </c:pt>
                <c:pt idx="1280">
                  <c:v>2.54480034127393</c:v>
                </c:pt>
                <c:pt idx="1281">
                  <c:v>2.5445606298297299</c:v>
                </c:pt>
                <c:pt idx="1282">
                  <c:v>2.54448536301962</c:v>
                </c:pt>
                <c:pt idx="1283">
                  <c:v>2.5442301268256302</c:v>
                </c:pt>
                <c:pt idx="1284">
                  <c:v>2.5516913935788499</c:v>
                </c:pt>
                <c:pt idx="1285">
                  <c:v>2.5516020012862599</c:v>
                </c:pt>
                <c:pt idx="1286">
                  <c:v>2.5513408812542</c:v>
                </c:pt>
                <c:pt idx="1287">
                  <c:v>2.55114373727982</c:v>
                </c:pt>
                <c:pt idx="1288">
                  <c:v>2.5510695829907699</c:v>
                </c:pt>
                <c:pt idx="1289">
                  <c:v>2.5508265396144099</c:v>
                </c:pt>
                <c:pt idx="1290">
                  <c:v>2.5507639277210399</c:v>
                </c:pt>
                <c:pt idx="1291">
                  <c:v>2.55053559040774</c:v>
                </c:pt>
                <c:pt idx="1292">
                  <c:v>2.55820039400504</c:v>
                </c:pt>
                <c:pt idx="1293">
                  <c:v>2.5579576281565801</c:v>
                </c:pt>
                <c:pt idx="1294">
                  <c:v>2.5577618103265398</c:v>
                </c:pt>
                <c:pt idx="1295">
                  <c:v>2.55766281178607</c:v>
                </c:pt>
                <c:pt idx="1296">
                  <c:v>2.55748411770786</c:v>
                </c:pt>
                <c:pt idx="1297">
                  <c:v>2.5572681929567702</c:v>
                </c:pt>
                <c:pt idx="1298">
                  <c:v>2.5568923944247399</c:v>
                </c:pt>
                <c:pt idx="1299">
                  <c:v>2.55645886510771</c:v>
                </c:pt>
                <c:pt idx="1300">
                  <c:v>2.56327166002702</c:v>
                </c:pt>
                <c:pt idx="1301">
                  <c:v>2.5626847867783402</c:v>
                </c:pt>
                <c:pt idx="1302">
                  <c:v>2.5621038176012698</c:v>
                </c:pt>
                <c:pt idx="1303">
                  <c:v>2.5614077232887502</c:v>
                </c:pt>
                <c:pt idx="1304">
                  <c:v>2.56058158637796</c:v>
                </c:pt>
                <c:pt idx="1305">
                  <c:v>2.55956432265523</c:v>
                </c:pt>
                <c:pt idx="1306">
                  <c:v>2.5584317619229799</c:v>
                </c:pt>
                <c:pt idx="1307">
                  <c:v>2.5570025708486899</c:v>
                </c:pt>
                <c:pt idx="1308">
                  <c:v>2.5605508028701598</c:v>
                </c:pt>
                <c:pt idx="1309">
                  <c:v>2.5587360385187199</c:v>
                </c:pt>
                <c:pt idx="1310">
                  <c:v>2.55677857886376</c:v>
                </c:pt>
                <c:pt idx="1311">
                  <c:v>2.5545994883802599</c:v>
                </c:pt>
                <c:pt idx="1312">
                  <c:v>2.5522320957084101</c:v>
                </c:pt>
                <c:pt idx="1313">
                  <c:v>2.5495564500542001</c:v>
                </c:pt>
                <c:pt idx="1314">
                  <c:v>2.5466857882489</c:v>
                </c:pt>
                <c:pt idx="1315">
                  <c:v>2.5435341346851699</c:v>
                </c:pt>
                <c:pt idx="1316">
                  <c:v>2.5412072319790302</c:v>
                </c:pt>
                <c:pt idx="1317">
                  <c:v>2.5375068297844101</c:v>
                </c:pt>
                <c:pt idx="1318">
                  <c:v>2.5335287078339999</c:v>
                </c:pt>
                <c:pt idx="1319">
                  <c:v>2.52926454881699</c:v>
                </c:pt>
                <c:pt idx="1320">
                  <c:v>2.5247246769859402</c:v>
                </c:pt>
                <c:pt idx="1321">
                  <c:v>2.5199037454317401</c:v>
                </c:pt>
                <c:pt idx="1322">
                  <c:v>2.5147796693366402</c:v>
                </c:pt>
                <c:pt idx="1323">
                  <c:v>2.5093902042092999</c:v>
                </c:pt>
                <c:pt idx="1324">
                  <c:v>2.5002682042174298</c:v>
                </c:pt>
                <c:pt idx="1325">
                  <c:v>2.4943706951531999</c:v>
                </c:pt>
                <c:pt idx="1326">
                  <c:v>2.48812114472722</c:v>
                </c:pt>
                <c:pt idx="1327">
                  <c:v>2.4816958192849401</c:v>
                </c:pt>
                <c:pt idx="1328">
                  <c:v>2.4749638644812602</c:v>
                </c:pt>
                <c:pt idx="1329">
                  <c:v>2.46815459896253</c:v>
                </c:pt>
                <c:pt idx="1330">
                  <c:v>2.4610133672882202</c:v>
                </c:pt>
                <c:pt idx="1331">
                  <c:v>2.4538509320672701</c:v>
                </c:pt>
                <c:pt idx="1332">
                  <c:v>2.4393874691087398</c:v>
                </c:pt>
                <c:pt idx="1333">
                  <c:v>2.4319585805975601</c:v>
                </c:pt>
                <c:pt idx="1334">
                  <c:v>2.4244213506294701</c:v>
                </c:pt>
                <c:pt idx="1335">
                  <c:v>2.4165584265296398</c:v>
                </c:pt>
                <c:pt idx="1336">
                  <c:v>2.4088544776985601</c:v>
                </c:pt>
                <c:pt idx="1337">
                  <c:v>2.4009091144592101</c:v>
                </c:pt>
                <c:pt idx="1338">
                  <c:v>2.3931092974750401</c:v>
                </c:pt>
                <c:pt idx="1339">
                  <c:v>2.3852789402604002</c:v>
                </c:pt>
                <c:pt idx="1340">
                  <c:v>2.3689740850607701</c:v>
                </c:pt>
                <c:pt idx="1341">
                  <c:v>2.36100212256668</c:v>
                </c:pt>
                <c:pt idx="1342">
                  <c:v>2.3530433785263898</c:v>
                </c:pt>
                <c:pt idx="1343">
                  <c:v>2.3452874058320301</c:v>
                </c:pt>
                <c:pt idx="1344">
                  <c:v>2.3373659772468098</c:v>
                </c:pt>
                <c:pt idx="1345">
                  <c:v>2.32954634508474</c:v>
                </c:pt>
                <c:pt idx="1346">
                  <c:v>2.3217037246177701</c:v>
                </c:pt>
                <c:pt idx="1347">
                  <c:v>2.3139081209589598</c:v>
                </c:pt>
                <c:pt idx="1348">
                  <c:v>2.2980028945325701</c:v>
                </c:pt>
                <c:pt idx="1349">
                  <c:v>2.29057387246884</c:v>
                </c:pt>
                <c:pt idx="1350">
                  <c:v>2.28314939326</c:v>
                </c:pt>
                <c:pt idx="1351">
                  <c:v>2.2756273808161001</c:v>
                </c:pt>
                <c:pt idx="1352">
                  <c:v>2.2681849772236999</c:v>
                </c:pt>
                <c:pt idx="1353">
                  <c:v>2.2608336580822201</c:v>
                </c:pt>
                <c:pt idx="1354">
                  <c:v>2.2535738224603801</c:v>
                </c:pt>
                <c:pt idx="1355">
                  <c:v>2.2464161288506799</c:v>
                </c:pt>
                <c:pt idx="1356">
                  <c:v>2.2323165219776699</c:v>
                </c:pt>
                <c:pt idx="1357">
                  <c:v>2.22572745690504</c:v>
                </c:pt>
                <c:pt idx="1358">
                  <c:v>2.21904258360374</c:v>
                </c:pt>
                <c:pt idx="1359">
                  <c:v>2.2123276781678198</c:v>
                </c:pt>
                <c:pt idx="1360">
                  <c:v>2.2057227292967099</c:v>
                </c:pt>
                <c:pt idx="1361">
                  <c:v>2.1992303815016001</c:v>
                </c:pt>
                <c:pt idx="1362">
                  <c:v>2.1928459669971998</c:v>
                </c:pt>
                <c:pt idx="1363">
                  <c:v>2.18663864834412</c:v>
                </c:pt>
                <c:pt idx="1364">
                  <c:v>2.1751913253035902</c:v>
                </c:pt>
                <c:pt idx="1365">
                  <c:v>2.16910573006898</c:v>
                </c:pt>
                <c:pt idx="1366">
                  <c:v>2.1629969770880999</c:v>
                </c:pt>
                <c:pt idx="1367">
                  <c:v>2.15703988072157</c:v>
                </c:pt>
                <c:pt idx="1368">
                  <c:v>2.1509819940880499</c:v>
                </c:pt>
                <c:pt idx="1369">
                  <c:v>2.1449496133911898</c:v>
                </c:pt>
                <c:pt idx="1370">
                  <c:v>2.13891881530538</c:v>
                </c:pt>
                <c:pt idx="1371">
                  <c:v>2.13279187183092</c:v>
                </c:pt>
                <c:pt idx="1372">
                  <c:v>2.11278198049791</c:v>
                </c:pt>
                <c:pt idx="1373">
                  <c:v>2.1069737400314699</c:v>
                </c:pt>
                <c:pt idx="1374">
                  <c:v>2.1004661397406301</c:v>
                </c:pt>
                <c:pt idx="1375">
                  <c:v>2.0938391888280101</c:v>
                </c:pt>
                <c:pt idx="1376">
                  <c:v>2.08707701344593</c:v>
                </c:pt>
                <c:pt idx="1377">
                  <c:v>2.0800544828628098</c:v>
                </c:pt>
                <c:pt idx="1378">
                  <c:v>2.07287014782951</c:v>
                </c:pt>
                <c:pt idx="1379">
                  <c:v>2.0655188752053002</c:v>
                </c:pt>
                <c:pt idx="1380">
                  <c:v>2.0492504980073498</c:v>
                </c:pt>
                <c:pt idx="1381">
                  <c:v>2.0414487338423002</c:v>
                </c:pt>
                <c:pt idx="1382">
                  <c:v>2.0334261626681198</c:v>
                </c:pt>
                <c:pt idx="1383">
                  <c:v>2.0249681897753602</c:v>
                </c:pt>
                <c:pt idx="1384">
                  <c:v>2.0164599849687299</c:v>
                </c:pt>
                <c:pt idx="1385">
                  <c:v>2.0076120725365998</c:v>
                </c:pt>
                <c:pt idx="1386">
                  <c:v>1.9988568669304001</c:v>
                </c:pt>
                <c:pt idx="1387">
                  <c:v>1.9897210291631</c:v>
                </c:pt>
                <c:pt idx="1388">
                  <c:v>1.9689743340166801</c:v>
                </c:pt>
                <c:pt idx="1389">
                  <c:v>1.96003832076534</c:v>
                </c:pt>
                <c:pt idx="1390">
                  <c:v>1.9508121732757899</c:v>
                </c:pt>
                <c:pt idx="1391">
                  <c:v>1.94194985053048</c:v>
                </c:pt>
                <c:pt idx="1392">
                  <c:v>1.9327774981040799</c:v>
                </c:pt>
                <c:pt idx="1393">
                  <c:v>1.9236889770066501</c:v>
                </c:pt>
                <c:pt idx="1394">
                  <c:v>1.91472353464556</c:v>
                </c:pt>
                <c:pt idx="1395">
                  <c:v>1.9059267069141601</c:v>
                </c:pt>
                <c:pt idx="1396">
                  <c:v>1.88656827161896</c:v>
                </c:pt>
                <c:pt idx="1397">
                  <c:v>1.87845197783266</c:v>
                </c:pt>
                <c:pt idx="1398">
                  <c:v>1.87037970257074</c:v>
                </c:pt>
                <c:pt idx="1399">
                  <c:v>1.8628179470271</c:v>
                </c:pt>
                <c:pt idx="1400">
                  <c:v>1.85539105406145</c:v>
                </c:pt>
                <c:pt idx="1401">
                  <c:v>1.84833463480317</c:v>
                </c:pt>
                <c:pt idx="1402">
                  <c:v>1.84167599547908</c:v>
                </c:pt>
                <c:pt idx="1403">
                  <c:v>1.83544569972048</c:v>
                </c:pt>
                <c:pt idx="1404">
                  <c:v>1.8245765297777701</c:v>
                </c:pt>
                <c:pt idx="1405">
                  <c:v>1.81931717123813</c:v>
                </c:pt>
                <c:pt idx="1406">
                  <c:v>1.81455515054744</c:v>
                </c:pt>
                <c:pt idx="1407">
                  <c:v>1.8102765747454299</c:v>
                </c:pt>
                <c:pt idx="1408">
                  <c:v>1.8065762565016099</c:v>
                </c:pt>
                <c:pt idx="1409">
                  <c:v>1.8034146427322999</c:v>
                </c:pt>
                <c:pt idx="1410">
                  <c:v>1.80082559678166</c:v>
                </c:pt>
                <c:pt idx="1411">
                  <c:v>1.7987838839563099</c:v>
                </c:pt>
                <c:pt idx="1412">
                  <c:v>1.8006745150613801</c:v>
                </c:pt>
                <c:pt idx="1413">
                  <c:v>1.79978174588843</c:v>
                </c:pt>
                <c:pt idx="1414">
                  <c:v>1.7992936034456</c:v>
                </c:pt>
                <c:pt idx="1415">
                  <c:v>1.7992768758742901</c:v>
                </c:pt>
                <c:pt idx="1416">
                  <c:v>1.7999208783002201</c:v>
                </c:pt>
                <c:pt idx="1417">
                  <c:v>1.8007325755867101</c:v>
                </c:pt>
                <c:pt idx="1418">
                  <c:v>1.8020807856419101</c:v>
                </c:pt>
                <c:pt idx="1419">
                  <c:v>1.8035110458785</c:v>
                </c:pt>
                <c:pt idx="1420">
                  <c:v>1.8153468795260701</c:v>
                </c:pt>
                <c:pt idx="1421">
                  <c:v>1.81706880547158</c:v>
                </c:pt>
                <c:pt idx="1422">
                  <c:v>1.81911517331665</c:v>
                </c:pt>
                <c:pt idx="1423">
                  <c:v>1.8211861919594701</c:v>
                </c:pt>
                <c:pt idx="1424">
                  <c:v>1.82297009718137</c:v>
                </c:pt>
                <c:pt idx="1425">
                  <c:v>1.82493932393775</c:v>
                </c:pt>
                <c:pt idx="1426">
                  <c:v>1.82655479223895</c:v>
                </c:pt>
                <c:pt idx="1427">
                  <c:v>1.82803176277893</c:v>
                </c:pt>
                <c:pt idx="1428">
                  <c:v>1.8374958731575399</c:v>
                </c:pt>
                <c:pt idx="1429">
                  <c:v>1.8380326184863101</c:v>
                </c:pt>
                <c:pt idx="1430">
                  <c:v>1.83801372203374</c:v>
                </c:pt>
                <c:pt idx="1431">
                  <c:v>1.8374098463492301</c:v>
                </c:pt>
                <c:pt idx="1432">
                  <c:v>1.83622729862481</c:v>
                </c:pt>
                <c:pt idx="1433">
                  <c:v>1.83431916495011</c:v>
                </c:pt>
                <c:pt idx="1434">
                  <c:v>1.83162510121606</c:v>
                </c:pt>
                <c:pt idx="1435">
                  <c:v>1.82806962492075</c:v>
                </c:pt>
                <c:pt idx="1436">
                  <c:v>1.8211571897163901</c:v>
                </c:pt>
                <c:pt idx="1437">
                  <c:v>1.8158982761975799</c:v>
                </c:pt>
                <c:pt idx="1438">
                  <c:v>1.80959476425896</c:v>
                </c:pt>
                <c:pt idx="1439">
                  <c:v>1.80232721189555</c:v>
                </c:pt>
                <c:pt idx="1440">
                  <c:v>1.7940573678398699</c:v>
                </c:pt>
                <c:pt idx="1441">
                  <c:v>1.7848156443507399</c:v>
                </c:pt>
                <c:pt idx="1442">
                  <c:v>1.7749293081534701</c:v>
                </c:pt>
                <c:pt idx="1443">
                  <c:v>1.7638979770583301</c:v>
                </c:pt>
                <c:pt idx="1444">
                  <c:v>1.7336026316231701</c:v>
                </c:pt>
                <c:pt idx="1445">
                  <c:v>1.7211051174491001</c:v>
                </c:pt>
                <c:pt idx="1446">
                  <c:v>1.70747764981496</c:v>
                </c:pt>
                <c:pt idx="1447">
                  <c:v>1.6928928110417401</c:v>
                </c:pt>
                <c:pt idx="1448">
                  <c:v>1.67756589765229</c:v>
                </c:pt>
                <c:pt idx="1449">
                  <c:v>1.6615580126504901</c:v>
                </c:pt>
                <c:pt idx="1450">
                  <c:v>1.64554906257749</c:v>
                </c:pt>
                <c:pt idx="1451">
                  <c:v>1.6283730467090101</c:v>
                </c:pt>
                <c:pt idx="1452">
                  <c:v>1.5810118963951401</c:v>
                </c:pt>
                <c:pt idx="1453">
                  <c:v>1.5636626716272599</c:v>
                </c:pt>
                <c:pt idx="1454">
                  <c:v>1.5452980080573</c:v>
                </c:pt>
                <c:pt idx="1455">
                  <c:v>1.5266798514470099</c:v>
                </c:pt>
                <c:pt idx="1456">
                  <c:v>1.50788597390623</c:v>
                </c:pt>
                <c:pt idx="1457">
                  <c:v>1.4897186976963701</c:v>
                </c:pt>
                <c:pt idx="1458">
                  <c:v>1.47079881557252</c:v>
                </c:pt>
                <c:pt idx="1459">
                  <c:v>1.45217084452736</c:v>
                </c:pt>
                <c:pt idx="1460">
                  <c:v>1.40087376154631</c:v>
                </c:pt>
                <c:pt idx="1461">
                  <c:v>1.38304499573108</c:v>
                </c:pt>
                <c:pt idx="1462">
                  <c:v>1.3647497383024401</c:v>
                </c:pt>
                <c:pt idx="1463">
                  <c:v>1.3469914258895701</c:v>
                </c:pt>
                <c:pt idx="1464">
                  <c:v>1.3300378805395501</c:v>
                </c:pt>
                <c:pt idx="1465">
                  <c:v>1.3128478706862401</c:v>
                </c:pt>
                <c:pt idx="1466">
                  <c:v>1.2960943067267801</c:v>
                </c:pt>
                <c:pt idx="1467">
                  <c:v>1.27980278867988</c:v>
                </c:pt>
                <c:pt idx="1468">
                  <c:v>1.23702116196636</c:v>
                </c:pt>
                <c:pt idx="1469">
                  <c:v>1.2223090345629499</c:v>
                </c:pt>
                <c:pt idx="1470">
                  <c:v>1.2074861534283901</c:v>
                </c:pt>
                <c:pt idx="1471">
                  <c:v>1.19364976710683</c:v>
                </c:pt>
                <c:pt idx="1472">
                  <c:v>1.17973142769664</c:v>
                </c:pt>
                <c:pt idx="1473">
                  <c:v>1.1661898808432101</c:v>
                </c:pt>
                <c:pt idx="1474">
                  <c:v>1.1529779658363699</c:v>
                </c:pt>
                <c:pt idx="1475">
                  <c:v>1.1400391091914299</c:v>
                </c:pt>
                <c:pt idx="1476">
                  <c:v>1.1063870326543801</c:v>
                </c:pt>
                <c:pt idx="1477">
                  <c:v>1.09431912822553</c:v>
                </c:pt>
                <c:pt idx="1478">
                  <c:v>1.08232345773706</c:v>
                </c:pt>
                <c:pt idx="1479">
                  <c:v>1.0698702490263501</c:v>
                </c:pt>
                <c:pt idx="1480">
                  <c:v>1.05750108294972</c:v>
                </c:pt>
                <c:pt idx="1481">
                  <c:v>1.0448314042057201</c:v>
                </c:pt>
                <c:pt idx="1482">
                  <c:v>1.0319432288891699</c:v>
                </c:pt>
                <c:pt idx="1483">
                  <c:v>1.0187662248312199</c:v>
                </c:pt>
                <c:pt idx="1484">
                  <c:v>0.98232312292095603</c:v>
                </c:pt>
                <c:pt idx="1485">
                  <c:v>0.96891513470319901</c:v>
                </c:pt>
                <c:pt idx="1486">
                  <c:v>0.95505559075670199</c:v>
                </c:pt>
                <c:pt idx="1487">
                  <c:v>0.940118869580154</c:v>
                </c:pt>
                <c:pt idx="1488">
                  <c:v>0.92461984327003599</c:v>
                </c:pt>
                <c:pt idx="1489">
                  <c:v>0.90852553004665404</c:v>
                </c:pt>
                <c:pt idx="1490">
                  <c:v>0.89180756429906205</c:v>
                </c:pt>
                <c:pt idx="1491">
                  <c:v>0.87444655178902697</c:v>
                </c:pt>
                <c:pt idx="1492">
                  <c:v>0.82408200091792705</c:v>
                </c:pt>
                <c:pt idx="1493">
                  <c:v>0.80691902047984798</c:v>
                </c:pt>
                <c:pt idx="1494">
                  <c:v>0.78752264704753006</c:v>
                </c:pt>
                <c:pt idx="1495">
                  <c:v>0.76744741477424405</c:v>
                </c:pt>
                <c:pt idx="1496">
                  <c:v>0.74697494041373702</c:v>
                </c:pt>
                <c:pt idx="1497">
                  <c:v>0.72554268146776202</c:v>
                </c:pt>
                <c:pt idx="1498">
                  <c:v>0.70343867534215498</c:v>
                </c:pt>
                <c:pt idx="1499">
                  <c:v>0.68067396142662095</c:v>
                </c:pt>
                <c:pt idx="1500">
                  <c:v>0.61364047249116804</c:v>
                </c:pt>
                <c:pt idx="1501">
                  <c:v>0.591574824140363</c:v>
                </c:pt>
                <c:pt idx="1502">
                  <c:v>0.56689102207258502</c:v>
                </c:pt>
                <c:pt idx="1503">
                  <c:v>0.54163334137369301</c:v>
                </c:pt>
                <c:pt idx="1504">
                  <c:v>0.51583549797700501</c:v>
                </c:pt>
                <c:pt idx="1505">
                  <c:v>0.489531102002839</c:v>
                </c:pt>
                <c:pt idx="1506">
                  <c:v>0.462761672431587</c:v>
                </c:pt>
                <c:pt idx="1507">
                  <c:v>0.43556669519666003</c:v>
                </c:pt>
                <c:pt idx="1508">
                  <c:v>0.35552133853437301</c:v>
                </c:pt>
                <c:pt idx="1509">
                  <c:v>0.32995660914275798</c:v>
                </c:pt>
                <c:pt idx="1510">
                  <c:v>0.301726994760186</c:v>
                </c:pt>
                <c:pt idx="1511">
                  <c:v>0.27326763734208598</c:v>
                </c:pt>
                <c:pt idx="1512">
                  <c:v>0.24463697174028901</c:v>
                </c:pt>
                <c:pt idx="1513">
                  <c:v>0.21630165132308499</c:v>
                </c:pt>
                <c:pt idx="1514">
                  <c:v>0.187503468083761</c:v>
                </c:pt>
                <c:pt idx="1515">
                  <c:v>0.15995183554433301</c:v>
                </c:pt>
                <c:pt idx="1516">
                  <c:v>7.5596341234704004E-2</c:v>
                </c:pt>
                <c:pt idx="1517">
                  <c:v>4.8704255427369197E-2</c:v>
                </c:pt>
                <c:pt idx="1518">
                  <c:v>2.0431039731228201E-2</c:v>
                </c:pt>
                <c:pt idx="1519">
                  <c:v>-7.5520727930336604E-3</c:v>
                </c:pt>
                <c:pt idx="1520">
                  <c:v>-3.51671224439234E-2</c:v>
                </c:pt>
                <c:pt idx="1521">
                  <c:v>-6.2334126511605602E-2</c:v>
                </c:pt>
                <c:pt idx="1522">
                  <c:v>-8.8975418503726506E-2</c:v>
                </c:pt>
                <c:pt idx="1523">
                  <c:v>-0.113879804504546</c:v>
                </c:pt>
                <c:pt idx="1524">
                  <c:v>-0.18831533774942799</c:v>
                </c:pt>
                <c:pt idx="1525">
                  <c:v>-0.21180616984998499</c:v>
                </c:pt>
                <c:pt idx="1526">
                  <c:v>-0.235517858427815</c:v>
                </c:pt>
                <c:pt idx="1527">
                  <c:v>-0.25830613778445399</c:v>
                </c:pt>
                <c:pt idx="1528">
                  <c:v>-0.28009936639742899</c:v>
                </c:pt>
                <c:pt idx="1529">
                  <c:v>-0.30072589571508501</c:v>
                </c:pt>
                <c:pt idx="1530">
                  <c:v>-0.31908971096987898</c:v>
                </c:pt>
                <c:pt idx="1531">
                  <c:v>-0.33738140672146799</c:v>
                </c:pt>
                <c:pt idx="1532">
                  <c:v>-0.38709582114010899</c:v>
                </c:pt>
                <c:pt idx="1533">
                  <c:v>-0.40281329995281401</c:v>
                </c:pt>
                <c:pt idx="1534">
                  <c:v>-0.416332405590358</c:v>
                </c:pt>
                <c:pt idx="1535">
                  <c:v>-0.42919383823396401</c:v>
                </c:pt>
                <c:pt idx="1536">
                  <c:v>-0.440587455041208</c:v>
                </c:pt>
                <c:pt idx="1537">
                  <c:v>-0.45047273442406899</c:v>
                </c:pt>
                <c:pt idx="1538">
                  <c:v>-0.45881638855067097</c:v>
                </c:pt>
                <c:pt idx="1539">
                  <c:v>-0.46559013441790698</c:v>
                </c:pt>
                <c:pt idx="1540">
                  <c:v>-0.47996976182044099</c:v>
                </c:pt>
                <c:pt idx="1541">
                  <c:v>-0.48340137753919599</c:v>
                </c:pt>
                <c:pt idx="1542">
                  <c:v>-0.48536635929128802</c:v>
                </c:pt>
                <c:pt idx="1543">
                  <c:v>-0.485733128975043</c:v>
                </c:pt>
                <c:pt idx="1544">
                  <c:v>-0.48448330539840401</c:v>
                </c:pt>
                <c:pt idx="1545">
                  <c:v>-0.48177135334186</c:v>
                </c:pt>
                <c:pt idx="1546">
                  <c:v>-0.47742547823197901</c:v>
                </c:pt>
                <c:pt idx="1547">
                  <c:v>-0.47158381935654298</c:v>
                </c:pt>
                <c:pt idx="1548">
                  <c:v>-0.448545979639704</c:v>
                </c:pt>
                <c:pt idx="1549">
                  <c:v>-0.440332553168574</c:v>
                </c:pt>
                <c:pt idx="1550">
                  <c:v>-0.430841203581318</c:v>
                </c:pt>
                <c:pt idx="1551">
                  <c:v>-0.419601932838161</c:v>
                </c:pt>
                <c:pt idx="1552">
                  <c:v>-0.40716727932849001</c:v>
                </c:pt>
                <c:pt idx="1553">
                  <c:v>-0.39361525746928799</c:v>
                </c:pt>
                <c:pt idx="1554">
                  <c:v>-0.379031312342405</c:v>
                </c:pt>
                <c:pt idx="1555">
                  <c:v>-0.36350205924071899</c:v>
                </c:pt>
                <c:pt idx="1556">
                  <c:v>-0.31276687002072201</c:v>
                </c:pt>
                <c:pt idx="1557">
                  <c:v>-0.29734742328838298</c:v>
                </c:pt>
                <c:pt idx="1558">
                  <c:v>-0.27965438068323401</c:v>
                </c:pt>
                <c:pt idx="1559">
                  <c:v>-0.26139065550697099</c:v>
                </c:pt>
                <c:pt idx="1560">
                  <c:v>-0.24265060117031001</c:v>
                </c:pt>
                <c:pt idx="1561">
                  <c:v>-0.22352068998932301</c:v>
                </c:pt>
                <c:pt idx="1562">
                  <c:v>-0.20443637096386399</c:v>
                </c:pt>
                <c:pt idx="1563">
                  <c:v>-0.184814683942083</c:v>
                </c:pt>
                <c:pt idx="1564">
                  <c:v>-0.122988290756554</c:v>
                </c:pt>
                <c:pt idx="1565">
                  <c:v>-0.105072194781289</c:v>
                </c:pt>
                <c:pt idx="1566">
                  <c:v>-8.5216833295023497E-2</c:v>
                </c:pt>
                <c:pt idx="1567">
                  <c:v>-6.5656820452929004E-2</c:v>
                </c:pt>
                <c:pt idx="1568">
                  <c:v>-4.5834048447872602E-2</c:v>
                </c:pt>
                <c:pt idx="1569">
                  <c:v>-2.6033109274601701E-2</c:v>
                </c:pt>
                <c:pt idx="1570">
                  <c:v>-6.2539323418247996E-3</c:v>
                </c:pt>
                <c:pt idx="1571">
                  <c:v>1.2568268799445399E-2</c:v>
                </c:pt>
                <c:pt idx="1572">
                  <c:v>7.4549056322566004E-2</c:v>
                </c:pt>
                <c:pt idx="1573">
                  <c:v>9.3342730841778895E-2</c:v>
                </c:pt>
                <c:pt idx="1574">
                  <c:v>0.113136400099386</c:v>
                </c:pt>
                <c:pt idx="1575">
                  <c:v>0.13308511778022</c:v>
                </c:pt>
                <c:pt idx="1576">
                  <c:v>0.15325864461290301</c:v>
                </c:pt>
                <c:pt idx="1577">
                  <c:v>0.173729905510078</c:v>
                </c:pt>
                <c:pt idx="1578">
                  <c:v>0.19357850773374399</c:v>
                </c:pt>
                <c:pt idx="1579">
                  <c:v>0.21487643133841799</c:v>
                </c:pt>
                <c:pt idx="1580">
                  <c:v>0.28365723810606203</c:v>
                </c:pt>
                <c:pt idx="1581">
                  <c:v>0.30497194343650003</c:v>
                </c:pt>
                <c:pt idx="1582">
                  <c:v>0.32808319222941601</c:v>
                </c:pt>
                <c:pt idx="1583">
                  <c:v>0.35195886432135398</c:v>
                </c:pt>
                <c:pt idx="1584">
                  <c:v>0.37668086566777298</c:v>
                </c:pt>
                <c:pt idx="1585">
                  <c:v>0.40104629624761701</c:v>
                </c:pt>
                <c:pt idx="1586">
                  <c:v>0.42756775291152599</c:v>
                </c:pt>
                <c:pt idx="1587">
                  <c:v>0.45457706067713199</c:v>
                </c:pt>
                <c:pt idx="1588">
                  <c:v>0.54413115680162705</c:v>
                </c:pt>
                <c:pt idx="1589">
                  <c:v>0.57183688411871703</c:v>
                </c:pt>
                <c:pt idx="1590">
                  <c:v>0.60173370770995505</c:v>
                </c:pt>
                <c:pt idx="1591">
                  <c:v>0.63180409404697502</c:v>
                </c:pt>
                <c:pt idx="1592">
                  <c:v>0.66142440734693397</c:v>
                </c:pt>
                <c:pt idx="1593">
                  <c:v>0.69294447802483805</c:v>
                </c:pt>
                <c:pt idx="1594">
                  <c:v>0.72466604776969701</c:v>
                </c:pt>
                <c:pt idx="1595">
                  <c:v>0.75641203062818996</c:v>
                </c:pt>
                <c:pt idx="1596">
                  <c:v>0.85598460313647595</c:v>
                </c:pt>
                <c:pt idx="1597">
                  <c:v>0.88551242310113998</c:v>
                </c:pt>
                <c:pt idx="1598">
                  <c:v>0.91587073243012296</c:v>
                </c:pt>
                <c:pt idx="1599">
                  <c:v>0.94385928070402103</c:v>
                </c:pt>
                <c:pt idx="1600">
                  <c:v>0.97206925701117697</c:v>
                </c:pt>
                <c:pt idx="1601">
                  <c:v>0.99878889200061205</c:v>
                </c:pt>
                <c:pt idx="1602">
                  <c:v>1.0237322177397099</c:v>
                </c:pt>
                <c:pt idx="1603">
                  <c:v>1.0466201118759</c:v>
                </c:pt>
                <c:pt idx="1604">
                  <c:v>1.1135518420991699</c:v>
                </c:pt>
                <c:pt idx="1605">
                  <c:v>1.1305495386993301</c:v>
                </c:pt>
                <c:pt idx="1606">
                  <c:v>1.1449058548209701</c:v>
                </c:pt>
                <c:pt idx="1607">
                  <c:v>1.15698608395624</c:v>
                </c:pt>
                <c:pt idx="1608">
                  <c:v>1.16578835346416</c:v>
                </c:pt>
                <c:pt idx="1609">
                  <c:v>1.1711338359380801</c:v>
                </c:pt>
                <c:pt idx="1610">
                  <c:v>1.1728726953734401</c:v>
                </c:pt>
                <c:pt idx="1611">
                  <c:v>1.17089005226623</c:v>
                </c:pt>
                <c:pt idx="1612">
                  <c:v>1.1581622680996</c:v>
                </c:pt>
                <c:pt idx="1613">
                  <c:v>1.1493328218773899</c:v>
                </c:pt>
                <c:pt idx="1614">
                  <c:v>1.1365228854004299</c:v>
                </c:pt>
                <c:pt idx="1615">
                  <c:v>1.1194289406140401</c:v>
                </c:pt>
                <c:pt idx="1616">
                  <c:v>1.0986357476211699</c:v>
                </c:pt>
                <c:pt idx="1617">
                  <c:v>1.0742639565360299</c:v>
                </c:pt>
                <c:pt idx="1618">
                  <c:v>1.0464670973021499</c:v>
                </c:pt>
                <c:pt idx="1619">
                  <c:v>1.0155199505968999</c:v>
                </c:pt>
                <c:pt idx="1620">
                  <c:v>0.917042771900906</c:v>
                </c:pt>
                <c:pt idx="1621">
                  <c:v>0.88364978386329596</c:v>
                </c:pt>
                <c:pt idx="1622">
                  <c:v>0.84522480864974003</c:v>
                </c:pt>
                <c:pt idx="1623">
                  <c:v>0.80412113350653802</c:v>
                </c:pt>
                <c:pt idx="1624">
                  <c:v>0.76133181448390996</c:v>
                </c:pt>
                <c:pt idx="1625">
                  <c:v>0.71716866376851796</c:v>
                </c:pt>
                <c:pt idx="1626">
                  <c:v>0.67204107053252904</c:v>
                </c:pt>
                <c:pt idx="1627">
                  <c:v>0.62638818339805102</c:v>
                </c:pt>
                <c:pt idx="1628">
                  <c:v>0.35271188542804899</c:v>
                </c:pt>
                <c:pt idx="1629">
                  <c:v>0.31981816766534299</c:v>
                </c:pt>
                <c:pt idx="1630">
                  <c:v>0.275979371841092</c:v>
                </c:pt>
                <c:pt idx="1631">
                  <c:v>0.23353649070676399</c:v>
                </c:pt>
                <c:pt idx="1632">
                  <c:v>0.19359377320537399</c:v>
                </c:pt>
                <c:pt idx="1633">
                  <c:v>0.15546512512902899</c:v>
                </c:pt>
                <c:pt idx="1634">
                  <c:v>0.12036851410939101</c:v>
                </c:pt>
                <c:pt idx="1635">
                  <c:v>8.8688104923656794E-2</c:v>
                </c:pt>
                <c:pt idx="1636">
                  <c:v>4.6425433128169796E-3</c:v>
                </c:pt>
                <c:pt idx="1637">
                  <c:v>-1.55643850250229E-2</c:v>
                </c:pt>
                <c:pt idx="1638">
                  <c:v>-3.4063584973957402E-2</c:v>
                </c:pt>
                <c:pt idx="1639">
                  <c:v>-4.6858438149441801E-2</c:v>
                </c:pt>
                <c:pt idx="1640">
                  <c:v>-5.46872636095041E-2</c:v>
                </c:pt>
                <c:pt idx="1641">
                  <c:v>-5.6783976466687799E-2</c:v>
                </c:pt>
                <c:pt idx="1642">
                  <c:v>-5.2883747656208999E-2</c:v>
                </c:pt>
                <c:pt idx="1643">
                  <c:v>-4.2888258856077298E-2</c:v>
                </c:pt>
                <c:pt idx="1644">
                  <c:v>7.7081771716010503E-3</c:v>
                </c:pt>
                <c:pt idx="1645">
                  <c:v>2.8043000503900101E-2</c:v>
                </c:pt>
                <c:pt idx="1646">
                  <c:v>5.6650508760140397E-2</c:v>
                </c:pt>
                <c:pt idx="1647">
                  <c:v>9.1376230389313903E-2</c:v>
                </c:pt>
                <c:pt idx="1648">
                  <c:v>0.13201557946624801</c:v>
                </c:pt>
                <c:pt idx="1649">
                  <c:v>0.17836673074644499</c:v>
                </c:pt>
                <c:pt idx="1650">
                  <c:v>0.22944237833218201</c:v>
                </c:pt>
                <c:pt idx="1651">
                  <c:v>0.28651147878896999</c:v>
                </c:pt>
                <c:pt idx="1652">
                  <c:v>0.47707798839200899</c:v>
                </c:pt>
                <c:pt idx="1653">
                  <c:v>0.53732274804434099</c:v>
                </c:pt>
                <c:pt idx="1654">
                  <c:v>0.60788619069328997</c:v>
                </c:pt>
                <c:pt idx="1655">
                  <c:v>0.68110387205745504</c:v>
                </c:pt>
                <c:pt idx="1656">
                  <c:v>0.75887124788929905</c:v>
                </c:pt>
                <c:pt idx="1657">
                  <c:v>0.83963969104406699</c:v>
                </c:pt>
                <c:pt idx="1658">
                  <c:v>0.92171937569166695</c:v>
                </c:pt>
                <c:pt idx="1659">
                  <c:v>1.0086087786862099</c:v>
                </c:pt>
                <c:pt idx="1660">
                  <c:v>1.27264995698949</c:v>
                </c:pt>
                <c:pt idx="1661">
                  <c:v>1.3571238582026399</c:v>
                </c:pt>
                <c:pt idx="1662">
                  <c:v>1.4467502524536999</c:v>
                </c:pt>
                <c:pt idx="1663">
                  <c:v>1.5370568739429</c:v>
                </c:pt>
                <c:pt idx="1664">
                  <c:v>1.6276353770854199</c:v>
                </c:pt>
                <c:pt idx="1665">
                  <c:v>1.7182004195623699</c:v>
                </c:pt>
                <c:pt idx="1666">
                  <c:v>1.80701410493045</c:v>
                </c:pt>
                <c:pt idx="1667">
                  <c:v>1.89658109045914</c:v>
                </c:pt>
                <c:pt idx="1668">
                  <c:v>2.1745500780656899</c:v>
                </c:pt>
                <c:pt idx="1669">
                  <c:v>2.2494151234562998</c:v>
                </c:pt>
                <c:pt idx="1670">
                  <c:v>2.3350687809192898</c:v>
                </c:pt>
                <c:pt idx="1671">
                  <c:v>2.41897344976767</c:v>
                </c:pt>
                <c:pt idx="1672">
                  <c:v>2.50089594577407</c:v>
                </c:pt>
                <c:pt idx="1673">
                  <c:v>2.5805842897556799</c:v>
                </c:pt>
                <c:pt idx="1674">
                  <c:v>2.6579057464197899</c:v>
                </c:pt>
                <c:pt idx="1675">
                  <c:v>2.72914391123938</c:v>
                </c:pt>
                <c:pt idx="1676">
                  <c:v>2.9549332535818902</c:v>
                </c:pt>
                <c:pt idx="1677">
                  <c:v>3.02085472610643</c:v>
                </c:pt>
                <c:pt idx="1678">
                  <c:v>3.08729573436977</c:v>
                </c:pt>
                <c:pt idx="1679">
                  <c:v>3.1508970244787098</c:v>
                </c:pt>
                <c:pt idx="1680">
                  <c:v>3.2116611499673202</c:v>
                </c:pt>
                <c:pt idx="1681">
                  <c:v>3.26960405123048</c:v>
                </c:pt>
                <c:pt idx="1682">
                  <c:v>3.3220846749053501</c:v>
                </c:pt>
                <c:pt idx="1683">
                  <c:v>3.3745632078241301</c:v>
                </c:pt>
                <c:pt idx="1684">
                  <c:v>3.5341443968575801</c:v>
                </c:pt>
                <c:pt idx="1685">
                  <c:v>3.5790362748126001</c:v>
                </c:pt>
                <c:pt idx="1686">
                  <c:v>3.62391575678339</c:v>
                </c:pt>
                <c:pt idx="1687">
                  <c:v>3.6665821700557402</c:v>
                </c:pt>
                <c:pt idx="1688">
                  <c:v>3.7051466633386698</c:v>
                </c:pt>
                <c:pt idx="1689">
                  <c:v>3.7438842389341902</c:v>
                </c:pt>
                <c:pt idx="1690">
                  <c:v>3.7809281340280099</c:v>
                </c:pt>
                <c:pt idx="1691">
                  <c:v>3.8164639622605798</c:v>
                </c:pt>
                <c:pt idx="1692">
                  <c:v>3.92952440484834</c:v>
                </c:pt>
                <c:pt idx="1693">
                  <c:v>3.9608666014896499</c:v>
                </c:pt>
                <c:pt idx="1694">
                  <c:v>3.99301149310425</c:v>
                </c:pt>
                <c:pt idx="1695">
                  <c:v>4.0227964975586001</c:v>
                </c:pt>
                <c:pt idx="1696">
                  <c:v>4.0537043964962498</c:v>
                </c:pt>
                <c:pt idx="1697">
                  <c:v>4.0842742271083798</c:v>
                </c:pt>
                <c:pt idx="1698">
                  <c:v>4.1141490050670697</c:v>
                </c:pt>
                <c:pt idx="1699">
                  <c:v>4.1445688200013899</c:v>
                </c:pt>
                <c:pt idx="1700">
                  <c:v>4.2476575865717399</c:v>
                </c:pt>
                <c:pt idx="1701">
                  <c:v>4.2751823500168102</c:v>
                </c:pt>
                <c:pt idx="1702">
                  <c:v>4.3064067780498299</c:v>
                </c:pt>
                <c:pt idx="1703">
                  <c:v>4.3381849951109697</c:v>
                </c:pt>
                <c:pt idx="1704">
                  <c:v>4.37060841125564</c:v>
                </c:pt>
                <c:pt idx="1705">
                  <c:v>4.4031730782601404</c:v>
                </c:pt>
                <c:pt idx="1706">
                  <c:v>4.4370823159330302</c:v>
                </c:pt>
                <c:pt idx="1707">
                  <c:v>4.4717819943926997</c:v>
                </c:pt>
                <c:pt idx="1708">
                  <c:v>4.5904551882424096</c:v>
                </c:pt>
                <c:pt idx="1709">
                  <c:v>4.62280111539354</c:v>
                </c:pt>
                <c:pt idx="1710">
                  <c:v>4.6596094459993402</c:v>
                </c:pt>
                <c:pt idx="1711">
                  <c:v>4.6963765233261601</c:v>
                </c:pt>
                <c:pt idx="1712">
                  <c:v>4.7343096124028099</c:v>
                </c:pt>
                <c:pt idx="1713">
                  <c:v>4.7726061046036401</c:v>
                </c:pt>
                <c:pt idx="1714">
                  <c:v>4.8111127726693104</c:v>
                </c:pt>
                <c:pt idx="1715">
                  <c:v>4.84766019847181</c:v>
                </c:pt>
                <c:pt idx="1716">
                  <c:v>4.9759959626893897</c:v>
                </c:pt>
                <c:pt idx="1717">
                  <c:v>5.0120006022674097</c:v>
                </c:pt>
                <c:pt idx="1718">
                  <c:v>5.0488059661856397</c:v>
                </c:pt>
                <c:pt idx="1719">
                  <c:v>5.0855807522761802</c:v>
                </c:pt>
                <c:pt idx="1720">
                  <c:v>5.1214837356946799</c:v>
                </c:pt>
                <c:pt idx="1721">
                  <c:v>5.1544875082526396</c:v>
                </c:pt>
                <c:pt idx="1722">
                  <c:v>5.1881302363178801</c:v>
                </c:pt>
                <c:pt idx="1723">
                  <c:v>5.2204154590645597</c:v>
                </c:pt>
                <c:pt idx="1724">
                  <c:v>5.3257824949478403</c:v>
                </c:pt>
                <c:pt idx="1725">
                  <c:v>5.3533376883003898</c:v>
                </c:pt>
                <c:pt idx="1726">
                  <c:v>5.3808415643257703</c:v>
                </c:pt>
                <c:pt idx="1727">
                  <c:v>5.40665043317391</c:v>
                </c:pt>
                <c:pt idx="1728">
                  <c:v>5.4293822141203201</c:v>
                </c:pt>
                <c:pt idx="1729">
                  <c:v>5.4517984089364502</c:v>
                </c:pt>
                <c:pt idx="1730">
                  <c:v>5.4725636969781499</c:v>
                </c:pt>
                <c:pt idx="1731">
                  <c:v>5.49174042055225</c:v>
                </c:pt>
                <c:pt idx="1732">
                  <c:v>5.5577770982991304</c:v>
                </c:pt>
                <c:pt idx="1733">
                  <c:v>5.5729714205879697</c:v>
                </c:pt>
                <c:pt idx="1734">
                  <c:v>5.58693216076475</c:v>
                </c:pt>
                <c:pt idx="1735">
                  <c:v>5.6006761637374103</c:v>
                </c:pt>
                <c:pt idx="1736">
                  <c:v>5.6133516640812502</c:v>
                </c:pt>
                <c:pt idx="1737">
                  <c:v>5.6250835935256598</c:v>
                </c:pt>
                <c:pt idx="1738">
                  <c:v>5.6359855930188099</c:v>
                </c:pt>
                <c:pt idx="1739">
                  <c:v>5.6461611080982204</c:v>
                </c:pt>
                <c:pt idx="1740">
                  <c:v>5.68783595397875</c:v>
                </c:pt>
                <c:pt idx="1741">
                  <c:v>5.6953848948297301</c:v>
                </c:pt>
                <c:pt idx="1742">
                  <c:v>5.7038485725090702</c:v>
                </c:pt>
                <c:pt idx="1743">
                  <c:v>5.71189225118792</c:v>
                </c:pt>
                <c:pt idx="1744">
                  <c:v>5.7195546758294302</c:v>
                </c:pt>
                <c:pt idx="1745">
                  <c:v>5.7268710083919601</c:v>
                </c:pt>
                <c:pt idx="1746">
                  <c:v>5.7338571024326903</c:v>
                </c:pt>
                <c:pt idx="1747">
                  <c:v>5.7405184119741799</c:v>
                </c:pt>
                <c:pt idx="1748">
                  <c:v>5.7726400472433301</c:v>
                </c:pt>
                <c:pt idx="1749">
                  <c:v>5.77745284345046</c:v>
                </c:pt>
                <c:pt idx="1750">
                  <c:v>5.7830154595181602</c:v>
                </c:pt>
                <c:pt idx="1751">
                  <c:v>5.78817286169933</c:v>
                </c:pt>
                <c:pt idx="1752">
                  <c:v>5.7928956088895802</c:v>
                </c:pt>
                <c:pt idx="1753">
                  <c:v>5.7971387488038797</c:v>
                </c:pt>
                <c:pt idx="1754">
                  <c:v>5.8004023281469603</c:v>
                </c:pt>
                <c:pt idx="1755">
                  <c:v>5.8035759641403697</c:v>
                </c:pt>
                <c:pt idx="1756">
                  <c:v>5.82446304150925</c:v>
                </c:pt>
                <c:pt idx="1757">
                  <c:v>5.8260260502579797</c:v>
                </c:pt>
                <c:pt idx="1758">
                  <c:v>5.8273554676217101</c:v>
                </c:pt>
                <c:pt idx="1759">
                  <c:v>5.8280622343826503</c:v>
                </c:pt>
                <c:pt idx="1760">
                  <c:v>5.8278499437891096</c:v>
                </c:pt>
                <c:pt idx="1761">
                  <c:v>5.8273195551125099</c:v>
                </c:pt>
                <c:pt idx="1762">
                  <c:v>5.8262634803614697</c:v>
                </c:pt>
                <c:pt idx="1763">
                  <c:v>5.8243916814755901</c:v>
                </c:pt>
                <c:pt idx="1764">
                  <c:v>5.8305466441881197</c:v>
                </c:pt>
                <c:pt idx="1765">
                  <c:v>5.8274963259312003</c:v>
                </c:pt>
                <c:pt idx="1766">
                  <c:v>5.8240847209201903</c:v>
                </c:pt>
                <c:pt idx="1767">
                  <c:v>5.8201410810335696</c:v>
                </c:pt>
                <c:pt idx="1768">
                  <c:v>5.8156833391668696</c:v>
                </c:pt>
                <c:pt idx="1769">
                  <c:v>5.8109016862753302</c:v>
                </c:pt>
                <c:pt idx="1770">
                  <c:v>5.8057585219702297</c:v>
                </c:pt>
                <c:pt idx="1771">
                  <c:v>5.8002874238013398</c:v>
                </c:pt>
                <c:pt idx="1772">
                  <c:v>5.7958496045592103</c:v>
                </c:pt>
                <c:pt idx="1773">
                  <c:v>5.7898205104654998</c:v>
                </c:pt>
                <c:pt idx="1774">
                  <c:v>5.7837220726575502</c:v>
                </c:pt>
                <c:pt idx="1775">
                  <c:v>5.7775390663858897</c:v>
                </c:pt>
                <c:pt idx="1776">
                  <c:v>5.7713281366401699</c:v>
                </c:pt>
                <c:pt idx="1777">
                  <c:v>5.7652475888282</c:v>
                </c:pt>
                <c:pt idx="1778">
                  <c:v>5.7592848771816101</c:v>
                </c:pt>
                <c:pt idx="1779">
                  <c:v>5.75351654497815</c:v>
                </c:pt>
                <c:pt idx="1780">
                  <c:v>5.7493829556227203</c:v>
                </c:pt>
                <c:pt idx="1781">
                  <c:v>5.7441534497746796</c:v>
                </c:pt>
                <c:pt idx="1782">
                  <c:v>5.7394506315699596</c:v>
                </c:pt>
                <c:pt idx="1783">
                  <c:v>5.73530686939894</c:v>
                </c:pt>
                <c:pt idx="1784">
                  <c:v>5.7317601458104503</c:v>
                </c:pt>
                <c:pt idx="1785">
                  <c:v>5.7289031326020803</c:v>
                </c:pt>
                <c:pt idx="1786">
                  <c:v>5.7268043305868801</c:v>
                </c:pt>
                <c:pt idx="1787">
                  <c:v>5.7255465396079597</c:v>
                </c:pt>
                <c:pt idx="1788">
                  <c:v>5.7366055752611</c:v>
                </c:pt>
                <c:pt idx="1789">
                  <c:v>5.7368863672768002</c:v>
                </c:pt>
                <c:pt idx="1790">
                  <c:v>5.73857771682429</c:v>
                </c:pt>
                <c:pt idx="1791">
                  <c:v>5.74139966443094</c:v>
                </c:pt>
                <c:pt idx="1792">
                  <c:v>5.7450518865629903</c:v>
                </c:pt>
                <c:pt idx="1793">
                  <c:v>5.7505729230601403</c:v>
                </c:pt>
                <c:pt idx="1794">
                  <c:v>5.7574704334105702</c:v>
                </c:pt>
                <c:pt idx="1795">
                  <c:v>5.7659667516407804</c:v>
                </c:pt>
                <c:pt idx="1796">
                  <c:v>5.8091527133746199</c:v>
                </c:pt>
                <c:pt idx="1797">
                  <c:v>5.8202207490429698</c:v>
                </c:pt>
                <c:pt idx="1798">
                  <c:v>5.8339826545867304</c:v>
                </c:pt>
                <c:pt idx="1799">
                  <c:v>5.8496708380182501</c:v>
                </c:pt>
                <c:pt idx="1800">
                  <c:v>5.8673274412239698</c:v>
                </c:pt>
                <c:pt idx="1801">
                  <c:v>5.8869229007175301</c:v>
                </c:pt>
                <c:pt idx="1802">
                  <c:v>5.9085055612867103</c:v>
                </c:pt>
                <c:pt idx="1803">
                  <c:v>5.9306752537996603</c:v>
                </c:pt>
                <c:pt idx="1804">
                  <c:v>6.0210265410339199</c:v>
                </c:pt>
                <c:pt idx="1805">
                  <c:v>6.0467364340191496</c:v>
                </c:pt>
                <c:pt idx="1806">
                  <c:v>6.0757575102286401</c:v>
                </c:pt>
                <c:pt idx="1807">
                  <c:v>6.1063058968792703</c:v>
                </c:pt>
                <c:pt idx="1808">
                  <c:v>6.1383071207626303</c:v>
                </c:pt>
                <c:pt idx="1809">
                  <c:v>6.1696756662350403</c:v>
                </c:pt>
                <c:pt idx="1810">
                  <c:v>6.2039163894158502</c:v>
                </c:pt>
                <c:pt idx="1811">
                  <c:v>6.2389185821862103</c:v>
                </c:pt>
                <c:pt idx="1812">
                  <c:v>6.3597581715972202</c:v>
                </c:pt>
                <c:pt idx="1813">
                  <c:v>6.3936992416477798</c:v>
                </c:pt>
                <c:pt idx="1814">
                  <c:v>6.4297759425102603</c:v>
                </c:pt>
                <c:pt idx="1815">
                  <c:v>6.4638172485210399</c:v>
                </c:pt>
                <c:pt idx="1816">
                  <c:v>6.4994733068386203</c:v>
                </c:pt>
                <c:pt idx="1817">
                  <c:v>6.5346913441003602</c:v>
                </c:pt>
                <c:pt idx="1818">
                  <c:v>6.5691988192659103</c:v>
                </c:pt>
                <c:pt idx="1819">
                  <c:v>6.6028137833475498</c:v>
                </c:pt>
                <c:pt idx="1820">
                  <c:v>6.7147811232941201</c:v>
                </c:pt>
                <c:pt idx="1821">
                  <c:v>6.7442568904781099</c:v>
                </c:pt>
                <c:pt idx="1822">
                  <c:v>6.7724682519138399</c:v>
                </c:pt>
                <c:pt idx="1823">
                  <c:v>6.8008215793813198</c:v>
                </c:pt>
                <c:pt idx="1824">
                  <c:v>6.8276803735454799</c:v>
                </c:pt>
                <c:pt idx="1825">
                  <c:v>6.8528937289585601</c:v>
                </c:pt>
                <c:pt idx="1826">
                  <c:v>6.8764513762065498</c:v>
                </c:pt>
                <c:pt idx="1827">
                  <c:v>6.8983666098992202</c:v>
                </c:pt>
                <c:pt idx="1828">
                  <c:v>6.9750003926392203</c:v>
                </c:pt>
                <c:pt idx="1829">
                  <c:v>6.9913511566223896</c:v>
                </c:pt>
                <c:pt idx="1830">
                  <c:v>7.0086050358243899</c:v>
                </c:pt>
                <c:pt idx="1831">
                  <c:v>7.0245982938440896</c:v>
                </c:pt>
                <c:pt idx="1832">
                  <c:v>7.0395035444739298</c:v>
                </c:pt>
                <c:pt idx="1833">
                  <c:v>7.0534646445667102</c:v>
                </c:pt>
                <c:pt idx="1834">
                  <c:v>7.0667736958627598</c:v>
                </c:pt>
                <c:pt idx="1835">
                  <c:v>7.0787222061505304</c:v>
                </c:pt>
                <c:pt idx="1836">
                  <c:v>7.1339937219584204</c:v>
                </c:pt>
                <c:pt idx="1837">
                  <c:v>7.1458291158493497</c:v>
                </c:pt>
                <c:pt idx="1838">
                  <c:v>7.1583889368157996</c:v>
                </c:pt>
                <c:pt idx="1839">
                  <c:v>7.1729662756253596</c:v>
                </c:pt>
                <c:pt idx="1840">
                  <c:v>7.1878484251669503</c:v>
                </c:pt>
                <c:pt idx="1841">
                  <c:v>7.20352058391817</c:v>
                </c:pt>
                <c:pt idx="1842">
                  <c:v>7.2198810719706596</c:v>
                </c:pt>
                <c:pt idx="1843">
                  <c:v>7.2391337225868204</c:v>
                </c:pt>
                <c:pt idx="1844">
                  <c:v>7.3194953728618897</c:v>
                </c:pt>
                <c:pt idx="1845">
                  <c:v>7.3410587024072802</c:v>
                </c:pt>
                <c:pt idx="1846">
                  <c:v>7.3662030402568703</c:v>
                </c:pt>
                <c:pt idx="1847">
                  <c:v>7.3935772591044699</c:v>
                </c:pt>
                <c:pt idx="1848">
                  <c:v>7.4223841150411101</c:v>
                </c:pt>
                <c:pt idx="1849">
                  <c:v>7.4521731818629098</c:v>
                </c:pt>
                <c:pt idx="1850">
                  <c:v>7.4858636623180503</c:v>
                </c:pt>
                <c:pt idx="1851">
                  <c:v>7.5213285896372799</c:v>
                </c:pt>
                <c:pt idx="1852">
                  <c:v>7.6490430893174199</c:v>
                </c:pt>
                <c:pt idx="1853">
                  <c:v>7.6856814620327896</c:v>
                </c:pt>
                <c:pt idx="1854">
                  <c:v>7.72595235879258</c:v>
                </c:pt>
                <c:pt idx="1855">
                  <c:v>7.7651210693167698</c:v>
                </c:pt>
                <c:pt idx="1856">
                  <c:v>7.8068609162829299</c:v>
                </c:pt>
                <c:pt idx="1857">
                  <c:v>7.8500077781322597</c:v>
                </c:pt>
                <c:pt idx="1858">
                  <c:v>7.8938133492045397</c:v>
                </c:pt>
                <c:pt idx="1859">
                  <c:v>7.9378142847885096</c:v>
                </c:pt>
                <c:pt idx="1860">
                  <c:v>8.0853473440482109</c:v>
                </c:pt>
                <c:pt idx="1861">
                  <c:v>8.1245270657856903</c:v>
                </c:pt>
                <c:pt idx="1862">
                  <c:v>8.16703456600011</c:v>
                </c:pt>
                <c:pt idx="1863">
                  <c:v>8.2095756343953994</c:v>
                </c:pt>
                <c:pt idx="1864">
                  <c:v>8.2511723549217404</c:v>
                </c:pt>
                <c:pt idx="1865">
                  <c:v>8.2916143304877803</c:v>
                </c:pt>
                <c:pt idx="1866">
                  <c:v>8.33061511242785</c:v>
                </c:pt>
                <c:pt idx="1867">
                  <c:v>8.3680873225870105</c:v>
                </c:pt>
                <c:pt idx="1868">
                  <c:v>8.4927547517078192</c:v>
                </c:pt>
                <c:pt idx="1869">
                  <c:v>8.5208681148206296</c:v>
                </c:pt>
                <c:pt idx="1870">
                  <c:v>8.5526433683102496</c:v>
                </c:pt>
                <c:pt idx="1871">
                  <c:v>8.5821918039795193</c:v>
                </c:pt>
                <c:pt idx="1872">
                  <c:v>8.6096454321768494</c:v>
                </c:pt>
                <c:pt idx="1873">
                  <c:v>8.6347976531848794</c:v>
                </c:pt>
                <c:pt idx="1874">
                  <c:v>8.6577939270341808</c:v>
                </c:pt>
                <c:pt idx="1875">
                  <c:v>8.6784824102690195</c:v>
                </c:pt>
                <c:pt idx="1876">
                  <c:v>8.7511017050950901</c:v>
                </c:pt>
                <c:pt idx="1877">
                  <c:v>8.7648594357295195</c:v>
                </c:pt>
                <c:pt idx="1878">
                  <c:v>8.7791436373759506</c:v>
                </c:pt>
                <c:pt idx="1879">
                  <c:v>8.7915801260500892</c:v>
                </c:pt>
                <c:pt idx="1880">
                  <c:v>8.8021940616204795</c:v>
                </c:pt>
                <c:pt idx="1881">
                  <c:v>8.8112363780533993</c:v>
                </c:pt>
                <c:pt idx="1882">
                  <c:v>8.8187773620261698</c:v>
                </c:pt>
                <c:pt idx="1883">
                  <c:v>8.8250679864523196</c:v>
                </c:pt>
                <c:pt idx="1884">
                  <c:v>8.9017489582986098</c:v>
                </c:pt>
                <c:pt idx="1885">
                  <c:v>8.9029998312663903</c:v>
                </c:pt>
                <c:pt idx="1886">
                  <c:v>8.9064377125325809</c:v>
                </c:pt>
                <c:pt idx="1887">
                  <c:v>8.9092881366355492</c:v>
                </c:pt>
                <c:pt idx="1888">
                  <c:v>8.9113087760017695</c:v>
                </c:pt>
                <c:pt idx="1889">
                  <c:v>8.9135450036460497</c:v>
                </c:pt>
                <c:pt idx="1890">
                  <c:v>8.9155649334207592</c:v>
                </c:pt>
                <c:pt idx="1891">
                  <c:v>8.9177027324638001</c:v>
                </c:pt>
                <c:pt idx="1892">
                  <c:v>8.9422112813825407</c:v>
                </c:pt>
                <c:pt idx="1893">
                  <c:v>8.9437404592515204</c:v>
                </c:pt>
                <c:pt idx="1894">
                  <c:v>8.9465867032885509</c:v>
                </c:pt>
                <c:pt idx="1895">
                  <c:v>8.9498098711051792</c:v>
                </c:pt>
                <c:pt idx="1896">
                  <c:v>8.9529041518523993</c:v>
                </c:pt>
                <c:pt idx="1897">
                  <c:v>8.9569503564546906</c:v>
                </c:pt>
                <c:pt idx="1898">
                  <c:v>8.9614108312991192</c:v>
                </c:pt>
                <c:pt idx="1899">
                  <c:v>8.9662609562139295</c:v>
                </c:pt>
                <c:pt idx="1900">
                  <c:v>8.9974834989342298</c:v>
                </c:pt>
                <c:pt idx="1901">
                  <c:v>9.0023495442720591</c:v>
                </c:pt>
                <c:pt idx="1902">
                  <c:v>9.0073427792590905</c:v>
                </c:pt>
                <c:pt idx="1903">
                  <c:v>9.0130920975226605</c:v>
                </c:pt>
                <c:pt idx="1904">
                  <c:v>9.0189108224581993</c:v>
                </c:pt>
                <c:pt idx="1905">
                  <c:v>9.0246304102805404</c:v>
                </c:pt>
                <c:pt idx="1906">
                  <c:v>9.0301638207514401</c:v>
                </c:pt>
                <c:pt idx="1907">
                  <c:v>9.0354657030755199</c:v>
                </c:pt>
                <c:pt idx="1908">
                  <c:v>9.06553165961156</c:v>
                </c:pt>
                <c:pt idx="1909">
                  <c:v>9.0688988017562497</c:v>
                </c:pt>
                <c:pt idx="1910">
                  <c:v>9.0728406519752998</c:v>
                </c:pt>
                <c:pt idx="1911">
                  <c:v>9.07614208029268</c:v>
                </c:pt>
                <c:pt idx="1912">
                  <c:v>9.0787448611463404</c:v>
                </c:pt>
                <c:pt idx="1913">
                  <c:v>9.0806779518646596</c:v>
                </c:pt>
                <c:pt idx="1914">
                  <c:v>9.0818470861865102</c:v>
                </c:pt>
                <c:pt idx="1915">
                  <c:v>9.0822439824413603</c:v>
                </c:pt>
                <c:pt idx="1916">
                  <c:v>9.0967774939260604</c:v>
                </c:pt>
                <c:pt idx="1917">
                  <c:v>9.0953554592858801</c:v>
                </c:pt>
                <c:pt idx="1918">
                  <c:v>9.0933903230327093</c:v>
                </c:pt>
                <c:pt idx="1919">
                  <c:v>9.0908720863141106</c:v>
                </c:pt>
                <c:pt idx="1920">
                  <c:v>9.0876932122926508</c:v>
                </c:pt>
                <c:pt idx="1921">
                  <c:v>9.0841434417338203</c:v>
                </c:pt>
                <c:pt idx="1922">
                  <c:v>9.0800810999008199</c:v>
                </c:pt>
                <c:pt idx="1923">
                  <c:v>9.0756515162587199</c:v>
                </c:pt>
                <c:pt idx="1924">
                  <c:v>9.0784496762728093</c:v>
                </c:pt>
                <c:pt idx="1925">
                  <c:v>9.0732508790187598</c:v>
                </c:pt>
                <c:pt idx="1926">
                  <c:v>9.0681797764426992</c:v>
                </c:pt>
                <c:pt idx="1927">
                  <c:v>9.0630424404448409</c:v>
                </c:pt>
                <c:pt idx="1928">
                  <c:v>9.0580100954168898</c:v>
                </c:pt>
                <c:pt idx="1929">
                  <c:v>9.0530923869851705</c:v>
                </c:pt>
                <c:pt idx="1930">
                  <c:v>9.0483010136825293</c:v>
                </c:pt>
                <c:pt idx="1931">
                  <c:v>9.0436674681303799</c:v>
                </c:pt>
                <c:pt idx="1932">
                  <c:v>9.0478794285546602</c:v>
                </c:pt>
                <c:pt idx="1933">
                  <c:v>9.0434287474503794</c:v>
                </c:pt>
                <c:pt idx="1934">
                  <c:v>9.0396957916773495</c:v>
                </c:pt>
                <c:pt idx="1935">
                  <c:v>9.0362969159552602</c:v>
                </c:pt>
                <c:pt idx="1936">
                  <c:v>9.0332302053965101</c:v>
                </c:pt>
                <c:pt idx="1937">
                  <c:v>9.0305063198686</c:v>
                </c:pt>
                <c:pt idx="1938">
                  <c:v>9.0280975623211308</c:v>
                </c:pt>
                <c:pt idx="1939">
                  <c:v>9.02570837559038</c:v>
                </c:pt>
                <c:pt idx="1940">
                  <c:v>9.0372904193846804</c:v>
                </c:pt>
                <c:pt idx="1941">
                  <c:v>9.0353677714358103</c:v>
                </c:pt>
                <c:pt idx="1942">
                  <c:v>9.0339482006409195</c:v>
                </c:pt>
                <c:pt idx="1943">
                  <c:v>9.03266316332871</c:v>
                </c:pt>
                <c:pt idx="1944">
                  <c:v>9.0314564746436599</c:v>
                </c:pt>
                <c:pt idx="1945">
                  <c:v>9.0299447380746205</c:v>
                </c:pt>
                <c:pt idx="1946">
                  <c:v>9.0287288246991402</c:v>
                </c:pt>
                <c:pt idx="1947">
                  <c:v>9.0273954235786604</c:v>
                </c:pt>
                <c:pt idx="1948">
                  <c:v>9.0400512004839406</c:v>
                </c:pt>
                <c:pt idx="1949">
                  <c:v>9.0379772976852806</c:v>
                </c:pt>
                <c:pt idx="1950">
                  <c:v>9.0359323305996107</c:v>
                </c:pt>
                <c:pt idx="1951">
                  <c:v>9.0332122010369496</c:v>
                </c:pt>
                <c:pt idx="1952">
                  <c:v>9.0303804179989307</c:v>
                </c:pt>
                <c:pt idx="1953">
                  <c:v>9.0270416423130495</c:v>
                </c:pt>
                <c:pt idx="1954">
                  <c:v>9.0231521671408501</c:v>
                </c:pt>
                <c:pt idx="1955">
                  <c:v>9.0186776509263105</c:v>
                </c:pt>
                <c:pt idx="1956">
                  <c:v>9.0212370503822505</c:v>
                </c:pt>
                <c:pt idx="1957">
                  <c:v>9.0152358481818293</c:v>
                </c:pt>
                <c:pt idx="1958">
                  <c:v>9.0089208168365804</c:v>
                </c:pt>
                <c:pt idx="1959">
                  <c:v>9.00189697664322</c:v>
                </c:pt>
                <c:pt idx="1960">
                  <c:v>8.9941951816948702</c:v>
                </c:pt>
                <c:pt idx="1961">
                  <c:v>8.98590454534631</c:v>
                </c:pt>
                <c:pt idx="1962">
                  <c:v>8.9769929406561602</c:v>
                </c:pt>
                <c:pt idx="1963">
                  <c:v>8.9674454954966301</c:v>
                </c:pt>
                <c:pt idx="1964">
                  <c:v>8.9557357917417697</c:v>
                </c:pt>
                <c:pt idx="1965">
                  <c:v>8.9451764290863096</c:v>
                </c:pt>
                <c:pt idx="1966">
                  <c:v>8.9339824907182095</c:v>
                </c:pt>
                <c:pt idx="1967">
                  <c:v>8.9222539143444806</c:v>
                </c:pt>
                <c:pt idx="1968">
                  <c:v>8.9100566786254394</c:v>
                </c:pt>
                <c:pt idx="1969">
                  <c:v>8.8974108011713096</c:v>
                </c:pt>
                <c:pt idx="1970">
                  <c:v>8.8844963760913505</c:v>
                </c:pt>
                <c:pt idx="1971">
                  <c:v>8.8710081509201704</c:v>
                </c:pt>
                <c:pt idx="1972">
                  <c:v>8.8484444585109898</c:v>
                </c:pt>
                <c:pt idx="1973">
                  <c:v>8.8343925431695798</c:v>
                </c:pt>
                <c:pt idx="1974">
                  <c:v>8.8197826723505202</c:v>
                </c:pt>
                <c:pt idx="1975">
                  <c:v>8.8048188933636702</c:v>
                </c:pt>
                <c:pt idx="1976">
                  <c:v>8.7895251047098792</c:v>
                </c:pt>
                <c:pt idx="1977">
                  <c:v>8.7741931280218299</c:v>
                </c:pt>
                <c:pt idx="1978">
                  <c:v>8.7582760325666698</c:v>
                </c:pt>
                <c:pt idx="1979">
                  <c:v>8.7421225431431804</c:v>
                </c:pt>
                <c:pt idx="1980">
                  <c:v>8.7115210711147508</c:v>
                </c:pt>
                <c:pt idx="1981">
                  <c:v>8.6952410215127092</c:v>
                </c:pt>
                <c:pt idx="1982">
                  <c:v>8.6784107648031092</c:v>
                </c:pt>
                <c:pt idx="1983">
                  <c:v>8.6618168739722901</c:v>
                </c:pt>
                <c:pt idx="1984">
                  <c:v>8.6448103919272601</c:v>
                </c:pt>
                <c:pt idx="1985">
                  <c:v>8.6277966323845394</c:v>
                </c:pt>
                <c:pt idx="1986">
                  <c:v>8.6108384285436301</c:v>
                </c:pt>
                <c:pt idx="1987">
                  <c:v>8.5940070748032902</c:v>
                </c:pt>
                <c:pt idx="1988">
                  <c:v>8.5614577311802496</c:v>
                </c:pt>
                <c:pt idx="1989">
                  <c:v>8.5458755900929706</c:v>
                </c:pt>
                <c:pt idx="1990">
                  <c:v>8.5299773592833503</c:v>
                </c:pt>
                <c:pt idx="1991">
                  <c:v>8.51462454318089</c:v>
                </c:pt>
                <c:pt idx="1992">
                  <c:v>8.4998374013465305</c:v>
                </c:pt>
                <c:pt idx="1993">
                  <c:v>8.4857907440155191</c:v>
                </c:pt>
                <c:pt idx="1994">
                  <c:v>8.47250430223359</c:v>
                </c:pt>
                <c:pt idx="1995">
                  <c:v>8.4601527244630308</c:v>
                </c:pt>
                <c:pt idx="1996">
                  <c:v>8.4415621927504105</c:v>
                </c:pt>
                <c:pt idx="1997">
                  <c:v>8.4315164403929597</c:v>
                </c:pt>
                <c:pt idx="1998">
                  <c:v>8.4224137163765</c:v>
                </c:pt>
                <c:pt idx="1999">
                  <c:v>8.4144698472150701</c:v>
                </c:pt>
                <c:pt idx="2000">
                  <c:v>8.4078156357220006</c:v>
                </c:pt>
                <c:pt idx="2001">
                  <c:v>8.4023884234437496</c:v>
                </c:pt>
                <c:pt idx="2002">
                  <c:v>8.3981929265393305</c:v>
                </c:pt>
                <c:pt idx="2003">
                  <c:v>8.3951256698096604</c:v>
                </c:pt>
                <c:pt idx="2004">
                  <c:v>8.4033706962134591</c:v>
                </c:pt>
                <c:pt idx="2005">
                  <c:v>8.4025123937678199</c:v>
                </c:pt>
                <c:pt idx="2006">
                  <c:v>8.4028827368537993</c:v>
                </c:pt>
                <c:pt idx="2007">
                  <c:v>8.4042341913830594</c:v>
                </c:pt>
                <c:pt idx="2008">
                  <c:v>8.4064734056014991</c:v>
                </c:pt>
                <c:pt idx="2009">
                  <c:v>8.4089637586223507</c:v>
                </c:pt>
                <c:pt idx="2010">
                  <c:v>8.4125257141231895</c:v>
                </c:pt>
                <c:pt idx="2011">
                  <c:v>8.4165470498612507</c:v>
                </c:pt>
                <c:pt idx="2012">
                  <c:v>8.4425300115635107</c:v>
                </c:pt>
                <c:pt idx="2013">
                  <c:v>8.4466734050599896</c:v>
                </c:pt>
                <c:pt idx="2014">
                  <c:v>8.4514321374874708</c:v>
                </c:pt>
                <c:pt idx="2015">
                  <c:v>8.4557468030957299</c:v>
                </c:pt>
                <c:pt idx="2016">
                  <c:v>8.4604801107165706</c:v>
                </c:pt>
                <c:pt idx="2017">
                  <c:v>8.4650623299250807</c:v>
                </c:pt>
                <c:pt idx="2018">
                  <c:v>8.4694328078604304</c:v>
                </c:pt>
                <c:pt idx="2019">
                  <c:v>8.4735309671355292</c:v>
                </c:pt>
                <c:pt idx="2020">
                  <c:v>8.4983020684937305</c:v>
                </c:pt>
                <c:pt idx="2021">
                  <c:v>8.5006559304990805</c:v>
                </c:pt>
                <c:pt idx="2022">
                  <c:v>8.5035461064204902</c:v>
                </c:pt>
                <c:pt idx="2023">
                  <c:v>8.50596077054049</c:v>
                </c:pt>
                <c:pt idx="2024">
                  <c:v>8.5078896697978408</c:v>
                </c:pt>
                <c:pt idx="2025">
                  <c:v>8.5093306977938905</c:v>
                </c:pt>
                <c:pt idx="2026">
                  <c:v>8.5100387887360398</c:v>
                </c:pt>
                <c:pt idx="2027">
                  <c:v>8.5106602217345202</c:v>
                </c:pt>
                <c:pt idx="2028">
                  <c:v>8.5264692163726998</c:v>
                </c:pt>
                <c:pt idx="2029">
                  <c:v>8.5258730033086891</c:v>
                </c:pt>
                <c:pt idx="2030">
                  <c:v>8.5249176499865893</c:v>
                </c:pt>
                <c:pt idx="2031">
                  <c:v>8.5238230058240294</c:v>
                </c:pt>
                <c:pt idx="2032">
                  <c:v>8.5226634745910204</c:v>
                </c:pt>
                <c:pt idx="2033">
                  <c:v>8.5210313544095193</c:v>
                </c:pt>
                <c:pt idx="2034">
                  <c:v>8.5196087468391006</c:v>
                </c:pt>
                <c:pt idx="2035">
                  <c:v>8.5178190664854494</c:v>
                </c:pt>
                <c:pt idx="2036">
                  <c:v>8.5304135331289999</c:v>
                </c:pt>
                <c:pt idx="2037">
                  <c:v>8.5286526184898701</c:v>
                </c:pt>
                <c:pt idx="2038">
                  <c:v>8.5270950496032007</c:v>
                </c:pt>
                <c:pt idx="2039">
                  <c:v>8.5259526447868303</c:v>
                </c:pt>
                <c:pt idx="2040">
                  <c:v>8.5246645586644494</c:v>
                </c:pt>
                <c:pt idx="2041">
                  <c:v>8.5239749826109907</c:v>
                </c:pt>
                <c:pt idx="2042">
                  <c:v>8.5231917878414798</c:v>
                </c:pt>
                <c:pt idx="2043">
                  <c:v>8.5228268711342601</c:v>
                </c:pt>
                <c:pt idx="2044">
                  <c:v>8.5402998079287098</c:v>
                </c:pt>
                <c:pt idx="2045">
                  <c:v>8.5406196915218704</c:v>
                </c:pt>
                <c:pt idx="2046">
                  <c:v>8.5412389077158704</c:v>
                </c:pt>
                <c:pt idx="2047">
                  <c:v>8.5417143836061999</c:v>
                </c:pt>
                <c:pt idx="2048">
                  <c:v>8.5428389192927092</c:v>
                </c:pt>
                <c:pt idx="2049">
                  <c:v>8.5442215919224704</c:v>
                </c:pt>
                <c:pt idx="2050">
                  <c:v>8.5458438831305692</c:v>
                </c:pt>
                <c:pt idx="2051">
                  <c:v>8.5476874554858107</c:v>
                </c:pt>
                <c:pt idx="2052">
                  <c:v>8.5704161466504498</c:v>
                </c:pt>
                <c:pt idx="2053">
                  <c:v>8.5720786576096</c:v>
                </c:pt>
                <c:pt idx="2054">
                  <c:v>8.5747064027991904</c:v>
                </c:pt>
                <c:pt idx="2055">
                  <c:v>8.5767599336302407</c:v>
                </c:pt>
                <c:pt idx="2056">
                  <c:v>8.5789391623947093</c:v>
                </c:pt>
                <c:pt idx="2057">
                  <c:v>8.5816341194120191</c:v>
                </c:pt>
                <c:pt idx="2058">
                  <c:v>8.5839298939526394</c:v>
                </c:pt>
                <c:pt idx="2059">
                  <c:v>8.5865384850872992</c:v>
                </c:pt>
                <c:pt idx="2060">
                  <c:v>8.6110252321095206</c:v>
                </c:pt>
                <c:pt idx="2061">
                  <c:v>8.6131162458510406</c:v>
                </c:pt>
                <c:pt idx="2062">
                  <c:v>8.6156906190718594</c:v>
                </c:pt>
                <c:pt idx="2063">
                  <c:v>8.6176911088134904</c:v>
                </c:pt>
                <c:pt idx="2064">
                  <c:v>8.6200838826839199</c:v>
                </c:pt>
                <c:pt idx="2065">
                  <c:v>8.6223350686693898</c:v>
                </c:pt>
                <c:pt idx="2066">
                  <c:v>8.6244474458607492</c:v>
                </c:pt>
                <c:pt idx="2067">
                  <c:v>8.62621850588922</c:v>
                </c:pt>
                <c:pt idx="2068">
                  <c:v>8.6477138523745491</c:v>
                </c:pt>
                <c:pt idx="2069">
                  <c:v>8.6482993301513602</c:v>
                </c:pt>
                <c:pt idx="2070">
                  <c:v>8.6494636747062099</c:v>
                </c:pt>
                <c:pt idx="2071">
                  <c:v>8.6503112702706808</c:v>
                </c:pt>
                <c:pt idx="2072">
                  <c:v>8.6508073968683306</c:v>
                </c:pt>
                <c:pt idx="2073">
                  <c:v>8.6509171957472599</c:v>
                </c:pt>
                <c:pt idx="2074">
                  <c:v>8.6506077180685903</c:v>
                </c:pt>
                <c:pt idx="2075">
                  <c:v>8.6498499631119898</c:v>
                </c:pt>
                <c:pt idx="2076">
                  <c:v>8.66254670150939</c:v>
                </c:pt>
                <c:pt idx="2077">
                  <c:v>8.66022960337874</c:v>
                </c:pt>
                <c:pt idx="2078">
                  <c:v>8.6579830281497401</c:v>
                </c:pt>
                <c:pt idx="2079">
                  <c:v>8.6552456527385004</c:v>
                </c:pt>
                <c:pt idx="2080">
                  <c:v>8.6519958153411896</c:v>
                </c:pt>
                <c:pt idx="2081">
                  <c:v>8.6480691324690504</c:v>
                </c:pt>
                <c:pt idx="2082">
                  <c:v>8.6438635942074598</c:v>
                </c:pt>
                <c:pt idx="2083">
                  <c:v>8.6392339574468497</c:v>
                </c:pt>
                <c:pt idx="2084">
                  <c:v>8.6406118761755497</c:v>
                </c:pt>
                <c:pt idx="2085">
                  <c:v>8.6350355832596897</c:v>
                </c:pt>
                <c:pt idx="2086">
                  <c:v>8.6294575040900696</c:v>
                </c:pt>
                <c:pt idx="2087">
                  <c:v>8.6235100349214502</c:v>
                </c:pt>
                <c:pt idx="2088">
                  <c:v>8.6175041870532407</c:v>
                </c:pt>
                <c:pt idx="2089">
                  <c:v>8.6113086352629296</c:v>
                </c:pt>
                <c:pt idx="2090">
                  <c:v>8.6051916624585107</c:v>
                </c:pt>
                <c:pt idx="2091">
                  <c:v>8.5989804753131196</c:v>
                </c:pt>
                <c:pt idx="2092">
                  <c:v>8.5967615511250699</c:v>
                </c:pt>
                <c:pt idx="2093">
                  <c:v>8.5907757981021895</c:v>
                </c:pt>
                <c:pt idx="2094">
                  <c:v>8.5849695370544996</c:v>
                </c:pt>
                <c:pt idx="2095">
                  <c:v>8.5794143306035107</c:v>
                </c:pt>
                <c:pt idx="2096">
                  <c:v>8.5742836643162494</c:v>
                </c:pt>
                <c:pt idx="2097">
                  <c:v>8.5692911042344395</c:v>
                </c:pt>
                <c:pt idx="2098">
                  <c:v>8.5647966526133796</c:v>
                </c:pt>
                <c:pt idx="2099">
                  <c:v>8.5604955087542898</c:v>
                </c:pt>
                <c:pt idx="2100">
                  <c:v>8.56434253403072</c:v>
                </c:pt>
                <c:pt idx="2101">
                  <c:v>8.5607231700225306</c:v>
                </c:pt>
                <c:pt idx="2102">
                  <c:v>8.5574354970350104</c:v>
                </c:pt>
                <c:pt idx="2103">
                  <c:v>8.55472483606537</c:v>
                </c:pt>
                <c:pt idx="2104">
                  <c:v>8.5520095883558103</c:v>
                </c:pt>
                <c:pt idx="2105">
                  <c:v>8.5497741273218804</c:v>
                </c:pt>
                <c:pt idx="2106">
                  <c:v>8.5475112288863908</c:v>
                </c:pt>
                <c:pt idx="2107">
                  <c:v>8.5457254367392999</c:v>
                </c:pt>
                <c:pt idx="2108">
                  <c:v>8.5557703664481295</c:v>
                </c:pt>
                <c:pt idx="2109">
                  <c:v>8.5534973735758193</c:v>
                </c:pt>
                <c:pt idx="2110">
                  <c:v>8.5518692721282292</c:v>
                </c:pt>
                <c:pt idx="2111">
                  <c:v>8.5502583205331995</c:v>
                </c:pt>
                <c:pt idx="2112">
                  <c:v>8.5486455126538807</c:v>
                </c:pt>
                <c:pt idx="2113">
                  <c:v>8.5467350996358302</c:v>
                </c:pt>
                <c:pt idx="2114">
                  <c:v>8.5450807349725295</c:v>
                </c:pt>
                <c:pt idx="2115">
                  <c:v>8.5434511988259292</c:v>
                </c:pt>
                <c:pt idx="2116">
                  <c:v>8.5546650006341096</c:v>
                </c:pt>
                <c:pt idx="2117">
                  <c:v>8.5526737877728607</c:v>
                </c:pt>
                <c:pt idx="2118">
                  <c:v>8.5509487830907602</c:v>
                </c:pt>
                <c:pt idx="2119">
                  <c:v>8.5489255450220796</c:v>
                </c:pt>
                <c:pt idx="2120">
                  <c:v>8.5472614078035392</c:v>
                </c:pt>
                <c:pt idx="2121">
                  <c:v>8.5456264154764998</c:v>
                </c:pt>
                <c:pt idx="2122">
                  <c:v>8.5441025827829797</c:v>
                </c:pt>
                <c:pt idx="2123">
                  <c:v>8.5426599757174007</c:v>
                </c:pt>
                <c:pt idx="2124">
                  <c:v>8.5558937925578693</c:v>
                </c:pt>
                <c:pt idx="2125">
                  <c:v>8.5541479855573908</c:v>
                </c:pt>
                <c:pt idx="2126">
                  <c:v>8.55294809208476</c:v>
                </c:pt>
                <c:pt idx="2127">
                  <c:v>8.5523460954276391</c:v>
                </c:pt>
                <c:pt idx="2128">
                  <c:v>8.5520839751376592</c:v>
                </c:pt>
                <c:pt idx="2129">
                  <c:v>8.5521403399111708</c:v>
                </c:pt>
                <c:pt idx="2130">
                  <c:v>8.5526027318057807</c:v>
                </c:pt>
                <c:pt idx="2131">
                  <c:v>8.5532179447699406</c:v>
                </c:pt>
                <c:pt idx="2132">
                  <c:v>8.5732101705134394</c:v>
                </c:pt>
                <c:pt idx="2133">
                  <c:v>8.5749028009327102</c:v>
                </c:pt>
                <c:pt idx="2134">
                  <c:v>8.57704316522012</c:v>
                </c:pt>
                <c:pt idx="2135">
                  <c:v>8.5791408658182995</c:v>
                </c:pt>
                <c:pt idx="2136">
                  <c:v>8.5821343930644307</c:v>
                </c:pt>
                <c:pt idx="2137">
                  <c:v>8.5855188973523404</c:v>
                </c:pt>
                <c:pt idx="2138">
                  <c:v>8.5892562498918998</c:v>
                </c:pt>
                <c:pt idx="2139">
                  <c:v>8.5932159563847694</c:v>
                </c:pt>
                <c:pt idx="2140">
                  <c:v>8.6588199433971091</c:v>
                </c:pt>
                <c:pt idx="2141">
                  <c:v>8.6596796586766391</c:v>
                </c:pt>
                <c:pt idx="2142">
                  <c:v>8.6640109966938397</c:v>
                </c:pt>
                <c:pt idx="2143">
                  <c:v>8.6683859299596602</c:v>
                </c:pt>
                <c:pt idx="2144">
                  <c:v>8.67263551643466</c:v>
                </c:pt>
                <c:pt idx="2145">
                  <c:v>8.6766782717360709</c:v>
                </c:pt>
                <c:pt idx="2146">
                  <c:v>8.6804287606192094</c:v>
                </c:pt>
                <c:pt idx="2147">
                  <c:v>8.6838204623573692</c:v>
                </c:pt>
                <c:pt idx="2148">
                  <c:v>8.7088651273982407</c:v>
                </c:pt>
                <c:pt idx="2149">
                  <c:v>8.7098045070752601</c:v>
                </c:pt>
                <c:pt idx="2150">
                  <c:v>8.7114884404265602</c:v>
                </c:pt>
                <c:pt idx="2151">
                  <c:v>8.7120272879934806</c:v>
                </c:pt>
                <c:pt idx="2152">
                  <c:v>8.7121434600185292</c:v>
                </c:pt>
                <c:pt idx="2153">
                  <c:v>8.7113958856578897</c:v>
                </c:pt>
                <c:pt idx="2154">
                  <c:v>8.7098255159285696</c:v>
                </c:pt>
                <c:pt idx="2155">
                  <c:v>8.7073432185832704</c:v>
                </c:pt>
                <c:pt idx="2156">
                  <c:v>8.7134274361665902</c:v>
                </c:pt>
                <c:pt idx="2157">
                  <c:v>8.7087332157209101</c:v>
                </c:pt>
                <c:pt idx="2158">
                  <c:v>8.7035885691897192</c:v>
                </c:pt>
                <c:pt idx="2159">
                  <c:v>8.6976540551177095</c:v>
                </c:pt>
                <c:pt idx="2160">
                  <c:v>8.6909174524228501</c:v>
                </c:pt>
                <c:pt idx="2161">
                  <c:v>8.6834380296963705</c:v>
                </c:pt>
                <c:pt idx="2162">
                  <c:v>8.6753638359837204</c:v>
                </c:pt>
                <c:pt idx="2163">
                  <c:v>8.6667983798779797</c:v>
                </c:pt>
                <c:pt idx="2164">
                  <c:v>8.6566218344527108</c:v>
                </c:pt>
                <c:pt idx="2165">
                  <c:v>8.6472809340200403</c:v>
                </c:pt>
                <c:pt idx="2166">
                  <c:v>8.6376371483733703</c:v>
                </c:pt>
                <c:pt idx="2167">
                  <c:v>8.6278090731816999</c:v>
                </c:pt>
                <c:pt idx="2168">
                  <c:v>8.6179393830309792</c:v>
                </c:pt>
                <c:pt idx="2169">
                  <c:v>8.6079285887774493</c:v>
                </c:pt>
                <c:pt idx="2170">
                  <c:v>8.5979463558026499</c:v>
                </c:pt>
                <c:pt idx="2171">
                  <c:v>8.5881504378002607</c:v>
                </c:pt>
                <c:pt idx="2172">
                  <c:v>8.5758477206296408</c:v>
                </c:pt>
                <c:pt idx="2173">
                  <c:v>8.56646684150898</c:v>
                </c:pt>
                <c:pt idx="2174">
                  <c:v>8.5572962921769697</c:v>
                </c:pt>
                <c:pt idx="2175">
                  <c:v>8.5485318162921704</c:v>
                </c:pt>
                <c:pt idx="2176">
                  <c:v>8.5400904451023898</c:v>
                </c:pt>
                <c:pt idx="2177">
                  <c:v>8.5320961743489399</c:v>
                </c:pt>
                <c:pt idx="2178">
                  <c:v>8.52453714945778</c:v>
                </c:pt>
                <c:pt idx="2179">
                  <c:v>8.5175119653983806</c:v>
                </c:pt>
                <c:pt idx="2180">
                  <c:v>8.5140499891502799</c:v>
                </c:pt>
                <c:pt idx="2181">
                  <c:v>8.5080576398641607</c:v>
                </c:pt>
                <c:pt idx="2182">
                  <c:v>8.5026777120616597</c:v>
                </c:pt>
                <c:pt idx="2183">
                  <c:v>8.4980845005436301</c:v>
                </c:pt>
                <c:pt idx="2184">
                  <c:v>8.4938777638783201</c:v>
                </c:pt>
                <c:pt idx="2185">
                  <c:v>8.4905446650700593</c:v>
                </c:pt>
                <c:pt idx="2186">
                  <c:v>8.4878467536280802</c:v>
                </c:pt>
                <c:pt idx="2187">
                  <c:v>8.4857895090110596</c:v>
                </c:pt>
                <c:pt idx="2188">
                  <c:v>8.4971546766655397</c:v>
                </c:pt>
                <c:pt idx="2189">
                  <c:v>8.4961310900409401</c:v>
                </c:pt>
                <c:pt idx="2190">
                  <c:v>8.4960427802682208</c:v>
                </c:pt>
                <c:pt idx="2191">
                  <c:v>8.4962731313315807</c:v>
                </c:pt>
                <c:pt idx="2192">
                  <c:v>8.4974494366414692</c:v>
                </c:pt>
                <c:pt idx="2193">
                  <c:v>8.4991700962612207</c:v>
                </c:pt>
                <c:pt idx="2194">
                  <c:v>8.5013658320605892</c:v>
                </c:pt>
                <c:pt idx="2195">
                  <c:v>8.5040215378969695</c:v>
                </c:pt>
                <c:pt idx="2196">
                  <c:v>8.5287174927868907</c:v>
                </c:pt>
                <c:pt idx="2197">
                  <c:v>8.5311008964441299</c:v>
                </c:pt>
                <c:pt idx="2198">
                  <c:v>8.5347424505194596</c:v>
                </c:pt>
                <c:pt idx="2199">
                  <c:v>8.5385935123408405</c:v>
                </c:pt>
                <c:pt idx="2200">
                  <c:v>8.5425504257663594</c:v>
                </c:pt>
                <c:pt idx="2201">
                  <c:v>8.5465573441842704</c:v>
                </c:pt>
                <c:pt idx="2202">
                  <c:v>8.5505031534123699</c:v>
                </c:pt>
                <c:pt idx="2203">
                  <c:v>8.5542975277389299</c:v>
                </c:pt>
                <c:pt idx="2204">
                  <c:v>8.5808574775900404</c:v>
                </c:pt>
                <c:pt idx="2205">
                  <c:v>8.5830721330228794</c:v>
                </c:pt>
                <c:pt idx="2206">
                  <c:v>8.5858474108162994</c:v>
                </c:pt>
                <c:pt idx="2207">
                  <c:v>8.5880943435998809</c:v>
                </c:pt>
                <c:pt idx="2208">
                  <c:v>8.5896968547579995</c:v>
                </c:pt>
                <c:pt idx="2209">
                  <c:v>8.5905593794603696</c:v>
                </c:pt>
                <c:pt idx="2210">
                  <c:v>8.5905701565184795</c:v>
                </c:pt>
                <c:pt idx="2211">
                  <c:v>8.5893180478302504</c:v>
                </c:pt>
                <c:pt idx="2212">
                  <c:v>8.5992146104811606</c:v>
                </c:pt>
                <c:pt idx="2213">
                  <c:v>8.5958592829956704</c:v>
                </c:pt>
                <c:pt idx="2214">
                  <c:v>8.5914740129330198</c:v>
                </c:pt>
                <c:pt idx="2215">
                  <c:v>8.5857627422029008</c:v>
                </c:pt>
                <c:pt idx="2216">
                  <c:v>8.5786439440963704</c:v>
                </c:pt>
                <c:pt idx="2217">
                  <c:v>8.5700760336207598</c:v>
                </c:pt>
                <c:pt idx="2218">
                  <c:v>8.5598830122292195</c:v>
                </c:pt>
                <c:pt idx="2219">
                  <c:v>8.54822615281706</c:v>
                </c:pt>
                <c:pt idx="2220">
                  <c:v>8.52322282254584</c:v>
                </c:pt>
                <c:pt idx="2221">
                  <c:v>8.5082860235599291</c:v>
                </c:pt>
                <c:pt idx="2222">
                  <c:v>8.4912460712917497</c:v>
                </c:pt>
                <c:pt idx="2223">
                  <c:v>8.4724050804121198</c:v>
                </c:pt>
                <c:pt idx="2224">
                  <c:v>8.4524237521586496</c:v>
                </c:pt>
                <c:pt idx="2225">
                  <c:v>8.42982314065849</c:v>
                </c:pt>
                <c:pt idx="2226">
                  <c:v>8.4053720838999393</c:v>
                </c:pt>
                <c:pt idx="2227">
                  <c:v>8.3789452777462401</c:v>
                </c:pt>
                <c:pt idx="2228">
                  <c:v>8.3091602102165503</c:v>
                </c:pt>
                <c:pt idx="2229">
                  <c:v>8.2799951946159904</c:v>
                </c:pt>
                <c:pt idx="2230">
                  <c:v>8.2480377976022492</c:v>
                </c:pt>
                <c:pt idx="2231">
                  <c:v>8.2158960503014598</c:v>
                </c:pt>
                <c:pt idx="2232">
                  <c:v>8.1803443125391198</c:v>
                </c:pt>
                <c:pt idx="2233">
                  <c:v>8.1431638629605008</c:v>
                </c:pt>
                <c:pt idx="2234">
                  <c:v>8.1042575557326906</c:v>
                </c:pt>
                <c:pt idx="2235">
                  <c:v>8.0638700857085102</c:v>
                </c:pt>
                <c:pt idx="2236">
                  <c:v>7.9532275230032701</c:v>
                </c:pt>
                <c:pt idx="2237">
                  <c:v>7.9137587896264101</c:v>
                </c:pt>
                <c:pt idx="2238">
                  <c:v>7.8693699462726503</c:v>
                </c:pt>
                <c:pt idx="2239">
                  <c:v>7.82388220044849</c:v>
                </c:pt>
                <c:pt idx="2240">
                  <c:v>7.7772046787024802</c:v>
                </c:pt>
                <c:pt idx="2241">
                  <c:v>7.7296409279724401</c:v>
                </c:pt>
                <c:pt idx="2242">
                  <c:v>7.6813027350841603</c:v>
                </c:pt>
                <c:pt idx="2243">
                  <c:v>7.6322923180027402</c:v>
                </c:pt>
                <c:pt idx="2244">
                  <c:v>7.4984114542256899</c:v>
                </c:pt>
                <c:pt idx="2245">
                  <c:v>7.4520717489197903</c:v>
                </c:pt>
                <c:pt idx="2246">
                  <c:v>7.4015302586218104</c:v>
                </c:pt>
                <c:pt idx="2247">
                  <c:v>7.35069155837677</c:v>
                </c:pt>
                <c:pt idx="2248">
                  <c:v>7.2996319684169997</c:v>
                </c:pt>
                <c:pt idx="2249">
                  <c:v>7.2484180662252102</c:v>
                </c:pt>
                <c:pt idx="2250">
                  <c:v>7.1970995473631199</c:v>
                </c:pt>
                <c:pt idx="2251">
                  <c:v>7.14770256662759</c:v>
                </c:pt>
                <c:pt idx="2252">
                  <c:v>7.0076957412588197</c:v>
                </c:pt>
                <c:pt idx="2253">
                  <c:v>6.9585923826953398</c:v>
                </c:pt>
                <c:pt idx="2254">
                  <c:v>6.9074995591734902</c:v>
                </c:pt>
                <c:pt idx="2255">
                  <c:v>6.8564044091768004</c:v>
                </c:pt>
                <c:pt idx="2256">
                  <c:v>6.8052859046633296</c:v>
                </c:pt>
                <c:pt idx="2257">
                  <c:v>6.7543721991204997</c:v>
                </c:pt>
                <c:pt idx="2258">
                  <c:v>6.70537350900356</c:v>
                </c:pt>
                <c:pt idx="2259">
                  <c:v>6.6542246673460896</c:v>
                </c:pt>
                <c:pt idx="2260">
                  <c:v>6.5116919304814598</c:v>
                </c:pt>
                <c:pt idx="2261">
                  <c:v>6.4621858130021197</c:v>
                </c:pt>
                <c:pt idx="2262">
                  <c:v>6.4105435062640304</c:v>
                </c:pt>
                <c:pt idx="2263">
                  <c:v>6.3584550329610696</c:v>
                </c:pt>
                <c:pt idx="2264">
                  <c:v>6.3079429041709796</c:v>
                </c:pt>
                <c:pt idx="2265">
                  <c:v>6.2546958997772597</c:v>
                </c:pt>
                <c:pt idx="2266">
                  <c:v>6.2007304978497597</c:v>
                </c:pt>
                <c:pt idx="2267">
                  <c:v>6.1467016395419503</c:v>
                </c:pt>
                <c:pt idx="2268">
                  <c:v>5.9895175691364404</c:v>
                </c:pt>
                <c:pt idx="2269">
                  <c:v>5.93531562778844</c:v>
                </c:pt>
                <c:pt idx="2270">
                  <c:v>5.8777997691673196</c:v>
                </c:pt>
                <c:pt idx="2271">
                  <c:v>5.8216385369891803</c:v>
                </c:pt>
                <c:pt idx="2272">
                  <c:v>5.7620077497777098</c:v>
                </c:pt>
                <c:pt idx="2273">
                  <c:v>5.7013056343894801</c:v>
                </c:pt>
                <c:pt idx="2274">
                  <c:v>5.6404082884285804</c:v>
                </c:pt>
                <c:pt idx="2275">
                  <c:v>5.5776487348207597</c:v>
                </c:pt>
                <c:pt idx="2276">
                  <c:v>5.3947808030760402</c:v>
                </c:pt>
                <c:pt idx="2277">
                  <c:v>5.3357280417199604</c:v>
                </c:pt>
                <c:pt idx="2278">
                  <c:v>5.2705276291015997</c:v>
                </c:pt>
                <c:pt idx="2279">
                  <c:v>5.2046747127377504</c:v>
                </c:pt>
                <c:pt idx="2280">
                  <c:v>5.1392324390862099</c:v>
                </c:pt>
                <c:pt idx="2281">
                  <c:v>5.0724763463635396</c:v>
                </c:pt>
                <c:pt idx="2282">
                  <c:v>5.0054876153072598</c:v>
                </c:pt>
                <c:pt idx="2283">
                  <c:v>4.9384253410216301</c:v>
                </c:pt>
                <c:pt idx="2284">
                  <c:v>4.7442367806095103</c:v>
                </c:pt>
                <c:pt idx="2285">
                  <c:v>4.6832732297335404</c:v>
                </c:pt>
                <c:pt idx="2286">
                  <c:v>4.6161541501621297</c:v>
                </c:pt>
                <c:pt idx="2287">
                  <c:v>4.5508342390430903</c:v>
                </c:pt>
                <c:pt idx="2288">
                  <c:v>4.48902035144057</c:v>
                </c:pt>
                <c:pt idx="2289">
                  <c:v>4.4253838460162198</c:v>
                </c:pt>
                <c:pt idx="2290">
                  <c:v>4.3637284171761097</c:v>
                </c:pt>
                <c:pt idx="2291">
                  <c:v>4.3024301717731204</c:v>
                </c:pt>
                <c:pt idx="2292">
                  <c:v>4.1279305523611196</c:v>
                </c:pt>
                <c:pt idx="2293">
                  <c:v>4.0724469388209501</c:v>
                </c:pt>
                <c:pt idx="2294">
                  <c:v>4.0188136084788999</c:v>
                </c:pt>
                <c:pt idx="2295">
                  <c:v>3.9645234758042101</c:v>
                </c:pt>
                <c:pt idx="2296">
                  <c:v>3.9128150309932401</c:v>
                </c:pt>
                <c:pt idx="2297">
                  <c:v>3.8625158937321</c:v>
                </c:pt>
                <c:pt idx="2298">
                  <c:v>3.8141585295575902</c:v>
                </c:pt>
                <c:pt idx="2299">
                  <c:v>3.7680064420392498</c:v>
                </c:pt>
                <c:pt idx="2300">
                  <c:v>3.6393346653083798</c:v>
                </c:pt>
                <c:pt idx="2301">
                  <c:v>3.5991785875465299</c:v>
                </c:pt>
                <c:pt idx="2302">
                  <c:v>3.5590798532775501</c:v>
                </c:pt>
                <c:pt idx="2303">
                  <c:v>3.5207863388881901</c:v>
                </c:pt>
                <c:pt idx="2304">
                  <c:v>3.4849076105612098</c:v>
                </c:pt>
                <c:pt idx="2305">
                  <c:v>3.4501030018622498</c:v>
                </c:pt>
                <c:pt idx="2306">
                  <c:v>3.4183688363107501</c:v>
                </c:pt>
                <c:pt idx="2307">
                  <c:v>3.3865422768616602</c:v>
                </c:pt>
                <c:pt idx="2308">
                  <c:v>3.29700147809459</c:v>
                </c:pt>
                <c:pt idx="2309">
                  <c:v>3.26880384487177</c:v>
                </c:pt>
                <c:pt idx="2310">
                  <c:v>3.23984622691572</c:v>
                </c:pt>
                <c:pt idx="2311">
                  <c:v>3.2129075246999301</c:v>
                </c:pt>
                <c:pt idx="2312">
                  <c:v>3.1854421277804299</c:v>
                </c:pt>
                <c:pt idx="2313">
                  <c:v>3.1595618681488902</c:v>
                </c:pt>
                <c:pt idx="2314">
                  <c:v>3.1325897868031198</c:v>
                </c:pt>
                <c:pt idx="2315">
                  <c:v>3.1073266058881899</c:v>
                </c:pt>
                <c:pt idx="2316">
                  <c:v>3.0315884204638102</c:v>
                </c:pt>
                <c:pt idx="2317">
                  <c:v>3.0073642926078001</c:v>
                </c:pt>
                <c:pt idx="2318">
                  <c:v>2.9827315429790699</c:v>
                </c:pt>
                <c:pt idx="2319">
                  <c:v>2.95630884943784</c:v>
                </c:pt>
                <c:pt idx="2320">
                  <c:v>2.93123337638194</c:v>
                </c:pt>
                <c:pt idx="2321">
                  <c:v>2.9049093396815899</c:v>
                </c:pt>
                <c:pt idx="2322">
                  <c:v>2.8795479280132699</c:v>
                </c:pt>
                <c:pt idx="2323">
                  <c:v>2.8530774087470698</c:v>
                </c:pt>
                <c:pt idx="2324">
                  <c:v>2.7779798610798898</c:v>
                </c:pt>
                <c:pt idx="2325">
                  <c:v>2.75361631609031</c:v>
                </c:pt>
                <c:pt idx="2326">
                  <c:v>2.7267946625567099</c:v>
                </c:pt>
                <c:pt idx="2327">
                  <c:v>2.7015018604262</c:v>
                </c:pt>
                <c:pt idx="2328">
                  <c:v>2.6752624855068099</c:v>
                </c:pt>
                <c:pt idx="2329">
                  <c:v>2.6504499833188602</c:v>
                </c:pt>
                <c:pt idx="2330">
                  <c:v>2.6250310632844598</c:v>
                </c:pt>
                <c:pt idx="2331">
                  <c:v>2.60077359836251</c:v>
                </c:pt>
                <c:pt idx="2332">
                  <c:v>2.5331734697388302</c:v>
                </c:pt>
                <c:pt idx="2333">
                  <c:v>2.5110707509821601</c:v>
                </c:pt>
                <c:pt idx="2334">
                  <c:v>2.4889497523288502</c:v>
                </c:pt>
                <c:pt idx="2335">
                  <c:v>2.4679020118592101</c:v>
                </c:pt>
                <c:pt idx="2336">
                  <c:v>2.44815535757101</c:v>
                </c:pt>
                <c:pt idx="2337">
                  <c:v>2.4297454375734202</c:v>
                </c:pt>
                <c:pt idx="2338">
                  <c:v>2.4135297878739701</c:v>
                </c:pt>
                <c:pt idx="2339">
                  <c:v>2.3982118890207</c:v>
                </c:pt>
                <c:pt idx="2340">
                  <c:v>2.3604657551075898</c:v>
                </c:pt>
                <c:pt idx="2341">
                  <c:v>2.3492783549841598</c:v>
                </c:pt>
                <c:pt idx="2342">
                  <c:v>2.3395988155663998</c:v>
                </c:pt>
                <c:pt idx="2343">
                  <c:v>2.3319703269528098</c:v>
                </c:pt>
                <c:pt idx="2344">
                  <c:v>2.3266538642749999</c:v>
                </c:pt>
                <c:pt idx="2345">
                  <c:v>2.3233881862119099</c:v>
                </c:pt>
                <c:pt idx="2346">
                  <c:v>2.3223792445246501</c:v>
                </c:pt>
                <c:pt idx="2347">
                  <c:v>2.3237209852261498</c:v>
                </c:pt>
                <c:pt idx="2348">
                  <c:v>2.33715356192406</c:v>
                </c:pt>
                <c:pt idx="2349">
                  <c:v>2.3425522777490499</c:v>
                </c:pt>
                <c:pt idx="2350">
                  <c:v>2.3509581026650901</c:v>
                </c:pt>
                <c:pt idx="2351">
                  <c:v>2.3618116241765699</c:v>
                </c:pt>
                <c:pt idx="2352">
                  <c:v>2.3750305845183499</c:v>
                </c:pt>
                <c:pt idx="2353">
                  <c:v>2.3906060739734398</c:v>
                </c:pt>
                <c:pt idx="2354">
                  <c:v>2.4076544786660601</c:v>
                </c:pt>
                <c:pt idx="2355">
                  <c:v>2.4275505081305</c:v>
                </c:pt>
                <c:pt idx="2356">
                  <c:v>2.4983041802091899</c:v>
                </c:pt>
                <c:pt idx="2357">
                  <c:v>2.5218014716017398</c:v>
                </c:pt>
                <c:pt idx="2358">
                  <c:v>2.5486565014076898</c:v>
                </c:pt>
                <c:pt idx="2359">
                  <c:v>2.57764773278751</c:v>
                </c:pt>
                <c:pt idx="2360">
                  <c:v>2.6072565298641899</c:v>
                </c:pt>
                <c:pt idx="2361">
                  <c:v>2.64038083676179</c:v>
                </c:pt>
                <c:pt idx="2362">
                  <c:v>2.6752694494078302</c:v>
                </c:pt>
                <c:pt idx="2363">
                  <c:v>2.71212524913064</c:v>
                </c:pt>
                <c:pt idx="2364">
                  <c:v>2.8329640131940299</c:v>
                </c:pt>
                <c:pt idx="2365">
                  <c:v>2.8716472069676602</c:v>
                </c:pt>
                <c:pt idx="2366">
                  <c:v>2.91211451446061</c:v>
                </c:pt>
                <c:pt idx="2367">
                  <c:v>2.9564366800421999</c:v>
                </c:pt>
                <c:pt idx="2368">
                  <c:v>3.00256746585104</c:v>
                </c:pt>
                <c:pt idx="2369">
                  <c:v>3.0504819800411802</c:v>
                </c:pt>
                <c:pt idx="2370">
                  <c:v>3.1001458579203298</c:v>
                </c:pt>
                <c:pt idx="2371">
                  <c:v>3.15152006461402</c:v>
                </c:pt>
                <c:pt idx="2372">
                  <c:v>3.3164712654191999</c:v>
                </c:pt>
                <c:pt idx="2373">
                  <c:v>3.36587232232085</c:v>
                </c:pt>
                <c:pt idx="2374">
                  <c:v>3.4219896578357201</c:v>
                </c:pt>
                <c:pt idx="2375">
                  <c:v>3.4795820635973098</c:v>
                </c:pt>
                <c:pt idx="2376">
                  <c:v>3.5385513026034401</c:v>
                </c:pt>
                <c:pt idx="2377">
                  <c:v>3.5987814960742002</c:v>
                </c:pt>
                <c:pt idx="2378">
                  <c:v>3.6604489089706802</c:v>
                </c:pt>
                <c:pt idx="2379">
                  <c:v>3.7201459568937101</c:v>
                </c:pt>
                <c:pt idx="2380">
                  <c:v>3.9202079704313602</c:v>
                </c:pt>
                <c:pt idx="2381">
                  <c:v>3.9781281390357699</c:v>
                </c:pt>
                <c:pt idx="2382">
                  <c:v>4.0425180281924202</c:v>
                </c:pt>
                <c:pt idx="2383">
                  <c:v>4.1070983182854697</c:v>
                </c:pt>
                <c:pt idx="2384">
                  <c:v>4.1716402830251704</c:v>
                </c:pt>
                <c:pt idx="2385">
                  <c:v>4.23589371961969</c:v>
                </c:pt>
                <c:pt idx="2386">
                  <c:v>4.2965753325416598</c:v>
                </c:pt>
                <c:pt idx="2387">
                  <c:v>4.3594738998113298</c:v>
                </c:pt>
                <c:pt idx="2388">
                  <c:v>4.5528650779706901</c:v>
                </c:pt>
                <c:pt idx="2389">
                  <c:v>4.6104155486058298</c:v>
                </c:pt>
                <c:pt idx="2390">
                  <c:v>4.6682961585300804</c:v>
                </c:pt>
                <c:pt idx="2391">
                  <c:v>4.72522672269693</c:v>
                </c:pt>
                <c:pt idx="2392">
                  <c:v>4.7796488090104701</c:v>
                </c:pt>
                <c:pt idx="2393">
                  <c:v>4.8291534754391598</c:v>
                </c:pt>
                <c:pt idx="2394">
                  <c:v>4.8785846369591104</c:v>
                </c:pt>
                <c:pt idx="2395">
                  <c:v>4.9249650764416302</c:v>
                </c:pt>
                <c:pt idx="2396">
                  <c:v>5.21365543490045</c:v>
                </c:pt>
                <c:pt idx="2397">
                  <c:v>5.2454283549150897</c:v>
                </c:pt>
                <c:pt idx="2398">
                  <c:v>5.2799562882444402</c:v>
                </c:pt>
                <c:pt idx="2399">
                  <c:v>5.3130685175773804</c:v>
                </c:pt>
                <c:pt idx="2400">
                  <c:v>5.3421154377370099</c:v>
                </c:pt>
                <c:pt idx="2401">
                  <c:v>5.36815032021918</c:v>
                </c:pt>
                <c:pt idx="2402">
                  <c:v>5.3908552258993803</c:v>
                </c:pt>
                <c:pt idx="2403">
                  <c:v>5.4101158380791698</c:v>
                </c:pt>
                <c:pt idx="2404">
                  <c:v>5.4692331178569198</c:v>
                </c:pt>
                <c:pt idx="2405">
                  <c:v>5.4802817383658402</c:v>
                </c:pt>
                <c:pt idx="2406">
                  <c:v>5.4898198264300699</c:v>
                </c:pt>
                <c:pt idx="2407">
                  <c:v>5.4958437175071504</c:v>
                </c:pt>
                <c:pt idx="2408">
                  <c:v>5.4991729257031796</c:v>
                </c:pt>
                <c:pt idx="2409">
                  <c:v>5.4996591300592099</c:v>
                </c:pt>
                <c:pt idx="2410">
                  <c:v>5.4974579929563596</c:v>
                </c:pt>
                <c:pt idx="2411">
                  <c:v>5.4926354446559698</c:v>
                </c:pt>
                <c:pt idx="2412">
                  <c:v>5.4842866809670996</c:v>
                </c:pt>
                <c:pt idx="2413">
                  <c:v>5.4747738339906</c:v>
                </c:pt>
                <c:pt idx="2414">
                  <c:v>5.46303108028326</c:v>
                </c:pt>
                <c:pt idx="2415">
                  <c:v>5.4487906703406797</c:v>
                </c:pt>
                <c:pt idx="2416">
                  <c:v>5.4327562804521099</c:v>
                </c:pt>
                <c:pt idx="2417">
                  <c:v>5.41425821193753</c:v>
                </c:pt>
                <c:pt idx="2418">
                  <c:v>5.3936058226436598</c:v>
                </c:pt>
                <c:pt idx="2419">
                  <c:v>5.3705353583487199</c:v>
                </c:pt>
                <c:pt idx="2420">
                  <c:v>5.3086368128063102</c:v>
                </c:pt>
                <c:pt idx="2421">
                  <c:v>5.28297023254264</c:v>
                </c:pt>
                <c:pt idx="2422">
                  <c:v>5.2527665066669096</c:v>
                </c:pt>
                <c:pt idx="2423">
                  <c:v>5.2216970607903503</c:v>
                </c:pt>
                <c:pt idx="2424">
                  <c:v>5.1870623260049697</c:v>
                </c:pt>
                <c:pt idx="2425">
                  <c:v>5.1513302857030396</c:v>
                </c:pt>
                <c:pt idx="2426">
                  <c:v>5.1132125492438298</c:v>
                </c:pt>
                <c:pt idx="2427">
                  <c:v>5.0705568188572601</c:v>
                </c:pt>
                <c:pt idx="2428">
                  <c:v>4.9517252703467198</c:v>
                </c:pt>
                <c:pt idx="2429">
                  <c:v>4.90525704840688</c:v>
                </c:pt>
                <c:pt idx="2430">
                  <c:v>4.8580415093089497</c:v>
                </c:pt>
                <c:pt idx="2431">
                  <c:v>4.8072007577537397</c:v>
                </c:pt>
                <c:pt idx="2432">
                  <c:v>4.7534020889179498</c:v>
                </c:pt>
                <c:pt idx="2433">
                  <c:v>4.6974372337487296</c:v>
                </c:pt>
                <c:pt idx="2434">
                  <c:v>4.6394489772131404</c:v>
                </c:pt>
                <c:pt idx="2435">
                  <c:v>4.5795940508129496</c:v>
                </c:pt>
                <c:pt idx="2436">
                  <c:v>4.4031536953629402</c:v>
                </c:pt>
                <c:pt idx="2437">
                  <c:v>4.3451256384661603</c:v>
                </c:pt>
                <c:pt idx="2438">
                  <c:v>4.28067126257422</c:v>
                </c:pt>
                <c:pt idx="2439">
                  <c:v>4.21880330890657</c:v>
                </c:pt>
                <c:pt idx="2440">
                  <c:v>4.15258507984551</c:v>
                </c:pt>
                <c:pt idx="2441">
                  <c:v>4.0858644514179501</c:v>
                </c:pt>
                <c:pt idx="2442">
                  <c:v>4.0189043599878502</c:v>
                </c:pt>
                <c:pt idx="2443">
                  <c:v>3.95196770168962</c:v>
                </c:pt>
                <c:pt idx="2444">
                  <c:v>3.7627825995073998</c:v>
                </c:pt>
                <c:pt idx="2445">
                  <c:v>3.6986094451239699</c:v>
                </c:pt>
                <c:pt idx="2446">
                  <c:v>3.6342783498208799</c:v>
                </c:pt>
                <c:pt idx="2447">
                  <c:v>3.5703610475434302</c:v>
                </c:pt>
                <c:pt idx="2448">
                  <c:v>3.5085282157711699</c:v>
                </c:pt>
                <c:pt idx="2449">
                  <c:v>3.4480880219574401</c:v>
                </c:pt>
                <c:pt idx="2450">
                  <c:v>3.38789206620336</c:v>
                </c:pt>
                <c:pt idx="2451">
                  <c:v>3.33105472582035</c:v>
                </c:pt>
                <c:pt idx="2452">
                  <c:v>3.1720395557711001</c:v>
                </c:pt>
                <c:pt idx="2453">
                  <c:v>3.1225817531367701</c:v>
                </c:pt>
                <c:pt idx="2454">
                  <c:v>3.06992368715553</c:v>
                </c:pt>
                <c:pt idx="2455">
                  <c:v>3.0216746381180002</c:v>
                </c:pt>
                <c:pt idx="2456">
                  <c:v>2.97697335588495</c:v>
                </c:pt>
                <c:pt idx="2457">
                  <c:v>2.9325201177416802</c:v>
                </c:pt>
                <c:pt idx="2458">
                  <c:v>2.8899752339982201</c:v>
                </c:pt>
                <c:pt idx="2459">
                  <c:v>2.8495076567470399</c:v>
                </c:pt>
                <c:pt idx="2460">
                  <c:v>2.7366343416652898</c:v>
                </c:pt>
                <c:pt idx="2461">
                  <c:v>2.70212752304377</c:v>
                </c:pt>
                <c:pt idx="2462">
                  <c:v>2.6687384566966701</c:v>
                </c:pt>
                <c:pt idx="2463">
                  <c:v>2.6354228288753898</c:v>
                </c:pt>
                <c:pt idx="2464">
                  <c:v>2.6035449367951702</c:v>
                </c:pt>
                <c:pt idx="2465">
                  <c:v>2.5727709340159799</c:v>
                </c:pt>
                <c:pt idx="2466">
                  <c:v>2.5431518127669799</c:v>
                </c:pt>
                <c:pt idx="2467">
                  <c:v>2.5145479839929901</c:v>
                </c:pt>
                <c:pt idx="2468">
                  <c:v>2.4319766492021802</c:v>
                </c:pt>
                <c:pt idx="2469">
                  <c:v>2.4057053695443402</c:v>
                </c:pt>
                <c:pt idx="2470">
                  <c:v>2.3799057835025401</c:v>
                </c:pt>
                <c:pt idx="2471">
                  <c:v>2.3544837413863799</c:v>
                </c:pt>
                <c:pt idx="2472">
                  <c:v>2.32836119873269</c:v>
                </c:pt>
                <c:pt idx="2473">
                  <c:v>2.3028587144677499</c:v>
                </c:pt>
                <c:pt idx="2474">
                  <c:v>2.2775345477843998</c:v>
                </c:pt>
                <c:pt idx="2475">
                  <c:v>2.2522081566010699</c:v>
                </c:pt>
                <c:pt idx="2476">
                  <c:v>2.1760144299193902</c:v>
                </c:pt>
                <c:pt idx="2477">
                  <c:v>2.1530682148703701</c:v>
                </c:pt>
                <c:pt idx="2478">
                  <c:v>2.1283166941196101</c:v>
                </c:pt>
                <c:pt idx="2479">
                  <c:v>2.10314038958834</c:v>
                </c:pt>
                <c:pt idx="2480">
                  <c:v>2.0779396695843602</c:v>
                </c:pt>
                <c:pt idx="2481">
                  <c:v>2.0534981413929398</c:v>
                </c:pt>
                <c:pt idx="2482">
                  <c:v>2.0276282526131002</c:v>
                </c:pt>
                <c:pt idx="2483">
                  <c:v>2.0033501529537201</c:v>
                </c:pt>
                <c:pt idx="2484">
                  <c:v>1.93061741308868</c:v>
                </c:pt>
                <c:pt idx="2485">
                  <c:v>1.9068273243970399</c:v>
                </c:pt>
                <c:pt idx="2486">
                  <c:v>1.8833749724959401</c:v>
                </c:pt>
                <c:pt idx="2487">
                  <c:v>1.85945146171584</c:v>
                </c:pt>
                <c:pt idx="2488">
                  <c:v>1.8370701827440299</c:v>
                </c:pt>
                <c:pt idx="2489">
                  <c:v>1.8140208191139899</c:v>
                </c:pt>
                <c:pt idx="2490">
                  <c:v>1.79307411708463</c:v>
                </c:pt>
                <c:pt idx="2491">
                  <c:v>1.7729381189151101</c:v>
                </c:pt>
                <c:pt idx="2492">
                  <c:v>1.71622407671602</c:v>
                </c:pt>
                <c:pt idx="2493">
                  <c:v>1.6981868520593999</c:v>
                </c:pt>
                <c:pt idx="2494">
                  <c:v>1.68052263249665</c:v>
                </c:pt>
                <c:pt idx="2495">
                  <c:v>1.6648476644961601</c:v>
                </c:pt>
                <c:pt idx="2496">
                  <c:v>1.65019470397722</c:v>
                </c:pt>
                <c:pt idx="2497">
                  <c:v>1.63651496218437</c:v>
                </c:pt>
                <c:pt idx="2498">
                  <c:v>1.6247437202414201</c:v>
                </c:pt>
                <c:pt idx="2499">
                  <c:v>1.6139359388641501</c:v>
                </c:pt>
                <c:pt idx="2500">
                  <c:v>1.5872268974837</c:v>
                </c:pt>
                <c:pt idx="2501">
                  <c:v>1.5799999285183799</c:v>
                </c:pt>
                <c:pt idx="2502">
                  <c:v>1.5734684141533599</c:v>
                </c:pt>
                <c:pt idx="2503">
                  <c:v>1.56827847834512</c:v>
                </c:pt>
                <c:pt idx="2504">
                  <c:v>1.56424046629366</c:v>
                </c:pt>
                <c:pt idx="2505">
                  <c:v>1.5613082330294601</c:v>
                </c:pt>
                <c:pt idx="2506">
                  <c:v>1.5593555739718601</c:v>
                </c:pt>
                <c:pt idx="2507">
                  <c:v>1.55828322686549</c:v>
                </c:pt>
                <c:pt idx="2508">
                  <c:v>1.5573070767077599</c:v>
                </c:pt>
                <c:pt idx="2509">
                  <c:v>1.5575992075871601</c:v>
                </c:pt>
                <c:pt idx="2510">
                  <c:v>1.5584114943085601</c:v>
                </c:pt>
                <c:pt idx="2511">
                  <c:v>1.5596333283399499</c:v>
                </c:pt>
                <c:pt idx="2512">
                  <c:v>1.5611472869698999</c:v>
                </c:pt>
                <c:pt idx="2513">
                  <c:v>1.56290228635608</c:v>
                </c:pt>
                <c:pt idx="2514">
                  <c:v>1.5647655492886501</c:v>
                </c:pt>
                <c:pt idx="2515">
                  <c:v>1.5667285370800801</c:v>
                </c:pt>
                <c:pt idx="2516">
                  <c:v>1.5717388320902601</c:v>
                </c:pt>
                <c:pt idx="2517">
                  <c:v>1.5735776960654999</c:v>
                </c:pt>
                <c:pt idx="2518">
                  <c:v>1.5753328803501501</c:v>
                </c:pt>
                <c:pt idx="2519">
                  <c:v>1.57680494378444</c:v>
                </c:pt>
                <c:pt idx="2520">
                  <c:v>1.5780261999797001</c:v>
                </c:pt>
                <c:pt idx="2521">
                  <c:v>1.5789669895407299</c:v>
                </c:pt>
                <c:pt idx="2522">
                  <c:v>1.5796288537508201</c:v>
                </c:pt>
                <c:pt idx="2523">
                  <c:v>1.58000639539424</c:v>
                </c:pt>
                <c:pt idx="2524">
                  <c:v>1.57946429204792</c:v>
                </c:pt>
                <c:pt idx="2525">
                  <c:v>1.57916029709447</c:v>
                </c:pt>
                <c:pt idx="2526">
                  <c:v>1.57858066490751</c:v>
                </c:pt>
                <c:pt idx="2527">
                  <c:v>1.57780957499646</c:v>
                </c:pt>
                <c:pt idx="2528">
                  <c:v>1.576805020119</c:v>
                </c:pt>
                <c:pt idx="2529">
                  <c:v>1.57569015762723</c:v>
                </c:pt>
                <c:pt idx="2530">
                  <c:v>1.57447271912314</c:v>
                </c:pt>
                <c:pt idx="2531">
                  <c:v>1.5732720489638099</c:v>
                </c:pt>
                <c:pt idx="2532">
                  <c:v>1.5719474749832101</c:v>
                </c:pt>
                <c:pt idx="2533">
                  <c:v>1.57110541707701</c:v>
                </c:pt>
                <c:pt idx="2534">
                  <c:v>1.5705817981202399</c:v>
                </c:pt>
                <c:pt idx="2535">
                  <c:v>1.5704576370035299</c:v>
                </c:pt>
                <c:pt idx="2536">
                  <c:v>1.5709159498073699</c:v>
                </c:pt>
                <c:pt idx="2537">
                  <c:v>1.57188414316521</c:v>
                </c:pt>
                <c:pt idx="2538">
                  <c:v>1.5736468364505301</c:v>
                </c:pt>
                <c:pt idx="2539">
                  <c:v>1.5762587040367899</c:v>
                </c:pt>
                <c:pt idx="2540">
                  <c:v>1.58997448705397</c:v>
                </c:pt>
                <c:pt idx="2541">
                  <c:v>1.59419259684404</c:v>
                </c:pt>
                <c:pt idx="2542">
                  <c:v>1.5993744922601101</c:v>
                </c:pt>
                <c:pt idx="2543">
                  <c:v>1.6059736744030499</c:v>
                </c:pt>
                <c:pt idx="2544">
                  <c:v>1.6136788132456601</c:v>
                </c:pt>
                <c:pt idx="2545">
                  <c:v>1.6224758408682201</c:v>
                </c:pt>
                <c:pt idx="2546">
                  <c:v>1.63240556040651</c:v>
                </c:pt>
                <c:pt idx="2547">
                  <c:v>1.64333202595523</c:v>
                </c:pt>
                <c:pt idx="2548">
                  <c:v>1.68146859726341</c:v>
                </c:pt>
                <c:pt idx="2549">
                  <c:v>1.69292490804747</c:v>
                </c:pt>
                <c:pt idx="2550">
                  <c:v>1.70637061847588</c:v>
                </c:pt>
                <c:pt idx="2551">
                  <c:v>1.7203190586713899</c:v>
                </c:pt>
                <c:pt idx="2552">
                  <c:v>1.7345879822910499</c:v>
                </c:pt>
                <c:pt idx="2553">
                  <c:v>1.7486129331386999</c:v>
                </c:pt>
                <c:pt idx="2554">
                  <c:v>1.76299731008091</c:v>
                </c:pt>
                <c:pt idx="2555">
                  <c:v>1.7770618395512401</c:v>
                </c:pt>
                <c:pt idx="2556">
                  <c:v>1.81810884111136</c:v>
                </c:pt>
                <c:pt idx="2557">
                  <c:v>1.83027970158088</c:v>
                </c:pt>
                <c:pt idx="2558">
                  <c:v>1.8420951350852699</c:v>
                </c:pt>
                <c:pt idx="2559">
                  <c:v>1.8521356059527501</c:v>
                </c:pt>
                <c:pt idx="2560">
                  <c:v>1.86110802145076</c:v>
                </c:pt>
                <c:pt idx="2561">
                  <c:v>1.868058266634</c:v>
                </c:pt>
                <c:pt idx="2562">
                  <c:v>1.8729686715573799</c:v>
                </c:pt>
                <c:pt idx="2563">
                  <c:v>1.87592150461473</c:v>
                </c:pt>
                <c:pt idx="2564">
                  <c:v>1.87806688356978</c:v>
                </c:pt>
                <c:pt idx="2565">
                  <c:v>1.8763254309455</c:v>
                </c:pt>
                <c:pt idx="2566">
                  <c:v>1.8721103499254499</c:v>
                </c:pt>
                <c:pt idx="2567">
                  <c:v>1.8653552930208599</c:v>
                </c:pt>
                <c:pt idx="2568">
                  <c:v>1.8561395721380201</c:v>
                </c:pt>
                <c:pt idx="2569">
                  <c:v>1.8450239827124</c:v>
                </c:pt>
                <c:pt idx="2570">
                  <c:v>1.83117890042174</c:v>
                </c:pt>
                <c:pt idx="2571">
                  <c:v>1.8151437607046901</c:v>
                </c:pt>
                <c:pt idx="2572">
                  <c:v>1.7622259478643301</c:v>
                </c:pt>
                <c:pt idx="2573">
                  <c:v>1.74330357040466</c:v>
                </c:pt>
                <c:pt idx="2574">
                  <c:v>1.7221953530104801</c:v>
                </c:pt>
                <c:pt idx="2575">
                  <c:v>1.6994896269100701</c:v>
                </c:pt>
                <c:pt idx="2576">
                  <c:v>1.67606990965981</c:v>
                </c:pt>
                <c:pt idx="2577">
                  <c:v>1.6522135601496299</c:v>
                </c:pt>
                <c:pt idx="2578">
                  <c:v>1.62676751198393</c:v>
                </c:pt>
                <c:pt idx="2579">
                  <c:v>1.60139697234934</c:v>
                </c:pt>
                <c:pt idx="2580">
                  <c:v>1.5286743983822599</c:v>
                </c:pt>
                <c:pt idx="2581">
                  <c:v>1.5056947402394001</c:v>
                </c:pt>
                <c:pt idx="2582">
                  <c:v>1.48111501985949</c:v>
                </c:pt>
                <c:pt idx="2583">
                  <c:v>1.4574018713716499</c:v>
                </c:pt>
                <c:pt idx="2584">
                  <c:v>1.4347818323138699</c:v>
                </c:pt>
                <c:pt idx="2585">
                  <c:v>1.4133789422035401</c:v>
                </c:pt>
                <c:pt idx="2586">
                  <c:v>1.3935786528018199</c:v>
                </c:pt>
                <c:pt idx="2587">
                  <c:v>1.3761851385709001</c:v>
                </c:pt>
                <c:pt idx="2588">
                  <c:v>1.33085955757823</c:v>
                </c:pt>
                <c:pt idx="2589">
                  <c:v>1.31723481985605</c:v>
                </c:pt>
                <c:pt idx="2590">
                  <c:v>1.3053691377004999</c:v>
                </c:pt>
                <c:pt idx="2591">
                  <c:v>1.2955550605833499</c:v>
                </c:pt>
                <c:pt idx="2592">
                  <c:v>1.2880943732307699</c:v>
                </c:pt>
                <c:pt idx="2593">
                  <c:v>1.28284157463044</c:v>
                </c:pt>
                <c:pt idx="2594">
                  <c:v>1.27982896135811</c:v>
                </c:pt>
                <c:pt idx="2595">
                  <c:v>1.2790009154283699</c:v>
                </c:pt>
                <c:pt idx="2596">
                  <c:v>1.28514902785134</c:v>
                </c:pt>
                <c:pt idx="2597">
                  <c:v>1.28866088433028</c:v>
                </c:pt>
                <c:pt idx="2598">
                  <c:v>1.29427668343293</c:v>
                </c:pt>
                <c:pt idx="2599">
                  <c:v>1.3019439376659401</c:v>
                </c:pt>
                <c:pt idx="2600">
                  <c:v>1.3112727545613601</c:v>
                </c:pt>
                <c:pt idx="2601">
                  <c:v>1.3222037758776399</c:v>
                </c:pt>
                <c:pt idx="2602">
                  <c:v>1.33479207676018</c:v>
                </c:pt>
                <c:pt idx="2603">
                  <c:v>1.34851682788405</c:v>
                </c:pt>
                <c:pt idx="2604">
                  <c:v>1.3932990195150801</c:v>
                </c:pt>
                <c:pt idx="2605">
                  <c:v>1.4078122704322</c:v>
                </c:pt>
                <c:pt idx="2606">
                  <c:v>1.4244860769194101</c:v>
                </c:pt>
                <c:pt idx="2607">
                  <c:v>1.4417407522660799</c:v>
                </c:pt>
                <c:pt idx="2608">
                  <c:v>1.45929978373688</c:v>
                </c:pt>
                <c:pt idx="2609">
                  <c:v>1.47708237662123</c:v>
                </c:pt>
                <c:pt idx="2610">
                  <c:v>1.49482536808985</c:v>
                </c:pt>
                <c:pt idx="2611">
                  <c:v>1.51134009709461</c:v>
                </c:pt>
                <c:pt idx="2612">
                  <c:v>1.56232212751989</c:v>
                </c:pt>
                <c:pt idx="2613">
                  <c:v>1.5781289565285801</c:v>
                </c:pt>
                <c:pt idx="2614">
                  <c:v>1.59390810988295</c:v>
                </c:pt>
                <c:pt idx="2615">
                  <c:v>1.6088029061626501</c:v>
                </c:pt>
                <c:pt idx="2616">
                  <c:v>1.62270225049574</c:v>
                </c:pt>
                <c:pt idx="2617">
                  <c:v>1.63550882419465</c:v>
                </c:pt>
                <c:pt idx="2618">
                  <c:v>1.6467254753698799</c:v>
                </c:pt>
                <c:pt idx="2619">
                  <c:v>1.6566886168925401</c:v>
                </c:pt>
                <c:pt idx="2620">
                  <c:v>1.68403200867251</c:v>
                </c:pt>
                <c:pt idx="2621">
                  <c:v>1.6914960782580499</c:v>
                </c:pt>
                <c:pt idx="2622">
                  <c:v>1.69771569824789</c:v>
                </c:pt>
                <c:pt idx="2623">
                  <c:v>1.7022955699150799</c:v>
                </c:pt>
                <c:pt idx="2624">
                  <c:v>1.70582504507685</c:v>
                </c:pt>
                <c:pt idx="2625">
                  <c:v>1.7080917998179601</c:v>
                </c:pt>
                <c:pt idx="2626">
                  <c:v>1.7092352045769199</c:v>
                </c:pt>
                <c:pt idx="2627">
                  <c:v>1.7094200688774099</c:v>
                </c:pt>
                <c:pt idx="2628">
                  <c:v>1.7100953323096899</c:v>
                </c:pt>
                <c:pt idx="2629">
                  <c:v>1.7086182198691999</c:v>
                </c:pt>
                <c:pt idx="2630">
                  <c:v>1.7065293375867301</c:v>
                </c:pt>
                <c:pt idx="2631">
                  <c:v>1.7038889852300201</c:v>
                </c:pt>
                <c:pt idx="2632">
                  <c:v>1.7009096881504</c:v>
                </c:pt>
                <c:pt idx="2633">
                  <c:v>1.69766133264374</c:v>
                </c:pt>
                <c:pt idx="2634">
                  <c:v>1.6941573153906699</c:v>
                </c:pt>
                <c:pt idx="2635">
                  <c:v>1.69073079225761</c:v>
                </c:pt>
                <c:pt idx="2636">
                  <c:v>1.6841287587987099</c:v>
                </c:pt>
                <c:pt idx="2637">
                  <c:v>1.68096605083994</c:v>
                </c:pt>
                <c:pt idx="2638">
                  <c:v>1.6780339047172701</c:v>
                </c:pt>
                <c:pt idx="2639">
                  <c:v>1.6756359975324699</c:v>
                </c:pt>
                <c:pt idx="2640">
                  <c:v>1.6738323808098501</c:v>
                </c:pt>
                <c:pt idx="2641">
                  <c:v>1.67274047997541</c:v>
                </c:pt>
                <c:pt idx="2642">
                  <c:v>1.67242796435742</c:v>
                </c:pt>
                <c:pt idx="2643">
                  <c:v>1.6730315530273501</c:v>
                </c:pt>
                <c:pt idx="2644">
                  <c:v>1.6813327337220401</c:v>
                </c:pt>
                <c:pt idx="2645">
                  <c:v>1.68410819451642</c:v>
                </c:pt>
                <c:pt idx="2646">
                  <c:v>1.68801775823522</c:v>
                </c:pt>
                <c:pt idx="2647">
                  <c:v>1.6927333772322799</c:v>
                </c:pt>
                <c:pt idx="2648">
                  <c:v>1.69848269323687</c:v>
                </c:pt>
                <c:pt idx="2649">
                  <c:v>1.7057213959965101</c:v>
                </c:pt>
                <c:pt idx="2650">
                  <c:v>1.7134573499469401</c:v>
                </c:pt>
                <c:pt idx="2651">
                  <c:v>1.72232256244253</c:v>
                </c:pt>
                <c:pt idx="2652">
                  <c:v>1.7815211325775</c:v>
                </c:pt>
                <c:pt idx="2653">
                  <c:v>1.78968521779024</c:v>
                </c:pt>
                <c:pt idx="2654">
                  <c:v>1.7995830539843201</c:v>
                </c:pt>
                <c:pt idx="2655">
                  <c:v>1.81019111257063</c:v>
                </c:pt>
                <c:pt idx="2656">
                  <c:v>1.8208938469812199</c:v>
                </c:pt>
                <c:pt idx="2657">
                  <c:v>1.8314787711227201</c:v>
                </c:pt>
                <c:pt idx="2658">
                  <c:v>1.84148547665239</c:v>
                </c:pt>
                <c:pt idx="2659">
                  <c:v>1.85148268154483</c:v>
                </c:pt>
                <c:pt idx="2660">
                  <c:v>1.87957803028423</c:v>
                </c:pt>
                <c:pt idx="2661">
                  <c:v>1.8877344675341701</c:v>
                </c:pt>
                <c:pt idx="2662">
                  <c:v>1.8951120100657901</c:v>
                </c:pt>
                <c:pt idx="2663">
                  <c:v>1.9014307526068399</c:v>
                </c:pt>
                <c:pt idx="2664">
                  <c:v>1.906692546763</c:v>
                </c:pt>
                <c:pt idx="2665">
                  <c:v>1.9106936110736701</c:v>
                </c:pt>
                <c:pt idx="2666">
                  <c:v>1.9133645459816999</c:v>
                </c:pt>
                <c:pt idx="2667">
                  <c:v>1.91459099030083</c:v>
                </c:pt>
                <c:pt idx="2668">
                  <c:v>1.91677812447048</c:v>
                </c:pt>
                <c:pt idx="2669">
                  <c:v>1.9153669519824399</c:v>
                </c:pt>
                <c:pt idx="2670">
                  <c:v>1.9126784715260601</c:v>
                </c:pt>
                <c:pt idx="2671">
                  <c:v>1.9088137261743501</c:v>
                </c:pt>
                <c:pt idx="2672">
                  <c:v>1.9038102106055399</c:v>
                </c:pt>
                <c:pt idx="2673">
                  <c:v>1.8980313594186899</c:v>
                </c:pt>
                <c:pt idx="2674">
                  <c:v>1.89121240160003</c:v>
                </c:pt>
                <c:pt idx="2675">
                  <c:v>1.8837138212293001</c:v>
                </c:pt>
                <c:pt idx="2676">
                  <c:v>1.8635136944923401</c:v>
                </c:pt>
                <c:pt idx="2677">
                  <c:v>1.85548119397105</c:v>
                </c:pt>
                <c:pt idx="2678">
                  <c:v>1.8470786828411001</c:v>
                </c:pt>
                <c:pt idx="2679">
                  <c:v>1.8388856248377801</c:v>
                </c:pt>
                <c:pt idx="2680">
                  <c:v>1.83059899881494</c:v>
                </c:pt>
                <c:pt idx="2681">
                  <c:v>1.8226829087424099</c:v>
                </c:pt>
                <c:pt idx="2682">
                  <c:v>1.81520545769953</c:v>
                </c:pt>
                <c:pt idx="2683">
                  <c:v>1.8085859860967599</c:v>
                </c:pt>
                <c:pt idx="2684">
                  <c:v>1.79462217181024</c:v>
                </c:pt>
                <c:pt idx="2685">
                  <c:v>1.78979400931271</c:v>
                </c:pt>
                <c:pt idx="2686">
                  <c:v>1.7860923139916001</c:v>
                </c:pt>
                <c:pt idx="2687">
                  <c:v>1.78365757487433</c:v>
                </c:pt>
                <c:pt idx="2688">
                  <c:v>1.78254023523217</c:v>
                </c:pt>
                <c:pt idx="2689">
                  <c:v>1.7828634709678199</c:v>
                </c:pt>
                <c:pt idx="2690">
                  <c:v>1.78470324081678</c:v>
                </c:pt>
                <c:pt idx="2691">
                  <c:v>1.78805636021207</c:v>
                </c:pt>
                <c:pt idx="2692">
                  <c:v>1.8042911622462801</c:v>
                </c:pt>
                <c:pt idx="2693">
                  <c:v>1.8104462774974699</c:v>
                </c:pt>
                <c:pt idx="2694">
                  <c:v>1.81819369569829</c:v>
                </c:pt>
                <c:pt idx="2695">
                  <c:v>1.8280079297865901</c:v>
                </c:pt>
                <c:pt idx="2696">
                  <c:v>1.83863563481019</c:v>
                </c:pt>
                <c:pt idx="2697">
                  <c:v>1.85112132019536</c:v>
                </c:pt>
                <c:pt idx="2698">
                  <c:v>1.86423820156986</c:v>
                </c:pt>
                <c:pt idx="2699">
                  <c:v>1.8791281216851501</c:v>
                </c:pt>
                <c:pt idx="2700">
                  <c:v>1.92659761632672</c:v>
                </c:pt>
                <c:pt idx="2701">
                  <c:v>1.9418035410578001</c:v>
                </c:pt>
                <c:pt idx="2702">
                  <c:v>1.95953304116641</c:v>
                </c:pt>
                <c:pt idx="2703">
                  <c:v>1.9767277406110799</c:v>
                </c:pt>
                <c:pt idx="2704">
                  <c:v>1.99512203560404</c:v>
                </c:pt>
                <c:pt idx="2705">
                  <c:v>2.0130218484442399</c:v>
                </c:pt>
                <c:pt idx="2706">
                  <c:v>2.0319015538737601</c:v>
                </c:pt>
                <c:pt idx="2707">
                  <c:v>2.0502061293862899</c:v>
                </c:pt>
                <c:pt idx="2708">
                  <c:v>2.1071686302414401</c:v>
                </c:pt>
                <c:pt idx="2709">
                  <c:v>2.1250147854402899</c:v>
                </c:pt>
                <c:pt idx="2710">
                  <c:v>2.1422962478351599</c:v>
                </c:pt>
                <c:pt idx="2711">
                  <c:v>2.1599687054153298</c:v>
                </c:pt>
                <c:pt idx="2712">
                  <c:v>2.1763748806165699</c:v>
                </c:pt>
                <c:pt idx="2713">
                  <c:v>2.1927697890604301</c:v>
                </c:pt>
                <c:pt idx="2714">
                  <c:v>2.20812611863342</c:v>
                </c:pt>
                <c:pt idx="2715">
                  <c:v>2.2239283286311902</c:v>
                </c:pt>
                <c:pt idx="2716">
                  <c:v>2.27306017371812</c:v>
                </c:pt>
                <c:pt idx="2717">
                  <c:v>2.2865100587046099</c:v>
                </c:pt>
                <c:pt idx="2718">
                  <c:v>2.3001310354603501</c:v>
                </c:pt>
                <c:pt idx="2719">
                  <c:v>2.3132884922760102</c:v>
                </c:pt>
                <c:pt idx="2720">
                  <c:v>2.3253131366680599</c:v>
                </c:pt>
                <c:pt idx="2721">
                  <c:v>2.3376716819157202</c:v>
                </c:pt>
                <c:pt idx="2722">
                  <c:v>2.3497017641324098</c:v>
                </c:pt>
                <c:pt idx="2723">
                  <c:v>2.3614637331270498</c:v>
                </c:pt>
                <c:pt idx="2724">
                  <c:v>2.4030905404526499</c:v>
                </c:pt>
                <c:pt idx="2725">
                  <c:v>2.41384971276841</c:v>
                </c:pt>
                <c:pt idx="2726">
                  <c:v>2.4245427468049101</c:v>
                </c:pt>
                <c:pt idx="2727">
                  <c:v>2.4358720056033998</c:v>
                </c:pt>
                <c:pt idx="2728">
                  <c:v>2.4472638906831001</c:v>
                </c:pt>
                <c:pt idx="2729">
                  <c:v>2.45869436866974</c:v>
                </c:pt>
                <c:pt idx="2730">
                  <c:v>2.47025952613552</c:v>
                </c:pt>
                <c:pt idx="2731">
                  <c:v>2.4819852621131702</c:v>
                </c:pt>
                <c:pt idx="2732">
                  <c:v>2.5241513694884801</c:v>
                </c:pt>
                <c:pt idx="2733">
                  <c:v>2.5347414271111299</c:v>
                </c:pt>
                <c:pt idx="2734">
                  <c:v>2.54710604599676</c:v>
                </c:pt>
                <c:pt idx="2735">
                  <c:v>2.55908236748254</c:v>
                </c:pt>
                <c:pt idx="2736">
                  <c:v>2.5716656592090201</c:v>
                </c:pt>
                <c:pt idx="2737">
                  <c:v>2.5836663569112699</c:v>
                </c:pt>
                <c:pt idx="2738">
                  <c:v>2.5963691364439598</c:v>
                </c:pt>
                <c:pt idx="2739">
                  <c:v>2.6084270937717502</c:v>
                </c:pt>
                <c:pt idx="2740">
                  <c:v>2.6517385544537802</c:v>
                </c:pt>
                <c:pt idx="2741">
                  <c:v>2.66370328995324</c:v>
                </c:pt>
                <c:pt idx="2742">
                  <c:v>2.67579069772342</c:v>
                </c:pt>
                <c:pt idx="2743">
                  <c:v>2.6882592974232602</c:v>
                </c:pt>
                <c:pt idx="2744">
                  <c:v>2.6998975274905201</c:v>
                </c:pt>
                <c:pt idx="2745">
                  <c:v>2.7120749558349502</c:v>
                </c:pt>
                <c:pt idx="2746">
                  <c:v>2.7234178922202998</c:v>
                </c:pt>
                <c:pt idx="2747">
                  <c:v>2.7348127468678598</c:v>
                </c:pt>
                <c:pt idx="2748">
                  <c:v>2.77526053279633</c:v>
                </c:pt>
                <c:pt idx="2749">
                  <c:v>2.7858971552137302</c:v>
                </c:pt>
                <c:pt idx="2750">
                  <c:v>2.79666494404696</c:v>
                </c:pt>
                <c:pt idx="2751">
                  <c:v>2.80799242731397</c:v>
                </c:pt>
                <c:pt idx="2752">
                  <c:v>2.8189192011156798</c:v>
                </c:pt>
                <c:pt idx="2753">
                  <c:v>2.8303191666537502</c:v>
                </c:pt>
                <c:pt idx="2754">
                  <c:v>2.8412504050808001</c:v>
                </c:pt>
                <c:pt idx="2755">
                  <c:v>2.8530558688174201</c:v>
                </c:pt>
                <c:pt idx="2756">
                  <c:v>2.8954184772865998</c:v>
                </c:pt>
                <c:pt idx="2757">
                  <c:v>2.9065966621094801</c:v>
                </c:pt>
                <c:pt idx="2758">
                  <c:v>2.91956201406841</c:v>
                </c:pt>
                <c:pt idx="2759">
                  <c:v>2.93325543333457</c:v>
                </c:pt>
                <c:pt idx="2760">
                  <c:v>2.94779963278113</c:v>
                </c:pt>
                <c:pt idx="2761">
                  <c:v>2.9632684798586402</c:v>
                </c:pt>
                <c:pt idx="2762">
                  <c:v>2.9798367664826402</c:v>
                </c:pt>
                <c:pt idx="2763">
                  <c:v>2.99665976011969</c:v>
                </c:pt>
                <c:pt idx="2764">
                  <c:v>3.0610957495819702</c:v>
                </c:pt>
                <c:pt idx="2765">
                  <c:v>3.0817312380119</c:v>
                </c:pt>
                <c:pt idx="2766">
                  <c:v>3.1027110500144501</c:v>
                </c:pt>
                <c:pt idx="2767">
                  <c:v>3.12658376409457</c:v>
                </c:pt>
                <c:pt idx="2768">
                  <c:v>3.1516311742638199</c:v>
                </c:pt>
                <c:pt idx="2769">
                  <c:v>3.1789404963554002</c:v>
                </c:pt>
                <c:pt idx="2770">
                  <c:v>3.2078944411183401</c:v>
                </c:pt>
                <c:pt idx="2771">
                  <c:v>3.2386864920662002</c:v>
                </c:pt>
                <c:pt idx="2772">
                  <c:v>3.3432736650041699</c:v>
                </c:pt>
                <c:pt idx="2773">
                  <c:v>3.37398541445096</c:v>
                </c:pt>
                <c:pt idx="2774">
                  <c:v>3.4097514664766</c:v>
                </c:pt>
                <c:pt idx="2775">
                  <c:v>3.44651627981716</c:v>
                </c:pt>
                <c:pt idx="2776">
                  <c:v>3.4851285378861299</c:v>
                </c:pt>
                <c:pt idx="2777">
                  <c:v>3.5251056026674301</c:v>
                </c:pt>
                <c:pt idx="2778">
                  <c:v>3.56538786553919</c:v>
                </c:pt>
                <c:pt idx="2779">
                  <c:v>3.6080580139979199</c:v>
                </c:pt>
                <c:pt idx="2780">
                  <c:v>3.7407271975176899</c:v>
                </c:pt>
                <c:pt idx="2781">
                  <c:v>3.7812293516296398</c:v>
                </c:pt>
                <c:pt idx="2782">
                  <c:v>3.8247310428215999</c:v>
                </c:pt>
                <c:pt idx="2783">
                  <c:v>3.86830352391322</c:v>
                </c:pt>
                <c:pt idx="2784">
                  <c:v>3.9096872249561101</c:v>
                </c:pt>
                <c:pt idx="2785">
                  <c:v>3.95306795024656</c:v>
                </c:pt>
                <c:pt idx="2786">
                  <c:v>3.99595146671615</c:v>
                </c:pt>
                <c:pt idx="2787">
                  <c:v>4.0381466255461804</c:v>
                </c:pt>
                <c:pt idx="2788">
                  <c:v>4.1674223114491298</c:v>
                </c:pt>
                <c:pt idx="2789">
                  <c:v>4.2054622562066202</c:v>
                </c:pt>
                <c:pt idx="2790">
                  <c:v>4.2442180884717997</c:v>
                </c:pt>
                <c:pt idx="2791">
                  <c:v>4.2795906981752498</c:v>
                </c:pt>
                <c:pt idx="2792">
                  <c:v>4.31505600869645</c:v>
                </c:pt>
                <c:pt idx="2793">
                  <c:v>4.3494561992180598</c:v>
                </c:pt>
                <c:pt idx="2794">
                  <c:v>4.3803105768196096</c:v>
                </c:pt>
                <c:pt idx="2795">
                  <c:v>4.41122900496112</c:v>
                </c:pt>
                <c:pt idx="2796">
                  <c:v>4.5021913632427104</c:v>
                </c:pt>
                <c:pt idx="2797">
                  <c:v>4.5265750662465898</c:v>
                </c:pt>
                <c:pt idx="2798">
                  <c:v>4.5502110438730599</c:v>
                </c:pt>
                <c:pt idx="2799">
                  <c:v>4.5704602026859096</c:v>
                </c:pt>
                <c:pt idx="2800">
                  <c:v>4.5898404405284001</c:v>
                </c:pt>
                <c:pt idx="2801">
                  <c:v>4.6072339577140102</c:v>
                </c:pt>
                <c:pt idx="2802">
                  <c:v>4.6225934058652198</c:v>
                </c:pt>
                <c:pt idx="2803">
                  <c:v>4.6361325232887296</c:v>
                </c:pt>
                <c:pt idx="2804">
                  <c:v>4.68254158462977</c:v>
                </c:pt>
                <c:pt idx="2805">
                  <c:v>4.6912677047168501</c:v>
                </c:pt>
                <c:pt idx="2806">
                  <c:v>4.69985392899983</c:v>
                </c:pt>
                <c:pt idx="2807">
                  <c:v>4.7071167662238702</c:v>
                </c:pt>
                <c:pt idx="2808">
                  <c:v>4.7131977390229203</c:v>
                </c:pt>
                <c:pt idx="2809">
                  <c:v>4.7182415417823798</c:v>
                </c:pt>
                <c:pt idx="2810">
                  <c:v>4.7223887378494602</c:v>
                </c:pt>
                <c:pt idx="2811">
                  <c:v>4.7258336625959698</c:v>
                </c:pt>
                <c:pt idx="2812">
                  <c:v>4.7461489952863101</c:v>
                </c:pt>
                <c:pt idx="2813">
                  <c:v>4.7481195682028297</c:v>
                </c:pt>
                <c:pt idx="2814">
                  <c:v>4.75016338031035</c:v>
                </c:pt>
                <c:pt idx="2815">
                  <c:v>4.7519981144943397</c:v>
                </c:pt>
                <c:pt idx="2816">
                  <c:v>4.7533630502475201</c:v>
                </c:pt>
                <c:pt idx="2817">
                  <c:v>4.7550097694668496</c:v>
                </c:pt>
                <c:pt idx="2818">
                  <c:v>4.7567006644749199</c:v>
                </c:pt>
                <c:pt idx="2819">
                  <c:v>4.7584762975258998</c:v>
                </c:pt>
                <c:pt idx="2820">
                  <c:v>4.7751930871971098</c:v>
                </c:pt>
                <c:pt idx="2821">
                  <c:v>4.7769674945630598</c:v>
                </c:pt>
                <c:pt idx="2822">
                  <c:v>4.7788638108015702</c:v>
                </c:pt>
                <c:pt idx="2823">
                  <c:v>4.7812109275774501</c:v>
                </c:pt>
                <c:pt idx="2824">
                  <c:v>4.7835822509492099</c:v>
                </c:pt>
                <c:pt idx="2825">
                  <c:v>4.7856703507784903</c:v>
                </c:pt>
                <c:pt idx="2826">
                  <c:v>4.7881108389084197</c:v>
                </c:pt>
                <c:pt idx="2827">
                  <c:v>4.7904741453913298</c:v>
                </c:pt>
                <c:pt idx="2828">
                  <c:v>4.8070631475289396</c:v>
                </c:pt>
                <c:pt idx="2829">
                  <c:v>4.80883543418323</c:v>
                </c:pt>
                <c:pt idx="2830">
                  <c:v>4.8106715119901402</c:v>
                </c:pt>
                <c:pt idx="2831">
                  <c:v>4.8119542715542201</c:v>
                </c:pt>
                <c:pt idx="2832">
                  <c:v>4.8131497334102402</c:v>
                </c:pt>
                <c:pt idx="2833">
                  <c:v>4.8139045101570099</c:v>
                </c:pt>
                <c:pt idx="2834">
                  <c:v>4.8141825696241796</c:v>
                </c:pt>
                <c:pt idx="2835">
                  <c:v>4.8139393902776</c:v>
                </c:pt>
                <c:pt idx="2836">
                  <c:v>4.82090333700347</c:v>
                </c:pt>
                <c:pt idx="2837">
                  <c:v>4.8193730977282501</c:v>
                </c:pt>
                <c:pt idx="2838">
                  <c:v>4.8172855959652496</c:v>
                </c:pt>
                <c:pt idx="2839">
                  <c:v>4.8147827608293197</c:v>
                </c:pt>
                <c:pt idx="2840">
                  <c:v>4.8117014350014804</c:v>
                </c:pt>
                <c:pt idx="2841">
                  <c:v>4.8080778715025199</c:v>
                </c:pt>
                <c:pt idx="2842">
                  <c:v>4.8039849424078298</c:v>
                </c:pt>
                <c:pt idx="2843">
                  <c:v>4.7994877752653897</c:v>
                </c:pt>
                <c:pt idx="2844">
                  <c:v>4.7946417312409899</c:v>
                </c:pt>
                <c:pt idx="2845">
                  <c:v>4.7894936207165699</c:v>
                </c:pt>
                <c:pt idx="2846">
                  <c:v>4.7841150920829296</c:v>
                </c:pt>
                <c:pt idx="2847">
                  <c:v>4.7785815275878702</c:v>
                </c:pt>
                <c:pt idx="2848">
                  <c:v>4.7729883000350304</c:v>
                </c:pt>
                <c:pt idx="2849">
                  <c:v>4.7673352092003203</c:v>
                </c:pt>
                <c:pt idx="2850">
                  <c:v>4.7617378477636301</c:v>
                </c:pt>
                <c:pt idx="2851">
                  <c:v>4.7562686203261499</c:v>
                </c:pt>
                <c:pt idx="2852">
                  <c:v>4.7502278791034502</c:v>
                </c:pt>
                <c:pt idx="2853">
                  <c:v>4.7451854721658604</c:v>
                </c:pt>
                <c:pt idx="2854">
                  <c:v>4.7404323592489197</c:v>
                </c:pt>
                <c:pt idx="2855">
                  <c:v>4.7359919130569796</c:v>
                </c:pt>
                <c:pt idx="2856">
                  <c:v>4.7319397933443996</c:v>
                </c:pt>
                <c:pt idx="2857">
                  <c:v>4.7282424082025098</c:v>
                </c:pt>
                <c:pt idx="2858">
                  <c:v>4.7250075630437998</c:v>
                </c:pt>
                <c:pt idx="2859">
                  <c:v>4.7221418671459299</c:v>
                </c:pt>
                <c:pt idx="2860">
                  <c:v>4.7238539581480197</c:v>
                </c:pt>
                <c:pt idx="2861">
                  <c:v>4.7215938092140197</c:v>
                </c:pt>
                <c:pt idx="2862">
                  <c:v>4.7198398125918297</c:v>
                </c:pt>
                <c:pt idx="2863">
                  <c:v>4.7185109236237803</c:v>
                </c:pt>
                <c:pt idx="2864">
                  <c:v>4.7173454629593801</c:v>
                </c:pt>
                <c:pt idx="2865">
                  <c:v>4.7164169759026002</c:v>
                </c:pt>
                <c:pt idx="2866">
                  <c:v>4.7158736820295202</c:v>
                </c:pt>
                <c:pt idx="2867">
                  <c:v>4.7153833219274803</c:v>
                </c:pt>
                <c:pt idx="2868">
                  <c:v>4.7224923970884696</c:v>
                </c:pt>
                <c:pt idx="2869">
                  <c:v>4.7221878394047101</c:v>
                </c:pt>
                <c:pt idx="2870">
                  <c:v>4.7218367930055098</c:v>
                </c:pt>
                <c:pt idx="2871">
                  <c:v>4.7216230361524296</c:v>
                </c:pt>
                <c:pt idx="2872">
                  <c:v>4.7211758643427499</c:v>
                </c:pt>
                <c:pt idx="2873">
                  <c:v>4.7207315835373702</c:v>
                </c:pt>
                <c:pt idx="2874">
                  <c:v>4.7201509538635804</c:v>
                </c:pt>
                <c:pt idx="2875">
                  <c:v>4.7194295815994396</c:v>
                </c:pt>
                <c:pt idx="2876">
                  <c:v>4.7242477957842999</c:v>
                </c:pt>
                <c:pt idx="2877">
                  <c:v>4.72283519242617</c:v>
                </c:pt>
                <c:pt idx="2878">
                  <c:v>4.7214102884969398</c:v>
                </c:pt>
                <c:pt idx="2879">
                  <c:v>4.71968564951377</c:v>
                </c:pt>
                <c:pt idx="2880">
                  <c:v>4.7176656810914599</c:v>
                </c:pt>
                <c:pt idx="2881">
                  <c:v>4.7153929173738698</c:v>
                </c:pt>
                <c:pt idx="2882">
                  <c:v>4.7128368295134404</c:v>
                </c:pt>
                <c:pt idx="2883">
                  <c:v>4.7100315555227903</c:v>
                </c:pt>
                <c:pt idx="2884">
                  <c:v>4.7087946835193799</c:v>
                </c:pt>
                <c:pt idx="2885">
                  <c:v>4.7054711587455298</c:v>
                </c:pt>
                <c:pt idx="2886">
                  <c:v>4.7019291076242498</c:v>
                </c:pt>
                <c:pt idx="2887">
                  <c:v>4.6981739722160398</c:v>
                </c:pt>
                <c:pt idx="2888">
                  <c:v>4.6942399109191104</c:v>
                </c:pt>
                <c:pt idx="2889">
                  <c:v>4.69015061710894</c:v>
                </c:pt>
                <c:pt idx="2890">
                  <c:v>4.6859409382961799</c:v>
                </c:pt>
                <c:pt idx="2891">
                  <c:v>4.6816525028963003</c:v>
                </c:pt>
                <c:pt idx="2892">
                  <c:v>4.6771931745110198</c:v>
                </c:pt>
                <c:pt idx="2893">
                  <c:v>4.6729025091080896</c:v>
                </c:pt>
                <c:pt idx="2894">
                  <c:v>4.6686975722207098</c:v>
                </c:pt>
                <c:pt idx="2895">
                  <c:v>4.6646498129472302</c:v>
                </c:pt>
                <c:pt idx="2896">
                  <c:v>4.6608026356780998</c:v>
                </c:pt>
                <c:pt idx="2897">
                  <c:v>4.65726005488313</c:v>
                </c:pt>
                <c:pt idx="2898">
                  <c:v>4.6540980474115496</c:v>
                </c:pt>
                <c:pt idx="2899">
                  <c:v>4.6514010761171196</c:v>
                </c:pt>
                <c:pt idx="2900">
                  <c:v>4.6536895109844698</c:v>
                </c:pt>
                <c:pt idx="2901">
                  <c:v>4.6521750081579603</c:v>
                </c:pt>
                <c:pt idx="2902">
                  <c:v>4.6514568637528901</c:v>
                </c:pt>
                <c:pt idx="2903">
                  <c:v>4.6513751004831603</c:v>
                </c:pt>
                <c:pt idx="2904">
                  <c:v>4.6523188332143404</c:v>
                </c:pt>
                <c:pt idx="2905">
                  <c:v>4.6543409954994299</c:v>
                </c:pt>
                <c:pt idx="2906">
                  <c:v>4.6570903418556204</c:v>
                </c:pt>
                <c:pt idx="2907">
                  <c:v>4.6611810482010601</c:v>
                </c:pt>
                <c:pt idx="2908">
                  <c:v>4.7165082729241403</c:v>
                </c:pt>
                <c:pt idx="2909">
                  <c:v>4.7204193528454299</c:v>
                </c:pt>
                <c:pt idx="2910">
                  <c:v>4.7273928589588703</c:v>
                </c:pt>
                <c:pt idx="2911">
                  <c:v>4.7360379276451603</c:v>
                </c:pt>
                <c:pt idx="2912">
                  <c:v>4.7458357508279301</c:v>
                </c:pt>
                <c:pt idx="2913">
                  <c:v>4.7566628635299599</c:v>
                </c:pt>
                <c:pt idx="2914">
                  <c:v>4.7685258512814297</c:v>
                </c:pt>
                <c:pt idx="2915">
                  <c:v>4.7809952387224897</c:v>
                </c:pt>
                <c:pt idx="2916">
                  <c:v>4.8323274902117603</c:v>
                </c:pt>
                <c:pt idx="2917">
                  <c:v>4.8437072844231901</c:v>
                </c:pt>
                <c:pt idx="2918">
                  <c:v>4.8584230831165804</c:v>
                </c:pt>
                <c:pt idx="2919">
                  <c:v>4.8727449516891799</c:v>
                </c:pt>
                <c:pt idx="2920">
                  <c:v>4.88821976513933</c:v>
                </c:pt>
                <c:pt idx="2921">
                  <c:v>4.9038276652640898</c:v>
                </c:pt>
                <c:pt idx="2922">
                  <c:v>4.91951699618446</c:v>
                </c:pt>
                <c:pt idx="2923">
                  <c:v>4.9350638001701101</c:v>
                </c:pt>
                <c:pt idx="2924">
                  <c:v>4.9902525764866601</c:v>
                </c:pt>
                <c:pt idx="2925">
                  <c:v>5.0033376093985602</c:v>
                </c:pt>
                <c:pt idx="2926">
                  <c:v>5.0173777479355302</c:v>
                </c:pt>
                <c:pt idx="2927">
                  <c:v>5.0310509648451198</c:v>
                </c:pt>
                <c:pt idx="2928">
                  <c:v>5.04396653216802</c:v>
                </c:pt>
                <c:pt idx="2929">
                  <c:v>5.0557799842123998</c:v>
                </c:pt>
                <c:pt idx="2930">
                  <c:v>5.0670483921932998</c:v>
                </c:pt>
                <c:pt idx="2931">
                  <c:v>5.0766451518430404</c:v>
                </c:pt>
                <c:pt idx="2932">
                  <c:v>5.1127247634800499</c:v>
                </c:pt>
                <c:pt idx="2933">
                  <c:v>5.12017227105465</c:v>
                </c:pt>
                <c:pt idx="2934">
                  <c:v>5.1270952260921101</c:v>
                </c:pt>
                <c:pt idx="2935">
                  <c:v>5.1324173693315203</c:v>
                </c:pt>
                <c:pt idx="2936">
                  <c:v>5.1370330387598804</c:v>
                </c:pt>
                <c:pt idx="2937">
                  <c:v>5.14063006217643</c:v>
                </c:pt>
                <c:pt idx="2938">
                  <c:v>5.1432857903531097</c:v>
                </c:pt>
                <c:pt idx="2939">
                  <c:v>5.1448327182055102</c:v>
                </c:pt>
                <c:pt idx="2940">
                  <c:v>5.1574718110069497</c:v>
                </c:pt>
                <c:pt idx="2941">
                  <c:v>5.1555076379620397</c:v>
                </c:pt>
                <c:pt idx="2942">
                  <c:v>5.1532381836554597</c:v>
                </c:pt>
                <c:pt idx="2943">
                  <c:v>5.1525164634061804</c:v>
                </c:pt>
                <c:pt idx="2944">
                  <c:v>5.1516793639279399</c:v>
                </c:pt>
                <c:pt idx="2945">
                  <c:v>5.1504595448920503</c:v>
                </c:pt>
                <c:pt idx="2946">
                  <c:v>5.1493119044737901</c:v>
                </c:pt>
                <c:pt idx="2947">
                  <c:v>5.1480989216505701</c:v>
                </c:pt>
                <c:pt idx="2948">
                  <c:v>5.1550167285412201</c:v>
                </c:pt>
                <c:pt idx="2949">
                  <c:v>5.1539239850322298</c:v>
                </c:pt>
                <c:pt idx="2950">
                  <c:v>5.1531125709815297</c:v>
                </c:pt>
                <c:pt idx="2951">
                  <c:v>5.1528015606544102</c:v>
                </c:pt>
                <c:pt idx="2952">
                  <c:v>5.1525176659792598</c:v>
                </c:pt>
                <c:pt idx="2953">
                  <c:v>5.1528345665644304</c:v>
                </c:pt>
                <c:pt idx="2954">
                  <c:v>5.1535450865224304</c:v>
                </c:pt>
                <c:pt idx="2955">
                  <c:v>5.1547479102323299</c:v>
                </c:pt>
                <c:pt idx="2956">
                  <c:v>5.1693954683399204</c:v>
                </c:pt>
                <c:pt idx="2957">
                  <c:v>5.17071929970861</c:v>
                </c:pt>
                <c:pt idx="2958">
                  <c:v>5.1731381126925804</c:v>
                </c:pt>
                <c:pt idx="2959">
                  <c:v>5.1754271311229196</c:v>
                </c:pt>
                <c:pt idx="2960">
                  <c:v>5.1783414378474601</c:v>
                </c:pt>
                <c:pt idx="2961">
                  <c:v>5.18112579206002</c:v>
                </c:pt>
                <c:pt idx="2962">
                  <c:v>5.1844585558182601</c:v>
                </c:pt>
                <c:pt idx="2963">
                  <c:v>5.1875456307477501</c:v>
                </c:pt>
                <c:pt idx="2964">
                  <c:v>5.2079938037481499</c:v>
                </c:pt>
                <c:pt idx="2965">
                  <c:v>5.2111439208394197</c:v>
                </c:pt>
                <c:pt idx="2966">
                  <c:v>5.2143808636720204</c:v>
                </c:pt>
                <c:pt idx="2967">
                  <c:v>5.2177466400312102</c:v>
                </c:pt>
                <c:pt idx="2968">
                  <c:v>5.2205731722390603</c:v>
                </c:pt>
                <c:pt idx="2969">
                  <c:v>5.2231756754174201</c:v>
                </c:pt>
                <c:pt idx="2970">
                  <c:v>5.22583663349603</c:v>
                </c:pt>
                <c:pt idx="2971">
                  <c:v>5.2278947319933504</c:v>
                </c:pt>
                <c:pt idx="2972">
                  <c:v>5.24304952513139</c:v>
                </c:pt>
                <c:pt idx="2973">
                  <c:v>5.2442090619557202</c:v>
                </c:pt>
                <c:pt idx="2974">
                  <c:v>5.24501116144382</c:v>
                </c:pt>
                <c:pt idx="2975">
                  <c:v>5.2449783647430896</c:v>
                </c:pt>
                <c:pt idx="2976">
                  <c:v>5.2443118683542096</c:v>
                </c:pt>
                <c:pt idx="2977">
                  <c:v>5.2431000191179598</c:v>
                </c:pt>
                <c:pt idx="2978">
                  <c:v>5.2410164765884302</c:v>
                </c:pt>
                <c:pt idx="2979">
                  <c:v>5.2381706163371398</c:v>
                </c:pt>
                <c:pt idx="2980">
                  <c:v>5.2364689515986704</c:v>
                </c:pt>
                <c:pt idx="2981">
                  <c:v>5.2317001677132096</c:v>
                </c:pt>
                <c:pt idx="2982">
                  <c:v>5.2258853450766303</c:v>
                </c:pt>
                <c:pt idx="2983">
                  <c:v>5.2189818995601502</c:v>
                </c:pt>
                <c:pt idx="2984">
                  <c:v>5.2107442787579101</c:v>
                </c:pt>
                <c:pt idx="2985">
                  <c:v>5.2012583801768102</c:v>
                </c:pt>
                <c:pt idx="2986">
                  <c:v>5.1903897022004202</c:v>
                </c:pt>
                <c:pt idx="2987">
                  <c:v>5.17799704203156</c:v>
                </c:pt>
                <c:pt idx="2988">
                  <c:v>5.14556607122997</c:v>
                </c:pt>
                <c:pt idx="2989">
                  <c:v>5.1309396857178697</c:v>
                </c:pt>
                <c:pt idx="2990">
                  <c:v>5.1136493530030203</c:v>
                </c:pt>
                <c:pt idx="2991">
                  <c:v>5.0945244846522604</c:v>
                </c:pt>
                <c:pt idx="2992">
                  <c:v>5.0736123596513503</c:v>
                </c:pt>
                <c:pt idx="2993">
                  <c:v>5.0507779917845097</c:v>
                </c:pt>
                <c:pt idx="2994">
                  <c:v>5.0264205407501104</c:v>
                </c:pt>
                <c:pt idx="2995">
                  <c:v>5.0008145254132703</c:v>
                </c:pt>
                <c:pt idx="2996">
                  <c:v>4.9247756152175803</c:v>
                </c:pt>
                <c:pt idx="2997">
                  <c:v>4.8957679135780303</c:v>
                </c:pt>
                <c:pt idx="2998">
                  <c:v>4.8638481687311002</c:v>
                </c:pt>
                <c:pt idx="2999">
                  <c:v>4.8308487330756904</c:v>
                </c:pt>
                <c:pt idx="3000">
                  <c:v>4.7958703105445801</c:v>
                </c:pt>
                <c:pt idx="3001">
                  <c:v>4.7610610376383997</c:v>
                </c:pt>
                <c:pt idx="3002">
                  <c:v>4.7237642303829297</c:v>
                </c:pt>
                <c:pt idx="3003">
                  <c:v>4.6853755941730801</c:v>
                </c:pt>
                <c:pt idx="3004">
                  <c:v>4.57718933232964</c:v>
                </c:pt>
                <c:pt idx="3005">
                  <c:v>4.5394935797822402</c:v>
                </c:pt>
                <c:pt idx="3006">
                  <c:v>4.4993384436730404</c:v>
                </c:pt>
                <c:pt idx="3007">
                  <c:v>4.4589926190661897</c:v>
                </c:pt>
                <c:pt idx="3008">
                  <c:v>4.4200767819321802</c:v>
                </c:pt>
                <c:pt idx="3009">
                  <c:v>4.3797311541379003</c:v>
                </c:pt>
                <c:pt idx="3010">
                  <c:v>4.3397168721838097</c:v>
                </c:pt>
                <c:pt idx="3011">
                  <c:v>4.3001961351220697</c:v>
                </c:pt>
                <c:pt idx="3012">
                  <c:v>4.1931398123100996</c:v>
                </c:pt>
                <c:pt idx="3013">
                  <c:v>4.1576992081469397</c:v>
                </c:pt>
                <c:pt idx="3014">
                  <c:v>4.1196980371809797</c:v>
                </c:pt>
                <c:pt idx="3015">
                  <c:v>4.0846074033056903</c:v>
                </c:pt>
                <c:pt idx="3016">
                  <c:v>4.0494059052756901</c:v>
                </c:pt>
                <c:pt idx="3017">
                  <c:v>4.0166727091564498</c:v>
                </c:pt>
                <c:pt idx="3018">
                  <c:v>3.98526560737661</c:v>
                </c:pt>
                <c:pt idx="3019">
                  <c:v>3.95439536273348</c:v>
                </c:pt>
                <c:pt idx="3020">
                  <c:v>3.87276179307002</c:v>
                </c:pt>
                <c:pt idx="3021">
                  <c:v>3.8457382881440001</c:v>
                </c:pt>
                <c:pt idx="3022">
                  <c:v>3.8189056717554699</c:v>
                </c:pt>
                <c:pt idx="3023">
                  <c:v>3.7931339309739398</c:v>
                </c:pt>
                <c:pt idx="3024">
                  <c:v>3.7699584519259699</c:v>
                </c:pt>
                <c:pt idx="3025">
                  <c:v>3.7464080319558</c:v>
                </c:pt>
                <c:pt idx="3026">
                  <c:v>3.7238527154719798</c:v>
                </c:pt>
                <c:pt idx="3027">
                  <c:v>3.7022015774669699</c:v>
                </c:pt>
                <c:pt idx="3028">
                  <c:v>3.6440860905097998</c:v>
                </c:pt>
                <c:pt idx="3029">
                  <c:v>3.6248051055954198</c:v>
                </c:pt>
                <c:pt idx="3030">
                  <c:v>3.6052137867197098</c:v>
                </c:pt>
                <c:pt idx="3031">
                  <c:v>3.5872006302989199</c:v>
                </c:pt>
                <c:pt idx="3032">
                  <c:v>3.56853383785886</c:v>
                </c:pt>
                <c:pt idx="3033">
                  <c:v>3.55029757884863</c:v>
                </c:pt>
                <c:pt idx="3034">
                  <c:v>3.5323344498187699</c:v>
                </c:pt>
                <c:pt idx="3035">
                  <c:v>3.5146206361127201</c:v>
                </c:pt>
                <c:pt idx="3036">
                  <c:v>3.46566891172179</c:v>
                </c:pt>
                <c:pt idx="3037">
                  <c:v>3.4500221060057901</c:v>
                </c:pt>
                <c:pt idx="3038">
                  <c:v>3.4325721949921402</c:v>
                </c:pt>
                <c:pt idx="3039">
                  <c:v>3.4162285548578901</c:v>
                </c:pt>
                <c:pt idx="3040">
                  <c:v>3.3996895459049301</c:v>
                </c:pt>
                <c:pt idx="3041">
                  <c:v>3.3835303566266899</c:v>
                </c:pt>
                <c:pt idx="3042">
                  <c:v>3.3677208516586101</c:v>
                </c:pt>
                <c:pt idx="3043">
                  <c:v>3.3525227387976102</c:v>
                </c:pt>
                <c:pt idx="3044">
                  <c:v>3.3120472192659398</c:v>
                </c:pt>
                <c:pt idx="3045">
                  <c:v>3.2987886954457601</c:v>
                </c:pt>
                <c:pt idx="3046">
                  <c:v>3.2851217740565599</c:v>
                </c:pt>
                <c:pt idx="3047">
                  <c:v>3.2721016948347601</c:v>
                </c:pt>
                <c:pt idx="3048">
                  <c:v>3.2599938279652201</c:v>
                </c:pt>
                <c:pt idx="3049">
                  <c:v>3.24852346194485</c:v>
                </c:pt>
                <c:pt idx="3050">
                  <c:v>3.2377707072002</c:v>
                </c:pt>
                <c:pt idx="3051">
                  <c:v>3.2277811786015902</c:v>
                </c:pt>
                <c:pt idx="3052">
                  <c:v>3.20459834493824</c:v>
                </c:pt>
                <c:pt idx="3053">
                  <c:v>3.19659757744691</c:v>
                </c:pt>
                <c:pt idx="3054">
                  <c:v>3.1886319714567999</c:v>
                </c:pt>
                <c:pt idx="3055">
                  <c:v>3.1810407370932898</c:v>
                </c:pt>
                <c:pt idx="3056">
                  <c:v>3.17373707314847</c:v>
                </c:pt>
                <c:pt idx="3057">
                  <c:v>3.1665280505189002</c:v>
                </c:pt>
                <c:pt idx="3058">
                  <c:v>3.1592007827886301</c:v>
                </c:pt>
                <c:pt idx="3059">
                  <c:v>3.15178089652508</c:v>
                </c:pt>
                <c:pt idx="3060">
                  <c:v>3.1302121928424</c:v>
                </c:pt>
                <c:pt idx="3061">
                  <c:v>3.1213414192352298</c:v>
                </c:pt>
                <c:pt idx="3062">
                  <c:v>3.1110590169902799</c:v>
                </c:pt>
                <c:pt idx="3063">
                  <c:v>3.09926194167784</c:v>
                </c:pt>
                <c:pt idx="3064">
                  <c:v>3.0857348765172201</c:v>
                </c:pt>
                <c:pt idx="3065">
                  <c:v>3.07025012286929</c:v>
                </c:pt>
                <c:pt idx="3066">
                  <c:v>3.05328269115383</c:v>
                </c:pt>
                <c:pt idx="3067">
                  <c:v>3.0331636175413998</c:v>
                </c:pt>
                <c:pt idx="3068">
                  <c:v>2.9678980263099</c:v>
                </c:pt>
                <c:pt idx="3069">
                  <c:v>2.9433861714606699</c:v>
                </c:pt>
                <c:pt idx="3070">
                  <c:v>2.9153606626911102</c:v>
                </c:pt>
                <c:pt idx="3071">
                  <c:v>2.8838065264538901</c:v>
                </c:pt>
                <c:pt idx="3072">
                  <c:v>2.84935892681604</c:v>
                </c:pt>
                <c:pt idx="3073">
                  <c:v>2.8117853533524699</c:v>
                </c:pt>
                <c:pt idx="3074">
                  <c:v>2.7714375402020801</c:v>
                </c:pt>
                <c:pt idx="3075">
                  <c:v>2.72814284823539</c:v>
                </c:pt>
                <c:pt idx="3076">
                  <c:v>2.59475092758422</c:v>
                </c:pt>
                <c:pt idx="3077">
                  <c:v>2.54855445315274</c:v>
                </c:pt>
                <c:pt idx="3078">
                  <c:v>2.4989521609677499</c:v>
                </c:pt>
                <c:pt idx="3079">
                  <c:v>2.44683299238782</c:v>
                </c:pt>
                <c:pt idx="3080">
                  <c:v>2.3928284977776899</c:v>
                </c:pt>
                <c:pt idx="3081">
                  <c:v>2.3399658906821799</c:v>
                </c:pt>
                <c:pt idx="3082">
                  <c:v>2.2837337692375002</c:v>
                </c:pt>
                <c:pt idx="3083">
                  <c:v>2.22680497601442</c:v>
                </c:pt>
                <c:pt idx="3084">
                  <c:v>2.0579934619467899</c:v>
                </c:pt>
                <c:pt idx="3085">
                  <c:v>2.0030734115600302</c:v>
                </c:pt>
                <c:pt idx="3086">
                  <c:v>1.9457233550595101</c:v>
                </c:pt>
                <c:pt idx="3087">
                  <c:v>1.89125044892748</c:v>
                </c:pt>
                <c:pt idx="3088">
                  <c:v>1.8347953019840599</c:v>
                </c:pt>
                <c:pt idx="3089">
                  <c:v>1.7790479012054901</c:v>
                </c:pt>
                <c:pt idx="3090">
                  <c:v>1.7245199125017401</c:v>
                </c:pt>
                <c:pt idx="3091">
                  <c:v>1.6710083096861199</c:v>
                </c:pt>
                <c:pt idx="3092">
                  <c:v>1.5153211929200601</c:v>
                </c:pt>
                <c:pt idx="3093">
                  <c:v>1.46905711750257</c:v>
                </c:pt>
                <c:pt idx="3094">
                  <c:v>1.41958606202756</c:v>
                </c:pt>
                <c:pt idx="3095">
                  <c:v>1.37180948897959</c:v>
                </c:pt>
                <c:pt idx="3096">
                  <c:v>1.32546556628102</c:v>
                </c:pt>
                <c:pt idx="3097">
                  <c:v>1.2805877688195599</c:v>
                </c:pt>
                <c:pt idx="3098">
                  <c:v>1.2374949789554399</c:v>
                </c:pt>
                <c:pt idx="3099">
                  <c:v>1.1959219071080001</c:v>
                </c:pt>
                <c:pt idx="3100">
                  <c:v>1.07495998360406</c:v>
                </c:pt>
                <c:pt idx="3101">
                  <c:v>1.0403022727265001</c:v>
                </c:pt>
                <c:pt idx="3102">
                  <c:v>1.00373898423326</c:v>
                </c:pt>
                <c:pt idx="3103">
                  <c:v>0.96902804450241997</c:v>
                </c:pt>
                <c:pt idx="3104">
                  <c:v>0.93594324901658299</c:v>
                </c:pt>
                <c:pt idx="3105">
                  <c:v>0.90450444731847002</c:v>
                </c:pt>
                <c:pt idx="3106">
                  <c:v>0.87496051970176603</c:v>
                </c:pt>
                <c:pt idx="3107">
                  <c:v>0.84841472403070295</c:v>
                </c:pt>
                <c:pt idx="3108">
                  <c:v>0.76737034841270202</c:v>
                </c:pt>
                <c:pt idx="3109">
                  <c:v>0.74433576379353705</c:v>
                </c:pt>
                <c:pt idx="3110">
                  <c:v>0.72187657504080405</c:v>
                </c:pt>
                <c:pt idx="3111">
                  <c:v>0.70114785582809902</c:v>
                </c:pt>
                <c:pt idx="3112">
                  <c:v>0.68225990579574503</c:v>
                </c:pt>
                <c:pt idx="3113">
                  <c:v>0.66508073413669999</c:v>
                </c:pt>
                <c:pt idx="3114">
                  <c:v>0.65060819536040004</c:v>
                </c:pt>
                <c:pt idx="3115">
                  <c:v>0.63676398364843001</c:v>
                </c:pt>
                <c:pt idx="3116">
                  <c:v>0.596635772927541</c:v>
                </c:pt>
                <c:pt idx="3117">
                  <c:v>0.58657279148722696</c:v>
                </c:pt>
                <c:pt idx="3118">
                  <c:v>0.57745605395566302</c:v>
                </c:pt>
                <c:pt idx="3119">
                  <c:v>0.56977220737158096</c:v>
                </c:pt>
                <c:pt idx="3120">
                  <c:v>0.563803482720028</c:v>
                </c:pt>
                <c:pt idx="3121">
                  <c:v>0.55886759947565001</c:v>
                </c:pt>
                <c:pt idx="3122">
                  <c:v>0.55505340683683602</c:v>
                </c:pt>
                <c:pt idx="3123">
                  <c:v>0.552330875562694</c:v>
                </c:pt>
                <c:pt idx="3124">
                  <c:v>0.54441420420815001</c:v>
                </c:pt>
                <c:pt idx="3125">
                  <c:v>0.54400257717744505</c:v>
                </c:pt>
                <c:pt idx="3126">
                  <c:v>0.54442759233720595</c:v>
                </c:pt>
                <c:pt idx="3127">
                  <c:v>0.54584077563658795</c:v>
                </c:pt>
                <c:pt idx="3128">
                  <c:v>0.54819628080367799</c:v>
                </c:pt>
                <c:pt idx="3129">
                  <c:v>0.55147483775933903</c:v>
                </c:pt>
                <c:pt idx="3130">
                  <c:v>0.55558345388603603</c:v>
                </c:pt>
                <c:pt idx="3131">
                  <c:v>0.56058738043984502</c:v>
                </c:pt>
                <c:pt idx="3132">
                  <c:v>0.57559153636642701</c:v>
                </c:pt>
                <c:pt idx="3133">
                  <c:v>0.58209831454813099</c:v>
                </c:pt>
                <c:pt idx="3134">
                  <c:v>0.58973815687025999</c:v>
                </c:pt>
                <c:pt idx="3135">
                  <c:v>0.59789386628940999</c:v>
                </c:pt>
                <c:pt idx="3136">
                  <c:v>0.60719115470812601</c:v>
                </c:pt>
                <c:pt idx="3137">
                  <c:v>0.61728127635165098</c:v>
                </c:pt>
                <c:pt idx="3138">
                  <c:v>0.62797239822869999</c:v>
                </c:pt>
                <c:pt idx="3139">
                  <c:v>0.63953983806131798</c:v>
                </c:pt>
                <c:pt idx="3140">
                  <c:v>0.67423522834110305</c:v>
                </c:pt>
                <c:pt idx="3141">
                  <c:v>0.68607045949518697</c:v>
                </c:pt>
                <c:pt idx="3142">
                  <c:v>0.699571498894074</c:v>
                </c:pt>
                <c:pt idx="3143">
                  <c:v>0.71362846495839405</c:v>
                </c:pt>
                <c:pt idx="3144">
                  <c:v>0.72818611598638605</c:v>
                </c:pt>
                <c:pt idx="3145">
                  <c:v>0.74269953198422201</c:v>
                </c:pt>
                <c:pt idx="3146">
                  <c:v>0.75822940314789999</c:v>
                </c:pt>
                <c:pt idx="3147">
                  <c:v>0.77342785865612096</c:v>
                </c:pt>
                <c:pt idx="3148">
                  <c:v>0.81985602924782497</c:v>
                </c:pt>
                <c:pt idx="3149">
                  <c:v>0.83495143572596098</c:v>
                </c:pt>
                <c:pt idx="3150">
                  <c:v>0.85080085505464098</c:v>
                </c:pt>
                <c:pt idx="3151">
                  <c:v>0.86721190804451997</c:v>
                </c:pt>
                <c:pt idx="3152">
                  <c:v>0.88289860589401203</c:v>
                </c:pt>
                <c:pt idx="3153">
                  <c:v>0.89851986084402002</c:v>
                </c:pt>
                <c:pt idx="3154">
                  <c:v>0.91497078229534201</c:v>
                </c:pt>
                <c:pt idx="3155">
                  <c:v>0.93090641532115703</c:v>
                </c:pt>
                <c:pt idx="3156">
                  <c:v>0.97789814609439996</c:v>
                </c:pt>
                <c:pt idx="3157">
                  <c:v>0.99213074680659097</c:v>
                </c:pt>
                <c:pt idx="3158">
                  <c:v>1.0078278820065301</c:v>
                </c:pt>
                <c:pt idx="3159">
                  <c:v>1.0227674924571299</c:v>
                </c:pt>
                <c:pt idx="3160">
                  <c:v>1.038263625838</c:v>
                </c:pt>
                <c:pt idx="3161">
                  <c:v>1.0534977032019901</c:v>
                </c:pt>
                <c:pt idx="3162">
                  <c:v>1.0679634704724399</c:v>
                </c:pt>
                <c:pt idx="3163">
                  <c:v>1.08336981822562</c:v>
                </c:pt>
                <c:pt idx="3164">
                  <c:v>1.1774991441010201</c:v>
                </c:pt>
                <c:pt idx="3165">
                  <c:v>1.1889685327280901</c:v>
                </c:pt>
                <c:pt idx="3166">
                  <c:v>1.2042841046800701</c:v>
                </c:pt>
                <c:pt idx="3167">
                  <c:v>1.21976198564823</c:v>
                </c:pt>
                <c:pt idx="3168">
                  <c:v>1.2354355959308001</c:v>
                </c:pt>
                <c:pt idx="3169">
                  <c:v>1.25067576739331</c:v>
                </c:pt>
                <c:pt idx="3170">
                  <c:v>1.2669048955384401</c:v>
                </c:pt>
                <c:pt idx="3171">
                  <c:v>1.2834169577307699</c:v>
                </c:pt>
                <c:pt idx="3172">
                  <c:v>1.3360343902834</c:v>
                </c:pt>
                <c:pt idx="3173">
                  <c:v>1.35085266205067</c:v>
                </c:pt>
                <c:pt idx="3174">
                  <c:v>1.3684687411330101</c:v>
                </c:pt>
                <c:pt idx="3175">
                  <c:v>1.38643522880742</c:v>
                </c:pt>
                <c:pt idx="3176">
                  <c:v>1.40485919089431</c:v>
                </c:pt>
                <c:pt idx="3177">
                  <c:v>1.4236503172491599</c:v>
                </c:pt>
                <c:pt idx="3178">
                  <c:v>1.44291960116345</c:v>
                </c:pt>
                <c:pt idx="3179">
                  <c:v>1.46167944156427</c:v>
                </c:pt>
                <c:pt idx="3180">
                  <c:v>1.5224003919448601</c:v>
                </c:pt>
                <c:pt idx="3181">
                  <c:v>1.5419726080686</c:v>
                </c:pt>
                <c:pt idx="3182">
                  <c:v>1.56288143428179</c:v>
                </c:pt>
                <c:pt idx="3183">
                  <c:v>1.5842029753403299</c:v>
                </c:pt>
                <c:pt idx="3184">
                  <c:v>1.60539058915503</c:v>
                </c:pt>
                <c:pt idx="3185">
                  <c:v>1.6280059688516899</c:v>
                </c:pt>
                <c:pt idx="3186">
                  <c:v>1.6503863853915399</c:v>
                </c:pt>
                <c:pt idx="3187">
                  <c:v>1.67286506651082</c:v>
                </c:pt>
                <c:pt idx="3188">
                  <c:v>1.7441935890379101</c:v>
                </c:pt>
                <c:pt idx="3189">
                  <c:v>1.76747096244337</c:v>
                </c:pt>
                <c:pt idx="3190">
                  <c:v>1.79236606979099</c:v>
                </c:pt>
                <c:pt idx="3191">
                  <c:v>1.81665272774298</c:v>
                </c:pt>
                <c:pt idx="3192">
                  <c:v>1.8422642865433501</c:v>
                </c:pt>
                <c:pt idx="3193">
                  <c:v>1.8683292353587599</c:v>
                </c:pt>
                <c:pt idx="3194">
                  <c:v>1.89500702745325</c:v>
                </c:pt>
                <c:pt idx="3195">
                  <c:v>1.92148707162173</c:v>
                </c:pt>
                <c:pt idx="3196">
                  <c:v>2.00555398105204</c:v>
                </c:pt>
                <c:pt idx="3197">
                  <c:v>2.0344936216726301</c:v>
                </c:pt>
                <c:pt idx="3198">
                  <c:v>2.0637068448956501</c:v>
                </c:pt>
                <c:pt idx="3199">
                  <c:v>2.09225718983696</c:v>
                </c:pt>
                <c:pt idx="3200">
                  <c:v>2.1229427072693099</c:v>
                </c:pt>
                <c:pt idx="3201">
                  <c:v>2.1542356064108401</c:v>
                </c:pt>
                <c:pt idx="3202">
                  <c:v>2.18624690900206</c:v>
                </c:pt>
                <c:pt idx="3203">
                  <c:v>2.2189453677063899</c:v>
                </c:pt>
                <c:pt idx="3204">
                  <c:v>2.3236430445174001</c:v>
                </c:pt>
                <c:pt idx="3205">
                  <c:v>2.3537889372735998</c:v>
                </c:pt>
                <c:pt idx="3206">
                  <c:v>2.3881632609436099</c:v>
                </c:pt>
                <c:pt idx="3207">
                  <c:v>2.4213342928713302</c:v>
                </c:pt>
                <c:pt idx="3208">
                  <c:v>2.4565408634681098</c:v>
                </c:pt>
                <c:pt idx="3209">
                  <c:v>2.4919890392887498</c:v>
                </c:pt>
                <c:pt idx="3210">
                  <c:v>2.5275718221327002</c:v>
                </c:pt>
                <c:pt idx="3211">
                  <c:v>2.5631835219542598</c:v>
                </c:pt>
                <c:pt idx="3212">
                  <c:v>2.67408938649353</c:v>
                </c:pt>
                <c:pt idx="3213">
                  <c:v>2.7060077804510398</c:v>
                </c:pt>
                <c:pt idx="3214">
                  <c:v>2.7415032798181498</c:v>
                </c:pt>
                <c:pt idx="3215">
                  <c:v>2.7749350838722799</c:v>
                </c:pt>
                <c:pt idx="3216">
                  <c:v>2.8094671715778001</c:v>
                </c:pt>
                <c:pt idx="3217">
                  <c:v>2.8422979241777502</c:v>
                </c:pt>
                <c:pt idx="3218">
                  <c:v>2.8754518500144899</c:v>
                </c:pt>
                <c:pt idx="3219">
                  <c:v>2.9060762059278602</c:v>
                </c:pt>
                <c:pt idx="3220">
                  <c:v>3.0025392327174001</c:v>
                </c:pt>
                <c:pt idx="3221">
                  <c:v>3.03083798523034</c:v>
                </c:pt>
                <c:pt idx="3222">
                  <c:v>3.05958145890372</c:v>
                </c:pt>
                <c:pt idx="3223">
                  <c:v>3.0862264475866801</c:v>
                </c:pt>
                <c:pt idx="3224">
                  <c:v>3.11315078894543</c:v>
                </c:pt>
                <c:pt idx="3225">
                  <c:v>3.1377330200815798</c:v>
                </c:pt>
                <c:pt idx="3226">
                  <c:v>3.16273556911006</c:v>
                </c:pt>
                <c:pt idx="3227">
                  <c:v>3.1850977887196601</c:v>
                </c:pt>
                <c:pt idx="3228">
                  <c:v>3.2566712025385498</c:v>
                </c:pt>
                <c:pt idx="3229">
                  <c:v>3.2761539713546699</c:v>
                </c:pt>
                <c:pt idx="3230">
                  <c:v>3.2960888376187998</c:v>
                </c:pt>
                <c:pt idx="3231">
                  <c:v>3.3149586742691999</c:v>
                </c:pt>
                <c:pt idx="3232">
                  <c:v>3.3329344512563499</c:v>
                </c:pt>
                <c:pt idx="3233">
                  <c:v>3.3500605009598501</c:v>
                </c:pt>
                <c:pt idx="3234">
                  <c:v>3.36627549977301</c:v>
                </c:pt>
                <c:pt idx="3235">
                  <c:v>3.3817418793159901</c:v>
                </c:pt>
                <c:pt idx="3236">
                  <c:v>3.4328845624293298</c:v>
                </c:pt>
                <c:pt idx="3237">
                  <c:v>3.4451579869459201</c:v>
                </c:pt>
                <c:pt idx="3238">
                  <c:v>3.4585643573578002</c:v>
                </c:pt>
                <c:pt idx="3239">
                  <c:v>3.4714430087759101</c:v>
                </c:pt>
                <c:pt idx="3240">
                  <c:v>3.4838531484141799</c:v>
                </c:pt>
                <c:pt idx="3241">
                  <c:v>3.4958509421515398</c:v>
                </c:pt>
                <c:pt idx="3242">
                  <c:v>3.5068157022504098</c:v>
                </c:pt>
                <c:pt idx="3243">
                  <c:v>3.5180656978289702</c:v>
                </c:pt>
                <c:pt idx="3244">
                  <c:v>3.5583834687290601</c:v>
                </c:pt>
                <c:pt idx="3245">
                  <c:v>3.56828843363368</c:v>
                </c:pt>
                <c:pt idx="3246">
                  <c:v>3.5788864786792698</c:v>
                </c:pt>
                <c:pt idx="3247">
                  <c:v>3.5894056833500398</c:v>
                </c:pt>
                <c:pt idx="3248">
                  <c:v>3.5992027343608402</c:v>
                </c:pt>
                <c:pt idx="3249">
                  <c:v>3.6095565788804098</c:v>
                </c:pt>
                <c:pt idx="3250">
                  <c:v>3.6198597526583902</c:v>
                </c:pt>
                <c:pt idx="3251">
                  <c:v>3.6301734757733901</c:v>
                </c:pt>
                <c:pt idx="3252">
                  <c:v>3.66832041876361</c:v>
                </c:pt>
                <c:pt idx="3253">
                  <c:v>3.6779941906297702</c:v>
                </c:pt>
                <c:pt idx="3254">
                  <c:v>3.6874115688687699</c:v>
                </c:pt>
                <c:pt idx="3255">
                  <c:v>3.6976675664213001</c:v>
                </c:pt>
                <c:pt idx="3256">
                  <c:v>3.7082224809938</c:v>
                </c:pt>
                <c:pt idx="3257">
                  <c:v>3.7179121862984799</c:v>
                </c:pt>
                <c:pt idx="3258">
                  <c:v>3.7280980995646198</c:v>
                </c:pt>
                <c:pt idx="3259">
                  <c:v>3.7375278698760699</c:v>
                </c:pt>
                <c:pt idx="3260">
                  <c:v>3.7722451393920502</c:v>
                </c:pt>
                <c:pt idx="3261">
                  <c:v>3.7810356368849898</c:v>
                </c:pt>
                <c:pt idx="3262">
                  <c:v>3.7897947544313699</c:v>
                </c:pt>
                <c:pt idx="3263">
                  <c:v>3.7975523010007701</c:v>
                </c:pt>
                <c:pt idx="3264">
                  <c:v>3.8052236717299399</c:v>
                </c:pt>
                <c:pt idx="3265">
                  <c:v>3.8122004855996301</c:v>
                </c:pt>
                <c:pt idx="3266">
                  <c:v>3.81834545534414</c:v>
                </c:pt>
                <c:pt idx="3267">
                  <c:v>3.8235949205033299</c:v>
                </c:pt>
                <c:pt idx="3268">
                  <c:v>3.8420615365526798</c:v>
                </c:pt>
                <c:pt idx="3269">
                  <c:v>3.8446875449690698</c:v>
                </c:pt>
                <c:pt idx="3270">
                  <c:v>3.8467019781523502</c:v>
                </c:pt>
                <c:pt idx="3271">
                  <c:v>3.8474951188170201</c:v>
                </c:pt>
                <c:pt idx="3272">
                  <c:v>3.8470674277006398</c:v>
                </c:pt>
                <c:pt idx="3273">
                  <c:v>3.8452896078187799</c:v>
                </c:pt>
                <c:pt idx="3274">
                  <c:v>3.8422216841180199</c:v>
                </c:pt>
                <c:pt idx="3275">
                  <c:v>3.8378646246127701</c:v>
                </c:pt>
                <c:pt idx="3276">
                  <c:v>3.82668247805137</c:v>
                </c:pt>
                <c:pt idx="3277">
                  <c:v>3.8200757856209102</c:v>
                </c:pt>
                <c:pt idx="3278">
                  <c:v>3.8118977303234201</c:v>
                </c:pt>
                <c:pt idx="3279">
                  <c:v>3.8026582519468501</c:v>
                </c:pt>
                <c:pt idx="3280">
                  <c:v>3.7924536532287201</c:v>
                </c:pt>
                <c:pt idx="3281">
                  <c:v>3.78112941819469</c:v>
                </c:pt>
                <c:pt idx="3282">
                  <c:v>3.7690089498395598</c:v>
                </c:pt>
                <c:pt idx="3283">
                  <c:v>3.7558835638959698</c:v>
                </c:pt>
                <c:pt idx="3284">
                  <c:v>3.7196569973133098</c:v>
                </c:pt>
                <c:pt idx="3285">
                  <c:v>3.70609433466351</c:v>
                </c:pt>
                <c:pt idx="3286">
                  <c:v>3.6907954979961999</c:v>
                </c:pt>
                <c:pt idx="3287">
                  <c:v>3.6750858041243402</c:v>
                </c:pt>
                <c:pt idx="3288">
                  <c:v>3.6586198360379401</c:v>
                </c:pt>
                <c:pt idx="3289">
                  <c:v>3.6416137788166498</c:v>
                </c:pt>
                <c:pt idx="3290">
                  <c:v>3.6241321447374899</c:v>
                </c:pt>
                <c:pt idx="3291">
                  <c:v>3.6068638242724398</c:v>
                </c:pt>
                <c:pt idx="3292">
                  <c:v>3.55651332787208</c:v>
                </c:pt>
                <c:pt idx="3293">
                  <c:v>3.53847147555325</c:v>
                </c:pt>
                <c:pt idx="3294">
                  <c:v>3.5198204966483702</c:v>
                </c:pt>
                <c:pt idx="3295">
                  <c:v>3.5002797933501899</c:v>
                </c:pt>
                <c:pt idx="3296">
                  <c:v>3.4803667032091599</c:v>
                </c:pt>
                <c:pt idx="3297">
                  <c:v>3.4603619133744199</c:v>
                </c:pt>
                <c:pt idx="3298">
                  <c:v>3.4397522571280299</c:v>
                </c:pt>
                <c:pt idx="3299">
                  <c:v>3.4188135283030898</c:v>
                </c:pt>
                <c:pt idx="3300">
                  <c:v>3.3592943090727201</c:v>
                </c:pt>
                <c:pt idx="3301">
                  <c:v>3.3395193131572198</c:v>
                </c:pt>
                <c:pt idx="3302">
                  <c:v>3.3177475039663098</c:v>
                </c:pt>
                <c:pt idx="3303">
                  <c:v>3.2960284260980801</c:v>
                </c:pt>
                <c:pt idx="3304">
                  <c:v>3.2738080211281799</c:v>
                </c:pt>
                <c:pt idx="3305">
                  <c:v>3.2514189353471199</c:v>
                </c:pt>
                <c:pt idx="3306">
                  <c:v>3.2289050112068098</c:v>
                </c:pt>
                <c:pt idx="3307">
                  <c:v>3.2063148024649801</c:v>
                </c:pt>
                <c:pt idx="3308">
                  <c:v>3.1422126756770599</c:v>
                </c:pt>
                <c:pt idx="3309">
                  <c:v>3.1219299606252902</c:v>
                </c:pt>
                <c:pt idx="3310">
                  <c:v>3.0995862378379</c:v>
                </c:pt>
                <c:pt idx="3311">
                  <c:v>3.0775227398876499</c:v>
                </c:pt>
                <c:pt idx="3312">
                  <c:v>3.0556781892962599</c:v>
                </c:pt>
                <c:pt idx="3313">
                  <c:v>3.0342493690917101</c:v>
                </c:pt>
                <c:pt idx="3314">
                  <c:v>3.01317707356763</c:v>
                </c:pt>
                <c:pt idx="3315">
                  <c:v>2.9935098160697202</c:v>
                </c:pt>
                <c:pt idx="3316">
                  <c:v>2.9361494364339702</c:v>
                </c:pt>
                <c:pt idx="3317">
                  <c:v>2.91765293405133</c:v>
                </c:pt>
                <c:pt idx="3318">
                  <c:v>2.89909754273654</c:v>
                </c:pt>
                <c:pt idx="3319">
                  <c:v>2.88135598201483</c:v>
                </c:pt>
                <c:pt idx="3320">
                  <c:v>2.8643761951876598</c:v>
                </c:pt>
                <c:pt idx="3321">
                  <c:v>2.84898997209139</c:v>
                </c:pt>
                <c:pt idx="3322">
                  <c:v>2.83387879904646</c:v>
                </c:pt>
                <c:pt idx="3323">
                  <c:v>2.8196695824267901</c:v>
                </c:pt>
                <c:pt idx="3324">
                  <c:v>2.7817073826555498</c:v>
                </c:pt>
                <c:pt idx="3325">
                  <c:v>2.7700664724992601</c:v>
                </c:pt>
                <c:pt idx="3326">
                  <c:v>2.7588641043737701</c:v>
                </c:pt>
                <c:pt idx="3327">
                  <c:v>2.7486787363777299</c:v>
                </c:pt>
                <c:pt idx="3328">
                  <c:v>2.7394378634949201</c:v>
                </c:pt>
                <c:pt idx="3329">
                  <c:v>2.7311704969148298</c:v>
                </c:pt>
                <c:pt idx="3330">
                  <c:v>2.7238021415831399</c:v>
                </c:pt>
                <c:pt idx="3331">
                  <c:v>2.7172994260110301</c:v>
                </c:pt>
                <c:pt idx="3332">
                  <c:v>2.70143837210852</c:v>
                </c:pt>
                <c:pt idx="3333">
                  <c:v>2.6967665663829399</c:v>
                </c:pt>
                <c:pt idx="3334">
                  <c:v>2.6927520056044001</c:v>
                </c:pt>
                <c:pt idx="3335">
                  <c:v>2.68920354492368</c:v>
                </c:pt>
                <c:pt idx="3336">
                  <c:v>2.6864326393932698</c:v>
                </c:pt>
                <c:pt idx="3337">
                  <c:v>2.68417939927502</c:v>
                </c:pt>
                <c:pt idx="3338">
                  <c:v>2.68251250608043</c:v>
                </c:pt>
                <c:pt idx="3339">
                  <c:v>2.6813007728524201</c:v>
                </c:pt>
                <c:pt idx="3340">
                  <c:v>2.6805387308995701</c:v>
                </c:pt>
                <c:pt idx="3341">
                  <c:v>2.6802052709055202</c:v>
                </c:pt>
                <c:pt idx="3342">
                  <c:v>2.68022733173343</c:v>
                </c:pt>
                <c:pt idx="3343">
                  <c:v>2.6806829136475101</c:v>
                </c:pt>
                <c:pt idx="3344">
                  <c:v>2.6814598949500601</c:v>
                </c:pt>
                <c:pt idx="3345">
                  <c:v>2.6825435174967698</c:v>
                </c:pt>
                <c:pt idx="3346">
                  <c:v>2.68399193432623</c:v>
                </c:pt>
                <c:pt idx="3347">
                  <c:v>2.6857324123228201</c:v>
                </c:pt>
                <c:pt idx="3348">
                  <c:v>2.6942357171318498</c:v>
                </c:pt>
                <c:pt idx="3349">
                  <c:v>2.6963244110690199</c:v>
                </c:pt>
                <c:pt idx="3350">
                  <c:v>2.6991563237897398</c:v>
                </c:pt>
                <c:pt idx="3351">
                  <c:v>2.7023701719758502</c:v>
                </c:pt>
                <c:pt idx="3352">
                  <c:v>2.7059768678200702</c:v>
                </c:pt>
                <c:pt idx="3353">
                  <c:v>2.7099878701340101</c:v>
                </c:pt>
                <c:pt idx="3354">
                  <c:v>2.7144694817859101</c:v>
                </c:pt>
                <c:pt idx="3355">
                  <c:v>2.7191081882844199</c:v>
                </c:pt>
                <c:pt idx="3356">
                  <c:v>2.73744104172654</c:v>
                </c:pt>
                <c:pt idx="3357">
                  <c:v>2.7430521592354702</c:v>
                </c:pt>
                <c:pt idx="3358">
                  <c:v>2.7494952141940301</c:v>
                </c:pt>
                <c:pt idx="3359">
                  <c:v>2.7564616310778498</c:v>
                </c:pt>
                <c:pt idx="3360">
                  <c:v>2.7638265983681101</c:v>
                </c:pt>
                <c:pt idx="3361">
                  <c:v>2.77170325090264</c:v>
                </c:pt>
                <c:pt idx="3362">
                  <c:v>2.7799506469483899</c:v>
                </c:pt>
                <c:pt idx="3363">
                  <c:v>2.7891260434137699</c:v>
                </c:pt>
                <c:pt idx="3364">
                  <c:v>2.8184659730549999</c:v>
                </c:pt>
                <c:pt idx="3365">
                  <c:v>2.8280073943025701</c:v>
                </c:pt>
                <c:pt idx="3366">
                  <c:v>2.8385026279213301</c:v>
                </c:pt>
                <c:pt idx="3367">
                  <c:v>2.8494701552069701</c:v>
                </c:pt>
                <c:pt idx="3368">
                  <c:v>2.8608925145034401</c:v>
                </c:pt>
                <c:pt idx="3369">
                  <c:v>2.8721155528114601</c:v>
                </c:pt>
                <c:pt idx="3370">
                  <c:v>2.8840982068955099</c:v>
                </c:pt>
                <c:pt idx="3371">
                  <c:v>2.89663903660515</c:v>
                </c:pt>
                <c:pt idx="3372">
                  <c:v>2.9352954796592399</c:v>
                </c:pt>
                <c:pt idx="3373">
                  <c:v>2.9476537198275299</c:v>
                </c:pt>
                <c:pt idx="3374">
                  <c:v>2.96072798053047</c:v>
                </c:pt>
                <c:pt idx="3375">
                  <c:v>2.97336583806285</c:v>
                </c:pt>
                <c:pt idx="3376">
                  <c:v>2.9864946893124298</c:v>
                </c:pt>
                <c:pt idx="3377">
                  <c:v>2.9995395027885201</c:v>
                </c:pt>
                <c:pt idx="3378">
                  <c:v>3.0122192875363401</c:v>
                </c:pt>
                <c:pt idx="3379">
                  <c:v>3.0247425561293801</c:v>
                </c:pt>
                <c:pt idx="3380">
                  <c:v>3.0620011347729301</c:v>
                </c:pt>
                <c:pt idx="3381">
                  <c:v>3.0726205649882998</c:v>
                </c:pt>
                <c:pt idx="3382">
                  <c:v>3.0831495250287002</c:v>
                </c:pt>
                <c:pt idx="3383">
                  <c:v>3.0932742859577802</c:v>
                </c:pt>
                <c:pt idx="3384">
                  <c:v>3.1025570066452102</c:v>
                </c:pt>
                <c:pt idx="3385">
                  <c:v>3.1108242157404402</c:v>
                </c:pt>
                <c:pt idx="3386">
                  <c:v>3.1179939521894098</c:v>
                </c:pt>
                <c:pt idx="3387">
                  <c:v>3.1239949807535701</c:v>
                </c:pt>
                <c:pt idx="3388">
                  <c:v>3.14097053393813</c:v>
                </c:pt>
                <c:pt idx="3389">
                  <c:v>3.1439518128433801</c:v>
                </c:pt>
                <c:pt idx="3390">
                  <c:v>3.14600478271274</c:v>
                </c:pt>
                <c:pt idx="3391">
                  <c:v>3.1467316172321702</c:v>
                </c:pt>
                <c:pt idx="3392">
                  <c:v>3.1460343888142601</c:v>
                </c:pt>
                <c:pt idx="3393">
                  <c:v>3.1439901118218798</c:v>
                </c:pt>
                <c:pt idx="3394">
                  <c:v>3.1406316922623798</c:v>
                </c:pt>
                <c:pt idx="3395">
                  <c:v>3.1359213609049998</c:v>
                </c:pt>
                <c:pt idx="3396">
                  <c:v>3.12281127664221</c:v>
                </c:pt>
                <c:pt idx="3397">
                  <c:v>3.1158128462798902</c:v>
                </c:pt>
                <c:pt idx="3398">
                  <c:v>3.1077247843872202</c:v>
                </c:pt>
                <c:pt idx="3399">
                  <c:v>3.0982054063350302</c:v>
                </c:pt>
                <c:pt idx="3400">
                  <c:v>3.0876132449005902</c:v>
                </c:pt>
                <c:pt idx="3401">
                  <c:v>3.0759788700874502</c:v>
                </c:pt>
                <c:pt idx="3402">
                  <c:v>3.0633997752098798</c:v>
                </c:pt>
                <c:pt idx="3403">
                  <c:v>3.0498193520463799</c:v>
                </c:pt>
                <c:pt idx="3404">
                  <c:v>3.0113337597237702</c:v>
                </c:pt>
                <c:pt idx="3405">
                  <c:v>2.99764714443987</c:v>
                </c:pt>
                <c:pt idx="3406">
                  <c:v>2.9813285118701001</c:v>
                </c:pt>
                <c:pt idx="3407">
                  <c:v>2.9640597264076001</c:v>
                </c:pt>
                <c:pt idx="3408">
                  <c:v>2.9460372538581598</c:v>
                </c:pt>
                <c:pt idx="3409">
                  <c:v>2.92682525226365</c:v>
                </c:pt>
                <c:pt idx="3410">
                  <c:v>2.9065217987482801</c:v>
                </c:pt>
                <c:pt idx="3411">
                  <c:v>2.8853450374893201</c:v>
                </c:pt>
                <c:pt idx="3412">
                  <c:v>2.8226570821395902</c:v>
                </c:pt>
                <c:pt idx="3413">
                  <c:v>2.79880383544615</c:v>
                </c:pt>
                <c:pt idx="3414">
                  <c:v>2.7745843849794598</c:v>
                </c:pt>
                <c:pt idx="3415">
                  <c:v>2.7478411761355699</c:v>
                </c:pt>
                <c:pt idx="3416">
                  <c:v>2.7200253288784602</c:v>
                </c:pt>
                <c:pt idx="3417">
                  <c:v>2.6901574921669602</c:v>
                </c:pt>
                <c:pt idx="3418">
                  <c:v>2.6585465429286899</c:v>
                </c:pt>
                <c:pt idx="3419">
                  <c:v>2.6251201648601601</c:v>
                </c:pt>
                <c:pt idx="3420">
                  <c:v>2.4188046213937699</c:v>
                </c:pt>
                <c:pt idx="3421">
                  <c:v>2.38957231534607</c:v>
                </c:pt>
                <c:pt idx="3422">
                  <c:v>2.3503978369970802</c:v>
                </c:pt>
                <c:pt idx="3423">
                  <c:v>2.3104268853784098</c:v>
                </c:pt>
                <c:pt idx="3424">
                  <c:v>2.26666486420114</c:v>
                </c:pt>
                <c:pt idx="3425">
                  <c:v>2.22262802270681</c:v>
                </c:pt>
                <c:pt idx="3426">
                  <c:v>2.1746784315546801</c:v>
                </c:pt>
                <c:pt idx="3427">
                  <c:v>2.1262666287149901</c:v>
                </c:pt>
                <c:pt idx="3428">
                  <c:v>1.97477321430904</c:v>
                </c:pt>
                <c:pt idx="3429">
                  <c:v>1.92663155551305</c:v>
                </c:pt>
                <c:pt idx="3430">
                  <c:v>1.8723391504956399</c:v>
                </c:pt>
                <c:pt idx="3431">
                  <c:v>1.8163334852007</c:v>
                </c:pt>
                <c:pt idx="3432">
                  <c:v>1.7590755893188399</c:v>
                </c:pt>
                <c:pt idx="3433">
                  <c:v>1.7007385453169399</c:v>
                </c:pt>
                <c:pt idx="3434">
                  <c:v>1.64379557751941</c:v>
                </c:pt>
                <c:pt idx="3435">
                  <c:v>1.5835526091039001</c:v>
                </c:pt>
                <c:pt idx="3436">
                  <c:v>1.40433936570815</c:v>
                </c:pt>
                <c:pt idx="3437">
                  <c:v>1.34579872251563</c:v>
                </c:pt>
                <c:pt idx="3438">
                  <c:v>1.2844871949097201</c:v>
                </c:pt>
                <c:pt idx="3439">
                  <c:v>1.22506233352072</c:v>
                </c:pt>
                <c:pt idx="3440">
                  <c:v>1.1632786641267501</c:v>
                </c:pt>
                <c:pt idx="3441">
                  <c:v>1.10555289764802</c:v>
                </c:pt>
                <c:pt idx="3442">
                  <c:v>1.04608758000641</c:v>
                </c:pt>
                <c:pt idx="3443">
                  <c:v>0.98757160674710498</c:v>
                </c:pt>
                <c:pt idx="3444">
                  <c:v>0.81675317259286995</c:v>
                </c:pt>
                <c:pt idx="3445">
                  <c:v>0.76361303191351804</c:v>
                </c:pt>
                <c:pt idx="3446">
                  <c:v>0.71035076684308096</c:v>
                </c:pt>
                <c:pt idx="3447">
                  <c:v>0.65830442951952906</c:v>
                </c:pt>
                <c:pt idx="3448">
                  <c:v>0.61066889220295795</c:v>
                </c:pt>
                <c:pt idx="3449">
                  <c:v>0.56284704538652397</c:v>
                </c:pt>
                <c:pt idx="3450">
                  <c:v>0.51749773772881202</c:v>
                </c:pt>
                <c:pt idx="3451">
                  <c:v>0.47473105562853402</c:v>
                </c:pt>
                <c:pt idx="3452">
                  <c:v>0.35428030533437199</c:v>
                </c:pt>
                <c:pt idx="3453">
                  <c:v>0.31701657857340698</c:v>
                </c:pt>
                <c:pt idx="3454">
                  <c:v>0.28256631731249299</c:v>
                </c:pt>
                <c:pt idx="3455">
                  <c:v>0.25244549094554303</c:v>
                </c:pt>
                <c:pt idx="3456">
                  <c:v>0.22370391519345401</c:v>
                </c:pt>
                <c:pt idx="3457">
                  <c:v>0.19801499709998199</c:v>
                </c:pt>
                <c:pt idx="3458">
                  <c:v>0.175178815984495</c:v>
                </c:pt>
                <c:pt idx="3459">
                  <c:v>0.15515495112878</c:v>
                </c:pt>
                <c:pt idx="3460">
                  <c:v>9.8019577970625896E-2</c:v>
                </c:pt>
                <c:pt idx="3461">
                  <c:v>8.4989832681662894E-2</c:v>
                </c:pt>
                <c:pt idx="3462">
                  <c:v>7.3008113970361499E-2</c:v>
                </c:pt>
                <c:pt idx="3463">
                  <c:v>6.3516850917563206E-2</c:v>
                </c:pt>
                <c:pt idx="3464">
                  <c:v>5.6397750051987501E-2</c:v>
                </c:pt>
                <c:pt idx="3465">
                  <c:v>5.1519992057710198E-2</c:v>
                </c:pt>
                <c:pt idx="3466">
                  <c:v>4.87386137945146E-2</c:v>
                </c:pt>
                <c:pt idx="3467">
                  <c:v>4.7892532933429502E-2</c:v>
                </c:pt>
                <c:pt idx="3468">
                  <c:v>4.47453441498308E-2</c:v>
                </c:pt>
                <c:pt idx="3469">
                  <c:v>4.7303589973922797E-2</c:v>
                </c:pt>
                <c:pt idx="3470">
                  <c:v>5.1266240685675098E-2</c:v>
                </c:pt>
                <c:pt idx="3471">
                  <c:v>5.6418875158196498E-2</c:v>
                </c:pt>
                <c:pt idx="3472">
                  <c:v>6.2889585174587898E-2</c:v>
                </c:pt>
                <c:pt idx="3473">
                  <c:v>7.0132709085961295E-2</c:v>
                </c:pt>
                <c:pt idx="3474">
                  <c:v>7.8256399133391497E-2</c:v>
                </c:pt>
                <c:pt idx="3475">
                  <c:v>8.6765984339142802E-2</c:v>
                </c:pt>
                <c:pt idx="3476">
                  <c:v>0.11083900601395399</c:v>
                </c:pt>
                <c:pt idx="3477">
                  <c:v>0.120323944954094</c:v>
                </c:pt>
                <c:pt idx="3478">
                  <c:v>0.13056577579131601</c:v>
                </c:pt>
                <c:pt idx="3479">
                  <c:v>0.141062189089423</c:v>
                </c:pt>
                <c:pt idx="3480">
                  <c:v>0.15180237340208699</c:v>
                </c:pt>
                <c:pt idx="3481">
                  <c:v>0.16229780592874801</c:v>
                </c:pt>
                <c:pt idx="3482">
                  <c:v>0.173207207925027</c:v>
                </c:pt>
                <c:pt idx="3483">
                  <c:v>0.18441658898390201</c:v>
                </c:pt>
                <c:pt idx="3484">
                  <c:v>0.21650043422557499</c:v>
                </c:pt>
                <c:pt idx="3485">
                  <c:v>0.227337060895516</c:v>
                </c:pt>
                <c:pt idx="3486">
                  <c:v>0.23869987191896799</c:v>
                </c:pt>
                <c:pt idx="3487">
                  <c:v>0.24961215385423899</c:v>
                </c:pt>
                <c:pt idx="3488">
                  <c:v>0.26108626655023398</c:v>
                </c:pt>
                <c:pt idx="3489">
                  <c:v>0.27255279410393701</c:v>
                </c:pt>
                <c:pt idx="3490">
                  <c:v>0.284054523974617</c:v>
                </c:pt>
                <c:pt idx="3491">
                  <c:v>0.29557131902439099</c:v>
                </c:pt>
                <c:pt idx="3492">
                  <c:v>0.329149143538218</c:v>
                </c:pt>
                <c:pt idx="3493">
                  <c:v>0.33964710241151402</c:v>
                </c:pt>
                <c:pt idx="3494">
                  <c:v>0.351300151611318</c:v>
                </c:pt>
                <c:pt idx="3495">
                  <c:v>0.36237279273267398</c:v>
                </c:pt>
                <c:pt idx="3496">
                  <c:v>0.37403462447684099</c:v>
                </c:pt>
                <c:pt idx="3497">
                  <c:v>0.38495598011568199</c:v>
                </c:pt>
                <c:pt idx="3498">
                  <c:v>0.39620160805708798</c:v>
                </c:pt>
                <c:pt idx="3499">
                  <c:v>0.40663388425393798</c:v>
                </c:pt>
                <c:pt idx="3500">
                  <c:v>0.43683952827530897</c:v>
                </c:pt>
                <c:pt idx="3501">
                  <c:v>0.44669426765595699</c:v>
                </c:pt>
                <c:pt idx="3502">
                  <c:v>0.456446559060876</c:v>
                </c:pt>
                <c:pt idx="3503">
                  <c:v>0.46599872253003799</c:v>
                </c:pt>
                <c:pt idx="3504">
                  <c:v>0.47460134805253701</c:v>
                </c:pt>
                <c:pt idx="3505">
                  <c:v>0.48293487954903103</c:v>
                </c:pt>
                <c:pt idx="3506">
                  <c:v>0.49027360251652502</c:v>
                </c:pt>
                <c:pt idx="3507">
                  <c:v>0.49717617142017201</c:v>
                </c:pt>
                <c:pt idx="3508">
                  <c:v>0.51248307695508799</c:v>
                </c:pt>
                <c:pt idx="3509">
                  <c:v>0.51736603373381995</c:v>
                </c:pt>
                <c:pt idx="3510">
                  <c:v>0.52122243652121802</c:v>
                </c:pt>
                <c:pt idx="3511">
                  <c:v>0.52410886718321004</c:v>
                </c:pt>
                <c:pt idx="3512">
                  <c:v>0.52588973312052301</c:v>
                </c:pt>
                <c:pt idx="3513">
                  <c:v>0.52653441587532601</c:v>
                </c:pt>
                <c:pt idx="3514">
                  <c:v>0.52601528278165399</c:v>
                </c:pt>
                <c:pt idx="3515">
                  <c:v>0.52435024040636402</c:v>
                </c:pt>
                <c:pt idx="3516">
                  <c:v>0.51421563471603204</c:v>
                </c:pt>
                <c:pt idx="3517">
                  <c:v>0.51037985478036396</c:v>
                </c:pt>
                <c:pt idx="3518">
                  <c:v>0.50518904038762402</c:v>
                </c:pt>
                <c:pt idx="3519">
                  <c:v>0.499196721543473</c:v>
                </c:pt>
                <c:pt idx="3520">
                  <c:v>0.49182582039663097</c:v>
                </c:pt>
                <c:pt idx="3521">
                  <c:v>0.483498965805223</c:v>
                </c:pt>
                <c:pt idx="3522">
                  <c:v>0.47421774811662298</c:v>
                </c:pt>
                <c:pt idx="3523">
                  <c:v>0.46428245029309601</c:v>
                </c:pt>
                <c:pt idx="3524">
                  <c:v>0.43166446361636202</c:v>
                </c:pt>
                <c:pt idx="3525">
                  <c:v>0.42065486891060599</c:v>
                </c:pt>
                <c:pt idx="3526">
                  <c:v>0.40893239339119197</c:v>
                </c:pt>
                <c:pt idx="3527">
                  <c:v>0.39665173379349999</c:v>
                </c:pt>
                <c:pt idx="3528">
                  <c:v>0.384084265525582</c:v>
                </c:pt>
                <c:pt idx="3529">
                  <c:v>0.371508986809023</c:v>
                </c:pt>
                <c:pt idx="3530">
                  <c:v>0.35862064673328897</c:v>
                </c:pt>
                <c:pt idx="3531">
                  <c:v>0.346360364826788</c:v>
                </c:pt>
                <c:pt idx="3532">
                  <c:v>0.306968228517567</c:v>
                </c:pt>
                <c:pt idx="3533">
                  <c:v>0.29492287914944898</c:v>
                </c:pt>
                <c:pt idx="3534">
                  <c:v>0.28251345796923999</c:v>
                </c:pt>
                <c:pt idx="3535">
                  <c:v>0.27074925775055703</c:v>
                </c:pt>
                <c:pt idx="3536">
                  <c:v>0.258716701124933</c:v>
                </c:pt>
                <c:pt idx="3537">
                  <c:v>0.247560506621084</c:v>
                </c:pt>
                <c:pt idx="3538">
                  <c:v>0.23601240391164699</c:v>
                </c:pt>
                <c:pt idx="3539">
                  <c:v>0.22558359350125101</c:v>
                </c:pt>
                <c:pt idx="3540">
                  <c:v>0.192061760738825</c:v>
                </c:pt>
                <c:pt idx="3541">
                  <c:v>0.18233841306210299</c:v>
                </c:pt>
                <c:pt idx="3542">
                  <c:v>0.17295136711355599</c:v>
                </c:pt>
                <c:pt idx="3543">
                  <c:v>0.16331040639337999</c:v>
                </c:pt>
                <c:pt idx="3544">
                  <c:v>0.15441518293128001</c:v>
                </c:pt>
                <c:pt idx="3545">
                  <c:v>0.14549878067899</c:v>
                </c:pt>
                <c:pt idx="3546">
                  <c:v>0.13641096057725</c:v>
                </c:pt>
                <c:pt idx="3547">
                  <c:v>0.12782419866783401</c:v>
                </c:pt>
                <c:pt idx="3548">
                  <c:v>9.7085375793554196E-2</c:v>
                </c:pt>
                <c:pt idx="3549">
                  <c:v>8.8583478624454495E-2</c:v>
                </c:pt>
                <c:pt idx="3550">
                  <c:v>7.9374749401712699E-2</c:v>
                </c:pt>
                <c:pt idx="3551">
                  <c:v>6.9809952211237203E-2</c:v>
                </c:pt>
                <c:pt idx="3552">
                  <c:v>5.9874553876078297E-2</c:v>
                </c:pt>
                <c:pt idx="3553">
                  <c:v>5.0056428494285897E-2</c:v>
                </c:pt>
                <c:pt idx="3554">
                  <c:v>3.9049443630667098E-2</c:v>
                </c:pt>
                <c:pt idx="3555">
                  <c:v>2.7132374811050901E-2</c:v>
                </c:pt>
                <c:pt idx="3556">
                  <c:v>-1.50816745504815E-2</c:v>
                </c:pt>
                <c:pt idx="3557">
                  <c:v>-2.7200398297294301E-2</c:v>
                </c:pt>
                <c:pt idx="3558">
                  <c:v>-4.1766811919083803E-2</c:v>
                </c:pt>
                <c:pt idx="3559">
                  <c:v>-5.6779952476952798E-2</c:v>
                </c:pt>
                <c:pt idx="3560">
                  <c:v>-7.3452919637989306E-2</c:v>
                </c:pt>
                <c:pt idx="3561">
                  <c:v>-9.0274273501634805E-2</c:v>
                </c:pt>
                <c:pt idx="3562">
                  <c:v>-0.109153649151598</c:v>
                </c:pt>
                <c:pt idx="3563">
                  <c:v>-0.12819963529852901</c:v>
                </c:pt>
                <c:pt idx="3564">
                  <c:v>-0.19520316518454001</c:v>
                </c:pt>
                <c:pt idx="3565">
                  <c:v>-0.21581402006292</c:v>
                </c:pt>
                <c:pt idx="3566">
                  <c:v>-0.23773619692982401</c:v>
                </c:pt>
                <c:pt idx="3567">
                  <c:v>-0.26114219831234903</c:v>
                </c:pt>
                <c:pt idx="3568">
                  <c:v>-0.285327845003086</c:v>
                </c:pt>
                <c:pt idx="3569">
                  <c:v>-0.31001270435552403</c:v>
                </c:pt>
                <c:pt idx="3570">
                  <c:v>-0.33398493370320997</c:v>
                </c:pt>
                <c:pt idx="3571">
                  <c:v>-0.35938408357578</c:v>
                </c:pt>
                <c:pt idx="3572">
                  <c:v>-0.439836531829568</c:v>
                </c:pt>
                <c:pt idx="3573">
                  <c:v>-0.464040410821278</c:v>
                </c:pt>
                <c:pt idx="3574">
                  <c:v>-0.489205465878984</c:v>
                </c:pt>
                <c:pt idx="3575">
                  <c:v>-0.51394437523523195</c:v>
                </c:pt>
                <c:pt idx="3576">
                  <c:v>-0.53692499445853603</c:v>
                </c:pt>
                <c:pt idx="3577">
                  <c:v>-0.56028837128166897</c:v>
                </c:pt>
                <c:pt idx="3578">
                  <c:v>-0.58277487487203306</c:v>
                </c:pt>
                <c:pt idx="3579">
                  <c:v>-0.60412715154142504</c:v>
                </c:pt>
                <c:pt idx="3580">
                  <c:v>-0.66833161520817297</c:v>
                </c:pt>
                <c:pt idx="3581">
                  <c:v>-0.68686461034177704</c:v>
                </c:pt>
                <c:pt idx="3582">
                  <c:v>-0.70430791739631005</c:v>
                </c:pt>
                <c:pt idx="3583">
                  <c:v>-0.71991689690656202</c:v>
                </c:pt>
                <c:pt idx="3584">
                  <c:v>-0.73458671686378296</c:v>
                </c:pt>
                <c:pt idx="3585">
                  <c:v>-0.74696198200445796</c:v>
                </c:pt>
                <c:pt idx="3586">
                  <c:v>-0.75793160568330598</c:v>
                </c:pt>
                <c:pt idx="3587">
                  <c:v>-0.76804261471559898</c:v>
                </c:pt>
                <c:pt idx="3588">
                  <c:v>-0.79974908077991103</c:v>
                </c:pt>
                <c:pt idx="3589">
                  <c:v>-0.806740052815208</c:v>
                </c:pt>
                <c:pt idx="3590">
                  <c:v>-0.81275131190058003</c:v>
                </c:pt>
                <c:pt idx="3591">
                  <c:v>-0.81727498409218602</c:v>
                </c:pt>
                <c:pt idx="3592">
                  <c:v>-0.82121972523129905</c:v>
                </c:pt>
                <c:pt idx="3593">
                  <c:v>-0.82403689742647401</c:v>
                </c:pt>
                <c:pt idx="3594">
                  <c:v>-0.82647260321832705</c:v>
                </c:pt>
                <c:pt idx="3595">
                  <c:v>-0.82843626209140897</c:v>
                </c:pt>
                <c:pt idx="3596">
                  <c:v>-0.842127756828703</c:v>
                </c:pt>
                <c:pt idx="3597">
                  <c:v>-0.84324283087416396</c:v>
                </c:pt>
                <c:pt idx="3598">
                  <c:v>-0.845115449302832</c:v>
                </c:pt>
                <c:pt idx="3599">
                  <c:v>-0.84706096079615101</c:v>
                </c:pt>
                <c:pt idx="3600">
                  <c:v>-0.84983357838058804</c:v>
                </c:pt>
                <c:pt idx="3601">
                  <c:v>-0.85316526398878101</c:v>
                </c:pt>
                <c:pt idx="3602">
                  <c:v>-0.857307380961014</c:v>
                </c:pt>
                <c:pt idx="3603">
                  <c:v>-0.86296158210069496</c:v>
                </c:pt>
                <c:pt idx="3604">
                  <c:v>-0.89034202869162904</c:v>
                </c:pt>
                <c:pt idx="3605">
                  <c:v>-0.898279642645613</c:v>
                </c:pt>
                <c:pt idx="3606">
                  <c:v>-0.90844021383359896</c:v>
                </c:pt>
                <c:pt idx="3607">
                  <c:v>-0.91988626187396605</c:v>
                </c:pt>
                <c:pt idx="3608">
                  <c:v>-0.93371348623648298</c:v>
                </c:pt>
                <c:pt idx="3609">
                  <c:v>-0.94890322241376601</c:v>
                </c:pt>
                <c:pt idx="3610">
                  <c:v>-0.96568898096451194</c:v>
                </c:pt>
                <c:pt idx="3611">
                  <c:v>-0.984679047239293</c:v>
                </c:pt>
                <c:pt idx="3612">
                  <c:v>-1.0519129989276299</c:v>
                </c:pt>
                <c:pt idx="3613">
                  <c:v>-1.0747814485768299</c:v>
                </c:pt>
                <c:pt idx="3614">
                  <c:v>-1.0982020846118099</c:v>
                </c:pt>
                <c:pt idx="3615">
                  <c:v>-1.12425403327525</c:v>
                </c:pt>
                <c:pt idx="3616">
                  <c:v>-1.1515842131649701</c:v>
                </c:pt>
                <c:pt idx="3617">
                  <c:v>-1.17999002234443</c:v>
                </c:pt>
                <c:pt idx="3618">
                  <c:v>-1.20924462517027</c:v>
                </c:pt>
                <c:pt idx="3619">
                  <c:v>-1.23910520874726</c:v>
                </c:pt>
                <c:pt idx="3620">
                  <c:v>-1.33145535924975</c:v>
                </c:pt>
                <c:pt idx="3621">
                  <c:v>-1.3586769248102899</c:v>
                </c:pt>
                <c:pt idx="3622">
                  <c:v>-1.38828992527899</c:v>
                </c:pt>
                <c:pt idx="3623">
                  <c:v>-1.4172166701028199</c:v>
                </c:pt>
                <c:pt idx="3624">
                  <c:v>-1.44516309554074</c:v>
                </c:pt>
                <c:pt idx="3625">
                  <c:v>-1.47184050252508</c:v>
                </c:pt>
                <c:pt idx="3626">
                  <c:v>-1.49617638131994</c:v>
                </c:pt>
                <c:pt idx="3627">
                  <c:v>-1.51968805449532</c:v>
                </c:pt>
                <c:pt idx="3628">
                  <c:v>-1.58508215191996</c:v>
                </c:pt>
                <c:pt idx="3629">
                  <c:v>-1.6025453493822399</c:v>
                </c:pt>
                <c:pt idx="3630">
                  <c:v>-1.6181695505702001</c:v>
                </c:pt>
                <c:pt idx="3631">
                  <c:v>-1.63039702392735</c:v>
                </c:pt>
                <c:pt idx="3632">
                  <c:v>-1.6402745189304599</c:v>
                </c:pt>
                <c:pt idx="3633">
                  <c:v>-1.64631413384478</c:v>
                </c:pt>
                <c:pt idx="3634">
                  <c:v>-1.6493868382994099</c:v>
                </c:pt>
                <c:pt idx="3635">
                  <c:v>-1.64925117025714</c:v>
                </c:pt>
                <c:pt idx="3636">
                  <c:v>-1.6445649947303</c:v>
                </c:pt>
                <c:pt idx="3637">
                  <c:v>-1.63813202726881</c:v>
                </c:pt>
                <c:pt idx="3638">
                  <c:v>-1.62819906696904</c:v>
                </c:pt>
                <c:pt idx="3639">
                  <c:v>-1.61514538061337</c:v>
                </c:pt>
                <c:pt idx="3640">
                  <c:v>-1.59906176954059</c:v>
                </c:pt>
                <c:pt idx="3641">
                  <c:v>-1.58007421102683</c:v>
                </c:pt>
                <c:pt idx="3642">
                  <c:v>-1.5585398594208799</c:v>
                </c:pt>
                <c:pt idx="3643">
                  <c:v>-1.5350651563830899</c:v>
                </c:pt>
                <c:pt idx="3644">
                  <c:v>-1.46753811465773</c:v>
                </c:pt>
                <c:pt idx="3645">
                  <c:v>-1.44234939461069</c:v>
                </c:pt>
                <c:pt idx="3646">
                  <c:v>-1.41380412053173</c:v>
                </c:pt>
                <c:pt idx="3647">
                  <c:v>-1.3843212283880399</c:v>
                </c:pt>
                <c:pt idx="3648">
                  <c:v>-1.3541689016334599</c:v>
                </c:pt>
                <c:pt idx="3649">
                  <c:v>-1.3247662497510999</c:v>
                </c:pt>
                <c:pt idx="3650">
                  <c:v>-1.2940563523945401</c:v>
                </c:pt>
                <c:pt idx="3651">
                  <c:v>-1.26356592128375</c:v>
                </c:pt>
                <c:pt idx="3652">
                  <c:v>-1.18216528540331</c:v>
                </c:pt>
                <c:pt idx="3653">
                  <c:v>-1.15405017283714</c:v>
                </c:pt>
                <c:pt idx="3654">
                  <c:v>-1.1256304940623101</c:v>
                </c:pt>
                <c:pt idx="3655">
                  <c:v>-1.0990048179830301</c:v>
                </c:pt>
                <c:pt idx="3656">
                  <c:v>-1.07254537023932</c:v>
                </c:pt>
                <c:pt idx="3657">
                  <c:v>-1.04802734705766</c:v>
                </c:pt>
                <c:pt idx="3658">
                  <c:v>-1.0248139184812599</c:v>
                </c:pt>
                <c:pt idx="3659">
                  <c:v>-1.0026179358276199</c:v>
                </c:pt>
                <c:pt idx="3660">
                  <c:v>-0.94429739768680299</c:v>
                </c:pt>
                <c:pt idx="3661">
                  <c:v>-0.92653837369116498</c:v>
                </c:pt>
                <c:pt idx="3662">
                  <c:v>-0.90864420502550702</c:v>
                </c:pt>
                <c:pt idx="3663">
                  <c:v>-0.89099051859711598</c:v>
                </c:pt>
                <c:pt idx="3664">
                  <c:v>-0.87480992855806305</c:v>
                </c:pt>
                <c:pt idx="3665">
                  <c:v>-0.85835756499555005</c:v>
                </c:pt>
                <c:pt idx="3666">
                  <c:v>-0.84316896345468595</c:v>
                </c:pt>
                <c:pt idx="3667">
                  <c:v>-0.82794871374003598</c:v>
                </c:pt>
                <c:pt idx="3668">
                  <c:v>-0.78381036208153898</c:v>
                </c:pt>
                <c:pt idx="3669">
                  <c:v>-0.76771170877706396</c:v>
                </c:pt>
                <c:pt idx="3670">
                  <c:v>-0.75172002623732403</c:v>
                </c:pt>
                <c:pt idx="3671">
                  <c:v>-0.73468436168631202</c:v>
                </c:pt>
                <c:pt idx="3672">
                  <c:v>-0.71602225449588597</c:v>
                </c:pt>
                <c:pt idx="3673">
                  <c:v>-0.69685855430097798</c:v>
                </c:pt>
                <c:pt idx="3674">
                  <c:v>-0.67530606886602795</c:v>
                </c:pt>
                <c:pt idx="3675">
                  <c:v>-0.65293231098650495</c:v>
                </c:pt>
                <c:pt idx="3676">
                  <c:v>-0.50414437803466206</c:v>
                </c:pt>
                <c:pt idx="3677">
                  <c:v>-0.48287855997677898</c:v>
                </c:pt>
                <c:pt idx="3678">
                  <c:v>-0.45484474237151301</c:v>
                </c:pt>
                <c:pt idx="3679">
                  <c:v>-0.42334421409336598</c:v>
                </c:pt>
                <c:pt idx="3680">
                  <c:v>-0.390793797052712</c:v>
                </c:pt>
                <c:pt idx="3681">
                  <c:v>-0.35613887726941201</c:v>
                </c:pt>
                <c:pt idx="3682">
                  <c:v>-0.31889532232122098</c:v>
                </c:pt>
                <c:pt idx="3683">
                  <c:v>-0.28024719664307601</c:v>
                </c:pt>
                <c:pt idx="3684">
                  <c:v>-0.158440638955474</c:v>
                </c:pt>
                <c:pt idx="3685">
                  <c:v>-0.118426348795123</c:v>
                </c:pt>
                <c:pt idx="3686">
                  <c:v>-7.4393098946627906E-2</c:v>
                </c:pt>
                <c:pt idx="3687">
                  <c:v>-2.9871665677508499E-2</c:v>
                </c:pt>
                <c:pt idx="3688">
                  <c:v>1.6453504464052401E-2</c:v>
                </c:pt>
                <c:pt idx="3689">
                  <c:v>6.2832211582049505E-2</c:v>
                </c:pt>
                <c:pt idx="3690">
                  <c:v>0.110413427648301</c:v>
                </c:pt>
                <c:pt idx="3691">
                  <c:v>0.15707124774698</c:v>
                </c:pt>
                <c:pt idx="3692">
                  <c:v>0.29831631852446799</c:v>
                </c:pt>
                <c:pt idx="3693">
                  <c:v>0.34483311901117802</c:v>
                </c:pt>
                <c:pt idx="3694">
                  <c:v>0.391034251115085</c:v>
                </c:pt>
                <c:pt idx="3695">
                  <c:v>0.43944730352337802</c:v>
                </c:pt>
                <c:pt idx="3696">
                  <c:v>0.48438277153313902</c:v>
                </c:pt>
                <c:pt idx="3697">
                  <c:v>0.52814867925874998</c:v>
                </c:pt>
                <c:pt idx="3698">
                  <c:v>0.57277404757751604</c:v>
                </c:pt>
                <c:pt idx="3699">
                  <c:v>0.61486246832621205</c:v>
                </c:pt>
                <c:pt idx="3700">
                  <c:v>0.73634384230386496</c:v>
                </c:pt>
                <c:pt idx="3701">
                  <c:v>0.77500615364376402</c:v>
                </c:pt>
                <c:pt idx="3702">
                  <c:v>0.81153498685975101</c:v>
                </c:pt>
                <c:pt idx="3703">
                  <c:v>0.84730508717312203</c:v>
                </c:pt>
                <c:pt idx="3704">
                  <c:v>0.88116536701893899</c:v>
                </c:pt>
                <c:pt idx="3705">
                  <c:v>0.913113835685186</c:v>
                </c:pt>
                <c:pt idx="3706">
                  <c:v>0.94271891367232796</c:v>
                </c:pt>
                <c:pt idx="3707">
                  <c:v>0.97112494811598105</c:v>
                </c:pt>
                <c:pt idx="3708">
                  <c:v>1.05158558600732</c:v>
                </c:pt>
                <c:pt idx="3709">
                  <c:v>1.0755570749327501</c:v>
                </c:pt>
                <c:pt idx="3710">
                  <c:v>1.09924605644211</c:v>
                </c:pt>
                <c:pt idx="3711">
                  <c:v>1.1207549918452</c:v>
                </c:pt>
                <c:pt idx="3712">
                  <c:v>1.1416100775488001</c:v>
                </c:pt>
                <c:pt idx="3713">
                  <c:v>1.16031370138247</c:v>
                </c:pt>
                <c:pt idx="3714">
                  <c:v>1.17890411870578</c:v>
                </c:pt>
                <c:pt idx="3715">
                  <c:v>1.19639477291798</c:v>
                </c:pt>
                <c:pt idx="3716">
                  <c:v>1.2509844831542201</c:v>
                </c:pt>
                <c:pt idx="3717">
                  <c:v>1.26557416114417</c:v>
                </c:pt>
                <c:pt idx="3718">
                  <c:v>1.2808625744000399</c:v>
                </c:pt>
                <c:pt idx="3719">
                  <c:v>1.29671988763715</c:v>
                </c:pt>
                <c:pt idx="3720">
                  <c:v>1.3118809840694801</c:v>
                </c:pt>
                <c:pt idx="3721">
                  <c:v>1.3275810089045701</c:v>
                </c:pt>
                <c:pt idx="3722">
                  <c:v>1.34260937535103</c:v>
                </c:pt>
                <c:pt idx="3723">
                  <c:v>1.3586035346969401</c:v>
                </c:pt>
                <c:pt idx="3724">
                  <c:v>1.4099699265957</c:v>
                </c:pt>
                <c:pt idx="3725">
                  <c:v>1.42459102559733</c:v>
                </c:pt>
                <c:pt idx="3726">
                  <c:v>1.4414016351722401</c:v>
                </c:pt>
                <c:pt idx="3727">
                  <c:v>1.4576282859990799</c:v>
                </c:pt>
                <c:pt idx="3728">
                  <c:v>1.4741862877890299</c:v>
                </c:pt>
                <c:pt idx="3729">
                  <c:v>1.4921984772253001</c:v>
                </c:pt>
                <c:pt idx="3730">
                  <c:v>1.50939327031768</c:v>
                </c:pt>
                <c:pt idx="3731">
                  <c:v>1.5276198542105801</c:v>
                </c:pt>
                <c:pt idx="3732">
                  <c:v>1.5841819639405501</c:v>
                </c:pt>
                <c:pt idx="3733">
                  <c:v>1.6018484125591499</c:v>
                </c:pt>
                <c:pt idx="3734">
                  <c:v>1.61967540128455</c:v>
                </c:pt>
                <c:pt idx="3735">
                  <c:v>1.6375045293808801</c:v>
                </c:pt>
                <c:pt idx="3736">
                  <c:v>1.6561586014504199</c:v>
                </c:pt>
                <c:pt idx="3737">
                  <c:v>1.67412671335048</c:v>
                </c:pt>
                <c:pt idx="3738">
                  <c:v>1.6925156564914301</c:v>
                </c:pt>
                <c:pt idx="3739">
                  <c:v>1.7098368911595001</c:v>
                </c:pt>
                <c:pt idx="3740">
                  <c:v>1.76498092530636</c:v>
                </c:pt>
                <c:pt idx="3741">
                  <c:v>1.78161831841254</c:v>
                </c:pt>
                <c:pt idx="3742">
                  <c:v>1.79847150906901</c:v>
                </c:pt>
                <c:pt idx="3743">
                  <c:v>1.8145795198274499</c:v>
                </c:pt>
                <c:pt idx="3744">
                  <c:v>1.83045618899295</c:v>
                </c:pt>
                <c:pt idx="3745">
                  <c:v>1.8456664117755901</c:v>
                </c:pt>
                <c:pt idx="3746">
                  <c:v>1.8601223477857201</c:v>
                </c:pt>
                <c:pt idx="3747">
                  <c:v>1.8748143839232101</c:v>
                </c:pt>
                <c:pt idx="3748">
                  <c:v>1.9205114117526501</c:v>
                </c:pt>
                <c:pt idx="3749">
                  <c:v>1.93337820154975</c:v>
                </c:pt>
                <c:pt idx="3750">
                  <c:v>1.9465174157240901</c:v>
                </c:pt>
                <c:pt idx="3751">
                  <c:v>1.9592721507245501</c:v>
                </c:pt>
                <c:pt idx="3752">
                  <c:v>1.97177865539532</c:v>
                </c:pt>
                <c:pt idx="3753">
                  <c:v>1.9833539190426299</c:v>
                </c:pt>
                <c:pt idx="3754">
                  <c:v>1.99543657071344</c:v>
                </c:pt>
                <c:pt idx="3755">
                  <c:v>2.0073466911650599</c:v>
                </c:pt>
                <c:pt idx="3756">
                  <c:v>2.04783559278204</c:v>
                </c:pt>
                <c:pt idx="3757">
                  <c:v>2.0590698686939102</c:v>
                </c:pt>
                <c:pt idx="3758">
                  <c:v>2.0709523172790698</c:v>
                </c:pt>
                <c:pt idx="3759">
                  <c:v>2.0823197061372398</c:v>
                </c:pt>
                <c:pt idx="3760">
                  <c:v>2.09462117912088</c:v>
                </c:pt>
                <c:pt idx="3761">
                  <c:v>2.1071632123775199</c:v>
                </c:pt>
                <c:pt idx="3762">
                  <c:v>2.1202223478300799</c:v>
                </c:pt>
                <c:pt idx="3763">
                  <c:v>2.1330013565182702</c:v>
                </c:pt>
                <c:pt idx="3764">
                  <c:v>2.17856135205666</c:v>
                </c:pt>
                <c:pt idx="3765">
                  <c:v>2.1918998622925598</c:v>
                </c:pt>
                <c:pt idx="3766">
                  <c:v>2.20641059778217</c:v>
                </c:pt>
                <c:pt idx="3767">
                  <c:v>2.2214861825604202</c:v>
                </c:pt>
                <c:pt idx="3768">
                  <c:v>2.2371550485016498</c:v>
                </c:pt>
                <c:pt idx="3769">
                  <c:v>2.25344651008173</c:v>
                </c:pt>
                <c:pt idx="3770">
                  <c:v>2.2699856656261499</c:v>
                </c:pt>
                <c:pt idx="3771">
                  <c:v>2.2865967484879701</c:v>
                </c:pt>
                <c:pt idx="3772">
                  <c:v>2.3454037324233599</c:v>
                </c:pt>
                <c:pt idx="3773">
                  <c:v>2.3633142667371301</c:v>
                </c:pt>
                <c:pt idx="3774">
                  <c:v>2.3827522261354099</c:v>
                </c:pt>
                <c:pt idx="3775">
                  <c:v>2.4029229058866801</c:v>
                </c:pt>
                <c:pt idx="3776">
                  <c:v>2.4234871680869601</c:v>
                </c:pt>
                <c:pt idx="3777">
                  <c:v>2.4439427653988099</c:v>
                </c:pt>
                <c:pt idx="3778">
                  <c:v>2.4661717081274399</c:v>
                </c:pt>
                <c:pt idx="3779">
                  <c:v>2.4889734971986002</c:v>
                </c:pt>
                <c:pt idx="3780">
                  <c:v>2.5629968134941201</c:v>
                </c:pt>
                <c:pt idx="3781">
                  <c:v>2.5858077804188602</c:v>
                </c:pt>
                <c:pt idx="3782">
                  <c:v>2.6102630417339001</c:v>
                </c:pt>
                <c:pt idx="3783">
                  <c:v>2.6347713333162002</c:v>
                </c:pt>
                <c:pt idx="3784">
                  <c:v>2.65887281477193</c:v>
                </c:pt>
                <c:pt idx="3785">
                  <c:v>2.68464999748588</c:v>
                </c:pt>
                <c:pt idx="3786">
                  <c:v>2.7107399330383299</c:v>
                </c:pt>
                <c:pt idx="3787">
                  <c:v>2.7370956583444799</c:v>
                </c:pt>
                <c:pt idx="3788">
                  <c:v>2.8201045536319702</c:v>
                </c:pt>
                <c:pt idx="3789">
                  <c:v>2.8449102199776801</c:v>
                </c:pt>
                <c:pt idx="3790">
                  <c:v>2.8715438165068798</c:v>
                </c:pt>
                <c:pt idx="3791">
                  <c:v>2.8978203181327302</c:v>
                </c:pt>
                <c:pt idx="3792">
                  <c:v>2.9243790741527298</c:v>
                </c:pt>
                <c:pt idx="3793">
                  <c:v>2.9504949479398501</c:v>
                </c:pt>
                <c:pt idx="3794">
                  <c:v>2.9769906096104601</c:v>
                </c:pt>
                <c:pt idx="3795">
                  <c:v>3.00279707522657</c:v>
                </c:pt>
                <c:pt idx="3796">
                  <c:v>3.08601765904689</c:v>
                </c:pt>
                <c:pt idx="3797">
                  <c:v>3.1106512435871201</c:v>
                </c:pt>
                <c:pt idx="3798">
                  <c:v>3.1362239234914799</c:v>
                </c:pt>
                <c:pt idx="3799">
                  <c:v>3.1616048091034301</c:v>
                </c:pt>
                <c:pt idx="3800">
                  <c:v>3.18678076542494</c:v>
                </c:pt>
                <c:pt idx="3801">
                  <c:v>3.2115707763352002</c:v>
                </c:pt>
                <c:pt idx="3802">
                  <c:v>3.2361374254300799</c:v>
                </c:pt>
                <c:pt idx="3803">
                  <c:v>3.2604769558910802</c:v>
                </c:pt>
                <c:pt idx="3804">
                  <c:v>3.3392670769806099</c:v>
                </c:pt>
                <c:pt idx="3805">
                  <c:v>3.3605462203202001</c:v>
                </c:pt>
                <c:pt idx="3806">
                  <c:v>3.3840538717555799</c:v>
                </c:pt>
                <c:pt idx="3807">
                  <c:v>3.4073707524010799</c:v>
                </c:pt>
                <c:pt idx="3808">
                  <c:v>3.4305197941397498</c:v>
                </c:pt>
                <c:pt idx="3809">
                  <c:v>3.4535234331199698</c:v>
                </c:pt>
                <c:pt idx="3810">
                  <c:v>3.4757310261104899</c:v>
                </c:pt>
                <c:pt idx="3811">
                  <c:v>3.4990307485589498</c:v>
                </c:pt>
                <c:pt idx="3812">
                  <c:v>3.5740995957652801</c:v>
                </c:pt>
                <c:pt idx="3813">
                  <c:v>3.5950394934099501</c:v>
                </c:pt>
                <c:pt idx="3814">
                  <c:v>3.6183306347406901</c:v>
                </c:pt>
                <c:pt idx="3815">
                  <c:v>3.6412462645136401</c:v>
                </c:pt>
                <c:pt idx="3816">
                  <c:v>3.6631686784256701</c:v>
                </c:pt>
                <c:pt idx="3817">
                  <c:v>3.6863297794621301</c:v>
                </c:pt>
                <c:pt idx="3818">
                  <c:v>3.7101189563328201</c:v>
                </c:pt>
                <c:pt idx="3819">
                  <c:v>3.7327850738452599</c:v>
                </c:pt>
                <c:pt idx="3820">
                  <c:v>3.8094725781669201</c:v>
                </c:pt>
                <c:pt idx="3821">
                  <c:v>3.8323654695441598</c:v>
                </c:pt>
                <c:pt idx="3822">
                  <c:v>3.8556938785933799</c:v>
                </c:pt>
                <c:pt idx="3823">
                  <c:v>3.8800008850932199</c:v>
                </c:pt>
                <c:pt idx="3824">
                  <c:v>3.9030705778354999</c:v>
                </c:pt>
                <c:pt idx="3825">
                  <c:v>3.9272740708657099</c:v>
                </c:pt>
                <c:pt idx="3826">
                  <c:v>3.95015215138049</c:v>
                </c:pt>
                <c:pt idx="3827">
                  <c:v>3.9744485185257199</c:v>
                </c:pt>
                <c:pt idx="3828">
                  <c:v>4.0505549211455802</c:v>
                </c:pt>
                <c:pt idx="3829">
                  <c:v>4.0716565058096696</c:v>
                </c:pt>
                <c:pt idx="3830">
                  <c:v>4.0939629136779798</c:v>
                </c:pt>
                <c:pt idx="3831">
                  <c:v>4.1164543571679797</c:v>
                </c:pt>
                <c:pt idx="3832">
                  <c:v>4.1373341812549302</c:v>
                </c:pt>
                <c:pt idx="3833">
                  <c:v>4.1576848605241103</c:v>
                </c:pt>
                <c:pt idx="3834">
                  <c:v>4.1781617518403298</c:v>
                </c:pt>
                <c:pt idx="3835">
                  <c:v>4.1978730266406101</c:v>
                </c:pt>
                <c:pt idx="3836">
                  <c:v>4.26152989614602</c:v>
                </c:pt>
                <c:pt idx="3837">
                  <c:v>4.2787045557549899</c:v>
                </c:pt>
                <c:pt idx="3838">
                  <c:v>4.2956952703783404</c:v>
                </c:pt>
                <c:pt idx="3839">
                  <c:v>4.3122712925549997</c:v>
                </c:pt>
                <c:pt idx="3840">
                  <c:v>4.3280097422458903</c:v>
                </c:pt>
                <c:pt idx="3841">
                  <c:v>4.3430370064600803</c:v>
                </c:pt>
                <c:pt idx="3842">
                  <c:v>4.3572729239189396</c:v>
                </c:pt>
                <c:pt idx="3843">
                  <c:v>4.3707483633479196</c:v>
                </c:pt>
                <c:pt idx="3844">
                  <c:v>4.4172383485406099</c:v>
                </c:pt>
                <c:pt idx="3845">
                  <c:v>4.4286401487832903</c:v>
                </c:pt>
                <c:pt idx="3846">
                  <c:v>4.4402160516540397</c:v>
                </c:pt>
                <c:pt idx="3847">
                  <c:v>4.4502886193071696</c:v>
                </c:pt>
                <c:pt idx="3848">
                  <c:v>4.4610064385026504</c:v>
                </c:pt>
                <c:pt idx="3849">
                  <c:v>4.4710464093287303</c:v>
                </c:pt>
                <c:pt idx="3850">
                  <c:v>4.4806618615459204</c:v>
                </c:pt>
                <c:pt idx="3851">
                  <c:v>4.4900773198700703</c:v>
                </c:pt>
                <c:pt idx="3852">
                  <c:v>4.5249965312153702</c:v>
                </c:pt>
                <c:pt idx="3853">
                  <c:v>4.5327375842392703</c:v>
                </c:pt>
                <c:pt idx="3854">
                  <c:v>4.5410630101224001</c:v>
                </c:pt>
                <c:pt idx="3855">
                  <c:v>4.5485433746699897</c:v>
                </c:pt>
                <c:pt idx="3856">
                  <c:v>4.55607352200684</c:v>
                </c:pt>
                <c:pt idx="3857">
                  <c:v>4.56320550084006</c:v>
                </c:pt>
                <c:pt idx="3858">
                  <c:v>4.5699751144360503</c:v>
                </c:pt>
                <c:pt idx="3859">
                  <c:v>4.5762776498623401</c:v>
                </c:pt>
                <c:pt idx="3860">
                  <c:v>4.6017910620612401</c:v>
                </c:pt>
                <c:pt idx="3861">
                  <c:v>4.60626380453854</c:v>
                </c:pt>
                <c:pt idx="3862">
                  <c:v>4.6109322181893901</c:v>
                </c:pt>
                <c:pt idx="3863">
                  <c:v>4.6149431593049997</c:v>
                </c:pt>
                <c:pt idx="3864">
                  <c:v>4.6181693191280999</c:v>
                </c:pt>
                <c:pt idx="3865">
                  <c:v>4.6205291034072102</c:v>
                </c:pt>
                <c:pt idx="3866">
                  <c:v>4.6218466852881299</c:v>
                </c:pt>
                <c:pt idx="3867">
                  <c:v>4.62201797396974</c:v>
                </c:pt>
                <c:pt idx="3868">
                  <c:v>4.6275396555002297</c:v>
                </c:pt>
                <c:pt idx="3869">
                  <c:v>4.6254515088281698</c:v>
                </c:pt>
                <c:pt idx="3870">
                  <c:v>4.62212819767164</c:v>
                </c:pt>
                <c:pt idx="3871">
                  <c:v>4.6174074532813902</c:v>
                </c:pt>
                <c:pt idx="3872">
                  <c:v>4.6112841604858401</c:v>
                </c:pt>
                <c:pt idx="3873">
                  <c:v>4.6035552316552799</c:v>
                </c:pt>
                <c:pt idx="3874">
                  <c:v>4.5942844250402297</c:v>
                </c:pt>
                <c:pt idx="3875">
                  <c:v>4.5833570211895696</c:v>
                </c:pt>
                <c:pt idx="3876">
                  <c:v>4.5535757155727499</c:v>
                </c:pt>
                <c:pt idx="3877">
                  <c:v>4.5401486589655899</c:v>
                </c:pt>
                <c:pt idx="3878">
                  <c:v>4.52411771468919</c:v>
                </c:pt>
                <c:pt idx="3879">
                  <c:v>4.5063002588508496</c:v>
                </c:pt>
                <c:pt idx="3880">
                  <c:v>4.4867992911860997</c:v>
                </c:pt>
                <c:pt idx="3881">
                  <c:v>4.4655151178464996</c:v>
                </c:pt>
                <c:pt idx="3882">
                  <c:v>4.4428751614269899</c:v>
                </c:pt>
                <c:pt idx="3883">
                  <c:v>4.4182247162118999</c:v>
                </c:pt>
                <c:pt idx="3884">
                  <c:v>4.3474851527198304</c:v>
                </c:pt>
                <c:pt idx="3885">
                  <c:v>4.3218528872448196</c:v>
                </c:pt>
                <c:pt idx="3886">
                  <c:v>4.2927121554758001</c:v>
                </c:pt>
                <c:pt idx="3887">
                  <c:v>4.2621051314326497</c:v>
                </c:pt>
                <c:pt idx="3888">
                  <c:v>4.2307086578287603</c:v>
                </c:pt>
                <c:pt idx="3889">
                  <c:v>4.1976173543528503</c:v>
                </c:pt>
                <c:pt idx="3890">
                  <c:v>4.1635304311146104</c:v>
                </c:pt>
                <c:pt idx="3891">
                  <c:v>4.1299322162010998</c:v>
                </c:pt>
                <c:pt idx="3892">
                  <c:v>4.0304261642198904</c:v>
                </c:pt>
                <c:pt idx="3893">
                  <c:v>3.9953263401185399</c:v>
                </c:pt>
                <c:pt idx="3894">
                  <c:v>3.95870525262184</c:v>
                </c:pt>
                <c:pt idx="3895">
                  <c:v>3.92113459102081</c:v>
                </c:pt>
                <c:pt idx="3896">
                  <c:v>3.88303128812638</c:v>
                </c:pt>
                <c:pt idx="3897">
                  <c:v>3.84621112949627</c:v>
                </c:pt>
                <c:pt idx="3898">
                  <c:v>3.8077161845988998</c:v>
                </c:pt>
                <c:pt idx="3899">
                  <c:v>3.7691766477808399</c:v>
                </c:pt>
                <c:pt idx="3900">
                  <c:v>3.66187965294547</c:v>
                </c:pt>
                <c:pt idx="3901">
                  <c:v>3.6252325636774398</c:v>
                </c:pt>
                <c:pt idx="3902">
                  <c:v>3.5877900007154899</c:v>
                </c:pt>
                <c:pt idx="3903">
                  <c:v>3.5496498297589998</c:v>
                </c:pt>
                <c:pt idx="3904">
                  <c:v>3.51360904958098</c:v>
                </c:pt>
                <c:pt idx="3905">
                  <c:v>3.4765503531301598</c:v>
                </c:pt>
                <c:pt idx="3906">
                  <c:v>3.44168562500955</c:v>
                </c:pt>
                <c:pt idx="3907">
                  <c:v>3.4069349201199599</c:v>
                </c:pt>
                <c:pt idx="3908">
                  <c:v>3.3098427509151001</c:v>
                </c:pt>
                <c:pt idx="3909">
                  <c:v>3.2777851935567202</c:v>
                </c:pt>
                <c:pt idx="3910">
                  <c:v>3.2452931436866899</c:v>
                </c:pt>
                <c:pt idx="3911">
                  <c:v>3.21376022732453</c:v>
                </c:pt>
                <c:pt idx="3912">
                  <c:v>3.1832040080076802</c:v>
                </c:pt>
                <c:pt idx="3913">
                  <c:v>3.1544482697977099</c:v>
                </c:pt>
                <c:pt idx="3914">
                  <c:v>3.12664446528948</c:v>
                </c:pt>
                <c:pt idx="3915">
                  <c:v>3.0990122925819601</c:v>
                </c:pt>
                <c:pt idx="3916">
                  <c:v>3.02078885971491</c:v>
                </c:pt>
                <c:pt idx="3917">
                  <c:v>2.99709356922838</c:v>
                </c:pt>
                <c:pt idx="3918">
                  <c:v>2.9720954932488501</c:v>
                </c:pt>
                <c:pt idx="3919">
                  <c:v>2.9479345731005502</c:v>
                </c:pt>
                <c:pt idx="3920">
                  <c:v>2.92521903276011</c:v>
                </c:pt>
                <c:pt idx="3921">
                  <c:v>2.9022367404807601</c:v>
                </c:pt>
                <c:pt idx="3922">
                  <c:v>2.8807502014405202</c:v>
                </c:pt>
                <c:pt idx="3923">
                  <c:v>2.85861224586449</c:v>
                </c:pt>
                <c:pt idx="3924">
                  <c:v>2.79677158632802</c:v>
                </c:pt>
                <c:pt idx="3925">
                  <c:v>2.7779679252589999</c:v>
                </c:pt>
                <c:pt idx="3926">
                  <c:v>2.7579733824438302</c:v>
                </c:pt>
                <c:pt idx="3927">
                  <c:v>2.7379458046430099</c:v>
                </c:pt>
                <c:pt idx="3928">
                  <c:v>2.7181961391210199</c:v>
                </c:pt>
                <c:pt idx="3929">
                  <c:v>2.69862230402991</c:v>
                </c:pt>
                <c:pt idx="3930">
                  <c:v>2.6791881184101398</c:v>
                </c:pt>
                <c:pt idx="3931">
                  <c:v>2.6598666021137101</c:v>
                </c:pt>
                <c:pt idx="3932">
                  <c:v>2.54476351313996</c:v>
                </c:pt>
                <c:pt idx="3933">
                  <c:v>2.5301388098961302</c:v>
                </c:pt>
                <c:pt idx="3934">
                  <c:v>2.5112890558304399</c:v>
                </c:pt>
                <c:pt idx="3935">
                  <c:v>2.4919525517841898</c:v>
                </c:pt>
                <c:pt idx="3936">
                  <c:v>2.4735321310614</c:v>
                </c:pt>
                <c:pt idx="3937">
                  <c:v>2.4542652533143698</c:v>
                </c:pt>
                <c:pt idx="3938">
                  <c:v>2.4359486225918201</c:v>
                </c:pt>
                <c:pt idx="3939">
                  <c:v>2.4165801371269802</c:v>
                </c:pt>
                <c:pt idx="3940">
                  <c:v>2.36228727616699</c:v>
                </c:pt>
                <c:pt idx="3941">
                  <c:v>2.34490792212944</c:v>
                </c:pt>
                <c:pt idx="3942">
                  <c:v>2.3264932369897702</c:v>
                </c:pt>
                <c:pt idx="3943">
                  <c:v>2.30911279427949</c:v>
                </c:pt>
                <c:pt idx="3944">
                  <c:v>2.2912823271747098</c:v>
                </c:pt>
                <c:pt idx="3945">
                  <c:v>2.27467561484386</c:v>
                </c:pt>
                <c:pt idx="3946">
                  <c:v>2.25765702352607</c:v>
                </c:pt>
                <c:pt idx="3947">
                  <c:v>2.2418735020904901</c:v>
                </c:pt>
                <c:pt idx="3948">
                  <c:v>2.1981048854266101</c:v>
                </c:pt>
                <c:pt idx="3949">
                  <c:v>2.1841705934397102</c:v>
                </c:pt>
                <c:pt idx="3950">
                  <c:v>2.1701703501407801</c:v>
                </c:pt>
                <c:pt idx="3951">
                  <c:v>2.1575765061307099</c:v>
                </c:pt>
                <c:pt idx="3952">
                  <c:v>2.1454078511132901</c:v>
                </c:pt>
                <c:pt idx="3953">
                  <c:v>2.13463493261556</c:v>
                </c:pt>
                <c:pt idx="3954">
                  <c:v>2.1244910433968802</c:v>
                </c:pt>
                <c:pt idx="3955">
                  <c:v>2.1153404467543599</c:v>
                </c:pt>
                <c:pt idx="3956">
                  <c:v>2.0920305209094598</c:v>
                </c:pt>
                <c:pt idx="3957">
                  <c:v>2.0854910790058101</c:v>
                </c:pt>
                <c:pt idx="3958">
                  <c:v>2.0793332140438801</c:v>
                </c:pt>
                <c:pt idx="3959">
                  <c:v>2.0741889867633101</c:v>
                </c:pt>
                <c:pt idx="3960">
                  <c:v>2.06991766484715</c:v>
                </c:pt>
                <c:pt idx="3961">
                  <c:v>2.0665528718530499</c:v>
                </c:pt>
                <c:pt idx="3962">
                  <c:v>2.0641384807349801</c:v>
                </c:pt>
                <c:pt idx="3963">
                  <c:v>2.0624509526000701</c:v>
                </c:pt>
                <c:pt idx="3964">
                  <c:v>2.06056018047278</c:v>
                </c:pt>
                <c:pt idx="3965">
                  <c:v>2.06044231113377</c:v>
                </c:pt>
                <c:pt idx="3966">
                  <c:v>2.06103990989366</c:v>
                </c:pt>
                <c:pt idx="3967">
                  <c:v>2.0622399678654602</c:v>
                </c:pt>
                <c:pt idx="3968">
                  <c:v>2.0641141941026699</c:v>
                </c:pt>
                <c:pt idx="3969">
                  <c:v>2.0664152446298698</c:v>
                </c:pt>
                <c:pt idx="3970">
                  <c:v>2.0692629860773701</c:v>
                </c:pt>
                <c:pt idx="3971">
                  <c:v>2.0726667859216001</c:v>
                </c:pt>
                <c:pt idx="3972">
                  <c:v>2.0845324467168198</c:v>
                </c:pt>
                <c:pt idx="3973">
                  <c:v>2.0883278586210801</c:v>
                </c:pt>
                <c:pt idx="3974">
                  <c:v>2.0926428394625902</c:v>
                </c:pt>
                <c:pt idx="3975">
                  <c:v>2.0974087840600002</c:v>
                </c:pt>
                <c:pt idx="3976">
                  <c:v>2.1024632869506599</c:v>
                </c:pt>
                <c:pt idx="3977">
                  <c:v>2.10779297942591</c:v>
                </c:pt>
                <c:pt idx="3978">
                  <c:v>2.1133885683168998</c:v>
                </c:pt>
                <c:pt idx="3979">
                  <c:v>2.1192452735064502</c:v>
                </c:pt>
                <c:pt idx="3980">
                  <c:v>2.1387451060829199</c:v>
                </c:pt>
                <c:pt idx="3981">
                  <c:v>2.14459300467571</c:v>
                </c:pt>
                <c:pt idx="3982">
                  <c:v>2.15123707971946</c:v>
                </c:pt>
                <c:pt idx="3983">
                  <c:v>2.1581595836751202</c:v>
                </c:pt>
                <c:pt idx="3984">
                  <c:v>2.1652519632538398</c:v>
                </c:pt>
                <c:pt idx="3985">
                  <c:v>2.1727634474119002</c:v>
                </c:pt>
                <c:pt idx="3986">
                  <c:v>2.1806320269347901</c:v>
                </c:pt>
                <c:pt idx="3987">
                  <c:v>2.1888172766358398</c:v>
                </c:pt>
                <c:pt idx="3988">
                  <c:v>2.2165871396729702</c:v>
                </c:pt>
                <c:pt idx="3989">
                  <c:v>2.2245630388793001</c:v>
                </c:pt>
                <c:pt idx="3990">
                  <c:v>2.2338988032017602</c:v>
                </c:pt>
                <c:pt idx="3991">
                  <c:v>2.2431174630158202</c:v>
                </c:pt>
                <c:pt idx="3992">
                  <c:v>2.2526130047429</c:v>
                </c:pt>
                <c:pt idx="3993">
                  <c:v>2.2630839906497502</c:v>
                </c:pt>
                <c:pt idx="3994">
                  <c:v>2.2730904705253301</c:v>
                </c:pt>
                <c:pt idx="3995">
                  <c:v>2.2838519225352401</c:v>
                </c:pt>
                <c:pt idx="3996">
                  <c:v>2.31859190485102</c:v>
                </c:pt>
                <c:pt idx="3997">
                  <c:v>2.3285528380090899</c:v>
                </c:pt>
                <c:pt idx="3998">
                  <c:v>2.3396823443697201</c:v>
                </c:pt>
                <c:pt idx="3999">
                  <c:v>2.3502713916750602</c:v>
                </c:pt>
                <c:pt idx="4000">
                  <c:v>2.3614844973635898</c:v>
                </c:pt>
                <c:pt idx="4001">
                  <c:v>2.3722144529651201</c:v>
                </c:pt>
                <c:pt idx="4002">
                  <c:v>2.3822357043288598</c:v>
                </c:pt>
                <c:pt idx="4003">
                  <c:v>2.39237153069964</c:v>
                </c:pt>
                <c:pt idx="4004">
                  <c:v>2.4254552398313298</c:v>
                </c:pt>
                <c:pt idx="4005">
                  <c:v>2.4345229744268901</c:v>
                </c:pt>
                <c:pt idx="4006">
                  <c:v>2.4433354605535502</c:v>
                </c:pt>
                <c:pt idx="4007">
                  <c:v>2.4521192113935402</c:v>
                </c:pt>
                <c:pt idx="4008">
                  <c:v>2.45991426276714</c:v>
                </c:pt>
                <c:pt idx="4009">
                  <c:v>2.4676751177795002</c:v>
                </c:pt>
                <c:pt idx="4010">
                  <c:v>2.47428710715594</c:v>
                </c:pt>
                <c:pt idx="4011">
                  <c:v>2.4806147354965802</c:v>
                </c:pt>
                <c:pt idx="4012">
                  <c:v>2.5003547726488198</c:v>
                </c:pt>
                <c:pt idx="4013">
                  <c:v>2.50489895921522</c:v>
                </c:pt>
                <c:pt idx="4014">
                  <c:v>2.5090548115199001</c:v>
                </c:pt>
                <c:pt idx="4015">
                  <c:v>2.5123920631110801</c:v>
                </c:pt>
                <c:pt idx="4016">
                  <c:v>2.5151059052120202</c:v>
                </c:pt>
                <c:pt idx="4017">
                  <c:v>2.5173438191996702</c:v>
                </c:pt>
                <c:pt idx="4018">
                  <c:v>2.5190365661127498</c:v>
                </c:pt>
                <c:pt idx="4019">
                  <c:v>2.52006367505173</c:v>
                </c:pt>
                <c:pt idx="4020">
                  <c:v>2.5254360466466599</c:v>
                </c:pt>
                <c:pt idx="4021">
                  <c:v>2.5255039731836599</c:v>
                </c:pt>
                <c:pt idx="4022">
                  <c:v>2.5252644969746898</c:v>
                </c:pt>
                <c:pt idx="4023">
                  <c:v>2.5246977014574399</c:v>
                </c:pt>
                <c:pt idx="4024">
                  <c:v>2.5238549024816601</c:v>
                </c:pt>
                <c:pt idx="4025">
                  <c:v>2.5227334089794602</c:v>
                </c:pt>
                <c:pt idx="4026">
                  <c:v>2.5214289647529302</c:v>
                </c:pt>
                <c:pt idx="4027">
                  <c:v>2.5200335090835102</c:v>
                </c:pt>
                <c:pt idx="4028">
                  <c:v>2.5194738387951801</c:v>
                </c:pt>
                <c:pt idx="4029">
                  <c:v>2.5179319595590499</c:v>
                </c:pt>
                <c:pt idx="4030">
                  <c:v>2.5164098104897499</c:v>
                </c:pt>
                <c:pt idx="4031">
                  <c:v>2.5149364936220802</c:v>
                </c:pt>
                <c:pt idx="4032">
                  <c:v>2.5135705128643702</c:v>
                </c:pt>
                <c:pt idx="4033">
                  <c:v>2.5123338368711998</c:v>
                </c:pt>
                <c:pt idx="4034">
                  <c:v>2.51129275182512</c:v>
                </c:pt>
                <c:pt idx="4035">
                  <c:v>2.5104535879515502</c:v>
                </c:pt>
                <c:pt idx="4036">
                  <c:v>2.5126183588637798</c:v>
                </c:pt>
                <c:pt idx="4037">
                  <c:v>2.5123468775079099</c:v>
                </c:pt>
                <c:pt idx="4038">
                  <c:v>2.51230745344643</c:v>
                </c:pt>
                <c:pt idx="4039">
                  <c:v>2.5127457687359298</c:v>
                </c:pt>
                <c:pt idx="4040">
                  <c:v>2.5135444970071599</c:v>
                </c:pt>
                <c:pt idx="4041">
                  <c:v>2.5147049037969902</c:v>
                </c:pt>
                <c:pt idx="4042">
                  <c:v>2.5162376026561599</c:v>
                </c:pt>
                <c:pt idx="4043">
                  <c:v>2.5183268697237802</c:v>
                </c:pt>
                <c:pt idx="4044">
                  <c:v>2.5297962786571602</c:v>
                </c:pt>
                <c:pt idx="4045">
                  <c:v>2.5325969044624301</c:v>
                </c:pt>
                <c:pt idx="4046">
                  <c:v>2.5360661131407598</c:v>
                </c:pt>
                <c:pt idx="4047">
                  <c:v>2.5397492166108502</c:v>
                </c:pt>
                <c:pt idx="4048">
                  <c:v>2.5441228750716101</c:v>
                </c:pt>
                <c:pt idx="4049">
                  <c:v>2.5488489828501701</c:v>
                </c:pt>
                <c:pt idx="4050">
                  <c:v>2.55406338289065</c:v>
                </c:pt>
                <c:pt idx="4051">
                  <c:v>2.5596850986670399</c:v>
                </c:pt>
                <c:pt idx="4052">
                  <c:v>2.5813027698259998</c:v>
                </c:pt>
                <c:pt idx="4053">
                  <c:v>2.5868350871011998</c:v>
                </c:pt>
                <c:pt idx="4054">
                  <c:v>2.59334250969752</c:v>
                </c:pt>
                <c:pt idx="4055">
                  <c:v>2.6000933303714699</c:v>
                </c:pt>
                <c:pt idx="4056">
                  <c:v>2.6068798487321998</c:v>
                </c:pt>
                <c:pt idx="4057">
                  <c:v>2.61394163037225</c:v>
                </c:pt>
                <c:pt idx="4058">
                  <c:v>2.6211003038880598</c:v>
                </c:pt>
                <c:pt idx="4059">
                  <c:v>2.6283075014223298</c:v>
                </c:pt>
                <c:pt idx="4060">
                  <c:v>2.6535903311814</c:v>
                </c:pt>
                <c:pt idx="4061">
                  <c:v>2.6599298102436202</c:v>
                </c:pt>
                <c:pt idx="4062">
                  <c:v>2.6669738082824401</c:v>
                </c:pt>
                <c:pt idx="4063">
                  <c:v>2.6738773804101399</c:v>
                </c:pt>
                <c:pt idx="4064">
                  <c:v>2.6803410445296998</c:v>
                </c:pt>
                <c:pt idx="4065">
                  <c:v>2.6869520399576898</c:v>
                </c:pt>
                <c:pt idx="4066">
                  <c:v>2.6929298976184399</c:v>
                </c:pt>
                <c:pt idx="4067">
                  <c:v>2.6989499962340702</c:v>
                </c:pt>
                <c:pt idx="4068">
                  <c:v>2.7190349724420702</c:v>
                </c:pt>
                <c:pt idx="4069">
                  <c:v>2.7238902435439898</c:v>
                </c:pt>
                <c:pt idx="4070">
                  <c:v>2.7286516391022699</c:v>
                </c:pt>
                <c:pt idx="4071">
                  <c:v>2.7329943808382802</c:v>
                </c:pt>
                <c:pt idx="4072">
                  <c:v>2.7366344959191</c:v>
                </c:pt>
                <c:pt idx="4073">
                  <c:v>2.7400903503325802</c:v>
                </c:pt>
                <c:pt idx="4074">
                  <c:v>2.7430734963572299</c:v>
                </c:pt>
                <c:pt idx="4075">
                  <c:v>2.7455524582918498</c:v>
                </c:pt>
                <c:pt idx="4076">
                  <c:v>2.7555681575112301</c:v>
                </c:pt>
                <c:pt idx="4077">
                  <c:v>2.75704694925565</c:v>
                </c:pt>
                <c:pt idx="4078">
                  <c:v>2.7582589373450999</c:v>
                </c:pt>
                <c:pt idx="4079">
                  <c:v>2.7589890146358198</c:v>
                </c:pt>
                <c:pt idx="4080">
                  <c:v>2.7593539115237302</c:v>
                </c:pt>
                <c:pt idx="4081">
                  <c:v>2.7594681183082801</c:v>
                </c:pt>
                <c:pt idx="4082">
                  <c:v>2.75920494269063</c:v>
                </c:pt>
                <c:pt idx="4083">
                  <c:v>2.7586943125060501</c:v>
                </c:pt>
                <c:pt idx="4084">
                  <c:v>2.76022288922616</c:v>
                </c:pt>
                <c:pt idx="4085">
                  <c:v>2.7591069509177402</c:v>
                </c:pt>
                <c:pt idx="4086">
                  <c:v>2.7578547742344002</c:v>
                </c:pt>
                <c:pt idx="4087">
                  <c:v>2.7564241415074502</c:v>
                </c:pt>
                <c:pt idx="4088">
                  <c:v>2.7548483383526801</c:v>
                </c:pt>
                <c:pt idx="4089">
                  <c:v>2.75311694022241</c:v>
                </c:pt>
                <c:pt idx="4090">
                  <c:v>2.7512960936367801</c:v>
                </c:pt>
                <c:pt idx="4091">
                  <c:v>2.7493880891838902</c:v>
                </c:pt>
                <c:pt idx="4092">
                  <c:v>2.7476694743788799</c:v>
                </c:pt>
                <c:pt idx="4093">
                  <c:v>2.7456674131416601</c:v>
                </c:pt>
                <c:pt idx="4094">
                  <c:v>2.7436648792589402</c:v>
                </c:pt>
                <c:pt idx="4095">
                  <c:v>2.7416542129853698</c:v>
                </c:pt>
                <c:pt idx="4096">
                  <c:v>2.7396608254448802</c:v>
                </c:pt>
                <c:pt idx="4097">
                  <c:v>2.7376898110500698</c:v>
                </c:pt>
                <c:pt idx="4098">
                  <c:v>2.7357824034162999</c:v>
                </c:pt>
                <c:pt idx="4099">
                  <c:v>2.73392911355185</c:v>
                </c:pt>
                <c:pt idx="4100">
                  <c:v>2.7328954733864301</c:v>
                </c:pt>
                <c:pt idx="4101">
                  <c:v>2.7312364037019798</c:v>
                </c:pt>
                <c:pt idx="4102">
                  <c:v>2.7296613313265699</c:v>
                </c:pt>
                <c:pt idx="4103">
                  <c:v>2.7282314126527001</c:v>
                </c:pt>
                <c:pt idx="4104">
                  <c:v>2.7269553235900501</c:v>
                </c:pt>
                <c:pt idx="4105">
                  <c:v>2.7258304359066301</c:v>
                </c:pt>
                <c:pt idx="4106">
                  <c:v>2.7249022357297901</c:v>
                </c:pt>
                <c:pt idx="4107">
                  <c:v>2.7242108988756302</c:v>
                </c:pt>
                <c:pt idx="4108">
                  <c:v>2.72679499748934</c:v>
                </c:pt>
                <c:pt idx="4109">
                  <c:v>2.72643892911712</c:v>
                </c:pt>
                <c:pt idx="4110">
                  <c:v>2.7263823840037702</c:v>
                </c:pt>
                <c:pt idx="4111">
                  <c:v>2.7265985346965498</c:v>
                </c:pt>
                <c:pt idx="4112">
                  <c:v>2.7271243320943399</c:v>
                </c:pt>
                <c:pt idx="4113">
                  <c:v>2.7278124310645699</c:v>
                </c:pt>
                <c:pt idx="4114">
                  <c:v>2.7289136721440599</c:v>
                </c:pt>
                <c:pt idx="4115">
                  <c:v>2.7301897991663</c:v>
                </c:pt>
                <c:pt idx="4116">
                  <c:v>2.7386051247575298</c:v>
                </c:pt>
                <c:pt idx="4117">
                  <c:v>2.7404227977139199</c:v>
                </c:pt>
                <c:pt idx="4118">
                  <c:v>2.7424640229891901</c:v>
                </c:pt>
                <c:pt idx="4119">
                  <c:v>2.7449320667474102</c:v>
                </c:pt>
                <c:pt idx="4120">
                  <c:v>2.7474435324844602</c:v>
                </c:pt>
                <c:pt idx="4121">
                  <c:v>2.7503727243664802</c:v>
                </c:pt>
                <c:pt idx="4122">
                  <c:v>2.7533324072447698</c:v>
                </c:pt>
                <c:pt idx="4123">
                  <c:v>2.7563972937094898</c:v>
                </c:pt>
                <c:pt idx="4124">
                  <c:v>2.7695673464937101</c:v>
                </c:pt>
                <c:pt idx="4125">
                  <c:v>2.7729464611568901</c:v>
                </c:pt>
                <c:pt idx="4126">
                  <c:v>2.7765540577577301</c:v>
                </c:pt>
                <c:pt idx="4127">
                  <c:v>2.7799771045987201</c:v>
                </c:pt>
                <c:pt idx="4128">
                  <c:v>2.7836349044721498</c:v>
                </c:pt>
                <c:pt idx="4129">
                  <c:v>2.7870536869769902</c:v>
                </c:pt>
                <c:pt idx="4130">
                  <c:v>2.79048931927694</c:v>
                </c:pt>
                <c:pt idx="4131">
                  <c:v>2.7940251082853802</c:v>
                </c:pt>
                <c:pt idx="4132">
                  <c:v>2.8075280484580998</c:v>
                </c:pt>
                <c:pt idx="4133">
                  <c:v>2.8105782806334099</c:v>
                </c:pt>
                <c:pt idx="4134">
                  <c:v>2.8134726408008199</c:v>
                </c:pt>
                <c:pt idx="4135">
                  <c:v>2.81619153752583</c:v>
                </c:pt>
                <c:pt idx="4136">
                  <c:v>2.8189196532659602</c:v>
                </c:pt>
                <c:pt idx="4137">
                  <c:v>2.8212995030158301</c:v>
                </c:pt>
                <c:pt idx="4138">
                  <c:v>2.8235785372180202</c:v>
                </c:pt>
                <c:pt idx="4139">
                  <c:v>2.8254395236683099</c:v>
                </c:pt>
                <c:pt idx="4140">
                  <c:v>2.83465448894699</c:v>
                </c:pt>
                <c:pt idx="4141">
                  <c:v>2.8360311293422198</c:v>
                </c:pt>
                <c:pt idx="4142">
                  <c:v>2.8371938507938101</c:v>
                </c:pt>
                <c:pt idx="4143">
                  <c:v>2.83825548831775</c:v>
                </c:pt>
                <c:pt idx="4144">
                  <c:v>2.83898815325368</c:v>
                </c:pt>
                <c:pt idx="4145">
                  <c:v>2.8395710314887599</c:v>
                </c:pt>
                <c:pt idx="4146">
                  <c:v>2.8398437867775601</c:v>
                </c:pt>
                <c:pt idx="4147">
                  <c:v>2.8400148762313502</c:v>
                </c:pt>
                <c:pt idx="4148">
                  <c:v>2.8441574729116201</c:v>
                </c:pt>
                <c:pt idx="4149">
                  <c:v>2.8437976593381902</c:v>
                </c:pt>
                <c:pt idx="4150">
                  <c:v>2.8434424377169698</c:v>
                </c:pt>
                <c:pt idx="4151">
                  <c:v>2.84292533591832</c:v>
                </c:pt>
                <c:pt idx="4152">
                  <c:v>2.8423251270886198</c:v>
                </c:pt>
                <c:pt idx="4153">
                  <c:v>2.8416187241599702</c:v>
                </c:pt>
                <c:pt idx="4154">
                  <c:v>2.8408583019072302</c:v>
                </c:pt>
                <c:pt idx="4155">
                  <c:v>2.8400298702827098</c:v>
                </c:pt>
                <c:pt idx="4156">
                  <c:v>2.84168648655666</c:v>
                </c:pt>
                <c:pt idx="4157">
                  <c:v>2.84081537354299</c:v>
                </c:pt>
                <c:pt idx="4158">
                  <c:v>2.8399258122450699</c:v>
                </c:pt>
                <c:pt idx="4159">
                  <c:v>2.8390490495860701</c:v>
                </c:pt>
                <c:pt idx="4160">
                  <c:v>2.8381804621962501</c:v>
                </c:pt>
                <c:pt idx="4161">
                  <c:v>2.8373690985103002</c:v>
                </c:pt>
                <c:pt idx="4162">
                  <c:v>2.8365883260747098</c:v>
                </c:pt>
                <c:pt idx="4163">
                  <c:v>2.83592686949136</c:v>
                </c:pt>
                <c:pt idx="4164">
                  <c:v>2.8379436691731699</c:v>
                </c:pt>
                <c:pt idx="4165">
                  <c:v>2.83730294186857</c:v>
                </c:pt>
                <c:pt idx="4166">
                  <c:v>2.8368562041484702</c:v>
                </c:pt>
                <c:pt idx="4167">
                  <c:v>2.8364356935535899</c:v>
                </c:pt>
                <c:pt idx="4168">
                  <c:v>2.8361879114030599</c:v>
                </c:pt>
                <c:pt idx="4169">
                  <c:v>2.83597335653059</c:v>
                </c:pt>
                <c:pt idx="4170">
                  <c:v>2.8358680808716801</c:v>
                </c:pt>
                <c:pt idx="4171">
                  <c:v>2.8358823337548</c:v>
                </c:pt>
                <c:pt idx="4172">
                  <c:v>2.83996163335777</c:v>
                </c:pt>
                <c:pt idx="4173">
                  <c:v>2.8401667831843498</c:v>
                </c:pt>
                <c:pt idx="4174">
                  <c:v>2.8405719523656998</c:v>
                </c:pt>
                <c:pt idx="4175">
                  <c:v>2.8411249991791601</c:v>
                </c:pt>
                <c:pt idx="4176">
                  <c:v>2.84183395240004</c:v>
                </c:pt>
                <c:pt idx="4177">
                  <c:v>2.8426328281986999</c:v>
                </c:pt>
                <c:pt idx="4178">
                  <c:v>2.8436440920705</c:v>
                </c:pt>
                <c:pt idx="4179">
                  <c:v>2.84476040205741</c:v>
                </c:pt>
                <c:pt idx="4180">
                  <c:v>2.8520006447443702</c:v>
                </c:pt>
                <c:pt idx="4181">
                  <c:v>2.8534287675147301</c:v>
                </c:pt>
                <c:pt idx="4182">
                  <c:v>2.85507720901375</c:v>
                </c:pt>
                <c:pt idx="4183">
                  <c:v>2.85713861584955</c:v>
                </c:pt>
                <c:pt idx="4184">
                  <c:v>2.8592023322071101</c:v>
                </c:pt>
                <c:pt idx="4185">
                  <c:v>2.8617218600963898</c:v>
                </c:pt>
                <c:pt idx="4186">
                  <c:v>2.8644441626678399</c:v>
                </c:pt>
                <c:pt idx="4187">
                  <c:v>2.8672444963067698</c:v>
                </c:pt>
                <c:pt idx="4188">
                  <c:v>2.8958588504002098</c:v>
                </c:pt>
                <c:pt idx="4189">
                  <c:v>2.8982172525421199</c:v>
                </c:pt>
                <c:pt idx="4190">
                  <c:v>2.9021880739456898</c:v>
                </c:pt>
                <c:pt idx="4191">
                  <c:v>2.9065293068767799</c:v>
                </c:pt>
                <c:pt idx="4192">
                  <c:v>2.9112605689057398</c:v>
                </c:pt>
                <c:pt idx="4193">
                  <c:v>2.9164251475545302</c:v>
                </c:pt>
                <c:pt idx="4194">
                  <c:v>2.9216858127257401</c:v>
                </c:pt>
                <c:pt idx="4195">
                  <c:v>2.92770675498778</c:v>
                </c:pt>
                <c:pt idx="4196">
                  <c:v>2.9508937584048698</c:v>
                </c:pt>
                <c:pt idx="4197">
                  <c:v>2.9569858386944001</c:v>
                </c:pt>
                <c:pt idx="4198">
                  <c:v>2.9643143787161601</c:v>
                </c:pt>
                <c:pt idx="4199">
                  <c:v>2.9721106814217801</c:v>
                </c:pt>
                <c:pt idx="4200">
                  <c:v>2.9803809130955798</c:v>
                </c:pt>
                <c:pt idx="4201">
                  <c:v>2.9891332349158</c:v>
                </c:pt>
                <c:pt idx="4202">
                  <c:v>2.99771250043946</c:v>
                </c:pt>
                <c:pt idx="4203">
                  <c:v>3.0074526974075702</c:v>
                </c:pt>
                <c:pt idx="4204">
                  <c:v>3.0421565754227999</c:v>
                </c:pt>
                <c:pt idx="4205">
                  <c:v>3.05233277301918</c:v>
                </c:pt>
                <c:pt idx="4206">
                  <c:v>3.0636050883262902</c:v>
                </c:pt>
                <c:pt idx="4207">
                  <c:v>3.0754177827251898</c:v>
                </c:pt>
                <c:pt idx="4208">
                  <c:v>3.0871391012867702</c:v>
                </c:pt>
                <c:pt idx="4209">
                  <c:v>3.1001484287849501</c:v>
                </c:pt>
                <c:pt idx="4210">
                  <c:v>3.1137335368410701</c:v>
                </c:pt>
                <c:pt idx="4211">
                  <c:v>3.1276677168376201</c:v>
                </c:pt>
                <c:pt idx="4212">
                  <c:v>3.1762436560785501</c:v>
                </c:pt>
                <c:pt idx="4213">
                  <c:v>3.1909096428672399</c:v>
                </c:pt>
                <c:pt idx="4214">
                  <c:v>3.2064412215922902</c:v>
                </c:pt>
                <c:pt idx="4215">
                  <c:v>3.2225895092159602</c:v>
                </c:pt>
                <c:pt idx="4216">
                  <c:v>3.2406327383667199</c:v>
                </c:pt>
                <c:pt idx="4217">
                  <c:v>3.2581515437743001</c:v>
                </c:pt>
                <c:pt idx="4218">
                  <c:v>3.2772452614974799</c:v>
                </c:pt>
                <c:pt idx="4219">
                  <c:v>3.2960611768173198</c:v>
                </c:pt>
                <c:pt idx="4220">
                  <c:v>3.3592573114885198</c:v>
                </c:pt>
                <c:pt idx="4221">
                  <c:v>3.3805217980148199</c:v>
                </c:pt>
                <c:pt idx="4222">
                  <c:v>3.4014406852735002</c:v>
                </c:pt>
                <c:pt idx="4223">
                  <c:v>3.4241451675569601</c:v>
                </c:pt>
                <c:pt idx="4224">
                  <c:v>3.4468367901869499</c:v>
                </c:pt>
                <c:pt idx="4225">
                  <c:v>3.4710309578351399</c:v>
                </c:pt>
                <c:pt idx="4226">
                  <c:v>3.4948000717016998</c:v>
                </c:pt>
                <c:pt idx="4227">
                  <c:v>3.5205547967401301</c:v>
                </c:pt>
                <c:pt idx="4228">
                  <c:v>3.60303947301998</c:v>
                </c:pt>
                <c:pt idx="4229">
                  <c:v>3.6277687092996</c:v>
                </c:pt>
                <c:pt idx="4230">
                  <c:v>3.6564283584841202</c:v>
                </c:pt>
                <c:pt idx="4231">
                  <c:v>3.68398405131573</c:v>
                </c:pt>
                <c:pt idx="4232">
                  <c:v>3.71383551627647</c:v>
                </c:pt>
                <c:pt idx="4233">
                  <c:v>3.74313266143613</c:v>
                </c:pt>
                <c:pt idx="4234">
                  <c:v>3.7733224161831802</c:v>
                </c:pt>
                <c:pt idx="4235">
                  <c:v>3.8064865680378901</c:v>
                </c:pt>
                <c:pt idx="4236">
                  <c:v>3.9101232354398698</c:v>
                </c:pt>
                <c:pt idx="4237">
                  <c:v>3.9432735412061199</c:v>
                </c:pt>
                <c:pt idx="4238">
                  <c:v>3.9767365314261101</c:v>
                </c:pt>
                <c:pt idx="4239">
                  <c:v>4.0110359392463497</c:v>
                </c:pt>
                <c:pt idx="4240">
                  <c:v>4.0479072571733798</c:v>
                </c:pt>
                <c:pt idx="4241">
                  <c:v>4.0843685345223202</c:v>
                </c:pt>
                <c:pt idx="4242">
                  <c:v>4.12278178535158</c:v>
                </c:pt>
                <c:pt idx="4243">
                  <c:v>4.15989119395506</c:v>
                </c:pt>
                <c:pt idx="4244">
                  <c:v>4.2832723170089499</c:v>
                </c:pt>
                <c:pt idx="4245">
                  <c:v>4.3207769512154899</c:v>
                </c:pt>
                <c:pt idx="4246">
                  <c:v>4.3606774210830404</c:v>
                </c:pt>
                <c:pt idx="4247">
                  <c:v>4.4009517725032703</c:v>
                </c:pt>
                <c:pt idx="4248">
                  <c:v>4.4408385005474296</c:v>
                </c:pt>
                <c:pt idx="4249">
                  <c:v>4.4815596649974001</c:v>
                </c:pt>
                <c:pt idx="4250">
                  <c:v>4.5223332048297999</c:v>
                </c:pt>
                <c:pt idx="4251">
                  <c:v>4.5632942645544601</c:v>
                </c:pt>
                <c:pt idx="4252">
                  <c:v>4.69367872935472</c:v>
                </c:pt>
                <c:pt idx="4253">
                  <c:v>4.7300480636398703</c:v>
                </c:pt>
                <c:pt idx="4254">
                  <c:v>4.7705327567703897</c:v>
                </c:pt>
                <c:pt idx="4255">
                  <c:v>4.8077783419509501</c:v>
                </c:pt>
                <c:pt idx="4256">
                  <c:v>4.8461297247813997</c:v>
                </c:pt>
                <c:pt idx="4257">
                  <c:v>4.8834837262008399</c:v>
                </c:pt>
                <c:pt idx="4258">
                  <c:v>4.9190447318734698</c:v>
                </c:pt>
                <c:pt idx="4259">
                  <c:v>4.9538417379276796</c:v>
                </c:pt>
                <c:pt idx="4260">
                  <c:v>5.0621714493679297</c:v>
                </c:pt>
                <c:pt idx="4261">
                  <c:v>5.09042333749841</c:v>
                </c:pt>
                <c:pt idx="4262">
                  <c:v>5.1197497855902503</c:v>
                </c:pt>
                <c:pt idx="4263">
                  <c:v>5.1469871345000602</c:v>
                </c:pt>
                <c:pt idx="4264">
                  <c:v>5.1715324892613301</c:v>
                </c:pt>
                <c:pt idx="4265">
                  <c:v>5.1939605135402802</c:v>
                </c:pt>
                <c:pt idx="4266">
                  <c:v>5.2137073243549397</c:v>
                </c:pt>
                <c:pt idx="4267">
                  <c:v>5.2306735214049596</c:v>
                </c:pt>
                <c:pt idx="4268">
                  <c:v>5.2829548286450603</c:v>
                </c:pt>
                <c:pt idx="4269">
                  <c:v>5.2929639195379101</c:v>
                </c:pt>
                <c:pt idx="4270">
                  <c:v>5.3008676397202201</c:v>
                </c:pt>
                <c:pt idx="4271">
                  <c:v>5.3063357563493501</c:v>
                </c:pt>
                <c:pt idx="4272">
                  <c:v>5.3086062653818296</c:v>
                </c:pt>
                <c:pt idx="4273">
                  <c:v>5.3081376885130904</c:v>
                </c:pt>
                <c:pt idx="4274">
                  <c:v>5.3047742059575196</c:v>
                </c:pt>
                <c:pt idx="4275">
                  <c:v>5.2987655576293298</c:v>
                </c:pt>
                <c:pt idx="4276">
                  <c:v>5.2841000841552601</c:v>
                </c:pt>
                <c:pt idx="4277">
                  <c:v>5.2736686923779903</c:v>
                </c:pt>
                <c:pt idx="4278">
                  <c:v>5.2605286530089197</c:v>
                </c:pt>
                <c:pt idx="4279">
                  <c:v>5.2453937908662303</c:v>
                </c:pt>
                <c:pt idx="4280">
                  <c:v>5.2284502867644003</c:v>
                </c:pt>
                <c:pt idx="4281">
                  <c:v>5.2098957177596201</c:v>
                </c:pt>
                <c:pt idx="4282">
                  <c:v>5.1899370391629098</c:v>
                </c:pt>
                <c:pt idx="4283">
                  <c:v>5.16881752556103</c:v>
                </c:pt>
                <c:pt idx="4284">
                  <c:v>5.1137497296602099</c:v>
                </c:pt>
                <c:pt idx="4285">
                  <c:v>5.0924977775861402</c:v>
                </c:pt>
                <c:pt idx="4286">
                  <c:v>5.0690832514173003</c:v>
                </c:pt>
                <c:pt idx="4287">
                  <c:v>5.0453321151727204</c:v>
                </c:pt>
                <c:pt idx="4288">
                  <c:v>5.0214094214230398</c:v>
                </c:pt>
                <c:pt idx="4289">
                  <c:v>4.9973388220112902</c:v>
                </c:pt>
                <c:pt idx="4290">
                  <c:v>4.9733737126987601</c:v>
                </c:pt>
                <c:pt idx="4291">
                  <c:v>4.9505856912683104</c:v>
                </c:pt>
                <c:pt idx="4292">
                  <c:v>4.8897802928830103</c:v>
                </c:pt>
                <c:pt idx="4293">
                  <c:v>4.8677410512230699</c:v>
                </c:pt>
                <c:pt idx="4294">
                  <c:v>4.8454901690849796</c:v>
                </c:pt>
                <c:pt idx="4295">
                  <c:v>4.8237992281856501</c:v>
                </c:pt>
                <c:pt idx="4296">
                  <c:v>4.8028317777748502</c:v>
                </c:pt>
                <c:pt idx="4297">
                  <c:v>4.7825119969888403</c:v>
                </c:pt>
                <c:pt idx="4298">
                  <c:v>4.7639164323488403</c:v>
                </c:pt>
                <c:pt idx="4299">
                  <c:v>4.7451510480294097</c:v>
                </c:pt>
                <c:pt idx="4300">
                  <c:v>4.6969666543104402</c:v>
                </c:pt>
                <c:pt idx="4301">
                  <c:v>4.6803216540924604</c:v>
                </c:pt>
                <c:pt idx="4302">
                  <c:v>4.6637932825078696</c:v>
                </c:pt>
                <c:pt idx="4303">
                  <c:v>4.6479976705696702</c:v>
                </c:pt>
                <c:pt idx="4304">
                  <c:v>4.63337633031556</c:v>
                </c:pt>
                <c:pt idx="4305">
                  <c:v>4.61902499808222</c:v>
                </c:pt>
                <c:pt idx="4306">
                  <c:v>4.6050236631211297</c:v>
                </c:pt>
                <c:pt idx="4307">
                  <c:v>4.5915077139494702</c:v>
                </c:pt>
                <c:pt idx="4308">
                  <c:v>4.5561029384922502</c:v>
                </c:pt>
                <c:pt idx="4309">
                  <c:v>4.5439739740611804</c:v>
                </c:pt>
                <c:pt idx="4310">
                  <c:v>4.5316168675779904</c:v>
                </c:pt>
                <c:pt idx="4311">
                  <c:v>4.5201418404607097</c:v>
                </c:pt>
                <c:pt idx="4312">
                  <c:v>4.5081971770554299</c:v>
                </c:pt>
                <c:pt idx="4313">
                  <c:v>4.4964056407523803</c:v>
                </c:pt>
                <c:pt idx="4314">
                  <c:v>4.4846564197076804</c:v>
                </c:pt>
                <c:pt idx="4315">
                  <c:v>4.47283495328782</c:v>
                </c:pt>
                <c:pt idx="4316">
                  <c:v>4.4405315339919298</c:v>
                </c:pt>
                <c:pt idx="4317">
                  <c:v>4.4296020942938297</c:v>
                </c:pt>
                <c:pt idx="4318">
                  <c:v>4.41740942029893</c:v>
                </c:pt>
                <c:pt idx="4319">
                  <c:v>4.4049949420962404</c:v>
                </c:pt>
                <c:pt idx="4320">
                  <c:v>4.3923370341063803</c:v>
                </c:pt>
                <c:pt idx="4321">
                  <c:v>4.3794222976152497</c:v>
                </c:pt>
                <c:pt idx="4322">
                  <c:v>4.3662449962228802</c:v>
                </c:pt>
                <c:pt idx="4323">
                  <c:v>4.3527417347622697</c:v>
                </c:pt>
                <c:pt idx="4324">
                  <c:v>4.3159777292961898</c:v>
                </c:pt>
                <c:pt idx="4325">
                  <c:v>4.3026833630264401</c:v>
                </c:pt>
                <c:pt idx="4326">
                  <c:v>4.2888716510735598</c:v>
                </c:pt>
                <c:pt idx="4327">
                  <c:v>4.2744036706284199</c:v>
                </c:pt>
                <c:pt idx="4328">
                  <c:v>4.2604046990899498</c:v>
                </c:pt>
                <c:pt idx="4329">
                  <c:v>4.2458730833123903</c:v>
                </c:pt>
                <c:pt idx="4330">
                  <c:v>4.2320515929161502</c:v>
                </c:pt>
                <c:pt idx="4331">
                  <c:v>4.2179336367620097</c:v>
                </c:pt>
                <c:pt idx="4332">
                  <c:v>4.18160285599257</c:v>
                </c:pt>
                <c:pt idx="4333">
                  <c:v>4.1685737927860496</c:v>
                </c:pt>
                <c:pt idx="4334">
                  <c:v>4.15549185689067</c:v>
                </c:pt>
                <c:pt idx="4335">
                  <c:v>4.1429961216990501</c:v>
                </c:pt>
                <c:pt idx="4336">
                  <c:v>4.1315839703973802</c:v>
                </c:pt>
                <c:pt idx="4337">
                  <c:v>4.1206579039769098</c:v>
                </c:pt>
                <c:pt idx="4338">
                  <c:v>4.1104889604368999</c:v>
                </c:pt>
                <c:pt idx="4339">
                  <c:v>4.1013001238841804</c:v>
                </c:pt>
                <c:pt idx="4340">
                  <c:v>4.0820504777343496</c:v>
                </c:pt>
                <c:pt idx="4341">
                  <c:v>4.0752026088177802</c:v>
                </c:pt>
                <c:pt idx="4342">
                  <c:v>4.0693370641335997</c:v>
                </c:pt>
                <c:pt idx="4343">
                  <c:v>4.0647712289391</c:v>
                </c:pt>
                <c:pt idx="4344">
                  <c:v>4.0613234713631199</c:v>
                </c:pt>
                <c:pt idx="4345">
                  <c:v>4.0590870553889404</c:v>
                </c:pt>
                <c:pt idx="4346">
                  <c:v>4.0581311778752998</c:v>
                </c:pt>
                <c:pt idx="4347">
                  <c:v>4.0581966312254796</c:v>
                </c:pt>
                <c:pt idx="4348">
                  <c:v>4.0661776467261301</c:v>
                </c:pt>
                <c:pt idx="4349">
                  <c:v>4.0685619358959899</c:v>
                </c:pt>
                <c:pt idx="4350">
                  <c:v>4.07168741077012</c:v>
                </c:pt>
                <c:pt idx="4351">
                  <c:v>4.0758865908228197</c:v>
                </c:pt>
                <c:pt idx="4352">
                  <c:v>4.0808782664219496</c:v>
                </c:pt>
                <c:pt idx="4353">
                  <c:v>4.08660926841804</c:v>
                </c:pt>
                <c:pt idx="4354">
                  <c:v>4.0925126994895402</c:v>
                </c:pt>
                <c:pt idx="4355">
                  <c:v>4.0989298331898398</c:v>
                </c:pt>
                <c:pt idx="4356">
                  <c:v>4.1220966826793903</c:v>
                </c:pt>
                <c:pt idx="4357">
                  <c:v>4.1291543198062302</c:v>
                </c:pt>
                <c:pt idx="4358">
                  <c:v>4.1358405058626397</c:v>
                </c:pt>
                <c:pt idx="4359">
                  <c:v>4.1428176409430701</c:v>
                </c:pt>
                <c:pt idx="4360">
                  <c:v>4.1491838589409999</c:v>
                </c:pt>
                <c:pt idx="4361">
                  <c:v>4.1557739109257303</c:v>
                </c:pt>
                <c:pt idx="4362">
                  <c:v>4.1615086243499002</c:v>
                </c:pt>
                <c:pt idx="4363">
                  <c:v>4.1668136173230899</c:v>
                </c:pt>
                <c:pt idx="4364">
                  <c:v>4.1853785017876604</c:v>
                </c:pt>
                <c:pt idx="4365">
                  <c:v>4.1896540224319301</c:v>
                </c:pt>
                <c:pt idx="4366">
                  <c:v>4.1936470431570703</c:v>
                </c:pt>
                <c:pt idx="4367">
                  <c:v>4.1969191820328096</c:v>
                </c:pt>
                <c:pt idx="4368">
                  <c:v>4.1997460511228599</c:v>
                </c:pt>
                <c:pt idx="4369">
                  <c:v>4.2020810632260304</c:v>
                </c:pt>
                <c:pt idx="4370">
                  <c:v>4.2038638083941802</c:v>
                </c:pt>
                <c:pt idx="4371">
                  <c:v>4.2052596507625797</c:v>
                </c:pt>
                <c:pt idx="4372">
                  <c:v>4.21367998871143</c:v>
                </c:pt>
                <c:pt idx="4373">
                  <c:v>4.21447002357153</c:v>
                </c:pt>
                <c:pt idx="4374">
                  <c:v>4.2150469205234904</c:v>
                </c:pt>
                <c:pt idx="4375">
                  <c:v>4.2156319442238397</c:v>
                </c:pt>
                <c:pt idx="4376">
                  <c:v>4.2160297056321001</c:v>
                </c:pt>
                <c:pt idx="4377">
                  <c:v>4.2164988258652798</c:v>
                </c:pt>
                <c:pt idx="4378">
                  <c:v>4.21719179310338</c:v>
                </c:pt>
                <c:pt idx="4379">
                  <c:v>4.21784687264224</c:v>
                </c:pt>
                <c:pt idx="4380">
                  <c:v>4.2266283693018298</c:v>
                </c:pt>
                <c:pt idx="4381">
                  <c:v>4.2276910036579398</c:v>
                </c:pt>
                <c:pt idx="4382">
                  <c:v>4.2292441842955899</c:v>
                </c:pt>
                <c:pt idx="4383">
                  <c:v>4.2310655141353601</c:v>
                </c:pt>
                <c:pt idx="4384">
                  <c:v>4.2331973155785798</c:v>
                </c:pt>
                <c:pt idx="4385">
                  <c:v>4.2356254769080897</c:v>
                </c:pt>
                <c:pt idx="4386">
                  <c:v>4.2383244769250998</c:v>
                </c:pt>
                <c:pt idx="4387">
                  <c:v>4.2410510992619797</c:v>
                </c:pt>
                <c:pt idx="4388">
                  <c:v>4.2557873462668496</c:v>
                </c:pt>
                <c:pt idx="4389">
                  <c:v>4.2588202328761602</c:v>
                </c:pt>
                <c:pt idx="4390">
                  <c:v>4.2621994472273599</c:v>
                </c:pt>
                <c:pt idx="4391">
                  <c:v>4.2655961481205704</c:v>
                </c:pt>
                <c:pt idx="4392">
                  <c:v>4.2689398426824203</c:v>
                </c:pt>
                <c:pt idx="4393">
                  <c:v>4.2719860382882802</c:v>
                </c:pt>
                <c:pt idx="4394">
                  <c:v>4.2748321262894402</c:v>
                </c:pt>
                <c:pt idx="4395">
                  <c:v>4.2777027295479702</c:v>
                </c:pt>
                <c:pt idx="4396">
                  <c:v>4.2891054186520003</c:v>
                </c:pt>
                <c:pt idx="4397">
                  <c:v>4.29092622693104</c:v>
                </c:pt>
                <c:pt idx="4398">
                  <c:v>4.2921282399527101</c:v>
                </c:pt>
                <c:pt idx="4399">
                  <c:v>4.29273034544845</c:v>
                </c:pt>
                <c:pt idx="4400">
                  <c:v>4.2927273219412196</c:v>
                </c:pt>
                <c:pt idx="4401">
                  <c:v>4.29188328897816</c:v>
                </c:pt>
                <c:pt idx="4402">
                  <c:v>4.2901996361385404</c:v>
                </c:pt>
                <c:pt idx="4403">
                  <c:v>4.2875962739562601</c:v>
                </c:pt>
                <c:pt idx="4404">
                  <c:v>4.2812924143626603</c:v>
                </c:pt>
                <c:pt idx="4405">
                  <c:v>4.2767883888798703</c:v>
                </c:pt>
                <c:pt idx="4406">
                  <c:v>4.2712686155058597</c:v>
                </c:pt>
                <c:pt idx="4407">
                  <c:v>4.2645236500011103</c:v>
                </c:pt>
                <c:pt idx="4408">
                  <c:v>4.2569060119579403</c:v>
                </c:pt>
                <c:pt idx="4409">
                  <c:v>4.2480635447903703</c:v>
                </c:pt>
                <c:pt idx="4410">
                  <c:v>4.2382876538184702</c:v>
                </c:pt>
                <c:pt idx="4411">
                  <c:v>4.2279389155485001</c:v>
                </c:pt>
                <c:pt idx="4412">
                  <c:v>4.1980235428949797</c:v>
                </c:pt>
                <c:pt idx="4413">
                  <c:v>4.1859662357509304</c:v>
                </c:pt>
                <c:pt idx="4414">
                  <c:v>4.1726134088890703</c:v>
                </c:pt>
                <c:pt idx="4415">
                  <c:v>4.1585410550477997</c:v>
                </c:pt>
                <c:pt idx="4416">
                  <c:v>4.1438192424339002</c:v>
                </c:pt>
                <c:pt idx="4417">
                  <c:v>4.1290791407482796</c:v>
                </c:pt>
                <c:pt idx="4418">
                  <c:v>4.1132754887905998</c:v>
                </c:pt>
                <c:pt idx="4419">
                  <c:v>4.0970393059792398</c:v>
                </c:pt>
                <c:pt idx="4420">
                  <c:v>4.0533997540147597</c:v>
                </c:pt>
                <c:pt idx="4421">
                  <c:v>4.0371614477993196</c:v>
                </c:pt>
                <c:pt idx="4422">
                  <c:v>4.0200837734219004</c:v>
                </c:pt>
                <c:pt idx="4423">
                  <c:v>4.0033534566469502</c:v>
                </c:pt>
                <c:pt idx="4424">
                  <c:v>3.9863259059502298</c:v>
                </c:pt>
                <c:pt idx="4425">
                  <c:v>3.9689349810221701</c:v>
                </c:pt>
                <c:pt idx="4426">
                  <c:v>3.9522054175717098</c:v>
                </c:pt>
                <c:pt idx="4427">
                  <c:v>3.9350276338428101</c:v>
                </c:pt>
                <c:pt idx="4428">
                  <c:v>3.8907836796340698</c:v>
                </c:pt>
                <c:pt idx="4429">
                  <c:v>3.8756639667042698</c:v>
                </c:pt>
                <c:pt idx="4430">
                  <c:v>3.85948504195609</c:v>
                </c:pt>
                <c:pt idx="4431">
                  <c:v>3.8436803580871199</c:v>
                </c:pt>
                <c:pt idx="4432">
                  <c:v>3.8282935868088601</c:v>
                </c:pt>
                <c:pt idx="4433">
                  <c:v>3.8139558026305802</c:v>
                </c:pt>
                <c:pt idx="4434">
                  <c:v>3.79958222293333</c:v>
                </c:pt>
                <c:pt idx="4435">
                  <c:v>3.7857269469108701</c:v>
                </c:pt>
                <c:pt idx="4436">
                  <c:v>3.7519812902461598</c:v>
                </c:pt>
                <c:pt idx="4437">
                  <c:v>3.7397944751472298</c:v>
                </c:pt>
                <c:pt idx="4438">
                  <c:v>3.7278023164233298</c:v>
                </c:pt>
                <c:pt idx="4439">
                  <c:v>3.7164414525720399</c:v>
                </c:pt>
                <c:pt idx="4440">
                  <c:v>3.70606211855719</c:v>
                </c:pt>
                <c:pt idx="4441">
                  <c:v>3.6959469233492999</c:v>
                </c:pt>
                <c:pt idx="4442">
                  <c:v>3.6864389883882702</c:v>
                </c:pt>
                <c:pt idx="4443">
                  <c:v>3.67751877792535</c:v>
                </c:pt>
                <c:pt idx="4444">
                  <c:v>3.6399162893936001</c:v>
                </c:pt>
                <c:pt idx="4445">
                  <c:v>3.63325495199242</c:v>
                </c:pt>
                <c:pt idx="4446">
                  <c:v>3.6261379891303598</c:v>
                </c:pt>
                <c:pt idx="4447">
                  <c:v>3.6192736325183898</c:v>
                </c:pt>
                <c:pt idx="4448">
                  <c:v>3.61303658875392</c:v>
                </c:pt>
                <c:pt idx="4449">
                  <c:v>3.6069442411694901</c:v>
                </c:pt>
                <c:pt idx="4450">
                  <c:v>3.6013560429689999</c:v>
                </c:pt>
                <c:pt idx="4451">
                  <c:v>3.5958961088687098</c:v>
                </c:pt>
                <c:pt idx="4452">
                  <c:v>3.5850550345202499</c:v>
                </c:pt>
                <c:pt idx="4453">
                  <c:v>3.5801808830814701</c:v>
                </c:pt>
                <c:pt idx="4454">
                  <c:v>3.5752494452376098</c:v>
                </c:pt>
                <c:pt idx="4455">
                  <c:v>3.5704166387635001</c:v>
                </c:pt>
                <c:pt idx="4456">
                  <c:v>3.56553892081378</c:v>
                </c:pt>
                <c:pt idx="4457">
                  <c:v>3.5606517185948001</c:v>
                </c:pt>
                <c:pt idx="4458">
                  <c:v>3.5556405622232701</c:v>
                </c:pt>
                <c:pt idx="4459">
                  <c:v>3.5505516499199898</c:v>
                </c:pt>
                <c:pt idx="4460">
                  <c:v>3.53961750859993</c:v>
                </c:pt>
                <c:pt idx="4461">
                  <c:v>3.53409809979562</c:v>
                </c:pt>
                <c:pt idx="4462">
                  <c:v>3.5285020990857201</c:v>
                </c:pt>
                <c:pt idx="4463">
                  <c:v>3.5225231281828302</c:v>
                </c:pt>
                <c:pt idx="4464">
                  <c:v>3.5164589593449298</c:v>
                </c:pt>
                <c:pt idx="4465">
                  <c:v>3.5100940115570598</c:v>
                </c:pt>
                <c:pt idx="4466">
                  <c:v>3.5033610507851498</c:v>
                </c:pt>
                <c:pt idx="4467">
                  <c:v>3.4965706940977599</c:v>
                </c:pt>
                <c:pt idx="4468">
                  <c:v>3.4806606265868298</c:v>
                </c:pt>
                <c:pt idx="4469">
                  <c:v>3.4734338519330898</c:v>
                </c:pt>
                <c:pt idx="4470">
                  <c:v>3.4660087386345002</c:v>
                </c:pt>
                <c:pt idx="4471">
                  <c:v>3.4581434244687599</c:v>
                </c:pt>
                <c:pt idx="4472">
                  <c:v>3.4504393011824401</c:v>
                </c:pt>
                <c:pt idx="4473">
                  <c:v>3.4424431050260802</c:v>
                </c:pt>
                <c:pt idx="4474">
                  <c:v>3.4343579543756202</c:v>
                </c:pt>
                <c:pt idx="4475">
                  <c:v>3.4262401483560501</c:v>
                </c:pt>
                <c:pt idx="4476">
                  <c:v>3.4080021598304899</c:v>
                </c:pt>
                <c:pt idx="4477">
                  <c:v>3.3998563382232301</c:v>
                </c:pt>
                <c:pt idx="4478">
                  <c:v>3.39186589674099</c:v>
                </c:pt>
                <c:pt idx="4479">
                  <c:v>3.3839143698491898</c:v>
                </c:pt>
                <c:pt idx="4480">
                  <c:v>3.37581733782751</c:v>
                </c:pt>
                <c:pt idx="4481">
                  <c:v>3.3679616640905099</c:v>
                </c:pt>
                <c:pt idx="4482">
                  <c:v>3.36005855693766</c:v>
                </c:pt>
                <c:pt idx="4483">
                  <c:v>3.35233640616836</c:v>
                </c:pt>
                <c:pt idx="4484">
                  <c:v>3.33506280232546</c:v>
                </c:pt>
                <c:pt idx="4485">
                  <c:v>3.3280178756743402</c:v>
                </c:pt>
                <c:pt idx="4486">
                  <c:v>3.3206870220129199</c:v>
                </c:pt>
                <c:pt idx="4487">
                  <c:v>3.3134902669263302</c:v>
                </c:pt>
                <c:pt idx="4488">
                  <c:v>3.3063870231745098</c:v>
                </c:pt>
                <c:pt idx="4489">
                  <c:v>3.2993968008713201</c:v>
                </c:pt>
                <c:pt idx="4490">
                  <c:v>3.2925046392308501</c:v>
                </c:pt>
                <c:pt idx="4491">
                  <c:v>3.2858885999581502</c:v>
                </c:pt>
                <c:pt idx="4492">
                  <c:v>3.2701764122579799</c:v>
                </c:pt>
                <c:pt idx="4493">
                  <c:v>3.2636570456007199</c:v>
                </c:pt>
                <c:pt idx="4494">
                  <c:v>3.2569335996206199</c:v>
                </c:pt>
                <c:pt idx="4495">
                  <c:v>3.2501743462344401</c:v>
                </c:pt>
                <c:pt idx="4496">
                  <c:v>3.2433078581818799</c:v>
                </c:pt>
                <c:pt idx="4497">
                  <c:v>3.2365480577934398</c:v>
                </c:pt>
                <c:pt idx="4498">
                  <c:v>3.2293638024509699</c:v>
                </c:pt>
                <c:pt idx="4499">
                  <c:v>3.22193034186586</c:v>
                </c:pt>
                <c:pt idx="4500">
                  <c:v>3.2022498321525101</c:v>
                </c:pt>
                <c:pt idx="4501">
                  <c:v>3.19440972292995</c:v>
                </c:pt>
                <c:pt idx="4502">
                  <c:v>3.1860261720722698</c:v>
                </c:pt>
                <c:pt idx="4503">
                  <c:v>3.1768016126049701</c:v>
                </c:pt>
                <c:pt idx="4504">
                  <c:v>3.1671693380665298</c:v>
                </c:pt>
                <c:pt idx="4505">
                  <c:v>3.1568944903801999</c:v>
                </c:pt>
                <c:pt idx="4506">
                  <c:v>3.1457193260589702</c:v>
                </c:pt>
                <c:pt idx="4507">
                  <c:v>3.1338666375489699</c:v>
                </c:pt>
                <c:pt idx="4508">
                  <c:v>3.09945977952707</c:v>
                </c:pt>
                <c:pt idx="4509">
                  <c:v>3.0860826879122101</c:v>
                </c:pt>
                <c:pt idx="4510">
                  <c:v>3.0709919272658301</c:v>
                </c:pt>
                <c:pt idx="4511">
                  <c:v>3.0557001226648599</c:v>
                </c:pt>
                <c:pt idx="4512">
                  <c:v>3.03875871809909</c:v>
                </c:pt>
                <c:pt idx="4513">
                  <c:v>3.02148985090682</c:v>
                </c:pt>
                <c:pt idx="4514">
                  <c:v>3.0024914482404599</c:v>
                </c:pt>
                <c:pt idx="4515">
                  <c:v>2.9830198190921902</c:v>
                </c:pt>
                <c:pt idx="4516">
                  <c:v>2.92615258874776</c:v>
                </c:pt>
                <c:pt idx="4517">
                  <c:v>2.9048981393403301</c:v>
                </c:pt>
                <c:pt idx="4518">
                  <c:v>2.8832438381655598</c:v>
                </c:pt>
                <c:pt idx="4519">
                  <c:v>2.8599266576025202</c:v>
                </c:pt>
                <c:pt idx="4520">
                  <c:v>2.83700463475353</c:v>
                </c:pt>
                <c:pt idx="4521">
                  <c:v>2.8136372674046402</c:v>
                </c:pt>
                <c:pt idx="4522">
                  <c:v>2.7884546623097801</c:v>
                </c:pt>
                <c:pt idx="4523">
                  <c:v>2.7636506475921898</c:v>
                </c:pt>
                <c:pt idx="4524">
                  <c:v>2.69336034163166</c:v>
                </c:pt>
                <c:pt idx="4525">
                  <c:v>2.6699944851315598</c:v>
                </c:pt>
                <c:pt idx="4526">
                  <c:v>2.6455698064476301</c:v>
                </c:pt>
                <c:pt idx="4527">
                  <c:v>2.6199565918184202</c:v>
                </c:pt>
                <c:pt idx="4528">
                  <c:v>2.59546118183466</c:v>
                </c:pt>
                <c:pt idx="4529">
                  <c:v>2.57158078443083</c:v>
                </c:pt>
                <c:pt idx="4530">
                  <c:v>2.5465429157620498</c:v>
                </c:pt>
                <c:pt idx="4531">
                  <c:v>2.52319427399047</c:v>
                </c:pt>
                <c:pt idx="4532">
                  <c:v>2.4556431461172501</c:v>
                </c:pt>
                <c:pt idx="4533">
                  <c:v>2.4329485430408</c:v>
                </c:pt>
                <c:pt idx="4534">
                  <c:v>2.4106231127675599</c:v>
                </c:pt>
                <c:pt idx="4535">
                  <c:v>2.38770128191238</c:v>
                </c:pt>
                <c:pt idx="4536">
                  <c:v>2.3660697909913901</c:v>
                </c:pt>
                <c:pt idx="4537">
                  <c:v>2.3434892331481998</c:v>
                </c:pt>
                <c:pt idx="4538">
                  <c:v>2.3224223742120098</c:v>
                </c:pt>
                <c:pt idx="4539">
                  <c:v>2.30143794817036</c:v>
                </c:pt>
                <c:pt idx="4540">
                  <c:v>2.2384965353744501</c:v>
                </c:pt>
                <c:pt idx="4541">
                  <c:v>2.2177904002783402</c:v>
                </c:pt>
                <c:pt idx="4542">
                  <c:v>2.19603417252402</c:v>
                </c:pt>
                <c:pt idx="4543">
                  <c:v>2.1751620088707502</c:v>
                </c:pt>
                <c:pt idx="4544">
                  <c:v>2.1527374080547399</c:v>
                </c:pt>
                <c:pt idx="4545">
                  <c:v>2.13125116193341</c:v>
                </c:pt>
                <c:pt idx="4546">
                  <c:v>2.1093285467170002</c:v>
                </c:pt>
                <c:pt idx="4547">
                  <c:v>2.0858521921302402</c:v>
                </c:pt>
                <c:pt idx="4548">
                  <c:v>2.0151423920057101</c:v>
                </c:pt>
                <c:pt idx="4549">
                  <c:v>1.99144114070487</c:v>
                </c:pt>
                <c:pt idx="4550">
                  <c:v>1.96720742770473</c:v>
                </c:pt>
                <c:pt idx="4551">
                  <c:v>1.9409712461442901</c:v>
                </c:pt>
                <c:pt idx="4552">
                  <c:v>1.9138011334104801</c:v>
                </c:pt>
                <c:pt idx="4553">
                  <c:v>1.8854772799934401</c:v>
                </c:pt>
                <c:pt idx="4554">
                  <c:v>1.8561322169271799</c:v>
                </c:pt>
                <c:pt idx="4555">
                  <c:v>1.8255694018826101</c:v>
                </c:pt>
                <c:pt idx="4556">
                  <c:v>1.73120898040386</c:v>
                </c:pt>
                <c:pt idx="4557">
                  <c:v>1.70138251426846</c:v>
                </c:pt>
                <c:pt idx="4558">
                  <c:v>1.6674676645356099</c:v>
                </c:pt>
                <c:pt idx="4559">
                  <c:v>1.6326285004079799</c:v>
                </c:pt>
                <c:pt idx="4560">
                  <c:v>1.5967269567310001</c:v>
                </c:pt>
                <c:pt idx="4561">
                  <c:v>1.56005955309594</c:v>
                </c:pt>
                <c:pt idx="4562">
                  <c:v>1.52250776684309</c:v>
                </c:pt>
                <c:pt idx="4563">
                  <c:v>1.4849556270151001</c:v>
                </c:pt>
                <c:pt idx="4564">
                  <c:v>1.36985678023408</c:v>
                </c:pt>
                <c:pt idx="4565">
                  <c:v>1.3337172505284001</c:v>
                </c:pt>
                <c:pt idx="4566">
                  <c:v>1.2956669744036</c:v>
                </c:pt>
                <c:pt idx="4567">
                  <c:v>1.2552377622042299</c:v>
                </c:pt>
                <c:pt idx="4568">
                  <c:v>1.2171819048964301</c:v>
                </c:pt>
                <c:pt idx="4569">
                  <c:v>1.1793134951173601</c:v>
                </c:pt>
                <c:pt idx="4570">
                  <c:v>1.1400472084095701</c:v>
                </c:pt>
                <c:pt idx="4571">
                  <c:v>1.1030218134943399</c:v>
                </c:pt>
                <c:pt idx="4572">
                  <c:v>0.991478294774918</c:v>
                </c:pt>
                <c:pt idx="4573">
                  <c:v>0.95597750267690995</c:v>
                </c:pt>
                <c:pt idx="4574">
                  <c:v>0.92041198894826604</c:v>
                </c:pt>
                <c:pt idx="4575">
                  <c:v>0.88650121536965298</c:v>
                </c:pt>
                <c:pt idx="4576">
                  <c:v>0.85310794257234202</c:v>
                </c:pt>
                <c:pt idx="4577">
                  <c:v>0.82122810277308</c:v>
                </c:pt>
                <c:pt idx="4578">
                  <c:v>0.79075570077732305</c:v>
                </c:pt>
                <c:pt idx="4579">
                  <c:v>0.76176127322231801</c:v>
                </c:pt>
                <c:pt idx="4580">
                  <c:v>0.67600257914283401</c:v>
                </c:pt>
                <c:pt idx="4581">
                  <c:v>0.65317296001729597</c:v>
                </c:pt>
                <c:pt idx="4582">
                  <c:v>0.629121507127404</c:v>
                </c:pt>
                <c:pt idx="4583">
                  <c:v>0.60675068172896696</c:v>
                </c:pt>
                <c:pt idx="4584">
                  <c:v>0.58621983468744998</c:v>
                </c:pt>
                <c:pt idx="4585">
                  <c:v>0.56741676258403795</c:v>
                </c:pt>
                <c:pt idx="4586">
                  <c:v>0.55132669130675904</c:v>
                </c:pt>
                <c:pt idx="4587">
                  <c:v>0.53583163706901205</c:v>
                </c:pt>
                <c:pt idx="4588">
                  <c:v>0.48997577969210498</c:v>
                </c:pt>
                <c:pt idx="4589">
                  <c:v>0.47892290913375302</c:v>
                </c:pt>
                <c:pt idx="4590">
                  <c:v>0.468879372841213</c:v>
                </c:pt>
                <c:pt idx="4591">
                  <c:v>0.46045501283604501</c:v>
                </c:pt>
                <c:pt idx="4592">
                  <c:v>0.45354284854777999</c:v>
                </c:pt>
                <c:pt idx="4593">
                  <c:v>0.44811569914746702</c:v>
                </c:pt>
                <c:pt idx="4594">
                  <c:v>0.444490631886377</c:v>
                </c:pt>
                <c:pt idx="4595">
                  <c:v>0.44171807068176799</c:v>
                </c:pt>
                <c:pt idx="4596">
                  <c:v>0.43125365982345398</c:v>
                </c:pt>
                <c:pt idx="4597">
                  <c:v>0.43089364033759803</c:v>
                </c:pt>
                <c:pt idx="4598">
                  <c:v>0.43131797553415502</c:v>
                </c:pt>
                <c:pt idx="4599">
                  <c:v>0.43261020010097401</c:v>
                </c:pt>
                <c:pt idx="4600">
                  <c:v>0.43466253948581401</c:v>
                </c:pt>
                <c:pt idx="4601">
                  <c:v>0.43734763814058603</c:v>
                </c:pt>
                <c:pt idx="4602">
                  <c:v>0.44063199828272998</c:v>
                </c:pt>
                <c:pt idx="4603">
                  <c:v>0.44439471526391999</c:v>
                </c:pt>
                <c:pt idx="4604">
                  <c:v>0.45324812919766999</c:v>
                </c:pt>
                <c:pt idx="4605">
                  <c:v>0.45774308428471</c:v>
                </c:pt>
                <c:pt idx="4606">
                  <c:v>0.46269560593034598</c:v>
                </c:pt>
                <c:pt idx="4607">
                  <c:v>0.46810327951011199</c:v>
                </c:pt>
                <c:pt idx="4608">
                  <c:v>0.47386929471088302</c:v>
                </c:pt>
                <c:pt idx="4609">
                  <c:v>0.47997737054706802</c:v>
                </c:pt>
                <c:pt idx="4610">
                  <c:v>0.48668798041314298</c:v>
                </c:pt>
                <c:pt idx="4611">
                  <c:v>0.49365515474834798</c:v>
                </c:pt>
                <c:pt idx="4612">
                  <c:v>0.51514987580128402</c:v>
                </c:pt>
                <c:pt idx="4613">
                  <c:v>0.52362611828967998</c:v>
                </c:pt>
                <c:pt idx="4614">
                  <c:v>0.53235333527514395</c:v>
                </c:pt>
                <c:pt idx="4615">
                  <c:v>0.54228973896971799</c:v>
                </c:pt>
                <c:pt idx="4616">
                  <c:v>0.55311997748910702</c:v>
                </c:pt>
                <c:pt idx="4617">
                  <c:v>0.565142201685642</c:v>
                </c:pt>
                <c:pt idx="4618">
                  <c:v>0.57769622909534002</c:v>
                </c:pt>
                <c:pt idx="4619">
                  <c:v>0.59163936135742001</c:v>
                </c:pt>
                <c:pt idx="4620">
                  <c:v>0.636642026474323</c:v>
                </c:pt>
                <c:pt idx="4621">
                  <c:v>0.65300006738016303</c:v>
                </c:pt>
                <c:pt idx="4622">
                  <c:v>0.67065698423877096</c:v>
                </c:pt>
                <c:pt idx="4623">
                  <c:v>0.69018056246082604</c:v>
                </c:pt>
                <c:pt idx="4624">
                  <c:v>0.71042729032051499</c:v>
                </c:pt>
                <c:pt idx="4625">
                  <c:v>0.73160949226189598</c:v>
                </c:pt>
                <c:pt idx="4626">
                  <c:v>0.75498136101617697</c:v>
                </c:pt>
                <c:pt idx="4627">
                  <c:v>0.77847013749078797</c:v>
                </c:pt>
                <c:pt idx="4628">
                  <c:v>0.85200171122185497</c:v>
                </c:pt>
                <c:pt idx="4629">
                  <c:v>0.877417322254889</c:v>
                </c:pt>
                <c:pt idx="4630">
                  <c:v>0.90365717026827297</c:v>
                </c:pt>
                <c:pt idx="4631">
                  <c:v>0.93203728827022703</c:v>
                </c:pt>
                <c:pt idx="4632">
                  <c:v>0.95939259125880505</c:v>
                </c:pt>
                <c:pt idx="4633">
                  <c:v>0.98824350349854495</c:v>
                </c:pt>
                <c:pt idx="4634">
                  <c:v>1.0161366375216201</c:v>
                </c:pt>
                <c:pt idx="4635">
                  <c:v>1.0452239734715301</c:v>
                </c:pt>
                <c:pt idx="4636">
                  <c:v>1.1279541690429999</c:v>
                </c:pt>
                <c:pt idx="4637">
                  <c:v>1.1543923546959201</c:v>
                </c:pt>
                <c:pt idx="4638">
                  <c:v>1.18230222447346</c:v>
                </c:pt>
                <c:pt idx="4639">
                  <c:v>1.20819949777433</c:v>
                </c:pt>
                <c:pt idx="4640">
                  <c:v>1.23437887731269</c:v>
                </c:pt>
                <c:pt idx="4641">
                  <c:v>1.2586785804907401</c:v>
                </c:pt>
                <c:pt idx="4642">
                  <c:v>1.2827194389907699</c:v>
                </c:pt>
                <c:pt idx="4643">
                  <c:v>1.3040252846232101</c:v>
                </c:pt>
                <c:pt idx="4644">
                  <c:v>1.3641090811707199</c:v>
                </c:pt>
                <c:pt idx="4645">
                  <c:v>1.38155066624047</c:v>
                </c:pt>
                <c:pt idx="4646">
                  <c:v>1.3983393851388199</c:v>
                </c:pt>
                <c:pt idx="4647">
                  <c:v>1.4133379411192499</c:v>
                </c:pt>
                <c:pt idx="4648">
                  <c:v>1.4264658824623799</c:v>
                </c:pt>
                <c:pt idx="4649">
                  <c:v>1.4377594046956801</c:v>
                </c:pt>
                <c:pt idx="4650">
                  <c:v>1.4467508821531001</c:v>
                </c:pt>
                <c:pt idx="4651">
                  <c:v>1.4545323882563601</c:v>
                </c:pt>
                <c:pt idx="4652">
                  <c:v>1.4761640624094099</c:v>
                </c:pt>
                <c:pt idx="4653">
                  <c:v>1.48053605257496</c:v>
                </c:pt>
                <c:pt idx="4654">
                  <c:v>1.48370120378663</c:v>
                </c:pt>
                <c:pt idx="4655">
                  <c:v>1.4859029564606301</c:v>
                </c:pt>
                <c:pt idx="4656">
                  <c:v>1.48694553570069</c:v>
                </c:pt>
                <c:pt idx="4657">
                  <c:v>1.48733915360914</c:v>
                </c:pt>
                <c:pt idx="4658">
                  <c:v>1.48709637996934</c:v>
                </c:pt>
                <c:pt idx="4659">
                  <c:v>1.4864490195820601</c:v>
                </c:pt>
                <c:pt idx="4660">
                  <c:v>1.4888974285918599</c:v>
                </c:pt>
                <c:pt idx="4661">
                  <c:v>1.4880788231052999</c:v>
                </c:pt>
                <c:pt idx="4662">
                  <c:v>1.4875372905264299</c:v>
                </c:pt>
                <c:pt idx="4663">
                  <c:v>1.4872799981714999</c:v>
                </c:pt>
                <c:pt idx="4664">
                  <c:v>1.4876745568744301</c:v>
                </c:pt>
                <c:pt idx="4665">
                  <c:v>1.4887852400681101</c:v>
                </c:pt>
                <c:pt idx="4666">
                  <c:v>1.4907257546663899</c:v>
                </c:pt>
                <c:pt idx="4667">
                  <c:v>1.4934728068423899</c:v>
                </c:pt>
                <c:pt idx="4668">
                  <c:v>1.5092044687642601</c:v>
                </c:pt>
                <c:pt idx="4669">
                  <c:v>1.51390651672516</c:v>
                </c:pt>
                <c:pt idx="4670">
                  <c:v>1.5197946591860001</c:v>
                </c:pt>
                <c:pt idx="4671">
                  <c:v>1.52676921288953</c:v>
                </c:pt>
                <c:pt idx="4672">
                  <c:v>1.5351870169753601</c:v>
                </c:pt>
                <c:pt idx="4673">
                  <c:v>1.5444482555649399</c:v>
                </c:pt>
                <c:pt idx="4674">
                  <c:v>1.5542834776710599</c:v>
                </c:pt>
                <c:pt idx="4675">
                  <c:v>1.56545233399683</c:v>
                </c:pt>
                <c:pt idx="4676">
                  <c:v>1.60189814143751</c:v>
                </c:pt>
                <c:pt idx="4677">
                  <c:v>1.61289410149</c:v>
                </c:pt>
                <c:pt idx="4678">
                  <c:v>1.6254232578596099</c:v>
                </c:pt>
                <c:pt idx="4679">
                  <c:v>1.63813932784373</c:v>
                </c:pt>
                <c:pt idx="4680">
                  <c:v>1.65099038743948</c:v>
                </c:pt>
                <c:pt idx="4681">
                  <c:v>1.6633766544313999</c:v>
                </c:pt>
                <c:pt idx="4682">
                  <c:v>1.6760523727738199</c:v>
                </c:pt>
                <c:pt idx="4683">
                  <c:v>1.6878454263482301</c:v>
                </c:pt>
                <c:pt idx="4684">
                  <c:v>1.7230683125049699</c:v>
                </c:pt>
                <c:pt idx="4685">
                  <c:v>1.73364901556017</c:v>
                </c:pt>
                <c:pt idx="4686">
                  <c:v>1.74350654808309</c:v>
                </c:pt>
                <c:pt idx="4687">
                  <c:v>1.7530703776557199</c:v>
                </c:pt>
                <c:pt idx="4688">
                  <c:v>1.76177388075624</c:v>
                </c:pt>
                <c:pt idx="4689">
                  <c:v>1.7695398274066001</c:v>
                </c:pt>
                <c:pt idx="4690">
                  <c:v>1.77636484383382</c:v>
                </c:pt>
                <c:pt idx="4691">
                  <c:v>1.7822638920401801</c:v>
                </c:pt>
                <c:pt idx="4692">
                  <c:v>1.79795862720786</c:v>
                </c:pt>
                <c:pt idx="4693">
                  <c:v>1.8018879366985101</c:v>
                </c:pt>
                <c:pt idx="4694">
                  <c:v>1.8050548371775901</c:v>
                </c:pt>
                <c:pt idx="4695">
                  <c:v>1.80758058075066</c:v>
                </c:pt>
                <c:pt idx="4696">
                  <c:v>1.8093415137696101</c:v>
                </c:pt>
                <c:pt idx="4697">
                  <c:v>1.8106671138755499</c:v>
                </c:pt>
                <c:pt idx="4698">
                  <c:v>1.8115490773309699</c:v>
                </c:pt>
                <c:pt idx="4699">
                  <c:v>1.81223775090505</c:v>
                </c:pt>
                <c:pt idx="4700">
                  <c:v>1.82131227335145</c:v>
                </c:pt>
                <c:pt idx="4701">
                  <c:v>1.82139996949816</c:v>
                </c:pt>
                <c:pt idx="4702">
                  <c:v>1.82207633800997</c:v>
                </c:pt>
                <c:pt idx="4703">
                  <c:v>1.82298477745323</c:v>
                </c:pt>
                <c:pt idx="4704">
                  <c:v>1.8244409559656101</c:v>
                </c:pt>
                <c:pt idx="4705">
                  <c:v>1.82670561579709</c:v>
                </c:pt>
                <c:pt idx="4706">
                  <c:v>1.8296669425689001</c:v>
                </c:pt>
                <c:pt idx="4707">
                  <c:v>1.8337581271879799</c:v>
                </c:pt>
                <c:pt idx="4708">
                  <c:v>1.85279641771141</c:v>
                </c:pt>
                <c:pt idx="4709">
                  <c:v>1.8591780645662399</c:v>
                </c:pt>
                <c:pt idx="4710">
                  <c:v>1.8672984393462999</c:v>
                </c:pt>
                <c:pt idx="4711">
                  <c:v>1.87719541223089</c:v>
                </c:pt>
                <c:pt idx="4712">
                  <c:v>1.8886314011208201</c:v>
                </c:pt>
                <c:pt idx="4713">
                  <c:v>1.9019793776523899</c:v>
                </c:pt>
                <c:pt idx="4714">
                  <c:v>1.9171865522168601</c:v>
                </c:pt>
                <c:pt idx="4715">
                  <c:v>1.9341750748955</c:v>
                </c:pt>
                <c:pt idx="4716">
                  <c:v>1.9922804991099199</c:v>
                </c:pt>
                <c:pt idx="4717">
                  <c:v>2.01094463106209</c:v>
                </c:pt>
                <c:pt idx="4718">
                  <c:v>2.0338659044203302</c:v>
                </c:pt>
                <c:pt idx="4719">
                  <c:v>2.0569617532334799</c:v>
                </c:pt>
                <c:pt idx="4720">
                  <c:v>2.0826470691405699</c:v>
                </c:pt>
                <c:pt idx="4721">
                  <c:v>2.1084873270343101</c:v>
                </c:pt>
                <c:pt idx="4722">
                  <c:v>2.1366117268353602</c:v>
                </c:pt>
                <c:pt idx="4723">
                  <c:v>2.1649252006469202</c:v>
                </c:pt>
                <c:pt idx="4724">
                  <c:v>2.2539136710179801</c:v>
                </c:pt>
                <c:pt idx="4725">
                  <c:v>2.2826430502984798</c:v>
                </c:pt>
                <c:pt idx="4726">
                  <c:v>2.31172464038871</c:v>
                </c:pt>
                <c:pt idx="4727">
                  <c:v>2.3423663980149998</c:v>
                </c:pt>
                <c:pt idx="4728">
                  <c:v>2.37299710579232</c:v>
                </c:pt>
                <c:pt idx="4729">
                  <c:v>2.4032723927640798</c:v>
                </c:pt>
                <c:pt idx="4730">
                  <c:v>2.4331529414737298</c:v>
                </c:pt>
                <c:pt idx="4731">
                  <c:v>2.46245122595937</c:v>
                </c:pt>
                <c:pt idx="4732">
                  <c:v>2.54706704180626</c:v>
                </c:pt>
                <c:pt idx="4733">
                  <c:v>2.57466428990096</c:v>
                </c:pt>
                <c:pt idx="4734">
                  <c:v>2.6003080238294798</c:v>
                </c:pt>
                <c:pt idx="4735">
                  <c:v>2.6252939442302399</c:v>
                </c:pt>
                <c:pt idx="4736">
                  <c:v>2.6475860020319302</c:v>
                </c:pt>
                <c:pt idx="4737">
                  <c:v>2.66808779877416</c:v>
                </c:pt>
                <c:pt idx="4738">
                  <c:v>2.6877660209761398</c:v>
                </c:pt>
                <c:pt idx="4739">
                  <c:v>2.7045456377211701</c:v>
                </c:pt>
                <c:pt idx="4740">
                  <c:v>2.7547830690526198</c:v>
                </c:pt>
                <c:pt idx="4741">
                  <c:v>2.76723995357847</c:v>
                </c:pt>
                <c:pt idx="4742">
                  <c:v>2.7782940941658798</c:v>
                </c:pt>
                <c:pt idx="4743">
                  <c:v>2.7866985653232699</c:v>
                </c:pt>
                <c:pt idx="4744">
                  <c:v>2.7935358491795799</c:v>
                </c:pt>
                <c:pt idx="4745">
                  <c:v>2.7983192140760198</c:v>
                </c:pt>
                <c:pt idx="4746">
                  <c:v>2.8011554580178699</c:v>
                </c:pt>
                <c:pt idx="4747">
                  <c:v>2.80213566136656</c:v>
                </c:pt>
                <c:pt idx="4748">
                  <c:v>2.8066040840853899</c:v>
                </c:pt>
                <c:pt idx="4749">
                  <c:v>2.8041866199798999</c:v>
                </c:pt>
                <c:pt idx="4750">
                  <c:v>2.8004977234800101</c:v>
                </c:pt>
                <c:pt idx="4751">
                  <c:v>2.7956024121937202</c:v>
                </c:pt>
                <c:pt idx="4752">
                  <c:v>2.78970404681291</c:v>
                </c:pt>
                <c:pt idx="4753">
                  <c:v>2.7830436413405399</c:v>
                </c:pt>
                <c:pt idx="4754">
                  <c:v>2.7758163951480399</c:v>
                </c:pt>
                <c:pt idx="4755">
                  <c:v>2.7682314390743001</c:v>
                </c:pt>
                <c:pt idx="4756">
                  <c:v>2.75239928339664</c:v>
                </c:pt>
                <c:pt idx="4757">
                  <c:v>2.7451514649278899</c:v>
                </c:pt>
                <c:pt idx="4758">
                  <c:v>2.7378464396753199</c:v>
                </c:pt>
                <c:pt idx="4759">
                  <c:v>2.7310548845096898</c:v>
                </c:pt>
                <c:pt idx="4760">
                  <c:v>2.7250037814015999</c:v>
                </c:pt>
                <c:pt idx="4761">
                  <c:v>2.7196272294494599</c:v>
                </c:pt>
                <c:pt idx="4762">
                  <c:v>2.7151838185843298</c:v>
                </c:pt>
                <c:pt idx="4763">
                  <c:v>2.7117497522765599</c:v>
                </c:pt>
                <c:pt idx="4764">
                  <c:v>2.7111268077099901</c:v>
                </c:pt>
                <c:pt idx="4765">
                  <c:v>2.7100729335031701</c:v>
                </c:pt>
                <c:pt idx="4766">
                  <c:v>2.7103609072420598</c:v>
                </c:pt>
                <c:pt idx="4767">
                  <c:v>2.7119079664750001</c:v>
                </c:pt>
                <c:pt idx="4768">
                  <c:v>2.7145236668087298</c:v>
                </c:pt>
                <c:pt idx="4769">
                  <c:v>2.7186960139717602</c:v>
                </c:pt>
                <c:pt idx="4770">
                  <c:v>2.7240321942264498</c:v>
                </c:pt>
                <c:pt idx="4771">
                  <c:v>2.7307131744090398</c:v>
                </c:pt>
                <c:pt idx="4772">
                  <c:v>2.7577394470065699</c:v>
                </c:pt>
                <c:pt idx="4773">
                  <c:v>2.7661692460264402</c:v>
                </c:pt>
                <c:pt idx="4774">
                  <c:v>2.7752800540915299</c:v>
                </c:pt>
                <c:pt idx="4775">
                  <c:v>2.78554536955177</c:v>
                </c:pt>
                <c:pt idx="4776">
                  <c:v>2.7962827663346701</c:v>
                </c:pt>
                <c:pt idx="4777">
                  <c:v>2.80730683962816</c:v>
                </c:pt>
                <c:pt idx="4778">
                  <c:v>2.8181774925054501</c:v>
                </c:pt>
                <c:pt idx="4779">
                  <c:v>2.8296495132011099</c:v>
                </c:pt>
                <c:pt idx="4780">
                  <c:v>2.8654577330486601</c:v>
                </c:pt>
                <c:pt idx="4781">
                  <c:v>2.8760460483481798</c:v>
                </c:pt>
                <c:pt idx="4782">
                  <c:v>2.8862834733075902</c:v>
                </c:pt>
                <c:pt idx="4783">
                  <c:v>2.89608241933594</c:v>
                </c:pt>
                <c:pt idx="4784">
                  <c:v>2.9060246712302198</c:v>
                </c:pt>
                <c:pt idx="4785">
                  <c:v>2.91472269543624</c:v>
                </c:pt>
                <c:pt idx="4786">
                  <c:v>2.9231683150179002</c:v>
                </c:pt>
                <c:pt idx="4787">
                  <c:v>2.93049971874045</c:v>
                </c:pt>
                <c:pt idx="4788">
                  <c:v>2.9546319679814901</c:v>
                </c:pt>
                <c:pt idx="4789">
                  <c:v>2.9603979965651699</c:v>
                </c:pt>
                <c:pt idx="4790">
                  <c:v>2.9653872460244299</c:v>
                </c:pt>
                <c:pt idx="4791">
                  <c:v>2.9700746626894401</c:v>
                </c:pt>
                <c:pt idx="4792">
                  <c:v>2.9736169737440998</c:v>
                </c:pt>
                <c:pt idx="4793">
                  <c:v>2.9767595731970098</c:v>
                </c:pt>
                <c:pt idx="4794">
                  <c:v>2.9790364931893398</c:v>
                </c:pt>
                <c:pt idx="4795">
                  <c:v>2.9810075826423899</c:v>
                </c:pt>
                <c:pt idx="4796">
                  <c:v>2.9908832154989802</c:v>
                </c:pt>
                <c:pt idx="4797">
                  <c:v>2.9917399607664898</c:v>
                </c:pt>
                <c:pt idx="4798">
                  <c:v>2.9924469338288699</c:v>
                </c:pt>
                <c:pt idx="4799">
                  <c:v>2.9930278436405899</c:v>
                </c:pt>
                <c:pt idx="4800">
                  <c:v>2.9935744890010998</c:v>
                </c:pt>
                <c:pt idx="4801">
                  <c:v>2.9940984650382698</c:v>
                </c:pt>
                <c:pt idx="4802">
                  <c:v>2.9946975708508998</c:v>
                </c:pt>
                <c:pt idx="4803">
                  <c:v>2.9955975080962798</c:v>
                </c:pt>
                <c:pt idx="4804">
                  <c:v>3.0058527743721601</c:v>
                </c:pt>
                <c:pt idx="4805">
                  <c:v>3.00743811922186</c:v>
                </c:pt>
                <c:pt idx="4806">
                  <c:v>3.0098500204443499</c:v>
                </c:pt>
                <c:pt idx="4807">
                  <c:v>3.0127017031110199</c:v>
                </c:pt>
                <c:pt idx="4808">
                  <c:v>3.0166398259852598</c:v>
                </c:pt>
                <c:pt idx="4809">
                  <c:v>3.0212755950301902</c:v>
                </c:pt>
                <c:pt idx="4810">
                  <c:v>3.02678040759691</c:v>
                </c:pt>
                <c:pt idx="4811">
                  <c:v>3.0336026915895</c:v>
                </c:pt>
                <c:pt idx="4812">
                  <c:v>3.0636688359037199</c:v>
                </c:pt>
                <c:pt idx="4813">
                  <c:v>3.0722817603781398</c:v>
                </c:pt>
                <c:pt idx="4814">
                  <c:v>3.0827415285108501</c:v>
                </c:pt>
                <c:pt idx="4815">
                  <c:v>3.09445958946801</c:v>
                </c:pt>
                <c:pt idx="4816">
                  <c:v>3.10674226889848</c:v>
                </c:pt>
                <c:pt idx="4817">
                  <c:v>3.1210019930652</c:v>
                </c:pt>
                <c:pt idx="4818">
                  <c:v>3.1365135600721099</c:v>
                </c:pt>
                <c:pt idx="4819">
                  <c:v>3.1532416736734299</c:v>
                </c:pt>
                <c:pt idx="4820">
                  <c:v>3.2116458682783202</c:v>
                </c:pt>
                <c:pt idx="4821">
                  <c:v>3.22950176790328</c:v>
                </c:pt>
                <c:pt idx="4822">
                  <c:v>3.2493157888573601</c:v>
                </c:pt>
                <c:pt idx="4823">
                  <c:v>3.2688658645765001</c:v>
                </c:pt>
                <c:pt idx="4824">
                  <c:v>3.2902371829661101</c:v>
                </c:pt>
                <c:pt idx="4825">
                  <c:v>3.3121426361299799</c:v>
                </c:pt>
                <c:pt idx="4826">
                  <c:v>3.3340861294838402</c:v>
                </c:pt>
                <c:pt idx="4827">
                  <c:v>3.3567808045721801</c:v>
                </c:pt>
                <c:pt idx="4828">
                  <c:v>3.4303678951931</c:v>
                </c:pt>
                <c:pt idx="4829">
                  <c:v>3.45092360728166</c:v>
                </c:pt>
                <c:pt idx="4830">
                  <c:v>3.4736338536085301</c:v>
                </c:pt>
                <c:pt idx="4831">
                  <c:v>3.49641182724781</c:v>
                </c:pt>
                <c:pt idx="4832">
                  <c:v>3.5177334139880401</c:v>
                </c:pt>
                <c:pt idx="4833">
                  <c:v>3.5396841614578101</c:v>
                </c:pt>
                <c:pt idx="4834">
                  <c:v>3.56026326186538</c:v>
                </c:pt>
                <c:pt idx="4835">
                  <c:v>3.58086571018457</c:v>
                </c:pt>
                <c:pt idx="4836">
                  <c:v>3.6440822255941399</c:v>
                </c:pt>
                <c:pt idx="4837">
                  <c:v>3.66124237126443</c:v>
                </c:pt>
                <c:pt idx="4838">
                  <c:v>3.6790928052306202</c:v>
                </c:pt>
                <c:pt idx="4839">
                  <c:v>3.695011854998</c:v>
                </c:pt>
                <c:pt idx="4840">
                  <c:v>3.7107194926122999</c:v>
                </c:pt>
                <c:pt idx="4841">
                  <c:v>3.7245445258248999</c:v>
                </c:pt>
                <c:pt idx="4842">
                  <c:v>3.7375741437122301</c:v>
                </c:pt>
                <c:pt idx="4843">
                  <c:v>3.74980065583545</c:v>
                </c:pt>
                <c:pt idx="4844">
                  <c:v>3.7905924672515199</c:v>
                </c:pt>
                <c:pt idx="4845">
                  <c:v>3.8002221737166701</c:v>
                </c:pt>
                <c:pt idx="4846">
                  <c:v>3.80959212033178</c:v>
                </c:pt>
                <c:pt idx="4847">
                  <c:v>3.8181639503341298</c:v>
                </c:pt>
                <c:pt idx="4848">
                  <c:v>3.8256795932926502</c:v>
                </c:pt>
                <c:pt idx="4849">
                  <c:v>3.8327672444782599</c:v>
                </c:pt>
                <c:pt idx="4850">
                  <c:v>3.8395099715544001</c:v>
                </c:pt>
                <c:pt idx="4851">
                  <c:v>3.8459962764311402</c:v>
                </c:pt>
                <c:pt idx="4852">
                  <c:v>3.8721468619663999</c:v>
                </c:pt>
                <c:pt idx="4853">
                  <c:v>3.8771649193489899</c:v>
                </c:pt>
                <c:pt idx="4854">
                  <c:v>3.8828391641669802</c:v>
                </c:pt>
                <c:pt idx="4855">
                  <c:v>3.88853647864092</c:v>
                </c:pt>
                <c:pt idx="4856">
                  <c:v>3.8943258238935301</c:v>
                </c:pt>
                <c:pt idx="4857">
                  <c:v>3.9003038390951201</c:v>
                </c:pt>
                <c:pt idx="4858">
                  <c:v>3.90656126342695</c:v>
                </c:pt>
                <c:pt idx="4859">
                  <c:v>3.9131777888428498</c:v>
                </c:pt>
                <c:pt idx="4860">
                  <c:v>3.9422348266459601</c:v>
                </c:pt>
                <c:pt idx="4861">
                  <c:v>3.9491935229056399</c:v>
                </c:pt>
                <c:pt idx="4862">
                  <c:v>3.95717598430253</c:v>
                </c:pt>
                <c:pt idx="4863">
                  <c:v>3.9651153222566999</c:v>
                </c:pt>
                <c:pt idx="4864">
                  <c:v>3.9741438799594899</c:v>
                </c:pt>
                <c:pt idx="4865">
                  <c:v>3.9836924522472099</c:v>
                </c:pt>
                <c:pt idx="4866">
                  <c:v>3.9939467117165801</c:v>
                </c:pt>
                <c:pt idx="4867">
                  <c:v>4.00402632589687</c:v>
                </c:pt>
                <c:pt idx="4868">
                  <c:v>4.0434362800769401</c:v>
                </c:pt>
                <c:pt idx="4869">
                  <c:v>4.0542355425511403</c:v>
                </c:pt>
                <c:pt idx="4870">
                  <c:v>4.0659931902702402</c:v>
                </c:pt>
                <c:pt idx="4871">
                  <c:v>4.0776501248499804</c:v>
                </c:pt>
                <c:pt idx="4872">
                  <c:v>4.0894351006134597</c:v>
                </c:pt>
                <c:pt idx="4873">
                  <c:v>4.1005680476003796</c:v>
                </c:pt>
                <c:pt idx="4874">
                  <c:v>4.11226418099442</c:v>
                </c:pt>
                <c:pt idx="4875">
                  <c:v>4.1237905111414896</c:v>
                </c:pt>
                <c:pt idx="4876">
                  <c:v>4.1646143926449497</c:v>
                </c:pt>
                <c:pt idx="4877">
                  <c:v>4.1745622680627203</c:v>
                </c:pt>
                <c:pt idx="4878">
                  <c:v>4.1849046050927701</c:v>
                </c:pt>
                <c:pt idx="4879">
                  <c:v>4.1946521882482202</c:v>
                </c:pt>
                <c:pt idx="4880">
                  <c:v>4.20322511886312</c:v>
                </c:pt>
                <c:pt idx="4881">
                  <c:v>4.2116364730071698</c:v>
                </c:pt>
                <c:pt idx="4882">
                  <c:v>4.2193332393884599</c:v>
                </c:pt>
                <c:pt idx="4883">
                  <c:v>4.22621393685613</c:v>
                </c:pt>
                <c:pt idx="4884">
                  <c:v>4.2519144879928197</c:v>
                </c:pt>
                <c:pt idx="4885">
                  <c:v>4.2567057367892698</c:v>
                </c:pt>
                <c:pt idx="4886">
                  <c:v>4.26070583081792</c:v>
                </c:pt>
                <c:pt idx="4887">
                  <c:v>4.2642725542447399</c:v>
                </c:pt>
                <c:pt idx="4888">
                  <c:v>4.2670770017098603</c:v>
                </c:pt>
                <c:pt idx="4889">
                  <c:v>4.2691696012688096</c:v>
                </c:pt>
                <c:pt idx="4890">
                  <c:v>4.2706116663956397</c:v>
                </c:pt>
                <c:pt idx="4891">
                  <c:v>4.2714713416347401</c:v>
                </c:pt>
                <c:pt idx="4892">
                  <c:v>4.2807709630812596</c:v>
                </c:pt>
                <c:pt idx="4893">
                  <c:v>4.2803888854281196</c:v>
                </c:pt>
                <c:pt idx="4894">
                  <c:v>4.2799067937789097</c:v>
                </c:pt>
                <c:pt idx="4895">
                  <c:v>4.2792681428221604</c:v>
                </c:pt>
                <c:pt idx="4896">
                  <c:v>4.2783003826504098</c:v>
                </c:pt>
                <c:pt idx="4897">
                  <c:v>4.2774078074848303</c:v>
                </c:pt>
                <c:pt idx="4898">
                  <c:v>4.2763626108919404</c:v>
                </c:pt>
                <c:pt idx="4899">
                  <c:v>4.2755936838514303</c:v>
                </c:pt>
                <c:pt idx="4900">
                  <c:v>4.28179995616608</c:v>
                </c:pt>
                <c:pt idx="4901">
                  <c:v>4.28116133260695</c:v>
                </c:pt>
                <c:pt idx="4902">
                  <c:v>4.28100621516605</c:v>
                </c:pt>
                <c:pt idx="4903">
                  <c:v>4.2810318733298702</c:v>
                </c:pt>
                <c:pt idx="4904">
                  <c:v>4.2816939015687803</c:v>
                </c:pt>
                <c:pt idx="4905">
                  <c:v>4.2828474059713599</c:v>
                </c:pt>
                <c:pt idx="4906">
                  <c:v>4.2845377215808602</c:v>
                </c:pt>
                <c:pt idx="4907">
                  <c:v>4.2868395691362204</c:v>
                </c:pt>
                <c:pt idx="4908">
                  <c:v>4.3035667465053304</c:v>
                </c:pt>
                <c:pt idx="4909">
                  <c:v>4.3064485852970504</c:v>
                </c:pt>
                <c:pt idx="4910">
                  <c:v>4.3107682411514903</c:v>
                </c:pt>
                <c:pt idx="4911">
                  <c:v>4.3154830448950898</c:v>
                </c:pt>
                <c:pt idx="4912">
                  <c:v>4.3211145300442704</c:v>
                </c:pt>
                <c:pt idx="4913">
                  <c:v>4.32694503235928</c:v>
                </c:pt>
                <c:pt idx="4914">
                  <c:v>4.3338525019233796</c:v>
                </c:pt>
                <c:pt idx="4915">
                  <c:v>4.3408697788081296</c:v>
                </c:pt>
                <c:pt idx="4916">
                  <c:v>4.3717074644477503</c:v>
                </c:pt>
                <c:pt idx="4917">
                  <c:v>4.3795922758219801</c:v>
                </c:pt>
                <c:pt idx="4918">
                  <c:v>4.3885095506441498</c:v>
                </c:pt>
                <c:pt idx="4919">
                  <c:v>4.3977943779726498</c:v>
                </c:pt>
                <c:pt idx="4920">
                  <c:v>4.4074723164724503</c:v>
                </c:pt>
                <c:pt idx="4921">
                  <c:v>4.4170061708399198</c:v>
                </c:pt>
                <c:pt idx="4922">
                  <c:v>4.4274266248715399</c:v>
                </c:pt>
                <c:pt idx="4923">
                  <c:v>4.4377824409866298</c:v>
                </c:pt>
                <c:pt idx="4924">
                  <c:v>4.4762898384672898</c:v>
                </c:pt>
                <c:pt idx="4925">
                  <c:v>4.4855073043412901</c:v>
                </c:pt>
                <c:pt idx="4926">
                  <c:v>4.4957251161439098</c:v>
                </c:pt>
                <c:pt idx="4927">
                  <c:v>4.5060440665337396</c:v>
                </c:pt>
                <c:pt idx="4928">
                  <c:v>4.5161956237246796</c:v>
                </c:pt>
                <c:pt idx="4929">
                  <c:v>4.5260538804285799</c:v>
                </c:pt>
                <c:pt idx="4930">
                  <c:v>4.5356229362077203</c:v>
                </c:pt>
                <c:pt idx="4931">
                  <c:v>4.54420576581742</c:v>
                </c:pt>
                <c:pt idx="4932">
                  <c:v>4.5779708485514998</c:v>
                </c:pt>
                <c:pt idx="4933">
                  <c:v>4.5854558552944997</c:v>
                </c:pt>
                <c:pt idx="4934">
                  <c:v>4.5931454605248696</c:v>
                </c:pt>
                <c:pt idx="4935">
                  <c:v>4.6002126050155603</c:v>
                </c:pt>
                <c:pt idx="4936">
                  <c:v>4.60668300570428</c:v>
                </c:pt>
                <c:pt idx="4937">
                  <c:v>4.6124589657371704</c:v>
                </c:pt>
                <c:pt idx="4938">
                  <c:v>4.61711337697876</c:v>
                </c:pt>
                <c:pt idx="4939">
                  <c:v>4.6214878489549598</c:v>
                </c:pt>
                <c:pt idx="4940">
                  <c:v>4.64069938467743</c:v>
                </c:pt>
                <c:pt idx="4941">
                  <c:v>4.64293094123187</c:v>
                </c:pt>
                <c:pt idx="4942">
                  <c:v>4.6450061325318401</c:v>
                </c:pt>
                <c:pt idx="4943">
                  <c:v>4.6461459855565801</c:v>
                </c:pt>
                <c:pt idx="4944">
                  <c:v>4.6467867164077203</c:v>
                </c:pt>
                <c:pt idx="4945">
                  <c:v>4.6464646572926096</c:v>
                </c:pt>
                <c:pt idx="4946">
                  <c:v>4.6455287040114097</c:v>
                </c:pt>
                <c:pt idx="4947">
                  <c:v>4.6437308166042399</c:v>
                </c:pt>
                <c:pt idx="4948">
                  <c:v>4.64452696649992</c:v>
                </c:pt>
                <c:pt idx="4949">
                  <c:v>4.6411626085387896</c:v>
                </c:pt>
                <c:pt idx="4950">
                  <c:v>4.6370195817497297</c:v>
                </c:pt>
                <c:pt idx="4951">
                  <c:v>4.6320939157848997</c:v>
                </c:pt>
                <c:pt idx="4952">
                  <c:v>4.6263658047435401</c:v>
                </c:pt>
                <c:pt idx="4953">
                  <c:v>4.6199464176454796</c:v>
                </c:pt>
                <c:pt idx="4954">
                  <c:v>4.6126954166553702</c:v>
                </c:pt>
                <c:pt idx="4955">
                  <c:v>4.6046892266216899</c:v>
                </c:pt>
                <c:pt idx="4956">
                  <c:v>4.5739923899596899</c:v>
                </c:pt>
                <c:pt idx="4957">
                  <c:v>4.5656989325827899</c:v>
                </c:pt>
                <c:pt idx="4958">
                  <c:v>4.5555923728724599</c:v>
                </c:pt>
                <c:pt idx="4959">
                  <c:v>4.5448668069415801</c:v>
                </c:pt>
                <c:pt idx="4960">
                  <c:v>4.5335231332202</c:v>
                </c:pt>
                <c:pt idx="4961">
                  <c:v>4.5216239523154798</c:v>
                </c:pt>
                <c:pt idx="4962">
                  <c:v>4.5091859757731401</c:v>
                </c:pt>
                <c:pt idx="4963">
                  <c:v>4.4966399707880598</c:v>
                </c:pt>
                <c:pt idx="4964">
                  <c:v>4.4651327343010898</c:v>
                </c:pt>
                <c:pt idx="4965">
                  <c:v>4.4517756232653101</c:v>
                </c:pt>
                <c:pt idx="4966">
                  <c:v>4.4376284595548299</c:v>
                </c:pt>
                <c:pt idx="4967">
                  <c:v>4.4231088266443903</c:v>
                </c:pt>
                <c:pt idx="4968">
                  <c:v>4.4083092019739203</c:v>
                </c:pt>
                <c:pt idx="4969">
                  <c:v>4.3932010108979496</c:v>
                </c:pt>
                <c:pt idx="4970">
                  <c:v>4.3785499557029297</c:v>
                </c:pt>
                <c:pt idx="4971">
                  <c:v>4.3629872939571204</c:v>
                </c:pt>
                <c:pt idx="4972">
                  <c:v>4.3235061533760399</c:v>
                </c:pt>
                <c:pt idx="4973">
                  <c:v>4.3082358187512799</c:v>
                </c:pt>
                <c:pt idx="4974">
                  <c:v>4.29241470602362</c:v>
                </c:pt>
                <c:pt idx="4975">
                  <c:v>4.2765659374019203</c:v>
                </c:pt>
                <c:pt idx="4976">
                  <c:v>4.2614760296807903</c:v>
                </c:pt>
                <c:pt idx="4977">
                  <c:v>4.2458541865276498</c:v>
                </c:pt>
                <c:pt idx="4978">
                  <c:v>4.2304242356329498</c:v>
                </c:pt>
                <c:pt idx="4979">
                  <c:v>4.2153453996939501</c:v>
                </c:pt>
                <c:pt idx="4980">
                  <c:v>4.1781278935543602</c:v>
                </c:pt>
                <c:pt idx="4981">
                  <c:v>4.1644469498404897</c:v>
                </c:pt>
                <c:pt idx="4982">
                  <c:v>4.1509994142711903</c:v>
                </c:pt>
                <c:pt idx="4983">
                  <c:v>4.1385474334851002</c:v>
                </c:pt>
                <c:pt idx="4984">
                  <c:v>4.1264942022958699</c:v>
                </c:pt>
                <c:pt idx="4985">
                  <c:v>4.1153645045336704</c:v>
                </c:pt>
                <c:pt idx="4986">
                  <c:v>4.1052567522455696</c:v>
                </c:pt>
                <c:pt idx="4987">
                  <c:v>4.0963010516429499</c:v>
                </c:pt>
                <c:pt idx="4988">
                  <c:v>4.0797445547345603</c:v>
                </c:pt>
                <c:pt idx="4989">
                  <c:v>4.0732387542260904</c:v>
                </c:pt>
                <c:pt idx="4990">
                  <c:v>4.0682755639897499</c:v>
                </c:pt>
                <c:pt idx="4991">
                  <c:v>4.0646838433686003</c:v>
                </c:pt>
                <c:pt idx="4992">
                  <c:v>4.0625607999856399</c:v>
                </c:pt>
                <c:pt idx="4993">
                  <c:v>4.0619337946030001</c:v>
                </c:pt>
                <c:pt idx="4994">
                  <c:v>4.0627330981937897</c:v>
                </c:pt>
                <c:pt idx="4995">
                  <c:v>4.06490498168528</c:v>
                </c:pt>
                <c:pt idx="4996">
                  <c:v>4.08175137754447</c:v>
                </c:pt>
                <c:pt idx="4997">
                  <c:v>4.0864626937849398</c:v>
                </c:pt>
                <c:pt idx="4998">
                  <c:v>4.09274040488173</c:v>
                </c:pt>
                <c:pt idx="4999">
                  <c:v>4.0997347378119704</c:v>
                </c:pt>
                <c:pt idx="5000">
                  <c:v>4.1081892572861802</c:v>
                </c:pt>
                <c:pt idx="5001">
                  <c:v>4.11752136786221</c:v>
                </c:pt>
                <c:pt idx="5002">
                  <c:v>4.1276016578947896</c:v>
                </c:pt>
                <c:pt idx="5003">
                  <c:v>4.1383358609633802</c:v>
                </c:pt>
                <c:pt idx="5004">
                  <c:v>4.1776323195312903</c:v>
                </c:pt>
                <c:pt idx="5005">
                  <c:v>4.1877870250461902</c:v>
                </c:pt>
                <c:pt idx="5006">
                  <c:v>4.1996502953166797</c:v>
                </c:pt>
                <c:pt idx="5007">
                  <c:v>4.2108907895126704</c:v>
                </c:pt>
                <c:pt idx="5008">
                  <c:v>4.2229411311052703</c:v>
                </c:pt>
                <c:pt idx="5009">
                  <c:v>4.2338638883888597</c:v>
                </c:pt>
                <c:pt idx="5010">
                  <c:v>4.2451167974828401</c:v>
                </c:pt>
                <c:pt idx="5011">
                  <c:v>4.2552696581040097</c:v>
                </c:pt>
                <c:pt idx="5012">
                  <c:v>4.2915081951557301</c:v>
                </c:pt>
                <c:pt idx="5013">
                  <c:v>4.3004617416577604</c:v>
                </c:pt>
                <c:pt idx="5014">
                  <c:v>4.3086768384651899</c:v>
                </c:pt>
                <c:pt idx="5015">
                  <c:v>4.31674453318651</c:v>
                </c:pt>
                <c:pt idx="5016">
                  <c:v>4.3233402463750599</c:v>
                </c:pt>
                <c:pt idx="5017">
                  <c:v>4.3294461535251303</c:v>
                </c:pt>
                <c:pt idx="5018">
                  <c:v>4.3341922124085404</c:v>
                </c:pt>
                <c:pt idx="5019">
                  <c:v>4.33797837558879</c:v>
                </c:pt>
                <c:pt idx="5020">
                  <c:v>4.3539956594025604</c:v>
                </c:pt>
                <c:pt idx="5021">
                  <c:v>4.3558365386516504</c:v>
                </c:pt>
                <c:pt idx="5022">
                  <c:v>4.3569313145653696</c:v>
                </c:pt>
                <c:pt idx="5023">
                  <c:v>4.3569476448741904</c:v>
                </c:pt>
                <c:pt idx="5024">
                  <c:v>4.3561404376481097</c:v>
                </c:pt>
                <c:pt idx="5025">
                  <c:v>4.3543594810307704</c:v>
                </c:pt>
                <c:pt idx="5026">
                  <c:v>4.3518131361827601</c:v>
                </c:pt>
                <c:pt idx="5027">
                  <c:v>4.34853136621276</c:v>
                </c:pt>
                <c:pt idx="5028">
                  <c:v>4.3440125396950204</c:v>
                </c:pt>
                <c:pt idx="5029">
                  <c:v>4.3394459774064602</c:v>
                </c:pt>
                <c:pt idx="5030">
                  <c:v>4.3343402800467201</c:v>
                </c:pt>
                <c:pt idx="5031">
                  <c:v>4.3288625851816596</c:v>
                </c:pt>
                <c:pt idx="5032">
                  <c:v>4.3229578735680496</c:v>
                </c:pt>
                <c:pt idx="5033">
                  <c:v>4.3168376227732104</c:v>
                </c:pt>
                <c:pt idx="5034">
                  <c:v>4.3105162445008398</c:v>
                </c:pt>
                <c:pt idx="5035">
                  <c:v>4.3040549839267399</c:v>
                </c:pt>
                <c:pt idx="5036">
                  <c:v>4.29233213844359</c:v>
                </c:pt>
                <c:pt idx="5037">
                  <c:v>4.28628863857063</c:v>
                </c:pt>
                <c:pt idx="5038">
                  <c:v>4.2802855217077704</c:v>
                </c:pt>
                <c:pt idx="5039">
                  <c:v>4.2746990788238497</c:v>
                </c:pt>
                <c:pt idx="5040">
                  <c:v>4.2694356643942202</c:v>
                </c:pt>
                <c:pt idx="5041">
                  <c:v>4.2647227254032396</c:v>
                </c:pt>
                <c:pt idx="5042">
                  <c:v>4.2605101832731602</c:v>
                </c:pt>
                <c:pt idx="5043">
                  <c:v>4.2569337038591302</c:v>
                </c:pt>
                <c:pt idx="5044">
                  <c:v>4.2548375835875696</c:v>
                </c:pt>
                <c:pt idx="5045">
                  <c:v>4.2526295562273004</c:v>
                </c:pt>
                <c:pt idx="5046">
                  <c:v>4.25115829307944</c:v>
                </c:pt>
                <c:pt idx="5047">
                  <c:v>4.2503930849540099</c:v>
                </c:pt>
                <c:pt idx="5048">
                  <c:v>4.2505014575414597</c:v>
                </c:pt>
                <c:pt idx="5049">
                  <c:v>4.25124469669103</c:v>
                </c:pt>
                <c:pt idx="5050">
                  <c:v>4.2526164201629104</c:v>
                </c:pt>
                <c:pt idx="5051">
                  <c:v>4.2548811640872604</c:v>
                </c:pt>
                <c:pt idx="5052">
                  <c:v>4.2696014420816404</c:v>
                </c:pt>
                <c:pt idx="5053">
                  <c:v>4.2722665708456997</c:v>
                </c:pt>
                <c:pt idx="5054">
                  <c:v>4.2763021201522902</c:v>
                </c:pt>
                <c:pt idx="5055">
                  <c:v>4.2805381600482004</c:v>
                </c:pt>
                <c:pt idx="5056">
                  <c:v>4.2849589314158898</c:v>
                </c:pt>
                <c:pt idx="5057">
                  <c:v>4.2897455843504897</c:v>
                </c:pt>
                <c:pt idx="5058">
                  <c:v>4.2945348981864999</c:v>
                </c:pt>
                <c:pt idx="5059">
                  <c:v>4.2993699236581397</c:v>
                </c:pt>
                <c:pt idx="5060">
                  <c:v>4.3210096515102903</c:v>
                </c:pt>
                <c:pt idx="5061">
                  <c:v>4.3252146493436401</c:v>
                </c:pt>
                <c:pt idx="5062">
                  <c:v>4.3295907824476103</c:v>
                </c:pt>
                <c:pt idx="5063">
                  <c:v>4.33421648338647</c:v>
                </c:pt>
                <c:pt idx="5064">
                  <c:v>4.3380705455873203</c:v>
                </c:pt>
                <c:pt idx="5065">
                  <c:v>4.3419433412441197</c:v>
                </c:pt>
                <c:pt idx="5066">
                  <c:v>4.3452236645713302</c:v>
                </c:pt>
                <c:pt idx="5067">
                  <c:v>4.3482105647422697</c:v>
                </c:pt>
                <c:pt idx="5068">
                  <c:v>4.3633865032950503</c:v>
                </c:pt>
                <c:pt idx="5069">
                  <c:v>4.3651271781012904</c:v>
                </c:pt>
                <c:pt idx="5070">
                  <c:v>4.3669864891938497</c:v>
                </c:pt>
                <c:pt idx="5071">
                  <c:v>4.3682074044528196</c:v>
                </c:pt>
                <c:pt idx="5072">
                  <c:v>4.3693585943947904</c:v>
                </c:pt>
                <c:pt idx="5073">
                  <c:v>4.3698562193947401</c:v>
                </c:pt>
                <c:pt idx="5074">
                  <c:v>4.3702080881981704</c:v>
                </c:pt>
                <c:pt idx="5075">
                  <c:v>4.3700410848496398</c:v>
                </c:pt>
                <c:pt idx="5076">
                  <c:v>4.3767587452681598</c:v>
                </c:pt>
                <c:pt idx="5077">
                  <c:v>4.3759846509831899</c:v>
                </c:pt>
                <c:pt idx="5078">
                  <c:v>4.37493854112265</c:v>
                </c:pt>
                <c:pt idx="5079">
                  <c:v>4.3737144780500996</c:v>
                </c:pt>
                <c:pt idx="5080">
                  <c:v>4.3722305820374903</c:v>
                </c:pt>
                <c:pt idx="5081">
                  <c:v>4.3705051896962503</c:v>
                </c:pt>
                <c:pt idx="5082">
                  <c:v>4.3685491774220697</c:v>
                </c:pt>
                <c:pt idx="5083">
                  <c:v>4.3663702130421402</c:v>
                </c:pt>
                <c:pt idx="5084">
                  <c:v>4.3670681639934603</c:v>
                </c:pt>
                <c:pt idx="5085">
                  <c:v>4.3643690151661803</c:v>
                </c:pt>
                <c:pt idx="5086">
                  <c:v>4.3615883604300398</c:v>
                </c:pt>
                <c:pt idx="5087">
                  <c:v>4.35856791993585</c:v>
                </c:pt>
                <c:pt idx="5088">
                  <c:v>4.3553949249742301</c:v>
                </c:pt>
                <c:pt idx="5089">
                  <c:v>4.3520131340876702</c:v>
                </c:pt>
                <c:pt idx="5090">
                  <c:v>4.3484560075941499</c:v>
                </c:pt>
                <c:pt idx="5091">
                  <c:v>4.3446974159659799</c:v>
                </c:pt>
                <c:pt idx="5092">
                  <c:v>4.3406366243462404</c:v>
                </c:pt>
                <c:pt idx="5093">
                  <c:v>4.3365091903742696</c:v>
                </c:pt>
                <c:pt idx="5094">
                  <c:v>4.3321950162701004</c:v>
                </c:pt>
                <c:pt idx="5095">
                  <c:v>4.32766603843592</c:v>
                </c:pt>
                <c:pt idx="5096">
                  <c:v>4.3229713390323203</c:v>
                </c:pt>
                <c:pt idx="5097">
                  <c:v>4.3181120378556699</c:v>
                </c:pt>
                <c:pt idx="5098">
                  <c:v>4.3130215028672501</c:v>
                </c:pt>
                <c:pt idx="5099">
                  <c:v>4.3077854829321698</c:v>
                </c:pt>
                <c:pt idx="5100">
                  <c:v>4.2992902168615004</c:v>
                </c:pt>
                <c:pt idx="5101">
                  <c:v>4.2939123765029796</c:v>
                </c:pt>
                <c:pt idx="5102">
                  <c:v>4.28825366536653</c:v>
                </c:pt>
                <c:pt idx="5103">
                  <c:v>4.2824956957789304</c:v>
                </c:pt>
                <c:pt idx="5104">
                  <c:v>4.2766618052130996</c:v>
                </c:pt>
                <c:pt idx="5105">
                  <c:v>4.2707756816234701</c:v>
                </c:pt>
                <c:pt idx="5106">
                  <c:v>4.2648539787762596</c:v>
                </c:pt>
                <c:pt idx="5107">
                  <c:v>4.2589289554106902</c:v>
                </c:pt>
                <c:pt idx="5108">
                  <c:v>4.2489395893887503</c:v>
                </c:pt>
                <c:pt idx="5109">
                  <c:v>4.2432575584677004</c:v>
                </c:pt>
                <c:pt idx="5110">
                  <c:v>4.2374624396728899</c:v>
                </c:pt>
                <c:pt idx="5111">
                  <c:v>4.2317267060334798</c:v>
                </c:pt>
                <c:pt idx="5112">
                  <c:v>4.2261794001092401</c:v>
                </c:pt>
                <c:pt idx="5113">
                  <c:v>4.2207535691704603</c:v>
                </c:pt>
                <c:pt idx="5114">
                  <c:v>4.2154167778813303</c:v>
                </c:pt>
                <c:pt idx="5115">
                  <c:v>4.2102252677946401</c:v>
                </c:pt>
                <c:pt idx="5116">
                  <c:v>4.20288396506706</c:v>
                </c:pt>
                <c:pt idx="5117">
                  <c:v>4.1980792349251104</c:v>
                </c:pt>
                <c:pt idx="5118">
                  <c:v>4.1934132780140798</c:v>
                </c:pt>
                <c:pt idx="5119">
                  <c:v>4.1889535770155204</c:v>
                </c:pt>
                <c:pt idx="5120">
                  <c:v>4.1846854573204197</c:v>
                </c:pt>
                <c:pt idx="5121">
                  <c:v>4.1806000147757603</c:v>
                </c:pt>
                <c:pt idx="5122">
                  <c:v>4.1766911517240901</c:v>
                </c:pt>
                <c:pt idx="5123">
                  <c:v>4.1729590238467003</c:v>
                </c:pt>
                <c:pt idx="5124">
                  <c:v>4.1696012357319603</c:v>
                </c:pt>
                <c:pt idx="5125">
                  <c:v>4.1661049149642198</c:v>
                </c:pt>
                <c:pt idx="5126">
                  <c:v>4.1627054465973004</c:v>
                </c:pt>
                <c:pt idx="5127">
                  <c:v>4.1596239034752296</c:v>
                </c:pt>
                <c:pt idx="5128">
                  <c:v>4.1567088304433204</c:v>
                </c:pt>
                <c:pt idx="5129">
                  <c:v>4.1539432673063397</c:v>
                </c:pt>
                <c:pt idx="5130">
                  <c:v>4.1513269198279801</c:v>
                </c:pt>
                <c:pt idx="5131">
                  <c:v>4.1488613708447701</c:v>
                </c:pt>
                <c:pt idx="5132">
                  <c:v>4.1487516462535199</c:v>
                </c:pt>
                <c:pt idx="5133">
                  <c:v>4.1464870736360098</c:v>
                </c:pt>
                <c:pt idx="5134">
                  <c:v>4.1444812335393699</c:v>
                </c:pt>
                <c:pt idx="5135">
                  <c:v>4.1426296643496601</c:v>
                </c:pt>
                <c:pt idx="5136">
                  <c:v>4.1409159805773701</c:v>
                </c:pt>
                <c:pt idx="5137">
                  <c:v>4.13939822105334</c:v>
                </c:pt>
                <c:pt idx="5138">
                  <c:v>4.1380617728028701</c:v>
                </c:pt>
                <c:pt idx="5139">
                  <c:v>4.1368530879319003</c:v>
                </c:pt>
                <c:pt idx="5140">
                  <c:v>4.1403566274005099</c:v>
                </c:pt>
                <c:pt idx="5141">
                  <c:v>4.1395081738388297</c:v>
                </c:pt>
                <c:pt idx="5142">
                  <c:v>4.1389051338674898</c:v>
                </c:pt>
                <c:pt idx="5143">
                  <c:v>4.1385973644287297</c:v>
                </c:pt>
                <c:pt idx="5144">
                  <c:v>4.1384242389633004</c:v>
                </c:pt>
                <c:pt idx="5145">
                  <c:v>4.1384546711896304</c:v>
                </c:pt>
                <c:pt idx="5146">
                  <c:v>4.1384443545209599</c:v>
                </c:pt>
                <c:pt idx="5147">
                  <c:v>4.1387722052882401</c:v>
                </c:pt>
                <c:pt idx="5148">
                  <c:v>4.1463068068612801</c:v>
                </c:pt>
                <c:pt idx="5149">
                  <c:v>4.1467587781203399</c:v>
                </c:pt>
                <c:pt idx="5150">
                  <c:v>4.1473903831404897</c:v>
                </c:pt>
                <c:pt idx="5151">
                  <c:v>4.1480668723991503</c:v>
                </c:pt>
                <c:pt idx="5152">
                  <c:v>4.1487530198257003</c:v>
                </c:pt>
                <c:pt idx="5153">
                  <c:v>4.1492475682040704</c:v>
                </c:pt>
                <c:pt idx="5154">
                  <c:v>4.1498269519134299</c:v>
                </c:pt>
                <c:pt idx="5155">
                  <c:v>4.1503142830168498</c:v>
                </c:pt>
                <c:pt idx="5156">
                  <c:v>4.1576051129694198</c:v>
                </c:pt>
                <c:pt idx="5157">
                  <c:v>4.1576413157248204</c:v>
                </c:pt>
                <c:pt idx="5158">
                  <c:v>4.1574565540427804</c:v>
                </c:pt>
                <c:pt idx="5159">
                  <c:v>4.1571758061056503</c:v>
                </c:pt>
                <c:pt idx="5160">
                  <c:v>4.1564547038523898</c:v>
                </c:pt>
                <c:pt idx="5161">
                  <c:v>4.1555564277007404</c:v>
                </c:pt>
                <c:pt idx="5162">
                  <c:v>4.1541787434702604</c:v>
                </c:pt>
                <c:pt idx="5163">
                  <c:v>4.15248344969919</c:v>
                </c:pt>
                <c:pt idx="5164">
                  <c:v>4.15282399154116</c:v>
                </c:pt>
                <c:pt idx="5165">
                  <c:v>4.1502490904113003</c:v>
                </c:pt>
                <c:pt idx="5166">
                  <c:v>4.1472452414389398</c:v>
                </c:pt>
                <c:pt idx="5167">
                  <c:v>4.1438041779037897</c:v>
                </c:pt>
                <c:pt idx="5168">
                  <c:v>4.1399196559643396</c:v>
                </c:pt>
                <c:pt idx="5169">
                  <c:v>4.1356173078563501</c:v>
                </c:pt>
                <c:pt idx="5170">
                  <c:v>4.1308508665257602</c:v>
                </c:pt>
                <c:pt idx="5171">
                  <c:v>4.1256852310940397</c:v>
                </c:pt>
                <c:pt idx="5172">
                  <c:v>4.1160441717368004</c:v>
                </c:pt>
                <c:pt idx="5173">
                  <c:v>4.1103548935020298</c:v>
                </c:pt>
                <c:pt idx="5174">
                  <c:v>4.1041496651997198</c:v>
                </c:pt>
                <c:pt idx="5175">
                  <c:v>4.09774483629388</c:v>
                </c:pt>
                <c:pt idx="5176">
                  <c:v>4.09107396815911</c:v>
                </c:pt>
                <c:pt idx="5177">
                  <c:v>4.0842505711162103</c:v>
                </c:pt>
                <c:pt idx="5178">
                  <c:v>4.0773007432806301</c:v>
                </c:pt>
                <c:pt idx="5179">
                  <c:v>4.0702971533321701</c:v>
                </c:pt>
                <c:pt idx="5180">
                  <c:v>4.05645026167395</c:v>
                </c:pt>
                <c:pt idx="5181">
                  <c:v>4.0497778838851204</c:v>
                </c:pt>
                <c:pt idx="5182">
                  <c:v>4.0429313371515798</c:v>
                </c:pt>
                <c:pt idx="5183">
                  <c:v>4.0363367773020098</c:v>
                </c:pt>
                <c:pt idx="5184">
                  <c:v>4.0298869159355304</c:v>
                </c:pt>
                <c:pt idx="5185">
                  <c:v>4.0238482794187602</c:v>
                </c:pt>
                <c:pt idx="5186">
                  <c:v>4.0180594169814503</c:v>
                </c:pt>
                <c:pt idx="5187">
                  <c:v>4.0127521487134103</c:v>
                </c:pt>
                <c:pt idx="5188">
                  <c:v>4.0045732898233997</c:v>
                </c:pt>
                <c:pt idx="5189">
                  <c:v>4.0001717478127601</c:v>
                </c:pt>
                <c:pt idx="5190">
                  <c:v>3.9962541046667699</c:v>
                </c:pt>
                <c:pt idx="5191">
                  <c:v>3.99289053250746</c:v>
                </c:pt>
                <c:pt idx="5192">
                  <c:v>3.9901066753833301</c:v>
                </c:pt>
                <c:pt idx="5193">
                  <c:v>3.9878988726159701</c:v>
                </c:pt>
                <c:pt idx="5194">
                  <c:v>3.9862925201721202</c:v>
                </c:pt>
                <c:pt idx="5195">
                  <c:v>3.98533427510898</c:v>
                </c:pt>
                <c:pt idx="5196">
                  <c:v>3.9901741934274702</c:v>
                </c:pt>
                <c:pt idx="5197">
                  <c:v>3.9899903733869602</c:v>
                </c:pt>
                <c:pt idx="5198">
                  <c:v>3.9907378129732698</c:v>
                </c:pt>
                <c:pt idx="5199">
                  <c:v>3.9918228903955901</c:v>
                </c:pt>
                <c:pt idx="5200">
                  <c:v>3.99355569964573</c:v>
                </c:pt>
                <c:pt idx="5201">
                  <c:v>3.9955198322021701</c:v>
                </c:pt>
                <c:pt idx="5202">
                  <c:v>3.9981778684264002</c:v>
                </c:pt>
                <c:pt idx="5203">
                  <c:v>4.0008742531222001</c:v>
                </c:pt>
                <c:pt idx="5204">
                  <c:v>4.0162503232442299</c:v>
                </c:pt>
                <c:pt idx="5205">
                  <c:v>4.0193735172055103</c:v>
                </c:pt>
                <c:pt idx="5206">
                  <c:v>4.0226970659091297</c:v>
                </c:pt>
                <c:pt idx="5207">
                  <c:v>4.0264810086665603</c:v>
                </c:pt>
                <c:pt idx="5208">
                  <c:v>4.0303772151266699</c:v>
                </c:pt>
                <c:pt idx="5209">
                  <c:v>4.0343514130108202</c:v>
                </c:pt>
                <c:pt idx="5210">
                  <c:v>4.0383604897291798</c:v>
                </c:pt>
                <c:pt idx="5211">
                  <c:v>4.0423221989612799</c:v>
                </c:pt>
                <c:pt idx="5212">
                  <c:v>4.0816534690587503</c:v>
                </c:pt>
                <c:pt idx="5213">
                  <c:v>4.0839793547241996</c:v>
                </c:pt>
                <c:pt idx="5214">
                  <c:v>4.0874165537764799</c:v>
                </c:pt>
                <c:pt idx="5215">
                  <c:v>4.0909520654285698</c:v>
                </c:pt>
                <c:pt idx="5216">
                  <c:v>4.0940587642377899</c:v>
                </c:pt>
                <c:pt idx="5217">
                  <c:v>4.0968117048644901</c:v>
                </c:pt>
                <c:pt idx="5218">
                  <c:v>4.0995417626262496</c:v>
                </c:pt>
                <c:pt idx="5219">
                  <c:v>4.1016961137061303</c:v>
                </c:pt>
                <c:pt idx="5220">
                  <c:v>4.11449633366923</c:v>
                </c:pt>
                <c:pt idx="5221">
                  <c:v>4.1157383268506402</c:v>
                </c:pt>
                <c:pt idx="5222">
                  <c:v>4.1170452077824198</c:v>
                </c:pt>
                <c:pt idx="5223">
                  <c:v>4.1177405671754403</c:v>
                </c:pt>
                <c:pt idx="5224">
                  <c:v>4.1180558743393103</c:v>
                </c:pt>
                <c:pt idx="5225">
                  <c:v>4.1181701357648004</c:v>
                </c:pt>
                <c:pt idx="5226">
                  <c:v>4.1176944509813396</c:v>
                </c:pt>
                <c:pt idx="5227">
                  <c:v>4.1169714168289397</c:v>
                </c:pt>
                <c:pt idx="5228">
                  <c:v>4.12073016482704</c:v>
                </c:pt>
                <c:pt idx="5229">
                  <c:v>4.1190738767392503</c:v>
                </c:pt>
                <c:pt idx="5230">
                  <c:v>4.1172340957896703</c:v>
                </c:pt>
                <c:pt idx="5231">
                  <c:v>4.11511449294456</c:v>
                </c:pt>
                <c:pt idx="5232">
                  <c:v>4.1126465625902604</c:v>
                </c:pt>
                <c:pt idx="5233">
                  <c:v>4.1099637074935904</c:v>
                </c:pt>
                <c:pt idx="5234">
                  <c:v>4.1070408276479</c:v>
                </c:pt>
                <c:pt idx="5235">
                  <c:v>4.1039093079753899</c:v>
                </c:pt>
                <c:pt idx="5236">
                  <c:v>4.1010131581445401</c:v>
                </c:pt>
                <c:pt idx="5237">
                  <c:v>4.0975176934988902</c:v>
                </c:pt>
                <c:pt idx="5238">
                  <c:v>4.0938992642763798</c:v>
                </c:pt>
                <c:pt idx="5239">
                  <c:v>4.0901423892763802</c:v>
                </c:pt>
                <c:pt idx="5240">
                  <c:v>4.0862876564059603</c:v>
                </c:pt>
                <c:pt idx="5241">
                  <c:v>4.0823335236535501</c:v>
                </c:pt>
                <c:pt idx="5242">
                  <c:v>4.0783154720033199</c:v>
                </c:pt>
                <c:pt idx="5243">
                  <c:v>4.0742488280531903</c:v>
                </c:pt>
                <c:pt idx="5244">
                  <c:v>4.0685287006504502</c:v>
                </c:pt>
                <c:pt idx="5245">
                  <c:v>4.0643679585053096</c:v>
                </c:pt>
                <c:pt idx="5246">
                  <c:v>4.0602595616366699</c:v>
                </c:pt>
                <c:pt idx="5247">
                  <c:v>4.0560976939080504</c:v>
                </c:pt>
                <c:pt idx="5248">
                  <c:v>4.0519811421198604</c:v>
                </c:pt>
                <c:pt idx="5249">
                  <c:v>4.0478616256623203</c:v>
                </c:pt>
                <c:pt idx="5250">
                  <c:v>4.0438363221775697</c:v>
                </c:pt>
                <c:pt idx="5251">
                  <c:v>4.0398710784735696</c:v>
                </c:pt>
                <c:pt idx="5252">
                  <c:v>4.0345498624734999</c:v>
                </c:pt>
                <c:pt idx="5253">
                  <c:v>4.0307799947537601</c:v>
                </c:pt>
                <c:pt idx="5254">
                  <c:v>4.0271154481806297</c:v>
                </c:pt>
                <c:pt idx="5255">
                  <c:v>4.0235988261961104</c:v>
                </c:pt>
                <c:pt idx="5256">
                  <c:v>4.0202467712129097</c:v>
                </c:pt>
                <c:pt idx="5257">
                  <c:v>4.0170787692194097</c:v>
                </c:pt>
                <c:pt idx="5258">
                  <c:v>4.0141039160766203</c:v>
                </c:pt>
                <c:pt idx="5259">
                  <c:v>4.0113569481300404</c:v>
                </c:pt>
                <c:pt idx="5260">
                  <c:v>4.0101592668567898</c:v>
                </c:pt>
                <c:pt idx="5261">
                  <c:v>4.0078189652812499</c:v>
                </c:pt>
                <c:pt idx="5262">
                  <c:v>4.0057359762260996</c:v>
                </c:pt>
                <c:pt idx="5263">
                  <c:v>4.0039629324930104</c:v>
                </c:pt>
                <c:pt idx="5264">
                  <c:v>4.0024207799015104</c:v>
                </c:pt>
                <c:pt idx="5265">
                  <c:v>4.0010290816896301</c:v>
                </c:pt>
                <c:pt idx="5266">
                  <c:v>3.99995501864292</c:v>
                </c:pt>
                <c:pt idx="5267">
                  <c:v>3.9990945162920402</c:v>
                </c:pt>
                <c:pt idx="5268">
                  <c:v>4.0035815564589896</c:v>
                </c:pt>
                <c:pt idx="5269">
                  <c:v>4.00294875355626</c:v>
                </c:pt>
                <c:pt idx="5270">
                  <c:v>4.00252706332377</c:v>
                </c:pt>
                <c:pt idx="5271">
                  <c:v>4.0020697551222604</c:v>
                </c:pt>
                <c:pt idx="5272">
                  <c:v>4.00180364817931</c:v>
                </c:pt>
                <c:pt idx="5273">
                  <c:v>4.0015552962833301</c:v>
                </c:pt>
                <c:pt idx="5274">
                  <c:v>4.0012812094614603</c:v>
                </c:pt>
                <c:pt idx="5275">
                  <c:v>4.00093616772714</c:v>
                </c:pt>
                <c:pt idx="5276">
                  <c:v>4.0061475807736899</c:v>
                </c:pt>
                <c:pt idx="5277">
                  <c:v>4.00527489629886</c:v>
                </c:pt>
                <c:pt idx="5278">
                  <c:v>4.0043858186119596</c:v>
                </c:pt>
                <c:pt idx="5279">
                  <c:v>4.0032652276136904</c:v>
                </c:pt>
                <c:pt idx="5280">
                  <c:v>4.0018262362455399</c:v>
                </c:pt>
                <c:pt idx="5281">
                  <c:v>4.0000193095273202</c:v>
                </c:pt>
                <c:pt idx="5282">
                  <c:v>3.9977960710161602</c:v>
                </c:pt>
                <c:pt idx="5283">
                  <c:v>3.9950603679524401</c:v>
                </c:pt>
                <c:pt idx="5284">
                  <c:v>3.9919097443469398</c:v>
                </c:pt>
                <c:pt idx="5285">
                  <c:v>3.9881787690955299</c:v>
                </c:pt>
                <c:pt idx="5286">
                  <c:v>3.9837833321204399</c:v>
                </c:pt>
                <c:pt idx="5287">
                  <c:v>3.9788648639830599</c:v>
                </c:pt>
                <c:pt idx="5288">
                  <c:v>3.9732286334954199</c:v>
                </c:pt>
                <c:pt idx="5289">
                  <c:v>3.9670720270000901</c:v>
                </c:pt>
                <c:pt idx="5290">
                  <c:v>3.9601183289425301</c:v>
                </c:pt>
                <c:pt idx="5291">
                  <c:v>3.9524962649870301</c:v>
                </c:pt>
                <c:pt idx="5292">
                  <c:v>3.9340431567830998</c:v>
                </c:pt>
                <c:pt idx="5293">
                  <c:v>3.9253037111531501</c:v>
                </c:pt>
                <c:pt idx="5294">
                  <c:v>3.9156503680886701</c:v>
                </c:pt>
                <c:pt idx="5295">
                  <c:v>3.9056749644822299</c:v>
                </c:pt>
                <c:pt idx="5296">
                  <c:v>3.8947024375673398</c:v>
                </c:pt>
                <c:pt idx="5297">
                  <c:v>3.8831368215343698</c:v>
                </c:pt>
                <c:pt idx="5298">
                  <c:v>3.8710078404768402</c:v>
                </c:pt>
                <c:pt idx="5299">
                  <c:v>3.8582873323606002</c:v>
                </c:pt>
                <c:pt idx="5300">
                  <c:v>3.8250898602941099</c:v>
                </c:pt>
                <c:pt idx="5301">
                  <c:v>3.8119177474642498</c:v>
                </c:pt>
                <c:pt idx="5302">
                  <c:v>3.7982963213176202</c:v>
                </c:pt>
                <c:pt idx="5303">
                  <c:v>3.7838256835534998</c:v>
                </c:pt>
                <c:pt idx="5304">
                  <c:v>3.7689773330293601</c:v>
                </c:pt>
                <c:pt idx="5305">
                  <c:v>3.7538633066701399</c:v>
                </c:pt>
                <c:pt idx="5306">
                  <c:v>3.73847541509909</c:v>
                </c:pt>
                <c:pt idx="5307">
                  <c:v>3.7229251994943802</c:v>
                </c:pt>
                <c:pt idx="5308">
                  <c:v>3.6824114741251401</c:v>
                </c:pt>
                <c:pt idx="5309">
                  <c:v>3.66775639119613</c:v>
                </c:pt>
                <c:pt idx="5310">
                  <c:v>3.6519506023339101</c:v>
                </c:pt>
                <c:pt idx="5311">
                  <c:v>3.6362304750421899</c:v>
                </c:pt>
                <c:pt idx="5312">
                  <c:v>3.6206269398720301</c:v>
                </c:pt>
                <c:pt idx="5313">
                  <c:v>3.6052195032357002</c:v>
                </c:pt>
                <c:pt idx="5314">
                  <c:v>3.5902723756047901</c:v>
                </c:pt>
                <c:pt idx="5315">
                  <c:v>3.57554881503374</c:v>
                </c:pt>
                <c:pt idx="5316">
                  <c:v>3.5393920633636</c:v>
                </c:pt>
                <c:pt idx="5317">
                  <c:v>3.5264989606566601</c:v>
                </c:pt>
                <c:pt idx="5318">
                  <c:v>3.51379549245934</c:v>
                </c:pt>
                <c:pt idx="5319">
                  <c:v>3.5014525164119301</c:v>
                </c:pt>
                <c:pt idx="5320">
                  <c:v>3.49024651388532</c:v>
                </c:pt>
                <c:pt idx="5321">
                  <c:v>3.4801031683382599</c:v>
                </c:pt>
                <c:pt idx="5322">
                  <c:v>3.4707094465975001</c:v>
                </c:pt>
                <c:pt idx="5323">
                  <c:v>3.4627053323392101</c:v>
                </c:pt>
                <c:pt idx="5324">
                  <c:v>3.4481799856254698</c:v>
                </c:pt>
                <c:pt idx="5325">
                  <c:v>3.4425899638180999</c:v>
                </c:pt>
                <c:pt idx="5326">
                  <c:v>3.4381937261118698</c:v>
                </c:pt>
                <c:pt idx="5327">
                  <c:v>3.4351482550335302</c:v>
                </c:pt>
                <c:pt idx="5328">
                  <c:v>3.43340468177245</c:v>
                </c:pt>
                <c:pt idx="5329">
                  <c:v>3.43295449566746</c:v>
                </c:pt>
                <c:pt idx="5330">
                  <c:v>3.4336864419402802</c:v>
                </c:pt>
                <c:pt idx="5331">
                  <c:v>3.4354532972578302</c:v>
                </c:pt>
                <c:pt idx="5332">
                  <c:v>3.4500465385519701</c:v>
                </c:pt>
                <c:pt idx="5333">
                  <c:v>3.4538679832108401</c:v>
                </c:pt>
                <c:pt idx="5334">
                  <c:v>3.4589289157052399</c:v>
                </c:pt>
                <c:pt idx="5335">
                  <c:v>3.4648448601780402</c:v>
                </c:pt>
                <c:pt idx="5336">
                  <c:v>3.4714703675603902</c:v>
                </c:pt>
                <c:pt idx="5337">
                  <c:v>3.47818586716369</c:v>
                </c:pt>
                <c:pt idx="5338">
                  <c:v>3.48601702449879</c:v>
                </c:pt>
                <c:pt idx="5339">
                  <c:v>3.49430087881283</c:v>
                </c:pt>
                <c:pt idx="5340">
                  <c:v>3.5254499277719198</c:v>
                </c:pt>
                <c:pt idx="5341">
                  <c:v>3.53383332071793</c:v>
                </c:pt>
                <c:pt idx="5342">
                  <c:v>3.5429860027495401</c:v>
                </c:pt>
                <c:pt idx="5343">
                  <c:v>3.5517510971861102</c:v>
                </c:pt>
                <c:pt idx="5344">
                  <c:v>3.5612226343113198</c:v>
                </c:pt>
                <c:pt idx="5345">
                  <c:v>3.5706525981275901</c:v>
                </c:pt>
                <c:pt idx="5346">
                  <c:v>3.5803118796958899</c:v>
                </c:pt>
                <c:pt idx="5347">
                  <c:v>3.5900874238140998</c:v>
                </c:pt>
                <c:pt idx="5348">
                  <c:v>3.62557619327605</c:v>
                </c:pt>
                <c:pt idx="5349">
                  <c:v>3.63492589278373</c:v>
                </c:pt>
                <c:pt idx="5350">
                  <c:v>3.6443387089406598</c:v>
                </c:pt>
                <c:pt idx="5351">
                  <c:v>3.6544746869008802</c:v>
                </c:pt>
                <c:pt idx="5352">
                  <c:v>3.6645680404566798</c:v>
                </c:pt>
                <c:pt idx="5353">
                  <c:v>3.6749799103541601</c:v>
                </c:pt>
                <c:pt idx="5354">
                  <c:v>3.6855708166915901</c:v>
                </c:pt>
                <c:pt idx="5355">
                  <c:v>3.6963461607164301</c:v>
                </c:pt>
                <c:pt idx="5356">
                  <c:v>3.7356576859893602</c:v>
                </c:pt>
                <c:pt idx="5357">
                  <c:v>3.745680383272</c:v>
                </c:pt>
                <c:pt idx="5358">
                  <c:v>3.7564946188536901</c:v>
                </c:pt>
                <c:pt idx="5359">
                  <c:v>3.7680869519503699</c:v>
                </c:pt>
                <c:pt idx="5360">
                  <c:v>3.7793418977927402</c:v>
                </c:pt>
                <c:pt idx="5361">
                  <c:v>3.79107812103187</c:v>
                </c:pt>
                <c:pt idx="5362">
                  <c:v>3.8021377325880099</c:v>
                </c:pt>
                <c:pt idx="5363">
                  <c:v>3.81311622783327</c:v>
                </c:pt>
                <c:pt idx="5364">
                  <c:v>3.8531692301248901</c:v>
                </c:pt>
                <c:pt idx="5365">
                  <c:v>3.8637305199475001</c:v>
                </c:pt>
                <c:pt idx="5366">
                  <c:v>3.8748828838370302</c:v>
                </c:pt>
                <c:pt idx="5367">
                  <c:v>3.8847823425088799</c:v>
                </c:pt>
                <c:pt idx="5368">
                  <c:v>3.8941616982464899</c:v>
                </c:pt>
                <c:pt idx="5369">
                  <c:v>3.9034686092044799</c:v>
                </c:pt>
                <c:pt idx="5370">
                  <c:v>3.9114891265574201</c:v>
                </c:pt>
                <c:pt idx="5371">
                  <c:v>3.9193065948822201</c:v>
                </c:pt>
                <c:pt idx="5372">
                  <c:v>3.9449733979873098</c:v>
                </c:pt>
                <c:pt idx="5373">
                  <c:v>3.9500649539622898</c:v>
                </c:pt>
                <c:pt idx="5374">
                  <c:v>3.9543525714432501</c:v>
                </c:pt>
                <c:pt idx="5375">
                  <c:v>3.9573556637522498</c:v>
                </c:pt>
                <c:pt idx="5376">
                  <c:v>3.95905093636045</c:v>
                </c:pt>
                <c:pt idx="5377">
                  <c:v>3.9591612095531299</c:v>
                </c:pt>
                <c:pt idx="5378">
                  <c:v>3.9579233509621798</c:v>
                </c:pt>
                <c:pt idx="5379">
                  <c:v>3.9551488488831099</c:v>
                </c:pt>
                <c:pt idx="5380">
                  <c:v>3.9480770359869202</c:v>
                </c:pt>
                <c:pt idx="5381">
                  <c:v>3.9423061980832101</c:v>
                </c:pt>
                <c:pt idx="5382">
                  <c:v>3.9348372126792301</c:v>
                </c:pt>
                <c:pt idx="5383">
                  <c:v>3.9258270451089499</c:v>
                </c:pt>
                <c:pt idx="5384">
                  <c:v>3.9152392074821898</c:v>
                </c:pt>
                <c:pt idx="5385">
                  <c:v>3.9031965486016902</c:v>
                </c:pt>
                <c:pt idx="5386">
                  <c:v>3.8897588213926699</c:v>
                </c:pt>
                <c:pt idx="5387">
                  <c:v>3.8749065497164699</c:v>
                </c:pt>
                <c:pt idx="5388">
                  <c:v>3.8323260099919598</c:v>
                </c:pt>
                <c:pt idx="5389">
                  <c:v>3.81629645881493</c:v>
                </c:pt>
                <c:pt idx="5390">
                  <c:v>3.7979037103454298</c:v>
                </c:pt>
                <c:pt idx="5391">
                  <c:v>3.7784272480547201</c:v>
                </c:pt>
                <c:pt idx="5392">
                  <c:v>3.7580701077057199</c:v>
                </c:pt>
                <c:pt idx="5393">
                  <c:v>3.73680922782833</c:v>
                </c:pt>
                <c:pt idx="5394">
                  <c:v>3.7157033736976999</c:v>
                </c:pt>
                <c:pt idx="5395">
                  <c:v>3.6931353131049698</c:v>
                </c:pt>
                <c:pt idx="5396">
                  <c:v>3.6296153187029101</c:v>
                </c:pt>
                <c:pt idx="5397">
                  <c:v>3.6069011920757901</c:v>
                </c:pt>
                <c:pt idx="5398">
                  <c:v>3.58273936581435</c:v>
                </c:pt>
                <c:pt idx="5399">
                  <c:v>3.5582446036121098</c:v>
                </c:pt>
                <c:pt idx="5400">
                  <c:v>3.5334718090161799</c:v>
                </c:pt>
                <c:pt idx="5401">
                  <c:v>3.50899396113841</c:v>
                </c:pt>
                <c:pt idx="5402">
                  <c:v>3.48433093838395</c:v>
                </c:pt>
                <c:pt idx="5403">
                  <c:v>3.4585095149710199</c:v>
                </c:pt>
                <c:pt idx="5404">
                  <c:v>3.3873364521081202</c:v>
                </c:pt>
                <c:pt idx="5405">
                  <c:v>3.36370064457879</c:v>
                </c:pt>
                <c:pt idx="5406">
                  <c:v>3.3379482818069</c:v>
                </c:pt>
                <c:pt idx="5407">
                  <c:v>3.3121352242456599</c:v>
                </c:pt>
                <c:pt idx="5408">
                  <c:v>3.2862816847814398</c:v>
                </c:pt>
                <c:pt idx="5409">
                  <c:v>3.2604025758812698</c:v>
                </c:pt>
                <c:pt idx="5410">
                  <c:v>3.2350001773372998</c:v>
                </c:pt>
                <c:pt idx="5411">
                  <c:v>3.2092626824838799</c:v>
                </c:pt>
                <c:pt idx="5412">
                  <c:v>3.1370159075180899</c:v>
                </c:pt>
                <c:pt idx="5413">
                  <c:v>3.1135979443436002</c:v>
                </c:pt>
                <c:pt idx="5414">
                  <c:v>3.0881878499217299</c:v>
                </c:pt>
                <c:pt idx="5415">
                  <c:v>3.0630163390519698</c:v>
                </c:pt>
                <c:pt idx="5416">
                  <c:v>3.0381098402938398</c:v>
                </c:pt>
                <c:pt idx="5417">
                  <c:v>3.01335678081595</c:v>
                </c:pt>
                <c:pt idx="5418">
                  <c:v>2.9902580146623201</c:v>
                </c:pt>
                <c:pt idx="5419">
                  <c:v>2.9661529174763701</c:v>
                </c:pt>
                <c:pt idx="5420">
                  <c:v>2.8976229058776002</c:v>
                </c:pt>
                <c:pt idx="5421">
                  <c:v>2.87515599992533</c:v>
                </c:pt>
                <c:pt idx="5422">
                  <c:v>2.8521126330971902</c:v>
                </c:pt>
                <c:pt idx="5423">
                  <c:v>2.8293641358515802</c:v>
                </c:pt>
                <c:pt idx="5424">
                  <c:v>2.8079859744208</c:v>
                </c:pt>
                <c:pt idx="5425">
                  <c:v>2.78578785401616</c:v>
                </c:pt>
                <c:pt idx="5426">
                  <c:v>2.7648284551143201</c:v>
                </c:pt>
                <c:pt idx="5427">
                  <c:v>2.7433786979858099</c:v>
                </c:pt>
                <c:pt idx="5428">
                  <c:v>2.6829529142113002</c:v>
                </c:pt>
                <c:pt idx="5429">
                  <c:v>2.6631173642942398</c:v>
                </c:pt>
                <c:pt idx="5430">
                  <c:v>2.6435420398721399</c:v>
                </c:pt>
                <c:pt idx="5431">
                  <c:v>2.6240035697050401</c:v>
                </c:pt>
                <c:pt idx="5432">
                  <c:v>2.6041209364364399</c:v>
                </c:pt>
                <c:pt idx="5433">
                  <c:v>2.5853262748229402</c:v>
                </c:pt>
                <c:pt idx="5434">
                  <c:v>2.56587099009931</c:v>
                </c:pt>
                <c:pt idx="5435">
                  <c:v>2.5468502612411701</c:v>
                </c:pt>
                <c:pt idx="5436">
                  <c:v>2.4917741665575099</c:v>
                </c:pt>
                <c:pt idx="5437">
                  <c:v>2.4732540569456698</c:v>
                </c:pt>
                <c:pt idx="5438">
                  <c:v>2.4550298239827502</c:v>
                </c:pt>
                <c:pt idx="5439">
                  <c:v>2.4360810389391498</c:v>
                </c:pt>
                <c:pt idx="5440">
                  <c:v>2.41792974836692</c:v>
                </c:pt>
                <c:pt idx="5441">
                  <c:v>2.39894935651966</c:v>
                </c:pt>
                <c:pt idx="5442">
                  <c:v>2.3810271919597201</c:v>
                </c:pt>
                <c:pt idx="5443">
                  <c:v>2.3623944359857001</c:v>
                </c:pt>
                <c:pt idx="5444">
                  <c:v>2.3080896910217299</c:v>
                </c:pt>
                <c:pt idx="5445">
                  <c:v>2.2903227934136399</c:v>
                </c:pt>
                <c:pt idx="5446">
                  <c:v>2.2718160872019002</c:v>
                </c:pt>
                <c:pt idx="5447">
                  <c:v>2.25339354082123</c:v>
                </c:pt>
                <c:pt idx="5448">
                  <c:v>2.2358630473232801</c:v>
                </c:pt>
                <c:pt idx="5449">
                  <c:v>2.2179804352653298</c:v>
                </c:pt>
                <c:pt idx="5450">
                  <c:v>2.2000573382895401</c:v>
                </c:pt>
                <c:pt idx="5451">
                  <c:v>2.18239872516093</c:v>
                </c:pt>
                <c:pt idx="5452">
                  <c:v>2.1326608378691199</c:v>
                </c:pt>
                <c:pt idx="5453">
                  <c:v>2.1172086429229799</c:v>
                </c:pt>
                <c:pt idx="5454">
                  <c:v>2.10082615926243</c:v>
                </c:pt>
                <c:pt idx="5455">
                  <c:v>2.08565263113268</c:v>
                </c:pt>
                <c:pt idx="5456">
                  <c:v>2.0704600034173</c:v>
                </c:pt>
                <c:pt idx="5457">
                  <c:v>2.0559390529960302</c:v>
                </c:pt>
                <c:pt idx="5458">
                  <c:v>2.04218599964311</c:v>
                </c:pt>
                <c:pt idx="5459">
                  <c:v>2.0291979784454699</c:v>
                </c:pt>
                <c:pt idx="5460">
                  <c:v>1.9953508914095099</c:v>
                </c:pt>
                <c:pt idx="5461">
                  <c:v>1.9846196424785301</c:v>
                </c:pt>
                <c:pt idx="5462">
                  <c:v>1.9743396662441699</c:v>
                </c:pt>
                <c:pt idx="5463">
                  <c:v>1.9653814344556999</c:v>
                </c:pt>
                <c:pt idx="5464">
                  <c:v>1.95693529159775</c:v>
                </c:pt>
                <c:pt idx="5465">
                  <c:v>1.9494962755374301</c:v>
                </c:pt>
                <c:pt idx="5466">
                  <c:v>1.94282475970899</c:v>
                </c:pt>
                <c:pt idx="5467">
                  <c:v>1.93701209457804</c:v>
                </c:pt>
                <c:pt idx="5468">
                  <c:v>1.9090054070284701</c:v>
                </c:pt>
                <c:pt idx="5469">
                  <c:v>1.90550231885141</c:v>
                </c:pt>
                <c:pt idx="5470">
                  <c:v>1.9017120304363599</c:v>
                </c:pt>
                <c:pt idx="5471">
                  <c:v>1.89856482526977</c:v>
                </c:pt>
                <c:pt idx="5472">
                  <c:v>1.8957074106260301</c:v>
                </c:pt>
                <c:pt idx="5473">
                  <c:v>1.8932409587021799</c:v>
                </c:pt>
                <c:pt idx="5474">
                  <c:v>1.8909289045245701</c:v>
                </c:pt>
                <c:pt idx="5475">
                  <c:v>1.8888026017691899</c:v>
                </c:pt>
                <c:pt idx="5476">
                  <c:v>1.8823454578596801</c:v>
                </c:pt>
                <c:pt idx="5477">
                  <c:v>1.8801366318366599</c:v>
                </c:pt>
                <c:pt idx="5478">
                  <c:v>1.8776817130565699</c:v>
                </c:pt>
                <c:pt idx="5479">
                  <c:v>1.87489197068729</c:v>
                </c:pt>
                <c:pt idx="5480">
                  <c:v>1.8717672230636899</c:v>
                </c:pt>
                <c:pt idx="5481">
                  <c:v>1.86817661129947</c:v>
                </c:pt>
                <c:pt idx="5482">
                  <c:v>1.8639890113652799</c:v>
                </c:pt>
                <c:pt idx="5483">
                  <c:v>1.8593413831461501</c:v>
                </c:pt>
                <c:pt idx="5484">
                  <c:v>1.8433528558326699</c:v>
                </c:pt>
                <c:pt idx="5485">
                  <c:v>1.83751055942339</c:v>
                </c:pt>
                <c:pt idx="5486">
                  <c:v>1.8306947399611</c:v>
                </c:pt>
                <c:pt idx="5487">
                  <c:v>1.82336988700152</c:v>
                </c:pt>
                <c:pt idx="5488">
                  <c:v>1.8149069891999801</c:v>
                </c:pt>
                <c:pt idx="5489">
                  <c:v>1.80620457709541</c:v>
                </c:pt>
                <c:pt idx="5490">
                  <c:v>1.79638879614748</c:v>
                </c:pt>
                <c:pt idx="5491">
                  <c:v>1.7863011777614699</c:v>
                </c:pt>
                <c:pt idx="5492">
                  <c:v>1.7548858593247501</c:v>
                </c:pt>
                <c:pt idx="5493">
                  <c:v>1.7435945123386001</c:v>
                </c:pt>
                <c:pt idx="5494">
                  <c:v>1.73178376439114</c:v>
                </c:pt>
                <c:pt idx="5495">
                  <c:v>1.71896906508474</c:v>
                </c:pt>
                <c:pt idx="5496">
                  <c:v>1.70607859747326</c:v>
                </c:pt>
                <c:pt idx="5497">
                  <c:v>1.69244075694195</c:v>
                </c:pt>
                <c:pt idx="5498">
                  <c:v>1.67905535285116</c:v>
                </c:pt>
                <c:pt idx="5499">
                  <c:v>1.6654239738122401</c:v>
                </c:pt>
                <c:pt idx="5500">
                  <c:v>1.62588878964456</c:v>
                </c:pt>
                <c:pt idx="5501">
                  <c:v>1.61793908973932</c:v>
                </c:pt>
                <c:pt idx="5502">
                  <c:v>1.6099660483004401</c:v>
                </c:pt>
                <c:pt idx="5503">
                  <c:v>1.59612448704497</c:v>
                </c:pt>
                <c:pt idx="5504">
                  <c:v>1.5818472178880501</c:v>
                </c:pt>
                <c:pt idx="5505">
                  <c:v>1.5681715176661399</c:v>
                </c:pt>
                <c:pt idx="5506">
                  <c:v>1.55479471405173</c:v>
                </c:pt>
                <c:pt idx="5507">
                  <c:v>1.5417661115999599</c:v>
                </c:pt>
                <c:pt idx="5508">
                  <c:v>1.5055435003617099</c:v>
                </c:pt>
                <c:pt idx="5509">
                  <c:v>1.49364690300516</c:v>
                </c:pt>
                <c:pt idx="5510">
                  <c:v>1.48233264584427</c:v>
                </c:pt>
                <c:pt idx="5511">
                  <c:v>1.47135972799856</c:v>
                </c:pt>
                <c:pt idx="5512">
                  <c:v>1.46109747476423</c:v>
                </c:pt>
                <c:pt idx="5513">
                  <c:v>1.4515897719123401</c:v>
                </c:pt>
                <c:pt idx="5514">
                  <c:v>1.4428697416476199</c:v>
                </c:pt>
                <c:pt idx="5515">
                  <c:v>1.4349611057729901</c:v>
                </c:pt>
                <c:pt idx="5516">
                  <c:v>1.41493833536314</c:v>
                </c:pt>
                <c:pt idx="5517">
                  <c:v>1.4092175637428599</c:v>
                </c:pt>
                <c:pt idx="5518">
                  <c:v>1.4038303799880001</c:v>
                </c:pt>
                <c:pt idx="5519">
                  <c:v>1.3992217973218799</c:v>
                </c:pt>
                <c:pt idx="5520">
                  <c:v>1.3953817129217101</c:v>
                </c:pt>
                <c:pt idx="5521">
                  <c:v>1.39233826827558</c:v>
                </c:pt>
                <c:pt idx="5522">
                  <c:v>1.38981456366649</c:v>
                </c:pt>
                <c:pt idx="5523">
                  <c:v>1.3879343281491601</c:v>
                </c:pt>
                <c:pt idx="5524">
                  <c:v>1.3843373628305899</c:v>
                </c:pt>
                <c:pt idx="5525">
                  <c:v>1.3833854923684801</c:v>
                </c:pt>
                <c:pt idx="5526">
                  <c:v>1.3827536030458401</c:v>
                </c:pt>
                <c:pt idx="5527">
                  <c:v>1.3823551690342899</c:v>
                </c:pt>
                <c:pt idx="5528">
                  <c:v>1.3821222779294999</c:v>
                </c:pt>
                <c:pt idx="5529">
                  <c:v>1.3819755881057301</c:v>
                </c:pt>
                <c:pt idx="5530">
                  <c:v>1.3818418259301199</c:v>
                </c:pt>
                <c:pt idx="5531">
                  <c:v>1.3816300464218401</c:v>
                </c:pt>
                <c:pt idx="5532">
                  <c:v>1.3816886494928999</c:v>
                </c:pt>
                <c:pt idx="5533">
                  <c:v>1.38115009093765</c:v>
                </c:pt>
                <c:pt idx="5534">
                  <c:v>1.3803810033506201</c:v>
                </c:pt>
                <c:pt idx="5535">
                  <c:v>1.3793347066849799</c:v>
                </c:pt>
                <c:pt idx="5536">
                  <c:v>1.3779837801988399</c:v>
                </c:pt>
                <c:pt idx="5537">
                  <c:v>1.3763220085519801</c:v>
                </c:pt>
                <c:pt idx="5538">
                  <c:v>1.3743326316703399</c:v>
                </c:pt>
                <c:pt idx="5539">
                  <c:v>1.3720872368553301</c:v>
                </c:pt>
                <c:pt idx="5540">
                  <c:v>1.3666969743402</c:v>
                </c:pt>
                <c:pt idx="5541">
                  <c:v>1.36395472693118</c:v>
                </c:pt>
                <c:pt idx="5542">
                  <c:v>1.3609637875359799</c:v>
                </c:pt>
                <c:pt idx="5543">
                  <c:v>1.35780118919156</c:v>
                </c:pt>
                <c:pt idx="5544">
                  <c:v>1.3545446344049199</c:v>
                </c:pt>
                <c:pt idx="5545">
                  <c:v>1.35124210696497</c:v>
                </c:pt>
                <c:pt idx="5546">
                  <c:v>1.3480624292656</c:v>
                </c:pt>
                <c:pt idx="5547">
                  <c:v>1.34491306840233</c:v>
                </c:pt>
                <c:pt idx="5548">
                  <c:v>1.3384948877748399</c:v>
                </c:pt>
                <c:pt idx="5549">
                  <c:v>1.3357716994734301</c:v>
                </c:pt>
                <c:pt idx="5550">
                  <c:v>1.33324373209018</c:v>
                </c:pt>
                <c:pt idx="5551">
                  <c:v>1.3310650890977</c:v>
                </c:pt>
                <c:pt idx="5552">
                  <c:v>1.3292652685094899</c:v>
                </c:pt>
                <c:pt idx="5553">
                  <c:v>1.3279125966534699</c:v>
                </c:pt>
                <c:pt idx="5554">
                  <c:v>1.32699457326077</c:v>
                </c:pt>
                <c:pt idx="5555">
                  <c:v>1.32653743642505</c:v>
                </c:pt>
                <c:pt idx="5556">
                  <c:v>1.3283879957762299</c:v>
                </c:pt>
                <c:pt idx="5557">
                  <c:v>1.32892995760477</c:v>
                </c:pt>
                <c:pt idx="5558">
                  <c:v>1.3299901078987499</c:v>
                </c:pt>
                <c:pt idx="5559">
                  <c:v>1.3315304208921099</c:v>
                </c:pt>
                <c:pt idx="5560">
                  <c:v>1.3334320883075701</c:v>
                </c:pt>
                <c:pt idx="5561">
                  <c:v>1.3358447259571899</c:v>
                </c:pt>
                <c:pt idx="5562">
                  <c:v>1.33863633074696</c:v>
                </c:pt>
                <c:pt idx="5563">
                  <c:v>1.34173944525699</c:v>
                </c:pt>
                <c:pt idx="5564">
                  <c:v>1.35204744880901</c:v>
                </c:pt>
                <c:pt idx="5565">
                  <c:v>1.35549084994092</c:v>
                </c:pt>
                <c:pt idx="5566">
                  <c:v>1.35924378472536</c:v>
                </c:pt>
                <c:pt idx="5567">
                  <c:v>1.3629880826424401</c:v>
                </c:pt>
                <c:pt idx="5568">
                  <c:v>1.36684846943001</c:v>
                </c:pt>
                <c:pt idx="5569">
                  <c:v>1.3708379999121301</c:v>
                </c:pt>
                <c:pt idx="5570">
                  <c:v>1.37458383796075</c:v>
                </c:pt>
                <c:pt idx="5571">
                  <c:v>1.37840385322898</c:v>
                </c:pt>
                <c:pt idx="5572">
                  <c:v>1.3887532685764701</c:v>
                </c:pt>
                <c:pt idx="5573">
                  <c:v>1.39192139297566</c:v>
                </c:pt>
                <c:pt idx="5574">
                  <c:v>1.3951601103731499</c:v>
                </c:pt>
                <c:pt idx="5575">
                  <c:v>1.3980518590761299</c:v>
                </c:pt>
                <c:pt idx="5576">
                  <c:v>1.4007346698685501</c:v>
                </c:pt>
                <c:pt idx="5577">
                  <c:v>1.4029761099700999</c:v>
                </c:pt>
                <c:pt idx="5578">
                  <c:v>1.4049572566631201</c:v>
                </c:pt>
                <c:pt idx="5579">
                  <c:v>1.4065765264421499</c:v>
                </c:pt>
                <c:pt idx="5580">
                  <c:v>1.4103575799093699</c:v>
                </c:pt>
                <c:pt idx="5581">
                  <c:v>1.4112167884250699</c:v>
                </c:pt>
                <c:pt idx="5582">
                  <c:v>1.41162959023358</c:v>
                </c:pt>
                <c:pt idx="5583">
                  <c:v>1.41163858015716</c:v>
                </c:pt>
                <c:pt idx="5584">
                  <c:v>1.4111993129899001</c:v>
                </c:pt>
                <c:pt idx="5585">
                  <c:v>1.4103024099015999</c:v>
                </c:pt>
                <c:pt idx="5586">
                  <c:v>1.4089470436484299</c:v>
                </c:pt>
                <c:pt idx="5587">
                  <c:v>1.40705562609857</c:v>
                </c:pt>
                <c:pt idx="5588">
                  <c:v>1.40132001165187</c:v>
                </c:pt>
                <c:pt idx="5589">
                  <c:v>1.39851221214866</c:v>
                </c:pt>
                <c:pt idx="5590">
                  <c:v>1.3950465454922101</c:v>
                </c:pt>
                <c:pt idx="5591">
                  <c:v>1.3911328439202799</c:v>
                </c:pt>
                <c:pt idx="5592">
                  <c:v>1.3866327580222699</c:v>
                </c:pt>
                <c:pt idx="5593">
                  <c:v>1.38166200091613</c:v>
                </c:pt>
                <c:pt idx="5594">
                  <c:v>1.37618396057521</c:v>
                </c:pt>
                <c:pt idx="5595">
                  <c:v>1.37026479837146</c:v>
                </c:pt>
                <c:pt idx="5596">
                  <c:v>1.3532779864928799</c:v>
                </c:pt>
                <c:pt idx="5597">
                  <c:v>1.34636818941939</c:v>
                </c:pt>
                <c:pt idx="5598">
                  <c:v>1.3387268547348801</c:v>
                </c:pt>
                <c:pt idx="5599">
                  <c:v>1.33090720659224</c:v>
                </c:pt>
                <c:pt idx="5600">
                  <c:v>1.32263609951187</c:v>
                </c:pt>
                <c:pt idx="5601">
                  <c:v>1.31347034079856</c:v>
                </c:pt>
                <c:pt idx="5602">
                  <c:v>1.30435000379142</c:v>
                </c:pt>
                <c:pt idx="5603">
                  <c:v>1.2944669247996199</c:v>
                </c:pt>
                <c:pt idx="5604">
                  <c:v>1.26727125230278</c:v>
                </c:pt>
                <c:pt idx="5605">
                  <c:v>1.25680751164932</c:v>
                </c:pt>
                <c:pt idx="5606">
                  <c:v>1.2461707294286499</c:v>
                </c:pt>
                <c:pt idx="5607">
                  <c:v>1.2350921012917599</c:v>
                </c:pt>
                <c:pt idx="5608">
                  <c:v>1.2240903029779899</c:v>
                </c:pt>
                <c:pt idx="5609">
                  <c:v>1.2128250851608</c:v>
                </c:pt>
                <c:pt idx="5610">
                  <c:v>1.20082180725065</c:v>
                </c:pt>
                <c:pt idx="5611">
                  <c:v>1.18913347533164</c:v>
                </c:pt>
                <c:pt idx="5612">
                  <c:v>1.1534506183872799</c:v>
                </c:pt>
                <c:pt idx="5613">
                  <c:v>1.1415777558595199</c:v>
                </c:pt>
                <c:pt idx="5614">
                  <c:v>1.12894683755477</c:v>
                </c:pt>
                <c:pt idx="5615">
                  <c:v>1.1161735539794</c:v>
                </c:pt>
                <c:pt idx="5616">
                  <c:v>1.1031852092009899</c:v>
                </c:pt>
                <c:pt idx="5617">
                  <c:v>1.0907674425734299</c:v>
                </c:pt>
                <c:pt idx="5618">
                  <c:v>1.0773551083753199</c:v>
                </c:pt>
                <c:pt idx="5619">
                  <c:v>1.06373949748837</c:v>
                </c:pt>
                <c:pt idx="5620">
                  <c:v>1.0214908395892801</c:v>
                </c:pt>
                <c:pt idx="5621">
                  <c:v>1.0081495186681599</c:v>
                </c:pt>
                <c:pt idx="5622">
                  <c:v>0.99397871230067902</c:v>
                </c:pt>
                <c:pt idx="5623">
                  <c:v>0.98022178936500504</c:v>
                </c:pt>
                <c:pt idx="5624">
                  <c:v>0.96578469576371695</c:v>
                </c:pt>
                <c:pt idx="5625">
                  <c:v>0.950976755980244</c:v>
                </c:pt>
                <c:pt idx="5626">
                  <c:v>0.935978575823464</c:v>
                </c:pt>
                <c:pt idx="5627">
                  <c:v>0.92081935179136798</c:v>
                </c:pt>
                <c:pt idx="5628">
                  <c:v>0.87388460973411497</c:v>
                </c:pt>
                <c:pt idx="5629">
                  <c:v>0.85926345945060001</c:v>
                </c:pt>
                <c:pt idx="5630">
                  <c:v>0.84378759921032798</c:v>
                </c:pt>
                <c:pt idx="5631">
                  <c:v>0.82855298883400297</c:v>
                </c:pt>
                <c:pt idx="5632">
                  <c:v>0.81312382045119602</c:v>
                </c:pt>
                <c:pt idx="5633">
                  <c:v>0.79772739478874599</c:v>
                </c:pt>
                <c:pt idx="5634">
                  <c:v>0.78247716181589</c:v>
                </c:pt>
                <c:pt idx="5635">
                  <c:v>0.76782753154854599</c:v>
                </c:pt>
                <c:pt idx="5636">
                  <c:v>0.72274832580613302</c:v>
                </c:pt>
                <c:pt idx="5637">
                  <c:v>0.70815958423518599</c:v>
                </c:pt>
                <c:pt idx="5638">
                  <c:v>0.69392723306096005</c:v>
                </c:pt>
                <c:pt idx="5639">
                  <c:v>0.68069772956325703</c:v>
                </c:pt>
                <c:pt idx="5640">
                  <c:v>0.667283754340673</c:v>
                </c:pt>
                <c:pt idx="5641">
                  <c:v>0.654384458248225</c:v>
                </c:pt>
                <c:pt idx="5642">
                  <c:v>0.642014404249455</c:v>
                </c:pt>
                <c:pt idx="5643">
                  <c:v>0.63026462502589597</c:v>
                </c:pt>
                <c:pt idx="5644">
                  <c:v>0.59598858109911201</c:v>
                </c:pt>
                <c:pt idx="5645">
                  <c:v>0.586625186401313</c:v>
                </c:pt>
                <c:pt idx="5646">
                  <c:v>0.57706588898093103</c:v>
                </c:pt>
                <c:pt idx="5647">
                  <c:v>0.56833908839881797</c:v>
                </c:pt>
                <c:pt idx="5648">
                  <c:v>0.56054989911906905</c:v>
                </c:pt>
                <c:pt idx="5649">
                  <c:v>0.55369609602480196</c:v>
                </c:pt>
                <c:pt idx="5650">
                  <c:v>0.54787626090285702</c:v>
                </c:pt>
                <c:pt idx="5651">
                  <c:v>0.54313325124402501</c:v>
                </c:pt>
                <c:pt idx="5652">
                  <c:v>0.53084630558696599</c:v>
                </c:pt>
                <c:pt idx="5653">
                  <c:v>0.52872100576273195</c:v>
                </c:pt>
                <c:pt idx="5654">
                  <c:v>0.52752718112492802</c:v>
                </c:pt>
                <c:pt idx="5655">
                  <c:v>0.52757565585676103</c:v>
                </c:pt>
                <c:pt idx="5656">
                  <c:v>0.52891732189132901</c:v>
                </c:pt>
                <c:pt idx="5657">
                  <c:v>0.531569351037392</c:v>
                </c:pt>
                <c:pt idx="5658">
                  <c:v>0.53542390880716995</c:v>
                </c:pt>
                <c:pt idx="5659">
                  <c:v>0.540693872168172</c:v>
                </c:pt>
                <c:pt idx="5660">
                  <c:v>0.55811427804362901</c:v>
                </c:pt>
                <c:pt idx="5661">
                  <c:v>0.56537182513580697</c:v>
                </c:pt>
                <c:pt idx="5662">
                  <c:v>0.574571681623398</c:v>
                </c:pt>
                <c:pt idx="5663">
                  <c:v>0.58452888311039597</c:v>
                </c:pt>
                <c:pt idx="5664">
                  <c:v>0.596033268483251</c:v>
                </c:pt>
                <c:pt idx="5665">
                  <c:v>0.60822735602978895</c:v>
                </c:pt>
                <c:pt idx="5666">
                  <c:v>0.62167052358383101</c:v>
                </c:pt>
                <c:pt idx="5667">
                  <c:v>0.63537301046163097</c:v>
                </c:pt>
                <c:pt idx="5668">
                  <c:v>0.67614414930684696</c:v>
                </c:pt>
                <c:pt idx="5669">
                  <c:v>0.69105343035523703</c:v>
                </c:pt>
                <c:pt idx="5670">
                  <c:v>0.70631149176983499</c:v>
                </c:pt>
                <c:pt idx="5671">
                  <c:v>0.722419244730645</c:v>
                </c:pt>
                <c:pt idx="5672">
                  <c:v>0.73823845788032805</c:v>
                </c:pt>
                <c:pt idx="5673">
                  <c:v>0.75440329480243795</c:v>
                </c:pt>
                <c:pt idx="5674">
                  <c:v>0.76961247750018302</c:v>
                </c:pt>
                <c:pt idx="5675">
                  <c:v>0.784852156449938</c:v>
                </c:pt>
                <c:pt idx="5676">
                  <c:v>0.82604229401933105</c:v>
                </c:pt>
                <c:pt idx="5677">
                  <c:v>0.83875786419355003</c:v>
                </c:pt>
                <c:pt idx="5678">
                  <c:v>0.85167869170833999</c:v>
                </c:pt>
                <c:pt idx="5679">
                  <c:v>0.86332855027323796</c:v>
                </c:pt>
                <c:pt idx="5680">
                  <c:v>0.87391163002304695</c:v>
                </c:pt>
                <c:pt idx="5681">
                  <c:v>0.88317005776486102</c:v>
                </c:pt>
                <c:pt idx="5682">
                  <c:v>0.89086489689243198</c:v>
                </c:pt>
                <c:pt idx="5683">
                  <c:v>0.89717656566784998</c:v>
                </c:pt>
                <c:pt idx="5684">
                  <c:v>0.91027900639668102</c:v>
                </c:pt>
                <c:pt idx="5685">
                  <c:v>0.91309067698979995</c:v>
                </c:pt>
                <c:pt idx="5686">
                  <c:v>0.91451805640170503</c:v>
                </c:pt>
                <c:pt idx="5687">
                  <c:v>0.91430473543026303</c:v>
                </c:pt>
                <c:pt idx="5688">
                  <c:v>0.91249056953975705</c:v>
                </c:pt>
                <c:pt idx="5689">
                  <c:v>0.90931992640368797</c:v>
                </c:pt>
                <c:pt idx="5690">
                  <c:v>0.90487952878436695</c:v>
                </c:pt>
                <c:pt idx="5691">
                  <c:v>0.89898043259770499</c:v>
                </c:pt>
                <c:pt idx="5692">
                  <c:v>0.879359669682929</c:v>
                </c:pt>
                <c:pt idx="5693">
                  <c:v>0.87169425605032902</c:v>
                </c:pt>
                <c:pt idx="5694">
                  <c:v>0.86285853082619801</c:v>
                </c:pt>
                <c:pt idx="5695">
                  <c:v>0.85375945295007905</c:v>
                </c:pt>
                <c:pt idx="5696">
                  <c:v>0.84372025915224602</c:v>
                </c:pt>
                <c:pt idx="5697">
                  <c:v>0.83339807973264302</c:v>
                </c:pt>
                <c:pt idx="5698">
                  <c:v>0.82287455944620003</c:v>
                </c:pt>
                <c:pt idx="5699">
                  <c:v>0.812353536489826</c:v>
                </c:pt>
                <c:pt idx="5700">
                  <c:v>0.783466527035376</c:v>
                </c:pt>
                <c:pt idx="5701">
                  <c:v>0.77380887447616897</c:v>
                </c:pt>
                <c:pt idx="5702">
                  <c:v>0.76454796662013602</c:v>
                </c:pt>
                <c:pt idx="5703">
                  <c:v>0.75540073809042096</c:v>
                </c:pt>
                <c:pt idx="5704">
                  <c:v>0.74687073899618095</c:v>
                </c:pt>
                <c:pt idx="5705">
                  <c:v>0.73899809290069096</c:v>
                </c:pt>
                <c:pt idx="5706">
                  <c:v>0.73203414631567598</c:v>
                </c:pt>
                <c:pt idx="5707">
                  <c:v>0.72549646923720801</c:v>
                </c:pt>
                <c:pt idx="5708">
                  <c:v>0.70891349102851398</c:v>
                </c:pt>
                <c:pt idx="5709">
                  <c:v>0.70426018853975403</c:v>
                </c:pt>
                <c:pt idx="5710">
                  <c:v>0.69975001050827301</c:v>
                </c:pt>
                <c:pt idx="5711">
                  <c:v>0.69571967917445499</c:v>
                </c:pt>
                <c:pt idx="5712">
                  <c:v>0.69216415018282296</c:v>
                </c:pt>
                <c:pt idx="5713">
                  <c:v>0.68862044792318999</c:v>
                </c:pt>
                <c:pt idx="5714">
                  <c:v>0.68529459288250205</c:v>
                </c:pt>
                <c:pt idx="5715">
                  <c:v>0.68180404273476003</c:v>
                </c:pt>
                <c:pt idx="5716">
                  <c:v>0.66924337100691</c:v>
                </c:pt>
                <c:pt idx="5717">
                  <c:v>0.66538596814360296</c:v>
                </c:pt>
                <c:pt idx="5718">
                  <c:v>0.66035130838688505</c:v>
                </c:pt>
                <c:pt idx="5719">
                  <c:v>0.65439088862739303</c:v>
                </c:pt>
                <c:pt idx="5720">
                  <c:v>0.64725989159975605</c:v>
                </c:pt>
                <c:pt idx="5721">
                  <c:v>0.63876317541385896</c:v>
                </c:pt>
                <c:pt idx="5722">
                  <c:v>0.62864026497885095</c:v>
                </c:pt>
                <c:pt idx="5723">
                  <c:v>0.61671130708166</c:v>
                </c:pt>
                <c:pt idx="5724">
                  <c:v>0.52910277855805898</c:v>
                </c:pt>
                <c:pt idx="5725">
                  <c:v>0.51667910521869598</c:v>
                </c:pt>
                <c:pt idx="5726">
                  <c:v>0.49825823563323102</c:v>
                </c:pt>
                <c:pt idx="5727">
                  <c:v>0.47812527304453101</c:v>
                </c:pt>
                <c:pt idx="5728">
                  <c:v>0.45496688177898897</c:v>
                </c:pt>
                <c:pt idx="5729">
                  <c:v>0.43054972046166501</c:v>
                </c:pt>
                <c:pt idx="5730">
                  <c:v>0.40384177422332701</c:v>
                </c:pt>
                <c:pt idx="5731">
                  <c:v>0.37353623405046399</c:v>
                </c:pt>
                <c:pt idx="5732">
                  <c:v>0.27772198440759899</c:v>
                </c:pt>
                <c:pt idx="5733">
                  <c:v>0.24514261649306601</c:v>
                </c:pt>
                <c:pt idx="5734">
                  <c:v>0.20982884060433099</c:v>
                </c:pt>
                <c:pt idx="5735">
                  <c:v>0.17221754043047299</c:v>
                </c:pt>
                <c:pt idx="5736">
                  <c:v>0.13364848296641399</c:v>
                </c:pt>
                <c:pt idx="5737">
                  <c:v>9.3416358210770198E-2</c:v>
                </c:pt>
                <c:pt idx="5738">
                  <c:v>5.15207448187084E-2</c:v>
                </c:pt>
                <c:pt idx="5739">
                  <c:v>1.0937276845819899E-2</c:v>
                </c:pt>
                <c:pt idx="5740">
                  <c:v>-0.11423237621265001</c:v>
                </c:pt>
                <c:pt idx="5741">
                  <c:v>-0.15390407220865099</c:v>
                </c:pt>
                <c:pt idx="5742">
                  <c:v>-0.19573141635563199</c:v>
                </c:pt>
                <c:pt idx="5743">
                  <c:v>-0.23630036667812199</c:v>
                </c:pt>
                <c:pt idx="5744">
                  <c:v>-0.27652502224694703</c:v>
                </c:pt>
                <c:pt idx="5745">
                  <c:v>-0.31491079572797198</c:v>
                </c:pt>
                <c:pt idx="5746">
                  <c:v>-0.35266193269163998</c:v>
                </c:pt>
                <c:pt idx="5747">
                  <c:v>-0.38728831348093801</c:v>
                </c:pt>
                <c:pt idx="5748">
                  <c:v>-0.48693219641630597</c:v>
                </c:pt>
                <c:pt idx="5749">
                  <c:v>-0.515998574301755</c:v>
                </c:pt>
                <c:pt idx="5750">
                  <c:v>-0.54354609411772403</c:v>
                </c:pt>
                <c:pt idx="5751">
                  <c:v>-0.56816961674569599</c:v>
                </c:pt>
                <c:pt idx="5752">
                  <c:v>-0.58846575838380499</c:v>
                </c:pt>
                <c:pt idx="5753">
                  <c:v>-0.60647348132881795</c:v>
                </c:pt>
                <c:pt idx="5754">
                  <c:v>-0.62102251610163595</c:v>
                </c:pt>
                <c:pt idx="5755">
                  <c:v>-0.63210261618069896</c:v>
                </c:pt>
                <c:pt idx="5756">
                  <c:v>-0.65860467530844502</c:v>
                </c:pt>
                <c:pt idx="5757">
                  <c:v>-0.66261267890521502</c:v>
                </c:pt>
                <c:pt idx="5758">
                  <c:v>-0.66325827663966497</c:v>
                </c:pt>
                <c:pt idx="5759">
                  <c:v>-0.66066007646021196</c:v>
                </c:pt>
                <c:pt idx="5760">
                  <c:v>-0.65497769872427902</c:v>
                </c:pt>
                <c:pt idx="5761">
                  <c:v>-0.64623128067870095</c:v>
                </c:pt>
                <c:pt idx="5762">
                  <c:v>-0.63459314794325905</c:v>
                </c:pt>
                <c:pt idx="5763">
                  <c:v>-0.62034972138383704</c:v>
                </c:pt>
                <c:pt idx="5764">
                  <c:v>-0.57742060138670004</c:v>
                </c:pt>
                <c:pt idx="5765">
                  <c:v>-0.56018795569593605</c:v>
                </c:pt>
                <c:pt idx="5766">
                  <c:v>-0.53981415786462905</c:v>
                </c:pt>
                <c:pt idx="5767">
                  <c:v>-0.517887670590368</c:v>
                </c:pt>
                <c:pt idx="5768">
                  <c:v>-0.49476631583151398</c:v>
                </c:pt>
                <c:pt idx="5769">
                  <c:v>-0.47069344142363001</c:v>
                </c:pt>
                <c:pt idx="5770">
                  <c:v>-0.44654177172946502</c:v>
                </c:pt>
                <c:pt idx="5771">
                  <c:v>-0.42168766303344002</c:v>
                </c:pt>
                <c:pt idx="5772">
                  <c:v>-0.35315000281864001</c:v>
                </c:pt>
                <c:pt idx="5773">
                  <c:v>-0.32712616552688401</c:v>
                </c:pt>
                <c:pt idx="5774">
                  <c:v>-0.30264395522104998</c:v>
                </c:pt>
                <c:pt idx="5775">
                  <c:v>-0.27853992606061501</c:v>
                </c:pt>
                <c:pt idx="5776">
                  <c:v>-0.25411669028309097</c:v>
                </c:pt>
                <c:pt idx="5777">
                  <c:v>-0.23098078618420401</c:v>
                </c:pt>
                <c:pt idx="5778">
                  <c:v>-0.20810019099886101</c:v>
                </c:pt>
                <c:pt idx="5779">
                  <c:v>-0.18693325300483801</c:v>
                </c:pt>
                <c:pt idx="5780">
                  <c:v>-0.12911961053219201</c:v>
                </c:pt>
                <c:pt idx="5781">
                  <c:v>-0.109920460709704</c:v>
                </c:pt>
                <c:pt idx="5782">
                  <c:v>-9.1170075419853003E-2</c:v>
                </c:pt>
                <c:pt idx="5783">
                  <c:v>-7.3278248579610197E-2</c:v>
                </c:pt>
                <c:pt idx="5784">
                  <c:v>-5.6964776377453397E-2</c:v>
                </c:pt>
                <c:pt idx="5785">
                  <c:v>-4.0750840710436297E-2</c:v>
                </c:pt>
                <c:pt idx="5786">
                  <c:v>-2.51548498930304E-2</c:v>
                </c:pt>
                <c:pt idx="5787">
                  <c:v>-9.9333696452990807E-3</c:v>
                </c:pt>
                <c:pt idx="5788">
                  <c:v>3.2216020321473603E-2</c:v>
                </c:pt>
                <c:pt idx="5789">
                  <c:v>4.5589472680600901E-2</c:v>
                </c:pt>
                <c:pt idx="5790">
                  <c:v>5.9901728047818702E-2</c:v>
                </c:pt>
                <c:pt idx="5791">
                  <c:v>7.4369362840718295E-2</c:v>
                </c:pt>
                <c:pt idx="5792">
                  <c:v>8.9152793191517504E-2</c:v>
                </c:pt>
                <c:pt idx="5793">
                  <c:v>0.10441001178100601</c:v>
                </c:pt>
                <c:pt idx="5794">
                  <c:v>0.120116433787664</c:v>
                </c:pt>
                <c:pt idx="5795">
                  <c:v>0.13691903799751101</c:v>
                </c:pt>
                <c:pt idx="5796">
                  <c:v>0.18914284761347899</c:v>
                </c:pt>
                <c:pt idx="5797">
                  <c:v>0.20634261170304699</c:v>
                </c:pt>
                <c:pt idx="5798">
                  <c:v>0.226438897857207</c:v>
                </c:pt>
                <c:pt idx="5799">
                  <c:v>0.24789509197402501</c:v>
                </c:pt>
                <c:pt idx="5800">
                  <c:v>0.27078231248433599</c:v>
                </c:pt>
                <c:pt idx="5801">
                  <c:v>0.29479721166445499</c:v>
                </c:pt>
                <c:pt idx="5802">
                  <c:v>0.31953904033383201</c:v>
                </c:pt>
                <c:pt idx="5803">
                  <c:v>0.34672945811797501</c:v>
                </c:pt>
                <c:pt idx="5804">
                  <c:v>0.430712220426479</c:v>
                </c:pt>
                <c:pt idx="5805">
                  <c:v>0.45921035032988899</c:v>
                </c:pt>
                <c:pt idx="5806">
                  <c:v>0.49026736077284799</c:v>
                </c:pt>
                <c:pt idx="5807">
                  <c:v>0.52229466741167996</c:v>
                </c:pt>
                <c:pt idx="5808">
                  <c:v>0.55371182880796099</c:v>
                </c:pt>
                <c:pt idx="5809">
                  <c:v>0.58671385408559495</c:v>
                </c:pt>
                <c:pt idx="5810">
                  <c:v>0.62066148740990901</c:v>
                </c:pt>
                <c:pt idx="5811">
                  <c:v>0.65487071087707804</c:v>
                </c:pt>
                <c:pt idx="5812">
                  <c:v>0.75444685795627497</c:v>
                </c:pt>
                <c:pt idx="5813">
                  <c:v>0.788495809996273</c:v>
                </c:pt>
                <c:pt idx="5814">
                  <c:v>0.82201027811466199</c:v>
                </c:pt>
                <c:pt idx="5815">
                  <c:v>0.85477162576096399</c:v>
                </c:pt>
                <c:pt idx="5816">
                  <c:v>0.88533093283742803</c:v>
                </c:pt>
                <c:pt idx="5817">
                  <c:v>0.916156107587343</c:v>
                </c:pt>
                <c:pt idx="5818">
                  <c:v>0.94564567946504396</c:v>
                </c:pt>
                <c:pt idx="5819">
                  <c:v>0.97363856656415904</c:v>
                </c:pt>
                <c:pt idx="5820">
                  <c:v>1.0530633002007801</c:v>
                </c:pt>
                <c:pt idx="5821">
                  <c:v>1.0763236044309099</c:v>
                </c:pt>
                <c:pt idx="5822">
                  <c:v>1.09782802654691</c:v>
                </c:pt>
                <c:pt idx="5823">
                  <c:v>1.1183626092316501</c:v>
                </c:pt>
                <c:pt idx="5824">
                  <c:v>1.1368653524077901</c:v>
                </c:pt>
                <c:pt idx="5825">
                  <c:v>1.1534638174828999</c:v>
                </c:pt>
                <c:pt idx="5826">
                  <c:v>1.1680967328587599</c:v>
                </c:pt>
                <c:pt idx="5827">
                  <c:v>1.18083811624205</c:v>
                </c:pt>
                <c:pt idx="5828">
                  <c:v>1.2174110714561499</c:v>
                </c:pt>
                <c:pt idx="5829">
                  <c:v>1.2257163941170699</c:v>
                </c:pt>
                <c:pt idx="5830">
                  <c:v>1.2336482902585599</c:v>
                </c:pt>
                <c:pt idx="5831">
                  <c:v>1.2399824186006401</c:v>
                </c:pt>
                <c:pt idx="5832">
                  <c:v>1.2452212938806699</c:v>
                </c:pt>
                <c:pt idx="5833">
                  <c:v>1.2492572833533</c:v>
                </c:pt>
                <c:pt idx="5834">
                  <c:v>1.2527311174956</c:v>
                </c:pt>
                <c:pt idx="5835">
                  <c:v>1.2553135773255699</c:v>
                </c:pt>
                <c:pt idx="5836">
                  <c:v>1.26659491511837</c:v>
                </c:pt>
                <c:pt idx="5837">
                  <c:v>1.2683889999617699</c:v>
                </c:pt>
                <c:pt idx="5838">
                  <c:v>1.2700744797812999</c:v>
                </c:pt>
                <c:pt idx="5839">
                  <c:v>1.27185315135976</c:v>
                </c:pt>
                <c:pt idx="5840">
                  <c:v>1.2735430785036199</c:v>
                </c:pt>
                <c:pt idx="5841">
                  <c:v>1.27561963204685</c:v>
                </c:pt>
                <c:pt idx="5842">
                  <c:v>1.27796110712122</c:v>
                </c:pt>
                <c:pt idx="5843">
                  <c:v>1.2805622276323301</c:v>
                </c:pt>
                <c:pt idx="5844">
                  <c:v>1.29313150169062</c:v>
                </c:pt>
                <c:pt idx="5845">
                  <c:v>1.2966468924164001</c:v>
                </c:pt>
                <c:pt idx="5846">
                  <c:v>1.30083382696769</c:v>
                </c:pt>
                <c:pt idx="5847">
                  <c:v>1.3054288795759099</c:v>
                </c:pt>
                <c:pt idx="5848">
                  <c:v>1.31063680249631</c:v>
                </c:pt>
                <c:pt idx="5849">
                  <c:v>1.3161770192881199</c:v>
                </c:pt>
                <c:pt idx="5850">
                  <c:v>1.3222475349440801</c:v>
                </c:pt>
                <c:pt idx="5851">
                  <c:v>1.3285582688903601</c:v>
                </c:pt>
                <c:pt idx="5852">
                  <c:v>1.3494467753547601</c:v>
                </c:pt>
                <c:pt idx="5853">
                  <c:v>1.35598349706057</c:v>
                </c:pt>
                <c:pt idx="5854">
                  <c:v>1.36294619179653</c:v>
                </c:pt>
                <c:pt idx="5855">
                  <c:v>1.3698883290619699</c:v>
                </c:pt>
                <c:pt idx="5856">
                  <c:v>1.3765126250272599</c:v>
                </c:pt>
                <c:pt idx="5857">
                  <c:v>1.3832574386983101</c:v>
                </c:pt>
                <c:pt idx="5858">
                  <c:v>1.38959056764949</c:v>
                </c:pt>
                <c:pt idx="5859">
                  <c:v>1.39541156941559</c:v>
                </c:pt>
                <c:pt idx="5860">
                  <c:v>1.4120780743665799</c:v>
                </c:pt>
                <c:pt idx="5861">
                  <c:v>1.4167241301658899</c:v>
                </c:pt>
                <c:pt idx="5862">
                  <c:v>1.42072959284815</c:v>
                </c:pt>
                <c:pt idx="5863">
                  <c:v>1.4241910486489699</c:v>
                </c:pt>
                <c:pt idx="5864">
                  <c:v>1.4267951220292101</c:v>
                </c:pt>
                <c:pt idx="5865">
                  <c:v>1.4284729669590099</c:v>
                </c:pt>
                <c:pt idx="5866">
                  <c:v>1.42943477584233</c:v>
                </c:pt>
                <c:pt idx="5867">
                  <c:v>1.4295457806161</c:v>
                </c:pt>
                <c:pt idx="5868">
                  <c:v>1.4295520946465301</c:v>
                </c:pt>
                <c:pt idx="5869">
                  <c:v>1.4281026518217801</c:v>
                </c:pt>
                <c:pt idx="5870">
                  <c:v>1.4259116522180799</c:v>
                </c:pt>
                <c:pt idx="5871">
                  <c:v>1.4231283280936</c:v>
                </c:pt>
                <c:pt idx="5872">
                  <c:v>1.41971979340701</c:v>
                </c:pt>
                <c:pt idx="5873">
                  <c:v>1.4158743201672499</c:v>
                </c:pt>
                <c:pt idx="5874">
                  <c:v>1.4116602804404701</c:v>
                </c:pt>
                <c:pt idx="5875">
                  <c:v>1.40722153715287</c:v>
                </c:pt>
                <c:pt idx="5876">
                  <c:v>1.39702231882743</c:v>
                </c:pt>
                <c:pt idx="5877">
                  <c:v>1.3927966219152901</c:v>
                </c:pt>
                <c:pt idx="5878">
                  <c:v>1.3885073292809</c:v>
                </c:pt>
                <c:pt idx="5879">
                  <c:v>1.38455248884918</c:v>
                </c:pt>
                <c:pt idx="5880">
                  <c:v>1.38108083205042</c:v>
                </c:pt>
                <c:pt idx="5881">
                  <c:v>1.37824136973972</c:v>
                </c:pt>
                <c:pt idx="5882">
                  <c:v>1.37618946843442</c:v>
                </c:pt>
                <c:pt idx="5883">
                  <c:v>1.37503937021516</c:v>
                </c:pt>
                <c:pt idx="5884">
                  <c:v>1.3776808880804201</c:v>
                </c:pt>
                <c:pt idx="5885">
                  <c:v>1.37878396744611</c:v>
                </c:pt>
                <c:pt idx="5886">
                  <c:v>1.38101920914744</c:v>
                </c:pt>
                <c:pt idx="5887">
                  <c:v>1.3846867737672199</c:v>
                </c:pt>
                <c:pt idx="5888">
                  <c:v>1.3901233998956399</c:v>
                </c:pt>
                <c:pt idx="5889">
                  <c:v>1.3966357378516401</c:v>
                </c:pt>
                <c:pt idx="5890">
                  <c:v>1.4050647824234801</c:v>
                </c:pt>
                <c:pt idx="5891">
                  <c:v>1.4146182631415201</c:v>
                </c:pt>
                <c:pt idx="5892">
                  <c:v>1.44939819851689</c:v>
                </c:pt>
                <c:pt idx="5893">
                  <c:v>1.4618536627319501</c:v>
                </c:pt>
                <c:pt idx="5894">
                  <c:v>1.47660777049508</c:v>
                </c:pt>
                <c:pt idx="5895">
                  <c:v>1.4917549128796701</c:v>
                </c:pt>
                <c:pt idx="5896">
                  <c:v>1.50885273938801</c:v>
                </c:pt>
                <c:pt idx="5897">
                  <c:v>1.52627752506028</c:v>
                </c:pt>
                <c:pt idx="5898">
                  <c:v>1.5446816546800799</c:v>
                </c:pt>
                <c:pt idx="5899">
                  <c:v>1.5651367382815999</c:v>
                </c:pt>
                <c:pt idx="5900">
                  <c:v>1.6260189877725599</c:v>
                </c:pt>
                <c:pt idx="5901">
                  <c:v>1.64677770243202</c:v>
                </c:pt>
                <c:pt idx="5902">
                  <c:v>1.66756874180537</c:v>
                </c:pt>
                <c:pt idx="5903">
                  <c:v>1.6885646297219601</c:v>
                </c:pt>
                <c:pt idx="5904">
                  <c:v>1.71045536917051</c:v>
                </c:pt>
                <c:pt idx="5905">
                  <c:v>1.7312920772056699</c:v>
                </c:pt>
                <c:pt idx="5906">
                  <c:v>1.7530502412676801</c:v>
                </c:pt>
                <c:pt idx="5907">
                  <c:v>1.7730441414365301</c:v>
                </c:pt>
                <c:pt idx="5908">
                  <c:v>1.8343777318987</c:v>
                </c:pt>
                <c:pt idx="5909">
                  <c:v>1.8526919594536799</c:v>
                </c:pt>
                <c:pt idx="5910">
                  <c:v>1.8710318128175001</c:v>
                </c:pt>
                <c:pt idx="5911">
                  <c:v>1.8882845692474901</c:v>
                </c:pt>
                <c:pt idx="5912">
                  <c:v>1.9037025022424601</c:v>
                </c:pt>
                <c:pt idx="5913">
                  <c:v>1.91867078463656</c:v>
                </c:pt>
                <c:pt idx="5914">
                  <c:v>1.93236348505333</c:v>
                </c:pt>
                <c:pt idx="5915">
                  <c:v>1.94476119179893</c:v>
                </c:pt>
                <c:pt idx="5916">
                  <c:v>1.9819621477659699</c:v>
                </c:pt>
                <c:pt idx="5917">
                  <c:v>1.9912333903704</c:v>
                </c:pt>
                <c:pt idx="5918">
                  <c:v>1.999343296857</c:v>
                </c:pt>
                <c:pt idx="5919">
                  <c:v>2.0067969097919001</c:v>
                </c:pt>
                <c:pt idx="5920">
                  <c:v>2.0131949580911899</c:v>
                </c:pt>
                <c:pt idx="5921">
                  <c:v>2.01864314592954</c:v>
                </c:pt>
                <c:pt idx="5922">
                  <c:v>2.0233208322263199</c:v>
                </c:pt>
                <c:pt idx="5923">
                  <c:v>2.0272966970624799</c:v>
                </c:pt>
                <c:pt idx="5924">
                  <c:v>2.0434623445178999</c:v>
                </c:pt>
                <c:pt idx="5925">
                  <c:v>2.0461000759586701</c:v>
                </c:pt>
                <c:pt idx="5926">
                  <c:v>2.0490441306088201</c:v>
                </c:pt>
                <c:pt idx="5927">
                  <c:v>2.05168204680598</c:v>
                </c:pt>
                <c:pt idx="5928">
                  <c:v>2.0547645699408701</c:v>
                </c:pt>
                <c:pt idx="5929">
                  <c:v>2.0577596882621001</c:v>
                </c:pt>
                <c:pt idx="5930">
                  <c:v>2.0614420493030901</c:v>
                </c:pt>
                <c:pt idx="5931">
                  <c:v>2.0652835556489002</c:v>
                </c:pt>
                <c:pt idx="5932">
                  <c:v>2.0855554310304099</c:v>
                </c:pt>
                <c:pt idx="5933">
                  <c:v>2.0906896041207399</c:v>
                </c:pt>
                <c:pt idx="5934">
                  <c:v>2.09722343403633</c:v>
                </c:pt>
                <c:pt idx="5935">
                  <c:v>2.1045913094868398</c:v>
                </c:pt>
                <c:pt idx="5936">
                  <c:v>2.1133981832370199</c:v>
                </c:pt>
                <c:pt idx="5937">
                  <c:v>2.1231539505876702</c:v>
                </c:pt>
                <c:pt idx="5938">
                  <c:v>2.1336671090893602</c:v>
                </c:pt>
                <c:pt idx="5939">
                  <c:v>2.1453143069398202</c:v>
                </c:pt>
                <c:pt idx="5940">
                  <c:v>2.18855207568091</c:v>
                </c:pt>
                <c:pt idx="5941">
                  <c:v>2.2028913299238999</c:v>
                </c:pt>
                <c:pt idx="5942">
                  <c:v>2.2174572258581602</c:v>
                </c:pt>
                <c:pt idx="5943">
                  <c:v>2.2338026406722298</c:v>
                </c:pt>
                <c:pt idx="5944">
                  <c:v>2.25124098321225</c:v>
                </c:pt>
                <c:pt idx="5945">
                  <c:v>2.26852665333801</c:v>
                </c:pt>
                <c:pt idx="5946">
                  <c:v>2.28724093750145</c:v>
                </c:pt>
                <c:pt idx="5947">
                  <c:v>2.3054767364832101</c:v>
                </c:pt>
                <c:pt idx="5948">
                  <c:v>2.36435014985965</c:v>
                </c:pt>
                <c:pt idx="5949">
                  <c:v>2.3830463366264101</c:v>
                </c:pt>
                <c:pt idx="5950">
                  <c:v>2.4012278640604001</c:v>
                </c:pt>
                <c:pt idx="5951">
                  <c:v>2.4198864397731898</c:v>
                </c:pt>
                <c:pt idx="5952">
                  <c:v>2.4370918168579001</c:v>
                </c:pt>
                <c:pt idx="5953">
                  <c:v>2.454229617577</c:v>
                </c:pt>
                <c:pt idx="5954">
                  <c:v>2.4697620217909</c:v>
                </c:pt>
                <c:pt idx="5955">
                  <c:v>2.48391780971517</c:v>
                </c:pt>
                <c:pt idx="5956">
                  <c:v>2.5260283681193898</c:v>
                </c:pt>
                <c:pt idx="5957">
                  <c:v>2.5373530771420301</c:v>
                </c:pt>
                <c:pt idx="5958">
                  <c:v>2.5466018653375402</c:v>
                </c:pt>
                <c:pt idx="5959">
                  <c:v>2.55444805870895</c:v>
                </c:pt>
                <c:pt idx="5960">
                  <c:v>2.56026711888817</c:v>
                </c:pt>
                <c:pt idx="5961">
                  <c:v>2.56412661659646</c:v>
                </c:pt>
                <c:pt idx="5962">
                  <c:v>2.5657693904058201</c:v>
                </c:pt>
                <c:pt idx="5963">
                  <c:v>2.5654712924276799</c:v>
                </c:pt>
                <c:pt idx="5964">
                  <c:v>2.5634051693191</c:v>
                </c:pt>
                <c:pt idx="5965">
                  <c:v>2.5591850442920698</c:v>
                </c:pt>
                <c:pt idx="5966">
                  <c:v>2.5529802395112098</c:v>
                </c:pt>
                <c:pt idx="5967">
                  <c:v>2.5450852449523702</c:v>
                </c:pt>
                <c:pt idx="5968">
                  <c:v>2.5359800024622201</c:v>
                </c:pt>
                <c:pt idx="5969">
                  <c:v>2.5252748208993001</c:v>
                </c:pt>
                <c:pt idx="5970">
                  <c:v>2.51356582080366</c:v>
                </c:pt>
                <c:pt idx="5971">
                  <c:v>2.5011661930548801</c:v>
                </c:pt>
                <c:pt idx="5972">
                  <c:v>2.4685668557028002</c:v>
                </c:pt>
                <c:pt idx="5973">
                  <c:v>2.4558418681811598</c:v>
                </c:pt>
                <c:pt idx="5974">
                  <c:v>2.4425491252665799</c:v>
                </c:pt>
                <c:pt idx="5975">
                  <c:v>2.4299307338459801</c:v>
                </c:pt>
                <c:pt idx="5976">
                  <c:v>2.4173957779077</c:v>
                </c:pt>
                <c:pt idx="5977">
                  <c:v>2.4056578949518901</c:v>
                </c:pt>
                <c:pt idx="5978">
                  <c:v>2.39492831187441</c:v>
                </c:pt>
                <c:pt idx="5979">
                  <c:v>2.3854367009276798</c:v>
                </c:pt>
                <c:pt idx="5980">
                  <c:v>2.3520131685541301</c:v>
                </c:pt>
                <c:pt idx="5981">
                  <c:v>2.3462183892236501</c:v>
                </c:pt>
                <c:pt idx="5982">
                  <c:v>2.3413048267393499</c:v>
                </c:pt>
                <c:pt idx="5983">
                  <c:v>2.33809959598327</c:v>
                </c:pt>
                <c:pt idx="5984">
                  <c:v>2.3366069172328898</c:v>
                </c:pt>
                <c:pt idx="5985">
                  <c:v>2.3368502860915701</c:v>
                </c:pt>
                <c:pt idx="5986">
                  <c:v>2.33906690335056</c:v>
                </c:pt>
                <c:pt idx="5987">
                  <c:v>2.3430027710929999</c:v>
                </c:pt>
                <c:pt idx="5988">
                  <c:v>2.36560240549219</c:v>
                </c:pt>
                <c:pt idx="5989">
                  <c:v>2.37165973526721</c:v>
                </c:pt>
                <c:pt idx="5990">
                  <c:v>2.3804223602549599</c:v>
                </c:pt>
                <c:pt idx="5991">
                  <c:v>2.3907857304750402</c:v>
                </c:pt>
                <c:pt idx="5992">
                  <c:v>2.4016884437899999</c:v>
                </c:pt>
                <c:pt idx="5993">
                  <c:v>2.4140461726050799</c:v>
                </c:pt>
                <c:pt idx="5994">
                  <c:v>2.42652206143056</c:v>
                </c:pt>
                <c:pt idx="5995">
                  <c:v>2.4396924898540302</c:v>
                </c:pt>
                <c:pt idx="5996">
                  <c:v>2.4831022916588701</c:v>
                </c:pt>
                <c:pt idx="5997">
                  <c:v>2.4963278589542601</c:v>
                </c:pt>
                <c:pt idx="5998">
                  <c:v>2.50965773740307</c:v>
                </c:pt>
                <c:pt idx="5999">
                  <c:v>2.52307297266151</c:v>
                </c:pt>
                <c:pt idx="6000">
                  <c:v>2.53544149721762</c:v>
                </c:pt>
                <c:pt idx="6001">
                  <c:v>2.54690705804909</c:v>
                </c:pt>
                <c:pt idx="6002">
                  <c:v>2.5579974469009801</c:v>
                </c:pt>
                <c:pt idx="6003">
                  <c:v>2.5674613592505802</c:v>
                </c:pt>
                <c:pt idx="6004">
                  <c:v>2.5961857498717902</c:v>
                </c:pt>
                <c:pt idx="6005">
                  <c:v>2.6030161862329302</c:v>
                </c:pt>
                <c:pt idx="6006">
                  <c:v>2.6086505408265102</c:v>
                </c:pt>
                <c:pt idx="6007">
                  <c:v>2.61269539003013</c:v>
                </c:pt>
                <c:pt idx="6008">
                  <c:v>2.6151405305333699</c:v>
                </c:pt>
                <c:pt idx="6009">
                  <c:v>2.6158385196783298</c:v>
                </c:pt>
                <c:pt idx="6010">
                  <c:v>2.6150915411009499</c:v>
                </c:pt>
                <c:pt idx="6011">
                  <c:v>2.6127989068284201</c:v>
                </c:pt>
                <c:pt idx="6012">
                  <c:v>2.6063908490397001</c:v>
                </c:pt>
                <c:pt idx="6013">
                  <c:v>2.6011892412175901</c:v>
                </c:pt>
                <c:pt idx="6014">
                  <c:v>2.5945564228906202</c:v>
                </c:pt>
                <c:pt idx="6015">
                  <c:v>2.5867068498096302</c:v>
                </c:pt>
                <c:pt idx="6016">
                  <c:v>2.5777914664231298</c:v>
                </c:pt>
                <c:pt idx="6017">
                  <c:v>2.5679369948644601</c:v>
                </c:pt>
                <c:pt idx="6018">
                  <c:v>2.55728118960069</c:v>
                </c:pt>
                <c:pt idx="6019">
                  <c:v>2.54601413934919</c:v>
                </c:pt>
                <c:pt idx="6020">
                  <c:v>2.5169628000154201</c:v>
                </c:pt>
                <c:pt idx="6021">
                  <c:v>2.5057839072270101</c:v>
                </c:pt>
                <c:pt idx="6022">
                  <c:v>2.4936459382551601</c:v>
                </c:pt>
                <c:pt idx="6023">
                  <c:v>2.48151674669491</c:v>
                </c:pt>
                <c:pt idx="6024">
                  <c:v>2.4695633879085901</c:v>
                </c:pt>
                <c:pt idx="6025">
                  <c:v>2.4579369198017398</c:v>
                </c:pt>
                <c:pt idx="6026">
                  <c:v>2.44676555970613</c:v>
                </c:pt>
                <c:pt idx="6027">
                  <c:v>2.4365109899766102</c:v>
                </c:pt>
                <c:pt idx="6028">
                  <c:v>2.4121747995482901</c:v>
                </c:pt>
                <c:pt idx="6029">
                  <c:v>2.4033421352774802</c:v>
                </c:pt>
                <c:pt idx="6030">
                  <c:v>2.3952998985174498</c:v>
                </c:pt>
                <c:pt idx="6031">
                  <c:v>2.38788338535376</c:v>
                </c:pt>
                <c:pt idx="6032">
                  <c:v>2.3817313496139798</c:v>
                </c:pt>
                <c:pt idx="6033">
                  <c:v>2.37648421504093</c:v>
                </c:pt>
                <c:pt idx="6034">
                  <c:v>2.3724251340340401</c:v>
                </c:pt>
                <c:pt idx="6035">
                  <c:v>2.36939120163834</c:v>
                </c:pt>
                <c:pt idx="6036">
                  <c:v>2.3678361020258301</c:v>
                </c:pt>
                <c:pt idx="6037">
                  <c:v>2.3668980968315401</c:v>
                </c:pt>
                <c:pt idx="6038">
                  <c:v>2.3671461110467802</c:v>
                </c:pt>
                <c:pt idx="6039">
                  <c:v>2.3683327117250301</c:v>
                </c:pt>
                <c:pt idx="6040">
                  <c:v>2.3705664762354899</c:v>
                </c:pt>
                <c:pt idx="6041">
                  <c:v>2.3734797888148398</c:v>
                </c:pt>
                <c:pt idx="6042">
                  <c:v>2.3774547844812801</c:v>
                </c:pt>
                <c:pt idx="6043">
                  <c:v>2.38188442827086</c:v>
                </c:pt>
                <c:pt idx="6044">
                  <c:v>2.4011417198123102</c:v>
                </c:pt>
                <c:pt idx="6045">
                  <c:v>2.40675697585083</c:v>
                </c:pt>
                <c:pt idx="6046">
                  <c:v>2.4129438084136599</c:v>
                </c:pt>
                <c:pt idx="6047">
                  <c:v>2.4197766387061801</c:v>
                </c:pt>
                <c:pt idx="6048">
                  <c:v>2.4265155585014901</c:v>
                </c:pt>
                <c:pt idx="6049">
                  <c:v>2.4334589982587298</c:v>
                </c:pt>
                <c:pt idx="6050">
                  <c:v>2.44087901882056</c:v>
                </c:pt>
                <c:pt idx="6051">
                  <c:v>2.4480701669289302</c:v>
                </c:pt>
                <c:pt idx="6052">
                  <c:v>2.4734477154693502</c:v>
                </c:pt>
                <c:pt idx="6053">
                  <c:v>2.48037339176775</c:v>
                </c:pt>
                <c:pt idx="6054">
                  <c:v>2.48733207594129</c:v>
                </c:pt>
                <c:pt idx="6055">
                  <c:v>2.4935989647294998</c:v>
                </c:pt>
                <c:pt idx="6056">
                  <c:v>2.4995126360840598</c:v>
                </c:pt>
                <c:pt idx="6057">
                  <c:v>2.5053726012604902</c:v>
                </c:pt>
                <c:pt idx="6058">
                  <c:v>2.5105318803052699</c:v>
                </c:pt>
                <c:pt idx="6059">
                  <c:v>2.5153562953092998</c:v>
                </c:pt>
                <c:pt idx="6060">
                  <c:v>2.5325575786668701</c:v>
                </c:pt>
                <c:pt idx="6061">
                  <c:v>2.5356817097729598</c:v>
                </c:pt>
                <c:pt idx="6062">
                  <c:v>2.5387582585545201</c:v>
                </c:pt>
                <c:pt idx="6063">
                  <c:v>2.5409989832105402</c:v>
                </c:pt>
                <c:pt idx="6064">
                  <c:v>2.54285065362444</c:v>
                </c:pt>
                <c:pt idx="6065">
                  <c:v>2.5440243759809298</c:v>
                </c:pt>
                <c:pt idx="6066">
                  <c:v>2.54474735863585</c:v>
                </c:pt>
                <c:pt idx="6067">
                  <c:v>2.5448139362817299</c:v>
                </c:pt>
                <c:pt idx="6068">
                  <c:v>2.54920788135402</c:v>
                </c:pt>
                <c:pt idx="6069">
                  <c:v>2.5483331530414302</c:v>
                </c:pt>
                <c:pt idx="6070">
                  <c:v>2.5471982831258302</c:v>
                </c:pt>
                <c:pt idx="6071">
                  <c:v>2.5457191429727999</c:v>
                </c:pt>
                <c:pt idx="6072">
                  <c:v>2.5439877577310401</c:v>
                </c:pt>
                <c:pt idx="6073">
                  <c:v>2.54203100706895</c:v>
                </c:pt>
                <c:pt idx="6074">
                  <c:v>2.5399450915557402</c:v>
                </c:pt>
                <c:pt idx="6075">
                  <c:v>2.5377851039503798</c:v>
                </c:pt>
                <c:pt idx="6076">
                  <c:v>2.53668268134127</c:v>
                </c:pt>
                <c:pt idx="6077">
                  <c:v>2.53454191943898</c:v>
                </c:pt>
                <c:pt idx="6078">
                  <c:v>2.5325084875508401</c:v>
                </c:pt>
                <c:pt idx="6079">
                  <c:v>2.53065503354139</c:v>
                </c:pt>
                <c:pt idx="6080">
                  <c:v>2.5290825190433401</c:v>
                </c:pt>
                <c:pt idx="6081">
                  <c:v>2.5278068320965001</c:v>
                </c:pt>
                <c:pt idx="6082">
                  <c:v>2.52685015943822</c:v>
                </c:pt>
                <c:pt idx="6083">
                  <c:v>2.5262675956143301</c:v>
                </c:pt>
                <c:pt idx="6084">
                  <c:v>2.5308344439558002</c:v>
                </c:pt>
                <c:pt idx="6085">
                  <c:v>2.53125106949933</c:v>
                </c:pt>
                <c:pt idx="6086">
                  <c:v>2.53204489407283</c:v>
                </c:pt>
                <c:pt idx="6087">
                  <c:v>2.5335629608282502</c:v>
                </c:pt>
                <c:pt idx="6088">
                  <c:v>2.5354413961952802</c:v>
                </c:pt>
                <c:pt idx="6089">
                  <c:v>2.5381746196199999</c:v>
                </c:pt>
                <c:pt idx="6090">
                  <c:v>2.5411700702225302</c:v>
                </c:pt>
                <c:pt idx="6091">
                  <c:v>2.5449248833101099</c:v>
                </c:pt>
                <c:pt idx="6092">
                  <c:v>2.5613939718098901</c:v>
                </c:pt>
                <c:pt idx="6093">
                  <c:v>2.56559357291875</c:v>
                </c:pt>
                <c:pt idx="6094">
                  <c:v>2.5708578652045802</c:v>
                </c:pt>
                <c:pt idx="6095">
                  <c:v>2.57645170620515</c:v>
                </c:pt>
                <c:pt idx="6096">
                  <c:v>2.58244451044634</c:v>
                </c:pt>
                <c:pt idx="6097">
                  <c:v>2.58843169296241</c:v>
                </c:pt>
                <c:pt idx="6098">
                  <c:v>2.5950983453622301</c:v>
                </c:pt>
                <c:pt idx="6099">
                  <c:v>2.6019814557077798</c:v>
                </c:pt>
                <c:pt idx="6100">
                  <c:v>2.6266214079989001</c:v>
                </c:pt>
                <c:pt idx="6101">
                  <c:v>2.63341898104217</c:v>
                </c:pt>
                <c:pt idx="6102">
                  <c:v>2.6406823536059201</c:v>
                </c:pt>
                <c:pt idx="6103">
                  <c:v>2.6475577219206601</c:v>
                </c:pt>
                <c:pt idx="6104">
                  <c:v>2.6547612698343701</c:v>
                </c:pt>
                <c:pt idx="6105">
                  <c:v>2.6618866491397002</c:v>
                </c:pt>
                <c:pt idx="6106">
                  <c:v>2.66884023706882</c:v>
                </c:pt>
                <c:pt idx="6107">
                  <c:v>2.6756325665749801</c:v>
                </c:pt>
                <c:pt idx="6108">
                  <c:v>2.69913381038362</c:v>
                </c:pt>
                <c:pt idx="6109">
                  <c:v>2.7050244236959</c:v>
                </c:pt>
                <c:pt idx="6110">
                  <c:v>2.7107037997352701</c:v>
                </c:pt>
                <c:pt idx="6111">
                  <c:v>2.7160793407944999</c:v>
                </c:pt>
                <c:pt idx="6112">
                  <c:v>2.7215862129729298</c:v>
                </c:pt>
                <c:pt idx="6113">
                  <c:v>2.7262951428702098</c:v>
                </c:pt>
                <c:pt idx="6114">
                  <c:v>2.7310095622711601</c:v>
                </c:pt>
                <c:pt idx="6115">
                  <c:v>2.7351278783303301</c:v>
                </c:pt>
                <c:pt idx="6116">
                  <c:v>2.7518309101879601</c:v>
                </c:pt>
                <c:pt idx="6117">
                  <c:v>2.7553887549205198</c:v>
                </c:pt>
                <c:pt idx="6118">
                  <c:v>2.7588819284718</c:v>
                </c:pt>
                <c:pt idx="6119">
                  <c:v>2.7622001779471699</c:v>
                </c:pt>
                <c:pt idx="6120">
                  <c:v>2.7653842243708699</c:v>
                </c:pt>
                <c:pt idx="6121">
                  <c:v>2.7683907761380699</c:v>
                </c:pt>
                <c:pt idx="6122">
                  <c:v>2.7714364660675299</c:v>
                </c:pt>
                <c:pt idx="6123">
                  <c:v>2.7743957806472199</c:v>
                </c:pt>
                <c:pt idx="6124">
                  <c:v>2.7889889497883802</c:v>
                </c:pt>
                <c:pt idx="6125">
                  <c:v>2.7920201950905499</c:v>
                </c:pt>
                <c:pt idx="6126">
                  <c:v>2.7953029239206302</c:v>
                </c:pt>
                <c:pt idx="6127">
                  <c:v>2.7989828239665799</c:v>
                </c:pt>
                <c:pt idx="6128">
                  <c:v>2.8026119027994998</c:v>
                </c:pt>
                <c:pt idx="6129">
                  <c:v>2.8068547518401199</c:v>
                </c:pt>
                <c:pt idx="6130">
                  <c:v>2.8111228994089301</c:v>
                </c:pt>
                <c:pt idx="6131">
                  <c:v>2.8161581061192602</c:v>
                </c:pt>
                <c:pt idx="6132">
                  <c:v>2.8368797973716</c:v>
                </c:pt>
                <c:pt idx="6133">
                  <c:v>2.8420877597560898</c:v>
                </c:pt>
                <c:pt idx="6134">
                  <c:v>2.8480635081980199</c:v>
                </c:pt>
                <c:pt idx="6135">
                  <c:v>2.8540225198878102</c:v>
                </c:pt>
                <c:pt idx="6136">
                  <c:v>2.8607470948787599</c:v>
                </c:pt>
                <c:pt idx="6137">
                  <c:v>2.8678006777607101</c:v>
                </c:pt>
                <c:pt idx="6138">
                  <c:v>2.87513629372698</c:v>
                </c:pt>
                <c:pt idx="6139">
                  <c:v>2.8826977147749302</c:v>
                </c:pt>
                <c:pt idx="6140">
                  <c:v>2.9101690918861798</c:v>
                </c:pt>
                <c:pt idx="6141">
                  <c:v>2.9174331855253102</c:v>
                </c:pt>
                <c:pt idx="6142">
                  <c:v>2.9251516653368999</c:v>
                </c:pt>
                <c:pt idx="6143">
                  <c:v>2.93272239200481</c:v>
                </c:pt>
                <c:pt idx="6144">
                  <c:v>2.9400553142892099</c:v>
                </c:pt>
                <c:pt idx="6145">
                  <c:v>2.9471127149340499</c:v>
                </c:pt>
                <c:pt idx="6146">
                  <c:v>2.9533520426049802</c:v>
                </c:pt>
                <c:pt idx="6147">
                  <c:v>2.9594379829117101</c:v>
                </c:pt>
                <c:pt idx="6148">
                  <c:v>2.9803070834195999</c:v>
                </c:pt>
                <c:pt idx="6149">
                  <c:v>2.9850749098987799</c:v>
                </c:pt>
                <c:pt idx="6150">
                  <c:v>2.98877701008603</c:v>
                </c:pt>
                <c:pt idx="6151">
                  <c:v>2.9919269477036501</c:v>
                </c:pt>
                <c:pt idx="6152">
                  <c:v>2.9941583540805699</c:v>
                </c:pt>
                <c:pt idx="6153">
                  <c:v>2.99544320151844</c:v>
                </c:pt>
                <c:pt idx="6154">
                  <c:v>2.9957354973451298</c:v>
                </c:pt>
                <c:pt idx="6155">
                  <c:v>2.9950642442506199</c:v>
                </c:pt>
                <c:pt idx="6156">
                  <c:v>2.9955484334471598</c:v>
                </c:pt>
                <c:pt idx="6157">
                  <c:v>2.9929029109162699</c:v>
                </c:pt>
                <c:pt idx="6158">
                  <c:v>2.98934423399532</c:v>
                </c:pt>
                <c:pt idx="6159">
                  <c:v>2.9849033993753298</c:v>
                </c:pt>
                <c:pt idx="6160">
                  <c:v>2.9796666170376298</c:v>
                </c:pt>
                <c:pt idx="6161">
                  <c:v>2.9735741786471901</c:v>
                </c:pt>
                <c:pt idx="6162">
                  <c:v>2.9670259595762301</c:v>
                </c:pt>
                <c:pt idx="6163">
                  <c:v>2.9597934837431299</c:v>
                </c:pt>
                <c:pt idx="6164">
                  <c:v>2.9431084599922901</c:v>
                </c:pt>
                <c:pt idx="6165">
                  <c:v>2.93515549400436</c:v>
                </c:pt>
                <c:pt idx="6166">
                  <c:v>2.9266956125063301</c:v>
                </c:pt>
                <c:pt idx="6167">
                  <c:v>2.9180345811291901</c:v>
                </c:pt>
                <c:pt idx="6168">
                  <c:v>2.9095844826324</c:v>
                </c:pt>
                <c:pt idx="6169">
                  <c:v>2.9008423863027901</c:v>
                </c:pt>
                <c:pt idx="6170">
                  <c:v>2.8922154669481701</c:v>
                </c:pt>
                <c:pt idx="6171">
                  <c:v>2.8838073744106598</c:v>
                </c:pt>
                <c:pt idx="6172">
                  <c:v>2.8662209563964902</c:v>
                </c:pt>
                <c:pt idx="6173">
                  <c:v>2.8587529687505899</c:v>
                </c:pt>
                <c:pt idx="6174">
                  <c:v>2.85161613576172</c:v>
                </c:pt>
                <c:pt idx="6175">
                  <c:v>2.8452702900926399</c:v>
                </c:pt>
                <c:pt idx="6176">
                  <c:v>2.8393812664542</c:v>
                </c:pt>
                <c:pt idx="6177">
                  <c:v>2.8342645480630302</c:v>
                </c:pt>
                <c:pt idx="6178">
                  <c:v>2.8299312699576</c:v>
                </c:pt>
                <c:pt idx="6179">
                  <c:v>2.82643863574771</c:v>
                </c:pt>
                <c:pt idx="6180">
                  <c:v>2.8240683442124599</c:v>
                </c:pt>
                <c:pt idx="6181">
                  <c:v>2.8223209970426701</c:v>
                </c:pt>
                <c:pt idx="6182">
                  <c:v>2.82141034867746</c:v>
                </c:pt>
                <c:pt idx="6183">
                  <c:v>2.8213475395467098</c:v>
                </c:pt>
                <c:pt idx="6184">
                  <c:v>2.8222818950001498</c:v>
                </c:pt>
                <c:pt idx="6185">
                  <c:v>2.8237724315836101</c:v>
                </c:pt>
                <c:pt idx="6186">
                  <c:v>2.8261741555996198</c:v>
                </c:pt>
                <c:pt idx="6187">
                  <c:v>2.8290348613627301</c:v>
                </c:pt>
                <c:pt idx="6188">
                  <c:v>2.8440345841656298</c:v>
                </c:pt>
                <c:pt idx="6189">
                  <c:v>2.8478937313501902</c:v>
                </c:pt>
                <c:pt idx="6190">
                  <c:v>2.8524705139790201</c:v>
                </c:pt>
                <c:pt idx="6191">
                  <c:v>2.8574309665081001</c:v>
                </c:pt>
                <c:pt idx="6192">
                  <c:v>2.86228616035481</c:v>
                </c:pt>
                <c:pt idx="6193">
                  <c:v>2.8678389998279101</c:v>
                </c:pt>
                <c:pt idx="6194">
                  <c:v>2.8736052831518402</c:v>
                </c:pt>
                <c:pt idx="6195">
                  <c:v>2.8794931292645698</c:v>
                </c:pt>
                <c:pt idx="6196">
                  <c:v>2.9011792631920299</c:v>
                </c:pt>
                <c:pt idx="6197">
                  <c:v>2.90683964647828</c:v>
                </c:pt>
                <c:pt idx="6198">
                  <c:v>2.9123747879357</c:v>
                </c:pt>
                <c:pt idx="6199">
                  <c:v>2.9183356256424</c:v>
                </c:pt>
                <c:pt idx="6200">
                  <c:v>2.92422433535851</c:v>
                </c:pt>
                <c:pt idx="6201">
                  <c:v>2.9299698851845899</c:v>
                </c:pt>
                <c:pt idx="6202">
                  <c:v>2.9356016988748901</c:v>
                </c:pt>
                <c:pt idx="6203">
                  <c:v>2.9411064134690701</c:v>
                </c:pt>
                <c:pt idx="6204">
                  <c:v>2.9611440007476499</c:v>
                </c:pt>
                <c:pt idx="6205">
                  <c:v>2.9655773409314699</c:v>
                </c:pt>
                <c:pt idx="6206">
                  <c:v>2.9705810793582499</c:v>
                </c:pt>
                <c:pt idx="6207">
                  <c:v>2.9754162866667899</c:v>
                </c:pt>
                <c:pt idx="6208">
                  <c:v>2.98013874229015</c:v>
                </c:pt>
                <c:pt idx="6209">
                  <c:v>2.9847210362680299</c:v>
                </c:pt>
                <c:pt idx="6210">
                  <c:v>2.9891834262266799</c:v>
                </c:pt>
                <c:pt idx="6211">
                  <c:v>2.9935916207533699</c:v>
                </c:pt>
                <c:pt idx="6212">
                  <c:v>3.01105133003764</c:v>
                </c:pt>
                <c:pt idx="6213">
                  <c:v>3.0147443624690702</c:v>
                </c:pt>
                <c:pt idx="6214">
                  <c:v>3.0190015979471201</c:v>
                </c:pt>
                <c:pt idx="6215">
                  <c:v>3.0233084452578098</c:v>
                </c:pt>
                <c:pt idx="6216">
                  <c:v>3.0276463119227599</c:v>
                </c:pt>
                <c:pt idx="6217">
                  <c:v>3.0320408928934999</c:v>
                </c:pt>
                <c:pt idx="6218">
                  <c:v>3.03656428453889</c:v>
                </c:pt>
                <c:pt idx="6219">
                  <c:v>3.0408766895351498</c:v>
                </c:pt>
                <c:pt idx="6220">
                  <c:v>3.0605936017939399</c:v>
                </c:pt>
                <c:pt idx="6221">
                  <c:v>3.0648628068670201</c:v>
                </c:pt>
                <c:pt idx="6222">
                  <c:v>3.0700151609478898</c:v>
                </c:pt>
                <c:pt idx="6223">
                  <c:v>3.0752256475335402</c:v>
                </c:pt>
                <c:pt idx="6224">
                  <c:v>3.08079097668901</c:v>
                </c:pt>
                <c:pt idx="6225">
                  <c:v>3.0866002490757598</c:v>
                </c:pt>
                <c:pt idx="6226">
                  <c:v>3.0926556482266698</c:v>
                </c:pt>
                <c:pt idx="6227">
                  <c:v>3.0985037917072602</c:v>
                </c:pt>
                <c:pt idx="6228">
                  <c:v>3.1235456805763802</c:v>
                </c:pt>
                <c:pt idx="6229">
                  <c:v>3.1298235681886002</c:v>
                </c:pt>
                <c:pt idx="6230">
                  <c:v>3.1367416490428499</c:v>
                </c:pt>
                <c:pt idx="6231">
                  <c:v>3.1438591338942801</c:v>
                </c:pt>
                <c:pt idx="6232">
                  <c:v>3.15115309498026</c:v>
                </c:pt>
                <c:pt idx="6233">
                  <c:v>3.1585389220832401</c:v>
                </c:pt>
                <c:pt idx="6234">
                  <c:v>3.1655797773162599</c:v>
                </c:pt>
                <c:pt idx="6235">
                  <c:v>3.1730125804617302</c:v>
                </c:pt>
                <c:pt idx="6236">
                  <c:v>3.23440358668641</c:v>
                </c:pt>
                <c:pt idx="6237">
                  <c:v>3.2396025841726499</c:v>
                </c:pt>
                <c:pt idx="6238">
                  <c:v>3.2471174822351698</c:v>
                </c:pt>
                <c:pt idx="6239">
                  <c:v>3.2545485485495802</c:v>
                </c:pt>
                <c:pt idx="6240">
                  <c:v>3.2618489351382398</c:v>
                </c:pt>
                <c:pt idx="6241">
                  <c:v>3.26891733350433</c:v>
                </c:pt>
                <c:pt idx="6242">
                  <c:v>3.2751733470456399</c:v>
                </c:pt>
                <c:pt idx="6243">
                  <c:v>3.2817537492755502</c:v>
                </c:pt>
                <c:pt idx="6244">
                  <c:v>3.30679418721519</c:v>
                </c:pt>
                <c:pt idx="6245">
                  <c:v>3.3122401766373599</c:v>
                </c:pt>
                <c:pt idx="6246">
                  <c:v>3.3177046367160599</c:v>
                </c:pt>
                <c:pt idx="6247">
                  <c:v>3.3227543358974199</c:v>
                </c:pt>
                <c:pt idx="6248">
                  <c:v>3.3271981951048302</c:v>
                </c:pt>
                <c:pt idx="6249">
                  <c:v>3.3309724555740798</c:v>
                </c:pt>
                <c:pt idx="6250">
                  <c:v>3.33459903292801</c:v>
                </c:pt>
                <c:pt idx="6251">
                  <c:v>3.3377091099511</c:v>
                </c:pt>
                <c:pt idx="6252">
                  <c:v>3.3520642186290601</c:v>
                </c:pt>
                <c:pt idx="6253">
                  <c:v>3.35393923222601</c:v>
                </c:pt>
                <c:pt idx="6254">
                  <c:v>3.3555913042295402</c:v>
                </c:pt>
                <c:pt idx="6255">
                  <c:v>3.3565798794117399</c:v>
                </c:pt>
                <c:pt idx="6256">
                  <c:v>3.35728606824151</c:v>
                </c:pt>
                <c:pt idx="6257">
                  <c:v>3.3576408592806999</c:v>
                </c:pt>
                <c:pt idx="6258">
                  <c:v>3.3576176670112998</c:v>
                </c:pt>
                <c:pt idx="6259">
                  <c:v>3.3572644890222101</c:v>
                </c:pt>
                <c:pt idx="6260">
                  <c:v>3.36176718911612</c:v>
                </c:pt>
                <c:pt idx="6261">
                  <c:v>3.3607658222794101</c:v>
                </c:pt>
                <c:pt idx="6262">
                  <c:v>3.3595483304510299</c:v>
                </c:pt>
                <c:pt idx="6263">
                  <c:v>3.3582590279689102</c:v>
                </c:pt>
                <c:pt idx="6264">
                  <c:v>3.3567054539538099</c:v>
                </c:pt>
                <c:pt idx="6265">
                  <c:v>3.3550360708979698</c:v>
                </c:pt>
                <c:pt idx="6266">
                  <c:v>3.3533541738527499</c:v>
                </c:pt>
                <c:pt idx="6267">
                  <c:v>3.3515471805114001</c:v>
                </c:pt>
                <c:pt idx="6268">
                  <c:v>3.35256313133246</c:v>
                </c:pt>
                <c:pt idx="6269">
                  <c:v>3.3500892551439798</c:v>
                </c:pt>
                <c:pt idx="6270">
                  <c:v>3.3476272978039501</c:v>
                </c:pt>
                <c:pt idx="6271">
                  <c:v>3.34587886419237</c:v>
                </c:pt>
                <c:pt idx="6272">
                  <c:v>3.3442594714876002</c:v>
                </c:pt>
                <c:pt idx="6273">
                  <c:v>3.34267035241351</c:v>
                </c:pt>
                <c:pt idx="6274">
                  <c:v>3.3412260997340701</c:v>
                </c:pt>
                <c:pt idx="6275">
                  <c:v>3.3398598195045301</c:v>
                </c:pt>
                <c:pt idx="6276">
                  <c:v>3.3426263941842902</c:v>
                </c:pt>
                <c:pt idx="6277">
                  <c:v>3.34136682210845</c:v>
                </c:pt>
                <c:pt idx="6278">
                  <c:v>3.3403245151617602</c:v>
                </c:pt>
                <c:pt idx="6279">
                  <c:v>3.3395481242156202</c:v>
                </c:pt>
                <c:pt idx="6280">
                  <c:v>3.3389084027640199</c:v>
                </c:pt>
                <c:pt idx="6281">
                  <c:v>3.3384349410494498</c:v>
                </c:pt>
                <c:pt idx="6282">
                  <c:v>3.3381000170515098</c:v>
                </c:pt>
                <c:pt idx="6283">
                  <c:v>3.3379031113465598</c:v>
                </c:pt>
                <c:pt idx="6284">
                  <c:v>3.3439174779188501</c:v>
                </c:pt>
                <c:pt idx="6285">
                  <c:v>3.3437251969317998</c:v>
                </c:pt>
                <c:pt idx="6286">
                  <c:v>3.3439749595886199</c:v>
                </c:pt>
                <c:pt idx="6287">
                  <c:v>3.3443568011970002</c:v>
                </c:pt>
                <c:pt idx="6288">
                  <c:v>3.3448886555448598</c:v>
                </c:pt>
                <c:pt idx="6289">
                  <c:v>3.34554815754215</c:v>
                </c:pt>
                <c:pt idx="6290">
                  <c:v>3.3463520805478102</c:v>
                </c:pt>
                <c:pt idx="6291">
                  <c:v>3.3471601416845602</c:v>
                </c:pt>
                <c:pt idx="6292">
                  <c:v>3.3563111472554201</c:v>
                </c:pt>
                <c:pt idx="6293">
                  <c:v>3.3573579195112102</c:v>
                </c:pt>
                <c:pt idx="6294">
                  <c:v>3.35851511195844</c:v>
                </c:pt>
                <c:pt idx="6295">
                  <c:v>3.3599781565595701</c:v>
                </c:pt>
                <c:pt idx="6296">
                  <c:v>3.3613697293446498</c:v>
                </c:pt>
                <c:pt idx="6297">
                  <c:v>3.36314207642633</c:v>
                </c:pt>
                <c:pt idx="6298">
                  <c:v>3.36473745433877</c:v>
                </c:pt>
                <c:pt idx="6299">
                  <c:v>3.3666506383358601</c:v>
                </c:pt>
                <c:pt idx="6300">
                  <c:v>3.37846211502564</c:v>
                </c:pt>
                <c:pt idx="6301">
                  <c:v>3.3801527640259001</c:v>
                </c:pt>
                <c:pt idx="6302">
                  <c:v>3.3824009053031401</c:v>
                </c:pt>
                <c:pt idx="6303">
                  <c:v>3.38451435380275</c:v>
                </c:pt>
                <c:pt idx="6304">
                  <c:v>3.3870474013840499</c:v>
                </c:pt>
                <c:pt idx="6305">
                  <c:v>3.3893565846553102</c:v>
                </c:pt>
                <c:pt idx="6306">
                  <c:v>3.3918037928851699</c:v>
                </c:pt>
                <c:pt idx="6307">
                  <c:v>3.3946055106720099</c:v>
                </c:pt>
                <c:pt idx="6308">
                  <c:v>3.40896356156055</c:v>
                </c:pt>
                <c:pt idx="6309">
                  <c:v>3.4116959944561902</c:v>
                </c:pt>
                <c:pt idx="6310">
                  <c:v>3.41455271418093</c:v>
                </c:pt>
                <c:pt idx="6311">
                  <c:v>3.4175980284854699</c:v>
                </c:pt>
                <c:pt idx="6312">
                  <c:v>3.4209245825672498</c:v>
                </c:pt>
                <c:pt idx="6313">
                  <c:v>3.4240893067837299</c:v>
                </c:pt>
                <c:pt idx="6314">
                  <c:v>3.4276261549947198</c:v>
                </c:pt>
                <c:pt idx="6315">
                  <c:v>3.4309543177148298</c:v>
                </c:pt>
                <c:pt idx="6316">
                  <c:v>3.4476255435466201</c:v>
                </c:pt>
                <c:pt idx="6317">
                  <c:v>3.4511025635391901</c:v>
                </c:pt>
                <c:pt idx="6318">
                  <c:v>3.4548349554270401</c:v>
                </c:pt>
                <c:pt idx="6319">
                  <c:v>3.4586428461594299</c:v>
                </c:pt>
                <c:pt idx="6320">
                  <c:v>3.46248978937107</c:v>
                </c:pt>
                <c:pt idx="6321">
                  <c:v>3.4660607571254101</c:v>
                </c:pt>
                <c:pt idx="6322">
                  <c:v>3.4699620591256299</c:v>
                </c:pt>
                <c:pt idx="6323">
                  <c:v>3.4738969704837301</c:v>
                </c:pt>
                <c:pt idx="6324">
                  <c:v>3.49177881638651</c:v>
                </c:pt>
                <c:pt idx="6325">
                  <c:v>3.4953070404484801</c:v>
                </c:pt>
                <c:pt idx="6326">
                  <c:v>3.4992564036577001</c:v>
                </c:pt>
                <c:pt idx="6327">
                  <c:v>3.5028956432842202</c:v>
                </c:pt>
                <c:pt idx="6328">
                  <c:v>3.5068557986457098</c:v>
                </c:pt>
                <c:pt idx="6329">
                  <c:v>3.5108302966300702</c:v>
                </c:pt>
                <c:pt idx="6330">
                  <c:v>3.5148059992628702</c:v>
                </c:pt>
                <c:pt idx="6331">
                  <c:v>3.51860049301958</c:v>
                </c:pt>
                <c:pt idx="6332">
                  <c:v>3.53671383008506</c:v>
                </c:pt>
                <c:pt idx="6333">
                  <c:v>3.54055762989648</c:v>
                </c:pt>
                <c:pt idx="6334">
                  <c:v>3.5447870942247</c:v>
                </c:pt>
                <c:pt idx="6335">
                  <c:v>3.5488777290923901</c:v>
                </c:pt>
                <c:pt idx="6336">
                  <c:v>3.5532524811588302</c:v>
                </c:pt>
                <c:pt idx="6337">
                  <c:v>3.5573986674703102</c:v>
                </c:pt>
                <c:pt idx="6338">
                  <c:v>3.5616612769987901</c:v>
                </c:pt>
                <c:pt idx="6339">
                  <c:v>3.56637083564127</c:v>
                </c:pt>
                <c:pt idx="6340">
                  <c:v>3.5868302775533301</c:v>
                </c:pt>
                <c:pt idx="6341">
                  <c:v>3.5914600461405999</c:v>
                </c:pt>
                <c:pt idx="6342">
                  <c:v>3.5963629779804802</c:v>
                </c:pt>
                <c:pt idx="6343">
                  <c:v>3.6012948542979499</c:v>
                </c:pt>
                <c:pt idx="6344">
                  <c:v>3.6067601710503099</c:v>
                </c:pt>
                <c:pt idx="6345">
                  <c:v>3.6119846749354498</c:v>
                </c:pt>
                <c:pt idx="6346">
                  <c:v>3.6178720430939402</c:v>
                </c:pt>
                <c:pt idx="6347">
                  <c:v>3.6234837999291001</c:v>
                </c:pt>
                <c:pt idx="6348">
                  <c:v>3.6476996602934801</c:v>
                </c:pt>
                <c:pt idx="6349">
                  <c:v>3.65283252688491</c:v>
                </c:pt>
                <c:pt idx="6350">
                  <c:v>3.6588575668395702</c:v>
                </c:pt>
                <c:pt idx="6351">
                  <c:v>3.664961108375</c:v>
                </c:pt>
                <c:pt idx="6352">
                  <c:v>3.67108923238517</c:v>
                </c:pt>
                <c:pt idx="6353">
                  <c:v>3.67722258386181</c:v>
                </c:pt>
                <c:pt idx="6354">
                  <c:v>3.68280974593715</c:v>
                </c:pt>
                <c:pt idx="6355">
                  <c:v>3.68892606435353</c:v>
                </c:pt>
                <c:pt idx="6356">
                  <c:v>3.7137512807089399</c:v>
                </c:pt>
                <c:pt idx="6357">
                  <c:v>3.71935980647554</c:v>
                </c:pt>
                <c:pt idx="6358">
                  <c:v>3.7253469546441398</c:v>
                </c:pt>
                <c:pt idx="6359">
                  <c:v>3.73126760441375</c:v>
                </c:pt>
                <c:pt idx="6360">
                  <c:v>3.7371248521031002</c:v>
                </c:pt>
                <c:pt idx="6361">
                  <c:v>3.7425455133842398</c:v>
                </c:pt>
                <c:pt idx="6362">
                  <c:v>3.7481921336008299</c:v>
                </c:pt>
                <c:pt idx="6363">
                  <c:v>3.7539459970003799</c:v>
                </c:pt>
                <c:pt idx="6364">
                  <c:v>3.77776609634292</c:v>
                </c:pt>
                <c:pt idx="6365">
                  <c:v>3.7831481233964199</c:v>
                </c:pt>
                <c:pt idx="6366">
                  <c:v>3.78898139344764</c:v>
                </c:pt>
                <c:pt idx="6367">
                  <c:v>3.7944849169501502</c:v>
                </c:pt>
                <c:pt idx="6368">
                  <c:v>3.8005120523995202</c:v>
                </c:pt>
                <c:pt idx="6369">
                  <c:v>3.8065483430198199</c:v>
                </c:pt>
                <c:pt idx="6370">
                  <c:v>3.8129133369914601</c:v>
                </c:pt>
                <c:pt idx="6371">
                  <c:v>3.81950355550766</c:v>
                </c:pt>
                <c:pt idx="6372">
                  <c:v>3.8467619477605499</c:v>
                </c:pt>
                <c:pt idx="6373">
                  <c:v>3.8530235629443199</c:v>
                </c:pt>
                <c:pt idx="6374">
                  <c:v>3.86055515788214</c:v>
                </c:pt>
                <c:pt idx="6375">
                  <c:v>3.8684515533811101</c:v>
                </c:pt>
                <c:pt idx="6376">
                  <c:v>3.87674085647375</c:v>
                </c:pt>
                <c:pt idx="6377">
                  <c:v>3.8853160032878602</c:v>
                </c:pt>
                <c:pt idx="6378">
                  <c:v>3.89450140748857</c:v>
                </c:pt>
                <c:pt idx="6379">
                  <c:v>3.9041259669983499</c:v>
                </c:pt>
                <c:pt idx="6380">
                  <c:v>3.9411185289377402</c:v>
                </c:pt>
                <c:pt idx="6381">
                  <c:v>3.9503858541483701</c:v>
                </c:pt>
                <c:pt idx="6382">
                  <c:v>3.9613115698015799</c:v>
                </c:pt>
                <c:pt idx="6383">
                  <c:v>3.9726332496435002</c:v>
                </c:pt>
                <c:pt idx="6384">
                  <c:v>3.9840950052627599</c:v>
                </c:pt>
                <c:pt idx="6385">
                  <c:v>3.99611052433796</c:v>
                </c:pt>
                <c:pt idx="6386">
                  <c:v>4.0084114544135101</c:v>
                </c:pt>
                <c:pt idx="6387">
                  <c:v>4.0201769825519698</c:v>
                </c:pt>
                <c:pt idx="6388">
                  <c:v>4.06541178434078</c:v>
                </c:pt>
                <c:pt idx="6389">
                  <c:v>4.0774595725923604</c:v>
                </c:pt>
                <c:pt idx="6390">
                  <c:v>4.0903222322081403</c:v>
                </c:pt>
                <c:pt idx="6391">
                  <c:v>4.1031183106461802</c:v>
                </c:pt>
                <c:pt idx="6392">
                  <c:v>4.1156408023842799</c:v>
                </c:pt>
                <c:pt idx="6393">
                  <c:v>4.1275921113878598</c:v>
                </c:pt>
                <c:pt idx="6394">
                  <c:v>4.1400429427932997</c:v>
                </c:pt>
                <c:pt idx="6395">
                  <c:v>4.1522973951465803</c:v>
                </c:pt>
                <c:pt idx="6396">
                  <c:v>4.1956912279634597</c:v>
                </c:pt>
                <c:pt idx="6397">
                  <c:v>4.2065796298626399</c:v>
                </c:pt>
                <c:pt idx="6398">
                  <c:v>4.2178075256669203</c:v>
                </c:pt>
                <c:pt idx="6399">
                  <c:v>4.22863068379875</c:v>
                </c:pt>
                <c:pt idx="6400">
                  <c:v>4.23891492677551</c:v>
                </c:pt>
                <c:pt idx="6401">
                  <c:v>4.2484922155021199</c:v>
                </c:pt>
                <c:pt idx="6402">
                  <c:v>4.2577268503915997</c:v>
                </c:pt>
                <c:pt idx="6403">
                  <c:v>4.2663672133666699</c:v>
                </c:pt>
                <c:pt idx="6404">
                  <c:v>4.2982653356142597</c:v>
                </c:pt>
                <c:pt idx="6405">
                  <c:v>4.3049779450019701</c:v>
                </c:pt>
                <c:pt idx="6406">
                  <c:v>4.3114642072356899</c:v>
                </c:pt>
                <c:pt idx="6407">
                  <c:v>4.3167273250271201</c:v>
                </c:pt>
                <c:pt idx="6408">
                  <c:v>4.3215993190356601</c:v>
                </c:pt>
                <c:pt idx="6409">
                  <c:v>4.3255926991044999</c:v>
                </c:pt>
                <c:pt idx="6410">
                  <c:v>4.3285531780565201</c:v>
                </c:pt>
                <c:pt idx="6411">
                  <c:v>4.3306511478589398</c:v>
                </c:pt>
                <c:pt idx="6412">
                  <c:v>4.3421348756505704</c:v>
                </c:pt>
                <c:pt idx="6413">
                  <c:v>4.3418014801548903</c:v>
                </c:pt>
                <c:pt idx="6414">
                  <c:v>4.3407322001922504</c:v>
                </c:pt>
                <c:pt idx="6415">
                  <c:v>4.3385702091128397</c:v>
                </c:pt>
                <c:pt idx="6416">
                  <c:v>4.3352675039353503</c:v>
                </c:pt>
                <c:pt idx="6417">
                  <c:v>4.3308557233676197</c:v>
                </c:pt>
                <c:pt idx="6418">
                  <c:v>4.3253078634780104</c:v>
                </c:pt>
                <c:pt idx="6419">
                  <c:v>4.3187179513184697</c:v>
                </c:pt>
                <c:pt idx="6420">
                  <c:v>4.3037785855142801</c:v>
                </c:pt>
                <c:pt idx="6421">
                  <c:v>4.2951847286619396</c:v>
                </c:pt>
                <c:pt idx="6422">
                  <c:v>4.2853797024172602</c:v>
                </c:pt>
                <c:pt idx="6423">
                  <c:v>4.2746396616676297</c:v>
                </c:pt>
                <c:pt idx="6424">
                  <c:v>4.2629947239905599</c:v>
                </c:pt>
                <c:pt idx="6425">
                  <c:v>4.2505798623258899</c:v>
                </c:pt>
                <c:pt idx="6426">
                  <c:v>4.2374927493613903</c:v>
                </c:pt>
                <c:pt idx="6427">
                  <c:v>4.22384121063837</c:v>
                </c:pt>
                <c:pt idx="6428">
                  <c:v>4.1902542441444304</c:v>
                </c:pt>
                <c:pt idx="6429">
                  <c:v>4.1767562772242899</c:v>
                </c:pt>
                <c:pt idx="6430">
                  <c:v>4.1622094333444002</c:v>
                </c:pt>
                <c:pt idx="6431">
                  <c:v>4.1479015442402298</c:v>
                </c:pt>
                <c:pt idx="6432">
                  <c:v>4.1330993327377099</c:v>
                </c:pt>
                <c:pt idx="6433">
                  <c:v>4.1191006856535699</c:v>
                </c:pt>
                <c:pt idx="6434">
                  <c:v>4.1050438723765996</c:v>
                </c:pt>
                <c:pt idx="6435">
                  <c:v>4.0919116761446404</c:v>
                </c:pt>
                <c:pt idx="6436">
                  <c:v>4.0622122711070299</c:v>
                </c:pt>
                <c:pt idx="6437">
                  <c:v>4.0506106533906197</c:v>
                </c:pt>
                <c:pt idx="6438">
                  <c:v>4.0397237656607103</c:v>
                </c:pt>
                <c:pt idx="6439">
                  <c:v>4.0297555383739603</c:v>
                </c:pt>
                <c:pt idx="6440">
                  <c:v>4.0209959114313198</c:v>
                </c:pt>
                <c:pt idx="6441">
                  <c:v>4.0134515747628896</c:v>
                </c:pt>
                <c:pt idx="6442">
                  <c:v>4.0071595684974497</c:v>
                </c:pt>
                <c:pt idx="6443">
                  <c:v>4.0022329600778699</c:v>
                </c:pt>
                <c:pt idx="6444">
                  <c:v>3.99921718692296</c:v>
                </c:pt>
                <c:pt idx="6445">
                  <c:v>3.9969554248574402</c:v>
                </c:pt>
                <c:pt idx="6446">
                  <c:v>3.9960346321786502</c:v>
                </c:pt>
                <c:pt idx="6447">
                  <c:v>3.9965292604070002</c:v>
                </c:pt>
                <c:pt idx="6448">
                  <c:v>3.9980319963014299</c:v>
                </c:pt>
                <c:pt idx="6449">
                  <c:v>4.0009497267468896</c:v>
                </c:pt>
                <c:pt idx="6450">
                  <c:v>4.0045862836027402</c:v>
                </c:pt>
                <c:pt idx="6451">
                  <c:v>4.0096306839696201</c:v>
                </c:pt>
                <c:pt idx="6452">
                  <c:v>4.03305257644916</c:v>
                </c:pt>
                <c:pt idx="6453">
                  <c:v>4.0388166100121898</c:v>
                </c:pt>
                <c:pt idx="6454">
                  <c:v>4.0458835447098496</c:v>
                </c:pt>
                <c:pt idx="6455">
                  <c:v>4.0532947957302197</c:v>
                </c:pt>
                <c:pt idx="6456">
                  <c:v>4.0610585486993802</c:v>
                </c:pt>
                <c:pt idx="6457">
                  <c:v>4.0685605845482096</c:v>
                </c:pt>
                <c:pt idx="6458">
                  <c:v>4.0765368535727102</c:v>
                </c:pt>
                <c:pt idx="6459">
                  <c:v>4.0847500379625599</c:v>
                </c:pt>
                <c:pt idx="6460">
                  <c:v>4.1164234810906803</c:v>
                </c:pt>
                <c:pt idx="6461">
                  <c:v>4.1239173578150901</c:v>
                </c:pt>
                <c:pt idx="6462">
                  <c:v>4.1317669692085603</c:v>
                </c:pt>
                <c:pt idx="6463">
                  <c:v>4.1388244235723803</c:v>
                </c:pt>
                <c:pt idx="6464">
                  <c:v>4.1461140718378902</c:v>
                </c:pt>
                <c:pt idx="6465">
                  <c:v>4.1530185870339196</c:v>
                </c:pt>
                <c:pt idx="6466">
                  <c:v>4.1595843281794798</c:v>
                </c:pt>
                <c:pt idx="6467">
                  <c:v>4.1655683668759096</c:v>
                </c:pt>
                <c:pt idx="6468">
                  <c:v>4.1905654044243796</c:v>
                </c:pt>
                <c:pt idx="6469">
                  <c:v>4.1950984553987096</c:v>
                </c:pt>
                <c:pt idx="6470">
                  <c:v>4.2000641605871403</c:v>
                </c:pt>
                <c:pt idx="6471">
                  <c:v>4.2046010971509604</c:v>
                </c:pt>
                <c:pt idx="6472">
                  <c:v>4.2087471369599099</c:v>
                </c:pt>
                <c:pt idx="6473">
                  <c:v>4.2125015066460598</c:v>
                </c:pt>
                <c:pt idx="6474">
                  <c:v>4.2159174049700301</c:v>
                </c:pt>
                <c:pt idx="6475">
                  <c:v>4.2188355671805002</c:v>
                </c:pt>
                <c:pt idx="6476">
                  <c:v>4.23453846264586</c:v>
                </c:pt>
                <c:pt idx="6477">
                  <c:v>4.2359640707155801</c:v>
                </c:pt>
                <c:pt idx="6478">
                  <c:v>4.2377701362731903</c:v>
                </c:pt>
                <c:pt idx="6479">
                  <c:v>4.23918399480511</c:v>
                </c:pt>
                <c:pt idx="6480">
                  <c:v>4.2401381173803303</c:v>
                </c:pt>
                <c:pt idx="6481">
                  <c:v>4.24065611417182</c:v>
                </c:pt>
                <c:pt idx="6482">
                  <c:v>4.2407120264851503</c:v>
                </c:pt>
                <c:pt idx="6483">
                  <c:v>4.2402369284780796</c:v>
                </c:pt>
                <c:pt idx="6484">
                  <c:v>4.2442901548957801</c:v>
                </c:pt>
                <c:pt idx="6485">
                  <c:v>4.2425704670406397</c:v>
                </c:pt>
                <c:pt idx="6486">
                  <c:v>4.2404593327681797</c:v>
                </c:pt>
                <c:pt idx="6487">
                  <c:v>4.2377201652957597</c:v>
                </c:pt>
                <c:pt idx="6488">
                  <c:v>4.2343697863619596</c:v>
                </c:pt>
                <c:pt idx="6489">
                  <c:v>4.2303837595497997</c:v>
                </c:pt>
                <c:pt idx="6490">
                  <c:v>4.2258011383567098</c:v>
                </c:pt>
                <c:pt idx="6491">
                  <c:v>4.2204740659216204</c:v>
                </c:pt>
                <c:pt idx="6492">
                  <c:v>4.2000725112531603</c:v>
                </c:pt>
                <c:pt idx="6493">
                  <c:v>4.19422319033841</c:v>
                </c:pt>
                <c:pt idx="6494">
                  <c:v>4.1868162611739104</c:v>
                </c:pt>
                <c:pt idx="6495">
                  <c:v>4.1786352967739999</c:v>
                </c:pt>
                <c:pt idx="6496">
                  <c:v>4.16971428001475</c:v>
                </c:pt>
                <c:pt idx="6497">
                  <c:v>4.15997825244611</c:v>
                </c:pt>
                <c:pt idx="6498">
                  <c:v>4.1497469426570799</c:v>
                </c:pt>
                <c:pt idx="6499">
                  <c:v>4.1383713541812899</c:v>
                </c:pt>
                <c:pt idx="6500">
                  <c:v>4.1065466246276703</c:v>
                </c:pt>
                <c:pt idx="6501">
                  <c:v>4.0947878276251197</c:v>
                </c:pt>
                <c:pt idx="6502">
                  <c:v>4.08070259792746</c:v>
                </c:pt>
                <c:pt idx="6503">
                  <c:v>4.0656994087274798</c:v>
                </c:pt>
                <c:pt idx="6504">
                  <c:v>4.0497239521934798</c:v>
                </c:pt>
                <c:pt idx="6505">
                  <c:v>4.0327596609454304</c:v>
                </c:pt>
                <c:pt idx="6506">
                  <c:v>4.0147959440130503</c:v>
                </c:pt>
                <c:pt idx="6507">
                  <c:v>3.9966942666635799</c:v>
                </c:pt>
                <c:pt idx="6508">
                  <c:v>3.9414573621886899</c:v>
                </c:pt>
                <c:pt idx="6509">
                  <c:v>3.92122765252457</c:v>
                </c:pt>
                <c:pt idx="6510">
                  <c:v>3.8990460832944298</c:v>
                </c:pt>
                <c:pt idx="6511">
                  <c:v>3.8758877284872999</c:v>
                </c:pt>
                <c:pt idx="6512">
                  <c:v>3.8516325261756501</c:v>
                </c:pt>
                <c:pt idx="6513">
                  <c:v>3.8274598347008202</c:v>
                </c:pt>
                <c:pt idx="6514">
                  <c:v>3.8015911146362802</c:v>
                </c:pt>
                <c:pt idx="6515">
                  <c:v>3.7745251910317901</c:v>
                </c:pt>
                <c:pt idx="6516">
                  <c:v>3.69603373354356</c:v>
                </c:pt>
                <c:pt idx="6517">
                  <c:v>3.6684852467762998</c:v>
                </c:pt>
                <c:pt idx="6518">
                  <c:v>3.6390998593942001</c:v>
                </c:pt>
                <c:pt idx="6519">
                  <c:v>3.60894316131205</c:v>
                </c:pt>
                <c:pt idx="6520">
                  <c:v>3.5795059460677798</c:v>
                </c:pt>
                <c:pt idx="6521">
                  <c:v>3.5486307945072499</c:v>
                </c:pt>
                <c:pt idx="6522">
                  <c:v>3.5169800595423601</c:v>
                </c:pt>
                <c:pt idx="6523">
                  <c:v>3.4850656403737701</c:v>
                </c:pt>
                <c:pt idx="6524">
                  <c:v>3.3958924578285501</c:v>
                </c:pt>
                <c:pt idx="6525">
                  <c:v>3.3636340431651601</c:v>
                </c:pt>
                <c:pt idx="6526">
                  <c:v>3.33140451967272</c:v>
                </c:pt>
                <c:pt idx="6527">
                  <c:v>3.30061455942475</c:v>
                </c:pt>
                <c:pt idx="6528">
                  <c:v>3.2687480495478001</c:v>
                </c:pt>
                <c:pt idx="6529">
                  <c:v>3.2372483004027002</c:v>
                </c:pt>
                <c:pt idx="6530">
                  <c:v>3.2057620888798399</c:v>
                </c:pt>
                <c:pt idx="6531">
                  <c:v>3.1760648326176701</c:v>
                </c:pt>
                <c:pt idx="6532">
                  <c:v>3.09226891666522</c:v>
                </c:pt>
                <c:pt idx="6533">
                  <c:v>3.0640922439033198</c:v>
                </c:pt>
                <c:pt idx="6534">
                  <c:v>3.0364624382487402</c:v>
                </c:pt>
                <c:pt idx="6535">
                  <c:v>3.0089771940107002</c:v>
                </c:pt>
                <c:pt idx="6536">
                  <c:v>2.9836723726090399</c:v>
                </c:pt>
                <c:pt idx="6537">
                  <c:v>2.9584789610646798</c:v>
                </c:pt>
                <c:pt idx="6538">
                  <c:v>2.9354793143565101</c:v>
                </c:pt>
                <c:pt idx="6539">
                  <c:v>2.9133798491260698</c:v>
                </c:pt>
                <c:pt idx="6540">
                  <c:v>2.8537972895897399</c:v>
                </c:pt>
                <c:pt idx="6541">
                  <c:v>2.8339627430969898</c:v>
                </c:pt>
                <c:pt idx="6542">
                  <c:v>2.8161668476346202</c:v>
                </c:pt>
                <c:pt idx="6543">
                  <c:v>2.7988697531228701</c:v>
                </c:pt>
                <c:pt idx="6544">
                  <c:v>2.7828182163092499</c:v>
                </c:pt>
                <c:pt idx="6545">
                  <c:v>2.7680729283451999</c:v>
                </c:pt>
                <c:pt idx="6546">
                  <c:v>2.7545160960985799</c:v>
                </c:pt>
                <c:pt idx="6547">
                  <c:v>2.7421864394197</c:v>
                </c:pt>
                <c:pt idx="6548">
                  <c:v>2.7100311039249401</c:v>
                </c:pt>
                <c:pt idx="6549">
                  <c:v>2.70079323138203</c:v>
                </c:pt>
                <c:pt idx="6550">
                  <c:v>2.6917372082968298</c:v>
                </c:pt>
                <c:pt idx="6551">
                  <c:v>2.6836624367833601</c:v>
                </c:pt>
                <c:pt idx="6552">
                  <c:v>2.6765238560276501</c:v>
                </c:pt>
                <c:pt idx="6553">
                  <c:v>2.67027427967732</c:v>
                </c:pt>
                <c:pt idx="6554">
                  <c:v>2.6648666864394701</c:v>
                </c:pt>
                <c:pt idx="6555">
                  <c:v>2.6602526488769702</c:v>
                </c:pt>
                <c:pt idx="6556">
                  <c:v>2.6492774910344501</c:v>
                </c:pt>
                <c:pt idx="6557">
                  <c:v>2.6463504970218499</c:v>
                </c:pt>
                <c:pt idx="6558">
                  <c:v>2.6437561113324</c:v>
                </c:pt>
                <c:pt idx="6559">
                  <c:v>2.6418131633625599</c:v>
                </c:pt>
                <c:pt idx="6560">
                  <c:v>2.6403620554560798</c:v>
                </c:pt>
                <c:pt idx="6561">
                  <c:v>2.63936760724624</c:v>
                </c:pt>
                <c:pt idx="6562">
                  <c:v>2.6388325759767302</c:v>
                </c:pt>
                <c:pt idx="6563">
                  <c:v>2.6386835127353598</c:v>
                </c:pt>
                <c:pt idx="6564">
                  <c:v>2.64051034841868</c:v>
                </c:pt>
                <c:pt idx="6565">
                  <c:v>2.6410237470001898</c:v>
                </c:pt>
                <c:pt idx="6566">
                  <c:v>2.6418967204451702</c:v>
                </c:pt>
                <c:pt idx="6567">
                  <c:v>2.6430212122530898</c:v>
                </c:pt>
                <c:pt idx="6568">
                  <c:v>2.6443470727029998</c:v>
                </c:pt>
                <c:pt idx="6569">
                  <c:v>2.6459941957301698</c:v>
                </c:pt>
                <c:pt idx="6570">
                  <c:v>2.6477565745992999</c:v>
                </c:pt>
                <c:pt idx="6571">
                  <c:v>2.6497520229749498</c:v>
                </c:pt>
                <c:pt idx="6572">
                  <c:v>2.6589340185657302</c:v>
                </c:pt>
                <c:pt idx="6573">
                  <c:v>2.6613770744762002</c:v>
                </c:pt>
                <c:pt idx="6574">
                  <c:v>2.6638225857884001</c:v>
                </c:pt>
                <c:pt idx="6575">
                  <c:v>2.6666814838737798</c:v>
                </c:pt>
                <c:pt idx="6576">
                  <c:v>2.66977805046887</c:v>
                </c:pt>
                <c:pt idx="6577">
                  <c:v>2.6731253735595399</c:v>
                </c:pt>
                <c:pt idx="6578">
                  <c:v>2.6767418134072898</c:v>
                </c:pt>
                <c:pt idx="6579">
                  <c:v>2.6806938346885301</c:v>
                </c:pt>
                <c:pt idx="6580">
                  <c:v>2.6976284834516102</c:v>
                </c:pt>
                <c:pt idx="6581">
                  <c:v>2.7015650013569701</c:v>
                </c:pt>
                <c:pt idx="6582">
                  <c:v>2.7066400968580102</c:v>
                </c:pt>
                <c:pt idx="6583">
                  <c:v>2.7121753891203002</c:v>
                </c:pt>
                <c:pt idx="6584">
                  <c:v>2.7182127590916298</c:v>
                </c:pt>
                <c:pt idx="6585">
                  <c:v>2.7248012491724198</c:v>
                </c:pt>
                <c:pt idx="6586">
                  <c:v>2.7319605206958499</c:v>
                </c:pt>
                <c:pt idx="6587">
                  <c:v>2.7392928054004999</c:v>
                </c:pt>
                <c:pt idx="6588">
                  <c:v>2.7691043838710701</c:v>
                </c:pt>
                <c:pt idx="6589">
                  <c:v>2.77766729503126</c:v>
                </c:pt>
                <c:pt idx="6590">
                  <c:v>2.7873354314349901</c:v>
                </c:pt>
                <c:pt idx="6591">
                  <c:v>2.7974722578489901</c:v>
                </c:pt>
                <c:pt idx="6592">
                  <c:v>2.8084290048569698</c:v>
                </c:pt>
                <c:pt idx="6593">
                  <c:v>2.81937670345242</c:v>
                </c:pt>
                <c:pt idx="6594">
                  <c:v>2.8314969435374402</c:v>
                </c:pt>
                <c:pt idx="6595">
                  <c:v>2.8441284615472502</c:v>
                </c:pt>
                <c:pt idx="6596">
                  <c:v>2.8872085735717201</c:v>
                </c:pt>
                <c:pt idx="6597">
                  <c:v>2.8998674134659899</c:v>
                </c:pt>
                <c:pt idx="6598">
                  <c:v>2.9130490886436999</c:v>
                </c:pt>
                <c:pt idx="6599">
                  <c:v>2.9270565767688699</c:v>
                </c:pt>
                <c:pt idx="6600">
                  <c:v>2.9404920097823801</c:v>
                </c:pt>
                <c:pt idx="6601">
                  <c:v>2.9541142507947402</c:v>
                </c:pt>
                <c:pt idx="6602">
                  <c:v>2.9680591518519699</c:v>
                </c:pt>
                <c:pt idx="6603">
                  <c:v>2.9816014260899402</c:v>
                </c:pt>
                <c:pt idx="6604">
                  <c:v>3.0247324993943701</c:v>
                </c:pt>
                <c:pt idx="6605">
                  <c:v>3.0361065272069201</c:v>
                </c:pt>
                <c:pt idx="6606">
                  <c:v>3.04826504638068</c:v>
                </c:pt>
                <c:pt idx="6607">
                  <c:v>3.05975834571935</c:v>
                </c:pt>
                <c:pt idx="6608">
                  <c:v>3.07056313762501</c:v>
                </c:pt>
                <c:pt idx="6609">
                  <c:v>3.0805293250825398</c:v>
                </c:pt>
                <c:pt idx="6610">
                  <c:v>3.0895977267408901</c:v>
                </c:pt>
                <c:pt idx="6611">
                  <c:v>3.0977158804462901</c:v>
                </c:pt>
                <c:pt idx="6612">
                  <c:v>3.1233602821961801</c:v>
                </c:pt>
                <c:pt idx="6613">
                  <c:v>3.1285890879337002</c:v>
                </c:pt>
                <c:pt idx="6614">
                  <c:v>3.1334837839755201</c:v>
                </c:pt>
                <c:pt idx="6615">
                  <c:v>3.1372960981731599</c:v>
                </c:pt>
                <c:pt idx="6616">
                  <c:v>3.1398402493305402</c:v>
                </c:pt>
                <c:pt idx="6617">
                  <c:v>3.1415605465632002</c:v>
                </c:pt>
                <c:pt idx="6618">
                  <c:v>3.1420307775484</c:v>
                </c:pt>
                <c:pt idx="6619">
                  <c:v>3.1416653524776201</c:v>
                </c:pt>
                <c:pt idx="6620">
                  <c:v>3.1434747471031401</c:v>
                </c:pt>
                <c:pt idx="6621">
                  <c:v>3.1410590630207298</c:v>
                </c:pt>
                <c:pt idx="6622">
                  <c:v>3.1378586480884501</c:v>
                </c:pt>
                <c:pt idx="6623">
                  <c:v>3.1338485626606798</c:v>
                </c:pt>
                <c:pt idx="6624">
                  <c:v>3.1291258463230398</c:v>
                </c:pt>
                <c:pt idx="6625">
                  <c:v>3.1238203050980999</c:v>
                </c:pt>
                <c:pt idx="6626">
                  <c:v>3.1179119797808501</c:v>
                </c:pt>
                <c:pt idx="6627">
                  <c:v>3.1116597542158999</c:v>
                </c:pt>
                <c:pt idx="6628">
                  <c:v>3.0985596643502702</c:v>
                </c:pt>
                <c:pt idx="6629">
                  <c:v>3.0916352958229698</c:v>
                </c:pt>
                <c:pt idx="6630">
                  <c:v>3.0843244887718</c:v>
                </c:pt>
                <c:pt idx="6631">
                  <c:v>3.0768373768275898</c:v>
                </c:pt>
                <c:pt idx="6632">
                  <c:v>3.0692322467586601</c:v>
                </c:pt>
                <c:pt idx="6633">
                  <c:v>3.0618023854928298</c:v>
                </c:pt>
                <c:pt idx="6634">
                  <c:v>3.0541293107401799</c:v>
                </c:pt>
                <c:pt idx="6635">
                  <c:v>3.0464870718674701</c:v>
                </c:pt>
                <c:pt idx="6636">
                  <c:v>3.03102255123525</c:v>
                </c:pt>
                <c:pt idx="6637">
                  <c:v>3.0237106941049201</c:v>
                </c:pt>
                <c:pt idx="6638">
                  <c:v>3.0163311192505899</c:v>
                </c:pt>
                <c:pt idx="6639">
                  <c:v>3.0092188665220498</c:v>
                </c:pt>
                <c:pt idx="6640">
                  <c:v>3.0021035762467099</c:v>
                </c:pt>
                <c:pt idx="6641">
                  <c:v>2.9949894124736698</c:v>
                </c:pt>
                <c:pt idx="6642">
                  <c:v>2.9879303149467602</c:v>
                </c:pt>
                <c:pt idx="6643">
                  <c:v>2.9808516259459301</c:v>
                </c:pt>
                <c:pt idx="6644">
                  <c:v>2.9655839386504099</c:v>
                </c:pt>
                <c:pt idx="6645">
                  <c:v>2.9584729678853599</c:v>
                </c:pt>
                <c:pt idx="6646">
                  <c:v>2.951171561647</c:v>
                </c:pt>
                <c:pt idx="6647">
                  <c:v>2.9432765959962599</c:v>
                </c:pt>
                <c:pt idx="6648">
                  <c:v>2.9353397100950001</c:v>
                </c:pt>
                <c:pt idx="6649">
                  <c:v>2.9269393169831801</c:v>
                </c:pt>
                <c:pt idx="6650">
                  <c:v>2.9176941189822001</c:v>
                </c:pt>
                <c:pt idx="6651">
                  <c:v>2.9080560302116498</c:v>
                </c:pt>
                <c:pt idx="6652">
                  <c:v>2.8812476885452698</c:v>
                </c:pt>
                <c:pt idx="6653">
                  <c:v>2.8697442215214899</c:v>
                </c:pt>
                <c:pt idx="6654">
                  <c:v>2.8577239542984301</c:v>
                </c:pt>
                <c:pt idx="6655">
                  <c:v>2.8441780511876402</c:v>
                </c:pt>
                <c:pt idx="6656">
                  <c:v>2.8294813433064601</c:v>
                </c:pt>
                <c:pt idx="6657">
                  <c:v>2.81349360431761</c:v>
                </c:pt>
                <c:pt idx="6658">
                  <c:v>2.7962300309963002</c:v>
                </c:pt>
                <c:pt idx="6659">
                  <c:v>2.7778011355306198</c:v>
                </c:pt>
                <c:pt idx="6660">
                  <c:v>2.72271349421937</c:v>
                </c:pt>
                <c:pt idx="6661">
                  <c:v>2.7021127162520702</c:v>
                </c:pt>
                <c:pt idx="6662">
                  <c:v>2.6793008281630502</c:v>
                </c:pt>
                <c:pt idx="6663">
                  <c:v>2.6550253296681601</c:v>
                </c:pt>
                <c:pt idx="6664">
                  <c:v>2.6294544646852298</c:v>
                </c:pt>
                <c:pt idx="6665">
                  <c:v>2.6035971807182401</c:v>
                </c:pt>
                <c:pt idx="6666">
                  <c:v>2.5754669788262499</c:v>
                </c:pt>
                <c:pt idx="6667">
                  <c:v>2.5464872885436498</c:v>
                </c:pt>
                <c:pt idx="6668">
                  <c:v>2.4599231620264201</c:v>
                </c:pt>
                <c:pt idx="6669">
                  <c:v>2.4298230931684199</c:v>
                </c:pt>
                <c:pt idx="6670">
                  <c:v>2.3976418950471401</c:v>
                </c:pt>
                <c:pt idx="6671">
                  <c:v>2.36614594839285</c:v>
                </c:pt>
                <c:pt idx="6672">
                  <c:v>2.3325509746671802</c:v>
                </c:pt>
                <c:pt idx="6673">
                  <c:v>2.2985203362978099</c:v>
                </c:pt>
                <c:pt idx="6674">
                  <c:v>2.2646488043091102</c:v>
                </c:pt>
                <c:pt idx="6675">
                  <c:v>2.2289540858143599</c:v>
                </c:pt>
                <c:pt idx="6676">
                  <c:v>2.1307426200156199</c:v>
                </c:pt>
                <c:pt idx="6677">
                  <c:v>2.0979216102911802</c:v>
                </c:pt>
                <c:pt idx="6678">
                  <c:v>2.0628206347368501</c:v>
                </c:pt>
                <c:pt idx="6679">
                  <c:v>2.0293656821947001</c:v>
                </c:pt>
                <c:pt idx="6680">
                  <c:v>1.99526164042267</c:v>
                </c:pt>
                <c:pt idx="6681">
                  <c:v>1.9615358372596801</c:v>
                </c:pt>
                <c:pt idx="6682">
                  <c:v>1.92825819610504</c:v>
                </c:pt>
                <c:pt idx="6683">
                  <c:v>1.8954812876135001</c:v>
                </c:pt>
                <c:pt idx="6684">
                  <c:v>1.8034879810214499</c:v>
                </c:pt>
                <c:pt idx="6685">
                  <c:v>1.7746732803874601</c:v>
                </c:pt>
                <c:pt idx="6686">
                  <c:v>1.74399352429161</c:v>
                </c:pt>
                <c:pt idx="6687">
                  <c:v>1.7147548854861401</c:v>
                </c:pt>
                <c:pt idx="6688">
                  <c:v>1.68460689914145</c:v>
                </c:pt>
                <c:pt idx="6689">
                  <c:v>1.65666892766795</c:v>
                </c:pt>
                <c:pt idx="6690">
                  <c:v>1.62822815874113</c:v>
                </c:pt>
                <c:pt idx="6691">
                  <c:v>1.6016111712697301</c:v>
                </c:pt>
                <c:pt idx="6692">
                  <c:v>1.5238482477400299</c:v>
                </c:pt>
                <c:pt idx="6693">
                  <c:v>1.4986178209891601</c:v>
                </c:pt>
                <c:pt idx="6694">
                  <c:v>1.47272152476288</c:v>
                </c:pt>
                <c:pt idx="6695">
                  <c:v>1.4472085781845001</c:v>
                </c:pt>
                <c:pt idx="6696">
                  <c:v>1.42184908971558</c:v>
                </c:pt>
                <c:pt idx="6697">
                  <c:v>1.39669488563037</c:v>
                </c:pt>
                <c:pt idx="6698">
                  <c:v>1.3718650819976299</c:v>
                </c:pt>
                <c:pt idx="6699">
                  <c:v>1.3466699187157101</c:v>
                </c:pt>
                <c:pt idx="6700">
                  <c:v>1.2706747368718301</c:v>
                </c:pt>
                <c:pt idx="6701">
                  <c:v>1.24732036315261</c:v>
                </c:pt>
                <c:pt idx="6702">
                  <c:v>1.22079883373497</c:v>
                </c:pt>
                <c:pt idx="6703">
                  <c:v>1.1948494350376699</c:v>
                </c:pt>
                <c:pt idx="6704">
                  <c:v>1.1681889118231299</c:v>
                </c:pt>
                <c:pt idx="6705">
                  <c:v>1.1390104437944799</c:v>
                </c:pt>
                <c:pt idx="6706">
                  <c:v>1.10974560012011</c:v>
                </c:pt>
                <c:pt idx="6707">
                  <c:v>1.0798600136049901</c:v>
                </c:pt>
                <c:pt idx="6708">
                  <c:v>0.98449269990948596</c:v>
                </c:pt>
                <c:pt idx="6709">
                  <c:v>0.95455581477027396</c:v>
                </c:pt>
                <c:pt idx="6710">
                  <c:v>0.92031510085155899</c:v>
                </c:pt>
                <c:pt idx="6711">
                  <c:v>0.88448427905476801</c:v>
                </c:pt>
                <c:pt idx="6712">
                  <c:v>0.84776415464537502</c:v>
                </c:pt>
                <c:pt idx="6713">
                  <c:v>0.80879616772184704</c:v>
                </c:pt>
                <c:pt idx="6714">
                  <c:v>0.76835084234304796</c:v>
                </c:pt>
                <c:pt idx="6715">
                  <c:v>0.72809817730642201</c:v>
                </c:pt>
                <c:pt idx="6716">
                  <c:v>0.59696731626392197</c:v>
                </c:pt>
                <c:pt idx="6717">
                  <c:v>0.55390765960534205</c:v>
                </c:pt>
                <c:pt idx="6718">
                  <c:v>0.50824930367784804</c:v>
                </c:pt>
                <c:pt idx="6719">
                  <c:v>0.46072748035059102</c:v>
                </c:pt>
                <c:pt idx="6720">
                  <c:v>0.41188800751456101</c:v>
                </c:pt>
                <c:pt idx="6721">
                  <c:v>0.36436889069432699</c:v>
                </c:pt>
                <c:pt idx="6722">
                  <c:v>0.313895563784237</c:v>
                </c:pt>
                <c:pt idx="6723">
                  <c:v>0.26286867160941002</c:v>
                </c:pt>
                <c:pt idx="6724">
                  <c:v>0.109520522274308</c:v>
                </c:pt>
                <c:pt idx="6725">
                  <c:v>6.0129723431748099E-2</c:v>
                </c:pt>
                <c:pt idx="6726">
                  <c:v>8.4821126226274808E-3</c:v>
                </c:pt>
                <c:pt idx="6727">
                  <c:v>-4.2895543259376702E-2</c:v>
                </c:pt>
                <c:pt idx="6728">
                  <c:v>-9.2775680657883997E-2</c:v>
                </c:pt>
                <c:pt idx="6729">
                  <c:v>-0.14269636831931101</c:v>
                </c:pt>
                <c:pt idx="6730">
                  <c:v>-0.19166590229970601</c:v>
                </c:pt>
                <c:pt idx="6731">
                  <c:v>-0.23921688982330999</c:v>
                </c:pt>
                <c:pt idx="6732">
                  <c:v>-0.38108573317847599</c:v>
                </c:pt>
                <c:pt idx="6733">
                  <c:v>-0.41926116905219701</c:v>
                </c:pt>
                <c:pt idx="6734">
                  <c:v>-0.46148602064956001</c:v>
                </c:pt>
                <c:pt idx="6735">
                  <c:v>-0.50174492624372402</c:v>
                </c:pt>
                <c:pt idx="6736">
                  <c:v>-0.53965800237731698</c:v>
                </c:pt>
                <c:pt idx="6737">
                  <c:v>-0.575102434826542</c:v>
                </c:pt>
                <c:pt idx="6738">
                  <c:v>-0.60798749903278104</c:v>
                </c:pt>
                <c:pt idx="6739">
                  <c:v>-0.63805871577988904</c:v>
                </c:pt>
                <c:pt idx="6740">
                  <c:v>-0.725311398393507</c:v>
                </c:pt>
                <c:pt idx="6741">
                  <c:v>-0.74759513911554099</c:v>
                </c:pt>
                <c:pt idx="6742">
                  <c:v>-0.76932663257035805</c:v>
                </c:pt>
                <c:pt idx="6743">
                  <c:v>-0.78885780740896905</c:v>
                </c:pt>
                <c:pt idx="6744">
                  <c:v>-0.80578692509077299</c:v>
                </c:pt>
                <c:pt idx="6745">
                  <c:v>-0.820350239456477</c:v>
                </c:pt>
                <c:pt idx="6746">
                  <c:v>-0.83269200391516995</c:v>
                </c:pt>
                <c:pt idx="6747">
                  <c:v>-0.84245266285994802</c:v>
                </c:pt>
                <c:pt idx="6748">
                  <c:v>-0.91109283677467301</c:v>
                </c:pt>
                <c:pt idx="6749">
                  <c:v>-0.91561442622238098</c:v>
                </c:pt>
                <c:pt idx="6750">
                  <c:v>-0.92112477119323599</c:v>
                </c:pt>
                <c:pt idx="6751">
                  <c:v>-0.925215019868174</c:v>
                </c:pt>
                <c:pt idx="6752">
                  <c:v>-0.92835917954937497</c:v>
                </c:pt>
                <c:pt idx="6753">
                  <c:v>-0.93087156810691996</c:v>
                </c:pt>
                <c:pt idx="6754">
                  <c:v>-0.93287730761014398</c:v>
                </c:pt>
                <c:pt idx="6755">
                  <c:v>-0.93458672413639998</c:v>
                </c:pt>
                <c:pt idx="6756">
                  <c:v>-0.94499696173884495</c:v>
                </c:pt>
                <c:pt idx="6757">
                  <c:v>-0.94634999498240402</c:v>
                </c:pt>
                <c:pt idx="6758">
                  <c:v>-0.94823171244996596</c:v>
                </c:pt>
                <c:pt idx="6759">
                  <c:v>-0.95037632208634903</c:v>
                </c:pt>
                <c:pt idx="6760">
                  <c:v>-0.95311132933875498</c:v>
                </c:pt>
                <c:pt idx="6761">
                  <c:v>-0.95614466603246495</c:v>
                </c:pt>
                <c:pt idx="6762">
                  <c:v>-0.96012060646559205</c:v>
                </c:pt>
                <c:pt idx="6763">
                  <c:v>-0.96437936320678797</c:v>
                </c:pt>
                <c:pt idx="6764">
                  <c:v>-0.98313470935666902</c:v>
                </c:pt>
                <c:pt idx="6765">
                  <c:v>-0.98853163733916505</c:v>
                </c:pt>
                <c:pt idx="6766">
                  <c:v>-0.99469424422039898</c:v>
                </c:pt>
                <c:pt idx="6767">
                  <c:v>-1.0015553802583499</c:v>
                </c:pt>
                <c:pt idx="6768">
                  <c:v>-1.00842836301051</c:v>
                </c:pt>
                <c:pt idx="6769">
                  <c:v>-1.01598139767926</c:v>
                </c:pt>
                <c:pt idx="6770">
                  <c:v>-1.0232927809685499</c:v>
                </c:pt>
                <c:pt idx="6771">
                  <c:v>-1.0307359131686999</c:v>
                </c:pt>
                <c:pt idx="6772">
                  <c:v>-1.0553090062174999</c:v>
                </c:pt>
                <c:pt idx="6773">
                  <c:v>-1.06235769193437</c:v>
                </c:pt>
                <c:pt idx="6774">
                  <c:v>-1.0692620166167299</c:v>
                </c:pt>
                <c:pt idx="6775">
                  <c:v>-1.07530428174204</c:v>
                </c:pt>
                <c:pt idx="6776">
                  <c:v>-1.08070577508385</c:v>
                </c:pt>
                <c:pt idx="6777">
                  <c:v>-1.0856555381878701</c:v>
                </c:pt>
                <c:pt idx="6778">
                  <c:v>-1.0895573546909301</c:v>
                </c:pt>
                <c:pt idx="6779">
                  <c:v>-1.0926766027530299</c:v>
                </c:pt>
                <c:pt idx="6780">
                  <c:v>-1.1020803636655601</c:v>
                </c:pt>
                <c:pt idx="6781">
                  <c:v>-1.10308004638436</c:v>
                </c:pt>
                <c:pt idx="6782">
                  <c:v>-1.1029828755992701</c:v>
                </c:pt>
                <c:pt idx="6783">
                  <c:v>-1.10185638301791</c:v>
                </c:pt>
                <c:pt idx="6784">
                  <c:v>-1.0996869455921201</c:v>
                </c:pt>
                <c:pt idx="6785">
                  <c:v>-1.0965135095477101</c:v>
                </c:pt>
                <c:pt idx="6786">
                  <c:v>-1.0924750332072499</c:v>
                </c:pt>
                <c:pt idx="6787">
                  <c:v>-1.08744246717973</c:v>
                </c:pt>
                <c:pt idx="6788">
                  <c:v>-1.07478388596142</c:v>
                </c:pt>
                <c:pt idx="6789">
                  <c:v>-1.0687064093807499</c:v>
                </c:pt>
                <c:pt idx="6790">
                  <c:v>-1.0616980709516599</c:v>
                </c:pt>
                <c:pt idx="6791">
                  <c:v>-1.0544736638969501</c:v>
                </c:pt>
                <c:pt idx="6792">
                  <c:v>-1.0467437895056799</c:v>
                </c:pt>
                <c:pt idx="6793">
                  <c:v>-1.0388137046416399</c:v>
                </c:pt>
                <c:pt idx="6794">
                  <c:v>-1.03078827762986</c:v>
                </c:pt>
                <c:pt idx="6795">
                  <c:v>-1.0227652300958201</c:v>
                </c:pt>
                <c:pt idx="6796">
                  <c:v>-1.0026406432160899</c:v>
                </c:pt>
                <c:pt idx="6797">
                  <c:v>-0.99556421663663397</c:v>
                </c:pt>
                <c:pt idx="6798">
                  <c:v>-0.98818827781644902</c:v>
                </c:pt>
                <c:pt idx="6799">
                  <c:v>-0.98112112312111399</c:v>
                </c:pt>
                <c:pt idx="6800">
                  <c:v>-0.97448884483241505</c:v>
                </c:pt>
                <c:pt idx="6801">
                  <c:v>-0.96825487928917298</c:v>
                </c:pt>
                <c:pt idx="6802">
                  <c:v>-0.962717669880781</c:v>
                </c:pt>
                <c:pt idx="6803">
                  <c:v>-0.95748506204575201</c:v>
                </c:pt>
                <c:pt idx="6804">
                  <c:v>-0.94493074209768602</c:v>
                </c:pt>
                <c:pt idx="6805">
                  <c:v>-0.940717378302108</c:v>
                </c:pt>
                <c:pt idx="6806">
                  <c:v>-0.93686346995658198</c:v>
                </c:pt>
                <c:pt idx="6807">
                  <c:v>-0.93314521884739998</c:v>
                </c:pt>
                <c:pt idx="6808">
                  <c:v>-0.92981282660237496</c:v>
                </c:pt>
                <c:pt idx="6809">
                  <c:v>-0.92661832269917599</c:v>
                </c:pt>
                <c:pt idx="6810">
                  <c:v>-0.92355678924236595</c:v>
                </c:pt>
                <c:pt idx="6811">
                  <c:v>-0.920452689336269</c:v>
                </c:pt>
                <c:pt idx="6812">
                  <c:v>-0.91133278481970603</c:v>
                </c:pt>
                <c:pt idx="6813">
                  <c:v>-0.90811790864602704</c:v>
                </c:pt>
                <c:pt idx="6814">
                  <c:v>-0.90426071227143101</c:v>
                </c:pt>
                <c:pt idx="6815">
                  <c:v>-0.89983323452156605</c:v>
                </c:pt>
                <c:pt idx="6816">
                  <c:v>-0.89485478339907398</c:v>
                </c:pt>
                <c:pt idx="6817">
                  <c:v>-0.88925468252952999</c:v>
                </c:pt>
                <c:pt idx="6818">
                  <c:v>-0.88279732578819203</c:v>
                </c:pt>
                <c:pt idx="6819">
                  <c:v>-0.87549508858542802</c:v>
                </c:pt>
                <c:pt idx="6820">
                  <c:v>-0.85197069687351101</c:v>
                </c:pt>
                <c:pt idx="6821">
                  <c:v>-0.84347808040793604</c:v>
                </c:pt>
                <c:pt idx="6822">
                  <c:v>-0.83313512830715897</c:v>
                </c:pt>
                <c:pt idx="6823">
                  <c:v>-0.82205985303314</c:v>
                </c:pt>
                <c:pt idx="6824">
                  <c:v>-0.81015208270991002</c:v>
                </c:pt>
                <c:pt idx="6825">
                  <c:v>-0.79673549097556295</c:v>
                </c:pt>
                <c:pt idx="6826">
                  <c:v>-0.783008838017206</c:v>
                </c:pt>
                <c:pt idx="6827">
                  <c:v>-0.76757415675756602</c:v>
                </c:pt>
                <c:pt idx="6828">
                  <c:v>-0.72366487557432502</c:v>
                </c:pt>
                <c:pt idx="6829">
                  <c:v>-0.70785735697310703</c:v>
                </c:pt>
                <c:pt idx="6830">
                  <c:v>-0.69064571307743705</c:v>
                </c:pt>
                <c:pt idx="6831">
                  <c:v>-0.67334568349366097</c:v>
                </c:pt>
                <c:pt idx="6832">
                  <c:v>-0.65467876125378699</c:v>
                </c:pt>
                <c:pt idx="6833">
                  <c:v>-0.63659654956701195</c:v>
                </c:pt>
                <c:pt idx="6834">
                  <c:v>-0.61819774974460995</c:v>
                </c:pt>
                <c:pt idx="6835">
                  <c:v>-0.59889439189404903</c:v>
                </c:pt>
                <c:pt idx="6836">
                  <c:v>-0.54552683380481903</c:v>
                </c:pt>
                <c:pt idx="6837">
                  <c:v>-0.52693780947295399</c:v>
                </c:pt>
                <c:pt idx="6838">
                  <c:v>-0.50798786506250704</c:v>
                </c:pt>
                <c:pt idx="6839">
                  <c:v>-0.489549272325152</c:v>
                </c:pt>
                <c:pt idx="6840">
                  <c:v>-0.47126062864041002</c:v>
                </c:pt>
                <c:pt idx="6841">
                  <c:v>-0.45368818189318399</c:v>
                </c:pt>
                <c:pt idx="6842">
                  <c:v>-0.43653398409320399</c:v>
                </c:pt>
                <c:pt idx="6843">
                  <c:v>-0.42058204718110997</c:v>
                </c:pt>
                <c:pt idx="6844">
                  <c:v>-0.37728047320057501</c:v>
                </c:pt>
                <c:pt idx="6845">
                  <c:v>-0.36339230681917301</c:v>
                </c:pt>
                <c:pt idx="6846">
                  <c:v>-0.35004613350906799</c:v>
                </c:pt>
                <c:pt idx="6847">
                  <c:v>-0.33790996715311999</c:v>
                </c:pt>
                <c:pt idx="6848">
                  <c:v>-0.32724382302439498</c:v>
                </c:pt>
                <c:pt idx="6849">
                  <c:v>-0.31780662280153699</c:v>
                </c:pt>
                <c:pt idx="6850">
                  <c:v>-0.30980964643137499</c:v>
                </c:pt>
                <c:pt idx="6851">
                  <c:v>-0.30351017501571897</c:v>
                </c:pt>
                <c:pt idx="6852">
                  <c:v>-0.28914454793133598</c:v>
                </c:pt>
                <c:pt idx="6853">
                  <c:v>-0.285574799126941</c:v>
                </c:pt>
                <c:pt idx="6854">
                  <c:v>-0.28322605057568101</c:v>
                </c:pt>
                <c:pt idx="6855">
                  <c:v>-0.28202309499445</c:v>
                </c:pt>
                <c:pt idx="6856">
                  <c:v>-0.28190872836404401</c:v>
                </c:pt>
                <c:pt idx="6857">
                  <c:v>-0.28274317528117099</c:v>
                </c:pt>
                <c:pt idx="6858">
                  <c:v>-0.28436954468172798</c:v>
                </c:pt>
                <c:pt idx="6859">
                  <c:v>-0.286583833522705</c:v>
                </c:pt>
                <c:pt idx="6860">
                  <c:v>-0.29383281730266703</c:v>
                </c:pt>
                <c:pt idx="6861">
                  <c:v>-0.29645696359382301</c:v>
                </c:pt>
                <c:pt idx="6862">
                  <c:v>-0.29912475306483099</c:v>
                </c:pt>
                <c:pt idx="6863">
                  <c:v>-0.301603373131064</c:v>
                </c:pt>
                <c:pt idx="6864">
                  <c:v>-0.303572052599</c:v>
                </c:pt>
                <c:pt idx="6865">
                  <c:v>-0.30480254717764999</c:v>
                </c:pt>
                <c:pt idx="6866">
                  <c:v>-0.30507596295372802</c:v>
                </c:pt>
                <c:pt idx="6867">
                  <c:v>-0.30417876984439202</c:v>
                </c:pt>
                <c:pt idx="6868">
                  <c:v>-0.296766609682657</c:v>
                </c:pt>
                <c:pt idx="6869">
                  <c:v>-0.29334709937777498</c:v>
                </c:pt>
                <c:pt idx="6870">
                  <c:v>-0.28778928202231502</c:v>
                </c:pt>
                <c:pt idx="6871">
                  <c:v>-0.28024439612165097</c:v>
                </c:pt>
                <c:pt idx="6872">
                  <c:v>-0.27108237568603</c:v>
                </c:pt>
                <c:pt idx="6873">
                  <c:v>-0.25958738348389598</c:v>
                </c:pt>
                <c:pt idx="6874">
                  <c:v>-0.24596562671014799</c:v>
                </c:pt>
                <c:pt idx="6875">
                  <c:v>-0.230257236938751</c:v>
                </c:pt>
                <c:pt idx="6876">
                  <c:v>-0.17810984484929299</c:v>
                </c:pt>
                <c:pt idx="6877">
                  <c:v>-0.15992649577721901</c:v>
                </c:pt>
                <c:pt idx="6878">
                  <c:v>-0.13839650948757901</c:v>
                </c:pt>
                <c:pt idx="6879">
                  <c:v>-0.114815607700175</c:v>
                </c:pt>
                <c:pt idx="6880">
                  <c:v>-8.9522478501242606E-2</c:v>
                </c:pt>
                <c:pt idx="6881">
                  <c:v>-6.2814078621247396E-2</c:v>
                </c:pt>
                <c:pt idx="6882">
                  <c:v>-3.4894900017629599E-2</c:v>
                </c:pt>
                <c:pt idx="6883">
                  <c:v>-7.2174056316764703E-3</c:v>
                </c:pt>
                <c:pt idx="6884">
                  <c:v>7.8497282638565605E-2</c:v>
                </c:pt>
                <c:pt idx="6885">
                  <c:v>0.107280725798752</c:v>
                </c:pt>
                <c:pt idx="6886">
                  <c:v>0.13699793509310901</c:v>
                </c:pt>
                <c:pt idx="6887">
                  <c:v>0.16695862036915601</c:v>
                </c:pt>
                <c:pt idx="6888">
                  <c:v>0.19642192307605599</c:v>
                </c:pt>
                <c:pt idx="6889">
                  <c:v>0.22393685254544701</c:v>
                </c:pt>
                <c:pt idx="6890">
                  <c:v>0.25149924782577199</c:v>
                </c:pt>
                <c:pt idx="6891">
                  <c:v>0.27762351401303298</c:v>
                </c:pt>
                <c:pt idx="6892">
                  <c:v>0.34850379131464898</c:v>
                </c:pt>
                <c:pt idx="6893">
                  <c:v>0.37038489102994299</c:v>
                </c:pt>
                <c:pt idx="6894">
                  <c:v>0.39010758113367799</c:v>
                </c:pt>
                <c:pt idx="6895">
                  <c:v>0.40828611642560803</c:v>
                </c:pt>
                <c:pt idx="6896">
                  <c:v>0.423469613032329</c:v>
                </c:pt>
                <c:pt idx="6897">
                  <c:v>0.43629632878374303</c:v>
                </c:pt>
                <c:pt idx="6898">
                  <c:v>0.44585677579807498</c:v>
                </c:pt>
                <c:pt idx="6899">
                  <c:v>0.45299729668967398</c:v>
                </c:pt>
                <c:pt idx="6900">
                  <c:v>0.46652573134087799</c:v>
                </c:pt>
                <c:pt idx="6901">
                  <c:v>0.46790288882370101</c:v>
                </c:pt>
                <c:pt idx="6902">
                  <c:v>0.466828878114669</c:v>
                </c:pt>
                <c:pt idx="6903">
                  <c:v>0.463228494564837</c:v>
                </c:pt>
                <c:pt idx="6904">
                  <c:v>0.457457123863587</c:v>
                </c:pt>
                <c:pt idx="6905">
                  <c:v>0.449191041200736</c:v>
                </c:pt>
                <c:pt idx="6906">
                  <c:v>0.43910129628551398</c:v>
                </c:pt>
                <c:pt idx="6907">
                  <c:v>0.42733019746026402</c:v>
                </c:pt>
                <c:pt idx="6908">
                  <c:v>0.39024766792134102</c:v>
                </c:pt>
                <c:pt idx="6909">
                  <c:v>0.37525426061768102</c:v>
                </c:pt>
                <c:pt idx="6910">
                  <c:v>0.36001004605310299</c:v>
                </c:pt>
                <c:pt idx="6911">
                  <c:v>0.34356447189189199</c:v>
                </c:pt>
                <c:pt idx="6912">
                  <c:v>0.32751498872273799</c:v>
                </c:pt>
                <c:pt idx="6913">
                  <c:v>0.310656127372757</c:v>
                </c:pt>
                <c:pt idx="6914">
                  <c:v>0.29524281514955603</c:v>
                </c:pt>
                <c:pt idx="6915">
                  <c:v>0.27979549161332201</c:v>
                </c:pt>
                <c:pt idx="6916">
                  <c:v>0.23930766147340801</c:v>
                </c:pt>
                <c:pt idx="6917">
                  <c:v>0.226004775603595</c:v>
                </c:pt>
                <c:pt idx="6918">
                  <c:v>0.21462879559887901</c:v>
                </c:pt>
                <c:pt idx="6919">
                  <c:v>0.20438666078377099</c:v>
                </c:pt>
                <c:pt idx="6920">
                  <c:v>0.195973975416287</c:v>
                </c:pt>
                <c:pt idx="6921">
                  <c:v>0.18955108623026301</c:v>
                </c:pt>
                <c:pt idx="6922">
                  <c:v>0.18520045775914001</c:v>
                </c:pt>
                <c:pt idx="6923">
                  <c:v>0.18303796004848</c:v>
                </c:pt>
                <c:pt idx="6924">
                  <c:v>0.182908284746264</c:v>
                </c:pt>
                <c:pt idx="6925">
                  <c:v>0.18508461159680001</c:v>
                </c:pt>
                <c:pt idx="6926">
                  <c:v>0.18938523368238999</c:v>
                </c:pt>
                <c:pt idx="6927">
                  <c:v>0.19606986303066901</c:v>
                </c:pt>
                <c:pt idx="6928">
                  <c:v>0.20454116978535</c:v>
                </c:pt>
                <c:pt idx="6929">
                  <c:v>0.215421294194764</c:v>
                </c:pt>
                <c:pt idx="6930">
                  <c:v>0.22741653519421001</c:v>
                </c:pt>
                <c:pt idx="6931">
                  <c:v>0.24148132845609399</c:v>
                </c:pt>
                <c:pt idx="6932">
                  <c:v>0.284911912850702</c:v>
                </c:pt>
                <c:pt idx="6933">
                  <c:v>0.30013585934645398</c:v>
                </c:pt>
                <c:pt idx="6934">
                  <c:v>0.31765632402564398</c:v>
                </c:pt>
                <c:pt idx="6935">
                  <c:v>0.33565030508285998</c:v>
                </c:pt>
                <c:pt idx="6936">
                  <c:v>0.35353371422911101</c:v>
                </c:pt>
                <c:pt idx="6937">
                  <c:v>0.37224588510874301</c:v>
                </c:pt>
                <c:pt idx="6938">
                  <c:v>0.39096213874333902</c:v>
                </c:pt>
                <c:pt idx="6939">
                  <c:v>0.409492687009407</c:v>
                </c:pt>
                <c:pt idx="6940">
                  <c:v>0.46324245983662299</c:v>
                </c:pt>
                <c:pt idx="6941">
                  <c:v>0.47923517527506598</c:v>
                </c:pt>
                <c:pt idx="6942">
                  <c:v>0.49602009822593202</c:v>
                </c:pt>
                <c:pt idx="6943">
                  <c:v>0.51192434676691001</c:v>
                </c:pt>
                <c:pt idx="6944">
                  <c:v>0.52695093417255801</c:v>
                </c:pt>
                <c:pt idx="6945">
                  <c:v>0.54083897156230998</c:v>
                </c:pt>
                <c:pt idx="6946">
                  <c:v>0.55364081773509</c:v>
                </c:pt>
                <c:pt idx="6947">
                  <c:v>0.56534175447429302</c:v>
                </c:pt>
                <c:pt idx="6948">
                  <c:v>0.59929943711692002</c:v>
                </c:pt>
                <c:pt idx="6949">
                  <c:v>0.60788099404015095</c:v>
                </c:pt>
                <c:pt idx="6950">
                  <c:v>0.61646212639890297</c:v>
                </c:pt>
                <c:pt idx="6951">
                  <c:v>0.62416806919529699</c:v>
                </c:pt>
                <c:pt idx="6952">
                  <c:v>0.63118333145689698</c:v>
                </c:pt>
                <c:pt idx="6953">
                  <c:v>0.63757745283182199</c:v>
                </c:pt>
                <c:pt idx="6954">
                  <c:v>0.64333188502306404</c:v>
                </c:pt>
                <c:pt idx="6955">
                  <c:v>0.648900358934418</c:v>
                </c:pt>
                <c:pt idx="6956">
                  <c:v>0.66992642026100002</c:v>
                </c:pt>
                <c:pt idx="6957">
                  <c:v>0.67543882674881295</c:v>
                </c:pt>
                <c:pt idx="6958">
                  <c:v>0.68137983700396798</c:v>
                </c:pt>
                <c:pt idx="6959">
                  <c:v>0.68824674932016705</c:v>
                </c:pt>
                <c:pt idx="6960">
                  <c:v>0.69571686786752895</c:v>
                </c:pt>
                <c:pt idx="6961">
                  <c:v>0.70393463547177804</c:v>
                </c:pt>
                <c:pt idx="6962">
                  <c:v>0.71325951517382702</c:v>
                </c:pt>
                <c:pt idx="6963">
                  <c:v>0.72413330782337204</c:v>
                </c:pt>
                <c:pt idx="6964">
                  <c:v>0.76319671120201305</c:v>
                </c:pt>
                <c:pt idx="6965">
                  <c:v>0.77556494943029397</c:v>
                </c:pt>
                <c:pt idx="6966">
                  <c:v>0.79078991057449999</c:v>
                </c:pt>
                <c:pt idx="6967">
                  <c:v>0.80688166581647702</c:v>
                </c:pt>
                <c:pt idx="6968">
                  <c:v>0.82507781549081805</c:v>
                </c:pt>
                <c:pt idx="6969">
                  <c:v>0.84453374244416801</c:v>
                </c:pt>
                <c:pt idx="6970">
                  <c:v>0.865845463657682</c:v>
                </c:pt>
                <c:pt idx="6971">
                  <c:v>0.88829838786138804</c:v>
                </c:pt>
                <c:pt idx="6972">
                  <c:v>0.96136933058580498</c:v>
                </c:pt>
                <c:pt idx="6973">
                  <c:v>0.98688759986060104</c:v>
                </c:pt>
                <c:pt idx="6974">
                  <c:v>1.01306732114842</c:v>
                </c:pt>
                <c:pt idx="6975">
                  <c:v>1.0407439860479399</c:v>
                </c:pt>
                <c:pt idx="6976">
                  <c:v>1.0687795624721099</c:v>
                </c:pt>
                <c:pt idx="6977">
                  <c:v>1.0980463021301099</c:v>
                </c:pt>
                <c:pt idx="6978">
                  <c:v>1.1273451934999701</c:v>
                </c:pt>
                <c:pt idx="6979">
                  <c:v>1.15742682441454</c:v>
                </c:pt>
                <c:pt idx="6980">
                  <c:v>1.2482481434158099</c:v>
                </c:pt>
                <c:pt idx="6981">
                  <c:v>1.2784392753457099</c:v>
                </c:pt>
                <c:pt idx="6982">
                  <c:v>1.3080640768996401</c:v>
                </c:pt>
                <c:pt idx="6983">
                  <c:v>1.3377298359658201</c:v>
                </c:pt>
                <c:pt idx="6984">
                  <c:v>1.36648849953274</c:v>
                </c:pt>
                <c:pt idx="6985">
                  <c:v>1.39495424503684</c:v>
                </c:pt>
                <c:pt idx="6986">
                  <c:v>1.4222585169797399</c:v>
                </c:pt>
                <c:pt idx="6987">
                  <c:v>1.4485926994048799</c:v>
                </c:pt>
                <c:pt idx="6988">
                  <c:v>1.5293848183909</c:v>
                </c:pt>
                <c:pt idx="6989">
                  <c:v>1.5518465330470901</c:v>
                </c:pt>
                <c:pt idx="6990">
                  <c:v>1.5742513797542601</c:v>
                </c:pt>
                <c:pt idx="6991">
                  <c:v>1.5964390594975</c:v>
                </c:pt>
                <c:pt idx="6992">
                  <c:v>1.61659777301845</c:v>
                </c:pt>
                <c:pt idx="6993">
                  <c:v>1.6357427307482899</c:v>
                </c:pt>
                <c:pt idx="6994">
                  <c:v>1.65313729674169</c:v>
                </c:pt>
                <c:pt idx="6995">
                  <c:v>1.6695220112465201</c:v>
                </c:pt>
                <c:pt idx="6996">
                  <c:v>1.72026152347002</c:v>
                </c:pt>
                <c:pt idx="6997">
                  <c:v>1.7333324178359499</c:v>
                </c:pt>
                <c:pt idx="6998">
                  <c:v>1.74525726933575</c:v>
                </c:pt>
                <c:pt idx="6999">
                  <c:v>1.7568714018879801</c:v>
                </c:pt>
                <c:pt idx="7000">
                  <c:v>1.7675065640580101</c:v>
                </c:pt>
                <c:pt idx="7001">
                  <c:v>1.7773665259295399</c:v>
                </c:pt>
                <c:pt idx="7002">
                  <c:v>1.78658234582127</c:v>
                </c:pt>
                <c:pt idx="7003">
                  <c:v>1.7952931750035499</c:v>
                </c:pt>
                <c:pt idx="7004">
                  <c:v>1.86443934305822</c:v>
                </c:pt>
                <c:pt idx="7005">
                  <c:v>1.8699056194861401</c:v>
                </c:pt>
                <c:pt idx="7006">
                  <c:v>1.8774056294489201</c:v>
                </c:pt>
                <c:pt idx="7007">
                  <c:v>1.8855576242205601</c:v>
                </c:pt>
                <c:pt idx="7008">
                  <c:v>1.89396873560516</c:v>
                </c:pt>
                <c:pt idx="7009">
                  <c:v>1.9028329000606901</c:v>
                </c:pt>
                <c:pt idx="7010">
                  <c:v>1.9122018629670701</c:v>
                </c:pt>
                <c:pt idx="7011">
                  <c:v>1.9222602827767501</c:v>
                </c:pt>
                <c:pt idx="7012">
                  <c:v>1.96229727957748</c:v>
                </c:pt>
                <c:pt idx="7013">
                  <c:v>1.97260469665713</c:v>
                </c:pt>
                <c:pt idx="7014">
                  <c:v>1.9844786848174201</c:v>
                </c:pt>
                <c:pt idx="7015">
                  <c:v>1.99804228198876</c:v>
                </c:pt>
                <c:pt idx="7016">
                  <c:v>2.0125990964209901</c:v>
                </c:pt>
                <c:pt idx="7017">
                  <c:v>2.0281527120982301</c:v>
                </c:pt>
                <c:pt idx="7018">
                  <c:v>2.0449885858135999</c:v>
                </c:pt>
                <c:pt idx="7019">
                  <c:v>2.0618679985592401</c:v>
                </c:pt>
                <c:pt idx="7020">
                  <c:v>2.1229832771366799</c:v>
                </c:pt>
                <c:pt idx="7021">
                  <c:v>2.14108348557009</c:v>
                </c:pt>
                <c:pt idx="7022">
                  <c:v>2.1609616813131698</c:v>
                </c:pt>
                <c:pt idx="7023">
                  <c:v>2.18154508141079</c:v>
                </c:pt>
                <c:pt idx="7024">
                  <c:v>2.2026090305505401</c:v>
                </c:pt>
                <c:pt idx="7025">
                  <c:v>2.2241945898523099</c:v>
                </c:pt>
                <c:pt idx="7026">
                  <c:v>2.2449587115179299</c:v>
                </c:pt>
                <c:pt idx="7027">
                  <c:v>2.2670125668913399</c:v>
                </c:pt>
                <c:pt idx="7028">
                  <c:v>2.3391517282791798</c:v>
                </c:pt>
                <c:pt idx="7029">
                  <c:v>2.3602172254266902</c:v>
                </c:pt>
                <c:pt idx="7030">
                  <c:v>2.3822777343907999</c:v>
                </c:pt>
                <c:pt idx="7031">
                  <c:v>2.4041116648593199</c:v>
                </c:pt>
                <c:pt idx="7032">
                  <c:v>2.42453353895309</c:v>
                </c:pt>
                <c:pt idx="7033">
                  <c:v>2.44563785045675</c:v>
                </c:pt>
                <c:pt idx="7034">
                  <c:v>2.4662461771350399</c:v>
                </c:pt>
                <c:pt idx="7035">
                  <c:v>2.4862853613115998</c:v>
                </c:pt>
                <c:pt idx="7036">
                  <c:v>2.5493396640329302</c:v>
                </c:pt>
                <c:pt idx="7037">
                  <c:v>2.56794610181172</c:v>
                </c:pt>
                <c:pt idx="7038">
                  <c:v>2.58519701802207</c:v>
                </c:pt>
                <c:pt idx="7039">
                  <c:v>2.6025001400500001</c:v>
                </c:pt>
                <c:pt idx="7040">
                  <c:v>2.6181446348771198</c:v>
                </c:pt>
                <c:pt idx="7041">
                  <c:v>2.6341370868479301</c:v>
                </c:pt>
                <c:pt idx="7042">
                  <c:v>2.6481614746336501</c:v>
                </c:pt>
                <c:pt idx="7043">
                  <c:v>2.6614432086559798</c:v>
                </c:pt>
                <c:pt idx="7044">
                  <c:v>2.70739086388128</c:v>
                </c:pt>
                <c:pt idx="7045">
                  <c:v>2.71881988902877</c:v>
                </c:pt>
                <c:pt idx="7046">
                  <c:v>2.7302820179838898</c:v>
                </c:pt>
                <c:pt idx="7047">
                  <c:v>2.7403994380681498</c:v>
                </c:pt>
                <c:pt idx="7048">
                  <c:v>2.75051048560533</c:v>
                </c:pt>
                <c:pt idx="7049">
                  <c:v>2.7600337698107902</c:v>
                </c:pt>
                <c:pt idx="7050">
                  <c:v>2.7691122370858201</c:v>
                </c:pt>
                <c:pt idx="7051">
                  <c:v>2.7777384004104002</c:v>
                </c:pt>
                <c:pt idx="7052">
                  <c:v>2.8103312170705501</c:v>
                </c:pt>
                <c:pt idx="7053">
                  <c:v>2.81725171596571</c:v>
                </c:pt>
                <c:pt idx="7054">
                  <c:v>2.82506587561975</c:v>
                </c:pt>
                <c:pt idx="7055">
                  <c:v>2.8327252461015999</c:v>
                </c:pt>
                <c:pt idx="7056">
                  <c:v>2.8405221386500101</c:v>
                </c:pt>
                <c:pt idx="7057">
                  <c:v>2.84782879723008</c:v>
                </c:pt>
                <c:pt idx="7058">
                  <c:v>2.8559889213916199</c:v>
                </c:pt>
                <c:pt idx="7059">
                  <c:v>2.8636021246034802</c:v>
                </c:pt>
                <c:pt idx="7060">
                  <c:v>2.8957268901167699</c:v>
                </c:pt>
                <c:pt idx="7061">
                  <c:v>2.90412062798584</c:v>
                </c:pt>
                <c:pt idx="7062">
                  <c:v>2.9130292086521399</c:v>
                </c:pt>
                <c:pt idx="7063">
                  <c:v>2.92160156202304</c:v>
                </c:pt>
                <c:pt idx="7064">
                  <c:v>2.9314616280014199</c:v>
                </c:pt>
                <c:pt idx="7065">
                  <c:v>2.9418624099446999</c:v>
                </c:pt>
                <c:pt idx="7066">
                  <c:v>2.9528381385912299</c:v>
                </c:pt>
                <c:pt idx="7067">
                  <c:v>2.9645079619343702</c:v>
                </c:pt>
                <c:pt idx="7068">
                  <c:v>3.0083149281761798</c:v>
                </c:pt>
                <c:pt idx="7069">
                  <c:v>3.0197524809263201</c:v>
                </c:pt>
                <c:pt idx="7070">
                  <c:v>3.0330432609409002</c:v>
                </c:pt>
                <c:pt idx="7071">
                  <c:v>3.0472352319689402</c:v>
                </c:pt>
                <c:pt idx="7072">
                  <c:v>3.0624994627237099</c:v>
                </c:pt>
                <c:pt idx="7073">
                  <c:v>3.0772951924884402</c:v>
                </c:pt>
                <c:pt idx="7074">
                  <c:v>3.0935275340500601</c:v>
                </c:pt>
                <c:pt idx="7075">
                  <c:v>3.1093474574782101</c:v>
                </c:pt>
                <c:pt idx="7076">
                  <c:v>3.1656964716665299</c:v>
                </c:pt>
                <c:pt idx="7077">
                  <c:v>3.1823341375830898</c:v>
                </c:pt>
                <c:pt idx="7078">
                  <c:v>3.19937761571278</c:v>
                </c:pt>
                <c:pt idx="7079">
                  <c:v>3.2179017591574501</c:v>
                </c:pt>
                <c:pt idx="7080">
                  <c:v>3.2353473138498301</c:v>
                </c:pt>
                <c:pt idx="7081">
                  <c:v>3.2528929138626301</c:v>
                </c:pt>
                <c:pt idx="7082">
                  <c:v>3.27142152886828</c:v>
                </c:pt>
                <c:pt idx="7083">
                  <c:v>3.28895558748872</c:v>
                </c:pt>
                <c:pt idx="7084">
                  <c:v>3.3495801453891501</c:v>
                </c:pt>
                <c:pt idx="7085">
                  <c:v>3.3664556485234298</c:v>
                </c:pt>
                <c:pt idx="7086">
                  <c:v>3.3838829266047301</c:v>
                </c:pt>
                <c:pt idx="7087">
                  <c:v>3.40096576477529</c:v>
                </c:pt>
                <c:pt idx="7088">
                  <c:v>3.4173369010896502</c:v>
                </c:pt>
                <c:pt idx="7089">
                  <c:v>3.4325482970701802</c:v>
                </c:pt>
                <c:pt idx="7090">
                  <c:v>3.4479823417386202</c:v>
                </c:pt>
                <c:pt idx="7091">
                  <c:v>3.4628138784203601</c:v>
                </c:pt>
                <c:pt idx="7092">
                  <c:v>3.5126786455287</c:v>
                </c:pt>
                <c:pt idx="7093">
                  <c:v>3.52518619558577</c:v>
                </c:pt>
                <c:pt idx="7094">
                  <c:v>3.5373993647667699</c:v>
                </c:pt>
                <c:pt idx="7095">
                  <c:v>3.5487923219172699</c:v>
                </c:pt>
                <c:pt idx="7096">
                  <c:v>3.5591384635462302</c:v>
                </c:pt>
                <c:pt idx="7097">
                  <c:v>3.5692954197630899</c:v>
                </c:pt>
                <c:pt idx="7098">
                  <c:v>3.57794588856465</c:v>
                </c:pt>
                <c:pt idx="7099">
                  <c:v>3.58637294795277</c:v>
                </c:pt>
                <c:pt idx="7100">
                  <c:v>3.61743413100083</c:v>
                </c:pt>
                <c:pt idx="7101">
                  <c:v>3.6236454476062501</c:v>
                </c:pt>
                <c:pt idx="7102">
                  <c:v>3.62960594882205</c:v>
                </c:pt>
                <c:pt idx="7103">
                  <c:v>3.63493637540744</c:v>
                </c:pt>
                <c:pt idx="7104">
                  <c:v>3.6397002824172899</c:v>
                </c:pt>
                <c:pt idx="7105">
                  <c:v>3.6435680357355298</c:v>
                </c:pt>
                <c:pt idx="7106">
                  <c:v>3.6474218739006501</c:v>
                </c:pt>
                <c:pt idx="7107">
                  <c:v>3.65098520789231</c:v>
                </c:pt>
                <c:pt idx="7108">
                  <c:v>3.6706389734062901</c:v>
                </c:pt>
                <c:pt idx="7109">
                  <c:v>3.6734491984084499</c:v>
                </c:pt>
                <c:pt idx="7110">
                  <c:v>3.6765692146464799</c:v>
                </c:pt>
                <c:pt idx="7111">
                  <c:v>3.6794014182681698</c:v>
                </c:pt>
                <c:pt idx="7112">
                  <c:v>3.6827475575720499</c:v>
                </c:pt>
                <c:pt idx="7113">
                  <c:v>3.6863235252518298</c:v>
                </c:pt>
                <c:pt idx="7114">
                  <c:v>3.6901987723146199</c:v>
                </c:pt>
                <c:pt idx="7115">
                  <c:v>3.6944385423612802</c:v>
                </c:pt>
                <c:pt idx="7116">
                  <c:v>3.7177267668317202</c:v>
                </c:pt>
                <c:pt idx="7117">
                  <c:v>3.7222217334582499</c:v>
                </c:pt>
                <c:pt idx="7118">
                  <c:v>3.7280062300858199</c:v>
                </c:pt>
                <c:pt idx="7119">
                  <c:v>3.7342258714538499</c:v>
                </c:pt>
                <c:pt idx="7120">
                  <c:v>3.7412139417381201</c:v>
                </c:pt>
                <c:pt idx="7121">
                  <c:v>3.7489207095825798</c:v>
                </c:pt>
                <c:pt idx="7122">
                  <c:v>3.7566871060535001</c:v>
                </c:pt>
                <c:pt idx="7123">
                  <c:v>3.7650084829521</c:v>
                </c:pt>
                <c:pt idx="7124">
                  <c:v>3.7997347651989601</c:v>
                </c:pt>
                <c:pt idx="7125">
                  <c:v>3.80893929491622</c:v>
                </c:pt>
                <c:pt idx="7126">
                  <c:v>3.8192846922642198</c:v>
                </c:pt>
                <c:pt idx="7127">
                  <c:v>3.8290789474718201</c:v>
                </c:pt>
                <c:pt idx="7128">
                  <c:v>3.8390541332872798</c:v>
                </c:pt>
                <c:pt idx="7129">
                  <c:v>3.84975354239773</c:v>
                </c:pt>
                <c:pt idx="7130">
                  <c:v>3.8598426069487002</c:v>
                </c:pt>
                <c:pt idx="7131">
                  <c:v>3.8705955361948998</c:v>
                </c:pt>
                <c:pt idx="7132">
                  <c:v>3.9071565360928</c:v>
                </c:pt>
                <c:pt idx="7133">
                  <c:v>3.9161728306061798</c:v>
                </c:pt>
                <c:pt idx="7134">
                  <c:v>3.9257348695547201</c:v>
                </c:pt>
                <c:pt idx="7135">
                  <c:v>3.93423421882272</c:v>
                </c:pt>
                <c:pt idx="7136">
                  <c:v>3.94270194050211</c:v>
                </c:pt>
                <c:pt idx="7137">
                  <c:v>3.9499643332894299</c:v>
                </c:pt>
                <c:pt idx="7138">
                  <c:v>3.9568373690232899</c:v>
                </c:pt>
                <c:pt idx="7139">
                  <c:v>3.9628937004101998</c:v>
                </c:pt>
                <c:pt idx="7140">
                  <c:v>3.9855270607062998</c:v>
                </c:pt>
                <c:pt idx="7141">
                  <c:v>3.9894557144227898</c:v>
                </c:pt>
                <c:pt idx="7142">
                  <c:v>3.99270770271385</c:v>
                </c:pt>
                <c:pt idx="7143">
                  <c:v>3.9951477538505902</c:v>
                </c:pt>
                <c:pt idx="7144">
                  <c:v>3.9965825084253899</c:v>
                </c:pt>
                <c:pt idx="7145">
                  <c:v>3.9971987583261801</c:v>
                </c:pt>
                <c:pt idx="7146">
                  <c:v>3.9968821197162598</c:v>
                </c:pt>
                <c:pt idx="7147">
                  <c:v>3.9956449498289599</c:v>
                </c:pt>
                <c:pt idx="7148">
                  <c:v>3.9979021051333801</c:v>
                </c:pt>
                <c:pt idx="7149">
                  <c:v>3.99518486954765</c:v>
                </c:pt>
                <c:pt idx="7150">
                  <c:v>3.9918163151853099</c:v>
                </c:pt>
                <c:pt idx="7151">
                  <c:v>3.9878050363778299</c:v>
                </c:pt>
                <c:pt idx="7152">
                  <c:v>3.9832015981493001</c:v>
                </c:pt>
                <c:pt idx="7153">
                  <c:v>3.97805622657956</c:v>
                </c:pt>
                <c:pt idx="7154">
                  <c:v>3.97241899623369</c:v>
                </c:pt>
                <c:pt idx="7155">
                  <c:v>3.9664320811303799</c:v>
                </c:pt>
                <c:pt idx="7156">
                  <c:v>3.95650057011727</c:v>
                </c:pt>
                <c:pt idx="7157">
                  <c:v>3.9499252985619502</c:v>
                </c:pt>
                <c:pt idx="7158">
                  <c:v>3.9430402452991098</c:v>
                </c:pt>
                <c:pt idx="7159">
                  <c:v>3.9360094811437101</c:v>
                </c:pt>
                <c:pt idx="7160">
                  <c:v>3.9288816758736198</c:v>
                </c:pt>
                <c:pt idx="7161">
                  <c:v>3.9218368011394298</c:v>
                </c:pt>
                <c:pt idx="7162">
                  <c:v>3.91473795755148</c:v>
                </c:pt>
                <c:pt idx="7163">
                  <c:v>3.9076638224411302</c:v>
                </c:pt>
                <c:pt idx="7164">
                  <c:v>3.89619480327221</c:v>
                </c:pt>
                <c:pt idx="7165">
                  <c:v>3.88949918762727</c:v>
                </c:pt>
                <c:pt idx="7166">
                  <c:v>3.8829186747117399</c:v>
                </c:pt>
                <c:pt idx="7167">
                  <c:v>3.8765704472040801</c:v>
                </c:pt>
                <c:pt idx="7168">
                  <c:v>3.8705748494327299</c:v>
                </c:pt>
                <c:pt idx="7169">
                  <c:v>3.8648158656090899</c:v>
                </c:pt>
                <c:pt idx="7170">
                  <c:v>3.8594232285525498</c:v>
                </c:pt>
                <c:pt idx="7171">
                  <c:v>3.8543644112774098</c:v>
                </c:pt>
                <c:pt idx="7172">
                  <c:v>3.8487863485015898</c:v>
                </c:pt>
                <c:pt idx="7173">
                  <c:v>3.8444934087021498</c:v>
                </c:pt>
                <c:pt idx="7174">
                  <c:v>3.8403922702733899</c:v>
                </c:pt>
                <c:pt idx="7175">
                  <c:v>3.8367073897040198</c:v>
                </c:pt>
                <c:pt idx="7176">
                  <c:v>3.8333546828494498</c:v>
                </c:pt>
                <c:pt idx="7177">
                  <c:v>3.8303011252044099</c:v>
                </c:pt>
                <c:pt idx="7178">
                  <c:v>3.82756553650644</c:v>
                </c:pt>
                <c:pt idx="7179">
                  <c:v>3.8250541826039401</c:v>
                </c:pt>
                <c:pt idx="7180">
                  <c:v>3.8261486705755701</c:v>
                </c:pt>
                <c:pt idx="7181">
                  <c:v>3.8239969128324498</c:v>
                </c:pt>
                <c:pt idx="7182">
                  <c:v>3.8220983782640801</c:v>
                </c:pt>
                <c:pt idx="7183">
                  <c:v>3.82023661587366</c:v>
                </c:pt>
                <c:pt idx="7184">
                  <c:v>3.8185627669056301</c:v>
                </c:pt>
                <c:pt idx="7185">
                  <c:v>3.8169369997715199</c:v>
                </c:pt>
                <c:pt idx="7186">
                  <c:v>3.8153390062349701</c:v>
                </c:pt>
                <c:pt idx="7187">
                  <c:v>3.8136877362137902</c:v>
                </c:pt>
                <c:pt idx="7188">
                  <c:v>3.8165835401708201</c:v>
                </c:pt>
                <c:pt idx="7189">
                  <c:v>3.8147774861106298</c:v>
                </c:pt>
                <c:pt idx="7190">
                  <c:v>3.8128969333695002</c:v>
                </c:pt>
                <c:pt idx="7191">
                  <c:v>3.8108771112334998</c:v>
                </c:pt>
                <c:pt idx="7192">
                  <c:v>3.8087824808283699</c:v>
                </c:pt>
                <c:pt idx="7193">
                  <c:v>3.8065475638133002</c:v>
                </c:pt>
                <c:pt idx="7194">
                  <c:v>3.8041746658646902</c:v>
                </c:pt>
                <c:pt idx="7195">
                  <c:v>3.8016500571987901</c:v>
                </c:pt>
                <c:pt idx="7196">
                  <c:v>3.8019512626396401</c:v>
                </c:pt>
                <c:pt idx="7197">
                  <c:v>3.7992427088206902</c:v>
                </c:pt>
                <c:pt idx="7198">
                  <c:v>3.7964426542329202</c:v>
                </c:pt>
                <c:pt idx="7199">
                  <c:v>3.7936751388833101</c:v>
                </c:pt>
                <c:pt idx="7200">
                  <c:v>3.7909481676130401</c:v>
                </c:pt>
                <c:pt idx="7201">
                  <c:v>3.7883525594191898</c:v>
                </c:pt>
                <c:pt idx="7202">
                  <c:v>3.7859060401304401</c:v>
                </c:pt>
                <c:pt idx="7203">
                  <c:v>3.7836733016745301</c:v>
                </c:pt>
                <c:pt idx="7204">
                  <c:v>3.7864164584063702</c:v>
                </c:pt>
                <c:pt idx="7205">
                  <c:v>3.7848655700088401</c:v>
                </c:pt>
                <c:pt idx="7206">
                  <c:v>3.7839074626515701</c:v>
                </c:pt>
                <c:pt idx="7207">
                  <c:v>3.7834911690462398</c:v>
                </c:pt>
                <c:pt idx="7208">
                  <c:v>3.7838254868418</c:v>
                </c:pt>
                <c:pt idx="7209">
                  <c:v>3.78478144831351</c:v>
                </c:pt>
                <c:pt idx="7210">
                  <c:v>3.7869044999458601</c:v>
                </c:pt>
                <c:pt idx="7211">
                  <c:v>3.78978074506009</c:v>
                </c:pt>
                <c:pt idx="7212">
                  <c:v>3.8104252389175302</c:v>
                </c:pt>
                <c:pt idx="7213">
                  <c:v>3.8151625106035398</c:v>
                </c:pt>
                <c:pt idx="7214">
                  <c:v>3.8214875491822702</c:v>
                </c:pt>
                <c:pt idx="7215">
                  <c:v>3.8285664012977101</c:v>
                </c:pt>
                <c:pt idx="7216">
                  <c:v>3.8374353855296102</c:v>
                </c:pt>
                <c:pt idx="7217">
                  <c:v>3.84767755184743</c:v>
                </c:pt>
                <c:pt idx="7218">
                  <c:v>3.8592227761739402</c:v>
                </c:pt>
                <c:pt idx="7219">
                  <c:v>3.8721756184930598</c:v>
                </c:pt>
                <c:pt idx="7220">
                  <c:v>3.9233498065760499</c:v>
                </c:pt>
                <c:pt idx="7221">
                  <c:v>3.9371570997702099</c:v>
                </c:pt>
                <c:pt idx="7222">
                  <c:v>3.9539522565946599</c:v>
                </c:pt>
                <c:pt idx="7223">
                  <c:v>3.9719043293653602</c:v>
                </c:pt>
                <c:pt idx="7224">
                  <c:v>3.9910699631801001</c:v>
                </c:pt>
                <c:pt idx="7225">
                  <c:v>4.0112262320142698</c:v>
                </c:pt>
                <c:pt idx="7226">
                  <c:v>4.0322695766790098</c:v>
                </c:pt>
                <c:pt idx="7227">
                  <c:v>4.0540848841623003</c:v>
                </c:pt>
                <c:pt idx="7228">
                  <c:v>4.1300486875183804</c:v>
                </c:pt>
                <c:pt idx="7229">
                  <c:v>4.1506740810886003</c:v>
                </c:pt>
                <c:pt idx="7230">
                  <c:v>4.1741178189307702</c:v>
                </c:pt>
                <c:pt idx="7231">
                  <c:v>4.1977868824357198</c:v>
                </c:pt>
                <c:pt idx="7232">
                  <c:v>4.2215252289247802</c:v>
                </c:pt>
                <c:pt idx="7233">
                  <c:v>4.2451722969145296</c:v>
                </c:pt>
                <c:pt idx="7234">
                  <c:v>4.2673253001870304</c:v>
                </c:pt>
                <c:pt idx="7235">
                  <c:v>4.2903049881812496</c:v>
                </c:pt>
                <c:pt idx="7236">
                  <c:v>4.3662488601852401</c:v>
                </c:pt>
                <c:pt idx="7237">
                  <c:v>4.3857631103660397</c:v>
                </c:pt>
                <c:pt idx="7238">
                  <c:v>4.40706089754838</c:v>
                </c:pt>
                <c:pt idx="7239">
                  <c:v>4.4258192164110399</c:v>
                </c:pt>
                <c:pt idx="7240">
                  <c:v>4.4442848555459999</c:v>
                </c:pt>
                <c:pt idx="7241">
                  <c:v>4.4604058729350404</c:v>
                </c:pt>
                <c:pt idx="7242">
                  <c:v>4.4755649719455697</c:v>
                </c:pt>
                <c:pt idx="7243">
                  <c:v>4.48901486956564</c:v>
                </c:pt>
                <c:pt idx="7244">
                  <c:v>4.5348548473827597</c:v>
                </c:pt>
                <c:pt idx="7245">
                  <c:v>4.5433104221168898</c:v>
                </c:pt>
                <c:pt idx="7246">
                  <c:v>4.5511995381174</c:v>
                </c:pt>
                <c:pt idx="7247">
                  <c:v>4.5566048985390699</c:v>
                </c:pt>
                <c:pt idx="7248">
                  <c:v>4.5605922805570902</c:v>
                </c:pt>
                <c:pt idx="7249">
                  <c:v>4.5625260195118003</c:v>
                </c:pt>
                <c:pt idx="7250">
                  <c:v>4.5626809279288203</c:v>
                </c:pt>
                <c:pt idx="7251">
                  <c:v>4.5609814963853497</c:v>
                </c:pt>
                <c:pt idx="7252">
                  <c:v>4.5617797992206803</c:v>
                </c:pt>
                <c:pt idx="7253">
                  <c:v>4.5566982850839004</c:v>
                </c:pt>
                <c:pt idx="7254">
                  <c:v>4.5501310208436099</c:v>
                </c:pt>
                <c:pt idx="7255">
                  <c:v>4.5423166661222902</c:v>
                </c:pt>
                <c:pt idx="7256">
                  <c:v>4.5331872004565801</c:v>
                </c:pt>
                <c:pt idx="7257">
                  <c:v>4.5229922801283804</c:v>
                </c:pt>
                <c:pt idx="7258">
                  <c:v>4.5118865191749702</c:v>
                </c:pt>
                <c:pt idx="7259">
                  <c:v>4.5000342396322202</c:v>
                </c:pt>
                <c:pt idx="7260">
                  <c:v>4.4531242147107699</c:v>
                </c:pt>
                <c:pt idx="7261">
                  <c:v>4.4416028022790304</c:v>
                </c:pt>
                <c:pt idx="7262">
                  <c:v>4.4287315668008196</c:v>
                </c:pt>
                <c:pt idx="7263">
                  <c:v>4.4152736302763804</c:v>
                </c:pt>
                <c:pt idx="7264">
                  <c:v>4.4022786695468303</c:v>
                </c:pt>
                <c:pt idx="7265">
                  <c:v>4.38939031069597</c:v>
                </c:pt>
                <c:pt idx="7266">
                  <c:v>4.3763627314764602</c:v>
                </c:pt>
                <c:pt idx="7267">
                  <c:v>4.3639574984453997</c:v>
                </c:pt>
                <c:pt idx="7268">
                  <c:v>4.3372962641415196</c:v>
                </c:pt>
                <c:pt idx="7269">
                  <c:v>4.3257802539994996</c:v>
                </c:pt>
                <c:pt idx="7270">
                  <c:v>4.3146286890594601</c:v>
                </c:pt>
                <c:pt idx="7271">
                  <c:v>4.3036489554458104</c:v>
                </c:pt>
                <c:pt idx="7272">
                  <c:v>4.2932580473159501</c:v>
                </c:pt>
                <c:pt idx="7273">
                  <c:v>4.2833975936908901</c:v>
                </c:pt>
                <c:pt idx="7274">
                  <c:v>4.2739388027528502</c:v>
                </c:pt>
                <c:pt idx="7275">
                  <c:v>4.2649696528801799</c:v>
                </c:pt>
                <c:pt idx="7276">
                  <c:v>4.2485777638137003</c:v>
                </c:pt>
                <c:pt idx="7277">
                  <c:v>4.2403848273457099</c:v>
                </c:pt>
                <c:pt idx="7278">
                  <c:v>4.2326365573183597</c:v>
                </c:pt>
                <c:pt idx="7279">
                  <c:v>4.2250767212391702</c:v>
                </c:pt>
                <c:pt idx="7280">
                  <c:v>4.21792255195599</c:v>
                </c:pt>
                <c:pt idx="7281">
                  <c:v>4.2109774138271296</c:v>
                </c:pt>
                <c:pt idx="7282">
                  <c:v>4.2041607511022203</c:v>
                </c:pt>
                <c:pt idx="7283">
                  <c:v>4.19761322949741</c:v>
                </c:pt>
                <c:pt idx="7284">
                  <c:v>4.1869368260917099</c:v>
                </c:pt>
                <c:pt idx="7285">
                  <c:v>4.1805819083792999</c:v>
                </c:pt>
                <c:pt idx="7286">
                  <c:v>4.1742516825326401</c:v>
                </c:pt>
                <c:pt idx="7287">
                  <c:v>4.1678161621087799</c:v>
                </c:pt>
                <c:pt idx="7288">
                  <c:v>4.1613996411327303</c:v>
                </c:pt>
                <c:pt idx="7289">
                  <c:v>4.1547298570995297</c:v>
                </c:pt>
                <c:pt idx="7290">
                  <c:v>4.1480162307430097</c:v>
                </c:pt>
                <c:pt idx="7291">
                  <c:v>4.1410362455715202</c:v>
                </c:pt>
                <c:pt idx="7292">
                  <c:v>4.1283443643504896</c:v>
                </c:pt>
                <c:pt idx="7293">
                  <c:v>4.1222427504186498</c:v>
                </c:pt>
                <c:pt idx="7294">
                  <c:v>4.1158200198547696</c:v>
                </c:pt>
                <c:pt idx="7295">
                  <c:v>4.1073640939515004</c:v>
                </c:pt>
                <c:pt idx="7296">
                  <c:v>4.0982160314712903</c:v>
                </c:pt>
                <c:pt idx="7297">
                  <c:v>4.0887661137032403</c:v>
                </c:pt>
                <c:pt idx="7298">
                  <c:v>4.0784811696392698</c:v>
                </c:pt>
                <c:pt idx="7299">
                  <c:v>4.0676330038489601</c:v>
                </c:pt>
                <c:pt idx="7300">
                  <c:v>4.0423510923452204</c:v>
                </c:pt>
                <c:pt idx="7301">
                  <c:v>4.0308100278926204</c:v>
                </c:pt>
                <c:pt idx="7302">
                  <c:v>4.0178771844879302</c:v>
                </c:pt>
                <c:pt idx="7303">
                  <c:v>4.0043604819645999</c:v>
                </c:pt>
                <c:pt idx="7304">
                  <c:v>3.9900618826495098</c:v>
                </c:pt>
                <c:pt idx="7305">
                  <c:v>3.97508377627276</c:v>
                </c:pt>
                <c:pt idx="7306">
                  <c:v>3.96001150086596</c:v>
                </c:pt>
                <c:pt idx="7307">
                  <c:v>3.9438610919301098</c:v>
                </c:pt>
                <c:pt idx="7308">
                  <c:v>3.9035066734998201</c:v>
                </c:pt>
                <c:pt idx="7309">
                  <c:v>3.8870790383374501</c:v>
                </c:pt>
                <c:pt idx="7310">
                  <c:v>3.8697956488885801</c:v>
                </c:pt>
                <c:pt idx="7311">
                  <c:v>3.8522982210570098</c:v>
                </c:pt>
                <c:pt idx="7312">
                  <c:v>3.8346867871842898</c:v>
                </c:pt>
                <c:pt idx="7313">
                  <c:v>3.8176495674614701</c:v>
                </c:pt>
                <c:pt idx="7314">
                  <c:v>3.8001318667496098</c:v>
                </c:pt>
                <c:pt idx="7315">
                  <c:v>3.7826405426163299</c:v>
                </c:pt>
                <c:pt idx="7316">
                  <c:v>3.7410642682172202</c:v>
                </c:pt>
                <c:pt idx="7317">
                  <c:v>3.7255311036713401</c:v>
                </c:pt>
                <c:pt idx="7318">
                  <c:v>3.7095741129330202</c:v>
                </c:pt>
                <c:pt idx="7319">
                  <c:v>3.69454051405698</c:v>
                </c:pt>
                <c:pt idx="7320">
                  <c:v>3.68036893596982</c:v>
                </c:pt>
                <c:pt idx="7321">
                  <c:v>3.6671633779272401</c:v>
                </c:pt>
                <c:pt idx="7322">
                  <c:v>3.6554200950569902</c:v>
                </c:pt>
                <c:pt idx="7323">
                  <c:v>3.6444592793663002</c:v>
                </c:pt>
                <c:pt idx="7324">
                  <c:v>3.62335811784759</c:v>
                </c:pt>
                <c:pt idx="7325">
                  <c:v>3.6151854820372402</c:v>
                </c:pt>
                <c:pt idx="7326">
                  <c:v>3.6081582967484098</c:v>
                </c:pt>
                <c:pt idx="7327">
                  <c:v>3.60250862147244</c:v>
                </c:pt>
                <c:pt idx="7328">
                  <c:v>3.5982427955830301</c:v>
                </c:pt>
                <c:pt idx="7329">
                  <c:v>3.5953081661696098</c:v>
                </c:pt>
                <c:pt idx="7330">
                  <c:v>3.5936992320857799</c:v>
                </c:pt>
                <c:pt idx="7331">
                  <c:v>3.5933573679028199</c:v>
                </c:pt>
                <c:pt idx="7332">
                  <c:v>3.60272865358092</c:v>
                </c:pt>
                <c:pt idx="7333">
                  <c:v>3.60425293747172</c:v>
                </c:pt>
                <c:pt idx="7334">
                  <c:v>3.60732226128636</c:v>
                </c:pt>
                <c:pt idx="7335">
                  <c:v>3.61134121604249</c:v>
                </c:pt>
                <c:pt idx="7336">
                  <c:v>3.6162271491451401</c:v>
                </c:pt>
                <c:pt idx="7337">
                  <c:v>3.6218925783802098</c:v>
                </c:pt>
                <c:pt idx="7338">
                  <c:v>3.6282476577524498</c:v>
                </c:pt>
                <c:pt idx="7339">
                  <c:v>3.63475000361858</c:v>
                </c:pt>
                <c:pt idx="7340">
                  <c:v>3.66320747982454</c:v>
                </c:pt>
                <c:pt idx="7341">
                  <c:v>3.6708536443141502</c:v>
                </c:pt>
                <c:pt idx="7342">
                  <c:v>3.6786130371929402</c:v>
                </c:pt>
                <c:pt idx="7343">
                  <c:v>3.6866124504378899</c:v>
                </c:pt>
                <c:pt idx="7344">
                  <c:v>3.69525533522771</c:v>
                </c:pt>
                <c:pt idx="7345">
                  <c:v>3.7037842196239601</c:v>
                </c:pt>
                <c:pt idx="7346">
                  <c:v>3.71230536143326</c:v>
                </c:pt>
                <c:pt idx="7347">
                  <c:v>3.7202096227203398</c:v>
                </c:pt>
                <c:pt idx="7348">
                  <c:v>3.7514158881330402</c:v>
                </c:pt>
                <c:pt idx="7349">
                  <c:v>3.7590141383722302</c:v>
                </c:pt>
                <c:pt idx="7350">
                  <c:v>3.7668374388464199</c:v>
                </c:pt>
                <c:pt idx="7351">
                  <c:v>3.7744073665789801</c:v>
                </c:pt>
                <c:pt idx="7352">
                  <c:v>3.7816911205683801</c:v>
                </c:pt>
                <c:pt idx="7353">
                  <c:v>3.7886031431541198</c:v>
                </c:pt>
                <c:pt idx="7354">
                  <c:v>3.7947402945127102</c:v>
                </c:pt>
                <c:pt idx="7355">
                  <c:v>3.8009190364429899</c:v>
                </c:pt>
                <c:pt idx="7356">
                  <c:v>3.8251598314922202</c:v>
                </c:pt>
                <c:pt idx="7357">
                  <c:v>3.8301084898717899</c:v>
                </c:pt>
                <c:pt idx="7358">
                  <c:v>3.8350447550802098</c:v>
                </c:pt>
                <c:pt idx="7359">
                  <c:v>3.8395759907899798</c:v>
                </c:pt>
                <c:pt idx="7360">
                  <c:v>3.8433629008163299</c:v>
                </c:pt>
                <c:pt idx="7361">
                  <c:v>3.84710836495963</c:v>
                </c:pt>
                <c:pt idx="7362">
                  <c:v>3.8504265328158498</c:v>
                </c:pt>
                <c:pt idx="7363">
                  <c:v>3.8533695727834099</c:v>
                </c:pt>
                <c:pt idx="7364">
                  <c:v>3.8688526744248399</c:v>
                </c:pt>
                <c:pt idx="7365">
                  <c:v>3.87074470922227</c:v>
                </c:pt>
                <c:pt idx="7366">
                  <c:v>3.8725147767500498</c:v>
                </c:pt>
                <c:pt idx="7367">
                  <c:v>3.8736863217409501</c:v>
                </c:pt>
                <c:pt idx="7368">
                  <c:v>3.8747159894327101</c:v>
                </c:pt>
                <c:pt idx="7369">
                  <c:v>3.8753623125592398</c:v>
                </c:pt>
                <c:pt idx="7370">
                  <c:v>3.87565943298981</c:v>
                </c:pt>
                <c:pt idx="7371">
                  <c:v>3.8755193412840701</c:v>
                </c:pt>
                <c:pt idx="7372">
                  <c:v>3.8828716201972502</c:v>
                </c:pt>
                <c:pt idx="7373">
                  <c:v>3.8817701917709901</c:v>
                </c:pt>
                <c:pt idx="7374">
                  <c:v>3.8807000978608102</c:v>
                </c:pt>
                <c:pt idx="7375">
                  <c:v>3.8792331440194299</c:v>
                </c:pt>
                <c:pt idx="7376">
                  <c:v>3.8774495168802301</c:v>
                </c:pt>
                <c:pt idx="7377">
                  <c:v>3.8753580852892302</c:v>
                </c:pt>
                <c:pt idx="7378">
                  <c:v>3.8728783966295999</c:v>
                </c:pt>
                <c:pt idx="7379">
                  <c:v>3.87020183816177</c:v>
                </c:pt>
                <c:pt idx="7380">
                  <c:v>3.87026423799818</c:v>
                </c:pt>
                <c:pt idx="7381">
                  <c:v>3.8670118349372502</c:v>
                </c:pt>
                <c:pt idx="7382">
                  <c:v>3.86355502685509</c:v>
                </c:pt>
                <c:pt idx="7383">
                  <c:v>3.8599131261016302</c:v>
                </c:pt>
                <c:pt idx="7384">
                  <c:v>3.8560490273842301</c:v>
                </c:pt>
                <c:pt idx="7385">
                  <c:v>3.8520144868774602</c:v>
                </c:pt>
                <c:pt idx="7386">
                  <c:v>3.84780597959496</c:v>
                </c:pt>
                <c:pt idx="7387">
                  <c:v>3.8434587289570099</c:v>
                </c:pt>
                <c:pt idx="7388">
                  <c:v>3.8387994035147099</c:v>
                </c:pt>
                <c:pt idx="7389">
                  <c:v>3.8342236822475502</c:v>
                </c:pt>
                <c:pt idx="7390">
                  <c:v>3.8295590437149198</c:v>
                </c:pt>
                <c:pt idx="7391">
                  <c:v>3.8248394573983</c:v>
                </c:pt>
                <c:pt idx="7392">
                  <c:v>3.82004963604453</c:v>
                </c:pt>
                <c:pt idx="7393">
                  <c:v>3.81522700173951</c:v>
                </c:pt>
                <c:pt idx="7394">
                  <c:v>3.8103712386273001</c:v>
                </c:pt>
                <c:pt idx="7395">
                  <c:v>3.80549124886908</c:v>
                </c:pt>
                <c:pt idx="7396">
                  <c:v>3.79907534668064</c:v>
                </c:pt>
                <c:pt idx="7397">
                  <c:v>3.7942585536947999</c:v>
                </c:pt>
                <c:pt idx="7398">
                  <c:v>3.7893530541533198</c:v>
                </c:pt>
                <c:pt idx="7399">
                  <c:v>3.7844794396301502</c:v>
                </c:pt>
                <c:pt idx="7400">
                  <c:v>3.7795618026844302</c:v>
                </c:pt>
                <c:pt idx="7401">
                  <c:v>3.7746777857349301</c:v>
                </c:pt>
                <c:pt idx="7402">
                  <c:v>3.7697098935184399</c:v>
                </c:pt>
                <c:pt idx="7403">
                  <c:v>3.76475676494442</c:v>
                </c:pt>
                <c:pt idx="7404">
                  <c:v>3.7575653223929701</c:v>
                </c:pt>
                <c:pt idx="7405">
                  <c:v>3.7525371097353499</c:v>
                </c:pt>
                <c:pt idx="7406">
                  <c:v>3.7474775756554299</c:v>
                </c:pt>
                <c:pt idx="7407">
                  <c:v>3.7423285956389298</c:v>
                </c:pt>
                <c:pt idx="7408">
                  <c:v>3.7371449434548998</c:v>
                </c:pt>
                <c:pt idx="7409">
                  <c:v>3.73181686879972</c:v>
                </c:pt>
                <c:pt idx="7410">
                  <c:v>3.7264350732003302</c:v>
                </c:pt>
                <c:pt idx="7411">
                  <c:v>3.7209471054979399</c:v>
                </c:pt>
                <c:pt idx="7412">
                  <c:v>3.7119562986810801</c:v>
                </c:pt>
                <c:pt idx="7413">
                  <c:v>3.7062910128522302</c:v>
                </c:pt>
                <c:pt idx="7414">
                  <c:v>3.7006218269672102</c:v>
                </c:pt>
                <c:pt idx="7415">
                  <c:v>3.6947880562933002</c:v>
                </c:pt>
                <c:pt idx="7416">
                  <c:v>3.6889839831597202</c:v>
                </c:pt>
                <c:pt idx="7417">
                  <c:v>3.68305036531356</c:v>
                </c:pt>
                <c:pt idx="7418">
                  <c:v>3.6771615061937499</c:v>
                </c:pt>
                <c:pt idx="7419">
                  <c:v>3.6712482835473499</c:v>
                </c:pt>
                <c:pt idx="7420">
                  <c:v>3.6616620076851398</c:v>
                </c:pt>
                <c:pt idx="7421">
                  <c:v>3.6559501464838302</c:v>
                </c:pt>
                <c:pt idx="7422">
                  <c:v>3.6503607675239298</c:v>
                </c:pt>
                <c:pt idx="7423">
                  <c:v>3.6448570388782202</c:v>
                </c:pt>
                <c:pt idx="7424">
                  <c:v>3.6396009436915899</c:v>
                </c:pt>
                <c:pt idx="7425">
                  <c:v>3.6344999394932702</c:v>
                </c:pt>
                <c:pt idx="7426">
                  <c:v>3.6297237064002701</c:v>
                </c:pt>
                <c:pt idx="7427">
                  <c:v>3.6252334216063402</c:v>
                </c:pt>
                <c:pt idx="7428">
                  <c:v>3.6206038149461599</c:v>
                </c:pt>
                <c:pt idx="7429">
                  <c:v>3.6168420856608701</c:v>
                </c:pt>
                <c:pt idx="7430">
                  <c:v>3.6134702031085602</c:v>
                </c:pt>
                <c:pt idx="7431">
                  <c:v>3.61052695787789</c:v>
                </c:pt>
                <c:pt idx="7432">
                  <c:v>3.60805834327418</c:v>
                </c:pt>
                <c:pt idx="7433">
                  <c:v>3.60600795435812</c:v>
                </c:pt>
                <c:pt idx="7434">
                  <c:v>3.6044335118467101</c:v>
                </c:pt>
                <c:pt idx="7435">
                  <c:v>3.60329618649686</c:v>
                </c:pt>
                <c:pt idx="7436">
                  <c:v>3.6090109534176098</c:v>
                </c:pt>
                <c:pt idx="7437">
                  <c:v>3.6087928429175302</c:v>
                </c:pt>
                <c:pt idx="7438">
                  <c:v>3.6092005437674799</c:v>
                </c:pt>
                <c:pt idx="7439">
                  <c:v>3.6098504615796898</c:v>
                </c:pt>
                <c:pt idx="7440">
                  <c:v>3.6109486125321002</c:v>
                </c:pt>
                <c:pt idx="7441">
                  <c:v>3.6125890245411401</c:v>
                </c:pt>
                <c:pt idx="7442">
                  <c:v>3.6143463642584002</c:v>
                </c:pt>
                <c:pt idx="7443">
                  <c:v>3.61669191170113</c:v>
                </c:pt>
                <c:pt idx="7444">
                  <c:v>3.6314930064554898</c:v>
                </c:pt>
                <c:pt idx="7445">
                  <c:v>3.63379708984561</c:v>
                </c:pt>
                <c:pt idx="7446">
                  <c:v>3.6368850685074099</c:v>
                </c:pt>
                <c:pt idx="7447">
                  <c:v>3.6399658595168001</c:v>
                </c:pt>
                <c:pt idx="7448">
                  <c:v>3.6433831300863901</c:v>
                </c:pt>
                <c:pt idx="7449">
                  <c:v>3.64657956156397</c:v>
                </c:pt>
                <c:pt idx="7450">
                  <c:v>3.65017070313846</c:v>
                </c:pt>
                <c:pt idx="7451">
                  <c:v>3.65346133990524</c:v>
                </c:pt>
                <c:pt idx="7452">
                  <c:v>3.6710731588741501</c:v>
                </c:pt>
                <c:pt idx="7453">
                  <c:v>3.6743851254061299</c:v>
                </c:pt>
                <c:pt idx="7454">
                  <c:v>3.6775056684249701</c:v>
                </c:pt>
                <c:pt idx="7455">
                  <c:v>3.6808136157541602</c:v>
                </c:pt>
                <c:pt idx="7456">
                  <c:v>3.6836642485050701</c:v>
                </c:pt>
                <c:pt idx="7457">
                  <c:v>3.6862987548170998</c:v>
                </c:pt>
                <c:pt idx="7458">
                  <c:v>3.6891020489961699</c:v>
                </c:pt>
                <c:pt idx="7459">
                  <c:v>3.6912959935966199</c:v>
                </c:pt>
                <c:pt idx="7460">
                  <c:v>3.7049167269034502</c:v>
                </c:pt>
                <c:pt idx="7461">
                  <c:v>3.7065358930914698</c:v>
                </c:pt>
                <c:pt idx="7462">
                  <c:v>3.70809970739381</c:v>
                </c:pt>
                <c:pt idx="7463">
                  <c:v>3.70908990132226</c:v>
                </c:pt>
                <c:pt idx="7464">
                  <c:v>3.7097726383106702</c:v>
                </c:pt>
                <c:pt idx="7465">
                  <c:v>3.7103581942083501</c:v>
                </c:pt>
                <c:pt idx="7466">
                  <c:v>3.7103811084145799</c:v>
                </c:pt>
                <c:pt idx="7467">
                  <c:v>3.7102264455972001</c:v>
                </c:pt>
                <c:pt idx="7468">
                  <c:v>3.7162964661204301</c:v>
                </c:pt>
                <c:pt idx="7469">
                  <c:v>3.7152461662961702</c:v>
                </c:pt>
                <c:pt idx="7470">
                  <c:v>3.71417650440574</c:v>
                </c:pt>
                <c:pt idx="7471">
                  <c:v>3.71273714100619</c:v>
                </c:pt>
                <c:pt idx="7472">
                  <c:v>3.71119215639427</c:v>
                </c:pt>
                <c:pt idx="7473">
                  <c:v>3.70944337789023</c:v>
                </c:pt>
                <c:pt idx="7474">
                  <c:v>3.7076337185758099</c:v>
                </c:pt>
                <c:pt idx="7475">
                  <c:v>3.7057199603937301</c:v>
                </c:pt>
                <c:pt idx="7476">
                  <c:v>3.7079351205875999</c:v>
                </c:pt>
                <c:pt idx="7477">
                  <c:v>3.7061209663694301</c:v>
                </c:pt>
                <c:pt idx="7478">
                  <c:v>3.7043157737987502</c:v>
                </c:pt>
                <c:pt idx="7479">
                  <c:v>3.7026649510598002</c:v>
                </c:pt>
                <c:pt idx="7480">
                  <c:v>3.7013335820066202</c:v>
                </c:pt>
                <c:pt idx="7481">
                  <c:v>3.7002004028158999</c:v>
                </c:pt>
                <c:pt idx="7482">
                  <c:v>3.69945661911364</c:v>
                </c:pt>
                <c:pt idx="7483">
                  <c:v>3.6990409018176802</c:v>
                </c:pt>
                <c:pt idx="7484">
                  <c:v>3.70677775967033</c:v>
                </c:pt>
                <c:pt idx="7485">
                  <c:v>3.7067796323848601</c:v>
                </c:pt>
                <c:pt idx="7486">
                  <c:v>3.7076323014475201</c:v>
                </c:pt>
                <c:pt idx="7487">
                  <c:v>3.7089151944275298</c:v>
                </c:pt>
                <c:pt idx="7488">
                  <c:v>3.71069081322123</c:v>
                </c:pt>
                <c:pt idx="7489">
                  <c:v>3.71296451969839</c:v>
                </c:pt>
                <c:pt idx="7490">
                  <c:v>3.7153839113398899</c:v>
                </c:pt>
                <c:pt idx="7491">
                  <c:v>3.7185879281825498</c:v>
                </c:pt>
                <c:pt idx="7492">
                  <c:v>3.73694039315422</c:v>
                </c:pt>
                <c:pt idx="7493">
                  <c:v>3.7407384992143302</c:v>
                </c:pt>
                <c:pt idx="7494">
                  <c:v>3.7452772747086098</c:v>
                </c:pt>
                <c:pt idx="7495">
                  <c:v>3.7502625361514501</c:v>
                </c:pt>
                <c:pt idx="7496">
                  <c:v>3.7556808267315098</c:v>
                </c:pt>
                <c:pt idx="7497">
                  <c:v>3.7610276817227399</c:v>
                </c:pt>
                <c:pt idx="7498">
                  <c:v>3.76719596026255</c:v>
                </c:pt>
                <c:pt idx="7499">
                  <c:v>3.7737571157688201</c:v>
                </c:pt>
                <c:pt idx="7500">
                  <c:v>3.8016639262427501</c:v>
                </c:pt>
                <c:pt idx="7501">
                  <c:v>3.8079267756428199</c:v>
                </c:pt>
                <c:pt idx="7502">
                  <c:v>3.8154294668372999</c:v>
                </c:pt>
                <c:pt idx="7503">
                  <c:v>3.82328523164679</c:v>
                </c:pt>
                <c:pt idx="7504">
                  <c:v>3.8307324240870999</c:v>
                </c:pt>
                <c:pt idx="7505">
                  <c:v>3.8391378396206699</c:v>
                </c:pt>
                <c:pt idx="7506">
                  <c:v>3.8478710584950302</c:v>
                </c:pt>
                <c:pt idx="7507">
                  <c:v>3.85686697423405</c:v>
                </c:pt>
                <c:pt idx="7508">
                  <c:v>3.8913178235612502</c:v>
                </c:pt>
                <c:pt idx="7509">
                  <c:v>3.9002260037262402</c:v>
                </c:pt>
                <c:pt idx="7510">
                  <c:v>3.9099567956449701</c:v>
                </c:pt>
                <c:pt idx="7511">
                  <c:v>3.9192975204092599</c:v>
                </c:pt>
                <c:pt idx="7512">
                  <c:v>3.9294622575216498</c:v>
                </c:pt>
                <c:pt idx="7513">
                  <c:v>3.93983589490924</c:v>
                </c:pt>
                <c:pt idx="7514">
                  <c:v>3.9503155227092099</c:v>
                </c:pt>
                <c:pt idx="7515">
                  <c:v>3.9609656711803698</c:v>
                </c:pt>
                <c:pt idx="7516">
                  <c:v>4.0797707787682702</c:v>
                </c:pt>
                <c:pt idx="7517">
                  <c:v>4.0839844280890096</c:v>
                </c:pt>
                <c:pt idx="7518">
                  <c:v>4.0914517215343196</c:v>
                </c:pt>
                <c:pt idx="7519">
                  <c:v>4.1019389636855701</c:v>
                </c:pt>
                <c:pt idx="7520">
                  <c:v>4.11257144297383</c:v>
                </c:pt>
                <c:pt idx="7521">
                  <c:v>4.1224369595481596</c:v>
                </c:pt>
                <c:pt idx="7522">
                  <c:v>4.1333227568220998</c:v>
                </c:pt>
                <c:pt idx="7523">
                  <c:v>4.1431495835458696</c:v>
                </c:pt>
                <c:pt idx="7524">
                  <c:v>4.1821858789384398</c:v>
                </c:pt>
                <c:pt idx="7525">
                  <c:v>4.1912983350291499</c:v>
                </c:pt>
                <c:pt idx="7526">
                  <c:v>4.2001287124931599</c:v>
                </c:pt>
                <c:pt idx="7527">
                  <c:v>4.2092635049533804</c:v>
                </c:pt>
                <c:pt idx="7528">
                  <c:v>4.2182575042996904</c:v>
                </c:pt>
                <c:pt idx="7529">
                  <c:v>4.22630479450957</c:v>
                </c:pt>
                <c:pt idx="7530">
                  <c:v>4.2346483602626304</c:v>
                </c:pt>
                <c:pt idx="7531">
                  <c:v>4.2422555010263503</c:v>
                </c:pt>
                <c:pt idx="7532">
                  <c:v>4.2742540845783497</c:v>
                </c:pt>
                <c:pt idx="7533">
                  <c:v>4.2810619671027297</c:v>
                </c:pt>
                <c:pt idx="7534">
                  <c:v>4.28781543506269</c:v>
                </c:pt>
                <c:pt idx="7535">
                  <c:v>4.2945375482141896</c:v>
                </c:pt>
                <c:pt idx="7536">
                  <c:v>4.3008525056717302</c:v>
                </c:pt>
                <c:pt idx="7537">
                  <c:v>4.3071983419893298</c:v>
                </c:pt>
                <c:pt idx="7538">
                  <c:v>4.3133316950523897</c:v>
                </c:pt>
                <c:pt idx="7539">
                  <c:v>4.3193977246648902</c:v>
                </c:pt>
                <c:pt idx="7540">
                  <c:v>4.3475349637856704</c:v>
                </c:pt>
                <c:pt idx="7541">
                  <c:v>4.3532682655839903</c:v>
                </c:pt>
                <c:pt idx="7542">
                  <c:v>4.3595271466879497</c:v>
                </c:pt>
                <c:pt idx="7543">
                  <c:v>4.3658987096712298</c:v>
                </c:pt>
                <c:pt idx="7544">
                  <c:v>4.3724012409689701</c:v>
                </c:pt>
                <c:pt idx="7545">
                  <c:v>4.3790481743630298</c:v>
                </c:pt>
                <c:pt idx="7546">
                  <c:v>4.3858435152454396</c:v>
                </c:pt>
                <c:pt idx="7547">
                  <c:v>4.3922016004103099</c:v>
                </c:pt>
                <c:pt idx="7548">
                  <c:v>4.4219256510476903</c:v>
                </c:pt>
                <c:pt idx="7549">
                  <c:v>4.4290375201830798</c:v>
                </c:pt>
                <c:pt idx="7550">
                  <c:v>4.4362464277122502</c:v>
                </c:pt>
                <c:pt idx="7551">
                  <c:v>4.4435256021142404</c:v>
                </c:pt>
                <c:pt idx="7552">
                  <c:v>4.4508421143163996</c:v>
                </c:pt>
                <c:pt idx="7553">
                  <c:v>4.4580902268531499</c:v>
                </c:pt>
                <c:pt idx="7554">
                  <c:v>4.4647803105632899</c:v>
                </c:pt>
                <c:pt idx="7555">
                  <c:v>4.4718433731646199</c:v>
                </c:pt>
                <c:pt idx="7556">
                  <c:v>4.5012138184460104</c:v>
                </c:pt>
                <c:pt idx="7557">
                  <c:v>4.5070806492961903</c:v>
                </c:pt>
                <c:pt idx="7558">
                  <c:v>4.5138934756830604</c:v>
                </c:pt>
                <c:pt idx="7559">
                  <c:v>4.5197736096302199</c:v>
                </c:pt>
                <c:pt idx="7560">
                  <c:v>4.5257890586515197</c:v>
                </c:pt>
                <c:pt idx="7561">
                  <c:v>4.5309496690641602</c:v>
                </c:pt>
                <c:pt idx="7562">
                  <c:v>4.5361687302715801</c:v>
                </c:pt>
                <c:pt idx="7563">
                  <c:v>4.5406691581025704</c:v>
                </c:pt>
                <c:pt idx="7564">
                  <c:v>4.5619019578296198</c:v>
                </c:pt>
                <c:pt idx="7565">
                  <c:v>4.5655010087643699</c:v>
                </c:pt>
                <c:pt idx="7566">
                  <c:v>4.5685494224441099</c:v>
                </c:pt>
                <c:pt idx="7567">
                  <c:v>4.5715136683914999</c:v>
                </c:pt>
                <c:pt idx="7568">
                  <c:v>4.5737477879553996</c:v>
                </c:pt>
                <c:pt idx="7569">
                  <c:v>4.5758619497420101</c:v>
                </c:pt>
                <c:pt idx="7570">
                  <c:v>4.5771918324141101</c:v>
                </c:pt>
                <c:pt idx="7571">
                  <c:v>4.5784854525976497</c:v>
                </c:pt>
                <c:pt idx="7572">
                  <c:v>4.5912844267165003</c:v>
                </c:pt>
                <c:pt idx="7573">
                  <c:v>4.5916950123365297</c:v>
                </c:pt>
                <c:pt idx="7574">
                  <c:v>4.5919869915254301</c:v>
                </c:pt>
                <c:pt idx="7575">
                  <c:v>4.5923187410713098</c:v>
                </c:pt>
                <c:pt idx="7576">
                  <c:v>4.5924437044204698</c:v>
                </c:pt>
                <c:pt idx="7577">
                  <c:v>4.5923763378461402</c:v>
                </c:pt>
                <c:pt idx="7578">
                  <c:v>4.5923455048500399</c:v>
                </c:pt>
                <c:pt idx="7579">
                  <c:v>4.5922354364881199</c:v>
                </c:pt>
                <c:pt idx="7580">
                  <c:v>4.6025523962669901</c:v>
                </c:pt>
                <c:pt idx="7581">
                  <c:v>4.6023856940314296</c:v>
                </c:pt>
                <c:pt idx="7582">
                  <c:v>4.6025704563030603</c:v>
                </c:pt>
                <c:pt idx="7583">
                  <c:v>4.6028985007236702</c:v>
                </c:pt>
                <c:pt idx="7584">
                  <c:v>4.6033942472335401</c:v>
                </c:pt>
                <c:pt idx="7585">
                  <c:v>4.6040754718479997</c:v>
                </c:pt>
                <c:pt idx="7586">
                  <c:v>4.6049512690038998</c:v>
                </c:pt>
                <c:pt idx="7587">
                  <c:v>4.60607573045049</c:v>
                </c:pt>
                <c:pt idx="7588">
                  <c:v>4.6199660461730501</c:v>
                </c:pt>
                <c:pt idx="7589">
                  <c:v>4.6208731564702301</c:v>
                </c:pt>
                <c:pt idx="7590">
                  <c:v>4.6225242496497003</c:v>
                </c:pt>
                <c:pt idx="7591">
                  <c:v>4.6243900542403598</c:v>
                </c:pt>
                <c:pt idx="7592">
                  <c:v>4.6263765179728802</c:v>
                </c:pt>
                <c:pt idx="7593">
                  <c:v>4.6284549055250004</c:v>
                </c:pt>
                <c:pt idx="7594">
                  <c:v>4.6305926931059096</c:v>
                </c:pt>
                <c:pt idx="7595">
                  <c:v>4.6325285701035801</c:v>
                </c:pt>
                <c:pt idx="7596">
                  <c:v>4.6477589002896202</c:v>
                </c:pt>
                <c:pt idx="7597">
                  <c:v>4.6496252452936098</c:v>
                </c:pt>
                <c:pt idx="7598">
                  <c:v>4.6516890538296902</c:v>
                </c:pt>
                <c:pt idx="7599">
                  <c:v>4.6536223905001401</c:v>
                </c:pt>
                <c:pt idx="7600">
                  <c:v>4.6553859552097796</c:v>
                </c:pt>
                <c:pt idx="7601">
                  <c:v>4.65669019625813</c:v>
                </c:pt>
                <c:pt idx="7602">
                  <c:v>4.65799153383937</c:v>
                </c:pt>
                <c:pt idx="7603">
                  <c:v>4.6589304346719498</c:v>
                </c:pt>
                <c:pt idx="7604">
                  <c:v>4.6682606333865504</c:v>
                </c:pt>
                <c:pt idx="7605">
                  <c:v>4.6683139054391898</c:v>
                </c:pt>
                <c:pt idx="7606">
                  <c:v>4.6680687323224896</c:v>
                </c:pt>
                <c:pt idx="7607">
                  <c:v>4.6672317814148503</c:v>
                </c:pt>
                <c:pt idx="7608">
                  <c:v>4.6659723428152304</c:v>
                </c:pt>
                <c:pt idx="7609">
                  <c:v>4.6641460699436097</c:v>
                </c:pt>
                <c:pt idx="7610">
                  <c:v>4.6616852061897598</c:v>
                </c:pt>
                <c:pt idx="7611">
                  <c:v>4.6585443412398204</c:v>
                </c:pt>
                <c:pt idx="7612">
                  <c:v>4.6541472503528096</c:v>
                </c:pt>
                <c:pt idx="7613">
                  <c:v>4.6495552795440398</c:v>
                </c:pt>
                <c:pt idx="7614">
                  <c:v>4.6441446070317101</c:v>
                </c:pt>
                <c:pt idx="7615">
                  <c:v>4.6379070196511201</c:v>
                </c:pt>
                <c:pt idx="7616">
                  <c:v>4.6306160121792601</c:v>
                </c:pt>
                <c:pt idx="7617">
                  <c:v>4.6226800914791601</c:v>
                </c:pt>
                <c:pt idx="7618">
                  <c:v>4.6137381051564503</c:v>
                </c:pt>
                <c:pt idx="7619">
                  <c:v>4.6039297294494501</c:v>
                </c:pt>
                <c:pt idx="7620">
                  <c:v>4.5798344271022202</c:v>
                </c:pt>
                <c:pt idx="7621">
                  <c:v>4.5687255136347797</c:v>
                </c:pt>
                <c:pt idx="7622">
                  <c:v>4.5568862975195996</c:v>
                </c:pt>
                <c:pt idx="7623">
                  <c:v>4.5439683336776397</c:v>
                </c:pt>
                <c:pt idx="7624">
                  <c:v>4.5304041784438098</c:v>
                </c:pt>
                <c:pt idx="7625">
                  <c:v>4.5163378134379801</c:v>
                </c:pt>
                <c:pt idx="7626">
                  <c:v>4.5017720936377801</c:v>
                </c:pt>
                <c:pt idx="7627">
                  <c:v>4.4869468700424999</c:v>
                </c:pt>
                <c:pt idx="7628">
                  <c:v>4.4492868405864803</c:v>
                </c:pt>
                <c:pt idx="7629">
                  <c:v>4.4348111005417401</c:v>
                </c:pt>
                <c:pt idx="7630">
                  <c:v>4.4192042487344896</c:v>
                </c:pt>
                <c:pt idx="7631">
                  <c:v>4.4035531582354803</c:v>
                </c:pt>
                <c:pt idx="7632">
                  <c:v>4.3878600926063003</c:v>
                </c:pt>
                <c:pt idx="7633">
                  <c:v>4.3724169751925501</c:v>
                </c:pt>
                <c:pt idx="7634">
                  <c:v>4.35693363566297</c:v>
                </c:pt>
                <c:pt idx="7635">
                  <c:v>4.3416210260830397</c:v>
                </c:pt>
                <c:pt idx="7636">
                  <c:v>4.3043731399128804</c:v>
                </c:pt>
                <c:pt idx="7637">
                  <c:v>4.2905285807793803</c:v>
                </c:pt>
                <c:pt idx="7638">
                  <c:v>4.2759440236168498</c:v>
                </c:pt>
                <c:pt idx="7639">
                  <c:v>4.2617976361131298</c:v>
                </c:pt>
                <c:pt idx="7640">
                  <c:v>4.2476940671995296</c:v>
                </c:pt>
                <c:pt idx="7641">
                  <c:v>4.2337531152779402</c:v>
                </c:pt>
                <c:pt idx="7642">
                  <c:v>4.2199945017792704</c:v>
                </c:pt>
                <c:pt idx="7643">
                  <c:v>4.2067379108461003</c:v>
                </c:pt>
                <c:pt idx="7644">
                  <c:v>4.17310427220841</c:v>
                </c:pt>
                <c:pt idx="7645">
                  <c:v>4.1598432139942396</c:v>
                </c:pt>
                <c:pt idx="7646">
                  <c:v>4.1461223503421403</c:v>
                </c:pt>
                <c:pt idx="7647">
                  <c:v>4.1319999889921499</c:v>
                </c:pt>
                <c:pt idx="7648">
                  <c:v>4.1175371015834203</c:v>
                </c:pt>
                <c:pt idx="7649">
                  <c:v>4.1031469073505997</c:v>
                </c:pt>
                <c:pt idx="7650">
                  <c:v>4.0877267010884797</c:v>
                </c:pt>
                <c:pt idx="7651">
                  <c:v>4.0715119428135402</c:v>
                </c:pt>
                <c:pt idx="7652">
                  <c:v>4.02870536186491</c:v>
                </c:pt>
                <c:pt idx="7653">
                  <c:v>4.0115830154941401</c:v>
                </c:pt>
                <c:pt idx="7654">
                  <c:v>3.9936616442208099</c:v>
                </c:pt>
                <c:pt idx="7655">
                  <c:v>3.9745746025854798</c:v>
                </c:pt>
                <c:pt idx="7656">
                  <c:v>3.9541047341529798</c:v>
                </c:pt>
                <c:pt idx="7657">
                  <c:v>3.9333975998106698</c:v>
                </c:pt>
                <c:pt idx="7658">
                  <c:v>3.9109886334646</c:v>
                </c:pt>
                <c:pt idx="7659">
                  <c:v>3.8884577871650001</c:v>
                </c:pt>
                <c:pt idx="7660">
                  <c:v>3.8237251132414798</c:v>
                </c:pt>
                <c:pt idx="7661">
                  <c:v>3.7999313161585202</c:v>
                </c:pt>
                <c:pt idx="7662">
                  <c:v>3.7745641658496698</c:v>
                </c:pt>
                <c:pt idx="7663">
                  <c:v>3.7496782715352399</c:v>
                </c:pt>
                <c:pt idx="7664">
                  <c:v>3.7232865828904198</c:v>
                </c:pt>
                <c:pt idx="7665">
                  <c:v>3.6970046011459998</c:v>
                </c:pt>
                <c:pt idx="7666">
                  <c:v>3.67030191351544</c:v>
                </c:pt>
                <c:pt idx="7667">
                  <c:v>3.6436850494794202</c:v>
                </c:pt>
                <c:pt idx="7668">
                  <c:v>3.57151099124511</c:v>
                </c:pt>
                <c:pt idx="7669">
                  <c:v>3.5465839432918198</c:v>
                </c:pt>
                <c:pt idx="7670">
                  <c:v>3.5222125111785201</c:v>
                </c:pt>
                <c:pt idx="7671">
                  <c:v>3.4980446623777701</c:v>
                </c:pt>
                <c:pt idx="7672">
                  <c:v>3.4744534716942899</c:v>
                </c:pt>
                <c:pt idx="7673">
                  <c:v>3.45197331138974</c:v>
                </c:pt>
                <c:pt idx="7674">
                  <c:v>3.4306451526553601</c:v>
                </c:pt>
                <c:pt idx="7675">
                  <c:v>3.4106755296845299</c:v>
                </c:pt>
                <c:pt idx="7676">
                  <c:v>3.3614229334623502</c:v>
                </c:pt>
                <c:pt idx="7677">
                  <c:v>3.3450847567815698</c:v>
                </c:pt>
                <c:pt idx="7678">
                  <c:v>3.3296044237892599</c:v>
                </c:pt>
                <c:pt idx="7679">
                  <c:v>3.3157649075989499</c:v>
                </c:pt>
                <c:pt idx="7680">
                  <c:v>3.30327249288489</c:v>
                </c:pt>
                <c:pt idx="7681">
                  <c:v>3.2926062692312699</c:v>
                </c:pt>
                <c:pt idx="7682">
                  <c:v>3.2829248424575099</c:v>
                </c:pt>
                <c:pt idx="7683">
                  <c:v>3.2744235119840401</c:v>
                </c:pt>
                <c:pt idx="7684">
                  <c:v>3.2572465548924199</c:v>
                </c:pt>
                <c:pt idx="7685">
                  <c:v>3.2510596300964401</c:v>
                </c:pt>
                <c:pt idx="7686">
                  <c:v>3.2459455785125799</c:v>
                </c:pt>
                <c:pt idx="7687">
                  <c:v>3.2414900213061602</c:v>
                </c:pt>
                <c:pt idx="7688">
                  <c:v>3.2376736118540399</c:v>
                </c:pt>
                <c:pt idx="7689">
                  <c:v>3.2344309183747901</c:v>
                </c:pt>
                <c:pt idx="7690">
                  <c:v>3.2316034700125398</c:v>
                </c:pt>
                <c:pt idx="7691">
                  <c:v>3.2290876363073999</c:v>
                </c:pt>
                <c:pt idx="7692">
                  <c:v>3.22523643794759</c:v>
                </c:pt>
                <c:pt idx="7693">
                  <c:v>3.2230356446573301</c:v>
                </c:pt>
                <c:pt idx="7694">
                  <c:v>3.2207593617864099</c:v>
                </c:pt>
                <c:pt idx="7695">
                  <c:v>3.2184262389927798</c:v>
                </c:pt>
                <c:pt idx="7696">
                  <c:v>3.2158986029245402</c:v>
                </c:pt>
                <c:pt idx="7697">
                  <c:v>3.2131761823973601</c:v>
                </c:pt>
                <c:pt idx="7698">
                  <c:v>3.2101545301998202</c:v>
                </c:pt>
                <c:pt idx="7699">
                  <c:v>3.2067651379067401</c:v>
                </c:pt>
                <c:pt idx="7700">
                  <c:v>3.1995209492293601</c:v>
                </c:pt>
                <c:pt idx="7701">
                  <c:v>3.1955106389327201</c:v>
                </c:pt>
                <c:pt idx="7702">
                  <c:v>3.1910397162340902</c:v>
                </c:pt>
                <c:pt idx="7703">
                  <c:v>3.1862487693534098</c:v>
                </c:pt>
                <c:pt idx="7704">
                  <c:v>3.1810483187455598</c:v>
                </c:pt>
                <c:pt idx="7705">
                  <c:v>3.1755413482074002</c:v>
                </c:pt>
                <c:pt idx="7706">
                  <c:v>3.1697813786791</c:v>
                </c:pt>
                <c:pt idx="7707">
                  <c:v>3.16355797182828</c:v>
                </c:pt>
                <c:pt idx="7708">
                  <c:v>3.15008939721596</c:v>
                </c:pt>
                <c:pt idx="7709">
                  <c:v>3.1435694887950798</c:v>
                </c:pt>
                <c:pt idx="7710">
                  <c:v>3.13667038449069</c:v>
                </c:pt>
                <c:pt idx="7711">
                  <c:v>3.1295372213047798</c:v>
                </c:pt>
                <c:pt idx="7712">
                  <c:v>3.1222342142338801</c:v>
                </c:pt>
                <c:pt idx="7713">
                  <c:v>3.1149864576725199</c:v>
                </c:pt>
                <c:pt idx="7714">
                  <c:v>3.1073109093452</c:v>
                </c:pt>
                <c:pt idx="7715">
                  <c:v>3.0994462503908999</c:v>
                </c:pt>
                <c:pt idx="7716">
                  <c:v>3.0820405583632202</c:v>
                </c:pt>
                <c:pt idx="7717">
                  <c:v>3.0739880065412799</c:v>
                </c:pt>
                <c:pt idx="7718">
                  <c:v>3.0654863096230098</c:v>
                </c:pt>
                <c:pt idx="7719">
                  <c:v>3.0569475257199801</c:v>
                </c:pt>
                <c:pt idx="7720">
                  <c:v>3.04788908498608</c:v>
                </c:pt>
                <c:pt idx="7721">
                  <c:v>3.0385828410760598</c:v>
                </c:pt>
                <c:pt idx="7722">
                  <c:v>3.0287962390705898</c:v>
                </c:pt>
                <c:pt idx="7723">
                  <c:v>3.0186944965234601</c:v>
                </c:pt>
                <c:pt idx="7724">
                  <c:v>2.9934351915001698</c:v>
                </c:pt>
                <c:pt idx="7725">
                  <c:v>2.9824208232081202</c:v>
                </c:pt>
                <c:pt idx="7726">
                  <c:v>2.9704335066960601</c:v>
                </c:pt>
                <c:pt idx="7727">
                  <c:v>2.9581780164929299</c:v>
                </c:pt>
                <c:pt idx="7728">
                  <c:v>2.9449014014410899</c:v>
                </c:pt>
                <c:pt idx="7729">
                  <c:v>2.9309816185351298</c:v>
                </c:pt>
                <c:pt idx="7730">
                  <c:v>2.9159544921642202</c:v>
                </c:pt>
                <c:pt idx="7731">
                  <c:v>2.9003852059619701</c:v>
                </c:pt>
                <c:pt idx="7732">
                  <c:v>2.85516343886701</c:v>
                </c:pt>
                <c:pt idx="7733">
                  <c:v>2.8375868044114898</c:v>
                </c:pt>
                <c:pt idx="7734">
                  <c:v>2.8181340599511899</c:v>
                </c:pt>
                <c:pt idx="7735">
                  <c:v>2.7983594936707901</c:v>
                </c:pt>
                <c:pt idx="7736">
                  <c:v>2.7771077059328602</c:v>
                </c:pt>
                <c:pt idx="7737">
                  <c:v>2.75402365806046</c:v>
                </c:pt>
                <c:pt idx="7738">
                  <c:v>2.7306480981446</c:v>
                </c:pt>
                <c:pt idx="7739">
                  <c:v>2.7050550905647901</c:v>
                </c:pt>
                <c:pt idx="7740">
                  <c:v>2.6306463428293001</c:v>
                </c:pt>
                <c:pt idx="7741">
                  <c:v>2.6049827732335502</c:v>
                </c:pt>
                <c:pt idx="7742">
                  <c:v>2.5758097850513</c:v>
                </c:pt>
                <c:pt idx="7743">
                  <c:v>2.5464242535524302</c:v>
                </c:pt>
                <c:pt idx="7744">
                  <c:v>2.5152665224316602</c:v>
                </c:pt>
                <c:pt idx="7745">
                  <c:v>2.4845793011452302</c:v>
                </c:pt>
                <c:pt idx="7746">
                  <c:v>2.4516522460079999</c:v>
                </c:pt>
                <c:pt idx="7747">
                  <c:v>2.41948775119568</c:v>
                </c:pt>
                <c:pt idx="7748">
                  <c:v>2.3227006746716201</c:v>
                </c:pt>
                <c:pt idx="7749">
                  <c:v>2.29025135077495</c:v>
                </c:pt>
                <c:pt idx="7750">
                  <c:v>2.2559642088536398</c:v>
                </c:pt>
                <c:pt idx="7751">
                  <c:v>2.2230154129253301</c:v>
                </c:pt>
                <c:pt idx="7752">
                  <c:v>2.1891322753569602</c:v>
                </c:pt>
                <c:pt idx="7753">
                  <c:v>2.1549281963159199</c:v>
                </c:pt>
                <c:pt idx="7754">
                  <c:v>2.1210079808432099</c:v>
                </c:pt>
                <c:pt idx="7755">
                  <c:v>2.0873169449287601</c:v>
                </c:pt>
                <c:pt idx="7756">
                  <c:v>1.99092012543471</c:v>
                </c:pt>
                <c:pt idx="7757">
                  <c:v>1.96117553747683</c:v>
                </c:pt>
                <c:pt idx="7758">
                  <c:v>1.92946287236143</c:v>
                </c:pt>
                <c:pt idx="7759">
                  <c:v>1.8994492081174399</c:v>
                </c:pt>
                <c:pt idx="7760">
                  <c:v>1.8703353013802799</c:v>
                </c:pt>
                <c:pt idx="7761">
                  <c:v>1.84073136313859</c:v>
                </c:pt>
                <c:pt idx="7762">
                  <c:v>1.8137558750729199</c:v>
                </c:pt>
                <c:pt idx="7763">
                  <c:v>1.7867356715773299</c:v>
                </c:pt>
                <c:pt idx="7764">
                  <c:v>1.71465923811458</c:v>
                </c:pt>
                <c:pt idx="7765">
                  <c:v>1.6906524347833201</c:v>
                </c:pt>
                <c:pt idx="7766">
                  <c:v>1.6682023359965099</c:v>
                </c:pt>
                <c:pt idx="7767">
                  <c:v>1.6468357678326899</c:v>
                </c:pt>
                <c:pt idx="7768">
                  <c:v>1.6257828101284999</c:v>
                </c:pt>
                <c:pt idx="7769">
                  <c:v>1.60660500105127</c:v>
                </c:pt>
                <c:pt idx="7770">
                  <c:v>1.58747730058803</c:v>
                </c:pt>
                <c:pt idx="7771">
                  <c:v>1.5702820820522401</c:v>
                </c:pt>
                <c:pt idx="7772">
                  <c:v>1.4751196611742501</c:v>
                </c:pt>
                <c:pt idx="7773">
                  <c:v>1.4625727510217299</c:v>
                </c:pt>
                <c:pt idx="7774">
                  <c:v>1.44755477467659</c:v>
                </c:pt>
                <c:pt idx="7775">
                  <c:v>1.43324018754668</c:v>
                </c:pt>
                <c:pt idx="7776">
                  <c:v>1.41953747580398</c:v>
                </c:pt>
                <c:pt idx="7777">
                  <c:v>1.4064550275509899</c:v>
                </c:pt>
                <c:pt idx="7778">
                  <c:v>1.3941473774420501</c:v>
                </c:pt>
                <c:pt idx="7779">
                  <c:v>1.38163949889643</c:v>
                </c:pt>
                <c:pt idx="7780">
                  <c:v>1.3460151127382201</c:v>
                </c:pt>
                <c:pt idx="7781">
                  <c:v>1.33437063492806</c:v>
                </c:pt>
                <c:pt idx="7782">
                  <c:v>1.3222130513297701</c:v>
                </c:pt>
                <c:pt idx="7783">
                  <c:v>1.3102280622202001</c:v>
                </c:pt>
                <c:pt idx="7784">
                  <c:v>1.2979214089889399</c:v>
                </c:pt>
                <c:pt idx="7785">
                  <c:v>1.2859340030984301</c:v>
                </c:pt>
                <c:pt idx="7786">
                  <c:v>1.2731812674880201</c:v>
                </c:pt>
                <c:pt idx="7787">
                  <c:v>1.2600951468730099</c:v>
                </c:pt>
                <c:pt idx="7788">
                  <c:v>1.22037945104323</c:v>
                </c:pt>
                <c:pt idx="7789">
                  <c:v>1.20704128498375</c:v>
                </c:pt>
                <c:pt idx="7790">
                  <c:v>1.1926507868269201</c:v>
                </c:pt>
                <c:pt idx="7791">
                  <c:v>1.1785823498166099</c:v>
                </c:pt>
                <c:pt idx="7792">
                  <c:v>1.1631735124121101</c:v>
                </c:pt>
                <c:pt idx="7793">
                  <c:v>1.1471921741883699</c:v>
                </c:pt>
                <c:pt idx="7794">
                  <c:v>1.13074268082919</c:v>
                </c:pt>
                <c:pt idx="7795">
                  <c:v>1.11374874699169</c:v>
                </c:pt>
                <c:pt idx="7796">
                  <c:v>1.0624214598672701</c:v>
                </c:pt>
                <c:pt idx="7797">
                  <c:v>1.04551338755195</c:v>
                </c:pt>
                <c:pt idx="7798">
                  <c:v>1.02794688096206</c:v>
                </c:pt>
                <c:pt idx="7799">
                  <c:v>1.00933856467997</c:v>
                </c:pt>
                <c:pt idx="7800">
                  <c:v>0.99044797173463595</c:v>
                </c:pt>
                <c:pt idx="7801">
                  <c:v>0.97135604677714904</c:v>
                </c:pt>
                <c:pt idx="7802">
                  <c:v>0.95215466482679201</c:v>
                </c:pt>
                <c:pt idx="7803">
                  <c:v>0.93358671308446295</c:v>
                </c:pt>
                <c:pt idx="7804">
                  <c:v>0.87986487431792304</c:v>
                </c:pt>
                <c:pt idx="7805">
                  <c:v>0.86956604918376501</c:v>
                </c:pt>
                <c:pt idx="7806">
                  <c:v>0.85943346781446395</c:v>
                </c:pt>
                <c:pt idx="7807">
                  <c:v>0.84209074288034602</c:v>
                </c:pt>
                <c:pt idx="7808">
                  <c:v>0.82457221777312395</c:v>
                </c:pt>
                <c:pt idx="7809">
                  <c:v>0.80806653631876801</c:v>
                </c:pt>
                <c:pt idx="7810">
                  <c:v>0.79288282375675601</c:v>
                </c:pt>
                <c:pt idx="7811">
                  <c:v>0.77854690645411495</c:v>
                </c:pt>
                <c:pt idx="7812">
                  <c:v>0.74015231763841705</c:v>
                </c:pt>
                <c:pt idx="7813">
                  <c:v>0.72884805787566298</c:v>
                </c:pt>
                <c:pt idx="7814">
                  <c:v>0.71806890075882701</c:v>
                </c:pt>
                <c:pt idx="7815">
                  <c:v>0.70888159951056195</c:v>
                </c:pt>
                <c:pt idx="7816">
                  <c:v>0.70112342734080402</c:v>
                </c:pt>
                <c:pt idx="7817">
                  <c:v>0.69502341763455999</c:v>
                </c:pt>
                <c:pt idx="7818">
                  <c:v>0.690479664639576</c:v>
                </c:pt>
                <c:pt idx="7819">
                  <c:v>0.68759363314670097</c:v>
                </c:pt>
                <c:pt idx="7820">
                  <c:v>0.68466892833392901</c:v>
                </c:pt>
                <c:pt idx="7821">
                  <c:v>0.68503883745683702</c:v>
                </c:pt>
                <c:pt idx="7822">
                  <c:v>0.68688626557991805</c:v>
                </c:pt>
                <c:pt idx="7823">
                  <c:v>0.69032118337677995</c:v>
                </c:pt>
                <c:pt idx="7824">
                  <c:v>0.69522496327318295</c:v>
                </c:pt>
                <c:pt idx="7825">
                  <c:v>0.70134429907538398</c:v>
                </c:pt>
                <c:pt idx="7826">
                  <c:v>0.70843567682495301</c:v>
                </c:pt>
                <c:pt idx="7827">
                  <c:v>0.71687942342074296</c:v>
                </c:pt>
                <c:pt idx="7828">
                  <c:v>0.744096376728275</c:v>
                </c:pt>
                <c:pt idx="7829">
                  <c:v>0.75369764743343204</c:v>
                </c:pt>
                <c:pt idx="7830">
                  <c:v>0.76426188929155903</c:v>
                </c:pt>
                <c:pt idx="7831">
                  <c:v>0.77519964331861502</c:v>
                </c:pt>
                <c:pt idx="7832">
                  <c:v>0.78633605856353395</c:v>
                </c:pt>
                <c:pt idx="7833">
                  <c:v>0.796855278362255</c:v>
                </c:pt>
                <c:pt idx="7834">
                  <c:v>0.80780487720570104</c:v>
                </c:pt>
                <c:pt idx="7835">
                  <c:v>0.81833054893842005</c:v>
                </c:pt>
                <c:pt idx="7836">
                  <c:v>0.84695925784733705</c:v>
                </c:pt>
                <c:pt idx="7837">
                  <c:v>0.85589437208469499</c:v>
                </c:pt>
                <c:pt idx="7838">
                  <c:v>0.86386314565043398</c:v>
                </c:pt>
                <c:pt idx="7839">
                  <c:v>0.87118399086306797</c:v>
                </c:pt>
                <c:pt idx="7840">
                  <c:v>0.87686937394471098</c:v>
                </c:pt>
                <c:pt idx="7841">
                  <c:v>0.88135635874764195</c:v>
                </c:pt>
                <c:pt idx="7842">
                  <c:v>0.884141718653222</c:v>
                </c:pt>
                <c:pt idx="7843">
                  <c:v>0.88536803741122105</c:v>
                </c:pt>
                <c:pt idx="7844">
                  <c:v>0.88462281465783499</c:v>
                </c:pt>
                <c:pt idx="7845">
                  <c:v>0.880471896455706</c:v>
                </c:pt>
                <c:pt idx="7846">
                  <c:v>0.88002840124582504</c:v>
                </c:pt>
                <c:pt idx="7847">
                  <c:v>0.874483306987069</c:v>
                </c:pt>
                <c:pt idx="7848">
                  <c:v>0.86686244745021401</c:v>
                </c:pt>
                <c:pt idx="7849">
                  <c:v>0.85751867344789001</c:v>
                </c:pt>
                <c:pt idx="7850">
                  <c:v>0.84655939119665702</c:v>
                </c:pt>
                <c:pt idx="7851">
                  <c:v>0.83405909427750002</c:v>
                </c:pt>
                <c:pt idx="7852">
                  <c:v>0.82049377154042202</c:v>
                </c:pt>
                <c:pt idx="7853">
                  <c:v>0.77768590321293596</c:v>
                </c:pt>
                <c:pt idx="7854">
                  <c:v>0.76183178585640199</c:v>
                </c:pt>
                <c:pt idx="7855">
                  <c:v>0.74478034066478505</c:v>
                </c:pt>
                <c:pt idx="7856">
                  <c:v>0.72665045041695098</c:v>
                </c:pt>
                <c:pt idx="7857">
                  <c:v>0.70818894833196899</c:v>
                </c:pt>
                <c:pt idx="7858">
                  <c:v>0.68894324341886903</c:v>
                </c:pt>
                <c:pt idx="7859">
                  <c:v>0.669686920490564</c:v>
                </c:pt>
                <c:pt idx="7860">
                  <c:v>0.65002915482607904</c:v>
                </c:pt>
                <c:pt idx="7861">
                  <c:v>0.59468545453980004</c:v>
                </c:pt>
                <c:pt idx="7862">
                  <c:v>0.57529780298639899</c:v>
                </c:pt>
                <c:pt idx="7863">
                  <c:v>0.55629818364658101</c:v>
                </c:pt>
                <c:pt idx="7864">
                  <c:v>0.53771269134049904</c:v>
                </c:pt>
                <c:pt idx="7865">
                  <c:v>0.52000634980871097</c:v>
                </c:pt>
                <c:pt idx="7866">
                  <c:v>0.50349963676023601</c:v>
                </c:pt>
                <c:pt idx="7867">
                  <c:v>0.48706957936894402</c:v>
                </c:pt>
                <c:pt idx="7868">
                  <c:v>0.47161359070346898</c:v>
                </c:pt>
                <c:pt idx="7869">
                  <c:v>0.42872719400904302</c:v>
                </c:pt>
                <c:pt idx="7870">
                  <c:v>0.41584606077455899</c:v>
                </c:pt>
                <c:pt idx="7871">
                  <c:v>0.40352798460822698</c:v>
                </c:pt>
                <c:pt idx="7872">
                  <c:v>0.39259097227230699</c:v>
                </c:pt>
                <c:pt idx="7873">
                  <c:v>0.38219025076206298</c:v>
                </c:pt>
                <c:pt idx="7874">
                  <c:v>0.37272339660007803</c:v>
                </c:pt>
                <c:pt idx="7875">
                  <c:v>0.36424150062657201</c:v>
                </c:pt>
                <c:pt idx="7876">
                  <c:v>0.356614260410967</c:v>
                </c:pt>
                <c:pt idx="7877">
                  <c:v>0.33508455627802902</c:v>
                </c:pt>
                <c:pt idx="7878">
                  <c:v>0.32950988022555999</c:v>
                </c:pt>
                <c:pt idx="7879">
                  <c:v>0.32456329127056899</c:v>
                </c:pt>
                <c:pt idx="7880">
                  <c:v>0.31995779327232099</c:v>
                </c:pt>
                <c:pt idx="7881">
                  <c:v>0.31589960463004102</c:v>
                </c:pt>
                <c:pt idx="7882">
                  <c:v>0.31232131788558098</c:v>
                </c:pt>
                <c:pt idx="7883">
                  <c:v>0.30915653155094802</c:v>
                </c:pt>
                <c:pt idx="7884">
                  <c:v>0.30634038123120699</c:v>
                </c:pt>
                <c:pt idx="7885">
                  <c:v>0.29598536812429899</c:v>
                </c:pt>
                <c:pt idx="7886">
                  <c:v>0.29394583768096</c:v>
                </c:pt>
                <c:pt idx="7887">
                  <c:v>0.29167733547276298</c:v>
                </c:pt>
                <c:pt idx="7888">
                  <c:v>0.28941290652353502</c:v>
                </c:pt>
                <c:pt idx="7889">
                  <c:v>0.28716083463360897</c:v>
                </c:pt>
                <c:pt idx="7890">
                  <c:v>0.28484371850363699</c:v>
                </c:pt>
                <c:pt idx="7891">
                  <c:v>0.28242290054567099</c:v>
                </c:pt>
                <c:pt idx="7892">
                  <c:v>0.27987255680912698</c:v>
                </c:pt>
                <c:pt idx="7893">
                  <c:v>0.26939000896094401</c:v>
                </c:pt>
                <c:pt idx="7894">
                  <c:v>0.266784819804817</c:v>
                </c:pt>
                <c:pt idx="7895">
                  <c:v>0.26358438060355299</c:v>
                </c:pt>
                <c:pt idx="7896">
                  <c:v>0.26014842425397999</c:v>
                </c:pt>
                <c:pt idx="7897">
                  <c:v>0.256486616916692</c:v>
                </c:pt>
                <c:pt idx="7898">
                  <c:v>0.25272587049376499</c:v>
                </c:pt>
                <c:pt idx="7899">
                  <c:v>0.248544913343933</c:v>
                </c:pt>
                <c:pt idx="7900">
                  <c:v>0.24439851364964599</c:v>
                </c:pt>
                <c:pt idx="7901">
                  <c:v>0.23041034732315899</c:v>
                </c:pt>
                <c:pt idx="7902">
                  <c:v>0.22613257134894599</c:v>
                </c:pt>
                <c:pt idx="7903">
                  <c:v>0.221768587977176</c:v>
                </c:pt>
                <c:pt idx="7904">
                  <c:v>0.21728279402794501</c:v>
                </c:pt>
                <c:pt idx="7905">
                  <c:v>0.21307550846814799</c:v>
                </c:pt>
                <c:pt idx="7906">
                  <c:v>0.20918732622436101</c:v>
                </c:pt>
                <c:pt idx="7907">
                  <c:v>0.205492092720164</c:v>
                </c:pt>
                <c:pt idx="7908">
                  <c:v>0.202425543924349</c:v>
                </c:pt>
                <c:pt idx="7909">
                  <c:v>0.195145218881808</c:v>
                </c:pt>
                <c:pt idx="7910">
                  <c:v>0.1933212060715</c:v>
                </c:pt>
                <c:pt idx="7911">
                  <c:v>0.192285236003128</c:v>
                </c:pt>
                <c:pt idx="7912">
                  <c:v>0.19214295450575999</c:v>
                </c:pt>
                <c:pt idx="7913">
                  <c:v>0.19299332336810299</c:v>
                </c:pt>
                <c:pt idx="7914">
                  <c:v>0.194953343571868</c:v>
                </c:pt>
                <c:pt idx="7915">
                  <c:v>0.198034442850403</c:v>
                </c:pt>
                <c:pt idx="7916">
                  <c:v>0.20226198259992401</c:v>
                </c:pt>
                <c:pt idx="7917">
                  <c:v>0.218940842547479</c:v>
                </c:pt>
                <c:pt idx="7918">
                  <c:v>0.22593263118743101</c:v>
                </c:pt>
                <c:pt idx="7919">
                  <c:v>0.23383999811171399</c:v>
                </c:pt>
                <c:pt idx="7920">
                  <c:v>0.24350655264912999</c:v>
                </c:pt>
                <c:pt idx="7921">
                  <c:v>0.25373123031341899</c:v>
                </c:pt>
                <c:pt idx="7922">
                  <c:v>0.26506972355142799</c:v>
                </c:pt>
                <c:pt idx="7923">
                  <c:v>0.27801075655771301</c:v>
                </c:pt>
                <c:pt idx="7924">
                  <c:v>0.29129096704996699</c:v>
                </c:pt>
                <c:pt idx="7925">
                  <c:v>0.33385424011914</c:v>
                </c:pt>
                <c:pt idx="7926">
                  <c:v>0.34837757688994803</c:v>
                </c:pt>
                <c:pt idx="7927">
                  <c:v>0.36415465646087802</c:v>
                </c:pt>
                <c:pt idx="7928">
                  <c:v>0.38040773918549903</c:v>
                </c:pt>
                <c:pt idx="7929">
                  <c:v>0.39629104590117198</c:v>
                </c:pt>
                <c:pt idx="7930">
                  <c:v>0.41310008617990601</c:v>
                </c:pt>
                <c:pt idx="7931">
                  <c:v>0.42973222414838202</c:v>
                </c:pt>
                <c:pt idx="7932">
                  <c:v>0.44652857513431299</c:v>
                </c:pt>
                <c:pt idx="7933">
                  <c:v>0.49474958276641701</c:v>
                </c:pt>
                <c:pt idx="7934">
                  <c:v>0.51021304649553401</c:v>
                </c:pt>
                <c:pt idx="7935">
                  <c:v>0.52617523697592805</c:v>
                </c:pt>
                <c:pt idx="7936">
                  <c:v>0.54085030674647105</c:v>
                </c:pt>
                <c:pt idx="7937">
                  <c:v>0.55565688188885298</c:v>
                </c:pt>
                <c:pt idx="7938">
                  <c:v>0.56875414975041305</c:v>
                </c:pt>
                <c:pt idx="7939">
                  <c:v>0.58099080105567202</c:v>
                </c:pt>
                <c:pt idx="7940">
                  <c:v>0.59257937714078601</c:v>
                </c:pt>
                <c:pt idx="7941">
                  <c:v>0.62432245667328601</c:v>
                </c:pt>
                <c:pt idx="7942">
                  <c:v>0.63374224317260797</c:v>
                </c:pt>
                <c:pt idx="7943">
                  <c:v>0.64177194289690498</c:v>
                </c:pt>
                <c:pt idx="7944">
                  <c:v>0.64868277586301104</c:v>
                </c:pt>
                <c:pt idx="7945">
                  <c:v>0.65466851869623499</c:v>
                </c:pt>
                <c:pt idx="7946">
                  <c:v>0.65973104889493295</c:v>
                </c:pt>
                <c:pt idx="7947">
                  <c:v>0.66375293899976795</c:v>
                </c:pt>
                <c:pt idx="7948">
                  <c:v>0.66715243628977605</c:v>
                </c:pt>
                <c:pt idx="7949">
                  <c:v>0.67710865415394506</c:v>
                </c:pt>
                <c:pt idx="7950">
                  <c:v>0.67894115842721003</c:v>
                </c:pt>
                <c:pt idx="7951">
                  <c:v>0.68047918428367205</c:v>
                </c:pt>
                <c:pt idx="7952">
                  <c:v>0.68156774629739802</c:v>
                </c:pt>
                <c:pt idx="7953">
                  <c:v>0.68266998779794297</c:v>
                </c:pt>
                <c:pt idx="7954">
                  <c:v>0.68384568103196097</c:v>
                </c:pt>
                <c:pt idx="7955">
                  <c:v>0.68526782086516302</c:v>
                </c:pt>
                <c:pt idx="7956">
                  <c:v>0.68711776325703799</c:v>
                </c:pt>
                <c:pt idx="7957">
                  <c:v>0.69771163955559201</c:v>
                </c:pt>
                <c:pt idx="7958">
                  <c:v>0.70050440583241202</c:v>
                </c:pt>
                <c:pt idx="7959">
                  <c:v>0.70466230608329805</c:v>
                </c:pt>
                <c:pt idx="7960">
                  <c:v>0.70993474259403699</c:v>
                </c:pt>
                <c:pt idx="7961">
                  <c:v>0.71641362853030899</c:v>
                </c:pt>
                <c:pt idx="7962">
                  <c:v>0.72420708783160004</c:v>
                </c:pt>
                <c:pt idx="7963">
                  <c:v>0.73340420624963898</c:v>
                </c:pt>
                <c:pt idx="7964">
                  <c:v>0.74406919391434101</c:v>
                </c:pt>
                <c:pt idx="7965">
                  <c:v>0.78241734562517995</c:v>
                </c:pt>
                <c:pt idx="7966">
                  <c:v>0.79490588591092604</c:v>
                </c:pt>
                <c:pt idx="7967">
                  <c:v>0.81012995975514301</c:v>
                </c:pt>
                <c:pt idx="7968">
                  <c:v>0.82605401724029004</c:v>
                </c:pt>
                <c:pt idx="7969">
                  <c:v>0.84432531873171501</c:v>
                </c:pt>
                <c:pt idx="7970">
                  <c:v>0.86264259056008896</c:v>
                </c:pt>
                <c:pt idx="7971">
                  <c:v>0.88279463374688105</c:v>
                </c:pt>
                <c:pt idx="7972">
                  <c:v>0.90292309524207803</c:v>
                </c:pt>
                <c:pt idx="7973">
                  <c:v>0.96804165149148902</c:v>
                </c:pt>
                <c:pt idx="7974">
                  <c:v>0.98901076601737004</c:v>
                </c:pt>
                <c:pt idx="7975">
                  <c:v>1.0114169995076401</c:v>
                </c:pt>
                <c:pt idx="7976">
                  <c:v>1.03398827684497</c:v>
                </c:pt>
                <c:pt idx="7977">
                  <c:v>1.0565556709253201</c:v>
                </c:pt>
                <c:pt idx="7978">
                  <c:v>1.07894898410353</c:v>
                </c:pt>
                <c:pt idx="7979">
                  <c:v>1.09966487805643</c:v>
                </c:pt>
                <c:pt idx="7980">
                  <c:v>1.12126029466349</c:v>
                </c:pt>
                <c:pt idx="7981">
                  <c:v>1.18575287098281</c:v>
                </c:pt>
                <c:pt idx="7982">
                  <c:v>1.2043082009363499</c:v>
                </c:pt>
                <c:pt idx="7983">
                  <c:v>1.22347327978505</c:v>
                </c:pt>
                <c:pt idx="7984">
                  <c:v>1.24141660988989</c:v>
                </c:pt>
                <c:pt idx="7985">
                  <c:v>1.2585333362350799</c:v>
                </c:pt>
                <c:pt idx="7986">
                  <c:v>1.2743425490954099</c:v>
                </c:pt>
                <c:pt idx="7987">
                  <c:v>1.2892337433771299</c:v>
                </c:pt>
                <c:pt idx="7988">
                  <c:v>1.3031767225709601</c:v>
                </c:pt>
                <c:pt idx="7989">
                  <c:v>1.34324530454599</c:v>
                </c:pt>
                <c:pt idx="7990">
                  <c:v>1.35413369160801</c:v>
                </c:pt>
                <c:pt idx="7991">
                  <c:v>1.3645593445905699</c:v>
                </c:pt>
                <c:pt idx="7992">
                  <c:v>1.37402836273813</c:v>
                </c:pt>
                <c:pt idx="7993">
                  <c:v>1.38248451664268</c:v>
                </c:pt>
                <c:pt idx="7994">
                  <c:v>1.3899117886471899</c:v>
                </c:pt>
                <c:pt idx="7995">
                  <c:v>1.39710961909649</c:v>
                </c:pt>
                <c:pt idx="7996">
                  <c:v>1.40377066482932</c:v>
                </c:pt>
                <c:pt idx="7997">
                  <c:v>1.4261125872346601</c:v>
                </c:pt>
                <c:pt idx="7998">
                  <c:v>1.4316458700405199</c:v>
                </c:pt>
                <c:pt idx="7999">
                  <c:v>1.4373372761027801</c:v>
                </c:pt>
                <c:pt idx="8000">
                  <c:v>1.4426628465573199</c:v>
                </c:pt>
                <c:pt idx="8001">
                  <c:v>1.4483609314119601</c:v>
                </c:pt>
                <c:pt idx="8002">
                  <c:v>1.4542441939878099</c:v>
                </c:pt>
                <c:pt idx="8003">
                  <c:v>1.4603612756164599</c:v>
                </c:pt>
                <c:pt idx="8004">
                  <c:v>1.4667237312871999</c:v>
                </c:pt>
                <c:pt idx="8005">
                  <c:v>1.4917663083113599</c:v>
                </c:pt>
                <c:pt idx="8006">
                  <c:v>1.49836153589742</c:v>
                </c:pt>
                <c:pt idx="8007">
                  <c:v>1.5065436404610999</c:v>
                </c:pt>
                <c:pt idx="8008">
                  <c:v>1.51492949753205</c:v>
                </c:pt>
                <c:pt idx="8009">
                  <c:v>1.52430299481583</c:v>
                </c:pt>
                <c:pt idx="8010">
                  <c:v>1.53425398710338</c:v>
                </c:pt>
                <c:pt idx="8011">
                  <c:v>1.54509136568752</c:v>
                </c:pt>
                <c:pt idx="8012">
                  <c:v>1.5565005316846501</c:v>
                </c:pt>
                <c:pt idx="8013">
                  <c:v>1.59748575185763</c:v>
                </c:pt>
                <c:pt idx="8014">
                  <c:v>1.60963001836592</c:v>
                </c:pt>
                <c:pt idx="8015">
                  <c:v>1.6234134296952201</c:v>
                </c:pt>
                <c:pt idx="8016">
                  <c:v>1.63765958752406</c:v>
                </c:pt>
                <c:pt idx="8017">
                  <c:v>1.65333133792037</c:v>
                </c:pt>
                <c:pt idx="8018">
                  <c:v>1.66850588316383</c:v>
                </c:pt>
                <c:pt idx="8019">
                  <c:v>1.68505645013864</c:v>
                </c:pt>
                <c:pt idx="8020">
                  <c:v>1.7013195386065501</c:v>
                </c:pt>
                <c:pt idx="8021">
                  <c:v>1.75655298857109</c:v>
                </c:pt>
                <c:pt idx="8022">
                  <c:v>1.77270171170049</c:v>
                </c:pt>
                <c:pt idx="8023">
                  <c:v>1.79096498416938</c:v>
                </c:pt>
                <c:pt idx="8024">
                  <c:v>1.8088668547750799</c:v>
                </c:pt>
                <c:pt idx="8025">
                  <c:v>1.82675795397368</c:v>
                </c:pt>
                <c:pt idx="8026">
                  <c:v>1.84567672138951</c:v>
                </c:pt>
                <c:pt idx="8027">
                  <c:v>1.8637784658556</c:v>
                </c:pt>
                <c:pt idx="8028">
                  <c:v>1.88283646077842</c:v>
                </c:pt>
                <c:pt idx="8029">
                  <c:v>2.00505913016945</c:v>
                </c:pt>
                <c:pt idx="8030">
                  <c:v>2.0195490990294398</c:v>
                </c:pt>
                <c:pt idx="8031">
                  <c:v>2.0376357378535599</c:v>
                </c:pt>
                <c:pt idx="8032">
                  <c:v>2.0565798187544702</c:v>
                </c:pt>
                <c:pt idx="8033">
                  <c:v>2.0748266326359501</c:v>
                </c:pt>
                <c:pt idx="8034">
                  <c:v>2.0935178493131299</c:v>
                </c:pt>
                <c:pt idx="8035">
                  <c:v>2.1114879361814398</c:v>
                </c:pt>
                <c:pt idx="8036">
                  <c:v>2.1295954502948802</c:v>
                </c:pt>
                <c:pt idx="8037">
                  <c:v>2.18762363715468</c:v>
                </c:pt>
                <c:pt idx="8038">
                  <c:v>2.2030091707140902</c:v>
                </c:pt>
                <c:pt idx="8039">
                  <c:v>2.22085613710271</c:v>
                </c:pt>
                <c:pt idx="8040">
                  <c:v>2.2382498329543798</c:v>
                </c:pt>
                <c:pt idx="8041">
                  <c:v>2.2546310141719399</c:v>
                </c:pt>
                <c:pt idx="8042">
                  <c:v>2.2717871576436099</c:v>
                </c:pt>
                <c:pt idx="8043">
                  <c:v>2.28883306179597</c:v>
                </c:pt>
                <c:pt idx="8044">
                  <c:v>2.3057964894574599</c:v>
                </c:pt>
                <c:pt idx="8045">
                  <c:v>2.36105309431241</c:v>
                </c:pt>
                <c:pt idx="8046">
                  <c:v>2.3770435398924699</c:v>
                </c:pt>
                <c:pt idx="8047">
                  <c:v>2.39308403230054</c:v>
                </c:pt>
                <c:pt idx="8048">
                  <c:v>2.41003078302318</c:v>
                </c:pt>
                <c:pt idx="8049">
                  <c:v>2.4270974518118398</c:v>
                </c:pt>
                <c:pt idx="8050">
                  <c:v>2.44427305111794</c:v>
                </c:pt>
                <c:pt idx="8051">
                  <c:v>2.4616351264167902</c:v>
                </c:pt>
                <c:pt idx="8052">
                  <c:v>2.4792119620172599</c:v>
                </c:pt>
                <c:pt idx="8053">
                  <c:v>2.5378008179256502</c:v>
                </c:pt>
                <c:pt idx="8054">
                  <c:v>2.5542973089158898</c:v>
                </c:pt>
                <c:pt idx="8055">
                  <c:v>2.5722995022723998</c:v>
                </c:pt>
                <c:pt idx="8056">
                  <c:v>2.5912147382891302</c:v>
                </c:pt>
                <c:pt idx="8057">
                  <c:v>2.6094469114961001</c:v>
                </c:pt>
                <c:pt idx="8058">
                  <c:v>2.6289176330466901</c:v>
                </c:pt>
                <c:pt idx="8059">
                  <c:v>2.6479472289359598</c:v>
                </c:pt>
                <c:pt idx="8060">
                  <c:v>2.66785048266921</c:v>
                </c:pt>
                <c:pt idx="8061">
                  <c:v>2.73101122406054</c:v>
                </c:pt>
                <c:pt idx="8062">
                  <c:v>2.75052718016447</c:v>
                </c:pt>
                <c:pt idx="8063">
                  <c:v>2.7707664165417998</c:v>
                </c:pt>
                <c:pt idx="8064">
                  <c:v>2.7899666510496002</c:v>
                </c:pt>
                <c:pt idx="8065">
                  <c:v>2.81006751356303</c:v>
                </c:pt>
                <c:pt idx="8066">
                  <c:v>2.8289765146764401</c:v>
                </c:pt>
                <c:pt idx="8067">
                  <c:v>2.84791207902675</c:v>
                </c:pt>
                <c:pt idx="8068">
                  <c:v>2.86707625678214</c:v>
                </c:pt>
                <c:pt idx="8069">
                  <c:v>2.9274624543004202</c:v>
                </c:pt>
                <c:pt idx="8070">
                  <c:v>2.9444465836315898</c:v>
                </c:pt>
                <c:pt idx="8071">
                  <c:v>2.96066205517148</c:v>
                </c:pt>
                <c:pt idx="8072">
                  <c:v>2.9762603357142701</c:v>
                </c:pt>
                <c:pt idx="8073">
                  <c:v>2.99081723912813</c:v>
                </c:pt>
                <c:pt idx="8074">
                  <c:v>3.0044212342066001</c:v>
                </c:pt>
                <c:pt idx="8075">
                  <c:v>3.0171660113952199</c:v>
                </c:pt>
                <c:pt idx="8076">
                  <c:v>3.0275557794176602</c:v>
                </c:pt>
                <c:pt idx="8077">
                  <c:v>3.06114734715959</c:v>
                </c:pt>
                <c:pt idx="8078">
                  <c:v>3.0683635959786701</c:v>
                </c:pt>
                <c:pt idx="8079">
                  <c:v>3.0739852526386802</c:v>
                </c:pt>
                <c:pt idx="8080">
                  <c:v>3.0778958990476499</c:v>
                </c:pt>
                <c:pt idx="8081">
                  <c:v>3.0798386532823598</c:v>
                </c:pt>
                <c:pt idx="8082">
                  <c:v>3.0798470468443</c:v>
                </c:pt>
                <c:pt idx="8083">
                  <c:v>3.0779380028965599</c:v>
                </c:pt>
                <c:pt idx="8084">
                  <c:v>3.07404875726326</c:v>
                </c:pt>
                <c:pt idx="8085">
                  <c:v>3.0627157141876098</c:v>
                </c:pt>
                <c:pt idx="8086">
                  <c:v>3.0549006846178899</c:v>
                </c:pt>
                <c:pt idx="8087">
                  <c:v>3.04518196794201</c:v>
                </c:pt>
                <c:pt idx="8088">
                  <c:v>3.0333842071050601</c:v>
                </c:pt>
                <c:pt idx="8089">
                  <c:v>3.0199168645550398</c:v>
                </c:pt>
                <c:pt idx="8090">
                  <c:v>3.0045433682929401</c:v>
                </c:pt>
                <c:pt idx="8091">
                  <c:v>2.9877064858629598</c:v>
                </c:pt>
                <c:pt idx="8092">
                  <c:v>2.9691794382482399</c:v>
                </c:pt>
                <c:pt idx="8093">
                  <c:v>2.9169087412023802</c:v>
                </c:pt>
                <c:pt idx="8094">
                  <c:v>2.8959463937524101</c:v>
                </c:pt>
                <c:pt idx="8095">
                  <c:v>2.8734727853006201</c:v>
                </c:pt>
                <c:pt idx="8096">
                  <c:v>2.85027956927674</c:v>
                </c:pt>
                <c:pt idx="8097">
                  <c:v>2.8255724058581202</c:v>
                </c:pt>
                <c:pt idx="8098">
                  <c:v>2.8013712225562202</c:v>
                </c:pt>
                <c:pt idx="8099">
                  <c:v>2.7754158206341999</c:v>
                </c:pt>
                <c:pt idx="8100">
                  <c:v>2.7488803829766</c:v>
                </c:pt>
                <c:pt idx="8101">
                  <c:v>2.6748127578454999</c:v>
                </c:pt>
                <c:pt idx="8102">
                  <c:v>2.6481546630903501</c:v>
                </c:pt>
                <c:pt idx="8103">
                  <c:v>2.62117630975952</c:v>
                </c:pt>
                <c:pt idx="8104">
                  <c:v>2.5933198561495399</c:v>
                </c:pt>
                <c:pt idx="8105">
                  <c:v>2.5648790676428002</c:v>
                </c:pt>
                <c:pt idx="8106">
                  <c:v>2.5374021388844401</c:v>
                </c:pt>
                <c:pt idx="8107">
                  <c:v>2.50828702554531</c:v>
                </c:pt>
                <c:pt idx="8108">
                  <c:v>2.4805978932119701</c:v>
                </c:pt>
                <c:pt idx="8109">
                  <c:v>2.4008385203556299</c:v>
                </c:pt>
                <c:pt idx="8110">
                  <c:v>2.3736038821147099</c:v>
                </c:pt>
                <c:pt idx="8111">
                  <c:v>2.3451801572738402</c:v>
                </c:pt>
                <c:pt idx="8112">
                  <c:v>2.3180299820394201</c:v>
                </c:pt>
                <c:pt idx="8113">
                  <c:v>2.2896988237557201</c:v>
                </c:pt>
                <c:pt idx="8114">
                  <c:v>2.2613511746531398</c:v>
                </c:pt>
                <c:pt idx="8115">
                  <c:v>2.2331482278955699</c:v>
                </c:pt>
                <c:pt idx="8116">
                  <c:v>2.2049355373528998</c:v>
                </c:pt>
                <c:pt idx="8117">
                  <c:v>2.1246375065287402</c:v>
                </c:pt>
                <c:pt idx="8118">
                  <c:v>2.0989568257639499</c:v>
                </c:pt>
                <c:pt idx="8119">
                  <c:v>2.0705602033700901</c:v>
                </c:pt>
                <c:pt idx="8120">
                  <c:v>2.0435136688828801</c:v>
                </c:pt>
                <c:pt idx="8121">
                  <c:v>2.0149485024335299</c:v>
                </c:pt>
                <c:pt idx="8122">
                  <c:v>1.98761100537174</c:v>
                </c:pt>
                <c:pt idx="8123">
                  <c:v>1.9601331685107899</c:v>
                </c:pt>
                <c:pt idx="8124">
                  <c:v>1.9339308237436801</c:v>
                </c:pt>
                <c:pt idx="8125">
                  <c:v>1.85480404146448</c:v>
                </c:pt>
                <c:pt idx="8126">
                  <c:v>1.8291361931280701</c:v>
                </c:pt>
                <c:pt idx="8127">
                  <c:v>1.80332116170523</c:v>
                </c:pt>
                <c:pt idx="8128">
                  <c:v>1.77666803374759</c:v>
                </c:pt>
                <c:pt idx="8129">
                  <c:v>1.75162186536024</c:v>
                </c:pt>
                <c:pt idx="8130">
                  <c:v>1.72588866998947</c:v>
                </c:pt>
                <c:pt idx="8131">
                  <c:v>1.70136293848304</c:v>
                </c:pt>
                <c:pt idx="8132">
                  <c:v>1.6768057050054599</c:v>
                </c:pt>
                <c:pt idx="8133">
                  <c:v>1.60807620971675</c:v>
                </c:pt>
                <c:pt idx="8134">
                  <c:v>1.58690131207548</c:v>
                </c:pt>
                <c:pt idx="8135">
                  <c:v>1.56454742394715</c:v>
                </c:pt>
                <c:pt idx="8136">
                  <c:v>1.54345226221391</c:v>
                </c:pt>
                <c:pt idx="8137">
                  <c:v>1.52329200197426</c:v>
                </c:pt>
                <c:pt idx="8138">
                  <c:v>1.50496706828614</c:v>
                </c:pt>
                <c:pt idx="8139">
                  <c:v>1.48688682381469</c:v>
                </c:pt>
                <c:pt idx="8140">
                  <c:v>1.4697480005846599</c:v>
                </c:pt>
                <c:pt idx="8141">
                  <c:v>1.4240579522885699</c:v>
                </c:pt>
                <c:pt idx="8142">
                  <c:v>1.41044008179251</c:v>
                </c:pt>
                <c:pt idx="8143">
                  <c:v>1.39728382813442</c:v>
                </c:pt>
                <c:pt idx="8144">
                  <c:v>1.38542449106576</c:v>
                </c:pt>
                <c:pt idx="8145">
                  <c:v>1.37532865246073</c:v>
                </c:pt>
                <c:pt idx="8146">
                  <c:v>1.3661181211244</c:v>
                </c:pt>
                <c:pt idx="8147">
                  <c:v>1.3582295101595201</c:v>
                </c:pt>
                <c:pt idx="8148">
                  <c:v>1.35168888835448</c:v>
                </c:pt>
                <c:pt idx="8149">
                  <c:v>1.3373987833110399</c:v>
                </c:pt>
                <c:pt idx="8150">
                  <c:v>1.3336809811042101</c:v>
                </c:pt>
                <c:pt idx="8151">
                  <c:v>1.3311422831088</c:v>
                </c:pt>
                <c:pt idx="8152">
                  <c:v>1.3299720947314799</c:v>
                </c:pt>
                <c:pt idx="8153">
                  <c:v>1.3301176962419601</c:v>
                </c:pt>
                <c:pt idx="8154">
                  <c:v>1.33153658144494</c:v>
                </c:pt>
                <c:pt idx="8155">
                  <c:v>1.33433233980224</c:v>
                </c:pt>
                <c:pt idx="8156">
                  <c:v>1.3383687918024101</c:v>
                </c:pt>
                <c:pt idx="8157">
                  <c:v>1.35645138565396</c:v>
                </c:pt>
                <c:pt idx="8158">
                  <c:v>1.3629638665669199</c:v>
                </c:pt>
                <c:pt idx="8159">
                  <c:v>1.37088872632646</c:v>
                </c:pt>
                <c:pt idx="8160">
                  <c:v>1.3804080691698699</c:v>
                </c:pt>
                <c:pt idx="8161">
                  <c:v>1.3905329217390601</c:v>
                </c:pt>
                <c:pt idx="8162">
                  <c:v>1.4024448185926299</c:v>
                </c:pt>
                <c:pt idx="8163">
                  <c:v>1.41564685651026</c:v>
                </c:pt>
                <c:pt idx="8164">
                  <c:v>1.43005248510725</c:v>
                </c:pt>
                <c:pt idx="8165">
                  <c:v>1.4787819761937799</c:v>
                </c:pt>
                <c:pt idx="8166">
                  <c:v>1.4950131527225301</c:v>
                </c:pt>
                <c:pt idx="8167">
                  <c:v>1.5122971519584201</c:v>
                </c:pt>
                <c:pt idx="8168">
                  <c:v>1.5316109309468999</c:v>
                </c:pt>
                <c:pt idx="8169">
                  <c:v>1.55098924115545</c:v>
                </c:pt>
                <c:pt idx="8170">
                  <c:v>1.57161488740688</c:v>
                </c:pt>
                <c:pt idx="8171">
                  <c:v>1.5939453049572301</c:v>
                </c:pt>
                <c:pt idx="8172">
                  <c:v>1.61606480951179</c:v>
                </c:pt>
                <c:pt idx="8173">
                  <c:v>1.68872101035542</c:v>
                </c:pt>
                <c:pt idx="8174">
                  <c:v>1.7120193402097199</c:v>
                </c:pt>
                <c:pt idx="8175">
                  <c:v>1.7371349013892401</c:v>
                </c:pt>
                <c:pt idx="8176">
                  <c:v>1.76286844519126</c:v>
                </c:pt>
                <c:pt idx="8177">
                  <c:v>1.78915605793396</c:v>
                </c:pt>
                <c:pt idx="8178">
                  <c:v>1.81563729047727</c:v>
                </c:pt>
                <c:pt idx="8179">
                  <c:v>1.8429630148985801</c:v>
                </c:pt>
                <c:pt idx="8180">
                  <c:v>1.87022410213348</c:v>
                </c:pt>
                <c:pt idx="8181">
                  <c:v>1.9556253934924399</c:v>
                </c:pt>
                <c:pt idx="8182">
                  <c:v>1.9824734706115501</c:v>
                </c:pt>
                <c:pt idx="8183">
                  <c:v>2.0107747361836701</c:v>
                </c:pt>
                <c:pt idx="8184">
                  <c:v>2.0391828556019198</c:v>
                </c:pt>
                <c:pt idx="8185">
                  <c:v>2.06763481751734</c:v>
                </c:pt>
                <c:pt idx="8186">
                  <c:v>2.0960697244248401</c:v>
                </c:pt>
                <c:pt idx="8187">
                  <c:v>2.12425983832276</c:v>
                </c:pt>
                <c:pt idx="8188">
                  <c:v>2.1523223187556</c:v>
                </c:pt>
                <c:pt idx="8189">
                  <c:v>2.2388358239268298</c:v>
                </c:pt>
                <c:pt idx="8190">
                  <c:v>2.2645302859802401</c:v>
                </c:pt>
                <c:pt idx="8191">
                  <c:v>2.2915431574240399</c:v>
                </c:pt>
                <c:pt idx="8192">
                  <c:v>2.3169628409232299</c:v>
                </c:pt>
                <c:pt idx="8193">
                  <c:v>2.3431740779219399</c:v>
                </c:pt>
                <c:pt idx="8194">
                  <c:v>2.36902628147344</c:v>
                </c:pt>
                <c:pt idx="8195">
                  <c:v>2.3943423423893302</c:v>
                </c:pt>
                <c:pt idx="8196">
                  <c:v>2.4183004197559499</c:v>
                </c:pt>
                <c:pt idx="8197">
                  <c:v>2.4956732634282401</c:v>
                </c:pt>
                <c:pt idx="8198">
                  <c:v>2.5198938036438401</c:v>
                </c:pt>
                <c:pt idx="8199">
                  <c:v>2.5428292258257001</c:v>
                </c:pt>
                <c:pt idx="8200">
                  <c:v>2.5660891326837301</c:v>
                </c:pt>
                <c:pt idx="8201">
                  <c:v>2.58869701281722</c:v>
                </c:pt>
                <c:pt idx="8202">
                  <c:v>2.6098056178925302</c:v>
                </c:pt>
                <c:pt idx="8203">
                  <c:v>2.6319208074953502</c:v>
                </c:pt>
                <c:pt idx="8204">
                  <c:v>2.6538097208467302</c:v>
                </c:pt>
                <c:pt idx="8205">
                  <c:v>2.7267657928181701</c:v>
                </c:pt>
                <c:pt idx="8206">
                  <c:v>2.74751134620398</c:v>
                </c:pt>
                <c:pt idx="8207">
                  <c:v>2.7695435786931499</c:v>
                </c:pt>
                <c:pt idx="8208">
                  <c:v>2.7906245941773702</c:v>
                </c:pt>
                <c:pt idx="8209">
                  <c:v>2.8131591577761799</c:v>
                </c:pt>
                <c:pt idx="8210">
                  <c:v>2.8360496303287599</c:v>
                </c:pt>
                <c:pt idx="8211">
                  <c:v>2.8593588847899198</c:v>
                </c:pt>
                <c:pt idx="8212">
                  <c:v>2.88329186622531</c:v>
                </c:pt>
                <c:pt idx="8213">
                  <c:v>2.9642211853396798</c:v>
                </c:pt>
                <c:pt idx="8214">
                  <c:v>2.98674867482733</c:v>
                </c:pt>
                <c:pt idx="8215">
                  <c:v>3.0124420358267598</c:v>
                </c:pt>
                <c:pt idx="8216">
                  <c:v>3.0388972078802099</c:v>
                </c:pt>
                <c:pt idx="8217">
                  <c:v>3.0663857693812502</c:v>
                </c:pt>
                <c:pt idx="8218">
                  <c:v>3.0932135188523899</c:v>
                </c:pt>
                <c:pt idx="8219">
                  <c:v>3.1219574111769299</c:v>
                </c:pt>
                <c:pt idx="8220">
                  <c:v>3.1503826805773101</c:v>
                </c:pt>
                <c:pt idx="8221">
                  <c:v>3.2450826431332098</c:v>
                </c:pt>
                <c:pt idx="8222">
                  <c:v>3.2731081122382202</c:v>
                </c:pt>
                <c:pt idx="8223">
                  <c:v>3.3014936334899598</c:v>
                </c:pt>
                <c:pt idx="8224">
                  <c:v>3.3314376266026602</c:v>
                </c:pt>
                <c:pt idx="8225">
                  <c:v>3.3613205063797298</c:v>
                </c:pt>
                <c:pt idx="8226">
                  <c:v>3.3910088402869998</c:v>
                </c:pt>
                <c:pt idx="8227">
                  <c:v>3.4203561041643402</c:v>
                </c:pt>
                <c:pt idx="8228">
                  <c:v>3.4492092023724101</c:v>
                </c:pt>
                <c:pt idx="8229">
                  <c:v>3.5408734112327598</c:v>
                </c:pt>
                <c:pt idx="8230">
                  <c:v>3.5652865755947301</c:v>
                </c:pt>
                <c:pt idx="8231">
                  <c:v>3.5915053752181798</c:v>
                </c:pt>
                <c:pt idx="8232">
                  <c:v>3.6164285567363899</c:v>
                </c:pt>
                <c:pt idx="8233">
                  <c:v>3.64007688729331</c:v>
                </c:pt>
                <c:pt idx="8234">
                  <c:v>3.6621537142746798</c:v>
                </c:pt>
                <c:pt idx="8235">
                  <c:v>3.6823156270069002</c:v>
                </c:pt>
                <c:pt idx="8236">
                  <c:v>3.70104623497078</c:v>
                </c:pt>
                <c:pt idx="8237">
                  <c:v>3.7607310847327602</c:v>
                </c:pt>
                <c:pt idx="8238">
                  <c:v>3.7738892133978998</c:v>
                </c:pt>
                <c:pt idx="8239">
                  <c:v>3.7870577096252802</c:v>
                </c:pt>
                <c:pt idx="8240">
                  <c:v>3.7975047473919599</c:v>
                </c:pt>
                <c:pt idx="8241">
                  <c:v>3.8060229722724999</c:v>
                </c:pt>
                <c:pt idx="8242">
                  <c:v>3.81326532734594</c:v>
                </c:pt>
                <c:pt idx="8243">
                  <c:v>3.8179660486580498</c:v>
                </c:pt>
                <c:pt idx="8244">
                  <c:v>3.8212065360406799</c:v>
                </c:pt>
                <c:pt idx="8245">
                  <c:v>3.8350972027344898</c:v>
                </c:pt>
                <c:pt idx="8246">
                  <c:v>3.83455095269071</c:v>
                </c:pt>
                <c:pt idx="8247">
                  <c:v>3.8327125157750102</c:v>
                </c:pt>
                <c:pt idx="8248">
                  <c:v>3.82947907491037</c:v>
                </c:pt>
                <c:pt idx="8249">
                  <c:v>3.82497441270456</c:v>
                </c:pt>
                <c:pt idx="8250">
                  <c:v>3.8194229958973902</c:v>
                </c:pt>
                <c:pt idx="8251">
                  <c:v>3.8129357538475199</c:v>
                </c:pt>
                <c:pt idx="8252">
                  <c:v>3.8056597300411701</c:v>
                </c:pt>
                <c:pt idx="8253">
                  <c:v>3.7922138891768302</c:v>
                </c:pt>
                <c:pt idx="8254">
                  <c:v>3.7839371656363201</c:v>
                </c:pt>
                <c:pt idx="8255">
                  <c:v>3.7752372496814202</c:v>
                </c:pt>
                <c:pt idx="8256">
                  <c:v>3.7662703324340998</c:v>
                </c:pt>
                <c:pt idx="8257">
                  <c:v>3.7569600384858699</c:v>
                </c:pt>
                <c:pt idx="8258">
                  <c:v>3.74770406779301</c:v>
                </c:pt>
                <c:pt idx="8259">
                  <c:v>3.7383135165932702</c:v>
                </c:pt>
                <c:pt idx="8260">
                  <c:v>3.7291766744422299</c:v>
                </c:pt>
                <c:pt idx="8261">
                  <c:v>3.7110349005384302</c:v>
                </c:pt>
                <c:pt idx="8262">
                  <c:v>3.7022211664408902</c:v>
                </c:pt>
                <c:pt idx="8263">
                  <c:v>3.69335361363082</c:v>
                </c:pt>
                <c:pt idx="8264">
                  <c:v>3.6847041548117501</c:v>
                </c:pt>
                <c:pt idx="8265">
                  <c:v>3.67614240671801</c:v>
                </c:pt>
                <c:pt idx="8266">
                  <c:v>3.6677235021035401</c:v>
                </c:pt>
                <c:pt idx="8267">
                  <c:v>3.6594317044664302</c:v>
                </c:pt>
                <c:pt idx="8268">
                  <c:v>3.6512123080189798</c:v>
                </c:pt>
                <c:pt idx="8269">
                  <c:v>3.6344499966042698</c:v>
                </c:pt>
                <c:pt idx="8270">
                  <c:v>3.6266873811604001</c:v>
                </c:pt>
                <c:pt idx="8271">
                  <c:v>3.61854987686355</c:v>
                </c:pt>
                <c:pt idx="8272">
                  <c:v>3.6101932798519201</c:v>
                </c:pt>
                <c:pt idx="8273">
                  <c:v>3.6018563582079199</c:v>
                </c:pt>
                <c:pt idx="8274">
                  <c:v>3.5934420186924401</c:v>
                </c:pt>
                <c:pt idx="8275">
                  <c:v>3.5846147945840401</c:v>
                </c:pt>
                <c:pt idx="8276">
                  <c:v>3.5758011998882999</c:v>
                </c:pt>
                <c:pt idx="8277">
                  <c:v>3.5554718962501601</c:v>
                </c:pt>
                <c:pt idx="8278">
                  <c:v>3.5460907982262602</c:v>
                </c:pt>
                <c:pt idx="8279">
                  <c:v>3.53626298976691</c:v>
                </c:pt>
                <c:pt idx="8280">
                  <c:v>3.5264621125950302</c:v>
                </c:pt>
                <c:pt idx="8281">
                  <c:v>3.5161241611928702</c:v>
                </c:pt>
                <c:pt idx="8282">
                  <c:v>3.5058680091699501</c:v>
                </c:pt>
                <c:pt idx="8283">
                  <c:v>3.4953174798728699</c:v>
                </c:pt>
                <c:pt idx="8284">
                  <c:v>3.4843957811678399</c:v>
                </c:pt>
                <c:pt idx="8285">
                  <c:v>3.4366294624234901</c:v>
                </c:pt>
                <c:pt idx="8286">
                  <c:v>3.42697562191425</c:v>
                </c:pt>
                <c:pt idx="8287">
                  <c:v>3.41587516835465</c:v>
                </c:pt>
                <c:pt idx="8288">
                  <c:v>3.4051443314136001</c:v>
                </c:pt>
                <c:pt idx="8289">
                  <c:v>3.3942043654965399</c:v>
                </c:pt>
                <c:pt idx="8290">
                  <c:v>3.3837444737151698</c:v>
                </c:pt>
                <c:pt idx="8291">
                  <c:v>3.3734030665808099</c:v>
                </c:pt>
                <c:pt idx="8292">
                  <c:v>3.3631560472347002</c:v>
                </c:pt>
                <c:pt idx="8293">
                  <c:v>3.3411809142759301</c:v>
                </c:pt>
                <c:pt idx="8294">
                  <c:v>3.3320775244499301</c:v>
                </c:pt>
                <c:pt idx="8295">
                  <c:v>3.3231975618762699</c:v>
                </c:pt>
                <c:pt idx="8296">
                  <c:v>3.3148518807019598</c:v>
                </c:pt>
                <c:pt idx="8297">
                  <c:v>3.3070804689945499</c:v>
                </c:pt>
                <c:pt idx="8298">
                  <c:v>3.29994127766793</c:v>
                </c:pt>
                <c:pt idx="8299">
                  <c:v>3.2935701321569502</c:v>
                </c:pt>
                <c:pt idx="8300">
                  <c:v>3.2877124428175701</c:v>
                </c:pt>
                <c:pt idx="8301">
                  <c:v>3.2790023276311602</c:v>
                </c:pt>
                <c:pt idx="8302">
                  <c:v>3.27458051903823</c:v>
                </c:pt>
                <c:pt idx="8303">
                  <c:v>3.2708130951692902</c:v>
                </c:pt>
                <c:pt idx="8304">
                  <c:v>3.2677166481755502</c:v>
                </c:pt>
                <c:pt idx="8305">
                  <c:v>3.2652537754189099</c:v>
                </c:pt>
                <c:pt idx="8306">
                  <c:v>3.2634332048540098</c:v>
                </c:pt>
                <c:pt idx="8307">
                  <c:v>3.2621787775685802</c:v>
                </c:pt>
                <c:pt idx="8308">
                  <c:v>3.26155341877379</c:v>
                </c:pt>
                <c:pt idx="8309">
                  <c:v>3.26706404459904</c:v>
                </c:pt>
                <c:pt idx="8310">
                  <c:v>3.2673327957236298</c:v>
                </c:pt>
                <c:pt idx="8311">
                  <c:v>3.2680827252139002</c:v>
                </c:pt>
                <c:pt idx="8312">
                  <c:v>3.2691390257579198</c:v>
                </c:pt>
                <c:pt idx="8313">
                  <c:v>3.27057600173534</c:v>
                </c:pt>
                <c:pt idx="8314">
                  <c:v>3.2722302500642999</c:v>
                </c:pt>
                <c:pt idx="8315">
                  <c:v>3.2740970945279102</c:v>
                </c:pt>
                <c:pt idx="8316">
                  <c:v>3.2760501121344201</c:v>
                </c:pt>
                <c:pt idx="8317">
                  <c:v>3.2881259729308598</c:v>
                </c:pt>
                <c:pt idx="8318">
                  <c:v>3.2878997852743699</c:v>
                </c:pt>
                <c:pt idx="8319">
                  <c:v>3.28767148643036</c:v>
                </c:pt>
                <c:pt idx="8320">
                  <c:v>3.2897770527472701</c:v>
                </c:pt>
                <c:pt idx="8321">
                  <c:v>3.2919283049672901</c:v>
                </c:pt>
                <c:pt idx="8322">
                  <c:v>3.2936753489611901</c:v>
                </c:pt>
                <c:pt idx="8323">
                  <c:v>3.2953981075085399</c:v>
                </c:pt>
                <c:pt idx="8324">
                  <c:v>3.2966293962140898</c:v>
                </c:pt>
                <c:pt idx="8325">
                  <c:v>3.3057494054615</c:v>
                </c:pt>
                <c:pt idx="8326">
                  <c:v>3.3062858964675002</c:v>
                </c:pt>
                <c:pt idx="8327">
                  <c:v>3.3063364260828298</c:v>
                </c:pt>
                <c:pt idx="8328">
                  <c:v>3.3060056372791</c:v>
                </c:pt>
                <c:pt idx="8329">
                  <c:v>3.30499835585475</c:v>
                </c:pt>
                <c:pt idx="8330">
                  <c:v>3.3034654440843001</c:v>
                </c:pt>
                <c:pt idx="8331">
                  <c:v>3.3012023284436101</c:v>
                </c:pt>
                <c:pt idx="8332">
                  <c:v>3.2982304373062501</c:v>
                </c:pt>
                <c:pt idx="8333">
                  <c:v>3.2937920259077602</c:v>
                </c:pt>
                <c:pt idx="8334">
                  <c:v>3.2892821000785499</c:v>
                </c:pt>
                <c:pt idx="8335">
                  <c:v>3.2839368163230902</c:v>
                </c:pt>
                <c:pt idx="8336">
                  <c:v>3.2777616535959502</c:v>
                </c:pt>
                <c:pt idx="8337">
                  <c:v>3.27053182584869</c:v>
                </c:pt>
                <c:pt idx="8338">
                  <c:v>3.2624545247612802</c:v>
                </c:pt>
                <c:pt idx="8339">
                  <c:v>3.2534638014692301</c:v>
                </c:pt>
                <c:pt idx="8340">
                  <c:v>3.2435566338515698</c:v>
                </c:pt>
                <c:pt idx="8341">
                  <c:v>3.2184570343206</c:v>
                </c:pt>
                <c:pt idx="8342">
                  <c:v>3.2074923839180198</c:v>
                </c:pt>
                <c:pt idx="8343">
                  <c:v>3.1949502700834298</c:v>
                </c:pt>
                <c:pt idx="8344">
                  <c:v>3.1816541056491401</c:v>
                </c:pt>
                <c:pt idx="8345">
                  <c:v>3.1675942641186299</c:v>
                </c:pt>
                <c:pt idx="8346">
                  <c:v>3.1529014276912299</c:v>
                </c:pt>
                <c:pt idx="8347">
                  <c:v>3.1376504753663799</c:v>
                </c:pt>
                <c:pt idx="8348">
                  <c:v>3.1225793355253302</c:v>
                </c:pt>
                <c:pt idx="8349">
                  <c:v>3.0812213430130901</c:v>
                </c:pt>
                <c:pt idx="8350">
                  <c:v>3.06534754873962</c:v>
                </c:pt>
                <c:pt idx="8351">
                  <c:v>3.0487044195824802</c:v>
                </c:pt>
                <c:pt idx="8352">
                  <c:v>3.03192190837217</c:v>
                </c:pt>
                <c:pt idx="8353">
                  <c:v>3.0151449812370599</c:v>
                </c:pt>
                <c:pt idx="8354">
                  <c:v>2.9992548077375201</c:v>
                </c:pt>
                <c:pt idx="8355">
                  <c:v>2.98287017157873</c:v>
                </c:pt>
                <c:pt idx="8356">
                  <c:v>2.9667902985015502</c:v>
                </c:pt>
                <c:pt idx="8357">
                  <c:v>2.9265624551206</c:v>
                </c:pt>
                <c:pt idx="8358">
                  <c:v>2.9119898340120698</c:v>
                </c:pt>
                <c:pt idx="8359">
                  <c:v>2.8976323033009401</c:v>
                </c:pt>
                <c:pt idx="8360">
                  <c:v>2.8838224973939499</c:v>
                </c:pt>
                <c:pt idx="8361">
                  <c:v>2.8712231237900601</c:v>
                </c:pt>
                <c:pt idx="8362">
                  <c:v>2.85901233589271</c:v>
                </c:pt>
                <c:pt idx="8363">
                  <c:v>2.8476695510657901</c:v>
                </c:pt>
                <c:pt idx="8364">
                  <c:v>2.83722303209528</c:v>
                </c:pt>
                <c:pt idx="8365">
                  <c:v>2.81485120458446</c:v>
                </c:pt>
                <c:pt idx="8366">
                  <c:v>2.8065454301132999</c:v>
                </c:pt>
                <c:pt idx="8367">
                  <c:v>2.79896175739368</c:v>
                </c:pt>
                <c:pt idx="8368">
                  <c:v>2.79246485686711</c:v>
                </c:pt>
                <c:pt idx="8369">
                  <c:v>2.7867045153069401</c:v>
                </c:pt>
                <c:pt idx="8370">
                  <c:v>2.7817836137034102</c:v>
                </c:pt>
                <c:pt idx="8371">
                  <c:v>2.7776487516195201</c:v>
                </c:pt>
                <c:pt idx="8372">
                  <c:v>2.7743192195196</c:v>
                </c:pt>
                <c:pt idx="8373">
                  <c:v>2.77143909363601</c:v>
                </c:pt>
                <c:pt idx="8374">
                  <c:v>2.76933573517795</c:v>
                </c:pt>
                <c:pt idx="8375">
                  <c:v>2.76778894083666</c:v>
                </c:pt>
                <c:pt idx="8376">
                  <c:v>2.7666006882969998</c:v>
                </c:pt>
                <c:pt idx="8377">
                  <c:v>2.7658572132163499</c:v>
                </c:pt>
                <c:pt idx="8378">
                  <c:v>2.76537932257424</c:v>
                </c:pt>
                <c:pt idx="8379">
                  <c:v>2.7650909984860101</c:v>
                </c:pt>
                <c:pt idx="8380">
                  <c:v>2.7649178595761899</c:v>
                </c:pt>
                <c:pt idx="8381">
                  <c:v>2.76916393112149</c:v>
                </c:pt>
                <c:pt idx="8382">
                  <c:v>2.76875188290352</c:v>
                </c:pt>
                <c:pt idx="8383">
                  <c:v>2.7684449184336701</c:v>
                </c:pt>
                <c:pt idx="8384">
                  <c:v>2.7679588206684</c:v>
                </c:pt>
                <c:pt idx="8385">
                  <c:v>2.7672172896142802</c:v>
                </c:pt>
                <c:pt idx="8386">
                  <c:v>2.7661904314622499</c:v>
                </c:pt>
                <c:pt idx="8387">
                  <c:v>2.7648096649303802</c:v>
                </c:pt>
                <c:pt idx="8388">
                  <c:v>2.7630196533310301</c:v>
                </c:pt>
                <c:pt idx="8389">
                  <c:v>2.7612137920724602</c:v>
                </c:pt>
                <c:pt idx="8390">
                  <c:v>2.7585764447832899</c:v>
                </c:pt>
                <c:pt idx="8391">
                  <c:v>2.7554877338733901</c:v>
                </c:pt>
                <c:pt idx="8392">
                  <c:v>2.7518680959905102</c:v>
                </c:pt>
                <c:pt idx="8393">
                  <c:v>2.7478015975190799</c:v>
                </c:pt>
                <c:pt idx="8394">
                  <c:v>2.7432402551488102</c:v>
                </c:pt>
                <c:pt idx="8395">
                  <c:v>2.7383354796694999</c:v>
                </c:pt>
                <c:pt idx="8396">
                  <c:v>2.7328838458998401</c:v>
                </c:pt>
                <c:pt idx="8397">
                  <c:v>2.7204290369195498</c:v>
                </c:pt>
                <c:pt idx="8398">
                  <c:v>2.71437411748306</c:v>
                </c:pt>
                <c:pt idx="8399">
                  <c:v>2.7078887201907902</c:v>
                </c:pt>
                <c:pt idx="8400">
                  <c:v>2.7010652175337699</c:v>
                </c:pt>
                <c:pt idx="8401">
                  <c:v>2.6940146794353601</c:v>
                </c:pt>
                <c:pt idx="8402">
                  <c:v>2.6870321137255502</c:v>
                </c:pt>
                <c:pt idx="8403">
                  <c:v>2.6797326252526701</c:v>
                </c:pt>
                <c:pt idx="8404">
                  <c:v>2.6723791942216901</c:v>
                </c:pt>
                <c:pt idx="8405">
                  <c:v>2.6558382995045</c:v>
                </c:pt>
                <c:pt idx="8406">
                  <c:v>2.6488098711600898</c:v>
                </c:pt>
                <c:pt idx="8407">
                  <c:v>2.6417105537169498</c:v>
                </c:pt>
                <c:pt idx="8408">
                  <c:v>2.63483452021099</c:v>
                </c:pt>
                <c:pt idx="8409">
                  <c:v>2.6283932999524802</c:v>
                </c:pt>
                <c:pt idx="8410">
                  <c:v>2.6221145815856102</c:v>
                </c:pt>
                <c:pt idx="8411">
                  <c:v>2.6162169935349602</c:v>
                </c:pt>
                <c:pt idx="8412">
                  <c:v>2.6107517653918602</c:v>
                </c:pt>
                <c:pt idx="8413">
                  <c:v>2.6013565411470498</c:v>
                </c:pt>
                <c:pt idx="8414">
                  <c:v>2.59695864049803</c:v>
                </c:pt>
                <c:pt idx="8415">
                  <c:v>2.5930038207738</c:v>
                </c:pt>
                <c:pt idx="8416">
                  <c:v>2.58963669911269</c:v>
                </c:pt>
                <c:pt idx="8417">
                  <c:v>2.5868317115425699</c:v>
                </c:pt>
                <c:pt idx="8418">
                  <c:v>2.5845799690609699</c:v>
                </c:pt>
                <c:pt idx="8419">
                  <c:v>2.5829389954540201</c:v>
                </c:pt>
                <c:pt idx="8420">
                  <c:v>2.5818695084985799</c:v>
                </c:pt>
                <c:pt idx="8421">
                  <c:v>2.5854127226732602</c:v>
                </c:pt>
                <c:pt idx="8422">
                  <c:v>2.5854482835970098</c:v>
                </c:pt>
                <c:pt idx="8423">
                  <c:v>2.5857850162425402</c:v>
                </c:pt>
                <c:pt idx="8424">
                  <c:v>2.5865343484062602</c:v>
                </c:pt>
                <c:pt idx="8425">
                  <c:v>2.5878013122482701</c:v>
                </c:pt>
                <c:pt idx="8426">
                  <c:v>2.5891914359357902</c:v>
                </c:pt>
                <c:pt idx="8427">
                  <c:v>2.5910500740014899</c:v>
                </c:pt>
                <c:pt idx="8428">
                  <c:v>2.5927676110428801</c:v>
                </c:pt>
                <c:pt idx="8429">
                  <c:v>2.60355270099905</c:v>
                </c:pt>
                <c:pt idx="8430">
                  <c:v>2.6052547247554201</c:v>
                </c:pt>
                <c:pt idx="8431">
                  <c:v>2.6068220835669802</c:v>
                </c:pt>
                <c:pt idx="8432">
                  <c:v>2.6083349516362699</c:v>
                </c:pt>
                <c:pt idx="8433">
                  <c:v>2.6094165381129999</c:v>
                </c:pt>
                <c:pt idx="8434">
                  <c:v>2.60991940258151</c:v>
                </c:pt>
                <c:pt idx="8435">
                  <c:v>2.6100100389174998</c:v>
                </c:pt>
                <c:pt idx="8436">
                  <c:v>2.6094867882384598</c:v>
                </c:pt>
                <c:pt idx="8437">
                  <c:v>2.6110528304299798</c:v>
                </c:pt>
                <c:pt idx="8438">
                  <c:v>2.6089507790456001</c:v>
                </c:pt>
                <c:pt idx="8439">
                  <c:v>2.60601494424944</c:v>
                </c:pt>
                <c:pt idx="8440">
                  <c:v>2.6021370946176101</c:v>
                </c:pt>
                <c:pt idx="8441">
                  <c:v>2.5974066353681202</c:v>
                </c:pt>
                <c:pt idx="8442">
                  <c:v>2.59161762707941</c:v>
                </c:pt>
                <c:pt idx="8443">
                  <c:v>2.58482083534361</c:v>
                </c:pt>
                <c:pt idx="8444">
                  <c:v>2.5770649778992198</c:v>
                </c:pt>
                <c:pt idx="8445">
                  <c:v>2.5569710860201602</c:v>
                </c:pt>
                <c:pt idx="8446">
                  <c:v>2.5477007577547601</c:v>
                </c:pt>
                <c:pt idx="8447">
                  <c:v>2.5371744351412802</c:v>
                </c:pt>
                <c:pt idx="8448">
                  <c:v>2.52609936314804</c:v>
                </c:pt>
                <c:pt idx="8449">
                  <c:v>2.5140483699363201</c:v>
                </c:pt>
                <c:pt idx="8450">
                  <c:v>2.5017721580051102</c:v>
                </c:pt>
                <c:pt idx="8451">
                  <c:v>2.4889463459916801</c:v>
                </c:pt>
                <c:pt idx="8452">
                  <c:v>2.4752402774750699</c:v>
                </c:pt>
                <c:pt idx="8453">
                  <c:v>2.44011998291802</c:v>
                </c:pt>
                <c:pt idx="8454">
                  <c:v>2.4262265246446302</c:v>
                </c:pt>
                <c:pt idx="8455">
                  <c:v>2.4115117446571199</c:v>
                </c:pt>
                <c:pt idx="8456">
                  <c:v>2.3974170137980599</c:v>
                </c:pt>
                <c:pt idx="8457">
                  <c:v>2.38281439918521</c:v>
                </c:pt>
                <c:pt idx="8458">
                  <c:v>2.3688546804084099</c:v>
                </c:pt>
                <c:pt idx="8459">
                  <c:v>2.3551315877453498</c:v>
                </c:pt>
                <c:pt idx="8460">
                  <c:v>2.34126138443508</c:v>
                </c:pt>
                <c:pt idx="8461">
                  <c:v>2.3074048876661202</c:v>
                </c:pt>
                <c:pt idx="8462">
                  <c:v>2.2956473054292998</c:v>
                </c:pt>
                <c:pt idx="8463">
                  <c:v>2.2836765565364199</c:v>
                </c:pt>
                <c:pt idx="8464">
                  <c:v>2.2725512714747098</c:v>
                </c:pt>
                <c:pt idx="8465">
                  <c:v>2.2623334225055798</c:v>
                </c:pt>
                <c:pt idx="8466">
                  <c:v>2.2531604988481799</c:v>
                </c:pt>
                <c:pt idx="8467">
                  <c:v>2.2452055895646801</c:v>
                </c:pt>
                <c:pt idx="8468">
                  <c:v>2.23839803672979</c:v>
                </c:pt>
                <c:pt idx="8469">
                  <c:v>2.2271291506126998</c:v>
                </c:pt>
                <c:pt idx="8470">
                  <c:v>2.2231915872947599</c:v>
                </c:pt>
                <c:pt idx="8471">
                  <c:v>2.22063441872753</c:v>
                </c:pt>
                <c:pt idx="8472">
                  <c:v>2.21964133523712</c:v>
                </c:pt>
                <c:pt idx="8473">
                  <c:v>2.2203075993260302</c:v>
                </c:pt>
                <c:pt idx="8474">
                  <c:v>2.2225730921631</c:v>
                </c:pt>
                <c:pt idx="8475">
                  <c:v>2.2264888246527499</c:v>
                </c:pt>
                <c:pt idx="8476">
                  <c:v>2.2317803835526702</c:v>
                </c:pt>
                <c:pt idx="8477">
                  <c:v>2.2581530166148198</c:v>
                </c:pt>
                <c:pt idx="8478">
                  <c:v>2.2666290474286201</c:v>
                </c:pt>
                <c:pt idx="8479">
                  <c:v>2.2773207450541202</c:v>
                </c:pt>
                <c:pt idx="8480">
                  <c:v>2.2897153981085299</c:v>
                </c:pt>
                <c:pt idx="8481">
                  <c:v>2.3037002351695501</c:v>
                </c:pt>
                <c:pt idx="8482">
                  <c:v>2.31844303816565</c:v>
                </c:pt>
                <c:pt idx="8483">
                  <c:v>2.3355939026043702</c:v>
                </c:pt>
                <c:pt idx="8484">
                  <c:v>2.3542000642613599</c:v>
                </c:pt>
                <c:pt idx="8485">
                  <c:v>2.4186628971690101</c:v>
                </c:pt>
                <c:pt idx="8486">
                  <c:v>2.4389886126073801</c:v>
                </c:pt>
                <c:pt idx="8487">
                  <c:v>2.4616090051271899</c:v>
                </c:pt>
                <c:pt idx="8488">
                  <c:v>2.4842089832013401</c:v>
                </c:pt>
                <c:pt idx="8489">
                  <c:v>2.5090262286560701</c:v>
                </c:pt>
                <c:pt idx="8490">
                  <c:v>2.5347927536052399</c:v>
                </c:pt>
                <c:pt idx="8491">
                  <c:v>2.5614011281819802</c:v>
                </c:pt>
                <c:pt idx="8492">
                  <c:v>2.5888952167450299</c:v>
                </c:pt>
                <c:pt idx="8493">
                  <c:v>2.6779052065646001</c:v>
                </c:pt>
                <c:pt idx="8494">
                  <c:v>2.7037007467843401</c:v>
                </c:pt>
                <c:pt idx="8495">
                  <c:v>2.7326801075678602</c:v>
                </c:pt>
                <c:pt idx="8496">
                  <c:v>2.7619624744020701</c:v>
                </c:pt>
                <c:pt idx="8497">
                  <c:v>2.7914438961139498</c:v>
                </c:pt>
                <c:pt idx="8498">
                  <c:v>2.8210237520492298</c:v>
                </c:pt>
                <c:pt idx="8499">
                  <c:v>2.8505930827116202</c:v>
                </c:pt>
                <c:pt idx="8500">
                  <c:v>2.8800737028596601</c:v>
                </c:pt>
                <c:pt idx="8501">
                  <c:v>2.9733119600048901</c:v>
                </c:pt>
                <c:pt idx="8502">
                  <c:v>2.9994524681247499</c:v>
                </c:pt>
                <c:pt idx="8503">
                  <c:v>3.02810200154441</c:v>
                </c:pt>
                <c:pt idx="8504">
                  <c:v>3.0563388324853902</c:v>
                </c:pt>
                <c:pt idx="8505">
                  <c:v>3.0840971908552102</c:v>
                </c:pt>
                <c:pt idx="8506">
                  <c:v>3.1111581364025098</c:v>
                </c:pt>
                <c:pt idx="8507">
                  <c:v>3.1362998445843102</c:v>
                </c:pt>
                <c:pt idx="8508">
                  <c:v>3.1621136267213998</c:v>
                </c:pt>
                <c:pt idx="8509">
                  <c:v>3.2435680471830701</c:v>
                </c:pt>
                <c:pt idx="8510">
                  <c:v>3.26654369154291</c:v>
                </c:pt>
                <c:pt idx="8511">
                  <c:v>3.2900053334592498</c:v>
                </c:pt>
                <c:pt idx="8512">
                  <c:v>3.3125654841812202</c:v>
                </c:pt>
                <c:pt idx="8513">
                  <c:v>3.33322951802083</c:v>
                </c:pt>
                <c:pt idx="8514">
                  <c:v>3.3541267856558301</c:v>
                </c:pt>
                <c:pt idx="8515">
                  <c:v>3.3742722999018699</c:v>
                </c:pt>
                <c:pt idx="8516">
                  <c:v>3.3935599464075801</c:v>
                </c:pt>
                <c:pt idx="8517">
                  <c:v>3.4567422437664601</c:v>
                </c:pt>
                <c:pt idx="8518">
                  <c:v>3.4735235982632702</c:v>
                </c:pt>
                <c:pt idx="8519">
                  <c:v>3.4906378764010202</c:v>
                </c:pt>
                <c:pt idx="8520">
                  <c:v>3.5061446923716399</c:v>
                </c:pt>
                <c:pt idx="8521">
                  <c:v>3.5220180053405099</c:v>
                </c:pt>
                <c:pt idx="8522">
                  <c:v>3.5373871968746502</c:v>
                </c:pt>
                <c:pt idx="8523">
                  <c:v>3.5522065164394601</c:v>
                </c:pt>
                <c:pt idx="8524">
                  <c:v>3.56660977470281</c:v>
                </c:pt>
                <c:pt idx="8525">
                  <c:v>3.6177610570707501</c:v>
                </c:pt>
                <c:pt idx="8526">
                  <c:v>3.6297553181534501</c:v>
                </c:pt>
                <c:pt idx="8527">
                  <c:v>3.6422537906812198</c:v>
                </c:pt>
                <c:pt idx="8528">
                  <c:v>3.6555128832897998</c:v>
                </c:pt>
                <c:pt idx="8529">
                  <c:v>3.6677454387897899</c:v>
                </c:pt>
                <c:pt idx="8530">
                  <c:v>3.6804912611713001</c:v>
                </c:pt>
                <c:pt idx="8531">
                  <c:v>3.6922725891024402</c:v>
                </c:pt>
                <c:pt idx="8532">
                  <c:v>3.7048038580503602</c:v>
                </c:pt>
                <c:pt idx="8533">
                  <c:v>3.74831003632409</c:v>
                </c:pt>
                <c:pt idx="8534">
                  <c:v>3.7593738473450098</c:v>
                </c:pt>
                <c:pt idx="8535">
                  <c:v>3.77019150814658</c:v>
                </c:pt>
                <c:pt idx="8536">
                  <c:v>3.7810327667330399</c:v>
                </c:pt>
                <c:pt idx="8537">
                  <c:v>3.79203287132446</c:v>
                </c:pt>
                <c:pt idx="8538">
                  <c:v>3.8020462358730001</c:v>
                </c:pt>
                <c:pt idx="8539">
                  <c:v>3.8121491881774201</c:v>
                </c:pt>
                <c:pt idx="8540">
                  <c:v>3.8218678076963299</c:v>
                </c:pt>
                <c:pt idx="8541">
                  <c:v>3.9005875617212298</c:v>
                </c:pt>
                <c:pt idx="8542">
                  <c:v>3.9064224816738702</c:v>
                </c:pt>
                <c:pt idx="8543">
                  <c:v>3.9147184003840301</c:v>
                </c:pt>
                <c:pt idx="8544">
                  <c:v>3.9225652382333598</c:v>
                </c:pt>
                <c:pt idx="8545">
                  <c:v>3.9298637480424099</c:v>
                </c:pt>
                <c:pt idx="8546">
                  <c:v>3.9359283180957201</c:v>
                </c:pt>
                <c:pt idx="8547">
                  <c:v>3.9420043331359098</c:v>
                </c:pt>
                <c:pt idx="8548">
                  <c:v>3.94746136293635</c:v>
                </c:pt>
                <c:pt idx="8549">
                  <c:v>3.9707355594345199</c:v>
                </c:pt>
                <c:pt idx="8550">
                  <c:v>3.97451419484839</c:v>
                </c:pt>
                <c:pt idx="8551">
                  <c:v>3.9780246404756099</c:v>
                </c:pt>
                <c:pt idx="8552">
                  <c:v>3.9804159096495901</c:v>
                </c:pt>
                <c:pt idx="8553">
                  <c:v>3.9825929100428099</c:v>
                </c:pt>
                <c:pt idx="8554">
                  <c:v>3.9841072201416199</c:v>
                </c:pt>
                <c:pt idx="8555">
                  <c:v>3.98497004181732</c:v>
                </c:pt>
                <c:pt idx="8556">
                  <c:v>3.9852021998875502</c:v>
                </c:pt>
                <c:pt idx="8557">
                  <c:v>3.99310464212307</c:v>
                </c:pt>
                <c:pt idx="8558">
                  <c:v>3.9918400853820502</c:v>
                </c:pt>
                <c:pt idx="8559">
                  <c:v>3.9903103752149098</c:v>
                </c:pt>
                <c:pt idx="8560">
                  <c:v>3.9883278857231899</c:v>
                </c:pt>
                <c:pt idx="8561">
                  <c:v>3.9859521215260498</c:v>
                </c:pt>
                <c:pt idx="8562">
                  <c:v>3.98305215144071</c:v>
                </c:pt>
                <c:pt idx="8563">
                  <c:v>3.9798599894053699</c:v>
                </c:pt>
                <c:pt idx="8564">
                  <c:v>3.97627155316817</c:v>
                </c:pt>
                <c:pt idx="8565">
                  <c:v>3.9741337848610798</c:v>
                </c:pt>
                <c:pt idx="8566">
                  <c:v>3.9700942617158899</c:v>
                </c:pt>
                <c:pt idx="8567">
                  <c:v>3.9658969064085698</c:v>
                </c:pt>
                <c:pt idx="8568">
                  <c:v>3.96156174523448</c:v>
                </c:pt>
                <c:pt idx="8569">
                  <c:v>3.9571697055748101</c:v>
                </c:pt>
                <c:pt idx="8570">
                  <c:v>3.9527513861163301</c:v>
                </c:pt>
                <c:pt idx="8571">
                  <c:v>3.9483245214510299</c:v>
                </c:pt>
                <c:pt idx="8572">
                  <c:v>3.9439438879386302</c:v>
                </c:pt>
                <c:pt idx="8573">
                  <c:v>3.94044015531825</c:v>
                </c:pt>
                <c:pt idx="8574">
                  <c:v>3.9360223943913901</c:v>
                </c:pt>
                <c:pt idx="8575">
                  <c:v>3.93172973340539</c:v>
                </c:pt>
                <c:pt idx="8576">
                  <c:v>3.9278838370450702</c:v>
                </c:pt>
                <c:pt idx="8577">
                  <c:v>3.9242613661315202</c:v>
                </c:pt>
                <c:pt idx="8578">
                  <c:v>3.9208469172261302</c:v>
                </c:pt>
                <c:pt idx="8579">
                  <c:v>3.91768757728543</c:v>
                </c:pt>
                <c:pt idx="8580">
                  <c:v>3.9147466995602298</c:v>
                </c:pt>
                <c:pt idx="8581">
                  <c:v>3.9157083732107698</c:v>
                </c:pt>
                <c:pt idx="8582">
                  <c:v>3.91308261956766</c:v>
                </c:pt>
                <c:pt idx="8583">
                  <c:v>3.9108046408469601</c:v>
                </c:pt>
                <c:pt idx="8584">
                  <c:v>3.9087397161438302</c:v>
                </c:pt>
                <c:pt idx="8585">
                  <c:v>3.9069094511175999</c:v>
                </c:pt>
                <c:pt idx="8586">
                  <c:v>3.90525717360131</c:v>
                </c:pt>
                <c:pt idx="8587">
                  <c:v>3.9037601780767601</c:v>
                </c:pt>
                <c:pt idx="8588">
                  <c:v>3.90234803821253</c:v>
                </c:pt>
                <c:pt idx="8589">
                  <c:v>3.9069234951057101</c:v>
                </c:pt>
                <c:pt idx="8590">
                  <c:v>3.9054164124146</c:v>
                </c:pt>
                <c:pt idx="8591">
                  <c:v>3.9042298509636102</c:v>
                </c:pt>
                <c:pt idx="8592">
                  <c:v>3.9029800607295599</c:v>
                </c:pt>
                <c:pt idx="8593">
                  <c:v>3.9017800631041601</c:v>
                </c:pt>
                <c:pt idx="8594">
                  <c:v>3.9005635012943198</c:v>
                </c:pt>
                <c:pt idx="8595">
                  <c:v>3.8992665369805501</c:v>
                </c:pt>
                <c:pt idx="8596">
                  <c:v>3.8979162366250701</c:v>
                </c:pt>
                <c:pt idx="8597">
                  <c:v>3.90162426786189</c:v>
                </c:pt>
                <c:pt idx="8598">
                  <c:v>3.8998662820942198</c:v>
                </c:pt>
                <c:pt idx="8599">
                  <c:v>3.89820922015176</c:v>
                </c:pt>
                <c:pt idx="8600">
                  <c:v>3.8964821415617399</c:v>
                </c:pt>
                <c:pt idx="8601">
                  <c:v>3.89466738579788</c:v>
                </c:pt>
                <c:pt idx="8602">
                  <c:v>3.8927736792809302</c:v>
                </c:pt>
                <c:pt idx="8603">
                  <c:v>3.8907322151676298</c:v>
                </c:pt>
                <c:pt idx="8604">
                  <c:v>3.8887462218332001</c:v>
                </c:pt>
                <c:pt idx="8605">
                  <c:v>3.89067634152067</c:v>
                </c:pt>
                <c:pt idx="8606">
                  <c:v>3.8885512517875398</c:v>
                </c:pt>
                <c:pt idx="8607">
                  <c:v>3.8865921296078301</c:v>
                </c:pt>
                <c:pt idx="8608">
                  <c:v>3.8848006378584801</c:v>
                </c:pt>
                <c:pt idx="8609">
                  <c:v>3.8830679353208999</c:v>
                </c:pt>
                <c:pt idx="8610">
                  <c:v>3.88156057288534</c:v>
                </c:pt>
                <c:pt idx="8611">
                  <c:v>3.8802247883811001</c:v>
                </c:pt>
                <c:pt idx="8612">
                  <c:v>3.8792114096812602</c:v>
                </c:pt>
                <c:pt idx="8613">
                  <c:v>3.88504849841831</c:v>
                </c:pt>
                <c:pt idx="8614">
                  <c:v>3.8847560740291698</c:v>
                </c:pt>
                <c:pt idx="8615">
                  <c:v>3.8848193366817401</c:v>
                </c:pt>
                <c:pt idx="8616">
                  <c:v>3.88512538677158</c:v>
                </c:pt>
                <c:pt idx="8617">
                  <c:v>3.8861028922475001</c:v>
                </c:pt>
                <c:pt idx="8618">
                  <c:v>3.8875880040706301</c:v>
                </c:pt>
                <c:pt idx="8619">
                  <c:v>3.8896361444183798</c:v>
                </c:pt>
                <c:pt idx="8620">
                  <c:v>3.8922268792188199</c:v>
                </c:pt>
                <c:pt idx="8621">
                  <c:v>3.90985387389249</c:v>
                </c:pt>
                <c:pt idx="8622">
                  <c:v>3.9132337154633401</c:v>
                </c:pt>
                <c:pt idx="8623">
                  <c:v>3.9172605692419702</c:v>
                </c:pt>
                <c:pt idx="8624">
                  <c:v>3.9218468341458799</c:v>
                </c:pt>
                <c:pt idx="8625">
                  <c:v>3.9274972740691498</c:v>
                </c:pt>
                <c:pt idx="8626">
                  <c:v>3.93312020177803</c:v>
                </c:pt>
                <c:pt idx="8627">
                  <c:v>3.9395016895063</c:v>
                </c:pt>
                <c:pt idx="8628">
                  <c:v>3.9463621165079501</c:v>
                </c:pt>
                <c:pt idx="8629">
                  <c:v>3.9761187119700701</c:v>
                </c:pt>
                <c:pt idx="8630">
                  <c:v>3.98322452061959</c:v>
                </c:pt>
                <c:pt idx="8631">
                  <c:v>3.9906038650362401</c:v>
                </c:pt>
                <c:pt idx="8632">
                  <c:v>3.9988130931319099</c:v>
                </c:pt>
                <c:pt idx="8633">
                  <c:v>4.0071971440822702</c:v>
                </c:pt>
                <c:pt idx="8634">
                  <c:v>4.0156954204904602</c:v>
                </c:pt>
                <c:pt idx="8635">
                  <c:v>4.0243223190430797</c:v>
                </c:pt>
                <c:pt idx="8636">
                  <c:v>4.0329426160684196</c:v>
                </c:pt>
                <c:pt idx="8637">
                  <c:v>4.0664307581497301</c:v>
                </c:pt>
                <c:pt idx="8638">
                  <c:v>4.0737946206889601</c:v>
                </c:pt>
                <c:pt idx="8639">
                  <c:v>4.0820811763071498</c:v>
                </c:pt>
                <c:pt idx="8640">
                  <c:v>4.0901274514180397</c:v>
                </c:pt>
                <c:pt idx="8641">
                  <c:v>4.0979575999204698</c:v>
                </c:pt>
                <c:pt idx="8642">
                  <c:v>4.1054480800798698</c:v>
                </c:pt>
                <c:pt idx="8643">
                  <c:v>4.1125554629352203</c:v>
                </c:pt>
                <c:pt idx="8644">
                  <c:v>4.1192449726112699</c:v>
                </c:pt>
                <c:pt idx="8645">
                  <c:v>4.1456188248630497</c:v>
                </c:pt>
                <c:pt idx="8646">
                  <c:v>4.1505155235601698</c:v>
                </c:pt>
                <c:pt idx="8647">
                  <c:v>4.1557914904815298</c:v>
                </c:pt>
                <c:pt idx="8648">
                  <c:v>4.1605817951419803</c:v>
                </c:pt>
                <c:pt idx="8649">
                  <c:v>4.1648873200824204</c:v>
                </c:pt>
                <c:pt idx="8650">
                  <c:v>4.1687137000349503</c:v>
                </c:pt>
                <c:pt idx="8651">
                  <c:v>4.1717534606649904</c:v>
                </c:pt>
                <c:pt idx="8652">
                  <c:v>4.17459965527659</c:v>
                </c:pt>
                <c:pt idx="8653">
                  <c:v>4.1896484651208397</c:v>
                </c:pt>
                <c:pt idx="8654">
                  <c:v>4.1913552187529799</c:v>
                </c:pt>
                <c:pt idx="8655">
                  <c:v>4.1929499689238101</c:v>
                </c:pt>
                <c:pt idx="8656">
                  <c:v>4.1939788703007697</c:v>
                </c:pt>
                <c:pt idx="8657">
                  <c:v>4.1949108698062201</c:v>
                </c:pt>
                <c:pt idx="8658">
                  <c:v>4.1952118205019602</c:v>
                </c:pt>
                <c:pt idx="8659">
                  <c:v>4.1953834065553197</c:v>
                </c:pt>
                <c:pt idx="8660">
                  <c:v>4.1952456693628504</c:v>
                </c:pt>
                <c:pt idx="8661">
                  <c:v>4.2024829619367496</c:v>
                </c:pt>
                <c:pt idx="8662">
                  <c:v>4.2016277551919901</c:v>
                </c:pt>
                <c:pt idx="8663">
                  <c:v>4.2007290401372002</c:v>
                </c:pt>
                <c:pt idx="8664">
                  <c:v>4.1993576683845504</c:v>
                </c:pt>
                <c:pt idx="8665">
                  <c:v>4.1979426271426403</c:v>
                </c:pt>
                <c:pt idx="8666">
                  <c:v>4.1963006755962704</c:v>
                </c:pt>
                <c:pt idx="8667">
                  <c:v>4.1944337581932398</c:v>
                </c:pt>
                <c:pt idx="8668">
                  <c:v>4.1923397981989599</c:v>
                </c:pt>
                <c:pt idx="8669">
                  <c:v>4.1944771161170102</c:v>
                </c:pt>
                <c:pt idx="8670">
                  <c:v>4.1918229664350202</c:v>
                </c:pt>
                <c:pt idx="8671">
                  <c:v>4.1889048003405396</c:v>
                </c:pt>
                <c:pt idx="8672">
                  <c:v>4.1858292563458201</c:v>
                </c:pt>
                <c:pt idx="8673">
                  <c:v>4.1825046901274696</c:v>
                </c:pt>
                <c:pt idx="8674">
                  <c:v>4.1788885555819499</c:v>
                </c:pt>
                <c:pt idx="8675">
                  <c:v>4.1749661694511797</c:v>
                </c:pt>
                <c:pt idx="8676">
                  <c:v>4.1707421460995704</c:v>
                </c:pt>
                <c:pt idx="8677">
                  <c:v>4.1663315624441903</c:v>
                </c:pt>
                <c:pt idx="8678">
                  <c:v>4.1614749839658698</c:v>
                </c:pt>
                <c:pt idx="8679">
                  <c:v>4.1562402329093402</c:v>
                </c:pt>
                <c:pt idx="8680">
                  <c:v>4.1506925748074597</c:v>
                </c:pt>
                <c:pt idx="8681">
                  <c:v>4.1447720287961802</c:v>
                </c:pt>
                <c:pt idx="8682">
                  <c:v>4.1385934006875997</c:v>
                </c:pt>
                <c:pt idx="8683">
                  <c:v>4.13200741282074</c:v>
                </c:pt>
                <c:pt idx="8684">
                  <c:v>4.12507851239552</c:v>
                </c:pt>
                <c:pt idx="8685">
                  <c:v>4.1122413276491896</c:v>
                </c:pt>
                <c:pt idx="8686">
                  <c:v>4.1049027513673799</c:v>
                </c:pt>
                <c:pt idx="8687">
                  <c:v>4.09702593660578</c:v>
                </c:pt>
                <c:pt idx="8688">
                  <c:v>4.0890464407880396</c:v>
                </c:pt>
                <c:pt idx="8689">
                  <c:v>4.0806515523322799</c:v>
                </c:pt>
                <c:pt idx="8690">
                  <c:v>4.0720702277214498</c:v>
                </c:pt>
                <c:pt idx="8691">
                  <c:v>4.0634816641628602</c:v>
                </c:pt>
                <c:pt idx="8692">
                  <c:v>4.0544838822207003</c:v>
                </c:pt>
                <c:pt idx="8693">
                  <c:v>4.0354552005765196</c:v>
                </c:pt>
                <c:pt idx="8694">
                  <c:v>4.0263559419700696</c:v>
                </c:pt>
                <c:pt idx="8695">
                  <c:v>4.0168954930186</c:v>
                </c:pt>
                <c:pt idx="8696">
                  <c:v>4.0072960149149699</c:v>
                </c:pt>
                <c:pt idx="8697">
                  <c:v>3.9975701488169202</c:v>
                </c:pt>
                <c:pt idx="8698">
                  <c:v>3.98789755009473</c:v>
                </c:pt>
                <c:pt idx="8699">
                  <c:v>3.9781186062318699</c:v>
                </c:pt>
                <c:pt idx="8700">
                  <c:v>3.9679969656088199</c:v>
                </c:pt>
                <c:pt idx="8701">
                  <c:v>3.9460422373469002</c:v>
                </c:pt>
                <c:pt idx="8702">
                  <c:v>3.9359898565166298</c:v>
                </c:pt>
                <c:pt idx="8703">
                  <c:v>3.9254523292508101</c:v>
                </c:pt>
                <c:pt idx="8704">
                  <c:v>3.9150819959303802</c:v>
                </c:pt>
                <c:pt idx="8705">
                  <c:v>3.9044836190821099</c:v>
                </c:pt>
                <c:pt idx="8706">
                  <c:v>3.8938360413433801</c:v>
                </c:pt>
                <c:pt idx="8707">
                  <c:v>3.88293071037518</c:v>
                </c:pt>
                <c:pt idx="8708">
                  <c:v>3.87195184888084</c:v>
                </c:pt>
                <c:pt idx="8709">
                  <c:v>3.8466758305067601</c:v>
                </c:pt>
                <c:pt idx="8710">
                  <c:v>3.8352126334177798</c:v>
                </c:pt>
                <c:pt idx="8711">
                  <c:v>3.82366330587893</c:v>
                </c:pt>
                <c:pt idx="8712">
                  <c:v>3.8117698795153698</c:v>
                </c:pt>
                <c:pt idx="8713">
                  <c:v>3.7997959726980501</c:v>
                </c:pt>
                <c:pt idx="8714">
                  <c:v>3.78747553664298</c:v>
                </c:pt>
                <c:pt idx="8715">
                  <c:v>3.77510793161863</c:v>
                </c:pt>
                <c:pt idx="8716">
                  <c:v>3.76242752308998</c:v>
                </c:pt>
                <c:pt idx="8717">
                  <c:v>3.7323988450811498</c:v>
                </c:pt>
                <c:pt idx="8718">
                  <c:v>3.71969766057124</c:v>
                </c:pt>
                <c:pt idx="8719">
                  <c:v>3.7068588225015402</c:v>
                </c:pt>
                <c:pt idx="8720">
                  <c:v>3.69421399435568</c:v>
                </c:pt>
                <c:pt idx="8721">
                  <c:v>3.6815710956348902</c:v>
                </c:pt>
                <c:pt idx="8722">
                  <c:v>3.6692700257191899</c:v>
                </c:pt>
                <c:pt idx="8723">
                  <c:v>3.65717648758267</c:v>
                </c:pt>
                <c:pt idx="8724">
                  <c:v>3.64558674092414</c:v>
                </c:pt>
                <c:pt idx="8725">
                  <c:v>3.6199012476189001</c:v>
                </c:pt>
                <c:pt idx="8726">
                  <c:v>3.6092662784525502</c:v>
                </c:pt>
                <c:pt idx="8727">
                  <c:v>3.5996973710732698</c:v>
                </c:pt>
                <c:pt idx="8728">
                  <c:v>3.5906547382603899</c:v>
                </c:pt>
                <c:pt idx="8729">
                  <c:v>3.58251697853277</c:v>
                </c:pt>
                <c:pt idx="8730">
                  <c:v>3.5753133344679502</c:v>
                </c:pt>
                <c:pt idx="8731">
                  <c:v>3.5691223609053702</c:v>
                </c:pt>
                <c:pt idx="8732">
                  <c:v>3.5639809994966498</c:v>
                </c:pt>
                <c:pt idx="8733">
                  <c:v>3.5582268946691902</c:v>
                </c:pt>
                <c:pt idx="8734">
                  <c:v>3.5552267135904301</c:v>
                </c:pt>
                <c:pt idx="8735">
                  <c:v>3.5532934257140099</c:v>
                </c:pt>
                <c:pt idx="8736">
                  <c:v>3.5523943661828601</c:v>
                </c:pt>
                <c:pt idx="8737">
                  <c:v>3.55249808764562</c:v>
                </c:pt>
                <c:pt idx="8738">
                  <c:v>3.55351935119011</c:v>
                </c:pt>
                <c:pt idx="8739">
                  <c:v>3.5554017272212599</c:v>
                </c:pt>
                <c:pt idx="8740">
                  <c:v>3.55808105315336</c:v>
                </c:pt>
                <c:pt idx="8741">
                  <c:v>3.5739215309043399</c:v>
                </c:pt>
                <c:pt idx="8742">
                  <c:v>3.5773021555349298</c:v>
                </c:pt>
                <c:pt idx="8743">
                  <c:v>3.5818219029021798</c:v>
                </c:pt>
                <c:pt idx="8744">
                  <c:v>3.58679233858888</c:v>
                </c:pt>
                <c:pt idx="8745">
                  <c:v>3.5921409319625401</c:v>
                </c:pt>
                <c:pt idx="8746">
                  <c:v>3.5977986072039201</c:v>
                </c:pt>
                <c:pt idx="8747">
                  <c:v>3.6033068188531598</c:v>
                </c:pt>
                <c:pt idx="8748">
                  <c:v>3.6093963713929802</c:v>
                </c:pt>
                <c:pt idx="8749">
                  <c:v>3.63392809424893</c:v>
                </c:pt>
                <c:pt idx="8750">
                  <c:v>3.63974065436219</c:v>
                </c:pt>
                <c:pt idx="8751">
                  <c:v>3.6459450742270501</c:v>
                </c:pt>
                <c:pt idx="8752">
                  <c:v>3.65215565220978</c:v>
                </c:pt>
                <c:pt idx="8753">
                  <c:v>3.65786659234189</c:v>
                </c:pt>
                <c:pt idx="8754">
                  <c:v>3.6639471609930498</c:v>
                </c:pt>
                <c:pt idx="8755">
                  <c:v>3.6699007968753601</c:v>
                </c:pt>
                <c:pt idx="8756">
                  <c:v>3.6757741120583698</c:v>
                </c:pt>
                <c:pt idx="8757">
                  <c:v>3.6996228567074199</c:v>
                </c:pt>
                <c:pt idx="8758">
                  <c:v>3.7048411521340898</c:v>
                </c:pt>
                <c:pt idx="8759">
                  <c:v>3.71017648025152</c:v>
                </c:pt>
                <c:pt idx="8760">
                  <c:v>3.7152830271266</c:v>
                </c:pt>
                <c:pt idx="8761">
                  <c:v>3.7206384257531702</c:v>
                </c:pt>
                <c:pt idx="8762">
                  <c:v>3.7255116059016302</c:v>
                </c:pt>
                <c:pt idx="8763">
                  <c:v>3.7306723629776699</c:v>
                </c:pt>
                <c:pt idx="8764">
                  <c:v>3.73546160695494</c:v>
                </c:pt>
                <c:pt idx="8765">
                  <c:v>3.75674971092152</c:v>
                </c:pt>
                <c:pt idx="8766">
                  <c:v>3.76121727511411</c:v>
                </c:pt>
                <c:pt idx="8767">
                  <c:v>3.7655892751438702</c:v>
                </c:pt>
                <c:pt idx="8768">
                  <c:v>3.7702179836049998</c:v>
                </c:pt>
                <c:pt idx="8769">
                  <c:v>3.7743988428243598</c:v>
                </c:pt>
                <c:pt idx="8770">
                  <c:v>3.7789161803041602</c:v>
                </c:pt>
                <c:pt idx="8771">
                  <c:v>3.78282263787364</c:v>
                </c:pt>
                <c:pt idx="8772">
                  <c:v>3.7866155024638402</c:v>
                </c:pt>
                <c:pt idx="8773">
                  <c:v>3.8050065536003901</c:v>
                </c:pt>
                <c:pt idx="8774">
                  <c:v>3.8081399653724701</c:v>
                </c:pt>
                <c:pt idx="8775">
                  <c:v>3.8114653076254599</c:v>
                </c:pt>
                <c:pt idx="8776">
                  <c:v>3.81445568875764</c:v>
                </c:pt>
                <c:pt idx="8777">
                  <c:v>3.8170557659208302</c:v>
                </c:pt>
                <c:pt idx="8778">
                  <c:v>3.81901280789479</c:v>
                </c:pt>
                <c:pt idx="8779">
                  <c:v>3.8207011884601401</c:v>
                </c:pt>
                <c:pt idx="8780">
                  <c:v>3.8218610590429201</c:v>
                </c:pt>
                <c:pt idx="8781">
                  <c:v>3.8300067114245402</c:v>
                </c:pt>
                <c:pt idx="8782">
                  <c:v>3.8295469611411699</c:v>
                </c:pt>
                <c:pt idx="8783">
                  <c:v>3.82853992963696</c:v>
                </c:pt>
                <c:pt idx="8784">
                  <c:v>3.8266395557792201</c:v>
                </c:pt>
                <c:pt idx="8785">
                  <c:v>3.8237695253281099</c:v>
                </c:pt>
                <c:pt idx="8786">
                  <c:v>3.8198915201440999</c:v>
                </c:pt>
                <c:pt idx="8787">
                  <c:v>3.8148651561887799</c:v>
                </c:pt>
                <c:pt idx="8788">
                  <c:v>3.8087085061995598</c:v>
                </c:pt>
                <c:pt idx="8789">
                  <c:v>3.79257360399003</c:v>
                </c:pt>
                <c:pt idx="8790">
                  <c:v>3.7840524008225298</c:v>
                </c:pt>
                <c:pt idx="8791">
                  <c:v>3.7739577809300999</c:v>
                </c:pt>
                <c:pt idx="8792">
                  <c:v>3.7624403927244301</c:v>
                </c:pt>
                <c:pt idx="8793">
                  <c:v>3.7497123591466299</c:v>
                </c:pt>
                <c:pt idx="8794">
                  <c:v>3.7353955979989801</c:v>
                </c:pt>
                <c:pt idx="8795">
                  <c:v>3.7196483061024002</c:v>
                </c:pt>
                <c:pt idx="8796">
                  <c:v>3.7025997895410199</c:v>
                </c:pt>
                <c:pt idx="8797">
                  <c:v>3.6072554204155001</c:v>
                </c:pt>
                <c:pt idx="8798">
                  <c:v>3.5913598740734098</c:v>
                </c:pt>
                <c:pt idx="8799">
                  <c:v>3.5705903740125402</c:v>
                </c:pt>
                <c:pt idx="8800">
                  <c:v>3.5488364966017598</c:v>
                </c:pt>
                <c:pt idx="8801">
                  <c:v>3.5260946821264301</c:v>
                </c:pt>
                <c:pt idx="8802">
                  <c:v>3.50260676008907</c:v>
                </c:pt>
                <c:pt idx="8803">
                  <c:v>3.47837558035175</c:v>
                </c:pt>
                <c:pt idx="8804">
                  <c:v>3.4539785096340099</c:v>
                </c:pt>
                <c:pt idx="8805">
                  <c:v>3.3850332996928798</c:v>
                </c:pt>
                <c:pt idx="8806">
                  <c:v>3.3616324268298801</c:v>
                </c:pt>
                <c:pt idx="8807">
                  <c:v>3.3361608090327399</c:v>
                </c:pt>
                <c:pt idx="8808">
                  <c:v>3.3105875787877501</c:v>
                </c:pt>
                <c:pt idx="8809">
                  <c:v>3.2851593804754802</c:v>
                </c:pt>
                <c:pt idx="8810">
                  <c:v>3.2603154220020198</c:v>
                </c:pt>
                <c:pt idx="8811">
                  <c:v>3.2364682766072002</c:v>
                </c:pt>
                <c:pt idx="8812">
                  <c:v>3.2121173262322902</c:v>
                </c:pt>
                <c:pt idx="8813">
                  <c:v>3.1470456709794501</c:v>
                </c:pt>
                <c:pt idx="8814">
                  <c:v>3.1247863571984902</c:v>
                </c:pt>
                <c:pt idx="8815">
                  <c:v>3.1024397316821801</c:v>
                </c:pt>
                <c:pt idx="8816">
                  <c:v>3.0808329475466198</c:v>
                </c:pt>
                <c:pt idx="8817">
                  <c:v>3.0608006732714799</c:v>
                </c:pt>
                <c:pt idx="8818">
                  <c:v>3.04115021431691</c:v>
                </c:pt>
                <c:pt idx="8819">
                  <c:v>3.0221901776531102</c:v>
                </c:pt>
                <c:pt idx="8820">
                  <c:v>3.0040845600725601</c:v>
                </c:pt>
                <c:pt idx="8821">
                  <c:v>2.9578958973532301</c:v>
                </c:pt>
                <c:pt idx="8822">
                  <c:v>2.9423005430095102</c:v>
                </c:pt>
                <c:pt idx="8823">
                  <c:v>2.9270175659399502</c:v>
                </c:pt>
                <c:pt idx="8824">
                  <c:v>2.9133267177862101</c:v>
                </c:pt>
                <c:pt idx="8825">
                  <c:v>2.8997750331491599</c:v>
                </c:pt>
                <c:pt idx="8826">
                  <c:v>2.8870286604648898</c:v>
                </c:pt>
                <c:pt idx="8827">
                  <c:v>2.87503482606038</c:v>
                </c:pt>
                <c:pt idx="8828">
                  <c:v>2.8637361661738301</c:v>
                </c:pt>
                <c:pt idx="8829">
                  <c:v>2.8362839766625498</c:v>
                </c:pt>
                <c:pt idx="8830">
                  <c:v>2.8261896734947198</c:v>
                </c:pt>
                <c:pt idx="8831">
                  <c:v>2.8169185972531099</c:v>
                </c:pt>
                <c:pt idx="8832">
                  <c:v>2.8077090834535898</c:v>
                </c:pt>
                <c:pt idx="8833">
                  <c:v>2.7987548174665098</c:v>
                </c:pt>
                <c:pt idx="8834">
                  <c:v>2.7900407774038798</c:v>
                </c:pt>
                <c:pt idx="8835">
                  <c:v>2.7814848269185499</c:v>
                </c:pt>
                <c:pt idx="8836">
                  <c:v>2.7729400632633201</c:v>
                </c:pt>
                <c:pt idx="8837">
                  <c:v>2.7505527642057799</c:v>
                </c:pt>
                <c:pt idx="8838">
                  <c:v>2.7424973170004501</c:v>
                </c:pt>
                <c:pt idx="8839">
                  <c:v>2.7336006762228999</c:v>
                </c:pt>
                <c:pt idx="8840">
                  <c:v>2.7244293668250599</c:v>
                </c:pt>
                <c:pt idx="8841">
                  <c:v>2.7148574140686899</c:v>
                </c:pt>
                <c:pt idx="8842">
                  <c:v>2.7049062600400999</c:v>
                </c:pt>
                <c:pt idx="8843">
                  <c:v>2.6945384428509702</c:v>
                </c:pt>
                <c:pt idx="8844">
                  <c:v>2.68406987501927</c:v>
                </c:pt>
                <c:pt idx="8845">
                  <c:v>2.6534224418260401</c:v>
                </c:pt>
                <c:pt idx="8846">
                  <c:v>2.6420322296577199</c:v>
                </c:pt>
                <c:pt idx="8847">
                  <c:v>2.6296721782877799</c:v>
                </c:pt>
                <c:pt idx="8848">
                  <c:v>2.6169007156867798</c:v>
                </c:pt>
                <c:pt idx="8849">
                  <c:v>2.6036824706025601</c:v>
                </c:pt>
                <c:pt idx="8850">
                  <c:v>2.59007043032044</c:v>
                </c:pt>
                <c:pt idx="8851">
                  <c:v>2.5766677544019698</c:v>
                </c:pt>
                <c:pt idx="8852">
                  <c:v>2.56246606733212</c:v>
                </c:pt>
                <c:pt idx="8853">
                  <c:v>2.5234851151456801</c:v>
                </c:pt>
                <c:pt idx="8854">
                  <c:v>2.50966212648563</c:v>
                </c:pt>
                <c:pt idx="8855">
                  <c:v>2.4952789080565201</c:v>
                </c:pt>
                <c:pt idx="8856">
                  <c:v>2.4809873209012898</c:v>
                </c:pt>
                <c:pt idx="8857">
                  <c:v>2.4674243454471698</c:v>
                </c:pt>
                <c:pt idx="8858">
                  <c:v>2.45351044859656</c:v>
                </c:pt>
                <c:pt idx="8859">
                  <c:v>2.44050337752775</c:v>
                </c:pt>
                <c:pt idx="8860">
                  <c:v>2.4275117210515802</c:v>
                </c:pt>
                <c:pt idx="8861">
                  <c:v>2.3956310611055498</c:v>
                </c:pt>
                <c:pt idx="8862">
                  <c:v>2.3846094879928099</c:v>
                </c:pt>
                <c:pt idx="8863">
                  <c:v>2.3740138313210402</c:v>
                </c:pt>
                <c:pt idx="8864">
                  <c:v>2.3643370300601698</c:v>
                </c:pt>
                <c:pt idx="8865">
                  <c:v>2.35567802292779</c:v>
                </c:pt>
                <c:pt idx="8866">
                  <c:v>2.34834607424634</c:v>
                </c:pt>
                <c:pt idx="8867">
                  <c:v>2.3419129208198002</c:v>
                </c:pt>
                <c:pt idx="8868">
                  <c:v>2.3366539871305299</c:v>
                </c:pt>
                <c:pt idx="8869">
                  <c:v>2.3288176100042599</c:v>
                </c:pt>
                <c:pt idx="8870">
                  <c:v>2.3260551530037201</c:v>
                </c:pt>
                <c:pt idx="8871">
                  <c:v>2.3244739027068002</c:v>
                </c:pt>
                <c:pt idx="8872">
                  <c:v>2.3241484116873399</c:v>
                </c:pt>
                <c:pt idx="8873">
                  <c:v>2.3250109434255299</c:v>
                </c:pt>
                <c:pt idx="8874">
                  <c:v>2.32702313644451</c:v>
                </c:pt>
                <c:pt idx="8875">
                  <c:v>2.3301337854547901</c:v>
                </c:pt>
                <c:pt idx="8876">
                  <c:v>2.3340112231790102</c:v>
                </c:pt>
                <c:pt idx="8877">
                  <c:v>2.3528248639562102</c:v>
                </c:pt>
                <c:pt idx="8878">
                  <c:v>2.35850075408477</c:v>
                </c:pt>
                <c:pt idx="8879">
                  <c:v>2.3648665077642401</c:v>
                </c:pt>
                <c:pt idx="8880">
                  <c:v>2.3718102591646999</c:v>
                </c:pt>
                <c:pt idx="8881">
                  <c:v>2.3796277820701</c:v>
                </c:pt>
                <c:pt idx="8882">
                  <c:v>2.3875048937019101</c:v>
                </c:pt>
                <c:pt idx="8883">
                  <c:v>2.3957268450265201</c:v>
                </c:pt>
                <c:pt idx="8884">
                  <c:v>2.4038182910040802</c:v>
                </c:pt>
                <c:pt idx="8885">
                  <c:v>2.43127465283114</c:v>
                </c:pt>
                <c:pt idx="8886">
                  <c:v>2.4387513998327801</c:v>
                </c:pt>
                <c:pt idx="8887">
                  <c:v>2.4458466712739599</c:v>
                </c:pt>
                <c:pt idx="8888">
                  <c:v>2.4527835263459399</c:v>
                </c:pt>
                <c:pt idx="8889">
                  <c:v>2.45905858044501</c:v>
                </c:pt>
                <c:pt idx="8890">
                  <c:v>2.4645232142282598</c:v>
                </c:pt>
                <c:pt idx="8891">
                  <c:v>2.4691535641878</c:v>
                </c:pt>
                <c:pt idx="8892">
                  <c:v>2.47249338570282</c:v>
                </c:pt>
                <c:pt idx="8893">
                  <c:v>2.48269109770788</c:v>
                </c:pt>
                <c:pt idx="8894">
                  <c:v>2.4837430622315</c:v>
                </c:pt>
                <c:pt idx="8895">
                  <c:v>2.4835611027881601</c:v>
                </c:pt>
                <c:pt idx="8896">
                  <c:v>2.4821155014579799</c:v>
                </c:pt>
                <c:pt idx="8897">
                  <c:v>2.4793286259039</c:v>
                </c:pt>
                <c:pt idx="8898">
                  <c:v>2.47525480044603</c:v>
                </c:pt>
                <c:pt idx="8899">
                  <c:v>2.4698757335567199</c:v>
                </c:pt>
                <c:pt idx="8900">
                  <c:v>2.4629343674311301</c:v>
                </c:pt>
                <c:pt idx="8901">
                  <c:v>2.4430937036175102</c:v>
                </c:pt>
                <c:pt idx="8902">
                  <c:v>2.4339833283500201</c:v>
                </c:pt>
                <c:pt idx="8903">
                  <c:v>2.4236329214402001</c:v>
                </c:pt>
                <c:pt idx="8904">
                  <c:v>2.4122182644923802</c:v>
                </c:pt>
                <c:pt idx="8905">
                  <c:v>2.39966450535487</c:v>
                </c:pt>
                <c:pt idx="8906">
                  <c:v>2.3864235210030902</c:v>
                </c:pt>
                <c:pt idx="8907">
                  <c:v>2.37219887121771</c:v>
                </c:pt>
                <c:pt idx="8908">
                  <c:v>2.3575054157270698</c:v>
                </c:pt>
                <c:pt idx="8909">
                  <c:v>2.3168488793642799</c:v>
                </c:pt>
                <c:pt idx="8910">
                  <c:v>2.30132642411614</c:v>
                </c:pt>
                <c:pt idx="8911">
                  <c:v>2.2854752818407702</c:v>
                </c:pt>
                <c:pt idx="8912">
                  <c:v>2.2688649330839699</c:v>
                </c:pt>
                <c:pt idx="8913">
                  <c:v>2.25253646129151</c:v>
                </c:pt>
                <c:pt idx="8914">
                  <c:v>2.23578101156621</c:v>
                </c:pt>
                <c:pt idx="8915">
                  <c:v>2.21979512024964</c:v>
                </c:pt>
                <c:pt idx="8916">
                  <c:v>2.2039985602789498</c:v>
                </c:pt>
                <c:pt idx="8917">
                  <c:v>2.1626609907504699</c:v>
                </c:pt>
                <c:pt idx="8918">
                  <c:v>2.147648390774</c:v>
                </c:pt>
                <c:pt idx="8919">
                  <c:v>2.1326702175974201</c:v>
                </c:pt>
                <c:pt idx="8920">
                  <c:v>2.1187798422165298</c:v>
                </c:pt>
                <c:pt idx="8921">
                  <c:v>2.1058182273462398</c:v>
                </c:pt>
                <c:pt idx="8922">
                  <c:v>2.0932921068517198</c:v>
                </c:pt>
                <c:pt idx="8923">
                  <c:v>2.0821923450100202</c:v>
                </c:pt>
                <c:pt idx="8924">
                  <c:v>2.0718521170891102</c:v>
                </c:pt>
                <c:pt idx="8925">
                  <c:v>2.0504529367396001</c:v>
                </c:pt>
                <c:pt idx="8926">
                  <c:v>2.0429253138716099</c:v>
                </c:pt>
                <c:pt idx="8927">
                  <c:v>2.0367041946160298</c:v>
                </c:pt>
                <c:pt idx="8928">
                  <c:v>2.0319606394858898</c:v>
                </c:pt>
                <c:pt idx="8929">
                  <c:v>2.0286628696909998</c:v>
                </c:pt>
                <c:pt idx="8930">
                  <c:v>2.0269142958190201</c:v>
                </c:pt>
                <c:pt idx="8931">
                  <c:v>2.0268356144982498</c:v>
                </c:pt>
                <c:pt idx="8932">
                  <c:v>2.0283176104090899</c:v>
                </c:pt>
                <c:pt idx="8933">
                  <c:v>2.0420767833469702</c:v>
                </c:pt>
                <c:pt idx="8934">
                  <c:v>2.0467317786196402</c:v>
                </c:pt>
                <c:pt idx="8935">
                  <c:v>2.0528319615156101</c:v>
                </c:pt>
                <c:pt idx="8936">
                  <c:v>2.06083341072629</c:v>
                </c:pt>
                <c:pt idx="8937">
                  <c:v>2.06973326904982</c:v>
                </c:pt>
                <c:pt idx="8938">
                  <c:v>2.0805236116194701</c:v>
                </c:pt>
                <c:pt idx="8939">
                  <c:v>2.0921304886977499</c:v>
                </c:pt>
                <c:pt idx="8940">
                  <c:v>2.1045996112115901</c:v>
                </c:pt>
                <c:pt idx="8941">
                  <c:v>2.1493791152961101</c:v>
                </c:pt>
                <c:pt idx="8942">
                  <c:v>2.16326364438553</c:v>
                </c:pt>
                <c:pt idx="8943">
                  <c:v>2.1785933050743198</c:v>
                </c:pt>
                <c:pt idx="8944">
                  <c:v>2.1943922533015501</c:v>
                </c:pt>
                <c:pt idx="8945">
                  <c:v>2.2100778810260802</c:v>
                </c:pt>
                <c:pt idx="8946">
                  <c:v>2.22699276676639</c:v>
                </c:pt>
                <c:pt idx="8947">
                  <c:v>2.2428431011315402</c:v>
                </c:pt>
                <c:pt idx="8948">
                  <c:v>2.2593442380119799</c:v>
                </c:pt>
                <c:pt idx="8949">
                  <c:v>2.31006543127494</c:v>
                </c:pt>
                <c:pt idx="8950">
                  <c:v>2.3241490678271299</c:v>
                </c:pt>
                <c:pt idx="8951">
                  <c:v>2.3388971473475202</c:v>
                </c:pt>
                <c:pt idx="8952">
                  <c:v>2.3527957681076899</c:v>
                </c:pt>
                <c:pt idx="8953">
                  <c:v>2.3657138107734399</c:v>
                </c:pt>
                <c:pt idx="8954">
                  <c:v>2.3775281955994099</c:v>
                </c:pt>
                <c:pt idx="8955">
                  <c:v>2.3880532339181002</c:v>
                </c:pt>
                <c:pt idx="8956">
                  <c:v>2.3967629657652001</c:v>
                </c:pt>
                <c:pt idx="8957">
                  <c:v>2.4243298370355699</c:v>
                </c:pt>
                <c:pt idx="8958">
                  <c:v>2.4305262744571698</c:v>
                </c:pt>
                <c:pt idx="8959">
                  <c:v>2.4348746752074599</c:v>
                </c:pt>
                <c:pt idx="8960">
                  <c:v>2.43793156047508</c:v>
                </c:pt>
                <c:pt idx="8961">
                  <c:v>2.4393982226311901</c:v>
                </c:pt>
                <c:pt idx="8962">
                  <c:v>2.43929221176474</c:v>
                </c:pt>
                <c:pt idx="8963">
                  <c:v>2.4376748713642802</c:v>
                </c:pt>
                <c:pt idx="8964">
                  <c:v>2.4346157115912801</c:v>
                </c:pt>
                <c:pt idx="8965">
                  <c:v>2.42748438242428</c:v>
                </c:pt>
                <c:pt idx="8966">
                  <c:v>2.4217718700534001</c:v>
                </c:pt>
                <c:pt idx="8967">
                  <c:v>2.4146974589727699</c:v>
                </c:pt>
                <c:pt idx="8968">
                  <c:v>2.4067693051774799</c:v>
                </c:pt>
                <c:pt idx="8969">
                  <c:v>2.3981465006856602</c:v>
                </c:pt>
                <c:pt idx="8970">
                  <c:v>2.3885807241146799</c:v>
                </c:pt>
                <c:pt idx="8971">
                  <c:v>2.3784662755441901</c:v>
                </c:pt>
                <c:pt idx="8972">
                  <c:v>2.36796074067014</c:v>
                </c:pt>
                <c:pt idx="8973">
                  <c:v>2.3425567281802202</c:v>
                </c:pt>
                <c:pt idx="8974">
                  <c:v>2.3321268369433601</c:v>
                </c:pt>
                <c:pt idx="8975">
                  <c:v>2.3218206616932999</c:v>
                </c:pt>
                <c:pt idx="8976">
                  <c:v>2.3114515293031701</c:v>
                </c:pt>
                <c:pt idx="8977">
                  <c:v>2.3015847077091198</c:v>
                </c:pt>
                <c:pt idx="8978">
                  <c:v>2.2921849287739402</c:v>
                </c:pt>
                <c:pt idx="8979">
                  <c:v>2.2835018985841402</c:v>
                </c:pt>
                <c:pt idx="8980">
                  <c:v>2.2756275678326601</c:v>
                </c:pt>
                <c:pt idx="8981">
                  <c:v>2.2603050591326701</c:v>
                </c:pt>
                <c:pt idx="8982">
                  <c:v>2.2546025455872098</c:v>
                </c:pt>
                <c:pt idx="8983">
                  <c:v>2.24963828421139</c:v>
                </c:pt>
                <c:pt idx="8984">
                  <c:v>2.2457236177947899</c:v>
                </c:pt>
                <c:pt idx="8985">
                  <c:v>2.24286073622353</c:v>
                </c:pt>
                <c:pt idx="8986">
                  <c:v>2.24104951906026</c:v>
                </c:pt>
                <c:pt idx="8987">
                  <c:v>2.24029424259006</c:v>
                </c:pt>
                <c:pt idx="8988">
                  <c:v>2.24049235205166</c:v>
                </c:pt>
                <c:pt idx="8989">
                  <c:v>2.24870688384827</c:v>
                </c:pt>
                <c:pt idx="8990">
                  <c:v>2.2509234590076801</c:v>
                </c:pt>
                <c:pt idx="8991">
                  <c:v>2.2542950412856002</c:v>
                </c:pt>
                <c:pt idx="8992">
                  <c:v>2.2584140263430901</c:v>
                </c:pt>
                <c:pt idx="8993">
                  <c:v>2.2633701284168399</c:v>
                </c:pt>
                <c:pt idx="8994">
                  <c:v>2.2687596167420101</c:v>
                </c:pt>
                <c:pt idx="8995">
                  <c:v>2.2747201380925501</c:v>
                </c:pt>
                <c:pt idx="8996">
                  <c:v>2.2808847485550601</c:v>
                </c:pt>
                <c:pt idx="8997">
                  <c:v>2.3017251581523901</c:v>
                </c:pt>
                <c:pt idx="8998">
                  <c:v>2.3080502621860601</c:v>
                </c:pt>
                <c:pt idx="8999">
                  <c:v>2.3143914401312502</c:v>
                </c:pt>
                <c:pt idx="9000">
                  <c:v>2.3205167044514901</c:v>
                </c:pt>
                <c:pt idx="9001">
                  <c:v>2.3262611230590902</c:v>
                </c:pt>
                <c:pt idx="9002">
                  <c:v>2.3312379717547702</c:v>
                </c:pt>
                <c:pt idx="9003">
                  <c:v>2.3358466402696201</c:v>
                </c:pt>
                <c:pt idx="9004">
                  <c:v>2.3397091237021299</c:v>
                </c:pt>
                <c:pt idx="9005">
                  <c:v>2.3506694228340099</c:v>
                </c:pt>
                <c:pt idx="9006">
                  <c:v>2.3525867306589601</c:v>
                </c:pt>
                <c:pt idx="9007">
                  <c:v>2.3535743405390099</c:v>
                </c:pt>
                <c:pt idx="9008">
                  <c:v>2.3534662129215498</c:v>
                </c:pt>
                <c:pt idx="9009">
                  <c:v>2.35226070468403</c:v>
                </c:pt>
                <c:pt idx="9010">
                  <c:v>2.3498498377220498</c:v>
                </c:pt>
                <c:pt idx="9011">
                  <c:v>2.3462955879109999</c:v>
                </c:pt>
                <c:pt idx="9012">
                  <c:v>2.3416705244382001</c:v>
                </c:pt>
                <c:pt idx="9013">
                  <c:v>2.32692225151647</c:v>
                </c:pt>
                <c:pt idx="9014">
                  <c:v>2.32011961135191</c:v>
                </c:pt>
                <c:pt idx="9015">
                  <c:v>2.3120153629629701</c:v>
                </c:pt>
                <c:pt idx="9016">
                  <c:v>2.3028997026255298</c:v>
                </c:pt>
                <c:pt idx="9017">
                  <c:v>2.2930789256565101</c:v>
                </c:pt>
                <c:pt idx="9018">
                  <c:v>2.2820355826649599</c:v>
                </c:pt>
                <c:pt idx="9019">
                  <c:v>2.2706021887927501</c:v>
                </c:pt>
                <c:pt idx="9020">
                  <c:v>2.2585010172868101</c:v>
                </c:pt>
                <c:pt idx="9021">
                  <c:v>2.2235990725356198</c:v>
                </c:pt>
                <c:pt idx="9022">
                  <c:v>2.2102844610554899</c:v>
                </c:pt>
                <c:pt idx="9023">
                  <c:v>2.1962027805124902</c:v>
                </c:pt>
                <c:pt idx="9024">
                  <c:v>2.1825040384191801</c:v>
                </c:pt>
                <c:pt idx="9025">
                  <c:v>2.1679706463686998</c:v>
                </c:pt>
                <c:pt idx="9026">
                  <c:v>2.1534599486500499</c:v>
                </c:pt>
                <c:pt idx="9027">
                  <c:v>2.1386579408220698</c:v>
                </c:pt>
                <c:pt idx="9028">
                  <c:v>2.1237411977387599</c:v>
                </c:pt>
                <c:pt idx="9029">
                  <c:v>2.0819736435684102</c:v>
                </c:pt>
                <c:pt idx="9030">
                  <c:v>2.0677280123363202</c:v>
                </c:pt>
                <c:pt idx="9031">
                  <c:v>2.0535631995958501</c:v>
                </c:pt>
                <c:pt idx="9032">
                  <c:v>2.0389160322061799</c:v>
                </c:pt>
                <c:pt idx="9033">
                  <c:v>2.0246084629706398</c:v>
                </c:pt>
                <c:pt idx="9034">
                  <c:v>2.0102655533977098</c:v>
                </c:pt>
                <c:pt idx="9035">
                  <c:v>1.9961027800586599</c:v>
                </c:pt>
                <c:pt idx="9036">
                  <c:v>1.98213323968111</c:v>
                </c:pt>
                <c:pt idx="9037">
                  <c:v>1.94192404773073</c:v>
                </c:pt>
                <c:pt idx="9038">
                  <c:v>1.9300828466520099</c:v>
                </c:pt>
                <c:pt idx="9039">
                  <c:v>1.9165457466118601</c:v>
                </c:pt>
                <c:pt idx="9040">
                  <c:v>1.9035230060148201</c:v>
                </c:pt>
                <c:pt idx="9041">
                  <c:v>1.8903401164568401</c:v>
                </c:pt>
                <c:pt idx="9042">
                  <c:v>1.8778506127601999</c:v>
                </c:pt>
                <c:pt idx="9043">
                  <c:v>1.8649579496795901</c:v>
                </c:pt>
                <c:pt idx="9044">
                  <c:v>1.8527538074274199</c:v>
                </c:pt>
                <c:pt idx="9045">
                  <c:v>1.81682885283345</c:v>
                </c:pt>
                <c:pt idx="9046">
                  <c:v>1.80472032095229</c:v>
                </c:pt>
                <c:pt idx="9047">
                  <c:v>1.7929584245924901</c:v>
                </c:pt>
                <c:pt idx="9048">
                  <c:v>1.7811499442184699</c:v>
                </c:pt>
                <c:pt idx="9049">
                  <c:v>1.7693190617538099</c:v>
                </c:pt>
                <c:pt idx="9050">
                  <c:v>1.75782390416401</c:v>
                </c:pt>
                <c:pt idx="9051">
                  <c:v>1.74604447356426</c:v>
                </c:pt>
                <c:pt idx="9052">
                  <c:v>1.73512555360903</c:v>
                </c:pt>
                <c:pt idx="9053">
                  <c:v>1.67348508729611</c:v>
                </c:pt>
                <c:pt idx="9054">
                  <c:v>1.66459028625386</c:v>
                </c:pt>
                <c:pt idx="9055">
                  <c:v>1.65430035681788</c:v>
                </c:pt>
                <c:pt idx="9056">
                  <c:v>1.6442646259379501</c:v>
                </c:pt>
                <c:pt idx="9057">
                  <c:v>1.6350424585141301</c:v>
                </c:pt>
                <c:pt idx="9058">
                  <c:v>1.62627835508695</c:v>
                </c:pt>
                <c:pt idx="9059">
                  <c:v>1.61761931012671</c:v>
                </c:pt>
                <c:pt idx="9060">
                  <c:v>1.6097268757688701</c:v>
                </c:pt>
                <c:pt idx="9061">
                  <c:v>1.5902555184528</c:v>
                </c:pt>
                <c:pt idx="9062">
                  <c:v>1.5840590343623699</c:v>
                </c:pt>
                <c:pt idx="9063">
                  <c:v>1.5780307464015</c:v>
                </c:pt>
                <c:pt idx="9064">
                  <c:v>1.5726554156382799</c:v>
                </c:pt>
                <c:pt idx="9065">
                  <c:v>1.5679621700222901</c:v>
                </c:pt>
                <c:pt idx="9066">
                  <c:v>1.5639638278122401</c:v>
                </c:pt>
                <c:pt idx="9067">
                  <c:v>1.5606587703786801</c:v>
                </c:pt>
                <c:pt idx="9068">
                  <c:v>1.5581286570922701</c:v>
                </c:pt>
                <c:pt idx="9069">
                  <c:v>1.5548373524852701</c:v>
                </c:pt>
                <c:pt idx="9070">
                  <c:v>1.5536670041099001</c:v>
                </c:pt>
                <c:pt idx="9071">
                  <c:v>1.55320194649919</c:v>
                </c:pt>
                <c:pt idx="9072">
                  <c:v>1.5533971857324</c:v>
                </c:pt>
                <c:pt idx="9073">
                  <c:v>1.5542649118743499</c:v>
                </c:pt>
                <c:pt idx="9074">
                  <c:v>1.55585442214071</c:v>
                </c:pt>
                <c:pt idx="9075">
                  <c:v>1.5580932646624801</c:v>
                </c:pt>
                <c:pt idx="9076">
                  <c:v>1.56096167890224</c:v>
                </c:pt>
                <c:pt idx="9077">
                  <c:v>1.5729353799238901</c:v>
                </c:pt>
                <c:pt idx="9078">
                  <c:v>1.5767019807724401</c:v>
                </c:pt>
                <c:pt idx="9079">
                  <c:v>1.58110659818901</c:v>
                </c:pt>
                <c:pt idx="9080">
                  <c:v>1.5857975674356499</c:v>
                </c:pt>
                <c:pt idx="9081">
                  <c:v>1.5911132923623399</c:v>
                </c:pt>
                <c:pt idx="9082">
                  <c:v>1.5967501672951401</c:v>
                </c:pt>
                <c:pt idx="9083">
                  <c:v>1.6026505243058899</c:v>
                </c:pt>
                <c:pt idx="9084">
                  <c:v>1.6085161223796001</c:v>
                </c:pt>
                <c:pt idx="9085">
                  <c:v>1.62769404535185</c:v>
                </c:pt>
                <c:pt idx="9086">
                  <c:v>1.63070113620242</c:v>
                </c:pt>
                <c:pt idx="9087">
                  <c:v>1.6336946359691</c:v>
                </c:pt>
                <c:pt idx="9088">
                  <c:v>1.6395850552675399</c:v>
                </c:pt>
                <c:pt idx="9089">
                  <c:v>1.64562063894263</c:v>
                </c:pt>
                <c:pt idx="9090">
                  <c:v>1.65121754326671</c:v>
                </c:pt>
                <c:pt idx="9091">
                  <c:v>1.6566955715282099</c:v>
                </c:pt>
                <c:pt idx="9092">
                  <c:v>1.6615273134220201</c:v>
                </c:pt>
                <c:pt idx="9093">
                  <c:v>1.6766578767323901</c:v>
                </c:pt>
                <c:pt idx="9094">
                  <c:v>1.68056724991823</c:v>
                </c:pt>
                <c:pt idx="9095">
                  <c:v>1.6840269479074601</c:v>
                </c:pt>
                <c:pt idx="9096">
                  <c:v>1.6870346888513099</c:v>
                </c:pt>
                <c:pt idx="9097">
                  <c:v>1.68929407717281</c:v>
                </c:pt>
                <c:pt idx="9098">
                  <c:v>1.6909632355030799</c:v>
                </c:pt>
                <c:pt idx="9099">
                  <c:v>1.6921910753573199</c:v>
                </c:pt>
                <c:pt idx="9100">
                  <c:v>1.69270562163511</c:v>
                </c:pt>
                <c:pt idx="9101">
                  <c:v>1.69547756611821</c:v>
                </c:pt>
                <c:pt idx="9102">
                  <c:v>1.6947854712067301</c:v>
                </c:pt>
                <c:pt idx="9103">
                  <c:v>1.6936730540266001</c:v>
                </c:pt>
                <c:pt idx="9104">
                  <c:v>1.6920941637910001</c:v>
                </c:pt>
                <c:pt idx="9105">
                  <c:v>1.6901357688562499</c:v>
                </c:pt>
                <c:pt idx="9106">
                  <c:v>1.68786128147478</c:v>
                </c:pt>
                <c:pt idx="9107">
                  <c:v>1.6853746540651999</c:v>
                </c:pt>
                <c:pt idx="9108">
                  <c:v>1.6827907433345599</c:v>
                </c:pt>
                <c:pt idx="9109">
                  <c:v>1.6795157209566101</c:v>
                </c:pt>
                <c:pt idx="9110">
                  <c:v>1.67710496775255</c:v>
                </c:pt>
                <c:pt idx="9111">
                  <c:v>1.67494266631694</c:v>
                </c:pt>
                <c:pt idx="9112">
                  <c:v>1.6731784293630401</c:v>
                </c:pt>
                <c:pt idx="9113">
                  <c:v>1.6719208188932899</c:v>
                </c:pt>
                <c:pt idx="9114">
                  <c:v>1.6712759741137899</c:v>
                </c:pt>
                <c:pt idx="9115">
                  <c:v>1.6713740120765099</c:v>
                </c:pt>
                <c:pt idx="9116">
                  <c:v>1.67219418788159</c:v>
                </c:pt>
                <c:pt idx="9117">
                  <c:v>1.68238010001678</c:v>
                </c:pt>
                <c:pt idx="9118">
                  <c:v>1.6850972241808799</c:v>
                </c:pt>
                <c:pt idx="9119">
                  <c:v>1.6891455950133201</c:v>
                </c:pt>
                <c:pt idx="9120">
                  <c:v>1.69434935994906</c:v>
                </c:pt>
                <c:pt idx="9121">
                  <c:v>1.7007492569254401</c:v>
                </c:pt>
                <c:pt idx="9122">
                  <c:v>1.70794252252949</c:v>
                </c:pt>
                <c:pt idx="9123">
                  <c:v>1.71663715053081</c:v>
                </c:pt>
                <c:pt idx="9124">
                  <c:v>1.7266615937501399</c:v>
                </c:pt>
                <c:pt idx="9125">
                  <c:v>1.76310500598302</c:v>
                </c:pt>
                <c:pt idx="9126">
                  <c:v>1.77573882960975</c:v>
                </c:pt>
                <c:pt idx="9127">
                  <c:v>1.7887999662682901</c:v>
                </c:pt>
                <c:pt idx="9128">
                  <c:v>1.8038142565326201</c:v>
                </c:pt>
                <c:pt idx="9129">
                  <c:v>1.81881356386312</c:v>
                </c:pt>
                <c:pt idx="9130">
                  <c:v>1.8353075812599</c:v>
                </c:pt>
                <c:pt idx="9131">
                  <c:v>1.85261027888841</c:v>
                </c:pt>
                <c:pt idx="9132">
                  <c:v>1.8706296921363501</c:v>
                </c:pt>
                <c:pt idx="9133">
                  <c:v>1.9281883110053999</c:v>
                </c:pt>
                <c:pt idx="9134">
                  <c:v>1.9453960236494401</c:v>
                </c:pt>
                <c:pt idx="9135">
                  <c:v>1.9648049247186901</c:v>
                </c:pt>
                <c:pt idx="9136">
                  <c:v>1.9844002901016</c:v>
                </c:pt>
                <c:pt idx="9137">
                  <c:v>2.0041906132191101</c:v>
                </c:pt>
                <c:pt idx="9138">
                  <c:v>2.0239514999882702</c:v>
                </c:pt>
                <c:pt idx="9139">
                  <c:v>2.04357401497712</c:v>
                </c:pt>
                <c:pt idx="9140">
                  <c:v>2.0620496423338199</c:v>
                </c:pt>
                <c:pt idx="9141">
                  <c:v>2.1208616323499698</c:v>
                </c:pt>
                <c:pt idx="9142">
                  <c:v>2.1385469466809401</c:v>
                </c:pt>
                <c:pt idx="9143">
                  <c:v>2.1560040393131499</c:v>
                </c:pt>
                <c:pt idx="9144">
                  <c:v>2.1736050268221998</c:v>
                </c:pt>
                <c:pt idx="9145">
                  <c:v>2.18996910266736</c:v>
                </c:pt>
                <c:pt idx="9146">
                  <c:v>2.2059906134089502</c:v>
                </c:pt>
                <c:pt idx="9147">
                  <c:v>2.2206037225498401</c:v>
                </c:pt>
                <c:pt idx="9148">
                  <c:v>2.2342751867962498</c:v>
                </c:pt>
                <c:pt idx="9149">
                  <c:v>2.2754068716104499</c:v>
                </c:pt>
                <c:pt idx="9150">
                  <c:v>2.2870373206549299</c:v>
                </c:pt>
                <c:pt idx="9151">
                  <c:v>2.2974458648757401</c:v>
                </c:pt>
                <c:pt idx="9152">
                  <c:v>2.30737080528543</c:v>
                </c:pt>
                <c:pt idx="9153">
                  <c:v>2.3158227460196401</c:v>
                </c:pt>
                <c:pt idx="9154">
                  <c:v>2.3239567941730801</c:v>
                </c:pt>
                <c:pt idx="9155">
                  <c:v>2.3306647610299298</c:v>
                </c:pt>
                <c:pt idx="9156">
                  <c:v>2.33661413200752</c:v>
                </c:pt>
                <c:pt idx="9157">
                  <c:v>2.3576409591946099</c:v>
                </c:pt>
                <c:pt idx="9158">
                  <c:v>2.3623145342916398</c:v>
                </c:pt>
                <c:pt idx="9159">
                  <c:v>2.3668156831563598</c:v>
                </c:pt>
                <c:pt idx="9160">
                  <c:v>2.3706318485667599</c:v>
                </c:pt>
                <c:pt idx="9161">
                  <c:v>2.3744124965849802</c:v>
                </c:pt>
                <c:pt idx="9162">
                  <c:v>2.3780694711924499</c:v>
                </c:pt>
                <c:pt idx="9163">
                  <c:v>2.38161837847503</c:v>
                </c:pt>
                <c:pt idx="9164">
                  <c:v>2.3852038846907599</c:v>
                </c:pt>
                <c:pt idx="9165">
                  <c:v>2.4026859543184602</c:v>
                </c:pt>
                <c:pt idx="9166">
                  <c:v>2.4070749125159199</c:v>
                </c:pt>
                <c:pt idx="9167">
                  <c:v>2.41159840792213</c:v>
                </c:pt>
                <c:pt idx="9168">
                  <c:v>2.41702110164535</c:v>
                </c:pt>
                <c:pt idx="9169">
                  <c:v>2.42312455589878</c:v>
                </c:pt>
                <c:pt idx="9170">
                  <c:v>2.4299182689266101</c:v>
                </c:pt>
                <c:pt idx="9171">
                  <c:v>2.4375000931008199</c:v>
                </c:pt>
                <c:pt idx="9172">
                  <c:v>2.44584164229141</c:v>
                </c:pt>
                <c:pt idx="9173">
                  <c:v>2.4780691798817802</c:v>
                </c:pt>
                <c:pt idx="9174">
                  <c:v>2.4869277789827402</c:v>
                </c:pt>
                <c:pt idx="9175">
                  <c:v>2.4978001709292701</c:v>
                </c:pt>
                <c:pt idx="9176">
                  <c:v>2.50901536734081</c:v>
                </c:pt>
                <c:pt idx="9177">
                  <c:v>2.5212521318671799</c:v>
                </c:pt>
                <c:pt idx="9178">
                  <c:v>2.5333664362403798</c:v>
                </c:pt>
                <c:pt idx="9179">
                  <c:v>2.5458959749624102</c:v>
                </c:pt>
                <c:pt idx="9180">
                  <c:v>2.5594147151845799</c:v>
                </c:pt>
                <c:pt idx="9181">
                  <c:v>2.6033187684167198</c:v>
                </c:pt>
                <c:pt idx="9182">
                  <c:v>2.61613275537831</c:v>
                </c:pt>
                <c:pt idx="9183">
                  <c:v>2.6290815299303998</c:v>
                </c:pt>
                <c:pt idx="9184">
                  <c:v>2.64263348098816</c:v>
                </c:pt>
                <c:pt idx="9185">
                  <c:v>2.6548660808924498</c:v>
                </c:pt>
                <c:pt idx="9186">
                  <c:v>2.6671259290517702</c:v>
                </c:pt>
                <c:pt idx="9187">
                  <c:v>2.6779402255683902</c:v>
                </c:pt>
                <c:pt idx="9188">
                  <c:v>2.6883902671040598</c:v>
                </c:pt>
                <c:pt idx="9189">
                  <c:v>2.71952116198189</c:v>
                </c:pt>
                <c:pt idx="9190">
                  <c:v>2.7265732321384299</c:v>
                </c:pt>
                <c:pt idx="9191">
                  <c:v>2.7331021372561102</c:v>
                </c:pt>
                <c:pt idx="9192">
                  <c:v>2.7375618274877001</c:v>
                </c:pt>
                <c:pt idx="9193">
                  <c:v>2.7405176784681</c:v>
                </c:pt>
                <c:pt idx="9194">
                  <c:v>2.7414312318911498</c:v>
                </c:pt>
                <c:pt idx="9195">
                  <c:v>2.7405667980100801</c:v>
                </c:pt>
                <c:pt idx="9196">
                  <c:v>2.7377451560249999</c:v>
                </c:pt>
                <c:pt idx="9197">
                  <c:v>2.7281934570803301</c:v>
                </c:pt>
                <c:pt idx="9198">
                  <c:v>2.7212015624109198</c:v>
                </c:pt>
                <c:pt idx="9199">
                  <c:v>2.7121503520878401</c:v>
                </c:pt>
                <c:pt idx="9200">
                  <c:v>2.7010092701542998</c:v>
                </c:pt>
                <c:pt idx="9201">
                  <c:v>2.6881220339429102</c:v>
                </c:pt>
                <c:pt idx="9202">
                  <c:v>2.6732699983390198</c:v>
                </c:pt>
                <c:pt idx="9203">
                  <c:v>2.656899704383</c:v>
                </c:pt>
                <c:pt idx="9204">
                  <c:v>2.6390444744954098</c:v>
                </c:pt>
                <c:pt idx="9205">
                  <c:v>2.5879877124474699</c:v>
                </c:pt>
                <c:pt idx="9206">
                  <c:v>2.5678897299356001</c:v>
                </c:pt>
                <c:pt idx="9207">
                  <c:v>2.5466245815938202</c:v>
                </c:pt>
                <c:pt idx="9208">
                  <c:v>2.5248001058832901</c:v>
                </c:pt>
                <c:pt idx="9209">
                  <c:v>2.5015620351696501</c:v>
                </c:pt>
                <c:pt idx="9210">
                  <c:v>2.4788311127327201</c:v>
                </c:pt>
                <c:pt idx="9211">
                  <c:v>2.4550118915265098</c:v>
                </c:pt>
                <c:pt idx="9212">
                  <c:v>2.4317742058316099</c:v>
                </c:pt>
                <c:pt idx="9213">
                  <c:v>2.3693137155550801</c:v>
                </c:pt>
                <c:pt idx="9214">
                  <c:v>2.3459813216688201</c:v>
                </c:pt>
                <c:pt idx="9215">
                  <c:v>2.3240897131002298</c:v>
                </c:pt>
                <c:pt idx="9216">
                  <c:v>2.3027779109350601</c:v>
                </c:pt>
                <c:pt idx="9217">
                  <c:v>2.28146905611912</c:v>
                </c:pt>
                <c:pt idx="9218">
                  <c:v>2.2618646936481999</c:v>
                </c:pt>
                <c:pt idx="9219">
                  <c:v>2.24227431431872</c:v>
                </c:pt>
                <c:pt idx="9220">
                  <c:v>2.2243295158329799</c:v>
                </c:pt>
                <c:pt idx="9221">
                  <c:v>2.1793378676847799</c:v>
                </c:pt>
                <c:pt idx="9222">
                  <c:v>2.1646955569080601</c:v>
                </c:pt>
                <c:pt idx="9223">
                  <c:v>2.1498287416377999</c:v>
                </c:pt>
                <c:pt idx="9224">
                  <c:v>2.13682339257159</c:v>
                </c:pt>
                <c:pt idx="9225">
                  <c:v>2.1244622745427599</c:v>
                </c:pt>
                <c:pt idx="9226">
                  <c:v>2.1135900565453598</c:v>
                </c:pt>
                <c:pt idx="9227">
                  <c:v>2.1033171220856799</c:v>
                </c:pt>
                <c:pt idx="9228">
                  <c:v>2.0942402646103502</c:v>
                </c:pt>
                <c:pt idx="9229">
                  <c:v>2.0726527244211899</c:v>
                </c:pt>
                <c:pt idx="9230">
                  <c:v>2.0651198038715801</c:v>
                </c:pt>
                <c:pt idx="9231">
                  <c:v>2.0582828073652002</c:v>
                </c:pt>
                <c:pt idx="9232">
                  <c:v>2.05190873658377</c:v>
                </c:pt>
                <c:pt idx="9233">
                  <c:v>2.0458366246928699</c:v>
                </c:pt>
                <c:pt idx="9234">
                  <c:v>2.0401350312650202</c:v>
                </c:pt>
                <c:pt idx="9235">
                  <c:v>2.0345352710336</c:v>
                </c:pt>
                <c:pt idx="9236">
                  <c:v>2.0289642682915998</c:v>
                </c:pt>
                <c:pt idx="9237">
                  <c:v>2.0146510838588698</c:v>
                </c:pt>
                <c:pt idx="9238">
                  <c:v>2.0092925321639501</c:v>
                </c:pt>
                <c:pt idx="9239">
                  <c:v>2.0032681612573899</c:v>
                </c:pt>
                <c:pt idx="9240">
                  <c:v>1.9971216433024801</c:v>
                </c:pt>
                <c:pt idx="9241">
                  <c:v>1.99039837023012</c:v>
                </c:pt>
                <c:pt idx="9242">
                  <c:v>1.9832717649409599</c:v>
                </c:pt>
                <c:pt idx="9243">
                  <c:v>1.97550396768541</c:v>
                </c:pt>
                <c:pt idx="9244">
                  <c:v>1.96698889742701</c:v>
                </c:pt>
                <c:pt idx="9245">
                  <c:v>1.94265240569929</c:v>
                </c:pt>
                <c:pt idx="9246">
                  <c:v>1.9333067508108199</c:v>
                </c:pt>
                <c:pt idx="9247">
                  <c:v>1.9229353786757399</c:v>
                </c:pt>
                <c:pt idx="9248">
                  <c:v>1.91192571008329</c:v>
                </c:pt>
                <c:pt idx="9249">
                  <c:v>1.90091283735688</c:v>
                </c:pt>
                <c:pt idx="9250">
                  <c:v>1.8887235414505601</c:v>
                </c:pt>
                <c:pt idx="9251">
                  <c:v>1.8760178679425099</c:v>
                </c:pt>
                <c:pt idx="9252">
                  <c:v>1.86286020909327</c:v>
                </c:pt>
                <c:pt idx="9253">
                  <c:v>1.8258701934596799</c:v>
                </c:pt>
                <c:pt idx="9254">
                  <c:v>1.8124359014748901</c:v>
                </c:pt>
                <c:pt idx="9255">
                  <c:v>1.7988812051648799</c:v>
                </c:pt>
                <c:pt idx="9256">
                  <c:v>1.7845008978290999</c:v>
                </c:pt>
                <c:pt idx="9257">
                  <c:v>1.7709344957029001</c:v>
                </c:pt>
                <c:pt idx="9258">
                  <c:v>1.75695980909279</c:v>
                </c:pt>
                <c:pt idx="9259">
                  <c:v>1.74382670958356</c:v>
                </c:pt>
                <c:pt idx="9260">
                  <c:v>1.7307754929958199</c:v>
                </c:pt>
                <c:pt idx="9261">
                  <c:v>1.69664723788405</c:v>
                </c:pt>
                <c:pt idx="9262">
                  <c:v>1.68584535816158</c:v>
                </c:pt>
                <c:pt idx="9263">
                  <c:v>1.6749331875481099</c:v>
                </c:pt>
                <c:pt idx="9264">
                  <c:v>1.6650286636843199</c:v>
                </c:pt>
                <c:pt idx="9265">
                  <c:v>1.6560772062594</c:v>
                </c:pt>
                <c:pt idx="9266">
                  <c:v>1.6486501764122901</c:v>
                </c:pt>
                <c:pt idx="9267">
                  <c:v>1.6424875448110501</c:v>
                </c:pt>
                <c:pt idx="9268">
                  <c:v>1.63750727898812</c:v>
                </c:pt>
                <c:pt idx="9269">
                  <c:v>1.6295103068927601</c:v>
                </c:pt>
                <c:pt idx="9270">
                  <c:v>1.62754293781902</c:v>
                </c:pt>
                <c:pt idx="9271">
                  <c:v>1.62700762365469</c:v>
                </c:pt>
                <c:pt idx="9272">
                  <c:v>1.62802469384086</c:v>
                </c:pt>
                <c:pt idx="9273">
                  <c:v>1.6305551028068299</c:v>
                </c:pt>
                <c:pt idx="9274">
                  <c:v>1.6347338488681999</c:v>
                </c:pt>
                <c:pt idx="9275">
                  <c:v>1.64041631656649</c:v>
                </c:pt>
                <c:pt idx="9276">
                  <c:v>1.6477889379536901</c:v>
                </c:pt>
                <c:pt idx="9277">
                  <c:v>1.67465791967531</c:v>
                </c:pt>
                <c:pt idx="9278">
                  <c:v>1.6844383628602499</c:v>
                </c:pt>
                <c:pt idx="9279">
                  <c:v>1.6958987244374699</c:v>
                </c:pt>
                <c:pt idx="9280">
                  <c:v>1.70808368356442</c:v>
                </c:pt>
                <c:pt idx="9281">
                  <c:v>1.7216322350989901</c:v>
                </c:pt>
                <c:pt idx="9282">
                  <c:v>1.7353825145917601</c:v>
                </c:pt>
                <c:pt idx="9283">
                  <c:v>1.75043870459735</c:v>
                </c:pt>
                <c:pt idx="9284">
                  <c:v>1.76531437931179</c:v>
                </c:pt>
                <c:pt idx="9285">
                  <c:v>1.8128802228835099</c:v>
                </c:pt>
                <c:pt idx="9286">
                  <c:v>1.8282564081575401</c:v>
                </c:pt>
                <c:pt idx="9287">
                  <c:v>1.84387744125315</c:v>
                </c:pt>
                <c:pt idx="9288">
                  <c:v>1.85995412542595</c:v>
                </c:pt>
                <c:pt idx="9289">
                  <c:v>1.8755230376843799</c:v>
                </c:pt>
                <c:pt idx="9290">
                  <c:v>1.8899961165369299</c:v>
                </c:pt>
                <c:pt idx="9291">
                  <c:v>1.9043626940843299</c:v>
                </c:pt>
                <c:pt idx="9292">
                  <c:v>1.9183604847278799</c:v>
                </c:pt>
                <c:pt idx="9293">
                  <c:v>1.9613232977008399</c:v>
                </c:pt>
                <c:pt idx="9294">
                  <c:v>1.97245427869595</c:v>
                </c:pt>
                <c:pt idx="9295">
                  <c:v>1.98351721605007</c:v>
                </c:pt>
                <c:pt idx="9296">
                  <c:v>1.99436265310919</c:v>
                </c:pt>
                <c:pt idx="9297">
                  <c:v>2.00351312455471</c:v>
                </c:pt>
                <c:pt idx="9298">
                  <c:v>2.0119887317066301</c:v>
                </c:pt>
                <c:pt idx="9299">
                  <c:v>2.0193903408442</c:v>
                </c:pt>
                <c:pt idx="9300">
                  <c:v>2.02573596568037</c:v>
                </c:pt>
                <c:pt idx="9301">
                  <c:v>2.0466585138893598</c:v>
                </c:pt>
                <c:pt idx="9302">
                  <c:v>2.0507356606923399</c:v>
                </c:pt>
                <c:pt idx="9303">
                  <c:v>2.0538499622406201</c:v>
                </c:pt>
                <c:pt idx="9304">
                  <c:v>2.0564925770659799</c:v>
                </c:pt>
                <c:pt idx="9305">
                  <c:v>2.0584227550445502</c:v>
                </c:pt>
                <c:pt idx="9306">
                  <c:v>2.0596828515079801</c:v>
                </c:pt>
                <c:pt idx="9307">
                  <c:v>2.0603032443864802</c:v>
                </c:pt>
                <c:pt idx="9308">
                  <c:v>2.0607662868075001</c:v>
                </c:pt>
                <c:pt idx="9309">
                  <c:v>2.07367108427606</c:v>
                </c:pt>
                <c:pt idx="9310">
                  <c:v>2.0720661167686698</c:v>
                </c:pt>
                <c:pt idx="9311">
                  <c:v>2.0704557871418601</c:v>
                </c:pt>
                <c:pt idx="9312">
                  <c:v>2.0701801417706598</c:v>
                </c:pt>
                <c:pt idx="9313">
                  <c:v>2.07024677636984</c:v>
                </c:pt>
                <c:pt idx="9314">
                  <c:v>2.0706499510155099</c:v>
                </c:pt>
                <c:pt idx="9315">
                  <c:v>2.0714411130161801</c:v>
                </c:pt>
                <c:pt idx="9316">
                  <c:v>2.07278887613389</c:v>
                </c:pt>
                <c:pt idx="9317">
                  <c:v>2.0850328720749398</c:v>
                </c:pt>
                <c:pt idx="9318">
                  <c:v>2.08739651441602</c:v>
                </c:pt>
                <c:pt idx="9319">
                  <c:v>2.09067675301735</c:v>
                </c:pt>
                <c:pt idx="9320">
                  <c:v>2.0948458785139699</c:v>
                </c:pt>
                <c:pt idx="9321">
                  <c:v>2.0996595019173898</c:v>
                </c:pt>
                <c:pt idx="9322">
                  <c:v>2.1051482336899401</c:v>
                </c:pt>
                <c:pt idx="9323">
                  <c:v>2.1118427698086699</c:v>
                </c:pt>
                <c:pt idx="9324">
                  <c:v>2.1191066941956498</c:v>
                </c:pt>
                <c:pt idx="9325">
                  <c:v>2.1484557597661098</c:v>
                </c:pt>
                <c:pt idx="9326">
                  <c:v>2.1559927152243499</c:v>
                </c:pt>
                <c:pt idx="9327">
                  <c:v>2.1650187111989698</c:v>
                </c:pt>
                <c:pt idx="9328">
                  <c:v>2.1744236564155202</c:v>
                </c:pt>
                <c:pt idx="9329">
                  <c:v>2.1840876586723899</c:v>
                </c:pt>
                <c:pt idx="9330">
                  <c:v>2.1938766426400602</c:v>
                </c:pt>
                <c:pt idx="9331">
                  <c:v>2.2035767447244998</c:v>
                </c:pt>
                <c:pt idx="9332">
                  <c:v>2.2131041372140801</c:v>
                </c:pt>
                <c:pt idx="9333">
                  <c:v>2.2452230252207799</c:v>
                </c:pt>
                <c:pt idx="9334">
                  <c:v>2.25283102875937</c:v>
                </c:pt>
                <c:pt idx="9335">
                  <c:v>2.2607054275620699</c:v>
                </c:pt>
                <c:pt idx="9336">
                  <c:v>2.2676413124794599</c:v>
                </c:pt>
                <c:pt idx="9337">
                  <c:v>2.2735426535779899</c:v>
                </c:pt>
                <c:pt idx="9338">
                  <c:v>2.27820544011111</c:v>
                </c:pt>
                <c:pt idx="9339">
                  <c:v>2.2814439597975098</c:v>
                </c:pt>
                <c:pt idx="9340">
                  <c:v>2.28295186420862</c:v>
                </c:pt>
                <c:pt idx="9341">
                  <c:v>2.2881934378106901</c:v>
                </c:pt>
                <c:pt idx="9342">
                  <c:v>2.2864371178752001</c:v>
                </c:pt>
                <c:pt idx="9343">
                  <c:v>2.2828364758742699</c:v>
                </c:pt>
                <c:pt idx="9344">
                  <c:v>2.2772926944641498</c:v>
                </c:pt>
                <c:pt idx="9345">
                  <c:v>2.2698507535818599</c:v>
                </c:pt>
                <c:pt idx="9346">
                  <c:v>2.2603329309878299</c:v>
                </c:pt>
                <c:pt idx="9347">
                  <c:v>2.2490975767116002</c:v>
                </c:pt>
                <c:pt idx="9348">
                  <c:v>2.2358094157453601</c:v>
                </c:pt>
                <c:pt idx="9349">
                  <c:v>2.1963516357551098</c:v>
                </c:pt>
                <c:pt idx="9350">
                  <c:v>2.17985349552912</c:v>
                </c:pt>
                <c:pt idx="9351">
                  <c:v>2.1610609001436898</c:v>
                </c:pt>
                <c:pt idx="9352">
                  <c:v>2.1407073383374802</c:v>
                </c:pt>
                <c:pt idx="9353">
                  <c:v>2.1198542367442199</c:v>
                </c:pt>
                <c:pt idx="9354">
                  <c:v>2.0971986958886899</c:v>
                </c:pt>
                <c:pt idx="9355">
                  <c:v>2.0732654202890601</c:v>
                </c:pt>
                <c:pt idx="9356">
                  <c:v>2.0484006364129299</c:v>
                </c:pt>
                <c:pt idx="9357">
                  <c:v>1.9786596613994001</c:v>
                </c:pt>
                <c:pt idx="9358">
                  <c:v>1.9538017033903901</c:v>
                </c:pt>
                <c:pt idx="9359">
                  <c:v>1.9286677138944099</c:v>
                </c:pt>
                <c:pt idx="9360">
                  <c:v>1.90282914198208</c:v>
                </c:pt>
                <c:pt idx="9361">
                  <c:v>1.87693093521211</c:v>
                </c:pt>
                <c:pt idx="9362">
                  <c:v>1.85140865605892</c:v>
                </c:pt>
                <c:pt idx="9363">
                  <c:v>1.8259213746163701</c:v>
                </c:pt>
                <c:pt idx="9364">
                  <c:v>1.80248061885226</c:v>
                </c:pt>
                <c:pt idx="9365">
                  <c:v>1.7400790155021799</c:v>
                </c:pt>
                <c:pt idx="9366">
                  <c:v>1.71875572648853</c:v>
                </c:pt>
                <c:pt idx="9367">
                  <c:v>1.69909439866107</c:v>
                </c:pt>
                <c:pt idx="9368">
                  <c:v>1.6803471515547099</c:v>
                </c:pt>
                <c:pt idx="9369">
                  <c:v>1.66406747129119</c:v>
                </c:pt>
                <c:pt idx="9370">
                  <c:v>1.64964981724588</c:v>
                </c:pt>
                <c:pt idx="9371">
                  <c:v>1.6366223269532501</c:v>
                </c:pt>
                <c:pt idx="9372">
                  <c:v>1.62623196779763</c:v>
                </c:pt>
                <c:pt idx="9373">
                  <c:v>1.60461175337159</c:v>
                </c:pt>
                <c:pt idx="9374">
                  <c:v>1.5989264808352801</c:v>
                </c:pt>
                <c:pt idx="9375">
                  <c:v>1.5950717951637401</c:v>
                </c:pt>
                <c:pt idx="9376">
                  <c:v>1.59341797286686</c:v>
                </c:pt>
                <c:pt idx="9377">
                  <c:v>1.59393413041351</c:v>
                </c:pt>
                <c:pt idx="9378">
                  <c:v>1.5965233882835801</c:v>
                </c:pt>
                <c:pt idx="9379">
                  <c:v>1.60124820580887</c:v>
                </c:pt>
                <c:pt idx="9380">
                  <c:v>1.6079758751865401</c:v>
                </c:pt>
                <c:pt idx="9381">
                  <c:v>1.6350024950372</c:v>
                </c:pt>
                <c:pt idx="9382">
                  <c:v>1.64418218723521</c:v>
                </c:pt>
                <c:pt idx="9383">
                  <c:v>1.65567520499233</c:v>
                </c:pt>
                <c:pt idx="9384">
                  <c:v>1.66814868700551</c:v>
                </c:pt>
                <c:pt idx="9385">
                  <c:v>1.6817300277687299</c:v>
                </c:pt>
                <c:pt idx="9386">
                  <c:v>1.6960998689343401</c:v>
                </c:pt>
                <c:pt idx="9387">
                  <c:v>1.7109936451494701</c:v>
                </c:pt>
                <c:pt idx="9388">
                  <c:v>1.725437845768</c:v>
                </c:pt>
                <c:pt idx="9389">
                  <c:v>1.77272010874582</c:v>
                </c:pt>
                <c:pt idx="9390">
                  <c:v>1.7869162113680901</c:v>
                </c:pt>
                <c:pt idx="9391">
                  <c:v>1.80176534918955</c:v>
                </c:pt>
                <c:pt idx="9392">
                  <c:v>1.81616331381634</c:v>
                </c:pt>
                <c:pt idx="9393">
                  <c:v>1.82996646993802</c:v>
                </c:pt>
                <c:pt idx="9394">
                  <c:v>1.84262625762517</c:v>
                </c:pt>
                <c:pt idx="9395">
                  <c:v>1.85519476341314</c:v>
                </c:pt>
                <c:pt idx="9396">
                  <c:v>1.8660674052232</c:v>
                </c:pt>
                <c:pt idx="9397">
                  <c:v>1.89934340884646</c:v>
                </c:pt>
                <c:pt idx="9398">
                  <c:v>1.90802025489587</c:v>
                </c:pt>
                <c:pt idx="9399">
                  <c:v>1.9156095685321901</c:v>
                </c:pt>
                <c:pt idx="9400">
                  <c:v>1.92243942408396</c:v>
                </c:pt>
                <c:pt idx="9401">
                  <c:v>1.9277645845582501</c:v>
                </c:pt>
                <c:pt idx="9402">
                  <c:v>1.93211206965397</c:v>
                </c:pt>
                <c:pt idx="9403">
                  <c:v>1.9355914676055701</c:v>
                </c:pt>
                <c:pt idx="9404">
                  <c:v>1.9378281404562701</c:v>
                </c:pt>
                <c:pt idx="9405">
                  <c:v>1.9474170564476301</c:v>
                </c:pt>
                <c:pt idx="9406">
                  <c:v>1.9479485951009601</c:v>
                </c:pt>
                <c:pt idx="9407">
                  <c:v>1.94793080449009</c:v>
                </c:pt>
                <c:pt idx="9408">
                  <c:v>1.9473211934439301</c:v>
                </c:pt>
                <c:pt idx="9409">
                  <c:v>1.94623409812904</c:v>
                </c:pt>
                <c:pt idx="9410">
                  <c:v>1.94483472933796</c:v>
                </c:pt>
                <c:pt idx="9411">
                  <c:v>1.94320911165398</c:v>
                </c:pt>
                <c:pt idx="9412">
                  <c:v>1.9415250800058601</c:v>
                </c:pt>
                <c:pt idx="9413">
                  <c:v>1.9425945208162001</c:v>
                </c:pt>
                <c:pt idx="9414">
                  <c:v>1.9409578758453201</c:v>
                </c:pt>
                <c:pt idx="9415">
                  <c:v>1.9397047707966699</c:v>
                </c:pt>
                <c:pt idx="9416">
                  <c:v>1.9388389021741801</c:v>
                </c:pt>
                <c:pt idx="9417">
                  <c:v>1.9384448919930699</c:v>
                </c:pt>
                <c:pt idx="9418">
                  <c:v>1.93851690692873</c:v>
                </c:pt>
                <c:pt idx="9419">
                  <c:v>1.9392340799788601</c:v>
                </c:pt>
                <c:pt idx="9420">
                  <c:v>1.9404719642057</c:v>
                </c:pt>
                <c:pt idx="9421">
                  <c:v>1.9519002449281899</c:v>
                </c:pt>
                <c:pt idx="9422">
                  <c:v>1.95445740019124</c:v>
                </c:pt>
                <c:pt idx="9423">
                  <c:v>1.95795763555625</c:v>
                </c:pt>
                <c:pt idx="9424">
                  <c:v>1.96185428998417</c:v>
                </c:pt>
                <c:pt idx="9425">
                  <c:v>1.9664491177680701</c:v>
                </c:pt>
                <c:pt idx="9426">
                  <c:v>1.97189313561866</c:v>
                </c:pt>
                <c:pt idx="9427">
                  <c:v>1.9775072002321199</c:v>
                </c:pt>
                <c:pt idx="9428">
                  <c:v>1.9839708173713999</c:v>
                </c:pt>
                <c:pt idx="9429">
                  <c:v>2.0084196853432301</c:v>
                </c:pt>
                <c:pt idx="9430">
                  <c:v>2.0148190767101699</c:v>
                </c:pt>
                <c:pt idx="9431">
                  <c:v>2.0222861539131598</c:v>
                </c:pt>
                <c:pt idx="9432">
                  <c:v>2.0297014615112801</c:v>
                </c:pt>
                <c:pt idx="9433">
                  <c:v>2.0375162253943899</c:v>
                </c:pt>
                <c:pt idx="9434">
                  <c:v>2.0449386388427402</c:v>
                </c:pt>
                <c:pt idx="9435">
                  <c:v>2.0527942986227701</c:v>
                </c:pt>
                <c:pt idx="9436">
                  <c:v>2.0602950845721</c:v>
                </c:pt>
                <c:pt idx="9437">
                  <c:v>2.0869383139190898</c:v>
                </c:pt>
                <c:pt idx="9438">
                  <c:v>2.09396193110108</c:v>
                </c:pt>
                <c:pt idx="9439">
                  <c:v>2.1008874719586301</c:v>
                </c:pt>
                <c:pt idx="9440">
                  <c:v>2.10788130241622</c:v>
                </c:pt>
                <c:pt idx="9441">
                  <c:v>2.1141860787060098</c:v>
                </c:pt>
                <c:pt idx="9442">
                  <c:v>2.1205891716171301</c:v>
                </c:pt>
                <c:pt idx="9443">
                  <c:v>2.1263106010235999</c:v>
                </c:pt>
                <c:pt idx="9444">
                  <c:v>2.1319216439350899</c:v>
                </c:pt>
                <c:pt idx="9445">
                  <c:v>2.15319262509863</c:v>
                </c:pt>
                <c:pt idx="9446">
                  <c:v>2.1583432825408502</c:v>
                </c:pt>
                <c:pt idx="9447">
                  <c:v>2.1632890589789402</c:v>
                </c:pt>
                <c:pt idx="9448">
                  <c:v>2.1676650255225498</c:v>
                </c:pt>
                <c:pt idx="9449">
                  <c:v>2.1721536537952901</c:v>
                </c:pt>
                <c:pt idx="9450">
                  <c:v>2.17649918954683</c:v>
                </c:pt>
                <c:pt idx="9451">
                  <c:v>2.1806725038448702</c:v>
                </c:pt>
                <c:pt idx="9452">
                  <c:v>2.18474861446242</c:v>
                </c:pt>
                <c:pt idx="9453">
                  <c:v>2.2023685820981602</c:v>
                </c:pt>
                <c:pt idx="9454">
                  <c:v>2.2056971525744502</c:v>
                </c:pt>
                <c:pt idx="9455">
                  <c:v>2.2096453243761398</c:v>
                </c:pt>
                <c:pt idx="9456">
                  <c:v>2.2133755334279002</c:v>
                </c:pt>
                <c:pt idx="9457">
                  <c:v>2.21730409194301</c:v>
                </c:pt>
                <c:pt idx="9458">
                  <c:v>2.2209407601934199</c:v>
                </c:pt>
                <c:pt idx="9459">
                  <c:v>2.22489736818773</c:v>
                </c:pt>
                <c:pt idx="9460">
                  <c:v>2.2285739664764801</c:v>
                </c:pt>
                <c:pt idx="9461">
                  <c:v>2.2461911673952102</c:v>
                </c:pt>
                <c:pt idx="9462">
                  <c:v>2.2497903902891498</c:v>
                </c:pt>
                <c:pt idx="9463">
                  <c:v>2.2537142786870299</c:v>
                </c:pt>
                <c:pt idx="9464">
                  <c:v>2.2573418815422301</c:v>
                </c:pt>
                <c:pt idx="9465">
                  <c:v>2.2612771269123599</c:v>
                </c:pt>
                <c:pt idx="9466">
                  <c:v>2.26520082996044</c:v>
                </c:pt>
                <c:pt idx="9467">
                  <c:v>2.2689960791747499</c:v>
                </c:pt>
                <c:pt idx="9468">
                  <c:v>2.2728596691904301</c:v>
                </c:pt>
                <c:pt idx="9469">
                  <c:v>2.29006287919165</c:v>
                </c:pt>
                <c:pt idx="9470">
                  <c:v>2.2934971371860899</c:v>
                </c:pt>
                <c:pt idx="9471">
                  <c:v>2.2971382434957799</c:v>
                </c:pt>
                <c:pt idx="9472">
                  <c:v>2.3006976916680202</c:v>
                </c:pt>
                <c:pt idx="9473">
                  <c:v>2.3041648833655199</c:v>
                </c:pt>
                <c:pt idx="9474">
                  <c:v>2.3074923708581201</c:v>
                </c:pt>
                <c:pt idx="9475">
                  <c:v>2.3104310933573999</c:v>
                </c:pt>
                <c:pt idx="9476">
                  <c:v>2.3134269143230299</c:v>
                </c:pt>
                <c:pt idx="9477">
                  <c:v>2.3277138823114898</c:v>
                </c:pt>
                <c:pt idx="9478">
                  <c:v>2.3302898230668299</c:v>
                </c:pt>
                <c:pt idx="9479">
                  <c:v>2.3329637732393902</c:v>
                </c:pt>
                <c:pt idx="9480">
                  <c:v>2.33551620033011</c:v>
                </c:pt>
                <c:pt idx="9481">
                  <c:v>2.3379390159292002</c:v>
                </c:pt>
                <c:pt idx="9482">
                  <c:v>2.3400795535797001</c:v>
                </c:pt>
                <c:pt idx="9483">
                  <c:v>2.3422504394887702</c:v>
                </c:pt>
                <c:pt idx="9484">
                  <c:v>2.3440965593906999</c:v>
                </c:pt>
                <c:pt idx="9485">
                  <c:v>2.3539608635936302</c:v>
                </c:pt>
                <c:pt idx="9486">
                  <c:v>2.3554594396765598</c:v>
                </c:pt>
                <c:pt idx="9487">
                  <c:v>2.3568261120879201</c:v>
                </c:pt>
                <c:pt idx="9488">
                  <c:v>2.3580129005915902</c:v>
                </c:pt>
                <c:pt idx="9489">
                  <c:v>2.35893456750963</c:v>
                </c:pt>
                <c:pt idx="9490">
                  <c:v>2.3596697097008099</c:v>
                </c:pt>
                <c:pt idx="9491">
                  <c:v>2.3601350875704399</c:v>
                </c:pt>
                <c:pt idx="9492">
                  <c:v>2.3603434644535302</c:v>
                </c:pt>
                <c:pt idx="9493">
                  <c:v>2.3639521105939001</c:v>
                </c:pt>
                <c:pt idx="9494">
                  <c:v>2.3634250526818299</c:v>
                </c:pt>
                <c:pt idx="9495">
                  <c:v>2.3627037497419998</c:v>
                </c:pt>
                <c:pt idx="9496">
                  <c:v>2.3616774390950401</c:v>
                </c:pt>
                <c:pt idx="9497">
                  <c:v>2.36033851937635</c:v>
                </c:pt>
                <c:pt idx="9498">
                  <c:v>2.3586392504916001</c:v>
                </c:pt>
                <c:pt idx="9499">
                  <c:v>2.35661238207248</c:v>
                </c:pt>
                <c:pt idx="9500">
                  <c:v>2.35425413093758</c:v>
                </c:pt>
                <c:pt idx="9501">
                  <c:v>2.3501870165628902</c:v>
                </c:pt>
                <c:pt idx="9502">
                  <c:v>2.3472446025045302</c:v>
                </c:pt>
                <c:pt idx="9503">
                  <c:v>2.3439846014875498</c:v>
                </c:pt>
                <c:pt idx="9504">
                  <c:v>2.3405003854175899</c:v>
                </c:pt>
                <c:pt idx="9505">
                  <c:v>2.3367114862765801</c:v>
                </c:pt>
                <c:pt idx="9506">
                  <c:v>2.3327979134395802</c:v>
                </c:pt>
                <c:pt idx="9507">
                  <c:v>2.3286704995905798</c:v>
                </c:pt>
                <c:pt idx="9508">
                  <c:v>2.3244260935190901</c:v>
                </c:pt>
                <c:pt idx="9509">
                  <c:v>2.3163244505241001</c:v>
                </c:pt>
                <c:pt idx="9510">
                  <c:v>2.3121088852545801</c:v>
                </c:pt>
                <c:pt idx="9511">
                  <c:v>2.3079311328174699</c:v>
                </c:pt>
                <c:pt idx="9512">
                  <c:v>2.3037979530144899</c:v>
                </c:pt>
                <c:pt idx="9513">
                  <c:v>2.2998635809026902</c:v>
                </c:pt>
                <c:pt idx="9514">
                  <c:v>2.2961442926989499</c:v>
                </c:pt>
                <c:pt idx="9515">
                  <c:v>2.2927142629529702</c:v>
                </c:pt>
                <c:pt idx="9516">
                  <c:v>2.28962453291724</c:v>
                </c:pt>
                <c:pt idx="9517">
                  <c:v>2.2871691799187999</c:v>
                </c:pt>
                <c:pt idx="9518">
                  <c:v>2.2848389756027299</c:v>
                </c:pt>
                <c:pt idx="9519">
                  <c:v>2.2830422943856199</c:v>
                </c:pt>
                <c:pt idx="9520">
                  <c:v>2.2817468282028002</c:v>
                </c:pt>
                <c:pt idx="9521">
                  <c:v>2.2809334431313801</c:v>
                </c:pt>
                <c:pt idx="9522">
                  <c:v>2.2806727154562001</c:v>
                </c:pt>
                <c:pt idx="9523">
                  <c:v>2.2809316254924501</c:v>
                </c:pt>
                <c:pt idx="9524">
                  <c:v>2.2817078422363699</c:v>
                </c:pt>
                <c:pt idx="9525">
                  <c:v>2.29168833598276</c:v>
                </c:pt>
                <c:pt idx="9526">
                  <c:v>2.2930324117634799</c:v>
                </c:pt>
                <c:pt idx="9527">
                  <c:v>2.2952700990580599</c:v>
                </c:pt>
                <c:pt idx="9528">
                  <c:v>2.2979669806876699</c:v>
                </c:pt>
                <c:pt idx="9529">
                  <c:v>2.3009131651338302</c:v>
                </c:pt>
                <c:pt idx="9530">
                  <c:v>2.3045064796969701</c:v>
                </c:pt>
                <c:pt idx="9531">
                  <c:v>2.3081638950601202</c:v>
                </c:pt>
                <c:pt idx="9532">
                  <c:v>2.3124601121792301</c:v>
                </c:pt>
                <c:pt idx="9533">
                  <c:v>2.3315745183616299</c:v>
                </c:pt>
                <c:pt idx="9534">
                  <c:v>2.3358895619557298</c:v>
                </c:pt>
                <c:pt idx="9535">
                  <c:v>2.3407348442895399</c:v>
                </c:pt>
                <c:pt idx="9536">
                  <c:v>2.3453187485832401</c:v>
                </c:pt>
                <c:pt idx="9537">
                  <c:v>2.3504525633010398</c:v>
                </c:pt>
                <c:pt idx="9538">
                  <c:v>2.3552047714295798</c:v>
                </c:pt>
                <c:pt idx="9539">
                  <c:v>2.3603303928579602</c:v>
                </c:pt>
                <c:pt idx="9540">
                  <c:v>2.3648848020428201</c:v>
                </c:pt>
                <c:pt idx="9541">
                  <c:v>2.3840887607337802</c:v>
                </c:pt>
                <c:pt idx="9542">
                  <c:v>2.3878650333206699</c:v>
                </c:pt>
                <c:pt idx="9543">
                  <c:v>2.39168940700787</c:v>
                </c:pt>
                <c:pt idx="9544">
                  <c:v>2.3950655045081501</c:v>
                </c:pt>
                <c:pt idx="9545">
                  <c:v>2.3979109642334202</c:v>
                </c:pt>
                <c:pt idx="9546">
                  <c:v>2.4001487586929802</c:v>
                </c:pt>
                <c:pt idx="9547">
                  <c:v>2.4017128040174902</c:v>
                </c:pt>
                <c:pt idx="9548">
                  <c:v>2.4025273208695701</c:v>
                </c:pt>
                <c:pt idx="9549">
                  <c:v>2.4085971397245598</c:v>
                </c:pt>
                <c:pt idx="9550">
                  <c:v>2.4074807030186198</c:v>
                </c:pt>
                <c:pt idx="9551">
                  <c:v>2.4057889875145002</c:v>
                </c:pt>
                <c:pt idx="9552">
                  <c:v>2.4032223307551801</c:v>
                </c:pt>
                <c:pt idx="9553">
                  <c:v>2.3997656276722901</c:v>
                </c:pt>
                <c:pt idx="9554">
                  <c:v>2.39540644141925</c:v>
                </c:pt>
                <c:pt idx="9555">
                  <c:v>2.39017651136909</c:v>
                </c:pt>
                <c:pt idx="9556">
                  <c:v>2.3840961868334398</c:v>
                </c:pt>
                <c:pt idx="9557">
                  <c:v>2.36968958079277</c:v>
                </c:pt>
                <c:pt idx="9558">
                  <c:v>2.3622378318575601</c:v>
                </c:pt>
                <c:pt idx="9559">
                  <c:v>2.3539123562142499</c:v>
                </c:pt>
                <c:pt idx="9560">
                  <c:v>2.3448384497710801</c:v>
                </c:pt>
                <c:pt idx="9561">
                  <c:v>2.33543535895878</c:v>
                </c:pt>
                <c:pt idx="9562">
                  <c:v>2.3251777860806402</c:v>
                </c:pt>
                <c:pt idx="9563">
                  <c:v>2.3144116135802899</c:v>
                </c:pt>
                <c:pt idx="9564">
                  <c:v>2.3031943328530402</c:v>
                </c:pt>
                <c:pt idx="9565">
                  <c:v>2.2594947106895402</c:v>
                </c:pt>
                <c:pt idx="9566">
                  <c:v>2.2476386126094998</c:v>
                </c:pt>
                <c:pt idx="9567">
                  <c:v>2.2354302953575398</c:v>
                </c:pt>
                <c:pt idx="9568">
                  <c:v>2.2234083059505299</c:v>
                </c:pt>
                <c:pt idx="9569">
                  <c:v>2.2112825410639099</c:v>
                </c:pt>
                <c:pt idx="9570">
                  <c:v>2.1985571582591401</c:v>
                </c:pt>
                <c:pt idx="9571">
                  <c:v>2.1863731321098698</c:v>
                </c:pt>
                <c:pt idx="9572">
                  <c:v>2.1738163030789202</c:v>
                </c:pt>
                <c:pt idx="9573">
                  <c:v>2.1434450012483</c:v>
                </c:pt>
                <c:pt idx="9574">
                  <c:v>2.13155550639007</c:v>
                </c:pt>
                <c:pt idx="9575">
                  <c:v>2.1198540058617898</c:v>
                </c:pt>
                <c:pt idx="9576">
                  <c:v>2.1083096618591002</c:v>
                </c:pt>
                <c:pt idx="9577">
                  <c:v>2.09648152723739</c:v>
                </c:pt>
                <c:pt idx="9578">
                  <c:v>2.0853426183508801</c:v>
                </c:pt>
                <c:pt idx="9579">
                  <c:v>2.0740691560815399</c:v>
                </c:pt>
                <c:pt idx="9580">
                  <c:v>2.0633862266545702</c:v>
                </c:pt>
                <c:pt idx="9581">
                  <c:v>2.0370432260623699</c:v>
                </c:pt>
                <c:pt idx="9582">
                  <c:v>2.0267343008286098</c:v>
                </c:pt>
                <c:pt idx="9583">
                  <c:v>2.01659494067815</c:v>
                </c:pt>
                <c:pt idx="9584">
                  <c:v>2.0061039056580099</c:v>
                </c:pt>
                <c:pt idx="9585">
                  <c:v>1.9961710786092</c:v>
                </c:pt>
                <c:pt idx="9586">
                  <c:v>1.9859344821034399</c:v>
                </c:pt>
                <c:pt idx="9587">
                  <c:v>1.9760662580413899</c:v>
                </c:pt>
                <c:pt idx="9588">
                  <c:v>1.9658115908237701</c:v>
                </c:pt>
                <c:pt idx="9589">
                  <c:v>1.9404512084313601</c:v>
                </c:pt>
                <c:pt idx="9590">
                  <c:v>1.9307129733659401</c:v>
                </c:pt>
                <c:pt idx="9591">
                  <c:v>1.9201368894798501</c:v>
                </c:pt>
                <c:pt idx="9592">
                  <c:v>1.9095741347077499</c:v>
                </c:pt>
                <c:pt idx="9593">
                  <c:v>1.89849223343067</c:v>
                </c:pt>
                <c:pt idx="9594">
                  <c:v>1.8874906154748201</c:v>
                </c:pt>
                <c:pt idx="9595">
                  <c:v>1.8761970112705699</c:v>
                </c:pt>
                <c:pt idx="9596">
                  <c:v>1.8641118226601801</c:v>
                </c:pt>
                <c:pt idx="9597">
                  <c:v>1.8320902491514901</c:v>
                </c:pt>
                <c:pt idx="9598">
                  <c:v>1.81951453740347</c:v>
                </c:pt>
                <c:pt idx="9599">
                  <c:v>1.80684971304479</c:v>
                </c:pt>
                <c:pt idx="9600">
                  <c:v>1.7933291557303901</c:v>
                </c:pt>
                <c:pt idx="9601">
                  <c:v>1.7793976346417399</c:v>
                </c:pt>
                <c:pt idx="9602">
                  <c:v>1.7650692009203599</c:v>
                </c:pt>
                <c:pt idx="9603">
                  <c:v>1.75036637904409</c:v>
                </c:pt>
                <c:pt idx="9604">
                  <c:v>1.7353142851748</c:v>
                </c:pt>
                <c:pt idx="9605">
                  <c:v>1.69343724277407</c:v>
                </c:pt>
                <c:pt idx="9606">
                  <c:v>1.6790797497738701</c:v>
                </c:pt>
                <c:pt idx="9607">
                  <c:v>1.66325664731816</c:v>
                </c:pt>
                <c:pt idx="9608">
                  <c:v>1.64721800459895</c:v>
                </c:pt>
                <c:pt idx="9609">
                  <c:v>1.6310017713318199</c:v>
                </c:pt>
                <c:pt idx="9610">
                  <c:v>1.6146433000254701</c:v>
                </c:pt>
                <c:pt idx="9611">
                  <c:v>1.59817981985022</c:v>
                </c:pt>
                <c:pt idx="9612">
                  <c:v>1.5816480174399401</c:v>
                </c:pt>
                <c:pt idx="9613">
                  <c:v>1.5357137138525301</c:v>
                </c:pt>
                <c:pt idx="9614">
                  <c:v>1.52049357169535</c:v>
                </c:pt>
                <c:pt idx="9615">
                  <c:v>1.5039879308558499</c:v>
                </c:pt>
                <c:pt idx="9616">
                  <c:v>1.48754607728136</c:v>
                </c:pt>
                <c:pt idx="9617">
                  <c:v>1.47119550097001</c:v>
                </c:pt>
                <c:pt idx="9618">
                  <c:v>1.45496461947763</c:v>
                </c:pt>
                <c:pt idx="9619">
                  <c:v>1.4388770081797599</c:v>
                </c:pt>
                <c:pt idx="9620">
                  <c:v>1.42380280357602</c:v>
                </c:pt>
                <c:pt idx="9621">
                  <c:v>1.3798572934845701</c:v>
                </c:pt>
                <c:pt idx="9622">
                  <c:v>1.3649481867651301</c:v>
                </c:pt>
                <c:pt idx="9623">
                  <c:v>1.34964143010579</c:v>
                </c:pt>
                <c:pt idx="9624">
                  <c:v>1.3349687483022901</c:v>
                </c:pt>
                <c:pt idx="9625">
                  <c:v>1.31994371095731</c:v>
                </c:pt>
                <c:pt idx="9626">
                  <c:v>1.3057509140796499</c:v>
                </c:pt>
                <c:pt idx="9627">
                  <c:v>1.29098141711362</c:v>
                </c:pt>
                <c:pt idx="9628">
                  <c:v>1.2772157884583</c:v>
                </c:pt>
                <c:pt idx="9629">
                  <c:v>1.23933922035577</c:v>
                </c:pt>
                <c:pt idx="9630">
                  <c:v>1.2259079416197001</c:v>
                </c:pt>
                <c:pt idx="9631">
                  <c:v>1.2124984964118399</c:v>
                </c:pt>
                <c:pt idx="9632">
                  <c:v>1.1995018915564399</c:v>
                </c:pt>
                <c:pt idx="9633">
                  <c:v>1.1865727841307201</c:v>
                </c:pt>
                <c:pt idx="9634">
                  <c:v>1.1743712801834101</c:v>
                </c:pt>
                <c:pt idx="9635">
                  <c:v>1.1619075565768899</c:v>
                </c:pt>
                <c:pt idx="9636">
                  <c:v>1.1496176087174601</c:v>
                </c:pt>
                <c:pt idx="9637">
                  <c:v>1.1170055047999301</c:v>
                </c:pt>
                <c:pt idx="9638">
                  <c:v>1.10549906369554</c:v>
                </c:pt>
                <c:pt idx="9639">
                  <c:v>1.0942180560260399</c:v>
                </c:pt>
                <c:pt idx="9640">
                  <c:v>1.08273185164189</c:v>
                </c:pt>
                <c:pt idx="9641">
                  <c:v>1.07177125304293</c:v>
                </c:pt>
                <c:pt idx="9642">
                  <c:v>1.06077601679886</c:v>
                </c:pt>
                <c:pt idx="9643">
                  <c:v>1.0504881448483401</c:v>
                </c:pt>
                <c:pt idx="9644">
                  <c:v>1.04005591061171</c:v>
                </c:pt>
                <c:pt idx="9645">
                  <c:v>1.01319549610225</c:v>
                </c:pt>
                <c:pt idx="9646">
                  <c:v>1.0040434792642099</c:v>
                </c:pt>
                <c:pt idx="9647">
                  <c:v>0.99447560533592605</c:v>
                </c:pt>
                <c:pt idx="9648">
                  <c:v>0.98540560146298295</c:v>
                </c:pt>
                <c:pt idx="9649">
                  <c:v>0.97642644331836503</c:v>
                </c:pt>
                <c:pt idx="9650">
                  <c:v>0.96803717047598303</c:v>
                </c:pt>
                <c:pt idx="9651">
                  <c:v>0.95995238834385299</c:v>
                </c:pt>
                <c:pt idx="9652">
                  <c:v>0.9518237511116</c:v>
                </c:pt>
                <c:pt idx="9653">
                  <c:v>0.93133829481557096</c:v>
                </c:pt>
                <c:pt idx="9654">
                  <c:v>0.92407572979006602</c:v>
                </c:pt>
                <c:pt idx="9655">
                  <c:v>0.91711220192315002</c:v>
                </c:pt>
                <c:pt idx="9656">
                  <c:v>0.91031584413127498</c:v>
                </c:pt>
                <c:pt idx="9657">
                  <c:v>0.90366133462884002</c:v>
                </c:pt>
                <c:pt idx="9658">
                  <c:v>0.897498957393292</c:v>
                </c:pt>
                <c:pt idx="9659">
                  <c:v>0.89141518615070303</c:v>
                </c:pt>
                <c:pt idx="9660">
                  <c:v>0.88580175046570797</c:v>
                </c:pt>
                <c:pt idx="9661">
                  <c:v>0.87167353869770103</c:v>
                </c:pt>
                <c:pt idx="9662">
                  <c:v>0.86657916737265295</c:v>
                </c:pt>
                <c:pt idx="9663">
                  <c:v>0.86168806584597102</c:v>
                </c:pt>
                <c:pt idx="9664">
                  <c:v>0.85696084458330402</c:v>
                </c:pt>
                <c:pt idx="9665">
                  <c:v>0.85266379003303105</c:v>
                </c:pt>
                <c:pt idx="9666">
                  <c:v>0.84851151040710704</c:v>
                </c:pt>
                <c:pt idx="9667">
                  <c:v>0.84477804577256499</c:v>
                </c:pt>
                <c:pt idx="9668">
                  <c:v>0.84119529167024898</c:v>
                </c:pt>
                <c:pt idx="9669">
                  <c:v>0.83390928213655402</c:v>
                </c:pt>
                <c:pt idx="9670">
                  <c:v>0.83110522823895305</c:v>
                </c:pt>
                <c:pt idx="9671">
                  <c:v>0.82847076234881001</c:v>
                </c:pt>
                <c:pt idx="9672">
                  <c:v>0.82622645385312299</c:v>
                </c:pt>
                <c:pt idx="9673">
                  <c:v>0.82425373283805003</c:v>
                </c:pt>
                <c:pt idx="9674">
                  <c:v>0.82265707855252501</c:v>
                </c:pt>
                <c:pt idx="9675">
                  <c:v>0.82138120239901702</c:v>
                </c:pt>
                <c:pt idx="9676">
                  <c:v>0.82046485624016297</c:v>
                </c:pt>
                <c:pt idx="9677">
                  <c:v>0.821413924630503</c:v>
                </c:pt>
                <c:pt idx="9678">
                  <c:v>0.82120880271047503</c:v>
                </c:pt>
                <c:pt idx="9679">
                  <c:v>0.821430619180745</c:v>
                </c:pt>
                <c:pt idx="9680">
                  <c:v>0.82196648880331602</c:v>
                </c:pt>
                <c:pt idx="9681">
                  <c:v>0.82296931196347201</c:v>
                </c:pt>
                <c:pt idx="9682">
                  <c:v>0.82438921471863802</c:v>
                </c:pt>
                <c:pt idx="9683">
                  <c:v>0.82623376014984795</c:v>
                </c:pt>
                <c:pt idx="9684">
                  <c:v>0.82845567233190698</c:v>
                </c:pt>
                <c:pt idx="9685">
                  <c:v>0.83943301117492397</c:v>
                </c:pt>
                <c:pt idx="9686">
                  <c:v>0.84217286382702605</c:v>
                </c:pt>
                <c:pt idx="9687">
                  <c:v>0.84576463943277502</c:v>
                </c:pt>
                <c:pt idx="9688">
                  <c:v>0.84983198763255696</c:v>
                </c:pt>
                <c:pt idx="9689">
                  <c:v>0.85434351710114897</c:v>
                </c:pt>
                <c:pt idx="9690">
                  <c:v>0.85929776899710897</c:v>
                </c:pt>
                <c:pt idx="9691">
                  <c:v>0.86458870745466299</c:v>
                </c:pt>
                <c:pt idx="9692">
                  <c:v>0.87041515960221805</c:v>
                </c:pt>
                <c:pt idx="9693">
                  <c:v>0.89219494659644705</c:v>
                </c:pt>
                <c:pt idx="9694">
                  <c:v>0.89815677848462305</c:v>
                </c:pt>
                <c:pt idx="9695">
                  <c:v>0.90525010158592101</c:v>
                </c:pt>
                <c:pt idx="9696">
                  <c:v>0.91273044627900801</c:v>
                </c:pt>
                <c:pt idx="9697">
                  <c:v>0.92057795542882803</c:v>
                </c:pt>
                <c:pt idx="9698">
                  <c:v>0.92876919750186704</c:v>
                </c:pt>
                <c:pt idx="9699">
                  <c:v>0.93716149886087396</c:v>
                </c:pt>
                <c:pt idx="9700">
                  <c:v>0.94552838793795202</c:v>
                </c:pt>
                <c:pt idx="9701">
                  <c:v>0.97594499201861196</c:v>
                </c:pt>
                <c:pt idx="9702">
                  <c:v>0.98474013208897404</c:v>
                </c:pt>
                <c:pt idx="9703">
                  <c:v>0.99419798786667002</c:v>
                </c:pt>
                <c:pt idx="9704">
                  <c:v>1.00380819496878</c:v>
                </c:pt>
                <c:pt idx="9705">
                  <c:v>1.0135131178693599</c:v>
                </c:pt>
                <c:pt idx="9706">
                  <c:v>1.0225928541796001</c:v>
                </c:pt>
                <c:pt idx="9707">
                  <c:v>1.03235697248738</c:v>
                </c:pt>
                <c:pt idx="9708">
                  <c:v>1.0420845353619499</c:v>
                </c:pt>
                <c:pt idx="9709">
                  <c:v>1.0743928558044999</c:v>
                </c:pt>
                <c:pt idx="9710">
                  <c:v>1.0833875869228999</c:v>
                </c:pt>
                <c:pt idx="9711">
                  <c:v>1.0927176438331001</c:v>
                </c:pt>
                <c:pt idx="9712">
                  <c:v>1.1013627488867099</c:v>
                </c:pt>
                <c:pt idx="9713">
                  <c:v>1.1102514616805299</c:v>
                </c:pt>
                <c:pt idx="9714">
                  <c:v>1.11871184485383</c:v>
                </c:pt>
                <c:pt idx="9715">
                  <c:v>1.1269612955578201</c:v>
                </c:pt>
                <c:pt idx="9716">
                  <c:v>1.13487777532907</c:v>
                </c:pt>
                <c:pt idx="9717">
                  <c:v>1.1611748056142801</c:v>
                </c:pt>
                <c:pt idx="9718">
                  <c:v>1.1675484746298701</c:v>
                </c:pt>
                <c:pt idx="9719">
                  <c:v>1.17428999724892</c:v>
                </c:pt>
                <c:pt idx="9720">
                  <c:v>1.18064492824756</c:v>
                </c:pt>
                <c:pt idx="9721">
                  <c:v>1.1864521669380299</c:v>
                </c:pt>
                <c:pt idx="9722">
                  <c:v>1.1919978778360001</c:v>
                </c:pt>
                <c:pt idx="9723">
                  <c:v>1.19717819002785</c:v>
                </c:pt>
                <c:pt idx="9724">
                  <c:v>1.2019697291242399</c:v>
                </c:pt>
                <c:pt idx="9725">
                  <c:v>1.2190799621310999</c:v>
                </c:pt>
                <c:pt idx="9726">
                  <c:v>1.2229286805684401</c:v>
                </c:pt>
                <c:pt idx="9727">
                  <c:v>1.22674604267397</c:v>
                </c:pt>
                <c:pt idx="9728">
                  <c:v>1.23033693183625</c:v>
                </c:pt>
                <c:pt idx="9729">
                  <c:v>1.2334626498350201</c:v>
                </c:pt>
                <c:pt idx="9730">
                  <c:v>1.23657161369274</c:v>
                </c:pt>
                <c:pt idx="9731">
                  <c:v>1.2396638282275301</c:v>
                </c:pt>
                <c:pt idx="9732">
                  <c:v>1.2427091648028901</c:v>
                </c:pt>
                <c:pt idx="9733">
                  <c:v>1.25593797604637</c:v>
                </c:pt>
                <c:pt idx="9734">
                  <c:v>1.25876418449637</c:v>
                </c:pt>
                <c:pt idx="9735">
                  <c:v>1.2619281459868601</c:v>
                </c:pt>
                <c:pt idx="9736">
                  <c:v>1.2652485825231099</c:v>
                </c:pt>
                <c:pt idx="9737">
                  <c:v>1.2687749642738699</c:v>
                </c:pt>
                <c:pt idx="9738">
                  <c:v>1.2725662522530099</c:v>
                </c:pt>
                <c:pt idx="9739">
                  <c:v>1.2765635121891601</c:v>
                </c:pt>
                <c:pt idx="9740">
                  <c:v>1.2807468166096101</c:v>
                </c:pt>
                <c:pt idx="9741">
                  <c:v>1.2996635974691</c:v>
                </c:pt>
                <c:pt idx="9742">
                  <c:v>1.3046400929662501</c:v>
                </c:pt>
                <c:pt idx="9743">
                  <c:v>1.3103777480097301</c:v>
                </c:pt>
                <c:pt idx="9744">
                  <c:v>1.31662830208676</c:v>
                </c:pt>
                <c:pt idx="9745">
                  <c:v>1.3234052040993101</c:v>
                </c:pt>
                <c:pt idx="9746">
                  <c:v>1.33029717263103</c:v>
                </c:pt>
                <c:pt idx="9747">
                  <c:v>1.33806326759601</c:v>
                </c:pt>
                <c:pt idx="9748">
                  <c:v>1.3462044577501999</c:v>
                </c:pt>
                <c:pt idx="9749">
                  <c:v>1.3763887521235401</c:v>
                </c:pt>
                <c:pt idx="9750">
                  <c:v>1.3851865254843201</c:v>
                </c:pt>
                <c:pt idx="9751">
                  <c:v>1.39488695357157</c:v>
                </c:pt>
                <c:pt idx="9752">
                  <c:v>1.4045164371808201</c:v>
                </c:pt>
                <c:pt idx="9753">
                  <c:v>1.4151227879746899</c:v>
                </c:pt>
                <c:pt idx="9754">
                  <c:v>1.4260592086377599</c:v>
                </c:pt>
                <c:pt idx="9755">
                  <c:v>1.4371930104867701</c:v>
                </c:pt>
                <c:pt idx="9756">
                  <c:v>1.4487939892057</c:v>
                </c:pt>
                <c:pt idx="9757">
                  <c:v>1.48784873308289</c:v>
                </c:pt>
                <c:pt idx="9758">
                  <c:v>1.49874406602253</c:v>
                </c:pt>
                <c:pt idx="9759">
                  <c:v>1.5110629383519001</c:v>
                </c:pt>
                <c:pt idx="9760">
                  <c:v>1.5235468112034101</c:v>
                </c:pt>
                <c:pt idx="9761">
                  <c:v>1.53617266549121</c:v>
                </c:pt>
                <c:pt idx="9762">
                  <c:v>1.5489169534210601</c:v>
                </c:pt>
                <c:pt idx="9763">
                  <c:v>1.5617577206822399</c:v>
                </c:pt>
                <c:pt idx="9764">
                  <c:v>1.5744586515222601</c:v>
                </c:pt>
                <c:pt idx="9765">
                  <c:v>1.6170501053465201</c:v>
                </c:pt>
                <c:pt idx="9766">
                  <c:v>1.62872368847535</c:v>
                </c:pt>
                <c:pt idx="9767">
                  <c:v>1.6417476923538099</c:v>
                </c:pt>
                <c:pt idx="9768">
                  <c:v>1.6547843119068499</c:v>
                </c:pt>
                <c:pt idx="9769">
                  <c:v>1.6677385845888</c:v>
                </c:pt>
                <c:pt idx="9770">
                  <c:v>1.6806790953425801</c:v>
                </c:pt>
                <c:pt idx="9771">
                  <c:v>1.69359126990463</c:v>
                </c:pt>
                <c:pt idx="9772">
                  <c:v>1.70558001694247</c:v>
                </c:pt>
                <c:pt idx="9773">
                  <c:v>1.74812202627491</c:v>
                </c:pt>
                <c:pt idx="9774">
                  <c:v>1.76010330833134</c:v>
                </c:pt>
                <c:pt idx="9775">
                  <c:v>1.7726589333066101</c:v>
                </c:pt>
                <c:pt idx="9776">
                  <c:v>1.78511508575106</c:v>
                </c:pt>
                <c:pt idx="9777">
                  <c:v>1.7974536266449199</c:v>
                </c:pt>
                <c:pt idx="9778">
                  <c:v>1.8089386946466901</c:v>
                </c:pt>
                <c:pt idx="9779">
                  <c:v>1.82090836872671</c:v>
                </c:pt>
                <c:pt idx="9780">
                  <c:v>1.8324930412798199</c:v>
                </c:pt>
                <c:pt idx="9781">
                  <c:v>1.8718978141906799</c:v>
                </c:pt>
                <c:pt idx="9782">
                  <c:v>1.8825651485470201</c:v>
                </c:pt>
                <c:pt idx="9783">
                  <c:v>1.8935993392885599</c:v>
                </c:pt>
                <c:pt idx="9784">
                  <c:v>1.90371520933699</c:v>
                </c:pt>
                <c:pt idx="9785">
                  <c:v>1.9141349805630199</c:v>
                </c:pt>
                <c:pt idx="9786">
                  <c:v>1.9241888036407999</c:v>
                </c:pt>
                <c:pt idx="9787">
                  <c:v>1.9339302206911599</c:v>
                </c:pt>
                <c:pt idx="9788">
                  <c:v>1.9431114471984801</c:v>
                </c:pt>
                <c:pt idx="9789">
                  <c:v>1.97516210055244</c:v>
                </c:pt>
                <c:pt idx="9790">
                  <c:v>1.9836365278069601</c:v>
                </c:pt>
                <c:pt idx="9791">
                  <c:v>1.9912710921976899</c:v>
                </c:pt>
                <c:pt idx="9792">
                  <c:v>1.9992319741042801</c:v>
                </c:pt>
                <c:pt idx="9793">
                  <c:v>2.0068964947107002</c:v>
                </c:pt>
                <c:pt idx="9794">
                  <c:v>2.0143561192967199</c:v>
                </c:pt>
                <c:pt idx="9795">
                  <c:v>2.0216099766591902</c:v>
                </c:pt>
                <c:pt idx="9796">
                  <c:v>2.0287581175155802</c:v>
                </c:pt>
                <c:pt idx="9797">
                  <c:v>2.0559757221948498</c:v>
                </c:pt>
                <c:pt idx="9798">
                  <c:v>2.06209741479665</c:v>
                </c:pt>
                <c:pt idx="9799">
                  <c:v>2.0693450533798399</c:v>
                </c:pt>
                <c:pt idx="9800">
                  <c:v>2.0762704322767598</c:v>
                </c:pt>
                <c:pt idx="9801">
                  <c:v>2.0838690361037799</c:v>
                </c:pt>
                <c:pt idx="9802">
                  <c:v>2.09126666364465</c:v>
                </c:pt>
                <c:pt idx="9803">
                  <c:v>2.0996690712222099</c:v>
                </c:pt>
                <c:pt idx="9804">
                  <c:v>2.1077967843482099</c:v>
                </c:pt>
                <c:pt idx="9805">
                  <c:v>2.1408962016000102</c:v>
                </c:pt>
                <c:pt idx="9806">
                  <c:v>2.1493953706490001</c:v>
                </c:pt>
                <c:pt idx="9807">
                  <c:v>2.15901019777055</c:v>
                </c:pt>
                <c:pt idx="9808">
                  <c:v>2.1695941383205199</c:v>
                </c:pt>
                <c:pt idx="9809">
                  <c:v>2.1807799929129801</c:v>
                </c:pt>
                <c:pt idx="9810">
                  <c:v>2.1925984235245202</c:v>
                </c:pt>
                <c:pt idx="9811">
                  <c:v>2.20503535372419</c:v>
                </c:pt>
                <c:pt idx="9812">
                  <c:v>2.2180883187252198</c:v>
                </c:pt>
                <c:pt idx="9813">
                  <c:v>2.2654217775838799</c:v>
                </c:pt>
                <c:pt idx="9814">
                  <c:v>2.27804334399567</c:v>
                </c:pt>
                <c:pt idx="9815">
                  <c:v>2.2927446414465402</c:v>
                </c:pt>
                <c:pt idx="9816">
                  <c:v>2.3079813906224098</c:v>
                </c:pt>
                <c:pt idx="9817">
                  <c:v>2.3237226728048399</c:v>
                </c:pt>
                <c:pt idx="9818">
                  <c:v>2.33984598220019</c:v>
                </c:pt>
                <c:pt idx="9819">
                  <c:v>2.35641074635737</c:v>
                </c:pt>
                <c:pt idx="9820">
                  <c:v>2.3729867851948501</c:v>
                </c:pt>
                <c:pt idx="9821">
                  <c:v>2.4717508025695998</c:v>
                </c:pt>
                <c:pt idx="9822">
                  <c:v>2.4891855412333199</c:v>
                </c:pt>
                <c:pt idx="9823">
                  <c:v>2.5063060956146499</c:v>
                </c:pt>
                <c:pt idx="9824">
                  <c:v>2.5249297061285101</c:v>
                </c:pt>
                <c:pt idx="9825">
                  <c:v>2.54285840287849</c:v>
                </c:pt>
                <c:pt idx="9826">
                  <c:v>2.5613987773579501</c:v>
                </c:pt>
                <c:pt idx="9827">
                  <c:v>2.5797552990391499</c:v>
                </c:pt>
                <c:pt idx="9828">
                  <c:v>2.59870965504183</c:v>
                </c:pt>
                <c:pt idx="9829">
                  <c:v>2.66551848126654</c:v>
                </c:pt>
                <c:pt idx="9830">
                  <c:v>2.6824358691985002</c:v>
                </c:pt>
                <c:pt idx="9831">
                  <c:v>2.7020641734740201</c:v>
                </c:pt>
                <c:pt idx="9832">
                  <c:v>2.7208265550398099</c:v>
                </c:pt>
                <c:pt idx="9833">
                  <c:v>2.7408783658712599</c:v>
                </c:pt>
                <c:pt idx="9834">
                  <c:v>2.76120789832845</c:v>
                </c:pt>
                <c:pt idx="9835">
                  <c:v>2.7817040022160899</c:v>
                </c:pt>
                <c:pt idx="9836">
                  <c:v>2.80271268734655</c:v>
                </c:pt>
                <c:pt idx="9837">
                  <c:v>2.8733625382324202</c:v>
                </c:pt>
                <c:pt idx="9838">
                  <c:v>2.8927596451953499</c:v>
                </c:pt>
                <c:pt idx="9839">
                  <c:v>2.9142201264323502</c:v>
                </c:pt>
                <c:pt idx="9840">
                  <c:v>2.9345285016681699</c:v>
                </c:pt>
                <c:pt idx="9841">
                  <c:v>2.9549083480701999</c:v>
                </c:pt>
                <c:pt idx="9842">
                  <c:v>2.9762782502165002</c:v>
                </c:pt>
                <c:pt idx="9843">
                  <c:v>2.9968404485515099</c:v>
                </c:pt>
                <c:pt idx="9844">
                  <c:v>3.0178599293720798</c:v>
                </c:pt>
                <c:pt idx="9845">
                  <c:v>3.0864204451266999</c:v>
                </c:pt>
                <c:pt idx="9846">
                  <c:v>3.1050492041367699</c:v>
                </c:pt>
                <c:pt idx="9847">
                  <c:v>3.12455295120989</c:v>
                </c:pt>
                <c:pt idx="9848">
                  <c:v>3.1435416192786101</c:v>
                </c:pt>
                <c:pt idx="9849">
                  <c:v>3.16176851186311</c:v>
                </c:pt>
                <c:pt idx="9850">
                  <c:v>3.17830821634732</c:v>
                </c:pt>
                <c:pt idx="9851">
                  <c:v>3.1948113339665301</c:v>
                </c:pt>
                <c:pt idx="9852">
                  <c:v>3.2103449710388601</c:v>
                </c:pt>
                <c:pt idx="9853">
                  <c:v>3.2594972886512199</c:v>
                </c:pt>
                <c:pt idx="9854">
                  <c:v>3.2726109241567101</c:v>
                </c:pt>
                <c:pt idx="9855">
                  <c:v>3.2843219580843699</c:v>
                </c:pt>
                <c:pt idx="9856">
                  <c:v>3.29454257265771</c:v>
                </c:pt>
                <c:pt idx="9857">
                  <c:v>3.3027486828193902</c:v>
                </c:pt>
                <c:pt idx="9858">
                  <c:v>3.30985182698182</c:v>
                </c:pt>
                <c:pt idx="9859">
                  <c:v>3.31534478301865</c:v>
                </c:pt>
                <c:pt idx="9860">
                  <c:v>3.3190940965675102</c:v>
                </c:pt>
                <c:pt idx="9861">
                  <c:v>3.3312880254592701</c:v>
                </c:pt>
                <c:pt idx="9862">
                  <c:v>3.3311968504268599</c:v>
                </c:pt>
                <c:pt idx="9863">
                  <c:v>3.3296669029010801</c:v>
                </c:pt>
                <c:pt idx="9864">
                  <c:v>3.3263818694008598</c:v>
                </c:pt>
                <c:pt idx="9865">
                  <c:v>3.3213235644406498</c:v>
                </c:pt>
                <c:pt idx="9866">
                  <c:v>3.31473722221978</c:v>
                </c:pt>
                <c:pt idx="9867">
                  <c:v>3.3067639232831301</c:v>
                </c:pt>
                <c:pt idx="9868">
                  <c:v>3.2970764011104898</c:v>
                </c:pt>
                <c:pt idx="9869">
                  <c:v>3.2694115374777599</c:v>
                </c:pt>
                <c:pt idx="9870">
                  <c:v>3.2575678114880202</c:v>
                </c:pt>
                <c:pt idx="9871">
                  <c:v>3.2441253321699901</c:v>
                </c:pt>
                <c:pt idx="9872">
                  <c:v>3.2299048995081998</c:v>
                </c:pt>
                <c:pt idx="9873">
                  <c:v>3.2152704986243399</c:v>
                </c:pt>
                <c:pt idx="9874">
                  <c:v>3.1994397362568399</c:v>
                </c:pt>
                <c:pt idx="9875">
                  <c:v>3.18313286696148</c:v>
                </c:pt>
                <c:pt idx="9876">
                  <c:v>3.1664329914987199</c:v>
                </c:pt>
                <c:pt idx="9877">
                  <c:v>3.1211404469074902</c:v>
                </c:pt>
                <c:pt idx="9878">
                  <c:v>3.1051659500001798</c:v>
                </c:pt>
                <c:pt idx="9879">
                  <c:v>3.0891373424750999</c:v>
                </c:pt>
                <c:pt idx="9880">
                  <c:v>3.07279914717143</c:v>
                </c:pt>
                <c:pt idx="9881">
                  <c:v>3.0569258341669001</c:v>
                </c:pt>
                <c:pt idx="9882">
                  <c:v>3.0416593121559501</c:v>
                </c:pt>
                <c:pt idx="9883">
                  <c:v>3.0272103023476999</c:v>
                </c:pt>
                <c:pt idx="9884">
                  <c:v>3.01362482047923</c:v>
                </c:pt>
                <c:pt idx="9885">
                  <c:v>2.9809298368207502</c:v>
                </c:pt>
                <c:pt idx="9886">
                  <c:v>2.97028396030246</c:v>
                </c:pt>
                <c:pt idx="9887">
                  <c:v>2.9600628853789401</c:v>
                </c:pt>
                <c:pt idx="9888">
                  <c:v>2.9511352330842802</c:v>
                </c:pt>
                <c:pt idx="9889">
                  <c:v>2.9435491085666099</c:v>
                </c:pt>
                <c:pt idx="9890">
                  <c:v>2.93733755733146</c:v>
                </c:pt>
                <c:pt idx="9891">
                  <c:v>2.9325161080901299</c:v>
                </c:pt>
                <c:pt idx="9892">
                  <c:v>2.9290836229519699</c:v>
                </c:pt>
                <c:pt idx="9893">
                  <c:v>2.9272037004354301</c:v>
                </c:pt>
                <c:pt idx="9894">
                  <c:v>2.9263787551894298</c:v>
                </c:pt>
                <c:pt idx="9895">
                  <c:v>2.9269987573896898</c:v>
                </c:pt>
                <c:pt idx="9896">
                  <c:v>2.92872566340698</c:v>
                </c:pt>
                <c:pt idx="9897">
                  <c:v>2.9317009207818501</c:v>
                </c:pt>
                <c:pt idx="9898">
                  <c:v>2.93543921604841</c:v>
                </c:pt>
                <c:pt idx="9899">
                  <c:v>2.94000229548111</c:v>
                </c:pt>
                <c:pt idx="9900">
                  <c:v>2.94549661905983</c:v>
                </c:pt>
                <c:pt idx="9901">
                  <c:v>2.96799776855786</c:v>
                </c:pt>
                <c:pt idx="9902">
                  <c:v>2.9741571760149301</c:v>
                </c:pt>
                <c:pt idx="9903">
                  <c:v>2.98099747471736</c:v>
                </c:pt>
                <c:pt idx="9904">
                  <c:v>2.98805196031523</c:v>
                </c:pt>
                <c:pt idx="9905">
                  <c:v>2.9945832273030502</c:v>
                </c:pt>
                <c:pt idx="9906">
                  <c:v>3.0015791024139502</c:v>
                </c:pt>
                <c:pt idx="9907">
                  <c:v>3.0083698302325201</c:v>
                </c:pt>
                <c:pt idx="9908">
                  <c:v>3.01478935554286</c:v>
                </c:pt>
                <c:pt idx="9909">
                  <c:v>3.03812072949186</c:v>
                </c:pt>
                <c:pt idx="9910">
                  <c:v>3.04327953535998</c:v>
                </c:pt>
                <c:pt idx="9911">
                  <c:v>3.0478542695850099</c:v>
                </c:pt>
                <c:pt idx="9912">
                  <c:v>3.05216673775571</c:v>
                </c:pt>
                <c:pt idx="9913">
                  <c:v>3.05577333975031</c:v>
                </c:pt>
                <c:pt idx="9914">
                  <c:v>3.0586475149827002</c:v>
                </c:pt>
                <c:pt idx="9915">
                  <c:v>3.0607525633534101</c:v>
                </c:pt>
                <c:pt idx="9916">
                  <c:v>3.0621867581775799</c:v>
                </c:pt>
                <c:pt idx="9917">
                  <c:v>3.0709502481066</c:v>
                </c:pt>
                <c:pt idx="9918">
                  <c:v>3.0706898291605702</c:v>
                </c:pt>
                <c:pt idx="9919">
                  <c:v>3.07009628627238</c:v>
                </c:pt>
                <c:pt idx="9920">
                  <c:v>3.0689468861126699</c:v>
                </c:pt>
                <c:pt idx="9921">
                  <c:v>3.0671813994663699</c:v>
                </c:pt>
                <c:pt idx="9922">
                  <c:v>3.0649936136643299</c:v>
                </c:pt>
                <c:pt idx="9923">
                  <c:v>3.06240330179457</c:v>
                </c:pt>
                <c:pt idx="9924">
                  <c:v>3.05951312695393</c:v>
                </c:pt>
                <c:pt idx="9925">
                  <c:v>3.0570692177346102</c:v>
                </c:pt>
                <c:pt idx="9926">
                  <c:v>3.0537532090916701</c:v>
                </c:pt>
                <c:pt idx="9927">
                  <c:v>3.0503786941962998</c:v>
                </c:pt>
                <c:pt idx="9928">
                  <c:v>3.0469997908246</c:v>
                </c:pt>
                <c:pt idx="9929">
                  <c:v>3.0436839257991002</c:v>
                </c:pt>
                <c:pt idx="9930">
                  <c:v>3.04049187172444</c:v>
                </c:pt>
                <c:pt idx="9931">
                  <c:v>3.0374638200142901</c:v>
                </c:pt>
                <c:pt idx="9932">
                  <c:v>3.0347188724196101</c:v>
                </c:pt>
                <c:pt idx="9933">
                  <c:v>3.03375996215307</c:v>
                </c:pt>
                <c:pt idx="9934">
                  <c:v>3.0315820466351</c:v>
                </c:pt>
                <c:pt idx="9935">
                  <c:v>3.02973771004919</c:v>
                </c:pt>
                <c:pt idx="9936">
                  <c:v>3.0283323571285101</c:v>
                </c:pt>
                <c:pt idx="9937">
                  <c:v>3.0273172405849298</c:v>
                </c:pt>
                <c:pt idx="9938">
                  <c:v>3.0266938106956398</c:v>
                </c:pt>
                <c:pt idx="9939">
                  <c:v>3.02645682178311</c:v>
                </c:pt>
                <c:pt idx="9940">
                  <c:v>3.0265541561506302</c:v>
                </c:pt>
                <c:pt idx="9941">
                  <c:v>3.0332636510461501</c:v>
                </c:pt>
                <c:pt idx="9942">
                  <c:v>3.0337474232459298</c:v>
                </c:pt>
                <c:pt idx="9943">
                  <c:v>3.0347993820913102</c:v>
                </c:pt>
                <c:pt idx="9944">
                  <c:v>3.03590851566645</c:v>
                </c:pt>
                <c:pt idx="9945">
                  <c:v>3.0374371078494602</c:v>
                </c:pt>
                <c:pt idx="9946">
                  <c:v>3.0388712752101101</c:v>
                </c:pt>
                <c:pt idx="9947">
                  <c:v>3.04054427821033</c:v>
                </c:pt>
                <c:pt idx="9948">
                  <c:v>3.0420865986416001</c:v>
                </c:pt>
                <c:pt idx="9949">
                  <c:v>3.05182195225064</c:v>
                </c:pt>
                <c:pt idx="9950">
                  <c:v>3.0532402925072102</c:v>
                </c:pt>
                <c:pt idx="9951">
                  <c:v>3.0545022660433001</c:v>
                </c:pt>
                <c:pt idx="9952">
                  <c:v>3.0557776447814202</c:v>
                </c:pt>
                <c:pt idx="9953">
                  <c:v>3.0566225975654602</c:v>
                </c:pt>
                <c:pt idx="9954">
                  <c:v>3.0573274972447599</c:v>
                </c:pt>
                <c:pt idx="9955">
                  <c:v>3.0575380227899198</c:v>
                </c:pt>
                <c:pt idx="9956">
                  <c:v>3.0574460680843201</c:v>
                </c:pt>
                <c:pt idx="9957">
                  <c:v>3.0614185400105498</c:v>
                </c:pt>
                <c:pt idx="9958">
                  <c:v>3.06054296410431</c:v>
                </c:pt>
                <c:pt idx="9959">
                  <c:v>3.05929966725569</c:v>
                </c:pt>
                <c:pt idx="9960">
                  <c:v>3.0575881607949502</c:v>
                </c:pt>
                <c:pt idx="9961">
                  <c:v>3.05553818667354</c:v>
                </c:pt>
                <c:pt idx="9962">
                  <c:v>3.05312313097799</c:v>
                </c:pt>
                <c:pt idx="9963">
                  <c:v>3.0503793353508799</c:v>
                </c:pt>
                <c:pt idx="9964">
                  <c:v>3.0473587651131702</c:v>
                </c:pt>
                <c:pt idx="9965">
                  <c:v>3.04377622785274</c:v>
                </c:pt>
                <c:pt idx="9966">
                  <c:v>3.0403372983813801</c:v>
                </c:pt>
                <c:pt idx="9967">
                  <c:v>3.0367015497655201</c:v>
                </c:pt>
                <c:pt idx="9968">
                  <c:v>3.03298815899754</c:v>
                </c:pt>
                <c:pt idx="9969">
                  <c:v>3.0291796508891302</c:v>
                </c:pt>
                <c:pt idx="9970">
                  <c:v>3.0253962566112902</c:v>
                </c:pt>
                <c:pt idx="9971">
                  <c:v>3.0216150231637702</c:v>
                </c:pt>
                <c:pt idx="9972">
                  <c:v>3.0178605849071301</c:v>
                </c:pt>
                <c:pt idx="9973">
                  <c:v>3.0133388199837001</c:v>
                </c:pt>
                <c:pt idx="9974">
                  <c:v>3.0097718211340001</c:v>
                </c:pt>
                <c:pt idx="9975">
                  <c:v>3.00629970972125</c:v>
                </c:pt>
                <c:pt idx="9976">
                  <c:v>3.0029331183641101</c:v>
                </c:pt>
                <c:pt idx="9977">
                  <c:v>2.9996768385694499</c:v>
                </c:pt>
                <c:pt idx="9978">
                  <c:v>2.99651479815111</c:v>
                </c:pt>
                <c:pt idx="9979">
                  <c:v>2.9934289951048001</c:v>
                </c:pt>
                <c:pt idx="9980">
                  <c:v>2.9904307651973698</c:v>
                </c:pt>
                <c:pt idx="9981">
                  <c:v>2.9878880969105799</c:v>
                </c:pt>
                <c:pt idx="9982">
                  <c:v>2.9848391752283501</c:v>
                </c:pt>
                <c:pt idx="9983">
                  <c:v>2.98178405629048</c:v>
                </c:pt>
                <c:pt idx="9984">
                  <c:v>2.97871938057206</c:v>
                </c:pt>
                <c:pt idx="9985">
                  <c:v>2.9755471772861402</c:v>
                </c:pt>
                <c:pt idx="9986">
                  <c:v>2.9721948905741402</c:v>
                </c:pt>
                <c:pt idx="9987">
                  <c:v>2.9686062517171998</c:v>
                </c:pt>
                <c:pt idx="9988">
                  <c:v>2.9647396925365799</c:v>
                </c:pt>
                <c:pt idx="9989">
                  <c:v>2.9580829256158498</c:v>
                </c:pt>
                <c:pt idx="9990">
                  <c:v>2.9534455590170299</c:v>
                </c:pt>
                <c:pt idx="9991">
                  <c:v>2.9481740688646099</c:v>
                </c:pt>
                <c:pt idx="9992">
                  <c:v>2.94246092333875</c:v>
                </c:pt>
                <c:pt idx="9993">
                  <c:v>2.9359967666164599</c:v>
                </c:pt>
                <c:pt idx="9994">
                  <c:v>2.9287715491297801</c:v>
                </c:pt>
                <c:pt idx="9995">
                  <c:v>2.9207274879546401</c:v>
                </c:pt>
                <c:pt idx="9996">
                  <c:v>2.9117495740591202</c:v>
                </c:pt>
                <c:pt idx="9997">
                  <c:v>2.88779440208438</c:v>
                </c:pt>
                <c:pt idx="9998">
                  <c:v>2.8775010112983801</c:v>
                </c:pt>
                <c:pt idx="9999">
                  <c:v>2.8653207460749699</c:v>
                </c:pt>
                <c:pt idx="10000">
                  <c:v>2.8519074313475699</c:v>
                </c:pt>
                <c:pt idx="10001">
                  <c:v>2.83754487106863</c:v>
                </c:pt>
                <c:pt idx="10002">
                  <c:v>2.8212809765032798</c:v>
                </c:pt>
                <c:pt idx="10003">
                  <c:v>2.8042307557583301</c:v>
                </c:pt>
                <c:pt idx="10004">
                  <c:v>2.7848250443087399</c:v>
                </c:pt>
                <c:pt idx="10005">
                  <c:v>2.7306368476129501</c:v>
                </c:pt>
                <c:pt idx="10006">
                  <c:v>2.7096765686571702</c:v>
                </c:pt>
                <c:pt idx="10007">
                  <c:v>2.68636134546857</c:v>
                </c:pt>
                <c:pt idx="10008">
                  <c:v>2.6615263885206799</c:v>
                </c:pt>
                <c:pt idx="10009">
                  <c:v>2.6351873687931699</c:v>
                </c:pt>
                <c:pt idx="10010">
                  <c:v>2.6085954206315098</c:v>
                </c:pt>
                <c:pt idx="10011">
                  <c:v>2.5794696044651899</c:v>
                </c:pt>
                <c:pt idx="10012">
                  <c:v>2.54910280096595</c:v>
                </c:pt>
                <c:pt idx="10013">
                  <c:v>2.46117275880682</c:v>
                </c:pt>
                <c:pt idx="10014">
                  <c:v>2.42975098516213</c:v>
                </c:pt>
                <c:pt idx="10015">
                  <c:v>2.39691250139794</c:v>
                </c:pt>
                <c:pt idx="10016">
                  <c:v>2.3611320423400901</c:v>
                </c:pt>
                <c:pt idx="10017">
                  <c:v>2.3264351153865701</c:v>
                </c:pt>
                <c:pt idx="10018">
                  <c:v>2.29104507968486</c:v>
                </c:pt>
                <c:pt idx="10019">
                  <c:v>2.25356139209247</c:v>
                </c:pt>
                <c:pt idx="10020">
                  <c:v>2.2170958165524901</c:v>
                </c:pt>
                <c:pt idx="10021">
                  <c:v>2.11046059072926</c:v>
                </c:pt>
                <c:pt idx="10022">
                  <c:v>2.0732589507346999</c:v>
                </c:pt>
                <c:pt idx="10023">
                  <c:v>2.0342899398961301</c:v>
                </c:pt>
                <c:pt idx="10024">
                  <c:v>1.9962750142923</c:v>
                </c:pt>
                <c:pt idx="10025">
                  <c:v>1.95894803729706</c:v>
                </c:pt>
                <c:pt idx="10026">
                  <c:v>1.92010832657369</c:v>
                </c:pt>
                <c:pt idx="10027">
                  <c:v>1.88300257657867</c:v>
                </c:pt>
                <c:pt idx="10028">
                  <c:v>1.8445431456838599</c:v>
                </c:pt>
                <c:pt idx="10029">
                  <c:v>1.73675394517698</c:v>
                </c:pt>
                <c:pt idx="10030">
                  <c:v>1.7027099953684499</c:v>
                </c:pt>
                <c:pt idx="10031">
                  <c:v>1.66609186084913</c:v>
                </c:pt>
                <c:pt idx="10032">
                  <c:v>1.62989800652967</c:v>
                </c:pt>
                <c:pt idx="10033">
                  <c:v>1.5941483366640099</c:v>
                </c:pt>
                <c:pt idx="10034">
                  <c:v>1.5590102453180501</c:v>
                </c:pt>
                <c:pt idx="10035">
                  <c:v>1.52480876813854</c:v>
                </c:pt>
                <c:pt idx="10036">
                  <c:v>1.49071508308856</c:v>
                </c:pt>
                <c:pt idx="10037">
                  <c:v>1.3931584304988001</c:v>
                </c:pt>
                <c:pt idx="10038">
                  <c:v>1.3628571150031501</c:v>
                </c:pt>
                <c:pt idx="10039">
                  <c:v>1.3300510385170701</c:v>
                </c:pt>
                <c:pt idx="10040">
                  <c:v>1.29748529766132</c:v>
                </c:pt>
                <c:pt idx="10041">
                  <c:v>1.26571239839284</c:v>
                </c:pt>
                <c:pt idx="10042">
                  <c:v>1.2335548632513</c:v>
                </c:pt>
                <c:pt idx="10043">
                  <c:v>1.20275716093948</c:v>
                </c:pt>
                <c:pt idx="10044">
                  <c:v>1.17065619091385</c:v>
                </c:pt>
                <c:pt idx="10045">
                  <c:v>1.07649836040613</c:v>
                </c:pt>
                <c:pt idx="10046">
                  <c:v>1.04485568135679</c:v>
                </c:pt>
                <c:pt idx="10047">
                  <c:v>1.0127943508645201</c:v>
                </c:pt>
                <c:pt idx="10048">
                  <c:v>0.97827255749300901</c:v>
                </c:pt>
                <c:pt idx="10049">
                  <c:v>0.94508225876346197</c:v>
                </c:pt>
                <c:pt idx="10050">
                  <c:v>0.91017238996267102</c:v>
                </c:pt>
                <c:pt idx="10051">
                  <c:v>0.87445034287402001</c:v>
                </c:pt>
                <c:pt idx="10052">
                  <c:v>0.83789240030863299</c:v>
                </c:pt>
                <c:pt idx="10053">
                  <c:v>0.72683577203794003</c:v>
                </c:pt>
                <c:pt idx="10054">
                  <c:v>0.690139462623796</c:v>
                </c:pt>
                <c:pt idx="10055">
                  <c:v>0.652499046389871</c:v>
                </c:pt>
                <c:pt idx="10056">
                  <c:v>0.61188323510525799</c:v>
                </c:pt>
                <c:pt idx="10057">
                  <c:v>0.57030735114858799</c:v>
                </c:pt>
                <c:pt idx="10058">
                  <c:v>0.52780918082541595</c:v>
                </c:pt>
                <c:pt idx="10059">
                  <c:v>0.48509053281258002</c:v>
                </c:pt>
                <c:pt idx="10060">
                  <c:v>0.44071780061754701</c:v>
                </c:pt>
                <c:pt idx="10061">
                  <c:v>0.304872601223587</c:v>
                </c:pt>
                <c:pt idx="10062">
                  <c:v>0.26333713825535199</c:v>
                </c:pt>
                <c:pt idx="10063">
                  <c:v>0.219319116090998</c:v>
                </c:pt>
                <c:pt idx="10064">
                  <c:v>0.17261801130026699</c:v>
                </c:pt>
                <c:pt idx="10065">
                  <c:v>0.12498748994346601</c:v>
                </c:pt>
                <c:pt idx="10066">
                  <c:v>7.9327837712708293E-2</c:v>
                </c:pt>
                <c:pt idx="10067">
                  <c:v>3.09183788085623E-2</c:v>
                </c:pt>
                <c:pt idx="10068">
                  <c:v>-1.4555859078731E-2</c:v>
                </c:pt>
                <c:pt idx="10069">
                  <c:v>-0.151927812845948</c:v>
                </c:pt>
                <c:pt idx="10070">
                  <c:v>-0.19681112279799701</c:v>
                </c:pt>
                <c:pt idx="10071">
                  <c:v>-0.241813186145832</c:v>
                </c:pt>
                <c:pt idx="10072">
                  <c:v>-0.28745176898592001</c:v>
                </c:pt>
                <c:pt idx="10073">
                  <c:v>-0.33029030479489002</c:v>
                </c:pt>
                <c:pt idx="10074">
                  <c:v>-0.37387725675369299</c:v>
                </c:pt>
                <c:pt idx="10075">
                  <c:v>-0.41452211494637198</c:v>
                </c:pt>
                <c:pt idx="10076">
                  <c:v>-0.45586108633202099</c:v>
                </c:pt>
                <c:pt idx="10077">
                  <c:v>-0.64646974634902599</c:v>
                </c:pt>
                <c:pt idx="10078">
                  <c:v>-0.66663319357696504</c:v>
                </c:pt>
                <c:pt idx="10079">
                  <c:v>-0.68541043890356501</c:v>
                </c:pt>
                <c:pt idx="10080">
                  <c:v>-0.720650557606485</c:v>
                </c:pt>
                <c:pt idx="10081">
                  <c:v>-0.75270300464885997</c:v>
                </c:pt>
                <c:pt idx="10082">
                  <c:v>-0.78477243431406996</c:v>
                </c:pt>
                <c:pt idx="10083">
                  <c:v>-0.81359852808091104</c:v>
                </c:pt>
                <c:pt idx="10084">
                  <c:v>-0.84125795405719495</c:v>
                </c:pt>
                <c:pt idx="10085">
                  <c:v>-0.92304261771926899</c:v>
                </c:pt>
                <c:pt idx="10086">
                  <c:v>-0.94747658460787199</c:v>
                </c:pt>
                <c:pt idx="10087">
                  <c:v>-0.97113458826576504</c:v>
                </c:pt>
                <c:pt idx="10088">
                  <c:v>-0.99222290265625401</c:v>
                </c:pt>
                <c:pt idx="10089">
                  <c:v>-1.01247629013989</c:v>
                </c:pt>
                <c:pt idx="10090">
                  <c:v>-1.0313907135345499</c:v>
                </c:pt>
                <c:pt idx="10091">
                  <c:v>-1.04905511697528</c:v>
                </c:pt>
                <c:pt idx="10092">
                  <c:v>-1.0655611914649601</c:v>
                </c:pt>
                <c:pt idx="10093">
                  <c:v>-1.1175089805021099</c:v>
                </c:pt>
                <c:pt idx="10094">
                  <c:v>-1.1304344652156899</c:v>
                </c:pt>
                <c:pt idx="10095">
                  <c:v>-1.1440625462231899</c:v>
                </c:pt>
                <c:pt idx="10096">
                  <c:v>-1.1565589590026799</c:v>
                </c:pt>
                <c:pt idx="10097">
                  <c:v>-1.1692031062763</c:v>
                </c:pt>
                <c:pt idx="10098">
                  <c:v>-1.18065436496711</c:v>
                </c:pt>
                <c:pt idx="10099">
                  <c:v>-1.1926049318782901</c:v>
                </c:pt>
                <c:pt idx="10100">
                  <c:v>-1.2034570087298899</c:v>
                </c:pt>
                <c:pt idx="10101">
                  <c:v>-1.2423391311963199</c:v>
                </c:pt>
                <c:pt idx="10102">
                  <c:v>-1.2528085374140501</c:v>
                </c:pt>
                <c:pt idx="10103">
                  <c:v>-1.2634070275006499</c:v>
                </c:pt>
                <c:pt idx="10104">
                  <c:v>-1.2741638975684499</c:v>
                </c:pt>
                <c:pt idx="10105">
                  <c:v>-1.28469158265231</c:v>
                </c:pt>
                <c:pt idx="10106">
                  <c:v>-1.29545835931776</c:v>
                </c:pt>
                <c:pt idx="10107">
                  <c:v>-1.3059927435423</c:v>
                </c:pt>
                <c:pt idx="10108">
                  <c:v>-1.3162688807128999</c:v>
                </c:pt>
                <c:pt idx="10109">
                  <c:v>-1.3522629802222901</c:v>
                </c:pt>
                <c:pt idx="10110">
                  <c:v>-1.35648021248936</c:v>
                </c:pt>
                <c:pt idx="10111">
                  <c:v>-1.36060684226939</c:v>
                </c:pt>
                <c:pt idx="10112">
                  <c:v>-1.3700735539998501</c:v>
                </c:pt>
                <c:pt idx="10113">
                  <c:v>-1.37975861088323</c:v>
                </c:pt>
                <c:pt idx="10114">
                  <c:v>-1.3881949177439601</c:v>
                </c:pt>
                <c:pt idx="10115">
                  <c:v>-1.3963620296283401</c:v>
                </c:pt>
                <c:pt idx="10116">
                  <c:v>-1.4031859507629301</c:v>
                </c:pt>
                <c:pt idx="10117">
                  <c:v>-1.42611409589505</c:v>
                </c:pt>
                <c:pt idx="10118">
                  <c:v>-1.43037163982269</c:v>
                </c:pt>
                <c:pt idx="10119">
                  <c:v>-1.43363028224117</c:v>
                </c:pt>
                <c:pt idx="10120">
                  <c:v>-1.4353832689759001</c:v>
                </c:pt>
                <c:pt idx="10121">
                  <c:v>-1.4352564924756299</c:v>
                </c:pt>
                <c:pt idx="10122">
                  <c:v>-1.4331451258404799</c:v>
                </c:pt>
                <c:pt idx="10123">
                  <c:v>-1.42885695664195</c:v>
                </c:pt>
                <c:pt idx="10124">
                  <c:v>-1.4224168237278501</c:v>
                </c:pt>
                <c:pt idx="10125">
                  <c:v>-1.4004362761473299</c:v>
                </c:pt>
                <c:pt idx="10126">
                  <c:v>-1.38917703977653</c:v>
                </c:pt>
                <c:pt idx="10127">
                  <c:v>-1.3748499890090999</c:v>
                </c:pt>
                <c:pt idx="10128">
                  <c:v>-1.3578572849741799</c:v>
                </c:pt>
                <c:pt idx="10129">
                  <c:v>-1.3380817759931001</c:v>
                </c:pt>
                <c:pt idx="10130">
                  <c:v>-1.3164827143548601</c:v>
                </c:pt>
                <c:pt idx="10131">
                  <c:v>-1.29133400746128</c:v>
                </c:pt>
                <c:pt idx="10132">
                  <c:v>-1.2635707753832801</c:v>
                </c:pt>
                <c:pt idx="10133">
                  <c:v>-1.1790466990760999</c:v>
                </c:pt>
                <c:pt idx="10134">
                  <c:v>-1.1477281682388201</c:v>
                </c:pt>
                <c:pt idx="10135">
                  <c:v>-1.11438892112196</c:v>
                </c:pt>
                <c:pt idx="10136">
                  <c:v>-1.0775616204303</c:v>
                </c:pt>
                <c:pt idx="10137">
                  <c:v>-1.0389969148984599</c:v>
                </c:pt>
                <c:pt idx="10138">
                  <c:v>-0.99891514915771695</c:v>
                </c:pt>
                <c:pt idx="10139">
                  <c:v>-0.95755113172051298</c:v>
                </c:pt>
                <c:pt idx="10140">
                  <c:v>-0.91514527816285596</c:v>
                </c:pt>
                <c:pt idx="10141">
                  <c:v>-0.79123140730910002</c:v>
                </c:pt>
                <c:pt idx="10142">
                  <c:v>-0.75145481753712196</c:v>
                </c:pt>
                <c:pt idx="10143">
                  <c:v>-0.70712513269831101</c:v>
                </c:pt>
                <c:pt idx="10144">
                  <c:v>-0.66361232198124698</c:v>
                </c:pt>
                <c:pt idx="10145">
                  <c:v>-0.62036561445068406</c:v>
                </c:pt>
                <c:pt idx="10146">
                  <c:v>-0.57968911864551698</c:v>
                </c:pt>
                <c:pt idx="10147">
                  <c:v>-0.53820675659085304</c:v>
                </c:pt>
                <c:pt idx="10148">
                  <c:v>-0.49798558212398802</c:v>
                </c:pt>
                <c:pt idx="10149">
                  <c:v>-0.38341826146994601</c:v>
                </c:pt>
                <c:pt idx="10150">
                  <c:v>-0.34808807914955098</c:v>
                </c:pt>
                <c:pt idx="10151">
                  <c:v>-0.31358805917014398</c:v>
                </c:pt>
                <c:pt idx="10152">
                  <c:v>-0.28231757584915002</c:v>
                </c:pt>
                <c:pt idx="10153">
                  <c:v>-0.251889572380325</c:v>
                </c:pt>
                <c:pt idx="10154">
                  <c:v>-0.224047604239132</c:v>
                </c:pt>
                <c:pt idx="10155">
                  <c:v>-0.19874306276151199</c:v>
                </c:pt>
                <c:pt idx="10156">
                  <c:v>-0.176179076380023</c:v>
                </c:pt>
                <c:pt idx="10157">
                  <c:v>-0.11514498795236799</c:v>
                </c:pt>
                <c:pt idx="10158">
                  <c:v>-9.9761927164895001E-2</c:v>
                </c:pt>
                <c:pt idx="10159">
                  <c:v>-8.5705564812205495E-2</c:v>
                </c:pt>
                <c:pt idx="10160">
                  <c:v>-7.4049051931069698E-2</c:v>
                </c:pt>
                <c:pt idx="10161">
                  <c:v>-6.4916163680403496E-2</c:v>
                </c:pt>
                <c:pt idx="10162">
                  <c:v>-5.8174826311164697E-2</c:v>
                </c:pt>
                <c:pt idx="10163">
                  <c:v>-5.3670526756457497E-2</c:v>
                </c:pt>
                <c:pt idx="10164">
                  <c:v>-5.1351592610716097E-2</c:v>
                </c:pt>
                <c:pt idx="10165">
                  <c:v>-4.6335851803620799E-2</c:v>
                </c:pt>
                <c:pt idx="10166">
                  <c:v>-4.7472393287006399E-2</c:v>
                </c:pt>
                <c:pt idx="10167">
                  <c:v>-5.00620197125917E-2</c:v>
                </c:pt>
                <c:pt idx="10168">
                  <c:v>-5.3909031819473797E-2</c:v>
                </c:pt>
                <c:pt idx="10169">
                  <c:v>-5.8718202361191102E-2</c:v>
                </c:pt>
                <c:pt idx="10170">
                  <c:v>-6.4350042393599594E-2</c:v>
                </c:pt>
                <c:pt idx="10171">
                  <c:v>-7.0817541858428895E-2</c:v>
                </c:pt>
                <c:pt idx="10172">
                  <c:v>-7.7505790679661499E-2</c:v>
                </c:pt>
                <c:pt idx="10173">
                  <c:v>-9.5748498282513306E-2</c:v>
                </c:pt>
                <c:pt idx="10174">
                  <c:v>-0.102781973046238</c:v>
                </c:pt>
                <c:pt idx="10175">
                  <c:v>-0.109907313336082</c:v>
                </c:pt>
                <c:pt idx="10176">
                  <c:v>-0.116642461039257</c:v>
                </c:pt>
                <c:pt idx="10177">
                  <c:v>-0.123275154223786</c:v>
                </c:pt>
                <c:pt idx="10178">
                  <c:v>-0.12921748524774701</c:v>
                </c:pt>
                <c:pt idx="10179">
                  <c:v>-0.13485923468465</c:v>
                </c:pt>
                <c:pt idx="10180">
                  <c:v>-0.13956910426990499</c:v>
                </c:pt>
                <c:pt idx="10181">
                  <c:v>-0.15021460160522601</c:v>
                </c:pt>
                <c:pt idx="10182">
                  <c:v>-0.153388795425246</c:v>
                </c:pt>
                <c:pt idx="10183">
                  <c:v>-0.15585693784318999</c:v>
                </c:pt>
                <c:pt idx="10184">
                  <c:v>-0.15758331341060899</c:v>
                </c:pt>
                <c:pt idx="10185">
                  <c:v>-0.15848082955349499</c:v>
                </c:pt>
                <c:pt idx="10186">
                  <c:v>-0.15862029338045999</c:v>
                </c:pt>
                <c:pt idx="10187">
                  <c:v>-0.157962061874</c:v>
                </c:pt>
                <c:pt idx="10188">
                  <c:v>-0.156546495779503</c:v>
                </c:pt>
                <c:pt idx="10189">
                  <c:v>-0.14913131934042301</c:v>
                </c:pt>
                <c:pt idx="10190">
                  <c:v>-0.14627564687366801</c:v>
                </c:pt>
                <c:pt idx="10191">
                  <c:v>-0.142664033859211</c:v>
                </c:pt>
                <c:pt idx="10192">
                  <c:v>-0.138387896413215</c:v>
                </c:pt>
                <c:pt idx="10193">
                  <c:v>-0.13370485781746899</c:v>
                </c:pt>
                <c:pt idx="10194">
                  <c:v>-0.12871138425081799</c:v>
                </c:pt>
                <c:pt idx="10195">
                  <c:v>-0.123049031633677</c:v>
                </c:pt>
                <c:pt idx="10196">
                  <c:v>-0.11746110544261799</c:v>
                </c:pt>
                <c:pt idx="10197">
                  <c:v>-9.9545228439015601E-2</c:v>
                </c:pt>
                <c:pt idx="10198">
                  <c:v>-9.3675768118683403E-2</c:v>
                </c:pt>
                <c:pt idx="10199">
                  <c:v>-8.7435612216999303E-2</c:v>
                </c:pt>
                <c:pt idx="10200">
                  <c:v>-8.1207765194259707E-2</c:v>
                </c:pt>
                <c:pt idx="10201">
                  <c:v>-7.4825405672165002E-2</c:v>
                </c:pt>
                <c:pt idx="10202">
                  <c:v>-6.8339606525192401E-2</c:v>
                </c:pt>
                <c:pt idx="10203">
                  <c:v>-6.22263212267695E-2</c:v>
                </c:pt>
                <c:pt idx="10204">
                  <c:v>-5.5819351917312E-2</c:v>
                </c:pt>
                <c:pt idx="10205">
                  <c:v>-3.5542669030672297E-2</c:v>
                </c:pt>
                <c:pt idx="10206">
                  <c:v>-2.9407748487624199E-2</c:v>
                </c:pt>
                <c:pt idx="10207">
                  <c:v>-2.28869317765798E-2</c:v>
                </c:pt>
                <c:pt idx="10208">
                  <c:v>-1.6362542109577698E-2</c:v>
                </c:pt>
                <c:pt idx="10209">
                  <c:v>-9.5722159312675095E-3</c:v>
                </c:pt>
                <c:pt idx="10210">
                  <c:v>-2.9151363056609098E-3</c:v>
                </c:pt>
                <c:pt idx="10211">
                  <c:v>4.3846797512718701E-3</c:v>
                </c:pt>
                <c:pt idx="10212">
                  <c:v>1.2059839578826901E-2</c:v>
                </c:pt>
                <c:pt idx="10213">
                  <c:v>3.7495897709974899E-2</c:v>
                </c:pt>
                <c:pt idx="10214">
                  <c:v>4.5766989487070399E-2</c:v>
                </c:pt>
                <c:pt idx="10215">
                  <c:v>5.51110290654689E-2</c:v>
                </c:pt>
                <c:pt idx="10216">
                  <c:v>6.5211075247463599E-2</c:v>
                </c:pt>
                <c:pt idx="10217">
                  <c:v>7.6227701163267797E-2</c:v>
                </c:pt>
                <c:pt idx="10218">
                  <c:v>8.8201993148026597E-2</c:v>
                </c:pt>
                <c:pt idx="10219">
                  <c:v>0.100899253916388</c:v>
                </c:pt>
                <c:pt idx="10220">
                  <c:v>0.11535591328709401</c:v>
                </c:pt>
                <c:pt idx="10221">
                  <c:v>0.16198794061107399</c:v>
                </c:pt>
                <c:pt idx="10222">
                  <c:v>0.178038692158209</c:v>
                </c:pt>
                <c:pt idx="10223">
                  <c:v>0.196285914293853</c:v>
                </c:pt>
                <c:pt idx="10224">
                  <c:v>0.21533215599983599</c:v>
                </c:pt>
                <c:pt idx="10225">
                  <c:v>0.23573799585042701</c:v>
                </c:pt>
                <c:pt idx="10226">
                  <c:v>0.25850638455767599</c:v>
                </c:pt>
                <c:pt idx="10227">
                  <c:v>0.28199291392457398</c:v>
                </c:pt>
                <c:pt idx="10228">
                  <c:v>0.30757800471387903</c:v>
                </c:pt>
                <c:pt idx="10229">
                  <c:v>0.38556087672056999</c:v>
                </c:pt>
                <c:pt idx="10230">
                  <c:v>0.41130850457767898</c:v>
                </c:pt>
                <c:pt idx="10231">
                  <c:v>0.44059239611360601</c:v>
                </c:pt>
                <c:pt idx="10232">
                  <c:v>0.46971565175294999</c:v>
                </c:pt>
                <c:pt idx="10233">
                  <c:v>0.50109205106203802</c:v>
                </c:pt>
                <c:pt idx="10234">
                  <c:v>0.53238838920796605</c:v>
                </c:pt>
                <c:pt idx="10235">
                  <c:v>0.56547795463095896</c:v>
                </c:pt>
                <c:pt idx="10236">
                  <c:v>0.59776555849226598</c:v>
                </c:pt>
                <c:pt idx="10237">
                  <c:v>0.69569812570521705</c:v>
                </c:pt>
                <c:pt idx="10238">
                  <c:v>0.73094533419495</c:v>
                </c:pt>
                <c:pt idx="10239">
                  <c:v>0.76435767194525905</c:v>
                </c:pt>
                <c:pt idx="10240">
                  <c:v>0.79962364059944602</c:v>
                </c:pt>
                <c:pt idx="10241">
                  <c:v>0.83357397315696002</c:v>
                </c:pt>
                <c:pt idx="10242">
                  <c:v>0.86907095706620796</c:v>
                </c:pt>
                <c:pt idx="10243">
                  <c:v>0.90417098051048295</c:v>
                </c:pt>
                <c:pt idx="10244">
                  <c:v>0.93758408930217896</c:v>
                </c:pt>
                <c:pt idx="10245">
                  <c:v>1.04302841351367</c:v>
                </c:pt>
                <c:pt idx="10246">
                  <c:v>1.0778355749616</c:v>
                </c:pt>
                <c:pt idx="10247">
                  <c:v>1.11087949490167</c:v>
                </c:pt>
                <c:pt idx="10248">
                  <c:v>1.1455138419954101</c:v>
                </c:pt>
                <c:pt idx="10249">
                  <c:v>1.1799689768425501</c:v>
                </c:pt>
                <c:pt idx="10250">
                  <c:v>1.21425579925029</c:v>
                </c:pt>
                <c:pt idx="10251">
                  <c:v>1.24911475781237</c:v>
                </c:pt>
                <c:pt idx="10252">
                  <c:v>1.28226128434764</c:v>
                </c:pt>
                <c:pt idx="10253">
                  <c:v>1.38804786852825</c:v>
                </c:pt>
                <c:pt idx="10254">
                  <c:v>1.42119508187514</c:v>
                </c:pt>
                <c:pt idx="10255">
                  <c:v>1.4545297260713199</c:v>
                </c:pt>
                <c:pt idx="10256">
                  <c:v>1.4886524941805399</c:v>
                </c:pt>
                <c:pt idx="10257">
                  <c:v>1.5240105520274401</c:v>
                </c:pt>
                <c:pt idx="10258">
                  <c:v>1.5580583965953601</c:v>
                </c:pt>
                <c:pt idx="10259">
                  <c:v>1.59421234877933</c:v>
                </c:pt>
                <c:pt idx="10260">
                  <c:v>1.6302766502472801</c:v>
                </c:pt>
                <c:pt idx="10261">
                  <c:v>1.74547306641283</c:v>
                </c:pt>
                <c:pt idx="10262">
                  <c:v>1.7790147148745501</c:v>
                </c:pt>
                <c:pt idx="10263">
                  <c:v>1.8169363358327999</c:v>
                </c:pt>
                <c:pt idx="10264">
                  <c:v>1.85549788724736</c:v>
                </c:pt>
                <c:pt idx="10265">
                  <c:v>1.89408607318138</c:v>
                </c:pt>
                <c:pt idx="10266">
                  <c:v>1.93394626670889</c:v>
                </c:pt>
                <c:pt idx="10267">
                  <c:v>1.9746378621230001</c:v>
                </c:pt>
                <c:pt idx="10268">
                  <c:v>2.0139647912648702</c:v>
                </c:pt>
                <c:pt idx="10269">
                  <c:v>2.14501577962305</c:v>
                </c:pt>
                <c:pt idx="10270">
                  <c:v>2.1854043165527899</c:v>
                </c:pt>
                <c:pt idx="10271">
                  <c:v>2.2268187389081402</c:v>
                </c:pt>
                <c:pt idx="10272">
                  <c:v>2.2698456109385798</c:v>
                </c:pt>
                <c:pt idx="10273">
                  <c:v>2.3125065162452998</c:v>
                </c:pt>
                <c:pt idx="10274">
                  <c:v>2.3558566926975701</c:v>
                </c:pt>
                <c:pt idx="10275">
                  <c:v>2.39838465710146</c:v>
                </c:pt>
                <c:pt idx="10276">
                  <c:v>2.4419836017492198</c:v>
                </c:pt>
                <c:pt idx="10277">
                  <c:v>2.5737795415883</c:v>
                </c:pt>
                <c:pt idx="10278">
                  <c:v>2.6135356598440298</c:v>
                </c:pt>
                <c:pt idx="10279">
                  <c:v>2.6545133433387198</c:v>
                </c:pt>
                <c:pt idx="10280">
                  <c:v>2.69455746705064</c:v>
                </c:pt>
                <c:pt idx="10281">
                  <c:v>2.7332804721477499</c:v>
                </c:pt>
                <c:pt idx="10282">
                  <c:v>2.7689527241982401</c:v>
                </c:pt>
                <c:pt idx="10283">
                  <c:v>2.8042736549510301</c:v>
                </c:pt>
                <c:pt idx="10284">
                  <c:v>2.8386825616228299</c:v>
                </c:pt>
                <c:pt idx="10285">
                  <c:v>2.9441495734363401</c:v>
                </c:pt>
                <c:pt idx="10286">
                  <c:v>2.97243470892036</c:v>
                </c:pt>
                <c:pt idx="10287">
                  <c:v>3.0013303567278502</c:v>
                </c:pt>
                <c:pt idx="10288">
                  <c:v>3.0277645393934001</c:v>
                </c:pt>
                <c:pt idx="10289">
                  <c:v>3.05262608395984</c:v>
                </c:pt>
                <c:pt idx="10290">
                  <c:v>3.0750365087466802</c:v>
                </c:pt>
                <c:pt idx="10291">
                  <c:v>3.0959455126570301</c:v>
                </c:pt>
                <c:pt idx="10292">
                  <c:v>3.1144700603330602</c:v>
                </c:pt>
                <c:pt idx="10293">
                  <c:v>3.1730748384637599</c:v>
                </c:pt>
                <c:pt idx="10294">
                  <c:v>3.1878089196302501</c:v>
                </c:pt>
                <c:pt idx="10295">
                  <c:v>3.2003547516544</c:v>
                </c:pt>
                <c:pt idx="10296">
                  <c:v>3.2115302048604302</c:v>
                </c:pt>
                <c:pt idx="10297">
                  <c:v>3.2204699502301701</c:v>
                </c:pt>
                <c:pt idx="10298">
                  <c:v>3.2279126257652302</c:v>
                </c:pt>
                <c:pt idx="10299">
                  <c:v>3.23342394882427</c:v>
                </c:pt>
                <c:pt idx="10300">
                  <c:v>3.2378966891954999</c:v>
                </c:pt>
                <c:pt idx="10301">
                  <c:v>3.2569288099145299</c:v>
                </c:pt>
                <c:pt idx="10302">
                  <c:v>3.2584031866304199</c:v>
                </c:pt>
                <c:pt idx="10303">
                  <c:v>3.2587534958941502</c:v>
                </c:pt>
                <c:pt idx="10304">
                  <c:v>3.2584006573917201</c:v>
                </c:pt>
                <c:pt idx="10305">
                  <c:v>3.25726121158127</c:v>
                </c:pt>
                <c:pt idx="10306">
                  <c:v>3.2555794680986998</c:v>
                </c:pt>
                <c:pt idx="10307">
                  <c:v>3.25326966336364</c:v>
                </c:pt>
                <c:pt idx="10308">
                  <c:v>3.2506832772164902</c:v>
                </c:pt>
                <c:pt idx="10309">
                  <c:v>3.2528436345313998</c:v>
                </c:pt>
                <c:pt idx="10310">
                  <c:v>3.2501641014986098</c:v>
                </c:pt>
                <c:pt idx="10311">
                  <c:v>3.2477330948711498</c:v>
                </c:pt>
                <c:pt idx="10312">
                  <c:v>3.2456551834560101</c:v>
                </c:pt>
                <c:pt idx="10313">
                  <c:v>3.2440509378162199</c:v>
                </c:pt>
                <c:pt idx="10314">
                  <c:v>3.24282450494327</c:v>
                </c:pt>
                <c:pt idx="10315">
                  <c:v>3.2424697739628101</c:v>
                </c:pt>
                <c:pt idx="10316">
                  <c:v>3.2428702301516199</c:v>
                </c:pt>
                <c:pt idx="10317">
                  <c:v>3.2543535865222402</c:v>
                </c:pt>
                <c:pt idx="10318">
                  <c:v>3.2560728661935801</c:v>
                </c:pt>
                <c:pt idx="10319">
                  <c:v>3.2587091184294099</c:v>
                </c:pt>
                <c:pt idx="10320">
                  <c:v>3.2624997275994501</c:v>
                </c:pt>
                <c:pt idx="10321">
                  <c:v>3.2671299297081502</c:v>
                </c:pt>
                <c:pt idx="10322">
                  <c:v>3.2725530478320901</c:v>
                </c:pt>
                <c:pt idx="10323">
                  <c:v>3.2786241804905498</c:v>
                </c:pt>
                <c:pt idx="10324">
                  <c:v>3.2852629201801098</c:v>
                </c:pt>
                <c:pt idx="10325">
                  <c:v>3.3122543656054599</c:v>
                </c:pt>
                <c:pt idx="10326">
                  <c:v>3.3187663086702002</c:v>
                </c:pt>
                <c:pt idx="10327">
                  <c:v>3.3265831961833499</c:v>
                </c:pt>
                <c:pt idx="10328">
                  <c:v>3.3339258069956199</c:v>
                </c:pt>
                <c:pt idx="10329">
                  <c:v>3.3417680779092498</c:v>
                </c:pt>
                <c:pt idx="10330">
                  <c:v>3.3487373750565799</c:v>
                </c:pt>
                <c:pt idx="10331">
                  <c:v>3.3555761328349698</c:v>
                </c:pt>
                <c:pt idx="10332">
                  <c:v>3.36199650226804</c:v>
                </c:pt>
                <c:pt idx="10333">
                  <c:v>3.4020252134509699</c:v>
                </c:pt>
                <c:pt idx="10334">
                  <c:v>3.4066449166829602</c:v>
                </c:pt>
                <c:pt idx="10335">
                  <c:v>3.4103339443555201</c:v>
                </c:pt>
                <c:pt idx="10336">
                  <c:v>3.4130179352390102</c:v>
                </c:pt>
                <c:pt idx="10337">
                  <c:v>3.4146459449943101</c:v>
                </c:pt>
                <c:pt idx="10338">
                  <c:v>3.4151919361921799</c:v>
                </c:pt>
                <c:pt idx="10339">
                  <c:v>3.4147358199133402</c:v>
                </c:pt>
                <c:pt idx="10340">
                  <c:v>3.4132328909036298</c:v>
                </c:pt>
                <c:pt idx="10341">
                  <c:v>3.4159249297666299</c:v>
                </c:pt>
                <c:pt idx="10342">
                  <c:v>3.4126177986735802</c:v>
                </c:pt>
                <c:pt idx="10343">
                  <c:v>3.4086972136766902</c:v>
                </c:pt>
                <c:pt idx="10344">
                  <c:v>3.4042514794129399</c:v>
                </c:pt>
                <c:pt idx="10345">
                  <c:v>3.3995041785781499</c:v>
                </c:pt>
                <c:pt idx="10346">
                  <c:v>3.3945985836295098</c:v>
                </c:pt>
                <c:pt idx="10347">
                  <c:v>3.3897500332845998</c:v>
                </c:pt>
                <c:pt idx="10348">
                  <c:v>3.38514480467152</c:v>
                </c:pt>
                <c:pt idx="10349">
                  <c:v>3.3834510887025502</c:v>
                </c:pt>
                <c:pt idx="10350">
                  <c:v>3.37971429992955</c:v>
                </c:pt>
                <c:pt idx="10351">
                  <c:v>3.37694502624031</c:v>
                </c:pt>
                <c:pt idx="10352">
                  <c:v>3.37506280725828</c:v>
                </c:pt>
                <c:pt idx="10353">
                  <c:v>3.37433509954014</c:v>
                </c:pt>
                <c:pt idx="10354">
                  <c:v>3.37480278635116</c:v>
                </c:pt>
                <c:pt idx="10355">
                  <c:v>3.3765339580504499</c:v>
                </c:pt>
                <c:pt idx="10356">
                  <c:v>3.3796245069330402</c:v>
                </c:pt>
                <c:pt idx="10357">
                  <c:v>3.4015844530297499</c:v>
                </c:pt>
                <c:pt idx="10358">
                  <c:v>3.4065921664715701</c:v>
                </c:pt>
                <c:pt idx="10359">
                  <c:v>3.4136237211818798</c:v>
                </c:pt>
                <c:pt idx="10360">
                  <c:v>3.4216848315255102</c:v>
                </c:pt>
                <c:pt idx="10361">
                  <c:v>3.4309838816203899</c:v>
                </c:pt>
                <c:pt idx="10362">
                  <c:v>3.44130651645172</c:v>
                </c:pt>
                <c:pt idx="10363">
                  <c:v>3.45245348921644</c:v>
                </c:pt>
                <c:pt idx="10364">
                  <c:v>3.4642127302038501</c:v>
                </c:pt>
                <c:pt idx="10365">
                  <c:v>3.5070398594444101</c:v>
                </c:pt>
                <c:pt idx="10366">
                  <c:v>3.5197185419646102</c:v>
                </c:pt>
                <c:pt idx="10367">
                  <c:v>3.53209402478819</c:v>
                </c:pt>
                <c:pt idx="10368">
                  <c:v>3.5444968103246302</c:v>
                </c:pt>
                <c:pt idx="10369">
                  <c:v>3.5577301536784098</c:v>
                </c:pt>
                <c:pt idx="10370">
                  <c:v>3.5697791353194099</c:v>
                </c:pt>
                <c:pt idx="10371">
                  <c:v>3.58184817160486</c:v>
                </c:pt>
                <c:pt idx="10372">
                  <c:v>3.5934114569896498</c:v>
                </c:pt>
                <c:pt idx="10373">
                  <c:v>3.6321100805354001</c:v>
                </c:pt>
                <c:pt idx="10374">
                  <c:v>3.6408922830020298</c:v>
                </c:pt>
                <c:pt idx="10375">
                  <c:v>3.6506352604066401</c:v>
                </c:pt>
                <c:pt idx="10376">
                  <c:v>3.6587856306211499</c:v>
                </c:pt>
                <c:pt idx="10377">
                  <c:v>3.6665347291385899</c:v>
                </c:pt>
                <c:pt idx="10378">
                  <c:v>3.6729307291605799</c:v>
                </c:pt>
                <c:pt idx="10379">
                  <c:v>3.6789388335342399</c:v>
                </c:pt>
                <c:pt idx="10380">
                  <c:v>3.6835293477628199</c:v>
                </c:pt>
                <c:pt idx="10381">
                  <c:v>3.7020565193797301</c:v>
                </c:pt>
                <c:pt idx="10382">
                  <c:v>3.70473260439128</c:v>
                </c:pt>
                <c:pt idx="10383">
                  <c:v>3.7072038749187599</c:v>
                </c:pt>
                <c:pt idx="10384">
                  <c:v>3.7086111301452198</c:v>
                </c:pt>
                <c:pt idx="10385">
                  <c:v>3.7095715363063002</c:v>
                </c:pt>
                <c:pt idx="10386">
                  <c:v>3.70989986504375</c:v>
                </c:pt>
                <c:pt idx="10387">
                  <c:v>3.7096121542224698</c:v>
                </c:pt>
                <c:pt idx="10388">
                  <c:v>3.7089212053697</c:v>
                </c:pt>
                <c:pt idx="10389">
                  <c:v>3.7148833639399701</c:v>
                </c:pt>
                <c:pt idx="10390">
                  <c:v>3.7135840001975602</c:v>
                </c:pt>
                <c:pt idx="10391">
                  <c:v>3.71227440884274</c:v>
                </c:pt>
                <c:pt idx="10392">
                  <c:v>3.7107311574535702</c:v>
                </c:pt>
                <c:pt idx="10393">
                  <c:v>3.7092107241800498</c:v>
                </c:pt>
                <c:pt idx="10394">
                  <c:v>3.7078464535700202</c:v>
                </c:pt>
                <c:pt idx="10395">
                  <c:v>3.7064250252978002</c:v>
                </c:pt>
                <c:pt idx="10396">
                  <c:v>3.7052560193231199</c:v>
                </c:pt>
                <c:pt idx="10397">
                  <c:v>3.7126148323164698</c:v>
                </c:pt>
                <c:pt idx="10398">
                  <c:v>3.7116229128889699</c:v>
                </c:pt>
                <c:pt idx="10399">
                  <c:v>3.71119903937596</c:v>
                </c:pt>
                <c:pt idx="10400">
                  <c:v>3.7108199917096099</c:v>
                </c:pt>
                <c:pt idx="10401">
                  <c:v>3.7109591588462698</c:v>
                </c:pt>
                <c:pt idx="10402">
                  <c:v>3.7111014629592698</c:v>
                </c:pt>
                <c:pt idx="10403">
                  <c:v>3.7116526069257798</c:v>
                </c:pt>
                <c:pt idx="10404">
                  <c:v>3.7124213288779999</c:v>
                </c:pt>
                <c:pt idx="10405">
                  <c:v>3.7260261210857601</c:v>
                </c:pt>
                <c:pt idx="10406">
                  <c:v>3.7265566956516301</c:v>
                </c:pt>
                <c:pt idx="10407">
                  <c:v>3.7278724271000199</c:v>
                </c:pt>
                <c:pt idx="10408">
                  <c:v>3.7289561755495599</c:v>
                </c:pt>
                <c:pt idx="10409">
                  <c:v>3.73033928768153</c:v>
                </c:pt>
                <c:pt idx="10410">
                  <c:v>3.7313764657396198</c:v>
                </c:pt>
                <c:pt idx="10411">
                  <c:v>3.7326753286865002</c:v>
                </c:pt>
                <c:pt idx="10412">
                  <c:v>3.7334161000310702</c:v>
                </c:pt>
                <c:pt idx="10413">
                  <c:v>3.74552902585032</c:v>
                </c:pt>
                <c:pt idx="10414">
                  <c:v>3.7456859756568899</c:v>
                </c:pt>
                <c:pt idx="10415">
                  <c:v>3.7455714894679399</c:v>
                </c:pt>
                <c:pt idx="10416">
                  <c:v>3.7449796909950899</c:v>
                </c:pt>
                <c:pt idx="10417">
                  <c:v>3.7436651343159899</c:v>
                </c:pt>
                <c:pt idx="10418">
                  <c:v>3.7418309377273098</c:v>
                </c:pt>
                <c:pt idx="10419">
                  <c:v>3.7393648192078599</c:v>
                </c:pt>
                <c:pt idx="10420">
                  <c:v>3.7361344316674598</c:v>
                </c:pt>
                <c:pt idx="10421">
                  <c:v>3.7338944244136401</c:v>
                </c:pt>
                <c:pt idx="10422">
                  <c:v>3.72900678285085</c:v>
                </c:pt>
                <c:pt idx="10423">
                  <c:v>3.7232733294574301</c:v>
                </c:pt>
                <c:pt idx="10424">
                  <c:v>3.7166255455787698</c:v>
                </c:pt>
                <c:pt idx="10425">
                  <c:v>3.7090847530942801</c:v>
                </c:pt>
                <c:pt idx="10426">
                  <c:v>3.70065750910305</c:v>
                </c:pt>
                <c:pt idx="10427">
                  <c:v>3.6914946354778602</c:v>
                </c:pt>
                <c:pt idx="10428">
                  <c:v>3.68127545443161</c:v>
                </c:pt>
                <c:pt idx="10429">
                  <c:v>3.6580675935534699</c:v>
                </c:pt>
                <c:pt idx="10430">
                  <c:v>3.6468907804467898</c:v>
                </c:pt>
                <c:pt idx="10431">
                  <c:v>3.6344840186237399</c:v>
                </c:pt>
                <c:pt idx="10432">
                  <c:v>3.6214289979964001</c:v>
                </c:pt>
                <c:pt idx="10433">
                  <c:v>3.6077737756318902</c:v>
                </c:pt>
                <c:pt idx="10434">
                  <c:v>3.5937484353353999</c:v>
                </c:pt>
                <c:pt idx="10435">
                  <c:v>3.5791078243271999</c:v>
                </c:pt>
                <c:pt idx="10436">
                  <c:v>3.5640608611792901</c:v>
                </c:pt>
                <c:pt idx="10437">
                  <c:v>3.5268192157335401</c:v>
                </c:pt>
                <c:pt idx="10438">
                  <c:v>3.5122296072610899</c:v>
                </c:pt>
                <c:pt idx="10439">
                  <c:v>3.4964980431569801</c:v>
                </c:pt>
                <c:pt idx="10440">
                  <c:v>3.4809794736003399</c:v>
                </c:pt>
                <c:pt idx="10441">
                  <c:v>3.46488199435194</c:v>
                </c:pt>
                <c:pt idx="10442">
                  <c:v>3.4493723919389701</c:v>
                </c:pt>
                <c:pt idx="10443">
                  <c:v>3.4334150505884198</c:v>
                </c:pt>
                <c:pt idx="10444">
                  <c:v>3.4181672088102499</c:v>
                </c:pt>
                <c:pt idx="10445">
                  <c:v>3.3804667617413999</c:v>
                </c:pt>
                <c:pt idx="10446">
                  <c:v>3.3656772699548498</c:v>
                </c:pt>
                <c:pt idx="10447">
                  <c:v>3.3510880675083499</c:v>
                </c:pt>
                <c:pt idx="10448">
                  <c:v>3.3365446085989898</c:v>
                </c:pt>
                <c:pt idx="10449">
                  <c:v>3.3229158678981299</c:v>
                </c:pt>
                <c:pt idx="10450">
                  <c:v>3.3095818144673101</c:v>
                </c:pt>
                <c:pt idx="10451">
                  <c:v>3.2966468571842702</c:v>
                </c:pt>
                <c:pt idx="10452">
                  <c:v>3.2843607406803299</c:v>
                </c:pt>
                <c:pt idx="10453">
                  <c:v>3.2569412952374002</c:v>
                </c:pt>
                <c:pt idx="10454">
                  <c:v>3.2457622353659201</c:v>
                </c:pt>
                <c:pt idx="10455">
                  <c:v>3.2351846280551699</c:v>
                </c:pt>
                <c:pt idx="10456">
                  <c:v>3.2252653386135601</c:v>
                </c:pt>
                <c:pt idx="10457">
                  <c:v>3.2160187616273399</c:v>
                </c:pt>
                <c:pt idx="10458">
                  <c:v>3.2074880878351602</c:v>
                </c:pt>
                <c:pt idx="10459">
                  <c:v>3.1996779859682798</c:v>
                </c:pt>
                <c:pt idx="10460">
                  <c:v>3.1927985658746101</c:v>
                </c:pt>
                <c:pt idx="10461">
                  <c:v>3.18068644960722</c:v>
                </c:pt>
                <c:pt idx="10462">
                  <c:v>3.17515665188369</c:v>
                </c:pt>
                <c:pt idx="10463">
                  <c:v>3.1702504112793499</c:v>
                </c:pt>
                <c:pt idx="10464">
                  <c:v>3.16606661424396</c:v>
                </c:pt>
                <c:pt idx="10465">
                  <c:v>3.1625811922275502</c:v>
                </c:pt>
                <c:pt idx="10466">
                  <c:v>3.1597529175399699</c:v>
                </c:pt>
                <c:pt idx="10467">
                  <c:v>3.1575238667304002</c:v>
                </c:pt>
                <c:pt idx="10468">
                  <c:v>3.1559223670137602</c:v>
                </c:pt>
                <c:pt idx="10469">
                  <c:v>3.1587045138506999</c:v>
                </c:pt>
                <c:pt idx="10470">
                  <c:v>3.1579830364141999</c:v>
                </c:pt>
                <c:pt idx="10471">
                  <c:v>3.1578849640161399</c:v>
                </c:pt>
                <c:pt idx="10472">
                  <c:v>3.15801857730052</c:v>
                </c:pt>
                <c:pt idx="10473">
                  <c:v>3.1586053832607499</c:v>
                </c:pt>
                <c:pt idx="10474">
                  <c:v>3.1594013624198198</c:v>
                </c:pt>
                <c:pt idx="10475">
                  <c:v>3.1604032570088498</c:v>
                </c:pt>
                <c:pt idx="10476">
                  <c:v>3.16136434451768</c:v>
                </c:pt>
                <c:pt idx="10477">
                  <c:v>3.1702646414237399</c:v>
                </c:pt>
                <c:pt idx="10478">
                  <c:v>3.1713316906909998</c:v>
                </c:pt>
                <c:pt idx="10479">
                  <c:v>3.1725671284227399</c:v>
                </c:pt>
                <c:pt idx="10480">
                  <c:v>3.1737441797320498</c:v>
                </c:pt>
                <c:pt idx="10481">
                  <c:v>3.1748375381681702</c:v>
                </c:pt>
                <c:pt idx="10482">
                  <c:v>3.17565788573026</c:v>
                </c:pt>
                <c:pt idx="10483">
                  <c:v>3.17648820694941</c:v>
                </c:pt>
                <c:pt idx="10484">
                  <c:v>3.1771504727845499</c:v>
                </c:pt>
                <c:pt idx="10485">
                  <c:v>3.18399071960512</c:v>
                </c:pt>
                <c:pt idx="10486">
                  <c:v>3.1841680376130999</c:v>
                </c:pt>
                <c:pt idx="10487">
                  <c:v>3.1843124714438602</c:v>
                </c:pt>
                <c:pt idx="10488">
                  <c:v>3.1842383885237302</c:v>
                </c:pt>
                <c:pt idx="10489">
                  <c:v>3.18403915664855</c:v>
                </c:pt>
                <c:pt idx="10490">
                  <c:v>3.1835794165057898</c:v>
                </c:pt>
                <c:pt idx="10491">
                  <c:v>3.1831283756077902</c:v>
                </c:pt>
                <c:pt idx="10492">
                  <c:v>3.1825356023724298</c:v>
                </c:pt>
                <c:pt idx="10493">
                  <c:v>3.1859529530722002</c:v>
                </c:pt>
                <c:pt idx="10494">
                  <c:v>3.18411803757055</c:v>
                </c:pt>
                <c:pt idx="10495">
                  <c:v>3.1821778771741802</c:v>
                </c:pt>
                <c:pt idx="10496">
                  <c:v>3.1810958204555302</c:v>
                </c:pt>
                <c:pt idx="10497">
                  <c:v>3.1800012548289098</c:v>
                </c:pt>
                <c:pt idx="10498">
                  <c:v>3.1788362397652898</c:v>
                </c:pt>
                <c:pt idx="10499">
                  <c:v>3.1776015772286201</c:v>
                </c:pt>
                <c:pt idx="10500">
                  <c:v>3.1762960603114898</c:v>
                </c:pt>
                <c:pt idx="10501">
                  <c:v>3.17869855586838</c:v>
                </c:pt>
                <c:pt idx="10502">
                  <c:v>3.17715167971767</c:v>
                </c:pt>
                <c:pt idx="10503">
                  <c:v>3.1756337524989902</c:v>
                </c:pt>
                <c:pt idx="10504">
                  <c:v>3.1740194317357</c:v>
                </c:pt>
                <c:pt idx="10505">
                  <c:v>3.1722504230489701</c:v>
                </c:pt>
                <c:pt idx="10506">
                  <c:v>3.1704745964519101</c:v>
                </c:pt>
                <c:pt idx="10507">
                  <c:v>3.1685669855965899</c:v>
                </c:pt>
                <c:pt idx="10508">
                  <c:v>3.1665444260015301</c:v>
                </c:pt>
                <c:pt idx="10509">
                  <c:v>3.1673498914832101</c:v>
                </c:pt>
                <c:pt idx="10510">
                  <c:v>3.16498570238848</c:v>
                </c:pt>
                <c:pt idx="10511">
                  <c:v>3.16246193568232</c:v>
                </c:pt>
                <c:pt idx="10512">
                  <c:v>3.15981948070691</c:v>
                </c:pt>
                <c:pt idx="10513">
                  <c:v>3.1569563242117602</c:v>
                </c:pt>
                <c:pt idx="10514">
                  <c:v>3.1538875118954999</c:v>
                </c:pt>
                <c:pt idx="10515">
                  <c:v>3.15055403225433</c:v>
                </c:pt>
                <c:pt idx="10516">
                  <c:v>3.1469684119252599</c:v>
                </c:pt>
                <c:pt idx="10517">
                  <c:v>3.1426326566749498</c:v>
                </c:pt>
                <c:pt idx="10518">
                  <c:v>3.1384999925304702</c:v>
                </c:pt>
                <c:pt idx="10519">
                  <c:v>3.1340102092445101</c:v>
                </c:pt>
                <c:pt idx="10520">
                  <c:v>3.12920868731727</c:v>
                </c:pt>
                <c:pt idx="10521">
                  <c:v>3.12399790675989</c:v>
                </c:pt>
                <c:pt idx="10522">
                  <c:v>3.1184856767550699</c:v>
                </c:pt>
                <c:pt idx="10523">
                  <c:v>3.1125163928582098</c:v>
                </c:pt>
                <c:pt idx="10524">
                  <c:v>3.10629753353059</c:v>
                </c:pt>
                <c:pt idx="10525">
                  <c:v>3.09315526840704</c:v>
                </c:pt>
                <c:pt idx="10526">
                  <c:v>3.0862508427302999</c:v>
                </c:pt>
                <c:pt idx="10527">
                  <c:v>3.0787974389162001</c:v>
                </c:pt>
                <c:pt idx="10528">
                  <c:v>3.0710425530895602</c:v>
                </c:pt>
                <c:pt idx="10529">
                  <c:v>3.06287378948217</c:v>
                </c:pt>
                <c:pt idx="10530">
                  <c:v>3.0543948143489001</c:v>
                </c:pt>
                <c:pt idx="10531">
                  <c:v>3.04562188324193</c:v>
                </c:pt>
                <c:pt idx="10532">
                  <c:v>3.0368783783042801</c:v>
                </c:pt>
                <c:pt idx="10533">
                  <c:v>3.0160067796770802</c:v>
                </c:pt>
                <c:pt idx="10534">
                  <c:v>3.00704858441703</c:v>
                </c:pt>
                <c:pt idx="10535">
                  <c:v>2.9976950966532798</c:v>
                </c:pt>
                <c:pt idx="10536">
                  <c:v>2.98834486818365</c:v>
                </c:pt>
                <c:pt idx="10537">
                  <c:v>2.9790765542334401</c:v>
                </c:pt>
                <c:pt idx="10538">
                  <c:v>2.9699749622094398</c:v>
                </c:pt>
                <c:pt idx="10539">
                  <c:v>2.9613724202567902</c:v>
                </c:pt>
                <c:pt idx="10540">
                  <c:v>2.9528779208073002</c:v>
                </c:pt>
                <c:pt idx="10541">
                  <c:v>2.93591174420912</c:v>
                </c:pt>
                <c:pt idx="10542">
                  <c:v>2.92836107264641</c:v>
                </c:pt>
                <c:pt idx="10543">
                  <c:v>2.9216074880108498</c:v>
                </c:pt>
                <c:pt idx="10544">
                  <c:v>2.9155453811865302</c:v>
                </c:pt>
                <c:pt idx="10545">
                  <c:v>2.9102718140733601</c:v>
                </c:pt>
                <c:pt idx="10546">
                  <c:v>2.9060016706699199</c:v>
                </c:pt>
                <c:pt idx="10547">
                  <c:v>2.90276786430851</c:v>
                </c:pt>
                <c:pt idx="10548">
                  <c:v>2.9006377112825801</c:v>
                </c:pt>
                <c:pt idx="10549">
                  <c:v>2.9051323773497701</c:v>
                </c:pt>
                <c:pt idx="10550">
                  <c:v>2.9054353655984801</c:v>
                </c:pt>
                <c:pt idx="10551">
                  <c:v>2.9073278325522498</c:v>
                </c:pt>
                <c:pt idx="10552">
                  <c:v>2.9106547978944999</c:v>
                </c:pt>
                <c:pt idx="10553">
                  <c:v>2.9155082952688001</c:v>
                </c:pt>
                <c:pt idx="10554">
                  <c:v>2.9218762301376402</c:v>
                </c:pt>
                <c:pt idx="10555">
                  <c:v>2.9298393364316002</c:v>
                </c:pt>
                <c:pt idx="10556">
                  <c:v>2.9393357680091601</c:v>
                </c:pt>
                <c:pt idx="10557">
                  <c:v>2.9795460613782501</c:v>
                </c:pt>
                <c:pt idx="10558">
                  <c:v>2.99064826639923</c:v>
                </c:pt>
                <c:pt idx="10559">
                  <c:v>3.00461407855776</c:v>
                </c:pt>
                <c:pt idx="10560">
                  <c:v>3.0199257889903302</c:v>
                </c:pt>
                <c:pt idx="10561">
                  <c:v>3.0364913769439301</c:v>
                </c:pt>
                <c:pt idx="10562">
                  <c:v>3.0542053212456399</c:v>
                </c:pt>
                <c:pt idx="10563">
                  <c:v>3.0719472546797699</c:v>
                </c:pt>
                <c:pt idx="10564">
                  <c:v>3.0916083970976498</c:v>
                </c:pt>
                <c:pt idx="10565">
                  <c:v>3.1605339241556698</c:v>
                </c:pt>
                <c:pt idx="10566">
                  <c:v>3.1805455376689502</c:v>
                </c:pt>
                <c:pt idx="10567">
                  <c:v>3.2021888230556299</c:v>
                </c:pt>
                <c:pt idx="10568">
                  <c:v>3.2242093211160201</c:v>
                </c:pt>
                <c:pt idx="10569">
                  <c:v>3.2451618447994099</c:v>
                </c:pt>
                <c:pt idx="10570">
                  <c:v>3.2673950012334898</c:v>
                </c:pt>
                <c:pt idx="10571">
                  <c:v>3.28960321739424</c:v>
                </c:pt>
                <c:pt idx="10572">
                  <c:v>3.3116535567708301</c:v>
                </c:pt>
                <c:pt idx="10573">
                  <c:v>3.3863044510826601</c:v>
                </c:pt>
                <c:pt idx="10574">
                  <c:v>3.4052250058182501</c:v>
                </c:pt>
                <c:pt idx="10575">
                  <c:v>3.4258934141948001</c:v>
                </c:pt>
                <c:pt idx="10576">
                  <c:v>3.4446894589486599</c:v>
                </c:pt>
                <c:pt idx="10577">
                  <c:v>3.4634537521688702</c:v>
                </c:pt>
                <c:pt idx="10578">
                  <c:v>3.4816889806826801</c:v>
                </c:pt>
                <c:pt idx="10579">
                  <c:v>3.4988161307577501</c:v>
                </c:pt>
                <c:pt idx="10580">
                  <c:v>3.5148661100476</c:v>
                </c:pt>
                <c:pt idx="10581">
                  <c:v>3.5686481433598898</c:v>
                </c:pt>
                <c:pt idx="10582">
                  <c:v>3.5813453842436598</c:v>
                </c:pt>
                <c:pt idx="10583">
                  <c:v>3.59345890341918</c:v>
                </c:pt>
                <c:pt idx="10584">
                  <c:v>3.6035266276120601</c:v>
                </c:pt>
                <c:pt idx="10585">
                  <c:v>3.6128206149166102</c:v>
                </c:pt>
                <c:pt idx="10586">
                  <c:v>3.6207024181007399</c:v>
                </c:pt>
                <c:pt idx="10587">
                  <c:v>3.6270978486637602</c:v>
                </c:pt>
                <c:pt idx="10588">
                  <c:v>3.6320211399286499</c:v>
                </c:pt>
                <c:pt idx="10589">
                  <c:v>3.6679685160068698</c:v>
                </c:pt>
                <c:pt idx="10590">
                  <c:v>3.6666450198923002</c:v>
                </c:pt>
                <c:pt idx="10591">
                  <c:v>3.66487266586745</c:v>
                </c:pt>
                <c:pt idx="10592">
                  <c:v>3.6642046254085301</c:v>
                </c:pt>
                <c:pt idx="10593">
                  <c:v>3.66241847711709</c:v>
                </c:pt>
                <c:pt idx="10594">
                  <c:v>3.65953853521613</c:v>
                </c:pt>
                <c:pt idx="10595">
                  <c:v>3.6557160029053799</c:v>
                </c:pt>
                <c:pt idx="10596">
                  <c:v>3.65094675286681</c:v>
                </c:pt>
                <c:pt idx="10597">
                  <c:v>3.6445385230421801</c:v>
                </c:pt>
                <c:pt idx="10598">
                  <c:v>3.6382971242203701</c:v>
                </c:pt>
                <c:pt idx="10599">
                  <c:v>3.6313704389009498</c:v>
                </c:pt>
                <c:pt idx="10600">
                  <c:v>3.6240195257322299</c:v>
                </c:pt>
                <c:pt idx="10601">
                  <c:v>3.6162227067538502</c:v>
                </c:pt>
                <c:pt idx="10602">
                  <c:v>3.60788706241815</c:v>
                </c:pt>
                <c:pt idx="10603">
                  <c:v>3.5994531588724001</c:v>
                </c:pt>
                <c:pt idx="10604">
                  <c:v>3.5906305237446801</c:v>
                </c:pt>
                <c:pt idx="10605">
                  <c:v>3.5740096627426401</c:v>
                </c:pt>
                <c:pt idx="10606">
                  <c:v>3.56525071379395</c:v>
                </c:pt>
                <c:pt idx="10607">
                  <c:v>3.5560814612621501</c:v>
                </c:pt>
                <c:pt idx="10608">
                  <c:v>3.5470588299588002</c:v>
                </c:pt>
                <c:pt idx="10609">
                  <c:v>3.5377857872174099</c:v>
                </c:pt>
                <c:pt idx="10610">
                  <c:v>3.5288133406111499</c:v>
                </c:pt>
                <c:pt idx="10611">
                  <c:v>3.5197125890317098</c:v>
                </c:pt>
                <c:pt idx="10612">
                  <c:v>3.5108990067469499</c:v>
                </c:pt>
                <c:pt idx="10613">
                  <c:v>3.4942925044197199</c:v>
                </c:pt>
                <c:pt idx="10614">
                  <c:v>3.4857289953208301</c:v>
                </c:pt>
                <c:pt idx="10615">
                  <c:v>3.47732438890261</c:v>
                </c:pt>
                <c:pt idx="10616">
                  <c:v>3.4688852901576199</c:v>
                </c:pt>
                <c:pt idx="10617">
                  <c:v>3.4608456512227601</c:v>
                </c:pt>
                <c:pt idx="10618">
                  <c:v>3.45286870756917</c:v>
                </c:pt>
                <c:pt idx="10619">
                  <c:v>3.4452516100593402</c:v>
                </c:pt>
                <c:pt idx="10620">
                  <c:v>3.4377435059239199</c:v>
                </c:pt>
                <c:pt idx="10621">
                  <c:v>3.4256614104760601</c:v>
                </c:pt>
                <c:pt idx="10622">
                  <c:v>3.4188080520825999</c:v>
                </c:pt>
                <c:pt idx="10623">
                  <c:v>3.4121567005493301</c:v>
                </c:pt>
                <c:pt idx="10624">
                  <c:v>3.40588052858363</c:v>
                </c:pt>
                <c:pt idx="10625">
                  <c:v>3.3998334754992801</c:v>
                </c:pt>
                <c:pt idx="10626">
                  <c:v>3.3942003356432799</c:v>
                </c:pt>
                <c:pt idx="10627">
                  <c:v>3.3888652750566899</c:v>
                </c:pt>
                <c:pt idx="10628">
                  <c:v>3.3839134998803901</c:v>
                </c:pt>
                <c:pt idx="10629">
                  <c:v>3.3788741499550698</c:v>
                </c:pt>
                <c:pt idx="10630">
                  <c:v>3.3746368934354201</c:v>
                </c:pt>
                <c:pt idx="10631">
                  <c:v>3.3707655721594501</c:v>
                </c:pt>
                <c:pt idx="10632">
                  <c:v>3.3672770787495998</c:v>
                </c:pt>
                <c:pt idx="10633">
                  <c:v>3.3641498680906801</c:v>
                </c:pt>
                <c:pt idx="10634">
                  <c:v>3.3614185707882398</c:v>
                </c:pt>
                <c:pt idx="10635">
                  <c:v>3.3590385496213999</c:v>
                </c:pt>
                <c:pt idx="10636">
                  <c:v>3.3570611822222598</c:v>
                </c:pt>
                <c:pt idx="10637">
                  <c:v>3.3602888867062699</c:v>
                </c:pt>
                <c:pt idx="10638">
                  <c:v>3.35884772523297</c:v>
                </c:pt>
                <c:pt idx="10639">
                  <c:v>3.35792312953313</c:v>
                </c:pt>
                <c:pt idx="10640">
                  <c:v>3.3573083597742399</c:v>
                </c:pt>
                <c:pt idx="10641">
                  <c:v>3.3569838594316099</c:v>
                </c:pt>
                <c:pt idx="10642">
                  <c:v>3.3567763178126699</c:v>
                </c:pt>
                <c:pt idx="10643">
                  <c:v>3.3569818890432201</c:v>
                </c:pt>
                <c:pt idx="10644">
                  <c:v>3.3573952688092001</c:v>
                </c:pt>
                <c:pt idx="10645">
                  <c:v>3.3668071381537601</c:v>
                </c:pt>
                <c:pt idx="10646">
                  <c:v>3.3672877228301199</c:v>
                </c:pt>
                <c:pt idx="10647">
                  <c:v>3.3680389526179701</c:v>
                </c:pt>
                <c:pt idx="10648">
                  <c:v>3.36883759251806</c:v>
                </c:pt>
                <c:pt idx="10649">
                  <c:v>3.3694095919311602</c:v>
                </c:pt>
                <c:pt idx="10650">
                  <c:v>3.37009274456604</c:v>
                </c:pt>
                <c:pt idx="10651">
                  <c:v>3.3706639438326098</c:v>
                </c:pt>
                <c:pt idx="10652">
                  <c:v>3.3710465081175101</c:v>
                </c:pt>
                <c:pt idx="10653">
                  <c:v>3.3793489718234899</c:v>
                </c:pt>
                <c:pt idx="10654">
                  <c:v>3.3790457171272101</c:v>
                </c:pt>
                <c:pt idx="10655">
                  <c:v>3.3784375862878302</c:v>
                </c:pt>
                <c:pt idx="10656">
                  <c:v>3.37760321847969</c:v>
                </c:pt>
                <c:pt idx="10657">
                  <c:v>3.3763737292080802</c:v>
                </c:pt>
                <c:pt idx="10658">
                  <c:v>3.3746954705085002</c:v>
                </c:pt>
                <c:pt idx="10659">
                  <c:v>3.3725425245477898</c:v>
                </c:pt>
                <c:pt idx="10660">
                  <c:v>3.3698942434278698</c:v>
                </c:pt>
                <c:pt idx="10661">
                  <c:v>3.36874228829728</c:v>
                </c:pt>
                <c:pt idx="10662">
                  <c:v>3.3650287427877301</c:v>
                </c:pt>
                <c:pt idx="10663">
                  <c:v>3.3608431536671599</c:v>
                </c:pt>
                <c:pt idx="10664">
                  <c:v>3.3561375741864499</c:v>
                </c:pt>
                <c:pt idx="10665">
                  <c:v>3.3508995796627001</c:v>
                </c:pt>
                <c:pt idx="10666">
                  <c:v>3.3451655393423301</c:v>
                </c:pt>
                <c:pt idx="10667">
                  <c:v>3.3389485695990802</c:v>
                </c:pt>
                <c:pt idx="10668">
                  <c:v>3.3322658831663601</c:v>
                </c:pt>
                <c:pt idx="10669">
                  <c:v>3.3194501571717399</c:v>
                </c:pt>
                <c:pt idx="10670">
                  <c:v>3.3122038166446601</c:v>
                </c:pt>
                <c:pt idx="10671">
                  <c:v>3.3042729627643501</c:v>
                </c:pt>
                <c:pt idx="10672">
                  <c:v>3.2960118602253199</c:v>
                </c:pt>
                <c:pt idx="10673">
                  <c:v>3.2874258978371702</c:v>
                </c:pt>
                <c:pt idx="10674">
                  <c:v>3.2785807400092901</c:v>
                </c:pt>
                <c:pt idx="10675">
                  <c:v>3.26972798297296</c:v>
                </c:pt>
                <c:pt idx="10676">
                  <c:v>3.2604604010640599</c:v>
                </c:pt>
                <c:pt idx="10677">
                  <c:v>3.24073605365678</c:v>
                </c:pt>
                <c:pt idx="10678">
                  <c:v>3.2314667720338401</c:v>
                </c:pt>
                <c:pt idx="10679">
                  <c:v>3.2218845303011601</c:v>
                </c:pt>
                <c:pt idx="10680">
                  <c:v>3.21228519050117</c:v>
                </c:pt>
                <c:pt idx="10681">
                  <c:v>3.20267293815267</c:v>
                </c:pt>
                <c:pt idx="10682">
                  <c:v>3.19343029824832</c:v>
                </c:pt>
                <c:pt idx="10683">
                  <c:v>3.1839371708277699</c:v>
                </c:pt>
                <c:pt idx="10684">
                  <c:v>3.1745050939384498</c:v>
                </c:pt>
                <c:pt idx="10685">
                  <c:v>3.1545066272981099</c:v>
                </c:pt>
                <c:pt idx="10686">
                  <c:v>3.1455587094702699</c:v>
                </c:pt>
                <c:pt idx="10687">
                  <c:v>3.1365153713610399</c:v>
                </c:pt>
                <c:pt idx="10688">
                  <c:v>3.12768880115433</c:v>
                </c:pt>
                <c:pt idx="10689">
                  <c:v>3.11914801083867</c:v>
                </c:pt>
                <c:pt idx="10690">
                  <c:v>3.1105265231063601</c:v>
                </c:pt>
                <c:pt idx="10691">
                  <c:v>3.10203750304533</c:v>
                </c:pt>
                <c:pt idx="10692">
                  <c:v>3.0936723124950798</c:v>
                </c:pt>
                <c:pt idx="10693">
                  <c:v>3.0762621012188598</c:v>
                </c:pt>
                <c:pt idx="10694">
                  <c:v>3.0682142037680902</c:v>
                </c:pt>
                <c:pt idx="10695">
                  <c:v>3.0602517536151401</c:v>
                </c:pt>
                <c:pt idx="10696">
                  <c:v>3.0521247125006798</c:v>
                </c:pt>
                <c:pt idx="10697">
                  <c:v>3.04419070008599</c:v>
                </c:pt>
                <c:pt idx="10698">
                  <c:v>3.0361370598517201</c:v>
                </c:pt>
                <c:pt idx="10699">
                  <c:v>3.02828642952844</c:v>
                </c:pt>
                <c:pt idx="10700">
                  <c:v>3.0204530728666001</c:v>
                </c:pt>
                <c:pt idx="10701">
                  <c:v>3.0035771827599298</c:v>
                </c:pt>
                <c:pt idx="10702">
                  <c:v>2.99572914719616</c:v>
                </c:pt>
                <c:pt idx="10703">
                  <c:v>2.9876355564718402</c:v>
                </c:pt>
                <c:pt idx="10704">
                  <c:v>2.9796651261998899</c:v>
                </c:pt>
                <c:pt idx="10705">
                  <c:v>2.9717565443446099</c:v>
                </c:pt>
                <c:pt idx="10706">
                  <c:v>2.9635987628137999</c:v>
                </c:pt>
                <c:pt idx="10707">
                  <c:v>2.95565907500281</c:v>
                </c:pt>
                <c:pt idx="10708">
                  <c:v>2.9475428622441</c:v>
                </c:pt>
                <c:pt idx="10709">
                  <c:v>2.9305927033004799</c:v>
                </c:pt>
                <c:pt idx="10710">
                  <c:v>2.92295131963257</c:v>
                </c:pt>
                <c:pt idx="10711">
                  <c:v>2.9149511558466301</c:v>
                </c:pt>
                <c:pt idx="10712">
                  <c:v>2.9071867336668902</c:v>
                </c:pt>
                <c:pt idx="10713">
                  <c:v>2.8993845184583602</c:v>
                </c:pt>
                <c:pt idx="10714">
                  <c:v>2.8919178500713598</c:v>
                </c:pt>
                <c:pt idx="10715">
                  <c:v>2.8844140360174602</c:v>
                </c:pt>
                <c:pt idx="10716">
                  <c:v>2.87727801962737</c:v>
                </c:pt>
                <c:pt idx="10717">
                  <c:v>2.8634950338185399</c:v>
                </c:pt>
                <c:pt idx="10718">
                  <c:v>2.8567914302694799</c:v>
                </c:pt>
                <c:pt idx="10719">
                  <c:v>2.8503005046847001</c:v>
                </c:pt>
                <c:pt idx="10720">
                  <c:v>2.8439803009450801</c:v>
                </c:pt>
                <c:pt idx="10721">
                  <c:v>2.8380607080829701</c:v>
                </c:pt>
                <c:pt idx="10722">
                  <c:v>2.83232286440869</c:v>
                </c:pt>
                <c:pt idx="10723">
                  <c:v>2.8269702151641201</c:v>
                </c:pt>
                <c:pt idx="10724">
                  <c:v>2.8218233601340899</c:v>
                </c:pt>
                <c:pt idx="10725">
                  <c:v>2.8147529515615899</c:v>
                </c:pt>
                <c:pt idx="10726">
                  <c:v>2.8102656919698199</c:v>
                </c:pt>
                <c:pt idx="10727">
                  <c:v>2.80598705261712</c:v>
                </c:pt>
                <c:pt idx="10728">
                  <c:v>2.80193269135136</c:v>
                </c:pt>
                <c:pt idx="10729">
                  <c:v>2.7980823984368501</c:v>
                </c:pt>
                <c:pt idx="10730">
                  <c:v>2.7943983845942402</c:v>
                </c:pt>
                <c:pt idx="10731">
                  <c:v>2.7908492168643502</c:v>
                </c:pt>
                <c:pt idx="10732">
                  <c:v>2.78738304582073</c:v>
                </c:pt>
                <c:pt idx="10733">
                  <c:v>2.7844899831986201</c:v>
                </c:pt>
                <c:pt idx="10734">
                  <c:v>2.7810774839722399</c:v>
                </c:pt>
                <c:pt idx="10735">
                  <c:v>2.7776411959056801</c:v>
                </c:pt>
                <c:pt idx="10736">
                  <c:v>2.7741378004800001</c:v>
                </c:pt>
                <c:pt idx="10737">
                  <c:v>2.7705256451201401</c:v>
                </c:pt>
                <c:pt idx="10738">
                  <c:v>2.7667646459029802</c:v>
                </c:pt>
                <c:pt idx="10739">
                  <c:v>2.7628334810518198</c:v>
                </c:pt>
                <c:pt idx="10740">
                  <c:v>2.7586908469972999</c:v>
                </c:pt>
                <c:pt idx="10741">
                  <c:v>2.75279477156616</c:v>
                </c:pt>
                <c:pt idx="10742">
                  <c:v>2.7481602032164498</c:v>
                </c:pt>
                <c:pt idx="10743">
                  <c:v>2.7433015469659998</c:v>
                </c:pt>
                <c:pt idx="10744">
                  <c:v>2.7381127183293499</c:v>
                </c:pt>
                <c:pt idx="10745">
                  <c:v>2.7327636065006198</c:v>
                </c:pt>
                <c:pt idx="10746">
                  <c:v>2.7270713432569398</c:v>
                </c:pt>
                <c:pt idx="10747">
                  <c:v>2.7211300768384499</c:v>
                </c:pt>
                <c:pt idx="10748">
                  <c:v>2.71495526720599</c:v>
                </c:pt>
                <c:pt idx="10749">
                  <c:v>2.7029567432453301</c:v>
                </c:pt>
                <c:pt idx="10750">
                  <c:v>2.6965152352822401</c:v>
                </c:pt>
                <c:pt idx="10751">
                  <c:v>2.68976634458408</c:v>
                </c:pt>
                <c:pt idx="10752">
                  <c:v>2.6828706876916</c:v>
                </c:pt>
                <c:pt idx="10753">
                  <c:v>2.6758108687870101</c:v>
                </c:pt>
                <c:pt idx="10754">
                  <c:v>2.6686554083988598</c:v>
                </c:pt>
                <c:pt idx="10755">
                  <c:v>2.6614306673600598</c:v>
                </c:pt>
                <c:pt idx="10756">
                  <c:v>2.6543308979267799</c:v>
                </c:pt>
                <c:pt idx="10757">
                  <c:v>2.6396146033988699</c:v>
                </c:pt>
                <c:pt idx="10758">
                  <c:v>2.6323472115862798</c:v>
                </c:pt>
                <c:pt idx="10759">
                  <c:v>2.6251153333568298</c:v>
                </c:pt>
                <c:pt idx="10760">
                  <c:v>2.6181098566832399</c:v>
                </c:pt>
                <c:pt idx="10761">
                  <c:v>2.61102613170124</c:v>
                </c:pt>
                <c:pt idx="10762">
                  <c:v>2.60405459783277</c:v>
                </c:pt>
                <c:pt idx="10763">
                  <c:v>2.5972208505944101</c:v>
                </c:pt>
                <c:pt idx="10764">
                  <c:v>2.5905503909021599</c:v>
                </c:pt>
                <c:pt idx="10765">
                  <c:v>2.5780253240129398</c:v>
                </c:pt>
                <c:pt idx="10766">
                  <c:v>2.5720589589035301</c:v>
                </c:pt>
                <c:pt idx="10767">
                  <c:v>2.5660786259327599</c:v>
                </c:pt>
                <c:pt idx="10768">
                  <c:v>2.5603599275186699</c:v>
                </c:pt>
                <c:pt idx="10769">
                  <c:v>2.5549258895097502</c:v>
                </c:pt>
                <c:pt idx="10770">
                  <c:v>2.5497981782341799</c:v>
                </c:pt>
                <c:pt idx="10771">
                  <c:v>2.5449964809356902</c:v>
                </c:pt>
                <c:pt idx="10772">
                  <c:v>2.5405385974878598</c:v>
                </c:pt>
                <c:pt idx="10773">
                  <c:v>2.5350464763542502</c:v>
                </c:pt>
                <c:pt idx="10774">
                  <c:v>2.5313876398091901</c:v>
                </c:pt>
                <c:pt idx="10775">
                  <c:v>2.5280832220070999</c:v>
                </c:pt>
                <c:pt idx="10776">
                  <c:v>2.5251715793987501</c:v>
                </c:pt>
                <c:pt idx="10777">
                  <c:v>2.5226416344571598</c:v>
                </c:pt>
                <c:pt idx="10778">
                  <c:v>2.52044592833081</c:v>
                </c:pt>
                <c:pt idx="10779">
                  <c:v>2.5186937423386899</c:v>
                </c:pt>
                <c:pt idx="10780">
                  <c:v>2.5173776450763699</c:v>
                </c:pt>
                <c:pt idx="10781">
                  <c:v>2.5212421924228301</c:v>
                </c:pt>
                <c:pt idx="10782">
                  <c:v>2.5205544277687499</c:v>
                </c:pt>
                <c:pt idx="10783">
                  <c:v>2.52035811208623</c:v>
                </c:pt>
                <c:pt idx="10784">
                  <c:v>2.52041365796559</c:v>
                </c:pt>
                <c:pt idx="10785">
                  <c:v>2.5209697432468898</c:v>
                </c:pt>
                <c:pt idx="10786">
                  <c:v>2.5218521888529399</c:v>
                </c:pt>
                <c:pt idx="10787">
                  <c:v>2.5231002703090102</c:v>
                </c:pt>
                <c:pt idx="10788">
                  <c:v>2.5246313866268202</c:v>
                </c:pt>
                <c:pt idx="10789">
                  <c:v>2.5365361298332401</c:v>
                </c:pt>
                <c:pt idx="10790">
                  <c:v>2.5381206106834102</c:v>
                </c:pt>
                <c:pt idx="10791">
                  <c:v>2.5403666465944799</c:v>
                </c:pt>
                <c:pt idx="10792">
                  <c:v>2.5428247946048801</c:v>
                </c:pt>
                <c:pt idx="10793">
                  <c:v>2.5453873954619</c:v>
                </c:pt>
                <c:pt idx="10794">
                  <c:v>2.5480757147776401</c:v>
                </c:pt>
                <c:pt idx="10795">
                  <c:v>2.5507762516633101</c:v>
                </c:pt>
                <c:pt idx="10796">
                  <c:v>2.5534412715008799</c:v>
                </c:pt>
                <c:pt idx="10797">
                  <c:v>2.5674363306683801</c:v>
                </c:pt>
                <c:pt idx="10798">
                  <c:v>2.5694339571199998</c:v>
                </c:pt>
                <c:pt idx="10799">
                  <c:v>2.57174813364768</c:v>
                </c:pt>
                <c:pt idx="10800">
                  <c:v>2.5738320123299898</c:v>
                </c:pt>
                <c:pt idx="10801">
                  <c:v>2.5756396055381301</c:v>
                </c:pt>
                <c:pt idx="10802">
                  <c:v>2.5771822210024302</c:v>
                </c:pt>
                <c:pt idx="10803">
                  <c:v>2.5781788724334098</c:v>
                </c:pt>
                <c:pt idx="10804">
                  <c:v>2.57890576621296</c:v>
                </c:pt>
                <c:pt idx="10805">
                  <c:v>2.5859773010658902</c:v>
                </c:pt>
                <c:pt idx="10806">
                  <c:v>2.5857116210425102</c:v>
                </c:pt>
                <c:pt idx="10807">
                  <c:v>2.5851299447426999</c:v>
                </c:pt>
                <c:pt idx="10808">
                  <c:v>2.5840369343566998</c:v>
                </c:pt>
                <c:pt idx="10809">
                  <c:v>2.5825051561723198</c:v>
                </c:pt>
                <c:pt idx="10810">
                  <c:v>2.5804400664013101</c:v>
                </c:pt>
                <c:pt idx="10811">
                  <c:v>2.57804635190453</c:v>
                </c:pt>
                <c:pt idx="10812">
                  <c:v>2.57521215296235</c:v>
                </c:pt>
                <c:pt idx="10813">
                  <c:v>2.5722280535654498</c:v>
                </c:pt>
                <c:pt idx="10814">
                  <c:v>2.5687808079010899</c:v>
                </c:pt>
                <c:pt idx="10815">
                  <c:v>2.5651128686034399</c:v>
                </c:pt>
                <c:pt idx="10816">
                  <c:v>2.56123013106783</c:v>
                </c:pt>
                <c:pt idx="10817">
                  <c:v>2.5572870828280601</c:v>
                </c:pt>
                <c:pt idx="10818">
                  <c:v>2.55320559260955</c:v>
                </c:pt>
                <c:pt idx="10819">
                  <c:v>2.54913434123067</c:v>
                </c:pt>
                <c:pt idx="10820">
                  <c:v>2.5450810327963702</c:v>
                </c:pt>
                <c:pt idx="10821">
                  <c:v>2.5400264858078199</c:v>
                </c:pt>
                <c:pt idx="10822">
                  <c:v>2.5362654477689301</c:v>
                </c:pt>
                <c:pt idx="10823">
                  <c:v>2.5326664528830101</c:v>
                </c:pt>
                <c:pt idx="10824">
                  <c:v>2.5292917326671698</c:v>
                </c:pt>
                <c:pt idx="10825">
                  <c:v>2.52618658565568</c:v>
                </c:pt>
                <c:pt idx="10826">
                  <c:v>2.5233334828060698</c:v>
                </c:pt>
                <c:pt idx="10827">
                  <c:v>2.5207981437776299</c:v>
                </c:pt>
                <c:pt idx="10828">
                  <c:v>2.5185373765095802</c:v>
                </c:pt>
                <c:pt idx="10829">
                  <c:v>2.5194942768873201</c:v>
                </c:pt>
                <c:pt idx="10830">
                  <c:v>2.5175680376862499</c:v>
                </c:pt>
                <c:pt idx="10831">
                  <c:v>2.5161301145702</c:v>
                </c:pt>
                <c:pt idx="10832">
                  <c:v>2.5148909965940498</c:v>
                </c:pt>
                <c:pt idx="10833">
                  <c:v>2.51382666791317</c:v>
                </c:pt>
                <c:pt idx="10834">
                  <c:v>2.5128203709407102</c:v>
                </c:pt>
                <c:pt idx="10835">
                  <c:v>2.5120044404579098</c:v>
                </c:pt>
                <c:pt idx="10836">
                  <c:v>2.5111072645666201</c:v>
                </c:pt>
                <c:pt idx="10837">
                  <c:v>2.5151561996868801</c:v>
                </c:pt>
                <c:pt idx="10838">
                  <c:v>2.5142097758803699</c:v>
                </c:pt>
                <c:pt idx="10839">
                  <c:v>2.5131806898462301</c:v>
                </c:pt>
                <c:pt idx="10840">
                  <c:v>2.5118958606106201</c:v>
                </c:pt>
                <c:pt idx="10841">
                  <c:v>2.5105061641881798</c:v>
                </c:pt>
                <c:pt idx="10842">
                  <c:v>2.50885713264551</c:v>
                </c:pt>
                <c:pt idx="10843">
                  <c:v>2.5069729947488701</c:v>
                </c:pt>
                <c:pt idx="10844">
                  <c:v>2.5048076376367399</c:v>
                </c:pt>
                <c:pt idx="10845">
                  <c:v>2.5055654385719501</c:v>
                </c:pt>
                <c:pt idx="10846">
                  <c:v>2.5025666610980499</c:v>
                </c:pt>
                <c:pt idx="10847">
                  <c:v>2.4994157264719901</c:v>
                </c:pt>
                <c:pt idx="10848">
                  <c:v>2.4961503333261401</c:v>
                </c:pt>
                <c:pt idx="10849">
                  <c:v>2.4926619881354002</c:v>
                </c:pt>
                <c:pt idx="10850">
                  <c:v>2.4889905677344202</c:v>
                </c:pt>
                <c:pt idx="10851">
                  <c:v>2.4851514047420999</c:v>
                </c:pt>
                <c:pt idx="10852">
                  <c:v>2.48125248322784</c:v>
                </c:pt>
                <c:pt idx="10853">
                  <c:v>2.4761722110167401</c:v>
                </c:pt>
                <c:pt idx="10854">
                  <c:v>2.47226344420663</c:v>
                </c:pt>
                <c:pt idx="10855">
                  <c:v>2.4684200800467799</c:v>
                </c:pt>
                <c:pt idx="10856">
                  <c:v>2.4647469996240199</c:v>
                </c:pt>
                <c:pt idx="10857">
                  <c:v>2.4612935759769301</c:v>
                </c:pt>
                <c:pt idx="10858">
                  <c:v>2.4581406135751198</c:v>
                </c:pt>
                <c:pt idx="10859">
                  <c:v>2.4553209674804202</c:v>
                </c:pt>
                <c:pt idx="10860">
                  <c:v>2.45294474349754</c:v>
                </c:pt>
                <c:pt idx="10861">
                  <c:v>2.4541531584452598</c:v>
                </c:pt>
                <c:pt idx="10862">
                  <c:v>2.4526414831707499</c:v>
                </c:pt>
                <c:pt idx="10863">
                  <c:v>2.45195301318555</c:v>
                </c:pt>
                <c:pt idx="10864">
                  <c:v>2.4517086897892302</c:v>
                </c:pt>
                <c:pt idx="10865">
                  <c:v>2.4522233325338898</c:v>
                </c:pt>
                <c:pt idx="10866">
                  <c:v>2.45341714197219</c:v>
                </c:pt>
                <c:pt idx="10867">
                  <c:v>2.45530559920542</c:v>
                </c:pt>
                <c:pt idx="10868">
                  <c:v>2.4578870781964599</c:v>
                </c:pt>
                <c:pt idx="10869">
                  <c:v>2.47466958779924</c:v>
                </c:pt>
                <c:pt idx="10870">
                  <c:v>2.4779723514815899</c:v>
                </c:pt>
                <c:pt idx="10871">
                  <c:v>2.4826162071225601</c:v>
                </c:pt>
                <c:pt idx="10872">
                  <c:v>2.4879226232618801</c:v>
                </c:pt>
                <c:pt idx="10873">
                  <c:v>2.4938538076652401</c:v>
                </c:pt>
                <c:pt idx="10874">
                  <c:v>2.5003751326910102</c:v>
                </c:pt>
                <c:pt idx="10875">
                  <c:v>2.5069773329942602</c:v>
                </c:pt>
                <c:pt idx="10876">
                  <c:v>2.5145605600030501</c:v>
                </c:pt>
                <c:pt idx="10877">
                  <c:v>2.5449481934479898</c:v>
                </c:pt>
                <c:pt idx="10878">
                  <c:v>2.5476228613257699</c:v>
                </c:pt>
                <c:pt idx="10879">
                  <c:v>2.5504783868524501</c:v>
                </c:pt>
                <c:pt idx="10880">
                  <c:v>2.5595354247703499</c:v>
                </c:pt>
                <c:pt idx="10881">
                  <c:v>2.56881460511531</c:v>
                </c:pt>
                <c:pt idx="10882">
                  <c:v>2.5778663896862399</c:v>
                </c:pt>
                <c:pt idx="10883">
                  <c:v>2.587245811711</c:v>
                </c:pt>
                <c:pt idx="10884">
                  <c:v>2.5970643940798701</c:v>
                </c:pt>
                <c:pt idx="10885">
                  <c:v>2.6333709151701798</c:v>
                </c:pt>
                <c:pt idx="10886">
                  <c:v>2.6417028249850598</c:v>
                </c:pt>
                <c:pt idx="10887">
                  <c:v>2.6511748608170298</c:v>
                </c:pt>
                <c:pt idx="10888">
                  <c:v>2.6604752537992602</c:v>
                </c:pt>
                <c:pt idx="10889">
                  <c:v>2.6695556893549401</c:v>
                </c:pt>
                <c:pt idx="10890">
                  <c:v>2.6784494735162498</c:v>
                </c:pt>
                <c:pt idx="10891">
                  <c:v>2.68649382916007</c:v>
                </c:pt>
                <c:pt idx="10892">
                  <c:v>2.6948093003008999</c:v>
                </c:pt>
                <c:pt idx="10893">
                  <c:v>2.7255925436641899</c:v>
                </c:pt>
                <c:pt idx="10894">
                  <c:v>2.73266731484664</c:v>
                </c:pt>
                <c:pt idx="10895">
                  <c:v>2.7398605465459598</c:v>
                </c:pt>
                <c:pt idx="10896">
                  <c:v>2.7465919421691001</c:v>
                </c:pt>
                <c:pt idx="10897">
                  <c:v>2.75290240929283</c:v>
                </c:pt>
                <c:pt idx="10898">
                  <c:v>2.7583134328383001</c:v>
                </c:pt>
                <c:pt idx="10899">
                  <c:v>2.7636953522136301</c:v>
                </c:pt>
                <c:pt idx="10900">
                  <c:v>2.7686396303028999</c:v>
                </c:pt>
                <c:pt idx="10901">
                  <c:v>2.7884835186424599</c:v>
                </c:pt>
                <c:pt idx="10902">
                  <c:v>2.79220502769987</c:v>
                </c:pt>
                <c:pt idx="10903">
                  <c:v>2.7958206042407499</c:v>
                </c:pt>
                <c:pt idx="10904">
                  <c:v>2.79879668069889</c:v>
                </c:pt>
                <c:pt idx="10905">
                  <c:v>2.8016955996320401</c:v>
                </c:pt>
                <c:pt idx="10906">
                  <c:v>2.8042668377636102</c:v>
                </c:pt>
                <c:pt idx="10907">
                  <c:v>2.8066018457942201</c:v>
                </c:pt>
                <c:pt idx="10908">
                  <c:v>2.8086063737732498</c:v>
                </c:pt>
                <c:pt idx="10909">
                  <c:v>2.8204231648005198</c:v>
                </c:pt>
                <c:pt idx="10910">
                  <c:v>2.8216696834407302</c:v>
                </c:pt>
                <c:pt idx="10911">
                  <c:v>2.8232417696224701</c:v>
                </c:pt>
                <c:pt idx="10912">
                  <c:v>2.8246893564451101</c:v>
                </c:pt>
                <c:pt idx="10913">
                  <c:v>2.8260381075788299</c:v>
                </c:pt>
                <c:pt idx="10914">
                  <c:v>2.82731204112038</c:v>
                </c:pt>
                <c:pt idx="10915">
                  <c:v>2.8285278757177799</c:v>
                </c:pt>
                <c:pt idx="10916">
                  <c:v>2.8296623026957701</c:v>
                </c:pt>
                <c:pt idx="10917">
                  <c:v>2.8392578768918701</c:v>
                </c:pt>
                <c:pt idx="10918">
                  <c:v>2.8400465936867301</c:v>
                </c:pt>
                <c:pt idx="10919">
                  <c:v>2.8412065010369298</c:v>
                </c:pt>
                <c:pt idx="10920">
                  <c:v>2.8423966295344898</c:v>
                </c:pt>
                <c:pt idx="10921">
                  <c:v>2.8436321786601702</c:v>
                </c:pt>
                <c:pt idx="10922">
                  <c:v>2.8448967463168802</c:v>
                </c:pt>
                <c:pt idx="10923">
                  <c:v>2.8461769581200498</c:v>
                </c:pt>
                <c:pt idx="10924">
                  <c:v>2.8474251859959199</c:v>
                </c:pt>
                <c:pt idx="10925">
                  <c:v>2.8577839921378998</c:v>
                </c:pt>
                <c:pt idx="10926">
                  <c:v>2.8592227329881901</c:v>
                </c:pt>
                <c:pt idx="10927">
                  <c:v>2.8610242734948401</c:v>
                </c:pt>
                <c:pt idx="10928">
                  <c:v>2.86293327205314</c:v>
                </c:pt>
                <c:pt idx="10929">
                  <c:v>2.8650454416492299</c:v>
                </c:pt>
                <c:pt idx="10930">
                  <c:v>2.86707823922363</c:v>
                </c:pt>
                <c:pt idx="10931">
                  <c:v>2.8696459590235701</c:v>
                </c:pt>
                <c:pt idx="10932">
                  <c:v>2.8723723949743301</c:v>
                </c:pt>
                <c:pt idx="10933">
                  <c:v>2.8862252353564899</c:v>
                </c:pt>
                <c:pt idx="10934">
                  <c:v>2.88921818857852</c:v>
                </c:pt>
                <c:pt idx="10935">
                  <c:v>2.89263132470332</c:v>
                </c:pt>
                <c:pt idx="10936">
                  <c:v>2.8960356027861001</c:v>
                </c:pt>
                <c:pt idx="10937">
                  <c:v>2.8999551628881299</c:v>
                </c:pt>
                <c:pt idx="10938">
                  <c:v>2.9039066278008101</c:v>
                </c:pt>
                <c:pt idx="10939">
                  <c:v>2.90814092420255</c:v>
                </c:pt>
                <c:pt idx="10940">
                  <c:v>2.9124311213571401</c:v>
                </c:pt>
                <c:pt idx="10941">
                  <c:v>2.92966146324004</c:v>
                </c:pt>
                <c:pt idx="10942">
                  <c:v>2.9336918585152199</c:v>
                </c:pt>
                <c:pt idx="10943">
                  <c:v>2.9376703263057502</c:v>
                </c:pt>
                <c:pt idx="10944">
                  <c:v>2.9417571135455498</c:v>
                </c:pt>
                <c:pt idx="10945">
                  <c:v>2.9455015133153499</c:v>
                </c:pt>
                <c:pt idx="10946">
                  <c:v>2.9490114527840401</c:v>
                </c:pt>
                <c:pt idx="10947">
                  <c:v>2.9520832827667398</c:v>
                </c:pt>
                <c:pt idx="10948">
                  <c:v>2.95462046873693</c:v>
                </c:pt>
                <c:pt idx="10949">
                  <c:v>2.9648002624843102</c:v>
                </c:pt>
                <c:pt idx="10950">
                  <c:v>2.96570157069262</c:v>
                </c:pt>
                <c:pt idx="10951">
                  <c:v>2.9661176660000801</c:v>
                </c:pt>
                <c:pt idx="10952">
                  <c:v>2.9656692682336301</c:v>
                </c:pt>
                <c:pt idx="10953">
                  <c:v>2.9642148712986902</c:v>
                </c:pt>
                <c:pt idx="10954">
                  <c:v>2.9617887758557702</c:v>
                </c:pt>
                <c:pt idx="10955">
                  <c:v>2.9582700154809598</c:v>
                </c:pt>
                <c:pt idx="10956">
                  <c:v>2.95371924801761</c:v>
                </c:pt>
                <c:pt idx="10957">
                  <c:v>2.9418165555211102</c:v>
                </c:pt>
                <c:pt idx="10958">
                  <c:v>2.9350698685586099</c:v>
                </c:pt>
                <c:pt idx="10959">
                  <c:v>2.92699729803285</c:v>
                </c:pt>
                <c:pt idx="10960">
                  <c:v>2.9178955123834198</c:v>
                </c:pt>
                <c:pt idx="10961">
                  <c:v>2.9076140665784198</c:v>
                </c:pt>
                <c:pt idx="10962">
                  <c:v>2.8963534459382299</c:v>
                </c:pt>
                <c:pt idx="10963">
                  <c:v>2.8845149182584602</c:v>
                </c:pt>
                <c:pt idx="10964">
                  <c:v>2.8712792417970801</c:v>
                </c:pt>
                <c:pt idx="10965">
                  <c:v>2.8366877716717802</c:v>
                </c:pt>
                <c:pt idx="10966">
                  <c:v>2.8224922726566701</c:v>
                </c:pt>
                <c:pt idx="10967">
                  <c:v>2.80754181047757</c:v>
                </c:pt>
                <c:pt idx="10968">
                  <c:v>2.7922759870388401</c:v>
                </c:pt>
                <c:pt idx="10969">
                  <c:v>2.7761197516770801</c:v>
                </c:pt>
                <c:pt idx="10970">
                  <c:v>2.7602212873428802</c:v>
                </c:pt>
                <c:pt idx="10971">
                  <c:v>2.7435889277132501</c:v>
                </c:pt>
                <c:pt idx="10972">
                  <c:v>2.72726851818287</c:v>
                </c:pt>
                <c:pt idx="10973">
                  <c:v>2.6850708268596</c:v>
                </c:pt>
                <c:pt idx="10974">
                  <c:v>2.6689091862201599</c:v>
                </c:pt>
                <c:pt idx="10975">
                  <c:v>2.6530883657351501</c:v>
                </c:pt>
                <c:pt idx="10976">
                  <c:v>2.6371696813771202</c:v>
                </c:pt>
                <c:pt idx="10977">
                  <c:v>2.6215192662370299</c:v>
                </c:pt>
                <c:pt idx="10978">
                  <c:v>2.6062527211021398</c:v>
                </c:pt>
                <c:pt idx="10979">
                  <c:v>2.5915805228407698</c:v>
                </c:pt>
                <c:pt idx="10980">
                  <c:v>2.57717798932664</c:v>
                </c:pt>
                <c:pt idx="10981">
                  <c:v>2.5410284291382101</c:v>
                </c:pt>
                <c:pt idx="10982">
                  <c:v>2.5284511014006301</c:v>
                </c:pt>
                <c:pt idx="10983">
                  <c:v>2.5153906309403302</c:v>
                </c:pt>
                <c:pt idx="10984">
                  <c:v>2.5027873090979802</c:v>
                </c:pt>
                <c:pt idx="10985">
                  <c:v>2.4907630480663001</c:v>
                </c:pt>
                <c:pt idx="10986">
                  <c:v>2.47901433396743</c:v>
                </c:pt>
                <c:pt idx="10987">
                  <c:v>2.46765207050557</c:v>
                </c:pt>
                <c:pt idx="10988">
                  <c:v>2.4566428425654099</c:v>
                </c:pt>
                <c:pt idx="10989">
                  <c:v>2.4293081998678399</c:v>
                </c:pt>
                <c:pt idx="10990">
                  <c:v>2.4196077433676999</c:v>
                </c:pt>
                <c:pt idx="10991">
                  <c:v>2.4095303056533899</c:v>
                </c:pt>
                <c:pt idx="10992">
                  <c:v>2.3995129036029601</c:v>
                </c:pt>
                <c:pt idx="10993">
                  <c:v>2.38958037442853</c:v>
                </c:pt>
                <c:pt idx="10994">
                  <c:v>2.3797206908669901</c:v>
                </c:pt>
                <c:pt idx="10995">
                  <c:v>2.3701981381122001</c:v>
                </c:pt>
                <c:pt idx="10996">
                  <c:v>2.36028785223243</c:v>
                </c:pt>
                <c:pt idx="10997">
                  <c:v>2.3345991426547599</c:v>
                </c:pt>
                <c:pt idx="10998">
                  <c:v>2.3249072490851699</c:v>
                </c:pt>
                <c:pt idx="10999">
                  <c:v>2.3145931415059802</c:v>
                </c:pt>
                <c:pt idx="11000">
                  <c:v>2.3039271946507802</c:v>
                </c:pt>
                <c:pt idx="11001">
                  <c:v>2.29352350735972</c:v>
                </c:pt>
                <c:pt idx="11002">
                  <c:v>2.2824895903266298</c:v>
                </c:pt>
                <c:pt idx="11003">
                  <c:v>2.2711480555789798</c:v>
                </c:pt>
                <c:pt idx="11004">
                  <c:v>2.2595679440873702</c:v>
                </c:pt>
                <c:pt idx="11005">
                  <c:v>2.22974826800393</c:v>
                </c:pt>
                <c:pt idx="11006">
                  <c:v>2.21800644646838</c:v>
                </c:pt>
                <c:pt idx="11007">
                  <c:v>2.2056942649227498</c:v>
                </c:pt>
                <c:pt idx="11008">
                  <c:v>2.1934240179934399</c:v>
                </c:pt>
                <c:pt idx="11009">
                  <c:v>2.1810492480669401</c:v>
                </c:pt>
                <c:pt idx="11010">
                  <c:v>2.16911606265238</c:v>
                </c:pt>
                <c:pt idx="11011">
                  <c:v>2.1568379302831899</c:v>
                </c:pt>
                <c:pt idx="11012">
                  <c:v>2.1447081890785502</c:v>
                </c:pt>
                <c:pt idx="11013">
                  <c:v>2.1151626668354302</c:v>
                </c:pt>
                <c:pt idx="11014">
                  <c:v>2.10412341948388</c:v>
                </c:pt>
                <c:pt idx="11015">
                  <c:v>2.09296858285437</c:v>
                </c:pt>
                <c:pt idx="11016">
                  <c:v>2.0822643734414599</c:v>
                </c:pt>
                <c:pt idx="11017">
                  <c:v>2.0720746852020002</c:v>
                </c:pt>
                <c:pt idx="11018">
                  <c:v>2.0624860084638001</c:v>
                </c:pt>
                <c:pt idx="11019">
                  <c:v>2.0535399029142001</c:v>
                </c:pt>
                <c:pt idx="11020">
                  <c:v>2.0452634965137002</c:v>
                </c:pt>
                <c:pt idx="11021">
                  <c:v>2.02810702793162</c:v>
                </c:pt>
                <c:pt idx="11022">
                  <c:v>2.02164116151648</c:v>
                </c:pt>
                <c:pt idx="11023">
                  <c:v>2.0154743880557899</c:v>
                </c:pt>
                <c:pt idx="11024">
                  <c:v>2.0101261351378201</c:v>
                </c:pt>
                <c:pt idx="11025">
                  <c:v>2.00541120657362</c:v>
                </c:pt>
                <c:pt idx="11026">
                  <c:v>2.0012085828483999</c:v>
                </c:pt>
                <c:pt idx="11027">
                  <c:v>1.9975448160501099</c:v>
                </c:pt>
                <c:pt idx="11028">
                  <c:v>1.9943386758280399</c:v>
                </c:pt>
                <c:pt idx="11029">
                  <c:v>1.99003531544682</c:v>
                </c:pt>
                <c:pt idx="11030">
                  <c:v>1.9873874624318</c:v>
                </c:pt>
                <c:pt idx="11031">
                  <c:v>1.98482129320276</c:v>
                </c:pt>
                <c:pt idx="11032">
                  <c:v>1.9822326981746801</c:v>
                </c:pt>
                <c:pt idx="11033">
                  <c:v>1.9794695999634</c:v>
                </c:pt>
                <c:pt idx="11034">
                  <c:v>1.9763254696841599</c:v>
                </c:pt>
                <c:pt idx="11035">
                  <c:v>1.97277848046101</c:v>
                </c:pt>
                <c:pt idx="11036">
                  <c:v>1.9685021358367201</c:v>
                </c:pt>
                <c:pt idx="11037">
                  <c:v>1.9570600622079599</c:v>
                </c:pt>
                <c:pt idx="11038">
                  <c:v>1.95138264639522</c:v>
                </c:pt>
                <c:pt idx="11039">
                  <c:v>1.94419797493619</c:v>
                </c:pt>
                <c:pt idx="11040">
                  <c:v>1.93602832939525</c:v>
                </c:pt>
                <c:pt idx="11041">
                  <c:v>1.92603405567418</c:v>
                </c:pt>
                <c:pt idx="11042">
                  <c:v>1.9147710731213601</c:v>
                </c:pt>
                <c:pt idx="11043">
                  <c:v>1.9020739619388201</c:v>
                </c:pt>
                <c:pt idx="11044">
                  <c:v>1.8881085460067</c:v>
                </c:pt>
                <c:pt idx="11045">
                  <c:v>1.84324262179915</c:v>
                </c:pt>
                <c:pt idx="11046">
                  <c:v>1.8260917374194301</c:v>
                </c:pt>
                <c:pt idx="11047">
                  <c:v>1.80649453161095</c:v>
                </c:pt>
                <c:pt idx="11048">
                  <c:v>1.7854858261389599</c:v>
                </c:pt>
                <c:pt idx="11049">
                  <c:v>1.76255180361312</c:v>
                </c:pt>
                <c:pt idx="11050">
                  <c:v>1.7381944901930499</c:v>
                </c:pt>
                <c:pt idx="11051">
                  <c:v>1.71345414817951</c:v>
                </c:pt>
                <c:pt idx="11052">
                  <c:v>1.6863373187486099</c:v>
                </c:pt>
                <c:pt idx="11053">
                  <c:v>1.6068168614245499</c:v>
                </c:pt>
                <c:pt idx="11054">
                  <c:v>1.5785292272817699</c:v>
                </c:pt>
                <c:pt idx="11055">
                  <c:v>1.5495847840569099</c:v>
                </c:pt>
                <c:pt idx="11056">
                  <c:v>1.5183320014978501</c:v>
                </c:pt>
                <c:pt idx="11057">
                  <c:v>1.4884637736388999</c:v>
                </c:pt>
                <c:pt idx="11058">
                  <c:v>1.4572174401384099</c:v>
                </c:pt>
                <c:pt idx="11059">
                  <c:v>1.4272285274668599</c:v>
                </c:pt>
                <c:pt idx="11060">
                  <c:v>1.3962599624557299</c:v>
                </c:pt>
                <c:pt idx="11061">
                  <c:v>1.3111927804944301</c:v>
                </c:pt>
                <c:pt idx="11062">
                  <c:v>1.28388911040152</c:v>
                </c:pt>
                <c:pt idx="11063">
                  <c:v>1.2555209740353901</c:v>
                </c:pt>
                <c:pt idx="11064">
                  <c:v>1.2285749789206899</c:v>
                </c:pt>
                <c:pt idx="11065">
                  <c:v>1.20247148296592</c:v>
                </c:pt>
                <c:pt idx="11066">
                  <c:v>1.1781922252608099</c:v>
                </c:pt>
                <c:pt idx="11067">
                  <c:v>1.15520413599259</c:v>
                </c:pt>
                <c:pt idx="11068">
                  <c:v>1.13425048325995</c:v>
                </c:pt>
                <c:pt idx="11069">
                  <c:v>1.0801629966092201</c:v>
                </c:pt>
                <c:pt idx="11070">
                  <c:v>1.06270823437399</c:v>
                </c:pt>
                <c:pt idx="11071">
                  <c:v>1.0475145305523801</c:v>
                </c:pt>
                <c:pt idx="11072">
                  <c:v>1.0341218997652299</c:v>
                </c:pt>
                <c:pt idx="11073">
                  <c:v>1.02302139725717</c:v>
                </c:pt>
                <c:pt idx="11074">
                  <c:v>1.01360562952391</c:v>
                </c:pt>
                <c:pt idx="11075">
                  <c:v>1.00673235381467</c:v>
                </c:pt>
                <c:pt idx="11076">
                  <c:v>1.0016512732892699</c:v>
                </c:pt>
                <c:pt idx="11077">
                  <c:v>0.994313019104617</c:v>
                </c:pt>
                <c:pt idx="11078">
                  <c:v>0.99330192953311303</c:v>
                </c:pt>
                <c:pt idx="11079">
                  <c:v>0.99409342898597497</c:v>
                </c:pt>
                <c:pt idx="11080">
                  <c:v>0.99672817728483398</c:v>
                </c:pt>
                <c:pt idx="11081">
                  <c:v>1.00081850951553</c:v>
                </c:pt>
                <c:pt idx="11082">
                  <c:v>1.0066226051876701</c:v>
                </c:pt>
                <c:pt idx="11083">
                  <c:v>1.0134834994165001</c:v>
                </c:pt>
                <c:pt idx="11084">
                  <c:v>1.02168418748887</c:v>
                </c:pt>
                <c:pt idx="11085">
                  <c:v>1.0505172172184201</c:v>
                </c:pt>
                <c:pt idx="11086">
                  <c:v>1.06044891583603</c:v>
                </c:pt>
                <c:pt idx="11087">
                  <c:v>1.07161961679457</c:v>
                </c:pt>
                <c:pt idx="11088">
                  <c:v>1.0828900406675099</c:v>
                </c:pt>
                <c:pt idx="11089">
                  <c:v>1.09518244133663</c:v>
                </c:pt>
                <c:pt idx="11090">
                  <c:v>1.10760054451731</c:v>
                </c:pt>
                <c:pt idx="11091">
                  <c:v>1.1203685334939599</c:v>
                </c:pt>
                <c:pt idx="11092">
                  <c:v>1.13321027125532</c:v>
                </c:pt>
                <c:pt idx="11093">
                  <c:v>1.17229509637623</c:v>
                </c:pt>
                <c:pt idx="11094">
                  <c:v>1.1841665555487699</c:v>
                </c:pt>
                <c:pt idx="11095">
                  <c:v>1.1958762486555099</c:v>
                </c:pt>
                <c:pt idx="11096">
                  <c:v>1.20785326811841</c:v>
                </c:pt>
                <c:pt idx="11097">
                  <c:v>1.2184630811802499</c:v>
                </c:pt>
                <c:pt idx="11098">
                  <c:v>1.2284266533011401</c:v>
                </c:pt>
                <c:pt idx="11099">
                  <c:v>1.2380650667611099</c:v>
                </c:pt>
                <c:pt idx="11100">
                  <c:v>1.24645323594367</c:v>
                </c:pt>
                <c:pt idx="11101">
                  <c:v>1.2893930206355499</c:v>
                </c:pt>
                <c:pt idx="11102">
                  <c:v>1.29236716612637</c:v>
                </c:pt>
                <c:pt idx="11103">
                  <c:v>1.29477175133713</c:v>
                </c:pt>
                <c:pt idx="11104">
                  <c:v>1.2998964571070599</c:v>
                </c:pt>
                <c:pt idx="11105">
                  <c:v>1.30387512839873</c:v>
                </c:pt>
                <c:pt idx="11106">
                  <c:v>1.3072762006727201</c:v>
                </c:pt>
                <c:pt idx="11107">
                  <c:v>1.3097783134245899</c:v>
                </c:pt>
                <c:pt idx="11108">
                  <c:v>1.3115201447775899</c:v>
                </c:pt>
                <c:pt idx="11109">
                  <c:v>1.31903878371826</c:v>
                </c:pt>
                <c:pt idx="11110">
                  <c:v>1.31974960026826</c:v>
                </c:pt>
                <c:pt idx="11111">
                  <c:v>1.32010391633875</c:v>
                </c:pt>
                <c:pt idx="11112">
                  <c:v>1.3201329809311899</c:v>
                </c:pt>
                <c:pt idx="11113">
                  <c:v>1.32003648325145</c:v>
                </c:pt>
                <c:pt idx="11114">
                  <c:v>1.3198588395888</c:v>
                </c:pt>
                <c:pt idx="11115">
                  <c:v>1.3196332385610801</c:v>
                </c:pt>
                <c:pt idx="11116">
                  <c:v>1.3195817818279001</c:v>
                </c:pt>
                <c:pt idx="11117">
                  <c:v>1.32453836913067</c:v>
                </c:pt>
                <c:pt idx="11118">
                  <c:v>1.32517436586217</c:v>
                </c:pt>
                <c:pt idx="11119">
                  <c:v>1.32614050803469</c:v>
                </c:pt>
                <c:pt idx="11120">
                  <c:v>1.32779482218911</c:v>
                </c:pt>
                <c:pt idx="11121">
                  <c:v>1.32983217200709</c:v>
                </c:pt>
                <c:pt idx="11122">
                  <c:v>1.33276717818208</c:v>
                </c:pt>
                <c:pt idx="11123">
                  <c:v>1.3363750314898899</c:v>
                </c:pt>
                <c:pt idx="11124">
                  <c:v>1.34086859462679</c:v>
                </c:pt>
                <c:pt idx="11125">
                  <c:v>1.36031558864558</c:v>
                </c:pt>
                <c:pt idx="11126">
                  <c:v>1.36656677303018</c:v>
                </c:pt>
                <c:pt idx="11127">
                  <c:v>1.3732572253086199</c:v>
                </c:pt>
                <c:pt idx="11128">
                  <c:v>1.38085902637864</c:v>
                </c:pt>
                <c:pt idx="11129">
                  <c:v>1.38944375088996</c:v>
                </c:pt>
                <c:pt idx="11130">
                  <c:v>1.3982436043186299</c:v>
                </c:pt>
                <c:pt idx="11131">
                  <c:v>1.4080794427363801</c:v>
                </c:pt>
                <c:pt idx="11132">
                  <c:v>1.41786193016488</c:v>
                </c:pt>
                <c:pt idx="11133">
                  <c:v>1.4513281666156701</c:v>
                </c:pt>
                <c:pt idx="11134">
                  <c:v>1.46204900613087</c:v>
                </c:pt>
                <c:pt idx="11135">
                  <c:v>1.4730218765407399</c:v>
                </c:pt>
                <c:pt idx="11136">
                  <c:v>1.48346510191669</c:v>
                </c:pt>
                <c:pt idx="11137">
                  <c:v>1.49445397484289</c:v>
                </c:pt>
                <c:pt idx="11138">
                  <c:v>1.50443800612247</c:v>
                </c:pt>
                <c:pt idx="11139">
                  <c:v>1.514512592242</c:v>
                </c:pt>
                <c:pt idx="11140">
                  <c:v>1.5235486993370599</c:v>
                </c:pt>
                <c:pt idx="11141">
                  <c:v>1.55226158818128</c:v>
                </c:pt>
                <c:pt idx="11142">
                  <c:v>1.55975205839805</c:v>
                </c:pt>
                <c:pt idx="11143">
                  <c:v>1.56632154500042</c:v>
                </c:pt>
                <c:pt idx="11144">
                  <c:v>1.5718789505964099</c:v>
                </c:pt>
                <c:pt idx="11145">
                  <c:v>1.57658128086683</c:v>
                </c:pt>
                <c:pt idx="11146">
                  <c:v>1.57985530364388</c:v>
                </c:pt>
                <c:pt idx="11147">
                  <c:v>1.5819870022481799</c:v>
                </c:pt>
                <c:pt idx="11148">
                  <c:v>1.58265719151642</c:v>
                </c:pt>
                <c:pt idx="11149">
                  <c:v>1.58451927511435</c:v>
                </c:pt>
                <c:pt idx="11150">
                  <c:v>1.58255110537569</c:v>
                </c:pt>
                <c:pt idx="11151">
                  <c:v>1.5792364062097599</c:v>
                </c:pt>
                <c:pt idx="11152">
                  <c:v>1.57461529283743</c:v>
                </c:pt>
                <c:pt idx="11153">
                  <c:v>1.56889263256602</c:v>
                </c:pt>
                <c:pt idx="11154">
                  <c:v>1.56178743454227</c:v>
                </c:pt>
                <c:pt idx="11155">
                  <c:v>1.553557041463</c:v>
                </c:pt>
                <c:pt idx="11156">
                  <c:v>1.54425206154878</c:v>
                </c:pt>
                <c:pt idx="11157">
                  <c:v>1.5172332467171901</c:v>
                </c:pt>
                <c:pt idx="11158">
                  <c:v>1.5064951429248501</c:v>
                </c:pt>
                <c:pt idx="11159">
                  <c:v>1.4950075067175099</c:v>
                </c:pt>
                <c:pt idx="11160">
                  <c:v>1.48220095159594</c:v>
                </c:pt>
                <c:pt idx="11161">
                  <c:v>1.4693591224524201</c:v>
                </c:pt>
                <c:pt idx="11162">
                  <c:v>1.4552765234779099</c:v>
                </c:pt>
                <c:pt idx="11163">
                  <c:v>1.4413885535769599</c:v>
                </c:pt>
                <c:pt idx="11164">
                  <c:v>1.42695295965377</c:v>
                </c:pt>
                <c:pt idx="11165">
                  <c:v>1.3848725775264601</c:v>
                </c:pt>
                <c:pt idx="11166">
                  <c:v>1.37142071533613</c:v>
                </c:pt>
                <c:pt idx="11167">
                  <c:v>1.3566990416268501</c:v>
                </c:pt>
                <c:pt idx="11168">
                  <c:v>1.3419444893350501</c:v>
                </c:pt>
                <c:pt idx="11169">
                  <c:v>1.3273271823702699</c:v>
                </c:pt>
                <c:pt idx="11170">
                  <c:v>1.3131323877501799</c:v>
                </c:pt>
                <c:pt idx="11171">
                  <c:v>1.2995405541445599</c:v>
                </c:pt>
                <c:pt idx="11172">
                  <c:v>1.2856509126019899</c:v>
                </c:pt>
                <c:pt idx="11173">
                  <c:v>1.2437744547862699</c:v>
                </c:pt>
                <c:pt idx="11174">
                  <c:v>1.2312860670544099</c:v>
                </c:pt>
                <c:pt idx="11175">
                  <c:v>1.2186001931714501</c:v>
                </c:pt>
                <c:pt idx="11176">
                  <c:v>1.2066714713990401</c:v>
                </c:pt>
                <c:pt idx="11177">
                  <c:v>1.19505900397853</c:v>
                </c:pt>
                <c:pt idx="11178">
                  <c:v>1.18453915019805</c:v>
                </c:pt>
                <c:pt idx="11179">
                  <c:v>1.17405511699333</c:v>
                </c:pt>
                <c:pt idx="11180">
                  <c:v>1.1640927665966001</c:v>
                </c:pt>
                <c:pt idx="11181">
                  <c:v>1.13321406036704</c:v>
                </c:pt>
                <c:pt idx="11182">
                  <c:v>1.12505601973904</c:v>
                </c:pt>
                <c:pt idx="11183">
                  <c:v>1.1169417257815599</c:v>
                </c:pt>
                <c:pt idx="11184">
                  <c:v>1.1098042811892299</c:v>
                </c:pt>
                <c:pt idx="11185">
                  <c:v>1.1027746772679901</c:v>
                </c:pt>
                <c:pt idx="11186">
                  <c:v>1.0963214957737599</c:v>
                </c:pt>
                <c:pt idx="11187">
                  <c:v>1.0903818342411999</c:v>
                </c:pt>
                <c:pt idx="11188">
                  <c:v>1.08490426844092</c:v>
                </c:pt>
                <c:pt idx="11189">
                  <c:v>1.06771186873275</c:v>
                </c:pt>
                <c:pt idx="11190">
                  <c:v>1.0634418771271099</c:v>
                </c:pt>
                <c:pt idx="11191">
                  <c:v>1.05942003458717</c:v>
                </c:pt>
                <c:pt idx="11192">
                  <c:v>1.0559418349462999</c:v>
                </c:pt>
                <c:pt idx="11193">
                  <c:v>1.0528459605146501</c:v>
                </c:pt>
                <c:pt idx="11194">
                  <c:v>1.05019504144597</c:v>
                </c:pt>
                <c:pt idx="11195">
                  <c:v>1.0480583409322</c:v>
                </c:pt>
                <c:pt idx="11196">
                  <c:v>1.0466169115558399</c:v>
                </c:pt>
                <c:pt idx="11197">
                  <c:v>1.0439430646852701</c:v>
                </c:pt>
                <c:pt idx="11198">
                  <c:v>1.04371302241997</c:v>
                </c:pt>
                <c:pt idx="11199">
                  <c:v>1.0442712181568099</c:v>
                </c:pt>
                <c:pt idx="11200">
                  <c:v>1.0456792425402599</c:v>
                </c:pt>
                <c:pt idx="11201">
                  <c:v>1.0479971506839001</c:v>
                </c:pt>
                <c:pt idx="11202">
                  <c:v>1.0512846858081899</c:v>
                </c:pt>
                <c:pt idx="11203">
                  <c:v>1.0555566004416199</c:v>
                </c:pt>
                <c:pt idx="11204">
                  <c:v>1.06129898668856</c:v>
                </c:pt>
                <c:pt idx="11205">
                  <c:v>1.08431090159429</c:v>
                </c:pt>
                <c:pt idx="11206">
                  <c:v>1.09223859819062</c:v>
                </c:pt>
                <c:pt idx="11207">
                  <c:v>1.10210596473332</c:v>
                </c:pt>
                <c:pt idx="11208">
                  <c:v>1.11348741012366</c:v>
                </c:pt>
                <c:pt idx="11209">
                  <c:v>1.1258193747779199</c:v>
                </c:pt>
                <c:pt idx="11210">
                  <c:v>1.1404255959857299</c:v>
                </c:pt>
                <c:pt idx="11211">
                  <c:v>1.15636786574811</c:v>
                </c:pt>
                <c:pt idx="11212">
                  <c:v>1.17414668272744</c:v>
                </c:pt>
                <c:pt idx="11213">
                  <c:v>1.23527780287053</c:v>
                </c:pt>
                <c:pt idx="11214">
                  <c:v>1.2551021498349999</c:v>
                </c:pt>
                <c:pt idx="11215">
                  <c:v>1.2763423967599501</c:v>
                </c:pt>
                <c:pt idx="11216">
                  <c:v>1.2998982066237399</c:v>
                </c:pt>
                <c:pt idx="11217">
                  <c:v>1.3247209622668401</c:v>
                </c:pt>
                <c:pt idx="11218">
                  <c:v>1.3501182575486601</c:v>
                </c:pt>
                <c:pt idx="11219">
                  <c:v>1.37690205104984</c:v>
                </c:pt>
                <c:pt idx="11220">
                  <c:v>1.4039084595368401</c:v>
                </c:pt>
                <c:pt idx="11221">
                  <c:v>1.48892055222026</c:v>
                </c:pt>
                <c:pt idx="11222">
                  <c:v>1.51705653065457</c:v>
                </c:pt>
                <c:pt idx="11223">
                  <c:v>1.5445699111100299</c:v>
                </c:pt>
                <c:pt idx="11224">
                  <c:v>1.5733049330412501</c:v>
                </c:pt>
                <c:pt idx="11225">
                  <c:v>1.6004163387648001</c:v>
                </c:pt>
                <c:pt idx="11226">
                  <c:v>1.62875303293938</c:v>
                </c:pt>
                <c:pt idx="11227">
                  <c:v>1.65467937655321</c:v>
                </c:pt>
                <c:pt idx="11228">
                  <c:v>1.6808198602433899</c:v>
                </c:pt>
                <c:pt idx="11229">
                  <c:v>1.75725661698623</c:v>
                </c:pt>
                <c:pt idx="11230">
                  <c:v>1.77868248260865</c:v>
                </c:pt>
                <c:pt idx="11231">
                  <c:v>1.8006953434903801</c:v>
                </c:pt>
                <c:pt idx="11232">
                  <c:v>1.8205943732294301</c:v>
                </c:pt>
                <c:pt idx="11233">
                  <c:v>1.83858856175327</c:v>
                </c:pt>
                <c:pt idx="11234">
                  <c:v>1.85376219518955</c:v>
                </c:pt>
                <c:pt idx="11235">
                  <c:v>1.8675320043154799</c:v>
                </c:pt>
                <c:pt idx="11236">
                  <c:v>1.8790354000615099</c:v>
                </c:pt>
                <c:pt idx="11237">
                  <c:v>1.9114581434676501</c:v>
                </c:pt>
                <c:pt idx="11238">
                  <c:v>1.91786233132958</c:v>
                </c:pt>
                <c:pt idx="11239">
                  <c:v>1.92237879650812</c:v>
                </c:pt>
                <c:pt idx="11240">
                  <c:v>1.92435577454686</c:v>
                </c:pt>
                <c:pt idx="11241">
                  <c:v>1.92438435544131</c:v>
                </c:pt>
                <c:pt idx="11242">
                  <c:v>1.92225687751908</c:v>
                </c:pt>
                <c:pt idx="11243">
                  <c:v>1.9181550665226199</c:v>
                </c:pt>
                <c:pt idx="11244">
                  <c:v>1.9120807106803299</c:v>
                </c:pt>
                <c:pt idx="11245">
                  <c:v>1.89549731667633</c:v>
                </c:pt>
                <c:pt idx="11246">
                  <c:v>1.88653135258317</c:v>
                </c:pt>
                <c:pt idx="11247">
                  <c:v>1.87565125264189</c:v>
                </c:pt>
                <c:pt idx="11248">
                  <c:v>1.8638217796336001</c:v>
                </c:pt>
                <c:pt idx="11249">
                  <c:v>1.85079347428209</c:v>
                </c:pt>
                <c:pt idx="11250">
                  <c:v>1.83747986302911</c:v>
                </c:pt>
                <c:pt idx="11251">
                  <c:v>1.8232234389929101</c:v>
                </c:pt>
                <c:pt idx="11252">
                  <c:v>1.8088852739522701</c:v>
                </c:pt>
                <c:pt idx="11253">
                  <c:v>1.77257526837829</c:v>
                </c:pt>
                <c:pt idx="11254">
                  <c:v>1.7593816390942201</c:v>
                </c:pt>
                <c:pt idx="11255">
                  <c:v>1.7456719261584299</c:v>
                </c:pt>
                <c:pt idx="11256">
                  <c:v>1.73259691013036</c:v>
                </c:pt>
                <c:pt idx="11257">
                  <c:v>1.72052321037908</c:v>
                </c:pt>
                <c:pt idx="11258">
                  <c:v>1.7093360726361799</c:v>
                </c:pt>
                <c:pt idx="11259">
                  <c:v>1.6996810416916499</c:v>
                </c:pt>
                <c:pt idx="11260">
                  <c:v>1.6908867377652499</c:v>
                </c:pt>
                <c:pt idx="11261">
                  <c:v>1.67453704094885</c:v>
                </c:pt>
                <c:pt idx="11262">
                  <c:v>1.6690845779778001</c:v>
                </c:pt>
                <c:pt idx="11263">
                  <c:v>1.66515548415141</c:v>
                </c:pt>
                <c:pt idx="11264">
                  <c:v>1.6628465822287199</c:v>
                </c:pt>
                <c:pt idx="11265">
                  <c:v>1.6622365356639099</c:v>
                </c:pt>
                <c:pt idx="11266">
                  <c:v>1.6632627721506701</c:v>
                </c:pt>
                <c:pt idx="11267">
                  <c:v>1.6662527214816401</c:v>
                </c:pt>
                <c:pt idx="11268">
                  <c:v>1.6710043415506199</c:v>
                </c:pt>
                <c:pt idx="11269">
                  <c:v>1.6939207788338799</c:v>
                </c:pt>
                <c:pt idx="11270">
                  <c:v>1.7023398095786499</c:v>
                </c:pt>
                <c:pt idx="11271">
                  <c:v>1.7127775832960299</c:v>
                </c:pt>
                <c:pt idx="11272">
                  <c:v>1.72473071945792</c:v>
                </c:pt>
                <c:pt idx="11273">
                  <c:v>1.73740531616731</c:v>
                </c:pt>
                <c:pt idx="11274">
                  <c:v>1.75214324140887</c:v>
                </c:pt>
                <c:pt idx="11275">
                  <c:v>1.7672872651526199</c:v>
                </c:pt>
                <c:pt idx="11276">
                  <c:v>1.78403314639456</c:v>
                </c:pt>
                <c:pt idx="11277">
                  <c:v>1.8361457341815799</c:v>
                </c:pt>
                <c:pt idx="11278">
                  <c:v>1.8526607002789199</c:v>
                </c:pt>
                <c:pt idx="11279">
                  <c:v>1.8710046205744699</c:v>
                </c:pt>
                <c:pt idx="11280">
                  <c:v>1.88996381288315</c:v>
                </c:pt>
                <c:pt idx="11281">
                  <c:v>1.9082152977991</c:v>
                </c:pt>
                <c:pt idx="11282">
                  <c:v>1.92770358950011</c:v>
                </c:pt>
                <c:pt idx="11283">
                  <c:v>1.94649950021039</c:v>
                </c:pt>
                <c:pt idx="11284">
                  <c:v>1.96449629729472</c:v>
                </c:pt>
                <c:pt idx="11285">
                  <c:v>2.0205314438928399</c:v>
                </c:pt>
                <c:pt idx="11286">
                  <c:v>2.0377446882448602</c:v>
                </c:pt>
                <c:pt idx="11287">
                  <c:v>2.0544565478757502</c:v>
                </c:pt>
                <c:pt idx="11288">
                  <c:v>2.0713890956908498</c:v>
                </c:pt>
                <c:pt idx="11289">
                  <c:v>2.0868129433840998</c:v>
                </c:pt>
                <c:pt idx="11290">
                  <c:v>2.1018134329702698</c:v>
                </c:pt>
                <c:pt idx="11291">
                  <c:v>2.1162568553694099</c:v>
                </c:pt>
                <c:pt idx="11292">
                  <c:v>2.12974036307509</c:v>
                </c:pt>
                <c:pt idx="11293">
                  <c:v>2.1721586293225199</c:v>
                </c:pt>
                <c:pt idx="11294">
                  <c:v>2.18368678874916</c:v>
                </c:pt>
                <c:pt idx="11295">
                  <c:v>2.1951708489741399</c:v>
                </c:pt>
                <c:pt idx="11296">
                  <c:v>2.2053869815434299</c:v>
                </c:pt>
                <c:pt idx="11297">
                  <c:v>2.2156184035794899</c:v>
                </c:pt>
                <c:pt idx="11298">
                  <c:v>2.22535829150508</c:v>
                </c:pt>
                <c:pt idx="11299">
                  <c:v>2.2348567856996802</c:v>
                </c:pt>
                <c:pt idx="11300">
                  <c:v>2.243510826074</c:v>
                </c:pt>
                <c:pt idx="11301">
                  <c:v>2.27457112054597</c:v>
                </c:pt>
                <c:pt idx="11302">
                  <c:v>2.2828634182709</c:v>
                </c:pt>
                <c:pt idx="11303">
                  <c:v>2.2911346277335198</c:v>
                </c:pt>
                <c:pt idx="11304">
                  <c:v>2.2997936218330199</c:v>
                </c:pt>
                <c:pt idx="11305">
                  <c:v>2.3085801407073001</c:v>
                </c:pt>
                <c:pt idx="11306">
                  <c:v>2.3174481117285302</c:v>
                </c:pt>
                <c:pt idx="11307">
                  <c:v>2.3269093197228399</c:v>
                </c:pt>
                <c:pt idx="11308">
                  <c:v>2.3363644056101802</c:v>
                </c:pt>
                <c:pt idx="11309">
                  <c:v>2.3705509766974902</c:v>
                </c:pt>
                <c:pt idx="11310">
                  <c:v>2.3808138406293602</c:v>
                </c:pt>
                <c:pt idx="11311">
                  <c:v>2.39126621111892</c:v>
                </c:pt>
                <c:pt idx="11312">
                  <c:v>2.4026819700067099</c:v>
                </c:pt>
                <c:pt idx="11313">
                  <c:v>2.4138230570767401</c:v>
                </c:pt>
                <c:pt idx="11314">
                  <c:v>2.4261497828045502</c:v>
                </c:pt>
                <c:pt idx="11315">
                  <c:v>2.43785899463272</c:v>
                </c:pt>
                <c:pt idx="11316">
                  <c:v>2.45033768169445</c:v>
                </c:pt>
                <c:pt idx="11317">
                  <c:v>2.4905620725253699</c:v>
                </c:pt>
                <c:pt idx="11318">
                  <c:v>2.5021683401833901</c:v>
                </c:pt>
                <c:pt idx="11319">
                  <c:v>2.5141619012615801</c:v>
                </c:pt>
                <c:pt idx="11320">
                  <c:v>2.5256813986272202</c:v>
                </c:pt>
                <c:pt idx="11321">
                  <c:v>2.5363502646928699</c:v>
                </c:pt>
                <c:pt idx="11322">
                  <c:v>2.5470799722662898</c:v>
                </c:pt>
                <c:pt idx="11323">
                  <c:v>2.5570961274870401</c:v>
                </c:pt>
                <c:pt idx="11324">
                  <c:v>2.5662197384422201</c:v>
                </c:pt>
                <c:pt idx="11325">
                  <c:v>2.5942346452122198</c:v>
                </c:pt>
                <c:pt idx="11326">
                  <c:v>2.6006359816756199</c:v>
                </c:pt>
                <c:pt idx="11327">
                  <c:v>2.6065672011893799</c:v>
                </c:pt>
                <c:pt idx="11328">
                  <c:v>2.6108848215875202</c:v>
                </c:pt>
                <c:pt idx="11329">
                  <c:v>2.6139917991843999</c:v>
                </c:pt>
                <c:pt idx="11330">
                  <c:v>2.6156665303464202</c:v>
                </c:pt>
                <c:pt idx="11331">
                  <c:v>2.6158514009358602</c:v>
                </c:pt>
                <c:pt idx="11332">
                  <c:v>2.6145591619388102</c:v>
                </c:pt>
                <c:pt idx="11333">
                  <c:v>2.61071990579156</c:v>
                </c:pt>
                <c:pt idx="11334">
                  <c:v>2.60662278219427</c:v>
                </c:pt>
                <c:pt idx="11335">
                  <c:v>2.6009238437250999</c:v>
                </c:pt>
                <c:pt idx="11336">
                  <c:v>2.5939008337607601</c:v>
                </c:pt>
                <c:pt idx="11337">
                  <c:v>2.5856454706328602</c:v>
                </c:pt>
                <c:pt idx="11338">
                  <c:v>2.5761271293782002</c:v>
                </c:pt>
                <c:pt idx="11339">
                  <c:v>2.5657959014292002</c:v>
                </c:pt>
                <c:pt idx="11340">
                  <c:v>2.5541565915651501</c:v>
                </c:pt>
                <c:pt idx="11341">
                  <c:v>2.52297970011031</c:v>
                </c:pt>
                <c:pt idx="11342">
                  <c:v>2.5111866921428101</c:v>
                </c:pt>
                <c:pt idx="11343">
                  <c:v>2.4973164561496199</c:v>
                </c:pt>
                <c:pt idx="11344">
                  <c:v>2.4836471995603602</c:v>
                </c:pt>
                <c:pt idx="11345">
                  <c:v>2.4693211385614502</c:v>
                </c:pt>
                <c:pt idx="11346">
                  <c:v>2.45478322661983</c:v>
                </c:pt>
                <c:pt idx="11347">
                  <c:v>2.4401739133350002</c:v>
                </c:pt>
                <c:pt idx="11348">
                  <c:v>2.42558203457346</c:v>
                </c:pt>
                <c:pt idx="11349">
                  <c:v>2.3882185927262798</c:v>
                </c:pt>
                <c:pt idx="11350">
                  <c:v>2.3746845650627999</c:v>
                </c:pt>
                <c:pt idx="11351">
                  <c:v>2.3609420913459398</c:v>
                </c:pt>
                <c:pt idx="11352">
                  <c:v>2.3477726089776199</c:v>
                </c:pt>
                <c:pt idx="11353">
                  <c:v>2.33463075320816</c:v>
                </c:pt>
                <c:pt idx="11354">
                  <c:v>2.3224896175091598</c:v>
                </c:pt>
                <c:pt idx="11355">
                  <c:v>2.3107273544505298</c:v>
                </c:pt>
                <c:pt idx="11356">
                  <c:v>2.29976744116945</c:v>
                </c:pt>
                <c:pt idx="11357">
                  <c:v>2.2599120379544102</c:v>
                </c:pt>
                <c:pt idx="11358">
                  <c:v>2.2537029414495899</c:v>
                </c:pt>
                <c:pt idx="11359">
                  <c:v>2.2474228359506898</c:v>
                </c:pt>
                <c:pt idx="11360">
                  <c:v>2.2397110152934698</c:v>
                </c:pt>
                <c:pt idx="11361">
                  <c:v>2.2327416058759799</c:v>
                </c:pt>
                <c:pt idx="11362">
                  <c:v>2.2268406647963999</c:v>
                </c:pt>
                <c:pt idx="11363">
                  <c:v>2.22180216600918</c:v>
                </c:pt>
                <c:pt idx="11364">
                  <c:v>2.21749844352665</c:v>
                </c:pt>
                <c:pt idx="11365">
                  <c:v>2.2107476166904201</c:v>
                </c:pt>
                <c:pt idx="11366">
                  <c:v>2.2082046339182102</c:v>
                </c:pt>
                <c:pt idx="11367">
                  <c:v>2.2063223117686501</c:v>
                </c:pt>
                <c:pt idx="11368">
                  <c:v>2.20513625428738</c:v>
                </c:pt>
                <c:pt idx="11369">
                  <c:v>2.2045903231705899</c:v>
                </c:pt>
                <c:pt idx="11370">
                  <c:v>2.20462379232651</c:v>
                </c:pt>
                <c:pt idx="11371">
                  <c:v>2.2051182157817002</c:v>
                </c:pt>
                <c:pt idx="11372">
                  <c:v>2.2060254321914901</c:v>
                </c:pt>
                <c:pt idx="11373">
                  <c:v>2.21156796530523</c:v>
                </c:pt>
                <c:pt idx="11374">
                  <c:v>2.2127697925028502</c:v>
                </c:pt>
                <c:pt idx="11375">
                  <c:v>2.2142958379693698</c:v>
                </c:pt>
                <c:pt idx="11376">
                  <c:v>2.2158018101775898</c:v>
                </c:pt>
                <c:pt idx="11377">
                  <c:v>2.2173735466090001</c:v>
                </c:pt>
                <c:pt idx="11378">
                  <c:v>2.2187442480897799</c:v>
                </c:pt>
                <c:pt idx="11379">
                  <c:v>2.2200744459950599</c:v>
                </c:pt>
                <c:pt idx="11380">
                  <c:v>2.2210652814155498</c:v>
                </c:pt>
                <c:pt idx="11381">
                  <c:v>2.2251811258897298</c:v>
                </c:pt>
                <c:pt idx="11382">
                  <c:v>2.2256002407743098</c:v>
                </c:pt>
                <c:pt idx="11383">
                  <c:v>2.2257118009335799</c:v>
                </c:pt>
                <c:pt idx="11384">
                  <c:v>2.2255266006597201</c:v>
                </c:pt>
                <c:pt idx="11385">
                  <c:v>2.2249703075626699</c:v>
                </c:pt>
                <c:pt idx="11386">
                  <c:v>2.22409065347582</c:v>
                </c:pt>
                <c:pt idx="11387">
                  <c:v>2.2229046190319401</c:v>
                </c:pt>
                <c:pt idx="11388">
                  <c:v>2.2214482354108398</c:v>
                </c:pt>
                <c:pt idx="11389">
                  <c:v>2.21927202551981</c:v>
                </c:pt>
                <c:pt idx="11390">
                  <c:v>2.2176164908635099</c:v>
                </c:pt>
                <c:pt idx="11391">
                  <c:v>2.2158942215684001</c:v>
                </c:pt>
                <c:pt idx="11392">
                  <c:v>2.21389565603873</c:v>
                </c:pt>
                <c:pt idx="11393">
                  <c:v>2.21186896337022</c:v>
                </c:pt>
                <c:pt idx="11394">
                  <c:v>2.2099124022715499</c:v>
                </c:pt>
                <c:pt idx="11395">
                  <c:v>2.2081142410391901</c:v>
                </c:pt>
                <c:pt idx="11396">
                  <c:v>2.2065598080707498</c:v>
                </c:pt>
                <c:pt idx="11397">
                  <c:v>2.2064615468823798</c:v>
                </c:pt>
                <c:pt idx="11398">
                  <c:v>2.20552884074137</c:v>
                </c:pt>
                <c:pt idx="11399">
                  <c:v>2.2051639664179699</c:v>
                </c:pt>
                <c:pt idx="11400">
                  <c:v>2.2053792823373501</c:v>
                </c:pt>
                <c:pt idx="11401">
                  <c:v>2.2061044732734398</c:v>
                </c:pt>
                <c:pt idx="11402">
                  <c:v>2.2076046969255398</c:v>
                </c:pt>
                <c:pt idx="11403">
                  <c:v>2.2098442305127501</c:v>
                </c:pt>
                <c:pt idx="11404">
                  <c:v>2.2129045865189898</c:v>
                </c:pt>
                <c:pt idx="11405">
                  <c:v>2.2284563759703802</c:v>
                </c:pt>
                <c:pt idx="11406">
                  <c:v>2.2325456254060398</c:v>
                </c:pt>
                <c:pt idx="11407">
                  <c:v>2.2382779725438802</c:v>
                </c:pt>
                <c:pt idx="11408">
                  <c:v>2.2449236481002202</c:v>
                </c:pt>
                <c:pt idx="11409">
                  <c:v>2.2525554614274501</c:v>
                </c:pt>
                <c:pt idx="11410">
                  <c:v>2.261179285756</c:v>
                </c:pt>
                <c:pt idx="11411">
                  <c:v>2.2707186343630301</c:v>
                </c:pt>
                <c:pt idx="11412">
                  <c:v>2.2808657302897601</c:v>
                </c:pt>
                <c:pt idx="11413">
                  <c:v>2.3183800771555299</c:v>
                </c:pt>
                <c:pt idx="11414">
                  <c:v>2.33003000035009</c:v>
                </c:pt>
                <c:pt idx="11415">
                  <c:v>2.34309883727401</c:v>
                </c:pt>
                <c:pt idx="11416">
                  <c:v>2.3570044269381101</c:v>
                </c:pt>
                <c:pt idx="11417">
                  <c:v>2.37159077852401</c:v>
                </c:pt>
                <c:pt idx="11418">
                  <c:v>2.38664313259775</c:v>
                </c:pt>
                <c:pt idx="11419">
                  <c:v>2.4017099699951898</c:v>
                </c:pt>
                <c:pt idx="11420">
                  <c:v>2.4180316122847398</c:v>
                </c:pt>
                <c:pt idx="11421">
                  <c:v>2.47186368318533</c:v>
                </c:pt>
                <c:pt idx="11422">
                  <c:v>2.48810267606054</c:v>
                </c:pt>
                <c:pt idx="11423">
                  <c:v>2.50539096297602</c:v>
                </c:pt>
                <c:pt idx="11424">
                  <c:v>2.5227942970636899</c:v>
                </c:pt>
                <c:pt idx="11425">
                  <c:v>2.5399267197311701</c:v>
                </c:pt>
                <c:pt idx="11426">
                  <c:v>2.55640702875059</c:v>
                </c:pt>
                <c:pt idx="11427">
                  <c:v>2.5734372464652302</c:v>
                </c:pt>
                <c:pt idx="11428">
                  <c:v>2.5901771630750301</c:v>
                </c:pt>
                <c:pt idx="11429">
                  <c:v>2.6432685220838499</c:v>
                </c:pt>
                <c:pt idx="11430">
                  <c:v>2.6581807674895201</c:v>
                </c:pt>
                <c:pt idx="11431">
                  <c:v>2.6729339969190899</c:v>
                </c:pt>
                <c:pt idx="11432">
                  <c:v>2.6865127657740202</c:v>
                </c:pt>
                <c:pt idx="11433">
                  <c:v>2.6999517490514302</c:v>
                </c:pt>
                <c:pt idx="11434">
                  <c:v>2.7124366843374701</c:v>
                </c:pt>
                <c:pt idx="11435">
                  <c:v>2.7238989559551499</c:v>
                </c:pt>
                <c:pt idx="11436">
                  <c:v>2.7342066603345301</c:v>
                </c:pt>
                <c:pt idx="11437">
                  <c:v>2.7671219688612001</c:v>
                </c:pt>
                <c:pt idx="11438">
                  <c:v>2.77460619443334</c:v>
                </c:pt>
                <c:pt idx="11439">
                  <c:v>2.7812092539823898</c:v>
                </c:pt>
                <c:pt idx="11440">
                  <c:v>2.78648980563749</c:v>
                </c:pt>
                <c:pt idx="11441">
                  <c:v>2.7909361413601599</c:v>
                </c:pt>
                <c:pt idx="11442">
                  <c:v>2.7939172838482098</c:v>
                </c:pt>
                <c:pt idx="11443">
                  <c:v>2.7959554544303198</c:v>
                </c:pt>
                <c:pt idx="11444">
                  <c:v>2.79687560113392</c:v>
                </c:pt>
                <c:pt idx="11445">
                  <c:v>2.8031949716576201</c:v>
                </c:pt>
                <c:pt idx="11446">
                  <c:v>2.8019438963425398</c:v>
                </c:pt>
                <c:pt idx="11447">
                  <c:v>2.7998791954446101</c:v>
                </c:pt>
                <c:pt idx="11448">
                  <c:v>2.7969845355490799</c:v>
                </c:pt>
                <c:pt idx="11449">
                  <c:v>2.7933458280069399</c:v>
                </c:pt>
                <c:pt idx="11450">
                  <c:v>2.78905215500196</c:v>
                </c:pt>
                <c:pt idx="11451">
                  <c:v>2.7841839590077799</c:v>
                </c:pt>
                <c:pt idx="11452">
                  <c:v>2.7788263053009801</c:v>
                </c:pt>
                <c:pt idx="11453">
                  <c:v>2.7687042381584601</c:v>
                </c:pt>
                <c:pt idx="11454">
                  <c:v>2.7629106531424301</c:v>
                </c:pt>
                <c:pt idx="11455">
                  <c:v>2.7567095636046601</c:v>
                </c:pt>
                <c:pt idx="11456">
                  <c:v>2.7504180105317801</c:v>
                </c:pt>
                <c:pt idx="11457">
                  <c:v>2.7441171801674802</c:v>
                </c:pt>
                <c:pt idx="11458">
                  <c:v>2.7379344038560398</c:v>
                </c:pt>
                <c:pt idx="11459">
                  <c:v>2.7320371355306698</c:v>
                </c:pt>
                <c:pt idx="11460">
                  <c:v>2.7262738340149202</c:v>
                </c:pt>
                <c:pt idx="11461">
                  <c:v>2.7163024598005499</c:v>
                </c:pt>
                <c:pt idx="11462">
                  <c:v>2.7112994654292399</c:v>
                </c:pt>
                <c:pt idx="11463">
                  <c:v>2.7067684867164399</c:v>
                </c:pt>
                <c:pt idx="11464">
                  <c:v>2.7026628722832799</c:v>
                </c:pt>
                <c:pt idx="11465">
                  <c:v>2.69911842964546</c:v>
                </c:pt>
                <c:pt idx="11466">
                  <c:v>2.6960639922330101</c:v>
                </c:pt>
                <c:pt idx="11467">
                  <c:v>2.6935357588355102</c:v>
                </c:pt>
                <c:pt idx="11468">
                  <c:v>2.6915323168427698</c:v>
                </c:pt>
                <c:pt idx="11469">
                  <c:v>2.6916483537891298</c:v>
                </c:pt>
                <c:pt idx="11470">
                  <c:v>2.69051047384513</c:v>
                </c:pt>
                <c:pt idx="11471">
                  <c:v>2.6899175002326001</c:v>
                </c:pt>
                <c:pt idx="11472">
                  <c:v>2.6896654570554799</c:v>
                </c:pt>
                <c:pt idx="11473">
                  <c:v>2.6897696917076401</c:v>
                </c:pt>
                <c:pt idx="11474">
                  <c:v>2.6901597629720602</c:v>
                </c:pt>
                <c:pt idx="11475">
                  <c:v>2.6906369943268902</c:v>
                </c:pt>
                <c:pt idx="11476">
                  <c:v>2.6913752893183802</c:v>
                </c:pt>
                <c:pt idx="11477">
                  <c:v>2.6974621252937401</c:v>
                </c:pt>
                <c:pt idx="11478">
                  <c:v>2.69819234903267</c:v>
                </c:pt>
                <c:pt idx="11479">
                  <c:v>2.69909205343758</c:v>
                </c:pt>
                <c:pt idx="11480">
                  <c:v>2.6999594523203498</c:v>
                </c:pt>
                <c:pt idx="11481">
                  <c:v>2.7007185558634301</c:v>
                </c:pt>
                <c:pt idx="11482">
                  <c:v>2.70123447600781</c:v>
                </c:pt>
                <c:pt idx="11483">
                  <c:v>2.7017077622663401</c:v>
                </c:pt>
                <c:pt idx="11484">
                  <c:v>2.7019921366300599</c:v>
                </c:pt>
                <c:pt idx="11485">
                  <c:v>2.7055083718114799</c:v>
                </c:pt>
                <c:pt idx="11486">
                  <c:v>2.70527898861998</c:v>
                </c:pt>
                <c:pt idx="11487">
                  <c:v>2.7048604202618698</c:v>
                </c:pt>
                <c:pt idx="11488">
                  <c:v>2.70429379332304</c:v>
                </c:pt>
                <c:pt idx="11489">
                  <c:v>2.7034288397294</c:v>
                </c:pt>
                <c:pt idx="11490">
                  <c:v>2.7023939915795099</c:v>
                </c:pt>
                <c:pt idx="11491">
                  <c:v>2.7011190424264799</c:v>
                </c:pt>
                <c:pt idx="11492">
                  <c:v>2.6996484730691801</c:v>
                </c:pt>
                <c:pt idx="11493">
                  <c:v>2.6981986742117701</c:v>
                </c:pt>
                <c:pt idx="11494">
                  <c:v>2.6963739024370699</c:v>
                </c:pt>
                <c:pt idx="11495">
                  <c:v>2.69440816288563</c:v>
                </c:pt>
                <c:pt idx="11496">
                  <c:v>2.6923127384730901</c:v>
                </c:pt>
                <c:pt idx="11497">
                  <c:v>2.6901048541676298</c:v>
                </c:pt>
                <c:pt idx="11498">
                  <c:v>2.6878232670642799</c:v>
                </c:pt>
                <c:pt idx="11499">
                  <c:v>2.6854857108884098</c:v>
                </c:pt>
                <c:pt idx="11500">
                  <c:v>2.6831371743089298</c:v>
                </c:pt>
                <c:pt idx="11501">
                  <c:v>2.6801484456323998</c:v>
                </c:pt>
                <c:pt idx="11502">
                  <c:v>2.6778782154899399</c:v>
                </c:pt>
                <c:pt idx="11503">
                  <c:v>2.6757041437158602</c:v>
                </c:pt>
                <c:pt idx="11504">
                  <c:v>2.6737026944563902</c:v>
                </c:pt>
                <c:pt idx="11505">
                  <c:v>2.6718911696547001</c:v>
                </c:pt>
                <c:pt idx="11506">
                  <c:v>2.6703546170447798</c:v>
                </c:pt>
                <c:pt idx="11507">
                  <c:v>2.6690883421075302</c:v>
                </c:pt>
                <c:pt idx="11508">
                  <c:v>2.6682760311955498</c:v>
                </c:pt>
                <c:pt idx="11509">
                  <c:v>2.6719181112956498</c:v>
                </c:pt>
                <c:pt idx="11510">
                  <c:v>2.6719881021076999</c:v>
                </c:pt>
                <c:pt idx="11511">
                  <c:v>2.6727489070778301</c:v>
                </c:pt>
                <c:pt idx="11512">
                  <c:v>2.6740656480888298</c:v>
                </c:pt>
                <c:pt idx="11513">
                  <c:v>2.6763320574558098</c:v>
                </c:pt>
                <c:pt idx="11514">
                  <c:v>2.6791496695197599</c:v>
                </c:pt>
                <c:pt idx="11515">
                  <c:v>2.6829960937155102</c:v>
                </c:pt>
                <c:pt idx="11516">
                  <c:v>2.6876997605139201</c:v>
                </c:pt>
                <c:pt idx="11517">
                  <c:v>2.7090879822954101</c:v>
                </c:pt>
                <c:pt idx="11518">
                  <c:v>2.71524701362614</c:v>
                </c:pt>
                <c:pt idx="11519">
                  <c:v>2.7227379112221799</c:v>
                </c:pt>
                <c:pt idx="11520">
                  <c:v>2.7308213462355302</c:v>
                </c:pt>
                <c:pt idx="11521">
                  <c:v>2.7402681183681801</c:v>
                </c:pt>
                <c:pt idx="11522">
                  <c:v>2.7499268172873701</c:v>
                </c:pt>
                <c:pt idx="11523">
                  <c:v>2.7608955851011001</c:v>
                </c:pt>
                <c:pt idx="11524">
                  <c:v>2.7721364982976802</c:v>
                </c:pt>
                <c:pt idx="11525">
                  <c:v>2.8115425967818801</c:v>
                </c:pt>
                <c:pt idx="11526">
                  <c:v>2.82349283553831</c:v>
                </c:pt>
                <c:pt idx="11527">
                  <c:v>2.8363759154766299</c:v>
                </c:pt>
                <c:pt idx="11528">
                  <c:v>2.8488339995841598</c:v>
                </c:pt>
                <c:pt idx="11529">
                  <c:v>2.8620002651698302</c:v>
                </c:pt>
                <c:pt idx="11530">
                  <c:v>2.8744069845755198</c:v>
                </c:pt>
                <c:pt idx="11531">
                  <c:v>2.8875477414577801</c:v>
                </c:pt>
                <c:pt idx="11532">
                  <c:v>2.8992493297387698</c:v>
                </c:pt>
                <c:pt idx="11533">
                  <c:v>2.9387993019837402</c:v>
                </c:pt>
                <c:pt idx="11534">
                  <c:v>2.94932259499436</c:v>
                </c:pt>
                <c:pt idx="11535">
                  <c:v>2.9596686362667701</c:v>
                </c:pt>
                <c:pt idx="11536">
                  <c:v>2.96904294086898</c:v>
                </c:pt>
                <c:pt idx="11537">
                  <c:v>2.9773185155306701</c:v>
                </c:pt>
                <c:pt idx="11538">
                  <c:v>2.98395886887727</c:v>
                </c:pt>
                <c:pt idx="11539">
                  <c:v>2.9896845258438298</c:v>
                </c:pt>
                <c:pt idx="11540">
                  <c:v>2.9939297279820098</c:v>
                </c:pt>
                <c:pt idx="11541">
                  <c:v>3.0068044716175302</c:v>
                </c:pt>
                <c:pt idx="11542">
                  <c:v>3.0075400355811301</c:v>
                </c:pt>
                <c:pt idx="11543">
                  <c:v>3.0068403961689198</c:v>
                </c:pt>
                <c:pt idx="11544">
                  <c:v>3.00433999088381</c:v>
                </c:pt>
                <c:pt idx="11545">
                  <c:v>3.0000556217980199</c:v>
                </c:pt>
                <c:pt idx="11546">
                  <c:v>2.9938536781904199</c:v>
                </c:pt>
                <c:pt idx="11547">
                  <c:v>2.9860397115312001</c:v>
                </c:pt>
                <c:pt idx="11548">
                  <c:v>2.9760495571760899</c:v>
                </c:pt>
                <c:pt idx="11549">
                  <c:v>2.9475131089002198</c:v>
                </c:pt>
                <c:pt idx="11550">
                  <c:v>2.9350922924874698</c:v>
                </c:pt>
                <c:pt idx="11551">
                  <c:v>2.9201049618832502</c:v>
                </c:pt>
                <c:pt idx="11552">
                  <c:v>2.9041521230755101</c:v>
                </c:pt>
                <c:pt idx="11553">
                  <c:v>2.8861329299462</c:v>
                </c:pt>
                <c:pt idx="11554">
                  <c:v>2.8675660018896698</c:v>
                </c:pt>
                <c:pt idx="11555">
                  <c:v>2.8467857246906401</c:v>
                </c:pt>
                <c:pt idx="11556">
                  <c:v>2.8260740106417601</c:v>
                </c:pt>
                <c:pt idx="11557">
                  <c:v>2.7660791853280098</c:v>
                </c:pt>
                <c:pt idx="11558">
                  <c:v>2.7438130021894001</c:v>
                </c:pt>
                <c:pt idx="11559">
                  <c:v>2.72100787403871</c:v>
                </c:pt>
                <c:pt idx="11560">
                  <c:v>2.6968756095753301</c:v>
                </c:pt>
                <c:pt idx="11561">
                  <c:v>2.67345413994226</c:v>
                </c:pt>
                <c:pt idx="11562">
                  <c:v>2.6489800516608102</c:v>
                </c:pt>
                <c:pt idx="11563">
                  <c:v>2.6251868150462401</c:v>
                </c:pt>
                <c:pt idx="11564">
                  <c:v>2.60200512265062</c:v>
                </c:pt>
                <c:pt idx="11565">
                  <c:v>2.5373518800622499</c:v>
                </c:pt>
                <c:pt idx="11566">
                  <c:v>2.5145104190924599</c:v>
                </c:pt>
                <c:pt idx="11567">
                  <c:v>2.4935603804315098</c:v>
                </c:pt>
                <c:pt idx="11568">
                  <c:v>2.47228791493845</c:v>
                </c:pt>
                <c:pt idx="11569">
                  <c:v>2.4519908807068602</c:v>
                </c:pt>
                <c:pt idx="11570">
                  <c:v>2.4327781483514102</c:v>
                </c:pt>
                <c:pt idx="11571">
                  <c:v>2.41474981571118</c:v>
                </c:pt>
                <c:pt idx="11572">
                  <c:v>2.39799300767586</c:v>
                </c:pt>
                <c:pt idx="11573">
                  <c:v>2.3556320092577501</c:v>
                </c:pt>
                <c:pt idx="11574">
                  <c:v>2.3428303318720598</c:v>
                </c:pt>
                <c:pt idx="11575">
                  <c:v>2.33044306437343</c:v>
                </c:pt>
                <c:pt idx="11576">
                  <c:v>2.3195864094454302</c:v>
                </c:pt>
                <c:pt idx="11577">
                  <c:v>2.3102635540200298</c:v>
                </c:pt>
                <c:pt idx="11578">
                  <c:v>2.3024644427677599</c:v>
                </c:pt>
                <c:pt idx="11579">
                  <c:v>2.29616298008118</c:v>
                </c:pt>
                <c:pt idx="11580">
                  <c:v>2.2913628990780901</c:v>
                </c:pt>
                <c:pt idx="11581">
                  <c:v>2.28314460091475</c:v>
                </c:pt>
                <c:pt idx="11582">
                  <c:v>2.2811928326369499</c:v>
                </c:pt>
                <c:pt idx="11583">
                  <c:v>2.2803945246886199</c:v>
                </c:pt>
                <c:pt idx="11584">
                  <c:v>2.28076207758494</c:v>
                </c:pt>
                <c:pt idx="11585">
                  <c:v>2.2821942621758899</c:v>
                </c:pt>
                <c:pt idx="11586">
                  <c:v>2.2845420538120802</c:v>
                </c:pt>
                <c:pt idx="11587">
                  <c:v>2.2876871654227</c:v>
                </c:pt>
                <c:pt idx="11588">
                  <c:v>2.2912671464394001</c:v>
                </c:pt>
                <c:pt idx="11589">
                  <c:v>2.3055239158479801</c:v>
                </c:pt>
                <c:pt idx="11590">
                  <c:v>2.3099643806577501</c:v>
                </c:pt>
                <c:pt idx="11591">
                  <c:v>2.3148549523910602</c:v>
                </c:pt>
                <c:pt idx="11592">
                  <c:v>2.3198731788928901</c:v>
                </c:pt>
                <c:pt idx="11593">
                  <c:v>2.3248489645446302</c:v>
                </c:pt>
                <c:pt idx="11594">
                  <c:v>2.3293703914523398</c:v>
                </c:pt>
                <c:pt idx="11595">
                  <c:v>2.33387841699497</c:v>
                </c:pt>
                <c:pt idx="11596">
                  <c:v>2.3378969595463901</c:v>
                </c:pt>
                <c:pt idx="11597">
                  <c:v>2.3511222476850402</c:v>
                </c:pt>
                <c:pt idx="11598">
                  <c:v>2.3536388929972598</c:v>
                </c:pt>
                <c:pt idx="11599">
                  <c:v>2.3558468022146899</c:v>
                </c:pt>
                <c:pt idx="11600">
                  <c:v>2.3574026447880798</c:v>
                </c:pt>
                <c:pt idx="11601">
                  <c:v>2.35802701735689</c:v>
                </c:pt>
                <c:pt idx="11602">
                  <c:v>2.3578728963544</c:v>
                </c:pt>
                <c:pt idx="11603">
                  <c:v>2.3568990777440999</c:v>
                </c:pt>
                <c:pt idx="11604">
                  <c:v>2.3551147737047802</c:v>
                </c:pt>
                <c:pt idx="11605">
                  <c:v>2.3513784511594702</c:v>
                </c:pt>
                <c:pt idx="11606">
                  <c:v>2.3481014145354</c:v>
                </c:pt>
                <c:pt idx="11607">
                  <c:v>2.3440916835929899</c:v>
                </c:pt>
                <c:pt idx="11608">
                  <c:v>2.33951671074426</c:v>
                </c:pt>
                <c:pt idx="11609">
                  <c:v>2.3344678247514099</c:v>
                </c:pt>
                <c:pt idx="11610">
                  <c:v>2.3290479039034402</c:v>
                </c:pt>
                <c:pt idx="11611">
                  <c:v>2.32351951472203</c:v>
                </c:pt>
                <c:pt idx="11612">
                  <c:v>2.3177880302837699</c:v>
                </c:pt>
                <c:pt idx="11613">
                  <c:v>2.2988772489081399</c:v>
                </c:pt>
                <c:pt idx="11614">
                  <c:v>2.2933234522123298</c:v>
                </c:pt>
                <c:pt idx="11615">
                  <c:v>2.2879970888858199</c:v>
                </c:pt>
                <c:pt idx="11616">
                  <c:v>2.2831938208708098</c:v>
                </c:pt>
                <c:pt idx="11617">
                  <c:v>2.2787643792807701</c:v>
                </c:pt>
                <c:pt idx="11618">
                  <c:v>2.2750204999220198</c:v>
                </c:pt>
                <c:pt idx="11619">
                  <c:v>2.2719745879462798</c:v>
                </c:pt>
                <c:pt idx="11620">
                  <c:v>2.2697246810331002</c:v>
                </c:pt>
                <c:pt idx="11621">
                  <c:v>2.2695494242427099</c:v>
                </c:pt>
                <c:pt idx="11622">
                  <c:v>2.2690528986616498</c:v>
                </c:pt>
                <c:pt idx="11623">
                  <c:v>2.2694205262851002</c:v>
                </c:pt>
                <c:pt idx="11624">
                  <c:v>2.2706309489865002</c:v>
                </c:pt>
                <c:pt idx="11625">
                  <c:v>2.2728834731332599</c:v>
                </c:pt>
                <c:pt idx="11626">
                  <c:v>2.2759216076550599</c:v>
                </c:pt>
                <c:pt idx="11627">
                  <c:v>2.27976404755954</c:v>
                </c:pt>
                <c:pt idx="11628">
                  <c:v>2.28405864960268</c:v>
                </c:pt>
                <c:pt idx="11629">
                  <c:v>2.3018342544794899</c:v>
                </c:pt>
                <c:pt idx="11630">
                  <c:v>2.3072462586236999</c:v>
                </c:pt>
                <c:pt idx="11631">
                  <c:v>2.31339758481601</c:v>
                </c:pt>
                <c:pt idx="11632">
                  <c:v>2.31983832840376</c:v>
                </c:pt>
                <c:pt idx="11633">
                  <c:v>2.3265147421181198</c:v>
                </c:pt>
                <c:pt idx="11634">
                  <c:v>2.3332650882011201</c:v>
                </c:pt>
                <c:pt idx="11635">
                  <c:v>2.33959984295507</c:v>
                </c:pt>
                <c:pt idx="11636">
                  <c:v>2.3462191230292699</c:v>
                </c:pt>
                <c:pt idx="11637">
                  <c:v>2.3662368894198198</c:v>
                </c:pt>
                <c:pt idx="11638">
                  <c:v>2.3718396036337901</c:v>
                </c:pt>
                <c:pt idx="11639">
                  <c:v>2.37692362030349</c:v>
                </c:pt>
                <c:pt idx="11640">
                  <c:v>2.3814282300593201</c:v>
                </c:pt>
                <c:pt idx="11641">
                  <c:v>2.3854736715183402</c:v>
                </c:pt>
                <c:pt idx="11642">
                  <c:v>2.3887016305640398</c:v>
                </c:pt>
                <c:pt idx="11643">
                  <c:v>2.3911242935454098</c:v>
                </c:pt>
                <c:pt idx="11644">
                  <c:v>2.3925879953172302</c:v>
                </c:pt>
                <c:pt idx="11645">
                  <c:v>2.3973317722788798</c:v>
                </c:pt>
                <c:pt idx="11646">
                  <c:v>2.3973039226508601</c:v>
                </c:pt>
                <c:pt idx="11647">
                  <c:v>2.3965215537970899</c:v>
                </c:pt>
                <c:pt idx="11648">
                  <c:v>2.3950597362348001</c:v>
                </c:pt>
                <c:pt idx="11649">
                  <c:v>2.39300700339211</c:v>
                </c:pt>
                <c:pt idx="11650">
                  <c:v>2.39046274401568</c:v>
                </c:pt>
                <c:pt idx="11651">
                  <c:v>2.3875346479562798</c:v>
                </c:pt>
                <c:pt idx="11652">
                  <c:v>2.3843982641197199</c:v>
                </c:pt>
                <c:pt idx="11653">
                  <c:v>2.3782998001351201</c:v>
                </c:pt>
                <c:pt idx="11654">
                  <c:v>2.3749898595641898</c:v>
                </c:pt>
                <c:pt idx="11655">
                  <c:v>2.3717100829541602</c:v>
                </c:pt>
                <c:pt idx="11656">
                  <c:v>2.3686479106940102</c:v>
                </c:pt>
                <c:pt idx="11657">
                  <c:v>2.3658873375013698</c:v>
                </c:pt>
                <c:pt idx="11658">
                  <c:v>2.3635864441332401</c:v>
                </c:pt>
                <c:pt idx="11659">
                  <c:v>2.3618602806359301</c:v>
                </c:pt>
                <c:pt idx="11660">
                  <c:v>2.3607305442062199</c:v>
                </c:pt>
                <c:pt idx="11661">
                  <c:v>2.3646626406635902</c:v>
                </c:pt>
                <c:pt idx="11662">
                  <c:v>2.36499872757555</c:v>
                </c:pt>
                <c:pt idx="11663">
                  <c:v>2.3663454195767102</c:v>
                </c:pt>
                <c:pt idx="11664">
                  <c:v>2.3686091377947598</c:v>
                </c:pt>
                <c:pt idx="11665">
                  <c:v>2.3718204101793399</c:v>
                </c:pt>
                <c:pt idx="11666">
                  <c:v>2.3759990969851299</c:v>
                </c:pt>
                <c:pt idx="11667">
                  <c:v>2.3807365962870399</c:v>
                </c:pt>
                <c:pt idx="11668">
                  <c:v>2.3869670974561701</c:v>
                </c:pt>
                <c:pt idx="11669">
                  <c:v>2.4137722318768402</c:v>
                </c:pt>
                <c:pt idx="11670">
                  <c:v>2.42147137214931</c:v>
                </c:pt>
                <c:pt idx="11671">
                  <c:v>2.4305549873177599</c:v>
                </c:pt>
                <c:pt idx="11672">
                  <c:v>2.4405691668610099</c:v>
                </c:pt>
                <c:pt idx="11673">
                  <c:v>2.4514590107894998</c:v>
                </c:pt>
                <c:pt idx="11674">
                  <c:v>2.4622433560041501</c:v>
                </c:pt>
                <c:pt idx="11675">
                  <c:v>2.47461194816937</c:v>
                </c:pt>
                <c:pt idx="11676">
                  <c:v>2.48756112695468</c:v>
                </c:pt>
                <c:pt idx="11677">
                  <c:v>2.5330201546368598</c:v>
                </c:pt>
                <c:pt idx="11678">
                  <c:v>2.5462008487951602</c:v>
                </c:pt>
                <c:pt idx="11679">
                  <c:v>2.5604380042369299</c:v>
                </c:pt>
                <c:pt idx="11680">
                  <c:v>2.57424309752881</c:v>
                </c:pt>
                <c:pt idx="11681">
                  <c:v>2.5889575818199502</c:v>
                </c:pt>
                <c:pt idx="11682">
                  <c:v>2.6035704050484401</c:v>
                </c:pt>
                <c:pt idx="11683">
                  <c:v>2.6184228453692202</c:v>
                </c:pt>
                <c:pt idx="11684">
                  <c:v>2.63317918579448</c:v>
                </c:pt>
                <c:pt idx="11685">
                  <c:v>2.6818597828200401</c:v>
                </c:pt>
                <c:pt idx="11686">
                  <c:v>2.6947224815365698</c:v>
                </c:pt>
                <c:pt idx="11687">
                  <c:v>2.70900038441517</c:v>
                </c:pt>
                <c:pt idx="11688">
                  <c:v>2.72216383846333</c:v>
                </c:pt>
                <c:pt idx="11689">
                  <c:v>2.7356147018288399</c:v>
                </c:pt>
                <c:pt idx="11690">
                  <c:v>2.7480815937074898</c:v>
                </c:pt>
                <c:pt idx="11691">
                  <c:v>2.7603930792176001</c:v>
                </c:pt>
                <c:pt idx="11692">
                  <c:v>2.77142587419779</c:v>
                </c:pt>
                <c:pt idx="11693">
                  <c:v>2.8080261464098499</c:v>
                </c:pt>
                <c:pt idx="11694">
                  <c:v>2.8173907903406401</c:v>
                </c:pt>
                <c:pt idx="11695">
                  <c:v>2.8264534959436101</c:v>
                </c:pt>
                <c:pt idx="11696">
                  <c:v>2.8344630723091901</c:v>
                </c:pt>
                <c:pt idx="11697">
                  <c:v>2.8416837001249902</c:v>
                </c:pt>
                <c:pt idx="11698">
                  <c:v>2.8478852847579601</c:v>
                </c:pt>
                <c:pt idx="11699">
                  <c:v>2.8530273554293002</c:v>
                </c:pt>
                <c:pt idx="11700">
                  <c:v>2.85681928514289</c:v>
                </c:pt>
                <c:pt idx="11701">
                  <c:v>2.8705905777138199</c:v>
                </c:pt>
                <c:pt idx="11702">
                  <c:v>2.8721707373600101</c:v>
                </c:pt>
                <c:pt idx="11703">
                  <c:v>2.8728729469487799</c:v>
                </c:pt>
                <c:pt idx="11704">
                  <c:v>2.8724237887085899</c:v>
                </c:pt>
                <c:pt idx="11705">
                  <c:v>2.8708610896199298</c:v>
                </c:pt>
                <c:pt idx="11706">
                  <c:v>2.8681877463957699</c:v>
                </c:pt>
                <c:pt idx="11707">
                  <c:v>2.86440388970514</c:v>
                </c:pt>
                <c:pt idx="11708">
                  <c:v>2.8597370886095801</c:v>
                </c:pt>
                <c:pt idx="11709">
                  <c:v>2.8473992571184299</c:v>
                </c:pt>
                <c:pt idx="11710">
                  <c:v>2.8408547928060299</c:v>
                </c:pt>
                <c:pt idx="11711">
                  <c:v>2.8332319120978302</c:v>
                </c:pt>
                <c:pt idx="11712">
                  <c:v>2.8247788066425898</c:v>
                </c:pt>
                <c:pt idx="11713">
                  <c:v>2.8156610585278599</c:v>
                </c:pt>
                <c:pt idx="11714">
                  <c:v>2.8057898497710099</c:v>
                </c:pt>
                <c:pt idx="11715">
                  <c:v>2.79565560466007</c:v>
                </c:pt>
                <c:pt idx="11716">
                  <c:v>2.7846284956592999</c:v>
                </c:pt>
                <c:pt idx="11717">
                  <c:v>2.7553382287400798</c:v>
                </c:pt>
                <c:pt idx="11718">
                  <c:v>2.7439872523831101</c:v>
                </c:pt>
                <c:pt idx="11719">
                  <c:v>2.7320915184057402</c:v>
                </c:pt>
                <c:pt idx="11720">
                  <c:v>2.7198835236680399</c:v>
                </c:pt>
                <c:pt idx="11721">
                  <c:v>2.70802435061379</c:v>
                </c:pt>
                <c:pt idx="11722">
                  <c:v>2.6957509424207302</c:v>
                </c:pt>
                <c:pt idx="11723">
                  <c:v>2.6835454103545202</c:v>
                </c:pt>
                <c:pt idx="11724">
                  <c:v>2.67153037515464</c:v>
                </c:pt>
                <c:pt idx="11725">
                  <c:v>2.6409375962520398</c:v>
                </c:pt>
                <c:pt idx="11726">
                  <c:v>2.6298884051579199</c:v>
                </c:pt>
                <c:pt idx="11727">
                  <c:v>2.6188180084325698</c:v>
                </c:pt>
                <c:pt idx="11728">
                  <c:v>2.6085185845899601</c:v>
                </c:pt>
                <c:pt idx="11729">
                  <c:v>2.59832906333508</c:v>
                </c:pt>
                <c:pt idx="11730">
                  <c:v>2.5886633105875498</c:v>
                </c:pt>
                <c:pt idx="11731">
                  <c:v>2.5794460389410898</c:v>
                </c:pt>
                <c:pt idx="11732">
                  <c:v>2.5710933701994101</c:v>
                </c:pt>
                <c:pt idx="11733">
                  <c:v>2.5514740995668199</c:v>
                </c:pt>
                <c:pt idx="11734">
                  <c:v>2.5442941887777799</c:v>
                </c:pt>
                <c:pt idx="11735">
                  <c:v>2.53766300480271</c:v>
                </c:pt>
                <c:pt idx="11736">
                  <c:v>2.5314348861493698</c:v>
                </c:pt>
                <c:pt idx="11737">
                  <c:v>2.5257302439860601</c:v>
                </c:pt>
                <c:pt idx="11738">
                  <c:v>2.5205192963688998</c:v>
                </c:pt>
                <c:pt idx="11739">
                  <c:v>2.51576916006616</c:v>
                </c:pt>
                <c:pt idx="11740">
                  <c:v>2.5114817580034199</c:v>
                </c:pt>
                <c:pt idx="11741">
                  <c:v>2.5032665700920602</c:v>
                </c:pt>
                <c:pt idx="11742">
                  <c:v>2.4996562315876698</c:v>
                </c:pt>
                <c:pt idx="11743">
                  <c:v>2.4963568444743101</c:v>
                </c:pt>
                <c:pt idx="11744">
                  <c:v>2.4933108018980499</c:v>
                </c:pt>
                <c:pt idx="11745">
                  <c:v>2.4905032253168198</c:v>
                </c:pt>
                <c:pt idx="11746">
                  <c:v>2.4878731533627101</c:v>
                </c:pt>
                <c:pt idx="11747">
                  <c:v>2.4854010338774399</c:v>
                </c:pt>
                <c:pt idx="11748">
                  <c:v>2.4830642210738501</c:v>
                </c:pt>
                <c:pt idx="11749">
                  <c:v>2.47997637108119</c:v>
                </c:pt>
                <c:pt idx="11750">
                  <c:v>2.47785703019371</c:v>
                </c:pt>
                <c:pt idx="11751">
                  <c:v>2.4758044612821402</c:v>
                </c:pt>
                <c:pt idx="11752">
                  <c:v>2.4738478525593299</c:v>
                </c:pt>
                <c:pt idx="11753">
                  <c:v>2.4719481904960401</c:v>
                </c:pt>
                <c:pt idx="11754">
                  <c:v>2.4701063292511001</c:v>
                </c:pt>
                <c:pt idx="11755">
                  <c:v>2.4683545338101598</c:v>
                </c:pt>
                <c:pt idx="11756">
                  <c:v>2.46666071339483</c:v>
                </c:pt>
                <c:pt idx="11757">
                  <c:v>2.4656970977759198</c:v>
                </c:pt>
                <c:pt idx="11758">
                  <c:v>2.4641456843482499</c:v>
                </c:pt>
                <c:pt idx="11759">
                  <c:v>2.4627063053782701</c:v>
                </c:pt>
                <c:pt idx="11760">
                  <c:v>2.4613693227325402</c:v>
                </c:pt>
                <c:pt idx="11761">
                  <c:v>2.4601755773498901</c:v>
                </c:pt>
                <c:pt idx="11762">
                  <c:v>2.4590816620805098</c:v>
                </c:pt>
                <c:pt idx="11763">
                  <c:v>2.4581493968820598</c:v>
                </c:pt>
                <c:pt idx="11764">
                  <c:v>2.45735035085489</c:v>
                </c:pt>
                <c:pt idx="11765">
                  <c:v>2.4594506255128099</c:v>
                </c:pt>
                <c:pt idx="11766">
                  <c:v>2.45899476011971</c:v>
                </c:pt>
                <c:pt idx="11767">
                  <c:v>2.4585899916700602</c:v>
                </c:pt>
                <c:pt idx="11768">
                  <c:v>2.4584049168462698</c:v>
                </c:pt>
                <c:pt idx="11769">
                  <c:v>2.4582591691518401</c:v>
                </c:pt>
                <c:pt idx="11770">
                  <c:v>2.4582623660923901</c:v>
                </c:pt>
                <c:pt idx="11771">
                  <c:v>2.4584377426507298</c:v>
                </c:pt>
                <c:pt idx="11772">
                  <c:v>2.4586088023764798</c:v>
                </c:pt>
                <c:pt idx="11773">
                  <c:v>2.4635800836550401</c:v>
                </c:pt>
                <c:pt idx="11774">
                  <c:v>2.46398635797674</c:v>
                </c:pt>
                <c:pt idx="11775">
                  <c:v>2.46432184946618</c:v>
                </c:pt>
                <c:pt idx="11776">
                  <c:v>2.46467524060562</c:v>
                </c:pt>
                <c:pt idx="11777">
                  <c:v>2.4651749324297598</c:v>
                </c:pt>
                <c:pt idx="11778">
                  <c:v>2.46550145360185</c:v>
                </c:pt>
                <c:pt idx="11779">
                  <c:v>2.4658777898070001</c:v>
                </c:pt>
                <c:pt idx="11780">
                  <c:v>2.4660784314444602</c:v>
                </c:pt>
                <c:pt idx="11781">
                  <c:v>2.4706803156586301</c:v>
                </c:pt>
                <c:pt idx="11782">
                  <c:v>2.4707536773182501</c:v>
                </c:pt>
                <c:pt idx="11783">
                  <c:v>2.47063156247098</c:v>
                </c:pt>
                <c:pt idx="11784">
                  <c:v>2.4703314691675802</c:v>
                </c:pt>
                <c:pt idx="11785">
                  <c:v>2.4699202867094598</c:v>
                </c:pt>
                <c:pt idx="11786">
                  <c:v>2.4692541141283901</c:v>
                </c:pt>
                <c:pt idx="11787">
                  <c:v>2.4684172665443098</c:v>
                </c:pt>
                <c:pt idx="11788">
                  <c:v>2.4673549205093699</c:v>
                </c:pt>
                <c:pt idx="11789">
                  <c:v>2.4677667830854402</c:v>
                </c:pt>
                <c:pt idx="11790">
                  <c:v>2.4662778339150799</c:v>
                </c:pt>
                <c:pt idx="11791">
                  <c:v>2.4645135404947398</c:v>
                </c:pt>
                <c:pt idx="11792">
                  <c:v>2.46250884731149</c:v>
                </c:pt>
                <c:pt idx="11793">
                  <c:v>2.4602656823734899</c:v>
                </c:pt>
                <c:pt idx="11794">
                  <c:v>2.4577892028556598</c:v>
                </c:pt>
                <c:pt idx="11795">
                  <c:v>2.4550261847602299</c:v>
                </c:pt>
                <c:pt idx="11796">
                  <c:v>2.4520541655116599</c:v>
                </c:pt>
                <c:pt idx="11797">
                  <c:v>2.4465389837247198</c:v>
                </c:pt>
                <c:pt idx="11798">
                  <c:v>2.4430877888809799</c:v>
                </c:pt>
                <c:pt idx="11799">
                  <c:v>2.43932066759545</c:v>
                </c:pt>
                <c:pt idx="11800">
                  <c:v>2.4352582636608799</c:v>
                </c:pt>
                <c:pt idx="11801">
                  <c:v>2.4309199279108702</c:v>
                </c:pt>
                <c:pt idx="11802">
                  <c:v>2.4262996675561701</c:v>
                </c:pt>
                <c:pt idx="11803">
                  <c:v>2.4213780055100198</c:v>
                </c:pt>
                <c:pt idx="11804">
                  <c:v>2.41616025409837</c:v>
                </c:pt>
                <c:pt idx="11805">
                  <c:v>2.4037054282738199</c:v>
                </c:pt>
                <c:pt idx="11806">
                  <c:v>2.39821703498817</c:v>
                </c:pt>
                <c:pt idx="11807">
                  <c:v>2.39213488793497</c:v>
                </c:pt>
                <c:pt idx="11808">
                  <c:v>2.3856346098217598</c:v>
                </c:pt>
                <c:pt idx="11809">
                  <c:v>2.3788076259778999</c:v>
                </c:pt>
                <c:pt idx="11810">
                  <c:v>2.3716519564999401</c:v>
                </c:pt>
                <c:pt idx="11811">
                  <c:v>2.3644126825788798</c:v>
                </c:pt>
                <c:pt idx="11812">
                  <c:v>2.35657064379556</c:v>
                </c:pt>
                <c:pt idx="11813">
                  <c:v>2.33619022465244</c:v>
                </c:pt>
                <c:pt idx="11814">
                  <c:v>2.3280226106179001</c:v>
                </c:pt>
                <c:pt idx="11815">
                  <c:v>2.3192706080228298</c:v>
                </c:pt>
                <c:pt idx="11816">
                  <c:v>2.3102368534751601</c:v>
                </c:pt>
                <c:pt idx="11817">
                  <c:v>2.3009391805778301</c:v>
                </c:pt>
                <c:pt idx="11818">
                  <c:v>2.2917365635512099</c:v>
                </c:pt>
                <c:pt idx="11819">
                  <c:v>2.2819725190107301</c:v>
                </c:pt>
                <c:pt idx="11820">
                  <c:v>2.27200892399514</c:v>
                </c:pt>
                <c:pt idx="11821">
                  <c:v>2.2454587431864401</c:v>
                </c:pt>
                <c:pt idx="11822">
                  <c:v>2.2355602710228299</c:v>
                </c:pt>
                <c:pt idx="11823">
                  <c:v>2.2251595551055501</c:v>
                </c:pt>
                <c:pt idx="11824">
                  <c:v>2.2150648855796402</c:v>
                </c:pt>
                <c:pt idx="11825">
                  <c:v>2.2045028644994402</c:v>
                </c:pt>
                <c:pt idx="11826">
                  <c:v>2.1939350809946401</c:v>
                </c:pt>
                <c:pt idx="11827">
                  <c:v>2.1833276714296899</c:v>
                </c:pt>
                <c:pt idx="11828">
                  <c:v>2.1727513800026599</c:v>
                </c:pt>
                <c:pt idx="11829">
                  <c:v>2.1443981862138299</c:v>
                </c:pt>
                <c:pt idx="11830">
                  <c:v>2.13429859716237</c:v>
                </c:pt>
                <c:pt idx="11831">
                  <c:v>2.1242228833614001</c:v>
                </c:pt>
                <c:pt idx="11832">
                  <c:v>2.1138469343647199</c:v>
                </c:pt>
                <c:pt idx="11833">
                  <c:v>2.1035198291086701</c:v>
                </c:pt>
                <c:pt idx="11834">
                  <c:v>2.0933128669143</c:v>
                </c:pt>
                <c:pt idx="11835">
                  <c:v>2.0831753877042201</c:v>
                </c:pt>
                <c:pt idx="11836">
                  <c:v>2.0731790920611601</c:v>
                </c:pt>
                <c:pt idx="11837">
                  <c:v>2.04619690559023</c:v>
                </c:pt>
                <c:pt idx="11838">
                  <c:v>2.0371677889553101</c:v>
                </c:pt>
                <c:pt idx="11839">
                  <c:v>2.0275578278747202</c:v>
                </c:pt>
                <c:pt idx="11840">
                  <c:v>2.0180797554066001</c:v>
                </c:pt>
                <c:pt idx="11841">
                  <c:v>2.0087506078388402</c:v>
                </c:pt>
                <c:pt idx="11842">
                  <c:v>1.99965106893663</c:v>
                </c:pt>
                <c:pt idx="11843">
                  <c:v>1.9907449856008601</c:v>
                </c:pt>
                <c:pt idx="11844">
                  <c:v>1.9823941097344899</c:v>
                </c:pt>
                <c:pt idx="11845">
                  <c:v>1.95942963791415</c:v>
                </c:pt>
                <c:pt idx="11846">
                  <c:v>1.9516569554203</c:v>
                </c:pt>
                <c:pt idx="11847">
                  <c:v>1.94388665684997</c:v>
                </c:pt>
                <c:pt idx="11848">
                  <c:v>1.9365310464229399</c:v>
                </c:pt>
                <c:pt idx="11849">
                  <c:v>1.9295683099358101</c:v>
                </c:pt>
                <c:pt idx="11850">
                  <c:v>1.92303947220274</c:v>
                </c:pt>
                <c:pt idx="11851">
                  <c:v>1.91727256753861</c:v>
                </c:pt>
                <c:pt idx="11852">
                  <c:v>1.91180014928901</c:v>
                </c:pt>
                <c:pt idx="11853">
                  <c:v>1.8988454971386199</c:v>
                </c:pt>
                <c:pt idx="11854">
                  <c:v>1.8949460765228601</c:v>
                </c:pt>
                <c:pt idx="11855">
                  <c:v>1.8913345045363601</c:v>
                </c:pt>
                <c:pt idx="11856">
                  <c:v>1.88844704890788</c:v>
                </c:pt>
                <c:pt idx="11857">
                  <c:v>1.8862498314380201</c:v>
                </c:pt>
                <c:pt idx="11858">
                  <c:v>1.8847603513350899</c:v>
                </c:pt>
                <c:pt idx="11859">
                  <c:v>1.88403587053994</c:v>
                </c:pt>
                <c:pt idx="11860">
                  <c:v>1.88400976209091</c:v>
                </c:pt>
                <c:pt idx="11861">
                  <c:v>1.88791697654929</c:v>
                </c:pt>
                <c:pt idx="11862">
                  <c:v>1.88922840315356</c:v>
                </c:pt>
                <c:pt idx="11863">
                  <c:v>1.89128000082879</c:v>
                </c:pt>
                <c:pt idx="11864">
                  <c:v>1.8940713614321401</c:v>
                </c:pt>
                <c:pt idx="11865">
                  <c:v>1.8974887370784601</c:v>
                </c:pt>
                <c:pt idx="11866">
                  <c:v>1.90149822347547</c:v>
                </c:pt>
                <c:pt idx="11867">
                  <c:v>1.90576635261514</c:v>
                </c:pt>
                <c:pt idx="11868">
                  <c:v>1.9107990027784201</c:v>
                </c:pt>
                <c:pt idx="11869">
                  <c:v>1.94183662589381</c:v>
                </c:pt>
                <c:pt idx="11870">
                  <c:v>1.94777445796724</c:v>
                </c:pt>
                <c:pt idx="11871">
                  <c:v>1.95407144405718</c:v>
                </c:pt>
                <c:pt idx="11872">
                  <c:v>1.96075049594827</c:v>
                </c:pt>
                <c:pt idx="11873">
                  <c:v>1.9674204489539799</c:v>
                </c:pt>
                <c:pt idx="11874">
                  <c:v>1.97460637399351</c:v>
                </c:pt>
                <c:pt idx="11875">
                  <c:v>1.9822381050173199</c:v>
                </c:pt>
                <c:pt idx="11876">
                  <c:v>1.9901173846765201</c:v>
                </c:pt>
                <c:pt idx="11877">
                  <c:v>2.01736715437037</c:v>
                </c:pt>
                <c:pt idx="11878">
                  <c:v>2.0253933642219901</c:v>
                </c:pt>
                <c:pt idx="11879">
                  <c:v>2.0336509659626998</c:v>
                </c:pt>
                <c:pt idx="11880">
                  <c:v>2.0426724853960101</c:v>
                </c:pt>
                <c:pt idx="11881">
                  <c:v>2.0521776131163199</c:v>
                </c:pt>
                <c:pt idx="11882">
                  <c:v>2.0615262490019002</c:v>
                </c:pt>
                <c:pt idx="11883">
                  <c:v>2.07172945684888</c:v>
                </c:pt>
                <c:pt idx="11884">
                  <c:v>2.0817735401754298</c:v>
                </c:pt>
                <c:pt idx="11885">
                  <c:v>2.1168818377823002</c:v>
                </c:pt>
                <c:pt idx="11886">
                  <c:v>2.1276531189356098</c:v>
                </c:pt>
                <c:pt idx="11887">
                  <c:v>2.13900695795027</c:v>
                </c:pt>
                <c:pt idx="11888">
                  <c:v>2.1511598756854902</c:v>
                </c:pt>
                <c:pt idx="11889">
                  <c:v>2.1631615989172701</c:v>
                </c:pt>
                <c:pt idx="11890">
                  <c:v>2.1755336641954801</c:v>
                </c:pt>
                <c:pt idx="11891">
                  <c:v>2.1887728085002101</c:v>
                </c:pt>
                <c:pt idx="11892">
                  <c:v>2.20233845268345</c:v>
                </c:pt>
                <c:pt idx="11893">
                  <c:v>2.2471070542401499</c:v>
                </c:pt>
                <c:pt idx="11894">
                  <c:v>2.2605421341185301</c:v>
                </c:pt>
                <c:pt idx="11895">
                  <c:v>2.27485008234189</c:v>
                </c:pt>
                <c:pt idx="11896">
                  <c:v>2.2883134740228601</c:v>
                </c:pt>
                <c:pt idx="11897">
                  <c:v>2.3028477367823301</c:v>
                </c:pt>
                <c:pt idx="11898">
                  <c:v>2.3173364054271901</c:v>
                </c:pt>
                <c:pt idx="11899">
                  <c:v>2.3316962062529298</c:v>
                </c:pt>
                <c:pt idx="11900">
                  <c:v>2.3458432837238901</c:v>
                </c:pt>
                <c:pt idx="11901">
                  <c:v>2.38964421972006</c:v>
                </c:pt>
                <c:pt idx="11902">
                  <c:v>2.4030739522674698</c:v>
                </c:pt>
                <c:pt idx="11903">
                  <c:v>2.4153056980795302</c:v>
                </c:pt>
                <c:pt idx="11904">
                  <c:v>2.4276280812578901</c:v>
                </c:pt>
                <c:pt idx="11905">
                  <c:v>2.4392390452822501</c:v>
                </c:pt>
                <c:pt idx="11906">
                  <c:v>2.4501403402173798</c:v>
                </c:pt>
                <c:pt idx="11907">
                  <c:v>2.4602010127082798</c:v>
                </c:pt>
                <c:pt idx="11908">
                  <c:v>2.4693699485198701</c:v>
                </c:pt>
                <c:pt idx="11909">
                  <c:v>2.4980045577119201</c:v>
                </c:pt>
                <c:pt idx="11910">
                  <c:v>2.50445842212851</c:v>
                </c:pt>
                <c:pt idx="11911">
                  <c:v>2.5107167427870398</c:v>
                </c:pt>
                <c:pt idx="11912">
                  <c:v>2.5160020272505101</c:v>
                </c:pt>
                <c:pt idx="11913">
                  <c:v>2.5201907154216299</c:v>
                </c:pt>
                <c:pt idx="11914">
                  <c:v>2.5234954516644401</c:v>
                </c:pt>
                <c:pt idx="11915">
                  <c:v>2.52585411999166</c:v>
                </c:pt>
                <c:pt idx="11916">
                  <c:v>2.5271432116269201</c:v>
                </c:pt>
                <c:pt idx="11917">
                  <c:v>2.5335396526112102</c:v>
                </c:pt>
                <c:pt idx="11918">
                  <c:v>2.5332286396883301</c:v>
                </c:pt>
                <c:pt idx="11919">
                  <c:v>2.5322282621901802</c:v>
                </c:pt>
                <c:pt idx="11920">
                  <c:v>2.5305635556358399</c:v>
                </c:pt>
                <c:pt idx="11921">
                  <c:v>2.5282609986588498</c:v>
                </c:pt>
                <c:pt idx="11922">
                  <c:v>2.52540211950536</c:v>
                </c:pt>
                <c:pt idx="11923">
                  <c:v>2.5220762900379698</c:v>
                </c:pt>
                <c:pt idx="11924">
                  <c:v>2.5182876492729398</c:v>
                </c:pt>
                <c:pt idx="11925">
                  <c:v>2.51090136868764</c:v>
                </c:pt>
                <c:pt idx="11926">
                  <c:v>2.50654939825692</c:v>
                </c:pt>
                <c:pt idx="11927">
                  <c:v>2.5019755685898399</c:v>
                </c:pt>
                <c:pt idx="11928">
                  <c:v>2.4971465617977602</c:v>
                </c:pt>
                <c:pt idx="11929">
                  <c:v>2.4922842987012301</c:v>
                </c:pt>
                <c:pt idx="11930">
                  <c:v>2.4874121047805802</c:v>
                </c:pt>
                <c:pt idx="11931">
                  <c:v>2.48245044246445</c:v>
                </c:pt>
                <c:pt idx="11932">
                  <c:v>2.4776439353242101</c:v>
                </c:pt>
                <c:pt idx="11933">
                  <c:v>2.4681545838200498</c:v>
                </c:pt>
                <c:pt idx="11934">
                  <c:v>2.4635932446603399</c:v>
                </c:pt>
                <c:pt idx="11935">
                  <c:v>2.4591357470908402</c:v>
                </c:pt>
                <c:pt idx="11936">
                  <c:v>2.45487235542944</c:v>
                </c:pt>
                <c:pt idx="11937">
                  <c:v>2.4508451437568901</c:v>
                </c:pt>
                <c:pt idx="11938">
                  <c:v>2.4471070387637801</c:v>
                </c:pt>
                <c:pt idx="11939">
                  <c:v>2.44350268595326</c:v>
                </c:pt>
                <c:pt idx="11940">
                  <c:v>2.4401998787070398</c:v>
                </c:pt>
                <c:pt idx="11941">
                  <c:v>2.43507515931908</c:v>
                </c:pt>
                <c:pt idx="11942">
                  <c:v>2.4322109092811899</c:v>
                </c:pt>
                <c:pt idx="11943">
                  <c:v>2.42948962339009</c:v>
                </c:pt>
                <c:pt idx="11944">
                  <c:v>2.4269292961294702</c:v>
                </c:pt>
                <c:pt idx="11945">
                  <c:v>2.4245101606825301</c:v>
                </c:pt>
                <c:pt idx="11946">
                  <c:v>2.4222125573417999</c:v>
                </c:pt>
                <c:pt idx="11947">
                  <c:v>2.42001809357463</c:v>
                </c:pt>
                <c:pt idx="11948">
                  <c:v>2.4178799984376198</c:v>
                </c:pt>
                <c:pt idx="11949">
                  <c:v>2.4153834807954899</c:v>
                </c:pt>
                <c:pt idx="11950">
                  <c:v>2.41338954223618</c:v>
                </c:pt>
                <c:pt idx="11951">
                  <c:v>2.4114070277744601</c:v>
                </c:pt>
                <c:pt idx="11952">
                  <c:v>2.40945256973467</c:v>
                </c:pt>
                <c:pt idx="11953">
                  <c:v>2.4075367258401599</c:v>
                </c:pt>
                <c:pt idx="11954">
                  <c:v>2.4056693746317301</c:v>
                </c:pt>
                <c:pt idx="11955">
                  <c:v>2.4038747824218398</c:v>
                </c:pt>
                <c:pt idx="11956">
                  <c:v>2.4021568216160998</c:v>
                </c:pt>
                <c:pt idx="11957">
                  <c:v>2.4011349336941898</c:v>
                </c:pt>
                <c:pt idx="11958">
                  <c:v>2.39970390209267</c:v>
                </c:pt>
                <c:pt idx="11959">
                  <c:v>2.3985188478074901</c:v>
                </c:pt>
                <c:pt idx="11960">
                  <c:v>2.3975954840638698</c:v>
                </c:pt>
                <c:pt idx="11961">
                  <c:v>2.39701000567731</c:v>
                </c:pt>
                <c:pt idx="11962">
                  <c:v>2.3968222277886699</c:v>
                </c:pt>
                <c:pt idx="11963">
                  <c:v>2.3971105518997899</c:v>
                </c:pt>
                <c:pt idx="11964">
                  <c:v>2.39792070403796</c:v>
                </c:pt>
                <c:pt idx="11965">
                  <c:v>2.4059006417108901</c:v>
                </c:pt>
                <c:pt idx="11966">
                  <c:v>2.40766089480273</c:v>
                </c:pt>
                <c:pt idx="11967">
                  <c:v>2.4105173110269198</c:v>
                </c:pt>
                <c:pt idx="11968">
                  <c:v>2.4139214253305199</c:v>
                </c:pt>
                <c:pt idx="11969">
                  <c:v>2.4185020402443098</c:v>
                </c:pt>
                <c:pt idx="11970">
                  <c:v>2.4235489144218398</c:v>
                </c:pt>
                <c:pt idx="11971">
                  <c:v>2.4297040575003601</c:v>
                </c:pt>
                <c:pt idx="11972">
                  <c:v>2.4367800808714999</c:v>
                </c:pt>
                <c:pt idx="11973">
                  <c:v>2.46418297149757</c:v>
                </c:pt>
                <c:pt idx="11974">
                  <c:v>2.4721634388514802</c:v>
                </c:pt>
                <c:pt idx="11975">
                  <c:v>2.4820416324979502</c:v>
                </c:pt>
                <c:pt idx="11976">
                  <c:v>2.4930405208743198</c:v>
                </c:pt>
                <c:pt idx="11977">
                  <c:v>2.5045688569033202</c:v>
                </c:pt>
                <c:pt idx="11978">
                  <c:v>2.5173926758448202</c:v>
                </c:pt>
                <c:pt idx="11979">
                  <c:v>2.5303189725287001</c:v>
                </c:pt>
                <c:pt idx="11980">
                  <c:v>2.5440141499350801</c:v>
                </c:pt>
                <c:pt idx="11981">
                  <c:v>2.5911166474953098</c:v>
                </c:pt>
                <c:pt idx="11982">
                  <c:v>2.6065418422482098</c:v>
                </c:pt>
                <c:pt idx="11983">
                  <c:v>2.6217589275517201</c:v>
                </c:pt>
                <c:pt idx="11984">
                  <c:v>2.6381263823987098</c:v>
                </c:pt>
                <c:pt idx="11985">
                  <c:v>2.6548744745307502</c:v>
                </c:pt>
                <c:pt idx="11986">
                  <c:v>2.67178193881356</c:v>
                </c:pt>
                <c:pt idx="11987">
                  <c:v>2.68873245522754</c:v>
                </c:pt>
                <c:pt idx="11988">
                  <c:v>2.70572999049842</c:v>
                </c:pt>
                <c:pt idx="11989">
                  <c:v>2.7586056521582099</c:v>
                </c:pt>
                <c:pt idx="11990">
                  <c:v>2.7734749220674599</c:v>
                </c:pt>
                <c:pt idx="11991">
                  <c:v>2.7894965795128099</c:v>
                </c:pt>
                <c:pt idx="11992">
                  <c:v>2.8050721305518902</c:v>
                </c:pt>
                <c:pt idx="11993">
                  <c:v>2.8199764885698402</c:v>
                </c:pt>
                <c:pt idx="11994">
                  <c:v>2.8340987305185599</c:v>
                </c:pt>
                <c:pt idx="11995">
                  <c:v>2.8472370549071302</c:v>
                </c:pt>
                <c:pt idx="11996">
                  <c:v>2.8591971651417301</c:v>
                </c:pt>
                <c:pt idx="11997">
                  <c:v>2.89527741008341</c:v>
                </c:pt>
                <c:pt idx="11998">
                  <c:v>2.9041531825312998</c:v>
                </c:pt>
                <c:pt idx="11999">
                  <c:v>2.9128587481559798</c:v>
                </c:pt>
                <c:pt idx="12000">
                  <c:v>2.9202626837172398</c:v>
                </c:pt>
                <c:pt idx="12001">
                  <c:v>2.9263453431237698</c:v>
                </c:pt>
                <c:pt idx="12002">
                  <c:v>2.9310999632600301</c:v>
                </c:pt>
                <c:pt idx="12003">
                  <c:v>2.9343125194731599</c:v>
                </c:pt>
                <c:pt idx="12004">
                  <c:v>2.93639984085842</c:v>
                </c:pt>
                <c:pt idx="12005">
                  <c:v>2.9424144725270498</c:v>
                </c:pt>
                <c:pt idx="12006">
                  <c:v>2.9419542838720001</c:v>
                </c:pt>
                <c:pt idx="12007">
                  <c:v>2.9404139460769998</c:v>
                </c:pt>
                <c:pt idx="12008">
                  <c:v>2.9377410173713998</c:v>
                </c:pt>
                <c:pt idx="12009">
                  <c:v>2.9340790999481898</c:v>
                </c:pt>
                <c:pt idx="12010">
                  <c:v>2.9296688967523798</c:v>
                </c:pt>
                <c:pt idx="12011">
                  <c:v>2.92424422212141</c:v>
                </c:pt>
                <c:pt idx="12012">
                  <c:v>2.9181118023439501</c:v>
                </c:pt>
                <c:pt idx="12013">
                  <c:v>2.90244850399813</c:v>
                </c:pt>
                <c:pt idx="12014">
                  <c:v>2.8954909515984801</c:v>
                </c:pt>
                <c:pt idx="12015">
                  <c:v>2.8879008855833601</c:v>
                </c:pt>
                <c:pt idx="12016">
                  <c:v>2.8802454350598898</c:v>
                </c:pt>
                <c:pt idx="12017">
                  <c:v>2.8722664502216002</c:v>
                </c:pt>
                <c:pt idx="12018">
                  <c:v>2.8641315663140001</c:v>
                </c:pt>
                <c:pt idx="12019">
                  <c:v>2.85601056847735</c:v>
                </c:pt>
                <c:pt idx="12020">
                  <c:v>2.8479839795539301</c:v>
                </c:pt>
                <c:pt idx="12021">
                  <c:v>2.82897153126373</c:v>
                </c:pt>
                <c:pt idx="12022">
                  <c:v>2.8217587543549598</c:v>
                </c:pt>
                <c:pt idx="12023">
                  <c:v>2.8144388486396399</c:v>
                </c:pt>
                <c:pt idx="12024">
                  <c:v>2.8076884154292499</c:v>
                </c:pt>
                <c:pt idx="12025">
                  <c:v>2.80138786445483</c:v>
                </c:pt>
                <c:pt idx="12026">
                  <c:v>2.7953501778738299</c:v>
                </c:pt>
                <c:pt idx="12027">
                  <c:v>2.7900539926513899</c:v>
                </c:pt>
                <c:pt idx="12028">
                  <c:v>2.7852074406074898</c:v>
                </c:pt>
                <c:pt idx="12029">
                  <c:v>2.7762601460915399</c:v>
                </c:pt>
                <c:pt idx="12030">
                  <c:v>2.7726113845965799</c:v>
                </c:pt>
                <c:pt idx="12031">
                  <c:v>2.7694082873689001</c:v>
                </c:pt>
                <c:pt idx="12032">
                  <c:v>2.7667637941702399</c:v>
                </c:pt>
                <c:pt idx="12033">
                  <c:v>2.7645982409324001</c:v>
                </c:pt>
                <c:pt idx="12034">
                  <c:v>2.7629602729494498</c:v>
                </c:pt>
                <c:pt idx="12035">
                  <c:v>2.76171990404776</c:v>
                </c:pt>
                <c:pt idx="12036">
                  <c:v>2.7608598112519398</c:v>
                </c:pt>
                <c:pt idx="12037">
                  <c:v>2.7620037568987201</c:v>
                </c:pt>
                <c:pt idx="12038">
                  <c:v>2.76165100021518</c:v>
                </c:pt>
                <c:pt idx="12039">
                  <c:v>2.7615350204245899</c:v>
                </c:pt>
                <c:pt idx="12040">
                  <c:v>2.7615426716375699</c:v>
                </c:pt>
                <c:pt idx="12041">
                  <c:v>2.7616073989912899</c:v>
                </c:pt>
                <c:pt idx="12042">
                  <c:v>2.7616614330668501</c:v>
                </c:pt>
                <c:pt idx="12043">
                  <c:v>2.76157679797593</c:v>
                </c:pt>
                <c:pt idx="12044">
                  <c:v>2.7613462954586399</c:v>
                </c:pt>
                <c:pt idx="12045">
                  <c:v>2.7619924506693101</c:v>
                </c:pt>
                <c:pt idx="12046">
                  <c:v>2.76119038055303</c:v>
                </c:pt>
                <c:pt idx="12047">
                  <c:v>2.7600641335200402</c:v>
                </c:pt>
                <c:pt idx="12048">
                  <c:v>2.75850346783779</c:v>
                </c:pt>
                <c:pt idx="12049">
                  <c:v>2.7564186106017399</c:v>
                </c:pt>
                <c:pt idx="12050">
                  <c:v>2.7538119345608401</c:v>
                </c:pt>
                <c:pt idx="12051">
                  <c:v>2.7506310361894801</c:v>
                </c:pt>
                <c:pt idx="12052">
                  <c:v>2.74664460344956</c:v>
                </c:pt>
                <c:pt idx="12053">
                  <c:v>2.7347542756185801</c:v>
                </c:pt>
                <c:pt idx="12054">
                  <c:v>2.7297819067852198</c:v>
                </c:pt>
                <c:pt idx="12055">
                  <c:v>2.7236336924467199</c:v>
                </c:pt>
                <c:pt idx="12056">
                  <c:v>2.71667787770481</c:v>
                </c:pt>
                <c:pt idx="12057">
                  <c:v>2.7089005495299801</c:v>
                </c:pt>
                <c:pt idx="12058">
                  <c:v>2.7002346764329701</c:v>
                </c:pt>
                <c:pt idx="12059">
                  <c:v>2.6908685485800201</c:v>
                </c:pt>
                <c:pt idx="12060">
                  <c:v>2.6805678837265199</c:v>
                </c:pt>
                <c:pt idx="12061">
                  <c:v>2.65000080621166</c:v>
                </c:pt>
                <c:pt idx="12062">
                  <c:v>2.6390491337849999</c:v>
                </c:pt>
                <c:pt idx="12063">
                  <c:v>2.6262785397630402</c:v>
                </c:pt>
                <c:pt idx="12064">
                  <c:v>2.6133512877005001</c:v>
                </c:pt>
                <c:pt idx="12065">
                  <c:v>2.59982261225852</c:v>
                </c:pt>
                <c:pt idx="12066">
                  <c:v>2.58497792145493</c:v>
                </c:pt>
                <c:pt idx="12067">
                  <c:v>2.5704062274198201</c:v>
                </c:pt>
                <c:pt idx="12068">
                  <c:v>2.5547858908587902</c:v>
                </c:pt>
                <c:pt idx="12069">
                  <c:v>2.51133414821668</c:v>
                </c:pt>
                <c:pt idx="12070">
                  <c:v>2.49586417656753</c:v>
                </c:pt>
                <c:pt idx="12071">
                  <c:v>2.47955578005981</c:v>
                </c:pt>
                <c:pt idx="12072">
                  <c:v>2.46301933135581</c:v>
                </c:pt>
                <c:pt idx="12073">
                  <c:v>2.4463794252713398</c:v>
                </c:pt>
                <c:pt idx="12074">
                  <c:v>2.43049468477252</c:v>
                </c:pt>
                <c:pt idx="12075">
                  <c:v>2.4136989577239398</c:v>
                </c:pt>
                <c:pt idx="12076">
                  <c:v>2.3969081834822599</c:v>
                </c:pt>
                <c:pt idx="12077">
                  <c:v>2.3501839615490101</c:v>
                </c:pt>
                <c:pt idx="12078">
                  <c:v>2.3341656164027702</c:v>
                </c:pt>
                <c:pt idx="12079">
                  <c:v>2.3175916250432498</c:v>
                </c:pt>
                <c:pt idx="12080">
                  <c:v>2.3015237695525501</c:v>
                </c:pt>
                <c:pt idx="12081">
                  <c:v>2.2855883601520102</c:v>
                </c:pt>
                <c:pt idx="12082">
                  <c:v>2.26904655090055</c:v>
                </c:pt>
                <c:pt idx="12083">
                  <c:v>2.2530537144058398</c:v>
                </c:pt>
                <c:pt idx="12084">
                  <c:v>2.23662781719091</c:v>
                </c:pt>
                <c:pt idx="12085">
                  <c:v>2.1911991164772702</c:v>
                </c:pt>
                <c:pt idx="12086">
                  <c:v>2.1761741415589499</c:v>
                </c:pt>
                <c:pt idx="12087">
                  <c:v>2.15968611654261</c:v>
                </c:pt>
                <c:pt idx="12088">
                  <c:v>2.1437611403318502</c:v>
                </c:pt>
                <c:pt idx="12089">
                  <c:v>2.12687581127541</c:v>
                </c:pt>
                <c:pt idx="12090">
                  <c:v>2.1099526746144801</c:v>
                </c:pt>
                <c:pt idx="12091">
                  <c:v>2.09257246839889</c:v>
                </c:pt>
                <c:pt idx="12092">
                  <c:v>2.0754810394894299</c:v>
                </c:pt>
                <c:pt idx="12093">
                  <c:v>2.02145296042417</c:v>
                </c:pt>
                <c:pt idx="12094">
                  <c:v>2.0029987099507802</c:v>
                </c:pt>
                <c:pt idx="12095">
                  <c:v>1.9830888138293801</c:v>
                </c:pt>
                <c:pt idx="12096">
                  <c:v>1.9618432308926601</c:v>
                </c:pt>
                <c:pt idx="12097">
                  <c:v>1.93946212685532</c:v>
                </c:pt>
                <c:pt idx="12098">
                  <c:v>1.9168057758697301</c:v>
                </c:pt>
                <c:pt idx="12099">
                  <c:v>1.8916820391097899</c:v>
                </c:pt>
                <c:pt idx="12100">
                  <c:v>1.86485596229371</c:v>
                </c:pt>
                <c:pt idx="12101">
                  <c:v>1.7802622629002001</c:v>
                </c:pt>
                <c:pt idx="12102">
                  <c:v>1.75139908889217</c:v>
                </c:pt>
                <c:pt idx="12103">
                  <c:v>1.7196745006501299</c:v>
                </c:pt>
                <c:pt idx="12104">
                  <c:v>1.68707998066737</c:v>
                </c:pt>
                <c:pt idx="12105">
                  <c:v>1.64977861903823</c:v>
                </c:pt>
                <c:pt idx="12106">
                  <c:v>1.61270576194144</c:v>
                </c:pt>
                <c:pt idx="12107">
                  <c:v>1.57175019534548</c:v>
                </c:pt>
                <c:pt idx="12108">
                  <c:v>1.5307216114084701</c:v>
                </c:pt>
                <c:pt idx="12109">
                  <c:v>1.3991040752035999</c:v>
                </c:pt>
                <c:pt idx="12110">
                  <c:v>1.35513285155532</c:v>
                </c:pt>
                <c:pt idx="12111">
                  <c:v>1.3096274951181199</c:v>
                </c:pt>
                <c:pt idx="12112">
                  <c:v>1.2605670795487101</c:v>
                </c:pt>
                <c:pt idx="12113">
                  <c:v>1.2099620037568199</c:v>
                </c:pt>
                <c:pt idx="12114">
                  <c:v>1.1582871280318501</c:v>
                </c:pt>
                <c:pt idx="12115">
                  <c:v>1.1057688127417999</c:v>
                </c:pt>
                <c:pt idx="12116">
                  <c:v>1.05263904479118</c:v>
                </c:pt>
                <c:pt idx="12117">
                  <c:v>0.89331430179367999</c:v>
                </c:pt>
                <c:pt idx="12118">
                  <c:v>0.84434532022772602</c:v>
                </c:pt>
                <c:pt idx="12119">
                  <c:v>0.79078679351896097</c:v>
                </c:pt>
                <c:pt idx="12120">
                  <c:v>0.73766091604857298</c:v>
                </c:pt>
                <c:pt idx="12121">
                  <c:v>0.68524364445569197</c:v>
                </c:pt>
                <c:pt idx="12122">
                  <c:v>0.63455915684780195</c:v>
                </c:pt>
                <c:pt idx="12123">
                  <c:v>0.58455617307596497</c:v>
                </c:pt>
                <c:pt idx="12124">
                  <c:v>0.53604226656082399</c:v>
                </c:pt>
                <c:pt idx="12125">
                  <c:v>0.25136883197785698</c:v>
                </c:pt>
                <c:pt idx="12126">
                  <c:v>0.21763613599979301</c:v>
                </c:pt>
                <c:pt idx="12127">
                  <c:v>0.175619824985638</c:v>
                </c:pt>
                <c:pt idx="12128">
                  <c:v>0.13592139775814499</c:v>
                </c:pt>
                <c:pt idx="12129">
                  <c:v>0.10058682435508901</c:v>
                </c:pt>
                <c:pt idx="12130">
                  <c:v>6.6339724350667401E-2</c:v>
                </c:pt>
                <c:pt idx="12131">
                  <c:v>3.4934322749979603E-2</c:v>
                </c:pt>
                <c:pt idx="12132">
                  <c:v>6.4019434780475002E-3</c:v>
                </c:pt>
                <c:pt idx="12133">
                  <c:v>-7.4847007066321899E-2</c:v>
                </c:pt>
                <c:pt idx="12134">
                  <c:v>-9.5356333592176101E-2</c:v>
                </c:pt>
                <c:pt idx="12135">
                  <c:v>-0.115172735398705</c:v>
                </c:pt>
                <c:pt idx="12136">
                  <c:v>-0.13205706654579699</c:v>
                </c:pt>
                <c:pt idx="12137">
                  <c:v>-0.145872855294371</c:v>
                </c:pt>
                <c:pt idx="12138">
                  <c:v>-0.15799797287148201</c:v>
                </c:pt>
                <c:pt idx="12139">
                  <c:v>-0.16786792668450301</c:v>
                </c:pt>
                <c:pt idx="12140">
                  <c:v>-0.17568776194843</c:v>
                </c:pt>
                <c:pt idx="12141">
                  <c:v>-0.19909245349059701</c:v>
                </c:pt>
                <c:pt idx="12142">
                  <c:v>-0.203115852342477</c:v>
                </c:pt>
                <c:pt idx="12143">
                  <c:v>-0.20589722773070501</c:v>
                </c:pt>
                <c:pt idx="12144">
                  <c:v>-0.20759605370740999</c:v>
                </c:pt>
                <c:pt idx="12145">
                  <c:v>-0.208423608319243</c:v>
                </c:pt>
                <c:pt idx="12146">
                  <c:v>-0.20847149785871799</c:v>
                </c:pt>
                <c:pt idx="12147">
                  <c:v>-0.20803062710113199</c:v>
                </c:pt>
                <c:pt idx="12148">
                  <c:v>-0.20719942393913099</c:v>
                </c:pt>
                <c:pt idx="12149">
                  <c:v>-0.20940090969445499</c:v>
                </c:pt>
                <c:pt idx="12150">
                  <c:v>-0.20829870663959901</c:v>
                </c:pt>
                <c:pt idx="12151">
                  <c:v>-0.20728211048563799</c:v>
                </c:pt>
                <c:pt idx="12152">
                  <c:v>-0.20633244845228499</c:v>
                </c:pt>
                <c:pt idx="12153">
                  <c:v>-0.20561022565423701</c:v>
                </c:pt>
                <c:pt idx="12154">
                  <c:v>-0.20522462491501001</c:v>
                </c:pt>
                <c:pt idx="12155">
                  <c:v>-0.205010742076326</c:v>
                </c:pt>
                <c:pt idx="12156">
                  <c:v>-0.20517079949028699</c:v>
                </c:pt>
                <c:pt idx="12157">
                  <c:v>-0.209940171807666</c:v>
                </c:pt>
                <c:pt idx="12158">
                  <c:v>-0.21068272992818801</c:v>
                </c:pt>
                <c:pt idx="12159">
                  <c:v>-0.211619014859904</c:v>
                </c:pt>
                <c:pt idx="12160">
                  <c:v>-0.212493531530522</c:v>
                </c:pt>
                <c:pt idx="12161">
                  <c:v>-0.213366851310929</c:v>
                </c:pt>
                <c:pt idx="12162">
                  <c:v>-0.21396950411651899</c:v>
                </c:pt>
                <c:pt idx="12163">
                  <c:v>-0.21426340413800499</c:v>
                </c:pt>
                <c:pt idx="12164">
                  <c:v>-0.21399609421631299</c:v>
                </c:pt>
                <c:pt idx="12165">
                  <c:v>-0.21302483951717299</c:v>
                </c:pt>
                <c:pt idx="12166">
                  <c:v>-0.211305731163446</c:v>
                </c:pt>
                <c:pt idx="12167">
                  <c:v>-0.20859290529833099</c:v>
                </c:pt>
                <c:pt idx="12168">
                  <c:v>-0.20474668531030399</c:v>
                </c:pt>
                <c:pt idx="12169">
                  <c:v>-0.19955723082131099</c:v>
                </c:pt>
                <c:pt idx="12170">
                  <c:v>-0.192930212996336</c:v>
                </c:pt>
                <c:pt idx="12171">
                  <c:v>-0.18473823994268701</c:v>
                </c:pt>
                <c:pt idx="12172">
                  <c:v>-0.17517224421026001</c:v>
                </c:pt>
                <c:pt idx="12173">
                  <c:v>-0.14299947828030601</c:v>
                </c:pt>
                <c:pt idx="12174">
                  <c:v>-0.13006528425840699</c:v>
                </c:pt>
                <c:pt idx="12175">
                  <c:v>-0.115370146987834</c:v>
                </c:pt>
                <c:pt idx="12176">
                  <c:v>-9.84365928229647E-2</c:v>
                </c:pt>
                <c:pt idx="12177">
                  <c:v>-8.0042217772934701E-2</c:v>
                </c:pt>
                <c:pt idx="12178">
                  <c:v>-5.9724345175062102E-2</c:v>
                </c:pt>
                <c:pt idx="12179">
                  <c:v>-3.7513201877909401E-2</c:v>
                </c:pt>
                <c:pt idx="12180">
                  <c:v>-1.47634863008895E-2</c:v>
                </c:pt>
                <c:pt idx="12181">
                  <c:v>5.54234027009275E-2</c:v>
                </c:pt>
                <c:pt idx="12182">
                  <c:v>8.0288051173371303E-2</c:v>
                </c:pt>
                <c:pt idx="12183">
                  <c:v>0.107148861634247</c:v>
                </c:pt>
                <c:pt idx="12184">
                  <c:v>0.13474992022162299</c:v>
                </c:pt>
                <c:pt idx="12185">
                  <c:v>0.16290206360165799</c:v>
                </c:pt>
                <c:pt idx="12186">
                  <c:v>0.191409886131406</c:v>
                </c:pt>
                <c:pt idx="12187">
                  <c:v>0.22007840266029899</c:v>
                </c:pt>
                <c:pt idx="12188">
                  <c:v>0.24830402200707</c:v>
                </c:pt>
                <c:pt idx="12189">
                  <c:v>0.33059824581974001</c:v>
                </c:pt>
                <c:pt idx="12190">
                  <c:v>0.35604476173055299</c:v>
                </c:pt>
                <c:pt idx="12191">
                  <c:v>0.38309522031236298</c:v>
                </c:pt>
                <c:pt idx="12192">
                  <c:v>0.40920220021093101</c:v>
                </c:pt>
                <c:pt idx="12193">
                  <c:v>0.434203618867186</c:v>
                </c:pt>
                <c:pt idx="12194">
                  <c:v>0.45747692985680299</c:v>
                </c:pt>
                <c:pt idx="12195">
                  <c:v>0.47874402768101199</c:v>
                </c:pt>
                <c:pt idx="12196">
                  <c:v>0.499364855300235</c:v>
                </c:pt>
                <c:pt idx="12197">
                  <c:v>0.55602423464932005</c:v>
                </c:pt>
                <c:pt idx="12198">
                  <c:v>0.57236929739807396</c:v>
                </c:pt>
                <c:pt idx="12199">
                  <c:v>0.58723292443737996</c:v>
                </c:pt>
                <c:pt idx="12200">
                  <c:v>0.60095995430154103</c:v>
                </c:pt>
                <c:pt idx="12201">
                  <c:v>0.61224400529930201</c:v>
                </c:pt>
                <c:pt idx="12202">
                  <c:v>0.62199434724130698</c:v>
                </c:pt>
                <c:pt idx="12203">
                  <c:v>0.62997226614079704</c:v>
                </c:pt>
                <c:pt idx="12204">
                  <c:v>0.63620951316074104</c:v>
                </c:pt>
                <c:pt idx="12205">
                  <c:v>0.65297097186423603</c:v>
                </c:pt>
                <c:pt idx="12206">
                  <c:v>0.65559567038756195</c:v>
                </c:pt>
                <c:pt idx="12207">
                  <c:v>0.65729964095446003</c:v>
                </c:pt>
                <c:pt idx="12208">
                  <c:v>0.65777617396175103</c:v>
                </c:pt>
                <c:pt idx="12209">
                  <c:v>0.657206467142884</c:v>
                </c:pt>
                <c:pt idx="12210">
                  <c:v>0.65574255436333595</c:v>
                </c:pt>
                <c:pt idx="12211">
                  <c:v>0.65357096239532497</c:v>
                </c:pt>
                <c:pt idx="12212">
                  <c:v>0.650879905055608</c:v>
                </c:pt>
                <c:pt idx="12213">
                  <c:v>0.64587884315197097</c:v>
                </c:pt>
                <c:pt idx="12214">
                  <c:v>0.64274971706712003</c:v>
                </c:pt>
                <c:pt idx="12215">
                  <c:v>0.63949548664825995</c:v>
                </c:pt>
                <c:pt idx="12216">
                  <c:v>0.636440384771088</c:v>
                </c:pt>
                <c:pt idx="12217">
                  <c:v>0.633596223509724</c:v>
                </c:pt>
                <c:pt idx="12218">
                  <c:v>0.63120697154428296</c:v>
                </c:pt>
                <c:pt idx="12219">
                  <c:v>0.62933205705582096</c:v>
                </c:pt>
                <c:pt idx="12220">
                  <c:v>0.62808640344563005</c:v>
                </c:pt>
                <c:pt idx="12221">
                  <c:v>0.62930779600880304</c:v>
                </c:pt>
                <c:pt idx="12222">
                  <c:v>0.62949303671811796</c:v>
                </c:pt>
                <c:pt idx="12223">
                  <c:v>0.63042694410653799</c:v>
                </c:pt>
                <c:pt idx="12224">
                  <c:v>0.63229777477242399</c:v>
                </c:pt>
                <c:pt idx="12225">
                  <c:v>0.63476399092654701</c:v>
                </c:pt>
                <c:pt idx="12226">
                  <c:v>0.637980035947047</c:v>
                </c:pt>
                <c:pt idx="12227">
                  <c:v>0.64213793789351004</c:v>
                </c:pt>
                <c:pt idx="12228">
                  <c:v>0.64685883121498</c:v>
                </c:pt>
                <c:pt idx="12229">
                  <c:v>0.66374520135249504</c:v>
                </c:pt>
                <c:pt idx="12230">
                  <c:v>0.66986426050984105</c:v>
                </c:pt>
                <c:pt idx="12231">
                  <c:v>0.67642856865510403</c:v>
                </c:pt>
                <c:pt idx="12232">
                  <c:v>0.68369929250931805</c:v>
                </c:pt>
                <c:pt idx="12233">
                  <c:v>0.69102975622987395</c:v>
                </c:pt>
                <c:pt idx="12234">
                  <c:v>0.69879149926919504</c:v>
                </c:pt>
                <c:pt idx="12235">
                  <c:v>0.70663067083129205</c:v>
                </c:pt>
                <c:pt idx="12236">
                  <c:v>0.71465051819479197</c:v>
                </c:pt>
                <c:pt idx="12237">
                  <c:v>0.73697181619582497</c:v>
                </c:pt>
                <c:pt idx="12238">
                  <c:v>0.74465712967860898</c:v>
                </c:pt>
                <c:pt idx="12239">
                  <c:v>0.75217138879466705</c:v>
                </c:pt>
                <c:pt idx="12240">
                  <c:v>0.75975188582571196</c:v>
                </c:pt>
                <c:pt idx="12241">
                  <c:v>0.76674975709954596</c:v>
                </c:pt>
                <c:pt idx="12242">
                  <c:v>0.77357114351133105</c:v>
                </c:pt>
                <c:pt idx="12243">
                  <c:v>0.77998814713598896</c:v>
                </c:pt>
                <c:pt idx="12244">
                  <c:v>0.78596172083251703</c:v>
                </c:pt>
                <c:pt idx="12245">
                  <c:v>0.80073354774921801</c:v>
                </c:pt>
                <c:pt idx="12246">
                  <c:v>0.80554846534440605</c:v>
                </c:pt>
                <c:pt idx="12247">
                  <c:v>0.81028277729090603</c:v>
                </c:pt>
                <c:pt idx="12248">
                  <c:v>0.81436085144951198</c:v>
                </c:pt>
                <c:pt idx="12249">
                  <c:v>0.81814967261393701</c:v>
                </c:pt>
                <c:pt idx="12250">
                  <c:v>0.82158623086984495</c:v>
                </c:pt>
                <c:pt idx="12251">
                  <c:v>0.824696812092509</c:v>
                </c:pt>
                <c:pt idx="12252">
                  <c:v>0.82745409549268301</c:v>
                </c:pt>
                <c:pt idx="12253">
                  <c:v>0.83429486751724902</c:v>
                </c:pt>
                <c:pt idx="12254">
                  <c:v>0.83681899316733399</c:v>
                </c:pt>
                <c:pt idx="12255">
                  <c:v>0.83936653300497899</c:v>
                </c:pt>
                <c:pt idx="12256">
                  <c:v>0.84185875533425003</c:v>
                </c:pt>
                <c:pt idx="12257">
                  <c:v>0.844529884899755</c:v>
                </c:pt>
                <c:pt idx="12258">
                  <c:v>0.84734682486403801</c:v>
                </c:pt>
                <c:pt idx="12259">
                  <c:v>0.85058077984722602</c:v>
                </c:pt>
                <c:pt idx="12260">
                  <c:v>0.85409488355794705</c:v>
                </c:pt>
                <c:pt idx="12261">
                  <c:v>0.86530842703928401</c:v>
                </c:pt>
                <c:pt idx="12262">
                  <c:v>0.87000264784808601</c:v>
                </c:pt>
                <c:pt idx="12263">
                  <c:v>0.87528983505811297</c:v>
                </c:pt>
                <c:pt idx="12264">
                  <c:v>0.88160233535410304</c:v>
                </c:pt>
                <c:pt idx="12265">
                  <c:v>0.88841137622666599</c:v>
                </c:pt>
                <c:pt idx="12266">
                  <c:v>0.89611126117574802</c:v>
                </c:pt>
                <c:pt idx="12267">
                  <c:v>0.90506630976114</c:v>
                </c:pt>
                <c:pt idx="12268">
                  <c:v>0.91464378508327904</c:v>
                </c:pt>
                <c:pt idx="12269">
                  <c:v>0.94534479584268305</c:v>
                </c:pt>
                <c:pt idx="12270">
                  <c:v>0.95678274966947796</c:v>
                </c:pt>
                <c:pt idx="12271">
                  <c:v>0.96970641406722702</c:v>
                </c:pt>
                <c:pt idx="12272">
                  <c:v>0.983688532382194</c:v>
                </c:pt>
                <c:pt idx="12273">
                  <c:v>0.99863045962692998</c:v>
                </c:pt>
                <c:pt idx="12274">
                  <c:v>1.01449894670475</c:v>
                </c:pt>
                <c:pt idx="12275">
                  <c:v>1.0312490715179301</c:v>
                </c:pt>
                <c:pt idx="12276">
                  <c:v>1.0488270830206901</c:v>
                </c:pt>
                <c:pt idx="12277">
                  <c:v>1.1008370892485799</c:v>
                </c:pt>
                <c:pt idx="12278">
                  <c:v>1.11826832644249</c:v>
                </c:pt>
                <c:pt idx="12279">
                  <c:v>1.1378976814861099</c:v>
                </c:pt>
                <c:pt idx="12280">
                  <c:v>1.15825649812119</c:v>
                </c:pt>
                <c:pt idx="12281">
                  <c:v>1.17795656966374</c:v>
                </c:pt>
                <c:pt idx="12282">
                  <c:v>1.19880141429652</c:v>
                </c:pt>
                <c:pt idx="12283">
                  <c:v>1.21986174134715</c:v>
                </c:pt>
                <c:pt idx="12284">
                  <c:v>1.2410581395254201</c:v>
                </c:pt>
                <c:pt idx="12285">
                  <c:v>1.3015311309836599</c:v>
                </c:pt>
                <c:pt idx="12286">
                  <c:v>1.3217582613622001</c:v>
                </c:pt>
                <c:pt idx="12287">
                  <c:v>1.3424906542705899</c:v>
                </c:pt>
                <c:pt idx="12288">
                  <c:v>1.3632432278080999</c:v>
                </c:pt>
                <c:pt idx="12289">
                  <c:v>1.3836581959765</c:v>
                </c:pt>
                <c:pt idx="12290">
                  <c:v>1.40367219866504</c:v>
                </c:pt>
                <c:pt idx="12291">
                  <c:v>1.42267415552948</c:v>
                </c:pt>
                <c:pt idx="12292">
                  <c:v>1.44215720562899</c:v>
                </c:pt>
                <c:pt idx="12293">
                  <c:v>1.4957241326729001</c:v>
                </c:pt>
                <c:pt idx="12294">
                  <c:v>1.51285892495862</c:v>
                </c:pt>
                <c:pt idx="12295">
                  <c:v>1.52928574922928</c:v>
                </c:pt>
                <c:pt idx="12296">
                  <c:v>1.5458190740862401</c:v>
                </c:pt>
                <c:pt idx="12297">
                  <c:v>1.5611142275821701</c:v>
                </c:pt>
                <c:pt idx="12298">
                  <c:v>1.5761168257231499</c:v>
                </c:pt>
                <c:pt idx="12299">
                  <c:v>1.5897124198866801</c:v>
                </c:pt>
                <c:pt idx="12300">
                  <c:v>1.60261571897906</c:v>
                </c:pt>
                <c:pt idx="12301">
                  <c:v>1.6429871748398901</c:v>
                </c:pt>
                <c:pt idx="12302">
                  <c:v>1.65448729203083</c:v>
                </c:pt>
                <c:pt idx="12303">
                  <c:v>1.6660398102935301</c:v>
                </c:pt>
                <c:pt idx="12304">
                  <c:v>1.67721043500238</c:v>
                </c:pt>
                <c:pt idx="12305">
                  <c:v>1.6880818671432101</c:v>
                </c:pt>
                <c:pt idx="12306">
                  <c:v>1.6980100509449501</c:v>
                </c:pt>
                <c:pt idx="12307">
                  <c:v>1.7085651422306001</c:v>
                </c:pt>
                <c:pt idx="12308">
                  <c:v>1.7191090590979099</c:v>
                </c:pt>
                <c:pt idx="12309">
                  <c:v>1.75509692516438</c:v>
                </c:pt>
                <c:pt idx="12310">
                  <c:v>1.7653930195829399</c:v>
                </c:pt>
                <c:pt idx="12311">
                  <c:v>1.7765963935988001</c:v>
                </c:pt>
                <c:pt idx="12312">
                  <c:v>1.7875498261379099</c:v>
                </c:pt>
                <c:pt idx="12313">
                  <c:v>1.7995859911841501</c:v>
                </c:pt>
                <c:pt idx="12314">
                  <c:v>1.81192930362853</c:v>
                </c:pt>
                <c:pt idx="12315">
                  <c:v>1.82503410248179</c:v>
                </c:pt>
                <c:pt idx="12316">
                  <c:v>1.8386949914692099</c:v>
                </c:pt>
                <c:pt idx="12317">
                  <c:v>1.88464713728525</c:v>
                </c:pt>
                <c:pt idx="12318">
                  <c:v>1.8978628227135901</c:v>
                </c:pt>
                <c:pt idx="12319">
                  <c:v>1.9129983549381799</c:v>
                </c:pt>
                <c:pt idx="12320">
                  <c:v>1.92853501393267</c:v>
                </c:pt>
                <c:pt idx="12321">
                  <c:v>1.9443933652135801</c:v>
                </c:pt>
                <c:pt idx="12322">
                  <c:v>1.96040098594394</c:v>
                </c:pt>
                <c:pt idx="12323">
                  <c:v>1.9762822726720599</c:v>
                </c:pt>
                <c:pt idx="12324">
                  <c:v>1.9921902833232299</c:v>
                </c:pt>
                <c:pt idx="12325">
                  <c:v>2.04206736096521</c:v>
                </c:pt>
                <c:pt idx="12326">
                  <c:v>2.057650384669</c:v>
                </c:pt>
                <c:pt idx="12327">
                  <c:v>2.0733879579868102</c:v>
                </c:pt>
                <c:pt idx="12328">
                  <c:v>2.0881868388906599</c:v>
                </c:pt>
                <c:pt idx="12329">
                  <c:v>2.1026783091193599</c:v>
                </c:pt>
                <c:pt idx="12330">
                  <c:v>2.1165121130656002</c:v>
                </c:pt>
                <c:pt idx="12331">
                  <c:v>2.1293792549495798</c:v>
                </c:pt>
                <c:pt idx="12332">
                  <c:v>2.1410181394035899</c:v>
                </c:pt>
                <c:pt idx="12333">
                  <c:v>2.1780934361836701</c:v>
                </c:pt>
                <c:pt idx="12334">
                  <c:v>2.1878881311233598</c:v>
                </c:pt>
                <c:pt idx="12335">
                  <c:v>2.1972114948538501</c:v>
                </c:pt>
                <c:pt idx="12336">
                  <c:v>2.20545767112919</c:v>
                </c:pt>
                <c:pt idx="12337">
                  <c:v>2.21234795370906</c:v>
                </c:pt>
                <c:pt idx="12338">
                  <c:v>2.2185243688902201</c:v>
                </c:pt>
                <c:pt idx="12339">
                  <c:v>2.2232903801416</c:v>
                </c:pt>
                <c:pt idx="12340">
                  <c:v>2.2270268133352999</c:v>
                </c:pt>
                <c:pt idx="12341">
                  <c:v>2.23947403032036</c:v>
                </c:pt>
                <c:pt idx="12342">
                  <c:v>2.2409439615259998</c:v>
                </c:pt>
                <c:pt idx="12343">
                  <c:v>2.2415387241450002</c:v>
                </c:pt>
                <c:pt idx="12344">
                  <c:v>2.2410697250032601</c:v>
                </c:pt>
                <c:pt idx="12345">
                  <c:v>2.2397167764076902</c:v>
                </c:pt>
                <c:pt idx="12346">
                  <c:v>2.2374625215805102</c:v>
                </c:pt>
                <c:pt idx="12347">
                  <c:v>2.2343684405775801</c:v>
                </c:pt>
                <c:pt idx="12348">
                  <c:v>2.2305134233279098</c:v>
                </c:pt>
                <c:pt idx="12349">
                  <c:v>2.22275117445013</c:v>
                </c:pt>
                <c:pt idx="12350">
                  <c:v>2.2177534047040401</c:v>
                </c:pt>
                <c:pt idx="12351">
                  <c:v>2.2122939655641001</c:v>
                </c:pt>
                <c:pt idx="12352">
                  <c:v>2.2063710901612601</c:v>
                </c:pt>
                <c:pt idx="12353">
                  <c:v>2.2003366706208798</c:v>
                </c:pt>
                <c:pt idx="12354">
                  <c:v>2.1939674621642999</c:v>
                </c:pt>
                <c:pt idx="12355">
                  <c:v>2.1877592428136499</c:v>
                </c:pt>
                <c:pt idx="12356">
                  <c:v>2.1816266500416601</c:v>
                </c:pt>
                <c:pt idx="12357">
                  <c:v>2.1696539126139101</c:v>
                </c:pt>
                <c:pt idx="12358">
                  <c:v>2.1639475629156601</c:v>
                </c:pt>
                <c:pt idx="12359">
                  <c:v>2.1587461068979898</c:v>
                </c:pt>
                <c:pt idx="12360">
                  <c:v>2.1539112733477701</c:v>
                </c:pt>
                <c:pt idx="12361">
                  <c:v>2.14966733607644</c:v>
                </c:pt>
                <c:pt idx="12362">
                  <c:v>2.1460771099530001</c:v>
                </c:pt>
                <c:pt idx="12363">
                  <c:v>2.1431782551766401</c:v>
                </c:pt>
                <c:pt idx="12364">
                  <c:v>2.1410091179888102</c:v>
                </c:pt>
                <c:pt idx="12365">
                  <c:v>2.1415270473065902</c:v>
                </c:pt>
                <c:pt idx="12366">
                  <c:v>2.1408376868249301</c:v>
                </c:pt>
                <c:pt idx="12367">
                  <c:v>2.14092918624298</c:v>
                </c:pt>
                <c:pt idx="12368">
                  <c:v>2.1419145483462301</c:v>
                </c:pt>
                <c:pt idx="12369">
                  <c:v>2.1435726937744399</c:v>
                </c:pt>
                <c:pt idx="12370">
                  <c:v>2.1459116224472901</c:v>
                </c:pt>
                <c:pt idx="12371">
                  <c:v>2.1491866969290898</c:v>
                </c:pt>
                <c:pt idx="12372">
                  <c:v>2.1529364089218501</c:v>
                </c:pt>
                <c:pt idx="12373">
                  <c:v>2.1692431530648202</c:v>
                </c:pt>
                <c:pt idx="12374">
                  <c:v>2.17414758371969</c:v>
                </c:pt>
                <c:pt idx="12375">
                  <c:v>2.17987431797641</c:v>
                </c:pt>
                <c:pt idx="12376">
                  <c:v>2.18606679386117</c:v>
                </c:pt>
                <c:pt idx="12377">
                  <c:v>2.1927434202960501</c:v>
                </c:pt>
                <c:pt idx="12378">
                  <c:v>2.1994377592127301</c:v>
                </c:pt>
                <c:pt idx="12379">
                  <c:v>2.2070072735220898</c:v>
                </c:pt>
                <c:pt idx="12380">
                  <c:v>2.2145460817385598</c:v>
                </c:pt>
                <c:pt idx="12381">
                  <c:v>2.3435616822015701</c:v>
                </c:pt>
                <c:pt idx="12382">
                  <c:v>2.3504276728979199</c:v>
                </c:pt>
                <c:pt idx="12383">
                  <c:v>2.3593725192822999</c:v>
                </c:pt>
                <c:pt idx="12384">
                  <c:v>2.3681375576497499</c:v>
                </c:pt>
                <c:pt idx="12385">
                  <c:v>2.3777139555144902</c:v>
                </c:pt>
                <c:pt idx="12386">
                  <c:v>2.3872034401178999</c:v>
                </c:pt>
                <c:pt idx="12387">
                  <c:v>2.3978084990560702</c:v>
                </c:pt>
                <c:pt idx="12388">
                  <c:v>2.4082587731245502</c:v>
                </c:pt>
                <c:pt idx="12389">
                  <c:v>2.4439279929889399</c:v>
                </c:pt>
                <c:pt idx="12390">
                  <c:v>2.45559150541381</c:v>
                </c:pt>
                <c:pt idx="12391">
                  <c:v>2.4679888697582202</c:v>
                </c:pt>
                <c:pt idx="12392">
                  <c:v>2.4819061081478901</c:v>
                </c:pt>
                <c:pt idx="12393">
                  <c:v>2.4960941527365601</c:v>
                </c:pt>
                <c:pt idx="12394">
                  <c:v>2.5115648603941998</c:v>
                </c:pt>
                <c:pt idx="12395">
                  <c:v>2.5287551497046499</c:v>
                </c:pt>
                <c:pt idx="12396">
                  <c:v>2.5463947196516301</c:v>
                </c:pt>
                <c:pt idx="12397">
                  <c:v>2.6079548253263098</c:v>
                </c:pt>
                <c:pt idx="12398">
                  <c:v>2.6279859707669102</c:v>
                </c:pt>
                <c:pt idx="12399">
                  <c:v>2.6505610382218801</c:v>
                </c:pt>
                <c:pt idx="12400">
                  <c:v>2.6747312200694999</c:v>
                </c:pt>
                <c:pt idx="12401">
                  <c:v>2.6993145861302401</c:v>
                </c:pt>
                <c:pt idx="12402">
                  <c:v>2.7264501530800498</c:v>
                </c:pt>
                <c:pt idx="12403">
                  <c:v>2.7556597950802</c:v>
                </c:pt>
                <c:pt idx="12404">
                  <c:v>2.78648553701216</c:v>
                </c:pt>
                <c:pt idx="12405">
                  <c:v>2.8872429706259801</c:v>
                </c:pt>
                <c:pt idx="12406">
                  <c:v>2.9195956408858201</c:v>
                </c:pt>
                <c:pt idx="12407">
                  <c:v>2.9538215163704602</c:v>
                </c:pt>
                <c:pt idx="12408">
                  <c:v>2.9904090926234699</c:v>
                </c:pt>
                <c:pt idx="12409">
                  <c:v>3.02694249207258</c:v>
                </c:pt>
                <c:pt idx="12410">
                  <c:v>3.06561171560667</c:v>
                </c:pt>
                <c:pt idx="12411">
                  <c:v>3.1050717400846302</c:v>
                </c:pt>
                <c:pt idx="12412">
                  <c:v>3.14513506542685</c:v>
                </c:pt>
                <c:pt idx="12413">
                  <c:v>3.2684676714218002</c:v>
                </c:pt>
                <c:pt idx="12414">
                  <c:v>3.3092146017186099</c:v>
                </c:pt>
                <c:pt idx="12415">
                  <c:v>3.3480635123990501</c:v>
                </c:pt>
                <c:pt idx="12416">
                  <c:v>3.38842148996615</c:v>
                </c:pt>
                <c:pt idx="12417">
                  <c:v>3.42839170614111</c:v>
                </c:pt>
                <c:pt idx="12418">
                  <c:v>3.4677713203223401</c:v>
                </c:pt>
                <c:pt idx="12419">
                  <c:v>3.5063712970923402</c:v>
                </c:pt>
                <c:pt idx="12420">
                  <c:v>3.5438200328787501</c:v>
                </c:pt>
                <c:pt idx="12421">
                  <c:v>3.6589279680316298</c:v>
                </c:pt>
                <c:pt idx="12422">
                  <c:v>3.69031227822025</c:v>
                </c:pt>
                <c:pt idx="12423">
                  <c:v>3.72362265811645</c:v>
                </c:pt>
                <c:pt idx="12424">
                  <c:v>3.7546675945994998</c:v>
                </c:pt>
                <c:pt idx="12425">
                  <c:v>3.78341035757439</c:v>
                </c:pt>
                <c:pt idx="12426">
                  <c:v>3.8109502300833902</c:v>
                </c:pt>
                <c:pt idx="12427">
                  <c:v>3.8370229434920802</c:v>
                </c:pt>
                <c:pt idx="12428">
                  <c:v>3.8611531431691102</c:v>
                </c:pt>
                <c:pt idx="12429">
                  <c:v>3.9352846713897298</c:v>
                </c:pt>
                <c:pt idx="12430">
                  <c:v>3.95436480839723</c:v>
                </c:pt>
                <c:pt idx="12431">
                  <c:v>3.9727146215859799</c:v>
                </c:pt>
                <c:pt idx="12432">
                  <c:v>3.98829949622613</c:v>
                </c:pt>
                <c:pt idx="12433">
                  <c:v>4.0032077200685299</c:v>
                </c:pt>
                <c:pt idx="12434">
                  <c:v>4.0165284338982801</c:v>
                </c:pt>
                <c:pt idx="12435">
                  <c:v>4.0285138301162</c:v>
                </c:pt>
                <c:pt idx="12436">
                  <c:v>4.0389975062573598</c:v>
                </c:pt>
                <c:pt idx="12437">
                  <c:v>4.0784973350943199</c:v>
                </c:pt>
                <c:pt idx="12438">
                  <c:v>4.0866541216965002</c:v>
                </c:pt>
                <c:pt idx="12439">
                  <c:v>4.0941987087034803</c:v>
                </c:pt>
                <c:pt idx="12440">
                  <c:v>4.1018913368006</c:v>
                </c:pt>
                <c:pt idx="12441">
                  <c:v>4.1093166644646599</c:v>
                </c:pt>
                <c:pt idx="12442">
                  <c:v>4.1166652422794003</c:v>
                </c:pt>
                <c:pt idx="12443">
                  <c:v>4.1241879743593</c:v>
                </c:pt>
                <c:pt idx="12444">
                  <c:v>4.1318400736045904</c:v>
                </c:pt>
                <c:pt idx="12445">
                  <c:v>4.1683322037199604</c:v>
                </c:pt>
                <c:pt idx="12446">
                  <c:v>4.17609940404932</c:v>
                </c:pt>
                <c:pt idx="12447">
                  <c:v>4.1860736741309701</c:v>
                </c:pt>
                <c:pt idx="12448">
                  <c:v>4.1970735510885699</c:v>
                </c:pt>
                <c:pt idx="12449">
                  <c:v>4.2092121326759004</c:v>
                </c:pt>
                <c:pt idx="12450">
                  <c:v>4.2225765739229004</c:v>
                </c:pt>
                <c:pt idx="12451">
                  <c:v>4.23734227884262</c:v>
                </c:pt>
                <c:pt idx="12452">
                  <c:v>4.2521673748605098</c:v>
                </c:pt>
                <c:pt idx="12453">
                  <c:v>4.3145196796881997</c:v>
                </c:pt>
                <c:pt idx="12454">
                  <c:v>4.3321506840981598</c:v>
                </c:pt>
                <c:pt idx="12455">
                  <c:v>4.3513645873263904</c:v>
                </c:pt>
                <c:pt idx="12456">
                  <c:v>4.3728981094578003</c:v>
                </c:pt>
                <c:pt idx="12457">
                  <c:v>4.3943380409352901</c:v>
                </c:pt>
                <c:pt idx="12458">
                  <c:v>4.4183895569227403</c:v>
                </c:pt>
                <c:pt idx="12459">
                  <c:v>4.4415997314546196</c:v>
                </c:pt>
                <c:pt idx="12460">
                  <c:v>4.4662184954612698</c:v>
                </c:pt>
                <c:pt idx="12461">
                  <c:v>4.5502257943395898</c:v>
                </c:pt>
                <c:pt idx="12462">
                  <c:v>4.5742144606634998</c:v>
                </c:pt>
                <c:pt idx="12463">
                  <c:v>4.5997208597122299</c:v>
                </c:pt>
                <c:pt idx="12464">
                  <c:v>4.6242433759668904</c:v>
                </c:pt>
                <c:pt idx="12465">
                  <c:v>4.6493958053195303</c:v>
                </c:pt>
                <c:pt idx="12466">
                  <c:v>4.6741251326051403</c:v>
                </c:pt>
                <c:pt idx="12467">
                  <c:v>4.69735672337299</c:v>
                </c:pt>
                <c:pt idx="12468">
                  <c:v>4.72071949430185</c:v>
                </c:pt>
                <c:pt idx="12469">
                  <c:v>4.7976829313936697</c:v>
                </c:pt>
                <c:pt idx="12470">
                  <c:v>4.8170807651613101</c:v>
                </c:pt>
                <c:pt idx="12471">
                  <c:v>4.8373518328146998</c:v>
                </c:pt>
                <c:pt idx="12472">
                  <c:v>4.8563362163337702</c:v>
                </c:pt>
                <c:pt idx="12473">
                  <c:v>4.87397672745786</c:v>
                </c:pt>
                <c:pt idx="12474">
                  <c:v>4.8897285402862503</c:v>
                </c:pt>
                <c:pt idx="12475">
                  <c:v>4.9050254594851497</c:v>
                </c:pt>
                <c:pt idx="12476">
                  <c:v>4.9180782548086999</c:v>
                </c:pt>
                <c:pt idx="12477">
                  <c:v>4.9647544957473997</c:v>
                </c:pt>
                <c:pt idx="12478">
                  <c:v>4.9754031724750298</c:v>
                </c:pt>
                <c:pt idx="12479">
                  <c:v>4.9852328251880396</c:v>
                </c:pt>
                <c:pt idx="12480">
                  <c:v>4.9931934420725996</c:v>
                </c:pt>
                <c:pt idx="12481">
                  <c:v>5.0005931865028703</c:v>
                </c:pt>
                <c:pt idx="12482">
                  <c:v>5.0062811422683398</c:v>
                </c:pt>
                <c:pt idx="12483">
                  <c:v>5.01161259274798</c:v>
                </c:pt>
                <c:pt idx="12484">
                  <c:v>5.01521889764338</c:v>
                </c:pt>
                <c:pt idx="12485">
                  <c:v>5.0366138667688896</c:v>
                </c:pt>
                <c:pt idx="12486">
                  <c:v>5.0385371986999798</c:v>
                </c:pt>
                <c:pt idx="12487">
                  <c:v>5.04009483816687</c:v>
                </c:pt>
                <c:pt idx="12488">
                  <c:v>5.0409872588596398</c:v>
                </c:pt>
                <c:pt idx="12489">
                  <c:v>5.0413214400751398</c:v>
                </c:pt>
                <c:pt idx="12490">
                  <c:v>5.0408763023481704</c:v>
                </c:pt>
                <c:pt idx="12491">
                  <c:v>5.0402704516014101</c:v>
                </c:pt>
                <c:pt idx="12492">
                  <c:v>5.0392905710702003</c:v>
                </c:pt>
                <c:pt idx="12493">
                  <c:v>5.0474545138346896</c:v>
                </c:pt>
                <c:pt idx="12494">
                  <c:v>5.0459019373166898</c:v>
                </c:pt>
                <c:pt idx="12495">
                  <c:v>5.0441711367637296</c:v>
                </c:pt>
                <c:pt idx="12496">
                  <c:v>5.04232279026344</c:v>
                </c:pt>
                <c:pt idx="12497">
                  <c:v>5.0404499219930203</c:v>
                </c:pt>
                <c:pt idx="12498">
                  <c:v>5.0384847901083001</c:v>
                </c:pt>
                <c:pt idx="12499">
                  <c:v>5.0365459482290804</c:v>
                </c:pt>
                <c:pt idx="12500">
                  <c:v>5.0345097311816396</c:v>
                </c:pt>
                <c:pt idx="12501">
                  <c:v>5.0396410007296897</c:v>
                </c:pt>
                <c:pt idx="12502">
                  <c:v>5.0376773597391598</c:v>
                </c:pt>
                <c:pt idx="12503">
                  <c:v>5.0359312331921204</c:v>
                </c:pt>
                <c:pt idx="12504">
                  <c:v>5.0341496126673499</c:v>
                </c:pt>
                <c:pt idx="12505">
                  <c:v>5.03236613625839</c:v>
                </c:pt>
                <c:pt idx="12506">
                  <c:v>5.0307912242686799</c:v>
                </c:pt>
                <c:pt idx="12507">
                  <c:v>5.0290936988845099</c:v>
                </c:pt>
                <c:pt idx="12508">
                  <c:v>5.02760408031941</c:v>
                </c:pt>
                <c:pt idx="12509">
                  <c:v>5.0326817840023699</c:v>
                </c:pt>
                <c:pt idx="12510">
                  <c:v>5.0310594283868504</c:v>
                </c:pt>
                <c:pt idx="12511">
                  <c:v>5.0294553011216996</c:v>
                </c:pt>
                <c:pt idx="12512">
                  <c:v>5.0278837864040202</c:v>
                </c:pt>
                <c:pt idx="12513">
                  <c:v>5.02638494569511</c:v>
                </c:pt>
                <c:pt idx="12514">
                  <c:v>5.0246902531673499</c:v>
                </c:pt>
                <c:pt idx="12515">
                  <c:v>5.02302408306989</c:v>
                </c:pt>
                <c:pt idx="12516">
                  <c:v>5.0212894844656502</c:v>
                </c:pt>
                <c:pt idx="12517">
                  <c:v>5.0251919302925501</c:v>
                </c:pt>
                <c:pt idx="12518">
                  <c:v>5.0231596758354504</c:v>
                </c:pt>
                <c:pt idx="12519">
                  <c:v>5.0210261500990399</c:v>
                </c:pt>
                <c:pt idx="12520">
                  <c:v>5.01890696765662</c:v>
                </c:pt>
                <c:pt idx="12521">
                  <c:v>5.0166841064551297</c:v>
                </c:pt>
                <c:pt idx="12522">
                  <c:v>5.0143633571457897</c:v>
                </c:pt>
                <c:pt idx="12523">
                  <c:v>5.0119234284090499</c:v>
                </c:pt>
                <c:pt idx="12524">
                  <c:v>5.0093347383873397</c:v>
                </c:pt>
                <c:pt idx="12525">
                  <c:v>5.0112670814635303</c:v>
                </c:pt>
                <c:pt idx="12526">
                  <c:v>5.00852452012135</c:v>
                </c:pt>
                <c:pt idx="12527">
                  <c:v>5.0058149635738198</c:v>
                </c:pt>
                <c:pt idx="12528">
                  <c:v>5.0029788327130102</c:v>
                </c:pt>
                <c:pt idx="12529">
                  <c:v>5.0001381959873097</c:v>
                </c:pt>
                <c:pt idx="12530">
                  <c:v>4.9973664475350903</c:v>
                </c:pt>
                <c:pt idx="12531">
                  <c:v>4.9945136016241403</c:v>
                </c:pt>
                <c:pt idx="12532">
                  <c:v>4.9917191329970896</c:v>
                </c:pt>
                <c:pt idx="12533">
                  <c:v>4.9937411300938503</c:v>
                </c:pt>
                <c:pt idx="12534">
                  <c:v>4.99101174537922</c:v>
                </c:pt>
                <c:pt idx="12535">
                  <c:v>4.9882098304981302</c:v>
                </c:pt>
                <c:pt idx="12536">
                  <c:v>4.9855637373380803</c:v>
                </c:pt>
                <c:pt idx="12537">
                  <c:v>4.9829967697136404</c:v>
                </c:pt>
                <c:pt idx="12538">
                  <c:v>4.9803663508862002</c:v>
                </c:pt>
                <c:pt idx="12539">
                  <c:v>4.97790974289736</c:v>
                </c:pt>
                <c:pt idx="12540">
                  <c:v>4.97536586937498</c:v>
                </c:pt>
                <c:pt idx="12541">
                  <c:v>4.9785107232614703</c:v>
                </c:pt>
                <c:pt idx="12542">
                  <c:v>4.9760271834875098</c:v>
                </c:pt>
                <c:pt idx="12543">
                  <c:v>4.9737274416363402</c:v>
                </c:pt>
                <c:pt idx="12544">
                  <c:v>4.9712732323854203</c:v>
                </c:pt>
                <c:pt idx="12545">
                  <c:v>4.9689467311422897</c:v>
                </c:pt>
                <c:pt idx="12546">
                  <c:v>4.9664811716100798</c:v>
                </c:pt>
                <c:pt idx="12547">
                  <c:v>4.9641061541739502</c:v>
                </c:pt>
                <c:pt idx="12548">
                  <c:v>4.9616290852035299</c:v>
                </c:pt>
                <c:pt idx="12549">
                  <c:v>4.9638812464232096</c:v>
                </c:pt>
                <c:pt idx="12550">
                  <c:v>4.9613066526704603</c:v>
                </c:pt>
                <c:pt idx="12551">
                  <c:v>4.9586747238183104</c:v>
                </c:pt>
                <c:pt idx="12552">
                  <c:v>4.9559791198309799</c:v>
                </c:pt>
                <c:pt idx="12553">
                  <c:v>4.9531944286453404</c:v>
                </c:pt>
                <c:pt idx="12554">
                  <c:v>4.95024002918555</c:v>
                </c:pt>
                <c:pt idx="12555">
                  <c:v>4.9473036032596296</c:v>
                </c:pt>
                <c:pt idx="12556">
                  <c:v>4.9442930350808796</c:v>
                </c:pt>
                <c:pt idx="12557">
                  <c:v>4.9440621829272997</c:v>
                </c:pt>
                <c:pt idx="12558">
                  <c:v>4.9408677534990497</c:v>
                </c:pt>
                <c:pt idx="12559">
                  <c:v>4.9377528590740898</c:v>
                </c:pt>
                <c:pt idx="12560">
                  <c:v>4.9345695119380597</c:v>
                </c:pt>
                <c:pt idx="12561">
                  <c:v>4.9314791184129101</c:v>
                </c:pt>
                <c:pt idx="12562">
                  <c:v>4.9283644968694498</c:v>
                </c:pt>
                <c:pt idx="12563">
                  <c:v>4.9254084572012502</c:v>
                </c:pt>
                <c:pt idx="12564">
                  <c:v>4.9225886600089099</c:v>
                </c:pt>
                <c:pt idx="12565">
                  <c:v>4.9229968643604902</c:v>
                </c:pt>
                <c:pt idx="12566">
                  <c:v>4.9204549263394997</c:v>
                </c:pt>
                <c:pt idx="12567">
                  <c:v>4.9182286195498701</c:v>
                </c:pt>
                <c:pt idx="12568">
                  <c:v>4.9162630248137296</c:v>
                </c:pt>
                <c:pt idx="12569">
                  <c:v>4.9145241334798797</c:v>
                </c:pt>
                <c:pt idx="12570">
                  <c:v>4.9131024036799102</c:v>
                </c:pt>
                <c:pt idx="12571">
                  <c:v>4.9121040536945504</c:v>
                </c:pt>
                <c:pt idx="12572">
                  <c:v>4.9114150215713899</c:v>
                </c:pt>
                <c:pt idx="12573">
                  <c:v>4.9187786144629904</c:v>
                </c:pt>
                <c:pt idx="12574">
                  <c:v>4.9187341102867697</c:v>
                </c:pt>
                <c:pt idx="12575">
                  <c:v>4.9193085616210004</c:v>
                </c:pt>
                <c:pt idx="12576">
                  <c:v>4.9198663853972899</c:v>
                </c:pt>
                <c:pt idx="12577">
                  <c:v>4.92096387409575</c:v>
                </c:pt>
                <c:pt idx="12578">
                  <c:v>4.9222672466130604</c:v>
                </c:pt>
                <c:pt idx="12579">
                  <c:v>4.92390870755934</c:v>
                </c:pt>
                <c:pt idx="12580">
                  <c:v>4.9257983843589601</c:v>
                </c:pt>
                <c:pt idx="12581">
                  <c:v>4.9406749664938401</c:v>
                </c:pt>
                <c:pt idx="12582">
                  <c:v>4.9422882763196796</c:v>
                </c:pt>
                <c:pt idx="12583">
                  <c:v>4.9445770076624003</c:v>
                </c:pt>
                <c:pt idx="12584">
                  <c:v>4.9470090540156697</c:v>
                </c:pt>
                <c:pt idx="12585">
                  <c:v>4.9492348308654499</c:v>
                </c:pt>
                <c:pt idx="12586">
                  <c:v>4.9515060864548399</c:v>
                </c:pt>
                <c:pt idx="12587">
                  <c:v>4.9537188385368198</c:v>
                </c:pt>
                <c:pt idx="12588">
                  <c:v>4.9557705553272697</c:v>
                </c:pt>
                <c:pt idx="12589">
                  <c:v>4.97064911747833</c:v>
                </c:pt>
                <c:pt idx="12590">
                  <c:v>4.9716520671866897</c:v>
                </c:pt>
                <c:pt idx="12591">
                  <c:v>4.9728834823557797</c:v>
                </c:pt>
                <c:pt idx="12592">
                  <c:v>4.9737298031879398</c:v>
                </c:pt>
                <c:pt idx="12593">
                  <c:v>4.9741713291966203</c:v>
                </c:pt>
                <c:pt idx="12594">
                  <c:v>4.9741146506270502</c:v>
                </c:pt>
                <c:pt idx="12595">
                  <c:v>4.9735052591728</c:v>
                </c:pt>
                <c:pt idx="12596">
                  <c:v>4.9720999318684997</c:v>
                </c:pt>
                <c:pt idx="12597">
                  <c:v>4.9760907935075496</c:v>
                </c:pt>
                <c:pt idx="12598">
                  <c:v>4.9734649332196499</c:v>
                </c:pt>
                <c:pt idx="12599">
                  <c:v>4.9701581702391104</c:v>
                </c:pt>
                <c:pt idx="12600">
                  <c:v>4.96603731608048</c:v>
                </c:pt>
                <c:pt idx="12601">
                  <c:v>4.9610708525718801</c:v>
                </c:pt>
                <c:pt idx="12602">
                  <c:v>4.9552185725737097</c:v>
                </c:pt>
                <c:pt idx="12603">
                  <c:v>4.9483957403941403</c:v>
                </c:pt>
                <c:pt idx="12604">
                  <c:v>4.9406187551187397</c:v>
                </c:pt>
                <c:pt idx="12605">
                  <c:v>4.92339553904268</c:v>
                </c:pt>
                <c:pt idx="12606">
                  <c:v>4.9136814927218699</c:v>
                </c:pt>
                <c:pt idx="12607">
                  <c:v>4.9025962420300004</c:v>
                </c:pt>
                <c:pt idx="12608">
                  <c:v>4.8903582066885596</c:v>
                </c:pt>
                <c:pt idx="12609">
                  <c:v>4.87694601618586</c:v>
                </c:pt>
                <c:pt idx="12610">
                  <c:v>4.8623040753294102</c:v>
                </c:pt>
                <c:pt idx="12611">
                  <c:v>4.8464718539444798</c:v>
                </c:pt>
                <c:pt idx="12612">
                  <c:v>4.82964540101894</c:v>
                </c:pt>
                <c:pt idx="12613">
                  <c:v>4.7838455322395497</c:v>
                </c:pt>
                <c:pt idx="12614">
                  <c:v>4.7658305672824302</c:v>
                </c:pt>
                <c:pt idx="12615">
                  <c:v>4.7454008818149997</c:v>
                </c:pt>
                <c:pt idx="12616">
                  <c:v>4.72385304494673</c:v>
                </c:pt>
                <c:pt idx="12617">
                  <c:v>4.7016221866346104</c:v>
                </c:pt>
                <c:pt idx="12618">
                  <c:v>4.6782522049961104</c:v>
                </c:pt>
                <c:pt idx="12619">
                  <c:v>4.6539852762228104</c:v>
                </c:pt>
                <c:pt idx="12620">
                  <c:v>4.6299512482124099</c:v>
                </c:pt>
                <c:pt idx="12621">
                  <c:v>4.5612810441512401</c:v>
                </c:pt>
                <c:pt idx="12622">
                  <c:v>4.5371399685905898</c:v>
                </c:pt>
                <c:pt idx="12623">
                  <c:v>4.5106965168456998</c:v>
                </c:pt>
                <c:pt idx="12624">
                  <c:v>4.4840013069349496</c:v>
                </c:pt>
                <c:pt idx="12625">
                  <c:v>4.4571646051074296</c:v>
                </c:pt>
                <c:pt idx="12626">
                  <c:v>4.4302995075738201</c:v>
                </c:pt>
                <c:pt idx="12627">
                  <c:v>4.4035177508544701</c:v>
                </c:pt>
                <c:pt idx="12628">
                  <c:v>4.3781391179407798</c:v>
                </c:pt>
                <c:pt idx="12629">
                  <c:v>4.3076949589376197</c:v>
                </c:pt>
                <c:pt idx="12630">
                  <c:v>4.2821706077470196</c:v>
                </c:pt>
                <c:pt idx="12631">
                  <c:v>4.25744812742309</c:v>
                </c:pt>
                <c:pt idx="12632">
                  <c:v>4.2323667501610398</c:v>
                </c:pt>
                <c:pt idx="12633">
                  <c:v>4.2088514545198201</c:v>
                </c:pt>
                <c:pt idx="12634">
                  <c:v>4.1860466167371202</c:v>
                </c:pt>
                <c:pt idx="12635">
                  <c:v>4.1630033713091503</c:v>
                </c:pt>
                <c:pt idx="12636">
                  <c:v>4.1418716806872</c:v>
                </c:pt>
                <c:pt idx="12637">
                  <c:v>3.9985999171384701</c:v>
                </c:pt>
                <c:pt idx="12638">
                  <c:v>3.98603188475871</c:v>
                </c:pt>
                <c:pt idx="12639">
                  <c:v>3.9672695528211701</c:v>
                </c:pt>
                <c:pt idx="12640">
                  <c:v>3.9493270025961702</c:v>
                </c:pt>
                <c:pt idx="12641">
                  <c:v>3.9322392848125598</c:v>
                </c:pt>
                <c:pt idx="12642">
                  <c:v>3.9165082951252201</c:v>
                </c:pt>
                <c:pt idx="12643">
                  <c:v>3.9010173855644799</c:v>
                </c:pt>
                <c:pt idx="12644">
                  <c:v>3.8859661371181198</c:v>
                </c:pt>
                <c:pt idx="12645">
                  <c:v>3.84849023267489</c:v>
                </c:pt>
                <c:pt idx="12646">
                  <c:v>3.8353065717352099</c:v>
                </c:pt>
                <c:pt idx="12647">
                  <c:v>3.82147147147468</c:v>
                </c:pt>
                <c:pt idx="12648">
                  <c:v>3.8080973734100998</c:v>
                </c:pt>
                <c:pt idx="12649">
                  <c:v>3.7942996123720101</c:v>
                </c:pt>
                <c:pt idx="12650">
                  <c:v>3.7807583045426498</c:v>
                </c:pt>
                <c:pt idx="12651">
                  <c:v>3.7667480143290399</c:v>
                </c:pt>
                <c:pt idx="12652">
                  <c:v>3.7529776967951198</c:v>
                </c:pt>
                <c:pt idx="12653">
                  <c:v>3.7158097656876401</c:v>
                </c:pt>
                <c:pt idx="12654">
                  <c:v>3.7018146181521598</c:v>
                </c:pt>
                <c:pt idx="12655">
                  <c:v>3.6866582672595301</c:v>
                </c:pt>
                <c:pt idx="12656">
                  <c:v>3.6705314906081199</c:v>
                </c:pt>
                <c:pt idx="12657">
                  <c:v>3.6544384909922201</c:v>
                </c:pt>
                <c:pt idx="12658">
                  <c:v>3.6370832809838798</c:v>
                </c:pt>
                <c:pt idx="12659">
                  <c:v>3.61936071030114</c:v>
                </c:pt>
                <c:pt idx="12660">
                  <c:v>3.6017532431572299</c:v>
                </c:pt>
                <c:pt idx="12661">
                  <c:v>3.5516040879010098</c:v>
                </c:pt>
                <c:pt idx="12662">
                  <c:v>3.53298799718694</c:v>
                </c:pt>
                <c:pt idx="12663">
                  <c:v>3.5132335265756298</c:v>
                </c:pt>
                <c:pt idx="12664">
                  <c:v>3.4930622519842802</c:v>
                </c:pt>
                <c:pt idx="12665">
                  <c:v>3.47264303117958</c:v>
                </c:pt>
                <c:pt idx="12666">
                  <c:v>3.4525938547111799</c:v>
                </c:pt>
                <c:pt idx="12667">
                  <c:v>3.4317166887203698</c:v>
                </c:pt>
                <c:pt idx="12668">
                  <c:v>3.4114976532750001</c:v>
                </c:pt>
                <c:pt idx="12669">
                  <c:v>3.3579150420137198</c:v>
                </c:pt>
                <c:pt idx="12670">
                  <c:v>3.3376864424054999</c:v>
                </c:pt>
                <c:pt idx="12671">
                  <c:v>3.3186998765768401</c:v>
                </c:pt>
                <c:pt idx="12672">
                  <c:v>3.29925645287239</c:v>
                </c:pt>
                <c:pt idx="12673">
                  <c:v>3.2814666977318199</c:v>
                </c:pt>
                <c:pt idx="12674">
                  <c:v>3.2638086595894502</c:v>
                </c:pt>
                <c:pt idx="12675">
                  <c:v>3.2476857246583601</c:v>
                </c:pt>
                <c:pt idx="12676">
                  <c:v>3.2324390658640398</c:v>
                </c:pt>
                <c:pt idx="12677">
                  <c:v>3.1936115197410802</c:v>
                </c:pt>
                <c:pt idx="12678">
                  <c:v>3.1804378081807201</c:v>
                </c:pt>
                <c:pt idx="12679">
                  <c:v>3.1678826672073002</c:v>
                </c:pt>
                <c:pt idx="12680">
                  <c:v>3.1568424502000201</c:v>
                </c:pt>
                <c:pt idx="12681">
                  <c:v>3.14679407003934</c:v>
                </c:pt>
                <c:pt idx="12682">
                  <c:v>3.1374464984786701</c:v>
                </c:pt>
                <c:pt idx="12683">
                  <c:v>3.1292833983072099</c:v>
                </c:pt>
                <c:pt idx="12684">
                  <c:v>3.1219869721100602</c:v>
                </c:pt>
                <c:pt idx="12685">
                  <c:v>3.1068499698996601</c:v>
                </c:pt>
                <c:pt idx="12686">
                  <c:v>3.1011676700218702</c:v>
                </c:pt>
                <c:pt idx="12687">
                  <c:v>3.0961289207965801</c:v>
                </c:pt>
                <c:pt idx="12688">
                  <c:v>3.0915685968819302</c:v>
                </c:pt>
                <c:pt idx="12689">
                  <c:v>3.087500168154</c:v>
                </c:pt>
                <c:pt idx="12690">
                  <c:v>3.08387535233779</c:v>
                </c:pt>
                <c:pt idx="12691">
                  <c:v>3.0805963759625201</c:v>
                </c:pt>
                <c:pt idx="12692">
                  <c:v>3.0775989637835699</c:v>
                </c:pt>
                <c:pt idx="12693">
                  <c:v>3.0740585687713402</c:v>
                </c:pt>
                <c:pt idx="12694">
                  <c:v>3.07143074872508</c:v>
                </c:pt>
                <c:pt idx="12695">
                  <c:v>3.0689120672424499</c:v>
                </c:pt>
                <c:pt idx="12696">
                  <c:v>3.0664683067016698</c:v>
                </c:pt>
                <c:pt idx="12697">
                  <c:v>3.0640624713292102</c:v>
                </c:pt>
                <c:pt idx="12698">
                  <c:v>3.06161690614476</c:v>
                </c:pt>
                <c:pt idx="12699">
                  <c:v>3.0591510616934898</c:v>
                </c:pt>
                <c:pt idx="12700">
                  <c:v>3.0566287301751101</c:v>
                </c:pt>
                <c:pt idx="12701">
                  <c:v>3.0542911251170901</c:v>
                </c:pt>
                <c:pt idx="12702">
                  <c:v>3.0515470599959902</c:v>
                </c:pt>
                <c:pt idx="12703">
                  <c:v>3.0486750881041802</c:v>
                </c:pt>
                <c:pt idx="12704">
                  <c:v>3.0456505655277799</c:v>
                </c:pt>
                <c:pt idx="12705">
                  <c:v>3.0424898223603001</c:v>
                </c:pt>
                <c:pt idx="12706">
                  <c:v>3.0391084577949998</c:v>
                </c:pt>
                <c:pt idx="12707">
                  <c:v>3.0355310578312</c:v>
                </c:pt>
                <c:pt idx="12708">
                  <c:v>3.03171635666203</c:v>
                </c:pt>
                <c:pt idx="12709">
                  <c:v>3.0253242242585499</c:v>
                </c:pt>
                <c:pt idx="12710">
                  <c:v>3.0210027211436898</c:v>
                </c:pt>
                <c:pt idx="12711">
                  <c:v>3.01633543832902</c:v>
                </c:pt>
                <c:pt idx="12712">
                  <c:v>3.0114082495178698</c:v>
                </c:pt>
                <c:pt idx="12713">
                  <c:v>3.0060424060164399</c:v>
                </c:pt>
                <c:pt idx="12714">
                  <c:v>3.00043863388469</c:v>
                </c:pt>
                <c:pt idx="12715">
                  <c:v>2.9943819521204298</c:v>
                </c:pt>
                <c:pt idx="12716">
                  <c:v>2.9879467486098901</c:v>
                </c:pt>
                <c:pt idx="12717">
                  <c:v>2.9732312747888501</c:v>
                </c:pt>
                <c:pt idx="12718">
                  <c:v>2.9663036334791801</c:v>
                </c:pt>
                <c:pt idx="12719">
                  <c:v>2.9589614467234102</c:v>
                </c:pt>
                <c:pt idx="12720">
                  <c:v>2.9510595725017001</c:v>
                </c:pt>
                <c:pt idx="12721">
                  <c:v>2.9428323802098801</c:v>
                </c:pt>
                <c:pt idx="12722">
                  <c:v>2.9343115179545198</c:v>
                </c:pt>
                <c:pt idx="12723">
                  <c:v>2.9255347231441098</c:v>
                </c:pt>
                <c:pt idx="12724">
                  <c:v>2.9165580145004499</c:v>
                </c:pt>
                <c:pt idx="12725">
                  <c:v>2.8948320411685802</c:v>
                </c:pt>
                <c:pt idx="12726">
                  <c:v>2.8861886203300302</c:v>
                </c:pt>
                <c:pt idx="12727">
                  <c:v>2.8769518197131001</c:v>
                </c:pt>
                <c:pt idx="12728">
                  <c:v>2.8677522379104898</c:v>
                </c:pt>
                <c:pt idx="12729">
                  <c:v>2.8586793229944099</c:v>
                </c:pt>
                <c:pt idx="12730">
                  <c:v>2.8497216183313099</c:v>
                </c:pt>
                <c:pt idx="12731">
                  <c:v>2.8412984832452599</c:v>
                </c:pt>
                <c:pt idx="12732">
                  <c:v>2.8332331839731699</c:v>
                </c:pt>
                <c:pt idx="12733">
                  <c:v>2.81544218506505</c:v>
                </c:pt>
                <c:pt idx="12734">
                  <c:v>2.8084074562349399</c:v>
                </c:pt>
                <c:pt idx="12735">
                  <c:v>2.8017824529343902</c:v>
                </c:pt>
                <c:pt idx="12736">
                  <c:v>2.7958592727342801</c:v>
                </c:pt>
                <c:pt idx="12737">
                  <c:v>2.7906799325131502</c:v>
                </c:pt>
                <c:pt idx="12738">
                  <c:v>2.7863935025678099</c:v>
                </c:pt>
                <c:pt idx="12739">
                  <c:v>2.7828832097804201</c:v>
                </c:pt>
                <c:pt idx="12740">
                  <c:v>2.7802442504615601</c:v>
                </c:pt>
                <c:pt idx="12741">
                  <c:v>2.7805819628886201</c:v>
                </c:pt>
                <c:pt idx="12742">
                  <c:v>2.7796733213746601</c:v>
                </c:pt>
                <c:pt idx="12743">
                  <c:v>2.7797347143856599</c:v>
                </c:pt>
                <c:pt idx="12744">
                  <c:v>2.7804910701664101</c:v>
                </c:pt>
                <c:pt idx="12745">
                  <c:v>2.7822258757225402</c:v>
                </c:pt>
                <c:pt idx="12746">
                  <c:v>2.7848093740809698</c:v>
                </c:pt>
                <c:pt idx="12747">
                  <c:v>2.7881163326690999</c:v>
                </c:pt>
                <c:pt idx="12748">
                  <c:v>2.79207950837792</c:v>
                </c:pt>
                <c:pt idx="12749">
                  <c:v>2.8114098685581999</c:v>
                </c:pt>
                <c:pt idx="12750">
                  <c:v>2.8161100129063099</c:v>
                </c:pt>
                <c:pt idx="12751">
                  <c:v>2.8211830380945599</c:v>
                </c:pt>
                <c:pt idx="12752">
                  <c:v>2.8269096147456101</c:v>
                </c:pt>
                <c:pt idx="12753">
                  <c:v>2.8326718629390299</c:v>
                </c:pt>
                <c:pt idx="12754">
                  <c:v>2.8386156990795501</c:v>
                </c:pt>
                <c:pt idx="12755">
                  <c:v>2.8444756986022899</c:v>
                </c:pt>
                <c:pt idx="12756">
                  <c:v>2.85013631967279</c:v>
                </c:pt>
                <c:pt idx="12757">
                  <c:v>2.8719465258565098</c:v>
                </c:pt>
                <c:pt idx="12758">
                  <c:v>2.8760794459548902</c:v>
                </c:pt>
                <c:pt idx="12759">
                  <c:v>2.8803166216567</c:v>
                </c:pt>
                <c:pt idx="12760">
                  <c:v>2.8838188970699399</c:v>
                </c:pt>
                <c:pt idx="12761">
                  <c:v>2.8863839085479999</c:v>
                </c:pt>
                <c:pt idx="12762">
                  <c:v>2.8880637052105498</c:v>
                </c:pt>
                <c:pt idx="12763">
                  <c:v>2.8886728762477598</c:v>
                </c:pt>
                <c:pt idx="12764">
                  <c:v>2.8880154584362199</c:v>
                </c:pt>
                <c:pt idx="12765">
                  <c:v>2.88851567492918</c:v>
                </c:pt>
                <c:pt idx="12766">
                  <c:v>2.8854256359405901</c:v>
                </c:pt>
                <c:pt idx="12767">
                  <c:v>2.8809847243009301</c:v>
                </c:pt>
                <c:pt idx="12768">
                  <c:v>2.8752585981440699</c:v>
                </c:pt>
                <c:pt idx="12769">
                  <c:v>2.8679932662665402</c:v>
                </c:pt>
                <c:pt idx="12770">
                  <c:v>2.85943124048887</c:v>
                </c:pt>
                <c:pt idx="12771">
                  <c:v>2.8494945793513198</c:v>
                </c:pt>
                <c:pt idx="12772">
                  <c:v>2.8386302301370301</c:v>
                </c:pt>
                <c:pt idx="12773">
                  <c:v>2.8067759034123201</c:v>
                </c:pt>
                <c:pt idx="12774">
                  <c:v>2.7936015830546999</c:v>
                </c:pt>
                <c:pt idx="12775">
                  <c:v>2.7788257325783898</c:v>
                </c:pt>
                <c:pt idx="12776">
                  <c:v>2.7629850241699501</c:v>
                </c:pt>
                <c:pt idx="12777">
                  <c:v>2.7462108001987202</c:v>
                </c:pt>
                <c:pt idx="12778">
                  <c:v>2.72859907620288</c:v>
                </c:pt>
                <c:pt idx="12779">
                  <c:v>2.7111877117145999</c:v>
                </c:pt>
                <c:pt idx="12780">
                  <c:v>2.6922230438938199</c:v>
                </c:pt>
                <c:pt idx="12781">
                  <c:v>2.6385968579595702</c:v>
                </c:pt>
                <c:pt idx="12782">
                  <c:v>2.6194613986653601</c:v>
                </c:pt>
                <c:pt idx="12783">
                  <c:v>2.5991834657823301</c:v>
                </c:pt>
                <c:pt idx="12784">
                  <c:v>2.5791745889244</c:v>
                </c:pt>
                <c:pt idx="12785">
                  <c:v>2.5581637200290301</c:v>
                </c:pt>
                <c:pt idx="12786">
                  <c:v>2.5378584269276998</c:v>
                </c:pt>
                <c:pt idx="12787">
                  <c:v>2.5166834065291801</c:v>
                </c:pt>
                <c:pt idx="12788">
                  <c:v>2.4960702836273398</c:v>
                </c:pt>
                <c:pt idx="12789">
                  <c:v>2.4388457380917501</c:v>
                </c:pt>
                <c:pt idx="12790">
                  <c:v>2.4184256360944998</c:v>
                </c:pt>
                <c:pt idx="12791">
                  <c:v>2.3984264389317498</c:v>
                </c:pt>
                <c:pt idx="12792">
                  <c:v>2.3777976270097301</c:v>
                </c:pt>
                <c:pt idx="12793">
                  <c:v>2.35815601900961</c:v>
                </c:pt>
                <c:pt idx="12794">
                  <c:v>2.3387501331811298</c:v>
                </c:pt>
                <c:pt idx="12795">
                  <c:v>2.3188261816972999</c:v>
                </c:pt>
                <c:pt idx="12796">
                  <c:v>2.2997070150680901</c:v>
                </c:pt>
                <c:pt idx="12797">
                  <c:v>2.2479741966527</c:v>
                </c:pt>
                <c:pt idx="12798">
                  <c:v>2.2287156746116099</c:v>
                </c:pt>
                <c:pt idx="12799">
                  <c:v>2.2107828268171201</c:v>
                </c:pt>
                <c:pt idx="12800">
                  <c:v>2.1924963155139801</c:v>
                </c:pt>
                <c:pt idx="12801">
                  <c:v>2.1752929227096098</c:v>
                </c:pt>
                <c:pt idx="12802">
                  <c:v>2.15847902648395</c:v>
                </c:pt>
                <c:pt idx="12803">
                  <c:v>2.1411974676702301</c:v>
                </c:pt>
                <c:pt idx="12804">
                  <c:v>2.12521630410791</c:v>
                </c:pt>
                <c:pt idx="12805">
                  <c:v>2.0822942481640099</c:v>
                </c:pt>
                <c:pt idx="12806">
                  <c:v>2.0670818155297899</c:v>
                </c:pt>
                <c:pt idx="12807">
                  <c:v>2.0521519054968702</c:v>
                </c:pt>
                <c:pt idx="12808">
                  <c:v>2.03795416285991</c:v>
                </c:pt>
                <c:pt idx="12809">
                  <c:v>2.0240719331611698</c:v>
                </c:pt>
                <c:pt idx="12810">
                  <c:v>2.0109189227028299</c:v>
                </c:pt>
                <c:pt idx="12811">
                  <c:v>1.9981568941343999</c:v>
                </c:pt>
                <c:pt idx="12812">
                  <c:v>1.98575196013556</c:v>
                </c:pt>
                <c:pt idx="12813">
                  <c:v>1.95442569017905</c:v>
                </c:pt>
                <c:pt idx="12814">
                  <c:v>1.9435823165527299</c:v>
                </c:pt>
                <c:pt idx="12815">
                  <c:v>1.93327149244959</c:v>
                </c:pt>
                <c:pt idx="12816">
                  <c:v>1.92348632249287</c:v>
                </c:pt>
                <c:pt idx="12817">
                  <c:v>1.91386829775238</c:v>
                </c:pt>
                <c:pt idx="12818">
                  <c:v>1.90504220682799</c:v>
                </c:pt>
                <c:pt idx="12819">
                  <c:v>1.89651763169506</c:v>
                </c:pt>
                <c:pt idx="12820">
                  <c:v>1.8887904957644801</c:v>
                </c:pt>
                <c:pt idx="12821">
                  <c:v>1.8694065542801901</c:v>
                </c:pt>
                <c:pt idx="12822">
                  <c:v>1.86258719003385</c:v>
                </c:pt>
                <c:pt idx="12823">
                  <c:v>1.85620694005208</c:v>
                </c:pt>
                <c:pt idx="12824">
                  <c:v>1.8500342687748701</c:v>
                </c:pt>
                <c:pt idx="12825">
                  <c:v>1.84447141052629</c:v>
                </c:pt>
                <c:pt idx="12826">
                  <c:v>1.8390165508563201</c:v>
                </c:pt>
                <c:pt idx="12827">
                  <c:v>1.83414707459742</c:v>
                </c:pt>
                <c:pt idx="12828">
                  <c:v>1.8294292117280799</c:v>
                </c:pt>
                <c:pt idx="12829">
                  <c:v>1.8189425897804099</c:v>
                </c:pt>
                <c:pt idx="12830">
                  <c:v>1.8150323918070199</c:v>
                </c:pt>
                <c:pt idx="12831">
                  <c:v>1.8110965764928599</c:v>
                </c:pt>
                <c:pt idx="12832">
                  <c:v>1.8074306855500699</c:v>
                </c:pt>
                <c:pt idx="12833">
                  <c:v>1.80384967373503</c:v>
                </c:pt>
                <c:pt idx="12834">
                  <c:v>1.80049103442533</c:v>
                </c:pt>
                <c:pt idx="12835">
                  <c:v>1.79723624696262</c:v>
                </c:pt>
                <c:pt idx="12836">
                  <c:v>1.7939683008514</c:v>
                </c:pt>
                <c:pt idx="12837">
                  <c:v>1.78754185685822</c:v>
                </c:pt>
                <c:pt idx="12838">
                  <c:v>1.78438949311161</c:v>
                </c:pt>
                <c:pt idx="12839">
                  <c:v>1.78126598240653</c:v>
                </c:pt>
                <c:pt idx="12840">
                  <c:v>1.7781124309507399</c:v>
                </c:pt>
                <c:pt idx="12841">
                  <c:v>1.77495010310991</c:v>
                </c:pt>
                <c:pt idx="12842">
                  <c:v>1.77172608919828</c:v>
                </c:pt>
                <c:pt idx="12843">
                  <c:v>1.7684987227081701</c:v>
                </c:pt>
                <c:pt idx="12844">
                  <c:v>1.7651760811232799</c:v>
                </c:pt>
                <c:pt idx="12845">
                  <c:v>1.7590410854868499</c:v>
                </c:pt>
                <c:pt idx="12846">
                  <c:v>1.7556375621254301</c:v>
                </c:pt>
                <c:pt idx="12847">
                  <c:v>1.75215238232921</c:v>
                </c:pt>
                <c:pt idx="12848">
                  <c:v>1.74864044811436</c:v>
                </c:pt>
                <c:pt idx="12849">
                  <c:v>1.7450607975385599</c:v>
                </c:pt>
                <c:pt idx="12850">
                  <c:v>1.74147191550835</c:v>
                </c:pt>
                <c:pt idx="12851">
                  <c:v>1.73783615895915</c:v>
                </c:pt>
                <c:pt idx="12852">
                  <c:v>1.7342150781461301</c:v>
                </c:pt>
                <c:pt idx="12853">
                  <c:v>1.7277814385513499</c:v>
                </c:pt>
                <c:pt idx="12854">
                  <c:v>1.72416640280878</c:v>
                </c:pt>
                <c:pt idx="12855">
                  <c:v>1.72061034172394</c:v>
                </c:pt>
                <c:pt idx="12856">
                  <c:v>1.71708773616979</c:v>
                </c:pt>
                <c:pt idx="12857">
                  <c:v>1.71365443607768</c:v>
                </c:pt>
                <c:pt idx="12858">
                  <c:v>1.7102960289468601</c:v>
                </c:pt>
                <c:pt idx="12859">
                  <c:v>1.70703238140187</c:v>
                </c:pt>
                <c:pt idx="12860">
                  <c:v>1.7039380084671101</c:v>
                </c:pt>
                <c:pt idx="12861">
                  <c:v>1.6992713054342801</c:v>
                </c:pt>
                <c:pt idx="12862">
                  <c:v>1.6964701708929799</c:v>
                </c:pt>
                <c:pt idx="12863">
                  <c:v>1.6938254874409899</c:v>
                </c:pt>
                <c:pt idx="12864">
                  <c:v>1.6913334957470201</c:v>
                </c:pt>
                <c:pt idx="12865">
                  <c:v>1.6890354472756299</c:v>
                </c:pt>
                <c:pt idx="12866">
                  <c:v>1.6869148283528199</c:v>
                </c:pt>
                <c:pt idx="12867">
                  <c:v>1.6849777712804099</c:v>
                </c:pt>
                <c:pt idx="12868">
                  <c:v>1.68322559528025</c:v>
                </c:pt>
                <c:pt idx="12869">
                  <c:v>1.6823066074114399</c:v>
                </c:pt>
                <c:pt idx="12870">
                  <c:v>1.6808923670826701</c:v>
                </c:pt>
                <c:pt idx="12871">
                  <c:v>1.67967007414125</c:v>
                </c:pt>
                <c:pt idx="12872">
                  <c:v>1.67856693331861</c:v>
                </c:pt>
                <c:pt idx="12873">
                  <c:v>1.67762876224127</c:v>
                </c:pt>
                <c:pt idx="12874">
                  <c:v>1.6768091959048199</c:v>
                </c:pt>
                <c:pt idx="12875">
                  <c:v>1.6761078891830601</c:v>
                </c:pt>
                <c:pt idx="12876">
                  <c:v>1.6755003288108801</c:v>
                </c:pt>
                <c:pt idx="12877">
                  <c:v>1.6775131767928799</c:v>
                </c:pt>
                <c:pt idx="12878">
                  <c:v>1.6770008600586199</c:v>
                </c:pt>
                <c:pt idx="12879">
                  <c:v>1.6766438431795301</c:v>
                </c:pt>
                <c:pt idx="12880">
                  <c:v>1.6762261396409499</c:v>
                </c:pt>
                <c:pt idx="12881">
                  <c:v>1.6759018154744001</c:v>
                </c:pt>
                <c:pt idx="12882">
                  <c:v>1.6755782851754999</c:v>
                </c:pt>
                <c:pt idx="12883">
                  <c:v>1.67525857583089</c:v>
                </c:pt>
                <c:pt idx="12884">
                  <c:v>1.6749097352317599</c:v>
                </c:pt>
                <c:pt idx="12885">
                  <c:v>1.6773915560713899</c:v>
                </c:pt>
                <c:pt idx="12886">
                  <c:v>1.6768834170328799</c:v>
                </c:pt>
                <c:pt idx="12887">
                  <c:v>1.67637375489722</c:v>
                </c:pt>
                <c:pt idx="12888">
                  <c:v>1.6757674735302299</c:v>
                </c:pt>
                <c:pt idx="12889">
                  <c:v>1.6750758708003799</c:v>
                </c:pt>
                <c:pt idx="12890">
                  <c:v>1.67429044892874</c:v>
                </c:pt>
                <c:pt idx="12891">
                  <c:v>1.67335615526259</c:v>
                </c:pt>
                <c:pt idx="12892">
                  <c:v>1.6723643242720001</c:v>
                </c:pt>
                <c:pt idx="12893">
                  <c:v>1.6759493678139801</c:v>
                </c:pt>
                <c:pt idx="12894">
                  <c:v>1.67454522865944</c:v>
                </c:pt>
                <c:pt idx="12895">
                  <c:v>1.67324784051637</c:v>
                </c:pt>
                <c:pt idx="12896">
                  <c:v>1.6718030310623999</c:v>
                </c:pt>
                <c:pt idx="12897">
                  <c:v>1.6703034125885201</c:v>
                </c:pt>
                <c:pt idx="12898">
                  <c:v>1.6686884890860501</c:v>
                </c:pt>
                <c:pt idx="12899">
                  <c:v>1.66701657163121</c:v>
                </c:pt>
                <c:pt idx="12900">
                  <c:v>1.66526498417025</c:v>
                </c:pt>
                <c:pt idx="12901">
                  <c:v>1.6640785352468599</c:v>
                </c:pt>
                <c:pt idx="12902">
                  <c:v>1.66222822624934</c:v>
                </c:pt>
                <c:pt idx="12903">
                  <c:v>1.66036920909668</c:v>
                </c:pt>
                <c:pt idx="12904">
                  <c:v>1.6584977698659</c:v>
                </c:pt>
                <c:pt idx="12905">
                  <c:v>1.6566252071743901</c:v>
                </c:pt>
                <c:pt idx="12906">
                  <c:v>1.65477145467783</c:v>
                </c:pt>
                <c:pt idx="12907">
                  <c:v>1.6529389754294399</c:v>
                </c:pt>
                <c:pt idx="12908">
                  <c:v>1.65113635876292</c:v>
                </c:pt>
                <c:pt idx="12909">
                  <c:v>1.64996384212975</c:v>
                </c:pt>
                <c:pt idx="12910">
                  <c:v>1.64824654040464</c:v>
                </c:pt>
                <c:pt idx="12911">
                  <c:v>1.64660948888475</c:v>
                </c:pt>
                <c:pt idx="12912">
                  <c:v>1.6449965241217599</c:v>
                </c:pt>
                <c:pt idx="12913">
                  <c:v>1.6434493054363399</c:v>
                </c:pt>
                <c:pt idx="12914">
                  <c:v>1.6419683564877201</c:v>
                </c:pt>
                <c:pt idx="12915">
                  <c:v>1.6405176228531999</c:v>
                </c:pt>
                <c:pt idx="12916">
                  <c:v>1.6391161081835799</c:v>
                </c:pt>
                <c:pt idx="12917">
                  <c:v>1.63884487344088</c:v>
                </c:pt>
                <c:pt idx="12918">
                  <c:v>1.6374425372750101</c:v>
                </c:pt>
                <c:pt idx="12919">
                  <c:v>1.63611689788203</c:v>
                </c:pt>
                <c:pt idx="12920">
                  <c:v>1.6347436718505</c:v>
                </c:pt>
                <c:pt idx="12921">
                  <c:v>1.6333987998347299</c:v>
                </c:pt>
                <c:pt idx="12922">
                  <c:v>1.6319821625150901</c:v>
                </c:pt>
                <c:pt idx="12923">
                  <c:v>1.6304740571223699</c:v>
                </c:pt>
                <c:pt idx="12924">
                  <c:v>1.6289217313998401</c:v>
                </c:pt>
                <c:pt idx="12925">
                  <c:v>1.62753826507072</c:v>
                </c:pt>
                <c:pt idx="12926">
                  <c:v>1.62574204175272</c:v>
                </c:pt>
                <c:pt idx="12927">
                  <c:v>1.62383320909006</c:v>
                </c:pt>
                <c:pt idx="12928">
                  <c:v>1.6217582626367699</c:v>
                </c:pt>
                <c:pt idx="12929">
                  <c:v>1.61949086532883</c:v>
                </c:pt>
                <c:pt idx="12930">
                  <c:v>1.6170541916341801</c:v>
                </c:pt>
                <c:pt idx="12931">
                  <c:v>1.61434353811085</c:v>
                </c:pt>
                <c:pt idx="12932">
                  <c:v>1.6114751993841701</c:v>
                </c:pt>
                <c:pt idx="12933">
                  <c:v>1.60556339336465</c:v>
                </c:pt>
                <c:pt idx="12934">
                  <c:v>1.60228638549278</c:v>
                </c:pt>
                <c:pt idx="12935">
                  <c:v>1.5987973841915299</c:v>
                </c:pt>
                <c:pt idx="12936">
                  <c:v>1.5950437951526</c:v>
                </c:pt>
                <c:pt idx="12937">
                  <c:v>1.5910947096261301</c:v>
                </c:pt>
                <c:pt idx="12938">
                  <c:v>1.5869676091965701</c:v>
                </c:pt>
                <c:pt idx="12939">
                  <c:v>1.58268309540297</c:v>
                </c:pt>
                <c:pt idx="12940">
                  <c:v>1.5782638974627501</c:v>
                </c:pt>
                <c:pt idx="12941">
                  <c:v>1.5679773754644599</c:v>
                </c:pt>
                <c:pt idx="12942">
                  <c:v>1.56359656590574</c:v>
                </c:pt>
                <c:pt idx="12943">
                  <c:v>1.5588944245457701</c:v>
                </c:pt>
                <c:pt idx="12944">
                  <c:v>1.5541650314897899</c:v>
                </c:pt>
                <c:pt idx="12945">
                  <c:v>1.5494375390217601</c:v>
                </c:pt>
                <c:pt idx="12946">
                  <c:v>1.5447406974312501</c:v>
                </c:pt>
                <c:pt idx="12947">
                  <c:v>1.5401036143634199</c:v>
                </c:pt>
                <c:pt idx="12948">
                  <c:v>1.53568454174228</c:v>
                </c:pt>
                <c:pt idx="12949">
                  <c:v>1.5256908275534999</c:v>
                </c:pt>
                <c:pt idx="12950">
                  <c:v>1.5215257493634999</c:v>
                </c:pt>
                <c:pt idx="12951">
                  <c:v>1.5174109466550301</c:v>
                </c:pt>
                <c:pt idx="12952">
                  <c:v>1.51343897552999</c:v>
                </c:pt>
                <c:pt idx="12953">
                  <c:v>1.50968185958322</c:v>
                </c:pt>
                <c:pt idx="12954">
                  <c:v>1.5061601725638201</c:v>
                </c:pt>
                <c:pt idx="12955">
                  <c:v>1.50296282614343</c:v>
                </c:pt>
                <c:pt idx="12956">
                  <c:v>1.50001491811997</c:v>
                </c:pt>
                <c:pt idx="12957">
                  <c:v>1.4953421711501</c:v>
                </c:pt>
                <c:pt idx="12958">
                  <c:v>1.4929862535910901</c:v>
                </c:pt>
                <c:pt idx="12959">
                  <c:v>1.4909340907708299</c:v>
                </c:pt>
                <c:pt idx="12960">
                  <c:v>1.48917405385665</c:v>
                </c:pt>
                <c:pt idx="12961">
                  <c:v>1.4877162698380799</c:v>
                </c:pt>
                <c:pt idx="12962">
                  <c:v>1.48662702722833</c:v>
                </c:pt>
                <c:pt idx="12963">
                  <c:v>1.48579356291511</c:v>
                </c:pt>
                <c:pt idx="12964">
                  <c:v>1.4852827859184901</c:v>
                </c:pt>
                <c:pt idx="12965">
                  <c:v>1.48774582790027</c:v>
                </c:pt>
                <c:pt idx="12966">
                  <c:v>1.4876344139061899</c:v>
                </c:pt>
                <c:pt idx="12967">
                  <c:v>1.48788401105728</c:v>
                </c:pt>
                <c:pt idx="12968">
                  <c:v>1.4883801628283</c:v>
                </c:pt>
                <c:pt idx="12969">
                  <c:v>1.4890299320606699</c:v>
                </c:pt>
                <c:pt idx="12970">
                  <c:v>1.4897981038722701</c:v>
                </c:pt>
                <c:pt idx="12971">
                  <c:v>1.4907105124064399</c:v>
                </c:pt>
                <c:pt idx="12972">
                  <c:v>1.4915589298612</c:v>
                </c:pt>
                <c:pt idx="12973">
                  <c:v>1.49740351792312</c:v>
                </c:pt>
                <c:pt idx="12974">
                  <c:v>1.49822835012774</c:v>
                </c:pt>
                <c:pt idx="12975">
                  <c:v>1.4991584309447299</c:v>
                </c:pt>
                <c:pt idx="12976">
                  <c:v>1.49998932008819</c:v>
                </c:pt>
                <c:pt idx="12977">
                  <c:v>1.5006890312658701</c:v>
                </c:pt>
                <c:pt idx="12978">
                  <c:v>1.5011411983629701</c:v>
                </c:pt>
                <c:pt idx="12979">
                  <c:v>1.5014956688302299</c:v>
                </c:pt>
                <c:pt idx="12980">
                  <c:v>1.5016440062274401</c:v>
                </c:pt>
                <c:pt idx="12981">
                  <c:v>1.5042449260567501</c:v>
                </c:pt>
                <c:pt idx="12982">
                  <c:v>1.5038912207161601</c:v>
                </c:pt>
                <c:pt idx="12983">
                  <c:v>1.50335279935864</c:v>
                </c:pt>
                <c:pt idx="12984">
                  <c:v>1.50256448663349</c:v>
                </c:pt>
                <c:pt idx="12985">
                  <c:v>1.5015665995232199</c:v>
                </c:pt>
                <c:pt idx="12986">
                  <c:v>1.50036899423952</c:v>
                </c:pt>
                <c:pt idx="12987">
                  <c:v>1.4989078278565799</c:v>
                </c:pt>
                <c:pt idx="12988">
                  <c:v>1.4972767997943901</c:v>
                </c:pt>
                <c:pt idx="12989">
                  <c:v>1.4948544621140401</c:v>
                </c:pt>
                <c:pt idx="12990">
                  <c:v>1.4929801646995799</c:v>
                </c:pt>
                <c:pt idx="12991">
                  <c:v>1.4910218443467</c:v>
                </c:pt>
                <c:pt idx="12992">
                  <c:v>1.4889988888691601</c:v>
                </c:pt>
                <c:pt idx="12993">
                  <c:v>1.48696918180272</c:v>
                </c:pt>
                <c:pt idx="12994">
                  <c:v>1.4849041234622999</c:v>
                </c:pt>
                <c:pt idx="12995">
                  <c:v>1.482852574459</c:v>
                </c:pt>
                <c:pt idx="12996">
                  <c:v>1.4808411158130399</c:v>
                </c:pt>
                <c:pt idx="12997">
                  <c:v>1.4778985482281</c:v>
                </c:pt>
                <c:pt idx="12998">
                  <c:v>1.4760718867742999</c:v>
                </c:pt>
                <c:pt idx="12999">
                  <c:v>1.4743712001607101</c:v>
                </c:pt>
                <c:pt idx="13000">
                  <c:v>1.47287782259294</c:v>
                </c:pt>
                <c:pt idx="13001">
                  <c:v>1.47156578937589</c:v>
                </c:pt>
                <c:pt idx="13002">
                  <c:v>1.47046483413493</c:v>
                </c:pt>
                <c:pt idx="13003">
                  <c:v>1.4695677765424799</c:v>
                </c:pt>
                <c:pt idx="13004">
                  <c:v>1.46891546613427</c:v>
                </c:pt>
                <c:pt idx="13005">
                  <c:v>1.47054156059265</c:v>
                </c:pt>
                <c:pt idx="13006">
                  <c:v>1.47041932088039</c:v>
                </c:pt>
                <c:pt idx="13007">
                  <c:v>1.47054630172166</c:v>
                </c:pt>
                <c:pt idx="13008">
                  <c:v>1.4710173373287601</c:v>
                </c:pt>
                <c:pt idx="13009">
                  <c:v>1.47176010547091</c:v>
                </c:pt>
                <c:pt idx="13010">
                  <c:v>1.47281648452308</c:v>
                </c:pt>
                <c:pt idx="13011">
                  <c:v>1.4741266686234999</c:v>
                </c:pt>
                <c:pt idx="13012">
                  <c:v>1.47567436373479</c:v>
                </c:pt>
                <c:pt idx="13013">
                  <c:v>1.48367226479555</c:v>
                </c:pt>
                <c:pt idx="13014">
                  <c:v>1.4853697247967399</c:v>
                </c:pt>
                <c:pt idx="13015">
                  <c:v>1.4875747135950499</c:v>
                </c:pt>
                <c:pt idx="13016">
                  <c:v>1.4899135611535499</c:v>
                </c:pt>
                <c:pt idx="13017">
                  <c:v>1.4923970513132601</c:v>
                </c:pt>
                <c:pt idx="13018">
                  <c:v>1.4949460955476599</c:v>
                </c:pt>
                <c:pt idx="13019">
                  <c:v>1.49752360802337</c:v>
                </c:pt>
                <c:pt idx="13020">
                  <c:v>1.5001322929420899</c:v>
                </c:pt>
                <c:pt idx="13021">
                  <c:v>1.51024350748536</c:v>
                </c:pt>
                <c:pt idx="13022">
                  <c:v>1.51237768867892</c:v>
                </c:pt>
                <c:pt idx="13023">
                  <c:v>1.5147513558530801</c:v>
                </c:pt>
                <c:pt idx="13024">
                  <c:v>1.5169574238912</c:v>
                </c:pt>
                <c:pt idx="13025">
                  <c:v>1.5189238569836101</c:v>
                </c:pt>
                <c:pt idx="13026">
                  <c:v>1.5206471706142399</c:v>
                </c:pt>
                <c:pt idx="13027">
                  <c:v>1.5219730276863801</c:v>
                </c:pt>
                <c:pt idx="13028">
                  <c:v>1.5230827413989501</c:v>
                </c:pt>
                <c:pt idx="13029">
                  <c:v>1.52786789644764</c:v>
                </c:pt>
                <c:pt idx="13030">
                  <c:v>1.5281360274793701</c:v>
                </c:pt>
                <c:pt idx="13031">
                  <c:v>1.52805822497595</c:v>
                </c:pt>
                <c:pt idx="13032">
                  <c:v>1.5275542346628601</c:v>
                </c:pt>
                <c:pt idx="13033">
                  <c:v>1.5266239949040501</c:v>
                </c:pt>
                <c:pt idx="13034">
                  <c:v>1.52525692432121</c:v>
                </c:pt>
                <c:pt idx="13035">
                  <c:v>1.52346635618969</c:v>
                </c:pt>
                <c:pt idx="13036">
                  <c:v>1.52126858303907</c:v>
                </c:pt>
                <c:pt idx="13037">
                  <c:v>1.5167589289216299</c:v>
                </c:pt>
                <c:pt idx="13038">
                  <c:v>1.5138259300105601</c:v>
                </c:pt>
                <c:pt idx="13039">
                  <c:v>1.5106068301268301</c:v>
                </c:pt>
                <c:pt idx="13040">
                  <c:v>1.5072259037369</c:v>
                </c:pt>
                <c:pt idx="13041">
                  <c:v>1.50357798982355</c:v>
                </c:pt>
                <c:pt idx="13042">
                  <c:v>1.4997997411036399</c:v>
                </c:pt>
                <c:pt idx="13043">
                  <c:v>1.49596908465889</c:v>
                </c:pt>
                <c:pt idx="13044">
                  <c:v>1.4921392445531201</c:v>
                </c:pt>
                <c:pt idx="13045">
                  <c:v>1.48469026231718</c:v>
                </c:pt>
                <c:pt idx="13046">
                  <c:v>1.48127942009261</c:v>
                </c:pt>
                <c:pt idx="13047">
                  <c:v>1.4779599230132301</c:v>
                </c:pt>
                <c:pt idx="13048">
                  <c:v>1.4749761617113499</c:v>
                </c:pt>
                <c:pt idx="13049">
                  <c:v>1.47241340745632</c:v>
                </c:pt>
                <c:pt idx="13050">
                  <c:v>1.4703622441650499</c:v>
                </c:pt>
                <c:pt idx="13051">
                  <c:v>1.46891357611262</c:v>
                </c:pt>
                <c:pt idx="13052">
                  <c:v>1.4681174203131799</c:v>
                </c:pt>
                <c:pt idx="13053">
                  <c:v>1.4716489686756</c:v>
                </c:pt>
                <c:pt idx="13054">
                  <c:v>1.4723138335620001</c:v>
                </c:pt>
                <c:pt idx="13055">
                  <c:v>1.4739704302765799</c:v>
                </c:pt>
                <c:pt idx="13056">
                  <c:v>1.4766822811403999</c:v>
                </c:pt>
                <c:pt idx="13057">
                  <c:v>1.48014370287554</c:v>
                </c:pt>
                <c:pt idx="13058">
                  <c:v>1.48486302092467</c:v>
                </c:pt>
                <c:pt idx="13059">
                  <c:v>1.4902848082792099</c:v>
                </c:pt>
                <c:pt idx="13060">
                  <c:v>1.4968143582430999</c:v>
                </c:pt>
                <c:pt idx="13061">
                  <c:v>1.5224048423910901</c:v>
                </c:pt>
                <c:pt idx="13062">
                  <c:v>1.5308531683828801</c:v>
                </c:pt>
                <c:pt idx="13063">
                  <c:v>1.54036796872727</c:v>
                </c:pt>
                <c:pt idx="13064">
                  <c:v>1.5507339117558001</c:v>
                </c:pt>
                <c:pt idx="13065">
                  <c:v>1.5618729858581</c:v>
                </c:pt>
                <c:pt idx="13066">
                  <c:v>1.5736075357460899</c:v>
                </c:pt>
                <c:pt idx="13067">
                  <c:v>1.5859242177102499</c:v>
                </c:pt>
                <c:pt idx="13068">
                  <c:v>1.5980820096244599</c:v>
                </c:pt>
                <c:pt idx="13069">
                  <c:v>1.63990407845425</c:v>
                </c:pt>
                <c:pt idx="13070">
                  <c:v>1.6524071643969001</c:v>
                </c:pt>
                <c:pt idx="13071">
                  <c:v>1.66534168148441</c:v>
                </c:pt>
                <c:pt idx="13072">
                  <c:v>1.6784557159382401</c:v>
                </c:pt>
                <c:pt idx="13073">
                  <c:v>1.6912993187150001</c:v>
                </c:pt>
                <c:pt idx="13074">
                  <c:v>1.7030354562099499</c:v>
                </c:pt>
                <c:pt idx="13075">
                  <c:v>1.7148403543333699</c:v>
                </c:pt>
                <c:pt idx="13076">
                  <c:v>1.7259699112825599</c:v>
                </c:pt>
                <c:pt idx="13077">
                  <c:v>1.75976205640834</c:v>
                </c:pt>
                <c:pt idx="13078">
                  <c:v>1.76850355752044</c:v>
                </c:pt>
                <c:pt idx="13079">
                  <c:v>1.77646564170077</c:v>
                </c:pt>
                <c:pt idx="13080">
                  <c:v>1.7829801048771099</c:v>
                </c:pt>
                <c:pt idx="13081">
                  <c:v>1.7885791522505201</c:v>
                </c:pt>
                <c:pt idx="13082">
                  <c:v>1.7928120880963001</c:v>
                </c:pt>
                <c:pt idx="13083">
                  <c:v>1.79556396362223</c:v>
                </c:pt>
                <c:pt idx="13084">
                  <c:v>1.79685726618415</c:v>
                </c:pt>
                <c:pt idx="13085">
                  <c:v>1.80003252468191</c:v>
                </c:pt>
                <c:pt idx="13086">
                  <c:v>1.7982226478718299</c:v>
                </c:pt>
                <c:pt idx="13087">
                  <c:v>1.7949400256432499</c:v>
                </c:pt>
                <c:pt idx="13088">
                  <c:v>1.7902453123017099</c:v>
                </c:pt>
                <c:pt idx="13089">
                  <c:v>1.7839924024173599</c:v>
                </c:pt>
                <c:pt idx="13090">
                  <c:v>1.7765298798654301</c:v>
                </c:pt>
                <c:pt idx="13091">
                  <c:v>1.7674613255117799</c:v>
                </c:pt>
                <c:pt idx="13092">
                  <c:v>1.7575839532097799</c:v>
                </c:pt>
                <c:pt idx="13093">
                  <c:v>1.7286662323728601</c:v>
                </c:pt>
                <c:pt idx="13094">
                  <c:v>1.71671270171793</c:v>
                </c:pt>
                <c:pt idx="13095">
                  <c:v>1.70382980765394</c:v>
                </c:pt>
                <c:pt idx="13096">
                  <c:v>1.68966084259884</c:v>
                </c:pt>
                <c:pt idx="13097">
                  <c:v>1.6753565406342701</c:v>
                </c:pt>
                <c:pt idx="13098">
                  <c:v>1.6598133420596499</c:v>
                </c:pt>
                <c:pt idx="13099">
                  <c:v>1.6445961963065201</c:v>
                </c:pt>
                <c:pt idx="13100">
                  <c:v>1.6291189061360101</c:v>
                </c:pt>
                <c:pt idx="13101">
                  <c:v>1.5844849124629401</c:v>
                </c:pt>
                <c:pt idx="13102">
                  <c:v>1.5691229073978801</c:v>
                </c:pt>
                <c:pt idx="13103">
                  <c:v>1.5529056452805401</c:v>
                </c:pt>
                <c:pt idx="13104">
                  <c:v>1.5367593849864101</c:v>
                </c:pt>
                <c:pt idx="13105">
                  <c:v>1.5207426224882501</c:v>
                </c:pt>
                <c:pt idx="13106">
                  <c:v>1.50564591437808</c:v>
                </c:pt>
                <c:pt idx="13107">
                  <c:v>1.4901067165163</c:v>
                </c:pt>
                <c:pt idx="13108">
                  <c:v>1.47479012491887</c:v>
                </c:pt>
                <c:pt idx="13109">
                  <c:v>1.4312263393525599</c:v>
                </c:pt>
                <c:pt idx="13110">
                  <c:v>1.41699568340848</c:v>
                </c:pt>
                <c:pt idx="13111">
                  <c:v>1.40231952322429</c:v>
                </c:pt>
                <c:pt idx="13112">
                  <c:v>1.3877897298642601</c:v>
                </c:pt>
                <c:pt idx="13113">
                  <c:v>1.37398112770391</c:v>
                </c:pt>
                <c:pt idx="13114">
                  <c:v>1.3595768085252999</c:v>
                </c:pt>
                <c:pt idx="13115">
                  <c:v>1.3450124744716001</c:v>
                </c:pt>
                <c:pt idx="13116">
                  <c:v>1.3303327891561101</c:v>
                </c:pt>
                <c:pt idx="13117">
                  <c:v>1.2854075562757601</c:v>
                </c:pt>
                <c:pt idx="13118">
                  <c:v>1.2708221901880701</c:v>
                </c:pt>
                <c:pt idx="13119">
                  <c:v>1.2557426570474</c:v>
                </c:pt>
                <c:pt idx="13120">
                  <c:v>1.2394563917022301</c:v>
                </c:pt>
                <c:pt idx="13121">
                  <c:v>1.2224594810206999</c:v>
                </c:pt>
                <c:pt idx="13122">
                  <c:v>1.2046575900323699</c:v>
                </c:pt>
                <c:pt idx="13123">
                  <c:v>1.1858388381938001</c:v>
                </c:pt>
                <c:pt idx="13124">
                  <c:v>1.1660522555561901</c:v>
                </c:pt>
                <c:pt idx="13125">
                  <c:v>1.1029428043731899</c:v>
                </c:pt>
                <c:pt idx="13126">
                  <c:v>1.0829497973959801</c:v>
                </c:pt>
                <c:pt idx="13127">
                  <c:v>1.0598423339773599</c:v>
                </c:pt>
                <c:pt idx="13128">
                  <c:v>1.0354373872170599</c:v>
                </c:pt>
                <c:pt idx="13129">
                  <c:v>1.0097244105459899</c:v>
                </c:pt>
                <c:pt idx="13130">
                  <c:v>0.98270804027702396</c:v>
                </c:pt>
                <c:pt idx="13131">
                  <c:v>0.95457642234237805</c:v>
                </c:pt>
                <c:pt idx="13132">
                  <c:v>0.92519607544761095</c:v>
                </c:pt>
                <c:pt idx="13133">
                  <c:v>0.83280376633994901</c:v>
                </c:pt>
                <c:pt idx="13134">
                  <c:v>0.80540766889075399</c:v>
                </c:pt>
                <c:pt idx="13135">
                  <c:v>0.77343052945357404</c:v>
                </c:pt>
                <c:pt idx="13136">
                  <c:v>0.74003821255788704</c:v>
                </c:pt>
                <c:pt idx="13137">
                  <c:v>0.70582993677796002</c:v>
                </c:pt>
                <c:pt idx="13138">
                  <c:v>0.67114373992834497</c:v>
                </c:pt>
                <c:pt idx="13139">
                  <c:v>0.63592897611752397</c:v>
                </c:pt>
                <c:pt idx="13140">
                  <c:v>0.60054915653320295</c:v>
                </c:pt>
                <c:pt idx="13141">
                  <c:v>0.49562553757732702</c:v>
                </c:pt>
                <c:pt idx="13142">
                  <c:v>0.46342643538464601</c:v>
                </c:pt>
                <c:pt idx="13143">
                  <c:v>0.42848868990894701</c:v>
                </c:pt>
                <c:pt idx="13144">
                  <c:v>0.393920327060579</c:v>
                </c:pt>
                <c:pt idx="13145">
                  <c:v>0.36008520150405998</c:v>
                </c:pt>
                <c:pt idx="13146">
                  <c:v>0.32812641431677603</c:v>
                </c:pt>
                <c:pt idx="13147">
                  <c:v>0.29583123340258399</c:v>
                </c:pt>
                <c:pt idx="13148">
                  <c:v>0.26629313991926601</c:v>
                </c:pt>
                <c:pt idx="13149">
                  <c:v>9.3692980711475096E-2</c:v>
                </c:pt>
                <c:pt idx="13150">
                  <c:v>7.0880996257090698E-2</c:v>
                </c:pt>
                <c:pt idx="13151">
                  <c:v>4.5053759255824201E-2</c:v>
                </c:pt>
                <c:pt idx="13152">
                  <c:v>2.2031655135525199E-2</c:v>
                </c:pt>
                <c:pt idx="13153">
                  <c:v>6.7140804074779497E-4</c:v>
                </c:pt>
                <c:pt idx="13154">
                  <c:v>-1.9372909325896501E-2</c:v>
                </c:pt>
                <c:pt idx="13155">
                  <c:v>-3.6643393148040798E-2</c:v>
                </c:pt>
                <c:pt idx="13156">
                  <c:v>-5.2682006101516299E-2</c:v>
                </c:pt>
                <c:pt idx="13157">
                  <c:v>-9.5319086406678494E-2</c:v>
                </c:pt>
                <c:pt idx="13158">
                  <c:v>-0.106769875635878</c:v>
                </c:pt>
                <c:pt idx="13159">
                  <c:v>-0.117038156610989</c:v>
                </c:pt>
                <c:pt idx="13160">
                  <c:v>-0.12559990604500601</c:v>
                </c:pt>
                <c:pt idx="13161">
                  <c:v>-0.13267871007919901</c:v>
                </c:pt>
                <c:pt idx="13162">
                  <c:v>-0.13801215534193101</c:v>
                </c:pt>
                <c:pt idx="13163">
                  <c:v>-0.14262519911736099</c:v>
                </c:pt>
                <c:pt idx="13164">
                  <c:v>-0.14642163893141599</c:v>
                </c:pt>
                <c:pt idx="13165">
                  <c:v>-0.158450603216062</c:v>
                </c:pt>
                <c:pt idx="13166">
                  <c:v>-0.160446197273727</c:v>
                </c:pt>
                <c:pt idx="13167">
                  <c:v>-0.16234392873124201</c:v>
                </c:pt>
                <c:pt idx="13168">
                  <c:v>-0.164085342504589</c:v>
                </c:pt>
                <c:pt idx="13169">
                  <c:v>-0.16569497685502299</c:v>
                </c:pt>
                <c:pt idx="13170">
                  <c:v>-0.167747460446911</c:v>
                </c:pt>
                <c:pt idx="13171">
                  <c:v>-0.170244180616135</c:v>
                </c:pt>
                <c:pt idx="13172">
                  <c:v>-0.173374407869861</c:v>
                </c:pt>
                <c:pt idx="13173">
                  <c:v>-0.18922746471312399</c:v>
                </c:pt>
                <c:pt idx="13174">
                  <c:v>-0.19383465532864899</c:v>
                </c:pt>
                <c:pt idx="13175">
                  <c:v>-0.19985225705860701</c:v>
                </c:pt>
                <c:pt idx="13176">
                  <c:v>-0.20700275380306701</c:v>
                </c:pt>
                <c:pt idx="13177">
                  <c:v>-0.215671528703686</c:v>
                </c:pt>
                <c:pt idx="13178">
                  <c:v>-0.225744512998104</c:v>
                </c:pt>
                <c:pt idx="13179">
                  <c:v>-0.23735796290466599</c:v>
                </c:pt>
                <c:pt idx="13180">
                  <c:v>-0.249895298351589</c:v>
                </c:pt>
                <c:pt idx="13181">
                  <c:v>-0.29624021551448998</c:v>
                </c:pt>
                <c:pt idx="13182">
                  <c:v>-0.31256748403143297</c:v>
                </c:pt>
                <c:pt idx="13183">
                  <c:v>-0.33039413851706401</c:v>
                </c:pt>
                <c:pt idx="13184">
                  <c:v>-0.349673812116089</c:v>
                </c:pt>
                <c:pt idx="13185">
                  <c:v>-0.37033622661493798</c:v>
                </c:pt>
                <c:pt idx="13186">
                  <c:v>-0.39229048612940298</c:v>
                </c:pt>
                <c:pt idx="13187">
                  <c:v>-0.41470640825729499</c:v>
                </c:pt>
                <c:pt idx="13188">
                  <c:v>-0.438149208664734</c:v>
                </c:pt>
                <c:pt idx="13189">
                  <c:v>-0.51517411752023801</c:v>
                </c:pt>
                <c:pt idx="13190">
                  <c:v>-0.53899425261609801</c:v>
                </c:pt>
                <c:pt idx="13191">
                  <c:v>-0.56604206534636703</c:v>
                </c:pt>
                <c:pt idx="13192">
                  <c:v>-0.59188372826526503</c:v>
                </c:pt>
                <c:pt idx="13193">
                  <c:v>-0.61903750671821201</c:v>
                </c:pt>
                <c:pt idx="13194">
                  <c:v>-0.64487016893354199</c:v>
                </c:pt>
                <c:pt idx="13195">
                  <c:v>-0.67174721308202201</c:v>
                </c:pt>
                <c:pt idx="13196">
                  <c:v>-0.69735443650426099</c:v>
                </c:pt>
                <c:pt idx="13197">
                  <c:v>-0.77387659309946399</c:v>
                </c:pt>
                <c:pt idx="13198">
                  <c:v>-0.79783608590874699</c:v>
                </c:pt>
                <c:pt idx="13199">
                  <c:v>-0.82032463862745597</c:v>
                </c:pt>
                <c:pt idx="13200">
                  <c:v>-0.842713085115814</c:v>
                </c:pt>
                <c:pt idx="13201">
                  <c:v>-0.86332823393551195</c:v>
                </c:pt>
                <c:pt idx="13202">
                  <c:v>-0.88137721825358395</c:v>
                </c:pt>
                <c:pt idx="13203">
                  <c:v>-0.89867106048411205</c:v>
                </c:pt>
                <c:pt idx="13204">
                  <c:v>-0.91421866564272303</c:v>
                </c:pt>
                <c:pt idx="13205">
                  <c:v>-0.95840420806681004</c:v>
                </c:pt>
                <c:pt idx="13206">
                  <c:v>-0.96957613774923002</c:v>
                </c:pt>
                <c:pt idx="13207">
                  <c:v>-0.97944063023649597</c:v>
                </c:pt>
                <c:pt idx="13208">
                  <c:v>-0.98691509144630896</c:v>
                </c:pt>
                <c:pt idx="13209">
                  <c:v>-0.99300271713566701</c:v>
                </c:pt>
                <c:pt idx="13210">
                  <c:v>-0.99727787218298403</c:v>
                </c:pt>
                <c:pt idx="13211">
                  <c:v>-0.99983926444825499</c:v>
                </c:pt>
                <c:pt idx="13212">
                  <c:v>-1.0008004764590499</c:v>
                </c:pt>
                <c:pt idx="13213">
                  <c:v>-1.0043893289647901</c:v>
                </c:pt>
                <c:pt idx="13214">
                  <c:v>-1.0025382300267001</c:v>
                </c:pt>
                <c:pt idx="13215">
                  <c:v>-0.99953821944649901</c:v>
                </c:pt>
                <c:pt idx="13216">
                  <c:v>-0.99557078661986997</c:v>
                </c:pt>
                <c:pt idx="13217">
                  <c:v>-0.99076452115471902</c:v>
                </c:pt>
                <c:pt idx="13218">
                  <c:v>-0.98534664136606398</c:v>
                </c:pt>
                <c:pt idx="13219">
                  <c:v>-0.97960835811426294</c:v>
                </c:pt>
                <c:pt idx="13220">
                  <c:v>-0.97346548220902096</c:v>
                </c:pt>
                <c:pt idx="13221">
                  <c:v>-0.96011709526871702</c:v>
                </c:pt>
                <c:pt idx="13222">
                  <c:v>-0.95418155577247399</c:v>
                </c:pt>
                <c:pt idx="13223">
                  <c:v>-0.94823073752711196</c:v>
                </c:pt>
                <c:pt idx="13224">
                  <c:v>-0.94281494624732498</c:v>
                </c:pt>
                <c:pt idx="13225">
                  <c:v>-0.93787831548848899</c:v>
                </c:pt>
                <c:pt idx="13226">
                  <c:v>-0.93353345794058895</c:v>
                </c:pt>
                <c:pt idx="13227">
                  <c:v>-0.92992290106707998</c:v>
                </c:pt>
                <c:pt idx="13228">
                  <c:v>-0.92707439797985502</c:v>
                </c:pt>
                <c:pt idx="13229">
                  <c:v>-0.92538060064058802</c:v>
                </c:pt>
                <c:pt idx="13230">
                  <c:v>-0.92437581670872204</c:v>
                </c:pt>
                <c:pt idx="13231">
                  <c:v>-0.92431976719738596</c:v>
                </c:pt>
                <c:pt idx="13232">
                  <c:v>-0.92505221169976504</c:v>
                </c:pt>
                <c:pt idx="13233">
                  <c:v>-0.92683907551237399</c:v>
                </c:pt>
                <c:pt idx="13234">
                  <c:v>-0.92954084630070699</c:v>
                </c:pt>
                <c:pt idx="13235">
                  <c:v>-0.93303912912795695</c:v>
                </c:pt>
                <c:pt idx="13236">
                  <c:v>-0.93759886317463903</c:v>
                </c:pt>
                <c:pt idx="13237">
                  <c:v>-0.95518582640492999</c:v>
                </c:pt>
                <c:pt idx="13238">
                  <c:v>-0.96068709114849105</c:v>
                </c:pt>
                <c:pt idx="13239">
                  <c:v>-0.96708508153178696</c:v>
                </c:pt>
                <c:pt idx="13240">
                  <c:v>-0.973385840010074</c:v>
                </c:pt>
                <c:pt idx="13241">
                  <c:v>-0.98008801214332897</c:v>
                </c:pt>
                <c:pt idx="13242">
                  <c:v>-0.98646871812097803</c:v>
                </c:pt>
                <c:pt idx="13243">
                  <c:v>-0.99246009028556303</c:v>
                </c:pt>
                <c:pt idx="13244">
                  <c:v>-0.99820686251559698</c:v>
                </c:pt>
                <c:pt idx="13245">
                  <c:v>-1.0151068210827801</c:v>
                </c:pt>
                <c:pt idx="13246">
                  <c:v>-1.0192031223779201</c:v>
                </c:pt>
                <c:pt idx="13247">
                  <c:v>-1.0224503115999</c:v>
                </c:pt>
                <c:pt idx="13248">
                  <c:v>-1.0247970201008101</c:v>
                </c:pt>
                <c:pt idx="13249">
                  <c:v>-1.02583926564543</c:v>
                </c:pt>
                <c:pt idx="13250">
                  <c:v>-1.0255748138360801</c:v>
                </c:pt>
                <c:pt idx="13251">
                  <c:v>-1.0239179192666501</c:v>
                </c:pt>
                <c:pt idx="13252">
                  <c:v>-1.0207644308274499</c:v>
                </c:pt>
                <c:pt idx="13253">
                  <c:v>-1.01047765792186</c:v>
                </c:pt>
                <c:pt idx="13254">
                  <c:v>-1.0045411927605199</c:v>
                </c:pt>
                <c:pt idx="13255">
                  <c:v>-0.99698185231763004</c:v>
                </c:pt>
                <c:pt idx="13256">
                  <c:v>-0.98802693088188398</c:v>
                </c:pt>
                <c:pt idx="13257">
                  <c:v>-0.97779708363117002</c:v>
                </c:pt>
                <c:pt idx="13258">
                  <c:v>-0.96672597967379603</c:v>
                </c:pt>
                <c:pt idx="13259">
                  <c:v>-0.95422812856357897</c:v>
                </c:pt>
                <c:pt idx="13260">
                  <c:v>-0.940752981476627</c:v>
                </c:pt>
                <c:pt idx="13261">
                  <c:v>-0.90339045567962994</c:v>
                </c:pt>
                <c:pt idx="13262">
                  <c:v>-0.88905746936651497</c:v>
                </c:pt>
                <c:pt idx="13263">
                  <c:v>-0.87374577722705804</c:v>
                </c:pt>
                <c:pt idx="13264">
                  <c:v>-0.85864153147197697</c:v>
                </c:pt>
                <c:pt idx="13265">
                  <c:v>-0.84278871278156597</c:v>
                </c:pt>
                <c:pt idx="13266">
                  <c:v>-0.82672089813618899</c:v>
                </c:pt>
                <c:pt idx="13267">
                  <c:v>-0.81136288380204902</c:v>
                </c:pt>
                <c:pt idx="13268">
                  <c:v>-0.79584520365955902</c:v>
                </c:pt>
                <c:pt idx="13269">
                  <c:v>-0.75573722189611703</c:v>
                </c:pt>
                <c:pt idx="13270">
                  <c:v>-0.74140303088356696</c:v>
                </c:pt>
                <c:pt idx="13271">
                  <c:v>-0.72699396023906304</c:v>
                </c:pt>
                <c:pt idx="13272">
                  <c:v>-0.71350770158812105</c:v>
                </c:pt>
                <c:pt idx="13273">
                  <c:v>-0.70028503376461604</c:v>
                </c:pt>
                <c:pt idx="13274">
                  <c:v>-0.68820263486608102</c:v>
                </c:pt>
                <c:pt idx="13275">
                  <c:v>-0.67624542535637799</c:v>
                </c:pt>
                <c:pt idx="13276">
                  <c:v>-0.66534332119440898</c:v>
                </c:pt>
                <c:pt idx="13277">
                  <c:v>-0.63597904255870596</c:v>
                </c:pt>
                <c:pt idx="13278">
                  <c:v>-0.62622668781420199</c:v>
                </c:pt>
                <c:pt idx="13279">
                  <c:v>-0.616829168337793</c:v>
                </c:pt>
                <c:pt idx="13280">
                  <c:v>-0.60732433305889399</c:v>
                </c:pt>
                <c:pt idx="13281">
                  <c:v>-0.59800999566572</c:v>
                </c:pt>
                <c:pt idx="13282">
                  <c:v>-0.58878411011873699</c:v>
                </c:pt>
                <c:pt idx="13283">
                  <c:v>-0.57954177779299598</c:v>
                </c:pt>
                <c:pt idx="13284">
                  <c:v>-0.57017620411554804</c:v>
                </c:pt>
                <c:pt idx="13285">
                  <c:v>-0.54155137371880602</c:v>
                </c:pt>
                <c:pt idx="13286">
                  <c:v>-0.53237028987139301</c:v>
                </c:pt>
                <c:pt idx="13287">
                  <c:v>-0.52178664095101901</c:v>
                </c:pt>
                <c:pt idx="13288">
                  <c:v>-0.51059892217236902</c:v>
                </c:pt>
                <c:pt idx="13289">
                  <c:v>-0.49864006983457398</c:v>
                </c:pt>
                <c:pt idx="13290">
                  <c:v>-0.48584000049762099</c:v>
                </c:pt>
                <c:pt idx="13291">
                  <c:v>-0.47214292112366701</c:v>
                </c:pt>
                <c:pt idx="13292">
                  <c:v>-0.45817714037207802</c:v>
                </c:pt>
                <c:pt idx="13293">
                  <c:v>-0.41105434646482703</c:v>
                </c:pt>
                <c:pt idx="13294">
                  <c:v>-0.39527373942434502</c:v>
                </c:pt>
                <c:pt idx="13295">
                  <c:v>-0.37836246824951097</c:v>
                </c:pt>
                <c:pt idx="13296">
                  <c:v>-0.35940187987141198</c:v>
                </c:pt>
                <c:pt idx="13297">
                  <c:v>-0.34010480530660497</c:v>
                </c:pt>
                <c:pt idx="13298">
                  <c:v>-0.32011078304267998</c:v>
                </c:pt>
                <c:pt idx="13299">
                  <c:v>-0.30065449221068902</c:v>
                </c:pt>
                <c:pt idx="13300">
                  <c:v>-0.27936796994114699</c:v>
                </c:pt>
                <c:pt idx="13301">
                  <c:v>-0.21417503155227499</c:v>
                </c:pt>
                <c:pt idx="13302">
                  <c:v>-0.19322717808180501</c:v>
                </c:pt>
                <c:pt idx="13303">
                  <c:v>-0.17110319314564101</c:v>
                </c:pt>
                <c:pt idx="13304">
                  <c:v>-0.14903476549861799</c:v>
                </c:pt>
                <c:pt idx="13305">
                  <c:v>-0.12803592043047499</c:v>
                </c:pt>
                <c:pt idx="13306">
                  <c:v>-0.106296056883871</c:v>
                </c:pt>
                <c:pt idx="13307">
                  <c:v>-8.5032758162306293E-2</c:v>
                </c:pt>
                <c:pt idx="13308">
                  <c:v>-6.4284094164518496E-2</c:v>
                </c:pt>
                <c:pt idx="13309">
                  <c:v>-5.5394632284058599E-3</c:v>
                </c:pt>
                <c:pt idx="13310">
                  <c:v>1.28237861959515E-2</c:v>
                </c:pt>
                <c:pt idx="13311">
                  <c:v>3.1348859578599897E-2</c:v>
                </c:pt>
                <c:pt idx="13312">
                  <c:v>4.83751180386571E-2</c:v>
                </c:pt>
                <c:pt idx="13313">
                  <c:v>6.4778692783834899E-2</c:v>
                </c:pt>
                <c:pt idx="13314">
                  <c:v>7.9345221796178797E-2</c:v>
                </c:pt>
                <c:pt idx="13315">
                  <c:v>9.27364413254856E-2</c:v>
                </c:pt>
                <c:pt idx="13316">
                  <c:v>0.10529080303042899</c:v>
                </c:pt>
                <c:pt idx="13317">
                  <c:v>0.13815398830384801</c:v>
                </c:pt>
                <c:pt idx="13318">
                  <c:v>0.14771096788515201</c:v>
                </c:pt>
                <c:pt idx="13319">
                  <c:v>0.156464897508207</c:v>
                </c:pt>
                <c:pt idx="13320">
                  <c:v>0.16396330477528401</c:v>
                </c:pt>
                <c:pt idx="13321">
                  <c:v>0.17024393116582101</c:v>
                </c:pt>
                <c:pt idx="13322">
                  <c:v>0.17535292400314501</c:v>
                </c:pt>
                <c:pt idx="13323">
                  <c:v>0.17928867710089499</c:v>
                </c:pt>
                <c:pt idx="13324">
                  <c:v>0.182219251398409</c:v>
                </c:pt>
                <c:pt idx="13325">
                  <c:v>0.18751096378921001</c:v>
                </c:pt>
                <c:pt idx="13326">
                  <c:v>0.18840862483971699</c:v>
                </c:pt>
                <c:pt idx="13327">
                  <c:v>0.188491873730953</c:v>
                </c:pt>
                <c:pt idx="13328">
                  <c:v>0.18781385179467699</c:v>
                </c:pt>
                <c:pt idx="13329">
                  <c:v>0.186379069212955</c:v>
                </c:pt>
                <c:pt idx="13330">
                  <c:v>0.18431511783958801</c:v>
                </c:pt>
                <c:pt idx="13331">
                  <c:v>0.18168882411071299</c:v>
                </c:pt>
                <c:pt idx="13332">
                  <c:v>0.178753340412625</c:v>
                </c:pt>
                <c:pt idx="13333">
                  <c:v>0.16832561616262501</c:v>
                </c:pt>
                <c:pt idx="13334">
                  <c:v>0.164743214702262</c:v>
                </c:pt>
                <c:pt idx="13335">
                  <c:v>0.16082278465042399</c:v>
                </c:pt>
                <c:pt idx="13336">
                  <c:v>0.15695795574820801</c:v>
                </c:pt>
                <c:pt idx="13337">
                  <c:v>0.15318699821548901</c:v>
                </c:pt>
                <c:pt idx="13338">
                  <c:v>0.14936972809514101</c:v>
                </c:pt>
                <c:pt idx="13339">
                  <c:v>0.145943348125158</c:v>
                </c:pt>
                <c:pt idx="13340">
                  <c:v>0.142661243220364</c:v>
                </c:pt>
                <c:pt idx="13341">
                  <c:v>0.13372914445275499</c:v>
                </c:pt>
                <c:pt idx="13342">
                  <c:v>0.131505244650297</c:v>
                </c:pt>
                <c:pt idx="13343">
                  <c:v>0.12972310535987799</c:v>
                </c:pt>
                <c:pt idx="13344">
                  <c:v>0.12859187915186701</c:v>
                </c:pt>
                <c:pt idx="13345">
                  <c:v>0.12814011042801299</c:v>
                </c:pt>
                <c:pt idx="13346">
                  <c:v>0.128447560527788</c:v>
                </c:pt>
                <c:pt idx="13347">
                  <c:v>0.129507650980277</c:v>
                </c:pt>
                <c:pt idx="13348">
                  <c:v>0.13137834196429299</c:v>
                </c:pt>
                <c:pt idx="13349">
                  <c:v>0.13806471331848599</c:v>
                </c:pt>
                <c:pt idx="13350">
                  <c:v>0.14128572991267399</c:v>
                </c:pt>
                <c:pt idx="13351">
                  <c:v>0.145567541381906</c:v>
                </c:pt>
                <c:pt idx="13352">
                  <c:v>0.150617065783656</c:v>
                </c:pt>
                <c:pt idx="13353">
                  <c:v>0.15641200812682299</c:v>
                </c:pt>
                <c:pt idx="13354">
                  <c:v>0.16292433090651001</c:v>
                </c:pt>
                <c:pt idx="13355">
                  <c:v>0.17008048586118801</c:v>
                </c:pt>
                <c:pt idx="13356">
                  <c:v>0.17752810334946301</c:v>
                </c:pt>
                <c:pt idx="13357">
                  <c:v>0.20099773250157199</c:v>
                </c:pt>
                <c:pt idx="13358">
                  <c:v>0.209461135446703</c:v>
                </c:pt>
                <c:pt idx="13359">
                  <c:v>0.21863510803351</c:v>
                </c:pt>
                <c:pt idx="13360">
                  <c:v>0.22850776328205999</c:v>
                </c:pt>
                <c:pt idx="13361">
                  <c:v>0.23832398775708599</c:v>
                </c:pt>
                <c:pt idx="13362">
                  <c:v>0.24893392027764699</c:v>
                </c:pt>
                <c:pt idx="13363">
                  <c:v>0.25967912302979701</c:v>
                </c:pt>
                <c:pt idx="13364">
                  <c:v>0.27021301575037099</c:v>
                </c:pt>
                <c:pt idx="13365">
                  <c:v>0.30334317777027597</c:v>
                </c:pt>
                <c:pt idx="13366">
                  <c:v>0.31435065802654899</c:v>
                </c:pt>
                <c:pt idx="13367">
                  <c:v>0.325734319625201</c:v>
                </c:pt>
                <c:pt idx="13368">
                  <c:v>0.33784830255676801</c:v>
                </c:pt>
                <c:pt idx="13369">
                  <c:v>0.349714408637463</c:v>
                </c:pt>
                <c:pt idx="13370">
                  <c:v>0.36253446479555901</c:v>
                </c:pt>
                <c:pt idx="13371">
                  <c:v>0.374852352281976</c:v>
                </c:pt>
                <c:pt idx="13372">
                  <c:v>0.388080107238917</c:v>
                </c:pt>
                <c:pt idx="13373">
                  <c:v>0.42810379259327602</c:v>
                </c:pt>
                <c:pt idx="13374">
                  <c:v>0.44075562777944499</c:v>
                </c:pt>
                <c:pt idx="13375">
                  <c:v>0.45528352679226203</c:v>
                </c:pt>
                <c:pt idx="13376">
                  <c:v>0.46952397432091603</c:v>
                </c:pt>
                <c:pt idx="13377">
                  <c:v>0.48422881577158899</c:v>
                </c:pt>
                <c:pt idx="13378">
                  <c:v>0.49965186459587602</c:v>
                </c:pt>
                <c:pt idx="13379">
                  <c:v>0.51558204794724305</c:v>
                </c:pt>
                <c:pt idx="13380">
                  <c:v>0.53202532400278402</c:v>
                </c:pt>
                <c:pt idx="13381">
                  <c:v>0.58391161962909199</c:v>
                </c:pt>
                <c:pt idx="13382">
                  <c:v>0.59981136695134496</c:v>
                </c:pt>
                <c:pt idx="13383">
                  <c:v>0.61778711571797895</c:v>
                </c:pt>
                <c:pt idx="13384">
                  <c:v>0.63620760667052401</c:v>
                </c:pt>
                <c:pt idx="13385">
                  <c:v>0.65513698214904703</c:v>
                </c:pt>
                <c:pt idx="13386">
                  <c:v>0.67442079122721699</c:v>
                </c:pt>
                <c:pt idx="13387">
                  <c:v>0.69290996883702405</c:v>
                </c:pt>
                <c:pt idx="13388">
                  <c:v>0.71293303432420896</c:v>
                </c:pt>
                <c:pt idx="13389">
                  <c:v>0.77484104088128503</c:v>
                </c:pt>
                <c:pt idx="13390">
                  <c:v>0.79334215026749</c:v>
                </c:pt>
                <c:pt idx="13391">
                  <c:v>0.81380329888445602</c:v>
                </c:pt>
                <c:pt idx="13392">
                  <c:v>0.83419575818360303</c:v>
                </c:pt>
                <c:pt idx="13393">
                  <c:v>0.85454075859098699</c:v>
                </c:pt>
                <c:pt idx="13394">
                  <c:v>0.873742526248377</c:v>
                </c:pt>
                <c:pt idx="13395">
                  <c:v>0.89361795852401305</c:v>
                </c:pt>
                <c:pt idx="13396">
                  <c:v>0.91307032815489897</c:v>
                </c:pt>
                <c:pt idx="13397">
                  <c:v>0.96925624448443604</c:v>
                </c:pt>
                <c:pt idx="13398">
                  <c:v>0.98737490285669605</c:v>
                </c:pt>
                <c:pt idx="13399">
                  <c:v>1.00454909527536</c:v>
                </c:pt>
                <c:pt idx="13400">
                  <c:v>1.0213132068136801</c:v>
                </c:pt>
                <c:pt idx="13401">
                  <c:v>1.03771529516635</c:v>
                </c:pt>
                <c:pt idx="13402">
                  <c:v>1.0527326111417199</c:v>
                </c:pt>
                <c:pt idx="13403">
                  <c:v>1.0671248804923501</c:v>
                </c:pt>
                <c:pt idx="13404">
                  <c:v>1.07988438828693</c:v>
                </c:pt>
                <c:pt idx="13405">
                  <c:v>1.1529093497788601</c:v>
                </c:pt>
                <c:pt idx="13406">
                  <c:v>1.16151178310791</c:v>
                </c:pt>
                <c:pt idx="13407">
                  <c:v>1.1713890753977001</c:v>
                </c:pt>
                <c:pt idx="13408">
                  <c:v>1.1796728912082299</c:v>
                </c:pt>
                <c:pt idx="13409">
                  <c:v>1.18732677434394</c:v>
                </c:pt>
                <c:pt idx="13410">
                  <c:v>1.1934427174520601</c:v>
                </c:pt>
                <c:pt idx="13411">
                  <c:v>1.1987421549752499</c:v>
                </c:pt>
                <c:pt idx="13412">
                  <c:v>1.2029312032309301</c:v>
                </c:pt>
                <c:pt idx="13413">
                  <c:v>1.2136094524164001</c:v>
                </c:pt>
                <c:pt idx="13414">
                  <c:v>1.21559940974062</c:v>
                </c:pt>
                <c:pt idx="13415">
                  <c:v>1.21711793174785</c:v>
                </c:pt>
                <c:pt idx="13416">
                  <c:v>1.21795778571685</c:v>
                </c:pt>
                <c:pt idx="13417">
                  <c:v>1.2181274385199801</c:v>
                </c:pt>
                <c:pt idx="13418">
                  <c:v>1.21774763383517</c:v>
                </c:pt>
                <c:pt idx="13419">
                  <c:v>1.2169155730483101</c:v>
                </c:pt>
                <c:pt idx="13420">
                  <c:v>1.2157165161991901</c:v>
                </c:pt>
                <c:pt idx="13421">
                  <c:v>1.2125890364585601</c:v>
                </c:pt>
                <c:pt idx="13422">
                  <c:v>1.2107771003896199</c:v>
                </c:pt>
                <c:pt idx="13423">
                  <c:v>1.20881194972674</c:v>
                </c:pt>
                <c:pt idx="13424">
                  <c:v>1.2066949579639601</c:v>
                </c:pt>
                <c:pt idx="13425">
                  <c:v>1.2046273192811501</c:v>
                </c:pt>
                <c:pt idx="13426">
                  <c:v>1.2025645584922799</c:v>
                </c:pt>
                <c:pt idx="13427">
                  <c:v>1.2006556468013601</c:v>
                </c:pt>
                <c:pt idx="13428">
                  <c:v>1.19889115276294</c:v>
                </c:pt>
                <c:pt idx="13429">
                  <c:v>1.19690180954656</c:v>
                </c:pt>
                <c:pt idx="13430">
                  <c:v>1.19573281482909</c:v>
                </c:pt>
                <c:pt idx="13431">
                  <c:v>1.19495177611627</c:v>
                </c:pt>
                <c:pt idx="13432">
                  <c:v>1.1945510036932701</c:v>
                </c:pt>
                <c:pt idx="13433">
                  <c:v>1.19456324489896</c:v>
                </c:pt>
                <c:pt idx="13434">
                  <c:v>1.1950748914256299</c:v>
                </c:pt>
                <c:pt idx="13435">
                  <c:v>1.19605950060119</c:v>
                </c:pt>
                <c:pt idx="13436">
                  <c:v>1.19752026615888</c:v>
                </c:pt>
                <c:pt idx="13437">
                  <c:v>1.2055538399347701</c:v>
                </c:pt>
                <c:pt idx="13438">
                  <c:v>1.20777551527389</c:v>
                </c:pt>
                <c:pt idx="13439">
                  <c:v>1.21059262211062</c:v>
                </c:pt>
                <c:pt idx="13440">
                  <c:v>1.21375337711277</c:v>
                </c:pt>
                <c:pt idx="13441">
                  <c:v>1.2173545280302001</c:v>
                </c:pt>
                <c:pt idx="13442">
                  <c:v>1.22121894835439</c:v>
                </c:pt>
                <c:pt idx="13443">
                  <c:v>1.22542409970931</c:v>
                </c:pt>
                <c:pt idx="13444">
                  <c:v>1.2297987736224101</c:v>
                </c:pt>
                <c:pt idx="13445">
                  <c:v>1.2453709791124501</c:v>
                </c:pt>
                <c:pt idx="13446">
                  <c:v>1.25008567185936</c:v>
                </c:pt>
                <c:pt idx="13447">
                  <c:v>1.2549500132250899</c:v>
                </c:pt>
                <c:pt idx="13448">
                  <c:v>1.25977393826436</c:v>
                </c:pt>
                <c:pt idx="13449">
                  <c:v>1.2647197257254801</c:v>
                </c:pt>
                <c:pt idx="13450">
                  <c:v>1.2694313249921001</c:v>
                </c:pt>
                <c:pt idx="13451">
                  <c:v>1.2739046616015</c:v>
                </c:pt>
                <c:pt idx="13452">
                  <c:v>1.27838791403067</c:v>
                </c:pt>
                <c:pt idx="13453">
                  <c:v>1.29183292252249</c:v>
                </c:pt>
                <c:pt idx="13454">
                  <c:v>1.2955153066155001</c:v>
                </c:pt>
                <c:pt idx="13455">
                  <c:v>1.29880552855275</c:v>
                </c:pt>
                <c:pt idx="13456">
                  <c:v>1.30179496351936</c:v>
                </c:pt>
                <c:pt idx="13457">
                  <c:v>1.30413880464945</c:v>
                </c:pt>
                <c:pt idx="13458">
                  <c:v>1.3058607060577301</c:v>
                </c:pt>
                <c:pt idx="13459">
                  <c:v>1.3069993608069701</c:v>
                </c:pt>
                <c:pt idx="13460">
                  <c:v>1.3073415918917799</c:v>
                </c:pt>
                <c:pt idx="13461">
                  <c:v>1.30677086933446</c:v>
                </c:pt>
                <c:pt idx="13462">
                  <c:v>1.30548038408554</c:v>
                </c:pt>
                <c:pt idx="13463">
                  <c:v>1.3032337915623</c:v>
                </c:pt>
                <c:pt idx="13464">
                  <c:v>1.30002767865639</c:v>
                </c:pt>
                <c:pt idx="13465">
                  <c:v>1.2957524394761399</c:v>
                </c:pt>
                <c:pt idx="13466">
                  <c:v>1.29045335673595</c:v>
                </c:pt>
                <c:pt idx="13467">
                  <c:v>1.2838931359925301</c:v>
                </c:pt>
                <c:pt idx="13468">
                  <c:v>1.27641133139848</c:v>
                </c:pt>
                <c:pt idx="13469">
                  <c:v>1.25161338858586</c:v>
                </c:pt>
                <c:pt idx="13470">
                  <c:v>1.2420744233024701</c:v>
                </c:pt>
                <c:pt idx="13471">
                  <c:v>1.2313196138779099</c:v>
                </c:pt>
                <c:pt idx="13472">
                  <c:v>1.2191876555677199</c:v>
                </c:pt>
                <c:pt idx="13473">
                  <c:v>1.2065976990076701</c:v>
                </c:pt>
                <c:pt idx="13474">
                  <c:v>1.1931134877301399</c:v>
                </c:pt>
                <c:pt idx="13475">
                  <c:v>1.17819161801397</c:v>
                </c:pt>
                <c:pt idx="13476">
                  <c:v>1.16304900621098</c:v>
                </c:pt>
                <c:pt idx="13477">
                  <c:v>1.11724562100713</c:v>
                </c:pt>
                <c:pt idx="13478">
                  <c:v>1.1011346882062001</c:v>
                </c:pt>
                <c:pt idx="13479">
                  <c:v>1.0846814711999799</c:v>
                </c:pt>
                <c:pt idx="13480">
                  <c:v>1.0678828451804501</c:v>
                </c:pt>
                <c:pt idx="13481">
                  <c:v>1.05136803133311</c:v>
                </c:pt>
                <c:pt idx="13482">
                  <c:v>1.0348224339163401</c:v>
                </c:pt>
                <c:pt idx="13483">
                  <c:v>1.01887834973806</c:v>
                </c:pt>
                <c:pt idx="13484">
                  <c:v>1.00324479368805</c:v>
                </c:pt>
                <c:pt idx="13485">
                  <c:v>0.96057295418792799</c:v>
                </c:pt>
                <c:pt idx="13486">
                  <c:v>0.94702602911163603</c:v>
                </c:pt>
                <c:pt idx="13487">
                  <c:v>0.933940691240983</c:v>
                </c:pt>
                <c:pt idx="13488">
                  <c:v>0.92263249784188806</c:v>
                </c:pt>
                <c:pt idx="13489">
                  <c:v>0.91240175499339404</c:v>
                </c:pt>
                <c:pt idx="13490">
                  <c:v>0.90375766514048905</c:v>
                </c:pt>
                <c:pt idx="13491">
                  <c:v>0.89680646093081495</c:v>
                </c:pt>
                <c:pt idx="13492">
                  <c:v>0.89166779326325496</c:v>
                </c:pt>
                <c:pt idx="13493">
                  <c:v>0.88237142921910405</c:v>
                </c:pt>
                <c:pt idx="13494">
                  <c:v>0.88117156014803399</c:v>
                </c:pt>
                <c:pt idx="13495">
                  <c:v>0.88190353844733704</c:v>
                </c:pt>
                <c:pt idx="13496">
                  <c:v>0.88465934966961701</c:v>
                </c:pt>
                <c:pt idx="13497">
                  <c:v>0.88913854691286898</c:v>
                </c:pt>
                <c:pt idx="13498">
                  <c:v>0.89590098494885195</c:v>
                </c:pt>
                <c:pt idx="13499">
                  <c:v>0.90458852991748195</c:v>
                </c:pt>
                <c:pt idx="13500">
                  <c:v>0.91538863844354101</c:v>
                </c:pt>
                <c:pt idx="13501">
                  <c:v>0.95097906924238595</c:v>
                </c:pt>
                <c:pt idx="13502">
                  <c:v>0.96397989356881797</c:v>
                </c:pt>
                <c:pt idx="13503">
                  <c:v>0.97950228541397499</c:v>
                </c:pt>
                <c:pt idx="13504">
                  <c:v>0.99567110559321403</c:v>
                </c:pt>
                <c:pt idx="13505">
                  <c:v>1.0136945920262399</c:v>
                </c:pt>
                <c:pt idx="13506">
                  <c:v>1.0319621629411</c:v>
                </c:pt>
                <c:pt idx="13507">
                  <c:v>1.05213695573838</c:v>
                </c:pt>
                <c:pt idx="13508">
                  <c:v>1.07176943633207</c:v>
                </c:pt>
                <c:pt idx="13509">
                  <c:v>1.1327383198032199</c:v>
                </c:pt>
                <c:pt idx="13510">
                  <c:v>1.1530616510496701</c:v>
                </c:pt>
                <c:pt idx="13511">
                  <c:v>1.17371478004679</c:v>
                </c:pt>
                <c:pt idx="13512">
                  <c:v>1.1946650899809199</c:v>
                </c:pt>
                <c:pt idx="13513">
                  <c:v>1.2151529133913399</c:v>
                </c:pt>
                <c:pt idx="13514">
                  <c:v>1.2355446778288901</c:v>
                </c:pt>
                <c:pt idx="13515">
                  <c:v>1.2551152579979601</c:v>
                </c:pt>
                <c:pt idx="13516">
                  <c:v>1.27445769510438</c:v>
                </c:pt>
                <c:pt idx="13517">
                  <c:v>1.33003824125591</c:v>
                </c:pt>
                <c:pt idx="13518">
                  <c:v>1.34754227379505</c:v>
                </c:pt>
                <c:pt idx="13519">
                  <c:v>1.36444827637039</c:v>
                </c:pt>
                <c:pt idx="13520">
                  <c:v>1.37985524697256</c:v>
                </c:pt>
                <c:pt idx="13521">
                  <c:v>1.3943473971821201</c:v>
                </c:pt>
                <c:pt idx="13522">
                  <c:v>1.4083535267782299</c:v>
                </c:pt>
                <c:pt idx="13523">
                  <c:v>1.4213237028195</c:v>
                </c:pt>
                <c:pt idx="13524">
                  <c:v>1.4333519428758399</c:v>
                </c:pt>
                <c:pt idx="13525">
                  <c:v>1.46926434040173</c:v>
                </c:pt>
                <c:pt idx="13526">
                  <c:v>1.4789056139548</c:v>
                </c:pt>
                <c:pt idx="13527">
                  <c:v>1.4875312243638501</c:v>
                </c:pt>
                <c:pt idx="13528">
                  <c:v>1.49594964679024</c:v>
                </c:pt>
                <c:pt idx="13529">
                  <c:v>1.50363612936331</c:v>
                </c:pt>
                <c:pt idx="13530">
                  <c:v>1.51059628829518</c:v>
                </c:pt>
                <c:pt idx="13531">
                  <c:v>1.51694142391758</c:v>
                </c:pt>
                <c:pt idx="13532">
                  <c:v>1.52268661574098</c:v>
                </c:pt>
                <c:pt idx="13533">
                  <c:v>1.54209605763888</c:v>
                </c:pt>
                <c:pt idx="13534">
                  <c:v>1.54666336079919</c:v>
                </c:pt>
                <c:pt idx="13535">
                  <c:v>1.55086674009669</c:v>
                </c:pt>
                <c:pt idx="13536">
                  <c:v>1.55472681612705</c:v>
                </c:pt>
                <c:pt idx="13537">
                  <c:v>1.55868029882987</c:v>
                </c:pt>
                <c:pt idx="13538">
                  <c:v>1.5620793335174299</c:v>
                </c:pt>
                <c:pt idx="13539">
                  <c:v>1.5655701820224599</c:v>
                </c:pt>
                <c:pt idx="13540">
                  <c:v>1.5688675728685999</c:v>
                </c:pt>
                <c:pt idx="13541">
                  <c:v>1.5827377397312901</c:v>
                </c:pt>
                <c:pt idx="13542">
                  <c:v>1.5857985624258599</c:v>
                </c:pt>
                <c:pt idx="13543">
                  <c:v>1.58888562426832</c:v>
                </c:pt>
                <c:pt idx="13544">
                  <c:v>1.5922730548734501</c:v>
                </c:pt>
                <c:pt idx="13545">
                  <c:v>1.59550905758182</c:v>
                </c:pt>
                <c:pt idx="13546">
                  <c:v>1.59920867524599</c:v>
                </c:pt>
                <c:pt idx="13547">
                  <c:v>1.60271047784146</c:v>
                </c:pt>
                <c:pt idx="13548">
                  <c:v>1.60667157097765</c:v>
                </c:pt>
                <c:pt idx="13549">
                  <c:v>1.62284858885905</c:v>
                </c:pt>
                <c:pt idx="13550">
                  <c:v>1.6266345175680601</c:v>
                </c:pt>
                <c:pt idx="13551">
                  <c:v>1.63117937548687</c:v>
                </c:pt>
                <c:pt idx="13552">
                  <c:v>1.6356607421848799</c:v>
                </c:pt>
                <c:pt idx="13553">
                  <c:v>1.64073418081335</c:v>
                </c:pt>
                <c:pt idx="13554">
                  <c:v>1.6456241048232301</c:v>
                </c:pt>
                <c:pt idx="13555">
                  <c:v>1.65100398080536</c:v>
                </c:pt>
                <c:pt idx="13556">
                  <c:v>1.6562287565739999</c:v>
                </c:pt>
                <c:pt idx="13557">
                  <c:v>1.67640575278838</c:v>
                </c:pt>
                <c:pt idx="13558">
                  <c:v>1.68195088728912</c:v>
                </c:pt>
                <c:pt idx="13559">
                  <c:v>1.6876214616088501</c:v>
                </c:pt>
                <c:pt idx="13560">
                  <c:v>1.69385956174145</c:v>
                </c:pt>
                <c:pt idx="13561">
                  <c:v>1.6997483661047501</c:v>
                </c:pt>
                <c:pt idx="13562">
                  <c:v>1.70573040839469</c:v>
                </c:pt>
                <c:pt idx="13563">
                  <c:v>1.71214787676784</c:v>
                </c:pt>
                <c:pt idx="13564">
                  <c:v>1.7182515301313901</c:v>
                </c:pt>
                <c:pt idx="13565">
                  <c:v>1.73987550358972</c:v>
                </c:pt>
                <c:pt idx="13566">
                  <c:v>1.7465511897132699</c:v>
                </c:pt>
                <c:pt idx="13567">
                  <c:v>1.75284834475448</c:v>
                </c:pt>
                <c:pt idx="13568">
                  <c:v>1.7596039420443701</c:v>
                </c:pt>
                <c:pt idx="13569">
                  <c:v>1.7660669497258801</c:v>
                </c:pt>
                <c:pt idx="13570">
                  <c:v>1.77266051774714</c:v>
                </c:pt>
                <c:pt idx="13571">
                  <c:v>1.77960587072971</c:v>
                </c:pt>
                <c:pt idx="13572">
                  <c:v>1.7867371381250801</c:v>
                </c:pt>
                <c:pt idx="13573">
                  <c:v>1.8110345415058799</c:v>
                </c:pt>
                <c:pt idx="13574">
                  <c:v>1.8181796928192999</c:v>
                </c:pt>
                <c:pt idx="13575">
                  <c:v>1.82615103627161</c:v>
                </c:pt>
                <c:pt idx="13576">
                  <c:v>1.8342791221436401</c:v>
                </c:pt>
                <c:pt idx="13577">
                  <c:v>1.84250598153948</c:v>
                </c:pt>
                <c:pt idx="13578">
                  <c:v>1.85156174091532</c:v>
                </c:pt>
                <c:pt idx="13579">
                  <c:v>1.86080173411927</c:v>
                </c:pt>
                <c:pt idx="13580">
                  <c:v>1.87041496299798</c:v>
                </c:pt>
                <c:pt idx="13581">
                  <c:v>1.9039738378190001</c:v>
                </c:pt>
                <c:pt idx="13582">
                  <c:v>1.91491140119263</c:v>
                </c:pt>
                <c:pt idx="13583">
                  <c:v>1.9266779264888101</c:v>
                </c:pt>
                <c:pt idx="13584">
                  <c:v>1.93900614360653</c:v>
                </c:pt>
                <c:pt idx="13585">
                  <c:v>1.9523560230241499</c:v>
                </c:pt>
                <c:pt idx="13586">
                  <c:v>1.9662725923987201</c:v>
                </c:pt>
                <c:pt idx="13587">
                  <c:v>1.9813358279833599</c:v>
                </c:pt>
                <c:pt idx="13588">
                  <c:v>1.9970213556179901</c:v>
                </c:pt>
                <c:pt idx="13589">
                  <c:v>2.0489041293718402</c:v>
                </c:pt>
                <c:pt idx="13590">
                  <c:v>2.0667516000241699</c:v>
                </c:pt>
                <c:pt idx="13591">
                  <c:v>2.0853636994245899</c:v>
                </c:pt>
                <c:pt idx="13592">
                  <c:v>2.1052320921600201</c:v>
                </c:pt>
                <c:pt idx="13593">
                  <c:v>2.1258605120962399</c:v>
                </c:pt>
                <c:pt idx="13594">
                  <c:v>2.14776647739916</c:v>
                </c:pt>
                <c:pt idx="13595">
                  <c:v>2.1703890467839901</c:v>
                </c:pt>
                <c:pt idx="13596">
                  <c:v>2.19427131562193</c:v>
                </c:pt>
                <c:pt idx="13597">
                  <c:v>2.2692012233866898</c:v>
                </c:pt>
                <c:pt idx="13598">
                  <c:v>2.2936833033128998</c:v>
                </c:pt>
                <c:pt idx="13599">
                  <c:v>2.3201180793936298</c:v>
                </c:pt>
                <c:pt idx="13600">
                  <c:v>2.3472512076691201</c:v>
                </c:pt>
                <c:pt idx="13601">
                  <c:v>2.3747524332619001</c:v>
                </c:pt>
                <c:pt idx="13602">
                  <c:v>2.4032359672617201</c:v>
                </c:pt>
                <c:pt idx="13603">
                  <c:v>2.4321969907975598</c:v>
                </c:pt>
                <c:pt idx="13604">
                  <c:v>2.4615511233364602</c:v>
                </c:pt>
                <c:pt idx="13605">
                  <c:v>2.5528917832654798</c:v>
                </c:pt>
                <c:pt idx="13606">
                  <c:v>2.5800412886045101</c:v>
                </c:pt>
                <c:pt idx="13607">
                  <c:v>2.6096413560701399</c:v>
                </c:pt>
                <c:pt idx="13608">
                  <c:v>2.63976621916551</c:v>
                </c:pt>
                <c:pt idx="13609">
                  <c:v>2.6698745350647699</c:v>
                </c:pt>
                <c:pt idx="13610">
                  <c:v>2.6997125849898</c:v>
                </c:pt>
                <c:pt idx="13611">
                  <c:v>2.7293791987899598</c:v>
                </c:pt>
                <c:pt idx="13612">
                  <c:v>2.75742323047831</c:v>
                </c:pt>
                <c:pt idx="13613">
                  <c:v>2.8478441308166</c:v>
                </c:pt>
                <c:pt idx="13614">
                  <c:v>2.8745631484720602</c:v>
                </c:pt>
                <c:pt idx="13615">
                  <c:v>2.9026382986556398</c:v>
                </c:pt>
                <c:pt idx="13616">
                  <c:v>2.93004469767116</c:v>
                </c:pt>
                <c:pt idx="13617">
                  <c:v>2.9569046044238299</c:v>
                </c:pt>
                <c:pt idx="13618">
                  <c:v>2.9817581967319802</c:v>
                </c:pt>
                <c:pt idx="13619">
                  <c:v>3.0070798019582101</c:v>
                </c:pt>
                <c:pt idx="13620">
                  <c:v>3.0317462603918299</c:v>
                </c:pt>
                <c:pt idx="13621">
                  <c:v>3.1080874724132701</c:v>
                </c:pt>
                <c:pt idx="13622">
                  <c:v>3.1298886929893901</c:v>
                </c:pt>
                <c:pt idx="13623">
                  <c:v>3.15212662471933</c:v>
                </c:pt>
                <c:pt idx="13624">
                  <c:v>3.17243182345667</c:v>
                </c:pt>
                <c:pt idx="13625">
                  <c:v>3.1929584852005002</c:v>
                </c:pt>
                <c:pt idx="13626">
                  <c:v>3.2127703911882901</c:v>
                </c:pt>
                <c:pt idx="13627">
                  <c:v>3.2317307051361599</c:v>
                </c:pt>
                <c:pt idx="13628">
                  <c:v>3.24984631293631</c:v>
                </c:pt>
                <c:pt idx="13629">
                  <c:v>3.3083894280366999</c:v>
                </c:pt>
                <c:pt idx="13630">
                  <c:v>3.3234318169230499</c:v>
                </c:pt>
                <c:pt idx="13631">
                  <c:v>3.3396802647607502</c:v>
                </c:pt>
                <c:pt idx="13632">
                  <c:v>3.3539600202221198</c:v>
                </c:pt>
                <c:pt idx="13633">
                  <c:v>3.3674055424652698</c:v>
                </c:pt>
                <c:pt idx="13634">
                  <c:v>3.3807551458991498</c:v>
                </c:pt>
                <c:pt idx="13635">
                  <c:v>3.3928161697297701</c:v>
                </c:pt>
                <c:pt idx="13636">
                  <c:v>3.40443369894518</c:v>
                </c:pt>
                <c:pt idx="13637">
                  <c:v>3.4435937279602999</c:v>
                </c:pt>
                <c:pt idx="13638">
                  <c:v>3.4520791615178599</c:v>
                </c:pt>
                <c:pt idx="13639">
                  <c:v>3.4606077835918798</c:v>
                </c:pt>
                <c:pt idx="13640">
                  <c:v>3.46815370499696</c:v>
                </c:pt>
                <c:pt idx="13641">
                  <c:v>3.4745437163602202</c:v>
                </c:pt>
                <c:pt idx="13642">
                  <c:v>3.4800919106521699</c:v>
                </c:pt>
                <c:pt idx="13643">
                  <c:v>3.4846322007517401</c:v>
                </c:pt>
                <c:pt idx="13644">
                  <c:v>3.4881639756713398</c:v>
                </c:pt>
                <c:pt idx="13645">
                  <c:v>3.5049729321012202</c:v>
                </c:pt>
                <c:pt idx="13646">
                  <c:v>3.50579035734749</c:v>
                </c:pt>
                <c:pt idx="13647">
                  <c:v>3.50626736819421</c:v>
                </c:pt>
                <c:pt idx="13648">
                  <c:v>3.5059368013377599</c:v>
                </c:pt>
                <c:pt idx="13649">
                  <c:v>3.5045086383466</c:v>
                </c:pt>
                <c:pt idx="13650">
                  <c:v>3.5022799000829701</c:v>
                </c:pt>
                <c:pt idx="13651">
                  <c:v>3.4991155145664998</c:v>
                </c:pt>
                <c:pt idx="13652">
                  <c:v>3.49505884260279</c:v>
                </c:pt>
                <c:pt idx="13653">
                  <c:v>3.4889122197460898</c:v>
                </c:pt>
                <c:pt idx="13654">
                  <c:v>3.4831713097142201</c:v>
                </c:pt>
                <c:pt idx="13655">
                  <c:v>3.4765878413121398</c:v>
                </c:pt>
                <c:pt idx="13656">
                  <c:v>3.4690362089102398</c:v>
                </c:pt>
                <c:pt idx="13657">
                  <c:v>3.4607909051721601</c:v>
                </c:pt>
                <c:pt idx="13658">
                  <c:v>3.4515303645131898</c:v>
                </c:pt>
                <c:pt idx="13659">
                  <c:v>3.4415154351230002</c:v>
                </c:pt>
                <c:pt idx="13660">
                  <c:v>3.4302294872369901</c:v>
                </c:pt>
                <c:pt idx="13661">
                  <c:v>3.37512669773237</c:v>
                </c:pt>
                <c:pt idx="13662">
                  <c:v>3.3638493908765099</c:v>
                </c:pt>
                <c:pt idx="13663">
                  <c:v>3.3495508001288599</c:v>
                </c:pt>
                <c:pt idx="13664">
                  <c:v>3.33412617220853</c:v>
                </c:pt>
                <c:pt idx="13665">
                  <c:v>3.3174552263035202</c:v>
                </c:pt>
                <c:pt idx="13666">
                  <c:v>3.2995640152342398</c:v>
                </c:pt>
                <c:pt idx="13667">
                  <c:v>3.28034203595241</c:v>
                </c:pt>
                <c:pt idx="13668">
                  <c:v>3.2597795258586899</c:v>
                </c:pt>
                <c:pt idx="13669">
                  <c:v>3.20012996343584</c:v>
                </c:pt>
                <c:pt idx="13670">
                  <c:v>3.17832228275712</c:v>
                </c:pt>
                <c:pt idx="13671">
                  <c:v>3.1539270901439198</c:v>
                </c:pt>
                <c:pt idx="13672">
                  <c:v>3.1274437916998701</c:v>
                </c:pt>
                <c:pt idx="13673">
                  <c:v>3.1006906052375802</c:v>
                </c:pt>
                <c:pt idx="13674">
                  <c:v>3.0714518106444602</c:v>
                </c:pt>
                <c:pt idx="13675">
                  <c:v>3.0421768494507999</c:v>
                </c:pt>
                <c:pt idx="13676">
                  <c:v>3.01135906833778</c:v>
                </c:pt>
                <c:pt idx="13677">
                  <c:v>2.9209653949257399</c:v>
                </c:pt>
                <c:pt idx="13678">
                  <c:v>2.8881478663540499</c:v>
                </c:pt>
                <c:pt idx="13679">
                  <c:v>2.8535871322670201</c:v>
                </c:pt>
                <c:pt idx="13680">
                  <c:v>2.8197717000499498</c:v>
                </c:pt>
                <c:pt idx="13681">
                  <c:v>2.78533993286689</c:v>
                </c:pt>
                <c:pt idx="13682">
                  <c:v>2.74906236748682</c:v>
                </c:pt>
                <c:pt idx="13683">
                  <c:v>2.7135544516118499</c:v>
                </c:pt>
                <c:pt idx="13684">
                  <c:v>2.6769926618398001</c:v>
                </c:pt>
                <c:pt idx="13685">
                  <c:v>2.5748248327171201</c:v>
                </c:pt>
                <c:pt idx="13686">
                  <c:v>2.54168240665514</c:v>
                </c:pt>
                <c:pt idx="13687">
                  <c:v>2.5061932226305101</c:v>
                </c:pt>
                <c:pt idx="13688">
                  <c:v>2.47273968708005</c:v>
                </c:pt>
                <c:pt idx="13689">
                  <c:v>2.4385915931837898</c:v>
                </c:pt>
                <c:pt idx="13690">
                  <c:v>2.4064144611008902</c:v>
                </c:pt>
                <c:pt idx="13691">
                  <c:v>2.3743492599336098</c:v>
                </c:pt>
                <c:pt idx="13692">
                  <c:v>2.3448539133139401</c:v>
                </c:pt>
                <c:pt idx="13693">
                  <c:v>2.2632104200756902</c:v>
                </c:pt>
                <c:pt idx="13694">
                  <c:v>2.2349738760682798</c:v>
                </c:pt>
                <c:pt idx="13695">
                  <c:v>2.2092474332849399</c:v>
                </c:pt>
                <c:pt idx="13696">
                  <c:v>2.1853792945551702</c:v>
                </c:pt>
                <c:pt idx="13697">
                  <c:v>2.16204818656256</c:v>
                </c:pt>
                <c:pt idx="13698">
                  <c:v>2.1408925681452802</c:v>
                </c:pt>
                <c:pt idx="13699">
                  <c:v>2.1206791730394499</c:v>
                </c:pt>
                <c:pt idx="13700">
                  <c:v>2.1028579434402901</c:v>
                </c:pt>
                <c:pt idx="13701">
                  <c:v>2.0536482902202802</c:v>
                </c:pt>
                <c:pt idx="13702">
                  <c:v>2.0385671460732802</c:v>
                </c:pt>
                <c:pt idx="13703">
                  <c:v>2.0243191116881598</c:v>
                </c:pt>
                <c:pt idx="13704">
                  <c:v>2.0113344703422502</c:v>
                </c:pt>
                <c:pt idx="13705">
                  <c:v>1.99994978301766</c:v>
                </c:pt>
                <c:pt idx="13706">
                  <c:v>1.9890184544227401</c:v>
                </c:pt>
                <c:pt idx="13707">
                  <c:v>1.9789506036</c:v>
                </c:pt>
                <c:pt idx="13708">
                  <c:v>1.9697693149098501</c:v>
                </c:pt>
                <c:pt idx="13709">
                  <c:v>1.9436163362658101</c:v>
                </c:pt>
                <c:pt idx="13710">
                  <c:v>1.93584113438267</c:v>
                </c:pt>
                <c:pt idx="13711">
                  <c:v>1.92807047653261</c:v>
                </c:pt>
                <c:pt idx="13712">
                  <c:v>1.9209526444224301</c:v>
                </c:pt>
                <c:pt idx="13713">
                  <c:v>1.9136761963515401</c:v>
                </c:pt>
                <c:pt idx="13714">
                  <c:v>1.90660101083778</c:v>
                </c:pt>
                <c:pt idx="13715">
                  <c:v>1.89941128312119</c:v>
                </c:pt>
                <c:pt idx="13716">
                  <c:v>1.8921182043921501</c:v>
                </c:pt>
                <c:pt idx="13717">
                  <c:v>1.86965519392823</c:v>
                </c:pt>
                <c:pt idx="13718">
                  <c:v>1.86232613185994</c:v>
                </c:pt>
                <c:pt idx="13719">
                  <c:v>1.8546159168585099</c:v>
                </c:pt>
                <c:pt idx="13720">
                  <c:v>1.84660309865579</c:v>
                </c:pt>
                <c:pt idx="13721">
                  <c:v>1.83782594349545</c:v>
                </c:pt>
                <c:pt idx="13722">
                  <c:v>1.8290310547494399</c:v>
                </c:pt>
                <c:pt idx="13723">
                  <c:v>1.8193424044391</c:v>
                </c:pt>
                <c:pt idx="13724">
                  <c:v>1.80979764894569</c:v>
                </c:pt>
                <c:pt idx="13725">
                  <c:v>1.78042981790274</c:v>
                </c:pt>
                <c:pt idx="13726">
                  <c:v>1.7700000863608001</c:v>
                </c:pt>
                <c:pt idx="13727">
                  <c:v>1.75944385662046</c:v>
                </c:pt>
                <c:pt idx="13728">
                  <c:v>1.7482714413823499</c:v>
                </c:pt>
                <c:pt idx="13729">
                  <c:v>1.73689279442846</c:v>
                </c:pt>
                <c:pt idx="13730">
                  <c:v>1.7252896784043501</c:v>
                </c:pt>
                <c:pt idx="13731">
                  <c:v>1.7135790312257699</c:v>
                </c:pt>
                <c:pt idx="13732">
                  <c:v>1.7019749114741201</c:v>
                </c:pt>
                <c:pt idx="13733">
                  <c:v>1.6688358206903</c:v>
                </c:pt>
                <c:pt idx="13734">
                  <c:v>1.65811792862588</c:v>
                </c:pt>
                <c:pt idx="13735">
                  <c:v>1.64658407146914</c:v>
                </c:pt>
                <c:pt idx="13736">
                  <c:v>1.6353019063413601</c:v>
                </c:pt>
                <c:pt idx="13737">
                  <c:v>1.62433541759272</c:v>
                </c:pt>
                <c:pt idx="13738">
                  <c:v>1.6138334865627999</c:v>
                </c:pt>
                <c:pt idx="13739">
                  <c:v>1.60368676529353</c:v>
                </c:pt>
                <c:pt idx="13740">
                  <c:v>1.5940410241885199</c:v>
                </c:pt>
                <c:pt idx="13741">
                  <c:v>1.56898632826317</c:v>
                </c:pt>
                <c:pt idx="13742">
                  <c:v>1.56111847839426</c:v>
                </c:pt>
                <c:pt idx="13743">
                  <c:v>1.5536085265667801</c:v>
                </c:pt>
                <c:pt idx="13744">
                  <c:v>1.54659891820767</c:v>
                </c:pt>
                <c:pt idx="13745">
                  <c:v>1.5405706173112701</c:v>
                </c:pt>
                <c:pt idx="13746">
                  <c:v>1.53543217646228</c:v>
                </c:pt>
                <c:pt idx="13747">
                  <c:v>1.5309898960516599</c:v>
                </c:pt>
                <c:pt idx="13748">
                  <c:v>1.52756454270248</c:v>
                </c:pt>
                <c:pt idx="13749">
                  <c:v>1.5209437859978501</c:v>
                </c:pt>
                <c:pt idx="13750">
                  <c:v>1.5192615600514801</c:v>
                </c:pt>
                <c:pt idx="13751">
                  <c:v>1.5183710128324299</c:v>
                </c:pt>
                <c:pt idx="13752">
                  <c:v>1.5183073187498599</c:v>
                </c:pt>
                <c:pt idx="13753">
                  <c:v>1.51900363779833</c:v>
                </c:pt>
                <c:pt idx="13754">
                  <c:v>1.52041791340636</c:v>
                </c:pt>
                <c:pt idx="13755">
                  <c:v>1.52238773314197</c:v>
                </c:pt>
                <c:pt idx="13756">
                  <c:v>1.5249917165392</c:v>
                </c:pt>
                <c:pt idx="13757">
                  <c:v>1.53483118534977</c:v>
                </c:pt>
                <c:pt idx="13758">
                  <c:v>1.5382059048716701</c:v>
                </c:pt>
                <c:pt idx="13759">
                  <c:v>1.54206181685605</c:v>
                </c:pt>
                <c:pt idx="13760">
                  <c:v>1.5461208423408701</c:v>
                </c:pt>
                <c:pt idx="13761">
                  <c:v>1.55029987271904</c:v>
                </c:pt>
                <c:pt idx="13762">
                  <c:v>1.5542488641938701</c:v>
                </c:pt>
                <c:pt idx="13763">
                  <c:v>1.55838505460334</c:v>
                </c:pt>
                <c:pt idx="13764">
                  <c:v>1.5623730748133</c:v>
                </c:pt>
                <c:pt idx="13765">
                  <c:v>1.57415484897217</c:v>
                </c:pt>
                <c:pt idx="13766">
                  <c:v>1.57739753836791</c:v>
                </c:pt>
                <c:pt idx="13767">
                  <c:v>1.5803027465242001</c:v>
                </c:pt>
                <c:pt idx="13768">
                  <c:v>1.5828970861768801</c:v>
                </c:pt>
                <c:pt idx="13769">
                  <c:v>1.58486969581857</c:v>
                </c:pt>
                <c:pt idx="13770">
                  <c:v>1.5862995145138401</c:v>
                </c:pt>
                <c:pt idx="13771">
                  <c:v>1.5872118379161899</c:v>
                </c:pt>
                <c:pt idx="13772">
                  <c:v>1.5875309202957999</c:v>
                </c:pt>
                <c:pt idx="13773">
                  <c:v>1.5886908722037101</c:v>
                </c:pt>
                <c:pt idx="13774">
                  <c:v>1.58783371054613</c:v>
                </c:pt>
                <c:pt idx="13775">
                  <c:v>1.58643735990787</c:v>
                </c:pt>
                <c:pt idx="13776">
                  <c:v>1.5845643656533199</c:v>
                </c:pt>
                <c:pt idx="13777">
                  <c:v>1.5823169229526299</c:v>
                </c:pt>
                <c:pt idx="13778">
                  <c:v>1.5796948183105699</c:v>
                </c:pt>
                <c:pt idx="13779">
                  <c:v>1.57681679973611</c:v>
                </c:pt>
                <c:pt idx="13780">
                  <c:v>1.57379124137461</c:v>
                </c:pt>
                <c:pt idx="13781">
                  <c:v>1.5678071465074099</c:v>
                </c:pt>
                <c:pt idx="13782">
                  <c:v>1.5648886080308599</c:v>
                </c:pt>
                <c:pt idx="13783">
                  <c:v>1.56216969795576</c:v>
                </c:pt>
                <c:pt idx="13784">
                  <c:v>1.55974304676576</c:v>
                </c:pt>
                <c:pt idx="13785">
                  <c:v>1.5577650164774</c:v>
                </c:pt>
                <c:pt idx="13786">
                  <c:v>1.55639170436659</c:v>
                </c:pt>
                <c:pt idx="13787">
                  <c:v>1.55577421062511</c:v>
                </c:pt>
                <c:pt idx="13788">
                  <c:v>1.55603558314713</c:v>
                </c:pt>
                <c:pt idx="13789">
                  <c:v>1.5633702371424001</c:v>
                </c:pt>
                <c:pt idx="13790">
                  <c:v>1.5654323741745499</c:v>
                </c:pt>
                <c:pt idx="13791">
                  <c:v>1.5690290665455899</c:v>
                </c:pt>
                <c:pt idx="13792">
                  <c:v>1.5742456319762299</c:v>
                </c:pt>
                <c:pt idx="13793">
                  <c:v>1.5804496927845899</c:v>
                </c:pt>
                <c:pt idx="13794">
                  <c:v>1.5884555981212101</c:v>
                </c:pt>
                <c:pt idx="13795">
                  <c:v>1.5973634601042099</c:v>
                </c:pt>
                <c:pt idx="13796">
                  <c:v>1.60830186899773</c:v>
                </c:pt>
                <c:pt idx="13797">
                  <c:v>1.64779618427324</c:v>
                </c:pt>
                <c:pt idx="13798">
                  <c:v>1.66096333235303</c:v>
                </c:pt>
                <c:pt idx="13799">
                  <c:v>1.6763050766308401</c:v>
                </c:pt>
                <c:pt idx="13800">
                  <c:v>1.6929935385649499</c:v>
                </c:pt>
                <c:pt idx="13801">
                  <c:v>1.7101037893983499</c:v>
                </c:pt>
                <c:pt idx="13802">
                  <c:v>1.72911486179707</c:v>
                </c:pt>
                <c:pt idx="13803">
                  <c:v>1.74919021817701</c:v>
                </c:pt>
                <c:pt idx="13804">
                  <c:v>1.7702090809773501</c:v>
                </c:pt>
                <c:pt idx="13805">
                  <c:v>1.83645084781985</c:v>
                </c:pt>
                <c:pt idx="13806">
                  <c:v>1.85797178668478</c:v>
                </c:pt>
                <c:pt idx="13807">
                  <c:v>1.88002618693983</c:v>
                </c:pt>
                <c:pt idx="13808">
                  <c:v>1.90340851046344</c:v>
                </c:pt>
                <c:pt idx="13809">
                  <c:v>1.9255045927483301</c:v>
                </c:pt>
                <c:pt idx="13810">
                  <c:v>1.9486846341539401</c:v>
                </c:pt>
                <c:pt idx="13811">
                  <c:v>1.9716860918922801</c:v>
                </c:pt>
                <c:pt idx="13812">
                  <c:v>1.9944692846915399</c:v>
                </c:pt>
                <c:pt idx="13813">
                  <c:v>2.0640387122499102</c:v>
                </c:pt>
                <c:pt idx="13814">
                  <c:v>2.0845826226808302</c:v>
                </c:pt>
                <c:pt idx="13815">
                  <c:v>2.1049222959199301</c:v>
                </c:pt>
                <c:pt idx="13816">
                  <c:v>2.1257549651045098</c:v>
                </c:pt>
                <c:pt idx="13817">
                  <c:v>2.1459318914809402</c:v>
                </c:pt>
                <c:pt idx="13818">
                  <c:v>2.16544034294607</c:v>
                </c:pt>
                <c:pt idx="13819">
                  <c:v>2.1843923431430698</c:v>
                </c:pt>
                <c:pt idx="13820">
                  <c:v>2.2027045603222</c:v>
                </c:pt>
                <c:pt idx="13821">
                  <c:v>2.2590240918501001</c:v>
                </c:pt>
                <c:pt idx="13822">
                  <c:v>2.2752956420153101</c:v>
                </c:pt>
                <c:pt idx="13823">
                  <c:v>2.2919121274646899</c:v>
                </c:pt>
                <c:pt idx="13824">
                  <c:v>2.3078151946704999</c:v>
                </c:pt>
                <c:pt idx="13825">
                  <c:v>2.3236100638506798</c:v>
                </c:pt>
                <c:pt idx="13826">
                  <c:v>2.3383981903284701</c:v>
                </c:pt>
                <c:pt idx="13827">
                  <c:v>2.3537350968683999</c:v>
                </c:pt>
                <c:pt idx="13828">
                  <c:v>2.3688871332576702</c:v>
                </c:pt>
                <c:pt idx="13829">
                  <c:v>2.41888283322537</c:v>
                </c:pt>
                <c:pt idx="13830">
                  <c:v>2.4331209502670998</c:v>
                </c:pt>
                <c:pt idx="13831">
                  <c:v>2.4482266245918298</c:v>
                </c:pt>
                <c:pt idx="13832">
                  <c:v>2.4633499869798401</c:v>
                </c:pt>
                <c:pt idx="13833">
                  <c:v>2.47835509659319</c:v>
                </c:pt>
                <c:pt idx="13834">
                  <c:v>2.4938055540182198</c:v>
                </c:pt>
                <c:pt idx="13835">
                  <c:v>2.50934393545029</c:v>
                </c:pt>
                <c:pt idx="13836">
                  <c:v>2.5250835300576702</c:v>
                </c:pt>
                <c:pt idx="13837">
                  <c:v>2.5790301639134299</c:v>
                </c:pt>
                <c:pt idx="13838">
                  <c:v>2.5934321654417398</c:v>
                </c:pt>
                <c:pt idx="13839">
                  <c:v>2.60973994028735</c:v>
                </c:pt>
                <c:pt idx="13840">
                  <c:v>2.62633842749573</c:v>
                </c:pt>
                <c:pt idx="13841">
                  <c:v>2.6431032553231701</c:v>
                </c:pt>
                <c:pt idx="13842">
                  <c:v>2.65971520766769</c:v>
                </c:pt>
                <c:pt idx="13843">
                  <c:v>2.6758482155502201</c:v>
                </c:pt>
                <c:pt idx="13844">
                  <c:v>2.6930814639279599</c:v>
                </c:pt>
                <c:pt idx="13845">
                  <c:v>2.7510092938020598</c:v>
                </c:pt>
                <c:pt idx="13846">
                  <c:v>2.7673769007097402</c:v>
                </c:pt>
                <c:pt idx="13847">
                  <c:v>2.7846356632838498</c:v>
                </c:pt>
                <c:pt idx="13848">
                  <c:v>2.80195311213543</c:v>
                </c:pt>
                <c:pt idx="13849">
                  <c:v>2.8182721939583901</c:v>
                </c:pt>
                <c:pt idx="13850">
                  <c:v>2.83505040236698</c:v>
                </c:pt>
                <c:pt idx="13851">
                  <c:v>2.8519384104141698</c:v>
                </c:pt>
                <c:pt idx="13852">
                  <c:v>2.8685888568052098</c:v>
                </c:pt>
                <c:pt idx="13853">
                  <c:v>2.9238253248265602</c:v>
                </c:pt>
                <c:pt idx="13854">
                  <c:v>2.9384863653248399</c:v>
                </c:pt>
                <c:pt idx="13855">
                  <c:v>2.9544632156759398</c:v>
                </c:pt>
                <c:pt idx="13856">
                  <c:v>2.9691938608872501</c:v>
                </c:pt>
                <c:pt idx="13857">
                  <c:v>2.9845297051688702</c:v>
                </c:pt>
                <c:pt idx="13858">
                  <c:v>2.99831615963042</c:v>
                </c:pt>
                <c:pt idx="13859">
                  <c:v>3.0115358877259299</c:v>
                </c:pt>
                <c:pt idx="13860">
                  <c:v>3.02492754101399</c:v>
                </c:pt>
                <c:pt idx="13861">
                  <c:v>3.0683430954707198</c:v>
                </c:pt>
                <c:pt idx="13862">
                  <c:v>3.0798196591523102</c:v>
                </c:pt>
                <c:pt idx="13863">
                  <c:v>3.09069883799669</c:v>
                </c:pt>
                <c:pt idx="13864">
                  <c:v>3.1011281563854798</c:v>
                </c:pt>
                <c:pt idx="13865">
                  <c:v>3.1113361716500001</c:v>
                </c:pt>
                <c:pt idx="13866">
                  <c:v>3.1203574018888198</c:v>
                </c:pt>
                <c:pt idx="13867">
                  <c:v>3.1293130106956801</c:v>
                </c:pt>
                <c:pt idx="13868">
                  <c:v>3.1370898615794101</c:v>
                </c:pt>
                <c:pt idx="13869">
                  <c:v>3.1657437508984199</c:v>
                </c:pt>
                <c:pt idx="13870">
                  <c:v>3.1723518111794999</c:v>
                </c:pt>
                <c:pt idx="13871">
                  <c:v>3.1785475728913601</c:v>
                </c:pt>
                <c:pt idx="13872">
                  <c:v>3.1844079149032298</c:v>
                </c:pt>
                <c:pt idx="13873">
                  <c:v>3.1893466596309601</c:v>
                </c:pt>
                <c:pt idx="13874">
                  <c:v>3.1941354483746598</c:v>
                </c:pt>
                <c:pt idx="13875">
                  <c:v>3.1980490018410102</c:v>
                </c:pt>
                <c:pt idx="13876">
                  <c:v>3.2019116389964202</c:v>
                </c:pt>
                <c:pt idx="13877">
                  <c:v>3.2177818415197201</c:v>
                </c:pt>
                <c:pt idx="13878">
                  <c:v>3.2201242481401602</c:v>
                </c:pt>
                <c:pt idx="13879">
                  <c:v>3.22249845281257</c:v>
                </c:pt>
                <c:pt idx="13880">
                  <c:v>3.22422666413707</c:v>
                </c:pt>
                <c:pt idx="13881">
                  <c:v>3.22579779494207</c:v>
                </c:pt>
                <c:pt idx="13882">
                  <c:v>3.2268054008373102</c:v>
                </c:pt>
                <c:pt idx="13883">
                  <c:v>3.2276914455339401</c:v>
                </c:pt>
                <c:pt idx="13884">
                  <c:v>3.2281494959103401</c:v>
                </c:pt>
                <c:pt idx="13885">
                  <c:v>3.23551300222202</c:v>
                </c:pt>
                <c:pt idx="13886">
                  <c:v>3.2353978184691998</c:v>
                </c:pt>
                <c:pt idx="13887">
                  <c:v>3.2351559298800199</c:v>
                </c:pt>
                <c:pt idx="13888">
                  <c:v>3.2345879372542101</c:v>
                </c:pt>
                <c:pt idx="13889">
                  <c:v>3.2339492986746001</c:v>
                </c:pt>
                <c:pt idx="13890">
                  <c:v>3.2332991011446199</c:v>
                </c:pt>
                <c:pt idx="13891">
                  <c:v>3.2323907839357999</c:v>
                </c:pt>
                <c:pt idx="13892">
                  <c:v>3.23152713167365</c:v>
                </c:pt>
                <c:pt idx="13893">
                  <c:v>3.2353079241137301</c:v>
                </c:pt>
                <c:pt idx="13894">
                  <c:v>3.2341679757521802</c:v>
                </c:pt>
                <c:pt idx="13895">
                  <c:v>3.2332313297587998</c:v>
                </c:pt>
                <c:pt idx="13896">
                  <c:v>3.2322007208762602</c:v>
                </c:pt>
                <c:pt idx="13897">
                  <c:v>3.2313719665902898</c:v>
                </c:pt>
                <c:pt idx="13898">
                  <c:v>3.2304401533781801</c:v>
                </c:pt>
                <c:pt idx="13899">
                  <c:v>3.22970249583192</c:v>
                </c:pt>
                <c:pt idx="13900">
                  <c:v>3.22887029786768</c:v>
                </c:pt>
                <c:pt idx="13901">
                  <c:v>3.2334890516881201</c:v>
                </c:pt>
                <c:pt idx="13902">
                  <c:v>3.2326715359315199</c:v>
                </c:pt>
                <c:pt idx="13903">
                  <c:v>3.2321732909123</c:v>
                </c:pt>
                <c:pt idx="13904">
                  <c:v>3.2317141662875599</c:v>
                </c:pt>
                <c:pt idx="13905">
                  <c:v>3.2313143754480098</c:v>
                </c:pt>
                <c:pt idx="13906">
                  <c:v>3.2309259291428498</c:v>
                </c:pt>
                <c:pt idx="13907">
                  <c:v>3.2303969547923201</c:v>
                </c:pt>
                <c:pt idx="13908">
                  <c:v>3.2300387301779101</c:v>
                </c:pt>
                <c:pt idx="13909">
                  <c:v>3.2349933812897702</c:v>
                </c:pt>
                <c:pt idx="13910">
                  <c:v>3.2344272590638998</c:v>
                </c:pt>
                <c:pt idx="13911">
                  <c:v>3.2338876312248699</c:v>
                </c:pt>
                <c:pt idx="13912">
                  <c:v>3.2332354774834999</c:v>
                </c:pt>
                <c:pt idx="13913">
                  <c:v>3.2324737534608898</c:v>
                </c:pt>
                <c:pt idx="13914">
                  <c:v>3.2315571399419998</c:v>
                </c:pt>
                <c:pt idx="13915">
                  <c:v>3.2303957461188402</c:v>
                </c:pt>
                <c:pt idx="13916">
                  <c:v>3.2291304543091899</c:v>
                </c:pt>
                <c:pt idx="13917">
                  <c:v>3.23542442310863</c:v>
                </c:pt>
                <c:pt idx="13918">
                  <c:v>3.23344884931864</c:v>
                </c:pt>
                <c:pt idx="13919">
                  <c:v>3.2315635028981999</c:v>
                </c:pt>
                <c:pt idx="13920">
                  <c:v>3.22941231116405</c:v>
                </c:pt>
                <c:pt idx="13921">
                  <c:v>3.2270810607357099</c:v>
                </c:pt>
                <c:pt idx="13922">
                  <c:v>3.22449916128972</c:v>
                </c:pt>
                <c:pt idx="13923">
                  <c:v>3.2217212700957298</c:v>
                </c:pt>
                <c:pt idx="13924">
                  <c:v>3.2187424756343899</c:v>
                </c:pt>
                <c:pt idx="13925">
                  <c:v>3.21522123090908</c:v>
                </c:pt>
                <c:pt idx="13926">
                  <c:v>3.2119338528023098</c:v>
                </c:pt>
                <c:pt idx="13927">
                  <c:v>3.2084759311351898</c:v>
                </c:pt>
                <c:pt idx="13928">
                  <c:v>3.2049041284988302</c:v>
                </c:pt>
                <c:pt idx="13929">
                  <c:v>3.2012767571066898</c:v>
                </c:pt>
                <c:pt idx="13930">
                  <c:v>3.1975890581908302</c:v>
                </c:pt>
                <c:pt idx="13931">
                  <c:v>3.1939288523884701</c:v>
                </c:pt>
                <c:pt idx="13932">
                  <c:v>3.1902657810744102</c:v>
                </c:pt>
                <c:pt idx="13933">
                  <c:v>3.1854294867734501</c:v>
                </c:pt>
                <c:pt idx="13934">
                  <c:v>3.18199058742371</c:v>
                </c:pt>
                <c:pt idx="13935">
                  <c:v>3.1786467195603101</c:v>
                </c:pt>
                <c:pt idx="13936">
                  <c:v>3.1754873679123801</c:v>
                </c:pt>
                <c:pt idx="13937">
                  <c:v>3.1725303885316198</c:v>
                </c:pt>
                <c:pt idx="13938">
                  <c:v>3.1698031142656098</c:v>
                </c:pt>
                <c:pt idx="13939">
                  <c:v>3.1673269284200698</c:v>
                </c:pt>
                <c:pt idx="13940">
                  <c:v>3.1651565563842099</c:v>
                </c:pt>
                <c:pt idx="13941">
                  <c:v>3.1651501062395102</c:v>
                </c:pt>
                <c:pt idx="13942">
                  <c:v>3.1635558671639901</c:v>
                </c:pt>
                <c:pt idx="13943">
                  <c:v>3.1622868185368098</c:v>
                </c:pt>
                <c:pt idx="13944">
                  <c:v>3.16134992706623</c:v>
                </c:pt>
                <c:pt idx="13945">
                  <c:v>3.1606354723743002</c:v>
                </c:pt>
                <c:pt idx="13946">
                  <c:v>3.1603038219030899</c:v>
                </c:pt>
                <c:pt idx="13947">
                  <c:v>3.1601227919694401</c:v>
                </c:pt>
                <c:pt idx="13948">
                  <c:v>3.1603300288847498</c:v>
                </c:pt>
                <c:pt idx="13949">
                  <c:v>3.1665492603254801</c:v>
                </c:pt>
                <c:pt idx="13950">
                  <c:v>3.1669684739890802</c:v>
                </c:pt>
                <c:pt idx="13951">
                  <c:v>3.1676658954430299</c:v>
                </c:pt>
                <c:pt idx="13952">
                  <c:v>3.1683731633237699</c:v>
                </c:pt>
                <c:pt idx="13953">
                  <c:v>3.1692413389859801</c:v>
                </c:pt>
                <c:pt idx="13954">
                  <c:v>3.1699682130490898</c:v>
                </c:pt>
                <c:pt idx="13955">
                  <c:v>3.1708338947058299</c:v>
                </c:pt>
                <c:pt idx="13956">
                  <c:v>3.17148057746854</c:v>
                </c:pt>
                <c:pt idx="13957">
                  <c:v>3.17897501879958</c:v>
                </c:pt>
                <c:pt idx="13958">
                  <c:v>3.1791677852605602</c:v>
                </c:pt>
                <c:pt idx="13959">
                  <c:v>3.1794493814944</c:v>
                </c:pt>
                <c:pt idx="13960">
                  <c:v>3.1795170612146602</c:v>
                </c:pt>
                <c:pt idx="13961">
                  <c:v>3.1793189259410801</c:v>
                </c:pt>
                <c:pt idx="13962">
                  <c:v>3.1787261824276198</c:v>
                </c:pt>
                <c:pt idx="13963">
                  <c:v>3.17791833909429</c:v>
                </c:pt>
                <c:pt idx="13964">
                  <c:v>3.1767494477440801</c:v>
                </c:pt>
                <c:pt idx="13965">
                  <c:v>3.1778808927259599</c:v>
                </c:pt>
                <c:pt idx="13966">
                  <c:v>3.1760116447455302</c:v>
                </c:pt>
                <c:pt idx="13967">
                  <c:v>3.1737949712731601</c:v>
                </c:pt>
                <c:pt idx="13968">
                  <c:v>3.1712223410745399</c:v>
                </c:pt>
                <c:pt idx="13969">
                  <c:v>3.16830244487954</c:v>
                </c:pt>
                <c:pt idx="13970">
                  <c:v>3.1650149520549999</c:v>
                </c:pt>
                <c:pt idx="13971">
                  <c:v>3.16143051511937</c:v>
                </c:pt>
                <c:pt idx="13972">
                  <c:v>3.157511046712</c:v>
                </c:pt>
                <c:pt idx="13973">
                  <c:v>3.15046233064623</c:v>
                </c:pt>
                <c:pt idx="13974">
                  <c:v>3.1460425492274999</c:v>
                </c:pt>
                <c:pt idx="13975">
                  <c:v>3.14138876315655</c:v>
                </c:pt>
                <c:pt idx="13976">
                  <c:v>3.1364483753644401</c:v>
                </c:pt>
                <c:pt idx="13977">
                  <c:v>3.1312831473993001</c:v>
                </c:pt>
                <c:pt idx="13978">
                  <c:v>3.1259518554334198</c:v>
                </c:pt>
                <c:pt idx="13979">
                  <c:v>3.1204807807185699</c:v>
                </c:pt>
                <c:pt idx="13980">
                  <c:v>3.1148946182863702</c:v>
                </c:pt>
                <c:pt idx="13981">
                  <c:v>3.1033948253739498</c:v>
                </c:pt>
                <c:pt idx="13982">
                  <c:v>3.0979401311211601</c:v>
                </c:pt>
                <c:pt idx="13983">
                  <c:v>3.0921677134527901</c:v>
                </c:pt>
                <c:pt idx="13984">
                  <c:v>3.0863626005999598</c:v>
                </c:pt>
                <c:pt idx="13985">
                  <c:v>3.0805402685876402</c:v>
                </c:pt>
                <c:pt idx="13986">
                  <c:v>3.0747132830949702</c:v>
                </c:pt>
                <c:pt idx="13987">
                  <c:v>3.0688925186028402</c:v>
                </c:pt>
                <c:pt idx="13988">
                  <c:v>3.0630869650108199</c:v>
                </c:pt>
                <c:pt idx="13989">
                  <c:v>3.0511201739722398</c:v>
                </c:pt>
                <c:pt idx="13990">
                  <c:v>3.0456003087313301</c:v>
                </c:pt>
                <c:pt idx="13991">
                  <c:v>3.03993118518577</c:v>
                </c:pt>
                <c:pt idx="13992">
                  <c:v>3.03420953075483</c:v>
                </c:pt>
                <c:pt idx="13993">
                  <c:v>3.0286627027925799</c:v>
                </c:pt>
                <c:pt idx="13994">
                  <c:v>3.0230282679243698</c:v>
                </c:pt>
                <c:pt idx="13995">
                  <c:v>3.0175717202436898</c:v>
                </c:pt>
                <c:pt idx="13996">
                  <c:v>3.0121226386065598</c:v>
                </c:pt>
                <c:pt idx="13997">
                  <c:v>3.0011805419533699</c:v>
                </c:pt>
                <c:pt idx="13998">
                  <c:v>2.99586359204674</c:v>
                </c:pt>
                <c:pt idx="13999">
                  <c:v>2.9904459815551498</c:v>
                </c:pt>
                <c:pt idx="14000">
                  <c:v>2.9852519685449499</c:v>
                </c:pt>
                <c:pt idx="14001">
                  <c:v>2.9801245267022298</c:v>
                </c:pt>
                <c:pt idx="14002">
                  <c:v>2.97495588886586</c:v>
                </c:pt>
                <c:pt idx="14003">
                  <c:v>2.9699360517144799</c:v>
                </c:pt>
                <c:pt idx="14004">
                  <c:v>2.9649236759430901</c:v>
                </c:pt>
                <c:pt idx="14005">
                  <c:v>2.9555587327447799</c:v>
                </c:pt>
                <c:pt idx="14006">
                  <c:v>2.9507820084385799</c:v>
                </c:pt>
                <c:pt idx="14007">
                  <c:v>2.9461189201178302</c:v>
                </c:pt>
                <c:pt idx="14008">
                  <c:v>2.9415361387996</c:v>
                </c:pt>
                <c:pt idx="14009">
                  <c:v>2.9369441916863299</c:v>
                </c:pt>
                <c:pt idx="14010">
                  <c:v>2.93253161401717</c:v>
                </c:pt>
                <c:pt idx="14011">
                  <c:v>2.9280802420865002</c:v>
                </c:pt>
                <c:pt idx="14012">
                  <c:v>2.92379951619326</c:v>
                </c:pt>
                <c:pt idx="14013">
                  <c:v>2.91619882406376</c:v>
                </c:pt>
                <c:pt idx="14014">
                  <c:v>2.9120209853488999</c:v>
                </c:pt>
                <c:pt idx="14015">
                  <c:v>2.9078788268754101</c:v>
                </c:pt>
                <c:pt idx="14016">
                  <c:v>2.9037833372369599</c:v>
                </c:pt>
                <c:pt idx="14017">
                  <c:v>2.8996753642370399</c:v>
                </c:pt>
                <c:pt idx="14018">
                  <c:v>2.8956153129345998</c:v>
                </c:pt>
                <c:pt idx="14019">
                  <c:v>2.8915221803009201</c:v>
                </c:pt>
                <c:pt idx="14020">
                  <c:v>2.8874578912353601</c:v>
                </c:pt>
                <c:pt idx="14021">
                  <c:v>2.8800558694750298</c:v>
                </c:pt>
                <c:pt idx="14022">
                  <c:v>2.8759425345189098</c:v>
                </c:pt>
                <c:pt idx="14023">
                  <c:v>2.8717909306487099</c:v>
                </c:pt>
                <c:pt idx="14024">
                  <c:v>2.8676365451339501</c:v>
                </c:pt>
                <c:pt idx="14025">
                  <c:v>2.8634852239814199</c:v>
                </c:pt>
                <c:pt idx="14026">
                  <c:v>2.8592474496292901</c:v>
                </c:pt>
                <c:pt idx="14027">
                  <c:v>2.85506017057038</c:v>
                </c:pt>
                <c:pt idx="14028">
                  <c:v>2.8508293296268898</c:v>
                </c:pt>
                <c:pt idx="14029">
                  <c:v>2.8430871488752598</c:v>
                </c:pt>
                <c:pt idx="14030">
                  <c:v>2.8390959321717002</c:v>
                </c:pt>
                <c:pt idx="14031">
                  <c:v>2.8350224289308499</c:v>
                </c:pt>
                <c:pt idx="14032">
                  <c:v>2.8310732719962899</c:v>
                </c:pt>
                <c:pt idx="14033">
                  <c:v>2.8272506809437701</c:v>
                </c:pt>
                <c:pt idx="14034">
                  <c:v>2.8236163260582701</c:v>
                </c:pt>
                <c:pt idx="14035">
                  <c:v>2.82016177047573</c:v>
                </c:pt>
                <c:pt idx="14036">
                  <c:v>2.8168757030352598</c:v>
                </c:pt>
                <c:pt idx="14037">
                  <c:v>2.8125393770908498</c:v>
                </c:pt>
                <c:pt idx="14038">
                  <c:v>2.8097993281004001</c:v>
                </c:pt>
                <c:pt idx="14039">
                  <c:v>2.8073506765870899</c:v>
                </c:pt>
                <c:pt idx="14040">
                  <c:v>2.8052202790306802</c:v>
                </c:pt>
                <c:pt idx="14041">
                  <c:v>2.8034825387312101</c:v>
                </c:pt>
                <c:pt idx="14042">
                  <c:v>2.8020755995291702</c:v>
                </c:pt>
                <c:pt idx="14043">
                  <c:v>2.8011028648197902</c:v>
                </c:pt>
                <c:pt idx="14044">
                  <c:v>2.8005077697817899</c:v>
                </c:pt>
                <c:pt idx="14045">
                  <c:v>2.8046906168718699</c:v>
                </c:pt>
                <c:pt idx="14046">
                  <c:v>2.8048401179078</c:v>
                </c:pt>
                <c:pt idx="14047">
                  <c:v>2.8055080708530999</c:v>
                </c:pt>
                <c:pt idx="14048">
                  <c:v>2.8066043377307599</c:v>
                </c:pt>
                <c:pt idx="14049">
                  <c:v>2.8079133003623999</c:v>
                </c:pt>
                <c:pt idx="14050">
                  <c:v>2.8097943101384701</c:v>
                </c:pt>
                <c:pt idx="14051">
                  <c:v>2.81202102773854</c:v>
                </c:pt>
                <c:pt idx="14052">
                  <c:v>2.8146097677970698</c:v>
                </c:pt>
                <c:pt idx="14053">
                  <c:v>2.8277827684537602</c:v>
                </c:pt>
                <c:pt idx="14054">
                  <c:v>2.83068253947379</c:v>
                </c:pt>
                <c:pt idx="14055">
                  <c:v>2.8338510921335498</c:v>
                </c:pt>
                <c:pt idx="14056">
                  <c:v>2.8374794108749799</c:v>
                </c:pt>
                <c:pt idx="14057">
                  <c:v>2.8412822956778099</c:v>
                </c:pt>
                <c:pt idx="14058">
                  <c:v>2.8452739273162502</c:v>
                </c:pt>
                <c:pt idx="14059">
                  <c:v>2.8493770146998298</c:v>
                </c:pt>
                <c:pt idx="14060">
                  <c:v>2.8535626807651702</c:v>
                </c:pt>
                <c:pt idx="14061">
                  <c:v>2.87074704830821</c:v>
                </c:pt>
                <c:pt idx="14062">
                  <c:v>2.87442178292984</c:v>
                </c:pt>
                <c:pt idx="14063">
                  <c:v>2.8786466161781998</c:v>
                </c:pt>
                <c:pt idx="14064">
                  <c:v>2.8828585783535199</c:v>
                </c:pt>
                <c:pt idx="14065">
                  <c:v>2.8870407307918899</c:v>
                </c:pt>
                <c:pt idx="14066">
                  <c:v>2.89118117519949</c:v>
                </c:pt>
                <c:pt idx="14067">
                  <c:v>2.8952224715649599</c:v>
                </c:pt>
                <c:pt idx="14068">
                  <c:v>2.8992091823692401</c:v>
                </c:pt>
                <c:pt idx="14069">
                  <c:v>2.9157392919899001</c:v>
                </c:pt>
                <c:pt idx="14070">
                  <c:v>2.9190099734525599</c:v>
                </c:pt>
                <c:pt idx="14071">
                  <c:v>2.9228034832255299</c:v>
                </c:pt>
                <c:pt idx="14072">
                  <c:v>2.9265253928595301</c:v>
                </c:pt>
                <c:pt idx="14073">
                  <c:v>2.93024249928086</c:v>
                </c:pt>
                <c:pt idx="14074">
                  <c:v>2.9339759750270402</c:v>
                </c:pt>
                <c:pt idx="14075">
                  <c:v>2.9374225221328598</c:v>
                </c:pt>
                <c:pt idx="14076">
                  <c:v>2.94121765405212</c:v>
                </c:pt>
                <c:pt idx="14077">
                  <c:v>2.9577996408504799</c:v>
                </c:pt>
                <c:pt idx="14078">
                  <c:v>2.9618043144297901</c:v>
                </c:pt>
                <c:pt idx="14079">
                  <c:v>2.9656146898247702</c:v>
                </c:pt>
                <c:pt idx="14080">
                  <c:v>2.9699132913211299</c:v>
                </c:pt>
                <c:pt idx="14081">
                  <c:v>2.9744273592935899</c:v>
                </c:pt>
                <c:pt idx="14082">
                  <c:v>2.9791841331988098</c:v>
                </c:pt>
                <c:pt idx="14083">
                  <c:v>2.98420934194337</c:v>
                </c:pt>
                <c:pt idx="14084">
                  <c:v>2.9895237779212298</c:v>
                </c:pt>
                <c:pt idx="14085">
                  <c:v>3.0114966517586601</c:v>
                </c:pt>
                <c:pt idx="14086">
                  <c:v>3.0170393423787001</c:v>
                </c:pt>
                <c:pt idx="14087">
                  <c:v>3.0232959790398302</c:v>
                </c:pt>
                <c:pt idx="14088">
                  <c:v>3.0298821526526099</c:v>
                </c:pt>
                <c:pt idx="14089">
                  <c:v>3.0368380896100202</c:v>
                </c:pt>
                <c:pt idx="14090">
                  <c:v>3.0436688115646802</c:v>
                </c:pt>
                <c:pt idx="14091">
                  <c:v>3.0512589261513301</c:v>
                </c:pt>
                <c:pt idx="14092">
                  <c:v>3.0591469574220498</c:v>
                </c:pt>
                <c:pt idx="14093">
                  <c:v>3.0891446235965501</c:v>
                </c:pt>
                <c:pt idx="14094">
                  <c:v>3.0971007195151801</c:v>
                </c:pt>
                <c:pt idx="14095">
                  <c:v>3.1057979662132702</c:v>
                </c:pt>
                <c:pt idx="14096">
                  <c:v>3.1141885089432901</c:v>
                </c:pt>
                <c:pt idx="14097">
                  <c:v>3.12329181519855</c:v>
                </c:pt>
                <c:pt idx="14098">
                  <c:v>3.1325574936507699</c:v>
                </c:pt>
                <c:pt idx="14099">
                  <c:v>3.1419571780283402</c:v>
                </c:pt>
                <c:pt idx="14100">
                  <c:v>3.1515361714245702</c:v>
                </c:pt>
                <c:pt idx="14101">
                  <c:v>3.1859929545485</c:v>
                </c:pt>
                <c:pt idx="14102">
                  <c:v>3.19456043476566</c:v>
                </c:pt>
                <c:pt idx="14103">
                  <c:v>3.2044545176553298</c:v>
                </c:pt>
                <c:pt idx="14104">
                  <c:v>3.2139709284371398</c:v>
                </c:pt>
                <c:pt idx="14105">
                  <c:v>3.2238235470631902</c:v>
                </c:pt>
                <c:pt idx="14106">
                  <c:v>3.2330624051995498</c:v>
                </c:pt>
                <c:pt idx="14107">
                  <c:v>3.2427739039026799</c:v>
                </c:pt>
                <c:pt idx="14108">
                  <c:v>3.2518293389258099</c:v>
                </c:pt>
                <c:pt idx="14109">
                  <c:v>3.2852130285078802</c:v>
                </c:pt>
                <c:pt idx="14110">
                  <c:v>3.2939698478564901</c:v>
                </c:pt>
                <c:pt idx="14111">
                  <c:v>3.30273239159661</c:v>
                </c:pt>
                <c:pt idx="14112">
                  <c:v>3.3114728971999101</c:v>
                </c:pt>
                <c:pt idx="14113">
                  <c:v>3.31999084218302</c:v>
                </c:pt>
                <c:pt idx="14114">
                  <c:v>3.3280951802936398</c:v>
                </c:pt>
                <c:pt idx="14115">
                  <c:v>3.33604434014882</c:v>
                </c:pt>
                <c:pt idx="14116">
                  <c:v>3.3432223129217302</c:v>
                </c:pt>
                <c:pt idx="14117">
                  <c:v>3.3712975819285398</c:v>
                </c:pt>
                <c:pt idx="14118">
                  <c:v>3.3777714467207498</c:v>
                </c:pt>
                <c:pt idx="14119">
                  <c:v>3.3843179494453102</c:v>
                </c:pt>
                <c:pt idx="14120">
                  <c:v>3.3904149195742601</c:v>
                </c:pt>
                <c:pt idx="14121">
                  <c:v>3.3957802003788702</c:v>
                </c:pt>
                <c:pt idx="14122">
                  <c:v>3.40103575329583</c:v>
                </c:pt>
                <c:pt idx="14123">
                  <c:v>3.4054575662484599</c:v>
                </c:pt>
                <c:pt idx="14124">
                  <c:v>3.4096804429062901</c:v>
                </c:pt>
                <c:pt idx="14125">
                  <c:v>3.42673739248686</c:v>
                </c:pt>
                <c:pt idx="14126">
                  <c:v>3.4292882566993601</c:v>
                </c:pt>
                <c:pt idx="14127">
                  <c:v>3.43168166012725</c:v>
                </c:pt>
                <c:pt idx="14128">
                  <c:v>3.43320307477252</c:v>
                </c:pt>
                <c:pt idx="14129">
                  <c:v>3.4342755631714299</c:v>
                </c:pt>
                <c:pt idx="14130">
                  <c:v>3.4344609076662098</c:v>
                </c:pt>
                <c:pt idx="14131">
                  <c:v>3.43399817858699</c:v>
                </c:pt>
                <c:pt idx="14132">
                  <c:v>3.4328753690158802</c:v>
                </c:pt>
                <c:pt idx="14133">
                  <c:v>3.4339701903541999</c:v>
                </c:pt>
                <c:pt idx="14134">
                  <c:v>3.43123761849114</c:v>
                </c:pt>
                <c:pt idx="14135">
                  <c:v>3.42773699567398</c:v>
                </c:pt>
                <c:pt idx="14136">
                  <c:v>3.4234335152063999</c:v>
                </c:pt>
                <c:pt idx="14137">
                  <c:v>3.4183059909028102</c:v>
                </c:pt>
                <c:pt idx="14138">
                  <c:v>3.4123828350333398</c:v>
                </c:pt>
                <c:pt idx="14139">
                  <c:v>3.40561090084601</c:v>
                </c:pt>
                <c:pt idx="14140">
                  <c:v>3.3981639523964899</c:v>
                </c:pt>
                <c:pt idx="14141">
                  <c:v>3.3798843817298798</c:v>
                </c:pt>
                <c:pt idx="14142">
                  <c:v>3.3709857334958699</c:v>
                </c:pt>
                <c:pt idx="14143">
                  <c:v>3.3613822781459302</c:v>
                </c:pt>
                <c:pt idx="14144">
                  <c:v>3.3507839201432299</c:v>
                </c:pt>
                <c:pt idx="14145">
                  <c:v>3.3398003439975898</c:v>
                </c:pt>
                <c:pt idx="14146">
                  <c:v>3.3279596929429598</c:v>
                </c:pt>
                <c:pt idx="14147">
                  <c:v>3.3159512655844199</c:v>
                </c:pt>
                <c:pt idx="14148">
                  <c:v>3.3030503570404699</c:v>
                </c:pt>
                <c:pt idx="14149">
                  <c:v>3.2696048754892502</c:v>
                </c:pt>
                <c:pt idx="14150">
                  <c:v>3.2567398176065798</c:v>
                </c:pt>
                <c:pt idx="14151">
                  <c:v>3.2425657475290599</c:v>
                </c:pt>
                <c:pt idx="14152">
                  <c:v>3.2283616735678802</c:v>
                </c:pt>
                <c:pt idx="14153">
                  <c:v>3.21347769528164</c:v>
                </c:pt>
                <c:pt idx="14154">
                  <c:v>3.1988790419069799</c:v>
                </c:pt>
                <c:pt idx="14155">
                  <c:v>3.1840085215554801</c:v>
                </c:pt>
                <c:pt idx="14156">
                  <c:v>3.1683164006569702</c:v>
                </c:pt>
                <c:pt idx="14157">
                  <c:v>3.12624648586851</c:v>
                </c:pt>
                <c:pt idx="14158">
                  <c:v>3.11152451719465</c:v>
                </c:pt>
                <c:pt idx="14159">
                  <c:v>3.0955963097276298</c:v>
                </c:pt>
                <c:pt idx="14160">
                  <c:v>3.0792506325886499</c:v>
                </c:pt>
                <c:pt idx="14161">
                  <c:v>3.0627380180685302</c:v>
                </c:pt>
                <c:pt idx="14162">
                  <c:v>3.0460195981850702</c:v>
                </c:pt>
                <c:pt idx="14163">
                  <c:v>3.0290982803159299</c:v>
                </c:pt>
                <c:pt idx="14164">
                  <c:v>3.0126339974796101</c:v>
                </c:pt>
                <c:pt idx="14165">
                  <c:v>2.9657206918533499</c:v>
                </c:pt>
                <c:pt idx="14166">
                  <c:v>2.9488558422401998</c:v>
                </c:pt>
                <c:pt idx="14167">
                  <c:v>2.9311577478082498</c:v>
                </c:pt>
                <c:pt idx="14168">
                  <c:v>2.9130943674547898</c:v>
                </c:pt>
                <c:pt idx="14169">
                  <c:v>2.8950658192113798</c:v>
                </c:pt>
                <c:pt idx="14170">
                  <c:v>2.8769723111958299</c:v>
                </c:pt>
                <c:pt idx="14171">
                  <c:v>2.8588658331241299</c:v>
                </c:pt>
                <c:pt idx="14172">
                  <c:v>2.8416529154137198</c:v>
                </c:pt>
                <c:pt idx="14173">
                  <c:v>2.7447901761383902</c:v>
                </c:pt>
                <c:pt idx="14174">
                  <c:v>2.7297141745183602</c:v>
                </c:pt>
                <c:pt idx="14175">
                  <c:v>2.7128721868675498</c:v>
                </c:pt>
                <c:pt idx="14176">
                  <c:v>2.6959783818836298</c:v>
                </c:pt>
                <c:pt idx="14177">
                  <c:v>2.6792999091281402</c:v>
                </c:pt>
                <c:pt idx="14178">
                  <c:v>2.6632523705140598</c:v>
                </c:pt>
                <c:pt idx="14179">
                  <c:v>2.6479604710021998</c:v>
                </c:pt>
                <c:pt idx="14180">
                  <c:v>2.6336211376130798</c:v>
                </c:pt>
                <c:pt idx="14181">
                  <c:v>2.59787439585899</c:v>
                </c:pt>
                <c:pt idx="14182">
                  <c:v>2.5870592491328099</c:v>
                </c:pt>
                <c:pt idx="14183">
                  <c:v>2.5762631731541998</c:v>
                </c:pt>
                <c:pt idx="14184">
                  <c:v>2.56694475655098</c:v>
                </c:pt>
                <c:pt idx="14185">
                  <c:v>2.55943846180547</c:v>
                </c:pt>
                <c:pt idx="14186">
                  <c:v>2.55337420036218</c:v>
                </c:pt>
                <c:pt idx="14187">
                  <c:v>2.5490572454359501</c:v>
                </c:pt>
                <c:pt idx="14188">
                  <c:v>2.54652992155963</c:v>
                </c:pt>
                <c:pt idx="14189">
                  <c:v>2.5481028931140499</c:v>
                </c:pt>
                <c:pt idx="14190">
                  <c:v>2.5491099158699502</c:v>
                </c:pt>
                <c:pt idx="14191">
                  <c:v>2.5518266248521502</c:v>
                </c:pt>
                <c:pt idx="14192">
                  <c:v>2.5564332883802598</c:v>
                </c:pt>
                <c:pt idx="14193">
                  <c:v>2.5627115884457701</c:v>
                </c:pt>
                <c:pt idx="14194">
                  <c:v>2.57049717916113</c:v>
                </c:pt>
                <c:pt idx="14195">
                  <c:v>2.5795941173230998</c:v>
                </c:pt>
                <c:pt idx="14196">
                  <c:v>2.5899395123248201</c:v>
                </c:pt>
                <c:pt idx="14197">
                  <c:v>2.6259121442818998</c:v>
                </c:pt>
                <c:pt idx="14198">
                  <c:v>2.6369007653033099</c:v>
                </c:pt>
                <c:pt idx="14199">
                  <c:v>2.6497361429384201</c:v>
                </c:pt>
                <c:pt idx="14200">
                  <c:v>2.6630641446337502</c:v>
                </c:pt>
                <c:pt idx="14201">
                  <c:v>2.6766034689366802</c:v>
                </c:pt>
                <c:pt idx="14202">
                  <c:v>2.6901762870153401</c:v>
                </c:pt>
                <c:pt idx="14203">
                  <c:v>2.7036057345449298</c:v>
                </c:pt>
                <c:pt idx="14204">
                  <c:v>2.7167235290742102</c:v>
                </c:pt>
                <c:pt idx="14205">
                  <c:v>2.75577769227429</c:v>
                </c:pt>
                <c:pt idx="14206">
                  <c:v>2.7671967918816698</c:v>
                </c:pt>
                <c:pt idx="14207">
                  <c:v>2.7784283026002701</c:v>
                </c:pt>
                <c:pt idx="14208">
                  <c:v>2.7886848104308202</c:v>
                </c:pt>
                <c:pt idx="14209">
                  <c:v>2.7978588498083101</c:v>
                </c:pt>
                <c:pt idx="14210">
                  <c:v>2.8058687405435099</c:v>
                </c:pt>
                <c:pt idx="14211">
                  <c:v>2.8121810648627501</c:v>
                </c:pt>
                <c:pt idx="14212">
                  <c:v>2.8177071304979799</c:v>
                </c:pt>
                <c:pt idx="14213">
                  <c:v>2.8331173355226702</c:v>
                </c:pt>
                <c:pt idx="14214">
                  <c:v>2.8357402701713998</c:v>
                </c:pt>
                <c:pt idx="14215">
                  <c:v>2.8372643342670099</c:v>
                </c:pt>
                <c:pt idx="14216">
                  <c:v>2.8376327143782798</c:v>
                </c:pt>
                <c:pt idx="14217">
                  <c:v>2.8367842327131001</c:v>
                </c:pt>
                <c:pt idx="14218">
                  <c:v>2.8348795563257001</c:v>
                </c:pt>
                <c:pt idx="14219">
                  <c:v>2.8319874567340002</c:v>
                </c:pt>
                <c:pt idx="14220">
                  <c:v>2.8281375303610901</c:v>
                </c:pt>
                <c:pt idx="14221">
                  <c:v>2.8181575652622399</c:v>
                </c:pt>
                <c:pt idx="14222">
                  <c:v>2.8131086458206802</c:v>
                </c:pt>
                <c:pt idx="14223">
                  <c:v>2.8072038983112799</c:v>
                </c:pt>
                <c:pt idx="14224">
                  <c:v>2.8007772340287498</c:v>
                </c:pt>
                <c:pt idx="14225">
                  <c:v>2.7939156831307899</c:v>
                </c:pt>
                <c:pt idx="14226">
                  <c:v>2.7867640398635798</c:v>
                </c:pt>
                <c:pt idx="14227">
                  <c:v>2.7795804476258801</c:v>
                </c:pt>
                <c:pt idx="14228">
                  <c:v>2.7720213328371202</c:v>
                </c:pt>
                <c:pt idx="14229">
                  <c:v>2.75326699607779</c:v>
                </c:pt>
                <c:pt idx="14230">
                  <c:v>2.74596630633074</c:v>
                </c:pt>
                <c:pt idx="14231">
                  <c:v>2.7383751160474299</c:v>
                </c:pt>
                <c:pt idx="14232">
                  <c:v>2.7308706597974601</c:v>
                </c:pt>
                <c:pt idx="14233">
                  <c:v>2.72354086592222</c:v>
                </c:pt>
                <c:pt idx="14234">
                  <c:v>2.7166005015321102</c:v>
                </c:pt>
                <c:pt idx="14235">
                  <c:v>2.7096146043152598</c:v>
                </c:pt>
                <c:pt idx="14236">
                  <c:v>2.7028968744540101</c:v>
                </c:pt>
                <c:pt idx="14237">
                  <c:v>2.6873030453210802</c:v>
                </c:pt>
                <c:pt idx="14238">
                  <c:v>2.6812417954424199</c:v>
                </c:pt>
                <c:pt idx="14239">
                  <c:v>2.6752821933177602</c:v>
                </c:pt>
                <c:pt idx="14240">
                  <c:v>2.66973072489583</c:v>
                </c:pt>
                <c:pt idx="14241">
                  <c:v>2.6642989947223201</c:v>
                </c:pt>
                <c:pt idx="14242">
                  <c:v>2.6591499900981499</c:v>
                </c:pt>
                <c:pt idx="14243">
                  <c:v>2.6542034594671402</c:v>
                </c:pt>
                <c:pt idx="14244">
                  <c:v>2.64950409773492</c:v>
                </c:pt>
                <c:pt idx="14245">
                  <c:v>2.6392109596952298</c:v>
                </c:pt>
                <c:pt idx="14246">
                  <c:v>2.6349833027790499</c:v>
                </c:pt>
                <c:pt idx="14247">
                  <c:v>2.6309015067456101</c:v>
                </c:pt>
                <c:pt idx="14248">
                  <c:v>2.6267404600729001</c:v>
                </c:pt>
                <c:pt idx="14249">
                  <c:v>2.62260205400883</c:v>
                </c:pt>
                <c:pt idx="14250">
                  <c:v>2.6185205331355199</c:v>
                </c:pt>
                <c:pt idx="14251">
                  <c:v>2.6142216589963101</c:v>
                </c:pt>
                <c:pt idx="14252">
                  <c:v>2.61000072721508</c:v>
                </c:pt>
                <c:pt idx="14253">
                  <c:v>2.5986726806656302</c:v>
                </c:pt>
                <c:pt idx="14254">
                  <c:v>2.5938495860273201</c:v>
                </c:pt>
                <c:pt idx="14255">
                  <c:v>2.5886397962226</c:v>
                </c:pt>
                <c:pt idx="14256">
                  <c:v>2.5828162000694599</c:v>
                </c:pt>
                <c:pt idx="14257">
                  <c:v>2.57634534933743</c:v>
                </c:pt>
                <c:pt idx="14258">
                  <c:v>2.5691293863476599</c:v>
                </c:pt>
                <c:pt idx="14259">
                  <c:v>2.5612610630962198</c:v>
                </c:pt>
                <c:pt idx="14260">
                  <c:v>2.5528342355247098</c:v>
                </c:pt>
                <c:pt idx="14261">
                  <c:v>2.52648207999761</c:v>
                </c:pt>
                <c:pt idx="14262">
                  <c:v>2.51615555064323</c:v>
                </c:pt>
                <c:pt idx="14263">
                  <c:v>2.5043158493970101</c:v>
                </c:pt>
                <c:pt idx="14264">
                  <c:v>2.4913353696198599</c:v>
                </c:pt>
                <c:pt idx="14265">
                  <c:v>2.4771795938124201</c:v>
                </c:pt>
                <c:pt idx="14266">
                  <c:v>2.4624480940031002</c:v>
                </c:pt>
                <c:pt idx="14267">
                  <c:v>2.4459066837333201</c:v>
                </c:pt>
                <c:pt idx="14268">
                  <c:v>2.42818264683098</c:v>
                </c:pt>
                <c:pt idx="14269">
                  <c:v>2.3753763488622401</c:v>
                </c:pt>
                <c:pt idx="14270">
                  <c:v>2.3562515261509498</c:v>
                </c:pt>
                <c:pt idx="14271">
                  <c:v>2.3352876034064098</c:v>
                </c:pt>
                <c:pt idx="14272">
                  <c:v>2.3133784570498399</c:v>
                </c:pt>
                <c:pt idx="14273">
                  <c:v>2.2916678583385699</c:v>
                </c:pt>
                <c:pt idx="14274">
                  <c:v>2.2682991661999399</c:v>
                </c:pt>
                <c:pt idx="14275">
                  <c:v>2.2443161395061999</c:v>
                </c:pt>
                <c:pt idx="14276">
                  <c:v>2.2199789386781501</c:v>
                </c:pt>
                <c:pt idx="14277">
                  <c:v>2.1506120167334299</c:v>
                </c:pt>
                <c:pt idx="14278">
                  <c:v>2.1269047355369</c:v>
                </c:pt>
                <c:pt idx="14279">
                  <c:v>2.1032575430879898</c:v>
                </c:pt>
                <c:pt idx="14280">
                  <c:v>2.07868230642051</c:v>
                </c:pt>
                <c:pt idx="14281">
                  <c:v>2.0544488227659699</c:v>
                </c:pt>
                <c:pt idx="14282">
                  <c:v>2.0306929304761998</c:v>
                </c:pt>
                <c:pt idx="14283">
                  <c:v>2.0076386264727701</c:v>
                </c:pt>
                <c:pt idx="14284">
                  <c:v>1.9856103681666999</c:v>
                </c:pt>
                <c:pt idx="14285">
                  <c:v>1.9256459085048701</c:v>
                </c:pt>
                <c:pt idx="14286">
                  <c:v>1.9057643892523</c:v>
                </c:pt>
                <c:pt idx="14287">
                  <c:v>1.8866936126399101</c:v>
                </c:pt>
                <c:pt idx="14288">
                  <c:v>1.8685208406173599</c:v>
                </c:pt>
                <c:pt idx="14289">
                  <c:v>1.85176999060952</c:v>
                </c:pt>
                <c:pt idx="14290">
                  <c:v>1.8359988036549</c:v>
                </c:pt>
                <c:pt idx="14291">
                  <c:v>1.82200958112541</c:v>
                </c:pt>
                <c:pt idx="14292">
                  <c:v>1.8086827110336501</c:v>
                </c:pt>
                <c:pt idx="14293">
                  <c:v>1.77444431124899</c:v>
                </c:pt>
                <c:pt idx="14294">
                  <c:v>1.7638033215804501</c:v>
                </c:pt>
                <c:pt idx="14295">
                  <c:v>1.75380565863932</c:v>
                </c:pt>
                <c:pt idx="14296">
                  <c:v>1.74457851945618</c:v>
                </c:pt>
                <c:pt idx="14297">
                  <c:v>1.7361315040471099</c:v>
                </c:pt>
                <c:pt idx="14298">
                  <c:v>1.7283745370002499</c:v>
                </c:pt>
                <c:pt idx="14299">
                  <c:v>1.72120863596366</c:v>
                </c:pt>
                <c:pt idx="14300">
                  <c:v>1.7140419432003999</c:v>
                </c:pt>
                <c:pt idx="14301">
                  <c:v>1.6944282769777499</c:v>
                </c:pt>
                <c:pt idx="14302">
                  <c:v>1.6876909423709101</c:v>
                </c:pt>
                <c:pt idx="14303">
                  <c:v>1.6807917686054299</c:v>
                </c:pt>
                <c:pt idx="14304">
                  <c:v>1.6735314071957501</c:v>
                </c:pt>
                <c:pt idx="14305">
                  <c:v>1.66535964979506</c:v>
                </c:pt>
                <c:pt idx="14306">
                  <c:v>1.6568842715824199</c:v>
                </c:pt>
                <c:pt idx="14307">
                  <c:v>1.6475048526793401</c:v>
                </c:pt>
                <c:pt idx="14308">
                  <c:v>1.63762690800574</c:v>
                </c:pt>
                <c:pt idx="14309">
                  <c:v>1.6041591700195399</c:v>
                </c:pt>
                <c:pt idx="14310">
                  <c:v>1.5922635391455799</c:v>
                </c:pt>
                <c:pt idx="14311">
                  <c:v>1.5786939327934699</c:v>
                </c:pt>
                <c:pt idx="14312">
                  <c:v>1.56407780846996</c:v>
                </c:pt>
                <c:pt idx="14313">
                  <c:v>1.54805108413764</c:v>
                </c:pt>
                <c:pt idx="14314">
                  <c:v>1.5307242280176601</c:v>
                </c:pt>
                <c:pt idx="14315">
                  <c:v>1.5129231221967001</c:v>
                </c:pt>
                <c:pt idx="14316">
                  <c:v>1.4931649310161099</c:v>
                </c:pt>
                <c:pt idx="14317">
                  <c:v>1.4311313937247201</c:v>
                </c:pt>
                <c:pt idx="14318">
                  <c:v>1.41001381440454</c:v>
                </c:pt>
                <c:pt idx="14319">
                  <c:v>1.3873253704319799</c:v>
                </c:pt>
                <c:pt idx="14320">
                  <c:v>1.36331561733402</c:v>
                </c:pt>
                <c:pt idx="14321">
                  <c:v>1.33964394660451</c:v>
                </c:pt>
                <c:pt idx="14322">
                  <c:v>1.3141142119704701</c:v>
                </c:pt>
                <c:pt idx="14323">
                  <c:v>1.2880678558924099</c:v>
                </c:pt>
                <c:pt idx="14324">
                  <c:v>1.26162710978952</c:v>
                </c:pt>
                <c:pt idx="14325">
                  <c:v>1.18272505920454</c:v>
                </c:pt>
                <c:pt idx="14326">
                  <c:v>1.15694413210509</c:v>
                </c:pt>
                <c:pt idx="14327">
                  <c:v>1.1299547256316</c:v>
                </c:pt>
                <c:pt idx="14328">
                  <c:v>1.1040942177546</c:v>
                </c:pt>
                <c:pt idx="14329">
                  <c:v>1.07725936599593</c:v>
                </c:pt>
                <c:pt idx="14330">
                  <c:v>1.05074060764788</c:v>
                </c:pt>
                <c:pt idx="14331">
                  <c:v>1.02464640648568</c:v>
                </c:pt>
                <c:pt idx="14332">
                  <c:v>0.99907529252605398</c:v>
                </c:pt>
                <c:pt idx="14333">
                  <c:v>0.92626598041118502</c:v>
                </c:pt>
                <c:pt idx="14334">
                  <c:v>0.90324585144498504</c:v>
                </c:pt>
                <c:pt idx="14335">
                  <c:v>0.87994800579980104</c:v>
                </c:pt>
                <c:pt idx="14336">
                  <c:v>0.85762571189438797</c:v>
                </c:pt>
                <c:pt idx="14337">
                  <c:v>0.83620601104325298</c:v>
                </c:pt>
                <c:pt idx="14338">
                  <c:v>0.81585202323439598</c:v>
                </c:pt>
                <c:pt idx="14339">
                  <c:v>0.79733629980323095</c:v>
                </c:pt>
                <c:pt idx="14340">
                  <c:v>0.77906799339126398</c:v>
                </c:pt>
                <c:pt idx="14341">
                  <c:v>0.72791718148900997</c:v>
                </c:pt>
                <c:pt idx="14342">
                  <c:v>0.71188723899355999</c:v>
                </c:pt>
                <c:pt idx="14343">
                  <c:v>0.697612874269539</c:v>
                </c:pt>
                <c:pt idx="14344">
                  <c:v>0.68370168273561005</c:v>
                </c:pt>
                <c:pt idx="14345">
                  <c:v>0.67079567722820899</c:v>
                </c:pt>
                <c:pt idx="14346">
                  <c:v>0.65884456603767905</c:v>
                </c:pt>
                <c:pt idx="14347">
                  <c:v>0.64779322431490305</c:v>
                </c:pt>
                <c:pt idx="14348">
                  <c:v>0.63758042416949701</c:v>
                </c:pt>
                <c:pt idx="14349">
                  <c:v>0.60771147232189004</c:v>
                </c:pt>
                <c:pt idx="14350">
                  <c:v>0.59988854443455897</c:v>
                </c:pt>
                <c:pt idx="14351">
                  <c:v>0.59183468048783805</c:v>
                </c:pt>
                <c:pt idx="14352">
                  <c:v>0.58432743238495599</c:v>
                </c:pt>
                <c:pt idx="14353">
                  <c:v>0.57723068738697403</c:v>
                </c:pt>
                <c:pt idx="14354">
                  <c:v>0.570526567274659</c:v>
                </c:pt>
                <c:pt idx="14355">
                  <c:v>0.56413944540129601</c:v>
                </c:pt>
                <c:pt idx="14356">
                  <c:v>0.55794469382492995</c:v>
                </c:pt>
                <c:pt idx="14357">
                  <c:v>0.53771512143924005</c:v>
                </c:pt>
                <c:pt idx="14358">
                  <c:v>0.53215097306452597</c:v>
                </c:pt>
                <c:pt idx="14359">
                  <c:v>0.52606470629239899</c:v>
                </c:pt>
                <c:pt idx="14360">
                  <c:v>0.52022364055241699</c:v>
                </c:pt>
                <c:pt idx="14361">
                  <c:v>0.51398200531154503</c:v>
                </c:pt>
                <c:pt idx="14362">
                  <c:v>0.50802283856289698</c:v>
                </c:pt>
                <c:pt idx="14363">
                  <c:v>0.50155393561998196</c:v>
                </c:pt>
                <c:pt idx="14364">
                  <c:v>0.49489496362284502</c:v>
                </c:pt>
                <c:pt idx="14365">
                  <c:v>0.472471057415424</c:v>
                </c:pt>
                <c:pt idx="14366">
                  <c:v>0.46581739664690103</c:v>
                </c:pt>
                <c:pt idx="14367">
                  <c:v>0.45859970574715803</c:v>
                </c:pt>
                <c:pt idx="14368">
                  <c:v>0.45162234085116898</c:v>
                </c:pt>
                <c:pt idx="14369">
                  <c:v>0.44419182180570499</c:v>
                </c:pt>
                <c:pt idx="14370">
                  <c:v>0.43654864512615699</c:v>
                </c:pt>
                <c:pt idx="14371">
                  <c:v>0.42928734087888898</c:v>
                </c:pt>
                <c:pt idx="14372">
                  <c:v>0.42161622682658301</c:v>
                </c:pt>
                <c:pt idx="14373">
                  <c:v>0.398775242356741</c:v>
                </c:pt>
                <c:pt idx="14374">
                  <c:v>0.39199958118458</c:v>
                </c:pt>
                <c:pt idx="14375">
                  <c:v>0.385272258438557</c:v>
                </c:pt>
                <c:pt idx="14376">
                  <c:v>0.37868412643483801</c:v>
                </c:pt>
                <c:pt idx="14377">
                  <c:v>0.37281467446476202</c:v>
                </c:pt>
                <c:pt idx="14378">
                  <c:v>0.36715809120156401</c:v>
                </c:pt>
                <c:pt idx="14379">
                  <c:v>0.36227355642859399</c:v>
                </c:pt>
                <c:pt idx="14380">
                  <c:v>0.35795716828531399</c:v>
                </c:pt>
                <c:pt idx="14381">
                  <c:v>0.34660410591891599</c:v>
                </c:pt>
                <c:pt idx="14382">
                  <c:v>0.343699774244836</c:v>
                </c:pt>
                <c:pt idx="14383">
                  <c:v>0.34150356660232201</c:v>
                </c:pt>
                <c:pt idx="14384">
                  <c:v>0.34023887068152198</c:v>
                </c:pt>
                <c:pt idx="14385">
                  <c:v>0.33983079199916799</c:v>
                </c:pt>
                <c:pt idx="14386">
                  <c:v>0.34034037825380697</c:v>
                </c:pt>
                <c:pt idx="14387">
                  <c:v>0.34178496405097097</c:v>
                </c:pt>
                <c:pt idx="14388">
                  <c:v>0.34423798390960098</c:v>
                </c:pt>
                <c:pt idx="14389">
                  <c:v>0.354248715907241</c:v>
                </c:pt>
                <c:pt idx="14390">
                  <c:v>0.35862271418354402</c:v>
                </c:pt>
                <c:pt idx="14391">
                  <c:v>0.363918048099443</c:v>
                </c:pt>
                <c:pt idx="14392">
                  <c:v>0.37019653323202301</c:v>
                </c:pt>
                <c:pt idx="14393">
                  <c:v>0.37777775291246202</c:v>
                </c:pt>
                <c:pt idx="14394">
                  <c:v>0.38598729247886299</c:v>
                </c:pt>
                <c:pt idx="14395">
                  <c:v>0.39568380068860498</c:v>
                </c:pt>
                <c:pt idx="14396">
                  <c:v>0.40573265675560999</c:v>
                </c:pt>
                <c:pt idx="14397">
                  <c:v>0.43835101356519701</c:v>
                </c:pt>
                <c:pt idx="14398">
                  <c:v>0.45035579804503201</c:v>
                </c:pt>
                <c:pt idx="14399">
                  <c:v>0.46277527568607102</c:v>
                </c:pt>
                <c:pt idx="14400">
                  <c:v>0.476419644040389</c:v>
                </c:pt>
                <c:pt idx="14401">
                  <c:v>0.49010925222944501</c:v>
                </c:pt>
                <c:pt idx="14402">
                  <c:v>0.50500496432215602</c:v>
                </c:pt>
                <c:pt idx="14403">
                  <c:v>0.51988842567910198</c:v>
                </c:pt>
                <c:pt idx="14404">
                  <c:v>0.53555311746029299</c:v>
                </c:pt>
                <c:pt idx="14405">
                  <c:v>0.58177809635806799</c:v>
                </c:pt>
                <c:pt idx="14406">
                  <c:v>0.59672410002556897</c:v>
                </c:pt>
                <c:pt idx="14407">
                  <c:v>0.61266856348968601</c:v>
                </c:pt>
                <c:pt idx="14408">
                  <c:v>0.62859102180573001</c:v>
                </c:pt>
                <c:pt idx="14409">
                  <c:v>0.64370038566579402</c:v>
                </c:pt>
                <c:pt idx="14410">
                  <c:v>0.65930558012670404</c:v>
                </c:pt>
                <c:pt idx="14411">
                  <c:v>0.67462435010959598</c:v>
                </c:pt>
                <c:pt idx="14412">
                  <c:v>0.68948705491612206</c:v>
                </c:pt>
                <c:pt idx="14413">
                  <c:v>0.73308823404744405</c:v>
                </c:pt>
                <c:pt idx="14414">
                  <c:v>0.74563998074164795</c:v>
                </c:pt>
                <c:pt idx="14415">
                  <c:v>0.75875102861431098</c:v>
                </c:pt>
                <c:pt idx="14416">
                  <c:v>0.77112949651267604</c:v>
                </c:pt>
                <c:pt idx="14417">
                  <c:v>0.782195874578823</c:v>
                </c:pt>
                <c:pt idx="14418">
                  <c:v>0.792791946194497</c:v>
                </c:pt>
                <c:pt idx="14419">
                  <c:v>0.80292060002471599</c:v>
                </c:pt>
                <c:pt idx="14420">
                  <c:v>0.81155836764525902</c:v>
                </c:pt>
                <c:pt idx="14421">
                  <c:v>0.83630946989145005</c:v>
                </c:pt>
                <c:pt idx="14422">
                  <c:v>0.84262208880073897</c:v>
                </c:pt>
                <c:pt idx="14423">
                  <c:v>0.84858839265299302</c:v>
                </c:pt>
                <c:pt idx="14424">
                  <c:v>0.85333619231256697</c:v>
                </c:pt>
                <c:pt idx="14425">
                  <c:v>0.85721446906614696</c:v>
                </c:pt>
                <c:pt idx="14426">
                  <c:v>0.85991529241773301</c:v>
                </c:pt>
                <c:pt idx="14427">
                  <c:v>0.86180863457839296</c:v>
                </c:pt>
                <c:pt idx="14428">
                  <c:v>0.862713192388192</c:v>
                </c:pt>
                <c:pt idx="14429">
                  <c:v>0.86904563380314004</c:v>
                </c:pt>
                <c:pt idx="14430">
                  <c:v>0.86828406022718696</c:v>
                </c:pt>
                <c:pt idx="14431">
                  <c:v>0.86688385879702501</c:v>
                </c:pt>
                <c:pt idx="14432">
                  <c:v>0.86489893995403799</c:v>
                </c:pt>
                <c:pt idx="14433">
                  <c:v>0.86241001725482702</c:v>
                </c:pt>
                <c:pt idx="14434">
                  <c:v>0.85949295857570895</c:v>
                </c:pt>
                <c:pt idx="14435">
                  <c:v>0.85637760316815104</c:v>
                </c:pt>
                <c:pt idx="14436">
                  <c:v>0.85300459076605695</c:v>
                </c:pt>
                <c:pt idx="14437">
                  <c:v>0.84515994817624596</c:v>
                </c:pt>
                <c:pt idx="14438">
                  <c:v>0.84190454423771599</c:v>
                </c:pt>
                <c:pt idx="14439">
                  <c:v>0.83875006966057597</c:v>
                </c:pt>
                <c:pt idx="14440">
                  <c:v>0.83571547466443197</c:v>
                </c:pt>
                <c:pt idx="14441">
                  <c:v>0.83304764904214801</c:v>
                </c:pt>
                <c:pt idx="14442">
                  <c:v>0.83067096145679598</c:v>
                </c:pt>
                <c:pt idx="14443">
                  <c:v>0.82869311127261702</c:v>
                </c:pt>
                <c:pt idx="14444">
                  <c:v>0.82715773836238804</c:v>
                </c:pt>
                <c:pt idx="14445">
                  <c:v>0.82539247529423398</c:v>
                </c:pt>
                <c:pt idx="14446">
                  <c:v>0.82499239260767898</c:v>
                </c:pt>
                <c:pt idx="14447">
                  <c:v>0.82508366394309096</c:v>
                </c:pt>
                <c:pt idx="14448">
                  <c:v>0.82569178355589901</c:v>
                </c:pt>
                <c:pt idx="14449">
                  <c:v>0.82679019746814597</c:v>
                </c:pt>
                <c:pt idx="14450">
                  <c:v>0.82835253483765903</c:v>
                </c:pt>
                <c:pt idx="14451">
                  <c:v>0.83034102860393</c:v>
                </c:pt>
                <c:pt idx="14452">
                  <c:v>0.83270803422015005</c:v>
                </c:pt>
                <c:pt idx="14453">
                  <c:v>0.84009275087797497</c:v>
                </c:pt>
                <c:pt idx="14454">
                  <c:v>0.84298551303893099</c:v>
                </c:pt>
                <c:pt idx="14455">
                  <c:v>0.84621772414503404</c:v>
                </c:pt>
                <c:pt idx="14456">
                  <c:v>0.84947313808611702</c:v>
                </c:pt>
                <c:pt idx="14457">
                  <c:v>0.85267270464781597</c:v>
                </c:pt>
                <c:pt idx="14458">
                  <c:v>0.85573553249333001</c:v>
                </c:pt>
                <c:pt idx="14459">
                  <c:v>0.85855562745186498</c:v>
                </c:pt>
                <c:pt idx="14460">
                  <c:v>0.86096513874858605</c:v>
                </c:pt>
                <c:pt idx="14461">
                  <c:v>0.86505999007669898</c:v>
                </c:pt>
                <c:pt idx="14462">
                  <c:v>0.86660422856105002</c:v>
                </c:pt>
                <c:pt idx="14463">
                  <c:v>0.86757570845865695</c:v>
                </c:pt>
                <c:pt idx="14464">
                  <c:v>0.867919633978536</c:v>
                </c:pt>
                <c:pt idx="14465">
                  <c:v>0.86752965305529095</c:v>
                </c:pt>
                <c:pt idx="14466">
                  <c:v>0.86641060022676797</c:v>
                </c:pt>
                <c:pt idx="14467">
                  <c:v>0.86453954178963399</c:v>
                </c:pt>
                <c:pt idx="14468">
                  <c:v>0.861984780710917</c:v>
                </c:pt>
                <c:pt idx="14469">
                  <c:v>0.85033187930720799</c:v>
                </c:pt>
                <c:pt idx="14470">
                  <c:v>0.84642848791970104</c:v>
                </c:pt>
                <c:pt idx="14471">
                  <c:v>0.84167434662941898</c:v>
                </c:pt>
                <c:pt idx="14472">
                  <c:v>0.83640263580537699</c:v>
                </c:pt>
                <c:pt idx="14473">
                  <c:v>0.83056279314550097</c:v>
                </c:pt>
                <c:pt idx="14474">
                  <c:v>0.82465087030763995</c:v>
                </c:pt>
                <c:pt idx="14475">
                  <c:v>0.818182665890126</c:v>
                </c:pt>
                <c:pt idx="14476">
                  <c:v>0.81159384110140198</c:v>
                </c:pt>
                <c:pt idx="14477">
                  <c:v>0.79105639853754195</c:v>
                </c:pt>
                <c:pt idx="14478">
                  <c:v>0.78500509147166198</c:v>
                </c:pt>
                <c:pt idx="14479">
                  <c:v>0.77904042005785101</c:v>
                </c:pt>
                <c:pt idx="14480">
                  <c:v>0.77399015139725202</c:v>
                </c:pt>
                <c:pt idx="14481">
                  <c:v>0.769342238029048</c:v>
                </c:pt>
                <c:pt idx="14482">
                  <c:v>0.76564121000270802</c:v>
                </c:pt>
                <c:pt idx="14483">
                  <c:v>0.76306898831612502</c:v>
                </c:pt>
                <c:pt idx="14484">
                  <c:v>0.76181438281277802</c:v>
                </c:pt>
                <c:pt idx="14485">
                  <c:v>0.76151223005118096</c:v>
                </c:pt>
                <c:pt idx="14486">
                  <c:v>0.76335795431065101</c:v>
                </c:pt>
                <c:pt idx="14487">
                  <c:v>0.76691806553166897</c:v>
                </c:pt>
                <c:pt idx="14488">
                  <c:v>0.77264795158937205</c:v>
                </c:pt>
                <c:pt idx="14489">
                  <c:v>0.78064139357069795</c:v>
                </c:pt>
                <c:pt idx="14490">
                  <c:v>0.79034438374589899</c:v>
                </c:pt>
                <c:pt idx="14491">
                  <c:v>0.80271571618988902</c:v>
                </c:pt>
                <c:pt idx="14492">
                  <c:v>0.81677873486313401</c:v>
                </c:pt>
                <c:pt idx="14493">
                  <c:v>0.86439160862864906</c:v>
                </c:pt>
                <c:pt idx="14494">
                  <c:v>0.88247508417132903</c:v>
                </c:pt>
                <c:pt idx="14495">
                  <c:v>0.903433980943673</c:v>
                </c:pt>
                <c:pt idx="14496">
                  <c:v>0.92571476996619595</c:v>
                </c:pt>
                <c:pt idx="14497">
                  <c:v>0.95082258115655105</c:v>
                </c:pt>
                <c:pt idx="14498">
                  <c:v>0.97686936421857595</c:v>
                </c:pt>
                <c:pt idx="14499">
                  <c:v>1.0049945397095099</c:v>
                </c:pt>
                <c:pt idx="14500">
                  <c:v>1.0331569038513699</c:v>
                </c:pt>
                <c:pt idx="14501">
                  <c:v>1.11928360488208</c:v>
                </c:pt>
                <c:pt idx="14502">
                  <c:v>1.1483665316767799</c:v>
                </c:pt>
                <c:pt idx="14503">
                  <c:v>1.17909465240928</c:v>
                </c:pt>
                <c:pt idx="14504">
                  <c:v>1.2094663314787499</c:v>
                </c:pt>
                <c:pt idx="14505">
                  <c:v>1.2401002567819699</c:v>
                </c:pt>
                <c:pt idx="14506">
                  <c:v>1.2702997834556999</c:v>
                </c:pt>
                <c:pt idx="14507">
                  <c:v>1.29965408090736</c:v>
                </c:pt>
                <c:pt idx="14508">
                  <c:v>1.3279340221472899</c:v>
                </c:pt>
                <c:pt idx="14509">
                  <c:v>1.40789023758605</c:v>
                </c:pt>
                <c:pt idx="14510">
                  <c:v>1.43063703962764</c:v>
                </c:pt>
                <c:pt idx="14511">
                  <c:v>1.4541696445605901</c:v>
                </c:pt>
                <c:pt idx="14512">
                  <c:v>1.47541789194011</c:v>
                </c:pt>
                <c:pt idx="14513">
                  <c:v>1.4950813168030399</c:v>
                </c:pt>
                <c:pt idx="14514">
                  <c:v>1.5116515199835601</c:v>
                </c:pt>
                <c:pt idx="14515">
                  <c:v>1.5261928621454799</c:v>
                </c:pt>
                <c:pt idx="14516">
                  <c:v>1.5385405802802199</c:v>
                </c:pt>
                <c:pt idx="14517">
                  <c:v>1.57105473625367</c:v>
                </c:pt>
                <c:pt idx="14518">
                  <c:v>1.57836554362718</c:v>
                </c:pt>
                <c:pt idx="14519">
                  <c:v>1.5834244202196901</c:v>
                </c:pt>
                <c:pt idx="14520">
                  <c:v>1.58654693907475</c:v>
                </c:pt>
                <c:pt idx="14521">
                  <c:v>1.5874916493915201</c:v>
                </c:pt>
                <c:pt idx="14522">
                  <c:v>1.5864203058684001</c:v>
                </c:pt>
                <c:pt idx="14523">
                  <c:v>1.5835006759580901</c:v>
                </c:pt>
                <c:pt idx="14524">
                  <c:v>1.57887350695963</c:v>
                </c:pt>
                <c:pt idx="14525">
                  <c:v>1.56489773958509</c:v>
                </c:pt>
                <c:pt idx="14526">
                  <c:v>1.55682181109428</c:v>
                </c:pt>
                <c:pt idx="14527">
                  <c:v>1.54759129910787</c:v>
                </c:pt>
                <c:pt idx="14528">
                  <c:v>1.536996114021</c:v>
                </c:pt>
                <c:pt idx="14529">
                  <c:v>1.5259285979044901</c:v>
                </c:pt>
                <c:pt idx="14530">
                  <c:v>1.5137724042151</c:v>
                </c:pt>
                <c:pt idx="14531">
                  <c:v>1.5013509375265801</c:v>
                </c:pt>
                <c:pt idx="14532">
                  <c:v>1.4882997022519999</c:v>
                </c:pt>
                <c:pt idx="14533">
                  <c:v>1.4552349741845001</c:v>
                </c:pt>
                <c:pt idx="14534">
                  <c:v>1.4428052997220899</c:v>
                </c:pt>
                <c:pt idx="14535">
                  <c:v>1.42942271636075</c:v>
                </c:pt>
                <c:pt idx="14536">
                  <c:v>1.4165967043301999</c:v>
                </c:pt>
                <c:pt idx="14537">
                  <c:v>1.40337205186881</c:v>
                </c:pt>
                <c:pt idx="14538">
                  <c:v>1.39095461507561</c:v>
                </c:pt>
                <c:pt idx="14539">
                  <c:v>1.37880669541868</c:v>
                </c:pt>
                <c:pt idx="14540">
                  <c:v>1.3664930028192499</c:v>
                </c:pt>
                <c:pt idx="14541">
                  <c:v>1.3350751750452701</c:v>
                </c:pt>
                <c:pt idx="14542">
                  <c:v>1.32382641872044</c:v>
                </c:pt>
                <c:pt idx="14543">
                  <c:v>1.3122322206822601</c:v>
                </c:pt>
                <c:pt idx="14544">
                  <c:v>1.30142465824773</c:v>
                </c:pt>
                <c:pt idx="14545">
                  <c:v>1.29083044169699</c:v>
                </c:pt>
                <c:pt idx="14546">
                  <c:v>1.27990729120559</c:v>
                </c:pt>
                <c:pt idx="14547">
                  <c:v>1.2694254149987301</c:v>
                </c:pt>
                <c:pt idx="14548">
                  <c:v>1.2583411644834199</c:v>
                </c:pt>
                <c:pt idx="14549">
                  <c:v>1.22637096021072</c:v>
                </c:pt>
                <c:pt idx="14550">
                  <c:v>1.2162724268070599</c:v>
                </c:pt>
                <c:pt idx="14551">
                  <c:v>1.20494782213588</c:v>
                </c:pt>
                <c:pt idx="14552">
                  <c:v>1.19324291178069</c:v>
                </c:pt>
                <c:pt idx="14553">
                  <c:v>1.18110112803897</c:v>
                </c:pt>
                <c:pt idx="14554">
                  <c:v>1.16847492601998</c:v>
                </c:pt>
                <c:pt idx="14555">
                  <c:v>1.15532249276536</c:v>
                </c:pt>
                <c:pt idx="14556">
                  <c:v>1.14161299118103</c:v>
                </c:pt>
                <c:pt idx="14557">
                  <c:v>1.09743103194675</c:v>
                </c:pt>
                <c:pt idx="14558">
                  <c:v>1.0838097536852001</c:v>
                </c:pt>
                <c:pt idx="14559">
                  <c:v>1.06811720580373</c:v>
                </c:pt>
                <c:pt idx="14560">
                  <c:v>1.05176835811272</c:v>
                </c:pt>
                <c:pt idx="14561">
                  <c:v>1.0347872971690799</c:v>
                </c:pt>
                <c:pt idx="14562">
                  <c:v>1.0171403495681</c:v>
                </c:pt>
                <c:pt idx="14563">
                  <c:v>0.99922483458233502</c:v>
                </c:pt>
                <c:pt idx="14564">
                  <c:v>0.981290344165063</c:v>
                </c:pt>
                <c:pt idx="14565">
                  <c:v>0.92211102850743598</c:v>
                </c:pt>
                <c:pt idx="14566">
                  <c:v>0.90303514414888297</c:v>
                </c:pt>
                <c:pt idx="14567">
                  <c:v>0.88356292564407202</c:v>
                </c:pt>
                <c:pt idx="14568">
                  <c:v>0.86389597811921104</c:v>
                </c:pt>
                <c:pt idx="14569">
                  <c:v>0.84275065813376204</c:v>
                </c:pt>
                <c:pt idx="14570">
                  <c:v>0.82272582553351103</c:v>
                </c:pt>
                <c:pt idx="14571">
                  <c:v>0.80248230583211699</c:v>
                </c:pt>
                <c:pt idx="14572">
                  <c:v>0.78201624897159105</c:v>
                </c:pt>
                <c:pt idx="14573">
                  <c:v>0.72211244096407601</c:v>
                </c:pt>
                <c:pt idx="14574">
                  <c:v>0.70203994933273794</c:v>
                </c:pt>
                <c:pt idx="14575">
                  <c:v>0.68330563561723601</c:v>
                </c:pt>
                <c:pt idx="14576">
                  <c:v>0.66413421907412895</c:v>
                </c:pt>
                <c:pt idx="14577">
                  <c:v>0.64688132529966502</c:v>
                </c:pt>
                <c:pt idx="14578">
                  <c:v>0.63055730813663102</c:v>
                </c:pt>
                <c:pt idx="14579">
                  <c:v>0.61450286539495602</c:v>
                </c:pt>
                <c:pt idx="14580">
                  <c:v>0.60040883418188395</c:v>
                </c:pt>
                <c:pt idx="14581">
                  <c:v>0.56093087471348502</c:v>
                </c:pt>
                <c:pt idx="14582">
                  <c:v>0.54962047869981401</c:v>
                </c:pt>
                <c:pt idx="14583">
                  <c:v>0.53971873337668996</c:v>
                </c:pt>
                <c:pt idx="14584">
                  <c:v>0.53123302511369497</c:v>
                </c:pt>
                <c:pt idx="14585">
                  <c:v>0.52488862192450703</c:v>
                </c:pt>
                <c:pt idx="14586">
                  <c:v>0.52016392888662799</c:v>
                </c:pt>
                <c:pt idx="14587">
                  <c:v>0.51757399816054495</c:v>
                </c:pt>
                <c:pt idx="14588">
                  <c:v>0.516838569103098</c:v>
                </c:pt>
                <c:pt idx="14589">
                  <c:v>0.51981851335186802</c:v>
                </c:pt>
                <c:pt idx="14590">
                  <c:v>0.52319812206358496</c:v>
                </c:pt>
                <c:pt idx="14591">
                  <c:v>0.52859235980680896</c:v>
                </c:pt>
                <c:pt idx="14592">
                  <c:v>0.53628897728479696</c:v>
                </c:pt>
                <c:pt idx="14593">
                  <c:v>0.54562058590121798</c:v>
                </c:pt>
                <c:pt idx="14594">
                  <c:v>0.55717573383409202</c:v>
                </c:pt>
                <c:pt idx="14595">
                  <c:v>0.570457776028504</c:v>
                </c:pt>
                <c:pt idx="14596">
                  <c:v>0.58568684851439801</c:v>
                </c:pt>
                <c:pt idx="14597">
                  <c:v>0.63313898415344705</c:v>
                </c:pt>
                <c:pt idx="14598">
                  <c:v>0.65183519957191904</c:v>
                </c:pt>
                <c:pt idx="14599">
                  <c:v>0.67115660455013004</c:v>
                </c:pt>
                <c:pt idx="14600">
                  <c:v>0.69162425984363896</c:v>
                </c:pt>
                <c:pt idx="14601">
                  <c:v>0.71433444958807402</c:v>
                </c:pt>
                <c:pt idx="14602">
                  <c:v>0.73676931176385196</c:v>
                </c:pt>
                <c:pt idx="14603">
                  <c:v>0.760893271930002</c:v>
                </c:pt>
                <c:pt idx="14604">
                  <c:v>0.78452821918554105</c:v>
                </c:pt>
                <c:pt idx="14605">
                  <c:v>0.85642775117962799</c:v>
                </c:pt>
                <c:pt idx="14606">
                  <c:v>0.88020484666622201</c:v>
                </c:pt>
                <c:pt idx="14607">
                  <c:v>0.90422888531360601</c:v>
                </c:pt>
                <c:pt idx="14608">
                  <c:v>0.92881887343299896</c:v>
                </c:pt>
                <c:pt idx="14609">
                  <c:v>0.95297019239747904</c:v>
                </c:pt>
                <c:pt idx="14610">
                  <c:v>0.97652717914477805</c:v>
                </c:pt>
                <c:pt idx="14611">
                  <c:v>0.99946974764471297</c:v>
                </c:pt>
                <c:pt idx="14612">
                  <c:v>1.0208945038153501</c:v>
                </c:pt>
                <c:pt idx="14613">
                  <c:v>1.08266697632989</c:v>
                </c:pt>
                <c:pt idx="14614">
                  <c:v>1.1012622212821399</c:v>
                </c:pt>
                <c:pt idx="14615">
                  <c:v>1.1198097045487601</c:v>
                </c:pt>
                <c:pt idx="14616">
                  <c:v>1.1372084318939399</c:v>
                </c:pt>
                <c:pt idx="14617">
                  <c:v>1.15241649062347</c:v>
                </c:pt>
                <c:pt idx="14618">
                  <c:v>1.16683001364835</c:v>
                </c:pt>
                <c:pt idx="14619">
                  <c:v>1.17932498315131</c:v>
                </c:pt>
                <c:pt idx="14620">
                  <c:v>1.19053335514662</c:v>
                </c:pt>
                <c:pt idx="14621">
                  <c:v>1.2216093989043699</c:v>
                </c:pt>
                <c:pt idx="14622">
                  <c:v>1.2294243132892899</c:v>
                </c:pt>
                <c:pt idx="14623">
                  <c:v>1.2359999810050899</c:v>
                </c:pt>
                <c:pt idx="14624">
                  <c:v>1.2417043690099101</c:v>
                </c:pt>
                <c:pt idx="14625">
                  <c:v>1.2462975116184301</c:v>
                </c:pt>
                <c:pt idx="14626">
                  <c:v>1.24999884450203</c:v>
                </c:pt>
                <c:pt idx="14627">
                  <c:v>1.2527089271413101</c:v>
                </c:pt>
                <c:pt idx="14628">
                  <c:v>1.2548989744029999</c:v>
                </c:pt>
                <c:pt idx="14629">
                  <c:v>1.26383865786112</c:v>
                </c:pt>
                <c:pt idx="14630">
                  <c:v>1.2649980855898799</c:v>
                </c:pt>
                <c:pt idx="14631">
                  <c:v>1.2664114982466099</c:v>
                </c:pt>
                <c:pt idx="14632">
                  <c:v>1.2677709759093601</c:v>
                </c:pt>
                <c:pt idx="14633">
                  <c:v>1.26954250138018</c:v>
                </c:pt>
                <c:pt idx="14634">
                  <c:v>1.2715760637875</c:v>
                </c:pt>
                <c:pt idx="14635">
                  <c:v>1.2744891216623799</c:v>
                </c:pt>
                <c:pt idx="14636">
                  <c:v>1.2777447868462799</c:v>
                </c:pt>
                <c:pt idx="14637">
                  <c:v>1.2942994532191601</c:v>
                </c:pt>
                <c:pt idx="14638">
                  <c:v>1.2996969106218299</c:v>
                </c:pt>
                <c:pt idx="14639">
                  <c:v>1.3060612325732599</c:v>
                </c:pt>
                <c:pt idx="14640">
                  <c:v>1.3134336635516299</c:v>
                </c:pt>
                <c:pt idx="14641">
                  <c:v>1.3224579152589599</c:v>
                </c:pt>
                <c:pt idx="14642">
                  <c:v>1.33224044832129</c:v>
                </c:pt>
                <c:pt idx="14643">
                  <c:v>1.3438321286441099</c:v>
                </c:pt>
                <c:pt idx="14644">
                  <c:v>1.35650788778925</c:v>
                </c:pt>
                <c:pt idx="14645">
                  <c:v>1.4002040331714201</c:v>
                </c:pt>
                <c:pt idx="14646">
                  <c:v>1.4137765409420999</c:v>
                </c:pt>
                <c:pt idx="14647">
                  <c:v>1.4298213803264099</c:v>
                </c:pt>
                <c:pt idx="14648">
                  <c:v>1.4468263855141399</c:v>
                </c:pt>
                <c:pt idx="14649">
                  <c:v>1.46469042029604</c:v>
                </c:pt>
                <c:pt idx="14650">
                  <c:v>1.4833022877931401</c:v>
                </c:pt>
                <c:pt idx="14651">
                  <c:v>1.5016477964149599</c:v>
                </c:pt>
                <c:pt idx="14652">
                  <c:v>1.5210670976136</c:v>
                </c:pt>
                <c:pt idx="14653">
                  <c:v>1.5821210234175</c:v>
                </c:pt>
                <c:pt idx="14654">
                  <c:v>1.6013232165973399</c:v>
                </c:pt>
                <c:pt idx="14655">
                  <c:v>1.62139076686092</c:v>
                </c:pt>
                <c:pt idx="14656">
                  <c:v>1.6412623761715801</c:v>
                </c:pt>
                <c:pt idx="14657">
                  <c:v>1.65990064433211</c:v>
                </c:pt>
                <c:pt idx="14658">
                  <c:v>1.6789574101426901</c:v>
                </c:pt>
                <c:pt idx="14659">
                  <c:v>1.69740707622638</c:v>
                </c:pt>
                <c:pt idx="14660">
                  <c:v>1.71501776798564</c:v>
                </c:pt>
                <c:pt idx="14661">
                  <c:v>1.76648409338707</c:v>
                </c:pt>
                <c:pt idx="14662">
                  <c:v>1.78143992212241</c:v>
                </c:pt>
                <c:pt idx="14663">
                  <c:v>1.79600632317344</c:v>
                </c:pt>
                <c:pt idx="14664">
                  <c:v>1.80887535673858</c:v>
                </c:pt>
                <c:pt idx="14665">
                  <c:v>1.8205531322933901</c:v>
                </c:pt>
                <c:pt idx="14666">
                  <c:v>1.8312956817233801</c:v>
                </c:pt>
                <c:pt idx="14667">
                  <c:v>1.8407797549912299</c:v>
                </c:pt>
                <c:pt idx="14668">
                  <c:v>1.8488991981907701</c:v>
                </c:pt>
                <c:pt idx="14669">
                  <c:v>1.8728607834408599</c:v>
                </c:pt>
                <c:pt idx="14670">
                  <c:v>1.8778330943447701</c:v>
                </c:pt>
                <c:pt idx="14671">
                  <c:v>1.8821034298828201</c:v>
                </c:pt>
                <c:pt idx="14672">
                  <c:v>1.88555930689624</c:v>
                </c:pt>
                <c:pt idx="14673">
                  <c:v>1.88790575809671</c:v>
                </c:pt>
                <c:pt idx="14674">
                  <c:v>1.8893413595933299</c:v>
                </c:pt>
                <c:pt idx="14675">
                  <c:v>1.89019969921541</c:v>
                </c:pt>
                <c:pt idx="14676">
                  <c:v>1.8903262846271001</c:v>
                </c:pt>
                <c:pt idx="14677">
                  <c:v>1.89378951750021</c:v>
                </c:pt>
                <c:pt idx="14678">
                  <c:v>1.8931098897222101</c:v>
                </c:pt>
                <c:pt idx="14679">
                  <c:v>1.8922938771397699</c:v>
                </c:pt>
                <c:pt idx="14680">
                  <c:v>1.89147827314581</c:v>
                </c:pt>
                <c:pt idx="14681">
                  <c:v>1.8906959605259199</c:v>
                </c:pt>
                <c:pt idx="14682">
                  <c:v>1.8902252307454399</c:v>
                </c:pt>
                <c:pt idx="14683">
                  <c:v>1.8900455440931401</c:v>
                </c:pt>
                <c:pt idx="14684">
                  <c:v>1.89051231016789</c:v>
                </c:pt>
                <c:pt idx="14685">
                  <c:v>1.90745391617656</c:v>
                </c:pt>
                <c:pt idx="14686">
                  <c:v>1.9085123662179799</c:v>
                </c:pt>
                <c:pt idx="14687">
                  <c:v>1.9111847349657101</c:v>
                </c:pt>
                <c:pt idx="14688">
                  <c:v>1.9145904955537301</c:v>
                </c:pt>
                <c:pt idx="14689">
                  <c:v>1.9191883684616999</c:v>
                </c:pt>
                <c:pt idx="14690">
                  <c:v>1.9247685677116899</c:v>
                </c:pt>
                <c:pt idx="14691">
                  <c:v>1.93161553163294</c:v>
                </c:pt>
                <c:pt idx="14692">
                  <c:v>1.9395122432446401</c:v>
                </c:pt>
                <c:pt idx="14693">
                  <c:v>1.9701280708890201</c:v>
                </c:pt>
                <c:pt idx="14694">
                  <c:v>1.9801715865732601</c:v>
                </c:pt>
                <c:pt idx="14695">
                  <c:v>1.9922000641803199</c:v>
                </c:pt>
                <c:pt idx="14696">
                  <c:v>2.0045391822298901</c:v>
                </c:pt>
                <c:pt idx="14697">
                  <c:v>2.0186221823691302</c:v>
                </c:pt>
                <c:pt idx="14698">
                  <c:v>2.0331242783119898</c:v>
                </c:pt>
                <c:pt idx="14699">
                  <c:v>2.0493520808195398</c:v>
                </c:pt>
                <c:pt idx="14700">
                  <c:v>2.0659732767882701</c:v>
                </c:pt>
                <c:pt idx="14701">
                  <c:v>2.1207971788875302</c:v>
                </c:pt>
                <c:pt idx="14702">
                  <c:v>2.1383923273868701</c:v>
                </c:pt>
                <c:pt idx="14703">
                  <c:v>2.15714294443434</c:v>
                </c:pt>
                <c:pt idx="14704">
                  <c:v>2.1767954934209599</c:v>
                </c:pt>
                <c:pt idx="14705">
                  <c:v>2.19696555511227</c:v>
                </c:pt>
                <c:pt idx="14706">
                  <c:v>2.2174630218429301</c:v>
                </c:pt>
                <c:pt idx="14707">
                  <c:v>2.23723720276225</c:v>
                </c:pt>
                <c:pt idx="14708">
                  <c:v>2.25821762546822</c:v>
                </c:pt>
                <c:pt idx="14709">
                  <c:v>2.3227703667212598</c:v>
                </c:pt>
                <c:pt idx="14710">
                  <c:v>2.34312792058082</c:v>
                </c:pt>
                <c:pt idx="14711">
                  <c:v>2.36340701708678</c:v>
                </c:pt>
                <c:pt idx="14712">
                  <c:v>2.3843891783537101</c:v>
                </c:pt>
                <c:pt idx="14713">
                  <c:v>2.4044962933147498</c:v>
                </c:pt>
                <c:pt idx="14714">
                  <c:v>2.4249410619529899</c:v>
                </c:pt>
                <c:pt idx="14715">
                  <c:v>2.4439623558170598</c:v>
                </c:pt>
                <c:pt idx="14716">
                  <c:v>2.4633637323854098</c:v>
                </c:pt>
                <c:pt idx="14717">
                  <c:v>2.5201838048648102</c:v>
                </c:pt>
                <c:pt idx="14718">
                  <c:v>2.5389863459121398</c:v>
                </c:pt>
                <c:pt idx="14719">
                  <c:v>2.5559573204288601</c:v>
                </c:pt>
                <c:pt idx="14720">
                  <c:v>2.5725074032225002</c:v>
                </c:pt>
                <c:pt idx="14721">
                  <c:v>2.5880718279431898</c:v>
                </c:pt>
                <c:pt idx="14722">
                  <c:v>2.6031717323297698</c:v>
                </c:pt>
                <c:pt idx="14723">
                  <c:v>2.6172991137440098</c:v>
                </c:pt>
                <c:pt idx="14724">
                  <c:v>2.6308689372943199</c:v>
                </c:pt>
                <c:pt idx="14725">
                  <c:v>2.6743169427459801</c:v>
                </c:pt>
                <c:pt idx="14726">
                  <c:v>2.6852130720896001</c:v>
                </c:pt>
                <c:pt idx="14727">
                  <c:v>2.6968111459260302</c:v>
                </c:pt>
                <c:pt idx="14728">
                  <c:v>2.70784999116306</c:v>
                </c:pt>
                <c:pt idx="14729">
                  <c:v>2.7183878248303301</c:v>
                </c:pt>
                <c:pt idx="14730">
                  <c:v>2.7284905999501499</c:v>
                </c:pt>
                <c:pt idx="14731">
                  <c:v>2.7376651452608698</c:v>
                </c:pt>
                <c:pt idx="14732">
                  <c:v>2.74717092001563</c:v>
                </c:pt>
                <c:pt idx="14733">
                  <c:v>2.7809097784285299</c:v>
                </c:pt>
                <c:pt idx="14734">
                  <c:v>2.7895257149830002</c:v>
                </c:pt>
                <c:pt idx="14735">
                  <c:v>2.7986433250911702</c:v>
                </c:pt>
                <c:pt idx="14736">
                  <c:v>2.8077759700298399</c:v>
                </c:pt>
                <c:pt idx="14737">
                  <c:v>2.81646132152679</c:v>
                </c:pt>
                <c:pt idx="14738">
                  <c:v>2.8259864346448298</c:v>
                </c:pt>
                <c:pt idx="14739">
                  <c:v>2.8351714336831102</c:v>
                </c:pt>
                <c:pt idx="14740">
                  <c:v>2.84527697852733</c:v>
                </c:pt>
                <c:pt idx="14741">
                  <c:v>2.8804742978445002</c:v>
                </c:pt>
                <c:pt idx="14742">
                  <c:v>2.89050191927039</c:v>
                </c:pt>
                <c:pt idx="14743">
                  <c:v>2.9005075215207401</c:v>
                </c:pt>
                <c:pt idx="14744">
                  <c:v>2.91114099349682</c:v>
                </c:pt>
                <c:pt idx="14745">
                  <c:v>2.9219766375593399</c:v>
                </c:pt>
                <c:pt idx="14746">
                  <c:v>2.93268714657466</c:v>
                </c:pt>
                <c:pt idx="14747">
                  <c:v>2.9430937994699198</c:v>
                </c:pt>
                <c:pt idx="14748">
                  <c:v>2.9541604902240999</c:v>
                </c:pt>
                <c:pt idx="14749">
                  <c:v>2.99241530125932</c:v>
                </c:pt>
                <c:pt idx="14750">
                  <c:v>3.0026578159800201</c:v>
                </c:pt>
                <c:pt idx="14751">
                  <c:v>3.0132539975438899</c:v>
                </c:pt>
                <c:pt idx="14752">
                  <c:v>3.02333335605603</c:v>
                </c:pt>
                <c:pt idx="14753">
                  <c:v>3.033258926757</c:v>
                </c:pt>
                <c:pt idx="14754">
                  <c:v>3.0421648327049202</c:v>
                </c:pt>
                <c:pt idx="14755">
                  <c:v>3.0510436129546199</c:v>
                </c:pt>
                <c:pt idx="14756">
                  <c:v>3.0592415693067401</c:v>
                </c:pt>
                <c:pt idx="14757">
                  <c:v>3.0869547583191901</c:v>
                </c:pt>
                <c:pt idx="14758">
                  <c:v>3.0931960538819698</c:v>
                </c:pt>
                <c:pt idx="14759">
                  <c:v>3.0989121774769899</c:v>
                </c:pt>
                <c:pt idx="14760">
                  <c:v>3.10351414031159</c:v>
                </c:pt>
                <c:pt idx="14761">
                  <c:v>3.1075268056482201</c:v>
                </c:pt>
                <c:pt idx="14762">
                  <c:v>3.1105958404994301</c:v>
                </c:pt>
                <c:pt idx="14763">
                  <c:v>3.1126830966211698</c:v>
                </c:pt>
                <c:pt idx="14764">
                  <c:v>3.1138368176366402</c:v>
                </c:pt>
                <c:pt idx="14765">
                  <c:v>3.1201376124186702</c:v>
                </c:pt>
                <c:pt idx="14766">
                  <c:v>3.1193449367288402</c:v>
                </c:pt>
                <c:pt idx="14767">
                  <c:v>3.11778158682983</c:v>
                </c:pt>
                <c:pt idx="14768">
                  <c:v>3.1154392428421902</c:v>
                </c:pt>
                <c:pt idx="14769">
                  <c:v>3.1123798499115498</c:v>
                </c:pt>
                <c:pt idx="14770">
                  <c:v>3.10866364685937</c:v>
                </c:pt>
                <c:pt idx="14771">
                  <c:v>3.10442116037559</c:v>
                </c:pt>
                <c:pt idx="14772">
                  <c:v>3.0996583231908299</c:v>
                </c:pt>
                <c:pt idx="14773">
                  <c:v>3.0902320402557701</c:v>
                </c:pt>
                <c:pt idx="14774">
                  <c:v>3.08476022772376</c:v>
                </c:pt>
                <c:pt idx="14775">
                  <c:v>3.0789534367719398</c:v>
                </c:pt>
                <c:pt idx="14776">
                  <c:v>3.0731172325038001</c:v>
                </c:pt>
                <c:pt idx="14777">
                  <c:v>3.06706902628191</c:v>
                </c:pt>
                <c:pt idx="14778">
                  <c:v>3.06114535239699</c:v>
                </c:pt>
                <c:pt idx="14779">
                  <c:v>3.0552786217574699</c:v>
                </c:pt>
                <c:pt idx="14780">
                  <c:v>3.0493651068007899</c:v>
                </c:pt>
                <c:pt idx="14781">
                  <c:v>3.0385373081912399</c:v>
                </c:pt>
                <c:pt idx="14782">
                  <c:v>3.0332161830769202</c:v>
                </c:pt>
                <c:pt idx="14783">
                  <c:v>3.02825083577891</c:v>
                </c:pt>
                <c:pt idx="14784">
                  <c:v>3.0236299642483702</c:v>
                </c:pt>
                <c:pt idx="14785">
                  <c:v>3.0193462190484901</c:v>
                </c:pt>
                <c:pt idx="14786">
                  <c:v>3.0155230429165401</c:v>
                </c:pt>
                <c:pt idx="14787">
                  <c:v>3.0121617470379798</c:v>
                </c:pt>
                <c:pt idx="14788">
                  <c:v>3.00927913892611</c:v>
                </c:pt>
                <c:pt idx="14789">
                  <c:v>3.0075624608522902</c:v>
                </c:pt>
                <c:pt idx="14790">
                  <c:v>3.0056460786512398</c:v>
                </c:pt>
                <c:pt idx="14791">
                  <c:v>3.0042520288901899</c:v>
                </c:pt>
                <c:pt idx="14792">
                  <c:v>3.00329544747974</c:v>
                </c:pt>
                <c:pt idx="14793">
                  <c:v>3.0027910772999902</c:v>
                </c:pt>
                <c:pt idx="14794">
                  <c:v>3.0025767959642602</c:v>
                </c:pt>
                <c:pt idx="14795">
                  <c:v>3.0027906235605499</c:v>
                </c:pt>
                <c:pt idx="14796">
                  <c:v>3.0033610452264301</c:v>
                </c:pt>
                <c:pt idx="14797">
                  <c:v>3.0106142850794</c:v>
                </c:pt>
                <c:pt idx="14798">
                  <c:v>3.01152167971471</c:v>
                </c:pt>
                <c:pt idx="14799">
                  <c:v>3.0125953191432102</c:v>
                </c:pt>
                <c:pt idx="14800">
                  <c:v>3.0138239902108102</c:v>
                </c:pt>
                <c:pt idx="14801">
                  <c:v>3.0148769656961201</c:v>
                </c:pt>
                <c:pt idx="14802">
                  <c:v>3.0159901061936099</c:v>
                </c:pt>
                <c:pt idx="14803">
                  <c:v>3.0168621679958099</c:v>
                </c:pt>
                <c:pt idx="14804">
                  <c:v>3.0173457640590402</c:v>
                </c:pt>
                <c:pt idx="14805">
                  <c:v>3.0226804080574299</c:v>
                </c:pt>
                <c:pt idx="14806">
                  <c:v>3.02241930756897</c:v>
                </c:pt>
                <c:pt idx="14807">
                  <c:v>3.0217488167718898</c:v>
                </c:pt>
                <c:pt idx="14808">
                  <c:v>3.02051231793026</c:v>
                </c:pt>
                <c:pt idx="14809">
                  <c:v>3.01865547532989</c:v>
                </c:pt>
                <c:pt idx="14810">
                  <c:v>3.0161097037225901</c:v>
                </c:pt>
                <c:pt idx="14811">
                  <c:v>3.0128574451727101</c:v>
                </c:pt>
                <c:pt idx="14812">
                  <c:v>3.0088488139814098</c:v>
                </c:pt>
                <c:pt idx="14813">
                  <c:v>2.9995994196637898</c:v>
                </c:pt>
                <c:pt idx="14814">
                  <c:v>2.9942507033565899</c:v>
                </c:pt>
                <c:pt idx="14815">
                  <c:v>2.9879898874027901</c:v>
                </c:pt>
                <c:pt idx="14816">
                  <c:v>2.9810286611002299</c:v>
                </c:pt>
                <c:pt idx="14817">
                  <c:v>2.9734581504172501</c:v>
                </c:pt>
                <c:pt idx="14818">
                  <c:v>2.96529936013436</c:v>
                </c:pt>
                <c:pt idx="14819">
                  <c:v>2.95666792385691</c:v>
                </c:pt>
                <c:pt idx="14820">
                  <c:v>2.9476057615157898</c:v>
                </c:pt>
                <c:pt idx="14821">
                  <c:v>2.92540730183473</c:v>
                </c:pt>
                <c:pt idx="14822">
                  <c:v>2.9163593027582699</c:v>
                </c:pt>
                <c:pt idx="14823">
                  <c:v>2.9068194373228802</c:v>
                </c:pt>
                <c:pt idx="14824">
                  <c:v>2.8971891438018602</c:v>
                </c:pt>
                <c:pt idx="14825">
                  <c:v>2.8877793399335498</c:v>
                </c:pt>
                <c:pt idx="14826">
                  <c:v>2.8785119458325701</c:v>
                </c:pt>
                <c:pt idx="14827">
                  <c:v>2.8696081971818201</c:v>
                </c:pt>
                <c:pt idx="14828">
                  <c:v>2.86117471482555</c:v>
                </c:pt>
                <c:pt idx="14829">
                  <c:v>2.8435020357545899</c:v>
                </c:pt>
                <c:pt idx="14830">
                  <c:v>2.8367561541493398</c:v>
                </c:pt>
                <c:pt idx="14831">
                  <c:v>2.8304742653477901</c:v>
                </c:pt>
                <c:pt idx="14832">
                  <c:v>2.8251304142959199</c:v>
                </c:pt>
                <c:pt idx="14833">
                  <c:v>2.8207663816095101</c:v>
                </c:pt>
                <c:pt idx="14834">
                  <c:v>2.8174926123844899</c:v>
                </c:pt>
                <c:pt idx="14835">
                  <c:v>2.8153446685265902</c:v>
                </c:pt>
                <c:pt idx="14836">
                  <c:v>2.8144623203436598</c:v>
                </c:pt>
                <c:pt idx="14837">
                  <c:v>2.82062806654154</c:v>
                </c:pt>
                <c:pt idx="14838">
                  <c:v>2.8221152595998</c:v>
                </c:pt>
                <c:pt idx="14839">
                  <c:v>2.8249938190229198</c:v>
                </c:pt>
                <c:pt idx="14840">
                  <c:v>2.82928896402513</c:v>
                </c:pt>
                <c:pt idx="14841">
                  <c:v>2.8348586714230501</c:v>
                </c:pt>
                <c:pt idx="14842">
                  <c:v>2.8412707298008999</c:v>
                </c:pt>
                <c:pt idx="14843">
                  <c:v>2.8492769382559802</c:v>
                </c:pt>
                <c:pt idx="14844">
                  <c:v>2.85841787928734</c:v>
                </c:pt>
                <c:pt idx="14845">
                  <c:v>2.8920941950952899</c:v>
                </c:pt>
                <c:pt idx="14846">
                  <c:v>2.9025847687005601</c:v>
                </c:pt>
                <c:pt idx="14847">
                  <c:v>2.9146265428882301</c:v>
                </c:pt>
                <c:pt idx="14848">
                  <c:v>2.92670259421145</c:v>
                </c:pt>
                <c:pt idx="14849">
                  <c:v>2.9399454479756701</c:v>
                </c:pt>
                <c:pt idx="14850">
                  <c:v>2.9529190944243102</c:v>
                </c:pt>
                <c:pt idx="14851">
                  <c:v>2.9665912178717302</c:v>
                </c:pt>
                <c:pt idx="14852">
                  <c:v>2.9802924767554999</c:v>
                </c:pt>
                <c:pt idx="14853">
                  <c:v>3.0236055173472098</c:v>
                </c:pt>
                <c:pt idx="14854">
                  <c:v>3.0364088249753798</c:v>
                </c:pt>
                <c:pt idx="14855">
                  <c:v>3.0494913873440002</c:v>
                </c:pt>
                <c:pt idx="14856">
                  <c:v>3.0620669857484</c:v>
                </c:pt>
                <c:pt idx="14857">
                  <c:v>3.0738133827429701</c:v>
                </c:pt>
                <c:pt idx="14858">
                  <c:v>3.0844638096221302</c:v>
                </c:pt>
                <c:pt idx="14859">
                  <c:v>3.0947715172043102</c:v>
                </c:pt>
                <c:pt idx="14860">
                  <c:v>3.1041705478505701</c:v>
                </c:pt>
                <c:pt idx="14861">
                  <c:v>3.1323139362508101</c:v>
                </c:pt>
                <c:pt idx="14862">
                  <c:v>3.1392038674519398</c:v>
                </c:pt>
                <c:pt idx="14863">
                  <c:v>3.1453908926885199</c:v>
                </c:pt>
                <c:pt idx="14864">
                  <c:v>3.1503311111761301</c:v>
                </c:pt>
                <c:pt idx="14865">
                  <c:v>3.1539957006430299</c:v>
                </c:pt>
                <c:pt idx="14866">
                  <c:v>3.15682082262015</c:v>
                </c:pt>
                <c:pt idx="14867">
                  <c:v>3.15860623341803</c:v>
                </c:pt>
                <c:pt idx="14868">
                  <c:v>3.1594194607669501</c:v>
                </c:pt>
                <c:pt idx="14869">
                  <c:v>3.16301117217562</c:v>
                </c:pt>
                <c:pt idx="14870">
                  <c:v>3.1619080954523602</c:v>
                </c:pt>
                <c:pt idx="14871">
                  <c:v>3.1601482509408201</c:v>
                </c:pt>
                <c:pt idx="14872">
                  <c:v>3.15770046773779</c:v>
                </c:pt>
                <c:pt idx="14873">
                  <c:v>3.15470208495086</c:v>
                </c:pt>
                <c:pt idx="14874">
                  <c:v>3.15123067517102</c:v>
                </c:pt>
                <c:pt idx="14875">
                  <c:v>3.14739348541285</c:v>
                </c:pt>
                <c:pt idx="14876">
                  <c:v>3.1433588777324899</c:v>
                </c:pt>
                <c:pt idx="14877">
                  <c:v>3.1358203154680799</c:v>
                </c:pt>
                <c:pt idx="14878">
                  <c:v>3.1315331772664998</c:v>
                </c:pt>
                <c:pt idx="14879">
                  <c:v>3.1271954466022298</c:v>
                </c:pt>
                <c:pt idx="14880">
                  <c:v>3.1230067741974001</c:v>
                </c:pt>
                <c:pt idx="14881">
                  <c:v>3.1190334309715899</c:v>
                </c:pt>
                <c:pt idx="14882">
                  <c:v>3.1152754466418302</c:v>
                </c:pt>
                <c:pt idx="14883">
                  <c:v>3.1118742789888101</c:v>
                </c:pt>
                <c:pt idx="14884">
                  <c:v>3.10883306245164</c:v>
                </c:pt>
                <c:pt idx="14885">
                  <c:v>3.1067493841717302</c:v>
                </c:pt>
                <c:pt idx="14886">
                  <c:v>3.1046099749944598</c:v>
                </c:pt>
                <c:pt idx="14887">
                  <c:v>3.1030135336606199</c:v>
                </c:pt>
                <c:pt idx="14888">
                  <c:v>3.10197905210021</c:v>
                </c:pt>
                <c:pt idx="14889">
                  <c:v>3.1014282493509602</c:v>
                </c:pt>
                <c:pt idx="14890">
                  <c:v>3.1015901623166702</c:v>
                </c:pt>
                <c:pt idx="14891">
                  <c:v>3.1022627397672</c:v>
                </c:pt>
                <c:pt idx="14892">
                  <c:v>3.1034771907648802</c:v>
                </c:pt>
                <c:pt idx="14893">
                  <c:v>3.1147302826355299</c:v>
                </c:pt>
                <c:pt idx="14894">
                  <c:v>3.1171219996378299</c:v>
                </c:pt>
                <c:pt idx="14895">
                  <c:v>3.12035666434425</c:v>
                </c:pt>
                <c:pt idx="14896">
                  <c:v>3.1238939849343401</c:v>
                </c:pt>
                <c:pt idx="14897">
                  <c:v>3.1279761831564401</c:v>
                </c:pt>
                <c:pt idx="14898">
                  <c:v>3.13302690055085</c:v>
                </c:pt>
                <c:pt idx="14899">
                  <c:v>3.1381259936874701</c:v>
                </c:pt>
                <c:pt idx="14900">
                  <c:v>3.1440621413089098</c:v>
                </c:pt>
                <c:pt idx="14901">
                  <c:v>3.1676505125603902</c:v>
                </c:pt>
                <c:pt idx="14902">
                  <c:v>3.1735451231596801</c:v>
                </c:pt>
                <c:pt idx="14903">
                  <c:v>3.1806105421610402</c:v>
                </c:pt>
                <c:pt idx="14904">
                  <c:v>3.1876454360600399</c:v>
                </c:pt>
                <c:pt idx="14905">
                  <c:v>3.1952215122107601</c:v>
                </c:pt>
                <c:pt idx="14906">
                  <c:v>3.2025038700318702</c:v>
                </c:pt>
                <c:pt idx="14907">
                  <c:v>3.2103818804931601</c:v>
                </c:pt>
                <c:pt idx="14908">
                  <c:v>3.2178588768251699</c:v>
                </c:pt>
                <c:pt idx="14909">
                  <c:v>3.2460563219686498</c:v>
                </c:pt>
                <c:pt idx="14910">
                  <c:v>3.2535006658274499</c:v>
                </c:pt>
                <c:pt idx="14911">
                  <c:v>3.2610246912552898</c:v>
                </c:pt>
                <c:pt idx="14912">
                  <c:v>3.2684383238293901</c:v>
                </c:pt>
                <c:pt idx="14913">
                  <c:v>3.2758552405676999</c:v>
                </c:pt>
                <c:pt idx="14914">
                  <c:v>3.2829103634969199</c:v>
                </c:pt>
                <c:pt idx="14915">
                  <c:v>3.2900535266598601</c:v>
                </c:pt>
                <c:pt idx="14916">
                  <c:v>3.29655513353261</c:v>
                </c:pt>
                <c:pt idx="14917">
                  <c:v>3.3212164071150601</c:v>
                </c:pt>
                <c:pt idx="14918">
                  <c:v>3.3271944461740302</c:v>
                </c:pt>
                <c:pt idx="14919">
                  <c:v>3.3328935044324899</c:v>
                </c:pt>
                <c:pt idx="14920">
                  <c:v>3.3387465225108799</c:v>
                </c:pt>
                <c:pt idx="14921">
                  <c:v>3.3442086367349</c:v>
                </c:pt>
                <c:pt idx="14922">
                  <c:v>3.3494263543138301</c:v>
                </c:pt>
                <c:pt idx="14923">
                  <c:v>3.35423826897981</c:v>
                </c:pt>
                <c:pt idx="14924">
                  <c:v>3.35898512612787</c:v>
                </c:pt>
                <c:pt idx="14925">
                  <c:v>3.3790666310666899</c:v>
                </c:pt>
                <c:pt idx="14926">
                  <c:v>3.3831423716428501</c:v>
                </c:pt>
                <c:pt idx="14927">
                  <c:v>3.3878743158681899</c:v>
                </c:pt>
                <c:pt idx="14928">
                  <c:v>3.3922603626183401</c:v>
                </c:pt>
                <c:pt idx="14929">
                  <c:v>3.3969534417242402</c:v>
                </c:pt>
                <c:pt idx="14930">
                  <c:v>3.4017814109877902</c:v>
                </c:pt>
                <c:pt idx="14931">
                  <c:v>3.4067761780842201</c:v>
                </c:pt>
                <c:pt idx="14932">
                  <c:v>3.4120202097368999</c:v>
                </c:pt>
                <c:pt idx="14933">
                  <c:v>3.43470186061497</c:v>
                </c:pt>
                <c:pt idx="14934">
                  <c:v>3.4398094475803598</c:v>
                </c:pt>
                <c:pt idx="14935">
                  <c:v>3.4461388229239098</c:v>
                </c:pt>
                <c:pt idx="14936">
                  <c:v>3.45294039583885</c:v>
                </c:pt>
                <c:pt idx="14937">
                  <c:v>3.4603070601432999</c:v>
                </c:pt>
                <c:pt idx="14938">
                  <c:v>3.4682380438142899</c:v>
                </c:pt>
                <c:pt idx="14939">
                  <c:v>3.4767684032583701</c:v>
                </c:pt>
                <c:pt idx="14940">
                  <c:v>3.4859858131465802</c:v>
                </c:pt>
                <c:pt idx="14941">
                  <c:v>3.5610932237781201</c:v>
                </c:pt>
                <c:pt idx="14942">
                  <c:v>3.5691023841433398</c:v>
                </c:pt>
                <c:pt idx="14943">
                  <c:v>3.5793300654864302</c:v>
                </c:pt>
                <c:pt idx="14944">
                  <c:v>3.59110705660642</c:v>
                </c:pt>
                <c:pt idx="14945">
                  <c:v>3.6034773922932199</c:v>
                </c:pt>
                <c:pt idx="14946">
                  <c:v>3.6164077776573902</c:v>
                </c:pt>
                <c:pt idx="14947">
                  <c:v>3.6298619103155501</c:v>
                </c:pt>
                <c:pt idx="14948">
                  <c:v>3.64379583386703</c:v>
                </c:pt>
                <c:pt idx="14949">
                  <c:v>3.6935329575697202</c:v>
                </c:pt>
                <c:pt idx="14950">
                  <c:v>3.7067354783489899</c:v>
                </c:pt>
                <c:pt idx="14951">
                  <c:v>3.7216082728666202</c:v>
                </c:pt>
                <c:pt idx="14952">
                  <c:v>3.7370316202963099</c:v>
                </c:pt>
                <c:pt idx="14953">
                  <c:v>3.75239579319706</c:v>
                </c:pt>
                <c:pt idx="14954">
                  <c:v>3.7682024441234598</c:v>
                </c:pt>
                <c:pt idx="14955">
                  <c:v>3.78382529050536</c:v>
                </c:pt>
                <c:pt idx="14956">
                  <c:v>3.7997710015228598</c:v>
                </c:pt>
                <c:pt idx="14957">
                  <c:v>3.8543567754347601</c:v>
                </c:pt>
                <c:pt idx="14958">
                  <c:v>3.8695733912379802</c:v>
                </c:pt>
                <c:pt idx="14959">
                  <c:v>3.8842473236352899</c:v>
                </c:pt>
                <c:pt idx="14960">
                  <c:v>3.8995434970849399</c:v>
                </c:pt>
                <c:pt idx="14961">
                  <c:v>3.9145417499825599</c:v>
                </c:pt>
                <c:pt idx="14962">
                  <c:v>3.9290711288308899</c:v>
                </c:pt>
                <c:pt idx="14963">
                  <c:v>3.9431656332262102</c:v>
                </c:pt>
                <c:pt idx="14964">
                  <c:v>3.9565038723910502</c:v>
                </c:pt>
                <c:pt idx="14965">
                  <c:v>4.0030321117513497</c:v>
                </c:pt>
                <c:pt idx="14966">
                  <c:v>4.0137993278148496</c:v>
                </c:pt>
                <c:pt idx="14967">
                  <c:v>4.0253201253022599</c:v>
                </c:pt>
                <c:pt idx="14968">
                  <c:v>4.0360264167304702</c:v>
                </c:pt>
                <c:pt idx="14969">
                  <c:v>4.0459599537446902</c:v>
                </c:pt>
                <c:pt idx="14970">
                  <c:v>4.0550055619509298</c:v>
                </c:pt>
                <c:pt idx="14971">
                  <c:v>4.0630325990186504</c:v>
                </c:pt>
                <c:pt idx="14972">
                  <c:v>4.0703115497560498</c:v>
                </c:pt>
                <c:pt idx="14973">
                  <c:v>4.0972604501286298</c:v>
                </c:pt>
                <c:pt idx="14974">
                  <c:v>4.1022814832246901</c:v>
                </c:pt>
                <c:pt idx="14975">
                  <c:v>4.1069835101679599</c:v>
                </c:pt>
                <c:pt idx="14976">
                  <c:v>4.1104023725766696</c:v>
                </c:pt>
                <c:pt idx="14977">
                  <c:v>4.1133049753262796</c:v>
                </c:pt>
                <c:pt idx="14978">
                  <c:v>4.11504202400792</c:v>
                </c:pt>
                <c:pt idx="14979">
                  <c:v>4.1160750559585297</c:v>
                </c:pt>
                <c:pt idx="14980">
                  <c:v>4.1164741621545096</c:v>
                </c:pt>
                <c:pt idx="14981">
                  <c:v>4.1234258290951296</c:v>
                </c:pt>
                <c:pt idx="14982">
                  <c:v>4.1220293369331102</c:v>
                </c:pt>
                <c:pt idx="14983">
                  <c:v>4.1202165538237603</c:v>
                </c:pt>
                <c:pt idx="14984">
                  <c:v>4.11773634052006</c:v>
                </c:pt>
                <c:pt idx="14985">
                  <c:v>4.1146859934265203</c:v>
                </c:pt>
                <c:pt idx="14986">
                  <c:v>4.11110701628282</c:v>
                </c:pt>
                <c:pt idx="14987">
                  <c:v>4.1070313409279899</c:v>
                </c:pt>
                <c:pt idx="14988">
                  <c:v>4.1025469789856404</c:v>
                </c:pt>
                <c:pt idx="14989">
                  <c:v>4.0959541116540201</c:v>
                </c:pt>
                <c:pt idx="14990">
                  <c:v>4.0908134782973802</c:v>
                </c:pt>
                <c:pt idx="14991">
                  <c:v>4.0853833927680503</c:v>
                </c:pt>
                <c:pt idx="14992">
                  <c:v>4.0798791505636096</c:v>
                </c:pt>
                <c:pt idx="14993">
                  <c:v>4.0741875507999099</c:v>
                </c:pt>
                <c:pt idx="14994">
                  <c:v>4.0683853778046002</c:v>
                </c:pt>
                <c:pt idx="14995">
                  <c:v>4.0625557588846197</c:v>
                </c:pt>
                <c:pt idx="14996">
                  <c:v>4.0567512880189698</c:v>
                </c:pt>
                <c:pt idx="14997">
                  <c:v>4.0465977762607199</c:v>
                </c:pt>
                <c:pt idx="14998">
                  <c:v>4.04112978545984</c:v>
                </c:pt>
                <c:pt idx="14999">
                  <c:v>4.0358525198406596</c:v>
                </c:pt>
                <c:pt idx="15000">
                  <c:v>4.0306691570047901</c:v>
                </c:pt>
                <c:pt idx="15001">
                  <c:v>4.0257369051469496</c:v>
                </c:pt>
                <c:pt idx="15002">
                  <c:v>4.0210903332351799</c:v>
                </c:pt>
                <c:pt idx="15003">
                  <c:v>4.0167593305779601</c:v>
                </c:pt>
                <c:pt idx="15004">
                  <c:v>4.0127677944729196</c:v>
                </c:pt>
                <c:pt idx="15005">
                  <c:v>4.0081756394919701</c:v>
                </c:pt>
                <c:pt idx="15006">
                  <c:v>4.0049140184523502</c:v>
                </c:pt>
                <c:pt idx="15007">
                  <c:v>4.0020171082898797</c:v>
                </c:pt>
                <c:pt idx="15008">
                  <c:v>3.99947761396872</c:v>
                </c:pt>
                <c:pt idx="15009">
                  <c:v>3.9973220472270201</c:v>
                </c:pt>
                <c:pt idx="15010">
                  <c:v>3.9955018528701598</c:v>
                </c:pt>
                <c:pt idx="15011">
                  <c:v>3.9939436739288601</c:v>
                </c:pt>
                <c:pt idx="15012">
                  <c:v>3.9927629352185501</c:v>
                </c:pt>
                <c:pt idx="15013">
                  <c:v>3.9962152987230501</c:v>
                </c:pt>
                <c:pt idx="15014">
                  <c:v>3.9954899750978901</c:v>
                </c:pt>
                <c:pt idx="15015">
                  <c:v>3.9951245651212499</c:v>
                </c:pt>
                <c:pt idx="15016">
                  <c:v>3.9949931995714101</c:v>
                </c:pt>
                <c:pt idx="15017">
                  <c:v>3.9949248216263702</c:v>
                </c:pt>
                <c:pt idx="15018">
                  <c:v>3.9951794489874199</c:v>
                </c:pt>
                <c:pt idx="15019">
                  <c:v>3.99561524304027</c:v>
                </c:pt>
                <c:pt idx="15020">
                  <c:v>3.9961362654968502</c:v>
                </c:pt>
                <c:pt idx="15021">
                  <c:v>4.0046562043129601</c:v>
                </c:pt>
                <c:pt idx="15022">
                  <c:v>4.0052777045933796</c:v>
                </c:pt>
                <c:pt idx="15023">
                  <c:v>4.0062098215747302</c:v>
                </c:pt>
                <c:pt idx="15024">
                  <c:v>4.0070360974734101</c:v>
                </c:pt>
                <c:pt idx="15025">
                  <c:v>4.00813030209763</c:v>
                </c:pt>
                <c:pt idx="15026">
                  <c:v>4.0092663853564598</c:v>
                </c:pt>
                <c:pt idx="15027">
                  <c:v>4.0105347315928199</c:v>
                </c:pt>
                <c:pt idx="15028">
                  <c:v>4.0118634885934004</c:v>
                </c:pt>
                <c:pt idx="15029">
                  <c:v>4.0229694918798202</c:v>
                </c:pt>
                <c:pt idx="15030">
                  <c:v>4.0240015605255604</c:v>
                </c:pt>
                <c:pt idx="15031">
                  <c:v>4.0255219488915399</c:v>
                </c:pt>
                <c:pt idx="15032">
                  <c:v>4.0270482757546402</c:v>
                </c:pt>
                <c:pt idx="15033">
                  <c:v>4.0286893401633401</c:v>
                </c:pt>
                <c:pt idx="15034">
                  <c:v>4.03039747425467</c:v>
                </c:pt>
                <c:pt idx="15035">
                  <c:v>4.0321640026343397</c:v>
                </c:pt>
                <c:pt idx="15036">
                  <c:v>4.0339511436171396</c:v>
                </c:pt>
                <c:pt idx="15037">
                  <c:v>4.0465940171980597</c:v>
                </c:pt>
                <c:pt idx="15038">
                  <c:v>4.0478673882733398</c:v>
                </c:pt>
                <c:pt idx="15039">
                  <c:v>4.0497539131457296</c:v>
                </c:pt>
                <c:pt idx="15040">
                  <c:v>4.0518017367541797</c:v>
                </c:pt>
                <c:pt idx="15041">
                  <c:v>4.0535135824973798</c:v>
                </c:pt>
                <c:pt idx="15042">
                  <c:v>4.0553955271711004</c:v>
                </c:pt>
                <c:pt idx="15043">
                  <c:v>4.0572387017813698</c:v>
                </c:pt>
                <c:pt idx="15044">
                  <c:v>4.0589071361487701</c:v>
                </c:pt>
                <c:pt idx="15045">
                  <c:v>4.0710452029127699</c:v>
                </c:pt>
                <c:pt idx="15046">
                  <c:v>4.0724800213712298</c:v>
                </c:pt>
                <c:pt idx="15047">
                  <c:v>4.0741382295074198</c:v>
                </c:pt>
                <c:pt idx="15048">
                  <c:v>4.0757355659024004</c:v>
                </c:pt>
                <c:pt idx="15049">
                  <c:v>4.0772621610834499</c:v>
                </c:pt>
                <c:pt idx="15050">
                  <c:v>4.0786779062561003</c:v>
                </c:pt>
                <c:pt idx="15051">
                  <c:v>4.0800065438470901</c:v>
                </c:pt>
                <c:pt idx="15052">
                  <c:v>4.0812406938403996</c:v>
                </c:pt>
                <c:pt idx="15053">
                  <c:v>4.09111121239882</c:v>
                </c:pt>
                <c:pt idx="15054">
                  <c:v>4.09171656697547</c:v>
                </c:pt>
                <c:pt idx="15055">
                  <c:v>4.0925631531416604</c:v>
                </c:pt>
                <c:pt idx="15056">
                  <c:v>4.0932971182663298</c:v>
                </c:pt>
                <c:pt idx="15057">
                  <c:v>4.0938885197254304</c:v>
                </c:pt>
                <c:pt idx="15058">
                  <c:v>4.0943380709880897</c:v>
                </c:pt>
                <c:pt idx="15059">
                  <c:v>4.0946764917657603</c:v>
                </c:pt>
                <c:pt idx="15060">
                  <c:v>4.0947289832296301</c:v>
                </c:pt>
                <c:pt idx="15061">
                  <c:v>4.1013516026048196</c:v>
                </c:pt>
                <c:pt idx="15062">
                  <c:v>4.1011659160070897</c:v>
                </c:pt>
                <c:pt idx="15063">
                  <c:v>4.1009265047990304</c:v>
                </c:pt>
                <c:pt idx="15064">
                  <c:v>4.1007764810830496</c:v>
                </c:pt>
                <c:pt idx="15065">
                  <c:v>4.1003780015406504</c:v>
                </c:pt>
                <c:pt idx="15066">
                  <c:v>4.1000504911188704</c:v>
                </c:pt>
                <c:pt idx="15067">
                  <c:v>4.0996157571910903</c:v>
                </c:pt>
                <c:pt idx="15068">
                  <c:v>4.0991616433597704</c:v>
                </c:pt>
                <c:pt idx="15069">
                  <c:v>4.1042331656619497</c:v>
                </c:pt>
                <c:pt idx="15070">
                  <c:v>4.1035454597119099</c:v>
                </c:pt>
                <c:pt idx="15071">
                  <c:v>4.1031257650792297</c:v>
                </c:pt>
                <c:pt idx="15072">
                  <c:v>4.1027689090456096</c:v>
                </c:pt>
                <c:pt idx="15073">
                  <c:v>4.1024960144080396</c:v>
                </c:pt>
                <c:pt idx="15074">
                  <c:v>4.1023021235794701</c:v>
                </c:pt>
                <c:pt idx="15075">
                  <c:v>4.1020890754500998</c:v>
                </c:pt>
                <c:pt idx="15076">
                  <c:v>4.1021380046943996</c:v>
                </c:pt>
                <c:pt idx="15077">
                  <c:v>4.1093811671848801</c:v>
                </c:pt>
                <c:pt idx="15078">
                  <c:v>4.1095993888757603</c:v>
                </c:pt>
                <c:pt idx="15079">
                  <c:v>4.1101527061015499</c:v>
                </c:pt>
                <c:pt idx="15080">
                  <c:v>4.1107950019268902</c:v>
                </c:pt>
                <c:pt idx="15081">
                  <c:v>4.1118515348453002</c:v>
                </c:pt>
                <c:pt idx="15082">
                  <c:v>4.1129192817419602</c:v>
                </c:pt>
                <c:pt idx="15083">
                  <c:v>4.1145236749471401</c:v>
                </c:pt>
                <c:pt idx="15084">
                  <c:v>4.1160991450373601</c:v>
                </c:pt>
                <c:pt idx="15085">
                  <c:v>4.12893401703574</c:v>
                </c:pt>
                <c:pt idx="15086">
                  <c:v>4.1309751338831298</c:v>
                </c:pt>
                <c:pt idx="15087">
                  <c:v>4.1333775197923703</c:v>
                </c:pt>
                <c:pt idx="15088">
                  <c:v>4.1361905335135196</c:v>
                </c:pt>
                <c:pt idx="15089">
                  <c:v>4.13953697325055</c:v>
                </c:pt>
                <c:pt idx="15090">
                  <c:v>4.1429614926760401</c:v>
                </c:pt>
                <c:pt idx="15091">
                  <c:v>4.1470700645323397</c:v>
                </c:pt>
                <c:pt idx="15092">
                  <c:v>4.1512054900750304</c:v>
                </c:pt>
                <c:pt idx="15093">
                  <c:v>4.1722517239835097</c:v>
                </c:pt>
                <c:pt idx="15094">
                  <c:v>4.1771391664096003</c:v>
                </c:pt>
                <c:pt idx="15095">
                  <c:v>4.1825254835994299</c:v>
                </c:pt>
                <c:pt idx="15096">
                  <c:v>4.1885543699231702</c:v>
                </c:pt>
                <c:pt idx="15097">
                  <c:v>4.19455370753656</c:v>
                </c:pt>
                <c:pt idx="15098">
                  <c:v>4.2013300546346404</c:v>
                </c:pt>
                <c:pt idx="15099">
                  <c:v>4.2079554982091896</c:v>
                </c:pt>
                <c:pt idx="15100">
                  <c:v>4.2155437936853897</c:v>
                </c:pt>
                <c:pt idx="15101">
                  <c:v>4.2444624108829601</c:v>
                </c:pt>
                <c:pt idx="15102">
                  <c:v>4.2518224358586298</c:v>
                </c:pt>
                <c:pt idx="15103">
                  <c:v>4.2593349873830002</c:v>
                </c:pt>
                <c:pt idx="15104">
                  <c:v>4.26746562755332</c:v>
                </c:pt>
                <c:pt idx="15105">
                  <c:v>4.2751951284731602</c:v>
                </c:pt>
                <c:pt idx="15106">
                  <c:v>4.2836160470904696</c:v>
                </c:pt>
                <c:pt idx="15107">
                  <c:v>4.2912982780627997</c:v>
                </c:pt>
                <c:pt idx="15108">
                  <c:v>4.2993842388027002</c:v>
                </c:pt>
                <c:pt idx="15109">
                  <c:v>4.3290725054629204</c:v>
                </c:pt>
                <c:pt idx="15110">
                  <c:v>4.3362073830394001</c:v>
                </c:pt>
                <c:pt idx="15111">
                  <c:v>4.3430746879514999</c:v>
                </c:pt>
                <c:pt idx="15112">
                  <c:v>4.3502427050660399</c:v>
                </c:pt>
                <c:pt idx="15113">
                  <c:v>4.3564198931037597</c:v>
                </c:pt>
                <c:pt idx="15114">
                  <c:v>4.3625706030416698</c:v>
                </c:pt>
                <c:pt idx="15115">
                  <c:v>4.3678360458305399</c:v>
                </c:pt>
                <c:pt idx="15116">
                  <c:v>4.3725714805629101</c:v>
                </c:pt>
                <c:pt idx="15117">
                  <c:v>4.3933124678744999</c:v>
                </c:pt>
                <c:pt idx="15118">
                  <c:v>4.39686183889705</c:v>
                </c:pt>
                <c:pt idx="15119">
                  <c:v>4.40014138566782</c:v>
                </c:pt>
                <c:pt idx="15120">
                  <c:v>4.4028445719152103</c:v>
                </c:pt>
                <c:pt idx="15121">
                  <c:v>4.4047659563358001</c:v>
                </c:pt>
                <c:pt idx="15122">
                  <c:v>4.4062587622724099</c:v>
                </c:pt>
                <c:pt idx="15123">
                  <c:v>4.4071988243603499</c:v>
                </c:pt>
                <c:pt idx="15124">
                  <c:v>4.4076058307373502</c:v>
                </c:pt>
                <c:pt idx="15125">
                  <c:v>4.4146956494199001</c:v>
                </c:pt>
                <c:pt idx="15126">
                  <c:v>4.4137724288368396</c:v>
                </c:pt>
                <c:pt idx="15127">
                  <c:v>4.41268470106652</c:v>
                </c:pt>
                <c:pt idx="15128">
                  <c:v>4.4111913634344599</c:v>
                </c:pt>
                <c:pt idx="15129">
                  <c:v>4.4093259767165298</c:v>
                </c:pt>
                <c:pt idx="15130">
                  <c:v>4.4070875501920996</c:v>
                </c:pt>
                <c:pt idx="15131">
                  <c:v>4.40455657055809</c:v>
                </c:pt>
                <c:pt idx="15132">
                  <c:v>4.4018454340042901</c:v>
                </c:pt>
                <c:pt idx="15133">
                  <c:v>4.4005767687781603</c:v>
                </c:pt>
                <c:pt idx="15134">
                  <c:v>4.3974655560791698</c:v>
                </c:pt>
                <c:pt idx="15135">
                  <c:v>4.3943028019880197</c:v>
                </c:pt>
                <c:pt idx="15136">
                  <c:v>4.39105720347911</c:v>
                </c:pt>
                <c:pt idx="15137">
                  <c:v>4.3878227993848897</c:v>
                </c:pt>
                <c:pt idx="15138">
                  <c:v>4.38457842161091</c:v>
                </c:pt>
                <c:pt idx="15139">
                  <c:v>4.3814523657883599</c:v>
                </c:pt>
                <c:pt idx="15140">
                  <c:v>4.37838866026972</c:v>
                </c:pt>
                <c:pt idx="15141">
                  <c:v>4.3769932396056603</c:v>
                </c:pt>
                <c:pt idx="15142">
                  <c:v>4.37420629646825</c:v>
                </c:pt>
                <c:pt idx="15143">
                  <c:v>4.3716357130688497</c:v>
                </c:pt>
                <c:pt idx="15144">
                  <c:v>4.3692628331357897</c:v>
                </c:pt>
                <c:pt idx="15145">
                  <c:v>4.3671479203064498</c:v>
                </c:pt>
                <c:pt idx="15146">
                  <c:v>4.3652669095564098</c:v>
                </c:pt>
                <c:pt idx="15147">
                  <c:v>4.36363385878205</c:v>
                </c:pt>
                <c:pt idx="15148">
                  <c:v>4.3621583732030604</c:v>
                </c:pt>
                <c:pt idx="15149">
                  <c:v>4.3661039921026799</c:v>
                </c:pt>
                <c:pt idx="15150">
                  <c:v>4.3651744639121999</c:v>
                </c:pt>
                <c:pt idx="15151">
                  <c:v>4.3646410793524701</c:v>
                </c:pt>
                <c:pt idx="15152">
                  <c:v>4.3643751200356604</c:v>
                </c:pt>
                <c:pt idx="15153">
                  <c:v>4.3643707392495799</c:v>
                </c:pt>
                <c:pt idx="15154">
                  <c:v>4.3644869141462603</c:v>
                </c:pt>
                <c:pt idx="15155">
                  <c:v>4.3650164826555704</c:v>
                </c:pt>
                <c:pt idx="15156">
                  <c:v>4.3657706923645998</c:v>
                </c:pt>
                <c:pt idx="15157">
                  <c:v>4.3758359889592802</c:v>
                </c:pt>
                <c:pt idx="15158">
                  <c:v>4.3767621670523802</c:v>
                </c:pt>
                <c:pt idx="15159">
                  <c:v>4.37806249762642</c:v>
                </c:pt>
                <c:pt idx="15160">
                  <c:v>4.3794971317917302</c:v>
                </c:pt>
                <c:pt idx="15161">
                  <c:v>4.3808051155018397</c:v>
                </c:pt>
                <c:pt idx="15162">
                  <c:v>4.3824152835129597</c:v>
                </c:pt>
                <c:pt idx="15163">
                  <c:v>4.38406174465125</c:v>
                </c:pt>
                <c:pt idx="15164">
                  <c:v>4.3857065527969299</c:v>
                </c:pt>
                <c:pt idx="15165">
                  <c:v>4.3977626978487798</c:v>
                </c:pt>
                <c:pt idx="15166">
                  <c:v>4.3990189808259696</c:v>
                </c:pt>
                <c:pt idx="15167">
                  <c:v>4.4001538663059998</c:v>
                </c:pt>
                <c:pt idx="15168">
                  <c:v>4.4013405758895701</c:v>
                </c:pt>
                <c:pt idx="15169">
                  <c:v>4.4023075976945796</c:v>
                </c:pt>
                <c:pt idx="15170">
                  <c:v>4.4030065522856496</c:v>
                </c:pt>
                <c:pt idx="15171">
                  <c:v>4.4033884573628299</c:v>
                </c:pt>
                <c:pt idx="15172">
                  <c:v>4.4033510653705701</c:v>
                </c:pt>
                <c:pt idx="15173">
                  <c:v>4.40938060179763</c:v>
                </c:pt>
                <c:pt idx="15174">
                  <c:v>4.4082157581387502</c:v>
                </c:pt>
                <c:pt idx="15175">
                  <c:v>4.4067954206196802</c:v>
                </c:pt>
                <c:pt idx="15176">
                  <c:v>4.4048309100783403</c:v>
                </c:pt>
                <c:pt idx="15177">
                  <c:v>4.4022863207314096</c:v>
                </c:pt>
                <c:pt idx="15178">
                  <c:v>4.3991316020401001</c:v>
                </c:pt>
                <c:pt idx="15179">
                  <c:v>4.3953430729660097</c:v>
                </c:pt>
                <c:pt idx="15180">
                  <c:v>4.3908847434178098</c:v>
                </c:pt>
                <c:pt idx="15181">
                  <c:v>4.3827386463344604</c:v>
                </c:pt>
                <c:pt idx="15182">
                  <c:v>4.3770291801784396</c:v>
                </c:pt>
                <c:pt idx="15183">
                  <c:v>4.3705754717294498</c:v>
                </c:pt>
                <c:pt idx="15184">
                  <c:v>4.3634929496878598</c:v>
                </c:pt>
                <c:pt idx="15185">
                  <c:v>4.3559906744455397</c:v>
                </c:pt>
                <c:pt idx="15186">
                  <c:v>4.3478057428352104</c:v>
                </c:pt>
                <c:pt idx="15187">
                  <c:v>4.3390290439776402</c:v>
                </c:pt>
                <c:pt idx="15188">
                  <c:v>4.3297649313802902</c:v>
                </c:pt>
                <c:pt idx="15189">
                  <c:v>4.30770975335155</c:v>
                </c:pt>
                <c:pt idx="15190">
                  <c:v>4.2979178614119</c:v>
                </c:pt>
                <c:pt idx="15191">
                  <c:v>4.2874830598581699</c:v>
                </c:pt>
                <c:pt idx="15192">
                  <c:v>4.2770711723303201</c:v>
                </c:pt>
                <c:pt idx="15193">
                  <c:v>4.2660734936521401</c:v>
                </c:pt>
                <c:pt idx="15194">
                  <c:v>4.2548533046675203</c:v>
                </c:pt>
                <c:pt idx="15195">
                  <c:v>4.24344437134513</c:v>
                </c:pt>
                <c:pt idx="15196">
                  <c:v>4.2318749363171104</c:v>
                </c:pt>
                <c:pt idx="15197">
                  <c:v>4.1778923732279196</c:v>
                </c:pt>
                <c:pt idx="15198">
                  <c:v>4.1679921258057302</c:v>
                </c:pt>
                <c:pt idx="15199">
                  <c:v>4.1560838167506704</c:v>
                </c:pt>
                <c:pt idx="15200">
                  <c:v>4.1440595042838204</c:v>
                </c:pt>
                <c:pt idx="15201">
                  <c:v>4.1318608801907502</c:v>
                </c:pt>
                <c:pt idx="15202">
                  <c:v>4.1196599219953596</c:v>
                </c:pt>
                <c:pt idx="15203">
                  <c:v>4.10716550040891</c:v>
                </c:pt>
                <c:pt idx="15204">
                  <c:v>4.0949026935230899</c:v>
                </c:pt>
                <c:pt idx="15205">
                  <c:v>4.0619215213756696</c:v>
                </c:pt>
                <c:pt idx="15206">
                  <c:v>4.0502219726629001</c:v>
                </c:pt>
                <c:pt idx="15207">
                  <c:v>4.0367291249297903</c:v>
                </c:pt>
                <c:pt idx="15208">
                  <c:v>4.0228274670095496</c:v>
                </c:pt>
                <c:pt idx="15209">
                  <c:v>4.0084972630775901</c:v>
                </c:pt>
                <c:pt idx="15210">
                  <c:v>3.9936774503698098</c:v>
                </c:pt>
                <c:pt idx="15211">
                  <c:v>3.9783035242064302</c:v>
                </c:pt>
                <c:pt idx="15212">
                  <c:v>3.9622655606103501</c:v>
                </c:pt>
                <c:pt idx="15213">
                  <c:v>3.9185489545561398</c:v>
                </c:pt>
                <c:pt idx="15214">
                  <c:v>3.9023999326086001</c:v>
                </c:pt>
                <c:pt idx="15215">
                  <c:v>3.8841829429268402</c:v>
                </c:pt>
                <c:pt idx="15216">
                  <c:v>3.8651333653033002</c:v>
                </c:pt>
                <c:pt idx="15217">
                  <c:v>3.8452140297034898</c:v>
                </c:pt>
                <c:pt idx="15218">
                  <c:v>3.82440173406696</c:v>
                </c:pt>
                <c:pt idx="15219">
                  <c:v>3.8026822661636301</c:v>
                </c:pt>
                <c:pt idx="15220">
                  <c:v>3.7809386399398899</c:v>
                </c:pt>
                <c:pt idx="15221">
                  <c:v>3.71626136977526</c:v>
                </c:pt>
                <c:pt idx="15222">
                  <c:v>3.6928968556038102</c:v>
                </c:pt>
                <c:pt idx="15223">
                  <c:v>3.6683837049303101</c:v>
                </c:pt>
                <c:pt idx="15224">
                  <c:v>3.6417792083449299</c:v>
                </c:pt>
                <c:pt idx="15225">
                  <c:v>3.6159221833406301</c:v>
                </c:pt>
                <c:pt idx="15226">
                  <c:v>3.5884365526562498</c:v>
                </c:pt>
                <c:pt idx="15227">
                  <c:v>3.56161509800405</c:v>
                </c:pt>
                <c:pt idx="15228">
                  <c:v>3.5333561722300999</c:v>
                </c:pt>
                <c:pt idx="15229">
                  <c:v>3.4559843284616099</c:v>
                </c:pt>
                <c:pt idx="15230">
                  <c:v>3.42877974246688</c:v>
                </c:pt>
                <c:pt idx="15231">
                  <c:v>3.4005359861934599</c:v>
                </c:pt>
                <c:pt idx="15232">
                  <c:v>3.3736775214923802</c:v>
                </c:pt>
                <c:pt idx="15233">
                  <c:v>3.3457332227744701</c:v>
                </c:pt>
                <c:pt idx="15234">
                  <c:v>3.3198146393807599</c:v>
                </c:pt>
                <c:pt idx="15235">
                  <c:v>3.2935361431688799</c:v>
                </c:pt>
                <c:pt idx="15236">
                  <c:v>3.2692393291964099</c:v>
                </c:pt>
                <c:pt idx="15237">
                  <c:v>3.2015263590905998</c:v>
                </c:pt>
                <c:pt idx="15238">
                  <c:v>3.1796611332514102</c:v>
                </c:pt>
                <c:pt idx="15239">
                  <c:v>3.1590666443435298</c:v>
                </c:pt>
                <c:pt idx="15240">
                  <c:v>3.1389667012513001</c:v>
                </c:pt>
                <c:pt idx="15241">
                  <c:v>3.1203791817268298</c:v>
                </c:pt>
                <c:pt idx="15242">
                  <c:v>3.10352858363551</c:v>
                </c:pt>
                <c:pt idx="15243">
                  <c:v>3.0880700057714399</c:v>
                </c:pt>
                <c:pt idx="15244">
                  <c:v>3.0742477660444298</c:v>
                </c:pt>
                <c:pt idx="15245">
                  <c:v>3.0414067416613801</c:v>
                </c:pt>
                <c:pt idx="15246">
                  <c:v>3.0316302702245901</c:v>
                </c:pt>
                <c:pt idx="15247">
                  <c:v>3.0226752052210601</c:v>
                </c:pt>
                <c:pt idx="15248">
                  <c:v>3.0153552537103199</c:v>
                </c:pt>
                <c:pt idx="15249">
                  <c:v>3.00945645210329</c:v>
                </c:pt>
                <c:pt idx="15250">
                  <c:v>3.0050651040218201</c:v>
                </c:pt>
                <c:pt idx="15251">
                  <c:v>3.0020028629112598</c:v>
                </c:pt>
                <c:pt idx="15252">
                  <c:v>3.00027639584947</c:v>
                </c:pt>
                <c:pt idx="15253">
                  <c:v>3.00254309438863</c:v>
                </c:pt>
                <c:pt idx="15254">
                  <c:v>3.0030889815637201</c:v>
                </c:pt>
                <c:pt idx="15255">
                  <c:v>3.0049064638524299</c:v>
                </c:pt>
                <c:pt idx="15256">
                  <c:v>3.00775374803814</c:v>
                </c:pt>
                <c:pt idx="15257">
                  <c:v>3.01130675914662</c:v>
                </c:pt>
                <c:pt idx="15258">
                  <c:v>3.0160072690435098</c:v>
                </c:pt>
                <c:pt idx="15259">
                  <c:v>3.0215323123304199</c:v>
                </c:pt>
                <c:pt idx="15260">
                  <c:v>3.0278148897208301</c:v>
                </c:pt>
                <c:pt idx="15261">
                  <c:v>3.0527870845072398</c:v>
                </c:pt>
                <c:pt idx="15262">
                  <c:v>3.05965682361987</c:v>
                </c:pt>
                <c:pt idx="15263">
                  <c:v>3.0678037205899198</c:v>
                </c:pt>
                <c:pt idx="15264">
                  <c:v>3.0764459881466601</c:v>
                </c:pt>
                <c:pt idx="15265">
                  <c:v>3.08535329353623</c:v>
                </c:pt>
                <c:pt idx="15266">
                  <c:v>3.09479043240911</c:v>
                </c:pt>
                <c:pt idx="15267">
                  <c:v>3.1045248614547098</c:v>
                </c:pt>
                <c:pt idx="15268">
                  <c:v>3.11395268854083</c:v>
                </c:pt>
                <c:pt idx="15269">
                  <c:v>3.1487333974144001</c:v>
                </c:pt>
                <c:pt idx="15270">
                  <c:v>3.1583972427082299</c:v>
                </c:pt>
                <c:pt idx="15271">
                  <c:v>3.1686525141282802</c:v>
                </c:pt>
                <c:pt idx="15272">
                  <c:v>3.1788834596254398</c:v>
                </c:pt>
                <c:pt idx="15273">
                  <c:v>3.1888174677682</c:v>
                </c:pt>
                <c:pt idx="15274">
                  <c:v>3.1982391791018898</c:v>
                </c:pt>
                <c:pt idx="15275">
                  <c:v>3.20799112210358</c:v>
                </c:pt>
                <c:pt idx="15276">
                  <c:v>3.2174645932053401</c:v>
                </c:pt>
                <c:pt idx="15277">
                  <c:v>3.2494564143939302</c:v>
                </c:pt>
                <c:pt idx="15278">
                  <c:v>3.2576136010949899</c:v>
                </c:pt>
                <c:pt idx="15279">
                  <c:v>3.2657981758950299</c:v>
                </c:pt>
                <c:pt idx="15280">
                  <c:v>3.2728659242886402</c:v>
                </c:pt>
                <c:pt idx="15281">
                  <c:v>3.27987908935672</c:v>
                </c:pt>
                <c:pt idx="15282">
                  <c:v>3.2862553138722901</c:v>
                </c:pt>
                <c:pt idx="15283">
                  <c:v>3.2919385715290401</c:v>
                </c:pt>
                <c:pt idx="15284">
                  <c:v>3.2968134181073401</c:v>
                </c:pt>
                <c:pt idx="15285">
                  <c:v>3.3139550425737698</c:v>
                </c:pt>
                <c:pt idx="15286">
                  <c:v>3.3168562878697698</c:v>
                </c:pt>
                <c:pt idx="15287">
                  <c:v>3.3188907844592102</c:v>
                </c:pt>
                <c:pt idx="15288">
                  <c:v>3.3200710325785101</c:v>
                </c:pt>
                <c:pt idx="15289">
                  <c:v>3.32024839849724</c:v>
                </c:pt>
                <c:pt idx="15290">
                  <c:v>3.3193210347751498</c:v>
                </c:pt>
                <c:pt idx="15291">
                  <c:v>3.31724493997715</c:v>
                </c:pt>
                <c:pt idx="15292">
                  <c:v>3.3139800593538999</c:v>
                </c:pt>
                <c:pt idx="15293">
                  <c:v>3.3058330389396602</c:v>
                </c:pt>
                <c:pt idx="15294">
                  <c:v>3.3003778458129398</c:v>
                </c:pt>
                <c:pt idx="15295">
                  <c:v>3.2934411118916298</c:v>
                </c:pt>
                <c:pt idx="15296">
                  <c:v>3.2851569918600299</c:v>
                </c:pt>
                <c:pt idx="15297">
                  <c:v>3.27559000699544</c:v>
                </c:pt>
                <c:pt idx="15298">
                  <c:v>3.2648173742281799</c:v>
                </c:pt>
                <c:pt idx="15299">
                  <c:v>3.2527979256923198</c:v>
                </c:pt>
                <c:pt idx="15300">
                  <c:v>3.2395717081506201</c:v>
                </c:pt>
                <c:pt idx="15301">
                  <c:v>3.2020660096011402</c:v>
                </c:pt>
                <c:pt idx="15302">
                  <c:v>3.1880225040661099</c:v>
                </c:pt>
                <c:pt idx="15303">
                  <c:v>3.17174387460165</c:v>
                </c:pt>
                <c:pt idx="15304">
                  <c:v>3.1546386226322198</c:v>
                </c:pt>
                <c:pt idx="15305">
                  <c:v>3.13680807165197</c:v>
                </c:pt>
                <c:pt idx="15306">
                  <c:v>3.1183613129305301</c:v>
                </c:pt>
                <c:pt idx="15307">
                  <c:v>3.1001872533748598</c:v>
                </c:pt>
                <c:pt idx="15308">
                  <c:v>3.0808863175120398</c:v>
                </c:pt>
                <c:pt idx="15309">
                  <c:v>3.0272436283800599</c:v>
                </c:pt>
                <c:pt idx="15310">
                  <c:v>3.0083833594592799</c:v>
                </c:pt>
                <c:pt idx="15311">
                  <c:v>2.9887823788591699</c:v>
                </c:pt>
                <c:pt idx="15312">
                  <c:v>2.9691744592004001</c:v>
                </c:pt>
                <c:pt idx="15313">
                  <c:v>2.94976652333319</c:v>
                </c:pt>
                <c:pt idx="15314">
                  <c:v>2.9313885093111902</c:v>
                </c:pt>
                <c:pt idx="15315">
                  <c:v>2.9125581810043202</c:v>
                </c:pt>
                <c:pt idx="15316">
                  <c:v>2.8939585568825201</c:v>
                </c:pt>
                <c:pt idx="15317">
                  <c:v>2.84245794067655</c:v>
                </c:pt>
                <c:pt idx="15318">
                  <c:v>2.8253813145572302</c:v>
                </c:pt>
                <c:pt idx="15319">
                  <c:v>2.8079560020578298</c:v>
                </c:pt>
                <c:pt idx="15320">
                  <c:v>2.79147814116283</c:v>
                </c:pt>
                <c:pt idx="15321">
                  <c:v>2.7746178378725599</c:v>
                </c:pt>
                <c:pt idx="15322">
                  <c:v>2.7579224382224101</c:v>
                </c:pt>
                <c:pt idx="15323">
                  <c:v>2.74146098133185</c:v>
                </c:pt>
                <c:pt idx="15324">
                  <c:v>2.7250575363729301</c:v>
                </c:pt>
                <c:pt idx="15325">
                  <c:v>2.67786500123837</c:v>
                </c:pt>
                <c:pt idx="15326">
                  <c:v>2.66289797850078</c:v>
                </c:pt>
                <c:pt idx="15327">
                  <c:v>2.6464107418463398</c:v>
                </c:pt>
                <c:pt idx="15328">
                  <c:v>2.6297231961310201</c:v>
                </c:pt>
                <c:pt idx="15329">
                  <c:v>2.61273605433025</c:v>
                </c:pt>
                <c:pt idx="15330">
                  <c:v>2.5954249176391602</c:v>
                </c:pt>
                <c:pt idx="15331">
                  <c:v>2.57789413007729</c:v>
                </c:pt>
                <c:pt idx="15332">
                  <c:v>2.5596882999137098</c:v>
                </c:pt>
                <c:pt idx="15333">
                  <c:v>2.5051419802525401</c:v>
                </c:pt>
                <c:pt idx="15334">
                  <c:v>2.4875895665360201</c:v>
                </c:pt>
                <c:pt idx="15335">
                  <c:v>2.4678057119867298</c:v>
                </c:pt>
                <c:pt idx="15336">
                  <c:v>2.4474266324247198</c:v>
                </c:pt>
                <c:pt idx="15337">
                  <c:v>2.4265697011689902</c:v>
                </c:pt>
                <c:pt idx="15338">
                  <c:v>2.40546188206226</c:v>
                </c:pt>
                <c:pt idx="15339">
                  <c:v>2.3835308011989098</c:v>
                </c:pt>
                <c:pt idx="15340">
                  <c:v>2.3612432946252602</c:v>
                </c:pt>
                <c:pt idx="15341">
                  <c:v>2.29536919756179</c:v>
                </c:pt>
                <c:pt idx="15342">
                  <c:v>2.2744561124865399</c:v>
                </c:pt>
                <c:pt idx="15343">
                  <c:v>2.25134697514072</c:v>
                </c:pt>
                <c:pt idx="15344">
                  <c:v>2.2285220234453802</c:v>
                </c:pt>
                <c:pt idx="15345">
                  <c:v>2.2054202426979699</c:v>
                </c:pt>
                <c:pt idx="15346">
                  <c:v>2.18237025685477</c:v>
                </c:pt>
                <c:pt idx="15347">
                  <c:v>2.1605423143786102</c:v>
                </c:pt>
                <c:pt idx="15348">
                  <c:v>2.1381097624054299</c:v>
                </c:pt>
                <c:pt idx="15349">
                  <c:v>2.0743012618398402</c:v>
                </c:pt>
                <c:pt idx="15350">
                  <c:v>2.0542608495735202</c:v>
                </c:pt>
                <c:pt idx="15351">
                  <c:v>2.0336792612091998</c:v>
                </c:pt>
                <c:pt idx="15352">
                  <c:v>2.01396471818083</c:v>
                </c:pt>
                <c:pt idx="15353">
                  <c:v>1.9950874826571099</c:v>
                </c:pt>
                <c:pt idx="15354">
                  <c:v>1.9779771168028599</c:v>
                </c:pt>
                <c:pt idx="15355">
                  <c:v>1.96115605991336</c:v>
                </c:pt>
                <c:pt idx="15356">
                  <c:v>1.9454219934342101</c:v>
                </c:pt>
                <c:pt idx="15357">
                  <c:v>1.90267514532406</c:v>
                </c:pt>
                <c:pt idx="15358">
                  <c:v>1.89000472717749</c:v>
                </c:pt>
                <c:pt idx="15359">
                  <c:v>1.8776151476893499</c:v>
                </c:pt>
                <c:pt idx="15360">
                  <c:v>1.86632098764217</c:v>
                </c:pt>
                <c:pt idx="15361">
                  <c:v>1.8559848023465499</c:v>
                </c:pt>
                <c:pt idx="15362">
                  <c:v>1.84660091877212</c:v>
                </c:pt>
                <c:pt idx="15363">
                  <c:v>1.8380144521508801</c:v>
                </c:pt>
                <c:pt idx="15364">
                  <c:v>1.83012931734522</c:v>
                </c:pt>
                <c:pt idx="15365">
                  <c:v>1.8077848281779001</c:v>
                </c:pt>
                <c:pt idx="15366">
                  <c:v>1.8014260003542999</c:v>
                </c:pt>
                <c:pt idx="15367">
                  <c:v>1.7951292059842701</c:v>
                </c:pt>
                <c:pt idx="15368">
                  <c:v>1.78890875372271</c:v>
                </c:pt>
                <c:pt idx="15369">
                  <c:v>1.7831068760876501</c:v>
                </c:pt>
                <c:pt idx="15370">
                  <c:v>1.7770477629503301</c:v>
                </c:pt>
                <c:pt idx="15371">
                  <c:v>1.7711706455112599</c:v>
                </c:pt>
                <c:pt idx="15372">
                  <c:v>1.7649997919241101</c:v>
                </c:pt>
                <c:pt idx="15373">
                  <c:v>1.74488653216415</c:v>
                </c:pt>
                <c:pt idx="15374">
                  <c:v>1.7381239343816199</c:v>
                </c:pt>
                <c:pt idx="15375">
                  <c:v>1.7312001686843099</c:v>
                </c:pt>
                <c:pt idx="15376">
                  <c:v>1.72345190169502</c:v>
                </c:pt>
                <c:pt idx="15377">
                  <c:v>1.71524685946405</c:v>
                </c:pt>
                <c:pt idx="15378">
                  <c:v>1.70651637953785</c:v>
                </c:pt>
                <c:pt idx="15379">
                  <c:v>1.6973226945880899</c:v>
                </c:pt>
                <c:pt idx="15380">
                  <c:v>1.6876249567613999</c:v>
                </c:pt>
                <c:pt idx="15381">
                  <c:v>1.65773030567378</c:v>
                </c:pt>
                <c:pt idx="15382">
                  <c:v>1.6481421546485799</c:v>
                </c:pt>
                <c:pt idx="15383">
                  <c:v>1.63732431093141</c:v>
                </c:pt>
                <c:pt idx="15384">
                  <c:v>1.6260330748838601</c:v>
                </c:pt>
                <c:pt idx="15385">
                  <c:v>1.61488993754154</c:v>
                </c:pt>
                <c:pt idx="15386">
                  <c:v>1.60332771257206</c:v>
                </c:pt>
                <c:pt idx="15387">
                  <c:v>1.59224141558554</c:v>
                </c:pt>
                <c:pt idx="15388">
                  <c:v>1.58123062250879</c:v>
                </c:pt>
                <c:pt idx="15389">
                  <c:v>1.54934212235046</c:v>
                </c:pt>
                <c:pt idx="15390">
                  <c:v>1.5388252141560399</c:v>
                </c:pt>
                <c:pt idx="15391">
                  <c:v>1.5281184893895701</c:v>
                </c:pt>
                <c:pt idx="15392">
                  <c:v>1.51842743660794</c:v>
                </c:pt>
                <c:pt idx="15393">
                  <c:v>1.5092867519876001</c:v>
                </c:pt>
                <c:pt idx="15394">
                  <c:v>1.50045183654019</c:v>
                </c:pt>
                <c:pt idx="15395">
                  <c:v>1.4926590710441801</c:v>
                </c:pt>
                <c:pt idx="15396">
                  <c:v>1.4852397405136999</c:v>
                </c:pt>
                <c:pt idx="15397">
                  <c:v>1.46737592739867</c:v>
                </c:pt>
                <c:pt idx="15398">
                  <c:v>1.46210038190813</c:v>
                </c:pt>
                <c:pt idx="15399">
                  <c:v>1.4575013044648699</c:v>
                </c:pt>
                <c:pt idx="15400">
                  <c:v>1.4538298044839799</c:v>
                </c:pt>
                <c:pt idx="15401">
                  <c:v>1.45115122779473</c:v>
                </c:pt>
                <c:pt idx="15402">
                  <c:v>1.4492328016721501</c:v>
                </c:pt>
                <c:pt idx="15403">
                  <c:v>1.44817418896045</c:v>
                </c:pt>
                <c:pt idx="15404">
                  <c:v>1.4479461220740599</c:v>
                </c:pt>
                <c:pt idx="15405">
                  <c:v>1.4497483831460001</c:v>
                </c:pt>
                <c:pt idx="15406">
                  <c:v>1.45089805422369</c:v>
                </c:pt>
                <c:pt idx="15407">
                  <c:v>1.4527551204407001</c:v>
                </c:pt>
                <c:pt idx="15408">
                  <c:v>1.4553299830562401</c:v>
                </c:pt>
                <c:pt idx="15409">
                  <c:v>1.4583174731344699</c:v>
                </c:pt>
                <c:pt idx="15410">
                  <c:v>1.46202863897013</c:v>
                </c:pt>
                <c:pt idx="15411">
                  <c:v>1.46596823055379</c:v>
                </c:pt>
                <c:pt idx="15412">
                  <c:v>1.47030083242472</c:v>
                </c:pt>
                <c:pt idx="15413">
                  <c:v>1.4841623213045401</c:v>
                </c:pt>
                <c:pt idx="15414">
                  <c:v>1.4891666615802901</c:v>
                </c:pt>
                <c:pt idx="15415">
                  <c:v>1.4947011965921899</c:v>
                </c:pt>
                <c:pt idx="15416">
                  <c:v>1.5002923732608799</c:v>
                </c:pt>
                <c:pt idx="15417">
                  <c:v>1.5063078348586401</c:v>
                </c:pt>
                <c:pt idx="15418">
                  <c:v>1.51258041775138</c:v>
                </c:pt>
                <c:pt idx="15419">
                  <c:v>1.5191070408568901</c:v>
                </c:pt>
                <c:pt idx="15420">
                  <c:v>1.52559847749529</c:v>
                </c:pt>
                <c:pt idx="15421">
                  <c:v>1.54647615613389</c:v>
                </c:pt>
                <c:pt idx="15422">
                  <c:v>1.5534573154193601</c:v>
                </c:pt>
                <c:pt idx="15423">
                  <c:v>1.5610540243812301</c:v>
                </c:pt>
                <c:pt idx="15424">
                  <c:v>1.5688491604702299</c:v>
                </c:pt>
                <c:pt idx="15425">
                  <c:v>1.5770999385537099</c:v>
                </c:pt>
                <c:pt idx="15426">
                  <c:v>1.58532405275265</c:v>
                </c:pt>
                <c:pt idx="15427">
                  <c:v>1.5943208782534499</c:v>
                </c:pt>
                <c:pt idx="15428">
                  <c:v>1.6037233016821</c:v>
                </c:pt>
                <c:pt idx="15429">
                  <c:v>1.6340547741510201</c:v>
                </c:pt>
                <c:pt idx="15430">
                  <c:v>1.64383295588141</c:v>
                </c:pt>
                <c:pt idx="15431">
                  <c:v>1.6542187893251299</c:v>
                </c:pt>
                <c:pt idx="15432">
                  <c:v>1.66559193048474</c:v>
                </c:pt>
                <c:pt idx="15433">
                  <c:v>1.67691466690547</c:v>
                </c:pt>
                <c:pt idx="15434">
                  <c:v>1.68930464528777</c:v>
                </c:pt>
                <c:pt idx="15435">
                  <c:v>1.7018172302490699</c:v>
                </c:pt>
                <c:pt idx="15436">
                  <c:v>1.7146374414527701</c:v>
                </c:pt>
                <c:pt idx="15437">
                  <c:v>1.7582807595240499</c:v>
                </c:pt>
                <c:pt idx="15438">
                  <c:v>1.7714301717580601</c:v>
                </c:pt>
                <c:pt idx="15439">
                  <c:v>1.7862805755937901</c:v>
                </c:pt>
                <c:pt idx="15440">
                  <c:v>1.8016888723419699</c:v>
                </c:pt>
                <c:pt idx="15441">
                  <c:v>1.8176675985398301</c:v>
                </c:pt>
                <c:pt idx="15442">
                  <c:v>1.8342297730214701</c:v>
                </c:pt>
                <c:pt idx="15443">
                  <c:v>1.8513934413224</c:v>
                </c:pt>
                <c:pt idx="15444">
                  <c:v>1.8683082501430399</c:v>
                </c:pt>
                <c:pt idx="15445">
                  <c:v>1.9262633474586299</c:v>
                </c:pt>
                <c:pt idx="15446">
                  <c:v>1.9443295940792999</c:v>
                </c:pt>
                <c:pt idx="15447">
                  <c:v>1.9639675668725201</c:v>
                </c:pt>
                <c:pt idx="15448">
                  <c:v>1.9842314438764801</c:v>
                </c:pt>
                <c:pt idx="15449">
                  <c:v>2.00520107468824</c:v>
                </c:pt>
                <c:pt idx="15450">
                  <c:v>2.0261263010619999</c:v>
                </c:pt>
                <c:pt idx="15451">
                  <c:v>2.0488651553763901</c:v>
                </c:pt>
                <c:pt idx="15452">
                  <c:v>2.0711930076760701</c:v>
                </c:pt>
                <c:pt idx="15453">
                  <c:v>2.2228423173396998</c:v>
                </c:pt>
                <c:pt idx="15454">
                  <c:v>2.2426548555756201</c:v>
                </c:pt>
                <c:pt idx="15455">
                  <c:v>2.2678608450790101</c:v>
                </c:pt>
                <c:pt idx="15456">
                  <c:v>2.2935555713150202</c:v>
                </c:pt>
                <c:pt idx="15457">
                  <c:v>2.31917598619878</c:v>
                </c:pt>
                <c:pt idx="15458">
                  <c:v>2.3469731695874501</c:v>
                </c:pt>
                <c:pt idx="15459">
                  <c:v>2.3755866591994601</c:v>
                </c:pt>
                <c:pt idx="15460">
                  <c:v>2.4050227453487301</c:v>
                </c:pt>
                <c:pt idx="15461">
                  <c:v>2.5012398001830598</c:v>
                </c:pt>
                <c:pt idx="15462">
                  <c:v>2.5280159746151698</c:v>
                </c:pt>
                <c:pt idx="15463">
                  <c:v>2.5599815444493501</c:v>
                </c:pt>
                <c:pt idx="15464">
                  <c:v>2.5927641707376901</c:v>
                </c:pt>
                <c:pt idx="15465">
                  <c:v>2.6262775758108199</c:v>
                </c:pt>
                <c:pt idx="15466">
                  <c:v>2.6604774318894702</c:v>
                </c:pt>
                <c:pt idx="15467">
                  <c:v>2.6937128297570001</c:v>
                </c:pt>
                <c:pt idx="15468">
                  <c:v>2.7291447560549198</c:v>
                </c:pt>
                <c:pt idx="15469">
                  <c:v>2.8403338551180499</c:v>
                </c:pt>
                <c:pt idx="15470">
                  <c:v>2.8748856503937299</c:v>
                </c:pt>
                <c:pt idx="15471">
                  <c:v>2.9114638328432001</c:v>
                </c:pt>
                <c:pt idx="15472">
                  <c:v>2.9482711146435898</c:v>
                </c:pt>
                <c:pt idx="15473">
                  <c:v>2.9834650108132599</c:v>
                </c:pt>
                <c:pt idx="15474">
                  <c:v>3.0204274916956302</c:v>
                </c:pt>
                <c:pt idx="15475">
                  <c:v>3.05730458843425</c:v>
                </c:pt>
                <c:pt idx="15476">
                  <c:v>3.0939869435195901</c:v>
                </c:pt>
                <c:pt idx="15477">
                  <c:v>3.20727830423938</c:v>
                </c:pt>
                <c:pt idx="15478">
                  <c:v>3.2414389874090102</c:v>
                </c:pt>
                <c:pt idx="15479">
                  <c:v>3.2748389209264701</c:v>
                </c:pt>
                <c:pt idx="15480">
                  <c:v>3.3092321851828599</c:v>
                </c:pt>
                <c:pt idx="15481">
                  <c:v>3.3428044912564201</c:v>
                </c:pt>
                <c:pt idx="15482">
                  <c:v>3.3754290340592501</c:v>
                </c:pt>
                <c:pt idx="15483">
                  <c:v>3.4069924413630202</c:v>
                </c:pt>
                <c:pt idx="15484">
                  <c:v>3.4373528595348799</c:v>
                </c:pt>
                <c:pt idx="15485">
                  <c:v>3.5281208042694101</c:v>
                </c:pt>
                <c:pt idx="15486">
                  <c:v>3.5541849691158398</c:v>
                </c:pt>
                <c:pt idx="15487">
                  <c:v>3.5800549003492002</c:v>
                </c:pt>
                <c:pt idx="15488">
                  <c:v>3.6042848875631202</c:v>
                </c:pt>
                <c:pt idx="15489">
                  <c:v>3.6267561367010401</c:v>
                </c:pt>
                <c:pt idx="15490">
                  <c:v>3.6474179456248002</c:v>
                </c:pt>
                <c:pt idx="15491">
                  <c:v>3.6661240669894402</c:v>
                </c:pt>
                <c:pt idx="15492">
                  <c:v>3.6828932534329599</c:v>
                </c:pt>
                <c:pt idx="15493">
                  <c:v>3.7334011215841101</c:v>
                </c:pt>
                <c:pt idx="15494">
                  <c:v>3.7439419377607699</c:v>
                </c:pt>
                <c:pt idx="15495">
                  <c:v>3.7544735221902399</c:v>
                </c:pt>
                <c:pt idx="15496">
                  <c:v>3.7629632352100399</c:v>
                </c:pt>
                <c:pt idx="15497">
                  <c:v>3.7693643337021401</c:v>
                </c:pt>
                <c:pt idx="15498">
                  <c:v>3.7736581725405598</c:v>
                </c:pt>
                <c:pt idx="15499">
                  <c:v>3.77577303125859</c:v>
                </c:pt>
                <c:pt idx="15500">
                  <c:v>3.7761004881835198</c:v>
                </c:pt>
                <c:pt idx="15501">
                  <c:v>3.7773721961149</c:v>
                </c:pt>
                <c:pt idx="15502">
                  <c:v>3.7738882830843701</c:v>
                </c:pt>
                <c:pt idx="15503">
                  <c:v>3.7685346441513401</c:v>
                </c:pt>
                <c:pt idx="15504">
                  <c:v>3.7616206137683799</c:v>
                </c:pt>
                <c:pt idx="15505">
                  <c:v>3.7530527736272199</c:v>
                </c:pt>
                <c:pt idx="15506">
                  <c:v>3.74311031227281</c:v>
                </c:pt>
                <c:pt idx="15507">
                  <c:v>3.7318952014918501</c:v>
                </c:pt>
                <c:pt idx="15508">
                  <c:v>3.71915132335551</c:v>
                </c:pt>
                <c:pt idx="15509">
                  <c:v>3.6837260739264699</c:v>
                </c:pt>
                <c:pt idx="15510">
                  <c:v>3.6695956193765502</c:v>
                </c:pt>
                <c:pt idx="15511">
                  <c:v>3.6533880291021501</c:v>
                </c:pt>
                <c:pt idx="15512">
                  <c:v>3.6368643231822602</c:v>
                </c:pt>
                <c:pt idx="15513">
                  <c:v>3.6189024741466</c:v>
                </c:pt>
                <c:pt idx="15514">
                  <c:v>3.6006333828547001</c:v>
                </c:pt>
                <c:pt idx="15515">
                  <c:v>3.5814600467164599</c:v>
                </c:pt>
                <c:pt idx="15516">
                  <c:v>3.5616971093165302</c:v>
                </c:pt>
                <c:pt idx="15517">
                  <c:v>3.5070664906318099</c:v>
                </c:pt>
                <c:pt idx="15518">
                  <c:v>3.48791776925987</c:v>
                </c:pt>
                <c:pt idx="15519">
                  <c:v>3.4665059179792501</c:v>
                </c:pt>
                <c:pt idx="15520">
                  <c:v>3.44501876080423</c:v>
                </c:pt>
                <c:pt idx="15521">
                  <c:v>3.4237789885126002</c:v>
                </c:pt>
                <c:pt idx="15522">
                  <c:v>3.40141406932519</c:v>
                </c:pt>
                <c:pt idx="15523">
                  <c:v>3.3797099639772799</c:v>
                </c:pt>
                <c:pt idx="15524">
                  <c:v>3.35691764110513</c:v>
                </c:pt>
                <c:pt idx="15525">
                  <c:v>3.29480727563667</c:v>
                </c:pt>
                <c:pt idx="15526">
                  <c:v>3.2735615471240802</c:v>
                </c:pt>
                <c:pt idx="15527">
                  <c:v>3.2506626588566401</c:v>
                </c:pt>
                <c:pt idx="15528">
                  <c:v>3.2276196955680798</c:v>
                </c:pt>
                <c:pt idx="15529">
                  <c:v>3.2045616022695098</c:v>
                </c:pt>
                <c:pt idx="15530">
                  <c:v>3.1813774326145601</c:v>
                </c:pt>
                <c:pt idx="15531">
                  <c:v>3.1580747270129699</c:v>
                </c:pt>
                <c:pt idx="15532">
                  <c:v>3.1347898623062198</c:v>
                </c:pt>
                <c:pt idx="15533">
                  <c:v>3.0691399883664099</c:v>
                </c:pt>
                <c:pt idx="15534">
                  <c:v>3.0477108607932402</c:v>
                </c:pt>
                <c:pt idx="15535">
                  <c:v>3.0242810369287101</c:v>
                </c:pt>
                <c:pt idx="15536">
                  <c:v>3.0009005470854899</c:v>
                </c:pt>
                <c:pt idx="15537">
                  <c:v>2.9774413582589201</c:v>
                </c:pt>
                <c:pt idx="15538">
                  <c:v>2.9540532763004599</c:v>
                </c:pt>
                <c:pt idx="15539">
                  <c:v>2.9306107810684798</c:v>
                </c:pt>
                <c:pt idx="15540">
                  <c:v>2.9081072945383499</c:v>
                </c:pt>
                <c:pt idx="15541">
                  <c:v>2.8408679978129099</c:v>
                </c:pt>
                <c:pt idx="15542">
                  <c:v>2.8185130952200601</c:v>
                </c:pt>
                <c:pt idx="15543">
                  <c:v>2.7951937097850301</c:v>
                </c:pt>
                <c:pt idx="15544">
                  <c:v>2.77204426908007</c:v>
                </c:pt>
                <c:pt idx="15545">
                  <c:v>2.74896027559006</c:v>
                </c:pt>
                <c:pt idx="15546">
                  <c:v>2.7259717089820001</c:v>
                </c:pt>
                <c:pt idx="15547">
                  <c:v>2.7037579827179301</c:v>
                </c:pt>
                <c:pt idx="15548">
                  <c:v>2.6817081051232901</c:v>
                </c:pt>
                <c:pt idx="15549">
                  <c:v>2.6168720680104101</c:v>
                </c:pt>
                <c:pt idx="15550">
                  <c:v>2.59498777148251</c:v>
                </c:pt>
                <c:pt idx="15551">
                  <c:v>2.5733195118903698</c:v>
                </c:pt>
                <c:pt idx="15552">
                  <c:v>2.55199817493641</c:v>
                </c:pt>
                <c:pt idx="15553">
                  <c:v>2.5307821696131398</c:v>
                </c:pt>
                <c:pt idx="15554">
                  <c:v>2.50998090038077</c:v>
                </c:pt>
                <c:pt idx="15555">
                  <c:v>2.4896636777986001</c:v>
                </c:pt>
                <c:pt idx="15556">
                  <c:v>2.4707978455957602</c:v>
                </c:pt>
                <c:pt idx="15557">
                  <c:v>2.4159729203093701</c:v>
                </c:pt>
                <c:pt idx="15558">
                  <c:v>2.3984685813191802</c:v>
                </c:pt>
                <c:pt idx="15559">
                  <c:v>2.38131700458201</c:v>
                </c:pt>
                <c:pt idx="15560">
                  <c:v>2.36484795820326</c:v>
                </c:pt>
                <c:pt idx="15561">
                  <c:v>2.34939740968179</c:v>
                </c:pt>
                <c:pt idx="15562">
                  <c:v>2.3354465923272101</c:v>
                </c:pt>
                <c:pt idx="15563">
                  <c:v>2.3219588683037702</c:v>
                </c:pt>
                <c:pt idx="15564">
                  <c:v>2.3104248012044399</c:v>
                </c:pt>
                <c:pt idx="15565">
                  <c:v>2.2818745017894702</c:v>
                </c:pt>
                <c:pt idx="15566">
                  <c:v>2.2730782726735099</c:v>
                </c:pt>
                <c:pt idx="15567">
                  <c:v>2.2657351262802599</c:v>
                </c:pt>
                <c:pt idx="15568">
                  <c:v>2.2596816617911899</c:v>
                </c:pt>
                <c:pt idx="15569">
                  <c:v>2.25532987459821</c:v>
                </c:pt>
                <c:pt idx="15570">
                  <c:v>2.2525683087542299</c:v>
                </c:pt>
                <c:pt idx="15571">
                  <c:v>2.2513521438972801</c:v>
                </c:pt>
                <c:pt idx="15572">
                  <c:v>2.2517123673243402</c:v>
                </c:pt>
                <c:pt idx="15573">
                  <c:v>2.2599169236072001</c:v>
                </c:pt>
                <c:pt idx="15574">
                  <c:v>2.2630457917123499</c:v>
                </c:pt>
                <c:pt idx="15575">
                  <c:v>2.2676846744653201</c:v>
                </c:pt>
                <c:pt idx="15576">
                  <c:v>2.2739118803037699</c:v>
                </c:pt>
                <c:pt idx="15577">
                  <c:v>2.2809807963227899</c:v>
                </c:pt>
                <c:pt idx="15578">
                  <c:v>2.2894000937846801</c:v>
                </c:pt>
                <c:pt idx="15579">
                  <c:v>2.2986439727894301</c:v>
                </c:pt>
                <c:pt idx="15580">
                  <c:v>2.30890364171267</c:v>
                </c:pt>
                <c:pt idx="15581">
                  <c:v>2.3433069082726701</c:v>
                </c:pt>
                <c:pt idx="15582">
                  <c:v>2.3548719503590001</c:v>
                </c:pt>
                <c:pt idx="15583">
                  <c:v>2.3668964277229101</c:v>
                </c:pt>
                <c:pt idx="15584">
                  <c:v>2.3792534344281902</c:v>
                </c:pt>
                <c:pt idx="15585">
                  <c:v>2.3911879831316898</c:v>
                </c:pt>
                <c:pt idx="15586">
                  <c:v>2.40360705277938</c:v>
                </c:pt>
                <c:pt idx="15587">
                  <c:v>2.41619360225872</c:v>
                </c:pt>
                <c:pt idx="15588">
                  <c:v>2.4286275720416</c:v>
                </c:pt>
                <c:pt idx="15589">
                  <c:v>2.4673208000139399</c:v>
                </c:pt>
                <c:pt idx="15590">
                  <c:v>2.4785310533415501</c:v>
                </c:pt>
                <c:pt idx="15591">
                  <c:v>2.4898459004702098</c:v>
                </c:pt>
                <c:pt idx="15592">
                  <c:v>2.5000738001751102</c:v>
                </c:pt>
                <c:pt idx="15593">
                  <c:v>2.5101850870082201</c:v>
                </c:pt>
                <c:pt idx="15594">
                  <c:v>2.5194206724929198</c:v>
                </c:pt>
                <c:pt idx="15595">
                  <c:v>2.5280269538072901</c:v>
                </c:pt>
                <c:pt idx="15596">
                  <c:v>2.5357990016520802</c:v>
                </c:pt>
                <c:pt idx="15597">
                  <c:v>2.5585467382495999</c:v>
                </c:pt>
                <c:pt idx="15598">
                  <c:v>2.5638999875641999</c:v>
                </c:pt>
                <c:pt idx="15599">
                  <c:v>2.5689555817788201</c:v>
                </c:pt>
                <c:pt idx="15600">
                  <c:v>2.5730859939114699</c:v>
                </c:pt>
                <c:pt idx="15601">
                  <c:v>2.5762447206888299</c:v>
                </c:pt>
                <c:pt idx="15602">
                  <c:v>2.5785657258438999</c:v>
                </c:pt>
                <c:pt idx="15603">
                  <c:v>2.5799850437715102</c:v>
                </c:pt>
                <c:pt idx="15604">
                  <c:v>2.5806234180058398</c:v>
                </c:pt>
                <c:pt idx="15605">
                  <c:v>2.5817238304832602</c:v>
                </c:pt>
                <c:pt idx="15606">
                  <c:v>2.5808001746614</c:v>
                </c:pt>
                <c:pt idx="15607">
                  <c:v>2.5792043348271201</c:v>
                </c:pt>
                <c:pt idx="15608">
                  <c:v>2.5769143074766299</c:v>
                </c:pt>
                <c:pt idx="15609">
                  <c:v>2.57416272524239</c:v>
                </c:pt>
                <c:pt idx="15610">
                  <c:v>2.5708042661518902</c:v>
                </c:pt>
                <c:pt idx="15611">
                  <c:v>2.5671363244291898</c:v>
                </c:pt>
                <c:pt idx="15612">
                  <c:v>2.5629648818564901</c:v>
                </c:pt>
                <c:pt idx="15613">
                  <c:v>2.5514459641815801</c:v>
                </c:pt>
                <c:pt idx="15614">
                  <c:v>2.5468674258092201</c:v>
                </c:pt>
                <c:pt idx="15615">
                  <c:v>2.5422086077924702</c:v>
                </c:pt>
                <c:pt idx="15616">
                  <c:v>2.5372943174154199</c:v>
                </c:pt>
                <c:pt idx="15617">
                  <c:v>2.5325732327184598</c:v>
                </c:pt>
                <c:pt idx="15618">
                  <c:v>2.52776496891427</c:v>
                </c:pt>
                <c:pt idx="15619">
                  <c:v>2.5232415601357001</c:v>
                </c:pt>
                <c:pt idx="15620">
                  <c:v>2.5189737858039098</c:v>
                </c:pt>
                <c:pt idx="15621">
                  <c:v>2.5087323663503001</c:v>
                </c:pt>
                <c:pt idx="15622">
                  <c:v>2.50533135276737</c:v>
                </c:pt>
                <c:pt idx="15623">
                  <c:v>2.5023395236977901</c:v>
                </c:pt>
                <c:pt idx="15624">
                  <c:v>2.4999722878774802</c:v>
                </c:pt>
                <c:pt idx="15625">
                  <c:v>2.4983507144859001</c:v>
                </c:pt>
                <c:pt idx="15626">
                  <c:v>2.4975427591407402</c:v>
                </c:pt>
                <c:pt idx="15627">
                  <c:v>2.4976728399316501</c:v>
                </c:pt>
                <c:pt idx="15628">
                  <c:v>2.4987252712090502</c:v>
                </c:pt>
                <c:pt idx="15629">
                  <c:v>2.5066475889298898</c:v>
                </c:pt>
                <c:pt idx="15630">
                  <c:v>2.5101657636605998</c:v>
                </c:pt>
                <c:pt idx="15631">
                  <c:v>2.5147409113344499</c:v>
                </c:pt>
                <c:pt idx="15632">
                  <c:v>2.5209213824486598</c:v>
                </c:pt>
                <c:pt idx="15633">
                  <c:v>2.52854429349195</c:v>
                </c:pt>
                <c:pt idx="15634">
                  <c:v>2.5376699321919598</c:v>
                </c:pt>
                <c:pt idx="15635">
                  <c:v>2.5482948890820398</c:v>
                </c:pt>
                <c:pt idx="15636">
                  <c:v>2.5605142750632202</c:v>
                </c:pt>
                <c:pt idx="15637">
                  <c:v>2.6021267392578999</c:v>
                </c:pt>
                <c:pt idx="15638">
                  <c:v>2.6158245899801602</c:v>
                </c:pt>
                <c:pt idx="15639">
                  <c:v>2.6326925675359401</c:v>
                </c:pt>
                <c:pt idx="15640">
                  <c:v>2.6511016130564999</c:v>
                </c:pt>
                <c:pt idx="15641">
                  <c:v>2.6710207766887</c:v>
                </c:pt>
                <c:pt idx="15642">
                  <c:v>2.6924028862543201</c:v>
                </c:pt>
                <c:pt idx="15643">
                  <c:v>2.7151002420197399</c:v>
                </c:pt>
                <c:pt idx="15644">
                  <c:v>2.7380567597496599</c:v>
                </c:pt>
                <c:pt idx="15645">
                  <c:v>2.8139083874106801</c:v>
                </c:pt>
                <c:pt idx="15646">
                  <c:v>2.8389455306598301</c:v>
                </c:pt>
                <c:pt idx="15647">
                  <c:v>2.86531674942615</c:v>
                </c:pt>
                <c:pt idx="15648">
                  <c:v>2.8937895219890901</c:v>
                </c:pt>
                <c:pt idx="15649">
                  <c:v>2.9217305221769898</c:v>
                </c:pt>
                <c:pt idx="15650">
                  <c:v>2.9520617227886601</c:v>
                </c:pt>
                <c:pt idx="15651">
                  <c:v>2.9811266198422501</c:v>
                </c:pt>
                <c:pt idx="15652">
                  <c:v>3.0113129814343398</c:v>
                </c:pt>
                <c:pt idx="15653">
                  <c:v>3.1037067522080499</c:v>
                </c:pt>
                <c:pt idx="15654">
                  <c:v>3.1327482736151002</c:v>
                </c:pt>
                <c:pt idx="15655">
                  <c:v>3.1618401679138</c:v>
                </c:pt>
                <c:pt idx="15656">
                  <c:v>3.19211413409462</c:v>
                </c:pt>
                <c:pt idx="15657">
                  <c:v>3.2220614514483001</c:v>
                </c:pt>
                <c:pt idx="15658">
                  <c:v>3.2515832829665099</c:v>
                </c:pt>
                <c:pt idx="15659">
                  <c:v>3.28058209386601</c:v>
                </c:pt>
                <c:pt idx="15660">
                  <c:v>3.30896787018759</c:v>
                </c:pt>
                <c:pt idx="15661">
                  <c:v>3.3959391708212401</c:v>
                </c:pt>
                <c:pt idx="15662">
                  <c:v>3.4202514153799499</c:v>
                </c:pt>
                <c:pt idx="15663">
                  <c:v>3.44633842006419</c:v>
                </c:pt>
                <c:pt idx="15664">
                  <c:v>3.4717106777384399</c:v>
                </c:pt>
                <c:pt idx="15665">
                  <c:v>3.4953789574036902</c:v>
                </c:pt>
                <c:pt idx="15666">
                  <c:v>3.5193074114798502</c:v>
                </c:pt>
                <c:pt idx="15667">
                  <c:v>3.5415223453357298</c:v>
                </c:pt>
                <c:pt idx="15668">
                  <c:v>3.5635278784845101</c:v>
                </c:pt>
                <c:pt idx="15669">
                  <c:v>3.6314373084182101</c:v>
                </c:pt>
                <c:pt idx="15670">
                  <c:v>3.64958422577799</c:v>
                </c:pt>
                <c:pt idx="15671">
                  <c:v>3.6688611939347702</c:v>
                </c:pt>
                <c:pt idx="15672">
                  <c:v>3.6864123436323402</c:v>
                </c:pt>
                <c:pt idx="15673">
                  <c:v>3.7043714128912599</c:v>
                </c:pt>
                <c:pt idx="15674">
                  <c:v>3.7204270359774299</c:v>
                </c:pt>
                <c:pt idx="15675">
                  <c:v>3.7367204619633401</c:v>
                </c:pt>
                <c:pt idx="15676">
                  <c:v>3.75155282505145</c:v>
                </c:pt>
                <c:pt idx="15677">
                  <c:v>3.8030337809097099</c:v>
                </c:pt>
                <c:pt idx="15678">
                  <c:v>3.8164543993171001</c:v>
                </c:pt>
                <c:pt idx="15679">
                  <c:v>3.8294664702660701</c:v>
                </c:pt>
                <c:pt idx="15680">
                  <c:v>3.84275986455118</c:v>
                </c:pt>
                <c:pt idx="15681">
                  <c:v>3.85564229139435</c:v>
                </c:pt>
                <c:pt idx="15682">
                  <c:v>3.8680654305669502</c:v>
                </c:pt>
                <c:pt idx="15683">
                  <c:v>3.8801220710631399</c:v>
                </c:pt>
                <c:pt idx="15684">
                  <c:v>3.8913578194682898</c:v>
                </c:pt>
                <c:pt idx="15685">
                  <c:v>3.9311483417022401</c:v>
                </c:pt>
                <c:pt idx="15686">
                  <c:v>3.9415838047085101</c:v>
                </c:pt>
                <c:pt idx="15687">
                  <c:v>3.9519262204941699</c:v>
                </c:pt>
                <c:pt idx="15688">
                  <c:v>3.9616123997743</c:v>
                </c:pt>
                <c:pt idx="15689">
                  <c:v>3.9706206737092402</c:v>
                </c:pt>
                <c:pt idx="15690">
                  <c:v>3.97963227688648</c:v>
                </c:pt>
                <c:pt idx="15691">
                  <c:v>3.9877197704012399</c:v>
                </c:pt>
                <c:pt idx="15692">
                  <c:v>3.9954408283809801</c:v>
                </c:pt>
                <c:pt idx="15693">
                  <c:v>4.0219850846281799</c:v>
                </c:pt>
                <c:pt idx="15694">
                  <c:v>4.0268950106478902</c:v>
                </c:pt>
                <c:pt idx="15695">
                  <c:v>4.0322012769995697</c:v>
                </c:pt>
                <c:pt idx="15696">
                  <c:v>4.0367033783280899</c:v>
                </c:pt>
                <c:pt idx="15697">
                  <c:v>4.0402250165154001</c:v>
                </c:pt>
                <c:pt idx="15698">
                  <c:v>4.04295372904211</c:v>
                </c:pt>
                <c:pt idx="15699">
                  <c:v>4.0447766777656797</c:v>
                </c:pt>
                <c:pt idx="15700">
                  <c:v>4.0455639921543298</c:v>
                </c:pt>
                <c:pt idx="15701">
                  <c:v>4.0511607365176303</c:v>
                </c:pt>
                <c:pt idx="15702">
                  <c:v>4.0501393280057396</c:v>
                </c:pt>
                <c:pt idx="15703">
                  <c:v>4.0483124558863297</c:v>
                </c:pt>
                <c:pt idx="15704">
                  <c:v>4.04563427093907</c:v>
                </c:pt>
                <c:pt idx="15705">
                  <c:v>4.0421882228912303</c:v>
                </c:pt>
                <c:pt idx="15706">
                  <c:v>4.0380260565394801</c:v>
                </c:pt>
                <c:pt idx="15707">
                  <c:v>4.0331598376821303</c:v>
                </c:pt>
                <c:pt idx="15708">
                  <c:v>4.0277374367059497</c:v>
                </c:pt>
                <c:pt idx="15709">
                  <c:v>4.0067807493643599</c:v>
                </c:pt>
                <c:pt idx="15710">
                  <c:v>4.0006458546715997</c:v>
                </c:pt>
                <c:pt idx="15711">
                  <c:v>3.99351576860166</c:v>
                </c:pt>
                <c:pt idx="15712">
                  <c:v>3.9861103091612899</c:v>
                </c:pt>
                <c:pt idx="15713">
                  <c:v>3.9785028077723901</c:v>
                </c:pt>
                <c:pt idx="15714">
                  <c:v>3.9708197737950699</c:v>
                </c:pt>
                <c:pt idx="15715">
                  <c:v>3.9632570748042601</c:v>
                </c:pt>
                <c:pt idx="15716">
                  <c:v>3.9556036020565699</c:v>
                </c:pt>
                <c:pt idx="15717">
                  <c:v>3.94085398167153</c:v>
                </c:pt>
                <c:pt idx="15718">
                  <c:v>3.9339673285955401</c:v>
                </c:pt>
                <c:pt idx="15719">
                  <c:v>3.92712451503674</c:v>
                </c:pt>
                <c:pt idx="15720">
                  <c:v>3.9207730938240601</c:v>
                </c:pt>
                <c:pt idx="15721">
                  <c:v>3.9148222490078899</c:v>
                </c:pt>
                <c:pt idx="15722">
                  <c:v>3.90947345586462</c:v>
                </c:pt>
                <c:pt idx="15723">
                  <c:v>3.9046169589531701</c:v>
                </c:pt>
                <c:pt idx="15724">
                  <c:v>3.90036435294224</c:v>
                </c:pt>
                <c:pt idx="15725">
                  <c:v>3.8968556541476902</c:v>
                </c:pt>
                <c:pt idx="15726">
                  <c:v>3.8937785304241102</c:v>
                </c:pt>
                <c:pt idx="15727">
                  <c:v>3.8912817154082102</c:v>
                </c:pt>
                <c:pt idx="15728">
                  <c:v>3.8894641116890698</c:v>
                </c:pt>
                <c:pt idx="15729">
                  <c:v>3.8880634703598602</c:v>
                </c:pt>
                <c:pt idx="15730">
                  <c:v>3.8871894014451098</c:v>
                </c:pt>
                <c:pt idx="15731">
                  <c:v>3.8868100771718899</c:v>
                </c:pt>
                <c:pt idx="15732">
                  <c:v>3.8867778793308001</c:v>
                </c:pt>
                <c:pt idx="15733">
                  <c:v>3.8944872784570101</c:v>
                </c:pt>
                <c:pt idx="15734">
                  <c:v>3.8949870570954901</c:v>
                </c:pt>
                <c:pt idx="15735">
                  <c:v>3.8956745873109799</c:v>
                </c:pt>
                <c:pt idx="15736">
                  <c:v>3.8966880177368601</c:v>
                </c:pt>
                <c:pt idx="15737">
                  <c:v>3.8974857998920802</c:v>
                </c:pt>
                <c:pt idx="15738">
                  <c:v>3.8983079011841899</c:v>
                </c:pt>
                <c:pt idx="15739">
                  <c:v>3.89894061223352</c:v>
                </c:pt>
                <c:pt idx="15740">
                  <c:v>3.89928454201493</c:v>
                </c:pt>
                <c:pt idx="15741">
                  <c:v>3.9047077310311402</c:v>
                </c:pt>
                <c:pt idx="15742">
                  <c:v>3.9041590846913801</c:v>
                </c:pt>
                <c:pt idx="15743">
                  <c:v>3.90291813983049</c:v>
                </c:pt>
                <c:pt idx="15744">
                  <c:v>3.9010121332269501</c:v>
                </c:pt>
                <c:pt idx="15745">
                  <c:v>3.8982918175682699</c:v>
                </c:pt>
                <c:pt idx="15746">
                  <c:v>3.89463434837075</c:v>
                </c:pt>
                <c:pt idx="15747">
                  <c:v>3.88995438479528</c:v>
                </c:pt>
                <c:pt idx="15748">
                  <c:v>3.88414898465187</c:v>
                </c:pt>
                <c:pt idx="15749">
                  <c:v>3.8686459276615901</c:v>
                </c:pt>
                <c:pt idx="15750">
                  <c:v>3.8608842640713998</c:v>
                </c:pt>
                <c:pt idx="15751">
                  <c:v>3.8513346589972302</c:v>
                </c:pt>
                <c:pt idx="15752">
                  <c:v>3.8403857275564199</c:v>
                </c:pt>
                <c:pt idx="15753">
                  <c:v>3.8283543579684798</c:v>
                </c:pt>
                <c:pt idx="15754">
                  <c:v>3.81491967245617</c:v>
                </c:pt>
                <c:pt idx="15755">
                  <c:v>3.8003615376453799</c:v>
                </c:pt>
                <c:pt idx="15756">
                  <c:v>3.78426828021651</c:v>
                </c:pt>
                <c:pt idx="15757">
                  <c:v>3.7400451376365802</c:v>
                </c:pt>
                <c:pt idx="15758">
                  <c:v>3.7229700695398198</c:v>
                </c:pt>
                <c:pt idx="15759">
                  <c:v>3.70414409479715</c:v>
                </c:pt>
                <c:pt idx="15760">
                  <c:v>3.6845829407480499</c:v>
                </c:pt>
                <c:pt idx="15761">
                  <c:v>3.6651890353570802</c:v>
                </c:pt>
                <c:pt idx="15762">
                  <c:v>3.6447297770310398</c:v>
                </c:pt>
                <c:pt idx="15763">
                  <c:v>3.62403052992076</c:v>
                </c:pt>
                <c:pt idx="15764">
                  <c:v>3.6033784183006201</c:v>
                </c:pt>
                <c:pt idx="15765">
                  <c:v>3.5491008691091799</c:v>
                </c:pt>
                <c:pt idx="15766">
                  <c:v>3.5298256913147301</c:v>
                </c:pt>
                <c:pt idx="15767">
                  <c:v>3.5111732786410799</c:v>
                </c:pt>
                <c:pt idx="15768">
                  <c:v>3.4926724197102099</c:v>
                </c:pt>
                <c:pt idx="15769">
                  <c:v>3.4753060564558398</c:v>
                </c:pt>
                <c:pt idx="15770">
                  <c:v>3.4592260739885501</c:v>
                </c:pt>
                <c:pt idx="15771">
                  <c:v>3.44471754876571</c:v>
                </c:pt>
                <c:pt idx="15772">
                  <c:v>3.4320461517618401</c:v>
                </c:pt>
                <c:pt idx="15773">
                  <c:v>3.4061686218279799</c:v>
                </c:pt>
                <c:pt idx="15774">
                  <c:v>3.3981465404006999</c:v>
                </c:pt>
                <c:pt idx="15775">
                  <c:v>3.3920002107734302</c:v>
                </c:pt>
                <c:pt idx="15776">
                  <c:v>3.3883925593883002</c:v>
                </c:pt>
                <c:pt idx="15777">
                  <c:v>3.3874900797305201</c:v>
                </c:pt>
                <c:pt idx="15778">
                  <c:v>3.3892429526318599</c:v>
                </c:pt>
                <c:pt idx="15779">
                  <c:v>3.3941518917349498</c:v>
                </c:pt>
                <c:pt idx="15780">
                  <c:v>3.4017662147906602</c:v>
                </c:pt>
                <c:pt idx="15781">
                  <c:v>3.4377207676166899</c:v>
                </c:pt>
                <c:pt idx="15782">
                  <c:v>3.4512761814214499</c:v>
                </c:pt>
                <c:pt idx="15783">
                  <c:v>3.4675321098356302</c:v>
                </c:pt>
                <c:pt idx="15784">
                  <c:v>3.4875506418327702</c:v>
                </c:pt>
                <c:pt idx="15785">
                  <c:v>3.5095051160321602</c:v>
                </c:pt>
                <c:pt idx="15786">
                  <c:v>3.5357425400147</c:v>
                </c:pt>
                <c:pt idx="15787">
                  <c:v>3.5629593662900998</c:v>
                </c:pt>
                <c:pt idx="15788">
                  <c:v>3.5940581594211101</c:v>
                </c:pt>
                <c:pt idx="15789">
                  <c:v>3.69421748045706</c:v>
                </c:pt>
                <c:pt idx="15790">
                  <c:v>3.7270057150359999</c:v>
                </c:pt>
                <c:pt idx="15791">
                  <c:v>3.7637429443058399</c:v>
                </c:pt>
                <c:pt idx="15792">
                  <c:v>3.8011217351519502</c:v>
                </c:pt>
                <c:pt idx="15793">
                  <c:v>3.8410503853994902</c:v>
                </c:pt>
                <c:pt idx="15794">
                  <c:v>3.8821328766248002</c:v>
                </c:pt>
                <c:pt idx="15795">
                  <c:v>3.92414500302608</c:v>
                </c:pt>
                <c:pt idx="15796">
                  <c:v>3.9668738474338499</c:v>
                </c:pt>
                <c:pt idx="15797">
                  <c:v>4.0990074814769404</c:v>
                </c:pt>
                <c:pt idx="15798">
                  <c:v>4.1382298706619096</c:v>
                </c:pt>
                <c:pt idx="15799">
                  <c:v>4.18156538708722</c:v>
                </c:pt>
                <c:pt idx="15800">
                  <c:v>4.2248149001451996</c:v>
                </c:pt>
                <c:pt idx="15801">
                  <c:v>4.2675372372073301</c:v>
                </c:pt>
                <c:pt idx="15802">
                  <c:v>4.3098297105048697</c:v>
                </c:pt>
                <c:pt idx="15803">
                  <c:v>4.3512881460039496</c:v>
                </c:pt>
                <c:pt idx="15804">
                  <c:v>4.3913770757128301</c:v>
                </c:pt>
                <c:pt idx="15805">
                  <c:v>4.5162926803582701</c:v>
                </c:pt>
                <c:pt idx="15806">
                  <c:v>4.5509921329748</c:v>
                </c:pt>
                <c:pt idx="15807">
                  <c:v>4.5889355942302998</c:v>
                </c:pt>
                <c:pt idx="15808">
                  <c:v>4.6237506679080802</c:v>
                </c:pt>
                <c:pt idx="15809">
                  <c:v>4.6588738971086103</c:v>
                </c:pt>
                <c:pt idx="15810">
                  <c:v>4.69141534511341</c:v>
                </c:pt>
                <c:pt idx="15811">
                  <c:v>4.7221579929295201</c:v>
                </c:pt>
                <c:pt idx="15812">
                  <c:v>4.7529472221244102</c:v>
                </c:pt>
                <c:pt idx="15813">
                  <c:v>4.8470075943131201</c:v>
                </c:pt>
                <c:pt idx="15814">
                  <c:v>4.87325284503871</c:v>
                </c:pt>
                <c:pt idx="15815">
                  <c:v>4.8980424069157298</c:v>
                </c:pt>
                <c:pt idx="15816">
                  <c:v>4.9213968791644804</c:v>
                </c:pt>
                <c:pt idx="15817">
                  <c:v>4.9451521239423704</c:v>
                </c:pt>
                <c:pt idx="15818">
                  <c:v>4.9658873108161998</c:v>
                </c:pt>
                <c:pt idx="15819">
                  <c:v>4.9864045628313898</c:v>
                </c:pt>
                <c:pt idx="15820">
                  <c:v>5.00463408421429</c:v>
                </c:pt>
                <c:pt idx="15821">
                  <c:v>5.0675332915281501</c:v>
                </c:pt>
                <c:pt idx="15822">
                  <c:v>5.0832372205627401</c:v>
                </c:pt>
                <c:pt idx="15823">
                  <c:v>5.09786980750048</c:v>
                </c:pt>
                <c:pt idx="15824">
                  <c:v>5.1125029045358303</c:v>
                </c:pt>
                <c:pt idx="15825">
                  <c:v>5.1249550189479001</c:v>
                </c:pt>
                <c:pt idx="15826">
                  <c:v>5.1371823134577399</c:v>
                </c:pt>
                <c:pt idx="15827">
                  <c:v>5.1480457515873201</c:v>
                </c:pt>
                <c:pt idx="15828">
                  <c:v>5.15721930591143</c:v>
                </c:pt>
                <c:pt idx="15829">
                  <c:v>5.1946341755246603</c:v>
                </c:pt>
                <c:pt idx="15830">
                  <c:v>5.20186453740346</c:v>
                </c:pt>
                <c:pt idx="15831">
                  <c:v>5.20867597095741</c:v>
                </c:pt>
                <c:pt idx="15832">
                  <c:v>5.2144593187746899</c:v>
                </c:pt>
                <c:pt idx="15833">
                  <c:v>5.2191902407672197</c:v>
                </c:pt>
                <c:pt idx="15834">
                  <c:v>5.2228393947833203</c:v>
                </c:pt>
                <c:pt idx="15835">
                  <c:v>5.22501457353472</c:v>
                </c:pt>
                <c:pt idx="15836">
                  <c:v>5.2263432436375901</c:v>
                </c:pt>
                <c:pt idx="15837">
                  <c:v>5.2374945255304599</c:v>
                </c:pt>
                <c:pt idx="15838">
                  <c:v>5.2361811208315396</c:v>
                </c:pt>
                <c:pt idx="15839">
                  <c:v>5.2337484988832896</c:v>
                </c:pt>
                <c:pt idx="15840">
                  <c:v>5.2299351469296296</c:v>
                </c:pt>
                <c:pt idx="15841">
                  <c:v>5.2246971606942996</c:v>
                </c:pt>
                <c:pt idx="15842">
                  <c:v>5.2179978829579499</c:v>
                </c:pt>
                <c:pt idx="15843">
                  <c:v>5.2098385331849801</c:v>
                </c:pt>
                <c:pt idx="15844">
                  <c:v>5.2000055250481099</c:v>
                </c:pt>
                <c:pt idx="15845">
                  <c:v>5.1768845023865397</c:v>
                </c:pt>
                <c:pt idx="15846">
                  <c:v>5.1647791917961703</c:v>
                </c:pt>
                <c:pt idx="15847">
                  <c:v>5.1505203545709497</c:v>
                </c:pt>
                <c:pt idx="15848">
                  <c:v>5.1347501807830698</c:v>
                </c:pt>
                <c:pt idx="15849">
                  <c:v>5.1175787408796003</c:v>
                </c:pt>
                <c:pt idx="15850">
                  <c:v>5.0989858048549896</c:v>
                </c:pt>
                <c:pt idx="15851">
                  <c:v>5.0791183036071601</c:v>
                </c:pt>
                <c:pt idx="15852">
                  <c:v>5.0589128999099797</c:v>
                </c:pt>
                <c:pt idx="15853">
                  <c:v>5.00237669002939</c:v>
                </c:pt>
                <c:pt idx="15854">
                  <c:v>4.97994815154801</c:v>
                </c:pt>
                <c:pt idx="15855">
                  <c:v>4.9556870789001799</c:v>
                </c:pt>
                <c:pt idx="15856">
                  <c:v>4.9306283493599503</c:v>
                </c:pt>
                <c:pt idx="15857">
                  <c:v>4.9051932705054</c:v>
                </c:pt>
                <c:pt idx="15858">
                  <c:v>4.8788915203782004</c:v>
                </c:pt>
                <c:pt idx="15859">
                  <c:v>4.8531221481581497</c:v>
                </c:pt>
                <c:pt idx="15860">
                  <c:v>4.82574704644672</c:v>
                </c:pt>
                <c:pt idx="15861">
                  <c:v>4.7544957904660299</c:v>
                </c:pt>
                <c:pt idx="15862">
                  <c:v>4.7279321149879499</c:v>
                </c:pt>
                <c:pt idx="15863">
                  <c:v>4.7012359726683499</c:v>
                </c:pt>
                <c:pt idx="15864">
                  <c:v>4.6740855874019402</c:v>
                </c:pt>
                <c:pt idx="15865">
                  <c:v>4.6483627437318003</c:v>
                </c:pt>
                <c:pt idx="15866">
                  <c:v>4.6231960446666198</c:v>
                </c:pt>
                <c:pt idx="15867">
                  <c:v>4.59765571413537</c:v>
                </c:pt>
                <c:pt idx="15868">
                  <c:v>4.5735219199156498</c:v>
                </c:pt>
                <c:pt idx="15869">
                  <c:v>4.5124712640224001</c:v>
                </c:pt>
                <c:pt idx="15870">
                  <c:v>4.4895327577730004</c:v>
                </c:pt>
                <c:pt idx="15871">
                  <c:v>4.46873881486915</c:v>
                </c:pt>
                <c:pt idx="15872">
                  <c:v>4.4483307924640503</c:v>
                </c:pt>
                <c:pt idx="15873">
                  <c:v>4.4299194654640797</c:v>
                </c:pt>
                <c:pt idx="15874">
                  <c:v>4.4128153889911896</c:v>
                </c:pt>
                <c:pt idx="15875">
                  <c:v>4.3962168770288104</c:v>
                </c:pt>
                <c:pt idx="15876">
                  <c:v>4.3818228815304598</c:v>
                </c:pt>
                <c:pt idx="15877">
                  <c:v>4.3484870889001703</c:v>
                </c:pt>
                <c:pt idx="15878">
                  <c:v>4.33650091014617</c:v>
                </c:pt>
                <c:pt idx="15879">
                  <c:v>4.3263022668691997</c:v>
                </c:pt>
                <c:pt idx="15880">
                  <c:v>4.3172481149522897</c:v>
                </c:pt>
                <c:pt idx="15881">
                  <c:v>4.3098705835070996</c:v>
                </c:pt>
                <c:pt idx="15882">
                  <c:v>4.3038031813828797</c:v>
                </c:pt>
                <c:pt idx="15883">
                  <c:v>4.2990148943625304</c:v>
                </c:pt>
                <c:pt idx="15884">
                  <c:v>4.2956183302276498</c:v>
                </c:pt>
                <c:pt idx="15885">
                  <c:v>4.2935456619197803</c:v>
                </c:pt>
                <c:pt idx="15886">
                  <c:v>4.2925462428723797</c:v>
                </c:pt>
                <c:pt idx="15887">
                  <c:v>4.2926445465377503</c:v>
                </c:pt>
                <c:pt idx="15888">
                  <c:v>4.2939264518071401</c:v>
                </c:pt>
                <c:pt idx="15889">
                  <c:v>4.2960514363340403</c:v>
                </c:pt>
                <c:pt idx="15890">
                  <c:v>4.2991905301605904</c:v>
                </c:pt>
                <c:pt idx="15891">
                  <c:v>4.3028678439641297</c:v>
                </c:pt>
                <c:pt idx="15892">
                  <c:v>4.3075080305862796</c:v>
                </c:pt>
                <c:pt idx="15893">
                  <c:v>4.3266784833955896</c:v>
                </c:pt>
                <c:pt idx="15894">
                  <c:v>4.3319123064158598</c:v>
                </c:pt>
                <c:pt idx="15895">
                  <c:v>4.3378755920802003</c:v>
                </c:pt>
                <c:pt idx="15896">
                  <c:v>4.3440994164653901</c:v>
                </c:pt>
                <c:pt idx="15897">
                  <c:v>4.3501079113115502</c:v>
                </c:pt>
                <c:pt idx="15898">
                  <c:v>4.3566237041355</c:v>
                </c:pt>
                <c:pt idx="15899">
                  <c:v>4.3630003956716097</c:v>
                </c:pt>
                <c:pt idx="15900">
                  <c:v>4.36936393946538</c:v>
                </c:pt>
                <c:pt idx="15901">
                  <c:v>4.3928750850382396</c:v>
                </c:pt>
                <c:pt idx="15902">
                  <c:v>4.3982113995221503</c:v>
                </c:pt>
                <c:pt idx="15903">
                  <c:v>4.4039497599519599</c:v>
                </c:pt>
                <c:pt idx="15904">
                  <c:v>4.4089885331943304</c:v>
                </c:pt>
                <c:pt idx="15905">
                  <c:v>4.4137085146417796</c:v>
                </c:pt>
                <c:pt idx="15906">
                  <c:v>4.4181651534764104</c:v>
                </c:pt>
                <c:pt idx="15907">
                  <c:v>4.4218076476657799</c:v>
                </c:pt>
                <c:pt idx="15908">
                  <c:v>4.4252143712944996</c:v>
                </c:pt>
                <c:pt idx="15909">
                  <c:v>4.4395651966888803</c:v>
                </c:pt>
                <c:pt idx="15910">
                  <c:v>4.4415411315500704</c:v>
                </c:pt>
                <c:pt idx="15911">
                  <c:v>4.4432240292715397</c:v>
                </c:pt>
                <c:pt idx="15912">
                  <c:v>4.4443878079610597</c:v>
                </c:pt>
                <c:pt idx="15913">
                  <c:v>4.4450568726642903</c:v>
                </c:pt>
                <c:pt idx="15914">
                  <c:v>4.4451408571376199</c:v>
                </c:pt>
                <c:pt idx="15915">
                  <c:v>4.4450176732480804</c:v>
                </c:pt>
                <c:pt idx="15916">
                  <c:v>4.4444173578202504</c:v>
                </c:pt>
                <c:pt idx="15917">
                  <c:v>4.4492195792318103</c:v>
                </c:pt>
                <c:pt idx="15918">
                  <c:v>4.4480720172420103</c:v>
                </c:pt>
                <c:pt idx="15919">
                  <c:v>4.4468640549006704</c:v>
                </c:pt>
                <c:pt idx="15920">
                  <c:v>4.4455398736809402</c:v>
                </c:pt>
                <c:pt idx="15921">
                  <c:v>4.4441612302672597</c:v>
                </c:pt>
                <c:pt idx="15922">
                  <c:v>4.4427875103473102</c:v>
                </c:pt>
                <c:pt idx="15923">
                  <c:v>4.4414012587525402</c:v>
                </c:pt>
                <c:pt idx="15924">
                  <c:v>4.4402258061442099</c:v>
                </c:pt>
                <c:pt idx="15925">
                  <c:v>4.4442172500789896</c:v>
                </c:pt>
                <c:pt idx="15926">
                  <c:v>4.4431348438291396</c:v>
                </c:pt>
                <c:pt idx="15927">
                  <c:v>4.4424558193794104</c:v>
                </c:pt>
                <c:pt idx="15928">
                  <c:v>4.4419923898754998</c:v>
                </c:pt>
                <c:pt idx="15929">
                  <c:v>4.4417509282799603</c:v>
                </c:pt>
                <c:pt idx="15930">
                  <c:v>4.4417608373515796</c:v>
                </c:pt>
                <c:pt idx="15931">
                  <c:v>4.44198096380598</c:v>
                </c:pt>
                <c:pt idx="15932">
                  <c:v>4.4423909504925598</c:v>
                </c:pt>
                <c:pt idx="15933">
                  <c:v>4.4507848886964698</c:v>
                </c:pt>
                <c:pt idx="15934">
                  <c:v>4.4511062704164299</c:v>
                </c:pt>
                <c:pt idx="15935">
                  <c:v>4.4518656953826596</c:v>
                </c:pt>
                <c:pt idx="15936">
                  <c:v>4.45249279968019</c:v>
                </c:pt>
                <c:pt idx="15937">
                  <c:v>4.4533243881634501</c:v>
                </c:pt>
                <c:pt idx="15938">
                  <c:v>4.45378391713969</c:v>
                </c:pt>
                <c:pt idx="15939">
                  <c:v>4.4542027092758802</c:v>
                </c:pt>
                <c:pt idx="15940">
                  <c:v>4.4542154236688001</c:v>
                </c:pt>
                <c:pt idx="15941">
                  <c:v>4.4598619541468798</c:v>
                </c:pt>
                <c:pt idx="15942">
                  <c:v>4.4590585750134499</c:v>
                </c:pt>
                <c:pt idx="15943">
                  <c:v>4.4577202430928704</c:v>
                </c:pt>
                <c:pt idx="15944">
                  <c:v>4.4558353571399403</c:v>
                </c:pt>
                <c:pt idx="15945">
                  <c:v>4.4532225698598902</c:v>
                </c:pt>
                <c:pt idx="15946">
                  <c:v>4.4498590245037999</c:v>
                </c:pt>
                <c:pt idx="15947">
                  <c:v>4.4457062923441999</c:v>
                </c:pt>
                <c:pt idx="15948">
                  <c:v>4.4406362892868598</c:v>
                </c:pt>
                <c:pt idx="15949">
                  <c:v>4.4295626487563302</c:v>
                </c:pt>
                <c:pt idx="15950">
                  <c:v>4.4229927901482897</c:v>
                </c:pt>
                <c:pt idx="15951">
                  <c:v>4.4153205373683502</c:v>
                </c:pt>
                <c:pt idx="15952">
                  <c:v>4.4065890987280003</c:v>
                </c:pt>
                <c:pt idx="15953">
                  <c:v>4.3973018108942199</c:v>
                </c:pt>
                <c:pt idx="15954">
                  <c:v>4.3868986659334599</c:v>
                </c:pt>
                <c:pt idx="15955">
                  <c:v>4.3761938228224304</c:v>
                </c:pt>
                <c:pt idx="15956">
                  <c:v>4.3649940742038504</c:v>
                </c:pt>
                <c:pt idx="15957">
                  <c:v>4.3370918106853296</c:v>
                </c:pt>
                <c:pt idx="15958">
                  <c:v>4.3248639869861902</c:v>
                </c:pt>
                <c:pt idx="15959">
                  <c:v>4.3124052851135497</c:v>
                </c:pt>
                <c:pt idx="15960">
                  <c:v>4.3002900013638401</c:v>
                </c:pt>
                <c:pt idx="15961">
                  <c:v>4.28786241828589</c:v>
                </c:pt>
                <c:pt idx="15962">
                  <c:v>4.2755752412281502</c:v>
                </c:pt>
                <c:pt idx="15963">
                  <c:v>4.26361042763829</c:v>
                </c:pt>
                <c:pt idx="15964">
                  <c:v>4.2520844532747297</c:v>
                </c:pt>
                <c:pt idx="15965">
                  <c:v>4.2049091511651699</c:v>
                </c:pt>
                <c:pt idx="15966">
                  <c:v>4.1959286777080802</c:v>
                </c:pt>
                <c:pt idx="15967">
                  <c:v>4.18642005187953</c:v>
                </c:pt>
                <c:pt idx="15968">
                  <c:v>4.1777769010734298</c:v>
                </c:pt>
                <c:pt idx="15969">
                  <c:v>4.1700095353367299</c:v>
                </c:pt>
                <c:pt idx="15970">
                  <c:v>4.16335589107124</c:v>
                </c:pt>
                <c:pt idx="15971">
                  <c:v>4.1575709409048098</c:v>
                </c:pt>
                <c:pt idx="15972">
                  <c:v>4.1528164200500202</c:v>
                </c:pt>
                <c:pt idx="15973">
                  <c:v>4.1488303167314404</c:v>
                </c:pt>
                <c:pt idx="15974">
                  <c:v>4.1461557640908504</c:v>
                </c:pt>
                <c:pt idx="15975">
                  <c:v>4.1445275865796898</c:v>
                </c:pt>
                <c:pt idx="15976">
                  <c:v>4.1437995001474199</c:v>
                </c:pt>
                <c:pt idx="15977">
                  <c:v>4.14413199233271</c:v>
                </c:pt>
                <c:pt idx="15978">
                  <c:v>4.1453532980510799</c:v>
                </c:pt>
                <c:pt idx="15979">
                  <c:v>4.1474079243176796</c:v>
                </c:pt>
                <c:pt idx="15980">
                  <c:v>4.1502341124151103</c:v>
                </c:pt>
                <c:pt idx="15981">
                  <c:v>4.16705198816818</c:v>
                </c:pt>
                <c:pt idx="15982">
                  <c:v>4.1705477886642104</c:v>
                </c:pt>
                <c:pt idx="15983">
                  <c:v>4.1752600155647404</c:v>
                </c:pt>
                <c:pt idx="15984">
                  <c:v>4.1804643769552499</c:v>
                </c:pt>
                <c:pt idx="15985">
                  <c:v>4.1860311677373598</c:v>
                </c:pt>
                <c:pt idx="15986">
                  <c:v>4.1919458085470502</c:v>
                </c:pt>
                <c:pt idx="15987">
                  <c:v>4.1980828916612101</c:v>
                </c:pt>
                <c:pt idx="15988">
                  <c:v>4.2044253152044</c:v>
                </c:pt>
                <c:pt idx="15989">
                  <c:v>4.2296641044107197</c:v>
                </c:pt>
                <c:pt idx="15990">
                  <c:v>4.23528690409562</c:v>
                </c:pt>
                <c:pt idx="15991">
                  <c:v>4.2417361060607197</c:v>
                </c:pt>
                <c:pt idx="15992">
                  <c:v>4.2481146414706101</c:v>
                </c:pt>
                <c:pt idx="15993">
                  <c:v>4.2543580831553998</c:v>
                </c:pt>
                <c:pt idx="15994">
                  <c:v>4.26041662388457</c:v>
                </c:pt>
                <c:pt idx="15995">
                  <c:v>4.2662739052109497</c:v>
                </c:pt>
                <c:pt idx="15996">
                  <c:v>4.2714760282555302</c:v>
                </c:pt>
                <c:pt idx="15997">
                  <c:v>4.2932017155239102</c:v>
                </c:pt>
                <c:pt idx="15998">
                  <c:v>4.2981399529202804</c:v>
                </c:pt>
                <c:pt idx="15999">
                  <c:v>4.3028270110409501</c:v>
                </c:pt>
                <c:pt idx="16000">
                  <c:v>4.3067826893187204</c:v>
                </c:pt>
                <c:pt idx="16001">
                  <c:v>4.3104283178804099</c:v>
                </c:pt>
                <c:pt idx="16002">
                  <c:v>4.3138178351575398</c:v>
                </c:pt>
                <c:pt idx="16003">
                  <c:v>4.3164347677405202</c:v>
                </c:pt>
                <c:pt idx="16004">
                  <c:v>4.3187068724205799</c:v>
                </c:pt>
                <c:pt idx="16005">
                  <c:v>4.33070505485622</c:v>
                </c:pt>
                <c:pt idx="16006">
                  <c:v>4.3315651457319104</c:v>
                </c:pt>
                <c:pt idx="16007">
                  <c:v>4.3319236048386003</c:v>
                </c:pt>
                <c:pt idx="16008">
                  <c:v>4.33150957756623</c:v>
                </c:pt>
                <c:pt idx="16009">
                  <c:v>4.3305121587086504</c:v>
                </c:pt>
                <c:pt idx="16010">
                  <c:v>4.32871244117527</c:v>
                </c:pt>
                <c:pt idx="16011">
                  <c:v>4.3261090356215997</c:v>
                </c:pt>
                <c:pt idx="16012">
                  <c:v>4.3226710418207297</c:v>
                </c:pt>
                <c:pt idx="16013">
                  <c:v>4.3169920905046704</c:v>
                </c:pt>
                <c:pt idx="16014">
                  <c:v>4.3119281710680299</c:v>
                </c:pt>
                <c:pt idx="16015">
                  <c:v>4.3058567702469599</c:v>
                </c:pt>
                <c:pt idx="16016">
                  <c:v>4.2989191819597998</c:v>
                </c:pt>
                <c:pt idx="16017">
                  <c:v>4.2910999371475702</c:v>
                </c:pt>
                <c:pt idx="16018">
                  <c:v>4.2823888605261198</c:v>
                </c:pt>
                <c:pt idx="16019">
                  <c:v>4.2731375966257596</c:v>
                </c:pt>
                <c:pt idx="16020">
                  <c:v>4.26307439547901</c:v>
                </c:pt>
                <c:pt idx="16021">
                  <c:v>4.2384300895474896</c:v>
                </c:pt>
                <c:pt idx="16022">
                  <c:v>4.2270701755831102</c:v>
                </c:pt>
                <c:pt idx="16023">
                  <c:v>4.2148901800735601</c:v>
                </c:pt>
                <c:pt idx="16024">
                  <c:v>4.20261452244974</c:v>
                </c:pt>
                <c:pt idx="16025">
                  <c:v>4.1894769436793</c:v>
                </c:pt>
                <c:pt idx="16026">
                  <c:v>4.1763554084207604</c:v>
                </c:pt>
                <c:pt idx="16027">
                  <c:v>4.1629530719671504</c:v>
                </c:pt>
                <c:pt idx="16028">
                  <c:v>4.1486769733668902</c:v>
                </c:pt>
                <c:pt idx="16029">
                  <c:v>4.1143816746743997</c:v>
                </c:pt>
                <c:pt idx="16030">
                  <c:v>4.1002698173689502</c:v>
                </c:pt>
                <c:pt idx="16031">
                  <c:v>4.0862321426965504</c:v>
                </c:pt>
                <c:pt idx="16032">
                  <c:v>4.0722161034662498</c:v>
                </c:pt>
                <c:pt idx="16033">
                  <c:v>4.0578165678590397</c:v>
                </c:pt>
                <c:pt idx="16034">
                  <c:v>4.0439972964878903</c:v>
                </c:pt>
                <c:pt idx="16035">
                  <c:v>4.0299190495937101</c:v>
                </c:pt>
                <c:pt idx="16036">
                  <c:v>4.0163964122864302</c:v>
                </c:pt>
                <c:pt idx="16037">
                  <c:v>3.9843304385993599</c:v>
                </c:pt>
                <c:pt idx="16038">
                  <c:v>3.97151020224138</c:v>
                </c:pt>
                <c:pt idx="16039">
                  <c:v>3.9592081027709098</c:v>
                </c:pt>
                <c:pt idx="16040">
                  <c:v>3.9470025092195802</c:v>
                </c:pt>
                <c:pt idx="16041">
                  <c:v>3.9356287824163401</c:v>
                </c:pt>
                <c:pt idx="16042">
                  <c:v>3.9244637071759998</c:v>
                </c:pt>
                <c:pt idx="16043">
                  <c:v>3.9140872667243398</c:v>
                </c:pt>
                <c:pt idx="16044">
                  <c:v>3.9041064357580901</c:v>
                </c:pt>
                <c:pt idx="16045">
                  <c:v>3.8833323817304501</c:v>
                </c:pt>
                <c:pt idx="16046">
                  <c:v>3.8750252823829099</c:v>
                </c:pt>
                <c:pt idx="16047">
                  <c:v>3.8668779192781901</c:v>
                </c:pt>
                <c:pt idx="16048">
                  <c:v>3.8594725650993702</c:v>
                </c:pt>
                <c:pt idx="16049">
                  <c:v>3.8524023846840998</c:v>
                </c:pt>
                <c:pt idx="16050">
                  <c:v>3.8458655679175302</c:v>
                </c:pt>
                <c:pt idx="16051">
                  <c:v>3.83980749708196</c:v>
                </c:pt>
                <c:pt idx="16052">
                  <c:v>3.8340995785055001</c:v>
                </c:pt>
                <c:pt idx="16053">
                  <c:v>3.8243367937601098</c:v>
                </c:pt>
                <c:pt idx="16054">
                  <c:v>3.81931702973236</c:v>
                </c:pt>
                <c:pt idx="16055">
                  <c:v>3.8144931405731799</c:v>
                </c:pt>
                <c:pt idx="16056">
                  <c:v>3.8099176632344798</c:v>
                </c:pt>
                <c:pt idx="16057">
                  <c:v>3.8055088032263402</c:v>
                </c:pt>
                <c:pt idx="16058">
                  <c:v>3.8012395086872499</c:v>
                </c:pt>
                <c:pt idx="16059">
                  <c:v>3.7970443058573</c:v>
                </c:pt>
                <c:pt idx="16060">
                  <c:v>3.7929377863262701</c:v>
                </c:pt>
                <c:pt idx="16061">
                  <c:v>3.7867529712604502</c:v>
                </c:pt>
                <c:pt idx="16062">
                  <c:v>3.7827319035740699</c:v>
                </c:pt>
                <c:pt idx="16063">
                  <c:v>3.77874448350051</c:v>
                </c:pt>
                <c:pt idx="16064">
                  <c:v>3.77479597870424</c:v>
                </c:pt>
                <c:pt idx="16065">
                  <c:v>3.77085095417321</c:v>
                </c:pt>
                <c:pt idx="16066">
                  <c:v>3.7669693377719402</c:v>
                </c:pt>
                <c:pt idx="16067">
                  <c:v>3.7630750036951701</c:v>
                </c:pt>
                <c:pt idx="16068">
                  <c:v>3.7593216645206802</c:v>
                </c:pt>
                <c:pt idx="16069">
                  <c:v>3.7545001846736001</c:v>
                </c:pt>
                <c:pt idx="16070">
                  <c:v>3.7509514331581002</c:v>
                </c:pt>
                <c:pt idx="16071">
                  <c:v>3.7475350247251802</c:v>
                </c:pt>
                <c:pt idx="16072">
                  <c:v>3.7443290617914702</c:v>
                </c:pt>
                <c:pt idx="16073">
                  <c:v>3.7413396342389298</c:v>
                </c:pt>
                <c:pt idx="16074">
                  <c:v>3.7386022325013899</c:v>
                </c:pt>
                <c:pt idx="16075">
                  <c:v>3.7361516468600402</c:v>
                </c:pt>
                <c:pt idx="16076">
                  <c:v>3.7340497139137399</c:v>
                </c:pt>
                <c:pt idx="16077">
                  <c:v>3.73541973601984</c:v>
                </c:pt>
                <c:pt idx="16078">
                  <c:v>3.7338371168311699</c:v>
                </c:pt>
                <c:pt idx="16079">
                  <c:v>3.7329160112799999</c:v>
                </c:pt>
                <c:pt idx="16080">
                  <c:v>3.7322673326138398</c:v>
                </c:pt>
                <c:pt idx="16081">
                  <c:v>3.73210627511454</c:v>
                </c:pt>
                <c:pt idx="16082">
                  <c:v>3.73236991859654</c:v>
                </c:pt>
                <c:pt idx="16083">
                  <c:v>3.7330241417289698</c:v>
                </c:pt>
                <c:pt idx="16084">
                  <c:v>3.7340724375230598</c:v>
                </c:pt>
                <c:pt idx="16085">
                  <c:v>3.7451953031262399</c:v>
                </c:pt>
                <c:pt idx="16086">
                  <c:v>3.7464659163438698</c:v>
                </c:pt>
                <c:pt idx="16087">
                  <c:v>3.7485096556928301</c:v>
                </c:pt>
                <c:pt idx="16088">
                  <c:v>3.7508184951483501</c:v>
                </c:pt>
                <c:pt idx="16089">
                  <c:v>3.75335881237929</c:v>
                </c:pt>
                <c:pt idx="16090">
                  <c:v>3.7560889152414698</c:v>
                </c:pt>
                <c:pt idx="16091">
                  <c:v>3.7587000267266402</c:v>
                </c:pt>
                <c:pt idx="16092">
                  <c:v>3.7617012054136998</c:v>
                </c:pt>
                <c:pt idx="16093">
                  <c:v>3.7776567403710399</c:v>
                </c:pt>
                <c:pt idx="16094">
                  <c:v>3.7806549159799401</c:v>
                </c:pt>
                <c:pt idx="16095">
                  <c:v>3.78352838848325</c:v>
                </c:pt>
                <c:pt idx="16096">
                  <c:v>3.78665714278634</c:v>
                </c:pt>
                <c:pt idx="16097">
                  <c:v>3.7895732696308402</c:v>
                </c:pt>
                <c:pt idx="16098">
                  <c:v>3.7923643110899001</c:v>
                </c:pt>
                <c:pt idx="16099">
                  <c:v>3.7947166130866199</c:v>
                </c:pt>
                <c:pt idx="16100">
                  <c:v>3.79708788482194</c:v>
                </c:pt>
                <c:pt idx="16101">
                  <c:v>3.81004864302996</c:v>
                </c:pt>
                <c:pt idx="16102">
                  <c:v>3.8116101963736901</c:v>
                </c:pt>
                <c:pt idx="16103">
                  <c:v>3.81301762852436</c:v>
                </c:pt>
                <c:pt idx="16104">
                  <c:v>3.8140243393282298</c:v>
                </c:pt>
                <c:pt idx="16105">
                  <c:v>3.8145566782889899</c:v>
                </c:pt>
                <c:pt idx="16106">
                  <c:v>3.8144438047372899</c:v>
                </c:pt>
                <c:pt idx="16107">
                  <c:v>3.8138703793244702</c:v>
                </c:pt>
                <c:pt idx="16108">
                  <c:v>3.81279803385697</c:v>
                </c:pt>
                <c:pt idx="16109">
                  <c:v>3.81376794677458</c:v>
                </c:pt>
                <c:pt idx="16110">
                  <c:v>3.8112122681921199</c:v>
                </c:pt>
                <c:pt idx="16111">
                  <c:v>3.8079520222536498</c:v>
                </c:pt>
                <c:pt idx="16112">
                  <c:v>3.8039114163571401</c:v>
                </c:pt>
                <c:pt idx="16113">
                  <c:v>3.7990001769441002</c:v>
                </c:pt>
                <c:pt idx="16114">
                  <c:v>3.7932515611927999</c:v>
                </c:pt>
                <c:pt idx="16115">
                  <c:v>3.7865625553168099</c:v>
                </c:pt>
                <c:pt idx="16116">
                  <c:v>3.7788870211311498</c:v>
                </c:pt>
                <c:pt idx="16117">
                  <c:v>3.7599694359471401</c:v>
                </c:pt>
                <c:pt idx="16118">
                  <c:v>3.7505945405313001</c:v>
                </c:pt>
                <c:pt idx="16119">
                  <c:v>3.7404143262963601</c:v>
                </c:pt>
                <c:pt idx="16120">
                  <c:v>3.7293537240682202</c:v>
                </c:pt>
                <c:pt idx="16121">
                  <c:v>3.71704376612887</c:v>
                </c:pt>
                <c:pt idx="16122">
                  <c:v>3.7043173710520101</c:v>
                </c:pt>
                <c:pt idx="16123">
                  <c:v>3.6902028955654198</c:v>
                </c:pt>
                <c:pt idx="16124">
                  <c:v>3.67600735894609</c:v>
                </c:pt>
                <c:pt idx="16125">
                  <c:v>3.6379401488256802</c:v>
                </c:pt>
                <c:pt idx="16126">
                  <c:v>3.6220771827024798</c:v>
                </c:pt>
                <c:pt idx="16127">
                  <c:v>3.6063485267601001</c:v>
                </c:pt>
                <c:pt idx="16128">
                  <c:v>3.5902298244617898</c:v>
                </c:pt>
                <c:pt idx="16129">
                  <c:v>3.57307982610872</c:v>
                </c:pt>
                <c:pt idx="16130">
                  <c:v>3.5565231402764601</c:v>
                </c:pt>
                <c:pt idx="16131">
                  <c:v>3.5393115166475</c:v>
                </c:pt>
                <c:pt idx="16132">
                  <c:v>3.5227558656276798</c:v>
                </c:pt>
                <c:pt idx="16133">
                  <c:v>3.47969749599193</c:v>
                </c:pt>
                <c:pt idx="16134">
                  <c:v>3.46294444767556</c:v>
                </c:pt>
                <c:pt idx="16135">
                  <c:v>3.4470939728614498</c:v>
                </c:pt>
                <c:pt idx="16136">
                  <c:v>3.4314485427219599</c:v>
                </c:pt>
                <c:pt idx="16137">
                  <c:v>3.41591354322957</c:v>
                </c:pt>
                <c:pt idx="16138">
                  <c:v>3.4014979498723799</c:v>
                </c:pt>
                <c:pt idx="16139">
                  <c:v>3.3872277305128602</c:v>
                </c:pt>
                <c:pt idx="16140">
                  <c:v>3.3740679056353402</c:v>
                </c:pt>
                <c:pt idx="16141">
                  <c:v>3.3422134930846199</c:v>
                </c:pt>
                <c:pt idx="16142">
                  <c:v>3.33048109207785</c:v>
                </c:pt>
                <c:pt idx="16143">
                  <c:v>3.3193416570399301</c:v>
                </c:pt>
                <c:pt idx="16144">
                  <c:v>3.30873590065988</c:v>
                </c:pt>
                <c:pt idx="16145">
                  <c:v>3.2991543609176399</c:v>
                </c:pt>
                <c:pt idx="16146">
                  <c:v>3.28998885743004</c:v>
                </c:pt>
                <c:pt idx="16147">
                  <c:v>3.2817531806998002</c:v>
                </c:pt>
                <c:pt idx="16148">
                  <c:v>3.2738724190756101</c:v>
                </c:pt>
                <c:pt idx="16149">
                  <c:v>3.2577069088818802</c:v>
                </c:pt>
                <c:pt idx="16150">
                  <c:v>3.2513042028720101</c:v>
                </c:pt>
                <c:pt idx="16151">
                  <c:v>3.2449531153863198</c:v>
                </c:pt>
                <c:pt idx="16152">
                  <c:v>3.23920953889158</c:v>
                </c:pt>
                <c:pt idx="16153">
                  <c:v>3.2337560418678701</c:v>
                </c:pt>
                <c:pt idx="16154">
                  <c:v>3.2285246461849302</c:v>
                </c:pt>
                <c:pt idx="16155">
                  <c:v>3.2235421659847798</c:v>
                </c:pt>
                <c:pt idx="16156">
                  <c:v>3.21869976324985</c:v>
                </c:pt>
                <c:pt idx="16157">
                  <c:v>3.2094053175283399</c:v>
                </c:pt>
                <c:pt idx="16158">
                  <c:v>3.2047479287394101</c:v>
                </c:pt>
                <c:pt idx="16159">
                  <c:v>3.2000004662936501</c:v>
                </c:pt>
                <c:pt idx="16160">
                  <c:v>3.1953457763715298</c:v>
                </c:pt>
                <c:pt idx="16161">
                  <c:v>3.1906101433306402</c:v>
                </c:pt>
                <c:pt idx="16162">
                  <c:v>3.1856274314683999</c:v>
                </c:pt>
                <c:pt idx="16163">
                  <c:v>3.18061583504356</c:v>
                </c:pt>
                <c:pt idx="16164">
                  <c:v>3.1752621604358899</c:v>
                </c:pt>
                <c:pt idx="16165">
                  <c:v>3.1636865129926899</c:v>
                </c:pt>
                <c:pt idx="16166">
                  <c:v>3.1581174792517199</c:v>
                </c:pt>
                <c:pt idx="16167">
                  <c:v>3.1521747206140298</c:v>
                </c:pt>
                <c:pt idx="16168">
                  <c:v>3.1459740428474499</c:v>
                </c:pt>
                <c:pt idx="16169">
                  <c:v>3.1395406531343601</c:v>
                </c:pt>
                <c:pt idx="16170">
                  <c:v>3.1330446266793799</c:v>
                </c:pt>
                <c:pt idx="16171">
                  <c:v>3.1261108375581501</c:v>
                </c:pt>
                <c:pt idx="16172">
                  <c:v>3.1189737489888798</c:v>
                </c:pt>
                <c:pt idx="16173">
                  <c:v>3.1018235910138601</c:v>
                </c:pt>
                <c:pt idx="16174">
                  <c:v>3.0945572536773902</c:v>
                </c:pt>
                <c:pt idx="16175">
                  <c:v>3.0869065808349401</c:v>
                </c:pt>
                <c:pt idx="16176">
                  <c:v>3.0793182530999901</c:v>
                </c:pt>
                <c:pt idx="16177">
                  <c:v>3.0714823381794498</c:v>
                </c:pt>
                <c:pt idx="16178">
                  <c:v>3.0636199390183001</c:v>
                </c:pt>
                <c:pt idx="16179">
                  <c:v>3.0557675191942901</c:v>
                </c:pt>
                <c:pt idx="16180">
                  <c:v>3.0479420621328299</c:v>
                </c:pt>
                <c:pt idx="16181">
                  <c:v>3.0295755478859201</c:v>
                </c:pt>
                <c:pt idx="16182">
                  <c:v>3.02243368265915</c:v>
                </c:pt>
                <c:pt idx="16183">
                  <c:v>3.01497060555142</c:v>
                </c:pt>
                <c:pt idx="16184">
                  <c:v>3.0076992609816902</c:v>
                </c:pt>
                <c:pt idx="16185">
                  <c:v>3.0006503872924499</c:v>
                </c:pt>
                <c:pt idx="16186">
                  <c:v>2.9939832931149102</c:v>
                </c:pt>
                <c:pt idx="16187">
                  <c:v>2.9873990025729902</c:v>
                </c:pt>
                <c:pt idx="16188">
                  <c:v>2.9812868170102602</c:v>
                </c:pt>
                <c:pt idx="16189">
                  <c:v>2.9683960371741001</c:v>
                </c:pt>
                <c:pt idx="16190">
                  <c:v>2.9629168184304202</c:v>
                </c:pt>
                <c:pt idx="16191">
                  <c:v>2.9576715333870598</c:v>
                </c:pt>
                <c:pt idx="16192">
                  <c:v>2.9528817525750801</c:v>
                </c:pt>
                <c:pt idx="16193">
                  <c:v>2.94830437800419</c:v>
                </c:pt>
                <c:pt idx="16194">
                  <c:v>2.9440595433610102</c:v>
                </c:pt>
                <c:pt idx="16195">
                  <c:v>2.9400949465072101</c:v>
                </c:pt>
                <c:pt idx="16196">
                  <c:v>2.9364409131099398</c:v>
                </c:pt>
                <c:pt idx="16197">
                  <c:v>2.9310337709239498</c:v>
                </c:pt>
                <c:pt idx="16198">
                  <c:v>2.9279193874589402</c:v>
                </c:pt>
                <c:pt idx="16199">
                  <c:v>2.92502871383045</c:v>
                </c:pt>
                <c:pt idx="16200">
                  <c:v>2.9223348566462701</c:v>
                </c:pt>
                <c:pt idx="16201">
                  <c:v>2.9198058476232598</c:v>
                </c:pt>
                <c:pt idx="16202">
                  <c:v>2.9174286777508298</c:v>
                </c:pt>
                <c:pt idx="16203">
                  <c:v>2.9151610008480802</c:v>
                </c:pt>
                <c:pt idx="16204">
                  <c:v>2.9129740331113299</c:v>
                </c:pt>
                <c:pt idx="16205">
                  <c:v>2.9111943781460199</c:v>
                </c:pt>
                <c:pt idx="16206">
                  <c:v>2.9091146111158301</c:v>
                </c:pt>
                <c:pt idx="16207">
                  <c:v>2.9070591329398399</c:v>
                </c:pt>
                <c:pt idx="16208">
                  <c:v>2.90500261389644</c:v>
                </c:pt>
                <c:pt idx="16209">
                  <c:v>2.9029214454329599</c:v>
                </c:pt>
                <c:pt idx="16210">
                  <c:v>2.9008060482967499</c:v>
                </c:pt>
                <c:pt idx="16211">
                  <c:v>2.8986374151169398</c:v>
                </c:pt>
                <c:pt idx="16212">
                  <c:v>2.8964103077501</c:v>
                </c:pt>
                <c:pt idx="16213">
                  <c:v>2.8940432371533702</c:v>
                </c:pt>
                <c:pt idx="16214">
                  <c:v>2.8916773073470901</c:v>
                </c:pt>
                <c:pt idx="16215">
                  <c:v>2.8892207694457102</c:v>
                </c:pt>
                <c:pt idx="16216">
                  <c:v>2.8866894706758202</c:v>
                </c:pt>
                <c:pt idx="16217">
                  <c:v>2.8840947789123299</c:v>
                </c:pt>
                <c:pt idx="16218">
                  <c:v>2.8814062350877099</c:v>
                </c:pt>
                <c:pt idx="16219">
                  <c:v>2.8786749356893999</c:v>
                </c:pt>
                <c:pt idx="16220">
                  <c:v>2.8758612631553002</c:v>
                </c:pt>
                <c:pt idx="16221">
                  <c:v>2.87090238421567</c:v>
                </c:pt>
                <c:pt idx="16222">
                  <c:v>2.8683029693686399</c:v>
                </c:pt>
                <c:pt idx="16223">
                  <c:v>2.8656775497133702</c:v>
                </c:pt>
                <c:pt idx="16224">
                  <c:v>2.86275105822499</c:v>
                </c:pt>
                <c:pt idx="16225">
                  <c:v>2.8598427711133101</c:v>
                </c:pt>
                <c:pt idx="16226">
                  <c:v>2.8569290581095101</c:v>
                </c:pt>
                <c:pt idx="16227">
                  <c:v>2.8540406355817698</c:v>
                </c:pt>
                <c:pt idx="16228">
                  <c:v>2.8511831354098098</c:v>
                </c:pt>
                <c:pt idx="16229">
                  <c:v>2.84750055437428</c:v>
                </c:pt>
                <c:pt idx="16230">
                  <c:v>2.8447952732497299</c:v>
                </c:pt>
                <c:pt idx="16231">
                  <c:v>2.8421203798765502</c:v>
                </c:pt>
                <c:pt idx="16232">
                  <c:v>2.8395430904675698</c:v>
                </c:pt>
                <c:pt idx="16233">
                  <c:v>2.8370674495540298</c:v>
                </c:pt>
                <c:pt idx="16234">
                  <c:v>2.8347053678077501</c:v>
                </c:pt>
                <c:pt idx="16235">
                  <c:v>2.8324868300384098</c:v>
                </c:pt>
                <c:pt idx="16236">
                  <c:v>2.8304074117740199</c:v>
                </c:pt>
                <c:pt idx="16237">
                  <c:v>2.8294797173169499</c:v>
                </c:pt>
                <c:pt idx="16238">
                  <c:v>2.8277411496418501</c:v>
                </c:pt>
                <c:pt idx="16239">
                  <c:v>2.8261998760949898</c:v>
                </c:pt>
                <c:pt idx="16240">
                  <c:v>2.82492696963874</c:v>
                </c:pt>
                <c:pt idx="16241">
                  <c:v>2.8238408708307401</c:v>
                </c:pt>
                <c:pt idx="16242">
                  <c:v>2.8230411943246101</c:v>
                </c:pt>
                <c:pt idx="16243">
                  <c:v>2.8225738995568599</c:v>
                </c:pt>
                <c:pt idx="16244">
                  <c:v>2.8223071347153699</c:v>
                </c:pt>
                <c:pt idx="16245">
                  <c:v>2.8274167707036502</c:v>
                </c:pt>
                <c:pt idx="16246">
                  <c:v>2.8277233333823499</c:v>
                </c:pt>
                <c:pt idx="16247">
                  <c:v>2.8284787626102399</c:v>
                </c:pt>
                <c:pt idx="16248">
                  <c:v>2.8295552773778199</c:v>
                </c:pt>
                <c:pt idx="16249">
                  <c:v>2.8309767355724298</c:v>
                </c:pt>
                <c:pt idx="16250">
                  <c:v>2.8327040345813201</c:v>
                </c:pt>
                <c:pt idx="16251">
                  <c:v>2.8346570024974098</c:v>
                </c:pt>
                <c:pt idx="16252">
                  <c:v>2.8369488118840498</c:v>
                </c:pt>
                <c:pt idx="16253">
                  <c:v>2.8492733543696001</c:v>
                </c:pt>
                <c:pt idx="16254">
                  <c:v>2.8518364687976798</c:v>
                </c:pt>
                <c:pt idx="16255">
                  <c:v>2.8547496583044198</c:v>
                </c:pt>
                <c:pt idx="16256">
                  <c:v>2.8579104174083998</c:v>
                </c:pt>
                <c:pt idx="16257">
                  <c:v>2.8612445390605101</c:v>
                </c:pt>
                <c:pt idx="16258">
                  <c:v>2.8646791149521</c:v>
                </c:pt>
                <c:pt idx="16259">
                  <c:v>2.86817802319724</c:v>
                </c:pt>
                <c:pt idx="16260">
                  <c:v>2.8714393982589201</c:v>
                </c:pt>
                <c:pt idx="16261">
                  <c:v>2.8870464878971802</c:v>
                </c:pt>
                <c:pt idx="16262">
                  <c:v>2.8899991832395302</c:v>
                </c:pt>
                <c:pt idx="16263">
                  <c:v>2.8933867536667601</c:v>
                </c:pt>
                <c:pt idx="16264">
                  <c:v>2.8966416953644298</c:v>
                </c:pt>
                <c:pt idx="16265">
                  <c:v>2.8997217224723499</c:v>
                </c:pt>
                <c:pt idx="16266">
                  <c:v>2.9025208863318599</c:v>
                </c:pt>
                <c:pt idx="16267">
                  <c:v>2.90513897071191</c:v>
                </c:pt>
                <c:pt idx="16268">
                  <c:v>2.90724597118894</c:v>
                </c:pt>
                <c:pt idx="16269">
                  <c:v>2.9179834877131601</c:v>
                </c:pt>
                <c:pt idx="16270">
                  <c:v>2.9193920858268898</c:v>
                </c:pt>
                <c:pt idx="16271">
                  <c:v>2.9205351446310299</c:v>
                </c:pt>
                <c:pt idx="16272">
                  <c:v>2.9212246631581502</c:v>
                </c:pt>
                <c:pt idx="16273">
                  <c:v>2.9214285805736102</c:v>
                </c:pt>
                <c:pt idx="16274">
                  <c:v>2.9209606258137799</c:v>
                </c:pt>
                <c:pt idx="16275">
                  <c:v>2.9200794978710198</c:v>
                </c:pt>
                <c:pt idx="16276">
                  <c:v>2.91864383991151</c:v>
                </c:pt>
                <c:pt idx="16277">
                  <c:v>2.9174177422513199</c:v>
                </c:pt>
                <c:pt idx="16278">
                  <c:v>2.9147872817317801</c:v>
                </c:pt>
                <c:pt idx="16279">
                  <c:v>2.91160732136137</c:v>
                </c:pt>
                <c:pt idx="16280">
                  <c:v>2.9077971591938998</c:v>
                </c:pt>
                <c:pt idx="16281">
                  <c:v>2.9034797053147199</c:v>
                </c:pt>
                <c:pt idx="16282">
                  <c:v>2.8987365614807898</c:v>
                </c:pt>
                <c:pt idx="16283">
                  <c:v>2.8933922000007999</c:v>
                </c:pt>
                <c:pt idx="16284">
                  <c:v>2.8876397733203398</c:v>
                </c:pt>
                <c:pt idx="16285">
                  <c:v>2.8742795302616999</c:v>
                </c:pt>
                <c:pt idx="16286">
                  <c:v>2.86802565266431</c:v>
                </c:pt>
                <c:pt idx="16287">
                  <c:v>2.8613275015064099</c:v>
                </c:pt>
                <c:pt idx="16288">
                  <c:v>2.8546680108394802</c:v>
                </c:pt>
                <c:pt idx="16289">
                  <c:v>2.84773282278152</c:v>
                </c:pt>
                <c:pt idx="16290">
                  <c:v>2.8407482931323398</c:v>
                </c:pt>
                <c:pt idx="16291">
                  <c:v>2.8338347620610902</c:v>
                </c:pt>
                <c:pt idx="16292">
                  <c:v>2.8270698562569301</c:v>
                </c:pt>
                <c:pt idx="16293">
                  <c:v>2.8125279206729901</c:v>
                </c:pt>
                <c:pt idx="16294">
                  <c:v>2.8065046083362599</c:v>
                </c:pt>
                <c:pt idx="16295">
                  <c:v>2.8008380474465802</c:v>
                </c:pt>
                <c:pt idx="16296">
                  <c:v>2.7955092089962799</c:v>
                </c:pt>
                <c:pt idx="16297">
                  <c:v>2.7906857200957602</c:v>
                </c:pt>
                <c:pt idx="16298">
                  <c:v>2.7864699261743202</c:v>
                </c:pt>
                <c:pt idx="16299">
                  <c:v>2.782910128922</c:v>
                </c:pt>
                <c:pt idx="16300">
                  <c:v>2.7800057373115701</c:v>
                </c:pt>
                <c:pt idx="16301">
                  <c:v>2.7780445500475901</c:v>
                </c:pt>
                <c:pt idx="16302">
                  <c:v>2.7765546385068798</c:v>
                </c:pt>
                <c:pt idx="16303">
                  <c:v>2.7758772698692602</c:v>
                </c:pt>
                <c:pt idx="16304">
                  <c:v>2.7759251704309702</c:v>
                </c:pt>
                <c:pt idx="16305">
                  <c:v>2.77667290476669</c:v>
                </c:pt>
                <c:pt idx="16306">
                  <c:v>2.7780822451125702</c:v>
                </c:pt>
                <c:pt idx="16307">
                  <c:v>2.7801034777568301</c:v>
                </c:pt>
                <c:pt idx="16308">
                  <c:v>2.7826087521372398</c:v>
                </c:pt>
                <c:pt idx="16309">
                  <c:v>2.7956189364970201</c:v>
                </c:pt>
                <c:pt idx="16310">
                  <c:v>2.7985912448512602</c:v>
                </c:pt>
                <c:pt idx="16311">
                  <c:v>2.8023024410157702</c:v>
                </c:pt>
                <c:pt idx="16312">
                  <c:v>2.80625835994663</c:v>
                </c:pt>
                <c:pt idx="16313">
                  <c:v>2.8103030723777902</c:v>
                </c:pt>
                <c:pt idx="16314">
                  <c:v>2.81441763773178</c:v>
                </c:pt>
                <c:pt idx="16315">
                  <c:v>2.8180989846236502</c:v>
                </c:pt>
                <c:pt idx="16316">
                  <c:v>2.8219530086372502</c:v>
                </c:pt>
                <c:pt idx="16317">
                  <c:v>2.83636478027289</c:v>
                </c:pt>
                <c:pt idx="16318">
                  <c:v>2.8393927021776002</c:v>
                </c:pt>
                <c:pt idx="16319">
                  <c:v>2.8422366005061699</c:v>
                </c:pt>
                <c:pt idx="16320">
                  <c:v>2.8446048550118799</c:v>
                </c:pt>
                <c:pt idx="16321">
                  <c:v>2.8462799480823802</c:v>
                </c:pt>
                <c:pt idx="16322">
                  <c:v>2.84747751559645</c:v>
                </c:pt>
                <c:pt idx="16323">
                  <c:v>2.84802878546463</c:v>
                </c:pt>
                <c:pt idx="16324">
                  <c:v>2.8479279685791399</c:v>
                </c:pt>
                <c:pt idx="16325">
                  <c:v>2.8494511196580801</c:v>
                </c:pt>
                <c:pt idx="16326">
                  <c:v>2.8479676205515299</c:v>
                </c:pt>
                <c:pt idx="16327">
                  <c:v>2.8458649317932601</c:v>
                </c:pt>
                <c:pt idx="16328">
                  <c:v>2.8431504576154301</c:v>
                </c:pt>
                <c:pt idx="16329">
                  <c:v>2.8399026772751501</c:v>
                </c:pt>
                <c:pt idx="16330">
                  <c:v>2.8361502713428299</c:v>
                </c:pt>
                <c:pt idx="16331">
                  <c:v>2.8319852488905899</c:v>
                </c:pt>
                <c:pt idx="16332">
                  <c:v>2.8274889699343499</c:v>
                </c:pt>
                <c:pt idx="16333">
                  <c:v>2.8177114827529799</c:v>
                </c:pt>
                <c:pt idx="16334">
                  <c:v>2.8131060269690602</c:v>
                </c:pt>
                <c:pt idx="16335">
                  <c:v>2.8082040974868701</c:v>
                </c:pt>
                <c:pt idx="16336">
                  <c:v>2.80337707356452</c:v>
                </c:pt>
                <c:pt idx="16337">
                  <c:v>2.7986428903519598</c:v>
                </c:pt>
                <c:pt idx="16338">
                  <c:v>2.7941712183946601</c:v>
                </c:pt>
                <c:pt idx="16339">
                  <c:v>2.7900206560208298</c:v>
                </c:pt>
                <c:pt idx="16340">
                  <c:v>2.7863107763350499</c:v>
                </c:pt>
                <c:pt idx="16341">
                  <c:v>2.7814327487606101</c:v>
                </c:pt>
                <c:pt idx="16342">
                  <c:v>2.7788519803395402</c:v>
                </c:pt>
                <c:pt idx="16343">
                  <c:v>2.7769018362929101</c:v>
                </c:pt>
                <c:pt idx="16344">
                  <c:v>2.7756555009218702</c:v>
                </c:pt>
                <c:pt idx="16345">
                  <c:v>2.7752118301141202</c:v>
                </c:pt>
                <c:pt idx="16346">
                  <c:v>2.7756142385849998</c:v>
                </c:pt>
                <c:pt idx="16347">
                  <c:v>2.77671967696197</c:v>
                </c:pt>
                <c:pt idx="16348">
                  <c:v>2.7789373113450502</c:v>
                </c:pt>
                <c:pt idx="16349">
                  <c:v>2.79235105149308</c:v>
                </c:pt>
                <c:pt idx="16350">
                  <c:v>2.79579968647987</c:v>
                </c:pt>
                <c:pt idx="16351">
                  <c:v>2.8005731735482202</c:v>
                </c:pt>
                <c:pt idx="16352">
                  <c:v>2.8057860911591601</c:v>
                </c:pt>
                <c:pt idx="16353">
                  <c:v>2.8121428145971299</c:v>
                </c:pt>
                <c:pt idx="16354">
                  <c:v>2.8188340182134</c:v>
                </c:pt>
                <c:pt idx="16355">
                  <c:v>2.8264941928787102</c:v>
                </c:pt>
                <c:pt idx="16356">
                  <c:v>2.8348009735412898</c:v>
                </c:pt>
                <c:pt idx="16357">
                  <c:v>2.8659410990841598</c:v>
                </c:pt>
                <c:pt idx="16358">
                  <c:v>2.8742770421343402</c:v>
                </c:pt>
                <c:pt idx="16359">
                  <c:v>2.8840952495877201</c:v>
                </c:pt>
                <c:pt idx="16360">
                  <c:v>2.8942028909320698</c:v>
                </c:pt>
                <c:pt idx="16361">
                  <c:v>2.90486612182971</c:v>
                </c:pt>
                <c:pt idx="16362">
                  <c:v>2.9159462510728198</c:v>
                </c:pt>
                <c:pt idx="16363">
                  <c:v>2.9273415800398701</c:v>
                </c:pt>
                <c:pt idx="16364">
                  <c:v>2.9390343632709</c:v>
                </c:pt>
                <c:pt idx="16365">
                  <c:v>2.97951034642261</c:v>
                </c:pt>
                <c:pt idx="16366">
                  <c:v>2.9905158343876899</c:v>
                </c:pt>
                <c:pt idx="16367">
                  <c:v>3.0030837635819201</c:v>
                </c:pt>
                <c:pt idx="16368">
                  <c:v>3.0155511281626599</c:v>
                </c:pt>
                <c:pt idx="16369">
                  <c:v>3.0289626227701398</c:v>
                </c:pt>
                <c:pt idx="16370">
                  <c:v>3.0419495113922599</c:v>
                </c:pt>
                <c:pt idx="16371">
                  <c:v>3.0556724911290001</c:v>
                </c:pt>
                <c:pt idx="16372">
                  <c:v>3.06966758290549</c:v>
                </c:pt>
                <c:pt idx="16373">
                  <c:v>3.1170619195156002</c:v>
                </c:pt>
                <c:pt idx="16374">
                  <c:v>3.1305570350107201</c:v>
                </c:pt>
                <c:pt idx="16375">
                  <c:v>3.1445383875000399</c:v>
                </c:pt>
                <c:pt idx="16376">
                  <c:v>3.1595089520238302</c:v>
                </c:pt>
                <c:pt idx="16377">
                  <c:v>3.1746791264436398</c:v>
                </c:pt>
                <c:pt idx="16378">
                  <c:v>3.1899157214717699</c:v>
                </c:pt>
                <c:pt idx="16379">
                  <c:v>3.2052760316419402</c:v>
                </c:pt>
                <c:pt idx="16380">
                  <c:v>3.2207104625909202</c:v>
                </c:pt>
                <c:pt idx="16381">
                  <c:v>3.2717184029220401</c:v>
                </c:pt>
                <c:pt idx="16382">
                  <c:v>3.2862235325560398</c:v>
                </c:pt>
                <c:pt idx="16383">
                  <c:v>3.3010819296299001</c:v>
                </c:pt>
                <c:pt idx="16384">
                  <c:v>3.3159565639211102</c:v>
                </c:pt>
                <c:pt idx="16385">
                  <c:v>3.3306128146586</c:v>
                </c:pt>
                <c:pt idx="16386">
                  <c:v>3.3441299396119</c:v>
                </c:pt>
                <c:pt idx="16387">
                  <c:v>3.3582341661338599</c:v>
                </c:pt>
                <c:pt idx="16388">
                  <c:v>3.3713504028258798</c:v>
                </c:pt>
                <c:pt idx="16389">
                  <c:v>3.4155752682799898</c:v>
                </c:pt>
                <c:pt idx="16390">
                  <c:v>3.4280947278114602</c:v>
                </c:pt>
                <c:pt idx="16391">
                  <c:v>3.43930912353858</c:v>
                </c:pt>
                <c:pt idx="16392">
                  <c:v>3.4505283317206601</c:v>
                </c:pt>
                <c:pt idx="16393">
                  <c:v>3.46024073051277</c:v>
                </c:pt>
                <c:pt idx="16394">
                  <c:v>3.4699706620296999</c:v>
                </c:pt>
                <c:pt idx="16395">
                  <c:v>3.4790207815407199</c:v>
                </c:pt>
                <c:pt idx="16396">
                  <c:v>3.4874043554529202</c:v>
                </c:pt>
                <c:pt idx="16397">
                  <c:v>3.51817730035367</c:v>
                </c:pt>
                <c:pt idx="16398">
                  <c:v>3.5248779781058501</c:v>
                </c:pt>
                <c:pt idx="16399">
                  <c:v>3.53110791948043</c:v>
                </c:pt>
                <c:pt idx="16400">
                  <c:v>3.5373585133924501</c:v>
                </c:pt>
                <c:pt idx="16401">
                  <c:v>3.54321183327809</c:v>
                </c:pt>
                <c:pt idx="16402">
                  <c:v>3.54871953086018</c:v>
                </c:pt>
                <c:pt idx="16403">
                  <c:v>3.55393396481325</c:v>
                </c:pt>
                <c:pt idx="16404">
                  <c:v>3.5589804084505099</c:v>
                </c:pt>
                <c:pt idx="16405">
                  <c:v>3.5809326579785399</c:v>
                </c:pt>
                <c:pt idx="16406">
                  <c:v>3.5849424242005798</c:v>
                </c:pt>
                <c:pt idx="16407">
                  <c:v>3.5896778897112802</c:v>
                </c:pt>
                <c:pt idx="16408">
                  <c:v>3.5944238636933799</c:v>
                </c:pt>
                <c:pt idx="16409">
                  <c:v>3.5992111110866798</c:v>
                </c:pt>
                <c:pt idx="16410">
                  <c:v>3.6041412721078898</c:v>
                </c:pt>
                <c:pt idx="16411">
                  <c:v>3.6091544489596799</c:v>
                </c:pt>
                <c:pt idx="16412">
                  <c:v>3.6142584440763499</c:v>
                </c:pt>
                <c:pt idx="16413">
                  <c:v>3.6359104582595299</c:v>
                </c:pt>
                <c:pt idx="16414">
                  <c:v>3.6404881966958</c:v>
                </c:pt>
                <c:pt idx="16415">
                  <c:v>3.6458688090350901</c:v>
                </c:pt>
                <c:pt idx="16416">
                  <c:v>3.65128226160392</c:v>
                </c:pt>
                <c:pt idx="16417">
                  <c:v>3.6567728296132298</c:v>
                </c:pt>
                <c:pt idx="16418">
                  <c:v>3.6622164312056098</c:v>
                </c:pt>
                <c:pt idx="16419">
                  <c:v>3.6672083601595</c:v>
                </c:pt>
                <c:pt idx="16420">
                  <c:v>3.6723988921410302</c:v>
                </c:pt>
                <c:pt idx="16421">
                  <c:v>3.6919706414623801</c:v>
                </c:pt>
                <c:pt idx="16422">
                  <c:v>3.6962611377797399</c:v>
                </c:pt>
                <c:pt idx="16423">
                  <c:v>3.7005120121673198</c:v>
                </c:pt>
                <c:pt idx="16424">
                  <c:v>3.7042715649116</c:v>
                </c:pt>
                <c:pt idx="16425">
                  <c:v>3.7074721686605301</c:v>
                </c:pt>
                <c:pt idx="16426">
                  <c:v>3.7098506755456202</c:v>
                </c:pt>
                <c:pt idx="16427">
                  <c:v>3.71175997193115</c:v>
                </c:pt>
                <c:pt idx="16428">
                  <c:v>3.7128501684827202</c:v>
                </c:pt>
                <c:pt idx="16429">
                  <c:v>3.7183876038849299</c:v>
                </c:pt>
                <c:pt idx="16430">
                  <c:v>3.71771451838443</c:v>
                </c:pt>
                <c:pt idx="16431">
                  <c:v>3.71626301549066</c:v>
                </c:pt>
                <c:pt idx="16432">
                  <c:v>3.71386611670086</c:v>
                </c:pt>
                <c:pt idx="16433">
                  <c:v>3.71050150808487</c:v>
                </c:pt>
                <c:pt idx="16434">
                  <c:v>3.7062544585062902</c:v>
                </c:pt>
                <c:pt idx="16435">
                  <c:v>3.7009353476796898</c:v>
                </c:pt>
                <c:pt idx="16436">
                  <c:v>3.6947817511268402</c:v>
                </c:pt>
                <c:pt idx="16437">
                  <c:v>3.6791513488124301</c:v>
                </c:pt>
                <c:pt idx="16438">
                  <c:v>3.67176075449937</c:v>
                </c:pt>
                <c:pt idx="16439">
                  <c:v>3.6632051235232899</c:v>
                </c:pt>
                <c:pt idx="16440">
                  <c:v>3.6539240204725498</c:v>
                </c:pt>
                <c:pt idx="16441">
                  <c:v>3.6439816767112498</c:v>
                </c:pt>
                <c:pt idx="16442">
                  <c:v>3.6335257681097901</c:v>
                </c:pt>
                <c:pt idx="16443">
                  <c:v>3.6226642350167402</c:v>
                </c:pt>
                <c:pt idx="16444">
                  <c:v>3.6116835349901302</c:v>
                </c:pt>
                <c:pt idx="16445">
                  <c:v>3.5822367187906701</c:v>
                </c:pt>
                <c:pt idx="16446">
                  <c:v>3.5707291326715902</c:v>
                </c:pt>
                <c:pt idx="16447">
                  <c:v>3.5586130088274701</c:v>
                </c:pt>
                <c:pt idx="16448">
                  <c:v>3.5463422133016</c:v>
                </c:pt>
                <c:pt idx="16449">
                  <c:v>3.5343870973871598</c:v>
                </c:pt>
                <c:pt idx="16450">
                  <c:v>3.5219100009903901</c:v>
                </c:pt>
                <c:pt idx="16451">
                  <c:v>3.5095186552219499</c:v>
                </c:pt>
                <c:pt idx="16452">
                  <c:v>3.4969334860161099</c:v>
                </c:pt>
                <c:pt idx="16453">
                  <c:v>3.4643749133208002</c:v>
                </c:pt>
                <c:pt idx="16454">
                  <c:v>3.4522311887916399</c:v>
                </c:pt>
                <c:pt idx="16455">
                  <c:v>3.4395752353867799</c:v>
                </c:pt>
                <c:pt idx="16456">
                  <c:v>3.42734039854219</c:v>
                </c:pt>
                <c:pt idx="16457">
                  <c:v>3.4145302372822801</c:v>
                </c:pt>
                <c:pt idx="16458">
                  <c:v>3.4017644005891401</c:v>
                </c:pt>
                <c:pt idx="16459">
                  <c:v>3.3886399336072199</c:v>
                </c:pt>
                <c:pt idx="16460">
                  <c:v>3.37529835950739</c:v>
                </c:pt>
                <c:pt idx="16461">
                  <c:v>3.33863720214462</c:v>
                </c:pt>
                <c:pt idx="16462">
                  <c:v>3.32570100537811</c:v>
                </c:pt>
                <c:pt idx="16463">
                  <c:v>3.3113135222198098</c:v>
                </c:pt>
                <c:pt idx="16464">
                  <c:v>3.2970280969345001</c:v>
                </c:pt>
                <c:pt idx="16465">
                  <c:v>3.2816735063562601</c:v>
                </c:pt>
                <c:pt idx="16466">
                  <c:v>3.2657221111464199</c:v>
                </c:pt>
                <c:pt idx="16467">
                  <c:v>3.24919002204145</c:v>
                </c:pt>
                <c:pt idx="16468">
                  <c:v>3.2320557465640398</c:v>
                </c:pt>
                <c:pt idx="16469">
                  <c:v>3.1832688993070399</c:v>
                </c:pt>
                <c:pt idx="16470">
                  <c:v>3.1655744588095698</c:v>
                </c:pt>
                <c:pt idx="16471">
                  <c:v>3.1474688254313898</c:v>
                </c:pt>
                <c:pt idx="16472">
                  <c:v>3.12777423188659</c:v>
                </c:pt>
                <c:pt idx="16473">
                  <c:v>3.1074243320600199</c:v>
                </c:pt>
                <c:pt idx="16474">
                  <c:v>3.0862830844755198</c:v>
                </c:pt>
                <c:pt idx="16475">
                  <c:v>3.0651261801180198</c:v>
                </c:pt>
                <c:pt idx="16476">
                  <c:v>3.0429759565710199</c:v>
                </c:pt>
                <c:pt idx="16477">
                  <c:v>2.9442357207260201</c:v>
                </c:pt>
                <c:pt idx="16478">
                  <c:v>2.9307110554671998</c:v>
                </c:pt>
                <c:pt idx="16479">
                  <c:v>2.9169987126897201</c:v>
                </c:pt>
                <c:pt idx="16480">
                  <c:v>2.8947663293113801</c:v>
                </c:pt>
                <c:pt idx="16481">
                  <c:v>2.8724372362795298</c:v>
                </c:pt>
                <c:pt idx="16482">
                  <c:v>2.8491439501561802</c:v>
                </c:pt>
                <c:pt idx="16483">
                  <c:v>2.82610705383581</c:v>
                </c:pt>
                <c:pt idx="16484">
                  <c:v>2.8028659934431102</c:v>
                </c:pt>
                <c:pt idx="16485">
                  <c:v>2.7383240450198798</c:v>
                </c:pt>
                <c:pt idx="16486">
                  <c:v>2.7164580047412401</c:v>
                </c:pt>
                <c:pt idx="16487">
                  <c:v>2.69483702098344</c:v>
                </c:pt>
                <c:pt idx="16488">
                  <c:v>2.67269686406628</c:v>
                </c:pt>
                <c:pt idx="16489">
                  <c:v>2.6509968342361598</c:v>
                </c:pt>
                <c:pt idx="16490">
                  <c:v>2.6297981251063201</c:v>
                </c:pt>
                <c:pt idx="16491">
                  <c:v>2.6095254374053698</c:v>
                </c:pt>
                <c:pt idx="16492">
                  <c:v>2.5895888520966799</c:v>
                </c:pt>
                <c:pt idx="16493">
                  <c:v>2.5360324356590001</c:v>
                </c:pt>
                <c:pt idx="16494">
                  <c:v>2.51902514157142</c:v>
                </c:pt>
                <c:pt idx="16495">
                  <c:v>2.5012848206984701</c:v>
                </c:pt>
                <c:pt idx="16496">
                  <c:v>2.4843912333590601</c:v>
                </c:pt>
                <c:pt idx="16497">
                  <c:v>2.4683595430243299</c:v>
                </c:pt>
                <c:pt idx="16498">
                  <c:v>2.4531995763640499</c:v>
                </c:pt>
                <c:pt idx="16499">
                  <c:v>2.43891372750132</c:v>
                </c:pt>
                <c:pt idx="16500">
                  <c:v>2.42618990140822</c:v>
                </c:pt>
                <c:pt idx="16501">
                  <c:v>2.39190605620561</c:v>
                </c:pt>
                <c:pt idx="16502">
                  <c:v>2.3801971541276101</c:v>
                </c:pt>
                <c:pt idx="16503">
                  <c:v>2.3697235602748701</c:v>
                </c:pt>
                <c:pt idx="16504">
                  <c:v>2.35967671115593</c:v>
                </c:pt>
                <c:pt idx="16505">
                  <c:v>2.3503888700797599</c:v>
                </c:pt>
                <c:pt idx="16506">
                  <c:v>2.3418734802882502</c:v>
                </c:pt>
                <c:pt idx="16507">
                  <c:v>2.3340427612385102</c:v>
                </c:pt>
                <c:pt idx="16508">
                  <c:v>2.32689515174141</c:v>
                </c:pt>
                <c:pt idx="16509">
                  <c:v>2.3097511748705002</c:v>
                </c:pt>
                <c:pt idx="16510">
                  <c:v>2.3039385861116801</c:v>
                </c:pt>
                <c:pt idx="16511">
                  <c:v>2.2986334744192001</c:v>
                </c:pt>
                <c:pt idx="16512">
                  <c:v>2.2935985937049801</c:v>
                </c:pt>
                <c:pt idx="16513">
                  <c:v>2.289053430903</c:v>
                </c:pt>
                <c:pt idx="16514">
                  <c:v>2.28471466765953</c:v>
                </c:pt>
                <c:pt idx="16515">
                  <c:v>2.28073183171557</c:v>
                </c:pt>
                <c:pt idx="16516">
                  <c:v>2.2768992900929801</c:v>
                </c:pt>
                <c:pt idx="16517">
                  <c:v>2.2673800594885698</c:v>
                </c:pt>
                <c:pt idx="16518">
                  <c:v>2.2637616736793902</c:v>
                </c:pt>
                <c:pt idx="16519">
                  <c:v>2.2602037103006198</c:v>
                </c:pt>
                <c:pt idx="16520">
                  <c:v>2.2565764661851802</c:v>
                </c:pt>
                <c:pt idx="16521">
                  <c:v>2.2529283818586698</c:v>
                </c:pt>
                <c:pt idx="16522">
                  <c:v>2.2491082843316001</c:v>
                </c:pt>
                <c:pt idx="16523">
                  <c:v>2.2451824795605702</c:v>
                </c:pt>
                <c:pt idx="16524">
                  <c:v>2.24110948427739</c:v>
                </c:pt>
                <c:pt idx="16525">
                  <c:v>2.2297195434801802</c:v>
                </c:pt>
                <c:pt idx="16526">
                  <c:v>2.2252555281914401</c:v>
                </c:pt>
                <c:pt idx="16527">
                  <c:v>2.2205198488420899</c:v>
                </c:pt>
                <c:pt idx="16528">
                  <c:v>2.21545605697374</c:v>
                </c:pt>
                <c:pt idx="16529">
                  <c:v>2.2103901922807001</c:v>
                </c:pt>
                <c:pt idx="16530">
                  <c:v>2.2049707981908999</c:v>
                </c:pt>
                <c:pt idx="16531">
                  <c:v>2.19962115863903</c:v>
                </c:pt>
                <c:pt idx="16532">
                  <c:v>2.1941486078115799</c:v>
                </c:pt>
                <c:pt idx="16533">
                  <c:v>2.17968513199872</c:v>
                </c:pt>
                <c:pt idx="16534">
                  <c:v>2.1743620599793001</c:v>
                </c:pt>
                <c:pt idx="16535">
                  <c:v>2.1689278071015501</c:v>
                </c:pt>
                <c:pt idx="16536">
                  <c:v>2.1636732442720898</c:v>
                </c:pt>
                <c:pt idx="16537">
                  <c:v>2.1586713401248798</c:v>
                </c:pt>
                <c:pt idx="16538">
                  <c:v>2.1541783529027301</c:v>
                </c:pt>
                <c:pt idx="16539">
                  <c:v>2.14994449810865</c:v>
                </c:pt>
                <c:pt idx="16540">
                  <c:v>2.1462317872464398</c:v>
                </c:pt>
                <c:pt idx="16541">
                  <c:v>2.1395014297391799</c:v>
                </c:pt>
                <c:pt idx="16542">
                  <c:v>2.1371450594476902</c:v>
                </c:pt>
                <c:pt idx="16543">
                  <c:v>2.1355225728146801</c:v>
                </c:pt>
                <c:pt idx="16544">
                  <c:v>2.1347389998303199</c:v>
                </c:pt>
                <c:pt idx="16545">
                  <c:v>2.1349148469551</c:v>
                </c:pt>
                <c:pt idx="16546">
                  <c:v>2.13613163634724</c:v>
                </c:pt>
                <c:pt idx="16547">
                  <c:v>2.1383772833991399</c:v>
                </c:pt>
                <c:pt idx="16548">
                  <c:v>2.14174252780712</c:v>
                </c:pt>
                <c:pt idx="16549">
                  <c:v>2.1578574947918501</c:v>
                </c:pt>
                <c:pt idx="16550">
                  <c:v>2.1629519531874402</c:v>
                </c:pt>
                <c:pt idx="16551">
                  <c:v>2.1698966808989</c:v>
                </c:pt>
                <c:pt idx="16552">
                  <c:v>2.1780398252909001</c:v>
                </c:pt>
                <c:pt idx="16553">
                  <c:v>2.1874345447646402</c:v>
                </c:pt>
                <c:pt idx="16554">
                  <c:v>2.19802235809534</c:v>
                </c:pt>
                <c:pt idx="16555">
                  <c:v>2.20926233791787</c:v>
                </c:pt>
                <c:pt idx="16556">
                  <c:v>2.22224027108977</c:v>
                </c:pt>
                <c:pt idx="16557">
                  <c:v>2.2673134668456201</c:v>
                </c:pt>
                <c:pt idx="16558">
                  <c:v>2.2815420086237301</c:v>
                </c:pt>
                <c:pt idx="16559">
                  <c:v>2.2975194267488099</c:v>
                </c:pt>
                <c:pt idx="16560">
                  <c:v>2.31500326442695</c:v>
                </c:pt>
                <c:pt idx="16561">
                  <c:v>2.33252964685756</c:v>
                </c:pt>
                <c:pt idx="16562">
                  <c:v>2.3517708442170702</c:v>
                </c:pt>
                <c:pt idx="16563">
                  <c:v>2.37114627471919</c:v>
                </c:pt>
                <c:pt idx="16564">
                  <c:v>2.3907476193377901</c:v>
                </c:pt>
                <c:pt idx="16565">
                  <c:v>2.4561360184511698</c:v>
                </c:pt>
                <c:pt idx="16566">
                  <c:v>2.4767634585392102</c:v>
                </c:pt>
                <c:pt idx="16567">
                  <c:v>2.4988589959313301</c:v>
                </c:pt>
                <c:pt idx="16568">
                  <c:v>2.5201310819764</c:v>
                </c:pt>
                <c:pt idx="16569">
                  <c:v>2.54167510599471</c:v>
                </c:pt>
                <c:pt idx="16570">
                  <c:v>2.5647505508919002</c:v>
                </c:pt>
                <c:pt idx="16571">
                  <c:v>2.5865139433872302</c:v>
                </c:pt>
                <c:pt idx="16572">
                  <c:v>2.6094659375339799</c:v>
                </c:pt>
                <c:pt idx="16573">
                  <c:v>2.6811444321993898</c:v>
                </c:pt>
                <c:pt idx="16574">
                  <c:v>2.7024835665172202</c:v>
                </c:pt>
                <c:pt idx="16575">
                  <c:v>2.7247591446725701</c:v>
                </c:pt>
                <c:pt idx="16576">
                  <c:v>2.74683144306703</c:v>
                </c:pt>
                <c:pt idx="16577">
                  <c:v>2.7676993016460298</c:v>
                </c:pt>
                <c:pt idx="16578">
                  <c:v>2.7894251657238298</c:v>
                </c:pt>
                <c:pt idx="16579">
                  <c:v>2.8110210664307602</c:v>
                </c:pt>
                <c:pt idx="16580">
                  <c:v>2.8324828965680999</c:v>
                </c:pt>
                <c:pt idx="16581">
                  <c:v>2.9020659073033599</c:v>
                </c:pt>
                <c:pt idx="16582">
                  <c:v>2.9220414081517099</c:v>
                </c:pt>
                <c:pt idx="16583">
                  <c:v>2.94180568791732</c:v>
                </c:pt>
                <c:pt idx="16584">
                  <c:v>2.9625467347888899</c:v>
                </c:pt>
                <c:pt idx="16585">
                  <c:v>2.9835650169033801</c:v>
                </c:pt>
                <c:pt idx="16586">
                  <c:v>3.00345586583264</c:v>
                </c:pt>
                <c:pt idx="16587">
                  <c:v>3.0247194342934201</c:v>
                </c:pt>
                <c:pt idx="16588">
                  <c:v>3.04449367269557</c:v>
                </c:pt>
                <c:pt idx="16589">
                  <c:v>3.1120482797753302</c:v>
                </c:pt>
                <c:pt idx="16590">
                  <c:v>3.1310355776068399</c:v>
                </c:pt>
                <c:pt idx="16591">
                  <c:v>3.15156272212743</c:v>
                </c:pt>
                <c:pt idx="16592">
                  <c:v>3.1720800085380598</c:v>
                </c:pt>
                <c:pt idx="16593">
                  <c:v>3.19257637085461</c:v>
                </c:pt>
                <c:pt idx="16594">
                  <c:v>3.2130386797054502</c:v>
                </c:pt>
                <c:pt idx="16595">
                  <c:v>3.2324983115837802</c:v>
                </c:pt>
                <c:pt idx="16596">
                  <c:v>3.2529344447448798</c:v>
                </c:pt>
                <c:pt idx="16597">
                  <c:v>3.3206673541546299</c:v>
                </c:pt>
                <c:pt idx="16598">
                  <c:v>3.3395009416925201</c:v>
                </c:pt>
                <c:pt idx="16599">
                  <c:v>3.35965851577902</c:v>
                </c:pt>
                <c:pt idx="16600">
                  <c:v>3.3795550132895502</c:v>
                </c:pt>
                <c:pt idx="16601">
                  <c:v>3.3992725887642399</c:v>
                </c:pt>
                <c:pt idx="16602">
                  <c:v>3.4176143950557201</c:v>
                </c:pt>
                <c:pt idx="16603">
                  <c:v>3.4365162018208499</c:v>
                </c:pt>
                <c:pt idx="16604">
                  <c:v>3.4550574289142699</c:v>
                </c:pt>
                <c:pt idx="16605">
                  <c:v>3.5146818847389598</c:v>
                </c:pt>
                <c:pt idx="16606">
                  <c:v>3.53109535770606</c:v>
                </c:pt>
                <c:pt idx="16607">
                  <c:v>3.5478718236989901</c:v>
                </c:pt>
                <c:pt idx="16608">
                  <c:v>3.56308914112895</c:v>
                </c:pt>
                <c:pt idx="16609">
                  <c:v>3.57839867296327</c:v>
                </c:pt>
                <c:pt idx="16610">
                  <c:v>3.5929930187335399</c:v>
                </c:pt>
                <c:pt idx="16611">
                  <c:v>3.6067900906771402</c:v>
                </c:pt>
                <c:pt idx="16612">
                  <c:v>3.6197806861368398</c:v>
                </c:pt>
                <c:pt idx="16613">
                  <c:v>3.6618041024785399</c:v>
                </c:pt>
                <c:pt idx="16614">
                  <c:v>3.67246696838051</c:v>
                </c:pt>
                <c:pt idx="16615">
                  <c:v>3.6825111044174901</c:v>
                </c:pt>
                <c:pt idx="16616">
                  <c:v>3.6921850487139101</c:v>
                </c:pt>
                <c:pt idx="16617">
                  <c:v>3.7010252381602702</c:v>
                </c:pt>
                <c:pt idx="16618">
                  <c:v>3.7091395962632201</c:v>
                </c:pt>
                <c:pt idx="16619">
                  <c:v>3.7160068843198499</c:v>
                </c:pt>
                <c:pt idx="16620">
                  <c:v>3.7225794577308302</c:v>
                </c:pt>
                <c:pt idx="16621">
                  <c:v>3.74661800349709</c:v>
                </c:pt>
                <c:pt idx="16622">
                  <c:v>3.7512950462841799</c:v>
                </c:pt>
                <c:pt idx="16623">
                  <c:v>3.7556765057320201</c:v>
                </c:pt>
                <c:pt idx="16624">
                  <c:v>3.7594202326281598</c:v>
                </c:pt>
                <c:pt idx="16625">
                  <c:v>3.76226375895398</c:v>
                </c:pt>
                <c:pt idx="16626">
                  <c:v>3.7648486829593901</c:v>
                </c:pt>
                <c:pt idx="16627">
                  <c:v>3.7668498992239901</c:v>
                </c:pt>
                <c:pt idx="16628">
                  <c:v>3.7683864509729501</c:v>
                </c:pt>
                <c:pt idx="16629">
                  <c:v>3.7796894256261799</c:v>
                </c:pt>
                <c:pt idx="16630">
                  <c:v>3.7802111624919799</c:v>
                </c:pt>
                <c:pt idx="16631">
                  <c:v>3.7805332441188599</c:v>
                </c:pt>
                <c:pt idx="16632">
                  <c:v>3.7809392017796601</c:v>
                </c:pt>
                <c:pt idx="16633">
                  <c:v>3.7811782928649702</c:v>
                </c:pt>
                <c:pt idx="16634">
                  <c:v>3.7814552094545801</c:v>
                </c:pt>
                <c:pt idx="16635">
                  <c:v>3.78182694210519</c:v>
                </c:pt>
                <c:pt idx="16636">
                  <c:v>3.78220358636728</c:v>
                </c:pt>
                <c:pt idx="16637">
                  <c:v>3.7930470893135202</c:v>
                </c:pt>
                <c:pt idx="16638">
                  <c:v>3.7944865355009898</c:v>
                </c:pt>
                <c:pt idx="16639">
                  <c:v>3.7963668011995102</c:v>
                </c:pt>
                <c:pt idx="16640">
                  <c:v>3.79855927586547</c:v>
                </c:pt>
                <c:pt idx="16641">
                  <c:v>3.8017758005308999</c:v>
                </c:pt>
                <c:pt idx="16642">
                  <c:v>3.8057521722695999</c:v>
                </c:pt>
                <c:pt idx="16643">
                  <c:v>3.8105496243919501</c:v>
                </c:pt>
                <c:pt idx="16644">
                  <c:v>3.81627595869627</c:v>
                </c:pt>
                <c:pt idx="16645">
                  <c:v>3.8432828174711098</c:v>
                </c:pt>
                <c:pt idx="16646">
                  <c:v>3.85050543568348</c:v>
                </c:pt>
                <c:pt idx="16647">
                  <c:v>3.85920557179145</c:v>
                </c:pt>
                <c:pt idx="16648">
                  <c:v>3.8682811701264099</c:v>
                </c:pt>
                <c:pt idx="16649">
                  <c:v>3.8791094323214002</c:v>
                </c:pt>
                <c:pt idx="16650">
                  <c:v>3.8899811065572898</c:v>
                </c:pt>
                <c:pt idx="16651">
                  <c:v>3.9016060923120301</c:v>
                </c:pt>
                <c:pt idx="16652">
                  <c:v>3.9147603637111699</c:v>
                </c:pt>
                <c:pt idx="16653">
                  <c:v>3.96225179965051</c:v>
                </c:pt>
                <c:pt idx="16654">
                  <c:v>3.9751315912020901</c:v>
                </c:pt>
                <c:pt idx="16655">
                  <c:v>3.9906469675227698</c:v>
                </c:pt>
                <c:pt idx="16656">
                  <c:v>4.0055899200946303</c:v>
                </c:pt>
                <c:pt idx="16657">
                  <c:v>4.0211439402043299</c:v>
                </c:pt>
                <c:pt idx="16658">
                  <c:v>4.0366560762625197</c:v>
                </c:pt>
                <c:pt idx="16659">
                  <c:v>4.0526184525422</c:v>
                </c:pt>
                <c:pt idx="16660">
                  <c:v>4.0686584428775898</c:v>
                </c:pt>
                <c:pt idx="16661">
                  <c:v>4.1229319633614203</c:v>
                </c:pt>
                <c:pt idx="16662">
                  <c:v>4.1382635761495896</c:v>
                </c:pt>
                <c:pt idx="16663">
                  <c:v>4.1534374293442298</c:v>
                </c:pt>
                <c:pt idx="16664">
                  <c:v>4.1692233844477604</c:v>
                </c:pt>
                <c:pt idx="16665">
                  <c:v>4.1838563896471301</c:v>
                </c:pt>
                <c:pt idx="16666">
                  <c:v>4.1991337250985499</c:v>
                </c:pt>
                <c:pt idx="16667">
                  <c:v>4.2128913014930998</c:v>
                </c:pt>
                <c:pt idx="16668">
                  <c:v>4.2261197625538998</c:v>
                </c:pt>
                <c:pt idx="16669">
                  <c:v>4.2731793927035602</c:v>
                </c:pt>
                <c:pt idx="16670">
                  <c:v>4.2852183732873401</c:v>
                </c:pt>
                <c:pt idx="16671">
                  <c:v>4.2973861791027996</c:v>
                </c:pt>
                <c:pt idx="16672">
                  <c:v>4.3079402478884896</c:v>
                </c:pt>
                <c:pt idx="16673">
                  <c:v>4.3185354411646601</c:v>
                </c:pt>
                <c:pt idx="16674">
                  <c:v>4.3284769109193402</c:v>
                </c:pt>
                <c:pt idx="16675">
                  <c:v>4.3376806488363604</c:v>
                </c:pt>
                <c:pt idx="16676">
                  <c:v>4.3462283145165097</c:v>
                </c:pt>
                <c:pt idx="16677">
                  <c:v>4.3783028791563696</c:v>
                </c:pt>
                <c:pt idx="16678">
                  <c:v>4.3844695326204501</c:v>
                </c:pt>
                <c:pt idx="16679">
                  <c:v>4.3908613942769703</c:v>
                </c:pt>
                <c:pt idx="16680">
                  <c:v>4.39679208755991</c:v>
                </c:pt>
                <c:pt idx="16681">
                  <c:v>4.4020981826207599</c:v>
                </c:pt>
                <c:pt idx="16682">
                  <c:v>4.4067988789927703</c:v>
                </c:pt>
                <c:pt idx="16683">
                  <c:v>4.4108964254109599</c:v>
                </c:pt>
                <c:pt idx="16684">
                  <c:v>4.4144189720262599</c:v>
                </c:pt>
                <c:pt idx="16685">
                  <c:v>4.4315146089230302</c:v>
                </c:pt>
                <c:pt idx="16686">
                  <c:v>4.4332394871866301</c:v>
                </c:pt>
                <c:pt idx="16687">
                  <c:v>4.4348116400964797</c:v>
                </c:pt>
                <c:pt idx="16688">
                  <c:v>4.4358049755028102</c:v>
                </c:pt>
                <c:pt idx="16689">
                  <c:v>4.4360617080977196</c:v>
                </c:pt>
                <c:pt idx="16690">
                  <c:v>4.4356761315780204</c:v>
                </c:pt>
                <c:pt idx="16691">
                  <c:v>4.4344792764368801</c:v>
                </c:pt>
                <c:pt idx="16692">
                  <c:v>4.4325207968331002</c:v>
                </c:pt>
                <c:pt idx="16693">
                  <c:v>4.4319974836998401</c:v>
                </c:pt>
                <c:pt idx="16694">
                  <c:v>4.4282812825403903</c:v>
                </c:pt>
                <c:pt idx="16695">
                  <c:v>4.4236311880399803</c:v>
                </c:pt>
                <c:pt idx="16696">
                  <c:v>4.4180182909156196</c:v>
                </c:pt>
                <c:pt idx="16697">
                  <c:v>4.4113882026892703</c:v>
                </c:pt>
                <c:pt idx="16698">
                  <c:v>4.40353233315677</c:v>
                </c:pt>
                <c:pt idx="16699">
                  <c:v>4.3948324532583101</c:v>
                </c:pt>
                <c:pt idx="16700">
                  <c:v>4.3847531138713904</c:v>
                </c:pt>
                <c:pt idx="16701">
                  <c:v>4.3591381329850796</c:v>
                </c:pt>
                <c:pt idx="16702">
                  <c:v>4.3474390251686899</c:v>
                </c:pt>
                <c:pt idx="16703">
                  <c:v>4.3337541667647601</c:v>
                </c:pt>
                <c:pt idx="16704">
                  <c:v>4.31932646668775</c:v>
                </c:pt>
                <c:pt idx="16705">
                  <c:v>4.3029940274690102</c:v>
                </c:pt>
                <c:pt idx="16706">
                  <c:v>4.28621647908684</c:v>
                </c:pt>
                <c:pt idx="16707">
                  <c:v>4.26763605697281</c:v>
                </c:pt>
                <c:pt idx="16708">
                  <c:v>4.2485849006702399</c:v>
                </c:pt>
                <c:pt idx="16709">
                  <c:v>4.1943854228482298</c:v>
                </c:pt>
                <c:pt idx="16710">
                  <c:v>4.1736178958170003</c:v>
                </c:pt>
                <c:pt idx="16711">
                  <c:v>4.1510977182798596</c:v>
                </c:pt>
                <c:pt idx="16712">
                  <c:v>4.1289629336989799</c:v>
                </c:pt>
                <c:pt idx="16713">
                  <c:v>4.1049225395705102</c:v>
                </c:pt>
                <c:pt idx="16714">
                  <c:v>4.0803650378558496</c:v>
                </c:pt>
                <c:pt idx="16715">
                  <c:v>4.05533508133637</c:v>
                </c:pt>
                <c:pt idx="16716">
                  <c:v>4.0300862903354098</c:v>
                </c:pt>
                <c:pt idx="16717">
                  <c:v>3.9610218412952598</c:v>
                </c:pt>
                <c:pt idx="16718">
                  <c:v>3.9376826897739998</c:v>
                </c:pt>
                <c:pt idx="16719">
                  <c:v>3.9126059829878801</c:v>
                </c:pt>
                <c:pt idx="16720">
                  <c:v>3.8888856501048998</c:v>
                </c:pt>
                <c:pt idx="16721">
                  <c:v>3.8645302438656399</c:v>
                </c:pt>
                <c:pt idx="16722">
                  <c:v>3.8417967658391401</c:v>
                </c:pt>
                <c:pt idx="16723">
                  <c:v>3.8191846393407798</c:v>
                </c:pt>
                <c:pt idx="16724">
                  <c:v>3.7981267162488601</c:v>
                </c:pt>
                <c:pt idx="16725">
                  <c:v>3.7457371830031501</c:v>
                </c:pt>
                <c:pt idx="16726">
                  <c:v>3.7275776765392399</c:v>
                </c:pt>
                <c:pt idx="16727">
                  <c:v>3.7101260089130101</c:v>
                </c:pt>
                <c:pt idx="16728">
                  <c:v>3.69410228382129</c:v>
                </c:pt>
                <c:pt idx="16729">
                  <c:v>3.67952812167885</c:v>
                </c:pt>
                <c:pt idx="16730">
                  <c:v>3.6664714913574201</c:v>
                </c:pt>
                <c:pt idx="16731">
                  <c:v>3.6548409386482898</c:v>
                </c:pt>
                <c:pt idx="16732">
                  <c:v>3.64475921853303</c:v>
                </c:pt>
                <c:pt idx="16733">
                  <c:v>3.61380072374343</c:v>
                </c:pt>
                <c:pt idx="16734">
                  <c:v>3.60840703186958</c:v>
                </c:pt>
                <c:pt idx="16735">
                  <c:v>3.6036259233760402</c:v>
                </c:pt>
                <c:pt idx="16736">
                  <c:v>3.5987073123102702</c:v>
                </c:pt>
                <c:pt idx="16737">
                  <c:v>3.59478281438173</c:v>
                </c:pt>
                <c:pt idx="16738">
                  <c:v>3.5918622534703402</c:v>
                </c:pt>
                <c:pt idx="16739">
                  <c:v>3.5898559740104901</c:v>
                </c:pt>
                <c:pt idx="16740">
                  <c:v>3.58865781223512</c:v>
                </c:pt>
                <c:pt idx="16741">
                  <c:v>3.5920576118991798</c:v>
                </c:pt>
                <c:pt idx="16742">
                  <c:v>3.5920538036623899</c:v>
                </c:pt>
                <c:pt idx="16743">
                  <c:v>3.59284094516789</c:v>
                </c:pt>
                <c:pt idx="16744">
                  <c:v>3.5941258049570699</c:v>
                </c:pt>
                <c:pt idx="16745">
                  <c:v>3.5958431605280201</c:v>
                </c:pt>
                <c:pt idx="16746">
                  <c:v>3.59791448090516</c:v>
                </c:pt>
                <c:pt idx="16747">
                  <c:v>3.6002866185775302</c:v>
                </c:pt>
                <c:pt idx="16748">
                  <c:v>3.6029112601062101</c:v>
                </c:pt>
                <c:pt idx="16749">
                  <c:v>3.6157207655321</c:v>
                </c:pt>
                <c:pt idx="16750">
                  <c:v>3.6182413853990401</c:v>
                </c:pt>
                <c:pt idx="16751">
                  <c:v>3.6214508399950498</c:v>
                </c:pt>
                <c:pt idx="16752">
                  <c:v>3.6245883450509901</c:v>
                </c:pt>
                <c:pt idx="16753">
                  <c:v>3.6277122709855298</c:v>
                </c:pt>
                <c:pt idx="16754">
                  <c:v>3.6311456821179799</c:v>
                </c:pt>
                <c:pt idx="16755">
                  <c:v>3.6343772492765298</c:v>
                </c:pt>
                <c:pt idx="16756">
                  <c:v>3.6379215881509399</c:v>
                </c:pt>
                <c:pt idx="16757">
                  <c:v>3.6533216183123001</c:v>
                </c:pt>
                <c:pt idx="16758">
                  <c:v>3.65640391507949</c:v>
                </c:pt>
                <c:pt idx="16759">
                  <c:v>3.6602007043984299</c:v>
                </c:pt>
                <c:pt idx="16760">
                  <c:v>3.6637166282182201</c:v>
                </c:pt>
                <c:pt idx="16761">
                  <c:v>3.6675900026122701</c:v>
                </c:pt>
                <c:pt idx="16762">
                  <c:v>3.6715019378629199</c:v>
                </c:pt>
                <c:pt idx="16763">
                  <c:v>3.6754747356855701</c:v>
                </c:pt>
                <c:pt idx="16764">
                  <c:v>3.6797426401145201</c:v>
                </c:pt>
                <c:pt idx="16765">
                  <c:v>3.69831811507634</c:v>
                </c:pt>
                <c:pt idx="16766">
                  <c:v>3.6994790379418498</c:v>
                </c:pt>
                <c:pt idx="16767">
                  <c:v>3.7006796459095899</c:v>
                </c:pt>
                <c:pt idx="16768">
                  <c:v>3.7060783369647901</c:v>
                </c:pt>
                <c:pt idx="16769">
                  <c:v>3.7119055453721002</c:v>
                </c:pt>
                <c:pt idx="16770">
                  <c:v>3.7177856423607198</c:v>
                </c:pt>
                <c:pt idx="16771">
                  <c:v>3.7244588719882898</c:v>
                </c:pt>
                <c:pt idx="16772">
                  <c:v>3.7318478572162501</c:v>
                </c:pt>
                <c:pt idx="16773">
                  <c:v>3.76230325869418</c:v>
                </c:pt>
                <c:pt idx="16774">
                  <c:v>3.7704082417232598</c:v>
                </c:pt>
                <c:pt idx="16775">
                  <c:v>3.7797367538433702</c:v>
                </c:pt>
                <c:pt idx="16776">
                  <c:v>3.7892587199705901</c:v>
                </c:pt>
                <c:pt idx="16777">
                  <c:v>3.80012608373154</c:v>
                </c:pt>
                <c:pt idx="16778">
                  <c:v>3.8118450000169699</c:v>
                </c:pt>
                <c:pt idx="16779">
                  <c:v>3.8241027137314698</c:v>
                </c:pt>
                <c:pt idx="16780">
                  <c:v>3.8373631026557602</c:v>
                </c:pt>
                <c:pt idx="16781">
                  <c:v>3.8860454617106601</c:v>
                </c:pt>
                <c:pt idx="16782">
                  <c:v>3.8992378690921901</c:v>
                </c:pt>
                <c:pt idx="16783">
                  <c:v>3.9151191460597499</c:v>
                </c:pt>
                <c:pt idx="16784">
                  <c:v>3.9307893645243102</c:v>
                </c:pt>
                <c:pt idx="16785">
                  <c:v>3.9483459993235002</c:v>
                </c:pt>
                <c:pt idx="16786">
                  <c:v>3.96522918656034</c:v>
                </c:pt>
                <c:pt idx="16787">
                  <c:v>3.9835153141347499</c:v>
                </c:pt>
                <c:pt idx="16788">
                  <c:v>4.0013753909905203</c:v>
                </c:pt>
                <c:pt idx="16789">
                  <c:v>4.0635775886687604</c:v>
                </c:pt>
                <c:pt idx="16790">
                  <c:v>4.0820110451348697</c:v>
                </c:pt>
                <c:pt idx="16791">
                  <c:v>4.1007824228200001</c:v>
                </c:pt>
                <c:pt idx="16792">
                  <c:v>4.1203931195110499</c:v>
                </c:pt>
                <c:pt idx="16793">
                  <c:v>4.1401244441402296</c:v>
                </c:pt>
                <c:pt idx="16794">
                  <c:v>4.1599272582267401</c:v>
                </c:pt>
                <c:pt idx="16795">
                  <c:v>4.1797625740397502</c:v>
                </c:pt>
                <c:pt idx="16796">
                  <c:v>4.1995944169585</c:v>
                </c:pt>
                <c:pt idx="16797">
                  <c:v>4.2655081142689104</c:v>
                </c:pt>
                <c:pt idx="16798">
                  <c:v>4.2831202799017101</c:v>
                </c:pt>
                <c:pt idx="16799">
                  <c:v>4.3023755428261099</c:v>
                </c:pt>
                <c:pt idx="16800">
                  <c:v>4.3219038138966104</c:v>
                </c:pt>
                <c:pt idx="16801">
                  <c:v>4.3412438942537497</c:v>
                </c:pt>
                <c:pt idx="16802">
                  <c:v>4.3605310217254596</c:v>
                </c:pt>
                <c:pt idx="16803">
                  <c:v>4.3786390704169396</c:v>
                </c:pt>
                <c:pt idx="16804">
                  <c:v>4.3977519103377798</c:v>
                </c:pt>
                <c:pt idx="16805">
                  <c:v>4.4626481999048702</c:v>
                </c:pt>
                <c:pt idx="16806">
                  <c:v>4.4805273480808099</c:v>
                </c:pt>
                <c:pt idx="16807">
                  <c:v>4.4988439093273502</c:v>
                </c:pt>
                <c:pt idx="16808">
                  <c:v>4.5182076938405302</c:v>
                </c:pt>
                <c:pt idx="16809">
                  <c:v>4.53660482430743</c:v>
                </c:pt>
                <c:pt idx="16810">
                  <c:v>4.55629411769426</c:v>
                </c:pt>
                <c:pt idx="16811">
                  <c:v>4.5754533087010598</c:v>
                </c:pt>
                <c:pt idx="16812">
                  <c:v>4.5953138157529301</c:v>
                </c:pt>
                <c:pt idx="16813">
                  <c:v>4.6648935426568103</c:v>
                </c:pt>
                <c:pt idx="16814">
                  <c:v>4.6831830797761</c:v>
                </c:pt>
                <c:pt idx="16815">
                  <c:v>4.7040975020610603</c:v>
                </c:pt>
                <c:pt idx="16816">
                  <c:v>4.7255073138447203</c:v>
                </c:pt>
                <c:pt idx="16817">
                  <c:v>4.7473958662640596</c:v>
                </c:pt>
                <c:pt idx="16818">
                  <c:v>4.7697970133915302</c:v>
                </c:pt>
                <c:pt idx="16819">
                  <c:v>4.7926959354605803</c:v>
                </c:pt>
                <c:pt idx="16820">
                  <c:v>4.8160607265433804</c:v>
                </c:pt>
                <c:pt idx="16821">
                  <c:v>4.89724412156494</c:v>
                </c:pt>
                <c:pt idx="16822">
                  <c:v>4.9192545905100102</c:v>
                </c:pt>
                <c:pt idx="16823">
                  <c:v>4.9436986425966101</c:v>
                </c:pt>
                <c:pt idx="16824">
                  <c:v>4.9671128623707599</c:v>
                </c:pt>
                <c:pt idx="16825">
                  <c:v>4.9918769362137096</c:v>
                </c:pt>
                <c:pt idx="16826">
                  <c:v>5.0165237973739298</c:v>
                </c:pt>
                <c:pt idx="16827">
                  <c:v>5.0410660280865098</c:v>
                </c:pt>
                <c:pt idx="16828">
                  <c:v>5.0651479398727099</c:v>
                </c:pt>
                <c:pt idx="16829">
                  <c:v>5.1449183434888397</c:v>
                </c:pt>
                <c:pt idx="16830">
                  <c:v>5.1651475956736199</c:v>
                </c:pt>
                <c:pt idx="16831">
                  <c:v>5.1867471969006198</c:v>
                </c:pt>
                <c:pt idx="16832">
                  <c:v>5.2077823569089601</c:v>
                </c:pt>
                <c:pt idx="16833">
                  <c:v>5.2258329821708802</c:v>
                </c:pt>
                <c:pt idx="16834">
                  <c:v>5.2431225707601996</c:v>
                </c:pt>
                <c:pt idx="16835">
                  <c:v>5.2573898612194903</c:v>
                </c:pt>
                <c:pt idx="16836">
                  <c:v>5.2702511562519598</c:v>
                </c:pt>
                <c:pt idx="16837">
                  <c:v>5.3097960997846299</c:v>
                </c:pt>
                <c:pt idx="16838">
                  <c:v>5.3161428410889604</c:v>
                </c:pt>
                <c:pt idx="16839">
                  <c:v>5.3207217358859298</c:v>
                </c:pt>
                <c:pt idx="16840">
                  <c:v>5.3217416264739397</c:v>
                </c:pt>
                <c:pt idx="16841">
                  <c:v>5.3196344617765297</c:v>
                </c:pt>
                <c:pt idx="16842">
                  <c:v>5.3141035172432103</c:v>
                </c:pt>
                <c:pt idx="16843">
                  <c:v>5.30505506712902</c:v>
                </c:pt>
                <c:pt idx="16844">
                  <c:v>5.2925282517380001</c:v>
                </c:pt>
                <c:pt idx="16845">
                  <c:v>5.2544370483237302</c:v>
                </c:pt>
                <c:pt idx="16846">
                  <c:v>5.2358377015479203</c:v>
                </c:pt>
                <c:pt idx="16847">
                  <c:v>5.2123291577949598</c:v>
                </c:pt>
                <c:pt idx="16848">
                  <c:v>5.1853845943177701</c:v>
                </c:pt>
                <c:pt idx="16849">
                  <c:v>5.1554686270769201</c:v>
                </c:pt>
                <c:pt idx="16850">
                  <c:v>5.1219776961069901</c:v>
                </c:pt>
                <c:pt idx="16851">
                  <c:v>5.0854336019242998</c:v>
                </c:pt>
                <c:pt idx="16852">
                  <c:v>5.0475093353454996</c:v>
                </c:pt>
                <c:pt idx="16853">
                  <c:v>4.9338218986945499</c:v>
                </c:pt>
                <c:pt idx="16854">
                  <c:v>4.8913131120665101</c:v>
                </c:pt>
                <c:pt idx="16855">
                  <c:v>4.84551802780953</c:v>
                </c:pt>
                <c:pt idx="16856">
                  <c:v>4.7974463537178398</c:v>
                </c:pt>
                <c:pt idx="16857">
                  <c:v>4.74797616495903</c:v>
                </c:pt>
                <c:pt idx="16858">
                  <c:v>4.6984537871992096</c:v>
                </c:pt>
                <c:pt idx="16859">
                  <c:v>4.6454144317615702</c:v>
                </c:pt>
                <c:pt idx="16860">
                  <c:v>4.5945321773099099</c:v>
                </c:pt>
                <c:pt idx="16861">
                  <c:v>4.4501480565686604</c:v>
                </c:pt>
                <c:pt idx="16862">
                  <c:v>4.39903318860806</c:v>
                </c:pt>
                <c:pt idx="16863">
                  <c:v>4.3481200389271697</c:v>
                </c:pt>
                <c:pt idx="16864">
                  <c:v>4.2958189375071996</c:v>
                </c:pt>
                <c:pt idx="16865">
                  <c:v>4.2462149138737999</c:v>
                </c:pt>
                <c:pt idx="16866">
                  <c:v>4.1967878345671297</c:v>
                </c:pt>
                <c:pt idx="16867">
                  <c:v>4.1473605709915002</c:v>
                </c:pt>
                <c:pt idx="16868">
                  <c:v>4.10105721313528</c:v>
                </c:pt>
                <c:pt idx="16869">
                  <c:v>3.97382575762057</c:v>
                </c:pt>
                <c:pt idx="16870">
                  <c:v>3.9308221241650001</c:v>
                </c:pt>
                <c:pt idx="16871">
                  <c:v>3.8893609204016699</c:v>
                </c:pt>
                <c:pt idx="16872">
                  <c:v>3.84867020122637</c:v>
                </c:pt>
                <c:pt idx="16873">
                  <c:v>3.8099402866848902</c:v>
                </c:pt>
                <c:pt idx="16874">
                  <c:v>3.7732151838154802</c:v>
                </c:pt>
                <c:pt idx="16875">
                  <c:v>3.73851620023758</c:v>
                </c:pt>
                <c:pt idx="16876">
                  <c:v>3.7058526855232401</c:v>
                </c:pt>
                <c:pt idx="16877">
                  <c:v>3.62073315572938</c:v>
                </c:pt>
                <c:pt idx="16878">
                  <c:v>3.5945293057771899</c:v>
                </c:pt>
                <c:pt idx="16879">
                  <c:v>3.5679965951017798</c:v>
                </c:pt>
                <c:pt idx="16880">
                  <c:v>3.5433423589611599</c:v>
                </c:pt>
                <c:pt idx="16881">
                  <c:v>3.5204822317226201</c:v>
                </c:pt>
                <c:pt idx="16882">
                  <c:v>3.4993208620085698</c:v>
                </c:pt>
                <c:pt idx="16883">
                  <c:v>3.4798956487086099</c:v>
                </c:pt>
                <c:pt idx="16884">
                  <c:v>3.461788685378</c:v>
                </c:pt>
                <c:pt idx="16885">
                  <c:v>3.4153965478561399</c:v>
                </c:pt>
                <c:pt idx="16886">
                  <c:v>3.4010406344980799</c:v>
                </c:pt>
                <c:pt idx="16887">
                  <c:v>3.38650504823151</c:v>
                </c:pt>
                <c:pt idx="16888">
                  <c:v>3.3728687551173802</c:v>
                </c:pt>
                <c:pt idx="16889">
                  <c:v>3.3602023192528199</c:v>
                </c:pt>
                <c:pt idx="16890">
                  <c:v>3.34759280202818</c:v>
                </c:pt>
                <c:pt idx="16891">
                  <c:v>3.3358247179449099</c:v>
                </c:pt>
                <c:pt idx="16892">
                  <c:v>3.3236498378346302</c:v>
                </c:pt>
                <c:pt idx="16893">
                  <c:v>3.2921538902310599</c:v>
                </c:pt>
                <c:pt idx="16894">
                  <c:v>3.2805789082201602</c:v>
                </c:pt>
                <c:pt idx="16895">
                  <c:v>3.2685908148019398</c:v>
                </c:pt>
                <c:pt idx="16896">
                  <c:v>3.2568780454133899</c:v>
                </c:pt>
                <c:pt idx="16897">
                  <c:v>3.2448606989067601</c:v>
                </c:pt>
                <c:pt idx="16898">
                  <c:v>3.23206688268036</c:v>
                </c:pt>
                <c:pt idx="16899">
                  <c:v>3.2192811200546001</c:v>
                </c:pt>
                <c:pt idx="16900">
                  <c:v>3.20575732545925</c:v>
                </c:pt>
                <c:pt idx="16901">
                  <c:v>3.1693149156397502</c:v>
                </c:pt>
                <c:pt idx="16902">
                  <c:v>3.1558548637367601</c:v>
                </c:pt>
                <c:pt idx="16903">
                  <c:v>3.1416388960516599</c:v>
                </c:pt>
                <c:pt idx="16904">
                  <c:v>3.1271872925551198</c:v>
                </c:pt>
                <c:pt idx="16905">
                  <c:v>3.11266441018478</c:v>
                </c:pt>
                <c:pt idx="16906">
                  <c:v>3.0986362086108099</c:v>
                </c:pt>
                <c:pt idx="16907">
                  <c:v>3.0842098179282198</c:v>
                </c:pt>
                <c:pt idx="16908">
                  <c:v>3.0700431331017599</c:v>
                </c:pt>
                <c:pt idx="16909">
                  <c:v>3.0343260189619099</c:v>
                </c:pt>
                <c:pt idx="16910">
                  <c:v>3.0217294314448702</c:v>
                </c:pt>
                <c:pt idx="16911">
                  <c:v>3.00909437573931</c:v>
                </c:pt>
                <c:pt idx="16912">
                  <c:v>2.99767408569602</c:v>
                </c:pt>
                <c:pt idx="16913">
                  <c:v>2.9868693282133298</c:v>
                </c:pt>
                <c:pt idx="16914">
                  <c:v>2.9775542131656101</c:v>
                </c:pt>
                <c:pt idx="16915">
                  <c:v>2.9694056400234401</c:v>
                </c:pt>
                <c:pt idx="16916">
                  <c:v>2.96254690843337</c:v>
                </c:pt>
                <c:pt idx="16917">
                  <c:v>2.95202391608301</c:v>
                </c:pt>
                <c:pt idx="16918">
                  <c:v>2.9483578156086701</c:v>
                </c:pt>
                <c:pt idx="16919">
                  <c:v>2.9463150208462601</c:v>
                </c:pt>
                <c:pt idx="16920">
                  <c:v>2.94595958470416</c:v>
                </c:pt>
                <c:pt idx="16921">
                  <c:v>2.9474094073543302</c:v>
                </c:pt>
                <c:pt idx="16922">
                  <c:v>2.9503141012213798</c:v>
                </c:pt>
                <c:pt idx="16923">
                  <c:v>2.9547955502404002</c:v>
                </c:pt>
                <c:pt idx="16924">
                  <c:v>2.9611707769145799</c:v>
                </c:pt>
                <c:pt idx="16925">
                  <c:v>2.9877218768127101</c:v>
                </c:pt>
                <c:pt idx="16926">
                  <c:v>2.99645306314182</c:v>
                </c:pt>
                <c:pt idx="16927">
                  <c:v>3.0066169823300002</c:v>
                </c:pt>
                <c:pt idx="16928">
                  <c:v>3.0176343675925001</c:v>
                </c:pt>
                <c:pt idx="16929">
                  <c:v>3.03015234379667</c:v>
                </c:pt>
                <c:pt idx="16930">
                  <c:v>3.0427902906141102</c:v>
                </c:pt>
                <c:pt idx="16931">
                  <c:v>3.0565569828638699</c:v>
                </c:pt>
                <c:pt idx="16932">
                  <c:v>3.0702935337338499</c:v>
                </c:pt>
                <c:pt idx="16933">
                  <c:v>3.1145161446909801</c:v>
                </c:pt>
                <c:pt idx="16934">
                  <c:v>3.1279718783603698</c:v>
                </c:pt>
                <c:pt idx="16935">
                  <c:v>3.14193089314394</c:v>
                </c:pt>
                <c:pt idx="16936">
                  <c:v>3.15555637959871</c:v>
                </c:pt>
                <c:pt idx="16937">
                  <c:v>3.1686005998679199</c:v>
                </c:pt>
                <c:pt idx="16938">
                  <c:v>3.1810434902268301</c:v>
                </c:pt>
                <c:pt idx="16939">
                  <c:v>3.1926602970473601</c:v>
                </c:pt>
                <c:pt idx="16940">
                  <c:v>3.20282332845703</c:v>
                </c:pt>
                <c:pt idx="16941">
                  <c:v>3.2354785766140801</c:v>
                </c:pt>
                <c:pt idx="16942">
                  <c:v>3.24387152644743</c:v>
                </c:pt>
                <c:pt idx="16943">
                  <c:v>3.2512619047190099</c:v>
                </c:pt>
                <c:pt idx="16944">
                  <c:v>3.2576572969024502</c:v>
                </c:pt>
                <c:pt idx="16945">
                  <c:v>3.26333712205621</c:v>
                </c:pt>
                <c:pt idx="16946">
                  <c:v>3.2677797038246301</c:v>
                </c:pt>
                <c:pt idx="16947">
                  <c:v>3.27152468829938</c:v>
                </c:pt>
                <c:pt idx="16948">
                  <c:v>3.27415857699576</c:v>
                </c:pt>
                <c:pt idx="16949">
                  <c:v>3.2850067618776002</c:v>
                </c:pt>
                <c:pt idx="16950">
                  <c:v>3.2862174132002901</c:v>
                </c:pt>
                <c:pt idx="16951">
                  <c:v>3.28698776206119</c:v>
                </c:pt>
                <c:pt idx="16952">
                  <c:v>3.2873293237357499</c:v>
                </c:pt>
                <c:pt idx="16953">
                  <c:v>3.2874060706135202</c:v>
                </c:pt>
                <c:pt idx="16954">
                  <c:v>3.28734757813874</c:v>
                </c:pt>
                <c:pt idx="16955">
                  <c:v>3.28715356072825</c:v>
                </c:pt>
                <c:pt idx="16956">
                  <c:v>3.28721545581657</c:v>
                </c:pt>
                <c:pt idx="16957">
                  <c:v>3.2941117912152702</c:v>
                </c:pt>
                <c:pt idx="16958">
                  <c:v>3.29450295886542</c:v>
                </c:pt>
                <c:pt idx="16959">
                  <c:v>3.2957407311428</c:v>
                </c:pt>
                <c:pt idx="16960">
                  <c:v>3.2975540932793499</c:v>
                </c:pt>
                <c:pt idx="16961">
                  <c:v>3.29991931684585</c:v>
                </c:pt>
                <c:pt idx="16962">
                  <c:v>3.3033112081485099</c:v>
                </c:pt>
                <c:pt idx="16963">
                  <c:v>3.3076460613755598</c:v>
                </c:pt>
                <c:pt idx="16964">
                  <c:v>3.3127421810756199</c:v>
                </c:pt>
                <c:pt idx="16965">
                  <c:v>3.3377843445894699</c:v>
                </c:pt>
                <c:pt idx="16966">
                  <c:v>3.34480088842701</c:v>
                </c:pt>
                <c:pt idx="16967">
                  <c:v>3.3530482659241101</c:v>
                </c:pt>
                <c:pt idx="16968">
                  <c:v>3.36292866161864</c:v>
                </c:pt>
                <c:pt idx="16969">
                  <c:v>3.37320796129961</c:v>
                </c:pt>
                <c:pt idx="16970">
                  <c:v>3.3851560781451702</c:v>
                </c:pt>
                <c:pt idx="16971">
                  <c:v>3.3976592062128401</c:v>
                </c:pt>
                <c:pt idx="16972">
                  <c:v>3.4110774127479102</c:v>
                </c:pt>
                <c:pt idx="16973">
                  <c:v>3.46018330588885</c:v>
                </c:pt>
                <c:pt idx="16974">
                  <c:v>3.4734311680246401</c:v>
                </c:pt>
                <c:pt idx="16975">
                  <c:v>3.4891338652094399</c:v>
                </c:pt>
                <c:pt idx="16976">
                  <c:v>3.5045002024489502</c:v>
                </c:pt>
                <c:pt idx="16977">
                  <c:v>3.5209347406230802</c:v>
                </c:pt>
                <c:pt idx="16978">
                  <c:v>3.53756811227978</c:v>
                </c:pt>
                <c:pt idx="16979">
                  <c:v>3.5541537190136601</c:v>
                </c:pt>
                <c:pt idx="16980">
                  <c:v>3.57053926035179</c:v>
                </c:pt>
                <c:pt idx="16981">
                  <c:v>3.62307086816549</c:v>
                </c:pt>
                <c:pt idx="16982">
                  <c:v>3.6377809983840699</c:v>
                </c:pt>
                <c:pt idx="16983">
                  <c:v>3.65263001882344</c:v>
                </c:pt>
                <c:pt idx="16984">
                  <c:v>3.6659451953581401</c:v>
                </c:pt>
                <c:pt idx="16985">
                  <c:v>3.67891525241212</c:v>
                </c:pt>
                <c:pt idx="16986">
                  <c:v>3.6910278130448</c:v>
                </c:pt>
                <c:pt idx="16987">
                  <c:v>3.7012302926468501</c:v>
                </c:pt>
                <c:pt idx="16988">
                  <c:v>3.7105998221515901</c:v>
                </c:pt>
                <c:pt idx="16989">
                  <c:v>3.75860577662342</c:v>
                </c:pt>
                <c:pt idx="16990">
                  <c:v>3.7607402341942899</c:v>
                </c:pt>
                <c:pt idx="16991">
                  <c:v>3.7619475055460301</c:v>
                </c:pt>
                <c:pt idx="16992">
                  <c:v>3.76469569909385</c:v>
                </c:pt>
                <c:pt idx="16993">
                  <c:v>3.7659772400226399</c:v>
                </c:pt>
                <c:pt idx="16994">
                  <c:v>3.76600852639727</c:v>
                </c:pt>
                <c:pt idx="16995">
                  <c:v>3.7646727390632901</c:v>
                </c:pt>
                <c:pt idx="16996">
                  <c:v>3.7620842368080001</c:v>
                </c:pt>
                <c:pt idx="16997">
                  <c:v>3.7582743116390298</c:v>
                </c:pt>
                <c:pt idx="16998">
                  <c:v>3.7535689795654799</c:v>
                </c:pt>
                <c:pt idx="16999">
                  <c:v>3.7479943957971198</c:v>
                </c:pt>
                <c:pt idx="17000">
                  <c:v>3.74185288364386</c:v>
                </c:pt>
                <c:pt idx="17001">
                  <c:v>3.7350995722408502</c:v>
                </c:pt>
                <c:pt idx="17002">
                  <c:v>3.7279956469234499</c:v>
                </c:pt>
                <c:pt idx="17003">
                  <c:v>3.72079091305149</c:v>
                </c:pt>
                <c:pt idx="17004">
                  <c:v>3.7135475905883699</c:v>
                </c:pt>
                <c:pt idx="17005">
                  <c:v>3.70082703146648</c:v>
                </c:pt>
                <c:pt idx="17006">
                  <c:v>3.6942728908019098</c:v>
                </c:pt>
                <c:pt idx="17007">
                  <c:v>3.6879302708736699</c:v>
                </c:pt>
                <c:pt idx="17008">
                  <c:v>3.6822755470494499</c:v>
                </c:pt>
                <c:pt idx="17009">
                  <c:v>3.6772848530425901</c:v>
                </c:pt>
                <c:pt idx="17010">
                  <c:v>3.6731420661412901</c:v>
                </c:pt>
                <c:pt idx="17011">
                  <c:v>3.6699217870846801</c:v>
                </c:pt>
                <c:pt idx="17012">
                  <c:v>3.6676224486329199</c:v>
                </c:pt>
                <c:pt idx="17013">
                  <c:v>3.6718098177962202</c:v>
                </c:pt>
                <c:pt idx="17014">
                  <c:v>3.6712948315817102</c:v>
                </c:pt>
                <c:pt idx="17015">
                  <c:v>3.6721702690867799</c:v>
                </c:pt>
                <c:pt idx="17016">
                  <c:v>3.67396196204324</c:v>
                </c:pt>
                <c:pt idx="17017">
                  <c:v>3.67685991850438</c:v>
                </c:pt>
                <c:pt idx="17018">
                  <c:v>3.6806738195932098</c:v>
                </c:pt>
                <c:pt idx="17019">
                  <c:v>3.6854096877272999</c:v>
                </c:pt>
                <c:pt idx="17020">
                  <c:v>3.6905339985907899</c:v>
                </c:pt>
                <c:pt idx="17021">
                  <c:v>3.7144910135111799</c:v>
                </c:pt>
                <c:pt idx="17022">
                  <c:v>3.7212506542380899</c:v>
                </c:pt>
                <c:pt idx="17023">
                  <c:v>3.7284096470136801</c:v>
                </c:pt>
                <c:pt idx="17024">
                  <c:v>3.7359393490935102</c:v>
                </c:pt>
                <c:pt idx="17025">
                  <c:v>3.7436311702546501</c:v>
                </c:pt>
                <c:pt idx="17026">
                  <c:v>3.7513576250911802</c:v>
                </c:pt>
                <c:pt idx="17027">
                  <c:v>3.7589892011613499</c:v>
                </c:pt>
                <c:pt idx="17028">
                  <c:v>3.7659598669243</c:v>
                </c:pt>
                <c:pt idx="17029">
                  <c:v>3.7913539088938499</c:v>
                </c:pt>
                <c:pt idx="17030">
                  <c:v>3.7970856412894398</c:v>
                </c:pt>
                <c:pt idx="17031">
                  <c:v>3.8028541421847</c:v>
                </c:pt>
                <c:pt idx="17032">
                  <c:v>3.8077654582396199</c:v>
                </c:pt>
                <c:pt idx="17033">
                  <c:v>3.8116925927436802</c:v>
                </c:pt>
                <c:pt idx="17034">
                  <c:v>3.8144749661733899</c:v>
                </c:pt>
                <c:pt idx="17035">
                  <c:v>3.81603534708912</c:v>
                </c:pt>
                <c:pt idx="17036">
                  <c:v>3.8160931250771699</c:v>
                </c:pt>
                <c:pt idx="17037">
                  <c:v>3.8163485228123899</c:v>
                </c:pt>
                <c:pt idx="17038">
                  <c:v>3.8134661643833199</c:v>
                </c:pt>
                <c:pt idx="17039">
                  <c:v>3.80897845682192</c:v>
                </c:pt>
                <c:pt idx="17040">
                  <c:v>3.8026481371380201</c:v>
                </c:pt>
                <c:pt idx="17041">
                  <c:v>3.79458835917836</c:v>
                </c:pt>
                <c:pt idx="17042">
                  <c:v>3.7847789748146301</c:v>
                </c:pt>
                <c:pt idx="17043">
                  <c:v>3.7731258341945901</c:v>
                </c:pt>
                <c:pt idx="17044">
                  <c:v>3.7597251320908902</c:v>
                </c:pt>
                <c:pt idx="17045">
                  <c:v>3.7198222421677301</c:v>
                </c:pt>
                <c:pt idx="17046">
                  <c:v>3.70430539086628</c:v>
                </c:pt>
                <c:pt idx="17047">
                  <c:v>3.6858863722216499</c:v>
                </c:pt>
                <c:pt idx="17048">
                  <c:v>3.6658856617215601</c:v>
                </c:pt>
                <c:pt idx="17049">
                  <c:v>3.64437342326671</c:v>
                </c:pt>
                <c:pt idx="17050">
                  <c:v>3.6214259048285502</c:v>
                </c:pt>
                <c:pt idx="17051">
                  <c:v>3.5972685455295301</c:v>
                </c:pt>
                <c:pt idx="17052">
                  <c:v>3.5718546003112701</c:v>
                </c:pt>
                <c:pt idx="17053">
                  <c:v>3.49870997076642</c:v>
                </c:pt>
                <c:pt idx="17054">
                  <c:v>3.47347833040312</c:v>
                </c:pt>
                <c:pt idx="17055">
                  <c:v>3.4452885961942799</c:v>
                </c:pt>
                <c:pt idx="17056">
                  <c:v>3.4164369571043198</c:v>
                </c:pt>
                <c:pt idx="17057">
                  <c:v>3.38689160119517</c:v>
                </c:pt>
                <c:pt idx="17058">
                  <c:v>3.3569360079872399</c:v>
                </c:pt>
                <c:pt idx="17059">
                  <c:v>3.3270983733983499</c:v>
                </c:pt>
                <c:pt idx="17060">
                  <c:v>3.2966953607888101</c:v>
                </c:pt>
                <c:pt idx="17061">
                  <c:v>3.2109889107960901</c:v>
                </c:pt>
                <c:pt idx="17062">
                  <c:v>3.1832037834847098</c:v>
                </c:pt>
                <c:pt idx="17063">
                  <c:v>3.15316293816826</c:v>
                </c:pt>
                <c:pt idx="17064">
                  <c:v>3.1238372855836198</c:v>
                </c:pt>
                <c:pt idx="17065">
                  <c:v>3.0946888459022701</c:v>
                </c:pt>
                <c:pt idx="17066">
                  <c:v>3.0660628463767399</c:v>
                </c:pt>
                <c:pt idx="17067">
                  <c:v>3.0393287546268701</c:v>
                </c:pt>
                <c:pt idx="17068">
                  <c:v>3.01230309792559</c:v>
                </c:pt>
                <c:pt idx="17069">
                  <c:v>2.9377177216531698</c:v>
                </c:pt>
                <c:pt idx="17070">
                  <c:v>2.9138675773659801</c:v>
                </c:pt>
                <c:pt idx="17071">
                  <c:v>2.8896547262603698</c:v>
                </c:pt>
                <c:pt idx="17072">
                  <c:v>2.86649653709418</c:v>
                </c:pt>
                <c:pt idx="17073">
                  <c:v>2.8444086401400899</c:v>
                </c:pt>
                <c:pt idx="17074">
                  <c:v>2.8243860866745898</c:v>
                </c:pt>
                <c:pt idx="17075">
                  <c:v>2.8045550116610798</c:v>
                </c:pt>
                <c:pt idx="17076">
                  <c:v>2.7857701974225701</c:v>
                </c:pt>
                <c:pt idx="17077">
                  <c:v>2.7343357801628798</c:v>
                </c:pt>
                <c:pt idx="17078">
                  <c:v>2.71826399421859</c:v>
                </c:pt>
                <c:pt idx="17079">
                  <c:v>2.7023938395181299</c:v>
                </c:pt>
                <c:pt idx="17080">
                  <c:v>2.6873745421655602</c:v>
                </c:pt>
                <c:pt idx="17081">
                  <c:v>2.6738522388643702</c:v>
                </c:pt>
                <c:pt idx="17082">
                  <c:v>2.6603122730780302</c:v>
                </c:pt>
                <c:pt idx="17083">
                  <c:v>2.6473990575755701</c:v>
                </c:pt>
                <c:pt idx="17084">
                  <c:v>2.6350318714941201</c:v>
                </c:pt>
                <c:pt idx="17085">
                  <c:v>2.5993394714867302</c:v>
                </c:pt>
                <c:pt idx="17086">
                  <c:v>2.5882498641987399</c:v>
                </c:pt>
                <c:pt idx="17087">
                  <c:v>2.5768431546570301</c:v>
                </c:pt>
                <c:pt idx="17088">
                  <c:v>2.5660710226888601</c:v>
                </c:pt>
                <c:pt idx="17089">
                  <c:v>2.5548611997929598</c:v>
                </c:pt>
                <c:pt idx="17090">
                  <c:v>2.5438303445565902</c:v>
                </c:pt>
                <c:pt idx="17091">
                  <c:v>2.53259925556956</c:v>
                </c:pt>
                <c:pt idx="17092">
                  <c:v>2.5212999186101599</c:v>
                </c:pt>
                <c:pt idx="17093">
                  <c:v>2.4868846666498201</c:v>
                </c:pt>
                <c:pt idx="17094">
                  <c:v>2.4763589345742201</c:v>
                </c:pt>
                <c:pt idx="17095">
                  <c:v>2.4647784628431602</c:v>
                </c:pt>
                <c:pt idx="17096">
                  <c:v>2.4529559792648201</c:v>
                </c:pt>
                <c:pt idx="17097">
                  <c:v>2.4409965380390299</c:v>
                </c:pt>
                <c:pt idx="17098">
                  <c:v>2.4289490547312198</c:v>
                </c:pt>
                <c:pt idx="17099">
                  <c:v>2.4168770572812601</c:v>
                </c:pt>
                <c:pt idx="17100">
                  <c:v>2.40520088124173</c:v>
                </c:pt>
                <c:pt idx="17101">
                  <c:v>2.3709114950662502</c:v>
                </c:pt>
                <c:pt idx="17102">
                  <c:v>2.35977538370655</c:v>
                </c:pt>
                <c:pt idx="17103">
                  <c:v>2.3484723049341798</c:v>
                </c:pt>
                <c:pt idx="17104">
                  <c:v>2.3376028066412</c:v>
                </c:pt>
                <c:pt idx="17105">
                  <c:v>2.3272794452403098</c:v>
                </c:pt>
                <c:pt idx="17106">
                  <c:v>2.3176172782970799</c:v>
                </c:pt>
                <c:pt idx="17107">
                  <c:v>2.3089242855873202</c:v>
                </c:pt>
                <c:pt idx="17108">
                  <c:v>2.30100267216398</c:v>
                </c:pt>
                <c:pt idx="17109">
                  <c:v>2.2824126788431398</c:v>
                </c:pt>
                <c:pt idx="17110">
                  <c:v>2.2770288989870302</c:v>
                </c:pt>
                <c:pt idx="17111">
                  <c:v>2.27247850704721</c:v>
                </c:pt>
                <c:pt idx="17112">
                  <c:v>2.2692329637558899</c:v>
                </c:pt>
                <c:pt idx="17113">
                  <c:v>2.2673550763623802</c:v>
                </c:pt>
                <c:pt idx="17114">
                  <c:v>2.26693213685602</c:v>
                </c:pt>
                <c:pt idx="17115">
                  <c:v>2.26796214884599</c:v>
                </c:pt>
                <c:pt idx="17116">
                  <c:v>2.2705936847069799</c:v>
                </c:pt>
                <c:pt idx="17117">
                  <c:v>2.28585730693209</c:v>
                </c:pt>
                <c:pt idx="17118">
                  <c:v>2.2913274652740498</c:v>
                </c:pt>
                <c:pt idx="17119">
                  <c:v>2.2987345371868502</c:v>
                </c:pt>
                <c:pt idx="17120">
                  <c:v>2.30728927274208</c:v>
                </c:pt>
                <c:pt idx="17121">
                  <c:v>2.3177125716535998</c:v>
                </c:pt>
                <c:pt idx="17122">
                  <c:v>2.3298632283895202</c:v>
                </c:pt>
                <c:pt idx="17123">
                  <c:v>2.3434225992853701</c:v>
                </c:pt>
                <c:pt idx="17124">
                  <c:v>2.3584253506694299</c:v>
                </c:pt>
                <c:pt idx="17125">
                  <c:v>2.40967802293344</c:v>
                </c:pt>
                <c:pt idx="17126">
                  <c:v>2.4263463112188401</c:v>
                </c:pt>
                <c:pt idx="17127">
                  <c:v>2.44372920312028</c:v>
                </c:pt>
                <c:pt idx="17128">
                  <c:v>2.4633509744154698</c:v>
                </c:pt>
                <c:pt idx="17129">
                  <c:v>2.4837872819342599</c:v>
                </c:pt>
                <c:pt idx="17130">
                  <c:v>2.5049088937005899</c:v>
                </c:pt>
                <c:pt idx="17131">
                  <c:v>2.5267228281872098</c:v>
                </c:pt>
                <c:pt idx="17132">
                  <c:v>2.5489658999879099</c:v>
                </c:pt>
                <c:pt idx="17133">
                  <c:v>2.61897874267552</c:v>
                </c:pt>
                <c:pt idx="17134">
                  <c:v>2.6391762531212399</c:v>
                </c:pt>
                <c:pt idx="17135">
                  <c:v>2.6619321445834099</c:v>
                </c:pt>
                <c:pt idx="17136">
                  <c:v>2.6846553469114798</c:v>
                </c:pt>
                <c:pt idx="17137">
                  <c:v>2.7072496885211002</c:v>
                </c:pt>
                <c:pt idx="17138">
                  <c:v>2.7294882822803102</c:v>
                </c:pt>
                <c:pt idx="17139">
                  <c:v>2.7514418132440701</c:v>
                </c:pt>
                <c:pt idx="17140">
                  <c:v>2.7730534346107798</c:v>
                </c:pt>
                <c:pt idx="17141">
                  <c:v>2.8394552285885299</c:v>
                </c:pt>
                <c:pt idx="17142">
                  <c:v>2.8580983552176602</c:v>
                </c:pt>
                <c:pt idx="17143">
                  <c:v>2.8782882495982101</c:v>
                </c:pt>
                <c:pt idx="17144">
                  <c:v>2.89789651757386</c:v>
                </c:pt>
                <c:pt idx="17145">
                  <c:v>2.9170553349471602</c:v>
                </c:pt>
                <c:pt idx="17146">
                  <c:v>2.93564386431175</c:v>
                </c:pt>
                <c:pt idx="17147">
                  <c:v>2.9529073545704598</c:v>
                </c:pt>
                <c:pt idx="17148">
                  <c:v>2.9705370200965699</c:v>
                </c:pt>
                <c:pt idx="17149">
                  <c:v>3.0257284095169901</c:v>
                </c:pt>
                <c:pt idx="17150">
                  <c:v>3.0424444646333599</c:v>
                </c:pt>
                <c:pt idx="17151">
                  <c:v>3.05798587273395</c:v>
                </c:pt>
                <c:pt idx="17152">
                  <c:v>3.0739278557924501</c:v>
                </c:pt>
                <c:pt idx="17153">
                  <c:v>3.0895713981294199</c:v>
                </c:pt>
                <c:pt idx="17154">
                  <c:v>3.1048272606943099</c:v>
                </c:pt>
                <c:pt idx="17155">
                  <c:v>3.1198221352058502</c:v>
                </c:pt>
                <c:pt idx="17156">
                  <c:v>3.13446330662144</c:v>
                </c:pt>
                <c:pt idx="17157">
                  <c:v>3.1823533407116802</c:v>
                </c:pt>
                <c:pt idx="17158">
                  <c:v>3.1957360848855401</c:v>
                </c:pt>
                <c:pt idx="17159">
                  <c:v>3.2095401456384098</c:v>
                </c:pt>
                <c:pt idx="17160">
                  <c:v>3.2231054683211098</c:v>
                </c:pt>
                <c:pt idx="17161">
                  <c:v>3.23642420714223</c:v>
                </c:pt>
                <c:pt idx="17162">
                  <c:v>3.2486971751422198</c:v>
                </c:pt>
                <c:pt idx="17163">
                  <c:v>3.2613994543883198</c:v>
                </c:pt>
                <c:pt idx="17164">
                  <c:v>3.27379666903198</c:v>
                </c:pt>
                <c:pt idx="17165">
                  <c:v>3.3157415033616</c:v>
                </c:pt>
                <c:pt idx="17166">
                  <c:v>3.3267309262648901</c:v>
                </c:pt>
                <c:pt idx="17167">
                  <c:v>3.3379761023916501</c:v>
                </c:pt>
                <c:pt idx="17168">
                  <c:v>3.3487823193042199</c:v>
                </c:pt>
                <c:pt idx="17169">
                  <c:v>3.3585230215398298</c:v>
                </c:pt>
                <c:pt idx="17170">
                  <c:v>3.3683519478477901</c:v>
                </c:pt>
                <c:pt idx="17171">
                  <c:v>3.3776561385457802</c:v>
                </c:pt>
                <c:pt idx="17172">
                  <c:v>3.3863781095307699</c:v>
                </c:pt>
                <c:pt idx="17173">
                  <c:v>3.4165750319187298</c:v>
                </c:pt>
                <c:pt idx="17174">
                  <c:v>3.4235597056286302</c:v>
                </c:pt>
                <c:pt idx="17175">
                  <c:v>3.42989021879335</c:v>
                </c:pt>
                <c:pt idx="17176">
                  <c:v>3.4359694689798599</c:v>
                </c:pt>
                <c:pt idx="17177">
                  <c:v>3.4413048221942102</c:v>
                </c:pt>
                <c:pt idx="17178">
                  <c:v>3.4459051491807502</c:v>
                </c:pt>
                <c:pt idx="17179">
                  <c:v>3.4496190536083899</c:v>
                </c:pt>
                <c:pt idx="17180">
                  <c:v>3.4526664324746901</c:v>
                </c:pt>
                <c:pt idx="17181">
                  <c:v>3.4650705688303698</c:v>
                </c:pt>
                <c:pt idx="17182">
                  <c:v>3.4661537203445998</c:v>
                </c:pt>
                <c:pt idx="17183">
                  <c:v>3.4668301295779602</c:v>
                </c:pt>
                <c:pt idx="17184">
                  <c:v>3.4667788219079898</c:v>
                </c:pt>
                <c:pt idx="17185">
                  <c:v>3.4660340483106298</c:v>
                </c:pt>
                <c:pt idx="17186">
                  <c:v>3.4645677259841201</c:v>
                </c:pt>
                <c:pt idx="17187">
                  <c:v>3.46254687051837</c:v>
                </c:pt>
                <c:pt idx="17188">
                  <c:v>3.45997365113092</c:v>
                </c:pt>
                <c:pt idx="17189">
                  <c:v>3.4558251707422198</c:v>
                </c:pt>
                <c:pt idx="17190">
                  <c:v>3.4524177014520201</c:v>
                </c:pt>
                <c:pt idx="17191">
                  <c:v>3.44861451070263</c:v>
                </c:pt>
                <c:pt idx="17192">
                  <c:v>3.4445509815748498</c:v>
                </c:pt>
                <c:pt idx="17193">
                  <c:v>3.4403050413937901</c:v>
                </c:pt>
                <c:pt idx="17194">
                  <c:v>3.4360449179658099</c:v>
                </c:pt>
                <c:pt idx="17195">
                  <c:v>3.4316705141186299</c:v>
                </c:pt>
                <c:pt idx="17196">
                  <c:v>3.4273787516100498</c:v>
                </c:pt>
                <c:pt idx="17197">
                  <c:v>3.4192864279292898</c:v>
                </c:pt>
                <c:pt idx="17198">
                  <c:v>3.4154123359855402</c:v>
                </c:pt>
                <c:pt idx="17199">
                  <c:v>3.41178483676071</c:v>
                </c:pt>
                <c:pt idx="17200">
                  <c:v>3.4084621949065901</c:v>
                </c:pt>
                <c:pt idx="17201">
                  <c:v>3.4055893129727699</c:v>
                </c:pt>
                <c:pt idx="17202">
                  <c:v>3.40315189693735</c:v>
                </c:pt>
                <c:pt idx="17203">
                  <c:v>3.40123171553499</c:v>
                </c:pt>
                <c:pt idx="17204">
                  <c:v>3.39987385514118</c:v>
                </c:pt>
                <c:pt idx="17205">
                  <c:v>3.4014759527802201</c:v>
                </c:pt>
                <c:pt idx="17206">
                  <c:v>3.4013322974504399</c:v>
                </c:pt>
                <c:pt idx="17207">
                  <c:v>3.40179614828592</c:v>
                </c:pt>
                <c:pt idx="17208">
                  <c:v>3.4027711006061701</c:v>
                </c:pt>
                <c:pt idx="17209">
                  <c:v>3.40449939567119</c:v>
                </c:pt>
                <c:pt idx="17210">
                  <c:v>3.4068104092079499</c:v>
                </c:pt>
                <c:pt idx="17211">
                  <c:v>3.4097800948638199</c:v>
                </c:pt>
                <c:pt idx="17212">
                  <c:v>3.4133226828905499</c:v>
                </c:pt>
                <c:pt idx="17213">
                  <c:v>3.42962031400908</c:v>
                </c:pt>
                <c:pt idx="17214">
                  <c:v>3.4336595346789398</c:v>
                </c:pt>
                <c:pt idx="17215">
                  <c:v>3.4387656349726101</c:v>
                </c:pt>
                <c:pt idx="17216">
                  <c:v>3.4443064253047799</c:v>
                </c:pt>
                <c:pt idx="17217">
                  <c:v>3.4502363149508399</c:v>
                </c:pt>
                <c:pt idx="17218">
                  <c:v>3.4565081325036102</c:v>
                </c:pt>
                <c:pt idx="17219">
                  <c:v>3.4629433129958298</c:v>
                </c:pt>
                <c:pt idx="17220">
                  <c:v>3.4697441475493398</c:v>
                </c:pt>
                <c:pt idx="17221">
                  <c:v>3.4949170855023701</c:v>
                </c:pt>
                <c:pt idx="17222">
                  <c:v>3.5012049688937799</c:v>
                </c:pt>
                <c:pt idx="17223">
                  <c:v>3.5084004825862798</c:v>
                </c:pt>
                <c:pt idx="17224">
                  <c:v>3.51563147967238</c:v>
                </c:pt>
                <c:pt idx="17225">
                  <c:v>3.5228466916845198</c:v>
                </c:pt>
                <c:pt idx="17226">
                  <c:v>3.5298596127674098</c:v>
                </c:pt>
                <c:pt idx="17227">
                  <c:v>3.53647002570403</c:v>
                </c:pt>
                <c:pt idx="17228">
                  <c:v>3.5433290022861401</c:v>
                </c:pt>
                <c:pt idx="17229">
                  <c:v>3.5679186925845201</c:v>
                </c:pt>
                <c:pt idx="17230">
                  <c:v>3.5735376207753702</c:v>
                </c:pt>
                <c:pt idx="17231">
                  <c:v>3.5796267653161098</c:v>
                </c:pt>
                <c:pt idx="17232">
                  <c:v>3.5853347850520798</c:v>
                </c:pt>
                <c:pt idx="17233">
                  <c:v>3.59067449095485</c:v>
                </c:pt>
                <c:pt idx="17234">
                  <c:v>3.5956143350774199</c:v>
                </c:pt>
                <c:pt idx="17235">
                  <c:v>3.59992881662673</c:v>
                </c:pt>
                <c:pt idx="17236">
                  <c:v>3.60377634018222</c:v>
                </c:pt>
                <c:pt idx="17237">
                  <c:v>3.61886138675187</c:v>
                </c:pt>
                <c:pt idx="17238">
                  <c:v>3.6218043585977102</c:v>
                </c:pt>
                <c:pt idx="17239">
                  <c:v>3.6245190541255301</c:v>
                </c:pt>
                <c:pt idx="17240">
                  <c:v>3.62654589038367</c:v>
                </c:pt>
                <c:pt idx="17241">
                  <c:v>3.6282701400328499</c:v>
                </c:pt>
                <c:pt idx="17242">
                  <c:v>3.62958213687785</c:v>
                </c:pt>
                <c:pt idx="17243">
                  <c:v>3.6304880084039199</c:v>
                </c:pt>
                <c:pt idx="17244">
                  <c:v>3.6310430305450101</c:v>
                </c:pt>
                <c:pt idx="17245">
                  <c:v>3.64085093113047</c:v>
                </c:pt>
                <c:pt idx="17246">
                  <c:v>3.6398351298259599</c:v>
                </c:pt>
                <c:pt idx="17247">
                  <c:v>3.6386368547829901</c:v>
                </c:pt>
                <c:pt idx="17248">
                  <c:v>3.6381788537776898</c:v>
                </c:pt>
                <c:pt idx="17249">
                  <c:v>3.6375916909142401</c:v>
                </c:pt>
                <c:pt idx="17250">
                  <c:v>3.6369864832396699</c:v>
                </c:pt>
                <c:pt idx="17251">
                  <c:v>3.6362653930345799</c:v>
                </c:pt>
                <c:pt idx="17252">
                  <c:v>3.63564376232411</c:v>
                </c:pt>
                <c:pt idx="17253">
                  <c:v>3.63810260172778</c:v>
                </c:pt>
                <c:pt idx="17254">
                  <c:v>3.6375434379608498</c:v>
                </c:pt>
                <c:pt idx="17255">
                  <c:v>3.63707985454894</c:v>
                </c:pt>
                <c:pt idx="17256">
                  <c:v>3.6367993694909</c:v>
                </c:pt>
                <c:pt idx="17257">
                  <c:v>3.6367171662716098</c:v>
                </c:pt>
                <c:pt idx="17258">
                  <c:v>3.6367578219506398</c:v>
                </c:pt>
                <c:pt idx="17259">
                  <c:v>3.6369551932931898</c:v>
                </c:pt>
                <c:pt idx="17260">
                  <c:v>3.63719616673789</c:v>
                </c:pt>
                <c:pt idx="17261">
                  <c:v>3.6428834100903398</c:v>
                </c:pt>
                <c:pt idx="17262">
                  <c:v>3.64337625906282</c:v>
                </c:pt>
                <c:pt idx="17263">
                  <c:v>3.6440617500113102</c:v>
                </c:pt>
                <c:pt idx="17264">
                  <c:v>3.6448253504721602</c:v>
                </c:pt>
                <c:pt idx="17265">
                  <c:v>3.6456037651635</c:v>
                </c:pt>
                <c:pt idx="17266">
                  <c:v>3.64636417313335</c:v>
                </c:pt>
                <c:pt idx="17267">
                  <c:v>3.6469406873743102</c:v>
                </c:pt>
                <c:pt idx="17268">
                  <c:v>3.64748729646199</c:v>
                </c:pt>
                <c:pt idx="17269">
                  <c:v>3.65362208308294</c:v>
                </c:pt>
                <c:pt idx="17270">
                  <c:v>3.6537728494797301</c:v>
                </c:pt>
                <c:pt idx="17271">
                  <c:v>3.6538437154445802</c:v>
                </c:pt>
                <c:pt idx="17272">
                  <c:v>3.6536537029115599</c:v>
                </c:pt>
                <c:pt idx="17273">
                  <c:v>3.6531127383532098</c:v>
                </c:pt>
                <c:pt idx="17274">
                  <c:v>3.6522623423747498</c:v>
                </c:pt>
                <c:pt idx="17275">
                  <c:v>3.6511429892091001</c:v>
                </c:pt>
                <c:pt idx="17276">
                  <c:v>3.6496069219095002</c:v>
                </c:pt>
                <c:pt idx="17277">
                  <c:v>3.6492764039102399</c:v>
                </c:pt>
                <c:pt idx="17278">
                  <c:v>3.6468016580965701</c:v>
                </c:pt>
                <c:pt idx="17279">
                  <c:v>3.64411430570263</c:v>
                </c:pt>
                <c:pt idx="17280">
                  <c:v>3.6410934517582199</c:v>
                </c:pt>
                <c:pt idx="17281">
                  <c:v>3.6377006765514501</c:v>
                </c:pt>
                <c:pt idx="17282">
                  <c:v>3.6339897622449899</c:v>
                </c:pt>
                <c:pt idx="17283">
                  <c:v>3.6298859915447199</c:v>
                </c:pt>
                <c:pt idx="17284">
                  <c:v>3.6254902143403598</c:v>
                </c:pt>
                <c:pt idx="17285">
                  <c:v>3.6170186972406002</c:v>
                </c:pt>
                <c:pt idx="17286">
                  <c:v>3.6120580286703601</c:v>
                </c:pt>
                <c:pt idx="17287">
                  <c:v>3.6068288036827401</c:v>
                </c:pt>
                <c:pt idx="17288">
                  <c:v>3.6012171199546601</c:v>
                </c:pt>
                <c:pt idx="17289">
                  <c:v>3.5954313460769698</c:v>
                </c:pt>
                <c:pt idx="17290">
                  <c:v>3.5892968669124898</c:v>
                </c:pt>
                <c:pt idx="17291">
                  <c:v>3.5830663810379799</c:v>
                </c:pt>
                <c:pt idx="17292">
                  <c:v>3.5765938261355199</c:v>
                </c:pt>
                <c:pt idx="17293">
                  <c:v>3.5616795784699899</c:v>
                </c:pt>
                <c:pt idx="17294">
                  <c:v>3.5547562219130802</c:v>
                </c:pt>
                <c:pt idx="17295">
                  <c:v>3.54741024974743</c:v>
                </c:pt>
                <c:pt idx="17296">
                  <c:v>3.5400173247081601</c:v>
                </c:pt>
                <c:pt idx="17297">
                  <c:v>3.5320939426520401</c:v>
                </c:pt>
                <c:pt idx="17298">
                  <c:v>3.5244110521782299</c:v>
                </c:pt>
                <c:pt idx="17299">
                  <c:v>3.5161273145853098</c:v>
                </c:pt>
                <c:pt idx="17300">
                  <c:v>3.5076041251196801</c:v>
                </c:pt>
                <c:pt idx="17301">
                  <c:v>3.4860921638148099</c:v>
                </c:pt>
                <c:pt idx="17302">
                  <c:v>3.4773626510309499</c:v>
                </c:pt>
                <c:pt idx="17303">
                  <c:v>3.4682129771813801</c:v>
                </c:pt>
                <c:pt idx="17304">
                  <c:v>3.4587441735651501</c:v>
                </c:pt>
                <c:pt idx="17305">
                  <c:v>3.4493585439480601</c:v>
                </c:pt>
                <c:pt idx="17306">
                  <c:v>3.4394525138701502</c:v>
                </c:pt>
                <c:pt idx="17307">
                  <c:v>3.4293252642135998</c:v>
                </c:pt>
                <c:pt idx="17308">
                  <c:v>3.41899262555288</c:v>
                </c:pt>
                <c:pt idx="17309">
                  <c:v>3.39182383342105</c:v>
                </c:pt>
                <c:pt idx="17310">
                  <c:v>3.3815748356925002</c:v>
                </c:pt>
                <c:pt idx="17311">
                  <c:v>3.3711743646050101</c:v>
                </c:pt>
                <c:pt idx="17312">
                  <c:v>3.3602922822483898</c:v>
                </c:pt>
                <c:pt idx="17313">
                  <c:v>3.3492815544089698</c:v>
                </c:pt>
                <c:pt idx="17314">
                  <c:v>3.3381558834065301</c:v>
                </c:pt>
                <c:pt idx="17315">
                  <c:v>3.32693074397088</c:v>
                </c:pt>
                <c:pt idx="17316">
                  <c:v>3.3156200487594898</c:v>
                </c:pt>
                <c:pt idx="17317">
                  <c:v>3.2854331482094401</c:v>
                </c:pt>
                <c:pt idx="17318">
                  <c:v>3.2748521323331401</c:v>
                </c:pt>
                <c:pt idx="17319">
                  <c:v>3.2633865623710001</c:v>
                </c:pt>
                <c:pt idx="17320">
                  <c:v>3.2519033695514898</c:v>
                </c:pt>
                <c:pt idx="17321">
                  <c:v>3.24038934380718</c:v>
                </c:pt>
                <c:pt idx="17322">
                  <c:v>3.2289018088816701</c:v>
                </c:pt>
                <c:pt idx="17323">
                  <c:v>3.2174666356538602</c:v>
                </c:pt>
                <c:pt idx="17324">
                  <c:v>3.2062181798378502</c:v>
                </c:pt>
                <c:pt idx="17325">
                  <c:v>3.17614037172569</c:v>
                </c:pt>
                <c:pt idx="17326">
                  <c:v>3.1658137366771402</c:v>
                </c:pt>
                <c:pt idx="17327">
                  <c:v>3.1548351375891799</c:v>
                </c:pt>
                <c:pt idx="17328">
                  <c:v>3.1440622166365899</c:v>
                </c:pt>
                <c:pt idx="17329">
                  <c:v>3.1336281201327498</c:v>
                </c:pt>
                <c:pt idx="17330">
                  <c:v>3.1233355960237401</c:v>
                </c:pt>
                <c:pt idx="17331">
                  <c:v>3.1133424763361601</c:v>
                </c:pt>
                <c:pt idx="17332">
                  <c:v>3.10365659610581</c:v>
                </c:pt>
                <c:pt idx="17333">
                  <c:v>3.07966691920261</c:v>
                </c:pt>
                <c:pt idx="17334">
                  <c:v>3.0712393853844402</c:v>
                </c:pt>
                <c:pt idx="17335">
                  <c:v>3.0626610410603701</c:v>
                </c:pt>
                <c:pt idx="17336">
                  <c:v>3.0545649257629801</c:v>
                </c:pt>
                <c:pt idx="17337">
                  <c:v>3.0466771164443101</c:v>
                </c:pt>
                <c:pt idx="17338">
                  <c:v>3.03942558459606</c:v>
                </c:pt>
                <c:pt idx="17339">
                  <c:v>3.03223298431943</c:v>
                </c:pt>
                <c:pt idx="17340">
                  <c:v>3.0257219118730201</c:v>
                </c:pt>
                <c:pt idx="17341">
                  <c:v>3.0106673549859999</c:v>
                </c:pt>
                <c:pt idx="17342">
                  <c:v>3.0048333246120902</c:v>
                </c:pt>
                <c:pt idx="17343">
                  <c:v>2.9992941418788801</c:v>
                </c:pt>
                <c:pt idx="17344">
                  <c:v>2.9938856005115602</c:v>
                </c:pt>
                <c:pt idx="17345">
                  <c:v>2.9888953822680402</c:v>
                </c:pt>
                <c:pt idx="17346">
                  <c:v>2.9839483837374998</c:v>
                </c:pt>
                <c:pt idx="17347">
                  <c:v>2.9793911257201899</c:v>
                </c:pt>
                <c:pt idx="17348">
                  <c:v>2.97498821348373</c:v>
                </c:pt>
                <c:pt idx="17349">
                  <c:v>2.9657500545793498</c:v>
                </c:pt>
                <c:pt idx="17350">
                  <c:v>2.9616779901085502</c:v>
                </c:pt>
                <c:pt idx="17351">
                  <c:v>2.9576438044079598</c:v>
                </c:pt>
                <c:pt idx="17352">
                  <c:v>2.95372640680579</c:v>
                </c:pt>
                <c:pt idx="17353">
                  <c:v>2.9498788409296401</c:v>
                </c:pt>
                <c:pt idx="17354">
                  <c:v>2.9460402051325998</c:v>
                </c:pt>
                <c:pt idx="17355">
                  <c:v>2.94225651448768</c:v>
                </c:pt>
                <c:pt idx="17356">
                  <c:v>2.9384497139896801</c:v>
                </c:pt>
                <c:pt idx="17357">
                  <c:v>2.93045560468292</c:v>
                </c:pt>
                <c:pt idx="17358">
                  <c:v>2.9266711208329799</c:v>
                </c:pt>
                <c:pt idx="17359">
                  <c:v>2.9228397181554202</c:v>
                </c:pt>
                <c:pt idx="17360">
                  <c:v>2.9189487844957802</c:v>
                </c:pt>
                <c:pt idx="17361">
                  <c:v>2.9151478259285901</c:v>
                </c:pt>
                <c:pt idx="17362">
                  <c:v>2.9112797349160502</c:v>
                </c:pt>
                <c:pt idx="17363">
                  <c:v>2.9074103907082298</c:v>
                </c:pt>
                <c:pt idx="17364">
                  <c:v>2.9035737924549201</c:v>
                </c:pt>
                <c:pt idx="17365">
                  <c:v>2.89531744350022</c:v>
                </c:pt>
                <c:pt idx="17366">
                  <c:v>2.89179140025665</c:v>
                </c:pt>
                <c:pt idx="17367">
                  <c:v>2.8881541543140998</c:v>
                </c:pt>
                <c:pt idx="17368">
                  <c:v>2.8846270122207001</c:v>
                </c:pt>
                <c:pt idx="17369">
                  <c:v>2.88125584321768</c:v>
                </c:pt>
                <c:pt idx="17370">
                  <c:v>2.8780674306089802</c:v>
                </c:pt>
                <c:pt idx="17371">
                  <c:v>2.8750697504918001</c:v>
                </c:pt>
                <c:pt idx="17372">
                  <c:v>2.8723044761890502</c:v>
                </c:pt>
                <c:pt idx="17373">
                  <c:v>2.8676944363867198</c:v>
                </c:pt>
                <c:pt idx="17374">
                  <c:v>2.8655086272183099</c:v>
                </c:pt>
                <c:pt idx="17375">
                  <c:v>2.8635299409661599</c:v>
                </c:pt>
                <c:pt idx="17376">
                  <c:v>2.8618592247207499</c:v>
                </c:pt>
                <c:pt idx="17377">
                  <c:v>2.8604619525589299</c:v>
                </c:pt>
                <c:pt idx="17378">
                  <c:v>2.85936848747206</c:v>
                </c:pt>
                <c:pt idx="17379">
                  <c:v>2.8585450229216298</c:v>
                </c:pt>
                <c:pt idx="17380">
                  <c:v>2.8580211223138399</c:v>
                </c:pt>
                <c:pt idx="17381">
                  <c:v>2.86000695670181</c:v>
                </c:pt>
                <c:pt idx="17382">
                  <c:v>2.8599378075371602</c:v>
                </c:pt>
                <c:pt idx="17383">
                  <c:v>2.8601531189703402</c:v>
                </c:pt>
                <c:pt idx="17384">
                  <c:v>2.8605893121836199</c:v>
                </c:pt>
                <c:pt idx="17385">
                  <c:v>2.8612032259127198</c:v>
                </c:pt>
                <c:pt idx="17386">
                  <c:v>2.8618735104080102</c:v>
                </c:pt>
                <c:pt idx="17387">
                  <c:v>2.8628000785952699</c:v>
                </c:pt>
                <c:pt idx="17388">
                  <c:v>2.8637198106395898</c:v>
                </c:pt>
                <c:pt idx="17389">
                  <c:v>2.8696865581441098</c:v>
                </c:pt>
                <c:pt idx="17390">
                  <c:v>2.8706705483160402</c:v>
                </c:pt>
                <c:pt idx="17391">
                  <c:v>2.8717773393146602</c:v>
                </c:pt>
                <c:pt idx="17392">
                  <c:v>2.8728548029157102</c:v>
                </c:pt>
                <c:pt idx="17393">
                  <c:v>2.87377480088024</c:v>
                </c:pt>
                <c:pt idx="17394">
                  <c:v>2.8747082618144799</c:v>
                </c:pt>
                <c:pt idx="17395">
                  <c:v>2.8755178336329701</c:v>
                </c:pt>
                <c:pt idx="17396">
                  <c:v>2.8761763332226198</c:v>
                </c:pt>
                <c:pt idx="17397">
                  <c:v>2.8805926861623901</c:v>
                </c:pt>
                <c:pt idx="17398">
                  <c:v>2.88077586431407</c:v>
                </c:pt>
                <c:pt idx="17399">
                  <c:v>2.8808137582517999</c:v>
                </c:pt>
                <c:pt idx="17400">
                  <c:v>2.8805346954239699</c:v>
                </c:pt>
                <c:pt idx="17401">
                  <c:v>2.88004137625399</c:v>
                </c:pt>
                <c:pt idx="17402">
                  <c:v>2.8792191544079402</c:v>
                </c:pt>
                <c:pt idx="17403">
                  <c:v>2.8781229750197901</c:v>
                </c:pt>
                <c:pt idx="17404">
                  <c:v>2.87668952959738</c:v>
                </c:pt>
                <c:pt idx="17405">
                  <c:v>2.8748060158645701</c:v>
                </c:pt>
                <c:pt idx="17406">
                  <c:v>2.8727213805468401</c:v>
                </c:pt>
                <c:pt idx="17407">
                  <c:v>2.8703078904941601</c:v>
                </c:pt>
                <c:pt idx="17408">
                  <c:v>2.8676209948895699</c:v>
                </c:pt>
                <c:pt idx="17409">
                  <c:v>2.8645836990701401</c:v>
                </c:pt>
                <c:pt idx="17410">
                  <c:v>2.8613169571034298</c:v>
                </c:pt>
                <c:pt idx="17411">
                  <c:v>2.8577649209453799</c:v>
                </c:pt>
                <c:pt idx="17412">
                  <c:v>2.8539047983420298</c:v>
                </c:pt>
                <c:pt idx="17413">
                  <c:v>2.84557263316947</c:v>
                </c:pt>
                <c:pt idx="17414">
                  <c:v>2.8413598126158499</c:v>
                </c:pt>
                <c:pt idx="17415">
                  <c:v>2.8368484700541901</c:v>
                </c:pt>
                <c:pt idx="17416">
                  <c:v>2.83228484415628</c:v>
                </c:pt>
                <c:pt idx="17417">
                  <c:v>2.8274421197403701</c:v>
                </c:pt>
                <c:pt idx="17418">
                  <c:v>2.8225495097622799</c:v>
                </c:pt>
                <c:pt idx="17419">
                  <c:v>2.8174613619562301</c:v>
                </c:pt>
                <c:pt idx="17420">
                  <c:v>2.81242714148016</c:v>
                </c:pt>
                <c:pt idx="17421">
                  <c:v>2.8007247222437401</c:v>
                </c:pt>
                <c:pt idx="17422">
                  <c:v>2.79557288036299</c:v>
                </c:pt>
                <c:pt idx="17423">
                  <c:v>2.7903957218345798</c:v>
                </c:pt>
                <c:pt idx="17424">
                  <c:v>2.7850384010979399</c:v>
                </c:pt>
                <c:pt idx="17425">
                  <c:v>2.7798386971978801</c:v>
                </c:pt>
                <c:pt idx="17426">
                  <c:v>2.7746035441155898</c:v>
                </c:pt>
                <c:pt idx="17427">
                  <c:v>2.76929224235796</c:v>
                </c:pt>
                <c:pt idx="17428">
                  <c:v>2.7641191517070598</c:v>
                </c:pt>
                <c:pt idx="17429">
                  <c:v>2.7521930361613101</c:v>
                </c:pt>
                <c:pt idx="17430">
                  <c:v>2.7472400457566701</c:v>
                </c:pt>
                <c:pt idx="17431">
                  <c:v>2.7421386283801201</c:v>
                </c:pt>
                <c:pt idx="17432">
                  <c:v>2.7372609825743499</c:v>
                </c:pt>
                <c:pt idx="17433">
                  <c:v>2.7324376901784899</c:v>
                </c:pt>
                <c:pt idx="17434">
                  <c:v>2.7274723411066502</c:v>
                </c:pt>
                <c:pt idx="17435">
                  <c:v>2.7227699661235998</c:v>
                </c:pt>
                <c:pt idx="17436">
                  <c:v>2.7179651910288101</c:v>
                </c:pt>
                <c:pt idx="17437">
                  <c:v>2.7068273078843998</c:v>
                </c:pt>
                <c:pt idx="17438">
                  <c:v>2.7023724051019</c:v>
                </c:pt>
                <c:pt idx="17439">
                  <c:v>2.6976885516293998</c:v>
                </c:pt>
                <c:pt idx="17440">
                  <c:v>2.69300323928536</c:v>
                </c:pt>
                <c:pt idx="17441">
                  <c:v>2.6883028984633</c:v>
                </c:pt>
                <c:pt idx="17442">
                  <c:v>2.6835005017192701</c:v>
                </c:pt>
                <c:pt idx="17443">
                  <c:v>2.6787843468634698</c:v>
                </c:pt>
                <c:pt idx="17444">
                  <c:v>2.6740109542247001</c:v>
                </c:pt>
                <c:pt idx="17445">
                  <c:v>2.66183373949608</c:v>
                </c:pt>
                <c:pt idx="17446">
                  <c:v>2.6568685351043402</c:v>
                </c:pt>
                <c:pt idx="17447">
                  <c:v>2.6516120726428398</c:v>
                </c:pt>
                <c:pt idx="17448">
                  <c:v>2.6464018589537299</c:v>
                </c:pt>
                <c:pt idx="17449">
                  <c:v>2.6407867575691402</c:v>
                </c:pt>
                <c:pt idx="17450">
                  <c:v>2.63528108375665</c:v>
                </c:pt>
                <c:pt idx="17451">
                  <c:v>2.6296351088256902</c:v>
                </c:pt>
                <c:pt idx="17452">
                  <c:v>2.62361807856953</c:v>
                </c:pt>
                <c:pt idx="17453">
                  <c:v>2.6080923878350002</c:v>
                </c:pt>
                <c:pt idx="17454">
                  <c:v>2.60223424195692</c:v>
                </c:pt>
                <c:pt idx="17455">
                  <c:v>2.5957245460120202</c:v>
                </c:pt>
                <c:pt idx="17456">
                  <c:v>2.58942597837969</c:v>
                </c:pt>
                <c:pt idx="17457">
                  <c:v>2.5828018356998101</c:v>
                </c:pt>
                <c:pt idx="17458">
                  <c:v>2.5763674878945002</c:v>
                </c:pt>
                <c:pt idx="17459">
                  <c:v>2.5696549820471999</c:v>
                </c:pt>
                <c:pt idx="17460">
                  <c:v>2.5631113115377002</c:v>
                </c:pt>
                <c:pt idx="17461">
                  <c:v>2.5462508573863998</c:v>
                </c:pt>
                <c:pt idx="17462">
                  <c:v>2.5398050138204198</c:v>
                </c:pt>
                <c:pt idx="17463">
                  <c:v>2.5335128954432502</c:v>
                </c:pt>
                <c:pt idx="17464">
                  <c:v>2.5271277002260302</c:v>
                </c:pt>
                <c:pt idx="17465">
                  <c:v>2.5211186567093802</c:v>
                </c:pt>
                <c:pt idx="17466">
                  <c:v>2.5150686864336902</c:v>
                </c:pt>
                <c:pt idx="17467">
                  <c:v>2.5093627687078301</c:v>
                </c:pt>
                <c:pt idx="17468">
                  <c:v>2.5037594252719502</c:v>
                </c:pt>
                <c:pt idx="17469">
                  <c:v>2.4907039023495798</c:v>
                </c:pt>
                <c:pt idx="17470">
                  <c:v>2.48596692670443</c:v>
                </c:pt>
                <c:pt idx="17471">
                  <c:v>2.48117406797064</c:v>
                </c:pt>
                <c:pt idx="17472">
                  <c:v>2.4768142772448298</c:v>
                </c:pt>
                <c:pt idx="17473">
                  <c:v>2.4726532555911498</c:v>
                </c:pt>
                <c:pt idx="17474">
                  <c:v>2.4688065775475598</c:v>
                </c:pt>
                <c:pt idx="17475">
                  <c:v>2.4652100140012898</c:v>
                </c:pt>
                <c:pt idx="17476">
                  <c:v>2.4619273307148002</c:v>
                </c:pt>
                <c:pt idx="17477">
                  <c:v>2.4555015581442001</c:v>
                </c:pt>
                <c:pt idx="17478">
                  <c:v>2.45275444152528</c:v>
                </c:pt>
                <c:pt idx="17479">
                  <c:v>2.4503160768238899</c:v>
                </c:pt>
                <c:pt idx="17480">
                  <c:v>2.4480807538992302</c:v>
                </c:pt>
                <c:pt idx="17481">
                  <c:v>2.44613278657779</c:v>
                </c:pt>
                <c:pt idx="17482">
                  <c:v>2.44439334205856</c:v>
                </c:pt>
                <c:pt idx="17483">
                  <c:v>2.4428857823632999</c:v>
                </c:pt>
                <c:pt idx="17484">
                  <c:v>2.4415897290852402</c:v>
                </c:pt>
                <c:pt idx="17485">
                  <c:v>2.4406107191642299</c:v>
                </c:pt>
                <c:pt idx="17486">
                  <c:v>2.4396636459040701</c:v>
                </c:pt>
                <c:pt idx="17487">
                  <c:v>2.4388781812416598</c:v>
                </c:pt>
                <c:pt idx="17488">
                  <c:v>2.43821693007484</c:v>
                </c:pt>
                <c:pt idx="17489">
                  <c:v>2.4376479467406802</c:v>
                </c:pt>
                <c:pt idx="17490">
                  <c:v>2.43719186943816</c:v>
                </c:pt>
                <c:pt idx="17491">
                  <c:v>2.4367751912529201</c:v>
                </c:pt>
                <c:pt idx="17492">
                  <c:v>2.4364411975380098</c:v>
                </c:pt>
                <c:pt idx="17493">
                  <c:v>2.4377869865843</c:v>
                </c:pt>
                <c:pt idx="17494">
                  <c:v>2.43742462326842</c:v>
                </c:pt>
                <c:pt idx="17495">
                  <c:v>2.4371386848443302</c:v>
                </c:pt>
                <c:pt idx="17496">
                  <c:v>2.4367960991483799</c:v>
                </c:pt>
                <c:pt idx="17497">
                  <c:v>2.4364526776020399</c:v>
                </c:pt>
                <c:pt idx="17498">
                  <c:v>2.4360608561894899</c:v>
                </c:pt>
                <c:pt idx="17499">
                  <c:v>2.4356226604968598</c:v>
                </c:pt>
                <c:pt idx="17500">
                  <c:v>2.4351199992307899</c:v>
                </c:pt>
                <c:pt idx="17501">
                  <c:v>2.43689565937605</c:v>
                </c:pt>
                <c:pt idx="17502">
                  <c:v>2.4359806435080902</c:v>
                </c:pt>
                <c:pt idx="17503">
                  <c:v>2.43508113486318</c:v>
                </c:pt>
                <c:pt idx="17504">
                  <c:v>2.4342783025725501</c:v>
                </c:pt>
                <c:pt idx="17505">
                  <c:v>2.4334081021612</c:v>
                </c:pt>
                <c:pt idx="17506">
                  <c:v>2.4324617954994601</c:v>
                </c:pt>
                <c:pt idx="17507">
                  <c:v>2.4314490374633402</c:v>
                </c:pt>
                <c:pt idx="17508">
                  <c:v>2.43035655155201</c:v>
                </c:pt>
                <c:pt idx="17509">
                  <c:v>2.4292892729153501</c:v>
                </c:pt>
                <c:pt idx="17510">
                  <c:v>2.4280870466257598</c:v>
                </c:pt>
                <c:pt idx="17511">
                  <c:v>2.42684172033798</c:v>
                </c:pt>
                <c:pt idx="17512">
                  <c:v>2.4255774811754498</c:v>
                </c:pt>
                <c:pt idx="17513">
                  <c:v>2.4242933978229702</c:v>
                </c:pt>
                <c:pt idx="17514">
                  <c:v>2.4230062937665999</c:v>
                </c:pt>
                <c:pt idx="17515">
                  <c:v>2.4217422909030302</c:v>
                </c:pt>
                <c:pt idx="17516">
                  <c:v>2.4205021011999301</c:v>
                </c:pt>
                <c:pt idx="17517">
                  <c:v>2.4192220928216002</c:v>
                </c:pt>
                <c:pt idx="17518">
                  <c:v>2.4180945874011601</c:v>
                </c:pt>
                <c:pt idx="17519">
                  <c:v>2.4170396344313101</c:v>
                </c:pt>
                <c:pt idx="17520">
                  <c:v>2.4160883209246098</c:v>
                </c:pt>
                <c:pt idx="17521">
                  <c:v>2.4152381220034802</c:v>
                </c:pt>
                <c:pt idx="17522">
                  <c:v>2.4145120677251799</c:v>
                </c:pt>
                <c:pt idx="17523">
                  <c:v>2.4139165556073698</c:v>
                </c:pt>
                <c:pt idx="17524">
                  <c:v>2.4134737831667601</c:v>
                </c:pt>
                <c:pt idx="17525">
                  <c:v>2.41483430451142</c:v>
                </c:pt>
                <c:pt idx="17526">
                  <c:v>2.4146767329647298</c:v>
                </c:pt>
                <c:pt idx="17527">
                  <c:v>2.4147009405114299</c:v>
                </c:pt>
                <c:pt idx="17528">
                  <c:v>2.4148740081104201</c:v>
                </c:pt>
                <c:pt idx="17529">
                  <c:v>2.4152211381386199</c:v>
                </c:pt>
                <c:pt idx="17530">
                  <c:v>2.4157585601568798</c:v>
                </c:pt>
                <c:pt idx="17531">
                  <c:v>2.4163597382941</c:v>
                </c:pt>
                <c:pt idx="17532">
                  <c:v>2.4171801252379299</c:v>
                </c:pt>
                <c:pt idx="17533">
                  <c:v>2.42226089597172</c:v>
                </c:pt>
                <c:pt idx="17534">
                  <c:v>2.4232239868633401</c:v>
                </c:pt>
                <c:pt idx="17535">
                  <c:v>2.4243798708511202</c:v>
                </c:pt>
                <c:pt idx="17536">
                  <c:v>2.42557118195983</c:v>
                </c:pt>
                <c:pt idx="17537">
                  <c:v>2.4267753229629498</c:v>
                </c:pt>
                <c:pt idx="17538">
                  <c:v>2.4280463157500498</c:v>
                </c:pt>
                <c:pt idx="17539">
                  <c:v>2.4292854393744698</c:v>
                </c:pt>
                <c:pt idx="17540">
                  <c:v>2.4305475939843002</c:v>
                </c:pt>
                <c:pt idx="17541">
                  <c:v>2.4368138859741499</c:v>
                </c:pt>
                <c:pt idx="17542">
                  <c:v>2.43793391813514</c:v>
                </c:pt>
                <c:pt idx="17543">
                  <c:v>2.4390079252267598</c:v>
                </c:pt>
                <c:pt idx="17544">
                  <c:v>2.4399417902814902</c:v>
                </c:pt>
                <c:pt idx="17545">
                  <c:v>2.4407850299697702</c:v>
                </c:pt>
                <c:pt idx="17546">
                  <c:v>2.4414520412977199</c:v>
                </c:pt>
                <c:pt idx="17547">
                  <c:v>2.4419879403563298</c:v>
                </c:pt>
                <c:pt idx="17548">
                  <c:v>2.4423188180254098</c:v>
                </c:pt>
                <c:pt idx="17549">
                  <c:v>2.4456299689729502</c:v>
                </c:pt>
                <c:pt idx="17550">
                  <c:v>2.44556864986609</c:v>
                </c:pt>
                <c:pt idx="17551">
                  <c:v>2.4453071455991102</c:v>
                </c:pt>
                <c:pt idx="17552">
                  <c:v>2.4448587599307898</c:v>
                </c:pt>
                <c:pt idx="17553">
                  <c:v>2.4441599314043301</c:v>
                </c:pt>
                <c:pt idx="17554">
                  <c:v>2.4432539778216298</c:v>
                </c:pt>
                <c:pt idx="17555">
                  <c:v>2.44212380647655</c:v>
                </c:pt>
                <c:pt idx="17556">
                  <c:v>2.4407708130693799</c:v>
                </c:pt>
                <c:pt idx="17557">
                  <c:v>2.4389679436897702</c:v>
                </c:pt>
                <c:pt idx="17558">
                  <c:v>2.43719827475788</c:v>
                </c:pt>
                <c:pt idx="17559">
                  <c:v>2.43522508079255</c:v>
                </c:pt>
                <c:pt idx="17560">
                  <c:v>2.4330829999914201</c:v>
                </c:pt>
                <c:pt idx="17561">
                  <c:v>2.43077005915347</c:v>
                </c:pt>
                <c:pt idx="17562">
                  <c:v>2.4283171558864902</c:v>
                </c:pt>
                <c:pt idx="17563">
                  <c:v>2.4256827598477</c:v>
                </c:pt>
                <c:pt idx="17564">
                  <c:v>2.4229812854523698</c:v>
                </c:pt>
                <c:pt idx="17565">
                  <c:v>2.4172330815801901</c:v>
                </c:pt>
                <c:pt idx="17566">
                  <c:v>2.4143515150081098</c:v>
                </c:pt>
                <c:pt idx="17567">
                  <c:v>2.4114089170989699</c:v>
                </c:pt>
                <c:pt idx="17568">
                  <c:v>2.4083338732101698</c:v>
                </c:pt>
                <c:pt idx="17569">
                  <c:v>2.4052802707754801</c:v>
                </c:pt>
                <c:pt idx="17570">
                  <c:v>2.4021466208279998</c:v>
                </c:pt>
                <c:pt idx="17571">
                  <c:v>2.39909313312454</c:v>
                </c:pt>
                <c:pt idx="17572">
                  <c:v>2.3959743675859202</c:v>
                </c:pt>
                <c:pt idx="17573">
                  <c:v>2.3893524172444498</c:v>
                </c:pt>
                <c:pt idx="17574">
                  <c:v>2.3864470520541201</c:v>
                </c:pt>
                <c:pt idx="17575">
                  <c:v>2.3834196617766801</c:v>
                </c:pt>
                <c:pt idx="17576">
                  <c:v>2.3805039932432401</c:v>
                </c:pt>
                <c:pt idx="17577">
                  <c:v>2.3776088815349401</c:v>
                </c:pt>
                <c:pt idx="17578">
                  <c:v>2.3748480267911298</c:v>
                </c:pt>
                <c:pt idx="17579">
                  <c:v>2.3721028739077301</c:v>
                </c:pt>
                <c:pt idx="17580">
                  <c:v>2.3694988380210402</c:v>
                </c:pt>
                <c:pt idx="17581">
                  <c:v>2.36424779870962</c:v>
                </c:pt>
                <c:pt idx="17582">
                  <c:v>2.3618199663190298</c:v>
                </c:pt>
                <c:pt idx="17583">
                  <c:v>2.3594893767212599</c:v>
                </c:pt>
                <c:pt idx="17584">
                  <c:v>2.3572101796837699</c:v>
                </c:pt>
                <c:pt idx="17585">
                  <c:v>2.3550459965285602</c:v>
                </c:pt>
                <c:pt idx="17586">
                  <c:v>2.3529518575528701</c:v>
                </c:pt>
                <c:pt idx="17587">
                  <c:v>2.3509535614684598</c:v>
                </c:pt>
                <c:pt idx="17588">
                  <c:v>2.3490345244074202</c:v>
                </c:pt>
                <c:pt idx="17589">
                  <c:v>2.3458407441409999</c:v>
                </c:pt>
                <c:pt idx="17590">
                  <c:v>2.3440831533245201</c:v>
                </c:pt>
                <c:pt idx="17591">
                  <c:v>2.3423936853403702</c:v>
                </c:pt>
                <c:pt idx="17592">
                  <c:v>2.34077696233487</c:v>
                </c:pt>
                <c:pt idx="17593">
                  <c:v>2.3392141298382598</c:v>
                </c:pt>
                <c:pt idx="17594">
                  <c:v>2.3377161526127499</c:v>
                </c:pt>
                <c:pt idx="17595">
                  <c:v>2.33626423335323</c:v>
                </c:pt>
                <c:pt idx="17596">
                  <c:v>2.33486371911351</c:v>
                </c:pt>
                <c:pt idx="17597">
                  <c:v>2.3330465488612901</c:v>
                </c:pt>
                <c:pt idx="17598">
                  <c:v>2.3317196208308499</c:v>
                </c:pt>
                <c:pt idx="17599">
                  <c:v>2.3304250642644302</c:v>
                </c:pt>
                <c:pt idx="17600">
                  <c:v>2.3291536143596399</c:v>
                </c:pt>
                <c:pt idx="17601">
                  <c:v>2.3279030261900302</c:v>
                </c:pt>
                <c:pt idx="17602">
                  <c:v>2.3266649790873002</c:v>
                </c:pt>
                <c:pt idx="17603">
                  <c:v>2.3254430644924602</c:v>
                </c:pt>
                <c:pt idx="17604">
                  <c:v>2.3242244797659</c:v>
                </c:pt>
                <c:pt idx="17605">
                  <c:v>2.3228353545629901</c:v>
                </c:pt>
                <c:pt idx="17606">
                  <c:v>2.3216199248922602</c:v>
                </c:pt>
                <c:pt idx="17607">
                  <c:v>2.3204034547430199</c:v>
                </c:pt>
                <c:pt idx="17608">
                  <c:v>2.3191806533319399</c:v>
                </c:pt>
                <c:pt idx="17609">
                  <c:v>2.31795241657673</c:v>
                </c:pt>
                <c:pt idx="17610">
                  <c:v>2.3167139103737502</c:v>
                </c:pt>
                <c:pt idx="17611">
                  <c:v>2.3154675031425</c:v>
                </c:pt>
                <c:pt idx="17612">
                  <c:v>2.3142086788720899</c:v>
                </c:pt>
                <c:pt idx="17613">
                  <c:v>2.3126395153427501</c:v>
                </c:pt>
                <c:pt idx="17614">
                  <c:v>2.31136221486689</c:v>
                </c:pt>
                <c:pt idx="17615">
                  <c:v>2.3100777281155702</c:v>
                </c:pt>
                <c:pt idx="17616">
                  <c:v>2.3087872348545102</c:v>
                </c:pt>
                <c:pt idx="17617">
                  <c:v>2.30748660273757</c:v>
                </c:pt>
                <c:pt idx="17618">
                  <c:v>2.3061880971928499</c:v>
                </c:pt>
                <c:pt idx="17619">
                  <c:v>2.3048833878915902</c:v>
                </c:pt>
                <c:pt idx="17620">
                  <c:v>2.3035813712042299</c:v>
                </c:pt>
                <c:pt idx="17621">
                  <c:v>2.3018730615042702</c:v>
                </c:pt>
                <c:pt idx="17622">
                  <c:v>2.3005835831609001</c:v>
                </c:pt>
                <c:pt idx="17623">
                  <c:v>2.29930754070066</c:v>
                </c:pt>
                <c:pt idx="17624">
                  <c:v>2.2980506094976101</c:v>
                </c:pt>
                <c:pt idx="17625">
                  <c:v>2.2968164161183302</c:v>
                </c:pt>
                <c:pt idx="17626">
                  <c:v>2.2956058508313602</c:v>
                </c:pt>
                <c:pt idx="17627">
                  <c:v>2.2944259492442298</c:v>
                </c:pt>
                <c:pt idx="17628">
                  <c:v>2.2932981608428098</c:v>
                </c:pt>
                <c:pt idx="17629">
                  <c:v>2.2921753815102299</c:v>
                </c:pt>
                <c:pt idx="17630">
                  <c:v>2.2911440434480399</c:v>
                </c:pt>
                <c:pt idx="17631">
                  <c:v>2.2901722449995501</c:v>
                </c:pt>
                <c:pt idx="17632">
                  <c:v>2.2892753263532999</c:v>
                </c:pt>
                <c:pt idx="17633">
                  <c:v>2.2884505010799101</c:v>
                </c:pt>
                <c:pt idx="17634">
                  <c:v>2.2877342558864999</c:v>
                </c:pt>
                <c:pt idx="17635">
                  <c:v>2.2870969034239099</c:v>
                </c:pt>
                <c:pt idx="17636">
                  <c:v>2.2865629807218402</c:v>
                </c:pt>
                <c:pt idx="17637">
                  <c:v>2.2874395905661098</c:v>
                </c:pt>
                <c:pt idx="17638">
                  <c:v>2.28717274355584</c:v>
                </c:pt>
                <c:pt idx="17639">
                  <c:v>2.2870318926943498</c:v>
                </c:pt>
                <c:pt idx="17640">
                  <c:v>2.2870566215629302</c:v>
                </c:pt>
                <c:pt idx="17641">
                  <c:v>2.2872265143012598</c:v>
                </c:pt>
                <c:pt idx="17642">
                  <c:v>2.2876004693616201</c:v>
                </c:pt>
                <c:pt idx="17643">
                  <c:v>2.28813777616018</c:v>
                </c:pt>
                <c:pt idx="17644">
                  <c:v>2.2889248700513201</c:v>
                </c:pt>
                <c:pt idx="17645">
                  <c:v>2.2939194898115698</c:v>
                </c:pt>
                <c:pt idx="17646">
                  <c:v>2.2950103183187598</c:v>
                </c:pt>
                <c:pt idx="17647">
                  <c:v>2.2964253805060499</c:v>
                </c:pt>
                <c:pt idx="17648">
                  <c:v>2.2980826775063101</c:v>
                </c:pt>
                <c:pt idx="17649">
                  <c:v>2.2999714997954399</c:v>
                </c:pt>
                <c:pt idx="17650">
                  <c:v>2.30195070666365</c:v>
                </c:pt>
                <c:pt idx="17651">
                  <c:v>2.3043061038474302</c:v>
                </c:pt>
                <c:pt idx="17652">
                  <c:v>2.30691485757036</c:v>
                </c:pt>
                <c:pt idx="17653">
                  <c:v>2.3175492595471798</c:v>
                </c:pt>
                <c:pt idx="17654">
                  <c:v>2.3204205794400199</c:v>
                </c:pt>
                <c:pt idx="17655">
                  <c:v>2.32369714116343</c:v>
                </c:pt>
                <c:pt idx="17656">
                  <c:v>2.3269815438887398</c:v>
                </c:pt>
                <c:pt idx="17657">
                  <c:v>2.3307010241559301</c:v>
                </c:pt>
                <c:pt idx="17658">
                  <c:v>2.3346146003020198</c:v>
                </c:pt>
                <c:pt idx="17659">
                  <c:v>2.33863495082349</c:v>
                </c:pt>
                <c:pt idx="17660">
                  <c:v>2.3429051588710701</c:v>
                </c:pt>
                <c:pt idx="17661">
                  <c:v>2.35830633059506</c:v>
                </c:pt>
                <c:pt idx="17662">
                  <c:v>2.3626241186293599</c:v>
                </c:pt>
                <c:pt idx="17663">
                  <c:v>2.3673383200306901</c:v>
                </c:pt>
                <c:pt idx="17664">
                  <c:v>2.3721853043990002</c:v>
                </c:pt>
                <c:pt idx="17665">
                  <c:v>2.3771573185891799</c:v>
                </c:pt>
                <c:pt idx="17666">
                  <c:v>2.38224899163392</c:v>
                </c:pt>
                <c:pt idx="17667">
                  <c:v>2.3872658844397998</c:v>
                </c:pt>
                <c:pt idx="17668">
                  <c:v>2.3926817027977099</c:v>
                </c:pt>
                <c:pt idx="17669">
                  <c:v>2.4109955797559799</c:v>
                </c:pt>
                <c:pt idx="17670">
                  <c:v>2.4163256189812401</c:v>
                </c:pt>
                <c:pt idx="17671">
                  <c:v>2.4217674377905598</c:v>
                </c:pt>
                <c:pt idx="17672">
                  <c:v>2.4275339017320801</c:v>
                </c:pt>
                <c:pt idx="17673">
                  <c:v>2.4334267099945901</c:v>
                </c:pt>
                <c:pt idx="17674">
                  <c:v>2.4395624273170702</c:v>
                </c:pt>
                <c:pt idx="17675">
                  <c:v>2.4454829294495601</c:v>
                </c:pt>
                <c:pt idx="17676">
                  <c:v>2.4516659340140001</c:v>
                </c:pt>
                <c:pt idx="17677">
                  <c:v>2.4733446377338999</c:v>
                </c:pt>
                <c:pt idx="17678">
                  <c:v>2.4798476013091899</c:v>
                </c:pt>
                <c:pt idx="17679">
                  <c:v>2.4866548991706199</c:v>
                </c:pt>
                <c:pt idx="17680">
                  <c:v>2.4935345148654999</c:v>
                </c:pt>
                <c:pt idx="17681">
                  <c:v>2.5007424819867099</c:v>
                </c:pt>
                <c:pt idx="17682">
                  <c:v>2.5081599665128098</c:v>
                </c:pt>
                <c:pt idx="17683">
                  <c:v>2.51538886553901</c:v>
                </c:pt>
                <c:pt idx="17684">
                  <c:v>2.5232324311221599</c:v>
                </c:pt>
                <c:pt idx="17685">
                  <c:v>2.5502483813566901</c:v>
                </c:pt>
                <c:pt idx="17686">
                  <c:v>2.5579070697770798</c:v>
                </c:pt>
                <c:pt idx="17687">
                  <c:v>2.5663315809375402</c:v>
                </c:pt>
                <c:pt idx="17688">
                  <c:v>2.5749328090243102</c:v>
                </c:pt>
                <c:pt idx="17689">
                  <c:v>2.58372321448558</c:v>
                </c:pt>
                <c:pt idx="17690">
                  <c:v>2.5921946204888102</c:v>
                </c:pt>
                <c:pt idx="17691">
                  <c:v>2.6012549168560199</c:v>
                </c:pt>
                <c:pt idx="17692">
                  <c:v>2.6104216681402699</c:v>
                </c:pt>
                <c:pt idx="17693">
                  <c:v>2.6410540901589901</c:v>
                </c:pt>
                <c:pt idx="17694">
                  <c:v>2.6498665435606101</c:v>
                </c:pt>
                <c:pt idx="17695">
                  <c:v>2.65924002810937</c:v>
                </c:pt>
                <c:pt idx="17696">
                  <c:v>2.66815048094838</c:v>
                </c:pt>
                <c:pt idx="17697">
                  <c:v>2.67755007832322</c:v>
                </c:pt>
                <c:pt idx="17698">
                  <c:v>2.6869313768280998</c:v>
                </c:pt>
                <c:pt idx="17699">
                  <c:v>2.6962756696724401</c:v>
                </c:pt>
                <c:pt idx="17700">
                  <c:v>2.7055627591168601</c:v>
                </c:pt>
                <c:pt idx="17701">
                  <c:v>2.7361962016832102</c:v>
                </c:pt>
                <c:pt idx="17702">
                  <c:v>2.7443415356088301</c:v>
                </c:pt>
                <c:pt idx="17703">
                  <c:v>2.7533312249345001</c:v>
                </c:pt>
                <c:pt idx="17704">
                  <c:v>2.7621635493975401</c:v>
                </c:pt>
                <c:pt idx="17705">
                  <c:v>2.7708592266068202</c:v>
                </c:pt>
                <c:pt idx="17706">
                  <c:v>2.77940527964128</c:v>
                </c:pt>
                <c:pt idx="17707">
                  <c:v>2.7877897413946502</c:v>
                </c:pt>
                <c:pt idx="17708">
                  <c:v>2.7959432821806001</c:v>
                </c:pt>
                <c:pt idx="17709">
                  <c:v>2.8231850214297398</c:v>
                </c:pt>
                <c:pt idx="17710">
                  <c:v>2.8300974646133001</c:v>
                </c:pt>
                <c:pt idx="17711">
                  <c:v>2.8376023470180698</c:v>
                </c:pt>
                <c:pt idx="17712">
                  <c:v>2.8448952454874301</c:v>
                </c:pt>
                <c:pt idx="17713">
                  <c:v>2.85196486737921</c:v>
                </c:pt>
                <c:pt idx="17714">
                  <c:v>2.8587420052328598</c:v>
                </c:pt>
                <c:pt idx="17715">
                  <c:v>2.86527158142037</c:v>
                </c:pt>
                <c:pt idx="17716">
                  <c:v>2.8714842503790101</c:v>
                </c:pt>
                <c:pt idx="17717">
                  <c:v>2.8930503626111301</c:v>
                </c:pt>
                <c:pt idx="17718">
                  <c:v>2.8980042715685701</c:v>
                </c:pt>
                <c:pt idx="17719">
                  <c:v>2.90326797323684</c:v>
                </c:pt>
                <c:pt idx="17720">
                  <c:v>2.9082054093344301</c:v>
                </c:pt>
                <c:pt idx="17721">
                  <c:v>2.91279794295387</c:v>
                </c:pt>
                <c:pt idx="17722">
                  <c:v>2.9169729670264899</c:v>
                </c:pt>
                <c:pt idx="17723">
                  <c:v>2.9204202080097299</c:v>
                </c:pt>
                <c:pt idx="17724">
                  <c:v>2.9238135920543198</c:v>
                </c:pt>
                <c:pt idx="17725">
                  <c:v>2.93680387753863</c:v>
                </c:pt>
                <c:pt idx="17726">
                  <c:v>2.9390818271168602</c:v>
                </c:pt>
                <c:pt idx="17727">
                  <c:v>2.9411154768110501</c:v>
                </c:pt>
                <c:pt idx="17728">
                  <c:v>2.9426381107776201</c:v>
                </c:pt>
                <c:pt idx="17729">
                  <c:v>2.9435515153660199</c:v>
                </c:pt>
                <c:pt idx="17730">
                  <c:v>2.9441304047574302</c:v>
                </c:pt>
                <c:pt idx="17731">
                  <c:v>2.9442301648681499</c:v>
                </c:pt>
                <c:pt idx="17732">
                  <c:v>2.9437754802718099</c:v>
                </c:pt>
                <c:pt idx="17733">
                  <c:v>2.9452867400899598</c:v>
                </c:pt>
                <c:pt idx="17734">
                  <c:v>2.9438739583793598</c:v>
                </c:pt>
                <c:pt idx="17735">
                  <c:v>2.94202496427316</c:v>
                </c:pt>
                <c:pt idx="17736">
                  <c:v>2.9396847839939202</c:v>
                </c:pt>
                <c:pt idx="17737">
                  <c:v>2.9369340340972401</c:v>
                </c:pt>
                <c:pt idx="17738">
                  <c:v>2.9337483158058899</c:v>
                </c:pt>
                <c:pt idx="17739">
                  <c:v>2.93016587686231</c:v>
                </c:pt>
                <c:pt idx="17740">
                  <c:v>2.9261789250611199</c:v>
                </c:pt>
                <c:pt idx="17741">
                  <c:v>2.9172692125486201</c:v>
                </c:pt>
                <c:pt idx="17742">
                  <c:v>2.91294151631767</c:v>
                </c:pt>
                <c:pt idx="17743">
                  <c:v>2.9079524236104999</c:v>
                </c:pt>
                <c:pt idx="17744">
                  <c:v>2.90266319600279</c:v>
                </c:pt>
                <c:pt idx="17745">
                  <c:v>2.8970963512133299</c:v>
                </c:pt>
                <c:pt idx="17746">
                  <c:v>2.8912674518002102</c:v>
                </c:pt>
                <c:pt idx="17747">
                  <c:v>2.8852492497650402</c:v>
                </c:pt>
                <c:pt idx="17748">
                  <c:v>2.8789514514250101</c:v>
                </c:pt>
                <c:pt idx="17749">
                  <c:v>2.8633698200946101</c:v>
                </c:pt>
                <c:pt idx="17750">
                  <c:v>2.8570390261446601</c:v>
                </c:pt>
                <c:pt idx="17751">
                  <c:v>2.8500445491512498</c:v>
                </c:pt>
                <c:pt idx="17752">
                  <c:v>2.84284992631475</c:v>
                </c:pt>
                <c:pt idx="17753">
                  <c:v>2.8354022400090502</c:v>
                </c:pt>
                <c:pt idx="17754">
                  <c:v>2.82768754666251</c:v>
                </c:pt>
                <c:pt idx="17755">
                  <c:v>2.8196883177771701</c:v>
                </c:pt>
                <c:pt idx="17756">
                  <c:v>2.8114383966621301</c:v>
                </c:pt>
                <c:pt idx="17757">
                  <c:v>2.7768735944916698</c:v>
                </c:pt>
                <c:pt idx="17758">
                  <c:v>2.7711622068938899</c:v>
                </c:pt>
                <c:pt idx="17759">
                  <c:v>2.7652784540572402</c:v>
                </c:pt>
                <c:pt idx="17760">
                  <c:v>2.7559583403696299</c:v>
                </c:pt>
                <c:pt idx="17761">
                  <c:v>2.7459673939211999</c:v>
                </c:pt>
                <c:pt idx="17762">
                  <c:v>2.7353865797274901</c:v>
                </c:pt>
                <c:pt idx="17763">
                  <c:v>2.72473989313385</c:v>
                </c:pt>
                <c:pt idx="17764">
                  <c:v>2.7132421327085798</c:v>
                </c:pt>
                <c:pt idx="17765">
                  <c:v>2.6801146843544901</c:v>
                </c:pt>
                <c:pt idx="17766">
                  <c:v>2.6682531212409</c:v>
                </c:pt>
                <c:pt idx="17767">
                  <c:v>2.6552080771592901</c:v>
                </c:pt>
                <c:pt idx="17768">
                  <c:v>2.6416448999127602</c:v>
                </c:pt>
                <c:pt idx="17769">
                  <c:v>2.6275771843643998</c:v>
                </c:pt>
                <c:pt idx="17770">
                  <c:v>2.6136118486261299</c:v>
                </c:pt>
                <c:pt idx="17771">
                  <c:v>2.5985969110367</c:v>
                </c:pt>
                <c:pt idx="17772">
                  <c:v>2.5831538300919799</c:v>
                </c:pt>
                <c:pt idx="17773">
                  <c:v>2.53833722926246</c:v>
                </c:pt>
                <c:pt idx="17774">
                  <c:v>2.52284545263465</c:v>
                </c:pt>
                <c:pt idx="17775">
                  <c:v>2.5063824325344002</c:v>
                </c:pt>
                <c:pt idx="17776">
                  <c:v>2.48966098610373</c:v>
                </c:pt>
                <c:pt idx="17777">
                  <c:v>2.4733767932827799</c:v>
                </c:pt>
                <c:pt idx="17778">
                  <c:v>2.4562304595418301</c:v>
                </c:pt>
                <c:pt idx="17779">
                  <c:v>2.43897645957008</c:v>
                </c:pt>
                <c:pt idx="17780">
                  <c:v>2.4216621185665002</c:v>
                </c:pt>
                <c:pt idx="17781">
                  <c:v>2.3721126255027598</c:v>
                </c:pt>
                <c:pt idx="17782">
                  <c:v>2.3555727622204201</c:v>
                </c:pt>
                <c:pt idx="17783">
                  <c:v>2.3391343067480799</c:v>
                </c:pt>
                <c:pt idx="17784">
                  <c:v>2.3220919596173601</c:v>
                </c:pt>
                <c:pt idx="17785">
                  <c:v>2.3052014245743599</c:v>
                </c:pt>
                <c:pt idx="17786">
                  <c:v>2.2884925705814698</c:v>
                </c:pt>
                <c:pt idx="17787">
                  <c:v>2.2722699998070799</c:v>
                </c:pt>
                <c:pt idx="17788">
                  <c:v>2.2560463141028202</c:v>
                </c:pt>
                <c:pt idx="17789">
                  <c:v>2.2105355515882801</c:v>
                </c:pt>
                <c:pt idx="17790">
                  <c:v>2.1950640196936999</c:v>
                </c:pt>
                <c:pt idx="17791">
                  <c:v>2.1803469857049702</c:v>
                </c:pt>
                <c:pt idx="17792">
                  <c:v>2.1652392981305799</c:v>
                </c:pt>
                <c:pt idx="17793">
                  <c:v>2.1503864291806201</c:v>
                </c:pt>
                <c:pt idx="17794">
                  <c:v>2.1358408809156</c:v>
                </c:pt>
                <c:pt idx="17795">
                  <c:v>2.1215254316860701</c:v>
                </c:pt>
                <c:pt idx="17796">
                  <c:v>2.10742263016034</c:v>
                </c:pt>
                <c:pt idx="17797">
                  <c:v>2.0665595952323401</c:v>
                </c:pt>
                <c:pt idx="17798">
                  <c:v>2.0540616545762602</c:v>
                </c:pt>
                <c:pt idx="17799">
                  <c:v>2.04130041370134</c:v>
                </c:pt>
                <c:pt idx="17800">
                  <c:v>2.0278696137315002</c:v>
                </c:pt>
                <c:pt idx="17801">
                  <c:v>2.01450536920097</c:v>
                </c:pt>
                <c:pt idx="17802">
                  <c:v>2.00122383781674</c:v>
                </c:pt>
                <c:pt idx="17803">
                  <c:v>1.98793112429714</c:v>
                </c:pt>
                <c:pt idx="17804">
                  <c:v>1.97458757519853</c:v>
                </c:pt>
                <c:pt idx="17805">
                  <c:v>1.93525878465727</c:v>
                </c:pt>
                <c:pt idx="17806">
                  <c:v>1.9228840541482299</c:v>
                </c:pt>
                <c:pt idx="17807">
                  <c:v>1.9091565913694</c:v>
                </c:pt>
                <c:pt idx="17808">
                  <c:v>1.89513562635869</c:v>
                </c:pt>
                <c:pt idx="17809">
                  <c:v>1.88085239322312</c:v>
                </c:pt>
                <c:pt idx="17810">
                  <c:v>1.8662692350349399</c:v>
                </c:pt>
                <c:pt idx="17811">
                  <c:v>1.85134844245917</c:v>
                </c:pt>
                <c:pt idx="17812">
                  <c:v>1.8360578217841299</c:v>
                </c:pt>
                <c:pt idx="17813">
                  <c:v>1.7897700633967899</c:v>
                </c:pt>
                <c:pt idx="17814">
                  <c:v>1.77510032481962</c:v>
                </c:pt>
                <c:pt idx="17815">
                  <c:v>1.75857883542117</c:v>
                </c:pt>
                <c:pt idx="17816">
                  <c:v>1.74152911610383</c:v>
                </c:pt>
                <c:pt idx="17817">
                  <c:v>1.7240240009487799</c:v>
                </c:pt>
                <c:pt idx="17818">
                  <c:v>1.70606308447383</c:v>
                </c:pt>
                <c:pt idx="17819">
                  <c:v>1.6879258955896701</c:v>
                </c:pt>
                <c:pt idx="17820">
                  <c:v>1.6690835299062701</c:v>
                </c:pt>
                <c:pt idx="17821">
                  <c:v>1.6115130836974001</c:v>
                </c:pt>
                <c:pt idx="17822">
                  <c:v>1.59364321583469</c:v>
                </c:pt>
                <c:pt idx="17823">
                  <c:v>1.5736688170476401</c:v>
                </c:pt>
                <c:pt idx="17824">
                  <c:v>1.5533598513372699</c:v>
                </c:pt>
                <c:pt idx="17825">
                  <c:v>1.53315977874279</c:v>
                </c:pt>
                <c:pt idx="17826">
                  <c:v>1.5123823771653</c:v>
                </c:pt>
                <c:pt idx="17827">
                  <c:v>1.49136761753995</c:v>
                </c:pt>
                <c:pt idx="17828">
                  <c:v>1.4710971804717801</c:v>
                </c:pt>
                <c:pt idx="17829">
                  <c:v>1.406369209235</c:v>
                </c:pt>
                <c:pt idx="17830">
                  <c:v>1.38615133880579</c:v>
                </c:pt>
                <c:pt idx="17831">
                  <c:v>1.36462393519892</c:v>
                </c:pt>
                <c:pt idx="17832">
                  <c:v>1.34298955620897</c:v>
                </c:pt>
                <c:pt idx="17833">
                  <c:v>1.3212684076022001</c:v>
                </c:pt>
                <c:pt idx="17834">
                  <c:v>1.3004697696363301</c:v>
                </c:pt>
                <c:pt idx="17835">
                  <c:v>1.27862154667431</c:v>
                </c:pt>
                <c:pt idx="17836">
                  <c:v>1.2568435930367701</c:v>
                </c:pt>
                <c:pt idx="17837">
                  <c:v>1.1902808769943301</c:v>
                </c:pt>
                <c:pt idx="17838">
                  <c:v>1.1694806856623701</c:v>
                </c:pt>
                <c:pt idx="17839">
                  <c:v>1.1476443750382599</c:v>
                </c:pt>
                <c:pt idx="17840">
                  <c:v>1.12577893877659</c:v>
                </c:pt>
                <c:pt idx="17841">
                  <c:v>1.10500477311461</c:v>
                </c:pt>
                <c:pt idx="17842">
                  <c:v>1.0831804343143601</c:v>
                </c:pt>
                <c:pt idx="17843">
                  <c:v>1.06131263589193</c:v>
                </c:pt>
                <c:pt idx="17844">
                  <c:v>1.03939454191322</c:v>
                </c:pt>
                <c:pt idx="17845">
                  <c:v>0.97166447924664501</c:v>
                </c:pt>
                <c:pt idx="17846">
                  <c:v>0.95068779012997096</c:v>
                </c:pt>
                <c:pt idx="17847">
                  <c:v>0.92859916064095605</c:v>
                </c:pt>
                <c:pt idx="17848">
                  <c:v>0.90745644600943398</c:v>
                </c:pt>
                <c:pt idx="17849">
                  <c:v>0.88506017830383799</c:v>
                </c:pt>
                <c:pt idx="17850">
                  <c:v>0.86255052455130399</c:v>
                </c:pt>
                <c:pt idx="17851">
                  <c:v>0.84026789314532402</c:v>
                </c:pt>
                <c:pt idx="17852">
                  <c:v>0.81750207438476796</c:v>
                </c:pt>
                <c:pt idx="17853">
                  <c:v>0.74638352170986499</c:v>
                </c:pt>
                <c:pt idx="17854">
                  <c:v>0.72435305495082103</c:v>
                </c:pt>
                <c:pt idx="17855">
                  <c:v>0.70218885926032903</c:v>
                </c:pt>
                <c:pt idx="17856">
                  <c:v>0.67904992582527102</c:v>
                </c:pt>
                <c:pt idx="17857">
                  <c:v>0.65541621537407302</c:v>
                </c:pt>
                <c:pt idx="17858">
                  <c:v>0.63166572967250001</c:v>
                </c:pt>
                <c:pt idx="17859">
                  <c:v>0.60769307777465997</c:v>
                </c:pt>
                <c:pt idx="17860">
                  <c:v>0.58363484836702395</c:v>
                </c:pt>
                <c:pt idx="17861">
                  <c:v>0.50903501566586096</c:v>
                </c:pt>
                <c:pt idx="17862">
                  <c:v>0.48744271600698602</c:v>
                </c:pt>
                <c:pt idx="17863">
                  <c:v>0.46320695349921298</c:v>
                </c:pt>
                <c:pt idx="17864">
                  <c:v>0.43886812043376</c:v>
                </c:pt>
                <c:pt idx="17865">
                  <c:v>0.41457282736481199</c:v>
                </c:pt>
                <c:pt idx="17866">
                  <c:v>0.39035003808944402</c:v>
                </c:pt>
                <c:pt idx="17867">
                  <c:v>0.366235066753276</c:v>
                </c:pt>
                <c:pt idx="17868">
                  <c:v>0.34225948748385199</c:v>
                </c:pt>
                <c:pt idx="17869">
                  <c:v>0.26896379265768799</c:v>
                </c:pt>
                <c:pt idx="17870">
                  <c:v>0.24762429857147999</c:v>
                </c:pt>
                <c:pt idx="17871">
                  <c:v>0.22433078795314301</c:v>
                </c:pt>
                <c:pt idx="17872">
                  <c:v>0.20127193395292101</c:v>
                </c:pt>
                <c:pt idx="17873">
                  <c:v>0.17852992903531301</c:v>
                </c:pt>
                <c:pt idx="17874">
                  <c:v>0.15623362247212699</c:v>
                </c:pt>
                <c:pt idx="17875">
                  <c:v>0.134317384086206</c:v>
                </c:pt>
                <c:pt idx="17876">
                  <c:v>0.113875266825786</c:v>
                </c:pt>
                <c:pt idx="17877">
                  <c:v>4.8320109598921503E-2</c:v>
                </c:pt>
                <c:pt idx="17878">
                  <c:v>2.8870333173658402E-2</c:v>
                </c:pt>
                <c:pt idx="17879">
                  <c:v>8.9223008606998302E-3</c:v>
                </c:pt>
                <c:pt idx="17880">
                  <c:v>-1.0449840406387899E-2</c:v>
                </c:pt>
                <c:pt idx="17881">
                  <c:v>-2.9312092981506901E-2</c:v>
                </c:pt>
                <c:pt idx="17882">
                  <c:v>-4.7271149891625702E-2</c:v>
                </c:pt>
                <c:pt idx="17883">
                  <c:v>-6.4053425452368307E-2</c:v>
                </c:pt>
                <c:pt idx="17884">
                  <c:v>-8.1169957895561001E-2</c:v>
                </c:pt>
                <c:pt idx="17885">
                  <c:v>-0.13461314175257599</c:v>
                </c:pt>
                <c:pt idx="17886">
                  <c:v>-0.149753546662175</c:v>
                </c:pt>
                <c:pt idx="17887">
                  <c:v>-0.165085072514811</c:v>
                </c:pt>
                <c:pt idx="17888">
                  <c:v>-0.17956889766650899</c:v>
                </c:pt>
                <c:pt idx="17889">
                  <c:v>-0.19378605045743999</c:v>
                </c:pt>
                <c:pt idx="17890">
                  <c:v>-0.206720255660684</c:v>
                </c:pt>
                <c:pt idx="17891">
                  <c:v>-0.21978503079424799</c:v>
                </c:pt>
                <c:pt idx="17892">
                  <c:v>-0.232348070322315</c:v>
                </c:pt>
                <c:pt idx="17893">
                  <c:v>-0.27287599018032799</c:v>
                </c:pt>
                <c:pt idx="17894">
                  <c:v>-0.28368272941552902</c:v>
                </c:pt>
                <c:pt idx="17895">
                  <c:v>-0.29460987736879002</c:v>
                </c:pt>
                <c:pt idx="17896">
                  <c:v>-0.30441557972525302</c:v>
                </c:pt>
                <c:pt idx="17897">
                  <c:v>-0.31429268723189202</c:v>
                </c:pt>
                <c:pt idx="17898">
                  <c:v>-0.32361281798838898</c:v>
                </c:pt>
                <c:pt idx="17899">
                  <c:v>-0.33242031082501999</c:v>
                </c:pt>
                <c:pt idx="17900">
                  <c:v>-0.34070499504386798</c:v>
                </c:pt>
                <c:pt idx="17901">
                  <c:v>-0.36883345913083398</c:v>
                </c:pt>
                <c:pt idx="17902">
                  <c:v>-0.37555340828867201</c:v>
                </c:pt>
                <c:pt idx="17903">
                  <c:v>-0.38174225088277097</c:v>
                </c:pt>
                <c:pt idx="17904">
                  <c:v>-0.38773975375179798</c:v>
                </c:pt>
                <c:pt idx="17905">
                  <c:v>-0.39315622502437098</c:v>
                </c:pt>
                <c:pt idx="17906">
                  <c:v>-0.39797950733714399</c:v>
                </c:pt>
                <c:pt idx="17907">
                  <c:v>-0.402198828320249</c:v>
                </c:pt>
                <c:pt idx="17908">
                  <c:v>-0.40575391886268503</c:v>
                </c:pt>
                <c:pt idx="17909">
                  <c:v>-0.41983319863170099</c:v>
                </c:pt>
                <c:pt idx="17910">
                  <c:v>-0.42179456171354801</c:v>
                </c:pt>
                <c:pt idx="17911">
                  <c:v>-0.42359772938511697</c:v>
                </c:pt>
                <c:pt idx="17912">
                  <c:v>-0.42478289556863003</c:v>
                </c:pt>
                <c:pt idx="17913">
                  <c:v>-0.42533554824599301</c:v>
                </c:pt>
                <c:pt idx="17914">
                  <c:v>-0.425350130466355</c:v>
                </c:pt>
                <c:pt idx="17915">
                  <c:v>-0.42476230374205198</c:v>
                </c:pt>
                <c:pt idx="17916">
                  <c:v>-0.42365119065174001</c:v>
                </c:pt>
                <c:pt idx="17917">
                  <c:v>-0.423083851938863</c:v>
                </c:pt>
                <c:pt idx="17918">
                  <c:v>-0.42084404861320002</c:v>
                </c:pt>
                <c:pt idx="17919">
                  <c:v>-0.41807093442432802</c:v>
                </c:pt>
                <c:pt idx="17920">
                  <c:v>-0.41480417353472299</c:v>
                </c:pt>
                <c:pt idx="17921">
                  <c:v>-0.41102365380595901</c:v>
                </c:pt>
                <c:pt idx="17922">
                  <c:v>-0.40660035064780398</c:v>
                </c:pt>
                <c:pt idx="17923">
                  <c:v>-0.40172045906326098</c:v>
                </c:pt>
                <c:pt idx="17924">
                  <c:v>-0.39636852655322902</c:v>
                </c:pt>
                <c:pt idx="17925">
                  <c:v>-0.38268201874577401</c:v>
                </c:pt>
                <c:pt idx="17926">
                  <c:v>-0.37656033125835903</c:v>
                </c:pt>
                <c:pt idx="17927">
                  <c:v>-0.36951614455715998</c:v>
                </c:pt>
                <c:pt idx="17928">
                  <c:v>-0.36209533647883602</c:v>
                </c:pt>
                <c:pt idx="17929">
                  <c:v>-0.35397205263195902</c:v>
                </c:pt>
                <c:pt idx="17930">
                  <c:v>-0.34564947488098402</c:v>
                </c:pt>
                <c:pt idx="17931">
                  <c:v>-0.33651815919989603</c:v>
                </c:pt>
                <c:pt idx="17932">
                  <c:v>-0.32723906538944803</c:v>
                </c:pt>
                <c:pt idx="17933">
                  <c:v>-0.301138338177876</c:v>
                </c:pt>
                <c:pt idx="17934">
                  <c:v>-0.29100665028831602</c:v>
                </c:pt>
                <c:pt idx="17935">
                  <c:v>-0.28036761667515198</c:v>
                </c:pt>
                <c:pt idx="17936">
                  <c:v>-0.269116532461814</c:v>
                </c:pt>
                <c:pt idx="17937">
                  <c:v>-0.25771532862972502</c:v>
                </c:pt>
                <c:pt idx="17938">
                  <c:v>-0.24652264299899199</c:v>
                </c:pt>
                <c:pt idx="17939">
                  <c:v>-0.23471031460835001</c:v>
                </c:pt>
                <c:pt idx="17940">
                  <c:v>-0.222933711950557</c:v>
                </c:pt>
                <c:pt idx="17941">
                  <c:v>-0.19025397085641799</c:v>
                </c:pt>
                <c:pt idx="17942">
                  <c:v>-0.17875293768042</c:v>
                </c:pt>
                <c:pt idx="17943">
                  <c:v>-0.16685587825324799</c:v>
                </c:pt>
                <c:pt idx="17944">
                  <c:v>-0.15553333471033501</c:v>
                </c:pt>
                <c:pt idx="17945">
                  <c:v>-0.14396076363273</c:v>
                </c:pt>
                <c:pt idx="17946">
                  <c:v>-0.13261782774200301</c:v>
                </c:pt>
                <c:pt idx="17947">
                  <c:v>-0.12169185411819999</c:v>
                </c:pt>
                <c:pt idx="17948">
                  <c:v>-0.110979110751199</c:v>
                </c:pt>
                <c:pt idx="17949">
                  <c:v>-8.2892272493689398E-2</c:v>
                </c:pt>
                <c:pt idx="17950">
                  <c:v>-7.3344116549157096E-2</c:v>
                </c:pt>
                <c:pt idx="17951">
                  <c:v>-6.4174928677776799E-2</c:v>
                </c:pt>
                <c:pt idx="17952">
                  <c:v>-5.5091958562040202E-2</c:v>
                </c:pt>
                <c:pt idx="17953">
                  <c:v>-4.6416988319646697E-2</c:v>
                </c:pt>
                <c:pt idx="17954">
                  <c:v>-3.8282259644134599E-2</c:v>
                </c:pt>
                <c:pt idx="17955">
                  <c:v>-3.04316233886507E-2</c:v>
                </c:pt>
                <c:pt idx="17956">
                  <c:v>-2.29815666703817E-2</c:v>
                </c:pt>
                <c:pt idx="17957">
                  <c:v>-4.2884242748647003E-3</c:v>
                </c:pt>
                <c:pt idx="17958">
                  <c:v>1.99254385166912E-3</c:v>
                </c:pt>
                <c:pt idx="17959">
                  <c:v>8.4968368573911501E-3</c:v>
                </c:pt>
                <c:pt idx="17960">
                  <c:v>1.48201387091355E-2</c:v>
                </c:pt>
                <c:pt idx="17961">
                  <c:v>2.0744039833058999E-2</c:v>
                </c:pt>
                <c:pt idx="17962">
                  <c:v>2.6671898824789601E-2</c:v>
                </c:pt>
                <c:pt idx="17963">
                  <c:v>3.2483196422204E-2</c:v>
                </c:pt>
                <c:pt idx="17964">
                  <c:v>3.8241471916646903E-2</c:v>
                </c:pt>
                <c:pt idx="17965">
                  <c:v>5.2999019231151197E-2</c:v>
                </c:pt>
                <c:pt idx="17966">
                  <c:v>5.8349750083130002E-2</c:v>
                </c:pt>
                <c:pt idx="17967">
                  <c:v>6.4174933999500194E-2</c:v>
                </c:pt>
                <c:pt idx="17968">
                  <c:v>7.0099763625183706E-2</c:v>
                </c:pt>
                <c:pt idx="17969">
                  <c:v>7.6159648520293097E-2</c:v>
                </c:pt>
                <c:pt idx="17970">
                  <c:v>8.2382533244835299E-2</c:v>
                </c:pt>
                <c:pt idx="17971">
                  <c:v>8.8801687421603395E-2</c:v>
                </c:pt>
                <c:pt idx="17972">
                  <c:v>9.5183176972865893E-2</c:v>
                </c:pt>
                <c:pt idx="17973">
                  <c:v>0.113397448274779</c:v>
                </c:pt>
                <c:pt idx="17974">
                  <c:v>0.120218224665782</c:v>
                </c:pt>
                <c:pt idx="17975">
                  <c:v>0.12754035468482799</c:v>
                </c:pt>
                <c:pt idx="17976">
                  <c:v>0.13509788049020499</c:v>
                </c:pt>
                <c:pt idx="17977">
                  <c:v>0.142887077809768</c:v>
                </c:pt>
                <c:pt idx="17978">
                  <c:v>0.15089923675700101</c:v>
                </c:pt>
                <c:pt idx="17979">
                  <c:v>0.15880354267192601</c:v>
                </c:pt>
                <c:pt idx="17980">
                  <c:v>0.16711328547013801</c:v>
                </c:pt>
                <c:pt idx="17981">
                  <c:v>0.19084860976353399</c:v>
                </c:pt>
                <c:pt idx="17982">
                  <c:v>0.19927326628110001</c:v>
                </c:pt>
                <c:pt idx="17983">
                  <c:v>0.208181154845891</c:v>
                </c:pt>
                <c:pt idx="17984">
                  <c:v>0.217206793938479</c:v>
                </c:pt>
                <c:pt idx="17985">
                  <c:v>0.225931176276645</c:v>
                </c:pt>
                <c:pt idx="17986">
                  <c:v>0.23509302620925801</c:v>
                </c:pt>
                <c:pt idx="17987">
                  <c:v>0.24418858525583101</c:v>
                </c:pt>
                <c:pt idx="17988">
                  <c:v>0.25344321320539898</c:v>
                </c:pt>
                <c:pt idx="17989">
                  <c:v>0.27943072297304</c:v>
                </c:pt>
                <c:pt idx="17990">
                  <c:v>0.28828443020604699</c:v>
                </c:pt>
                <c:pt idx="17991">
                  <c:v>0.297460791959687</c:v>
                </c:pt>
                <c:pt idx="17992">
                  <c:v>0.30623945191462598</c:v>
                </c:pt>
                <c:pt idx="17993">
                  <c:v>0.31518994548072199</c:v>
                </c:pt>
                <c:pt idx="17994">
                  <c:v>0.32421296112952902</c:v>
                </c:pt>
                <c:pt idx="17995">
                  <c:v>0.33313883840134501</c:v>
                </c:pt>
                <c:pt idx="17996">
                  <c:v>0.34199510240553299</c:v>
                </c:pt>
                <c:pt idx="17997">
                  <c:v>0.36718377559388599</c:v>
                </c:pt>
                <c:pt idx="17998">
                  <c:v>0.37511280137691599</c:v>
                </c:pt>
                <c:pt idx="17999">
                  <c:v>0.38330743110323201</c:v>
                </c:pt>
                <c:pt idx="18000">
                  <c:v>0.39171554995234098</c:v>
                </c:pt>
                <c:pt idx="18001">
                  <c:v>0.40001303936628702</c:v>
                </c:pt>
                <c:pt idx="18002">
                  <c:v>0.40819284607599099</c:v>
                </c:pt>
                <c:pt idx="18003">
                  <c:v>0.416210754118223</c:v>
                </c:pt>
                <c:pt idx="18004">
                  <c:v>0.42409508423150699</c:v>
                </c:pt>
                <c:pt idx="18005">
                  <c:v>0.44616510692133099</c:v>
                </c:pt>
                <c:pt idx="18006">
                  <c:v>0.45332285442963399</c:v>
                </c:pt>
                <c:pt idx="18007">
                  <c:v>0.460433986513059</c:v>
                </c:pt>
                <c:pt idx="18008">
                  <c:v>0.46768639400256201</c:v>
                </c:pt>
                <c:pt idx="18009">
                  <c:v>0.47476446389803401</c:v>
                </c:pt>
                <c:pt idx="18010">
                  <c:v>0.48166236467805501</c:v>
                </c:pt>
                <c:pt idx="18011">
                  <c:v>0.48839707719580799</c:v>
                </c:pt>
                <c:pt idx="18012">
                  <c:v>0.49494291313282501</c:v>
                </c:pt>
                <c:pt idx="18013">
                  <c:v>0.52373035983697702</c:v>
                </c:pt>
                <c:pt idx="18014">
                  <c:v>0.52990217982486199</c:v>
                </c:pt>
                <c:pt idx="18015">
                  <c:v>0.53588518303273203</c:v>
                </c:pt>
                <c:pt idx="18016">
                  <c:v>0.54171263785982404</c:v>
                </c:pt>
                <c:pt idx="18017">
                  <c:v>0.54736006030858297</c:v>
                </c:pt>
                <c:pt idx="18018">
                  <c:v>0.55286291822085298</c:v>
                </c:pt>
                <c:pt idx="18019">
                  <c:v>0.55819843977139705</c:v>
                </c:pt>
                <c:pt idx="18020">
                  <c:v>0.56340240112637996</c:v>
                </c:pt>
                <c:pt idx="18021">
                  <c:v>0.57750565425900402</c:v>
                </c:pt>
                <c:pt idx="18022">
                  <c:v>0.58185064491153204</c:v>
                </c:pt>
                <c:pt idx="18023">
                  <c:v>0.58657190496871403</c:v>
                </c:pt>
                <c:pt idx="18024">
                  <c:v>0.59125292676838603</c:v>
                </c:pt>
                <c:pt idx="18025">
                  <c:v>0.59581162756418504</c:v>
                </c:pt>
                <c:pt idx="18026">
                  <c:v>0.60028307044770401</c:v>
                </c:pt>
                <c:pt idx="18027">
                  <c:v>0.60464848883589595</c:v>
                </c:pt>
                <c:pt idx="18028">
                  <c:v>0.60891657279980205</c:v>
                </c:pt>
                <c:pt idx="18029">
                  <c:v>0.62016245322813701</c:v>
                </c:pt>
                <c:pt idx="18030">
                  <c:v>0.62392231942370002</c:v>
                </c:pt>
                <c:pt idx="18031">
                  <c:v>0.627974946897075</c:v>
                </c:pt>
                <c:pt idx="18032">
                  <c:v>0.63199868255515401</c:v>
                </c:pt>
                <c:pt idx="18033">
                  <c:v>0.63598015117478202</c:v>
                </c:pt>
                <c:pt idx="18034">
                  <c:v>0.63993178348506796</c:v>
                </c:pt>
                <c:pt idx="18035">
                  <c:v>0.64386632227971796</c:v>
                </c:pt>
                <c:pt idx="18036">
                  <c:v>0.64767859298291297</c:v>
                </c:pt>
                <c:pt idx="18037">
                  <c:v>0.65814918691892599</c:v>
                </c:pt>
                <c:pt idx="18038">
                  <c:v>0.66198490061747195</c:v>
                </c:pt>
                <c:pt idx="18039">
                  <c:v>0.66600371562807004</c:v>
                </c:pt>
                <c:pt idx="18040">
                  <c:v>0.67007205424793703</c:v>
                </c:pt>
                <c:pt idx="18041">
                  <c:v>0.67420232607719099</c:v>
                </c:pt>
                <c:pt idx="18042">
                  <c:v>0.67843020495012596</c:v>
                </c:pt>
                <c:pt idx="18043">
                  <c:v>0.68258193349652796</c:v>
                </c:pt>
                <c:pt idx="18044">
                  <c:v>0.68699167585236398</c:v>
                </c:pt>
                <c:pt idx="18045">
                  <c:v>0.698982457347474</c:v>
                </c:pt>
                <c:pt idx="18046">
                  <c:v>0.70361664393074996</c:v>
                </c:pt>
                <c:pt idx="18047">
                  <c:v>0.70837030519683597</c:v>
                </c:pt>
                <c:pt idx="18048">
                  <c:v>0.71324763348259301</c:v>
                </c:pt>
                <c:pt idx="18049">
                  <c:v>0.71825134293441595</c:v>
                </c:pt>
                <c:pt idx="18050">
                  <c:v>0.72311459677745205</c:v>
                </c:pt>
                <c:pt idx="18051">
                  <c:v>0.72838525147085897</c:v>
                </c:pt>
                <c:pt idx="18052">
                  <c:v>0.73377442196957599</c:v>
                </c:pt>
                <c:pt idx="18053">
                  <c:v>0.74902005360716895</c:v>
                </c:pt>
                <c:pt idx="18054">
                  <c:v>0.75438561825375605</c:v>
                </c:pt>
                <c:pt idx="18055">
                  <c:v>0.75983168510086296</c:v>
                </c:pt>
                <c:pt idx="18056">
                  <c:v>0.76557046221059799</c:v>
                </c:pt>
                <c:pt idx="18057">
                  <c:v>0.77135577499890795</c:v>
                </c:pt>
                <c:pt idx="18058">
                  <c:v>0.77719686839815005</c:v>
                </c:pt>
                <c:pt idx="18059">
                  <c:v>0.78303709978187896</c:v>
                </c:pt>
                <c:pt idx="18060">
                  <c:v>0.78884950487384198</c:v>
                </c:pt>
                <c:pt idx="18061">
                  <c:v>0.80485066928834004</c:v>
                </c:pt>
                <c:pt idx="18062">
                  <c:v>0.81004892926575001</c:v>
                </c:pt>
                <c:pt idx="18063">
                  <c:v>0.81558476799897694</c:v>
                </c:pt>
                <c:pt idx="18064">
                  <c:v>0.82097635314425899</c:v>
                </c:pt>
                <c:pt idx="18065">
                  <c:v>0.82619506670349196</c:v>
                </c:pt>
                <c:pt idx="18066">
                  <c:v>0.83121259361904598</c:v>
                </c:pt>
                <c:pt idx="18067">
                  <c:v>0.83600348866065599</c:v>
                </c:pt>
                <c:pt idx="18068">
                  <c:v>0.84048011357184904</c:v>
                </c:pt>
                <c:pt idx="18069">
                  <c:v>0.85215820833776101</c:v>
                </c:pt>
                <c:pt idx="18070">
                  <c:v>0.85582913439934605</c:v>
                </c:pt>
                <c:pt idx="18071">
                  <c:v>0.85951178504318404</c:v>
                </c:pt>
                <c:pt idx="18072">
                  <c:v>0.86286686272831004</c:v>
                </c:pt>
                <c:pt idx="18073">
                  <c:v>0.86592518562606902</c:v>
                </c:pt>
                <c:pt idx="18074">
                  <c:v>0.86865797435875003</c:v>
                </c:pt>
                <c:pt idx="18075">
                  <c:v>0.87110745845969695</c:v>
                </c:pt>
                <c:pt idx="18076">
                  <c:v>0.87320563061721601</c:v>
                </c:pt>
                <c:pt idx="18077">
                  <c:v>0.87787719228090799</c:v>
                </c:pt>
                <c:pt idx="18078">
                  <c:v>0.87944425488289002</c:v>
                </c:pt>
                <c:pt idx="18079">
                  <c:v>0.88076260979611298</c:v>
                </c:pt>
                <c:pt idx="18080">
                  <c:v>0.88185322844839098</c:v>
                </c:pt>
                <c:pt idx="18081">
                  <c:v>0.88268701100911495</c:v>
                </c:pt>
                <c:pt idx="18082">
                  <c:v>0.88328272418088205</c:v>
                </c:pt>
                <c:pt idx="18083">
                  <c:v>0.883634146070157</c:v>
                </c:pt>
                <c:pt idx="18084">
                  <c:v>0.88373949067383695</c:v>
                </c:pt>
                <c:pt idx="18085">
                  <c:v>0.88251926949067405</c:v>
                </c:pt>
                <c:pt idx="18086">
                  <c:v>0.882117634326407</c:v>
                </c:pt>
                <c:pt idx="18087">
                  <c:v>0.88150553527309905</c:v>
                </c:pt>
                <c:pt idx="18088">
                  <c:v>0.88058284386122498</c:v>
                </c:pt>
                <c:pt idx="18089">
                  <c:v>0.87943704163316105</c:v>
                </c:pt>
                <c:pt idx="18090">
                  <c:v>0.87802367955759097</c:v>
                </c:pt>
                <c:pt idx="18091">
                  <c:v>0.87631727618709798</c:v>
                </c:pt>
                <c:pt idx="18092">
                  <c:v>0.87433100568639599</c:v>
                </c:pt>
                <c:pt idx="18093">
                  <c:v>0.866782790032391</c:v>
                </c:pt>
                <c:pt idx="18094">
                  <c:v>0.86442758130467201</c:v>
                </c:pt>
                <c:pt idx="18095">
                  <c:v>0.86168234469475502</c:v>
                </c:pt>
                <c:pt idx="18096">
                  <c:v>0.85863091222575205</c:v>
                </c:pt>
                <c:pt idx="18097">
                  <c:v>0.85550615526335005</c:v>
                </c:pt>
                <c:pt idx="18098">
                  <c:v>0.85199495019455995</c:v>
                </c:pt>
                <c:pt idx="18099">
                  <c:v>0.84828455430358696</c:v>
                </c:pt>
                <c:pt idx="18100">
                  <c:v>0.84439841893710099</c:v>
                </c:pt>
                <c:pt idx="18101">
                  <c:v>0.83142441896814301</c:v>
                </c:pt>
                <c:pt idx="18102">
                  <c:v>0.82750656057181005</c:v>
                </c:pt>
                <c:pt idx="18103">
                  <c:v>0.82328857688552903</c:v>
                </c:pt>
                <c:pt idx="18104">
                  <c:v>0.81921948223107799</c:v>
                </c:pt>
                <c:pt idx="18105">
                  <c:v>0.81491348273346897</c:v>
                </c:pt>
                <c:pt idx="18106">
                  <c:v>0.810602064697302</c:v>
                </c:pt>
                <c:pt idx="18107">
                  <c:v>0.806330206961409</c:v>
                </c:pt>
                <c:pt idx="18108">
                  <c:v>0.80211254150106204</c:v>
                </c:pt>
                <c:pt idx="18109">
                  <c:v>0.78864107238641201</c:v>
                </c:pt>
                <c:pt idx="18110">
                  <c:v>0.78484950637566298</c:v>
                </c:pt>
                <c:pt idx="18111">
                  <c:v>0.78119693807794199</c:v>
                </c:pt>
                <c:pt idx="18112">
                  <c:v>0.77751441629260898</c:v>
                </c:pt>
                <c:pt idx="18113">
                  <c:v>0.77402109422125598</c:v>
                </c:pt>
                <c:pt idx="18114">
                  <c:v>0.77073626405623397</c:v>
                </c:pt>
                <c:pt idx="18115">
                  <c:v>0.76762147861135899</c:v>
                </c:pt>
                <c:pt idx="18116">
                  <c:v>0.76490873105513002</c:v>
                </c:pt>
                <c:pt idx="18117">
                  <c:v>0.75590926292945904</c:v>
                </c:pt>
                <c:pt idx="18118">
                  <c:v>0.75378419238893801</c:v>
                </c:pt>
                <c:pt idx="18119">
                  <c:v>0.75186771949362496</c:v>
                </c:pt>
                <c:pt idx="18120">
                  <c:v>0.75009744720751104</c:v>
                </c:pt>
                <c:pt idx="18121">
                  <c:v>0.74859020306639801</c:v>
                </c:pt>
                <c:pt idx="18122">
                  <c:v>0.74733778415419405</c:v>
                </c:pt>
                <c:pt idx="18123">
                  <c:v>0.74632576436052001</c:v>
                </c:pt>
                <c:pt idx="18124">
                  <c:v>0.74557637642460295</c:v>
                </c:pt>
                <c:pt idx="18125">
                  <c:v>0.74232851994951399</c:v>
                </c:pt>
                <c:pt idx="18126">
                  <c:v>0.74190830188092904</c:v>
                </c:pt>
                <c:pt idx="18127">
                  <c:v>0.74156922554697002</c:v>
                </c:pt>
                <c:pt idx="18128">
                  <c:v>0.74121792849943102</c:v>
                </c:pt>
                <c:pt idx="18129">
                  <c:v>0.74085012004717599</c:v>
                </c:pt>
                <c:pt idx="18130">
                  <c:v>0.74039807805236402</c:v>
                </c:pt>
                <c:pt idx="18131">
                  <c:v>0.73978946020502101</c:v>
                </c:pt>
                <c:pt idx="18132">
                  <c:v>0.73897220422646104</c:v>
                </c:pt>
                <c:pt idx="18133">
                  <c:v>0.73371963870296197</c:v>
                </c:pt>
                <c:pt idx="18134">
                  <c:v>0.73238155123183701</c:v>
                </c:pt>
                <c:pt idx="18135">
                  <c:v>0.73032919319402501</c:v>
                </c:pt>
                <c:pt idx="18136">
                  <c:v>0.72768210739744099</c:v>
                </c:pt>
                <c:pt idx="18137">
                  <c:v>0.72433372380831595</c:v>
                </c:pt>
                <c:pt idx="18138">
                  <c:v>0.72017199540048205</c:v>
                </c:pt>
                <c:pt idx="18139">
                  <c:v>0.71517213933526402</c:v>
                </c:pt>
                <c:pt idx="18140">
                  <c:v>0.70935786940636003</c:v>
                </c:pt>
                <c:pt idx="18141">
                  <c:v>0.68526707265998599</c:v>
                </c:pt>
                <c:pt idx="18142">
                  <c:v>0.67671631525667997</c:v>
                </c:pt>
                <c:pt idx="18143">
                  <c:v>0.667281442909884</c:v>
                </c:pt>
                <c:pt idx="18144">
                  <c:v>0.65569616822737098</c:v>
                </c:pt>
                <c:pt idx="18145">
                  <c:v>0.64275144798329398</c:v>
                </c:pt>
                <c:pt idx="18146">
                  <c:v>0.62819558320598401</c:v>
                </c:pt>
                <c:pt idx="18147">
                  <c:v>0.61197708402384698</c:v>
                </c:pt>
                <c:pt idx="18148">
                  <c:v>0.59406003086937997</c:v>
                </c:pt>
                <c:pt idx="18149">
                  <c:v>0.53217562293736598</c:v>
                </c:pt>
                <c:pt idx="18150">
                  <c:v>0.51290050214916805</c:v>
                </c:pt>
                <c:pt idx="18151">
                  <c:v>0.48978654292018398</c:v>
                </c:pt>
                <c:pt idx="18152">
                  <c:v>0.46457544918530203</c:v>
                </c:pt>
                <c:pt idx="18153">
                  <c:v>0.43893293592521399</c:v>
                </c:pt>
                <c:pt idx="18154">
                  <c:v>0.41034205570478599</c:v>
                </c:pt>
                <c:pt idx="18155">
                  <c:v>0.38112039474085002</c:v>
                </c:pt>
                <c:pt idx="18156">
                  <c:v>0.34997081082882397</c:v>
                </c:pt>
                <c:pt idx="18157">
                  <c:v>0.248844001181485</c:v>
                </c:pt>
                <c:pt idx="18158">
                  <c:v>0.21830969167716499</c:v>
                </c:pt>
                <c:pt idx="18159">
                  <c:v>0.183430509366764</c:v>
                </c:pt>
                <c:pt idx="18160">
                  <c:v>0.14766279979598201</c:v>
                </c:pt>
                <c:pt idx="18161">
                  <c:v>0.11119917975466501</c:v>
                </c:pt>
                <c:pt idx="18162">
                  <c:v>7.4239839137786701E-2</c:v>
                </c:pt>
                <c:pt idx="18163">
                  <c:v>3.7465946665960599E-2</c:v>
                </c:pt>
                <c:pt idx="18164" formatCode="0.00E+00">
                  <c:v>4.4073078762523897E-5</c:v>
                </c:pt>
                <c:pt idx="18165">
                  <c:v>-0.1162156703698</c:v>
                </c:pt>
                <c:pt idx="18166">
                  <c:v>-0.14952802274336799</c:v>
                </c:pt>
                <c:pt idx="18167">
                  <c:v>-0.18571366159017699</c:v>
                </c:pt>
                <c:pt idx="18168">
                  <c:v>-0.22051961966081199</c:v>
                </c:pt>
                <c:pt idx="18169">
                  <c:v>-0.25484383331994598</c:v>
                </c:pt>
                <c:pt idx="18170">
                  <c:v>-0.28795053578294</c:v>
                </c:pt>
                <c:pt idx="18171">
                  <c:v>-0.31966317610756401</c:v>
                </c:pt>
                <c:pt idx="18172">
                  <c:v>-0.34983518630621901</c:v>
                </c:pt>
                <c:pt idx="18173">
                  <c:v>-0.43927156475486601</c:v>
                </c:pt>
                <c:pt idx="18174">
                  <c:v>-0.46461905916629098</c:v>
                </c:pt>
                <c:pt idx="18175">
                  <c:v>-0.48940832102178999</c:v>
                </c:pt>
                <c:pt idx="18176">
                  <c:v>-0.51161714617857901</c:v>
                </c:pt>
                <c:pt idx="18177">
                  <c:v>-0.53272627753395596</c:v>
                </c:pt>
                <c:pt idx="18178">
                  <c:v>-0.55206956399282403</c:v>
                </c:pt>
                <c:pt idx="18179">
                  <c:v>-0.56937357858396898</c:v>
                </c:pt>
                <c:pt idx="18180">
                  <c:v>-0.58536048175342403</c:v>
                </c:pt>
                <c:pt idx="18181">
                  <c:v>-0.63332604884461996</c:v>
                </c:pt>
                <c:pt idx="18182">
                  <c:v>-0.64558191257526298</c:v>
                </c:pt>
                <c:pt idx="18183">
                  <c:v>-0.657221438143064</c:v>
                </c:pt>
                <c:pt idx="18184">
                  <c:v>-0.66708022615472495</c:v>
                </c:pt>
                <c:pt idx="18185">
                  <c:v>-0.67639074429157897</c:v>
                </c:pt>
                <c:pt idx="18186">
                  <c:v>-0.68470765462073802</c:v>
                </c:pt>
                <c:pt idx="18187">
                  <c:v>-0.691981961111656</c:v>
                </c:pt>
                <c:pt idx="18188">
                  <c:v>-0.69862840156124995</c:v>
                </c:pt>
                <c:pt idx="18189">
                  <c:v>-0.72149592889640102</c:v>
                </c:pt>
                <c:pt idx="18190">
                  <c:v>-0.72646002307625801</c:v>
                </c:pt>
                <c:pt idx="18191">
                  <c:v>-0.73090052937705796</c:v>
                </c:pt>
                <c:pt idx="18192">
                  <c:v>-0.73531873193164099</c:v>
                </c:pt>
                <c:pt idx="18193">
                  <c:v>-0.73907295981528698</c:v>
                </c:pt>
                <c:pt idx="18194">
                  <c:v>-0.74271263282703304</c:v>
                </c:pt>
                <c:pt idx="18195">
                  <c:v>-0.746114968417532</c:v>
                </c:pt>
                <c:pt idx="18196">
                  <c:v>-0.74934253115975302</c:v>
                </c:pt>
                <c:pt idx="18197">
                  <c:v>-0.76327308928763604</c:v>
                </c:pt>
                <c:pt idx="18198">
                  <c:v>-0.76583610831612203</c:v>
                </c:pt>
                <c:pt idx="18199">
                  <c:v>-0.76887705087811098</c:v>
                </c:pt>
                <c:pt idx="18200">
                  <c:v>-0.77197105877696504</c:v>
                </c:pt>
                <c:pt idx="18201">
                  <c:v>-0.77515191539141204</c:v>
                </c:pt>
                <c:pt idx="18202">
                  <c:v>-0.77849489103653602</c:v>
                </c:pt>
                <c:pt idx="18203">
                  <c:v>-0.78203429091641297</c:v>
                </c:pt>
                <c:pt idx="18204">
                  <c:v>-0.78582599733945102</c:v>
                </c:pt>
                <c:pt idx="18205">
                  <c:v>-0.80267471656683298</c:v>
                </c:pt>
                <c:pt idx="18206">
                  <c:v>-0.80653690266213496</c:v>
                </c:pt>
                <c:pt idx="18207">
                  <c:v>-0.81152754171057195</c:v>
                </c:pt>
                <c:pt idx="18208">
                  <c:v>-0.816860920420312</c:v>
                </c:pt>
                <c:pt idx="18209">
                  <c:v>-0.82234812718190498</c:v>
                </c:pt>
                <c:pt idx="18210">
                  <c:v>-0.82890153600085104</c:v>
                </c:pt>
                <c:pt idx="18211">
                  <c:v>-0.83563160641914902</c:v>
                </c:pt>
                <c:pt idx="18212">
                  <c:v>-0.84358785416001802</c:v>
                </c:pt>
                <c:pt idx="18213">
                  <c:v>-0.87309572502977995</c:v>
                </c:pt>
                <c:pt idx="18214">
                  <c:v>-0.88154839090836001</c:v>
                </c:pt>
                <c:pt idx="18215">
                  <c:v>-0.89117538099219895</c:v>
                </c:pt>
                <c:pt idx="18216">
                  <c:v>-0.90149125732941204</c:v>
                </c:pt>
                <c:pt idx="18217">
                  <c:v>-0.91244571390365004</c:v>
                </c:pt>
                <c:pt idx="18218">
                  <c:v>-0.92342299140682305</c:v>
                </c:pt>
                <c:pt idx="18219">
                  <c:v>-0.93563279550655998</c:v>
                </c:pt>
                <c:pt idx="18220">
                  <c:v>-0.94846088913467197</c:v>
                </c:pt>
                <c:pt idx="18221">
                  <c:v>-0.99422912494110405</c:v>
                </c:pt>
                <c:pt idx="18222">
                  <c:v>-1.00737392730974</c:v>
                </c:pt>
                <c:pt idx="18223">
                  <c:v>-1.02180989694396</c:v>
                </c:pt>
                <c:pt idx="18224">
                  <c:v>-1.0366878259293599</c:v>
                </c:pt>
                <c:pt idx="18225">
                  <c:v>-1.05123353024308</c:v>
                </c:pt>
                <c:pt idx="18226">
                  <c:v>-1.0670705752160199</c:v>
                </c:pt>
                <c:pt idx="18227">
                  <c:v>-1.08335390368155</c:v>
                </c:pt>
                <c:pt idx="18228">
                  <c:v>-1.0999829829223899</c:v>
                </c:pt>
                <c:pt idx="18229">
                  <c:v>-1.1574429184853201</c:v>
                </c:pt>
                <c:pt idx="18230">
                  <c:v>-1.17390282338995</c:v>
                </c:pt>
                <c:pt idx="18231">
                  <c:v>-1.19071312939797</c:v>
                </c:pt>
                <c:pt idx="18232">
                  <c:v>-1.20879488135112</c:v>
                </c:pt>
                <c:pt idx="18233">
                  <c:v>-1.2271949083153799</c:v>
                </c:pt>
                <c:pt idx="18234">
                  <c:v>-1.2455538452691699</c:v>
                </c:pt>
                <c:pt idx="18235">
                  <c:v>-1.26449992753442</c:v>
                </c:pt>
                <c:pt idx="18236">
                  <c:v>-1.28369950698902</c:v>
                </c:pt>
                <c:pt idx="18237">
                  <c:v>-1.34896280105324</c:v>
                </c:pt>
                <c:pt idx="18238">
                  <c:v>-1.3664055463281</c:v>
                </c:pt>
                <c:pt idx="18239">
                  <c:v>-1.3860846519896599</c:v>
                </c:pt>
                <c:pt idx="18240">
                  <c:v>-1.4058508873790501</c:v>
                </c:pt>
                <c:pt idx="18241">
                  <c:v>-1.4253276792549701</c:v>
                </c:pt>
                <c:pt idx="18242">
                  <c:v>-1.4451766483722801</c:v>
                </c:pt>
                <c:pt idx="18243">
                  <c:v>-1.46511099337076</c:v>
                </c:pt>
                <c:pt idx="18244">
                  <c:v>-1.4850120508510001</c:v>
                </c:pt>
                <c:pt idx="18245">
                  <c:v>-1.55175724775067</c:v>
                </c:pt>
                <c:pt idx="18246">
                  <c:v>-1.5693818985288199</c:v>
                </c:pt>
                <c:pt idx="18247">
                  <c:v>-1.58862532480554</c:v>
                </c:pt>
                <c:pt idx="18248">
                  <c:v>-1.6080891489023199</c:v>
                </c:pt>
                <c:pt idx="18249">
                  <c:v>-1.62738673216407</c:v>
                </c:pt>
                <c:pt idx="18250">
                  <c:v>-1.64649928047511</c:v>
                </c:pt>
                <c:pt idx="18251">
                  <c:v>-1.6654067771002199</c:v>
                </c:pt>
                <c:pt idx="18252">
                  <c:v>-1.6840405860482801</c:v>
                </c:pt>
                <c:pt idx="18253">
                  <c:v>-1.7475709479738999</c:v>
                </c:pt>
                <c:pt idx="18254">
                  <c:v>-1.7627617456726901</c:v>
                </c:pt>
                <c:pt idx="18255">
                  <c:v>-1.7806099401200799</c:v>
                </c:pt>
                <c:pt idx="18256">
                  <c:v>-1.7982295234346399</c:v>
                </c:pt>
                <c:pt idx="18257">
                  <c:v>-1.81562822125181</c:v>
                </c:pt>
                <c:pt idx="18258">
                  <c:v>-1.8324499180973099</c:v>
                </c:pt>
                <c:pt idx="18259">
                  <c:v>-1.8494007916563899</c:v>
                </c:pt>
                <c:pt idx="18260">
                  <c:v>-1.86526357952457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F165-428A-B58F-BF6C4B42E7D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839589464"/>
        <c:axId val="839589792"/>
      </c:lineChart>
      <c:catAx>
        <c:axId val="839589464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39589792"/>
        <c:crosses val="autoZero"/>
        <c:auto val="1"/>
        <c:lblAlgn val="ctr"/>
        <c:lblOffset val="100"/>
        <c:noMultiLvlLbl val="0"/>
      </c:catAx>
      <c:valAx>
        <c:axId val="83958979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3958946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solidFill>
      <a:schemeClr val="bg1"/>
    </a:solidFill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dirty="0"/>
              <a:t>Embedded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v>Roll</c:v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val>
            <c:numRef>
              <c:f>'Thigh 1'!$F$5:$F$3056</c:f>
              <c:numCache>
                <c:formatCode>General</c:formatCode>
                <c:ptCount val="3052"/>
                <c:pt idx="0">
                  <c:v>-12</c:v>
                </c:pt>
                <c:pt idx="1">
                  <c:v>-34</c:v>
                </c:pt>
                <c:pt idx="2">
                  <c:v>-62</c:v>
                </c:pt>
                <c:pt idx="3">
                  <c:v>-93</c:v>
                </c:pt>
                <c:pt idx="4">
                  <c:v>-124</c:v>
                </c:pt>
                <c:pt idx="5">
                  <c:v>-153</c:v>
                </c:pt>
                <c:pt idx="6">
                  <c:v>-174</c:v>
                </c:pt>
                <c:pt idx="7">
                  <c:v>-174</c:v>
                </c:pt>
                <c:pt idx="8">
                  <c:v>-173</c:v>
                </c:pt>
                <c:pt idx="9">
                  <c:v>-174</c:v>
                </c:pt>
                <c:pt idx="10">
                  <c:v>-173</c:v>
                </c:pt>
                <c:pt idx="11">
                  <c:v>-173</c:v>
                </c:pt>
                <c:pt idx="12">
                  <c:v>-173</c:v>
                </c:pt>
                <c:pt idx="13">
                  <c:v>-173</c:v>
                </c:pt>
                <c:pt idx="14">
                  <c:v>-174</c:v>
                </c:pt>
                <c:pt idx="15">
                  <c:v>-173</c:v>
                </c:pt>
                <c:pt idx="16">
                  <c:v>-174</c:v>
                </c:pt>
                <c:pt idx="17">
                  <c:v>-174</c:v>
                </c:pt>
                <c:pt idx="18">
                  <c:v>-173</c:v>
                </c:pt>
                <c:pt idx="19">
                  <c:v>-174</c:v>
                </c:pt>
                <c:pt idx="20">
                  <c:v>-173</c:v>
                </c:pt>
                <c:pt idx="21">
                  <c:v>-174</c:v>
                </c:pt>
                <c:pt idx="22">
                  <c:v>-174</c:v>
                </c:pt>
                <c:pt idx="23">
                  <c:v>-174</c:v>
                </c:pt>
                <c:pt idx="24">
                  <c:v>-174</c:v>
                </c:pt>
                <c:pt idx="25">
                  <c:v>-173</c:v>
                </c:pt>
                <c:pt idx="26">
                  <c:v>-174</c:v>
                </c:pt>
                <c:pt idx="27">
                  <c:v>-174</c:v>
                </c:pt>
                <c:pt idx="28">
                  <c:v>-174</c:v>
                </c:pt>
                <c:pt idx="29">
                  <c:v>-174</c:v>
                </c:pt>
                <c:pt idx="30">
                  <c:v>-174</c:v>
                </c:pt>
                <c:pt idx="31">
                  <c:v>-173</c:v>
                </c:pt>
                <c:pt idx="32">
                  <c:v>-174</c:v>
                </c:pt>
                <c:pt idx="33">
                  <c:v>-174</c:v>
                </c:pt>
                <c:pt idx="34">
                  <c:v>-175</c:v>
                </c:pt>
                <c:pt idx="35">
                  <c:v>-171</c:v>
                </c:pt>
                <c:pt idx="36">
                  <c:v>-172</c:v>
                </c:pt>
                <c:pt idx="37">
                  <c:v>-171</c:v>
                </c:pt>
                <c:pt idx="38">
                  <c:v>-171</c:v>
                </c:pt>
                <c:pt idx="39">
                  <c:v>-171</c:v>
                </c:pt>
                <c:pt idx="40">
                  <c:v>-171</c:v>
                </c:pt>
                <c:pt idx="41">
                  <c:v>-171</c:v>
                </c:pt>
                <c:pt idx="42">
                  <c:v>-171</c:v>
                </c:pt>
                <c:pt idx="43">
                  <c:v>-171</c:v>
                </c:pt>
                <c:pt idx="44">
                  <c:v>-171</c:v>
                </c:pt>
                <c:pt idx="45">
                  <c:v>-171</c:v>
                </c:pt>
                <c:pt idx="46">
                  <c:v>-171</c:v>
                </c:pt>
                <c:pt idx="47">
                  <c:v>-171</c:v>
                </c:pt>
                <c:pt idx="48">
                  <c:v>-171</c:v>
                </c:pt>
                <c:pt idx="49">
                  <c:v>-171</c:v>
                </c:pt>
                <c:pt idx="50">
                  <c:v>-171</c:v>
                </c:pt>
                <c:pt idx="51">
                  <c:v>-171</c:v>
                </c:pt>
                <c:pt idx="52">
                  <c:v>-171</c:v>
                </c:pt>
                <c:pt idx="53">
                  <c:v>-171</c:v>
                </c:pt>
                <c:pt idx="54">
                  <c:v>-171</c:v>
                </c:pt>
                <c:pt idx="55">
                  <c:v>-168</c:v>
                </c:pt>
                <c:pt idx="56">
                  <c:v>-173</c:v>
                </c:pt>
                <c:pt idx="57">
                  <c:v>-174</c:v>
                </c:pt>
                <c:pt idx="58">
                  <c:v>-174</c:v>
                </c:pt>
                <c:pt idx="59">
                  <c:v>-173</c:v>
                </c:pt>
                <c:pt idx="60">
                  <c:v>-173</c:v>
                </c:pt>
                <c:pt idx="61">
                  <c:v>-173</c:v>
                </c:pt>
                <c:pt idx="62">
                  <c:v>-173</c:v>
                </c:pt>
                <c:pt idx="63">
                  <c:v>-174</c:v>
                </c:pt>
                <c:pt idx="64">
                  <c:v>-173</c:v>
                </c:pt>
                <c:pt idx="65">
                  <c:v>-173</c:v>
                </c:pt>
                <c:pt idx="66">
                  <c:v>-173</c:v>
                </c:pt>
                <c:pt idx="67">
                  <c:v>-172</c:v>
                </c:pt>
                <c:pt idx="68">
                  <c:v>-172</c:v>
                </c:pt>
                <c:pt idx="69">
                  <c:v>-172</c:v>
                </c:pt>
                <c:pt idx="70">
                  <c:v>-172</c:v>
                </c:pt>
                <c:pt idx="71">
                  <c:v>-172</c:v>
                </c:pt>
                <c:pt idx="72">
                  <c:v>-171</c:v>
                </c:pt>
                <c:pt idx="73">
                  <c:v>-171</c:v>
                </c:pt>
                <c:pt idx="74">
                  <c:v>-171</c:v>
                </c:pt>
                <c:pt idx="75">
                  <c:v>-171</c:v>
                </c:pt>
                <c:pt idx="76">
                  <c:v>-171</c:v>
                </c:pt>
                <c:pt idx="77">
                  <c:v>-168</c:v>
                </c:pt>
                <c:pt idx="78">
                  <c:v>-172</c:v>
                </c:pt>
                <c:pt idx="79">
                  <c:v>-171</c:v>
                </c:pt>
                <c:pt idx="80">
                  <c:v>-172</c:v>
                </c:pt>
                <c:pt idx="81">
                  <c:v>-172</c:v>
                </c:pt>
                <c:pt idx="82">
                  <c:v>-172</c:v>
                </c:pt>
                <c:pt idx="83">
                  <c:v>-172</c:v>
                </c:pt>
                <c:pt idx="84">
                  <c:v>-172</c:v>
                </c:pt>
                <c:pt idx="85">
                  <c:v>-172</c:v>
                </c:pt>
                <c:pt idx="86">
                  <c:v>-172</c:v>
                </c:pt>
                <c:pt idx="87">
                  <c:v>-172</c:v>
                </c:pt>
                <c:pt idx="88">
                  <c:v>-172</c:v>
                </c:pt>
                <c:pt idx="89">
                  <c:v>-172</c:v>
                </c:pt>
                <c:pt idx="90">
                  <c:v>-171</c:v>
                </c:pt>
                <c:pt idx="91">
                  <c:v>-170</c:v>
                </c:pt>
                <c:pt idx="92">
                  <c:v>-171</c:v>
                </c:pt>
                <c:pt idx="93">
                  <c:v>-171</c:v>
                </c:pt>
                <c:pt idx="94">
                  <c:v>-171</c:v>
                </c:pt>
                <c:pt idx="95">
                  <c:v>-172</c:v>
                </c:pt>
                <c:pt idx="96">
                  <c:v>-172</c:v>
                </c:pt>
                <c:pt idx="97">
                  <c:v>-172</c:v>
                </c:pt>
                <c:pt idx="98">
                  <c:v>-172</c:v>
                </c:pt>
                <c:pt idx="99">
                  <c:v>-172</c:v>
                </c:pt>
                <c:pt idx="100">
                  <c:v>-172</c:v>
                </c:pt>
                <c:pt idx="101">
                  <c:v>-172</c:v>
                </c:pt>
                <c:pt idx="102">
                  <c:v>-172</c:v>
                </c:pt>
                <c:pt idx="103">
                  <c:v>-172</c:v>
                </c:pt>
                <c:pt idx="104">
                  <c:v>-172</c:v>
                </c:pt>
                <c:pt idx="105">
                  <c:v>-172</c:v>
                </c:pt>
                <c:pt idx="106">
                  <c:v>-172</c:v>
                </c:pt>
                <c:pt idx="107">
                  <c:v>-172</c:v>
                </c:pt>
                <c:pt idx="108">
                  <c:v>-172</c:v>
                </c:pt>
                <c:pt idx="109">
                  <c:v>-172</c:v>
                </c:pt>
                <c:pt idx="110">
                  <c:v>-172</c:v>
                </c:pt>
                <c:pt idx="111">
                  <c:v>-172</c:v>
                </c:pt>
                <c:pt idx="112">
                  <c:v>-171</c:v>
                </c:pt>
                <c:pt idx="113">
                  <c:v>-171</c:v>
                </c:pt>
                <c:pt idx="114">
                  <c:v>-171</c:v>
                </c:pt>
                <c:pt idx="115">
                  <c:v>-172</c:v>
                </c:pt>
                <c:pt idx="116">
                  <c:v>-172</c:v>
                </c:pt>
                <c:pt idx="117">
                  <c:v>-171</c:v>
                </c:pt>
                <c:pt idx="118">
                  <c:v>-171</c:v>
                </c:pt>
                <c:pt idx="119">
                  <c:v>-171</c:v>
                </c:pt>
                <c:pt idx="120">
                  <c:v>-171</c:v>
                </c:pt>
                <c:pt idx="121">
                  <c:v>-171</c:v>
                </c:pt>
                <c:pt idx="122">
                  <c:v>-171</c:v>
                </c:pt>
                <c:pt idx="123">
                  <c:v>-171</c:v>
                </c:pt>
                <c:pt idx="124">
                  <c:v>-171</c:v>
                </c:pt>
                <c:pt idx="125">
                  <c:v>-171</c:v>
                </c:pt>
                <c:pt idx="126">
                  <c:v>-171</c:v>
                </c:pt>
                <c:pt idx="127">
                  <c:v>-171</c:v>
                </c:pt>
                <c:pt idx="128">
                  <c:v>-172</c:v>
                </c:pt>
                <c:pt idx="129">
                  <c:v>-172</c:v>
                </c:pt>
                <c:pt idx="130">
                  <c:v>-172</c:v>
                </c:pt>
                <c:pt idx="131">
                  <c:v>-172</c:v>
                </c:pt>
                <c:pt idx="132">
                  <c:v>-172</c:v>
                </c:pt>
                <c:pt idx="133">
                  <c:v>-172</c:v>
                </c:pt>
                <c:pt idx="134">
                  <c:v>-172</c:v>
                </c:pt>
                <c:pt idx="135">
                  <c:v>-172</c:v>
                </c:pt>
                <c:pt idx="136">
                  <c:v>-173</c:v>
                </c:pt>
                <c:pt idx="137">
                  <c:v>-173</c:v>
                </c:pt>
                <c:pt idx="138">
                  <c:v>-173</c:v>
                </c:pt>
                <c:pt idx="139">
                  <c:v>-173</c:v>
                </c:pt>
                <c:pt idx="140">
                  <c:v>-173</c:v>
                </c:pt>
                <c:pt idx="141">
                  <c:v>-173</c:v>
                </c:pt>
                <c:pt idx="142">
                  <c:v>-173</c:v>
                </c:pt>
                <c:pt idx="143">
                  <c:v>-173</c:v>
                </c:pt>
                <c:pt idx="144">
                  <c:v>-173</c:v>
                </c:pt>
                <c:pt idx="145">
                  <c:v>-174</c:v>
                </c:pt>
                <c:pt idx="146">
                  <c:v>-174</c:v>
                </c:pt>
                <c:pt idx="147">
                  <c:v>-174</c:v>
                </c:pt>
                <c:pt idx="148">
                  <c:v>-174</c:v>
                </c:pt>
                <c:pt idx="149">
                  <c:v>-174</c:v>
                </c:pt>
                <c:pt idx="150">
                  <c:v>-174</c:v>
                </c:pt>
                <c:pt idx="151">
                  <c:v>-174</c:v>
                </c:pt>
                <c:pt idx="152">
                  <c:v>-174</c:v>
                </c:pt>
                <c:pt idx="153">
                  <c:v>-174</c:v>
                </c:pt>
                <c:pt idx="154">
                  <c:v>-174</c:v>
                </c:pt>
                <c:pt idx="155">
                  <c:v>-174</c:v>
                </c:pt>
                <c:pt idx="156">
                  <c:v>-174</c:v>
                </c:pt>
                <c:pt idx="157">
                  <c:v>-174</c:v>
                </c:pt>
                <c:pt idx="158">
                  <c:v>-174</c:v>
                </c:pt>
                <c:pt idx="159">
                  <c:v>-174</c:v>
                </c:pt>
                <c:pt idx="160">
                  <c:v>-174</c:v>
                </c:pt>
                <c:pt idx="161">
                  <c:v>-174</c:v>
                </c:pt>
                <c:pt idx="162">
                  <c:v>-174</c:v>
                </c:pt>
                <c:pt idx="163">
                  <c:v>-174</c:v>
                </c:pt>
                <c:pt idx="164">
                  <c:v>-174</c:v>
                </c:pt>
                <c:pt idx="165">
                  <c:v>-174</c:v>
                </c:pt>
                <c:pt idx="166">
                  <c:v>-174</c:v>
                </c:pt>
                <c:pt idx="167">
                  <c:v>-174</c:v>
                </c:pt>
                <c:pt idx="168">
                  <c:v>-174</c:v>
                </c:pt>
                <c:pt idx="169">
                  <c:v>-174</c:v>
                </c:pt>
                <c:pt idx="170">
                  <c:v>-174</c:v>
                </c:pt>
                <c:pt idx="171">
                  <c:v>-174</c:v>
                </c:pt>
                <c:pt idx="172">
                  <c:v>-174</c:v>
                </c:pt>
                <c:pt idx="173">
                  <c:v>-174</c:v>
                </c:pt>
                <c:pt idx="174">
                  <c:v>-174</c:v>
                </c:pt>
                <c:pt idx="175">
                  <c:v>-174</c:v>
                </c:pt>
                <c:pt idx="176">
                  <c:v>-174</c:v>
                </c:pt>
                <c:pt idx="177">
                  <c:v>-174</c:v>
                </c:pt>
                <c:pt idx="178">
                  <c:v>-174</c:v>
                </c:pt>
                <c:pt idx="179">
                  <c:v>-174</c:v>
                </c:pt>
                <c:pt idx="180">
                  <c:v>-174</c:v>
                </c:pt>
                <c:pt idx="181">
                  <c:v>-174</c:v>
                </c:pt>
                <c:pt idx="182">
                  <c:v>-174</c:v>
                </c:pt>
                <c:pt idx="183">
                  <c:v>-174</c:v>
                </c:pt>
                <c:pt idx="184">
                  <c:v>-174</c:v>
                </c:pt>
                <c:pt idx="185">
                  <c:v>-174</c:v>
                </c:pt>
                <c:pt idx="186">
                  <c:v>-174</c:v>
                </c:pt>
                <c:pt idx="187">
                  <c:v>-174</c:v>
                </c:pt>
                <c:pt idx="188">
                  <c:v>-174</c:v>
                </c:pt>
                <c:pt idx="189">
                  <c:v>-174</c:v>
                </c:pt>
                <c:pt idx="190">
                  <c:v>-174</c:v>
                </c:pt>
                <c:pt idx="191">
                  <c:v>-174</c:v>
                </c:pt>
                <c:pt idx="192">
                  <c:v>-174</c:v>
                </c:pt>
                <c:pt idx="193">
                  <c:v>-174</c:v>
                </c:pt>
                <c:pt idx="194">
                  <c:v>-174</c:v>
                </c:pt>
                <c:pt idx="195">
                  <c:v>-174</c:v>
                </c:pt>
                <c:pt idx="196">
                  <c:v>-174</c:v>
                </c:pt>
                <c:pt idx="197">
                  <c:v>-174</c:v>
                </c:pt>
                <c:pt idx="198">
                  <c:v>-174</c:v>
                </c:pt>
                <c:pt idx="199">
                  <c:v>-174</c:v>
                </c:pt>
                <c:pt idx="200">
                  <c:v>-174</c:v>
                </c:pt>
                <c:pt idx="201">
                  <c:v>-174</c:v>
                </c:pt>
                <c:pt idx="202">
                  <c:v>-174</c:v>
                </c:pt>
                <c:pt idx="203">
                  <c:v>-174</c:v>
                </c:pt>
                <c:pt idx="204">
                  <c:v>-174</c:v>
                </c:pt>
                <c:pt idx="205">
                  <c:v>-174</c:v>
                </c:pt>
                <c:pt idx="206">
                  <c:v>-174</c:v>
                </c:pt>
                <c:pt idx="207">
                  <c:v>-174</c:v>
                </c:pt>
                <c:pt idx="208">
                  <c:v>-174</c:v>
                </c:pt>
                <c:pt idx="209">
                  <c:v>-174</c:v>
                </c:pt>
                <c:pt idx="210">
                  <c:v>-174</c:v>
                </c:pt>
                <c:pt idx="211">
                  <c:v>-174</c:v>
                </c:pt>
                <c:pt idx="212">
                  <c:v>-174</c:v>
                </c:pt>
                <c:pt idx="213">
                  <c:v>-174</c:v>
                </c:pt>
                <c:pt idx="214">
                  <c:v>-173</c:v>
                </c:pt>
                <c:pt idx="215">
                  <c:v>-173</c:v>
                </c:pt>
                <c:pt idx="216">
                  <c:v>-173</c:v>
                </c:pt>
                <c:pt idx="217">
                  <c:v>-173</c:v>
                </c:pt>
                <c:pt idx="218">
                  <c:v>-173</c:v>
                </c:pt>
                <c:pt idx="219">
                  <c:v>-173</c:v>
                </c:pt>
                <c:pt idx="220">
                  <c:v>-173</c:v>
                </c:pt>
                <c:pt idx="221">
                  <c:v>-173</c:v>
                </c:pt>
                <c:pt idx="222">
                  <c:v>-173</c:v>
                </c:pt>
                <c:pt idx="223">
                  <c:v>-173</c:v>
                </c:pt>
                <c:pt idx="224">
                  <c:v>-173</c:v>
                </c:pt>
                <c:pt idx="225">
                  <c:v>-173</c:v>
                </c:pt>
                <c:pt idx="226">
                  <c:v>-173</c:v>
                </c:pt>
                <c:pt idx="227">
                  <c:v>-173</c:v>
                </c:pt>
                <c:pt idx="228">
                  <c:v>-173</c:v>
                </c:pt>
                <c:pt idx="229">
                  <c:v>-173</c:v>
                </c:pt>
                <c:pt idx="230">
                  <c:v>-173</c:v>
                </c:pt>
                <c:pt idx="231">
                  <c:v>-173</c:v>
                </c:pt>
                <c:pt idx="232">
                  <c:v>-173</c:v>
                </c:pt>
                <c:pt idx="233">
                  <c:v>-173</c:v>
                </c:pt>
                <c:pt idx="234">
                  <c:v>-173</c:v>
                </c:pt>
                <c:pt idx="235">
                  <c:v>-173</c:v>
                </c:pt>
                <c:pt idx="236">
                  <c:v>-173</c:v>
                </c:pt>
                <c:pt idx="237">
                  <c:v>-173</c:v>
                </c:pt>
                <c:pt idx="238">
                  <c:v>-173</c:v>
                </c:pt>
                <c:pt idx="239">
                  <c:v>-173</c:v>
                </c:pt>
                <c:pt idx="240">
                  <c:v>-173</c:v>
                </c:pt>
                <c:pt idx="241">
                  <c:v>-173</c:v>
                </c:pt>
                <c:pt idx="242">
                  <c:v>-173</c:v>
                </c:pt>
                <c:pt idx="243">
                  <c:v>-173</c:v>
                </c:pt>
                <c:pt idx="244">
                  <c:v>-173</c:v>
                </c:pt>
                <c:pt idx="245">
                  <c:v>-173</c:v>
                </c:pt>
                <c:pt idx="246">
                  <c:v>-173</c:v>
                </c:pt>
                <c:pt idx="247">
                  <c:v>-173</c:v>
                </c:pt>
                <c:pt idx="248">
                  <c:v>-173</c:v>
                </c:pt>
                <c:pt idx="249">
                  <c:v>-173</c:v>
                </c:pt>
                <c:pt idx="250">
                  <c:v>-173</c:v>
                </c:pt>
                <c:pt idx="251">
                  <c:v>-173</c:v>
                </c:pt>
                <c:pt idx="252">
                  <c:v>-172</c:v>
                </c:pt>
                <c:pt idx="253">
                  <c:v>-172</c:v>
                </c:pt>
                <c:pt idx="254">
                  <c:v>-172</c:v>
                </c:pt>
                <c:pt idx="255">
                  <c:v>-172</c:v>
                </c:pt>
                <c:pt idx="256">
                  <c:v>-172</c:v>
                </c:pt>
                <c:pt idx="257">
                  <c:v>-172</c:v>
                </c:pt>
                <c:pt idx="258">
                  <c:v>-172</c:v>
                </c:pt>
                <c:pt idx="259">
                  <c:v>-172</c:v>
                </c:pt>
                <c:pt idx="260">
                  <c:v>-172</c:v>
                </c:pt>
                <c:pt idx="261">
                  <c:v>-172</c:v>
                </c:pt>
                <c:pt idx="262">
                  <c:v>-172</c:v>
                </c:pt>
                <c:pt idx="263">
                  <c:v>-172</c:v>
                </c:pt>
                <c:pt idx="264">
                  <c:v>-172</c:v>
                </c:pt>
                <c:pt idx="265">
                  <c:v>-172</c:v>
                </c:pt>
                <c:pt idx="266">
                  <c:v>-172</c:v>
                </c:pt>
                <c:pt idx="267">
                  <c:v>-172</c:v>
                </c:pt>
                <c:pt idx="268">
                  <c:v>-172</c:v>
                </c:pt>
                <c:pt idx="269">
                  <c:v>-172</c:v>
                </c:pt>
                <c:pt idx="270">
                  <c:v>-172</c:v>
                </c:pt>
                <c:pt idx="271">
                  <c:v>-172</c:v>
                </c:pt>
                <c:pt idx="272">
                  <c:v>-172</c:v>
                </c:pt>
                <c:pt idx="273">
                  <c:v>-172</c:v>
                </c:pt>
                <c:pt idx="274">
                  <c:v>-172</c:v>
                </c:pt>
                <c:pt idx="275">
                  <c:v>-172</c:v>
                </c:pt>
                <c:pt idx="276">
                  <c:v>-172</c:v>
                </c:pt>
                <c:pt idx="277">
                  <c:v>-172</c:v>
                </c:pt>
                <c:pt idx="278">
                  <c:v>-172</c:v>
                </c:pt>
                <c:pt idx="279">
                  <c:v>-172</c:v>
                </c:pt>
                <c:pt idx="280">
                  <c:v>-172</c:v>
                </c:pt>
                <c:pt idx="281">
                  <c:v>-172</c:v>
                </c:pt>
                <c:pt idx="282">
                  <c:v>-172</c:v>
                </c:pt>
                <c:pt idx="283">
                  <c:v>-172</c:v>
                </c:pt>
                <c:pt idx="284">
                  <c:v>-172</c:v>
                </c:pt>
                <c:pt idx="285">
                  <c:v>-172</c:v>
                </c:pt>
                <c:pt idx="286">
                  <c:v>-172</c:v>
                </c:pt>
                <c:pt idx="287">
                  <c:v>-172</c:v>
                </c:pt>
                <c:pt idx="288">
                  <c:v>-172</c:v>
                </c:pt>
                <c:pt idx="289">
                  <c:v>-172</c:v>
                </c:pt>
                <c:pt idx="290">
                  <c:v>-172</c:v>
                </c:pt>
                <c:pt idx="291">
                  <c:v>-172</c:v>
                </c:pt>
                <c:pt idx="292">
                  <c:v>-172</c:v>
                </c:pt>
                <c:pt idx="293">
                  <c:v>-172</c:v>
                </c:pt>
                <c:pt idx="294">
                  <c:v>-172</c:v>
                </c:pt>
                <c:pt idx="295">
                  <c:v>-172</c:v>
                </c:pt>
                <c:pt idx="296">
                  <c:v>-172</c:v>
                </c:pt>
                <c:pt idx="297">
                  <c:v>-172</c:v>
                </c:pt>
                <c:pt idx="298">
                  <c:v>-172</c:v>
                </c:pt>
                <c:pt idx="299">
                  <c:v>-172</c:v>
                </c:pt>
                <c:pt idx="300">
                  <c:v>-172</c:v>
                </c:pt>
                <c:pt idx="301">
                  <c:v>-172</c:v>
                </c:pt>
                <c:pt idx="302">
                  <c:v>-172</c:v>
                </c:pt>
                <c:pt idx="303">
                  <c:v>-172</c:v>
                </c:pt>
                <c:pt idx="304">
                  <c:v>-172</c:v>
                </c:pt>
                <c:pt idx="305">
                  <c:v>-171</c:v>
                </c:pt>
                <c:pt idx="306">
                  <c:v>-171</c:v>
                </c:pt>
                <c:pt idx="307">
                  <c:v>-171</c:v>
                </c:pt>
                <c:pt idx="308">
                  <c:v>-171</c:v>
                </c:pt>
                <c:pt idx="309">
                  <c:v>-171</c:v>
                </c:pt>
                <c:pt idx="310">
                  <c:v>-171</c:v>
                </c:pt>
                <c:pt idx="311">
                  <c:v>-171</c:v>
                </c:pt>
                <c:pt idx="312">
                  <c:v>-171</c:v>
                </c:pt>
                <c:pt idx="313">
                  <c:v>-171</c:v>
                </c:pt>
                <c:pt idx="314">
                  <c:v>-171</c:v>
                </c:pt>
                <c:pt idx="315">
                  <c:v>-171</c:v>
                </c:pt>
                <c:pt idx="316">
                  <c:v>-171</c:v>
                </c:pt>
                <c:pt idx="317">
                  <c:v>-171</c:v>
                </c:pt>
                <c:pt idx="318">
                  <c:v>-171</c:v>
                </c:pt>
                <c:pt idx="319">
                  <c:v>-171</c:v>
                </c:pt>
                <c:pt idx="320">
                  <c:v>-171</c:v>
                </c:pt>
                <c:pt idx="321">
                  <c:v>-171</c:v>
                </c:pt>
                <c:pt idx="322">
                  <c:v>-171</c:v>
                </c:pt>
                <c:pt idx="323">
                  <c:v>-172</c:v>
                </c:pt>
                <c:pt idx="324">
                  <c:v>-172</c:v>
                </c:pt>
                <c:pt idx="325">
                  <c:v>-172</c:v>
                </c:pt>
                <c:pt idx="326">
                  <c:v>-172</c:v>
                </c:pt>
                <c:pt idx="327">
                  <c:v>-172</c:v>
                </c:pt>
                <c:pt idx="328">
                  <c:v>-172</c:v>
                </c:pt>
                <c:pt idx="329">
                  <c:v>-172</c:v>
                </c:pt>
                <c:pt idx="330">
                  <c:v>-172</c:v>
                </c:pt>
                <c:pt idx="331">
                  <c:v>-172</c:v>
                </c:pt>
                <c:pt idx="332">
                  <c:v>-172</c:v>
                </c:pt>
                <c:pt idx="333">
                  <c:v>-172</c:v>
                </c:pt>
                <c:pt idx="334">
                  <c:v>-172</c:v>
                </c:pt>
                <c:pt idx="335">
                  <c:v>-172</c:v>
                </c:pt>
                <c:pt idx="336">
                  <c:v>-172</c:v>
                </c:pt>
                <c:pt idx="337">
                  <c:v>-172</c:v>
                </c:pt>
                <c:pt idx="338">
                  <c:v>-172</c:v>
                </c:pt>
                <c:pt idx="339">
                  <c:v>-172</c:v>
                </c:pt>
                <c:pt idx="340">
                  <c:v>-172</c:v>
                </c:pt>
                <c:pt idx="341">
                  <c:v>-172</c:v>
                </c:pt>
                <c:pt idx="342">
                  <c:v>-172</c:v>
                </c:pt>
                <c:pt idx="343">
                  <c:v>-172</c:v>
                </c:pt>
                <c:pt idx="344">
                  <c:v>-172</c:v>
                </c:pt>
                <c:pt idx="345">
                  <c:v>-172</c:v>
                </c:pt>
                <c:pt idx="346">
                  <c:v>-172</c:v>
                </c:pt>
                <c:pt idx="347">
                  <c:v>-172</c:v>
                </c:pt>
                <c:pt idx="348">
                  <c:v>-172</c:v>
                </c:pt>
                <c:pt idx="349">
                  <c:v>-172</c:v>
                </c:pt>
                <c:pt idx="350">
                  <c:v>-172</c:v>
                </c:pt>
                <c:pt idx="351">
                  <c:v>-172</c:v>
                </c:pt>
                <c:pt idx="352">
                  <c:v>-172</c:v>
                </c:pt>
                <c:pt idx="353">
                  <c:v>-172</c:v>
                </c:pt>
                <c:pt idx="354">
                  <c:v>-172</c:v>
                </c:pt>
                <c:pt idx="355">
                  <c:v>-172</c:v>
                </c:pt>
                <c:pt idx="356">
                  <c:v>-172</c:v>
                </c:pt>
                <c:pt idx="357">
                  <c:v>-172</c:v>
                </c:pt>
                <c:pt idx="358">
                  <c:v>-172</c:v>
                </c:pt>
                <c:pt idx="359">
                  <c:v>-172</c:v>
                </c:pt>
                <c:pt idx="360">
                  <c:v>-172</c:v>
                </c:pt>
                <c:pt idx="361">
                  <c:v>-172</c:v>
                </c:pt>
                <c:pt idx="362">
                  <c:v>-172</c:v>
                </c:pt>
                <c:pt idx="363">
                  <c:v>-172</c:v>
                </c:pt>
                <c:pt idx="364">
                  <c:v>-172</c:v>
                </c:pt>
                <c:pt idx="365">
                  <c:v>-172</c:v>
                </c:pt>
                <c:pt idx="366">
                  <c:v>-172</c:v>
                </c:pt>
                <c:pt idx="367">
                  <c:v>-172</c:v>
                </c:pt>
                <c:pt idx="368">
                  <c:v>-172</c:v>
                </c:pt>
                <c:pt idx="369">
                  <c:v>-171</c:v>
                </c:pt>
                <c:pt idx="370">
                  <c:v>-171</c:v>
                </c:pt>
                <c:pt idx="371">
                  <c:v>-171</c:v>
                </c:pt>
                <c:pt idx="372">
                  <c:v>-171</c:v>
                </c:pt>
                <c:pt idx="373">
                  <c:v>-171</c:v>
                </c:pt>
                <c:pt idx="374">
                  <c:v>-171</c:v>
                </c:pt>
                <c:pt idx="375">
                  <c:v>-171</c:v>
                </c:pt>
                <c:pt idx="376">
                  <c:v>-171</c:v>
                </c:pt>
                <c:pt idx="377">
                  <c:v>-171</c:v>
                </c:pt>
                <c:pt idx="378">
                  <c:v>-171</c:v>
                </c:pt>
                <c:pt idx="379">
                  <c:v>-171</c:v>
                </c:pt>
                <c:pt idx="380">
                  <c:v>-171</c:v>
                </c:pt>
                <c:pt idx="381">
                  <c:v>-171</c:v>
                </c:pt>
                <c:pt idx="382">
                  <c:v>-171</c:v>
                </c:pt>
                <c:pt idx="383">
                  <c:v>-171</c:v>
                </c:pt>
                <c:pt idx="384">
                  <c:v>-171</c:v>
                </c:pt>
                <c:pt idx="385">
                  <c:v>-171</c:v>
                </c:pt>
                <c:pt idx="386">
                  <c:v>-171</c:v>
                </c:pt>
                <c:pt idx="387">
                  <c:v>-171</c:v>
                </c:pt>
                <c:pt idx="388">
                  <c:v>-171</c:v>
                </c:pt>
                <c:pt idx="389">
                  <c:v>-171</c:v>
                </c:pt>
                <c:pt idx="390">
                  <c:v>-171</c:v>
                </c:pt>
                <c:pt idx="391">
                  <c:v>-171</c:v>
                </c:pt>
                <c:pt idx="392">
                  <c:v>-171</c:v>
                </c:pt>
                <c:pt idx="393">
                  <c:v>-171</c:v>
                </c:pt>
                <c:pt idx="394">
                  <c:v>-171</c:v>
                </c:pt>
                <c:pt idx="395">
                  <c:v>-171</c:v>
                </c:pt>
                <c:pt idx="396">
                  <c:v>-171</c:v>
                </c:pt>
                <c:pt idx="397">
                  <c:v>-171</c:v>
                </c:pt>
                <c:pt idx="398">
                  <c:v>-171</c:v>
                </c:pt>
                <c:pt idx="399">
                  <c:v>-171</c:v>
                </c:pt>
                <c:pt idx="400">
                  <c:v>-171</c:v>
                </c:pt>
                <c:pt idx="401">
                  <c:v>-171</c:v>
                </c:pt>
                <c:pt idx="402">
                  <c:v>-171</c:v>
                </c:pt>
                <c:pt idx="403">
                  <c:v>-171</c:v>
                </c:pt>
                <c:pt idx="404">
                  <c:v>-171</c:v>
                </c:pt>
                <c:pt idx="405">
                  <c:v>-171</c:v>
                </c:pt>
                <c:pt idx="406">
                  <c:v>-171</c:v>
                </c:pt>
                <c:pt idx="407">
                  <c:v>-171</c:v>
                </c:pt>
                <c:pt idx="408">
                  <c:v>-171</c:v>
                </c:pt>
                <c:pt idx="409">
                  <c:v>-171</c:v>
                </c:pt>
                <c:pt idx="410">
                  <c:v>-171</c:v>
                </c:pt>
                <c:pt idx="411">
                  <c:v>-171</c:v>
                </c:pt>
                <c:pt idx="412">
                  <c:v>-171</c:v>
                </c:pt>
                <c:pt idx="413">
                  <c:v>-171</c:v>
                </c:pt>
                <c:pt idx="414">
                  <c:v>-171</c:v>
                </c:pt>
                <c:pt idx="415">
                  <c:v>-171</c:v>
                </c:pt>
                <c:pt idx="416">
                  <c:v>-171</c:v>
                </c:pt>
                <c:pt idx="417">
                  <c:v>-171</c:v>
                </c:pt>
                <c:pt idx="418">
                  <c:v>-171</c:v>
                </c:pt>
                <c:pt idx="419">
                  <c:v>-171</c:v>
                </c:pt>
                <c:pt idx="420">
                  <c:v>-171</c:v>
                </c:pt>
                <c:pt idx="421">
                  <c:v>-171</c:v>
                </c:pt>
                <c:pt idx="422">
                  <c:v>-171</c:v>
                </c:pt>
                <c:pt idx="423">
                  <c:v>-171</c:v>
                </c:pt>
                <c:pt idx="424">
                  <c:v>-171</c:v>
                </c:pt>
                <c:pt idx="425">
                  <c:v>-171</c:v>
                </c:pt>
                <c:pt idx="426">
                  <c:v>-171</c:v>
                </c:pt>
                <c:pt idx="427">
                  <c:v>-171</c:v>
                </c:pt>
                <c:pt idx="428">
                  <c:v>-171</c:v>
                </c:pt>
                <c:pt idx="429">
                  <c:v>-171</c:v>
                </c:pt>
                <c:pt idx="430">
                  <c:v>-171</c:v>
                </c:pt>
                <c:pt idx="431">
                  <c:v>-171</c:v>
                </c:pt>
                <c:pt idx="432">
                  <c:v>-171</c:v>
                </c:pt>
                <c:pt idx="433">
                  <c:v>-171</c:v>
                </c:pt>
                <c:pt idx="434">
                  <c:v>-171</c:v>
                </c:pt>
                <c:pt idx="435">
                  <c:v>-171</c:v>
                </c:pt>
                <c:pt idx="436">
                  <c:v>-171</c:v>
                </c:pt>
                <c:pt idx="437">
                  <c:v>-171</c:v>
                </c:pt>
                <c:pt idx="438">
                  <c:v>-171</c:v>
                </c:pt>
                <c:pt idx="439">
                  <c:v>-171</c:v>
                </c:pt>
                <c:pt idx="440">
                  <c:v>-171</c:v>
                </c:pt>
                <c:pt idx="441">
                  <c:v>-171</c:v>
                </c:pt>
                <c:pt idx="442">
                  <c:v>-171</c:v>
                </c:pt>
                <c:pt idx="443">
                  <c:v>-171</c:v>
                </c:pt>
                <c:pt idx="444">
                  <c:v>-171</c:v>
                </c:pt>
                <c:pt idx="445">
                  <c:v>-171</c:v>
                </c:pt>
                <c:pt idx="446">
                  <c:v>-171</c:v>
                </c:pt>
                <c:pt idx="447">
                  <c:v>-171</c:v>
                </c:pt>
                <c:pt idx="448">
                  <c:v>-171</c:v>
                </c:pt>
                <c:pt idx="449">
                  <c:v>-171</c:v>
                </c:pt>
                <c:pt idx="450">
                  <c:v>-171</c:v>
                </c:pt>
                <c:pt idx="451">
                  <c:v>-171</c:v>
                </c:pt>
                <c:pt idx="452">
                  <c:v>-171</c:v>
                </c:pt>
                <c:pt idx="453">
                  <c:v>-171</c:v>
                </c:pt>
                <c:pt idx="454">
                  <c:v>-171</c:v>
                </c:pt>
                <c:pt idx="455">
                  <c:v>-171</c:v>
                </c:pt>
                <c:pt idx="456">
                  <c:v>-171</c:v>
                </c:pt>
                <c:pt idx="457">
                  <c:v>-171</c:v>
                </c:pt>
                <c:pt idx="458">
                  <c:v>-171</c:v>
                </c:pt>
                <c:pt idx="459">
                  <c:v>-171</c:v>
                </c:pt>
                <c:pt idx="460">
                  <c:v>-171</c:v>
                </c:pt>
                <c:pt idx="461">
                  <c:v>-171</c:v>
                </c:pt>
                <c:pt idx="462">
                  <c:v>-171</c:v>
                </c:pt>
                <c:pt idx="463">
                  <c:v>-171</c:v>
                </c:pt>
                <c:pt idx="464">
                  <c:v>-171</c:v>
                </c:pt>
                <c:pt idx="465">
                  <c:v>-171</c:v>
                </c:pt>
                <c:pt idx="466">
                  <c:v>-171</c:v>
                </c:pt>
                <c:pt idx="467">
                  <c:v>-171</c:v>
                </c:pt>
                <c:pt idx="468">
                  <c:v>-171</c:v>
                </c:pt>
                <c:pt idx="469">
                  <c:v>-171</c:v>
                </c:pt>
                <c:pt idx="470">
                  <c:v>-171</c:v>
                </c:pt>
                <c:pt idx="471">
                  <c:v>-171</c:v>
                </c:pt>
                <c:pt idx="472">
                  <c:v>-171</c:v>
                </c:pt>
                <c:pt idx="473">
                  <c:v>-171</c:v>
                </c:pt>
                <c:pt idx="474">
                  <c:v>-171</c:v>
                </c:pt>
                <c:pt idx="475">
                  <c:v>-171</c:v>
                </c:pt>
                <c:pt idx="476">
                  <c:v>-171</c:v>
                </c:pt>
                <c:pt idx="477">
                  <c:v>-171</c:v>
                </c:pt>
                <c:pt idx="478">
                  <c:v>-171</c:v>
                </c:pt>
                <c:pt idx="479">
                  <c:v>-171</c:v>
                </c:pt>
                <c:pt idx="480">
                  <c:v>-171</c:v>
                </c:pt>
                <c:pt idx="481">
                  <c:v>-171</c:v>
                </c:pt>
                <c:pt idx="482">
                  <c:v>-170</c:v>
                </c:pt>
                <c:pt idx="483">
                  <c:v>-170</c:v>
                </c:pt>
                <c:pt idx="484">
                  <c:v>-170</c:v>
                </c:pt>
                <c:pt idx="485">
                  <c:v>-170</c:v>
                </c:pt>
                <c:pt idx="486">
                  <c:v>-170</c:v>
                </c:pt>
                <c:pt idx="487">
                  <c:v>-170</c:v>
                </c:pt>
                <c:pt idx="488">
                  <c:v>-170</c:v>
                </c:pt>
                <c:pt idx="489">
                  <c:v>-170</c:v>
                </c:pt>
                <c:pt idx="490">
                  <c:v>-170</c:v>
                </c:pt>
                <c:pt idx="491">
                  <c:v>-170</c:v>
                </c:pt>
                <c:pt idx="492">
                  <c:v>-170</c:v>
                </c:pt>
                <c:pt idx="493">
                  <c:v>-170</c:v>
                </c:pt>
                <c:pt idx="494">
                  <c:v>-170</c:v>
                </c:pt>
                <c:pt idx="495">
                  <c:v>-170</c:v>
                </c:pt>
                <c:pt idx="496">
                  <c:v>-170</c:v>
                </c:pt>
                <c:pt idx="497">
                  <c:v>-170</c:v>
                </c:pt>
                <c:pt idx="498">
                  <c:v>-170</c:v>
                </c:pt>
                <c:pt idx="499">
                  <c:v>-170</c:v>
                </c:pt>
                <c:pt idx="500">
                  <c:v>-170</c:v>
                </c:pt>
                <c:pt idx="501">
                  <c:v>-170</c:v>
                </c:pt>
                <c:pt idx="502">
                  <c:v>-170</c:v>
                </c:pt>
                <c:pt idx="503">
                  <c:v>-170</c:v>
                </c:pt>
                <c:pt idx="504">
                  <c:v>-170</c:v>
                </c:pt>
                <c:pt idx="505">
                  <c:v>-170</c:v>
                </c:pt>
                <c:pt idx="506">
                  <c:v>-170</c:v>
                </c:pt>
                <c:pt idx="507">
                  <c:v>-170</c:v>
                </c:pt>
                <c:pt idx="508">
                  <c:v>-170</c:v>
                </c:pt>
                <c:pt idx="509">
                  <c:v>-170</c:v>
                </c:pt>
                <c:pt idx="510">
                  <c:v>-170</c:v>
                </c:pt>
                <c:pt idx="511">
                  <c:v>-170</c:v>
                </c:pt>
                <c:pt idx="512">
                  <c:v>-170</c:v>
                </c:pt>
                <c:pt idx="513">
                  <c:v>-170</c:v>
                </c:pt>
                <c:pt idx="514">
                  <c:v>-170</c:v>
                </c:pt>
                <c:pt idx="515">
                  <c:v>-170</c:v>
                </c:pt>
                <c:pt idx="516">
                  <c:v>-170</c:v>
                </c:pt>
                <c:pt idx="517">
                  <c:v>-170</c:v>
                </c:pt>
                <c:pt idx="518">
                  <c:v>-170</c:v>
                </c:pt>
                <c:pt idx="519">
                  <c:v>-170</c:v>
                </c:pt>
                <c:pt idx="520">
                  <c:v>-170</c:v>
                </c:pt>
                <c:pt idx="521">
                  <c:v>-170</c:v>
                </c:pt>
                <c:pt idx="522">
                  <c:v>-170</c:v>
                </c:pt>
                <c:pt idx="523">
                  <c:v>-170</c:v>
                </c:pt>
                <c:pt idx="524">
                  <c:v>-170</c:v>
                </c:pt>
                <c:pt idx="525">
                  <c:v>-170</c:v>
                </c:pt>
                <c:pt idx="526">
                  <c:v>-170</c:v>
                </c:pt>
                <c:pt idx="527">
                  <c:v>-170</c:v>
                </c:pt>
                <c:pt idx="528">
                  <c:v>-170</c:v>
                </c:pt>
                <c:pt idx="529">
                  <c:v>-170</c:v>
                </c:pt>
                <c:pt idx="530">
                  <c:v>-170</c:v>
                </c:pt>
                <c:pt idx="531">
                  <c:v>-170</c:v>
                </c:pt>
                <c:pt idx="532">
                  <c:v>-170</c:v>
                </c:pt>
                <c:pt idx="533">
                  <c:v>-170</c:v>
                </c:pt>
                <c:pt idx="534">
                  <c:v>-170</c:v>
                </c:pt>
                <c:pt idx="535">
                  <c:v>-170</c:v>
                </c:pt>
                <c:pt idx="536">
                  <c:v>-170</c:v>
                </c:pt>
                <c:pt idx="537">
                  <c:v>-170</c:v>
                </c:pt>
                <c:pt idx="538">
                  <c:v>-170</c:v>
                </c:pt>
                <c:pt idx="539">
                  <c:v>-170</c:v>
                </c:pt>
                <c:pt idx="540">
                  <c:v>-170</c:v>
                </c:pt>
                <c:pt idx="541">
                  <c:v>-170</c:v>
                </c:pt>
                <c:pt idx="542">
                  <c:v>-170</c:v>
                </c:pt>
                <c:pt idx="543">
                  <c:v>-170</c:v>
                </c:pt>
                <c:pt idx="544">
                  <c:v>-170</c:v>
                </c:pt>
                <c:pt idx="545">
                  <c:v>-170</c:v>
                </c:pt>
                <c:pt idx="546">
                  <c:v>-170</c:v>
                </c:pt>
                <c:pt idx="547">
                  <c:v>-170</c:v>
                </c:pt>
                <c:pt idx="548">
                  <c:v>-170</c:v>
                </c:pt>
                <c:pt idx="549">
                  <c:v>-170</c:v>
                </c:pt>
                <c:pt idx="550">
                  <c:v>-170</c:v>
                </c:pt>
                <c:pt idx="551">
                  <c:v>-170</c:v>
                </c:pt>
                <c:pt idx="552">
                  <c:v>-170</c:v>
                </c:pt>
                <c:pt idx="553">
                  <c:v>-170</c:v>
                </c:pt>
                <c:pt idx="554">
                  <c:v>-170</c:v>
                </c:pt>
                <c:pt idx="555">
                  <c:v>-170</c:v>
                </c:pt>
                <c:pt idx="556">
                  <c:v>-170</c:v>
                </c:pt>
                <c:pt idx="557">
                  <c:v>-170</c:v>
                </c:pt>
                <c:pt idx="558">
                  <c:v>-169</c:v>
                </c:pt>
                <c:pt idx="559">
                  <c:v>-169</c:v>
                </c:pt>
                <c:pt idx="560">
                  <c:v>-169</c:v>
                </c:pt>
                <c:pt idx="561">
                  <c:v>-169</c:v>
                </c:pt>
                <c:pt idx="562">
                  <c:v>-169</c:v>
                </c:pt>
                <c:pt idx="563">
                  <c:v>-169</c:v>
                </c:pt>
                <c:pt idx="564">
                  <c:v>-169</c:v>
                </c:pt>
                <c:pt idx="565">
                  <c:v>-169</c:v>
                </c:pt>
                <c:pt idx="566">
                  <c:v>-169</c:v>
                </c:pt>
                <c:pt idx="567">
                  <c:v>-169</c:v>
                </c:pt>
                <c:pt idx="568">
                  <c:v>-169</c:v>
                </c:pt>
                <c:pt idx="569">
                  <c:v>-169</c:v>
                </c:pt>
                <c:pt idx="570">
                  <c:v>-169</c:v>
                </c:pt>
                <c:pt idx="571">
                  <c:v>-169</c:v>
                </c:pt>
                <c:pt idx="572">
                  <c:v>-169</c:v>
                </c:pt>
                <c:pt idx="573">
                  <c:v>-169</c:v>
                </c:pt>
                <c:pt idx="574">
                  <c:v>-169</c:v>
                </c:pt>
                <c:pt idx="575">
                  <c:v>-169</c:v>
                </c:pt>
                <c:pt idx="576">
                  <c:v>-169</c:v>
                </c:pt>
                <c:pt idx="577">
                  <c:v>-169</c:v>
                </c:pt>
                <c:pt idx="578">
                  <c:v>-169</c:v>
                </c:pt>
                <c:pt idx="579">
                  <c:v>-168</c:v>
                </c:pt>
                <c:pt idx="580">
                  <c:v>-168</c:v>
                </c:pt>
                <c:pt idx="581">
                  <c:v>-168</c:v>
                </c:pt>
                <c:pt idx="582">
                  <c:v>-168</c:v>
                </c:pt>
                <c:pt idx="583">
                  <c:v>-168</c:v>
                </c:pt>
                <c:pt idx="584">
                  <c:v>-168</c:v>
                </c:pt>
                <c:pt idx="585">
                  <c:v>-168</c:v>
                </c:pt>
                <c:pt idx="586">
                  <c:v>-168</c:v>
                </c:pt>
                <c:pt idx="587">
                  <c:v>-168</c:v>
                </c:pt>
                <c:pt idx="588">
                  <c:v>-168</c:v>
                </c:pt>
                <c:pt idx="589">
                  <c:v>-168</c:v>
                </c:pt>
                <c:pt idx="590">
                  <c:v>-168</c:v>
                </c:pt>
                <c:pt idx="591">
                  <c:v>-167</c:v>
                </c:pt>
                <c:pt idx="592">
                  <c:v>-167</c:v>
                </c:pt>
                <c:pt idx="593">
                  <c:v>-167</c:v>
                </c:pt>
                <c:pt idx="594">
                  <c:v>-167</c:v>
                </c:pt>
                <c:pt idx="595">
                  <c:v>-166</c:v>
                </c:pt>
                <c:pt idx="596">
                  <c:v>-166</c:v>
                </c:pt>
                <c:pt idx="597">
                  <c:v>-166</c:v>
                </c:pt>
                <c:pt idx="598">
                  <c:v>-166</c:v>
                </c:pt>
                <c:pt idx="599">
                  <c:v>-166</c:v>
                </c:pt>
                <c:pt idx="600">
                  <c:v>-166</c:v>
                </c:pt>
                <c:pt idx="601">
                  <c:v>-166</c:v>
                </c:pt>
                <c:pt idx="602">
                  <c:v>-166</c:v>
                </c:pt>
                <c:pt idx="603">
                  <c:v>-166</c:v>
                </c:pt>
                <c:pt idx="604">
                  <c:v>-166</c:v>
                </c:pt>
                <c:pt idx="605">
                  <c:v>-165</c:v>
                </c:pt>
                <c:pt idx="606">
                  <c:v>-165</c:v>
                </c:pt>
                <c:pt idx="607">
                  <c:v>-165</c:v>
                </c:pt>
                <c:pt idx="608">
                  <c:v>-165</c:v>
                </c:pt>
                <c:pt idx="609">
                  <c:v>-165</c:v>
                </c:pt>
                <c:pt idx="610">
                  <c:v>-165</c:v>
                </c:pt>
                <c:pt idx="611">
                  <c:v>-165</c:v>
                </c:pt>
                <c:pt idx="612">
                  <c:v>-165</c:v>
                </c:pt>
                <c:pt idx="613">
                  <c:v>-164</c:v>
                </c:pt>
                <c:pt idx="614">
                  <c:v>-164</c:v>
                </c:pt>
                <c:pt idx="615">
                  <c:v>-164</c:v>
                </c:pt>
                <c:pt idx="616">
                  <c:v>-164</c:v>
                </c:pt>
                <c:pt idx="617">
                  <c:v>-163</c:v>
                </c:pt>
                <c:pt idx="618">
                  <c:v>-163</c:v>
                </c:pt>
                <c:pt idx="619">
                  <c:v>-163</c:v>
                </c:pt>
                <c:pt idx="620">
                  <c:v>-163</c:v>
                </c:pt>
                <c:pt idx="621">
                  <c:v>-163</c:v>
                </c:pt>
                <c:pt idx="622">
                  <c:v>-163</c:v>
                </c:pt>
                <c:pt idx="623">
                  <c:v>-162</c:v>
                </c:pt>
                <c:pt idx="624">
                  <c:v>-162</c:v>
                </c:pt>
                <c:pt idx="625">
                  <c:v>-162</c:v>
                </c:pt>
                <c:pt idx="626">
                  <c:v>-162</c:v>
                </c:pt>
                <c:pt idx="627">
                  <c:v>-162</c:v>
                </c:pt>
                <c:pt idx="628">
                  <c:v>-161</c:v>
                </c:pt>
                <c:pt idx="629">
                  <c:v>-161</c:v>
                </c:pt>
                <c:pt idx="630">
                  <c:v>-161</c:v>
                </c:pt>
                <c:pt idx="631">
                  <c:v>-161</c:v>
                </c:pt>
                <c:pt idx="632">
                  <c:v>-160</c:v>
                </c:pt>
                <c:pt idx="633">
                  <c:v>-160</c:v>
                </c:pt>
                <c:pt idx="634">
                  <c:v>-160</c:v>
                </c:pt>
                <c:pt idx="635">
                  <c:v>-160</c:v>
                </c:pt>
                <c:pt idx="636">
                  <c:v>-159</c:v>
                </c:pt>
                <c:pt idx="637">
                  <c:v>-159</c:v>
                </c:pt>
                <c:pt idx="638">
                  <c:v>-159</c:v>
                </c:pt>
                <c:pt idx="639">
                  <c:v>-159</c:v>
                </c:pt>
                <c:pt idx="640">
                  <c:v>-158</c:v>
                </c:pt>
                <c:pt idx="641">
                  <c:v>-158</c:v>
                </c:pt>
                <c:pt idx="642">
                  <c:v>-158</c:v>
                </c:pt>
                <c:pt idx="643">
                  <c:v>-157</c:v>
                </c:pt>
                <c:pt idx="644">
                  <c:v>-157</c:v>
                </c:pt>
                <c:pt idx="645">
                  <c:v>-157</c:v>
                </c:pt>
                <c:pt idx="646">
                  <c:v>-157</c:v>
                </c:pt>
                <c:pt idx="647">
                  <c:v>-157</c:v>
                </c:pt>
                <c:pt idx="648">
                  <c:v>-157</c:v>
                </c:pt>
                <c:pt idx="649">
                  <c:v>-157</c:v>
                </c:pt>
                <c:pt idx="650">
                  <c:v>-157</c:v>
                </c:pt>
                <c:pt idx="651">
                  <c:v>-156</c:v>
                </c:pt>
                <c:pt idx="652">
                  <c:v>-156</c:v>
                </c:pt>
                <c:pt idx="653">
                  <c:v>-156</c:v>
                </c:pt>
                <c:pt idx="654">
                  <c:v>-156</c:v>
                </c:pt>
                <c:pt idx="655">
                  <c:v>-156</c:v>
                </c:pt>
                <c:pt idx="656">
                  <c:v>-156</c:v>
                </c:pt>
                <c:pt idx="657">
                  <c:v>-156</c:v>
                </c:pt>
                <c:pt idx="658">
                  <c:v>-157</c:v>
                </c:pt>
                <c:pt idx="659">
                  <c:v>-157</c:v>
                </c:pt>
                <c:pt idx="660">
                  <c:v>-157</c:v>
                </c:pt>
                <c:pt idx="661">
                  <c:v>-157</c:v>
                </c:pt>
                <c:pt idx="662">
                  <c:v>-157</c:v>
                </c:pt>
                <c:pt idx="663">
                  <c:v>-157</c:v>
                </c:pt>
                <c:pt idx="664">
                  <c:v>-158</c:v>
                </c:pt>
                <c:pt idx="665">
                  <c:v>-158</c:v>
                </c:pt>
                <c:pt idx="666">
                  <c:v>-158</c:v>
                </c:pt>
                <c:pt idx="667">
                  <c:v>-159</c:v>
                </c:pt>
                <c:pt idx="668">
                  <c:v>-159</c:v>
                </c:pt>
                <c:pt idx="669">
                  <c:v>-159</c:v>
                </c:pt>
                <c:pt idx="670">
                  <c:v>-160</c:v>
                </c:pt>
                <c:pt idx="671">
                  <c:v>-160</c:v>
                </c:pt>
                <c:pt idx="672">
                  <c:v>-160</c:v>
                </c:pt>
                <c:pt idx="673">
                  <c:v>-160</c:v>
                </c:pt>
                <c:pt idx="674">
                  <c:v>-160</c:v>
                </c:pt>
                <c:pt idx="675">
                  <c:v>-160</c:v>
                </c:pt>
                <c:pt idx="676">
                  <c:v>-160</c:v>
                </c:pt>
                <c:pt idx="677">
                  <c:v>-161</c:v>
                </c:pt>
                <c:pt idx="678">
                  <c:v>-161</c:v>
                </c:pt>
                <c:pt idx="679">
                  <c:v>-161</c:v>
                </c:pt>
                <c:pt idx="680">
                  <c:v>-161</c:v>
                </c:pt>
                <c:pt idx="681">
                  <c:v>-161</c:v>
                </c:pt>
                <c:pt idx="682">
                  <c:v>-161</c:v>
                </c:pt>
                <c:pt idx="683">
                  <c:v>-161</c:v>
                </c:pt>
                <c:pt idx="684">
                  <c:v>-162</c:v>
                </c:pt>
                <c:pt idx="685">
                  <c:v>-162</c:v>
                </c:pt>
                <c:pt idx="686">
                  <c:v>-162</c:v>
                </c:pt>
                <c:pt idx="687">
                  <c:v>-162</c:v>
                </c:pt>
                <c:pt idx="688">
                  <c:v>-163</c:v>
                </c:pt>
                <c:pt idx="689">
                  <c:v>-163</c:v>
                </c:pt>
                <c:pt idx="690">
                  <c:v>-163</c:v>
                </c:pt>
                <c:pt idx="691">
                  <c:v>-163</c:v>
                </c:pt>
                <c:pt idx="692">
                  <c:v>-163</c:v>
                </c:pt>
                <c:pt idx="693">
                  <c:v>-163</c:v>
                </c:pt>
                <c:pt idx="694">
                  <c:v>-164</c:v>
                </c:pt>
                <c:pt idx="695">
                  <c:v>-164</c:v>
                </c:pt>
                <c:pt idx="696">
                  <c:v>-164</c:v>
                </c:pt>
                <c:pt idx="697">
                  <c:v>-164</c:v>
                </c:pt>
                <c:pt idx="698">
                  <c:v>-164</c:v>
                </c:pt>
                <c:pt idx="699">
                  <c:v>-165</c:v>
                </c:pt>
                <c:pt idx="700">
                  <c:v>-165</c:v>
                </c:pt>
                <c:pt idx="701">
                  <c:v>-165</c:v>
                </c:pt>
                <c:pt idx="702">
                  <c:v>-165</c:v>
                </c:pt>
                <c:pt idx="703">
                  <c:v>-165</c:v>
                </c:pt>
                <c:pt idx="704">
                  <c:v>-166</c:v>
                </c:pt>
                <c:pt idx="705">
                  <c:v>-166</c:v>
                </c:pt>
                <c:pt idx="706">
                  <c:v>-166</c:v>
                </c:pt>
                <c:pt idx="707">
                  <c:v>-167</c:v>
                </c:pt>
                <c:pt idx="708">
                  <c:v>-167</c:v>
                </c:pt>
                <c:pt idx="709">
                  <c:v>-167</c:v>
                </c:pt>
                <c:pt idx="710">
                  <c:v>-167</c:v>
                </c:pt>
                <c:pt idx="711">
                  <c:v>-168</c:v>
                </c:pt>
                <c:pt idx="712">
                  <c:v>-169</c:v>
                </c:pt>
                <c:pt idx="713">
                  <c:v>-169</c:v>
                </c:pt>
                <c:pt idx="714">
                  <c:v>-169</c:v>
                </c:pt>
                <c:pt idx="715">
                  <c:v>-170</c:v>
                </c:pt>
                <c:pt idx="716">
                  <c:v>-170</c:v>
                </c:pt>
                <c:pt idx="717">
                  <c:v>-171</c:v>
                </c:pt>
                <c:pt idx="718">
                  <c:v>-171</c:v>
                </c:pt>
                <c:pt idx="719">
                  <c:v>-172</c:v>
                </c:pt>
                <c:pt idx="720">
                  <c:v>-172</c:v>
                </c:pt>
                <c:pt idx="721">
                  <c:v>-173</c:v>
                </c:pt>
                <c:pt idx="722">
                  <c:v>-173</c:v>
                </c:pt>
                <c:pt idx="723">
                  <c:v>-173</c:v>
                </c:pt>
                <c:pt idx="724">
                  <c:v>-174</c:v>
                </c:pt>
                <c:pt idx="725">
                  <c:v>-174</c:v>
                </c:pt>
                <c:pt idx="726">
                  <c:v>-174</c:v>
                </c:pt>
                <c:pt idx="727">
                  <c:v>-175</c:v>
                </c:pt>
                <c:pt idx="728">
                  <c:v>-175</c:v>
                </c:pt>
                <c:pt idx="729">
                  <c:v>-175</c:v>
                </c:pt>
                <c:pt idx="730">
                  <c:v>-176</c:v>
                </c:pt>
                <c:pt idx="731">
                  <c:v>-176</c:v>
                </c:pt>
                <c:pt idx="732">
                  <c:v>-176</c:v>
                </c:pt>
                <c:pt idx="733">
                  <c:v>-176</c:v>
                </c:pt>
                <c:pt idx="734">
                  <c:v>-176</c:v>
                </c:pt>
                <c:pt idx="735">
                  <c:v>-177</c:v>
                </c:pt>
                <c:pt idx="736">
                  <c:v>-178</c:v>
                </c:pt>
                <c:pt idx="737">
                  <c:v>-179</c:v>
                </c:pt>
                <c:pt idx="738">
                  <c:v>-179</c:v>
                </c:pt>
                <c:pt idx="739">
                  <c:v>179</c:v>
                </c:pt>
                <c:pt idx="740">
                  <c:v>179</c:v>
                </c:pt>
                <c:pt idx="741">
                  <c:v>178</c:v>
                </c:pt>
                <c:pt idx="742">
                  <c:v>178</c:v>
                </c:pt>
                <c:pt idx="743">
                  <c:v>177</c:v>
                </c:pt>
                <c:pt idx="744">
                  <c:v>177</c:v>
                </c:pt>
                <c:pt idx="745">
                  <c:v>177</c:v>
                </c:pt>
                <c:pt idx="746">
                  <c:v>176</c:v>
                </c:pt>
                <c:pt idx="747">
                  <c:v>176</c:v>
                </c:pt>
                <c:pt idx="748">
                  <c:v>176</c:v>
                </c:pt>
                <c:pt idx="749">
                  <c:v>175</c:v>
                </c:pt>
                <c:pt idx="750">
                  <c:v>175</c:v>
                </c:pt>
                <c:pt idx="751">
                  <c:v>175</c:v>
                </c:pt>
                <c:pt idx="752">
                  <c:v>174</c:v>
                </c:pt>
                <c:pt idx="753">
                  <c:v>174</c:v>
                </c:pt>
                <c:pt idx="754">
                  <c:v>174</c:v>
                </c:pt>
                <c:pt idx="755">
                  <c:v>174</c:v>
                </c:pt>
                <c:pt idx="756">
                  <c:v>173</c:v>
                </c:pt>
                <c:pt idx="757">
                  <c:v>173</c:v>
                </c:pt>
                <c:pt idx="758">
                  <c:v>173</c:v>
                </c:pt>
                <c:pt idx="759">
                  <c:v>173</c:v>
                </c:pt>
                <c:pt idx="760">
                  <c:v>172</c:v>
                </c:pt>
                <c:pt idx="761">
                  <c:v>172</c:v>
                </c:pt>
                <c:pt idx="762">
                  <c:v>172</c:v>
                </c:pt>
                <c:pt idx="763">
                  <c:v>172</c:v>
                </c:pt>
                <c:pt idx="764">
                  <c:v>172</c:v>
                </c:pt>
                <c:pt idx="765">
                  <c:v>172</c:v>
                </c:pt>
                <c:pt idx="766">
                  <c:v>172</c:v>
                </c:pt>
                <c:pt idx="767">
                  <c:v>172</c:v>
                </c:pt>
                <c:pt idx="768">
                  <c:v>172</c:v>
                </c:pt>
                <c:pt idx="769">
                  <c:v>171</c:v>
                </c:pt>
                <c:pt idx="770">
                  <c:v>171</c:v>
                </c:pt>
                <c:pt idx="771">
                  <c:v>171</c:v>
                </c:pt>
                <c:pt idx="772">
                  <c:v>171</c:v>
                </c:pt>
                <c:pt idx="773">
                  <c:v>171</c:v>
                </c:pt>
                <c:pt idx="774">
                  <c:v>171</c:v>
                </c:pt>
                <c:pt idx="775">
                  <c:v>171</c:v>
                </c:pt>
                <c:pt idx="776">
                  <c:v>171</c:v>
                </c:pt>
                <c:pt idx="777">
                  <c:v>171</c:v>
                </c:pt>
                <c:pt idx="778">
                  <c:v>172</c:v>
                </c:pt>
                <c:pt idx="779">
                  <c:v>172</c:v>
                </c:pt>
                <c:pt idx="780">
                  <c:v>172</c:v>
                </c:pt>
                <c:pt idx="781">
                  <c:v>172</c:v>
                </c:pt>
                <c:pt idx="782">
                  <c:v>172</c:v>
                </c:pt>
                <c:pt idx="783">
                  <c:v>172</c:v>
                </c:pt>
                <c:pt idx="784">
                  <c:v>172</c:v>
                </c:pt>
                <c:pt idx="785">
                  <c:v>172</c:v>
                </c:pt>
                <c:pt idx="786">
                  <c:v>172</c:v>
                </c:pt>
                <c:pt idx="787">
                  <c:v>172</c:v>
                </c:pt>
                <c:pt idx="788">
                  <c:v>172</c:v>
                </c:pt>
                <c:pt idx="789">
                  <c:v>172</c:v>
                </c:pt>
                <c:pt idx="790">
                  <c:v>172</c:v>
                </c:pt>
                <c:pt idx="791">
                  <c:v>172</c:v>
                </c:pt>
                <c:pt idx="792">
                  <c:v>172</c:v>
                </c:pt>
                <c:pt idx="793">
                  <c:v>172</c:v>
                </c:pt>
                <c:pt idx="794">
                  <c:v>172</c:v>
                </c:pt>
                <c:pt idx="795">
                  <c:v>172</c:v>
                </c:pt>
                <c:pt idx="796">
                  <c:v>172</c:v>
                </c:pt>
                <c:pt idx="797">
                  <c:v>172</c:v>
                </c:pt>
                <c:pt idx="798">
                  <c:v>172</c:v>
                </c:pt>
                <c:pt idx="799">
                  <c:v>172</c:v>
                </c:pt>
                <c:pt idx="800">
                  <c:v>172</c:v>
                </c:pt>
                <c:pt idx="801">
                  <c:v>172</c:v>
                </c:pt>
                <c:pt idx="802">
                  <c:v>172</c:v>
                </c:pt>
                <c:pt idx="803">
                  <c:v>172</c:v>
                </c:pt>
                <c:pt idx="804">
                  <c:v>172</c:v>
                </c:pt>
                <c:pt idx="805">
                  <c:v>172</c:v>
                </c:pt>
                <c:pt idx="806">
                  <c:v>172</c:v>
                </c:pt>
                <c:pt idx="807">
                  <c:v>172</c:v>
                </c:pt>
                <c:pt idx="808">
                  <c:v>172</c:v>
                </c:pt>
                <c:pt idx="809">
                  <c:v>172</c:v>
                </c:pt>
                <c:pt idx="810">
                  <c:v>172</c:v>
                </c:pt>
                <c:pt idx="811">
                  <c:v>172</c:v>
                </c:pt>
                <c:pt idx="812">
                  <c:v>172</c:v>
                </c:pt>
                <c:pt idx="813">
                  <c:v>172</c:v>
                </c:pt>
                <c:pt idx="814">
                  <c:v>172</c:v>
                </c:pt>
                <c:pt idx="815">
                  <c:v>172</c:v>
                </c:pt>
                <c:pt idx="816">
                  <c:v>172</c:v>
                </c:pt>
                <c:pt idx="817">
                  <c:v>172</c:v>
                </c:pt>
                <c:pt idx="818">
                  <c:v>172</c:v>
                </c:pt>
                <c:pt idx="819">
                  <c:v>172</c:v>
                </c:pt>
                <c:pt idx="820">
                  <c:v>172</c:v>
                </c:pt>
                <c:pt idx="821">
                  <c:v>172</c:v>
                </c:pt>
                <c:pt idx="822">
                  <c:v>172</c:v>
                </c:pt>
                <c:pt idx="823">
                  <c:v>172</c:v>
                </c:pt>
                <c:pt idx="824">
                  <c:v>172</c:v>
                </c:pt>
                <c:pt idx="825">
                  <c:v>172</c:v>
                </c:pt>
                <c:pt idx="826">
                  <c:v>172</c:v>
                </c:pt>
                <c:pt idx="827">
                  <c:v>172</c:v>
                </c:pt>
                <c:pt idx="828">
                  <c:v>172</c:v>
                </c:pt>
                <c:pt idx="829">
                  <c:v>172</c:v>
                </c:pt>
                <c:pt idx="830">
                  <c:v>172</c:v>
                </c:pt>
                <c:pt idx="831">
                  <c:v>171</c:v>
                </c:pt>
                <c:pt idx="832">
                  <c:v>171</c:v>
                </c:pt>
                <c:pt idx="833">
                  <c:v>171</c:v>
                </c:pt>
                <c:pt idx="834">
                  <c:v>171</c:v>
                </c:pt>
                <c:pt idx="835">
                  <c:v>171</c:v>
                </c:pt>
                <c:pt idx="836">
                  <c:v>171</c:v>
                </c:pt>
                <c:pt idx="837">
                  <c:v>170</c:v>
                </c:pt>
                <c:pt idx="838">
                  <c:v>170</c:v>
                </c:pt>
                <c:pt idx="839">
                  <c:v>170</c:v>
                </c:pt>
                <c:pt idx="840">
                  <c:v>170</c:v>
                </c:pt>
                <c:pt idx="841">
                  <c:v>169</c:v>
                </c:pt>
                <c:pt idx="842">
                  <c:v>169</c:v>
                </c:pt>
                <c:pt idx="843">
                  <c:v>168</c:v>
                </c:pt>
                <c:pt idx="844">
                  <c:v>168</c:v>
                </c:pt>
                <c:pt idx="845">
                  <c:v>168</c:v>
                </c:pt>
                <c:pt idx="846">
                  <c:v>167</c:v>
                </c:pt>
                <c:pt idx="847">
                  <c:v>167</c:v>
                </c:pt>
                <c:pt idx="848">
                  <c:v>167</c:v>
                </c:pt>
                <c:pt idx="849">
                  <c:v>166</c:v>
                </c:pt>
                <c:pt idx="850">
                  <c:v>166</c:v>
                </c:pt>
                <c:pt idx="851">
                  <c:v>166</c:v>
                </c:pt>
                <c:pt idx="852">
                  <c:v>165</c:v>
                </c:pt>
                <c:pt idx="853">
                  <c:v>165</c:v>
                </c:pt>
                <c:pt idx="854">
                  <c:v>165</c:v>
                </c:pt>
                <c:pt idx="855">
                  <c:v>165</c:v>
                </c:pt>
                <c:pt idx="856">
                  <c:v>165</c:v>
                </c:pt>
                <c:pt idx="857">
                  <c:v>165</c:v>
                </c:pt>
                <c:pt idx="858">
                  <c:v>164</c:v>
                </c:pt>
                <c:pt idx="859">
                  <c:v>164</c:v>
                </c:pt>
                <c:pt idx="860">
                  <c:v>164</c:v>
                </c:pt>
                <c:pt idx="861">
                  <c:v>164</c:v>
                </c:pt>
                <c:pt idx="862">
                  <c:v>163</c:v>
                </c:pt>
                <c:pt idx="863">
                  <c:v>163</c:v>
                </c:pt>
                <c:pt idx="864">
                  <c:v>163</c:v>
                </c:pt>
                <c:pt idx="865">
                  <c:v>162</c:v>
                </c:pt>
                <c:pt idx="866">
                  <c:v>162</c:v>
                </c:pt>
                <c:pt idx="867">
                  <c:v>161</c:v>
                </c:pt>
                <c:pt idx="868">
                  <c:v>161</c:v>
                </c:pt>
                <c:pt idx="869">
                  <c:v>160</c:v>
                </c:pt>
                <c:pt idx="870">
                  <c:v>160</c:v>
                </c:pt>
                <c:pt idx="871">
                  <c:v>165</c:v>
                </c:pt>
                <c:pt idx="872">
                  <c:v>166</c:v>
                </c:pt>
                <c:pt idx="873">
                  <c:v>167</c:v>
                </c:pt>
                <c:pt idx="874">
                  <c:v>167</c:v>
                </c:pt>
                <c:pt idx="875">
                  <c:v>168</c:v>
                </c:pt>
                <c:pt idx="876">
                  <c:v>168</c:v>
                </c:pt>
                <c:pt idx="877">
                  <c:v>169</c:v>
                </c:pt>
                <c:pt idx="878">
                  <c:v>169</c:v>
                </c:pt>
                <c:pt idx="879">
                  <c:v>170</c:v>
                </c:pt>
                <c:pt idx="880">
                  <c:v>170</c:v>
                </c:pt>
                <c:pt idx="881">
                  <c:v>171</c:v>
                </c:pt>
                <c:pt idx="882">
                  <c:v>171</c:v>
                </c:pt>
                <c:pt idx="883">
                  <c:v>171</c:v>
                </c:pt>
                <c:pt idx="884">
                  <c:v>171</c:v>
                </c:pt>
                <c:pt idx="885">
                  <c:v>172</c:v>
                </c:pt>
                <c:pt idx="886">
                  <c:v>172</c:v>
                </c:pt>
                <c:pt idx="887">
                  <c:v>172</c:v>
                </c:pt>
                <c:pt idx="888">
                  <c:v>172</c:v>
                </c:pt>
                <c:pt idx="889">
                  <c:v>173</c:v>
                </c:pt>
                <c:pt idx="890">
                  <c:v>173</c:v>
                </c:pt>
                <c:pt idx="891">
                  <c:v>173</c:v>
                </c:pt>
                <c:pt idx="892">
                  <c:v>174</c:v>
                </c:pt>
                <c:pt idx="893">
                  <c:v>174</c:v>
                </c:pt>
                <c:pt idx="894">
                  <c:v>174</c:v>
                </c:pt>
                <c:pt idx="895">
                  <c:v>174</c:v>
                </c:pt>
                <c:pt idx="896">
                  <c:v>174</c:v>
                </c:pt>
                <c:pt idx="897">
                  <c:v>175</c:v>
                </c:pt>
                <c:pt idx="898">
                  <c:v>175</c:v>
                </c:pt>
                <c:pt idx="899">
                  <c:v>175</c:v>
                </c:pt>
                <c:pt idx="900">
                  <c:v>175</c:v>
                </c:pt>
                <c:pt idx="901">
                  <c:v>175</c:v>
                </c:pt>
                <c:pt idx="902">
                  <c:v>176</c:v>
                </c:pt>
                <c:pt idx="903">
                  <c:v>176</c:v>
                </c:pt>
                <c:pt idx="904">
                  <c:v>176</c:v>
                </c:pt>
                <c:pt idx="905">
                  <c:v>177</c:v>
                </c:pt>
                <c:pt idx="906">
                  <c:v>177</c:v>
                </c:pt>
                <c:pt idx="907">
                  <c:v>178</c:v>
                </c:pt>
                <c:pt idx="908">
                  <c:v>178</c:v>
                </c:pt>
                <c:pt idx="909">
                  <c:v>178</c:v>
                </c:pt>
                <c:pt idx="910">
                  <c:v>178</c:v>
                </c:pt>
                <c:pt idx="911">
                  <c:v>179</c:v>
                </c:pt>
                <c:pt idx="912">
                  <c:v>179</c:v>
                </c:pt>
                <c:pt idx="913">
                  <c:v>179</c:v>
                </c:pt>
                <c:pt idx="914">
                  <c:v>-179</c:v>
                </c:pt>
                <c:pt idx="915">
                  <c:v>-179</c:v>
                </c:pt>
                <c:pt idx="916">
                  <c:v>-179</c:v>
                </c:pt>
                <c:pt idx="917">
                  <c:v>-179</c:v>
                </c:pt>
                <c:pt idx="918">
                  <c:v>-179</c:v>
                </c:pt>
                <c:pt idx="919">
                  <c:v>-179</c:v>
                </c:pt>
                <c:pt idx="920">
                  <c:v>-178</c:v>
                </c:pt>
                <c:pt idx="921">
                  <c:v>-178</c:v>
                </c:pt>
                <c:pt idx="922">
                  <c:v>-178</c:v>
                </c:pt>
                <c:pt idx="923">
                  <c:v>-178</c:v>
                </c:pt>
                <c:pt idx="924">
                  <c:v>-178</c:v>
                </c:pt>
                <c:pt idx="925">
                  <c:v>-178</c:v>
                </c:pt>
                <c:pt idx="926">
                  <c:v>-178</c:v>
                </c:pt>
                <c:pt idx="927">
                  <c:v>-178</c:v>
                </c:pt>
                <c:pt idx="928">
                  <c:v>-178</c:v>
                </c:pt>
                <c:pt idx="929">
                  <c:v>-178</c:v>
                </c:pt>
                <c:pt idx="930">
                  <c:v>-178</c:v>
                </c:pt>
                <c:pt idx="931">
                  <c:v>-177</c:v>
                </c:pt>
                <c:pt idx="932">
                  <c:v>-177</c:v>
                </c:pt>
                <c:pt idx="933">
                  <c:v>-177</c:v>
                </c:pt>
                <c:pt idx="934">
                  <c:v>-177</c:v>
                </c:pt>
                <c:pt idx="935">
                  <c:v>-177</c:v>
                </c:pt>
                <c:pt idx="936">
                  <c:v>-177</c:v>
                </c:pt>
                <c:pt idx="937">
                  <c:v>-177</c:v>
                </c:pt>
                <c:pt idx="938">
                  <c:v>-177</c:v>
                </c:pt>
                <c:pt idx="939">
                  <c:v>-177</c:v>
                </c:pt>
                <c:pt idx="940">
                  <c:v>-177</c:v>
                </c:pt>
                <c:pt idx="941">
                  <c:v>-177</c:v>
                </c:pt>
                <c:pt idx="942">
                  <c:v>-177</c:v>
                </c:pt>
                <c:pt idx="943">
                  <c:v>-177</c:v>
                </c:pt>
                <c:pt idx="944">
                  <c:v>-176</c:v>
                </c:pt>
                <c:pt idx="945">
                  <c:v>-176</c:v>
                </c:pt>
                <c:pt idx="946">
                  <c:v>-176</c:v>
                </c:pt>
                <c:pt idx="947">
                  <c:v>-176</c:v>
                </c:pt>
                <c:pt idx="948">
                  <c:v>-176</c:v>
                </c:pt>
                <c:pt idx="949">
                  <c:v>-177</c:v>
                </c:pt>
                <c:pt idx="950">
                  <c:v>-177</c:v>
                </c:pt>
                <c:pt idx="951">
                  <c:v>-178</c:v>
                </c:pt>
                <c:pt idx="952">
                  <c:v>-178</c:v>
                </c:pt>
                <c:pt idx="953">
                  <c:v>-178</c:v>
                </c:pt>
                <c:pt idx="954">
                  <c:v>-178</c:v>
                </c:pt>
                <c:pt idx="955">
                  <c:v>-179</c:v>
                </c:pt>
                <c:pt idx="956">
                  <c:v>-179</c:v>
                </c:pt>
                <c:pt idx="957">
                  <c:v>-179</c:v>
                </c:pt>
                <c:pt idx="958">
                  <c:v>179</c:v>
                </c:pt>
                <c:pt idx="959">
                  <c:v>179</c:v>
                </c:pt>
                <c:pt idx="960">
                  <c:v>178</c:v>
                </c:pt>
                <c:pt idx="961">
                  <c:v>178</c:v>
                </c:pt>
                <c:pt idx="962">
                  <c:v>177</c:v>
                </c:pt>
                <c:pt idx="963">
                  <c:v>177</c:v>
                </c:pt>
                <c:pt idx="964">
                  <c:v>176</c:v>
                </c:pt>
                <c:pt idx="965">
                  <c:v>176</c:v>
                </c:pt>
                <c:pt idx="966">
                  <c:v>175</c:v>
                </c:pt>
                <c:pt idx="967">
                  <c:v>175</c:v>
                </c:pt>
                <c:pt idx="968">
                  <c:v>175</c:v>
                </c:pt>
                <c:pt idx="969">
                  <c:v>175</c:v>
                </c:pt>
                <c:pt idx="970">
                  <c:v>174</c:v>
                </c:pt>
                <c:pt idx="971">
                  <c:v>174</c:v>
                </c:pt>
                <c:pt idx="972">
                  <c:v>174</c:v>
                </c:pt>
                <c:pt idx="973">
                  <c:v>173</c:v>
                </c:pt>
                <c:pt idx="974">
                  <c:v>173</c:v>
                </c:pt>
                <c:pt idx="975">
                  <c:v>172</c:v>
                </c:pt>
                <c:pt idx="976">
                  <c:v>172</c:v>
                </c:pt>
                <c:pt idx="977">
                  <c:v>171</c:v>
                </c:pt>
                <c:pt idx="978">
                  <c:v>171</c:v>
                </c:pt>
                <c:pt idx="979">
                  <c:v>170</c:v>
                </c:pt>
                <c:pt idx="980">
                  <c:v>170</c:v>
                </c:pt>
                <c:pt idx="981">
                  <c:v>169</c:v>
                </c:pt>
                <c:pt idx="982">
                  <c:v>169</c:v>
                </c:pt>
                <c:pt idx="983">
                  <c:v>168</c:v>
                </c:pt>
                <c:pt idx="984">
                  <c:v>168</c:v>
                </c:pt>
                <c:pt idx="985">
                  <c:v>168</c:v>
                </c:pt>
                <c:pt idx="986">
                  <c:v>168</c:v>
                </c:pt>
                <c:pt idx="987">
                  <c:v>169</c:v>
                </c:pt>
                <c:pt idx="988">
                  <c:v>170</c:v>
                </c:pt>
                <c:pt idx="989">
                  <c:v>171</c:v>
                </c:pt>
                <c:pt idx="990">
                  <c:v>172</c:v>
                </c:pt>
                <c:pt idx="991">
                  <c:v>173</c:v>
                </c:pt>
                <c:pt idx="992">
                  <c:v>174</c:v>
                </c:pt>
                <c:pt idx="993">
                  <c:v>174</c:v>
                </c:pt>
                <c:pt idx="994">
                  <c:v>175</c:v>
                </c:pt>
                <c:pt idx="995">
                  <c:v>175</c:v>
                </c:pt>
                <c:pt idx="996">
                  <c:v>176</c:v>
                </c:pt>
                <c:pt idx="997">
                  <c:v>176</c:v>
                </c:pt>
                <c:pt idx="998">
                  <c:v>177</c:v>
                </c:pt>
                <c:pt idx="999">
                  <c:v>177</c:v>
                </c:pt>
                <c:pt idx="1000">
                  <c:v>176</c:v>
                </c:pt>
                <c:pt idx="1001">
                  <c:v>177</c:v>
                </c:pt>
                <c:pt idx="1002">
                  <c:v>177</c:v>
                </c:pt>
                <c:pt idx="1003">
                  <c:v>177</c:v>
                </c:pt>
                <c:pt idx="1004">
                  <c:v>177</c:v>
                </c:pt>
                <c:pt idx="1005">
                  <c:v>178</c:v>
                </c:pt>
                <c:pt idx="1006">
                  <c:v>178</c:v>
                </c:pt>
                <c:pt idx="1007">
                  <c:v>178</c:v>
                </c:pt>
                <c:pt idx="1008">
                  <c:v>178</c:v>
                </c:pt>
                <c:pt idx="1009">
                  <c:v>179</c:v>
                </c:pt>
                <c:pt idx="1010">
                  <c:v>179</c:v>
                </c:pt>
                <c:pt idx="1011">
                  <c:v>179</c:v>
                </c:pt>
                <c:pt idx="1012">
                  <c:v>179</c:v>
                </c:pt>
                <c:pt idx="1013">
                  <c:v>-179</c:v>
                </c:pt>
                <c:pt idx="1014">
                  <c:v>-179</c:v>
                </c:pt>
                <c:pt idx="1015">
                  <c:v>-179</c:v>
                </c:pt>
                <c:pt idx="1016">
                  <c:v>-178</c:v>
                </c:pt>
                <c:pt idx="1017">
                  <c:v>-178</c:v>
                </c:pt>
                <c:pt idx="1018">
                  <c:v>-177</c:v>
                </c:pt>
                <c:pt idx="1019">
                  <c:v>-177</c:v>
                </c:pt>
                <c:pt idx="1020">
                  <c:v>-177</c:v>
                </c:pt>
                <c:pt idx="1021">
                  <c:v>-176</c:v>
                </c:pt>
                <c:pt idx="1022">
                  <c:v>-176</c:v>
                </c:pt>
                <c:pt idx="1023">
                  <c:v>-175</c:v>
                </c:pt>
                <c:pt idx="1024">
                  <c:v>-175</c:v>
                </c:pt>
                <c:pt idx="1025">
                  <c:v>-175</c:v>
                </c:pt>
                <c:pt idx="1026">
                  <c:v>-174</c:v>
                </c:pt>
                <c:pt idx="1027">
                  <c:v>-174</c:v>
                </c:pt>
                <c:pt idx="1028">
                  <c:v>-174</c:v>
                </c:pt>
                <c:pt idx="1029">
                  <c:v>-174</c:v>
                </c:pt>
                <c:pt idx="1030">
                  <c:v>-174</c:v>
                </c:pt>
                <c:pt idx="1031">
                  <c:v>-174</c:v>
                </c:pt>
                <c:pt idx="1032">
                  <c:v>-174</c:v>
                </c:pt>
                <c:pt idx="1033">
                  <c:v>-174</c:v>
                </c:pt>
                <c:pt idx="1034">
                  <c:v>-174</c:v>
                </c:pt>
                <c:pt idx="1035">
                  <c:v>-175</c:v>
                </c:pt>
                <c:pt idx="1036">
                  <c:v>-175</c:v>
                </c:pt>
                <c:pt idx="1037">
                  <c:v>-175</c:v>
                </c:pt>
                <c:pt idx="1038">
                  <c:v>-175</c:v>
                </c:pt>
                <c:pt idx="1039">
                  <c:v>-175</c:v>
                </c:pt>
                <c:pt idx="1040">
                  <c:v>-176</c:v>
                </c:pt>
                <c:pt idx="1041">
                  <c:v>-175</c:v>
                </c:pt>
                <c:pt idx="1042">
                  <c:v>-175</c:v>
                </c:pt>
                <c:pt idx="1043">
                  <c:v>-175</c:v>
                </c:pt>
                <c:pt idx="1044">
                  <c:v>-175</c:v>
                </c:pt>
                <c:pt idx="1045">
                  <c:v>-175</c:v>
                </c:pt>
                <c:pt idx="1046">
                  <c:v>-176</c:v>
                </c:pt>
                <c:pt idx="1047">
                  <c:v>-176</c:v>
                </c:pt>
                <c:pt idx="1048">
                  <c:v>-175</c:v>
                </c:pt>
                <c:pt idx="1049">
                  <c:v>-175</c:v>
                </c:pt>
                <c:pt idx="1050">
                  <c:v>-175</c:v>
                </c:pt>
                <c:pt idx="1051">
                  <c:v>-174</c:v>
                </c:pt>
                <c:pt idx="1052">
                  <c:v>-174</c:v>
                </c:pt>
                <c:pt idx="1053">
                  <c:v>-174</c:v>
                </c:pt>
                <c:pt idx="1054">
                  <c:v>-174</c:v>
                </c:pt>
                <c:pt idx="1055">
                  <c:v>-174</c:v>
                </c:pt>
                <c:pt idx="1056">
                  <c:v>-174</c:v>
                </c:pt>
                <c:pt idx="1057">
                  <c:v>-174</c:v>
                </c:pt>
                <c:pt idx="1058">
                  <c:v>-174</c:v>
                </c:pt>
                <c:pt idx="1059">
                  <c:v>-174</c:v>
                </c:pt>
                <c:pt idx="1060">
                  <c:v>-174</c:v>
                </c:pt>
                <c:pt idx="1061">
                  <c:v>-174</c:v>
                </c:pt>
                <c:pt idx="1062">
                  <c:v>-174</c:v>
                </c:pt>
                <c:pt idx="1063">
                  <c:v>-174</c:v>
                </c:pt>
                <c:pt idx="1064">
                  <c:v>-175</c:v>
                </c:pt>
                <c:pt idx="1065">
                  <c:v>-175</c:v>
                </c:pt>
                <c:pt idx="1066">
                  <c:v>-175</c:v>
                </c:pt>
                <c:pt idx="1067">
                  <c:v>-175</c:v>
                </c:pt>
                <c:pt idx="1068">
                  <c:v>-175</c:v>
                </c:pt>
                <c:pt idx="1069">
                  <c:v>-175</c:v>
                </c:pt>
                <c:pt idx="1070">
                  <c:v>-176</c:v>
                </c:pt>
                <c:pt idx="1071">
                  <c:v>-177</c:v>
                </c:pt>
                <c:pt idx="1072">
                  <c:v>-177</c:v>
                </c:pt>
                <c:pt idx="1073">
                  <c:v>-178</c:v>
                </c:pt>
                <c:pt idx="1074">
                  <c:v>-178</c:v>
                </c:pt>
                <c:pt idx="1075">
                  <c:v>-178</c:v>
                </c:pt>
                <c:pt idx="1076">
                  <c:v>-179</c:v>
                </c:pt>
                <c:pt idx="1077">
                  <c:v>-179</c:v>
                </c:pt>
                <c:pt idx="1078">
                  <c:v>-179</c:v>
                </c:pt>
                <c:pt idx="1079">
                  <c:v>-179</c:v>
                </c:pt>
                <c:pt idx="1080">
                  <c:v>-179</c:v>
                </c:pt>
                <c:pt idx="1081">
                  <c:v>179</c:v>
                </c:pt>
                <c:pt idx="1082">
                  <c:v>179</c:v>
                </c:pt>
                <c:pt idx="1083">
                  <c:v>179</c:v>
                </c:pt>
                <c:pt idx="1084">
                  <c:v>178</c:v>
                </c:pt>
                <c:pt idx="1085">
                  <c:v>178</c:v>
                </c:pt>
                <c:pt idx="1086">
                  <c:v>177</c:v>
                </c:pt>
                <c:pt idx="1087">
                  <c:v>177</c:v>
                </c:pt>
                <c:pt idx="1088">
                  <c:v>177</c:v>
                </c:pt>
                <c:pt idx="1089">
                  <c:v>177</c:v>
                </c:pt>
                <c:pt idx="1090">
                  <c:v>176</c:v>
                </c:pt>
                <c:pt idx="1091">
                  <c:v>176</c:v>
                </c:pt>
                <c:pt idx="1092">
                  <c:v>176</c:v>
                </c:pt>
                <c:pt idx="1093">
                  <c:v>176</c:v>
                </c:pt>
                <c:pt idx="1094">
                  <c:v>175</c:v>
                </c:pt>
                <c:pt idx="1095">
                  <c:v>175</c:v>
                </c:pt>
                <c:pt idx="1096">
                  <c:v>175</c:v>
                </c:pt>
                <c:pt idx="1097">
                  <c:v>176</c:v>
                </c:pt>
                <c:pt idx="1098">
                  <c:v>176</c:v>
                </c:pt>
                <c:pt idx="1099">
                  <c:v>177</c:v>
                </c:pt>
                <c:pt idx="1100">
                  <c:v>178</c:v>
                </c:pt>
                <c:pt idx="1101">
                  <c:v>178</c:v>
                </c:pt>
                <c:pt idx="1102">
                  <c:v>179</c:v>
                </c:pt>
                <c:pt idx="1103">
                  <c:v>179</c:v>
                </c:pt>
                <c:pt idx="1104">
                  <c:v>-179</c:v>
                </c:pt>
                <c:pt idx="1105">
                  <c:v>-179</c:v>
                </c:pt>
                <c:pt idx="1106">
                  <c:v>-179</c:v>
                </c:pt>
                <c:pt idx="1107">
                  <c:v>-179</c:v>
                </c:pt>
                <c:pt idx="1108">
                  <c:v>-178</c:v>
                </c:pt>
                <c:pt idx="1109">
                  <c:v>-178</c:v>
                </c:pt>
                <c:pt idx="1110">
                  <c:v>-177</c:v>
                </c:pt>
                <c:pt idx="1111">
                  <c:v>-176</c:v>
                </c:pt>
                <c:pt idx="1112">
                  <c:v>-176</c:v>
                </c:pt>
                <c:pt idx="1113">
                  <c:v>-175</c:v>
                </c:pt>
                <c:pt idx="1114">
                  <c:v>-175</c:v>
                </c:pt>
                <c:pt idx="1115">
                  <c:v>-175</c:v>
                </c:pt>
                <c:pt idx="1116">
                  <c:v>-175</c:v>
                </c:pt>
                <c:pt idx="1117">
                  <c:v>-174</c:v>
                </c:pt>
                <c:pt idx="1118">
                  <c:v>-174</c:v>
                </c:pt>
                <c:pt idx="1119">
                  <c:v>-173</c:v>
                </c:pt>
                <c:pt idx="1120">
                  <c:v>-173</c:v>
                </c:pt>
                <c:pt idx="1121">
                  <c:v>-173</c:v>
                </c:pt>
                <c:pt idx="1122">
                  <c:v>-173</c:v>
                </c:pt>
                <c:pt idx="1123">
                  <c:v>-172</c:v>
                </c:pt>
                <c:pt idx="1124">
                  <c:v>-172</c:v>
                </c:pt>
                <c:pt idx="1125">
                  <c:v>-171</c:v>
                </c:pt>
                <c:pt idx="1126">
                  <c:v>-171</c:v>
                </c:pt>
                <c:pt idx="1127">
                  <c:v>-170</c:v>
                </c:pt>
                <c:pt idx="1128">
                  <c:v>-170</c:v>
                </c:pt>
                <c:pt idx="1129">
                  <c:v>-170</c:v>
                </c:pt>
                <c:pt idx="1130">
                  <c:v>-169</c:v>
                </c:pt>
                <c:pt idx="1131">
                  <c:v>-169</c:v>
                </c:pt>
                <c:pt idx="1132">
                  <c:v>-168</c:v>
                </c:pt>
                <c:pt idx="1133">
                  <c:v>-168</c:v>
                </c:pt>
                <c:pt idx="1134">
                  <c:v>-167</c:v>
                </c:pt>
                <c:pt idx="1135">
                  <c:v>-167</c:v>
                </c:pt>
                <c:pt idx="1136">
                  <c:v>-166</c:v>
                </c:pt>
                <c:pt idx="1137">
                  <c:v>-166</c:v>
                </c:pt>
                <c:pt idx="1138">
                  <c:v>-165</c:v>
                </c:pt>
                <c:pt idx="1139">
                  <c:v>-165</c:v>
                </c:pt>
                <c:pt idx="1140">
                  <c:v>-164</c:v>
                </c:pt>
                <c:pt idx="1141">
                  <c:v>-164</c:v>
                </c:pt>
                <c:pt idx="1142">
                  <c:v>-163</c:v>
                </c:pt>
                <c:pt idx="1143">
                  <c:v>-163</c:v>
                </c:pt>
                <c:pt idx="1144">
                  <c:v>-163</c:v>
                </c:pt>
                <c:pt idx="1145">
                  <c:v>-163</c:v>
                </c:pt>
                <c:pt idx="1146">
                  <c:v>-163</c:v>
                </c:pt>
                <c:pt idx="1147">
                  <c:v>-162</c:v>
                </c:pt>
                <c:pt idx="1148">
                  <c:v>-162</c:v>
                </c:pt>
                <c:pt idx="1149">
                  <c:v>-162</c:v>
                </c:pt>
                <c:pt idx="1150">
                  <c:v>-162</c:v>
                </c:pt>
                <c:pt idx="1151">
                  <c:v>-162</c:v>
                </c:pt>
                <c:pt idx="1152">
                  <c:v>-162</c:v>
                </c:pt>
                <c:pt idx="1153">
                  <c:v>-162</c:v>
                </c:pt>
                <c:pt idx="1154">
                  <c:v>-162</c:v>
                </c:pt>
                <c:pt idx="1155">
                  <c:v>-161</c:v>
                </c:pt>
                <c:pt idx="1156">
                  <c:v>-161</c:v>
                </c:pt>
                <c:pt idx="1157">
                  <c:v>-161</c:v>
                </c:pt>
                <c:pt idx="1158">
                  <c:v>-161</c:v>
                </c:pt>
                <c:pt idx="1159">
                  <c:v>-161</c:v>
                </c:pt>
                <c:pt idx="1160">
                  <c:v>-161</c:v>
                </c:pt>
                <c:pt idx="1161">
                  <c:v>-160</c:v>
                </c:pt>
                <c:pt idx="1162">
                  <c:v>-160</c:v>
                </c:pt>
                <c:pt idx="1163">
                  <c:v>-160</c:v>
                </c:pt>
                <c:pt idx="1164">
                  <c:v>-160</c:v>
                </c:pt>
                <c:pt idx="1165">
                  <c:v>-159</c:v>
                </c:pt>
                <c:pt idx="1166">
                  <c:v>-159</c:v>
                </c:pt>
                <c:pt idx="1167">
                  <c:v>-159</c:v>
                </c:pt>
                <c:pt idx="1168">
                  <c:v>-159</c:v>
                </c:pt>
                <c:pt idx="1169">
                  <c:v>-159</c:v>
                </c:pt>
                <c:pt idx="1170">
                  <c:v>-159</c:v>
                </c:pt>
                <c:pt idx="1171">
                  <c:v>-158</c:v>
                </c:pt>
                <c:pt idx="1172">
                  <c:v>-158</c:v>
                </c:pt>
                <c:pt idx="1173">
                  <c:v>-158</c:v>
                </c:pt>
                <c:pt idx="1174">
                  <c:v>-158</c:v>
                </c:pt>
                <c:pt idx="1175">
                  <c:v>-158</c:v>
                </c:pt>
                <c:pt idx="1176">
                  <c:v>-158</c:v>
                </c:pt>
                <c:pt idx="1177">
                  <c:v>-158</c:v>
                </c:pt>
                <c:pt idx="1178">
                  <c:v>-158</c:v>
                </c:pt>
                <c:pt idx="1179">
                  <c:v>-157</c:v>
                </c:pt>
                <c:pt idx="1180">
                  <c:v>-157</c:v>
                </c:pt>
                <c:pt idx="1181">
                  <c:v>-157</c:v>
                </c:pt>
                <c:pt idx="1182">
                  <c:v>-157</c:v>
                </c:pt>
                <c:pt idx="1183">
                  <c:v>-157</c:v>
                </c:pt>
                <c:pt idx="1184">
                  <c:v>-157</c:v>
                </c:pt>
                <c:pt idx="1185">
                  <c:v>-157</c:v>
                </c:pt>
                <c:pt idx="1186">
                  <c:v>-157</c:v>
                </c:pt>
                <c:pt idx="1187">
                  <c:v>-157</c:v>
                </c:pt>
                <c:pt idx="1188">
                  <c:v>-157</c:v>
                </c:pt>
                <c:pt idx="1189">
                  <c:v>-157</c:v>
                </c:pt>
                <c:pt idx="1190">
                  <c:v>-158</c:v>
                </c:pt>
                <c:pt idx="1191">
                  <c:v>-158</c:v>
                </c:pt>
                <c:pt idx="1192">
                  <c:v>-158</c:v>
                </c:pt>
                <c:pt idx="1193">
                  <c:v>-158</c:v>
                </c:pt>
                <c:pt idx="1194">
                  <c:v>-158</c:v>
                </c:pt>
                <c:pt idx="1195">
                  <c:v>-158</c:v>
                </c:pt>
                <c:pt idx="1196">
                  <c:v>-158</c:v>
                </c:pt>
                <c:pt idx="1197">
                  <c:v>-158</c:v>
                </c:pt>
                <c:pt idx="1198">
                  <c:v>-158</c:v>
                </c:pt>
                <c:pt idx="1199">
                  <c:v>-158</c:v>
                </c:pt>
                <c:pt idx="1200">
                  <c:v>-158</c:v>
                </c:pt>
                <c:pt idx="1201">
                  <c:v>-158</c:v>
                </c:pt>
                <c:pt idx="1202">
                  <c:v>-159</c:v>
                </c:pt>
                <c:pt idx="1203">
                  <c:v>-159</c:v>
                </c:pt>
                <c:pt idx="1204">
                  <c:v>-159</c:v>
                </c:pt>
                <c:pt idx="1205">
                  <c:v>-159</c:v>
                </c:pt>
                <c:pt idx="1206">
                  <c:v>-159</c:v>
                </c:pt>
                <c:pt idx="1207">
                  <c:v>-159</c:v>
                </c:pt>
                <c:pt idx="1208">
                  <c:v>-159</c:v>
                </c:pt>
                <c:pt idx="1209">
                  <c:v>-160</c:v>
                </c:pt>
                <c:pt idx="1210">
                  <c:v>-160</c:v>
                </c:pt>
                <c:pt idx="1211">
                  <c:v>-160</c:v>
                </c:pt>
                <c:pt idx="1212">
                  <c:v>-160</c:v>
                </c:pt>
                <c:pt idx="1213">
                  <c:v>-161</c:v>
                </c:pt>
                <c:pt idx="1214">
                  <c:v>-161</c:v>
                </c:pt>
                <c:pt idx="1215">
                  <c:v>-161</c:v>
                </c:pt>
                <c:pt idx="1216">
                  <c:v>-161</c:v>
                </c:pt>
                <c:pt idx="1217">
                  <c:v>-161</c:v>
                </c:pt>
                <c:pt idx="1218">
                  <c:v>-161</c:v>
                </c:pt>
                <c:pt idx="1219">
                  <c:v>-161</c:v>
                </c:pt>
                <c:pt idx="1220">
                  <c:v>-161</c:v>
                </c:pt>
                <c:pt idx="1221">
                  <c:v>-161</c:v>
                </c:pt>
                <c:pt idx="1222">
                  <c:v>-162</c:v>
                </c:pt>
                <c:pt idx="1223">
                  <c:v>-162</c:v>
                </c:pt>
                <c:pt idx="1224">
                  <c:v>-162</c:v>
                </c:pt>
                <c:pt idx="1225">
                  <c:v>-162</c:v>
                </c:pt>
                <c:pt idx="1226">
                  <c:v>-162</c:v>
                </c:pt>
                <c:pt idx="1227">
                  <c:v>-162</c:v>
                </c:pt>
                <c:pt idx="1228">
                  <c:v>-162</c:v>
                </c:pt>
                <c:pt idx="1229">
                  <c:v>-162</c:v>
                </c:pt>
                <c:pt idx="1230">
                  <c:v>-162</c:v>
                </c:pt>
                <c:pt idx="1231">
                  <c:v>-162</c:v>
                </c:pt>
                <c:pt idx="1232">
                  <c:v>-162</c:v>
                </c:pt>
                <c:pt idx="1233">
                  <c:v>-162</c:v>
                </c:pt>
                <c:pt idx="1234">
                  <c:v>-162</c:v>
                </c:pt>
                <c:pt idx="1235">
                  <c:v>-162</c:v>
                </c:pt>
                <c:pt idx="1236">
                  <c:v>-162</c:v>
                </c:pt>
                <c:pt idx="1237">
                  <c:v>-162</c:v>
                </c:pt>
                <c:pt idx="1238">
                  <c:v>-162</c:v>
                </c:pt>
                <c:pt idx="1239">
                  <c:v>-162</c:v>
                </c:pt>
                <c:pt idx="1240">
                  <c:v>-162</c:v>
                </c:pt>
                <c:pt idx="1241">
                  <c:v>-162</c:v>
                </c:pt>
                <c:pt idx="1242">
                  <c:v>-162</c:v>
                </c:pt>
                <c:pt idx="1243">
                  <c:v>-162</c:v>
                </c:pt>
                <c:pt idx="1244">
                  <c:v>-162</c:v>
                </c:pt>
                <c:pt idx="1245">
                  <c:v>-162</c:v>
                </c:pt>
                <c:pt idx="1246">
                  <c:v>-162</c:v>
                </c:pt>
                <c:pt idx="1247">
                  <c:v>-162</c:v>
                </c:pt>
                <c:pt idx="1248">
                  <c:v>-162</c:v>
                </c:pt>
                <c:pt idx="1249">
                  <c:v>-163</c:v>
                </c:pt>
                <c:pt idx="1250">
                  <c:v>-163</c:v>
                </c:pt>
                <c:pt idx="1251">
                  <c:v>-163</c:v>
                </c:pt>
                <c:pt idx="1252">
                  <c:v>-163</c:v>
                </c:pt>
                <c:pt idx="1253">
                  <c:v>-164</c:v>
                </c:pt>
                <c:pt idx="1254">
                  <c:v>-164</c:v>
                </c:pt>
                <c:pt idx="1255">
                  <c:v>-164</c:v>
                </c:pt>
                <c:pt idx="1256">
                  <c:v>-164</c:v>
                </c:pt>
                <c:pt idx="1257">
                  <c:v>-164</c:v>
                </c:pt>
                <c:pt idx="1258">
                  <c:v>-164</c:v>
                </c:pt>
                <c:pt idx="1259">
                  <c:v>-165</c:v>
                </c:pt>
                <c:pt idx="1260">
                  <c:v>-165</c:v>
                </c:pt>
                <c:pt idx="1261">
                  <c:v>-165</c:v>
                </c:pt>
                <c:pt idx="1262">
                  <c:v>-165</c:v>
                </c:pt>
                <c:pt idx="1263">
                  <c:v>-166</c:v>
                </c:pt>
                <c:pt idx="1264">
                  <c:v>-166</c:v>
                </c:pt>
                <c:pt idx="1265">
                  <c:v>-166</c:v>
                </c:pt>
                <c:pt idx="1266">
                  <c:v>-166</c:v>
                </c:pt>
                <c:pt idx="1267">
                  <c:v>-167</c:v>
                </c:pt>
                <c:pt idx="1268">
                  <c:v>-167</c:v>
                </c:pt>
                <c:pt idx="1269">
                  <c:v>-167</c:v>
                </c:pt>
                <c:pt idx="1270">
                  <c:v>-168</c:v>
                </c:pt>
                <c:pt idx="1271">
                  <c:v>-168</c:v>
                </c:pt>
                <c:pt idx="1272">
                  <c:v>-169</c:v>
                </c:pt>
                <c:pt idx="1273">
                  <c:v>-169</c:v>
                </c:pt>
                <c:pt idx="1274">
                  <c:v>-169</c:v>
                </c:pt>
                <c:pt idx="1275">
                  <c:v>-170</c:v>
                </c:pt>
                <c:pt idx="1276">
                  <c:v>-170</c:v>
                </c:pt>
                <c:pt idx="1277">
                  <c:v>-170</c:v>
                </c:pt>
                <c:pt idx="1278">
                  <c:v>-170</c:v>
                </c:pt>
                <c:pt idx="1279">
                  <c:v>-170</c:v>
                </c:pt>
                <c:pt idx="1280">
                  <c:v>-170</c:v>
                </c:pt>
                <c:pt idx="1281">
                  <c:v>-171</c:v>
                </c:pt>
                <c:pt idx="1282">
                  <c:v>-171</c:v>
                </c:pt>
                <c:pt idx="1283">
                  <c:v>-171</c:v>
                </c:pt>
                <c:pt idx="1284">
                  <c:v>-171</c:v>
                </c:pt>
                <c:pt idx="1285">
                  <c:v>-172</c:v>
                </c:pt>
                <c:pt idx="1286">
                  <c:v>-172</c:v>
                </c:pt>
                <c:pt idx="1287">
                  <c:v>-172</c:v>
                </c:pt>
                <c:pt idx="1288">
                  <c:v>-172</c:v>
                </c:pt>
                <c:pt idx="1289">
                  <c:v>-173</c:v>
                </c:pt>
                <c:pt idx="1290">
                  <c:v>-173</c:v>
                </c:pt>
                <c:pt idx="1291">
                  <c:v>-173</c:v>
                </c:pt>
                <c:pt idx="1292">
                  <c:v>-173</c:v>
                </c:pt>
                <c:pt idx="1293">
                  <c:v>-173</c:v>
                </c:pt>
                <c:pt idx="1294">
                  <c:v>-174</c:v>
                </c:pt>
                <c:pt idx="1295">
                  <c:v>-174</c:v>
                </c:pt>
                <c:pt idx="1296">
                  <c:v>-174</c:v>
                </c:pt>
                <c:pt idx="1297">
                  <c:v>-174</c:v>
                </c:pt>
                <c:pt idx="1298">
                  <c:v>-175</c:v>
                </c:pt>
                <c:pt idx="1299">
                  <c:v>-175</c:v>
                </c:pt>
                <c:pt idx="1300">
                  <c:v>-175</c:v>
                </c:pt>
                <c:pt idx="1301">
                  <c:v>-176</c:v>
                </c:pt>
                <c:pt idx="1302">
                  <c:v>-176</c:v>
                </c:pt>
                <c:pt idx="1303">
                  <c:v>-176</c:v>
                </c:pt>
                <c:pt idx="1304">
                  <c:v>-177</c:v>
                </c:pt>
                <c:pt idx="1305">
                  <c:v>-177</c:v>
                </c:pt>
                <c:pt idx="1306">
                  <c:v>-177</c:v>
                </c:pt>
                <c:pt idx="1307">
                  <c:v>-178</c:v>
                </c:pt>
                <c:pt idx="1308">
                  <c:v>-178</c:v>
                </c:pt>
                <c:pt idx="1309">
                  <c:v>179</c:v>
                </c:pt>
                <c:pt idx="1310">
                  <c:v>179</c:v>
                </c:pt>
                <c:pt idx="1311">
                  <c:v>178</c:v>
                </c:pt>
                <c:pt idx="1312">
                  <c:v>178</c:v>
                </c:pt>
                <c:pt idx="1313">
                  <c:v>178</c:v>
                </c:pt>
                <c:pt idx="1314">
                  <c:v>178</c:v>
                </c:pt>
                <c:pt idx="1315">
                  <c:v>177</c:v>
                </c:pt>
                <c:pt idx="1316">
                  <c:v>177</c:v>
                </c:pt>
                <c:pt idx="1317">
                  <c:v>177</c:v>
                </c:pt>
                <c:pt idx="1318">
                  <c:v>177</c:v>
                </c:pt>
                <c:pt idx="1319">
                  <c:v>176</c:v>
                </c:pt>
                <c:pt idx="1320">
                  <c:v>176</c:v>
                </c:pt>
                <c:pt idx="1321">
                  <c:v>176</c:v>
                </c:pt>
                <c:pt idx="1322">
                  <c:v>175</c:v>
                </c:pt>
                <c:pt idx="1323">
                  <c:v>175</c:v>
                </c:pt>
                <c:pt idx="1324">
                  <c:v>175</c:v>
                </c:pt>
                <c:pt idx="1325">
                  <c:v>175</c:v>
                </c:pt>
                <c:pt idx="1326">
                  <c:v>174</c:v>
                </c:pt>
                <c:pt idx="1327">
                  <c:v>174</c:v>
                </c:pt>
                <c:pt idx="1328">
                  <c:v>174</c:v>
                </c:pt>
                <c:pt idx="1329">
                  <c:v>174</c:v>
                </c:pt>
                <c:pt idx="1330">
                  <c:v>174</c:v>
                </c:pt>
                <c:pt idx="1331">
                  <c:v>174</c:v>
                </c:pt>
                <c:pt idx="1332">
                  <c:v>174</c:v>
                </c:pt>
                <c:pt idx="1333">
                  <c:v>174</c:v>
                </c:pt>
                <c:pt idx="1334">
                  <c:v>174</c:v>
                </c:pt>
                <c:pt idx="1335">
                  <c:v>174</c:v>
                </c:pt>
                <c:pt idx="1336">
                  <c:v>174</c:v>
                </c:pt>
                <c:pt idx="1337">
                  <c:v>173</c:v>
                </c:pt>
                <c:pt idx="1338">
                  <c:v>173</c:v>
                </c:pt>
                <c:pt idx="1339">
                  <c:v>173</c:v>
                </c:pt>
                <c:pt idx="1340">
                  <c:v>173</c:v>
                </c:pt>
                <c:pt idx="1341">
                  <c:v>173</c:v>
                </c:pt>
                <c:pt idx="1342">
                  <c:v>173</c:v>
                </c:pt>
                <c:pt idx="1343">
                  <c:v>173</c:v>
                </c:pt>
                <c:pt idx="1344">
                  <c:v>173</c:v>
                </c:pt>
                <c:pt idx="1345">
                  <c:v>173</c:v>
                </c:pt>
                <c:pt idx="1346">
                  <c:v>172</c:v>
                </c:pt>
                <c:pt idx="1347">
                  <c:v>172</c:v>
                </c:pt>
                <c:pt idx="1348">
                  <c:v>172</c:v>
                </c:pt>
                <c:pt idx="1349">
                  <c:v>172</c:v>
                </c:pt>
                <c:pt idx="1350">
                  <c:v>172</c:v>
                </c:pt>
                <c:pt idx="1351">
                  <c:v>172</c:v>
                </c:pt>
                <c:pt idx="1352">
                  <c:v>172</c:v>
                </c:pt>
                <c:pt idx="1353">
                  <c:v>172</c:v>
                </c:pt>
                <c:pt idx="1354">
                  <c:v>172</c:v>
                </c:pt>
                <c:pt idx="1355">
                  <c:v>172</c:v>
                </c:pt>
                <c:pt idx="1356">
                  <c:v>172</c:v>
                </c:pt>
                <c:pt idx="1357">
                  <c:v>172</c:v>
                </c:pt>
                <c:pt idx="1358">
                  <c:v>172</c:v>
                </c:pt>
                <c:pt idx="1359">
                  <c:v>172</c:v>
                </c:pt>
                <c:pt idx="1360">
                  <c:v>172</c:v>
                </c:pt>
                <c:pt idx="1361">
                  <c:v>172</c:v>
                </c:pt>
                <c:pt idx="1362">
                  <c:v>172</c:v>
                </c:pt>
                <c:pt idx="1363">
                  <c:v>172</c:v>
                </c:pt>
                <c:pt idx="1364">
                  <c:v>172</c:v>
                </c:pt>
                <c:pt idx="1365">
                  <c:v>172</c:v>
                </c:pt>
                <c:pt idx="1366">
                  <c:v>172</c:v>
                </c:pt>
                <c:pt idx="1367">
                  <c:v>172</c:v>
                </c:pt>
                <c:pt idx="1368">
                  <c:v>172</c:v>
                </c:pt>
                <c:pt idx="1369">
                  <c:v>171</c:v>
                </c:pt>
                <c:pt idx="1370">
                  <c:v>171</c:v>
                </c:pt>
                <c:pt idx="1371">
                  <c:v>171</c:v>
                </c:pt>
                <c:pt idx="1372">
                  <c:v>172</c:v>
                </c:pt>
                <c:pt idx="1373">
                  <c:v>172</c:v>
                </c:pt>
                <c:pt idx="1374">
                  <c:v>172</c:v>
                </c:pt>
                <c:pt idx="1375">
                  <c:v>172</c:v>
                </c:pt>
                <c:pt idx="1376">
                  <c:v>172</c:v>
                </c:pt>
                <c:pt idx="1377">
                  <c:v>173</c:v>
                </c:pt>
                <c:pt idx="1378">
                  <c:v>173</c:v>
                </c:pt>
                <c:pt idx="1379">
                  <c:v>174</c:v>
                </c:pt>
                <c:pt idx="1380">
                  <c:v>175</c:v>
                </c:pt>
                <c:pt idx="1381">
                  <c:v>176</c:v>
                </c:pt>
                <c:pt idx="1382">
                  <c:v>176</c:v>
                </c:pt>
                <c:pt idx="1383">
                  <c:v>176</c:v>
                </c:pt>
                <c:pt idx="1384">
                  <c:v>176</c:v>
                </c:pt>
                <c:pt idx="1385">
                  <c:v>176</c:v>
                </c:pt>
                <c:pt idx="1386">
                  <c:v>177</c:v>
                </c:pt>
                <c:pt idx="1387">
                  <c:v>177</c:v>
                </c:pt>
                <c:pt idx="1388">
                  <c:v>178</c:v>
                </c:pt>
                <c:pt idx="1389">
                  <c:v>178</c:v>
                </c:pt>
                <c:pt idx="1390">
                  <c:v>179</c:v>
                </c:pt>
                <c:pt idx="1391">
                  <c:v>179</c:v>
                </c:pt>
                <c:pt idx="1392">
                  <c:v>-179</c:v>
                </c:pt>
                <c:pt idx="1393">
                  <c:v>-179</c:v>
                </c:pt>
                <c:pt idx="1394">
                  <c:v>-178</c:v>
                </c:pt>
                <c:pt idx="1395">
                  <c:v>-178</c:v>
                </c:pt>
                <c:pt idx="1396">
                  <c:v>-177</c:v>
                </c:pt>
                <c:pt idx="1397">
                  <c:v>-176</c:v>
                </c:pt>
                <c:pt idx="1398">
                  <c:v>-176</c:v>
                </c:pt>
                <c:pt idx="1399">
                  <c:v>-175</c:v>
                </c:pt>
                <c:pt idx="1400">
                  <c:v>-175</c:v>
                </c:pt>
                <c:pt idx="1401">
                  <c:v>-174</c:v>
                </c:pt>
                <c:pt idx="1402">
                  <c:v>-174</c:v>
                </c:pt>
                <c:pt idx="1403">
                  <c:v>-173</c:v>
                </c:pt>
                <c:pt idx="1404">
                  <c:v>-173</c:v>
                </c:pt>
                <c:pt idx="1405">
                  <c:v>-172</c:v>
                </c:pt>
                <c:pt idx="1406">
                  <c:v>-172</c:v>
                </c:pt>
                <c:pt idx="1407">
                  <c:v>-172</c:v>
                </c:pt>
                <c:pt idx="1408">
                  <c:v>-172</c:v>
                </c:pt>
                <c:pt idx="1409">
                  <c:v>-172</c:v>
                </c:pt>
                <c:pt idx="1410">
                  <c:v>-172</c:v>
                </c:pt>
                <c:pt idx="1411">
                  <c:v>-172</c:v>
                </c:pt>
                <c:pt idx="1412">
                  <c:v>-172</c:v>
                </c:pt>
                <c:pt idx="1413">
                  <c:v>-172</c:v>
                </c:pt>
                <c:pt idx="1414">
                  <c:v>-172</c:v>
                </c:pt>
                <c:pt idx="1415">
                  <c:v>-173</c:v>
                </c:pt>
                <c:pt idx="1416">
                  <c:v>-173</c:v>
                </c:pt>
                <c:pt idx="1417">
                  <c:v>-173</c:v>
                </c:pt>
                <c:pt idx="1418">
                  <c:v>-173</c:v>
                </c:pt>
                <c:pt idx="1419">
                  <c:v>-174</c:v>
                </c:pt>
                <c:pt idx="1420">
                  <c:v>-174</c:v>
                </c:pt>
                <c:pt idx="1421">
                  <c:v>-174</c:v>
                </c:pt>
                <c:pt idx="1422">
                  <c:v>-174</c:v>
                </c:pt>
                <c:pt idx="1423">
                  <c:v>-175</c:v>
                </c:pt>
                <c:pt idx="1424">
                  <c:v>-175</c:v>
                </c:pt>
                <c:pt idx="1425">
                  <c:v>-176</c:v>
                </c:pt>
                <c:pt idx="1426">
                  <c:v>-176</c:v>
                </c:pt>
                <c:pt idx="1427">
                  <c:v>-177</c:v>
                </c:pt>
                <c:pt idx="1428">
                  <c:v>-177</c:v>
                </c:pt>
                <c:pt idx="1429">
                  <c:v>-177</c:v>
                </c:pt>
                <c:pt idx="1430">
                  <c:v>-178</c:v>
                </c:pt>
                <c:pt idx="1431">
                  <c:v>-178</c:v>
                </c:pt>
                <c:pt idx="1432">
                  <c:v>-179</c:v>
                </c:pt>
                <c:pt idx="1433">
                  <c:v>-179</c:v>
                </c:pt>
                <c:pt idx="1434">
                  <c:v>-179</c:v>
                </c:pt>
                <c:pt idx="1435">
                  <c:v>-179</c:v>
                </c:pt>
                <c:pt idx="1436">
                  <c:v>-179</c:v>
                </c:pt>
                <c:pt idx="1437">
                  <c:v>-178</c:v>
                </c:pt>
                <c:pt idx="1438">
                  <c:v>-178</c:v>
                </c:pt>
                <c:pt idx="1439">
                  <c:v>-178</c:v>
                </c:pt>
                <c:pt idx="1440">
                  <c:v>-178</c:v>
                </c:pt>
                <c:pt idx="1441">
                  <c:v>-178</c:v>
                </c:pt>
                <c:pt idx="1442">
                  <c:v>-178</c:v>
                </c:pt>
                <c:pt idx="1443">
                  <c:v>-179</c:v>
                </c:pt>
                <c:pt idx="1444">
                  <c:v>-179</c:v>
                </c:pt>
                <c:pt idx="1445">
                  <c:v>-179</c:v>
                </c:pt>
                <c:pt idx="1446">
                  <c:v>179</c:v>
                </c:pt>
                <c:pt idx="1447">
                  <c:v>179</c:v>
                </c:pt>
                <c:pt idx="1448">
                  <c:v>178</c:v>
                </c:pt>
                <c:pt idx="1449">
                  <c:v>178</c:v>
                </c:pt>
                <c:pt idx="1450">
                  <c:v>178</c:v>
                </c:pt>
                <c:pt idx="1451">
                  <c:v>178</c:v>
                </c:pt>
                <c:pt idx="1452">
                  <c:v>178</c:v>
                </c:pt>
                <c:pt idx="1453">
                  <c:v>178</c:v>
                </c:pt>
                <c:pt idx="1454">
                  <c:v>178</c:v>
                </c:pt>
                <c:pt idx="1455">
                  <c:v>178</c:v>
                </c:pt>
                <c:pt idx="1456">
                  <c:v>178</c:v>
                </c:pt>
                <c:pt idx="1457">
                  <c:v>178</c:v>
                </c:pt>
                <c:pt idx="1458">
                  <c:v>178</c:v>
                </c:pt>
                <c:pt idx="1459">
                  <c:v>178</c:v>
                </c:pt>
                <c:pt idx="1460">
                  <c:v>178</c:v>
                </c:pt>
                <c:pt idx="1461">
                  <c:v>178</c:v>
                </c:pt>
                <c:pt idx="1462">
                  <c:v>178</c:v>
                </c:pt>
                <c:pt idx="1463">
                  <c:v>178</c:v>
                </c:pt>
                <c:pt idx="1464">
                  <c:v>178</c:v>
                </c:pt>
                <c:pt idx="1465">
                  <c:v>178</c:v>
                </c:pt>
                <c:pt idx="1466">
                  <c:v>178</c:v>
                </c:pt>
                <c:pt idx="1467">
                  <c:v>178</c:v>
                </c:pt>
                <c:pt idx="1468">
                  <c:v>177</c:v>
                </c:pt>
                <c:pt idx="1469">
                  <c:v>177</c:v>
                </c:pt>
                <c:pt idx="1470">
                  <c:v>177</c:v>
                </c:pt>
                <c:pt idx="1471">
                  <c:v>177</c:v>
                </c:pt>
                <c:pt idx="1472">
                  <c:v>177</c:v>
                </c:pt>
                <c:pt idx="1473">
                  <c:v>177</c:v>
                </c:pt>
                <c:pt idx="1474">
                  <c:v>177</c:v>
                </c:pt>
                <c:pt idx="1475">
                  <c:v>177</c:v>
                </c:pt>
                <c:pt idx="1476">
                  <c:v>177</c:v>
                </c:pt>
                <c:pt idx="1477">
                  <c:v>177</c:v>
                </c:pt>
                <c:pt idx="1478">
                  <c:v>177</c:v>
                </c:pt>
                <c:pt idx="1479">
                  <c:v>177</c:v>
                </c:pt>
                <c:pt idx="1480">
                  <c:v>177</c:v>
                </c:pt>
                <c:pt idx="1481">
                  <c:v>177</c:v>
                </c:pt>
                <c:pt idx="1482">
                  <c:v>177</c:v>
                </c:pt>
                <c:pt idx="1483">
                  <c:v>176</c:v>
                </c:pt>
                <c:pt idx="1484">
                  <c:v>176</c:v>
                </c:pt>
                <c:pt idx="1485">
                  <c:v>176</c:v>
                </c:pt>
                <c:pt idx="1486">
                  <c:v>176</c:v>
                </c:pt>
                <c:pt idx="1487">
                  <c:v>176</c:v>
                </c:pt>
                <c:pt idx="1488">
                  <c:v>176</c:v>
                </c:pt>
                <c:pt idx="1489">
                  <c:v>176</c:v>
                </c:pt>
                <c:pt idx="1490">
                  <c:v>176</c:v>
                </c:pt>
                <c:pt idx="1491">
                  <c:v>177</c:v>
                </c:pt>
                <c:pt idx="1492">
                  <c:v>177</c:v>
                </c:pt>
                <c:pt idx="1493">
                  <c:v>177</c:v>
                </c:pt>
                <c:pt idx="1494">
                  <c:v>177</c:v>
                </c:pt>
                <c:pt idx="1495">
                  <c:v>178</c:v>
                </c:pt>
                <c:pt idx="1496">
                  <c:v>178</c:v>
                </c:pt>
                <c:pt idx="1497">
                  <c:v>179</c:v>
                </c:pt>
                <c:pt idx="1498">
                  <c:v>179</c:v>
                </c:pt>
                <c:pt idx="1499">
                  <c:v>179</c:v>
                </c:pt>
                <c:pt idx="1500">
                  <c:v>-179</c:v>
                </c:pt>
                <c:pt idx="1501">
                  <c:v>-179</c:v>
                </c:pt>
                <c:pt idx="1502">
                  <c:v>-178</c:v>
                </c:pt>
                <c:pt idx="1503">
                  <c:v>-178</c:v>
                </c:pt>
                <c:pt idx="1504">
                  <c:v>-178</c:v>
                </c:pt>
                <c:pt idx="1505">
                  <c:v>-177</c:v>
                </c:pt>
                <c:pt idx="1506">
                  <c:v>-177</c:v>
                </c:pt>
                <c:pt idx="1507">
                  <c:v>-176</c:v>
                </c:pt>
                <c:pt idx="1508">
                  <c:v>-176</c:v>
                </c:pt>
                <c:pt idx="1509">
                  <c:v>-175</c:v>
                </c:pt>
                <c:pt idx="1510">
                  <c:v>-174</c:v>
                </c:pt>
                <c:pt idx="1511">
                  <c:v>-173</c:v>
                </c:pt>
                <c:pt idx="1512">
                  <c:v>-173</c:v>
                </c:pt>
                <c:pt idx="1513">
                  <c:v>-172</c:v>
                </c:pt>
                <c:pt idx="1514">
                  <c:v>-171</c:v>
                </c:pt>
                <c:pt idx="1515">
                  <c:v>-170</c:v>
                </c:pt>
                <c:pt idx="1516">
                  <c:v>-169</c:v>
                </c:pt>
                <c:pt idx="1517">
                  <c:v>-168</c:v>
                </c:pt>
                <c:pt idx="1518">
                  <c:v>-168</c:v>
                </c:pt>
                <c:pt idx="1519">
                  <c:v>-168</c:v>
                </c:pt>
                <c:pt idx="1520">
                  <c:v>-167</c:v>
                </c:pt>
                <c:pt idx="1521">
                  <c:v>-167</c:v>
                </c:pt>
                <c:pt idx="1522">
                  <c:v>-167</c:v>
                </c:pt>
                <c:pt idx="1523">
                  <c:v>-167</c:v>
                </c:pt>
                <c:pt idx="1524">
                  <c:v>-167</c:v>
                </c:pt>
                <c:pt idx="1525">
                  <c:v>-167</c:v>
                </c:pt>
                <c:pt idx="1526">
                  <c:v>-167</c:v>
                </c:pt>
                <c:pt idx="1527">
                  <c:v>-167</c:v>
                </c:pt>
                <c:pt idx="1528">
                  <c:v>-167</c:v>
                </c:pt>
                <c:pt idx="1529">
                  <c:v>-167</c:v>
                </c:pt>
                <c:pt idx="1530">
                  <c:v>-167</c:v>
                </c:pt>
                <c:pt idx="1531">
                  <c:v>-168</c:v>
                </c:pt>
                <c:pt idx="1532">
                  <c:v>-168</c:v>
                </c:pt>
                <c:pt idx="1533">
                  <c:v>-168</c:v>
                </c:pt>
                <c:pt idx="1534">
                  <c:v>-168</c:v>
                </c:pt>
                <c:pt idx="1535">
                  <c:v>-169</c:v>
                </c:pt>
                <c:pt idx="1536">
                  <c:v>-169</c:v>
                </c:pt>
                <c:pt idx="1537">
                  <c:v>-169</c:v>
                </c:pt>
                <c:pt idx="1538">
                  <c:v>-170</c:v>
                </c:pt>
                <c:pt idx="1539">
                  <c:v>-170</c:v>
                </c:pt>
                <c:pt idx="1540">
                  <c:v>-170</c:v>
                </c:pt>
                <c:pt idx="1541">
                  <c:v>-171</c:v>
                </c:pt>
                <c:pt idx="1542">
                  <c:v>-172</c:v>
                </c:pt>
                <c:pt idx="1543">
                  <c:v>-172</c:v>
                </c:pt>
                <c:pt idx="1544">
                  <c:v>-173</c:v>
                </c:pt>
                <c:pt idx="1545">
                  <c:v>-173</c:v>
                </c:pt>
                <c:pt idx="1546">
                  <c:v>-174</c:v>
                </c:pt>
                <c:pt idx="1547">
                  <c:v>-174</c:v>
                </c:pt>
                <c:pt idx="1548">
                  <c:v>-175</c:v>
                </c:pt>
                <c:pt idx="1549">
                  <c:v>-175</c:v>
                </c:pt>
                <c:pt idx="1550">
                  <c:v>-175</c:v>
                </c:pt>
                <c:pt idx="1551">
                  <c:v>-174</c:v>
                </c:pt>
                <c:pt idx="1552">
                  <c:v>-174</c:v>
                </c:pt>
                <c:pt idx="1553">
                  <c:v>-174</c:v>
                </c:pt>
                <c:pt idx="1554">
                  <c:v>-174</c:v>
                </c:pt>
                <c:pt idx="1555">
                  <c:v>-174</c:v>
                </c:pt>
                <c:pt idx="1556">
                  <c:v>-174</c:v>
                </c:pt>
                <c:pt idx="1557">
                  <c:v>-175</c:v>
                </c:pt>
                <c:pt idx="1558">
                  <c:v>-175</c:v>
                </c:pt>
                <c:pt idx="1559">
                  <c:v>-175</c:v>
                </c:pt>
                <c:pt idx="1560">
                  <c:v>-176</c:v>
                </c:pt>
                <c:pt idx="1561">
                  <c:v>-176</c:v>
                </c:pt>
                <c:pt idx="1562">
                  <c:v>-176</c:v>
                </c:pt>
                <c:pt idx="1563">
                  <c:v>-176</c:v>
                </c:pt>
                <c:pt idx="1564">
                  <c:v>-177</c:v>
                </c:pt>
                <c:pt idx="1565">
                  <c:v>-177</c:v>
                </c:pt>
                <c:pt idx="1566">
                  <c:v>-176</c:v>
                </c:pt>
                <c:pt idx="1567">
                  <c:v>-176</c:v>
                </c:pt>
                <c:pt idx="1568">
                  <c:v>-177</c:v>
                </c:pt>
                <c:pt idx="1569">
                  <c:v>-177</c:v>
                </c:pt>
                <c:pt idx="1570">
                  <c:v>-177</c:v>
                </c:pt>
                <c:pt idx="1571">
                  <c:v>-177</c:v>
                </c:pt>
                <c:pt idx="1572">
                  <c:v>-178</c:v>
                </c:pt>
                <c:pt idx="1573">
                  <c:v>-178</c:v>
                </c:pt>
                <c:pt idx="1574">
                  <c:v>-178</c:v>
                </c:pt>
                <c:pt idx="1575">
                  <c:v>-178</c:v>
                </c:pt>
                <c:pt idx="1576">
                  <c:v>-178</c:v>
                </c:pt>
                <c:pt idx="1577">
                  <c:v>-178</c:v>
                </c:pt>
                <c:pt idx="1578">
                  <c:v>-179</c:v>
                </c:pt>
                <c:pt idx="1579">
                  <c:v>-179</c:v>
                </c:pt>
                <c:pt idx="1580">
                  <c:v>-179</c:v>
                </c:pt>
                <c:pt idx="1581">
                  <c:v>-179</c:v>
                </c:pt>
                <c:pt idx="1582">
                  <c:v>-179</c:v>
                </c:pt>
                <c:pt idx="1583">
                  <c:v>-179</c:v>
                </c:pt>
                <c:pt idx="1584">
                  <c:v>-179</c:v>
                </c:pt>
                <c:pt idx="1585">
                  <c:v>-179</c:v>
                </c:pt>
                <c:pt idx="1586">
                  <c:v>-179</c:v>
                </c:pt>
                <c:pt idx="1587">
                  <c:v>179</c:v>
                </c:pt>
                <c:pt idx="1588">
                  <c:v>179</c:v>
                </c:pt>
                <c:pt idx="1589">
                  <c:v>179</c:v>
                </c:pt>
                <c:pt idx="1590">
                  <c:v>179</c:v>
                </c:pt>
                <c:pt idx="1591">
                  <c:v>179</c:v>
                </c:pt>
                <c:pt idx="1592">
                  <c:v>179</c:v>
                </c:pt>
                <c:pt idx="1593">
                  <c:v>179</c:v>
                </c:pt>
                <c:pt idx="1594">
                  <c:v>179</c:v>
                </c:pt>
                <c:pt idx="1595">
                  <c:v>179</c:v>
                </c:pt>
                <c:pt idx="1596">
                  <c:v>179</c:v>
                </c:pt>
                <c:pt idx="1597">
                  <c:v>179</c:v>
                </c:pt>
                <c:pt idx="1598">
                  <c:v>179</c:v>
                </c:pt>
                <c:pt idx="1599">
                  <c:v>179</c:v>
                </c:pt>
                <c:pt idx="1600">
                  <c:v>179</c:v>
                </c:pt>
                <c:pt idx="1601">
                  <c:v>179</c:v>
                </c:pt>
                <c:pt idx="1602">
                  <c:v>179</c:v>
                </c:pt>
                <c:pt idx="1603">
                  <c:v>179</c:v>
                </c:pt>
                <c:pt idx="1604">
                  <c:v>179</c:v>
                </c:pt>
                <c:pt idx="1605">
                  <c:v>179</c:v>
                </c:pt>
                <c:pt idx="1606">
                  <c:v>179</c:v>
                </c:pt>
                <c:pt idx="1607">
                  <c:v>179</c:v>
                </c:pt>
                <c:pt idx="1608">
                  <c:v>179</c:v>
                </c:pt>
                <c:pt idx="1609">
                  <c:v>179</c:v>
                </c:pt>
                <c:pt idx="1610">
                  <c:v>-179</c:v>
                </c:pt>
                <c:pt idx="1611">
                  <c:v>-179</c:v>
                </c:pt>
                <c:pt idx="1612">
                  <c:v>-178</c:v>
                </c:pt>
                <c:pt idx="1613">
                  <c:v>-178</c:v>
                </c:pt>
                <c:pt idx="1614">
                  <c:v>-177</c:v>
                </c:pt>
                <c:pt idx="1615">
                  <c:v>-177</c:v>
                </c:pt>
                <c:pt idx="1616">
                  <c:v>-176</c:v>
                </c:pt>
                <c:pt idx="1617">
                  <c:v>-175</c:v>
                </c:pt>
                <c:pt idx="1618">
                  <c:v>-175</c:v>
                </c:pt>
                <c:pt idx="1619">
                  <c:v>-174</c:v>
                </c:pt>
                <c:pt idx="1620">
                  <c:v>-174</c:v>
                </c:pt>
                <c:pt idx="1621">
                  <c:v>-173</c:v>
                </c:pt>
                <c:pt idx="1622">
                  <c:v>-172</c:v>
                </c:pt>
                <c:pt idx="1623">
                  <c:v>-172</c:v>
                </c:pt>
                <c:pt idx="1624">
                  <c:v>-171</c:v>
                </c:pt>
                <c:pt idx="1625">
                  <c:v>-170</c:v>
                </c:pt>
                <c:pt idx="1626">
                  <c:v>-169</c:v>
                </c:pt>
                <c:pt idx="1627">
                  <c:v>-169</c:v>
                </c:pt>
                <c:pt idx="1628">
                  <c:v>-168</c:v>
                </c:pt>
                <c:pt idx="1629">
                  <c:v>-167</c:v>
                </c:pt>
                <c:pt idx="1630">
                  <c:v>-167</c:v>
                </c:pt>
                <c:pt idx="1631">
                  <c:v>-166</c:v>
                </c:pt>
                <c:pt idx="1632">
                  <c:v>-166</c:v>
                </c:pt>
                <c:pt idx="1633">
                  <c:v>-165</c:v>
                </c:pt>
                <c:pt idx="1634">
                  <c:v>-165</c:v>
                </c:pt>
                <c:pt idx="1635">
                  <c:v>-165</c:v>
                </c:pt>
                <c:pt idx="1636">
                  <c:v>-164</c:v>
                </c:pt>
                <c:pt idx="1637">
                  <c:v>-164</c:v>
                </c:pt>
                <c:pt idx="1638">
                  <c:v>-164</c:v>
                </c:pt>
                <c:pt idx="1639">
                  <c:v>-164</c:v>
                </c:pt>
                <c:pt idx="1640">
                  <c:v>-163</c:v>
                </c:pt>
                <c:pt idx="1641">
                  <c:v>-163</c:v>
                </c:pt>
                <c:pt idx="1642">
                  <c:v>-163</c:v>
                </c:pt>
                <c:pt idx="1643">
                  <c:v>-163</c:v>
                </c:pt>
                <c:pt idx="1644">
                  <c:v>-163</c:v>
                </c:pt>
                <c:pt idx="1645">
                  <c:v>-163</c:v>
                </c:pt>
                <c:pt idx="1646">
                  <c:v>-163</c:v>
                </c:pt>
                <c:pt idx="1647">
                  <c:v>-164</c:v>
                </c:pt>
                <c:pt idx="1648">
                  <c:v>-164</c:v>
                </c:pt>
                <c:pt idx="1649">
                  <c:v>-164</c:v>
                </c:pt>
                <c:pt idx="1650">
                  <c:v>-165</c:v>
                </c:pt>
                <c:pt idx="1651">
                  <c:v>-165</c:v>
                </c:pt>
                <c:pt idx="1652">
                  <c:v>-165</c:v>
                </c:pt>
                <c:pt idx="1653">
                  <c:v>-166</c:v>
                </c:pt>
                <c:pt idx="1654">
                  <c:v>-166</c:v>
                </c:pt>
                <c:pt idx="1655">
                  <c:v>-167</c:v>
                </c:pt>
                <c:pt idx="1656">
                  <c:v>-167</c:v>
                </c:pt>
                <c:pt idx="1657">
                  <c:v>-168</c:v>
                </c:pt>
                <c:pt idx="1658">
                  <c:v>-168</c:v>
                </c:pt>
                <c:pt idx="1659">
                  <c:v>-169</c:v>
                </c:pt>
                <c:pt idx="1660">
                  <c:v>-169</c:v>
                </c:pt>
                <c:pt idx="1661">
                  <c:v>-170</c:v>
                </c:pt>
                <c:pt idx="1662">
                  <c:v>-170</c:v>
                </c:pt>
                <c:pt idx="1663">
                  <c:v>-171</c:v>
                </c:pt>
                <c:pt idx="1664">
                  <c:v>-171</c:v>
                </c:pt>
                <c:pt idx="1665">
                  <c:v>-170</c:v>
                </c:pt>
                <c:pt idx="1666">
                  <c:v>-170</c:v>
                </c:pt>
                <c:pt idx="1667">
                  <c:v>-170</c:v>
                </c:pt>
                <c:pt idx="1668">
                  <c:v>-170</c:v>
                </c:pt>
                <c:pt idx="1669">
                  <c:v>-170</c:v>
                </c:pt>
                <c:pt idx="1670">
                  <c:v>-170</c:v>
                </c:pt>
                <c:pt idx="1671">
                  <c:v>-171</c:v>
                </c:pt>
                <c:pt idx="1672">
                  <c:v>-171</c:v>
                </c:pt>
                <c:pt idx="1673">
                  <c:v>-172</c:v>
                </c:pt>
                <c:pt idx="1674">
                  <c:v>-172</c:v>
                </c:pt>
                <c:pt idx="1675">
                  <c:v>-173</c:v>
                </c:pt>
                <c:pt idx="1676">
                  <c:v>-173</c:v>
                </c:pt>
                <c:pt idx="1677">
                  <c:v>-173</c:v>
                </c:pt>
                <c:pt idx="1678">
                  <c:v>-173</c:v>
                </c:pt>
                <c:pt idx="1679">
                  <c:v>-173</c:v>
                </c:pt>
                <c:pt idx="1680">
                  <c:v>-173</c:v>
                </c:pt>
                <c:pt idx="1681">
                  <c:v>-173</c:v>
                </c:pt>
                <c:pt idx="1682">
                  <c:v>-174</c:v>
                </c:pt>
                <c:pt idx="1683">
                  <c:v>-174</c:v>
                </c:pt>
                <c:pt idx="1684">
                  <c:v>-174</c:v>
                </c:pt>
                <c:pt idx="1685">
                  <c:v>-174</c:v>
                </c:pt>
                <c:pt idx="1686">
                  <c:v>-174</c:v>
                </c:pt>
                <c:pt idx="1687">
                  <c:v>-174</c:v>
                </c:pt>
                <c:pt idx="1688">
                  <c:v>-174</c:v>
                </c:pt>
                <c:pt idx="1689">
                  <c:v>-174</c:v>
                </c:pt>
                <c:pt idx="1690">
                  <c:v>-175</c:v>
                </c:pt>
                <c:pt idx="1691">
                  <c:v>-175</c:v>
                </c:pt>
                <c:pt idx="1692">
                  <c:v>-175</c:v>
                </c:pt>
                <c:pt idx="1693">
                  <c:v>-175</c:v>
                </c:pt>
                <c:pt idx="1694">
                  <c:v>-175</c:v>
                </c:pt>
                <c:pt idx="1695">
                  <c:v>-175</c:v>
                </c:pt>
                <c:pt idx="1696">
                  <c:v>-175</c:v>
                </c:pt>
                <c:pt idx="1697">
                  <c:v>-175</c:v>
                </c:pt>
                <c:pt idx="1698">
                  <c:v>-175</c:v>
                </c:pt>
                <c:pt idx="1699">
                  <c:v>-176</c:v>
                </c:pt>
                <c:pt idx="1700">
                  <c:v>-176</c:v>
                </c:pt>
                <c:pt idx="1701">
                  <c:v>-176</c:v>
                </c:pt>
                <c:pt idx="1702">
                  <c:v>-177</c:v>
                </c:pt>
                <c:pt idx="1703">
                  <c:v>-177</c:v>
                </c:pt>
                <c:pt idx="1704">
                  <c:v>-177</c:v>
                </c:pt>
                <c:pt idx="1705">
                  <c:v>-177</c:v>
                </c:pt>
                <c:pt idx="1706">
                  <c:v>-178</c:v>
                </c:pt>
                <c:pt idx="1707">
                  <c:v>-178</c:v>
                </c:pt>
                <c:pt idx="1708">
                  <c:v>-178</c:v>
                </c:pt>
                <c:pt idx="1709">
                  <c:v>-178</c:v>
                </c:pt>
                <c:pt idx="1710">
                  <c:v>-178</c:v>
                </c:pt>
                <c:pt idx="1711">
                  <c:v>-178</c:v>
                </c:pt>
                <c:pt idx="1712">
                  <c:v>-178</c:v>
                </c:pt>
                <c:pt idx="1713">
                  <c:v>-178</c:v>
                </c:pt>
                <c:pt idx="1714">
                  <c:v>-178</c:v>
                </c:pt>
                <c:pt idx="1715">
                  <c:v>-178</c:v>
                </c:pt>
                <c:pt idx="1716">
                  <c:v>-177</c:v>
                </c:pt>
                <c:pt idx="1717">
                  <c:v>-176</c:v>
                </c:pt>
                <c:pt idx="1718">
                  <c:v>-176</c:v>
                </c:pt>
                <c:pt idx="1719">
                  <c:v>-175</c:v>
                </c:pt>
                <c:pt idx="1720">
                  <c:v>-174</c:v>
                </c:pt>
                <c:pt idx="1721">
                  <c:v>-174</c:v>
                </c:pt>
                <c:pt idx="1722">
                  <c:v>-173</c:v>
                </c:pt>
                <c:pt idx="1723">
                  <c:v>-172</c:v>
                </c:pt>
                <c:pt idx="1724">
                  <c:v>-172</c:v>
                </c:pt>
                <c:pt idx="1725">
                  <c:v>-171</c:v>
                </c:pt>
                <c:pt idx="1726">
                  <c:v>-170</c:v>
                </c:pt>
                <c:pt idx="1727">
                  <c:v>-170</c:v>
                </c:pt>
                <c:pt idx="1728">
                  <c:v>-170</c:v>
                </c:pt>
                <c:pt idx="1729">
                  <c:v>-169</c:v>
                </c:pt>
                <c:pt idx="1730">
                  <c:v>-169</c:v>
                </c:pt>
                <c:pt idx="1731">
                  <c:v>-168</c:v>
                </c:pt>
                <c:pt idx="1732">
                  <c:v>-168</c:v>
                </c:pt>
                <c:pt idx="1733">
                  <c:v>-167</c:v>
                </c:pt>
                <c:pt idx="1734">
                  <c:v>-167</c:v>
                </c:pt>
                <c:pt idx="1735">
                  <c:v>-166</c:v>
                </c:pt>
                <c:pt idx="1736">
                  <c:v>-166</c:v>
                </c:pt>
                <c:pt idx="1737">
                  <c:v>-165</c:v>
                </c:pt>
                <c:pt idx="1738">
                  <c:v>-165</c:v>
                </c:pt>
                <c:pt idx="1739">
                  <c:v>-164</c:v>
                </c:pt>
                <c:pt idx="1740">
                  <c:v>-164</c:v>
                </c:pt>
                <c:pt idx="1741">
                  <c:v>-164</c:v>
                </c:pt>
                <c:pt idx="1742">
                  <c:v>-164</c:v>
                </c:pt>
                <c:pt idx="1743">
                  <c:v>-163</c:v>
                </c:pt>
                <c:pt idx="1744">
                  <c:v>-163</c:v>
                </c:pt>
                <c:pt idx="1745">
                  <c:v>-163</c:v>
                </c:pt>
                <c:pt idx="1746">
                  <c:v>-163</c:v>
                </c:pt>
                <c:pt idx="1747">
                  <c:v>-162</c:v>
                </c:pt>
                <c:pt idx="1748">
                  <c:v>-162</c:v>
                </c:pt>
                <c:pt idx="1749">
                  <c:v>-162</c:v>
                </c:pt>
                <c:pt idx="1750">
                  <c:v>-162</c:v>
                </c:pt>
                <c:pt idx="1751">
                  <c:v>-162</c:v>
                </c:pt>
                <c:pt idx="1752">
                  <c:v>-163</c:v>
                </c:pt>
                <c:pt idx="1753">
                  <c:v>-163</c:v>
                </c:pt>
                <c:pt idx="1754">
                  <c:v>-163</c:v>
                </c:pt>
                <c:pt idx="1755">
                  <c:v>-163</c:v>
                </c:pt>
                <c:pt idx="1756">
                  <c:v>-163</c:v>
                </c:pt>
                <c:pt idx="1757">
                  <c:v>-164</c:v>
                </c:pt>
                <c:pt idx="1758">
                  <c:v>-164</c:v>
                </c:pt>
                <c:pt idx="1759">
                  <c:v>-164</c:v>
                </c:pt>
                <c:pt idx="1760">
                  <c:v>-164</c:v>
                </c:pt>
                <c:pt idx="1761">
                  <c:v>-164</c:v>
                </c:pt>
                <c:pt idx="1762">
                  <c:v>-165</c:v>
                </c:pt>
                <c:pt idx="1763">
                  <c:v>-165</c:v>
                </c:pt>
                <c:pt idx="1764">
                  <c:v>-166</c:v>
                </c:pt>
                <c:pt idx="1765">
                  <c:v>-167</c:v>
                </c:pt>
                <c:pt idx="1766">
                  <c:v>-167</c:v>
                </c:pt>
                <c:pt idx="1767">
                  <c:v>-168</c:v>
                </c:pt>
                <c:pt idx="1768">
                  <c:v>-168</c:v>
                </c:pt>
                <c:pt idx="1769">
                  <c:v>-168</c:v>
                </c:pt>
                <c:pt idx="1770">
                  <c:v>-168</c:v>
                </c:pt>
                <c:pt idx="1771">
                  <c:v>-167</c:v>
                </c:pt>
                <c:pt idx="1772">
                  <c:v>-167</c:v>
                </c:pt>
                <c:pt idx="1773">
                  <c:v>-167</c:v>
                </c:pt>
                <c:pt idx="1774">
                  <c:v>-167</c:v>
                </c:pt>
                <c:pt idx="1775">
                  <c:v>-168</c:v>
                </c:pt>
                <c:pt idx="1776">
                  <c:v>-168</c:v>
                </c:pt>
                <c:pt idx="1777">
                  <c:v>-168</c:v>
                </c:pt>
                <c:pt idx="1778">
                  <c:v>-169</c:v>
                </c:pt>
                <c:pt idx="1779">
                  <c:v>-169</c:v>
                </c:pt>
                <c:pt idx="1780">
                  <c:v>-169</c:v>
                </c:pt>
                <c:pt idx="1781">
                  <c:v>-170</c:v>
                </c:pt>
                <c:pt idx="1782">
                  <c:v>-170</c:v>
                </c:pt>
                <c:pt idx="1783">
                  <c:v>-170</c:v>
                </c:pt>
                <c:pt idx="1784">
                  <c:v>-170</c:v>
                </c:pt>
                <c:pt idx="1785">
                  <c:v>-170</c:v>
                </c:pt>
                <c:pt idx="1786">
                  <c:v>-170</c:v>
                </c:pt>
                <c:pt idx="1787">
                  <c:v>-171</c:v>
                </c:pt>
                <c:pt idx="1788">
                  <c:v>-171</c:v>
                </c:pt>
                <c:pt idx="1789">
                  <c:v>-171</c:v>
                </c:pt>
                <c:pt idx="1790">
                  <c:v>-171</c:v>
                </c:pt>
                <c:pt idx="1791">
                  <c:v>-171</c:v>
                </c:pt>
                <c:pt idx="1792">
                  <c:v>-172</c:v>
                </c:pt>
                <c:pt idx="1793">
                  <c:v>-172</c:v>
                </c:pt>
                <c:pt idx="1794">
                  <c:v>-172</c:v>
                </c:pt>
                <c:pt idx="1795">
                  <c:v>-172</c:v>
                </c:pt>
                <c:pt idx="1796">
                  <c:v>-172</c:v>
                </c:pt>
                <c:pt idx="1797">
                  <c:v>-172</c:v>
                </c:pt>
                <c:pt idx="1798">
                  <c:v>-173</c:v>
                </c:pt>
                <c:pt idx="1799">
                  <c:v>-173</c:v>
                </c:pt>
                <c:pt idx="1800">
                  <c:v>-173</c:v>
                </c:pt>
                <c:pt idx="1801">
                  <c:v>-173</c:v>
                </c:pt>
                <c:pt idx="1802">
                  <c:v>-173</c:v>
                </c:pt>
                <c:pt idx="1803">
                  <c:v>-173</c:v>
                </c:pt>
                <c:pt idx="1804">
                  <c:v>-174</c:v>
                </c:pt>
                <c:pt idx="1805">
                  <c:v>-174</c:v>
                </c:pt>
                <c:pt idx="1806">
                  <c:v>-174</c:v>
                </c:pt>
                <c:pt idx="1807">
                  <c:v>-174</c:v>
                </c:pt>
                <c:pt idx="1808">
                  <c:v>-174</c:v>
                </c:pt>
                <c:pt idx="1809">
                  <c:v>-175</c:v>
                </c:pt>
                <c:pt idx="1810">
                  <c:v>-175</c:v>
                </c:pt>
                <c:pt idx="1811">
                  <c:v>-175</c:v>
                </c:pt>
                <c:pt idx="1812">
                  <c:v>-175</c:v>
                </c:pt>
                <c:pt idx="1813">
                  <c:v>-175</c:v>
                </c:pt>
                <c:pt idx="1814">
                  <c:v>-176</c:v>
                </c:pt>
                <c:pt idx="1815">
                  <c:v>-176</c:v>
                </c:pt>
                <c:pt idx="1816">
                  <c:v>-176</c:v>
                </c:pt>
                <c:pt idx="1817">
                  <c:v>-176</c:v>
                </c:pt>
                <c:pt idx="1818">
                  <c:v>-176</c:v>
                </c:pt>
                <c:pt idx="1819">
                  <c:v>-176</c:v>
                </c:pt>
                <c:pt idx="1820">
                  <c:v>-176</c:v>
                </c:pt>
                <c:pt idx="1821">
                  <c:v>-175</c:v>
                </c:pt>
                <c:pt idx="1822">
                  <c:v>-175</c:v>
                </c:pt>
                <c:pt idx="1823">
                  <c:v>-175</c:v>
                </c:pt>
                <c:pt idx="1824">
                  <c:v>-174</c:v>
                </c:pt>
                <c:pt idx="1825">
                  <c:v>-174</c:v>
                </c:pt>
                <c:pt idx="1826">
                  <c:v>-173</c:v>
                </c:pt>
                <c:pt idx="1827">
                  <c:v>-173</c:v>
                </c:pt>
                <c:pt idx="1828">
                  <c:v>-172</c:v>
                </c:pt>
                <c:pt idx="1829">
                  <c:v>-172</c:v>
                </c:pt>
                <c:pt idx="1830">
                  <c:v>-171</c:v>
                </c:pt>
                <c:pt idx="1831">
                  <c:v>-170</c:v>
                </c:pt>
                <c:pt idx="1832">
                  <c:v>-170</c:v>
                </c:pt>
                <c:pt idx="1833">
                  <c:v>-170</c:v>
                </c:pt>
                <c:pt idx="1834">
                  <c:v>-169</c:v>
                </c:pt>
                <c:pt idx="1835">
                  <c:v>-169</c:v>
                </c:pt>
                <c:pt idx="1836">
                  <c:v>-169</c:v>
                </c:pt>
                <c:pt idx="1837">
                  <c:v>-169</c:v>
                </c:pt>
                <c:pt idx="1838">
                  <c:v>-168</c:v>
                </c:pt>
                <c:pt idx="1839">
                  <c:v>-168</c:v>
                </c:pt>
                <c:pt idx="1840">
                  <c:v>-168</c:v>
                </c:pt>
                <c:pt idx="1841">
                  <c:v>-168</c:v>
                </c:pt>
                <c:pt idx="1842">
                  <c:v>-168</c:v>
                </c:pt>
                <c:pt idx="1843">
                  <c:v>-167</c:v>
                </c:pt>
                <c:pt idx="1844">
                  <c:v>-167</c:v>
                </c:pt>
                <c:pt idx="1845">
                  <c:v>-167</c:v>
                </c:pt>
                <c:pt idx="1846">
                  <c:v>-167</c:v>
                </c:pt>
                <c:pt idx="1847">
                  <c:v>-167</c:v>
                </c:pt>
                <c:pt idx="1848">
                  <c:v>-167</c:v>
                </c:pt>
                <c:pt idx="1849">
                  <c:v>-167</c:v>
                </c:pt>
                <c:pt idx="1850">
                  <c:v>-167</c:v>
                </c:pt>
                <c:pt idx="1851">
                  <c:v>-167</c:v>
                </c:pt>
                <c:pt idx="1852">
                  <c:v>-167</c:v>
                </c:pt>
                <c:pt idx="1853">
                  <c:v>-167</c:v>
                </c:pt>
                <c:pt idx="1854">
                  <c:v>-167</c:v>
                </c:pt>
                <c:pt idx="1855">
                  <c:v>-167</c:v>
                </c:pt>
                <c:pt idx="1856">
                  <c:v>-168</c:v>
                </c:pt>
                <c:pt idx="1857">
                  <c:v>-168</c:v>
                </c:pt>
                <c:pt idx="1858">
                  <c:v>-168</c:v>
                </c:pt>
                <c:pt idx="1859">
                  <c:v>-169</c:v>
                </c:pt>
                <c:pt idx="1860">
                  <c:v>-170</c:v>
                </c:pt>
                <c:pt idx="1861">
                  <c:v>-171</c:v>
                </c:pt>
                <c:pt idx="1862">
                  <c:v>-172</c:v>
                </c:pt>
                <c:pt idx="1863">
                  <c:v>-172</c:v>
                </c:pt>
                <c:pt idx="1864">
                  <c:v>-173</c:v>
                </c:pt>
                <c:pt idx="1865">
                  <c:v>-173</c:v>
                </c:pt>
                <c:pt idx="1866">
                  <c:v>-174</c:v>
                </c:pt>
                <c:pt idx="1867">
                  <c:v>-175</c:v>
                </c:pt>
                <c:pt idx="1868">
                  <c:v>-175</c:v>
                </c:pt>
                <c:pt idx="1869">
                  <c:v>-176</c:v>
                </c:pt>
                <c:pt idx="1870">
                  <c:v>-176</c:v>
                </c:pt>
                <c:pt idx="1871">
                  <c:v>-177</c:v>
                </c:pt>
                <c:pt idx="1872">
                  <c:v>-177</c:v>
                </c:pt>
                <c:pt idx="1873">
                  <c:v>-178</c:v>
                </c:pt>
                <c:pt idx="1874">
                  <c:v>-179</c:v>
                </c:pt>
                <c:pt idx="1875">
                  <c:v>179</c:v>
                </c:pt>
                <c:pt idx="1876">
                  <c:v>179</c:v>
                </c:pt>
                <c:pt idx="1877">
                  <c:v>178</c:v>
                </c:pt>
                <c:pt idx="1878">
                  <c:v>178</c:v>
                </c:pt>
                <c:pt idx="1879">
                  <c:v>177</c:v>
                </c:pt>
                <c:pt idx="1880">
                  <c:v>177</c:v>
                </c:pt>
                <c:pt idx="1881">
                  <c:v>176</c:v>
                </c:pt>
                <c:pt idx="1882">
                  <c:v>176</c:v>
                </c:pt>
                <c:pt idx="1883">
                  <c:v>176</c:v>
                </c:pt>
                <c:pt idx="1884">
                  <c:v>175</c:v>
                </c:pt>
                <c:pt idx="1885">
                  <c:v>175</c:v>
                </c:pt>
                <c:pt idx="1886">
                  <c:v>174</c:v>
                </c:pt>
                <c:pt idx="1887">
                  <c:v>174</c:v>
                </c:pt>
                <c:pt idx="1888">
                  <c:v>173</c:v>
                </c:pt>
                <c:pt idx="1889">
                  <c:v>172</c:v>
                </c:pt>
                <c:pt idx="1890">
                  <c:v>172</c:v>
                </c:pt>
                <c:pt idx="1891">
                  <c:v>171</c:v>
                </c:pt>
                <c:pt idx="1892">
                  <c:v>170</c:v>
                </c:pt>
                <c:pt idx="1893">
                  <c:v>170</c:v>
                </c:pt>
                <c:pt idx="1894">
                  <c:v>169</c:v>
                </c:pt>
                <c:pt idx="1895">
                  <c:v>169</c:v>
                </c:pt>
                <c:pt idx="1896">
                  <c:v>168</c:v>
                </c:pt>
                <c:pt idx="1897">
                  <c:v>168</c:v>
                </c:pt>
                <c:pt idx="1898">
                  <c:v>168</c:v>
                </c:pt>
                <c:pt idx="1899">
                  <c:v>167</c:v>
                </c:pt>
                <c:pt idx="1900">
                  <c:v>167</c:v>
                </c:pt>
                <c:pt idx="1901">
                  <c:v>166</c:v>
                </c:pt>
                <c:pt idx="1902">
                  <c:v>166</c:v>
                </c:pt>
                <c:pt idx="1903">
                  <c:v>165</c:v>
                </c:pt>
                <c:pt idx="1904">
                  <c:v>165</c:v>
                </c:pt>
                <c:pt idx="1905">
                  <c:v>165</c:v>
                </c:pt>
                <c:pt idx="1906">
                  <c:v>164</c:v>
                </c:pt>
                <c:pt idx="1907">
                  <c:v>164</c:v>
                </c:pt>
                <c:pt idx="1908">
                  <c:v>164</c:v>
                </c:pt>
                <c:pt idx="1909">
                  <c:v>163</c:v>
                </c:pt>
                <c:pt idx="1910">
                  <c:v>163</c:v>
                </c:pt>
                <c:pt idx="1911">
                  <c:v>163</c:v>
                </c:pt>
                <c:pt idx="1912">
                  <c:v>162</c:v>
                </c:pt>
                <c:pt idx="1913">
                  <c:v>162</c:v>
                </c:pt>
                <c:pt idx="1914">
                  <c:v>162</c:v>
                </c:pt>
                <c:pt idx="1915">
                  <c:v>162</c:v>
                </c:pt>
                <c:pt idx="1916">
                  <c:v>162</c:v>
                </c:pt>
                <c:pt idx="1917">
                  <c:v>162</c:v>
                </c:pt>
                <c:pt idx="1918">
                  <c:v>162</c:v>
                </c:pt>
                <c:pt idx="1919">
                  <c:v>162</c:v>
                </c:pt>
                <c:pt idx="1920">
                  <c:v>162</c:v>
                </c:pt>
                <c:pt idx="1921">
                  <c:v>161</c:v>
                </c:pt>
                <c:pt idx="1922">
                  <c:v>161</c:v>
                </c:pt>
                <c:pt idx="1923">
                  <c:v>161</c:v>
                </c:pt>
                <c:pt idx="1924">
                  <c:v>161</c:v>
                </c:pt>
                <c:pt idx="1925">
                  <c:v>161</c:v>
                </c:pt>
                <c:pt idx="1926">
                  <c:v>161</c:v>
                </c:pt>
                <c:pt idx="1927">
                  <c:v>161</c:v>
                </c:pt>
                <c:pt idx="1928">
                  <c:v>161</c:v>
                </c:pt>
                <c:pt idx="1929">
                  <c:v>161</c:v>
                </c:pt>
                <c:pt idx="1930">
                  <c:v>162</c:v>
                </c:pt>
                <c:pt idx="1931">
                  <c:v>162</c:v>
                </c:pt>
                <c:pt idx="1932">
                  <c:v>163</c:v>
                </c:pt>
                <c:pt idx="1933">
                  <c:v>163</c:v>
                </c:pt>
                <c:pt idx="1934">
                  <c:v>163</c:v>
                </c:pt>
                <c:pt idx="1935">
                  <c:v>164</c:v>
                </c:pt>
                <c:pt idx="1936">
                  <c:v>164</c:v>
                </c:pt>
                <c:pt idx="1937">
                  <c:v>164</c:v>
                </c:pt>
                <c:pt idx="1938">
                  <c:v>164</c:v>
                </c:pt>
                <c:pt idx="1939">
                  <c:v>165</c:v>
                </c:pt>
                <c:pt idx="1940">
                  <c:v>165</c:v>
                </c:pt>
                <c:pt idx="1941">
                  <c:v>165</c:v>
                </c:pt>
                <c:pt idx="1942">
                  <c:v>166</c:v>
                </c:pt>
                <c:pt idx="1943">
                  <c:v>166</c:v>
                </c:pt>
                <c:pt idx="1944">
                  <c:v>167</c:v>
                </c:pt>
                <c:pt idx="1945">
                  <c:v>167</c:v>
                </c:pt>
                <c:pt idx="1946">
                  <c:v>168</c:v>
                </c:pt>
                <c:pt idx="1947">
                  <c:v>168</c:v>
                </c:pt>
                <c:pt idx="1948">
                  <c:v>169</c:v>
                </c:pt>
                <c:pt idx="1949">
                  <c:v>169</c:v>
                </c:pt>
                <c:pt idx="1950">
                  <c:v>169</c:v>
                </c:pt>
                <c:pt idx="1951">
                  <c:v>171</c:v>
                </c:pt>
                <c:pt idx="1952">
                  <c:v>171</c:v>
                </c:pt>
                <c:pt idx="1953">
                  <c:v>171</c:v>
                </c:pt>
                <c:pt idx="1954">
                  <c:v>171</c:v>
                </c:pt>
                <c:pt idx="1955">
                  <c:v>172</c:v>
                </c:pt>
                <c:pt idx="1956">
                  <c:v>172</c:v>
                </c:pt>
                <c:pt idx="1957">
                  <c:v>172</c:v>
                </c:pt>
                <c:pt idx="1958">
                  <c:v>172</c:v>
                </c:pt>
                <c:pt idx="1959">
                  <c:v>172</c:v>
                </c:pt>
                <c:pt idx="1960">
                  <c:v>172</c:v>
                </c:pt>
                <c:pt idx="1961">
                  <c:v>172</c:v>
                </c:pt>
                <c:pt idx="1962">
                  <c:v>172</c:v>
                </c:pt>
                <c:pt idx="1963">
                  <c:v>172</c:v>
                </c:pt>
                <c:pt idx="1964">
                  <c:v>172</c:v>
                </c:pt>
                <c:pt idx="1965">
                  <c:v>172</c:v>
                </c:pt>
                <c:pt idx="1966">
                  <c:v>171</c:v>
                </c:pt>
                <c:pt idx="1967">
                  <c:v>171</c:v>
                </c:pt>
                <c:pt idx="1968">
                  <c:v>171</c:v>
                </c:pt>
                <c:pt idx="1969">
                  <c:v>170</c:v>
                </c:pt>
                <c:pt idx="1970">
                  <c:v>170</c:v>
                </c:pt>
                <c:pt idx="1971">
                  <c:v>170</c:v>
                </c:pt>
                <c:pt idx="1972">
                  <c:v>170</c:v>
                </c:pt>
                <c:pt idx="1973">
                  <c:v>170</c:v>
                </c:pt>
                <c:pt idx="1974">
                  <c:v>170</c:v>
                </c:pt>
                <c:pt idx="1975">
                  <c:v>170</c:v>
                </c:pt>
                <c:pt idx="1976">
                  <c:v>170</c:v>
                </c:pt>
                <c:pt idx="1977">
                  <c:v>170</c:v>
                </c:pt>
                <c:pt idx="1978">
                  <c:v>170</c:v>
                </c:pt>
                <c:pt idx="1979">
                  <c:v>170</c:v>
                </c:pt>
                <c:pt idx="1980">
                  <c:v>170</c:v>
                </c:pt>
                <c:pt idx="1981">
                  <c:v>169</c:v>
                </c:pt>
                <c:pt idx="1982">
                  <c:v>169</c:v>
                </c:pt>
                <c:pt idx="1983">
                  <c:v>169</c:v>
                </c:pt>
                <c:pt idx="1984">
                  <c:v>169</c:v>
                </c:pt>
                <c:pt idx="1985">
                  <c:v>169</c:v>
                </c:pt>
                <c:pt idx="1986">
                  <c:v>169</c:v>
                </c:pt>
                <c:pt idx="1987">
                  <c:v>169</c:v>
                </c:pt>
                <c:pt idx="1988">
                  <c:v>169</c:v>
                </c:pt>
                <c:pt idx="1989">
                  <c:v>169</c:v>
                </c:pt>
                <c:pt idx="1990">
                  <c:v>169</c:v>
                </c:pt>
                <c:pt idx="1991">
                  <c:v>169</c:v>
                </c:pt>
                <c:pt idx="1992">
                  <c:v>168</c:v>
                </c:pt>
                <c:pt idx="1993">
                  <c:v>168</c:v>
                </c:pt>
                <c:pt idx="1994">
                  <c:v>167</c:v>
                </c:pt>
                <c:pt idx="1995">
                  <c:v>167</c:v>
                </c:pt>
                <c:pt idx="1996">
                  <c:v>167</c:v>
                </c:pt>
                <c:pt idx="1997">
                  <c:v>166</c:v>
                </c:pt>
                <c:pt idx="1998">
                  <c:v>166</c:v>
                </c:pt>
                <c:pt idx="1999">
                  <c:v>166</c:v>
                </c:pt>
                <c:pt idx="2000">
                  <c:v>165</c:v>
                </c:pt>
                <c:pt idx="2001">
                  <c:v>165</c:v>
                </c:pt>
                <c:pt idx="2002">
                  <c:v>165</c:v>
                </c:pt>
                <c:pt idx="2003">
                  <c:v>164</c:v>
                </c:pt>
                <c:pt idx="2004">
                  <c:v>164</c:v>
                </c:pt>
                <c:pt idx="2005">
                  <c:v>164</c:v>
                </c:pt>
                <c:pt idx="2006">
                  <c:v>163</c:v>
                </c:pt>
                <c:pt idx="2007">
                  <c:v>163</c:v>
                </c:pt>
                <c:pt idx="2008">
                  <c:v>163</c:v>
                </c:pt>
                <c:pt idx="2009">
                  <c:v>162</c:v>
                </c:pt>
                <c:pt idx="2010">
                  <c:v>162</c:v>
                </c:pt>
                <c:pt idx="2011">
                  <c:v>162</c:v>
                </c:pt>
                <c:pt idx="2012">
                  <c:v>161</c:v>
                </c:pt>
                <c:pt idx="2013">
                  <c:v>161</c:v>
                </c:pt>
                <c:pt idx="2014">
                  <c:v>161</c:v>
                </c:pt>
                <c:pt idx="2015">
                  <c:v>162</c:v>
                </c:pt>
                <c:pt idx="2016">
                  <c:v>162</c:v>
                </c:pt>
                <c:pt idx="2017">
                  <c:v>163</c:v>
                </c:pt>
                <c:pt idx="2018">
                  <c:v>163</c:v>
                </c:pt>
                <c:pt idx="2019">
                  <c:v>163</c:v>
                </c:pt>
                <c:pt idx="2020">
                  <c:v>164</c:v>
                </c:pt>
                <c:pt idx="2021">
                  <c:v>164</c:v>
                </c:pt>
                <c:pt idx="2022">
                  <c:v>165</c:v>
                </c:pt>
                <c:pt idx="2023">
                  <c:v>165</c:v>
                </c:pt>
                <c:pt idx="2024">
                  <c:v>165</c:v>
                </c:pt>
                <c:pt idx="2025">
                  <c:v>166</c:v>
                </c:pt>
                <c:pt idx="2026">
                  <c:v>166</c:v>
                </c:pt>
                <c:pt idx="2027">
                  <c:v>167</c:v>
                </c:pt>
                <c:pt idx="2028">
                  <c:v>167</c:v>
                </c:pt>
                <c:pt idx="2029">
                  <c:v>168</c:v>
                </c:pt>
                <c:pt idx="2030">
                  <c:v>168</c:v>
                </c:pt>
                <c:pt idx="2031">
                  <c:v>169</c:v>
                </c:pt>
                <c:pt idx="2032">
                  <c:v>169</c:v>
                </c:pt>
                <c:pt idx="2033">
                  <c:v>169</c:v>
                </c:pt>
                <c:pt idx="2034">
                  <c:v>170</c:v>
                </c:pt>
                <c:pt idx="2035">
                  <c:v>171</c:v>
                </c:pt>
                <c:pt idx="2036">
                  <c:v>171</c:v>
                </c:pt>
                <c:pt idx="2037">
                  <c:v>172</c:v>
                </c:pt>
                <c:pt idx="2038">
                  <c:v>172</c:v>
                </c:pt>
                <c:pt idx="2039">
                  <c:v>173</c:v>
                </c:pt>
                <c:pt idx="2040">
                  <c:v>173</c:v>
                </c:pt>
                <c:pt idx="2041">
                  <c:v>173</c:v>
                </c:pt>
                <c:pt idx="2042">
                  <c:v>174</c:v>
                </c:pt>
                <c:pt idx="2043">
                  <c:v>174</c:v>
                </c:pt>
                <c:pt idx="2044">
                  <c:v>174</c:v>
                </c:pt>
                <c:pt idx="2045">
                  <c:v>174</c:v>
                </c:pt>
                <c:pt idx="2046">
                  <c:v>175</c:v>
                </c:pt>
                <c:pt idx="2047">
                  <c:v>175</c:v>
                </c:pt>
                <c:pt idx="2048">
                  <c:v>175</c:v>
                </c:pt>
                <c:pt idx="2049">
                  <c:v>175</c:v>
                </c:pt>
                <c:pt idx="2050">
                  <c:v>175</c:v>
                </c:pt>
                <c:pt idx="2051">
                  <c:v>175</c:v>
                </c:pt>
                <c:pt idx="2052">
                  <c:v>175</c:v>
                </c:pt>
                <c:pt idx="2053">
                  <c:v>175</c:v>
                </c:pt>
                <c:pt idx="2054">
                  <c:v>175</c:v>
                </c:pt>
                <c:pt idx="2055">
                  <c:v>175</c:v>
                </c:pt>
                <c:pt idx="2056">
                  <c:v>175</c:v>
                </c:pt>
                <c:pt idx="2057">
                  <c:v>175</c:v>
                </c:pt>
                <c:pt idx="2058">
                  <c:v>174</c:v>
                </c:pt>
                <c:pt idx="2059">
                  <c:v>174</c:v>
                </c:pt>
                <c:pt idx="2060">
                  <c:v>174</c:v>
                </c:pt>
                <c:pt idx="2061">
                  <c:v>174</c:v>
                </c:pt>
                <c:pt idx="2062">
                  <c:v>173</c:v>
                </c:pt>
                <c:pt idx="2063">
                  <c:v>173</c:v>
                </c:pt>
                <c:pt idx="2064">
                  <c:v>173</c:v>
                </c:pt>
                <c:pt idx="2065">
                  <c:v>173</c:v>
                </c:pt>
                <c:pt idx="2066">
                  <c:v>173</c:v>
                </c:pt>
                <c:pt idx="2067">
                  <c:v>173</c:v>
                </c:pt>
                <c:pt idx="2068">
                  <c:v>173</c:v>
                </c:pt>
                <c:pt idx="2069">
                  <c:v>173</c:v>
                </c:pt>
                <c:pt idx="2070">
                  <c:v>173</c:v>
                </c:pt>
                <c:pt idx="2071">
                  <c:v>173</c:v>
                </c:pt>
                <c:pt idx="2072">
                  <c:v>172</c:v>
                </c:pt>
                <c:pt idx="2073">
                  <c:v>172</c:v>
                </c:pt>
                <c:pt idx="2074">
                  <c:v>172</c:v>
                </c:pt>
                <c:pt idx="2075">
                  <c:v>172</c:v>
                </c:pt>
                <c:pt idx="2076">
                  <c:v>172</c:v>
                </c:pt>
                <c:pt idx="2077">
                  <c:v>171</c:v>
                </c:pt>
                <c:pt idx="2078">
                  <c:v>171</c:v>
                </c:pt>
                <c:pt idx="2079">
                  <c:v>171</c:v>
                </c:pt>
                <c:pt idx="2080">
                  <c:v>171</c:v>
                </c:pt>
                <c:pt idx="2081">
                  <c:v>171</c:v>
                </c:pt>
                <c:pt idx="2082">
                  <c:v>171</c:v>
                </c:pt>
                <c:pt idx="2083">
                  <c:v>171</c:v>
                </c:pt>
                <c:pt idx="2084">
                  <c:v>171</c:v>
                </c:pt>
                <c:pt idx="2085">
                  <c:v>170</c:v>
                </c:pt>
                <c:pt idx="2086">
                  <c:v>170</c:v>
                </c:pt>
                <c:pt idx="2087">
                  <c:v>170</c:v>
                </c:pt>
                <c:pt idx="2088">
                  <c:v>170</c:v>
                </c:pt>
                <c:pt idx="2089">
                  <c:v>170</c:v>
                </c:pt>
                <c:pt idx="2090">
                  <c:v>169</c:v>
                </c:pt>
                <c:pt idx="2091">
                  <c:v>169</c:v>
                </c:pt>
                <c:pt idx="2092">
                  <c:v>168</c:v>
                </c:pt>
                <c:pt idx="2093">
                  <c:v>168</c:v>
                </c:pt>
                <c:pt idx="2094">
                  <c:v>168</c:v>
                </c:pt>
                <c:pt idx="2095">
                  <c:v>167</c:v>
                </c:pt>
                <c:pt idx="2096">
                  <c:v>167</c:v>
                </c:pt>
                <c:pt idx="2097">
                  <c:v>166</c:v>
                </c:pt>
                <c:pt idx="2098">
                  <c:v>166</c:v>
                </c:pt>
                <c:pt idx="2099">
                  <c:v>165</c:v>
                </c:pt>
                <c:pt idx="2100">
                  <c:v>165</c:v>
                </c:pt>
                <c:pt idx="2101">
                  <c:v>165</c:v>
                </c:pt>
                <c:pt idx="2102">
                  <c:v>164</c:v>
                </c:pt>
                <c:pt idx="2103">
                  <c:v>164</c:v>
                </c:pt>
                <c:pt idx="2104">
                  <c:v>164</c:v>
                </c:pt>
                <c:pt idx="2105">
                  <c:v>164</c:v>
                </c:pt>
                <c:pt idx="2106">
                  <c:v>164</c:v>
                </c:pt>
                <c:pt idx="2107">
                  <c:v>164</c:v>
                </c:pt>
                <c:pt idx="2108">
                  <c:v>164</c:v>
                </c:pt>
                <c:pt idx="2109">
                  <c:v>164</c:v>
                </c:pt>
                <c:pt idx="2110">
                  <c:v>165</c:v>
                </c:pt>
                <c:pt idx="2111">
                  <c:v>165</c:v>
                </c:pt>
                <c:pt idx="2112">
                  <c:v>166</c:v>
                </c:pt>
                <c:pt idx="2113">
                  <c:v>167</c:v>
                </c:pt>
                <c:pt idx="2114">
                  <c:v>167</c:v>
                </c:pt>
                <c:pt idx="2115">
                  <c:v>167</c:v>
                </c:pt>
                <c:pt idx="2116">
                  <c:v>168</c:v>
                </c:pt>
                <c:pt idx="2117">
                  <c:v>168</c:v>
                </c:pt>
                <c:pt idx="2118">
                  <c:v>168</c:v>
                </c:pt>
                <c:pt idx="2119">
                  <c:v>169</c:v>
                </c:pt>
                <c:pt idx="2120">
                  <c:v>169</c:v>
                </c:pt>
                <c:pt idx="2121">
                  <c:v>170</c:v>
                </c:pt>
                <c:pt idx="2122">
                  <c:v>170</c:v>
                </c:pt>
                <c:pt idx="2123">
                  <c:v>171</c:v>
                </c:pt>
                <c:pt idx="2124">
                  <c:v>171</c:v>
                </c:pt>
                <c:pt idx="2125">
                  <c:v>172</c:v>
                </c:pt>
                <c:pt idx="2126">
                  <c:v>172</c:v>
                </c:pt>
                <c:pt idx="2127">
                  <c:v>173</c:v>
                </c:pt>
                <c:pt idx="2128">
                  <c:v>173</c:v>
                </c:pt>
                <c:pt idx="2129">
                  <c:v>173</c:v>
                </c:pt>
                <c:pt idx="2130">
                  <c:v>174</c:v>
                </c:pt>
                <c:pt idx="2131">
                  <c:v>175</c:v>
                </c:pt>
                <c:pt idx="2132">
                  <c:v>175</c:v>
                </c:pt>
                <c:pt idx="2133">
                  <c:v>175</c:v>
                </c:pt>
                <c:pt idx="2134">
                  <c:v>176</c:v>
                </c:pt>
                <c:pt idx="2135">
                  <c:v>176</c:v>
                </c:pt>
                <c:pt idx="2136">
                  <c:v>176</c:v>
                </c:pt>
                <c:pt idx="2137">
                  <c:v>176</c:v>
                </c:pt>
                <c:pt idx="2138">
                  <c:v>177</c:v>
                </c:pt>
                <c:pt idx="2139">
                  <c:v>177</c:v>
                </c:pt>
                <c:pt idx="2140">
                  <c:v>177</c:v>
                </c:pt>
                <c:pt idx="2141">
                  <c:v>177</c:v>
                </c:pt>
                <c:pt idx="2142">
                  <c:v>177</c:v>
                </c:pt>
                <c:pt idx="2143">
                  <c:v>177</c:v>
                </c:pt>
                <c:pt idx="2144">
                  <c:v>177</c:v>
                </c:pt>
                <c:pt idx="2145">
                  <c:v>176</c:v>
                </c:pt>
                <c:pt idx="2146">
                  <c:v>176</c:v>
                </c:pt>
                <c:pt idx="2147">
                  <c:v>176</c:v>
                </c:pt>
                <c:pt idx="2148">
                  <c:v>176</c:v>
                </c:pt>
                <c:pt idx="2149">
                  <c:v>176</c:v>
                </c:pt>
                <c:pt idx="2150">
                  <c:v>176</c:v>
                </c:pt>
                <c:pt idx="2151">
                  <c:v>176</c:v>
                </c:pt>
                <c:pt idx="2152">
                  <c:v>175</c:v>
                </c:pt>
                <c:pt idx="2153">
                  <c:v>175</c:v>
                </c:pt>
                <c:pt idx="2154">
                  <c:v>175</c:v>
                </c:pt>
                <c:pt idx="2155">
                  <c:v>175</c:v>
                </c:pt>
                <c:pt idx="2156">
                  <c:v>175</c:v>
                </c:pt>
                <c:pt idx="2157">
                  <c:v>175</c:v>
                </c:pt>
                <c:pt idx="2158">
                  <c:v>175</c:v>
                </c:pt>
                <c:pt idx="2159">
                  <c:v>175</c:v>
                </c:pt>
                <c:pt idx="2160">
                  <c:v>176</c:v>
                </c:pt>
                <c:pt idx="2161">
                  <c:v>176</c:v>
                </c:pt>
                <c:pt idx="2162">
                  <c:v>176</c:v>
                </c:pt>
                <c:pt idx="2163">
                  <c:v>175</c:v>
                </c:pt>
                <c:pt idx="2164">
                  <c:v>175</c:v>
                </c:pt>
                <c:pt idx="2165">
                  <c:v>175</c:v>
                </c:pt>
                <c:pt idx="2166">
                  <c:v>175</c:v>
                </c:pt>
                <c:pt idx="2167">
                  <c:v>175</c:v>
                </c:pt>
                <c:pt idx="2168">
                  <c:v>175</c:v>
                </c:pt>
                <c:pt idx="2169">
                  <c:v>175</c:v>
                </c:pt>
                <c:pt idx="2170">
                  <c:v>174</c:v>
                </c:pt>
                <c:pt idx="2171">
                  <c:v>174</c:v>
                </c:pt>
                <c:pt idx="2172">
                  <c:v>174</c:v>
                </c:pt>
                <c:pt idx="2173">
                  <c:v>174</c:v>
                </c:pt>
                <c:pt idx="2174">
                  <c:v>173</c:v>
                </c:pt>
                <c:pt idx="2175">
                  <c:v>173</c:v>
                </c:pt>
                <c:pt idx="2176">
                  <c:v>173</c:v>
                </c:pt>
                <c:pt idx="2177">
                  <c:v>172</c:v>
                </c:pt>
                <c:pt idx="2178">
                  <c:v>172</c:v>
                </c:pt>
                <c:pt idx="2179">
                  <c:v>172</c:v>
                </c:pt>
                <c:pt idx="2180">
                  <c:v>172</c:v>
                </c:pt>
                <c:pt idx="2181">
                  <c:v>172</c:v>
                </c:pt>
                <c:pt idx="2182">
                  <c:v>171</c:v>
                </c:pt>
                <c:pt idx="2183">
                  <c:v>171</c:v>
                </c:pt>
                <c:pt idx="2184">
                  <c:v>171</c:v>
                </c:pt>
                <c:pt idx="2185">
                  <c:v>171</c:v>
                </c:pt>
                <c:pt idx="2186">
                  <c:v>170</c:v>
                </c:pt>
                <c:pt idx="2187">
                  <c:v>170</c:v>
                </c:pt>
                <c:pt idx="2188">
                  <c:v>170</c:v>
                </c:pt>
                <c:pt idx="2189">
                  <c:v>169</c:v>
                </c:pt>
                <c:pt idx="2190">
                  <c:v>169</c:v>
                </c:pt>
                <c:pt idx="2191">
                  <c:v>169</c:v>
                </c:pt>
                <c:pt idx="2192">
                  <c:v>168</c:v>
                </c:pt>
                <c:pt idx="2193">
                  <c:v>168</c:v>
                </c:pt>
                <c:pt idx="2194">
                  <c:v>168</c:v>
                </c:pt>
                <c:pt idx="2195">
                  <c:v>167</c:v>
                </c:pt>
                <c:pt idx="2196">
                  <c:v>167</c:v>
                </c:pt>
                <c:pt idx="2197">
                  <c:v>167</c:v>
                </c:pt>
                <c:pt idx="2198">
                  <c:v>168</c:v>
                </c:pt>
                <c:pt idx="2199">
                  <c:v>168</c:v>
                </c:pt>
                <c:pt idx="2200">
                  <c:v>169</c:v>
                </c:pt>
                <c:pt idx="2201">
                  <c:v>170</c:v>
                </c:pt>
                <c:pt idx="2202">
                  <c:v>170</c:v>
                </c:pt>
                <c:pt idx="2203">
                  <c:v>171</c:v>
                </c:pt>
                <c:pt idx="2204">
                  <c:v>171</c:v>
                </c:pt>
                <c:pt idx="2205">
                  <c:v>171</c:v>
                </c:pt>
                <c:pt idx="2206">
                  <c:v>172</c:v>
                </c:pt>
                <c:pt idx="2207">
                  <c:v>172</c:v>
                </c:pt>
                <c:pt idx="2208">
                  <c:v>172</c:v>
                </c:pt>
                <c:pt idx="2209">
                  <c:v>173</c:v>
                </c:pt>
                <c:pt idx="2210">
                  <c:v>174</c:v>
                </c:pt>
                <c:pt idx="2211">
                  <c:v>174</c:v>
                </c:pt>
                <c:pt idx="2212">
                  <c:v>175</c:v>
                </c:pt>
                <c:pt idx="2213">
                  <c:v>175</c:v>
                </c:pt>
                <c:pt idx="2214">
                  <c:v>176</c:v>
                </c:pt>
                <c:pt idx="2215">
                  <c:v>176</c:v>
                </c:pt>
                <c:pt idx="2216">
                  <c:v>177</c:v>
                </c:pt>
                <c:pt idx="2217">
                  <c:v>177</c:v>
                </c:pt>
                <c:pt idx="2218">
                  <c:v>178</c:v>
                </c:pt>
                <c:pt idx="2219">
                  <c:v>178</c:v>
                </c:pt>
                <c:pt idx="2220">
                  <c:v>179</c:v>
                </c:pt>
                <c:pt idx="2221">
                  <c:v>179</c:v>
                </c:pt>
                <c:pt idx="2222">
                  <c:v>-179</c:v>
                </c:pt>
                <c:pt idx="2223">
                  <c:v>-179</c:v>
                </c:pt>
                <c:pt idx="2224">
                  <c:v>-179</c:v>
                </c:pt>
                <c:pt idx="2225">
                  <c:v>-179</c:v>
                </c:pt>
                <c:pt idx="2226">
                  <c:v>-178</c:v>
                </c:pt>
                <c:pt idx="2227">
                  <c:v>-178</c:v>
                </c:pt>
                <c:pt idx="2228">
                  <c:v>-178</c:v>
                </c:pt>
                <c:pt idx="2229">
                  <c:v>-178</c:v>
                </c:pt>
                <c:pt idx="2230">
                  <c:v>-178</c:v>
                </c:pt>
                <c:pt idx="2231">
                  <c:v>-178</c:v>
                </c:pt>
                <c:pt idx="2232">
                  <c:v>-178</c:v>
                </c:pt>
                <c:pt idx="2233">
                  <c:v>-178</c:v>
                </c:pt>
                <c:pt idx="2234">
                  <c:v>-178</c:v>
                </c:pt>
                <c:pt idx="2235">
                  <c:v>-178</c:v>
                </c:pt>
                <c:pt idx="2236">
                  <c:v>-178</c:v>
                </c:pt>
                <c:pt idx="2237">
                  <c:v>-178</c:v>
                </c:pt>
                <c:pt idx="2238">
                  <c:v>-179</c:v>
                </c:pt>
                <c:pt idx="2239">
                  <c:v>-179</c:v>
                </c:pt>
                <c:pt idx="2240">
                  <c:v>-179</c:v>
                </c:pt>
                <c:pt idx="2241">
                  <c:v>-179</c:v>
                </c:pt>
                <c:pt idx="2242">
                  <c:v>179</c:v>
                </c:pt>
                <c:pt idx="2243">
                  <c:v>-179</c:v>
                </c:pt>
                <c:pt idx="2244">
                  <c:v>-179</c:v>
                </c:pt>
                <c:pt idx="2245">
                  <c:v>-179</c:v>
                </c:pt>
                <c:pt idx="2246">
                  <c:v>-179</c:v>
                </c:pt>
                <c:pt idx="2247">
                  <c:v>-179</c:v>
                </c:pt>
                <c:pt idx="2248">
                  <c:v>179</c:v>
                </c:pt>
                <c:pt idx="2249">
                  <c:v>179</c:v>
                </c:pt>
                <c:pt idx="2250">
                  <c:v>179</c:v>
                </c:pt>
                <c:pt idx="2251">
                  <c:v>179</c:v>
                </c:pt>
                <c:pt idx="2252">
                  <c:v>179</c:v>
                </c:pt>
                <c:pt idx="2253">
                  <c:v>179</c:v>
                </c:pt>
                <c:pt idx="2254">
                  <c:v>179</c:v>
                </c:pt>
                <c:pt idx="2255">
                  <c:v>179</c:v>
                </c:pt>
                <c:pt idx="2256">
                  <c:v>179</c:v>
                </c:pt>
                <c:pt idx="2257">
                  <c:v>178</c:v>
                </c:pt>
                <c:pt idx="2258">
                  <c:v>178</c:v>
                </c:pt>
                <c:pt idx="2259">
                  <c:v>178</c:v>
                </c:pt>
                <c:pt idx="2260">
                  <c:v>178</c:v>
                </c:pt>
                <c:pt idx="2261">
                  <c:v>178</c:v>
                </c:pt>
                <c:pt idx="2262">
                  <c:v>178</c:v>
                </c:pt>
                <c:pt idx="2263">
                  <c:v>177</c:v>
                </c:pt>
                <c:pt idx="2264">
                  <c:v>177</c:v>
                </c:pt>
                <c:pt idx="2265">
                  <c:v>177</c:v>
                </c:pt>
                <c:pt idx="2266">
                  <c:v>176</c:v>
                </c:pt>
                <c:pt idx="2267">
                  <c:v>176</c:v>
                </c:pt>
                <c:pt idx="2268">
                  <c:v>176</c:v>
                </c:pt>
                <c:pt idx="2269">
                  <c:v>175</c:v>
                </c:pt>
                <c:pt idx="2270">
                  <c:v>175</c:v>
                </c:pt>
                <c:pt idx="2271">
                  <c:v>174</c:v>
                </c:pt>
                <c:pt idx="2272">
                  <c:v>174</c:v>
                </c:pt>
                <c:pt idx="2273">
                  <c:v>174</c:v>
                </c:pt>
                <c:pt idx="2274">
                  <c:v>174</c:v>
                </c:pt>
                <c:pt idx="2275">
                  <c:v>174</c:v>
                </c:pt>
                <c:pt idx="2276">
                  <c:v>174</c:v>
                </c:pt>
                <c:pt idx="2277">
                  <c:v>173</c:v>
                </c:pt>
                <c:pt idx="2278">
                  <c:v>173</c:v>
                </c:pt>
                <c:pt idx="2279">
                  <c:v>173</c:v>
                </c:pt>
                <c:pt idx="2280">
                  <c:v>173</c:v>
                </c:pt>
                <c:pt idx="2281">
                  <c:v>173</c:v>
                </c:pt>
                <c:pt idx="2282">
                  <c:v>173</c:v>
                </c:pt>
                <c:pt idx="2283">
                  <c:v>172</c:v>
                </c:pt>
                <c:pt idx="2284">
                  <c:v>172</c:v>
                </c:pt>
                <c:pt idx="2285">
                  <c:v>172</c:v>
                </c:pt>
                <c:pt idx="2286">
                  <c:v>171</c:v>
                </c:pt>
                <c:pt idx="2287">
                  <c:v>171</c:v>
                </c:pt>
                <c:pt idx="2288">
                  <c:v>171</c:v>
                </c:pt>
                <c:pt idx="2289">
                  <c:v>171</c:v>
                </c:pt>
                <c:pt idx="2290">
                  <c:v>171</c:v>
                </c:pt>
                <c:pt idx="2291">
                  <c:v>172</c:v>
                </c:pt>
                <c:pt idx="2292">
                  <c:v>173</c:v>
                </c:pt>
                <c:pt idx="2293">
                  <c:v>173</c:v>
                </c:pt>
                <c:pt idx="2294">
                  <c:v>174</c:v>
                </c:pt>
                <c:pt idx="2295">
                  <c:v>175</c:v>
                </c:pt>
                <c:pt idx="2296">
                  <c:v>175</c:v>
                </c:pt>
                <c:pt idx="2297">
                  <c:v>175</c:v>
                </c:pt>
                <c:pt idx="2298">
                  <c:v>176</c:v>
                </c:pt>
                <c:pt idx="2299">
                  <c:v>176</c:v>
                </c:pt>
                <c:pt idx="2300">
                  <c:v>176</c:v>
                </c:pt>
                <c:pt idx="2301">
                  <c:v>177</c:v>
                </c:pt>
                <c:pt idx="2302">
                  <c:v>177</c:v>
                </c:pt>
                <c:pt idx="2303">
                  <c:v>178</c:v>
                </c:pt>
                <c:pt idx="2304">
                  <c:v>178</c:v>
                </c:pt>
                <c:pt idx="2305">
                  <c:v>179</c:v>
                </c:pt>
                <c:pt idx="2306">
                  <c:v>179</c:v>
                </c:pt>
                <c:pt idx="2307">
                  <c:v>-179</c:v>
                </c:pt>
                <c:pt idx="2308">
                  <c:v>-179</c:v>
                </c:pt>
                <c:pt idx="2309">
                  <c:v>-178</c:v>
                </c:pt>
                <c:pt idx="2310">
                  <c:v>-178</c:v>
                </c:pt>
                <c:pt idx="2311">
                  <c:v>-177</c:v>
                </c:pt>
                <c:pt idx="2312">
                  <c:v>-177</c:v>
                </c:pt>
                <c:pt idx="2313">
                  <c:v>-177</c:v>
                </c:pt>
                <c:pt idx="2314">
                  <c:v>-176</c:v>
                </c:pt>
                <c:pt idx="2315">
                  <c:v>-176</c:v>
                </c:pt>
                <c:pt idx="2316">
                  <c:v>-176</c:v>
                </c:pt>
                <c:pt idx="2317">
                  <c:v>-176</c:v>
                </c:pt>
                <c:pt idx="2318">
                  <c:v>-175</c:v>
                </c:pt>
                <c:pt idx="2319">
                  <c:v>-175</c:v>
                </c:pt>
                <c:pt idx="2320">
                  <c:v>-175</c:v>
                </c:pt>
                <c:pt idx="2321">
                  <c:v>-175</c:v>
                </c:pt>
                <c:pt idx="2322">
                  <c:v>-175</c:v>
                </c:pt>
                <c:pt idx="2323">
                  <c:v>-175</c:v>
                </c:pt>
                <c:pt idx="2324">
                  <c:v>-175</c:v>
                </c:pt>
                <c:pt idx="2325">
                  <c:v>-175</c:v>
                </c:pt>
                <c:pt idx="2326">
                  <c:v>-175</c:v>
                </c:pt>
                <c:pt idx="2327">
                  <c:v>-175</c:v>
                </c:pt>
                <c:pt idx="2328">
                  <c:v>-175</c:v>
                </c:pt>
                <c:pt idx="2329">
                  <c:v>-175</c:v>
                </c:pt>
                <c:pt idx="2330">
                  <c:v>-175</c:v>
                </c:pt>
                <c:pt idx="2331">
                  <c:v>-176</c:v>
                </c:pt>
                <c:pt idx="2332">
                  <c:v>-176</c:v>
                </c:pt>
                <c:pt idx="2333">
                  <c:v>-176</c:v>
                </c:pt>
                <c:pt idx="2334">
                  <c:v>-177</c:v>
                </c:pt>
                <c:pt idx="2335">
                  <c:v>-177</c:v>
                </c:pt>
                <c:pt idx="2336">
                  <c:v>-177</c:v>
                </c:pt>
                <c:pt idx="2337">
                  <c:v>-177</c:v>
                </c:pt>
                <c:pt idx="2338">
                  <c:v>-176</c:v>
                </c:pt>
                <c:pt idx="2339">
                  <c:v>-176</c:v>
                </c:pt>
                <c:pt idx="2340">
                  <c:v>-176</c:v>
                </c:pt>
                <c:pt idx="2341">
                  <c:v>-176</c:v>
                </c:pt>
                <c:pt idx="2342">
                  <c:v>-177</c:v>
                </c:pt>
                <c:pt idx="2343">
                  <c:v>-177</c:v>
                </c:pt>
                <c:pt idx="2344">
                  <c:v>-177</c:v>
                </c:pt>
                <c:pt idx="2345">
                  <c:v>-177</c:v>
                </c:pt>
                <c:pt idx="2346">
                  <c:v>-177</c:v>
                </c:pt>
                <c:pt idx="2347">
                  <c:v>-177</c:v>
                </c:pt>
                <c:pt idx="2348">
                  <c:v>-177</c:v>
                </c:pt>
                <c:pt idx="2349">
                  <c:v>-178</c:v>
                </c:pt>
                <c:pt idx="2350">
                  <c:v>-178</c:v>
                </c:pt>
                <c:pt idx="2351">
                  <c:v>-178</c:v>
                </c:pt>
                <c:pt idx="2352">
                  <c:v>-178</c:v>
                </c:pt>
                <c:pt idx="2353">
                  <c:v>-178</c:v>
                </c:pt>
                <c:pt idx="2354">
                  <c:v>-178</c:v>
                </c:pt>
                <c:pt idx="2355">
                  <c:v>-178</c:v>
                </c:pt>
                <c:pt idx="2356">
                  <c:v>-178</c:v>
                </c:pt>
                <c:pt idx="2357">
                  <c:v>-179</c:v>
                </c:pt>
                <c:pt idx="2358">
                  <c:v>-179</c:v>
                </c:pt>
                <c:pt idx="2359">
                  <c:v>-179</c:v>
                </c:pt>
                <c:pt idx="2360">
                  <c:v>-179</c:v>
                </c:pt>
                <c:pt idx="2361">
                  <c:v>-179</c:v>
                </c:pt>
                <c:pt idx="2362">
                  <c:v>-179</c:v>
                </c:pt>
                <c:pt idx="2363">
                  <c:v>-179</c:v>
                </c:pt>
                <c:pt idx="2364">
                  <c:v>179</c:v>
                </c:pt>
                <c:pt idx="2365">
                  <c:v>179</c:v>
                </c:pt>
                <c:pt idx="2366">
                  <c:v>179</c:v>
                </c:pt>
                <c:pt idx="2367">
                  <c:v>179</c:v>
                </c:pt>
                <c:pt idx="2368">
                  <c:v>179</c:v>
                </c:pt>
                <c:pt idx="2369">
                  <c:v>179</c:v>
                </c:pt>
                <c:pt idx="2370">
                  <c:v>179</c:v>
                </c:pt>
                <c:pt idx="2371">
                  <c:v>179</c:v>
                </c:pt>
                <c:pt idx="2372">
                  <c:v>179</c:v>
                </c:pt>
                <c:pt idx="2373">
                  <c:v>179</c:v>
                </c:pt>
                <c:pt idx="2374">
                  <c:v>179</c:v>
                </c:pt>
                <c:pt idx="2375">
                  <c:v>179</c:v>
                </c:pt>
                <c:pt idx="2376">
                  <c:v>179</c:v>
                </c:pt>
                <c:pt idx="2377">
                  <c:v>179</c:v>
                </c:pt>
                <c:pt idx="2378">
                  <c:v>178</c:v>
                </c:pt>
                <c:pt idx="2379">
                  <c:v>178</c:v>
                </c:pt>
                <c:pt idx="2380">
                  <c:v>178</c:v>
                </c:pt>
                <c:pt idx="2381">
                  <c:v>178</c:v>
                </c:pt>
                <c:pt idx="2382">
                  <c:v>178</c:v>
                </c:pt>
                <c:pt idx="2383">
                  <c:v>178</c:v>
                </c:pt>
                <c:pt idx="2384">
                  <c:v>178</c:v>
                </c:pt>
                <c:pt idx="2385">
                  <c:v>178</c:v>
                </c:pt>
                <c:pt idx="2386">
                  <c:v>178</c:v>
                </c:pt>
                <c:pt idx="2387">
                  <c:v>178</c:v>
                </c:pt>
                <c:pt idx="2388">
                  <c:v>178</c:v>
                </c:pt>
                <c:pt idx="2389">
                  <c:v>178</c:v>
                </c:pt>
                <c:pt idx="2390">
                  <c:v>178</c:v>
                </c:pt>
                <c:pt idx="2391">
                  <c:v>178</c:v>
                </c:pt>
                <c:pt idx="2392">
                  <c:v>178</c:v>
                </c:pt>
                <c:pt idx="2393">
                  <c:v>178</c:v>
                </c:pt>
                <c:pt idx="2394">
                  <c:v>178</c:v>
                </c:pt>
                <c:pt idx="2395">
                  <c:v>178</c:v>
                </c:pt>
                <c:pt idx="2396">
                  <c:v>179</c:v>
                </c:pt>
                <c:pt idx="2397">
                  <c:v>179</c:v>
                </c:pt>
                <c:pt idx="2398">
                  <c:v>179</c:v>
                </c:pt>
                <c:pt idx="2399">
                  <c:v>179</c:v>
                </c:pt>
                <c:pt idx="2400">
                  <c:v>179</c:v>
                </c:pt>
                <c:pt idx="2401">
                  <c:v>-179</c:v>
                </c:pt>
                <c:pt idx="2402">
                  <c:v>-179</c:v>
                </c:pt>
                <c:pt idx="2403">
                  <c:v>-179</c:v>
                </c:pt>
                <c:pt idx="2404">
                  <c:v>-179</c:v>
                </c:pt>
                <c:pt idx="2405">
                  <c:v>-178</c:v>
                </c:pt>
                <c:pt idx="2406">
                  <c:v>-178</c:v>
                </c:pt>
                <c:pt idx="2407">
                  <c:v>-178</c:v>
                </c:pt>
                <c:pt idx="2408">
                  <c:v>-177</c:v>
                </c:pt>
                <c:pt idx="2409">
                  <c:v>-177</c:v>
                </c:pt>
                <c:pt idx="2410">
                  <c:v>-177</c:v>
                </c:pt>
                <c:pt idx="2411">
                  <c:v>-176</c:v>
                </c:pt>
                <c:pt idx="2412">
                  <c:v>-176</c:v>
                </c:pt>
                <c:pt idx="2413">
                  <c:v>-176</c:v>
                </c:pt>
                <c:pt idx="2414">
                  <c:v>-176</c:v>
                </c:pt>
                <c:pt idx="2415">
                  <c:v>-175</c:v>
                </c:pt>
                <c:pt idx="2416">
                  <c:v>-175</c:v>
                </c:pt>
                <c:pt idx="2417">
                  <c:v>-175</c:v>
                </c:pt>
                <c:pt idx="2418">
                  <c:v>-175</c:v>
                </c:pt>
                <c:pt idx="2419">
                  <c:v>-174</c:v>
                </c:pt>
                <c:pt idx="2420">
                  <c:v>-174</c:v>
                </c:pt>
                <c:pt idx="2421">
                  <c:v>-174</c:v>
                </c:pt>
                <c:pt idx="2422">
                  <c:v>-174</c:v>
                </c:pt>
                <c:pt idx="2423">
                  <c:v>-173</c:v>
                </c:pt>
                <c:pt idx="2424">
                  <c:v>-173</c:v>
                </c:pt>
                <c:pt idx="2425">
                  <c:v>-173</c:v>
                </c:pt>
                <c:pt idx="2426">
                  <c:v>-173</c:v>
                </c:pt>
                <c:pt idx="2427">
                  <c:v>-173</c:v>
                </c:pt>
                <c:pt idx="2428">
                  <c:v>-173</c:v>
                </c:pt>
                <c:pt idx="2429">
                  <c:v>-173</c:v>
                </c:pt>
                <c:pt idx="2430">
                  <c:v>-173</c:v>
                </c:pt>
                <c:pt idx="2431">
                  <c:v>-173</c:v>
                </c:pt>
                <c:pt idx="2432">
                  <c:v>-173</c:v>
                </c:pt>
                <c:pt idx="2433">
                  <c:v>-173</c:v>
                </c:pt>
                <c:pt idx="2434">
                  <c:v>-173</c:v>
                </c:pt>
                <c:pt idx="2435">
                  <c:v>-173</c:v>
                </c:pt>
                <c:pt idx="2436">
                  <c:v>-173</c:v>
                </c:pt>
                <c:pt idx="2437">
                  <c:v>-173</c:v>
                </c:pt>
                <c:pt idx="2438">
                  <c:v>-174</c:v>
                </c:pt>
                <c:pt idx="2439">
                  <c:v>-174</c:v>
                </c:pt>
                <c:pt idx="2440">
                  <c:v>-174</c:v>
                </c:pt>
                <c:pt idx="2441">
                  <c:v>-174</c:v>
                </c:pt>
                <c:pt idx="2442">
                  <c:v>-174</c:v>
                </c:pt>
                <c:pt idx="2443">
                  <c:v>-174</c:v>
                </c:pt>
                <c:pt idx="2444">
                  <c:v>-175</c:v>
                </c:pt>
                <c:pt idx="2445">
                  <c:v>-175</c:v>
                </c:pt>
                <c:pt idx="2446">
                  <c:v>-176</c:v>
                </c:pt>
                <c:pt idx="2447">
                  <c:v>-176</c:v>
                </c:pt>
                <c:pt idx="2448">
                  <c:v>-177</c:v>
                </c:pt>
                <c:pt idx="2449">
                  <c:v>-177</c:v>
                </c:pt>
                <c:pt idx="2450">
                  <c:v>-178</c:v>
                </c:pt>
                <c:pt idx="2451">
                  <c:v>-178</c:v>
                </c:pt>
                <c:pt idx="2452">
                  <c:v>-179</c:v>
                </c:pt>
                <c:pt idx="2453">
                  <c:v>-179</c:v>
                </c:pt>
                <c:pt idx="2454">
                  <c:v>179</c:v>
                </c:pt>
                <c:pt idx="2455">
                  <c:v>179</c:v>
                </c:pt>
                <c:pt idx="2456">
                  <c:v>179</c:v>
                </c:pt>
                <c:pt idx="2457">
                  <c:v>179</c:v>
                </c:pt>
                <c:pt idx="2458">
                  <c:v>179</c:v>
                </c:pt>
                <c:pt idx="2459">
                  <c:v>179</c:v>
                </c:pt>
                <c:pt idx="2460">
                  <c:v>178</c:v>
                </c:pt>
                <c:pt idx="2461">
                  <c:v>178</c:v>
                </c:pt>
                <c:pt idx="2462">
                  <c:v>178</c:v>
                </c:pt>
                <c:pt idx="2463">
                  <c:v>178</c:v>
                </c:pt>
                <c:pt idx="2464">
                  <c:v>177</c:v>
                </c:pt>
                <c:pt idx="2465">
                  <c:v>177</c:v>
                </c:pt>
                <c:pt idx="2466">
                  <c:v>177</c:v>
                </c:pt>
                <c:pt idx="2467">
                  <c:v>177</c:v>
                </c:pt>
                <c:pt idx="2468">
                  <c:v>177</c:v>
                </c:pt>
                <c:pt idx="2469">
                  <c:v>177</c:v>
                </c:pt>
                <c:pt idx="2470">
                  <c:v>176</c:v>
                </c:pt>
                <c:pt idx="2471">
                  <c:v>176</c:v>
                </c:pt>
                <c:pt idx="2472">
                  <c:v>176</c:v>
                </c:pt>
                <c:pt idx="2473">
                  <c:v>175</c:v>
                </c:pt>
                <c:pt idx="2474">
                  <c:v>175</c:v>
                </c:pt>
                <c:pt idx="2475">
                  <c:v>175</c:v>
                </c:pt>
                <c:pt idx="2476">
                  <c:v>174</c:v>
                </c:pt>
                <c:pt idx="2477">
                  <c:v>174</c:v>
                </c:pt>
                <c:pt idx="2478">
                  <c:v>173</c:v>
                </c:pt>
                <c:pt idx="2479">
                  <c:v>173</c:v>
                </c:pt>
                <c:pt idx="2480">
                  <c:v>172</c:v>
                </c:pt>
                <c:pt idx="2481">
                  <c:v>172</c:v>
                </c:pt>
                <c:pt idx="2482">
                  <c:v>172</c:v>
                </c:pt>
                <c:pt idx="2483">
                  <c:v>171</c:v>
                </c:pt>
                <c:pt idx="2484">
                  <c:v>171</c:v>
                </c:pt>
                <c:pt idx="2485">
                  <c:v>171</c:v>
                </c:pt>
                <c:pt idx="2486">
                  <c:v>170</c:v>
                </c:pt>
                <c:pt idx="2487">
                  <c:v>170</c:v>
                </c:pt>
                <c:pt idx="2488">
                  <c:v>170</c:v>
                </c:pt>
                <c:pt idx="2489">
                  <c:v>169</c:v>
                </c:pt>
                <c:pt idx="2490">
                  <c:v>169</c:v>
                </c:pt>
                <c:pt idx="2491">
                  <c:v>169</c:v>
                </c:pt>
                <c:pt idx="2492">
                  <c:v>168</c:v>
                </c:pt>
                <c:pt idx="2493">
                  <c:v>168</c:v>
                </c:pt>
                <c:pt idx="2494">
                  <c:v>167</c:v>
                </c:pt>
                <c:pt idx="2495">
                  <c:v>167</c:v>
                </c:pt>
                <c:pt idx="2496">
                  <c:v>167</c:v>
                </c:pt>
                <c:pt idx="2497">
                  <c:v>166</c:v>
                </c:pt>
                <c:pt idx="2498">
                  <c:v>166</c:v>
                </c:pt>
                <c:pt idx="2499">
                  <c:v>166</c:v>
                </c:pt>
                <c:pt idx="2500">
                  <c:v>165</c:v>
                </c:pt>
                <c:pt idx="2501">
                  <c:v>165</c:v>
                </c:pt>
                <c:pt idx="2502">
                  <c:v>165</c:v>
                </c:pt>
                <c:pt idx="2503">
                  <c:v>165</c:v>
                </c:pt>
                <c:pt idx="2504">
                  <c:v>166</c:v>
                </c:pt>
                <c:pt idx="2505">
                  <c:v>166</c:v>
                </c:pt>
                <c:pt idx="2506">
                  <c:v>166</c:v>
                </c:pt>
                <c:pt idx="2507">
                  <c:v>167</c:v>
                </c:pt>
                <c:pt idx="2508">
                  <c:v>167</c:v>
                </c:pt>
                <c:pt idx="2509">
                  <c:v>168</c:v>
                </c:pt>
                <c:pt idx="2510">
                  <c:v>169</c:v>
                </c:pt>
                <c:pt idx="2511">
                  <c:v>169</c:v>
                </c:pt>
                <c:pt idx="2512">
                  <c:v>170</c:v>
                </c:pt>
                <c:pt idx="2513">
                  <c:v>170</c:v>
                </c:pt>
                <c:pt idx="2514">
                  <c:v>170</c:v>
                </c:pt>
                <c:pt idx="2515">
                  <c:v>171</c:v>
                </c:pt>
                <c:pt idx="2516">
                  <c:v>171</c:v>
                </c:pt>
                <c:pt idx="2517">
                  <c:v>172</c:v>
                </c:pt>
                <c:pt idx="2518">
                  <c:v>172</c:v>
                </c:pt>
                <c:pt idx="2519">
                  <c:v>173</c:v>
                </c:pt>
                <c:pt idx="2520">
                  <c:v>173</c:v>
                </c:pt>
                <c:pt idx="2521">
                  <c:v>174</c:v>
                </c:pt>
                <c:pt idx="2522">
                  <c:v>175</c:v>
                </c:pt>
                <c:pt idx="2523">
                  <c:v>175</c:v>
                </c:pt>
                <c:pt idx="2524">
                  <c:v>176</c:v>
                </c:pt>
                <c:pt idx="2525">
                  <c:v>177</c:v>
                </c:pt>
                <c:pt idx="2526">
                  <c:v>177</c:v>
                </c:pt>
                <c:pt idx="2527">
                  <c:v>178</c:v>
                </c:pt>
                <c:pt idx="2528">
                  <c:v>179</c:v>
                </c:pt>
                <c:pt idx="2529">
                  <c:v>179</c:v>
                </c:pt>
                <c:pt idx="2530">
                  <c:v>-179</c:v>
                </c:pt>
                <c:pt idx="2531">
                  <c:v>-179</c:v>
                </c:pt>
                <c:pt idx="2532">
                  <c:v>-179</c:v>
                </c:pt>
                <c:pt idx="2533">
                  <c:v>-179</c:v>
                </c:pt>
                <c:pt idx="2534">
                  <c:v>-178</c:v>
                </c:pt>
                <c:pt idx="2535">
                  <c:v>-178</c:v>
                </c:pt>
                <c:pt idx="2536">
                  <c:v>-178</c:v>
                </c:pt>
                <c:pt idx="2537">
                  <c:v>-178</c:v>
                </c:pt>
                <c:pt idx="2538">
                  <c:v>-178</c:v>
                </c:pt>
                <c:pt idx="2539">
                  <c:v>-178</c:v>
                </c:pt>
                <c:pt idx="2540">
                  <c:v>-178</c:v>
                </c:pt>
                <c:pt idx="2541">
                  <c:v>-178</c:v>
                </c:pt>
                <c:pt idx="2542">
                  <c:v>-178</c:v>
                </c:pt>
                <c:pt idx="2543">
                  <c:v>-178</c:v>
                </c:pt>
                <c:pt idx="2544">
                  <c:v>-178</c:v>
                </c:pt>
                <c:pt idx="2545">
                  <c:v>-178</c:v>
                </c:pt>
                <c:pt idx="2546">
                  <c:v>-178</c:v>
                </c:pt>
                <c:pt idx="2547">
                  <c:v>-179</c:v>
                </c:pt>
                <c:pt idx="2548">
                  <c:v>-179</c:v>
                </c:pt>
                <c:pt idx="2549">
                  <c:v>-179</c:v>
                </c:pt>
                <c:pt idx="2550">
                  <c:v>179</c:v>
                </c:pt>
                <c:pt idx="2551">
                  <c:v>179</c:v>
                </c:pt>
                <c:pt idx="2552">
                  <c:v>179</c:v>
                </c:pt>
                <c:pt idx="2553">
                  <c:v>179</c:v>
                </c:pt>
                <c:pt idx="2554">
                  <c:v>179</c:v>
                </c:pt>
                <c:pt idx="2555">
                  <c:v>179</c:v>
                </c:pt>
                <c:pt idx="2556">
                  <c:v>178</c:v>
                </c:pt>
                <c:pt idx="2557">
                  <c:v>178</c:v>
                </c:pt>
                <c:pt idx="2558">
                  <c:v>178</c:v>
                </c:pt>
                <c:pt idx="2559">
                  <c:v>177</c:v>
                </c:pt>
                <c:pt idx="2560">
                  <c:v>177</c:v>
                </c:pt>
                <c:pt idx="2561">
                  <c:v>177</c:v>
                </c:pt>
                <c:pt idx="2562">
                  <c:v>176</c:v>
                </c:pt>
                <c:pt idx="2563">
                  <c:v>176</c:v>
                </c:pt>
                <c:pt idx="2564">
                  <c:v>176</c:v>
                </c:pt>
                <c:pt idx="2565">
                  <c:v>176</c:v>
                </c:pt>
                <c:pt idx="2566">
                  <c:v>176</c:v>
                </c:pt>
                <c:pt idx="2567">
                  <c:v>176</c:v>
                </c:pt>
                <c:pt idx="2568">
                  <c:v>176</c:v>
                </c:pt>
                <c:pt idx="2569">
                  <c:v>176</c:v>
                </c:pt>
                <c:pt idx="2570">
                  <c:v>176</c:v>
                </c:pt>
                <c:pt idx="2571">
                  <c:v>176</c:v>
                </c:pt>
                <c:pt idx="2572">
                  <c:v>176</c:v>
                </c:pt>
                <c:pt idx="2573">
                  <c:v>175</c:v>
                </c:pt>
                <c:pt idx="2574">
                  <c:v>175</c:v>
                </c:pt>
                <c:pt idx="2575">
                  <c:v>175</c:v>
                </c:pt>
                <c:pt idx="2576">
                  <c:v>174</c:v>
                </c:pt>
                <c:pt idx="2577">
                  <c:v>174</c:v>
                </c:pt>
                <c:pt idx="2578">
                  <c:v>173</c:v>
                </c:pt>
                <c:pt idx="2579">
                  <c:v>173</c:v>
                </c:pt>
                <c:pt idx="2580">
                  <c:v>172</c:v>
                </c:pt>
                <c:pt idx="2581">
                  <c:v>172</c:v>
                </c:pt>
                <c:pt idx="2582">
                  <c:v>172</c:v>
                </c:pt>
                <c:pt idx="2583">
                  <c:v>172</c:v>
                </c:pt>
                <c:pt idx="2584">
                  <c:v>171</c:v>
                </c:pt>
                <c:pt idx="2585">
                  <c:v>171</c:v>
                </c:pt>
                <c:pt idx="2586">
                  <c:v>171</c:v>
                </c:pt>
                <c:pt idx="2587">
                  <c:v>170</c:v>
                </c:pt>
                <c:pt idx="2588">
                  <c:v>170</c:v>
                </c:pt>
                <c:pt idx="2589">
                  <c:v>170</c:v>
                </c:pt>
                <c:pt idx="2590">
                  <c:v>170</c:v>
                </c:pt>
                <c:pt idx="2591">
                  <c:v>169</c:v>
                </c:pt>
                <c:pt idx="2592">
                  <c:v>169</c:v>
                </c:pt>
                <c:pt idx="2593">
                  <c:v>168</c:v>
                </c:pt>
                <c:pt idx="2594">
                  <c:v>168</c:v>
                </c:pt>
                <c:pt idx="2595">
                  <c:v>168</c:v>
                </c:pt>
                <c:pt idx="2596">
                  <c:v>168</c:v>
                </c:pt>
                <c:pt idx="2597">
                  <c:v>168</c:v>
                </c:pt>
                <c:pt idx="2598">
                  <c:v>168</c:v>
                </c:pt>
                <c:pt idx="2599">
                  <c:v>168</c:v>
                </c:pt>
                <c:pt idx="2600">
                  <c:v>168</c:v>
                </c:pt>
                <c:pt idx="2601">
                  <c:v>169</c:v>
                </c:pt>
                <c:pt idx="2602">
                  <c:v>169</c:v>
                </c:pt>
                <c:pt idx="2603">
                  <c:v>170</c:v>
                </c:pt>
                <c:pt idx="2604">
                  <c:v>171</c:v>
                </c:pt>
                <c:pt idx="2605">
                  <c:v>172</c:v>
                </c:pt>
                <c:pt idx="2606">
                  <c:v>173</c:v>
                </c:pt>
                <c:pt idx="2607">
                  <c:v>173</c:v>
                </c:pt>
                <c:pt idx="2608">
                  <c:v>173</c:v>
                </c:pt>
                <c:pt idx="2609">
                  <c:v>174</c:v>
                </c:pt>
                <c:pt idx="2610">
                  <c:v>175</c:v>
                </c:pt>
                <c:pt idx="2611">
                  <c:v>175</c:v>
                </c:pt>
                <c:pt idx="2612">
                  <c:v>176</c:v>
                </c:pt>
                <c:pt idx="2613">
                  <c:v>177</c:v>
                </c:pt>
                <c:pt idx="2614">
                  <c:v>177</c:v>
                </c:pt>
                <c:pt idx="2615">
                  <c:v>178</c:v>
                </c:pt>
                <c:pt idx="2616">
                  <c:v>179</c:v>
                </c:pt>
                <c:pt idx="2617">
                  <c:v>179</c:v>
                </c:pt>
                <c:pt idx="2618">
                  <c:v>-179</c:v>
                </c:pt>
                <c:pt idx="2619">
                  <c:v>-178</c:v>
                </c:pt>
                <c:pt idx="2620">
                  <c:v>-178</c:v>
                </c:pt>
                <c:pt idx="2621">
                  <c:v>-177</c:v>
                </c:pt>
                <c:pt idx="2622">
                  <c:v>-176</c:v>
                </c:pt>
                <c:pt idx="2623">
                  <c:v>-176</c:v>
                </c:pt>
                <c:pt idx="2624">
                  <c:v>-175</c:v>
                </c:pt>
                <c:pt idx="2625">
                  <c:v>-175</c:v>
                </c:pt>
                <c:pt idx="2626">
                  <c:v>-175</c:v>
                </c:pt>
                <c:pt idx="2627">
                  <c:v>-174</c:v>
                </c:pt>
                <c:pt idx="2628">
                  <c:v>-174</c:v>
                </c:pt>
                <c:pt idx="2629">
                  <c:v>-174</c:v>
                </c:pt>
                <c:pt idx="2630">
                  <c:v>-174</c:v>
                </c:pt>
                <c:pt idx="2631">
                  <c:v>-174</c:v>
                </c:pt>
                <c:pt idx="2632">
                  <c:v>-174</c:v>
                </c:pt>
                <c:pt idx="2633">
                  <c:v>-174</c:v>
                </c:pt>
                <c:pt idx="2634">
                  <c:v>-174</c:v>
                </c:pt>
                <c:pt idx="2635">
                  <c:v>-175</c:v>
                </c:pt>
                <c:pt idx="2636">
                  <c:v>-175</c:v>
                </c:pt>
                <c:pt idx="2637">
                  <c:v>-175</c:v>
                </c:pt>
                <c:pt idx="2638">
                  <c:v>-175</c:v>
                </c:pt>
                <c:pt idx="2639">
                  <c:v>-175</c:v>
                </c:pt>
                <c:pt idx="2640">
                  <c:v>-175</c:v>
                </c:pt>
                <c:pt idx="2641">
                  <c:v>-176</c:v>
                </c:pt>
                <c:pt idx="2642">
                  <c:v>-176</c:v>
                </c:pt>
                <c:pt idx="2643">
                  <c:v>-177</c:v>
                </c:pt>
                <c:pt idx="2644">
                  <c:v>-177</c:v>
                </c:pt>
                <c:pt idx="2645">
                  <c:v>-178</c:v>
                </c:pt>
                <c:pt idx="2646">
                  <c:v>-179</c:v>
                </c:pt>
                <c:pt idx="2647">
                  <c:v>-179</c:v>
                </c:pt>
                <c:pt idx="2648">
                  <c:v>-178</c:v>
                </c:pt>
                <c:pt idx="2649">
                  <c:v>-178</c:v>
                </c:pt>
                <c:pt idx="2650">
                  <c:v>-178</c:v>
                </c:pt>
                <c:pt idx="2651">
                  <c:v>-178</c:v>
                </c:pt>
                <c:pt idx="2652">
                  <c:v>-178</c:v>
                </c:pt>
                <c:pt idx="2653">
                  <c:v>-179</c:v>
                </c:pt>
                <c:pt idx="2654">
                  <c:v>-179</c:v>
                </c:pt>
                <c:pt idx="2655">
                  <c:v>-179</c:v>
                </c:pt>
                <c:pt idx="2656">
                  <c:v>179</c:v>
                </c:pt>
                <c:pt idx="2657">
                  <c:v>179</c:v>
                </c:pt>
                <c:pt idx="2658">
                  <c:v>179</c:v>
                </c:pt>
                <c:pt idx="2659">
                  <c:v>178</c:v>
                </c:pt>
                <c:pt idx="2660">
                  <c:v>178</c:v>
                </c:pt>
                <c:pt idx="2661">
                  <c:v>178</c:v>
                </c:pt>
                <c:pt idx="2662">
                  <c:v>178</c:v>
                </c:pt>
                <c:pt idx="2663">
                  <c:v>178</c:v>
                </c:pt>
                <c:pt idx="2664">
                  <c:v>178</c:v>
                </c:pt>
                <c:pt idx="2665">
                  <c:v>178</c:v>
                </c:pt>
                <c:pt idx="2666">
                  <c:v>178</c:v>
                </c:pt>
                <c:pt idx="2667">
                  <c:v>178</c:v>
                </c:pt>
                <c:pt idx="2668">
                  <c:v>178</c:v>
                </c:pt>
                <c:pt idx="2669">
                  <c:v>178</c:v>
                </c:pt>
                <c:pt idx="2670">
                  <c:v>177</c:v>
                </c:pt>
                <c:pt idx="2671">
                  <c:v>177</c:v>
                </c:pt>
                <c:pt idx="2672">
                  <c:v>177</c:v>
                </c:pt>
                <c:pt idx="2673">
                  <c:v>177</c:v>
                </c:pt>
                <c:pt idx="2674">
                  <c:v>177</c:v>
                </c:pt>
                <c:pt idx="2675">
                  <c:v>176</c:v>
                </c:pt>
                <c:pt idx="2676">
                  <c:v>176</c:v>
                </c:pt>
                <c:pt idx="2677">
                  <c:v>176</c:v>
                </c:pt>
                <c:pt idx="2678">
                  <c:v>175</c:v>
                </c:pt>
                <c:pt idx="2679">
                  <c:v>175</c:v>
                </c:pt>
                <c:pt idx="2680">
                  <c:v>175</c:v>
                </c:pt>
                <c:pt idx="2681">
                  <c:v>174</c:v>
                </c:pt>
                <c:pt idx="2682">
                  <c:v>174</c:v>
                </c:pt>
                <c:pt idx="2683">
                  <c:v>174</c:v>
                </c:pt>
                <c:pt idx="2684">
                  <c:v>174</c:v>
                </c:pt>
                <c:pt idx="2685">
                  <c:v>174</c:v>
                </c:pt>
                <c:pt idx="2686">
                  <c:v>173</c:v>
                </c:pt>
                <c:pt idx="2687">
                  <c:v>173</c:v>
                </c:pt>
                <c:pt idx="2688">
                  <c:v>173</c:v>
                </c:pt>
                <c:pt idx="2689">
                  <c:v>173</c:v>
                </c:pt>
                <c:pt idx="2690">
                  <c:v>172</c:v>
                </c:pt>
                <c:pt idx="2691">
                  <c:v>172</c:v>
                </c:pt>
                <c:pt idx="2692">
                  <c:v>172</c:v>
                </c:pt>
                <c:pt idx="2693">
                  <c:v>172</c:v>
                </c:pt>
                <c:pt idx="2694">
                  <c:v>171</c:v>
                </c:pt>
                <c:pt idx="2695">
                  <c:v>171</c:v>
                </c:pt>
                <c:pt idx="2696">
                  <c:v>171</c:v>
                </c:pt>
                <c:pt idx="2697">
                  <c:v>171</c:v>
                </c:pt>
                <c:pt idx="2698">
                  <c:v>172</c:v>
                </c:pt>
                <c:pt idx="2699">
                  <c:v>172</c:v>
                </c:pt>
                <c:pt idx="2700">
                  <c:v>172</c:v>
                </c:pt>
                <c:pt idx="2701">
                  <c:v>172</c:v>
                </c:pt>
                <c:pt idx="2702">
                  <c:v>172</c:v>
                </c:pt>
                <c:pt idx="2703">
                  <c:v>173</c:v>
                </c:pt>
                <c:pt idx="2704">
                  <c:v>173</c:v>
                </c:pt>
                <c:pt idx="2705">
                  <c:v>174</c:v>
                </c:pt>
                <c:pt idx="2706">
                  <c:v>175</c:v>
                </c:pt>
                <c:pt idx="2707">
                  <c:v>176</c:v>
                </c:pt>
                <c:pt idx="2708">
                  <c:v>176</c:v>
                </c:pt>
                <c:pt idx="2709">
                  <c:v>176</c:v>
                </c:pt>
                <c:pt idx="2710">
                  <c:v>178</c:v>
                </c:pt>
                <c:pt idx="2711">
                  <c:v>178</c:v>
                </c:pt>
                <c:pt idx="2712">
                  <c:v>179</c:v>
                </c:pt>
                <c:pt idx="2713">
                  <c:v>-179</c:v>
                </c:pt>
                <c:pt idx="2714">
                  <c:v>-179</c:v>
                </c:pt>
                <c:pt idx="2715">
                  <c:v>-178</c:v>
                </c:pt>
                <c:pt idx="2716">
                  <c:v>-178</c:v>
                </c:pt>
                <c:pt idx="2717">
                  <c:v>-177</c:v>
                </c:pt>
                <c:pt idx="2718">
                  <c:v>-177</c:v>
                </c:pt>
                <c:pt idx="2719">
                  <c:v>-176</c:v>
                </c:pt>
                <c:pt idx="2720">
                  <c:v>-176</c:v>
                </c:pt>
                <c:pt idx="2721">
                  <c:v>-175</c:v>
                </c:pt>
                <c:pt idx="2722">
                  <c:v>-175</c:v>
                </c:pt>
                <c:pt idx="2723">
                  <c:v>-174</c:v>
                </c:pt>
                <c:pt idx="2724">
                  <c:v>-174</c:v>
                </c:pt>
                <c:pt idx="2725">
                  <c:v>-174</c:v>
                </c:pt>
                <c:pt idx="2726">
                  <c:v>-174</c:v>
                </c:pt>
                <c:pt idx="2727">
                  <c:v>-174</c:v>
                </c:pt>
                <c:pt idx="2728">
                  <c:v>-174</c:v>
                </c:pt>
                <c:pt idx="2729">
                  <c:v>-174</c:v>
                </c:pt>
                <c:pt idx="2730">
                  <c:v>-173</c:v>
                </c:pt>
                <c:pt idx="2731">
                  <c:v>-173</c:v>
                </c:pt>
                <c:pt idx="2732">
                  <c:v>-173</c:v>
                </c:pt>
                <c:pt idx="2733">
                  <c:v>-173</c:v>
                </c:pt>
                <c:pt idx="2734">
                  <c:v>-174</c:v>
                </c:pt>
                <c:pt idx="2735">
                  <c:v>-174</c:v>
                </c:pt>
                <c:pt idx="2736">
                  <c:v>-174</c:v>
                </c:pt>
                <c:pt idx="2737">
                  <c:v>-174</c:v>
                </c:pt>
                <c:pt idx="2738">
                  <c:v>-175</c:v>
                </c:pt>
                <c:pt idx="2739">
                  <c:v>-175</c:v>
                </c:pt>
                <c:pt idx="2740">
                  <c:v>-175</c:v>
                </c:pt>
                <c:pt idx="2741">
                  <c:v>-175</c:v>
                </c:pt>
                <c:pt idx="2742">
                  <c:v>-175</c:v>
                </c:pt>
                <c:pt idx="2743">
                  <c:v>-176</c:v>
                </c:pt>
                <c:pt idx="2744">
                  <c:v>-176</c:v>
                </c:pt>
                <c:pt idx="2745">
                  <c:v>-176</c:v>
                </c:pt>
                <c:pt idx="2746">
                  <c:v>-177</c:v>
                </c:pt>
                <c:pt idx="2747">
                  <c:v>-177</c:v>
                </c:pt>
                <c:pt idx="2748">
                  <c:v>-177</c:v>
                </c:pt>
                <c:pt idx="2749">
                  <c:v>-176</c:v>
                </c:pt>
                <c:pt idx="2750">
                  <c:v>-176</c:v>
                </c:pt>
                <c:pt idx="2751">
                  <c:v>-176</c:v>
                </c:pt>
                <c:pt idx="2752">
                  <c:v>-177</c:v>
                </c:pt>
                <c:pt idx="2753">
                  <c:v>-177</c:v>
                </c:pt>
                <c:pt idx="2754">
                  <c:v>-177</c:v>
                </c:pt>
                <c:pt idx="2755">
                  <c:v>-177</c:v>
                </c:pt>
                <c:pt idx="2756">
                  <c:v>-177</c:v>
                </c:pt>
                <c:pt idx="2757">
                  <c:v>-178</c:v>
                </c:pt>
                <c:pt idx="2758">
                  <c:v>-178</c:v>
                </c:pt>
                <c:pt idx="2759">
                  <c:v>-178</c:v>
                </c:pt>
                <c:pt idx="2760">
                  <c:v>-179</c:v>
                </c:pt>
                <c:pt idx="2761">
                  <c:v>-179</c:v>
                </c:pt>
                <c:pt idx="2762">
                  <c:v>-179</c:v>
                </c:pt>
                <c:pt idx="2763">
                  <c:v>179</c:v>
                </c:pt>
                <c:pt idx="2764">
                  <c:v>179</c:v>
                </c:pt>
                <c:pt idx="2765">
                  <c:v>179</c:v>
                </c:pt>
                <c:pt idx="2766">
                  <c:v>179</c:v>
                </c:pt>
                <c:pt idx="2767">
                  <c:v>178</c:v>
                </c:pt>
                <c:pt idx="2768">
                  <c:v>178</c:v>
                </c:pt>
                <c:pt idx="2769">
                  <c:v>178</c:v>
                </c:pt>
                <c:pt idx="2770">
                  <c:v>178</c:v>
                </c:pt>
                <c:pt idx="2771">
                  <c:v>178</c:v>
                </c:pt>
                <c:pt idx="2772">
                  <c:v>178</c:v>
                </c:pt>
                <c:pt idx="2773">
                  <c:v>178</c:v>
                </c:pt>
                <c:pt idx="2774">
                  <c:v>178</c:v>
                </c:pt>
                <c:pt idx="2775">
                  <c:v>178</c:v>
                </c:pt>
                <c:pt idx="2776">
                  <c:v>178</c:v>
                </c:pt>
                <c:pt idx="2777">
                  <c:v>177</c:v>
                </c:pt>
                <c:pt idx="2778">
                  <c:v>177</c:v>
                </c:pt>
                <c:pt idx="2779">
                  <c:v>177</c:v>
                </c:pt>
                <c:pt idx="2780">
                  <c:v>177</c:v>
                </c:pt>
                <c:pt idx="2781">
                  <c:v>177</c:v>
                </c:pt>
                <c:pt idx="2782">
                  <c:v>177</c:v>
                </c:pt>
                <c:pt idx="2783">
                  <c:v>177</c:v>
                </c:pt>
                <c:pt idx="2784">
                  <c:v>177</c:v>
                </c:pt>
                <c:pt idx="2785">
                  <c:v>177</c:v>
                </c:pt>
                <c:pt idx="2786">
                  <c:v>177</c:v>
                </c:pt>
                <c:pt idx="2787">
                  <c:v>177</c:v>
                </c:pt>
                <c:pt idx="2788">
                  <c:v>177</c:v>
                </c:pt>
                <c:pt idx="2789">
                  <c:v>177</c:v>
                </c:pt>
                <c:pt idx="2790">
                  <c:v>177</c:v>
                </c:pt>
                <c:pt idx="2791">
                  <c:v>177</c:v>
                </c:pt>
                <c:pt idx="2792">
                  <c:v>177</c:v>
                </c:pt>
                <c:pt idx="2793">
                  <c:v>177</c:v>
                </c:pt>
                <c:pt idx="2794">
                  <c:v>177</c:v>
                </c:pt>
                <c:pt idx="2795">
                  <c:v>177</c:v>
                </c:pt>
                <c:pt idx="2796">
                  <c:v>177</c:v>
                </c:pt>
                <c:pt idx="2797">
                  <c:v>177</c:v>
                </c:pt>
                <c:pt idx="2798">
                  <c:v>177</c:v>
                </c:pt>
                <c:pt idx="2799">
                  <c:v>177</c:v>
                </c:pt>
                <c:pt idx="2800">
                  <c:v>177</c:v>
                </c:pt>
                <c:pt idx="2801">
                  <c:v>177</c:v>
                </c:pt>
                <c:pt idx="2802">
                  <c:v>177</c:v>
                </c:pt>
                <c:pt idx="2803">
                  <c:v>177</c:v>
                </c:pt>
                <c:pt idx="2804">
                  <c:v>177</c:v>
                </c:pt>
                <c:pt idx="2805">
                  <c:v>177</c:v>
                </c:pt>
                <c:pt idx="2806">
                  <c:v>177</c:v>
                </c:pt>
                <c:pt idx="2807">
                  <c:v>177</c:v>
                </c:pt>
                <c:pt idx="2808">
                  <c:v>177</c:v>
                </c:pt>
                <c:pt idx="2809">
                  <c:v>177</c:v>
                </c:pt>
                <c:pt idx="2810">
                  <c:v>176</c:v>
                </c:pt>
                <c:pt idx="2811">
                  <c:v>176</c:v>
                </c:pt>
                <c:pt idx="2812">
                  <c:v>176</c:v>
                </c:pt>
                <c:pt idx="2813">
                  <c:v>176</c:v>
                </c:pt>
                <c:pt idx="2814">
                  <c:v>176</c:v>
                </c:pt>
                <c:pt idx="2815">
                  <c:v>176</c:v>
                </c:pt>
                <c:pt idx="2816">
                  <c:v>176</c:v>
                </c:pt>
                <c:pt idx="2817">
                  <c:v>176</c:v>
                </c:pt>
                <c:pt idx="2818">
                  <c:v>176</c:v>
                </c:pt>
                <c:pt idx="2819">
                  <c:v>176</c:v>
                </c:pt>
                <c:pt idx="2820">
                  <c:v>176</c:v>
                </c:pt>
                <c:pt idx="2821">
                  <c:v>176</c:v>
                </c:pt>
                <c:pt idx="2822">
                  <c:v>176</c:v>
                </c:pt>
                <c:pt idx="2823">
                  <c:v>176</c:v>
                </c:pt>
                <c:pt idx="2824">
                  <c:v>176</c:v>
                </c:pt>
                <c:pt idx="2825">
                  <c:v>176</c:v>
                </c:pt>
                <c:pt idx="2826">
                  <c:v>176</c:v>
                </c:pt>
                <c:pt idx="2827">
                  <c:v>176</c:v>
                </c:pt>
                <c:pt idx="2828">
                  <c:v>176</c:v>
                </c:pt>
                <c:pt idx="2829">
                  <c:v>176</c:v>
                </c:pt>
                <c:pt idx="2830">
                  <c:v>176</c:v>
                </c:pt>
                <c:pt idx="2831">
                  <c:v>176</c:v>
                </c:pt>
                <c:pt idx="2832">
                  <c:v>176</c:v>
                </c:pt>
                <c:pt idx="2833">
                  <c:v>176</c:v>
                </c:pt>
                <c:pt idx="2834">
                  <c:v>176</c:v>
                </c:pt>
                <c:pt idx="2835">
                  <c:v>176</c:v>
                </c:pt>
                <c:pt idx="2836">
                  <c:v>176</c:v>
                </c:pt>
                <c:pt idx="2837">
                  <c:v>176</c:v>
                </c:pt>
                <c:pt idx="2838">
                  <c:v>176</c:v>
                </c:pt>
                <c:pt idx="2839">
                  <c:v>176</c:v>
                </c:pt>
                <c:pt idx="2840">
                  <c:v>176</c:v>
                </c:pt>
                <c:pt idx="2841">
                  <c:v>176</c:v>
                </c:pt>
                <c:pt idx="2842">
                  <c:v>176</c:v>
                </c:pt>
                <c:pt idx="2843">
                  <c:v>177</c:v>
                </c:pt>
                <c:pt idx="2844">
                  <c:v>177</c:v>
                </c:pt>
                <c:pt idx="2845">
                  <c:v>177</c:v>
                </c:pt>
                <c:pt idx="2846">
                  <c:v>177</c:v>
                </c:pt>
                <c:pt idx="2847">
                  <c:v>177</c:v>
                </c:pt>
                <c:pt idx="2848">
                  <c:v>177</c:v>
                </c:pt>
                <c:pt idx="2849">
                  <c:v>177</c:v>
                </c:pt>
                <c:pt idx="2850">
                  <c:v>177</c:v>
                </c:pt>
                <c:pt idx="2851">
                  <c:v>177</c:v>
                </c:pt>
                <c:pt idx="2852">
                  <c:v>177</c:v>
                </c:pt>
                <c:pt idx="2853">
                  <c:v>177</c:v>
                </c:pt>
                <c:pt idx="2854">
                  <c:v>177</c:v>
                </c:pt>
                <c:pt idx="2855">
                  <c:v>177</c:v>
                </c:pt>
                <c:pt idx="2856">
                  <c:v>177</c:v>
                </c:pt>
                <c:pt idx="2857">
                  <c:v>177</c:v>
                </c:pt>
                <c:pt idx="2858">
                  <c:v>177</c:v>
                </c:pt>
                <c:pt idx="2859">
                  <c:v>177</c:v>
                </c:pt>
                <c:pt idx="2860">
                  <c:v>177</c:v>
                </c:pt>
                <c:pt idx="2861">
                  <c:v>177</c:v>
                </c:pt>
                <c:pt idx="2862">
                  <c:v>177</c:v>
                </c:pt>
                <c:pt idx="2863">
                  <c:v>177</c:v>
                </c:pt>
                <c:pt idx="2864">
                  <c:v>177</c:v>
                </c:pt>
                <c:pt idx="2865">
                  <c:v>177</c:v>
                </c:pt>
                <c:pt idx="2866">
                  <c:v>177</c:v>
                </c:pt>
                <c:pt idx="2867">
                  <c:v>177</c:v>
                </c:pt>
                <c:pt idx="2868">
                  <c:v>177</c:v>
                </c:pt>
                <c:pt idx="2869">
                  <c:v>177</c:v>
                </c:pt>
                <c:pt idx="2870">
                  <c:v>177</c:v>
                </c:pt>
                <c:pt idx="2871">
                  <c:v>177</c:v>
                </c:pt>
                <c:pt idx="2872">
                  <c:v>177</c:v>
                </c:pt>
                <c:pt idx="2873">
                  <c:v>177</c:v>
                </c:pt>
                <c:pt idx="2874">
                  <c:v>177</c:v>
                </c:pt>
                <c:pt idx="2875">
                  <c:v>177</c:v>
                </c:pt>
                <c:pt idx="2876">
                  <c:v>177</c:v>
                </c:pt>
                <c:pt idx="2877">
                  <c:v>177</c:v>
                </c:pt>
                <c:pt idx="2878">
                  <c:v>177</c:v>
                </c:pt>
                <c:pt idx="2879">
                  <c:v>177</c:v>
                </c:pt>
                <c:pt idx="2880">
                  <c:v>177</c:v>
                </c:pt>
                <c:pt idx="2881">
                  <c:v>177</c:v>
                </c:pt>
                <c:pt idx="2882">
                  <c:v>177</c:v>
                </c:pt>
                <c:pt idx="2883">
                  <c:v>177</c:v>
                </c:pt>
                <c:pt idx="2884">
                  <c:v>178</c:v>
                </c:pt>
                <c:pt idx="2885">
                  <c:v>178</c:v>
                </c:pt>
                <c:pt idx="2886">
                  <c:v>178</c:v>
                </c:pt>
                <c:pt idx="2887">
                  <c:v>178</c:v>
                </c:pt>
                <c:pt idx="2888">
                  <c:v>178</c:v>
                </c:pt>
                <c:pt idx="2889">
                  <c:v>178</c:v>
                </c:pt>
                <c:pt idx="2890">
                  <c:v>178</c:v>
                </c:pt>
                <c:pt idx="2891">
                  <c:v>178</c:v>
                </c:pt>
                <c:pt idx="2892">
                  <c:v>178</c:v>
                </c:pt>
                <c:pt idx="2893">
                  <c:v>178</c:v>
                </c:pt>
                <c:pt idx="2894">
                  <c:v>178</c:v>
                </c:pt>
                <c:pt idx="2895">
                  <c:v>178</c:v>
                </c:pt>
                <c:pt idx="2896">
                  <c:v>178</c:v>
                </c:pt>
                <c:pt idx="2897">
                  <c:v>178</c:v>
                </c:pt>
                <c:pt idx="2898">
                  <c:v>178</c:v>
                </c:pt>
                <c:pt idx="2899">
                  <c:v>178</c:v>
                </c:pt>
                <c:pt idx="2900">
                  <c:v>178</c:v>
                </c:pt>
                <c:pt idx="2901">
                  <c:v>178</c:v>
                </c:pt>
                <c:pt idx="2902">
                  <c:v>178</c:v>
                </c:pt>
                <c:pt idx="2903">
                  <c:v>178</c:v>
                </c:pt>
                <c:pt idx="2904">
                  <c:v>178</c:v>
                </c:pt>
                <c:pt idx="2905">
                  <c:v>178</c:v>
                </c:pt>
                <c:pt idx="2906">
                  <c:v>178</c:v>
                </c:pt>
                <c:pt idx="2907">
                  <c:v>178</c:v>
                </c:pt>
                <c:pt idx="2908">
                  <c:v>179</c:v>
                </c:pt>
                <c:pt idx="2909">
                  <c:v>179</c:v>
                </c:pt>
                <c:pt idx="2910">
                  <c:v>179</c:v>
                </c:pt>
                <c:pt idx="2911">
                  <c:v>179</c:v>
                </c:pt>
                <c:pt idx="2912">
                  <c:v>179</c:v>
                </c:pt>
                <c:pt idx="2913">
                  <c:v>179</c:v>
                </c:pt>
                <c:pt idx="2914">
                  <c:v>179</c:v>
                </c:pt>
                <c:pt idx="2915">
                  <c:v>179</c:v>
                </c:pt>
                <c:pt idx="2916">
                  <c:v>179</c:v>
                </c:pt>
                <c:pt idx="2917">
                  <c:v>179</c:v>
                </c:pt>
                <c:pt idx="2918">
                  <c:v>179</c:v>
                </c:pt>
                <c:pt idx="2919">
                  <c:v>179</c:v>
                </c:pt>
                <c:pt idx="2920">
                  <c:v>179</c:v>
                </c:pt>
                <c:pt idx="2921">
                  <c:v>179</c:v>
                </c:pt>
                <c:pt idx="2922">
                  <c:v>179</c:v>
                </c:pt>
                <c:pt idx="2923">
                  <c:v>179</c:v>
                </c:pt>
                <c:pt idx="2924">
                  <c:v>179</c:v>
                </c:pt>
                <c:pt idx="2925">
                  <c:v>179</c:v>
                </c:pt>
                <c:pt idx="2926">
                  <c:v>179</c:v>
                </c:pt>
                <c:pt idx="2927">
                  <c:v>179</c:v>
                </c:pt>
                <c:pt idx="2928">
                  <c:v>179</c:v>
                </c:pt>
                <c:pt idx="2929">
                  <c:v>179</c:v>
                </c:pt>
                <c:pt idx="2930">
                  <c:v>179</c:v>
                </c:pt>
                <c:pt idx="2931">
                  <c:v>179</c:v>
                </c:pt>
                <c:pt idx="2932">
                  <c:v>179</c:v>
                </c:pt>
                <c:pt idx="2933">
                  <c:v>-179</c:v>
                </c:pt>
                <c:pt idx="2934">
                  <c:v>-179</c:v>
                </c:pt>
                <c:pt idx="2935">
                  <c:v>-179</c:v>
                </c:pt>
                <c:pt idx="2936">
                  <c:v>-179</c:v>
                </c:pt>
                <c:pt idx="2937">
                  <c:v>-179</c:v>
                </c:pt>
                <c:pt idx="2938">
                  <c:v>-179</c:v>
                </c:pt>
                <c:pt idx="2939">
                  <c:v>-179</c:v>
                </c:pt>
                <c:pt idx="2940">
                  <c:v>-179</c:v>
                </c:pt>
                <c:pt idx="2941">
                  <c:v>-179</c:v>
                </c:pt>
                <c:pt idx="2942">
                  <c:v>-179</c:v>
                </c:pt>
                <c:pt idx="2943">
                  <c:v>-179</c:v>
                </c:pt>
                <c:pt idx="2944">
                  <c:v>-179</c:v>
                </c:pt>
                <c:pt idx="2945">
                  <c:v>-179</c:v>
                </c:pt>
                <c:pt idx="2946">
                  <c:v>-179</c:v>
                </c:pt>
                <c:pt idx="2947">
                  <c:v>-179</c:v>
                </c:pt>
                <c:pt idx="2948">
                  <c:v>-179</c:v>
                </c:pt>
                <c:pt idx="2949">
                  <c:v>-179</c:v>
                </c:pt>
                <c:pt idx="2950">
                  <c:v>-179</c:v>
                </c:pt>
                <c:pt idx="2951">
                  <c:v>-179</c:v>
                </c:pt>
                <c:pt idx="2952">
                  <c:v>-179</c:v>
                </c:pt>
                <c:pt idx="2953">
                  <c:v>-179</c:v>
                </c:pt>
                <c:pt idx="2954">
                  <c:v>-179</c:v>
                </c:pt>
                <c:pt idx="2955">
                  <c:v>-179</c:v>
                </c:pt>
                <c:pt idx="2956">
                  <c:v>-179</c:v>
                </c:pt>
                <c:pt idx="2957">
                  <c:v>-179</c:v>
                </c:pt>
                <c:pt idx="2958">
                  <c:v>-179</c:v>
                </c:pt>
                <c:pt idx="2959">
                  <c:v>-179</c:v>
                </c:pt>
                <c:pt idx="2960">
                  <c:v>-179</c:v>
                </c:pt>
                <c:pt idx="2961">
                  <c:v>-179</c:v>
                </c:pt>
                <c:pt idx="2962">
                  <c:v>-179</c:v>
                </c:pt>
                <c:pt idx="2963">
                  <c:v>-179</c:v>
                </c:pt>
                <c:pt idx="2964">
                  <c:v>-179</c:v>
                </c:pt>
                <c:pt idx="2965">
                  <c:v>-179</c:v>
                </c:pt>
                <c:pt idx="2966">
                  <c:v>-179</c:v>
                </c:pt>
                <c:pt idx="2967">
                  <c:v>-179</c:v>
                </c:pt>
                <c:pt idx="2968">
                  <c:v>-179</c:v>
                </c:pt>
                <c:pt idx="2969">
                  <c:v>-179</c:v>
                </c:pt>
                <c:pt idx="2970">
                  <c:v>-179</c:v>
                </c:pt>
                <c:pt idx="2971">
                  <c:v>-179</c:v>
                </c:pt>
                <c:pt idx="2972">
                  <c:v>-179</c:v>
                </c:pt>
                <c:pt idx="2973">
                  <c:v>-179</c:v>
                </c:pt>
                <c:pt idx="2974">
                  <c:v>-179</c:v>
                </c:pt>
                <c:pt idx="2975">
                  <c:v>-179</c:v>
                </c:pt>
                <c:pt idx="2976">
                  <c:v>-179</c:v>
                </c:pt>
                <c:pt idx="2977">
                  <c:v>-179</c:v>
                </c:pt>
                <c:pt idx="2978">
                  <c:v>-179</c:v>
                </c:pt>
                <c:pt idx="2979">
                  <c:v>-179</c:v>
                </c:pt>
                <c:pt idx="2980">
                  <c:v>-179</c:v>
                </c:pt>
                <c:pt idx="2981">
                  <c:v>-179</c:v>
                </c:pt>
                <c:pt idx="2982">
                  <c:v>-179</c:v>
                </c:pt>
                <c:pt idx="2983">
                  <c:v>-179</c:v>
                </c:pt>
                <c:pt idx="2984">
                  <c:v>-179</c:v>
                </c:pt>
                <c:pt idx="2985">
                  <c:v>-179</c:v>
                </c:pt>
                <c:pt idx="2986">
                  <c:v>-179</c:v>
                </c:pt>
                <c:pt idx="2987">
                  <c:v>-179</c:v>
                </c:pt>
                <c:pt idx="2988">
                  <c:v>-179</c:v>
                </c:pt>
                <c:pt idx="2989">
                  <c:v>-179</c:v>
                </c:pt>
                <c:pt idx="2990">
                  <c:v>-179</c:v>
                </c:pt>
                <c:pt idx="2991">
                  <c:v>-179</c:v>
                </c:pt>
                <c:pt idx="2992">
                  <c:v>-179</c:v>
                </c:pt>
                <c:pt idx="2993">
                  <c:v>-179</c:v>
                </c:pt>
                <c:pt idx="2994">
                  <c:v>-179</c:v>
                </c:pt>
                <c:pt idx="2995">
                  <c:v>-179</c:v>
                </c:pt>
                <c:pt idx="2996">
                  <c:v>-179</c:v>
                </c:pt>
                <c:pt idx="2997">
                  <c:v>-179</c:v>
                </c:pt>
                <c:pt idx="2998">
                  <c:v>-179</c:v>
                </c:pt>
                <c:pt idx="2999">
                  <c:v>-179</c:v>
                </c:pt>
                <c:pt idx="3000">
                  <c:v>-179</c:v>
                </c:pt>
                <c:pt idx="3001">
                  <c:v>-179</c:v>
                </c:pt>
                <c:pt idx="3002">
                  <c:v>-179</c:v>
                </c:pt>
                <c:pt idx="3003">
                  <c:v>-179</c:v>
                </c:pt>
                <c:pt idx="3004">
                  <c:v>179</c:v>
                </c:pt>
                <c:pt idx="3005">
                  <c:v>179</c:v>
                </c:pt>
                <c:pt idx="3006">
                  <c:v>179</c:v>
                </c:pt>
                <c:pt idx="3007">
                  <c:v>179</c:v>
                </c:pt>
                <c:pt idx="3008">
                  <c:v>179</c:v>
                </c:pt>
                <c:pt idx="3009">
                  <c:v>179</c:v>
                </c:pt>
                <c:pt idx="3010">
                  <c:v>179</c:v>
                </c:pt>
                <c:pt idx="3011">
                  <c:v>179</c:v>
                </c:pt>
                <c:pt idx="3012">
                  <c:v>179</c:v>
                </c:pt>
                <c:pt idx="3013">
                  <c:v>179</c:v>
                </c:pt>
                <c:pt idx="3014">
                  <c:v>179</c:v>
                </c:pt>
                <c:pt idx="3015">
                  <c:v>179</c:v>
                </c:pt>
                <c:pt idx="3016">
                  <c:v>179</c:v>
                </c:pt>
                <c:pt idx="3017">
                  <c:v>179</c:v>
                </c:pt>
                <c:pt idx="3018">
                  <c:v>-179</c:v>
                </c:pt>
                <c:pt idx="3019">
                  <c:v>-179</c:v>
                </c:pt>
                <c:pt idx="3020">
                  <c:v>-179</c:v>
                </c:pt>
                <c:pt idx="3021">
                  <c:v>-179</c:v>
                </c:pt>
                <c:pt idx="3022">
                  <c:v>-179</c:v>
                </c:pt>
                <c:pt idx="3023">
                  <c:v>-179</c:v>
                </c:pt>
                <c:pt idx="3024">
                  <c:v>-179</c:v>
                </c:pt>
                <c:pt idx="3025">
                  <c:v>-179</c:v>
                </c:pt>
                <c:pt idx="3026">
                  <c:v>-178</c:v>
                </c:pt>
                <c:pt idx="3027">
                  <c:v>-178</c:v>
                </c:pt>
                <c:pt idx="3028">
                  <c:v>-178</c:v>
                </c:pt>
                <c:pt idx="3029">
                  <c:v>-178</c:v>
                </c:pt>
                <c:pt idx="3030">
                  <c:v>-178</c:v>
                </c:pt>
                <c:pt idx="3031">
                  <c:v>-178</c:v>
                </c:pt>
                <c:pt idx="3032">
                  <c:v>-178</c:v>
                </c:pt>
                <c:pt idx="3033">
                  <c:v>-178</c:v>
                </c:pt>
                <c:pt idx="3034">
                  <c:v>-178</c:v>
                </c:pt>
                <c:pt idx="3035">
                  <c:v>-178</c:v>
                </c:pt>
                <c:pt idx="3036">
                  <c:v>-178</c:v>
                </c:pt>
                <c:pt idx="3037">
                  <c:v>-178</c:v>
                </c:pt>
                <c:pt idx="3038">
                  <c:v>-178</c:v>
                </c:pt>
                <c:pt idx="3039">
                  <c:v>-178</c:v>
                </c:pt>
                <c:pt idx="3040">
                  <c:v>-178</c:v>
                </c:pt>
                <c:pt idx="3041">
                  <c:v>-178</c:v>
                </c:pt>
                <c:pt idx="3042">
                  <c:v>-178</c:v>
                </c:pt>
                <c:pt idx="3043">
                  <c:v>-178</c:v>
                </c:pt>
                <c:pt idx="3044">
                  <c:v>-178</c:v>
                </c:pt>
                <c:pt idx="3045">
                  <c:v>-178</c:v>
                </c:pt>
                <c:pt idx="3046">
                  <c:v>-178</c:v>
                </c:pt>
                <c:pt idx="3047">
                  <c:v>-177</c:v>
                </c:pt>
                <c:pt idx="3048">
                  <c:v>-177</c:v>
                </c:pt>
                <c:pt idx="3049">
                  <c:v>-177</c:v>
                </c:pt>
                <c:pt idx="3050">
                  <c:v>-177</c:v>
                </c:pt>
                <c:pt idx="3051">
                  <c:v>-177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B24D-40C8-A100-5DDE54580EC4}"/>
            </c:ext>
          </c:extLst>
        </c:ser>
        <c:ser>
          <c:idx val="1"/>
          <c:order val="1"/>
          <c:tx>
            <c:v>Pitch</c:v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val>
            <c:numRef>
              <c:f>'Thigh 1'!$G$5:$G$3056</c:f>
              <c:numCache>
                <c:formatCode>General</c:formatCode>
                <c:ptCount val="3052"/>
                <c:pt idx="0">
                  <c:v>9</c:v>
                </c:pt>
                <c:pt idx="1">
                  <c:v>23</c:v>
                </c:pt>
                <c:pt idx="2">
                  <c:v>35</c:v>
                </c:pt>
                <c:pt idx="3">
                  <c:v>38</c:v>
                </c:pt>
                <c:pt idx="4">
                  <c:v>34</c:v>
                </c:pt>
                <c:pt idx="5">
                  <c:v>20</c:v>
                </c:pt>
                <c:pt idx="6">
                  <c:v>6</c:v>
                </c:pt>
                <c:pt idx="7">
                  <c:v>6</c:v>
                </c:pt>
                <c:pt idx="8">
                  <c:v>6</c:v>
                </c:pt>
                <c:pt idx="9">
                  <c:v>6</c:v>
                </c:pt>
                <c:pt idx="10">
                  <c:v>6</c:v>
                </c:pt>
                <c:pt idx="11">
                  <c:v>6</c:v>
                </c:pt>
                <c:pt idx="12">
                  <c:v>6</c:v>
                </c:pt>
                <c:pt idx="13">
                  <c:v>6</c:v>
                </c:pt>
                <c:pt idx="14">
                  <c:v>6</c:v>
                </c:pt>
                <c:pt idx="15">
                  <c:v>6</c:v>
                </c:pt>
                <c:pt idx="16">
                  <c:v>6</c:v>
                </c:pt>
                <c:pt idx="17">
                  <c:v>6</c:v>
                </c:pt>
                <c:pt idx="18">
                  <c:v>6</c:v>
                </c:pt>
                <c:pt idx="19">
                  <c:v>6</c:v>
                </c:pt>
                <c:pt idx="20">
                  <c:v>6</c:v>
                </c:pt>
                <c:pt idx="21">
                  <c:v>6</c:v>
                </c:pt>
                <c:pt idx="22">
                  <c:v>6</c:v>
                </c:pt>
                <c:pt idx="23">
                  <c:v>6</c:v>
                </c:pt>
                <c:pt idx="24">
                  <c:v>6</c:v>
                </c:pt>
                <c:pt idx="25">
                  <c:v>6</c:v>
                </c:pt>
                <c:pt idx="26">
                  <c:v>6</c:v>
                </c:pt>
                <c:pt idx="27">
                  <c:v>6</c:v>
                </c:pt>
                <c:pt idx="28">
                  <c:v>7</c:v>
                </c:pt>
                <c:pt idx="29">
                  <c:v>7</c:v>
                </c:pt>
                <c:pt idx="30">
                  <c:v>7</c:v>
                </c:pt>
                <c:pt idx="31">
                  <c:v>6</c:v>
                </c:pt>
                <c:pt idx="32">
                  <c:v>6</c:v>
                </c:pt>
                <c:pt idx="33">
                  <c:v>6</c:v>
                </c:pt>
                <c:pt idx="34">
                  <c:v>7</c:v>
                </c:pt>
                <c:pt idx="35">
                  <c:v>6</c:v>
                </c:pt>
                <c:pt idx="36">
                  <c:v>6</c:v>
                </c:pt>
                <c:pt idx="37">
                  <c:v>6</c:v>
                </c:pt>
                <c:pt idx="38">
                  <c:v>6</c:v>
                </c:pt>
                <c:pt idx="39">
                  <c:v>6</c:v>
                </c:pt>
                <c:pt idx="40">
                  <c:v>6</c:v>
                </c:pt>
                <c:pt idx="41">
                  <c:v>6</c:v>
                </c:pt>
                <c:pt idx="42">
                  <c:v>6</c:v>
                </c:pt>
                <c:pt idx="43">
                  <c:v>6</c:v>
                </c:pt>
                <c:pt idx="44">
                  <c:v>6</c:v>
                </c:pt>
                <c:pt idx="45">
                  <c:v>6</c:v>
                </c:pt>
                <c:pt idx="46">
                  <c:v>6</c:v>
                </c:pt>
                <c:pt idx="47">
                  <c:v>6</c:v>
                </c:pt>
                <c:pt idx="48">
                  <c:v>6</c:v>
                </c:pt>
                <c:pt idx="49">
                  <c:v>6</c:v>
                </c:pt>
                <c:pt idx="50">
                  <c:v>6</c:v>
                </c:pt>
                <c:pt idx="51">
                  <c:v>6</c:v>
                </c:pt>
                <c:pt idx="52">
                  <c:v>6</c:v>
                </c:pt>
                <c:pt idx="53">
                  <c:v>6</c:v>
                </c:pt>
                <c:pt idx="54">
                  <c:v>6</c:v>
                </c:pt>
                <c:pt idx="55">
                  <c:v>6</c:v>
                </c:pt>
                <c:pt idx="56">
                  <c:v>7</c:v>
                </c:pt>
                <c:pt idx="57">
                  <c:v>8</c:v>
                </c:pt>
                <c:pt idx="58">
                  <c:v>8</c:v>
                </c:pt>
                <c:pt idx="59">
                  <c:v>7</c:v>
                </c:pt>
                <c:pt idx="60">
                  <c:v>7</c:v>
                </c:pt>
                <c:pt idx="61">
                  <c:v>7</c:v>
                </c:pt>
                <c:pt idx="62">
                  <c:v>7</c:v>
                </c:pt>
                <c:pt idx="63">
                  <c:v>7</c:v>
                </c:pt>
                <c:pt idx="64">
                  <c:v>7</c:v>
                </c:pt>
                <c:pt idx="65">
                  <c:v>7</c:v>
                </c:pt>
                <c:pt idx="66">
                  <c:v>7</c:v>
                </c:pt>
                <c:pt idx="67">
                  <c:v>7</c:v>
                </c:pt>
                <c:pt idx="68">
                  <c:v>7</c:v>
                </c:pt>
                <c:pt idx="69">
                  <c:v>8</c:v>
                </c:pt>
                <c:pt idx="70">
                  <c:v>7</c:v>
                </c:pt>
                <c:pt idx="71">
                  <c:v>7</c:v>
                </c:pt>
                <c:pt idx="72">
                  <c:v>7</c:v>
                </c:pt>
                <c:pt idx="73">
                  <c:v>7</c:v>
                </c:pt>
                <c:pt idx="74">
                  <c:v>7</c:v>
                </c:pt>
                <c:pt idx="75">
                  <c:v>7</c:v>
                </c:pt>
                <c:pt idx="76">
                  <c:v>7</c:v>
                </c:pt>
                <c:pt idx="77">
                  <c:v>8</c:v>
                </c:pt>
                <c:pt idx="78">
                  <c:v>7</c:v>
                </c:pt>
                <c:pt idx="79">
                  <c:v>7</c:v>
                </c:pt>
                <c:pt idx="80">
                  <c:v>7</c:v>
                </c:pt>
                <c:pt idx="81">
                  <c:v>7</c:v>
                </c:pt>
                <c:pt idx="82">
                  <c:v>7</c:v>
                </c:pt>
                <c:pt idx="83">
                  <c:v>7</c:v>
                </c:pt>
                <c:pt idx="84">
                  <c:v>7</c:v>
                </c:pt>
                <c:pt idx="85">
                  <c:v>7</c:v>
                </c:pt>
                <c:pt idx="86">
                  <c:v>7</c:v>
                </c:pt>
                <c:pt idx="87">
                  <c:v>7</c:v>
                </c:pt>
                <c:pt idx="88">
                  <c:v>8</c:v>
                </c:pt>
                <c:pt idx="89">
                  <c:v>8</c:v>
                </c:pt>
                <c:pt idx="90">
                  <c:v>7</c:v>
                </c:pt>
                <c:pt idx="91">
                  <c:v>6</c:v>
                </c:pt>
                <c:pt idx="92">
                  <c:v>6</c:v>
                </c:pt>
                <c:pt idx="93">
                  <c:v>6</c:v>
                </c:pt>
                <c:pt idx="94">
                  <c:v>6</c:v>
                </c:pt>
                <c:pt idx="95">
                  <c:v>6</c:v>
                </c:pt>
                <c:pt idx="96">
                  <c:v>7</c:v>
                </c:pt>
                <c:pt idx="97">
                  <c:v>7</c:v>
                </c:pt>
                <c:pt idx="98">
                  <c:v>7</c:v>
                </c:pt>
                <c:pt idx="99">
                  <c:v>7</c:v>
                </c:pt>
                <c:pt idx="100">
                  <c:v>6</c:v>
                </c:pt>
                <c:pt idx="101">
                  <c:v>6</c:v>
                </c:pt>
                <c:pt idx="102">
                  <c:v>6</c:v>
                </c:pt>
                <c:pt idx="103">
                  <c:v>6</c:v>
                </c:pt>
                <c:pt idx="104">
                  <c:v>6</c:v>
                </c:pt>
                <c:pt idx="105">
                  <c:v>6</c:v>
                </c:pt>
                <c:pt idx="106">
                  <c:v>6</c:v>
                </c:pt>
                <c:pt idx="107">
                  <c:v>6</c:v>
                </c:pt>
                <c:pt idx="108">
                  <c:v>6</c:v>
                </c:pt>
                <c:pt idx="109">
                  <c:v>6</c:v>
                </c:pt>
                <c:pt idx="110">
                  <c:v>6</c:v>
                </c:pt>
                <c:pt idx="111">
                  <c:v>6</c:v>
                </c:pt>
                <c:pt idx="112">
                  <c:v>6</c:v>
                </c:pt>
                <c:pt idx="113">
                  <c:v>5</c:v>
                </c:pt>
                <c:pt idx="114">
                  <c:v>5</c:v>
                </c:pt>
                <c:pt idx="115">
                  <c:v>5</c:v>
                </c:pt>
                <c:pt idx="116">
                  <c:v>5</c:v>
                </c:pt>
                <c:pt idx="117">
                  <c:v>5</c:v>
                </c:pt>
                <c:pt idx="118">
                  <c:v>5</c:v>
                </c:pt>
                <c:pt idx="119">
                  <c:v>5</c:v>
                </c:pt>
                <c:pt idx="120">
                  <c:v>5</c:v>
                </c:pt>
                <c:pt idx="121">
                  <c:v>5</c:v>
                </c:pt>
                <c:pt idx="122">
                  <c:v>5</c:v>
                </c:pt>
                <c:pt idx="123">
                  <c:v>5</c:v>
                </c:pt>
                <c:pt idx="124">
                  <c:v>5</c:v>
                </c:pt>
                <c:pt idx="125">
                  <c:v>5</c:v>
                </c:pt>
                <c:pt idx="126">
                  <c:v>5</c:v>
                </c:pt>
                <c:pt idx="127">
                  <c:v>5</c:v>
                </c:pt>
                <c:pt idx="128">
                  <c:v>5</c:v>
                </c:pt>
                <c:pt idx="129">
                  <c:v>5</c:v>
                </c:pt>
                <c:pt idx="130">
                  <c:v>5</c:v>
                </c:pt>
                <c:pt idx="131">
                  <c:v>5</c:v>
                </c:pt>
                <c:pt idx="132">
                  <c:v>5</c:v>
                </c:pt>
                <c:pt idx="133">
                  <c:v>5</c:v>
                </c:pt>
                <c:pt idx="134">
                  <c:v>5</c:v>
                </c:pt>
                <c:pt idx="135">
                  <c:v>5</c:v>
                </c:pt>
                <c:pt idx="136">
                  <c:v>5</c:v>
                </c:pt>
                <c:pt idx="137">
                  <c:v>5</c:v>
                </c:pt>
                <c:pt idx="138">
                  <c:v>5</c:v>
                </c:pt>
                <c:pt idx="139">
                  <c:v>5</c:v>
                </c:pt>
                <c:pt idx="140">
                  <c:v>5</c:v>
                </c:pt>
                <c:pt idx="141">
                  <c:v>5</c:v>
                </c:pt>
                <c:pt idx="142">
                  <c:v>5</c:v>
                </c:pt>
                <c:pt idx="143">
                  <c:v>5</c:v>
                </c:pt>
                <c:pt idx="144">
                  <c:v>5</c:v>
                </c:pt>
                <c:pt idx="145">
                  <c:v>5</c:v>
                </c:pt>
                <c:pt idx="146">
                  <c:v>5</c:v>
                </c:pt>
                <c:pt idx="147">
                  <c:v>5</c:v>
                </c:pt>
                <c:pt idx="148">
                  <c:v>5</c:v>
                </c:pt>
                <c:pt idx="149">
                  <c:v>5</c:v>
                </c:pt>
                <c:pt idx="150">
                  <c:v>5</c:v>
                </c:pt>
                <c:pt idx="151">
                  <c:v>5</c:v>
                </c:pt>
                <c:pt idx="152">
                  <c:v>6</c:v>
                </c:pt>
                <c:pt idx="153">
                  <c:v>6</c:v>
                </c:pt>
                <c:pt idx="154">
                  <c:v>6</c:v>
                </c:pt>
                <c:pt idx="155">
                  <c:v>6</c:v>
                </c:pt>
                <c:pt idx="156">
                  <c:v>6</c:v>
                </c:pt>
                <c:pt idx="157">
                  <c:v>6</c:v>
                </c:pt>
                <c:pt idx="158">
                  <c:v>6</c:v>
                </c:pt>
                <c:pt idx="159">
                  <c:v>6</c:v>
                </c:pt>
                <c:pt idx="160">
                  <c:v>6</c:v>
                </c:pt>
                <c:pt idx="161">
                  <c:v>6</c:v>
                </c:pt>
                <c:pt idx="162">
                  <c:v>6</c:v>
                </c:pt>
                <c:pt idx="163">
                  <c:v>6</c:v>
                </c:pt>
                <c:pt idx="164">
                  <c:v>6</c:v>
                </c:pt>
                <c:pt idx="165">
                  <c:v>6</c:v>
                </c:pt>
                <c:pt idx="166">
                  <c:v>6</c:v>
                </c:pt>
                <c:pt idx="167">
                  <c:v>6</c:v>
                </c:pt>
                <c:pt idx="168">
                  <c:v>6</c:v>
                </c:pt>
                <c:pt idx="169">
                  <c:v>6</c:v>
                </c:pt>
                <c:pt idx="170">
                  <c:v>6</c:v>
                </c:pt>
                <c:pt idx="171">
                  <c:v>6</c:v>
                </c:pt>
                <c:pt idx="172">
                  <c:v>6</c:v>
                </c:pt>
                <c:pt idx="173">
                  <c:v>6</c:v>
                </c:pt>
                <c:pt idx="174">
                  <c:v>6</c:v>
                </c:pt>
                <c:pt idx="175">
                  <c:v>6</c:v>
                </c:pt>
                <c:pt idx="176">
                  <c:v>6</c:v>
                </c:pt>
                <c:pt idx="177">
                  <c:v>6</c:v>
                </c:pt>
                <c:pt idx="178">
                  <c:v>6</c:v>
                </c:pt>
                <c:pt idx="179">
                  <c:v>6</c:v>
                </c:pt>
                <c:pt idx="180">
                  <c:v>6</c:v>
                </c:pt>
                <c:pt idx="181">
                  <c:v>6</c:v>
                </c:pt>
                <c:pt idx="182">
                  <c:v>6</c:v>
                </c:pt>
                <c:pt idx="183">
                  <c:v>6</c:v>
                </c:pt>
                <c:pt idx="184">
                  <c:v>6</c:v>
                </c:pt>
                <c:pt idx="185">
                  <c:v>6</c:v>
                </c:pt>
                <c:pt idx="186">
                  <c:v>6</c:v>
                </c:pt>
                <c:pt idx="187">
                  <c:v>6</c:v>
                </c:pt>
                <c:pt idx="188">
                  <c:v>6</c:v>
                </c:pt>
                <c:pt idx="189">
                  <c:v>6</c:v>
                </c:pt>
                <c:pt idx="190">
                  <c:v>6</c:v>
                </c:pt>
                <c:pt idx="191">
                  <c:v>6</c:v>
                </c:pt>
                <c:pt idx="192">
                  <c:v>6</c:v>
                </c:pt>
                <c:pt idx="193">
                  <c:v>6</c:v>
                </c:pt>
                <c:pt idx="194">
                  <c:v>6</c:v>
                </c:pt>
                <c:pt idx="195">
                  <c:v>6</c:v>
                </c:pt>
                <c:pt idx="196">
                  <c:v>6</c:v>
                </c:pt>
                <c:pt idx="197">
                  <c:v>6</c:v>
                </c:pt>
                <c:pt idx="198">
                  <c:v>6</c:v>
                </c:pt>
                <c:pt idx="199">
                  <c:v>6</c:v>
                </c:pt>
                <c:pt idx="200">
                  <c:v>6</c:v>
                </c:pt>
                <c:pt idx="201">
                  <c:v>6</c:v>
                </c:pt>
                <c:pt idx="202">
                  <c:v>6</c:v>
                </c:pt>
                <c:pt idx="203">
                  <c:v>6</c:v>
                </c:pt>
                <c:pt idx="204">
                  <c:v>6</c:v>
                </c:pt>
                <c:pt idx="205">
                  <c:v>6</c:v>
                </c:pt>
                <c:pt idx="206">
                  <c:v>6</c:v>
                </c:pt>
                <c:pt idx="207">
                  <c:v>6</c:v>
                </c:pt>
                <c:pt idx="208">
                  <c:v>6</c:v>
                </c:pt>
                <c:pt idx="209">
                  <c:v>7</c:v>
                </c:pt>
                <c:pt idx="210">
                  <c:v>7</c:v>
                </c:pt>
                <c:pt idx="211">
                  <c:v>7</c:v>
                </c:pt>
                <c:pt idx="212">
                  <c:v>7</c:v>
                </c:pt>
                <c:pt idx="213">
                  <c:v>7</c:v>
                </c:pt>
                <c:pt idx="214">
                  <c:v>7</c:v>
                </c:pt>
                <c:pt idx="215">
                  <c:v>7</c:v>
                </c:pt>
                <c:pt idx="216">
                  <c:v>6</c:v>
                </c:pt>
                <c:pt idx="217">
                  <c:v>6</c:v>
                </c:pt>
                <c:pt idx="218">
                  <c:v>6</c:v>
                </c:pt>
                <c:pt idx="219">
                  <c:v>6</c:v>
                </c:pt>
                <c:pt idx="220">
                  <c:v>6</c:v>
                </c:pt>
                <c:pt idx="221">
                  <c:v>6</c:v>
                </c:pt>
                <c:pt idx="222">
                  <c:v>6</c:v>
                </c:pt>
                <c:pt idx="223">
                  <c:v>6</c:v>
                </c:pt>
                <c:pt idx="224">
                  <c:v>6</c:v>
                </c:pt>
                <c:pt idx="225">
                  <c:v>6</c:v>
                </c:pt>
                <c:pt idx="226">
                  <c:v>6</c:v>
                </c:pt>
                <c:pt idx="227">
                  <c:v>6</c:v>
                </c:pt>
                <c:pt idx="228">
                  <c:v>6</c:v>
                </c:pt>
                <c:pt idx="229">
                  <c:v>6</c:v>
                </c:pt>
                <c:pt idx="230">
                  <c:v>7</c:v>
                </c:pt>
                <c:pt idx="231">
                  <c:v>7</c:v>
                </c:pt>
                <c:pt idx="232">
                  <c:v>7</c:v>
                </c:pt>
                <c:pt idx="233">
                  <c:v>7</c:v>
                </c:pt>
                <c:pt idx="234">
                  <c:v>7</c:v>
                </c:pt>
                <c:pt idx="235">
                  <c:v>7</c:v>
                </c:pt>
                <c:pt idx="236">
                  <c:v>7</c:v>
                </c:pt>
                <c:pt idx="237">
                  <c:v>7</c:v>
                </c:pt>
                <c:pt idx="238">
                  <c:v>7</c:v>
                </c:pt>
                <c:pt idx="239">
                  <c:v>7</c:v>
                </c:pt>
                <c:pt idx="240">
                  <c:v>7</c:v>
                </c:pt>
                <c:pt idx="241">
                  <c:v>7</c:v>
                </c:pt>
                <c:pt idx="242">
                  <c:v>7</c:v>
                </c:pt>
                <c:pt idx="243">
                  <c:v>7</c:v>
                </c:pt>
                <c:pt idx="244">
                  <c:v>7</c:v>
                </c:pt>
                <c:pt idx="245">
                  <c:v>7</c:v>
                </c:pt>
                <c:pt idx="246">
                  <c:v>7</c:v>
                </c:pt>
                <c:pt idx="247">
                  <c:v>7</c:v>
                </c:pt>
                <c:pt idx="248">
                  <c:v>7</c:v>
                </c:pt>
                <c:pt idx="249">
                  <c:v>7</c:v>
                </c:pt>
                <c:pt idx="250">
                  <c:v>7</c:v>
                </c:pt>
                <c:pt idx="251">
                  <c:v>7</c:v>
                </c:pt>
                <c:pt idx="252">
                  <c:v>7</c:v>
                </c:pt>
                <c:pt idx="253">
                  <c:v>7</c:v>
                </c:pt>
                <c:pt idx="254">
                  <c:v>7</c:v>
                </c:pt>
                <c:pt idx="255">
                  <c:v>7</c:v>
                </c:pt>
                <c:pt idx="256">
                  <c:v>7</c:v>
                </c:pt>
                <c:pt idx="257">
                  <c:v>7</c:v>
                </c:pt>
                <c:pt idx="258">
                  <c:v>7</c:v>
                </c:pt>
                <c:pt idx="259">
                  <c:v>7</c:v>
                </c:pt>
                <c:pt idx="260">
                  <c:v>7</c:v>
                </c:pt>
                <c:pt idx="261">
                  <c:v>7</c:v>
                </c:pt>
                <c:pt idx="262">
                  <c:v>7</c:v>
                </c:pt>
                <c:pt idx="263">
                  <c:v>7</c:v>
                </c:pt>
                <c:pt idx="264">
                  <c:v>7</c:v>
                </c:pt>
                <c:pt idx="265">
                  <c:v>7</c:v>
                </c:pt>
                <c:pt idx="266">
                  <c:v>7</c:v>
                </c:pt>
                <c:pt idx="267">
                  <c:v>7</c:v>
                </c:pt>
                <c:pt idx="268">
                  <c:v>7</c:v>
                </c:pt>
                <c:pt idx="269">
                  <c:v>7</c:v>
                </c:pt>
                <c:pt idx="270">
                  <c:v>7</c:v>
                </c:pt>
                <c:pt idx="271">
                  <c:v>7</c:v>
                </c:pt>
                <c:pt idx="272">
                  <c:v>7</c:v>
                </c:pt>
                <c:pt idx="273">
                  <c:v>7</c:v>
                </c:pt>
                <c:pt idx="274">
                  <c:v>7</c:v>
                </c:pt>
                <c:pt idx="275">
                  <c:v>7</c:v>
                </c:pt>
                <c:pt idx="276">
                  <c:v>7</c:v>
                </c:pt>
                <c:pt idx="277">
                  <c:v>7</c:v>
                </c:pt>
                <c:pt idx="278">
                  <c:v>7</c:v>
                </c:pt>
                <c:pt idx="279">
                  <c:v>7</c:v>
                </c:pt>
                <c:pt idx="280">
                  <c:v>7</c:v>
                </c:pt>
                <c:pt idx="281">
                  <c:v>7</c:v>
                </c:pt>
                <c:pt idx="282">
                  <c:v>7</c:v>
                </c:pt>
                <c:pt idx="283">
                  <c:v>7</c:v>
                </c:pt>
                <c:pt idx="284">
                  <c:v>7</c:v>
                </c:pt>
                <c:pt idx="285">
                  <c:v>7</c:v>
                </c:pt>
                <c:pt idx="286">
                  <c:v>7</c:v>
                </c:pt>
                <c:pt idx="287">
                  <c:v>7</c:v>
                </c:pt>
                <c:pt idx="288">
                  <c:v>7</c:v>
                </c:pt>
                <c:pt idx="289">
                  <c:v>7</c:v>
                </c:pt>
                <c:pt idx="290">
                  <c:v>7</c:v>
                </c:pt>
                <c:pt idx="291">
                  <c:v>7</c:v>
                </c:pt>
                <c:pt idx="292">
                  <c:v>7</c:v>
                </c:pt>
                <c:pt idx="293">
                  <c:v>7</c:v>
                </c:pt>
                <c:pt idx="294">
                  <c:v>7</c:v>
                </c:pt>
                <c:pt idx="295">
                  <c:v>7</c:v>
                </c:pt>
                <c:pt idx="296">
                  <c:v>7</c:v>
                </c:pt>
                <c:pt idx="297">
                  <c:v>7</c:v>
                </c:pt>
                <c:pt idx="298">
                  <c:v>7</c:v>
                </c:pt>
                <c:pt idx="299">
                  <c:v>7</c:v>
                </c:pt>
                <c:pt idx="300">
                  <c:v>8</c:v>
                </c:pt>
                <c:pt idx="301">
                  <c:v>8</c:v>
                </c:pt>
                <c:pt idx="302">
                  <c:v>8</c:v>
                </c:pt>
                <c:pt idx="303">
                  <c:v>8</c:v>
                </c:pt>
                <c:pt idx="304">
                  <c:v>8</c:v>
                </c:pt>
                <c:pt idx="305">
                  <c:v>8</c:v>
                </c:pt>
                <c:pt idx="306">
                  <c:v>8</c:v>
                </c:pt>
                <c:pt idx="307">
                  <c:v>8</c:v>
                </c:pt>
                <c:pt idx="308">
                  <c:v>8</c:v>
                </c:pt>
                <c:pt idx="309">
                  <c:v>8</c:v>
                </c:pt>
                <c:pt idx="310">
                  <c:v>8</c:v>
                </c:pt>
                <c:pt idx="311">
                  <c:v>8</c:v>
                </c:pt>
                <c:pt idx="312">
                  <c:v>8</c:v>
                </c:pt>
                <c:pt idx="313">
                  <c:v>8</c:v>
                </c:pt>
                <c:pt idx="314">
                  <c:v>8</c:v>
                </c:pt>
                <c:pt idx="315">
                  <c:v>8</c:v>
                </c:pt>
                <c:pt idx="316">
                  <c:v>9</c:v>
                </c:pt>
                <c:pt idx="317">
                  <c:v>9</c:v>
                </c:pt>
                <c:pt idx="318">
                  <c:v>9</c:v>
                </c:pt>
                <c:pt idx="319">
                  <c:v>9</c:v>
                </c:pt>
                <c:pt idx="320">
                  <c:v>9</c:v>
                </c:pt>
                <c:pt idx="321">
                  <c:v>9</c:v>
                </c:pt>
                <c:pt idx="322">
                  <c:v>9</c:v>
                </c:pt>
                <c:pt idx="323">
                  <c:v>9</c:v>
                </c:pt>
                <c:pt idx="324">
                  <c:v>9</c:v>
                </c:pt>
                <c:pt idx="325">
                  <c:v>9</c:v>
                </c:pt>
                <c:pt idx="326">
                  <c:v>9</c:v>
                </c:pt>
                <c:pt idx="327">
                  <c:v>9</c:v>
                </c:pt>
                <c:pt idx="328">
                  <c:v>9</c:v>
                </c:pt>
                <c:pt idx="329">
                  <c:v>9</c:v>
                </c:pt>
                <c:pt idx="330">
                  <c:v>9</c:v>
                </c:pt>
                <c:pt idx="331">
                  <c:v>9</c:v>
                </c:pt>
                <c:pt idx="332">
                  <c:v>9</c:v>
                </c:pt>
                <c:pt idx="333">
                  <c:v>9</c:v>
                </c:pt>
                <c:pt idx="334">
                  <c:v>9</c:v>
                </c:pt>
                <c:pt idx="335">
                  <c:v>9</c:v>
                </c:pt>
                <c:pt idx="336">
                  <c:v>9</c:v>
                </c:pt>
                <c:pt idx="337">
                  <c:v>9</c:v>
                </c:pt>
                <c:pt idx="338">
                  <c:v>9</c:v>
                </c:pt>
                <c:pt idx="339">
                  <c:v>9</c:v>
                </c:pt>
                <c:pt idx="340">
                  <c:v>9</c:v>
                </c:pt>
                <c:pt idx="341">
                  <c:v>9</c:v>
                </c:pt>
                <c:pt idx="342">
                  <c:v>9</c:v>
                </c:pt>
                <c:pt idx="343">
                  <c:v>9</c:v>
                </c:pt>
                <c:pt idx="344">
                  <c:v>9</c:v>
                </c:pt>
                <c:pt idx="345">
                  <c:v>9</c:v>
                </c:pt>
                <c:pt idx="346">
                  <c:v>9</c:v>
                </c:pt>
                <c:pt idx="347">
                  <c:v>9</c:v>
                </c:pt>
                <c:pt idx="348">
                  <c:v>9</c:v>
                </c:pt>
                <c:pt idx="349">
                  <c:v>9</c:v>
                </c:pt>
                <c:pt idx="350">
                  <c:v>9</c:v>
                </c:pt>
                <c:pt idx="351">
                  <c:v>9</c:v>
                </c:pt>
                <c:pt idx="352">
                  <c:v>9</c:v>
                </c:pt>
                <c:pt idx="353">
                  <c:v>9</c:v>
                </c:pt>
                <c:pt idx="354">
                  <c:v>9</c:v>
                </c:pt>
                <c:pt idx="355">
                  <c:v>9</c:v>
                </c:pt>
                <c:pt idx="356">
                  <c:v>9</c:v>
                </c:pt>
                <c:pt idx="357">
                  <c:v>9</c:v>
                </c:pt>
                <c:pt idx="358">
                  <c:v>9</c:v>
                </c:pt>
                <c:pt idx="359">
                  <c:v>9</c:v>
                </c:pt>
                <c:pt idx="360">
                  <c:v>9</c:v>
                </c:pt>
                <c:pt idx="361">
                  <c:v>9</c:v>
                </c:pt>
                <c:pt idx="362">
                  <c:v>9</c:v>
                </c:pt>
                <c:pt idx="363">
                  <c:v>9</c:v>
                </c:pt>
                <c:pt idx="364">
                  <c:v>9</c:v>
                </c:pt>
                <c:pt idx="365">
                  <c:v>9</c:v>
                </c:pt>
                <c:pt idx="366">
                  <c:v>9</c:v>
                </c:pt>
                <c:pt idx="367">
                  <c:v>9</c:v>
                </c:pt>
                <c:pt idx="368">
                  <c:v>9</c:v>
                </c:pt>
                <c:pt idx="369">
                  <c:v>9</c:v>
                </c:pt>
                <c:pt idx="370">
                  <c:v>9</c:v>
                </c:pt>
                <c:pt idx="371">
                  <c:v>9</c:v>
                </c:pt>
                <c:pt idx="372">
                  <c:v>9</c:v>
                </c:pt>
                <c:pt idx="373">
                  <c:v>9</c:v>
                </c:pt>
                <c:pt idx="374">
                  <c:v>9</c:v>
                </c:pt>
                <c:pt idx="375">
                  <c:v>9</c:v>
                </c:pt>
                <c:pt idx="376">
                  <c:v>9</c:v>
                </c:pt>
                <c:pt idx="377">
                  <c:v>9</c:v>
                </c:pt>
                <c:pt idx="378">
                  <c:v>9</c:v>
                </c:pt>
                <c:pt idx="379">
                  <c:v>9</c:v>
                </c:pt>
                <c:pt idx="380">
                  <c:v>9</c:v>
                </c:pt>
                <c:pt idx="381">
                  <c:v>9</c:v>
                </c:pt>
                <c:pt idx="382">
                  <c:v>9</c:v>
                </c:pt>
                <c:pt idx="383">
                  <c:v>9</c:v>
                </c:pt>
                <c:pt idx="384">
                  <c:v>9</c:v>
                </c:pt>
                <c:pt idx="385">
                  <c:v>9</c:v>
                </c:pt>
                <c:pt idx="386">
                  <c:v>9</c:v>
                </c:pt>
                <c:pt idx="387">
                  <c:v>9</c:v>
                </c:pt>
                <c:pt idx="388">
                  <c:v>9</c:v>
                </c:pt>
                <c:pt idx="389">
                  <c:v>9</c:v>
                </c:pt>
                <c:pt idx="390">
                  <c:v>9</c:v>
                </c:pt>
                <c:pt idx="391">
                  <c:v>9</c:v>
                </c:pt>
                <c:pt idx="392">
                  <c:v>9</c:v>
                </c:pt>
                <c:pt idx="393">
                  <c:v>9</c:v>
                </c:pt>
                <c:pt idx="394">
                  <c:v>9</c:v>
                </c:pt>
                <c:pt idx="395">
                  <c:v>9</c:v>
                </c:pt>
                <c:pt idx="396">
                  <c:v>9</c:v>
                </c:pt>
                <c:pt idx="397">
                  <c:v>9</c:v>
                </c:pt>
                <c:pt idx="398">
                  <c:v>9</c:v>
                </c:pt>
                <c:pt idx="399">
                  <c:v>9</c:v>
                </c:pt>
                <c:pt idx="400">
                  <c:v>9</c:v>
                </c:pt>
                <c:pt idx="401">
                  <c:v>9</c:v>
                </c:pt>
                <c:pt idx="402">
                  <c:v>9</c:v>
                </c:pt>
                <c:pt idx="403">
                  <c:v>9</c:v>
                </c:pt>
                <c:pt idx="404">
                  <c:v>9</c:v>
                </c:pt>
                <c:pt idx="405">
                  <c:v>9</c:v>
                </c:pt>
                <c:pt idx="406">
                  <c:v>9</c:v>
                </c:pt>
                <c:pt idx="407">
                  <c:v>9</c:v>
                </c:pt>
                <c:pt idx="408">
                  <c:v>9</c:v>
                </c:pt>
                <c:pt idx="409">
                  <c:v>9</c:v>
                </c:pt>
                <c:pt idx="410">
                  <c:v>9</c:v>
                </c:pt>
                <c:pt idx="411">
                  <c:v>9</c:v>
                </c:pt>
                <c:pt idx="412">
                  <c:v>9</c:v>
                </c:pt>
                <c:pt idx="413">
                  <c:v>9</c:v>
                </c:pt>
                <c:pt idx="414">
                  <c:v>9</c:v>
                </c:pt>
                <c:pt idx="415">
                  <c:v>9</c:v>
                </c:pt>
                <c:pt idx="416">
                  <c:v>9</c:v>
                </c:pt>
                <c:pt idx="417">
                  <c:v>9</c:v>
                </c:pt>
                <c:pt idx="418">
                  <c:v>9</c:v>
                </c:pt>
                <c:pt idx="419">
                  <c:v>9</c:v>
                </c:pt>
                <c:pt idx="420">
                  <c:v>9</c:v>
                </c:pt>
                <c:pt idx="421">
                  <c:v>9</c:v>
                </c:pt>
                <c:pt idx="422">
                  <c:v>9</c:v>
                </c:pt>
                <c:pt idx="423">
                  <c:v>9</c:v>
                </c:pt>
                <c:pt idx="424">
                  <c:v>9</c:v>
                </c:pt>
                <c:pt idx="425">
                  <c:v>9</c:v>
                </c:pt>
                <c:pt idx="426">
                  <c:v>9</c:v>
                </c:pt>
                <c:pt idx="427">
                  <c:v>9</c:v>
                </c:pt>
                <c:pt idx="428">
                  <c:v>9</c:v>
                </c:pt>
                <c:pt idx="429">
                  <c:v>9</c:v>
                </c:pt>
                <c:pt idx="430">
                  <c:v>9</c:v>
                </c:pt>
                <c:pt idx="431">
                  <c:v>9</c:v>
                </c:pt>
                <c:pt idx="432">
                  <c:v>9</c:v>
                </c:pt>
                <c:pt idx="433">
                  <c:v>9</c:v>
                </c:pt>
                <c:pt idx="434">
                  <c:v>9</c:v>
                </c:pt>
                <c:pt idx="435">
                  <c:v>9</c:v>
                </c:pt>
                <c:pt idx="436">
                  <c:v>9</c:v>
                </c:pt>
                <c:pt idx="437">
                  <c:v>9</c:v>
                </c:pt>
                <c:pt idx="438">
                  <c:v>9</c:v>
                </c:pt>
                <c:pt idx="439">
                  <c:v>9</c:v>
                </c:pt>
                <c:pt idx="440">
                  <c:v>9</c:v>
                </c:pt>
                <c:pt idx="441">
                  <c:v>9</c:v>
                </c:pt>
                <c:pt idx="442">
                  <c:v>9</c:v>
                </c:pt>
                <c:pt idx="443">
                  <c:v>9</c:v>
                </c:pt>
                <c:pt idx="444">
                  <c:v>9</c:v>
                </c:pt>
                <c:pt idx="445">
                  <c:v>9</c:v>
                </c:pt>
                <c:pt idx="446">
                  <c:v>9</c:v>
                </c:pt>
                <c:pt idx="447">
                  <c:v>9</c:v>
                </c:pt>
                <c:pt idx="448">
                  <c:v>9</c:v>
                </c:pt>
                <c:pt idx="449">
                  <c:v>9</c:v>
                </c:pt>
                <c:pt idx="450">
                  <c:v>9</c:v>
                </c:pt>
                <c:pt idx="451">
                  <c:v>9</c:v>
                </c:pt>
                <c:pt idx="452">
                  <c:v>9</c:v>
                </c:pt>
                <c:pt idx="453">
                  <c:v>9</c:v>
                </c:pt>
                <c:pt idx="454">
                  <c:v>9</c:v>
                </c:pt>
                <c:pt idx="455">
                  <c:v>9</c:v>
                </c:pt>
                <c:pt idx="456">
                  <c:v>9</c:v>
                </c:pt>
                <c:pt idx="457">
                  <c:v>9</c:v>
                </c:pt>
                <c:pt idx="458">
                  <c:v>9</c:v>
                </c:pt>
                <c:pt idx="459">
                  <c:v>9</c:v>
                </c:pt>
                <c:pt idx="460">
                  <c:v>9</c:v>
                </c:pt>
                <c:pt idx="461">
                  <c:v>9</c:v>
                </c:pt>
                <c:pt idx="462">
                  <c:v>9</c:v>
                </c:pt>
                <c:pt idx="463">
                  <c:v>9</c:v>
                </c:pt>
                <c:pt idx="464">
                  <c:v>9</c:v>
                </c:pt>
                <c:pt idx="465">
                  <c:v>9</c:v>
                </c:pt>
                <c:pt idx="466">
                  <c:v>9</c:v>
                </c:pt>
                <c:pt idx="467">
                  <c:v>9</c:v>
                </c:pt>
                <c:pt idx="468">
                  <c:v>9</c:v>
                </c:pt>
                <c:pt idx="469">
                  <c:v>9</c:v>
                </c:pt>
                <c:pt idx="470">
                  <c:v>9</c:v>
                </c:pt>
                <c:pt idx="471">
                  <c:v>9</c:v>
                </c:pt>
                <c:pt idx="472">
                  <c:v>9</c:v>
                </c:pt>
                <c:pt idx="473">
                  <c:v>9</c:v>
                </c:pt>
                <c:pt idx="474">
                  <c:v>9</c:v>
                </c:pt>
                <c:pt idx="475">
                  <c:v>9</c:v>
                </c:pt>
                <c:pt idx="476">
                  <c:v>9</c:v>
                </c:pt>
                <c:pt idx="477">
                  <c:v>9</c:v>
                </c:pt>
                <c:pt idx="478">
                  <c:v>9</c:v>
                </c:pt>
                <c:pt idx="479">
                  <c:v>9</c:v>
                </c:pt>
                <c:pt idx="480">
                  <c:v>9</c:v>
                </c:pt>
                <c:pt idx="481">
                  <c:v>9</c:v>
                </c:pt>
                <c:pt idx="482">
                  <c:v>9</c:v>
                </c:pt>
                <c:pt idx="483">
                  <c:v>9</c:v>
                </c:pt>
                <c:pt idx="484">
                  <c:v>9</c:v>
                </c:pt>
                <c:pt idx="485">
                  <c:v>9</c:v>
                </c:pt>
                <c:pt idx="486">
                  <c:v>9</c:v>
                </c:pt>
                <c:pt idx="487">
                  <c:v>9</c:v>
                </c:pt>
                <c:pt idx="488">
                  <c:v>9</c:v>
                </c:pt>
                <c:pt idx="489">
                  <c:v>9</c:v>
                </c:pt>
                <c:pt idx="490">
                  <c:v>9</c:v>
                </c:pt>
                <c:pt idx="491">
                  <c:v>9</c:v>
                </c:pt>
                <c:pt idx="492">
                  <c:v>9</c:v>
                </c:pt>
                <c:pt idx="493">
                  <c:v>9</c:v>
                </c:pt>
                <c:pt idx="494">
                  <c:v>9</c:v>
                </c:pt>
                <c:pt idx="495">
                  <c:v>9</c:v>
                </c:pt>
                <c:pt idx="496">
                  <c:v>9</c:v>
                </c:pt>
                <c:pt idx="497">
                  <c:v>9</c:v>
                </c:pt>
                <c:pt idx="498">
                  <c:v>9</c:v>
                </c:pt>
                <c:pt idx="499">
                  <c:v>9</c:v>
                </c:pt>
                <c:pt idx="500">
                  <c:v>9</c:v>
                </c:pt>
                <c:pt idx="501">
                  <c:v>9</c:v>
                </c:pt>
                <c:pt idx="502">
                  <c:v>9</c:v>
                </c:pt>
                <c:pt idx="503">
                  <c:v>9</c:v>
                </c:pt>
                <c:pt idx="504">
                  <c:v>9</c:v>
                </c:pt>
                <c:pt idx="505">
                  <c:v>9</c:v>
                </c:pt>
                <c:pt idx="506">
                  <c:v>9</c:v>
                </c:pt>
                <c:pt idx="507">
                  <c:v>9</c:v>
                </c:pt>
                <c:pt idx="508">
                  <c:v>9</c:v>
                </c:pt>
                <c:pt idx="509">
                  <c:v>9</c:v>
                </c:pt>
                <c:pt idx="510">
                  <c:v>9</c:v>
                </c:pt>
                <c:pt idx="511">
                  <c:v>9</c:v>
                </c:pt>
                <c:pt idx="512">
                  <c:v>9</c:v>
                </c:pt>
                <c:pt idx="513">
                  <c:v>9</c:v>
                </c:pt>
                <c:pt idx="514">
                  <c:v>9</c:v>
                </c:pt>
                <c:pt idx="515">
                  <c:v>9</c:v>
                </c:pt>
                <c:pt idx="516">
                  <c:v>9</c:v>
                </c:pt>
                <c:pt idx="517">
                  <c:v>9</c:v>
                </c:pt>
                <c:pt idx="518">
                  <c:v>9</c:v>
                </c:pt>
                <c:pt idx="519">
                  <c:v>9</c:v>
                </c:pt>
                <c:pt idx="520">
                  <c:v>9</c:v>
                </c:pt>
                <c:pt idx="521">
                  <c:v>9</c:v>
                </c:pt>
                <c:pt idx="522">
                  <c:v>9</c:v>
                </c:pt>
                <c:pt idx="523">
                  <c:v>9</c:v>
                </c:pt>
                <c:pt idx="524">
                  <c:v>9</c:v>
                </c:pt>
                <c:pt idx="525">
                  <c:v>9</c:v>
                </c:pt>
                <c:pt idx="526">
                  <c:v>9</c:v>
                </c:pt>
                <c:pt idx="527">
                  <c:v>9</c:v>
                </c:pt>
                <c:pt idx="528">
                  <c:v>9</c:v>
                </c:pt>
                <c:pt idx="529">
                  <c:v>9</c:v>
                </c:pt>
                <c:pt idx="530">
                  <c:v>9</c:v>
                </c:pt>
                <c:pt idx="531">
                  <c:v>9</c:v>
                </c:pt>
                <c:pt idx="532">
                  <c:v>9</c:v>
                </c:pt>
                <c:pt idx="533">
                  <c:v>9</c:v>
                </c:pt>
                <c:pt idx="534">
                  <c:v>9</c:v>
                </c:pt>
                <c:pt idx="535">
                  <c:v>9</c:v>
                </c:pt>
                <c:pt idx="536">
                  <c:v>9</c:v>
                </c:pt>
                <c:pt idx="537">
                  <c:v>9</c:v>
                </c:pt>
                <c:pt idx="538">
                  <c:v>9</c:v>
                </c:pt>
                <c:pt idx="539">
                  <c:v>9</c:v>
                </c:pt>
                <c:pt idx="540">
                  <c:v>9</c:v>
                </c:pt>
                <c:pt idx="541">
                  <c:v>9</c:v>
                </c:pt>
                <c:pt idx="542">
                  <c:v>9</c:v>
                </c:pt>
                <c:pt idx="543">
                  <c:v>9</c:v>
                </c:pt>
                <c:pt idx="544">
                  <c:v>9</c:v>
                </c:pt>
                <c:pt idx="545">
                  <c:v>9</c:v>
                </c:pt>
                <c:pt idx="546">
                  <c:v>9</c:v>
                </c:pt>
                <c:pt idx="547">
                  <c:v>9</c:v>
                </c:pt>
                <c:pt idx="548">
                  <c:v>9</c:v>
                </c:pt>
                <c:pt idx="549">
                  <c:v>9</c:v>
                </c:pt>
                <c:pt idx="550">
                  <c:v>9</c:v>
                </c:pt>
                <c:pt idx="551">
                  <c:v>9</c:v>
                </c:pt>
                <c:pt idx="552">
                  <c:v>9</c:v>
                </c:pt>
                <c:pt idx="553">
                  <c:v>9</c:v>
                </c:pt>
                <c:pt idx="554">
                  <c:v>9</c:v>
                </c:pt>
                <c:pt idx="555">
                  <c:v>9</c:v>
                </c:pt>
                <c:pt idx="556">
                  <c:v>9</c:v>
                </c:pt>
                <c:pt idx="557">
                  <c:v>9</c:v>
                </c:pt>
                <c:pt idx="558">
                  <c:v>9</c:v>
                </c:pt>
                <c:pt idx="559">
                  <c:v>9</c:v>
                </c:pt>
                <c:pt idx="560">
                  <c:v>9</c:v>
                </c:pt>
                <c:pt idx="561">
                  <c:v>9</c:v>
                </c:pt>
                <c:pt idx="562">
                  <c:v>9</c:v>
                </c:pt>
                <c:pt idx="563">
                  <c:v>9</c:v>
                </c:pt>
                <c:pt idx="564">
                  <c:v>9</c:v>
                </c:pt>
                <c:pt idx="565">
                  <c:v>9</c:v>
                </c:pt>
                <c:pt idx="566">
                  <c:v>9</c:v>
                </c:pt>
                <c:pt idx="567">
                  <c:v>9</c:v>
                </c:pt>
                <c:pt idx="568">
                  <c:v>9</c:v>
                </c:pt>
                <c:pt idx="569">
                  <c:v>9</c:v>
                </c:pt>
                <c:pt idx="570">
                  <c:v>9</c:v>
                </c:pt>
                <c:pt idx="571">
                  <c:v>9</c:v>
                </c:pt>
                <c:pt idx="572">
                  <c:v>9</c:v>
                </c:pt>
                <c:pt idx="573">
                  <c:v>8</c:v>
                </c:pt>
                <c:pt idx="574">
                  <c:v>8</c:v>
                </c:pt>
                <c:pt idx="575">
                  <c:v>8</c:v>
                </c:pt>
                <c:pt idx="576">
                  <c:v>8</c:v>
                </c:pt>
                <c:pt idx="577">
                  <c:v>8</c:v>
                </c:pt>
                <c:pt idx="578">
                  <c:v>8</c:v>
                </c:pt>
                <c:pt idx="579">
                  <c:v>8</c:v>
                </c:pt>
                <c:pt idx="580">
                  <c:v>8</c:v>
                </c:pt>
                <c:pt idx="581">
                  <c:v>7</c:v>
                </c:pt>
                <c:pt idx="582">
                  <c:v>7</c:v>
                </c:pt>
                <c:pt idx="583">
                  <c:v>7</c:v>
                </c:pt>
                <c:pt idx="584">
                  <c:v>7</c:v>
                </c:pt>
                <c:pt idx="585">
                  <c:v>7</c:v>
                </c:pt>
                <c:pt idx="586">
                  <c:v>6</c:v>
                </c:pt>
                <c:pt idx="587">
                  <c:v>6</c:v>
                </c:pt>
                <c:pt idx="588">
                  <c:v>6</c:v>
                </c:pt>
                <c:pt idx="589">
                  <c:v>6</c:v>
                </c:pt>
                <c:pt idx="590">
                  <c:v>5</c:v>
                </c:pt>
                <c:pt idx="591">
                  <c:v>4</c:v>
                </c:pt>
                <c:pt idx="592">
                  <c:v>4</c:v>
                </c:pt>
                <c:pt idx="593">
                  <c:v>4</c:v>
                </c:pt>
                <c:pt idx="594">
                  <c:v>3</c:v>
                </c:pt>
                <c:pt idx="595">
                  <c:v>3</c:v>
                </c:pt>
                <c:pt idx="596">
                  <c:v>3</c:v>
                </c:pt>
                <c:pt idx="597">
                  <c:v>3</c:v>
                </c:pt>
                <c:pt idx="598">
                  <c:v>3</c:v>
                </c:pt>
                <c:pt idx="599">
                  <c:v>3</c:v>
                </c:pt>
                <c:pt idx="600">
                  <c:v>3</c:v>
                </c:pt>
                <c:pt idx="601">
                  <c:v>3</c:v>
                </c:pt>
                <c:pt idx="602">
                  <c:v>3</c:v>
                </c:pt>
                <c:pt idx="603">
                  <c:v>3</c:v>
                </c:pt>
                <c:pt idx="604">
                  <c:v>3</c:v>
                </c:pt>
                <c:pt idx="605">
                  <c:v>3</c:v>
                </c:pt>
                <c:pt idx="606">
                  <c:v>3</c:v>
                </c:pt>
                <c:pt idx="607">
                  <c:v>3</c:v>
                </c:pt>
                <c:pt idx="608">
                  <c:v>3</c:v>
                </c:pt>
                <c:pt idx="609">
                  <c:v>3</c:v>
                </c:pt>
                <c:pt idx="610">
                  <c:v>3</c:v>
                </c:pt>
                <c:pt idx="611">
                  <c:v>3</c:v>
                </c:pt>
                <c:pt idx="612">
                  <c:v>3</c:v>
                </c:pt>
                <c:pt idx="613">
                  <c:v>2</c:v>
                </c:pt>
                <c:pt idx="614">
                  <c:v>2</c:v>
                </c:pt>
                <c:pt idx="615">
                  <c:v>2</c:v>
                </c:pt>
                <c:pt idx="616">
                  <c:v>2</c:v>
                </c:pt>
                <c:pt idx="617">
                  <c:v>2</c:v>
                </c:pt>
                <c:pt idx="618">
                  <c:v>2</c:v>
                </c:pt>
                <c:pt idx="619">
                  <c:v>2</c:v>
                </c:pt>
                <c:pt idx="620">
                  <c:v>2</c:v>
                </c:pt>
                <c:pt idx="621">
                  <c:v>2</c:v>
                </c:pt>
                <c:pt idx="622">
                  <c:v>2</c:v>
                </c:pt>
                <c:pt idx="623">
                  <c:v>2</c:v>
                </c:pt>
                <c:pt idx="624">
                  <c:v>2</c:v>
                </c:pt>
                <c:pt idx="625">
                  <c:v>1</c:v>
                </c:pt>
                <c:pt idx="626">
                  <c:v>1</c:v>
                </c:pt>
                <c:pt idx="627">
                  <c:v>1</c:v>
                </c:pt>
                <c:pt idx="628">
                  <c:v>1</c:v>
                </c:pt>
                <c:pt idx="629">
                  <c:v>1</c:v>
                </c:pt>
                <c:pt idx="630">
                  <c:v>1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-1</c:v>
                </c:pt>
                <c:pt idx="647">
                  <c:v>-1</c:v>
                </c:pt>
                <c:pt idx="648">
                  <c:v>-1</c:v>
                </c:pt>
                <c:pt idx="649">
                  <c:v>-1</c:v>
                </c:pt>
                <c:pt idx="650">
                  <c:v>-1</c:v>
                </c:pt>
                <c:pt idx="651">
                  <c:v>-1</c:v>
                </c:pt>
                <c:pt idx="652">
                  <c:v>-1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1</c:v>
                </c:pt>
                <c:pt idx="662">
                  <c:v>1</c:v>
                </c:pt>
                <c:pt idx="663">
                  <c:v>1</c:v>
                </c:pt>
                <c:pt idx="664">
                  <c:v>2</c:v>
                </c:pt>
                <c:pt idx="665">
                  <c:v>3</c:v>
                </c:pt>
                <c:pt idx="666">
                  <c:v>3</c:v>
                </c:pt>
                <c:pt idx="667">
                  <c:v>4</c:v>
                </c:pt>
                <c:pt idx="668">
                  <c:v>4</c:v>
                </c:pt>
                <c:pt idx="669">
                  <c:v>4</c:v>
                </c:pt>
                <c:pt idx="670">
                  <c:v>5</c:v>
                </c:pt>
                <c:pt idx="671">
                  <c:v>5</c:v>
                </c:pt>
                <c:pt idx="672">
                  <c:v>5</c:v>
                </c:pt>
                <c:pt idx="673">
                  <c:v>4</c:v>
                </c:pt>
                <c:pt idx="674">
                  <c:v>4</c:v>
                </c:pt>
                <c:pt idx="675">
                  <c:v>4</c:v>
                </c:pt>
                <c:pt idx="676">
                  <c:v>4</c:v>
                </c:pt>
                <c:pt idx="677">
                  <c:v>5</c:v>
                </c:pt>
                <c:pt idx="678">
                  <c:v>5</c:v>
                </c:pt>
                <c:pt idx="679">
                  <c:v>5</c:v>
                </c:pt>
                <c:pt idx="680">
                  <c:v>4</c:v>
                </c:pt>
                <c:pt idx="681">
                  <c:v>4</c:v>
                </c:pt>
                <c:pt idx="682">
                  <c:v>4</c:v>
                </c:pt>
                <c:pt idx="683">
                  <c:v>5</c:v>
                </c:pt>
                <c:pt idx="684">
                  <c:v>5</c:v>
                </c:pt>
                <c:pt idx="685">
                  <c:v>5</c:v>
                </c:pt>
                <c:pt idx="686">
                  <c:v>6</c:v>
                </c:pt>
                <c:pt idx="687">
                  <c:v>6</c:v>
                </c:pt>
                <c:pt idx="688">
                  <c:v>8</c:v>
                </c:pt>
                <c:pt idx="689">
                  <c:v>8</c:v>
                </c:pt>
                <c:pt idx="690">
                  <c:v>9</c:v>
                </c:pt>
                <c:pt idx="691">
                  <c:v>9</c:v>
                </c:pt>
                <c:pt idx="692">
                  <c:v>10</c:v>
                </c:pt>
                <c:pt idx="693">
                  <c:v>10</c:v>
                </c:pt>
                <c:pt idx="694">
                  <c:v>11</c:v>
                </c:pt>
                <c:pt idx="695">
                  <c:v>11</c:v>
                </c:pt>
                <c:pt idx="696">
                  <c:v>11</c:v>
                </c:pt>
                <c:pt idx="697">
                  <c:v>11</c:v>
                </c:pt>
                <c:pt idx="698">
                  <c:v>11</c:v>
                </c:pt>
                <c:pt idx="699">
                  <c:v>12</c:v>
                </c:pt>
                <c:pt idx="700">
                  <c:v>12</c:v>
                </c:pt>
                <c:pt idx="701">
                  <c:v>12</c:v>
                </c:pt>
                <c:pt idx="702">
                  <c:v>12</c:v>
                </c:pt>
                <c:pt idx="703">
                  <c:v>12</c:v>
                </c:pt>
                <c:pt idx="704">
                  <c:v>13</c:v>
                </c:pt>
                <c:pt idx="705">
                  <c:v>13</c:v>
                </c:pt>
                <c:pt idx="706">
                  <c:v>13</c:v>
                </c:pt>
                <c:pt idx="707">
                  <c:v>13</c:v>
                </c:pt>
                <c:pt idx="708">
                  <c:v>13</c:v>
                </c:pt>
                <c:pt idx="709">
                  <c:v>13</c:v>
                </c:pt>
                <c:pt idx="710">
                  <c:v>13</c:v>
                </c:pt>
                <c:pt idx="711">
                  <c:v>14</c:v>
                </c:pt>
                <c:pt idx="712">
                  <c:v>14</c:v>
                </c:pt>
                <c:pt idx="713">
                  <c:v>14</c:v>
                </c:pt>
                <c:pt idx="714">
                  <c:v>14</c:v>
                </c:pt>
                <c:pt idx="715">
                  <c:v>14</c:v>
                </c:pt>
                <c:pt idx="716">
                  <c:v>14</c:v>
                </c:pt>
                <c:pt idx="717">
                  <c:v>14</c:v>
                </c:pt>
                <c:pt idx="718">
                  <c:v>14</c:v>
                </c:pt>
                <c:pt idx="719">
                  <c:v>14</c:v>
                </c:pt>
                <c:pt idx="720">
                  <c:v>15</c:v>
                </c:pt>
                <c:pt idx="721">
                  <c:v>15</c:v>
                </c:pt>
                <c:pt idx="722">
                  <c:v>15</c:v>
                </c:pt>
                <c:pt idx="723">
                  <c:v>14</c:v>
                </c:pt>
                <c:pt idx="724">
                  <c:v>14</c:v>
                </c:pt>
                <c:pt idx="725">
                  <c:v>14</c:v>
                </c:pt>
                <c:pt idx="726">
                  <c:v>14</c:v>
                </c:pt>
                <c:pt idx="727">
                  <c:v>14</c:v>
                </c:pt>
                <c:pt idx="728">
                  <c:v>14</c:v>
                </c:pt>
                <c:pt idx="729">
                  <c:v>14</c:v>
                </c:pt>
                <c:pt idx="730">
                  <c:v>14</c:v>
                </c:pt>
                <c:pt idx="731">
                  <c:v>14</c:v>
                </c:pt>
                <c:pt idx="732">
                  <c:v>14</c:v>
                </c:pt>
                <c:pt idx="733">
                  <c:v>14</c:v>
                </c:pt>
                <c:pt idx="734">
                  <c:v>14</c:v>
                </c:pt>
                <c:pt idx="735">
                  <c:v>14</c:v>
                </c:pt>
                <c:pt idx="736">
                  <c:v>15</c:v>
                </c:pt>
                <c:pt idx="737">
                  <c:v>15</c:v>
                </c:pt>
                <c:pt idx="738">
                  <c:v>15</c:v>
                </c:pt>
                <c:pt idx="739">
                  <c:v>15</c:v>
                </c:pt>
                <c:pt idx="740">
                  <c:v>15</c:v>
                </c:pt>
                <c:pt idx="741">
                  <c:v>15</c:v>
                </c:pt>
                <c:pt idx="742">
                  <c:v>16</c:v>
                </c:pt>
                <c:pt idx="743">
                  <c:v>16</c:v>
                </c:pt>
                <c:pt idx="744">
                  <c:v>16</c:v>
                </c:pt>
                <c:pt idx="745">
                  <c:v>16</c:v>
                </c:pt>
                <c:pt idx="746">
                  <c:v>16</c:v>
                </c:pt>
                <c:pt idx="747">
                  <c:v>16</c:v>
                </c:pt>
                <c:pt idx="748">
                  <c:v>15</c:v>
                </c:pt>
                <c:pt idx="749">
                  <c:v>15</c:v>
                </c:pt>
                <c:pt idx="750">
                  <c:v>15</c:v>
                </c:pt>
                <c:pt idx="751">
                  <c:v>15</c:v>
                </c:pt>
                <c:pt idx="752">
                  <c:v>15</c:v>
                </c:pt>
                <c:pt idx="753">
                  <c:v>15</c:v>
                </c:pt>
                <c:pt idx="754">
                  <c:v>15</c:v>
                </c:pt>
                <c:pt idx="755">
                  <c:v>15</c:v>
                </c:pt>
                <c:pt idx="756">
                  <c:v>15</c:v>
                </c:pt>
                <c:pt idx="757">
                  <c:v>15</c:v>
                </c:pt>
                <c:pt idx="758">
                  <c:v>15</c:v>
                </c:pt>
                <c:pt idx="759">
                  <c:v>15</c:v>
                </c:pt>
                <c:pt idx="760">
                  <c:v>15</c:v>
                </c:pt>
                <c:pt idx="761">
                  <c:v>14</c:v>
                </c:pt>
                <c:pt idx="762">
                  <c:v>14</c:v>
                </c:pt>
                <c:pt idx="763">
                  <c:v>14</c:v>
                </c:pt>
                <c:pt idx="764">
                  <c:v>14</c:v>
                </c:pt>
                <c:pt idx="765">
                  <c:v>14</c:v>
                </c:pt>
                <c:pt idx="766">
                  <c:v>14</c:v>
                </c:pt>
                <c:pt idx="767">
                  <c:v>14</c:v>
                </c:pt>
                <c:pt idx="768">
                  <c:v>14</c:v>
                </c:pt>
                <c:pt idx="769">
                  <c:v>14</c:v>
                </c:pt>
                <c:pt idx="770">
                  <c:v>13</c:v>
                </c:pt>
                <c:pt idx="771">
                  <c:v>13</c:v>
                </c:pt>
                <c:pt idx="772">
                  <c:v>13</c:v>
                </c:pt>
                <c:pt idx="773">
                  <c:v>13</c:v>
                </c:pt>
                <c:pt idx="774">
                  <c:v>13</c:v>
                </c:pt>
                <c:pt idx="775">
                  <c:v>13</c:v>
                </c:pt>
                <c:pt idx="776">
                  <c:v>13</c:v>
                </c:pt>
                <c:pt idx="777">
                  <c:v>13</c:v>
                </c:pt>
                <c:pt idx="778">
                  <c:v>12</c:v>
                </c:pt>
                <c:pt idx="779">
                  <c:v>12</c:v>
                </c:pt>
                <c:pt idx="780">
                  <c:v>12</c:v>
                </c:pt>
                <c:pt idx="781">
                  <c:v>12</c:v>
                </c:pt>
                <c:pt idx="782">
                  <c:v>12</c:v>
                </c:pt>
                <c:pt idx="783">
                  <c:v>12</c:v>
                </c:pt>
                <c:pt idx="784">
                  <c:v>12</c:v>
                </c:pt>
                <c:pt idx="785">
                  <c:v>12</c:v>
                </c:pt>
                <c:pt idx="786">
                  <c:v>12</c:v>
                </c:pt>
                <c:pt idx="787">
                  <c:v>11</c:v>
                </c:pt>
                <c:pt idx="788">
                  <c:v>11</c:v>
                </c:pt>
                <c:pt idx="789">
                  <c:v>11</c:v>
                </c:pt>
                <c:pt idx="790">
                  <c:v>11</c:v>
                </c:pt>
                <c:pt idx="791">
                  <c:v>11</c:v>
                </c:pt>
                <c:pt idx="792">
                  <c:v>11</c:v>
                </c:pt>
                <c:pt idx="793">
                  <c:v>11</c:v>
                </c:pt>
                <c:pt idx="794">
                  <c:v>11</c:v>
                </c:pt>
                <c:pt idx="795">
                  <c:v>11</c:v>
                </c:pt>
                <c:pt idx="796">
                  <c:v>11</c:v>
                </c:pt>
                <c:pt idx="797">
                  <c:v>11</c:v>
                </c:pt>
                <c:pt idx="798">
                  <c:v>11</c:v>
                </c:pt>
                <c:pt idx="799">
                  <c:v>11</c:v>
                </c:pt>
                <c:pt idx="800">
                  <c:v>11</c:v>
                </c:pt>
                <c:pt idx="801">
                  <c:v>11</c:v>
                </c:pt>
                <c:pt idx="802">
                  <c:v>11</c:v>
                </c:pt>
                <c:pt idx="803">
                  <c:v>11</c:v>
                </c:pt>
                <c:pt idx="804">
                  <c:v>12</c:v>
                </c:pt>
                <c:pt idx="805">
                  <c:v>12</c:v>
                </c:pt>
                <c:pt idx="806">
                  <c:v>12</c:v>
                </c:pt>
                <c:pt idx="807">
                  <c:v>13</c:v>
                </c:pt>
                <c:pt idx="808">
                  <c:v>13</c:v>
                </c:pt>
                <c:pt idx="809">
                  <c:v>13</c:v>
                </c:pt>
                <c:pt idx="810">
                  <c:v>13</c:v>
                </c:pt>
                <c:pt idx="811">
                  <c:v>14</c:v>
                </c:pt>
                <c:pt idx="812">
                  <c:v>14</c:v>
                </c:pt>
                <c:pt idx="813">
                  <c:v>14</c:v>
                </c:pt>
                <c:pt idx="814">
                  <c:v>15</c:v>
                </c:pt>
                <c:pt idx="815">
                  <c:v>15</c:v>
                </c:pt>
                <c:pt idx="816">
                  <c:v>16</c:v>
                </c:pt>
                <c:pt idx="817">
                  <c:v>16</c:v>
                </c:pt>
                <c:pt idx="818">
                  <c:v>16</c:v>
                </c:pt>
                <c:pt idx="819">
                  <c:v>15</c:v>
                </c:pt>
                <c:pt idx="820">
                  <c:v>15</c:v>
                </c:pt>
                <c:pt idx="821">
                  <c:v>16</c:v>
                </c:pt>
                <c:pt idx="822">
                  <c:v>16</c:v>
                </c:pt>
                <c:pt idx="823">
                  <c:v>17</c:v>
                </c:pt>
                <c:pt idx="824">
                  <c:v>17</c:v>
                </c:pt>
                <c:pt idx="825">
                  <c:v>18</c:v>
                </c:pt>
                <c:pt idx="826">
                  <c:v>18</c:v>
                </c:pt>
                <c:pt idx="827">
                  <c:v>18</c:v>
                </c:pt>
                <c:pt idx="828">
                  <c:v>20</c:v>
                </c:pt>
                <c:pt idx="829">
                  <c:v>20</c:v>
                </c:pt>
                <c:pt idx="830">
                  <c:v>21</c:v>
                </c:pt>
                <c:pt idx="831">
                  <c:v>21</c:v>
                </c:pt>
                <c:pt idx="832">
                  <c:v>21</c:v>
                </c:pt>
                <c:pt idx="833">
                  <c:v>22</c:v>
                </c:pt>
                <c:pt idx="834">
                  <c:v>22</c:v>
                </c:pt>
                <c:pt idx="835">
                  <c:v>22</c:v>
                </c:pt>
                <c:pt idx="836">
                  <c:v>22</c:v>
                </c:pt>
                <c:pt idx="837">
                  <c:v>23</c:v>
                </c:pt>
                <c:pt idx="838">
                  <c:v>23</c:v>
                </c:pt>
                <c:pt idx="839">
                  <c:v>23</c:v>
                </c:pt>
                <c:pt idx="840">
                  <c:v>23</c:v>
                </c:pt>
                <c:pt idx="841">
                  <c:v>24</c:v>
                </c:pt>
                <c:pt idx="842">
                  <c:v>24</c:v>
                </c:pt>
                <c:pt idx="843">
                  <c:v>24</c:v>
                </c:pt>
                <c:pt idx="844">
                  <c:v>24</c:v>
                </c:pt>
                <c:pt idx="845">
                  <c:v>24</c:v>
                </c:pt>
                <c:pt idx="846">
                  <c:v>25</c:v>
                </c:pt>
                <c:pt idx="847">
                  <c:v>25</c:v>
                </c:pt>
                <c:pt idx="848">
                  <c:v>25</c:v>
                </c:pt>
                <c:pt idx="849">
                  <c:v>25</c:v>
                </c:pt>
                <c:pt idx="850">
                  <c:v>25</c:v>
                </c:pt>
                <c:pt idx="851">
                  <c:v>25</c:v>
                </c:pt>
                <c:pt idx="852">
                  <c:v>25</c:v>
                </c:pt>
                <c:pt idx="853">
                  <c:v>25</c:v>
                </c:pt>
                <c:pt idx="854">
                  <c:v>25</c:v>
                </c:pt>
                <c:pt idx="855">
                  <c:v>25</c:v>
                </c:pt>
                <c:pt idx="856">
                  <c:v>25</c:v>
                </c:pt>
                <c:pt idx="857">
                  <c:v>25</c:v>
                </c:pt>
                <c:pt idx="858">
                  <c:v>25</c:v>
                </c:pt>
                <c:pt idx="859">
                  <c:v>25</c:v>
                </c:pt>
                <c:pt idx="860">
                  <c:v>24</c:v>
                </c:pt>
                <c:pt idx="861">
                  <c:v>24</c:v>
                </c:pt>
                <c:pt idx="862">
                  <c:v>24</c:v>
                </c:pt>
                <c:pt idx="863">
                  <c:v>24</c:v>
                </c:pt>
                <c:pt idx="864">
                  <c:v>24</c:v>
                </c:pt>
                <c:pt idx="865">
                  <c:v>24</c:v>
                </c:pt>
                <c:pt idx="866">
                  <c:v>24</c:v>
                </c:pt>
                <c:pt idx="867">
                  <c:v>24</c:v>
                </c:pt>
                <c:pt idx="868">
                  <c:v>24</c:v>
                </c:pt>
                <c:pt idx="869">
                  <c:v>24</c:v>
                </c:pt>
                <c:pt idx="870">
                  <c:v>24</c:v>
                </c:pt>
                <c:pt idx="871">
                  <c:v>25</c:v>
                </c:pt>
                <c:pt idx="872">
                  <c:v>25</c:v>
                </c:pt>
                <c:pt idx="873">
                  <c:v>25</c:v>
                </c:pt>
                <c:pt idx="874">
                  <c:v>24</c:v>
                </c:pt>
                <c:pt idx="875">
                  <c:v>23</c:v>
                </c:pt>
                <c:pt idx="876">
                  <c:v>22</c:v>
                </c:pt>
                <c:pt idx="877">
                  <c:v>21</c:v>
                </c:pt>
                <c:pt idx="878">
                  <c:v>21</c:v>
                </c:pt>
                <c:pt idx="879">
                  <c:v>20</c:v>
                </c:pt>
                <c:pt idx="880">
                  <c:v>19</c:v>
                </c:pt>
                <c:pt idx="881">
                  <c:v>19</c:v>
                </c:pt>
                <c:pt idx="882">
                  <c:v>19</c:v>
                </c:pt>
                <c:pt idx="883">
                  <c:v>18</c:v>
                </c:pt>
                <c:pt idx="884">
                  <c:v>18</c:v>
                </c:pt>
                <c:pt idx="885">
                  <c:v>18</c:v>
                </c:pt>
                <c:pt idx="886">
                  <c:v>18</c:v>
                </c:pt>
                <c:pt idx="887">
                  <c:v>18</c:v>
                </c:pt>
                <c:pt idx="888">
                  <c:v>18</c:v>
                </c:pt>
                <c:pt idx="889">
                  <c:v>18</c:v>
                </c:pt>
                <c:pt idx="890">
                  <c:v>17</c:v>
                </c:pt>
                <c:pt idx="891">
                  <c:v>17</c:v>
                </c:pt>
                <c:pt idx="892">
                  <c:v>17</c:v>
                </c:pt>
                <c:pt idx="893">
                  <c:v>16</c:v>
                </c:pt>
                <c:pt idx="894">
                  <c:v>16</c:v>
                </c:pt>
                <c:pt idx="895">
                  <c:v>16</c:v>
                </c:pt>
                <c:pt idx="896">
                  <c:v>16</c:v>
                </c:pt>
                <c:pt idx="897">
                  <c:v>16</c:v>
                </c:pt>
                <c:pt idx="898">
                  <c:v>16</c:v>
                </c:pt>
                <c:pt idx="899">
                  <c:v>17</c:v>
                </c:pt>
                <c:pt idx="900">
                  <c:v>17</c:v>
                </c:pt>
                <c:pt idx="901">
                  <c:v>16</c:v>
                </c:pt>
                <c:pt idx="902">
                  <c:v>16</c:v>
                </c:pt>
                <c:pt idx="903">
                  <c:v>16</c:v>
                </c:pt>
                <c:pt idx="904">
                  <c:v>16</c:v>
                </c:pt>
                <c:pt idx="905">
                  <c:v>16</c:v>
                </c:pt>
                <c:pt idx="906">
                  <c:v>16</c:v>
                </c:pt>
                <c:pt idx="907">
                  <c:v>16</c:v>
                </c:pt>
                <c:pt idx="908">
                  <c:v>16</c:v>
                </c:pt>
                <c:pt idx="909">
                  <c:v>16</c:v>
                </c:pt>
                <c:pt idx="910">
                  <c:v>16</c:v>
                </c:pt>
                <c:pt idx="911">
                  <c:v>16</c:v>
                </c:pt>
                <c:pt idx="912">
                  <c:v>16</c:v>
                </c:pt>
                <c:pt idx="913">
                  <c:v>16</c:v>
                </c:pt>
                <c:pt idx="914">
                  <c:v>16</c:v>
                </c:pt>
                <c:pt idx="915">
                  <c:v>16</c:v>
                </c:pt>
                <c:pt idx="916">
                  <c:v>16</c:v>
                </c:pt>
                <c:pt idx="917">
                  <c:v>16</c:v>
                </c:pt>
                <c:pt idx="918">
                  <c:v>16</c:v>
                </c:pt>
                <c:pt idx="919">
                  <c:v>16</c:v>
                </c:pt>
                <c:pt idx="920">
                  <c:v>16</c:v>
                </c:pt>
                <c:pt idx="921">
                  <c:v>16</c:v>
                </c:pt>
                <c:pt idx="922">
                  <c:v>16</c:v>
                </c:pt>
                <c:pt idx="923">
                  <c:v>17</c:v>
                </c:pt>
                <c:pt idx="924">
                  <c:v>17</c:v>
                </c:pt>
                <c:pt idx="925">
                  <c:v>17</c:v>
                </c:pt>
                <c:pt idx="926">
                  <c:v>17</c:v>
                </c:pt>
                <c:pt idx="927">
                  <c:v>17</c:v>
                </c:pt>
                <c:pt idx="928">
                  <c:v>17</c:v>
                </c:pt>
                <c:pt idx="929">
                  <c:v>18</c:v>
                </c:pt>
                <c:pt idx="930">
                  <c:v>18</c:v>
                </c:pt>
                <c:pt idx="931">
                  <c:v>18</c:v>
                </c:pt>
                <c:pt idx="932">
                  <c:v>19</c:v>
                </c:pt>
                <c:pt idx="933">
                  <c:v>19</c:v>
                </c:pt>
                <c:pt idx="934">
                  <c:v>19</c:v>
                </c:pt>
                <c:pt idx="935">
                  <c:v>18</c:v>
                </c:pt>
                <c:pt idx="936">
                  <c:v>18</c:v>
                </c:pt>
                <c:pt idx="937">
                  <c:v>18</c:v>
                </c:pt>
                <c:pt idx="938">
                  <c:v>18</c:v>
                </c:pt>
                <c:pt idx="939">
                  <c:v>18</c:v>
                </c:pt>
                <c:pt idx="940">
                  <c:v>18</c:v>
                </c:pt>
                <c:pt idx="941">
                  <c:v>19</c:v>
                </c:pt>
                <c:pt idx="942">
                  <c:v>19</c:v>
                </c:pt>
                <c:pt idx="943">
                  <c:v>19</c:v>
                </c:pt>
                <c:pt idx="944">
                  <c:v>19</c:v>
                </c:pt>
                <c:pt idx="945">
                  <c:v>19</c:v>
                </c:pt>
                <c:pt idx="946">
                  <c:v>19</c:v>
                </c:pt>
                <c:pt idx="947">
                  <c:v>19</c:v>
                </c:pt>
                <c:pt idx="948">
                  <c:v>19</c:v>
                </c:pt>
                <c:pt idx="949">
                  <c:v>20</c:v>
                </c:pt>
                <c:pt idx="950">
                  <c:v>22</c:v>
                </c:pt>
                <c:pt idx="951">
                  <c:v>22</c:v>
                </c:pt>
                <c:pt idx="952">
                  <c:v>23</c:v>
                </c:pt>
                <c:pt idx="953">
                  <c:v>23</c:v>
                </c:pt>
                <c:pt idx="954">
                  <c:v>24</c:v>
                </c:pt>
                <c:pt idx="955">
                  <c:v>24</c:v>
                </c:pt>
                <c:pt idx="956">
                  <c:v>25</c:v>
                </c:pt>
                <c:pt idx="957">
                  <c:v>25</c:v>
                </c:pt>
                <c:pt idx="958">
                  <c:v>26</c:v>
                </c:pt>
                <c:pt idx="959">
                  <c:v>26</c:v>
                </c:pt>
                <c:pt idx="960">
                  <c:v>27</c:v>
                </c:pt>
                <c:pt idx="961">
                  <c:v>27</c:v>
                </c:pt>
                <c:pt idx="962">
                  <c:v>28</c:v>
                </c:pt>
                <c:pt idx="963">
                  <c:v>28</c:v>
                </c:pt>
                <c:pt idx="964">
                  <c:v>29</c:v>
                </c:pt>
                <c:pt idx="965">
                  <c:v>29</c:v>
                </c:pt>
                <c:pt idx="966">
                  <c:v>29</c:v>
                </c:pt>
                <c:pt idx="967">
                  <c:v>29</c:v>
                </c:pt>
                <c:pt idx="968">
                  <c:v>29</c:v>
                </c:pt>
                <c:pt idx="969">
                  <c:v>29</c:v>
                </c:pt>
                <c:pt idx="970">
                  <c:v>29</c:v>
                </c:pt>
                <c:pt idx="971">
                  <c:v>29</c:v>
                </c:pt>
                <c:pt idx="972">
                  <c:v>29</c:v>
                </c:pt>
                <c:pt idx="973">
                  <c:v>29</c:v>
                </c:pt>
                <c:pt idx="974">
                  <c:v>29</c:v>
                </c:pt>
                <c:pt idx="975">
                  <c:v>29</c:v>
                </c:pt>
                <c:pt idx="976">
                  <c:v>29</c:v>
                </c:pt>
                <c:pt idx="977">
                  <c:v>29</c:v>
                </c:pt>
                <c:pt idx="978">
                  <c:v>29</c:v>
                </c:pt>
                <c:pt idx="979">
                  <c:v>29</c:v>
                </c:pt>
                <c:pt idx="980">
                  <c:v>29</c:v>
                </c:pt>
                <c:pt idx="981">
                  <c:v>29</c:v>
                </c:pt>
                <c:pt idx="982">
                  <c:v>29</c:v>
                </c:pt>
                <c:pt idx="983">
                  <c:v>29</c:v>
                </c:pt>
                <c:pt idx="984">
                  <c:v>29</c:v>
                </c:pt>
                <c:pt idx="985">
                  <c:v>28</c:v>
                </c:pt>
                <c:pt idx="986">
                  <c:v>27</c:v>
                </c:pt>
                <c:pt idx="987">
                  <c:v>26</c:v>
                </c:pt>
                <c:pt idx="988">
                  <c:v>26</c:v>
                </c:pt>
                <c:pt idx="989">
                  <c:v>26</c:v>
                </c:pt>
                <c:pt idx="990">
                  <c:v>26</c:v>
                </c:pt>
                <c:pt idx="991">
                  <c:v>26</c:v>
                </c:pt>
                <c:pt idx="992">
                  <c:v>26</c:v>
                </c:pt>
                <c:pt idx="993">
                  <c:v>25</c:v>
                </c:pt>
                <c:pt idx="994">
                  <c:v>24</c:v>
                </c:pt>
                <c:pt idx="995">
                  <c:v>22</c:v>
                </c:pt>
                <c:pt idx="996">
                  <c:v>21</c:v>
                </c:pt>
                <c:pt idx="997">
                  <c:v>20</c:v>
                </c:pt>
                <c:pt idx="998">
                  <c:v>19</c:v>
                </c:pt>
                <c:pt idx="999">
                  <c:v>18</c:v>
                </c:pt>
                <c:pt idx="1000">
                  <c:v>18</c:v>
                </c:pt>
                <c:pt idx="1001">
                  <c:v>18</c:v>
                </c:pt>
                <c:pt idx="1002">
                  <c:v>18</c:v>
                </c:pt>
                <c:pt idx="1003">
                  <c:v>17</c:v>
                </c:pt>
                <c:pt idx="1004">
                  <c:v>17</c:v>
                </c:pt>
                <c:pt idx="1005">
                  <c:v>17</c:v>
                </c:pt>
                <c:pt idx="1006">
                  <c:v>16</c:v>
                </c:pt>
                <c:pt idx="1007">
                  <c:v>16</c:v>
                </c:pt>
                <c:pt idx="1008">
                  <c:v>15</c:v>
                </c:pt>
                <c:pt idx="1009">
                  <c:v>15</c:v>
                </c:pt>
                <c:pt idx="1010">
                  <c:v>15</c:v>
                </c:pt>
                <c:pt idx="1011">
                  <c:v>15</c:v>
                </c:pt>
                <c:pt idx="1012">
                  <c:v>16</c:v>
                </c:pt>
                <c:pt idx="1013">
                  <c:v>16</c:v>
                </c:pt>
                <c:pt idx="1014">
                  <c:v>15</c:v>
                </c:pt>
                <c:pt idx="1015">
                  <c:v>15</c:v>
                </c:pt>
                <c:pt idx="1016">
                  <c:v>15</c:v>
                </c:pt>
                <c:pt idx="1017">
                  <c:v>15</c:v>
                </c:pt>
                <c:pt idx="1018">
                  <c:v>15</c:v>
                </c:pt>
                <c:pt idx="1019">
                  <c:v>15</c:v>
                </c:pt>
                <c:pt idx="1020">
                  <c:v>15</c:v>
                </c:pt>
                <c:pt idx="1021">
                  <c:v>15</c:v>
                </c:pt>
                <c:pt idx="1022">
                  <c:v>15</c:v>
                </c:pt>
                <c:pt idx="1023">
                  <c:v>15</c:v>
                </c:pt>
                <c:pt idx="1024">
                  <c:v>15</c:v>
                </c:pt>
                <c:pt idx="1025">
                  <c:v>14</c:v>
                </c:pt>
                <c:pt idx="1026">
                  <c:v>14</c:v>
                </c:pt>
                <c:pt idx="1027">
                  <c:v>14</c:v>
                </c:pt>
                <c:pt idx="1028">
                  <c:v>14</c:v>
                </c:pt>
                <c:pt idx="1029">
                  <c:v>14</c:v>
                </c:pt>
                <c:pt idx="1030">
                  <c:v>14</c:v>
                </c:pt>
                <c:pt idx="1031">
                  <c:v>14</c:v>
                </c:pt>
                <c:pt idx="1032">
                  <c:v>14</c:v>
                </c:pt>
                <c:pt idx="1033">
                  <c:v>14</c:v>
                </c:pt>
                <c:pt idx="1034">
                  <c:v>14</c:v>
                </c:pt>
                <c:pt idx="1035">
                  <c:v>14</c:v>
                </c:pt>
                <c:pt idx="1036">
                  <c:v>15</c:v>
                </c:pt>
                <c:pt idx="1037">
                  <c:v>15</c:v>
                </c:pt>
                <c:pt idx="1038">
                  <c:v>15</c:v>
                </c:pt>
                <c:pt idx="1039">
                  <c:v>16</c:v>
                </c:pt>
                <c:pt idx="1040">
                  <c:v>16</c:v>
                </c:pt>
                <c:pt idx="1041">
                  <c:v>17</c:v>
                </c:pt>
                <c:pt idx="1042">
                  <c:v>17</c:v>
                </c:pt>
                <c:pt idx="1043">
                  <c:v>17</c:v>
                </c:pt>
                <c:pt idx="1044">
                  <c:v>17</c:v>
                </c:pt>
                <c:pt idx="1045">
                  <c:v>17</c:v>
                </c:pt>
                <c:pt idx="1046">
                  <c:v>17</c:v>
                </c:pt>
                <c:pt idx="1047">
                  <c:v>18</c:v>
                </c:pt>
                <c:pt idx="1048">
                  <c:v>18</c:v>
                </c:pt>
                <c:pt idx="1049">
                  <c:v>18</c:v>
                </c:pt>
                <c:pt idx="1050">
                  <c:v>18</c:v>
                </c:pt>
                <c:pt idx="1051">
                  <c:v>18</c:v>
                </c:pt>
                <c:pt idx="1052">
                  <c:v>18</c:v>
                </c:pt>
                <c:pt idx="1053">
                  <c:v>18</c:v>
                </c:pt>
                <c:pt idx="1054">
                  <c:v>18</c:v>
                </c:pt>
                <c:pt idx="1055">
                  <c:v>18</c:v>
                </c:pt>
                <c:pt idx="1056">
                  <c:v>19</c:v>
                </c:pt>
                <c:pt idx="1057">
                  <c:v>19</c:v>
                </c:pt>
                <c:pt idx="1058">
                  <c:v>20</c:v>
                </c:pt>
                <c:pt idx="1059">
                  <c:v>21</c:v>
                </c:pt>
                <c:pt idx="1060">
                  <c:v>21</c:v>
                </c:pt>
                <c:pt idx="1061">
                  <c:v>22</c:v>
                </c:pt>
                <c:pt idx="1062">
                  <c:v>23</c:v>
                </c:pt>
                <c:pt idx="1063">
                  <c:v>23</c:v>
                </c:pt>
                <c:pt idx="1064">
                  <c:v>24</c:v>
                </c:pt>
                <c:pt idx="1065">
                  <c:v>24</c:v>
                </c:pt>
                <c:pt idx="1066">
                  <c:v>25</c:v>
                </c:pt>
                <c:pt idx="1067">
                  <c:v>25</c:v>
                </c:pt>
                <c:pt idx="1068">
                  <c:v>25</c:v>
                </c:pt>
                <c:pt idx="1069">
                  <c:v>25</c:v>
                </c:pt>
                <c:pt idx="1070">
                  <c:v>26</c:v>
                </c:pt>
                <c:pt idx="1071">
                  <c:v>27</c:v>
                </c:pt>
                <c:pt idx="1072">
                  <c:v>28</c:v>
                </c:pt>
                <c:pt idx="1073">
                  <c:v>28</c:v>
                </c:pt>
                <c:pt idx="1074">
                  <c:v>28</c:v>
                </c:pt>
                <c:pt idx="1075">
                  <c:v>28</c:v>
                </c:pt>
                <c:pt idx="1076">
                  <c:v>29</c:v>
                </c:pt>
                <c:pt idx="1077">
                  <c:v>29</c:v>
                </c:pt>
                <c:pt idx="1078">
                  <c:v>29</c:v>
                </c:pt>
                <c:pt idx="1079">
                  <c:v>29</c:v>
                </c:pt>
                <c:pt idx="1080">
                  <c:v>29</c:v>
                </c:pt>
                <c:pt idx="1081">
                  <c:v>29</c:v>
                </c:pt>
                <c:pt idx="1082">
                  <c:v>29</c:v>
                </c:pt>
                <c:pt idx="1083">
                  <c:v>29</c:v>
                </c:pt>
                <c:pt idx="1084">
                  <c:v>29</c:v>
                </c:pt>
                <c:pt idx="1085">
                  <c:v>29</c:v>
                </c:pt>
                <c:pt idx="1086">
                  <c:v>29</c:v>
                </c:pt>
                <c:pt idx="1087">
                  <c:v>29</c:v>
                </c:pt>
                <c:pt idx="1088">
                  <c:v>29</c:v>
                </c:pt>
                <c:pt idx="1089">
                  <c:v>29</c:v>
                </c:pt>
                <c:pt idx="1090">
                  <c:v>29</c:v>
                </c:pt>
                <c:pt idx="1091">
                  <c:v>29</c:v>
                </c:pt>
                <c:pt idx="1092">
                  <c:v>30</c:v>
                </c:pt>
                <c:pt idx="1093">
                  <c:v>30</c:v>
                </c:pt>
                <c:pt idx="1094">
                  <c:v>30</c:v>
                </c:pt>
                <c:pt idx="1095">
                  <c:v>29</c:v>
                </c:pt>
                <c:pt idx="1096">
                  <c:v>28</c:v>
                </c:pt>
                <c:pt idx="1097">
                  <c:v>27</c:v>
                </c:pt>
                <c:pt idx="1098">
                  <c:v>26</c:v>
                </c:pt>
                <c:pt idx="1099">
                  <c:v>26</c:v>
                </c:pt>
                <c:pt idx="1100">
                  <c:v>26</c:v>
                </c:pt>
                <c:pt idx="1101">
                  <c:v>26</c:v>
                </c:pt>
                <c:pt idx="1102">
                  <c:v>26</c:v>
                </c:pt>
                <c:pt idx="1103">
                  <c:v>26</c:v>
                </c:pt>
                <c:pt idx="1104">
                  <c:v>26</c:v>
                </c:pt>
                <c:pt idx="1105">
                  <c:v>25</c:v>
                </c:pt>
                <c:pt idx="1106">
                  <c:v>24</c:v>
                </c:pt>
                <c:pt idx="1107">
                  <c:v>23</c:v>
                </c:pt>
                <c:pt idx="1108">
                  <c:v>22</c:v>
                </c:pt>
                <c:pt idx="1109">
                  <c:v>21</c:v>
                </c:pt>
                <c:pt idx="1110">
                  <c:v>21</c:v>
                </c:pt>
                <c:pt idx="1111">
                  <c:v>20</c:v>
                </c:pt>
                <c:pt idx="1112">
                  <c:v>19</c:v>
                </c:pt>
                <c:pt idx="1113">
                  <c:v>18</c:v>
                </c:pt>
                <c:pt idx="1114">
                  <c:v>18</c:v>
                </c:pt>
                <c:pt idx="1115">
                  <c:v>17</c:v>
                </c:pt>
                <c:pt idx="1116">
                  <c:v>17</c:v>
                </c:pt>
                <c:pt idx="1117">
                  <c:v>17</c:v>
                </c:pt>
                <c:pt idx="1118">
                  <c:v>15</c:v>
                </c:pt>
                <c:pt idx="1119">
                  <c:v>15</c:v>
                </c:pt>
                <c:pt idx="1120">
                  <c:v>14</c:v>
                </c:pt>
                <c:pt idx="1121">
                  <c:v>14</c:v>
                </c:pt>
                <c:pt idx="1122">
                  <c:v>14</c:v>
                </c:pt>
                <c:pt idx="1123">
                  <c:v>13</c:v>
                </c:pt>
                <c:pt idx="1124">
                  <c:v>13</c:v>
                </c:pt>
                <c:pt idx="1125">
                  <c:v>12</c:v>
                </c:pt>
                <c:pt idx="1126">
                  <c:v>12</c:v>
                </c:pt>
                <c:pt idx="1127">
                  <c:v>12</c:v>
                </c:pt>
                <c:pt idx="1128">
                  <c:v>11</c:v>
                </c:pt>
                <c:pt idx="1129">
                  <c:v>11</c:v>
                </c:pt>
                <c:pt idx="1130">
                  <c:v>11</c:v>
                </c:pt>
                <c:pt idx="1131">
                  <c:v>11</c:v>
                </c:pt>
                <c:pt idx="1132">
                  <c:v>10</c:v>
                </c:pt>
                <c:pt idx="1133">
                  <c:v>10</c:v>
                </c:pt>
                <c:pt idx="1134">
                  <c:v>10</c:v>
                </c:pt>
                <c:pt idx="1135">
                  <c:v>9</c:v>
                </c:pt>
                <c:pt idx="1136">
                  <c:v>9</c:v>
                </c:pt>
                <c:pt idx="1137">
                  <c:v>9</c:v>
                </c:pt>
                <c:pt idx="1138">
                  <c:v>8</c:v>
                </c:pt>
                <c:pt idx="1139">
                  <c:v>8</c:v>
                </c:pt>
                <c:pt idx="1140">
                  <c:v>7</c:v>
                </c:pt>
                <c:pt idx="1141">
                  <c:v>7</c:v>
                </c:pt>
                <c:pt idx="1142">
                  <c:v>6</c:v>
                </c:pt>
                <c:pt idx="1143">
                  <c:v>6</c:v>
                </c:pt>
                <c:pt idx="1144">
                  <c:v>6</c:v>
                </c:pt>
                <c:pt idx="1145">
                  <c:v>5</c:v>
                </c:pt>
                <c:pt idx="1146">
                  <c:v>5</c:v>
                </c:pt>
                <c:pt idx="1147">
                  <c:v>5</c:v>
                </c:pt>
                <c:pt idx="1148">
                  <c:v>4</c:v>
                </c:pt>
                <c:pt idx="1149">
                  <c:v>4</c:v>
                </c:pt>
                <c:pt idx="1150">
                  <c:v>3</c:v>
                </c:pt>
                <c:pt idx="1151">
                  <c:v>3</c:v>
                </c:pt>
                <c:pt idx="1152">
                  <c:v>3</c:v>
                </c:pt>
                <c:pt idx="1153">
                  <c:v>2</c:v>
                </c:pt>
                <c:pt idx="1154">
                  <c:v>2</c:v>
                </c:pt>
                <c:pt idx="1155">
                  <c:v>2</c:v>
                </c:pt>
                <c:pt idx="1156">
                  <c:v>2</c:v>
                </c:pt>
                <c:pt idx="1157">
                  <c:v>2</c:v>
                </c:pt>
                <c:pt idx="1158">
                  <c:v>2</c:v>
                </c:pt>
                <c:pt idx="1159">
                  <c:v>2</c:v>
                </c:pt>
                <c:pt idx="1160">
                  <c:v>2</c:v>
                </c:pt>
                <c:pt idx="1161">
                  <c:v>1</c:v>
                </c:pt>
                <c:pt idx="1162">
                  <c:v>1</c:v>
                </c:pt>
                <c:pt idx="1163">
                  <c:v>1</c:v>
                </c:pt>
                <c:pt idx="1164">
                  <c:v>2</c:v>
                </c:pt>
                <c:pt idx="1165">
                  <c:v>2</c:v>
                </c:pt>
                <c:pt idx="1166">
                  <c:v>2</c:v>
                </c:pt>
                <c:pt idx="1167">
                  <c:v>2</c:v>
                </c:pt>
                <c:pt idx="1168">
                  <c:v>2</c:v>
                </c:pt>
                <c:pt idx="1169">
                  <c:v>2</c:v>
                </c:pt>
                <c:pt idx="1170">
                  <c:v>2</c:v>
                </c:pt>
                <c:pt idx="1171">
                  <c:v>2</c:v>
                </c:pt>
                <c:pt idx="1172">
                  <c:v>2</c:v>
                </c:pt>
                <c:pt idx="1173">
                  <c:v>2</c:v>
                </c:pt>
                <c:pt idx="1174">
                  <c:v>2</c:v>
                </c:pt>
                <c:pt idx="1175">
                  <c:v>2</c:v>
                </c:pt>
                <c:pt idx="1176">
                  <c:v>2</c:v>
                </c:pt>
                <c:pt idx="1177">
                  <c:v>2</c:v>
                </c:pt>
                <c:pt idx="1178">
                  <c:v>2</c:v>
                </c:pt>
                <c:pt idx="1179">
                  <c:v>2</c:v>
                </c:pt>
                <c:pt idx="1180">
                  <c:v>2</c:v>
                </c:pt>
                <c:pt idx="1181">
                  <c:v>2</c:v>
                </c:pt>
                <c:pt idx="1182">
                  <c:v>2</c:v>
                </c:pt>
                <c:pt idx="1183">
                  <c:v>2</c:v>
                </c:pt>
                <c:pt idx="1184">
                  <c:v>1</c:v>
                </c:pt>
                <c:pt idx="1185">
                  <c:v>1</c:v>
                </c:pt>
                <c:pt idx="1186">
                  <c:v>1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-1</c:v>
                </c:pt>
                <c:pt idx="1191">
                  <c:v>-1</c:v>
                </c:pt>
                <c:pt idx="1192">
                  <c:v>-2</c:v>
                </c:pt>
                <c:pt idx="1193">
                  <c:v>-2</c:v>
                </c:pt>
                <c:pt idx="1194">
                  <c:v>-2</c:v>
                </c:pt>
                <c:pt idx="1195">
                  <c:v>-2</c:v>
                </c:pt>
                <c:pt idx="1196">
                  <c:v>-3</c:v>
                </c:pt>
                <c:pt idx="1197">
                  <c:v>-3</c:v>
                </c:pt>
                <c:pt idx="1198">
                  <c:v>-4</c:v>
                </c:pt>
                <c:pt idx="1199">
                  <c:v>-4</c:v>
                </c:pt>
                <c:pt idx="1200">
                  <c:v>-4</c:v>
                </c:pt>
                <c:pt idx="1201">
                  <c:v>-5</c:v>
                </c:pt>
                <c:pt idx="1202">
                  <c:v>-6</c:v>
                </c:pt>
                <c:pt idx="1203">
                  <c:v>-6</c:v>
                </c:pt>
                <c:pt idx="1204">
                  <c:v>-6</c:v>
                </c:pt>
                <c:pt idx="1205">
                  <c:v>-7</c:v>
                </c:pt>
                <c:pt idx="1206">
                  <c:v>-7</c:v>
                </c:pt>
                <c:pt idx="1207">
                  <c:v>-8</c:v>
                </c:pt>
                <c:pt idx="1208">
                  <c:v>-8</c:v>
                </c:pt>
                <c:pt idx="1209">
                  <c:v>-8</c:v>
                </c:pt>
                <c:pt idx="1210">
                  <c:v>-9</c:v>
                </c:pt>
                <c:pt idx="1211">
                  <c:v>-9</c:v>
                </c:pt>
                <c:pt idx="1212">
                  <c:v>-10</c:v>
                </c:pt>
                <c:pt idx="1213">
                  <c:v>-10</c:v>
                </c:pt>
                <c:pt idx="1214">
                  <c:v>-11</c:v>
                </c:pt>
                <c:pt idx="1215">
                  <c:v>-11</c:v>
                </c:pt>
                <c:pt idx="1216">
                  <c:v>-11</c:v>
                </c:pt>
                <c:pt idx="1217">
                  <c:v>-11</c:v>
                </c:pt>
                <c:pt idx="1218">
                  <c:v>-12</c:v>
                </c:pt>
                <c:pt idx="1219">
                  <c:v>-12</c:v>
                </c:pt>
                <c:pt idx="1220">
                  <c:v>-12</c:v>
                </c:pt>
                <c:pt idx="1221">
                  <c:v>-12</c:v>
                </c:pt>
                <c:pt idx="1222">
                  <c:v>-12</c:v>
                </c:pt>
                <c:pt idx="1223">
                  <c:v>-12</c:v>
                </c:pt>
                <c:pt idx="1224">
                  <c:v>-13</c:v>
                </c:pt>
                <c:pt idx="1225">
                  <c:v>-13</c:v>
                </c:pt>
                <c:pt idx="1226">
                  <c:v>-13</c:v>
                </c:pt>
                <c:pt idx="1227">
                  <c:v>-13</c:v>
                </c:pt>
                <c:pt idx="1228">
                  <c:v>-14</c:v>
                </c:pt>
                <c:pt idx="1229">
                  <c:v>-14</c:v>
                </c:pt>
                <c:pt idx="1230">
                  <c:v>-14</c:v>
                </c:pt>
                <c:pt idx="1231">
                  <c:v>-14</c:v>
                </c:pt>
                <c:pt idx="1232">
                  <c:v>-15</c:v>
                </c:pt>
                <c:pt idx="1233">
                  <c:v>-15</c:v>
                </c:pt>
                <c:pt idx="1234">
                  <c:v>-15</c:v>
                </c:pt>
                <c:pt idx="1235">
                  <c:v>-16</c:v>
                </c:pt>
                <c:pt idx="1236">
                  <c:v>-16</c:v>
                </c:pt>
                <c:pt idx="1237">
                  <c:v>-18</c:v>
                </c:pt>
                <c:pt idx="1238">
                  <c:v>-18</c:v>
                </c:pt>
                <c:pt idx="1239">
                  <c:v>-19</c:v>
                </c:pt>
                <c:pt idx="1240">
                  <c:v>-19</c:v>
                </c:pt>
                <c:pt idx="1241">
                  <c:v>-20</c:v>
                </c:pt>
                <c:pt idx="1242">
                  <c:v>-20</c:v>
                </c:pt>
                <c:pt idx="1243">
                  <c:v>-21</c:v>
                </c:pt>
                <c:pt idx="1244">
                  <c:v>-21</c:v>
                </c:pt>
                <c:pt idx="1245">
                  <c:v>-22</c:v>
                </c:pt>
                <c:pt idx="1246">
                  <c:v>-22</c:v>
                </c:pt>
                <c:pt idx="1247">
                  <c:v>-23</c:v>
                </c:pt>
                <c:pt idx="1248">
                  <c:v>-23</c:v>
                </c:pt>
                <c:pt idx="1249">
                  <c:v>-24</c:v>
                </c:pt>
                <c:pt idx="1250">
                  <c:v>-25</c:v>
                </c:pt>
                <c:pt idx="1251">
                  <c:v>-26</c:v>
                </c:pt>
                <c:pt idx="1252">
                  <c:v>-26</c:v>
                </c:pt>
                <c:pt idx="1253">
                  <c:v>-27</c:v>
                </c:pt>
                <c:pt idx="1254">
                  <c:v>-27</c:v>
                </c:pt>
                <c:pt idx="1255">
                  <c:v>-28</c:v>
                </c:pt>
                <c:pt idx="1256">
                  <c:v>-28</c:v>
                </c:pt>
                <c:pt idx="1257">
                  <c:v>-28</c:v>
                </c:pt>
                <c:pt idx="1258">
                  <c:v>-29</c:v>
                </c:pt>
                <c:pt idx="1259">
                  <c:v>-29</c:v>
                </c:pt>
                <c:pt idx="1260">
                  <c:v>-29</c:v>
                </c:pt>
                <c:pt idx="1261">
                  <c:v>-30</c:v>
                </c:pt>
                <c:pt idx="1262">
                  <c:v>-30</c:v>
                </c:pt>
                <c:pt idx="1263">
                  <c:v>-30</c:v>
                </c:pt>
                <c:pt idx="1264">
                  <c:v>-31</c:v>
                </c:pt>
                <c:pt idx="1265">
                  <c:v>-31</c:v>
                </c:pt>
                <c:pt idx="1266">
                  <c:v>-31</c:v>
                </c:pt>
                <c:pt idx="1267">
                  <c:v>-31</c:v>
                </c:pt>
                <c:pt idx="1268">
                  <c:v>-31</c:v>
                </c:pt>
                <c:pt idx="1269">
                  <c:v>-31</c:v>
                </c:pt>
                <c:pt idx="1270">
                  <c:v>-31</c:v>
                </c:pt>
                <c:pt idx="1271">
                  <c:v>-31</c:v>
                </c:pt>
                <c:pt idx="1272">
                  <c:v>-31</c:v>
                </c:pt>
                <c:pt idx="1273">
                  <c:v>-31</c:v>
                </c:pt>
                <c:pt idx="1274">
                  <c:v>-31</c:v>
                </c:pt>
                <c:pt idx="1275">
                  <c:v>-31</c:v>
                </c:pt>
                <c:pt idx="1276">
                  <c:v>-31</c:v>
                </c:pt>
                <c:pt idx="1277">
                  <c:v>-31</c:v>
                </c:pt>
                <c:pt idx="1278">
                  <c:v>-31</c:v>
                </c:pt>
                <c:pt idx="1279">
                  <c:v>-31</c:v>
                </c:pt>
                <c:pt idx="1280">
                  <c:v>-32</c:v>
                </c:pt>
                <c:pt idx="1281">
                  <c:v>-32</c:v>
                </c:pt>
                <c:pt idx="1282">
                  <c:v>-32</c:v>
                </c:pt>
                <c:pt idx="1283">
                  <c:v>-32</c:v>
                </c:pt>
                <c:pt idx="1284">
                  <c:v>-32</c:v>
                </c:pt>
                <c:pt idx="1285">
                  <c:v>-32</c:v>
                </c:pt>
                <c:pt idx="1286">
                  <c:v>-32</c:v>
                </c:pt>
                <c:pt idx="1287">
                  <c:v>-32</c:v>
                </c:pt>
                <c:pt idx="1288">
                  <c:v>-32</c:v>
                </c:pt>
                <c:pt idx="1289">
                  <c:v>-32</c:v>
                </c:pt>
                <c:pt idx="1290">
                  <c:v>-32</c:v>
                </c:pt>
                <c:pt idx="1291">
                  <c:v>-32</c:v>
                </c:pt>
                <c:pt idx="1292">
                  <c:v>-32</c:v>
                </c:pt>
                <c:pt idx="1293">
                  <c:v>-32</c:v>
                </c:pt>
                <c:pt idx="1294">
                  <c:v>-32</c:v>
                </c:pt>
                <c:pt idx="1295">
                  <c:v>-33</c:v>
                </c:pt>
                <c:pt idx="1296">
                  <c:v>-33</c:v>
                </c:pt>
                <c:pt idx="1297">
                  <c:v>-33</c:v>
                </c:pt>
                <c:pt idx="1298">
                  <c:v>-33</c:v>
                </c:pt>
                <c:pt idx="1299">
                  <c:v>-33</c:v>
                </c:pt>
                <c:pt idx="1300">
                  <c:v>-33</c:v>
                </c:pt>
                <c:pt idx="1301">
                  <c:v>-32</c:v>
                </c:pt>
                <c:pt idx="1302">
                  <c:v>-32</c:v>
                </c:pt>
                <c:pt idx="1303">
                  <c:v>-32</c:v>
                </c:pt>
                <c:pt idx="1304">
                  <c:v>-32</c:v>
                </c:pt>
                <c:pt idx="1305">
                  <c:v>-32</c:v>
                </c:pt>
                <c:pt idx="1306">
                  <c:v>-32</c:v>
                </c:pt>
                <c:pt idx="1307">
                  <c:v>-32</c:v>
                </c:pt>
                <c:pt idx="1308">
                  <c:v>-31</c:v>
                </c:pt>
                <c:pt idx="1309">
                  <c:v>-30</c:v>
                </c:pt>
                <c:pt idx="1310">
                  <c:v>-30</c:v>
                </c:pt>
                <c:pt idx="1311">
                  <c:v>-29</c:v>
                </c:pt>
                <c:pt idx="1312">
                  <c:v>-28</c:v>
                </c:pt>
                <c:pt idx="1313">
                  <c:v>-27</c:v>
                </c:pt>
                <c:pt idx="1314">
                  <c:v>-28</c:v>
                </c:pt>
                <c:pt idx="1315">
                  <c:v>-28</c:v>
                </c:pt>
                <c:pt idx="1316">
                  <c:v>-28</c:v>
                </c:pt>
                <c:pt idx="1317">
                  <c:v>-28</c:v>
                </c:pt>
                <c:pt idx="1318">
                  <c:v>-28</c:v>
                </c:pt>
                <c:pt idx="1319">
                  <c:v>-27</c:v>
                </c:pt>
                <c:pt idx="1320">
                  <c:v>-27</c:v>
                </c:pt>
                <c:pt idx="1321">
                  <c:v>-26</c:v>
                </c:pt>
                <c:pt idx="1322">
                  <c:v>-26</c:v>
                </c:pt>
                <c:pt idx="1323">
                  <c:v>-26</c:v>
                </c:pt>
                <c:pt idx="1324">
                  <c:v>-25</c:v>
                </c:pt>
                <c:pt idx="1325">
                  <c:v>-25</c:v>
                </c:pt>
                <c:pt idx="1326">
                  <c:v>-24</c:v>
                </c:pt>
                <c:pt idx="1327">
                  <c:v>-24</c:v>
                </c:pt>
                <c:pt idx="1328">
                  <c:v>-24</c:v>
                </c:pt>
                <c:pt idx="1329">
                  <c:v>-23</c:v>
                </c:pt>
                <c:pt idx="1330">
                  <c:v>-23</c:v>
                </c:pt>
                <c:pt idx="1331">
                  <c:v>-22</c:v>
                </c:pt>
                <c:pt idx="1332">
                  <c:v>-20</c:v>
                </c:pt>
                <c:pt idx="1333">
                  <c:v>-20</c:v>
                </c:pt>
                <c:pt idx="1334">
                  <c:v>-19</c:v>
                </c:pt>
                <c:pt idx="1335">
                  <c:v>-19</c:v>
                </c:pt>
                <c:pt idx="1336">
                  <c:v>-18</c:v>
                </c:pt>
                <c:pt idx="1337">
                  <c:v>-18</c:v>
                </c:pt>
                <c:pt idx="1338">
                  <c:v>-18</c:v>
                </c:pt>
                <c:pt idx="1339">
                  <c:v>-17</c:v>
                </c:pt>
                <c:pt idx="1340">
                  <c:v>-17</c:v>
                </c:pt>
                <c:pt idx="1341">
                  <c:v>-17</c:v>
                </c:pt>
                <c:pt idx="1342">
                  <c:v>-17</c:v>
                </c:pt>
                <c:pt idx="1343">
                  <c:v>-16</c:v>
                </c:pt>
                <c:pt idx="1344">
                  <c:v>-16</c:v>
                </c:pt>
                <c:pt idx="1345">
                  <c:v>-16</c:v>
                </c:pt>
                <c:pt idx="1346">
                  <c:v>-16</c:v>
                </c:pt>
                <c:pt idx="1347">
                  <c:v>-16</c:v>
                </c:pt>
                <c:pt idx="1348">
                  <c:v>-16</c:v>
                </c:pt>
                <c:pt idx="1349">
                  <c:v>-15</c:v>
                </c:pt>
                <c:pt idx="1350">
                  <c:v>-15</c:v>
                </c:pt>
                <c:pt idx="1351">
                  <c:v>-15</c:v>
                </c:pt>
                <c:pt idx="1352">
                  <c:v>-15</c:v>
                </c:pt>
                <c:pt idx="1353">
                  <c:v>-15</c:v>
                </c:pt>
                <c:pt idx="1354">
                  <c:v>-15</c:v>
                </c:pt>
                <c:pt idx="1355">
                  <c:v>-15</c:v>
                </c:pt>
                <c:pt idx="1356">
                  <c:v>-15</c:v>
                </c:pt>
                <c:pt idx="1357">
                  <c:v>-15</c:v>
                </c:pt>
                <c:pt idx="1358">
                  <c:v>-15</c:v>
                </c:pt>
                <c:pt idx="1359">
                  <c:v>-15</c:v>
                </c:pt>
                <c:pt idx="1360">
                  <c:v>-15</c:v>
                </c:pt>
                <c:pt idx="1361">
                  <c:v>-15</c:v>
                </c:pt>
                <c:pt idx="1362">
                  <c:v>-15</c:v>
                </c:pt>
                <c:pt idx="1363">
                  <c:v>-15</c:v>
                </c:pt>
                <c:pt idx="1364">
                  <c:v>-15</c:v>
                </c:pt>
                <c:pt idx="1365">
                  <c:v>-15</c:v>
                </c:pt>
                <c:pt idx="1366">
                  <c:v>-15</c:v>
                </c:pt>
                <c:pt idx="1367">
                  <c:v>-15</c:v>
                </c:pt>
                <c:pt idx="1368">
                  <c:v>-15</c:v>
                </c:pt>
                <c:pt idx="1369">
                  <c:v>-15</c:v>
                </c:pt>
                <c:pt idx="1370">
                  <c:v>-15</c:v>
                </c:pt>
                <c:pt idx="1371">
                  <c:v>-15</c:v>
                </c:pt>
                <c:pt idx="1372">
                  <c:v>-15</c:v>
                </c:pt>
                <c:pt idx="1373">
                  <c:v>-15</c:v>
                </c:pt>
                <c:pt idx="1374">
                  <c:v>-15</c:v>
                </c:pt>
                <c:pt idx="1375">
                  <c:v>-15</c:v>
                </c:pt>
                <c:pt idx="1376">
                  <c:v>-16</c:v>
                </c:pt>
                <c:pt idx="1377">
                  <c:v>-16</c:v>
                </c:pt>
                <c:pt idx="1378">
                  <c:v>-17</c:v>
                </c:pt>
                <c:pt idx="1379">
                  <c:v>-17</c:v>
                </c:pt>
                <c:pt idx="1380">
                  <c:v>-19</c:v>
                </c:pt>
                <c:pt idx="1381">
                  <c:v>-20</c:v>
                </c:pt>
                <c:pt idx="1382">
                  <c:v>-21</c:v>
                </c:pt>
                <c:pt idx="1383">
                  <c:v>-22</c:v>
                </c:pt>
                <c:pt idx="1384">
                  <c:v>-23</c:v>
                </c:pt>
                <c:pt idx="1385">
                  <c:v>-23</c:v>
                </c:pt>
                <c:pt idx="1386">
                  <c:v>-24</c:v>
                </c:pt>
                <c:pt idx="1387">
                  <c:v>-25</c:v>
                </c:pt>
                <c:pt idx="1388">
                  <c:v>-25</c:v>
                </c:pt>
                <c:pt idx="1389">
                  <c:v>-25</c:v>
                </c:pt>
                <c:pt idx="1390">
                  <c:v>-25</c:v>
                </c:pt>
                <c:pt idx="1391">
                  <c:v>-26</c:v>
                </c:pt>
                <c:pt idx="1392">
                  <c:v>-26</c:v>
                </c:pt>
                <c:pt idx="1393">
                  <c:v>-26</c:v>
                </c:pt>
                <c:pt idx="1394">
                  <c:v>-27</c:v>
                </c:pt>
                <c:pt idx="1395">
                  <c:v>-27</c:v>
                </c:pt>
                <c:pt idx="1396">
                  <c:v>-27</c:v>
                </c:pt>
                <c:pt idx="1397">
                  <c:v>-27</c:v>
                </c:pt>
                <c:pt idx="1398">
                  <c:v>-27</c:v>
                </c:pt>
                <c:pt idx="1399">
                  <c:v>-27</c:v>
                </c:pt>
                <c:pt idx="1400">
                  <c:v>-27</c:v>
                </c:pt>
                <c:pt idx="1401">
                  <c:v>-27</c:v>
                </c:pt>
                <c:pt idx="1402">
                  <c:v>-27</c:v>
                </c:pt>
                <c:pt idx="1403">
                  <c:v>-27</c:v>
                </c:pt>
                <c:pt idx="1404">
                  <c:v>-27</c:v>
                </c:pt>
                <c:pt idx="1405">
                  <c:v>-27</c:v>
                </c:pt>
                <c:pt idx="1406">
                  <c:v>-27</c:v>
                </c:pt>
                <c:pt idx="1407">
                  <c:v>-27</c:v>
                </c:pt>
                <c:pt idx="1408">
                  <c:v>-28</c:v>
                </c:pt>
                <c:pt idx="1409">
                  <c:v>-28</c:v>
                </c:pt>
                <c:pt idx="1410">
                  <c:v>-28</c:v>
                </c:pt>
                <c:pt idx="1411">
                  <c:v>-28</c:v>
                </c:pt>
                <c:pt idx="1412">
                  <c:v>-28</c:v>
                </c:pt>
                <c:pt idx="1413">
                  <c:v>-28</c:v>
                </c:pt>
                <c:pt idx="1414">
                  <c:v>-28</c:v>
                </c:pt>
                <c:pt idx="1415">
                  <c:v>-28</c:v>
                </c:pt>
                <c:pt idx="1416">
                  <c:v>-28</c:v>
                </c:pt>
                <c:pt idx="1417">
                  <c:v>-28</c:v>
                </c:pt>
                <c:pt idx="1418">
                  <c:v>-28</c:v>
                </c:pt>
                <c:pt idx="1419">
                  <c:v>-28</c:v>
                </c:pt>
                <c:pt idx="1420">
                  <c:v>-28</c:v>
                </c:pt>
                <c:pt idx="1421">
                  <c:v>-28</c:v>
                </c:pt>
                <c:pt idx="1422">
                  <c:v>-28</c:v>
                </c:pt>
                <c:pt idx="1423">
                  <c:v>-28</c:v>
                </c:pt>
                <c:pt idx="1424">
                  <c:v>-27</c:v>
                </c:pt>
                <c:pt idx="1425">
                  <c:v>-27</c:v>
                </c:pt>
                <c:pt idx="1426">
                  <c:v>-27</c:v>
                </c:pt>
                <c:pt idx="1427">
                  <c:v>-27</c:v>
                </c:pt>
                <c:pt idx="1428">
                  <c:v>-26</c:v>
                </c:pt>
                <c:pt idx="1429">
                  <c:v>-26</c:v>
                </c:pt>
                <c:pt idx="1430">
                  <c:v>-26</c:v>
                </c:pt>
                <c:pt idx="1431">
                  <c:v>-25</c:v>
                </c:pt>
                <c:pt idx="1432">
                  <c:v>-24</c:v>
                </c:pt>
                <c:pt idx="1433">
                  <c:v>-24</c:v>
                </c:pt>
                <c:pt idx="1434">
                  <c:v>-24</c:v>
                </c:pt>
                <c:pt idx="1435">
                  <c:v>-24</c:v>
                </c:pt>
                <c:pt idx="1436">
                  <c:v>-24</c:v>
                </c:pt>
                <c:pt idx="1437">
                  <c:v>-24</c:v>
                </c:pt>
                <c:pt idx="1438">
                  <c:v>-24</c:v>
                </c:pt>
                <c:pt idx="1439">
                  <c:v>-24</c:v>
                </c:pt>
                <c:pt idx="1440">
                  <c:v>-23</c:v>
                </c:pt>
                <c:pt idx="1441">
                  <c:v>-23</c:v>
                </c:pt>
                <c:pt idx="1442">
                  <c:v>-23</c:v>
                </c:pt>
                <c:pt idx="1443">
                  <c:v>-23</c:v>
                </c:pt>
                <c:pt idx="1444">
                  <c:v>-23</c:v>
                </c:pt>
                <c:pt idx="1445">
                  <c:v>-22</c:v>
                </c:pt>
                <c:pt idx="1446">
                  <c:v>-21</c:v>
                </c:pt>
                <c:pt idx="1447">
                  <c:v>-21</c:v>
                </c:pt>
                <c:pt idx="1448">
                  <c:v>-20</c:v>
                </c:pt>
                <c:pt idx="1449">
                  <c:v>-20</c:v>
                </c:pt>
                <c:pt idx="1450">
                  <c:v>-19</c:v>
                </c:pt>
                <c:pt idx="1451">
                  <c:v>-19</c:v>
                </c:pt>
                <c:pt idx="1452">
                  <c:v>-18</c:v>
                </c:pt>
                <c:pt idx="1453">
                  <c:v>-18</c:v>
                </c:pt>
                <c:pt idx="1454">
                  <c:v>-17</c:v>
                </c:pt>
                <c:pt idx="1455">
                  <c:v>-17</c:v>
                </c:pt>
                <c:pt idx="1456">
                  <c:v>-16</c:v>
                </c:pt>
                <c:pt idx="1457">
                  <c:v>-16</c:v>
                </c:pt>
                <c:pt idx="1458">
                  <c:v>-15</c:v>
                </c:pt>
                <c:pt idx="1459">
                  <c:v>-15</c:v>
                </c:pt>
                <c:pt idx="1460">
                  <c:v>-14</c:v>
                </c:pt>
                <c:pt idx="1461">
                  <c:v>-14</c:v>
                </c:pt>
                <c:pt idx="1462">
                  <c:v>-13</c:v>
                </c:pt>
                <c:pt idx="1463">
                  <c:v>-13</c:v>
                </c:pt>
                <c:pt idx="1464">
                  <c:v>-13</c:v>
                </c:pt>
                <c:pt idx="1465">
                  <c:v>-12</c:v>
                </c:pt>
                <c:pt idx="1466">
                  <c:v>-12</c:v>
                </c:pt>
                <c:pt idx="1467">
                  <c:v>-12</c:v>
                </c:pt>
                <c:pt idx="1468">
                  <c:v>-11</c:v>
                </c:pt>
                <c:pt idx="1469">
                  <c:v>-11</c:v>
                </c:pt>
                <c:pt idx="1470">
                  <c:v>-11</c:v>
                </c:pt>
                <c:pt idx="1471">
                  <c:v>-11</c:v>
                </c:pt>
                <c:pt idx="1472">
                  <c:v>-11</c:v>
                </c:pt>
                <c:pt idx="1473">
                  <c:v>-11</c:v>
                </c:pt>
                <c:pt idx="1474">
                  <c:v>-11</c:v>
                </c:pt>
                <c:pt idx="1475">
                  <c:v>-11</c:v>
                </c:pt>
                <c:pt idx="1476">
                  <c:v>-11</c:v>
                </c:pt>
                <c:pt idx="1477">
                  <c:v>-10</c:v>
                </c:pt>
                <c:pt idx="1478">
                  <c:v>-10</c:v>
                </c:pt>
                <c:pt idx="1479">
                  <c:v>-10</c:v>
                </c:pt>
                <c:pt idx="1480">
                  <c:v>-10</c:v>
                </c:pt>
                <c:pt idx="1481">
                  <c:v>-10</c:v>
                </c:pt>
                <c:pt idx="1482">
                  <c:v>-10</c:v>
                </c:pt>
                <c:pt idx="1483">
                  <c:v>-10</c:v>
                </c:pt>
                <c:pt idx="1484">
                  <c:v>-10</c:v>
                </c:pt>
                <c:pt idx="1485">
                  <c:v>-10</c:v>
                </c:pt>
                <c:pt idx="1486">
                  <c:v>-10</c:v>
                </c:pt>
                <c:pt idx="1487">
                  <c:v>-10</c:v>
                </c:pt>
                <c:pt idx="1488">
                  <c:v>-12</c:v>
                </c:pt>
                <c:pt idx="1489">
                  <c:v>-13</c:v>
                </c:pt>
                <c:pt idx="1490">
                  <c:v>-13</c:v>
                </c:pt>
                <c:pt idx="1491">
                  <c:v>-12</c:v>
                </c:pt>
                <c:pt idx="1492">
                  <c:v>-12</c:v>
                </c:pt>
                <c:pt idx="1493">
                  <c:v>-12</c:v>
                </c:pt>
                <c:pt idx="1494">
                  <c:v>-13</c:v>
                </c:pt>
                <c:pt idx="1495">
                  <c:v>-13</c:v>
                </c:pt>
                <c:pt idx="1496">
                  <c:v>-14</c:v>
                </c:pt>
                <c:pt idx="1497">
                  <c:v>-14</c:v>
                </c:pt>
                <c:pt idx="1498">
                  <c:v>-15</c:v>
                </c:pt>
                <c:pt idx="1499">
                  <c:v>-16</c:v>
                </c:pt>
                <c:pt idx="1500">
                  <c:v>-17</c:v>
                </c:pt>
                <c:pt idx="1501">
                  <c:v>-18</c:v>
                </c:pt>
                <c:pt idx="1502">
                  <c:v>-18</c:v>
                </c:pt>
                <c:pt idx="1503">
                  <c:v>-19</c:v>
                </c:pt>
                <c:pt idx="1504">
                  <c:v>-19</c:v>
                </c:pt>
                <c:pt idx="1505">
                  <c:v>-20</c:v>
                </c:pt>
                <c:pt idx="1506">
                  <c:v>-20</c:v>
                </c:pt>
                <c:pt idx="1507">
                  <c:v>-21</c:v>
                </c:pt>
                <c:pt idx="1508">
                  <c:v>-21</c:v>
                </c:pt>
                <c:pt idx="1509">
                  <c:v>-22</c:v>
                </c:pt>
                <c:pt idx="1510">
                  <c:v>-22</c:v>
                </c:pt>
                <c:pt idx="1511">
                  <c:v>-23</c:v>
                </c:pt>
                <c:pt idx="1512">
                  <c:v>-23</c:v>
                </c:pt>
                <c:pt idx="1513">
                  <c:v>-23</c:v>
                </c:pt>
                <c:pt idx="1514">
                  <c:v>-23</c:v>
                </c:pt>
                <c:pt idx="1515">
                  <c:v>-24</c:v>
                </c:pt>
                <c:pt idx="1516">
                  <c:v>-24</c:v>
                </c:pt>
                <c:pt idx="1517">
                  <c:v>-24</c:v>
                </c:pt>
                <c:pt idx="1518">
                  <c:v>-24</c:v>
                </c:pt>
                <c:pt idx="1519">
                  <c:v>-24</c:v>
                </c:pt>
                <c:pt idx="1520">
                  <c:v>-24</c:v>
                </c:pt>
                <c:pt idx="1521">
                  <c:v>-24</c:v>
                </c:pt>
                <c:pt idx="1522">
                  <c:v>-25</c:v>
                </c:pt>
                <c:pt idx="1523">
                  <c:v>-25</c:v>
                </c:pt>
                <c:pt idx="1524">
                  <c:v>-25</c:v>
                </c:pt>
                <c:pt idx="1525">
                  <c:v>-25</c:v>
                </c:pt>
                <c:pt idx="1526">
                  <c:v>-25</c:v>
                </c:pt>
                <c:pt idx="1527">
                  <c:v>-26</c:v>
                </c:pt>
                <c:pt idx="1528">
                  <c:v>-26</c:v>
                </c:pt>
                <c:pt idx="1529">
                  <c:v>-26</c:v>
                </c:pt>
                <c:pt idx="1530">
                  <c:v>-27</c:v>
                </c:pt>
                <c:pt idx="1531">
                  <c:v>-27</c:v>
                </c:pt>
                <c:pt idx="1532">
                  <c:v>-27</c:v>
                </c:pt>
                <c:pt idx="1533">
                  <c:v>-27</c:v>
                </c:pt>
                <c:pt idx="1534">
                  <c:v>-28</c:v>
                </c:pt>
                <c:pt idx="1535">
                  <c:v>-28</c:v>
                </c:pt>
                <c:pt idx="1536">
                  <c:v>-28</c:v>
                </c:pt>
                <c:pt idx="1537">
                  <c:v>-28</c:v>
                </c:pt>
                <c:pt idx="1538">
                  <c:v>-28</c:v>
                </c:pt>
                <c:pt idx="1539">
                  <c:v>-28</c:v>
                </c:pt>
                <c:pt idx="1540">
                  <c:v>-28</c:v>
                </c:pt>
                <c:pt idx="1541">
                  <c:v>-28</c:v>
                </c:pt>
                <c:pt idx="1542">
                  <c:v>-27</c:v>
                </c:pt>
                <c:pt idx="1543">
                  <c:v>-27</c:v>
                </c:pt>
                <c:pt idx="1544">
                  <c:v>-27</c:v>
                </c:pt>
                <c:pt idx="1545">
                  <c:v>-27</c:v>
                </c:pt>
                <c:pt idx="1546">
                  <c:v>-26</c:v>
                </c:pt>
                <c:pt idx="1547">
                  <c:v>-26</c:v>
                </c:pt>
                <c:pt idx="1548">
                  <c:v>-25</c:v>
                </c:pt>
                <c:pt idx="1549">
                  <c:v>-24</c:v>
                </c:pt>
                <c:pt idx="1550">
                  <c:v>-24</c:v>
                </c:pt>
                <c:pt idx="1551">
                  <c:v>-24</c:v>
                </c:pt>
                <c:pt idx="1552">
                  <c:v>-24</c:v>
                </c:pt>
                <c:pt idx="1553">
                  <c:v>-24</c:v>
                </c:pt>
                <c:pt idx="1554">
                  <c:v>-23</c:v>
                </c:pt>
                <c:pt idx="1555">
                  <c:v>-23</c:v>
                </c:pt>
                <c:pt idx="1556">
                  <c:v>-23</c:v>
                </c:pt>
                <c:pt idx="1557">
                  <c:v>-23</c:v>
                </c:pt>
                <c:pt idx="1558">
                  <c:v>-23</c:v>
                </c:pt>
                <c:pt idx="1559">
                  <c:v>-23</c:v>
                </c:pt>
                <c:pt idx="1560">
                  <c:v>-23</c:v>
                </c:pt>
                <c:pt idx="1561">
                  <c:v>-23</c:v>
                </c:pt>
                <c:pt idx="1562">
                  <c:v>-23</c:v>
                </c:pt>
                <c:pt idx="1563">
                  <c:v>-22</c:v>
                </c:pt>
                <c:pt idx="1564">
                  <c:v>-22</c:v>
                </c:pt>
                <c:pt idx="1565">
                  <c:v>-21</c:v>
                </c:pt>
                <c:pt idx="1566">
                  <c:v>-20</c:v>
                </c:pt>
                <c:pt idx="1567">
                  <c:v>-18</c:v>
                </c:pt>
                <c:pt idx="1568">
                  <c:v>-17</c:v>
                </c:pt>
                <c:pt idx="1569">
                  <c:v>-16</c:v>
                </c:pt>
                <c:pt idx="1570">
                  <c:v>-16</c:v>
                </c:pt>
                <c:pt idx="1571">
                  <c:v>-16</c:v>
                </c:pt>
                <c:pt idx="1572">
                  <c:v>-15</c:v>
                </c:pt>
                <c:pt idx="1573">
                  <c:v>-14</c:v>
                </c:pt>
                <c:pt idx="1574">
                  <c:v>-14</c:v>
                </c:pt>
                <c:pt idx="1575">
                  <c:v>-13</c:v>
                </c:pt>
                <c:pt idx="1576">
                  <c:v>-13</c:v>
                </c:pt>
                <c:pt idx="1577">
                  <c:v>-12</c:v>
                </c:pt>
                <c:pt idx="1578">
                  <c:v>-12</c:v>
                </c:pt>
                <c:pt idx="1579">
                  <c:v>-11</c:v>
                </c:pt>
                <c:pt idx="1580">
                  <c:v>-11</c:v>
                </c:pt>
                <c:pt idx="1581">
                  <c:v>-10</c:v>
                </c:pt>
                <c:pt idx="1582">
                  <c:v>-10</c:v>
                </c:pt>
                <c:pt idx="1583">
                  <c:v>-10</c:v>
                </c:pt>
                <c:pt idx="1584">
                  <c:v>-10</c:v>
                </c:pt>
                <c:pt idx="1585">
                  <c:v>-9</c:v>
                </c:pt>
                <c:pt idx="1586">
                  <c:v>-9</c:v>
                </c:pt>
                <c:pt idx="1587">
                  <c:v>-9</c:v>
                </c:pt>
                <c:pt idx="1588">
                  <c:v>-8</c:v>
                </c:pt>
                <c:pt idx="1589">
                  <c:v>-8</c:v>
                </c:pt>
                <c:pt idx="1590">
                  <c:v>-8</c:v>
                </c:pt>
                <c:pt idx="1591">
                  <c:v>-8</c:v>
                </c:pt>
                <c:pt idx="1592">
                  <c:v>-8</c:v>
                </c:pt>
                <c:pt idx="1593">
                  <c:v>-8</c:v>
                </c:pt>
                <c:pt idx="1594">
                  <c:v>-8</c:v>
                </c:pt>
                <c:pt idx="1595">
                  <c:v>-8</c:v>
                </c:pt>
                <c:pt idx="1596">
                  <c:v>-8</c:v>
                </c:pt>
                <c:pt idx="1597">
                  <c:v>-8</c:v>
                </c:pt>
                <c:pt idx="1598">
                  <c:v>-8</c:v>
                </c:pt>
                <c:pt idx="1599">
                  <c:v>-8</c:v>
                </c:pt>
                <c:pt idx="1600">
                  <c:v>-8</c:v>
                </c:pt>
                <c:pt idx="1601">
                  <c:v>-8</c:v>
                </c:pt>
                <c:pt idx="1602">
                  <c:v>-8</c:v>
                </c:pt>
                <c:pt idx="1603">
                  <c:v>-8</c:v>
                </c:pt>
                <c:pt idx="1604">
                  <c:v>-8</c:v>
                </c:pt>
                <c:pt idx="1605">
                  <c:v>-8</c:v>
                </c:pt>
                <c:pt idx="1606">
                  <c:v>-8</c:v>
                </c:pt>
                <c:pt idx="1607">
                  <c:v>-9</c:v>
                </c:pt>
                <c:pt idx="1608">
                  <c:v>-9</c:v>
                </c:pt>
                <c:pt idx="1609">
                  <c:v>-9</c:v>
                </c:pt>
                <c:pt idx="1610">
                  <c:v>-9</c:v>
                </c:pt>
                <c:pt idx="1611">
                  <c:v>-9</c:v>
                </c:pt>
                <c:pt idx="1612">
                  <c:v>-10</c:v>
                </c:pt>
                <c:pt idx="1613">
                  <c:v>-10</c:v>
                </c:pt>
                <c:pt idx="1614">
                  <c:v>-10</c:v>
                </c:pt>
                <c:pt idx="1615">
                  <c:v>-10</c:v>
                </c:pt>
                <c:pt idx="1616">
                  <c:v>-11</c:v>
                </c:pt>
                <c:pt idx="1617">
                  <c:v>-11</c:v>
                </c:pt>
                <c:pt idx="1618">
                  <c:v>-12</c:v>
                </c:pt>
                <c:pt idx="1619">
                  <c:v>-13</c:v>
                </c:pt>
                <c:pt idx="1620">
                  <c:v>-14</c:v>
                </c:pt>
                <c:pt idx="1621">
                  <c:v>-17</c:v>
                </c:pt>
                <c:pt idx="1622">
                  <c:v>-18</c:v>
                </c:pt>
                <c:pt idx="1623">
                  <c:v>-18</c:v>
                </c:pt>
                <c:pt idx="1624">
                  <c:v>-18</c:v>
                </c:pt>
                <c:pt idx="1625">
                  <c:v>-19</c:v>
                </c:pt>
                <c:pt idx="1626">
                  <c:v>-19</c:v>
                </c:pt>
                <c:pt idx="1627">
                  <c:v>-20</c:v>
                </c:pt>
                <c:pt idx="1628">
                  <c:v>-20</c:v>
                </c:pt>
                <c:pt idx="1629">
                  <c:v>-21</c:v>
                </c:pt>
                <c:pt idx="1630">
                  <c:v>-21</c:v>
                </c:pt>
                <c:pt idx="1631">
                  <c:v>-21</c:v>
                </c:pt>
                <c:pt idx="1632">
                  <c:v>-21</c:v>
                </c:pt>
                <c:pt idx="1633">
                  <c:v>-22</c:v>
                </c:pt>
                <c:pt idx="1634">
                  <c:v>-22</c:v>
                </c:pt>
                <c:pt idx="1635">
                  <c:v>-22</c:v>
                </c:pt>
                <c:pt idx="1636">
                  <c:v>-22</c:v>
                </c:pt>
                <c:pt idx="1637">
                  <c:v>-22</c:v>
                </c:pt>
                <c:pt idx="1638">
                  <c:v>-22</c:v>
                </c:pt>
                <c:pt idx="1639">
                  <c:v>-22</c:v>
                </c:pt>
                <c:pt idx="1640">
                  <c:v>-22</c:v>
                </c:pt>
                <c:pt idx="1641">
                  <c:v>-22</c:v>
                </c:pt>
                <c:pt idx="1642">
                  <c:v>-22</c:v>
                </c:pt>
                <c:pt idx="1643">
                  <c:v>-23</c:v>
                </c:pt>
                <c:pt idx="1644">
                  <c:v>-23</c:v>
                </c:pt>
                <c:pt idx="1645">
                  <c:v>-23</c:v>
                </c:pt>
                <c:pt idx="1646">
                  <c:v>-23</c:v>
                </c:pt>
                <c:pt idx="1647">
                  <c:v>-24</c:v>
                </c:pt>
                <c:pt idx="1648">
                  <c:v>-24</c:v>
                </c:pt>
                <c:pt idx="1649">
                  <c:v>-24</c:v>
                </c:pt>
                <c:pt idx="1650">
                  <c:v>-25</c:v>
                </c:pt>
                <c:pt idx="1651">
                  <c:v>-25</c:v>
                </c:pt>
                <c:pt idx="1652">
                  <c:v>-25</c:v>
                </c:pt>
                <c:pt idx="1653">
                  <c:v>-25</c:v>
                </c:pt>
                <c:pt idx="1654">
                  <c:v>-25</c:v>
                </c:pt>
                <c:pt idx="1655">
                  <c:v>-25</c:v>
                </c:pt>
                <c:pt idx="1656">
                  <c:v>-25</c:v>
                </c:pt>
                <c:pt idx="1657">
                  <c:v>-24</c:v>
                </c:pt>
                <c:pt idx="1658">
                  <c:v>-24</c:v>
                </c:pt>
                <c:pt idx="1659">
                  <c:v>-24</c:v>
                </c:pt>
                <c:pt idx="1660">
                  <c:v>-23</c:v>
                </c:pt>
                <c:pt idx="1661">
                  <c:v>-23</c:v>
                </c:pt>
                <c:pt idx="1662">
                  <c:v>-22</c:v>
                </c:pt>
                <c:pt idx="1663">
                  <c:v>-21</c:v>
                </c:pt>
                <c:pt idx="1664">
                  <c:v>-20</c:v>
                </c:pt>
                <c:pt idx="1665">
                  <c:v>-21</c:v>
                </c:pt>
                <c:pt idx="1666">
                  <c:v>-21</c:v>
                </c:pt>
                <c:pt idx="1667">
                  <c:v>-21</c:v>
                </c:pt>
                <c:pt idx="1668">
                  <c:v>-20</c:v>
                </c:pt>
                <c:pt idx="1669">
                  <c:v>-20</c:v>
                </c:pt>
                <c:pt idx="1670">
                  <c:v>-20</c:v>
                </c:pt>
                <c:pt idx="1671">
                  <c:v>-20</c:v>
                </c:pt>
                <c:pt idx="1672">
                  <c:v>-20</c:v>
                </c:pt>
                <c:pt idx="1673">
                  <c:v>-19</c:v>
                </c:pt>
                <c:pt idx="1674">
                  <c:v>-18</c:v>
                </c:pt>
                <c:pt idx="1675">
                  <c:v>-17</c:v>
                </c:pt>
                <c:pt idx="1676">
                  <c:v>-17</c:v>
                </c:pt>
                <c:pt idx="1677">
                  <c:v>-16</c:v>
                </c:pt>
                <c:pt idx="1678">
                  <c:v>-15</c:v>
                </c:pt>
                <c:pt idx="1679">
                  <c:v>-14</c:v>
                </c:pt>
                <c:pt idx="1680">
                  <c:v>-12</c:v>
                </c:pt>
                <c:pt idx="1681">
                  <c:v>-12</c:v>
                </c:pt>
                <c:pt idx="1682">
                  <c:v>-11</c:v>
                </c:pt>
                <c:pt idx="1683">
                  <c:v>-11</c:v>
                </c:pt>
                <c:pt idx="1684">
                  <c:v>-10</c:v>
                </c:pt>
                <c:pt idx="1685">
                  <c:v>-10</c:v>
                </c:pt>
                <c:pt idx="1686">
                  <c:v>-9</c:v>
                </c:pt>
                <c:pt idx="1687">
                  <c:v>-8</c:v>
                </c:pt>
                <c:pt idx="1688">
                  <c:v>-8</c:v>
                </c:pt>
                <c:pt idx="1689">
                  <c:v>-8</c:v>
                </c:pt>
                <c:pt idx="1690">
                  <c:v>-7</c:v>
                </c:pt>
                <c:pt idx="1691">
                  <c:v>-7</c:v>
                </c:pt>
                <c:pt idx="1692">
                  <c:v>-7</c:v>
                </c:pt>
                <c:pt idx="1693">
                  <c:v>-7</c:v>
                </c:pt>
                <c:pt idx="1694">
                  <c:v>-7</c:v>
                </c:pt>
                <c:pt idx="1695">
                  <c:v>-7</c:v>
                </c:pt>
                <c:pt idx="1696">
                  <c:v>-7</c:v>
                </c:pt>
                <c:pt idx="1697">
                  <c:v>-7</c:v>
                </c:pt>
                <c:pt idx="1698">
                  <c:v>-7</c:v>
                </c:pt>
                <c:pt idx="1699">
                  <c:v>-7</c:v>
                </c:pt>
                <c:pt idx="1700">
                  <c:v>-7</c:v>
                </c:pt>
                <c:pt idx="1701">
                  <c:v>-7</c:v>
                </c:pt>
                <c:pt idx="1702">
                  <c:v>-7</c:v>
                </c:pt>
                <c:pt idx="1703">
                  <c:v>-7</c:v>
                </c:pt>
                <c:pt idx="1704">
                  <c:v>-7</c:v>
                </c:pt>
                <c:pt idx="1705">
                  <c:v>-7</c:v>
                </c:pt>
                <c:pt idx="1706">
                  <c:v>-6</c:v>
                </c:pt>
                <c:pt idx="1707">
                  <c:v>-6</c:v>
                </c:pt>
                <c:pt idx="1708">
                  <c:v>-6</c:v>
                </c:pt>
                <c:pt idx="1709">
                  <c:v>-6</c:v>
                </c:pt>
                <c:pt idx="1710">
                  <c:v>-6</c:v>
                </c:pt>
                <c:pt idx="1711">
                  <c:v>-6</c:v>
                </c:pt>
                <c:pt idx="1712">
                  <c:v>-6</c:v>
                </c:pt>
                <c:pt idx="1713">
                  <c:v>-6</c:v>
                </c:pt>
                <c:pt idx="1714">
                  <c:v>-7</c:v>
                </c:pt>
                <c:pt idx="1715">
                  <c:v>-8</c:v>
                </c:pt>
                <c:pt idx="1716">
                  <c:v>-8</c:v>
                </c:pt>
                <c:pt idx="1717">
                  <c:v>-7</c:v>
                </c:pt>
                <c:pt idx="1718">
                  <c:v>-7</c:v>
                </c:pt>
                <c:pt idx="1719">
                  <c:v>-8</c:v>
                </c:pt>
                <c:pt idx="1720">
                  <c:v>-9</c:v>
                </c:pt>
                <c:pt idx="1721">
                  <c:v>-9</c:v>
                </c:pt>
                <c:pt idx="1722">
                  <c:v>-9</c:v>
                </c:pt>
                <c:pt idx="1723">
                  <c:v>-10</c:v>
                </c:pt>
                <c:pt idx="1724">
                  <c:v>-11</c:v>
                </c:pt>
                <c:pt idx="1725">
                  <c:v>-12</c:v>
                </c:pt>
                <c:pt idx="1726">
                  <c:v>-12</c:v>
                </c:pt>
                <c:pt idx="1727">
                  <c:v>-13</c:v>
                </c:pt>
                <c:pt idx="1728">
                  <c:v>-13</c:v>
                </c:pt>
                <c:pt idx="1729">
                  <c:v>-14</c:v>
                </c:pt>
                <c:pt idx="1730">
                  <c:v>-15</c:v>
                </c:pt>
                <c:pt idx="1731">
                  <c:v>-15</c:v>
                </c:pt>
                <c:pt idx="1732">
                  <c:v>-16</c:v>
                </c:pt>
                <c:pt idx="1733">
                  <c:v>-16</c:v>
                </c:pt>
                <c:pt idx="1734">
                  <c:v>-16</c:v>
                </c:pt>
                <c:pt idx="1735">
                  <c:v>-17</c:v>
                </c:pt>
                <c:pt idx="1736">
                  <c:v>-17</c:v>
                </c:pt>
                <c:pt idx="1737">
                  <c:v>-17</c:v>
                </c:pt>
                <c:pt idx="1738">
                  <c:v>-17</c:v>
                </c:pt>
                <c:pt idx="1739">
                  <c:v>-18</c:v>
                </c:pt>
                <c:pt idx="1740">
                  <c:v>-18</c:v>
                </c:pt>
                <c:pt idx="1741">
                  <c:v>-18</c:v>
                </c:pt>
                <c:pt idx="1742">
                  <c:v>-18</c:v>
                </c:pt>
                <c:pt idx="1743">
                  <c:v>-18</c:v>
                </c:pt>
                <c:pt idx="1744">
                  <c:v>-19</c:v>
                </c:pt>
                <c:pt idx="1745">
                  <c:v>-19</c:v>
                </c:pt>
                <c:pt idx="1746">
                  <c:v>-19</c:v>
                </c:pt>
                <c:pt idx="1747">
                  <c:v>-19</c:v>
                </c:pt>
                <c:pt idx="1748">
                  <c:v>-19</c:v>
                </c:pt>
                <c:pt idx="1749">
                  <c:v>-19</c:v>
                </c:pt>
                <c:pt idx="1750">
                  <c:v>-20</c:v>
                </c:pt>
                <c:pt idx="1751">
                  <c:v>-20</c:v>
                </c:pt>
                <c:pt idx="1752">
                  <c:v>-20</c:v>
                </c:pt>
                <c:pt idx="1753">
                  <c:v>-20</c:v>
                </c:pt>
                <c:pt idx="1754">
                  <c:v>-20</c:v>
                </c:pt>
                <c:pt idx="1755">
                  <c:v>-20</c:v>
                </c:pt>
                <c:pt idx="1756">
                  <c:v>-20</c:v>
                </c:pt>
                <c:pt idx="1757">
                  <c:v>-20</c:v>
                </c:pt>
                <c:pt idx="1758">
                  <c:v>-20</c:v>
                </c:pt>
                <c:pt idx="1759">
                  <c:v>-20</c:v>
                </c:pt>
                <c:pt idx="1760">
                  <c:v>-19</c:v>
                </c:pt>
                <c:pt idx="1761">
                  <c:v>-19</c:v>
                </c:pt>
                <c:pt idx="1762">
                  <c:v>-19</c:v>
                </c:pt>
                <c:pt idx="1763">
                  <c:v>-18</c:v>
                </c:pt>
                <c:pt idx="1764">
                  <c:v>-18</c:v>
                </c:pt>
                <c:pt idx="1765">
                  <c:v>-17</c:v>
                </c:pt>
                <c:pt idx="1766">
                  <c:v>-16</c:v>
                </c:pt>
                <c:pt idx="1767">
                  <c:v>-16</c:v>
                </c:pt>
                <c:pt idx="1768">
                  <c:v>-15</c:v>
                </c:pt>
                <c:pt idx="1769">
                  <c:v>-14</c:v>
                </c:pt>
                <c:pt idx="1770">
                  <c:v>-14</c:v>
                </c:pt>
                <c:pt idx="1771">
                  <c:v>-15</c:v>
                </c:pt>
                <c:pt idx="1772">
                  <c:v>-15</c:v>
                </c:pt>
                <c:pt idx="1773">
                  <c:v>-15</c:v>
                </c:pt>
                <c:pt idx="1774">
                  <c:v>-14</c:v>
                </c:pt>
                <c:pt idx="1775">
                  <c:v>-14</c:v>
                </c:pt>
                <c:pt idx="1776">
                  <c:v>-15</c:v>
                </c:pt>
                <c:pt idx="1777">
                  <c:v>-15</c:v>
                </c:pt>
                <c:pt idx="1778">
                  <c:v>-14</c:v>
                </c:pt>
                <c:pt idx="1779">
                  <c:v>-14</c:v>
                </c:pt>
                <c:pt idx="1780">
                  <c:v>-13</c:v>
                </c:pt>
                <c:pt idx="1781">
                  <c:v>-11</c:v>
                </c:pt>
                <c:pt idx="1782">
                  <c:v>-11</c:v>
                </c:pt>
                <c:pt idx="1783">
                  <c:v>-10</c:v>
                </c:pt>
                <c:pt idx="1784">
                  <c:v>-10</c:v>
                </c:pt>
                <c:pt idx="1785">
                  <c:v>-9</c:v>
                </c:pt>
                <c:pt idx="1786">
                  <c:v>-8</c:v>
                </c:pt>
                <c:pt idx="1787">
                  <c:v>-7</c:v>
                </c:pt>
                <c:pt idx="1788">
                  <c:v>-6</c:v>
                </c:pt>
                <c:pt idx="1789">
                  <c:v>-5</c:v>
                </c:pt>
                <c:pt idx="1790">
                  <c:v>-5</c:v>
                </c:pt>
                <c:pt idx="1791">
                  <c:v>-5</c:v>
                </c:pt>
                <c:pt idx="1792">
                  <c:v>-5</c:v>
                </c:pt>
                <c:pt idx="1793">
                  <c:v>-4</c:v>
                </c:pt>
                <c:pt idx="1794">
                  <c:v>-4</c:v>
                </c:pt>
                <c:pt idx="1795">
                  <c:v>-3</c:v>
                </c:pt>
                <c:pt idx="1796">
                  <c:v>-3</c:v>
                </c:pt>
                <c:pt idx="1797">
                  <c:v>-3</c:v>
                </c:pt>
                <c:pt idx="1798">
                  <c:v>-3</c:v>
                </c:pt>
                <c:pt idx="1799">
                  <c:v>-3</c:v>
                </c:pt>
                <c:pt idx="1800">
                  <c:v>-3</c:v>
                </c:pt>
                <c:pt idx="1801">
                  <c:v>-2</c:v>
                </c:pt>
                <c:pt idx="1802">
                  <c:v>-2</c:v>
                </c:pt>
                <c:pt idx="1803">
                  <c:v>-2</c:v>
                </c:pt>
                <c:pt idx="1804">
                  <c:v>-2</c:v>
                </c:pt>
                <c:pt idx="1805">
                  <c:v>-2</c:v>
                </c:pt>
                <c:pt idx="1806">
                  <c:v>-2</c:v>
                </c:pt>
                <c:pt idx="1807">
                  <c:v>-2</c:v>
                </c:pt>
                <c:pt idx="1808">
                  <c:v>-2</c:v>
                </c:pt>
                <c:pt idx="1809">
                  <c:v>-2</c:v>
                </c:pt>
                <c:pt idx="1810">
                  <c:v>-2</c:v>
                </c:pt>
                <c:pt idx="1811">
                  <c:v>-1</c:v>
                </c:pt>
                <c:pt idx="1812">
                  <c:v>-1</c:v>
                </c:pt>
                <c:pt idx="1813">
                  <c:v>-1</c:v>
                </c:pt>
                <c:pt idx="1814">
                  <c:v>-1</c:v>
                </c:pt>
                <c:pt idx="1815">
                  <c:v>-1</c:v>
                </c:pt>
                <c:pt idx="1816">
                  <c:v>-1</c:v>
                </c:pt>
                <c:pt idx="1817">
                  <c:v>-1</c:v>
                </c:pt>
                <c:pt idx="1818">
                  <c:v>-2</c:v>
                </c:pt>
                <c:pt idx="1819">
                  <c:v>-2</c:v>
                </c:pt>
                <c:pt idx="1820">
                  <c:v>-3</c:v>
                </c:pt>
                <c:pt idx="1821">
                  <c:v>-3</c:v>
                </c:pt>
                <c:pt idx="1822">
                  <c:v>-3</c:v>
                </c:pt>
                <c:pt idx="1823">
                  <c:v>-4</c:v>
                </c:pt>
                <c:pt idx="1824">
                  <c:v>-5</c:v>
                </c:pt>
                <c:pt idx="1825">
                  <c:v>-6</c:v>
                </c:pt>
                <c:pt idx="1826">
                  <c:v>-7</c:v>
                </c:pt>
                <c:pt idx="1827">
                  <c:v>-8</c:v>
                </c:pt>
                <c:pt idx="1828">
                  <c:v>-10</c:v>
                </c:pt>
                <c:pt idx="1829">
                  <c:v>-11</c:v>
                </c:pt>
                <c:pt idx="1830">
                  <c:v>-12</c:v>
                </c:pt>
                <c:pt idx="1831">
                  <c:v>-12</c:v>
                </c:pt>
                <c:pt idx="1832">
                  <c:v>-12</c:v>
                </c:pt>
                <c:pt idx="1833">
                  <c:v>-13</c:v>
                </c:pt>
                <c:pt idx="1834">
                  <c:v>-13</c:v>
                </c:pt>
                <c:pt idx="1835">
                  <c:v>-14</c:v>
                </c:pt>
                <c:pt idx="1836">
                  <c:v>-15</c:v>
                </c:pt>
                <c:pt idx="1837">
                  <c:v>-15</c:v>
                </c:pt>
                <c:pt idx="1838">
                  <c:v>-16</c:v>
                </c:pt>
                <c:pt idx="1839">
                  <c:v>-16</c:v>
                </c:pt>
                <c:pt idx="1840">
                  <c:v>-16</c:v>
                </c:pt>
                <c:pt idx="1841">
                  <c:v>-17</c:v>
                </c:pt>
                <c:pt idx="1842">
                  <c:v>-17</c:v>
                </c:pt>
                <c:pt idx="1843">
                  <c:v>-17</c:v>
                </c:pt>
                <c:pt idx="1844">
                  <c:v>-18</c:v>
                </c:pt>
                <c:pt idx="1845">
                  <c:v>-18</c:v>
                </c:pt>
                <c:pt idx="1846">
                  <c:v>-18</c:v>
                </c:pt>
                <c:pt idx="1847">
                  <c:v>-19</c:v>
                </c:pt>
                <c:pt idx="1848">
                  <c:v>-19</c:v>
                </c:pt>
                <c:pt idx="1849">
                  <c:v>-19</c:v>
                </c:pt>
                <c:pt idx="1850">
                  <c:v>-20</c:v>
                </c:pt>
                <c:pt idx="1851">
                  <c:v>-20</c:v>
                </c:pt>
                <c:pt idx="1852">
                  <c:v>-20</c:v>
                </c:pt>
                <c:pt idx="1853">
                  <c:v>-20</c:v>
                </c:pt>
                <c:pt idx="1854">
                  <c:v>-21</c:v>
                </c:pt>
                <c:pt idx="1855">
                  <c:v>-21</c:v>
                </c:pt>
                <c:pt idx="1856">
                  <c:v>-22</c:v>
                </c:pt>
                <c:pt idx="1857">
                  <c:v>-22</c:v>
                </c:pt>
                <c:pt idx="1858">
                  <c:v>-22</c:v>
                </c:pt>
                <c:pt idx="1859">
                  <c:v>-23</c:v>
                </c:pt>
                <c:pt idx="1860">
                  <c:v>-23</c:v>
                </c:pt>
                <c:pt idx="1861">
                  <c:v>-24</c:v>
                </c:pt>
                <c:pt idx="1862">
                  <c:v>-24</c:v>
                </c:pt>
                <c:pt idx="1863">
                  <c:v>-24</c:v>
                </c:pt>
                <c:pt idx="1864">
                  <c:v>-24</c:v>
                </c:pt>
                <c:pt idx="1865">
                  <c:v>-23</c:v>
                </c:pt>
                <c:pt idx="1866">
                  <c:v>-23</c:v>
                </c:pt>
                <c:pt idx="1867">
                  <c:v>-23</c:v>
                </c:pt>
                <c:pt idx="1868">
                  <c:v>-23</c:v>
                </c:pt>
                <c:pt idx="1869">
                  <c:v>-22</c:v>
                </c:pt>
                <c:pt idx="1870">
                  <c:v>-22</c:v>
                </c:pt>
                <c:pt idx="1871">
                  <c:v>-21</c:v>
                </c:pt>
                <c:pt idx="1872">
                  <c:v>-20</c:v>
                </c:pt>
                <c:pt idx="1873">
                  <c:v>-19</c:v>
                </c:pt>
                <c:pt idx="1874">
                  <c:v>-18</c:v>
                </c:pt>
                <c:pt idx="1875">
                  <c:v>-18</c:v>
                </c:pt>
                <c:pt idx="1876">
                  <c:v>-17</c:v>
                </c:pt>
                <c:pt idx="1877">
                  <c:v>-17</c:v>
                </c:pt>
                <c:pt idx="1878">
                  <c:v>-17</c:v>
                </c:pt>
                <c:pt idx="1879">
                  <c:v>-16</c:v>
                </c:pt>
                <c:pt idx="1880">
                  <c:v>-15</c:v>
                </c:pt>
                <c:pt idx="1881">
                  <c:v>-15</c:v>
                </c:pt>
                <c:pt idx="1882">
                  <c:v>-14</c:v>
                </c:pt>
                <c:pt idx="1883">
                  <c:v>-13</c:v>
                </c:pt>
                <c:pt idx="1884">
                  <c:v>-13</c:v>
                </c:pt>
                <c:pt idx="1885">
                  <c:v>-12</c:v>
                </c:pt>
                <c:pt idx="1886">
                  <c:v>-12</c:v>
                </c:pt>
                <c:pt idx="1887">
                  <c:v>-12</c:v>
                </c:pt>
                <c:pt idx="1888">
                  <c:v>-11</c:v>
                </c:pt>
                <c:pt idx="1889">
                  <c:v>-11</c:v>
                </c:pt>
                <c:pt idx="1890">
                  <c:v>-10</c:v>
                </c:pt>
                <c:pt idx="1891">
                  <c:v>-10</c:v>
                </c:pt>
                <c:pt idx="1892">
                  <c:v>-10</c:v>
                </c:pt>
                <c:pt idx="1893">
                  <c:v>-9</c:v>
                </c:pt>
                <c:pt idx="1894">
                  <c:v>-9</c:v>
                </c:pt>
                <c:pt idx="1895">
                  <c:v>-9</c:v>
                </c:pt>
                <c:pt idx="1896">
                  <c:v>-9</c:v>
                </c:pt>
                <c:pt idx="1897">
                  <c:v>-8</c:v>
                </c:pt>
                <c:pt idx="1898">
                  <c:v>-8</c:v>
                </c:pt>
                <c:pt idx="1899">
                  <c:v>-8</c:v>
                </c:pt>
                <c:pt idx="1900">
                  <c:v>-8</c:v>
                </c:pt>
                <c:pt idx="1901">
                  <c:v>-8</c:v>
                </c:pt>
                <c:pt idx="1902">
                  <c:v>-7</c:v>
                </c:pt>
                <c:pt idx="1903">
                  <c:v>-7</c:v>
                </c:pt>
                <c:pt idx="1904">
                  <c:v>-7</c:v>
                </c:pt>
                <c:pt idx="1905">
                  <c:v>-7</c:v>
                </c:pt>
                <c:pt idx="1906">
                  <c:v>-6</c:v>
                </c:pt>
                <c:pt idx="1907">
                  <c:v>-6</c:v>
                </c:pt>
                <c:pt idx="1908">
                  <c:v>-6</c:v>
                </c:pt>
                <c:pt idx="1909">
                  <c:v>-6</c:v>
                </c:pt>
                <c:pt idx="1910">
                  <c:v>-6</c:v>
                </c:pt>
                <c:pt idx="1911">
                  <c:v>-6</c:v>
                </c:pt>
                <c:pt idx="1912">
                  <c:v>-6</c:v>
                </c:pt>
                <c:pt idx="1913">
                  <c:v>-6</c:v>
                </c:pt>
                <c:pt idx="1914">
                  <c:v>-6</c:v>
                </c:pt>
                <c:pt idx="1915">
                  <c:v>-6</c:v>
                </c:pt>
                <c:pt idx="1916">
                  <c:v>-6</c:v>
                </c:pt>
                <c:pt idx="1917">
                  <c:v>-6</c:v>
                </c:pt>
                <c:pt idx="1918">
                  <c:v>-6</c:v>
                </c:pt>
                <c:pt idx="1919">
                  <c:v>-7</c:v>
                </c:pt>
                <c:pt idx="1920">
                  <c:v>-7</c:v>
                </c:pt>
                <c:pt idx="1921">
                  <c:v>-8</c:v>
                </c:pt>
                <c:pt idx="1922">
                  <c:v>-8</c:v>
                </c:pt>
                <c:pt idx="1923">
                  <c:v>-9</c:v>
                </c:pt>
                <c:pt idx="1924">
                  <c:v>-10</c:v>
                </c:pt>
                <c:pt idx="1925">
                  <c:v>-10</c:v>
                </c:pt>
                <c:pt idx="1926">
                  <c:v>-11</c:v>
                </c:pt>
                <c:pt idx="1927">
                  <c:v>-12</c:v>
                </c:pt>
                <c:pt idx="1928">
                  <c:v>-13</c:v>
                </c:pt>
                <c:pt idx="1929">
                  <c:v>-14</c:v>
                </c:pt>
                <c:pt idx="1930">
                  <c:v>-14</c:v>
                </c:pt>
                <c:pt idx="1931">
                  <c:v>-14</c:v>
                </c:pt>
                <c:pt idx="1932">
                  <c:v>-15</c:v>
                </c:pt>
                <c:pt idx="1933">
                  <c:v>-14</c:v>
                </c:pt>
                <c:pt idx="1934">
                  <c:v>-14</c:v>
                </c:pt>
                <c:pt idx="1935">
                  <c:v>-14</c:v>
                </c:pt>
                <c:pt idx="1936">
                  <c:v>-15</c:v>
                </c:pt>
                <c:pt idx="1937">
                  <c:v>-15</c:v>
                </c:pt>
                <c:pt idx="1938">
                  <c:v>-15</c:v>
                </c:pt>
                <c:pt idx="1939">
                  <c:v>-14</c:v>
                </c:pt>
                <c:pt idx="1940">
                  <c:v>-14</c:v>
                </c:pt>
                <c:pt idx="1941">
                  <c:v>-13</c:v>
                </c:pt>
                <c:pt idx="1942">
                  <c:v>-13</c:v>
                </c:pt>
                <c:pt idx="1943">
                  <c:v>-13</c:v>
                </c:pt>
                <c:pt idx="1944">
                  <c:v>-12</c:v>
                </c:pt>
                <c:pt idx="1945">
                  <c:v>-11</c:v>
                </c:pt>
                <c:pt idx="1946">
                  <c:v>-11</c:v>
                </c:pt>
                <c:pt idx="1947">
                  <c:v>-10</c:v>
                </c:pt>
                <c:pt idx="1948">
                  <c:v>-9</c:v>
                </c:pt>
                <c:pt idx="1949">
                  <c:v>-9</c:v>
                </c:pt>
                <c:pt idx="1950">
                  <c:v>-9</c:v>
                </c:pt>
                <c:pt idx="1951">
                  <c:v>-8</c:v>
                </c:pt>
                <c:pt idx="1952">
                  <c:v>-8</c:v>
                </c:pt>
                <c:pt idx="1953">
                  <c:v>-8</c:v>
                </c:pt>
                <c:pt idx="1954">
                  <c:v>-8</c:v>
                </c:pt>
                <c:pt idx="1955">
                  <c:v>-7</c:v>
                </c:pt>
                <c:pt idx="1956">
                  <c:v>-7</c:v>
                </c:pt>
                <c:pt idx="1957">
                  <c:v>-7</c:v>
                </c:pt>
                <c:pt idx="1958">
                  <c:v>-7</c:v>
                </c:pt>
                <c:pt idx="1959">
                  <c:v>-6</c:v>
                </c:pt>
                <c:pt idx="1960">
                  <c:v>-6</c:v>
                </c:pt>
                <c:pt idx="1961">
                  <c:v>-6</c:v>
                </c:pt>
                <c:pt idx="1962">
                  <c:v>-5</c:v>
                </c:pt>
                <c:pt idx="1963">
                  <c:v>-5</c:v>
                </c:pt>
                <c:pt idx="1964">
                  <c:v>-5</c:v>
                </c:pt>
                <c:pt idx="1965">
                  <c:v>-4</c:v>
                </c:pt>
                <c:pt idx="1966">
                  <c:v>-4</c:v>
                </c:pt>
                <c:pt idx="1967">
                  <c:v>-3</c:v>
                </c:pt>
                <c:pt idx="1968">
                  <c:v>-3</c:v>
                </c:pt>
                <c:pt idx="1969">
                  <c:v>-2</c:v>
                </c:pt>
                <c:pt idx="1970">
                  <c:v>-1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-1</c:v>
                </c:pt>
                <c:pt idx="1975">
                  <c:v>-2</c:v>
                </c:pt>
                <c:pt idx="1976">
                  <c:v>-1</c:v>
                </c:pt>
                <c:pt idx="1977">
                  <c:v>-1</c:v>
                </c:pt>
                <c:pt idx="1978">
                  <c:v>-1</c:v>
                </c:pt>
                <c:pt idx="1979">
                  <c:v>-2</c:v>
                </c:pt>
                <c:pt idx="1980">
                  <c:v>-1</c:v>
                </c:pt>
                <c:pt idx="1981">
                  <c:v>0</c:v>
                </c:pt>
                <c:pt idx="1982">
                  <c:v>1</c:v>
                </c:pt>
                <c:pt idx="1983">
                  <c:v>2</c:v>
                </c:pt>
                <c:pt idx="1984">
                  <c:v>2</c:v>
                </c:pt>
                <c:pt idx="1985">
                  <c:v>3</c:v>
                </c:pt>
                <c:pt idx="1986">
                  <c:v>4</c:v>
                </c:pt>
                <c:pt idx="1987">
                  <c:v>6</c:v>
                </c:pt>
                <c:pt idx="1988">
                  <c:v>6</c:v>
                </c:pt>
                <c:pt idx="1989">
                  <c:v>7</c:v>
                </c:pt>
                <c:pt idx="1990">
                  <c:v>7</c:v>
                </c:pt>
                <c:pt idx="1991">
                  <c:v>8</c:v>
                </c:pt>
                <c:pt idx="1992">
                  <c:v>9</c:v>
                </c:pt>
                <c:pt idx="1993">
                  <c:v>9</c:v>
                </c:pt>
                <c:pt idx="1994">
                  <c:v>9</c:v>
                </c:pt>
                <c:pt idx="1995">
                  <c:v>10</c:v>
                </c:pt>
                <c:pt idx="1996">
                  <c:v>10</c:v>
                </c:pt>
                <c:pt idx="1997">
                  <c:v>10</c:v>
                </c:pt>
                <c:pt idx="1998">
                  <c:v>10</c:v>
                </c:pt>
                <c:pt idx="1999">
                  <c:v>10</c:v>
                </c:pt>
                <c:pt idx="2000">
                  <c:v>10</c:v>
                </c:pt>
                <c:pt idx="2001">
                  <c:v>10</c:v>
                </c:pt>
                <c:pt idx="2002">
                  <c:v>10</c:v>
                </c:pt>
                <c:pt idx="2003">
                  <c:v>9</c:v>
                </c:pt>
                <c:pt idx="2004">
                  <c:v>9</c:v>
                </c:pt>
                <c:pt idx="2005">
                  <c:v>9</c:v>
                </c:pt>
                <c:pt idx="2006">
                  <c:v>9</c:v>
                </c:pt>
                <c:pt idx="2007">
                  <c:v>9</c:v>
                </c:pt>
                <c:pt idx="2008">
                  <c:v>8</c:v>
                </c:pt>
                <c:pt idx="2009">
                  <c:v>8</c:v>
                </c:pt>
                <c:pt idx="2010">
                  <c:v>8</c:v>
                </c:pt>
                <c:pt idx="2011">
                  <c:v>8</c:v>
                </c:pt>
                <c:pt idx="2012">
                  <c:v>8</c:v>
                </c:pt>
                <c:pt idx="2013">
                  <c:v>7</c:v>
                </c:pt>
                <c:pt idx="2014">
                  <c:v>7</c:v>
                </c:pt>
                <c:pt idx="2015">
                  <c:v>6</c:v>
                </c:pt>
                <c:pt idx="2016">
                  <c:v>6</c:v>
                </c:pt>
                <c:pt idx="2017">
                  <c:v>5</c:v>
                </c:pt>
                <c:pt idx="2018">
                  <c:v>5</c:v>
                </c:pt>
                <c:pt idx="2019">
                  <c:v>5</c:v>
                </c:pt>
                <c:pt idx="2020">
                  <c:v>4</c:v>
                </c:pt>
                <c:pt idx="2021">
                  <c:v>3</c:v>
                </c:pt>
                <c:pt idx="2022">
                  <c:v>2</c:v>
                </c:pt>
                <c:pt idx="2023">
                  <c:v>0</c:v>
                </c:pt>
                <c:pt idx="2024">
                  <c:v>0</c:v>
                </c:pt>
                <c:pt idx="2025">
                  <c:v>-1</c:v>
                </c:pt>
                <c:pt idx="2026">
                  <c:v>-1</c:v>
                </c:pt>
                <c:pt idx="2027">
                  <c:v>-1</c:v>
                </c:pt>
                <c:pt idx="2028">
                  <c:v>-2</c:v>
                </c:pt>
                <c:pt idx="2029">
                  <c:v>-2</c:v>
                </c:pt>
                <c:pt idx="2030">
                  <c:v>-3</c:v>
                </c:pt>
                <c:pt idx="2031">
                  <c:v>-4</c:v>
                </c:pt>
                <c:pt idx="2032">
                  <c:v>-5</c:v>
                </c:pt>
                <c:pt idx="2033">
                  <c:v>-5</c:v>
                </c:pt>
                <c:pt idx="2034">
                  <c:v>-6</c:v>
                </c:pt>
                <c:pt idx="2035">
                  <c:v>-6</c:v>
                </c:pt>
                <c:pt idx="2036">
                  <c:v>-6</c:v>
                </c:pt>
                <c:pt idx="2037">
                  <c:v>-6</c:v>
                </c:pt>
                <c:pt idx="2038">
                  <c:v>-6</c:v>
                </c:pt>
                <c:pt idx="2039">
                  <c:v>-6</c:v>
                </c:pt>
                <c:pt idx="2040">
                  <c:v>-6</c:v>
                </c:pt>
                <c:pt idx="2041">
                  <c:v>-6</c:v>
                </c:pt>
                <c:pt idx="2042">
                  <c:v>-6</c:v>
                </c:pt>
                <c:pt idx="2043">
                  <c:v>-6</c:v>
                </c:pt>
                <c:pt idx="2044">
                  <c:v>-6</c:v>
                </c:pt>
                <c:pt idx="2045">
                  <c:v>-6</c:v>
                </c:pt>
                <c:pt idx="2046">
                  <c:v>-6</c:v>
                </c:pt>
                <c:pt idx="2047">
                  <c:v>-6</c:v>
                </c:pt>
                <c:pt idx="2048">
                  <c:v>-6</c:v>
                </c:pt>
                <c:pt idx="2049">
                  <c:v>-6</c:v>
                </c:pt>
                <c:pt idx="2050">
                  <c:v>-6</c:v>
                </c:pt>
                <c:pt idx="2051">
                  <c:v>-6</c:v>
                </c:pt>
                <c:pt idx="2052">
                  <c:v>-6</c:v>
                </c:pt>
                <c:pt idx="2053">
                  <c:v>-6</c:v>
                </c:pt>
                <c:pt idx="2054">
                  <c:v>-6</c:v>
                </c:pt>
                <c:pt idx="2055">
                  <c:v>-6</c:v>
                </c:pt>
                <c:pt idx="2056">
                  <c:v>-5</c:v>
                </c:pt>
                <c:pt idx="2057">
                  <c:v>-5</c:v>
                </c:pt>
                <c:pt idx="2058">
                  <c:v>-5</c:v>
                </c:pt>
                <c:pt idx="2059">
                  <c:v>-5</c:v>
                </c:pt>
                <c:pt idx="2060">
                  <c:v>-4</c:v>
                </c:pt>
                <c:pt idx="2061">
                  <c:v>-3</c:v>
                </c:pt>
                <c:pt idx="2062">
                  <c:v>-3</c:v>
                </c:pt>
                <c:pt idx="2063">
                  <c:v>-2</c:v>
                </c:pt>
                <c:pt idx="2064">
                  <c:v>-1</c:v>
                </c:pt>
                <c:pt idx="2065">
                  <c:v>-1</c:v>
                </c:pt>
                <c:pt idx="2066">
                  <c:v>-1</c:v>
                </c:pt>
                <c:pt idx="2067">
                  <c:v>-2</c:v>
                </c:pt>
                <c:pt idx="2068">
                  <c:v>-1</c:v>
                </c:pt>
                <c:pt idx="2069">
                  <c:v>-1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1</c:v>
                </c:pt>
                <c:pt idx="2078">
                  <c:v>2</c:v>
                </c:pt>
                <c:pt idx="2079">
                  <c:v>3</c:v>
                </c:pt>
                <c:pt idx="2080">
                  <c:v>3</c:v>
                </c:pt>
                <c:pt idx="2081">
                  <c:v>4</c:v>
                </c:pt>
                <c:pt idx="2082">
                  <c:v>4</c:v>
                </c:pt>
                <c:pt idx="2083">
                  <c:v>5</c:v>
                </c:pt>
                <c:pt idx="2084">
                  <c:v>5</c:v>
                </c:pt>
                <c:pt idx="2085">
                  <c:v>6</c:v>
                </c:pt>
                <c:pt idx="2086">
                  <c:v>6</c:v>
                </c:pt>
                <c:pt idx="2087">
                  <c:v>7</c:v>
                </c:pt>
                <c:pt idx="2088">
                  <c:v>7</c:v>
                </c:pt>
                <c:pt idx="2089">
                  <c:v>8</c:v>
                </c:pt>
                <c:pt idx="2090">
                  <c:v>8</c:v>
                </c:pt>
                <c:pt idx="2091">
                  <c:v>8</c:v>
                </c:pt>
                <c:pt idx="2092">
                  <c:v>8</c:v>
                </c:pt>
                <c:pt idx="2093">
                  <c:v>8</c:v>
                </c:pt>
                <c:pt idx="2094">
                  <c:v>9</c:v>
                </c:pt>
                <c:pt idx="2095">
                  <c:v>9</c:v>
                </c:pt>
                <c:pt idx="2096">
                  <c:v>9</c:v>
                </c:pt>
                <c:pt idx="2097">
                  <c:v>9</c:v>
                </c:pt>
                <c:pt idx="2098">
                  <c:v>9</c:v>
                </c:pt>
                <c:pt idx="2099">
                  <c:v>8</c:v>
                </c:pt>
                <c:pt idx="2100">
                  <c:v>8</c:v>
                </c:pt>
                <c:pt idx="2101">
                  <c:v>8</c:v>
                </c:pt>
                <c:pt idx="2102">
                  <c:v>8</c:v>
                </c:pt>
                <c:pt idx="2103">
                  <c:v>8</c:v>
                </c:pt>
                <c:pt idx="2104">
                  <c:v>7</c:v>
                </c:pt>
                <c:pt idx="2105">
                  <c:v>7</c:v>
                </c:pt>
                <c:pt idx="2106">
                  <c:v>7</c:v>
                </c:pt>
                <c:pt idx="2107">
                  <c:v>7</c:v>
                </c:pt>
                <c:pt idx="2108">
                  <c:v>6</c:v>
                </c:pt>
                <c:pt idx="2109">
                  <c:v>5</c:v>
                </c:pt>
                <c:pt idx="2110">
                  <c:v>5</c:v>
                </c:pt>
                <c:pt idx="2111">
                  <c:v>5</c:v>
                </c:pt>
                <c:pt idx="2112">
                  <c:v>5</c:v>
                </c:pt>
                <c:pt idx="2113">
                  <c:v>5</c:v>
                </c:pt>
                <c:pt idx="2114">
                  <c:v>4</c:v>
                </c:pt>
                <c:pt idx="2115">
                  <c:v>3</c:v>
                </c:pt>
                <c:pt idx="2116">
                  <c:v>1</c:v>
                </c:pt>
                <c:pt idx="2117">
                  <c:v>0</c:v>
                </c:pt>
                <c:pt idx="2118">
                  <c:v>0</c:v>
                </c:pt>
                <c:pt idx="2119">
                  <c:v>-1</c:v>
                </c:pt>
                <c:pt idx="2120">
                  <c:v>-1</c:v>
                </c:pt>
                <c:pt idx="2121">
                  <c:v>-2</c:v>
                </c:pt>
                <c:pt idx="2122">
                  <c:v>-3</c:v>
                </c:pt>
                <c:pt idx="2123">
                  <c:v>-4</c:v>
                </c:pt>
                <c:pt idx="2124">
                  <c:v>-5</c:v>
                </c:pt>
                <c:pt idx="2125">
                  <c:v>-6</c:v>
                </c:pt>
                <c:pt idx="2126">
                  <c:v>-6</c:v>
                </c:pt>
                <c:pt idx="2127">
                  <c:v>-6</c:v>
                </c:pt>
                <c:pt idx="2128">
                  <c:v>-7</c:v>
                </c:pt>
                <c:pt idx="2129">
                  <c:v>-7</c:v>
                </c:pt>
                <c:pt idx="2130">
                  <c:v>-7</c:v>
                </c:pt>
                <c:pt idx="2131">
                  <c:v>-7</c:v>
                </c:pt>
                <c:pt idx="2132">
                  <c:v>-7</c:v>
                </c:pt>
                <c:pt idx="2133">
                  <c:v>-7</c:v>
                </c:pt>
                <c:pt idx="2134">
                  <c:v>-7</c:v>
                </c:pt>
                <c:pt idx="2135">
                  <c:v>-7</c:v>
                </c:pt>
                <c:pt idx="2136">
                  <c:v>-7</c:v>
                </c:pt>
                <c:pt idx="2137">
                  <c:v>-7</c:v>
                </c:pt>
                <c:pt idx="2138">
                  <c:v>-6</c:v>
                </c:pt>
                <c:pt idx="2139">
                  <c:v>-6</c:v>
                </c:pt>
                <c:pt idx="2140">
                  <c:v>-6</c:v>
                </c:pt>
                <c:pt idx="2141">
                  <c:v>-6</c:v>
                </c:pt>
                <c:pt idx="2142">
                  <c:v>-6</c:v>
                </c:pt>
                <c:pt idx="2143">
                  <c:v>-6</c:v>
                </c:pt>
                <c:pt idx="2144">
                  <c:v>-6</c:v>
                </c:pt>
                <c:pt idx="2145">
                  <c:v>-6</c:v>
                </c:pt>
                <c:pt idx="2146">
                  <c:v>-6</c:v>
                </c:pt>
                <c:pt idx="2147">
                  <c:v>-5</c:v>
                </c:pt>
                <c:pt idx="2148">
                  <c:v>-5</c:v>
                </c:pt>
                <c:pt idx="2149">
                  <c:v>-5</c:v>
                </c:pt>
                <c:pt idx="2150">
                  <c:v>-4</c:v>
                </c:pt>
                <c:pt idx="2151">
                  <c:v>-4</c:v>
                </c:pt>
                <c:pt idx="2152">
                  <c:v>-3</c:v>
                </c:pt>
                <c:pt idx="2153">
                  <c:v>-3</c:v>
                </c:pt>
                <c:pt idx="2154">
                  <c:v>-2</c:v>
                </c:pt>
                <c:pt idx="2155">
                  <c:v>-1</c:v>
                </c:pt>
                <c:pt idx="2156">
                  <c:v>-1</c:v>
                </c:pt>
                <c:pt idx="2157">
                  <c:v>-2</c:v>
                </c:pt>
                <c:pt idx="2158">
                  <c:v>-2</c:v>
                </c:pt>
                <c:pt idx="2159">
                  <c:v>-1</c:v>
                </c:pt>
                <c:pt idx="2160">
                  <c:v>-1</c:v>
                </c:pt>
                <c:pt idx="2161">
                  <c:v>-1</c:v>
                </c:pt>
                <c:pt idx="2162">
                  <c:v>-1</c:v>
                </c:pt>
                <c:pt idx="2163">
                  <c:v>0</c:v>
                </c:pt>
                <c:pt idx="2164">
                  <c:v>0</c:v>
                </c:pt>
                <c:pt idx="2165">
                  <c:v>1</c:v>
                </c:pt>
                <c:pt idx="2166">
                  <c:v>1</c:v>
                </c:pt>
                <c:pt idx="2167">
                  <c:v>2</c:v>
                </c:pt>
                <c:pt idx="2168">
                  <c:v>2</c:v>
                </c:pt>
                <c:pt idx="2169">
                  <c:v>3</c:v>
                </c:pt>
                <c:pt idx="2170">
                  <c:v>4</c:v>
                </c:pt>
                <c:pt idx="2171">
                  <c:v>4</c:v>
                </c:pt>
                <c:pt idx="2172">
                  <c:v>4</c:v>
                </c:pt>
                <c:pt idx="2173">
                  <c:v>5</c:v>
                </c:pt>
                <c:pt idx="2174">
                  <c:v>6</c:v>
                </c:pt>
                <c:pt idx="2175">
                  <c:v>6</c:v>
                </c:pt>
                <c:pt idx="2176">
                  <c:v>7</c:v>
                </c:pt>
                <c:pt idx="2177">
                  <c:v>7</c:v>
                </c:pt>
                <c:pt idx="2178">
                  <c:v>7</c:v>
                </c:pt>
                <c:pt idx="2179">
                  <c:v>8</c:v>
                </c:pt>
                <c:pt idx="2180">
                  <c:v>8</c:v>
                </c:pt>
                <c:pt idx="2181">
                  <c:v>8</c:v>
                </c:pt>
                <c:pt idx="2182">
                  <c:v>8</c:v>
                </c:pt>
                <c:pt idx="2183">
                  <c:v>8</c:v>
                </c:pt>
                <c:pt idx="2184">
                  <c:v>8</c:v>
                </c:pt>
                <c:pt idx="2185">
                  <c:v>8</c:v>
                </c:pt>
                <c:pt idx="2186">
                  <c:v>8</c:v>
                </c:pt>
                <c:pt idx="2187">
                  <c:v>8</c:v>
                </c:pt>
                <c:pt idx="2188">
                  <c:v>7</c:v>
                </c:pt>
                <c:pt idx="2189">
                  <c:v>7</c:v>
                </c:pt>
                <c:pt idx="2190">
                  <c:v>7</c:v>
                </c:pt>
                <c:pt idx="2191">
                  <c:v>7</c:v>
                </c:pt>
                <c:pt idx="2192">
                  <c:v>7</c:v>
                </c:pt>
                <c:pt idx="2193">
                  <c:v>7</c:v>
                </c:pt>
                <c:pt idx="2194">
                  <c:v>7</c:v>
                </c:pt>
                <c:pt idx="2195">
                  <c:v>7</c:v>
                </c:pt>
                <c:pt idx="2196">
                  <c:v>7</c:v>
                </c:pt>
                <c:pt idx="2197">
                  <c:v>6</c:v>
                </c:pt>
                <c:pt idx="2198">
                  <c:v>6</c:v>
                </c:pt>
                <c:pt idx="2199">
                  <c:v>5</c:v>
                </c:pt>
                <c:pt idx="2200">
                  <c:v>5</c:v>
                </c:pt>
                <c:pt idx="2201">
                  <c:v>3</c:v>
                </c:pt>
                <c:pt idx="2202">
                  <c:v>2</c:v>
                </c:pt>
                <c:pt idx="2203">
                  <c:v>1</c:v>
                </c:pt>
                <c:pt idx="2204">
                  <c:v>0</c:v>
                </c:pt>
                <c:pt idx="2205">
                  <c:v>0</c:v>
                </c:pt>
                <c:pt idx="2206">
                  <c:v>-1</c:v>
                </c:pt>
                <c:pt idx="2207">
                  <c:v>-2</c:v>
                </c:pt>
                <c:pt idx="2208">
                  <c:v>-3</c:v>
                </c:pt>
                <c:pt idx="2209">
                  <c:v>-3</c:v>
                </c:pt>
                <c:pt idx="2210">
                  <c:v>-3</c:v>
                </c:pt>
                <c:pt idx="2211">
                  <c:v>-4</c:v>
                </c:pt>
                <c:pt idx="2212">
                  <c:v>-5</c:v>
                </c:pt>
                <c:pt idx="2213">
                  <c:v>-5</c:v>
                </c:pt>
                <c:pt idx="2214">
                  <c:v>-6</c:v>
                </c:pt>
                <c:pt idx="2215">
                  <c:v>-7</c:v>
                </c:pt>
                <c:pt idx="2216">
                  <c:v>-7</c:v>
                </c:pt>
                <c:pt idx="2217">
                  <c:v>-7</c:v>
                </c:pt>
                <c:pt idx="2218">
                  <c:v>-7</c:v>
                </c:pt>
                <c:pt idx="2219">
                  <c:v>-8</c:v>
                </c:pt>
                <c:pt idx="2220">
                  <c:v>-7</c:v>
                </c:pt>
                <c:pt idx="2221">
                  <c:v>-7</c:v>
                </c:pt>
                <c:pt idx="2222">
                  <c:v>-7</c:v>
                </c:pt>
                <c:pt idx="2223">
                  <c:v>-7</c:v>
                </c:pt>
                <c:pt idx="2224">
                  <c:v>-7</c:v>
                </c:pt>
                <c:pt idx="2225">
                  <c:v>-7</c:v>
                </c:pt>
                <c:pt idx="2226">
                  <c:v>-7</c:v>
                </c:pt>
                <c:pt idx="2227">
                  <c:v>-7</c:v>
                </c:pt>
                <c:pt idx="2228">
                  <c:v>-7</c:v>
                </c:pt>
                <c:pt idx="2229">
                  <c:v>-7</c:v>
                </c:pt>
                <c:pt idx="2230">
                  <c:v>-7</c:v>
                </c:pt>
                <c:pt idx="2231">
                  <c:v>-7</c:v>
                </c:pt>
                <c:pt idx="2232">
                  <c:v>-7</c:v>
                </c:pt>
                <c:pt idx="2233">
                  <c:v>-7</c:v>
                </c:pt>
                <c:pt idx="2234">
                  <c:v>-7</c:v>
                </c:pt>
                <c:pt idx="2235">
                  <c:v>-7</c:v>
                </c:pt>
                <c:pt idx="2236">
                  <c:v>-7</c:v>
                </c:pt>
                <c:pt idx="2237">
                  <c:v>-7</c:v>
                </c:pt>
                <c:pt idx="2238">
                  <c:v>-7</c:v>
                </c:pt>
                <c:pt idx="2239">
                  <c:v>-6</c:v>
                </c:pt>
                <c:pt idx="2240">
                  <c:v>-6</c:v>
                </c:pt>
                <c:pt idx="2241">
                  <c:v>-6</c:v>
                </c:pt>
                <c:pt idx="2242">
                  <c:v>-3</c:v>
                </c:pt>
                <c:pt idx="2243">
                  <c:v>-3</c:v>
                </c:pt>
                <c:pt idx="2244">
                  <c:v>-4</c:v>
                </c:pt>
                <c:pt idx="2245">
                  <c:v>-4</c:v>
                </c:pt>
                <c:pt idx="2246">
                  <c:v>-3</c:v>
                </c:pt>
                <c:pt idx="2247">
                  <c:v>-3</c:v>
                </c:pt>
                <c:pt idx="2248">
                  <c:v>-2</c:v>
                </c:pt>
                <c:pt idx="2249">
                  <c:v>-2</c:v>
                </c:pt>
                <c:pt idx="2250">
                  <c:v>-3</c:v>
                </c:pt>
                <c:pt idx="2251">
                  <c:v>-3</c:v>
                </c:pt>
                <c:pt idx="2252">
                  <c:v>-2</c:v>
                </c:pt>
                <c:pt idx="2253">
                  <c:v>-2</c:v>
                </c:pt>
                <c:pt idx="2254">
                  <c:v>-1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1</c:v>
                </c:pt>
                <c:pt idx="2259">
                  <c:v>2</c:v>
                </c:pt>
                <c:pt idx="2260">
                  <c:v>2</c:v>
                </c:pt>
                <c:pt idx="2261">
                  <c:v>3</c:v>
                </c:pt>
                <c:pt idx="2262">
                  <c:v>3</c:v>
                </c:pt>
                <c:pt idx="2263">
                  <c:v>4</c:v>
                </c:pt>
                <c:pt idx="2264">
                  <c:v>4</c:v>
                </c:pt>
                <c:pt idx="2265">
                  <c:v>5</c:v>
                </c:pt>
                <c:pt idx="2266">
                  <c:v>5</c:v>
                </c:pt>
                <c:pt idx="2267">
                  <c:v>6</c:v>
                </c:pt>
                <c:pt idx="2268">
                  <c:v>6</c:v>
                </c:pt>
                <c:pt idx="2269">
                  <c:v>6</c:v>
                </c:pt>
                <c:pt idx="2270">
                  <c:v>6</c:v>
                </c:pt>
                <c:pt idx="2271">
                  <c:v>7</c:v>
                </c:pt>
                <c:pt idx="2272">
                  <c:v>7</c:v>
                </c:pt>
                <c:pt idx="2273">
                  <c:v>7</c:v>
                </c:pt>
                <c:pt idx="2274">
                  <c:v>7</c:v>
                </c:pt>
                <c:pt idx="2275">
                  <c:v>6</c:v>
                </c:pt>
                <c:pt idx="2276">
                  <c:v>6</c:v>
                </c:pt>
                <c:pt idx="2277">
                  <c:v>6</c:v>
                </c:pt>
                <c:pt idx="2278">
                  <c:v>6</c:v>
                </c:pt>
                <c:pt idx="2279">
                  <c:v>6</c:v>
                </c:pt>
                <c:pt idx="2280">
                  <c:v>5</c:v>
                </c:pt>
                <c:pt idx="2281">
                  <c:v>5</c:v>
                </c:pt>
                <c:pt idx="2282">
                  <c:v>5</c:v>
                </c:pt>
                <c:pt idx="2283">
                  <c:v>5</c:v>
                </c:pt>
                <c:pt idx="2284">
                  <c:v>5</c:v>
                </c:pt>
                <c:pt idx="2285">
                  <c:v>5</c:v>
                </c:pt>
                <c:pt idx="2286">
                  <c:v>5</c:v>
                </c:pt>
                <c:pt idx="2287">
                  <c:v>4</c:v>
                </c:pt>
                <c:pt idx="2288">
                  <c:v>4</c:v>
                </c:pt>
                <c:pt idx="2289">
                  <c:v>3</c:v>
                </c:pt>
                <c:pt idx="2290">
                  <c:v>2</c:v>
                </c:pt>
                <c:pt idx="2291">
                  <c:v>3</c:v>
                </c:pt>
                <c:pt idx="2292">
                  <c:v>4</c:v>
                </c:pt>
                <c:pt idx="2293">
                  <c:v>4</c:v>
                </c:pt>
                <c:pt idx="2294">
                  <c:v>3</c:v>
                </c:pt>
                <c:pt idx="2295">
                  <c:v>0</c:v>
                </c:pt>
                <c:pt idx="2296">
                  <c:v>-1</c:v>
                </c:pt>
                <c:pt idx="2297">
                  <c:v>-2</c:v>
                </c:pt>
                <c:pt idx="2298">
                  <c:v>-3</c:v>
                </c:pt>
                <c:pt idx="2299">
                  <c:v>-4</c:v>
                </c:pt>
                <c:pt idx="2300">
                  <c:v>-4</c:v>
                </c:pt>
                <c:pt idx="2301">
                  <c:v>-4</c:v>
                </c:pt>
                <c:pt idx="2302">
                  <c:v>-4</c:v>
                </c:pt>
                <c:pt idx="2303">
                  <c:v>-5</c:v>
                </c:pt>
                <c:pt idx="2304">
                  <c:v>-5</c:v>
                </c:pt>
                <c:pt idx="2305">
                  <c:v>-6</c:v>
                </c:pt>
                <c:pt idx="2306">
                  <c:v>-6</c:v>
                </c:pt>
                <c:pt idx="2307">
                  <c:v>-7</c:v>
                </c:pt>
                <c:pt idx="2308">
                  <c:v>-7</c:v>
                </c:pt>
                <c:pt idx="2309">
                  <c:v>-7</c:v>
                </c:pt>
                <c:pt idx="2310">
                  <c:v>-7</c:v>
                </c:pt>
                <c:pt idx="2311">
                  <c:v>-7</c:v>
                </c:pt>
                <c:pt idx="2312">
                  <c:v>-7</c:v>
                </c:pt>
                <c:pt idx="2313">
                  <c:v>-7</c:v>
                </c:pt>
                <c:pt idx="2314">
                  <c:v>-7</c:v>
                </c:pt>
                <c:pt idx="2315">
                  <c:v>-7</c:v>
                </c:pt>
                <c:pt idx="2316">
                  <c:v>-7</c:v>
                </c:pt>
                <c:pt idx="2317">
                  <c:v>-7</c:v>
                </c:pt>
                <c:pt idx="2318">
                  <c:v>-6</c:v>
                </c:pt>
                <c:pt idx="2319">
                  <c:v>-6</c:v>
                </c:pt>
                <c:pt idx="2320">
                  <c:v>-6</c:v>
                </c:pt>
                <c:pt idx="2321">
                  <c:v>-6</c:v>
                </c:pt>
                <c:pt idx="2322">
                  <c:v>-6</c:v>
                </c:pt>
                <c:pt idx="2323">
                  <c:v>-6</c:v>
                </c:pt>
                <c:pt idx="2324">
                  <c:v>-6</c:v>
                </c:pt>
                <c:pt idx="2325">
                  <c:v>-6</c:v>
                </c:pt>
                <c:pt idx="2326">
                  <c:v>-6</c:v>
                </c:pt>
                <c:pt idx="2327">
                  <c:v>-6</c:v>
                </c:pt>
                <c:pt idx="2328">
                  <c:v>-6</c:v>
                </c:pt>
                <c:pt idx="2329">
                  <c:v>-6</c:v>
                </c:pt>
                <c:pt idx="2330">
                  <c:v>-6</c:v>
                </c:pt>
                <c:pt idx="2331">
                  <c:v>-6</c:v>
                </c:pt>
                <c:pt idx="2332">
                  <c:v>-5</c:v>
                </c:pt>
                <c:pt idx="2333">
                  <c:v>-5</c:v>
                </c:pt>
                <c:pt idx="2334">
                  <c:v>-4</c:v>
                </c:pt>
                <c:pt idx="2335">
                  <c:v>-4</c:v>
                </c:pt>
                <c:pt idx="2336">
                  <c:v>-3</c:v>
                </c:pt>
                <c:pt idx="2337">
                  <c:v>-2</c:v>
                </c:pt>
                <c:pt idx="2338">
                  <c:v>-3</c:v>
                </c:pt>
                <c:pt idx="2339">
                  <c:v>-3</c:v>
                </c:pt>
                <c:pt idx="2340">
                  <c:v>-3</c:v>
                </c:pt>
                <c:pt idx="2341">
                  <c:v>-2</c:v>
                </c:pt>
                <c:pt idx="2342">
                  <c:v>-2</c:v>
                </c:pt>
                <c:pt idx="2343">
                  <c:v>-1</c:v>
                </c:pt>
                <c:pt idx="2344">
                  <c:v>-1</c:v>
                </c:pt>
                <c:pt idx="2345">
                  <c:v>-1</c:v>
                </c:pt>
                <c:pt idx="2346">
                  <c:v>-1</c:v>
                </c:pt>
                <c:pt idx="2347">
                  <c:v>-1</c:v>
                </c:pt>
                <c:pt idx="2348">
                  <c:v>0</c:v>
                </c:pt>
                <c:pt idx="2349">
                  <c:v>1</c:v>
                </c:pt>
                <c:pt idx="2350">
                  <c:v>1</c:v>
                </c:pt>
                <c:pt idx="2351">
                  <c:v>2</c:v>
                </c:pt>
                <c:pt idx="2352">
                  <c:v>2</c:v>
                </c:pt>
                <c:pt idx="2353">
                  <c:v>3</c:v>
                </c:pt>
                <c:pt idx="2354">
                  <c:v>4</c:v>
                </c:pt>
                <c:pt idx="2355">
                  <c:v>4</c:v>
                </c:pt>
                <c:pt idx="2356">
                  <c:v>4</c:v>
                </c:pt>
                <c:pt idx="2357">
                  <c:v>4</c:v>
                </c:pt>
                <c:pt idx="2358">
                  <c:v>4</c:v>
                </c:pt>
                <c:pt idx="2359">
                  <c:v>5</c:v>
                </c:pt>
                <c:pt idx="2360">
                  <c:v>5</c:v>
                </c:pt>
                <c:pt idx="2361">
                  <c:v>5</c:v>
                </c:pt>
                <c:pt idx="2362">
                  <c:v>5</c:v>
                </c:pt>
                <c:pt idx="2363">
                  <c:v>5</c:v>
                </c:pt>
                <c:pt idx="2364">
                  <c:v>6</c:v>
                </c:pt>
                <c:pt idx="2365">
                  <c:v>6</c:v>
                </c:pt>
                <c:pt idx="2366">
                  <c:v>5</c:v>
                </c:pt>
                <c:pt idx="2367">
                  <c:v>6</c:v>
                </c:pt>
                <c:pt idx="2368">
                  <c:v>5</c:v>
                </c:pt>
                <c:pt idx="2369">
                  <c:v>5</c:v>
                </c:pt>
                <c:pt idx="2370">
                  <c:v>5</c:v>
                </c:pt>
                <c:pt idx="2371">
                  <c:v>5</c:v>
                </c:pt>
                <c:pt idx="2372">
                  <c:v>5</c:v>
                </c:pt>
                <c:pt idx="2373">
                  <c:v>5</c:v>
                </c:pt>
                <c:pt idx="2374">
                  <c:v>5</c:v>
                </c:pt>
                <c:pt idx="2375">
                  <c:v>5</c:v>
                </c:pt>
                <c:pt idx="2376">
                  <c:v>4</c:v>
                </c:pt>
                <c:pt idx="2377">
                  <c:v>4</c:v>
                </c:pt>
                <c:pt idx="2378">
                  <c:v>4</c:v>
                </c:pt>
                <c:pt idx="2379">
                  <c:v>4</c:v>
                </c:pt>
                <c:pt idx="2380">
                  <c:v>4</c:v>
                </c:pt>
                <c:pt idx="2381">
                  <c:v>4</c:v>
                </c:pt>
                <c:pt idx="2382">
                  <c:v>3</c:v>
                </c:pt>
                <c:pt idx="2383">
                  <c:v>3</c:v>
                </c:pt>
                <c:pt idx="2384">
                  <c:v>3</c:v>
                </c:pt>
                <c:pt idx="2385">
                  <c:v>2</c:v>
                </c:pt>
                <c:pt idx="2386">
                  <c:v>1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-2</c:v>
                </c:pt>
                <c:pt idx="2395">
                  <c:v>-3</c:v>
                </c:pt>
                <c:pt idx="2396">
                  <c:v>-4</c:v>
                </c:pt>
                <c:pt idx="2397">
                  <c:v>-5</c:v>
                </c:pt>
                <c:pt idx="2398">
                  <c:v>-6</c:v>
                </c:pt>
                <c:pt idx="2399">
                  <c:v>-7</c:v>
                </c:pt>
                <c:pt idx="2400">
                  <c:v>-8</c:v>
                </c:pt>
                <c:pt idx="2401">
                  <c:v>-8</c:v>
                </c:pt>
                <c:pt idx="2402">
                  <c:v>-9</c:v>
                </c:pt>
                <c:pt idx="2403">
                  <c:v>-9</c:v>
                </c:pt>
                <c:pt idx="2404">
                  <c:v>-10</c:v>
                </c:pt>
                <c:pt idx="2405">
                  <c:v>-11</c:v>
                </c:pt>
                <c:pt idx="2406">
                  <c:v>-12</c:v>
                </c:pt>
                <c:pt idx="2407">
                  <c:v>-12</c:v>
                </c:pt>
                <c:pt idx="2408">
                  <c:v>-12</c:v>
                </c:pt>
                <c:pt idx="2409">
                  <c:v>-12</c:v>
                </c:pt>
                <c:pt idx="2410">
                  <c:v>-12</c:v>
                </c:pt>
                <c:pt idx="2411">
                  <c:v>-12</c:v>
                </c:pt>
                <c:pt idx="2412">
                  <c:v>-12</c:v>
                </c:pt>
                <c:pt idx="2413">
                  <c:v>-13</c:v>
                </c:pt>
                <c:pt idx="2414">
                  <c:v>-13</c:v>
                </c:pt>
                <c:pt idx="2415">
                  <c:v>-13</c:v>
                </c:pt>
                <c:pt idx="2416">
                  <c:v>-13</c:v>
                </c:pt>
                <c:pt idx="2417">
                  <c:v>-13</c:v>
                </c:pt>
                <c:pt idx="2418">
                  <c:v>-13</c:v>
                </c:pt>
                <c:pt idx="2419">
                  <c:v>-13</c:v>
                </c:pt>
                <c:pt idx="2420">
                  <c:v>-13</c:v>
                </c:pt>
                <c:pt idx="2421">
                  <c:v>-13</c:v>
                </c:pt>
                <c:pt idx="2422">
                  <c:v>-13</c:v>
                </c:pt>
                <c:pt idx="2423">
                  <c:v>-14</c:v>
                </c:pt>
                <c:pt idx="2424">
                  <c:v>-14</c:v>
                </c:pt>
                <c:pt idx="2425">
                  <c:v>-14</c:v>
                </c:pt>
                <c:pt idx="2426">
                  <c:v>-14</c:v>
                </c:pt>
                <c:pt idx="2427">
                  <c:v>-14</c:v>
                </c:pt>
                <c:pt idx="2428">
                  <c:v>-14</c:v>
                </c:pt>
                <c:pt idx="2429">
                  <c:v>-14</c:v>
                </c:pt>
                <c:pt idx="2430">
                  <c:v>-14</c:v>
                </c:pt>
                <c:pt idx="2431">
                  <c:v>-15</c:v>
                </c:pt>
                <c:pt idx="2432">
                  <c:v>-15</c:v>
                </c:pt>
                <c:pt idx="2433">
                  <c:v>-15</c:v>
                </c:pt>
                <c:pt idx="2434">
                  <c:v>-15</c:v>
                </c:pt>
                <c:pt idx="2435">
                  <c:v>-15</c:v>
                </c:pt>
                <c:pt idx="2436">
                  <c:v>-14</c:v>
                </c:pt>
                <c:pt idx="2437">
                  <c:v>-14</c:v>
                </c:pt>
                <c:pt idx="2438">
                  <c:v>-14</c:v>
                </c:pt>
                <c:pt idx="2439">
                  <c:v>-14</c:v>
                </c:pt>
                <c:pt idx="2440">
                  <c:v>-14</c:v>
                </c:pt>
                <c:pt idx="2441">
                  <c:v>-14</c:v>
                </c:pt>
                <c:pt idx="2442">
                  <c:v>-14</c:v>
                </c:pt>
                <c:pt idx="2443">
                  <c:v>-13</c:v>
                </c:pt>
                <c:pt idx="2444">
                  <c:v>-13</c:v>
                </c:pt>
                <c:pt idx="2445">
                  <c:v>-13</c:v>
                </c:pt>
                <c:pt idx="2446">
                  <c:v>-13</c:v>
                </c:pt>
                <c:pt idx="2447">
                  <c:v>-13</c:v>
                </c:pt>
                <c:pt idx="2448">
                  <c:v>-13</c:v>
                </c:pt>
                <c:pt idx="2449">
                  <c:v>-13</c:v>
                </c:pt>
                <c:pt idx="2450">
                  <c:v>-12</c:v>
                </c:pt>
                <c:pt idx="2451">
                  <c:v>-12</c:v>
                </c:pt>
                <c:pt idx="2452">
                  <c:v>-11</c:v>
                </c:pt>
                <c:pt idx="2453">
                  <c:v>-10</c:v>
                </c:pt>
                <c:pt idx="2454">
                  <c:v>-11</c:v>
                </c:pt>
                <c:pt idx="2455">
                  <c:v>-11</c:v>
                </c:pt>
                <c:pt idx="2456">
                  <c:v>-10</c:v>
                </c:pt>
                <c:pt idx="2457">
                  <c:v>-10</c:v>
                </c:pt>
                <c:pt idx="2458">
                  <c:v>-9</c:v>
                </c:pt>
                <c:pt idx="2459">
                  <c:v>-9</c:v>
                </c:pt>
                <c:pt idx="2460">
                  <c:v>-9</c:v>
                </c:pt>
                <c:pt idx="2461">
                  <c:v>-9</c:v>
                </c:pt>
                <c:pt idx="2462">
                  <c:v>-8</c:v>
                </c:pt>
                <c:pt idx="2463">
                  <c:v>-8</c:v>
                </c:pt>
                <c:pt idx="2464">
                  <c:v>-7</c:v>
                </c:pt>
                <c:pt idx="2465">
                  <c:v>-7</c:v>
                </c:pt>
                <c:pt idx="2466">
                  <c:v>-6</c:v>
                </c:pt>
                <c:pt idx="2467">
                  <c:v>-5</c:v>
                </c:pt>
                <c:pt idx="2468">
                  <c:v>-5</c:v>
                </c:pt>
                <c:pt idx="2469">
                  <c:v>-5</c:v>
                </c:pt>
                <c:pt idx="2470">
                  <c:v>-4</c:v>
                </c:pt>
                <c:pt idx="2471">
                  <c:v>-4</c:v>
                </c:pt>
                <c:pt idx="2472">
                  <c:v>-4</c:v>
                </c:pt>
                <c:pt idx="2473">
                  <c:v>-4</c:v>
                </c:pt>
                <c:pt idx="2474">
                  <c:v>-4</c:v>
                </c:pt>
                <c:pt idx="2475">
                  <c:v>-4</c:v>
                </c:pt>
                <c:pt idx="2476">
                  <c:v>-4</c:v>
                </c:pt>
                <c:pt idx="2477">
                  <c:v>-4</c:v>
                </c:pt>
                <c:pt idx="2478">
                  <c:v>-4</c:v>
                </c:pt>
                <c:pt idx="2479">
                  <c:v>-4</c:v>
                </c:pt>
                <c:pt idx="2480">
                  <c:v>-4</c:v>
                </c:pt>
                <c:pt idx="2481">
                  <c:v>-3</c:v>
                </c:pt>
                <c:pt idx="2482">
                  <c:v>-3</c:v>
                </c:pt>
                <c:pt idx="2483">
                  <c:v>-3</c:v>
                </c:pt>
                <c:pt idx="2484">
                  <c:v>-3</c:v>
                </c:pt>
                <c:pt idx="2485">
                  <c:v>-3</c:v>
                </c:pt>
                <c:pt idx="2486">
                  <c:v>-3</c:v>
                </c:pt>
                <c:pt idx="2487">
                  <c:v>-3</c:v>
                </c:pt>
                <c:pt idx="2488">
                  <c:v>-3</c:v>
                </c:pt>
                <c:pt idx="2489">
                  <c:v>-3</c:v>
                </c:pt>
                <c:pt idx="2490">
                  <c:v>-3</c:v>
                </c:pt>
                <c:pt idx="2491">
                  <c:v>-3</c:v>
                </c:pt>
                <c:pt idx="2492">
                  <c:v>-3</c:v>
                </c:pt>
                <c:pt idx="2493">
                  <c:v>-3</c:v>
                </c:pt>
                <c:pt idx="2494">
                  <c:v>-3</c:v>
                </c:pt>
                <c:pt idx="2495">
                  <c:v>-3</c:v>
                </c:pt>
                <c:pt idx="2496">
                  <c:v>-3</c:v>
                </c:pt>
                <c:pt idx="2497">
                  <c:v>-3</c:v>
                </c:pt>
                <c:pt idx="2498">
                  <c:v>-3</c:v>
                </c:pt>
                <c:pt idx="2499">
                  <c:v>-2</c:v>
                </c:pt>
                <c:pt idx="2500">
                  <c:v>-2</c:v>
                </c:pt>
                <c:pt idx="2501">
                  <c:v>-3</c:v>
                </c:pt>
                <c:pt idx="2502">
                  <c:v>-3</c:v>
                </c:pt>
                <c:pt idx="2503">
                  <c:v>-3</c:v>
                </c:pt>
                <c:pt idx="2504">
                  <c:v>-5</c:v>
                </c:pt>
                <c:pt idx="2505">
                  <c:v>-5</c:v>
                </c:pt>
                <c:pt idx="2506">
                  <c:v>-6</c:v>
                </c:pt>
                <c:pt idx="2507">
                  <c:v>-6</c:v>
                </c:pt>
                <c:pt idx="2508">
                  <c:v>-7</c:v>
                </c:pt>
                <c:pt idx="2509">
                  <c:v>-7</c:v>
                </c:pt>
                <c:pt idx="2510">
                  <c:v>-7</c:v>
                </c:pt>
                <c:pt idx="2511">
                  <c:v>-7</c:v>
                </c:pt>
                <c:pt idx="2512">
                  <c:v>-7</c:v>
                </c:pt>
                <c:pt idx="2513">
                  <c:v>-8</c:v>
                </c:pt>
                <c:pt idx="2514">
                  <c:v>-8</c:v>
                </c:pt>
                <c:pt idx="2515">
                  <c:v>-8</c:v>
                </c:pt>
                <c:pt idx="2516">
                  <c:v>-9</c:v>
                </c:pt>
                <c:pt idx="2517">
                  <c:v>-10</c:v>
                </c:pt>
                <c:pt idx="2518">
                  <c:v>-11</c:v>
                </c:pt>
                <c:pt idx="2519">
                  <c:v>-12</c:v>
                </c:pt>
                <c:pt idx="2520">
                  <c:v>-13</c:v>
                </c:pt>
                <c:pt idx="2521">
                  <c:v>-13</c:v>
                </c:pt>
                <c:pt idx="2522">
                  <c:v>-13</c:v>
                </c:pt>
                <c:pt idx="2523">
                  <c:v>-14</c:v>
                </c:pt>
                <c:pt idx="2524">
                  <c:v>-14</c:v>
                </c:pt>
                <c:pt idx="2525">
                  <c:v>-14</c:v>
                </c:pt>
                <c:pt idx="2526">
                  <c:v>-14</c:v>
                </c:pt>
                <c:pt idx="2527">
                  <c:v>-14</c:v>
                </c:pt>
                <c:pt idx="2528">
                  <c:v>-14</c:v>
                </c:pt>
                <c:pt idx="2529">
                  <c:v>-14</c:v>
                </c:pt>
                <c:pt idx="2530">
                  <c:v>-14</c:v>
                </c:pt>
                <c:pt idx="2531">
                  <c:v>-14</c:v>
                </c:pt>
                <c:pt idx="2532">
                  <c:v>-14</c:v>
                </c:pt>
                <c:pt idx="2533">
                  <c:v>-14</c:v>
                </c:pt>
                <c:pt idx="2534">
                  <c:v>-14</c:v>
                </c:pt>
                <c:pt idx="2535">
                  <c:v>-14</c:v>
                </c:pt>
                <c:pt idx="2536">
                  <c:v>-13</c:v>
                </c:pt>
                <c:pt idx="2537">
                  <c:v>-13</c:v>
                </c:pt>
                <c:pt idx="2538">
                  <c:v>-13</c:v>
                </c:pt>
                <c:pt idx="2539">
                  <c:v>-13</c:v>
                </c:pt>
                <c:pt idx="2540">
                  <c:v>-13</c:v>
                </c:pt>
                <c:pt idx="2541">
                  <c:v>-13</c:v>
                </c:pt>
                <c:pt idx="2542">
                  <c:v>-13</c:v>
                </c:pt>
                <c:pt idx="2543">
                  <c:v>-13</c:v>
                </c:pt>
                <c:pt idx="2544">
                  <c:v>-13</c:v>
                </c:pt>
                <c:pt idx="2545">
                  <c:v>-12</c:v>
                </c:pt>
                <c:pt idx="2546">
                  <c:v>-12</c:v>
                </c:pt>
                <c:pt idx="2547">
                  <c:v>-12</c:v>
                </c:pt>
                <c:pt idx="2548">
                  <c:v>-12</c:v>
                </c:pt>
                <c:pt idx="2549">
                  <c:v>-11</c:v>
                </c:pt>
                <c:pt idx="2550">
                  <c:v>-11</c:v>
                </c:pt>
                <c:pt idx="2551">
                  <c:v>-8</c:v>
                </c:pt>
                <c:pt idx="2552">
                  <c:v>-8</c:v>
                </c:pt>
                <c:pt idx="2553">
                  <c:v>-9</c:v>
                </c:pt>
                <c:pt idx="2554">
                  <c:v>-9</c:v>
                </c:pt>
                <c:pt idx="2555">
                  <c:v>-9</c:v>
                </c:pt>
                <c:pt idx="2556">
                  <c:v>-9</c:v>
                </c:pt>
                <c:pt idx="2557">
                  <c:v>-9</c:v>
                </c:pt>
                <c:pt idx="2558">
                  <c:v>-9</c:v>
                </c:pt>
                <c:pt idx="2559">
                  <c:v>-10</c:v>
                </c:pt>
                <c:pt idx="2560">
                  <c:v>-9</c:v>
                </c:pt>
                <c:pt idx="2561">
                  <c:v>-8</c:v>
                </c:pt>
                <c:pt idx="2562">
                  <c:v>-6</c:v>
                </c:pt>
                <c:pt idx="2563">
                  <c:v>-6</c:v>
                </c:pt>
                <c:pt idx="2564">
                  <c:v>-6</c:v>
                </c:pt>
                <c:pt idx="2565">
                  <c:v>-6</c:v>
                </c:pt>
                <c:pt idx="2566">
                  <c:v>-4</c:v>
                </c:pt>
                <c:pt idx="2567">
                  <c:v>-3</c:v>
                </c:pt>
                <c:pt idx="2568">
                  <c:v>-2</c:v>
                </c:pt>
                <c:pt idx="2569">
                  <c:v>-2</c:v>
                </c:pt>
                <c:pt idx="2570">
                  <c:v>-1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1</c:v>
                </c:pt>
                <c:pt idx="2579">
                  <c:v>1</c:v>
                </c:pt>
                <c:pt idx="2580">
                  <c:v>1</c:v>
                </c:pt>
                <c:pt idx="2581">
                  <c:v>1</c:v>
                </c:pt>
                <c:pt idx="2582">
                  <c:v>1</c:v>
                </c:pt>
                <c:pt idx="2583">
                  <c:v>1</c:v>
                </c:pt>
                <c:pt idx="2584">
                  <c:v>1</c:v>
                </c:pt>
                <c:pt idx="2585">
                  <c:v>1</c:v>
                </c:pt>
                <c:pt idx="2586">
                  <c:v>1</c:v>
                </c:pt>
                <c:pt idx="2587">
                  <c:v>1</c:v>
                </c:pt>
                <c:pt idx="2588">
                  <c:v>1</c:v>
                </c:pt>
                <c:pt idx="2589">
                  <c:v>1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-1</c:v>
                </c:pt>
                <c:pt idx="2602">
                  <c:v>-1</c:v>
                </c:pt>
                <c:pt idx="2603">
                  <c:v>-1</c:v>
                </c:pt>
                <c:pt idx="2604">
                  <c:v>-3</c:v>
                </c:pt>
                <c:pt idx="2605">
                  <c:v>-4</c:v>
                </c:pt>
                <c:pt idx="2606">
                  <c:v>-5</c:v>
                </c:pt>
                <c:pt idx="2607">
                  <c:v>-6</c:v>
                </c:pt>
                <c:pt idx="2608">
                  <c:v>-7</c:v>
                </c:pt>
                <c:pt idx="2609">
                  <c:v>-7</c:v>
                </c:pt>
                <c:pt idx="2610">
                  <c:v>-8</c:v>
                </c:pt>
                <c:pt idx="2611">
                  <c:v>-8</c:v>
                </c:pt>
                <c:pt idx="2612">
                  <c:v>-9</c:v>
                </c:pt>
                <c:pt idx="2613">
                  <c:v>-10</c:v>
                </c:pt>
                <c:pt idx="2614">
                  <c:v>-10</c:v>
                </c:pt>
                <c:pt idx="2615">
                  <c:v>-11</c:v>
                </c:pt>
                <c:pt idx="2616">
                  <c:v>-12</c:v>
                </c:pt>
                <c:pt idx="2617">
                  <c:v>-12</c:v>
                </c:pt>
                <c:pt idx="2618">
                  <c:v>-13</c:v>
                </c:pt>
                <c:pt idx="2619">
                  <c:v>-13</c:v>
                </c:pt>
                <c:pt idx="2620">
                  <c:v>-14</c:v>
                </c:pt>
                <c:pt idx="2621">
                  <c:v>-14</c:v>
                </c:pt>
                <c:pt idx="2622">
                  <c:v>-14</c:v>
                </c:pt>
                <c:pt idx="2623">
                  <c:v>-14</c:v>
                </c:pt>
                <c:pt idx="2624">
                  <c:v>-14</c:v>
                </c:pt>
                <c:pt idx="2625">
                  <c:v>-14</c:v>
                </c:pt>
                <c:pt idx="2626">
                  <c:v>-14</c:v>
                </c:pt>
                <c:pt idx="2627">
                  <c:v>-15</c:v>
                </c:pt>
                <c:pt idx="2628">
                  <c:v>-15</c:v>
                </c:pt>
                <c:pt idx="2629">
                  <c:v>-15</c:v>
                </c:pt>
                <c:pt idx="2630">
                  <c:v>-15</c:v>
                </c:pt>
                <c:pt idx="2631">
                  <c:v>-15</c:v>
                </c:pt>
                <c:pt idx="2632">
                  <c:v>-15</c:v>
                </c:pt>
                <c:pt idx="2633">
                  <c:v>-15</c:v>
                </c:pt>
                <c:pt idx="2634">
                  <c:v>-14</c:v>
                </c:pt>
                <c:pt idx="2635">
                  <c:v>-14</c:v>
                </c:pt>
                <c:pt idx="2636">
                  <c:v>-14</c:v>
                </c:pt>
                <c:pt idx="2637">
                  <c:v>-14</c:v>
                </c:pt>
                <c:pt idx="2638">
                  <c:v>-14</c:v>
                </c:pt>
                <c:pt idx="2639">
                  <c:v>-14</c:v>
                </c:pt>
                <c:pt idx="2640">
                  <c:v>-13</c:v>
                </c:pt>
                <c:pt idx="2641">
                  <c:v>-13</c:v>
                </c:pt>
                <c:pt idx="2642">
                  <c:v>-13</c:v>
                </c:pt>
                <c:pt idx="2643">
                  <c:v>-12</c:v>
                </c:pt>
                <c:pt idx="2644">
                  <c:v>-12</c:v>
                </c:pt>
                <c:pt idx="2645">
                  <c:v>-11</c:v>
                </c:pt>
                <c:pt idx="2646">
                  <c:v>-10</c:v>
                </c:pt>
                <c:pt idx="2647">
                  <c:v>-10</c:v>
                </c:pt>
                <c:pt idx="2648">
                  <c:v>-10</c:v>
                </c:pt>
                <c:pt idx="2649">
                  <c:v>-10</c:v>
                </c:pt>
                <c:pt idx="2650">
                  <c:v>-10</c:v>
                </c:pt>
                <c:pt idx="2651">
                  <c:v>-9</c:v>
                </c:pt>
                <c:pt idx="2652">
                  <c:v>-8</c:v>
                </c:pt>
                <c:pt idx="2653">
                  <c:v>-8</c:v>
                </c:pt>
                <c:pt idx="2654">
                  <c:v>-8</c:v>
                </c:pt>
                <c:pt idx="2655">
                  <c:v>-9</c:v>
                </c:pt>
                <c:pt idx="2656">
                  <c:v>-9</c:v>
                </c:pt>
                <c:pt idx="2657">
                  <c:v>-7</c:v>
                </c:pt>
                <c:pt idx="2658">
                  <c:v>-7</c:v>
                </c:pt>
                <c:pt idx="2659">
                  <c:v>-6</c:v>
                </c:pt>
                <c:pt idx="2660">
                  <c:v>-6</c:v>
                </c:pt>
                <c:pt idx="2661">
                  <c:v>-6</c:v>
                </c:pt>
                <c:pt idx="2662">
                  <c:v>-5</c:v>
                </c:pt>
                <c:pt idx="2663">
                  <c:v>-4</c:v>
                </c:pt>
                <c:pt idx="2664">
                  <c:v>-3</c:v>
                </c:pt>
                <c:pt idx="2665">
                  <c:v>-3</c:v>
                </c:pt>
                <c:pt idx="2666">
                  <c:v>-2</c:v>
                </c:pt>
                <c:pt idx="2667">
                  <c:v>-2</c:v>
                </c:pt>
                <c:pt idx="2668">
                  <c:v>-1</c:v>
                </c:pt>
                <c:pt idx="2669">
                  <c:v>-1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1</c:v>
                </c:pt>
                <c:pt idx="2680">
                  <c:v>1</c:v>
                </c:pt>
                <c:pt idx="2681">
                  <c:v>1</c:v>
                </c:pt>
                <c:pt idx="2682">
                  <c:v>1</c:v>
                </c:pt>
                <c:pt idx="2683">
                  <c:v>3</c:v>
                </c:pt>
                <c:pt idx="2684">
                  <c:v>3</c:v>
                </c:pt>
                <c:pt idx="2685">
                  <c:v>3</c:v>
                </c:pt>
                <c:pt idx="2686">
                  <c:v>3</c:v>
                </c:pt>
                <c:pt idx="2687">
                  <c:v>3</c:v>
                </c:pt>
                <c:pt idx="2688">
                  <c:v>2</c:v>
                </c:pt>
                <c:pt idx="2689">
                  <c:v>2</c:v>
                </c:pt>
                <c:pt idx="2690">
                  <c:v>2</c:v>
                </c:pt>
                <c:pt idx="2691">
                  <c:v>2</c:v>
                </c:pt>
                <c:pt idx="2692">
                  <c:v>2</c:v>
                </c:pt>
                <c:pt idx="2693">
                  <c:v>2</c:v>
                </c:pt>
                <c:pt idx="2694">
                  <c:v>1</c:v>
                </c:pt>
                <c:pt idx="2695">
                  <c:v>1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1</c:v>
                </c:pt>
                <c:pt idx="2701">
                  <c:v>0</c:v>
                </c:pt>
                <c:pt idx="2702">
                  <c:v>0</c:v>
                </c:pt>
                <c:pt idx="2703">
                  <c:v>-1</c:v>
                </c:pt>
                <c:pt idx="2704">
                  <c:v>-1</c:v>
                </c:pt>
                <c:pt idx="2705">
                  <c:v>-2</c:v>
                </c:pt>
                <c:pt idx="2706">
                  <c:v>-2</c:v>
                </c:pt>
                <c:pt idx="2707">
                  <c:v>-3</c:v>
                </c:pt>
                <c:pt idx="2708">
                  <c:v>-5</c:v>
                </c:pt>
                <c:pt idx="2709">
                  <c:v>-6</c:v>
                </c:pt>
                <c:pt idx="2710">
                  <c:v>-8</c:v>
                </c:pt>
                <c:pt idx="2711">
                  <c:v>-8</c:v>
                </c:pt>
                <c:pt idx="2712">
                  <c:v>-8</c:v>
                </c:pt>
                <c:pt idx="2713">
                  <c:v>-8</c:v>
                </c:pt>
                <c:pt idx="2714">
                  <c:v>-9</c:v>
                </c:pt>
                <c:pt idx="2715">
                  <c:v>-10</c:v>
                </c:pt>
                <c:pt idx="2716">
                  <c:v>-10</c:v>
                </c:pt>
                <c:pt idx="2717">
                  <c:v>-11</c:v>
                </c:pt>
                <c:pt idx="2718">
                  <c:v>-11</c:v>
                </c:pt>
                <c:pt idx="2719">
                  <c:v>-12</c:v>
                </c:pt>
                <c:pt idx="2720">
                  <c:v>-12</c:v>
                </c:pt>
                <c:pt idx="2721">
                  <c:v>-12</c:v>
                </c:pt>
                <c:pt idx="2722">
                  <c:v>-12</c:v>
                </c:pt>
                <c:pt idx="2723">
                  <c:v>-12</c:v>
                </c:pt>
                <c:pt idx="2724">
                  <c:v>-11</c:v>
                </c:pt>
                <c:pt idx="2725">
                  <c:v>-11</c:v>
                </c:pt>
                <c:pt idx="2726">
                  <c:v>-11</c:v>
                </c:pt>
                <c:pt idx="2727">
                  <c:v>-11</c:v>
                </c:pt>
                <c:pt idx="2728">
                  <c:v>-11</c:v>
                </c:pt>
                <c:pt idx="2729">
                  <c:v>-11</c:v>
                </c:pt>
                <c:pt idx="2730">
                  <c:v>-11</c:v>
                </c:pt>
                <c:pt idx="2731">
                  <c:v>-11</c:v>
                </c:pt>
                <c:pt idx="2732">
                  <c:v>-11</c:v>
                </c:pt>
                <c:pt idx="2733">
                  <c:v>-11</c:v>
                </c:pt>
                <c:pt idx="2734">
                  <c:v>-11</c:v>
                </c:pt>
                <c:pt idx="2735">
                  <c:v>-11</c:v>
                </c:pt>
                <c:pt idx="2736">
                  <c:v>-10</c:v>
                </c:pt>
                <c:pt idx="2737">
                  <c:v>-10</c:v>
                </c:pt>
                <c:pt idx="2738">
                  <c:v>-10</c:v>
                </c:pt>
                <c:pt idx="2739">
                  <c:v>-10</c:v>
                </c:pt>
                <c:pt idx="2740">
                  <c:v>-10</c:v>
                </c:pt>
                <c:pt idx="2741">
                  <c:v>-10</c:v>
                </c:pt>
                <c:pt idx="2742">
                  <c:v>-10</c:v>
                </c:pt>
                <c:pt idx="2743">
                  <c:v>-10</c:v>
                </c:pt>
                <c:pt idx="2744">
                  <c:v>-10</c:v>
                </c:pt>
                <c:pt idx="2745">
                  <c:v>-9</c:v>
                </c:pt>
                <c:pt idx="2746">
                  <c:v>-8</c:v>
                </c:pt>
                <c:pt idx="2747">
                  <c:v>-8</c:v>
                </c:pt>
                <c:pt idx="2748">
                  <c:v>-8</c:v>
                </c:pt>
                <c:pt idx="2749">
                  <c:v>-8</c:v>
                </c:pt>
                <c:pt idx="2750">
                  <c:v>-8</c:v>
                </c:pt>
                <c:pt idx="2751">
                  <c:v>-8</c:v>
                </c:pt>
                <c:pt idx="2752">
                  <c:v>-7</c:v>
                </c:pt>
                <c:pt idx="2753">
                  <c:v>-7</c:v>
                </c:pt>
                <c:pt idx="2754">
                  <c:v>-7</c:v>
                </c:pt>
                <c:pt idx="2755">
                  <c:v>-7</c:v>
                </c:pt>
                <c:pt idx="2756">
                  <c:v>-7</c:v>
                </c:pt>
                <c:pt idx="2757">
                  <c:v>-7</c:v>
                </c:pt>
                <c:pt idx="2758">
                  <c:v>-7</c:v>
                </c:pt>
                <c:pt idx="2759">
                  <c:v>-7</c:v>
                </c:pt>
                <c:pt idx="2760">
                  <c:v>-6</c:v>
                </c:pt>
                <c:pt idx="2761">
                  <c:v>-6</c:v>
                </c:pt>
                <c:pt idx="2762">
                  <c:v>-6</c:v>
                </c:pt>
                <c:pt idx="2763">
                  <c:v>-5</c:v>
                </c:pt>
                <c:pt idx="2764">
                  <c:v>-5</c:v>
                </c:pt>
                <c:pt idx="2765">
                  <c:v>-5</c:v>
                </c:pt>
                <c:pt idx="2766">
                  <c:v>-5</c:v>
                </c:pt>
                <c:pt idx="2767">
                  <c:v>-4</c:v>
                </c:pt>
                <c:pt idx="2768">
                  <c:v>-4</c:v>
                </c:pt>
                <c:pt idx="2769">
                  <c:v>-4</c:v>
                </c:pt>
                <c:pt idx="2770">
                  <c:v>-4</c:v>
                </c:pt>
                <c:pt idx="2771">
                  <c:v>-4</c:v>
                </c:pt>
                <c:pt idx="2772">
                  <c:v>-4</c:v>
                </c:pt>
                <c:pt idx="2773">
                  <c:v>-3</c:v>
                </c:pt>
                <c:pt idx="2774">
                  <c:v>-3</c:v>
                </c:pt>
                <c:pt idx="2775">
                  <c:v>-3</c:v>
                </c:pt>
                <c:pt idx="2776">
                  <c:v>-3</c:v>
                </c:pt>
                <c:pt idx="2777">
                  <c:v>-3</c:v>
                </c:pt>
                <c:pt idx="2778">
                  <c:v>-3</c:v>
                </c:pt>
                <c:pt idx="2779">
                  <c:v>-3</c:v>
                </c:pt>
                <c:pt idx="2780">
                  <c:v>-3</c:v>
                </c:pt>
                <c:pt idx="2781">
                  <c:v>-3</c:v>
                </c:pt>
                <c:pt idx="2782">
                  <c:v>-3</c:v>
                </c:pt>
                <c:pt idx="2783">
                  <c:v>-3</c:v>
                </c:pt>
                <c:pt idx="2784">
                  <c:v>-3</c:v>
                </c:pt>
                <c:pt idx="2785">
                  <c:v>-3</c:v>
                </c:pt>
                <c:pt idx="2786">
                  <c:v>-4</c:v>
                </c:pt>
                <c:pt idx="2787">
                  <c:v>-4</c:v>
                </c:pt>
                <c:pt idx="2788">
                  <c:v>-4</c:v>
                </c:pt>
                <c:pt idx="2789">
                  <c:v>-3</c:v>
                </c:pt>
                <c:pt idx="2790">
                  <c:v>-3</c:v>
                </c:pt>
                <c:pt idx="2791">
                  <c:v>-4</c:v>
                </c:pt>
                <c:pt idx="2792">
                  <c:v>-4</c:v>
                </c:pt>
                <c:pt idx="2793">
                  <c:v>-4</c:v>
                </c:pt>
                <c:pt idx="2794">
                  <c:v>-4</c:v>
                </c:pt>
                <c:pt idx="2795">
                  <c:v>-4</c:v>
                </c:pt>
                <c:pt idx="2796">
                  <c:v>-4</c:v>
                </c:pt>
                <c:pt idx="2797">
                  <c:v>-4</c:v>
                </c:pt>
                <c:pt idx="2798">
                  <c:v>-4</c:v>
                </c:pt>
                <c:pt idx="2799">
                  <c:v>-4</c:v>
                </c:pt>
                <c:pt idx="2800">
                  <c:v>-4</c:v>
                </c:pt>
                <c:pt idx="2801">
                  <c:v>-4</c:v>
                </c:pt>
                <c:pt idx="2802">
                  <c:v>-4</c:v>
                </c:pt>
                <c:pt idx="2803">
                  <c:v>-4</c:v>
                </c:pt>
                <c:pt idx="2804">
                  <c:v>-4</c:v>
                </c:pt>
                <c:pt idx="2805">
                  <c:v>-4</c:v>
                </c:pt>
                <c:pt idx="2806">
                  <c:v>-4</c:v>
                </c:pt>
                <c:pt idx="2807">
                  <c:v>-4</c:v>
                </c:pt>
                <c:pt idx="2808">
                  <c:v>-4</c:v>
                </c:pt>
                <c:pt idx="2809">
                  <c:v>-4</c:v>
                </c:pt>
                <c:pt idx="2810">
                  <c:v>-4</c:v>
                </c:pt>
                <c:pt idx="2811">
                  <c:v>-4</c:v>
                </c:pt>
                <c:pt idx="2812">
                  <c:v>-4</c:v>
                </c:pt>
                <c:pt idx="2813">
                  <c:v>-4</c:v>
                </c:pt>
                <c:pt idx="2814">
                  <c:v>-4</c:v>
                </c:pt>
                <c:pt idx="2815">
                  <c:v>-4</c:v>
                </c:pt>
                <c:pt idx="2816">
                  <c:v>-4</c:v>
                </c:pt>
                <c:pt idx="2817">
                  <c:v>-4</c:v>
                </c:pt>
                <c:pt idx="2818">
                  <c:v>-4</c:v>
                </c:pt>
                <c:pt idx="2819">
                  <c:v>-4</c:v>
                </c:pt>
                <c:pt idx="2820">
                  <c:v>-4</c:v>
                </c:pt>
                <c:pt idx="2821">
                  <c:v>-4</c:v>
                </c:pt>
                <c:pt idx="2822">
                  <c:v>-4</c:v>
                </c:pt>
                <c:pt idx="2823">
                  <c:v>-4</c:v>
                </c:pt>
                <c:pt idx="2824">
                  <c:v>-4</c:v>
                </c:pt>
                <c:pt idx="2825">
                  <c:v>-4</c:v>
                </c:pt>
                <c:pt idx="2826">
                  <c:v>-4</c:v>
                </c:pt>
                <c:pt idx="2827">
                  <c:v>-4</c:v>
                </c:pt>
                <c:pt idx="2828">
                  <c:v>-4</c:v>
                </c:pt>
                <c:pt idx="2829">
                  <c:v>-4</c:v>
                </c:pt>
                <c:pt idx="2830">
                  <c:v>-4</c:v>
                </c:pt>
                <c:pt idx="2831">
                  <c:v>-4</c:v>
                </c:pt>
                <c:pt idx="2832">
                  <c:v>-5</c:v>
                </c:pt>
                <c:pt idx="2833">
                  <c:v>-5</c:v>
                </c:pt>
                <c:pt idx="2834">
                  <c:v>-5</c:v>
                </c:pt>
                <c:pt idx="2835">
                  <c:v>-5</c:v>
                </c:pt>
                <c:pt idx="2836">
                  <c:v>-5</c:v>
                </c:pt>
                <c:pt idx="2837">
                  <c:v>-5</c:v>
                </c:pt>
                <c:pt idx="2838">
                  <c:v>-5</c:v>
                </c:pt>
                <c:pt idx="2839">
                  <c:v>-5</c:v>
                </c:pt>
                <c:pt idx="2840">
                  <c:v>-5</c:v>
                </c:pt>
                <c:pt idx="2841">
                  <c:v>-5</c:v>
                </c:pt>
                <c:pt idx="2842">
                  <c:v>-5</c:v>
                </c:pt>
                <c:pt idx="2843">
                  <c:v>-5</c:v>
                </c:pt>
                <c:pt idx="2844">
                  <c:v>-5</c:v>
                </c:pt>
                <c:pt idx="2845">
                  <c:v>-5</c:v>
                </c:pt>
                <c:pt idx="2846">
                  <c:v>-5</c:v>
                </c:pt>
                <c:pt idx="2847">
                  <c:v>-5</c:v>
                </c:pt>
                <c:pt idx="2848">
                  <c:v>-5</c:v>
                </c:pt>
                <c:pt idx="2849">
                  <c:v>-5</c:v>
                </c:pt>
                <c:pt idx="2850">
                  <c:v>-5</c:v>
                </c:pt>
                <c:pt idx="2851">
                  <c:v>-5</c:v>
                </c:pt>
                <c:pt idx="2852">
                  <c:v>-5</c:v>
                </c:pt>
                <c:pt idx="2853">
                  <c:v>-5</c:v>
                </c:pt>
                <c:pt idx="2854">
                  <c:v>-5</c:v>
                </c:pt>
                <c:pt idx="2855">
                  <c:v>-5</c:v>
                </c:pt>
                <c:pt idx="2856">
                  <c:v>-5</c:v>
                </c:pt>
                <c:pt idx="2857">
                  <c:v>-5</c:v>
                </c:pt>
                <c:pt idx="2858">
                  <c:v>-5</c:v>
                </c:pt>
                <c:pt idx="2859">
                  <c:v>-5</c:v>
                </c:pt>
                <c:pt idx="2860">
                  <c:v>-5</c:v>
                </c:pt>
                <c:pt idx="2861">
                  <c:v>-5</c:v>
                </c:pt>
                <c:pt idx="2862">
                  <c:v>-5</c:v>
                </c:pt>
                <c:pt idx="2863">
                  <c:v>-5</c:v>
                </c:pt>
                <c:pt idx="2864">
                  <c:v>-5</c:v>
                </c:pt>
                <c:pt idx="2865">
                  <c:v>-5</c:v>
                </c:pt>
                <c:pt idx="2866">
                  <c:v>-5</c:v>
                </c:pt>
                <c:pt idx="2867">
                  <c:v>-5</c:v>
                </c:pt>
                <c:pt idx="2868">
                  <c:v>-5</c:v>
                </c:pt>
                <c:pt idx="2869">
                  <c:v>-5</c:v>
                </c:pt>
                <c:pt idx="2870">
                  <c:v>-5</c:v>
                </c:pt>
                <c:pt idx="2871">
                  <c:v>-5</c:v>
                </c:pt>
                <c:pt idx="2872">
                  <c:v>-5</c:v>
                </c:pt>
                <c:pt idx="2873">
                  <c:v>-5</c:v>
                </c:pt>
                <c:pt idx="2874">
                  <c:v>-5</c:v>
                </c:pt>
                <c:pt idx="2875">
                  <c:v>-5</c:v>
                </c:pt>
                <c:pt idx="2876">
                  <c:v>-5</c:v>
                </c:pt>
                <c:pt idx="2877">
                  <c:v>-5</c:v>
                </c:pt>
                <c:pt idx="2878">
                  <c:v>-5</c:v>
                </c:pt>
                <c:pt idx="2879">
                  <c:v>-5</c:v>
                </c:pt>
                <c:pt idx="2880">
                  <c:v>-5</c:v>
                </c:pt>
                <c:pt idx="2881">
                  <c:v>-5</c:v>
                </c:pt>
                <c:pt idx="2882">
                  <c:v>-5</c:v>
                </c:pt>
                <c:pt idx="2883">
                  <c:v>-5</c:v>
                </c:pt>
                <c:pt idx="2884">
                  <c:v>-5</c:v>
                </c:pt>
                <c:pt idx="2885">
                  <c:v>-5</c:v>
                </c:pt>
                <c:pt idx="2886">
                  <c:v>-5</c:v>
                </c:pt>
                <c:pt idx="2887">
                  <c:v>-5</c:v>
                </c:pt>
                <c:pt idx="2888">
                  <c:v>-5</c:v>
                </c:pt>
                <c:pt idx="2889">
                  <c:v>-5</c:v>
                </c:pt>
                <c:pt idx="2890">
                  <c:v>-5</c:v>
                </c:pt>
                <c:pt idx="2891">
                  <c:v>-5</c:v>
                </c:pt>
                <c:pt idx="2892">
                  <c:v>-5</c:v>
                </c:pt>
                <c:pt idx="2893">
                  <c:v>-5</c:v>
                </c:pt>
                <c:pt idx="2894">
                  <c:v>-5</c:v>
                </c:pt>
                <c:pt idx="2895">
                  <c:v>-4</c:v>
                </c:pt>
                <c:pt idx="2896">
                  <c:v>-4</c:v>
                </c:pt>
                <c:pt idx="2897">
                  <c:v>-4</c:v>
                </c:pt>
                <c:pt idx="2898">
                  <c:v>-4</c:v>
                </c:pt>
                <c:pt idx="2899">
                  <c:v>-4</c:v>
                </c:pt>
                <c:pt idx="2900">
                  <c:v>-4</c:v>
                </c:pt>
                <c:pt idx="2901">
                  <c:v>-4</c:v>
                </c:pt>
                <c:pt idx="2902">
                  <c:v>-4</c:v>
                </c:pt>
                <c:pt idx="2903">
                  <c:v>-4</c:v>
                </c:pt>
                <c:pt idx="2904">
                  <c:v>-4</c:v>
                </c:pt>
                <c:pt idx="2905">
                  <c:v>-4</c:v>
                </c:pt>
                <c:pt idx="2906">
                  <c:v>-4</c:v>
                </c:pt>
                <c:pt idx="2907">
                  <c:v>-4</c:v>
                </c:pt>
                <c:pt idx="2908">
                  <c:v>-4</c:v>
                </c:pt>
                <c:pt idx="2909">
                  <c:v>-4</c:v>
                </c:pt>
                <c:pt idx="2910">
                  <c:v>-4</c:v>
                </c:pt>
                <c:pt idx="2911">
                  <c:v>-4</c:v>
                </c:pt>
                <c:pt idx="2912">
                  <c:v>-4</c:v>
                </c:pt>
                <c:pt idx="2913">
                  <c:v>-4</c:v>
                </c:pt>
                <c:pt idx="2914">
                  <c:v>-4</c:v>
                </c:pt>
                <c:pt idx="2915">
                  <c:v>-4</c:v>
                </c:pt>
                <c:pt idx="2916">
                  <c:v>-4</c:v>
                </c:pt>
                <c:pt idx="2917">
                  <c:v>-4</c:v>
                </c:pt>
                <c:pt idx="2918">
                  <c:v>-4</c:v>
                </c:pt>
                <c:pt idx="2919">
                  <c:v>-4</c:v>
                </c:pt>
                <c:pt idx="2920">
                  <c:v>-4</c:v>
                </c:pt>
                <c:pt idx="2921">
                  <c:v>-4</c:v>
                </c:pt>
                <c:pt idx="2922">
                  <c:v>-4</c:v>
                </c:pt>
                <c:pt idx="2923">
                  <c:v>-4</c:v>
                </c:pt>
                <c:pt idx="2924">
                  <c:v>-4</c:v>
                </c:pt>
                <c:pt idx="2925">
                  <c:v>-4</c:v>
                </c:pt>
                <c:pt idx="2926">
                  <c:v>-4</c:v>
                </c:pt>
                <c:pt idx="2927">
                  <c:v>-4</c:v>
                </c:pt>
                <c:pt idx="2928">
                  <c:v>-4</c:v>
                </c:pt>
                <c:pt idx="2929">
                  <c:v>-4</c:v>
                </c:pt>
                <c:pt idx="2930">
                  <c:v>-4</c:v>
                </c:pt>
                <c:pt idx="2931">
                  <c:v>-4</c:v>
                </c:pt>
                <c:pt idx="2932">
                  <c:v>-4</c:v>
                </c:pt>
                <c:pt idx="2933">
                  <c:v>-4</c:v>
                </c:pt>
                <c:pt idx="2934">
                  <c:v>-4</c:v>
                </c:pt>
                <c:pt idx="2935">
                  <c:v>-4</c:v>
                </c:pt>
                <c:pt idx="2936">
                  <c:v>-4</c:v>
                </c:pt>
                <c:pt idx="2937">
                  <c:v>-4</c:v>
                </c:pt>
                <c:pt idx="2938">
                  <c:v>-4</c:v>
                </c:pt>
                <c:pt idx="2939">
                  <c:v>-4</c:v>
                </c:pt>
                <c:pt idx="2940">
                  <c:v>-4</c:v>
                </c:pt>
                <c:pt idx="2941">
                  <c:v>-4</c:v>
                </c:pt>
                <c:pt idx="2942">
                  <c:v>-4</c:v>
                </c:pt>
                <c:pt idx="2943">
                  <c:v>-4</c:v>
                </c:pt>
                <c:pt idx="2944">
                  <c:v>-4</c:v>
                </c:pt>
                <c:pt idx="2945">
                  <c:v>-4</c:v>
                </c:pt>
                <c:pt idx="2946">
                  <c:v>-4</c:v>
                </c:pt>
                <c:pt idx="2947">
                  <c:v>-4</c:v>
                </c:pt>
                <c:pt idx="2948">
                  <c:v>-4</c:v>
                </c:pt>
                <c:pt idx="2949">
                  <c:v>-4</c:v>
                </c:pt>
                <c:pt idx="2950">
                  <c:v>-4</c:v>
                </c:pt>
                <c:pt idx="2951">
                  <c:v>-4</c:v>
                </c:pt>
                <c:pt idx="2952">
                  <c:v>-4</c:v>
                </c:pt>
                <c:pt idx="2953">
                  <c:v>-4</c:v>
                </c:pt>
                <c:pt idx="2954">
                  <c:v>-4</c:v>
                </c:pt>
                <c:pt idx="2955">
                  <c:v>-4</c:v>
                </c:pt>
                <c:pt idx="2956">
                  <c:v>-4</c:v>
                </c:pt>
                <c:pt idx="2957">
                  <c:v>-4</c:v>
                </c:pt>
                <c:pt idx="2958">
                  <c:v>-4</c:v>
                </c:pt>
                <c:pt idx="2959">
                  <c:v>-4</c:v>
                </c:pt>
                <c:pt idx="2960">
                  <c:v>-4</c:v>
                </c:pt>
                <c:pt idx="2961">
                  <c:v>-4</c:v>
                </c:pt>
                <c:pt idx="2962">
                  <c:v>-4</c:v>
                </c:pt>
                <c:pt idx="2963">
                  <c:v>-4</c:v>
                </c:pt>
                <c:pt idx="2964">
                  <c:v>-4</c:v>
                </c:pt>
                <c:pt idx="2965">
                  <c:v>-4</c:v>
                </c:pt>
                <c:pt idx="2966">
                  <c:v>-4</c:v>
                </c:pt>
                <c:pt idx="2967">
                  <c:v>-4</c:v>
                </c:pt>
                <c:pt idx="2968">
                  <c:v>-4</c:v>
                </c:pt>
                <c:pt idx="2969">
                  <c:v>-4</c:v>
                </c:pt>
                <c:pt idx="2970">
                  <c:v>-4</c:v>
                </c:pt>
                <c:pt idx="2971">
                  <c:v>-4</c:v>
                </c:pt>
                <c:pt idx="2972">
                  <c:v>-4</c:v>
                </c:pt>
                <c:pt idx="2973">
                  <c:v>-4</c:v>
                </c:pt>
                <c:pt idx="2974">
                  <c:v>-5</c:v>
                </c:pt>
                <c:pt idx="2975">
                  <c:v>-5</c:v>
                </c:pt>
                <c:pt idx="2976">
                  <c:v>-5</c:v>
                </c:pt>
                <c:pt idx="2977">
                  <c:v>-5</c:v>
                </c:pt>
                <c:pt idx="2978">
                  <c:v>-5</c:v>
                </c:pt>
                <c:pt idx="2979">
                  <c:v>-5</c:v>
                </c:pt>
                <c:pt idx="2980">
                  <c:v>-5</c:v>
                </c:pt>
                <c:pt idx="2981">
                  <c:v>-5</c:v>
                </c:pt>
                <c:pt idx="2982">
                  <c:v>-5</c:v>
                </c:pt>
                <c:pt idx="2983">
                  <c:v>-5</c:v>
                </c:pt>
                <c:pt idx="2984">
                  <c:v>-5</c:v>
                </c:pt>
                <c:pt idx="2985">
                  <c:v>-5</c:v>
                </c:pt>
                <c:pt idx="2986">
                  <c:v>-5</c:v>
                </c:pt>
                <c:pt idx="2987">
                  <c:v>-5</c:v>
                </c:pt>
                <c:pt idx="2988">
                  <c:v>-5</c:v>
                </c:pt>
                <c:pt idx="2989">
                  <c:v>-5</c:v>
                </c:pt>
                <c:pt idx="2990">
                  <c:v>-5</c:v>
                </c:pt>
                <c:pt idx="2991">
                  <c:v>-5</c:v>
                </c:pt>
                <c:pt idx="2992">
                  <c:v>-5</c:v>
                </c:pt>
                <c:pt idx="2993">
                  <c:v>-5</c:v>
                </c:pt>
                <c:pt idx="2994">
                  <c:v>-5</c:v>
                </c:pt>
                <c:pt idx="2995">
                  <c:v>-5</c:v>
                </c:pt>
                <c:pt idx="2996">
                  <c:v>-5</c:v>
                </c:pt>
                <c:pt idx="2997">
                  <c:v>-5</c:v>
                </c:pt>
                <c:pt idx="2998">
                  <c:v>-5</c:v>
                </c:pt>
                <c:pt idx="2999">
                  <c:v>-5</c:v>
                </c:pt>
                <c:pt idx="3000">
                  <c:v>-5</c:v>
                </c:pt>
                <c:pt idx="3001">
                  <c:v>-6</c:v>
                </c:pt>
                <c:pt idx="3002">
                  <c:v>-6</c:v>
                </c:pt>
                <c:pt idx="3003">
                  <c:v>-6</c:v>
                </c:pt>
                <c:pt idx="3004">
                  <c:v>-6</c:v>
                </c:pt>
                <c:pt idx="3005">
                  <c:v>-6</c:v>
                </c:pt>
                <c:pt idx="3006">
                  <c:v>-6</c:v>
                </c:pt>
                <c:pt idx="3007">
                  <c:v>-6</c:v>
                </c:pt>
                <c:pt idx="3008">
                  <c:v>-6</c:v>
                </c:pt>
                <c:pt idx="3009">
                  <c:v>-6</c:v>
                </c:pt>
                <c:pt idx="3010">
                  <c:v>-6</c:v>
                </c:pt>
                <c:pt idx="3011">
                  <c:v>-5</c:v>
                </c:pt>
                <c:pt idx="3012">
                  <c:v>-6</c:v>
                </c:pt>
                <c:pt idx="3013">
                  <c:v>-6</c:v>
                </c:pt>
                <c:pt idx="3014">
                  <c:v>-6</c:v>
                </c:pt>
                <c:pt idx="3015">
                  <c:v>-7</c:v>
                </c:pt>
                <c:pt idx="3016">
                  <c:v>-6</c:v>
                </c:pt>
                <c:pt idx="3017">
                  <c:v>-6</c:v>
                </c:pt>
                <c:pt idx="3018">
                  <c:v>-7</c:v>
                </c:pt>
                <c:pt idx="3019">
                  <c:v>-7</c:v>
                </c:pt>
                <c:pt idx="3020">
                  <c:v>-7</c:v>
                </c:pt>
                <c:pt idx="3021">
                  <c:v>-7</c:v>
                </c:pt>
                <c:pt idx="3022">
                  <c:v>-7</c:v>
                </c:pt>
                <c:pt idx="3023">
                  <c:v>-7</c:v>
                </c:pt>
                <c:pt idx="3024">
                  <c:v>-7</c:v>
                </c:pt>
                <c:pt idx="3025">
                  <c:v>-7</c:v>
                </c:pt>
                <c:pt idx="3026">
                  <c:v>-7</c:v>
                </c:pt>
                <c:pt idx="3027">
                  <c:v>-7</c:v>
                </c:pt>
                <c:pt idx="3028">
                  <c:v>-7</c:v>
                </c:pt>
                <c:pt idx="3029">
                  <c:v>-7</c:v>
                </c:pt>
                <c:pt idx="3030">
                  <c:v>-7</c:v>
                </c:pt>
                <c:pt idx="3031">
                  <c:v>-7</c:v>
                </c:pt>
                <c:pt idx="3032">
                  <c:v>-6</c:v>
                </c:pt>
                <c:pt idx="3033">
                  <c:v>-7</c:v>
                </c:pt>
                <c:pt idx="3034">
                  <c:v>-6</c:v>
                </c:pt>
                <c:pt idx="3035">
                  <c:v>-6</c:v>
                </c:pt>
                <c:pt idx="3036">
                  <c:v>-7</c:v>
                </c:pt>
                <c:pt idx="3037">
                  <c:v>-7</c:v>
                </c:pt>
                <c:pt idx="3038">
                  <c:v>-7</c:v>
                </c:pt>
                <c:pt idx="3039">
                  <c:v>-7</c:v>
                </c:pt>
                <c:pt idx="3040">
                  <c:v>-6</c:v>
                </c:pt>
                <c:pt idx="3041">
                  <c:v>-6</c:v>
                </c:pt>
                <c:pt idx="3042">
                  <c:v>-6</c:v>
                </c:pt>
                <c:pt idx="3043">
                  <c:v>-6</c:v>
                </c:pt>
                <c:pt idx="3044">
                  <c:v>-6</c:v>
                </c:pt>
                <c:pt idx="3045">
                  <c:v>-7</c:v>
                </c:pt>
                <c:pt idx="3046">
                  <c:v>-7</c:v>
                </c:pt>
                <c:pt idx="3047">
                  <c:v>-7</c:v>
                </c:pt>
                <c:pt idx="3048">
                  <c:v>-7</c:v>
                </c:pt>
                <c:pt idx="3049">
                  <c:v>-8</c:v>
                </c:pt>
                <c:pt idx="3050">
                  <c:v>-8</c:v>
                </c:pt>
                <c:pt idx="3051">
                  <c:v>-8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B24D-40C8-A100-5DDE54580EC4}"/>
            </c:ext>
          </c:extLst>
        </c:ser>
        <c:ser>
          <c:idx val="2"/>
          <c:order val="2"/>
          <c:tx>
            <c:v>Yaw</c:v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val>
            <c:numRef>
              <c:f>'Thigh 1'!$H$5:$H$3056</c:f>
              <c:numCache>
                <c:formatCode>General</c:formatCode>
                <c:ptCount val="3052"/>
                <c:pt idx="0">
                  <c:v>-1</c:v>
                </c:pt>
                <c:pt idx="1">
                  <c:v>-7</c:v>
                </c:pt>
                <c:pt idx="2">
                  <c:v>-21</c:v>
                </c:pt>
                <c:pt idx="3">
                  <c:v>-40</c:v>
                </c:pt>
                <c:pt idx="4">
                  <c:v>-58</c:v>
                </c:pt>
                <c:pt idx="5">
                  <c:v>-72</c:v>
                </c:pt>
                <c:pt idx="6">
                  <c:v>-77</c:v>
                </c:pt>
                <c:pt idx="7">
                  <c:v>-77</c:v>
                </c:pt>
                <c:pt idx="8">
                  <c:v>-77</c:v>
                </c:pt>
                <c:pt idx="9">
                  <c:v>-77</c:v>
                </c:pt>
                <c:pt idx="10">
                  <c:v>-77</c:v>
                </c:pt>
                <c:pt idx="11">
                  <c:v>-77</c:v>
                </c:pt>
                <c:pt idx="12">
                  <c:v>-77</c:v>
                </c:pt>
                <c:pt idx="13">
                  <c:v>-77</c:v>
                </c:pt>
                <c:pt idx="14">
                  <c:v>-77</c:v>
                </c:pt>
                <c:pt idx="15">
                  <c:v>-77</c:v>
                </c:pt>
                <c:pt idx="16">
                  <c:v>-77</c:v>
                </c:pt>
                <c:pt idx="17">
                  <c:v>-77</c:v>
                </c:pt>
                <c:pt idx="18">
                  <c:v>-77</c:v>
                </c:pt>
                <c:pt idx="19">
                  <c:v>-77</c:v>
                </c:pt>
                <c:pt idx="20">
                  <c:v>-77</c:v>
                </c:pt>
                <c:pt idx="21">
                  <c:v>-77</c:v>
                </c:pt>
                <c:pt idx="22">
                  <c:v>-77</c:v>
                </c:pt>
                <c:pt idx="23">
                  <c:v>-77</c:v>
                </c:pt>
                <c:pt idx="24">
                  <c:v>-77</c:v>
                </c:pt>
                <c:pt idx="25">
                  <c:v>-77</c:v>
                </c:pt>
                <c:pt idx="26">
                  <c:v>-77</c:v>
                </c:pt>
                <c:pt idx="27">
                  <c:v>-77</c:v>
                </c:pt>
                <c:pt idx="28">
                  <c:v>-77</c:v>
                </c:pt>
                <c:pt idx="29">
                  <c:v>-77</c:v>
                </c:pt>
                <c:pt idx="30">
                  <c:v>-77</c:v>
                </c:pt>
                <c:pt idx="31">
                  <c:v>-77</c:v>
                </c:pt>
                <c:pt idx="32">
                  <c:v>-77</c:v>
                </c:pt>
                <c:pt idx="33">
                  <c:v>-77</c:v>
                </c:pt>
                <c:pt idx="34">
                  <c:v>-77</c:v>
                </c:pt>
                <c:pt idx="35">
                  <c:v>-77</c:v>
                </c:pt>
                <c:pt idx="36">
                  <c:v>-77</c:v>
                </c:pt>
                <c:pt idx="37">
                  <c:v>-77</c:v>
                </c:pt>
                <c:pt idx="38">
                  <c:v>-77</c:v>
                </c:pt>
                <c:pt idx="39">
                  <c:v>-77</c:v>
                </c:pt>
                <c:pt idx="40">
                  <c:v>-77</c:v>
                </c:pt>
                <c:pt idx="41">
                  <c:v>-77</c:v>
                </c:pt>
                <c:pt idx="42">
                  <c:v>-77</c:v>
                </c:pt>
                <c:pt idx="43">
                  <c:v>-77</c:v>
                </c:pt>
                <c:pt idx="44">
                  <c:v>-77</c:v>
                </c:pt>
                <c:pt idx="45">
                  <c:v>-77</c:v>
                </c:pt>
                <c:pt idx="46">
                  <c:v>-77</c:v>
                </c:pt>
                <c:pt idx="47">
                  <c:v>-77</c:v>
                </c:pt>
                <c:pt idx="48">
                  <c:v>-77</c:v>
                </c:pt>
                <c:pt idx="49">
                  <c:v>-77</c:v>
                </c:pt>
                <c:pt idx="50">
                  <c:v>-77</c:v>
                </c:pt>
                <c:pt idx="51">
                  <c:v>-77</c:v>
                </c:pt>
                <c:pt idx="52">
                  <c:v>-77</c:v>
                </c:pt>
                <c:pt idx="53">
                  <c:v>-77</c:v>
                </c:pt>
                <c:pt idx="54">
                  <c:v>-77</c:v>
                </c:pt>
                <c:pt idx="55">
                  <c:v>-76</c:v>
                </c:pt>
                <c:pt idx="56">
                  <c:v>-77</c:v>
                </c:pt>
                <c:pt idx="57">
                  <c:v>-77</c:v>
                </c:pt>
                <c:pt idx="58">
                  <c:v>-77</c:v>
                </c:pt>
                <c:pt idx="59">
                  <c:v>-77</c:v>
                </c:pt>
                <c:pt idx="60">
                  <c:v>-77</c:v>
                </c:pt>
                <c:pt idx="61">
                  <c:v>-77</c:v>
                </c:pt>
                <c:pt idx="62">
                  <c:v>-77</c:v>
                </c:pt>
                <c:pt idx="63">
                  <c:v>-77</c:v>
                </c:pt>
                <c:pt idx="64">
                  <c:v>-77</c:v>
                </c:pt>
                <c:pt idx="65">
                  <c:v>-77</c:v>
                </c:pt>
                <c:pt idx="66">
                  <c:v>-77</c:v>
                </c:pt>
                <c:pt idx="67">
                  <c:v>-77</c:v>
                </c:pt>
                <c:pt idx="68">
                  <c:v>-77</c:v>
                </c:pt>
                <c:pt idx="69">
                  <c:v>-77</c:v>
                </c:pt>
                <c:pt idx="70">
                  <c:v>-77</c:v>
                </c:pt>
                <c:pt idx="71">
                  <c:v>-77</c:v>
                </c:pt>
                <c:pt idx="72">
                  <c:v>-77</c:v>
                </c:pt>
                <c:pt idx="73">
                  <c:v>-77</c:v>
                </c:pt>
                <c:pt idx="74">
                  <c:v>-77</c:v>
                </c:pt>
                <c:pt idx="75">
                  <c:v>-77</c:v>
                </c:pt>
                <c:pt idx="76">
                  <c:v>-77</c:v>
                </c:pt>
                <c:pt idx="77">
                  <c:v>-76</c:v>
                </c:pt>
                <c:pt idx="78">
                  <c:v>-77</c:v>
                </c:pt>
                <c:pt idx="79">
                  <c:v>-77</c:v>
                </c:pt>
                <c:pt idx="80">
                  <c:v>-77</c:v>
                </c:pt>
                <c:pt idx="81">
                  <c:v>-77</c:v>
                </c:pt>
                <c:pt idx="82">
                  <c:v>-77</c:v>
                </c:pt>
                <c:pt idx="83">
                  <c:v>-77</c:v>
                </c:pt>
                <c:pt idx="84">
                  <c:v>-77</c:v>
                </c:pt>
                <c:pt idx="85">
                  <c:v>-77</c:v>
                </c:pt>
                <c:pt idx="86">
                  <c:v>-77</c:v>
                </c:pt>
                <c:pt idx="87">
                  <c:v>-77</c:v>
                </c:pt>
                <c:pt idx="88">
                  <c:v>-77</c:v>
                </c:pt>
                <c:pt idx="89">
                  <c:v>-77</c:v>
                </c:pt>
                <c:pt idx="90">
                  <c:v>-77</c:v>
                </c:pt>
                <c:pt idx="91">
                  <c:v>-77</c:v>
                </c:pt>
                <c:pt idx="92">
                  <c:v>-77</c:v>
                </c:pt>
                <c:pt idx="93">
                  <c:v>-77</c:v>
                </c:pt>
                <c:pt idx="94">
                  <c:v>-77</c:v>
                </c:pt>
                <c:pt idx="95">
                  <c:v>-77</c:v>
                </c:pt>
                <c:pt idx="96">
                  <c:v>-77</c:v>
                </c:pt>
                <c:pt idx="97">
                  <c:v>-77</c:v>
                </c:pt>
                <c:pt idx="98">
                  <c:v>-77</c:v>
                </c:pt>
                <c:pt idx="99">
                  <c:v>-77</c:v>
                </c:pt>
                <c:pt idx="100">
                  <c:v>-77</c:v>
                </c:pt>
                <c:pt idx="101">
                  <c:v>-77</c:v>
                </c:pt>
                <c:pt idx="102">
                  <c:v>-77</c:v>
                </c:pt>
                <c:pt idx="103">
                  <c:v>-77</c:v>
                </c:pt>
                <c:pt idx="104">
                  <c:v>-77</c:v>
                </c:pt>
                <c:pt idx="105">
                  <c:v>-77</c:v>
                </c:pt>
                <c:pt idx="106">
                  <c:v>-77</c:v>
                </c:pt>
                <c:pt idx="107">
                  <c:v>-77</c:v>
                </c:pt>
                <c:pt idx="108">
                  <c:v>-78</c:v>
                </c:pt>
                <c:pt idx="109">
                  <c:v>-77</c:v>
                </c:pt>
                <c:pt idx="110">
                  <c:v>-77</c:v>
                </c:pt>
                <c:pt idx="111">
                  <c:v>-77</c:v>
                </c:pt>
                <c:pt idx="112">
                  <c:v>-77</c:v>
                </c:pt>
                <c:pt idx="113">
                  <c:v>-77</c:v>
                </c:pt>
                <c:pt idx="114">
                  <c:v>-78</c:v>
                </c:pt>
                <c:pt idx="115">
                  <c:v>-78</c:v>
                </c:pt>
                <c:pt idx="116">
                  <c:v>-78</c:v>
                </c:pt>
                <c:pt idx="117">
                  <c:v>-78</c:v>
                </c:pt>
                <c:pt idx="118">
                  <c:v>-78</c:v>
                </c:pt>
                <c:pt idx="119">
                  <c:v>-78</c:v>
                </c:pt>
                <c:pt idx="120">
                  <c:v>-79</c:v>
                </c:pt>
                <c:pt idx="121">
                  <c:v>-79</c:v>
                </c:pt>
                <c:pt idx="122">
                  <c:v>-79</c:v>
                </c:pt>
                <c:pt idx="123">
                  <c:v>-79</c:v>
                </c:pt>
                <c:pt idx="124">
                  <c:v>-79</c:v>
                </c:pt>
                <c:pt idx="125">
                  <c:v>-79</c:v>
                </c:pt>
                <c:pt idx="126">
                  <c:v>-79</c:v>
                </c:pt>
                <c:pt idx="127">
                  <c:v>-80</c:v>
                </c:pt>
                <c:pt idx="128">
                  <c:v>-80</c:v>
                </c:pt>
                <c:pt idx="129">
                  <c:v>-80</c:v>
                </c:pt>
                <c:pt idx="130">
                  <c:v>-80</c:v>
                </c:pt>
                <c:pt idx="131">
                  <c:v>-80</c:v>
                </c:pt>
                <c:pt idx="132">
                  <c:v>-80</c:v>
                </c:pt>
                <c:pt idx="133">
                  <c:v>-80</c:v>
                </c:pt>
                <c:pt idx="134">
                  <c:v>-80</c:v>
                </c:pt>
                <c:pt idx="135">
                  <c:v>-80</c:v>
                </c:pt>
                <c:pt idx="136">
                  <c:v>-80</c:v>
                </c:pt>
                <c:pt idx="137">
                  <c:v>-80</c:v>
                </c:pt>
                <c:pt idx="138">
                  <c:v>-80</c:v>
                </c:pt>
                <c:pt idx="139">
                  <c:v>-80</c:v>
                </c:pt>
                <c:pt idx="140">
                  <c:v>-80</c:v>
                </c:pt>
                <c:pt idx="141">
                  <c:v>-80</c:v>
                </c:pt>
                <c:pt idx="142">
                  <c:v>-80</c:v>
                </c:pt>
                <c:pt idx="143">
                  <c:v>-80</c:v>
                </c:pt>
                <c:pt idx="144">
                  <c:v>-80</c:v>
                </c:pt>
                <c:pt idx="145">
                  <c:v>-80</c:v>
                </c:pt>
                <c:pt idx="146">
                  <c:v>-80</c:v>
                </c:pt>
                <c:pt idx="147">
                  <c:v>-80</c:v>
                </c:pt>
                <c:pt idx="148">
                  <c:v>-80</c:v>
                </c:pt>
                <c:pt idx="149">
                  <c:v>-80</c:v>
                </c:pt>
                <c:pt idx="150">
                  <c:v>-80</c:v>
                </c:pt>
                <c:pt idx="151">
                  <c:v>-80</c:v>
                </c:pt>
                <c:pt idx="152">
                  <c:v>-80</c:v>
                </c:pt>
                <c:pt idx="153">
                  <c:v>-80</c:v>
                </c:pt>
                <c:pt idx="154">
                  <c:v>-80</c:v>
                </c:pt>
                <c:pt idx="155">
                  <c:v>-80</c:v>
                </c:pt>
                <c:pt idx="156">
                  <c:v>-79</c:v>
                </c:pt>
                <c:pt idx="157">
                  <c:v>-79</c:v>
                </c:pt>
                <c:pt idx="158">
                  <c:v>-79</c:v>
                </c:pt>
                <c:pt idx="159">
                  <c:v>-79</c:v>
                </c:pt>
                <c:pt idx="160">
                  <c:v>-79</c:v>
                </c:pt>
                <c:pt idx="161">
                  <c:v>-80</c:v>
                </c:pt>
                <c:pt idx="162">
                  <c:v>-80</c:v>
                </c:pt>
                <c:pt idx="163">
                  <c:v>-80</c:v>
                </c:pt>
                <c:pt idx="164">
                  <c:v>-80</c:v>
                </c:pt>
                <c:pt idx="165">
                  <c:v>-80</c:v>
                </c:pt>
                <c:pt idx="166">
                  <c:v>-80</c:v>
                </c:pt>
                <c:pt idx="167">
                  <c:v>-80</c:v>
                </c:pt>
                <c:pt idx="168">
                  <c:v>-80</c:v>
                </c:pt>
                <c:pt idx="169">
                  <c:v>-79</c:v>
                </c:pt>
                <c:pt idx="170">
                  <c:v>-79</c:v>
                </c:pt>
                <c:pt idx="171">
                  <c:v>-79</c:v>
                </c:pt>
                <c:pt idx="172">
                  <c:v>-80</c:v>
                </c:pt>
                <c:pt idx="173">
                  <c:v>-80</c:v>
                </c:pt>
                <c:pt idx="174">
                  <c:v>-80</c:v>
                </c:pt>
                <c:pt idx="175">
                  <c:v>-80</c:v>
                </c:pt>
                <c:pt idx="176">
                  <c:v>-80</c:v>
                </c:pt>
                <c:pt idx="177">
                  <c:v>-80</c:v>
                </c:pt>
                <c:pt idx="178">
                  <c:v>-80</c:v>
                </c:pt>
                <c:pt idx="179">
                  <c:v>-80</c:v>
                </c:pt>
                <c:pt idx="180">
                  <c:v>-80</c:v>
                </c:pt>
                <c:pt idx="181">
                  <c:v>-80</c:v>
                </c:pt>
                <c:pt idx="182">
                  <c:v>-80</c:v>
                </c:pt>
                <c:pt idx="183">
                  <c:v>-80</c:v>
                </c:pt>
                <c:pt idx="184">
                  <c:v>-80</c:v>
                </c:pt>
                <c:pt idx="185">
                  <c:v>-80</c:v>
                </c:pt>
                <c:pt idx="186">
                  <c:v>-80</c:v>
                </c:pt>
                <c:pt idx="187">
                  <c:v>-80</c:v>
                </c:pt>
                <c:pt idx="188">
                  <c:v>-80</c:v>
                </c:pt>
                <c:pt idx="189">
                  <c:v>-80</c:v>
                </c:pt>
                <c:pt idx="190">
                  <c:v>-80</c:v>
                </c:pt>
                <c:pt idx="191">
                  <c:v>-79</c:v>
                </c:pt>
                <c:pt idx="192">
                  <c:v>-79</c:v>
                </c:pt>
                <c:pt idx="193">
                  <c:v>-79</c:v>
                </c:pt>
                <c:pt idx="194">
                  <c:v>-79</c:v>
                </c:pt>
                <c:pt idx="195">
                  <c:v>-79</c:v>
                </c:pt>
                <c:pt idx="196">
                  <c:v>-79</c:v>
                </c:pt>
                <c:pt idx="197">
                  <c:v>-79</c:v>
                </c:pt>
                <c:pt idx="198">
                  <c:v>-79</c:v>
                </c:pt>
                <c:pt idx="199">
                  <c:v>-79</c:v>
                </c:pt>
                <c:pt idx="200">
                  <c:v>-79</c:v>
                </c:pt>
                <c:pt idx="201">
                  <c:v>-79</c:v>
                </c:pt>
                <c:pt idx="202">
                  <c:v>-79</c:v>
                </c:pt>
                <c:pt idx="203">
                  <c:v>-79</c:v>
                </c:pt>
                <c:pt idx="204">
                  <c:v>-79</c:v>
                </c:pt>
                <c:pt idx="205">
                  <c:v>-79</c:v>
                </c:pt>
                <c:pt idx="206">
                  <c:v>-79</c:v>
                </c:pt>
                <c:pt idx="207">
                  <c:v>-79</c:v>
                </c:pt>
                <c:pt idx="208">
                  <c:v>-79</c:v>
                </c:pt>
                <c:pt idx="209">
                  <c:v>-79</c:v>
                </c:pt>
                <c:pt idx="210">
                  <c:v>-79</c:v>
                </c:pt>
                <c:pt idx="211">
                  <c:v>-79</c:v>
                </c:pt>
                <c:pt idx="212">
                  <c:v>-79</c:v>
                </c:pt>
                <c:pt idx="213">
                  <c:v>-79</c:v>
                </c:pt>
                <c:pt idx="214">
                  <c:v>-79</c:v>
                </c:pt>
                <c:pt idx="215">
                  <c:v>-79</c:v>
                </c:pt>
                <c:pt idx="216">
                  <c:v>-79</c:v>
                </c:pt>
                <c:pt idx="217">
                  <c:v>-79</c:v>
                </c:pt>
                <c:pt idx="218">
                  <c:v>-79</c:v>
                </c:pt>
                <c:pt idx="219">
                  <c:v>-79</c:v>
                </c:pt>
                <c:pt idx="220">
                  <c:v>-79</c:v>
                </c:pt>
                <c:pt idx="221">
                  <c:v>-79</c:v>
                </c:pt>
                <c:pt idx="222">
                  <c:v>-79</c:v>
                </c:pt>
                <c:pt idx="223">
                  <c:v>-79</c:v>
                </c:pt>
                <c:pt idx="224">
                  <c:v>-79</c:v>
                </c:pt>
                <c:pt idx="225">
                  <c:v>-79</c:v>
                </c:pt>
                <c:pt idx="226">
                  <c:v>-79</c:v>
                </c:pt>
                <c:pt idx="227">
                  <c:v>-79</c:v>
                </c:pt>
                <c:pt idx="228">
                  <c:v>-79</c:v>
                </c:pt>
                <c:pt idx="229">
                  <c:v>-79</c:v>
                </c:pt>
                <c:pt idx="230">
                  <c:v>-79</c:v>
                </c:pt>
                <c:pt idx="231">
                  <c:v>-79</c:v>
                </c:pt>
                <c:pt idx="232">
                  <c:v>-79</c:v>
                </c:pt>
                <c:pt idx="233">
                  <c:v>-79</c:v>
                </c:pt>
                <c:pt idx="234">
                  <c:v>-79</c:v>
                </c:pt>
                <c:pt idx="235">
                  <c:v>-79</c:v>
                </c:pt>
                <c:pt idx="236">
                  <c:v>-78</c:v>
                </c:pt>
                <c:pt idx="237">
                  <c:v>-78</c:v>
                </c:pt>
                <c:pt idx="238">
                  <c:v>-78</c:v>
                </c:pt>
                <c:pt idx="239">
                  <c:v>-78</c:v>
                </c:pt>
                <c:pt idx="240">
                  <c:v>-78</c:v>
                </c:pt>
                <c:pt idx="241">
                  <c:v>-78</c:v>
                </c:pt>
                <c:pt idx="242">
                  <c:v>-78</c:v>
                </c:pt>
                <c:pt idx="243">
                  <c:v>-78</c:v>
                </c:pt>
                <c:pt idx="244">
                  <c:v>-78</c:v>
                </c:pt>
                <c:pt idx="245">
                  <c:v>-78</c:v>
                </c:pt>
                <c:pt idx="246">
                  <c:v>-78</c:v>
                </c:pt>
                <c:pt idx="247">
                  <c:v>-78</c:v>
                </c:pt>
                <c:pt idx="248">
                  <c:v>-78</c:v>
                </c:pt>
                <c:pt idx="249">
                  <c:v>-78</c:v>
                </c:pt>
                <c:pt idx="250">
                  <c:v>-78</c:v>
                </c:pt>
                <c:pt idx="251">
                  <c:v>-78</c:v>
                </c:pt>
                <c:pt idx="252">
                  <c:v>-78</c:v>
                </c:pt>
                <c:pt idx="253">
                  <c:v>-78</c:v>
                </c:pt>
                <c:pt idx="254">
                  <c:v>-78</c:v>
                </c:pt>
                <c:pt idx="255">
                  <c:v>-78</c:v>
                </c:pt>
                <c:pt idx="256">
                  <c:v>-78</c:v>
                </c:pt>
                <c:pt idx="257">
                  <c:v>-78</c:v>
                </c:pt>
                <c:pt idx="258">
                  <c:v>-78</c:v>
                </c:pt>
                <c:pt idx="259">
                  <c:v>-78</c:v>
                </c:pt>
                <c:pt idx="260">
                  <c:v>-78</c:v>
                </c:pt>
                <c:pt idx="261">
                  <c:v>-78</c:v>
                </c:pt>
                <c:pt idx="262">
                  <c:v>-78</c:v>
                </c:pt>
                <c:pt idx="263">
                  <c:v>-78</c:v>
                </c:pt>
                <c:pt idx="264">
                  <c:v>-78</c:v>
                </c:pt>
                <c:pt idx="265">
                  <c:v>-78</c:v>
                </c:pt>
                <c:pt idx="266">
                  <c:v>-78</c:v>
                </c:pt>
                <c:pt idx="267">
                  <c:v>-78</c:v>
                </c:pt>
                <c:pt idx="268">
                  <c:v>-78</c:v>
                </c:pt>
                <c:pt idx="269">
                  <c:v>-78</c:v>
                </c:pt>
                <c:pt idx="270">
                  <c:v>-78</c:v>
                </c:pt>
                <c:pt idx="271">
                  <c:v>-78</c:v>
                </c:pt>
                <c:pt idx="272">
                  <c:v>-78</c:v>
                </c:pt>
                <c:pt idx="273">
                  <c:v>-77</c:v>
                </c:pt>
                <c:pt idx="274">
                  <c:v>-77</c:v>
                </c:pt>
                <c:pt idx="275">
                  <c:v>-77</c:v>
                </c:pt>
                <c:pt idx="276">
                  <c:v>-77</c:v>
                </c:pt>
                <c:pt idx="277">
                  <c:v>-77</c:v>
                </c:pt>
                <c:pt idx="278">
                  <c:v>-77</c:v>
                </c:pt>
                <c:pt idx="279">
                  <c:v>-77</c:v>
                </c:pt>
                <c:pt idx="280">
                  <c:v>-77</c:v>
                </c:pt>
                <c:pt idx="281">
                  <c:v>-77</c:v>
                </c:pt>
                <c:pt idx="282">
                  <c:v>-77</c:v>
                </c:pt>
                <c:pt idx="283">
                  <c:v>-77</c:v>
                </c:pt>
                <c:pt idx="284">
                  <c:v>-77</c:v>
                </c:pt>
                <c:pt idx="285">
                  <c:v>-77</c:v>
                </c:pt>
                <c:pt idx="286">
                  <c:v>-77</c:v>
                </c:pt>
                <c:pt idx="287">
                  <c:v>-77</c:v>
                </c:pt>
                <c:pt idx="288">
                  <c:v>-77</c:v>
                </c:pt>
                <c:pt idx="289">
                  <c:v>-77</c:v>
                </c:pt>
                <c:pt idx="290">
                  <c:v>-77</c:v>
                </c:pt>
                <c:pt idx="291">
                  <c:v>-77</c:v>
                </c:pt>
                <c:pt idx="292">
                  <c:v>-77</c:v>
                </c:pt>
                <c:pt idx="293">
                  <c:v>-76</c:v>
                </c:pt>
                <c:pt idx="294">
                  <c:v>-76</c:v>
                </c:pt>
                <c:pt idx="295">
                  <c:v>-76</c:v>
                </c:pt>
                <c:pt idx="296">
                  <c:v>-76</c:v>
                </c:pt>
                <c:pt idx="297">
                  <c:v>-76</c:v>
                </c:pt>
                <c:pt idx="298">
                  <c:v>-76</c:v>
                </c:pt>
                <c:pt idx="299">
                  <c:v>-77</c:v>
                </c:pt>
                <c:pt idx="300">
                  <c:v>-77</c:v>
                </c:pt>
                <c:pt idx="301">
                  <c:v>-77</c:v>
                </c:pt>
                <c:pt idx="302">
                  <c:v>-77</c:v>
                </c:pt>
                <c:pt idx="303">
                  <c:v>-77</c:v>
                </c:pt>
                <c:pt idx="304">
                  <c:v>-77</c:v>
                </c:pt>
                <c:pt idx="305">
                  <c:v>-77</c:v>
                </c:pt>
                <c:pt idx="306">
                  <c:v>-77</c:v>
                </c:pt>
                <c:pt idx="307">
                  <c:v>-77</c:v>
                </c:pt>
                <c:pt idx="308">
                  <c:v>-77</c:v>
                </c:pt>
                <c:pt idx="309">
                  <c:v>-77</c:v>
                </c:pt>
                <c:pt idx="310">
                  <c:v>-77</c:v>
                </c:pt>
                <c:pt idx="311">
                  <c:v>-77</c:v>
                </c:pt>
                <c:pt idx="312">
                  <c:v>-77</c:v>
                </c:pt>
                <c:pt idx="313">
                  <c:v>-77</c:v>
                </c:pt>
                <c:pt idx="314">
                  <c:v>-77</c:v>
                </c:pt>
                <c:pt idx="315">
                  <c:v>-77</c:v>
                </c:pt>
                <c:pt idx="316">
                  <c:v>-78</c:v>
                </c:pt>
                <c:pt idx="317">
                  <c:v>-78</c:v>
                </c:pt>
                <c:pt idx="318">
                  <c:v>-78</c:v>
                </c:pt>
                <c:pt idx="319">
                  <c:v>-78</c:v>
                </c:pt>
                <c:pt idx="320">
                  <c:v>-78</c:v>
                </c:pt>
                <c:pt idx="321">
                  <c:v>-78</c:v>
                </c:pt>
                <c:pt idx="322">
                  <c:v>-78</c:v>
                </c:pt>
                <c:pt idx="323">
                  <c:v>-78</c:v>
                </c:pt>
                <c:pt idx="324">
                  <c:v>-78</c:v>
                </c:pt>
                <c:pt idx="325">
                  <c:v>-78</c:v>
                </c:pt>
                <c:pt idx="326">
                  <c:v>-78</c:v>
                </c:pt>
                <c:pt idx="327">
                  <c:v>-78</c:v>
                </c:pt>
                <c:pt idx="328">
                  <c:v>-79</c:v>
                </c:pt>
                <c:pt idx="329">
                  <c:v>-79</c:v>
                </c:pt>
                <c:pt idx="330">
                  <c:v>-79</c:v>
                </c:pt>
                <c:pt idx="331">
                  <c:v>-79</c:v>
                </c:pt>
                <c:pt idx="332">
                  <c:v>-79</c:v>
                </c:pt>
                <c:pt idx="333">
                  <c:v>-79</c:v>
                </c:pt>
                <c:pt idx="334">
                  <c:v>-79</c:v>
                </c:pt>
                <c:pt idx="335">
                  <c:v>-79</c:v>
                </c:pt>
                <c:pt idx="336">
                  <c:v>-79</c:v>
                </c:pt>
                <c:pt idx="337">
                  <c:v>-79</c:v>
                </c:pt>
                <c:pt idx="338">
                  <c:v>-79</c:v>
                </c:pt>
                <c:pt idx="339">
                  <c:v>-79</c:v>
                </c:pt>
                <c:pt idx="340">
                  <c:v>-79</c:v>
                </c:pt>
                <c:pt idx="341">
                  <c:v>-79</c:v>
                </c:pt>
                <c:pt idx="342">
                  <c:v>-79</c:v>
                </c:pt>
                <c:pt idx="343">
                  <c:v>-79</c:v>
                </c:pt>
                <c:pt idx="344">
                  <c:v>-79</c:v>
                </c:pt>
                <c:pt idx="345">
                  <c:v>-79</c:v>
                </c:pt>
                <c:pt idx="346">
                  <c:v>-79</c:v>
                </c:pt>
                <c:pt idx="347">
                  <c:v>-78</c:v>
                </c:pt>
                <c:pt idx="348">
                  <c:v>-78</c:v>
                </c:pt>
                <c:pt idx="349">
                  <c:v>-78</c:v>
                </c:pt>
                <c:pt idx="350">
                  <c:v>-78</c:v>
                </c:pt>
                <c:pt idx="351">
                  <c:v>-78</c:v>
                </c:pt>
                <c:pt idx="352">
                  <c:v>-78</c:v>
                </c:pt>
                <c:pt idx="353">
                  <c:v>-78</c:v>
                </c:pt>
                <c:pt idx="354">
                  <c:v>-78</c:v>
                </c:pt>
                <c:pt idx="355">
                  <c:v>-78</c:v>
                </c:pt>
                <c:pt idx="356">
                  <c:v>-78</c:v>
                </c:pt>
                <c:pt idx="357">
                  <c:v>-78</c:v>
                </c:pt>
                <c:pt idx="358">
                  <c:v>-78</c:v>
                </c:pt>
                <c:pt idx="359">
                  <c:v>-78</c:v>
                </c:pt>
                <c:pt idx="360">
                  <c:v>-78</c:v>
                </c:pt>
                <c:pt idx="361">
                  <c:v>-78</c:v>
                </c:pt>
                <c:pt idx="362">
                  <c:v>-78</c:v>
                </c:pt>
                <c:pt idx="363">
                  <c:v>-78</c:v>
                </c:pt>
                <c:pt idx="364">
                  <c:v>-78</c:v>
                </c:pt>
                <c:pt idx="365">
                  <c:v>-78</c:v>
                </c:pt>
                <c:pt idx="366">
                  <c:v>-78</c:v>
                </c:pt>
                <c:pt idx="367">
                  <c:v>-78</c:v>
                </c:pt>
                <c:pt idx="368">
                  <c:v>-78</c:v>
                </c:pt>
                <c:pt idx="369">
                  <c:v>-78</c:v>
                </c:pt>
                <c:pt idx="370">
                  <c:v>-78</c:v>
                </c:pt>
                <c:pt idx="371">
                  <c:v>-78</c:v>
                </c:pt>
                <c:pt idx="372">
                  <c:v>-78</c:v>
                </c:pt>
                <c:pt idx="373">
                  <c:v>-78</c:v>
                </c:pt>
                <c:pt idx="374">
                  <c:v>-78</c:v>
                </c:pt>
                <c:pt idx="375">
                  <c:v>-78</c:v>
                </c:pt>
                <c:pt idx="376">
                  <c:v>-78</c:v>
                </c:pt>
                <c:pt idx="377">
                  <c:v>-78</c:v>
                </c:pt>
                <c:pt idx="378">
                  <c:v>-78</c:v>
                </c:pt>
                <c:pt idx="379">
                  <c:v>-78</c:v>
                </c:pt>
                <c:pt idx="380">
                  <c:v>-78</c:v>
                </c:pt>
                <c:pt idx="381">
                  <c:v>-78</c:v>
                </c:pt>
                <c:pt idx="382">
                  <c:v>-78</c:v>
                </c:pt>
                <c:pt idx="383">
                  <c:v>-78</c:v>
                </c:pt>
                <c:pt idx="384">
                  <c:v>-78</c:v>
                </c:pt>
                <c:pt idx="385">
                  <c:v>-78</c:v>
                </c:pt>
                <c:pt idx="386">
                  <c:v>-78</c:v>
                </c:pt>
                <c:pt idx="387">
                  <c:v>-78</c:v>
                </c:pt>
                <c:pt idx="388">
                  <c:v>-78</c:v>
                </c:pt>
                <c:pt idx="389">
                  <c:v>-78</c:v>
                </c:pt>
                <c:pt idx="390">
                  <c:v>-78</c:v>
                </c:pt>
                <c:pt idx="391">
                  <c:v>-78</c:v>
                </c:pt>
                <c:pt idx="392">
                  <c:v>-78</c:v>
                </c:pt>
                <c:pt idx="393">
                  <c:v>-78</c:v>
                </c:pt>
                <c:pt idx="394">
                  <c:v>-78</c:v>
                </c:pt>
                <c:pt idx="395">
                  <c:v>-78</c:v>
                </c:pt>
                <c:pt idx="396">
                  <c:v>-78</c:v>
                </c:pt>
                <c:pt idx="397">
                  <c:v>-78</c:v>
                </c:pt>
                <c:pt idx="398">
                  <c:v>-78</c:v>
                </c:pt>
                <c:pt idx="399">
                  <c:v>-78</c:v>
                </c:pt>
                <c:pt idx="400">
                  <c:v>-78</c:v>
                </c:pt>
                <c:pt idx="401">
                  <c:v>-78</c:v>
                </c:pt>
                <c:pt idx="402">
                  <c:v>-78</c:v>
                </c:pt>
                <c:pt idx="403">
                  <c:v>-79</c:v>
                </c:pt>
                <c:pt idx="404">
                  <c:v>-79</c:v>
                </c:pt>
                <c:pt idx="405">
                  <c:v>-79</c:v>
                </c:pt>
                <c:pt idx="406">
                  <c:v>-79</c:v>
                </c:pt>
                <c:pt idx="407">
                  <c:v>-79</c:v>
                </c:pt>
                <c:pt idx="408">
                  <c:v>-79</c:v>
                </c:pt>
                <c:pt idx="409">
                  <c:v>-79</c:v>
                </c:pt>
                <c:pt idx="410">
                  <c:v>-79</c:v>
                </c:pt>
                <c:pt idx="411">
                  <c:v>-79</c:v>
                </c:pt>
                <c:pt idx="412">
                  <c:v>-79</c:v>
                </c:pt>
                <c:pt idx="413">
                  <c:v>-79</c:v>
                </c:pt>
                <c:pt idx="414">
                  <c:v>-79</c:v>
                </c:pt>
                <c:pt idx="415">
                  <c:v>-79</c:v>
                </c:pt>
                <c:pt idx="416">
                  <c:v>-79</c:v>
                </c:pt>
                <c:pt idx="417">
                  <c:v>-79</c:v>
                </c:pt>
                <c:pt idx="418">
                  <c:v>-79</c:v>
                </c:pt>
                <c:pt idx="419">
                  <c:v>-79</c:v>
                </c:pt>
                <c:pt idx="420">
                  <c:v>-79</c:v>
                </c:pt>
                <c:pt idx="421">
                  <c:v>-79</c:v>
                </c:pt>
                <c:pt idx="422">
                  <c:v>-79</c:v>
                </c:pt>
                <c:pt idx="423">
                  <c:v>-79</c:v>
                </c:pt>
                <c:pt idx="424">
                  <c:v>-79</c:v>
                </c:pt>
                <c:pt idx="425">
                  <c:v>-79</c:v>
                </c:pt>
                <c:pt idx="426">
                  <c:v>-79</c:v>
                </c:pt>
                <c:pt idx="427">
                  <c:v>-79</c:v>
                </c:pt>
                <c:pt idx="428">
                  <c:v>-79</c:v>
                </c:pt>
                <c:pt idx="429">
                  <c:v>-79</c:v>
                </c:pt>
                <c:pt idx="430">
                  <c:v>-79</c:v>
                </c:pt>
                <c:pt idx="431">
                  <c:v>-79</c:v>
                </c:pt>
                <c:pt idx="432">
                  <c:v>-79</c:v>
                </c:pt>
                <c:pt idx="433">
                  <c:v>-79</c:v>
                </c:pt>
                <c:pt idx="434">
                  <c:v>-79</c:v>
                </c:pt>
                <c:pt idx="435">
                  <c:v>-79</c:v>
                </c:pt>
                <c:pt idx="436">
                  <c:v>-79</c:v>
                </c:pt>
                <c:pt idx="437">
                  <c:v>-79</c:v>
                </c:pt>
                <c:pt idx="438">
                  <c:v>-79</c:v>
                </c:pt>
                <c:pt idx="439">
                  <c:v>-79</c:v>
                </c:pt>
                <c:pt idx="440">
                  <c:v>-79</c:v>
                </c:pt>
                <c:pt idx="441">
                  <c:v>-79</c:v>
                </c:pt>
                <c:pt idx="442">
                  <c:v>-79</c:v>
                </c:pt>
                <c:pt idx="443">
                  <c:v>-79</c:v>
                </c:pt>
                <c:pt idx="444">
                  <c:v>-79</c:v>
                </c:pt>
                <c:pt idx="445">
                  <c:v>-79</c:v>
                </c:pt>
                <c:pt idx="446">
                  <c:v>-79</c:v>
                </c:pt>
                <c:pt idx="447">
                  <c:v>-79</c:v>
                </c:pt>
                <c:pt idx="448">
                  <c:v>-79</c:v>
                </c:pt>
                <c:pt idx="449">
                  <c:v>-79</c:v>
                </c:pt>
                <c:pt idx="450">
                  <c:v>-79</c:v>
                </c:pt>
                <c:pt idx="451">
                  <c:v>-79</c:v>
                </c:pt>
                <c:pt idx="452">
                  <c:v>-79</c:v>
                </c:pt>
                <c:pt idx="453">
                  <c:v>-79</c:v>
                </c:pt>
                <c:pt idx="454">
                  <c:v>-79</c:v>
                </c:pt>
                <c:pt idx="455">
                  <c:v>-79</c:v>
                </c:pt>
                <c:pt idx="456">
                  <c:v>-79</c:v>
                </c:pt>
                <c:pt idx="457">
                  <c:v>-79</c:v>
                </c:pt>
                <c:pt idx="458">
                  <c:v>-79</c:v>
                </c:pt>
                <c:pt idx="459">
                  <c:v>-79</c:v>
                </c:pt>
                <c:pt idx="460">
                  <c:v>-79</c:v>
                </c:pt>
                <c:pt idx="461">
                  <c:v>-79</c:v>
                </c:pt>
                <c:pt idx="462">
                  <c:v>-79</c:v>
                </c:pt>
                <c:pt idx="463">
                  <c:v>-79</c:v>
                </c:pt>
                <c:pt idx="464">
                  <c:v>-79</c:v>
                </c:pt>
                <c:pt idx="465">
                  <c:v>-79</c:v>
                </c:pt>
                <c:pt idx="466">
                  <c:v>-79</c:v>
                </c:pt>
                <c:pt idx="467">
                  <c:v>-79</c:v>
                </c:pt>
                <c:pt idx="468">
                  <c:v>-79</c:v>
                </c:pt>
                <c:pt idx="469">
                  <c:v>-79</c:v>
                </c:pt>
                <c:pt idx="470">
                  <c:v>-79</c:v>
                </c:pt>
                <c:pt idx="471">
                  <c:v>-79</c:v>
                </c:pt>
                <c:pt idx="472">
                  <c:v>-79</c:v>
                </c:pt>
                <c:pt idx="473">
                  <c:v>-79</c:v>
                </c:pt>
                <c:pt idx="474">
                  <c:v>-79</c:v>
                </c:pt>
                <c:pt idx="475">
                  <c:v>-79</c:v>
                </c:pt>
                <c:pt idx="476">
                  <c:v>-79</c:v>
                </c:pt>
                <c:pt idx="477">
                  <c:v>-79</c:v>
                </c:pt>
                <c:pt idx="478">
                  <c:v>-79</c:v>
                </c:pt>
                <c:pt idx="479">
                  <c:v>-79</c:v>
                </c:pt>
                <c:pt idx="480">
                  <c:v>-79</c:v>
                </c:pt>
                <c:pt idx="481">
                  <c:v>-79</c:v>
                </c:pt>
                <c:pt idx="482">
                  <c:v>-79</c:v>
                </c:pt>
                <c:pt idx="483">
                  <c:v>-79</c:v>
                </c:pt>
                <c:pt idx="484">
                  <c:v>-79</c:v>
                </c:pt>
                <c:pt idx="485">
                  <c:v>-79</c:v>
                </c:pt>
                <c:pt idx="486">
                  <c:v>-79</c:v>
                </c:pt>
                <c:pt idx="487">
                  <c:v>-79</c:v>
                </c:pt>
                <c:pt idx="488">
                  <c:v>-79</c:v>
                </c:pt>
                <c:pt idx="489">
                  <c:v>-79</c:v>
                </c:pt>
                <c:pt idx="490">
                  <c:v>-79</c:v>
                </c:pt>
                <c:pt idx="491">
                  <c:v>-79</c:v>
                </c:pt>
                <c:pt idx="492">
                  <c:v>-79</c:v>
                </c:pt>
                <c:pt idx="493">
                  <c:v>-79</c:v>
                </c:pt>
                <c:pt idx="494">
                  <c:v>-79</c:v>
                </c:pt>
                <c:pt idx="495">
                  <c:v>-79</c:v>
                </c:pt>
                <c:pt idx="496">
                  <c:v>-79</c:v>
                </c:pt>
                <c:pt idx="497">
                  <c:v>-79</c:v>
                </c:pt>
                <c:pt idx="498">
                  <c:v>-79</c:v>
                </c:pt>
                <c:pt idx="499">
                  <c:v>-79</c:v>
                </c:pt>
                <c:pt idx="500">
                  <c:v>-79</c:v>
                </c:pt>
                <c:pt idx="501">
                  <c:v>-79</c:v>
                </c:pt>
                <c:pt idx="502">
                  <c:v>-79</c:v>
                </c:pt>
                <c:pt idx="503">
                  <c:v>-79</c:v>
                </c:pt>
                <c:pt idx="504">
                  <c:v>-79</c:v>
                </c:pt>
                <c:pt idx="505">
                  <c:v>-79</c:v>
                </c:pt>
                <c:pt idx="506">
                  <c:v>-79</c:v>
                </c:pt>
                <c:pt idx="507">
                  <c:v>-79</c:v>
                </c:pt>
                <c:pt idx="508">
                  <c:v>-79</c:v>
                </c:pt>
                <c:pt idx="509">
                  <c:v>-79</c:v>
                </c:pt>
                <c:pt idx="510">
                  <c:v>-79</c:v>
                </c:pt>
                <c:pt idx="511">
                  <c:v>-79</c:v>
                </c:pt>
                <c:pt idx="512">
                  <c:v>-79</c:v>
                </c:pt>
                <c:pt idx="513">
                  <c:v>-79</c:v>
                </c:pt>
                <c:pt idx="514">
                  <c:v>-79</c:v>
                </c:pt>
                <c:pt idx="515">
                  <c:v>-79</c:v>
                </c:pt>
                <c:pt idx="516">
                  <c:v>-79</c:v>
                </c:pt>
                <c:pt idx="517">
                  <c:v>-79</c:v>
                </c:pt>
                <c:pt idx="518">
                  <c:v>-79</c:v>
                </c:pt>
                <c:pt idx="519">
                  <c:v>-79</c:v>
                </c:pt>
                <c:pt idx="520">
                  <c:v>-79</c:v>
                </c:pt>
                <c:pt idx="521">
                  <c:v>-79</c:v>
                </c:pt>
                <c:pt idx="522">
                  <c:v>-79</c:v>
                </c:pt>
                <c:pt idx="523">
                  <c:v>-79</c:v>
                </c:pt>
                <c:pt idx="524">
                  <c:v>-79</c:v>
                </c:pt>
                <c:pt idx="525">
                  <c:v>-79</c:v>
                </c:pt>
                <c:pt idx="526">
                  <c:v>-79</c:v>
                </c:pt>
                <c:pt idx="527">
                  <c:v>-79</c:v>
                </c:pt>
                <c:pt idx="528">
                  <c:v>-79</c:v>
                </c:pt>
                <c:pt idx="529">
                  <c:v>-79</c:v>
                </c:pt>
                <c:pt idx="530">
                  <c:v>-79</c:v>
                </c:pt>
                <c:pt idx="531">
                  <c:v>-79</c:v>
                </c:pt>
                <c:pt idx="532">
                  <c:v>-79</c:v>
                </c:pt>
                <c:pt idx="533">
                  <c:v>-79</c:v>
                </c:pt>
                <c:pt idx="534">
                  <c:v>-79</c:v>
                </c:pt>
                <c:pt idx="535">
                  <c:v>-79</c:v>
                </c:pt>
                <c:pt idx="536">
                  <c:v>-79</c:v>
                </c:pt>
                <c:pt idx="537">
                  <c:v>-78</c:v>
                </c:pt>
                <c:pt idx="538">
                  <c:v>-78</c:v>
                </c:pt>
                <c:pt idx="539">
                  <c:v>-78</c:v>
                </c:pt>
                <c:pt idx="540">
                  <c:v>-78</c:v>
                </c:pt>
                <c:pt idx="541">
                  <c:v>-78</c:v>
                </c:pt>
                <c:pt idx="542">
                  <c:v>-78</c:v>
                </c:pt>
                <c:pt idx="543">
                  <c:v>-78</c:v>
                </c:pt>
                <c:pt idx="544">
                  <c:v>-78</c:v>
                </c:pt>
                <c:pt idx="545">
                  <c:v>-78</c:v>
                </c:pt>
                <c:pt idx="546">
                  <c:v>-78</c:v>
                </c:pt>
                <c:pt idx="547">
                  <c:v>-78</c:v>
                </c:pt>
                <c:pt idx="548">
                  <c:v>-78</c:v>
                </c:pt>
                <c:pt idx="549">
                  <c:v>-78</c:v>
                </c:pt>
                <c:pt idx="550">
                  <c:v>-78</c:v>
                </c:pt>
                <c:pt idx="551">
                  <c:v>-78</c:v>
                </c:pt>
                <c:pt idx="552">
                  <c:v>-78</c:v>
                </c:pt>
                <c:pt idx="553">
                  <c:v>-78</c:v>
                </c:pt>
                <c:pt idx="554">
                  <c:v>-78</c:v>
                </c:pt>
                <c:pt idx="555">
                  <c:v>-78</c:v>
                </c:pt>
                <c:pt idx="556">
                  <c:v>-78</c:v>
                </c:pt>
                <c:pt idx="557">
                  <c:v>-77</c:v>
                </c:pt>
                <c:pt idx="558">
                  <c:v>-77</c:v>
                </c:pt>
                <c:pt idx="559">
                  <c:v>-77</c:v>
                </c:pt>
                <c:pt idx="560">
                  <c:v>-77</c:v>
                </c:pt>
                <c:pt idx="561">
                  <c:v>-77</c:v>
                </c:pt>
                <c:pt idx="562">
                  <c:v>-77</c:v>
                </c:pt>
                <c:pt idx="563">
                  <c:v>-77</c:v>
                </c:pt>
                <c:pt idx="564">
                  <c:v>-76</c:v>
                </c:pt>
                <c:pt idx="565">
                  <c:v>-76</c:v>
                </c:pt>
                <c:pt idx="566">
                  <c:v>-76</c:v>
                </c:pt>
                <c:pt idx="567">
                  <c:v>-76</c:v>
                </c:pt>
                <c:pt idx="568">
                  <c:v>-75</c:v>
                </c:pt>
                <c:pt idx="569">
                  <c:v>-75</c:v>
                </c:pt>
                <c:pt idx="570">
                  <c:v>-75</c:v>
                </c:pt>
                <c:pt idx="571">
                  <c:v>-75</c:v>
                </c:pt>
                <c:pt idx="572">
                  <c:v>-75</c:v>
                </c:pt>
                <c:pt idx="573">
                  <c:v>-75</c:v>
                </c:pt>
                <c:pt idx="574">
                  <c:v>-75</c:v>
                </c:pt>
                <c:pt idx="575">
                  <c:v>-75</c:v>
                </c:pt>
                <c:pt idx="576">
                  <c:v>-75</c:v>
                </c:pt>
                <c:pt idx="577">
                  <c:v>-75</c:v>
                </c:pt>
                <c:pt idx="578">
                  <c:v>-75</c:v>
                </c:pt>
                <c:pt idx="579">
                  <c:v>-75</c:v>
                </c:pt>
                <c:pt idx="580">
                  <c:v>-75</c:v>
                </c:pt>
                <c:pt idx="581">
                  <c:v>-74</c:v>
                </c:pt>
                <c:pt idx="582">
                  <c:v>-74</c:v>
                </c:pt>
                <c:pt idx="583">
                  <c:v>-74</c:v>
                </c:pt>
                <c:pt idx="584">
                  <c:v>-74</c:v>
                </c:pt>
                <c:pt idx="585">
                  <c:v>-74</c:v>
                </c:pt>
                <c:pt idx="586">
                  <c:v>-74</c:v>
                </c:pt>
                <c:pt idx="587">
                  <c:v>-74</c:v>
                </c:pt>
                <c:pt idx="588">
                  <c:v>-74</c:v>
                </c:pt>
                <c:pt idx="589">
                  <c:v>-74</c:v>
                </c:pt>
                <c:pt idx="590">
                  <c:v>-74</c:v>
                </c:pt>
                <c:pt idx="591">
                  <c:v>-73</c:v>
                </c:pt>
                <c:pt idx="592">
                  <c:v>-73</c:v>
                </c:pt>
                <c:pt idx="593">
                  <c:v>-73</c:v>
                </c:pt>
                <c:pt idx="594">
                  <c:v>-73</c:v>
                </c:pt>
                <c:pt idx="595">
                  <c:v>-73</c:v>
                </c:pt>
                <c:pt idx="596">
                  <c:v>-73</c:v>
                </c:pt>
                <c:pt idx="597">
                  <c:v>-73</c:v>
                </c:pt>
                <c:pt idx="598">
                  <c:v>-72</c:v>
                </c:pt>
                <c:pt idx="599">
                  <c:v>-72</c:v>
                </c:pt>
                <c:pt idx="600">
                  <c:v>-72</c:v>
                </c:pt>
                <c:pt idx="601">
                  <c:v>-72</c:v>
                </c:pt>
                <c:pt idx="602">
                  <c:v>-72</c:v>
                </c:pt>
                <c:pt idx="603">
                  <c:v>-71</c:v>
                </c:pt>
                <c:pt idx="604">
                  <c:v>-71</c:v>
                </c:pt>
                <c:pt idx="605">
                  <c:v>-71</c:v>
                </c:pt>
                <c:pt idx="606">
                  <c:v>-71</c:v>
                </c:pt>
                <c:pt idx="607">
                  <c:v>-71</c:v>
                </c:pt>
                <c:pt idx="608">
                  <c:v>-70</c:v>
                </c:pt>
                <c:pt idx="609">
                  <c:v>-70</c:v>
                </c:pt>
                <c:pt idx="610">
                  <c:v>-70</c:v>
                </c:pt>
                <c:pt idx="611">
                  <c:v>-70</c:v>
                </c:pt>
                <c:pt idx="612">
                  <c:v>-69</c:v>
                </c:pt>
                <c:pt idx="613">
                  <c:v>-69</c:v>
                </c:pt>
                <c:pt idx="614">
                  <c:v>-69</c:v>
                </c:pt>
                <c:pt idx="615">
                  <c:v>-68</c:v>
                </c:pt>
                <c:pt idx="616">
                  <c:v>-68</c:v>
                </c:pt>
                <c:pt idx="617">
                  <c:v>-67</c:v>
                </c:pt>
                <c:pt idx="618">
                  <c:v>-66</c:v>
                </c:pt>
                <c:pt idx="619">
                  <c:v>-66</c:v>
                </c:pt>
                <c:pt idx="620">
                  <c:v>-66</c:v>
                </c:pt>
                <c:pt idx="621">
                  <c:v>-65</c:v>
                </c:pt>
                <c:pt idx="622">
                  <c:v>-65</c:v>
                </c:pt>
                <c:pt idx="623">
                  <c:v>-64</c:v>
                </c:pt>
                <c:pt idx="624">
                  <c:v>-64</c:v>
                </c:pt>
                <c:pt idx="625">
                  <c:v>-63</c:v>
                </c:pt>
                <c:pt idx="626">
                  <c:v>-63</c:v>
                </c:pt>
                <c:pt idx="627">
                  <c:v>-62</c:v>
                </c:pt>
                <c:pt idx="628">
                  <c:v>-62</c:v>
                </c:pt>
                <c:pt idx="629">
                  <c:v>-61</c:v>
                </c:pt>
                <c:pt idx="630">
                  <c:v>-61</c:v>
                </c:pt>
                <c:pt idx="631">
                  <c:v>-60</c:v>
                </c:pt>
                <c:pt idx="632">
                  <c:v>-60</c:v>
                </c:pt>
                <c:pt idx="633">
                  <c:v>-59</c:v>
                </c:pt>
                <c:pt idx="634">
                  <c:v>-59</c:v>
                </c:pt>
                <c:pt idx="635">
                  <c:v>-58</c:v>
                </c:pt>
                <c:pt idx="636">
                  <c:v>-58</c:v>
                </c:pt>
                <c:pt idx="637">
                  <c:v>-57</c:v>
                </c:pt>
                <c:pt idx="638">
                  <c:v>-57</c:v>
                </c:pt>
                <c:pt idx="639">
                  <c:v>-56</c:v>
                </c:pt>
                <c:pt idx="640">
                  <c:v>-56</c:v>
                </c:pt>
                <c:pt idx="641">
                  <c:v>-54</c:v>
                </c:pt>
                <c:pt idx="642">
                  <c:v>-54</c:v>
                </c:pt>
                <c:pt idx="643">
                  <c:v>-53</c:v>
                </c:pt>
                <c:pt idx="644">
                  <c:v>-53</c:v>
                </c:pt>
                <c:pt idx="645">
                  <c:v>-52</c:v>
                </c:pt>
                <c:pt idx="646">
                  <c:v>-52</c:v>
                </c:pt>
                <c:pt idx="647">
                  <c:v>-52</c:v>
                </c:pt>
                <c:pt idx="648">
                  <c:v>-51</c:v>
                </c:pt>
                <c:pt idx="649">
                  <c:v>-51</c:v>
                </c:pt>
                <c:pt idx="650">
                  <c:v>-50</c:v>
                </c:pt>
                <c:pt idx="651">
                  <c:v>-50</c:v>
                </c:pt>
                <c:pt idx="652">
                  <c:v>-50</c:v>
                </c:pt>
                <c:pt idx="653">
                  <c:v>-49</c:v>
                </c:pt>
                <c:pt idx="654">
                  <c:v>-49</c:v>
                </c:pt>
                <c:pt idx="655">
                  <c:v>-49</c:v>
                </c:pt>
                <c:pt idx="656">
                  <c:v>-49</c:v>
                </c:pt>
                <c:pt idx="657">
                  <c:v>-49</c:v>
                </c:pt>
                <c:pt idx="658">
                  <c:v>-49</c:v>
                </c:pt>
                <c:pt idx="659">
                  <c:v>-49</c:v>
                </c:pt>
                <c:pt idx="660">
                  <c:v>-49</c:v>
                </c:pt>
                <c:pt idx="661">
                  <c:v>-49</c:v>
                </c:pt>
                <c:pt idx="662">
                  <c:v>-49</c:v>
                </c:pt>
                <c:pt idx="663">
                  <c:v>-49</c:v>
                </c:pt>
                <c:pt idx="664">
                  <c:v>-49</c:v>
                </c:pt>
                <c:pt idx="665">
                  <c:v>-50</c:v>
                </c:pt>
                <c:pt idx="666">
                  <c:v>-50</c:v>
                </c:pt>
                <c:pt idx="667">
                  <c:v>-51</c:v>
                </c:pt>
                <c:pt idx="668">
                  <c:v>-51</c:v>
                </c:pt>
                <c:pt idx="669">
                  <c:v>-51</c:v>
                </c:pt>
                <c:pt idx="670">
                  <c:v>-52</c:v>
                </c:pt>
                <c:pt idx="671">
                  <c:v>-52</c:v>
                </c:pt>
                <c:pt idx="672">
                  <c:v>-52</c:v>
                </c:pt>
                <c:pt idx="673">
                  <c:v>-53</c:v>
                </c:pt>
                <c:pt idx="674">
                  <c:v>-53</c:v>
                </c:pt>
                <c:pt idx="675">
                  <c:v>-53</c:v>
                </c:pt>
                <c:pt idx="676">
                  <c:v>-53</c:v>
                </c:pt>
                <c:pt idx="677">
                  <c:v>-54</c:v>
                </c:pt>
                <c:pt idx="678">
                  <c:v>-54</c:v>
                </c:pt>
                <c:pt idx="679">
                  <c:v>-54</c:v>
                </c:pt>
                <c:pt idx="680">
                  <c:v>-54</c:v>
                </c:pt>
                <c:pt idx="681">
                  <c:v>-54</c:v>
                </c:pt>
                <c:pt idx="682">
                  <c:v>-54</c:v>
                </c:pt>
                <c:pt idx="683">
                  <c:v>-54</c:v>
                </c:pt>
                <c:pt idx="684">
                  <c:v>-55</c:v>
                </c:pt>
                <c:pt idx="685">
                  <c:v>-55</c:v>
                </c:pt>
                <c:pt idx="686">
                  <c:v>-55</c:v>
                </c:pt>
                <c:pt idx="687">
                  <c:v>-56</c:v>
                </c:pt>
                <c:pt idx="688">
                  <c:v>-57</c:v>
                </c:pt>
                <c:pt idx="689">
                  <c:v>-57</c:v>
                </c:pt>
                <c:pt idx="690">
                  <c:v>-57</c:v>
                </c:pt>
                <c:pt idx="691">
                  <c:v>-58</c:v>
                </c:pt>
                <c:pt idx="692">
                  <c:v>-58</c:v>
                </c:pt>
                <c:pt idx="693">
                  <c:v>-59</c:v>
                </c:pt>
                <c:pt idx="694">
                  <c:v>-60</c:v>
                </c:pt>
                <c:pt idx="695">
                  <c:v>-60</c:v>
                </c:pt>
                <c:pt idx="696">
                  <c:v>-61</c:v>
                </c:pt>
                <c:pt idx="697">
                  <c:v>-61</c:v>
                </c:pt>
                <c:pt idx="698">
                  <c:v>-62</c:v>
                </c:pt>
                <c:pt idx="699">
                  <c:v>-63</c:v>
                </c:pt>
                <c:pt idx="700">
                  <c:v>-63</c:v>
                </c:pt>
                <c:pt idx="701">
                  <c:v>-64</c:v>
                </c:pt>
                <c:pt idx="702">
                  <c:v>-65</c:v>
                </c:pt>
                <c:pt idx="703">
                  <c:v>-65</c:v>
                </c:pt>
                <c:pt idx="704">
                  <c:v>-66</c:v>
                </c:pt>
                <c:pt idx="705">
                  <c:v>-67</c:v>
                </c:pt>
                <c:pt idx="706">
                  <c:v>-68</c:v>
                </c:pt>
                <c:pt idx="707">
                  <c:v>-69</c:v>
                </c:pt>
                <c:pt idx="708">
                  <c:v>-69</c:v>
                </c:pt>
                <c:pt idx="709">
                  <c:v>-70</c:v>
                </c:pt>
                <c:pt idx="710">
                  <c:v>-71</c:v>
                </c:pt>
                <c:pt idx="711">
                  <c:v>-72</c:v>
                </c:pt>
                <c:pt idx="712">
                  <c:v>-74</c:v>
                </c:pt>
                <c:pt idx="713">
                  <c:v>-75</c:v>
                </c:pt>
                <c:pt idx="714">
                  <c:v>-76</c:v>
                </c:pt>
                <c:pt idx="715">
                  <c:v>-77</c:v>
                </c:pt>
                <c:pt idx="716">
                  <c:v>-78</c:v>
                </c:pt>
                <c:pt idx="717">
                  <c:v>-80</c:v>
                </c:pt>
                <c:pt idx="718">
                  <c:v>-81</c:v>
                </c:pt>
                <c:pt idx="719">
                  <c:v>-82</c:v>
                </c:pt>
                <c:pt idx="720">
                  <c:v>-82</c:v>
                </c:pt>
                <c:pt idx="721">
                  <c:v>-83</c:v>
                </c:pt>
                <c:pt idx="722">
                  <c:v>-84</c:v>
                </c:pt>
                <c:pt idx="723">
                  <c:v>-85</c:v>
                </c:pt>
                <c:pt idx="724">
                  <c:v>-86</c:v>
                </c:pt>
                <c:pt idx="725">
                  <c:v>-87</c:v>
                </c:pt>
                <c:pt idx="726">
                  <c:v>-88</c:v>
                </c:pt>
                <c:pt idx="727">
                  <c:v>-89</c:v>
                </c:pt>
                <c:pt idx="728">
                  <c:v>-90</c:v>
                </c:pt>
                <c:pt idx="729">
                  <c:v>-91</c:v>
                </c:pt>
                <c:pt idx="730">
                  <c:v>-92</c:v>
                </c:pt>
                <c:pt idx="731">
                  <c:v>-93</c:v>
                </c:pt>
                <c:pt idx="732">
                  <c:v>-94</c:v>
                </c:pt>
                <c:pt idx="733">
                  <c:v>-95</c:v>
                </c:pt>
                <c:pt idx="734">
                  <c:v>-97</c:v>
                </c:pt>
                <c:pt idx="735">
                  <c:v>-98</c:v>
                </c:pt>
                <c:pt idx="736">
                  <c:v>-103</c:v>
                </c:pt>
                <c:pt idx="737">
                  <c:v>-105</c:v>
                </c:pt>
                <c:pt idx="738">
                  <c:v>-106</c:v>
                </c:pt>
                <c:pt idx="739">
                  <c:v>-108</c:v>
                </c:pt>
                <c:pt idx="740">
                  <c:v>-110</c:v>
                </c:pt>
                <c:pt idx="741">
                  <c:v>-111</c:v>
                </c:pt>
                <c:pt idx="742">
                  <c:v>-112</c:v>
                </c:pt>
                <c:pt idx="743">
                  <c:v>-113</c:v>
                </c:pt>
                <c:pt idx="744">
                  <c:v>-115</c:v>
                </c:pt>
                <c:pt idx="745">
                  <c:v>-115</c:v>
                </c:pt>
                <c:pt idx="746">
                  <c:v>-116</c:v>
                </c:pt>
                <c:pt idx="747">
                  <c:v>-117</c:v>
                </c:pt>
                <c:pt idx="748">
                  <c:v>-118</c:v>
                </c:pt>
                <c:pt idx="749">
                  <c:v>-119</c:v>
                </c:pt>
                <c:pt idx="750">
                  <c:v>-120</c:v>
                </c:pt>
                <c:pt idx="751">
                  <c:v>-120</c:v>
                </c:pt>
                <c:pt idx="752">
                  <c:v>-121</c:v>
                </c:pt>
                <c:pt idx="753">
                  <c:v>-122</c:v>
                </c:pt>
                <c:pt idx="754">
                  <c:v>-123</c:v>
                </c:pt>
                <c:pt idx="755">
                  <c:v>-124</c:v>
                </c:pt>
                <c:pt idx="756">
                  <c:v>-125</c:v>
                </c:pt>
                <c:pt idx="757">
                  <c:v>-125</c:v>
                </c:pt>
                <c:pt idx="758">
                  <c:v>-126</c:v>
                </c:pt>
                <c:pt idx="759">
                  <c:v>-126</c:v>
                </c:pt>
                <c:pt idx="760">
                  <c:v>-129</c:v>
                </c:pt>
                <c:pt idx="761">
                  <c:v>-129</c:v>
                </c:pt>
                <c:pt idx="762">
                  <c:v>-130</c:v>
                </c:pt>
                <c:pt idx="763">
                  <c:v>-131</c:v>
                </c:pt>
                <c:pt idx="764">
                  <c:v>-131</c:v>
                </c:pt>
                <c:pt idx="765">
                  <c:v>-132</c:v>
                </c:pt>
                <c:pt idx="766">
                  <c:v>-132</c:v>
                </c:pt>
                <c:pt idx="767">
                  <c:v>-133</c:v>
                </c:pt>
                <c:pt idx="768">
                  <c:v>-134</c:v>
                </c:pt>
                <c:pt idx="769">
                  <c:v>-135</c:v>
                </c:pt>
                <c:pt idx="770">
                  <c:v>-135</c:v>
                </c:pt>
                <c:pt idx="771">
                  <c:v>-136</c:v>
                </c:pt>
                <c:pt idx="772">
                  <c:v>-137</c:v>
                </c:pt>
                <c:pt idx="773">
                  <c:v>-137</c:v>
                </c:pt>
                <c:pt idx="774">
                  <c:v>-138</c:v>
                </c:pt>
                <c:pt idx="775">
                  <c:v>-138</c:v>
                </c:pt>
                <c:pt idx="776">
                  <c:v>-139</c:v>
                </c:pt>
                <c:pt idx="777">
                  <c:v>-139</c:v>
                </c:pt>
                <c:pt idx="778">
                  <c:v>-139</c:v>
                </c:pt>
                <c:pt idx="779">
                  <c:v>-139</c:v>
                </c:pt>
                <c:pt idx="780">
                  <c:v>-140</c:v>
                </c:pt>
                <c:pt idx="781">
                  <c:v>-140</c:v>
                </c:pt>
                <c:pt idx="782">
                  <c:v>-140</c:v>
                </c:pt>
                <c:pt idx="783">
                  <c:v>-140</c:v>
                </c:pt>
                <c:pt idx="784">
                  <c:v>-140</c:v>
                </c:pt>
                <c:pt idx="785">
                  <c:v>-140</c:v>
                </c:pt>
                <c:pt idx="786">
                  <c:v>-140</c:v>
                </c:pt>
                <c:pt idx="787">
                  <c:v>-140</c:v>
                </c:pt>
                <c:pt idx="788">
                  <c:v>-140</c:v>
                </c:pt>
                <c:pt idx="789">
                  <c:v>-140</c:v>
                </c:pt>
                <c:pt idx="790">
                  <c:v>-140</c:v>
                </c:pt>
                <c:pt idx="791">
                  <c:v>-140</c:v>
                </c:pt>
                <c:pt idx="792">
                  <c:v>-140</c:v>
                </c:pt>
                <c:pt idx="793">
                  <c:v>-139</c:v>
                </c:pt>
                <c:pt idx="794">
                  <c:v>-139</c:v>
                </c:pt>
                <c:pt idx="795">
                  <c:v>-139</c:v>
                </c:pt>
                <c:pt idx="796">
                  <c:v>-139</c:v>
                </c:pt>
                <c:pt idx="797">
                  <c:v>-138</c:v>
                </c:pt>
                <c:pt idx="798">
                  <c:v>-138</c:v>
                </c:pt>
                <c:pt idx="799">
                  <c:v>-138</c:v>
                </c:pt>
                <c:pt idx="800">
                  <c:v>-138</c:v>
                </c:pt>
                <c:pt idx="801">
                  <c:v>-137</c:v>
                </c:pt>
                <c:pt idx="802">
                  <c:v>-137</c:v>
                </c:pt>
                <c:pt idx="803">
                  <c:v>-137</c:v>
                </c:pt>
                <c:pt idx="804">
                  <c:v>-137</c:v>
                </c:pt>
                <c:pt idx="805">
                  <c:v>-136</c:v>
                </c:pt>
                <c:pt idx="806">
                  <c:v>-136</c:v>
                </c:pt>
                <c:pt idx="807">
                  <c:v>-137</c:v>
                </c:pt>
                <c:pt idx="808">
                  <c:v>-137</c:v>
                </c:pt>
                <c:pt idx="809">
                  <c:v>-137</c:v>
                </c:pt>
                <c:pt idx="810">
                  <c:v>-137</c:v>
                </c:pt>
                <c:pt idx="811">
                  <c:v>-137</c:v>
                </c:pt>
                <c:pt idx="812">
                  <c:v>-137</c:v>
                </c:pt>
                <c:pt idx="813">
                  <c:v>-137</c:v>
                </c:pt>
                <c:pt idx="814">
                  <c:v>-137</c:v>
                </c:pt>
                <c:pt idx="815">
                  <c:v>-137</c:v>
                </c:pt>
                <c:pt idx="816">
                  <c:v>-136</c:v>
                </c:pt>
                <c:pt idx="817">
                  <c:v>-136</c:v>
                </c:pt>
                <c:pt idx="818">
                  <c:v>-135</c:v>
                </c:pt>
                <c:pt idx="819">
                  <c:v>-135</c:v>
                </c:pt>
                <c:pt idx="820">
                  <c:v>-134</c:v>
                </c:pt>
                <c:pt idx="821">
                  <c:v>-134</c:v>
                </c:pt>
                <c:pt idx="822">
                  <c:v>-134</c:v>
                </c:pt>
                <c:pt idx="823">
                  <c:v>-134</c:v>
                </c:pt>
                <c:pt idx="824">
                  <c:v>-134</c:v>
                </c:pt>
                <c:pt idx="825">
                  <c:v>-133</c:v>
                </c:pt>
                <c:pt idx="826">
                  <c:v>-133</c:v>
                </c:pt>
                <c:pt idx="827">
                  <c:v>-133</c:v>
                </c:pt>
                <c:pt idx="828">
                  <c:v>-134</c:v>
                </c:pt>
                <c:pt idx="829">
                  <c:v>-134</c:v>
                </c:pt>
                <c:pt idx="830">
                  <c:v>-134</c:v>
                </c:pt>
                <c:pt idx="831">
                  <c:v>-134</c:v>
                </c:pt>
                <c:pt idx="832">
                  <c:v>-134</c:v>
                </c:pt>
                <c:pt idx="833">
                  <c:v>-134</c:v>
                </c:pt>
                <c:pt idx="834">
                  <c:v>-134</c:v>
                </c:pt>
                <c:pt idx="835">
                  <c:v>-135</c:v>
                </c:pt>
                <c:pt idx="836">
                  <c:v>-135</c:v>
                </c:pt>
                <c:pt idx="837">
                  <c:v>-135</c:v>
                </c:pt>
                <c:pt idx="838">
                  <c:v>-135</c:v>
                </c:pt>
                <c:pt idx="839">
                  <c:v>-136</c:v>
                </c:pt>
                <c:pt idx="840">
                  <c:v>-136</c:v>
                </c:pt>
                <c:pt idx="841">
                  <c:v>-136</c:v>
                </c:pt>
                <c:pt idx="842">
                  <c:v>-137</c:v>
                </c:pt>
                <c:pt idx="843">
                  <c:v>-137</c:v>
                </c:pt>
                <c:pt idx="844">
                  <c:v>-138</c:v>
                </c:pt>
                <c:pt idx="845">
                  <c:v>-138</c:v>
                </c:pt>
                <c:pt idx="846">
                  <c:v>-139</c:v>
                </c:pt>
                <c:pt idx="847">
                  <c:v>-139</c:v>
                </c:pt>
                <c:pt idx="848">
                  <c:v>-139</c:v>
                </c:pt>
                <c:pt idx="849">
                  <c:v>-140</c:v>
                </c:pt>
                <c:pt idx="850">
                  <c:v>-140</c:v>
                </c:pt>
                <c:pt idx="851">
                  <c:v>-140</c:v>
                </c:pt>
                <c:pt idx="852">
                  <c:v>-141</c:v>
                </c:pt>
                <c:pt idx="853">
                  <c:v>-141</c:v>
                </c:pt>
                <c:pt idx="854">
                  <c:v>-141</c:v>
                </c:pt>
                <c:pt idx="855">
                  <c:v>-142</c:v>
                </c:pt>
                <c:pt idx="856">
                  <c:v>-142</c:v>
                </c:pt>
                <c:pt idx="857">
                  <c:v>-142</c:v>
                </c:pt>
                <c:pt idx="858">
                  <c:v>-142</c:v>
                </c:pt>
                <c:pt idx="859">
                  <c:v>-142</c:v>
                </c:pt>
                <c:pt idx="860">
                  <c:v>-142</c:v>
                </c:pt>
                <c:pt idx="861">
                  <c:v>-142</c:v>
                </c:pt>
                <c:pt idx="862">
                  <c:v>-143</c:v>
                </c:pt>
                <c:pt idx="863">
                  <c:v>-143</c:v>
                </c:pt>
                <c:pt idx="864">
                  <c:v>-143</c:v>
                </c:pt>
                <c:pt idx="865">
                  <c:v>-144</c:v>
                </c:pt>
                <c:pt idx="866">
                  <c:v>-145</c:v>
                </c:pt>
                <c:pt idx="867">
                  <c:v>-145</c:v>
                </c:pt>
                <c:pt idx="868">
                  <c:v>-146</c:v>
                </c:pt>
                <c:pt idx="869">
                  <c:v>-146</c:v>
                </c:pt>
                <c:pt idx="870">
                  <c:v>-146</c:v>
                </c:pt>
                <c:pt idx="871">
                  <c:v>-142</c:v>
                </c:pt>
                <c:pt idx="872">
                  <c:v>-141</c:v>
                </c:pt>
                <c:pt idx="873">
                  <c:v>-141</c:v>
                </c:pt>
                <c:pt idx="874">
                  <c:v>-141</c:v>
                </c:pt>
                <c:pt idx="875">
                  <c:v>-141</c:v>
                </c:pt>
                <c:pt idx="876">
                  <c:v>-140</c:v>
                </c:pt>
                <c:pt idx="877">
                  <c:v>-140</c:v>
                </c:pt>
                <c:pt idx="878">
                  <c:v>-140</c:v>
                </c:pt>
                <c:pt idx="879">
                  <c:v>-139</c:v>
                </c:pt>
                <c:pt idx="880">
                  <c:v>-138</c:v>
                </c:pt>
                <c:pt idx="881">
                  <c:v>-138</c:v>
                </c:pt>
                <c:pt idx="882">
                  <c:v>-138</c:v>
                </c:pt>
                <c:pt idx="883">
                  <c:v>-138</c:v>
                </c:pt>
                <c:pt idx="884">
                  <c:v>-138</c:v>
                </c:pt>
                <c:pt idx="885">
                  <c:v>-138</c:v>
                </c:pt>
                <c:pt idx="886">
                  <c:v>-139</c:v>
                </c:pt>
                <c:pt idx="887">
                  <c:v>-139</c:v>
                </c:pt>
                <c:pt idx="888">
                  <c:v>-139</c:v>
                </c:pt>
                <c:pt idx="889">
                  <c:v>-139</c:v>
                </c:pt>
                <c:pt idx="890">
                  <c:v>-139</c:v>
                </c:pt>
                <c:pt idx="891">
                  <c:v>-139</c:v>
                </c:pt>
                <c:pt idx="892">
                  <c:v>-139</c:v>
                </c:pt>
                <c:pt idx="893">
                  <c:v>-139</c:v>
                </c:pt>
                <c:pt idx="894">
                  <c:v>-140</c:v>
                </c:pt>
                <c:pt idx="895">
                  <c:v>-140</c:v>
                </c:pt>
                <c:pt idx="896">
                  <c:v>-140</c:v>
                </c:pt>
                <c:pt idx="897">
                  <c:v>-142</c:v>
                </c:pt>
                <c:pt idx="898">
                  <c:v>-142</c:v>
                </c:pt>
                <c:pt idx="899">
                  <c:v>-143</c:v>
                </c:pt>
                <c:pt idx="900">
                  <c:v>-143</c:v>
                </c:pt>
                <c:pt idx="901">
                  <c:v>-143</c:v>
                </c:pt>
                <c:pt idx="902">
                  <c:v>-143</c:v>
                </c:pt>
                <c:pt idx="903">
                  <c:v>-142</c:v>
                </c:pt>
                <c:pt idx="904">
                  <c:v>-142</c:v>
                </c:pt>
                <c:pt idx="905">
                  <c:v>-142</c:v>
                </c:pt>
                <c:pt idx="906">
                  <c:v>-141</c:v>
                </c:pt>
                <c:pt idx="907">
                  <c:v>-141</c:v>
                </c:pt>
                <c:pt idx="908">
                  <c:v>-141</c:v>
                </c:pt>
                <c:pt idx="909">
                  <c:v>-140</c:v>
                </c:pt>
                <c:pt idx="910">
                  <c:v>-140</c:v>
                </c:pt>
                <c:pt idx="911">
                  <c:v>-139</c:v>
                </c:pt>
                <c:pt idx="912">
                  <c:v>-139</c:v>
                </c:pt>
                <c:pt idx="913">
                  <c:v>-138</c:v>
                </c:pt>
                <c:pt idx="914">
                  <c:v>-137</c:v>
                </c:pt>
                <c:pt idx="915">
                  <c:v>-137</c:v>
                </c:pt>
                <c:pt idx="916">
                  <c:v>-136</c:v>
                </c:pt>
                <c:pt idx="917">
                  <c:v>-136</c:v>
                </c:pt>
                <c:pt idx="918">
                  <c:v>-135</c:v>
                </c:pt>
                <c:pt idx="919">
                  <c:v>-135</c:v>
                </c:pt>
                <c:pt idx="920">
                  <c:v>-135</c:v>
                </c:pt>
                <c:pt idx="921">
                  <c:v>-135</c:v>
                </c:pt>
                <c:pt idx="922">
                  <c:v>-135</c:v>
                </c:pt>
                <c:pt idx="923">
                  <c:v>-133</c:v>
                </c:pt>
                <c:pt idx="924">
                  <c:v>-133</c:v>
                </c:pt>
                <c:pt idx="925">
                  <c:v>-133</c:v>
                </c:pt>
                <c:pt idx="926">
                  <c:v>-132</c:v>
                </c:pt>
                <c:pt idx="927">
                  <c:v>-132</c:v>
                </c:pt>
                <c:pt idx="928">
                  <c:v>-131</c:v>
                </c:pt>
                <c:pt idx="929">
                  <c:v>-130</c:v>
                </c:pt>
                <c:pt idx="930">
                  <c:v>-130</c:v>
                </c:pt>
                <c:pt idx="931">
                  <c:v>-129</c:v>
                </c:pt>
                <c:pt idx="932">
                  <c:v>-128</c:v>
                </c:pt>
                <c:pt idx="933">
                  <c:v>-128</c:v>
                </c:pt>
                <c:pt idx="934">
                  <c:v>-127</c:v>
                </c:pt>
                <c:pt idx="935">
                  <c:v>-127</c:v>
                </c:pt>
                <c:pt idx="936">
                  <c:v>-127</c:v>
                </c:pt>
                <c:pt idx="937">
                  <c:v>-127</c:v>
                </c:pt>
                <c:pt idx="938">
                  <c:v>-127</c:v>
                </c:pt>
                <c:pt idx="939">
                  <c:v>-126</c:v>
                </c:pt>
                <c:pt idx="940">
                  <c:v>-126</c:v>
                </c:pt>
                <c:pt idx="941">
                  <c:v>-126</c:v>
                </c:pt>
                <c:pt idx="942">
                  <c:v>-125</c:v>
                </c:pt>
                <c:pt idx="943">
                  <c:v>-125</c:v>
                </c:pt>
                <c:pt idx="944">
                  <c:v>-124</c:v>
                </c:pt>
                <c:pt idx="945">
                  <c:v>-124</c:v>
                </c:pt>
                <c:pt idx="946">
                  <c:v>-124</c:v>
                </c:pt>
                <c:pt idx="947">
                  <c:v>-123</c:v>
                </c:pt>
                <c:pt idx="948">
                  <c:v>-123</c:v>
                </c:pt>
                <c:pt idx="949">
                  <c:v>-123</c:v>
                </c:pt>
                <c:pt idx="950">
                  <c:v>-124</c:v>
                </c:pt>
                <c:pt idx="951">
                  <c:v>-124</c:v>
                </c:pt>
                <c:pt idx="952">
                  <c:v>-124</c:v>
                </c:pt>
                <c:pt idx="953">
                  <c:v>-124</c:v>
                </c:pt>
                <c:pt idx="954">
                  <c:v>-124</c:v>
                </c:pt>
                <c:pt idx="955">
                  <c:v>-124</c:v>
                </c:pt>
                <c:pt idx="956">
                  <c:v>-124</c:v>
                </c:pt>
                <c:pt idx="957">
                  <c:v>-124</c:v>
                </c:pt>
                <c:pt idx="958">
                  <c:v>-124</c:v>
                </c:pt>
                <c:pt idx="959">
                  <c:v>-124</c:v>
                </c:pt>
                <c:pt idx="960">
                  <c:v>-125</c:v>
                </c:pt>
                <c:pt idx="961">
                  <c:v>-125</c:v>
                </c:pt>
                <c:pt idx="962">
                  <c:v>-126</c:v>
                </c:pt>
                <c:pt idx="963">
                  <c:v>-127</c:v>
                </c:pt>
                <c:pt idx="964">
                  <c:v>-127</c:v>
                </c:pt>
                <c:pt idx="965">
                  <c:v>-128</c:v>
                </c:pt>
                <c:pt idx="966">
                  <c:v>-128</c:v>
                </c:pt>
                <c:pt idx="967">
                  <c:v>-128</c:v>
                </c:pt>
                <c:pt idx="968">
                  <c:v>-129</c:v>
                </c:pt>
                <c:pt idx="969">
                  <c:v>-129</c:v>
                </c:pt>
                <c:pt idx="970">
                  <c:v>-129</c:v>
                </c:pt>
                <c:pt idx="971">
                  <c:v>-130</c:v>
                </c:pt>
                <c:pt idx="972">
                  <c:v>-130</c:v>
                </c:pt>
                <c:pt idx="973">
                  <c:v>-130</c:v>
                </c:pt>
                <c:pt idx="974">
                  <c:v>-130</c:v>
                </c:pt>
                <c:pt idx="975">
                  <c:v>-131</c:v>
                </c:pt>
                <c:pt idx="976">
                  <c:v>-132</c:v>
                </c:pt>
                <c:pt idx="977">
                  <c:v>-132</c:v>
                </c:pt>
                <c:pt idx="978">
                  <c:v>-133</c:v>
                </c:pt>
                <c:pt idx="979">
                  <c:v>-133</c:v>
                </c:pt>
                <c:pt idx="980">
                  <c:v>-134</c:v>
                </c:pt>
                <c:pt idx="981">
                  <c:v>-135</c:v>
                </c:pt>
                <c:pt idx="982">
                  <c:v>-135</c:v>
                </c:pt>
                <c:pt idx="983">
                  <c:v>-136</c:v>
                </c:pt>
                <c:pt idx="984">
                  <c:v>-136</c:v>
                </c:pt>
                <c:pt idx="985">
                  <c:v>-136</c:v>
                </c:pt>
                <c:pt idx="986">
                  <c:v>-135</c:v>
                </c:pt>
                <c:pt idx="987">
                  <c:v>-134</c:v>
                </c:pt>
                <c:pt idx="988">
                  <c:v>-133</c:v>
                </c:pt>
                <c:pt idx="989">
                  <c:v>-133</c:v>
                </c:pt>
                <c:pt idx="990">
                  <c:v>-132</c:v>
                </c:pt>
                <c:pt idx="991">
                  <c:v>-132</c:v>
                </c:pt>
                <c:pt idx="992">
                  <c:v>-133</c:v>
                </c:pt>
                <c:pt idx="993">
                  <c:v>-132</c:v>
                </c:pt>
                <c:pt idx="994">
                  <c:v>-132</c:v>
                </c:pt>
                <c:pt idx="995">
                  <c:v>-132</c:v>
                </c:pt>
                <c:pt idx="996">
                  <c:v>-131</c:v>
                </c:pt>
                <c:pt idx="997">
                  <c:v>-131</c:v>
                </c:pt>
                <c:pt idx="998">
                  <c:v>-131</c:v>
                </c:pt>
                <c:pt idx="999">
                  <c:v>-133</c:v>
                </c:pt>
                <c:pt idx="1000">
                  <c:v>-134</c:v>
                </c:pt>
                <c:pt idx="1001">
                  <c:v>-135</c:v>
                </c:pt>
                <c:pt idx="1002">
                  <c:v>-136</c:v>
                </c:pt>
                <c:pt idx="1003">
                  <c:v>-136</c:v>
                </c:pt>
                <c:pt idx="1004">
                  <c:v>-137</c:v>
                </c:pt>
                <c:pt idx="1005">
                  <c:v>-137</c:v>
                </c:pt>
                <c:pt idx="1006">
                  <c:v>-137</c:v>
                </c:pt>
                <c:pt idx="1007">
                  <c:v>-138</c:v>
                </c:pt>
                <c:pt idx="1008">
                  <c:v>-138</c:v>
                </c:pt>
                <c:pt idx="1009">
                  <c:v>-139</c:v>
                </c:pt>
                <c:pt idx="1010">
                  <c:v>-139</c:v>
                </c:pt>
                <c:pt idx="1011">
                  <c:v>-139</c:v>
                </c:pt>
                <c:pt idx="1012">
                  <c:v>-139</c:v>
                </c:pt>
                <c:pt idx="1013">
                  <c:v>-140</c:v>
                </c:pt>
                <c:pt idx="1014">
                  <c:v>-139</c:v>
                </c:pt>
                <c:pt idx="1015">
                  <c:v>-139</c:v>
                </c:pt>
                <c:pt idx="1016">
                  <c:v>-139</c:v>
                </c:pt>
                <c:pt idx="1017">
                  <c:v>-138</c:v>
                </c:pt>
                <c:pt idx="1018">
                  <c:v>-138</c:v>
                </c:pt>
                <c:pt idx="1019">
                  <c:v>-137</c:v>
                </c:pt>
                <c:pt idx="1020">
                  <c:v>-137</c:v>
                </c:pt>
                <c:pt idx="1021">
                  <c:v>-136</c:v>
                </c:pt>
                <c:pt idx="1022">
                  <c:v>-136</c:v>
                </c:pt>
                <c:pt idx="1023">
                  <c:v>-134</c:v>
                </c:pt>
                <c:pt idx="1024">
                  <c:v>-134</c:v>
                </c:pt>
                <c:pt idx="1025">
                  <c:v>-133</c:v>
                </c:pt>
                <c:pt idx="1026">
                  <c:v>-132</c:v>
                </c:pt>
                <c:pt idx="1027">
                  <c:v>-131</c:v>
                </c:pt>
                <c:pt idx="1028">
                  <c:v>-131</c:v>
                </c:pt>
                <c:pt idx="1029">
                  <c:v>-130</c:v>
                </c:pt>
                <c:pt idx="1030">
                  <c:v>-130</c:v>
                </c:pt>
                <c:pt idx="1031">
                  <c:v>-129</c:v>
                </c:pt>
                <c:pt idx="1032">
                  <c:v>-129</c:v>
                </c:pt>
                <c:pt idx="1033">
                  <c:v>-129</c:v>
                </c:pt>
                <c:pt idx="1034">
                  <c:v>-128</c:v>
                </c:pt>
                <c:pt idx="1035">
                  <c:v>-128</c:v>
                </c:pt>
                <c:pt idx="1036">
                  <c:v>-127</c:v>
                </c:pt>
                <c:pt idx="1037">
                  <c:v>-127</c:v>
                </c:pt>
                <c:pt idx="1038">
                  <c:v>-126</c:v>
                </c:pt>
                <c:pt idx="1039">
                  <c:v>-126</c:v>
                </c:pt>
                <c:pt idx="1040">
                  <c:v>-126</c:v>
                </c:pt>
                <c:pt idx="1041">
                  <c:v>-125</c:v>
                </c:pt>
                <c:pt idx="1042">
                  <c:v>-124</c:v>
                </c:pt>
                <c:pt idx="1043">
                  <c:v>-124</c:v>
                </c:pt>
                <c:pt idx="1044">
                  <c:v>-124</c:v>
                </c:pt>
                <c:pt idx="1045">
                  <c:v>-124</c:v>
                </c:pt>
                <c:pt idx="1046">
                  <c:v>-124</c:v>
                </c:pt>
                <c:pt idx="1047">
                  <c:v>-123</c:v>
                </c:pt>
                <c:pt idx="1048">
                  <c:v>-122</c:v>
                </c:pt>
                <c:pt idx="1049">
                  <c:v>-121</c:v>
                </c:pt>
                <c:pt idx="1050">
                  <c:v>-120</c:v>
                </c:pt>
                <c:pt idx="1051">
                  <c:v>-119</c:v>
                </c:pt>
                <c:pt idx="1052">
                  <c:v>-118</c:v>
                </c:pt>
                <c:pt idx="1053">
                  <c:v>-118</c:v>
                </c:pt>
                <c:pt idx="1054">
                  <c:v>-117</c:v>
                </c:pt>
                <c:pt idx="1055">
                  <c:v>-117</c:v>
                </c:pt>
                <c:pt idx="1056">
                  <c:v>-116</c:v>
                </c:pt>
                <c:pt idx="1057">
                  <c:v>-116</c:v>
                </c:pt>
                <c:pt idx="1058">
                  <c:v>-116</c:v>
                </c:pt>
                <c:pt idx="1059">
                  <c:v>-115</c:v>
                </c:pt>
                <c:pt idx="1060">
                  <c:v>-115</c:v>
                </c:pt>
                <c:pt idx="1061">
                  <c:v>-115</c:v>
                </c:pt>
                <c:pt idx="1062">
                  <c:v>-115</c:v>
                </c:pt>
                <c:pt idx="1063">
                  <c:v>-115</c:v>
                </c:pt>
                <c:pt idx="1064">
                  <c:v>-114</c:v>
                </c:pt>
                <c:pt idx="1065">
                  <c:v>-114</c:v>
                </c:pt>
                <c:pt idx="1066">
                  <c:v>-114</c:v>
                </c:pt>
                <c:pt idx="1067">
                  <c:v>-114</c:v>
                </c:pt>
                <c:pt idx="1068">
                  <c:v>-114</c:v>
                </c:pt>
                <c:pt idx="1069">
                  <c:v>-114</c:v>
                </c:pt>
                <c:pt idx="1070">
                  <c:v>-114</c:v>
                </c:pt>
                <c:pt idx="1071">
                  <c:v>-115</c:v>
                </c:pt>
                <c:pt idx="1072">
                  <c:v>-116</c:v>
                </c:pt>
                <c:pt idx="1073">
                  <c:v>-116</c:v>
                </c:pt>
                <c:pt idx="1074">
                  <c:v>-116</c:v>
                </c:pt>
                <c:pt idx="1075">
                  <c:v>-116</c:v>
                </c:pt>
                <c:pt idx="1076">
                  <c:v>-116</c:v>
                </c:pt>
                <c:pt idx="1077">
                  <c:v>-116</c:v>
                </c:pt>
                <c:pt idx="1078">
                  <c:v>-116</c:v>
                </c:pt>
                <c:pt idx="1079">
                  <c:v>-117</c:v>
                </c:pt>
                <c:pt idx="1080">
                  <c:v>-117</c:v>
                </c:pt>
                <c:pt idx="1081">
                  <c:v>-117</c:v>
                </c:pt>
                <c:pt idx="1082">
                  <c:v>-117</c:v>
                </c:pt>
                <c:pt idx="1083">
                  <c:v>-117</c:v>
                </c:pt>
                <c:pt idx="1084">
                  <c:v>-118</c:v>
                </c:pt>
                <c:pt idx="1085">
                  <c:v>-118</c:v>
                </c:pt>
                <c:pt idx="1086">
                  <c:v>-118</c:v>
                </c:pt>
                <c:pt idx="1087">
                  <c:v>-118</c:v>
                </c:pt>
                <c:pt idx="1088">
                  <c:v>-119</c:v>
                </c:pt>
                <c:pt idx="1089">
                  <c:v>-119</c:v>
                </c:pt>
                <c:pt idx="1090">
                  <c:v>-119</c:v>
                </c:pt>
                <c:pt idx="1091">
                  <c:v>-119</c:v>
                </c:pt>
                <c:pt idx="1092">
                  <c:v>-120</c:v>
                </c:pt>
                <c:pt idx="1093">
                  <c:v>-120</c:v>
                </c:pt>
                <c:pt idx="1094">
                  <c:v>-120</c:v>
                </c:pt>
                <c:pt idx="1095">
                  <c:v>-120</c:v>
                </c:pt>
                <c:pt idx="1096">
                  <c:v>-119</c:v>
                </c:pt>
                <c:pt idx="1097">
                  <c:v>-118</c:v>
                </c:pt>
                <c:pt idx="1098">
                  <c:v>-117</c:v>
                </c:pt>
                <c:pt idx="1099">
                  <c:v>-116</c:v>
                </c:pt>
                <c:pt idx="1100">
                  <c:v>-115</c:v>
                </c:pt>
                <c:pt idx="1101">
                  <c:v>-115</c:v>
                </c:pt>
                <c:pt idx="1102">
                  <c:v>-114</c:v>
                </c:pt>
                <c:pt idx="1103">
                  <c:v>-114</c:v>
                </c:pt>
                <c:pt idx="1104">
                  <c:v>-114</c:v>
                </c:pt>
                <c:pt idx="1105">
                  <c:v>-114</c:v>
                </c:pt>
                <c:pt idx="1106">
                  <c:v>-114</c:v>
                </c:pt>
                <c:pt idx="1107">
                  <c:v>-114</c:v>
                </c:pt>
                <c:pt idx="1108">
                  <c:v>-114</c:v>
                </c:pt>
                <c:pt idx="1109">
                  <c:v>-113</c:v>
                </c:pt>
                <c:pt idx="1110">
                  <c:v>-113</c:v>
                </c:pt>
                <c:pt idx="1111">
                  <c:v>-112</c:v>
                </c:pt>
                <c:pt idx="1112">
                  <c:v>-112</c:v>
                </c:pt>
                <c:pt idx="1113">
                  <c:v>-111</c:v>
                </c:pt>
                <c:pt idx="1114">
                  <c:v>-111</c:v>
                </c:pt>
                <c:pt idx="1115">
                  <c:v>-111</c:v>
                </c:pt>
                <c:pt idx="1116">
                  <c:v>-112</c:v>
                </c:pt>
                <c:pt idx="1117">
                  <c:v>-112</c:v>
                </c:pt>
                <c:pt idx="1118">
                  <c:v>-112</c:v>
                </c:pt>
                <c:pt idx="1119">
                  <c:v>-112</c:v>
                </c:pt>
                <c:pt idx="1120">
                  <c:v>-113</c:v>
                </c:pt>
                <c:pt idx="1121">
                  <c:v>-113</c:v>
                </c:pt>
                <c:pt idx="1122">
                  <c:v>-113</c:v>
                </c:pt>
                <c:pt idx="1123">
                  <c:v>-113</c:v>
                </c:pt>
                <c:pt idx="1124">
                  <c:v>-113</c:v>
                </c:pt>
                <c:pt idx="1125">
                  <c:v>-112</c:v>
                </c:pt>
                <c:pt idx="1126">
                  <c:v>-112</c:v>
                </c:pt>
                <c:pt idx="1127">
                  <c:v>-112</c:v>
                </c:pt>
                <c:pt idx="1128">
                  <c:v>-111</c:v>
                </c:pt>
                <c:pt idx="1129">
                  <c:v>-111</c:v>
                </c:pt>
                <c:pt idx="1130">
                  <c:v>-111</c:v>
                </c:pt>
                <c:pt idx="1131">
                  <c:v>-110</c:v>
                </c:pt>
                <c:pt idx="1132">
                  <c:v>-109</c:v>
                </c:pt>
                <c:pt idx="1133">
                  <c:v>-108</c:v>
                </c:pt>
                <c:pt idx="1134">
                  <c:v>-107</c:v>
                </c:pt>
                <c:pt idx="1135">
                  <c:v>-107</c:v>
                </c:pt>
                <c:pt idx="1136">
                  <c:v>-106</c:v>
                </c:pt>
                <c:pt idx="1137">
                  <c:v>-105</c:v>
                </c:pt>
                <c:pt idx="1138">
                  <c:v>-104</c:v>
                </c:pt>
                <c:pt idx="1139">
                  <c:v>-102</c:v>
                </c:pt>
                <c:pt idx="1140">
                  <c:v>-101</c:v>
                </c:pt>
                <c:pt idx="1141">
                  <c:v>-100</c:v>
                </c:pt>
                <c:pt idx="1142">
                  <c:v>-97</c:v>
                </c:pt>
                <c:pt idx="1143">
                  <c:v>-96</c:v>
                </c:pt>
                <c:pt idx="1144">
                  <c:v>-95</c:v>
                </c:pt>
                <c:pt idx="1145">
                  <c:v>-94</c:v>
                </c:pt>
                <c:pt idx="1146">
                  <c:v>-93</c:v>
                </c:pt>
                <c:pt idx="1147">
                  <c:v>-92</c:v>
                </c:pt>
                <c:pt idx="1148">
                  <c:v>-91</c:v>
                </c:pt>
                <c:pt idx="1149">
                  <c:v>-90</c:v>
                </c:pt>
                <c:pt idx="1150">
                  <c:v>-89</c:v>
                </c:pt>
                <c:pt idx="1151">
                  <c:v>-88</c:v>
                </c:pt>
                <c:pt idx="1152">
                  <c:v>-87</c:v>
                </c:pt>
                <c:pt idx="1153">
                  <c:v>-86</c:v>
                </c:pt>
                <c:pt idx="1154">
                  <c:v>-84</c:v>
                </c:pt>
                <c:pt idx="1155">
                  <c:v>-83</c:v>
                </c:pt>
                <c:pt idx="1156">
                  <c:v>-82</c:v>
                </c:pt>
                <c:pt idx="1157">
                  <c:v>-81</c:v>
                </c:pt>
                <c:pt idx="1158">
                  <c:v>-80</c:v>
                </c:pt>
                <c:pt idx="1159">
                  <c:v>-79</c:v>
                </c:pt>
                <c:pt idx="1160">
                  <c:v>-78</c:v>
                </c:pt>
                <c:pt idx="1161">
                  <c:v>-76</c:v>
                </c:pt>
                <c:pt idx="1162">
                  <c:v>-75</c:v>
                </c:pt>
                <c:pt idx="1163">
                  <c:v>-74</c:v>
                </c:pt>
                <c:pt idx="1164">
                  <c:v>-73</c:v>
                </c:pt>
                <c:pt idx="1165">
                  <c:v>-72</c:v>
                </c:pt>
                <c:pt idx="1166">
                  <c:v>-70</c:v>
                </c:pt>
                <c:pt idx="1167">
                  <c:v>-69</c:v>
                </c:pt>
                <c:pt idx="1168">
                  <c:v>-68</c:v>
                </c:pt>
                <c:pt idx="1169">
                  <c:v>-66</c:v>
                </c:pt>
                <c:pt idx="1170">
                  <c:v>-65</c:v>
                </c:pt>
                <c:pt idx="1171">
                  <c:v>-63</c:v>
                </c:pt>
                <c:pt idx="1172">
                  <c:v>-62</c:v>
                </c:pt>
                <c:pt idx="1173">
                  <c:v>-61</c:v>
                </c:pt>
                <c:pt idx="1174">
                  <c:v>-60</c:v>
                </c:pt>
                <c:pt idx="1175">
                  <c:v>-59</c:v>
                </c:pt>
                <c:pt idx="1176">
                  <c:v>-58</c:v>
                </c:pt>
                <c:pt idx="1177">
                  <c:v>-56</c:v>
                </c:pt>
                <c:pt idx="1178">
                  <c:v>-55</c:v>
                </c:pt>
                <c:pt idx="1179">
                  <c:v>-54</c:v>
                </c:pt>
                <c:pt idx="1180">
                  <c:v>-53</c:v>
                </c:pt>
                <c:pt idx="1181">
                  <c:v>-51</c:v>
                </c:pt>
                <c:pt idx="1182">
                  <c:v>-50</c:v>
                </c:pt>
                <c:pt idx="1183">
                  <c:v>-49</c:v>
                </c:pt>
                <c:pt idx="1184">
                  <c:v>-47</c:v>
                </c:pt>
                <c:pt idx="1185">
                  <c:v>-46</c:v>
                </c:pt>
                <c:pt idx="1186">
                  <c:v>-45</c:v>
                </c:pt>
                <c:pt idx="1187">
                  <c:v>-43</c:v>
                </c:pt>
                <c:pt idx="1188">
                  <c:v>-42</c:v>
                </c:pt>
                <c:pt idx="1189">
                  <c:v>-41</c:v>
                </c:pt>
                <c:pt idx="1190">
                  <c:v>-37</c:v>
                </c:pt>
                <c:pt idx="1191">
                  <c:v>-36</c:v>
                </c:pt>
                <c:pt idx="1192">
                  <c:v>-35</c:v>
                </c:pt>
                <c:pt idx="1193">
                  <c:v>-34</c:v>
                </c:pt>
                <c:pt idx="1194">
                  <c:v>-33</c:v>
                </c:pt>
                <c:pt idx="1195">
                  <c:v>-32</c:v>
                </c:pt>
                <c:pt idx="1196">
                  <c:v>-31</c:v>
                </c:pt>
                <c:pt idx="1197">
                  <c:v>-30</c:v>
                </c:pt>
                <c:pt idx="1198">
                  <c:v>-29</c:v>
                </c:pt>
                <c:pt idx="1199">
                  <c:v>-28</c:v>
                </c:pt>
                <c:pt idx="1200">
                  <c:v>-27</c:v>
                </c:pt>
                <c:pt idx="1201">
                  <c:v>-26</c:v>
                </c:pt>
                <c:pt idx="1202">
                  <c:v>-25</c:v>
                </c:pt>
                <c:pt idx="1203">
                  <c:v>-24</c:v>
                </c:pt>
                <c:pt idx="1204">
                  <c:v>-23</c:v>
                </c:pt>
                <c:pt idx="1205">
                  <c:v>-22</c:v>
                </c:pt>
                <c:pt idx="1206">
                  <c:v>-21</c:v>
                </c:pt>
                <c:pt idx="1207">
                  <c:v>-21</c:v>
                </c:pt>
                <c:pt idx="1208">
                  <c:v>-20</c:v>
                </c:pt>
                <c:pt idx="1209">
                  <c:v>-19</c:v>
                </c:pt>
                <c:pt idx="1210">
                  <c:v>-18</c:v>
                </c:pt>
                <c:pt idx="1211">
                  <c:v>-17</c:v>
                </c:pt>
                <c:pt idx="1212">
                  <c:v>-16</c:v>
                </c:pt>
                <c:pt idx="1213">
                  <c:v>-14</c:v>
                </c:pt>
                <c:pt idx="1214">
                  <c:v>-13</c:v>
                </c:pt>
                <c:pt idx="1215">
                  <c:v>-13</c:v>
                </c:pt>
                <c:pt idx="1216">
                  <c:v>-12</c:v>
                </c:pt>
                <c:pt idx="1217">
                  <c:v>-12</c:v>
                </c:pt>
                <c:pt idx="1218">
                  <c:v>-11</c:v>
                </c:pt>
                <c:pt idx="1219">
                  <c:v>-11</c:v>
                </c:pt>
                <c:pt idx="1220">
                  <c:v>-11</c:v>
                </c:pt>
                <c:pt idx="1221">
                  <c:v>-11</c:v>
                </c:pt>
                <c:pt idx="1222">
                  <c:v>-11</c:v>
                </c:pt>
                <c:pt idx="1223">
                  <c:v>-11</c:v>
                </c:pt>
                <c:pt idx="1224">
                  <c:v>-11</c:v>
                </c:pt>
                <c:pt idx="1225">
                  <c:v>-10</c:v>
                </c:pt>
                <c:pt idx="1226">
                  <c:v>-10</c:v>
                </c:pt>
                <c:pt idx="1227">
                  <c:v>-10</c:v>
                </c:pt>
                <c:pt idx="1228">
                  <c:v>-10</c:v>
                </c:pt>
                <c:pt idx="1229">
                  <c:v>-10</c:v>
                </c:pt>
                <c:pt idx="1230">
                  <c:v>-10</c:v>
                </c:pt>
                <c:pt idx="1231">
                  <c:v>-10</c:v>
                </c:pt>
                <c:pt idx="1232">
                  <c:v>-9</c:v>
                </c:pt>
                <c:pt idx="1233">
                  <c:v>-9</c:v>
                </c:pt>
                <c:pt idx="1234">
                  <c:v>-8</c:v>
                </c:pt>
                <c:pt idx="1235">
                  <c:v>-8</c:v>
                </c:pt>
                <c:pt idx="1236">
                  <c:v>-8</c:v>
                </c:pt>
                <c:pt idx="1237">
                  <c:v>-6</c:v>
                </c:pt>
                <c:pt idx="1238">
                  <c:v>-6</c:v>
                </c:pt>
                <c:pt idx="1239">
                  <c:v>-6</c:v>
                </c:pt>
                <c:pt idx="1240">
                  <c:v>-6</c:v>
                </c:pt>
                <c:pt idx="1241">
                  <c:v>-6</c:v>
                </c:pt>
                <c:pt idx="1242">
                  <c:v>-6</c:v>
                </c:pt>
                <c:pt idx="1243">
                  <c:v>-6</c:v>
                </c:pt>
                <c:pt idx="1244">
                  <c:v>-6</c:v>
                </c:pt>
                <c:pt idx="1245">
                  <c:v>-6</c:v>
                </c:pt>
                <c:pt idx="1246">
                  <c:v>-6</c:v>
                </c:pt>
                <c:pt idx="1247">
                  <c:v>-6</c:v>
                </c:pt>
                <c:pt idx="1248">
                  <c:v>-6</c:v>
                </c:pt>
                <c:pt idx="1249">
                  <c:v>-5</c:v>
                </c:pt>
                <c:pt idx="1250">
                  <c:v>-5</c:v>
                </c:pt>
                <c:pt idx="1251">
                  <c:v>-4</c:v>
                </c:pt>
                <c:pt idx="1252">
                  <c:v>-3</c:v>
                </c:pt>
                <c:pt idx="1253">
                  <c:v>-2</c:v>
                </c:pt>
                <c:pt idx="1254">
                  <c:v>-2</c:v>
                </c:pt>
                <c:pt idx="1255">
                  <c:v>-1</c:v>
                </c:pt>
                <c:pt idx="1256">
                  <c:v>0</c:v>
                </c:pt>
                <c:pt idx="1257">
                  <c:v>0</c:v>
                </c:pt>
                <c:pt idx="1258">
                  <c:v>1</c:v>
                </c:pt>
                <c:pt idx="1259">
                  <c:v>1</c:v>
                </c:pt>
                <c:pt idx="1260">
                  <c:v>2</c:v>
                </c:pt>
                <c:pt idx="1261">
                  <c:v>5</c:v>
                </c:pt>
                <c:pt idx="1262">
                  <c:v>6</c:v>
                </c:pt>
                <c:pt idx="1263">
                  <c:v>7</c:v>
                </c:pt>
                <c:pt idx="1264">
                  <c:v>8</c:v>
                </c:pt>
                <c:pt idx="1265">
                  <c:v>9</c:v>
                </c:pt>
                <c:pt idx="1266">
                  <c:v>11</c:v>
                </c:pt>
                <c:pt idx="1267">
                  <c:v>12</c:v>
                </c:pt>
                <c:pt idx="1268">
                  <c:v>13</c:v>
                </c:pt>
                <c:pt idx="1269">
                  <c:v>15</c:v>
                </c:pt>
                <c:pt idx="1270">
                  <c:v>16</c:v>
                </c:pt>
                <c:pt idx="1271">
                  <c:v>17</c:v>
                </c:pt>
                <c:pt idx="1272">
                  <c:v>19</c:v>
                </c:pt>
                <c:pt idx="1273">
                  <c:v>20</c:v>
                </c:pt>
                <c:pt idx="1274">
                  <c:v>21</c:v>
                </c:pt>
                <c:pt idx="1275">
                  <c:v>22</c:v>
                </c:pt>
                <c:pt idx="1276">
                  <c:v>23</c:v>
                </c:pt>
                <c:pt idx="1277">
                  <c:v>24</c:v>
                </c:pt>
                <c:pt idx="1278">
                  <c:v>25</c:v>
                </c:pt>
                <c:pt idx="1279">
                  <c:v>26</c:v>
                </c:pt>
                <c:pt idx="1280">
                  <c:v>27</c:v>
                </c:pt>
                <c:pt idx="1281">
                  <c:v>28</c:v>
                </c:pt>
                <c:pt idx="1282">
                  <c:v>29</c:v>
                </c:pt>
                <c:pt idx="1283">
                  <c:v>30</c:v>
                </c:pt>
                <c:pt idx="1284">
                  <c:v>31</c:v>
                </c:pt>
                <c:pt idx="1285">
                  <c:v>34</c:v>
                </c:pt>
                <c:pt idx="1286">
                  <c:v>35</c:v>
                </c:pt>
                <c:pt idx="1287">
                  <c:v>36</c:v>
                </c:pt>
                <c:pt idx="1288">
                  <c:v>36</c:v>
                </c:pt>
                <c:pt idx="1289">
                  <c:v>37</c:v>
                </c:pt>
                <c:pt idx="1290">
                  <c:v>38</c:v>
                </c:pt>
                <c:pt idx="1291">
                  <c:v>39</c:v>
                </c:pt>
                <c:pt idx="1292">
                  <c:v>40</c:v>
                </c:pt>
                <c:pt idx="1293">
                  <c:v>40</c:v>
                </c:pt>
                <c:pt idx="1294">
                  <c:v>41</c:v>
                </c:pt>
                <c:pt idx="1295">
                  <c:v>42</c:v>
                </c:pt>
                <c:pt idx="1296">
                  <c:v>43</c:v>
                </c:pt>
                <c:pt idx="1297">
                  <c:v>43</c:v>
                </c:pt>
                <c:pt idx="1298">
                  <c:v>44</c:v>
                </c:pt>
                <c:pt idx="1299">
                  <c:v>45</c:v>
                </c:pt>
                <c:pt idx="1300">
                  <c:v>46</c:v>
                </c:pt>
                <c:pt idx="1301">
                  <c:v>46</c:v>
                </c:pt>
                <c:pt idx="1302">
                  <c:v>47</c:v>
                </c:pt>
                <c:pt idx="1303">
                  <c:v>47</c:v>
                </c:pt>
                <c:pt idx="1304">
                  <c:v>48</c:v>
                </c:pt>
                <c:pt idx="1305">
                  <c:v>49</c:v>
                </c:pt>
                <c:pt idx="1306">
                  <c:v>49</c:v>
                </c:pt>
                <c:pt idx="1307">
                  <c:v>50</c:v>
                </c:pt>
                <c:pt idx="1308">
                  <c:v>50</c:v>
                </c:pt>
                <c:pt idx="1309">
                  <c:v>52</c:v>
                </c:pt>
                <c:pt idx="1310">
                  <c:v>53</c:v>
                </c:pt>
                <c:pt idx="1311">
                  <c:v>53</c:v>
                </c:pt>
                <c:pt idx="1312">
                  <c:v>54</c:v>
                </c:pt>
                <c:pt idx="1313">
                  <c:v>54</c:v>
                </c:pt>
                <c:pt idx="1314">
                  <c:v>55</c:v>
                </c:pt>
                <c:pt idx="1315">
                  <c:v>55</c:v>
                </c:pt>
                <c:pt idx="1316">
                  <c:v>56</c:v>
                </c:pt>
                <c:pt idx="1317">
                  <c:v>56</c:v>
                </c:pt>
                <c:pt idx="1318">
                  <c:v>57</c:v>
                </c:pt>
                <c:pt idx="1319">
                  <c:v>57</c:v>
                </c:pt>
                <c:pt idx="1320">
                  <c:v>58</c:v>
                </c:pt>
                <c:pt idx="1321">
                  <c:v>59</c:v>
                </c:pt>
                <c:pt idx="1322">
                  <c:v>60</c:v>
                </c:pt>
                <c:pt idx="1323">
                  <c:v>61</c:v>
                </c:pt>
                <c:pt idx="1324">
                  <c:v>61</c:v>
                </c:pt>
                <c:pt idx="1325">
                  <c:v>61</c:v>
                </c:pt>
                <c:pt idx="1326">
                  <c:v>62</c:v>
                </c:pt>
                <c:pt idx="1327">
                  <c:v>62</c:v>
                </c:pt>
                <c:pt idx="1328">
                  <c:v>62</c:v>
                </c:pt>
                <c:pt idx="1329">
                  <c:v>62</c:v>
                </c:pt>
                <c:pt idx="1330">
                  <c:v>63</c:v>
                </c:pt>
                <c:pt idx="1331">
                  <c:v>63</c:v>
                </c:pt>
                <c:pt idx="1332">
                  <c:v>63</c:v>
                </c:pt>
                <c:pt idx="1333">
                  <c:v>63</c:v>
                </c:pt>
                <c:pt idx="1334">
                  <c:v>62</c:v>
                </c:pt>
                <c:pt idx="1335">
                  <c:v>63</c:v>
                </c:pt>
                <c:pt idx="1336">
                  <c:v>63</c:v>
                </c:pt>
                <c:pt idx="1337">
                  <c:v>63</c:v>
                </c:pt>
                <c:pt idx="1338">
                  <c:v>63</c:v>
                </c:pt>
                <c:pt idx="1339">
                  <c:v>63</c:v>
                </c:pt>
                <c:pt idx="1340">
                  <c:v>63</c:v>
                </c:pt>
                <c:pt idx="1341">
                  <c:v>62</c:v>
                </c:pt>
                <c:pt idx="1342">
                  <c:v>62</c:v>
                </c:pt>
                <c:pt idx="1343">
                  <c:v>62</c:v>
                </c:pt>
                <c:pt idx="1344">
                  <c:v>61</c:v>
                </c:pt>
                <c:pt idx="1345">
                  <c:v>61</c:v>
                </c:pt>
                <c:pt idx="1346">
                  <c:v>61</c:v>
                </c:pt>
                <c:pt idx="1347">
                  <c:v>61</c:v>
                </c:pt>
                <c:pt idx="1348">
                  <c:v>60</c:v>
                </c:pt>
                <c:pt idx="1349">
                  <c:v>60</c:v>
                </c:pt>
                <c:pt idx="1350">
                  <c:v>60</c:v>
                </c:pt>
                <c:pt idx="1351">
                  <c:v>59</c:v>
                </c:pt>
                <c:pt idx="1352">
                  <c:v>59</c:v>
                </c:pt>
                <c:pt idx="1353">
                  <c:v>59</c:v>
                </c:pt>
                <c:pt idx="1354">
                  <c:v>58</c:v>
                </c:pt>
                <c:pt idx="1355">
                  <c:v>58</c:v>
                </c:pt>
                <c:pt idx="1356">
                  <c:v>57</c:v>
                </c:pt>
                <c:pt idx="1357">
                  <c:v>56</c:v>
                </c:pt>
                <c:pt idx="1358">
                  <c:v>56</c:v>
                </c:pt>
                <c:pt idx="1359">
                  <c:v>56</c:v>
                </c:pt>
                <c:pt idx="1360">
                  <c:v>55</c:v>
                </c:pt>
                <c:pt idx="1361">
                  <c:v>54</c:v>
                </c:pt>
                <c:pt idx="1362">
                  <c:v>54</c:v>
                </c:pt>
                <c:pt idx="1363">
                  <c:v>54</c:v>
                </c:pt>
                <c:pt idx="1364">
                  <c:v>53</c:v>
                </c:pt>
                <c:pt idx="1365">
                  <c:v>53</c:v>
                </c:pt>
                <c:pt idx="1366">
                  <c:v>52</c:v>
                </c:pt>
                <c:pt idx="1367">
                  <c:v>52</c:v>
                </c:pt>
                <c:pt idx="1368">
                  <c:v>51</c:v>
                </c:pt>
                <c:pt idx="1369">
                  <c:v>51</c:v>
                </c:pt>
                <c:pt idx="1370">
                  <c:v>51</c:v>
                </c:pt>
                <c:pt idx="1371">
                  <c:v>51</c:v>
                </c:pt>
                <c:pt idx="1372">
                  <c:v>52</c:v>
                </c:pt>
                <c:pt idx="1373">
                  <c:v>52</c:v>
                </c:pt>
                <c:pt idx="1374">
                  <c:v>52</c:v>
                </c:pt>
                <c:pt idx="1375">
                  <c:v>52</c:v>
                </c:pt>
                <c:pt idx="1376">
                  <c:v>52</c:v>
                </c:pt>
                <c:pt idx="1377">
                  <c:v>52</c:v>
                </c:pt>
                <c:pt idx="1378">
                  <c:v>52</c:v>
                </c:pt>
                <c:pt idx="1379">
                  <c:v>51</c:v>
                </c:pt>
                <c:pt idx="1380">
                  <c:v>53</c:v>
                </c:pt>
                <c:pt idx="1381">
                  <c:v>53</c:v>
                </c:pt>
                <c:pt idx="1382">
                  <c:v>54</c:v>
                </c:pt>
                <c:pt idx="1383">
                  <c:v>54</c:v>
                </c:pt>
                <c:pt idx="1384">
                  <c:v>54</c:v>
                </c:pt>
                <c:pt idx="1385">
                  <c:v>54</c:v>
                </c:pt>
                <c:pt idx="1386">
                  <c:v>54</c:v>
                </c:pt>
                <c:pt idx="1387">
                  <c:v>53</c:v>
                </c:pt>
                <c:pt idx="1388">
                  <c:v>53</c:v>
                </c:pt>
                <c:pt idx="1389">
                  <c:v>52</c:v>
                </c:pt>
                <c:pt idx="1390">
                  <c:v>52</c:v>
                </c:pt>
                <c:pt idx="1391">
                  <c:v>52</c:v>
                </c:pt>
                <c:pt idx="1392">
                  <c:v>51</c:v>
                </c:pt>
                <c:pt idx="1393">
                  <c:v>50</c:v>
                </c:pt>
                <c:pt idx="1394">
                  <c:v>50</c:v>
                </c:pt>
                <c:pt idx="1395">
                  <c:v>49</c:v>
                </c:pt>
                <c:pt idx="1396">
                  <c:v>48</c:v>
                </c:pt>
                <c:pt idx="1397">
                  <c:v>48</c:v>
                </c:pt>
                <c:pt idx="1398">
                  <c:v>47</c:v>
                </c:pt>
                <c:pt idx="1399">
                  <c:v>47</c:v>
                </c:pt>
                <c:pt idx="1400">
                  <c:v>47</c:v>
                </c:pt>
                <c:pt idx="1401">
                  <c:v>47</c:v>
                </c:pt>
                <c:pt idx="1402">
                  <c:v>46</c:v>
                </c:pt>
                <c:pt idx="1403">
                  <c:v>46</c:v>
                </c:pt>
                <c:pt idx="1404">
                  <c:v>46</c:v>
                </c:pt>
                <c:pt idx="1405">
                  <c:v>47</c:v>
                </c:pt>
                <c:pt idx="1406">
                  <c:v>47</c:v>
                </c:pt>
                <c:pt idx="1407">
                  <c:v>47</c:v>
                </c:pt>
                <c:pt idx="1408">
                  <c:v>47</c:v>
                </c:pt>
                <c:pt idx="1409">
                  <c:v>47</c:v>
                </c:pt>
                <c:pt idx="1410">
                  <c:v>48</c:v>
                </c:pt>
                <c:pt idx="1411">
                  <c:v>48</c:v>
                </c:pt>
                <c:pt idx="1412">
                  <c:v>49</c:v>
                </c:pt>
                <c:pt idx="1413">
                  <c:v>50</c:v>
                </c:pt>
                <c:pt idx="1414">
                  <c:v>50</c:v>
                </c:pt>
                <c:pt idx="1415">
                  <c:v>51</c:v>
                </c:pt>
                <c:pt idx="1416">
                  <c:v>52</c:v>
                </c:pt>
                <c:pt idx="1417">
                  <c:v>52</c:v>
                </c:pt>
                <c:pt idx="1418">
                  <c:v>53</c:v>
                </c:pt>
                <c:pt idx="1419">
                  <c:v>53</c:v>
                </c:pt>
                <c:pt idx="1420">
                  <c:v>54</c:v>
                </c:pt>
                <c:pt idx="1421">
                  <c:v>54</c:v>
                </c:pt>
                <c:pt idx="1422">
                  <c:v>54</c:v>
                </c:pt>
                <c:pt idx="1423">
                  <c:v>55</c:v>
                </c:pt>
                <c:pt idx="1424">
                  <c:v>55</c:v>
                </c:pt>
                <c:pt idx="1425">
                  <c:v>56</c:v>
                </c:pt>
                <c:pt idx="1426">
                  <c:v>56</c:v>
                </c:pt>
                <c:pt idx="1427">
                  <c:v>57</c:v>
                </c:pt>
                <c:pt idx="1428">
                  <c:v>57</c:v>
                </c:pt>
                <c:pt idx="1429">
                  <c:v>57</c:v>
                </c:pt>
                <c:pt idx="1430">
                  <c:v>58</c:v>
                </c:pt>
                <c:pt idx="1431">
                  <c:v>58</c:v>
                </c:pt>
                <c:pt idx="1432">
                  <c:v>58</c:v>
                </c:pt>
                <c:pt idx="1433">
                  <c:v>58</c:v>
                </c:pt>
                <c:pt idx="1434">
                  <c:v>58</c:v>
                </c:pt>
                <c:pt idx="1435">
                  <c:v>58</c:v>
                </c:pt>
                <c:pt idx="1436">
                  <c:v>58</c:v>
                </c:pt>
                <c:pt idx="1437">
                  <c:v>57</c:v>
                </c:pt>
                <c:pt idx="1438">
                  <c:v>57</c:v>
                </c:pt>
                <c:pt idx="1439">
                  <c:v>57</c:v>
                </c:pt>
                <c:pt idx="1440">
                  <c:v>58</c:v>
                </c:pt>
                <c:pt idx="1441">
                  <c:v>58</c:v>
                </c:pt>
                <c:pt idx="1442">
                  <c:v>59</c:v>
                </c:pt>
                <c:pt idx="1443">
                  <c:v>59</c:v>
                </c:pt>
                <c:pt idx="1444">
                  <c:v>59</c:v>
                </c:pt>
                <c:pt idx="1445">
                  <c:v>60</c:v>
                </c:pt>
                <c:pt idx="1446">
                  <c:v>61</c:v>
                </c:pt>
                <c:pt idx="1447">
                  <c:v>61</c:v>
                </c:pt>
                <c:pt idx="1448">
                  <c:v>61</c:v>
                </c:pt>
                <c:pt idx="1449">
                  <c:v>61</c:v>
                </c:pt>
                <c:pt idx="1450">
                  <c:v>60</c:v>
                </c:pt>
                <c:pt idx="1451">
                  <c:v>60</c:v>
                </c:pt>
                <c:pt idx="1452">
                  <c:v>60</c:v>
                </c:pt>
                <c:pt idx="1453">
                  <c:v>60</c:v>
                </c:pt>
                <c:pt idx="1454">
                  <c:v>59</c:v>
                </c:pt>
                <c:pt idx="1455">
                  <c:v>59</c:v>
                </c:pt>
                <c:pt idx="1456">
                  <c:v>59</c:v>
                </c:pt>
                <c:pt idx="1457">
                  <c:v>59</c:v>
                </c:pt>
                <c:pt idx="1458">
                  <c:v>59</c:v>
                </c:pt>
                <c:pt idx="1459">
                  <c:v>59</c:v>
                </c:pt>
                <c:pt idx="1460">
                  <c:v>59</c:v>
                </c:pt>
                <c:pt idx="1461">
                  <c:v>58</c:v>
                </c:pt>
                <c:pt idx="1462">
                  <c:v>58</c:v>
                </c:pt>
                <c:pt idx="1463">
                  <c:v>58</c:v>
                </c:pt>
                <c:pt idx="1464">
                  <c:v>57</c:v>
                </c:pt>
                <c:pt idx="1465">
                  <c:v>57</c:v>
                </c:pt>
                <c:pt idx="1466">
                  <c:v>57</c:v>
                </c:pt>
                <c:pt idx="1467">
                  <c:v>56</c:v>
                </c:pt>
                <c:pt idx="1468">
                  <c:v>55</c:v>
                </c:pt>
                <c:pt idx="1469">
                  <c:v>55</c:v>
                </c:pt>
                <c:pt idx="1470">
                  <c:v>54</c:v>
                </c:pt>
                <c:pt idx="1471">
                  <c:v>54</c:v>
                </c:pt>
                <c:pt idx="1472">
                  <c:v>53</c:v>
                </c:pt>
                <c:pt idx="1473">
                  <c:v>53</c:v>
                </c:pt>
                <c:pt idx="1474">
                  <c:v>52</c:v>
                </c:pt>
                <c:pt idx="1475">
                  <c:v>52</c:v>
                </c:pt>
                <c:pt idx="1476">
                  <c:v>52</c:v>
                </c:pt>
                <c:pt idx="1477">
                  <c:v>51</c:v>
                </c:pt>
                <c:pt idx="1478">
                  <c:v>50</c:v>
                </c:pt>
                <c:pt idx="1479">
                  <c:v>50</c:v>
                </c:pt>
                <c:pt idx="1480">
                  <c:v>49</c:v>
                </c:pt>
                <c:pt idx="1481">
                  <c:v>49</c:v>
                </c:pt>
                <c:pt idx="1482">
                  <c:v>48</c:v>
                </c:pt>
                <c:pt idx="1483">
                  <c:v>47</c:v>
                </c:pt>
                <c:pt idx="1484">
                  <c:v>47</c:v>
                </c:pt>
                <c:pt idx="1485">
                  <c:v>46</c:v>
                </c:pt>
                <c:pt idx="1486">
                  <c:v>46</c:v>
                </c:pt>
                <c:pt idx="1487">
                  <c:v>45</c:v>
                </c:pt>
                <c:pt idx="1488">
                  <c:v>47</c:v>
                </c:pt>
                <c:pt idx="1489">
                  <c:v>48</c:v>
                </c:pt>
                <c:pt idx="1490">
                  <c:v>48</c:v>
                </c:pt>
                <c:pt idx="1491">
                  <c:v>48</c:v>
                </c:pt>
                <c:pt idx="1492">
                  <c:v>48</c:v>
                </c:pt>
                <c:pt idx="1493">
                  <c:v>47</c:v>
                </c:pt>
                <c:pt idx="1494">
                  <c:v>47</c:v>
                </c:pt>
                <c:pt idx="1495">
                  <c:v>46</c:v>
                </c:pt>
                <c:pt idx="1496">
                  <c:v>46</c:v>
                </c:pt>
                <c:pt idx="1497">
                  <c:v>46</c:v>
                </c:pt>
                <c:pt idx="1498">
                  <c:v>46</c:v>
                </c:pt>
                <c:pt idx="1499">
                  <c:v>46</c:v>
                </c:pt>
                <c:pt idx="1500">
                  <c:v>46</c:v>
                </c:pt>
                <c:pt idx="1501">
                  <c:v>46</c:v>
                </c:pt>
                <c:pt idx="1502">
                  <c:v>46</c:v>
                </c:pt>
                <c:pt idx="1503">
                  <c:v>46</c:v>
                </c:pt>
                <c:pt idx="1504">
                  <c:v>46</c:v>
                </c:pt>
                <c:pt idx="1505">
                  <c:v>45</c:v>
                </c:pt>
                <c:pt idx="1506">
                  <c:v>45</c:v>
                </c:pt>
                <c:pt idx="1507">
                  <c:v>44</c:v>
                </c:pt>
                <c:pt idx="1508">
                  <c:v>43</c:v>
                </c:pt>
                <c:pt idx="1509">
                  <c:v>43</c:v>
                </c:pt>
                <c:pt idx="1510">
                  <c:v>42</c:v>
                </c:pt>
                <c:pt idx="1511">
                  <c:v>41</c:v>
                </c:pt>
                <c:pt idx="1512">
                  <c:v>40</c:v>
                </c:pt>
                <c:pt idx="1513">
                  <c:v>39</c:v>
                </c:pt>
                <c:pt idx="1514">
                  <c:v>38</c:v>
                </c:pt>
                <c:pt idx="1515">
                  <c:v>37</c:v>
                </c:pt>
                <c:pt idx="1516">
                  <c:v>37</c:v>
                </c:pt>
                <c:pt idx="1517">
                  <c:v>36</c:v>
                </c:pt>
                <c:pt idx="1518">
                  <c:v>36</c:v>
                </c:pt>
                <c:pt idx="1519">
                  <c:v>36</c:v>
                </c:pt>
                <c:pt idx="1520">
                  <c:v>36</c:v>
                </c:pt>
                <c:pt idx="1521">
                  <c:v>36</c:v>
                </c:pt>
                <c:pt idx="1522">
                  <c:v>36</c:v>
                </c:pt>
                <c:pt idx="1523">
                  <c:v>37</c:v>
                </c:pt>
                <c:pt idx="1524">
                  <c:v>37</c:v>
                </c:pt>
                <c:pt idx="1525">
                  <c:v>38</c:v>
                </c:pt>
                <c:pt idx="1526">
                  <c:v>38</c:v>
                </c:pt>
                <c:pt idx="1527">
                  <c:v>39</c:v>
                </c:pt>
                <c:pt idx="1528">
                  <c:v>40</c:v>
                </c:pt>
                <c:pt idx="1529">
                  <c:v>40</c:v>
                </c:pt>
                <c:pt idx="1530">
                  <c:v>41</c:v>
                </c:pt>
                <c:pt idx="1531">
                  <c:v>41</c:v>
                </c:pt>
                <c:pt idx="1532">
                  <c:v>42</c:v>
                </c:pt>
                <c:pt idx="1533">
                  <c:v>42</c:v>
                </c:pt>
                <c:pt idx="1534">
                  <c:v>43</c:v>
                </c:pt>
                <c:pt idx="1535">
                  <c:v>43</c:v>
                </c:pt>
                <c:pt idx="1536">
                  <c:v>44</c:v>
                </c:pt>
                <c:pt idx="1537">
                  <c:v>44</c:v>
                </c:pt>
                <c:pt idx="1538">
                  <c:v>45</c:v>
                </c:pt>
                <c:pt idx="1539">
                  <c:v>45</c:v>
                </c:pt>
                <c:pt idx="1540">
                  <c:v>45</c:v>
                </c:pt>
                <c:pt idx="1541">
                  <c:v>46</c:v>
                </c:pt>
                <c:pt idx="1542">
                  <c:v>46</c:v>
                </c:pt>
                <c:pt idx="1543">
                  <c:v>47</c:v>
                </c:pt>
                <c:pt idx="1544">
                  <c:v>47</c:v>
                </c:pt>
                <c:pt idx="1545">
                  <c:v>48</c:v>
                </c:pt>
                <c:pt idx="1546">
                  <c:v>48</c:v>
                </c:pt>
                <c:pt idx="1547">
                  <c:v>48</c:v>
                </c:pt>
                <c:pt idx="1548">
                  <c:v>49</c:v>
                </c:pt>
                <c:pt idx="1549">
                  <c:v>49</c:v>
                </c:pt>
                <c:pt idx="1550">
                  <c:v>49</c:v>
                </c:pt>
                <c:pt idx="1551">
                  <c:v>48</c:v>
                </c:pt>
                <c:pt idx="1552">
                  <c:v>48</c:v>
                </c:pt>
                <c:pt idx="1553">
                  <c:v>47</c:v>
                </c:pt>
                <c:pt idx="1554">
                  <c:v>47</c:v>
                </c:pt>
                <c:pt idx="1555">
                  <c:v>47</c:v>
                </c:pt>
                <c:pt idx="1556">
                  <c:v>47</c:v>
                </c:pt>
                <c:pt idx="1557">
                  <c:v>49</c:v>
                </c:pt>
                <c:pt idx="1558">
                  <c:v>50</c:v>
                </c:pt>
                <c:pt idx="1559">
                  <c:v>51</c:v>
                </c:pt>
                <c:pt idx="1560">
                  <c:v>52</c:v>
                </c:pt>
                <c:pt idx="1561">
                  <c:v>53</c:v>
                </c:pt>
                <c:pt idx="1562">
                  <c:v>54</c:v>
                </c:pt>
                <c:pt idx="1563">
                  <c:v>54</c:v>
                </c:pt>
                <c:pt idx="1564">
                  <c:v>54</c:v>
                </c:pt>
                <c:pt idx="1565">
                  <c:v>54</c:v>
                </c:pt>
                <c:pt idx="1566">
                  <c:v>54</c:v>
                </c:pt>
                <c:pt idx="1567">
                  <c:v>54</c:v>
                </c:pt>
                <c:pt idx="1568">
                  <c:v>54</c:v>
                </c:pt>
                <c:pt idx="1569">
                  <c:v>54</c:v>
                </c:pt>
                <c:pt idx="1570">
                  <c:v>54</c:v>
                </c:pt>
                <c:pt idx="1571">
                  <c:v>54</c:v>
                </c:pt>
                <c:pt idx="1572">
                  <c:v>55</c:v>
                </c:pt>
                <c:pt idx="1573">
                  <c:v>55</c:v>
                </c:pt>
                <c:pt idx="1574">
                  <c:v>55</c:v>
                </c:pt>
                <c:pt idx="1575">
                  <c:v>55</c:v>
                </c:pt>
                <c:pt idx="1576">
                  <c:v>54</c:v>
                </c:pt>
                <c:pt idx="1577">
                  <c:v>54</c:v>
                </c:pt>
                <c:pt idx="1578">
                  <c:v>54</c:v>
                </c:pt>
                <c:pt idx="1579">
                  <c:v>53</c:v>
                </c:pt>
                <c:pt idx="1580">
                  <c:v>53</c:v>
                </c:pt>
                <c:pt idx="1581">
                  <c:v>52</c:v>
                </c:pt>
                <c:pt idx="1582">
                  <c:v>52</c:v>
                </c:pt>
                <c:pt idx="1583">
                  <c:v>51</c:v>
                </c:pt>
                <c:pt idx="1584">
                  <c:v>51</c:v>
                </c:pt>
                <c:pt idx="1585">
                  <c:v>50</c:v>
                </c:pt>
                <c:pt idx="1586">
                  <c:v>50</c:v>
                </c:pt>
                <c:pt idx="1587">
                  <c:v>50</c:v>
                </c:pt>
                <c:pt idx="1588">
                  <c:v>49</c:v>
                </c:pt>
                <c:pt idx="1589">
                  <c:v>49</c:v>
                </c:pt>
                <c:pt idx="1590">
                  <c:v>48</c:v>
                </c:pt>
                <c:pt idx="1591">
                  <c:v>48</c:v>
                </c:pt>
                <c:pt idx="1592">
                  <c:v>47</c:v>
                </c:pt>
                <c:pt idx="1593">
                  <c:v>47</c:v>
                </c:pt>
                <c:pt idx="1594">
                  <c:v>45</c:v>
                </c:pt>
                <c:pt idx="1595">
                  <c:v>45</c:v>
                </c:pt>
                <c:pt idx="1596">
                  <c:v>44</c:v>
                </c:pt>
                <c:pt idx="1597">
                  <c:v>43</c:v>
                </c:pt>
                <c:pt idx="1598">
                  <c:v>43</c:v>
                </c:pt>
                <c:pt idx="1599">
                  <c:v>42</c:v>
                </c:pt>
                <c:pt idx="1600">
                  <c:v>41</c:v>
                </c:pt>
                <c:pt idx="1601">
                  <c:v>41</c:v>
                </c:pt>
                <c:pt idx="1602">
                  <c:v>40</c:v>
                </c:pt>
                <c:pt idx="1603">
                  <c:v>39</c:v>
                </c:pt>
                <c:pt idx="1604">
                  <c:v>39</c:v>
                </c:pt>
                <c:pt idx="1605">
                  <c:v>38</c:v>
                </c:pt>
                <c:pt idx="1606">
                  <c:v>38</c:v>
                </c:pt>
                <c:pt idx="1607">
                  <c:v>38</c:v>
                </c:pt>
                <c:pt idx="1608">
                  <c:v>38</c:v>
                </c:pt>
                <c:pt idx="1609">
                  <c:v>39</c:v>
                </c:pt>
                <c:pt idx="1610">
                  <c:v>39</c:v>
                </c:pt>
                <c:pt idx="1611">
                  <c:v>39</c:v>
                </c:pt>
                <c:pt idx="1612">
                  <c:v>39</c:v>
                </c:pt>
                <c:pt idx="1613">
                  <c:v>39</c:v>
                </c:pt>
                <c:pt idx="1614">
                  <c:v>39</c:v>
                </c:pt>
                <c:pt idx="1615">
                  <c:v>39</c:v>
                </c:pt>
                <c:pt idx="1616">
                  <c:v>39</c:v>
                </c:pt>
                <c:pt idx="1617">
                  <c:v>39</c:v>
                </c:pt>
                <c:pt idx="1618">
                  <c:v>40</c:v>
                </c:pt>
                <c:pt idx="1619">
                  <c:v>40</c:v>
                </c:pt>
                <c:pt idx="1620">
                  <c:v>41</c:v>
                </c:pt>
                <c:pt idx="1621">
                  <c:v>39</c:v>
                </c:pt>
                <c:pt idx="1622">
                  <c:v>39</c:v>
                </c:pt>
                <c:pt idx="1623">
                  <c:v>38</c:v>
                </c:pt>
                <c:pt idx="1624">
                  <c:v>37</c:v>
                </c:pt>
                <c:pt idx="1625">
                  <c:v>36</c:v>
                </c:pt>
                <c:pt idx="1626">
                  <c:v>35</c:v>
                </c:pt>
                <c:pt idx="1627">
                  <c:v>35</c:v>
                </c:pt>
                <c:pt idx="1628">
                  <c:v>34</c:v>
                </c:pt>
                <c:pt idx="1629">
                  <c:v>33</c:v>
                </c:pt>
                <c:pt idx="1630">
                  <c:v>32</c:v>
                </c:pt>
                <c:pt idx="1631">
                  <c:v>32</c:v>
                </c:pt>
                <c:pt idx="1632">
                  <c:v>32</c:v>
                </c:pt>
                <c:pt idx="1633">
                  <c:v>31</c:v>
                </c:pt>
                <c:pt idx="1634">
                  <c:v>31</c:v>
                </c:pt>
                <c:pt idx="1635">
                  <c:v>31</c:v>
                </c:pt>
                <c:pt idx="1636">
                  <c:v>30</c:v>
                </c:pt>
                <c:pt idx="1637">
                  <c:v>30</c:v>
                </c:pt>
                <c:pt idx="1638">
                  <c:v>30</c:v>
                </c:pt>
                <c:pt idx="1639">
                  <c:v>30</c:v>
                </c:pt>
                <c:pt idx="1640">
                  <c:v>30</c:v>
                </c:pt>
                <c:pt idx="1641">
                  <c:v>30</c:v>
                </c:pt>
                <c:pt idx="1642">
                  <c:v>30</c:v>
                </c:pt>
                <c:pt idx="1643">
                  <c:v>30</c:v>
                </c:pt>
                <c:pt idx="1644">
                  <c:v>31</c:v>
                </c:pt>
                <c:pt idx="1645">
                  <c:v>31</c:v>
                </c:pt>
                <c:pt idx="1646">
                  <c:v>32</c:v>
                </c:pt>
                <c:pt idx="1647">
                  <c:v>33</c:v>
                </c:pt>
                <c:pt idx="1648">
                  <c:v>34</c:v>
                </c:pt>
                <c:pt idx="1649">
                  <c:v>35</c:v>
                </c:pt>
                <c:pt idx="1650">
                  <c:v>36</c:v>
                </c:pt>
                <c:pt idx="1651">
                  <c:v>36</c:v>
                </c:pt>
                <c:pt idx="1652">
                  <c:v>37</c:v>
                </c:pt>
                <c:pt idx="1653">
                  <c:v>38</c:v>
                </c:pt>
                <c:pt idx="1654">
                  <c:v>39</c:v>
                </c:pt>
                <c:pt idx="1655">
                  <c:v>39</c:v>
                </c:pt>
                <c:pt idx="1656">
                  <c:v>40</c:v>
                </c:pt>
                <c:pt idx="1657">
                  <c:v>41</c:v>
                </c:pt>
                <c:pt idx="1658">
                  <c:v>41</c:v>
                </c:pt>
                <c:pt idx="1659">
                  <c:v>42</c:v>
                </c:pt>
                <c:pt idx="1660">
                  <c:v>42</c:v>
                </c:pt>
                <c:pt idx="1661">
                  <c:v>42</c:v>
                </c:pt>
                <c:pt idx="1662">
                  <c:v>43</c:v>
                </c:pt>
                <c:pt idx="1663">
                  <c:v>44</c:v>
                </c:pt>
                <c:pt idx="1664">
                  <c:v>45</c:v>
                </c:pt>
                <c:pt idx="1665">
                  <c:v>44</c:v>
                </c:pt>
                <c:pt idx="1666">
                  <c:v>44</c:v>
                </c:pt>
                <c:pt idx="1667">
                  <c:v>43</c:v>
                </c:pt>
                <c:pt idx="1668">
                  <c:v>43</c:v>
                </c:pt>
                <c:pt idx="1669">
                  <c:v>43</c:v>
                </c:pt>
                <c:pt idx="1670">
                  <c:v>44</c:v>
                </c:pt>
                <c:pt idx="1671">
                  <c:v>45</c:v>
                </c:pt>
                <c:pt idx="1672">
                  <c:v>46</c:v>
                </c:pt>
                <c:pt idx="1673">
                  <c:v>48</c:v>
                </c:pt>
                <c:pt idx="1674">
                  <c:v>48</c:v>
                </c:pt>
                <c:pt idx="1675">
                  <c:v>49</c:v>
                </c:pt>
                <c:pt idx="1676">
                  <c:v>49</c:v>
                </c:pt>
                <c:pt idx="1677">
                  <c:v>49</c:v>
                </c:pt>
                <c:pt idx="1678">
                  <c:v>49</c:v>
                </c:pt>
                <c:pt idx="1679">
                  <c:v>48</c:v>
                </c:pt>
                <c:pt idx="1680">
                  <c:v>48</c:v>
                </c:pt>
                <c:pt idx="1681">
                  <c:v>48</c:v>
                </c:pt>
                <c:pt idx="1682">
                  <c:v>48</c:v>
                </c:pt>
                <c:pt idx="1683">
                  <c:v>48</c:v>
                </c:pt>
                <c:pt idx="1684">
                  <c:v>48</c:v>
                </c:pt>
                <c:pt idx="1685">
                  <c:v>48</c:v>
                </c:pt>
                <c:pt idx="1686">
                  <c:v>47</c:v>
                </c:pt>
                <c:pt idx="1687">
                  <c:v>47</c:v>
                </c:pt>
                <c:pt idx="1688">
                  <c:v>46</c:v>
                </c:pt>
                <c:pt idx="1689">
                  <c:v>45</c:v>
                </c:pt>
                <c:pt idx="1690">
                  <c:v>44</c:v>
                </c:pt>
                <c:pt idx="1691">
                  <c:v>44</c:v>
                </c:pt>
                <c:pt idx="1692">
                  <c:v>43</c:v>
                </c:pt>
                <c:pt idx="1693">
                  <c:v>42</c:v>
                </c:pt>
                <c:pt idx="1694">
                  <c:v>42</c:v>
                </c:pt>
                <c:pt idx="1695">
                  <c:v>42</c:v>
                </c:pt>
                <c:pt idx="1696">
                  <c:v>41</c:v>
                </c:pt>
                <c:pt idx="1697">
                  <c:v>41</c:v>
                </c:pt>
                <c:pt idx="1698">
                  <c:v>40</c:v>
                </c:pt>
                <c:pt idx="1699">
                  <c:v>39</c:v>
                </c:pt>
                <c:pt idx="1700">
                  <c:v>39</c:v>
                </c:pt>
                <c:pt idx="1701">
                  <c:v>38</c:v>
                </c:pt>
                <c:pt idx="1702">
                  <c:v>38</c:v>
                </c:pt>
                <c:pt idx="1703">
                  <c:v>38</c:v>
                </c:pt>
                <c:pt idx="1704">
                  <c:v>37</c:v>
                </c:pt>
                <c:pt idx="1705">
                  <c:v>37</c:v>
                </c:pt>
                <c:pt idx="1706">
                  <c:v>37</c:v>
                </c:pt>
                <c:pt idx="1707">
                  <c:v>36</c:v>
                </c:pt>
                <c:pt idx="1708">
                  <c:v>35</c:v>
                </c:pt>
                <c:pt idx="1709">
                  <c:v>35</c:v>
                </c:pt>
                <c:pt idx="1710">
                  <c:v>34</c:v>
                </c:pt>
                <c:pt idx="1711">
                  <c:v>33</c:v>
                </c:pt>
                <c:pt idx="1712">
                  <c:v>33</c:v>
                </c:pt>
                <c:pt idx="1713">
                  <c:v>33</c:v>
                </c:pt>
                <c:pt idx="1714">
                  <c:v>33</c:v>
                </c:pt>
                <c:pt idx="1715">
                  <c:v>34</c:v>
                </c:pt>
                <c:pt idx="1716">
                  <c:v>35</c:v>
                </c:pt>
                <c:pt idx="1717">
                  <c:v>35</c:v>
                </c:pt>
                <c:pt idx="1718">
                  <c:v>35</c:v>
                </c:pt>
                <c:pt idx="1719">
                  <c:v>35</c:v>
                </c:pt>
                <c:pt idx="1720">
                  <c:v>35</c:v>
                </c:pt>
                <c:pt idx="1721">
                  <c:v>35</c:v>
                </c:pt>
                <c:pt idx="1722">
                  <c:v>34</c:v>
                </c:pt>
                <c:pt idx="1723">
                  <c:v>34</c:v>
                </c:pt>
                <c:pt idx="1724">
                  <c:v>34</c:v>
                </c:pt>
                <c:pt idx="1725">
                  <c:v>33</c:v>
                </c:pt>
                <c:pt idx="1726">
                  <c:v>32</c:v>
                </c:pt>
                <c:pt idx="1727">
                  <c:v>32</c:v>
                </c:pt>
                <c:pt idx="1728">
                  <c:v>31</c:v>
                </c:pt>
                <c:pt idx="1729">
                  <c:v>31</c:v>
                </c:pt>
                <c:pt idx="1730">
                  <c:v>31</c:v>
                </c:pt>
                <c:pt idx="1731">
                  <c:v>30</c:v>
                </c:pt>
                <c:pt idx="1732">
                  <c:v>30</c:v>
                </c:pt>
                <c:pt idx="1733">
                  <c:v>30</c:v>
                </c:pt>
                <c:pt idx="1734">
                  <c:v>29</c:v>
                </c:pt>
                <c:pt idx="1735">
                  <c:v>29</c:v>
                </c:pt>
                <c:pt idx="1736">
                  <c:v>29</c:v>
                </c:pt>
                <c:pt idx="1737">
                  <c:v>28</c:v>
                </c:pt>
                <c:pt idx="1738">
                  <c:v>28</c:v>
                </c:pt>
                <c:pt idx="1739">
                  <c:v>28</c:v>
                </c:pt>
                <c:pt idx="1740">
                  <c:v>28</c:v>
                </c:pt>
                <c:pt idx="1741">
                  <c:v>28</c:v>
                </c:pt>
                <c:pt idx="1742">
                  <c:v>28</c:v>
                </c:pt>
                <c:pt idx="1743">
                  <c:v>28</c:v>
                </c:pt>
                <c:pt idx="1744">
                  <c:v>28</c:v>
                </c:pt>
                <c:pt idx="1745">
                  <c:v>28</c:v>
                </c:pt>
                <c:pt idx="1746">
                  <c:v>29</c:v>
                </c:pt>
                <c:pt idx="1747">
                  <c:v>29</c:v>
                </c:pt>
                <c:pt idx="1748">
                  <c:v>30</c:v>
                </c:pt>
                <c:pt idx="1749">
                  <c:v>30</c:v>
                </c:pt>
                <c:pt idx="1750">
                  <c:v>31</c:v>
                </c:pt>
                <c:pt idx="1751">
                  <c:v>31</c:v>
                </c:pt>
                <c:pt idx="1752">
                  <c:v>33</c:v>
                </c:pt>
                <c:pt idx="1753">
                  <c:v>33</c:v>
                </c:pt>
                <c:pt idx="1754">
                  <c:v>34</c:v>
                </c:pt>
                <c:pt idx="1755">
                  <c:v>34</c:v>
                </c:pt>
                <c:pt idx="1756">
                  <c:v>35</c:v>
                </c:pt>
                <c:pt idx="1757">
                  <c:v>36</c:v>
                </c:pt>
                <c:pt idx="1758">
                  <c:v>36</c:v>
                </c:pt>
                <c:pt idx="1759">
                  <c:v>37</c:v>
                </c:pt>
                <c:pt idx="1760">
                  <c:v>37</c:v>
                </c:pt>
                <c:pt idx="1761">
                  <c:v>37</c:v>
                </c:pt>
                <c:pt idx="1762">
                  <c:v>38</c:v>
                </c:pt>
                <c:pt idx="1763">
                  <c:v>38</c:v>
                </c:pt>
                <c:pt idx="1764">
                  <c:v>39</c:v>
                </c:pt>
                <c:pt idx="1765">
                  <c:v>39</c:v>
                </c:pt>
                <c:pt idx="1766">
                  <c:v>40</c:v>
                </c:pt>
                <c:pt idx="1767">
                  <c:v>40</c:v>
                </c:pt>
                <c:pt idx="1768">
                  <c:v>41</c:v>
                </c:pt>
                <c:pt idx="1769">
                  <c:v>41</c:v>
                </c:pt>
                <c:pt idx="1770">
                  <c:v>41</c:v>
                </c:pt>
                <c:pt idx="1771">
                  <c:v>40</c:v>
                </c:pt>
                <c:pt idx="1772">
                  <c:v>40</c:v>
                </c:pt>
                <c:pt idx="1773">
                  <c:v>39</c:v>
                </c:pt>
                <c:pt idx="1774">
                  <c:v>39</c:v>
                </c:pt>
                <c:pt idx="1775">
                  <c:v>41</c:v>
                </c:pt>
                <c:pt idx="1776">
                  <c:v>42</c:v>
                </c:pt>
                <c:pt idx="1777">
                  <c:v>43</c:v>
                </c:pt>
                <c:pt idx="1778">
                  <c:v>45</c:v>
                </c:pt>
                <c:pt idx="1779">
                  <c:v>45</c:v>
                </c:pt>
                <c:pt idx="1780">
                  <c:v>45</c:v>
                </c:pt>
                <c:pt idx="1781">
                  <c:v>45</c:v>
                </c:pt>
                <c:pt idx="1782">
                  <c:v>45</c:v>
                </c:pt>
                <c:pt idx="1783">
                  <c:v>45</c:v>
                </c:pt>
                <c:pt idx="1784">
                  <c:v>45</c:v>
                </c:pt>
                <c:pt idx="1785">
                  <c:v>45</c:v>
                </c:pt>
                <c:pt idx="1786">
                  <c:v>45</c:v>
                </c:pt>
                <c:pt idx="1787">
                  <c:v>45</c:v>
                </c:pt>
                <c:pt idx="1788">
                  <c:v>45</c:v>
                </c:pt>
                <c:pt idx="1789">
                  <c:v>45</c:v>
                </c:pt>
                <c:pt idx="1790">
                  <c:v>45</c:v>
                </c:pt>
                <c:pt idx="1791">
                  <c:v>44</c:v>
                </c:pt>
                <c:pt idx="1792">
                  <c:v>44</c:v>
                </c:pt>
                <c:pt idx="1793">
                  <c:v>44</c:v>
                </c:pt>
                <c:pt idx="1794">
                  <c:v>43</c:v>
                </c:pt>
                <c:pt idx="1795">
                  <c:v>43</c:v>
                </c:pt>
                <c:pt idx="1796">
                  <c:v>43</c:v>
                </c:pt>
                <c:pt idx="1797">
                  <c:v>42</c:v>
                </c:pt>
                <c:pt idx="1798">
                  <c:v>42</c:v>
                </c:pt>
                <c:pt idx="1799">
                  <c:v>42</c:v>
                </c:pt>
                <c:pt idx="1800">
                  <c:v>41</c:v>
                </c:pt>
                <c:pt idx="1801">
                  <c:v>41</c:v>
                </c:pt>
                <c:pt idx="1802">
                  <c:v>40</c:v>
                </c:pt>
                <c:pt idx="1803">
                  <c:v>40</c:v>
                </c:pt>
                <c:pt idx="1804">
                  <c:v>39</c:v>
                </c:pt>
                <c:pt idx="1805">
                  <c:v>39</c:v>
                </c:pt>
                <c:pt idx="1806">
                  <c:v>38</c:v>
                </c:pt>
                <c:pt idx="1807">
                  <c:v>38</c:v>
                </c:pt>
                <c:pt idx="1808">
                  <c:v>37</c:v>
                </c:pt>
                <c:pt idx="1809">
                  <c:v>37</c:v>
                </c:pt>
                <c:pt idx="1810">
                  <c:v>36</c:v>
                </c:pt>
                <c:pt idx="1811">
                  <c:v>36</c:v>
                </c:pt>
                <c:pt idx="1812">
                  <c:v>35</c:v>
                </c:pt>
                <c:pt idx="1813">
                  <c:v>35</c:v>
                </c:pt>
                <c:pt idx="1814">
                  <c:v>34</c:v>
                </c:pt>
                <c:pt idx="1815">
                  <c:v>34</c:v>
                </c:pt>
                <c:pt idx="1816">
                  <c:v>33</c:v>
                </c:pt>
                <c:pt idx="1817">
                  <c:v>33</c:v>
                </c:pt>
                <c:pt idx="1818">
                  <c:v>33</c:v>
                </c:pt>
                <c:pt idx="1819">
                  <c:v>34</c:v>
                </c:pt>
                <c:pt idx="1820">
                  <c:v>34</c:v>
                </c:pt>
                <c:pt idx="1821">
                  <c:v>35</c:v>
                </c:pt>
                <c:pt idx="1822">
                  <c:v>35</c:v>
                </c:pt>
                <c:pt idx="1823">
                  <c:v>35</c:v>
                </c:pt>
                <c:pt idx="1824">
                  <c:v>35</c:v>
                </c:pt>
                <c:pt idx="1825">
                  <c:v>35</c:v>
                </c:pt>
                <c:pt idx="1826">
                  <c:v>35</c:v>
                </c:pt>
                <c:pt idx="1827">
                  <c:v>36</c:v>
                </c:pt>
                <c:pt idx="1828">
                  <c:v>36</c:v>
                </c:pt>
                <c:pt idx="1829">
                  <c:v>37</c:v>
                </c:pt>
                <c:pt idx="1830">
                  <c:v>36</c:v>
                </c:pt>
                <c:pt idx="1831">
                  <c:v>36</c:v>
                </c:pt>
                <c:pt idx="1832">
                  <c:v>36</c:v>
                </c:pt>
                <c:pt idx="1833">
                  <c:v>35</c:v>
                </c:pt>
                <c:pt idx="1834">
                  <c:v>36</c:v>
                </c:pt>
                <c:pt idx="1835">
                  <c:v>36</c:v>
                </c:pt>
                <c:pt idx="1836">
                  <c:v>36</c:v>
                </c:pt>
                <c:pt idx="1837">
                  <c:v>36</c:v>
                </c:pt>
                <c:pt idx="1838">
                  <c:v>36</c:v>
                </c:pt>
                <c:pt idx="1839">
                  <c:v>37</c:v>
                </c:pt>
                <c:pt idx="1840">
                  <c:v>38</c:v>
                </c:pt>
                <c:pt idx="1841">
                  <c:v>38</c:v>
                </c:pt>
                <c:pt idx="1842">
                  <c:v>39</c:v>
                </c:pt>
                <c:pt idx="1843">
                  <c:v>40</c:v>
                </c:pt>
                <c:pt idx="1844">
                  <c:v>41</c:v>
                </c:pt>
                <c:pt idx="1845">
                  <c:v>42</c:v>
                </c:pt>
                <c:pt idx="1846">
                  <c:v>43</c:v>
                </c:pt>
                <c:pt idx="1847">
                  <c:v>44</c:v>
                </c:pt>
                <c:pt idx="1848">
                  <c:v>45</c:v>
                </c:pt>
                <c:pt idx="1849">
                  <c:v>47</c:v>
                </c:pt>
                <c:pt idx="1850">
                  <c:v>48</c:v>
                </c:pt>
                <c:pt idx="1851">
                  <c:v>49</c:v>
                </c:pt>
                <c:pt idx="1852">
                  <c:v>51</c:v>
                </c:pt>
                <c:pt idx="1853">
                  <c:v>52</c:v>
                </c:pt>
                <c:pt idx="1854">
                  <c:v>54</c:v>
                </c:pt>
                <c:pt idx="1855">
                  <c:v>55</c:v>
                </c:pt>
                <c:pt idx="1856">
                  <c:v>57</c:v>
                </c:pt>
                <c:pt idx="1857">
                  <c:v>59</c:v>
                </c:pt>
                <c:pt idx="1858">
                  <c:v>61</c:v>
                </c:pt>
                <c:pt idx="1859">
                  <c:v>63</c:v>
                </c:pt>
                <c:pt idx="1860">
                  <c:v>69</c:v>
                </c:pt>
                <c:pt idx="1861">
                  <c:v>72</c:v>
                </c:pt>
                <c:pt idx="1862">
                  <c:v>74</c:v>
                </c:pt>
                <c:pt idx="1863">
                  <c:v>76</c:v>
                </c:pt>
                <c:pt idx="1864">
                  <c:v>78</c:v>
                </c:pt>
                <c:pt idx="1865">
                  <c:v>80</c:v>
                </c:pt>
                <c:pt idx="1866">
                  <c:v>81</c:v>
                </c:pt>
                <c:pt idx="1867">
                  <c:v>84</c:v>
                </c:pt>
                <c:pt idx="1868">
                  <c:v>85</c:v>
                </c:pt>
                <c:pt idx="1869">
                  <c:v>87</c:v>
                </c:pt>
                <c:pt idx="1870">
                  <c:v>88</c:v>
                </c:pt>
                <c:pt idx="1871">
                  <c:v>89</c:v>
                </c:pt>
                <c:pt idx="1872">
                  <c:v>90</c:v>
                </c:pt>
                <c:pt idx="1873">
                  <c:v>91</c:v>
                </c:pt>
                <c:pt idx="1874">
                  <c:v>93</c:v>
                </c:pt>
                <c:pt idx="1875">
                  <c:v>96</c:v>
                </c:pt>
                <c:pt idx="1876">
                  <c:v>98</c:v>
                </c:pt>
                <c:pt idx="1877">
                  <c:v>100</c:v>
                </c:pt>
                <c:pt idx="1878">
                  <c:v>102</c:v>
                </c:pt>
                <c:pt idx="1879">
                  <c:v>103</c:v>
                </c:pt>
                <c:pt idx="1880">
                  <c:v>104</c:v>
                </c:pt>
                <c:pt idx="1881">
                  <c:v>105</c:v>
                </c:pt>
                <c:pt idx="1882">
                  <c:v>107</c:v>
                </c:pt>
                <c:pt idx="1883">
                  <c:v>109</c:v>
                </c:pt>
                <c:pt idx="1884">
                  <c:v>110</c:v>
                </c:pt>
                <c:pt idx="1885">
                  <c:v>112</c:v>
                </c:pt>
                <c:pt idx="1886">
                  <c:v>113</c:v>
                </c:pt>
                <c:pt idx="1887">
                  <c:v>116</c:v>
                </c:pt>
                <c:pt idx="1888">
                  <c:v>118</c:v>
                </c:pt>
                <c:pt idx="1889">
                  <c:v>121</c:v>
                </c:pt>
                <c:pt idx="1890">
                  <c:v>123</c:v>
                </c:pt>
                <c:pt idx="1891">
                  <c:v>125</c:v>
                </c:pt>
                <c:pt idx="1892">
                  <c:v>127</c:v>
                </c:pt>
                <c:pt idx="1893">
                  <c:v>128</c:v>
                </c:pt>
                <c:pt idx="1894">
                  <c:v>130</c:v>
                </c:pt>
                <c:pt idx="1895">
                  <c:v>132</c:v>
                </c:pt>
                <c:pt idx="1896">
                  <c:v>133</c:v>
                </c:pt>
                <c:pt idx="1897">
                  <c:v>135</c:v>
                </c:pt>
                <c:pt idx="1898">
                  <c:v>136</c:v>
                </c:pt>
                <c:pt idx="1899">
                  <c:v>138</c:v>
                </c:pt>
                <c:pt idx="1900">
                  <c:v>139</c:v>
                </c:pt>
                <c:pt idx="1901">
                  <c:v>141</c:v>
                </c:pt>
                <c:pt idx="1902">
                  <c:v>142</c:v>
                </c:pt>
                <c:pt idx="1903">
                  <c:v>144</c:v>
                </c:pt>
                <c:pt idx="1904">
                  <c:v>145</c:v>
                </c:pt>
                <c:pt idx="1905">
                  <c:v>146</c:v>
                </c:pt>
                <c:pt idx="1906">
                  <c:v>147</c:v>
                </c:pt>
                <c:pt idx="1907">
                  <c:v>148</c:v>
                </c:pt>
                <c:pt idx="1908">
                  <c:v>149</c:v>
                </c:pt>
                <c:pt idx="1909">
                  <c:v>151</c:v>
                </c:pt>
                <c:pt idx="1910">
                  <c:v>151</c:v>
                </c:pt>
                <c:pt idx="1911">
                  <c:v>152</c:v>
                </c:pt>
                <c:pt idx="1912">
                  <c:v>152</c:v>
                </c:pt>
                <c:pt idx="1913">
                  <c:v>153</c:v>
                </c:pt>
                <c:pt idx="1914">
                  <c:v>153</c:v>
                </c:pt>
                <c:pt idx="1915">
                  <c:v>154</c:v>
                </c:pt>
                <c:pt idx="1916">
                  <c:v>154</c:v>
                </c:pt>
                <c:pt idx="1917">
                  <c:v>155</c:v>
                </c:pt>
                <c:pt idx="1918">
                  <c:v>155</c:v>
                </c:pt>
                <c:pt idx="1919">
                  <c:v>156</c:v>
                </c:pt>
                <c:pt idx="1920">
                  <c:v>157</c:v>
                </c:pt>
                <c:pt idx="1921">
                  <c:v>158</c:v>
                </c:pt>
                <c:pt idx="1922">
                  <c:v>159</c:v>
                </c:pt>
                <c:pt idx="1923">
                  <c:v>160</c:v>
                </c:pt>
                <c:pt idx="1924">
                  <c:v>162</c:v>
                </c:pt>
                <c:pt idx="1925">
                  <c:v>163</c:v>
                </c:pt>
                <c:pt idx="1926">
                  <c:v>164</c:v>
                </c:pt>
                <c:pt idx="1927">
                  <c:v>165</c:v>
                </c:pt>
                <c:pt idx="1928">
                  <c:v>166</c:v>
                </c:pt>
                <c:pt idx="1929">
                  <c:v>167</c:v>
                </c:pt>
                <c:pt idx="1930">
                  <c:v>168</c:v>
                </c:pt>
                <c:pt idx="1931">
                  <c:v>169</c:v>
                </c:pt>
                <c:pt idx="1932">
                  <c:v>170</c:v>
                </c:pt>
                <c:pt idx="1933">
                  <c:v>172</c:v>
                </c:pt>
                <c:pt idx="1934">
                  <c:v>174</c:v>
                </c:pt>
                <c:pt idx="1935">
                  <c:v>175</c:v>
                </c:pt>
                <c:pt idx="1936">
                  <c:v>177</c:v>
                </c:pt>
                <c:pt idx="1937">
                  <c:v>178</c:v>
                </c:pt>
                <c:pt idx="1938">
                  <c:v>-179</c:v>
                </c:pt>
                <c:pt idx="1939">
                  <c:v>-178</c:v>
                </c:pt>
                <c:pt idx="1940">
                  <c:v>-177</c:v>
                </c:pt>
                <c:pt idx="1941">
                  <c:v>-176</c:v>
                </c:pt>
                <c:pt idx="1942">
                  <c:v>-174</c:v>
                </c:pt>
                <c:pt idx="1943">
                  <c:v>-173</c:v>
                </c:pt>
                <c:pt idx="1944">
                  <c:v>-172</c:v>
                </c:pt>
                <c:pt idx="1945">
                  <c:v>-170</c:v>
                </c:pt>
                <c:pt idx="1946">
                  <c:v>-169</c:v>
                </c:pt>
                <c:pt idx="1947">
                  <c:v>-167</c:v>
                </c:pt>
                <c:pt idx="1948">
                  <c:v>-166</c:v>
                </c:pt>
                <c:pt idx="1949">
                  <c:v>-164</c:v>
                </c:pt>
                <c:pt idx="1950">
                  <c:v>-163</c:v>
                </c:pt>
                <c:pt idx="1951">
                  <c:v>-160</c:v>
                </c:pt>
                <c:pt idx="1952">
                  <c:v>-159</c:v>
                </c:pt>
                <c:pt idx="1953">
                  <c:v>-159</c:v>
                </c:pt>
                <c:pt idx="1954">
                  <c:v>-158</c:v>
                </c:pt>
                <c:pt idx="1955">
                  <c:v>-157</c:v>
                </c:pt>
                <c:pt idx="1956">
                  <c:v>-156</c:v>
                </c:pt>
                <c:pt idx="1957">
                  <c:v>-155</c:v>
                </c:pt>
                <c:pt idx="1958">
                  <c:v>-154</c:v>
                </c:pt>
                <c:pt idx="1959">
                  <c:v>-153</c:v>
                </c:pt>
                <c:pt idx="1960">
                  <c:v>-153</c:v>
                </c:pt>
                <c:pt idx="1961">
                  <c:v>-152</c:v>
                </c:pt>
                <c:pt idx="1962">
                  <c:v>-152</c:v>
                </c:pt>
                <c:pt idx="1963">
                  <c:v>-151</c:v>
                </c:pt>
                <c:pt idx="1964">
                  <c:v>-151</c:v>
                </c:pt>
                <c:pt idx="1965">
                  <c:v>-151</c:v>
                </c:pt>
                <c:pt idx="1966">
                  <c:v>-150</c:v>
                </c:pt>
                <c:pt idx="1967">
                  <c:v>-150</c:v>
                </c:pt>
                <c:pt idx="1968">
                  <c:v>-149</c:v>
                </c:pt>
                <c:pt idx="1969">
                  <c:v>-149</c:v>
                </c:pt>
                <c:pt idx="1970">
                  <c:v>-148</c:v>
                </c:pt>
                <c:pt idx="1971">
                  <c:v>-148</c:v>
                </c:pt>
                <c:pt idx="1972">
                  <c:v>-149</c:v>
                </c:pt>
                <c:pt idx="1973">
                  <c:v>-149</c:v>
                </c:pt>
                <c:pt idx="1974">
                  <c:v>-149</c:v>
                </c:pt>
                <c:pt idx="1975">
                  <c:v>-149</c:v>
                </c:pt>
                <c:pt idx="1976">
                  <c:v>-149</c:v>
                </c:pt>
                <c:pt idx="1977">
                  <c:v>-148</c:v>
                </c:pt>
                <c:pt idx="1978">
                  <c:v>-146</c:v>
                </c:pt>
                <c:pt idx="1979">
                  <c:v>-144</c:v>
                </c:pt>
                <c:pt idx="1980">
                  <c:v>-144</c:v>
                </c:pt>
                <c:pt idx="1981">
                  <c:v>-143</c:v>
                </c:pt>
                <c:pt idx="1982">
                  <c:v>-143</c:v>
                </c:pt>
                <c:pt idx="1983">
                  <c:v>-143</c:v>
                </c:pt>
                <c:pt idx="1984">
                  <c:v>-142</c:v>
                </c:pt>
                <c:pt idx="1985">
                  <c:v>-142</c:v>
                </c:pt>
                <c:pt idx="1986">
                  <c:v>-143</c:v>
                </c:pt>
                <c:pt idx="1987">
                  <c:v>-143</c:v>
                </c:pt>
                <c:pt idx="1988">
                  <c:v>-144</c:v>
                </c:pt>
                <c:pt idx="1989">
                  <c:v>-144</c:v>
                </c:pt>
                <c:pt idx="1990">
                  <c:v>-144</c:v>
                </c:pt>
                <c:pt idx="1991">
                  <c:v>-145</c:v>
                </c:pt>
                <c:pt idx="1992">
                  <c:v>-146</c:v>
                </c:pt>
                <c:pt idx="1993">
                  <c:v>-146</c:v>
                </c:pt>
                <c:pt idx="1994">
                  <c:v>-147</c:v>
                </c:pt>
                <c:pt idx="1995">
                  <c:v>-148</c:v>
                </c:pt>
                <c:pt idx="1996">
                  <c:v>-149</c:v>
                </c:pt>
                <c:pt idx="1997">
                  <c:v>-149</c:v>
                </c:pt>
                <c:pt idx="1998">
                  <c:v>-150</c:v>
                </c:pt>
                <c:pt idx="1999">
                  <c:v>-150</c:v>
                </c:pt>
                <c:pt idx="2000">
                  <c:v>-151</c:v>
                </c:pt>
                <c:pt idx="2001">
                  <c:v>-151</c:v>
                </c:pt>
                <c:pt idx="2002">
                  <c:v>-152</c:v>
                </c:pt>
                <c:pt idx="2003">
                  <c:v>-152</c:v>
                </c:pt>
                <c:pt idx="2004">
                  <c:v>-153</c:v>
                </c:pt>
                <c:pt idx="2005">
                  <c:v>-154</c:v>
                </c:pt>
                <c:pt idx="2006">
                  <c:v>-154</c:v>
                </c:pt>
                <c:pt idx="2007">
                  <c:v>-155</c:v>
                </c:pt>
                <c:pt idx="2008">
                  <c:v>-156</c:v>
                </c:pt>
                <c:pt idx="2009">
                  <c:v>-157</c:v>
                </c:pt>
                <c:pt idx="2010">
                  <c:v>-158</c:v>
                </c:pt>
                <c:pt idx="2011">
                  <c:v>-159</c:v>
                </c:pt>
                <c:pt idx="2012">
                  <c:v>-160</c:v>
                </c:pt>
                <c:pt idx="2013">
                  <c:v>-160</c:v>
                </c:pt>
                <c:pt idx="2014">
                  <c:v>-160</c:v>
                </c:pt>
                <c:pt idx="2015">
                  <c:v>-159</c:v>
                </c:pt>
                <c:pt idx="2016">
                  <c:v>-160</c:v>
                </c:pt>
                <c:pt idx="2017">
                  <c:v>-160</c:v>
                </c:pt>
                <c:pt idx="2018">
                  <c:v>-160</c:v>
                </c:pt>
                <c:pt idx="2019">
                  <c:v>-160</c:v>
                </c:pt>
                <c:pt idx="2020">
                  <c:v>-160</c:v>
                </c:pt>
                <c:pt idx="2021">
                  <c:v>-160</c:v>
                </c:pt>
                <c:pt idx="2022">
                  <c:v>-159</c:v>
                </c:pt>
                <c:pt idx="2023">
                  <c:v>-159</c:v>
                </c:pt>
                <c:pt idx="2024">
                  <c:v>-158</c:v>
                </c:pt>
                <c:pt idx="2025">
                  <c:v>-159</c:v>
                </c:pt>
                <c:pt idx="2026">
                  <c:v>-159</c:v>
                </c:pt>
                <c:pt idx="2027">
                  <c:v>-160</c:v>
                </c:pt>
                <c:pt idx="2028">
                  <c:v>-161</c:v>
                </c:pt>
                <c:pt idx="2029">
                  <c:v>-162</c:v>
                </c:pt>
                <c:pt idx="2030">
                  <c:v>-162</c:v>
                </c:pt>
                <c:pt idx="2031">
                  <c:v>-163</c:v>
                </c:pt>
                <c:pt idx="2032">
                  <c:v>-164</c:v>
                </c:pt>
                <c:pt idx="2033">
                  <c:v>-164</c:v>
                </c:pt>
                <c:pt idx="2034">
                  <c:v>-165</c:v>
                </c:pt>
                <c:pt idx="2035">
                  <c:v>-165</c:v>
                </c:pt>
                <c:pt idx="2036">
                  <c:v>-166</c:v>
                </c:pt>
                <c:pt idx="2037">
                  <c:v>-166</c:v>
                </c:pt>
                <c:pt idx="2038">
                  <c:v>-166</c:v>
                </c:pt>
                <c:pt idx="2039">
                  <c:v>-166</c:v>
                </c:pt>
                <c:pt idx="2040">
                  <c:v>-165</c:v>
                </c:pt>
                <c:pt idx="2041">
                  <c:v>-165</c:v>
                </c:pt>
                <c:pt idx="2042">
                  <c:v>-164</c:v>
                </c:pt>
                <c:pt idx="2043">
                  <c:v>-164</c:v>
                </c:pt>
                <c:pt idx="2044">
                  <c:v>-163</c:v>
                </c:pt>
                <c:pt idx="2045">
                  <c:v>-162</c:v>
                </c:pt>
                <c:pt idx="2046">
                  <c:v>-162</c:v>
                </c:pt>
                <c:pt idx="2047">
                  <c:v>-161</c:v>
                </c:pt>
                <c:pt idx="2048">
                  <c:v>-161</c:v>
                </c:pt>
                <c:pt idx="2049">
                  <c:v>-160</c:v>
                </c:pt>
                <c:pt idx="2050">
                  <c:v>-159</c:v>
                </c:pt>
                <c:pt idx="2051">
                  <c:v>-159</c:v>
                </c:pt>
                <c:pt idx="2052">
                  <c:v>-159</c:v>
                </c:pt>
                <c:pt idx="2053">
                  <c:v>-159</c:v>
                </c:pt>
                <c:pt idx="2054">
                  <c:v>-159</c:v>
                </c:pt>
                <c:pt idx="2055">
                  <c:v>-158</c:v>
                </c:pt>
                <c:pt idx="2056">
                  <c:v>-158</c:v>
                </c:pt>
                <c:pt idx="2057">
                  <c:v>-158</c:v>
                </c:pt>
                <c:pt idx="2058">
                  <c:v>-157</c:v>
                </c:pt>
                <c:pt idx="2059">
                  <c:v>-157</c:v>
                </c:pt>
                <c:pt idx="2060">
                  <c:v>-156</c:v>
                </c:pt>
                <c:pt idx="2061">
                  <c:v>-156</c:v>
                </c:pt>
                <c:pt idx="2062">
                  <c:v>-156</c:v>
                </c:pt>
                <c:pt idx="2063">
                  <c:v>-156</c:v>
                </c:pt>
                <c:pt idx="2064">
                  <c:v>-156</c:v>
                </c:pt>
                <c:pt idx="2065">
                  <c:v>-157</c:v>
                </c:pt>
                <c:pt idx="2066">
                  <c:v>-157</c:v>
                </c:pt>
                <c:pt idx="2067">
                  <c:v>-158</c:v>
                </c:pt>
                <c:pt idx="2068">
                  <c:v>-158</c:v>
                </c:pt>
                <c:pt idx="2069">
                  <c:v>-158</c:v>
                </c:pt>
                <c:pt idx="2070">
                  <c:v>-157</c:v>
                </c:pt>
                <c:pt idx="2071">
                  <c:v>-156</c:v>
                </c:pt>
                <c:pt idx="2072">
                  <c:v>-155</c:v>
                </c:pt>
                <c:pt idx="2073">
                  <c:v>-155</c:v>
                </c:pt>
                <c:pt idx="2074">
                  <c:v>-155</c:v>
                </c:pt>
                <c:pt idx="2075">
                  <c:v>-155</c:v>
                </c:pt>
                <c:pt idx="2076">
                  <c:v>-155</c:v>
                </c:pt>
                <c:pt idx="2077">
                  <c:v>-155</c:v>
                </c:pt>
                <c:pt idx="2078">
                  <c:v>-155</c:v>
                </c:pt>
                <c:pt idx="2079">
                  <c:v>-155</c:v>
                </c:pt>
                <c:pt idx="2080">
                  <c:v>-155</c:v>
                </c:pt>
                <c:pt idx="2081">
                  <c:v>-155</c:v>
                </c:pt>
                <c:pt idx="2082">
                  <c:v>-155</c:v>
                </c:pt>
                <c:pt idx="2083">
                  <c:v>-155</c:v>
                </c:pt>
                <c:pt idx="2084">
                  <c:v>-156</c:v>
                </c:pt>
                <c:pt idx="2085">
                  <c:v>-156</c:v>
                </c:pt>
                <c:pt idx="2086">
                  <c:v>-156</c:v>
                </c:pt>
                <c:pt idx="2087">
                  <c:v>-157</c:v>
                </c:pt>
                <c:pt idx="2088">
                  <c:v>-157</c:v>
                </c:pt>
                <c:pt idx="2089">
                  <c:v>-158</c:v>
                </c:pt>
                <c:pt idx="2090">
                  <c:v>-159</c:v>
                </c:pt>
                <c:pt idx="2091">
                  <c:v>-159</c:v>
                </c:pt>
                <c:pt idx="2092">
                  <c:v>-160</c:v>
                </c:pt>
                <c:pt idx="2093">
                  <c:v>-160</c:v>
                </c:pt>
                <c:pt idx="2094">
                  <c:v>-161</c:v>
                </c:pt>
                <c:pt idx="2095">
                  <c:v>-161</c:v>
                </c:pt>
                <c:pt idx="2096">
                  <c:v>-162</c:v>
                </c:pt>
                <c:pt idx="2097">
                  <c:v>-163</c:v>
                </c:pt>
                <c:pt idx="2098">
                  <c:v>-164</c:v>
                </c:pt>
                <c:pt idx="2099">
                  <c:v>-165</c:v>
                </c:pt>
                <c:pt idx="2100">
                  <c:v>-165</c:v>
                </c:pt>
                <c:pt idx="2101">
                  <c:v>-166</c:v>
                </c:pt>
                <c:pt idx="2102">
                  <c:v>-167</c:v>
                </c:pt>
                <c:pt idx="2103">
                  <c:v>-168</c:v>
                </c:pt>
                <c:pt idx="2104">
                  <c:v>-169</c:v>
                </c:pt>
                <c:pt idx="2105">
                  <c:v>-170</c:v>
                </c:pt>
                <c:pt idx="2106">
                  <c:v>-171</c:v>
                </c:pt>
                <c:pt idx="2107">
                  <c:v>-172</c:v>
                </c:pt>
                <c:pt idx="2108">
                  <c:v>-172</c:v>
                </c:pt>
                <c:pt idx="2109">
                  <c:v>-172</c:v>
                </c:pt>
                <c:pt idx="2110">
                  <c:v>-172</c:v>
                </c:pt>
                <c:pt idx="2111">
                  <c:v>-172</c:v>
                </c:pt>
                <c:pt idx="2112">
                  <c:v>-173</c:v>
                </c:pt>
                <c:pt idx="2113">
                  <c:v>-173</c:v>
                </c:pt>
                <c:pt idx="2114">
                  <c:v>-172</c:v>
                </c:pt>
                <c:pt idx="2115">
                  <c:v>-172</c:v>
                </c:pt>
                <c:pt idx="2116">
                  <c:v>-171</c:v>
                </c:pt>
                <c:pt idx="2117">
                  <c:v>-172</c:v>
                </c:pt>
                <c:pt idx="2118">
                  <c:v>-173</c:v>
                </c:pt>
                <c:pt idx="2119">
                  <c:v>-174</c:v>
                </c:pt>
                <c:pt idx="2120">
                  <c:v>-175</c:v>
                </c:pt>
                <c:pt idx="2121">
                  <c:v>-176</c:v>
                </c:pt>
                <c:pt idx="2122">
                  <c:v>-176</c:v>
                </c:pt>
                <c:pt idx="2123">
                  <c:v>-177</c:v>
                </c:pt>
                <c:pt idx="2124">
                  <c:v>-178</c:v>
                </c:pt>
                <c:pt idx="2125">
                  <c:v>-178</c:v>
                </c:pt>
                <c:pt idx="2126">
                  <c:v>-179</c:v>
                </c:pt>
                <c:pt idx="2127">
                  <c:v>179</c:v>
                </c:pt>
                <c:pt idx="2128">
                  <c:v>179</c:v>
                </c:pt>
                <c:pt idx="2129">
                  <c:v>178</c:v>
                </c:pt>
                <c:pt idx="2130">
                  <c:v>178</c:v>
                </c:pt>
                <c:pt idx="2131">
                  <c:v>178</c:v>
                </c:pt>
                <c:pt idx="2132">
                  <c:v>178</c:v>
                </c:pt>
                <c:pt idx="2133">
                  <c:v>178</c:v>
                </c:pt>
                <c:pt idx="2134">
                  <c:v>178</c:v>
                </c:pt>
                <c:pt idx="2135">
                  <c:v>179</c:v>
                </c:pt>
                <c:pt idx="2136">
                  <c:v>179</c:v>
                </c:pt>
                <c:pt idx="2137">
                  <c:v>-179</c:v>
                </c:pt>
                <c:pt idx="2138">
                  <c:v>-179</c:v>
                </c:pt>
                <c:pt idx="2139">
                  <c:v>-178</c:v>
                </c:pt>
                <c:pt idx="2140">
                  <c:v>-177</c:v>
                </c:pt>
                <c:pt idx="2141">
                  <c:v>-176</c:v>
                </c:pt>
                <c:pt idx="2142">
                  <c:v>-176</c:v>
                </c:pt>
                <c:pt idx="2143">
                  <c:v>-175</c:v>
                </c:pt>
                <c:pt idx="2144">
                  <c:v>-175</c:v>
                </c:pt>
                <c:pt idx="2145">
                  <c:v>-174</c:v>
                </c:pt>
                <c:pt idx="2146">
                  <c:v>-174</c:v>
                </c:pt>
                <c:pt idx="2147">
                  <c:v>-174</c:v>
                </c:pt>
                <c:pt idx="2148">
                  <c:v>-173</c:v>
                </c:pt>
                <c:pt idx="2149">
                  <c:v>-173</c:v>
                </c:pt>
                <c:pt idx="2150">
                  <c:v>-173</c:v>
                </c:pt>
                <c:pt idx="2151">
                  <c:v>-172</c:v>
                </c:pt>
                <c:pt idx="2152">
                  <c:v>-172</c:v>
                </c:pt>
                <c:pt idx="2153">
                  <c:v>-171</c:v>
                </c:pt>
                <c:pt idx="2154">
                  <c:v>-170</c:v>
                </c:pt>
                <c:pt idx="2155">
                  <c:v>-170</c:v>
                </c:pt>
                <c:pt idx="2156">
                  <c:v>-170</c:v>
                </c:pt>
                <c:pt idx="2157">
                  <c:v>-170</c:v>
                </c:pt>
                <c:pt idx="2158">
                  <c:v>-171</c:v>
                </c:pt>
                <c:pt idx="2159">
                  <c:v>-166</c:v>
                </c:pt>
                <c:pt idx="2160">
                  <c:v>-165</c:v>
                </c:pt>
                <c:pt idx="2161">
                  <c:v>-164</c:v>
                </c:pt>
                <c:pt idx="2162">
                  <c:v>-163</c:v>
                </c:pt>
                <c:pt idx="2163">
                  <c:v>-163</c:v>
                </c:pt>
                <c:pt idx="2164">
                  <c:v>-163</c:v>
                </c:pt>
                <c:pt idx="2165">
                  <c:v>-163</c:v>
                </c:pt>
                <c:pt idx="2166">
                  <c:v>-163</c:v>
                </c:pt>
                <c:pt idx="2167">
                  <c:v>-163</c:v>
                </c:pt>
                <c:pt idx="2168">
                  <c:v>-164</c:v>
                </c:pt>
                <c:pt idx="2169">
                  <c:v>-164</c:v>
                </c:pt>
                <c:pt idx="2170">
                  <c:v>-165</c:v>
                </c:pt>
                <c:pt idx="2171">
                  <c:v>-164</c:v>
                </c:pt>
                <c:pt idx="2172">
                  <c:v>-164</c:v>
                </c:pt>
                <c:pt idx="2173">
                  <c:v>-165</c:v>
                </c:pt>
                <c:pt idx="2174">
                  <c:v>-165</c:v>
                </c:pt>
                <c:pt idx="2175">
                  <c:v>-166</c:v>
                </c:pt>
                <c:pt idx="2176">
                  <c:v>-166</c:v>
                </c:pt>
                <c:pt idx="2177">
                  <c:v>-167</c:v>
                </c:pt>
                <c:pt idx="2178">
                  <c:v>-167</c:v>
                </c:pt>
                <c:pt idx="2179">
                  <c:v>-168</c:v>
                </c:pt>
                <c:pt idx="2180">
                  <c:v>-168</c:v>
                </c:pt>
                <c:pt idx="2181">
                  <c:v>-169</c:v>
                </c:pt>
                <c:pt idx="2182">
                  <c:v>-170</c:v>
                </c:pt>
                <c:pt idx="2183">
                  <c:v>-170</c:v>
                </c:pt>
                <c:pt idx="2184">
                  <c:v>-171</c:v>
                </c:pt>
                <c:pt idx="2185">
                  <c:v>-172</c:v>
                </c:pt>
                <c:pt idx="2186">
                  <c:v>-172</c:v>
                </c:pt>
                <c:pt idx="2187">
                  <c:v>-173</c:v>
                </c:pt>
                <c:pt idx="2188">
                  <c:v>-174</c:v>
                </c:pt>
                <c:pt idx="2189">
                  <c:v>-175</c:v>
                </c:pt>
                <c:pt idx="2190">
                  <c:v>-176</c:v>
                </c:pt>
                <c:pt idx="2191">
                  <c:v>-176</c:v>
                </c:pt>
                <c:pt idx="2192">
                  <c:v>-177</c:v>
                </c:pt>
                <c:pt idx="2193">
                  <c:v>-179</c:v>
                </c:pt>
                <c:pt idx="2194">
                  <c:v>179</c:v>
                </c:pt>
                <c:pt idx="2195">
                  <c:v>178</c:v>
                </c:pt>
                <c:pt idx="2196">
                  <c:v>178</c:v>
                </c:pt>
                <c:pt idx="2197">
                  <c:v>178</c:v>
                </c:pt>
                <c:pt idx="2198">
                  <c:v>179</c:v>
                </c:pt>
                <c:pt idx="2199">
                  <c:v>179</c:v>
                </c:pt>
                <c:pt idx="2200">
                  <c:v>-179</c:v>
                </c:pt>
                <c:pt idx="2201">
                  <c:v>179</c:v>
                </c:pt>
                <c:pt idx="2202">
                  <c:v>178</c:v>
                </c:pt>
                <c:pt idx="2203">
                  <c:v>178</c:v>
                </c:pt>
                <c:pt idx="2204">
                  <c:v>178</c:v>
                </c:pt>
                <c:pt idx="2205">
                  <c:v>178</c:v>
                </c:pt>
                <c:pt idx="2206">
                  <c:v>179</c:v>
                </c:pt>
                <c:pt idx="2207">
                  <c:v>179</c:v>
                </c:pt>
                <c:pt idx="2208">
                  <c:v>178</c:v>
                </c:pt>
                <c:pt idx="2209">
                  <c:v>176</c:v>
                </c:pt>
                <c:pt idx="2210">
                  <c:v>175</c:v>
                </c:pt>
                <c:pt idx="2211">
                  <c:v>175</c:v>
                </c:pt>
                <c:pt idx="2212">
                  <c:v>174</c:v>
                </c:pt>
                <c:pt idx="2213">
                  <c:v>174</c:v>
                </c:pt>
                <c:pt idx="2214">
                  <c:v>173</c:v>
                </c:pt>
                <c:pt idx="2215">
                  <c:v>172</c:v>
                </c:pt>
                <c:pt idx="2216">
                  <c:v>172</c:v>
                </c:pt>
                <c:pt idx="2217">
                  <c:v>171</c:v>
                </c:pt>
                <c:pt idx="2218">
                  <c:v>170</c:v>
                </c:pt>
                <c:pt idx="2219">
                  <c:v>170</c:v>
                </c:pt>
                <c:pt idx="2220">
                  <c:v>170</c:v>
                </c:pt>
                <c:pt idx="2221">
                  <c:v>170</c:v>
                </c:pt>
                <c:pt idx="2222">
                  <c:v>170</c:v>
                </c:pt>
                <c:pt idx="2223">
                  <c:v>170</c:v>
                </c:pt>
                <c:pt idx="2224">
                  <c:v>171</c:v>
                </c:pt>
                <c:pt idx="2225">
                  <c:v>171</c:v>
                </c:pt>
                <c:pt idx="2226">
                  <c:v>172</c:v>
                </c:pt>
                <c:pt idx="2227">
                  <c:v>172</c:v>
                </c:pt>
                <c:pt idx="2228">
                  <c:v>173</c:v>
                </c:pt>
                <c:pt idx="2229">
                  <c:v>174</c:v>
                </c:pt>
                <c:pt idx="2230">
                  <c:v>174</c:v>
                </c:pt>
                <c:pt idx="2231">
                  <c:v>175</c:v>
                </c:pt>
                <c:pt idx="2232">
                  <c:v>176</c:v>
                </c:pt>
                <c:pt idx="2233">
                  <c:v>176</c:v>
                </c:pt>
                <c:pt idx="2234">
                  <c:v>177</c:v>
                </c:pt>
                <c:pt idx="2235">
                  <c:v>178</c:v>
                </c:pt>
                <c:pt idx="2236">
                  <c:v>178</c:v>
                </c:pt>
                <c:pt idx="2237">
                  <c:v>178</c:v>
                </c:pt>
                <c:pt idx="2238">
                  <c:v>179</c:v>
                </c:pt>
                <c:pt idx="2239">
                  <c:v>179</c:v>
                </c:pt>
                <c:pt idx="2240">
                  <c:v>-179</c:v>
                </c:pt>
                <c:pt idx="2241">
                  <c:v>-179</c:v>
                </c:pt>
                <c:pt idx="2242">
                  <c:v>-178</c:v>
                </c:pt>
                <c:pt idx="2243">
                  <c:v>-178</c:v>
                </c:pt>
                <c:pt idx="2244">
                  <c:v>-178</c:v>
                </c:pt>
                <c:pt idx="2245">
                  <c:v>-179</c:v>
                </c:pt>
                <c:pt idx="2246">
                  <c:v>-179</c:v>
                </c:pt>
                <c:pt idx="2247">
                  <c:v>-179</c:v>
                </c:pt>
                <c:pt idx="2248">
                  <c:v>-178</c:v>
                </c:pt>
                <c:pt idx="2249">
                  <c:v>-177</c:v>
                </c:pt>
                <c:pt idx="2250">
                  <c:v>-176</c:v>
                </c:pt>
                <c:pt idx="2251">
                  <c:v>-175</c:v>
                </c:pt>
                <c:pt idx="2252">
                  <c:v>-174</c:v>
                </c:pt>
                <c:pt idx="2253">
                  <c:v>-174</c:v>
                </c:pt>
                <c:pt idx="2254">
                  <c:v>-174</c:v>
                </c:pt>
                <c:pt idx="2255">
                  <c:v>-174</c:v>
                </c:pt>
                <c:pt idx="2256">
                  <c:v>-174</c:v>
                </c:pt>
                <c:pt idx="2257">
                  <c:v>-173</c:v>
                </c:pt>
                <c:pt idx="2258">
                  <c:v>-173</c:v>
                </c:pt>
                <c:pt idx="2259">
                  <c:v>-173</c:v>
                </c:pt>
                <c:pt idx="2260">
                  <c:v>-173</c:v>
                </c:pt>
                <c:pt idx="2261">
                  <c:v>-174</c:v>
                </c:pt>
                <c:pt idx="2262">
                  <c:v>-174</c:v>
                </c:pt>
                <c:pt idx="2263">
                  <c:v>-174</c:v>
                </c:pt>
                <c:pt idx="2264">
                  <c:v>-174</c:v>
                </c:pt>
                <c:pt idx="2265">
                  <c:v>-175</c:v>
                </c:pt>
                <c:pt idx="2266">
                  <c:v>-175</c:v>
                </c:pt>
                <c:pt idx="2267">
                  <c:v>-176</c:v>
                </c:pt>
                <c:pt idx="2268">
                  <c:v>-177</c:v>
                </c:pt>
                <c:pt idx="2269">
                  <c:v>-178</c:v>
                </c:pt>
                <c:pt idx="2270">
                  <c:v>-178</c:v>
                </c:pt>
                <c:pt idx="2271">
                  <c:v>-179</c:v>
                </c:pt>
                <c:pt idx="2272">
                  <c:v>179</c:v>
                </c:pt>
                <c:pt idx="2273">
                  <c:v>179</c:v>
                </c:pt>
                <c:pt idx="2274">
                  <c:v>178</c:v>
                </c:pt>
                <c:pt idx="2275">
                  <c:v>178</c:v>
                </c:pt>
                <c:pt idx="2276">
                  <c:v>177</c:v>
                </c:pt>
                <c:pt idx="2277">
                  <c:v>177</c:v>
                </c:pt>
                <c:pt idx="2278">
                  <c:v>176</c:v>
                </c:pt>
                <c:pt idx="2279">
                  <c:v>175</c:v>
                </c:pt>
                <c:pt idx="2280">
                  <c:v>175</c:v>
                </c:pt>
                <c:pt idx="2281">
                  <c:v>174</c:v>
                </c:pt>
                <c:pt idx="2282">
                  <c:v>173</c:v>
                </c:pt>
                <c:pt idx="2283">
                  <c:v>172</c:v>
                </c:pt>
                <c:pt idx="2284">
                  <c:v>171</c:v>
                </c:pt>
                <c:pt idx="2285">
                  <c:v>171</c:v>
                </c:pt>
                <c:pt idx="2286">
                  <c:v>170</c:v>
                </c:pt>
                <c:pt idx="2287">
                  <c:v>169</c:v>
                </c:pt>
                <c:pt idx="2288">
                  <c:v>169</c:v>
                </c:pt>
                <c:pt idx="2289">
                  <c:v>170</c:v>
                </c:pt>
                <c:pt idx="2290">
                  <c:v>171</c:v>
                </c:pt>
                <c:pt idx="2291">
                  <c:v>171</c:v>
                </c:pt>
                <c:pt idx="2292">
                  <c:v>171</c:v>
                </c:pt>
                <c:pt idx="2293">
                  <c:v>171</c:v>
                </c:pt>
                <c:pt idx="2294">
                  <c:v>170</c:v>
                </c:pt>
                <c:pt idx="2295">
                  <c:v>171</c:v>
                </c:pt>
                <c:pt idx="2296">
                  <c:v>171</c:v>
                </c:pt>
                <c:pt idx="2297">
                  <c:v>171</c:v>
                </c:pt>
                <c:pt idx="2298">
                  <c:v>171</c:v>
                </c:pt>
                <c:pt idx="2299">
                  <c:v>170</c:v>
                </c:pt>
                <c:pt idx="2300">
                  <c:v>169</c:v>
                </c:pt>
                <c:pt idx="2301">
                  <c:v>169</c:v>
                </c:pt>
                <c:pt idx="2302">
                  <c:v>168</c:v>
                </c:pt>
                <c:pt idx="2303">
                  <c:v>167</c:v>
                </c:pt>
                <c:pt idx="2304">
                  <c:v>167</c:v>
                </c:pt>
                <c:pt idx="2305">
                  <c:v>166</c:v>
                </c:pt>
                <c:pt idx="2306">
                  <c:v>166</c:v>
                </c:pt>
                <c:pt idx="2307">
                  <c:v>165</c:v>
                </c:pt>
                <c:pt idx="2308">
                  <c:v>165</c:v>
                </c:pt>
                <c:pt idx="2309">
                  <c:v>164</c:v>
                </c:pt>
                <c:pt idx="2310">
                  <c:v>164</c:v>
                </c:pt>
                <c:pt idx="2311">
                  <c:v>163</c:v>
                </c:pt>
                <c:pt idx="2312">
                  <c:v>163</c:v>
                </c:pt>
                <c:pt idx="2313">
                  <c:v>163</c:v>
                </c:pt>
                <c:pt idx="2314">
                  <c:v>163</c:v>
                </c:pt>
                <c:pt idx="2315">
                  <c:v>163</c:v>
                </c:pt>
                <c:pt idx="2316">
                  <c:v>163</c:v>
                </c:pt>
                <c:pt idx="2317">
                  <c:v>163</c:v>
                </c:pt>
                <c:pt idx="2318">
                  <c:v>163</c:v>
                </c:pt>
                <c:pt idx="2319">
                  <c:v>164</c:v>
                </c:pt>
                <c:pt idx="2320">
                  <c:v>164</c:v>
                </c:pt>
                <c:pt idx="2321">
                  <c:v>165</c:v>
                </c:pt>
                <c:pt idx="2322">
                  <c:v>166</c:v>
                </c:pt>
                <c:pt idx="2323">
                  <c:v>167</c:v>
                </c:pt>
                <c:pt idx="2324">
                  <c:v>168</c:v>
                </c:pt>
                <c:pt idx="2325">
                  <c:v>168</c:v>
                </c:pt>
                <c:pt idx="2326">
                  <c:v>169</c:v>
                </c:pt>
                <c:pt idx="2327">
                  <c:v>170</c:v>
                </c:pt>
                <c:pt idx="2328">
                  <c:v>170</c:v>
                </c:pt>
                <c:pt idx="2329">
                  <c:v>171</c:v>
                </c:pt>
                <c:pt idx="2330">
                  <c:v>171</c:v>
                </c:pt>
                <c:pt idx="2331">
                  <c:v>172</c:v>
                </c:pt>
                <c:pt idx="2332">
                  <c:v>172</c:v>
                </c:pt>
                <c:pt idx="2333">
                  <c:v>173</c:v>
                </c:pt>
                <c:pt idx="2334">
                  <c:v>174</c:v>
                </c:pt>
                <c:pt idx="2335">
                  <c:v>174</c:v>
                </c:pt>
                <c:pt idx="2336">
                  <c:v>175</c:v>
                </c:pt>
                <c:pt idx="2337">
                  <c:v>175</c:v>
                </c:pt>
                <c:pt idx="2338">
                  <c:v>175</c:v>
                </c:pt>
                <c:pt idx="2339">
                  <c:v>174</c:v>
                </c:pt>
                <c:pt idx="2340">
                  <c:v>174</c:v>
                </c:pt>
                <c:pt idx="2341">
                  <c:v>174</c:v>
                </c:pt>
                <c:pt idx="2342">
                  <c:v>174</c:v>
                </c:pt>
                <c:pt idx="2343">
                  <c:v>176</c:v>
                </c:pt>
                <c:pt idx="2344">
                  <c:v>177</c:v>
                </c:pt>
                <c:pt idx="2345">
                  <c:v>178</c:v>
                </c:pt>
                <c:pt idx="2346">
                  <c:v>179</c:v>
                </c:pt>
                <c:pt idx="2347">
                  <c:v>179</c:v>
                </c:pt>
                <c:pt idx="2348">
                  <c:v>-179</c:v>
                </c:pt>
                <c:pt idx="2349">
                  <c:v>-179</c:v>
                </c:pt>
                <c:pt idx="2350">
                  <c:v>-179</c:v>
                </c:pt>
                <c:pt idx="2351">
                  <c:v>-179</c:v>
                </c:pt>
                <c:pt idx="2352">
                  <c:v>-179</c:v>
                </c:pt>
                <c:pt idx="2353">
                  <c:v>-178</c:v>
                </c:pt>
                <c:pt idx="2354">
                  <c:v>-178</c:v>
                </c:pt>
                <c:pt idx="2355">
                  <c:v>-178</c:v>
                </c:pt>
                <c:pt idx="2356">
                  <c:v>-177</c:v>
                </c:pt>
                <c:pt idx="2357">
                  <c:v>-177</c:v>
                </c:pt>
                <c:pt idx="2358">
                  <c:v>-177</c:v>
                </c:pt>
                <c:pt idx="2359">
                  <c:v>-177</c:v>
                </c:pt>
                <c:pt idx="2360">
                  <c:v>-177</c:v>
                </c:pt>
                <c:pt idx="2361">
                  <c:v>-177</c:v>
                </c:pt>
                <c:pt idx="2362">
                  <c:v>-177</c:v>
                </c:pt>
                <c:pt idx="2363">
                  <c:v>-177</c:v>
                </c:pt>
                <c:pt idx="2364">
                  <c:v>-177</c:v>
                </c:pt>
                <c:pt idx="2365">
                  <c:v>-177</c:v>
                </c:pt>
                <c:pt idx="2366">
                  <c:v>-177</c:v>
                </c:pt>
                <c:pt idx="2367">
                  <c:v>-176</c:v>
                </c:pt>
                <c:pt idx="2368">
                  <c:v>-176</c:v>
                </c:pt>
                <c:pt idx="2369">
                  <c:v>-176</c:v>
                </c:pt>
                <c:pt idx="2370">
                  <c:v>-176</c:v>
                </c:pt>
                <c:pt idx="2371">
                  <c:v>-176</c:v>
                </c:pt>
                <c:pt idx="2372">
                  <c:v>-176</c:v>
                </c:pt>
                <c:pt idx="2373">
                  <c:v>-176</c:v>
                </c:pt>
                <c:pt idx="2374">
                  <c:v>-175</c:v>
                </c:pt>
                <c:pt idx="2375">
                  <c:v>-175</c:v>
                </c:pt>
                <c:pt idx="2376">
                  <c:v>-174</c:v>
                </c:pt>
                <c:pt idx="2377">
                  <c:v>-174</c:v>
                </c:pt>
                <c:pt idx="2378">
                  <c:v>-174</c:v>
                </c:pt>
                <c:pt idx="2379">
                  <c:v>-173</c:v>
                </c:pt>
                <c:pt idx="2380">
                  <c:v>-173</c:v>
                </c:pt>
                <c:pt idx="2381">
                  <c:v>-172</c:v>
                </c:pt>
                <c:pt idx="2382">
                  <c:v>-172</c:v>
                </c:pt>
                <c:pt idx="2383">
                  <c:v>-171</c:v>
                </c:pt>
                <c:pt idx="2384">
                  <c:v>-171</c:v>
                </c:pt>
                <c:pt idx="2385">
                  <c:v>-170</c:v>
                </c:pt>
                <c:pt idx="2386">
                  <c:v>-170</c:v>
                </c:pt>
                <c:pt idx="2387">
                  <c:v>-169</c:v>
                </c:pt>
                <c:pt idx="2388">
                  <c:v>-168</c:v>
                </c:pt>
                <c:pt idx="2389">
                  <c:v>-167</c:v>
                </c:pt>
                <c:pt idx="2390">
                  <c:v>-167</c:v>
                </c:pt>
                <c:pt idx="2391">
                  <c:v>-166</c:v>
                </c:pt>
                <c:pt idx="2392">
                  <c:v>-166</c:v>
                </c:pt>
                <c:pt idx="2393">
                  <c:v>-164</c:v>
                </c:pt>
                <c:pt idx="2394">
                  <c:v>-163</c:v>
                </c:pt>
                <c:pt idx="2395">
                  <c:v>-162</c:v>
                </c:pt>
                <c:pt idx="2396">
                  <c:v>-161</c:v>
                </c:pt>
                <c:pt idx="2397">
                  <c:v>-160</c:v>
                </c:pt>
                <c:pt idx="2398">
                  <c:v>-159</c:v>
                </c:pt>
                <c:pt idx="2399">
                  <c:v>-158</c:v>
                </c:pt>
                <c:pt idx="2400">
                  <c:v>-157</c:v>
                </c:pt>
                <c:pt idx="2401">
                  <c:v>-155</c:v>
                </c:pt>
                <c:pt idx="2402">
                  <c:v>-154</c:v>
                </c:pt>
                <c:pt idx="2403">
                  <c:v>-152</c:v>
                </c:pt>
                <c:pt idx="2404">
                  <c:v>-151</c:v>
                </c:pt>
                <c:pt idx="2405">
                  <c:v>-150</c:v>
                </c:pt>
                <c:pt idx="2406">
                  <c:v>-149</c:v>
                </c:pt>
                <c:pt idx="2407">
                  <c:v>-149</c:v>
                </c:pt>
                <c:pt idx="2408">
                  <c:v>-148</c:v>
                </c:pt>
                <c:pt idx="2409">
                  <c:v>-147</c:v>
                </c:pt>
                <c:pt idx="2410">
                  <c:v>-146</c:v>
                </c:pt>
                <c:pt idx="2411">
                  <c:v>-145</c:v>
                </c:pt>
                <c:pt idx="2412">
                  <c:v>-144</c:v>
                </c:pt>
                <c:pt idx="2413">
                  <c:v>-143</c:v>
                </c:pt>
                <c:pt idx="2414">
                  <c:v>-141</c:v>
                </c:pt>
                <c:pt idx="2415">
                  <c:v>-140</c:v>
                </c:pt>
                <c:pt idx="2416">
                  <c:v>-139</c:v>
                </c:pt>
                <c:pt idx="2417">
                  <c:v>-137</c:v>
                </c:pt>
                <c:pt idx="2418">
                  <c:v>-136</c:v>
                </c:pt>
                <c:pt idx="2419">
                  <c:v>-134</c:v>
                </c:pt>
                <c:pt idx="2420">
                  <c:v>-133</c:v>
                </c:pt>
                <c:pt idx="2421">
                  <c:v>-131</c:v>
                </c:pt>
                <c:pt idx="2422">
                  <c:v>-130</c:v>
                </c:pt>
                <c:pt idx="2423">
                  <c:v>-128</c:v>
                </c:pt>
                <c:pt idx="2424">
                  <c:v>-127</c:v>
                </c:pt>
                <c:pt idx="2425">
                  <c:v>-125</c:v>
                </c:pt>
                <c:pt idx="2426">
                  <c:v>-123</c:v>
                </c:pt>
                <c:pt idx="2427">
                  <c:v>-119</c:v>
                </c:pt>
                <c:pt idx="2428">
                  <c:v>-117</c:v>
                </c:pt>
                <c:pt idx="2429">
                  <c:v>-116</c:v>
                </c:pt>
                <c:pt idx="2430">
                  <c:v>-114</c:v>
                </c:pt>
                <c:pt idx="2431">
                  <c:v>-112</c:v>
                </c:pt>
                <c:pt idx="2432">
                  <c:v>-110</c:v>
                </c:pt>
                <c:pt idx="2433">
                  <c:v>-109</c:v>
                </c:pt>
                <c:pt idx="2434">
                  <c:v>-107</c:v>
                </c:pt>
                <c:pt idx="2435">
                  <c:v>-105</c:v>
                </c:pt>
                <c:pt idx="2436">
                  <c:v>-104</c:v>
                </c:pt>
                <c:pt idx="2437">
                  <c:v>-102</c:v>
                </c:pt>
                <c:pt idx="2438">
                  <c:v>-100</c:v>
                </c:pt>
                <c:pt idx="2439">
                  <c:v>-99</c:v>
                </c:pt>
                <c:pt idx="2440">
                  <c:v>-97</c:v>
                </c:pt>
                <c:pt idx="2441">
                  <c:v>-96</c:v>
                </c:pt>
                <c:pt idx="2442">
                  <c:v>-95</c:v>
                </c:pt>
                <c:pt idx="2443">
                  <c:v>-93</c:v>
                </c:pt>
                <c:pt idx="2444">
                  <c:v>-92</c:v>
                </c:pt>
                <c:pt idx="2445">
                  <c:v>-90</c:v>
                </c:pt>
                <c:pt idx="2446">
                  <c:v>-89</c:v>
                </c:pt>
                <c:pt idx="2447">
                  <c:v>-88</c:v>
                </c:pt>
                <c:pt idx="2448">
                  <c:v>-86</c:v>
                </c:pt>
                <c:pt idx="2449">
                  <c:v>-85</c:v>
                </c:pt>
                <c:pt idx="2450">
                  <c:v>-84</c:v>
                </c:pt>
                <c:pt idx="2451">
                  <c:v>-83</c:v>
                </c:pt>
                <c:pt idx="2452">
                  <c:v>-82</c:v>
                </c:pt>
                <c:pt idx="2453">
                  <c:v>-81</c:v>
                </c:pt>
                <c:pt idx="2454">
                  <c:v>-79</c:v>
                </c:pt>
                <c:pt idx="2455">
                  <c:v>-79</c:v>
                </c:pt>
                <c:pt idx="2456">
                  <c:v>-78</c:v>
                </c:pt>
                <c:pt idx="2457">
                  <c:v>-76</c:v>
                </c:pt>
                <c:pt idx="2458">
                  <c:v>-75</c:v>
                </c:pt>
                <c:pt idx="2459">
                  <c:v>-73</c:v>
                </c:pt>
                <c:pt idx="2460">
                  <c:v>-71</c:v>
                </c:pt>
                <c:pt idx="2461">
                  <c:v>-70</c:v>
                </c:pt>
                <c:pt idx="2462">
                  <c:v>-69</c:v>
                </c:pt>
                <c:pt idx="2463">
                  <c:v>-67</c:v>
                </c:pt>
                <c:pt idx="2464">
                  <c:v>-66</c:v>
                </c:pt>
                <c:pt idx="2465">
                  <c:v>-65</c:v>
                </c:pt>
                <c:pt idx="2466">
                  <c:v>-63</c:v>
                </c:pt>
                <c:pt idx="2467">
                  <c:v>-62</c:v>
                </c:pt>
                <c:pt idx="2468">
                  <c:v>-61</c:v>
                </c:pt>
                <c:pt idx="2469">
                  <c:v>-59</c:v>
                </c:pt>
                <c:pt idx="2470">
                  <c:v>-58</c:v>
                </c:pt>
                <c:pt idx="2471">
                  <c:v>-57</c:v>
                </c:pt>
                <c:pt idx="2472">
                  <c:v>-55</c:v>
                </c:pt>
                <c:pt idx="2473">
                  <c:v>-54</c:v>
                </c:pt>
                <c:pt idx="2474">
                  <c:v>-53</c:v>
                </c:pt>
                <c:pt idx="2475">
                  <c:v>-52</c:v>
                </c:pt>
                <c:pt idx="2476">
                  <c:v>-50</c:v>
                </c:pt>
                <c:pt idx="2477">
                  <c:v>-49</c:v>
                </c:pt>
                <c:pt idx="2478">
                  <c:v>-48</c:v>
                </c:pt>
                <c:pt idx="2479">
                  <c:v>-47</c:v>
                </c:pt>
                <c:pt idx="2480">
                  <c:v>-44</c:v>
                </c:pt>
                <c:pt idx="2481">
                  <c:v>-43</c:v>
                </c:pt>
                <c:pt idx="2482">
                  <c:v>-42</c:v>
                </c:pt>
                <c:pt idx="2483">
                  <c:v>-41</c:v>
                </c:pt>
                <c:pt idx="2484">
                  <c:v>-40</c:v>
                </c:pt>
                <c:pt idx="2485">
                  <c:v>-39</c:v>
                </c:pt>
                <c:pt idx="2486">
                  <c:v>-39</c:v>
                </c:pt>
                <c:pt idx="2487">
                  <c:v>-38</c:v>
                </c:pt>
                <c:pt idx="2488">
                  <c:v>-37</c:v>
                </c:pt>
                <c:pt idx="2489">
                  <c:v>-37</c:v>
                </c:pt>
                <c:pt idx="2490">
                  <c:v>-36</c:v>
                </c:pt>
                <c:pt idx="2491">
                  <c:v>-36</c:v>
                </c:pt>
                <c:pt idx="2492">
                  <c:v>-36</c:v>
                </c:pt>
                <c:pt idx="2493">
                  <c:v>-36</c:v>
                </c:pt>
                <c:pt idx="2494">
                  <c:v>-35</c:v>
                </c:pt>
                <c:pt idx="2495">
                  <c:v>-35</c:v>
                </c:pt>
                <c:pt idx="2496">
                  <c:v>-35</c:v>
                </c:pt>
                <c:pt idx="2497">
                  <c:v>-35</c:v>
                </c:pt>
                <c:pt idx="2498">
                  <c:v>-35</c:v>
                </c:pt>
                <c:pt idx="2499">
                  <c:v>-35</c:v>
                </c:pt>
                <c:pt idx="2500">
                  <c:v>-35</c:v>
                </c:pt>
                <c:pt idx="2501">
                  <c:v>-34</c:v>
                </c:pt>
                <c:pt idx="2502">
                  <c:v>-34</c:v>
                </c:pt>
                <c:pt idx="2503">
                  <c:v>-33</c:v>
                </c:pt>
                <c:pt idx="2504">
                  <c:v>-31</c:v>
                </c:pt>
                <c:pt idx="2505">
                  <c:v>-31</c:v>
                </c:pt>
                <c:pt idx="2506">
                  <c:v>-31</c:v>
                </c:pt>
                <c:pt idx="2507">
                  <c:v>-31</c:v>
                </c:pt>
                <c:pt idx="2508">
                  <c:v>-30</c:v>
                </c:pt>
                <c:pt idx="2509">
                  <c:v>-30</c:v>
                </c:pt>
                <c:pt idx="2510">
                  <c:v>-29</c:v>
                </c:pt>
                <c:pt idx="2511">
                  <c:v>-28</c:v>
                </c:pt>
                <c:pt idx="2512">
                  <c:v>-27</c:v>
                </c:pt>
                <c:pt idx="2513">
                  <c:v>-26</c:v>
                </c:pt>
                <c:pt idx="2514">
                  <c:v>-25</c:v>
                </c:pt>
                <c:pt idx="2515">
                  <c:v>-25</c:v>
                </c:pt>
                <c:pt idx="2516">
                  <c:v>-24</c:v>
                </c:pt>
                <c:pt idx="2517">
                  <c:v>-23</c:v>
                </c:pt>
                <c:pt idx="2518">
                  <c:v>-22</c:v>
                </c:pt>
                <c:pt idx="2519">
                  <c:v>-22</c:v>
                </c:pt>
                <c:pt idx="2520">
                  <c:v>-22</c:v>
                </c:pt>
                <c:pt idx="2521">
                  <c:v>-22</c:v>
                </c:pt>
                <c:pt idx="2522">
                  <c:v>-23</c:v>
                </c:pt>
                <c:pt idx="2523">
                  <c:v>-23</c:v>
                </c:pt>
                <c:pt idx="2524">
                  <c:v>-24</c:v>
                </c:pt>
                <c:pt idx="2525">
                  <c:v>-24</c:v>
                </c:pt>
                <c:pt idx="2526">
                  <c:v>-24</c:v>
                </c:pt>
                <c:pt idx="2527">
                  <c:v>-24</c:v>
                </c:pt>
                <c:pt idx="2528">
                  <c:v>-23</c:v>
                </c:pt>
                <c:pt idx="2529">
                  <c:v>-23</c:v>
                </c:pt>
                <c:pt idx="2530">
                  <c:v>-22</c:v>
                </c:pt>
                <c:pt idx="2531">
                  <c:v>-21</c:v>
                </c:pt>
                <c:pt idx="2532">
                  <c:v>-20</c:v>
                </c:pt>
                <c:pt idx="2533">
                  <c:v>-20</c:v>
                </c:pt>
                <c:pt idx="2534">
                  <c:v>-19</c:v>
                </c:pt>
                <c:pt idx="2535">
                  <c:v>-19</c:v>
                </c:pt>
                <c:pt idx="2536">
                  <c:v>-19</c:v>
                </c:pt>
                <c:pt idx="2537">
                  <c:v>-18</c:v>
                </c:pt>
                <c:pt idx="2538">
                  <c:v>-18</c:v>
                </c:pt>
                <c:pt idx="2539">
                  <c:v>-17</c:v>
                </c:pt>
                <c:pt idx="2540">
                  <c:v>-16</c:v>
                </c:pt>
                <c:pt idx="2541">
                  <c:v>-16</c:v>
                </c:pt>
                <c:pt idx="2542">
                  <c:v>-15</c:v>
                </c:pt>
                <c:pt idx="2543">
                  <c:v>-14</c:v>
                </c:pt>
                <c:pt idx="2544">
                  <c:v>-14</c:v>
                </c:pt>
                <c:pt idx="2545">
                  <c:v>-13</c:v>
                </c:pt>
                <c:pt idx="2546">
                  <c:v>-13</c:v>
                </c:pt>
                <c:pt idx="2547">
                  <c:v>-13</c:v>
                </c:pt>
                <c:pt idx="2548">
                  <c:v>-12</c:v>
                </c:pt>
                <c:pt idx="2549">
                  <c:v>-12</c:v>
                </c:pt>
                <c:pt idx="2550">
                  <c:v>-11</c:v>
                </c:pt>
                <c:pt idx="2551">
                  <c:v>-10</c:v>
                </c:pt>
                <c:pt idx="2552">
                  <c:v>-10</c:v>
                </c:pt>
                <c:pt idx="2553">
                  <c:v>-10</c:v>
                </c:pt>
                <c:pt idx="2554">
                  <c:v>-10</c:v>
                </c:pt>
                <c:pt idx="2555">
                  <c:v>-10</c:v>
                </c:pt>
                <c:pt idx="2556">
                  <c:v>-9</c:v>
                </c:pt>
                <c:pt idx="2557">
                  <c:v>-7</c:v>
                </c:pt>
                <c:pt idx="2558">
                  <c:v>-6</c:v>
                </c:pt>
                <c:pt idx="2559">
                  <c:v>-5</c:v>
                </c:pt>
                <c:pt idx="2560">
                  <c:v>-5</c:v>
                </c:pt>
                <c:pt idx="2561">
                  <c:v>-5</c:v>
                </c:pt>
                <c:pt idx="2562">
                  <c:v>-5</c:v>
                </c:pt>
                <c:pt idx="2563">
                  <c:v>-4</c:v>
                </c:pt>
                <c:pt idx="2564">
                  <c:v>-4</c:v>
                </c:pt>
                <c:pt idx="2565">
                  <c:v>-4</c:v>
                </c:pt>
                <c:pt idx="2566">
                  <c:v>-5</c:v>
                </c:pt>
                <c:pt idx="2567">
                  <c:v>-5</c:v>
                </c:pt>
                <c:pt idx="2568">
                  <c:v>-6</c:v>
                </c:pt>
                <c:pt idx="2569">
                  <c:v>-6</c:v>
                </c:pt>
                <c:pt idx="2570">
                  <c:v>-7</c:v>
                </c:pt>
                <c:pt idx="2571">
                  <c:v>-8</c:v>
                </c:pt>
                <c:pt idx="2572">
                  <c:v>-8</c:v>
                </c:pt>
                <c:pt idx="2573">
                  <c:v>-9</c:v>
                </c:pt>
                <c:pt idx="2574">
                  <c:v>-9</c:v>
                </c:pt>
                <c:pt idx="2575">
                  <c:v>-10</c:v>
                </c:pt>
                <c:pt idx="2576">
                  <c:v>-10</c:v>
                </c:pt>
                <c:pt idx="2577">
                  <c:v>-10</c:v>
                </c:pt>
                <c:pt idx="2578">
                  <c:v>-11</c:v>
                </c:pt>
                <c:pt idx="2579">
                  <c:v>-11</c:v>
                </c:pt>
                <c:pt idx="2580">
                  <c:v>-12</c:v>
                </c:pt>
                <c:pt idx="2581">
                  <c:v>-12</c:v>
                </c:pt>
                <c:pt idx="2582">
                  <c:v>-12</c:v>
                </c:pt>
                <c:pt idx="2583">
                  <c:v>-13</c:v>
                </c:pt>
                <c:pt idx="2584">
                  <c:v>-13</c:v>
                </c:pt>
                <c:pt idx="2585">
                  <c:v>-14</c:v>
                </c:pt>
                <c:pt idx="2586">
                  <c:v>-14</c:v>
                </c:pt>
                <c:pt idx="2587">
                  <c:v>-15</c:v>
                </c:pt>
                <c:pt idx="2588">
                  <c:v>-15</c:v>
                </c:pt>
                <c:pt idx="2589">
                  <c:v>-16</c:v>
                </c:pt>
                <c:pt idx="2590">
                  <c:v>-16</c:v>
                </c:pt>
                <c:pt idx="2591">
                  <c:v>-17</c:v>
                </c:pt>
                <c:pt idx="2592">
                  <c:v>-17</c:v>
                </c:pt>
                <c:pt idx="2593">
                  <c:v>-18</c:v>
                </c:pt>
                <c:pt idx="2594">
                  <c:v>-19</c:v>
                </c:pt>
                <c:pt idx="2595">
                  <c:v>-19</c:v>
                </c:pt>
                <c:pt idx="2596">
                  <c:v>-19</c:v>
                </c:pt>
                <c:pt idx="2597">
                  <c:v>-19</c:v>
                </c:pt>
                <c:pt idx="2598">
                  <c:v>-18</c:v>
                </c:pt>
                <c:pt idx="2599">
                  <c:v>-18</c:v>
                </c:pt>
                <c:pt idx="2600">
                  <c:v>-18</c:v>
                </c:pt>
                <c:pt idx="2601">
                  <c:v>-18</c:v>
                </c:pt>
                <c:pt idx="2602">
                  <c:v>-18</c:v>
                </c:pt>
                <c:pt idx="2603">
                  <c:v>-18</c:v>
                </c:pt>
                <c:pt idx="2604">
                  <c:v>-17</c:v>
                </c:pt>
                <c:pt idx="2605">
                  <c:v>-17</c:v>
                </c:pt>
                <c:pt idx="2606">
                  <c:v>-17</c:v>
                </c:pt>
                <c:pt idx="2607">
                  <c:v>-17</c:v>
                </c:pt>
                <c:pt idx="2608">
                  <c:v>-18</c:v>
                </c:pt>
                <c:pt idx="2609">
                  <c:v>-19</c:v>
                </c:pt>
                <c:pt idx="2610">
                  <c:v>-19</c:v>
                </c:pt>
                <c:pt idx="2611">
                  <c:v>-20</c:v>
                </c:pt>
                <c:pt idx="2612">
                  <c:v>-21</c:v>
                </c:pt>
                <c:pt idx="2613">
                  <c:v>-21</c:v>
                </c:pt>
                <c:pt idx="2614">
                  <c:v>-22</c:v>
                </c:pt>
                <c:pt idx="2615">
                  <c:v>-22</c:v>
                </c:pt>
                <c:pt idx="2616">
                  <c:v>-23</c:v>
                </c:pt>
                <c:pt idx="2617">
                  <c:v>-23</c:v>
                </c:pt>
                <c:pt idx="2618">
                  <c:v>-24</c:v>
                </c:pt>
                <c:pt idx="2619">
                  <c:v>-24</c:v>
                </c:pt>
                <c:pt idx="2620">
                  <c:v>-24</c:v>
                </c:pt>
                <c:pt idx="2621">
                  <c:v>-25</c:v>
                </c:pt>
                <c:pt idx="2622">
                  <c:v>-25</c:v>
                </c:pt>
                <c:pt idx="2623">
                  <c:v>-25</c:v>
                </c:pt>
                <c:pt idx="2624">
                  <c:v>-25</c:v>
                </c:pt>
                <c:pt idx="2625">
                  <c:v>-24</c:v>
                </c:pt>
                <c:pt idx="2626">
                  <c:v>-24</c:v>
                </c:pt>
                <c:pt idx="2627">
                  <c:v>-24</c:v>
                </c:pt>
                <c:pt idx="2628">
                  <c:v>-23</c:v>
                </c:pt>
                <c:pt idx="2629">
                  <c:v>-23</c:v>
                </c:pt>
                <c:pt idx="2630">
                  <c:v>-22</c:v>
                </c:pt>
                <c:pt idx="2631">
                  <c:v>-21</c:v>
                </c:pt>
                <c:pt idx="2632">
                  <c:v>-20</c:v>
                </c:pt>
                <c:pt idx="2633">
                  <c:v>-20</c:v>
                </c:pt>
                <c:pt idx="2634">
                  <c:v>-19</c:v>
                </c:pt>
                <c:pt idx="2635">
                  <c:v>-18</c:v>
                </c:pt>
                <c:pt idx="2636">
                  <c:v>-18</c:v>
                </c:pt>
                <c:pt idx="2637">
                  <c:v>-18</c:v>
                </c:pt>
                <c:pt idx="2638">
                  <c:v>-18</c:v>
                </c:pt>
                <c:pt idx="2639">
                  <c:v>-17</c:v>
                </c:pt>
                <c:pt idx="2640">
                  <c:v>-17</c:v>
                </c:pt>
                <c:pt idx="2641">
                  <c:v>-17</c:v>
                </c:pt>
                <c:pt idx="2642">
                  <c:v>-16</c:v>
                </c:pt>
                <c:pt idx="2643">
                  <c:v>-16</c:v>
                </c:pt>
                <c:pt idx="2644">
                  <c:v>-16</c:v>
                </c:pt>
                <c:pt idx="2645">
                  <c:v>-15</c:v>
                </c:pt>
                <c:pt idx="2646">
                  <c:v>-15</c:v>
                </c:pt>
                <c:pt idx="2647">
                  <c:v>-15</c:v>
                </c:pt>
                <c:pt idx="2648">
                  <c:v>-16</c:v>
                </c:pt>
                <c:pt idx="2649">
                  <c:v>-16</c:v>
                </c:pt>
                <c:pt idx="2650">
                  <c:v>-17</c:v>
                </c:pt>
                <c:pt idx="2651">
                  <c:v>-18</c:v>
                </c:pt>
                <c:pt idx="2652">
                  <c:v>-18</c:v>
                </c:pt>
                <c:pt idx="2653">
                  <c:v>-18</c:v>
                </c:pt>
                <c:pt idx="2654">
                  <c:v>-17</c:v>
                </c:pt>
                <c:pt idx="2655">
                  <c:v>-16</c:v>
                </c:pt>
                <c:pt idx="2656">
                  <c:v>-15</c:v>
                </c:pt>
                <c:pt idx="2657">
                  <c:v>-14</c:v>
                </c:pt>
                <c:pt idx="2658">
                  <c:v>-14</c:v>
                </c:pt>
                <c:pt idx="2659">
                  <c:v>-14</c:v>
                </c:pt>
                <c:pt idx="2660">
                  <c:v>-14</c:v>
                </c:pt>
                <c:pt idx="2661">
                  <c:v>-14</c:v>
                </c:pt>
                <c:pt idx="2662">
                  <c:v>-14</c:v>
                </c:pt>
                <c:pt idx="2663">
                  <c:v>-14</c:v>
                </c:pt>
                <c:pt idx="2664">
                  <c:v>-14</c:v>
                </c:pt>
                <c:pt idx="2665">
                  <c:v>-15</c:v>
                </c:pt>
                <c:pt idx="2666">
                  <c:v>-15</c:v>
                </c:pt>
                <c:pt idx="2667">
                  <c:v>-15</c:v>
                </c:pt>
                <c:pt idx="2668">
                  <c:v>-15</c:v>
                </c:pt>
                <c:pt idx="2669">
                  <c:v>-16</c:v>
                </c:pt>
                <c:pt idx="2670">
                  <c:v>-16</c:v>
                </c:pt>
                <c:pt idx="2671">
                  <c:v>-17</c:v>
                </c:pt>
                <c:pt idx="2672">
                  <c:v>-17</c:v>
                </c:pt>
                <c:pt idx="2673">
                  <c:v>-17</c:v>
                </c:pt>
                <c:pt idx="2674">
                  <c:v>-18</c:v>
                </c:pt>
                <c:pt idx="2675">
                  <c:v>-18</c:v>
                </c:pt>
                <c:pt idx="2676">
                  <c:v>-18</c:v>
                </c:pt>
                <c:pt idx="2677">
                  <c:v>-19</c:v>
                </c:pt>
                <c:pt idx="2678">
                  <c:v>-19</c:v>
                </c:pt>
                <c:pt idx="2679">
                  <c:v>-19</c:v>
                </c:pt>
                <c:pt idx="2680">
                  <c:v>-20</c:v>
                </c:pt>
                <c:pt idx="2681">
                  <c:v>-20</c:v>
                </c:pt>
                <c:pt idx="2682">
                  <c:v>-21</c:v>
                </c:pt>
                <c:pt idx="2683">
                  <c:v>-22</c:v>
                </c:pt>
                <c:pt idx="2684">
                  <c:v>-23</c:v>
                </c:pt>
                <c:pt idx="2685">
                  <c:v>-24</c:v>
                </c:pt>
                <c:pt idx="2686">
                  <c:v>-25</c:v>
                </c:pt>
                <c:pt idx="2687">
                  <c:v>-25</c:v>
                </c:pt>
                <c:pt idx="2688">
                  <c:v>-26</c:v>
                </c:pt>
                <c:pt idx="2689">
                  <c:v>-27</c:v>
                </c:pt>
                <c:pt idx="2690">
                  <c:v>-28</c:v>
                </c:pt>
                <c:pt idx="2691">
                  <c:v>-28</c:v>
                </c:pt>
                <c:pt idx="2692">
                  <c:v>-29</c:v>
                </c:pt>
                <c:pt idx="2693">
                  <c:v>-30</c:v>
                </c:pt>
                <c:pt idx="2694">
                  <c:v>-30</c:v>
                </c:pt>
                <c:pt idx="2695">
                  <c:v>-30</c:v>
                </c:pt>
                <c:pt idx="2696">
                  <c:v>-29</c:v>
                </c:pt>
                <c:pt idx="2697">
                  <c:v>-29</c:v>
                </c:pt>
                <c:pt idx="2698">
                  <c:v>-28</c:v>
                </c:pt>
                <c:pt idx="2699">
                  <c:v>-28</c:v>
                </c:pt>
                <c:pt idx="2700">
                  <c:v>-28</c:v>
                </c:pt>
                <c:pt idx="2701">
                  <c:v>-28</c:v>
                </c:pt>
                <c:pt idx="2702">
                  <c:v>-28</c:v>
                </c:pt>
                <c:pt idx="2703">
                  <c:v>-28</c:v>
                </c:pt>
                <c:pt idx="2704">
                  <c:v>-29</c:v>
                </c:pt>
                <c:pt idx="2705">
                  <c:v>-29</c:v>
                </c:pt>
                <c:pt idx="2706">
                  <c:v>-29</c:v>
                </c:pt>
                <c:pt idx="2707">
                  <c:v>-29</c:v>
                </c:pt>
                <c:pt idx="2708">
                  <c:v>-29</c:v>
                </c:pt>
                <c:pt idx="2709">
                  <c:v>-29</c:v>
                </c:pt>
                <c:pt idx="2710">
                  <c:v>-31</c:v>
                </c:pt>
                <c:pt idx="2711">
                  <c:v>-32</c:v>
                </c:pt>
                <c:pt idx="2712">
                  <c:v>-34</c:v>
                </c:pt>
                <c:pt idx="2713">
                  <c:v>-35</c:v>
                </c:pt>
                <c:pt idx="2714">
                  <c:v>-36</c:v>
                </c:pt>
                <c:pt idx="2715">
                  <c:v>-37</c:v>
                </c:pt>
                <c:pt idx="2716">
                  <c:v>-37</c:v>
                </c:pt>
                <c:pt idx="2717">
                  <c:v>-38</c:v>
                </c:pt>
                <c:pt idx="2718">
                  <c:v>-38</c:v>
                </c:pt>
                <c:pt idx="2719">
                  <c:v>-39</c:v>
                </c:pt>
                <c:pt idx="2720">
                  <c:v>-39</c:v>
                </c:pt>
                <c:pt idx="2721">
                  <c:v>-39</c:v>
                </c:pt>
                <c:pt idx="2722">
                  <c:v>-39</c:v>
                </c:pt>
                <c:pt idx="2723">
                  <c:v>-39</c:v>
                </c:pt>
                <c:pt idx="2724">
                  <c:v>-40</c:v>
                </c:pt>
                <c:pt idx="2725">
                  <c:v>-40</c:v>
                </c:pt>
                <c:pt idx="2726">
                  <c:v>-39</c:v>
                </c:pt>
                <c:pt idx="2727">
                  <c:v>-39</c:v>
                </c:pt>
                <c:pt idx="2728">
                  <c:v>-39</c:v>
                </c:pt>
                <c:pt idx="2729">
                  <c:v>-39</c:v>
                </c:pt>
                <c:pt idx="2730">
                  <c:v>-39</c:v>
                </c:pt>
                <c:pt idx="2731">
                  <c:v>-38</c:v>
                </c:pt>
                <c:pt idx="2732">
                  <c:v>-38</c:v>
                </c:pt>
                <c:pt idx="2733">
                  <c:v>-37</c:v>
                </c:pt>
                <c:pt idx="2734">
                  <c:v>-37</c:v>
                </c:pt>
                <c:pt idx="2735">
                  <c:v>-36</c:v>
                </c:pt>
                <c:pt idx="2736">
                  <c:v>-35</c:v>
                </c:pt>
                <c:pt idx="2737">
                  <c:v>-35</c:v>
                </c:pt>
                <c:pt idx="2738">
                  <c:v>-35</c:v>
                </c:pt>
                <c:pt idx="2739">
                  <c:v>-35</c:v>
                </c:pt>
                <c:pt idx="2740">
                  <c:v>-34</c:v>
                </c:pt>
                <c:pt idx="2741">
                  <c:v>-34</c:v>
                </c:pt>
                <c:pt idx="2742">
                  <c:v>-33</c:v>
                </c:pt>
                <c:pt idx="2743">
                  <c:v>-33</c:v>
                </c:pt>
                <c:pt idx="2744">
                  <c:v>-32</c:v>
                </c:pt>
                <c:pt idx="2745">
                  <c:v>-32</c:v>
                </c:pt>
                <c:pt idx="2746">
                  <c:v>-31</c:v>
                </c:pt>
                <c:pt idx="2747">
                  <c:v>-31</c:v>
                </c:pt>
                <c:pt idx="2748">
                  <c:v>-31</c:v>
                </c:pt>
                <c:pt idx="2749">
                  <c:v>-32</c:v>
                </c:pt>
                <c:pt idx="2750">
                  <c:v>-32</c:v>
                </c:pt>
                <c:pt idx="2751">
                  <c:v>-33</c:v>
                </c:pt>
                <c:pt idx="2752">
                  <c:v>-33</c:v>
                </c:pt>
                <c:pt idx="2753">
                  <c:v>-32</c:v>
                </c:pt>
                <c:pt idx="2754">
                  <c:v>-32</c:v>
                </c:pt>
                <c:pt idx="2755">
                  <c:v>-31</c:v>
                </c:pt>
                <c:pt idx="2756">
                  <c:v>-30</c:v>
                </c:pt>
                <c:pt idx="2757">
                  <c:v>-30</c:v>
                </c:pt>
                <c:pt idx="2758">
                  <c:v>-29</c:v>
                </c:pt>
                <c:pt idx="2759">
                  <c:v>-28</c:v>
                </c:pt>
                <c:pt idx="2760">
                  <c:v>-28</c:v>
                </c:pt>
                <c:pt idx="2761">
                  <c:v>-27</c:v>
                </c:pt>
                <c:pt idx="2762">
                  <c:v>-27</c:v>
                </c:pt>
                <c:pt idx="2763">
                  <c:v>-26</c:v>
                </c:pt>
                <c:pt idx="2764">
                  <c:v>-26</c:v>
                </c:pt>
                <c:pt idx="2765">
                  <c:v>-25</c:v>
                </c:pt>
                <c:pt idx="2766">
                  <c:v>-25</c:v>
                </c:pt>
                <c:pt idx="2767">
                  <c:v>-25</c:v>
                </c:pt>
                <c:pt idx="2768">
                  <c:v>-24</c:v>
                </c:pt>
                <c:pt idx="2769">
                  <c:v>-24</c:v>
                </c:pt>
                <c:pt idx="2770">
                  <c:v>-24</c:v>
                </c:pt>
                <c:pt idx="2771">
                  <c:v>-24</c:v>
                </c:pt>
                <c:pt idx="2772">
                  <c:v>-24</c:v>
                </c:pt>
                <c:pt idx="2773">
                  <c:v>-24</c:v>
                </c:pt>
                <c:pt idx="2774">
                  <c:v>-24</c:v>
                </c:pt>
                <c:pt idx="2775">
                  <c:v>-24</c:v>
                </c:pt>
                <c:pt idx="2776">
                  <c:v>-24</c:v>
                </c:pt>
                <c:pt idx="2777">
                  <c:v>-25</c:v>
                </c:pt>
                <c:pt idx="2778">
                  <c:v>-25</c:v>
                </c:pt>
                <c:pt idx="2779">
                  <c:v>-25</c:v>
                </c:pt>
                <c:pt idx="2780">
                  <c:v>-25</c:v>
                </c:pt>
                <c:pt idx="2781">
                  <c:v>-26</c:v>
                </c:pt>
                <c:pt idx="2782">
                  <c:v>-26</c:v>
                </c:pt>
                <c:pt idx="2783">
                  <c:v>-26</c:v>
                </c:pt>
                <c:pt idx="2784">
                  <c:v>-27</c:v>
                </c:pt>
                <c:pt idx="2785">
                  <c:v>-27</c:v>
                </c:pt>
                <c:pt idx="2786">
                  <c:v>-27</c:v>
                </c:pt>
                <c:pt idx="2787">
                  <c:v>-28</c:v>
                </c:pt>
                <c:pt idx="2788">
                  <c:v>-28</c:v>
                </c:pt>
                <c:pt idx="2789">
                  <c:v>-29</c:v>
                </c:pt>
                <c:pt idx="2790">
                  <c:v>-29</c:v>
                </c:pt>
                <c:pt idx="2791">
                  <c:v>-29</c:v>
                </c:pt>
                <c:pt idx="2792">
                  <c:v>-30</c:v>
                </c:pt>
                <c:pt idx="2793">
                  <c:v>-30</c:v>
                </c:pt>
                <c:pt idx="2794">
                  <c:v>-30</c:v>
                </c:pt>
                <c:pt idx="2795">
                  <c:v>-31</c:v>
                </c:pt>
                <c:pt idx="2796">
                  <c:v>-31</c:v>
                </c:pt>
                <c:pt idx="2797">
                  <c:v>-31</c:v>
                </c:pt>
                <c:pt idx="2798">
                  <c:v>-32</c:v>
                </c:pt>
                <c:pt idx="2799">
                  <c:v>-32</c:v>
                </c:pt>
                <c:pt idx="2800">
                  <c:v>-33</c:v>
                </c:pt>
                <c:pt idx="2801">
                  <c:v>-33</c:v>
                </c:pt>
                <c:pt idx="2802">
                  <c:v>-33</c:v>
                </c:pt>
                <c:pt idx="2803">
                  <c:v>-33</c:v>
                </c:pt>
                <c:pt idx="2804">
                  <c:v>-34</c:v>
                </c:pt>
                <c:pt idx="2805">
                  <c:v>-34</c:v>
                </c:pt>
                <c:pt idx="2806">
                  <c:v>-34</c:v>
                </c:pt>
                <c:pt idx="2807">
                  <c:v>-34</c:v>
                </c:pt>
                <c:pt idx="2808">
                  <c:v>-34</c:v>
                </c:pt>
                <c:pt idx="2809">
                  <c:v>-34</c:v>
                </c:pt>
                <c:pt idx="2810">
                  <c:v>-34</c:v>
                </c:pt>
                <c:pt idx="2811">
                  <c:v>-34</c:v>
                </c:pt>
                <c:pt idx="2812">
                  <c:v>-34</c:v>
                </c:pt>
                <c:pt idx="2813">
                  <c:v>-34</c:v>
                </c:pt>
                <c:pt idx="2814">
                  <c:v>-34</c:v>
                </c:pt>
                <c:pt idx="2815">
                  <c:v>-35</c:v>
                </c:pt>
                <c:pt idx="2816">
                  <c:v>-35</c:v>
                </c:pt>
                <c:pt idx="2817">
                  <c:v>-35</c:v>
                </c:pt>
                <c:pt idx="2818">
                  <c:v>-35</c:v>
                </c:pt>
                <c:pt idx="2819">
                  <c:v>-35</c:v>
                </c:pt>
                <c:pt idx="2820">
                  <c:v>-36</c:v>
                </c:pt>
                <c:pt idx="2821">
                  <c:v>-36</c:v>
                </c:pt>
                <c:pt idx="2822">
                  <c:v>-36</c:v>
                </c:pt>
                <c:pt idx="2823">
                  <c:v>-36</c:v>
                </c:pt>
                <c:pt idx="2824">
                  <c:v>-36</c:v>
                </c:pt>
                <c:pt idx="2825">
                  <c:v>-36</c:v>
                </c:pt>
                <c:pt idx="2826">
                  <c:v>-36</c:v>
                </c:pt>
                <c:pt idx="2827">
                  <c:v>-36</c:v>
                </c:pt>
                <c:pt idx="2828">
                  <c:v>-36</c:v>
                </c:pt>
                <c:pt idx="2829">
                  <c:v>-36</c:v>
                </c:pt>
                <c:pt idx="2830">
                  <c:v>-36</c:v>
                </c:pt>
                <c:pt idx="2831">
                  <c:v>-36</c:v>
                </c:pt>
                <c:pt idx="2832">
                  <c:v>-36</c:v>
                </c:pt>
                <c:pt idx="2833">
                  <c:v>-36</c:v>
                </c:pt>
                <c:pt idx="2834">
                  <c:v>-36</c:v>
                </c:pt>
                <c:pt idx="2835">
                  <c:v>-36</c:v>
                </c:pt>
                <c:pt idx="2836">
                  <c:v>-36</c:v>
                </c:pt>
                <c:pt idx="2837">
                  <c:v>-36</c:v>
                </c:pt>
                <c:pt idx="2838">
                  <c:v>-36</c:v>
                </c:pt>
                <c:pt idx="2839">
                  <c:v>-37</c:v>
                </c:pt>
                <c:pt idx="2840">
                  <c:v>-37</c:v>
                </c:pt>
                <c:pt idx="2841">
                  <c:v>-37</c:v>
                </c:pt>
                <c:pt idx="2842">
                  <c:v>-37</c:v>
                </c:pt>
                <c:pt idx="2843">
                  <c:v>-37</c:v>
                </c:pt>
                <c:pt idx="2844">
                  <c:v>-37</c:v>
                </c:pt>
                <c:pt idx="2845">
                  <c:v>-37</c:v>
                </c:pt>
                <c:pt idx="2846">
                  <c:v>-37</c:v>
                </c:pt>
                <c:pt idx="2847">
                  <c:v>-37</c:v>
                </c:pt>
                <c:pt idx="2848">
                  <c:v>-37</c:v>
                </c:pt>
                <c:pt idx="2849">
                  <c:v>-37</c:v>
                </c:pt>
                <c:pt idx="2850">
                  <c:v>-37</c:v>
                </c:pt>
                <c:pt idx="2851">
                  <c:v>-37</c:v>
                </c:pt>
                <c:pt idx="2852">
                  <c:v>-37</c:v>
                </c:pt>
                <c:pt idx="2853">
                  <c:v>-37</c:v>
                </c:pt>
                <c:pt idx="2854">
                  <c:v>-38</c:v>
                </c:pt>
                <c:pt idx="2855">
                  <c:v>-38</c:v>
                </c:pt>
                <c:pt idx="2856">
                  <c:v>-38</c:v>
                </c:pt>
                <c:pt idx="2857">
                  <c:v>-38</c:v>
                </c:pt>
                <c:pt idx="2858">
                  <c:v>-38</c:v>
                </c:pt>
                <c:pt idx="2859">
                  <c:v>-38</c:v>
                </c:pt>
                <c:pt idx="2860">
                  <c:v>-38</c:v>
                </c:pt>
                <c:pt idx="2861">
                  <c:v>-38</c:v>
                </c:pt>
                <c:pt idx="2862">
                  <c:v>-38</c:v>
                </c:pt>
                <c:pt idx="2863">
                  <c:v>-39</c:v>
                </c:pt>
                <c:pt idx="2864">
                  <c:v>-39</c:v>
                </c:pt>
                <c:pt idx="2865">
                  <c:v>-39</c:v>
                </c:pt>
                <c:pt idx="2866">
                  <c:v>-39</c:v>
                </c:pt>
                <c:pt idx="2867">
                  <c:v>-39</c:v>
                </c:pt>
                <c:pt idx="2868">
                  <c:v>-39</c:v>
                </c:pt>
                <c:pt idx="2869">
                  <c:v>-39</c:v>
                </c:pt>
                <c:pt idx="2870">
                  <c:v>-39</c:v>
                </c:pt>
                <c:pt idx="2871">
                  <c:v>-39</c:v>
                </c:pt>
                <c:pt idx="2872">
                  <c:v>-39</c:v>
                </c:pt>
                <c:pt idx="2873">
                  <c:v>-40</c:v>
                </c:pt>
                <c:pt idx="2874">
                  <c:v>-40</c:v>
                </c:pt>
                <c:pt idx="2875">
                  <c:v>-40</c:v>
                </c:pt>
                <c:pt idx="2876">
                  <c:v>-40</c:v>
                </c:pt>
                <c:pt idx="2877">
                  <c:v>-40</c:v>
                </c:pt>
                <c:pt idx="2878">
                  <c:v>-40</c:v>
                </c:pt>
                <c:pt idx="2879">
                  <c:v>-40</c:v>
                </c:pt>
                <c:pt idx="2880">
                  <c:v>-40</c:v>
                </c:pt>
                <c:pt idx="2881">
                  <c:v>-40</c:v>
                </c:pt>
                <c:pt idx="2882">
                  <c:v>-40</c:v>
                </c:pt>
                <c:pt idx="2883">
                  <c:v>-40</c:v>
                </c:pt>
                <c:pt idx="2884">
                  <c:v>-40</c:v>
                </c:pt>
                <c:pt idx="2885">
                  <c:v>-40</c:v>
                </c:pt>
                <c:pt idx="2886">
                  <c:v>-40</c:v>
                </c:pt>
                <c:pt idx="2887">
                  <c:v>-40</c:v>
                </c:pt>
                <c:pt idx="2888">
                  <c:v>-40</c:v>
                </c:pt>
                <c:pt idx="2889">
                  <c:v>-40</c:v>
                </c:pt>
                <c:pt idx="2890">
                  <c:v>-40</c:v>
                </c:pt>
                <c:pt idx="2891">
                  <c:v>-40</c:v>
                </c:pt>
                <c:pt idx="2892">
                  <c:v>-40</c:v>
                </c:pt>
                <c:pt idx="2893">
                  <c:v>-40</c:v>
                </c:pt>
                <c:pt idx="2894">
                  <c:v>-40</c:v>
                </c:pt>
                <c:pt idx="2895">
                  <c:v>-40</c:v>
                </c:pt>
                <c:pt idx="2896">
                  <c:v>-40</c:v>
                </c:pt>
                <c:pt idx="2897">
                  <c:v>-41</c:v>
                </c:pt>
                <c:pt idx="2898">
                  <c:v>-41</c:v>
                </c:pt>
                <c:pt idx="2899">
                  <c:v>-41</c:v>
                </c:pt>
                <c:pt idx="2900">
                  <c:v>-41</c:v>
                </c:pt>
                <c:pt idx="2901">
                  <c:v>-41</c:v>
                </c:pt>
                <c:pt idx="2902">
                  <c:v>-41</c:v>
                </c:pt>
                <c:pt idx="2903">
                  <c:v>-41</c:v>
                </c:pt>
                <c:pt idx="2904">
                  <c:v>-41</c:v>
                </c:pt>
                <c:pt idx="2905">
                  <c:v>-41</c:v>
                </c:pt>
                <c:pt idx="2906">
                  <c:v>-41</c:v>
                </c:pt>
                <c:pt idx="2907">
                  <c:v>-41</c:v>
                </c:pt>
                <c:pt idx="2908">
                  <c:v>-41</c:v>
                </c:pt>
                <c:pt idx="2909">
                  <c:v>-41</c:v>
                </c:pt>
                <c:pt idx="2910">
                  <c:v>-42</c:v>
                </c:pt>
                <c:pt idx="2911">
                  <c:v>-42</c:v>
                </c:pt>
                <c:pt idx="2912">
                  <c:v>-42</c:v>
                </c:pt>
                <c:pt idx="2913">
                  <c:v>-42</c:v>
                </c:pt>
                <c:pt idx="2914">
                  <c:v>-42</c:v>
                </c:pt>
                <c:pt idx="2915">
                  <c:v>-42</c:v>
                </c:pt>
                <c:pt idx="2916">
                  <c:v>-42</c:v>
                </c:pt>
                <c:pt idx="2917">
                  <c:v>-42</c:v>
                </c:pt>
                <c:pt idx="2918">
                  <c:v>-42</c:v>
                </c:pt>
                <c:pt idx="2919">
                  <c:v>-42</c:v>
                </c:pt>
                <c:pt idx="2920">
                  <c:v>-42</c:v>
                </c:pt>
                <c:pt idx="2921">
                  <c:v>-42</c:v>
                </c:pt>
                <c:pt idx="2922">
                  <c:v>-42</c:v>
                </c:pt>
                <c:pt idx="2923">
                  <c:v>-42</c:v>
                </c:pt>
                <c:pt idx="2924">
                  <c:v>-42</c:v>
                </c:pt>
                <c:pt idx="2925">
                  <c:v>-42</c:v>
                </c:pt>
                <c:pt idx="2926">
                  <c:v>-43</c:v>
                </c:pt>
                <c:pt idx="2927">
                  <c:v>-43</c:v>
                </c:pt>
                <c:pt idx="2928">
                  <c:v>-43</c:v>
                </c:pt>
                <c:pt idx="2929">
                  <c:v>-43</c:v>
                </c:pt>
                <c:pt idx="2930">
                  <c:v>-43</c:v>
                </c:pt>
                <c:pt idx="2931">
                  <c:v>-43</c:v>
                </c:pt>
                <c:pt idx="2932">
                  <c:v>-43</c:v>
                </c:pt>
                <c:pt idx="2933">
                  <c:v>-43</c:v>
                </c:pt>
                <c:pt idx="2934">
                  <c:v>-43</c:v>
                </c:pt>
                <c:pt idx="2935">
                  <c:v>-43</c:v>
                </c:pt>
                <c:pt idx="2936">
                  <c:v>-43</c:v>
                </c:pt>
                <c:pt idx="2937">
                  <c:v>-43</c:v>
                </c:pt>
                <c:pt idx="2938">
                  <c:v>-44</c:v>
                </c:pt>
                <c:pt idx="2939">
                  <c:v>-44</c:v>
                </c:pt>
                <c:pt idx="2940">
                  <c:v>-44</c:v>
                </c:pt>
                <c:pt idx="2941">
                  <c:v>-44</c:v>
                </c:pt>
                <c:pt idx="2942">
                  <c:v>-44</c:v>
                </c:pt>
                <c:pt idx="2943">
                  <c:v>-44</c:v>
                </c:pt>
                <c:pt idx="2944">
                  <c:v>-44</c:v>
                </c:pt>
                <c:pt idx="2945">
                  <c:v>-44</c:v>
                </c:pt>
                <c:pt idx="2946">
                  <c:v>-44</c:v>
                </c:pt>
                <c:pt idx="2947">
                  <c:v>-44</c:v>
                </c:pt>
                <c:pt idx="2948">
                  <c:v>-44</c:v>
                </c:pt>
                <c:pt idx="2949">
                  <c:v>-44</c:v>
                </c:pt>
                <c:pt idx="2950">
                  <c:v>-44</c:v>
                </c:pt>
                <c:pt idx="2951">
                  <c:v>-45</c:v>
                </c:pt>
                <c:pt idx="2952">
                  <c:v>-45</c:v>
                </c:pt>
                <c:pt idx="2953">
                  <c:v>-45</c:v>
                </c:pt>
                <c:pt idx="2954">
                  <c:v>-45</c:v>
                </c:pt>
                <c:pt idx="2955">
                  <c:v>-45</c:v>
                </c:pt>
                <c:pt idx="2956">
                  <c:v>-45</c:v>
                </c:pt>
                <c:pt idx="2957">
                  <c:v>-45</c:v>
                </c:pt>
                <c:pt idx="2958">
                  <c:v>-46</c:v>
                </c:pt>
                <c:pt idx="2959">
                  <c:v>-46</c:v>
                </c:pt>
                <c:pt idx="2960">
                  <c:v>-46</c:v>
                </c:pt>
                <c:pt idx="2961">
                  <c:v>-46</c:v>
                </c:pt>
                <c:pt idx="2962">
                  <c:v>-46</c:v>
                </c:pt>
                <c:pt idx="2963">
                  <c:v>-46</c:v>
                </c:pt>
                <c:pt idx="2964">
                  <c:v>-45</c:v>
                </c:pt>
                <c:pt idx="2965">
                  <c:v>-45</c:v>
                </c:pt>
                <c:pt idx="2966">
                  <c:v>-45</c:v>
                </c:pt>
                <c:pt idx="2967">
                  <c:v>-45</c:v>
                </c:pt>
                <c:pt idx="2968">
                  <c:v>-45</c:v>
                </c:pt>
                <c:pt idx="2969">
                  <c:v>-44</c:v>
                </c:pt>
                <c:pt idx="2970">
                  <c:v>-44</c:v>
                </c:pt>
                <c:pt idx="2971">
                  <c:v>-44</c:v>
                </c:pt>
                <c:pt idx="2972">
                  <c:v>-44</c:v>
                </c:pt>
                <c:pt idx="2973">
                  <c:v>-44</c:v>
                </c:pt>
                <c:pt idx="2974">
                  <c:v>-43</c:v>
                </c:pt>
                <c:pt idx="2975">
                  <c:v>-43</c:v>
                </c:pt>
                <c:pt idx="2976">
                  <c:v>-43</c:v>
                </c:pt>
                <c:pt idx="2977">
                  <c:v>-43</c:v>
                </c:pt>
                <c:pt idx="2978">
                  <c:v>-42</c:v>
                </c:pt>
                <c:pt idx="2979">
                  <c:v>-42</c:v>
                </c:pt>
                <c:pt idx="2980">
                  <c:v>-42</c:v>
                </c:pt>
                <c:pt idx="2981">
                  <c:v>-42</c:v>
                </c:pt>
                <c:pt idx="2982">
                  <c:v>-42</c:v>
                </c:pt>
                <c:pt idx="2983">
                  <c:v>-42</c:v>
                </c:pt>
                <c:pt idx="2984">
                  <c:v>-41</c:v>
                </c:pt>
                <c:pt idx="2985">
                  <c:v>-41</c:v>
                </c:pt>
                <c:pt idx="2986">
                  <c:v>-41</c:v>
                </c:pt>
                <c:pt idx="2987">
                  <c:v>-40</c:v>
                </c:pt>
                <c:pt idx="2988">
                  <c:v>-40</c:v>
                </c:pt>
                <c:pt idx="2989">
                  <c:v>-40</c:v>
                </c:pt>
                <c:pt idx="2990">
                  <c:v>-40</c:v>
                </c:pt>
                <c:pt idx="2991">
                  <c:v>-40</c:v>
                </c:pt>
                <c:pt idx="2992">
                  <c:v>-40</c:v>
                </c:pt>
                <c:pt idx="2993">
                  <c:v>-40</c:v>
                </c:pt>
                <c:pt idx="2994">
                  <c:v>-40</c:v>
                </c:pt>
                <c:pt idx="2995">
                  <c:v>-40</c:v>
                </c:pt>
                <c:pt idx="2996">
                  <c:v>-40</c:v>
                </c:pt>
                <c:pt idx="2997">
                  <c:v>-41</c:v>
                </c:pt>
                <c:pt idx="2998">
                  <c:v>-41</c:v>
                </c:pt>
                <c:pt idx="2999">
                  <c:v>-41</c:v>
                </c:pt>
                <c:pt idx="3000">
                  <c:v>-41</c:v>
                </c:pt>
                <c:pt idx="3001">
                  <c:v>-41</c:v>
                </c:pt>
                <c:pt idx="3002">
                  <c:v>-42</c:v>
                </c:pt>
                <c:pt idx="3003">
                  <c:v>-42</c:v>
                </c:pt>
                <c:pt idx="3004">
                  <c:v>-42</c:v>
                </c:pt>
                <c:pt idx="3005">
                  <c:v>-42</c:v>
                </c:pt>
                <c:pt idx="3006">
                  <c:v>-42</c:v>
                </c:pt>
                <c:pt idx="3007">
                  <c:v>-42</c:v>
                </c:pt>
                <c:pt idx="3008">
                  <c:v>-42</c:v>
                </c:pt>
                <c:pt idx="3009">
                  <c:v>-42</c:v>
                </c:pt>
                <c:pt idx="3010">
                  <c:v>-42</c:v>
                </c:pt>
                <c:pt idx="3011">
                  <c:v>-42</c:v>
                </c:pt>
                <c:pt idx="3012">
                  <c:v>-42</c:v>
                </c:pt>
                <c:pt idx="3013">
                  <c:v>-42</c:v>
                </c:pt>
                <c:pt idx="3014">
                  <c:v>-42</c:v>
                </c:pt>
                <c:pt idx="3015">
                  <c:v>-42</c:v>
                </c:pt>
                <c:pt idx="3016">
                  <c:v>-42</c:v>
                </c:pt>
                <c:pt idx="3017">
                  <c:v>-42</c:v>
                </c:pt>
                <c:pt idx="3018">
                  <c:v>-42</c:v>
                </c:pt>
                <c:pt idx="3019">
                  <c:v>-42</c:v>
                </c:pt>
                <c:pt idx="3020">
                  <c:v>-42</c:v>
                </c:pt>
                <c:pt idx="3021">
                  <c:v>-42</c:v>
                </c:pt>
                <c:pt idx="3022">
                  <c:v>-42</c:v>
                </c:pt>
                <c:pt idx="3023">
                  <c:v>-42</c:v>
                </c:pt>
                <c:pt idx="3024">
                  <c:v>-42</c:v>
                </c:pt>
                <c:pt idx="3025">
                  <c:v>-42</c:v>
                </c:pt>
                <c:pt idx="3026">
                  <c:v>-42</c:v>
                </c:pt>
                <c:pt idx="3027">
                  <c:v>-42</c:v>
                </c:pt>
                <c:pt idx="3028">
                  <c:v>-42</c:v>
                </c:pt>
                <c:pt idx="3029">
                  <c:v>-42</c:v>
                </c:pt>
                <c:pt idx="3030">
                  <c:v>-42</c:v>
                </c:pt>
                <c:pt idx="3031">
                  <c:v>-42</c:v>
                </c:pt>
                <c:pt idx="3032">
                  <c:v>-42</c:v>
                </c:pt>
                <c:pt idx="3033">
                  <c:v>-42</c:v>
                </c:pt>
                <c:pt idx="3034">
                  <c:v>-42</c:v>
                </c:pt>
                <c:pt idx="3035">
                  <c:v>-42</c:v>
                </c:pt>
                <c:pt idx="3036">
                  <c:v>-42</c:v>
                </c:pt>
                <c:pt idx="3037">
                  <c:v>-42</c:v>
                </c:pt>
                <c:pt idx="3038">
                  <c:v>-42</c:v>
                </c:pt>
                <c:pt idx="3039">
                  <c:v>-41</c:v>
                </c:pt>
                <c:pt idx="3040">
                  <c:v>-41</c:v>
                </c:pt>
                <c:pt idx="3041">
                  <c:v>-42</c:v>
                </c:pt>
                <c:pt idx="3042">
                  <c:v>-42</c:v>
                </c:pt>
                <c:pt idx="3043">
                  <c:v>-42</c:v>
                </c:pt>
                <c:pt idx="3044">
                  <c:v>-42</c:v>
                </c:pt>
                <c:pt idx="3045">
                  <c:v>-42</c:v>
                </c:pt>
                <c:pt idx="3046">
                  <c:v>-42</c:v>
                </c:pt>
                <c:pt idx="3047">
                  <c:v>-42</c:v>
                </c:pt>
                <c:pt idx="3048">
                  <c:v>-42</c:v>
                </c:pt>
                <c:pt idx="3049">
                  <c:v>-42</c:v>
                </c:pt>
                <c:pt idx="3050">
                  <c:v>-42</c:v>
                </c:pt>
                <c:pt idx="3051">
                  <c:v>-42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B24D-40C8-A100-5DDE54580EC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679297264"/>
        <c:axId val="679295296"/>
      </c:lineChart>
      <c:catAx>
        <c:axId val="679297264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79295296"/>
        <c:crosses val="autoZero"/>
        <c:auto val="1"/>
        <c:lblAlgn val="ctr"/>
        <c:lblOffset val="100"/>
        <c:noMultiLvlLbl val="0"/>
      </c:catAx>
      <c:valAx>
        <c:axId val="67929529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7929726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solidFill>
      <a:schemeClr val="bg1"/>
    </a:solidFill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dirty="0" err="1"/>
              <a:t>Emebdded</a:t>
            </a:r>
            <a:r>
              <a:rPr lang="en-US" dirty="0"/>
              <a:t> C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v>Roll</c:v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val>
            <c:numRef>
              <c:f>'Right Euler Test Board'!$P$1:$P$1542</c:f>
              <c:numCache>
                <c:formatCode>General</c:formatCode>
                <c:ptCount val="1542"/>
                <c:pt idx="0">
                  <c:v>-11</c:v>
                </c:pt>
                <c:pt idx="1">
                  <c:v>-17</c:v>
                </c:pt>
                <c:pt idx="2">
                  <c:v>-17</c:v>
                </c:pt>
                <c:pt idx="3">
                  <c:v>-17</c:v>
                </c:pt>
                <c:pt idx="4">
                  <c:v>-17</c:v>
                </c:pt>
                <c:pt idx="5">
                  <c:v>-17</c:v>
                </c:pt>
                <c:pt idx="6">
                  <c:v>-17</c:v>
                </c:pt>
                <c:pt idx="7">
                  <c:v>-17</c:v>
                </c:pt>
                <c:pt idx="8">
                  <c:v>-18</c:v>
                </c:pt>
                <c:pt idx="9">
                  <c:v>-18</c:v>
                </c:pt>
                <c:pt idx="10">
                  <c:v>-18</c:v>
                </c:pt>
                <c:pt idx="11">
                  <c:v>-18</c:v>
                </c:pt>
                <c:pt idx="12">
                  <c:v>-18</c:v>
                </c:pt>
                <c:pt idx="13">
                  <c:v>-18</c:v>
                </c:pt>
                <c:pt idx="14">
                  <c:v>-18</c:v>
                </c:pt>
                <c:pt idx="15">
                  <c:v>-17</c:v>
                </c:pt>
                <c:pt idx="16">
                  <c:v>-15</c:v>
                </c:pt>
                <c:pt idx="17">
                  <c:v>-15</c:v>
                </c:pt>
                <c:pt idx="18">
                  <c:v>-15</c:v>
                </c:pt>
                <c:pt idx="19">
                  <c:v>-15</c:v>
                </c:pt>
                <c:pt idx="20">
                  <c:v>-14</c:v>
                </c:pt>
                <c:pt idx="21">
                  <c:v>-17</c:v>
                </c:pt>
                <c:pt idx="22">
                  <c:v>-16</c:v>
                </c:pt>
                <c:pt idx="23">
                  <c:v>-16</c:v>
                </c:pt>
                <c:pt idx="24">
                  <c:v>-15</c:v>
                </c:pt>
                <c:pt idx="25">
                  <c:v>-16</c:v>
                </c:pt>
                <c:pt idx="26">
                  <c:v>-16</c:v>
                </c:pt>
                <c:pt idx="27">
                  <c:v>-16</c:v>
                </c:pt>
                <c:pt idx="28">
                  <c:v>-16</c:v>
                </c:pt>
                <c:pt idx="29">
                  <c:v>-15</c:v>
                </c:pt>
                <c:pt idx="30">
                  <c:v>-15</c:v>
                </c:pt>
                <c:pt idx="31">
                  <c:v>-15</c:v>
                </c:pt>
                <c:pt idx="32">
                  <c:v>-15</c:v>
                </c:pt>
                <c:pt idx="33">
                  <c:v>-15</c:v>
                </c:pt>
                <c:pt idx="34">
                  <c:v>-10</c:v>
                </c:pt>
                <c:pt idx="35">
                  <c:v>-10</c:v>
                </c:pt>
                <c:pt idx="36">
                  <c:v>-6</c:v>
                </c:pt>
                <c:pt idx="37">
                  <c:v>-6</c:v>
                </c:pt>
                <c:pt idx="38">
                  <c:v>-6</c:v>
                </c:pt>
                <c:pt idx="39">
                  <c:v>-6</c:v>
                </c:pt>
                <c:pt idx="40">
                  <c:v>-6</c:v>
                </c:pt>
                <c:pt idx="41">
                  <c:v>-6</c:v>
                </c:pt>
                <c:pt idx="42">
                  <c:v>-6</c:v>
                </c:pt>
                <c:pt idx="43">
                  <c:v>-6</c:v>
                </c:pt>
                <c:pt idx="44">
                  <c:v>-6</c:v>
                </c:pt>
                <c:pt idx="45">
                  <c:v>-3</c:v>
                </c:pt>
                <c:pt idx="46">
                  <c:v>-3</c:v>
                </c:pt>
                <c:pt idx="47">
                  <c:v>-8</c:v>
                </c:pt>
                <c:pt idx="48">
                  <c:v>-6</c:v>
                </c:pt>
                <c:pt idx="49">
                  <c:v>-6</c:v>
                </c:pt>
                <c:pt idx="50">
                  <c:v>-6</c:v>
                </c:pt>
                <c:pt idx="51">
                  <c:v>-6</c:v>
                </c:pt>
                <c:pt idx="52">
                  <c:v>-6</c:v>
                </c:pt>
                <c:pt idx="53">
                  <c:v>-6</c:v>
                </c:pt>
                <c:pt idx="54">
                  <c:v>-6</c:v>
                </c:pt>
                <c:pt idx="55">
                  <c:v>-6</c:v>
                </c:pt>
                <c:pt idx="56">
                  <c:v>-6</c:v>
                </c:pt>
                <c:pt idx="57">
                  <c:v>-6</c:v>
                </c:pt>
                <c:pt idx="58">
                  <c:v>-6</c:v>
                </c:pt>
                <c:pt idx="59">
                  <c:v>-11</c:v>
                </c:pt>
                <c:pt idx="60">
                  <c:v>-7</c:v>
                </c:pt>
                <c:pt idx="61">
                  <c:v>-7</c:v>
                </c:pt>
                <c:pt idx="62">
                  <c:v>-9</c:v>
                </c:pt>
                <c:pt idx="63">
                  <c:v>-9</c:v>
                </c:pt>
                <c:pt idx="64">
                  <c:v>-8</c:v>
                </c:pt>
                <c:pt idx="65">
                  <c:v>-8</c:v>
                </c:pt>
                <c:pt idx="66">
                  <c:v>-8</c:v>
                </c:pt>
                <c:pt idx="67">
                  <c:v>-8</c:v>
                </c:pt>
                <c:pt idx="68">
                  <c:v>-11</c:v>
                </c:pt>
                <c:pt idx="69">
                  <c:v>-11</c:v>
                </c:pt>
                <c:pt idx="70">
                  <c:v>-9</c:v>
                </c:pt>
                <c:pt idx="71">
                  <c:v>-8</c:v>
                </c:pt>
                <c:pt idx="72">
                  <c:v>-8</c:v>
                </c:pt>
                <c:pt idx="73">
                  <c:v>-8</c:v>
                </c:pt>
                <c:pt idx="74">
                  <c:v>-8</c:v>
                </c:pt>
                <c:pt idx="75">
                  <c:v>-8</c:v>
                </c:pt>
                <c:pt idx="76">
                  <c:v>-8</c:v>
                </c:pt>
                <c:pt idx="77">
                  <c:v>-8</c:v>
                </c:pt>
                <c:pt idx="78">
                  <c:v>-8</c:v>
                </c:pt>
                <c:pt idx="79">
                  <c:v>-8</c:v>
                </c:pt>
                <c:pt idx="80">
                  <c:v>-9</c:v>
                </c:pt>
                <c:pt idx="81">
                  <c:v>-14</c:v>
                </c:pt>
                <c:pt idx="82">
                  <c:v>-14</c:v>
                </c:pt>
                <c:pt idx="83">
                  <c:v>-13</c:v>
                </c:pt>
                <c:pt idx="84">
                  <c:v>-13</c:v>
                </c:pt>
                <c:pt idx="85">
                  <c:v>-13</c:v>
                </c:pt>
                <c:pt idx="86">
                  <c:v>-12</c:v>
                </c:pt>
                <c:pt idx="87">
                  <c:v>-12</c:v>
                </c:pt>
                <c:pt idx="88">
                  <c:v>-12</c:v>
                </c:pt>
                <c:pt idx="89">
                  <c:v>-16</c:v>
                </c:pt>
                <c:pt idx="90">
                  <c:v>-17</c:v>
                </c:pt>
                <c:pt idx="91">
                  <c:v>-16</c:v>
                </c:pt>
                <c:pt idx="92">
                  <c:v>-16</c:v>
                </c:pt>
                <c:pt idx="93">
                  <c:v>-19</c:v>
                </c:pt>
                <c:pt idx="94">
                  <c:v>-18</c:v>
                </c:pt>
                <c:pt idx="95">
                  <c:v>-17</c:v>
                </c:pt>
                <c:pt idx="96">
                  <c:v>-17</c:v>
                </c:pt>
                <c:pt idx="97">
                  <c:v>-17</c:v>
                </c:pt>
                <c:pt idx="98">
                  <c:v>-20</c:v>
                </c:pt>
                <c:pt idx="99">
                  <c:v>-20</c:v>
                </c:pt>
                <c:pt idx="100">
                  <c:v>-19</c:v>
                </c:pt>
                <c:pt idx="101">
                  <c:v>-18</c:v>
                </c:pt>
                <c:pt idx="102">
                  <c:v>-18</c:v>
                </c:pt>
                <c:pt idx="103">
                  <c:v>-18</c:v>
                </c:pt>
                <c:pt idx="104">
                  <c:v>-17</c:v>
                </c:pt>
                <c:pt idx="105">
                  <c:v>-17</c:v>
                </c:pt>
                <c:pt idx="106">
                  <c:v>-16</c:v>
                </c:pt>
                <c:pt idx="107">
                  <c:v>-15</c:v>
                </c:pt>
                <c:pt idx="108">
                  <c:v>-15</c:v>
                </c:pt>
                <c:pt idx="109">
                  <c:v>-14</c:v>
                </c:pt>
                <c:pt idx="110">
                  <c:v>-13</c:v>
                </c:pt>
                <c:pt idx="111">
                  <c:v>-12</c:v>
                </c:pt>
                <c:pt idx="112">
                  <c:v>-12</c:v>
                </c:pt>
                <c:pt idx="113">
                  <c:v>-11</c:v>
                </c:pt>
                <c:pt idx="114">
                  <c:v>-11</c:v>
                </c:pt>
                <c:pt idx="115">
                  <c:v>-10</c:v>
                </c:pt>
                <c:pt idx="116">
                  <c:v>-9</c:v>
                </c:pt>
                <c:pt idx="117">
                  <c:v>-8</c:v>
                </c:pt>
                <c:pt idx="118">
                  <c:v>-8</c:v>
                </c:pt>
                <c:pt idx="119">
                  <c:v>-7</c:v>
                </c:pt>
                <c:pt idx="120">
                  <c:v>-7</c:v>
                </c:pt>
                <c:pt idx="121">
                  <c:v>-6</c:v>
                </c:pt>
                <c:pt idx="122">
                  <c:v>-6</c:v>
                </c:pt>
                <c:pt idx="123">
                  <c:v>-6</c:v>
                </c:pt>
                <c:pt idx="124">
                  <c:v>-5</c:v>
                </c:pt>
                <c:pt idx="125">
                  <c:v>-5</c:v>
                </c:pt>
                <c:pt idx="126">
                  <c:v>-5</c:v>
                </c:pt>
                <c:pt idx="127">
                  <c:v>-4</c:v>
                </c:pt>
                <c:pt idx="128">
                  <c:v>-4</c:v>
                </c:pt>
                <c:pt idx="129">
                  <c:v>-4</c:v>
                </c:pt>
                <c:pt idx="130">
                  <c:v>-3</c:v>
                </c:pt>
                <c:pt idx="131">
                  <c:v>-3</c:v>
                </c:pt>
                <c:pt idx="132">
                  <c:v>-3</c:v>
                </c:pt>
                <c:pt idx="133">
                  <c:v>-3</c:v>
                </c:pt>
                <c:pt idx="134">
                  <c:v>-2</c:v>
                </c:pt>
                <c:pt idx="135">
                  <c:v>-2</c:v>
                </c:pt>
                <c:pt idx="136">
                  <c:v>-2</c:v>
                </c:pt>
                <c:pt idx="137">
                  <c:v>-2</c:v>
                </c:pt>
                <c:pt idx="138">
                  <c:v>-2</c:v>
                </c:pt>
                <c:pt idx="139">
                  <c:v>-1</c:v>
                </c:pt>
                <c:pt idx="140">
                  <c:v>-1</c:v>
                </c:pt>
                <c:pt idx="141">
                  <c:v>-1</c:v>
                </c:pt>
                <c:pt idx="142">
                  <c:v>-1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1</c:v>
                </c:pt>
                <c:pt idx="153">
                  <c:v>1</c:v>
                </c:pt>
                <c:pt idx="154">
                  <c:v>1</c:v>
                </c:pt>
                <c:pt idx="155">
                  <c:v>1</c:v>
                </c:pt>
                <c:pt idx="156">
                  <c:v>1</c:v>
                </c:pt>
                <c:pt idx="157">
                  <c:v>1</c:v>
                </c:pt>
                <c:pt idx="158">
                  <c:v>2</c:v>
                </c:pt>
                <c:pt idx="159">
                  <c:v>2</c:v>
                </c:pt>
                <c:pt idx="160">
                  <c:v>2</c:v>
                </c:pt>
                <c:pt idx="161">
                  <c:v>2</c:v>
                </c:pt>
                <c:pt idx="162">
                  <c:v>2</c:v>
                </c:pt>
                <c:pt idx="163">
                  <c:v>3</c:v>
                </c:pt>
                <c:pt idx="164">
                  <c:v>3</c:v>
                </c:pt>
                <c:pt idx="165">
                  <c:v>3</c:v>
                </c:pt>
                <c:pt idx="166">
                  <c:v>4</c:v>
                </c:pt>
                <c:pt idx="167">
                  <c:v>5</c:v>
                </c:pt>
                <c:pt idx="168">
                  <c:v>5</c:v>
                </c:pt>
                <c:pt idx="169">
                  <c:v>6</c:v>
                </c:pt>
                <c:pt idx="170">
                  <c:v>7</c:v>
                </c:pt>
                <c:pt idx="171">
                  <c:v>8</c:v>
                </c:pt>
                <c:pt idx="172">
                  <c:v>9</c:v>
                </c:pt>
                <c:pt idx="173">
                  <c:v>10</c:v>
                </c:pt>
                <c:pt idx="174">
                  <c:v>11</c:v>
                </c:pt>
                <c:pt idx="175">
                  <c:v>12</c:v>
                </c:pt>
                <c:pt idx="176">
                  <c:v>14</c:v>
                </c:pt>
                <c:pt idx="177">
                  <c:v>15</c:v>
                </c:pt>
                <c:pt idx="178">
                  <c:v>16</c:v>
                </c:pt>
                <c:pt idx="179">
                  <c:v>17</c:v>
                </c:pt>
                <c:pt idx="180">
                  <c:v>18</c:v>
                </c:pt>
                <c:pt idx="181">
                  <c:v>17</c:v>
                </c:pt>
                <c:pt idx="182">
                  <c:v>16</c:v>
                </c:pt>
                <c:pt idx="183">
                  <c:v>15</c:v>
                </c:pt>
                <c:pt idx="184">
                  <c:v>13</c:v>
                </c:pt>
                <c:pt idx="185">
                  <c:v>12</c:v>
                </c:pt>
                <c:pt idx="186">
                  <c:v>10</c:v>
                </c:pt>
                <c:pt idx="187">
                  <c:v>8</c:v>
                </c:pt>
                <c:pt idx="188">
                  <c:v>6</c:v>
                </c:pt>
                <c:pt idx="189">
                  <c:v>5</c:v>
                </c:pt>
                <c:pt idx="190">
                  <c:v>3</c:v>
                </c:pt>
                <c:pt idx="191">
                  <c:v>2</c:v>
                </c:pt>
                <c:pt idx="192">
                  <c:v>1</c:v>
                </c:pt>
                <c:pt idx="193">
                  <c:v>1</c:v>
                </c:pt>
                <c:pt idx="194">
                  <c:v>1</c:v>
                </c:pt>
                <c:pt idx="195">
                  <c:v>1</c:v>
                </c:pt>
                <c:pt idx="196">
                  <c:v>0</c:v>
                </c:pt>
                <c:pt idx="197">
                  <c:v>-1</c:v>
                </c:pt>
                <c:pt idx="198">
                  <c:v>-2</c:v>
                </c:pt>
                <c:pt idx="199">
                  <c:v>-4</c:v>
                </c:pt>
                <c:pt idx="200">
                  <c:v>-5</c:v>
                </c:pt>
                <c:pt idx="201">
                  <c:v>-6</c:v>
                </c:pt>
                <c:pt idx="202">
                  <c:v>-7</c:v>
                </c:pt>
                <c:pt idx="203">
                  <c:v>-8</c:v>
                </c:pt>
                <c:pt idx="204">
                  <c:v>-9</c:v>
                </c:pt>
                <c:pt idx="205">
                  <c:v>-9</c:v>
                </c:pt>
                <c:pt idx="206">
                  <c:v>-10</c:v>
                </c:pt>
                <c:pt idx="207">
                  <c:v>-11</c:v>
                </c:pt>
                <c:pt idx="208">
                  <c:v>-12</c:v>
                </c:pt>
                <c:pt idx="209">
                  <c:v>-13</c:v>
                </c:pt>
                <c:pt idx="210">
                  <c:v>-14</c:v>
                </c:pt>
                <c:pt idx="211">
                  <c:v>-14</c:v>
                </c:pt>
                <c:pt idx="212">
                  <c:v>-15</c:v>
                </c:pt>
                <c:pt idx="213">
                  <c:v>-16</c:v>
                </c:pt>
                <c:pt idx="214">
                  <c:v>-17</c:v>
                </c:pt>
                <c:pt idx="215">
                  <c:v>-17</c:v>
                </c:pt>
                <c:pt idx="216">
                  <c:v>-18</c:v>
                </c:pt>
                <c:pt idx="217">
                  <c:v>-19</c:v>
                </c:pt>
                <c:pt idx="218">
                  <c:v>-19</c:v>
                </c:pt>
                <c:pt idx="219">
                  <c:v>-20</c:v>
                </c:pt>
                <c:pt idx="220">
                  <c:v>-20</c:v>
                </c:pt>
                <c:pt idx="221">
                  <c:v>-20</c:v>
                </c:pt>
                <c:pt idx="222">
                  <c:v>-21</c:v>
                </c:pt>
                <c:pt idx="223">
                  <c:v>-21</c:v>
                </c:pt>
                <c:pt idx="224">
                  <c:v>-21</c:v>
                </c:pt>
                <c:pt idx="225">
                  <c:v>-21</c:v>
                </c:pt>
                <c:pt idx="226">
                  <c:v>-21</c:v>
                </c:pt>
                <c:pt idx="227">
                  <c:v>-20</c:v>
                </c:pt>
                <c:pt idx="228">
                  <c:v>-20</c:v>
                </c:pt>
                <c:pt idx="229">
                  <c:v>-19</c:v>
                </c:pt>
                <c:pt idx="230">
                  <c:v>-19</c:v>
                </c:pt>
                <c:pt idx="231">
                  <c:v>-18</c:v>
                </c:pt>
                <c:pt idx="232">
                  <c:v>-17</c:v>
                </c:pt>
                <c:pt idx="233">
                  <c:v>-17</c:v>
                </c:pt>
                <c:pt idx="234">
                  <c:v>-16</c:v>
                </c:pt>
                <c:pt idx="235">
                  <c:v>-15</c:v>
                </c:pt>
                <c:pt idx="236">
                  <c:v>-14</c:v>
                </c:pt>
                <c:pt idx="237">
                  <c:v>-13</c:v>
                </c:pt>
                <c:pt idx="238">
                  <c:v>-12</c:v>
                </c:pt>
                <c:pt idx="239">
                  <c:v>-11</c:v>
                </c:pt>
                <c:pt idx="240">
                  <c:v>-10</c:v>
                </c:pt>
                <c:pt idx="241">
                  <c:v>-9</c:v>
                </c:pt>
                <c:pt idx="242">
                  <c:v>-9</c:v>
                </c:pt>
                <c:pt idx="243">
                  <c:v>-9</c:v>
                </c:pt>
                <c:pt idx="244">
                  <c:v>-8</c:v>
                </c:pt>
                <c:pt idx="245">
                  <c:v>-7</c:v>
                </c:pt>
                <c:pt idx="246">
                  <c:v>-7</c:v>
                </c:pt>
                <c:pt idx="247">
                  <c:v>-6</c:v>
                </c:pt>
                <c:pt idx="248">
                  <c:v>-5</c:v>
                </c:pt>
                <c:pt idx="249">
                  <c:v>-5</c:v>
                </c:pt>
                <c:pt idx="250">
                  <c:v>-5</c:v>
                </c:pt>
                <c:pt idx="251">
                  <c:v>-5</c:v>
                </c:pt>
                <c:pt idx="252">
                  <c:v>-4</c:v>
                </c:pt>
                <c:pt idx="253">
                  <c:v>-4</c:v>
                </c:pt>
                <c:pt idx="254">
                  <c:v>-4</c:v>
                </c:pt>
                <c:pt idx="255">
                  <c:v>-4</c:v>
                </c:pt>
                <c:pt idx="256">
                  <c:v>-3</c:v>
                </c:pt>
                <c:pt idx="257">
                  <c:v>-3</c:v>
                </c:pt>
                <c:pt idx="258">
                  <c:v>-3</c:v>
                </c:pt>
                <c:pt idx="259">
                  <c:v>-3</c:v>
                </c:pt>
                <c:pt idx="260">
                  <c:v>-2</c:v>
                </c:pt>
                <c:pt idx="261">
                  <c:v>-2</c:v>
                </c:pt>
                <c:pt idx="262">
                  <c:v>-2</c:v>
                </c:pt>
                <c:pt idx="263">
                  <c:v>-2</c:v>
                </c:pt>
                <c:pt idx="264">
                  <c:v>-2</c:v>
                </c:pt>
                <c:pt idx="265">
                  <c:v>-2</c:v>
                </c:pt>
                <c:pt idx="266">
                  <c:v>-1</c:v>
                </c:pt>
                <c:pt idx="267">
                  <c:v>-1</c:v>
                </c:pt>
                <c:pt idx="268">
                  <c:v>-1</c:v>
                </c:pt>
                <c:pt idx="269">
                  <c:v>-1</c:v>
                </c:pt>
                <c:pt idx="270">
                  <c:v>-1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1</c:v>
                </c:pt>
                <c:pt idx="281">
                  <c:v>1</c:v>
                </c:pt>
                <c:pt idx="282">
                  <c:v>2</c:v>
                </c:pt>
                <c:pt idx="283">
                  <c:v>2</c:v>
                </c:pt>
                <c:pt idx="284">
                  <c:v>3</c:v>
                </c:pt>
                <c:pt idx="285">
                  <c:v>3</c:v>
                </c:pt>
                <c:pt idx="286">
                  <c:v>3</c:v>
                </c:pt>
                <c:pt idx="287">
                  <c:v>4</c:v>
                </c:pt>
                <c:pt idx="288">
                  <c:v>4</c:v>
                </c:pt>
                <c:pt idx="289">
                  <c:v>5</c:v>
                </c:pt>
                <c:pt idx="290">
                  <c:v>5</c:v>
                </c:pt>
                <c:pt idx="291">
                  <c:v>6</c:v>
                </c:pt>
                <c:pt idx="292">
                  <c:v>6</c:v>
                </c:pt>
                <c:pt idx="293">
                  <c:v>7</c:v>
                </c:pt>
                <c:pt idx="294">
                  <c:v>8</c:v>
                </c:pt>
                <c:pt idx="295">
                  <c:v>9</c:v>
                </c:pt>
                <c:pt idx="296">
                  <c:v>11</c:v>
                </c:pt>
                <c:pt idx="297">
                  <c:v>12</c:v>
                </c:pt>
                <c:pt idx="298">
                  <c:v>14</c:v>
                </c:pt>
                <c:pt idx="299">
                  <c:v>15</c:v>
                </c:pt>
                <c:pt idx="300">
                  <c:v>17</c:v>
                </c:pt>
                <c:pt idx="301">
                  <c:v>17</c:v>
                </c:pt>
                <c:pt idx="302">
                  <c:v>16</c:v>
                </c:pt>
                <c:pt idx="303">
                  <c:v>14</c:v>
                </c:pt>
                <c:pt idx="304">
                  <c:v>12</c:v>
                </c:pt>
                <c:pt idx="305">
                  <c:v>9</c:v>
                </c:pt>
                <c:pt idx="306">
                  <c:v>7</c:v>
                </c:pt>
                <c:pt idx="307">
                  <c:v>5</c:v>
                </c:pt>
                <c:pt idx="308">
                  <c:v>4</c:v>
                </c:pt>
                <c:pt idx="309">
                  <c:v>2</c:v>
                </c:pt>
                <c:pt idx="310">
                  <c:v>1</c:v>
                </c:pt>
                <c:pt idx="311">
                  <c:v>0</c:v>
                </c:pt>
                <c:pt idx="312">
                  <c:v>0</c:v>
                </c:pt>
                <c:pt idx="313">
                  <c:v>-1</c:v>
                </c:pt>
                <c:pt idx="314">
                  <c:v>-2</c:v>
                </c:pt>
                <c:pt idx="315">
                  <c:v>-3</c:v>
                </c:pt>
                <c:pt idx="316">
                  <c:v>-3</c:v>
                </c:pt>
                <c:pt idx="317">
                  <c:v>-4</c:v>
                </c:pt>
                <c:pt idx="318">
                  <c:v>-5</c:v>
                </c:pt>
                <c:pt idx="319">
                  <c:v>-6</c:v>
                </c:pt>
                <c:pt idx="320">
                  <c:v>-7</c:v>
                </c:pt>
                <c:pt idx="321">
                  <c:v>-8</c:v>
                </c:pt>
                <c:pt idx="322">
                  <c:v>-9</c:v>
                </c:pt>
                <c:pt idx="323">
                  <c:v>-10</c:v>
                </c:pt>
                <c:pt idx="324">
                  <c:v>-12</c:v>
                </c:pt>
                <c:pt idx="325">
                  <c:v>-13</c:v>
                </c:pt>
                <c:pt idx="326">
                  <c:v>-14</c:v>
                </c:pt>
                <c:pt idx="327">
                  <c:v>-15</c:v>
                </c:pt>
                <c:pt idx="328">
                  <c:v>-16</c:v>
                </c:pt>
                <c:pt idx="329">
                  <c:v>-17</c:v>
                </c:pt>
                <c:pt idx="330">
                  <c:v>-18</c:v>
                </c:pt>
                <c:pt idx="331">
                  <c:v>-19</c:v>
                </c:pt>
                <c:pt idx="332">
                  <c:v>-20</c:v>
                </c:pt>
                <c:pt idx="333">
                  <c:v>-21</c:v>
                </c:pt>
                <c:pt idx="334">
                  <c:v>-22</c:v>
                </c:pt>
                <c:pt idx="335">
                  <c:v>-23</c:v>
                </c:pt>
                <c:pt idx="336">
                  <c:v>-23</c:v>
                </c:pt>
                <c:pt idx="337">
                  <c:v>-24</c:v>
                </c:pt>
                <c:pt idx="338">
                  <c:v>-24</c:v>
                </c:pt>
                <c:pt idx="339">
                  <c:v>-24</c:v>
                </c:pt>
                <c:pt idx="340">
                  <c:v>-24</c:v>
                </c:pt>
                <c:pt idx="341">
                  <c:v>-24</c:v>
                </c:pt>
                <c:pt idx="342">
                  <c:v>-24</c:v>
                </c:pt>
                <c:pt idx="343">
                  <c:v>-24</c:v>
                </c:pt>
                <c:pt idx="344">
                  <c:v>-23</c:v>
                </c:pt>
                <c:pt idx="345">
                  <c:v>-22</c:v>
                </c:pt>
                <c:pt idx="346">
                  <c:v>-22</c:v>
                </c:pt>
                <c:pt idx="347">
                  <c:v>-21</c:v>
                </c:pt>
                <c:pt idx="348">
                  <c:v>-20</c:v>
                </c:pt>
                <c:pt idx="349">
                  <c:v>-19</c:v>
                </c:pt>
                <c:pt idx="350">
                  <c:v>-19</c:v>
                </c:pt>
                <c:pt idx="351">
                  <c:v>-18</c:v>
                </c:pt>
                <c:pt idx="352">
                  <c:v>-17</c:v>
                </c:pt>
                <c:pt idx="353">
                  <c:v>-16</c:v>
                </c:pt>
                <c:pt idx="354">
                  <c:v>-15</c:v>
                </c:pt>
                <c:pt idx="355">
                  <c:v>-14</c:v>
                </c:pt>
                <c:pt idx="356">
                  <c:v>-13</c:v>
                </c:pt>
                <c:pt idx="357">
                  <c:v>-12</c:v>
                </c:pt>
                <c:pt idx="358">
                  <c:v>-11</c:v>
                </c:pt>
                <c:pt idx="359">
                  <c:v>-11</c:v>
                </c:pt>
                <c:pt idx="360">
                  <c:v>-10</c:v>
                </c:pt>
                <c:pt idx="361">
                  <c:v>-10</c:v>
                </c:pt>
                <c:pt idx="362">
                  <c:v>-9</c:v>
                </c:pt>
                <c:pt idx="363">
                  <c:v>-8</c:v>
                </c:pt>
                <c:pt idx="364">
                  <c:v>-8</c:v>
                </c:pt>
                <c:pt idx="365">
                  <c:v>-7</c:v>
                </c:pt>
                <c:pt idx="366">
                  <c:v>-7</c:v>
                </c:pt>
                <c:pt idx="367">
                  <c:v>-6</c:v>
                </c:pt>
                <c:pt idx="368">
                  <c:v>-6</c:v>
                </c:pt>
                <c:pt idx="369">
                  <c:v>-6</c:v>
                </c:pt>
                <c:pt idx="370">
                  <c:v>-5</c:v>
                </c:pt>
                <c:pt idx="371">
                  <c:v>-5</c:v>
                </c:pt>
                <c:pt idx="372">
                  <c:v>-5</c:v>
                </c:pt>
                <c:pt idx="373">
                  <c:v>-4</c:v>
                </c:pt>
                <c:pt idx="374">
                  <c:v>-4</c:v>
                </c:pt>
                <c:pt idx="375">
                  <c:v>-4</c:v>
                </c:pt>
                <c:pt idx="376">
                  <c:v>-3</c:v>
                </c:pt>
                <c:pt idx="377">
                  <c:v>-3</c:v>
                </c:pt>
                <c:pt idx="378">
                  <c:v>-3</c:v>
                </c:pt>
                <c:pt idx="379">
                  <c:v>-3</c:v>
                </c:pt>
                <c:pt idx="380">
                  <c:v>-3</c:v>
                </c:pt>
                <c:pt idx="381">
                  <c:v>-3</c:v>
                </c:pt>
                <c:pt idx="382">
                  <c:v>-2</c:v>
                </c:pt>
                <c:pt idx="383">
                  <c:v>-2</c:v>
                </c:pt>
                <c:pt idx="384">
                  <c:v>-2</c:v>
                </c:pt>
                <c:pt idx="385">
                  <c:v>-1</c:v>
                </c:pt>
                <c:pt idx="386">
                  <c:v>-1</c:v>
                </c:pt>
                <c:pt idx="387">
                  <c:v>-1</c:v>
                </c:pt>
                <c:pt idx="388">
                  <c:v>-1</c:v>
                </c:pt>
                <c:pt idx="389">
                  <c:v>-1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1</c:v>
                </c:pt>
                <c:pt idx="399">
                  <c:v>1</c:v>
                </c:pt>
                <c:pt idx="400">
                  <c:v>1</c:v>
                </c:pt>
                <c:pt idx="401">
                  <c:v>2</c:v>
                </c:pt>
                <c:pt idx="402">
                  <c:v>2</c:v>
                </c:pt>
                <c:pt idx="403">
                  <c:v>3</c:v>
                </c:pt>
                <c:pt idx="404">
                  <c:v>3</c:v>
                </c:pt>
                <c:pt idx="405">
                  <c:v>3</c:v>
                </c:pt>
                <c:pt idx="406">
                  <c:v>4</c:v>
                </c:pt>
                <c:pt idx="407">
                  <c:v>5</c:v>
                </c:pt>
                <c:pt idx="408">
                  <c:v>6</c:v>
                </c:pt>
                <c:pt idx="409">
                  <c:v>7</c:v>
                </c:pt>
                <c:pt idx="410">
                  <c:v>8</c:v>
                </c:pt>
                <c:pt idx="411">
                  <c:v>10</c:v>
                </c:pt>
                <c:pt idx="412">
                  <c:v>11</c:v>
                </c:pt>
                <c:pt idx="413">
                  <c:v>12</c:v>
                </c:pt>
                <c:pt idx="414">
                  <c:v>14</c:v>
                </c:pt>
                <c:pt idx="415">
                  <c:v>14</c:v>
                </c:pt>
                <c:pt idx="416">
                  <c:v>14</c:v>
                </c:pt>
                <c:pt idx="417">
                  <c:v>14</c:v>
                </c:pt>
                <c:pt idx="418">
                  <c:v>13</c:v>
                </c:pt>
                <c:pt idx="419">
                  <c:v>13</c:v>
                </c:pt>
                <c:pt idx="420">
                  <c:v>12</c:v>
                </c:pt>
                <c:pt idx="421">
                  <c:v>11</c:v>
                </c:pt>
                <c:pt idx="422">
                  <c:v>11</c:v>
                </c:pt>
                <c:pt idx="423">
                  <c:v>10</c:v>
                </c:pt>
                <c:pt idx="424">
                  <c:v>9</c:v>
                </c:pt>
                <c:pt idx="425">
                  <c:v>7</c:v>
                </c:pt>
                <c:pt idx="426">
                  <c:v>6</c:v>
                </c:pt>
                <c:pt idx="427">
                  <c:v>5</c:v>
                </c:pt>
                <c:pt idx="428">
                  <c:v>3</c:v>
                </c:pt>
                <c:pt idx="429">
                  <c:v>2</c:v>
                </c:pt>
                <c:pt idx="430">
                  <c:v>0</c:v>
                </c:pt>
                <c:pt idx="431">
                  <c:v>0</c:v>
                </c:pt>
                <c:pt idx="432">
                  <c:v>-1</c:v>
                </c:pt>
                <c:pt idx="433">
                  <c:v>-2</c:v>
                </c:pt>
                <c:pt idx="434">
                  <c:v>-4</c:v>
                </c:pt>
                <c:pt idx="435">
                  <c:v>-5</c:v>
                </c:pt>
                <c:pt idx="436">
                  <c:v>-6</c:v>
                </c:pt>
                <c:pt idx="437">
                  <c:v>-7</c:v>
                </c:pt>
                <c:pt idx="438">
                  <c:v>-8</c:v>
                </c:pt>
                <c:pt idx="439">
                  <c:v>-9</c:v>
                </c:pt>
                <c:pt idx="440">
                  <c:v>-10</c:v>
                </c:pt>
                <c:pt idx="441">
                  <c:v>-11</c:v>
                </c:pt>
                <c:pt idx="442">
                  <c:v>-12</c:v>
                </c:pt>
                <c:pt idx="443">
                  <c:v>-13</c:v>
                </c:pt>
                <c:pt idx="444">
                  <c:v>-14</c:v>
                </c:pt>
                <c:pt idx="445">
                  <c:v>-15</c:v>
                </c:pt>
                <c:pt idx="446">
                  <c:v>-16</c:v>
                </c:pt>
                <c:pt idx="447">
                  <c:v>-17</c:v>
                </c:pt>
                <c:pt idx="448">
                  <c:v>-18</c:v>
                </c:pt>
                <c:pt idx="449">
                  <c:v>-19</c:v>
                </c:pt>
                <c:pt idx="450">
                  <c:v>-20</c:v>
                </c:pt>
                <c:pt idx="451">
                  <c:v>-20</c:v>
                </c:pt>
                <c:pt idx="452">
                  <c:v>-21</c:v>
                </c:pt>
                <c:pt idx="453">
                  <c:v>-22</c:v>
                </c:pt>
                <c:pt idx="454">
                  <c:v>-22</c:v>
                </c:pt>
                <c:pt idx="455">
                  <c:v>-22</c:v>
                </c:pt>
                <c:pt idx="456">
                  <c:v>-22</c:v>
                </c:pt>
                <c:pt idx="457">
                  <c:v>-22</c:v>
                </c:pt>
                <c:pt idx="458">
                  <c:v>-22</c:v>
                </c:pt>
                <c:pt idx="459">
                  <c:v>-22</c:v>
                </c:pt>
                <c:pt idx="460">
                  <c:v>-21</c:v>
                </c:pt>
                <c:pt idx="461">
                  <c:v>-21</c:v>
                </c:pt>
                <c:pt idx="462">
                  <c:v>-20</c:v>
                </c:pt>
                <c:pt idx="463">
                  <c:v>-20</c:v>
                </c:pt>
                <c:pt idx="464">
                  <c:v>-19</c:v>
                </c:pt>
                <c:pt idx="465">
                  <c:v>-18</c:v>
                </c:pt>
                <c:pt idx="466">
                  <c:v>-17</c:v>
                </c:pt>
                <c:pt idx="467">
                  <c:v>-16</c:v>
                </c:pt>
                <c:pt idx="468">
                  <c:v>-16</c:v>
                </c:pt>
                <c:pt idx="469">
                  <c:v>-15</c:v>
                </c:pt>
                <c:pt idx="470">
                  <c:v>-14</c:v>
                </c:pt>
                <c:pt idx="471">
                  <c:v>-13</c:v>
                </c:pt>
                <c:pt idx="472">
                  <c:v>-12</c:v>
                </c:pt>
                <c:pt idx="473">
                  <c:v>-11</c:v>
                </c:pt>
                <c:pt idx="474">
                  <c:v>-10</c:v>
                </c:pt>
                <c:pt idx="475">
                  <c:v>-10</c:v>
                </c:pt>
                <c:pt idx="476">
                  <c:v>-9</c:v>
                </c:pt>
                <c:pt idx="477">
                  <c:v>-8</c:v>
                </c:pt>
                <c:pt idx="478">
                  <c:v>-8</c:v>
                </c:pt>
                <c:pt idx="479">
                  <c:v>-7</c:v>
                </c:pt>
                <c:pt idx="480">
                  <c:v>-6</c:v>
                </c:pt>
                <c:pt idx="481">
                  <c:v>-6</c:v>
                </c:pt>
                <c:pt idx="482">
                  <c:v>-5</c:v>
                </c:pt>
                <c:pt idx="483">
                  <c:v>-5</c:v>
                </c:pt>
                <c:pt idx="484">
                  <c:v>-4</c:v>
                </c:pt>
                <c:pt idx="485">
                  <c:v>-4</c:v>
                </c:pt>
                <c:pt idx="486">
                  <c:v>-4</c:v>
                </c:pt>
                <c:pt idx="487">
                  <c:v>-3</c:v>
                </c:pt>
                <c:pt idx="488">
                  <c:v>-3</c:v>
                </c:pt>
                <c:pt idx="489">
                  <c:v>-3</c:v>
                </c:pt>
                <c:pt idx="490">
                  <c:v>-2</c:v>
                </c:pt>
                <c:pt idx="491">
                  <c:v>-2</c:v>
                </c:pt>
                <c:pt idx="492">
                  <c:v>-1</c:v>
                </c:pt>
                <c:pt idx="493">
                  <c:v>-1</c:v>
                </c:pt>
                <c:pt idx="494">
                  <c:v>-1</c:v>
                </c:pt>
                <c:pt idx="495">
                  <c:v>-1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1</c:v>
                </c:pt>
                <c:pt idx="504">
                  <c:v>1</c:v>
                </c:pt>
                <c:pt idx="505">
                  <c:v>1</c:v>
                </c:pt>
                <c:pt idx="506">
                  <c:v>2</c:v>
                </c:pt>
                <c:pt idx="507">
                  <c:v>2</c:v>
                </c:pt>
                <c:pt idx="508">
                  <c:v>2</c:v>
                </c:pt>
                <c:pt idx="509">
                  <c:v>3</c:v>
                </c:pt>
                <c:pt idx="510">
                  <c:v>3</c:v>
                </c:pt>
                <c:pt idx="511">
                  <c:v>3</c:v>
                </c:pt>
                <c:pt idx="512">
                  <c:v>4</c:v>
                </c:pt>
                <c:pt idx="513">
                  <c:v>4</c:v>
                </c:pt>
                <c:pt idx="514">
                  <c:v>4</c:v>
                </c:pt>
                <c:pt idx="515">
                  <c:v>4</c:v>
                </c:pt>
                <c:pt idx="516">
                  <c:v>5</c:v>
                </c:pt>
                <c:pt idx="517">
                  <c:v>5</c:v>
                </c:pt>
                <c:pt idx="518">
                  <c:v>6</c:v>
                </c:pt>
                <c:pt idx="519">
                  <c:v>6</c:v>
                </c:pt>
                <c:pt idx="520">
                  <c:v>7</c:v>
                </c:pt>
                <c:pt idx="521">
                  <c:v>7</c:v>
                </c:pt>
                <c:pt idx="522">
                  <c:v>8</c:v>
                </c:pt>
                <c:pt idx="523">
                  <c:v>8</c:v>
                </c:pt>
                <c:pt idx="524">
                  <c:v>9</c:v>
                </c:pt>
                <c:pt idx="525">
                  <c:v>10</c:v>
                </c:pt>
                <c:pt idx="526">
                  <c:v>10</c:v>
                </c:pt>
                <c:pt idx="527">
                  <c:v>11</c:v>
                </c:pt>
                <c:pt idx="528">
                  <c:v>12</c:v>
                </c:pt>
                <c:pt idx="529">
                  <c:v>13</c:v>
                </c:pt>
                <c:pt idx="530">
                  <c:v>13</c:v>
                </c:pt>
                <c:pt idx="531">
                  <c:v>14</c:v>
                </c:pt>
                <c:pt idx="532">
                  <c:v>15</c:v>
                </c:pt>
                <c:pt idx="533">
                  <c:v>16</c:v>
                </c:pt>
                <c:pt idx="534">
                  <c:v>17</c:v>
                </c:pt>
                <c:pt idx="535">
                  <c:v>18</c:v>
                </c:pt>
                <c:pt idx="536">
                  <c:v>18</c:v>
                </c:pt>
                <c:pt idx="537">
                  <c:v>18</c:v>
                </c:pt>
                <c:pt idx="538">
                  <c:v>18</c:v>
                </c:pt>
                <c:pt idx="539">
                  <c:v>17</c:v>
                </c:pt>
                <c:pt idx="540">
                  <c:v>15</c:v>
                </c:pt>
                <c:pt idx="541">
                  <c:v>14</c:v>
                </c:pt>
                <c:pt idx="542">
                  <c:v>13</c:v>
                </c:pt>
                <c:pt idx="543">
                  <c:v>11</c:v>
                </c:pt>
                <c:pt idx="544">
                  <c:v>10</c:v>
                </c:pt>
                <c:pt idx="545">
                  <c:v>8</c:v>
                </c:pt>
                <c:pt idx="546">
                  <c:v>6</c:v>
                </c:pt>
                <c:pt idx="547">
                  <c:v>5</c:v>
                </c:pt>
                <c:pt idx="548">
                  <c:v>4</c:v>
                </c:pt>
                <c:pt idx="549">
                  <c:v>2</c:v>
                </c:pt>
                <c:pt idx="550">
                  <c:v>1</c:v>
                </c:pt>
                <c:pt idx="551">
                  <c:v>1</c:v>
                </c:pt>
                <c:pt idx="552">
                  <c:v>0</c:v>
                </c:pt>
                <c:pt idx="553">
                  <c:v>0</c:v>
                </c:pt>
                <c:pt idx="554">
                  <c:v>-1</c:v>
                </c:pt>
                <c:pt idx="555">
                  <c:v>-2</c:v>
                </c:pt>
                <c:pt idx="556">
                  <c:v>-2</c:v>
                </c:pt>
                <c:pt idx="557">
                  <c:v>-3</c:v>
                </c:pt>
                <c:pt idx="558">
                  <c:v>-4</c:v>
                </c:pt>
                <c:pt idx="559">
                  <c:v>-5</c:v>
                </c:pt>
                <c:pt idx="560">
                  <c:v>-6</c:v>
                </c:pt>
                <c:pt idx="561">
                  <c:v>-6</c:v>
                </c:pt>
                <c:pt idx="562">
                  <c:v>-7</c:v>
                </c:pt>
                <c:pt idx="563">
                  <c:v>-8</c:v>
                </c:pt>
                <c:pt idx="564">
                  <c:v>-8</c:v>
                </c:pt>
                <c:pt idx="565">
                  <c:v>-9</c:v>
                </c:pt>
                <c:pt idx="566">
                  <c:v>-9</c:v>
                </c:pt>
                <c:pt idx="567">
                  <c:v>-10</c:v>
                </c:pt>
                <c:pt idx="568">
                  <c:v>-11</c:v>
                </c:pt>
                <c:pt idx="569">
                  <c:v>-12</c:v>
                </c:pt>
                <c:pt idx="570">
                  <c:v>-12</c:v>
                </c:pt>
                <c:pt idx="571">
                  <c:v>-13</c:v>
                </c:pt>
                <c:pt idx="572">
                  <c:v>-14</c:v>
                </c:pt>
                <c:pt idx="573">
                  <c:v>-14</c:v>
                </c:pt>
                <c:pt idx="574">
                  <c:v>-15</c:v>
                </c:pt>
                <c:pt idx="575">
                  <c:v>-16</c:v>
                </c:pt>
                <c:pt idx="576">
                  <c:v>-16</c:v>
                </c:pt>
                <c:pt idx="577">
                  <c:v>-17</c:v>
                </c:pt>
                <c:pt idx="578">
                  <c:v>-17</c:v>
                </c:pt>
                <c:pt idx="579">
                  <c:v>-17</c:v>
                </c:pt>
                <c:pt idx="580">
                  <c:v>-18</c:v>
                </c:pt>
                <c:pt idx="581">
                  <c:v>-18</c:v>
                </c:pt>
                <c:pt idx="582">
                  <c:v>-18</c:v>
                </c:pt>
                <c:pt idx="583">
                  <c:v>-18</c:v>
                </c:pt>
                <c:pt idx="584">
                  <c:v>-18</c:v>
                </c:pt>
                <c:pt idx="585">
                  <c:v>-18</c:v>
                </c:pt>
                <c:pt idx="586">
                  <c:v>-17</c:v>
                </c:pt>
                <c:pt idx="587">
                  <c:v>-17</c:v>
                </c:pt>
                <c:pt idx="588">
                  <c:v>-16</c:v>
                </c:pt>
                <c:pt idx="589">
                  <c:v>-16</c:v>
                </c:pt>
                <c:pt idx="590">
                  <c:v>-15</c:v>
                </c:pt>
                <c:pt idx="591">
                  <c:v>-14</c:v>
                </c:pt>
                <c:pt idx="592">
                  <c:v>-13</c:v>
                </c:pt>
                <c:pt idx="593">
                  <c:v>-12</c:v>
                </c:pt>
                <c:pt idx="594">
                  <c:v>-11</c:v>
                </c:pt>
                <c:pt idx="595">
                  <c:v>-10</c:v>
                </c:pt>
                <c:pt idx="596">
                  <c:v>-10</c:v>
                </c:pt>
                <c:pt idx="597">
                  <c:v>-9</c:v>
                </c:pt>
                <c:pt idx="598">
                  <c:v>-8</c:v>
                </c:pt>
                <c:pt idx="599">
                  <c:v>-7</c:v>
                </c:pt>
                <c:pt idx="600">
                  <c:v>-6</c:v>
                </c:pt>
                <c:pt idx="601">
                  <c:v>-5</c:v>
                </c:pt>
                <c:pt idx="602">
                  <c:v>-4</c:v>
                </c:pt>
                <c:pt idx="603">
                  <c:v>-3</c:v>
                </c:pt>
                <c:pt idx="604">
                  <c:v>-3</c:v>
                </c:pt>
                <c:pt idx="605">
                  <c:v>-2</c:v>
                </c:pt>
                <c:pt idx="606">
                  <c:v>-2</c:v>
                </c:pt>
                <c:pt idx="607">
                  <c:v>-1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1</c:v>
                </c:pt>
                <c:pt idx="612">
                  <c:v>1</c:v>
                </c:pt>
                <c:pt idx="613">
                  <c:v>1</c:v>
                </c:pt>
                <c:pt idx="614">
                  <c:v>2</c:v>
                </c:pt>
                <c:pt idx="615">
                  <c:v>2</c:v>
                </c:pt>
                <c:pt idx="616">
                  <c:v>2</c:v>
                </c:pt>
                <c:pt idx="617">
                  <c:v>3</c:v>
                </c:pt>
                <c:pt idx="618">
                  <c:v>3</c:v>
                </c:pt>
                <c:pt idx="619">
                  <c:v>3</c:v>
                </c:pt>
                <c:pt idx="620">
                  <c:v>3</c:v>
                </c:pt>
                <c:pt idx="621">
                  <c:v>3</c:v>
                </c:pt>
                <c:pt idx="622">
                  <c:v>3</c:v>
                </c:pt>
                <c:pt idx="623">
                  <c:v>4</c:v>
                </c:pt>
                <c:pt idx="624">
                  <c:v>4</c:v>
                </c:pt>
                <c:pt idx="625">
                  <c:v>4</c:v>
                </c:pt>
                <c:pt idx="626">
                  <c:v>4</c:v>
                </c:pt>
                <c:pt idx="627">
                  <c:v>4</c:v>
                </c:pt>
                <c:pt idx="628">
                  <c:v>4</c:v>
                </c:pt>
                <c:pt idx="629">
                  <c:v>5</c:v>
                </c:pt>
                <c:pt idx="630">
                  <c:v>5</c:v>
                </c:pt>
                <c:pt idx="631">
                  <c:v>5</c:v>
                </c:pt>
                <c:pt idx="632">
                  <c:v>5</c:v>
                </c:pt>
                <c:pt idx="633">
                  <c:v>5</c:v>
                </c:pt>
                <c:pt idx="634">
                  <c:v>5</c:v>
                </c:pt>
                <c:pt idx="635">
                  <c:v>6</c:v>
                </c:pt>
                <c:pt idx="636">
                  <c:v>6</c:v>
                </c:pt>
                <c:pt idx="637">
                  <c:v>6</c:v>
                </c:pt>
                <c:pt idx="638">
                  <c:v>6</c:v>
                </c:pt>
                <c:pt idx="639">
                  <c:v>6</c:v>
                </c:pt>
                <c:pt idx="640">
                  <c:v>6</c:v>
                </c:pt>
                <c:pt idx="641">
                  <c:v>7</c:v>
                </c:pt>
                <c:pt idx="642">
                  <c:v>7</c:v>
                </c:pt>
                <c:pt idx="643">
                  <c:v>7</c:v>
                </c:pt>
                <c:pt idx="644">
                  <c:v>7</c:v>
                </c:pt>
                <c:pt idx="645">
                  <c:v>7</c:v>
                </c:pt>
                <c:pt idx="646">
                  <c:v>7</c:v>
                </c:pt>
                <c:pt idx="647">
                  <c:v>7</c:v>
                </c:pt>
                <c:pt idx="648">
                  <c:v>7</c:v>
                </c:pt>
                <c:pt idx="649">
                  <c:v>7</c:v>
                </c:pt>
                <c:pt idx="650">
                  <c:v>7</c:v>
                </c:pt>
                <c:pt idx="651">
                  <c:v>7</c:v>
                </c:pt>
                <c:pt idx="652">
                  <c:v>8</c:v>
                </c:pt>
                <c:pt idx="653">
                  <c:v>8</c:v>
                </c:pt>
                <c:pt idx="654">
                  <c:v>8</c:v>
                </c:pt>
                <c:pt idx="655">
                  <c:v>8</c:v>
                </c:pt>
                <c:pt idx="656">
                  <c:v>8</c:v>
                </c:pt>
                <c:pt idx="657">
                  <c:v>8</c:v>
                </c:pt>
                <c:pt idx="658">
                  <c:v>8</c:v>
                </c:pt>
                <c:pt idx="659">
                  <c:v>9</c:v>
                </c:pt>
                <c:pt idx="660">
                  <c:v>9</c:v>
                </c:pt>
                <c:pt idx="661">
                  <c:v>9</c:v>
                </c:pt>
                <c:pt idx="662">
                  <c:v>9</c:v>
                </c:pt>
                <c:pt idx="663">
                  <c:v>9</c:v>
                </c:pt>
                <c:pt idx="664">
                  <c:v>9</c:v>
                </c:pt>
                <c:pt idx="665">
                  <c:v>9</c:v>
                </c:pt>
                <c:pt idx="666">
                  <c:v>9</c:v>
                </c:pt>
                <c:pt idx="667">
                  <c:v>9</c:v>
                </c:pt>
                <c:pt idx="668">
                  <c:v>9</c:v>
                </c:pt>
                <c:pt idx="669">
                  <c:v>9</c:v>
                </c:pt>
                <c:pt idx="670">
                  <c:v>9</c:v>
                </c:pt>
                <c:pt idx="671">
                  <c:v>9</c:v>
                </c:pt>
                <c:pt idx="672">
                  <c:v>9</c:v>
                </c:pt>
                <c:pt idx="673">
                  <c:v>9</c:v>
                </c:pt>
                <c:pt idx="674">
                  <c:v>9</c:v>
                </c:pt>
                <c:pt idx="675">
                  <c:v>9</c:v>
                </c:pt>
                <c:pt idx="676">
                  <c:v>9</c:v>
                </c:pt>
                <c:pt idx="677">
                  <c:v>9</c:v>
                </c:pt>
                <c:pt idx="678">
                  <c:v>9</c:v>
                </c:pt>
                <c:pt idx="679">
                  <c:v>9</c:v>
                </c:pt>
                <c:pt idx="680">
                  <c:v>9</c:v>
                </c:pt>
                <c:pt idx="681">
                  <c:v>9</c:v>
                </c:pt>
                <c:pt idx="682">
                  <c:v>10</c:v>
                </c:pt>
                <c:pt idx="683">
                  <c:v>10</c:v>
                </c:pt>
                <c:pt idx="684">
                  <c:v>11</c:v>
                </c:pt>
                <c:pt idx="685">
                  <c:v>12</c:v>
                </c:pt>
                <c:pt idx="686">
                  <c:v>14</c:v>
                </c:pt>
                <c:pt idx="687">
                  <c:v>16</c:v>
                </c:pt>
                <c:pt idx="688">
                  <c:v>19</c:v>
                </c:pt>
                <c:pt idx="689">
                  <c:v>22</c:v>
                </c:pt>
                <c:pt idx="690">
                  <c:v>26</c:v>
                </c:pt>
                <c:pt idx="691">
                  <c:v>29</c:v>
                </c:pt>
                <c:pt idx="692">
                  <c:v>33</c:v>
                </c:pt>
                <c:pt idx="693">
                  <c:v>35</c:v>
                </c:pt>
                <c:pt idx="694">
                  <c:v>37</c:v>
                </c:pt>
                <c:pt idx="695">
                  <c:v>38</c:v>
                </c:pt>
                <c:pt idx="696">
                  <c:v>39</c:v>
                </c:pt>
                <c:pt idx="697">
                  <c:v>40</c:v>
                </c:pt>
                <c:pt idx="698">
                  <c:v>40</c:v>
                </c:pt>
                <c:pt idx="699">
                  <c:v>41</c:v>
                </c:pt>
                <c:pt idx="700">
                  <c:v>41</c:v>
                </c:pt>
                <c:pt idx="701">
                  <c:v>42</c:v>
                </c:pt>
                <c:pt idx="702">
                  <c:v>42</c:v>
                </c:pt>
                <c:pt idx="703">
                  <c:v>42</c:v>
                </c:pt>
                <c:pt idx="704">
                  <c:v>43</c:v>
                </c:pt>
                <c:pt idx="705">
                  <c:v>43</c:v>
                </c:pt>
                <c:pt idx="706">
                  <c:v>43</c:v>
                </c:pt>
                <c:pt idx="707">
                  <c:v>43</c:v>
                </c:pt>
                <c:pt idx="708">
                  <c:v>42</c:v>
                </c:pt>
                <c:pt idx="709">
                  <c:v>42</c:v>
                </c:pt>
                <c:pt idx="710">
                  <c:v>41</c:v>
                </c:pt>
                <c:pt idx="711">
                  <c:v>41</c:v>
                </c:pt>
                <c:pt idx="712">
                  <c:v>40</c:v>
                </c:pt>
                <c:pt idx="713">
                  <c:v>39</c:v>
                </c:pt>
                <c:pt idx="714">
                  <c:v>38</c:v>
                </c:pt>
                <c:pt idx="715">
                  <c:v>37</c:v>
                </c:pt>
                <c:pt idx="716">
                  <c:v>37</c:v>
                </c:pt>
                <c:pt idx="717">
                  <c:v>36</c:v>
                </c:pt>
                <c:pt idx="718">
                  <c:v>35</c:v>
                </c:pt>
                <c:pt idx="719">
                  <c:v>34</c:v>
                </c:pt>
                <c:pt idx="720">
                  <c:v>33</c:v>
                </c:pt>
                <c:pt idx="721">
                  <c:v>32</c:v>
                </c:pt>
                <c:pt idx="722">
                  <c:v>32</c:v>
                </c:pt>
                <c:pt idx="723">
                  <c:v>31</c:v>
                </c:pt>
                <c:pt idx="724">
                  <c:v>30</c:v>
                </c:pt>
                <c:pt idx="725">
                  <c:v>30</c:v>
                </c:pt>
                <c:pt idx="726">
                  <c:v>29</c:v>
                </c:pt>
                <c:pt idx="727">
                  <c:v>28</c:v>
                </c:pt>
                <c:pt idx="728">
                  <c:v>27</c:v>
                </c:pt>
                <c:pt idx="729">
                  <c:v>27</c:v>
                </c:pt>
                <c:pt idx="730">
                  <c:v>26</c:v>
                </c:pt>
                <c:pt idx="731">
                  <c:v>26</c:v>
                </c:pt>
                <c:pt idx="732">
                  <c:v>25</c:v>
                </c:pt>
                <c:pt idx="733">
                  <c:v>25</c:v>
                </c:pt>
                <c:pt idx="734">
                  <c:v>24</c:v>
                </c:pt>
                <c:pt idx="735">
                  <c:v>24</c:v>
                </c:pt>
                <c:pt idx="736">
                  <c:v>23</c:v>
                </c:pt>
                <c:pt idx="737">
                  <c:v>23</c:v>
                </c:pt>
                <c:pt idx="738">
                  <c:v>23</c:v>
                </c:pt>
                <c:pt idx="739">
                  <c:v>22</c:v>
                </c:pt>
                <c:pt idx="740">
                  <c:v>22</c:v>
                </c:pt>
                <c:pt idx="741">
                  <c:v>22</c:v>
                </c:pt>
                <c:pt idx="742">
                  <c:v>22</c:v>
                </c:pt>
                <c:pt idx="743">
                  <c:v>22</c:v>
                </c:pt>
                <c:pt idx="744">
                  <c:v>22</c:v>
                </c:pt>
                <c:pt idx="745">
                  <c:v>22</c:v>
                </c:pt>
                <c:pt idx="746">
                  <c:v>22</c:v>
                </c:pt>
                <c:pt idx="747">
                  <c:v>22</c:v>
                </c:pt>
                <c:pt idx="748">
                  <c:v>22</c:v>
                </c:pt>
                <c:pt idx="749">
                  <c:v>22</c:v>
                </c:pt>
                <c:pt idx="750">
                  <c:v>23</c:v>
                </c:pt>
                <c:pt idx="751">
                  <c:v>23</c:v>
                </c:pt>
                <c:pt idx="752">
                  <c:v>23</c:v>
                </c:pt>
                <c:pt idx="753">
                  <c:v>23</c:v>
                </c:pt>
                <c:pt idx="754">
                  <c:v>23</c:v>
                </c:pt>
                <c:pt idx="755">
                  <c:v>24</c:v>
                </c:pt>
                <c:pt idx="756">
                  <c:v>24</c:v>
                </c:pt>
                <c:pt idx="757">
                  <c:v>24</c:v>
                </c:pt>
                <c:pt idx="758">
                  <c:v>24</c:v>
                </c:pt>
                <c:pt idx="759">
                  <c:v>25</c:v>
                </c:pt>
                <c:pt idx="760">
                  <c:v>25</c:v>
                </c:pt>
                <c:pt idx="761">
                  <c:v>25</c:v>
                </c:pt>
                <c:pt idx="762">
                  <c:v>26</c:v>
                </c:pt>
                <c:pt idx="763">
                  <c:v>26</c:v>
                </c:pt>
                <c:pt idx="764">
                  <c:v>27</c:v>
                </c:pt>
                <c:pt idx="765">
                  <c:v>27</c:v>
                </c:pt>
                <c:pt idx="766">
                  <c:v>28</c:v>
                </c:pt>
                <c:pt idx="767">
                  <c:v>28</c:v>
                </c:pt>
                <c:pt idx="768">
                  <c:v>29</c:v>
                </c:pt>
                <c:pt idx="769">
                  <c:v>29</c:v>
                </c:pt>
                <c:pt idx="770">
                  <c:v>30</c:v>
                </c:pt>
                <c:pt idx="771">
                  <c:v>30</c:v>
                </c:pt>
                <c:pt idx="772">
                  <c:v>31</c:v>
                </c:pt>
                <c:pt idx="773">
                  <c:v>31</c:v>
                </c:pt>
                <c:pt idx="774">
                  <c:v>31</c:v>
                </c:pt>
                <c:pt idx="775">
                  <c:v>32</c:v>
                </c:pt>
                <c:pt idx="776">
                  <c:v>32</c:v>
                </c:pt>
                <c:pt idx="777">
                  <c:v>33</c:v>
                </c:pt>
                <c:pt idx="778">
                  <c:v>33</c:v>
                </c:pt>
                <c:pt idx="779">
                  <c:v>34</c:v>
                </c:pt>
                <c:pt idx="780">
                  <c:v>34</c:v>
                </c:pt>
                <c:pt idx="781">
                  <c:v>35</c:v>
                </c:pt>
                <c:pt idx="782">
                  <c:v>36</c:v>
                </c:pt>
                <c:pt idx="783">
                  <c:v>36</c:v>
                </c:pt>
                <c:pt idx="784">
                  <c:v>37</c:v>
                </c:pt>
                <c:pt idx="785">
                  <c:v>37</c:v>
                </c:pt>
                <c:pt idx="786">
                  <c:v>38</c:v>
                </c:pt>
                <c:pt idx="787">
                  <c:v>38</c:v>
                </c:pt>
                <c:pt idx="788">
                  <c:v>39</c:v>
                </c:pt>
                <c:pt idx="789">
                  <c:v>39</c:v>
                </c:pt>
                <c:pt idx="790">
                  <c:v>39</c:v>
                </c:pt>
                <c:pt idx="791">
                  <c:v>40</c:v>
                </c:pt>
                <c:pt idx="792">
                  <c:v>40</c:v>
                </c:pt>
                <c:pt idx="793">
                  <c:v>41</c:v>
                </c:pt>
                <c:pt idx="794">
                  <c:v>41</c:v>
                </c:pt>
                <c:pt idx="795">
                  <c:v>42</c:v>
                </c:pt>
                <c:pt idx="796">
                  <c:v>42</c:v>
                </c:pt>
                <c:pt idx="797">
                  <c:v>43</c:v>
                </c:pt>
                <c:pt idx="798">
                  <c:v>44</c:v>
                </c:pt>
                <c:pt idx="799">
                  <c:v>44</c:v>
                </c:pt>
                <c:pt idx="800">
                  <c:v>45</c:v>
                </c:pt>
                <c:pt idx="801">
                  <c:v>45</c:v>
                </c:pt>
                <c:pt idx="802">
                  <c:v>46</c:v>
                </c:pt>
                <c:pt idx="803">
                  <c:v>46</c:v>
                </c:pt>
                <c:pt idx="804">
                  <c:v>47</c:v>
                </c:pt>
                <c:pt idx="805">
                  <c:v>47</c:v>
                </c:pt>
                <c:pt idx="806">
                  <c:v>48</c:v>
                </c:pt>
                <c:pt idx="807">
                  <c:v>48</c:v>
                </c:pt>
                <c:pt idx="808">
                  <c:v>49</c:v>
                </c:pt>
                <c:pt idx="809">
                  <c:v>50</c:v>
                </c:pt>
                <c:pt idx="810">
                  <c:v>50</c:v>
                </c:pt>
                <c:pt idx="811">
                  <c:v>51</c:v>
                </c:pt>
                <c:pt idx="812">
                  <c:v>51</c:v>
                </c:pt>
                <c:pt idx="813">
                  <c:v>52</c:v>
                </c:pt>
                <c:pt idx="814">
                  <c:v>53</c:v>
                </c:pt>
                <c:pt idx="815">
                  <c:v>53</c:v>
                </c:pt>
                <c:pt idx="816">
                  <c:v>54</c:v>
                </c:pt>
                <c:pt idx="817">
                  <c:v>55</c:v>
                </c:pt>
                <c:pt idx="818">
                  <c:v>56</c:v>
                </c:pt>
                <c:pt idx="819">
                  <c:v>57</c:v>
                </c:pt>
                <c:pt idx="820">
                  <c:v>58</c:v>
                </c:pt>
                <c:pt idx="821">
                  <c:v>59</c:v>
                </c:pt>
                <c:pt idx="822">
                  <c:v>60</c:v>
                </c:pt>
                <c:pt idx="823">
                  <c:v>61</c:v>
                </c:pt>
                <c:pt idx="824">
                  <c:v>64</c:v>
                </c:pt>
                <c:pt idx="825">
                  <c:v>65</c:v>
                </c:pt>
                <c:pt idx="826">
                  <c:v>66</c:v>
                </c:pt>
                <c:pt idx="827">
                  <c:v>66</c:v>
                </c:pt>
                <c:pt idx="828">
                  <c:v>66</c:v>
                </c:pt>
                <c:pt idx="829">
                  <c:v>66</c:v>
                </c:pt>
                <c:pt idx="830">
                  <c:v>66</c:v>
                </c:pt>
                <c:pt idx="831">
                  <c:v>66</c:v>
                </c:pt>
                <c:pt idx="832">
                  <c:v>65</c:v>
                </c:pt>
                <c:pt idx="833">
                  <c:v>64</c:v>
                </c:pt>
                <c:pt idx="834">
                  <c:v>63</c:v>
                </c:pt>
                <c:pt idx="835">
                  <c:v>62</c:v>
                </c:pt>
                <c:pt idx="836">
                  <c:v>61</c:v>
                </c:pt>
                <c:pt idx="837">
                  <c:v>60</c:v>
                </c:pt>
                <c:pt idx="838">
                  <c:v>59</c:v>
                </c:pt>
                <c:pt idx="839">
                  <c:v>58</c:v>
                </c:pt>
                <c:pt idx="840">
                  <c:v>57</c:v>
                </c:pt>
                <c:pt idx="841">
                  <c:v>55</c:v>
                </c:pt>
                <c:pt idx="842">
                  <c:v>54</c:v>
                </c:pt>
                <c:pt idx="843">
                  <c:v>53</c:v>
                </c:pt>
                <c:pt idx="844">
                  <c:v>51</c:v>
                </c:pt>
                <c:pt idx="845">
                  <c:v>50</c:v>
                </c:pt>
                <c:pt idx="846">
                  <c:v>48</c:v>
                </c:pt>
                <c:pt idx="847">
                  <c:v>47</c:v>
                </c:pt>
                <c:pt idx="848">
                  <c:v>46</c:v>
                </c:pt>
                <c:pt idx="849">
                  <c:v>44</c:v>
                </c:pt>
                <c:pt idx="850">
                  <c:v>43</c:v>
                </c:pt>
                <c:pt idx="851">
                  <c:v>41</c:v>
                </c:pt>
                <c:pt idx="852">
                  <c:v>40</c:v>
                </c:pt>
                <c:pt idx="853">
                  <c:v>39</c:v>
                </c:pt>
                <c:pt idx="854">
                  <c:v>38</c:v>
                </c:pt>
                <c:pt idx="855">
                  <c:v>36</c:v>
                </c:pt>
                <c:pt idx="856">
                  <c:v>35</c:v>
                </c:pt>
                <c:pt idx="857">
                  <c:v>34</c:v>
                </c:pt>
                <c:pt idx="858">
                  <c:v>33</c:v>
                </c:pt>
                <c:pt idx="859">
                  <c:v>32</c:v>
                </c:pt>
                <c:pt idx="860">
                  <c:v>31</c:v>
                </c:pt>
                <c:pt idx="861">
                  <c:v>30</c:v>
                </c:pt>
                <c:pt idx="862">
                  <c:v>29</c:v>
                </c:pt>
                <c:pt idx="863">
                  <c:v>29</c:v>
                </c:pt>
                <c:pt idx="864">
                  <c:v>29</c:v>
                </c:pt>
                <c:pt idx="865">
                  <c:v>29</c:v>
                </c:pt>
                <c:pt idx="866">
                  <c:v>30</c:v>
                </c:pt>
                <c:pt idx="867">
                  <c:v>30</c:v>
                </c:pt>
                <c:pt idx="868">
                  <c:v>31</c:v>
                </c:pt>
                <c:pt idx="869">
                  <c:v>32</c:v>
                </c:pt>
                <c:pt idx="870">
                  <c:v>32</c:v>
                </c:pt>
                <c:pt idx="871">
                  <c:v>33</c:v>
                </c:pt>
                <c:pt idx="872">
                  <c:v>33</c:v>
                </c:pt>
                <c:pt idx="873">
                  <c:v>33</c:v>
                </c:pt>
                <c:pt idx="874">
                  <c:v>33</c:v>
                </c:pt>
                <c:pt idx="875">
                  <c:v>33</c:v>
                </c:pt>
                <c:pt idx="876">
                  <c:v>34</c:v>
                </c:pt>
                <c:pt idx="877">
                  <c:v>35</c:v>
                </c:pt>
                <c:pt idx="878">
                  <c:v>35</c:v>
                </c:pt>
                <c:pt idx="879">
                  <c:v>36</c:v>
                </c:pt>
                <c:pt idx="880">
                  <c:v>36</c:v>
                </c:pt>
                <c:pt idx="881">
                  <c:v>37</c:v>
                </c:pt>
                <c:pt idx="882">
                  <c:v>38</c:v>
                </c:pt>
                <c:pt idx="883">
                  <c:v>38</c:v>
                </c:pt>
                <c:pt idx="884">
                  <c:v>39</c:v>
                </c:pt>
                <c:pt idx="885">
                  <c:v>39</c:v>
                </c:pt>
                <c:pt idx="886">
                  <c:v>40</c:v>
                </c:pt>
                <c:pt idx="887">
                  <c:v>41</c:v>
                </c:pt>
                <c:pt idx="888">
                  <c:v>41</c:v>
                </c:pt>
                <c:pt idx="889">
                  <c:v>42</c:v>
                </c:pt>
                <c:pt idx="890">
                  <c:v>43</c:v>
                </c:pt>
                <c:pt idx="891">
                  <c:v>43</c:v>
                </c:pt>
                <c:pt idx="892">
                  <c:v>44</c:v>
                </c:pt>
                <c:pt idx="893">
                  <c:v>45</c:v>
                </c:pt>
                <c:pt idx="894">
                  <c:v>45</c:v>
                </c:pt>
                <c:pt idx="895">
                  <c:v>46</c:v>
                </c:pt>
                <c:pt idx="896">
                  <c:v>47</c:v>
                </c:pt>
                <c:pt idx="897">
                  <c:v>47</c:v>
                </c:pt>
                <c:pt idx="898">
                  <c:v>48</c:v>
                </c:pt>
                <c:pt idx="899">
                  <c:v>48</c:v>
                </c:pt>
                <c:pt idx="900">
                  <c:v>49</c:v>
                </c:pt>
                <c:pt idx="901">
                  <c:v>49</c:v>
                </c:pt>
                <c:pt idx="902">
                  <c:v>50</c:v>
                </c:pt>
                <c:pt idx="903">
                  <c:v>50</c:v>
                </c:pt>
                <c:pt idx="904">
                  <c:v>51</c:v>
                </c:pt>
                <c:pt idx="905">
                  <c:v>51</c:v>
                </c:pt>
                <c:pt idx="906">
                  <c:v>52</c:v>
                </c:pt>
                <c:pt idx="907">
                  <c:v>53</c:v>
                </c:pt>
                <c:pt idx="908">
                  <c:v>53</c:v>
                </c:pt>
                <c:pt idx="909">
                  <c:v>54</c:v>
                </c:pt>
                <c:pt idx="910">
                  <c:v>55</c:v>
                </c:pt>
                <c:pt idx="911">
                  <c:v>55</c:v>
                </c:pt>
                <c:pt idx="912">
                  <c:v>56</c:v>
                </c:pt>
                <c:pt idx="913">
                  <c:v>56</c:v>
                </c:pt>
                <c:pt idx="914">
                  <c:v>57</c:v>
                </c:pt>
                <c:pt idx="915">
                  <c:v>58</c:v>
                </c:pt>
                <c:pt idx="916">
                  <c:v>59</c:v>
                </c:pt>
                <c:pt idx="917">
                  <c:v>59</c:v>
                </c:pt>
                <c:pt idx="918">
                  <c:v>60</c:v>
                </c:pt>
                <c:pt idx="919">
                  <c:v>61</c:v>
                </c:pt>
                <c:pt idx="920">
                  <c:v>62</c:v>
                </c:pt>
                <c:pt idx="921">
                  <c:v>63</c:v>
                </c:pt>
                <c:pt idx="922">
                  <c:v>64</c:v>
                </c:pt>
                <c:pt idx="923">
                  <c:v>65</c:v>
                </c:pt>
                <c:pt idx="924">
                  <c:v>66</c:v>
                </c:pt>
                <c:pt idx="925">
                  <c:v>67</c:v>
                </c:pt>
                <c:pt idx="926">
                  <c:v>68</c:v>
                </c:pt>
                <c:pt idx="927">
                  <c:v>69</c:v>
                </c:pt>
                <c:pt idx="928">
                  <c:v>71</c:v>
                </c:pt>
                <c:pt idx="929">
                  <c:v>72</c:v>
                </c:pt>
                <c:pt idx="930">
                  <c:v>74</c:v>
                </c:pt>
                <c:pt idx="931">
                  <c:v>76</c:v>
                </c:pt>
                <c:pt idx="932">
                  <c:v>77</c:v>
                </c:pt>
                <c:pt idx="933">
                  <c:v>79</c:v>
                </c:pt>
                <c:pt idx="934">
                  <c:v>80</c:v>
                </c:pt>
                <c:pt idx="935">
                  <c:v>82</c:v>
                </c:pt>
                <c:pt idx="936">
                  <c:v>82</c:v>
                </c:pt>
                <c:pt idx="937">
                  <c:v>83</c:v>
                </c:pt>
                <c:pt idx="938">
                  <c:v>83</c:v>
                </c:pt>
                <c:pt idx="939">
                  <c:v>82</c:v>
                </c:pt>
                <c:pt idx="940">
                  <c:v>81</c:v>
                </c:pt>
                <c:pt idx="941">
                  <c:v>80</c:v>
                </c:pt>
                <c:pt idx="942">
                  <c:v>79</c:v>
                </c:pt>
                <c:pt idx="943">
                  <c:v>77</c:v>
                </c:pt>
                <c:pt idx="944">
                  <c:v>75</c:v>
                </c:pt>
                <c:pt idx="945">
                  <c:v>74</c:v>
                </c:pt>
                <c:pt idx="946">
                  <c:v>72</c:v>
                </c:pt>
                <c:pt idx="947">
                  <c:v>70</c:v>
                </c:pt>
                <c:pt idx="948">
                  <c:v>63</c:v>
                </c:pt>
                <c:pt idx="949">
                  <c:v>61</c:v>
                </c:pt>
                <c:pt idx="950">
                  <c:v>58</c:v>
                </c:pt>
                <c:pt idx="951">
                  <c:v>56</c:v>
                </c:pt>
                <c:pt idx="952">
                  <c:v>54</c:v>
                </c:pt>
                <c:pt idx="953">
                  <c:v>52</c:v>
                </c:pt>
                <c:pt idx="954">
                  <c:v>50</c:v>
                </c:pt>
                <c:pt idx="955">
                  <c:v>48</c:v>
                </c:pt>
                <c:pt idx="956">
                  <c:v>47</c:v>
                </c:pt>
                <c:pt idx="957">
                  <c:v>45</c:v>
                </c:pt>
                <c:pt idx="958">
                  <c:v>44</c:v>
                </c:pt>
                <c:pt idx="959">
                  <c:v>42</c:v>
                </c:pt>
                <c:pt idx="960">
                  <c:v>41</c:v>
                </c:pt>
                <c:pt idx="961">
                  <c:v>40</c:v>
                </c:pt>
                <c:pt idx="962">
                  <c:v>39</c:v>
                </c:pt>
                <c:pt idx="963">
                  <c:v>38</c:v>
                </c:pt>
                <c:pt idx="964">
                  <c:v>38</c:v>
                </c:pt>
                <c:pt idx="965">
                  <c:v>37</c:v>
                </c:pt>
                <c:pt idx="966">
                  <c:v>37</c:v>
                </c:pt>
                <c:pt idx="967">
                  <c:v>38</c:v>
                </c:pt>
                <c:pt idx="968">
                  <c:v>38</c:v>
                </c:pt>
                <c:pt idx="969">
                  <c:v>38</c:v>
                </c:pt>
                <c:pt idx="970">
                  <c:v>39</c:v>
                </c:pt>
                <c:pt idx="971">
                  <c:v>39</c:v>
                </c:pt>
                <c:pt idx="972">
                  <c:v>39</c:v>
                </c:pt>
                <c:pt idx="973">
                  <c:v>40</c:v>
                </c:pt>
                <c:pt idx="974">
                  <c:v>40</c:v>
                </c:pt>
                <c:pt idx="975">
                  <c:v>41</c:v>
                </c:pt>
                <c:pt idx="976">
                  <c:v>41</c:v>
                </c:pt>
                <c:pt idx="977">
                  <c:v>42</c:v>
                </c:pt>
                <c:pt idx="978">
                  <c:v>42</c:v>
                </c:pt>
                <c:pt idx="979">
                  <c:v>43</c:v>
                </c:pt>
                <c:pt idx="980">
                  <c:v>43</c:v>
                </c:pt>
                <c:pt idx="981">
                  <c:v>44</c:v>
                </c:pt>
                <c:pt idx="982">
                  <c:v>44</c:v>
                </c:pt>
                <c:pt idx="983">
                  <c:v>45</c:v>
                </c:pt>
                <c:pt idx="984">
                  <c:v>46</c:v>
                </c:pt>
                <c:pt idx="985">
                  <c:v>46</c:v>
                </c:pt>
                <c:pt idx="986">
                  <c:v>47</c:v>
                </c:pt>
                <c:pt idx="987">
                  <c:v>48</c:v>
                </c:pt>
                <c:pt idx="988">
                  <c:v>48</c:v>
                </c:pt>
                <c:pt idx="989">
                  <c:v>49</c:v>
                </c:pt>
                <c:pt idx="990">
                  <c:v>50</c:v>
                </c:pt>
                <c:pt idx="991">
                  <c:v>50</c:v>
                </c:pt>
                <c:pt idx="992">
                  <c:v>51</c:v>
                </c:pt>
                <c:pt idx="993">
                  <c:v>51</c:v>
                </c:pt>
                <c:pt idx="994">
                  <c:v>52</c:v>
                </c:pt>
                <c:pt idx="995">
                  <c:v>52</c:v>
                </c:pt>
                <c:pt idx="996">
                  <c:v>53</c:v>
                </c:pt>
                <c:pt idx="997">
                  <c:v>53</c:v>
                </c:pt>
                <c:pt idx="998">
                  <c:v>54</c:v>
                </c:pt>
                <c:pt idx="999">
                  <c:v>55</c:v>
                </c:pt>
                <c:pt idx="1000">
                  <c:v>55</c:v>
                </c:pt>
                <c:pt idx="1001">
                  <c:v>56</c:v>
                </c:pt>
                <c:pt idx="1002">
                  <c:v>56</c:v>
                </c:pt>
                <c:pt idx="1003">
                  <c:v>57</c:v>
                </c:pt>
                <c:pt idx="1004">
                  <c:v>57</c:v>
                </c:pt>
                <c:pt idx="1005">
                  <c:v>58</c:v>
                </c:pt>
                <c:pt idx="1006">
                  <c:v>58</c:v>
                </c:pt>
                <c:pt idx="1007">
                  <c:v>59</c:v>
                </c:pt>
                <c:pt idx="1008">
                  <c:v>60</c:v>
                </c:pt>
                <c:pt idx="1009">
                  <c:v>60</c:v>
                </c:pt>
                <c:pt idx="1010">
                  <c:v>61</c:v>
                </c:pt>
                <c:pt idx="1011">
                  <c:v>61</c:v>
                </c:pt>
                <c:pt idx="1012">
                  <c:v>62</c:v>
                </c:pt>
                <c:pt idx="1013">
                  <c:v>63</c:v>
                </c:pt>
                <c:pt idx="1014">
                  <c:v>63</c:v>
                </c:pt>
                <c:pt idx="1015">
                  <c:v>64</c:v>
                </c:pt>
                <c:pt idx="1016">
                  <c:v>65</c:v>
                </c:pt>
                <c:pt idx="1017">
                  <c:v>66</c:v>
                </c:pt>
                <c:pt idx="1018">
                  <c:v>67</c:v>
                </c:pt>
                <c:pt idx="1019">
                  <c:v>67</c:v>
                </c:pt>
                <c:pt idx="1020">
                  <c:v>68</c:v>
                </c:pt>
                <c:pt idx="1021">
                  <c:v>69</c:v>
                </c:pt>
                <c:pt idx="1022">
                  <c:v>71</c:v>
                </c:pt>
                <c:pt idx="1023">
                  <c:v>72</c:v>
                </c:pt>
                <c:pt idx="1024">
                  <c:v>73</c:v>
                </c:pt>
                <c:pt idx="1025">
                  <c:v>75</c:v>
                </c:pt>
                <c:pt idx="1026">
                  <c:v>76</c:v>
                </c:pt>
                <c:pt idx="1027">
                  <c:v>78</c:v>
                </c:pt>
                <c:pt idx="1028">
                  <c:v>80</c:v>
                </c:pt>
                <c:pt idx="1029">
                  <c:v>81</c:v>
                </c:pt>
                <c:pt idx="1030">
                  <c:v>84</c:v>
                </c:pt>
                <c:pt idx="1031">
                  <c:v>86</c:v>
                </c:pt>
                <c:pt idx="1032">
                  <c:v>89</c:v>
                </c:pt>
                <c:pt idx="1033">
                  <c:v>90</c:v>
                </c:pt>
                <c:pt idx="1034">
                  <c:v>92</c:v>
                </c:pt>
                <c:pt idx="1035">
                  <c:v>93</c:v>
                </c:pt>
                <c:pt idx="1036">
                  <c:v>94</c:v>
                </c:pt>
                <c:pt idx="1037">
                  <c:v>95</c:v>
                </c:pt>
                <c:pt idx="1038">
                  <c:v>95</c:v>
                </c:pt>
                <c:pt idx="1039">
                  <c:v>94</c:v>
                </c:pt>
                <c:pt idx="1040">
                  <c:v>94</c:v>
                </c:pt>
                <c:pt idx="1041">
                  <c:v>92</c:v>
                </c:pt>
                <c:pt idx="1042">
                  <c:v>91</c:v>
                </c:pt>
                <c:pt idx="1043">
                  <c:v>89</c:v>
                </c:pt>
                <c:pt idx="1044">
                  <c:v>87</c:v>
                </c:pt>
                <c:pt idx="1045">
                  <c:v>85</c:v>
                </c:pt>
                <c:pt idx="1046">
                  <c:v>83</c:v>
                </c:pt>
                <c:pt idx="1047">
                  <c:v>80</c:v>
                </c:pt>
                <c:pt idx="1048">
                  <c:v>78</c:v>
                </c:pt>
                <c:pt idx="1049">
                  <c:v>75</c:v>
                </c:pt>
                <c:pt idx="1050">
                  <c:v>72</c:v>
                </c:pt>
                <c:pt idx="1051">
                  <c:v>69</c:v>
                </c:pt>
                <c:pt idx="1052">
                  <c:v>66</c:v>
                </c:pt>
                <c:pt idx="1053">
                  <c:v>64</c:v>
                </c:pt>
                <c:pt idx="1054">
                  <c:v>60</c:v>
                </c:pt>
                <c:pt idx="1055">
                  <c:v>58</c:v>
                </c:pt>
                <c:pt idx="1056">
                  <c:v>56</c:v>
                </c:pt>
                <c:pt idx="1057">
                  <c:v>54</c:v>
                </c:pt>
                <c:pt idx="1058">
                  <c:v>52</c:v>
                </c:pt>
                <c:pt idx="1059">
                  <c:v>50</c:v>
                </c:pt>
                <c:pt idx="1060">
                  <c:v>49</c:v>
                </c:pt>
                <c:pt idx="1061">
                  <c:v>47</c:v>
                </c:pt>
                <c:pt idx="1062">
                  <c:v>46</c:v>
                </c:pt>
                <c:pt idx="1063">
                  <c:v>44</c:v>
                </c:pt>
                <c:pt idx="1064">
                  <c:v>43</c:v>
                </c:pt>
                <c:pt idx="1065">
                  <c:v>43</c:v>
                </c:pt>
                <c:pt idx="1066">
                  <c:v>42</c:v>
                </c:pt>
                <c:pt idx="1067">
                  <c:v>42</c:v>
                </c:pt>
                <c:pt idx="1068">
                  <c:v>42</c:v>
                </c:pt>
                <c:pt idx="1069">
                  <c:v>42</c:v>
                </c:pt>
                <c:pt idx="1070">
                  <c:v>42</c:v>
                </c:pt>
                <c:pt idx="1071">
                  <c:v>43</c:v>
                </c:pt>
                <c:pt idx="1072">
                  <c:v>44</c:v>
                </c:pt>
                <c:pt idx="1073">
                  <c:v>45</c:v>
                </c:pt>
                <c:pt idx="1074">
                  <c:v>46</c:v>
                </c:pt>
                <c:pt idx="1075">
                  <c:v>46</c:v>
                </c:pt>
                <c:pt idx="1076">
                  <c:v>46</c:v>
                </c:pt>
                <c:pt idx="1077">
                  <c:v>47</c:v>
                </c:pt>
                <c:pt idx="1078">
                  <c:v>48</c:v>
                </c:pt>
                <c:pt idx="1079">
                  <c:v>49</c:v>
                </c:pt>
                <c:pt idx="1080">
                  <c:v>50</c:v>
                </c:pt>
                <c:pt idx="1081">
                  <c:v>50</c:v>
                </c:pt>
                <c:pt idx="1082">
                  <c:v>51</c:v>
                </c:pt>
                <c:pt idx="1083">
                  <c:v>52</c:v>
                </c:pt>
                <c:pt idx="1084">
                  <c:v>52</c:v>
                </c:pt>
                <c:pt idx="1085">
                  <c:v>53</c:v>
                </c:pt>
                <c:pt idx="1086">
                  <c:v>54</c:v>
                </c:pt>
                <c:pt idx="1087">
                  <c:v>54</c:v>
                </c:pt>
                <c:pt idx="1088">
                  <c:v>55</c:v>
                </c:pt>
                <c:pt idx="1089">
                  <c:v>55</c:v>
                </c:pt>
                <c:pt idx="1090">
                  <c:v>56</c:v>
                </c:pt>
                <c:pt idx="1091">
                  <c:v>57</c:v>
                </c:pt>
                <c:pt idx="1092">
                  <c:v>57</c:v>
                </c:pt>
                <c:pt idx="1093">
                  <c:v>58</c:v>
                </c:pt>
                <c:pt idx="1094">
                  <c:v>58</c:v>
                </c:pt>
                <c:pt idx="1095">
                  <c:v>59</c:v>
                </c:pt>
                <c:pt idx="1096">
                  <c:v>59</c:v>
                </c:pt>
                <c:pt idx="1097">
                  <c:v>60</c:v>
                </c:pt>
                <c:pt idx="1098">
                  <c:v>60</c:v>
                </c:pt>
                <c:pt idx="1099">
                  <c:v>61</c:v>
                </c:pt>
                <c:pt idx="1100">
                  <c:v>61</c:v>
                </c:pt>
                <c:pt idx="1101">
                  <c:v>62</c:v>
                </c:pt>
                <c:pt idx="1102">
                  <c:v>62</c:v>
                </c:pt>
                <c:pt idx="1103">
                  <c:v>63</c:v>
                </c:pt>
                <c:pt idx="1104">
                  <c:v>63</c:v>
                </c:pt>
                <c:pt idx="1105">
                  <c:v>64</c:v>
                </c:pt>
                <c:pt idx="1106">
                  <c:v>65</c:v>
                </c:pt>
                <c:pt idx="1107">
                  <c:v>65</c:v>
                </c:pt>
                <c:pt idx="1108">
                  <c:v>66</c:v>
                </c:pt>
                <c:pt idx="1109">
                  <c:v>66</c:v>
                </c:pt>
                <c:pt idx="1110">
                  <c:v>67</c:v>
                </c:pt>
                <c:pt idx="1111">
                  <c:v>67</c:v>
                </c:pt>
                <c:pt idx="1112">
                  <c:v>68</c:v>
                </c:pt>
                <c:pt idx="1113">
                  <c:v>69</c:v>
                </c:pt>
                <c:pt idx="1114">
                  <c:v>70</c:v>
                </c:pt>
                <c:pt idx="1115">
                  <c:v>71</c:v>
                </c:pt>
                <c:pt idx="1116">
                  <c:v>71</c:v>
                </c:pt>
                <c:pt idx="1117">
                  <c:v>72</c:v>
                </c:pt>
                <c:pt idx="1118">
                  <c:v>73</c:v>
                </c:pt>
                <c:pt idx="1119">
                  <c:v>74</c:v>
                </c:pt>
                <c:pt idx="1120">
                  <c:v>75</c:v>
                </c:pt>
                <c:pt idx="1121">
                  <c:v>76</c:v>
                </c:pt>
                <c:pt idx="1122">
                  <c:v>77</c:v>
                </c:pt>
                <c:pt idx="1123">
                  <c:v>79</c:v>
                </c:pt>
                <c:pt idx="1124">
                  <c:v>80</c:v>
                </c:pt>
                <c:pt idx="1125">
                  <c:v>81</c:v>
                </c:pt>
                <c:pt idx="1126">
                  <c:v>83</c:v>
                </c:pt>
                <c:pt idx="1127">
                  <c:v>84</c:v>
                </c:pt>
                <c:pt idx="1128">
                  <c:v>86</c:v>
                </c:pt>
                <c:pt idx="1129">
                  <c:v>88</c:v>
                </c:pt>
                <c:pt idx="1130">
                  <c:v>89</c:v>
                </c:pt>
                <c:pt idx="1131">
                  <c:v>91</c:v>
                </c:pt>
                <c:pt idx="1132">
                  <c:v>93</c:v>
                </c:pt>
                <c:pt idx="1133">
                  <c:v>94</c:v>
                </c:pt>
                <c:pt idx="1134">
                  <c:v>95</c:v>
                </c:pt>
                <c:pt idx="1135">
                  <c:v>96</c:v>
                </c:pt>
                <c:pt idx="1136">
                  <c:v>97</c:v>
                </c:pt>
                <c:pt idx="1137">
                  <c:v>98</c:v>
                </c:pt>
                <c:pt idx="1138">
                  <c:v>98</c:v>
                </c:pt>
                <c:pt idx="1139">
                  <c:v>98</c:v>
                </c:pt>
                <c:pt idx="1140">
                  <c:v>97</c:v>
                </c:pt>
                <c:pt idx="1141">
                  <c:v>96</c:v>
                </c:pt>
                <c:pt idx="1142">
                  <c:v>95</c:v>
                </c:pt>
                <c:pt idx="1143">
                  <c:v>93</c:v>
                </c:pt>
                <c:pt idx="1144">
                  <c:v>91</c:v>
                </c:pt>
                <c:pt idx="1145">
                  <c:v>90</c:v>
                </c:pt>
                <c:pt idx="1146">
                  <c:v>87</c:v>
                </c:pt>
                <c:pt idx="1147">
                  <c:v>85</c:v>
                </c:pt>
                <c:pt idx="1148">
                  <c:v>82</c:v>
                </c:pt>
                <c:pt idx="1149">
                  <c:v>80</c:v>
                </c:pt>
                <c:pt idx="1150">
                  <c:v>77</c:v>
                </c:pt>
                <c:pt idx="1151">
                  <c:v>74</c:v>
                </c:pt>
                <c:pt idx="1152">
                  <c:v>71</c:v>
                </c:pt>
                <c:pt idx="1153">
                  <c:v>69</c:v>
                </c:pt>
                <c:pt idx="1154">
                  <c:v>66</c:v>
                </c:pt>
                <c:pt idx="1155">
                  <c:v>64</c:v>
                </c:pt>
                <c:pt idx="1156">
                  <c:v>62</c:v>
                </c:pt>
                <c:pt idx="1157">
                  <c:v>58</c:v>
                </c:pt>
                <c:pt idx="1158">
                  <c:v>56</c:v>
                </c:pt>
                <c:pt idx="1159">
                  <c:v>54</c:v>
                </c:pt>
                <c:pt idx="1160">
                  <c:v>52</c:v>
                </c:pt>
                <c:pt idx="1161">
                  <c:v>50</c:v>
                </c:pt>
                <c:pt idx="1162">
                  <c:v>48</c:v>
                </c:pt>
                <c:pt idx="1163">
                  <c:v>46</c:v>
                </c:pt>
                <c:pt idx="1164">
                  <c:v>43</c:v>
                </c:pt>
                <c:pt idx="1165">
                  <c:v>41</c:v>
                </c:pt>
                <c:pt idx="1166">
                  <c:v>38</c:v>
                </c:pt>
                <c:pt idx="1167">
                  <c:v>36</c:v>
                </c:pt>
                <c:pt idx="1168">
                  <c:v>33</c:v>
                </c:pt>
                <c:pt idx="1169">
                  <c:v>31</c:v>
                </c:pt>
                <c:pt idx="1170">
                  <c:v>29</c:v>
                </c:pt>
                <c:pt idx="1171">
                  <c:v>26</c:v>
                </c:pt>
                <c:pt idx="1172">
                  <c:v>24</c:v>
                </c:pt>
                <c:pt idx="1173">
                  <c:v>21</c:v>
                </c:pt>
                <c:pt idx="1174">
                  <c:v>19</c:v>
                </c:pt>
                <c:pt idx="1175">
                  <c:v>18</c:v>
                </c:pt>
                <c:pt idx="1176">
                  <c:v>16</c:v>
                </c:pt>
                <c:pt idx="1177">
                  <c:v>16</c:v>
                </c:pt>
                <c:pt idx="1178">
                  <c:v>15</c:v>
                </c:pt>
                <c:pt idx="1179">
                  <c:v>15</c:v>
                </c:pt>
                <c:pt idx="1180">
                  <c:v>15</c:v>
                </c:pt>
                <c:pt idx="1181">
                  <c:v>16</c:v>
                </c:pt>
                <c:pt idx="1182">
                  <c:v>17</c:v>
                </c:pt>
                <c:pt idx="1183">
                  <c:v>18</c:v>
                </c:pt>
                <c:pt idx="1184">
                  <c:v>19</c:v>
                </c:pt>
                <c:pt idx="1185">
                  <c:v>19</c:v>
                </c:pt>
                <c:pt idx="1186">
                  <c:v>20</c:v>
                </c:pt>
                <c:pt idx="1187">
                  <c:v>19</c:v>
                </c:pt>
                <c:pt idx="1188">
                  <c:v>19</c:v>
                </c:pt>
                <c:pt idx="1189">
                  <c:v>19</c:v>
                </c:pt>
                <c:pt idx="1190">
                  <c:v>19</c:v>
                </c:pt>
                <c:pt idx="1191">
                  <c:v>19</c:v>
                </c:pt>
                <c:pt idx="1192">
                  <c:v>18</c:v>
                </c:pt>
                <c:pt idx="1193">
                  <c:v>18</c:v>
                </c:pt>
                <c:pt idx="1194">
                  <c:v>18</c:v>
                </c:pt>
                <c:pt idx="1195">
                  <c:v>18</c:v>
                </c:pt>
                <c:pt idx="1196">
                  <c:v>18</c:v>
                </c:pt>
                <c:pt idx="1197">
                  <c:v>18</c:v>
                </c:pt>
                <c:pt idx="1198">
                  <c:v>17</c:v>
                </c:pt>
                <c:pt idx="1199">
                  <c:v>17</c:v>
                </c:pt>
                <c:pt idx="1200">
                  <c:v>17</c:v>
                </c:pt>
                <c:pt idx="1201">
                  <c:v>16</c:v>
                </c:pt>
                <c:pt idx="1202">
                  <c:v>16</c:v>
                </c:pt>
                <c:pt idx="1203">
                  <c:v>16</c:v>
                </c:pt>
                <c:pt idx="1204">
                  <c:v>16</c:v>
                </c:pt>
                <c:pt idx="1205">
                  <c:v>15</c:v>
                </c:pt>
                <c:pt idx="1206">
                  <c:v>15</c:v>
                </c:pt>
                <c:pt idx="1207">
                  <c:v>15</c:v>
                </c:pt>
                <c:pt idx="1208">
                  <c:v>14</c:v>
                </c:pt>
                <c:pt idx="1209">
                  <c:v>14</c:v>
                </c:pt>
                <c:pt idx="1210">
                  <c:v>14</c:v>
                </c:pt>
                <c:pt idx="1211">
                  <c:v>14</c:v>
                </c:pt>
                <c:pt idx="1212">
                  <c:v>13</c:v>
                </c:pt>
                <c:pt idx="1213">
                  <c:v>13</c:v>
                </c:pt>
                <c:pt idx="1214">
                  <c:v>13</c:v>
                </c:pt>
                <c:pt idx="1215">
                  <c:v>13</c:v>
                </c:pt>
                <c:pt idx="1216">
                  <c:v>13</c:v>
                </c:pt>
                <c:pt idx="1217">
                  <c:v>13</c:v>
                </c:pt>
                <c:pt idx="1218">
                  <c:v>12</c:v>
                </c:pt>
                <c:pt idx="1219">
                  <c:v>12</c:v>
                </c:pt>
                <c:pt idx="1220">
                  <c:v>12</c:v>
                </c:pt>
                <c:pt idx="1221">
                  <c:v>12</c:v>
                </c:pt>
                <c:pt idx="1222">
                  <c:v>11</c:v>
                </c:pt>
                <c:pt idx="1223">
                  <c:v>11</c:v>
                </c:pt>
                <c:pt idx="1224">
                  <c:v>11</c:v>
                </c:pt>
                <c:pt idx="1225">
                  <c:v>11</c:v>
                </c:pt>
                <c:pt idx="1226">
                  <c:v>10</c:v>
                </c:pt>
                <c:pt idx="1227">
                  <c:v>10</c:v>
                </c:pt>
                <c:pt idx="1228">
                  <c:v>10</c:v>
                </c:pt>
                <c:pt idx="1229">
                  <c:v>10</c:v>
                </c:pt>
                <c:pt idx="1230">
                  <c:v>9</c:v>
                </c:pt>
                <c:pt idx="1231">
                  <c:v>9</c:v>
                </c:pt>
                <c:pt idx="1232">
                  <c:v>9</c:v>
                </c:pt>
                <c:pt idx="1233">
                  <c:v>9</c:v>
                </c:pt>
                <c:pt idx="1234">
                  <c:v>9</c:v>
                </c:pt>
                <c:pt idx="1235">
                  <c:v>9</c:v>
                </c:pt>
                <c:pt idx="1236">
                  <c:v>9</c:v>
                </c:pt>
                <c:pt idx="1237">
                  <c:v>10</c:v>
                </c:pt>
                <c:pt idx="1238">
                  <c:v>10</c:v>
                </c:pt>
                <c:pt idx="1239">
                  <c:v>10</c:v>
                </c:pt>
                <c:pt idx="1240">
                  <c:v>10</c:v>
                </c:pt>
                <c:pt idx="1241">
                  <c:v>10</c:v>
                </c:pt>
                <c:pt idx="1242">
                  <c:v>11</c:v>
                </c:pt>
                <c:pt idx="1243">
                  <c:v>11</c:v>
                </c:pt>
                <c:pt idx="1244">
                  <c:v>11</c:v>
                </c:pt>
                <c:pt idx="1245">
                  <c:v>11</c:v>
                </c:pt>
                <c:pt idx="1246">
                  <c:v>11</c:v>
                </c:pt>
                <c:pt idx="1247">
                  <c:v>11</c:v>
                </c:pt>
                <c:pt idx="1248">
                  <c:v>10</c:v>
                </c:pt>
                <c:pt idx="1249">
                  <c:v>9</c:v>
                </c:pt>
                <c:pt idx="1250">
                  <c:v>8</c:v>
                </c:pt>
                <c:pt idx="1251">
                  <c:v>7</c:v>
                </c:pt>
                <c:pt idx="1252">
                  <c:v>5</c:v>
                </c:pt>
                <c:pt idx="1253">
                  <c:v>3</c:v>
                </c:pt>
                <c:pt idx="1254">
                  <c:v>1</c:v>
                </c:pt>
                <c:pt idx="1255">
                  <c:v>0</c:v>
                </c:pt>
                <c:pt idx="1256">
                  <c:v>-2</c:v>
                </c:pt>
                <c:pt idx="1257">
                  <c:v>-4</c:v>
                </c:pt>
                <c:pt idx="1258">
                  <c:v>-6</c:v>
                </c:pt>
                <c:pt idx="1259">
                  <c:v>-8</c:v>
                </c:pt>
                <c:pt idx="1260">
                  <c:v>-10</c:v>
                </c:pt>
                <c:pt idx="1261">
                  <c:v>-11</c:v>
                </c:pt>
                <c:pt idx="1262">
                  <c:v>-13</c:v>
                </c:pt>
                <c:pt idx="1263">
                  <c:v>-15</c:v>
                </c:pt>
                <c:pt idx="1264">
                  <c:v>-17</c:v>
                </c:pt>
                <c:pt idx="1265">
                  <c:v>-19</c:v>
                </c:pt>
                <c:pt idx="1266">
                  <c:v>-22</c:v>
                </c:pt>
                <c:pt idx="1267">
                  <c:v>-24</c:v>
                </c:pt>
                <c:pt idx="1268">
                  <c:v>-26</c:v>
                </c:pt>
                <c:pt idx="1269">
                  <c:v>-29</c:v>
                </c:pt>
                <c:pt idx="1270">
                  <c:v>-31</c:v>
                </c:pt>
                <c:pt idx="1271">
                  <c:v>-33</c:v>
                </c:pt>
                <c:pt idx="1272">
                  <c:v>-35</c:v>
                </c:pt>
                <c:pt idx="1273">
                  <c:v>-37</c:v>
                </c:pt>
                <c:pt idx="1274">
                  <c:v>-39</c:v>
                </c:pt>
                <c:pt idx="1275">
                  <c:v>-40</c:v>
                </c:pt>
                <c:pt idx="1276">
                  <c:v>-42</c:v>
                </c:pt>
                <c:pt idx="1277">
                  <c:v>-43</c:v>
                </c:pt>
                <c:pt idx="1278">
                  <c:v>-45</c:v>
                </c:pt>
                <c:pt idx="1279">
                  <c:v>-46</c:v>
                </c:pt>
                <c:pt idx="1280">
                  <c:v>-48</c:v>
                </c:pt>
                <c:pt idx="1281">
                  <c:v>-49</c:v>
                </c:pt>
                <c:pt idx="1282">
                  <c:v>-51</c:v>
                </c:pt>
                <c:pt idx="1283">
                  <c:v>-52</c:v>
                </c:pt>
                <c:pt idx="1284">
                  <c:v>-53</c:v>
                </c:pt>
                <c:pt idx="1285">
                  <c:v>-53</c:v>
                </c:pt>
                <c:pt idx="1286">
                  <c:v>-54</c:v>
                </c:pt>
                <c:pt idx="1287">
                  <c:v>-55</c:v>
                </c:pt>
                <c:pt idx="1288">
                  <c:v>-55</c:v>
                </c:pt>
                <c:pt idx="1289">
                  <c:v>-55</c:v>
                </c:pt>
                <c:pt idx="1290">
                  <c:v>-56</c:v>
                </c:pt>
                <c:pt idx="1291">
                  <c:v>-56</c:v>
                </c:pt>
                <c:pt idx="1292">
                  <c:v>-55</c:v>
                </c:pt>
                <c:pt idx="1293">
                  <c:v>-55</c:v>
                </c:pt>
                <c:pt idx="1294">
                  <c:v>-54</c:v>
                </c:pt>
                <c:pt idx="1295">
                  <c:v>-54</c:v>
                </c:pt>
                <c:pt idx="1296">
                  <c:v>-53</c:v>
                </c:pt>
                <c:pt idx="1297">
                  <c:v>-52</c:v>
                </c:pt>
                <c:pt idx="1298">
                  <c:v>-51</c:v>
                </c:pt>
                <c:pt idx="1299">
                  <c:v>-51</c:v>
                </c:pt>
                <c:pt idx="1300">
                  <c:v>-51</c:v>
                </c:pt>
                <c:pt idx="1301">
                  <c:v>-50</c:v>
                </c:pt>
                <c:pt idx="1302">
                  <c:v>-50</c:v>
                </c:pt>
                <c:pt idx="1303">
                  <c:v>-49</c:v>
                </c:pt>
                <c:pt idx="1304">
                  <c:v>-48</c:v>
                </c:pt>
                <c:pt idx="1305">
                  <c:v>-47</c:v>
                </c:pt>
                <c:pt idx="1306">
                  <c:v>-46</c:v>
                </c:pt>
                <c:pt idx="1307">
                  <c:v>-45</c:v>
                </c:pt>
                <c:pt idx="1308">
                  <c:v>-45</c:v>
                </c:pt>
                <c:pt idx="1309">
                  <c:v>-44</c:v>
                </c:pt>
                <c:pt idx="1310">
                  <c:v>-44</c:v>
                </c:pt>
                <c:pt idx="1311">
                  <c:v>-43</c:v>
                </c:pt>
                <c:pt idx="1312">
                  <c:v>-42</c:v>
                </c:pt>
                <c:pt idx="1313">
                  <c:v>-42</c:v>
                </c:pt>
                <c:pt idx="1314">
                  <c:v>-42</c:v>
                </c:pt>
                <c:pt idx="1315">
                  <c:v>-41</c:v>
                </c:pt>
                <c:pt idx="1316">
                  <c:v>-41</c:v>
                </c:pt>
                <c:pt idx="1317">
                  <c:v>-40</c:v>
                </c:pt>
                <c:pt idx="1318">
                  <c:v>-40</c:v>
                </c:pt>
                <c:pt idx="1319">
                  <c:v>-39</c:v>
                </c:pt>
                <c:pt idx="1320">
                  <c:v>-39</c:v>
                </c:pt>
                <c:pt idx="1321">
                  <c:v>-38</c:v>
                </c:pt>
                <c:pt idx="1322">
                  <c:v>-38</c:v>
                </c:pt>
                <c:pt idx="1323">
                  <c:v>-37</c:v>
                </c:pt>
                <c:pt idx="1324">
                  <c:v>-37</c:v>
                </c:pt>
                <c:pt idx="1325">
                  <c:v>-37</c:v>
                </c:pt>
                <c:pt idx="1326">
                  <c:v>-36</c:v>
                </c:pt>
                <c:pt idx="1327">
                  <c:v>-36</c:v>
                </c:pt>
                <c:pt idx="1328">
                  <c:v>-35</c:v>
                </c:pt>
                <c:pt idx="1329">
                  <c:v>-35</c:v>
                </c:pt>
                <c:pt idx="1330">
                  <c:v>-35</c:v>
                </c:pt>
                <c:pt idx="1331">
                  <c:v>-35</c:v>
                </c:pt>
                <c:pt idx="1332">
                  <c:v>-34</c:v>
                </c:pt>
                <c:pt idx="1333">
                  <c:v>-34</c:v>
                </c:pt>
                <c:pt idx="1334">
                  <c:v>-34</c:v>
                </c:pt>
                <c:pt idx="1335">
                  <c:v>-33</c:v>
                </c:pt>
                <c:pt idx="1336">
                  <c:v>-33</c:v>
                </c:pt>
                <c:pt idx="1337">
                  <c:v>-33</c:v>
                </c:pt>
                <c:pt idx="1338">
                  <c:v>-33</c:v>
                </c:pt>
                <c:pt idx="1339">
                  <c:v>-32</c:v>
                </c:pt>
                <c:pt idx="1340">
                  <c:v>-32</c:v>
                </c:pt>
                <c:pt idx="1341">
                  <c:v>-32</c:v>
                </c:pt>
                <c:pt idx="1342">
                  <c:v>-31</c:v>
                </c:pt>
                <c:pt idx="1343">
                  <c:v>-31</c:v>
                </c:pt>
                <c:pt idx="1344">
                  <c:v>-30</c:v>
                </c:pt>
                <c:pt idx="1345">
                  <c:v>-30</c:v>
                </c:pt>
                <c:pt idx="1346">
                  <c:v>-30</c:v>
                </c:pt>
                <c:pt idx="1347">
                  <c:v>-29</c:v>
                </c:pt>
                <c:pt idx="1348">
                  <c:v>-29</c:v>
                </c:pt>
                <c:pt idx="1349">
                  <c:v>-28</c:v>
                </c:pt>
                <c:pt idx="1350">
                  <c:v>-28</c:v>
                </c:pt>
                <c:pt idx="1351">
                  <c:v>-27</c:v>
                </c:pt>
                <c:pt idx="1352">
                  <c:v>-27</c:v>
                </c:pt>
                <c:pt idx="1353">
                  <c:v>-26</c:v>
                </c:pt>
                <c:pt idx="1354">
                  <c:v>-26</c:v>
                </c:pt>
                <c:pt idx="1355">
                  <c:v>-25</c:v>
                </c:pt>
                <c:pt idx="1356">
                  <c:v>-25</c:v>
                </c:pt>
                <c:pt idx="1357">
                  <c:v>-25</c:v>
                </c:pt>
                <c:pt idx="1358">
                  <c:v>-25</c:v>
                </c:pt>
                <c:pt idx="1359">
                  <c:v>-24</c:v>
                </c:pt>
                <c:pt idx="1360">
                  <c:v>-23</c:v>
                </c:pt>
                <c:pt idx="1361">
                  <c:v>-22</c:v>
                </c:pt>
                <c:pt idx="1362">
                  <c:v>-22</c:v>
                </c:pt>
                <c:pt idx="1363">
                  <c:v>-22</c:v>
                </c:pt>
                <c:pt idx="1364">
                  <c:v>-21</c:v>
                </c:pt>
                <c:pt idx="1365">
                  <c:v>-21</c:v>
                </c:pt>
                <c:pt idx="1366">
                  <c:v>-20</c:v>
                </c:pt>
                <c:pt idx="1367">
                  <c:v>-21</c:v>
                </c:pt>
                <c:pt idx="1368">
                  <c:v>-21</c:v>
                </c:pt>
                <c:pt idx="1369">
                  <c:v>-22</c:v>
                </c:pt>
                <c:pt idx="1370">
                  <c:v>-22</c:v>
                </c:pt>
                <c:pt idx="1371">
                  <c:v>-23</c:v>
                </c:pt>
                <c:pt idx="1372">
                  <c:v>-23</c:v>
                </c:pt>
                <c:pt idx="1373">
                  <c:v>-24</c:v>
                </c:pt>
                <c:pt idx="1374">
                  <c:v>-25</c:v>
                </c:pt>
                <c:pt idx="1375">
                  <c:v>-25</c:v>
                </c:pt>
                <c:pt idx="1376">
                  <c:v>-26</c:v>
                </c:pt>
                <c:pt idx="1377">
                  <c:v>-27</c:v>
                </c:pt>
                <c:pt idx="1378">
                  <c:v>-28</c:v>
                </c:pt>
                <c:pt idx="1379">
                  <c:v>-29</c:v>
                </c:pt>
                <c:pt idx="1380">
                  <c:v>-31</c:v>
                </c:pt>
                <c:pt idx="1381">
                  <c:v>-32</c:v>
                </c:pt>
                <c:pt idx="1382">
                  <c:v>-33</c:v>
                </c:pt>
                <c:pt idx="1383">
                  <c:v>-35</c:v>
                </c:pt>
                <c:pt idx="1384">
                  <c:v>-36</c:v>
                </c:pt>
                <c:pt idx="1385">
                  <c:v>-38</c:v>
                </c:pt>
                <c:pt idx="1386">
                  <c:v>-39</c:v>
                </c:pt>
                <c:pt idx="1387">
                  <c:v>-40</c:v>
                </c:pt>
                <c:pt idx="1388">
                  <c:v>-42</c:v>
                </c:pt>
                <c:pt idx="1389">
                  <c:v>-43</c:v>
                </c:pt>
                <c:pt idx="1390">
                  <c:v>-44</c:v>
                </c:pt>
                <c:pt idx="1391">
                  <c:v>-46</c:v>
                </c:pt>
                <c:pt idx="1392">
                  <c:v>-47</c:v>
                </c:pt>
                <c:pt idx="1393">
                  <c:v>-48</c:v>
                </c:pt>
                <c:pt idx="1394">
                  <c:v>-49</c:v>
                </c:pt>
                <c:pt idx="1395">
                  <c:v>-50</c:v>
                </c:pt>
                <c:pt idx="1396">
                  <c:v>-51</c:v>
                </c:pt>
                <c:pt idx="1397">
                  <c:v>-52</c:v>
                </c:pt>
                <c:pt idx="1398">
                  <c:v>-53</c:v>
                </c:pt>
                <c:pt idx="1399">
                  <c:v>-53</c:v>
                </c:pt>
                <c:pt idx="1400">
                  <c:v>-54</c:v>
                </c:pt>
                <c:pt idx="1401">
                  <c:v>-54</c:v>
                </c:pt>
                <c:pt idx="1402">
                  <c:v>-55</c:v>
                </c:pt>
                <c:pt idx="1403">
                  <c:v>-55</c:v>
                </c:pt>
                <c:pt idx="1404">
                  <c:v>-55</c:v>
                </c:pt>
                <c:pt idx="1405">
                  <c:v>-55</c:v>
                </c:pt>
                <c:pt idx="1406">
                  <c:v>-55</c:v>
                </c:pt>
                <c:pt idx="1407">
                  <c:v>-53</c:v>
                </c:pt>
                <c:pt idx="1408">
                  <c:v>-53</c:v>
                </c:pt>
                <c:pt idx="1409">
                  <c:v>-52</c:v>
                </c:pt>
                <c:pt idx="1410">
                  <c:v>-51</c:v>
                </c:pt>
                <c:pt idx="1411">
                  <c:v>-51</c:v>
                </c:pt>
                <c:pt idx="1412">
                  <c:v>-50</c:v>
                </c:pt>
                <c:pt idx="1413">
                  <c:v>-49</c:v>
                </c:pt>
                <c:pt idx="1414">
                  <c:v>-49</c:v>
                </c:pt>
                <c:pt idx="1415">
                  <c:v>-48</c:v>
                </c:pt>
                <c:pt idx="1416">
                  <c:v>-47</c:v>
                </c:pt>
                <c:pt idx="1417">
                  <c:v>-46</c:v>
                </c:pt>
                <c:pt idx="1418">
                  <c:v>-45</c:v>
                </c:pt>
                <c:pt idx="1419">
                  <c:v>-45</c:v>
                </c:pt>
                <c:pt idx="1420">
                  <c:v>-44</c:v>
                </c:pt>
                <c:pt idx="1421">
                  <c:v>-43</c:v>
                </c:pt>
                <c:pt idx="1422">
                  <c:v>-43</c:v>
                </c:pt>
                <c:pt idx="1423">
                  <c:v>-42</c:v>
                </c:pt>
                <c:pt idx="1424">
                  <c:v>-42</c:v>
                </c:pt>
                <c:pt idx="1425">
                  <c:v>-41</c:v>
                </c:pt>
                <c:pt idx="1426">
                  <c:v>-41</c:v>
                </c:pt>
                <c:pt idx="1427">
                  <c:v>-40</c:v>
                </c:pt>
                <c:pt idx="1428">
                  <c:v>-40</c:v>
                </c:pt>
                <c:pt idx="1429">
                  <c:v>-40</c:v>
                </c:pt>
                <c:pt idx="1430">
                  <c:v>-39</c:v>
                </c:pt>
                <c:pt idx="1431">
                  <c:v>-39</c:v>
                </c:pt>
                <c:pt idx="1432">
                  <c:v>-38</c:v>
                </c:pt>
                <c:pt idx="1433">
                  <c:v>-38</c:v>
                </c:pt>
                <c:pt idx="1434">
                  <c:v>-38</c:v>
                </c:pt>
                <c:pt idx="1435">
                  <c:v>-38</c:v>
                </c:pt>
                <c:pt idx="1436">
                  <c:v>-37</c:v>
                </c:pt>
                <c:pt idx="1437">
                  <c:v>-37</c:v>
                </c:pt>
                <c:pt idx="1438">
                  <c:v>-37</c:v>
                </c:pt>
                <c:pt idx="1439">
                  <c:v>-37</c:v>
                </c:pt>
                <c:pt idx="1440">
                  <c:v>-37</c:v>
                </c:pt>
                <c:pt idx="1441">
                  <c:v>-36</c:v>
                </c:pt>
                <c:pt idx="1442">
                  <c:v>-36</c:v>
                </c:pt>
                <c:pt idx="1443">
                  <c:v>-36</c:v>
                </c:pt>
                <c:pt idx="1444">
                  <c:v>-36</c:v>
                </c:pt>
                <c:pt idx="1445">
                  <c:v>-36</c:v>
                </c:pt>
                <c:pt idx="1446">
                  <c:v>-35</c:v>
                </c:pt>
                <c:pt idx="1447">
                  <c:v>-35</c:v>
                </c:pt>
                <c:pt idx="1448">
                  <c:v>-35</c:v>
                </c:pt>
                <c:pt idx="1449">
                  <c:v>-35</c:v>
                </c:pt>
                <c:pt idx="1450">
                  <c:v>-35</c:v>
                </c:pt>
                <c:pt idx="1451">
                  <c:v>-35</c:v>
                </c:pt>
                <c:pt idx="1452">
                  <c:v>-34</c:v>
                </c:pt>
                <c:pt idx="1453">
                  <c:v>-34</c:v>
                </c:pt>
                <c:pt idx="1454">
                  <c:v>-34</c:v>
                </c:pt>
                <c:pt idx="1455">
                  <c:v>-34</c:v>
                </c:pt>
                <c:pt idx="1456">
                  <c:v>-34</c:v>
                </c:pt>
                <c:pt idx="1457">
                  <c:v>-34</c:v>
                </c:pt>
                <c:pt idx="1458">
                  <c:v>-34</c:v>
                </c:pt>
                <c:pt idx="1459">
                  <c:v>-33</c:v>
                </c:pt>
                <c:pt idx="1460">
                  <c:v>-33</c:v>
                </c:pt>
                <c:pt idx="1461">
                  <c:v>-33</c:v>
                </c:pt>
                <c:pt idx="1462">
                  <c:v>-33</c:v>
                </c:pt>
                <c:pt idx="1463">
                  <c:v>-33</c:v>
                </c:pt>
                <c:pt idx="1464">
                  <c:v>-33</c:v>
                </c:pt>
                <c:pt idx="1465">
                  <c:v>-33</c:v>
                </c:pt>
                <c:pt idx="1466">
                  <c:v>-33</c:v>
                </c:pt>
                <c:pt idx="1467">
                  <c:v>-32</c:v>
                </c:pt>
                <c:pt idx="1468">
                  <c:v>-32</c:v>
                </c:pt>
                <c:pt idx="1469">
                  <c:v>-32</c:v>
                </c:pt>
                <c:pt idx="1470">
                  <c:v>-32</c:v>
                </c:pt>
                <c:pt idx="1471">
                  <c:v>-32</c:v>
                </c:pt>
                <c:pt idx="1472">
                  <c:v>-32</c:v>
                </c:pt>
                <c:pt idx="1473">
                  <c:v>-32</c:v>
                </c:pt>
                <c:pt idx="1474">
                  <c:v>-32</c:v>
                </c:pt>
                <c:pt idx="1475">
                  <c:v>-32</c:v>
                </c:pt>
                <c:pt idx="1476">
                  <c:v>-32</c:v>
                </c:pt>
                <c:pt idx="1477">
                  <c:v>-32</c:v>
                </c:pt>
                <c:pt idx="1478">
                  <c:v>-32</c:v>
                </c:pt>
                <c:pt idx="1479">
                  <c:v>-32</c:v>
                </c:pt>
                <c:pt idx="1480">
                  <c:v>-32</c:v>
                </c:pt>
                <c:pt idx="1481">
                  <c:v>-32</c:v>
                </c:pt>
                <c:pt idx="1482">
                  <c:v>-33</c:v>
                </c:pt>
                <c:pt idx="1483">
                  <c:v>-33</c:v>
                </c:pt>
                <c:pt idx="1484">
                  <c:v>-33</c:v>
                </c:pt>
                <c:pt idx="1485">
                  <c:v>-33</c:v>
                </c:pt>
                <c:pt idx="1486">
                  <c:v>-33</c:v>
                </c:pt>
                <c:pt idx="1487">
                  <c:v>-33</c:v>
                </c:pt>
                <c:pt idx="1488">
                  <c:v>-33</c:v>
                </c:pt>
                <c:pt idx="1489">
                  <c:v>-33</c:v>
                </c:pt>
                <c:pt idx="1490">
                  <c:v>-33</c:v>
                </c:pt>
                <c:pt idx="1491">
                  <c:v>-33</c:v>
                </c:pt>
                <c:pt idx="1492">
                  <c:v>-33</c:v>
                </c:pt>
                <c:pt idx="1493">
                  <c:v>-33</c:v>
                </c:pt>
                <c:pt idx="1494">
                  <c:v>-34</c:v>
                </c:pt>
                <c:pt idx="1495">
                  <c:v>-34</c:v>
                </c:pt>
                <c:pt idx="1496">
                  <c:v>-34</c:v>
                </c:pt>
                <c:pt idx="1497">
                  <c:v>-34</c:v>
                </c:pt>
                <c:pt idx="1498">
                  <c:v>-34</c:v>
                </c:pt>
                <c:pt idx="1499">
                  <c:v>-34</c:v>
                </c:pt>
                <c:pt idx="1500">
                  <c:v>-34</c:v>
                </c:pt>
                <c:pt idx="1501">
                  <c:v>-34</c:v>
                </c:pt>
                <c:pt idx="1502">
                  <c:v>-34</c:v>
                </c:pt>
                <c:pt idx="1503">
                  <c:v>-34</c:v>
                </c:pt>
                <c:pt idx="1504">
                  <c:v>-34</c:v>
                </c:pt>
                <c:pt idx="1505">
                  <c:v>-35</c:v>
                </c:pt>
                <c:pt idx="1506">
                  <c:v>-35</c:v>
                </c:pt>
                <c:pt idx="1507">
                  <c:v>-35</c:v>
                </c:pt>
                <c:pt idx="1508">
                  <c:v>-35</c:v>
                </c:pt>
                <c:pt idx="1509">
                  <c:v>-35</c:v>
                </c:pt>
                <c:pt idx="1510">
                  <c:v>-35</c:v>
                </c:pt>
                <c:pt idx="1511">
                  <c:v>-35</c:v>
                </c:pt>
                <c:pt idx="1512">
                  <c:v>-35</c:v>
                </c:pt>
                <c:pt idx="1513">
                  <c:v>-35</c:v>
                </c:pt>
                <c:pt idx="1514">
                  <c:v>-35</c:v>
                </c:pt>
                <c:pt idx="1515">
                  <c:v>-35</c:v>
                </c:pt>
                <c:pt idx="1516">
                  <c:v>-35</c:v>
                </c:pt>
                <c:pt idx="1517">
                  <c:v>-35</c:v>
                </c:pt>
                <c:pt idx="1518">
                  <c:v>-35</c:v>
                </c:pt>
                <c:pt idx="1519">
                  <c:v>-35</c:v>
                </c:pt>
                <c:pt idx="1520">
                  <c:v>-35</c:v>
                </c:pt>
                <c:pt idx="1521">
                  <c:v>-35</c:v>
                </c:pt>
                <c:pt idx="1522">
                  <c:v>-35</c:v>
                </c:pt>
                <c:pt idx="1523">
                  <c:v>-35</c:v>
                </c:pt>
                <c:pt idx="1524">
                  <c:v>-35</c:v>
                </c:pt>
                <c:pt idx="1525">
                  <c:v>-35</c:v>
                </c:pt>
                <c:pt idx="1526">
                  <c:v>-35</c:v>
                </c:pt>
                <c:pt idx="1527">
                  <c:v>-35</c:v>
                </c:pt>
                <c:pt idx="1528">
                  <c:v>-34</c:v>
                </c:pt>
                <c:pt idx="1529">
                  <c:v>-34</c:v>
                </c:pt>
                <c:pt idx="1530">
                  <c:v>-34</c:v>
                </c:pt>
                <c:pt idx="1531">
                  <c:v>-34</c:v>
                </c:pt>
                <c:pt idx="1532">
                  <c:v>-34</c:v>
                </c:pt>
                <c:pt idx="1533">
                  <c:v>-34</c:v>
                </c:pt>
                <c:pt idx="1534">
                  <c:v>-34</c:v>
                </c:pt>
                <c:pt idx="1535">
                  <c:v>-34</c:v>
                </c:pt>
                <c:pt idx="1536">
                  <c:v>-34</c:v>
                </c:pt>
                <c:pt idx="1537">
                  <c:v>-34</c:v>
                </c:pt>
                <c:pt idx="1538">
                  <c:v>-34</c:v>
                </c:pt>
                <c:pt idx="1539">
                  <c:v>-34</c:v>
                </c:pt>
                <c:pt idx="1540">
                  <c:v>-34</c:v>
                </c:pt>
                <c:pt idx="1541">
                  <c:v>-34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F802-4140-9A04-4A6F787CE2F0}"/>
            </c:ext>
          </c:extLst>
        </c:ser>
        <c:ser>
          <c:idx val="1"/>
          <c:order val="1"/>
          <c:tx>
            <c:v>Pitch</c:v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val>
            <c:numRef>
              <c:f>'Right Euler Test Board'!$Q$1:$Q$1542</c:f>
              <c:numCache>
                <c:formatCode>General</c:formatCode>
                <c:ptCount val="1542"/>
                <c:pt idx="0">
                  <c:v>10</c:v>
                </c:pt>
                <c:pt idx="1">
                  <c:v>16</c:v>
                </c:pt>
                <c:pt idx="2">
                  <c:v>16</c:v>
                </c:pt>
                <c:pt idx="3">
                  <c:v>16</c:v>
                </c:pt>
                <c:pt idx="4">
                  <c:v>15</c:v>
                </c:pt>
                <c:pt idx="5">
                  <c:v>15</c:v>
                </c:pt>
                <c:pt idx="6">
                  <c:v>15</c:v>
                </c:pt>
                <c:pt idx="7">
                  <c:v>16</c:v>
                </c:pt>
                <c:pt idx="8">
                  <c:v>18</c:v>
                </c:pt>
                <c:pt idx="9">
                  <c:v>18</c:v>
                </c:pt>
                <c:pt idx="10">
                  <c:v>17</c:v>
                </c:pt>
                <c:pt idx="11">
                  <c:v>18</c:v>
                </c:pt>
                <c:pt idx="12">
                  <c:v>17</c:v>
                </c:pt>
                <c:pt idx="13">
                  <c:v>17</c:v>
                </c:pt>
                <c:pt idx="14">
                  <c:v>17</c:v>
                </c:pt>
                <c:pt idx="15">
                  <c:v>16</c:v>
                </c:pt>
                <c:pt idx="16">
                  <c:v>15</c:v>
                </c:pt>
                <c:pt idx="17">
                  <c:v>15</c:v>
                </c:pt>
                <c:pt idx="18">
                  <c:v>15</c:v>
                </c:pt>
                <c:pt idx="19">
                  <c:v>15</c:v>
                </c:pt>
                <c:pt idx="20">
                  <c:v>15</c:v>
                </c:pt>
                <c:pt idx="21">
                  <c:v>17</c:v>
                </c:pt>
                <c:pt idx="22">
                  <c:v>16</c:v>
                </c:pt>
                <c:pt idx="23">
                  <c:v>16</c:v>
                </c:pt>
                <c:pt idx="24">
                  <c:v>16</c:v>
                </c:pt>
                <c:pt idx="25">
                  <c:v>16</c:v>
                </c:pt>
                <c:pt idx="26">
                  <c:v>16</c:v>
                </c:pt>
                <c:pt idx="27">
                  <c:v>15</c:v>
                </c:pt>
                <c:pt idx="28">
                  <c:v>14</c:v>
                </c:pt>
                <c:pt idx="29">
                  <c:v>14</c:v>
                </c:pt>
                <c:pt idx="30">
                  <c:v>14</c:v>
                </c:pt>
                <c:pt idx="31">
                  <c:v>14</c:v>
                </c:pt>
                <c:pt idx="32">
                  <c:v>10</c:v>
                </c:pt>
                <c:pt idx="33">
                  <c:v>9</c:v>
                </c:pt>
                <c:pt idx="34">
                  <c:v>4</c:v>
                </c:pt>
                <c:pt idx="35">
                  <c:v>4</c:v>
                </c:pt>
                <c:pt idx="36">
                  <c:v>4</c:v>
                </c:pt>
                <c:pt idx="37">
                  <c:v>4</c:v>
                </c:pt>
                <c:pt idx="38">
                  <c:v>4</c:v>
                </c:pt>
                <c:pt idx="39">
                  <c:v>4</c:v>
                </c:pt>
                <c:pt idx="40">
                  <c:v>4</c:v>
                </c:pt>
                <c:pt idx="41">
                  <c:v>4</c:v>
                </c:pt>
                <c:pt idx="42">
                  <c:v>4</c:v>
                </c:pt>
                <c:pt idx="43">
                  <c:v>4</c:v>
                </c:pt>
                <c:pt idx="44">
                  <c:v>4</c:v>
                </c:pt>
                <c:pt idx="45">
                  <c:v>9</c:v>
                </c:pt>
                <c:pt idx="46">
                  <c:v>9</c:v>
                </c:pt>
                <c:pt idx="47">
                  <c:v>4</c:v>
                </c:pt>
                <c:pt idx="48">
                  <c:v>9</c:v>
                </c:pt>
                <c:pt idx="49">
                  <c:v>9</c:v>
                </c:pt>
                <c:pt idx="50">
                  <c:v>9</c:v>
                </c:pt>
                <c:pt idx="51">
                  <c:v>9</c:v>
                </c:pt>
                <c:pt idx="52">
                  <c:v>9</c:v>
                </c:pt>
                <c:pt idx="53">
                  <c:v>9</c:v>
                </c:pt>
                <c:pt idx="54">
                  <c:v>9</c:v>
                </c:pt>
                <c:pt idx="55">
                  <c:v>9</c:v>
                </c:pt>
                <c:pt idx="56">
                  <c:v>9</c:v>
                </c:pt>
                <c:pt idx="57">
                  <c:v>9</c:v>
                </c:pt>
                <c:pt idx="58">
                  <c:v>9</c:v>
                </c:pt>
                <c:pt idx="59">
                  <c:v>7</c:v>
                </c:pt>
                <c:pt idx="60">
                  <c:v>10</c:v>
                </c:pt>
                <c:pt idx="61">
                  <c:v>10</c:v>
                </c:pt>
                <c:pt idx="62">
                  <c:v>6</c:v>
                </c:pt>
                <c:pt idx="63">
                  <c:v>6</c:v>
                </c:pt>
                <c:pt idx="64">
                  <c:v>11</c:v>
                </c:pt>
                <c:pt idx="65">
                  <c:v>11</c:v>
                </c:pt>
                <c:pt idx="66">
                  <c:v>11</c:v>
                </c:pt>
                <c:pt idx="67">
                  <c:v>11</c:v>
                </c:pt>
                <c:pt idx="68">
                  <c:v>7</c:v>
                </c:pt>
                <c:pt idx="69">
                  <c:v>7</c:v>
                </c:pt>
                <c:pt idx="70">
                  <c:v>11</c:v>
                </c:pt>
                <c:pt idx="71">
                  <c:v>6</c:v>
                </c:pt>
                <c:pt idx="72">
                  <c:v>11</c:v>
                </c:pt>
                <c:pt idx="73">
                  <c:v>11</c:v>
                </c:pt>
                <c:pt idx="74">
                  <c:v>11</c:v>
                </c:pt>
                <c:pt idx="75">
                  <c:v>11</c:v>
                </c:pt>
                <c:pt idx="76">
                  <c:v>11</c:v>
                </c:pt>
                <c:pt idx="77">
                  <c:v>11</c:v>
                </c:pt>
                <c:pt idx="78">
                  <c:v>11</c:v>
                </c:pt>
                <c:pt idx="79">
                  <c:v>11</c:v>
                </c:pt>
                <c:pt idx="80">
                  <c:v>11</c:v>
                </c:pt>
                <c:pt idx="81">
                  <c:v>12</c:v>
                </c:pt>
                <c:pt idx="82">
                  <c:v>12</c:v>
                </c:pt>
                <c:pt idx="83">
                  <c:v>12</c:v>
                </c:pt>
                <c:pt idx="84">
                  <c:v>12</c:v>
                </c:pt>
                <c:pt idx="85">
                  <c:v>12</c:v>
                </c:pt>
                <c:pt idx="86">
                  <c:v>16</c:v>
                </c:pt>
                <c:pt idx="87">
                  <c:v>16</c:v>
                </c:pt>
                <c:pt idx="88">
                  <c:v>16</c:v>
                </c:pt>
                <c:pt idx="89">
                  <c:v>18</c:v>
                </c:pt>
                <c:pt idx="90">
                  <c:v>18</c:v>
                </c:pt>
                <c:pt idx="91">
                  <c:v>18</c:v>
                </c:pt>
                <c:pt idx="92">
                  <c:v>18</c:v>
                </c:pt>
                <c:pt idx="93">
                  <c:v>18</c:v>
                </c:pt>
                <c:pt idx="94">
                  <c:v>17</c:v>
                </c:pt>
                <c:pt idx="95">
                  <c:v>17</c:v>
                </c:pt>
                <c:pt idx="96">
                  <c:v>17</c:v>
                </c:pt>
                <c:pt idx="97">
                  <c:v>16</c:v>
                </c:pt>
                <c:pt idx="98">
                  <c:v>26</c:v>
                </c:pt>
                <c:pt idx="99">
                  <c:v>26</c:v>
                </c:pt>
                <c:pt idx="100">
                  <c:v>27</c:v>
                </c:pt>
                <c:pt idx="101">
                  <c:v>27</c:v>
                </c:pt>
                <c:pt idx="102">
                  <c:v>27</c:v>
                </c:pt>
                <c:pt idx="103">
                  <c:v>27</c:v>
                </c:pt>
                <c:pt idx="104">
                  <c:v>28</c:v>
                </c:pt>
                <c:pt idx="105">
                  <c:v>28</c:v>
                </c:pt>
                <c:pt idx="106">
                  <c:v>29</c:v>
                </c:pt>
                <c:pt idx="107">
                  <c:v>29</c:v>
                </c:pt>
                <c:pt idx="108">
                  <c:v>29</c:v>
                </c:pt>
                <c:pt idx="109">
                  <c:v>29</c:v>
                </c:pt>
                <c:pt idx="110">
                  <c:v>30</c:v>
                </c:pt>
                <c:pt idx="111">
                  <c:v>30</c:v>
                </c:pt>
                <c:pt idx="112">
                  <c:v>30</c:v>
                </c:pt>
                <c:pt idx="113">
                  <c:v>30</c:v>
                </c:pt>
                <c:pt idx="114">
                  <c:v>31</c:v>
                </c:pt>
                <c:pt idx="115">
                  <c:v>31</c:v>
                </c:pt>
                <c:pt idx="116">
                  <c:v>31</c:v>
                </c:pt>
                <c:pt idx="117">
                  <c:v>31</c:v>
                </c:pt>
                <c:pt idx="118">
                  <c:v>32</c:v>
                </c:pt>
                <c:pt idx="119">
                  <c:v>32</c:v>
                </c:pt>
                <c:pt idx="120">
                  <c:v>32</c:v>
                </c:pt>
                <c:pt idx="121">
                  <c:v>32</c:v>
                </c:pt>
                <c:pt idx="122">
                  <c:v>32</c:v>
                </c:pt>
                <c:pt idx="123">
                  <c:v>32</c:v>
                </c:pt>
                <c:pt idx="124">
                  <c:v>32</c:v>
                </c:pt>
                <c:pt idx="125">
                  <c:v>32</c:v>
                </c:pt>
                <c:pt idx="126">
                  <c:v>32</c:v>
                </c:pt>
                <c:pt idx="127">
                  <c:v>32</c:v>
                </c:pt>
                <c:pt idx="128">
                  <c:v>33</c:v>
                </c:pt>
                <c:pt idx="129">
                  <c:v>33</c:v>
                </c:pt>
                <c:pt idx="130">
                  <c:v>33</c:v>
                </c:pt>
                <c:pt idx="131">
                  <c:v>33</c:v>
                </c:pt>
                <c:pt idx="132">
                  <c:v>33</c:v>
                </c:pt>
                <c:pt idx="133">
                  <c:v>33</c:v>
                </c:pt>
                <c:pt idx="134">
                  <c:v>34</c:v>
                </c:pt>
                <c:pt idx="135">
                  <c:v>34</c:v>
                </c:pt>
                <c:pt idx="136">
                  <c:v>34</c:v>
                </c:pt>
                <c:pt idx="137">
                  <c:v>34</c:v>
                </c:pt>
                <c:pt idx="138">
                  <c:v>34</c:v>
                </c:pt>
                <c:pt idx="139">
                  <c:v>34</c:v>
                </c:pt>
                <c:pt idx="140">
                  <c:v>35</c:v>
                </c:pt>
                <c:pt idx="141">
                  <c:v>35</c:v>
                </c:pt>
                <c:pt idx="142">
                  <c:v>35</c:v>
                </c:pt>
                <c:pt idx="143">
                  <c:v>35</c:v>
                </c:pt>
                <c:pt idx="144">
                  <c:v>35</c:v>
                </c:pt>
                <c:pt idx="145">
                  <c:v>36</c:v>
                </c:pt>
                <c:pt idx="146">
                  <c:v>36</c:v>
                </c:pt>
                <c:pt idx="147">
                  <c:v>36</c:v>
                </c:pt>
                <c:pt idx="148">
                  <c:v>36</c:v>
                </c:pt>
                <c:pt idx="149">
                  <c:v>37</c:v>
                </c:pt>
                <c:pt idx="150">
                  <c:v>37</c:v>
                </c:pt>
                <c:pt idx="151">
                  <c:v>37</c:v>
                </c:pt>
                <c:pt idx="152">
                  <c:v>38</c:v>
                </c:pt>
                <c:pt idx="153">
                  <c:v>38</c:v>
                </c:pt>
                <c:pt idx="154">
                  <c:v>38</c:v>
                </c:pt>
                <c:pt idx="155">
                  <c:v>39</c:v>
                </c:pt>
                <c:pt idx="156">
                  <c:v>39</c:v>
                </c:pt>
                <c:pt idx="157">
                  <c:v>39</c:v>
                </c:pt>
                <c:pt idx="158">
                  <c:v>40</c:v>
                </c:pt>
                <c:pt idx="159">
                  <c:v>40</c:v>
                </c:pt>
                <c:pt idx="160">
                  <c:v>40</c:v>
                </c:pt>
                <c:pt idx="161">
                  <c:v>41</c:v>
                </c:pt>
                <c:pt idx="162">
                  <c:v>41</c:v>
                </c:pt>
                <c:pt idx="163">
                  <c:v>42</c:v>
                </c:pt>
                <c:pt idx="164">
                  <c:v>42</c:v>
                </c:pt>
                <c:pt idx="165">
                  <c:v>43</c:v>
                </c:pt>
                <c:pt idx="166">
                  <c:v>44</c:v>
                </c:pt>
                <c:pt idx="167">
                  <c:v>45</c:v>
                </c:pt>
                <c:pt idx="168">
                  <c:v>46</c:v>
                </c:pt>
                <c:pt idx="169">
                  <c:v>47</c:v>
                </c:pt>
                <c:pt idx="170">
                  <c:v>48</c:v>
                </c:pt>
                <c:pt idx="171">
                  <c:v>50</c:v>
                </c:pt>
                <c:pt idx="172">
                  <c:v>51</c:v>
                </c:pt>
                <c:pt idx="173">
                  <c:v>52</c:v>
                </c:pt>
                <c:pt idx="174">
                  <c:v>53</c:v>
                </c:pt>
                <c:pt idx="175">
                  <c:v>55</c:v>
                </c:pt>
                <c:pt idx="176">
                  <c:v>56</c:v>
                </c:pt>
                <c:pt idx="177">
                  <c:v>57</c:v>
                </c:pt>
                <c:pt idx="178">
                  <c:v>58</c:v>
                </c:pt>
                <c:pt idx="179">
                  <c:v>59</c:v>
                </c:pt>
                <c:pt idx="180">
                  <c:v>59</c:v>
                </c:pt>
                <c:pt idx="181">
                  <c:v>60</c:v>
                </c:pt>
                <c:pt idx="182">
                  <c:v>60</c:v>
                </c:pt>
                <c:pt idx="183">
                  <c:v>60</c:v>
                </c:pt>
                <c:pt idx="184">
                  <c:v>60</c:v>
                </c:pt>
                <c:pt idx="185">
                  <c:v>60</c:v>
                </c:pt>
                <c:pt idx="186">
                  <c:v>59</c:v>
                </c:pt>
                <c:pt idx="187">
                  <c:v>59</c:v>
                </c:pt>
                <c:pt idx="188">
                  <c:v>58</c:v>
                </c:pt>
                <c:pt idx="189">
                  <c:v>57</c:v>
                </c:pt>
                <c:pt idx="190">
                  <c:v>56</c:v>
                </c:pt>
                <c:pt idx="191">
                  <c:v>55</c:v>
                </c:pt>
                <c:pt idx="192">
                  <c:v>54</c:v>
                </c:pt>
                <c:pt idx="193">
                  <c:v>53</c:v>
                </c:pt>
                <c:pt idx="194">
                  <c:v>51</c:v>
                </c:pt>
                <c:pt idx="195">
                  <c:v>50</c:v>
                </c:pt>
                <c:pt idx="196">
                  <c:v>49</c:v>
                </c:pt>
                <c:pt idx="197">
                  <c:v>47</c:v>
                </c:pt>
                <c:pt idx="198">
                  <c:v>46</c:v>
                </c:pt>
                <c:pt idx="199">
                  <c:v>43</c:v>
                </c:pt>
                <c:pt idx="200">
                  <c:v>42</c:v>
                </c:pt>
                <c:pt idx="201">
                  <c:v>40</c:v>
                </c:pt>
                <c:pt idx="202">
                  <c:v>39</c:v>
                </c:pt>
                <c:pt idx="203">
                  <c:v>37</c:v>
                </c:pt>
                <c:pt idx="204">
                  <c:v>36</c:v>
                </c:pt>
                <c:pt idx="205">
                  <c:v>34</c:v>
                </c:pt>
                <c:pt idx="206">
                  <c:v>32</c:v>
                </c:pt>
                <c:pt idx="207">
                  <c:v>31</c:v>
                </c:pt>
                <c:pt idx="208">
                  <c:v>29</c:v>
                </c:pt>
                <c:pt idx="209">
                  <c:v>28</c:v>
                </c:pt>
                <c:pt idx="210">
                  <c:v>26</c:v>
                </c:pt>
                <c:pt idx="211">
                  <c:v>25</c:v>
                </c:pt>
                <c:pt idx="212">
                  <c:v>24</c:v>
                </c:pt>
                <c:pt idx="213">
                  <c:v>22</c:v>
                </c:pt>
                <c:pt idx="214">
                  <c:v>21</c:v>
                </c:pt>
                <c:pt idx="215">
                  <c:v>20</c:v>
                </c:pt>
                <c:pt idx="216">
                  <c:v>19</c:v>
                </c:pt>
                <c:pt idx="217">
                  <c:v>18</c:v>
                </c:pt>
                <c:pt idx="218">
                  <c:v>17</c:v>
                </c:pt>
                <c:pt idx="219">
                  <c:v>17</c:v>
                </c:pt>
                <c:pt idx="220">
                  <c:v>16</c:v>
                </c:pt>
                <c:pt idx="221">
                  <c:v>15</c:v>
                </c:pt>
                <c:pt idx="222">
                  <c:v>15</c:v>
                </c:pt>
                <c:pt idx="223">
                  <c:v>15</c:v>
                </c:pt>
                <c:pt idx="224">
                  <c:v>15</c:v>
                </c:pt>
                <c:pt idx="225">
                  <c:v>15</c:v>
                </c:pt>
                <c:pt idx="226">
                  <c:v>15</c:v>
                </c:pt>
                <c:pt idx="227">
                  <c:v>15</c:v>
                </c:pt>
                <c:pt idx="228">
                  <c:v>15</c:v>
                </c:pt>
                <c:pt idx="229">
                  <c:v>16</c:v>
                </c:pt>
                <c:pt idx="230">
                  <c:v>17</c:v>
                </c:pt>
                <c:pt idx="231">
                  <c:v>17</c:v>
                </c:pt>
                <c:pt idx="232">
                  <c:v>18</c:v>
                </c:pt>
                <c:pt idx="233">
                  <c:v>19</c:v>
                </c:pt>
                <c:pt idx="234">
                  <c:v>20</c:v>
                </c:pt>
                <c:pt idx="235">
                  <c:v>21</c:v>
                </c:pt>
                <c:pt idx="236">
                  <c:v>22</c:v>
                </c:pt>
                <c:pt idx="237">
                  <c:v>23</c:v>
                </c:pt>
                <c:pt idx="238">
                  <c:v>24</c:v>
                </c:pt>
                <c:pt idx="239">
                  <c:v>24</c:v>
                </c:pt>
                <c:pt idx="240">
                  <c:v>25</c:v>
                </c:pt>
                <c:pt idx="241">
                  <c:v>26</c:v>
                </c:pt>
                <c:pt idx="242">
                  <c:v>26</c:v>
                </c:pt>
                <c:pt idx="243">
                  <c:v>26</c:v>
                </c:pt>
                <c:pt idx="244">
                  <c:v>26</c:v>
                </c:pt>
                <c:pt idx="245">
                  <c:v>27</c:v>
                </c:pt>
                <c:pt idx="246">
                  <c:v>27</c:v>
                </c:pt>
                <c:pt idx="247">
                  <c:v>27</c:v>
                </c:pt>
                <c:pt idx="248">
                  <c:v>28</c:v>
                </c:pt>
                <c:pt idx="249">
                  <c:v>28</c:v>
                </c:pt>
                <c:pt idx="250">
                  <c:v>28</c:v>
                </c:pt>
                <c:pt idx="251">
                  <c:v>28</c:v>
                </c:pt>
                <c:pt idx="252">
                  <c:v>28</c:v>
                </c:pt>
                <c:pt idx="253">
                  <c:v>28</c:v>
                </c:pt>
                <c:pt idx="254">
                  <c:v>28</c:v>
                </c:pt>
                <c:pt idx="255">
                  <c:v>28</c:v>
                </c:pt>
                <c:pt idx="256">
                  <c:v>29</c:v>
                </c:pt>
                <c:pt idx="257">
                  <c:v>29</c:v>
                </c:pt>
                <c:pt idx="258">
                  <c:v>29</c:v>
                </c:pt>
                <c:pt idx="259">
                  <c:v>29</c:v>
                </c:pt>
                <c:pt idx="260">
                  <c:v>30</c:v>
                </c:pt>
                <c:pt idx="261">
                  <c:v>30</c:v>
                </c:pt>
                <c:pt idx="262">
                  <c:v>30</c:v>
                </c:pt>
                <c:pt idx="263">
                  <c:v>30</c:v>
                </c:pt>
                <c:pt idx="264">
                  <c:v>31</c:v>
                </c:pt>
                <c:pt idx="265">
                  <c:v>31</c:v>
                </c:pt>
                <c:pt idx="266">
                  <c:v>32</c:v>
                </c:pt>
                <c:pt idx="267">
                  <c:v>32</c:v>
                </c:pt>
                <c:pt idx="268">
                  <c:v>32</c:v>
                </c:pt>
                <c:pt idx="269">
                  <c:v>33</c:v>
                </c:pt>
                <c:pt idx="270">
                  <c:v>33</c:v>
                </c:pt>
                <c:pt idx="271">
                  <c:v>33</c:v>
                </c:pt>
                <c:pt idx="272">
                  <c:v>34</c:v>
                </c:pt>
                <c:pt idx="273">
                  <c:v>34</c:v>
                </c:pt>
                <c:pt idx="274">
                  <c:v>35</c:v>
                </c:pt>
                <c:pt idx="275">
                  <c:v>35</c:v>
                </c:pt>
                <c:pt idx="276">
                  <c:v>36</c:v>
                </c:pt>
                <c:pt idx="277">
                  <c:v>36</c:v>
                </c:pt>
                <c:pt idx="278">
                  <c:v>37</c:v>
                </c:pt>
                <c:pt idx="279">
                  <c:v>37</c:v>
                </c:pt>
                <c:pt idx="280">
                  <c:v>38</c:v>
                </c:pt>
                <c:pt idx="281">
                  <c:v>39</c:v>
                </c:pt>
                <c:pt idx="282">
                  <c:v>40</c:v>
                </c:pt>
                <c:pt idx="283">
                  <c:v>41</c:v>
                </c:pt>
                <c:pt idx="284">
                  <c:v>41</c:v>
                </c:pt>
                <c:pt idx="285">
                  <c:v>42</c:v>
                </c:pt>
                <c:pt idx="286">
                  <c:v>43</c:v>
                </c:pt>
                <c:pt idx="287">
                  <c:v>44</c:v>
                </c:pt>
                <c:pt idx="288">
                  <c:v>46</c:v>
                </c:pt>
                <c:pt idx="289">
                  <c:v>47</c:v>
                </c:pt>
                <c:pt idx="290">
                  <c:v>48</c:v>
                </c:pt>
                <c:pt idx="291">
                  <c:v>49</c:v>
                </c:pt>
                <c:pt idx="292">
                  <c:v>51</c:v>
                </c:pt>
                <c:pt idx="293">
                  <c:v>52</c:v>
                </c:pt>
                <c:pt idx="294">
                  <c:v>54</c:v>
                </c:pt>
                <c:pt idx="295">
                  <c:v>55</c:v>
                </c:pt>
                <c:pt idx="296">
                  <c:v>57</c:v>
                </c:pt>
                <c:pt idx="297">
                  <c:v>58</c:v>
                </c:pt>
                <c:pt idx="298">
                  <c:v>60</c:v>
                </c:pt>
                <c:pt idx="299">
                  <c:v>61</c:v>
                </c:pt>
                <c:pt idx="300">
                  <c:v>62</c:v>
                </c:pt>
                <c:pt idx="301">
                  <c:v>62</c:v>
                </c:pt>
                <c:pt idx="302">
                  <c:v>63</c:v>
                </c:pt>
                <c:pt idx="303">
                  <c:v>63</c:v>
                </c:pt>
                <c:pt idx="304">
                  <c:v>63</c:v>
                </c:pt>
                <c:pt idx="305">
                  <c:v>62</c:v>
                </c:pt>
                <c:pt idx="306">
                  <c:v>61</c:v>
                </c:pt>
                <c:pt idx="307">
                  <c:v>60</c:v>
                </c:pt>
                <c:pt idx="308">
                  <c:v>59</c:v>
                </c:pt>
                <c:pt idx="309">
                  <c:v>58</c:v>
                </c:pt>
                <c:pt idx="310">
                  <c:v>57</c:v>
                </c:pt>
                <c:pt idx="311">
                  <c:v>55</c:v>
                </c:pt>
                <c:pt idx="312">
                  <c:v>54</c:v>
                </c:pt>
                <c:pt idx="313">
                  <c:v>52</c:v>
                </c:pt>
                <c:pt idx="314">
                  <c:v>50</c:v>
                </c:pt>
                <c:pt idx="315">
                  <c:v>49</c:v>
                </c:pt>
                <c:pt idx="316">
                  <c:v>47</c:v>
                </c:pt>
                <c:pt idx="317">
                  <c:v>45</c:v>
                </c:pt>
                <c:pt idx="318">
                  <c:v>44</c:v>
                </c:pt>
                <c:pt idx="319">
                  <c:v>42</c:v>
                </c:pt>
                <c:pt idx="320">
                  <c:v>40</c:v>
                </c:pt>
                <c:pt idx="321">
                  <c:v>38</c:v>
                </c:pt>
                <c:pt idx="322">
                  <c:v>36</c:v>
                </c:pt>
                <c:pt idx="323">
                  <c:v>34</c:v>
                </c:pt>
                <c:pt idx="324">
                  <c:v>31</c:v>
                </c:pt>
                <c:pt idx="325">
                  <c:v>29</c:v>
                </c:pt>
                <c:pt idx="326">
                  <c:v>27</c:v>
                </c:pt>
                <c:pt idx="327">
                  <c:v>25</c:v>
                </c:pt>
                <c:pt idx="328">
                  <c:v>23</c:v>
                </c:pt>
                <c:pt idx="329">
                  <c:v>21</c:v>
                </c:pt>
                <c:pt idx="330">
                  <c:v>20</c:v>
                </c:pt>
                <c:pt idx="331">
                  <c:v>18</c:v>
                </c:pt>
                <c:pt idx="332">
                  <c:v>17</c:v>
                </c:pt>
                <c:pt idx="333">
                  <c:v>15</c:v>
                </c:pt>
                <c:pt idx="334">
                  <c:v>14</c:v>
                </c:pt>
                <c:pt idx="335">
                  <c:v>13</c:v>
                </c:pt>
                <c:pt idx="336">
                  <c:v>12</c:v>
                </c:pt>
                <c:pt idx="337">
                  <c:v>11</c:v>
                </c:pt>
                <c:pt idx="338">
                  <c:v>11</c:v>
                </c:pt>
                <c:pt idx="339">
                  <c:v>10</c:v>
                </c:pt>
                <c:pt idx="340">
                  <c:v>10</c:v>
                </c:pt>
                <c:pt idx="341">
                  <c:v>10</c:v>
                </c:pt>
                <c:pt idx="342">
                  <c:v>10</c:v>
                </c:pt>
                <c:pt idx="343">
                  <c:v>10</c:v>
                </c:pt>
                <c:pt idx="344">
                  <c:v>11</c:v>
                </c:pt>
                <c:pt idx="345">
                  <c:v>12</c:v>
                </c:pt>
                <c:pt idx="346">
                  <c:v>13</c:v>
                </c:pt>
                <c:pt idx="347">
                  <c:v>14</c:v>
                </c:pt>
                <c:pt idx="348">
                  <c:v>15</c:v>
                </c:pt>
                <c:pt idx="349">
                  <c:v>16</c:v>
                </c:pt>
                <c:pt idx="350">
                  <c:v>17</c:v>
                </c:pt>
                <c:pt idx="351">
                  <c:v>17</c:v>
                </c:pt>
                <c:pt idx="352">
                  <c:v>19</c:v>
                </c:pt>
                <c:pt idx="353">
                  <c:v>20</c:v>
                </c:pt>
                <c:pt idx="354">
                  <c:v>20</c:v>
                </c:pt>
                <c:pt idx="355">
                  <c:v>21</c:v>
                </c:pt>
                <c:pt idx="356">
                  <c:v>22</c:v>
                </c:pt>
                <c:pt idx="357">
                  <c:v>23</c:v>
                </c:pt>
                <c:pt idx="358">
                  <c:v>24</c:v>
                </c:pt>
                <c:pt idx="359">
                  <c:v>24</c:v>
                </c:pt>
                <c:pt idx="360">
                  <c:v>25</c:v>
                </c:pt>
                <c:pt idx="361">
                  <c:v>25</c:v>
                </c:pt>
                <c:pt idx="362">
                  <c:v>26</c:v>
                </c:pt>
                <c:pt idx="363">
                  <c:v>26</c:v>
                </c:pt>
                <c:pt idx="364">
                  <c:v>27</c:v>
                </c:pt>
                <c:pt idx="365">
                  <c:v>27</c:v>
                </c:pt>
                <c:pt idx="366">
                  <c:v>27</c:v>
                </c:pt>
                <c:pt idx="367">
                  <c:v>28</c:v>
                </c:pt>
                <c:pt idx="368">
                  <c:v>28</c:v>
                </c:pt>
                <c:pt idx="369">
                  <c:v>28</c:v>
                </c:pt>
                <c:pt idx="370">
                  <c:v>28</c:v>
                </c:pt>
                <c:pt idx="371">
                  <c:v>28</c:v>
                </c:pt>
                <c:pt idx="372">
                  <c:v>28</c:v>
                </c:pt>
                <c:pt idx="373">
                  <c:v>28</c:v>
                </c:pt>
                <c:pt idx="374">
                  <c:v>29</c:v>
                </c:pt>
                <c:pt idx="375">
                  <c:v>29</c:v>
                </c:pt>
                <c:pt idx="376">
                  <c:v>29</c:v>
                </c:pt>
                <c:pt idx="377">
                  <c:v>29</c:v>
                </c:pt>
                <c:pt idx="378">
                  <c:v>29</c:v>
                </c:pt>
                <c:pt idx="379">
                  <c:v>29</c:v>
                </c:pt>
                <c:pt idx="380">
                  <c:v>30</c:v>
                </c:pt>
                <c:pt idx="381">
                  <c:v>30</c:v>
                </c:pt>
                <c:pt idx="382">
                  <c:v>30</c:v>
                </c:pt>
                <c:pt idx="383">
                  <c:v>30</c:v>
                </c:pt>
                <c:pt idx="384">
                  <c:v>31</c:v>
                </c:pt>
                <c:pt idx="385">
                  <c:v>31</c:v>
                </c:pt>
                <c:pt idx="386">
                  <c:v>31</c:v>
                </c:pt>
                <c:pt idx="387">
                  <c:v>32</c:v>
                </c:pt>
                <c:pt idx="388">
                  <c:v>32</c:v>
                </c:pt>
                <c:pt idx="389">
                  <c:v>32</c:v>
                </c:pt>
                <c:pt idx="390">
                  <c:v>33</c:v>
                </c:pt>
                <c:pt idx="391">
                  <c:v>33</c:v>
                </c:pt>
                <c:pt idx="392">
                  <c:v>33</c:v>
                </c:pt>
                <c:pt idx="393">
                  <c:v>34</c:v>
                </c:pt>
                <c:pt idx="394">
                  <c:v>34</c:v>
                </c:pt>
                <c:pt idx="395">
                  <c:v>35</c:v>
                </c:pt>
                <c:pt idx="396">
                  <c:v>36</c:v>
                </c:pt>
                <c:pt idx="397">
                  <c:v>36</c:v>
                </c:pt>
                <c:pt idx="398">
                  <c:v>37</c:v>
                </c:pt>
                <c:pt idx="399">
                  <c:v>38</c:v>
                </c:pt>
                <c:pt idx="400">
                  <c:v>39</c:v>
                </c:pt>
                <c:pt idx="401">
                  <c:v>39</c:v>
                </c:pt>
                <c:pt idx="402">
                  <c:v>40</c:v>
                </c:pt>
                <c:pt idx="403">
                  <c:v>41</c:v>
                </c:pt>
                <c:pt idx="404">
                  <c:v>42</c:v>
                </c:pt>
                <c:pt idx="405">
                  <c:v>44</c:v>
                </c:pt>
                <c:pt idx="406">
                  <c:v>45</c:v>
                </c:pt>
                <c:pt idx="407">
                  <c:v>48</c:v>
                </c:pt>
                <c:pt idx="408">
                  <c:v>49</c:v>
                </c:pt>
                <c:pt idx="409">
                  <c:v>51</c:v>
                </c:pt>
                <c:pt idx="410">
                  <c:v>52</c:v>
                </c:pt>
                <c:pt idx="411">
                  <c:v>54</c:v>
                </c:pt>
                <c:pt idx="412">
                  <c:v>55</c:v>
                </c:pt>
                <c:pt idx="413">
                  <c:v>57</c:v>
                </c:pt>
                <c:pt idx="414">
                  <c:v>58</c:v>
                </c:pt>
                <c:pt idx="415">
                  <c:v>59</c:v>
                </c:pt>
                <c:pt idx="416">
                  <c:v>60</c:v>
                </c:pt>
                <c:pt idx="417">
                  <c:v>60</c:v>
                </c:pt>
                <c:pt idx="418">
                  <c:v>60</c:v>
                </c:pt>
                <c:pt idx="419">
                  <c:v>60</c:v>
                </c:pt>
                <c:pt idx="420">
                  <c:v>60</c:v>
                </c:pt>
                <c:pt idx="421">
                  <c:v>59</c:v>
                </c:pt>
                <c:pt idx="422">
                  <c:v>59</c:v>
                </c:pt>
                <c:pt idx="423">
                  <c:v>58</c:v>
                </c:pt>
                <c:pt idx="424">
                  <c:v>57</c:v>
                </c:pt>
                <c:pt idx="425">
                  <c:v>55</c:v>
                </c:pt>
                <c:pt idx="426">
                  <c:v>54</c:v>
                </c:pt>
                <c:pt idx="427">
                  <c:v>53</c:v>
                </c:pt>
                <c:pt idx="428">
                  <c:v>51</c:v>
                </c:pt>
                <c:pt idx="429">
                  <c:v>49</c:v>
                </c:pt>
                <c:pt idx="430">
                  <c:v>47</c:v>
                </c:pt>
                <c:pt idx="431">
                  <c:v>46</c:v>
                </c:pt>
                <c:pt idx="432">
                  <c:v>44</c:v>
                </c:pt>
                <c:pt idx="433">
                  <c:v>42</c:v>
                </c:pt>
                <c:pt idx="434">
                  <c:v>40</c:v>
                </c:pt>
                <c:pt idx="435">
                  <c:v>38</c:v>
                </c:pt>
                <c:pt idx="436">
                  <c:v>36</c:v>
                </c:pt>
                <c:pt idx="437">
                  <c:v>35</c:v>
                </c:pt>
                <c:pt idx="438">
                  <c:v>33</c:v>
                </c:pt>
                <c:pt idx="439">
                  <c:v>31</c:v>
                </c:pt>
                <c:pt idx="440">
                  <c:v>29</c:v>
                </c:pt>
                <c:pt idx="441">
                  <c:v>28</c:v>
                </c:pt>
                <c:pt idx="442">
                  <c:v>26</c:v>
                </c:pt>
                <c:pt idx="443">
                  <c:v>24</c:v>
                </c:pt>
                <c:pt idx="444">
                  <c:v>22</c:v>
                </c:pt>
                <c:pt idx="445">
                  <c:v>21</c:v>
                </c:pt>
                <c:pt idx="446">
                  <c:v>19</c:v>
                </c:pt>
                <c:pt idx="447">
                  <c:v>18</c:v>
                </c:pt>
                <c:pt idx="448">
                  <c:v>17</c:v>
                </c:pt>
                <c:pt idx="449">
                  <c:v>14</c:v>
                </c:pt>
                <c:pt idx="450">
                  <c:v>13</c:v>
                </c:pt>
                <c:pt idx="451">
                  <c:v>12</c:v>
                </c:pt>
                <c:pt idx="452">
                  <c:v>11</c:v>
                </c:pt>
                <c:pt idx="453">
                  <c:v>11</c:v>
                </c:pt>
                <c:pt idx="454">
                  <c:v>10</c:v>
                </c:pt>
                <c:pt idx="455">
                  <c:v>10</c:v>
                </c:pt>
                <c:pt idx="456">
                  <c:v>9</c:v>
                </c:pt>
                <c:pt idx="457">
                  <c:v>9</c:v>
                </c:pt>
                <c:pt idx="458">
                  <c:v>9</c:v>
                </c:pt>
                <c:pt idx="459">
                  <c:v>9</c:v>
                </c:pt>
                <c:pt idx="460">
                  <c:v>10</c:v>
                </c:pt>
                <c:pt idx="461">
                  <c:v>10</c:v>
                </c:pt>
                <c:pt idx="462">
                  <c:v>11</c:v>
                </c:pt>
                <c:pt idx="463">
                  <c:v>11</c:v>
                </c:pt>
                <c:pt idx="464">
                  <c:v>12</c:v>
                </c:pt>
                <c:pt idx="465">
                  <c:v>13</c:v>
                </c:pt>
                <c:pt idx="466">
                  <c:v>14</c:v>
                </c:pt>
                <c:pt idx="467">
                  <c:v>15</c:v>
                </c:pt>
                <c:pt idx="468">
                  <c:v>16</c:v>
                </c:pt>
                <c:pt idx="469">
                  <c:v>18</c:v>
                </c:pt>
                <c:pt idx="470">
                  <c:v>19</c:v>
                </c:pt>
                <c:pt idx="471">
                  <c:v>20</c:v>
                </c:pt>
                <c:pt idx="472">
                  <c:v>20</c:v>
                </c:pt>
                <c:pt idx="473">
                  <c:v>21</c:v>
                </c:pt>
                <c:pt idx="474">
                  <c:v>21</c:v>
                </c:pt>
                <c:pt idx="475">
                  <c:v>22</c:v>
                </c:pt>
                <c:pt idx="476">
                  <c:v>23</c:v>
                </c:pt>
                <c:pt idx="477">
                  <c:v>23</c:v>
                </c:pt>
                <c:pt idx="478">
                  <c:v>24</c:v>
                </c:pt>
                <c:pt idx="479">
                  <c:v>24</c:v>
                </c:pt>
                <c:pt idx="480">
                  <c:v>24</c:v>
                </c:pt>
                <c:pt idx="481">
                  <c:v>25</c:v>
                </c:pt>
                <c:pt idx="482">
                  <c:v>25</c:v>
                </c:pt>
                <c:pt idx="483">
                  <c:v>26</c:v>
                </c:pt>
                <c:pt idx="484">
                  <c:v>26</c:v>
                </c:pt>
                <c:pt idx="485">
                  <c:v>26</c:v>
                </c:pt>
                <c:pt idx="486">
                  <c:v>26</c:v>
                </c:pt>
                <c:pt idx="487">
                  <c:v>26</c:v>
                </c:pt>
                <c:pt idx="488">
                  <c:v>27</c:v>
                </c:pt>
                <c:pt idx="489">
                  <c:v>27</c:v>
                </c:pt>
                <c:pt idx="490">
                  <c:v>27</c:v>
                </c:pt>
                <c:pt idx="491">
                  <c:v>27</c:v>
                </c:pt>
                <c:pt idx="492">
                  <c:v>27</c:v>
                </c:pt>
                <c:pt idx="493">
                  <c:v>27</c:v>
                </c:pt>
                <c:pt idx="494">
                  <c:v>28</c:v>
                </c:pt>
                <c:pt idx="495">
                  <c:v>28</c:v>
                </c:pt>
                <c:pt idx="496">
                  <c:v>28</c:v>
                </c:pt>
                <c:pt idx="497">
                  <c:v>28</c:v>
                </c:pt>
                <c:pt idx="498">
                  <c:v>29</c:v>
                </c:pt>
                <c:pt idx="499">
                  <c:v>29</c:v>
                </c:pt>
                <c:pt idx="500">
                  <c:v>29</c:v>
                </c:pt>
                <c:pt idx="501">
                  <c:v>29</c:v>
                </c:pt>
                <c:pt idx="502">
                  <c:v>30</c:v>
                </c:pt>
                <c:pt idx="503">
                  <c:v>30</c:v>
                </c:pt>
                <c:pt idx="504">
                  <c:v>31</c:v>
                </c:pt>
                <c:pt idx="505">
                  <c:v>31</c:v>
                </c:pt>
                <c:pt idx="506">
                  <c:v>31</c:v>
                </c:pt>
                <c:pt idx="507">
                  <c:v>32</c:v>
                </c:pt>
                <c:pt idx="508">
                  <c:v>32</c:v>
                </c:pt>
                <c:pt idx="509">
                  <c:v>33</c:v>
                </c:pt>
                <c:pt idx="510">
                  <c:v>33</c:v>
                </c:pt>
                <c:pt idx="511">
                  <c:v>34</c:v>
                </c:pt>
                <c:pt idx="512">
                  <c:v>34</c:v>
                </c:pt>
                <c:pt idx="513">
                  <c:v>35</c:v>
                </c:pt>
                <c:pt idx="514">
                  <c:v>35</c:v>
                </c:pt>
                <c:pt idx="515">
                  <c:v>36</c:v>
                </c:pt>
                <c:pt idx="516">
                  <c:v>36</c:v>
                </c:pt>
                <c:pt idx="517">
                  <c:v>37</c:v>
                </c:pt>
                <c:pt idx="518">
                  <c:v>38</c:v>
                </c:pt>
                <c:pt idx="519">
                  <c:v>39</c:v>
                </c:pt>
                <c:pt idx="520">
                  <c:v>39</c:v>
                </c:pt>
                <c:pt idx="521">
                  <c:v>40</c:v>
                </c:pt>
                <c:pt idx="522">
                  <c:v>41</c:v>
                </c:pt>
                <c:pt idx="523">
                  <c:v>42</c:v>
                </c:pt>
                <c:pt idx="524">
                  <c:v>43</c:v>
                </c:pt>
                <c:pt idx="525">
                  <c:v>45</c:v>
                </c:pt>
                <c:pt idx="526">
                  <c:v>46</c:v>
                </c:pt>
                <c:pt idx="527">
                  <c:v>47</c:v>
                </c:pt>
                <c:pt idx="528">
                  <c:v>49</c:v>
                </c:pt>
                <c:pt idx="529">
                  <c:v>50</c:v>
                </c:pt>
                <c:pt idx="530">
                  <c:v>51</c:v>
                </c:pt>
                <c:pt idx="531">
                  <c:v>53</c:v>
                </c:pt>
                <c:pt idx="532">
                  <c:v>55</c:v>
                </c:pt>
                <c:pt idx="533">
                  <c:v>56</c:v>
                </c:pt>
                <c:pt idx="534">
                  <c:v>57</c:v>
                </c:pt>
                <c:pt idx="535">
                  <c:v>58</c:v>
                </c:pt>
                <c:pt idx="536">
                  <c:v>59</c:v>
                </c:pt>
                <c:pt idx="537">
                  <c:v>59</c:v>
                </c:pt>
                <c:pt idx="538">
                  <c:v>60</c:v>
                </c:pt>
                <c:pt idx="539">
                  <c:v>60</c:v>
                </c:pt>
                <c:pt idx="540">
                  <c:v>59</c:v>
                </c:pt>
                <c:pt idx="541">
                  <c:v>59</c:v>
                </c:pt>
                <c:pt idx="542">
                  <c:v>59</c:v>
                </c:pt>
                <c:pt idx="543">
                  <c:v>58</c:v>
                </c:pt>
                <c:pt idx="544">
                  <c:v>57</c:v>
                </c:pt>
                <c:pt idx="545">
                  <c:v>56</c:v>
                </c:pt>
                <c:pt idx="546">
                  <c:v>55</c:v>
                </c:pt>
                <c:pt idx="547">
                  <c:v>54</c:v>
                </c:pt>
                <c:pt idx="548">
                  <c:v>53</c:v>
                </c:pt>
                <c:pt idx="549">
                  <c:v>52</c:v>
                </c:pt>
                <c:pt idx="550">
                  <c:v>50</c:v>
                </c:pt>
                <c:pt idx="551">
                  <c:v>49</c:v>
                </c:pt>
                <c:pt idx="552">
                  <c:v>48</c:v>
                </c:pt>
                <c:pt idx="553">
                  <c:v>46</c:v>
                </c:pt>
                <c:pt idx="554">
                  <c:v>45</c:v>
                </c:pt>
                <c:pt idx="555">
                  <c:v>44</c:v>
                </c:pt>
                <c:pt idx="556">
                  <c:v>42</c:v>
                </c:pt>
                <c:pt idx="557">
                  <c:v>41</c:v>
                </c:pt>
                <c:pt idx="558">
                  <c:v>40</c:v>
                </c:pt>
                <c:pt idx="559">
                  <c:v>38</c:v>
                </c:pt>
                <c:pt idx="560">
                  <c:v>37</c:v>
                </c:pt>
                <c:pt idx="561">
                  <c:v>36</c:v>
                </c:pt>
                <c:pt idx="562">
                  <c:v>35</c:v>
                </c:pt>
                <c:pt idx="563">
                  <c:v>33</c:v>
                </c:pt>
                <c:pt idx="564">
                  <c:v>32</c:v>
                </c:pt>
                <c:pt idx="565">
                  <c:v>31</c:v>
                </c:pt>
                <c:pt idx="566">
                  <c:v>30</c:v>
                </c:pt>
                <c:pt idx="567">
                  <c:v>29</c:v>
                </c:pt>
                <c:pt idx="568">
                  <c:v>28</c:v>
                </c:pt>
                <c:pt idx="569">
                  <c:v>27</c:v>
                </c:pt>
                <c:pt idx="570">
                  <c:v>26</c:v>
                </c:pt>
                <c:pt idx="571">
                  <c:v>25</c:v>
                </c:pt>
                <c:pt idx="572">
                  <c:v>24</c:v>
                </c:pt>
                <c:pt idx="573">
                  <c:v>23</c:v>
                </c:pt>
                <c:pt idx="574">
                  <c:v>22</c:v>
                </c:pt>
                <c:pt idx="575">
                  <c:v>21</c:v>
                </c:pt>
                <c:pt idx="576">
                  <c:v>21</c:v>
                </c:pt>
                <c:pt idx="577">
                  <c:v>20</c:v>
                </c:pt>
                <c:pt idx="578">
                  <c:v>20</c:v>
                </c:pt>
                <c:pt idx="579">
                  <c:v>20</c:v>
                </c:pt>
                <c:pt idx="580">
                  <c:v>19</c:v>
                </c:pt>
                <c:pt idx="581">
                  <c:v>19</c:v>
                </c:pt>
                <c:pt idx="582">
                  <c:v>19</c:v>
                </c:pt>
                <c:pt idx="583">
                  <c:v>19</c:v>
                </c:pt>
                <c:pt idx="584">
                  <c:v>19</c:v>
                </c:pt>
                <c:pt idx="585">
                  <c:v>19</c:v>
                </c:pt>
                <c:pt idx="586">
                  <c:v>20</c:v>
                </c:pt>
                <c:pt idx="587">
                  <c:v>20</c:v>
                </c:pt>
                <c:pt idx="588">
                  <c:v>21</c:v>
                </c:pt>
                <c:pt idx="589">
                  <c:v>21</c:v>
                </c:pt>
                <c:pt idx="590">
                  <c:v>22</c:v>
                </c:pt>
                <c:pt idx="591">
                  <c:v>22</c:v>
                </c:pt>
                <c:pt idx="592">
                  <c:v>23</c:v>
                </c:pt>
                <c:pt idx="593">
                  <c:v>24</c:v>
                </c:pt>
                <c:pt idx="594">
                  <c:v>24</c:v>
                </c:pt>
                <c:pt idx="595">
                  <c:v>25</c:v>
                </c:pt>
                <c:pt idx="596">
                  <c:v>25</c:v>
                </c:pt>
                <c:pt idx="597">
                  <c:v>26</c:v>
                </c:pt>
                <c:pt idx="598">
                  <c:v>26</c:v>
                </c:pt>
                <c:pt idx="599">
                  <c:v>26</c:v>
                </c:pt>
                <c:pt idx="600">
                  <c:v>27</c:v>
                </c:pt>
                <c:pt idx="601">
                  <c:v>27</c:v>
                </c:pt>
                <c:pt idx="602">
                  <c:v>28</c:v>
                </c:pt>
                <c:pt idx="603">
                  <c:v>28</c:v>
                </c:pt>
                <c:pt idx="604">
                  <c:v>28</c:v>
                </c:pt>
                <c:pt idx="605">
                  <c:v>29</c:v>
                </c:pt>
                <c:pt idx="606">
                  <c:v>29</c:v>
                </c:pt>
                <c:pt idx="607">
                  <c:v>29</c:v>
                </c:pt>
                <c:pt idx="608">
                  <c:v>29</c:v>
                </c:pt>
                <c:pt idx="609">
                  <c:v>30</c:v>
                </c:pt>
                <c:pt idx="610">
                  <c:v>30</c:v>
                </c:pt>
                <c:pt idx="611">
                  <c:v>30</c:v>
                </c:pt>
                <c:pt idx="612">
                  <c:v>30</c:v>
                </c:pt>
                <c:pt idx="613">
                  <c:v>30</c:v>
                </c:pt>
                <c:pt idx="614">
                  <c:v>30</c:v>
                </c:pt>
                <c:pt idx="615">
                  <c:v>30</c:v>
                </c:pt>
                <c:pt idx="616">
                  <c:v>31</c:v>
                </c:pt>
                <c:pt idx="617">
                  <c:v>31</c:v>
                </c:pt>
                <c:pt idx="618">
                  <c:v>31</c:v>
                </c:pt>
                <c:pt idx="619">
                  <c:v>31</c:v>
                </c:pt>
                <c:pt idx="620">
                  <c:v>30</c:v>
                </c:pt>
                <c:pt idx="621">
                  <c:v>30</c:v>
                </c:pt>
                <c:pt idx="622">
                  <c:v>30</c:v>
                </c:pt>
                <c:pt idx="623">
                  <c:v>30</c:v>
                </c:pt>
                <c:pt idx="624">
                  <c:v>30</c:v>
                </c:pt>
                <c:pt idx="625">
                  <c:v>30</c:v>
                </c:pt>
                <c:pt idx="626">
                  <c:v>30</c:v>
                </c:pt>
                <c:pt idx="627">
                  <c:v>30</c:v>
                </c:pt>
                <c:pt idx="628">
                  <c:v>30</c:v>
                </c:pt>
                <c:pt idx="629">
                  <c:v>30</c:v>
                </c:pt>
                <c:pt idx="630">
                  <c:v>30</c:v>
                </c:pt>
                <c:pt idx="631">
                  <c:v>30</c:v>
                </c:pt>
                <c:pt idx="632">
                  <c:v>30</c:v>
                </c:pt>
                <c:pt idx="633">
                  <c:v>30</c:v>
                </c:pt>
                <c:pt idx="634">
                  <c:v>30</c:v>
                </c:pt>
                <c:pt idx="635">
                  <c:v>30</c:v>
                </c:pt>
                <c:pt idx="636">
                  <c:v>31</c:v>
                </c:pt>
                <c:pt idx="637">
                  <c:v>31</c:v>
                </c:pt>
                <c:pt idx="638">
                  <c:v>31</c:v>
                </c:pt>
                <c:pt idx="639">
                  <c:v>31</c:v>
                </c:pt>
                <c:pt idx="640">
                  <c:v>31</c:v>
                </c:pt>
                <c:pt idx="641">
                  <c:v>31</c:v>
                </c:pt>
                <c:pt idx="642">
                  <c:v>31</c:v>
                </c:pt>
                <c:pt idx="643">
                  <c:v>31</c:v>
                </c:pt>
                <c:pt idx="644">
                  <c:v>31</c:v>
                </c:pt>
                <c:pt idx="645">
                  <c:v>31</c:v>
                </c:pt>
                <c:pt idx="646">
                  <c:v>31</c:v>
                </c:pt>
                <c:pt idx="647">
                  <c:v>31</c:v>
                </c:pt>
                <c:pt idx="648">
                  <c:v>32</c:v>
                </c:pt>
                <c:pt idx="649">
                  <c:v>32</c:v>
                </c:pt>
                <c:pt idx="650">
                  <c:v>32</c:v>
                </c:pt>
                <c:pt idx="651">
                  <c:v>32</c:v>
                </c:pt>
                <c:pt idx="652">
                  <c:v>32</c:v>
                </c:pt>
                <c:pt idx="653">
                  <c:v>32</c:v>
                </c:pt>
                <c:pt idx="654">
                  <c:v>32</c:v>
                </c:pt>
                <c:pt idx="655">
                  <c:v>33</c:v>
                </c:pt>
                <c:pt idx="656">
                  <c:v>33</c:v>
                </c:pt>
                <c:pt idx="657">
                  <c:v>33</c:v>
                </c:pt>
                <c:pt idx="658">
                  <c:v>33</c:v>
                </c:pt>
                <c:pt idx="659">
                  <c:v>33</c:v>
                </c:pt>
                <c:pt idx="660">
                  <c:v>34</c:v>
                </c:pt>
                <c:pt idx="661">
                  <c:v>34</c:v>
                </c:pt>
                <c:pt idx="662">
                  <c:v>34</c:v>
                </c:pt>
                <c:pt idx="663">
                  <c:v>34</c:v>
                </c:pt>
                <c:pt idx="664">
                  <c:v>35</c:v>
                </c:pt>
                <c:pt idx="665">
                  <c:v>35</c:v>
                </c:pt>
                <c:pt idx="666">
                  <c:v>35</c:v>
                </c:pt>
                <c:pt idx="667">
                  <c:v>35</c:v>
                </c:pt>
                <c:pt idx="668">
                  <c:v>36</c:v>
                </c:pt>
                <c:pt idx="669">
                  <c:v>36</c:v>
                </c:pt>
                <c:pt idx="670">
                  <c:v>36</c:v>
                </c:pt>
                <c:pt idx="671">
                  <c:v>37</c:v>
                </c:pt>
                <c:pt idx="672">
                  <c:v>37</c:v>
                </c:pt>
                <c:pt idx="673">
                  <c:v>38</c:v>
                </c:pt>
                <c:pt idx="674">
                  <c:v>38</c:v>
                </c:pt>
                <c:pt idx="675">
                  <c:v>39</c:v>
                </c:pt>
                <c:pt idx="676">
                  <c:v>39</c:v>
                </c:pt>
                <c:pt idx="677">
                  <c:v>40</c:v>
                </c:pt>
                <c:pt idx="678">
                  <c:v>41</c:v>
                </c:pt>
                <c:pt idx="679">
                  <c:v>42</c:v>
                </c:pt>
                <c:pt idx="680">
                  <c:v>43</c:v>
                </c:pt>
                <c:pt idx="681">
                  <c:v>44</c:v>
                </c:pt>
                <c:pt idx="682">
                  <c:v>45</c:v>
                </c:pt>
                <c:pt idx="683">
                  <c:v>46</c:v>
                </c:pt>
                <c:pt idx="684">
                  <c:v>47</c:v>
                </c:pt>
                <c:pt idx="685">
                  <c:v>48</c:v>
                </c:pt>
                <c:pt idx="686">
                  <c:v>49</c:v>
                </c:pt>
                <c:pt idx="687">
                  <c:v>50</c:v>
                </c:pt>
                <c:pt idx="688">
                  <c:v>50</c:v>
                </c:pt>
                <c:pt idx="689">
                  <c:v>50</c:v>
                </c:pt>
                <c:pt idx="690">
                  <c:v>50</c:v>
                </c:pt>
                <c:pt idx="691">
                  <c:v>49</c:v>
                </c:pt>
                <c:pt idx="692">
                  <c:v>48</c:v>
                </c:pt>
                <c:pt idx="693">
                  <c:v>47</c:v>
                </c:pt>
                <c:pt idx="694">
                  <c:v>46</c:v>
                </c:pt>
                <c:pt idx="695">
                  <c:v>45</c:v>
                </c:pt>
                <c:pt idx="696">
                  <c:v>44</c:v>
                </c:pt>
                <c:pt idx="697">
                  <c:v>43</c:v>
                </c:pt>
                <c:pt idx="698">
                  <c:v>42</c:v>
                </c:pt>
                <c:pt idx="699">
                  <c:v>40</c:v>
                </c:pt>
                <c:pt idx="700">
                  <c:v>39</c:v>
                </c:pt>
                <c:pt idx="701">
                  <c:v>38</c:v>
                </c:pt>
                <c:pt idx="702">
                  <c:v>36</c:v>
                </c:pt>
                <c:pt idx="703">
                  <c:v>34</c:v>
                </c:pt>
                <c:pt idx="704">
                  <c:v>32</c:v>
                </c:pt>
                <c:pt idx="705">
                  <c:v>29</c:v>
                </c:pt>
                <c:pt idx="706">
                  <c:v>27</c:v>
                </c:pt>
                <c:pt idx="707">
                  <c:v>25</c:v>
                </c:pt>
                <c:pt idx="708">
                  <c:v>23</c:v>
                </c:pt>
                <c:pt idx="709">
                  <c:v>22</c:v>
                </c:pt>
                <c:pt idx="710">
                  <c:v>20</c:v>
                </c:pt>
                <c:pt idx="711">
                  <c:v>18</c:v>
                </c:pt>
                <c:pt idx="712">
                  <c:v>17</c:v>
                </c:pt>
                <c:pt idx="713">
                  <c:v>15</c:v>
                </c:pt>
                <c:pt idx="714">
                  <c:v>14</c:v>
                </c:pt>
                <c:pt idx="715">
                  <c:v>12</c:v>
                </c:pt>
                <c:pt idx="716">
                  <c:v>11</c:v>
                </c:pt>
                <c:pt idx="717">
                  <c:v>9</c:v>
                </c:pt>
                <c:pt idx="718">
                  <c:v>8</c:v>
                </c:pt>
                <c:pt idx="719">
                  <c:v>6</c:v>
                </c:pt>
                <c:pt idx="720">
                  <c:v>5</c:v>
                </c:pt>
                <c:pt idx="721">
                  <c:v>4</c:v>
                </c:pt>
                <c:pt idx="722">
                  <c:v>2</c:v>
                </c:pt>
                <c:pt idx="723">
                  <c:v>1</c:v>
                </c:pt>
                <c:pt idx="724">
                  <c:v>0</c:v>
                </c:pt>
                <c:pt idx="725">
                  <c:v>-1</c:v>
                </c:pt>
                <c:pt idx="726">
                  <c:v>-2</c:v>
                </c:pt>
                <c:pt idx="727">
                  <c:v>-3</c:v>
                </c:pt>
                <c:pt idx="728">
                  <c:v>-5</c:v>
                </c:pt>
                <c:pt idx="729">
                  <c:v>-6</c:v>
                </c:pt>
                <c:pt idx="730">
                  <c:v>-7</c:v>
                </c:pt>
                <c:pt idx="731">
                  <c:v>-8</c:v>
                </c:pt>
                <c:pt idx="732">
                  <c:v>-10</c:v>
                </c:pt>
                <c:pt idx="733">
                  <c:v>-11</c:v>
                </c:pt>
                <c:pt idx="734">
                  <c:v>-11</c:v>
                </c:pt>
                <c:pt idx="735">
                  <c:v>-12</c:v>
                </c:pt>
                <c:pt idx="736">
                  <c:v>-13</c:v>
                </c:pt>
                <c:pt idx="737">
                  <c:v>-14</c:v>
                </c:pt>
                <c:pt idx="738">
                  <c:v>-15</c:v>
                </c:pt>
                <c:pt idx="739">
                  <c:v>-15</c:v>
                </c:pt>
                <c:pt idx="740">
                  <c:v>-16</c:v>
                </c:pt>
                <c:pt idx="741">
                  <c:v>-17</c:v>
                </c:pt>
                <c:pt idx="742">
                  <c:v>-17</c:v>
                </c:pt>
                <c:pt idx="743">
                  <c:v>-17</c:v>
                </c:pt>
                <c:pt idx="744">
                  <c:v>-18</c:v>
                </c:pt>
                <c:pt idx="745">
                  <c:v>-18</c:v>
                </c:pt>
                <c:pt idx="746">
                  <c:v>-18</c:v>
                </c:pt>
                <c:pt idx="747">
                  <c:v>-18</c:v>
                </c:pt>
                <c:pt idx="748">
                  <c:v>-18</c:v>
                </c:pt>
                <c:pt idx="749">
                  <c:v>-18</c:v>
                </c:pt>
                <c:pt idx="750">
                  <c:v>-17</c:v>
                </c:pt>
                <c:pt idx="751">
                  <c:v>-17</c:v>
                </c:pt>
                <c:pt idx="752">
                  <c:v>-17</c:v>
                </c:pt>
                <c:pt idx="753">
                  <c:v>-17</c:v>
                </c:pt>
                <c:pt idx="754">
                  <c:v>-17</c:v>
                </c:pt>
                <c:pt idx="755">
                  <c:v>-17</c:v>
                </c:pt>
                <c:pt idx="756">
                  <c:v>-17</c:v>
                </c:pt>
                <c:pt idx="757">
                  <c:v>-17</c:v>
                </c:pt>
                <c:pt idx="758">
                  <c:v>-17</c:v>
                </c:pt>
                <c:pt idx="759">
                  <c:v>-17</c:v>
                </c:pt>
                <c:pt idx="760">
                  <c:v>-16</c:v>
                </c:pt>
                <c:pt idx="761">
                  <c:v>-16</c:v>
                </c:pt>
                <c:pt idx="762">
                  <c:v>-16</c:v>
                </c:pt>
                <c:pt idx="763">
                  <c:v>-16</c:v>
                </c:pt>
                <c:pt idx="764">
                  <c:v>-16</c:v>
                </c:pt>
                <c:pt idx="765">
                  <c:v>-16</c:v>
                </c:pt>
                <c:pt idx="766">
                  <c:v>-16</c:v>
                </c:pt>
                <c:pt idx="767">
                  <c:v>-16</c:v>
                </c:pt>
                <c:pt idx="768">
                  <c:v>-16</c:v>
                </c:pt>
                <c:pt idx="769">
                  <c:v>-16</c:v>
                </c:pt>
                <c:pt idx="770">
                  <c:v>-15</c:v>
                </c:pt>
                <c:pt idx="771">
                  <c:v>-15</c:v>
                </c:pt>
                <c:pt idx="772">
                  <c:v>-15</c:v>
                </c:pt>
                <c:pt idx="773">
                  <c:v>-15</c:v>
                </c:pt>
                <c:pt idx="774">
                  <c:v>-15</c:v>
                </c:pt>
                <c:pt idx="775">
                  <c:v>-15</c:v>
                </c:pt>
                <c:pt idx="776">
                  <c:v>-15</c:v>
                </c:pt>
                <c:pt idx="777">
                  <c:v>-15</c:v>
                </c:pt>
                <c:pt idx="778">
                  <c:v>-14</c:v>
                </c:pt>
                <c:pt idx="779">
                  <c:v>-14</c:v>
                </c:pt>
                <c:pt idx="780">
                  <c:v>-14</c:v>
                </c:pt>
                <c:pt idx="781">
                  <c:v>-14</c:v>
                </c:pt>
                <c:pt idx="782">
                  <c:v>-13</c:v>
                </c:pt>
                <c:pt idx="783">
                  <c:v>-13</c:v>
                </c:pt>
                <c:pt idx="784">
                  <c:v>-12</c:v>
                </c:pt>
                <c:pt idx="785">
                  <c:v>-12</c:v>
                </c:pt>
                <c:pt idx="786">
                  <c:v>-12</c:v>
                </c:pt>
                <c:pt idx="787">
                  <c:v>-11</c:v>
                </c:pt>
                <c:pt idx="788">
                  <c:v>-11</c:v>
                </c:pt>
                <c:pt idx="789">
                  <c:v>-10</c:v>
                </c:pt>
                <c:pt idx="790">
                  <c:v>-10</c:v>
                </c:pt>
                <c:pt idx="791">
                  <c:v>-10</c:v>
                </c:pt>
                <c:pt idx="792">
                  <c:v>-9</c:v>
                </c:pt>
                <c:pt idx="793">
                  <c:v>-9</c:v>
                </c:pt>
                <c:pt idx="794">
                  <c:v>-8</c:v>
                </c:pt>
                <c:pt idx="795">
                  <c:v>-8</c:v>
                </c:pt>
                <c:pt idx="796">
                  <c:v>-7</c:v>
                </c:pt>
                <c:pt idx="797">
                  <c:v>-7</c:v>
                </c:pt>
                <c:pt idx="798">
                  <c:v>-6</c:v>
                </c:pt>
                <c:pt idx="799">
                  <c:v>-6</c:v>
                </c:pt>
                <c:pt idx="800">
                  <c:v>-5</c:v>
                </c:pt>
                <c:pt idx="801">
                  <c:v>-5</c:v>
                </c:pt>
                <c:pt idx="802">
                  <c:v>-4</c:v>
                </c:pt>
                <c:pt idx="803">
                  <c:v>-4</c:v>
                </c:pt>
                <c:pt idx="804">
                  <c:v>-3</c:v>
                </c:pt>
                <c:pt idx="805">
                  <c:v>-3</c:v>
                </c:pt>
                <c:pt idx="806">
                  <c:v>-2</c:v>
                </c:pt>
                <c:pt idx="807">
                  <c:v>-1</c:v>
                </c:pt>
                <c:pt idx="808">
                  <c:v>-1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1</c:v>
                </c:pt>
                <c:pt idx="813">
                  <c:v>2</c:v>
                </c:pt>
                <c:pt idx="814">
                  <c:v>2</c:v>
                </c:pt>
                <c:pt idx="815">
                  <c:v>3</c:v>
                </c:pt>
                <c:pt idx="816">
                  <c:v>4</c:v>
                </c:pt>
                <c:pt idx="817">
                  <c:v>5</c:v>
                </c:pt>
                <c:pt idx="818">
                  <c:v>6</c:v>
                </c:pt>
                <c:pt idx="819">
                  <c:v>7</c:v>
                </c:pt>
                <c:pt idx="820">
                  <c:v>8</c:v>
                </c:pt>
                <c:pt idx="821">
                  <c:v>9</c:v>
                </c:pt>
                <c:pt idx="822">
                  <c:v>10</c:v>
                </c:pt>
                <c:pt idx="823">
                  <c:v>11</c:v>
                </c:pt>
                <c:pt idx="824">
                  <c:v>12</c:v>
                </c:pt>
                <c:pt idx="825">
                  <c:v>13</c:v>
                </c:pt>
                <c:pt idx="826">
                  <c:v>13</c:v>
                </c:pt>
                <c:pt idx="827">
                  <c:v>14</c:v>
                </c:pt>
                <c:pt idx="828">
                  <c:v>14</c:v>
                </c:pt>
                <c:pt idx="829">
                  <c:v>14</c:v>
                </c:pt>
                <c:pt idx="830">
                  <c:v>13</c:v>
                </c:pt>
                <c:pt idx="831">
                  <c:v>13</c:v>
                </c:pt>
                <c:pt idx="832">
                  <c:v>13</c:v>
                </c:pt>
                <c:pt idx="833">
                  <c:v>13</c:v>
                </c:pt>
                <c:pt idx="834">
                  <c:v>12</c:v>
                </c:pt>
                <c:pt idx="835">
                  <c:v>12</c:v>
                </c:pt>
                <c:pt idx="836">
                  <c:v>12</c:v>
                </c:pt>
                <c:pt idx="837">
                  <c:v>11</c:v>
                </c:pt>
                <c:pt idx="838">
                  <c:v>10</c:v>
                </c:pt>
                <c:pt idx="839">
                  <c:v>10</c:v>
                </c:pt>
                <c:pt idx="840">
                  <c:v>9</c:v>
                </c:pt>
                <c:pt idx="841">
                  <c:v>7</c:v>
                </c:pt>
                <c:pt idx="842">
                  <c:v>6</c:v>
                </c:pt>
                <c:pt idx="843">
                  <c:v>5</c:v>
                </c:pt>
                <c:pt idx="844">
                  <c:v>4</c:v>
                </c:pt>
                <c:pt idx="845">
                  <c:v>3</c:v>
                </c:pt>
                <c:pt idx="846">
                  <c:v>1</c:v>
                </c:pt>
                <c:pt idx="847">
                  <c:v>0</c:v>
                </c:pt>
                <c:pt idx="848">
                  <c:v>-1</c:v>
                </c:pt>
                <c:pt idx="849">
                  <c:v>-3</c:v>
                </c:pt>
                <c:pt idx="850">
                  <c:v>-4</c:v>
                </c:pt>
                <c:pt idx="851">
                  <c:v>-6</c:v>
                </c:pt>
                <c:pt idx="852">
                  <c:v>-7</c:v>
                </c:pt>
                <c:pt idx="853">
                  <c:v>-9</c:v>
                </c:pt>
                <c:pt idx="854">
                  <c:v>-11</c:v>
                </c:pt>
                <c:pt idx="855">
                  <c:v>-12</c:v>
                </c:pt>
                <c:pt idx="856">
                  <c:v>-14</c:v>
                </c:pt>
                <c:pt idx="857">
                  <c:v>-16</c:v>
                </c:pt>
                <c:pt idx="858">
                  <c:v>-18</c:v>
                </c:pt>
                <c:pt idx="859">
                  <c:v>-19</c:v>
                </c:pt>
                <c:pt idx="860">
                  <c:v>-21</c:v>
                </c:pt>
                <c:pt idx="861">
                  <c:v>-22</c:v>
                </c:pt>
                <c:pt idx="862">
                  <c:v>-24</c:v>
                </c:pt>
                <c:pt idx="863">
                  <c:v>-25</c:v>
                </c:pt>
                <c:pt idx="864">
                  <c:v>-25</c:v>
                </c:pt>
                <c:pt idx="865">
                  <c:v>-26</c:v>
                </c:pt>
                <c:pt idx="866">
                  <c:v>-26</c:v>
                </c:pt>
                <c:pt idx="867">
                  <c:v>-26</c:v>
                </c:pt>
                <c:pt idx="868">
                  <c:v>-25</c:v>
                </c:pt>
                <c:pt idx="869">
                  <c:v>-25</c:v>
                </c:pt>
                <c:pt idx="870">
                  <c:v>-24</c:v>
                </c:pt>
                <c:pt idx="871">
                  <c:v>-24</c:v>
                </c:pt>
                <c:pt idx="872">
                  <c:v>-24</c:v>
                </c:pt>
                <c:pt idx="873">
                  <c:v>-24</c:v>
                </c:pt>
                <c:pt idx="874">
                  <c:v>-24</c:v>
                </c:pt>
                <c:pt idx="875">
                  <c:v>-24</c:v>
                </c:pt>
                <c:pt idx="876">
                  <c:v>-23</c:v>
                </c:pt>
                <c:pt idx="877">
                  <c:v>-22</c:v>
                </c:pt>
                <c:pt idx="878">
                  <c:v>-22</c:v>
                </c:pt>
                <c:pt idx="879">
                  <c:v>-22</c:v>
                </c:pt>
                <c:pt idx="880">
                  <c:v>-21</c:v>
                </c:pt>
                <c:pt idx="881">
                  <c:v>-21</c:v>
                </c:pt>
                <c:pt idx="882">
                  <c:v>-20</c:v>
                </c:pt>
                <c:pt idx="883">
                  <c:v>-20</c:v>
                </c:pt>
                <c:pt idx="884">
                  <c:v>-19</c:v>
                </c:pt>
                <c:pt idx="885">
                  <c:v>-19</c:v>
                </c:pt>
                <c:pt idx="886">
                  <c:v>-19</c:v>
                </c:pt>
                <c:pt idx="887">
                  <c:v>-18</c:v>
                </c:pt>
                <c:pt idx="888">
                  <c:v>-18</c:v>
                </c:pt>
                <c:pt idx="889">
                  <c:v>-17</c:v>
                </c:pt>
                <c:pt idx="890">
                  <c:v>-17</c:v>
                </c:pt>
                <c:pt idx="891">
                  <c:v>-16</c:v>
                </c:pt>
                <c:pt idx="892">
                  <c:v>-16</c:v>
                </c:pt>
                <c:pt idx="893">
                  <c:v>-16</c:v>
                </c:pt>
                <c:pt idx="894">
                  <c:v>-15</c:v>
                </c:pt>
                <c:pt idx="895">
                  <c:v>-15</c:v>
                </c:pt>
                <c:pt idx="896">
                  <c:v>-14</c:v>
                </c:pt>
                <c:pt idx="897">
                  <c:v>-14</c:v>
                </c:pt>
                <c:pt idx="898">
                  <c:v>-13</c:v>
                </c:pt>
                <c:pt idx="899">
                  <c:v>-13</c:v>
                </c:pt>
                <c:pt idx="900">
                  <c:v>-12</c:v>
                </c:pt>
                <c:pt idx="901">
                  <c:v>-12</c:v>
                </c:pt>
                <c:pt idx="902">
                  <c:v>-11</c:v>
                </c:pt>
                <c:pt idx="903">
                  <c:v>-11</c:v>
                </c:pt>
                <c:pt idx="904">
                  <c:v>-10</c:v>
                </c:pt>
                <c:pt idx="905">
                  <c:v>-9</c:v>
                </c:pt>
                <c:pt idx="906">
                  <c:v>-9</c:v>
                </c:pt>
                <c:pt idx="907">
                  <c:v>-8</c:v>
                </c:pt>
                <c:pt idx="908">
                  <c:v>-7</c:v>
                </c:pt>
                <c:pt idx="909">
                  <c:v>-7</c:v>
                </c:pt>
                <c:pt idx="910">
                  <c:v>-6</c:v>
                </c:pt>
                <c:pt idx="911">
                  <c:v>-6</c:v>
                </c:pt>
                <c:pt idx="912">
                  <c:v>-5</c:v>
                </c:pt>
                <c:pt idx="913">
                  <c:v>-4</c:v>
                </c:pt>
                <c:pt idx="914">
                  <c:v>-4</c:v>
                </c:pt>
                <c:pt idx="915">
                  <c:v>-3</c:v>
                </c:pt>
                <c:pt idx="916">
                  <c:v>-2</c:v>
                </c:pt>
                <c:pt idx="917">
                  <c:v>-1</c:v>
                </c:pt>
                <c:pt idx="918">
                  <c:v>-1</c:v>
                </c:pt>
                <c:pt idx="919">
                  <c:v>0</c:v>
                </c:pt>
                <c:pt idx="920">
                  <c:v>0</c:v>
                </c:pt>
                <c:pt idx="921">
                  <c:v>1</c:v>
                </c:pt>
                <c:pt idx="922">
                  <c:v>1</c:v>
                </c:pt>
                <c:pt idx="923">
                  <c:v>2</c:v>
                </c:pt>
                <c:pt idx="924">
                  <c:v>3</c:v>
                </c:pt>
                <c:pt idx="925">
                  <c:v>4</c:v>
                </c:pt>
                <c:pt idx="926">
                  <c:v>5</c:v>
                </c:pt>
                <c:pt idx="927">
                  <c:v>7</c:v>
                </c:pt>
                <c:pt idx="928">
                  <c:v>8</c:v>
                </c:pt>
                <c:pt idx="929">
                  <c:v>10</c:v>
                </c:pt>
                <c:pt idx="930">
                  <c:v>11</c:v>
                </c:pt>
                <c:pt idx="931">
                  <c:v>11</c:v>
                </c:pt>
                <c:pt idx="932">
                  <c:v>12</c:v>
                </c:pt>
                <c:pt idx="933">
                  <c:v>12</c:v>
                </c:pt>
                <c:pt idx="934">
                  <c:v>13</c:v>
                </c:pt>
                <c:pt idx="935">
                  <c:v>13</c:v>
                </c:pt>
                <c:pt idx="936">
                  <c:v>14</c:v>
                </c:pt>
                <c:pt idx="937">
                  <c:v>15</c:v>
                </c:pt>
                <c:pt idx="938">
                  <c:v>17</c:v>
                </c:pt>
                <c:pt idx="939">
                  <c:v>18</c:v>
                </c:pt>
                <c:pt idx="940">
                  <c:v>19</c:v>
                </c:pt>
                <c:pt idx="941">
                  <c:v>20</c:v>
                </c:pt>
                <c:pt idx="942">
                  <c:v>20</c:v>
                </c:pt>
                <c:pt idx="943">
                  <c:v>19</c:v>
                </c:pt>
                <c:pt idx="944">
                  <c:v>18</c:v>
                </c:pt>
                <c:pt idx="945">
                  <c:v>17</c:v>
                </c:pt>
                <c:pt idx="946">
                  <c:v>16</c:v>
                </c:pt>
                <c:pt idx="947">
                  <c:v>15</c:v>
                </c:pt>
                <c:pt idx="948">
                  <c:v>12</c:v>
                </c:pt>
                <c:pt idx="949">
                  <c:v>11</c:v>
                </c:pt>
                <c:pt idx="950">
                  <c:v>9</c:v>
                </c:pt>
                <c:pt idx="951">
                  <c:v>8</c:v>
                </c:pt>
                <c:pt idx="952">
                  <c:v>6</c:v>
                </c:pt>
                <c:pt idx="953">
                  <c:v>5</c:v>
                </c:pt>
                <c:pt idx="954">
                  <c:v>3</c:v>
                </c:pt>
                <c:pt idx="955">
                  <c:v>1</c:v>
                </c:pt>
                <c:pt idx="956">
                  <c:v>0</c:v>
                </c:pt>
                <c:pt idx="957">
                  <c:v>-2</c:v>
                </c:pt>
                <c:pt idx="958">
                  <c:v>-4</c:v>
                </c:pt>
                <c:pt idx="959">
                  <c:v>-5</c:v>
                </c:pt>
                <c:pt idx="960">
                  <c:v>-7</c:v>
                </c:pt>
                <c:pt idx="961">
                  <c:v>-9</c:v>
                </c:pt>
                <c:pt idx="962">
                  <c:v>-10</c:v>
                </c:pt>
                <c:pt idx="963">
                  <c:v>-11</c:v>
                </c:pt>
                <c:pt idx="964">
                  <c:v>-12</c:v>
                </c:pt>
                <c:pt idx="965">
                  <c:v>-13</c:v>
                </c:pt>
                <c:pt idx="966">
                  <c:v>-14</c:v>
                </c:pt>
                <c:pt idx="967">
                  <c:v>-14</c:v>
                </c:pt>
                <c:pt idx="968">
                  <c:v>-14</c:v>
                </c:pt>
                <c:pt idx="969">
                  <c:v>-14</c:v>
                </c:pt>
                <c:pt idx="970">
                  <c:v>-14</c:v>
                </c:pt>
                <c:pt idx="971">
                  <c:v>-14</c:v>
                </c:pt>
                <c:pt idx="972">
                  <c:v>-14</c:v>
                </c:pt>
                <c:pt idx="973">
                  <c:v>-13</c:v>
                </c:pt>
                <c:pt idx="974">
                  <c:v>-13</c:v>
                </c:pt>
                <c:pt idx="975">
                  <c:v>-13</c:v>
                </c:pt>
                <c:pt idx="976">
                  <c:v>-13</c:v>
                </c:pt>
                <c:pt idx="977">
                  <c:v>-12</c:v>
                </c:pt>
                <c:pt idx="978">
                  <c:v>-12</c:v>
                </c:pt>
                <c:pt idx="979">
                  <c:v>-12</c:v>
                </c:pt>
                <c:pt idx="980">
                  <c:v>-12</c:v>
                </c:pt>
                <c:pt idx="981">
                  <c:v>-12</c:v>
                </c:pt>
                <c:pt idx="982">
                  <c:v>-12</c:v>
                </c:pt>
                <c:pt idx="983">
                  <c:v>-11</c:v>
                </c:pt>
                <c:pt idx="984">
                  <c:v>-11</c:v>
                </c:pt>
                <c:pt idx="985">
                  <c:v>-10</c:v>
                </c:pt>
                <c:pt idx="986">
                  <c:v>-10</c:v>
                </c:pt>
                <c:pt idx="987">
                  <c:v>-10</c:v>
                </c:pt>
                <c:pt idx="988">
                  <c:v>-10</c:v>
                </c:pt>
                <c:pt idx="989">
                  <c:v>-10</c:v>
                </c:pt>
                <c:pt idx="990">
                  <c:v>-9</c:v>
                </c:pt>
                <c:pt idx="991">
                  <c:v>-9</c:v>
                </c:pt>
                <c:pt idx="992">
                  <c:v>-8</c:v>
                </c:pt>
                <c:pt idx="993">
                  <c:v>-8</c:v>
                </c:pt>
                <c:pt idx="994">
                  <c:v>-7</c:v>
                </c:pt>
                <c:pt idx="995">
                  <c:v>-7</c:v>
                </c:pt>
                <c:pt idx="996">
                  <c:v>-6</c:v>
                </c:pt>
                <c:pt idx="997">
                  <c:v>-6</c:v>
                </c:pt>
                <c:pt idx="998">
                  <c:v>-5</c:v>
                </c:pt>
                <c:pt idx="999">
                  <c:v>-4</c:v>
                </c:pt>
                <c:pt idx="1000">
                  <c:v>-4</c:v>
                </c:pt>
                <c:pt idx="1001">
                  <c:v>-3</c:v>
                </c:pt>
                <c:pt idx="1002">
                  <c:v>-3</c:v>
                </c:pt>
                <c:pt idx="1003">
                  <c:v>-2</c:v>
                </c:pt>
                <c:pt idx="1004">
                  <c:v>-2</c:v>
                </c:pt>
                <c:pt idx="1005">
                  <c:v>-1</c:v>
                </c:pt>
                <c:pt idx="1006">
                  <c:v>-1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1</c:v>
                </c:pt>
                <c:pt idx="1011">
                  <c:v>1</c:v>
                </c:pt>
                <c:pt idx="1012">
                  <c:v>2</c:v>
                </c:pt>
                <c:pt idx="1013">
                  <c:v>3</c:v>
                </c:pt>
                <c:pt idx="1014">
                  <c:v>3</c:v>
                </c:pt>
                <c:pt idx="1015">
                  <c:v>4</c:v>
                </c:pt>
                <c:pt idx="1016">
                  <c:v>4</c:v>
                </c:pt>
                <c:pt idx="1017">
                  <c:v>5</c:v>
                </c:pt>
                <c:pt idx="1018">
                  <c:v>6</c:v>
                </c:pt>
                <c:pt idx="1019">
                  <c:v>6</c:v>
                </c:pt>
                <c:pt idx="1020">
                  <c:v>7</c:v>
                </c:pt>
                <c:pt idx="1021">
                  <c:v>8</c:v>
                </c:pt>
                <c:pt idx="1022">
                  <c:v>9</c:v>
                </c:pt>
                <c:pt idx="1023">
                  <c:v>9</c:v>
                </c:pt>
                <c:pt idx="1024">
                  <c:v>10</c:v>
                </c:pt>
                <c:pt idx="1025">
                  <c:v>12</c:v>
                </c:pt>
                <c:pt idx="1026">
                  <c:v>13</c:v>
                </c:pt>
                <c:pt idx="1027">
                  <c:v>15</c:v>
                </c:pt>
                <c:pt idx="1028">
                  <c:v>17</c:v>
                </c:pt>
                <c:pt idx="1029">
                  <c:v>19</c:v>
                </c:pt>
                <c:pt idx="1030">
                  <c:v>20</c:v>
                </c:pt>
                <c:pt idx="1031">
                  <c:v>21</c:v>
                </c:pt>
                <c:pt idx="1032">
                  <c:v>22</c:v>
                </c:pt>
                <c:pt idx="1033">
                  <c:v>22</c:v>
                </c:pt>
                <c:pt idx="1034">
                  <c:v>22</c:v>
                </c:pt>
                <c:pt idx="1035">
                  <c:v>22</c:v>
                </c:pt>
                <c:pt idx="1036">
                  <c:v>22</c:v>
                </c:pt>
                <c:pt idx="1037">
                  <c:v>23</c:v>
                </c:pt>
                <c:pt idx="1038">
                  <c:v>23</c:v>
                </c:pt>
                <c:pt idx="1039">
                  <c:v>24</c:v>
                </c:pt>
                <c:pt idx="1040">
                  <c:v>25</c:v>
                </c:pt>
                <c:pt idx="1041">
                  <c:v>25</c:v>
                </c:pt>
                <c:pt idx="1042">
                  <c:v>26</c:v>
                </c:pt>
                <c:pt idx="1043">
                  <c:v>26</c:v>
                </c:pt>
                <c:pt idx="1044">
                  <c:v>27</c:v>
                </c:pt>
                <c:pt idx="1045">
                  <c:v>26</c:v>
                </c:pt>
                <c:pt idx="1046">
                  <c:v>26</c:v>
                </c:pt>
                <c:pt idx="1047">
                  <c:v>25</c:v>
                </c:pt>
                <c:pt idx="1048">
                  <c:v>24</c:v>
                </c:pt>
                <c:pt idx="1049">
                  <c:v>23</c:v>
                </c:pt>
                <c:pt idx="1050">
                  <c:v>22</c:v>
                </c:pt>
                <c:pt idx="1051">
                  <c:v>21</c:v>
                </c:pt>
                <c:pt idx="1052">
                  <c:v>20</c:v>
                </c:pt>
                <c:pt idx="1053">
                  <c:v>19</c:v>
                </c:pt>
                <c:pt idx="1054">
                  <c:v>17</c:v>
                </c:pt>
                <c:pt idx="1055">
                  <c:v>16</c:v>
                </c:pt>
                <c:pt idx="1056">
                  <c:v>14</c:v>
                </c:pt>
                <c:pt idx="1057">
                  <c:v>12</c:v>
                </c:pt>
                <c:pt idx="1058">
                  <c:v>10</c:v>
                </c:pt>
                <c:pt idx="1059">
                  <c:v>8</c:v>
                </c:pt>
                <c:pt idx="1060">
                  <c:v>6</c:v>
                </c:pt>
                <c:pt idx="1061">
                  <c:v>4</c:v>
                </c:pt>
                <c:pt idx="1062">
                  <c:v>2</c:v>
                </c:pt>
                <c:pt idx="1063">
                  <c:v>0</c:v>
                </c:pt>
                <c:pt idx="1064">
                  <c:v>0</c:v>
                </c:pt>
                <c:pt idx="1065">
                  <c:v>-2</c:v>
                </c:pt>
                <c:pt idx="1066">
                  <c:v>-3</c:v>
                </c:pt>
                <c:pt idx="1067">
                  <c:v>-4</c:v>
                </c:pt>
                <c:pt idx="1068">
                  <c:v>-5</c:v>
                </c:pt>
                <c:pt idx="1069">
                  <c:v>-5</c:v>
                </c:pt>
                <c:pt idx="1070">
                  <c:v>-5</c:v>
                </c:pt>
                <c:pt idx="1071">
                  <c:v>-5</c:v>
                </c:pt>
                <c:pt idx="1072">
                  <c:v>-4</c:v>
                </c:pt>
                <c:pt idx="1073">
                  <c:v>-6</c:v>
                </c:pt>
                <c:pt idx="1074">
                  <c:v>-7</c:v>
                </c:pt>
                <c:pt idx="1075">
                  <c:v>-7</c:v>
                </c:pt>
                <c:pt idx="1076">
                  <c:v>-7</c:v>
                </c:pt>
                <c:pt idx="1077">
                  <c:v>-7</c:v>
                </c:pt>
                <c:pt idx="1078">
                  <c:v>-7</c:v>
                </c:pt>
                <c:pt idx="1079">
                  <c:v>-7</c:v>
                </c:pt>
                <c:pt idx="1080">
                  <c:v>-7</c:v>
                </c:pt>
                <c:pt idx="1081">
                  <c:v>-7</c:v>
                </c:pt>
                <c:pt idx="1082">
                  <c:v>-6</c:v>
                </c:pt>
                <c:pt idx="1083">
                  <c:v>-6</c:v>
                </c:pt>
                <c:pt idx="1084">
                  <c:v>-5</c:v>
                </c:pt>
                <c:pt idx="1085">
                  <c:v>-5</c:v>
                </c:pt>
                <c:pt idx="1086">
                  <c:v>-5</c:v>
                </c:pt>
                <c:pt idx="1087">
                  <c:v>-5</c:v>
                </c:pt>
                <c:pt idx="1088">
                  <c:v>-5</c:v>
                </c:pt>
                <c:pt idx="1089">
                  <c:v>-4</c:v>
                </c:pt>
                <c:pt idx="1090">
                  <c:v>-4</c:v>
                </c:pt>
                <c:pt idx="1091">
                  <c:v>-3</c:v>
                </c:pt>
                <c:pt idx="1092">
                  <c:v>-3</c:v>
                </c:pt>
                <c:pt idx="1093">
                  <c:v>-2</c:v>
                </c:pt>
                <c:pt idx="1094">
                  <c:v>-2</c:v>
                </c:pt>
                <c:pt idx="1095">
                  <c:v>-1</c:v>
                </c:pt>
                <c:pt idx="1096">
                  <c:v>-1</c:v>
                </c:pt>
                <c:pt idx="1097">
                  <c:v>-1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1</c:v>
                </c:pt>
                <c:pt idx="1103">
                  <c:v>1</c:v>
                </c:pt>
                <c:pt idx="1104">
                  <c:v>2</c:v>
                </c:pt>
                <c:pt idx="1105">
                  <c:v>2</c:v>
                </c:pt>
                <c:pt idx="1106">
                  <c:v>3</c:v>
                </c:pt>
                <c:pt idx="1107">
                  <c:v>3</c:v>
                </c:pt>
                <c:pt idx="1108">
                  <c:v>4</c:v>
                </c:pt>
                <c:pt idx="1109">
                  <c:v>4</c:v>
                </c:pt>
                <c:pt idx="1110">
                  <c:v>5</c:v>
                </c:pt>
                <c:pt idx="1111">
                  <c:v>5</c:v>
                </c:pt>
                <c:pt idx="1112">
                  <c:v>6</c:v>
                </c:pt>
                <c:pt idx="1113">
                  <c:v>7</c:v>
                </c:pt>
                <c:pt idx="1114">
                  <c:v>7</c:v>
                </c:pt>
                <c:pt idx="1115">
                  <c:v>8</c:v>
                </c:pt>
                <c:pt idx="1116">
                  <c:v>8</c:v>
                </c:pt>
                <c:pt idx="1117">
                  <c:v>9</c:v>
                </c:pt>
                <c:pt idx="1118">
                  <c:v>9</c:v>
                </c:pt>
                <c:pt idx="1119">
                  <c:v>10</c:v>
                </c:pt>
                <c:pt idx="1120">
                  <c:v>10</c:v>
                </c:pt>
                <c:pt idx="1121">
                  <c:v>11</c:v>
                </c:pt>
                <c:pt idx="1122">
                  <c:v>12</c:v>
                </c:pt>
                <c:pt idx="1123">
                  <c:v>12</c:v>
                </c:pt>
                <c:pt idx="1124">
                  <c:v>13</c:v>
                </c:pt>
                <c:pt idx="1125">
                  <c:v>14</c:v>
                </c:pt>
                <c:pt idx="1126">
                  <c:v>15</c:v>
                </c:pt>
                <c:pt idx="1127">
                  <c:v>17</c:v>
                </c:pt>
                <c:pt idx="1128">
                  <c:v>18</c:v>
                </c:pt>
                <c:pt idx="1129">
                  <c:v>20</c:v>
                </c:pt>
                <c:pt idx="1130">
                  <c:v>20</c:v>
                </c:pt>
                <c:pt idx="1131">
                  <c:v>20</c:v>
                </c:pt>
                <c:pt idx="1132">
                  <c:v>20</c:v>
                </c:pt>
                <c:pt idx="1133">
                  <c:v>20</c:v>
                </c:pt>
                <c:pt idx="1134">
                  <c:v>20</c:v>
                </c:pt>
                <c:pt idx="1135">
                  <c:v>19</c:v>
                </c:pt>
                <c:pt idx="1136">
                  <c:v>19</c:v>
                </c:pt>
                <c:pt idx="1137">
                  <c:v>18</c:v>
                </c:pt>
                <c:pt idx="1138">
                  <c:v>19</c:v>
                </c:pt>
                <c:pt idx="1139">
                  <c:v>19</c:v>
                </c:pt>
                <c:pt idx="1140">
                  <c:v>19</c:v>
                </c:pt>
                <c:pt idx="1141">
                  <c:v>20</c:v>
                </c:pt>
                <c:pt idx="1142">
                  <c:v>20</c:v>
                </c:pt>
                <c:pt idx="1143">
                  <c:v>20</c:v>
                </c:pt>
                <c:pt idx="1144">
                  <c:v>21</c:v>
                </c:pt>
                <c:pt idx="1145">
                  <c:v>21</c:v>
                </c:pt>
                <c:pt idx="1146">
                  <c:v>20</c:v>
                </c:pt>
                <c:pt idx="1147">
                  <c:v>20</c:v>
                </c:pt>
                <c:pt idx="1148">
                  <c:v>19</c:v>
                </c:pt>
                <c:pt idx="1149">
                  <c:v>18</c:v>
                </c:pt>
                <c:pt idx="1150">
                  <c:v>16</c:v>
                </c:pt>
                <c:pt idx="1151">
                  <c:v>15</c:v>
                </c:pt>
                <c:pt idx="1152">
                  <c:v>13</c:v>
                </c:pt>
                <c:pt idx="1153">
                  <c:v>10</c:v>
                </c:pt>
                <c:pt idx="1154">
                  <c:v>8</c:v>
                </c:pt>
                <c:pt idx="1155">
                  <c:v>6</c:v>
                </c:pt>
                <c:pt idx="1156">
                  <c:v>3</c:v>
                </c:pt>
                <c:pt idx="1157">
                  <c:v>0</c:v>
                </c:pt>
                <c:pt idx="1158">
                  <c:v>-2</c:v>
                </c:pt>
                <c:pt idx="1159">
                  <c:v>-5</c:v>
                </c:pt>
                <c:pt idx="1160">
                  <c:v>-8</c:v>
                </c:pt>
                <c:pt idx="1161">
                  <c:v>-10</c:v>
                </c:pt>
                <c:pt idx="1162">
                  <c:v>-13</c:v>
                </c:pt>
                <c:pt idx="1163">
                  <c:v>-15</c:v>
                </c:pt>
                <c:pt idx="1164">
                  <c:v>-18</c:v>
                </c:pt>
                <c:pt idx="1165">
                  <c:v>-20</c:v>
                </c:pt>
                <c:pt idx="1166">
                  <c:v>-23</c:v>
                </c:pt>
                <c:pt idx="1167">
                  <c:v>-25</c:v>
                </c:pt>
                <c:pt idx="1168">
                  <c:v>-27</c:v>
                </c:pt>
                <c:pt idx="1169">
                  <c:v>-28</c:v>
                </c:pt>
                <c:pt idx="1170">
                  <c:v>-30</c:v>
                </c:pt>
                <c:pt idx="1171">
                  <c:v>-31</c:v>
                </c:pt>
                <c:pt idx="1172">
                  <c:v>-32</c:v>
                </c:pt>
                <c:pt idx="1173">
                  <c:v>-32</c:v>
                </c:pt>
                <c:pt idx="1174">
                  <c:v>-33</c:v>
                </c:pt>
                <c:pt idx="1175">
                  <c:v>-33</c:v>
                </c:pt>
                <c:pt idx="1176">
                  <c:v>-32</c:v>
                </c:pt>
                <c:pt idx="1177">
                  <c:v>-32</c:v>
                </c:pt>
                <c:pt idx="1178">
                  <c:v>-32</c:v>
                </c:pt>
                <c:pt idx="1179">
                  <c:v>-31</c:v>
                </c:pt>
                <c:pt idx="1180">
                  <c:v>-31</c:v>
                </c:pt>
                <c:pt idx="1181">
                  <c:v>-31</c:v>
                </c:pt>
                <c:pt idx="1182">
                  <c:v>-32</c:v>
                </c:pt>
                <c:pt idx="1183">
                  <c:v>-32</c:v>
                </c:pt>
                <c:pt idx="1184">
                  <c:v>-32</c:v>
                </c:pt>
                <c:pt idx="1185">
                  <c:v>-33</c:v>
                </c:pt>
                <c:pt idx="1186">
                  <c:v>-33</c:v>
                </c:pt>
                <c:pt idx="1187">
                  <c:v>-34</c:v>
                </c:pt>
                <c:pt idx="1188">
                  <c:v>-35</c:v>
                </c:pt>
                <c:pt idx="1189">
                  <c:v>-35</c:v>
                </c:pt>
                <c:pt idx="1190">
                  <c:v>-36</c:v>
                </c:pt>
                <c:pt idx="1191">
                  <c:v>-37</c:v>
                </c:pt>
                <c:pt idx="1192">
                  <c:v>-37</c:v>
                </c:pt>
                <c:pt idx="1193">
                  <c:v>-38</c:v>
                </c:pt>
                <c:pt idx="1194">
                  <c:v>-38</c:v>
                </c:pt>
                <c:pt idx="1195">
                  <c:v>-39</c:v>
                </c:pt>
                <c:pt idx="1196">
                  <c:v>-39</c:v>
                </c:pt>
                <c:pt idx="1197">
                  <c:v>-40</c:v>
                </c:pt>
                <c:pt idx="1198">
                  <c:v>-40</c:v>
                </c:pt>
                <c:pt idx="1199">
                  <c:v>-41</c:v>
                </c:pt>
                <c:pt idx="1200">
                  <c:v>-41</c:v>
                </c:pt>
                <c:pt idx="1201">
                  <c:v>-42</c:v>
                </c:pt>
                <c:pt idx="1202">
                  <c:v>-42</c:v>
                </c:pt>
                <c:pt idx="1203">
                  <c:v>-42</c:v>
                </c:pt>
                <c:pt idx="1204">
                  <c:v>-42</c:v>
                </c:pt>
                <c:pt idx="1205">
                  <c:v>-43</c:v>
                </c:pt>
                <c:pt idx="1206">
                  <c:v>-43</c:v>
                </c:pt>
                <c:pt idx="1207">
                  <c:v>-43</c:v>
                </c:pt>
                <c:pt idx="1208">
                  <c:v>-44</c:v>
                </c:pt>
                <c:pt idx="1209">
                  <c:v>-44</c:v>
                </c:pt>
                <c:pt idx="1210">
                  <c:v>-44</c:v>
                </c:pt>
                <c:pt idx="1211">
                  <c:v>-44</c:v>
                </c:pt>
                <c:pt idx="1212">
                  <c:v>-44</c:v>
                </c:pt>
                <c:pt idx="1213">
                  <c:v>-44</c:v>
                </c:pt>
                <c:pt idx="1214">
                  <c:v>-44</c:v>
                </c:pt>
                <c:pt idx="1215">
                  <c:v>-44</c:v>
                </c:pt>
                <c:pt idx="1216">
                  <c:v>-44</c:v>
                </c:pt>
                <c:pt idx="1217">
                  <c:v>-44</c:v>
                </c:pt>
                <c:pt idx="1218">
                  <c:v>-44</c:v>
                </c:pt>
                <c:pt idx="1219">
                  <c:v>-44</c:v>
                </c:pt>
                <c:pt idx="1220">
                  <c:v>-44</c:v>
                </c:pt>
                <c:pt idx="1221">
                  <c:v>-44</c:v>
                </c:pt>
                <c:pt idx="1222">
                  <c:v>-44</c:v>
                </c:pt>
                <c:pt idx="1223">
                  <c:v>-44</c:v>
                </c:pt>
                <c:pt idx="1224">
                  <c:v>-44</c:v>
                </c:pt>
                <c:pt idx="1225">
                  <c:v>-44</c:v>
                </c:pt>
                <c:pt idx="1226">
                  <c:v>-43</c:v>
                </c:pt>
                <c:pt idx="1227">
                  <c:v>-43</c:v>
                </c:pt>
                <c:pt idx="1228">
                  <c:v>-43</c:v>
                </c:pt>
                <c:pt idx="1229">
                  <c:v>-43</c:v>
                </c:pt>
                <c:pt idx="1230">
                  <c:v>-43</c:v>
                </c:pt>
                <c:pt idx="1231">
                  <c:v>-42</c:v>
                </c:pt>
                <c:pt idx="1232">
                  <c:v>-42</c:v>
                </c:pt>
                <c:pt idx="1233">
                  <c:v>-42</c:v>
                </c:pt>
                <c:pt idx="1234">
                  <c:v>-41</c:v>
                </c:pt>
                <c:pt idx="1235">
                  <c:v>-41</c:v>
                </c:pt>
                <c:pt idx="1236">
                  <c:v>-40</c:v>
                </c:pt>
                <c:pt idx="1237">
                  <c:v>-40</c:v>
                </c:pt>
                <c:pt idx="1238">
                  <c:v>-39</c:v>
                </c:pt>
                <c:pt idx="1239">
                  <c:v>-38</c:v>
                </c:pt>
                <c:pt idx="1240">
                  <c:v>-36</c:v>
                </c:pt>
                <c:pt idx="1241">
                  <c:v>-35</c:v>
                </c:pt>
                <c:pt idx="1242">
                  <c:v>-34</c:v>
                </c:pt>
                <c:pt idx="1243">
                  <c:v>-33</c:v>
                </c:pt>
                <c:pt idx="1244">
                  <c:v>-31</c:v>
                </c:pt>
                <c:pt idx="1245">
                  <c:v>-30</c:v>
                </c:pt>
                <c:pt idx="1246">
                  <c:v>-28</c:v>
                </c:pt>
                <c:pt idx="1247">
                  <c:v>-27</c:v>
                </c:pt>
                <c:pt idx="1248">
                  <c:v>-26</c:v>
                </c:pt>
                <c:pt idx="1249">
                  <c:v>-24</c:v>
                </c:pt>
                <c:pt idx="1250">
                  <c:v>-23</c:v>
                </c:pt>
                <c:pt idx="1251">
                  <c:v>-22</c:v>
                </c:pt>
                <c:pt idx="1252">
                  <c:v>-21</c:v>
                </c:pt>
                <c:pt idx="1253">
                  <c:v>-19</c:v>
                </c:pt>
                <c:pt idx="1254">
                  <c:v>-18</c:v>
                </c:pt>
                <c:pt idx="1255">
                  <c:v>-16</c:v>
                </c:pt>
                <c:pt idx="1256">
                  <c:v>-15</c:v>
                </c:pt>
                <c:pt idx="1257">
                  <c:v>-14</c:v>
                </c:pt>
                <c:pt idx="1258">
                  <c:v>-13</c:v>
                </c:pt>
                <c:pt idx="1259">
                  <c:v>-12</c:v>
                </c:pt>
                <c:pt idx="1260">
                  <c:v>-11</c:v>
                </c:pt>
                <c:pt idx="1261">
                  <c:v>-11</c:v>
                </c:pt>
                <c:pt idx="1262">
                  <c:v>-10</c:v>
                </c:pt>
                <c:pt idx="1263">
                  <c:v>-10</c:v>
                </c:pt>
                <c:pt idx="1264">
                  <c:v>-10</c:v>
                </c:pt>
                <c:pt idx="1265">
                  <c:v>-9</c:v>
                </c:pt>
                <c:pt idx="1266">
                  <c:v>-8</c:v>
                </c:pt>
                <c:pt idx="1267">
                  <c:v>-8</c:v>
                </c:pt>
                <c:pt idx="1268">
                  <c:v>-7</c:v>
                </c:pt>
                <c:pt idx="1269">
                  <c:v>-6</c:v>
                </c:pt>
                <c:pt idx="1270">
                  <c:v>-5</c:v>
                </c:pt>
                <c:pt idx="1271">
                  <c:v>-4</c:v>
                </c:pt>
                <c:pt idx="1272">
                  <c:v>-2</c:v>
                </c:pt>
                <c:pt idx="1273">
                  <c:v>-1</c:v>
                </c:pt>
                <c:pt idx="1274">
                  <c:v>-1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-1</c:v>
                </c:pt>
                <c:pt idx="1282">
                  <c:v>-4</c:v>
                </c:pt>
                <c:pt idx="1283">
                  <c:v>-5</c:v>
                </c:pt>
                <c:pt idx="1284">
                  <c:v>-5</c:v>
                </c:pt>
                <c:pt idx="1285">
                  <c:v>-6</c:v>
                </c:pt>
                <c:pt idx="1286">
                  <c:v>-7</c:v>
                </c:pt>
                <c:pt idx="1287">
                  <c:v>-7</c:v>
                </c:pt>
                <c:pt idx="1288">
                  <c:v>-7</c:v>
                </c:pt>
                <c:pt idx="1289">
                  <c:v>-8</c:v>
                </c:pt>
                <c:pt idx="1290">
                  <c:v>-8</c:v>
                </c:pt>
                <c:pt idx="1291">
                  <c:v>-8</c:v>
                </c:pt>
                <c:pt idx="1292">
                  <c:v>-8</c:v>
                </c:pt>
                <c:pt idx="1293">
                  <c:v>-7</c:v>
                </c:pt>
                <c:pt idx="1294">
                  <c:v>-7</c:v>
                </c:pt>
                <c:pt idx="1295">
                  <c:v>-6</c:v>
                </c:pt>
                <c:pt idx="1296">
                  <c:v>-5</c:v>
                </c:pt>
                <c:pt idx="1297">
                  <c:v>-4</c:v>
                </c:pt>
                <c:pt idx="1298">
                  <c:v>-2</c:v>
                </c:pt>
                <c:pt idx="1299">
                  <c:v>0</c:v>
                </c:pt>
                <c:pt idx="1300">
                  <c:v>2</c:v>
                </c:pt>
                <c:pt idx="1301">
                  <c:v>5</c:v>
                </c:pt>
                <c:pt idx="1302">
                  <c:v>7</c:v>
                </c:pt>
                <c:pt idx="1303">
                  <c:v>8</c:v>
                </c:pt>
                <c:pt idx="1304">
                  <c:v>9</c:v>
                </c:pt>
                <c:pt idx="1305">
                  <c:v>10</c:v>
                </c:pt>
                <c:pt idx="1306">
                  <c:v>11</c:v>
                </c:pt>
                <c:pt idx="1307">
                  <c:v>11</c:v>
                </c:pt>
                <c:pt idx="1308">
                  <c:v>11</c:v>
                </c:pt>
                <c:pt idx="1309">
                  <c:v>12</c:v>
                </c:pt>
                <c:pt idx="1310">
                  <c:v>12</c:v>
                </c:pt>
                <c:pt idx="1311">
                  <c:v>13</c:v>
                </c:pt>
                <c:pt idx="1312">
                  <c:v>13</c:v>
                </c:pt>
                <c:pt idx="1313">
                  <c:v>13</c:v>
                </c:pt>
                <c:pt idx="1314">
                  <c:v>13</c:v>
                </c:pt>
                <c:pt idx="1315">
                  <c:v>13</c:v>
                </c:pt>
                <c:pt idx="1316">
                  <c:v>13</c:v>
                </c:pt>
                <c:pt idx="1317">
                  <c:v>13</c:v>
                </c:pt>
                <c:pt idx="1318">
                  <c:v>13</c:v>
                </c:pt>
                <c:pt idx="1319">
                  <c:v>13</c:v>
                </c:pt>
                <c:pt idx="1320">
                  <c:v>14</c:v>
                </c:pt>
                <c:pt idx="1321">
                  <c:v>14</c:v>
                </c:pt>
                <c:pt idx="1322">
                  <c:v>14</c:v>
                </c:pt>
                <c:pt idx="1323">
                  <c:v>14</c:v>
                </c:pt>
                <c:pt idx="1324">
                  <c:v>15</c:v>
                </c:pt>
                <c:pt idx="1325">
                  <c:v>15</c:v>
                </c:pt>
                <c:pt idx="1326">
                  <c:v>15</c:v>
                </c:pt>
                <c:pt idx="1327">
                  <c:v>15</c:v>
                </c:pt>
                <c:pt idx="1328">
                  <c:v>15</c:v>
                </c:pt>
                <c:pt idx="1329">
                  <c:v>16</c:v>
                </c:pt>
                <c:pt idx="1330">
                  <c:v>16</c:v>
                </c:pt>
                <c:pt idx="1331">
                  <c:v>16</c:v>
                </c:pt>
                <c:pt idx="1332">
                  <c:v>16</c:v>
                </c:pt>
                <c:pt idx="1333">
                  <c:v>16</c:v>
                </c:pt>
                <c:pt idx="1334">
                  <c:v>17</c:v>
                </c:pt>
                <c:pt idx="1335">
                  <c:v>17</c:v>
                </c:pt>
                <c:pt idx="1336">
                  <c:v>17</c:v>
                </c:pt>
                <c:pt idx="1337">
                  <c:v>17</c:v>
                </c:pt>
                <c:pt idx="1338">
                  <c:v>17</c:v>
                </c:pt>
                <c:pt idx="1339">
                  <c:v>17</c:v>
                </c:pt>
                <c:pt idx="1340">
                  <c:v>17</c:v>
                </c:pt>
                <c:pt idx="1341">
                  <c:v>18</c:v>
                </c:pt>
                <c:pt idx="1342">
                  <c:v>18</c:v>
                </c:pt>
                <c:pt idx="1343">
                  <c:v>18</c:v>
                </c:pt>
                <c:pt idx="1344">
                  <c:v>19</c:v>
                </c:pt>
                <c:pt idx="1345">
                  <c:v>19</c:v>
                </c:pt>
                <c:pt idx="1346">
                  <c:v>19</c:v>
                </c:pt>
                <c:pt idx="1347">
                  <c:v>20</c:v>
                </c:pt>
                <c:pt idx="1348">
                  <c:v>21</c:v>
                </c:pt>
                <c:pt idx="1349">
                  <c:v>21</c:v>
                </c:pt>
                <c:pt idx="1350">
                  <c:v>22</c:v>
                </c:pt>
                <c:pt idx="1351">
                  <c:v>23</c:v>
                </c:pt>
                <c:pt idx="1352">
                  <c:v>23</c:v>
                </c:pt>
                <c:pt idx="1353">
                  <c:v>24</c:v>
                </c:pt>
                <c:pt idx="1354">
                  <c:v>25</c:v>
                </c:pt>
                <c:pt idx="1355">
                  <c:v>26</c:v>
                </c:pt>
                <c:pt idx="1356">
                  <c:v>27</c:v>
                </c:pt>
                <c:pt idx="1357">
                  <c:v>27</c:v>
                </c:pt>
                <c:pt idx="1358">
                  <c:v>28</c:v>
                </c:pt>
                <c:pt idx="1359">
                  <c:v>29</c:v>
                </c:pt>
                <c:pt idx="1360">
                  <c:v>30</c:v>
                </c:pt>
                <c:pt idx="1361">
                  <c:v>31</c:v>
                </c:pt>
                <c:pt idx="1362">
                  <c:v>31</c:v>
                </c:pt>
                <c:pt idx="1363">
                  <c:v>32</c:v>
                </c:pt>
                <c:pt idx="1364">
                  <c:v>33</c:v>
                </c:pt>
                <c:pt idx="1365">
                  <c:v>34</c:v>
                </c:pt>
                <c:pt idx="1366">
                  <c:v>34</c:v>
                </c:pt>
                <c:pt idx="1367">
                  <c:v>34</c:v>
                </c:pt>
                <c:pt idx="1368">
                  <c:v>33</c:v>
                </c:pt>
                <c:pt idx="1369">
                  <c:v>32</c:v>
                </c:pt>
                <c:pt idx="1370">
                  <c:v>32</c:v>
                </c:pt>
                <c:pt idx="1371">
                  <c:v>31</c:v>
                </c:pt>
                <c:pt idx="1372">
                  <c:v>30</c:v>
                </c:pt>
                <c:pt idx="1373">
                  <c:v>28</c:v>
                </c:pt>
                <c:pt idx="1374">
                  <c:v>27</c:v>
                </c:pt>
                <c:pt idx="1375">
                  <c:v>26</c:v>
                </c:pt>
                <c:pt idx="1376">
                  <c:v>25</c:v>
                </c:pt>
                <c:pt idx="1377">
                  <c:v>24</c:v>
                </c:pt>
                <c:pt idx="1378">
                  <c:v>23</c:v>
                </c:pt>
                <c:pt idx="1379">
                  <c:v>21</c:v>
                </c:pt>
                <c:pt idx="1380">
                  <c:v>20</c:v>
                </c:pt>
                <c:pt idx="1381">
                  <c:v>19</c:v>
                </c:pt>
                <c:pt idx="1382">
                  <c:v>17</c:v>
                </c:pt>
                <c:pt idx="1383">
                  <c:v>16</c:v>
                </c:pt>
                <c:pt idx="1384">
                  <c:v>15</c:v>
                </c:pt>
                <c:pt idx="1385">
                  <c:v>13</c:v>
                </c:pt>
                <c:pt idx="1386">
                  <c:v>12</c:v>
                </c:pt>
                <c:pt idx="1387">
                  <c:v>11</c:v>
                </c:pt>
                <c:pt idx="1388">
                  <c:v>11</c:v>
                </c:pt>
                <c:pt idx="1389">
                  <c:v>10</c:v>
                </c:pt>
                <c:pt idx="1390">
                  <c:v>9</c:v>
                </c:pt>
                <c:pt idx="1391">
                  <c:v>8</c:v>
                </c:pt>
                <c:pt idx="1392">
                  <c:v>8</c:v>
                </c:pt>
                <c:pt idx="1393">
                  <c:v>8</c:v>
                </c:pt>
                <c:pt idx="1394">
                  <c:v>8</c:v>
                </c:pt>
                <c:pt idx="1395">
                  <c:v>8</c:v>
                </c:pt>
                <c:pt idx="1396">
                  <c:v>8</c:v>
                </c:pt>
                <c:pt idx="1397">
                  <c:v>8</c:v>
                </c:pt>
                <c:pt idx="1398">
                  <c:v>8</c:v>
                </c:pt>
                <c:pt idx="1399">
                  <c:v>8</c:v>
                </c:pt>
                <c:pt idx="1400">
                  <c:v>9</c:v>
                </c:pt>
                <c:pt idx="1401">
                  <c:v>9</c:v>
                </c:pt>
                <c:pt idx="1402">
                  <c:v>10</c:v>
                </c:pt>
                <c:pt idx="1403">
                  <c:v>10</c:v>
                </c:pt>
                <c:pt idx="1404">
                  <c:v>11</c:v>
                </c:pt>
                <c:pt idx="1405">
                  <c:v>11</c:v>
                </c:pt>
                <c:pt idx="1406">
                  <c:v>12</c:v>
                </c:pt>
                <c:pt idx="1407">
                  <c:v>14</c:v>
                </c:pt>
                <c:pt idx="1408">
                  <c:v>15</c:v>
                </c:pt>
                <c:pt idx="1409">
                  <c:v>16</c:v>
                </c:pt>
                <c:pt idx="1410">
                  <c:v>18</c:v>
                </c:pt>
                <c:pt idx="1411">
                  <c:v>17</c:v>
                </c:pt>
                <c:pt idx="1412">
                  <c:v>18</c:v>
                </c:pt>
                <c:pt idx="1413">
                  <c:v>19</c:v>
                </c:pt>
                <c:pt idx="1414">
                  <c:v>19</c:v>
                </c:pt>
                <c:pt idx="1415">
                  <c:v>20</c:v>
                </c:pt>
                <c:pt idx="1416">
                  <c:v>20</c:v>
                </c:pt>
                <c:pt idx="1417">
                  <c:v>21</c:v>
                </c:pt>
                <c:pt idx="1418">
                  <c:v>22</c:v>
                </c:pt>
                <c:pt idx="1419">
                  <c:v>22</c:v>
                </c:pt>
                <c:pt idx="1420">
                  <c:v>22</c:v>
                </c:pt>
                <c:pt idx="1421">
                  <c:v>22</c:v>
                </c:pt>
                <c:pt idx="1422">
                  <c:v>23</c:v>
                </c:pt>
                <c:pt idx="1423">
                  <c:v>23</c:v>
                </c:pt>
                <c:pt idx="1424">
                  <c:v>23</c:v>
                </c:pt>
                <c:pt idx="1425">
                  <c:v>23</c:v>
                </c:pt>
                <c:pt idx="1426">
                  <c:v>22</c:v>
                </c:pt>
                <c:pt idx="1427">
                  <c:v>22</c:v>
                </c:pt>
                <c:pt idx="1428">
                  <c:v>22</c:v>
                </c:pt>
                <c:pt idx="1429">
                  <c:v>22</c:v>
                </c:pt>
                <c:pt idx="1430">
                  <c:v>22</c:v>
                </c:pt>
                <c:pt idx="1431">
                  <c:v>21</c:v>
                </c:pt>
                <c:pt idx="1432">
                  <c:v>21</c:v>
                </c:pt>
                <c:pt idx="1433">
                  <c:v>21</c:v>
                </c:pt>
                <c:pt idx="1434">
                  <c:v>21</c:v>
                </c:pt>
                <c:pt idx="1435">
                  <c:v>21</c:v>
                </c:pt>
                <c:pt idx="1436">
                  <c:v>21</c:v>
                </c:pt>
                <c:pt idx="1437">
                  <c:v>21</c:v>
                </c:pt>
                <c:pt idx="1438">
                  <c:v>21</c:v>
                </c:pt>
                <c:pt idx="1439">
                  <c:v>21</c:v>
                </c:pt>
                <c:pt idx="1440">
                  <c:v>21</c:v>
                </c:pt>
                <c:pt idx="1441">
                  <c:v>21</c:v>
                </c:pt>
                <c:pt idx="1442">
                  <c:v>21</c:v>
                </c:pt>
                <c:pt idx="1443">
                  <c:v>21</c:v>
                </c:pt>
                <c:pt idx="1444">
                  <c:v>21</c:v>
                </c:pt>
                <c:pt idx="1445">
                  <c:v>21</c:v>
                </c:pt>
                <c:pt idx="1446">
                  <c:v>21</c:v>
                </c:pt>
                <c:pt idx="1447">
                  <c:v>21</c:v>
                </c:pt>
                <c:pt idx="1448">
                  <c:v>21</c:v>
                </c:pt>
                <c:pt idx="1449">
                  <c:v>21</c:v>
                </c:pt>
                <c:pt idx="1450">
                  <c:v>21</c:v>
                </c:pt>
                <c:pt idx="1451">
                  <c:v>21</c:v>
                </c:pt>
                <c:pt idx="1452">
                  <c:v>21</c:v>
                </c:pt>
                <c:pt idx="1453">
                  <c:v>21</c:v>
                </c:pt>
                <c:pt idx="1454">
                  <c:v>21</c:v>
                </c:pt>
                <c:pt idx="1455">
                  <c:v>21</c:v>
                </c:pt>
                <c:pt idx="1456">
                  <c:v>21</c:v>
                </c:pt>
                <c:pt idx="1457">
                  <c:v>22</c:v>
                </c:pt>
                <c:pt idx="1458">
                  <c:v>22</c:v>
                </c:pt>
                <c:pt idx="1459">
                  <c:v>22</c:v>
                </c:pt>
                <c:pt idx="1460">
                  <c:v>22</c:v>
                </c:pt>
                <c:pt idx="1461">
                  <c:v>22</c:v>
                </c:pt>
                <c:pt idx="1462">
                  <c:v>22</c:v>
                </c:pt>
                <c:pt idx="1463">
                  <c:v>23</c:v>
                </c:pt>
                <c:pt idx="1464">
                  <c:v>23</c:v>
                </c:pt>
                <c:pt idx="1465">
                  <c:v>23</c:v>
                </c:pt>
                <c:pt idx="1466">
                  <c:v>23</c:v>
                </c:pt>
                <c:pt idx="1467">
                  <c:v>23</c:v>
                </c:pt>
                <c:pt idx="1468">
                  <c:v>23</c:v>
                </c:pt>
                <c:pt idx="1469">
                  <c:v>23</c:v>
                </c:pt>
                <c:pt idx="1470">
                  <c:v>24</c:v>
                </c:pt>
                <c:pt idx="1471">
                  <c:v>24</c:v>
                </c:pt>
                <c:pt idx="1472">
                  <c:v>24</c:v>
                </c:pt>
                <c:pt idx="1473">
                  <c:v>24</c:v>
                </c:pt>
                <c:pt idx="1474">
                  <c:v>24</c:v>
                </c:pt>
                <c:pt idx="1475">
                  <c:v>24</c:v>
                </c:pt>
                <c:pt idx="1476">
                  <c:v>24</c:v>
                </c:pt>
                <c:pt idx="1477">
                  <c:v>24</c:v>
                </c:pt>
                <c:pt idx="1478">
                  <c:v>24</c:v>
                </c:pt>
                <c:pt idx="1479">
                  <c:v>25</c:v>
                </c:pt>
                <c:pt idx="1480">
                  <c:v>25</c:v>
                </c:pt>
                <c:pt idx="1481">
                  <c:v>25</c:v>
                </c:pt>
                <c:pt idx="1482">
                  <c:v>24</c:v>
                </c:pt>
                <c:pt idx="1483">
                  <c:v>24</c:v>
                </c:pt>
                <c:pt idx="1484">
                  <c:v>24</c:v>
                </c:pt>
                <c:pt idx="1485">
                  <c:v>24</c:v>
                </c:pt>
                <c:pt idx="1486">
                  <c:v>24</c:v>
                </c:pt>
                <c:pt idx="1487">
                  <c:v>24</c:v>
                </c:pt>
                <c:pt idx="1488">
                  <c:v>24</c:v>
                </c:pt>
                <c:pt idx="1489">
                  <c:v>24</c:v>
                </c:pt>
                <c:pt idx="1490">
                  <c:v>24</c:v>
                </c:pt>
                <c:pt idx="1491">
                  <c:v>24</c:v>
                </c:pt>
                <c:pt idx="1492">
                  <c:v>24</c:v>
                </c:pt>
                <c:pt idx="1493">
                  <c:v>23</c:v>
                </c:pt>
                <c:pt idx="1494">
                  <c:v>23</c:v>
                </c:pt>
                <c:pt idx="1495">
                  <c:v>23</c:v>
                </c:pt>
                <c:pt idx="1496">
                  <c:v>23</c:v>
                </c:pt>
                <c:pt idx="1497">
                  <c:v>23</c:v>
                </c:pt>
                <c:pt idx="1498">
                  <c:v>23</c:v>
                </c:pt>
                <c:pt idx="1499">
                  <c:v>23</c:v>
                </c:pt>
                <c:pt idx="1500">
                  <c:v>23</c:v>
                </c:pt>
                <c:pt idx="1501">
                  <c:v>23</c:v>
                </c:pt>
                <c:pt idx="1502">
                  <c:v>23</c:v>
                </c:pt>
                <c:pt idx="1503">
                  <c:v>23</c:v>
                </c:pt>
                <c:pt idx="1504">
                  <c:v>23</c:v>
                </c:pt>
                <c:pt idx="1505">
                  <c:v>23</c:v>
                </c:pt>
                <c:pt idx="1506">
                  <c:v>23</c:v>
                </c:pt>
                <c:pt idx="1507">
                  <c:v>23</c:v>
                </c:pt>
                <c:pt idx="1508">
                  <c:v>23</c:v>
                </c:pt>
                <c:pt idx="1509">
                  <c:v>23</c:v>
                </c:pt>
                <c:pt idx="1510">
                  <c:v>23</c:v>
                </c:pt>
                <c:pt idx="1511">
                  <c:v>23</c:v>
                </c:pt>
                <c:pt idx="1512">
                  <c:v>23</c:v>
                </c:pt>
                <c:pt idx="1513">
                  <c:v>23</c:v>
                </c:pt>
                <c:pt idx="1514">
                  <c:v>24</c:v>
                </c:pt>
                <c:pt idx="1515">
                  <c:v>24</c:v>
                </c:pt>
                <c:pt idx="1516">
                  <c:v>24</c:v>
                </c:pt>
                <c:pt idx="1517">
                  <c:v>24</c:v>
                </c:pt>
                <c:pt idx="1518">
                  <c:v>24</c:v>
                </c:pt>
                <c:pt idx="1519">
                  <c:v>24</c:v>
                </c:pt>
                <c:pt idx="1520">
                  <c:v>24</c:v>
                </c:pt>
                <c:pt idx="1521">
                  <c:v>24</c:v>
                </c:pt>
                <c:pt idx="1522">
                  <c:v>24</c:v>
                </c:pt>
                <c:pt idx="1523">
                  <c:v>24</c:v>
                </c:pt>
                <c:pt idx="1524">
                  <c:v>24</c:v>
                </c:pt>
                <c:pt idx="1525">
                  <c:v>24</c:v>
                </c:pt>
                <c:pt idx="1526">
                  <c:v>24</c:v>
                </c:pt>
                <c:pt idx="1527">
                  <c:v>24</c:v>
                </c:pt>
                <c:pt idx="1528">
                  <c:v>24</c:v>
                </c:pt>
                <c:pt idx="1529">
                  <c:v>25</c:v>
                </c:pt>
                <c:pt idx="1530">
                  <c:v>24</c:v>
                </c:pt>
                <c:pt idx="1531">
                  <c:v>24</c:v>
                </c:pt>
                <c:pt idx="1532">
                  <c:v>24</c:v>
                </c:pt>
                <c:pt idx="1533">
                  <c:v>24</c:v>
                </c:pt>
                <c:pt idx="1534">
                  <c:v>24</c:v>
                </c:pt>
                <c:pt idx="1535">
                  <c:v>24</c:v>
                </c:pt>
                <c:pt idx="1536">
                  <c:v>24</c:v>
                </c:pt>
                <c:pt idx="1537">
                  <c:v>24</c:v>
                </c:pt>
                <c:pt idx="1538">
                  <c:v>24</c:v>
                </c:pt>
                <c:pt idx="1539">
                  <c:v>24</c:v>
                </c:pt>
                <c:pt idx="1540">
                  <c:v>24</c:v>
                </c:pt>
                <c:pt idx="1541">
                  <c:v>24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802-4140-9A04-4A6F787CE2F0}"/>
            </c:ext>
          </c:extLst>
        </c:ser>
        <c:ser>
          <c:idx val="2"/>
          <c:order val="2"/>
          <c:tx>
            <c:v>Yaw</c:v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val>
            <c:numRef>
              <c:f>'Right Euler Test Board'!$R$1:$R$1542</c:f>
              <c:numCache>
                <c:formatCode>General</c:formatCode>
                <c:ptCount val="1542"/>
                <c:pt idx="0">
                  <c:v>-1</c:v>
                </c:pt>
                <c:pt idx="1">
                  <c:v>-2</c:v>
                </c:pt>
                <c:pt idx="2">
                  <c:v>-2</c:v>
                </c:pt>
                <c:pt idx="3">
                  <c:v>-2</c:v>
                </c:pt>
                <c:pt idx="4">
                  <c:v>-2</c:v>
                </c:pt>
                <c:pt idx="5">
                  <c:v>-2</c:v>
                </c:pt>
                <c:pt idx="6">
                  <c:v>-2</c:v>
                </c:pt>
                <c:pt idx="7">
                  <c:v>-2</c:v>
                </c:pt>
                <c:pt idx="8">
                  <c:v>-2</c:v>
                </c:pt>
                <c:pt idx="9">
                  <c:v>-2</c:v>
                </c:pt>
                <c:pt idx="10">
                  <c:v>-2</c:v>
                </c:pt>
                <c:pt idx="11">
                  <c:v>-2</c:v>
                </c:pt>
                <c:pt idx="12">
                  <c:v>-2</c:v>
                </c:pt>
                <c:pt idx="13">
                  <c:v>-2</c:v>
                </c:pt>
                <c:pt idx="14">
                  <c:v>-2</c:v>
                </c:pt>
                <c:pt idx="15">
                  <c:v>-2</c:v>
                </c:pt>
                <c:pt idx="16">
                  <c:v>-1</c:v>
                </c:pt>
                <c:pt idx="17">
                  <c:v>-1</c:v>
                </c:pt>
                <c:pt idx="18">
                  <c:v>-1</c:v>
                </c:pt>
                <c:pt idx="19">
                  <c:v>-1</c:v>
                </c:pt>
                <c:pt idx="20">
                  <c:v>-1</c:v>
                </c:pt>
                <c:pt idx="21">
                  <c:v>-2</c:v>
                </c:pt>
                <c:pt idx="22">
                  <c:v>-2</c:v>
                </c:pt>
                <c:pt idx="23">
                  <c:v>-2</c:v>
                </c:pt>
                <c:pt idx="24">
                  <c:v>-1</c:v>
                </c:pt>
                <c:pt idx="25">
                  <c:v>-2</c:v>
                </c:pt>
                <c:pt idx="26">
                  <c:v>-2</c:v>
                </c:pt>
                <c:pt idx="27">
                  <c:v>-2</c:v>
                </c:pt>
                <c:pt idx="28">
                  <c:v>-2</c:v>
                </c:pt>
                <c:pt idx="29">
                  <c:v>-1</c:v>
                </c:pt>
                <c:pt idx="30">
                  <c:v>-1</c:v>
                </c:pt>
                <c:pt idx="31">
                  <c:v>-1</c:v>
                </c:pt>
                <c:pt idx="32">
                  <c:v>-1</c:v>
                </c:pt>
                <c:pt idx="33">
                  <c:v>-1</c:v>
                </c:pt>
                <c:pt idx="34">
                  <c:v>-1</c:v>
                </c:pt>
                <c:pt idx="35">
                  <c:v>-1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-1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-1</c:v>
                </c:pt>
                <c:pt idx="60">
                  <c:v>-1</c:v>
                </c:pt>
                <c:pt idx="61">
                  <c:v>-1</c:v>
                </c:pt>
                <c:pt idx="62">
                  <c:v>-1</c:v>
                </c:pt>
                <c:pt idx="63">
                  <c:v>-1</c:v>
                </c:pt>
                <c:pt idx="64">
                  <c:v>-1</c:v>
                </c:pt>
                <c:pt idx="65">
                  <c:v>-1</c:v>
                </c:pt>
                <c:pt idx="66">
                  <c:v>-1</c:v>
                </c:pt>
                <c:pt idx="67">
                  <c:v>-1</c:v>
                </c:pt>
                <c:pt idx="68">
                  <c:v>-1</c:v>
                </c:pt>
                <c:pt idx="69">
                  <c:v>-1</c:v>
                </c:pt>
                <c:pt idx="70">
                  <c:v>-1</c:v>
                </c:pt>
                <c:pt idx="71">
                  <c:v>-1</c:v>
                </c:pt>
                <c:pt idx="72">
                  <c:v>-1</c:v>
                </c:pt>
                <c:pt idx="73">
                  <c:v>-1</c:v>
                </c:pt>
                <c:pt idx="74">
                  <c:v>-1</c:v>
                </c:pt>
                <c:pt idx="75">
                  <c:v>-1</c:v>
                </c:pt>
                <c:pt idx="76">
                  <c:v>-1</c:v>
                </c:pt>
                <c:pt idx="77">
                  <c:v>-1</c:v>
                </c:pt>
                <c:pt idx="78">
                  <c:v>-1</c:v>
                </c:pt>
                <c:pt idx="79">
                  <c:v>-1</c:v>
                </c:pt>
                <c:pt idx="80">
                  <c:v>-1</c:v>
                </c:pt>
                <c:pt idx="81">
                  <c:v>-2</c:v>
                </c:pt>
                <c:pt idx="82">
                  <c:v>-2</c:v>
                </c:pt>
                <c:pt idx="83">
                  <c:v>-2</c:v>
                </c:pt>
                <c:pt idx="84">
                  <c:v>-2</c:v>
                </c:pt>
                <c:pt idx="85">
                  <c:v>-2</c:v>
                </c:pt>
                <c:pt idx="86">
                  <c:v>-1</c:v>
                </c:pt>
                <c:pt idx="87">
                  <c:v>-1</c:v>
                </c:pt>
                <c:pt idx="88">
                  <c:v>-1</c:v>
                </c:pt>
                <c:pt idx="89">
                  <c:v>-3</c:v>
                </c:pt>
                <c:pt idx="90">
                  <c:v>-3</c:v>
                </c:pt>
                <c:pt idx="91">
                  <c:v>-3</c:v>
                </c:pt>
                <c:pt idx="92">
                  <c:v>-3</c:v>
                </c:pt>
                <c:pt idx="93">
                  <c:v>-4</c:v>
                </c:pt>
                <c:pt idx="94">
                  <c:v>-3</c:v>
                </c:pt>
                <c:pt idx="95">
                  <c:v>-3</c:v>
                </c:pt>
                <c:pt idx="96">
                  <c:v>-3</c:v>
                </c:pt>
                <c:pt idx="97">
                  <c:v>-3</c:v>
                </c:pt>
                <c:pt idx="98">
                  <c:v>-4</c:v>
                </c:pt>
                <c:pt idx="99">
                  <c:v>-4</c:v>
                </c:pt>
                <c:pt idx="100">
                  <c:v>-4</c:v>
                </c:pt>
                <c:pt idx="101">
                  <c:v>-4</c:v>
                </c:pt>
                <c:pt idx="102">
                  <c:v>-4</c:v>
                </c:pt>
                <c:pt idx="103">
                  <c:v>-4</c:v>
                </c:pt>
                <c:pt idx="104">
                  <c:v>-4</c:v>
                </c:pt>
                <c:pt idx="105">
                  <c:v>-3</c:v>
                </c:pt>
                <c:pt idx="106">
                  <c:v>-3</c:v>
                </c:pt>
                <c:pt idx="107">
                  <c:v>-3</c:v>
                </c:pt>
                <c:pt idx="108">
                  <c:v>-3</c:v>
                </c:pt>
                <c:pt idx="109">
                  <c:v>-3</c:v>
                </c:pt>
                <c:pt idx="110">
                  <c:v>-2</c:v>
                </c:pt>
                <c:pt idx="111">
                  <c:v>-2</c:v>
                </c:pt>
                <c:pt idx="112">
                  <c:v>-2</c:v>
                </c:pt>
                <c:pt idx="113">
                  <c:v>-2</c:v>
                </c:pt>
                <c:pt idx="114">
                  <c:v>-2</c:v>
                </c:pt>
                <c:pt idx="115">
                  <c:v>-2</c:v>
                </c:pt>
                <c:pt idx="116">
                  <c:v>-2</c:v>
                </c:pt>
                <c:pt idx="117">
                  <c:v>-2</c:v>
                </c:pt>
                <c:pt idx="118">
                  <c:v>-1</c:v>
                </c:pt>
                <c:pt idx="119">
                  <c:v>-1</c:v>
                </c:pt>
                <c:pt idx="120">
                  <c:v>-1</c:v>
                </c:pt>
                <c:pt idx="121">
                  <c:v>-2</c:v>
                </c:pt>
                <c:pt idx="122">
                  <c:v>-2</c:v>
                </c:pt>
                <c:pt idx="123">
                  <c:v>-2</c:v>
                </c:pt>
                <c:pt idx="124">
                  <c:v>-2</c:v>
                </c:pt>
                <c:pt idx="125">
                  <c:v>-3</c:v>
                </c:pt>
                <c:pt idx="126">
                  <c:v>-3</c:v>
                </c:pt>
                <c:pt idx="127">
                  <c:v>-3</c:v>
                </c:pt>
                <c:pt idx="128">
                  <c:v>-3</c:v>
                </c:pt>
                <c:pt idx="129">
                  <c:v>-4</c:v>
                </c:pt>
                <c:pt idx="130">
                  <c:v>-4</c:v>
                </c:pt>
                <c:pt idx="131">
                  <c:v>-4</c:v>
                </c:pt>
                <c:pt idx="132">
                  <c:v>-4</c:v>
                </c:pt>
                <c:pt idx="133">
                  <c:v>-5</c:v>
                </c:pt>
                <c:pt idx="134">
                  <c:v>-5</c:v>
                </c:pt>
                <c:pt idx="135">
                  <c:v>-5</c:v>
                </c:pt>
                <c:pt idx="136">
                  <c:v>-5</c:v>
                </c:pt>
                <c:pt idx="137">
                  <c:v>-6</c:v>
                </c:pt>
                <c:pt idx="138">
                  <c:v>-6</c:v>
                </c:pt>
                <c:pt idx="139">
                  <c:v>-6</c:v>
                </c:pt>
                <c:pt idx="140">
                  <c:v>-6</c:v>
                </c:pt>
                <c:pt idx="141">
                  <c:v>-7</c:v>
                </c:pt>
                <c:pt idx="142">
                  <c:v>-7</c:v>
                </c:pt>
                <c:pt idx="143">
                  <c:v>-7</c:v>
                </c:pt>
                <c:pt idx="144">
                  <c:v>-7</c:v>
                </c:pt>
                <c:pt idx="145">
                  <c:v>-7</c:v>
                </c:pt>
                <c:pt idx="146">
                  <c:v>-7</c:v>
                </c:pt>
                <c:pt idx="147">
                  <c:v>-8</c:v>
                </c:pt>
                <c:pt idx="148">
                  <c:v>-8</c:v>
                </c:pt>
                <c:pt idx="149">
                  <c:v>-8</c:v>
                </c:pt>
                <c:pt idx="150">
                  <c:v>-8</c:v>
                </c:pt>
                <c:pt idx="151">
                  <c:v>-8</c:v>
                </c:pt>
                <c:pt idx="152">
                  <c:v>-8</c:v>
                </c:pt>
                <c:pt idx="153">
                  <c:v>-8</c:v>
                </c:pt>
                <c:pt idx="154">
                  <c:v>-9</c:v>
                </c:pt>
                <c:pt idx="155">
                  <c:v>-9</c:v>
                </c:pt>
                <c:pt idx="156">
                  <c:v>-9</c:v>
                </c:pt>
                <c:pt idx="157">
                  <c:v>-10</c:v>
                </c:pt>
                <c:pt idx="158">
                  <c:v>-10</c:v>
                </c:pt>
                <c:pt idx="159">
                  <c:v>-10</c:v>
                </c:pt>
                <c:pt idx="160">
                  <c:v>-10</c:v>
                </c:pt>
                <c:pt idx="161">
                  <c:v>-11</c:v>
                </c:pt>
                <c:pt idx="162">
                  <c:v>-11</c:v>
                </c:pt>
                <c:pt idx="163">
                  <c:v>-11</c:v>
                </c:pt>
                <c:pt idx="164">
                  <c:v>-12</c:v>
                </c:pt>
                <c:pt idx="165">
                  <c:v>-12</c:v>
                </c:pt>
                <c:pt idx="166">
                  <c:v>-12</c:v>
                </c:pt>
                <c:pt idx="167">
                  <c:v>-11</c:v>
                </c:pt>
                <c:pt idx="168">
                  <c:v>-11</c:v>
                </c:pt>
                <c:pt idx="169">
                  <c:v>-11</c:v>
                </c:pt>
                <c:pt idx="170">
                  <c:v>-11</c:v>
                </c:pt>
                <c:pt idx="171">
                  <c:v>-11</c:v>
                </c:pt>
                <c:pt idx="172">
                  <c:v>-11</c:v>
                </c:pt>
                <c:pt idx="173">
                  <c:v>-11</c:v>
                </c:pt>
                <c:pt idx="174">
                  <c:v>-11</c:v>
                </c:pt>
                <c:pt idx="175">
                  <c:v>-10</c:v>
                </c:pt>
                <c:pt idx="176">
                  <c:v>-10</c:v>
                </c:pt>
                <c:pt idx="177">
                  <c:v>-9</c:v>
                </c:pt>
                <c:pt idx="178">
                  <c:v>-9</c:v>
                </c:pt>
                <c:pt idx="179">
                  <c:v>-9</c:v>
                </c:pt>
                <c:pt idx="180">
                  <c:v>-9</c:v>
                </c:pt>
                <c:pt idx="181">
                  <c:v>-10</c:v>
                </c:pt>
                <c:pt idx="182">
                  <c:v>-12</c:v>
                </c:pt>
                <c:pt idx="183">
                  <c:v>-13</c:v>
                </c:pt>
                <c:pt idx="184">
                  <c:v>-15</c:v>
                </c:pt>
                <c:pt idx="185">
                  <c:v>-16</c:v>
                </c:pt>
                <c:pt idx="186">
                  <c:v>-18</c:v>
                </c:pt>
                <c:pt idx="187">
                  <c:v>-20</c:v>
                </c:pt>
                <c:pt idx="188">
                  <c:v>-21</c:v>
                </c:pt>
                <c:pt idx="189">
                  <c:v>-22</c:v>
                </c:pt>
                <c:pt idx="190">
                  <c:v>-23</c:v>
                </c:pt>
                <c:pt idx="191">
                  <c:v>-24</c:v>
                </c:pt>
                <c:pt idx="192">
                  <c:v>-23</c:v>
                </c:pt>
                <c:pt idx="193">
                  <c:v>-21</c:v>
                </c:pt>
                <c:pt idx="194">
                  <c:v>-20</c:v>
                </c:pt>
                <c:pt idx="195">
                  <c:v>-19</c:v>
                </c:pt>
                <c:pt idx="196">
                  <c:v>-19</c:v>
                </c:pt>
                <c:pt idx="197">
                  <c:v>-19</c:v>
                </c:pt>
                <c:pt idx="198">
                  <c:v>-19</c:v>
                </c:pt>
                <c:pt idx="199">
                  <c:v>-19</c:v>
                </c:pt>
                <c:pt idx="200">
                  <c:v>-19</c:v>
                </c:pt>
                <c:pt idx="201">
                  <c:v>-18</c:v>
                </c:pt>
                <c:pt idx="202">
                  <c:v>-17</c:v>
                </c:pt>
                <c:pt idx="203">
                  <c:v>-17</c:v>
                </c:pt>
                <c:pt idx="204">
                  <c:v>-16</c:v>
                </c:pt>
                <c:pt idx="205">
                  <c:v>-16</c:v>
                </c:pt>
                <c:pt idx="206">
                  <c:v>-15</c:v>
                </c:pt>
                <c:pt idx="207">
                  <c:v>-14</c:v>
                </c:pt>
                <c:pt idx="208">
                  <c:v>-14</c:v>
                </c:pt>
                <c:pt idx="209">
                  <c:v>-13</c:v>
                </c:pt>
                <c:pt idx="210">
                  <c:v>-12</c:v>
                </c:pt>
                <c:pt idx="211">
                  <c:v>-11</c:v>
                </c:pt>
                <c:pt idx="212">
                  <c:v>-10</c:v>
                </c:pt>
                <c:pt idx="213">
                  <c:v>-10</c:v>
                </c:pt>
                <c:pt idx="214">
                  <c:v>-9</c:v>
                </c:pt>
                <c:pt idx="215">
                  <c:v>-8</c:v>
                </c:pt>
                <c:pt idx="216">
                  <c:v>-8</c:v>
                </c:pt>
                <c:pt idx="217">
                  <c:v>-7</c:v>
                </c:pt>
                <c:pt idx="218">
                  <c:v>-7</c:v>
                </c:pt>
                <c:pt idx="219">
                  <c:v>-6</c:v>
                </c:pt>
                <c:pt idx="220">
                  <c:v>-6</c:v>
                </c:pt>
                <c:pt idx="221">
                  <c:v>-6</c:v>
                </c:pt>
                <c:pt idx="222">
                  <c:v>-5</c:v>
                </c:pt>
                <c:pt idx="223">
                  <c:v>-5</c:v>
                </c:pt>
                <c:pt idx="224">
                  <c:v>-5</c:v>
                </c:pt>
                <c:pt idx="225">
                  <c:v>-5</c:v>
                </c:pt>
                <c:pt idx="226">
                  <c:v>-5</c:v>
                </c:pt>
                <c:pt idx="227">
                  <c:v>-6</c:v>
                </c:pt>
                <c:pt idx="228">
                  <c:v>-6</c:v>
                </c:pt>
                <c:pt idx="229">
                  <c:v>-6</c:v>
                </c:pt>
                <c:pt idx="230">
                  <c:v>-6</c:v>
                </c:pt>
                <c:pt idx="231">
                  <c:v>-6</c:v>
                </c:pt>
                <c:pt idx="232">
                  <c:v>-4</c:v>
                </c:pt>
                <c:pt idx="233">
                  <c:v>-4</c:v>
                </c:pt>
                <c:pt idx="234">
                  <c:v>-4</c:v>
                </c:pt>
                <c:pt idx="235">
                  <c:v>-3</c:v>
                </c:pt>
                <c:pt idx="236">
                  <c:v>-3</c:v>
                </c:pt>
                <c:pt idx="237">
                  <c:v>-2</c:v>
                </c:pt>
                <c:pt idx="238">
                  <c:v>-2</c:v>
                </c:pt>
                <c:pt idx="239">
                  <c:v>-1</c:v>
                </c:pt>
                <c:pt idx="240">
                  <c:v>-1</c:v>
                </c:pt>
                <c:pt idx="241">
                  <c:v>-1</c:v>
                </c:pt>
                <c:pt idx="242">
                  <c:v>-2</c:v>
                </c:pt>
                <c:pt idx="243">
                  <c:v>-2</c:v>
                </c:pt>
                <c:pt idx="244">
                  <c:v>-3</c:v>
                </c:pt>
                <c:pt idx="245">
                  <c:v>-2</c:v>
                </c:pt>
                <c:pt idx="246">
                  <c:v>-2</c:v>
                </c:pt>
                <c:pt idx="247">
                  <c:v>-2</c:v>
                </c:pt>
                <c:pt idx="248">
                  <c:v>-2</c:v>
                </c:pt>
                <c:pt idx="249">
                  <c:v>-2</c:v>
                </c:pt>
                <c:pt idx="250">
                  <c:v>-3</c:v>
                </c:pt>
                <c:pt idx="251">
                  <c:v>-3</c:v>
                </c:pt>
                <c:pt idx="252">
                  <c:v>-4</c:v>
                </c:pt>
                <c:pt idx="253">
                  <c:v>-4</c:v>
                </c:pt>
                <c:pt idx="254">
                  <c:v>-4</c:v>
                </c:pt>
                <c:pt idx="255">
                  <c:v>-5</c:v>
                </c:pt>
                <c:pt idx="256">
                  <c:v>-5</c:v>
                </c:pt>
                <c:pt idx="257">
                  <c:v>-6</c:v>
                </c:pt>
                <c:pt idx="258">
                  <c:v>-6</c:v>
                </c:pt>
                <c:pt idx="259">
                  <c:v>-6</c:v>
                </c:pt>
                <c:pt idx="260">
                  <c:v>-6</c:v>
                </c:pt>
                <c:pt idx="261">
                  <c:v>-7</c:v>
                </c:pt>
                <c:pt idx="262">
                  <c:v>-7</c:v>
                </c:pt>
                <c:pt idx="263">
                  <c:v>-7</c:v>
                </c:pt>
                <c:pt idx="264">
                  <c:v>-8</c:v>
                </c:pt>
                <c:pt idx="265">
                  <c:v>-8</c:v>
                </c:pt>
                <c:pt idx="266">
                  <c:v>-8</c:v>
                </c:pt>
                <c:pt idx="267">
                  <c:v>-9</c:v>
                </c:pt>
                <c:pt idx="268">
                  <c:v>-9</c:v>
                </c:pt>
                <c:pt idx="269">
                  <c:v>-9</c:v>
                </c:pt>
                <c:pt idx="270">
                  <c:v>-10</c:v>
                </c:pt>
                <c:pt idx="271">
                  <c:v>-10</c:v>
                </c:pt>
                <c:pt idx="272">
                  <c:v>-10</c:v>
                </c:pt>
                <c:pt idx="273">
                  <c:v>-11</c:v>
                </c:pt>
                <c:pt idx="274">
                  <c:v>-11</c:v>
                </c:pt>
                <c:pt idx="275">
                  <c:v>-11</c:v>
                </c:pt>
                <c:pt idx="276">
                  <c:v>-11</c:v>
                </c:pt>
                <c:pt idx="277">
                  <c:v>-12</c:v>
                </c:pt>
                <c:pt idx="278">
                  <c:v>-12</c:v>
                </c:pt>
                <c:pt idx="279">
                  <c:v>-12</c:v>
                </c:pt>
                <c:pt idx="280">
                  <c:v>-12</c:v>
                </c:pt>
                <c:pt idx="281">
                  <c:v>-12</c:v>
                </c:pt>
                <c:pt idx="282">
                  <c:v>-13</c:v>
                </c:pt>
                <c:pt idx="283">
                  <c:v>-13</c:v>
                </c:pt>
                <c:pt idx="284">
                  <c:v>-13</c:v>
                </c:pt>
                <c:pt idx="285">
                  <c:v>-13</c:v>
                </c:pt>
                <c:pt idx="286">
                  <c:v>-13</c:v>
                </c:pt>
                <c:pt idx="287">
                  <c:v>-14</c:v>
                </c:pt>
                <c:pt idx="288">
                  <c:v>-14</c:v>
                </c:pt>
                <c:pt idx="289">
                  <c:v>-14</c:v>
                </c:pt>
                <c:pt idx="290">
                  <c:v>-15</c:v>
                </c:pt>
                <c:pt idx="291">
                  <c:v>-15</c:v>
                </c:pt>
                <c:pt idx="292">
                  <c:v>-16</c:v>
                </c:pt>
                <c:pt idx="293">
                  <c:v>-16</c:v>
                </c:pt>
                <c:pt idx="294">
                  <c:v>-17</c:v>
                </c:pt>
                <c:pt idx="295">
                  <c:v>-17</c:v>
                </c:pt>
                <c:pt idx="296">
                  <c:v>-17</c:v>
                </c:pt>
                <c:pt idx="297">
                  <c:v>-16</c:v>
                </c:pt>
                <c:pt idx="298">
                  <c:v>-15</c:v>
                </c:pt>
                <c:pt idx="299">
                  <c:v>-15</c:v>
                </c:pt>
                <c:pt idx="300">
                  <c:v>-15</c:v>
                </c:pt>
                <c:pt idx="301">
                  <c:v>-15</c:v>
                </c:pt>
                <c:pt idx="302">
                  <c:v>-17</c:v>
                </c:pt>
                <c:pt idx="303">
                  <c:v>-20</c:v>
                </c:pt>
                <c:pt idx="304">
                  <c:v>-22</c:v>
                </c:pt>
                <c:pt idx="305">
                  <c:v>-25</c:v>
                </c:pt>
                <c:pt idx="306">
                  <c:v>-27</c:v>
                </c:pt>
                <c:pt idx="307">
                  <c:v>-29</c:v>
                </c:pt>
                <c:pt idx="308">
                  <c:v>-30</c:v>
                </c:pt>
                <c:pt idx="309">
                  <c:v>-31</c:v>
                </c:pt>
                <c:pt idx="310">
                  <c:v>-31</c:v>
                </c:pt>
                <c:pt idx="311">
                  <c:v>-31</c:v>
                </c:pt>
                <c:pt idx="312">
                  <c:v>-31</c:v>
                </c:pt>
                <c:pt idx="313">
                  <c:v>-31</c:v>
                </c:pt>
                <c:pt idx="314">
                  <c:v>-31</c:v>
                </c:pt>
                <c:pt idx="315">
                  <c:v>-30</c:v>
                </c:pt>
                <c:pt idx="316">
                  <c:v>-29</c:v>
                </c:pt>
                <c:pt idx="317">
                  <c:v>-29</c:v>
                </c:pt>
                <c:pt idx="318">
                  <c:v>-28</c:v>
                </c:pt>
                <c:pt idx="319">
                  <c:v>-27</c:v>
                </c:pt>
                <c:pt idx="320">
                  <c:v>-26</c:v>
                </c:pt>
                <c:pt idx="321">
                  <c:v>-25</c:v>
                </c:pt>
                <c:pt idx="322">
                  <c:v>-25</c:v>
                </c:pt>
                <c:pt idx="323">
                  <c:v>-24</c:v>
                </c:pt>
                <c:pt idx="324">
                  <c:v>-23</c:v>
                </c:pt>
                <c:pt idx="325">
                  <c:v>-22</c:v>
                </c:pt>
                <c:pt idx="326">
                  <c:v>-21</c:v>
                </c:pt>
                <c:pt idx="327">
                  <c:v>-20</c:v>
                </c:pt>
                <c:pt idx="328">
                  <c:v>-19</c:v>
                </c:pt>
                <c:pt idx="329">
                  <c:v>-19</c:v>
                </c:pt>
                <c:pt idx="330">
                  <c:v>-18</c:v>
                </c:pt>
                <c:pt idx="331">
                  <c:v>-17</c:v>
                </c:pt>
                <c:pt idx="332">
                  <c:v>-16</c:v>
                </c:pt>
                <c:pt idx="333">
                  <c:v>-15</c:v>
                </c:pt>
                <c:pt idx="334">
                  <c:v>-14</c:v>
                </c:pt>
                <c:pt idx="335">
                  <c:v>-14</c:v>
                </c:pt>
                <c:pt idx="336">
                  <c:v>-13</c:v>
                </c:pt>
                <c:pt idx="337">
                  <c:v>-13</c:v>
                </c:pt>
                <c:pt idx="338">
                  <c:v>-12</c:v>
                </c:pt>
                <c:pt idx="339">
                  <c:v>-12</c:v>
                </c:pt>
                <c:pt idx="340">
                  <c:v>-12</c:v>
                </c:pt>
                <c:pt idx="341">
                  <c:v>-12</c:v>
                </c:pt>
                <c:pt idx="342">
                  <c:v>-12</c:v>
                </c:pt>
                <c:pt idx="343">
                  <c:v>-11</c:v>
                </c:pt>
                <c:pt idx="344">
                  <c:v>-11</c:v>
                </c:pt>
                <c:pt idx="345">
                  <c:v>-11</c:v>
                </c:pt>
                <c:pt idx="346">
                  <c:v>-11</c:v>
                </c:pt>
                <c:pt idx="347">
                  <c:v>-10</c:v>
                </c:pt>
                <c:pt idx="348">
                  <c:v>-9</c:v>
                </c:pt>
                <c:pt idx="349">
                  <c:v>-8</c:v>
                </c:pt>
                <c:pt idx="350">
                  <c:v>-7</c:v>
                </c:pt>
                <c:pt idx="351">
                  <c:v>-7</c:v>
                </c:pt>
                <c:pt idx="352">
                  <c:v>-6</c:v>
                </c:pt>
                <c:pt idx="353">
                  <c:v>-6</c:v>
                </c:pt>
                <c:pt idx="354">
                  <c:v>-7</c:v>
                </c:pt>
                <c:pt idx="355">
                  <c:v>-7</c:v>
                </c:pt>
                <c:pt idx="356">
                  <c:v>-6</c:v>
                </c:pt>
                <c:pt idx="357">
                  <c:v>-5</c:v>
                </c:pt>
                <c:pt idx="358">
                  <c:v>-5</c:v>
                </c:pt>
                <c:pt idx="359">
                  <c:v>-5</c:v>
                </c:pt>
                <c:pt idx="360">
                  <c:v>-5</c:v>
                </c:pt>
                <c:pt idx="361">
                  <c:v>-6</c:v>
                </c:pt>
                <c:pt idx="362">
                  <c:v>-6</c:v>
                </c:pt>
                <c:pt idx="363">
                  <c:v>-6</c:v>
                </c:pt>
                <c:pt idx="364">
                  <c:v>-5</c:v>
                </c:pt>
                <c:pt idx="365">
                  <c:v>-5</c:v>
                </c:pt>
                <c:pt idx="366">
                  <c:v>-5</c:v>
                </c:pt>
                <c:pt idx="367">
                  <c:v>-6</c:v>
                </c:pt>
                <c:pt idx="368">
                  <c:v>-6</c:v>
                </c:pt>
                <c:pt idx="369">
                  <c:v>-6</c:v>
                </c:pt>
                <c:pt idx="370">
                  <c:v>-7</c:v>
                </c:pt>
                <c:pt idx="371">
                  <c:v>-7</c:v>
                </c:pt>
                <c:pt idx="372">
                  <c:v>-7</c:v>
                </c:pt>
                <c:pt idx="373">
                  <c:v>-7</c:v>
                </c:pt>
                <c:pt idx="374">
                  <c:v>-7</c:v>
                </c:pt>
                <c:pt idx="375">
                  <c:v>-8</c:v>
                </c:pt>
                <c:pt idx="376">
                  <c:v>-8</c:v>
                </c:pt>
                <c:pt idx="377">
                  <c:v>-8</c:v>
                </c:pt>
                <c:pt idx="378">
                  <c:v>-9</c:v>
                </c:pt>
                <c:pt idx="379">
                  <c:v>-9</c:v>
                </c:pt>
                <c:pt idx="380">
                  <c:v>-10</c:v>
                </c:pt>
                <c:pt idx="381">
                  <c:v>-10</c:v>
                </c:pt>
                <c:pt idx="382">
                  <c:v>-10</c:v>
                </c:pt>
                <c:pt idx="383">
                  <c:v>-10</c:v>
                </c:pt>
                <c:pt idx="384">
                  <c:v>-11</c:v>
                </c:pt>
                <c:pt idx="385">
                  <c:v>-11</c:v>
                </c:pt>
                <c:pt idx="386">
                  <c:v>-11</c:v>
                </c:pt>
                <c:pt idx="387">
                  <c:v>-11</c:v>
                </c:pt>
                <c:pt idx="388">
                  <c:v>-12</c:v>
                </c:pt>
                <c:pt idx="389">
                  <c:v>-12</c:v>
                </c:pt>
                <c:pt idx="390">
                  <c:v>-12</c:v>
                </c:pt>
                <c:pt idx="391">
                  <c:v>-13</c:v>
                </c:pt>
                <c:pt idx="392">
                  <c:v>-13</c:v>
                </c:pt>
                <c:pt idx="393">
                  <c:v>-14</c:v>
                </c:pt>
                <c:pt idx="394">
                  <c:v>-14</c:v>
                </c:pt>
                <c:pt idx="395">
                  <c:v>-14</c:v>
                </c:pt>
                <c:pt idx="396">
                  <c:v>-15</c:v>
                </c:pt>
                <c:pt idx="397">
                  <c:v>-15</c:v>
                </c:pt>
                <c:pt idx="398">
                  <c:v>-15</c:v>
                </c:pt>
                <c:pt idx="399">
                  <c:v>-16</c:v>
                </c:pt>
                <c:pt idx="400">
                  <c:v>-16</c:v>
                </c:pt>
                <c:pt idx="401">
                  <c:v>-16</c:v>
                </c:pt>
                <c:pt idx="402">
                  <c:v>-17</c:v>
                </c:pt>
                <c:pt idx="403">
                  <c:v>-17</c:v>
                </c:pt>
                <c:pt idx="404">
                  <c:v>-18</c:v>
                </c:pt>
                <c:pt idx="405">
                  <c:v>-18</c:v>
                </c:pt>
                <c:pt idx="406">
                  <c:v>-19</c:v>
                </c:pt>
                <c:pt idx="407">
                  <c:v>-19</c:v>
                </c:pt>
                <c:pt idx="408">
                  <c:v>-20</c:v>
                </c:pt>
                <c:pt idx="409">
                  <c:v>-20</c:v>
                </c:pt>
                <c:pt idx="410">
                  <c:v>-20</c:v>
                </c:pt>
                <c:pt idx="411">
                  <c:v>-20</c:v>
                </c:pt>
                <c:pt idx="412">
                  <c:v>-20</c:v>
                </c:pt>
                <c:pt idx="413">
                  <c:v>-20</c:v>
                </c:pt>
                <c:pt idx="414">
                  <c:v>-20</c:v>
                </c:pt>
                <c:pt idx="415">
                  <c:v>-21</c:v>
                </c:pt>
                <c:pt idx="416">
                  <c:v>-21</c:v>
                </c:pt>
                <c:pt idx="417">
                  <c:v>-22</c:v>
                </c:pt>
                <c:pt idx="418">
                  <c:v>-23</c:v>
                </c:pt>
                <c:pt idx="419">
                  <c:v>-24</c:v>
                </c:pt>
                <c:pt idx="420">
                  <c:v>-24</c:v>
                </c:pt>
                <c:pt idx="421">
                  <c:v>-24</c:v>
                </c:pt>
                <c:pt idx="422">
                  <c:v>-25</c:v>
                </c:pt>
                <c:pt idx="423">
                  <c:v>-25</c:v>
                </c:pt>
                <c:pt idx="424">
                  <c:v>-25</c:v>
                </c:pt>
                <c:pt idx="425">
                  <c:v>-26</c:v>
                </c:pt>
                <c:pt idx="426">
                  <c:v>-26</c:v>
                </c:pt>
                <c:pt idx="427">
                  <c:v>-27</c:v>
                </c:pt>
                <c:pt idx="428">
                  <c:v>-27</c:v>
                </c:pt>
                <c:pt idx="429">
                  <c:v>-27</c:v>
                </c:pt>
                <c:pt idx="430">
                  <c:v>-27</c:v>
                </c:pt>
                <c:pt idx="431">
                  <c:v>-27</c:v>
                </c:pt>
                <c:pt idx="432">
                  <c:v>-27</c:v>
                </c:pt>
                <c:pt idx="433">
                  <c:v>-26</c:v>
                </c:pt>
                <c:pt idx="434">
                  <c:v>-25</c:v>
                </c:pt>
                <c:pt idx="435">
                  <c:v>-25</c:v>
                </c:pt>
                <c:pt idx="436">
                  <c:v>-24</c:v>
                </c:pt>
                <c:pt idx="437">
                  <c:v>-23</c:v>
                </c:pt>
                <c:pt idx="438">
                  <c:v>-22</c:v>
                </c:pt>
                <c:pt idx="439">
                  <c:v>-21</c:v>
                </c:pt>
                <c:pt idx="440">
                  <c:v>-20</c:v>
                </c:pt>
                <c:pt idx="441">
                  <c:v>-19</c:v>
                </c:pt>
                <c:pt idx="442">
                  <c:v>-19</c:v>
                </c:pt>
                <c:pt idx="443">
                  <c:v>-18</c:v>
                </c:pt>
                <c:pt idx="444">
                  <c:v>-17</c:v>
                </c:pt>
                <c:pt idx="445">
                  <c:v>-16</c:v>
                </c:pt>
                <c:pt idx="446">
                  <c:v>-16</c:v>
                </c:pt>
                <c:pt idx="447">
                  <c:v>-15</c:v>
                </c:pt>
                <c:pt idx="448">
                  <c:v>-14</c:v>
                </c:pt>
                <c:pt idx="449">
                  <c:v>-13</c:v>
                </c:pt>
                <c:pt idx="450">
                  <c:v>-13</c:v>
                </c:pt>
                <c:pt idx="451">
                  <c:v>-12</c:v>
                </c:pt>
                <c:pt idx="452">
                  <c:v>-12</c:v>
                </c:pt>
                <c:pt idx="453">
                  <c:v>-11</c:v>
                </c:pt>
                <c:pt idx="454">
                  <c:v>-11</c:v>
                </c:pt>
                <c:pt idx="455">
                  <c:v>-11</c:v>
                </c:pt>
                <c:pt idx="456">
                  <c:v>-11</c:v>
                </c:pt>
                <c:pt idx="457">
                  <c:v>-10</c:v>
                </c:pt>
                <c:pt idx="458">
                  <c:v>-10</c:v>
                </c:pt>
                <c:pt idx="459">
                  <c:v>-10</c:v>
                </c:pt>
                <c:pt idx="460">
                  <c:v>-10</c:v>
                </c:pt>
                <c:pt idx="461">
                  <c:v>-9</c:v>
                </c:pt>
                <c:pt idx="462">
                  <c:v>-9</c:v>
                </c:pt>
                <c:pt idx="463">
                  <c:v>-9</c:v>
                </c:pt>
                <c:pt idx="464">
                  <c:v>-8</c:v>
                </c:pt>
                <c:pt idx="465">
                  <c:v>-8</c:v>
                </c:pt>
                <c:pt idx="466">
                  <c:v>-6</c:v>
                </c:pt>
                <c:pt idx="467">
                  <c:v>-4</c:v>
                </c:pt>
                <c:pt idx="468">
                  <c:v>-4</c:v>
                </c:pt>
                <c:pt idx="469">
                  <c:v>-3</c:v>
                </c:pt>
                <c:pt idx="470">
                  <c:v>-2</c:v>
                </c:pt>
                <c:pt idx="471">
                  <c:v>-3</c:v>
                </c:pt>
                <c:pt idx="472">
                  <c:v>-3</c:v>
                </c:pt>
                <c:pt idx="473">
                  <c:v>-3</c:v>
                </c:pt>
                <c:pt idx="474">
                  <c:v>-3</c:v>
                </c:pt>
                <c:pt idx="475">
                  <c:v>-3</c:v>
                </c:pt>
                <c:pt idx="476">
                  <c:v>-3</c:v>
                </c:pt>
                <c:pt idx="477">
                  <c:v>-3</c:v>
                </c:pt>
                <c:pt idx="478">
                  <c:v>-3</c:v>
                </c:pt>
                <c:pt idx="479">
                  <c:v>-4</c:v>
                </c:pt>
                <c:pt idx="480">
                  <c:v>-4</c:v>
                </c:pt>
                <c:pt idx="481">
                  <c:v>-3</c:v>
                </c:pt>
                <c:pt idx="482">
                  <c:v>-3</c:v>
                </c:pt>
                <c:pt idx="483">
                  <c:v>-3</c:v>
                </c:pt>
                <c:pt idx="484">
                  <c:v>-3</c:v>
                </c:pt>
                <c:pt idx="485">
                  <c:v>-4</c:v>
                </c:pt>
                <c:pt idx="486">
                  <c:v>-4</c:v>
                </c:pt>
                <c:pt idx="487">
                  <c:v>-5</c:v>
                </c:pt>
                <c:pt idx="488">
                  <c:v>-5</c:v>
                </c:pt>
                <c:pt idx="489">
                  <c:v>-5</c:v>
                </c:pt>
                <c:pt idx="490">
                  <c:v>-5</c:v>
                </c:pt>
                <c:pt idx="491">
                  <c:v>-5</c:v>
                </c:pt>
                <c:pt idx="492">
                  <c:v>-6</c:v>
                </c:pt>
                <c:pt idx="493">
                  <c:v>-6</c:v>
                </c:pt>
                <c:pt idx="494">
                  <c:v>-6</c:v>
                </c:pt>
                <c:pt idx="495">
                  <c:v>-7</c:v>
                </c:pt>
                <c:pt idx="496">
                  <c:v>-7</c:v>
                </c:pt>
                <c:pt idx="497">
                  <c:v>-7</c:v>
                </c:pt>
                <c:pt idx="498">
                  <c:v>-8</c:v>
                </c:pt>
                <c:pt idx="499">
                  <c:v>-8</c:v>
                </c:pt>
                <c:pt idx="500">
                  <c:v>-8</c:v>
                </c:pt>
                <c:pt idx="501">
                  <c:v>-8</c:v>
                </c:pt>
                <c:pt idx="502">
                  <c:v>-8</c:v>
                </c:pt>
                <c:pt idx="503">
                  <c:v>-9</c:v>
                </c:pt>
                <c:pt idx="504">
                  <c:v>-9</c:v>
                </c:pt>
                <c:pt idx="505">
                  <c:v>-9</c:v>
                </c:pt>
                <c:pt idx="506">
                  <c:v>-9</c:v>
                </c:pt>
                <c:pt idx="507">
                  <c:v>-10</c:v>
                </c:pt>
                <c:pt idx="508">
                  <c:v>-10</c:v>
                </c:pt>
                <c:pt idx="509">
                  <c:v>-10</c:v>
                </c:pt>
                <c:pt idx="510">
                  <c:v>-10</c:v>
                </c:pt>
                <c:pt idx="511">
                  <c:v>-11</c:v>
                </c:pt>
                <c:pt idx="512">
                  <c:v>-11</c:v>
                </c:pt>
                <c:pt idx="513">
                  <c:v>-11</c:v>
                </c:pt>
                <c:pt idx="514">
                  <c:v>-12</c:v>
                </c:pt>
                <c:pt idx="515">
                  <c:v>-12</c:v>
                </c:pt>
                <c:pt idx="516">
                  <c:v>-12</c:v>
                </c:pt>
                <c:pt idx="517">
                  <c:v>-13</c:v>
                </c:pt>
                <c:pt idx="518">
                  <c:v>-13</c:v>
                </c:pt>
                <c:pt idx="519">
                  <c:v>-13</c:v>
                </c:pt>
                <c:pt idx="520">
                  <c:v>-13</c:v>
                </c:pt>
                <c:pt idx="521">
                  <c:v>-13</c:v>
                </c:pt>
                <c:pt idx="522">
                  <c:v>-13</c:v>
                </c:pt>
                <c:pt idx="523">
                  <c:v>-13</c:v>
                </c:pt>
                <c:pt idx="524">
                  <c:v>-14</c:v>
                </c:pt>
                <c:pt idx="525">
                  <c:v>-14</c:v>
                </c:pt>
                <c:pt idx="526">
                  <c:v>-14</c:v>
                </c:pt>
                <c:pt idx="527">
                  <c:v>-14</c:v>
                </c:pt>
                <c:pt idx="528">
                  <c:v>-14</c:v>
                </c:pt>
                <c:pt idx="529">
                  <c:v>-15</c:v>
                </c:pt>
                <c:pt idx="530">
                  <c:v>-16</c:v>
                </c:pt>
                <c:pt idx="531">
                  <c:v>-16</c:v>
                </c:pt>
                <c:pt idx="532">
                  <c:v>-17</c:v>
                </c:pt>
                <c:pt idx="533">
                  <c:v>-17</c:v>
                </c:pt>
                <c:pt idx="534">
                  <c:v>-17</c:v>
                </c:pt>
                <c:pt idx="535">
                  <c:v>-17</c:v>
                </c:pt>
                <c:pt idx="536">
                  <c:v>-17</c:v>
                </c:pt>
                <c:pt idx="537">
                  <c:v>-18</c:v>
                </c:pt>
                <c:pt idx="538">
                  <c:v>-19</c:v>
                </c:pt>
                <c:pt idx="539">
                  <c:v>-20</c:v>
                </c:pt>
                <c:pt idx="540">
                  <c:v>-21</c:v>
                </c:pt>
                <c:pt idx="541">
                  <c:v>-22</c:v>
                </c:pt>
                <c:pt idx="542">
                  <c:v>-24</c:v>
                </c:pt>
                <c:pt idx="543">
                  <c:v>-25</c:v>
                </c:pt>
                <c:pt idx="544">
                  <c:v>-26</c:v>
                </c:pt>
                <c:pt idx="545">
                  <c:v>-27</c:v>
                </c:pt>
                <c:pt idx="546">
                  <c:v>-28</c:v>
                </c:pt>
                <c:pt idx="547">
                  <c:v>-29</c:v>
                </c:pt>
                <c:pt idx="548">
                  <c:v>-29</c:v>
                </c:pt>
                <c:pt idx="549">
                  <c:v>-30</c:v>
                </c:pt>
                <c:pt idx="550">
                  <c:v>-29</c:v>
                </c:pt>
                <c:pt idx="551">
                  <c:v>-29</c:v>
                </c:pt>
                <c:pt idx="552">
                  <c:v>-29</c:v>
                </c:pt>
                <c:pt idx="553">
                  <c:v>-28</c:v>
                </c:pt>
                <c:pt idx="554">
                  <c:v>-28</c:v>
                </c:pt>
                <c:pt idx="555">
                  <c:v>-27</c:v>
                </c:pt>
                <c:pt idx="556">
                  <c:v>-26</c:v>
                </c:pt>
                <c:pt idx="557">
                  <c:v>-26</c:v>
                </c:pt>
                <c:pt idx="558">
                  <c:v>-25</c:v>
                </c:pt>
                <c:pt idx="559">
                  <c:v>-24</c:v>
                </c:pt>
                <c:pt idx="560">
                  <c:v>-23</c:v>
                </c:pt>
                <c:pt idx="561">
                  <c:v>-22</c:v>
                </c:pt>
                <c:pt idx="562">
                  <c:v>-21</c:v>
                </c:pt>
                <c:pt idx="563">
                  <c:v>-20</c:v>
                </c:pt>
                <c:pt idx="564">
                  <c:v>-19</c:v>
                </c:pt>
                <c:pt idx="565">
                  <c:v>-18</c:v>
                </c:pt>
                <c:pt idx="566">
                  <c:v>-17</c:v>
                </c:pt>
                <c:pt idx="567">
                  <c:v>-16</c:v>
                </c:pt>
                <c:pt idx="568">
                  <c:v>-15</c:v>
                </c:pt>
                <c:pt idx="569">
                  <c:v>-14</c:v>
                </c:pt>
                <c:pt idx="570">
                  <c:v>-13</c:v>
                </c:pt>
                <c:pt idx="571">
                  <c:v>-12</c:v>
                </c:pt>
                <c:pt idx="572">
                  <c:v>-11</c:v>
                </c:pt>
                <c:pt idx="573">
                  <c:v>-10</c:v>
                </c:pt>
                <c:pt idx="574">
                  <c:v>-8</c:v>
                </c:pt>
                <c:pt idx="575">
                  <c:v>-7</c:v>
                </c:pt>
                <c:pt idx="576">
                  <c:v>-6</c:v>
                </c:pt>
                <c:pt idx="577">
                  <c:v>-5</c:v>
                </c:pt>
                <c:pt idx="578">
                  <c:v>-4</c:v>
                </c:pt>
                <c:pt idx="579">
                  <c:v>-3</c:v>
                </c:pt>
                <c:pt idx="580">
                  <c:v>-2</c:v>
                </c:pt>
                <c:pt idx="581">
                  <c:v>-1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1</c:v>
                </c:pt>
                <c:pt idx="586">
                  <c:v>2</c:v>
                </c:pt>
                <c:pt idx="587">
                  <c:v>3</c:v>
                </c:pt>
                <c:pt idx="588">
                  <c:v>3</c:v>
                </c:pt>
                <c:pt idx="589">
                  <c:v>4</c:v>
                </c:pt>
                <c:pt idx="590">
                  <c:v>5</c:v>
                </c:pt>
                <c:pt idx="591">
                  <c:v>6</c:v>
                </c:pt>
                <c:pt idx="592">
                  <c:v>7</c:v>
                </c:pt>
                <c:pt idx="593">
                  <c:v>8</c:v>
                </c:pt>
                <c:pt idx="594">
                  <c:v>9</c:v>
                </c:pt>
                <c:pt idx="595">
                  <c:v>10</c:v>
                </c:pt>
                <c:pt idx="596">
                  <c:v>10</c:v>
                </c:pt>
                <c:pt idx="597">
                  <c:v>10</c:v>
                </c:pt>
                <c:pt idx="598">
                  <c:v>10</c:v>
                </c:pt>
                <c:pt idx="599">
                  <c:v>9</c:v>
                </c:pt>
                <c:pt idx="600">
                  <c:v>9</c:v>
                </c:pt>
                <c:pt idx="601">
                  <c:v>10</c:v>
                </c:pt>
                <c:pt idx="602">
                  <c:v>10</c:v>
                </c:pt>
                <c:pt idx="603">
                  <c:v>9</c:v>
                </c:pt>
                <c:pt idx="604">
                  <c:v>9</c:v>
                </c:pt>
                <c:pt idx="605">
                  <c:v>8</c:v>
                </c:pt>
                <c:pt idx="606">
                  <c:v>8</c:v>
                </c:pt>
                <c:pt idx="607">
                  <c:v>9</c:v>
                </c:pt>
                <c:pt idx="608">
                  <c:v>9</c:v>
                </c:pt>
                <c:pt idx="609">
                  <c:v>9</c:v>
                </c:pt>
                <c:pt idx="610">
                  <c:v>10</c:v>
                </c:pt>
                <c:pt idx="611">
                  <c:v>10</c:v>
                </c:pt>
                <c:pt idx="612">
                  <c:v>9</c:v>
                </c:pt>
                <c:pt idx="613">
                  <c:v>9</c:v>
                </c:pt>
                <c:pt idx="614">
                  <c:v>9</c:v>
                </c:pt>
                <c:pt idx="615">
                  <c:v>9</c:v>
                </c:pt>
                <c:pt idx="616">
                  <c:v>9</c:v>
                </c:pt>
                <c:pt idx="617">
                  <c:v>9</c:v>
                </c:pt>
                <c:pt idx="618">
                  <c:v>9</c:v>
                </c:pt>
                <c:pt idx="619">
                  <c:v>9</c:v>
                </c:pt>
                <c:pt idx="620">
                  <c:v>9</c:v>
                </c:pt>
                <c:pt idx="621">
                  <c:v>9</c:v>
                </c:pt>
                <c:pt idx="622">
                  <c:v>9</c:v>
                </c:pt>
                <c:pt idx="623">
                  <c:v>9</c:v>
                </c:pt>
                <c:pt idx="624">
                  <c:v>9</c:v>
                </c:pt>
                <c:pt idx="625">
                  <c:v>9</c:v>
                </c:pt>
                <c:pt idx="626">
                  <c:v>9</c:v>
                </c:pt>
                <c:pt idx="627">
                  <c:v>9</c:v>
                </c:pt>
                <c:pt idx="628">
                  <c:v>9</c:v>
                </c:pt>
                <c:pt idx="629">
                  <c:v>10</c:v>
                </c:pt>
                <c:pt idx="630">
                  <c:v>10</c:v>
                </c:pt>
                <c:pt idx="631">
                  <c:v>10</c:v>
                </c:pt>
                <c:pt idx="632">
                  <c:v>10</c:v>
                </c:pt>
                <c:pt idx="633">
                  <c:v>10</c:v>
                </c:pt>
                <c:pt idx="634">
                  <c:v>11</c:v>
                </c:pt>
                <c:pt idx="635">
                  <c:v>11</c:v>
                </c:pt>
                <c:pt idx="636">
                  <c:v>11</c:v>
                </c:pt>
                <c:pt idx="637">
                  <c:v>11</c:v>
                </c:pt>
                <c:pt idx="638">
                  <c:v>11</c:v>
                </c:pt>
                <c:pt idx="639">
                  <c:v>12</c:v>
                </c:pt>
                <c:pt idx="640">
                  <c:v>12</c:v>
                </c:pt>
                <c:pt idx="641">
                  <c:v>12</c:v>
                </c:pt>
                <c:pt idx="642">
                  <c:v>12</c:v>
                </c:pt>
                <c:pt idx="643">
                  <c:v>12</c:v>
                </c:pt>
                <c:pt idx="644">
                  <c:v>12</c:v>
                </c:pt>
                <c:pt idx="645">
                  <c:v>12</c:v>
                </c:pt>
                <c:pt idx="646">
                  <c:v>12</c:v>
                </c:pt>
                <c:pt idx="647">
                  <c:v>13</c:v>
                </c:pt>
                <c:pt idx="648">
                  <c:v>13</c:v>
                </c:pt>
                <c:pt idx="649">
                  <c:v>13</c:v>
                </c:pt>
                <c:pt idx="650">
                  <c:v>13</c:v>
                </c:pt>
                <c:pt idx="651">
                  <c:v>13</c:v>
                </c:pt>
                <c:pt idx="652">
                  <c:v>13</c:v>
                </c:pt>
                <c:pt idx="653">
                  <c:v>13</c:v>
                </c:pt>
                <c:pt idx="654">
                  <c:v>13</c:v>
                </c:pt>
                <c:pt idx="655">
                  <c:v>13</c:v>
                </c:pt>
                <c:pt idx="656">
                  <c:v>13</c:v>
                </c:pt>
                <c:pt idx="657">
                  <c:v>14</c:v>
                </c:pt>
                <c:pt idx="658">
                  <c:v>14</c:v>
                </c:pt>
                <c:pt idx="659">
                  <c:v>15</c:v>
                </c:pt>
                <c:pt idx="660">
                  <c:v>15</c:v>
                </c:pt>
                <c:pt idx="661">
                  <c:v>15</c:v>
                </c:pt>
                <c:pt idx="662">
                  <c:v>15</c:v>
                </c:pt>
                <c:pt idx="663">
                  <c:v>15</c:v>
                </c:pt>
                <c:pt idx="664">
                  <c:v>15</c:v>
                </c:pt>
                <c:pt idx="665">
                  <c:v>16</c:v>
                </c:pt>
                <c:pt idx="666">
                  <c:v>16</c:v>
                </c:pt>
                <c:pt idx="667">
                  <c:v>16</c:v>
                </c:pt>
                <c:pt idx="668">
                  <c:v>16</c:v>
                </c:pt>
                <c:pt idx="669">
                  <c:v>16</c:v>
                </c:pt>
                <c:pt idx="670">
                  <c:v>16</c:v>
                </c:pt>
                <c:pt idx="671">
                  <c:v>16</c:v>
                </c:pt>
                <c:pt idx="672">
                  <c:v>16</c:v>
                </c:pt>
                <c:pt idx="673">
                  <c:v>16</c:v>
                </c:pt>
                <c:pt idx="674">
                  <c:v>16</c:v>
                </c:pt>
                <c:pt idx="675">
                  <c:v>16</c:v>
                </c:pt>
                <c:pt idx="676">
                  <c:v>16</c:v>
                </c:pt>
                <c:pt idx="677">
                  <c:v>16</c:v>
                </c:pt>
                <c:pt idx="678">
                  <c:v>16</c:v>
                </c:pt>
                <c:pt idx="679">
                  <c:v>16</c:v>
                </c:pt>
                <c:pt idx="680">
                  <c:v>16</c:v>
                </c:pt>
                <c:pt idx="681">
                  <c:v>17</c:v>
                </c:pt>
                <c:pt idx="682">
                  <c:v>17</c:v>
                </c:pt>
                <c:pt idx="683">
                  <c:v>18</c:v>
                </c:pt>
                <c:pt idx="684">
                  <c:v>19</c:v>
                </c:pt>
                <c:pt idx="685">
                  <c:v>21</c:v>
                </c:pt>
                <c:pt idx="686">
                  <c:v>24</c:v>
                </c:pt>
                <c:pt idx="687">
                  <c:v>28</c:v>
                </c:pt>
                <c:pt idx="688">
                  <c:v>32</c:v>
                </c:pt>
                <c:pt idx="689">
                  <c:v>37</c:v>
                </c:pt>
                <c:pt idx="690">
                  <c:v>42</c:v>
                </c:pt>
                <c:pt idx="691">
                  <c:v>48</c:v>
                </c:pt>
                <c:pt idx="692">
                  <c:v>54</c:v>
                </c:pt>
                <c:pt idx="693">
                  <c:v>59</c:v>
                </c:pt>
                <c:pt idx="694">
                  <c:v>63</c:v>
                </c:pt>
                <c:pt idx="695">
                  <c:v>66</c:v>
                </c:pt>
                <c:pt idx="696">
                  <c:v>69</c:v>
                </c:pt>
                <c:pt idx="697">
                  <c:v>71</c:v>
                </c:pt>
                <c:pt idx="698">
                  <c:v>73</c:v>
                </c:pt>
                <c:pt idx="699">
                  <c:v>78</c:v>
                </c:pt>
                <c:pt idx="700">
                  <c:v>80</c:v>
                </c:pt>
                <c:pt idx="701">
                  <c:v>82</c:v>
                </c:pt>
                <c:pt idx="702">
                  <c:v>85</c:v>
                </c:pt>
                <c:pt idx="703">
                  <c:v>89</c:v>
                </c:pt>
                <c:pt idx="704">
                  <c:v>92</c:v>
                </c:pt>
                <c:pt idx="705">
                  <c:v>95</c:v>
                </c:pt>
                <c:pt idx="706">
                  <c:v>98</c:v>
                </c:pt>
                <c:pt idx="707">
                  <c:v>100</c:v>
                </c:pt>
                <c:pt idx="708">
                  <c:v>103</c:v>
                </c:pt>
                <c:pt idx="709">
                  <c:v>105</c:v>
                </c:pt>
                <c:pt idx="710">
                  <c:v>107</c:v>
                </c:pt>
                <c:pt idx="711">
                  <c:v>109</c:v>
                </c:pt>
                <c:pt idx="712">
                  <c:v>110</c:v>
                </c:pt>
                <c:pt idx="713">
                  <c:v>112</c:v>
                </c:pt>
                <c:pt idx="714">
                  <c:v>113</c:v>
                </c:pt>
                <c:pt idx="715">
                  <c:v>114</c:v>
                </c:pt>
                <c:pt idx="716">
                  <c:v>115</c:v>
                </c:pt>
                <c:pt idx="717">
                  <c:v>116</c:v>
                </c:pt>
                <c:pt idx="718">
                  <c:v>117</c:v>
                </c:pt>
                <c:pt idx="719">
                  <c:v>118</c:v>
                </c:pt>
                <c:pt idx="720">
                  <c:v>118</c:v>
                </c:pt>
                <c:pt idx="721">
                  <c:v>119</c:v>
                </c:pt>
                <c:pt idx="722">
                  <c:v>120</c:v>
                </c:pt>
                <c:pt idx="723">
                  <c:v>121</c:v>
                </c:pt>
                <c:pt idx="724">
                  <c:v>121</c:v>
                </c:pt>
                <c:pt idx="725">
                  <c:v>122</c:v>
                </c:pt>
                <c:pt idx="726">
                  <c:v>123</c:v>
                </c:pt>
                <c:pt idx="727">
                  <c:v>123</c:v>
                </c:pt>
                <c:pt idx="728">
                  <c:v>124</c:v>
                </c:pt>
                <c:pt idx="729">
                  <c:v>125</c:v>
                </c:pt>
                <c:pt idx="730">
                  <c:v>125</c:v>
                </c:pt>
                <c:pt idx="731">
                  <c:v>125</c:v>
                </c:pt>
                <c:pt idx="732">
                  <c:v>126</c:v>
                </c:pt>
                <c:pt idx="733">
                  <c:v>126</c:v>
                </c:pt>
                <c:pt idx="734">
                  <c:v>126</c:v>
                </c:pt>
                <c:pt idx="735">
                  <c:v>127</c:v>
                </c:pt>
                <c:pt idx="736">
                  <c:v>127</c:v>
                </c:pt>
                <c:pt idx="737">
                  <c:v>127</c:v>
                </c:pt>
                <c:pt idx="738">
                  <c:v>128</c:v>
                </c:pt>
                <c:pt idx="739">
                  <c:v>128</c:v>
                </c:pt>
                <c:pt idx="740">
                  <c:v>129</c:v>
                </c:pt>
                <c:pt idx="741">
                  <c:v>130</c:v>
                </c:pt>
                <c:pt idx="742">
                  <c:v>130</c:v>
                </c:pt>
                <c:pt idx="743">
                  <c:v>131</c:v>
                </c:pt>
                <c:pt idx="744">
                  <c:v>131</c:v>
                </c:pt>
                <c:pt idx="745">
                  <c:v>132</c:v>
                </c:pt>
                <c:pt idx="746">
                  <c:v>133</c:v>
                </c:pt>
                <c:pt idx="747">
                  <c:v>133</c:v>
                </c:pt>
                <c:pt idx="748">
                  <c:v>134</c:v>
                </c:pt>
                <c:pt idx="749">
                  <c:v>134</c:v>
                </c:pt>
                <c:pt idx="750">
                  <c:v>135</c:v>
                </c:pt>
                <c:pt idx="751">
                  <c:v>136</c:v>
                </c:pt>
                <c:pt idx="752">
                  <c:v>136</c:v>
                </c:pt>
                <c:pt idx="753">
                  <c:v>137</c:v>
                </c:pt>
                <c:pt idx="754">
                  <c:v>137</c:v>
                </c:pt>
                <c:pt idx="755">
                  <c:v>137</c:v>
                </c:pt>
                <c:pt idx="756">
                  <c:v>138</c:v>
                </c:pt>
                <c:pt idx="757">
                  <c:v>139</c:v>
                </c:pt>
                <c:pt idx="758">
                  <c:v>139</c:v>
                </c:pt>
                <c:pt idx="759">
                  <c:v>140</c:v>
                </c:pt>
                <c:pt idx="760">
                  <c:v>140</c:v>
                </c:pt>
                <c:pt idx="761">
                  <c:v>141</c:v>
                </c:pt>
                <c:pt idx="762">
                  <c:v>141</c:v>
                </c:pt>
                <c:pt idx="763">
                  <c:v>141</c:v>
                </c:pt>
                <c:pt idx="764">
                  <c:v>142</c:v>
                </c:pt>
                <c:pt idx="765">
                  <c:v>142</c:v>
                </c:pt>
                <c:pt idx="766">
                  <c:v>142</c:v>
                </c:pt>
                <c:pt idx="767">
                  <c:v>142</c:v>
                </c:pt>
                <c:pt idx="768">
                  <c:v>142</c:v>
                </c:pt>
                <c:pt idx="769">
                  <c:v>142</c:v>
                </c:pt>
                <c:pt idx="770">
                  <c:v>143</c:v>
                </c:pt>
                <c:pt idx="771">
                  <c:v>143</c:v>
                </c:pt>
                <c:pt idx="772">
                  <c:v>143</c:v>
                </c:pt>
                <c:pt idx="773">
                  <c:v>143</c:v>
                </c:pt>
                <c:pt idx="774">
                  <c:v>143</c:v>
                </c:pt>
                <c:pt idx="775">
                  <c:v>143</c:v>
                </c:pt>
                <c:pt idx="776">
                  <c:v>143</c:v>
                </c:pt>
                <c:pt idx="777">
                  <c:v>143</c:v>
                </c:pt>
                <c:pt idx="778">
                  <c:v>143</c:v>
                </c:pt>
                <c:pt idx="779">
                  <c:v>143</c:v>
                </c:pt>
                <c:pt idx="780">
                  <c:v>143</c:v>
                </c:pt>
                <c:pt idx="781">
                  <c:v>143</c:v>
                </c:pt>
                <c:pt idx="782">
                  <c:v>143</c:v>
                </c:pt>
                <c:pt idx="783">
                  <c:v>143</c:v>
                </c:pt>
                <c:pt idx="784">
                  <c:v>143</c:v>
                </c:pt>
                <c:pt idx="785">
                  <c:v>143</c:v>
                </c:pt>
                <c:pt idx="786">
                  <c:v>143</c:v>
                </c:pt>
                <c:pt idx="787">
                  <c:v>143</c:v>
                </c:pt>
                <c:pt idx="788">
                  <c:v>142</c:v>
                </c:pt>
                <c:pt idx="789">
                  <c:v>142</c:v>
                </c:pt>
                <c:pt idx="790">
                  <c:v>142</c:v>
                </c:pt>
                <c:pt idx="791">
                  <c:v>142</c:v>
                </c:pt>
                <c:pt idx="792">
                  <c:v>142</c:v>
                </c:pt>
                <c:pt idx="793">
                  <c:v>142</c:v>
                </c:pt>
                <c:pt idx="794">
                  <c:v>142</c:v>
                </c:pt>
                <c:pt idx="795">
                  <c:v>142</c:v>
                </c:pt>
                <c:pt idx="796">
                  <c:v>142</c:v>
                </c:pt>
                <c:pt idx="797">
                  <c:v>142</c:v>
                </c:pt>
                <c:pt idx="798">
                  <c:v>142</c:v>
                </c:pt>
                <c:pt idx="799">
                  <c:v>142</c:v>
                </c:pt>
                <c:pt idx="800">
                  <c:v>142</c:v>
                </c:pt>
                <c:pt idx="801">
                  <c:v>142</c:v>
                </c:pt>
                <c:pt idx="802">
                  <c:v>142</c:v>
                </c:pt>
                <c:pt idx="803">
                  <c:v>142</c:v>
                </c:pt>
                <c:pt idx="804">
                  <c:v>142</c:v>
                </c:pt>
                <c:pt idx="805">
                  <c:v>142</c:v>
                </c:pt>
                <c:pt idx="806">
                  <c:v>142</c:v>
                </c:pt>
                <c:pt idx="807">
                  <c:v>142</c:v>
                </c:pt>
                <c:pt idx="808">
                  <c:v>143</c:v>
                </c:pt>
                <c:pt idx="809">
                  <c:v>143</c:v>
                </c:pt>
                <c:pt idx="810">
                  <c:v>144</c:v>
                </c:pt>
                <c:pt idx="811">
                  <c:v>145</c:v>
                </c:pt>
                <c:pt idx="812">
                  <c:v>145</c:v>
                </c:pt>
                <c:pt idx="813">
                  <c:v>146</c:v>
                </c:pt>
                <c:pt idx="814">
                  <c:v>146</c:v>
                </c:pt>
                <c:pt idx="815">
                  <c:v>147</c:v>
                </c:pt>
                <c:pt idx="816">
                  <c:v>148</c:v>
                </c:pt>
                <c:pt idx="817">
                  <c:v>148</c:v>
                </c:pt>
                <c:pt idx="818">
                  <c:v>149</c:v>
                </c:pt>
                <c:pt idx="819">
                  <c:v>150</c:v>
                </c:pt>
                <c:pt idx="820">
                  <c:v>151</c:v>
                </c:pt>
                <c:pt idx="821">
                  <c:v>152</c:v>
                </c:pt>
                <c:pt idx="822">
                  <c:v>154</c:v>
                </c:pt>
                <c:pt idx="823">
                  <c:v>155</c:v>
                </c:pt>
                <c:pt idx="824">
                  <c:v>158</c:v>
                </c:pt>
                <c:pt idx="825">
                  <c:v>159</c:v>
                </c:pt>
                <c:pt idx="826">
                  <c:v>159</c:v>
                </c:pt>
                <c:pt idx="827">
                  <c:v>159</c:v>
                </c:pt>
                <c:pt idx="828">
                  <c:v>160</c:v>
                </c:pt>
                <c:pt idx="829">
                  <c:v>160</c:v>
                </c:pt>
                <c:pt idx="830">
                  <c:v>159</c:v>
                </c:pt>
                <c:pt idx="831">
                  <c:v>159</c:v>
                </c:pt>
                <c:pt idx="832">
                  <c:v>158</c:v>
                </c:pt>
                <c:pt idx="833">
                  <c:v>157</c:v>
                </c:pt>
                <c:pt idx="834">
                  <c:v>156</c:v>
                </c:pt>
                <c:pt idx="835">
                  <c:v>155</c:v>
                </c:pt>
                <c:pt idx="836">
                  <c:v>154</c:v>
                </c:pt>
                <c:pt idx="837">
                  <c:v>153</c:v>
                </c:pt>
                <c:pt idx="838">
                  <c:v>152</c:v>
                </c:pt>
                <c:pt idx="839">
                  <c:v>151</c:v>
                </c:pt>
                <c:pt idx="840">
                  <c:v>150</c:v>
                </c:pt>
                <c:pt idx="841">
                  <c:v>149</c:v>
                </c:pt>
                <c:pt idx="842">
                  <c:v>148</c:v>
                </c:pt>
                <c:pt idx="843">
                  <c:v>147</c:v>
                </c:pt>
                <c:pt idx="844">
                  <c:v>146</c:v>
                </c:pt>
                <c:pt idx="845">
                  <c:v>145</c:v>
                </c:pt>
                <c:pt idx="846">
                  <c:v>144</c:v>
                </c:pt>
                <c:pt idx="847">
                  <c:v>143</c:v>
                </c:pt>
                <c:pt idx="848">
                  <c:v>143</c:v>
                </c:pt>
                <c:pt idx="849">
                  <c:v>142</c:v>
                </c:pt>
                <c:pt idx="850">
                  <c:v>141</c:v>
                </c:pt>
                <c:pt idx="851">
                  <c:v>140</c:v>
                </c:pt>
                <c:pt idx="852">
                  <c:v>139</c:v>
                </c:pt>
                <c:pt idx="853">
                  <c:v>138</c:v>
                </c:pt>
                <c:pt idx="854">
                  <c:v>137</c:v>
                </c:pt>
                <c:pt idx="855">
                  <c:v>136</c:v>
                </c:pt>
                <c:pt idx="856">
                  <c:v>135</c:v>
                </c:pt>
                <c:pt idx="857">
                  <c:v>135</c:v>
                </c:pt>
                <c:pt idx="858">
                  <c:v>134</c:v>
                </c:pt>
                <c:pt idx="859">
                  <c:v>133</c:v>
                </c:pt>
                <c:pt idx="860">
                  <c:v>133</c:v>
                </c:pt>
                <c:pt idx="861">
                  <c:v>133</c:v>
                </c:pt>
                <c:pt idx="862">
                  <c:v>132</c:v>
                </c:pt>
                <c:pt idx="863">
                  <c:v>131</c:v>
                </c:pt>
                <c:pt idx="864">
                  <c:v>131</c:v>
                </c:pt>
                <c:pt idx="865">
                  <c:v>130</c:v>
                </c:pt>
                <c:pt idx="866">
                  <c:v>129</c:v>
                </c:pt>
                <c:pt idx="867">
                  <c:v>129</c:v>
                </c:pt>
                <c:pt idx="868">
                  <c:v>129</c:v>
                </c:pt>
                <c:pt idx="869">
                  <c:v>129</c:v>
                </c:pt>
                <c:pt idx="870">
                  <c:v>129</c:v>
                </c:pt>
                <c:pt idx="871">
                  <c:v>131</c:v>
                </c:pt>
                <c:pt idx="872">
                  <c:v>132</c:v>
                </c:pt>
                <c:pt idx="873">
                  <c:v>133</c:v>
                </c:pt>
                <c:pt idx="874">
                  <c:v>134</c:v>
                </c:pt>
                <c:pt idx="875">
                  <c:v>135</c:v>
                </c:pt>
                <c:pt idx="876">
                  <c:v>136</c:v>
                </c:pt>
                <c:pt idx="877">
                  <c:v>136</c:v>
                </c:pt>
                <c:pt idx="878">
                  <c:v>137</c:v>
                </c:pt>
                <c:pt idx="879">
                  <c:v>138</c:v>
                </c:pt>
                <c:pt idx="880">
                  <c:v>139</c:v>
                </c:pt>
                <c:pt idx="881">
                  <c:v>139</c:v>
                </c:pt>
                <c:pt idx="882">
                  <c:v>138</c:v>
                </c:pt>
                <c:pt idx="883">
                  <c:v>139</c:v>
                </c:pt>
                <c:pt idx="884">
                  <c:v>139</c:v>
                </c:pt>
                <c:pt idx="885">
                  <c:v>140</c:v>
                </c:pt>
                <c:pt idx="886">
                  <c:v>140</c:v>
                </c:pt>
                <c:pt idx="887">
                  <c:v>139</c:v>
                </c:pt>
                <c:pt idx="888">
                  <c:v>139</c:v>
                </c:pt>
                <c:pt idx="889">
                  <c:v>138</c:v>
                </c:pt>
                <c:pt idx="890">
                  <c:v>138</c:v>
                </c:pt>
                <c:pt idx="891">
                  <c:v>138</c:v>
                </c:pt>
                <c:pt idx="892">
                  <c:v>138</c:v>
                </c:pt>
                <c:pt idx="893">
                  <c:v>138</c:v>
                </c:pt>
                <c:pt idx="894">
                  <c:v>137</c:v>
                </c:pt>
                <c:pt idx="895">
                  <c:v>137</c:v>
                </c:pt>
                <c:pt idx="896">
                  <c:v>137</c:v>
                </c:pt>
                <c:pt idx="897">
                  <c:v>137</c:v>
                </c:pt>
                <c:pt idx="898">
                  <c:v>137</c:v>
                </c:pt>
                <c:pt idx="899">
                  <c:v>137</c:v>
                </c:pt>
                <c:pt idx="900">
                  <c:v>138</c:v>
                </c:pt>
                <c:pt idx="901">
                  <c:v>138</c:v>
                </c:pt>
                <c:pt idx="902">
                  <c:v>138</c:v>
                </c:pt>
                <c:pt idx="903">
                  <c:v>138</c:v>
                </c:pt>
                <c:pt idx="904">
                  <c:v>138</c:v>
                </c:pt>
                <c:pt idx="905">
                  <c:v>138</c:v>
                </c:pt>
                <c:pt idx="906">
                  <c:v>138</c:v>
                </c:pt>
                <c:pt idx="907">
                  <c:v>138</c:v>
                </c:pt>
                <c:pt idx="908">
                  <c:v>138</c:v>
                </c:pt>
                <c:pt idx="909">
                  <c:v>138</c:v>
                </c:pt>
                <c:pt idx="910">
                  <c:v>139</c:v>
                </c:pt>
                <c:pt idx="911">
                  <c:v>139</c:v>
                </c:pt>
                <c:pt idx="912">
                  <c:v>139</c:v>
                </c:pt>
                <c:pt idx="913">
                  <c:v>139</c:v>
                </c:pt>
                <c:pt idx="914">
                  <c:v>140</c:v>
                </c:pt>
                <c:pt idx="915">
                  <c:v>140</c:v>
                </c:pt>
                <c:pt idx="916">
                  <c:v>140</c:v>
                </c:pt>
                <c:pt idx="917">
                  <c:v>141</c:v>
                </c:pt>
                <c:pt idx="918">
                  <c:v>141</c:v>
                </c:pt>
                <c:pt idx="919">
                  <c:v>142</c:v>
                </c:pt>
                <c:pt idx="920">
                  <c:v>142</c:v>
                </c:pt>
                <c:pt idx="921">
                  <c:v>143</c:v>
                </c:pt>
                <c:pt idx="922">
                  <c:v>144</c:v>
                </c:pt>
                <c:pt idx="923">
                  <c:v>145</c:v>
                </c:pt>
                <c:pt idx="924">
                  <c:v>146</c:v>
                </c:pt>
                <c:pt idx="925">
                  <c:v>147</c:v>
                </c:pt>
                <c:pt idx="926">
                  <c:v>148</c:v>
                </c:pt>
                <c:pt idx="927">
                  <c:v>149</c:v>
                </c:pt>
                <c:pt idx="928">
                  <c:v>150</c:v>
                </c:pt>
                <c:pt idx="929">
                  <c:v>151</c:v>
                </c:pt>
                <c:pt idx="930">
                  <c:v>152</c:v>
                </c:pt>
                <c:pt idx="931">
                  <c:v>154</c:v>
                </c:pt>
                <c:pt idx="932">
                  <c:v>156</c:v>
                </c:pt>
                <c:pt idx="933">
                  <c:v>157</c:v>
                </c:pt>
                <c:pt idx="934">
                  <c:v>158</c:v>
                </c:pt>
                <c:pt idx="935">
                  <c:v>159</c:v>
                </c:pt>
                <c:pt idx="936">
                  <c:v>160</c:v>
                </c:pt>
                <c:pt idx="937">
                  <c:v>160</c:v>
                </c:pt>
                <c:pt idx="938">
                  <c:v>159</c:v>
                </c:pt>
                <c:pt idx="939">
                  <c:v>158</c:v>
                </c:pt>
                <c:pt idx="940">
                  <c:v>157</c:v>
                </c:pt>
                <c:pt idx="941">
                  <c:v>155</c:v>
                </c:pt>
                <c:pt idx="942">
                  <c:v>154</c:v>
                </c:pt>
                <c:pt idx="943">
                  <c:v>152</c:v>
                </c:pt>
                <c:pt idx="944">
                  <c:v>151</c:v>
                </c:pt>
                <c:pt idx="945">
                  <c:v>150</c:v>
                </c:pt>
                <c:pt idx="946">
                  <c:v>148</c:v>
                </c:pt>
                <c:pt idx="947">
                  <c:v>146</c:v>
                </c:pt>
                <c:pt idx="948">
                  <c:v>139</c:v>
                </c:pt>
                <c:pt idx="949">
                  <c:v>137</c:v>
                </c:pt>
                <c:pt idx="950">
                  <c:v>135</c:v>
                </c:pt>
                <c:pt idx="951">
                  <c:v>133</c:v>
                </c:pt>
                <c:pt idx="952">
                  <c:v>131</c:v>
                </c:pt>
                <c:pt idx="953">
                  <c:v>129</c:v>
                </c:pt>
                <c:pt idx="954">
                  <c:v>127</c:v>
                </c:pt>
                <c:pt idx="955">
                  <c:v>125</c:v>
                </c:pt>
                <c:pt idx="956">
                  <c:v>124</c:v>
                </c:pt>
                <c:pt idx="957">
                  <c:v>122</c:v>
                </c:pt>
                <c:pt idx="958">
                  <c:v>121</c:v>
                </c:pt>
                <c:pt idx="959">
                  <c:v>120</c:v>
                </c:pt>
                <c:pt idx="960">
                  <c:v>118</c:v>
                </c:pt>
                <c:pt idx="961">
                  <c:v>117</c:v>
                </c:pt>
                <c:pt idx="962">
                  <c:v>116</c:v>
                </c:pt>
                <c:pt idx="963">
                  <c:v>115</c:v>
                </c:pt>
                <c:pt idx="964">
                  <c:v>114</c:v>
                </c:pt>
                <c:pt idx="965">
                  <c:v>113</c:v>
                </c:pt>
                <c:pt idx="966">
                  <c:v>112</c:v>
                </c:pt>
                <c:pt idx="967">
                  <c:v>111</c:v>
                </c:pt>
                <c:pt idx="968">
                  <c:v>110</c:v>
                </c:pt>
                <c:pt idx="969">
                  <c:v>110</c:v>
                </c:pt>
                <c:pt idx="970">
                  <c:v>110</c:v>
                </c:pt>
                <c:pt idx="971">
                  <c:v>110</c:v>
                </c:pt>
                <c:pt idx="972">
                  <c:v>110</c:v>
                </c:pt>
                <c:pt idx="973">
                  <c:v>112</c:v>
                </c:pt>
                <c:pt idx="974">
                  <c:v>113</c:v>
                </c:pt>
                <c:pt idx="975">
                  <c:v>114</c:v>
                </c:pt>
                <c:pt idx="976">
                  <c:v>114</c:v>
                </c:pt>
                <c:pt idx="977">
                  <c:v>115</c:v>
                </c:pt>
                <c:pt idx="978">
                  <c:v>116</c:v>
                </c:pt>
                <c:pt idx="979">
                  <c:v>117</c:v>
                </c:pt>
                <c:pt idx="980">
                  <c:v>119</c:v>
                </c:pt>
                <c:pt idx="981">
                  <c:v>120</c:v>
                </c:pt>
                <c:pt idx="982">
                  <c:v>121</c:v>
                </c:pt>
                <c:pt idx="983">
                  <c:v>121</c:v>
                </c:pt>
                <c:pt idx="984">
                  <c:v>121</c:v>
                </c:pt>
                <c:pt idx="985">
                  <c:v>121</c:v>
                </c:pt>
                <c:pt idx="986">
                  <c:v>121</c:v>
                </c:pt>
                <c:pt idx="987">
                  <c:v>122</c:v>
                </c:pt>
                <c:pt idx="988">
                  <c:v>122</c:v>
                </c:pt>
                <c:pt idx="989">
                  <c:v>122</c:v>
                </c:pt>
                <c:pt idx="990">
                  <c:v>122</c:v>
                </c:pt>
                <c:pt idx="991">
                  <c:v>122</c:v>
                </c:pt>
                <c:pt idx="992">
                  <c:v>122</c:v>
                </c:pt>
                <c:pt idx="993">
                  <c:v>122</c:v>
                </c:pt>
                <c:pt idx="994">
                  <c:v>122</c:v>
                </c:pt>
                <c:pt idx="995">
                  <c:v>121</c:v>
                </c:pt>
                <c:pt idx="996">
                  <c:v>121</c:v>
                </c:pt>
                <c:pt idx="997">
                  <c:v>121</c:v>
                </c:pt>
                <c:pt idx="998">
                  <c:v>121</c:v>
                </c:pt>
                <c:pt idx="999">
                  <c:v>122</c:v>
                </c:pt>
                <c:pt idx="1000">
                  <c:v>122</c:v>
                </c:pt>
                <c:pt idx="1001">
                  <c:v>122</c:v>
                </c:pt>
                <c:pt idx="1002">
                  <c:v>122</c:v>
                </c:pt>
                <c:pt idx="1003">
                  <c:v>122</c:v>
                </c:pt>
                <c:pt idx="1004">
                  <c:v>123</c:v>
                </c:pt>
                <c:pt idx="1005">
                  <c:v>123</c:v>
                </c:pt>
                <c:pt idx="1006">
                  <c:v>123</c:v>
                </c:pt>
                <c:pt idx="1007">
                  <c:v>123</c:v>
                </c:pt>
                <c:pt idx="1008">
                  <c:v>124</c:v>
                </c:pt>
                <c:pt idx="1009">
                  <c:v>124</c:v>
                </c:pt>
                <c:pt idx="1010">
                  <c:v>124</c:v>
                </c:pt>
                <c:pt idx="1011">
                  <c:v>124</c:v>
                </c:pt>
                <c:pt idx="1012">
                  <c:v>125</c:v>
                </c:pt>
                <c:pt idx="1013">
                  <c:v>125</c:v>
                </c:pt>
                <c:pt idx="1014">
                  <c:v>125</c:v>
                </c:pt>
                <c:pt idx="1015">
                  <c:v>126</c:v>
                </c:pt>
                <c:pt idx="1016">
                  <c:v>126</c:v>
                </c:pt>
                <c:pt idx="1017">
                  <c:v>127</c:v>
                </c:pt>
                <c:pt idx="1018">
                  <c:v>128</c:v>
                </c:pt>
                <c:pt idx="1019">
                  <c:v>129</c:v>
                </c:pt>
                <c:pt idx="1020">
                  <c:v>130</c:v>
                </c:pt>
                <c:pt idx="1021">
                  <c:v>131</c:v>
                </c:pt>
                <c:pt idx="1022">
                  <c:v>132</c:v>
                </c:pt>
                <c:pt idx="1023">
                  <c:v>133</c:v>
                </c:pt>
                <c:pt idx="1024">
                  <c:v>134</c:v>
                </c:pt>
                <c:pt idx="1025">
                  <c:v>135</c:v>
                </c:pt>
                <c:pt idx="1026">
                  <c:v>136</c:v>
                </c:pt>
                <c:pt idx="1027">
                  <c:v>137</c:v>
                </c:pt>
                <c:pt idx="1028">
                  <c:v>139</c:v>
                </c:pt>
                <c:pt idx="1029">
                  <c:v>140</c:v>
                </c:pt>
                <c:pt idx="1030">
                  <c:v>141</c:v>
                </c:pt>
                <c:pt idx="1031">
                  <c:v>143</c:v>
                </c:pt>
                <c:pt idx="1032">
                  <c:v>146</c:v>
                </c:pt>
                <c:pt idx="1033">
                  <c:v>148</c:v>
                </c:pt>
                <c:pt idx="1034">
                  <c:v>149</c:v>
                </c:pt>
                <c:pt idx="1035">
                  <c:v>150</c:v>
                </c:pt>
                <c:pt idx="1036">
                  <c:v>151</c:v>
                </c:pt>
                <c:pt idx="1037">
                  <c:v>151</c:v>
                </c:pt>
                <c:pt idx="1038">
                  <c:v>151</c:v>
                </c:pt>
                <c:pt idx="1039">
                  <c:v>151</c:v>
                </c:pt>
                <c:pt idx="1040">
                  <c:v>150</c:v>
                </c:pt>
                <c:pt idx="1041">
                  <c:v>149</c:v>
                </c:pt>
                <c:pt idx="1042">
                  <c:v>148</c:v>
                </c:pt>
                <c:pt idx="1043">
                  <c:v>146</c:v>
                </c:pt>
                <c:pt idx="1044">
                  <c:v>144</c:v>
                </c:pt>
                <c:pt idx="1045">
                  <c:v>142</c:v>
                </c:pt>
                <c:pt idx="1046">
                  <c:v>139</c:v>
                </c:pt>
                <c:pt idx="1047">
                  <c:v>137</c:v>
                </c:pt>
                <c:pt idx="1048">
                  <c:v>135</c:v>
                </c:pt>
                <c:pt idx="1049">
                  <c:v>132</c:v>
                </c:pt>
                <c:pt idx="1050">
                  <c:v>130</c:v>
                </c:pt>
                <c:pt idx="1051">
                  <c:v>127</c:v>
                </c:pt>
                <c:pt idx="1052">
                  <c:v>124</c:v>
                </c:pt>
                <c:pt idx="1053">
                  <c:v>122</c:v>
                </c:pt>
                <c:pt idx="1054">
                  <c:v>118</c:v>
                </c:pt>
                <c:pt idx="1055">
                  <c:v>116</c:v>
                </c:pt>
                <c:pt idx="1056">
                  <c:v>114</c:v>
                </c:pt>
                <c:pt idx="1057">
                  <c:v>111</c:v>
                </c:pt>
                <c:pt idx="1058">
                  <c:v>109</c:v>
                </c:pt>
                <c:pt idx="1059">
                  <c:v>108</c:v>
                </c:pt>
                <c:pt idx="1060">
                  <c:v>106</c:v>
                </c:pt>
                <c:pt idx="1061">
                  <c:v>104</c:v>
                </c:pt>
                <c:pt idx="1062">
                  <c:v>103</c:v>
                </c:pt>
                <c:pt idx="1063">
                  <c:v>102</c:v>
                </c:pt>
                <c:pt idx="1064">
                  <c:v>101</c:v>
                </c:pt>
                <c:pt idx="1065">
                  <c:v>101</c:v>
                </c:pt>
                <c:pt idx="1066">
                  <c:v>100</c:v>
                </c:pt>
                <c:pt idx="1067">
                  <c:v>99</c:v>
                </c:pt>
                <c:pt idx="1068">
                  <c:v>99</c:v>
                </c:pt>
                <c:pt idx="1069">
                  <c:v>98</c:v>
                </c:pt>
                <c:pt idx="1070">
                  <c:v>97</c:v>
                </c:pt>
                <c:pt idx="1071">
                  <c:v>97</c:v>
                </c:pt>
                <c:pt idx="1072">
                  <c:v>98</c:v>
                </c:pt>
                <c:pt idx="1073">
                  <c:v>102</c:v>
                </c:pt>
                <c:pt idx="1074">
                  <c:v>104</c:v>
                </c:pt>
                <c:pt idx="1075">
                  <c:v>105</c:v>
                </c:pt>
                <c:pt idx="1076">
                  <c:v>106</c:v>
                </c:pt>
                <c:pt idx="1077">
                  <c:v>108</c:v>
                </c:pt>
                <c:pt idx="1078">
                  <c:v>109</c:v>
                </c:pt>
                <c:pt idx="1079">
                  <c:v>111</c:v>
                </c:pt>
                <c:pt idx="1080">
                  <c:v>112</c:v>
                </c:pt>
                <c:pt idx="1081">
                  <c:v>113</c:v>
                </c:pt>
                <c:pt idx="1082">
                  <c:v>114</c:v>
                </c:pt>
                <c:pt idx="1083">
                  <c:v>114</c:v>
                </c:pt>
                <c:pt idx="1084">
                  <c:v>114</c:v>
                </c:pt>
                <c:pt idx="1085">
                  <c:v>114</c:v>
                </c:pt>
                <c:pt idx="1086">
                  <c:v>115</c:v>
                </c:pt>
                <c:pt idx="1087">
                  <c:v>116</c:v>
                </c:pt>
                <c:pt idx="1088">
                  <c:v>116</c:v>
                </c:pt>
                <c:pt idx="1089">
                  <c:v>116</c:v>
                </c:pt>
                <c:pt idx="1090">
                  <c:v>115</c:v>
                </c:pt>
                <c:pt idx="1091">
                  <c:v>115</c:v>
                </c:pt>
                <c:pt idx="1092">
                  <c:v>115</c:v>
                </c:pt>
                <c:pt idx="1093">
                  <c:v>115</c:v>
                </c:pt>
                <c:pt idx="1094">
                  <c:v>115</c:v>
                </c:pt>
                <c:pt idx="1095">
                  <c:v>115</c:v>
                </c:pt>
                <c:pt idx="1096">
                  <c:v>115</c:v>
                </c:pt>
                <c:pt idx="1097">
                  <c:v>115</c:v>
                </c:pt>
                <c:pt idx="1098">
                  <c:v>115</c:v>
                </c:pt>
                <c:pt idx="1099">
                  <c:v>115</c:v>
                </c:pt>
                <c:pt idx="1100">
                  <c:v>115</c:v>
                </c:pt>
                <c:pt idx="1101">
                  <c:v>115</c:v>
                </c:pt>
                <c:pt idx="1102">
                  <c:v>115</c:v>
                </c:pt>
                <c:pt idx="1103">
                  <c:v>116</c:v>
                </c:pt>
                <c:pt idx="1104">
                  <c:v>116</c:v>
                </c:pt>
                <c:pt idx="1105">
                  <c:v>116</c:v>
                </c:pt>
                <c:pt idx="1106">
                  <c:v>116</c:v>
                </c:pt>
                <c:pt idx="1107">
                  <c:v>117</c:v>
                </c:pt>
                <c:pt idx="1108">
                  <c:v>117</c:v>
                </c:pt>
                <c:pt idx="1109">
                  <c:v>117</c:v>
                </c:pt>
                <c:pt idx="1110">
                  <c:v>117</c:v>
                </c:pt>
                <c:pt idx="1111">
                  <c:v>118</c:v>
                </c:pt>
                <c:pt idx="1112">
                  <c:v>118</c:v>
                </c:pt>
                <c:pt idx="1113">
                  <c:v>118</c:v>
                </c:pt>
                <c:pt idx="1114">
                  <c:v>119</c:v>
                </c:pt>
                <c:pt idx="1115">
                  <c:v>120</c:v>
                </c:pt>
                <c:pt idx="1116">
                  <c:v>121</c:v>
                </c:pt>
                <c:pt idx="1117">
                  <c:v>121</c:v>
                </c:pt>
                <c:pt idx="1118">
                  <c:v>122</c:v>
                </c:pt>
                <c:pt idx="1119">
                  <c:v>123</c:v>
                </c:pt>
                <c:pt idx="1120">
                  <c:v>124</c:v>
                </c:pt>
                <c:pt idx="1121">
                  <c:v>125</c:v>
                </c:pt>
                <c:pt idx="1122">
                  <c:v>126</c:v>
                </c:pt>
                <c:pt idx="1123">
                  <c:v>127</c:v>
                </c:pt>
                <c:pt idx="1124">
                  <c:v>129</c:v>
                </c:pt>
                <c:pt idx="1125">
                  <c:v>130</c:v>
                </c:pt>
                <c:pt idx="1126">
                  <c:v>131</c:v>
                </c:pt>
                <c:pt idx="1127">
                  <c:v>133</c:v>
                </c:pt>
                <c:pt idx="1128">
                  <c:v>134</c:v>
                </c:pt>
                <c:pt idx="1129">
                  <c:v>136</c:v>
                </c:pt>
                <c:pt idx="1130">
                  <c:v>137</c:v>
                </c:pt>
                <c:pt idx="1131">
                  <c:v>139</c:v>
                </c:pt>
                <c:pt idx="1132">
                  <c:v>141</c:v>
                </c:pt>
                <c:pt idx="1133">
                  <c:v>143</c:v>
                </c:pt>
                <c:pt idx="1134">
                  <c:v>145</c:v>
                </c:pt>
                <c:pt idx="1135">
                  <c:v>146</c:v>
                </c:pt>
                <c:pt idx="1136">
                  <c:v>148</c:v>
                </c:pt>
                <c:pt idx="1137">
                  <c:v>149</c:v>
                </c:pt>
                <c:pt idx="1138">
                  <c:v>149</c:v>
                </c:pt>
                <c:pt idx="1139">
                  <c:v>150</c:v>
                </c:pt>
                <c:pt idx="1140">
                  <c:v>150</c:v>
                </c:pt>
                <c:pt idx="1141">
                  <c:v>149</c:v>
                </c:pt>
                <c:pt idx="1142">
                  <c:v>149</c:v>
                </c:pt>
                <c:pt idx="1143">
                  <c:v>148</c:v>
                </c:pt>
                <c:pt idx="1144">
                  <c:v>147</c:v>
                </c:pt>
                <c:pt idx="1145">
                  <c:v>146</c:v>
                </c:pt>
                <c:pt idx="1146">
                  <c:v>144</c:v>
                </c:pt>
                <c:pt idx="1147">
                  <c:v>143</c:v>
                </c:pt>
                <c:pt idx="1148">
                  <c:v>141</c:v>
                </c:pt>
                <c:pt idx="1149">
                  <c:v>140</c:v>
                </c:pt>
                <c:pt idx="1150">
                  <c:v>139</c:v>
                </c:pt>
                <c:pt idx="1151">
                  <c:v>137</c:v>
                </c:pt>
                <c:pt idx="1152">
                  <c:v>136</c:v>
                </c:pt>
                <c:pt idx="1153">
                  <c:v>135</c:v>
                </c:pt>
                <c:pt idx="1154">
                  <c:v>135</c:v>
                </c:pt>
                <c:pt idx="1155">
                  <c:v>134</c:v>
                </c:pt>
                <c:pt idx="1156">
                  <c:v>134</c:v>
                </c:pt>
                <c:pt idx="1157">
                  <c:v>134</c:v>
                </c:pt>
                <c:pt idx="1158">
                  <c:v>135</c:v>
                </c:pt>
                <c:pt idx="1159">
                  <c:v>135</c:v>
                </c:pt>
                <c:pt idx="1160">
                  <c:v>136</c:v>
                </c:pt>
                <c:pt idx="1161">
                  <c:v>137</c:v>
                </c:pt>
                <c:pt idx="1162">
                  <c:v>138</c:v>
                </c:pt>
                <c:pt idx="1163">
                  <c:v>140</c:v>
                </c:pt>
                <c:pt idx="1164">
                  <c:v>142</c:v>
                </c:pt>
                <c:pt idx="1165">
                  <c:v>144</c:v>
                </c:pt>
                <c:pt idx="1166">
                  <c:v>146</c:v>
                </c:pt>
                <c:pt idx="1167">
                  <c:v>149</c:v>
                </c:pt>
                <c:pt idx="1168">
                  <c:v>152</c:v>
                </c:pt>
                <c:pt idx="1169">
                  <c:v>155</c:v>
                </c:pt>
                <c:pt idx="1170">
                  <c:v>158</c:v>
                </c:pt>
                <c:pt idx="1171">
                  <c:v>161</c:v>
                </c:pt>
                <c:pt idx="1172">
                  <c:v>165</c:v>
                </c:pt>
                <c:pt idx="1173">
                  <c:v>169</c:v>
                </c:pt>
                <c:pt idx="1174">
                  <c:v>172</c:v>
                </c:pt>
                <c:pt idx="1175">
                  <c:v>175</c:v>
                </c:pt>
                <c:pt idx="1176">
                  <c:v>178</c:v>
                </c:pt>
                <c:pt idx="1177">
                  <c:v>-179</c:v>
                </c:pt>
                <c:pt idx="1178">
                  <c:v>-176</c:v>
                </c:pt>
                <c:pt idx="1179">
                  <c:v>-174</c:v>
                </c:pt>
                <c:pt idx="1180">
                  <c:v>-173</c:v>
                </c:pt>
                <c:pt idx="1181">
                  <c:v>-173</c:v>
                </c:pt>
                <c:pt idx="1182">
                  <c:v>-173</c:v>
                </c:pt>
                <c:pt idx="1183">
                  <c:v>-173</c:v>
                </c:pt>
                <c:pt idx="1184">
                  <c:v>-173</c:v>
                </c:pt>
                <c:pt idx="1185">
                  <c:v>-174</c:v>
                </c:pt>
                <c:pt idx="1186">
                  <c:v>-173</c:v>
                </c:pt>
                <c:pt idx="1187">
                  <c:v>-173</c:v>
                </c:pt>
                <c:pt idx="1188">
                  <c:v>-172</c:v>
                </c:pt>
                <c:pt idx="1189">
                  <c:v>-171</c:v>
                </c:pt>
                <c:pt idx="1190">
                  <c:v>-170</c:v>
                </c:pt>
                <c:pt idx="1191">
                  <c:v>-170</c:v>
                </c:pt>
                <c:pt idx="1192">
                  <c:v>-169</c:v>
                </c:pt>
                <c:pt idx="1193">
                  <c:v>-168</c:v>
                </c:pt>
                <c:pt idx="1194">
                  <c:v>-168</c:v>
                </c:pt>
                <c:pt idx="1195">
                  <c:v>-168</c:v>
                </c:pt>
                <c:pt idx="1196">
                  <c:v>-167</c:v>
                </c:pt>
                <c:pt idx="1197">
                  <c:v>-167</c:v>
                </c:pt>
                <c:pt idx="1198">
                  <c:v>-167</c:v>
                </c:pt>
                <c:pt idx="1199">
                  <c:v>-166</c:v>
                </c:pt>
                <c:pt idx="1200">
                  <c:v>-165</c:v>
                </c:pt>
                <c:pt idx="1201">
                  <c:v>-165</c:v>
                </c:pt>
                <c:pt idx="1202">
                  <c:v>-164</c:v>
                </c:pt>
                <c:pt idx="1203">
                  <c:v>-164</c:v>
                </c:pt>
                <c:pt idx="1204">
                  <c:v>-164</c:v>
                </c:pt>
                <c:pt idx="1205">
                  <c:v>-163</c:v>
                </c:pt>
                <c:pt idx="1206">
                  <c:v>-163</c:v>
                </c:pt>
                <c:pt idx="1207">
                  <c:v>-162</c:v>
                </c:pt>
                <c:pt idx="1208">
                  <c:v>-162</c:v>
                </c:pt>
                <c:pt idx="1209">
                  <c:v>-161</c:v>
                </c:pt>
                <c:pt idx="1210">
                  <c:v>-160</c:v>
                </c:pt>
                <c:pt idx="1211">
                  <c:v>-160</c:v>
                </c:pt>
                <c:pt idx="1212">
                  <c:v>-160</c:v>
                </c:pt>
                <c:pt idx="1213">
                  <c:v>-160</c:v>
                </c:pt>
                <c:pt idx="1214">
                  <c:v>-159</c:v>
                </c:pt>
                <c:pt idx="1215">
                  <c:v>-159</c:v>
                </c:pt>
                <c:pt idx="1216">
                  <c:v>-159</c:v>
                </c:pt>
                <c:pt idx="1217">
                  <c:v>-158</c:v>
                </c:pt>
                <c:pt idx="1218">
                  <c:v>-158</c:v>
                </c:pt>
                <c:pt idx="1219">
                  <c:v>-157</c:v>
                </c:pt>
                <c:pt idx="1220">
                  <c:v>-157</c:v>
                </c:pt>
                <c:pt idx="1221">
                  <c:v>-157</c:v>
                </c:pt>
                <c:pt idx="1222">
                  <c:v>-157</c:v>
                </c:pt>
                <c:pt idx="1223">
                  <c:v>-156</c:v>
                </c:pt>
                <c:pt idx="1224">
                  <c:v>-156</c:v>
                </c:pt>
                <c:pt idx="1225">
                  <c:v>-155</c:v>
                </c:pt>
                <c:pt idx="1226">
                  <c:v>-155</c:v>
                </c:pt>
                <c:pt idx="1227">
                  <c:v>-155</c:v>
                </c:pt>
                <c:pt idx="1228">
                  <c:v>-154</c:v>
                </c:pt>
                <c:pt idx="1229">
                  <c:v>-154</c:v>
                </c:pt>
                <c:pt idx="1230">
                  <c:v>-154</c:v>
                </c:pt>
                <c:pt idx="1231">
                  <c:v>-153</c:v>
                </c:pt>
                <c:pt idx="1232">
                  <c:v>-153</c:v>
                </c:pt>
                <c:pt idx="1233">
                  <c:v>-153</c:v>
                </c:pt>
                <c:pt idx="1234">
                  <c:v>-153</c:v>
                </c:pt>
                <c:pt idx="1235">
                  <c:v>-153</c:v>
                </c:pt>
                <c:pt idx="1236">
                  <c:v>-153</c:v>
                </c:pt>
                <c:pt idx="1237">
                  <c:v>-153</c:v>
                </c:pt>
                <c:pt idx="1238">
                  <c:v>-153</c:v>
                </c:pt>
                <c:pt idx="1239">
                  <c:v>-154</c:v>
                </c:pt>
                <c:pt idx="1240">
                  <c:v>-154</c:v>
                </c:pt>
                <c:pt idx="1241">
                  <c:v>-154</c:v>
                </c:pt>
                <c:pt idx="1242">
                  <c:v>-154</c:v>
                </c:pt>
                <c:pt idx="1243">
                  <c:v>-154</c:v>
                </c:pt>
                <c:pt idx="1244">
                  <c:v>-154</c:v>
                </c:pt>
                <c:pt idx="1245">
                  <c:v>-154</c:v>
                </c:pt>
                <c:pt idx="1246">
                  <c:v>-154</c:v>
                </c:pt>
                <c:pt idx="1247">
                  <c:v>-154</c:v>
                </c:pt>
                <c:pt idx="1248">
                  <c:v>-153</c:v>
                </c:pt>
                <c:pt idx="1249">
                  <c:v>-152</c:v>
                </c:pt>
                <c:pt idx="1250">
                  <c:v>-150</c:v>
                </c:pt>
                <c:pt idx="1251">
                  <c:v>-147</c:v>
                </c:pt>
                <c:pt idx="1252">
                  <c:v>-144</c:v>
                </c:pt>
                <c:pt idx="1253">
                  <c:v>-140</c:v>
                </c:pt>
                <c:pt idx="1254">
                  <c:v>-135</c:v>
                </c:pt>
                <c:pt idx="1255">
                  <c:v>-131</c:v>
                </c:pt>
                <c:pt idx="1256">
                  <c:v>-127</c:v>
                </c:pt>
                <c:pt idx="1257">
                  <c:v>-124</c:v>
                </c:pt>
                <c:pt idx="1258">
                  <c:v>-122</c:v>
                </c:pt>
                <c:pt idx="1259">
                  <c:v>-120</c:v>
                </c:pt>
                <c:pt idx="1260">
                  <c:v>-118</c:v>
                </c:pt>
                <c:pt idx="1261">
                  <c:v>-116</c:v>
                </c:pt>
                <c:pt idx="1262">
                  <c:v>-114</c:v>
                </c:pt>
                <c:pt idx="1263">
                  <c:v>-112</c:v>
                </c:pt>
                <c:pt idx="1264">
                  <c:v>-110</c:v>
                </c:pt>
                <c:pt idx="1265">
                  <c:v>-108</c:v>
                </c:pt>
                <c:pt idx="1266">
                  <c:v>-106</c:v>
                </c:pt>
                <c:pt idx="1267">
                  <c:v>-103</c:v>
                </c:pt>
                <c:pt idx="1268">
                  <c:v>-100</c:v>
                </c:pt>
                <c:pt idx="1269">
                  <c:v>-98</c:v>
                </c:pt>
                <c:pt idx="1270">
                  <c:v>-95</c:v>
                </c:pt>
                <c:pt idx="1271">
                  <c:v>-92</c:v>
                </c:pt>
                <c:pt idx="1272">
                  <c:v>-89</c:v>
                </c:pt>
                <c:pt idx="1273">
                  <c:v>-87</c:v>
                </c:pt>
                <c:pt idx="1274">
                  <c:v>-84</c:v>
                </c:pt>
                <c:pt idx="1275">
                  <c:v>-82</c:v>
                </c:pt>
                <c:pt idx="1276">
                  <c:v>-80</c:v>
                </c:pt>
                <c:pt idx="1277">
                  <c:v>-78</c:v>
                </c:pt>
                <c:pt idx="1278">
                  <c:v>-76</c:v>
                </c:pt>
                <c:pt idx="1279">
                  <c:v>-74</c:v>
                </c:pt>
                <c:pt idx="1280">
                  <c:v>-71</c:v>
                </c:pt>
                <c:pt idx="1281">
                  <c:v>-70</c:v>
                </c:pt>
                <c:pt idx="1282">
                  <c:v>-64</c:v>
                </c:pt>
                <c:pt idx="1283">
                  <c:v>-63</c:v>
                </c:pt>
                <c:pt idx="1284">
                  <c:v>-61</c:v>
                </c:pt>
                <c:pt idx="1285">
                  <c:v>-60</c:v>
                </c:pt>
                <c:pt idx="1286">
                  <c:v>-58</c:v>
                </c:pt>
                <c:pt idx="1287">
                  <c:v>-57</c:v>
                </c:pt>
                <c:pt idx="1288">
                  <c:v>-56</c:v>
                </c:pt>
                <c:pt idx="1289">
                  <c:v>-54</c:v>
                </c:pt>
                <c:pt idx="1290">
                  <c:v>-54</c:v>
                </c:pt>
                <c:pt idx="1291">
                  <c:v>-53</c:v>
                </c:pt>
                <c:pt idx="1292">
                  <c:v>-52</c:v>
                </c:pt>
                <c:pt idx="1293">
                  <c:v>-52</c:v>
                </c:pt>
                <c:pt idx="1294">
                  <c:v>-51</c:v>
                </c:pt>
                <c:pt idx="1295">
                  <c:v>-51</c:v>
                </c:pt>
                <c:pt idx="1296">
                  <c:v>-51</c:v>
                </c:pt>
                <c:pt idx="1297">
                  <c:v>-51</c:v>
                </c:pt>
                <c:pt idx="1298">
                  <c:v>-50</c:v>
                </c:pt>
                <c:pt idx="1299">
                  <c:v>-49</c:v>
                </c:pt>
                <c:pt idx="1300">
                  <c:v>-48</c:v>
                </c:pt>
                <c:pt idx="1301">
                  <c:v>-48</c:v>
                </c:pt>
                <c:pt idx="1302">
                  <c:v>-47</c:v>
                </c:pt>
                <c:pt idx="1303">
                  <c:v>-47</c:v>
                </c:pt>
                <c:pt idx="1304">
                  <c:v>-48</c:v>
                </c:pt>
                <c:pt idx="1305">
                  <c:v>-48</c:v>
                </c:pt>
                <c:pt idx="1306">
                  <c:v>-48</c:v>
                </c:pt>
                <c:pt idx="1307">
                  <c:v>-49</c:v>
                </c:pt>
                <c:pt idx="1308">
                  <c:v>-49</c:v>
                </c:pt>
                <c:pt idx="1309">
                  <c:v>-49</c:v>
                </c:pt>
                <c:pt idx="1310">
                  <c:v>-49</c:v>
                </c:pt>
                <c:pt idx="1311">
                  <c:v>-49</c:v>
                </c:pt>
                <c:pt idx="1312">
                  <c:v>-49</c:v>
                </c:pt>
                <c:pt idx="1313">
                  <c:v>-49</c:v>
                </c:pt>
                <c:pt idx="1314">
                  <c:v>-49</c:v>
                </c:pt>
                <c:pt idx="1315">
                  <c:v>-49</c:v>
                </c:pt>
                <c:pt idx="1316">
                  <c:v>-49</c:v>
                </c:pt>
                <c:pt idx="1317">
                  <c:v>-50</c:v>
                </c:pt>
                <c:pt idx="1318">
                  <c:v>-50</c:v>
                </c:pt>
                <c:pt idx="1319">
                  <c:v>-50</c:v>
                </c:pt>
                <c:pt idx="1320">
                  <c:v>-50</c:v>
                </c:pt>
                <c:pt idx="1321">
                  <c:v>-50</c:v>
                </c:pt>
                <c:pt idx="1322">
                  <c:v>-51</c:v>
                </c:pt>
                <c:pt idx="1323">
                  <c:v>-51</c:v>
                </c:pt>
                <c:pt idx="1324">
                  <c:v>-51</c:v>
                </c:pt>
                <c:pt idx="1325">
                  <c:v>-52</c:v>
                </c:pt>
                <c:pt idx="1326">
                  <c:v>-52</c:v>
                </c:pt>
                <c:pt idx="1327">
                  <c:v>-52</c:v>
                </c:pt>
                <c:pt idx="1328">
                  <c:v>-53</c:v>
                </c:pt>
                <c:pt idx="1329">
                  <c:v>-53</c:v>
                </c:pt>
                <c:pt idx="1330">
                  <c:v>-53</c:v>
                </c:pt>
                <c:pt idx="1331">
                  <c:v>-54</c:v>
                </c:pt>
                <c:pt idx="1332">
                  <c:v>-54</c:v>
                </c:pt>
                <c:pt idx="1333">
                  <c:v>-54</c:v>
                </c:pt>
                <c:pt idx="1334">
                  <c:v>-55</c:v>
                </c:pt>
                <c:pt idx="1335">
                  <c:v>-55</c:v>
                </c:pt>
                <c:pt idx="1336">
                  <c:v>-56</c:v>
                </c:pt>
                <c:pt idx="1337">
                  <c:v>-56</c:v>
                </c:pt>
                <c:pt idx="1338">
                  <c:v>-56</c:v>
                </c:pt>
                <c:pt idx="1339">
                  <c:v>-57</c:v>
                </c:pt>
                <c:pt idx="1340">
                  <c:v>-57</c:v>
                </c:pt>
                <c:pt idx="1341">
                  <c:v>-58</c:v>
                </c:pt>
                <c:pt idx="1342">
                  <c:v>-58</c:v>
                </c:pt>
                <c:pt idx="1343">
                  <c:v>-59</c:v>
                </c:pt>
                <c:pt idx="1344">
                  <c:v>-59</c:v>
                </c:pt>
                <c:pt idx="1345">
                  <c:v>-60</c:v>
                </c:pt>
                <c:pt idx="1346">
                  <c:v>-60</c:v>
                </c:pt>
                <c:pt idx="1347">
                  <c:v>-61</c:v>
                </c:pt>
                <c:pt idx="1348">
                  <c:v>-62</c:v>
                </c:pt>
                <c:pt idx="1349">
                  <c:v>-62</c:v>
                </c:pt>
                <c:pt idx="1350">
                  <c:v>-63</c:v>
                </c:pt>
                <c:pt idx="1351">
                  <c:v>-64</c:v>
                </c:pt>
                <c:pt idx="1352">
                  <c:v>-65</c:v>
                </c:pt>
                <c:pt idx="1353">
                  <c:v>-66</c:v>
                </c:pt>
                <c:pt idx="1354">
                  <c:v>-67</c:v>
                </c:pt>
                <c:pt idx="1355">
                  <c:v>-68</c:v>
                </c:pt>
                <c:pt idx="1356">
                  <c:v>-70</c:v>
                </c:pt>
                <c:pt idx="1357">
                  <c:v>-72</c:v>
                </c:pt>
                <c:pt idx="1358">
                  <c:v>-74</c:v>
                </c:pt>
                <c:pt idx="1359">
                  <c:v>-76</c:v>
                </c:pt>
                <c:pt idx="1360">
                  <c:v>-77</c:v>
                </c:pt>
                <c:pt idx="1361">
                  <c:v>-78</c:v>
                </c:pt>
                <c:pt idx="1362">
                  <c:v>-80</c:v>
                </c:pt>
                <c:pt idx="1363">
                  <c:v>-81</c:v>
                </c:pt>
                <c:pt idx="1364">
                  <c:v>-82</c:v>
                </c:pt>
                <c:pt idx="1365">
                  <c:v>-83</c:v>
                </c:pt>
                <c:pt idx="1366">
                  <c:v>-83</c:v>
                </c:pt>
                <c:pt idx="1367">
                  <c:v>-84</c:v>
                </c:pt>
                <c:pt idx="1368">
                  <c:v>-84</c:v>
                </c:pt>
                <c:pt idx="1369">
                  <c:v>-85</c:v>
                </c:pt>
                <c:pt idx="1370">
                  <c:v>-85</c:v>
                </c:pt>
                <c:pt idx="1371">
                  <c:v>-84</c:v>
                </c:pt>
                <c:pt idx="1372">
                  <c:v>-84</c:v>
                </c:pt>
                <c:pt idx="1373">
                  <c:v>-83</c:v>
                </c:pt>
                <c:pt idx="1374">
                  <c:v>-82</c:v>
                </c:pt>
                <c:pt idx="1375">
                  <c:v>-81</c:v>
                </c:pt>
                <c:pt idx="1376">
                  <c:v>-80</c:v>
                </c:pt>
                <c:pt idx="1377">
                  <c:v>-78</c:v>
                </c:pt>
                <c:pt idx="1378">
                  <c:v>-76</c:v>
                </c:pt>
                <c:pt idx="1379">
                  <c:v>-75</c:v>
                </c:pt>
                <c:pt idx="1380">
                  <c:v>-73</c:v>
                </c:pt>
                <c:pt idx="1381">
                  <c:v>-71</c:v>
                </c:pt>
                <c:pt idx="1382">
                  <c:v>-69</c:v>
                </c:pt>
                <c:pt idx="1383">
                  <c:v>-67</c:v>
                </c:pt>
                <c:pt idx="1384">
                  <c:v>-65</c:v>
                </c:pt>
                <c:pt idx="1385">
                  <c:v>-63</c:v>
                </c:pt>
                <c:pt idx="1386">
                  <c:v>-61</c:v>
                </c:pt>
                <c:pt idx="1387">
                  <c:v>-59</c:v>
                </c:pt>
                <c:pt idx="1388">
                  <c:v>-57</c:v>
                </c:pt>
                <c:pt idx="1389">
                  <c:v>-55</c:v>
                </c:pt>
                <c:pt idx="1390">
                  <c:v>-53</c:v>
                </c:pt>
                <c:pt idx="1391">
                  <c:v>-51</c:v>
                </c:pt>
                <c:pt idx="1392">
                  <c:v>-49</c:v>
                </c:pt>
                <c:pt idx="1393">
                  <c:v>-47</c:v>
                </c:pt>
                <c:pt idx="1394">
                  <c:v>-45</c:v>
                </c:pt>
                <c:pt idx="1395">
                  <c:v>-43</c:v>
                </c:pt>
                <c:pt idx="1396">
                  <c:v>-41</c:v>
                </c:pt>
                <c:pt idx="1397">
                  <c:v>-39</c:v>
                </c:pt>
                <c:pt idx="1398">
                  <c:v>-38</c:v>
                </c:pt>
                <c:pt idx="1399">
                  <c:v>-37</c:v>
                </c:pt>
                <c:pt idx="1400">
                  <c:v>-36</c:v>
                </c:pt>
                <c:pt idx="1401">
                  <c:v>-35</c:v>
                </c:pt>
                <c:pt idx="1402">
                  <c:v>-34</c:v>
                </c:pt>
                <c:pt idx="1403">
                  <c:v>-33</c:v>
                </c:pt>
                <c:pt idx="1404">
                  <c:v>-32</c:v>
                </c:pt>
                <c:pt idx="1405">
                  <c:v>-31</c:v>
                </c:pt>
                <c:pt idx="1406">
                  <c:v>-31</c:v>
                </c:pt>
                <c:pt idx="1407">
                  <c:v>-30</c:v>
                </c:pt>
                <c:pt idx="1408">
                  <c:v>-30</c:v>
                </c:pt>
                <c:pt idx="1409">
                  <c:v>-30</c:v>
                </c:pt>
                <c:pt idx="1410">
                  <c:v>-29</c:v>
                </c:pt>
                <c:pt idx="1411">
                  <c:v>-29</c:v>
                </c:pt>
                <c:pt idx="1412">
                  <c:v>-30</c:v>
                </c:pt>
                <c:pt idx="1413">
                  <c:v>-30</c:v>
                </c:pt>
                <c:pt idx="1414">
                  <c:v>-30</c:v>
                </c:pt>
                <c:pt idx="1415">
                  <c:v>-30</c:v>
                </c:pt>
                <c:pt idx="1416">
                  <c:v>-30</c:v>
                </c:pt>
                <c:pt idx="1417">
                  <c:v>-30</c:v>
                </c:pt>
                <c:pt idx="1418">
                  <c:v>-30</c:v>
                </c:pt>
                <c:pt idx="1419">
                  <c:v>-30</c:v>
                </c:pt>
                <c:pt idx="1420">
                  <c:v>-30</c:v>
                </c:pt>
                <c:pt idx="1421">
                  <c:v>-30</c:v>
                </c:pt>
                <c:pt idx="1422">
                  <c:v>-30</c:v>
                </c:pt>
                <c:pt idx="1423">
                  <c:v>-29</c:v>
                </c:pt>
                <c:pt idx="1424">
                  <c:v>-29</c:v>
                </c:pt>
                <c:pt idx="1425">
                  <c:v>-29</c:v>
                </c:pt>
                <c:pt idx="1426">
                  <c:v>-30</c:v>
                </c:pt>
                <c:pt idx="1427">
                  <c:v>-30</c:v>
                </c:pt>
                <c:pt idx="1428">
                  <c:v>-30</c:v>
                </c:pt>
                <c:pt idx="1429">
                  <c:v>-30</c:v>
                </c:pt>
                <c:pt idx="1430">
                  <c:v>-30</c:v>
                </c:pt>
                <c:pt idx="1431">
                  <c:v>-30</c:v>
                </c:pt>
                <c:pt idx="1432">
                  <c:v>-30</c:v>
                </c:pt>
                <c:pt idx="1433">
                  <c:v>-30</c:v>
                </c:pt>
                <c:pt idx="1434">
                  <c:v>-30</c:v>
                </c:pt>
                <c:pt idx="1435">
                  <c:v>-30</c:v>
                </c:pt>
                <c:pt idx="1436">
                  <c:v>-30</c:v>
                </c:pt>
                <c:pt idx="1437">
                  <c:v>-30</c:v>
                </c:pt>
                <c:pt idx="1438">
                  <c:v>-30</c:v>
                </c:pt>
                <c:pt idx="1439">
                  <c:v>-30</c:v>
                </c:pt>
                <c:pt idx="1440">
                  <c:v>-29</c:v>
                </c:pt>
                <c:pt idx="1441">
                  <c:v>-29</c:v>
                </c:pt>
                <c:pt idx="1442">
                  <c:v>-29</c:v>
                </c:pt>
                <c:pt idx="1443">
                  <c:v>-29</c:v>
                </c:pt>
                <c:pt idx="1444">
                  <c:v>-29</c:v>
                </c:pt>
                <c:pt idx="1445">
                  <c:v>-29</c:v>
                </c:pt>
                <c:pt idx="1446">
                  <c:v>-29</c:v>
                </c:pt>
                <c:pt idx="1447">
                  <c:v>-29</c:v>
                </c:pt>
                <c:pt idx="1448">
                  <c:v>-29</c:v>
                </c:pt>
                <c:pt idx="1449">
                  <c:v>-29</c:v>
                </c:pt>
                <c:pt idx="1450">
                  <c:v>-29</c:v>
                </c:pt>
                <c:pt idx="1451">
                  <c:v>-29</c:v>
                </c:pt>
                <c:pt idx="1452">
                  <c:v>-29</c:v>
                </c:pt>
                <c:pt idx="1453">
                  <c:v>-29</c:v>
                </c:pt>
                <c:pt idx="1454">
                  <c:v>-29</c:v>
                </c:pt>
                <c:pt idx="1455">
                  <c:v>-29</c:v>
                </c:pt>
                <c:pt idx="1456">
                  <c:v>-29</c:v>
                </c:pt>
                <c:pt idx="1457">
                  <c:v>-29</c:v>
                </c:pt>
                <c:pt idx="1458">
                  <c:v>-29</c:v>
                </c:pt>
                <c:pt idx="1459">
                  <c:v>-29</c:v>
                </c:pt>
                <c:pt idx="1460">
                  <c:v>-29</c:v>
                </c:pt>
                <c:pt idx="1461">
                  <c:v>-29</c:v>
                </c:pt>
                <c:pt idx="1462">
                  <c:v>-28</c:v>
                </c:pt>
                <c:pt idx="1463">
                  <c:v>-28</c:v>
                </c:pt>
                <c:pt idx="1464">
                  <c:v>-28</c:v>
                </c:pt>
                <c:pt idx="1465">
                  <c:v>-28</c:v>
                </c:pt>
                <c:pt idx="1466">
                  <c:v>-28</c:v>
                </c:pt>
                <c:pt idx="1467">
                  <c:v>-28</c:v>
                </c:pt>
                <c:pt idx="1468">
                  <c:v>-28</c:v>
                </c:pt>
                <c:pt idx="1469">
                  <c:v>-28</c:v>
                </c:pt>
                <c:pt idx="1470">
                  <c:v>-28</c:v>
                </c:pt>
                <c:pt idx="1471">
                  <c:v>-28</c:v>
                </c:pt>
                <c:pt idx="1472">
                  <c:v>-28</c:v>
                </c:pt>
                <c:pt idx="1473">
                  <c:v>-27</c:v>
                </c:pt>
                <c:pt idx="1474">
                  <c:v>-27</c:v>
                </c:pt>
                <c:pt idx="1475">
                  <c:v>-27</c:v>
                </c:pt>
                <c:pt idx="1476">
                  <c:v>-27</c:v>
                </c:pt>
                <c:pt idx="1477">
                  <c:v>-27</c:v>
                </c:pt>
                <c:pt idx="1478">
                  <c:v>-27</c:v>
                </c:pt>
                <c:pt idx="1479">
                  <c:v>-27</c:v>
                </c:pt>
                <c:pt idx="1480">
                  <c:v>-27</c:v>
                </c:pt>
                <c:pt idx="1481">
                  <c:v>-27</c:v>
                </c:pt>
                <c:pt idx="1482">
                  <c:v>-27</c:v>
                </c:pt>
                <c:pt idx="1483">
                  <c:v>-27</c:v>
                </c:pt>
                <c:pt idx="1484">
                  <c:v>-26</c:v>
                </c:pt>
                <c:pt idx="1485">
                  <c:v>-26</c:v>
                </c:pt>
                <c:pt idx="1486">
                  <c:v>-26</c:v>
                </c:pt>
                <c:pt idx="1487">
                  <c:v>-26</c:v>
                </c:pt>
                <c:pt idx="1488">
                  <c:v>-26</c:v>
                </c:pt>
                <c:pt idx="1489">
                  <c:v>-26</c:v>
                </c:pt>
                <c:pt idx="1490">
                  <c:v>-26</c:v>
                </c:pt>
                <c:pt idx="1491">
                  <c:v>-26</c:v>
                </c:pt>
                <c:pt idx="1492">
                  <c:v>-26</c:v>
                </c:pt>
                <c:pt idx="1493">
                  <c:v>-25</c:v>
                </c:pt>
                <c:pt idx="1494">
                  <c:v>-25</c:v>
                </c:pt>
                <c:pt idx="1495">
                  <c:v>-25</c:v>
                </c:pt>
                <c:pt idx="1496">
                  <c:v>-25</c:v>
                </c:pt>
                <c:pt idx="1497">
                  <c:v>-25</c:v>
                </c:pt>
                <c:pt idx="1498">
                  <c:v>-25</c:v>
                </c:pt>
                <c:pt idx="1499">
                  <c:v>-24</c:v>
                </c:pt>
                <c:pt idx="1500">
                  <c:v>-24</c:v>
                </c:pt>
                <c:pt idx="1501">
                  <c:v>-24</c:v>
                </c:pt>
                <c:pt idx="1502">
                  <c:v>-24</c:v>
                </c:pt>
                <c:pt idx="1503">
                  <c:v>-24</c:v>
                </c:pt>
                <c:pt idx="1504">
                  <c:v>-24</c:v>
                </c:pt>
                <c:pt idx="1505">
                  <c:v>-24</c:v>
                </c:pt>
                <c:pt idx="1506">
                  <c:v>-24</c:v>
                </c:pt>
                <c:pt idx="1507">
                  <c:v>-23</c:v>
                </c:pt>
                <c:pt idx="1508">
                  <c:v>-23</c:v>
                </c:pt>
                <c:pt idx="1509">
                  <c:v>-23</c:v>
                </c:pt>
                <c:pt idx="1510">
                  <c:v>-23</c:v>
                </c:pt>
                <c:pt idx="1511">
                  <c:v>-23</c:v>
                </c:pt>
                <c:pt idx="1512">
                  <c:v>-23</c:v>
                </c:pt>
                <c:pt idx="1513">
                  <c:v>-23</c:v>
                </c:pt>
                <c:pt idx="1514">
                  <c:v>-23</c:v>
                </c:pt>
                <c:pt idx="1515">
                  <c:v>-23</c:v>
                </c:pt>
                <c:pt idx="1516">
                  <c:v>-22</c:v>
                </c:pt>
                <c:pt idx="1517">
                  <c:v>-22</c:v>
                </c:pt>
                <c:pt idx="1518">
                  <c:v>-22</c:v>
                </c:pt>
                <c:pt idx="1519">
                  <c:v>-22</c:v>
                </c:pt>
                <c:pt idx="1520">
                  <c:v>-22</c:v>
                </c:pt>
                <c:pt idx="1521">
                  <c:v>-22</c:v>
                </c:pt>
                <c:pt idx="1522">
                  <c:v>-22</c:v>
                </c:pt>
                <c:pt idx="1523">
                  <c:v>-22</c:v>
                </c:pt>
                <c:pt idx="1524">
                  <c:v>-22</c:v>
                </c:pt>
                <c:pt idx="1525">
                  <c:v>-22</c:v>
                </c:pt>
                <c:pt idx="1526">
                  <c:v>-21</c:v>
                </c:pt>
                <c:pt idx="1527">
                  <c:v>-21</c:v>
                </c:pt>
                <c:pt idx="1528">
                  <c:v>-21</c:v>
                </c:pt>
                <c:pt idx="1529">
                  <c:v>-21</c:v>
                </c:pt>
                <c:pt idx="1530">
                  <c:v>-21</c:v>
                </c:pt>
                <c:pt idx="1531">
                  <c:v>-21</c:v>
                </c:pt>
                <c:pt idx="1532">
                  <c:v>-21</c:v>
                </c:pt>
                <c:pt idx="1533">
                  <c:v>-21</c:v>
                </c:pt>
                <c:pt idx="1534">
                  <c:v>-21</c:v>
                </c:pt>
                <c:pt idx="1535">
                  <c:v>-21</c:v>
                </c:pt>
                <c:pt idx="1536">
                  <c:v>-21</c:v>
                </c:pt>
                <c:pt idx="1537">
                  <c:v>-21</c:v>
                </c:pt>
                <c:pt idx="1538">
                  <c:v>-21</c:v>
                </c:pt>
                <c:pt idx="1539">
                  <c:v>-21</c:v>
                </c:pt>
                <c:pt idx="1540">
                  <c:v>-21</c:v>
                </c:pt>
                <c:pt idx="1541">
                  <c:v>-20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F802-4140-9A04-4A6F787CE2F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512195296"/>
        <c:axId val="512193000"/>
      </c:lineChart>
      <c:catAx>
        <c:axId val="512195296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12193000"/>
        <c:crosses val="autoZero"/>
        <c:auto val="1"/>
        <c:lblAlgn val="ctr"/>
        <c:lblOffset val="100"/>
        <c:noMultiLvlLbl val="0"/>
      </c:catAx>
      <c:valAx>
        <c:axId val="51219300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1219529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solidFill>
      <a:schemeClr val="bg1"/>
    </a:solidFill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dirty="0" err="1"/>
              <a:t>Matlab</a:t>
            </a:r>
            <a:endParaRPr lang="en-US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val>
            <c:numRef>
              <c:f>'Right Euler Test PC'!$P$1:$P$1540</c:f>
              <c:numCache>
                <c:formatCode>General</c:formatCode>
                <c:ptCount val="1540"/>
                <c:pt idx="0">
                  <c:v>-1.5401560000000001</c:v>
                </c:pt>
                <c:pt idx="1">
                  <c:v>-1.53868</c:v>
                </c:pt>
                <c:pt idx="2">
                  <c:v>-1.5367599999999999</c:v>
                </c:pt>
                <c:pt idx="3">
                  <c:v>-1.535412</c:v>
                </c:pt>
                <c:pt idx="4">
                  <c:v>-1.533906</c:v>
                </c:pt>
                <c:pt idx="5">
                  <c:v>-1.532691</c:v>
                </c:pt>
                <c:pt idx="6">
                  <c:v>-1.5315460000000001</c:v>
                </c:pt>
                <c:pt idx="7">
                  <c:v>-1.530475</c:v>
                </c:pt>
                <c:pt idx="8">
                  <c:v>-1.5294840000000001</c:v>
                </c:pt>
                <c:pt idx="9">
                  <c:v>-1.528575</c:v>
                </c:pt>
                <c:pt idx="10">
                  <c:v>-1.5277480000000001</c:v>
                </c:pt>
                <c:pt idx="11">
                  <c:v>-1.5270030000000001</c:v>
                </c:pt>
                <c:pt idx="12">
                  <c:v>-1.5263359999999999</c:v>
                </c:pt>
                <c:pt idx="13">
                  <c:v>-1.525639</c:v>
                </c:pt>
                <c:pt idx="14">
                  <c:v>-1.525023</c:v>
                </c:pt>
                <c:pt idx="15">
                  <c:v>-1.5245660000000001</c:v>
                </c:pt>
                <c:pt idx="16">
                  <c:v>-1.524179</c:v>
                </c:pt>
                <c:pt idx="17">
                  <c:v>-1.5238160000000001</c:v>
                </c:pt>
                <c:pt idx="18">
                  <c:v>-1.523523</c:v>
                </c:pt>
                <c:pt idx="19">
                  <c:v>-1.5234239999999999</c:v>
                </c:pt>
                <c:pt idx="20">
                  <c:v>-1.523474</c:v>
                </c:pt>
                <c:pt idx="21">
                  <c:v>-1.5237130000000001</c:v>
                </c:pt>
                <c:pt idx="22">
                  <c:v>-1.5242640000000001</c:v>
                </c:pt>
                <c:pt idx="23">
                  <c:v>-1.52501</c:v>
                </c:pt>
                <c:pt idx="24">
                  <c:v>-1.5260720000000001</c:v>
                </c:pt>
                <c:pt idx="25">
                  <c:v>-1.527488</c:v>
                </c:pt>
                <c:pt idx="26">
                  <c:v>-1.5292840000000001</c:v>
                </c:pt>
                <c:pt idx="27">
                  <c:v>-1.5322659999999999</c:v>
                </c:pt>
                <c:pt idx="28">
                  <c:v>-1.534877</c:v>
                </c:pt>
                <c:pt idx="29">
                  <c:v>-1.557364</c:v>
                </c:pt>
                <c:pt idx="30">
                  <c:v>-1.559736</c:v>
                </c:pt>
                <c:pt idx="31">
                  <c:v>-1.5636140000000001</c:v>
                </c:pt>
                <c:pt idx="32">
                  <c:v>-1.570238</c:v>
                </c:pt>
                <c:pt idx="33">
                  <c:v>-1.5748759999999999</c:v>
                </c:pt>
                <c:pt idx="34">
                  <c:v>-1.5798019999999999</c:v>
                </c:pt>
                <c:pt idx="35">
                  <c:v>-1.5849409999999999</c:v>
                </c:pt>
                <c:pt idx="36">
                  <c:v>-1.591121</c:v>
                </c:pt>
                <c:pt idx="37">
                  <c:v>-1.596482</c:v>
                </c:pt>
                <c:pt idx="38">
                  <c:v>-1.6018810000000001</c:v>
                </c:pt>
                <c:pt idx="39">
                  <c:v>-1.607286</c:v>
                </c:pt>
                <c:pt idx="40">
                  <c:v>-1.6126769999999999</c:v>
                </c:pt>
                <c:pt idx="41">
                  <c:v>-1.618951</c:v>
                </c:pt>
                <c:pt idx="42">
                  <c:v>-1.625184</c:v>
                </c:pt>
                <c:pt idx="43">
                  <c:v>-4.2804260000000003</c:v>
                </c:pt>
                <c:pt idx="44">
                  <c:v>-4.2837670000000001</c:v>
                </c:pt>
                <c:pt idx="45">
                  <c:v>-4.2894639999999997</c:v>
                </c:pt>
                <c:pt idx="46">
                  <c:v>-4.2926950000000001</c:v>
                </c:pt>
                <c:pt idx="47">
                  <c:v>-4.295763</c:v>
                </c:pt>
                <c:pt idx="48">
                  <c:v>-4.2977999999999996</c:v>
                </c:pt>
                <c:pt idx="49">
                  <c:v>-4.2973439999999998</c:v>
                </c:pt>
                <c:pt idx="50">
                  <c:v>-4.2993160000000001</c:v>
                </c:pt>
                <c:pt idx="51">
                  <c:v>-4.3011100000000004</c:v>
                </c:pt>
                <c:pt idx="52">
                  <c:v>-4.3028919999999999</c:v>
                </c:pt>
                <c:pt idx="53">
                  <c:v>-6.2679390000000001</c:v>
                </c:pt>
                <c:pt idx="54">
                  <c:v>-6.2688569999999997</c:v>
                </c:pt>
                <c:pt idx="55">
                  <c:v>-6.2693149999999997</c:v>
                </c:pt>
                <c:pt idx="56">
                  <c:v>-6.2695639999999999</c:v>
                </c:pt>
                <c:pt idx="57">
                  <c:v>-6.2698879999999999</c:v>
                </c:pt>
                <c:pt idx="58">
                  <c:v>-6.2702220000000004</c:v>
                </c:pt>
                <c:pt idx="59">
                  <c:v>-6.2706030000000004</c:v>
                </c:pt>
                <c:pt idx="60">
                  <c:v>-8.5775170000000003</c:v>
                </c:pt>
                <c:pt idx="61">
                  <c:v>-8.5776450000000004</c:v>
                </c:pt>
                <c:pt idx="62">
                  <c:v>-8.5777450000000002</c:v>
                </c:pt>
                <c:pt idx="63">
                  <c:v>-8.5778449999999999</c:v>
                </c:pt>
                <c:pt idx="64">
                  <c:v>-8.5780499999999993</c:v>
                </c:pt>
                <c:pt idx="65">
                  <c:v>-8.5781620000000007</c:v>
                </c:pt>
                <c:pt idx="66">
                  <c:v>-8.5782869999999996</c:v>
                </c:pt>
                <c:pt idx="67">
                  <c:v>-8.5784230000000008</c:v>
                </c:pt>
                <c:pt idx="68">
                  <c:v>-8.5785710000000002</c:v>
                </c:pt>
                <c:pt idx="69">
                  <c:v>-8.5787259999999996</c:v>
                </c:pt>
                <c:pt idx="70">
                  <c:v>-8.5788829999999994</c:v>
                </c:pt>
                <c:pt idx="71">
                  <c:v>-8.5792900000000003</c:v>
                </c:pt>
                <c:pt idx="72">
                  <c:v>-8.5794720000000009</c:v>
                </c:pt>
                <c:pt idx="73">
                  <c:v>-8.5796050000000008</c:v>
                </c:pt>
                <c:pt idx="74">
                  <c:v>-8.5797170000000005</c:v>
                </c:pt>
                <c:pt idx="75">
                  <c:v>-8.5797989999999995</c:v>
                </c:pt>
                <c:pt idx="76">
                  <c:v>-8.5798439999999996</c:v>
                </c:pt>
                <c:pt idx="77">
                  <c:v>-8.5798430000000003</c:v>
                </c:pt>
                <c:pt idx="78">
                  <c:v>-8.5797849999999993</c:v>
                </c:pt>
                <c:pt idx="79">
                  <c:v>-8.5796620000000008</c:v>
                </c:pt>
                <c:pt idx="80">
                  <c:v>-9.0833969999999997</c:v>
                </c:pt>
                <c:pt idx="81">
                  <c:v>-9.0831769999999992</c:v>
                </c:pt>
                <c:pt idx="82">
                  <c:v>-9.0831239999999998</c:v>
                </c:pt>
                <c:pt idx="83">
                  <c:v>-9.0832449999999998</c:v>
                </c:pt>
                <c:pt idx="84">
                  <c:v>-9.0835100000000004</c:v>
                </c:pt>
                <c:pt idx="85">
                  <c:v>-9.0838750000000008</c:v>
                </c:pt>
                <c:pt idx="86">
                  <c:v>-9.0843399999999992</c:v>
                </c:pt>
                <c:pt idx="87">
                  <c:v>-9.0847770000000008</c:v>
                </c:pt>
                <c:pt idx="88">
                  <c:v>-9.0850829999999991</c:v>
                </c:pt>
                <c:pt idx="89">
                  <c:v>-9.0852850000000007</c:v>
                </c:pt>
                <c:pt idx="90">
                  <c:v>-9.0853669999999997</c:v>
                </c:pt>
                <c:pt idx="91">
                  <c:v>-9.0852930000000001</c:v>
                </c:pt>
                <c:pt idx="92">
                  <c:v>-9.0849969999999995</c:v>
                </c:pt>
                <c:pt idx="93">
                  <c:v>-9.0843550000000004</c:v>
                </c:pt>
                <c:pt idx="94">
                  <c:v>-9.0829109999999993</c:v>
                </c:pt>
                <c:pt idx="95">
                  <c:v>-9.0809800000000003</c:v>
                </c:pt>
                <c:pt idx="96">
                  <c:v>-9.0780429999999992</c:v>
                </c:pt>
                <c:pt idx="97">
                  <c:v>-9.0707679999999993</c:v>
                </c:pt>
                <c:pt idx="98">
                  <c:v>-9.0652229999999996</c:v>
                </c:pt>
                <c:pt idx="99">
                  <c:v>-9.1904880000000002</c:v>
                </c:pt>
                <c:pt idx="100">
                  <c:v>-9.2873629999999991</c:v>
                </c:pt>
                <c:pt idx="101">
                  <c:v>-9.3713909999999991</c:v>
                </c:pt>
                <c:pt idx="102">
                  <c:v>-9.4262650000000008</c:v>
                </c:pt>
                <c:pt idx="103">
                  <c:v>-9.4564719999999998</c:v>
                </c:pt>
                <c:pt idx="104">
                  <c:v>-9.4597239999999996</c:v>
                </c:pt>
                <c:pt idx="105">
                  <c:v>-9.4330599999999993</c:v>
                </c:pt>
                <c:pt idx="106">
                  <c:v>-9.3750479999999996</c:v>
                </c:pt>
                <c:pt idx="107">
                  <c:v>-9.2762309999999992</c:v>
                </c:pt>
                <c:pt idx="108">
                  <c:v>-9.1508959999999995</c:v>
                </c:pt>
                <c:pt idx="109">
                  <c:v>-8.9911359999999991</c:v>
                </c:pt>
                <c:pt idx="110">
                  <c:v>-8.7788979999999999</c:v>
                </c:pt>
                <c:pt idx="111">
                  <c:v>-8.5492139999999992</c:v>
                </c:pt>
                <c:pt idx="112">
                  <c:v>-8.2845300000000002</c:v>
                </c:pt>
                <c:pt idx="113">
                  <c:v>-7.6852429999999998</c:v>
                </c:pt>
                <c:pt idx="114">
                  <c:v>-7.3819210000000002</c:v>
                </c:pt>
                <c:pt idx="115">
                  <c:v>-7.0166389999999996</c:v>
                </c:pt>
                <c:pt idx="116">
                  <c:v>-6.6214560000000002</c:v>
                </c:pt>
                <c:pt idx="117">
                  <c:v>-6.1595510000000004</c:v>
                </c:pt>
                <c:pt idx="118">
                  <c:v>-5.7100860000000004</c:v>
                </c:pt>
                <c:pt idx="119">
                  <c:v>-5.2367010000000001</c:v>
                </c:pt>
                <c:pt idx="120">
                  <c:v>-4.7416710000000002</c:v>
                </c:pt>
                <c:pt idx="121">
                  <c:v>-4.22729</c:v>
                </c:pt>
                <c:pt idx="122">
                  <c:v>-3.647122</c:v>
                </c:pt>
                <c:pt idx="123">
                  <c:v>-3.100654</c:v>
                </c:pt>
                <c:pt idx="124">
                  <c:v>-2.5415719999999999</c:v>
                </c:pt>
                <c:pt idx="125">
                  <c:v>-1.9600109999999999</c:v>
                </c:pt>
                <c:pt idx="126">
                  <c:v>-1.371089</c:v>
                </c:pt>
                <c:pt idx="127">
                  <c:v>-0.56361799999999995</c:v>
                </c:pt>
                <c:pt idx="128">
                  <c:v>3.2022000000000002E-2</c:v>
                </c:pt>
                <c:pt idx="129">
                  <c:v>0.62635300000000005</c:v>
                </c:pt>
                <c:pt idx="130">
                  <c:v>1.2696400000000001</c:v>
                </c:pt>
                <c:pt idx="131">
                  <c:v>1.9054770000000001</c:v>
                </c:pt>
                <c:pt idx="132">
                  <c:v>2.47966</c:v>
                </c:pt>
                <c:pt idx="133">
                  <c:v>3.0433319999999999</c:v>
                </c:pt>
                <c:pt idx="134">
                  <c:v>3.645394</c:v>
                </c:pt>
                <c:pt idx="135">
                  <c:v>4.1848419999999997</c:v>
                </c:pt>
                <c:pt idx="136">
                  <c:v>4.7109319999999997</c:v>
                </c:pt>
                <c:pt idx="137">
                  <c:v>5.269469</c:v>
                </c:pt>
                <c:pt idx="138">
                  <c:v>5.7665629999999997</c:v>
                </c:pt>
                <c:pt idx="139">
                  <c:v>6.2481099999999996</c:v>
                </c:pt>
                <c:pt idx="140">
                  <c:v>6.7561669999999996</c:v>
                </c:pt>
                <c:pt idx="141">
                  <c:v>7.2056719999999999</c:v>
                </c:pt>
                <c:pt idx="142">
                  <c:v>7.639335</c:v>
                </c:pt>
                <c:pt idx="143">
                  <c:v>8.0575880000000009</c:v>
                </c:pt>
                <c:pt idx="144">
                  <c:v>8.4980689999999992</c:v>
                </c:pt>
                <c:pt idx="145">
                  <c:v>8.8875960000000003</c:v>
                </c:pt>
                <c:pt idx="146">
                  <c:v>9.2641919999999995</c:v>
                </c:pt>
                <c:pt idx="147">
                  <c:v>9.6289449999999999</c:v>
                </c:pt>
                <c:pt idx="148">
                  <c:v>10.015639999999999</c:v>
                </c:pt>
                <c:pt idx="149">
                  <c:v>10.36013</c:v>
                </c:pt>
                <c:pt idx="150">
                  <c:v>10.696313999999999</c:v>
                </c:pt>
                <c:pt idx="151">
                  <c:v>11.055802</c:v>
                </c:pt>
                <c:pt idx="152">
                  <c:v>11.378613</c:v>
                </c:pt>
                <c:pt idx="153">
                  <c:v>11.696159</c:v>
                </c:pt>
                <c:pt idx="154">
                  <c:v>12.067532999999999</c:v>
                </c:pt>
                <c:pt idx="155">
                  <c:v>12.636101999999999</c:v>
                </c:pt>
                <c:pt idx="156">
                  <c:v>12.941811</c:v>
                </c:pt>
                <c:pt idx="157">
                  <c:v>13.244724</c:v>
                </c:pt>
                <c:pt idx="158">
                  <c:v>13.573392</c:v>
                </c:pt>
                <c:pt idx="159">
                  <c:v>13.87191</c:v>
                </c:pt>
                <c:pt idx="160">
                  <c:v>14.168829000000001</c:v>
                </c:pt>
                <c:pt idx="161">
                  <c:v>14.492293999999999</c:v>
                </c:pt>
                <c:pt idx="162">
                  <c:v>14.786937</c:v>
                </c:pt>
                <c:pt idx="163">
                  <c:v>15.080667</c:v>
                </c:pt>
                <c:pt idx="164">
                  <c:v>15.381804000000001</c:v>
                </c:pt>
                <c:pt idx="165">
                  <c:v>15.764894999999999</c:v>
                </c:pt>
                <c:pt idx="166">
                  <c:v>16.064423000000001</c:v>
                </c:pt>
                <c:pt idx="167">
                  <c:v>16.391293000000001</c:v>
                </c:pt>
                <c:pt idx="168">
                  <c:v>16.691267</c:v>
                </c:pt>
                <c:pt idx="169">
                  <c:v>17.021111000000001</c:v>
                </c:pt>
                <c:pt idx="170">
                  <c:v>17.326630000000002</c:v>
                </c:pt>
                <c:pt idx="171">
                  <c:v>17.637813999999999</c:v>
                </c:pt>
                <c:pt idx="172">
                  <c:v>17.957236000000002</c:v>
                </c:pt>
                <c:pt idx="173">
                  <c:v>18.318702999999999</c:v>
                </c:pt>
                <c:pt idx="174">
                  <c:v>18.664849</c:v>
                </c:pt>
                <c:pt idx="175">
                  <c:v>19.031237000000001</c:v>
                </c:pt>
                <c:pt idx="176">
                  <c:v>19.459873000000002</c:v>
                </c:pt>
                <c:pt idx="177">
                  <c:v>19.883896</c:v>
                </c:pt>
                <c:pt idx="178">
                  <c:v>20.344988000000001</c:v>
                </c:pt>
                <c:pt idx="179">
                  <c:v>20.847373000000001</c:v>
                </c:pt>
                <c:pt idx="180">
                  <c:v>21.444880000000001</c:v>
                </c:pt>
                <c:pt idx="181">
                  <c:v>22.148814000000002</c:v>
                </c:pt>
                <c:pt idx="182">
                  <c:v>22.791065</c:v>
                </c:pt>
                <c:pt idx="183">
                  <c:v>23.481624</c:v>
                </c:pt>
                <c:pt idx="184">
                  <c:v>24.358398000000001</c:v>
                </c:pt>
                <c:pt idx="185">
                  <c:v>25.147065999999999</c:v>
                </c:pt>
                <c:pt idx="186">
                  <c:v>25.982596999999998</c:v>
                </c:pt>
                <c:pt idx="187">
                  <c:v>26.945523999999999</c:v>
                </c:pt>
                <c:pt idx="188">
                  <c:v>27.869035</c:v>
                </c:pt>
                <c:pt idx="189">
                  <c:v>28.826903999999999</c:v>
                </c:pt>
                <c:pt idx="190">
                  <c:v>29.806206</c:v>
                </c:pt>
                <c:pt idx="191">
                  <c:v>30.881706000000001</c:v>
                </c:pt>
                <c:pt idx="192">
                  <c:v>31.848488</c:v>
                </c:pt>
                <c:pt idx="193">
                  <c:v>32.772174999999997</c:v>
                </c:pt>
                <c:pt idx="194">
                  <c:v>33.788629999999998</c:v>
                </c:pt>
                <c:pt idx="195">
                  <c:v>34.621811999999998</c:v>
                </c:pt>
                <c:pt idx="196">
                  <c:v>35.199480999999999</c:v>
                </c:pt>
                <c:pt idx="197">
                  <c:v>36.077849000000001</c:v>
                </c:pt>
                <c:pt idx="198">
                  <c:v>36.427300000000002</c:v>
                </c:pt>
                <c:pt idx="199">
                  <c:v>36.575243999999998</c:v>
                </c:pt>
                <c:pt idx="200">
                  <c:v>36.529601999999997</c:v>
                </c:pt>
                <c:pt idx="201">
                  <c:v>36.297347000000002</c:v>
                </c:pt>
                <c:pt idx="202">
                  <c:v>35.884183</c:v>
                </c:pt>
                <c:pt idx="203">
                  <c:v>35.30106</c:v>
                </c:pt>
                <c:pt idx="204">
                  <c:v>34.499164</c:v>
                </c:pt>
                <c:pt idx="205">
                  <c:v>33.620181000000002</c:v>
                </c:pt>
                <c:pt idx="206">
                  <c:v>32.617545</c:v>
                </c:pt>
                <c:pt idx="207">
                  <c:v>31.317319000000001</c:v>
                </c:pt>
                <c:pt idx="208">
                  <c:v>30.125762999999999</c:v>
                </c:pt>
                <c:pt idx="209">
                  <c:v>28.754950999999998</c:v>
                </c:pt>
                <c:pt idx="210">
                  <c:v>27.329826000000001</c:v>
                </c:pt>
                <c:pt idx="211">
                  <c:v>25.985323999999999</c:v>
                </c:pt>
                <c:pt idx="212">
                  <c:v>24.617788999999998</c:v>
                </c:pt>
                <c:pt idx="213">
                  <c:v>23.117840999999999</c:v>
                </c:pt>
                <c:pt idx="214">
                  <c:v>21.740020999999999</c:v>
                </c:pt>
                <c:pt idx="215">
                  <c:v>20.36739</c:v>
                </c:pt>
                <c:pt idx="216">
                  <c:v>19.005693999999998</c:v>
                </c:pt>
                <c:pt idx="217">
                  <c:v>17.659486000000001</c:v>
                </c:pt>
                <c:pt idx="218">
                  <c:v>16.215007</c:v>
                </c:pt>
                <c:pt idx="219">
                  <c:v>14.681436</c:v>
                </c:pt>
                <c:pt idx="220">
                  <c:v>13.436183</c:v>
                </c:pt>
                <c:pt idx="221">
                  <c:v>12.213502999999999</c:v>
                </c:pt>
                <c:pt idx="222">
                  <c:v>11.015139</c:v>
                </c:pt>
                <c:pt idx="223">
                  <c:v>9.8426930000000006</c:v>
                </c:pt>
                <c:pt idx="224">
                  <c:v>8.6985010000000003</c:v>
                </c:pt>
                <c:pt idx="225">
                  <c:v>7.4848039999999996</c:v>
                </c:pt>
                <c:pt idx="226">
                  <c:v>6.4097549999999996</c:v>
                </c:pt>
                <c:pt idx="227">
                  <c:v>5.3758239999999997</c:v>
                </c:pt>
                <c:pt idx="228">
                  <c:v>4.3876619999999997</c:v>
                </c:pt>
                <c:pt idx="229">
                  <c:v>3.4501210000000002</c:v>
                </c:pt>
                <c:pt idx="230">
                  <c:v>2.4869530000000002</c:v>
                </c:pt>
                <c:pt idx="231">
                  <c:v>1.666731</c:v>
                </c:pt>
                <c:pt idx="232">
                  <c:v>0.77409600000000001</c:v>
                </c:pt>
                <c:pt idx="233">
                  <c:v>3.1788999999999998E-2</c:v>
                </c:pt>
                <c:pt idx="234">
                  <c:v>-0.57590399999999997</c:v>
                </c:pt>
                <c:pt idx="235">
                  <c:v>-1.0994489999999999</c:v>
                </c:pt>
                <c:pt idx="236">
                  <c:v>-1.5357559999999999</c:v>
                </c:pt>
                <c:pt idx="237">
                  <c:v>-1.9159809999999999</c:v>
                </c:pt>
                <c:pt idx="238">
                  <c:v>-2.3975409999999999</c:v>
                </c:pt>
                <c:pt idx="239">
                  <c:v>-2.533236</c:v>
                </c:pt>
                <c:pt idx="240">
                  <c:v>-2.6230910000000001</c:v>
                </c:pt>
                <c:pt idx="241">
                  <c:v>-2.6150579999999999</c:v>
                </c:pt>
                <c:pt idx="242">
                  <c:v>-2.5269379999999999</c:v>
                </c:pt>
                <c:pt idx="243">
                  <c:v>-2.3605</c:v>
                </c:pt>
                <c:pt idx="244">
                  <c:v>-2.1002320000000001</c:v>
                </c:pt>
                <c:pt idx="245">
                  <c:v>-1.792065</c:v>
                </c:pt>
                <c:pt idx="246">
                  <c:v>-1.356646</c:v>
                </c:pt>
                <c:pt idx="247">
                  <c:v>-0.92876199999999998</c:v>
                </c:pt>
                <c:pt idx="248">
                  <c:v>-0.44964599999999999</c:v>
                </c:pt>
                <c:pt idx="249">
                  <c:v>7.4959999999999999E-2</c:v>
                </c:pt>
                <c:pt idx="250">
                  <c:v>0.68927799999999995</c:v>
                </c:pt>
                <c:pt idx="251">
                  <c:v>1.2875730000000001</c:v>
                </c:pt>
                <c:pt idx="252">
                  <c:v>1.9140269999999999</c:v>
                </c:pt>
                <c:pt idx="253">
                  <c:v>2.5628950000000001</c:v>
                </c:pt>
                <c:pt idx="254">
                  <c:v>3.2285469999999998</c:v>
                </c:pt>
                <c:pt idx="255">
                  <c:v>3.905494</c:v>
                </c:pt>
                <c:pt idx="256">
                  <c:v>4.5881959999999999</c:v>
                </c:pt>
                <c:pt idx="257">
                  <c:v>5.3324439999999997</c:v>
                </c:pt>
                <c:pt idx="258">
                  <c:v>6.0029599999999999</c:v>
                </c:pt>
                <c:pt idx="259">
                  <c:v>6.7246490000000003</c:v>
                </c:pt>
                <c:pt idx="260">
                  <c:v>7.3735609999999996</c:v>
                </c:pt>
                <c:pt idx="261">
                  <c:v>8.0065240000000006</c:v>
                </c:pt>
                <c:pt idx="262">
                  <c:v>8.6769809999999996</c:v>
                </c:pt>
                <c:pt idx="263">
                  <c:v>9.3794360000000001</c:v>
                </c:pt>
                <c:pt idx="264">
                  <c:v>9.9514910000000008</c:v>
                </c:pt>
                <c:pt idx="265">
                  <c:v>10.500750999999999</c:v>
                </c:pt>
                <c:pt idx="266">
                  <c:v>11.074771</c:v>
                </c:pt>
                <c:pt idx="267">
                  <c:v>11.622805</c:v>
                </c:pt>
                <c:pt idx="268">
                  <c:v>12.100960000000001</c:v>
                </c:pt>
                <c:pt idx="269">
                  <c:v>12.555961999999999</c:v>
                </c:pt>
                <c:pt idx="270">
                  <c:v>12.988792999999999</c:v>
                </c:pt>
                <c:pt idx="271">
                  <c:v>13.438919</c:v>
                </c:pt>
                <c:pt idx="272">
                  <c:v>13.831666999999999</c:v>
                </c:pt>
                <c:pt idx="273">
                  <c:v>14.276724</c:v>
                </c:pt>
                <c:pt idx="274">
                  <c:v>14.636405</c:v>
                </c:pt>
                <c:pt idx="275">
                  <c:v>14.982471</c:v>
                </c:pt>
                <c:pt idx="276">
                  <c:v>15.316776000000001</c:v>
                </c:pt>
                <c:pt idx="277">
                  <c:v>15.641106000000001</c:v>
                </c:pt>
                <c:pt idx="278">
                  <c:v>15.957196</c:v>
                </c:pt>
                <c:pt idx="279">
                  <c:v>16.266726999999999</c:v>
                </c:pt>
                <c:pt idx="280">
                  <c:v>16.829165</c:v>
                </c:pt>
                <c:pt idx="281">
                  <c:v>17.101358000000001</c:v>
                </c:pt>
                <c:pt idx="282">
                  <c:v>17.400039</c:v>
                </c:pt>
                <c:pt idx="283">
                  <c:v>17.698215999999999</c:v>
                </c:pt>
                <c:pt idx="284">
                  <c:v>17.997235</c:v>
                </c:pt>
                <c:pt idx="285">
                  <c:v>18.298359999999999</c:v>
                </c:pt>
                <c:pt idx="286">
                  <c:v>18.631616000000001</c:v>
                </c:pt>
                <c:pt idx="287">
                  <c:v>18.940366000000001</c:v>
                </c:pt>
                <c:pt idx="288">
                  <c:v>19.284724000000001</c:v>
                </c:pt>
                <c:pt idx="289">
                  <c:v>19.606922999999998</c:v>
                </c:pt>
                <c:pt idx="290">
                  <c:v>19.939499999999999</c:v>
                </c:pt>
                <c:pt idx="291">
                  <c:v>20.285505000000001</c:v>
                </c:pt>
                <c:pt idx="292">
                  <c:v>20.647908000000001</c:v>
                </c:pt>
                <c:pt idx="293">
                  <c:v>21.065829999999998</c:v>
                </c:pt>
                <c:pt idx="294">
                  <c:v>21.546721000000002</c:v>
                </c:pt>
                <c:pt idx="295">
                  <c:v>21.977122000000001</c:v>
                </c:pt>
                <c:pt idx="296">
                  <c:v>22.43749</c:v>
                </c:pt>
                <c:pt idx="297">
                  <c:v>22.978997</c:v>
                </c:pt>
                <c:pt idx="298">
                  <c:v>23.512965999999999</c:v>
                </c:pt>
                <c:pt idx="299">
                  <c:v>24.200355999999999</c:v>
                </c:pt>
                <c:pt idx="300">
                  <c:v>24.886866999999999</c:v>
                </c:pt>
                <c:pt idx="301">
                  <c:v>25.565550000000002</c:v>
                </c:pt>
                <c:pt idx="302">
                  <c:v>26.296790999999999</c:v>
                </c:pt>
                <c:pt idx="303">
                  <c:v>27.081461000000001</c:v>
                </c:pt>
                <c:pt idx="304">
                  <c:v>27.919466</c:v>
                </c:pt>
                <c:pt idx="305">
                  <c:v>28.809871000000001</c:v>
                </c:pt>
                <c:pt idx="306">
                  <c:v>29.751366000000001</c:v>
                </c:pt>
                <c:pt idx="307">
                  <c:v>30.742419000000002</c:v>
                </c:pt>
                <c:pt idx="308">
                  <c:v>31.780728</c:v>
                </c:pt>
                <c:pt idx="309">
                  <c:v>32.963766999999997</c:v>
                </c:pt>
                <c:pt idx="310">
                  <c:v>34.076551000000002</c:v>
                </c:pt>
                <c:pt idx="311">
                  <c:v>35.201075000000003</c:v>
                </c:pt>
                <c:pt idx="312">
                  <c:v>36.314275000000002</c:v>
                </c:pt>
                <c:pt idx="313">
                  <c:v>37.493248999999999</c:v>
                </c:pt>
                <c:pt idx="314">
                  <c:v>38.503400999999997</c:v>
                </c:pt>
                <c:pt idx="315">
                  <c:v>39.413581000000001</c:v>
                </c:pt>
                <c:pt idx="316">
                  <c:v>40.192323999999999</c:v>
                </c:pt>
                <c:pt idx="317">
                  <c:v>40.872740999999998</c:v>
                </c:pt>
                <c:pt idx="318">
                  <c:v>41.307842000000001</c:v>
                </c:pt>
                <c:pt idx="319">
                  <c:v>41.549813</c:v>
                </c:pt>
                <c:pt idx="320">
                  <c:v>41.570051999999997</c:v>
                </c:pt>
                <c:pt idx="321">
                  <c:v>41.358271000000002</c:v>
                </c:pt>
                <c:pt idx="322">
                  <c:v>40.682419000000003</c:v>
                </c:pt>
                <c:pt idx="323">
                  <c:v>40.009697000000003</c:v>
                </c:pt>
                <c:pt idx="324">
                  <c:v>39.262968000000001</c:v>
                </c:pt>
                <c:pt idx="325">
                  <c:v>38.098979999999997</c:v>
                </c:pt>
                <c:pt idx="326">
                  <c:v>36.950572999999999</c:v>
                </c:pt>
                <c:pt idx="327">
                  <c:v>35.666466</c:v>
                </c:pt>
                <c:pt idx="328">
                  <c:v>34.269779</c:v>
                </c:pt>
                <c:pt idx="329">
                  <c:v>32.526542999999997</c:v>
                </c:pt>
                <c:pt idx="330">
                  <c:v>30.982320999999999</c:v>
                </c:pt>
                <c:pt idx="331">
                  <c:v>29.390193</c:v>
                </c:pt>
                <c:pt idx="332">
                  <c:v>27.767142</c:v>
                </c:pt>
                <c:pt idx="333">
                  <c:v>26.127369999999999</c:v>
                </c:pt>
                <c:pt idx="334">
                  <c:v>24.338381999999999</c:v>
                </c:pt>
                <c:pt idx="335">
                  <c:v>22.701801</c:v>
                </c:pt>
                <c:pt idx="336">
                  <c:v>21.07489</c:v>
                </c:pt>
                <c:pt idx="337">
                  <c:v>19.321035999999999</c:v>
                </c:pt>
                <c:pt idx="338">
                  <c:v>17.754940999999999</c:v>
                </c:pt>
                <c:pt idx="339">
                  <c:v>16.210999000000001</c:v>
                </c:pt>
                <c:pt idx="340">
                  <c:v>14.694704</c:v>
                </c:pt>
                <c:pt idx="341">
                  <c:v>13.211404</c:v>
                </c:pt>
                <c:pt idx="342">
                  <c:v>11.636606</c:v>
                </c:pt>
                <c:pt idx="343">
                  <c:v>10.234406999999999</c:v>
                </c:pt>
                <c:pt idx="344">
                  <c:v>8.8794369999999994</c:v>
                </c:pt>
                <c:pt idx="345">
                  <c:v>7.5791040000000001</c:v>
                </c:pt>
                <c:pt idx="346">
                  <c:v>6.3419879999999997</c:v>
                </c:pt>
                <c:pt idx="347">
                  <c:v>4.9893239999999999</c:v>
                </c:pt>
                <c:pt idx="348">
                  <c:v>3.9282370000000002</c:v>
                </c:pt>
                <c:pt idx="349">
                  <c:v>2.8658610000000002</c:v>
                </c:pt>
                <c:pt idx="350">
                  <c:v>1.908585</c:v>
                </c:pt>
                <c:pt idx="351">
                  <c:v>1.1345730000000001</c:v>
                </c:pt>
                <c:pt idx="352">
                  <c:v>0.46721699999999999</c:v>
                </c:pt>
                <c:pt idx="353">
                  <c:v>-9.1583999999999999E-2</c:v>
                </c:pt>
                <c:pt idx="354">
                  <c:v>-0.54102300000000003</c:v>
                </c:pt>
                <c:pt idx="355">
                  <c:v>-0.91377299999999995</c:v>
                </c:pt>
                <c:pt idx="356">
                  <c:v>-1.1413450000000001</c:v>
                </c:pt>
                <c:pt idx="357">
                  <c:v>-1.2639530000000001</c:v>
                </c:pt>
                <c:pt idx="358">
                  <c:v>-1.284915</c:v>
                </c:pt>
                <c:pt idx="359">
                  <c:v>-1.2085870000000001</c:v>
                </c:pt>
                <c:pt idx="360">
                  <c:v>-1.012999</c:v>
                </c:pt>
                <c:pt idx="361">
                  <c:v>-0.75943700000000003</c:v>
                </c:pt>
                <c:pt idx="362">
                  <c:v>-0.427199</c:v>
                </c:pt>
                <c:pt idx="363">
                  <c:v>0.29531499999999999</c:v>
                </c:pt>
                <c:pt idx="364">
                  <c:v>0.68932000000000004</c:v>
                </c:pt>
                <c:pt idx="365">
                  <c:v>1.2229620000000001</c:v>
                </c:pt>
                <c:pt idx="366">
                  <c:v>1.8577900000000001</c:v>
                </c:pt>
                <c:pt idx="367">
                  <c:v>2.4843099999999998</c:v>
                </c:pt>
                <c:pt idx="368">
                  <c:v>3.1463209999999999</c:v>
                </c:pt>
                <c:pt idx="369">
                  <c:v>3.836678</c:v>
                </c:pt>
                <c:pt idx="370">
                  <c:v>4.5503080000000002</c:v>
                </c:pt>
                <c:pt idx="371">
                  <c:v>5.2801640000000001</c:v>
                </c:pt>
                <c:pt idx="372">
                  <c:v>6.0868060000000002</c:v>
                </c:pt>
                <c:pt idx="373">
                  <c:v>6.832522</c:v>
                </c:pt>
                <c:pt idx="374">
                  <c:v>7.5776339999999998</c:v>
                </c:pt>
                <c:pt idx="375">
                  <c:v>8.3166390000000003</c:v>
                </c:pt>
                <c:pt idx="376">
                  <c:v>9.1098999999999997</c:v>
                </c:pt>
                <c:pt idx="377">
                  <c:v>9.9504300000000008</c:v>
                </c:pt>
                <c:pt idx="378">
                  <c:v>10.705691</c:v>
                </c:pt>
                <c:pt idx="379">
                  <c:v>11.365475</c:v>
                </c:pt>
                <c:pt idx="380">
                  <c:v>12.000413999999999</c:v>
                </c:pt>
                <c:pt idx="381">
                  <c:v>12.609343000000001</c:v>
                </c:pt>
                <c:pt idx="382">
                  <c:v>13.191723</c:v>
                </c:pt>
                <c:pt idx="383">
                  <c:v>13.747538</c:v>
                </c:pt>
                <c:pt idx="384">
                  <c:v>14.277239</c:v>
                </c:pt>
                <c:pt idx="385">
                  <c:v>14.828471</c:v>
                </c:pt>
                <c:pt idx="386">
                  <c:v>15.308748</c:v>
                </c:pt>
                <c:pt idx="387">
                  <c:v>15.766168</c:v>
                </c:pt>
                <c:pt idx="388">
                  <c:v>16.202331000000001</c:v>
                </c:pt>
                <c:pt idx="389">
                  <c:v>16.618995999999999</c:v>
                </c:pt>
                <c:pt idx="390">
                  <c:v>17.01802</c:v>
                </c:pt>
                <c:pt idx="391">
                  <c:v>17.473310000000001</c:v>
                </c:pt>
                <c:pt idx="392">
                  <c:v>17.842701999999999</c:v>
                </c:pt>
                <c:pt idx="393">
                  <c:v>18.267571</c:v>
                </c:pt>
                <c:pt idx="394">
                  <c:v>18.614730999999999</c:v>
                </c:pt>
                <c:pt idx="395">
                  <c:v>18.953462999999999</c:v>
                </c:pt>
                <c:pt idx="396">
                  <c:v>19.285540000000001</c:v>
                </c:pt>
                <c:pt idx="397">
                  <c:v>19.612724</c:v>
                </c:pt>
                <c:pt idx="398">
                  <c:v>19.967528999999999</c:v>
                </c:pt>
                <c:pt idx="399">
                  <c:v>20.289722000000001</c:v>
                </c:pt>
                <c:pt idx="400">
                  <c:v>20.611611</c:v>
                </c:pt>
                <c:pt idx="401">
                  <c:v>20.934681999999999</c:v>
                </c:pt>
                <c:pt idx="402">
                  <c:v>21.260470999999999</c:v>
                </c:pt>
                <c:pt idx="403">
                  <c:v>21.590620999999999</c:v>
                </c:pt>
                <c:pt idx="404">
                  <c:v>22.023620000000001</c:v>
                </c:pt>
                <c:pt idx="405">
                  <c:v>22.632456000000001</c:v>
                </c:pt>
                <c:pt idx="406">
                  <c:v>22.953719</c:v>
                </c:pt>
                <c:pt idx="407">
                  <c:v>23.321587000000001</c:v>
                </c:pt>
                <c:pt idx="408">
                  <c:v>23.704436999999999</c:v>
                </c:pt>
                <c:pt idx="409">
                  <c:v>24.104980000000001</c:v>
                </c:pt>
                <c:pt idx="410">
                  <c:v>24.526346</c:v>
                </c:pt>
                <c:pt idx="411">
                  <c:v>24.972193000000001</c:v>
                </c:pt>
                <c:pt idx="412">
                  <c:v>25.446988000000001</c:v>
                </c:pt>
                <c:pt idx="413">
                  <c:v>26.004591999999999</c:v>
                </c:pt>
                <c:pt idx="414">
                  <c:v>26.501653000000001</c:v>
                </c:pt>
                <c:pt idx="415">
                  <c:v>27.150929999999999</c:v>
                </c:pt>
                <c:pt idx="416">
                  <c:v>27.730581000000001</c:v>
                </c:pt>
                <c:pt idx="417">
                  <c:v>28.549595</c:v>
                </c:pt>
                <c:pt idx="418">
                  <c:v>29.289262999999998</c:v>
                </c:pt>
                <c:pt idx="419">
                  <c:v>30.079236000000002</c:v>
                </c:pt>
                <c:pt idx="420">
                  <c:v>30.919692000000001</c:v>
                </c:pt>
                <c:pt idx="421">
                  <c:v>31.810811999999999</c:v>
                </c:pt>
                <c:pt idx="422">
                  <c:v>32.842621000000001</c:v>
                </c:pt>
                <c:pt idx="423">
                  <c:v>33.838267000000002</c:v>
                </c:pt>
                <c:pt idx="424">
                  <c:v>34.882874999999999</c:v>
                </c:pt>
                <c:pt idx="425">
                  <c:v>35.968380000000003</c:v>
                </c:pt>
                <c:pt idx="426">
                  <c:v>37.080475</c:v>
                </c:pt>
                <c:pt idx="427">
                  <c:v>38.412683999999999</c:v>
                </c:pt>
                <c:pt idx="428">
                  <c:v>39.623511999999998</c:v>
                </c:pt>
                <c:pt idx="429">
                  <c:v>40.684913000000002</c:v>
                </c:pt>
                <c:pt idx="430">
                  <c:v>41.671171999999999</c:v>
                </c:pt>
                <c:pt idx="431">
                  <c:v>42.808953000000002</c:v>
                </c:pt>
                <c:pt idx="432">
                  <c:v>43.559508000000001</c:v>
                </c:pt>
                <c:pt idx="433">
                  <c:v>44.146346999999999</c:v>
                </c:pt>
                <c:pt idx="434">
                  <c:v>44.545304000000002</c:v>
                </c:pt>
                <c:pt idx="435">
                  <c:v>44.758968000000003</c:v>
                </c:pt>
                <c:pt idx="436">
                  <c:v>44.724299999999999</c:v>
                </c:pt>
                <c:pt idx="437">
                  <c:v>44.460089000000004</c:v>
                </c:pt>
                <c:pt idx="438">
                  <c:v>43.966678000000002</c:v>
                </c:pt>
                <c:pt idx="439">
                  <c:v>43.251992000000001</c:v>
                </c:pt>
                <c:pt idx="440">
                  <c:v>42.330920999999996</c:v>
                </c:pt>
                <c:pt idx="441">
                  <c:v>41.129100999999999</c:v>
                </c:pt>
                <c:pt idx="442">
                  <c:v>39.862645999999998</c:v>
                </c:pt>
                <c:pt idx="443">
                  <c:v>38.339464999999997</c:v>
                </c:pt>
                <c:pt idx="444">
                  <c:v>36.832289000000003</c:v>
                </c:pt>
                <c:pt idx="445">
                  <c:v>35.241731000000001</c:v>
                </c:pt>
                <c:pt idx="446">
                  <c:v>33.591116</c:v>
                </c:pt>
                <c:pt idx="447">
                  <c:v>29.875518</c:v>
                </c:pt>
                <c:pt idx="448">
                  <c:v>28.384889999999999</c:v>
                </c:pt>
                <c:pt idx="449">
                  <c:v>26.733308999999998</c:v>
                </c:pt>
                <c:pt idx="450">
                  <c:v>24.935495</c:v>
                </c:pt>
                <c:pt idx="451">
                  <c:v>23.296797000000002</c:v>
                </c:pt>
                <c:pt idx="452">
                  <c:v>21.674970999999999</c:v>
                </c:pt>
                <c:pt idx="453">
                  <c:v>20.076981</c:v>
                </c:pt>
                <c:pt idx="454">
                  <c:v>18.368652000000001</c:v>
                </c:pt>
                <c:pt idx="455">
                  <c:v>16.836338000000001</c:v>
                </c:pt>
                <c:pt idx="456">
                  <c:v>15.07404</c:v>
                </c:pt>
                <c:pt idx="457">
                  <c:v>13.626079000000001</c:v>
                </c:pt>
                <c:pt idx="458">
                  <c:v>12.100516000000001</c:v>
                </c:pt>
                <c:pt idx="459">
                  <c:v>10.633894</c:v>
                </c:pt>
                <c:pt idx="460">
                  <c:v>9.3463449999999995</c:v>
                </c:pt>
                <c:pt idx="461">
                  <c:v>8.120609</c:v>
                </c:pt>
                <c:pt idx="462">
                  <c:v>6.9622849999999996</c:v>
                </c:pt>
                <c:pt idx="463">
                  <c:v>5.7793559999999999</c:v>
                </c:pt>
                <c:pt idx="464">
                  <c:v>4.773047</c:v>
                </c:pt>
                <c:pt idx="465">
                  <c:v>3.8503620000000001</c:v>
                </c:pt>
                <c:pt idx="466">
                  <c:v>3.0431330000000001</c:v>
                </c:pt>
                <c:pt idx="467">
                  <c:v>2.2612410000000001</c:v>
                </c:pt>
                <c:pt idx="468">
                  <c:v>1.64259</c:v>
                </c:pt>
                <c:pt idx="469">
                  <c:v>1.024381</c:v>
                </c:pt>
                <c:pt idx="470">
                  <c:v>0.60368200000000005</c:v>
                </c:pt>
                <c:pt idx="471">
                  <c:v>0.24991099999999999</c:v>
                </c:pt>
                <c:pt idx="472">
                  <c:v>1.1133000000000001E-2</c:v>
                </c:pt>
                <c:pt idx="473">
                  <c:v>-0.125307</c:v>
                </c:pt>
                <c:pt idx="474">
                  <c:v>-0.17132500000000001</c:v>
                </c:pt>
                <c:pt idx="475">
                  <c:v>-0.12973100000000001</c:v>
                </c:pt>
                <c:pt idx="476">
                  <c:v>-4.2989999999999999E-3</c:v>
                </c:pt>
                <c:pt idx="477">
                  <c:v>0.21732799999999999</c:v>
                </c:pt>
                <c:pt idx="478">
                  <c:v>0.496282</c:v>
                </c:pt>
                <c:pt idx="479">
                  <c:v>0.84386300000000003</c:v>
                </c:pt>
                <c:pt idx="480">
                  <c:v>1.254237</c:v>
                </c:pt>
                <c:pt idx="481">
                  <c:v>1.7214290000000001</c:v>
                </c:pt>
                <c:pt idx="482">
                  <c:v>2.2849970000000002</c:v>
                </c:pt>
                <c:pt idx="483">
                  <c:v>2.848017</c:v>
                </c:pt>
                <c:pt idx="484">
                  <c:v>3.5031330000000001</c:v>
                </c:pt>
                <c:pt idx="485">
                  <c:v>4.1382719999999997</c:v>
                </c:pt>
                <c:pt idx="486">
                  <c:v>4.918698</c:v>
                </c:pt>
                <c:pt idx="487">
                  <c:v>5.6040859999999997</c:v>
                </c:pt>
                <c:pt idx="488">
                  <c:v>6.2442679999999999</c:v>
                </c:pt>
                <c:pt idx="489">
                  <c:v>7.1521429999999997</c:v>
                </c:pt>
                <c:pt idx="490">
                  <c:v>7.9426019999999999</c:v>
                </c:pt>
                <c:pt idx="491">
                  <c:v>8.73855</c:v>
                </c:pt>
                <c:pt idx="492">
                  <c:v>9.4691510000000001</c:v>
                </c:pt>
                <c:pt idx="493">
                  <c:v>10.181798000000001</c:v>
                </c:pt>
                <c:pt idx="494">
                  <c:v>10.884855999999999</c:v>
                </c:pt>
                <c:pt idx="495">
                  <c:v>11.637442</c:v>
                </c:pt>
                <c:pt idx="496">
                  <c:v>12.433097</c:v>
                </c:pt>
                <c:pt idx="497">
                  <c:v>13.084846000000001</c:v>
                </c:pt>
                <c:pt idx="498">
                  <c:v>13.714188</c:v>
                </c:pt>
                <c:pt idx="499">
                  <c:v>14.319922999999999</c:v>
                </c:pt>
                <c:pt idx="500">
                  <c:v>14.901586</c:v>
                </c:pt>
                <c:pt idx="501">
                  <c:v>15.459314000000001</c:v>
                </c:pt>
                <c:pt idx="502">
                  <c:v>15.99372</c:v>
                </c:pt>
                <c:pt idx="503">
                  <c:v>16.553536000000001</c:v>
                </c:pt>
                <c:pt idx="504">
                  <c:v>17.044519999999999</c:v>
                </c:pt>
                <c:pt idx="505">
                  <c:v>17.515808</c:v>
                </c:pt>
                <c:pt idx="506">
                  <c:v>17.968948000000001</c:v>
                </c:pt>
                <c:pt idx="507">
                  <c:v>18.405615000000001</c:v>
                </c:pt>
                <c:pt idx="508">
                  <c:v>18.82761</c:v>
                </c:pt>
                <c:pt idx="509">
                  <c:v>19.275444</c:v>
                </c:pt>
                <c:pt idx="510">
                  <c:v>19.711390999999999</c:v>
                </c:pt>
                <c:pt idx="511">
                  <c:v>20.100542999999998</c:v>
                </c:pt>
                <c:pt idx="512">
                  <c:v>20.482330000000001</c:v>
                </c:pt>
                <c:pt idx="513">
                  <c:v>20.858371000000002</c:v>
                </c:pt>
                <c:pt idx="514">
                  <c:v>21.301055000000002</c:v>
                </c:pt>
                <c:pt idx="515">
                  <c:v>21.705342999999999</c:v>
                </c:pt>
                <c:pt idx="516">
                  <c:v>22.073080999999998</c:v>
                </c:pt>
                <c:pt idx="517">
                  <c:v>22.440816000000002</c:v>
                </c:pt>
                <c:pt idx="518">
                  <c:v>22.817585000000001</c:v>
                </c:pt>
                <c:pt idx="519">
                  <c:v>23.196781000000001</c:v>
                </c:pt>
                <c:pt idx="520">
                  <c:v>23.579687</c:v>
                </c:pt>
                <c:pt idx="521">
                  <c:v>23.967516</c:v>
                </c:pt>
                <c:pt idx="522">
                  <c:v>24.361450000000001</c:v>
                </c:pt>
                <c:pt idx="523">
                  <c:v>24.838491000000001</c:v>
                </c:pt>
                <c:pt idx="524">
                  <c:v>25.249361</c:v>
                </c:pt>
                <c:pt idx="525">
                  <c:v>25.671579000000001</c:v>
                </c:pt>
                <c:pt idx="526">
                  <c:v>26.189404</c:v>
                </c:pt>
                <c:pt idx="527">
                  <c:v>26.640823999999999</c:v>
                </c:pt>
                <c:pt idx="528">
                  <c:v>27.109636999999999</c:v>
                </c:pt>
                <c:pt idx="529">
                  <c:v>27.597778000000002</c:v>
                </c:pt>
                <c:pt idx="530">
                  <c:v>28.541542</c:v>
                </c:pt>
                <c:pt idx="531">
                  <c:v>29.028153</c:v>
                </c:pt>
                <c:pt idx="532">
                  <c:v>29.593613999999999</c:v>
                </c:pt>
                <c:pt idx="533">
                  <c:v>30.191108</c:v>
                </c:pt>
                <c:pt idx="534">
                  <c:v>30.823604</c:v>
                </c:pt>
                <c:pt idx="535">
                  <c:v>31.556480000000001</c:v>
                </c:pt>
                <c:pt idx="536">
                  <c:v>32.265461000000002</c:v>
                </c:pt>
                <c:pt idx="537">
                  <c:v>33.084446</c:v>
                </c:pt>
                <c:pt idx="538">
                  <c:v>33.873190000000001</c:v>
                </c:pt>
                <c:pt idx="539">
                  <c:v>34.700927999999998</c:v>
                </c:pt>
                <c:pt idx="540">
                  <c:v>35.566417999999999</c:v>
                </c:pt>
                <c:pt idx="541">
                  <c:v>36.553486999999997</c:v>
                </c:pt>
                <c:pt idx="542">
                  <c:v>37.491560999999997</c:v>
                </c:pt>
                <c:pt idx="543">
                  <c:v>38.647176999999999</c:v>
                </c:pt>
                <c:pt idx="544">
                  <c:v>39.651012000000001</c:v>
                </c:pt>
                <c:pt idx="545">
                  <c:v>40.674325000000003</c:v>
                </c:pt>
                <c:pt idx="546">
                  <c:v>41.701306000000002</c:v>
                </c:pt>
                <c:pt idx="547">
                  <c:v>42.807231000000002</c:v>
                </c:pt>
                <c:pt idx="548">
                  <c:v>43.777552999999997</c:v>
                </c:pt>
                <c:pt idx="549">
                  <c:v>44.769339000000002</c:v>
                </c:pt>
                <c:pt idx="550">
                  <c:v>45.583157</c:v>
                </c:pt>
                <c:pt idx="551">
                  <c:v>46.284077000000003</c:v>
                </c:pt>
                <c:pt idx="552">
                  <c:v>46.906474000000003</c:v>
                </c:pt>
                <c:pt idx="553">
                  <c:v>47.318261999999997</c:v>
                </c:pt>
                <c:pt idx="554">
                  <c:v>47.559229000000002</c:v>
                </c:pt>
                <c:pt idx="555">
                  <c:v>47.617052999999999</c:v>
                </c:pt>
                <c:pt idx="556">
                  <c:v>47.476928999999998</c:v>
                </c:pt>
                <c:pt idx="557">
                  <c:v>47.152470999999998</c:v>
                </c:pt>
                <c:pt idx="558">
                  <c:v>46.558052000000004</c:v>
                </c:pt>
                <c:pt idx="559">
                  <c:v>45.871122999999997</c:v>
                </c:pt>
                <c:pt idx="560">
                  <c:v>45.023139999999998</c:v>
                </c:pt>
                <c:pt idx="561">
                  <c:v>44.031945999999998</c:v>
                </c:pt>
                <c:pt idx="562">
                  <c:v>42.917261000000003</c:v>
                </c:pt>
                <c:pt idx="563">
                  <c:v>41.699815999999998</c:v>
                </c:pt>
                <c:pt idx="564">
                  <c:v>40.400416999999997</c:v>
                </c:pt>
                <c:pt idx="565">
                  <c:v>39.039085999999998</c:v>
                </c:pt>
                <c:pt idx="566">
                  <c:v>37.512470999999998</c:v>
                </c:pt>
                <c:pt idx="567">
                  <c:v>36.085430000000002</c:v>
                </c:pt>
                <c:pt idx="568">
                  <c:v>34.522064999999998</c:v>
                </c:pt>
                <c:pt idx="569">
                  <c:v>33.088653000000001</c:v>
                </c:pt>
                <c:pt idx="570">
                  <c:v>31.665710000000001</c:v>
                </c:pt>
                <c:pt idx="571">
                  <c:v>30.260052999999999</c:v>
                </c:pt>
                <c:pt idx="572">
                  <c:v>27.793879</c:v>
                </c:pt>
                <c:pt idx="573">
                  <c:v>26.372962000000001</c:v>
                </c:pt>
                <c:pt idx="574">
                  <c:v>25.208252000000002</c:v>
                </c:pt>
                <c:pt idx="575">
                  <c:v>23.836886</c:v>
                </c:pt>
                <c:pt idx="576">
                  <c:v>22.604586000000001</c:v>
                </c:pt>
                <c:pt idx="577">
                  <c:v>21.396636999999998</c:v>
                </c:pt>
                <c:pt idx="578">
                  <c:v>20.212088999999999</c:v>
                </c:pt>
                <c:pt idx="579">
                  <c:v>19.048570000000002</c:v>
                </c:pt>
                <c:pt idx="580">
                  <c:v>17.906348000000001</c:v>
                </c:pt>
                <c:pt idx="581">
                  <c:v>16.785746</c:v>
                </c:pt>
                <c:pt idx="582">
                  <c:v>15.687219000000001</c:v>
                </c:pt>
                <c:pt idx="583">
                  <c:v>14.611378999999999</c:v>
                </c:pt>
                <c:pt idx="584">
                  <c:v>13.584709999999999</c:v>
                </c:pt>
                <c:pt idx="585">
                  <c:v>12.581789000000001</c:v>
                </c:pt>
                <c:pt idx="586">
                  <c:v>11.514951999999999</c:v>
                </c:pt>
                <c:pt idx="587">
                  <c:v>10.47866</c:v>
                </c:pt>
                <c:pt idx="588">
                  <c:v>9.3914489999999997</c:v>
                </c:pt>
                <c:pt idx="589">
                  <c:v>8.5061920000000004</c:v>
                </c:pt>
                <c:pt idx="590">
                  <c:v>7.6601229999999996</c:v>
                </c:pt>
                <c:pt idx="591">
                  <c:v>6.8586349999999996</c:v>
                </c:pt>
                <c:pt idx="592">
                  <c:v>6.1069269999999998</c:v>
                </c:pt>
                <c:pt idx="593">
                  <c:v>5.3457790000000003</c:v>
                </c:pt>
                <c:pt idx="594">
                  <c:v>4.7077179999999998</c:v>
                </c:pt>
                <c:pt idx="595">
                  <c:v>4.1537090000000001</c:v>
                </c:pt>
                <c:pt idx="596">
                  <c:v>3.6687989999999999</c:v>
                </c:pt>
                <c:pt idx="597">
                  <c:v>3.2174779999999998</c:v>
                </c:pt>
                <c:pt idx="598">
                  <c:v>2.8169870000000001</c:v>
                </c:pt>
                <c:pt idx="599">
                  <c:v>2.5605880000000001</c:v>
                </c:pt>
                <c:pt idx="600">
                  <c:v>2.3855300000000002</c:v>
                </c:pt>
                <c:pt idx="601">
                  <c:v>2.292306</c:v>
                </c:pt>
                <c:pt idx="602">
                  <c:v>2.2806579999999999</c:v>
                </c:pt>
                <c:pt idx="603">
                  <c:v>2.3499370000000002</c:v>
                </c:pt>
                <c:pt idx="604">
                  <c:v>2.4985010000000001</c:v>
                </c:pt>
                <c:pt idx="605">
                  <c:v>2.7232020000000001</c:v>
                </c:pt>
                <c:pt idx="606">
                  <c:v>3.0197609999999999</c:v>
                </c:pt>
                <c:pt idx="607">
                  <c:v>3.3831600000000002</c:v>
                </c:pt>
                <c:pt idx="608">
                  <c:v>3.8079079999999998</c:v>
                </c:pt>
                <c:pt idx="609">
                  <c:v>4.2881970000000003</c:v>
                </c:pt>
                <c:pt idx="610">
                  <c:v>4.81799</c:v>
                </c:pt>
                <c:pt idx="611">
                  <c:v>5.3911199999999999</c:v>
                </c:pt>
                <c:pt idx="612">
                  <c:v>6.0557780000000001</c:v>
                </c:pt>
                <c:pt idx="613">
                  <c:v>6.6974660000000004</c:v>
                </c:pt>
                <c:pt idx="614">
                  <c:v>7.8428870000000002</c:v>
                </c:pt>
                <c:pt idx="615">
                  <c:v>8.4695549999999997</c:v>
                </c:pt>
                <c:pt idx="616">
                  <c:v>9.1719570000000008</c:v>
                </c:pt>
                <c:pt idx="617">
                  <c:v>9.9463640000000009</c:v>
                </c:pt>
                <c:pt idx="618">
                  <c:v>10.658925999999999</c:v>
                </c:pt>
                <c:pt idx="619">
                  <c:v>11.367547</c:v>
                </c:pt>
                <c:pt idx="620">
                  <c:v>12.193168999999999</c:v>
                </c:pt>
                <c:pt idx="621">
                  <c:v>12.878465</c:v>
                </c:pt>
                <c:pt idx="622">
                  <c:v>13.605454</c:v>
                </c:pt>
                <c:pt idx="623">
                  <c:v>14.237242999999999</c:v>
                </c:pt>
                <c:pt idx="624">
                  <c:v>14.898173</c:v>
                </c:pt>
                <c:pt idx="625">
                  <c:v>15.580251000000001</c:v>
                </c:pt>
                <c:pt idx="626">
                  <c:v>16.124110999999999</c:v>
                </c:pt>
                <c:pt idx="627">
                  <c:v>16.634885000000001</c:v>
                </c:pt>
                <c:pt idx="628">
                  <c:v>17.111477000000001</c:v>
                </c:pt>
                <c:pt idx="629">
                  <c:v>17.553335000000001</c:v>
                </c:pt>
                <c:pt idx="630">
                  <c:v>17.960592999999999</c:v>
                </c:pt>
                <c:pt idx="631">
                  <c:v>18.334097</c:v>
                </c:pt>
                <c:pt idx="632">
                  <c:v>18.675260000000002</c:v>
                </c:pt>
                <c:pt idx="633">
                  <c:v>18.985903</c:v>
                </c:pt>
                <c:pt idx="634">
                  <c:v>19.268173000000001</c:v>
                </c:pt>
                <c:pt idx="635">
                  <c:v>19.524452</c:v>
                </c:pt>
                <c:pt idx="636">
                  <c:v>19.757166000000002</c:v>
                </c:pt>
                <c:pt idx="637">
                  <c:v>19.973023000000001</c:v>
                </c:pt>
                <c:pt idx="638">
                  <c:v>20.183917000000001</c:v>
                </c:pt>
                <c:pt idx="639">
                  <c:v>20.379770000000001</c:v>
                </c:pt>
                <c:pt idx="640">
                  <c:v>20.538751999999999</c:v>
                </c:pt>
                <c:pt idx="641">
                  <c:v>20.683423999999999</c:v>
                </c:pt>
                <c:pt idx="642">
                  <c:v>20.815173000000001</c:v>
                </c:pt>
                <c:pt idx="643">
                  <c:v>20.938423</c:v>
                </c:pt>
                <c:pt idx="644">
                  <c:v>21.051297000000002</c:v>
                </c:pt>
                <c:pt idx="645">
                  <c:v>21.165637</c:v>
                </c:pt>
                <c:pt idx="646">
                  <c:v>21.261182000000002</c:v>
                </c:pt>
                <c:pt idx="647">
                  <c:v>21.368220999999998</c:v>
                </c:pt>
                <c:pt idx="648">
                  <c:v>21.450447</c:v>
                </c:pt>
                <c:pt idx="649">
                  <c:v>21.527239999999999</c:v>
                </c:pt>
                <c:pt idx="650">
                  <c:v>21.599219000000002</c:v>
                </c:pt>
                <c:pt idx="651">
                  <c:v>21.666920999999999</c:v>
                </c:pt>
                <c:pt idx="652">
                  <c:v>21.737908999999998</c:v>
                </c:pt>
                <c:pt idx="653">
                  <c:v>21.798427</c:v>
                </c:pt>
                <c:pt idx="654">
                  <c:v>21.856020000000001</c:v>
                </c:pt>
                <c:pt idx="655">
                  <c:v>21.974253000000001</c:v>
                </c:pt>
                <c:pt idx="656">
                  <c:v>22.014952999999998</c:v>
                </c:pt>
                <c:pt idx="657">
                  <c:v>22.078135</c:v>
                </c:pt>
                <c:pt idx="658">
                  <c:v>22.127969</c:v>
                </c:pt>
                <c:pt idx="659">
                  <c:v>22.176690000000001</c:v>
                </c:pt>
                <c:pt idx="660">
                  <c:v>22.224527999999999</c:v>
                </c:pt>
                <c:pt idx="661">
                  <c:v>22.271673</c:v>
                </c:pt>
                <c:pt idx="662">
                  <c:v>22.318283999999998</c:v>
                </c:pt>
                <c:pt idx="663">
                  <c:v>22.364502000000002</c:v>
                </c:pt>
                <c:pt idx="664">
                  <c:v>22.410461999999999</c:v>
                </c:pt>
                <c:pt idx="665">
                  <c:v>22.461822000000002</c:v>
                </c:pt>
                <c:pt idx="666">
                  <c:v>22.507626999999999</c:v>
                </c:pt>
                <c:pt idx="667">
                  <c:v>22.553412999999999</c:v>
                </c:pt>
                <c:pt idx="668">
                  <c:v>22.599029999999999</c:v>
                </c:pt>
                <c:pt idx="669">
                  <c:v>22.649563000000001</c:v>
                </c:pt>
                <c:pt idx="670">
                  <c:v>22.693469</c:v>
                </c:pt>
                <c:pt idx="671">
                  <c:v>22.735612</c:v>
                </c:pt>
                <c:pt idx="672">
                  <c:v>22.775527</c:v>
                </c:pt>
                <c:pt idx="673">
                  <c:v>22.812902000000001</c:v>
                </c:pt>
                <c:pt idx="674">
                  <c:v>22.856736000000001</c:v>
                </c:pt>
                <c:pt idx="675">
                  <c:v>22.888705999999999</c:v>
                </c:pt>
                <c:pt idx="676">
                  <c:v>22.921937</c:v>
                </c:pt>
                <c:pt idx="677">
                  <c:v>22.948122999999999</c:v>
                </c:pt>
                <c:pt idx="678">
                  <c:v>22.971132999999998</c:v>
                </c:pt>
                <c:pt idx="679">
                  <c:v>22.994197</c:v>
                </c:pt>
                <c:pt idx="680">
                  <c:v>23.010950999999999</c:v>
                </c:pt>
                <c:pt idx="681">
                  <c:v>23.024857000000001</c:v>
                </c:pt>
                <c:pt idx="682">
                  <c:v>23.036290999999999</c:v>
                </c:pt>
                <c:pt idx="683">
                  <c:v>23.045777000000001</c:v>
                </c:pt>
                <c:pt idx="684">
                  <c:v>23.053958000000002</c:v>
                </c:pt>
                <c:pt idx="685">
                  <c:v>23.063775</c:v>
                </c:pt>
                <c:pt idx="686">
                  <c:v>23.071760999999999</c:v>
                </c:pt>
                <c:pt idx="687">
                  <c:v>23.081277</c:v>
                </c:pt>
                <c:pt idx="688">
                  <c:v>23.093757</c:v>
                </c:pt>
                <c:pt idx="689">
                  <c:v>23.110626</c:v>
                </c:pt>
                <c:pt idx="690">
                  <c:v>23.141038999999999</c:v>
                </c:pt>
                <c:pt idx="691">
                  <c:v>23.177239</c:v>
                </c:pt>
                <c:pt idx="692">
                  <c:v>23.225885999999999</c:v>
                </c:pt>
                <c:pt idx="693">
                  <c:v>23.283560000000001</c:v>
                </c:pt>
                <c:pt idx="694">
                  <c:v>23.359666000000001</c:v>
                </c:pt>
                <c:pt idx="695">
                  <c:v>23.45872</c:v>
                </c:pt>
                <c:pt idx="696">
                  <c:v>23.584171999999999</c:v>
                </c:pt>
                <c:pt idx="697">
                  <c:v>23.887181999999999</c:v>
                </c:pt>
                <c:pt idx="698">
                  <c:v>24.040150000000001</c:v>
                </c:pt>
                <c:pt idx="699">
                  <c:v>24.260262000000001</c:v>
                </c:pt>
                <c:pt idx="700">
                  <c:v>24.53182</c:v>
                </c:pt>
                <c:pt idx="701">
                  <c:v>24.856235999999999</c:v>
                </c:pt>
                <c:pt idx="702">
                  <c:v>25.145467</c:v>
                </c:pt>
                <c:pt idx="703">
                  <c:v>25.475802999999999</c:v>
                </c:pt>
                <c:pt idx="704">
                  <c:v>25.780878000000001</c:v>
                </c:pt>
                <c:pt idx="705">
                  <c:v>26.082947000000001</c:v>
                </c:pt>
                <c:pt idx="706">
                  <c:v>26.374995999999999</c:v>
                </c:pt>
                <c:pt idx="707">
                  <c:v>26.649270999999999</c:v>
                </c:pt>
                <c:pt idx="708">
                  <c:v>26.896826000000001</c:v>
                </c:pt>
                <c:pt idx="709">
                  <c:v>27.108177000000001</c:v>
                </c:pt>
                <c:pt idx="710">
                  <c:v>27.274208000000002</c:v>
                </c:pt>
                <c:pt idx="711">
                  <c:v>27.398503000000002</c:v>
                </c:pt>
                <c:pt idx="712">
                  <c:v>27.447703000000001</c:v>
                </c:pt>
                <c:pt idx="713">
                  <c:v>27.430925999999999</c:v>
                </c:pt>
                <c:pt idx="714">
                  <c:v>27.344812999999998</c:v>
                </c:pt>
                <c:pt idx="715">
                  <c:v>27.160806999999998</c:v>
                </c:pt>
                <c:pt idx="716">
                  <c:v>26.925072</c:v>
                </c:pt>
                <c:pt idx="717">
                  <c:v>26.653086999999999</c:v>
                </c:pt>
                <c:pt idx="718">
                  <c:v>26.305492000000001</c:v>
                </c:pt>
                <c:pt idx="719">
                  <c:v>25.885673000000001</c:v>
                </c:pt>
                <c:pt idx="720">
                  <c:v>25.396851999999999</c:v>
                </c:pt>
                <c:pt idx="721">
                  <c:v>24.842452999999999</c:v>
                </c:pt>
                <c:pt idx="722">
                  <c:v>24.168662000000001</c:v>
                </c:pt>
                <c:pt idx="723">
                  <c:v>23.491477</c:v>
                </c:pt>
                <c:pt idx="724">
                  <c:v>22.761662000000001</c:v>
                </c:pt>
                <c:pt idx="725">
                  <c:v>21.984439999999999</c:v>
                </c:pt>
                <c:pt idx="726">
                  <c:v>21.013062999999999</c:v>
                </c:pt>
                <c:pt idx="727">
                  <c:v>20.073795</c:v>
                </c:pt>
                <c:pt idx="728">
                  <c:v>19.184491999999999</c:v>
                </c:pt>
                <c:pt idx="729">
                  <c:v>18.19079</c:v>
                </c:pt>
                <c:pt idx="730">
                  <c:v>17.265421</c:v>
                </c:pt>
                <c:pt idx="731">
                  <c:v>16.332623000000002</c:v>
                </c:pt>
                <c:pt idx="732">
                  <c:v>15.397570999999999</c:v>
                </c:pt>
                <c:pt idx="733">
                  <c:v>14.464808</c:v>
                </c:pt>
                <c:pt idx="734">
                  <c:v>13.538364</c:v>
                </c:pt>
                <c:pt idx="735">
                  <c:v>12.621922</c:v>
                </c:pt>
                <c:pt idx="736">
                  <c:v>11.718674</c:v>
                </c:pt>
                <c:pt idx="737">
                  <c:v>10.748246999999999</c:v>
                </c:pt>
                <c:pt idx="738">
                  <c:v>9.8757140000000003</c:v>
                </c:pt>
                <c:pt idx="739">
                  <c:v>8.2973490000000005</c:v>
                </c:pt>
                <c:pt idx="740">
                  <c:v>7.4462999999999999</c:v>
                </c:pt>
                <c:pt idx="741">
                  <c:v>6.6171239999999996</c:v>
                </c:pt>
                <c:pt idx="742">
                  <c:v>5.8111170000000003</c:v>
                </c:pt>
                <c:pt idx="743">
                  <c:v>5.0515330000000001</c:v>
                </c:pt>
                <c:pt idx="744">
                  <c:v>4.3198869999999996</c:v>
                </c:pt>
                <c:pt idx="745">
                  <c:v>3.6183489999999998</c:v>
                </c:pt>
                <c:pt idx="746">
                  <c:v>2.948645</c:v>
                </c:pt>
                <c:pt idx="747">
                  <c:v>2.3123520000000002</c:v>
                </c:pt>
                <c:pt idx="748">
                  <c:v>1.7113959999999999</c:v>
                </c:pt>
                <c:pt idx="749">
                  <c:v>1.1482810000000001</c:v>
                </c:pt>
                <c:pt idx="750">
                  <c:v>0.62552399999999997</c:v>
                </c:pt>
                <c:pt idx="751">
                  <c:v>9.7203999999999999E-2</c:v>
                </c:pt>
                <c:pt idx="752">
                  <c:v>-0.47220400000000001</c:v>
                </c:pt>
                <c:pt idx="753">
                  <c:v>-0.86609599999999998</c:v>
                </c:pt>
                <c:pt idx="754">
                  <c:v>-1.2484170000000001</c:v>
                </c:pt>
                <c:pt idx="755">
                  <c:v>-1.547715</c:v>
                </c:pt>
                <c:pt idx="756">
                  <c:v>-1.7989029999999999</c:v>
                </c:pt>
                <c:pt idx="757">
                  <c:v>-2.0024639999999998</c:v>
                </c:pt>
                <c:pt idx="758">
                  <c:v>-2.17781</c:v>
                </c:pt>
                <c:pt idx="759">
                  <c:v>-2.2858139999999998</c:v>
                </c:pt>
                <c:pt idx="760">
                  <c:v>-2.3489239999999998</c:v>
                </c:pt>
                <c:pt idx="761">
                  <c:v>-2.3678789999999998</c:v>
                </c:pt>
                <c:pt idx="762">
                  <c:v>-2.3456299999999999</c:v>
                </c:pt>
                <c:pt idx="763">
                  <c:v>-2.2791619999999999</c:v>
                </c:pt>
                <c:pt idx="764">
                  <c:v>-2.1722220000000001</c:v>
                </c:pt>
                <c:pt idx="765">
                  <c:v>-2.0265930000000001</c:v>
                </c:pt>
                <c:pt idx="766">
                  <c:v>-1.8074250000000001</c:v>
                </c:pt>
                <c:pt idx="767">
                  <c:v>-1.5903229999999999</c:v>
                </c:pt>
                <c:pt idx="768">
                  <c:v>-1.3405940000000001</c:v>
                </c:pt>
                <c:pt idx="769">
                  <c:v>-1.0605389999999999</c:v>
                </c:pt>
                <c:pt idx="770">
                  <c:v>-0.75258000000000003</c:v>
                </c:pt>
                <c:pt idx="771">
                  <c:v>-0.41920299999999999</c:v>
                </c:pt>
                <c:pt idx="772">
                  <c:v>-6.2937000000000007E-2</c:v>
                </c:pt>
                <c:pt idx="773">
                  <c:v>0.31369200000000003</c:v>
                </c:pt>
                <c:pt idx="774">
                  <c:v>0.74029199999999995</c:v>
                </c:pt>
                <c:pt idx="775">
                  <c:v>1.1390279999999999</c:v>
                </c:pt>
                <c:pt idx="776">
                  <c:v>1.551342</c:v>
                </c:pt>
                <c:pt idx="777">
                  <c:v>1.9753419999999999</c:v>
                </c:pt>
                <c:pt idx="778">
                  <c:v>2.4095059999999999</c:v>
                </c:pt>
                <c:pt idx="779">
                  <c:v>3.0033020000000001</c:v>
                </c:pt>
                <c:pt idx="780">
                  <c:v>3.8006129999999998</c:v>
                </c:pt>
                <c:pt idx="781">
                  <c:v>4.1806320000000001</c:v>
                </c:pt>
                <c:pt idx="782">
                  <c:v>4.6834559999999996</c:v>
                </c:pt>
                <c:pt idx="783">
                  <c:v>5.1508620000000001</c:v>
                </c:pt>
                <c:pt idx="784">
                  <c:v>5.6214950000000004</c:v>
                </c:pt>
                <c:pt idx="785">
                  <c:v>6.1351620000000002</c:v>
                </c:pt>
                <c:pt idx="786">
                  <c:v>6.6100940000000001</c:v>
                </c:pt>
                <c:pt idx="787">
                  <c:v>7.0861780000000003</c:v>
                </c:pt>
                <c:pt idx="788">
                  <c:v>7.6037889999999999</c:v>
                </c:pt>
                <c:pt idx="789">
                  <c:v>8.0734359999999992</c:v>
                </c:pt>
                <c:pt idx="790">
                  <c:v>8.5429320000000004</c:v>
                </c:pt>
                <c:pt idx="791">
                  <c:v>9.0530860000000004</c:v>
                </c:pt>
                <c:pt idx="792">
                  <c:v>9.6036889999999993</c:v>
                </c:pt>
                <c:pt idx="793">
                  <c:v>10.071697</c:v>
                </c:pt>
                <c:pt idx="794">
                  <c:v>10.538930000000001</c:v>
                </c:pt>
                <c:pt idx="795">
                  <c:v>11.046033</c:v>
                </c:pt>
                <c:pt idx="796">
                  <c:v>11.511188000000001</c:v>
                </c:pt>
                <c:pt idx="797">
                  <c:v>11.975222</c:v>
                </c:pt>
                <c:pt idx="798">
                  <c:v>12.438166000000001</c:v>
                </c:pt>
                <c:pt idx="799">
                  <c:v>12.900047000000001</c:v>
                </c:pt>
                <c:pt idx="800">
                  <c:v>13.401325</c:v>
                </c:pt>
                <c:pt idx="801">
                  <c:v>13.861032</c:v>
                </c:pt>
                <c:pt idx="802">
                  <c:v>14.319827999999999</c:v>
                </c:pt>
                <c:pt idx="803">
                  <c:v>14.777839999999999</c:v>
                </c:pt>
                <c:pt idx="804">
                  <c:v>15.275422000000001</c:v>
                </c:pt>
                <c:pt idx="805">
                  <c:v>15.772212</c:v>
                </c:pt>
                <c:pt idx="806">
                  <c:v>16.308503999999999</c:v>
                </c:pt>
                <c:pt idx="807">
                  <c:v>16.772023999999998</c:v>
                </c:pt>
                <c:pt idx="808">
                  <c:v>17.236145</c:v>
                </c:pt>
                <c:pt idx="809">
                  <c:v>17.782748999999999</c:v>
                </c:pt>
                <c:pt idx="810">
                  <c:v>18.250464999999998</c:v>
                </c:pt>
                <c:pt idx="811">
                  <c:v>18.721399999999999</c:v>
                </c:pt>
                <c:pt idx="812">
                  <c:v>19.237742000000001</c:v>
                </c:pt>
                <c:pt idx="813">
                  <c:v>19.716878000000001</c:v>
                </c:pt>
                <c:pt idx="814">
                  <c:v>20.243154000000001</c:v>
                </c:pt>
                <c:pt idx="815">
                  <c:v>20.731862</c:v>
                </c:pt>
                <c:pt idx="816">
                  <c:v>21.225717</c:v>
                </c:pt>
                <c:pt idx="817">
                  <c:v>21.768747999999999</c:v>
                </c:pt>
                <c:pt idx="818">
                  <c:v>22.362085</c:v>
                </c:pt>
                <c:pt idx="819">
                  <c:v>22.871873000000001</c:v>
                </c:pt>
                <c:pt idx="820">
                  <c:v>23.387779999999999</c:v>
                </c:pt>
                <c:pt idx="821">
                  <c:v>23.910295000000001</c:v>
                </c:pt>
                <c:pt idx="822">
                  <c:v>25.524135999999999</c:v>
                </c:pt>
                <c:pt idx="823">
                  <c:v>26.074442000000001</c:v>
                </c:pt>
                <c:pt idx="824">
                  <c:v>26.634684</c:v>
                </c:pt>
                <c:pt idx="825">
                  <c:v>27.205724</c:v>
                </c:pt>
                <c:pt idx="826">
                  <c:v>27.788318</c:v>
                </c:pt>
                <c:pt idx="827">
                  <c:v>28.383120999999999</c:v>
                </c:pt>
                <c:pt idx="828">
                  <c:v>28.990686</c:v>
                </c:pt>
                <c:pt idx="829">
                  <c:v>29.611467999999999</c:v>
                </c:pt>
                <c:pt idx="830">
                  <c:v>30.245837000000002</c:v>
                </c:pt>
                <c:pt idx="831">
                  <c:v>31.657731999999999</c:v>
                </c:pt>
                <c:pt idx="832">
                  <c:v>32.510297999999999</c:v>
                </c:pt>
                <c:pt idx="833">
                  <c:v>33.385238000000001</c:v>
                </c:pt>
                <c:pt idx="834">
                  <c:v>34.151940000000003</c:v>
                </c:pt>
                <c:pt idx="835">
                  <c:v>34.991993000000001</c:v>
                </c:pt>
                <c:pt idx="836">
                  <c:v>35.830722000000002</c:v>
                </c:pt>
                <c:pt idx="837">
                  <c:v>36.654322999999998</c:v>
                </c:pt>
                <c:pt idx="838">
                  <c:v>37.386270000000003</c:v>
                </c:pt>
                <c:pt idx="839">
                  <c:v>38.250570000000003</c:v>
                </c:pt>
                <c:pt idx="840">
                  <c:v>38.940680999999998</c:v>
                </c:pt>
                <c:pt idx="841">
                  <c:v>39.556797000000003</c:v>
                </c:pt>
                <c:pt idx="842">
                  <c:v>40.042079000000001</c:v>
                </c:pt>
                <c:pt idx="843">
                  <c:v>40.463847999999999</c:v>
                </c:pt>
                <c:pt idx="844">
                  <c:v>40.793318999999997</c:v>
                </c:pt>
                <c:pt idx="845">
                  <c:v>40.972842999999997</c:v>
                </c:pt>
                <c:pt idx="846">
                  <c:v>41.018473999999998</c:v>
                </c:pt>
                <c:pt idx="847">
                  <c:v>40.929834999999997</c:v>
                </c:pt>
                <c:pt idx="848">
                  <c:v>40.724321000000003</c:v>
                </c:pt>
                <c:pt idx="849">
                  <c:v>40.372757</c:v>
                </c:pt>
                <c:pt idx="850">
                  <c:v>39.896476</c:v>
                </c:pt>
                <c:pt idx="851">
                  <c:v>39.301504000000001</c:v>
                </c:pt>
                <c:pt idx="852">
                  <c:v>38.594369999999998</c:v>
                </c:pt>
                <c:pt idx="853">
                  <c:v>37.782103999999997</c:v>
                </c:pt>
                <c:pt idx="854">
                  <c:v>36.872796999999998</c:v>
                </c:pt>
                <c:pt idx="855">
                  <c:v>35.875619999999998</c:v>
                </c:pt>
                <c:pt idx="856">
                  <c:v>34.637020999999997</c:v>
                </c:pt>
                <c:pt idx="857">
                  <c:v>33.408445</c:v>
                </c:pt>
                <c:pt idx="858">
                  <c:v>32.299909999999997</c:v>
                </c:pt>
                <c:pt idx="859">
                  <c:v>31.049205000000001</c:v>
                </c:pt>
                <c:pt idx="860">
                  <c:v>29.757159999999999</c:v>
                </c:pt>
                <c:pt idx="861">
                  <c:v>28.466923999999999</c:v>
                </c:pt>
                <c:pt idx="862">
                  <c:v>27.146744000000002</c:v>
                </c:pt>
                <c:pt idx="863">
                  <c:v>23.830614000000001</c:v>
                </c:pt>
                <c:pt idx="864">
                  <c:v>22.696542999999998</c:v>
                </c:pt>
                <c:pt idx="865">
                  <c:v>21.335326999999999</c:v>
                </c:pt>
                <c:pt idx="866">
                  <c:v>19.962775000000001</c:v>
                </c:pt>
                <c:pt idx="867">
                  <c:v>18.583147</c:v>
                </c:pt>
                <c:pt idx="868">
                  <c:v>17.200648000000001</c:v>
                </c:pt>
                <c:pt idx="869">
                  <c:v>15.495951</c:v>
                </c:pt>
                <c:pt idx="870">
                  <c:v>14.128557000000001</c:v>
                </c:pt>
                <c:pt idx="871">
                  <c:v>12.784088000000001</c:v>
                </c:pt>
                <c:pt idx="872">
                  <c:v>11.476032</c:v>
                </c:pt>
                <c:pt idx="873">
                  <c:v>10.221145999999999</c:v>
                </c:pt>
                <c:pt idx="874">
                  <c:v>9.0367660000000001</c:v>
                </c:pt>
                <c:pt idx="875">
                  <c:v>7.9441069999999998</c:v>
                </c:pt>
                <c:pt idx="876">
                  <c:v>6.949878</c:v>
                </c:pt>
                <c:pt idx="877">
                  <c:v>6.0634180000000004</c:v>
                </c:pt>
                <c:pt idx="878">
                  <c:v>5.2911890000000001</c:v>
                </c:pt>
                <c:pt idx="879">
                  <c:v>4.6379020000000004</c:v>
                </c:pt>
                <c:pt idx="880">
                  <c:v>4.1071070000000001</c:v>
                </c:pt>
                <c:pt idx="881">
                  <c:v>3.6287470000000002</c:v>
                </c:pt>
                <c:pt idx="882">
                  <c:v>3.3719969999999999</c:v>
                </c:pt>
                <c:pt idx="883">
                  <c:v>3.2086830000000002</c:v>
                </c:pt>
                <c:pt idx="884">
                  <c:v>3.1501429999999999</c:v>
                </c:pt>
                <c:pt idx="885">
                  <c:v>3.2059199999999999</c:v>
                </c:pt>
                <c:pt idx="886">
                  <c:v>3.3588689999999999</c:v>
                </c:pt>
                <c:pt idx="887">
                  <c:v>3.6136379999999999</c:v>
                </c:pt>
                <c:pt idx="888">
                  <c:v>3.9325429999999999</c:v>
                </c:pt>
                <c:pt idx="889">
                  <c:v>4.3198629999999998</c:v>
                </c:pt>
                <c:pt idx="890">
                  <c:v>4.7667229999999998</c:v>
                </c:pt>
                <c:pt idx="891">
                  <c:v>5.2649059999999999</c:v>
                </c:pt>
                <c:pt idx="892">
                  <c:v>5.8072949999999999</c:v>
                </c:pt>
                <c:pt idx="893">
                  <c:v>6.3885560000000003</c:v>
                </c:pt>
                <c:pt idx="894">
                  <c:v>7.0042900000000001</c:v>
                </c:pt>
                <c:pt idx="895">
                  <c:v>7.741333</c:v>
                </c:pt>
                <c:pt idx="896">
                  <c:v>8.4128570000000007</c:v>
                </c:pt>
                <c:pt idx="897">
                  <c:v>9.1552600000000002</c:v>
                </c:pt>
                <c:pt idx="898">
                  <c:v>9.8515479999999993</c:v>
                </c:pt>
                <c:pt idx="899">
                  <c:v>10.561127000000001</c:v>
                </c:pt>
                <c:pt idx="900">
                  <c:v>11.332818</c:v>
                </c:pt>
                <c:pt idx="901">
                  <c:v>12.057385</c:v>
                </c:pt>
                <c:pt idx="902">
                  <c:v>12.784300999999999</c:v>
                </c:pt>
                <c:pt idx="903">
                  <c:v>13.510458</c:v>
                </c:pt>
                <c:pt idx="904">
                  <c:v>14.232977999999999</c:v>
                </c:pt>
                <c:pt idx="905">
                  <c:v>15.107920999999999</c:v>
                </c:pt>
                <c:pt idx="906">
                  <c:v>15.763590000000001</c:v>
                </c:pt>
                <c:pt idx="907">
                  <c:v>16.462384</c:v>
                </c:pt>
                <c:pt idx="908">
                  <c:v>17.252485</c:v>
                </c:pt>
                <c:pt idx="909">
                  <c:v>17.929442999999999</c:v>
                </c:pt>
                <c:pt idx="910">
                  <c:v>18.59498</c:v>
                </c:pt>
                <c:pt idx="911">
                  <c:v>19.297336000000001</c:v>
                </c:pt>
                <c:pt idx="912">
                  <c:v>19.939713999999999</c:v>
                </c:pt>
                <c:pt idx="913">
                  <c:v>20.617737999999999</c:v>
                </c:pt>
                <c:pt idx="914">
                  <c:v>21.238347999999998</c:v>
                </c:pt>
                <c:pt idx="915">
                  <c:v>21.849429000000001</c:v>
                </c:pt>
                <c:pt idx="916">
                  <c:v>22.45214</c:v>
                </c:pt>
                <c:pt idx="917">
                  <c:v>23.047643999999998</c:v>
                </c:pt>
                <c:pt idx="918">
                  <c:v>23.637041</c:v>
                </c:pt>
                <c:pt idx="919">
                  <c:v>24.221371000000001</c:v>
                </c:pt>
                <c:pt idx="920">
                  <c:v>24.801781999999999</c:v>
                </c:pt>
                <c:pt idx="921">
                  <c:v>25.465858999999998</c:v>
                </c:pt>
                <c:pt idx="922">
                  <c:v>26.085771000000001</c:v>
                </c:pt>
                <c:pt idx="923">
                  <c:v>26.663485999999999</c:v>
                </c:pt>
                <c:pt idx="924">
                  <c:v>27.243974999999999</c:v>
                </c:pt>
                <c:pt idx="925">
                  <c:v>27.829087999999999</c:v>
                </c:pt>
                <c:pt idx="926">
                  <c:v>28.421009000000002</c:v>
                </c:pt>
                <c:pt idx="927">
                  <c:v>29.022435999999999</c:v>
                </c:pt>
                <c:pt idx="928">
                  <c:v>29.682729999999999</c:v>
                </c:pt>
                <c:pt idx="929">
                  <c:v>30.312294999999999</c:v>
                </c:pt>
                <c:pt idx="930">
                  <c:v>30.960464999999999</c:v>
                </c:pt>
                <c:pt idx="931">
                  <c:v>31.630057999999998</c:v>
                </c:pt>
                <c:pt idx="932">
                  <c:v>32.323757000000001</c:v>
                </c:pt>
                <c:pt idx="933">
                  <c:v>33.153950999999999</c:v>
                </c:pt>
                <c:pt idx="934">
                  <c:v>33.903275999999998</c:v>
                </c:pt>
                <c:pt idx="935">
                  <c:v>34.682912999999999</c:v>
                </c:pt>
                <c:pt idx="936">
                  <c:v>35.493966</c:v>
                </c:pt>
                <c:pt idx="937">
                  <c:v>36.402112000000002</c:v>
                </c:pt>
                <c:pt idx="938">
                  <c:v>37.278483999999999</c:v>
                </c:pt>
                <c:pt idx="939">
                  <c:v>38.187790999999997</c:v>
                </c:pt>
                <c:pt idx="940">
                  <c:v>39.349418999999997</c:v>
                </c:pt>
                <c:pt idx="941">
                  <c:v>40.327396999999998</c:v>
                </c:pt>
                <c:pt idx="942">
                  <c:v>41.338597</c:v>
                </c:pt>
                <c:pt idx="943">
                  <c:v>42.382210000000001</c:v>
                </c:pt>
                <c:pt idx="944">
                  <c:v>43.453702</c:v>
                </c:pt>
                <c:pt idx="945">
                  <c:v>44.542301000000002</c:v>
                </c:pt>
                <c:pt idx="946">
                  <c:v>47.882424</c:v>
                </c:pt>
                <c:pt idx="947">
                  <c:v>48.820022999999999</c:v>
                </c:pt>
                <c:pt idx="948">
                  <c:v>49.874515000000002</c:v>
                </c:pt>
                <c:pt idx="949">
                  <c:v>50.846133999999999</c:v>
                </c:pt>
                <c:pt idx="950">
                  <c:v>51.705801000000001</c:v>
                </c:pt>
                <c:pt idx="951">
                  <c:v>52.425006000000003</c:v>
                </c:pt>
                <c:pt idx="952">
                  <c:v>52.976517999999999</c:v>
                </c:pt>
                <c:pt idx="953">
                  <c:v>53.337907999999999</c:v>
                </c:pt>
                <c:pt idx="954">
                  <c:v>53.498306999999997</c:v>
                </c:pt>
                <c:pt idx="955">
                  <c:v>53.441302999999998</c:v>
                </c:pt>
                <c:pt idx="956">
                  <c:v>53.162325000000003</c:v>
                </c:pt>
                <c:pt idx="957">
                  <c:v>52.662923999999997</c:v>
                </c:pt>
                <c:pt idx="958">
                  <c:v>51.789735</c:v>
                </c:pt>
                <c:pt idx="959">
                  <c:v>50.881188999999999</c:v>
                </c:pt>
                <c:pt idx="960">
                  <c:v>49.792941999999996</c:v>
                </c:pt>
                <c:pt idx="961">
                  <c:v>48.546348999999999</c:v>
                </c:pt>
                <c:pt idx="962">
                  <c:v>47.059457999999999</c:v>
                </c:pt>
                <c:pt idx="963">
                  <c:v>45.566634999999998</c:v>
                </c:pt>
                <c:pt idx="964">
                  <c:v>43.983051000000003</c:v>
                </c:pt>
                <c:pt idx="965">
                  <c:v>42.204085999999997</c:v>
                </c:pt>
                <c:pt idx="966">
                  <c:v>40.501731999999997</c:v>
                </c:pt>
                <c:pt idx="967">
                  <c:v>38.766046000000003</c:v>
                </c:pt>
                <c:pt idx="968">
                  <c:v>37.015115000000002</c:v>
                </c:pt>
                <c:pt idx="969">
                  <c:v>35.267412999999998</c:v>
                </c:pt>
                <c:pt idx="970">
                  <c:v>33.586495999999997</c:v>
                </c:pt>
                <c:pt idx="971">
                  <c:v>31.684121000000001</c:v>
                </c:pt>
                <c:pt idx="972">
                  <c:v>30.093508</c:v>
                </c:pt>
                <c:pt idx="973">
                  <c:v>28.571432000000001</c:v>
                </c:pt>
                <c:pt idx="974">
                  <c:v>27.133315</c:v>
                </c:pt>
                <c:pt idx="975">
                  <c:v>25.792756000000001</c:v>
                </c:pt>
                <c:pt idx="976">
                  <c:v>24.561126999999999</c:v>
                </c:pt>
                <c:pt idx="977">
                  <c:v>23.447742999999999</c:v>
                </c:pt>
                <c:pt idx="978">
                  <c:v>22.459734999999998</c:v>
                </c:pt>
                <c:pt idx="979">
                  <c:v>21.601261000000001</c:v>
                </c:pt>
                <c:pt idx="980">
                  <c:v>20.873343999999999</c:v>
                </c:pt>
                <c:pt idx="981">
                  <c:v>20.27431</c:v>
                </c:pt>
                <c:pt idx="982">
                  <c:v>19.806474000000001</c:v>
                </c:pt>
                <c:pt idx="983">
                  <c:v>19.455171</c:v>
                </c:pt>
                <c:pt idx="984">
                  <c:v>19.201463</c:v>
                </c:pt>
                <c:pt idx="985">
                  <c:v>19.074470999999999</c:v>
                </c:pt>
                <c:pt idx="986">
                  <c:v>19.049789000000001</c:v>
                </c:pt>
                <c:pt idx="987">
                  <c:v>19.119986999999998</c:v>
                </c:pt>
                <c:pt idx="988">
                  <c:v>19.3415</c:v>
                </c:pt>
                <c:pt idx="989">
                  <c:v>19.552533</c:v>
                </c:pt>
                <c:pt idx="990">
                  <c:v>19.843869000000002</c:v>
                </c:pt>
                <c:pt idx="991">
                  <c:v>20.194248999999999</c:v>
                </c:pt>
                <c:pt idx="992">
                  <c:v>20.569348000000002</c:v>
                </c:pt>
                <c:pt idx="993">
                  <c:v>21.018083000000001</c:v>
                </c:pt>
                <c:pt idx="994">
                  <c:v>21.50826</c:v>
                </c:pt>
                <c:pt idx="995">
                  <c:v>22.035466</c:v>
                </c:pt>
                <c:pt idx="996">
                  <c:v>22.594992999999999</c:v>
                </c:pt>
                <c:pt idx="997">
                  <c:v>23.265651999999999</c:v>
                </c:pt>
                <c:pt idx="998">
                  <c:v>23.874442999999999</c:v>
                </c:pt>
                <c:pt idx="999">
                  <c:v>24.500729</c:v>
                </c:pt>
                <c:pt idx="1000">
                  <c:v>25.125610999999999</c:v>
                </c:pt>
                <c:pt idx="1001">
                  <c:v>25.759789000000001</c:v>
                </c:pt>
                <c:pt idx="1002">
                  <c:v>26.352035000000001</c:v>
                </c:pt>
                <c:pt idx="1003">
                  <c:v>26.994439</c:v>
                </c:pt>
                <c:pt idx="1004">
                  <c:v>27.636645000000001</c:v>
                </c:pt>
                <c:pt idx="1005">
                  <c:v>28.276418</c:v>
                </c:pt>
                <c:pt idx="1006">
                  <c:v>28.912006999999999</c:v>
                </c:pt>
                <c:pt idx="1007">
                  <c:v>29.541796000000001</c:v>
                </c:pt>
                <c:pt idx="1008">
                  <c:v>30.164580999999998</c:v>
                </c:pt>
                <c:pt idx="1009">
                  <c:v>30.733387</c:v>
                </c:pt>
                <c:pt idx="1010">
                  <c:v>31.385653000000001</c:v>
                </c:pt>
                <c:pt idx="1011">
                  <c:v>31.983872000000002</c:v>
                </c:pt>
                <c:pt idx="1012">
                  <c:v>32.573799999999999</c:v>
                </c:pt>
                <c:pt idx="1013">
                  <c:v>33.155807000000003</c:v>
                </c:pt>
                <c:pt idx="1014">
                  <c:v>33.730404999999998</c:v>
                </c:pt>
                <c:pt idx="1015">
                  <c:v>34.384041000000003</c:v>
                </c:pt>
                <c:pt idx="1016">
                  <c:v>34.946021999999999</c:v>
                </c:pt>
                <c:pt idx="1017">
                  <c:v>35.503252000000003</c:v>
                </c:pt>
                <c:pt idx="1018">
                  <c:v>36.056797000000003</c:v>
                </c:pt>
                <c:pt idx="1019">
                  <c:v>36.607761000000004</c:v>
                </c:pt>
                <c:pt idx="1020">
                  <c:v>37.157440000000001</c:v>
                </c:pt>
                <c:pt idx="1021">
                  <c:v>37.707433999999999</c:v>
                </c:pt>
                <c:pt idx="1022">
                  <c:v>38.259481999999998</c:v>
                </c:pt>
                <c:pt idx="1023">
                  <c:v>38.900241000000001</c:v>
                </c:pt>
                <c:pt idx="1024">
                  <c:v>39.461488000000003</c:v>
                </c:pt>
                <c:pt idx="1025">
                  <c:v>40.029998999999997</c:v>
                </c:pt>
                <c:pt idx="1026">
                  <c:v>40.608189000000003</c:v>
                </c:pt>
                <c:pt idx="1027">
                  <c:v>41.199215000000002</c:v>
                </c:pt>
                <c:pt idx="1028">
                  <c:v>41.806876000000003</c:v>
                </c:pt>
                <c:pt idx="1029">
                  <c:v>42.386992999999997</c:v>
                </c:pt>
                <c:pt idx="1030">
                  <c:v>43.447240000000001</c:v>
                </c:pt>
                <c:pt idx="1031">
                  <c:v>44.135829999999999</c:v>
                </c:pt>
                <c:pt idx="1032">
                  <c:v>44.805526</c:v>
                </c:pt>
                <c:pt idx="1033">
                  <c:v>45.573538999999997</c:v>
                </c:pt>
                <c:pt idx="1034">
                  <c:v>46.387779999999999</c:v>
                </c:pt>
                <c:pt idx="1035">
                  <c:v>47.318520999999997</c:v>
                </c:pt>
                <c:pt idx="1036">
                  <c:v>48.233851999999999</c:v>
                </c:pt>
                <c:pt idx="1037">
                  <c:v>49.201602000000001</c:v>
                </c:pt>
                <c:pt idx="1038">
                  <c:v>50.222231000000001</c:v>
                </c:pt>
                <c:pt idx="1039">
                  <c:v>51.295717000000003</c:v>
                </c:pt>
                <c:pt idx="1040">
                  <c:v>52.421782999999998</c:v>
                </c:pt>
                <c:pt idx="1041">
                  <c:v>53.600025000000002</c:v>
                </c:pt>
                <c:pt idx="1042">
                  <c:v>55.022953000000001</c:v>
                </c:pt>
                <c:pt idx="1043">
                  <c:v>56.303190000000001</c:v>
                </c:pt>
                <c:pt idx="1044">
                  <c:v>57.518571999999999</c:v>
                </c:pt>
                <c:pt idx="1045">
                  <c:v>58.859555999999998</c:v>
                </c:pt>
                <c:pt idx="1046">
                  <c:v>60.202013000000001</c:v>
                </c:pt>
                <c:pt idx="1047">
                  <c:v>61.517935999999999</c:v>
                </c:pt>
                <c:pt idx="1048">
                  <c:v>62.874876</c:v>
                </c:pt>
                <c:pt idx="1049">
                  <c:v>64.041296000000003</c:v>
                </c:pt>
                <c:pt idx="1050">
                  <c:v>65.080231999999995</c:v>
                </c:pt>
                <c:pt idx="1051">
                  <c:v>65.971742000000006</c:v>
                </c:pt>
                <c:pt idx="1052">
                  <c:v>66.838059000000001</c:v>
                </c:pt>
                <c:pt idx="1053">
                  <c:v>67.313928000000004</c:v>
                </c:pt>
                <c:pt idx="1054">
                  <c:v>67.552408</c:v>
                </c:pt>
                <c:pt idx="1055">
                  <c:v>67.527302000000006</c:v>
                </c:pt>
                <c:pt idx="1056">
                  <c:v>67.233395000000002</c:v>
                </c:pt>
                <c:pt idx="1057">
                  <c:v>66.663416999999995</c:v>
                </c:pt>
                <c:pt idx="1058">
                  <c:v>65.822519</c:v>
                </c:pt>
                <c:pt idx="1059">
                  <c:v>64.723714999999999</c:v>
                </c:pt>
                <c:pt idx="1060">
                  <c:v>63.185547999999997</c:v>
                </c:pt>
                <c:pt idx="1061">
                  <c:v>61.639449999999997</c:v>
                </c:pt>
                <c:pt idx="1062">
                  <c:v>59.911979000000002</c:v>
                </c:pt>
                <c:pt idx="1063">
                  <c:v>58.035826</c:v>
                </c:pt>
                <c:pt idx="1064">
                  <c:v>56.044417000000003</c:v>
                </c:pt>
                <c:pt idx="1065">
                  <c:v>53.970489999999998</c:v>
                </c:pt>
                <c:pt idx="1066">
                  <c:v>51.686492000000001</c:v>
                </c:pt>
                <c:pt idx="1067">
                  <c:v>49.590632999999997</c:v>
                </c:pt>
                <c:pt idx="1068">
                  <c:v>47.332864000000001</c:v>
                </c:pt>
                <c:pt idx="1069">
                  <c:v>45.262070999999999</c:v>
                </c:pt>
                <c:pt idx="1070">
                  <c:v>43.234783999999998</c:v>
                </c:pt>
                <c:pt idx="1071">
                  <c:v>38.392539999999997</c:v>
                </c:pt>
                <c:pt idx="1072">
                  <c:v>37.023217000000002</c:v>
                </c:pt>
                <c:pt idx="1073">
                  <c:v>35.042762000000003</c:v>
                </c:pt>
                <c:pt idx="1074">
                  <c:v>33.417788999999999</c:v>
                </c:pt>
                <c:pt idx="1075">
                  <c:v>31.887862999999999</c:v>
                </c:pt>
                <c:pt idx="1076">
                  <c:v>30.465394</c:v>
                </c:pt>
                <c:pt idx="1077">
                  <c:v>29.162956000000001</c:v>
                </c:pt>
                <c:pt idx="1078">
                  <c:v>27.991410999999999</c:v>
                </c:pt>
                <c:pt idx="1079">
                  <c:v>26.875861</c:v>
                </c:pt>
                <c:pt idx="1080">
                  <c:v>25.981209</c:v>
                </c:pt>
                <c:pt idx="1081">
                  <c:v>25.22325</c:v>
                </c:pt>
                <c:pt idx="1082">
                  <c:v>24.5991</c:v>
                </c:pt>
                <c:pt idx="1083">
                  <c:v>24.104690999999999</c:v>
                </c:pt>
                <c:pt idx="1084">
                  <c:v>23.730725</c:v>
                </c:pt>
                <c:pt idx="1085">
                  <c:v>23.429058999999999</c:v>
                </c:pt>
                <c:pt idx="1086">
                  <c:v>23.285772999999999</c:v>
                </c:pt>
                <c:pt idx="1087">
                  <c:v>23.25177</c:v>
                </c:pt>
                <c:pt idx="1088">
                  <c:v>23.306453000000001</c:v>
                </c:pt>
                <c:pt idx="1089">
                  <c:v>23.447883000000001</c:v>
                </c:pt>
                <c:pt idx="1090">
                  <c:v>23.667885999999999</c:v>
                </c:pt>
                <c:pt idx="1091">
                  <c:v>23.958328000000002</c:v>
                </c:pt>
                <c:pt idx="1092">
                  <c:v>24.311225</c:v>
                </c:pt>
                <c:pt idx="1093">
                  <c:v>24.747045</c:v>
                </c:pt>
                <c:pt idx="1094">
                  <c:v>25.202752</c:v>
                </c:pt>
                <c:pt idx="1095">
                  <c:v>25.700372000000002</c:v>
                </c:pt>
                <c:pt idx="1096">
                  <c:v>26.234106000000001</c:v>
                </c:pt>
                <c:pt idx="1097">
                  <c:v>26.79824</c:v>
                </c:pt>
                <c:pt idx="1098">
                  <c:v>27.387381000000001</c:v>
                </c:pt>
                <c:pt idx="1099">
                  <c:v>28.084296999999999</c:v>
                </c:pt>
                <c:pt idx="1100">
                  <c:v>28.690650000000002</c:v>
                </c:pt>
                <c:pt idx="1101">
                  <c:v>29.306066999999999</c:v>
                </c:pt>
                <c:pt idx="1102">
                  <c:v>29.92604</c:v>
                </c:pt>
                <c:pt idx="1103">
                  <c:v>30.546731000000001</c:v>
                </c:pt>
                <c:pt idx="1104">
                  <c:v>31.164894</c:v>
                </c:pt>
                <c:pt idx="1105">
                  <c:v>31.731676</c:v>
                </c:pt>
                <c:pt idx="1106">
                  <c:v>32.337268000000002</c:v>
                </c:pt>
                <c:pt idx="1107">
                  <c:v>32.933880000000002</c:v>
                </c:pt>
                <c:pt idx="1108">
                  <c:v>33.520268000000002</c:v>
                </c:pt>
                <c:pt idx="1109">
                  <c:v>34.095571</c:v>
                </c:pt>
                <c:pt idx="1110">
                  <c:v>34.701918999999997</c:v>
                </c:pt>
                <c:pt idx="1111">
                  <c:v>35.253855999999999</c:v>
                </c:pt>
                <c:pt idx="1112">
                  <c:v>35.876086000000001</c:v>
                </c:pt>
                <c:pt idx="1113">
                  <c:v>36.726247999999998</c:v>
                </c:pt>
                <c:pt idx="1114">
                  <c:v>37.204993999999999</c:v>
                </c:pt>
                <c:pt idx="1115">
                  <c:v>37.674835000000002</c:v>
                </c:pt>
                <c:pt idx="1116">
                  <c:v>38.174875999999998</c:v>
                </c:pt>
                <c:pt idx="1117">
                  <c:v>38.667709000000002</c:v>
                </c:pt>
                <c:pt idx="1118">
                  <c:v>39.154887000000002</c:v>
                </c:pt>
                <c:pt idx="1119">
                  <c:v>39.638171</c:v>
                </c:pt>
                <c:pt idx="1120">
                  <c:v>40.156421999999999</c:v>
                </c:pt>
                <c:pt idx="1121">
                  <c:v>40.637858000000001</c:v>
                </c:pt>
                <c:pt idx="1122">
                  <c:v>41.121589999999998</c:v>
                </c:pt>
                <c:pt idx="1123">
                  <c:v>41.610042</c:v>
                </c:pt>
                <c:pt idx="1124">
                  <c:v>42.105899999999998</c:v>
                </c:pt>
                <c:pt idx="1125">
                  <c:v>42.612053000000003</c:v>
                </c:pt>
                <c:pt idx="1126">
                  <c:v>43.131492999999999</c:v>
                </c:pt>
                <c:pt idx="1127">
                  <c:v>43.667295000000003</c:v>
                </c:pt>
                <c:pt idx="1128">
                  <c:v>44.222898000000001</c:v>
                </c:pt>
                <c:pt idx="1129">
                  <c:v>44.802385000000001</c:v>
                </c:pt>
                <c:pt idx="1130">
                  <c:v>45.410254999999999</c:v>
                </c:pt>
                <c:pt idx="1131">
                  <c:v>46.050566000000003</c:v>
                </c:pt>
                <c:pt idx="1132">
                  <c:v>46.726674000000003</c:v>
                </c:pt>
                <c:pt idx="1133">
                  <c:v>47.441420000000001</c:v>
                </c:pt>
                <c:pt idx="1134">
                  <c:v>48.197105000000001</c:v>
                </c:pt>
                <c:pt idx="1135">
                  <c:v>48.995477999999999</c:v>
                </c:pt>
                <c:pt idx="1136">
                  <c:v>49.837809</c:v>
                </c:pt>
                <c:pt idx="1137">
                  <c:v>50.864902000000001</c:v>
                </c:pt>
                <c:pt idx="1138">
                  <c:v>51.799058000000002</c:v>
                </c:pt>
                <c:pt idx="1139">
                  <c:v>52.778162999999999</c:v>
                </c:pt>
                <c:pt idx="1140">
                  <c:v>53.882441999999998</c:v>
                </c:pt>
                <c:pt idx="1141">
                  <c:v>54.949285000000003</c:v>
                </c:pt>
                <c:pt idx="1142">
                  <c:v>56.054254999999998</c:v>
                </c:pt>
                <c:pt idx="1143">
                  <c:v>57.190855999999997</c:v>
                </c:pt>
                <c:pt idx="1144">
                  <c:v>58.350830000000002</c:v>
                </c:pt>
                <c:pt idx="1145">
                  <c:v>59.523533</c:v>
                </c:pt>
                <c:pt idx="1146">
                  <c:v>60.881514000000003</c:v>
                </c:pt>
                <c:pt idx="1147">
                  <c:v>62.064186999999997</c:v>
                </c:pt>
                <c:pt idx="1148">
                  <c:v>63.199978999999999</c:v>
                </c:pt>
                <c:pt idx="1149">
                  <c:v>64.259319000000005</c:v>
                </c:pt>
                <c:pt idx="1150">
                  <c:v>65.286063999999996</c:v>
                </c:pt>
                <c:pt idx="1151">
                  <c:v>66.102987999999996</c:v>
                </c:pt>
                <c:pt idx="1152">
                  <c:v>66.755999000000003</c:v>
                </c:pt>
                <c:pt idx="1153">
                  <c:v>67.220332999999997</c:v>
                </c:pt>
                <c:pt idx="1154">
                  <c:v>67.474884000000003</c:v>
                </c:pt>
                <c:pt idx="1155">
                  <c:v>67.529101999999995</c:v>
                </c:pt>
                <c:pt idx="1156">
                  <c:v>67.336582000000007</c:v>
                </c:pt>
                <c:pt idx="1157">
                  <c:v>66.887741000000005</c:v>
                </c:pt>
                <c:pt idx="1158">
                  <c:v>66.200641000000005</c:v>
                </c:pt>
                <c:pt idx="1159">
                  <c:v>65.285814999999999</c:v>
                </c:pt>
                <c:pt idx="1160">
                  <c:v>64.160281999999995</c:v>
                </c:pt>
                <c:pt idx="1161">
                  <c:v>62.845930000000003</c:v>
                </c:pt>
                <c:pt idx="1162">
                  <c:v>61.143068999999997</c:v>
                </c:pt>
                <c:pt idx="1163">
                  <c:v>59.529305000000001</c:v>
                </c:pt>
                <c:pt idx="1164">
                  <c:v>57.803775000000002</c:v>
                </c:pt>
                <c:pt idx="1165">
                  <c:v>55.715676999999999</c:v>
                </c:pt>
                <c:pt idx="1166">
                  <c:v>53.841341999999997</c:v>
                </c:pt>
                <c:pt idx="1167">
                  <c:v>51.936445999999997</c:v>
                </c:pt>
                <c:pt idx="1168">
                  <c:v>49.999001999999997</c:v>
                </c:pt>
                <c:pt idx="1169">
                  <c:v>48.041615</c:v>
                </c:pt>
                <c:pt idx="1170">
                  <c:v>46.073343000000001</c:v>
                </c:pt>
                <c:pt idx="1171">
                  <c:v>43.785125000000001</c:v>
                </c:pt>
                <c:pt idx="1172">
                  <c:v>41.792549999999999</c:v>
                </c:pt>
                <c:pt idx="1173">
                  <c:v>39.837183000000003</c:v>
                </c:pt>
                <c:pt idx="1174">
                  <c:v>37.715921999999999</c:v>
                </c:pt>
                <c:pt idx="1175">
                  <c:v>35.738785</c:v>
                </c:pt>
                <c:pt idx="1176">
                  <c:v>33.746862</c:v>
                </c:pt>
                <c:pt idx="1177">
                  <c:v>31.741876000000001</c:v>
                </c:pt>
                <c:pt idx="1178">
                  <c:v>29.731313</c:v>
                </c:pt>
                <c:pt idx="1179">
                  <c:v>27.765156000000001</c:v>
                </c:pt>
                <c:pt idx="1180">
                  <c:v>25.801123</c:v>
                </c:pt>
                <c:pt idx="1181">
                  <c:v>23.847628</c:v>
                </c:pt>
                <c:pt idx="1182">
                  <c:v>21.909676999999999</c:v>
                </c:pt>
                <c:pt idx="1183">
                  <c:v>20.007918</c:v>
                </c:pt>
                <c:pt idx="1184">
                  <c:v>18.205452000000001</c:v>
                </c:pt>
                <c:pt idx="1185">
                  <c:v>16.475908</c:v>
                </c:pt>
                <c:pt idx="1186">
                  <c:v>14.837622</c:v>
                </c:pt>
                <c:pt idx="1187">
                  <c:v>13.053008</c:v>
                </c:pt>
                <c:pt idx="1188">
                  <c:v>11.555046000000001</c:v>
                </c:pt>
                <c:pt idx="1189">
                  <c:v>10.399571</c:v>
                </c:pt>
                <c:pt idx="1190">
                  <c:v>9.1922910000000009</c:v>
                </c:pt>
                <c:pt idx="1191">
                  <c:v>8.2984679999999997</c:v>
                </c:pt>
                <c:pt idx="1192">
                  <c:v>7.4694089999999997</c:v>
                </c:pt>
                <c:pt idx="1193">
                  <c:v>6.7810709999999998</c:v>
                </c:pt>
                <c:pt idx="1194">
                  <c:v>6.2278330000000004</c:v>
                </c:pt>
                <c:pt idx="1195">
                  <c:v>5.830184</c:v>
                </c:pt>
                <c:pt idx="1196">
                  <c:v>5.5713540000000004</c:v>
                </c:pt>
                <c:pt idx="1197">
                  <c:v>4.9448489999999996</c:v>
                </c:pt>
                <c:pt idx="1198">
                  <c:v>4.8161350000000001</c:v>
                </c:pt>
                <c:pt idx="1199">
                  <c:v>4.7901069999999999</c:v>
                </c:pt>
                <c:pt idx="1200">
                  <c:v>4.8195819999999996</c:v>
                </c:pt>
                <c:pt idx="1201">
                  <c:v>4.9001099999999997</c:v>
                </c:pt>
                <c:pt idx="1202">
                  <c:v>5.0142509999999998</c:v>
                </c:pt>
                <c:pt idx="1203">
                  <c:v>5.1546589999999997</c:v>
                </c:pt>
                <c:pt idx="1204">
                  <c:v>5.3209949999999999</c:v>
                </c:pt>
                <c:pt idx="1205">
                  <c:v>5.4869180000000002</c:v>
                </c:pt>
                <c:pt idx="1206">
                  <c:v>5.654801</c:v>
                </c:pt>
                <c:pt idx="1207">
                  <c:v>5.8178489999999998</c:v>
                </c:pt>
                <c:pt idx="1208">
                  <c:v>5.9727990000000002</c:v>
                </c:pt>
                <c:pt idx="1209">
                  <c:v>6.116193</c:v>
                </c:pt>
                <c:pt idx="1210">
                  <c:v>6.2455020000000001</c:v>
                </c:pt>
                <c:pt idx="1211">
                  <c:v>6.3590159999999996</c:v>
                </c:pt>
                <c:pt idx="1212">
                  <c:v>6.4558739999999997</c:v>
                </c:pt>
                <c:pt idx="1213">
                  <c:v>6.5357229999999999</c:v>
                </c:pt>
                <c:pt idx="1214">
                  <c:v>6.5985230000000001</c:v>
                </c:pt>
                <c:pt idx="1215">
                  <c:v>6.6451380000000002</c:v>
                </c:pt>
                <c:pt idx="1216">
                  <c:v>6.6742100000000004</c:v>
                </c:pt>
                <c:pt idx="1217">
                  <c:v>6.6874570000000002</c:v>
                </c:pt>
                <c:pt idx="1218">
                  <c:v>6.68567</c:v>
                </c:pt>
                <c:pt idx="1219">
                  <c:v>6.6698019999999998</c:v>
                </c:pt>
                <c:pt idx="1220">
                  <c:v>6.6409890000000003</c:v>
                </c:pt>
                <c:pt idx="1221">
                  <c:v>6.6005070000000003</c:v>
                </c:pt>
                <c:pt idx="1222">
                  <c:v>6.5497209999999999</c:v>
                </c:pt>
                <c:pt idx="1223">
                  <c:v>6.4900080000000004</c:v>
                </c:pt>
                <c:pt idx="1224">
                  <c:v>6.414218</c:v>
                </c:pt>
                <c:pt idx="1225">
                  <c:v>6.3225629999999997</c:v>
                </c:pt>
                <c:pt idx="1226">
                  <c:v>6.2436579999999999</c:v>
                </c:pt>
                <c:pt idx="1227">
                  <c:v>6.1608580000000002</c:v>
                </c:pt>
                <c:pt idx="1228">
                  <c:v>6.0654729999999999</c:v>
                </c:pt>
                <c:pt idx="1229">
                  <c:v>5.9783540000000004</c:v>
                </c:pt>
                <c:pt idx="1230">
                  <c:v>5.890625</c:v>
                </c:pt>
                <c:pt idx="1231">
                  <c:v>5.8030929999999996</c:v>
                </c:pt>
                <c:pt idx="1232">
                  <c:v>5.716399</c:v>
                </c:pt>
                <c:pt idx="1233">
                  <c:v>5.6310529999999996</c:v>
                </c:pt>
                <c:pt idx="1234">
                  <c:v>5.5474709999999998</c:v>
                </c:pt>
                <c:pt idx="1235">
                  <c:v>5.4660539999999997</c:v>
                </c:pt>
                <c:pt idx="1236">
                  <c:v>5.396496</c:v>
                </c:pt>
                <c:pt idx="1237">
                  <c:v>5.3206559999999996</c:v>
                </c:pt>
                <c:pt idx="1238">
                  <c:v>5.1785269999999999</c:v>
                </c:pt>
                <c:pt idx="1239">
                  <c:v>5.1184240000000001</c:v>
                </c:pt>
                <c:pt idx="1240">
                  <c:v>5.0537039999999998</c:v>
                </c:pt>
                <c:pt idx="1241">
                  <c:v>4.9933889999999996</c:v>
                </c:pt>
                <c:pt idx="1242">
                  <c:v>4.9314819999999999</c:v>
                </c:pt>
                <c:pt idx="1243">
                  <c:v>4.8842509999999999</c:v>
                </c:pt>
                <c:pt idx="1244">
                  <c:v>4.846285</c:v>
                </c:pt>
                <c:pt idx="1245">
                  <c:v>4.8192329999999997</c:v>
                </c:pt>
                <c:pt idx="1246">
                  <c:v>4.8041359999999997</c:v>
                </c:pt>
                <c:pt idx="1247">
                  <c:v>4.8013579999999996</c:v>
                </c:pt>
                <c:pt idx="1248">
                  <c:v>4.8106960000000001</c:v>
                </c:pt>
                <c:pt idx="1249">
                  <c:v>4.8315000000000001</c:v>
                </c:pt>
                <c:pt idx="1250">
                  <c:v>4.862787</c:v>
                </c:pt>
                <c:pt idx="1251">
                  <c:v>4.9029819999999997</c:v>
                </c:pt>
                <c:pt idx="1252">
                  <c:v>4.9545399999999997</c:v>
                </c:pt>
                <c:pt idx="1253">
                  <c:v>5.0093030000000001</c:v>
                </c:pt>
                <c:pt idx="1254">
                  <c:v>5.0705210000000003</c:v>
                </c:pt>
                <c:pt idx="1255">
                  <c:v>5.1304670000000003</c:v>
                </c:pt>
                <c:pt idx="1256">
                  <c:v>5.1848409999999996</c:v>
                </c:pt>
                <c:pt idx="1257">
                  <c:v>5.2245309999999998</c:v>
                </c:pt>
                <c:pt idx="1258">
                  <c:v>5.2388399999999997</c:v>
                </c:pt>
                <c:pt idx="1259">
                  <c:v>5.2178310000000003</c:v>
                </c:pt>
                <c:pt idx="1260">
                  <c:v>5.1477969999999997</c:v>
                </c:pt>
                <c:pt idx="1261">
                  <c:v>5.0391440000000003</c:v>
                </c:pt>
                <c:pt idx="1262">
                  <c:v>4.882441</c:v>
                </c:pt>
                <c:pt idx="1263">
                  <c:v>4.6754879999999996</c:v>
                </c:pt>
                <c:pt idx="1264">
                  <c:v>4.417109</c:v>
                </c:pt>
                <c:pt idx="1265">
                  <c:v>4.1072040000000003</c:v>
                </c:pt>
                <c:pt idx="1266">
                  <c:v>3.6898529999999998</c:v>
                </c:pt>
                <c:pt idx="1267">
                  <c:v>3.2806989999999998</c:v>
                </c:pt>
                <c:pt idx="1268">
                  <c:v>2.8198539999999999</c:v>
                </c:pt>
                <c:pt idx="1269">
                  <c:v>2.3072680000000001</c:v>
                </c:pt>
                <c:pt idx="1270">
                  <c:v>1.743303</c:v>
                </c:pt>
                <c:pt idx="1271">
                  <c:v>1.1285970000000001</c:v>
                </c:pt>
                <c:pt idx="1272">
                  <c:v>0.46387499999999998</c:v>
                </c:pt>
                <c:pt idx="1273">
                  <c:v>-0.25010199999999999</c:v>
                </c:pt>
                <c:pt idx="1274">
                  <c:v>-1.0120359999999999</c:v>
                </c:pt>
                <c:pt idx="1275">
                  <c:v>-1.8199989999999999</c:v>
                </c:pt>
                <c:pt idx="1276">
                  <c:v>-2.6718359999999999</c:v>
                </c:pt>
                <c:pt idx="1277">
                  <c:v>-3.6326779999999999</c:v>
                </c:pt>
                <c:pt idx="1278">
                  <c:v>-4.7032499999999997</c:v>
                </c:pt>
                <c:pt idx="1279">
                  <c:v>-5.6102309999999997</c:v>
                </c:pt>
                <c:pt idx="1280">
                  <c:v>-8.9878879999999999</c:v>
                </c:pt>
                <c:pt idx="1281">
                  <c:v>-9.8980890000000006</c:v>
                </c:pt>
                <c:pt idx="1282">
                  <c:v>-10.904071</c:v>
                </c:pt>
                <c:pt idx="1283">
                  <c:v>-12.003409</c:v>
                </c:pt>
                <c:pt idx="1284">
                  <c:v>-13.036880999999999</c:v>
                </c:pt>
                <c:pt idx="1285">
                  <c:v>-14.101454</c:v>
                </c:pt>
                <c:pt idx="1286">
                  <c:v>-15.16747</c:v>
                </c:pt>
                <c:pt idx="1287">
                  <c:v>-16.230843</c:v>
                </c:pt>
                <c:pt idx="1288">
                  <c:v>-17.287604000000002</c:v>
                </c:pt>
                <c:pt idx="1289">
                  <c:v>-18.332726000000001</c:v>
                </c:pt>
                <c:pt idx="1290">
                  <c:v>-19.359251</c:v>
                </c:pt>
                <c:pt idx="1291">
                  <c:v>-20.505137000000001</c:v>
                </c:pt>
                <c:pt idx="1292">
                  <c:v>-21.467129</c:v>
                </c:pt>
                <c:pt idx="1293">
                  <c:v>-22.389344000000001</c:v>
                </c:pt>
                <c:pt idx="1294">
                  <c:v>-23.268297</c:v>
                </c:pt>
                <c:pt idx="1295">
                  <c:v>-24.10042</c:v>
                </c:pt>
                <c:pt idx="1296">
                  <c:v>-24.881786000000002</c:v>
                </c:pt>
                <c:pt idx="1297">
                  <c:v>-25.607326</c:v>
                </c:pt>
                <c:pt idx="1298">
                  <c:v>-26.296168999999999</c:v>
                </c:pt>
                <c:pt idx="1299">
                  <c:v>-26.916143999999999</c:v>
                </c:pt>
                <c:pt idx="1300">
                  <c:v>-27.401765999999999</c:v>
                </c:pt>
                <c:pt idx="1301">
                  <c:v>-27.847508000000001</c:v>
                </c:pt>
                <c:pt idx="1302">
                  <c:v>-28.259416999999999</c:v>
                </c:pt>
                <c:pt idx="1303">
                  <c:v>-28.605011999999999</c:v>
                </c:pt>
                <c:pt idx="1304">
                  <c:v>-28.813383999999999</c:v>
                </c:pt>
                <c:pt idx="1305">
                  <c:v>-28.954238</c:v>
                </c:pt>
                <c:pt idx="1306">
                  <c:v>-29.001418999999999</c:v>
                </c:pt>
                <c:pt idx="1307">
                  <c:v>-28.977633000000001</c:v>
                </c:pt>
                <c:pt idx="1308">
                  <c:v>-28.854179999999999</c:v>
                </c:pt>
                <c:pt idx="1309">
                  <c:v>-28.673254</c:v>
                </c:pt>
                <c:pt idx="1310">
                  <c:v>-28.420891999999998</c:v>
                </c:pt>
                <c:pt idx="1311">
                  <c:v>-28.102229000000001</c:v>
                </c:pt>
                <c:pt idx="1312">
                  <c:v>-27.722958999999999</c:v>
                </c:pt>
                <c:pt idx="1313">
                  <c:v>-27.252852000000001</c:v>
                </c:pt>
                <c:pt idx="1314">
                  <c:v>-26.770969000000001</c:v>
                </c:pt>
                <c:pt idx="1315">
                  <c:v>-26.248138999999998</c:v>
                </c:pt>
                <c:pt idx="1316">
                  <c:v>-25.600256000000002</c:v>
                </c:pt>
                <c:pt idx="1317">
                  <c:v>-25.017424999999999</c:v>
                </c:pt>
                <c:pt idx="1318">
                  <c:v>-24.415583999999999</c:v>
                </c:pt>
                <c:pt idx="1319">
                  <c:v>-23.834598</c:v>
                </c:pt>
                <c:pt idx="1320">
                  <c:v>-23.195952999999999</c:v>
                </c:pt>
                <c:pt idx="1321">
                  <c:v>-22.350555</c:v>
                </c:pt>
                <c:pt idx="1322">
                  <c:v>-21.810856999999999</c:v>
                </c:pt>
                <c:pt idx="1323">
                  <c:v>-21.174337999999999</c:v>
                </c:pt>
                <c:pt idx="1324">
                  <c:v>-20.545414000000001</c:v>
                </c:pt>
                <c:pt idx="1325">
                  <c:v>-19.938244999999998</c:v>
                </c:pt>
                <c:pt idx="1326">
                  <c:v>-19.343481000000001</c:v>
                </c:pt>
                <c:pt idx="1327">
                  <c:v>-18.762975999999998</c:v>
                </c:pt>
                <c:pt idx="1328">
                  <c:v>-18.243880000000001</c:v>
                </c:pt>
                <c:pt idx="1329">
                  <c:v>-17.651423000000001</c:v>
                </c:pt>
                <c:pt idx="1330">
                  <c:v>-17.034752000000001</c:v>
                </c:pt>
                <c:pt idx="1331">
                  <c:v>-16.521996000000001</c:v>
                </c:pt>
                <c:pt idx="1332">
                  <c:v>-16.027073999999999</c:v>
                </c:pt>
                <c:pt idx="1333">
                  <c:v>-15.5497</c:v>
                </c:pt>
                <c:pt idx="1334">
                  <c:v>-15.089418999999999</c:v>
                </c:pt>
                <c:pt idx="1335">
                  <c:v>-14.645625000000001</c:v>
                </c:pt>
                <c:pt idx="1336">
                  <c:v>-14.217594</c:v>
                </c:pt>
                <c:pt idx="1337">
                  <c:v>-13.804565</c:v>
                </c:pt>
                <c:pt idx="1338">
                  <c:v>-13.405730999999999</c:v>
                </c:pt>
                <c:pt idx="1339">
                  <c:v>-13.020238000000001</c:v>
                </c:pt>
                <c:pt idx="1340">
                  <c:v>-12.647233</c:v>
                </c:pt>
                <c:pt idx="1341">
                  <c:v>-12.285962</c:v>
                </c:pt>
                <c:pt idx="1342">
                  <c:v>-11.878037000000001</c:v>
                </c:pt>
                <c:pt idx="1343">
                  <c:v>-11.538659000000001</c:v>
                </c:pt>
                <c:pt idx="1344">
                  <c:v>-11.209343000000001</c:v>
                </c:pt>
                <c:pt idx="1345">
                  <c:v>-10.88955</c:v>
                </c:pt>
                <c:pt idx="1346">
                  <c:v>-10.578778</c:v>
                </c:pt>
                <c:pt idx="1347">
                  <c:v>-10.276457000000001</c:v>
                </c:pt>
                <c:pt idx="1348">
                  <c:v>-9.9817499999999999</c:v>
                </c:pt>
                <c:pt idx="1349">
                  <c:v>-9.6935210000000005</c:v>
                </c:pt>
                <c:pt idx="1350">
                  <c:v>-9.4341209999999993</c:v>
                </c:pt>
                <c:pt idx="1351">
                  <c:v>-9.1547669999999997</c:v>
                </c:pt>
                <c:pt idx="1352">
                  <c:v>-8.8776200000000003</c:v>
                </c:pt>
                <c:pt idx="1353">
                  <c:v>-8.6006900000000002</c:v>
                </c:pt>
                <c:pt idx="1354">
                  <c:v>-8.3217309999999998</c:v>
                </c:pt>
                <c:pt idx="1355">
                  <c:v>-8.0148399999999995</c:v>
                </c:pt>
                <c:pt idx="1356">
                  <c:v>-7.7251950000000003</c:v>
                </c:pt>
                <c:pt idx="1357">
                  <c:v>-7.3770790000000002</c:v>
                </c:pt>
                <c:pt idx="1358">
                  <c:v>-7.0676370000000004</c:v>
                </c:pt>
                <c:pt idx="1359">
                  <c:v>-6.7712199999999996</c:v>
                </c:pt>
                <c:pt idx="1360">
                  <c:v>-6.4321979999999996</c:v>
                </c:pt>
                <c:pt idx="1361">
                  <c:v>-6.0760269999999998</c:v>
                </c:pt>
                <c:pt idx="1362">
                  <c:v>-5.7018170000000001</c:v>
                </c:pt>
                <c:pt idx="1363">
                  <c:v>-5.0541029999999996</c:v>
                </c:pt>
                <c:pt idx="1364">
                  <c:v>-4.6810270000000003</c:v>
                </c:pt>
                <c:pt idx="1365">
                  <c:v>-4.2245109999999997</c:v>
                </c:pt>
                <c:pt idx="1366">
                  <c:v>-3.7900830000000001</c:v>
                </c:pt>
                <c:pt idx="1367">
                  <c:v>-3.3460649999999998</c:v>
                </c:pt>
                <c:pt idx="1368">
                  <c:v>-2.822651</c:v>
                </c:pt>
                <c:pt idx="1369">
                  <c:v>-2.3710089999999999</c:v>
                </c:pt>
                <c:pt idx="1370">
                  <c:v>-1.9199790000000001</c:v>
                </c:pt>
                <c:pt idx="1371">
                  <c:v>-1.4727790000000001</c:v>
                </c:pt>
                <c:pt idx="1372">
                  <c:v>-1.068678</c:v>
                </c:pt>
                <c:pt idx="1373">
                  <c:v>-0.63921300000000003</c:v>
                </c:pt>
                <c:pt idx="1374">
                  <c:v>-0.22955300000000001</c:v>
                </c:pt>
                <c:pt idx="1375">
                  <c:v>0.15012500000000001</c:v>
                </c:pt>
                <c:pt idx="1376">
                  <c:v>0.48834100000000003</c:v>
                </c:pt>
                <c:pt idx="1377">
                  <c:v>0.77257799999999999</c:v>
                </c:pt>
                <c:pt idx="1378">
                  <c:v>1.011736</c:v>
                </c:pt>
                <c:pt idx="1379">
                  <c:v>1.1743410000000001</c:v>
                </c:pt>
                <c:pt idx="1380">
                  <c:v>1.251538</c:v>
                </c:pt>
                <c:pt idx="1381">
                  <c:v>1.240448</c:v>
                </c:pt>
                <c:pt idx="1382">
                  <c:v>1.1349670000000001</c:v>
                </c:pt>
                <c:pt idx="1383">
                  <c:v>0.94806800000000002</c:v>
                </c:pt>
                <c:pt idx="1384">
                  <c:v>0.69528999999999996</c:v>
                </c:pt>
                <c:pt idx="1385">
                  <c:v>0.37906400000000001</c:v>
                </c:pt>
                <c:pt idx="1386">
                  <c:v>4.2979999999999997E-3</c:v>
                </c:pt>
                <c:pt idx="1387">
                  <c:v>-0.426203</c:v>
                </c:pt>
                <c:pt idx="1388">
                  <c:v>-0.91038799999999998</c:v>
                </c:pt>
                <c:pt idx="1389">
                  <c:v>-1.4464170000000001</c:v>
                </c:pt>
                <c:pt idx="1390">
                  <c:v>-1.9903500000000001</c:v>
                </c:pt>
                <c:pt idx="1391">
                  <c:v>-2.6257280000000001</c:v>
                </c:pt>
                <c:pt idx="1392">
                  <c:v>-3.3080500000000002</c:v>
                </c:pt>
                <c:pt idx="1393">
                  <c:v>-4.0891349999999997</c:v>
                </c:pt>
                <c:pt idx="1394">
                  <c:v>-5.1478950000000001</c:v>
                </c:pt>
                <c:pt idx="1395">
                  <c:v>-5.932874</c:v>
                </c:pt>
                <c:pt idx="1396">
                  <c:v>-6.7007349999999999</c:v>
                </c:pt>
                <c:pt idx="1397">
                  <c:v>-7.5754109999999999</c:v>
                </c:pt>
                <c:pt idx="1398">
                  <c:v>-8.4902189999999997</c:v>
                </c:pt>
                <c:pt idx="1399">
                  <c:v>-9.4402039999999996</c:v>
                </c:pt>
                <c:pt idx="1400">
                  <c:v>-10.419909000000001</c:v>
                </c:pt>
                <c:pt idx="1401">
                  <c:v>-11.423558999999999</c:v>
                </c:pt>
                <c:pt idx="1402">
                  <c:v>-12.444881000000001</c:v>
                </c:pt>
                <c:pt idx="1403">
                  <c:v>-13.477093</c:v>
                </c:pt>
                <c:pt idx="1404">
                  <c:v>-14.43322</c:v>
                </c:pt>
                <c:pt idx="1405">
                  <c:v>-17.464227999999999</c:v>
                </c:pt>
                <c:pt idx="1406">
                  <c:v>-18.564838999999999</c:v>
                </c:pt>
                <c:pt idx="1407">
                  <c:v>-19.644568</c:v>
                </c:pt>
                <c:pt idx="1408">
                  <c:v>-20.852557999999998</c:v>
                </c:pt>
                <c:pt idx="1409">
                  <c:v>-21.870505000000001</c:v>
                </c:pt>
                <c:pt idx="1410">
                  <c:v>-22.843633000000001</c:v>
                </c:pt>
                <c:pt idx="1411">
                  <c:v>-23.764033999999999</c:v>
                </c:pt>
                <c:pt idx="1412">
                  <c:v>-24.526741999999999</c:v>
                </c:pt>
                <c:pt idx="1413">
                  <c:v>-25.283404000000001</c:v>
                </c:pt>
                <c:pt idx="1414">
                  <c:v>-25.963108999999999</c:v>
                </c:pt>
                <c:pt idx="1415">
                  <c:v>-26.584900000000001</c:v>
                </c:pt>
                <c:pt idx="1416">
                  <c:v>-27.083297000000002</c:v>
                </c:pt>
                <c:pt idx="1417">
                  <c:v>-27.50271</c:v>
                </c:pt>
                <c:pt idx="1418">
                  <c:v>-27.835182</c:v>
                </c:pt>
                <c:pt idx="1419">
                  <c:v>-28.008106000000002</c:v>
                </c:pt>
                <c:pt idx="1420">
                  <c:v>-28.085961999999999</c:v>
                </c:pt>
                <c:pt idx="1421">
                  <c:v>-28.060175999999998</c:v>
                </c:pt>
                <c:pt idx="1422">
                  <c:v>-27.936128</c:v>
                </c:pt>
                <c:pt idx="1423">
                  <c:v>-27.682901000000001</c:v>
                </c:pt>
                <c:pt idx="1424">
                  <c:v>-27.383721999999999</c:v>
                </c:pt>
                <c:pt idx="1425">
                  <c:v>-27.010142999999999</c:v>
                </c:pt>
                <c:pt idx="1426">
                  <c:v>-26.584515</c:v>
                </c:pt>
                <c:pt idx="1427">
                  <c:v>-26.129836000000001</c:v>
                </c:pt>
                <c:pt idx="1428">
                  <c:v>-25.587468999999999</c:v>
                </c:pt>
                <c:pt idx="1429">
                  <c:v>-25.006232000000001</c:v>
                </c:pt>
                <c:pt idx="1430">
                  <c:v>-24.394431000000001</c:v>
                </c:pt>
                <c:pt idx="1431">
                  <c:v>-23.769102</c:v>
                </c:pt>
                <c:pt idx="1432">
                  <c:v>-23.075220999999999</c:v>
                </c:pt>
                <c:pt idx="1433">
                  <c:v>-22.423731</c:v>
                </c:pt>
                <c:pt idx="1434">
                  <c:v>-21.769072000000001</c:v>
                </c:pt>
                <c:pt idx="1435">
                  <c:v>-21.011336</c:v>
                </c:pt>
                <c:pt idx="1436">
                  <c:v>-20.352606999999999</c:v>
                </c:pt>
                <c:pt idx="1437">
                  <c:v>-19.757721</c:v>
                </c:pt>
                <c:pt idx="1438">
                  <c:v>-19.128147999999999</c:v>
                </c:pt>
                <c:pt idx="1439">
                  <c:v>-18.518542</c:v>
                </c:pt>
                <c:pt idx="1440">
                  <c:v>-17.931501000000001</c:v>
                </c:pt>
                <c:pt idx="1441">
                  <c:v>-17.377556999999999</c:v>
                </c:pt>
                <c:pt idx="1442">
                  <c:v>-16.849461000000002</c:v>
                </c:pt>
                <c:pt idx="1443">
                  <c:v>-16.379518999999998</c:v>
                </c:pt>
                <c:pt idx="1444">
                  <c:v>-15.896867</c:v>
                </c:pt>
                <c:pt idx="1445">
                  <c:v>-15.450035</c:v>
                </c:pt>
                <c:pt idx="1446">
                  <c:v>-14.690962000000001</c:v>
                </c:pt>
                <c:pt idx="1447">
                  <c:v>-14.356400000000001</c:v>
                </c:pt>
                <c:pt idx="1448">
                  <c:v>-14.015362</c:v>
                </c:pt>
                <c:pt idx="1449">
                  <c:v>-13.677909</c:v>
                </c:pt>
                <c:pt idx="1450">
                  <c:v>-13.365757</c:v>
                </c:pt>
                <c:pt idx="1451">
                  <c:v>-13.029654000000001</c:v>
                </c:pt>
                <c:pt idx="1452">
                  <c:v>-12.763052999999999</c:v>
                </c:pt>
                <c:pt idx="1453">
                  <c:v>-12.516420999999999</c:v>
                </c:pt>
                <c:pt idx="1454">
                  <c:v>-12.287789</c:v>
                </c:pt>
                <c:pt idx="1455">
                  <c:v>-12.075179</c:v>
                </c:pt>
                <c:pt idx="1456">
                  <c:v>-11.893503000000001</c:v>
                </c:pt>
                <c:pt idx="1457">
                  <c:v>-11.707416</c:v>
                </c:pt>
                <c:pt idx="1458">
                  <c:v>-11.532161</c:v>
                </c:pt>
                <c:pt idx="1459">
                  <c:v>-11.352028000000001</c:v>
                </c:pt>
                <c:pt idx="1460">
                  <c:v>-11.194266000000001</c:v>
                </c:pt>
                <c:pt idx="1461">
                  <c:v>-11.043623999999999</c:v>
                </c:pt>
                <c:pt idx="1462">
                  <c:v>-10.886670000000001</c:v>
                </c:pt>
                <c:pt idx="1463">
                  <c:v>-10.746988999999999</c:v>
                </c:pt>
                <c:pt idx="1464">
                  <c:v>-10.611931</c:v>
                </c:pt>
                <c:pt idx="1465">
                  <c:v>-10.480793999999999</c:v>
                </c:pt>
                <c:pt idx="1466">
                  <c:v>-10.352914</c:v>
                </c:pt>
                <c:pt idx="1467">
                  <c:v>-10.23868</c:v>
                </c:pt>
                <c:pt idx="1468">
                  <c:v>-10.115558</c:v>
                </c:pt>
                <c:pt idx="1469">
                  <c:v>-9.9941060000000004</c:v>
                </c:pt>
                <c:pt idx="1470">
                  <c:v>-9.8739360000000005</c:v>
                </c:pt>
                <c:pt idx="1471">
                  <c:v>-9.7547099999999993</c:v>
                </c:pt>
                <c:pt idx="1472">
                  <c:v>-9.649661</c:v>
                </c:pt>
                <c:pt idx="1473">
                  <c:v>-9.5240679999999998</c:v>
                </c:pt>
                <c:pt idx="1474">
                  <c:v>-9.4089840000000002</c:v>
                </c:pt>
                <c:pt idx="1475">
                  <c:v>-9.2938589999999994</c:v>
                </c:pt>
                <c:pt idx="1476">
                  <c:v>-9.1788939999999997</c:v>
                </c:pt>
                <c:pt idx="1477">
                  <c:v>-9.0646159999999991</c:v>
                </c:pt>
                <c:pt idx="1478">
                  <c:v>-8.9516849999999994</c:v>
                </c:pt>
                <c:pt idx="1479">
                  <c:v>-8.8411170000000006</c:v>
                </c:pt>
                <c:pt idx="1480">
                  <c:v>-8.7150470000000002</c:v>
                </c:pt>
                <c:pt idx="1481">
                  <c:v>-8.6139290000000006</c:v>
                </c:pt>
                <c:pt idx="1482">
                  <c:v>-8.5289090000000005</c:v>
                </c:pt>
                <c:pt idx="1483">
                  <c:v>-8.4437859999999993</c:v>
                </c:pt>
                <c:pt idx="1484">
                  <c:v>-8.3680979999999998</c:v>
                </c:pt>
                <c:pt idx="1485">
                  <c:v>-8.3024970000000007</c:v>
                </c:pt>
                <c:pt idx="1486">
                  <c:v>-8.2419729999999998</c:v>
                </c:pt>
                <c:pt idx="1487">
                  <c:v>-8.2035269999999993</c:v>
                </c:pt>
                <c:pt idx="1488">
                  <c:v>-8.1413840000000004</c:v>
                </c:pt>
                <c:pt idx="1489">
                  <c:v>-8.1257950000000001</c:v>
                </c:pt>
                <c:pt idx="1490">
                  <c:v>-8.1200340000000004</c:v>
                </c:pt>
                <c:pt idx="1491">
                  <c:v>-8.1283390000000004</c:v>
                </c:pt>
                <c:pt idx="1492">
                  <c:v>-8.1476070000000007</c:v>
                </c:pt>
                <c:pt idx="1493">
                  <c:v>-8.1788430000000005</c:v>
                </c:pt>
                <c:pt idx="1494">
                  <c:v>-8.2214170000000006</c:v>
                </c:pt>
                <c:pt idx="1495">
                  <c:v>-8.2750730000000008</c:v>
                </c:pt>
                <c:pt idx="1496">
                  <c:v>-8.3393669999999993</c:v>
                </c:pt>
                <c:pt idx="1497">
                  <c:v>-8.4137000000000004</c:v>
                </c:pt>
                <c:pt idx="1498">
                  <c:v>-8.4973489999999998</c:v>
                </c:pt>
                <c:pt idx="1499">
                  <c:v>-8.5895259999999993</c:v>
                </c:pt>
                <c:pt idx="1500">
                  <c:v>-8.7016670000000005</c:v>
                </c:pt>
                <c:pt idx="1501">
                  <c:v>-8.808389</c:v>
                </c:pt>
                <c:pt idx="1502">
                  <c:v>-8.9210379999999994</c:v>
                </c:pt>
                <c:pt idx="1503">
                  <c:v>-9.0312359999999998</c:v>
                </c:pt>
                <c:pt idx="1504">
                  <c:v>-9.1530710000000006</c:v>
                </c:pt>
                <c:pt idx="1505">
                  <c:v>-9.2943409999999993</c:v>
                </c:pt>
                <c:pt idx="1506">
                  <c:v>-9.4221599999999999</c:v>
                </c:pt>
                <c:pt idx="1507">
                  <c:v>-9.5519569999999998</c:v>
                </c:pt>
                <c:pt idx="1508">
                  <c:v>-9.6916049999999991</c:v>
                </c:pt>
                <c:pt idx="1509">
                  <c:v>-9.8150530000000007</c:v>
                </c:pt>
                <c:pt idx="1510">
                  <c:v>-9.947298</c:v>
                </c:pt>
                <c:pt idx="1511">
                  <c:v>-10.079274</c:v>
                </c:pt>
                <c:pt idx="1512">
                  <c:v>-10.207941999999999</c:v>
                </c:pt>
                <c:pt idx="1513">
                  <c:v>-10.335374</c:v>
                </c:pt>
                <c:pt idx="1514">
                  <c:v>-10.477368</c:v>
                </c:pt>
                <c:pt idx="1515">
                  <c:v>-10.608309999999999</c:v>
                </c:pt>
                <c:pt idx="1516">
                  <c:v>-10.727881999999999</c:v>
                </c:pt>
                <c:pt idx="1517">
                  <c:v>-10.843512</c:v>
                </c:pt>
                <c:pt idx="1518">
                  <c:v>-10.947569</c:v>
                </c:pt>
                <c:pt idx="1519">
                  <c:v>-11.053518</c:v>
                </c:pt>
                <c:pt idx="1520">
                  <c:v>-11.153658999999999</c:v>
                </c:pt>
                <c:pt idx="1521">
                  <c:v>-11.247502000000001</c:v>
                </c:pt>
                <c:pt idx="1522">
                  <c:v>-11.334694000000001</c:v>
                </c:pt>
                <c:pt idx="1523">
                  <c:v>-11.41506</c:v>
                </c:pt>
                <c:pt idx="1524">
                  <c:v>-11.488569999999999</c:v>
                </c:pt>
                <c:pt idx="1525">
                  <c:v>-11.554316999999999</c:v>
                </c:pt>
                <c:pt idx="1526">
                  <c:v>-11.613436</c:v>
                </c:pt>
                <c:pt idx="1527">
                  <c:v>-11.666115</c:v>
                </c:pt>
                <c:pt idx="1528">
                  <c:v>-11.714717</c:v>
                </c:pt>
                <c:pt idx="1529">
                  <c:v>-11.753492</c:v>
                </c:pt>
                <c:pt idx="1530">
                  <c:v>-11.81958</c:v>
                </c:pt>
                <c:pt idx="1531">
                  <c:v>-11.849774</c:v>
                </c:pt>
                <c:pt idx="1532">
                  <c:v>-11.875647000000001</c:v>
                </c:pt>
                <c:pt idx="1533">
                  <c:v>-11.89761</c:v>
                </c:pt>
                <c:pt idx="1534">
                  <c:v>-11.916739</c:v>
                </c:pt>
                <c:pt idx="1535">
                  <c:v>-11.933268</c:v>
                </c:pt>
                <c:pt idx="1536">
                  <c:v>-11.946861999999999</c:v>
                </c:pt>
                <c:pt idx="1537">
                  <c:v>-11.958599</c:v>
                </c:pt>
                <c:pt idx="1538">
                  <c:v>-11.968743</c:v>
                </c:pt>
                <c:pt idx="1539">
                  <c:v>-11.977517000000001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388-4E00-8E65-AE5F6A5BAC34}"/>
            </c:ext>
          </c:extLst>
        </c:ser>
        <c:ser>
          <c:idx val="1"/>
          <c:order val="1"/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val>
            <c:numRef>
              <c:f>'Right Euler Test PC'!$Q$1:$Q$1540</c:f>
              <c:numCache>
                <c:formatCode>General</c:formatCode>
                <c:ptCount val="1540"/>
                <c:pt idx="0">
                  <c:v>19.728379</c:v>
                </c:pt>
                <c:pt idx="1">
                  <c:v>19.710346999999999</c:v>
                </c:pt>
                <c:pt idx="2">
                  <c:v>19.685891000000002</c:v>
                </c:pt>
                <c:pt idx="3">
                  <c:v>19.667930999999999</c:v>
                </c:pt>
                <c:pt idx="4">
                  <c:v>19.646885999999999</c:v>
                </c:pt>
                <c:pt idx="5">
                  <c:v>19.628993999999999</c:v>
                </c:pt>
                <c:pt idx="6">
                  <c:v>19.611135999999998</c:v>
                </c:pt>
                <c:pt idx="7">
                  <c:v>19.593312000000001</c:v>
                </c:pt>
                <c:pt idx="8">
                  <c:v>19.575524999999999</c:v>
                </c:pt>
                <c:pt idx="9">
                  <c:v>19.557776</c:v>
                </c:pt>
                <c:pt idx="10">
                  <c:v>19.540065999999999</c:v>
                </c:pt>
                <c:pt idx="11">
                  <c:v>19.522396000000001</c:v>
                </c:pt>
                <c:pt idx="12">
                  <c:v>19.504766</c:v>
                </c:pt>
                <c:pt idx="13">
                  <c:v>19.484120999999998</c:v>
                </c:pt>
                <c:pt idx="14">
                  <c:v>19.463529999999999</c:v>
                </c:pt>
                <c:pt idx="15">
                  <c:v>19.446027999999998</c:v>
                </c:pt>
                <c:pt idx="16">
                  <c:v>19.428563</c:v>
                </c:pt>
                <c:pt idx="17">
                  <c:v>19.408114000000001</c:v>
                </c:pt>
                <c:pt idx="18">
                  <c:v>19.384518</c:v>
                </c:pt>
                <c:pt idx="19">
                  <c:v>19.367197999999998</c:v>
                </c:pt>
                <c:pt idx="20">
                  <c:v>19.349933</c:v>
                </c:pt>
                <c:pt idx="21">
                  <c:v>19.332736000000001</c:v>
                </c:pt>
                <c:pt idx="22">
                  <c:v>19.312660999999999</c:v>
                </c:pt>
                <c:pt idx="23">
                  <c:v>19.295670000000001</c:v>
                </c:pt>
                <c:pt idx="24">
                  <c:v>19.278822999999999</c:v>
                </c:pt>
                <c:pt idx="25">
                  <c:v>19.262156999999998</c:v>
                </c:pt>
                <c:pt idx="26">
                  <c:v>19.245716999999999</c:v>
                </c:pt>
                <c:pt idx="27">
                  <c:v>19.223783999999998</c:v>
                </c:pt>
                <c:pt idx="28">
                  <c:v>19.207955999999999</c:v>
                </c:pt>
                <c:pt idx="29">
                  <c:v>19.093481000000001</c:v>
                </c:pt>
                <c:pt idx="30">
                  <c:v>19.083303999999998</c:v>
                </c:pt>
                <c:pt idx="31">
                  <c:v>19.069098</c:v>
                </c:pt>
                <c:pt idx="32">
                  <c:v>19.048126</c:v>
                </c:pt>
                <c:pt idx="33">
                  <c:v>19.035278000000002</c:v>
                </c:pt>
                <c:pt idx="34">
                  <c:v>19.023159</c:v>
                </c:pt>
                <c:pt idx="35">
                  <c:v>19.011754</c:v>
                </c:pt>
                <c:pt idx="36">
                  <c:v>18.999188</c:v>
                </c:pt>
                <c:pt idx="37">
                  <c:v>18.989058</c:v>
                </c:pt>
                <c:pt idx="38">
                  <c:v>18.979451999999998</c:v>
                </c:pt>
                <c:pt idx="39">
                  <c:v>18.970283999999999</c:v>
                </c:pt>
                <c:pt idx="40">
                  <c:v>18.961473000000002</c:v>
                </c:pt>
                <c:pt idx="41">
                  <c:v>18.951498000000001</c:v>
                </c:pt>
                <c:pt idx="42">
                  <c:v>18.941765</c:v>
                </c:pt>
                <c:pt idx="43">
                  <c:v>14.717907</c:v>
                </c:pt>
                <c:pt idx="44">
                  <c:v>14.712455</c:v>
                </c:pt>
                <c:pt idx="45">
                  <c:v>14.703274</c:v>
                </c:pt>
                <c:pt idx="46">
                  <c:v>14.698263000000001</c:v>
                </c:pt>
                <c:pt idx="47">
                  <c:v>14.693987999999999</c:v>
                </c:pt>
                <c:pt idx="48">
                  <c:v>14.6922</c:v>
                </c:pt>
                <c:pt idx="49">
                  <c:v>14.683756000000001</c:v>
                </c:pt>
                <c:pt idx="50">
                  <c:v>14.677434999999999</c:v>
                </c:pt>
                <c:pt idx="51">
                  <c:v>14.672795000000001</c:v>
                </c:pt>
                <c:pt idx="52">
                  <c:v>14.668538</c:v>
                </c:pt>
                <c:pt idx="53">
                  <c:v>10.073617</c:v>
                </c:pt>
                <c:pt idx="54">
                  <c:v>10.071175999999999</c:v>
                </c:pt>
                <c:pt idx="55">
                  <c:v>10.065861</c:v>
                </c:pt>
                <c:pt idx="56">
                  <c:v>10.065517</c:v>
                </c:pt>
                <c:pt idx="57">
                  <c:v>10.064954999999999</c:v>
                </c:pt>
                <c:pt idx="58">
                  <c:v>10.064339</c:v>
                </c:pt>
                <c:pt idx="59">
                  <c:v>10.063618999999999</c:v>
                </c:pt>
                <c:pt idx="60">
                  <c:v>5.580254</c:v>
                </c:pt>
                <c:pt idx="61">
                  <c:v>5.5800039999999997</c:v>
                </c:pt>
                <c:pt idx="62">
                  <c:v>5.5798110000000003</c:v>
                </c:pt>
                <c:pt idx="63">
                  <c:v>5.5796140000000003</c:v>
                </c:pt>
                <c:pt idx="64">
                  <c:v>5.5792010000000003</c:v>
                </c:pt>
                <c:pt idx="65">
                  <c:v>5.5789590000000002</c:v>
                </c:pt>
                <c:pt idx="66">
                  <c:v>5.5786689999999997</c:v>
                </c:pt>
                <c:pt idx="67">
                  <c:v>5.5783110000000002</c:v>
                </c:pt>
                <c:pt idx="68">
                  <c:v>5.5778699999999999</c:v>
                </c:pt>
                <c:pt idx="69">
                  <c:v>5.5773339999999996</c:v>
                </c:pt>
                <c:pt idx="70">
                  <c:v>5.5766980000000004</c:v>
                </c:pt>
                <c:pt idx="71">
                  <c:v>5.5747499999999999</c:v>
                </c:pt>
                <c:pt idx="72">
                  <c:v>5.5736910000000002</c:v>
                </c:pt>
                <c:pt idx="73">
                  <c:v>5.5727209999999996</c:v>
                </c:pt>
                <c:pt idx="74">
                  <c:v>5.5716239999999999</c:v>
                </c:pt>
                <c:pt idx="75">
                  <c:v>5.5703909999999999</c:v>
                </c:pt>
                <c:pt idx="76">
                  <c:v>5.5690169999999997</c:v>
                </c:pt>
                <c:pt idx="77">
                  <c:v>5.5671390000000001</c:v>
                </c:pt>
                <c:pt idx="78">
                  <c:v>5.5654669999999999</c:v>
                </c:pt>
                <c:pt idx="79">
                  <c:v>5.5636409999999996</c:v>
                </c:pt>
                <c:pt idx="80">
                  <c:v>10.518484000000001</c:v>
                </c:pt>
                <c:pt idx="81">
                  <c:v>10.514989</c:v>
                </c:pt>
                <c:pt idx="82">
                  <c:v>10.511295</c:v>
                </c:pt>
                <c:pt idx="83">
                  <c:v>10.508476999999999</c:v>
                </c:pt>
                <c:pt idx="84">
                  <c:v>10.506093</c:v>
                </c:pt>
                <c:pt idx="85">
                  <c:v>10.504187</c:v>
                </c:pt>
                <c:pt idx="86">
                  <c:v>10.502556</c:v>
                </c:pt>
                <c:pt idx="87">
                  <c:v>10.501450999999999</c:v>
                </c:pt>
                <c:pt idx="88">
                  <c:v>10.500867</c:v>
                </c:pt>
                <c:pt idx="89">
                  <c:v>10.500567</c:v>
                </c:pt>
                <c:pt idx="90">
                  <c:v>10.500470999999999</c:v>
                </c:pt>
                <c:pt idx="91">
                  <c:v>10.500540000000001</c:v>
                </c:pt>
                <c:pt idx="92">
                  <c:v>10.500759</c:v>
                </c:pt>
                <c:pt idx="93">
                  <c:v>10.501128</c:v>
                </c:pt>
                <c:pt idx="94">
                  <c:v>10.501749999999999</c:v>
                </c:pt>
                <c:pt idx="95">
                  <c:v>10.502325000000001</c:v>
                </c:pt>
                <c:pt idx="96">
                  <c:v>10.502829</c:v>
                </c:pt>
                <c:pt idx="97">
                  <c:v>10.503162</c:v>
                </c:pt>
                <c:pt idx="98">
                  <c:v>10.502691</c:v>
                </c:pt>
                <c:pt idx="99">
                  <c:v>10.376923</c:v>
                </c:pt>
                <c:pt idx="100">
                  <c:v>10.286663000000001</c:v>
                </c:pt>
                <c:pt idx="101">
                  <c:v>10.216682</c:v>
                </c:pt>
                <c:pt idx="102">
                  <c:v>10.179162</c:v>
                </c:pt>
                <c:pt idx="103">
                  <c:v>10.168314000000001</c:v>
                </c:pt>
                <c:pt idx="104">
                  <c:v>10.18576</c:v>
                </c:pt>
                <c:pt idx="105">
                  <c:v>10.22888</c:v>
                </c:pt>
                <c:pt idx="106">
                  <c:v>10.299049</c:v>
                </c:pt>
                <c:pt idx="107">
                  <c:v>10.404356</c:v>
                </c:pt>
                <c:pt idx="108">
                  <c:v>10.533224000000001</c:v>
                </c:pt>
                <c:pt idx="109">
                  <c:v>10.685495</c:v>
                </c:pt>
                <c:pt idx="110">
                  <c:v>10.874345999999999</c:v>
                </c:pt>
                <c:pt idx="111">
                  <c:v>11.067333</c:v>
                </c:pt>
                <c:pt idx="112">
                  <c:v>11.277504</c:v>
                </c:pt>
                <c:pt idx="113">
                  <c:v>11.719988000000001</c:v>
                </c:pt>
                <c:pt idx="114">
                  <c:v>11.935247</c:v>
                </c:pt>
                <c:pt idx="115">
                  <c:v>12.182226999999999</c:v>
                </c:pt>
                <c:pt idx="116">
                  <c:v>12.437801</c:v>
                </c:pt>
                <c:pt idx="117">
                  <c:v>12.723317</c:v>
                </c:pt>
                <c:pt idx="118">
                  <c:v>12.990145</c:v>
                </c:pt>
                <c:pt idx="119">
                  <c:v>13.259864</c:v>
                </c:pt>
                <c:pt idx="120">
                  <c:v>13.530604</c:v>
                </c:pt>
                <c:pt idx="121">
                  <c:v>13.800720999999999</c:v>
                </c:pt>
                <c:pt idx="122">
                  <c:v>14.092739999999999</c:v>
                </c:pt>
                <c:pt idx="123">
                  <c:v>14.357302000000001</c:v>
                </c:pt>
                <c:pt idx="124">
                  <c:v>14.61725</c:v>
                </c:pt>
                <c:pt idx="125">
                  <c:v>14.869085</c:v>
                </c:pt>
                <c:pt idx="126">
                  <c:v>15.114141</c:v>
                </c:pt>
                <c:pt idx="127">
                  <c:v>15.437588999999999</c:v>
                </c:pt>
                <c:pt idx="128">
                  <c:v>15.666774</c:v>
                </c:pt>
                <c:pt idx="129">
                  <c:v>15.888282999999999</c:v>
                </c:pt>
                <c:pt idx="130">
                  <c:v>16.121842999999998</c:v>
                </c:pt>
                <c:pt idx="131">
                  <c:v>16.347842</c:v>
                </c:pt>
                <c:pt idx="132">
                  <c:v>16.548808999999999</c:v>
                </c:pt>
                <c:pt idx="133">
                  <c:v>16.744496000000002</c:v>
                </c:pt>
                <c:pt idx="134">
                  <c:v>16.953202999999998</c:v>
                </c:pt>
                <c:pt idx="135">
                  <c:v>17.140815</c:v>
                </c:pt>
                <c:pt idx="136">
                  <c:v>17.325696000000001</c:v>
                </c:pt>
                <c:pt idx="137">
                  <c:v>17.525480000000002</c:v>
                </c:pt>
                <c:pt idx="138">
                  <c:v>17.707426000000002</c:v>
                </c:pt>
                <c:pt idx="139">
                  <c:v>17.889063</c:v>
                </c:pt>
                <c:pt idx="140">
                  <c:v>18.087795</c:v>
                </c:pt>
                <c:pt idx="141">
                  <c:v>18.270710000000001</c:v>
                </c:pt>
                <c:pt idx="142">
                  <c:v>18.455003999999999</c:v>
                </c:pt>
                <c:pt idx="143">
                  <c:v>18.641083999999999</c:v>
                </c:pt>
                <c:pt idx="144">
                  <c:v>18.846779000000002</c:v>
                </c:pt>
                <c:pt idx="145">
                  <c:v>19.037797999999999</c:v>
                </c:pt>
                <c:pt idx="146">
                  <c:v>19.231898000000001</c:v>
                </c:pt>
                <c:pt idx="147">
                  <c:v>19.429364</c:v>
                </c:pt>
                <c:pt idx="148">
                  <c:v>19.649018999999999</c:v>
                </c:pt>
                <c:pt idx="149">
                  <c:v>19.853828</c:v>
                </c:pt>
                <c:pt idx="150">
                  <c:v>20.062593</c:v>
                </c:pt>
                <c:pt idx="151">
                  <c:v>20.295390000000001</c:v>
                </c:pt>
                <c:pt idx="152">
                  <c:v>20.513065000000001</c:v>
                </c:pt>
                <c:pt idx="153">
                  <c:v>20.735741999999998</c:v>
                </c:pt>
                <c:pt idx="154">
                  <c:v>21.006411</c:v>
                </c:pt>
                <c:pt idx="155">
                  <c:v>21.437313</c:v>
                </c:pt>
                <c:pt idx="156">
                  <c:v>21.678629000000001</c:v>
                </c:pt>
                <c:pt idx="157">
                  <c:v>21.92679</c:v>
                </c:pt>
                <c:pt idx="158">
                  <c:v>22.205797</c:v>
                </c:pt>
                <c:pt idx="159">
                  <c:v>22.46819</c:v>
                </c:pt>
                <c:pt idx="160">
                  <c:v>22.737632000000001</c:v>
                </c:pt>
                <c:pt idx="161">
                  <c:v>23.039698999999999</c:v>
                </c:pt>
                <c:pt idx="162">
                  <c:v>23.322641000000001</c:v>
                </c:pt>
                <c:pt idx="163">
                  <c:v>23.611989999999999</c:v>
                </c:pt>
                <c:pt idx="164">
                  <c:v>23.911992000000001</c:v>
                </c:pt>
                <c:pt idx="165">
                  <c:v>24.302337999999999</c:v>
                </c:pt>
                <c:pt idx="166">
                  <c:v>24.613788</c:v>
                </c:pt>
                <c:pt idx="167">
                  <c:v>24.959785</c:v>
                </c:pt>
                <c:pt idx="168">
                  <c:v>25.281884000000002</c:v>
                </c:pt>
                <c:pt idx="169">
                  <c:v>25.640024</c:v>
                </c:pt>
                <c:pt idx="170">
                  <c:v>25.974706000000001</c:v>
                </c:pt>
                <c:pt idx="171">
                  <c:v>26.318389</c:v>
                </c:pt>
                <c:pt idx="172">
                  <c:v>26.674806</c:v>
                </c:pt>
                <c:pt idx="173">
                  <c:v>27.083715000000002</c:v>
                </c:pt>
                <c:pt idx="174">
                  <c:v>27.482075999999999</c:v>
                </c:pt>
                <c:pt idx="175">
                  <c:v>27.911545</c:v>
                </c:pt>
                <c:pt idx="176">
                  <c:v>28.421759000000002</c:v>
                </c:pt>
                <c:pt idx="177">
                  <c:v>28.930971</c:v>
                </c:pt>
                <c:pt idx="178">
                  <c:v>29.485022000000001</c:v>
                </c:pt>
                <c:pt idx="179">
                  <c:v>30.084858000000001</c:v>
                </c:pt>
                <c:pt idx="180">
                  <c:v>30.789546000000001</c:v>
                </c:pt>
                <c:pt idx="181">
                  <c:v>31.605362</c:v>
                </c:pt>
                <c:pt idx="182">
                  <c:v>32.335042999999999</c:v>
                </c:pt>
                <c:pt idx="183">
                  <c:v>33.102857999999998</c:v>
                </c:pt>
                <c:pt idx="184">
                  <c:v>34.053213999999997</c:v>
                </c:pt>
                <c:pt idx="185">
                  <c:v>34.885826000000002</c:v>
                </c:pt>
                <c:pt idx="186">
                  <c:v>35.745399999999997</c:v>
                </c:pt>
                <c:pt idx="187">
                  <c:v>36.708463000000002</c:v>
                </c:pt>
                <c:pt idx="188">
                  <c:v>37.604979</c:v>
                </c:pt>
                <c:pt idx="189">
                  <c:v>38.507069999999999</c:v>
                </c:pt>
                <c:pt idx="190">
                  <c:v>39.401961</c:v>
                </c:pt>
                <c:pt idx="191">
                  <c:v>40.356299</c:v>
                </c:pt>
                <c:pt idx="192">
                  <c:v>41.193486999999998</c:v>
                </c:pt>
                <c:pt idx="193">
                  <c:v>41.981158000000001</c:v>
                </c:pt>
                <c:pt idx="194">
                  <c:v>42.842208999999997</c:v>
                </c:pt>
                <c:pt idx="195">
                  <c:v>43.555658999999999</c:v>
                </c:pt>
                <c:pt idx="196">
                  <c:v>44.072741000000001</c:v>
                </c:pt>
                <c:pt idx="197">
                  <c:v>44.924638999999999</c:v>
                </c:pt>
                <c:pt idx="198">
                  <c:v>45.350268</c:v>
                </c:pt>
                <c:pt idx="199">
                  <c:v>45.645477999999997</c:v>
                </c:pt>
                <c:pt idx="200">
                  <c:v>45.860992000000003</c:v>
                </c:pt>
                <c:pt idx="201">
                  <c:v>45.954340999999999</c:v>
                </c:pt>
                <c:pt idx="202">
                  <c:v>45.942174000000001</c:v>
                </c:pt>
                <c:pt idx="203">
                  <c:v>45.821624</c:v>
                </c:pt>
                <c:pt idx="204">
                  <c:v>45.571679000000003</c:v>
                </c:pt>
                <c:pt idx="205">
                  <c:v>45.227060000000002</c:v>
                </c:pt>
                <c:pt idx="206">
                  <c:v>44.767913</c:v>
                </c:pt>
                <c:pt idx="207">
                  <c:v>44.094119999999997</c:v>
                </c:pt>
                <c:pt idx="208">
                  <c:v>43.406160999999997</c:v>
                </c:pt>
                <c:pt idx="209">
                  <c:v>42.538288000000001</c:v>
                </c:pt>
                <c:pt idx="210">
                  <c:v>41.555289000000002</c:v>
                </c:pt>
                <c:pt idx="211">
                  <c:v>40.553294000000001</c:v>
                </c:pt>
                <c:pt idx="212">
                  <c:v>39.460656</c:v>
                </c:pt>
                <c:pt idx="213">
                  <c:v>38.180681</c:v>
                </c:pt>
                <c:pt idx="214">
                  <c:v>36.931078999999997</c:v>
                </c:pt>
                <c:pt idx="215">
                  <c:v>35.616658999999999</c:v>
                </c:pt>
                <c:pt idx="216">
                  <c:v>34.246090000000002</c:v>
                </c:pt>
                <c:pt idx="217">
                  <c:v>32.827716000000002</c:v>
                </c:pt>
                <c:pt idx="218">
                  <c:v>31.238802</c:v>
                </c:pt>
                <c:pt idx="219">
                  <c:v>29.481013999999998</c:v>
                </c:pt>
                <c:pt idx="220">
                  <c:v>27.987981999999999</c:v>
                </c:pt>
                <c:pt idx="221">
                  <c:v>26.479068999999999</c:v>
                </c:pt>
                <c:pt idx="222">
                  <c:v>24.962918999999999</c:v>
                </c:pt>
                <c:pt idx="223">
                  <c:v>23.448091000000002</c:v>
                </c:pt>
                <c:pt idx="224">
                  <c:v>21.943407000000001</c:v>
                </c:pt>
                <c:pt idx="225">
                  <c:v>20.322952000000001</c:v>
                </c:pt>
                <c:pt idx="226">
                  <c:v>18.866831999999999</c:v>
                </c:pt>
                <c:pt idx="227">
                  <c:v>17.447880000000001</c:v>
                </c:pt>
                <c:pt idx="228">
                  <c:v>16.074453999999999</c:v>
                </c:pt>
                <c:pt idx="229">
                  <c:v>14.755431</c:v>
                </c:pt>
                <c:pt idx="230">
                  <c:v>13.384727</c:v>
                </c:pt>
                <c:pt idx="231">
                  <c:v>12.201311</c:v>
                </c:pt>
                <c:pt idx="232">
                  <c:v>10.897181</c:v>
                </c:pt>
                <c:pt idx="233">
                  <c:v>9.7924039999999994</c:v>
                </c:pt>
                <c:pt idx="234">
                  <c:v>8.8966659999999997</c:v>
                </c:pt>
                <c:pt idx="235">
                  <c:v>8.1035079999999997</c:v>
                </c:pt>
                <c:pt idx="236">
                  <c:v>7.4182649999999999</c:v>
                </c:pt>
                <c:pt idx="237">
                  <c:v>6.7899900000000004</c:v>
                </c:pt>
                <c:pt idx="238">
                  <c:v>5.9303790000000003</c:v>
                </c:pt>
                <c:pt idx="239">
                  <c:v>5.6533959999999999</c:v>
                </c:pt>
                <c:pt idx="240">
                  <c:v>5.3944830000000001</c:v>
                </c:pt>
                <c:pt idx="241">
                  <c:v>5.2624959999999996</c:v>
                </c:pt>
                <c:pt idx="242">
                  <c:v>5.232761</c:v>
                </c:pt>
                <c:pt idx="243">
                  <c:v>5.2955040000000002</c:v>
                </c:pt>
                <c:pt idx="244">
                  <c:v>5.4535349999999996</c:v>
                </c:pt>
                <c:pt idx="245">
                  <c:v>5.6774230000000001</c:v>
                </c:pt>
                <c:pt idx="246">
                  <c:v>6.0171140000000003</c:v>
                </c:pt>
                <c:pt idx="247">
                  <c:v>6.3687209999999999</c:v>
                </c:pt>
                <c:pt idx="248">
                  <c:v>6.7708449999999996</c:v>
                </c:pt>
                <c:pt idx="249">
                  <c:v>7.2134179999999999</c:v>
                </c:pt>
                <c:pt idx="250">
                  <c:v>7.7267669999999997</c:v>
                </c:pt>
                <c:pt idx="251">
                  <c:v>8.2205680000000001</c:v>
                </c:pt>
                <c:pt idx="252">
                  <c:v>8.7270959999999995</c:v>
                </c:pt>
                <c:pt idx="253">
                  <c:v>9.2392529999999997</c:v>
                </c:pt>
                <c:pt idx="254">
                  <c:v>9.7512799999999995</c:v>
                </c:pt>
                <c:pt idx="255">
                  <c:v>10.258489000000001</c:v>
                </c:pt>
                <c:pt idx="256">
                  <c:v>10.757118</c:v>
                </c:pt>
                <c:pt idx="257">
                  <c:v>11.286728999999999</c:v>
                </c:pt>
                <c:pt idx="258">
                  <c:v>11.748449000000001</c:v>
                </c:pt>
                <c:pt idx="259">
                  <c:v>12.236347</c:v>
                </c:pt>
                <c:pt idx="260">
                  <c:v>12.669802000000001</c:v>
                </c:pt>
                <c:pt idx="261">
                  <c:v>13.089282000000001</c:v>
                </c:pt>
                <c:pt idx="262">
                  <c:v>13.531840000000001</c:v>
                </c:pt>
                <c:pt idx="263">
                  <c:v>13.996069</c:v>
                </c:pt>
                <c:pt idx="264">
                  <c:v>14.377855</c:v>
                </c:pt>
                <c:pt idx="265">
                  <c:v>14.749370000000001</c:v>
                </c:pt>
                <c:pt idx="266">
                  <c:v>15.144594</c:v>
                </c:pt>
                <c:pt idx="267">
                  <c:v>15.531345</c:v>
                </c:pt>
                <c:pt idx="268">
                  <c:v>15.879405</c:v>
                </c:pt>
                <c:pt idx="269">
                  <c:v>16.222027000000001</c:v>
                </c:pt>
                <c:pt idx="270">
                  <c:v>16.560444</c:v>
                </c:pt>
                <c:pt idx="271">
                  <c:v>16.926756999999998</c:v>
                </c:pt>
                <c:pt idx="272">
                  <c:v>17.261728000000002</c:v>
                </c:pt>
                <c:pt idx="273">
                  <c:v>17.659132</c:v>
                </c:pt>
                <c:pt idx="274">
                  <c:v>17.99821</c:v>
                </c:pt>
                <c:pt idx="275">
                  <c:v>18.341753000000001</c:v>
                </c:pt>
                <c:pt idx="276">
                  <c:v>18.691013999999999</c:v>
                </c:pt>
                <c:pt idx="277">
                  <c:v>19.046937</c:v>
                </c:pt>
                <c:pt idx="278">
                  <c:v>19.410167999999999</c:v>
                </c:pt>
                <c:pt idx="279">
                  <c:v>19.781068999999999</c:v>
                </c:pt>
                <c:pt idx="280">
                  <c:v>20.473144000000001</c:v>
                </c:pt>
                <c:pt idx="281">
                  <c:v>20.824368</c:v>
                </c:pt>
                <c:pt idx="282">
                  <c:v>21.219000000000001</c:v>
                </c:pt>
                <c:pt idx="283">
                  <c:v>21.621718000000001</c:v>
                </c:pt>
                <c:pt idx="284">
                  <c:v>22.033073000000002</c:v>
                </c:pt>
                <c:pt idx="285">
                  <c:v>22.454000000000001</c:v>
                </c:pt>
                <c:pt idx="286">
                  <c:v>22.925708</c:v>
                </c:pt>
                <c:pt idx="287">
                  <c:v>23.370144</c:v>
                </c:pt>
                <c:pt idx="288">
                  <c:v>23.871634</c:v>
                </c:pt>
                <c:pt idx="289">
                  <c:v>24.347746000000001</c:v>
                </c:pt>
                <c:pt idx="290">
                  <c:v>24.843653</c:v>
                </c:pt>
                <c:pt idx="291">
                  <c:v>25.362352999999999</c:v>
                </c:pt>
                <c:pt idx="292">
                  <c:v>25.906953000000001</c:v>
                </c:pt>
                <c:pt idx="293">
                  <c:v>26.533487999999998</c:v>
                </c:pt>
                <c:pt idx="294">
                  <c:v>27.250575000000001</c:v>
                </c:pt>
                <c:pt idx="295">
                  <c:v>27.890146999999999</c:v>
                </c:pt>
                <c:pt idx="296">
                  <c:v>28.567335</c:v>
                </c:pt>
                <c:pt idx="297">
                  <c:v>29.351186999999999</c:v>
                </c:pt>
                <c:pt idx="298">
                  <c:v>30.110361000000001</c:v>
                </c:pt>
                <c:pt idx="299">
                  <c:v>31.059536999999999</c:v>
                </c:pt>
                <c:pt idx="300">
                  <c:v>31.979105000000001</c:v>
                </c:pt>
                <c:pt idx="301">
                  <c:v>32.860101999999998</c:v>
                </c:pt>
                <c:pt idx="302">
                  <c:v>33.778320999999998</c:v>
                </c:pt>
                <c:pt idx="303">
                  <c:v>34.730986999999999</c:v>
                </c:pt>
                <c:pt idx="304">
                  <c:v>35.715240999999999</c:v>
                </c:pt>
                <c:pt idx="305">
                  <c:v>36.728304000000001</c:v>
                </c:pt>
                <c:pt idx="306">
                  <c:v>37.767346000000003</c:v>
                </c:pt>
                <c:pt idx="307">
                  <c:v>38.829141</c:v>
                </c:pt>
                <c:pt idx="308">
                  <c:v>39.908690999999997</c:v>
                </c:pt>
                <c:pt idx="309">
                  <c:v>41.097631</c:v>
                </c:pt>
                <c:pt idx="310">
                  <c:v>42.179575999999997</c:v>
                </c:pt>
                <c:pt idx="311">
                  <c:v>43.238905000000003</c:v>
                </c:pt>
                <c:pt idx="312">
                  <c:v>44.257196</c:v>
                </c:pt>
                <c:pt idx="313">
                  <c:v>45.304884999999999</c:v>
                </c:pt>
                <c:pt idx="314">
                  <c:v>46.184555000000003</c:v>
                </c:pt>
                <c:pt idx="315">
                  <c:v>46.970711000000001</c:v>
                </c:pt>
                <c:pt idx="316">
                  <c:v>47.650959999999998</c:v>
                </c:pt>
                <c:pt idx="317">
                  <c:v>48.269164000000004</c:v>
                </c:pt>
                <c:pt idx="318">
                  <c:v>48.708298999999997</c:v>
                </c:pt>
                <c:pt idx="319">
                  <c:v>49.022244999999998</c:v>
                </c:pt>
                <c:pt idx="320">
                  <c:v>49.194631000000001</c:v>
                </c:pt>
                <c:pt idx="321">
                  <c:v>49.232227999999999</c:v>
                </c:pt>
                <c:pt idx="322">
                  <c:v>49.061334000000002</c:v>
                </c:pt>
                <c:pt idx="323">
                  <c:v>48.783442999999998</c:v>
                </c:pt>
                <c:pt idx="324">
                  <c:v>48.415868000000003</c:v>
                </c:pt>
                <c:pt idx="325">
                  <c:v>47.778359000000002</c:v>
                </c:pt>
                <c:pt idx="326">
                  <c:v>47.093153999999998</c:v>
                </c:pt>
                <c:pt idx="327">
                  <c:v>46.271134000000004</c:v>
                </c:pt>
                <c:pt idx="328">
                  <c:v>45.316763000000002</c:v>
                </c:pt>
                <c:pt idx="329">
                  <c:v>44.043041000000002</c:v>
                </c:pt>
                <c:pt idx="330">
                  <c:v>42.839914</c:v>
                </c:pt>
                <c:pt idx="331">
                  <c:v>41.526409000000001</c:v>
                </c:pt>
                <c:pt idx="332">
                  <c:v>40.112085999999998</c:v>
                </c:pt>
                <c:pt idx="333">
                  <c:v>38.607084</c:v>
                </c:pt>
                <c:pt idx="334">
                  <c:v>36.879534</c:v>
                </c:pt>
                <c:pt idx="335">
                  <c:v>35.223100000000002</c:v>
                </c:pt>
                <c:pt idx="336">
                  <c:v>33.507339000000002</c:v>
                </c:pt>
                <c:pt idx="337">
                  <c:v>31.583573000000001</c:v>
                </c:pt>
                <c:pt idx="338">
                  <c:v>29.811271000000001</c:v>
                </c:pt>
                <c:pt idx="339">
                  <c:v>28.007767999999999</c:v>
                </c:pt>
                <c:pt idx="340">
                  <c:v>26.185252999999999</c:v>
                </c:pt>
                <c:pt idx="341">
                  <c:v>24.356691000000001</c:v>
                </c:pt>
                <c:pt idx="342">
                  <c:v>22.368995999999999</c:v>
                </c:pt>
                <c:pt idx="343">
                  <c:v>20.563043</c:v>
                </c:pt>
                <c:pt idx="344">
                  <c:v>18.786151</c:v>
                </c:pt>
                <c:pt idx="345">
                  <c:v>17.051435999999999</c:v>
                </c:pt>
                <c:pt idx="346">
                  <c:v>15.372472</c:v>
                </c:pt>
                <c:pt idx="347">
                  <c:v>13.505238</c:v>
                </c:pt>
                <c:pt idx="348">
                  <c:v>12.012209</c:v>
                </c:pt>
                <c:pt idx="349">
                  <c:v>10.483314</c:v>
                </c:pt>
                <c:pt idx="350">
                  <c:v>9.0742689999999993</c:v>
                </c:pt>
                <c:pt idx="351">
                  <c:v>7.9089679999999998</c:v>
                </c:pt>
                <c:pt idx="352">
                  <c:v>6.8777460000000001</c:v>
                </c:pt>
                <c:pt idx="353">
                  <c:v>5.9862419999999998</c:v>
                </c:pt>
                <c:pt idx="354">
                  <c:v>5.2383680000000004</c:v>
                </c:pt>
                <c:pt idx="355">
                  <c:v>4.5790930000000003</c:v>
                </c:pt>
                <c:pt idx="356">
                  <c:v>4.1312319999999998</c:v>
                </c:pt>
                <c:pt idx="357">
                  <c:v>3.8257560000000002</c:v>
                </c:pt>
                <c:pt idx="358">
                  <c:v>3.6569150000000001</c:v>
                </c:pt>
                <c:pt idx="359">
                  <c:v>3.6168010000000002</c:v>
                </c:pt>
                <c:pt idx="360">
                  <c:v>3.7039260000000001</c:v>
                </c:pt>
                <c:pt idx="361">
                  <c:v>3.891813</c:v>
                </c:pt>
                <c:pt idx="362">
                  <c:v>4.1776499999999999</c:v>
                </c:pt>
                <c:pt idx="363">
                  <c:v>4.8249310000000003</c:v>
                </c:pt>
                <c:pt idx="364">
                  <c:v>5.2002879999999996</c:v>
                </c:pt>
                <c:pt idx="365">
                  <c:v>5.7147540000000001</c:v>
                </c:pt>
                <c:pt idx="366">
                  <c:v>6.3280089999999998</c:v>
                </c:pt>
                <c:pt idx="367">
                  <c:v>6.9313560000000001</c:v>
                </c:pt>
                <c:pt idx="368">
                  <c:v>7.5625400000000003</c:v>
                </c:pt>
                <c:pt idx="369">
                  <c:v>8.2125109999999992</c:v>
                </c:pt>
                <c:pt idx="370">
                  <c:v>8.8735330000000001</c:v>
                </c:pt>
                <c:pt idx="371">
                  <c:v>9.5393939999999997</c:v>
                </c:pt>
                <c:pt idx="372">
                  <c:v>10.261708</c:v>
                </c:pt>
                <c:pt idx="373">
                  <c:v>10.918558000000001</c:v>
                </c:pt>
                <c:pt idx="374">
                  <c:v>11.562355999999999</c:v>
                </c:pt>
                <c:pt idx="375">
                  <c:v>12.187177</c:v>
                </c:pt>
                <c:pt idx="376">
                  <c:v>12.840887</c:v>
                </c:pt>
                <c:pt idx="377">
                  <c:v>13.514988000000001</c:v>
                </c:pt>
                <c:pt idx="378">
                  <c:v>14.106576</c:v>
                </c:pt>
                <c:pt idx="379">
                  <c:v>14.609603999999999</c:v>
                </c:pt>
                <c:pt idx="380">
                  <c:v>15.083637</c:v>
                </c:pt>
                <c:pt idx="381">
                  <c:v>15.529544</c:v>
                </c:pt>
                <c:pt idx="382">
                  <c:v>15.948727</c:v>
                </c:pt>
                <c:pt idx="383">
                  <c:v>16.342956999999998</c:v>
                </c:pt>
                <c:pt idx="384">
                  <c:v>16.714241999999999</c:v>
                </c:pt>
                <c:pt idx="385">
                  <c:v>17.096468000000002</c:v>
                </c:pt>
                <c:pt idx="386">
                  <c:v>17.428280000000001</c:v>
                </c:pt>
                <c:pt idx="387">
                  <c:v>17.743881999999999</c:v>
                </c:pt>
                <c:pt idx="388">
                  <c:v>18.045891000000001</c:v>
                </c:pt>
                <c:pt idx="389">
                  <c:v>18.336957999999999</c:v>
                </c:pt>
                <c:pt idx="390">
                  <c:v>18.619645999999999</c:v>
                </c:pt>
                <c:pt idx="391">
                  <c:v>18.946998000000001</c:v>
                </c:pt>
                <c:pt idx="392">
                  <c:v>19.220389999999998</c:v>
                </c:pt>
                <c:pt idx="393">
                  <c:v>19.542842</c:v>
                </c:pt>
                <c:pt idx="394">
                  <c:v>19.817240999999999</c:v>
                </c:pt>
                <c:pt idx="395">
                  <c:v>20.09591</c:v>
                </c:pt>
                <c:pt idx="396">
                  <c:v>20.380868</c:v>
                </c:pt>
                <c:pt idx="397">
                  <c:v>20.673749999999998</c:v>
                </c:pt>
                <c:pt idx="398">
                  <c:v>21.003765000000001</c:v>
                </c:pt>
                <c:pt idx="399">
                  <c:v>21.316490000000002</c:v>
                </c:pt>
                <c:pt idx="400">
                  <c:v>21.640706999999999</c:v>
                </c:pt>
                <c:pt idx="401">
                  <c:v>21.977519999999998</c:v>
                </c:pt>
                <c:pt idx="402">
                  <c:v>22.328416000000001</c:v>
                </c:pt>
                <c:pt idx="403">
                  <c:v>22.695595999999998</c:v>
                </c:pt>
                <c:pt idx="404">
                  <c:v>23.189005999999999</c:v>
                </c:pt>
                <c:pt idx="405">
                  <c:v>23.900134000000001</c:v>
                </c:pt>
                <c:pt idx="406">
                  <c:v>24.294796000000002</c:v>
                </c:pt>
                <c:pt idx="407">
                  <c:v>24.758538999999999</c:v>
                </c:pt>
                <c:pt idx="408">
                  <c:v>25.254446999999999</c:v>
                </c:pt>
                <c:pt idx="409">
                  <c:v>25.785463</c:v>
                </c:pt>
                <c:pt idx="410">
                  <c:v>26.354005000000001</c:v>
                </c:pt>
                <c:pt idx="411">
                  <c:v>26.962078999999999</c:v>
                </c:pt>
                <c:pt idx="412">
                  <c:v>27.611673</c:v>
                </c:pt>
                <c:pt idx="413">
                  <c:v>28.368645000000001</c:v>
                </c:pt>
                <c:pt idx="414">
                  <c:v>29.038057999999999</c:v>
                </c:pt>
                <c:pt idx="415">
                  <c:v>29.891976</c:v>
                </c:pt>
                <c:pt idx="416">
                  <c:v>30.640868999999999</c:v>
                </c:pt>
                <c:pt idx="417">
                  <c:v>31.667265</c:v>
                </c:pt>
                <c:pt idx="418">
                  <c:v>32.572360000000003</c:v>
                </c:pt>
                <c:pt idx="419">
                  <c:v>33.513244999999998</c:v>
                </c:pt>
                <c:pt idx="420">
                  <c:v>34.486375000000002</c:v>
                </c:pt>
                <c:pt idx="421">
                  <c:v>35.487727</c:v>
                </c:pt>
                <c:pt idx="422">
                  <c:v>36.607207000000002</c:v>
                </c:pt>
                <c:pt idx="423">
                  <c:v>37.649172</c:v>
                </c:pt>
                <c:pt idx="424">
                  <c:v>38.699438999999998</c:v>
                </c:pt>
                <c:pt idx="425">
                  <c:v>39.745607999999997</c:v>
                </c:pt>
                <c:pt idx="426">
                  <c:v>40.772987999999998</c:v>
                </c:pt>
                <c:pt idx="427">
                  <c:v>41.948689999999999</c:v>
                </c:pt>
                <c:pt idx="428">
                  <c:v>42.974290000000003</c:v>
                </c:pt>
                <c:pt idx="429">
                  <c:v>43.844042999999999</c:v>
                </c:pt>
                <c:pt idx="430">
                  <c:v>44.631732999999997</c:v>
                </c:pt>
                <c:pt idx="431">
                  <c:v>45.520463999999997</c:v>
                </c:pt>
                <c:pt idx="432">
                  <c:v>46.109138000000002</c:v>
                </c:pt>
                <c:pt idx="433">
                  <c:v>46.586284999999997</c:v>
                </c:pt>
                <c:pt idx="434">
                  <c:v>46.946112999999997</c:v>
                </c:pt>
                <c:pt idx="435">
                  <c:v>47.208300000000001</c:v>
                </c:pt>
                <c:pt idx="436">
                  <c:v>47.319930999999997</c:v>
                </c:pt>
                <c:pt idx="437">
                  <c:v>47.303927999999999</c:v>
                </c:pt>
                <c:pt idx="438">
                  <c:v>47.157705999999997</c:v>
                </c:pt>
                <c:pt idx="439">
                  <c:v>46.878461000000001</c:v>
                </c:pt>
                <c:pt idx="440">
                  <c:v>46.463472000000003</c:v>
                </c:pt>
                <c:pt idx="441">
                  <c:v>45.862568000000003</c:v>
                </c:pt>
                <c:pt idx="442">
                  <c:v>45.170834999999997</c:v>
                </c:pt>
                <c:pt idx="443">
                  <c:v>44.269359999999999</c:v>
                </c:pt>
                <c:pt idx="444">
                  <c:v>43.307763000000001</c:v>
                </c:pt>
                <c:pt idx="445">
                  <c:v>42.219918</c:v>
                </c:pt>
                <c:pt idx="446">
                  <c:v>41.013399</c:v>
                </c:pt>
                <c:pt idx="447">
                  <c:v>38.026091999999998</c:v>
                </c:pt>
                <c:pt idx="448">
                  <c:v>36.740729000000002</c:v>
                </c:pt>
                <c:pt idx="449">
                  <c:v>35.239854999999999</c:v>
                </c:pt>
                <c:pt idx="450">
                  <c:v>33.517944999999997</c:v>
                </c:pt>
                <c:pt idx="451">
                  <c:v>31.872081999999999</c:v>
                </c:pt>
                <c:pt idx="452">
                  <c:v>30.171375999999999</c:v>
                </c:pt>
                <c:pt idx="453">
                  <c:v>28.427797000000002</c:v>
                </c:pt>
                <c:pt idx="454">
                  <c:v>26.492090000000001</c:v>
                </c:pt>
                <c:pt idx="455">
                  <c:v>24.698889000000001</c:v>
                </c:pt>
                <c:pt idx="456">
                  <c:v>22.573011000000001</c:v>
                </c:pt>
                <c:pt idx="457">
                  <c:v>20.783414</c:v>
                </c:pt>
                <c:pt idx="458">
                  <c:v>18.855843</c:v>
                </c:pt>
                <c:pt idx="459">
                  <c:v>16.967517999999998</c:v>
                </c:pt>
                <c:pt idx="460">
                  <c:v>15.285075000000001</c:v>
                </c:pt>
                <c:pt idx="461">
                  <c:v>13.661078</c:v>
                </c:pt>
                <c:pt idx="462">
                  <c:v>12.105521</c:v>
                </c:pt>
                <c:pt idx="463">
                  <c:v>10.492006</c:v>
                </c:pt>
                <c:pt idx="464">
                  <c:v>9.1001919999999998</c:v>
                </c:pt>
                <c:pt idx="465">
                  <c:v>7.8019660000000002</c:v>
                </c:pt>
                <c:pt idx="466">
                  <c:v>6.6103420000000002</c:v>
                </c:pt>
                <c:pt idx="467">
                  <c:v>5.4260580000000003</c:v>
                </c:pt>
                <c:pt idx="468">
                  <c:v>4.457344</c:v>
                </c:pt>
                <c:pt idx="469">
                  <c:v>3.4497840000000002</c:v>
                </c:pt>
                <c:pt idx="470">
                  <c:v>2.7256260000000001</c:v>
                </c:pt>
                <c:pt idx="471">
                  <c:v>2.0701489999999998</c:v>
                </c:pt>
                <c:pt idx="472">
                  <c:v>1.5991489999999999</c:v>
                </c:pt>
                <c:pt idx="473">
                  <c:v>1.249298</c:v>
                </c:pt>
                <c:pt idx="474">
                  <c:v>1.01718</c:v>
                </c:pt>
                <c:pt idx="475">
                  <c:v>0.89720299999999997</c:v>
                </c:pt>
                <c:pt idx="476">
                  <c:v>0.88253999999999999</c:v>
                </c:pt>
                <c:pt idx="477">
                  <c:v>0.96981700000000004</c:v>
                </c:pt>
                <c:pt idx="478">
                  <c:v>1.1409769999999999</c:v>
                </c:pt>
                <c:pt idx="479">
                  <c:v>1.391599</c:v>
                </c:pt>
                <c:pt idx="480">
                  <c:v>1.7124569999999999</c:v>
                </c:pt>
                <c:pt idx="481">
                  <c:v>2.094519</c:v>
                </c:pt>
                <c:pt idx="482">
                  <c:v>2.5654979999999998</c:v>
                </c:pt>
                <c:pt idx="483">
                  <c:v>3.0429810000000002</c:v>
                </c:pt>
                <c:pt idx="484">
                  <c:v>3.5993889999999999</c:v>
                </c:pt>
                <c:pt idx="485">
                  <c:v>4.1389659999999999</c:v>
                </c:pt>
                <c:pt idx="486">
                  <c:v>4.7952070000000004</c:v>
                </c:pt>
                <c:pt idx="487">
                  <c:v>5.3677739999999998</c:v>
                </c:pt>
                <c:pt idx="488">
                  <c:v>5.8978289999999998</c:v>
                </c:pt>
                <c:pt idx="489">
                  <c:v>6.6329399999999996</c:v>
                </c:pt>
                <c:pt idx="490">
                  <c:v>7.2643659999999999</c:v>
                </c:pt>
                <c:pt idx="491">
                  <c:v>7.8903879999999997</c:v>
                </c:pt>
                <c:pt idx="492">
                  <c:v>8.4577019999999994</c:v>
                </c:pt>
                <c:pt idx="493">
                  <c:v>9.0027299999999997</c:v>
                </c:pt>
                <c:pt idx="494">
                  <c:v>9.5321309999999997</c:v>
                </c:pt>
                <c:pt idx="495">
                  <c:v>10.088628999999999</c:v>
                </c:pt>
                <c:pt idx="496">
                  <c:v>10.666759000000001</c:v>
                </c:pt>
                <c:pt idx="497">
                  <c:v>11.136234</c:v>
                </c:pt>
                <c:pt idx="498">
                  <c:v>11.584939</c:v>
                </c:pt>
                <c:pt idx="499">
                  <c:v>12.013322000000001</c:v>
                </c:pt>
                <c:pt idx="500">
                  <c:v>12.42221</c:v>
                </c:pt>
                <c:pt idx="501">
                  <c:v>12.812706</c:v>
                </c:pt>
                <c:pt idx="502">
                  <c:v>13.186108000000001</c:v>
                </c:pt>
                <c:pt idx="503">
                  <c:v>13.575908999999999</c:v>
                </c:pt>
                <c:pt idx="504">
                  <c:v>13.919627999999999</c:v>
                </c:pt>
                <c:pt idx="505">
                  <c:v>14.251191</c:v>
                </c:pt>
                <c:pt idx="506">
                  <c:v>14.572759</c:v>
                </c:pt>
                <c:pt idx="507">
                  <c:v>14.886710000000001</c:v>
                </c:pt>
                <c:pt idx="508">
                  <c:v>15.195465</c:v>
                </c:pt>
                <c:pt idx="509">
                  <c:v>15.529025000000001</c:v>
                </c:pt>
                <c:pt idx="510">
                  <c:v>15.862386000000001</c:v>
                </c:pt>
                <c:pt idx="511">
                  <c:v>16.170327</c:v>
                </c:pt>
                <c:pt idx="512">
                  <c:v>16.482438999999999</c:v>
                </c:pt>
                <c:pt idx="513">
                  <c:v>16.800485999999999</c:v>
                </c:pt>
                <c:pt idx="514">
                  <c:v>17.184857000000001</c:v>
                </c:pt>
                <c:pt idx="515">
                  <c:v>17.549223999999999</c:v>
                </c:pt>
                <c:pt idx="516">
                  <c:v>17.892852000000001</c:v>
                </c:pt>
                <c:pt idx="517">
                  <c:v>18.246658</c:v>
                </c:pt>
                <c:pt idx="518">
                  <c:v>18.603252000000001</c:v>
                </c:pt>
                <c:pt idx="519">
                  <c:v>18.971146999999998</c:v>
                </c:pt>
                <c:pt idx="520">
                  <c:v>19.350877000000001</c:v>
                </c:pt>
                <c:pt idx="521">
                  <c:v>19.742956</c:v>
                </c:pt>
                <c:pt idx="522">
                  <c:v>20.148049</c:v>
                </c:pt>
                <c:pt idx="523">
                  <c:v>20.645098999999998</c:v>
                </c:pt>
                <c:pt idx="524">
                  <c:v>21.079661000000002</c:v>
                </c:pt>
                <c:pt idx="525">
                  <c:v>21.531929000000002</c:v>
                </c:pt>
                <c:pt idx="526">
                  <c:v>22.092386000000001</c:v>
                </c:pt>
                <c:pt idx="527">
                  <c:v>22.587786000000001</c:v>
                </c:pt>
                <c:pt idx="528">
                  <c:v>23.108743</c:v>
                </c:pt>
                <c:pt idx="529">
                  <c:v>23.657834000000001</c:v>
                </c:pt>
                <c:pt idx="530">
                  <c:v>24.721772999999999</c:v>
                </c:pt>
                <c:pt idx="531">
                  <c:v>25.276208</c:v>
                </c:pt>
                <c:pt idx="532">
                  <c:v>25.922349000000001</c:v>
                </c:pt>
                <c:pt idx="533">
                  <c:v>26.604185000000001</c:v>
                </c:pt>
                <c:pt idx="534">
                  <c:v>27.321525999999999</c:v>
                </c:pt>
                <c:pt idx="535">
                  <c:v>28.142948000000001</c:v>
                </c:pt>
                <c:pt idx="536">
                  <c:v>28.926826999999999</c:v>
                </c:pt>
                <c:pt idx="537">
                  <c:v>29.816534000000001</c:v>
                </c:pt>
                <c:pt idx="538">
                  <c:v>30.658189</c:v>
                </c:pt>
                <c:pt idx="539">
                  <c:v>31.525334999999998</c:v>
                </c:pt>
                <c:pt idx="540">
                  <c:v>32.415982</c:v>
                </c:pt>
                <c:pt idx="541">
                  <c:v>33.412841999999998</c:v>
                </c:pt>
                <c:pt idx="542">
                  <c:v>34.343926000000003</c:v>
                </c:pt>
                <c:pt idx="543">
                  <c:v>35.467084999999997</c:v>
                </c:pt>
                <c:pt idx="544">
                  <c:v>36.423754000000002</c:v>
                </c:pt>
                <c:pt idx="545">
                  <c:v>37.383149000000003</c:v>
                </c:pt>
                <c:pt idx="546">
                  <c:v>38.334699000000001</c:v>
                </c:pt>
                <c:pt idx="547">
                  <c:v>39.35239</c:v>
                </c:pt>
                <c:pt idx="548">
                  <c:v>40.249172000000002</c:v>
                </c:pt>
                <c:pt idx="549">
                  <c:v>41.180501999999997</c:v>
                </c:pt>
                <c:pt idx="550">
                  <c:v>41.994636999999997</c:v>
                </c:pt>
                <c:pt idx="551">
                  <c:v>42.742660999999998</c:v>
                </c:pt>
                <c:pt idx="552">
                  <c:v>43.478378999999997</c:v>
                </c:pt>
                <c:pt idx="553">
                  <c:v>44.057146000000003</c:v>
                </c:pt>
                <c:pt idx="554">
                  <c:v>44.558345000000003</c:v>
                </c:pt>
                <c:pt idx="555">
                  <c:v>44.965623999999998</c:v>
                </c:pt>
                <c:pt idx="556">
                  <c:v>45.303545</c:v>
                </c:pt>
                <c:pt idx="557">
                  <c:v>45.507353999999999</c:v>
                </c:pt>
                <c:pt idx="558">
                  <c:v>45.620147000000003</c:v>
                </c:pt>
                <c:pt idx="559">
                  <c:v>45.596224999999997</c:v>
                </c:pt>
                <c:pt idx="560">
                  <c:v>45.451670999999997</c:v>
                </c:pt>
                <c:pt idx="561">
                  <c:v>45.183914000000001</c:v>
                </c:pt>
                <c:pt idx="562">
                  <c:v>44.792369999999998</c:v>
                </c:pt>
                <c:pt idx="563">
                  <c:v>44.278627</c:v>
                </c:pt>
                <c:pt idx="564">
                  <c:v>43.646523000000002</c:v>
                </c:pt>
                <c:pt idx="565">
                  <c:v>42.900970999999998</c:v>
                </c:pt>
                <c:pt idx="566">
                  <c:v>41.971761999999998</c:v>
                </c:pt>
                <c:pt idx="567">
                  <c:v>41.018112000000002</c:v>
                </c:pt>
                <c:pt idx="568">
                  <c:v>39.878723000000001</c:v>
                </c:pt>
                <c:pt idx="569">
                  <c:v>38.749276999999999</c:v>
                </c:pt>
                <c:pt idx="570">
                  <c:v>37.546146999999998</c:v>
                </c:pt>
                <c:pt idx="571">
                  <c:v>36.278773000000001</c:v>
                </c:pt>
                <c:pt idx="572">
                  <c:v>33.882384999999999</c:v>
                </c:pt>
                <c:pt idx="573">
                  <c:v>32.404209000000002</c:v>
                </c:pt>
                <c:pt idx="574">
                  <c:v>31.140158</c:v>
                </c:pt>
                <c:pt idx="575">
                  <c:v>29.593533999999998</c:v>
                </c:pt>
                <c:pt idx="576">
                  <c:v>28.157069</c:v>
                </c:pt>
                <c:pt idx="577">
                  <c:v>26.709807999999999</c:v>
                </c:pt>
                <c:pt idx="578">
                  <c:v>25.258693999999998</c:v>
                </c:pt>
                <c:pt idx="579">
                  <c:v>23.809422000000001</c:v>
                </c:pt>
                <c:pt idx="580">
                  <c:v>22.368566000000001</c:v>
                </c:pt>
                <c:pt idx="581">
                  <c:v>20.942333999999999</c:v>
                </c:pt>
                <c:pt idx="582">
                  <c:v>19.536988000000001</c:v>
                </c:pt>
                <c:pt idx="583">
                  <c:v>18.158581999999999</c:v>
                </c:pt>
                <c:pt idx="584">
                  <c:v>16.831727000000001</c:v>
                </c:pt>
                <c:pt idx="585">
                  <c:v>15.541767999999999</c:v>
                </c:pt>
                <c:pt idx="586">
                  <c:v>14.179432</c:v>
                </c:pt>
                <c:pt idx="587">
                  <c:v>12.869652</c:v>
                </c:pt>
                <c:pt idx="588">
                  <c:v>11.512275000000001</c:v>
                </c:pt>
                <c:pt idx="589">
                  <c:v>10.423987</c:v>
                </c:pt>
                <c:pt idx="590">
                  <c:v>9.396846</c:v>
                </c:pt>
                <c:pt idx="591">
                  <c:v>8.4353809999999996</c:v>
                </c:pt>
                <c:pt idx="592">
                  <c:v>7.5436990000000002</c:v>
                </c:pt>
                <c:pt idx="593">
                  <c:v>6.6498439999999999</c:v>
                </c:pt>
                <c:pt idx="594">
                  <c:v>5.9095269999999998</c:v>
                </c:pt>
                <c:pt idx="595">
                  <c:v>5.2582760000000004</c:v>
                </c:pt>
                <c:pt idx="596">
                  <c:v>4.6893799999999999</c:v>
                </c:pt>
                <c:pt idx="597">
                  <c:v>4.1573969999999996</c:v>
                </c:pt>
                <c:pt idx="598">
                  <c:v>3.6772550000000002</c:v>
                </c:pt>
                <c:pt idx="599">
                  <c:v>3.3564090000000002</c:v>
                </c:pt>
                <c:pt idx="600">
                  <c:v>3.1134689999999998</c:v>
                </c:pt>
                <c:pt idx="601">
                  <c:v>2.9444910000000002</c:v>
                </c:pt>
                <c:pt idx="602">
                  <c:v>2.84456</c:v>
                </c:pt>
                <c:pt idx="603">
                  <c:v>2.8080059999999998</c:v>
                </c:pt>
                <c:pt idx="604">
                  <c:v>2.828751</c:v>
                </c:pt>
                <c:pt idx="605">
                  <c:v>2.90063</c:v>
                </c:pt>
                <c:pt idx="606">
                  <c:v>3.0176020000000001</c:v>
                </c:pt>
                <c:pt idx="607">
                  <c:v>3.1738599999999999</c:v>
                </c:pt>
                <c:pt idx="608">
                  <c:v>3.3639019999999999</c:v>
                </c:pt>
                <c:pt idx="609">
                  <c:v>3.58256</c:v>
                </c:pt>
                <c:pt idx="610">
                  <c:v>3.8250359999999999</c:v>
                </c:pt>
                <c:pt idx="611">
                  <c:v>4.0868140000000004</c:v>
                </c:pt>
                <c:pt idx="612">
                  <c:v>4.3865020000000001</c:v>
                </c:pt>
                <c:pt idx="613">
                  <c:v>4.6739439999999997</c:v>
                </c:pt>
                <c:pt idx="614">
                  <c:v>5.1659680000000003</c:v>
                </c:pt>
                <c:pt idx="615">
                  <c:v>5.4373630000000004</c:v>
                </c:pt>
                <c:pt idx="616">
                  <c:v>5.7372949999999996</c:v>
                </c:pt>
                <c:pt idx="617">
                  <c:v>6.0625739999999997</c:v>
                </c:pt>
                <c:pt idx="618">
                  <c:v>6.3589890000000002</c:v>
                </c:pt>
                <c:pt idx="619">
                  <c:v>6.6498350000000004</c:v>
                </c:pt>
                <c:pt idx="620">
                  <c:v>6.9810030000000003</c:v>
                </c:pt>
                <c:pt idx="621">
                  <c:v>7.2540779999999998</c:v>
                </c:pt>
                <c:pt idx="622">
                  <c:v>7.5385179999999998</c:v>
                </c:pt>
                <c:pt idx="623">
                  <c:v>7.7829980000000001</c:v>
                </c:pt>
                <c:pt idx="624">
                  <c:v>8.0346069999999994</c:v>
                </c:pt>
                <c:pt idx="625">
                  <c:v>8.289002</c:v>
                </c:pt>
                <c:pt idx="626">
                  <c:v>8.4897270000000002</c:v>
                </c:pt>
                <c:pt idx="627">
                  <c:v>8.673451</c:v>
                </c:pt>
                <c:pt idx="628">
                  <c:v>8.8396860000000004</c:v>
                </c:pt>
                <c:pt idx="629">
                  <c:v>8.9883959999999998</c:v>
                </c:pt>
                <c:pt idx="630">
                  <c:v>9.1198840000000008</c:v>
                </c:pt>
                <c:pt idx="631">
                  <c:v>9.2346730000000008</c:v>
                </c:pt>
                <c:pt idx="632">
                  <c:v>9.3334069999999993</c:v>
                </c:pt>
                <c:pt idx="633">
                  <c:v>9.4168240000000001</c:v>
                </c:pt>
                <c:pt idx="634">
                  <c:v>9.485697</c:v>
                </c:pt>
                <c:pt idx="635">
                  <c:v>9.5407469999999996</c:v>
                </c:pt>
                <c:pt idx="636">
                  <c:v>9.5828970000000009</c:v>
                </c:pt>
                <c:pt idx="637">
                  <c:v>9.6129110000000004</c:v>
                </c:pt>
                <c:pt idx="638">
                  <c:v>9.6343060000000005</c:v>
                </c:pt>
                <c:pt idx="639">
                  <c:v>9.6460889999999999</c:v>
                </c:pt>
                <c:pt idx="640">
                  <c:v>9.6510370000000005</c:v>
                </c:pt>
                <c:pt idx="641">
                  <c:v>9.650563</c:v>
                </c:pt>
                <c:pt idx="642">
                  <c:v>9.6459480000000006</c:v>
                </c:pt>
                <c:pt idx="643">
                  <c:v>9.637283</c:v>
                </c:pt>
                <c:pt idx="644">
                  <c:v>9.6267180000000003</c:v>
                </c:pt>
                <c:pt idx="645">
                  <c:v>9.6133710000000008</c:v>
                </c:pt>
                <c:pt idx="646">
                  <c:v>9.6016899999999996</c:v>
                </c:pt>
                <c:pt idx="647">
                  <c:v>9.5869970000000002</c:v>
                </c:pt>
                <c:pt idx="648">
                  <c:v>9.577064</c:v>
                </c:pt>
                <c:pt idx="649">
                  <c:v>9.5689240000000009</c:v>
                </c:pt>
                <c:pt idx="650">
                  <c:v>9.5631459999999997</c:v>
                </c:pt>
                <c:pt idx="651">
                  <c:v>9.5602859999999996</c:v>
                </c:pt>
                <c:pt idx="652">
                  <c:v>9.5601599999999998</c:v>
                </c:pt>
                <c:pt idx="653">
                  <c:v>9.5648230000000005</c:v>
                </c:pt>
                <c:pt idx="654">
                  <c:v>9.5741540000000001</c:v>
                </c:pt>
                <c:pt idx="655">
                  <c:v>9.5937789999999996</c:v>
                </c:pt>
                <c:pt idx="656">
                  <c:v>9.6118710000000007</c:v>
                </c:pt>
                <c:pt idx="657">
                  <c:v>9.6412370000000003</c:v>
                </c:pt>
                <c:pt idx="658">
                  <c:v>9.6737509999999993</c:v>
                </c:pt>
                <c:pt idx="659">
                  <c:v>9.7126889999999992</c:v>
                </c:pt>
                <c:pt idx="660">
                  <c:v>9.7580390000000001</c:v>
                </c:pt>
                <c:pt idx="661">
                  <c:v>9.8096809999999994</c:v>
                </c:pt>
                <c:pt idx="662">
                  <c:v>9.8673979999999997</c:v>
                </c:pt>
                <c:pt idx="663">
                  <c:v>9.9309879999999993</c:v>
                </c:pt>
                <c:pt idx="664">
                  <c:v>10.000505</c:v>
                </c:pt>
                <c:pt idx="665">
                  <c:v>10.082388</c:v>
                </c:pt>
                <c:pt idx="666">
                  <c:v>10.164929000000001</c:v>
                </c:pt>
                <c:pt idx="667">
                  <c:v>10.254751000000001</c:v>
                </c:pt>
                <c:pt idx="668">
                  <c:v>10.352395</c:v>
                </c:pt>
                <c:pt idx="669">
                  <c:v>10.46715</c:v>
                </c:pt>
                <c:pt idx="670">
                  <c:v>10.581618000000001</c:v>
                </c:pt>
                <c:pt idx="671">
                  <c:v>10.704883000000001</c:v>
                </c:pt>
                <c:pt idx="672">
                  <c:v>10.837160000000001</c:v>
                </c:pt>
                <c:pt idx="673">
                  <c:v>10.978619999999999</c:v>
                </c:pt>
                <c:pt idx="674">
                  <c:v>11.155251</c:v>
                </c:pt>
                <c:pt idx="675">
                  <c:v>11.315206999999999</c:v>
                </c:pt>
                <c:pt idx="676">
                  <c:v>11.499166000000001</c:v>
                </c:pt>
                <c:pt idx="677">
                  <c:v>11.678051</c:v>
                </c:pt>
                <c:pt idx="678">
                  <c:v>11.866916</c:v>
                </c:pt>
                <c:pt idx="679">
                  <c:v>12.083829</c:v>
                </c:pt>
                <c:pt idx="680">
                  <c:v>12.295170000000001</c:v>
                </c:pt>
                <c:pt idx="681">
                  <c:v>12.520311</c:v>
                </c:pt>
                <c:pt idx="682">
                  <c:v>12.761502</c:v>
                </c:pt>
                <c:pt idx="683">
                  <c:v>13.021423</c:v>
                </c:pt>
                <c:pt idx="684">
                  <c:v>13.30334</c:v>
                </c:pt>
                <c:pt idx="685">
                  <c:v>13.638336000000001</c:v>
                </c:pt>
                <c:pt idx="686">
                  <c:v>13.975526</c:v>
                </c:pt>
                <c:pt idx="687">
                  <c:v>14.346296000000001</c:v>
                </c:pt>
                <c:pt idx="688">
                  <c:v>14.75431</c:v>
                </c:pt>
                <c:pt idx="689">
                  <c:v>15.202567999999999</c:v>
                </c:pt>
                <c:pt idx="690">
                  <c:v>15.780756</c:v>
                </c:pt>
                <c:pt idx="691">
                  <c:v>16.358810999999999</c:v>
                </c:pt>
                <c:pt idx="692">
                  <c:v>16.975966</c:v>
                </c:pt>
                <c:pt idx="693">
                  <c:v>17.570329000000001</c:v>
                </c:pt>
                <c:pt idx="694">
                  <c:v>18.182828000000001</c:v>
                </c:pt>
                <c:pt idx="695">
                  <c:v>18.801193999999999</c:v>
                </c:pt>
                <c:pt idx="696">
                  <c:v>19.413568000000001</c:v>
                </c:pt>
                <c:pt idx="697">
                  <c:v>20.494347000000001</c:v>
                </c:pt>
                <c:pt idx="698">
                  <c:v>20.958409</c:v>
                </c:pt>
                <c:pt idx="699">
                  <c:v>21.493115</c:v>
                </c:pt>
                <c:pt idx="700">
                  <c:v>22.032197</c:v>
                </c:pt>
                <c:pt idx="701">
                  <c:v>22.558349</c:v>
                </c:pt>
                <c:pt idx="702">
                  <c:v>22.944835000000001</c:v>
                </c:pt>
                <c:pt idx="703">
                  <c:v>23.292816999999999</c:v>
                </c:pt>
                <c:pt idx="704">
                  <c:v>23.534195</c:v>
                </c:pt>
                <c:pt idx="705">
                  <c:v>23.689689999999999</c:v>
                </c:pt>
                <c:pt idx="706">
                  <c:v>23.751113</c:v>
                </c:pt>
                <c:pt idx="707">
                  <c:v>23.711986</c:v>
                </c:pt>
                <c:pt idx="708">
                  <c:v>23.568833999999999</c:v>
                </c:pt>
                <c:pt idx="709">
                  <c:v>23.321914</c:v>
                </c:pt>
                <c:pt idx="710">
                  <c:v>22.974910000000001</c:v>
                </c:pt>
                <c:pt idx="711">
                  <c:v>22.494052</c:v>
                </c:pt>
                <c:pt idx="712">
                  <c:v>21.968941000000001</c:v>
                </c:pt>
                <c:pt idx="713">
                  <c:v>21.369316999999999</c:v>
                </c:pt>
                <c:pt idx="714">
                  <c:v>20.705542000000001</c:v>
                </c:pt>
                <c:pt idx="715">
                  <c:v>19.856544</c:v>
                </c:pt>
                <c:pt idx="716">
                  <c:v>19.095943999999999</c:v>
                </c:pt>
                <c:pt idx="717">
                  <c:v>18.261654</c:v>
                </c:pt>
                <c:pt idx="718">
                  <c:v>17.398828999999999</c:v>
                </c:pt>
                <c:pt idx="719">
                  <c:v>16.512765999999999</c:v>
                </c:pt>
                <c:pt idx="720">
                  <c:v>15.608812</c:v>
                </c:pt>
                <c:pt idx="721">
                  <c:v>14.692394999999999</c:v>
                </c:pt>
                <c:pt idx="722">
                  <c:v>13.686719999999999</c:v>
                </c:pt>
                <c:pt idx="723">
                  <c:v>12.762219999999999</c:v>
                </c:pt>
                <c:pt idx="724">
                  <c:v>11.837719999999999</c:v>
                </c:pt>
                <c:pt idx="725">
                  <c:v>10.915329</c:v>
                </c:pt>
                <c:pt idx="726">
                  <c:v>9.8338619999999999</c:v>
                </c:pt>
                <c:pt idx="727">
                  <c:v>8.8438800000000004</c:v>
                </c:pt>
                <c:pt idx="728">
                  <c:v>7.9404120000000002</c:v>
                </c:pt>
                <c:pt idx="729">
                  <c:v>6.9595649999999996</c:v>
                </c:pt>
                <c:pt idx="730">
                  <c:v>6.0616690000000002</c:v>
                </c:pt>
                <c:pt idx="731">
                  <c:v>5.1629839999999998</c:v>
                </c:pt>
                <c:pt idx="732">
                  <c:v>4.2622790000000004</c:v>
                </c:pt>
                <c:pt idx="733">
                  <c:v>3.3587069999999999</c:v>
                </c:pt>
                <c:pt idx="734">
                  <c:v>2.4519169999999999</c:v>
                </c:pt>
                <c:pt idx="735">
                  <c:v>1.542081</c:v>
                </c:pt>
                <c:pt idx="736">
                  <c:v>0.62999099999999997</c:v>
                </c:pt>
                <c:pt idx="737">
                  <c:v>-0.36343799999999998</c:v>
                </c:pt>
                <c:pt idx="738">
                  <c:v>-1.273487</c:v>
                </c:pt>
                <c:pt idx="739">
                  <c:v>-2.894129</c:v>
                </c:pt>
                <c:pt idx="740">
                  <c:v>-3.7806700000000002</c:v>
                </c:pt>
                <c:pt idx="741">
                  <c:v>-4.6612309999999999</c:v>
                </c:pt>
                <c:pt idx="742">
                  <c:v>-5.5341329999999997</c:v>
                </c:pt>
                <c:pt idx="743">
                  <c:v>-6.3754419999999996</c:v>
                </c:pt>
                <c:pt idx="744">
                  <c:v>-7.2053149999999997</c:v>
                </c:pt>
                <c:pt idx="745">
                  <c:v>-8.0205749999999991</c:v>
                </c:pt>
                <c:pt idx="746">
                  <c:v>-8.8176229999999993</c:v>
                </c:pt>
                <c:pt idx="747">
                  <c:v>-9.5923829999999999</c:v>
                </c:pt>
                <c:pt idx="748">
                  <c:v>-10.34015</c:v>
                </c:pt>
                <c:pt idx="749">
                  <c:v>-11.05538</c:v>
                </c:pt>
                <c:pt idx="750">
                  <c:v>-11.732108</c:v>
                </c:pt>
                <c:pt idx="751">
                  <c:v>-12.420831</c:v>
                </c:pt>
                <c:pt idx="752">
                  <c:v>-13.156909000000001</c:v>
                </c:pt>
                <c:pt idx="753">
                  <c:v>-13.679233</c:v>
                </c:pt>
                <c:pt idx="754">
                  <c:v>-14.182845</c:v>
                </c:pt>
                <c:pt idx="755">
                  <c:v>-14.582659</c:v>
                </c:pt>
                <c:pt idx="756">
                  <c:v>-14.91949</c:v>
                </c:pt>
                <c:pt idx="757">
                  <c:v>-15.19347</c:v>
                </c:pt>
                <c:pt idx="758">
                  <c:v>-15.424143000000001</c:v>
                </c:pt>
                <c:pt idx="759">
                  <c:v>-15.563940000000001</c:v>
                </c:pt>
                <c:pt idx="760">
                  <c:v>-15.646979</c:v>
                </c:pt>
                <c:pt idx="761">
                  <c:v>-15.67693</c:v>
                </c:pt>
                <c:pt idx="762">
                  <c:v>-15.656597</c:v>
                </c:pt>
                <c:pt idx="763">
                  <c:v>-15.593292999999999</c:v>
                </c:pt>
                <c:pt idx="764">
                  <c:v>-15.490311</c:v>
                </c:pt>
                <c:pt idx="765">
                  <c:v>-15.352423999999999</c:v>
                </c:pt>
                <c:pt idx="766">
                  <c:v>-15.139616</c:v>
                </c:pt>
                <c:pt idx="767">
                  <c:v>-14.946129000000001</c:v>
                </c:pt>
                <c:pt idx="768">
                  <c:v>-14.731120000000001</c:v>
                </c:pt>
                <c:pt idx="769">
                  <c:v>-14.498739</c:v>
                </c:pt>
                <c:pt idx="770">
                  <c:v>-14.25287</c:v>
                </c:pt>
                <c:pt idx="771">
                  <c:v>-13.997051000000001</c:v>
                </c:pt>
                <c:pt idx="772">
                  <c:v>-13.734370999999999</c:v>
                </c:pt>
                <c:pt idx="773">
                  <c:v>-13.467478</c:v>
                </c:pt>
                <c:pt idx="774">
                  <c:v>-13.174737</c:v>
                </c:pt>
                <c:pt idx="775">
                  <c:v>-12.901047999999999</c:v>
                </c:pt>
                <c:pt idx="776">
                  <c:v>-12.628994</c:v>
                </c:pt>
                <c:pt idx="777">
                  <c:v>-12.360009</c:v>
                </c:pt>
                <c:pt idx="778">
                  <c:v>-12.095208</c:v>
                </c:pt>
                <c:pt idx="779">
                  <c:v>-11.745623</c:v>
                </c:pt>
                <c:pt idx="780">
                  <c:v>-11.296161</c:v>
                </c:pt>
                <c:pt idx="781">
                  <c:v>-11.09248</c:v>
                </c:pt>
                <c:pt idx="782">
                  <c:v>-10.831019</c:v>
                </c:pt>
                <c:pt idx="783">
                  <c:v>-10.595711</c:v>
                </c:pt>
                <c:pt idx="784">
                  <c:v>-10.365309999999999</c:v>
                </c:pt>
                <c:pt idx="785">
                  <c:v>-10.119979000000001</c:v>
                </c:pt>
                <c:pt idx="786">
                  <c:v>-9.8974899999999995</c:v>
                </c:pt>
                <c:pt idx="787">
                  <c:v>-9.6775450000000003</c:v>
                </c:pt>
                <c:pt idx="788">
                  <c:v>-9.4407589999999999</c:v>
                </c:pt>
                <c:pt idx="789">
                  <c:v>-9.2306089999999994</c:v>
                </c:pt>
                <c:pt idx="790">
                  <c:v>-9.0199250000000006</c:v>
                </c:pt>
                <c:pt idx="791">
                  <c:v>-8.7890650000000008</c:v>
                </c:pt>
                <c:pt idx="792">
                  <c:v>-8.5364690000000003</c:v>
                </c:pt>
                <c:pt idx="793">
                  <c:v>-8.3170920000000006</c:v>
                </c:pt>
                <c:pt idx="794">
                  <c:v>-8.0918530000000004</c:v>
                </c:pt>
                <c:pt idx="795">
                  <c:v>-7.8389790000000001</c:v>
                </c:pt>
                <c:pt idx="796">
                  <c:v>-7.597531</c:v>
                </c:pt>
                <c:pt idx="797">
                  <c:v>-7.3463789999999998</c:v>
                </c:pt>
                <c:pt idx="798">
                  <c:v>-7.0848310000000003</c:v>
                </c:pt>
                <c:pt idx="799">
                  <c:v>-6.8123870000000002</c:v>
                </c:pt>
                <c:pt idx="800">
                  <c:v>-6.5040719999999999</c:v>
                </c:pt>
                <c:pt idx="801">
                  <c:v>-6.2089309999999998</c:v>
                </c:pt>
                <c:pt idx="802">
                  <c:v>-5.9024489999999998</c:v>
                </c:pt>
                <c:pt idx="803">
                  <c:v>-5.584816</c:v>
                </c:pt>
                <c:pt idx="804">
                  <c:v>-5.2277269999999998</c:v>
                </c:pt>
                <c:pt idx="805">
                  <c:v>-4.8589270000000004</c:v>
                </c:pt>
                <c:pt idx="806">
                  <c:v>-4.4482290000000004</c:v>
                </c:pt>
                <c:pt idx="807">
                  <c:v>-4.095199</c:v>
                </c:pt>
                <c:pt idx="808">
                  <c:v>-3.732189</c:v>
                </c:pt>
                <c:pt idx="809">
                  <c:v>-3.293377</c:v>
                </c:pt>
                <c:pt idx="810">
                  <c:v>-2.9106920000000001</c:v>
                </c:pt>
                <c:pt idx="811">
                  <c:v>-2.5182349999999998</c:v>
                </c:pt>
                <c:pt idx="812">
                  <c:v>-2.0799859999999999</c:v>
                </c:pt>
                <c:pt idx="813">
                  <c:v>-1.666066</c:v>
                </c:pt>
                <c:pt idx="814">
                  <c:v>-1.2016819999999999</c:v>
                </c:pt>
                <c:pt idx="815">
                  <c:v>-0.75938700000000003</c:v>
                </c:pt>
                <c:pt idx="816">
                  <c:v>-0.297595</c:v>
                </c:pt>
                <c:pt idx="817">
                  <c:v>0.23149700000000001</c:v>
                </c:pt>
                <c:pt idx="818">
                  <c:v>0.837754</c:v>
                </c:pt>
                <c:pt idx="819">
                  <c:v>1.385507</c:v>
                </c:pt>
                <c:pt idx="820">
                  <c:v>1.9679070000000001</c:v>
                </c:pt>
                <c:pt idx="821">
                  <c:v>2.5862059999999998</c:v>
                </c:pt>
                <c:pt idx="822">
                  <c:v>4.5743799999999997</c:v>
                </c:pt>
                <c:pt idx="823">
                  <c:v>5.2614650000000003</c:v>
                </c:pt>
                <c:pt idx="824">
                  <c:v>5.9822160000000002</c:v>
                </c:pt>
                <c:pt idx="825">
                  <c:v>6.7345110000000004</c:v>
                </c:pt>
                <c:pt idx="826">
                  <c:v>7.5157109999999996</c:v>
                </c:pt>
                <c:pt idx="827">
                  <c:v>8.3228600000000004</c:v>
                </c:pt>
                <c:pt idx="828">
                  <c:v>9.1528600000000004</c:v>
                </c:pt>
                <c:pt idx="829">
                  <c:v>10.002561999999999</c:v>
                </c:pt>
                <c:pt idx="830">
                  <c:v>10.868855</c:v>
                </c:pt>
                <c:pt idx="831">
                  <c:v>12.76078</c:v>
                </c:pt>
                <c:pt idx="832">
                  <c:v>13.881938999999999</c:v>
                </c:pt>
                <c:pt idx="833">
                  <c:v>15.008972999999999</c:v>
                </c:pt>
                <c:pt idx="834">
                  <c:v>15.976077999999999</c:v>
                </c:pt>
                <c:pt idx="835">
                  <c:v>17.00742</c:v>
                </c:pt>
                <c:pt idx="836">
                  <c:v>18.009682000000002</c:v>
                </c:pt>
                <c:pt idx="837">
                  <c:v>18.968986999999998</c:v>
                </c:pt>
                <c:pt idx="838">
                  <c:v>19.804857999999999</c:v>
                </c:pt>
                <c:pt idx="839">
                  <c:v>20.764112999999998</c:v>
                </c:pt>
                <c:pt idx="840">
                  <c:v>21.518127</c:v>
                </c:pt>
                <c:pt idx="841">
                  <c:v>22.180895</c:v>
                </c:pt>
                <c:pt idx="842">
                  <c:v>22.701550000000001</c:v>
                </c:pt>
                <c:pt idx="843">
                  <c:v>23.154451999999999</c:v>
                </c:pt>
                <c:pt idx="844">
                  <c:v>23.516500000000001</c:v>
                </c:pt>
                <c:pt idx="845">
                  <c:v>23.736156000000001</c:v>
                </c:pt>
                <c:pt idx="846">
                  <c:v>23.836220999999998</c:v>
                </c:pt>
                <c:pt idx="847">
                  <c:v>23.814359</c:v>
                </c:pt>
                <c:pt idx="848">
                  <c:v>23.683133000000002</c:v>
                </c:pt>
                <c:pt idx="849">
                  <c:v>23.415583999999999</c:v>
                </c:pt>
                <c:pt idx="850">
                  <c:v>23.025762</c:v>
                </c:pt>
                <c:pt idx="851">
                  <c:v>22.515550999999999</c:v>
                </c:pt>
                <c:pt idx="852">
                  <c:v>21.887616999999999</c:v>
                </c:pt>
                <c:pt idx="853">
                  <c:v>21.145188999999998</c:v>
                </c:pt>
                <c:pt idx="854">
                  <c:v>20.291972000000001</c:v>
                </c:pt>
                <c:pt idx="855">
                  <c:v>19.331993000000001</c:v>
                </c:pt>
                <c:pt idx="856">
                  <c:v>18.101655000000001</c:v>
                </c:pt>
                <c:pt idx="857">
                  <c:v>16.848631000000001</c:v>
                </c:pt>
                <c:pt idx="858">
                  <c:v>15.692463999999999</c:v>
                </c:pt>
                <c:pt idx="859">
                  <c:v>14.352076</c:v>
                </c:pt>
                <c:pt idx="860">
                  <c:v>12.932225000000001</c:v>
                </c:pt>
                <c:pt idx="861">
                  <c:v>11.43413</c:v>
                </c:pt>
                <c:pt idx="862">
                  <c:v>9.8724240000000005</c:v>
                </c:pt>
                <c:pt idx="863">
                  <c:v>5.8612820000000001</c:v>
                </c:pt>
                <c:pt idx="864">
                  <c:v>4.4458320000000002</c:v>
                </c:pt>
                <c:pt idx="865">
                  <c:v>2.730677</c:v>
                </c:pt>
                <c:pt idx="866">
                  <c:v>0.98196899999999998</c:v>
                </c:pt>
                <c:pt idx="867">
                  <c:v>-0.79136200000000001</c:v>
                </c:pt>
                <c:pt idx="868">
                  <c:v>-2.5781869999999998</c:v>
                </c:pt>
                <c:pt idx="869">
                  <c:v>-4.7812060000000001</c:v>
                </c:pt>
                <c:pt idx="870">
                  <c:v>-6.561051</c:v>
                </c:pt>
                <c:pt idx="871">
                  <c:v>-8.3210519999999999</c:v>
                </c:pt>
                <c:pt idx="872">
                  <c:v>-10.045887</c:v>
                </c:pt>
                <c:pt idx="873">
                  <c:v>-11.715498</c:v>
                </c:pt>
                <c:pt idx="874">
                  <c:v>-13.307928</c:v>
                </c:pt>
                <c:pt idx="875">
                  <c:v>-14.832587</c:v>
                </c:pt>
                <c:pt idx="876">
                  <c:v>-16.235932999999999</c:v>
                </c:pt>
                <c:pt idx="877">
                  <c:v>-17.501729000000001</c:v>
                </c:pt>
                <c:pt idx="878">
                  <c:v>-18.619364000000001</c:v>
                </c:pt>
                <c:pt idx="879">
                  <c:v>-19.582525</c:v>
                </c:pt>
                <c:pt idx="880">
                  <c:v>-20.389275999999999</c:v>
                </c:pt>
                <c:pt idx="881">
                  <c:v>-21.139009000000001</c:v>
                </c:pt>
                <c:pt idx="882">
                  <c:v>-21.594376</c:v>
                </c:pt>
                <c:pt idx="883">
                  <c:v>-21.945533999999999</c:v>
                </c:pt>
                <c:pt idx="884">
                  <c:v>-22.188167</c:v>
                </c:pt>
                <c:pt idx="885">
                  <c:v>-22.285948999999999</c:v>
                </c:pt>
                <c:pt idx="886">
                  <c:v>-22.272732000000001</c:v>
                </c:pt>
                <c:pt idx="887">
                  <c:v>-22.150738</c:v>
                </c:pt>
                <c:pt idx="888">
                  <c:v>-21.950635999999999</c:v>
                </c:pt>
                <c:pt idx="889">
                  <c:v>-21.675142999999998</c:v>
                </c:pt>
                <c:pt idx="890">
                  <c:v>-21.335798</c:v>
                </c:pt>
                <c:pt idx="891">
                  <c:v>-20.943272</c:v>
                </c:pt>
                <c:pt idx="892">
                  <c:v>-20.507041000000001</c:v>
                </c:pt>
                <c:pt idx="893">
                  <c:v>-20.035644999999999</c:v>
                </c:pt>
                <c:pt idx="894">
                  <c:v>-19.537562000000001</c:v>
                </c:pt>
                <c:pt idx="895">
                  <c:v>-18.940794</c:v>
                </c:pt>
                <c:pt idx="896">
                  <c:v>-18.412990000000001</c:v>
                </c:pt>
                <c:pt idx="897">
                  <c:v>-17.838028000000001</c:v>
                </c:pt>
                <c:pt idx="898">
                  <c:v>-17.295005</c:v>
                </c:pt>
                <c:pt idx="899">
                  <c:v>-16.753965999999998</c:v>
                </c:pt>
                <c:pt idx="900">
                  <c:v>-16.176607000000001</c:v>
                </c:pt>
                <c:pt idx="901">
                  <c:v>-15.646098</c:v>
                </c:pt>
                <c:pt idx="902">
                  <c:v>-15.122762</c:v>
                </c:pt>
                <c:pt idx="903">
                  <c:v>-14.607229999999999</c:v>
                </c:pt>
                <c:pt idx="904">
                  <c:v>-14.099532</c:v>
                </c:pt>
                <c:pt idx="905">
                  <c:v>-13.485678</c:v>
                </c:pt>
                <c:pt idx="906">
                  <c:v>-13.027513000000001</c:v>
                </c:pt>
                <c:pt idx="907">
                  <c:v>-12.536011999999999</c:v>
                </c:pt>
                <c:pt idx="908">
                  <c:v>-11.972939</c:v>
                </c:pt>
                <c:pt idx="909">
                  <c:v>-11.483013</c:v>
                </c:pt>
                <c:pt idx="910">
                  <c:v>-10.991296</c:v>
                </c:pt>
                <c:pt idx="911">
                  <c:v>-10.459274000000001</c:v>
                </c:pt>
                <c:pt idx="912">
                  <c:v>-9.9595690000000001</c:v>
                </c:pt>
                <c:pt idx="913">
                  <c:v>-9.4167880000000004</c:v>
                </c:pt>
                <c:pt idx="914">
                  <c:v>-8.9055180000000007</c:v>
                </c:pt>
                <c:pt idx="915">
                  <c:v>-8.3878500000000003</c:v>
                </c:pt>
                <c:pt idx="916">
                  <c:v>-7.8633160000000002</c:v>
                </c:pt>
                <c:pt idx="917">
                  <c:v>-7.3311029999999997</c:v>
                </c:pt>
                <c:pt idx="918">
                  <c:v>-6.7901280000000002</c:v>
                </c:pt>
                <c:pt idx="919">
                  <c:v>-6.2392960000000004</c:v>
                </c:pt>
                <c:pt idx="920">
                  <c:v>-5.6775729999999998</c:v>
                </c:pt>
                <c:pt idx="921">
                  <c:v>-5.018707</c:v>
                </c:pt>
                <c:pt idx="922">
                  <c:v>-4.3880619999999997</c:v>
                </c:pt>
                <c:pt idx="923">
                  <c:v>-3.7863009999999999</c:v>
                </c:pt>
                <c:pt idx="924">
                  <c:v>-3.168231</c:v>
                </c:pt>
                <c:pt idx="925">
                  <c:v>-2.5318580000000002</c:v>
                </c:pt>
                <c:pt idx="926">
                  <c:v>-1.875046</c:v>
                </c:pt>
                <c:pt idx="927">
                  <c:v>-1.195497</c:v>
                </c:pt>
                <c:pt idx="928">
                  <c:v>-0.43819200000000003</c:v>
                </c:pt>
                <c:pt idx="929">
                  <c:v>0.29502400000000001</c:v>
                </c:pt>
                <c:pt idx="930">
                  <c:v>1.0592429999999999</c:v>
                </c:pt>
                <c:pt idx="931">
                  <c:v>1.857607</c:v>
                </c:pt>
                <c:pt idx="932">
                  <c:v>2.6935639999999998</c:v>
                </c:pt>
                <c:pt idx="933">
                  <c:v>3.7001729999999999</c:v>
                </c:pt>
                <c:pt idx="934">
                  <c:v>4.6173789999999997</c:v>
                </c:pt>
                <c:pt idx="935">
                  <c:v>5.5753180000000002</c:v>
                </c:pt>
                <c:pt idx="936">
                  <c:v>6.5724910000000003</c:v>
                </c:pt>
                <c:pt idx="937">
                  <c:v>7.6836510000000002</c:v>
                </c:pt>
                <c:pt idx="938">
                  <c:v>8.75169</c:v>
                </c:pt>
                <c:pt idx="939">
                  <c:v>9.8506319999999992</c:v>
                </c:pt>
                <c:pt idx="940">
                  <c:v>11.228121</c:v>
                </c:pt>
                <c:pt idx="941">
                  <c:v>12.376616</c:v>
                </c:pt>
                <c:pt idx="942">
                  <c:v>13.544644999999999</c:v>
                </c:pt>
                <c:pt idx="943">
                  <c:v>14.727007</c:v>
                </c:pt>
                <c:pt idx="944">
                  <c:v>15.913849000000001</c:v>
                </c:pt>
                <c:pt idx="945">
                  <c:v>17.088788999999998</c:v>
                </c:pt>
                <c:pt idx="946">
                  <c:v>20.401344999999999</c:v>
                </c:pt>
                <c:pt idx="947">
                  <c:v>21.298380000000002</c:v>
                </c:pt>
                <c:pt idx="948">
                  <c:v>22.278789</c:v>
                </c:pt>
                <c:pt idx="949">
                  <c:v>23.167923999999999</c:v>
                </c:pt>
                <c:pt idx="950">
                  <c:v>23.951138</c:v>
                </c:pt>
                <c:pt idx="951">
                  <c:v>24.615803</c:v>
                </c:pt>
                <c:pt idx="952">
                  <c:v>25.152532999999998</c:v>
                </c:pt>
                <c:pt idx="953">
                  <c:v>25.555852000000002</c:v>
                </c:pt>
                <c:pt idx="954">
                  <c:v>25.821351</c:v>
                </c:pt>
                <c:pt idx="955">
                  <c:v>25.945193</c:v>
                </c:pt>
                <c:pt idx="956">
                  <c:v>25.921135</c:v>
                </c:pt>
                <c:pt idx="957">
                  <c:v>25.742552</c:v>
                </c:pt>
                <c:pt idx="958">
                  <c:v>25.316513</c:v>
                </c:pt>
                <c:pt idx="959">
                  <c:v>24.814277000000001</c:v>
                </c:pt>
                <c:pt idx="960">
                  <c:v>24.149165</c:v>
                </c:pt>
                <c:pt idx="961">
                  <c:v>23.322621000000002</c:v>
                </c:pt>
                <c:pt idx="962">
                  <c:v>22.258751</c:v>
                </c:pt>
                <c:pt idx="963">
                  <c:v>21.12022</c:v>
                </c:pt>
                <c:pt idx="964">
                  <c:v>19.837619</c:v>
                </c:pt>
                <c:pt idx="965">
                  <c:v>18.308457000000001</c:v>
                </c:pt>
                <c:pt idx="966">
                  <c:v>16.766687999999998</c:v>
                </c:pt>
                <c:pt idx="967">
                  <c:v>15.115097</c:v>
                </c:pt>
                <c:pt idx="968">
                  <c:v>13.368327000000001</c:v>
                </c:pt>
                <c:pt idx="969">
                  <c:v>11.542965000000001</c:v>
                </c:pt>
                <c:pt idx="970">
                  <c:v>9.6592249999999993</c:v>
                </c:pt>
                <c:pt idx="971">
                  <c:v>7.4342769999999998</c:v>
                </c:pt>
                <c:pt idx="972">
                  <c:v>5.4871080000000001</c:v>
                </c:pt>
                <c:pt idx="973">
                  <c:v>3.541655</c:v>
                </c:pt>
                <c:pt idx="974">
                  <c:v>1.6198680000000001</c:v>
                </c:pt>
                <c:pt idx="975">
                  <c:v>-0.255278</c:v>
                </c:pt>
                <c:pt idx="976">
                  <c:v>-2.060886</c:v>
                </c:pt>
                <c:pt idx="977">
                  <c:v>-3.7751939999999999</c:v>
                </c:pt>
                <c:pt idx="978">
                  <c:v>-5.377694</c:v>
                </c:pt>
                <c:pt idx="979">
                  <c:v>-6.8492360000000003</c:v>
                </c:pt>
                <c:pt idx="980">
                  <c:v>-8.1739280000000001</c:v>
                </c:pt>
                <c:pt idx="981">
                  <c:v>-9.3417180000000002</c:v>
                </c:pt>
                <c:pt idx="982">
                  <c:v>-10.367749</c:v>
                </c:pt>
                <c:pt idx="983">
                  <c:v>-11.216312</c:v>
                </c:pt>
                <c:pt idx="984">
                  <c:v>-11.975607</c:v>
                </c:pt>
                <c:pt idx="985">
                  <c:v>-12.519830000000001</c:v>
                </c:pt>
                <c:pt idx="986">
                  <c:v>-12.929653</c:v>
                </c:pt>
                <c:pt idx="987">
                  <c:v>-13.252634</c:v>
                </c:pt>
                <c:pt idx="988">
                  <c:v>-13.528620999999999</c:v>
                </c:pt>
                <c:pt idx="989">
                  <c:v>-13.576549999999999</c:v>
                </c:pt>
                <c:pt idx="990">
                  <c:v>-13.534806</c:v>
                </c:pt>
                <c:pt idx="991">
                  <c:v>-13.411365</c:v>
                </c:pt>
                <c:pt idx="992">
                  <c:v>-13.232537000000001</c:v>
                </c:pt>
                <c:pt idx="993">
                  <c:v>-12.981235</c:v>
                </c:pt>
                <c:pt idx="994">
                  <c:v>-12.680854</c:v>
                </c:pt>
                <c:pt idx="995">
                  <c:v>-12.339429000000001</c:v>
                </c:pt>
                <c:pt idx="996">
                  <c:v>-11.964264</c:v>
                </c:pt>
                <c:pt idx="997">
                  <c:v>-11.501875999999999</c:v>
                </c:pt>
                <c:pt idx="998">
                  <c:v>-11.076967</c:v>
                </c:pt>
                <c:pt idx="999">
                  <c:v>-10.633412</c:v>
                </c:pt>
                <c:pt idx="1000">
                  <c:v>-10.168715000000001</c:v>
                </c:pt>
                <c:pt idx="1001">
                  <c:v>-9.6912950000000002</c:v>
                </c:pt>
                <c:pt idx="1002">
                  <c:v>-9.2390690000000006</c:v>
                </c:pt>
                <c:pt idx="1003">
                  <c:v>-8.7421310000000005</c:v>
                </c:pt>
                <c:pt idx="1004">
                  <c:v>-8.2379189999999998</c:v>
                </c:pt>
                <c:pt idx="1005">
                  <c:v>-7.7276480000000003</c:v>
                </c:pt>
                <c:pt idx="1006">
                  <c:v>-7.2122999999999999</c:v>
                </c:pt>
                <c:pt idx="1007">
                  <c:v>-6.6918509999999998</c:v>
                </c:pt>
                <c:pt idx="1008">
                  <c:v>-6.1654340000000003</c:v>
                </c:pt>
                <c:pt idx="1009">
                  <c:v>-5.6709170000000002</c:v>
                </c:pt>
                <c:pt idx="1010">
                  <c:v>-5.0895429999999999</c:v>
                </c:pt>
                <c:pt idx="1011">
                  <c:v>-4.5390240000000004</c:v>
                </c:pt>
                <c:pt idx="1012">
                  <c:v>-3.979244</c:v>
                </c:pt>
                <c:pt idx="1013">
                  <c:v>-3.4098809999999999</c:v>
                </c:pt>
                <c:pt idx="1014">
                  <c:v>-2.830686</c:v>
                </c:pt>
                <c:pt idx="1015">
                  <c:v>-2.1553140000000002</c:v>
                </c:pt>
                <c:pt idx="1016">
                  <c:v>-1.556575</c:v>
                </c:pt>
                <c:pt idx="1017">
                  <c:v>-0.94873300000000005</c:v>
                </c:pt>
                <c:pt idx="1018">
                  <c:v>-0.332457</c:v>
                </c:pt>
                <c:pt idx="1019">
                  <c:v>0.29164000000000001</c:v>
                </c:pt>
                <c:pt idx="1020">
                  <c:v>0.92307499999999998</c:v>
                </c:pt>
                <c:pt idx="1021">
                  <c:v>1.56155</c:v>
                </c:pt>
                <c:pt idx="1022">
                  <c:v>2.2070620000000001</c:v>
                </c:pt>
                <c:pt idx="1023">
                  <c:v>2.9558719999999998</c:v>
                </c:pt>
                <c:pt idx="1024">
                  <c:v>3.6183269999999998</c:v>
                </c:pt>
                <c:pt idx="1025">
                  <c:v>4.2930609999999998</c:v>
                </c:pt>
                <c:pt idx="1026">
                  <c:v>4.9835589999999996</c:v>
                </c:pt>
                <c:pt idx="1027">
                  <c:v>5.6936669999999996</c:v>
                </c:pt>
                <c:pt idx="1028">
                  <c:v>6.427359</c:v>
                </c:pt>
                <c:pt idx="1029">
                  <c:v>7.132314</c:v>
                </c:pt>
                <c:pt idx="1030">
                  <c:v>8.3884899999999991</c:v>
                </c:pt>
                <c:pt idx="1031">
                  <c:v>9.2104959999999991</c:v>
                </c:pt>
                <c:pt idx="1032">
                  <c:v>10.003606</c:v>
                </c:pt>
                <c:pt idx="1033">
                  <c:v>10.895638</c:v>
                </c:pt>
                <c:pt idx="1034">
                  <c:v>11.823548000000001</c:v>
                </c:pt>
                <c:pt idx="1035">
                  <c:v>12.857093000000001</c:v>
                </c:pt>
                <c:pt idx="1036">
                  <c:v>13.851931</c:v>
                </c:pt>
                <c:pt idx="1037">
                  <c:v>14.877348</c:v>
                </c:pt>
                <c:pt idx="1038">
                  <c:v>15.931433</c:v>
                </c:pt>
                <c:pt idx="1039">
                  <c:v>17.012031</c:v>
                </c:pt>
                <c:pt idx="1040">
                  <c:v>18.116395000000001</c:v>
                </c:pt>
                <c:pt idx="1041">
                  <c:v>19.241206999999999</c:v>
                </c:pt>
                <c:pt idx="1042">
                  <c:v>20.549816</c:v>
                </c:pt>
                <c:pt idx="1043">
                  <c:v>21.699947999999999</c:v>
                </c:pt>
                <c:pt idx="1044">
                  <c:v>22.768546000000001</c:v>
                </c:pt>
                <c:pt idx="1045">
                  <c:v>23.913789000000001</c:v>
                </c:pt>
                <c:pt idx="1046">
                  <c:v>25.035678000000001</c:v>
                </c:pt>
                <c:pt idx="1047">
                  <c:v>26.119277</c:v>
                </c:pt>
                <c:pt idx="1048">
                  <c:v>27.225002</c:v>
                </c:pt>
                <c:pt idx="1049">
                  <c:v>28.189219999999999</c:v>
                </c:pt>
                <c:pt idx="1050">
                  <c:v>29.073661000000001</c:v>
                </c:pt>
                <c:pt idx="1051">
                  <c:v>29.851105</c:v>
                </c:pt>
                <c:pt idx="1052">
                  <c:v>30.670935</c:v>
                </c:pt>
                <c:pt idx="1053">
                  <c:v>31.244937</c:v>
                </c:pt>
                <c:pt idx="1054">
                  <c:v>31.697761</c:v>
                </c:pt>
                <c:pt idx="1055">
                  <c:v>32.035902999999998</c:v>
                </c:pt>
                <c:pt idx="1056">
                  <c:v>32.246226999999998</c:v>
                </c:pt>
                <c:pt idx="1057">
                  <c:v>32.328037000000002</c:v>
                </c:pt>
                <c:pt idx="1058">
                  <c:v>32.274484000000001</c:v>
                </c:pt>
                <c:pt idx="1059">
                  <c:v>32.077249000000002</c:v>
                </c:pt>
                <c:pt idx="1060">
                  <c:v>31.664798000000001</c:v>
                </c:pt>
                <c:pt idx="1061">
                  <c:v>31.150524999999998</c:v>
                </c:pt>
                <c:pt idx="1062">
                  <c:v>30.469028000000002</c:v>
                </c:pt>
                <c:pt idx="1063">
                  <c:v>29.616403999999999</c:v>
                </c:pt>
                <c:pt idx="1064">
                  <c:v>28.591536999999999</c:v>
                </c:pt>
                <c:pt idx="1065">
                  <c:v>27.396267000000002</c:v>
                </c:pt>
                <c:pt idx="1066">
                  <c:v>25.925941000000002</c:v>
                </c:pt>
                <c:pt idx="1067">
                  <c:v>24.402242000000001</c:v>
                </c:pt>
                <c:pt idx="1068">
                  <c:v>22.601019000000001</c:v>
                </c:pt>
                <c:pt idx="1069">
                  <c:v>20.796821999999999</c:v>
                </c:pt>
                <c:pt idx="1070">
                  <c:v>18.878126999999999</c:v>
                </c:pt>
                <c:pt idx="1071">
                  <c:v>13.66545</c:v>
                </c:pt>
                <c:pt idx="1072">
                  <c:v>12.037433999999999</c:v>
                </c:pt>
                <c:pt idx="1073">
                  <c:v>9.530742</c:v>
                </c:pt>
                <c:pt idx="1074">
                  <c:v>7.3422270000000003</c:v>
                </c:pt>
                <c:pt idx="1075">
                  <c:v>5.1606230000000002</c:v>
                </c:pt>
                <c:pt idx="1076">
                  <c:v>3.0112749999999999</c:v>
                </c:pt>
                <c:pt idx="1077">
                  <c:v>0.91985799999999995</c:v>
                </c:pt>
                <c:pt idx="1078">
                  <c:v>-1.0869359999999999</c:v>
                </c:pt>
                <c:pt idx="1079">
                  <c:v>-3.1299399999999999</c:v>
                </c:pt>
                <c:pt idx="1080">
                  <c:v>-4.8873920000000002</c:v>
                </c:pt>
                <c:pt idx="1081">
                  <c:v>-6.4864030000000001</c:v>
                </c:pt>
                <c:pt idx="1082">
                  <c:v>-7.9130859999999998</c:v>
                </c:pt>
                <c:pt idx="1083">
                  <c:v>-9.1600610000000007</c:v>
                </c:pt>
                <c:pt idx="1084">
                  <c:v>-10.246416999999999</c:v>
                </c:pt>
                <c:pt idx="1085">
                  <c:v>-11.29372</c:v>
                </c:pt>
                <c:pt idx="1086">
                  <c:v>-12.011744</c:v>
                </c:pt>
                <c:pt idx="1087">
                  <c:v>-12.520861999999999</c:v>
                </c:pt>
                <c:pt idx="1088">
                  <c:v>-12.921149</c:v>
                </c:pt>
                <c:pt idx="1089">
                  <c:v>-13.180991000000001</c:v>
                </c:pt>
                <c:pt idx="1090">
                  <c:v>-13.314074</c:v>
                </c:pt>
                <c:pt idx="1091">
                  <c:v>-13.334510999999999</c:v>
                </c:pt>
                <c:pt idx="1092">
                  <c:v>-13.256473</c:v>
                </c:pt>
                <c:pt idx="1093">
                  <c:v>-13.083265000000001</c:v>
                </c:pt>
                <c:pt idx="1094">
                  <c:v>-12.848692</c:v>
                </c:pt>
                <c:pt idx="1095">
                  <c:v>-12.552465</c:v>
                </c:pt>
                <c:pt idx="1096">
                  <c:v>-12.204552</c:v>
                </c:pt>
                <c:pt idx="1097">
                  <c:v>-11.814617999999999</c:v>
                </c:pt>
                <c:pt idx="1098">
                  <c:v>-11.390931</c:v>
                </c:pt>
                <c:pt idx="1099">
                  <c:v>-10.875081</c:v>
                </c:pt>
                <c:pt idx="1100">
                  <c:v>-10.403491000000001</c:v>
                </c:pt>
                <c:pt idx="1101">
                  <c:v>-9.9154619999999998</c:v>
                </c:pt>
                <c:pt idx="1102">
                  <c:v>-9.4148969999999998</c:v>
                </c:pt>
                <c:pt idx="1103">
                  <c:v>-8.9048680000000004</c:v>
                </c:pt>
                <c:pt idx="1104">
                  <c:v>-8.3878470000000007</c:v>
                </c:pt>
                <c:pt idx="1105">
                  <c:v>-7.9039039999999998</c:v>
                </c:pt>
                <c:pt idx="1106">
                  <c:v>-7.3781829999999999</c:v>
                </c:pt>
                <c:pt idx="1107">
                  <c:v>-6.8497700000000004</c:v>
                </c:pt>
                <c:pt idx="1108">
                  <c:v>-6.3188930000000001</c:v>
                </c:pt>
                <c:pt idx="1109">
                  <c:v>-5.7854239999999999</c:v>
                </c:pt>
                <c:pt idx="1110">
                  <c:v>-5.2100179999999998</c:v>
                </c:pt>
                <c:pt idx="1111">
                  <c:v>-4.6707400000000003</c:v>
                </c:pt>
                <c:pt idx="1112">
                  <c:v>-4.0491359999999998</c:v>
                </c:pt>
                <c:pt idx="1113">
                  <c:v>-3.1848920000000001</c:v>
                </c:pt>
                <c:pt idx="1114">
                  <c:v>-2.6753719999999999</c:v>
                </c:pt>
                <c:pt idx="1115">
                  <c:v>-2.1625809999999999</c:v>
                </c:pt>
                <c:pt idx="1116">
                  <c:v>-1.6061909999999999</c:v>
                </c:pt>
                <c:pt idx="1117">
                  <c:v>-1.0466390000000001</c:v>
                </c:pt>
                <c:pt idx="1118">
                  <c:v>-0.48383599999999999</c:v>
                </c:pt>
                <c:pt idx="1119">
                  <c:v>8.2657999999999995E-2</c:v>
                </c:pt>
                <c:pt idx="1120">
                  <c:v>0.69530499999999995</c:v>
                </c:pt>
                <c:pt idx="1121">
                  <c:v>1.272375</c:v>
                </c:pt>
                <c:pt idx="1122">
                  <c:v>1.8575950000000001</c:v>
                </c:pt>
                <c:pt idx="1123">
                  <c:v>2.4538630000000001</c:v>
                </c:pt>
                <c:pt idx="1124">
                  <c:v>3.064406</c:v>
                </c:pt>
                <c:pt idx="1125">
                  <c:v>3.69251</c:v>
                </c:pt>
                <c:pt idx="1126">
                  <c:v>4.3413310000000003</c:v>
                </c:pt>
                <c:pt idx="1127">
                  <c:v>5.0137080000000003</c:v>
                </c:pt>
                <c:pt idx="1128">
                  <c:v>5.7120230000000003</c:v>
                </c:pt>
                <c:pt idx="1129">
                  <c:v>6.4381599999999999</c:v>
                </c:pt>
                <c:pt idx="1130">
                  <c:v>7.1934690000000003</c:v>
                </c:pt>
                <c:pt idx="1131">
                  <c:v>7.978796</c:v>
                </c:pt>
                <c:pt idx="1132">
                  <c:v>8.7945679999999999</c:v>
                </c:pt>
                <c:pt idx="1133">
                  <c:v>9.64039</c:v>
                </c:pt>
                <c:pt idx="1134">
                  <c:v>10.514777</c:v>
                </c:pt>
                <c:pt idx="1135">
                  <c:v>11.415298</c:v>
                </c:pt>
                <c:pt idx="1136">
                  <c:v>12.338786000000001</c:v>
                </c:pt>
                <c:pt idx="1137">
                  <c:v>13.420601</c:v>
                </c:pt>
                <c:pt idx="1138">
                  <c:v>14.378862</c:v>
                </c:pt>
                <c:pt idx="1139">
                  <c:v>15.351856</c:v>
                </c:pt>
                <c:pt idx="1140">
                  <c:v>16.409564</c:v>
                </c:pt>
                <c:pt idx="1141">
                  <c:v>17.4026</c:v>
                </c:pt>
                <c:pt idx="1142">
                  <c:v>18.3996</c:v>
                </c:pt>
                <c:pt idx="1143">
                  <c:v>19.395091000000001</c:v>
                </c:pt>
                <c:pt idx="1144">
                  <c:v>20.383310000000002</c:v>
                </c:pt>
                <c:pt idx="1145">
                  <c:v>21.357206000000001</c:v>
                </c:pt>
                <c:pt idx="1146">
                  <c:v>22.445585000000001</c:v>
                </c:pt>
                <c:pt idx="1147">
                  <c:v>23.358975999999998</c:v>
                </c:pt>
                <c:pt idx="1148">
                  <c:v>24.224945999999999</c:v>
                </c:pt>
                <c:pt idx="1149">
                  <c:v>25.031195</c:v>
                </c:pt>
                <c:pt idx="1150">
                  <c:v>25.818421000000001</c:v>
                </c:pt>
                <c:pt idx="1151">
                  <c:v>26.47015</c:v>
                </c:pt>
                <c:pt idx="1152">
                  <c:v>27.030833000000001</c:v>
                </c:pt>
                <c:pt idx="1153">
                  <c:v>27.492894</c:v>
                </c:pt>
                <c:pt idx="1154">
                  <c:v>27.850007000000002</c:v>
                </c:pt>
                <c:pt idx="1155">
                  <c:v>28.218131</c:v>
                </c:pt>
                <c:pt idx="1156">
                  <c:v>28.340014</c:v>
                </c:pt>
                <c:pt idx="1157">
                  <c:v>28.343022999999999</c:v>
                </c:pt>
                <c:pt idx="1158">
                  <c:v>28.212592999999998</c:v>
                </c:pt>
                <c:pt idx="1159">
                  <c:v>27.939450999999998</c:v>
                </c:pt>
                <c:pt idx="1160">
                  <c:v>27.513490000000001</c:v>
                </c:pt>
                <c:pt idx="1161">
                  <c:v>26.924810000000001</c:v>
                </c:pt>
                <c:pt idx="1162">
                  <c:v>26.041440999999999</c:v>
                </c:pt>
                <c:pt idx="1163">
                  <c:v>25.106165000000001</c:v>
                </c:pt>
                <c:pt idx="1164">
                  <c:v>23.994263</c:v>
                </c:pt>
                <c:pt idx="1165">
                  <c:v>22.503136000000001</c:v>
                </c:pt>
                <c:pt idx="1166">
                  <c:v>21.049554000000001</c:v>
                </c:pt>
                <c:pt idx="1167">
                  <c:v>19.397815000000001</c:v>
                </c:pt>
                <c:pt idx="1168">
                  <c:v>17.608072</c:v>
                </c:pt>
                <c:pt idx="1169">
                  <c:v>15.69552</c:v>
                </c:pt>
                <c:pt idx="1170">
                  <c:v>13.678333</c:v>
                </c:pt>
                <c:pt idx="1171">
                  <c:v>11.257415999999999</c:v>
                </c:pt>
                <c:pt idx="1172">
                  <c:v>9.1071930000000005</c:v>
                </c:pt>
                <c:pt idx="1173">
                  <c:v>6.8892490000000004</c:v>
                </c:pt>
                <c:pt idx="1174">
                  <c:v>4.4976989999999999</c:v>
                </c:pt>
                <c:pt idx="1175">
                  <c:v>2.298162</c:v>
                </c:pt>
                <c:pt idx="1176">
                  <c:v>0.14435400000000001</c:v>
                </c:pt>
                <c:pt idx="1177">
                  <c:v>-1.9384870000000001</c:v>
                </c:pt>
                <c:pt idx="1178">
                  <c:v>-3.9282780000000002</c:v>
                </c:pt>
                <c:pt idx="1179">
                  <c:v>-5.8250080000000004</c:v>
                </c:pt>
                <c:pt idx="1180">
                  <c:v>-7.5921370000000001</c:v>
                </c:pt>
                <c:pt idx="1181">
                  <c:v>-9.2172070000000001</c:v>
                </c:pt>
                <c:pt idx="1182">
                  <c:v>-10.687789</c:v>
                </c:pt>
                <c:pt idx="1183">
                  <c:v>-11.999647</c:v>
                </c:pt>
                <c:pt idx="1184">
                  <c:v>-13.172522000000001</c:v>
                </c:pt>
                <c:pt idx="1185">
                  <c:v>-14.183431000000001</c:v>
                </c:pt>
                <c:pt idx="1186">
                  <c:v>-15.035435</c:v>
                </c:pt>
                <c:pt idx="1187">
                  <c:v>-15.829772999999999</c:v>
                </c:pt>
                <c:pt idx="1188">
                  <c:v>-16.434079000000001</c:v>
                </c:pt>
                <c:pt idx="1189">
                  <c:v>-16.834289999999999</c:v>
                </c:pt>
                <c:pt idx="1190">
                  <c:v>-17.170877000000001</c:v>
                </c:pt>
                <c:pt idx="1191">
                  <c:v>-17.375225</c:v>
                </c:pt>
                <c:pt idx="1192">
                  <c:v>-17.525092000000001</c:v>
                </c:pt>
                <c:pt idx="1193">
                  <c:v>-17.625920000000001</c:v>
                </c:pt>
                <c:pt idx="1194">
                  <c:v>-17.697053</c:v>
                </c:pt>
                <c:pt idx="1195">
                  <c:v>-17.763635000000001</c:v>
                </c:pt>
                <c:pt idx="1196">
                  <c:v>-17.828451000000001</c:v>
                </c:pt>
                <c:pt idx="1197">
                  <c:v>-17.970074</c:v>
                </c:pt>
                <c:pt idx="1198">
                  <c:v>-18.060570999999999</c:v>
                </c:pt>
                <c:pt idx="1199">
                  <c:v>-18.159708999999999</c:v>
                </c:pt>
                <c:pt idx="1200">
                  <c:v>-18.288945999999999</c:v>
                </c:pt>
                <c:pt idx="1201">
                  <c:v>-18.453578</c:v>
                </c:pt>
                <c:pt idx="1202">
                  <c:v>-18.634992</c:v>
                </c:pt>
                <c:pt idx="1203">
                  <c:v>-18.842040000000001</c:v>
                </c:pt>
                <c:pt idx="1204">
                  <c:v>-19.088737999999999</c:v>
                </c:pt>
                <c:pt idx="1205">
                  <c:v>-19.341939</c:v>
                </c:pt>
                <c:pt idx="1206">
                  <c:v>-19.614229999999999</c:v>
                </c:pt>
                <c:pt idx="1207">
                  <c:v>-19.891356999999999</c:v>
                </c:pt>
                <c:pt idx="1208">
                  <c:v>-20.180012999999999</c:v>
                </c:pt>
                <c:pt idx="1209">
                  <c:v>-20.476046</c:v>
                </c:pt>
                <c:pt idx="1210">
                  <c:v>-20.775490000000001</c:v>
                </c:pt>
                <c:pt idx="1211">
                  <c:v>-21.074984000000001</c:v>
                </c:pt>
                <c:pt idx="1212">
                  <c:v>-21.371646999999999</c:v>
                </c:pt>
                <c:pt idx="1213">
                  <c:v>-21.663177999999998</c:v>
                </c:pt>
                <c:pt idx="1214">
                  <c:v>-21.947686000000001</c:v>
                </c:pt>
                <c:pt idx="1215">
                  <c:v>-22.263030000000001</c:v>
                </c:pt>
                <c:pt idx="1216">
                  <c:v>-22.521643999999998</c:v>
                </c:pt>
                <c:pt idx="1217">
                  <c:v>-22.768408999999998</c:v>
                </c:pt>
                <c:pt idx="1218">
                  <c:v>-23.002324999999999</c:v>
                </c:pt>
                <c:pt idx="1219">
                  <c:v>-23.222534</c:v>
                </c:pt>
                <c:pt idx="1220">
                  <c:v>-23.428256999999999</c:v>
                </c:pt>
                <c:pt idx="1221">
                  <c:v>-23.618614999999998</c:v>
                </c:pt>
                <c:pt idx="1222">
                  <c:v>-23.792252000000001</c:v>
                </c:pt>
                <c:pt idx="1223">
                  <c:v>-23.947396000000001</c:v>
                </c:pt>
                <c:pt idx="1224">
                  <c:v>-24.091849</c:v>
                </c:pt>
                <c:pt idx="1225">
                  <c:v>-24.221102999999999</c:v>
                </c:pt>
                <c:pt idx="1226">
                  <c:v>-24.312664000000002</c:v>
                </c:pt>
                <c:pt idx="1227">
                  <c:v>-24.381419000000001</c:v>
                </c:pt>
                <c:pt idx="1228">
                  <c:v>-24.429570999999999</c:v>
                </c:pt>
                <c:pt idx="1229">
                  <c:v>-24.452271</c:v>
                </c:pt>
                <c:pt idx="1230">
                  <c:v>-24.452318999999999</c:v>
                </c:pt>
                <c:pt idx="1231">
                  <c:v>-24.430154999999999</c:v>
                </c:pt>
                <c:pt idx="1232">
                  <c:v>-24.386448000000001</c:v>
                </c:pt>
                <c:pt idx="1233">
                  <c:v>-24.322127999999999</c:v>
                </c:pt>
                <c:pt idx="1234">
                  <c:v>-24.238091000000001</c:v>
                </c:pt>
                <c:pt idx="1235">
                  <c:v>-24.134709999999998</c:v>
                </c:pt>
                <c:pt idx="1236">
                  <c:v>-24.022365000000001</c:v>
                </c:pt>
                <c:pt idx="1237">
                  <c:v>-23.879639000000001</c:v>
                </c:pt>
                <c:pt idx="1238">
                  <c:v>-23.60772</c:v>
                </c:pt>
                <c:pt idx="1239">
                  <c:v>-23.440073000000002</c:v>
                </c:pt>
                <c:pt idx="1240">
                  <c:v>-23.237292</c:v>
                </c:pt>
                <c:pt idx="1241">
                  <c:v>-23.014258999999999</c:v>
                </c:pt>
                <c:pt idx="1242">
                  <c:v>-22.750116999999999</c:v>
                </c:pt>
                <c:pt idx="1243">
                  <c:v>-22.483051</c:v>
                </c:pt>
                <c:pt idx="1244">
                  <c:v>-22.190729000000001</c:v>
                </c:pt>
                <c:pt idx="1245">
                  <c:v>-21.869871</c:v>
                </c:pt>
                <c:pt idx="1246">
                  <c:v>-21.516252000000001</c:v>
                </c:pt>
                <c:pt idx="1247">
                  <c:v>-21.124383999999999</c:v>
                </c:pt>
                <c:pt idx="1248">
                  <c:v>-20.687652</c:v>
                </c:pt>
                <c:pt idx="1249">
                  <c:v>-20.199127000000001</c:v>
                </c:pt>
                <c:pt idx="1250">
                  <c:v>-19.652303</c:v>
                </c:pt>
                <c:pt idx="1251">
                  <c:v>-19.089607999999998</c:v>
                </c:pt>
                <c:pt idx="1252">
                  <c:v>-18.251104999999999</c:v>
                </c:pt>
                <c:pt idx="1253">
                  <c:v>-17.501567000000001</c:v>
                </c:pt>
                <c:pt idx="1254">
                  <c:v>-16.616913</c:v>
                </c:pt>
                <c:pt idx="1255">
                  <c:v>-15.726927999999999</c:v>
                </c:pt>
                <c:pt idx="1256">
                  <c:v>-14.771246</c:v>
                </c:pt>
                <c:pt idx="1257">
                  <c:v>-13.755266000000001</c:v>
                </c:pt>
                <c:pt idx="1258">
                  <c:v>-12.68573</c:v>
                </c:pt>
                <c:pt idx="1259">
                  <c:v>-11.569955</c:v>
                </c:pt>
                <c:pt idx="1260">
                  <c:v>-10.325301</c:v>
                </c:pt>
                <c:pt idx="1261">
                  <c:v>-9.1370319999999996</c:v>
                </c:pt>
                <c:pt idx="1262">
                  <c:v>-7.9207010000000002</c:v>
                </c:pt>
                <c:pt idx="1263">
                  <c:v>-6.6802910000000004</c:v>
                </c:pt>
                <c:pt idx="1264">
                  <c:v>-5.4199780000000004</c:v>
                </c:pt>
                <c:pt idx="1265">
                  <c:v>-4.1461170000000003</c:v>
                </c:pt>
                <c:pt idx="1266">
                  <c:v>-2.6688900000000002</c:v>
                </c:pt>
                <c:pt idx="1267">
                  <c:v>-1.395535</c:v>
                </c:pt>
                <c:pt idx="1268">
                  <c:v>-0.14166100000000001</c:v>
                </c:pt>
                <c:pt idx="1269">
                  <c:v>1.079971</c:v>
                </c:pt>
                <c:pt idx="1270">
                  <c:v>2.2571590000000001</c:v>
                </c:pt>
                <c:pt idx="1271">
                  <c:v>3.37907</c:v>
                </c:pt>
                <c:pt idx="1272">
                  <c:v>4.437252</c:v>
                </c:pt>
                <c:pt idx="1273">
                  <c:v>5.4259409999999999</c:v>
                </c:pt>
                <c:pt idx="1274">
                  <c:v>6.3420730000000001</c:v>
                </c:pt>
                <c:pt idx="1275">
                  <c:v>7.1848900000000002</c:v>
                </c:pt>
                <c:pt idx="1276">
                  <c:v>7.9552909999999999</c:v>
                </c:pt>
                <c:pt idx="1277">
                  <c:v>8.7107729999999997</c:v>
                </c:pt>
                <c:pt idx="1278">
                  <c:v>9.4478729999999995</c:v>
                </c:pt>
                <c:pt idx="1279">
                  <c:v>9.940849</c:v>
                </c:pt>
                <c:pt idx="1280">
                  <c:v>11.826561999999999</c:v>
                </c:pt>
                <c:pt idx="1281">
                  <c:v>12.324776</c:v>
                </c:pt>
                <c:pt idx="1282">
                  <c:v>12.812325</c:v>
                </c:pt>
                <c:pt idx="1283">
                  <c:v>13.284401000000001</c:v>
                </c:pt>
                <c:pt idx="1284">
                  <c:v>13.671146999999999</c:v>
                </c:pt>
                <c:pt idx="1285">
                  <c:v>13.963797</c:v>
                </c:pt>
                <c:pt idx="1286">
                  <c:v>14.201874999999999</c:v>
                </c:pt>
                <c:pt idx="1287">
                  <c:v>14.379123</c:v>
                </c:pt>
                <c:pt idx="1288">
                  <c:v>14.490595000000001</c:v>
                </c:pt>
                <c:pt idx="1289">
                  <c:v>14.532086</c:v>
                </c:pt>
                <c:pt idx="1290">
                  <c:v>14.499791</c:v>
                </c:pt>
                <c:pt idx="1291">
                  <c:v>14.382504000000001</c:v>
                </c:pt>
                <c:pt idx="1292">
                  <c:v>14.203976000000001</c:v>
                </c:pt>
                <c:pt idx="1293">
                  <c:v>13.947713</c:v>
                </c:pt>
                <c:pt idx="1294">
                  <c:v>13.614501000000001</c:v>
                </c:pt>
                <c:pt idx="1295">
                  <c:v>13.20688</c:v>
                </c:pt>
                <c:pt idx="1296">
                  <c:v>12.729946999999999</c:v>
                </c:pt>
                <c:pt idx="1297">
                  <c:v>12.192441000000001</c:v>
                </c:pt>
                <c:pt idx="1298">
                  <c:v>11.58939</c:v>
                </c:pt>
                <c:pt idx="1299">
                  <c:v>10.954126</c:v>
                </c:pt>
                <c:pt idx="1300">
                  <c:v>10.362368</c:v>
                </c:pt>
                <c:pt idx="1301">
                  <c:v>9.7264490000000006</c:v>
                </c:pt>
                <c:pt idx="1302">
                  <c:v>9.0556719999999995</c:v>
                </c:pt>
                <c:pt idx="1303">
                  <c:v>8.3912750000000003</c:v>
                </c:pt>
                <c:pt idx="1304">
                  <c:v>7.8806849999999997</c:v>
                </c:pt>
                <c:pt idx="1305">
                  <c:v>7.4405570000000001</c:v>
                </c:pt>
                <c:pt idx="1306">
                  <c:v>7.0953689999999998</c:v>
                </c:pt>
                <c:pt idx="1307">
                  <c:v>6.8421000000000003</c:v>
                </c:pt>
                <c:pt idx="1308">
                  <c:v>6.6850719999999999</c:v>
                </c:pt>
                <c:pt idx="1309">
                  <c:v>6.6356390000000003</c:v>
                </c:pt>
                <c:pt idx="1310">
                  <c:v>6.6882029999999997</c:v>
                </c:pt>
                <c:pt idx="1311">
                  <c:v>6.839842</c:v>
                </c:pt>
                <c:pt idx="1312">
                  <c:v>7.0861780000000003</c:v>
                </c:pt>
                <c:pt idx="1313">
                  <c:v>7.4499940000000002</c:v>
                </c:pt>
                <c:pt idx="1314">
                  <c:v>7.8671199999999999</c:v>
                </c:pt>
                <c:pt idx="1315">
                  <c:v>8.3567999999999998</c:v>
                </c:pt>
                <c:pt idx="1316">
                  <c:v>8.9968669999999999</c:v>
                </c:pt>
                <c:pt idx="1317">
                  <c:v>9.594436</c:v>
                </c:pt>
                <c:pt idx="1318">
                  <c:v>10.226438999999999</c:v>
                </c:pt>
                <c:pt idx="1319">
                  <c:v>10.829630999999999</c:v>
                </c:pt>
                <c:pt idx="1320">
                  <c:v>11.496224</c:v>
                </c:pt>
                <c:pt idx="1321">
                  <c:v>12.377394000000001</c:v>
                </c:pt>
                <c:pt idx="1322">
                  <c:v>12.931407999999999</c:v>
                </c:pt>
                <c:pt idx="1323">
                  <c:v>13.577021999999999</c:v>
                </c:pt>
                <c:pt idx="1324">
                  <c:v>14.203904</c:v>
                </c:pt>
                <c:pt idx="1325">
                  <c:v>14.820854000000001</c:v>
                </c:pt>
                <c:pt idx="1326">
                  <c:v>15.41333</c:v>
                </c:pt>
                <c:pt idx="1327">
                  <c:v>15.980135000000001</c:v>
                </c:pt>
                <c:pt idx="1328">
                  <c:v>16.478480999999999</c:v>
                </c:pt>
                <c:pt idx="1329">
                  <c:v>17.033819999999999</c:v>
                </c:pt>
                <c:pt idx="1330">
                  <c:v>17.601202000000001</c:v>
                </c:pt>
                <c:pt idx="1331">
                  <c:v>18.068919999999999</c:v>
                </c:pt>
                <c:pt idx="1332">
                  <c:v>18.515552</c:v>
                </c:pt>
                <c:pt idx="1333">
                  <c:v>18.943180000000002</c:v>
                </c:pt>
                <c:pt idx="1334">
                  <c:v>19.353936999999998</c:v>
                </c:pt>
                <c:pt idx="1335">
                  <c:v>19.749939000000001</c:v>
                </c:pt>
                <c:pt idx="1336">
                  <c:v>20.133226000000001</c:v>
                </c:pt>
                <c:pt idx="1337">
                  <c:v>20.505731000000001</c:v>
                </c:pt>
                <c:pt idx="1338">
                  <c:v>20.869251999999999</c:v>
                </c:pt>
                <c:pt idx="1339">
                  <c:v>21.225432999999999</c:v>
                </c:pt>
                <c:pt idx="1340">
                  <c:v>21.575761</c:v>
                </c:pt>
                <c:pt idx="1341">
                  <c:v>21.921531999999999</c:v>
                </c:pt>
                <c:pt idx="1342">
                  <c:v>22.317104</c:v>
                </c:pt>
                <c:pt idx="1343">
                  <c:v>22.657204</c:v>
                </c:pt>
                <c:pt idx="1344">
                  <c:v>22.995550999999999</c:v>
                </c:pt>
                <c:pt idx="1345">
                  <c:v>23.332858999999999</c:v>
                </c:pt>
                <c:pt idx="1346">
                  <c:v>23.669740000000001</c:v>
                </c:pt>
                <c:pt idx="1347">
                  <c:v>24.006758000000001</c:v>
                </c:pt>
                <c:pt idx="1348">
                  <c:v>24.344483</c:v>
                </c:pt>
                <c:pt idx="1349">
                  <c:v>24.683776999999999</c:v>
                </c:pt>
                <c:pt idx="1350">
                  <c:v>25.000029999999999</c:v>
                </c:pt>
                <c:pt idx="1351">
                  <c:v>25.348842000000001</c:v>
                </c:pt>
                <c:pt idx="1352">
                  <c:v>25.707637999999999</c:v>
                </c:pt>
                <c:pt idx="1353">
                  <c:v>26.080148999999999</c:v>
                </c:pt>
                <c:pt idx="1354">
                  <c:v>26.470212</c:v>
                </c:pt>
                <c:pt idx="1355">
                  <c:v>26.913633000000001</c:v>
                </c:pt>
                <c:pt idx="1356">
                  <c:v>27.352046999999999</c:v>
                </c:pt>
                <c:pt idx="1357">
                  <c:v>27.893363000000001</c:v>
                </c:pt>
                <c:pt idx="1358">
                  <c:v>28.398935000000002</c:v>
                </c:pt>
                <c:pt idx="1359">
                  <c:v>28.903095</c:v>
                </c:pt>
                <c:pt idx="1360">
                  <c:v>29.493490000000001</c:v>
                </c:pt>
                <c:pt idx="1361">
                  <c:v>30.132832000000001</c:v>
                </c:pt>
                <c:pt idx="1362">
                  <c:v>30.823983999999999</c:v>
                </c:pt>
                <c:pt idx="1363">
                  <c:v>32.023082000000002</c:v>
                </c:pt>
                <c:pt idx="1364">
                  <c:v>32.762939000000003</c:v>
                </c:pt>
                <c:pt idx="1365">
                  <c:v>33.680129999999998</c:v>
                </c:pt>
                <c:pt idx="1366">
                  <c:v>34.583067999999997</c:v>
                </c:pt>
                <c:pt idx="1367">
                  <c:v>35.533650999999999</c:v>
                </c:pt>
                <c:pt idx="1368">
                  <c:v>36.680095000000001</c:v>
                </c:pt>
                <c:pt idx="1369">
                  <c:v>37.717970000000001</c:v>
                </c:pt>
                <c:pt idx="1370">
                  <c:v>38.794075999999997</c:v>
                </c:pt>
                <c:pt idx="1371">
                  <c:v>39.904853000000003</c:v>
                </c:pt>
                <c:pt idx="1372">
                  <c:v>40.959355000000002</c:v>
                </c:pt>
                <c:pt idx="1373">
                  <c:v>42.120984999999997</c:v>
                </c:pt>
                <c:pt idx="1374">
                  <c:v>43.289527999999997</c:v>
                </c:pt>
                <c:pt idx="1375">
                  <c:v>44.445765999999999</c:v>
                </c:pt>
                <c:pt idx="1376">
                  <c:v>45.567208000000001</c:v>
                </c:pt>
                <c:pt idx="1377">
                  <c:v>46.630316999999998</c:v>
                </c:pt>
                <c:pt idx="1378">
                  <c:v>47.593179999999997</c:v>
                </c:pt>
                <c:pt idx="1379">
                  <c:v>48.455933999999999</c:v>
                </c:pt>
                <c:pt idx="1380">
                  <c:v>49.199496000000003</c:v>
                </c:pt>
                <c:pt idx="1381">
                  <c:v>49.852719999999998</c:v>
                </c:pt>
                <c:pt idx="1382">
                  <c:v>50.343775000000001</c:v>
                </c:pt>
                <c:pt idx="1383">
                  <c:v>50.647781999999999</c:v>
                </c:pt>
                <c:pt idx="1384">
                  <c:v>50.7759</c:v>
                </c:pt>
                <c:pt idx="1385">
                  <c:v>50.729866999999999</c:v>
                </c:pt>
                <c:pt idx="1386">
                  <c:v>50.508718999999999</c:v>
                </c:pt>
                <c:pt idx="1387">
                  <c:v>50.114232999999999</c:v>
                </c:pt>
                <c:pt idx="1388">
                  <c:v>49.550704000000003</c:v>
                </c:pt>
                <c:pt idx="1389">
                  <c:v>48.825158999999999</c:v>
                </c:pt>
                <c:pt idx="1390">
                  <c:v>48.015824000000002</c:v>
                </c:pt>
                <c:pt idx="1391">
                  <c:v>46.997121999999997</c:v>
                </c:pt>
                <c:pt idx="1392">
                  <c:v>45.850957000000001</c:v>
                </c:pt>
                <c:pt idx="1393">
                  <c:v>44.493901000000001</c:v>
                </c:pt>
                <c:pt idx="1394">
                  <c:v>42.611933000000001</c:v>
                </c:pt>
                <c:pt idx="1395">
                  <c:v>41.152585000000002</c:v>
                </c:pt>
                <c:pt idx="1396">
                  <c:v>39.740639999999999</c:v>
                </c:pt>
                <c:pt idx="1397">
                  <c:v>38.154727000000001</c:v>
                </c:pt>
                <c:pt idx="1398">
                  <c:v>36.525058999999999</c:v>
                </c:pt>
                <c:pt idx="1399">
                  <c:v>34.865732999999999</c:v>
                </c:pt>
                <c:pt idx="1400">
                  <c:v>33.192352999999997</c:v>
                </c:pt>
                <c:pt idx="1401">
                  <c:v>31.521035000000001</c:v>
                </c:pt>
                <c:pt idx="1402">
                  <c:v>29.867768999999999</c:v>
                </c:pt>
                <c:pt idx="1403">
                  <c:v>28.247900999999999</c:v>
                </c:pt>
                <c:pt idx="1404">
                  <c:v>26.794754999999999</c:v>
                </c:pt>
                <c:pt idx="1405">
                  <c:v>22.478749000000001</c:v>
                </c:pt>
                <c:pt idx="1406">
                  <c:v>21.084963999999999</c:v>
                </c:pt>
                <c:pt idx="1407">
                  <c:v>19.777626999999999</c:v>
                </c:pt>
                <c:pt idx="1408">
                  <c:v>18.385266999999999</c:v>
                </c:pt>
                <c:pt idx="1409">
                  <c:v>17.280356999999999</c:v>
                </c:pt>
                <c:pt idx="1410">
                  <c:v>16.284095000000001</c:v>
                </c:pt>
                <c:pt idx="1411">
                  <c:v>15.399924</c:v>
                </c:pt>
                <c:pt idx="1412">
                  <c:v>14.682982000000001</c:v>
                </c:pt>
                <c:pt idx="1413">
                  <c:v>14.021656999999999</c:v>
                </c:pt>
                <c:pt idx="1414">
                  <c:v>13.474029</c:v>
                </c:pt>
                <c:pt idx="1415">
                  <c:v>13.043581</c:v>
                </c:pt>
                <c:pt idx="1416">
                  <c:v>12.723254000000001</c:v>
                </c:pt>
                <c:pt idx="1417">
                  <c:v>12.516304999999999</c:v>
                </c:pt>
                <c:pt idx="1418">
                  <c:v>12.409449</c:v>
                </c:pt>
                <c:pt idx="1419">
                  <c:v>12.401534</c:v>
                </c:pt>
                <c:pt idx="1420">
                  <c:v>12.485366000000001</c:v>
                </c:pt>
                <c:pt idx="1421">
                  <c:v>12.650055999999999</c:v>
                </c:pt>
                <c:pt idx="1422">
                  <c:v>12.885551</c:v>
                </c:pt>
                <c:pt idx="1423">
                  <c:v>13.231044000000001</c:v>
                </c:pt>
                <c:pt idx="1424">
                  <c:v>13.575768999999999</c:v>
                </c:pt>
                <c:pt idx="1425">
                  <c:v>13.959904999999999</c:v>
                </c:pt>
                <c:pt idx="1426">
                  <c:v>14.378619</c:v>
                </c:pt>
                <c:pt idx="1427">
                  <c:v>14.777727000000001</c:v>
                </c:pt>
                <c:pt idx="1428">
                  <c:v>15.221935999999999</c:v>
                </c:pt>
                <c:pt idx="1429">
                  <c:v>15.667070000000001</c:v>
                </c:pt>
                <c:pt idx="1430">
                  <c:v>16.105969000000002</c:v>
                </c:pt>
                <c:pt idx="1431">
                  <c:v>16.543341000000002</c:v>
                </c:pt>
                <c:pt idx="1432">
                  <c:v>16.99588</c:v>
                </c:pt>
                <c:pt idx="1433">
                  <c:v>17.392014</c:v>
                </c:pt>
                <c:pt idx="1434">
                  <c:v>17.760515999999999</c:v>
                </c:pt>
                <c:pt idx="1435">
                  <c:v>18.151622</c:v>
                </c:pt>
                <c:pt idx="1436">
                  <c:v>18.458400999999999</c:v>
                </c:pt>
                <c:pt idx="1437">
                  <c:v>18.710141</c:v>
                </c:pt>
                <c:pt idx="1438">
                  <c:v>18.950151000000002</c:v>
                </c:pt>
                <c:pt idx="1439">
                  <c:v>19.157744000000001</c:v>
                </c:pt>
                <c:pt idx="1440">
                  <c:v>19.334356</c:v>
                </c:pt>
                <c:pt idx="1441">
                  <c:v>19.490563000000002</c:v>
                </c:pt>
                <c:pt idx="1442">
                  <c:v>19.619668999999998</c:v>
                </c:pt>
                <c:pt idx="1443">
                  <c:v>19.710955999999999</c:v>
                </c:pt>
                <c:pt idx="1444">
                  <c:v>19.787776999999998</c:v>
                </c:pt>
                <c:pt idx="1445">
                  <c:v>19.852278999999999</c:v>
                </c:pt>
                <c:pt idx="1446">
                  <c:v>19.932932000000001</c:v>
                </c:pt>
                <c:pt idx="1447">
                  <c:v>19.958646999999999</c:v>
                </c:pt>
                <c:pt idx="1448">
                  <c:v>19.975511999999998</c:v>
                </c:pt>
                <c:pt idx="1449">
                  <c:v>19.989329000000001</c:v>
                </c:pt>
                <c:pt idx="1450">
                  <c:v>19.995436999999999</c:v>
                </c:pt>
                <c:pt idx="1451">
                  <c:v>19.994593999999999</c:v>
                </c:pt>
                <c:pt idx="1452">
                  <c:v>19.990779</c:v>
                </c:pt>
                <c:pt idx="1453">
                  <c:v>19.984477999999999</c:v>
                </c:pt>
                <c:pt idx="1454">
                  <c:v>19.977208999999998</c:v>
                </c:pt>
                <c:pt idx="1455">
                  <c:v>19.970269999999999</c:v>
                </c:pt>
                <c:pt idx="1456">
                  <c:v>19.965776999999999</c:v>
                </c:pt>
                <c:pt idx="1457">
                  <c:v>19.96264</c:v>
                </c:pt>
                <c:pt idx="1458">
                  <c:v>19.962716</c:v>
                </c:pt>
                <c:pt idx="1459">
                  <c:v>19.966352000000001</c:v>
                </c:pt>
                <c:pt idx="1460">
                  <c:v>19.974629</c:v>
                </c:pt>
                <c:pt idx="1461">
                  <c:v>19.987597000000001</c:v>
                </c:pt>
                <c:pt idx="1462">
                  <c:v>20.006350999999999</c:v>
                </c:pt>
                <c:pt idx="1463">
                  <c:v>20.025632999999999</c:v>
                </c:pt>
                <c:pt idx="1464">
                  <c:v>20.050305999999999</c:v>
                </c:pt>
                <c:pt idx="1465">
                  <c:v>20.080437</c:v>
                </c:pt>
                <c:pt idx="1466">
                  <c:v>20.116083</c:v>
                </c:pt>
                <c:pt idx="1467">
                  <c:v>20.154508</c:v>
                </c:pt>
                <c:pt idx="1468">
                  <c:v>20.201491000000001</c:v>
                </c:pt>
                <c:pt idx="1469">
                  <c:v>20.254206</c:v>
                </c:pt>
                <c:pt idx="1470">
                  <c:v>20.312591999999999</c:v>
                </c:pt>
                <c:pt idx="1471">
                  <c:v>20.376512000000002</c:v>
                </c:pt>
                <c:pt idx="1472">
                  <c:v>20.440842</c:v>
                </c:pt>
                <c:pt idx="1473">
                  <c:v>20.520555999999999</c:v>
                </c:pt>
                <c:pt idx="1474">
                  <c:v>20.599715</c:v>
                </c:pt>
                <c:pt idx="1475">
                  <c:v>20.683342</c:v>
                </c:pt>
                <c:pt idx="1476">
                  <c:v>20.771087999999999</c:v>
                </c:pt>
                <c:pt idx="1477">
                  <c:v>20.862583999999998</c:v>
                </c:pt>
                <c:pt idx="1478">
                  <c:v>20.957426000000002</c:v>
                </c:pt>
                <c:pt idx="1479">
                  <c:v>21.055168999999999</c:v>
                </c:pt>
                <c:pt idx="1480">
                  <c:v>21.169827000000002</c:v>
                </c:pt>
                <c:pt idx="1481">
                  <c:v>21.268863</c:v>
                </c:pt>
                <c:pt idx="1482">
                  <c:v>21.361388999999999</c:v>
                </c:pt>
                <c:pt idx="1483">
                  <c:v>21.461373999999999</c:v>
                </c:pt>
                <c:pt idx="1484">
                  <c:v>21.560490999999999</c:v>
                </c:pt>
                <c:pt idx="1485">
                  <c:v>21.657988</c:v>
                </c:pt>
                <c:pt idx="1486">
                  <c:v>21.760200999999999</c:v>
                </c:pt>
                <c:pt idx="1487">
                  <c:v>21.845572000000001</c:v>
                </c:pt>
                <c:pt idx="1488">
                  <c:v>21.986462</c:v>
                </c:pt>
                <c:pt idx="1489">
                  <c:v>22.064906000000001</c:v>
                </c:pt>
                <c:pt idx="1490">
                  <c:v>22.144625999999999</c:v>
                </c:pt>
                <c:pt idx="1491">
                  <c:v>22.217722999999999</c:v>
                </c:pt>
                <c:pt idx="1492">
                  <c:v>22.282886000000001</c:v>
                </c:pt>
                <c:pt idx="1493">
                  <c:v>22.334461999999998</c:v>
                </c:pt>
                <c:pt idx="1494">
                  <c:v>22.379531</c:v>
                </c:pt>
                <c:pt idx="1495">
                  <c:v>22.413454000000002</c:v>
                </c:pt>
                <c:pt idx="1496">
                  <c:v>22.435828999999998</c:v>
                </c:pt>
                <c:pt idx="1497">
                  <c:v>22.446556000000001</c:v>
                </c:pt>
                <c:pt idx="1498">
                  <c:v>22.445822</c:v>
                </c:pt>
                <c:pt idx="1499">
                  <c:v>22.434058</c:v>
                </c:pt>
                <c:pt idx="1500">
                  <c:v>22.407927000000001</c:v>
                </c:pt>
                <c:pt idx="1501">
                  <c:v>22.376010000000001</c:v>
                </c:pt>
                <c:pt idx="1502">
                  <c:v>22.335198999999999</c:v>
                </c:pt>
                <c:pt idx="1503">
                  <c:v>22.290357</c:v>
                </c:pt>
                <c:pt idx="1504">
                  <c:v>22.234373999999999</c:v>
                </c:pt>
                <c:pt idx="1505">
                  <c:v>22.162075000000002</c:v>
                </c:pt>
                <c:pt idx="1506">
                  <c:v>22.094386</c:v>
                </c:pt>
                <c:pt idx="1507">
                  <c:v>22.022186999999999</c:v>
                </c:pt>
                <c:pt idx="1508">
                  <c:v>21.940318000000001</c:v>
                </c:pt>
                <c:pt idx="1509">
                  <c:v>21.867946</c:v>
                </c:pt>
                <c:pt idx="1510">
                  <c:v>21.787519</c:v>
                </c:pt>
                <c:pt idx="1511">
                  <c:v>21.706291</c:v>
                </c:pt>
                <c:pt idx="1512">
                  <c:v>21.626493</c:v>
                </c:pt>
                <c:pt idx="1513">
                  <c:v>21.548231000000001</c:v>
                </c:pt>
                <c:pt idx="1514">
                  <c:v>21.460564000000002</c:v>
                </c:pt>
                <c:pt idx="1515">
                  <c:v>21.383075000000002</c:v>
                </c:pt>
                <c:pt idx="1516">
                  <c:v>21.316351999999998</c:v>
                </c:pt>
                <c:pt idx="1517">
                  <c:v>21.255633</c:v>
                </c:pt>
                <c:pt idx="1518">
                  <c:v>21.205908999999998</c:v>
                </c:pt>
                <c:pt idx="1519">
                  <c:v>21.158933000000001</c:v>
                </c:pt>
                <c:pt idx="1520">
                  <c:v>21.12107</c:v>
                </c:pt>
                <c:pt idx="1521">
                  <c:v>21.090741999999999</c:v>
                </c:pt>
                <c:pt idx="1522">
                  <c:v>21.067912</c:v>
                </c:pt>
                <c:pt idx="1523">
                  <c:v>21.052479000000002</c:v>
                </c:pt>
                <c:pt idx="1524">
                  <c:v>21.044359</c:v>
                </c:pt>
                <c:pt idx="1525">
                  <c:v>21.043434999999999</c:v>
                </c:pt>
                <c:pt idx="1526">
                  <c:v>21.049482000000001</c:v>
                </c:pt>
                <c:pt idx="1527">
                  <c:v>21.062196</c:v>
                </c:pt>
                <c:pt idx="1528">
                  <c:v>21.082383</c:v>
                </c:pt>
                <c:pt idx="1529">
                  <c:v>21.106076999999999</c:v>
                </c:pt>
                <c:pt idx="1530">
                  <c:v>21.187283000000001</c:v>
                </c:pt>
                <c:pt idx="1531">
                  <c:v>21.222152000000001</c:v>
                </c:pt>
                <c:pt idx="1532">
                  <c:v>21.260484000000002</c:v>
                </c:pt>
                <c:pt idx="1533">
                  <c:v>21.298593</c:v>
                </c:pt>
                <c:pt idx="1534">
                  <c:v>21.341348</c:v>
                </c:pt>
                <c:pt idx="1535">
                  <c:v>21.385249999999999</c:v>
                </c:pt>
                <c:pt idx="1536">
                  <c:v>21.429303999999998</c:v>
                </c:pt>
                <c:pt idx="1537">
                  <c:v>21.473436</c:v>
                </c:pt>
                <c:pt idx="1538">
                  <c:v>21.517251999999999</c:v>
                </c:pt>
                <c:pt idx="1539">
                  <c:v>21.560421000000002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388-4E00-8E65-AE5F6A5BAC34}"/>
            </c:ext>
          </c:extLst>
        </c:ser>
        <c:ser>
          <c:idx val="2"/>
          <c:order val="2"/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val>
            <c:numRef>
              <c:f>'Right Euler Test PC'!$R$1:$R$1540</c:f>
              <c:numCache>
                <c:formatCode>General</c:formatCode>
                <c:ptCount val="1540"/>
                <c:pt idx="0">
                  <c:v>-0.26782400000000001</c:v>
                </c:pt>
                <c:pt idx="1">
                  <c:v>-0.26732600000000001</c:v>
                </c:pt>
                <c:pt idx="2">
                  <c:v>-0.266679</c:v>
                </c:pt>
                <c:pt idx="3">
                  <c:v>-0.26622499999999999</c:v>
                </c:pt>
                <c:pt idx="4">
                  <c:v>-0.26571800000000001</c:v>
                </c:pt>
                <c:pt idx="5">
                  <c:v>-0.26530999999999999</c:v>
                </c:pt>
                <c:pt idx="6">
                  <c:v>-0.26492500000000002</c:v>
                </c:pt>
                <c:pt idx="7">
                  <c:v>-0.26456600000000002</c:v>
                </c:pt>
                <c:pt idx="8">
                  <c:v>-0.26423400000000002</c:v>
                </c:pt>
                <c:pt idx="9">
                  <c:v>-0.26393</c:v>
                </c:pt>
                <c:pt idx="10">
                  <c:v>-0.26365300000000003</c:v>
                </c:pt>
                <c:pt idx="11">
                  <c:v>-0.26340400000000003</c:v>
                </c:pt>
                <c:pt idx="12">
                  <c:v>-0.263181</c:v>
                </c:pt>
                <c:pt idx="13">
                  <c:v>-0.26294899999999999</c:v>
                </c:pt>
                <c:pt idx="14">
                  <c:v>-0.262743</c:v>
                </c:pt>
                <c:pt idx="15">
                  <c:v>-0.26259100000000002</c:v>
                </c:pt>
                <c:pt idx="16">
                  <c:v>-0.26246199999999997</c:v>
                </c:pt>
                <c:pt idx="17">
                  <c:v>-0.26234200000000002</c:v>
                </c:pt>
                <c:pt idx="18">
                  <c:v>-0.26224399999999998</c:v>
                </c:pt>
                <c:pt idx="19">
                  <c:v>-0.26221100000000003</c:v>
                </c:pt>
                <c:pt idx="20">
                  <c:v>-0.26222800000000002</c:v>
                </c:pt>
                <c:pt idx="21">
                  <c:v>-0.26230700000000001</c:v>
                </c:pt>
                <c:pt idx="22">
                  <c:v>-0.26248899999999997</c:v>
                </c:pt>
                <c:pt idx="23">
                  <c:v>-0.26273600000000003</c:v>
                </c:pt>
                <c:pt idx="24">
                  <c:v>-0.26308700000000002</c:v>
                </c:pt>
                <c:pt idx="25">
                  <c:v>-0.26355400000000001</c:v>
                </c:pt>
                <c:pt idx="26">
                  <c:v>-0.26414599999999999</c:v>
                </c:pt>
                <c:pt idx="27">
                  <c:v>-0.265129</c:v>
                </c:pt>
                <c:pt idx="28">
                  <c:v>-0.265988</c:v>
                </c:pt>
                <c:pt idx="29">
                  <c:v>-0.27336500000000002</c:v>
                </c:pt>
                <c:pt idx="30">
                  <c:v>-0.27414100000000002</c:v>
                </c:pt>
                <c:pt idx="31">
                  <c:v>-0.27540799999999999</c:v>
                </c:pt>
                <c:pt idx="32">
                  <c:v>-0.27757100000000001</c:v>
                </c:pt>
                <c:pt idx="33">
                  <c:v>-0.279084</c:v>
                </c:pt>
                <c:pt idx="34">
                  <c:v>-0.28069100000000002</c:v>
                </c:pt>
                <c:pt idx="35">
                  <c:v>-0.28236499999999998</c:v>
                </c:pt>
                <c:pt idx="36">
                  <c:v>-0.28437800000000002</c:v>
                </c:pt>
                <c:pt idx="37">
                  <c:v>-0.28612300000000002</c:v>
                </c:pt>
                <c:pt idx="38">
                  <c:v>-0.287879</c:v>
                </c:pt>
                <c:pt idx="39">
                  <c:v>-0.289636</c:v>
                </c:pt>
                <c:pt idx="40">
                  <c:v>-0.29138799999999998</c:v>
                </c:pt>
                <c:pt idx="41">
                  <c:v>-0.29342600000000002</c:v>
                </c:pt>
                <c:pt idx="42">
                  <c:v>-0.29544999999999999</c:v>
                </c:pt>
                <c:pt idx="43">
                  <c:v>-1.064872</c:v>
                </c:pt>
                <c:pt idx="44">
                  <c:v>-1.06572</c:v>
                </c:pt>
                <c:pt idx="45">
                  <c:v>-1.067167</c:v>
                </c:pt>
                <c:pt idx="46">
                  <c:v>-1.067987</c:v>
                </c:pt>
                <c:pt idx="47">
                  <c:v>-1.068765</c:v>
                </c:pt>
                <c:pt idx="48">
                  <c:v>-1.0692820000000001</c:v>
                </c:pt>
                <c:pt idx="49">
                  <c:v>-1.0691660000000001</c:v>
                </c:pt>
                <c:pt idx="50">
                  <c:v>-1.069666</c:v>
                </c:pt>
                <c:pt idx="51">
                  <c:v>-1.07012</c:v>
                </c:pt>
                <c:pt idx="52">
                  <c:v>-1.0705720000000001</c:v>
                </c:pt>
                <c:pt idx="53">
                  <c:v>-1.491946</c:v>
                </c:pt>
                <c:pt idx="54">
                  <c:v>-1.4921070000000001</c:v>
                </c:pt>
                <c:pt idx="55">
                  <c:v>-1.4921869999999999</c:v>
                </c:pt>
                <c:pt idx="56">
                  <c:v>-1.4922299999999999</c:v>
                </c:pt>
                <c:pt idx="57">
                  <c:v>-1.4922869999999999</c:v>
                </c:pt>
                <c:pt idx="58">
                  <c:v>-1.492345</c:v>
                </c:pt>
                <c:pt idx="59">
                  <c:v>-1.4924120000000001</c:v>
                </c:pt>
                <c:pt idx="60">
                  <c:v>-1.8066530000000001</c:v>
                </c:pt>
                <c:pt idx="61">
                  <c:v>-1.8066660000000001</c:v>
                </c:pt>
                <c:pt idx="62">
                  <c:v>-1.806675</c:v>
                </c:pt>
                <c:pt idx="63">
                  <c:v>-1.8066850000000001</c:v>
                </c:pt>
                <c:pt idx="64">
                  <c:v>-1.806705</c:v>
                </c:pt>
                <c:pt idx="65">
                  <c:v>-1.806716</c:v>
                </c:pt>
                <c:pt idx="66">
                  <c:v>-1.8067279999999999</c:v>
                </c:pt>
                <c:pt idx="67">
                  <c:v>-1.8067409999999999</c:v>
                </c:pt>
                <c:pt idx="68">
                  <c:v>-1.806756</c:v>
                </c:pt>
                <c:pt idx="69">
                  <c:v>-1.8067709999999999</c:v>
                </c:pt>
                <c:pt idx="70">
                  <c:v>-1.806786</c:v>
                </c:pt>
                <c:pt idx="71">
                  <c:v>-1.8068249999999999</c:v>
                </c:pt>
                <c:pt idx="72">
                  <c:v>-1.806843</c:v>
                </c:pt>
                <c:pt idx="73">
                  <c:v>-1.806856</c:v>
                </c:pt>
                <c:pt idx="74">
                  <c:v>-1.806867</c:v>
                </c:pt>
                <c:pt idx="75">
                  <c:v>-1.806875</c:v>
                </c:pt>
                <c:pt idx="76">
                  <c:v>-1.8068789999999999</c:v>
                </c:pt>
                <c:pt idx="77">
                  <c:v>-1.8068789999999999</c:v>
                </c:pt>
                <c:pt idx="78">
                  <c:v>-1.806873</c:v>
                </c:pt>
                <c:pt idx="79">
                  <c:v>-1.806862</c:v>
                </c:pt>
                <c:pt idx="80">
                  <c:v>-1.8773919999999999</c:v>
                </c:pt>
                <c:pt idx="81">
                  <c:v>-1.8773519999999999</c:v>
                </c:pt>
                <c:pt idx="82">
                  <c:v>-1.8773420000000001</c:v>
                </c:pt>
                <c:pt idx="83">
                  <c:v>-1.877364</c:v>
                </c:pt>
                <c:pt idx="84">
                  <c:v>-1.8774120000000001</c:v>
                </c:pt>
                <c:pt idx="85">
                  <c:v>-1.8774789999999999</c:v>
                </c:pt>
                <c:pt idx="86">
                  <c:v>-1.877564</c:v>
                </c:pt>
                <c:pt idx="87">
                  <c:v>-1.877643</c:v>
                </c:pt>
                <c:pt idx="88">
                  <c:v>-1.877699</c:v>
                </c:pt>
                <c:pt idx="89">
                  <c:v>-1.8777360000000001</c:v>
                </c:pt>
                <c:pt idx="90">
                  <c:v>-1.8777509999999999</c:v>
                </c:pt>
                <c:pt idx="91">
                  <c:v>-1.877737</c:v>
                </c:pt>
                <c:pt idx="92">
                  <c:v>-1.877683</c:v>
                </c:pt>
                <c:pt idx="93">
                  <c:v>-1.8775660000000001</c:v>
                </c:pt>
                <c:pt idx="94">
                  <c:v>-1.8773029999999999</c:v>
                </c:pt>
                <c:pt idx="95">
                  <c:v>-1.876951</c:v>
                </c:pt>
                <c:pt idx="96">
                  <c:v>-1.8764160000000001</c:v>
                </c:pt>
                <c:pt idx="97">
                  <c:v>-1.8750899999999999</c:v>
                </c:pt>
                <c:pt idx="98">
                  <c:v>-1.8740790000000001</c:v>
                </c:pt>
                <c:pt idx="99">
                  <c:v>-1.4826699999999999</c:v>
                </c:pt>
                <c:pt idx="100">
                  <c:v>-1.12202</c:v>
                </c:pt>
                <c:pt idx="101">
                  <c:v>-0.72721800000000003</c:v>
                </c:pt>
                <c:pt idx="102">
                  <c:v>-0.36484299999999997</c:v>
                </c:pt>
                <c:pt idx="103">
                  <c:v>-2.454E-3</c:v>
                </c:pt>
                <c:pt idx="104">
                  <c:v>0.39247100000000001</c:v>
                </c:pt>
                <c:pt idx="105">
                  <c:v>0.75325200000000003</c:v>
                </c:pt>
                <c:pt idx="106">
                  <c:v>1.112355</c:v>
                </c:pt>
                <c:pt idx="107">
                  <c:v>1.5015019999999999</c:v>
                </c:pt>
                <c:pt idx="108">
                  <c:v>1.8542050000000001</c:v>
                </c:pt>
                <c:pt idx="109">
                  <c:v>2.2015060000000002</c:v>
                </c:pt>
                <c:pt idx="110">
                  <c:v>2.5732949999999999</c:v>
                </c:pt>
                <c:pt idx="111">
                  <c:v>2.9055970000000002</c:v>
                </c:pt>
                <c:pt idx="112">
                  <c:v>3.228542</c:v>
                </c:pt>
                <c:pt idx="113">
                  <c:v>3.8600469999999998</c:v>
                </c:pt>
                <c:pt idx="114">
                  <c:v>4.1347060000000004</c:v>
                </c:pt>
                <c:pt idx="115">
                  <c:v>4.4257179999999998</c:v>
                </c:pt>
                <c:pt idx="116">
                  <c:v>4.7050090000000004</c:v>
                </c:pt>
                <c:pt idx="117">
                  <c:v>4.9978939999999996</c:v>
                </c:pt>
                <c:pt idx="118">
                  <c:v>5.2550730000000003</c:v>
                </c:pt>
                <c:pt idx="119">
                  <c:v>5.5020639999999998</c:v>
                </c:pt>
                <c:pt idx="120">
                  <c:v>5.7396229999999999</c:v>
                </c:pt>
                <c:pt idx="121">
                  <c:v>5.9685779999999999</c:v>
                </c:pt>
                <c:pt idx="122">
                  <c:v>6.2107270000000003</c:v>
                </c:pt>
                <c:pt idx="123">
                  <c:v>6.4253039999999997</c:v>
                </c:pt>
                <c:pt idx="124">
                  <c:v>6.6334059999999999</c:v>
                </c:pt>
                <c:pt idx="125">
                  <c:v>6.8381040000000004</c:v>
                </c:pt>
                <c:pt idx="126">
                  <c:v>7.035094</c:v>
                </c:pt>
                <c:pt idx="127">
                  <c:v>7.2934010000000002</c:v>
                </c:pt>
                <c:pt idx="128">
                  <c:v>7.4699590000000002</c:v>
                </c:pt>
                <c:pt idx="129">
                  <c:v>7.6310289999999998</c:v>
                </c:pt>
                <c:pt idx="130">
                  <c:v>7.7864089999999999</c:v>
                </c:pt>
                <c:pt idx="131">
                  <c:v>7.9178750000000004</c:v>
                </c:pt>
                <c:pt idx="132">
                  <c:v>8.0139829999999996</c:v>
                </c:pt>
                <c:pt idx="133">
                  <c:v>8.0851009999999999</c:v>
                </c:pt>
                <c:pt idx="134">
                  <c:v>8.1358409999999992</c:v>
                </c:pt>
                <c:pt idx="135">
                  <c:v>8.1571219999999993</c:v>
                </c:pt>
                <c:pt idx="136">
                  <c:v>8.1544740000000004</c:v>
                </c:pt>
                <c:pt idx="137">
                  <c:v>8.1274979999999992</c:v>
                </c:pt>
                <c:pt idx="138">
                  <c:v>8.0811770000000003</c:v>
                </c:pt>
                <c:pt idx="139">
                  <c:v>8.0153630000000007</c:v>
                </c:pt>
                <c:pt idx="140">
                  <c:v>7.9248779999999996</c:v>
                </c:pt>
                <c:pt idx="141">
                  <c:v>7.825685</c:v>
                </c:pt>
                <c:pt idx="142">
                  <c:v>7.7126150000000004</c:v>
                </c:pt>
                <c:pt idx="143">
                  <c:v>7.587637</c:v>
                </c:pt>
                <c:pt idx="144">
                  <c:v>7.4410160000000003</c:v>
                </c:pt>
                <c:pt idx="145">
                  <c:v>7.2981400000000001</c:v>
                </c:pt>
                <c:pt idx="146">
                  <c:v>7.1489700000000003</c:v>
                </c:pt>
                <c:pt idx="147">
                  <c:v>6.995152</c:v>
                </c:pt>
                <c:pt idx="148">
                  <c:v>6.824478</c:v>
                </c:pt>
                <c:pt idx="149">
                  <c:v>6.6660269999999997</c:v>
                </c:pt>
                <c:pt idx="150">
                  <c:v>6.5074100000000001</c:v>
                </c:pt>
                <c:pt idx="151">
                  <c:v>6.3361919999999996</c:v>
                </c:pt>
                <c:pt idx="152">
                  <c:v>6.1813380000000002</c:v>
                </c:pt>
                <c:pt idx="153">
                  <c:v>6.0299300000000002</c:v>
                </c:pt>
                <c:pt idx="154">
                  <c:v>5.8570039999999999</c:v>
                </c:pt>
                <c:pt idx="155">
                  <c:v>5.6034329999999999</c:v>
                </c:pt>
                <c:pt idx="156">
                  <c:v>5.4681790000000001</c:v>
                </c:pt>
                <c:pt idx="157">
                  <c:v>5.3388710000000001</c:v>
                </c:pt>
                <c:pt idx="158">
                  <c:v>5.2049890000000003</c:v>
                </c:pt>
                <c:pt idx="159">
                  <c:v>5.0883339999999997</c:v>
                </c:pt>
                <c:pt idx="160">
                  <c:v>4.978027</c:v>
                </c:pt>
                <c:pt idx="161">
                  <c:v>4.8649440000000004</c:v>
                </c:pt>
                <c:pt idx="162">
                  <c:v>4.7669879999999996</c:v>
                </c:pt>
                <c:pt idx="163">
                  <c:v>4.6742670000000004</c:v>
                </c:pt>
                <c:pt idx="164">
                  <c:v>4.5892140000000001</c:v>
                </c:pt>
                <c:pt idx="165">
                  <c:v>4.4861649999999997</c:v>
                </c:pt>
                <c:pt idx="166">
                  <c:v>4.4085720000000004</c:v>
                </c:pt>
                <c:pt idx="167">
                  <c:v>4.3270549999999997</c:v>
                </c:pt>
                <c:pt idx="168">
                  <c:v>4.2548779999999997</c:v>
                </c:pt>
                <c:pt idx="169">
                  <c:v>4.1789259999999997</c:v>
                </c:pt>
                <c:pt idx="170">
                  <c:v>4.112107</c:v>
                </c:pt>
                <c:pt idx="171">
                  <c:v>4.0487970000000004</c:v>
                </c:pt>
                <c:pt idx="172">
                  <c:v>3.990491</c:v>
                </c:pt>
                <c:pt idx="173">
                  <c:v>3.9350710000000002</c:v>
                </c:pt>
                <c:pt idx="174">
                  <c:v>3.8951549999999999</c:v>
                </c:pt>
                <c:pt idx="175">
                  <c:v>3.8702809999999999</c:v>
                </c:pt>
                <c:pt idx="176">
                  <c:v>3.864506</c:v>
                </c:pt>
                <c:pt idx="177">
                  <c:v>3.8825799999999999</c:v>
                </c:pt>
                <c:pt idx="178">
                  <c:v>3.9270019999999999</c:v>
                </c:pt>
                <c:pt idx="179">
                  <c:v>4.0003359999999999</c:v>
                </c:pt>
                <c:pt idx="180">
                  <c:v>4.1146450000000003</c:v>
                </c:pt>
                <c:pt idx="181">
                  <c:v>4.2788279999999999</c:v>
                </c:pt>
                <c:pt idx="182">
                  <c:v>4.4528299999999996</c:v>
                </c:pt>
                <c:pt idx="183">
                  <c:v>4.6623960000000002</c:v>
                </c:pt>
                <c:pt idx="184">
                  <c:v>4.9550609999999997</c:v>
                </c:pt>
                <c:pt idx="185">
                  <c:v>5.2404510000000002</c:v>
                </c:pt>
                <c:pt idx="186">
                  <c:v>5.5623659999999999</c:v>
                </c:pt>
                <c:pt idx="187">
                  <c:v>5.9532930000000004</c:v>
                </c:pt>
                <c:pt idx="188">
                  <c:v>6.3436599999999999</c:v>
                </c:pt>
                <c:pt idx="189">
                  <c:v>6.7587010000000003</c:v>
                </c:pt>
                <c:pt idx="190">
                  <c:v>7.1884649999999999</c:v>
                </c:pt>
                <c:pt idx="191">
                  <c:v>7.6620369999999998</c:v>
                </c:pt>
                <c:pt idx="192">
                  <c:v>8.0848420000000001</c:v>
                </c:pt>
                <c:pt idx="193">
                  <c:v>8.4801819999999992</c:v>
                </c:pt>
                <c:pt idx="194">
                  <c:v>8.8996709999999997</c:v>
                </c:pt>
                <c:pt idx="195">
                  <c:v>9.2214880000000008</c:v>
                </c:pt>
                <c:pt idx="196">
                  <c:v>9.4152179999999994</c:v>
                </c:pt>
                <c:pt idx="197">
                  <c:v>9.6357440000000008</c:v>
                </c:pt>
                <c:pt idx="198">
                  <c:v>9.6432509999999994</c:v>
                </c:pt>
                <c:pt idx="199">
                  <c:v>9.5362399999999994</c:v>
                </c:pt>
                <c:pt idx="200">
                  <c:v>9.2859289999999994</c:v>
                </c:pt>
                <c:pt idx="201">
                  <c:v>8.941675</c:v>
                </c:pt>
                <c:pt idx="202">
                  <c:v>8.4971730000000001</c:v>
                </c:pt>
                <c:pt idx="203">
                  <c:v>7.9683419999999998</c:v>
                </c:pt>
                <c:pt idx="204">
                  <c:v>7.319979</c:v>
                </c:pt>
                <c:pt idx="205">
                  <c:v>6.6728519999999998</c:v>
                </c:pt>
                <c:pt idx="206">
                  <c:v>5.9900659999999997</c:v>
                </c:pt>
                <c:pt idx="207">
                  <c:v>5.1648059999999996</c:v>
                </c:pt>
                <c:pt idx="208">
                  <c:v>4.4609300000000003</c:v>
                </c:pt>
                <c:pt idx="209">
                  <c:v>3.705416</c:v>
                </c:pt>
                <c:pt idx="210">
                  <c:v>2.9762870000000001</c:v>
                </c:pt>
                <c:pt idx="211">
                  <c:v>2.340614</c:v>
                </c:pt>
                <c:pt idx="212">
                  <c:v>1.745763</c:v>
                </c:pt>
                <c:pt idx="213">
                  <c:v>1.151526</c:v>
                </c:pt>
                <c:pt idx="214">
                  <c:v>0.66009799999999996</c:v>
                </c:pt>
                <c:pt idx="215">
                  <c:v>0.22336400000000001</c:v>
                </c:pt>
                <c:pt idx="216">
                  <c:v>-0.15736700000000001</c:v>
                </c:pt>
                <c:pt idx="217">
                  <c:v>-0.48197200000000001</c:v>
                </c:pt>
                <c:pt idx="218">
                  <c:v>-0.77328799999999998</c:v>
                </c:pt>
                <c:pt idx="219">
                  <c:v>-1.0183800000000001</c:v>
                </c:pt>
                <c:pt idx="220">
                  <c:v>-1.1579029999999999</c:v>
                </c:pt>
                <c:pt idx="221">
                  <c:v>-1.2499070000000001</c:v>
                </c:pt>
                <c:pt idx="222">
                  <c:v>-1.2964850000000001</c:v>
                </c:pt>
                <c:pt idx="223">
                  <c:v>-1.300206</c:v>
                </c:pt>
                <c:pt idx="224">
                  <c:v>-1.264038</c:v>
                </c:pt>
                <c:pt idx="225">
                  <c:v>-1.184056</c:v>
                </c:pt>
                <c:pt idx="226">
                  <c:v>-1.076573</c:v>
                </c:pt>
                <c:pt idx="227">
                  <c:v>-0.94099900000000003</c:v>
                </c:pt>
                <c:pt idx="228">
                  <c:v>-0.78144100000000005</c:v>
                </c:pt>
                <c:pt idx="229">
                  <c:v>-0.60191700000000004</c:v>
                </c:pt>
                <c:pt idx="230">
                  <c:v>-0.38809199999999999</c:v>
                </c:pt>
                <c:pt idx="231">
                  <c:v>-0.17849100000000001</c:v>
                </c:pt>
                <c:pt idx="232">
                  <c:v>7.9897999999999997E-2</c:v>
                </c:pt>
                <c:pt idx="233">
                  <c:v>0.32616200000000001</c:v>
                </c:pt>
                <c:pt idx="234">
                  <c:v>0.54883999999999999</c:v>
                </c:pt>
                <c:pt idx="235">
                  <c:v>0.77006799999999997</c:v>
                </c:pt>
                <c:pt idx="236">
                  <c:v>0.98714000000000002</c:v>
                </c:pt>
                <c:pt idx="237">
                  <c:v>1.217371</c:v>
                </c:pt>
                <c:pt idx="238">
                  <c:v>1.589658</c:v>
                </c:pt>
                <c:pt idx="239">
                  <c:v>1.749525</c:v>
                </c:pt>
                <c:pt idx="240">
                  <c:v>1.953128</c:v>
                </c:pt>
                <c:pt idx="241">
                  <c:v>2.1323449999999999</c:v>
                </c:pt>
                <c:pt idx="242">
                  <c:v>2.30219</c:v>
                </c:pt>
                <c:pt idx="243">
                  <c:v>2.4652699999999999</c:v>
                </c:pt>
                <c:pt idx="244">
                  <c:v>2.6388189999999998</c:v>
                </c:pt>
                <c:pt idx="245">
                  <c:v>2.7977110000000001</c:v>
                </c:pt>
                <c:pt idx="246">
                  <c:v>2.9911970000000001</c:v>
                </c:pt>
                <c:pt idx="247">
                  <c:v>3.1628850000000002</c:v>
                </c:pt>
                <c:pt idx="248">
                  <c:v>3.3458009999999998</c:v>
                </c:pt>
                <c:pt idx="249">
                  <c:v>3.5421939999999998</c:v>
                </c:pt>
                <c:pt idx="250">
                  <c:v>3.7723049999999998</c:v>
                </c:pt>
                <c:pt idx="251">
                  <c:v>3.9963660000000001</c:v>
                </c:pt>
                <c:pt idx="252">
                  <c:v>4.2300680000000002</c:v>
                </c:pt>
                <c:pt idx="253">
                  <c:v>4.4671560000000001</c:v>
                </c:pt>
                <c:pt idx="254">
                  <c:v>4.7000690000000001</c:v>
                </c:pt>
                <c:pt idx="255">
                  <c:v>4.9215460000000002</c:v>
                </c:pt>
                <c:pt idx="256">
                  <c:v>5.1254460000000002</c:v>
                </c:pt>
                <c:pt idx="257">
                  <c:v>5.3241449999999997</c:v>
                </c:pt>
                <c:pt idx="258">
                  <c:v>5.4788540000000001</c:v>
                </c:pt>
                <c:pt idx="259">
                  <c:v>5.617769</c:v>
                </c:pt>
                <c:pt idx="260">
                  <c:v>5.7155420000000001</c:v>
                </c:pt>
                <c:pt idx="261">
                  <c:v>5.7832290000000004</c:v>
                </c:pt>
                <c:pt idx="262">
                  <c:v>5.8250580000000003</c:v>
                </c:pt>
                <c:pt idx="263">
                  <c:v>5.8370259999999998</c:v>
                </c:pt>
                <c:pt idx="264">
                  <c:v>5.8189260000000003</c:v>
                </c:pt>
                <c:pt idx="265">
                  <c:v>5.7744270000000002</c:v>
                </c:pt>
                <c:pt idx="266">
                  <c:v>5.699586</c:v>
                </c:pt>
                <c:pt idx="267">
                  <c:v>5.6003800000000004</c:v>
                </c:pt>
                <c:pt idx="268">
                  <c:v>5.4887990000000002</c:v>
                </c:pt>
                <c:pt idx="269">
                  <c:v>5.3592060000000004</c:v>
                </c:pt>
                <c:pt idx="270">
                  <c:v>5.2142140000000001</c:v>
                </c:pt>
                <c:pt idx="271">
                  <c:v>5.0428240000000004</c:v>
                </c:pt>
                <c:pt idx="272">
                  <c:v>4.8758160000000004</c:v>
                </c:pt>
                <c:pt idx="273">
                  <c:v>4.671246</c:v>
                </c:pt>
                <c:pt idx="274">
                  <c:v>4.4935409999999996</c:v>
                </c:pt>
                <c:pt idx="275">
                  <c:v>4.3139940000000001</c:v>
                </c:pt>
                <c:pt idx="276">
                  <c:v>4.1346280000000002</c:v>
                </c:pt>
                <c:pt idx="277">
                  <c:v>3.9571369999999999</c:v>
                </c:pt>
                <c:pt idx="278">
                  <c:v>3.78294</c:v>
                </c:pt>
                <c:pt idx="279">
                  <c:v>3.6132279999999999</c:v>
                </c:pt>
                <c:pt idx="280">
                  <c:v>3.3184290000000001</c:v>
                </c:pt>
                <c:pt idx="281">
                  <c:v>3.1760980000000001</c:v>
                </c:pt>
                <c:pt idx="282">
                  <c:v>3.0270220000000001</c:v>
                </c:pt>
                <c:pt idx="283">
                  <c:v>2.8861189999999999</c:v>
                </c:pt>
                <c:pt idx="284">
                  <c:v>2.754197</c:v>
                </c:pt>
                <c:pt idx="285">
                  <c:v>2.6320480000000002</c:v>
                </c:pt>
                <c:pt idx="286">
                  <c:v>2.5106760000000001</c:v>
                </c:pt>
                <c:pt idx="287">
                  <c:v>2.4107889999999998</c:v>
                </c:pt>
                <c:pt idx="288">
                  <c:v>2.3156789999999998</c:v>
                </c:pt>
                <c:pt idx="289">
                  <c:v>2.2418459999999998</c:v>
                </c:pt>
                <c:pt idx="290">
                  <c:v>2.1826159999999999</c:v>
                </c:pt>
                <c:pt idx="291">
                  <c:v>2.1392760000000002</c:v>
                </c:pt>
                <c:pt idx="292">
                  <c:v>2.113105</c:v>
                </c:pt>
                <c:pt idx="293">
                  <c:v>2.1051299999999999</c:v>
                </c:pt>
                <c:pt idx="294">
                  <c:v>2.1210089999999999</c:v>
                </c:pt>
                <c:pt idx="295">
                  <c:v>2.156212</c:v>
                </c:pt>
                <c:pt idx="296">
                  <c:v>2.2155529999999999</c:v>
                </c:pt>
                <c:pt idx="297">
                  <c:v>2.3102320000000001</c:v>
                </c:pt>
                <c:pt idx="298">
                  <c:v>2.4263699999999999</c:v>
                </c:pt>
                <c:pt idx="299">
                  <c:v>2.6024880000000001</c:v>
                </c:pt>
                <c:pt idx="300">
                  <c:v>2.801828</c:v>
                </c:pt>
                <c:pt idx="301">
                  <c:v>3.0178229999999999</c:v>
                </c:pt>
                <c:pt idx="302">
                  <c:v>3.267528</c:v>
                </c:pt>
                <c:pt idx="303">
                  <c:v>3.5513699999999999</c:v>
                </c:pt>
                <c:pt idx="304">
                  <c:v>3.8691399999999998</c:v>
                </c:pt>
                <c:pt idx="305">
                  <c:v>4.2200129999999998</c:v>
                </c:pt>
                <c:pt idx="306">
                  <c:v>4.6031849999999999</c:v>
                </c:pt>
                <c:pt idx="307">
                  <c:v>5.0179520000000002</c:v>
                </c:pt>
                <c:pt idx="308">
                  <c:v>5.4626979999999996</c:v>
                </c:pt>
                <c:pt idx="309">
                  <c:v>5.9787210000000002</c:v>
                </c:pt>
                <c:pt idx="310">
                  <c:v>6.4682190000000004</c:v>
                </c:pt>
                <c:pt idx="311">
                  <c:v>6.9599770000000003</c:v>
                </c:pt>
                <c:pt idx="312">
                  <c:v>7.4374149999999997</c:v>
                </c:pt>
                <c:pt idx="313">
                  <c:v>7.9273259999999999</c:v>
                </c:pt>
                <c:pt idx="314">
                  <c:v>8.3245570000000004</c:v>
                </c:pt>
                <c:pt idx="315">
                  <c:v>8.6491170000000004</c:v>
                </c:pt>
                <c:pt idx="316">
                  <c:v>8.8795420000000007</c:v>
                </c:pt>
                <c:pt idx="317">
                  <c:v>9.010643</c:v>
                </c:pt>
                <c:pt idx="318">
                  <c:v>9.0006599999999999</c:v>
                </c:pt>
                <c:pt idx="319">
                  <c:v>8.8612439999999992</c:v>
                </c:pt>
                <c:pt idx="320">
                  <c:v>8.5741019999999999</c:v>
                </c:pt>
                <c:pt idx="321">
                  <c:v>8.1115829999999995</c:v>
                </c:pt>
                <c:pt idx="322">
                  <c:v>7.1714250000000002</c:v>
                </c:pt>
                <c:pt idx="323">
                  <c:v>6.4415620000000002</c:v>
                </c:pt>
                <c:pt idx="324">
                  <c:v>5.7385250000000001</c:v>
                </c:pt>
                <c:pt idx="325">
                  <c:v>4.7391370000000004</c:v>
                </c:pt>
                <c:pt idx="326">
                  <c:v>3.8340689999999999</c:v>
                </c:pt>
                <c:pt idx="327">
                  <c:v>2.8930159999999998</c:v>
                </c:pt>
                <c:pt idx="328">
                  <c:v>1.937325</c:v>
                </c:pt>
                <c:pt idx="329">
                  <c:v>0.82311900000000005</c:v>
                </c:pt>
                <c:pt idx="330">
                  <c:v>-9.2995999999999995E-2</c:v>
                </c:pt>
                <c:pt idx="331">
                  <c:v>-0.96990699999999996</c:v>
                </c:pt>
                <c:pt idx="332">
                  <c:v>-1.79532</c:v>
                </c:pt>
                <c:pt idx="333">
                  <c:v>-2.5598939999999999</c:v>
                </c:pt>
                <c:pt idx="334">
                  <c:v>-3.3164470000000001</c:v>
                </c:pt>
                <c:pt idx="335">
                  <c:v>-3.936083</c:v>
                </c:pt>
                <c:pt idx="336">
                  <c:v>-4.4830560000000004</c:v>
                </c:pt>
                <c:pt idx="337">
                  <c:v>-4.9974930000000004</c:v>
                </c:pt>
                <c:pt idx="338">
                  <c:v>-5.3831309999999997</c:v>
                </c:pt>
                <c:pt idx="339">
                  <c:v>-5.7032049999999996</c:v>
                </c:pt>
                <c:pt idx="340">
                  <c:v>-5.9599520000000004</c:v>
                </c:pt>
                <c:pt idx="341">
                  <c:v>-6.1557930000000001</c:v>
                </c:pt>
                <c:pt idx="342">
                  <c:v>-6.3037789999999996</c:v>
                </c:pt>
                <c:pt idx="343">
                  <c:v>-6.3817209999999998</c:v>
                </c:pt>
                <c:pt idx="344">
                  <c:v>-6.4073880000000001</c:v>
                </c:pt>
                <c:pt idx="345">
                  <c:v>-6.3835420000000003</c:v>
                </c:pt>
                <c:pt idx="346">
                  <c:v>-6.3135159999999999</c:v>
                </c:pt>
                <c:pt idx="347">
                  <c:v>-6.1720249999999997</c:v>
                </c:pt>
                <c:pt idx="348">
                  <c:v>-6.0110099999999997</c:v>
                </c:pt>
                <c:pt idx="349">
                  <c:v>-5.8000319999999999</c:v>
                </c:pt>
                <c:pt idx="350">
                  <c:v>-5.5562019999999999</c:v>
                </c:pt>
                <c:pt idx="351">
                  <c:v>-5.3065930000000003</c:v>
                </c:pt>
                <c:pt idx="352">
                  <c:v>-5.0358340000000004</c:v>
                </c:pt>
                <c:pt idx="353">
                  <c:v>-4.7474550000000004</c:v>
                </c:pt>
                <c:pt idx="354">
                  <c:v>-4.4447260000000002</c:v>
                </c:pt>
                <c:pt idx="355">
                  <c:v>-4.1016009999999996</c:v>
                </c:pt>
                <c:pt idx="356">
                  <c:v>-3.7742</c:v>
                </c:pt>
                <c:pt idx="357">
                  <c:v>-3.4352619999999998</c:v>
                </c:pt>
                <c:pt idx="358">
                  <c:v>-3.084441</c:v>
                </c:pt>
                <c:pt idx="359">
                  <c:v>-2.7211650000000001</c:v>
                </c:pt>
                <c:pt idx="360">
                  <c:v>-2.2770060000000001</c:v>
                </c:pt>
                <c:pt idx="361">
                  <c:v>-1.886512</c:v>
                </c:pt>
                <c:pt idx="362">
                  <c:v>-1.481317</c:v>
                </c:pt>
                <c:pt idx="363">
                  <c:v>-0.71903499999999998</c:v>
                </c:pt>
                <c:pt idx="364">
                  <c:v>-0.360377</c:v>
                </c:pt>
                <c:pt idx="365">
                  <c:v>8.9698E-2</c:v>
                </c:pt>
                <c:pt idx="366">
                  <c:v>0.59353999999999996</c:v>
                </c:pt>
                <c:pt idx="367">
                  <c:v>1.065585</c:v>
                </c:pt>
                <c:pt idx="368">
                  <c:v>1.54261</c:v>
                </c:pt>
                <c:pt idx="369">
                  <c:v>2.018818</c:v>
                </c:pt>
                <c:pt idx="370">
                  <c:v>2.488788</c:v>
                </c:pt>
                <c:pt idx="371">
                  <c:v>2.9458310000000001</c:v>
                </c:pt>
                <c:pt idx="372">
                  <c:v>3.4238379999999999</c:v>
                </c:pt>
                <c:pt idx="373">
                  <c:v>3.8382070000000001</c:v>
                </c:pt>
                <c:pt idx="374">
                  <c:v>4.2238470000000001</c:v>
                </c:pt>
                <c:pt idx="375">
                  <c:v>4.5773479999999998</c:v>
                </c:pt>
                <c:pt idx="376">
                  <c:v>4.925459</c:v>
                </c:pt>
                <c:pt idx="377">
                  <c:v>5.2608110000000003</c:v>
                </c:pt>
                <c:pt idx="378">
                  <c:v>5.5307149999999998</c:v>
                </c:pt>
                <c:pt idx="379">
                  <c:v>5.7370429999999999</c:v>
                </c:pt>
                <c:pt idx="380">
                  <c:v>5.905545</c:v>
                </c:pt>
                <c:pt idx="381">
                  <c:v>6.0372310000000002</c:v>
                </c:pt>
                <c:pt idx="382">
                  <c:v>6.13354</c:v>
                </c:pt>
                <c:pt idx="383">
                  <c:v>6.1963010000000001</c:v>
                </c:pt>
                <c:pt idx="384">
                  <c:v>6.2277250000000004</c:v>
                </c:pt>
                <c:pt idx="385">
                  <c:v>6.2311129999999997</c:v>
                </c:pt>
                <c:pt idx="386">
                  <c:v>6.207878</c:v>
                </c:pt>
                <c:pt idx="387">
                  <c:v>6.1613499999999997</c:v>
                </c:pt>
                <c:pt idx="388">
                  <c:v>6.0944190000000003</c:v>
                </c:pt>
                <c:pt idx="389">
                  <c:v>6.0099450000000001</c:v>
                </c:pt>
                <c:pt idx="390">
                  <c:v>5.9107060000000002</c:v>
                </c:pt>
                <c:pt idx="391">
                  <c:v>5.7800630000000002</c:v>
                </c:pt>
                <c:pt idx="392">
                  <c:v>5.6594530000000001</c:v>
                </c:pt>
                <c:pt idx="393">
                  <c:v>5.5091999999999999</c:v>
                </c:pt>
                <c:pt idx="394">
                  <c:v>5.3762790000000003</c:v>
                </c:pt>
                <c:pt idx="395">
                  <c:v>5.2397809999999998</c:v>
                </c:pt>
                <c:pt idx="396">
                  <c:v>5.1014900000000001</c:v>
                </c:pt>
                <c:pt idx="397">
                  <c:v>4.9633159999999998</c:v>
                </c:pt>
                <c:pt idx="398">
                  <c:v>4.815124</c:v>
                </c:pt>
                <c:pt idx="399">
                  <c:v>4.6824859999999999</c:v>
                </c:pt>
                <c:pt idx="400">
                  <c:v>4.5543009999999997</c:v>
                </c:pt>
                <c:pt idx="401">
                  <c:v>4.4313840000000004</c:v>
                </c:pt>
                <c:pt idx="402">
                  <c:v>4.314584</c:v>
                </c:pt>
                <c:pt idx="403">
                  <c:v>4.2049810000000001</c:v>
                </c:pt>
                <c:pt idx="404">
                  <c:v>4.0776839999999996</c:v>
                </c:pt>
                <c:pt idx="405">
                  <c:v>3.9254169999999999</c:v>
                </c:pt>
                <c:pt idx="406">
                  <c:v>3.8546680000000002</c:v>
                </c:pt>
                <c:pt idx="407">
                  <c:v>3.789409</c:v>
                </c:pt>
                <c:pt idx="408">
                  <c:v>3.7378110000000002</c:v>
                </c:pt>
                <c:pt idx="409">
                  <c:v>3.7013349999999998</c:v>
                </c:pt>
                <c:pt idx="410">
                  <c:v>3.6816469999999999</c:v>
                </c:pt>
                <c:pt idx="411">
                  <c:v>3.6807979999999998</c:v>
                </c:pt>
                <c:pt idx="412">
                  <c:v>3.7016490000000002</c:v>
                </c:pt>
                <c:pt idx="413">
                  <c:v>3.7526820000000001</c:v>
                </c:pt>
                <c:pt idx="414">
                  <c:v>3.8204769999999999</c:v>
                </c:pt>
                <c:pt idx="415">
                  <c:v>3.9366509999999999</c:v>
                </c:pt>
                <c:pt idx="416">
                  <c:v>4.062036</c:v>
                </c:pt>
                <c:pt idx="417">
                  <c:v>4.2668039999999996</c:v>
                </c:pt>
                <c:pt idx="418">
                  <c:v>4.4746730000000001</c:v>
                </c:pt>
                <c:pt idx="419">
                  <c:v>4.7176739999999997</c:v>
                </c:pt>
                <c:pt idx="420">
                  <c:v>4.9967769999999998</c:v>
                </c:pt>
                <c:pt idx="421">
                  <c:v>5.3134370000000004</c:v>
                </c:pt>
                <c:pt idx="422">
                  <c:v>5.704542</c:v>
                </c:pt>
                <c:pt idx="423">
                  <c:v>6.1052780000000002</c:v>
                </c:pt>
                <c:pt idx="424">
                  <c:v>6.5470300000000003</c:v>
                </c:pt>
                <c:pt idx="425">
                  <c:v>7.0256040000000004</c:v>
                </c:pt>
                <c:pt idx="426">
                  <c:v>7.5334329999999996</c:v>
                </c:pt>
                <c:pt idx="427">
                  <c:v>8.161111</c:v>
                </c:pt>
                <c:pt idx="428">
                  <c:v>8.7471429999999994</c:v>
                </c:pt>
                <c:pt idx="429">
                  <c:v>9.2693189999999994</c:v>
                </c:pt>
                <c:pt idx="430">
                  <c:v>9.7574679999999994</c:v>
                </c:pt>
                <c:pt idx="431">
                  <c:v>10.318807</c:v>
                </c:pt>
                <c:pt idx="432">
                  <c:v>10.680709</c:v>
                </c:pt>
                <c:pt idx="433">
                  <c:v>10.944334</c:v>
                </c:pt>
                <c:pt idx="434">
                  <c:v>11.091328000000001</c:v>
                </c:pt>
                <c:pt idx="435">
                  <c:v>11.110894999999999</c:v>
                </c:pt>
                <c:pt idx="436">
                  <c:v>10.981938</c:v>
                </c:pt>
                <c:pt idx="437">
                  <c:v>10.706826</c:v>
                </c:pt>
                <c:pt idx="438">
                  <c:v>10.28819</c:v>
                </c:pt>
                <c:pt idx="439">
                  <c:v>9.7358229999999999</c:v>
                </c:pt>
                <c:pt idx="440">
                  <c:v>9.0660620000000005</c:v>
                </c:pt>
                <c:pt idx="441">
                  <c:v>8.2337539999999994</c:v>
                </c:pt>
                <c:pt idx="442">
                  <c:v>7.3973050000000002</c:v>
                </c:pt>
                <c:pt idx="443">
                  <c:v>6.4357769999999999</c:v>
                </c:pt>
                <c:pt idx="444">
                  <c:v>5.5298170000000004</c:v>
                </c:pt>
                <c:pt idx="445">
                  <c:v>4.6209629999999997</c:v>
                </c:pt>
                <c:pt idx="446">
                  <c:v>3.7285689999999998</c:v>
                </c:pt>
                <c:pt idx="447">
                  <c:v>1.88093</c:v>
                </c:pt>
                <c:pt idx="448">
                  <c:v>1.220537</c:v>
                </c:pt>
                <c:pt idx="449">
                  <c:v>0.54481299999999999</c:v>
                </c:pt>
                <c:pt idx="450">
                  <c:v>-0.12307700000000001</c:v>
                </c:pt>
                <c:pt idx="451">
                  <c:v>-0.66715599999999997</c:v>
                </c:pt>
                <c:pt idx="452">
                  <c:v>-1.143546</c:v>
                </c:pt>
                <c:pt idx="453">
                  <c:v>-1.5512779999999999</c:v>
                </c:pt>
                <c:pt idx="454">
                  <c:v>-1.919235</c:v>
                </c:pt>
                <c:pt idx="455">
                  <c:v>-2.1876880000000001</c:v>
                </c:pt>
                <c:pt idx="456">
                  <c:v>-2.4264730000000001</c:v>
                </c:pt>
                <c:pt idx="457">
                  <c:v>-2.5645419999999999</c:v>
                </c:pt>
                <c:pt idx="458">
                  <c:v>-2.6539869999999999</c:v>
                </c:pt>
                <c:pt idx="459">
                  <c:v>-2.6845539999999999</c:v>
                </c:pt>
                <c:pt idx="460">
                  <c:v>-2.665019</c:v>
                </c:pt>
                <c:pt idx="461">
                  <c:v>-2.6048300000000002</c:v>
                </c:pt>
                <c:pt idx="462">
                  <c:v>-2.508648</c:v>
                </c:pt>
                <c:pt idx="463">
                  <c:v>-2.3685049999999999</c:v>
                </c:pt>
                <c:pt idx="464">
                  <c:v>-2.2121369999999998</c:v>
                </c:pt>
                <c:pt idx="465">
                  <c:v>-2.0339119999999999</c:v>
                </c:pt>
                <c:pt idx="466">
                  <c:v>-1.830014</c:v>
                </c:pt>
                <c:pt idx="467">
                  <c:v>-1.5927439999999999</c:v>
                </c:pt>
                <c:pt idx="468">
                  <c:v>-1.3609610000000001</c:v>
                </c:pt>
                <c:pt idx="469">
                  <c:v>-1.0714889999999999</c:v>
                </c:pt>
                <c:pt idx="470">
                  <c:v>-0.81070200000000003</c:v>
                </c:pt>
                <c:pt idx="471">
                  <c:v>-0.51106499999999999</c:v>
                </c:pt>
                <c:pt idx="472">
                  <c:v>-0.22552800000000001</c:v>
                </c:pt>
                <c:pt idx="473">
                  <c:v>7.7225000000000002E-2</c:v>
                </c:pt>
                <c:pt idx="474">
                  <c:v>0.39386700000000002</c:v>
                </c:pt>
                <c:pt idx="475">
                  <c:v>0.724352</c:v>
                </c:pt>
                <c:pt idx="476">
                  <c:v>1.068732</c:v>
                </c:pt>
                <c:pt idx="477">
                  <c:v>1.4594670000000001</c:v>
                </c:pt>
                <c:pt idx="478">
                  <c:v>1.8321940000000001</c:v>
                </c:pt>
                <c:pt idx="479">
                  <c:v>2.2184810000000001</c:v>
                </c:pt>
                <c:pt idx="480">
                  <c:v>2.6157849999999998</c:v>
                </c:pt>
                <c:pt idx="481">
                  <c:v>3.0210219999999999</c:v>
                </c:pt>
                <c:pt idx="482">
                  <c:v>3.4685109999999999</c:v>
                </c:pt>
                <c:pt idx="483">
                  <c:v>3.8805900000000002</c:v>
                </c:pt>
                <c:pt idx="484">
                  <c:v>4.327515</c:v>
                </c:pt>
                <c:pt idx="485">
                  <c:v>4.7310509999999999</c:v>
                </c:pt>
                <c:pt idx="486">
                  <c:v>5.1964750000000004</c:v>
                </c:pt>
                <c:pt idx="487">
                  <c:v>5.5781770000000002</c:v>
                </c:pt>
                <c:pt idx="488">
                  <c:v>5.91099</c:v>
                </c:pt>
                <c:pt idx="489">
                  <c:v>6.3552160000000004</c:v>
                </c:pt>
                <c:pt idx="490">
                  <c:v>6.7168520000000003</c:v>
                </c:pt>
                <c:pt idx="491">
                  <c:v>7.0574839999999996</c:v>
                </c:pt>
                <c:pt idx="492">
                  <c:v>7.3487989999999996</c:v>
                </c:pt>
                <c:pt idx="493">
                  <c:v>7.6130849999999999</c:v>
                </c:pt>
                <c:pt idx="494">
                  <c:v>7.8516760000000003</c:v>
                </c:pt>
                <c:pt idx="495">
                  <c:v>8.0829740000000001</c:v>
                </c:pt>
                <c:pt idx="496">
                  <c:v>8.3015810000000005</c:v>
                </c:pt>
                <c:pt idx="497">
                  <c:v>8.4577019999999994</c:v>
                </c:pt>
                <c:pt idx="498">
                  <c:v>8.5855440000000005</c:v>
                </c:pt>
                <c:pt idx="499">
                  <c:v>8.6859839999999995</c:v>
                </c:pt>
                <c:pt idx="500">
                  <c:v>8.7603369999999998</c:v>
                </c:pt>
                <c:pt idx="501">
                  <c:v>8.8102479999999996</c:v>
                </c:pt>
                <c:pt idx="502">
                  <c:v>8.8375819999999994</c:v>
                </c:pt>
                <c:pt idx="503">
                  <c:v>8.8456480000000006</c:v>
                </c:pt>
                <c:pt idx="504">
                  <c:v>8.8342159999999996</c:v>
                </c:pt>
                <c:pt idx="505">
                  <c:v>8.8065309999999997</c:v>
                </c:pt>
                <c:pt idx="506">
                  <c:v>8.7648299999999999</c:v>
                </c:pt>
                <c:pt idx="507">
                  <c:v>8.7112110000000005</c:v>
                </c:pt>
                <c:pt idx="508">
                  <c:v>8.6476919999999993</c:v>
                </c:pt>
                <c:pt idx="509">
                  <c:v>8.5704560000000001</c:v>
                </c:pt>
                <c:pt idx="510">
                  <c:v>8.4870549999999998</c:v>
                </c:pt>
                <c:pt idx="511">
                  <c:v>8.4063280000000002</c:v>
                </c:pt>
                <c:pt idx="512">
                  <c:v>8.3235010000000003</c:v>
                </c:pt>
                <c:pt idx="513">
                  <c:v>8.2401330000000002</c:v>
                </c:pt>
                <c:pt idx="514">
                  <c:v>8.1438369999999995</c:v>
                </c:pt>
                <c:pt idx="515">
                  <c:v>8.057086</c:v>
                </c:pt>
                <c:pt idx="516">
                  <c:v>7.9804250000000003</c:v>
                </c:pt>
                <c:pt idx="517">
                  <c:v>7.9081190000000001</c:v>
                </c:pt>
                <c:pt idx="518">
                  <c:v>7.8424230000000001</c:v>
                </c:pt>
                <c:pt idx="519">
                  <c:v>7.7832400000000002</c:v>
                </c:pt>
                <c:pt idx="520">
                  <c:v>7.7314730000000003</c:v>
                </c:pt>
                <c:pt idx="521">
                  <c:v>7.6878549999999999</c:v>
                </c:pt>
                <c:pt idx="522">
                  <c:v>7.6530870000000002</c:v>
                </c:pt>
                <c:pt idx="523">
                  <c:v>7.6246</c:v>
                </c:pt>
                <c:pt idx="524">
                  <c:v>7.6107519999999997</c:v>
                </c:pt>
                <c:pt idx="525">
                  <c:v>7.6087680000000004</c:v>
                </c:pt>
                <c:pt idx="526">
                  <c:v>7.6234719999999996</c:v>
                </c:pt>
                <c:pt idx="527">
                  <c:v>7.6504830000000004</c:v>
                </c:pt>
                <c:pt idx="528">
                  <c:v>7.6941579999999998</c:v>
                </c:pt>
                <c:pt idx="529">
                  <c:v>7.7563129999999996</c:v>
                </c:pt>
                <c:pt idx="530">
                  <c:v>7.9159160000000002</c:v>
                </c:pt>
                <c:pt idx="531">
                  <c:v>8.0156930000000006</c:v>
                </c:pt>
                <c:pt idx="532">
                  <c:v>8.1507210000000008</c:v>
                </c:pt>
                <c:pt idx="533">
                  <c:v>8.3124509999999994</c:v>
                </c:pt>
                <c:pt idx="534">
                  <c:v>8.5023680000000006</c:v>
                </c:pt>
                <c:pt idx="535">
                  <c:v>8.7429729999999992</c:v>
                </c:pt>
                <c:pt idx="536">
                  <c:v>8.9938289999999999</c:v>
                </c:pt>
                <c:pt idx="537">
                  <c:v>9.3026660000000003</c:v>
                </c:pt>
                <c:pt idx="538">
                  <c:v>9.6165439999999993</c:v>
                </c:pt>
                <c:pt idx="539">
                  <c:v>9.96068</c:v>
                </c:pt>
                <c:pt idx="540">
                  <c:v>10.333541</c:v>
                </c:pt>
                <c:pt idx="541">
                  <c:v>10.771989</c:v>
                </c:pt>
                <c:pt idx="542">
                  <c:v>11.199712999999999</c:v>
                </c:pt>
                <c:pt idx="543">
                  <c:v>11.739421</c:v>
                </c:pt>
                <c:pt idx="544">
                  <c:v>12.217152</c:v>
                </c:pt>
                <c:pt idx="545">
                  <c:v>12.709631</c:v>
                </c:pt>
                <c:pt idx="546">
                  <c:v>13.206712</c:v>
                </c:pt>
                <c:pt idx="547">
                  <c:v>13.741614</c:v>
                </c:pt>
                <c:pt idx="548">
                  <c:v>14.205076</c:v>
                </c:pt>
                <c:pt idx="549">
                  <c:v>14.666687</c:v>
                </c:pt>
                <c:pt idx="550">
                  <c:v>15.033194</c:v>
                </c:pt>
                <c:pt idx="551">
                  <c:v>15.322301</c:v>
                </c:pt>
                <c:pt idx="552">
                  <c:v>15.537934</c:v>
                </c:pt>
                <c:pt idx="553">
                  <c:v>15.621073000000001</c:v>
                </c:pt>
                <c:pt idx="554">
                  <c:v>15.588587</c:v>
                </c:pt>
                <c:pt idx="555">
                  <c:v>15.428621</c:v>
                </c:pt>
                <c:pt idx="556">
                  <c:v>15.113383000000001</c:v>
                </c:pt>
                <c:pt idx="557">
                  <c:v>14.694032</c:v>
                </c:pt>
                <c:pt idx="558">
                  <c:v>14.062110000000001</c:v>
                </c:pt>
                <c:pt idx="559">
                  <c:v>13.418749999999999</c:v>
                </c:pt>
                <c:pt idx="560">
                  <c:v>12.688651999999999</c:v>
                </c:pt>
                <c:pt idx="561">
                  <c:v>11.892220999999999</c:v>
                </c:pt>
                <c:pt idx="562">
                  <c:v>11.051033</c:v>
                </c:pt>
                <c:pt idx="563">
                  <c:v>10.186674</c:v>
                </c:pt>
                <c:pt idx="564">
                  <c:v>9.3198150000000002</c:v>
                </c:pt>
                <c:pt idx="565">
                  <c:v>8.4693609999999993</c:v>
                </c:pt>
                <c:pt idx="566">
                  <c:v>7.5813119999999996</c:v>
                </c:pt>
                <c:pt idx="567">
                  <c:v>6.8161560000000003</c:v>
                </c:pt>
                <c:pt idx="568">
                  <c:v>6.0510299999999999</c:v>
                </c:pt>
                <c:pt idx="569">
                  <c:v>5.4207029999999996</c:v>
                </c:pt>
                <c:pt idx="570">
                  <c:v>4.8667259999999999</c:v>
                </c:pt>
                <c:pt idx="571">
                  <c:v>4.3927399999999999</c:v>
                </c:pt>
                <c:pt idx="572">
                  <c:v>3.7182490000000001</c:v>
                </c:pt>
                <c:pt idx="573">
                  <c:v>3.4371689999999999</c:v>
                </c:pt>
                <c:pt idx="574">
                  <c:v>3.2738510000000001</c:v>
                </c:pt>
                <c:pt idx="575">
                  <c:v>3.157753</c:v>
                </c:pt>
                <c:pt idx="576">
                  <c:v>3.125569</c:v>
                </c:pt>
                <c:pt idx="577">
                  <c:v>3.1624970000000001</c:v>
                </c:pt>
                <c:pt idx="578">
                  <c:v>3.2648869999999999</c:v>
                </c:pt>
                <c:pt idx="579">
                  <c:v>3.428534</c:v>
                </c:pt>
                <c:pt idx="580">
                  <c:v>3.6509390000000002</c:v>
                </c:pt>
                <c:pt idx="581">
                  <c:v>3.929719</c:v>
                </c:pt>
                <c:pt idx="582">
                  <c:v>4.2622960000000001</c:v>
                </c:pt>
                <c:pt idx="583">
                  <c:v>4.6458349999999999</c:v>
                </c:pt>
                <c:pt idx="584">
                  <c:v>5.0869030000000004</c:v>
                </c:pt>
                <c:pt idx="585">
                  <c:v>5.571199</c:v>
                </c:pt>
                <c:pt idx="586">
                  <c:v>6.1440890000000001</c:v>
                </c:pt>
                <c:pt idx="587">
                  <c:v>6.7595400000000003</c:v>
                </c:pt>
                <c:pt idx="588">
                  <c:v>7.4695489999999998</c:v>
                </c:pt>
                <c:pt idx="589">
                  <c:v>8.1027249999999995</c:v>
                </c:pt>
                <c:pt idx="590">
                  <c:v>8.7641770000000001</c:v>
                </c:pt>
                <c:pt idx="591">
                  <c:v>9.4513449999999999</c:v>
                </c:pt>
                <c:pt idx="592">
                  <c:v>10.161595</c:v>
                </c:pt>
                <c:pt idx="593">
                  <c:v>10.959585000000001</c:v>
                </c:pt>
                <c:pt idx="594">
                  <c:v>11.708278999999999</c:v>
                </c:pt>
                <c:pt idx="595">
                  <c:v>12.476671</c:v>
                </c:pt>
                <c:pt idx="596">
                  <c:v>13.256459</c:v>
                </c:pt>
                <c:pt idx="597">
                  <c:v>14.117573</c:v>
                </c:pt>
                <c:pt idx="598">
                  <c:v>15.059276000000001</c:v>
                </c:pt>
                <c:pt idx="599">
                  <c:v>15.859386000000001</c:v>
                </c:pt>
                <c:pt idx="600">
                  <c:v>16.661867000000001</c:v>
                </c:pt>
                <c:pt idx="601">
                  <c:v>17.464872</c:v>
                </c:pt>
                <c:pt idx="602">
                  <c:v>18.266812000000002</c:v>
                </c:pt>
                <c:pt idx="603">
                  <c:v>19.06596</c:v>
                </c:pt>
                <c:pt idx="604">
                  <c:v>19.858688999999998</c:v>
                </c:pt>
                <c:pt idx="605">
                  <c:v>20.638746000000001</c:v>
                </c:pt>
                <c:pt idx="606">
                  <c:v>21.399667000000001</c:v>
                </c:pt>
                <c:pt idx="607">
                  <c:v>22.136682</c:v>
                </c:pt>
                <c:pt idx="608">
                  <c:v>22.846637999999999</c:v>
                </c:pt>
                <c:pt idx="609">
                  <c:v>23.527455</c:v>
                </c:pt>
                <c:pt idx="610">
                  <c:v>24.177492999999998</c:v>
                </c:pt>
                <c:pt idx="611">
                  <c:v>24.795124000000001</c:v>
                </c:pt>
                <c:pt idx="612">
                  <c:v>25.433121</c:v>
                </c:pt>
                <c:pt idx="613">
                  <c:v>25.979648999999998</c:v>
                </c:pt>
                <c:pt idx="614">
                  <c:v>26.873225000000001</c:v>
                </c:pt>
                <c:pt idx="615">
                  <c:v>27.298884999999999</c:v>
                </c:pt>
                <c:pt idx="616">
                  <c:v>27.729047999999999</c:v>
                </c:pt>
                <c:pt idx="617">
                  <c:v>28.157333000000001</c:v>
                </c:pt>
                <c:pt idx="618">
                  <c:v>28.510079000000001</c:v>
                </c:pt>
                <c:pt idx="619">
                  <c:v>28.826339000000001</c:v>
                </c:pt>
                <c:pt idx="620">
                  <c:v>29.163618</c:v>
                </c:pt>
                <c:pt idx="621">
                  <c:v>29.413260999999999</c:v>
                </c:pt>
                <c:pt idx="622">
                  <c:v>29.654509999999998</c:v>
                </c:pt>
                <c:pt idx="623">
                  <c:v>29.842722999999999</c:v>
                </c:pt>
                <c:pt idx="624">
                  <c:v>30.022707</c:v>
                </c:pt>
                <c:pt idx="625">
                  <c:v>30.192858000000001</c:v>
                </c:pt>
                <c:pt idx="626">
                  <c:v>30.311954</c:v>
                </c:pt>
                <c:pt idx="627">
                  <c:v>30.412109000000001</c:v>
                </c:pt>
                <c:pt idx="628">
                  <c:v>30.495373000000001</c:v>
                </c:pt>
                <c:pt idx="629">
                  <c:v>30.563756000000001</c:v>
                </c:pt>
                <c:pt idx="630">
                  <c:v>30.619267000000001</c:v>
                </c:pt>
                <c:pt idx="631">
                  <c:v>30.664023</c:v>
                </c:pt>
                <c:pt idx="632">
                  <c:v>30.700305</c:v>
                </c:pt>
                <c:pt idx="633">
                  <c:v>30.730426000000001</c:v>
                </c:pt>
                <c:pt idx="634">
                  <c:v>30.756757</c:v>
                </c:pt>
                <c:pt idx="635">
                  <c:v>30.782004000000001</c:v>
                </c:pt>
                <c:pt idx="636">
                  <c:v>30.809080999999999</c:v>
                </c:pt>
                <c:pt idx="637">
                  <c:v>30.841626000000002</c:v>
                </c:pt>
                <c:pt idx="638">
                  <c:v>30.886023999999999</c:v>
                </c:pt>
                <c:pt idx="639">
                  <c:v>30.940753999999998</c:v>
                </c:pt>
                <c:pt idx="640">
                  <c:v>30.997987999999999</c:v>
                </c:pt>
                <c:pt idx="641">
                  <c:v>31.066063</c:v>
                </c:pt>
                <c:pt idx="642">
                  <c:v>31.145441999999999</c:v>
                </c:pt>
                <c:pt idx="643">
                  <c:v>31.236794</c:v>
                </c:pt>
                <c:pt idx="644">
                  <c:v>31.339493000000001</c:v>
                </c:pt>
                <c:pt idx="645">
                  <c:v>31.465976000000001</c:v>
                </c:pt>
                <c:pt idx="646">
                  <c:v>31.590236999999998</c:v>
                </c:pt>
                <c:pt idx="647">
                  <c:v>31.753715</c:v>
                </c:pt>
                <c:pt idx="648">
                  <c:v>31.897106999999998</c:v>
                </c:pt>
                <c:pt idx="649">
                  <c:v>32.048898000000001</c:v>
                </c:pt>
                <c:pt idx="650">
                  <c:v>32.208221000000002</c:v>
                </c:pt>
                <c:pt idx="651">
                  <c:v>32.374051999999999</c:v>
                </c:pt>
                <c:pt idx="652">
                  <c:v>32.563147999999998</c:v>
                </c:pt>
                <c:pt idx="653">
                  <c:v>32.738112999999998</c:v>
                </c:pt>
                <c:pt idx="654">
                  <c:v>32.915998999999999</c:v>
                </c:pt>
                <c:pt idx="655">
                  <c:v>33.285158000000003</c:v>
                </c:pt>
                <c:pt idx="656">
                  <c:v>33.428369000000004</c:v>
                </c:pt>
                <c:pt idx="657">
                  <c:v>33.649095000000003</c:v>
                </c:pt>
                <c:pt idx="658">
                  <c:v>33.832062999999998</c:v>
                </c:pt>
                <c:pt idx="659">
                  <c:v>34.015357999999999</c:v>
                </c:pt>
                <c:pt idx="660">
                  <c:v>34.198759000000003</c:v>
                </c:pt>
                <c:pt idx="661">
                  <c:v>34.382100000000001</c:v>
                </c:pt>
                <c:pt idx="662">
                  <c:v>34.565258999999998</c:v>
                </c:pt>
                <c:pt idx="663">
                  <c:v>34.748189000000004</c:v>
                </c:pt>
                <c:pt idx="664">
                  <c:v>34.931004000000001</c:v>
                </c:pt>
                <c:pt idx="665">
                  <c:v>35.133322999999997</c:v>
                </c:pt>
                <c:pt idx="666">
                  <c:v>35.316696999999998</c:v>
                </c:pt>
                <c:pt idx="667">
                  <c:v>35.500816999999998</c:v>
                </c:pt>
                <c:pt idx="668">
                  <c:v>35.686048</c:v>
                </c:pt>
                <c:pt idx="669">
                  <c:v>35.892522</c:v>
                </c:pt>
                <c:pt idx="670">
                  <c:v>36.080990999999997</c:v>
                </c:pt>
                <c:pt idx="671">
                  <c:v>36.271520000000002</c:v>
                </c:pt>
                <c:pt idx="672">
                  <c:v>36.464393999999999</c:v>
                </c:pt>
                <c:pt idx="673">
                  <c:v>36.659833999999996</c:v>
                </c:pt>
                <c:pt idx="674">
                  <c:v>36.899742000000003</c:v>
                </c:pt>
                <c:pt idx="675">
                  <c:v>37.100456999999999</c:v>
                </c:pt>
                <c:pt idx="676">
                  <c:v>37.324671000000002</c:v>
                </c:pt>
                <c:pt idx="677">
                  <c:v>37.528329999999997</c:v>
                </c:pt>
                <c:pt idx="678">
                  <c:v>37.731417</c:v>
                </c:pt>
                <c:pt idx="679">
                  <c:v>37.954410000000003</c:v>
                </c:pt>
                <c:pt idx="680">
                  <c:v>38.154417000000002</c:v>
                </c:pt>
                <c:pt idx="681">
                  <c:v>38.353140000000003</c:v>
                </c:pt>
                <c:pt idx="682">
                  <c:v>38.551357000000003</c:v>
                </c:pt>
                <c:pt idx="683">
                  <c:v>38.750253000000001</c:v>
                </c:pt>
                <c:pt idx="684">
                  <c:v>38.951448999999997</c:v>
                </c:pt>
                <c:pt idx="685">
                  <c:v>39.178724000000003</c:v>
                </c:pt>
                <c:pt idx="686">
                  <c:v>39.391095</c:v>
                </c:pt>
                <c:pt idx="687">
                  <c:v>39.614147000000003</c:v>
                </c:pt>
                <c:pt idx="688">
                  <c:v>39.852203000000003</c:v>
                </c:pt>
                <c:pt idx="689">
                  <c:v>40.109563000000001</c:v>
                </c:pt>
                <c:pt idx="690">
                  <c:v>40.449333000000003</c:v>
                </c:pt>
                <c:pt idx="691">
                  <c:v>40.795831</c:v>
                </c:pt>
                <c:pt idx="692">
                  <c:v>41.191079000000002</c:v>
                </c:pt>
                <c:pt idx="693">
                  <c:v>41.610937999999997</c:v>
                </c:pt>
                <c:pt idx="694">
                  <c:v>42.111772999999999</c:v>
                </c:pt>
                <c:pt idx="695">
                  <c:v>42.716740000000001</c:v>
                </c:pt>
                <c:pt idx="696">
                  <c:v>43.446264999999997</c:v>
                </c:pt>
                <c:pt idx="697">
                  <c:v>45.062860999999998</c:v>
                </c:pt>
                <c:pt idx="698">
                  <c:v>45.891444999999997</c:v>
                </c:pt>
                <c:pt idx="699">
                  <c:v>47.070819</c:v>
                </c:pt>
                <c:pt idx="700">
                  <c:v>48.538128999999998</c:v>
                </c:pt>
                <c:pt idx="701">
                  <c:v>50.324925</c:v>
                </c:pt>
                <c:pt idx="702">
                  <c:v>51.990516999999997</c:v>
                </c:pt>
                <c:pt idx="703">
                  <c:v>53.981465</c:v>
                </c:pt>
                <c:pt idx="704">
                  <c:v>55.949151000000001</c:v>
                </c:pt>
                <c:pt idx="705">
                  <c:v>58.054927999999997</c:v>
                </c:pt>
                <c:pt idx="706">
                  <c:v>60.289713999999996</c:v>
                </c:pt>
                <c:pt idx="707">
                  <c:v>62.642567</c:v>
                </c:pt>
                <c:pt idx="708">
                  <c:v>65.099759000000006</c:v>
                </c:pt>
                <c:pt idx="709">
                  <c:v>67.645602999999994</c:v>
                </c:pt>
                <c:pt idx="710">
                  <c:v>70.263582</c:v>
                </c:pt>
                <c:pt idx="711">
                  <c:v>73.185280000000006</c:v>
                </c:pt>
                <c:pt idx="712">
                  <c:v>75.895928999999995</c:v>
                </c:pt>
                <c:pt idx="713">
                  <c:v>78.630947000000006</c:v>
                </c:pt>
                <c:pt idx="714">
                  <c:v>81.378489999999999</c:v>
                </c:pt>
                <c:pt idx="715">
                  <c:v>84.641266000000002</c:v>
                </c:pt>
                <c:pt idx="716">
                  <c:v>87.384332000000001</c:v>
                </c:pt>
                <c:pt idx="717">
                  <c:v>90.120200999999994</c:v>
                </c:pt>
                <c:pt idx="718">
                  <c:v>92.836736000000002</c:v>
                </c:pt>
                <c:pt idx="719">
                  <c:v>95.529484999999994</c:v>
                </c:pt>
                <c:pt idx="720">
                  <c:v>98.191928000000004</c:v>
                </c:pt>
                <c:pt idx="721">
                  <c:v>100.815358</c:v>
                </c:pt>
                <c:pt idx="722">
                  <c:v>103.63164500000001</c:v>
                </c:pt>
                <c:pt idx="723">
                  <c:v>106.147261</c:v>
                </c:pt>
                <c:pt idx="724">
                  <c:v>108.594399</c:v>
                </c:pt>
                <c:pt idx="725">
                  <c:v>110.964068</c:v>
                </c:pt>
                <c:pt idx="726">
                  <c:v>113.681404</c:v>
                </c:pt>
                <c:pt idx="727">
                  <c:v>116.085584</c:v>
                </c:pt>
                <c:pt idx="728">
                  <c:v>118.18901099999999</c:v>
                </c:pt>
                <c:pt idx="729">
                  <c:v>120.390379</c:v>
                </c:pt>
                <c:pt idx="730">
                  <c:v>122.30833</c:v>
                </c:pt>
                <c:pt idx="731">
                  <c:v>124.136726</c:v>
                </c:pt>
                <c:pt idx="732">
                  <c:v>125.879893</c:v>
                </c:pt>
                <c:pt idx="733">
                  <c:v>127.54337599999999</c:v>
                </c:pt>
                <c:pt idx="734">
                  <c:v>129.13346799999999</c:v>
                </c:pt>
                <c:pt idx="735">
                  <c:v>130.656532</c:v>
                </c:pt>
                <c:pt idx="736">
                  <c:v>132.11793800000001</c:v>
                </c:pt>
                <c:pt idx="737">
                  <c:v>133.65882199999999</c:v>
                </c:pt>
                <c:pt idx="738">
                  <c:v>135.00750300000001</c:v>
                </c:pt>
                <c:pt idx="739">
                  <c:v>137.452639</c:v>
                </c:pt>
                <c:pt idx="740">
                  <c:v>138.70174499999999</c:v>
                </c:pt>
                <c:pt idx="741">
                  <c:v>139.89577199999999</c:v>
                </c:pt>
                <c:pt idx="742">
                  <c:v>141.03577200000001</c:v>
                </c:pt>
                <c:pt idx="743">
                  <c:v>142.12150299999999</c:v>
                </c:pt>
                <c:pt idx="744">
                  <c:v>143.15595300000001</c:v>
                </c:pt>
                <c:pt idx="745">
                  <c:v>144.14154400000001</c:v>
                </c:pt>
                <c:pt idx="746">
                  <c:v>145.08127899999999</c:v>
                </c:pt>
                <c:pt idx="747">
                  <c:v>145.978498</c:v>
                </c:pt>
                <c:pt idx="748">
                  <c:v>146.83672300000001</c:v>
                </c:pt>
                <c:pt idx="749">
                  <c:v>147.659493</c:v>
                </c:pt>
                <c:pt idx="750">
                  <c:v>148.45012</c:v>
                </c:pt>
                <c:pt idx="751">
                  <c:v>149.29114200000001</c:v>
                </c:pt>
                <c:pt idx="752">
                  <c:v>150.258206</c:v>
                </c:pt>
                <c:pt idx="753">
                  <c:v>150.96970200000001</c:v>
                </c:pt>
                <c:pt idx="754">
                  <c:v>151.731312</c:v>
                </c:pt>
                <c:pt idx="755">
                  <c:v>152.39900700000001</c:v>
                </c:pt>
                <c:pt idx="756">
                  <c:v>153.04740699999999</c:v>
                </c:pt>
                <c:pt idx="757">
                  <c:v>153.67829699999999</c:v>
                </c:pt>
                <c:pt idx="758">
                  <c:v>154.359712</c:v>
                </c:pt>
                <c:pt idx="759">
                  <c:v>154.959464</c:v>
                </c:pt>
                <c:pt idx="760">
                  <c:v>155.54554999999999</c:v>
                </c:pt>
                <c:pt idx="761">
                  <c:v>156.11834200000001</c:v>
                </c:pt>
                <c:pt idx="762">
                  <c:v>156.73934600000001</c:v>
                </c:pt>
                <c:pt idx="763">
                  <c:v>157.28577200000001</c:v>
                </c:pt>
                <c:pt idx="764">
                  <c:v>157.818971</c:v>
                </c:pt>
                <c:pt idx="765">
                  <c:v>158.3381</c:v>
                </c:pt>
                <c:pt idx="766">
                  <c:v>159.01093700000001</c:v>
                </c:pt>
                <c:pt idx="767">
                  <c:v>159.49739299999999</c:v>
                </c:pt>
                <c:pt idx="768">
                  <c:v>159.96492599999999</c:v>
                </c:pt>
                <c:pt idx="769">
                  <c:v>160.41239400000001</c:v>
                </c:pt>
                <c:pt idx="770">
                  <c:v>160.839181</c:v>
                </c:pt>
                <c:pt idx="771">
                  <c:v>161.245068</c:v>
                </c:pt>
                <c:pt idx="772">
                  <c:v>161.630199</c:v>
                </c:pt>
                <c:pt idx="773">
                  <c:v>161.99509599999999</c:v>
                </c:pt>
                <c:pt idx="774">
                  <c:v>162.382578</c:v>
                </c:pt>
                <c:pt idx="775">
                  <c:v>162.70866100000001</c:v>
                </c:pt>
                <c:pt idx="776">
                  <c:v>163.01708099999999</c:v>
                </c:pt>
                <c:pt idx="777">
                  <c:v>163.30842799999999</c:v>
                </c:pt>
                <c:pt idx="778">
                  <c:v>163.58246</c:v>
                </c:pt>
                <c:pt idx="779">
                  <c:v>163.97417200000001</c:v>
                </c:pt>
                <c:pt idx="780">
                  <c:v>164.50222500000001</c:v>
                </c:pt>
                <c:pt idx="781">
                  <c:v>164.660009</c:v>
                </c:pt>
                <c:pt idx="782">
                  <c:v>164.885715</c:v>
                </c:pt>
                <c:pt idx="783">
                  <c:v>165.06099800000001</c:v>
                </c:pt>
                <c:pt idx="784">
                  <c:v>165.21378200000001</c:v>
                </c:pt>
                <c:pt idx="785">
                  <c:v>165.36621500000001</c:v>
                </c:pt>
                <c:pt idx="786">
                  <c:v>165.473692</c:v>
                </c:pt>
                <c:pt idx="787">
                  <c:v>165.55873</c:v>
                </c:pt>
                <c:pt idx="788">
                  <c:v>165.63791699999999</c:v>
                </c:pt>
                <c:pt idx="789">
                  <c:v>165.67797999999999</c:v>
                </c:pt>
                <c:pt idx="790">
                  <c:v>165.69550000000001</c:v>
                </c:pt>
                <c:pt idx="791">
                  <c:v>165.69994199999999</c:v>
                </c:pt>
                <c:pt idx="792">
                  <c:v>165.686984</c:v>
                </c:pt>
                <c:pt idx="793">
                  <c:v>165.63529700000001</c:v>
                </c:pt>
                <c:pt idx="794">
                  <c:v>165.561217</c:v>
                </c:pt>
                <c:pt idx="795">
                  <c:v>165.46770900000001</c:v>
                </c:pt>
                <c:pt idx="796">
                  <c:v>165.352406</c:v>
                </c:pt>
                <c:pt idx="797">
                  <c:v>165.218253</c:v>
                </c:pt>
                <c:pt idx="798">
                  <c:v>165.06654800000001</c:v>
                </c:pt>
                <c:pt idx="799">
                  <c:v>164.89872700000001</c:v>
                </c:pt>
                <c:pt idx="800">
                  <c:v>164.710285</c:v>
                </c:pt>
                <c:pt idx="801">
                  <c:v>164.515207</c:v>
                </c:pt>
                <c:pt idx="802">
                  <c:v>164.308862</c:v>
                </c:pt>
                <c:pt idx="803">
                  <c:v>164.092894</c:v>
                </c:pt>
                <c:pt idx="804">
                  <c:v>163.85899699999999</c:v>
                </c:pt>
                <c:pt idx="805">
                  <c:v>163.61819600000001</c:v>
                </c:pt>
                <c:pt idx="806">
                  <c:v>163.36112</c:v>
                </c:pt>
                <c:pt idx="807">
                  <c:v>163.122547</c:v>
                </c:pt>
                <c:pt idx="808">
                  <c:v>162.881597</c:v>
                </c:pt>
                <c:pt idx="809">
                  <c:v>162.61657299999999</c:v>
                </c:pt>
                <c:pt idx="810">
                  <c:v>162.375722</c:v>
                </c:pt>
                <c:pt idx="811">
                  <c:v>162.13687400000001</c:v>
                </c:pt>
                <c:pt idx="812">
                  <c:v>161.890692</c:v>
                </c:pt>
                <c:pt idx="813">
                  <c:v>161.66125600000001</c:v>
                </c:pt>
                <c:pt idx="814">
                  <c:v>161.42935299999999</c:v>
                </c:pt>
                <c:pt idx="815">
                  <c:v>161.217071</c:v>
                </c:pt>
                <c:pt idx="816">
                  <c:v>161.01668100000001</c:v>
                </c:pt>
                <c:pt idx="817">
                  <c:v>160.82409999999999</c:v>
                </c:pt>
                <c:pt idx="818">
                  <c:v>160.64517900000001</c:v>
                </c:pt>
                <c:pt idx="819">
                  <c:v>160.49587099999999</c:v>
                </c:pt>
                <c:pt idx="820">
                  <c:v>160.36742100000001</c:v>
                </c:pt>
                <c:pt idx="821">
                  <c:v>160.261875</c:v>
                </c:pt>
                <c:pt idx="822">
                  <c:v>160.26443900000001</c:v>
                </c:pt>
                <c:pt idx="823">
                  <c:v>160.226913</c:v>
                </c:pt>
                <c:pt idx="824">
                  <c:v>160.219707</c:v>
                </c:pt>
                <c:pt idx="825">
                  <c:v>160.24410700000001</c:v>
                </c:pt>
                <c:pt idx="826">
                  <c:v>160.30093400000001</c:v>
                </c:pt>
                <c:pt idx="827">
                  <c:v>160.39053200000001</c:v>
                </c:pt>
                <c:pt idx="828">
                  <c:v>160.51277899999999</c:v>
                </c:pt>
                <c:pt idx="829">
                  <c:v>160.66718299999999</c:v>
                </c:pt>
                <c:pt idx="830">
                  <c:v>160.85296600000001</c:v>
                </c:pt>
                <c:pt idx="831">
                  <c:v>161.467826</c:v>
                </c:pt>
                <c:pt idx="832">
                  <c:v>161.83009899999999</c:v>
                </c:pt>
                <c:pt idx="833">
                  <c:v>162.23424399999999</c:v>
                </c:pt>
                <c:pt idx="834">
                  <c:v>162.59615600000001</c:v>
                </c:pt>
                <c:pt idx="835">
                  <c:v>163.022684</c:v>
                </c:pt>
                <c:pt idx="836">
                  <c:v>163.46506600000001</c:v>
                </c:pt>
                <c:pt idx="837">
                  <c:v>163.91225499999999</c:v>
                </c:pt>
                <c:pt idx="838">
                  <c:v>164.30955399999999</c:v>
                </c:pt>
                <c:pt idx="839">
                  <c:v>164.81212300000001</c:v>
                </c:pt>
                <c:pt idx="840">
                  <c:v>165.20158599999999</c:v>
                </c:pt>
                <c:pt idx="841">
                  <c:v>165.546164</c:v>
                </c:pt>
                <c:pt idx="842">
                  <c:v>165.80278300000001</c:v>
                </c:pt>
                <c:pt idx="843">
                  <c:v>166.022291</c:v>
                </c:pt>
                <c:pt idx="844">
                  <c:v>166.18570600000001</c:v>
                </c:pt>
                <c:pt idx="845">
                  <c:v>166.248009</c:v>
                </c:pt>
                <c:pt idx="846">
                  <c:v>166.226112</c:v>
                </c:pt>
                <c:pt idx="847">
                  <c:v>166.12184500000001</c:v>
                </c:pt>
                <c:pt idx="848">
                  <c:v>165.94546099999999</c:v>
                </c:pt>
                <c:pt idx="849">
                  <c:v>165.69382100000001</c:v>
                </c:pt>
                <c:pt idx="850">
                  <c:v>165.380764</c:v>
                </c:pt>
                <c:pt idx="851">
                  <c:v>165.01508200000001</c:v>
                </c:pt>
                <c:pt idx="852">
                  <c:v>164.605537</c:v>
                </c:pt>
                <c:pt idx="853">
                  <c:v>164.16069899999999</c:v>
                </c:pt>
                <c:pt idx="854">
                  <c:v>163.689018</c:v>
                </c:pt>
                <c:pt idx="855">
                  <c:v>163.19886600000001</c:v>
                </c:pt>
                <c:pt idx="856">
                  <c:v>162.64068499999999</c:v>
                </c:pt>
                <c:pt idx="857">
                  <c:v>162.112504</c:v>
                </c:pt>
                <c:pt idx="858">
                  <c:v>161.64804699999999</c:v>
                </c:pt>
                <c:pt idx="859">
                  <c:v>161.16489000000001</c:v>
                </c:pt>
                <c:pt idx="860">
                  <c:v>160.69997699999999</c:v>
                </c:pt>
                <c:pt idx="861">
                  <c:v>160.26931500000001</c:v>
                </c:pt>
                <c:pt idx="862">
                  <c:v>159.86460199999999</c:v>
                </c:pt>
                <c:pt idx="863">
                  <c:v>159.169781</c:v>
                </c:pt>
                <c:pt idx="864">
                  <c:v>158.911891</c:v>
                </c:pt>
                <c:pt idx="865">
                  <c:v>158.659842</c:v>
                </c:pt>
                <c:pt idx="866">
                  <c:v>158.44601299999999</c:v>
                </c:pt>
                <c:pt idx="867">
                  <c:v>158.27209999999999</c:v>
                </c:pt>
                <c:pt idx="868">
                  <c:v>158.13942800000001</c:v>
                </c:pt>
                <c:pt idx="869">
                  <c:v>158.059864</c:v>
                </c:pt>
                <c:pt idx="870">
                  <c:v>158.02255199999999</c:v>
                </c:pt>
                <c:pt idx="871">
                  <c:v>158.028976</c:v>
                </c:pt>
                <c:pt idx="872">
                  <c:v>158.08043599999999</c:v>
                </c:pt>
                <c:pt idx="873">
                  <c:v>158.17842099999999</c:v>
                </c:pt>
                <c:pt idx="874">
                  <c:v>158.323376</c:v>
                </c:pt>
                <c:pt idx="875">
                  <c:v>158.51734200000001</c:v>
                </c:pt>
                <c:pt idx="876">
                  <c:v>158.749582</c:v>
                </c:pt>
                <c:pt idx="877">
                  <c:v>159.011855</c:v>
                </c:pt>
                <c:pt idx="878">
                  <c:v>159.295895</c:v>
                </c:pt>
                <c:pt idx="879">
                  <c:v>159.59395499999999</c:v>
                </c:pt>
                <c:pt idx="880">
                  <c:v>159.89853600000001</c:v>
                </c:pt>
                <c:pt idx="881">
                  <c:v>160.267672</c:v>
                </c:pt>
                <c:pt idx="882">
                  <c:v>160.53121999999999</c:v>
                </c:pt>
                <c:pt idx="883">
                  <c:v>160.81689299999999</c:v>
                </c:pt>
                <c:pt idx="884">
                  <c:v>161.12390099999999</c:v>
                </c:pt>
                <c:pt idx="885">
                  <c:v>161.38835399999999</c:v>
                </c:pt>
                <c:pt idx="886">
                  <c:v>161.64296999999999</c:v>
                </c:pt>
                <c:pt idx="887">
                  <c:v>161.91753</c:v>
                </c:pt>
                <c:pt idx="888">
                  <c:v>162.15727699999999</c:v>
                </c:pt>
                <c:pt idx="889">
                  <c:v>162.391639</c:v>
                </c:pt>
                <c:pt idx="890">
                  <c:v>162.62024500000001</c:v>
                </c:pt>
                <c:pt idx="891">
                  <c:v>162.842018</c:v>
                </c:pt>
                <c:pt idx="892">
                  <c:v>163.05407</c:v>
                </c:pt>
                <c:pt idx="893">
                  <c:v>163.25036600000001</c:v>
                </c:pt>
                <c:pt idx="894">
                  <c:v>163.42398</c:v>
                </c:pt>
                <c:pt idx="895">
                  <c:v>163.61027000000001</c:v>
                </c:pt>
                <c:pt idx="896">
                  <c:v>163.723422</c:v>
                </c:pt>
                <c:pt idx="897">
                  <c:v>163.81660299999999</c:v>
                </c:pt>
                <c:pt idx="898">
                  <c:v>163.85740899999999</c:v>
                </c:pt>
                <c:pt idx="899">
                  <c:v>163.86136999999999</c:v>
                </c:pt>
                <c:pt idx="900">
                  <c:v>163.836129</c:v>
                </c:pt>
                <c:pt idx="901">
                  <c:v>163.76975100000001</c:v>
                </c:pt>
                <c:pt idx="902">
                  <c:v>163.670637</c:v>
                </c:pt>
                <c:pt idx="903">
                  <c:v>163.541032</c:v>
                </c:pt>
                <c:pt idx="904">
                  <c:v>163.383332</c:v>
                </c:pt>
                <c:pt idx="905">
                  <c:v>163.185787</c:v>
                </c:pt>
                <c:pt idx="906">
                  <c:v>162.98794799999999</c:v>
                </c:pt>
                <c:pt idx="907">
                  <c:v>162.76353700000001</c:v>
                </c:pt>
                <c:pt idx="908">
                  <c:v>162.504255</c:v>
                </c:pt>
                <c:pt idx="909">
                  <c:v>162.25178600000001</c:v>
                </c:pt>
                <c:pt idx="910">
                  <c:v>161.98998800000001</c:v>
                </c:pt>
                <c:pt idx="911">
                  <c:v>161.710565</c:v>
                </c:pt>
                <c:pt idx="912">
                  <c:v>161.43992800000001</c:v>
                </c:pt>
                <c:pt idx="913">
                  <c:v>161.15683200000001</c:v>
                </c:pt>
                <c:pt idx="914">
                  <c:v>160.88761400000001</c:v>
                </c:pt>
                <c:pt idx="915">
                  <c:v>160.62179699999999</c:v>
                </c:pt>
                <c:pt idx="916">
                  <c:v>160.36080200000001</c:v>
                </c:pt>
                <c:pt idx="917">
                  <c:v>160.105896</c:v>
                </c:pt>
                <c:pt idx="918">
                  <c:v>159.85826800000001</c:v>
                </c:pt>
                <c:pt idx="919">
                  <c:v>159.61900900000001</c:v>
                </c:pt>
                <c:pt idx="920">
                  <c:v>159.389162</c:v>
                </c:pt>
                <c:pt idx="921">
                  <c:v>159.153719</c:v>
                </c:pt>
                <c:pt idx="922">
                  <c:v>158.93957599999999</c:v>
                </c:pt>
                <c:pt idx="923">
                  <c:v>158.74562900000001</c:v>
                </c:pt>
                <c:pt idx="924">
                  <c:v>158.56568999999999</c:v>
                </c:pt>
                <c:pt idx="925">
                  <c:v>158.40132199999999</c:v>
                </c:pt>
                <c:pt idx="926">
                  <c:v>158.25425300000001</c:v>
                </c:pt>
                <c:pt idx="927">
                  <c:v>158.126338</c:v>
                </c:pt>
                <c:pt idx="928">
                  <c:v>158.020206</c:v>
                </c:pt>
                <c:pt idx="929">
                  <c:v>157.93764300000001</c:v>
                </c:pt>
                <c:pt idx="930">
                  <c:v>157.88118</c:v>
                </c:pt>
                <c:pt idx="931">
                  <c:v>157.85385299999999</c:v>
                </c:pt>
                <c:pt idx="932">
                  <c:v>157.85927799999999</c:v>
                </c:pt>
                <c:pt idx="933">
                  <c:v>157.925206</c:v>
                </c:pt>
                <c:pt idx="934">
                  <c:v>158.008127</c:v>
                </c:pt>
                <c:pt idx="935">
                  <c:v>158.13276200000001</c:v>
                </c:pt>
                <c:pt idx="936">
                  <c:v>158.30063799999999</c:v>
                </c:pt>
                <c:pt idx="937">
                  <c:v>158.53782899999999</c:v>
                </c:pt>
                <c:pt idx="938">
                  <c:v>158.79525599999999</c:v>
                </c:pt>
                <c:pt idx="939">
                  <c:v>159.09677099999999</c:v>
                </c:pt>
                <c:pt idx="940">
                  <c:v>159.54931099999999</c:v>
                </c:pt>
                <c:pt idx="941">
                  <c:v>159.94244399999999</c:v>
                </c:pt>
                <c:pt idx="942">
                  <c:v>160.37826000000001</c:v>
                </c:pt>
                <c:pt idx="943">
                  <c:v>160.85497000000001</c:v>
                </c:pt>
                <c:pt idx="944">
                  <c:v>161.36671200000001</c:v>
                </c:pt>
                <c:pt idx="945">
                  <c:v>161.901881</c:v>
                </c:pt>
                <c:pt idx="946">
                  <c:v>163.82324399999999</c:v>
                </c:pt>
                <c:pt idx="947">
                  <c:v>164.293722</c:v>
                </c:pt>
                <c:pt idx="948">
                  <c:v>164.828261</c:v>
                </c:pt>
                <c:pt idx="949">
                  <c:v>165.29964100000001</c:v>
                </c:pt>
                <c:pt idx="950">
                  <c:v>165.685215</c:v>
                </c:pt>
                <c:pt idx="951">
                  <c:v>165.96481399999999</c:v>
                </c:pt>
                <c:pt idx="952">
                  <c:v>166.12176600000001</c:v>
                </c:pt>
                <c:pt idx="953">
                  <c:v>166.144047</c:v>
                </c:pt>
                <c:pt idx="954">
                  <c:v>166.025713</c:v>
                </c:pt>
                <c:pt idx="955">
                  <c:v>165.75949299999999</c:v>
                </c:pt>
                <c:pt idx="956">
                  <c:v>165.343661</c:v>
                </c:pt>
                <c:pt idx="957">
                  <c:v>164.78045299999999</c:v>
                </c:pt>
                <c:pt idx="958">
                  <c:v>163.94059200000001</c:v>
                </c:pt>
                <c:pt idx="959">
                  <c:v>163.111233</c:v>
                </c:pt>
                <c:pt idx="960">
                  <c:v>162.17054099999999</c:v>
                </c:pt>
                <c:pt idx="961">
                  <c:v>161.13722100000001</c:v>
                </c:pt>
                <c:pt idx="962">
                  <c:v>159.95569499999999</c:v>
                </c:pt>
                <c:pt idx="963">
                  <c:v>158.79923500000001</c:v>
                </c:pt>
                <c:pt idx="964">
                  <c:v>157.60833199999999</c:v>
                </c:pt>
                <c:pt idx="965">
                  <c:v>156.31695300000001</c:v>
                </c:pt>
                <c:pt idx="966">
                  <c:v>155.10886600000001</c:v>
                </c:pt>
                <c:pt idx="967">
                  <c:v>153.91170600000001</c:v>
                </c:pt>
                <c:pt idx="968">
                  <c:v>152.73876300000001</c:v>
                </c:pt>
                <c:pt idx="969">
                  <c:v>151.602293</c:v>
                </c:pt>
                <c:pt idx="970">
                  <c:v>150.52685099999999</c:v>
                </c:pt>
                <c:pt idx="971">
                  <c:v>149.36538400000001</c:v>
                </c:pt>
                <c:pt idx="972">
                  <c:v>148.40940499999999</c:v>
                </c:pt>
                <c:pt idx="973">
                  <c:v>147.518959</c:v>
                </c:pt>
                <c:pt idx="974">
                  <c:v>146.69793999999999</c:v>
                </c:pt>
                <c:pt idx="975">
                  <c:v>145.94798800000001</c:v>
                </c:pt>
                <c:pt idx="976">
                  <c:v>145.269035</c:v>
                </c:pt>
                <c:pt idx="977">
                  <c:v>144.660156</c:v>
                </c:pt>
                <c:pt idx="978">
                  <c:v>144.12009699999999</c:v>
                </c:pt>
                <c:pt idx="979">
                  <c:v>143.64749</c:v>
                </c:pt>
                <c:pt idx="980">
                  <c:v>143.242391</c:v>
                </c:pt>
                <c:pt idx="981">
                  <c:v>142.90718899999999</c:v>
                </c:pt>
                <c:pt idx="982">
                  <c:v>142.645791</c:v>
                </c:pt>
                <c:pt idx="983">
                  <c:v>142.455308</c:v>
                </c:pt>
                <c:pt idx="984">
                  <c:v>142.33710199999999</c:v>
                </c:pt>
                <c:pt idx="985">
                  <c:v>142.288557</c:v>
                </c:pt>
                <c:pt idx="986">
                  <c:v>142.30803800000001</c:v>
                </c:pt>
                <c:pt idx="987">
                  <c:v>142.421513</c:v>
                </c:pt>
                <c:pt idx="988">
                  <c:v>142.74202600000001</c:v>
                </c:pt>
                <c:pt idx="989">
                  <c:v>142.92005700000001</c:v>
                </c:pt>
                <c:pt idx="990">
                  <c:v>143.17516599999999</c:v>
                </c:pt>
                <c:pt idx="991">
                  <c:v>143.477777</c:v>
                </c:pt>
                <c:pt idx="992">
                  <c:v>143.785766</c:v>
                </c:pt>
                <c:pt idx="993">
                  <c:v>144.15846400000001</c:v>
                </c:pt>
                <c:pt idx="994">
                  <c:v>144.54823500000001</c:v>
                </c:pt>
                <c:pt idx="995">
                  <c:v>144.9427</c:v>
                </c:pt>
                <c:pt idx="996">
                  <c:v>145.33129700000001</c:v>
                </c:pt>
                <c:pt idx="997">
                  <c:v>145.779269</c:v>
                </c:pt>
                <c:pt idx="998">
                  <c:v>146.12983299999999</c:v>
                </c:pt>
                <c:pt idx="999">
                  <c:v>146.450873</c:v>
                </c:pt>
                <c:pt idx="1000">
                  <c:v>146.73682199999999</c:v>
                </c:pt>
                <c:pt idx="1001">
                  <c:v>146.985927</c:v>
                </c:pt>
                <c:pt idx="1002">
                  <c:v>147.171739</c:v>
                </c:pt>
                <c:pt idx="1003">
                  <c:v>147.34324799999999</c:v>
                </c:pt>
                <c:pt idx="1004">
                  <c:v>147.47664800000001</c:v>
                </c:pt>
                <c:pt idx="1005">
                  <c:v>147.57343499999999</c:v>
                </c:pt>
                <c:pt idx="1006">
                  <c:v>147.63581300000001</c:v>
                </c:pt>
                <c:pt idx="1007">
                  <c:v>147.66682399999999</c:v>
                </c:pt>
                <c:pt idx="1008">
                  <c:v>147.67025599999999</c:v>
                </c:pt>
                <c:pt idx="1009">
                  <c:v>147.64325500000001</c:v>
                </c:pt>
                <c:pt idx="1010">
                  <c:v>147.60901799999999</c:v>
                </c:pt>
                <c:pt idx="1011">
                  <c:v>147.55429599999999</c:v>
                </c:pt>
                <c:pt idx="1012">
                  <c:v>147.487854</c:v>
                </c:pt>
                <c:pt idx="1013">
                  <c:v>147.413184</c:v>
                </c:pt>
                <c:pt idx="1014">
                  <c:v>147.333597</c:v>
                </c:pt>
                <c:pt idx="1015">
                  <c:v>147.25660300000001</c:v>
                </c:pt>
                <c:pt idx="1016">
                  <c:v>147.176987</c:v>
                </c:pt>
                <c:pt idx="1017">
                  <c:v>147.100764</c:v>
                </c:pt>
                <c:pt idx="1018">
                  <c:v>147.03012699999999</c:v>
                </c:pt>
                <c:pt idx="1019">
                  <c:v>146.96704800000001</c:v>
                </c:pt>
                <c:pt idx="1020">
                  <c:v>146.91327200000001</c:v>
                </c:pt>
                <c:pt idx="1021">
                  <c:v>146.87039100000001</c:v>
                </c:pt>
                <c:pt idx="1022">
                  <c:v>146.83997199999999</c:v>
                </c:pt>
                <c:pt idx="1023">
                  <c:v>146.83814599999999</c:v>
                </c:pt>
                <c:pt idx="1024">
                  <c:v>146.83975899999999</c:v>
                </c:pt>
                <c:pt idx="1025">
                  <c:v>146.86107200000001</c:v>
                </c:pt>
                <c:pt idx="1026">
                  <c:v>146.90506500000001</c:v>
                </c:pt>
                <c:pt idx="1027">
                  <c:v>146.97487899999999</c:v>
                </c:pt>
                <c:pt idx="1028">
                  <c:v>147.07395600000001</c:v>
                </c:pt>
                <c:pt idx="1029">
                  <c:v>147.18734000000001</c:v>
                </c:pt>
                <c:pt idx="1030">
                  <c:v>147.52700200000001</c:v>
                </c:pt>
                <c:pt idx="1031">
                  <c:v>147.74006499999999</c:v>
                </c:pt>
                <c:pt idx="1032">
                  <c:v>147.96797599999999</c:v>
                </c:pt>
                <c:pt idx="1033">
                  <c:v>148.26939300000001</c:v>
                </c:pt>
                <c:pt idx="1034">
                  <c:v>148.61994999999999</c:v>
                </c:pt>
                <c:pt idx="1035">
                  <c:v>149.061452</c:v>
                </c:pt>
                <c:pt idx="1036">
                  <c:v>149.517346</c:v>
                </c:pt>
                <c:pt idx="1037">
                  <c:v>150.02617100000001</c:v>
                </c:pt>
                <c:pt idx="1038">
                  <c:v>150.587074</c:v>
                </c:pt>
                <c:pt idx="1039">
                  <c:v>151.198858</c:v>
                </c:pt>
                <c:pt idx="1040">
                  <c:v>151.8605</c:v>
                </c:pt>
                <c:pt idx="1041">
                  <c:v>152.57127399999999</c:v>
                </c:pt>
                <c:pt idx="1042">
                  <c:v>153.46656200000001</c:v>
                </c:pt>
                <c:pt idx="1043">
                  <c:v>154.27929800000001</c:v>
                </c:pt>
                <c:pt idx="1044">
                  <c:v>155.060992</c:v>
                </c:pt>
                <c:pt idx="1045">
                  <c:v>155.947765</c:v>
                </c:pt>
                <c:pt idx="1046">
                  <c:v>156.84792999999999</c:v>
                </c:pt>
                <c:pt idx="1047">
                  <c:v>157.73677499999999</c:v>
                </c:pt>
                <c:pt idx="1048">
                  <c:v>158.660899</c:v>
                </c:pt>
                <c:pt idx="1049">
                  <c:v>159.44440599999999</c:v>
                </c:pt>
                <c:pt idx="1050">
                  <c:v>160.13120799999999</c:v>
                </c:pt>
                <c:pt idx="1051">
                  <c:v>160.692218</c:v>
                </c:pt>
                <c:pt idx="1052">
                  <c:v>161.221296</c:v>
                </c:pt>
                <c:pt idx="1053">
                  <c:v>161.45538300000001</c:v>
                </c:pt>
                <c:pt idx="1054">
                  <c:v>161.48837</c:v>
                </c:pt>
                <c:pt idx="1055">
                  <c:v>161.306005</c:v>
                </c:pt>
                <c:pt idx="1056">
                  <c:v>160.89903200000001</c:v>
                </c:pt>
                <c:pt idx="1057">
                  <c:v>160.26654099999999</c:v>
                </c:pt>
                <c:pt idx="1058">
                  <c:v>159.413836</c:v>
                </c:pt>
                <c:pt idx="1059">
                  <c:v>158.352597</c:v>
                </c:pt>
                <c:pt idx="1060">
                  <c:v>156.926309</c:v>
                </c:pt>
                <c:pt idx="1061">
                  <c:v>155.51212799999999</c:v>
                </c:pt>
                <c:pt idx="1062">
                  <c:v>153.961974</c:v>
                </c:pt>
                <c:pt idx="1063">
                  <c:v>152.307389</c:v>
                </c:pt>
                <c:pt idx="1064">
                  <c:v>150.580648</c:v>
                </c:pt>
                <c:pt idx="1065">
                  <c:v>148.81310400000001</c:v>
                </c:pt>
                <c:pt idx="1066">
                  <c:v>146.90848</c:v>
                </c:pt>
                <c:pt idx="1067">
                  <c:v>145.16974099999999</c:v>
                </c:pt>
                <c:pt idx="1068">
                  <c:v>143.33981</c:v>
                </c:pt>
                <c:pt idx="1069">
                  <c:v>141.687725</c:v>
                </c:pt>
                <c:pt idx="1070">
                  <c:v>140.104567</c:v>
                </c:pt>
                <c:pt idx="1071">
                  <c:v>136.63268600000001</c:v>
                </c:pt>
                <c:pt idx="1072">
                  <c:v>135.627824</c:v>
                </c:pt>
                <c:pt idx="1073">
                  <c:v>134.274721</c:v>
                </c:pt>
                <c:pt idx="1074">
                  <c:v>133.19869</c:v>
                </c:pt>
                <c:pt idx="1075">
                  <c:v>132.23025999999999</c:v>
                </c:pt>
                <c:pt idx="1076">
                  <c:v>131.37231499999999</c:v>
                </c:pt>
                <c:pt idx="1077">
                  <c:v>130.62698499999999</c:v>
                </c:pt>
                <c:pt idx="1078">
                  <c:v>129.996669</c:v>
                </c:pt>
                <c:pt idx="1079">
                  <c:v>129.45330200000001</c:v>
                </c:pt>
                <c:pt idx="1080">
                  <c:v>129.06187399999999</c:v>
                </c:pt>
                <c:pt idx="1081">
                  <c:v>128.78806299999999</c:v>
                </c:pt>
                <c:pt idx="1082">
                  <c:v>128.62783099999999</c:v>
                </c:pt>
                <c:pt idx="1083">
                  <c:v>128.57476600000001</c:v>
                </c:pt>
                <c:pt idx="1084">
                  <c:v>128.620059</c:v>
                </c:pt>
                <c:pt idx="1085">
                  <c:v>128.79143500000001</c:v>
                </c:pt>
                <c:pt idx="1086">
                  <c:v>129.006112</c:v>
                </c:pt>
                <c:pt idx="1087">
                  <c:v>129.26095799999999</c:v>
                </c:pt>
                <c:pt idx="1088">
                  <c:v>129.60701499999999</c:v>
                </c:pt>
                <c:pt idx="1089">
                  <c:v>130.006922</c:v>
                </c:pt>
                <c:pt idx="1090">
                  <c:v>130.45379800000001</c:v>
                </c:pt>
                <c:pt idx="1091">
                  <c:v>130.94027500000001</c:v>
                </c:pt>
                <c:pt idx="1092">
                  <c:v>131.45741899999999</c:v>
                </c:pt>
                <c:pt idx="1093">
                  <c:v>132.045446</c:v>
                </c:pt>
                <c:pt idx="1094">
                  <c:v>132.59585300000001</c:v>
                </c:pt>
                <c:pt idx="1095">
                  <c:v>133.14637099999999</c:v>
                </c:pt>
                <c:pt idx="1096">
                  <c:v>133.68491499999999</c:v>
                </c:pt>
                <c:pt idx="1097">
                  <c:v>134.200582</c:v>
                </c:pt>
                <c:pt idx="1098">
                  <c:v>134.68401900000001</c:v>
                </c:pt>
                <c:pt idx="1099">
                  <c:v>135.212693</c:v>
                </c:pt>
                <c:pt idx="1100">
                  <c:v>135.611414</c:v>
                </c:pt>
                <c:pt idx="1101">
                  <c:v>135.963076</c:v>
                </c:pt>
                <c:pt idx="1102">
                  <c:v>136.26611700000001</c:v>
                </c:pt>
                <c:pt idx="1103">
                  <c:v>136.52016599999999</c:v>
                </c:pt>
                <c:pt idx="1104">
                  <c:v>136.726012</c:v>
                </c:pt>
                <c:pt idx="1105">
                  <c:v>136.86489399999999</c:v>
                </c:pt>
                <c:pt idx="1106">
                  <c:v>136.979984</c:v>
                </c:pt>
                <c:pt idx="1107">
                  <c:v>137.05425600000001</c:v>
                </c:pt>
                <c:pt idx="1108">
                  <c:v>137.091477</c:v>
                </c:pt>
                <c:pt idx="1109">
                  <c:v>137.09603999999999</c:v>
                </c:pt>
                <c:pt idx="1110">
                  <c:v>137.07906800000001</c:v>
                </c:pt>
                <c:pt idx="1111">
                  <c:v>137.03279499999999</c:v>
                </c:pt>
                <c:pt idx="1112">
                  <c:v>136.974131</c:v>
                </c:pt>
                <c:pt idx="1113">
                  <c:v>136.91304500000001</c:v>
                </c:pt>
                <c:pt idx="1114">
                  <c:v>136.82566299999999</c:v>
                </c:pt>
                <c:pt idx="1115">
                  <c:v>136.73196899999999</c:v>
                </c:pt>
                <c:pt idx="1116">
                  <c:v>136.63583299999999</c:v>
                </c:pt>
                <c:pt idx="1117">
                  <c:v>136.53988799999999</c:v>
                </c:pt>
                <c:pt idx="1118">
                  <c:v>136.44715400000001</c:v>
                </c:pt>
                <c:pt idx="1119">
                  <c:v>136.36050900000001</c:v>
                </c:pt>
                <c:pt idx="1120">
                  <c:v>136.284772</c:v>
                </c:pt>
                <c:pt idx="1121">
                  <c:v>136.21906899999999</c:v>
                </c:pt>
                <c:pt idx="1122">
                  <c:v>136.16833099999999</c:v>
                </c:pt>
                <c:pt idx="1123">
                  <c:v>136.13632100000001</c:v>
                </c:pt>
                <c:pt idx="1124">
                  <c:v>136.12696</c:v>
                </c:pt>
                <c:pt idx="1125">
                  <c:v>136.144102</c:v>
                </c:pt>
                <c:pt idx="1126">
                  <c:v>136.191519</c:v>
                </c:pt>
                <c:pt idx="1127">
                  <c:v>136.27283700000001</c:v>
                </c:pt>
                <c:pt idx="1128">
                  <c:v>136.39138700000001</c:v>
                </c:pt>
                <c:pt idx="1129">
                  <c:v>136.550175</c:v>
                </c:pt>
                <c:pt idx="1130">
                  <c:v>136.75209000000001</c:v>
                </c:pt>
                <c:pt idx="1131">
                  <c:v>137.00020799999999</c:v>
                </c:pt>
                <c:pt idx="1132">
                  <c:v>137.29833199999999</c:v>
                </c:pt>
                <c:pt idx="1133">
                  <c:v>137.65080599999999</c:v>
                </c:pt>
                <c:pt idx="1134">
                  <c:v>138.06130400000001</c:v>
                </c:pt>
                <c:pt idx="1135">
                  <c:v>138.53224299999999</c:v>
                </c:pt>
                <c:pt idx="1136">
                  <c:v>139.064978</c:v>
                </c:pt>
                <c:pt idx="1137">
                  <c:v>139.76842500000001</c:v>
                </c:pt>
                <c:pt idx="1138">
                  <c:v>140.426469</c:v>
                </c:pt>
                <c:pt idx="1139">
                  <c:v>141.142775</c:v>
                </c:pt>
                <c:pt idx="1140">
                  <c:v>141.983</c:v>
                </c:pt>
                <c:pt idx="1141">
                  <c:v>142.81051299999999</c:v>
                </c:pt>
                <c:pt idx="1142">
                  <c:v>143.690889</c:v>
                </c:pt>
                <c:pt idx="1143">
                  <c:v>144.62344200000001</c:v>
                </c:pt>
                <c:pt idx="1144">
                  <c:v>145.60686100000001</c:v>
                </c:pt>
                <c:pt idx="1145">
                  <c:v>146.63684699999999</c:v>
                </c:pt>
                <c:pt idx="1146">
                  <c:v>147.88652999999999</c:v>
                </c:pt>
                <c:pt idx="1147">
                  <c:v>148.991108</c:v>
                </c:pt>
                <c:pt idx="1148">
                  <c:v>150.09621200000001</c:v>
                </c:pt>
                <c:pt idx="1149">
                  <c:v>151.17731900000001</c:v>
                </c:pt>
                <c:pt idx="1150">
                  <c:v>152.296616</c:v>
                </c:pt>
                <c:pt idx="1151">
                  <c:v>153.255651</c:v>
                </c:pt>
                <c:pt idx="1152">
                  <c:v>154.11679899999999</c:v>
                </c:pt>
                <c:pt idx="1153">
                  <c:v>154.858058</c:v>
                </c:pt>
                <c:pt idx="1154">
                  <c:v>155.461206</c:v>
                </c:pt>
                <c:pt idx="1155">
                  <c:v>156.25368</c:v>
                </c:pt>
                <c:pt idx="1156">
                  <c:v>156.51989900000001</c:v>
                </c:pt>
                <c:pt idx="1157">
                  <c:v>156.663061</c:v>
                </c:pt>
                <c:pt idx="1158">
                  <c:v>156.66241600000001</c:v>
                </c:pt>
                <c:pt idx="1159">
                  <c:v>156.53409500000001</c:v>
                </c:pt>
                <c:pt idx="1160">
                  <c:v>156.29985600000001</c:v>
                </c:pt>
                <c:pt idx="1161">
                  <c:v>155.98587900000001</c:v>
                </c:pt>
                <c:pt idx="1162">
                  <c:v>155.582596</c:v>
                </c:pt>
                <c:pt idx="1163">
                  <c:v>155.201098</c:v>
                </c:pt>
                <c:pt idx="1164">
                  <c:v>154.82898</c:v>
                </c:pt>
                <c:pt idx="1165">
                  <c:v>154.46454199999999</c:v>
                </c:pt>
                <c:pt idx="1166">
                  <c:v>154.20733200000001</c:v>
                </c:pt>
                <c:pt idx="1167">
                  <c:v>154.04075499999999</c:v>
                </c:pt>
                <c:pt idx="1168">
                  <c:v>153.991468</c:v>
                </c:pt>
                <c:pt idx="1169">
                  <c:v>154.079992</c:v>
                </c:pt>
                <c:pt idx="1170">
                  <c:v>154.322632</c:v>
                </c:pt>
                <c:pt idx="1171">
                  <c:v>154.81545399999999</c:v>
                </c:pt>
                <c:pt idx="1172">
                  <c:v>155.411249</c:v>
                </c:pt>
                <c:pt idx="1173">
                  <c:v>156.19916000000001</c:v>
                </c:pt>
                <c:pt idx="1174">
                  <c:v>157.256429</c:v>
                </c:pt>
                <c:pt idx="1175">
                  <c:v>158.42268999999999</c:v>
                </c:pt>
                <c:pt idx="1176">
                  <c:v>159.77757500000001</c:v>
                </c:pt>
                <c:pt idx="1177">
                  <c:v>161.320919</c:v>
                </c:pt>
                <c:pt idx="1178">
                  <c:v>163.049429</c:v>
                </c:pt>
                <c:pt idx="1179">
                  <c:v>164.958617</c:v>
                </c:pt>
                <c:pt idx="1180">
                  <c:v>167.03194099999999</c:v>
                </c:pt>
                <c:pt idx="1181">
                  <c:v>169.258365</c:v>
                </c:pt>
                <c:pt idx="1182">
                  <c:v>171.62414999999999</c:v>
                </c:pt>
                <c:pt idx="1183">
                  <c:v>174.11137099999999</c:v>
                </c:pt>
                <c:pt idx="1184">
                  <c:v>176.69752099999999</c:v>
                </c:pt>
                <c:pt idx="1185">
                  <c:v>179.34768500000001</c:v>
                </c:pt>
                <c:pt idx="1186">
                  <c:v>-177.966162</c:v>
                </c:pt>
                <c:pt idx="1187">
                  <c:v>-174.83617699999999</c:v>
                </c:pt>
                <c:pt idx="1188">
                  <c:v>-171.93595400000001</c:v>
                </c:pt>
                <c:pt idx="1189">
                  <c:v>-169.52178499999999</c:v>
                </c:pt>
                <c:pt idx="1190">
                  <c:v>-166.787677</c:v>
                </c:pt>
                <c:pt idx="1191">
                  <c:v>-164.57072700000001</c:v>
                </c:pt>
                <c:pt idx="1192">
                  <c:v>-162.29747900000001</c:v>
                </c:pt>
                <c:pt idx="1193">
                  <c:v>-160.173089</c:v>
                </c:pt>
                <c:pt idx="1194">
                  <c:v>-158.20297600000001</c:v>
                </c:pt>
                <c:pt idx="1195">
                  <c:v>-156.383996</c:v>
                </c:pt>
                <c:pt idx="1196">
                  <c:v>-154.85631599999999</c:v>
                </c:pt>
                <c:pt idx="1197">
                  <c:v>-150.34525500000001</c:v>
                </c:pt>
                <c:pt idx="1198">
                  <c:v>-148.751904</c:v>
                </c:pt>
                <c:pt idx="1199">
                  <c:v>-147.63073800000001</c:v>
                </c:pt>
                <c:pt idx="1200">
                  <c:v>-146.542101</c:v>
                </c:pt>
                <c:pt idx="1201">
                  <c:v>-145.497885</c:v>
                </c:pt>
                <c:pt idx="1202">
                  <c:v>-144.65400299999999</c:v>
                </c:pt>
                <c:pt idx="1203">
                  <c:v>-143.91788199999999</c:v>
                </c:pt>
                <c:pt idx="1204">
                  <c:v>-143.22128599999999</c:v>
                </c:pt>
                <c:pt idx="1205">
                  <c:v>-142.66916499999999</c:v>
                </c:pt>
                <c:pt idx="1206">
                  <c:v>-142.19314800000001</c:v>
                </c:pt>
                <c:pt idx="1207">
                  <c:v>-141.784098</c:v>
                </c:pt>
                <c:pt idx="1208">
                  <c:v>-141.43118899999999</c:v>
                </c:pt>
                <c:pt idx="1209">
                  <c:v>-141.12551400000001</c:v>
                </c:pt>
                <c:pt idx="1210">
                  <c:v>-140.858993</c:v>
                </c:pt>
                <c:pt idx="1211">
                  <c:v>-140.62434300000001</c:v>
                </c:pt>
                <c:pt idx="1212">
                  <c:v>-140.415052</c:v>
                </c:pt>
                <c:pt idx="1213">
                  <c:v>-140.22533799999999</c:v>
                </c:pt>
                <c:pt idx="1214">
                  <c:v>-140.050117</c:v>
                </c:pt>
                <c:pt idx="1215">
                  <c:v>-139.841759</c:v>
                </c:pt>
                <c:pt idx="1216">
                  <c:v>-139.68274700000001</c:v>
                </c:pt>
                <c:pt idx="1217">
                  <c:v>-139.52675300000001</c:v>
                </c:pt>
                <c:pt idx="1218">
                  <c:v>-139.37120400000001</c:v>
                </c:pt>
                <c:pt idx="1219">
                  <c:v>-139.21421599999999</c:v>
                </c:pt>
                <c:pt idx="1220">
                  <c:v>-139.05464599999999</c:v>
                </c:pt>
                <c:pt idx="1221">
                  <c:v>-138.89190099999999</c:v>
                </c:pt>
                <c:pt idx="1222">
                  <c:v>-138.72579999999999</c:v>
                </c:pt>
                <c:pt idx="1223">
                  <c:v>-138.55642</c:v>
                </c:pt>
                <c:pt idx="1224">
                  <c:v>-138.36174600000001</c:v>
                </c:pt>
                <c:pt idx="1225">
                  <c:v>-138.141659</c:v>
                </c:pt>
                <c:pt idx="1226">
                  <c:v>-137.96419299999999</c:v>
                </c:pt>
                <c:pt idx="1227">
                  <c:v>-137.785403</c:v>
                </c:pt>
                <c:pt idx="1228">
                  <c:v>-137.58378500000001</c:v>
                </c:pt>
                <c:pt idx="1229">
                  <c:v>-137.40607600000001</c:v>
                </c:pt>
                <c:pt idx="1230">
                  <c:v>-137.23082700000001</c:v>
                </c:pt>
                <c:pt idx="1231">
                  <c:v>-137.05905200000001</c:v>
                </c:pt>
                <c:pt idx="1232">
                  <c:v>-136.891481</c:v>
                </c:pt>
                <c:pt idx="1233">
                  <c:v>-136.72861800000001</c:v>
                </c:pt>
                <c:pt idx="1234">
                  <c:v>-136.57083800000001</c:v>
                </c:pt>
                <c:pt idx="1235">
                  <c:v>-136.418564</c:v>
                </c:pt>
                <c:pt idx="1236">
                  <c:v>-136.29248799999999</c:v>
                </c:pt>
                <c:pt idx="1237">
                  <c:v>-136.152984</c:v>
                </c:pt>
                <c:pt idx="1238">
                  <c:v>-135.868663</c:v>
                </c:pt>
                <c:pt idx="1239">
                  <c:v>-135.762225</c:v>
                </c:pt>
                <c:pt idx="1240">
                  <c:v>-135.64480399999999</c:v>
                </c:pt>
                <c:pt idx="1241">
                  <c:v>-135.53593499999999</c:v>
                </c:pt>
                <c:pt idx="1242">
                  <c:v>-135.42200600000001</c:v>
                </c:pt>
                <c:pt idx="1243">
                  <c:v>-135.339159</c:v>
                </c:pt>
                <c:pt idx="1244">
                  <c:v>-135.274991</c:v>
                </c:pt>
                <c:pt idx="1245">
                  <c:v>-135.23311200000001</c:v>
                </c:pt>
                <c:pt idx="1246">
                  <c:v>-135.21603200000001</c:v>
                </c:pt>
                <c:pt idx="1247">
                  <c:v>-135.22488899999999</c:v>
                </c:pt>
                <c:pt idx="1248">
                  <c:v>-135.25966500000001</c:v>
                </c:pt>
                <c:pt idx="1249">
                  <c:v>-135.31944799999999</c:v>
                </c:pt>
                <c:pt idx="1250">
                  <c:v>-135.40266399999999</c:v>
                </c:pt>
                <c:pt idx="1251">
                  <c:v>-135.50781000000001</c:v>
                </c:pt>
                <c:pt idx="1252">
                  <c:v>-135.634424</c:v>
                </c:pt>
                <c:pt idx="1253">
                  <c:v>-135.77464699999999</c:v>
                </c:pt>
                <c:pt idx="1254">
                  <c:v>-135.930623</c:v>
                </c:pt>
                <c:pt idx="1255">
                  <c:v>-136.086558</c:v>
                </c:pt>
                <c:pt idx="1256">
                  <c:v>-136.22957099999999</c:v>
                </c:pt>
                <c:pt idx="1257">
                  <c:v>-136.336409</c:v>
                </c:pt>
                <c:pt idx="1258">
                  <c:v>-136.37810300000001</c:v>
                </c:pt>
                <c:pt idx="1259">
                  <c:v>-136.325155</c:v>
                </c:pt>
                <c:pt idx="1260">
                  <c:v>-136.13283100000001</c:v>
                </c:pt>
                <c:pt idx="1261">
                  <c:v>-135.82843299999999</c:v>
                </c:pt>
                <c:pt idx="1262">
                  <c:v>-135.38157200000001</c:v>
                </c:pt>
                <c:pt idx="1263">
                  <c:v>-134.788522</c:v>
                </c:pt>
                <c:pt idx="1264">
                  <c:v>-134.04916</c:v>
                </c:pt>
                <c:pt idx="1265">
                  <c:v>-133.16550100000001</c:v>
                </c:pt>
                <c:pt idx="1266">
                  <c:v>-131.96804900000001</c:v>
                </c:pt>
                <c:pt idx="1267">
                  <c:v>-130.80676</c:v>
                </c:pt>
                <c:pt idx="1268">
                  <c:v>-129.509952</c:v>
                </c:pt>
                <c:pt idx="1269">
                  <c:v>-128.07991100000001</c:v>
                </c:pt>
                <c:pt idx="1270">
                  <c:v>-126.51926400000001</c:v>
                </c:pt>
                <c:pt idx="1271">
                  <c:v>-124.832358</c:v>
                </c:pt>
                <c:pt idx="1272">
                  <c:v>-123.026392</c:v>
                </c:pt>
                <c:pt idx="1273">
                  <c:v>-121.110713</c:v>
                </c:pt>
                <c:pt idx="1274">
                  <c:v>-119.09588599999999</c:v>
                </c:pt>
                <c:pt idx="1275">
                  <c:v>-116.99393999999999</c:v>
                </c:pt>
                <c:pt idx="1276">
                  <c:v>-114.818754</c:v>
                </c:pt>
                <c:pt idx="1277">
                  <c:v>-112.405895</c:v>
                </c:pt>
                <c:pt idx="1278">
                  <c:v>-109.761793</c:v>
                </c:pt>
                <c:pt idx="1279">
                  <c:v>-107.628382</c:v>
                </c:pt>
                <c:pt idx="1280">
                  <c:v>-99.334692000000004</c:v>
                </c:pt>
                <c:pt idx="1281">
                  <c:v>-97.169445999999994</c:v>
                </c:pt>
                <c:pt idx="1282">
                  <c:v>-94.800235999999998</c:v>
                </c:pt>
                <c:pt idx="1283">
                  <c:v>-92.229273000000006</c:v>
                </c:pt>
                <c:pt idx="1284">
                  <c:v>-89.839031000000006</c:v>
                </c:pt>
                <c:pt idx="1285">
                  <c:v>-87.439806000000004</c:v>
                </c:pt>
                <c:pt idx="1286">
                  <c:v>-85.051212000000007</c:v>
                </c:pt>
                <c:pt idx="1287">
                  <c:v>-82.686941000000004</c:v>
                </c:pt>
                <c:pt idx="1288">
                  <c:v>-80.362844999999993</c:v>
                </c:pt>
                <c:pt idx="1289">
                  <c:v>-78.095668000000003</c:v>
                </c:pt>
                <c:pt idx="1290">
                  <c:v>-75.901826</c:v>
                </c:pt>
                <c:pt idx="1291">
                  <c:v>-73.460988</c:v>
                </c:pt>
                <c:pt idx="1292">
                  <c:v>-71.450779999999995</c:v>
                </c:pt>
                <c:pt idx="1293">
                  <c:v>-69.542535000000001</c:v>
                </c:pt>
                <c:pt idx="1294">
                  <c:v>-67.737865999999997</c:v>
                </c:pt>
                <c:pt idx="1295">
                  <c:v>-66.035617000000002</c:v>
                </c:pt>
                <c:pt idx="1296">
                  <c:v>-64.433079000000006</c:v>
                </c:pt>
                <c:pt idx="1297">
                  <c:v>-62.927335999999997</c:v>
                </c:pt>
                <c:pt idx="1298">
                  <c:v>-61.514916999999997</c:v>
                </c:pt>
                <c:pt idx="1299">
                  <c:v>-60.195039999999999</c:v>
                </c:pt>
                <c:pt idx="1300">
                  <c:v>-59.064708000000003</c:v>
                </c:pt>
                <c:pt idx="1301">
                  <c:v>-57.928263000000001</c:v>
                </c:pt>
                <c:pt idx="1302">
                  <c:v>-56.799356000000003</c:v>
                </c:pt>
                <c:pt idx="1303">
                  <c:v>-55.693646000000001</c:v>
                </c:pt>
                <c:pt idx="1304">
                  <c:v>-54.833396</c:v>
                </c:pt>
                <c:pt idx="1305">
                  <c:v>-54.068089999999998</c:v>
                </c:pt>
                <c:pt idx="1306">
                  <c:v>-53.393839</c:v>
                </c:pt>
                <c:pt idx="1307">
                  <c:v>-52.809609000000002</c:v>
                </c:pt>
                <c:pt idx="1308">
                  <c:v>-52.266768999999996</c:v>
                </c:pt>
                <c:pt idx="1309">
                  <c:v>-51.844244000000003</c:v>
                </c:pt>
                <c:pt idx="1310">
                  <c:v>-51.492857999999998</c:v>
                </c:pt>
                <c:pt idx="1311">
                  <c:v>-51.204816000000001</c:v>
                </c:pt>
                <c:pt idx="1312">
                  <c:v>-50.972009999999997</c:v>
                </c:pt>
                <c:pt idx="1313">
                  <c:v>-50.769485000000003</c:v>
                </c:pt>
                <c:pt idx="1314">
                  <c:v>-50.624997999999998</c:v>
                </c:pt>
                <c:pt idx="1315">
                  <c:v>-50.51643</c:v>
                </c:pt>
                <c:pt idx="1316">
                  <c:v>-50.420124999999999</c:v>
                </c:pt>
                <c:pt idx="1317">
                  <c:v>-50.365954000000002</c:v>
                </c:pt>
                <c:pt idx="1318">
                  <c:v>-50.331758999999998</c:v>
                </c:pt>
                <c:pt idx="1319">
                  <c:v>-50.313527000000001</c:v>
                </c:pt>
                <c:pt idx="1320">
                  <c:v>-50.308086000000003</c:v>
                </c:pt>
                <c:pt idx="1321">
                  <c:v>-50.312728999999997</c:v>
                </c:pt>
                <c:pt idx="1322">
                  <c:v>-50.343497999999997</c:v>
                </c:pt>
                <c:pt idx="1323">
                  <c:v>-50.395256000000003</c:v>
                </c:pt>
                <c:pt idx="1324">
                  <c:v>-50.468978999999997</c:v>
                </c:pt>
                <c:pt idx="1325">
                  <c:v>-50.572420000000001</c:v>
                </c:pt>
                <c:pt idx="1326">
                  <c:v>-50.698963999999997</c:v>
                </c:pt>
                <c:pt idx="1327">
                  <c:v>-50.848582</c:v>
                </c:pt>
                <c:pt idx="1328">
                  <c:v>-51.011237000000001</c:v>
                </c:pt>
                <c:pt idx="1329">
                  <c:v>-51.217686</c:v>
                </c:pt>
                <c:pt idx="1330">
                  <c:v>-51.459850000000003</c:v>
                </c:pt>
                <c:pt idx="1331">
                  <c:v>-51.695832000000003</c:v>
                </c:pt>
                <c:pt idx="1332">
                  <c:v>-51.951194999999998</c:v>
                </c:pt>
                <c:pt idx="1333">
                  <c:v>-52.224566000000003</c:v>
                </c:pt>
                <c:pt idx="1334">
                  <c:v>-52.514423000000001</c:v>
                </c:pt>
                <c:pt idx="1335">
                  <c:v>-52.819175999999999</c:v>
                </c:pt>
                <c:pt idx="1336">
                  <c:v>-53.137273</c:v>
                </c:pt>
                <c:pt idx="1337">
                  <c:v>-53.467212000000004</c:v>
                </c:pt>
                <c:pt idx="1338">
                  <c:v>-53.807595999999997</c:v>
                </c:pt>
                <c:pt idx="1339">
                  <c:v>-54.157257000000001</c:v>
                </c:pt>
                <c:pt idx="1340">
                  <c:v>-54.515324</c:v>
                </c:pt>
                <c:pt idx="1341">
                  <c:v>-54.881365000000002</c:v>
                </c:pt>
                <c:pt idx="1342">
                  <c:v>-55.305241000000002</c:v>
                </c:pt>
                <c:pt idx="1343">
                  <c:v>-55.687472</c:v>
                </c:pt>
                <c:pt idx="1344">
                  <c:v>-56.078215</c:v>
                </c:pt>
                <c:pt idx="1345">
                  <c:v>-56.477603999999999</c:v>
                </c:pt>
                <c:pt idx="1346">
                  <c:v>-56.885781999999999</c:v>
                </c:pt>
                <c:pt idx="1347">
                  <c:v>-57.302822999999997</c:v>
                </c:pt>
                <c:pt idx="1348">
                  <c:v>-57.728659999999998</c:v>
                </c:pt>
                <c:pt idx="1349">
                  <c:v>-58.163137999999996</c:v>
                </c:pt>
                <c:pt idx="1350">
                  <c:v>-58.576255000000003</c:v>
                </c:pt>
                <c:pt idx="1351">
                  <c:v>-59.027934000000002</c:v>
                </c:pt>
                <c:pt idx="1352">
                  <c:v>-59.488343</c:v>
                </c:pt>
                <c:pt idx="1353">
                  <c:v>-59.957528000000003</c:v>
                </c:pt>
                <c:pt idx="1354">
                  <c:v>-60.435493000000001</c:v>
                </c:pt>
                <c:pt idx="1355">
                  <c:v>-60.955379000000001</c:v>
                </c:pt>
                <c:pt idx="1356">
                  <c:v>-61.451307999999997</c:v>
                </c:pt>
                <c:pt idx="1357">
                  <c:v>-62.025497000000001</c:v>
                </c:pt>
                <c:pt idx="1358">
                  <c:v>-62.541057000000002</c:v>
                </c:pt>
                <c:pt idx="1359">
                  <c:v>-63.031837000000003</c:v>
                </c:pt>
                <c:pt idx="1360">
                  <c:v>-63.570827999999999</c:v>
                </c:pt>
                <c:pt idx="1361">
                  <c:v>-64.123501000000005</c:v>
                </c:pt>
                <c:pt idx="1362">
                  <c:v>-64.691230000000004</c:v>
                </c:pt>
                <c:pt idx="1363">
                  <c:v>-65.594235999999995</c:v>
                </c:pt>
                <c:pt idx="1364">
                  <c:v>-66.153058000000001</c:v>
                </c:pt>
                <c:pt idx="1365">
                  <c:v>-66.813119999999998</c:v>
                </c:pt>
                <c:pt idx="1366">
                  <c:v>-67.449898000000005</c:v>
                </c:pt>
                <c:pt idx="1367">
                  <c:v>-68.107246000000004</c:v>
                </c:pt>
                <c:pt idx="1368">
                  <c:v>-68.879806000000002</c:v>
                </c:pt>
                <c:pt idx="1369">
                  <c:v>-69.581252000000006</c:v>
                </c:pt>
                <c:pt idx="1370">
                  <c:v>-70.305535000000006</c:v>
                </c:pt>
                <c:pt idx="1371">
                  <c:v>-71.052762999999999</c:v>
                </c:pt>
                <c:pt idx="1372">
                  <c:v>-71.769576000000001</c:v>
                </c:pt>
                <c:pt idx="1373">
                  <c:v>-72.561864</c:v>
                </c:pt>
                <c:pt idx="1374">
                  <c:v>-73.374938</c:v>
                </c:pt>
                <c:pt idx="1375">
                  <c:v>-74.205562999999998</c:v>
                </c:pt>
                <c:pt idx="1376">
                  <c:v>-75.048533000000006</c:v>
                </c:pt>
                <c:pt idx="1377">
                  <c:v>-75.897507000000004</c:v>
                </c:pt>
                <c:pt idx="1378">
                  <c:v>-76.732184000000004</c:v>
                </c:pt>
                <c:pt idx="1379">
                  <c:v>-77.558002999999999</c:v>
                </c:pt>
                <c:pt idx="1380">
                  <c:v>-78.367579000000006</c:v>
                </c:pt>
                <c:pt idx="1381">
                  <c:v>-79.204018000000005</c:v>
                </c:pt>
                <c:pt idx="1382">
                  <c:v>-79.993798999999996</c:v>
                </c:pt>
                <c:pt idx="1383">
                  <c:v>-80.673451</c:v>
                </c:pt>
                <c:pt idx="1384">
                  <c:v>-81.263467000000006</c:v>
                </c:pt>
                <c:pt idx="1385">
                  <c:v>-81.748869999999997</c:v>
                </c:pt>
                <c:pt idx="1386">
                  <c:v>-82.115668999999997</c:v>
                </c:pt>
                <c:pt idx="1387">
                  <c:v>-82.354080999999994</c:v>
                </c:pt>
                <c:pt idx="1388">
                  <c:v>-82.458529999999996</c:v>
                </c:pt>
                <c:pt idx="1389">
                  <c:v>-82.427408999999997</c:v>
                </c:pt>
                <c:pt idx="1390">
                  <c:v>-82.282148000000007</c:v>
                </c:pt>
                <c:pt idx="1391">
                  <c:v>-81.987478999999993</c:v>
                </c:pt>
                <c:pt idx="1392">
                  <c:v>-81.567114000000004</c:v>
                </c:pt>
                <c:pt idx="1393">
                  <c:v>-80.978081000000003</c:v>
                </c:pt>
                <c:pt idx="1394">
                  <c:v>-80.037713999999994</c:v>
                </c:pt>
                <c:pt idx="1395">
                  <c:v>-79.252385000000004</c:v>
                </c:pt>
                <c:pt idx="1396">
                  <c:v>-78.446383999999995</c:v>
                </c:pt>
                <c:pt idx="1397">
                  <c:v>-77.482129</c:v>
                </c:pt>
                <c:pt idx="1398">
                  <c:v>-76.438717999999994</c:v>
                </c:pt>
                <c:pt idx="1399">
                  <c:v>-75.322759000000005</c:v>
                </c:pt>
                <c:pt idx="1400">
                  <c:v>-74.141124000000005</c:v>
                </c:pt>
                <c:pt idx="1401">
                  <c:v>-72.901240000000001</c:v>
                </c:pt>
                <c:pt idx="1402">
                  <c:v>-71.610989000000004</c:v>
                </c:pt>
                <c:pt idx="1403">
                  <c:v>-70.278515999999996</c:v>
                </c:pt>
                <c:pt idx="1404">
                  <c:v>-69.022023000000004</c:v>
                </c:pt>
                <c:pt idx="1405">
                  <c:v>-64.809534999999997</c:v>
                </c:pt>
                <c:pt idx="1406">
                  <c:v>-63.387161999999996</c:v>
                </c:pt>
                <c:pt idx="1407">
                  <c:v>-61.954815000000004</c:v>
                </c:pt>
                <c:pt idx="1408">
                  <c:v>-60.290444999999998</c:v>
                </c:pt>
                <c:pt idx="1409">
                  <c:v>-58.860731999999999</c:v>
                </c:pt>
                <c:pt idx="1410">
                  <c:v>-57.444667000000003</c:v>
                </c:pt>
                <c:pt idx="1411">
                  <c:v>-56.049579000000001</c:v>
                </c:pt>
                <c:pt idx="1412">
                  <c:v>-54.776494</c:v>
                </c:pt>
                <c:pt idx="1413">
                  <c:v>-53.430380999999997</c:v>
                </c:pt>
                <c:pt idx="1414">
                  <c:v>-52.126922</c:v>
                </c:pt>
                <c:pt idx="1415">
                  <c:v>-50.887251999999997</c:v>
                </c:pt>
                <c:pt idx="1416">
                  <c:v>-49.692858999999999</c:v>
                </c:pt>
                <c:pt idx="1417">
                  <c:v>-48.573155</c:v>
                </c:pt>
                <c:pt idx="1418">
                  <c:v>-47.436794999999996</c:v>
                </c:pt>
                <c:pt idx="1419">
                  <c:v>-46.523831999999999</c:v>
                </c:pt>
                <c:pt idx="1420">
                  <c:v>-45.601908000000002</c:v>
                </c:pt>
                <c:pt idx="1421">
                  <c:v>-44.748863</c:v>
                </c:pt>
                <c:pt idx="1422">
                  <c:v>-43.964351000000001</c:v>
                </c:pt>
                <c:pt idx="1423">
                  <c:v>-43.133989999999997</c:v>
                </c:pt>
                <c:pt idx="1424">
                  <c:v>-42.486601999999998</c:v>
                </c:pt>
                <c:pt idx="1425">
                  <c:v>-41.907373</c:v>
                </c:pt>
                <c:pt idx="1426">
                  <c:v>-41.401356999999997</c:v>
                </c:pt>
                <c:pt idx="1427">
                  <c:v>-40.988011</c:v>
                </c:pt>
                <c:pt idx="1428">
                  <c:v>-40.597006999999998</c:v>
                </c:pt>
                <c:pt idx="1429">
                  <c:v>-40.261684000000002</c:v>
                </c:pt>
                <c:pt idx="1430">
                  <c:v>-39.978844000000002</c:v>
                </c:pt>
                <c:pt idx="1431">
                  <c:v>-39.752229</c:v>
                </c:pt>
                <c:pt idx="1432">
                  <c:v>-39.554765000000003</c:v>
                </c:pt>
                <c:pt idx="1433">
                  <c:v>-39.416229999999999</c:v>
                </c:pt>
                <c:pt idx="1434">
                  <c:v>-39.317140999999999</c:v>
                </c:pt>
                <c:pt idx="1435">
                  <c:v>-39.239317999999997</c:v>
                </c:pt>
                <c:pt idx="1436">
                  <c:v>-39.205531000000001</c:v>
                </c:pt>
                <c:pt idx="1437">
                  <c:v>-39.205393000000001</c:v>
                </c:pt>
                <c:pt idx="1438">
                  <c:v>-39.230960000000003</c:v>
                </c:pt>
                <c:pt idx="1439">
                  <c:v>-39.281855999999998</c:v>
                </c:pt>
                <c:pt idx="1440">
                  <c:v>-39.355339000000001</c:v>
                </c:pt>
                <c:pt idx="1441">
                  <c:v>-39.452998999999998</c:v>
                </c:pt>
                <c:pt idx="1442">
                  <c:v>-39.567988</c:v>
                </c:pt>
                <c:pt idx="1443">
                  <c:v>-39.686914000000002</c:v>
                </c:pt>
                <c:pt idx="1444">
                  <c:v>-39.825347000000001</c:v>
                </c:pt>
                <c:pt idx="1445">
                  <c:v>-39.976883999999998</c:v>
                </c:pt>
                <c:pt idx="1446">
                  <c:v>-40.230742999999997</c:v>
                </c:pt>
                <c:pt idx="1447">
                  <c:v>-40.373092999999997</c:v>
                </c:pt>
                <c:pt idx="1448">
                  <c:v>-40.528958000000003</c:v>
                </c:pt>
                <c:pt idx="1449">
                  <c:v>-40.699908000000001</c:v>
                </c:pt>
                <c:pt idx="1450">
                  <c:v>-40.871926999999999</c:v>
                </c:pt>
                <c:pt idx="1451">
                  <c:v>-41.064734000000001</c:v>
                </c:pt>
                <c:pt idx="1452">
                  <c:v>-41.235719000000003</c:v>
                </c:pt>
                <c:pt idx="1453">
                  <c:v>-41.404902999999997</c:v>
                </c:pt>
                <c:pt idx="1454">
                  <c:v>-41.571562999999998</c:v>
                </c:pt>
                <c:pt idx="1455">
                  <c:v>-41.735011999999998</c:v>
                </c:pt>
                <c:pt idx="1456">
                  <c:v>-41.885258999999998</c:v>
                </c:pt>
                <c:pt idx="1457">
                  <c:v>-42.040736000000003</c:v>
                </c:pt>
                <c:pt idx="1458">
                  <c:v>-42.191831999999998</c:v>
                </c:pt>
                <c:pt idx="1459">
                  <c:v>-42.346819000000004</c:v>
                </c:pt>
                <c:pt idx="1460">
                  <c:v>-42.488866000000002</c:v>
                </c:pt>
                <c:pt idx="1461">
                  <c:v>-42.626187999999999</c:v>
                </c:pt>
                <c:pt idx="1462">
                  <c:v>-42.765633999999999</c:v>
                </c:pt>
                <c:pt idx="1463">
                  <c:v>-42.891446000000002</c:v>
                </c:pt>
                <c:pt idx="1464">
                  <c:v>-43.010961999999999</c:v>
                </c:pt>
                <c:pt idx="1465">
                  <c:v>-43.123640000000002</c:v>
                </c:pt>
                <c:pt idx="1466">
                  <c:v>-43.229022999999998</c:v>
                </c:pt>
                <c:pt idx="1467">
                  <c:v>-43.322184999999998</c:v>
                </c:pt>
                <c:pt idx="1468">
                  <c:v>-43.412196000000002</c:v>
                </c:pt>
                <c:pt idx="1469">
                  <c:v>-43.494484</c:v>
                </c:pt>
                <c:pt idx="1470">
                  <c:v>-43.569161000000001</c:v>
                </c:pt>
                <c:pt idx="1471">
                  <c:v>-43.636364</c:v>
                </c:pt>
                <c:pt idx="1472">
                  <c:v>-43.695394</c:v>
                </c:pt>
                <c:pt idx="1473">
                  <c:v>-43.749851999999997</c:v>
                </c:pt>
                <c:pt idx="1474">
                  <c:v>-43.795949</c:v>
                </c:pt>
                <c:pt idx="1475">
                  <c:v>-43.834820000000001</c:v>
                </c:pt>
                <c:pt idx="1476">
                  <c:v>-43.866610999999999</c:v>
                </c:pt>
                <c:pt idx="1477">
                  <c:v>-43.891587999999999</c:v>
                </c:pt>
                <c:pt idx="1478">
                  <c:v>-43.910107000000004</c:v>
                </c:pt>
                <c:pt idx="1479">
                  <c:v>-43.922631000000003</c:v>
                </c:pt>
                <c:pt idx="1480">
                  <c:v>-43.924753000000003</c:v>
                </c:pt>
                <c:pt idx="1481">
                  <c:v>-43.926808000000001</c:v>
                </c:pt>
                <c:pt idx="1482">
                  <c:v>-43.928398999999999</c:v>
                </c:pt>
                <c:pt idx="1483">
                  <c:v>-43.924156000000004</c:v>
                </c:pt>
                <c:pt idx="1484">
                  <c:v>-43.918030999999999</c:v>
                </c:pt>
                <c:pt idx="1485">
                  <c:v>-43.911149000000002</c:v>
                </c:pt>
                <c:pt idx="1486">
                  <c:v>-43.901846999999997</c:v>
                </c:pt>
                <c:pt idx="1487">
                  <c:v>-43.902512000000002</c:v>
                </c:pt>
                <c:pt idx="1488">
                  <c:v>-43.882497999999998</c:v>
                </c:pt>
                <c:pt idx="1489">
                  <c:v>-43.894032000000003</c:v>
                </c:pt>
                <c:pt idx="1490">
                  <c:v>-43.910817999999999</c:v>
                </c:pt>
                <c:pt idx="1491">
                  <c:v>-43.936127999999997</c:v>
                </c:pt>
                <c:pt idx="1492">
                  <c:v>-43.969371000000002</c:v>
                </c:pt>
                <c:pt idx="1493">
                  <c:v>-44.011001</c:v>
                </c:pt>
                <c:pt idx="1494">
                  <c:v>-44.060459999999999</c:v>
                </c:pt>
                <c:pt idx="1495">
                  <c:v>-44.117511</c:v>
                </c:pt>
                <c:pt idx="1496">
                  <c:v>-44.181638</c:v>
                </c:pt>
                <c:pt idx="1497">
                  <c:v>-44.252220999999999</c:v>
                </c:pt>
                <c:pt idx="1498">
                  <c:v>-44.328417999999999</c:v>
                </c:pt>
                <c:pt idx="1499">
                  <c:v>-44.409153000000003</c:v>
                </c:pt>
                <c:pt idx="1500">
                  <c:v>-44.500112999999999</c:v>
                </c:pt>
                <c:pt idx="1501">
                  <c:v>-44.586652999999998</c:v>
                </c:pt>
                <c:pt idx="1502">
                  <c:v>-44.674503000000001</c:v>
                </c:pt>
                <c:pt idx="1503">
                  <c:v>-44.758980999999999</c:v>
                </c:pt>
                <c:pt idx="1504">
                  <c:v>-44.846572999999999</c:v>
                </c:pt>
                <c:pt idx="1505">
                  <c:v>-44.939881</c:v>
                </c:pt>
                <c:pt idx="1506">
                  <c:v>-45.024182000000003</c:v>
                </c:pt>
                <c:pt idx="1507">
                  <c:v>-45.106057</c:v>
                </c:pt>
                <c:pt idx="1508">
                  <c:v>-45.188056000000003</c:v>
                </c:pt>
                <c:pt idx="1509">
                  <c:v>-45.261223000000001</c:v>
                </c:pt>
                <c:pt idx="1510">
                  <c:v>-45.333722000000002</c:v>
                </c:pt>
                <c:pt idx="1511">
                  <c:v>-45.402760000000001</c:v>
                </c:pt>
                <c:pt idx="1512">
                  <c:v>-45.467762</c:v>
                </c:pt>
                <c:pt idx="1513">
                  <c:v>-45.529429999999998</c:v>
                </c:pt>
                <c:pt idx="1514">
                  <c:v>-45.590694999999997</c:v>
                </c:pt>
                <c:pt idx="1515">
                  <c:v>-45.647331999999999</c:v>
                </c:pt>
                <c:pt idx="1516">
                  <c:v>-45.700114999999997</c:v>
                </c:pt>
                <c:pt idx="1517">
                  <c:v>-45.750549999999997</c:v>
                </c:pt>
                <c:pt idx="1518">
                  <c:v>-45.798349000000002</c:v>
                </c:pt>
                <c:pt idx="1519">
                  <c:v>-45.845073999999997</c:v>
                </c:pt>
                <c:pt idx="1520">
                  <c:v>-45.890678000000001</c:v>
                </c:pt>
                <c:pt idx="1521">
                  <c:v>-45.935228000000002</c:v>
                </c:pt>
                <c:pt idx="1522">
                  <c:v>-45.978966999999997</c:v>
                </c:pt>
                <c:pt idx="1523">
                  <c:v>-46.022005</c:v>
                </c:pt>
                <c:pt idx="1524">
                  <c:v>-46.064337999999999</c:v>
                </c:pt>
                <c:pt idx="1525">
                  <c:v>-46.105637999999999</c:v>
                </c:pt>
                <c:pt idx="1526">
                  <c:v>-46.146141</c:v>
                </c:pt>
                <c:pt idx="1527">
                  <c:v>-46.185746000000002</c:v>
                </c:pt>
                <c:pt idx="1528">
                  <c:v>-46.224173999999998</c:v>
                </c:pt>
                <c:pt idx="1529">
                  <c:v>-46.262028000000001</c:v>
                </c:pt>
                <c:pt idx="1530">
                  <c:v>-46.291178000000002</c:v>
                </c:pt>
                <c:pt idx="1531">
                  <c:v>-46.327561000000003</c:v>
                </c:pt>
                <c:pt idx="1532">
                  <c:v>-46.364035999999999</c:v>
                </c:pt>
                <c:pt idx="1533">
                  <c:v>-46.401629999999997</c:v>
                </c:pt>
                <c:pt idx="1534">
                  <c:v>-46.440508000000001</c:v>
                </c:pt>
                <c:pt idx="1535">
                  <c:v>-46.481498000000002</c:v>
                </c:pt>
                <c:pt idx="1536">
                  <c:v>-46.524721</c:v>
                </c:pt>
                <c:pt idx="1537">
                  <c:v>-46.570703000000002</c:v>
                </c:pt>
                <c:pt idx="1538">
                  <c:v>-46.619588999999998</c:v>
                </c:pt>
                <c:pt idx="1539">
                  <c:v>-46.671430000000001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388-4E00-8E65-AE5F6A5BAC3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499879072"/>
        <c:axId val="499880056"/>
      </c:lineChart>
      <c:catAx>
        <c:axId val="499879072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9880056"/>
        <c:crosses val="autoZero"/>
        <c:auto val="1"/>
        <c:lblAlgn val="ctr"/>
        <c:lblOffset val="100"/>
        <c:noMultiLvlLbl val="0"/>
      </c:catAx>
      <c:valAx>
        <c:axId val="49988005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9987907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solidFill>
      <a:schemeClr val="bg1"/>
    </a:solidFill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dirty="0"/>
              <a:t>C</a:t>
            </a:r>
            <a:r>
              <a:rPr lang="en-US" baseline="0" dirty="0"/>
              <a:t> Code</a:t>
            </a:r>
            <a:endParaRPr lang="en-US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v>Roll</c:v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val>
            <c:numRef>
              <c:f>'Eul Angles for ex. 1'!$B$1:$B$19792</c:f>
              <c:numCache>
                <c:formatCode>General</c:formatCode>
                <c:ptCount val="19792"/>
                <c:pt idx="0">
                  <c:v>-1.409478</c:v>
                </c:pt>
                <c:pt idx="1">
                  <c:v>-1.4094789999999999</c:v>
                </c:pt>
                <c:pt idx="2">
                  <c:v>-1.5992299999999999</c:v>
                </c:pt>
                <c:pt idx="3">
                  <c:v>-1.5992299999999999</c:v>
                </c:pt>
                <c:pt idx="4">
                  <c:v>-1.6504920000000001</c:v>
                </c:pt>
                <c:pt idx="5">
                  <c:v>-1.6504920000000001</c:v>
                </c:pt>
                <c:pt idx="6">
                  <c:v>-1.6504920000000001</c:v>
                </c:pt>
                <c:pt idx="7">
                  <c:v>-1.6504909999999999</c:v>
                </c:pt>
                <c:pt idx="8">
                  <c:v>-1.65049</c:v>
                </c:pt>
                <c:pt idx="9">
                  <c:v>-2.4576479999999998</c:v>
                </c:pt>
                <c:pt idx="10">
                  <c:v>-2.457646</c:v>
                </c:pt>
                <c:pt idx="11">
                  <c:v>-2.457643</c:v>
                </c:pt>
                <c:pt idx="12">
                  <c:v>-2.3114059999999998</c:v>
                </c:pt>
                <c:pt idx="13">
                  <c:v>-3.289952</c:v>
                </c:pt>
                <c:pt idx="14">
                  <c:v>-4.1123010000000004</c:v>
                </c:pt>
                <c:pt idx="15">
                  <c:v>-4.1122880000000004</c:v>
                </c:pt>
                <c:pt idx="16">
                  <c:v>-4.9662100000000002</c:v>
                </c:pt>
                <c:pt idx="17">
                  <c:v>-4.9661900000000001</c:v>
                </c:pt>
                <c:pt idx="18">
                  <c:v>-4.9661670000000004</c:v>
                </c:pt>
                <c:pt idx="19">
                  <c:v>-5.808503</c:v>
                </c:pt>
                <c:pt idx="20">
                  <c:v>-5.6779919999999997</c:v>
                </c:pt>
                <c:pt idx="21">
                  <c:v>-6.1810070000000001</c:v>
                </c:pt>
                <c:pt idx="22">
                  <c:v>-6.1809710000000004</c:v>
                </c:pt>
                <c:pt idx="23">
                  <c:v>-7.0199689999999997</c:v>
                </c:pt>
                <c:pt idx="24">
                  <c:v>-7.0199220000000002</c:v>
                </c:pt>
                <c:pt idx="25">
                  <c:v>-7.0198910000000003</c:v>
                </c:pt>
                <c:pt idx="26">
                  <c:v>-7.0198919999999996</c:v>
                </c:pt>
                <c:pt idx="27">
                  <c:v>-7.0198929999999997</c:v>
                </c:pt>
                <c:pt idx="28">
                  <c:v>-7.0259289999999996</c:v>
                </c:pt>
                <c:pt idx="29">
                  <c:v>-6.600714</c:v>
                </c:pt>
                <c:pt idx="30">
                  <c:v>-6.600689</c:v>
                </c:pt>
                <c:pt idx="31">
                  <c:v>-5.7235779999999998</c:v>
                </c:pt>
                <c:pt idx="32">
                  <c:v>-5.7235670000000001</c:v>
                </c:pt>
                <c:pt idx="33">
                  <c:v>-4.8046360000000004</c:v>
                </c:pt>
                <c:pt idx="34">
                  <c:v>-4.8046220000000002</c:v>
                </c:pt>
                <c:pt idx="35">
                  <c:v>-3.8824890000000001</c:v>
                </c:pt>
                <c:pt idx="36">
                  <c:v>-3.8867419999999999</c:v>
                </c:pt>
                <c:pt idx="37">
                  <c:v>-2.039914</c:v>
                </c:pt>
                <c:pt idx="38">
                  <c:v>-2.0399129999999999</c:v>
                </c:pt>
                <c:pt idx="39">
                  <c:v>-1.116384</c:v>
                </c:pt>
                <c:pt idx="40">
                  <c:v>-0.19286800000000001</c:v>
                </c:pt>
                <c:pt idx="41">
                  <c:v>0.71618400000000004</c:v>
                </c:pt>
                <c:pt idx="42">
                  <c:v>1.638055</c:v>
                </c:pt>
                <c:pt idx="43">
                  <c:v>1.6380539999999999</c:v>
                </c:pt>
                <c:pt idx="44">
                  <c:v>1.477975</c:v>
                </c:pt>
                <c:pt idx="45">
                  <c:v>3.3140830000000001</c:v>
                </c:pt>
                <c:pt idx="46">
                  <c:v>4.2256289999999996</c:v>
                </c:pt>
                <c:pt idx="47">
                  <c:v>4.2256229999999997</c:v>
                </c:pt>
                <c:pt idx="48">
                  <c:v>5.1224470000000002</c:v>
                </c:pt>
                <c:pt idx="49">
                  <c:v>5.1224350000000003</c:v>
                </c:pt>
                <c:pt idx="50">
                  <c:v>6.000928</c:v>
                </c:pt>
                <c:pt idx="51">
                  <c:v>6.0009119999999996</c:v>
                </c:pt>
                <c:pt idx="52">
                  <c:v>5.7043689999999998</c:v>
                </c:pt>
                <c:pt idx="53">
                  <c:v>7.0889239999999996</c:v>
                </c:pt>
                <c:pt idx="54">
                  <c:v>7.0889129999999998</c:v>
                </c:pt>
                <c:pt idx="55">
                  <c:v>7.0888910000000003</c:v>
                </c:pt>
                <c:pt idx="56">
                  <c:v>7.907146</c:v>
                </c:pt>
                <c:pt idx="57">
                  <c:v>7.9070970000000003</c:v>
                </c:pt>
                <c:pt idx="58">
                  <c:v>7.9070539999999996</c:v>
                </c:pt>
                <c:pt idx="59">
                  <c:v>8.756589</c:v>
                </c:pt>
                <c:pt idx="60">
                  <c:v>8.1177109999999999</c:v>
                </c:pt>
                <c:pt idx="61">
                  <c:v>9.0872430000000008</c:v>
                </c:pt>
                <c:pt idx="62">
                  <c:v>9.7868569999999995</c:v>
                </c:pt>
                <c:pt idx="63">
                  <c:v>9.7867510000000006</c:v>
                </c:pt>
                <c:pt idx="64">
                  <c:v>10.652104</c:v>
                </c:pt>
                <c:pt idx="65">
                  <c:v>10.651966</c:v>
                </c:pt>
                <c:pt idx="66">
                  <c:v>10.651844000000001</c:v>
                </c:pt>
                <c:pt idx="67">
                  <c:v>11.542833</c:v>
                </c:pt>
                <c:pt idx="68">
                  <c:v>10.807143999999999</c:v>
                </c:pt>
                <c:pt idx="69">
                  <c:v>12.175829999999999</c:v>
                </c:pt>
                <c:pt idx="70">
                  <c:v>12.175656</c:v>
                </c:pt>
                <c:pt idx="71">
                  <c:v>12.175471</c:v>
                </c:pt>
                <c:pt idx="72">
                  <c:v>13.048012</c:v>
                </c:pt>
                <c:pt idx="73">
                  <c:v>13.047800000000001</c:v>
                </c:pt>
                <c:pt idx="74">
                  <c:v>13.047739</c:v>
                </c:pt>
                <c:pt idx="75">
                  <c:v>13.047571</c:v>
                </c:pt>
                <c:pt idx="76">
                  <c:v>12.414186000000001</c:v>
                </c:pt>
                <c:pt idx="77">
                  <c:v>13.298081</c:v>
                </c:pt>
                <c:pt idx="78">
                  <c:v>13.297927</c:v>
                </c:pt>
                <c:pt idx="79">
                  <c:v>14.031057000000001</c:v>
                </c:pt>
                <c:pt idx="80">
                  <c:v>14.030867000000001</c:v>
                </c:pt>
                <c:pt idx="81">
                  <c:v>14.030611</c:v>
                </c:pt>
                <c:pt idx="82">
                  <c:v>14.030348</c:v>
                </c:pt>
                <c:pt idx="83">
                  <c:v>14.030063</c:v>
                </c:pt>
                <c:pt idx="84">
                  <c:v>13.988241</c:v>
                </c:pt>
                <c:pt idx="85">
                  <c:v>13.518886999999999</c:v>
                </c:pt>
                <c:pt idx="86">
                  <c:v>13.518815999999999</c:v>
                </c:pt>
                <c:pt idx="87">
                  <c:v>13.51862</c:v>
                </c:pt>
                <c:pt idx="88">
                  <c:v>12.643281999999999</c:v>
                </c:pt>
                <c:pt idx="89">
                  <c:v>12.643172</c:v>
                </c:pt>
                <c:pt idx="90">
                  <c:v>12.642974000000001</c:v>
                </c:pt>
                <c:pt idx="91">
                  <c:v>11.732753000000001</c:v>
                </c:pt>
                <c:pt idx="92">
                  <c:v>10.484690000000001</c:v>
                </c:pt>
                <c:pt idx="93">
                  <c:v>11.346219</c:v>
                </c:pt>
                <c:pt idx="94">
                  <c:v>11.346209</c:v>
                </c:pt>
                <c:pt idx="95">
                  <c:v>11.346114</c:v>
                </c:pt>
                <c:pt idx="96">
                  <c:v>10.500972000000001</c:v>
                </c:pt>
                <c:pt idx="97">
                  <c:v>10.500926</c:v>
                </c:pt>
                <c:pt idx="98">
                  <c:v>10.500816</c:v>
                </c:pt>
                <c:pt idx="99">
                  <c:v>10.501678999999999</c:v>
                </c:pt>
                <c:pt idx="100">
                  <c:v>10.515864000000001</c:v>
                </c:pt>
                <c:pt idx="101">
                  <c:v>10.514962000000001</c:v>
                </c:pt>
                <c:pt idx="102">
                  <c:v>10.513479</c:v>
                </c:pt>
                <c:pt idx="103">
                  <c:v>10.510598</c:v>
                </c:pt>
                <c:pt idx="104">
                  <c:v>10.507054</c:v>
                </c:pt>
                <c:pt idx="105">
                  <c:v>10.502922999999999</c:v>
                </c:pt>
                <c:pt idx="106">
                  <c:v>10.497949999999999</c:v>
                </c:pt>
                <c:pt idx="107">
                  <c:v>10.492552</c:v>
                </c:pt>
                <c:pt idx="108">
                  <c:v>10.323523</c:v>
                </c:pt>
                <c:pt idx="109">
                  <c:v>10.318783</c:v>
                </c:pt>
                <c:pt idx="110">
                  <c:v>10.312372999999999</c:v>
                </c:pt>
                <c:pt idx="111">
                  <c:v>10.305726</c:v>
                </c:pt>
                <c:pt idx="112">
                  <c:v>10.2989</c:v>
                </c:pt>
                <c:pt idx="113">
                  <c:v>10.292161</c:v>
                </c:pt>
                <c:pt idx="114">
                  <c:v>10.285162</c:v>
                </c:pt>
                <c:pt idx="115">
                  <c:v>10.278024</c:v>
                </c:pt>
                <c:pt idx="116">
                  <c:v>10.071417</c:v>
                </c:pt>
                <c:pt idx="117">
                  <c:v>10.065343</c:v>
                </c:pt>
                <c:pt idx="118">
                  <c:v>10.058698</c:v>
                </c:pt>
                <c:pt idx="119">
                  <c:v>10.051909</c:v>
                </c:pt>
                <c:pt idx="120">
                  <c:v>10.045465</c:v>
                </c:pt>
                <c:pt idx="121">
                  <c:v>10.039114</c:v>
                </c:pt>
                <c:pt idx="122">
                  <c:v>10.033227999999999</c:v>
                </c:pt>
                <c:pt idx="123">
                  <c:v>10.027569</c:v>
                </c:pt>
                <c:pt idx="124">
                  <c:v>9.9056130000000007</c:v>
                </c:pt>
                <c:pt idx="125">
                  <c:v>9.9017909999999993</c:v>
                </c:pt>
                <c:pt idx="126">
                  <c:v>9.8968760000000007</c:v>
                </c:pt>
                <c:pt idx="127">
                  <c:v>9.8922760000000007</c:v>
                </c:pt>
                <c:pt idx="128">
                  <c:v>9.8878819999999994</c:v>
                </c:pt>
                <c:pt idx="129">
                  <c:v>9.8837270000000004</c:v>
                </c:pt>
                <c:pt idx="130">
                  <c:v>9.8799069999999993</c:v>
                </c:pt>
                <c:pt idx="131">
                  <c:v>9.8760750000000002</c:v>
                </c:pt>
                <c:pt idx="132">
                  <c:v>9.7670499999999993</c:v>
                </c:pt>
                <c:pt idx="133">
                  <c:v>9.7650579999999998</c:v>
                </c:pt>
                <c:pt idx="134">
                  <c:v>9.7632239999999992</c:v>
                </c:pt>
                <c:pt idx="135">
                  <c:v>9.7600540000000002</c:v>
                </c:pt>
                <c:pt idx="136">
                  <c:v>9.7568339999999996</c:v>
                </c:pt>
                <c:pt idx="137">
                  <c:v>9.7537590000000005</c:v>
                </c:pt>
                <c:pt idx="138">
                  <c:v>9.7506400000000006</c:v>
                </c:pt>
                <c:pt idx="139">
                  <c:v>9.7476839999999996</c:v>
                </c:pt>
                <c:pt idx="140">
                  <c:v>9.6237790000000007</c:v>
                </c:pt>
                <c:pt idx="141">
                  <c:v>9.6214080000000006</c:v>
                </c:pt>
                <c:pt idx="142">
                  <c:v>9.6186520000000009</c:v>
                </c:pt>
                <c:pt idx="143">
                  <c:v>9.6158330000000003</c:v>
                </c:pt>
                <c:pt idx="144">
                  <c:v>9.6130429999999993</c:v>
                </c:pt>
                <c:pt idx="145">
                  <c:v>9.6103830000000006</c:v>
                </c:pt>
                <c:pt idx="146">
                  <c:v>9.6077159999999999</c:v>
                </c:pt>
                <c:pt idx="147">
                  <c:v>9.6050590000000007</c:v>
                </c:pt>
                <c:pt idx="148">
                  <c:v>9.5211349999999992</c:v>
                </c:pt>
                <c:pt idx="149">
                  <c:v>9.5197240000000001</c:v>
                </c:pt>
                <c:pt idx="150">
                  <c:v>9.5178030000000007</c:v>
                </c:pt>
                <c:pt idx="151">
                  <c:v>9.5156010000000002</c:v>
                </c:pt>
                <c:pt idx="152">
                  <c:v>9.5136529999999997</c:v>
                </c:pt>
                <c:pt idx="153">
                  <c:v>9.5116849999999999</c:v>
                </c:pt>
                <c:pt idx="154">
                  <c:v>9.5099619999999998</c:v>
                </c:pt>
                <c:pt idx="155">
                  <c:v>9.5083939999999991</c:v>
                </c:pt>
                <c:pt idx="156">
                  <c:v>9.4773300000000003</c:v>
                </c:pt>
                <c:pt idx="157">
                  <c:v>9.4762640000000005</c:v>
                </c:pt>
                <c:pt idx="158">
                  <c:v>9.4750820000000004</c:v>
                </c:pt>
                <c:pt idx="159">
                  <c:v>9.4739629999999995</c:v>
                </c:pt>
                <c:pt idx="160">
                  <c:v>9.4729030000000005</c:v>
                </c:pt>
                <c:pt idx="161">
                  <c:v>9.4719709999999999</c:v>
                </c:pt>
                <c:pt idx="162">
                  <c:v>9.4710710000000002</c:v>
                </c:pt>
                <c:pt idx="163">
                  <c:v>9.4702020000000005</c:v>
                </c:pt>
                <c:pt idx="164">
                  <c:v>9.4802009999999992</c:v>
                </c:pt>
                <c:pt idx="165">
                  <c:v>9.4793439999999993</c:v>
                </c:pt>
                <c:pt idx="166">
                  <c:v>9.4785789999999999</c:v>
                </c:pt>
                <c:pt idx="167">
                  <c:v>9.4778459999999995</c:v>
                </c:pt>
                <c:pt idx="168">
                  <c:v>9.4771239999999999</c:v>
                </c:pt>
                <c:pt idx="169">
                  <c:v>9.4763979999999997</c:v>
                </c:pt>
                <c:pt idx="170">
                  <c:v>9.4756959999999992</c:v>
                </c:pt>
                <c:pt idx="171">
                  <c:v>9.4750130000000006</c:v>
                </c:pt>
                <c:pt idx="172">
                  <c:v>9.4887650000000008</c:v>
                </c:pt>
                <c:pt idx="173">
                  <c:v>9.4878319999999992</c:v>
                </c:pt>
                <c:pt idx="174">
                  <c:v>9.4869420000000009</c:v>
                </c:pt>
                <c:pt idx="175">
                  <c:v>9.4864870000000003</c:v>
                </c:pt>
                <c:pt idx="176">
                  <c:v>9.4862219999999997</c:v>
                </c:pt>
                <c:pt idx="177">
                  <c:v>9.4860629999999997</c:v>
                </c:pt>
                <c:pt idx="178">
                  <c:v>9.4861869999999993</c:v>
                </c:pt>
                <c:pt idx="179">
                  <c:v>9.4864899999999999</c:v>
                </c:pt>
                <c:pt idx="180">
                  <c:v>9.5282920000000004</c:v>
                </c:pt>
                <c:pt idx="181">
                  <c:v>9.5281669999999998</c:v>
                </c:pt>
                <c:pt idx="182">
                  <c:v>9.5289479999999998</c:v>
                </c:pt>
                <c:pt idx="183">
                  <c:v>9.5300729999999998</c:v>
                </c:pt>
                <c:pt idx="184">
                  <c:v>9.5314589999999999</c:v>
                </c:pt>
                <c:pt idx="185">
                  <c:v>9.5329130000000006</c:v>
                </c:pt>
                <c:pt idx="186">
                  <c:v>9.5345619999999993</c:v>
                </c:pt>
                <c:pt idx="187">
                  <c:v>9.5364009999999997</c:v>
                </c:pt>
                <c:pt idx="188">
                  <c:v>9.6073199999999996</c:v>
                </c:pt>
                <c:pt idx="189">
                  <c:v>9.6091180000000005</c:v>
                </c:pt>
                <c:pt idx="190">
                  <c:v>9.6111950000000004</c:v>
                </c:pt>
                <c:pt idx="191">
                  <c:v>9.6132570000000008</c:v>
                </c:pt>
                <c:pt idx="192">
                  <c:v>9.6153940000000002</c:v>
                </c:pt>
                <c:pt idx="193">
                  <c:v>9.6176700000000004</c:v>
                </c:pt>
                <c:pt idx="194">
                  <c:v>9.6199019999999997</c:v>
                </c:pt>
                <c:pt idx="195">
                  <c:v>9.6222480000000008</c:v>
                </c:pt>
                <c:pt idx="196">
                  <c:v>9.6266479999999994</c:v>
                </c:pt>
                <c:pt idx="197">
                  <c:v>9.6310479999999998</c:v>
                </c:pt>
                <c:pt idx="198">
                  <c:v>9.6354480000000002</c:v>
                </c:pt>
                <c:pt idx="199">
                  <c:v>9.6398489999999999</c:v>
                </c:pt>
                <c:pt idx="200">
                  <c:v>9.6442490000000003</c:v>
                </c:pt>
                <c:pt idx="201">
                  <c:v>9.6486490000000007</c:v>
                </c:pt>
                <c:pt idx="202">
                  <c:v>9.6530489999999993</c:v>
                </c:pt>
                <c:pt idx="203">
                  <c:v>9.6574489999999997</c:v>
                </c:pt>
                <c:pt idx="204">
                  <c:v>9.6618499999999994</c:v>
                </c:pt>
                <c:pt idx="205">
                  <c:v>9.6662499999999998</c:v>
                </c:pt>
                <c:pt idx="206">
                  <c:v>9.6706500000000002</c:v>
                </c:pt>
                <c:pt idx="207">
                  <c:v>9.6750500000000006</c:v>
                </c:pt>
                <c:pt idx="208">
                  <c:v>9.6794499999999992</c:v>
                </c:pt>
                <c:pt idx="209">
                  <c:v>9.6838510000000007</c:v>
                </c:pt>
                <c:pt idx="210">
                  <c:v>9.6882509999999993</c:v>
                </c:pt>
                <c:pt idx="211">
                  <c:v>9.6926509999999997</c:v>
                </c:pt>
                <c:pt idx="212">
                  <c:v>9.6970510000000001</c:v>
                </c:pt>
                <c:pt idx="213">
                  <c:v>9.7014510000000005</c:v>
                </c:pt>
                <c:pt idx="214">
                  <c:v>9.7058520000000001</c:v>
                </c:pt>
                <c:pt idx="215">
                  <c:v>9.7102520000000005</c:v>
                </c:pt>
                <c:pt idx="216">
                  <c:v>9.7146519999999992</c:v>
                </c:pt>
                <c:pt idx="217">
                  <c:v>9.7190519999999996</c:v>
                </c:pt>
                <c:pt idx="218">
                  <c:v>9.723452</c:v>
                </c:pt>
                <c:pt idx="219">
                  <c:v>9.7278529999999996</c:v>
                </c:pt>
                <c:pt idx="220">
                  <c:v>9.732253</c:v>
                </c:pt>
                <c:pt idx="221">
                  <c:v>9.7366530000000004</c:v>
                </c:pt>
                <c:pt idx="222">
                  <c:v>9.7410530000000008</c:v>
                </c:pt>
                <c:pt idx="223">
                  <c:v>9.7454529999999995</c:v>
                </c:pt>
                <c:pt idx="224">
                  <c:v>9.7498539999999991</c:v>
                </c:pt>
                <c:pt idx="225">
                  <c:v>9.7542539999999995</c:v>
                </c:pt>
                <c:pt idx="226">
                  <c:v>9.7586539999999999</c:v>
                </c:pt>
                <c:pt idx="227">
                  <c:v>9.7630540000000003</c:v>
                </c:pt>
                <c:pt idx="228">
                  <c:v>9.7674540000000007</c:v>
                </c:pt>
                <c:pt idx="229">
                  <c:v>9.7718550000000004</c:v>
                </c:pt>
                <c:pt idx="230">
                  <c:v>9.7762550000000008</c:v>
                </c:pt>
                <c:pt idx="231">
                  <c:v>9.7806549999999994</c:v>
                </c:pt>
                <c:pt idx="232">
                  <c:v>9.7850549999999998</c:v>
                </c:pt>
                <c:pt idx="233">
                  <c:v>9.7894550000000002</c:v>
                </c:pt>
                <c:pt idx="234">
                  <c:v>9.7938559999999999</c:v>
                </c:pt>
                <c:pt idx="235">
                  <c:v>9.7946179999999998</c:v>
                </c:pt>
                <c:pt idx="236">
                  <c:v>9.7958569999999998</c:v>
                </c:pt>
                <c:pt idx="237">
                  <c:v>9.798019</c:v>
                </c:pt>
                <c:pt idx="238">
                  <c:v>9.8003339999999994</c:v>
                </c:pt>
                <c:pt idx="239">
                  <c:v>9.8025310000000001</c:v>
                </c:pt>
                <c:pt idx="240">
                  <c:v>9.8048029999999997</c:v>
                </c:pt>
                <c:pt idx="241">
                  <c:v>9.8069919999999993</c:v>
                </c:pt>
                <c:pt idx="242">
                  <c:v>9.8108850000000007</c:v>
                </c:pt>
                <c:pt idx="243">
                  <c:v>9.8147780000000004</c:v>
                </c:pt>
                <c:pt idx="244">
                  <c:v>9.8186710000000001</c:v>
                </c:pt>
                <c:pt idx="245">
                  <c:v>9.8225639999999999</c:v>
                </c:pt>
                <c:pt idx="246">
                  <c:v>9.8264580000000006</c:v>
                </c:pt>
                <c:pt idx="247">
                  <c:v>9.8303510000000003</c:v>
                </c:pt>
                <c:pt idx="248">
                  <c:v>9.834244</c:v>
                </c:pt>
                <c:pt idx="249">
                  <c:v>9.8381369999999997</c:v>
                </c:pt>
                <c:pt idx="250">
                  <c:v>9.8420299999999994</c:v>
                </c:pt>
                <c:pt idx="251">
                  <c:v>9.8459230000000009</c:v>
                </c:pt>
                <c:pt idx="252">
                  <c:v>9.8498160000000006</c:v>
                </c:pt>
                <c:pt idx="253">
                  <c:v>9.8537090000000003</c:v>
                </c:pt>
                <c:pt idx="254">
                  <c:v>9.8576029999999992</c:v>
                </c:pt>
                <c:pt idx="255">
                  <c:v>9.8614960000000007</c:v>
                </c:pt>
                <c:pt idx="256">
                  <c:v>9.8653890000000004</c:v>
                </c:pt>
                <c:pt idx="257">
                  <c:v>9.8692820000000001</c:v>
                </c:pt>
                <c:pt idx="258">
                  <c:v>9.8731749999999998</c:v>
                </c:pt>
                <c:pt idx="259">
                  <c:v>9.8770679999999995</c:v>
                </c:pt>
                <c:pt idx="260">
                  <c:v>9.8809609999999992</c:v>
                </c:pt>
                <c:pt idx="261">
                  <c:v>9.8848540000000007</c:v>
                </c:pt>
                <c:pt idx="262">
                  <c:v>9.8887479999999996</c:v>
                </c:pt>
                <c:pt idx="263">
                  <c:v>9.8926409999999994</c:v>
                </c:pt>
                <c:pt idx="264">
                  <c:v>9.8965340000000008</c:v>
                </c:pt>
                <c:pt idx="265">
                  <c:v>9.9004270000000005</c:v>
                </c:pt>
                <c:pt idx="266">
                  <c:v>9.9043200000000002</c:v>
                </c:pt>
                <c:pt idx="267">
                  <c:v>9.9082129999999999</c:v>
                </c:pt>
                <c:pt idx="268">
                  <c:v>9.9121059999999996</c:v>
                </c:pt>
                <c:pt idx="269">
                  <c:v>9.9159989999999993</c:v>
                </c:pt>
                <c:pt idx="270">
                  <c:v>9.9198930000000001</c:v>
                </c:pt>
                <c:pt idx="271">
                  <c:v>9.9237859999999998</c:v>
                </c:pt>
                <c:pt idx="272">
                  <c:v>9.9276789999999995</c:v>
                </c:pt>
                <c:pt idx="273">
                  <c:v>9.9315719999999992</c:v>
                </c:pt>
                <c:pt idx="274">
                  <c:v>9.9354650000000007</c:v>
                </c:pt>
                <c:pt idx="275">
                  <c:v>9.9393580000000004</c:v>
                </c:pt>
                <c:pt idx="276">
                  <c:v>9.9408759999999994</c:v>
                </c:pt>
                <c:pt idx="277">
                  <c:v>9.9429459999999992</c:v>
                </c:pt>
                <c:pt idx="278">
                  <c:v>9.9450909999999997</c:v>
                </c:pt>
                <c:pt idx="279">
                  <c:v>9.9470740000000006</c:v>
                </c:pt>
                <c:pt idx="280">
                  <c:v>9.9491680000000002</c:v>
                </c:pt>
                <c:pt idx="281">
                  <c:v>9.9511149999999997</c:v>
                </c:pt>
                <c:pt idx="282">
                  <c:v>9.9531340000000004</c:v>
                </c:pt>
                <c:pt idx="283">
                  <c:v>10.043823</c:v>
                </c:pt>
                <c:pt idx="284">
                  <c:v>10.044779</c:v>
                </c:pt>
                <c:pt idx="285">
                  <c:v>10.046631</c:v>
                </c:pt>
                <c:pt idx="286">
                  <c:v>10.048425999999999</c:v>
                </c:pt>
                <c:pt idx="287">
                  <c:v>10.050183000000001</c:v>
                </c:pt>
                <c:pt idx="288">
                  <c:v>10.051890999999999</c:v>
                </c:pt>
                <c:pt idx="289">
                  <c:v>10.05359</c:v>
                </c:pt>
                <c:pt idx="290">
                  <c:v>10.055218999999999</c:v>
                </c:pt>
                <c:pt idx="291">
                  <c:v>10.15033</c:v>
                </c:pt>
                <c:pt idx="292">
                  <c:v>10.151372</c:v>
                </c:pt>
                <c:pt idx="293">
                  <c:v>10.152832999999999</c:v>
                </c:pt>
                <c:pt idx="294">
                  <c:v>10.154283</c:v>
                </c:pt>
                <c:pt idx="295">
                  <c:v>10.155835</c:v>
                </c:pt>
                <c:pt idx="296">
                  <c:v>10.157351</c:v>
                </c:pt>
                <c:pt idx="297">
                  <c:v>10.158924000000001</c:v>
                </c:pt>
                <c:pt idx="298">
                  <c:v>10.160394999999999</c:v>
                </c:pt>
                <c:pt idx="299">
                  <c:v>10.254972</c:v>
                </c:pt>
                <c:pt idx="300">
                  <c:v>10.255039</c:v>
                </c:pt>
                <c:pt idx="301">
                  <c:v>10.256199000000001</c:v>
                </c:pt>
                <c:pt idx="302">
                  <c:v>10.257522</c:v>
                </c:pt>
                <c:pt idx="303">
                  <c:v>10.258834999999999</c:v>
                </c:pt>
                <c:pt idx="304">
                  <c:v>10.260282999999999</c:v>
                </c:pt>
                <c:pt idx="305">
                  <c:v>10.261521999999999</c:v>
                </c:pt>
                <c:pt idx="306">
                  <c:v>10.262821000000001</c:v>
                </c:pt>
                <c:pt idx="307">
                  <c:v>10.359346</c:v>
                </c:pt>
                <c:pt idx="308">
                  <c:v>10.360282</c:v>
                </c:pt>
                <c:pt idx="309">
                  <c:v>10.361129</c:v>
                </c:pt>
                <c:pt idx="310">
                  <c:v>10.361916000000001</c:v>
                </c:pt>
                <c:pt idx="311">
                  <c:v>10.362785000000001</c:v>
                </c:pt>
                <c:pt idx="312">
                  <c:v>10.363466000000001</c:v>
                </c:pt>
                <c:pt idx="313">
                  <c:v>10.364141999999999</c:v>
                </c:pt>
                <c:pt idx="314">
                  <c:v>10.364646</c:v>
                </c:pt>
                <c:pt idx="315">
                  <c:v>10.429138999999999</c:v>
                </c:pt>
                <c:pt idx="316">
                  <c:v>10.429256000000001</c:v>
                </c:pt>
                <c:pt idx="317">
                  <c:v>10.429577</c:v>
                </c:pt>
                <c:pt idx="318">
                  <c:v>10.429842000000001</c:v>
                </c:pt>
                <c:pt idx="319">
                  <c:v>10.430267000000001</c:v>
                </c:pt>
                <c:pt idx="320">
                  <c:v>10.430725000000001</c:v>
                </c:pt>
                <c:pt idx="321">
                  <c:v>10.431349000000001</c:v>
                </c:pt>
                <c:pt idx="322">
                  <c:v>10.432007</c:v>
                </c:pt>
                <c:pt idx="323">
                  <c:v>10.515926</c:v>
                </c:pt>
                <c:pt idx="324">
                  <c:v>10.516272000000001</c:v>
                </c:pt>
                <c:pt idx="325">
                  <c:v>10.517438</c:v>
                </c:pt>
                <c:pt idx="326">
                  <c:v>10.518635</c:v>
                </c:pt>
                <c:pt idx="327">
                  <c:v>10.520101</c:v>
                </c:pt>
                <c:pt idx="328">
                  <c:v>10.521761</c:v>
                </c:pt>
                <c:pt idx="329">
                  <c:v>10.523477</c:v>
                </c:pt>
                <c:pt idx="330">
                  <c:v>10.525427000000001</c:v>
                </c:pt>
                <c:pt idx="331">
                  <c:v>10.643461</c:v>
                </c:pt>
                <c:pt idx="332">
                  <c:v>10.643935000000001</c:v>
                </c:pt>
                <c:pt idx="333">
                  <c:v>10.644702000000001</c:v>
                </c:pt>
                <c:pt idx="334">
                  <c:v>10.647235</c:v>
                </c:pt>
                <c:pt idx="335">
                  <c:v>10.649929999999999</c:v>
                </c:pt>
                <c:pt idx="336">
                  <c:v>10.652792</c:v>
                </c:pt>
                <c:pt idx="337">
                  <c:v>10.655808</c:v>
                </c:pt>
                <c:pt idx="338">
                  <c:v>10.659126000000001</c:v>
                </c:pt>
                <c:pt idx="339">
                  <c:v>10.855439000000001</c:v>
                </c:pt>
                <c:pt idx="340">
                  <c:v>10.856843</c:v>
                </c:pt>
                <c:pt idx="341">
                  <c:v>10.858567000000001</c:v>
                </c:pt>
                <c:pt idx="342">
                  <c:v>10.862636</c:v>
                </c:pt>
                <c:pt idx="343">
                  <c:v>10.866851</c:v>
                </c:pt>
                <c:pt idx="344">
                  <c:v>10.871491000000001</c:v>
                </c:pt>
                <c:pt idx="345">
                  <c:v>10.876293</c:v>
                </c:pt>
                <c:pt idx="346">
                  <c:v>10.881444</c:v>
                </c:pt>
                <c:pt idx="347">
                  <c:v>11.140886999999999</c:v>
                </c:pt>
                <c:pt idx="348">
                  <c:v>11.143587</c:v>
                </c:pt>
                <c:pt idx="349">
                  <c:v>11.149348</c:v>
                </c:pt>
                <c:pt idx="350">
                  <c:v>11.155419</c:v>
                </c:pt>
                <c:pt idx="351">
                  <c:v>11.161811999999999</c:v>
                </c:pt>
                <c:pt idx="352">
                  <c:v>11.168531</c:v>
                </c:pt>
                <c:pt idx="353">
                  <c:v>11.175568999999999</c:v>
                </c:pt>
                <c:pt idx="354">
                  <c:v>11.18252</c:v>
                </c:pt>
                <c:pt idx="355">
                  <c:v>11.526308</c:v>
                </c:pt>
                <c:pt idx="356">
                  <c:v>11.529712999999999</c:v>
                </c:pt>
                <c:pt idx="357">
                  <c:v>11.535119999999999</c:v>
                </c:pt>
                <c:pt idx="358">
                  <c:v>11.543157000000001</c:v>
                </c:pt>
                <c:pt idx="359">
                  <c:v>11.551311999999999</c:v>
                </c:pt>
                <c:pt idx="360">
                  <c:v>11.559412999999999</c:v>
                </c:pt>
                <c:pt idx="361">
                  <c:v>11.567536</c:v>
                </c:pt>
                <c:pt idx="362">
                  <c:v>11.575645</c:v>
                </c:pt>
                <c:pt idx="363">
                  <c:v>11.965164</c:v>
                </c:pt>
                <c:pt idx="364">
                  <c:v>11.968318</c:v>
                </c:pt>
                <c:pt idx="365">
                  <c:v>11.971375999999999</c:v>
                </c:pt>
                <c:pt idx="366">
                  <c:v>11.978819</c:v>
                </c:pt>
                <c:pt idx="367">
                  <c:v>11.986197000000001</c:v>
                </c:pt>
                <c:pt idx="368">
                  <c:v>11.993513</c:v>
                </c:pt>
                <c:pt idx="369">
                  <c:v>12.000334000000001</c:v>
                </c:pt>
                <c:pt idx="370">
                  <c:v>12.007389999999999</c:v>
                </c:pt>
                <c:pt idx="371">
                  <c:v>12.348568999999999</c:v>
                </c:pt>
                <c:pt idx="372">
                  <c:v>12.351129999999999</c:v>
                </c:pt>
                <c:pt idx="373">
                  <c:v>12.357089</c:v>
                </c:pt>
                <c:pt idx="374">
                  <c:v>12.363867000000001</c:v>
                </c:pt>
                <c:pt idx="375">
                  <c:v>12.370772000000001</c:v>
                </c:pt>
                <c:pt idx="376">
                  <c:v>12.377654</c:v>
                </c:pt>
                <c:pt idx="377">
                  <c:v>12.384518</c:v>
                </c:pt>
                <c:pt idx="378">
                  <c:v>12.39142</c:v>
                </c:pt>
                <c:pt idx="379">
                  <c:v>12.405018</c:v>
                </c:pt>
                <c:pt idx="380">
                  <c:v>12.418615000000001</c:v>
                </c:pt>
                <c:pt idx="381">
                  <c:v>12.432212</c:v>
                </c:pt>
                <c:pt idx="382">
                  <c:v>12.44581</c:v>
                </c:pt>
                <c:pt idx="383">
                  <c:v>12.459407000000001</c:v>
                </c:pt>
                <c:pt idx="384">
                  <c:v>12.473004</c:v>
                </c:pt>
                <c:pt idx="385">
                  <c:v>12.486602</c:v>
                </c:pt>
                <c:pt idx="386">
                  <c:v>12.500199</c:v>
                </c:pt>
                <c:pt idx="387">
                  <c:v>12.513795999999999</c:v>
                </c:pt>
                <c:pt idx="388">
                  <c:v>12.527393999999999</c:v>
                </c:pt>
                <c:pt idx="389">
                  <c:v>12.540991</c:v>
                </c:pt>
                <c:pt idx="390">
                  <c:v>12.554589</c:v>
                </c:pt>
                <c:pt idx="391">
                  <c:v>12.568186000000001</c:v>
                </c:pt>
                <c:pt idx="392">
                  <c:v>12.581783</c:v>
                </c:pt>
                <c:pt idx="393">
                  <c:v>12.595381</c:v>
                </c:pt>
                <c:pt idx="394">
                  <c:v>12.608978</c:v>
                </c:pt>
                <c:pt idx="395">
                  <c:v>12.622574999999999</c:v>
                </c:pt>
                <c:pt idx="396">
                  <c:v>12.636172999999999</c:v>
                </c:pt>
                <c:pt idx="397">
                  <c:v>12.64977</c:v>
                </c:pt>
                <c:pt idx="398">
                  <c:v>12.663368</c:v>
                </c:pt>
                <c:pt idx="399">
                  <c:v>12.676964999999999</c:v>
                </c:pt>
                <c:pt idx="400">
                  <c:v>12.690562</c:v>
                </c:pt>
                <c:pt idx="401">
                  <c:v>12.70416</c:v>
                </c:pt>
                <c:pt idx="402">
                  <c:v>12.717757000000001</c:v>
                </c:pt>
                <c:pt idx="403">
                  <c:v>12.731354</c:v>
                </c:pt>
                <c:pt idx="404">
                  <c:v>12.744952</c:v>
                </c:pt>
                <c:pt idx="405">
                  <c:v>12.758549</c:v>
                </c:pt>
                <c:pt idx="406">
                  <c:v>12.772145999999999</c:v>
                </c:pt>
                <c:pt idx="407">
                  <c:v>12.785743999999999</c:v>
                </c:pt>
                <c:pt idx="408">
                  <c:v>12.799341</c:v>
                </c:pt>
                <c:pt idx="409">
                  <c:v>12.812939</c:v>
                </c:pt>
                <c:pt idx="410">
                  <c:v>12.815415</c:v>
                </c:pt>
                <c:pt idx="411">
                  <c:v>12.81887</c:v>
                </c:pt>
                <c:pt idx="412">
                  <c:v>12.825734000000001</c:v>
                </c:pt>
                <c:pt idx="413">
                  <c:v>12.832519</c:v>
                </c:pt>
                <c:pt idx="414">
                  <c:v>12.839601</c:v>
                </c:pt>
                <c:pt idx="415">
                  <c:v>12.846895</c:v>
                </c:pt>
                <c:pt idx="416">
                  <c:v>12.854062000000001</c:v>
                </c:pt>
                <c:pt idx="417">
                  <c:v>13.231422</c:v>
                </c:pt>
                <c:pt idx="418">
                  <c:v>13.234733</c:v>
                </c:pt>
                <c:pt idx="419">
                  <c:v>13.241813</c:v>
                </c:pt>
                <c:pt idx="420">
                  <c:v>13.249228</c:v>
                </c:pt>
                <c:pt idx="421">
                  <c:v>13.256178</c:v>
                </c:pt>
                <c:pt idx="422">
                  <c:v>13.263325999999999</c:v>
                </c:pt>
                <c:pt idx="423">
                  <c:v>13.269767</c:v>
                </c:pt>
                <c:pt idx="424">
                  <c:v>13.276244999999999</c:v>
                </c:pt>
                <c:pt idx="425">
                  <c:v>13.580042000000001</c:v>
                </c:pt>
                <c:pt idx="426">
                  <c:v>13.581795</c:v>
                </c:pt>
                <c:pt idx="427">
                  <c:v>13.584832</c:v>
                </c:pt>
                <c:pt idx="428">
                  <c:v>13.589551</c:v>
                </c:pt>
                <c:pt idx="429">
                  <c:v>13.593852999999999</c:v>
                </c:pt>
                <c:pt idx="430">
                  <c:v>13.597901</c:v>
                </c:pt>
                <c:pt idx="431">
                  <c:v>13.601539000000001</c:v>
                </c:pt>
                <c:pt idx="432">
                  <c:v>13.605021000000001</c:v>
                </c:pt>
                <c:pt idx="433">
                  <c:v>13.810242000000001</c:v>
                </c:pt>
                <c:pt idx="434">
                  <c:v>13.810819</c:v>
                </c:pt>
                <c:pt idx="435">
                  <c:v>13.811315</c:v>
                </c:pt>
                <c:pt idx="436">
                  <c:v>13.813591000000001</c:v>
                </c:pt>
                <c:pt idx="437">
                  <c:v>13.815925999999999</c:v>
                </c:pt>
                <c:pt idx="438">
                  <c:v>13.818052</c:v>
                </c:pt>
                <c:pt idx="439">
                  <c:v>13.820041</c:v>
                </c:pt>
                <c:pt idx="440">
                  <c:v>13.821899999999999</c:v>
                </c:pt>
                <c:pt idx="441">
                  <c:v>13.951701</c:v>
                </c:pt>
                <c:pt idx="442">
                  <c:v>13.951567000000001</c:v>
                </c:pt>
                <c:pt idx="443">
                  <c:v>13.952500000000001</c:v>
                </c:pt>
                <c:pt idx="444">
                  <c:v>13.953784000000001</c:v>
                </c:pt>
                <c:pt idx="445">
                  <c:v>13.954812</c:v>
                </c:pt>
                <c:pt idx="446">
                  <c:v>13.955729</c:v>
                </c:pt>
                <c:pt idx="447">
                  <c:v>13.956739000000001</c:v>
                </c:pt>
                <c:pt idx="448">
                  <c:v>13.957615000000001</c:v>
                </c:pt>
                <c:pt idx="449">
                  <c:v>13.961416</c:v>
                </c:pt>
                <c:pt idx="450">
                  <c:v>13.965217000000001</c:v>
                </c:pt>
                <c:pt idx="451">
                  <c:v>13.969018</c:v>
                </c:pt>
                <c:pt idx="452">
                  <c:v>13.972818</c:v>
                </c:pt>
                <c:pt idx="453">
                  <c:v>13.976618999999999</c:v>
                </c:pt>
                <c:pt idx="454">
                  <c:v>13.980420000000001</c:v>
                </c:pt>
                <c:pt idx="455">
                  <c:v>13.984221</c:v>
                </c:pt>
                <c:pt idx="456">
                  <c:v>13.988022000000001</c:v>
                </c:pt>
                <c:pt idx="457">
                  <c:v>13.991823</c:v>
                </c:pt>
                <c:pt idx="458">
                  <c:v>13.995623</c:v>
                </c:pt>
                <c:pt idx="459">
                  <c:v>13.999423999999999</c:v>
                </c:pt>
                <c:pt idx="460">
                  <c:v>14.003225</c:v>
                </c:pt>
                <c:pt idx="461">
                  <c:v>14.007026</c:v>
                </c:pt>
                <c:pt idx="462">
                  <c:v>14.010827000000001</c:v>
                </c:pt>
                <c:pt idx="463">
                  <c:v>14.014628</c:v>
                </c:pt>
                <c:pt idx="464">
                  <c:v>14.018428999999999</c:v>
                </c:pt>
                <c:pt idx="465">
                  <c:v>14.022228999999999</c:v>
                </c:pt>
                <c:pt idx="466">
                  <c:v>14.02603</c:v>
                </c:pt>
                <c:pt idx="467">
                  <c:v>14.029831</c:v>
                </c:pt>
                <c:pt idx="468">
                  <c:v>14.033632000000001</c:v>
                </c:pt>
                <c:pt idx="469">
                  <c:v>14.037433</c:v>
                </c:pt>
                <c:pt idx="470">
                  <c:v>14.041233999999999</c:v>
                </c:pt>
                <c:pt idx="471">
                  <c:v>14.045033999999999</c:v>
                </c:pt>
                <c:pt idx="472">
                  <c:v>14.048835</c:v>
                </c:pt>
                <c:pt idx="473">
                  <c:v>14.052636</c:v>
                </c:pt>
                <c:pt idx="474">
                  <c:v>14.056437000000001</c:v>
                </c:pt>
                <c:pt idx="475">
                  <c:v>14.060238</c:v>
                </c:pt>
                <c:pt idx="476">
                  <c:v>14.064038999999999</c:v>
                </c:pt>
                <c:pt idx="477">
                  <c:v>14.06784</c:v>
                </c:pt>
                <c:pt idx="478">
                  <c:v>14.07164</c:v>
                </c:pt>
                <c:pt idx="479">
                  <c:v>14.075441</c:v>
                </c:pt>
                <c:pt idx="480">
                  <c:v>14.074865000000001</c:v>
                </c:pt>
                <c:pt idx="481">
                  <c:v>14.074389</c:v>
                </c:pt>
                <c:pt idx="482">
                  <c:v>14.074790999999999</c:v>
                </c:pt>
                <c:pt idx="483">
                  <c:v>14.074925</c:v>
                </c:pt>
                <c:pt idx="484">
                  <c:v>14.074925</c:v>
                </c:pt>
                <c:pt idx="485">
                  <c:v>14.07484</c:v>
                </c:pt>
                <c:pt idx="486">
                  <c:v>14.07452</c:v>
                </c:pt>
                <c:pt idx="487">
                  <c:v>14.123006</c:v>
                </c:pt>
                <c:pt idx="488">
                  <c:v>14.121846</c:v>
                </c:pt>
                <c:pt idx="489">
                  <c:v>14.120763999999999</c:v>
                </c:pt>
                <c:pt idx="490">
                  <c:v>14.119531</c:v>
                </c:pt>
                <c:pt idx="491">
                  <c:v>14.117972999999999</c:v>
                </c:pt>
                <c:pt idx="492">
                  <c:v>14.116009</c:v>
                </c:pt>
                <c:pt idx="493">
                  <c:v>14.11359</c:v>
                </c:pt>
                <c:pt idx="494">
                  <c:v>14.110783</c:v>
                </c:pt>
                <c:pt idx="495">
                  <c:v>13.993269</c:v>
                </c:pt>
                <c:pt idx="496">
                  <c:v>13.991327</c:v>
                </c:pt>
                <c:pt idx="497">
                  <c:v>13.989081000000001</c:v>
                </c:pt>
                <c:pt idx="498">
                  <c:v>13.984457000000001</c:v>
                </c:pt>
                <c:pt idx="499">
                  <c:v>13.979222999999999</c:v>
                </c:pt>
                <c:pt idx="500">
                  <c:v>13.973765</c:v>
                </c:pt>
                <c:pt idx="501">
                  <c:v>13.967233999999999</c:v>
                </c:pt>
                <c:pt idx="502">
                  <c:v>13.959711</c:v>
                </c:pt>
                <c:pt idx="503">
                  <c:v>13.553753</c:v>
                </c:pt>
                <c:pt idx="504">
                  <c:v>13.547097000000001</c:v>
                </c:pt>
                <c:pt idx="505">
                  <c:v>13.538520999999999</c:v>
                </c:pt>
                <c:pt idx="506">
                  <c:v>13.527941999999999</c:v>
                </c:pt>
                <c:pt idx="507">
                  <c:v>13.515860999999999</c:v>
                </c:pt>
                <c:pt idx="508">
                  <c:v>13.502499</c:v>
                </c:pt>
                <c:pt idx="509">
                  <c:v>13.487368</c:v>
                </c:pt>
                <c:pt idx="510">
                  <c:v>13.470421999999999</c:v>
                </c:pt>
                <c:pt idx="511">
                  <c:v>12.680546</c:v>
                </c:pt>
                <c:pt idx="512">
                  <c:v>12.671341999999999</c:v>
                </c:pt>
                <c:pt idx="513">
                  <c:v>12.658056999999999</c:v>
                </c:pt>
                <c:pt idx="514">
                  <c:v>12.633936</c:v>
                </c:pt>
                <c:pt idx="515">
                  <c:v>12.607258</c:v>
                </c:pt>
                <c:pt idx="516">
                  <c:v>12.579470000000001</c:v>
                </c:pt>
                <c:pt idx="517">
                  <c:v>12.548556</c:v>
                </c:pt>
                <c:pt idx="518">
                  <c:v>12.515123000000001</c:v>
                </c:pt>
                <c:pt idx="519">
                  <c:v>12.461262</c:v>
                </c:pt>
                <c:pt idx="520">
                  <c:v>12.407401</c:v>
                </c:pt>
                <c:pt idx="521">
                  <c:v>12.353540000000001</c:v>
                </c:pt>
                <c:pt idx="522">
                  <c:v>12.299678</c:v>
                </c:pt>
                <c:pt idx="523">
                  <c:v>12.245817000000001</c:v>
                </c:pt>
                <c:pt idx="524">
                  <c:v>12.191955999999999</c:v>
                </c:pt>
                <c:pt idx="525">
                  <c:v>12.138095</c:v>
                </c:pt>
                <c:pt idx="526">
                  <c:v>12.084232999999999</c:v>
                </c:pt>
                <c:pt idx="527">
                  <c:v>12.030372</c:v>
                </c:pt>
                <c:pt idx="528">
                  <c:v>11.976511</c:v>
                </c:pt>
                <c:pt idx="529">
                  <c:v>11.922650000000001</c:v>
                </c:pt>
                <c:pt idx="530">
                  <c:v>11.868789</c:v>
                </c:pt>
                <c:pt idx="531">
                  <c:v>11.814927000000001</c:v>
                </c:pt>
                <c:pt idx="532">
                  <c:v>11.761066</c:v>
                </c:pt>
                <c:pt idx="533">
                  <c:v>11.707205</c:v>
                </c:pt>
                <c:pt idx="534">
                  <c:v>11.653344000000001</c:v>
                </c:pt>
                <c:pt idx="535">
                  <c:v>11.599482</c:v>
                </c:pt>
                <c:pt idx="536">
                  <c:v>11.545621000000001</c:v>
                </c:pt>
                <c:pt idx="537">
                  <c:v>11.491759999999999</c:v>
                </c:pt>
                <c:pt idx="538">
                  <c:v>11.437899</c:v>
                </c:pt>
                <c:pt idx="539">
                  <c:v>11.384038</c:v>
                </c:pt>
                <c:pt idx="540">
                  <c:v>11.330176</c:v>
                </c:pt>
                <c:pt idx="541">
                  <c:v>11.276315</c:v>
                </c:pt>
                <c:pt idx="542">
                  <c:v>11.222454000000001</c:v>
                </c:pt>
                <c:pt idx="543">
                  <c:v>11.168593</c:v>
                </c:pt>
                <c:pt idx="544">
                  <c:v>11.114731000000001</c:v>
                </c:pt>
                <c:pt idx="545">
                  <c:v>11.06087</c:v>
                </c:pt>
                <c:pt idx="546">
                  <c:v>11.007009</c:v>
                </c:pt>
                <c:pt idx="547">
                  <c:v>10.953148000000001</c:v>
                </c:pt>
                <c:pt idx="548">
                  <c:v>10.899286999999999</c:v>
                </c:pt>
                <c:pt idx="549">
                  <c:v>10.845425000000001</c:v>
                </c:pt>
                <c:pt idx="550">
                  <c:v>10.811596</c:v>
                </c:pt>
                <c:pt idx="551">
                  <c:v>10.773073</c:v>
                </c:pt>
                <c:pt idx="552">
                  <c:v>10.732234999999999</c:v>
                </c:pt>
                <c:pt idx="553">
                  <c:v>10.690104</c:v>
                </c:pt>
                <c:pt idx="554">
                  <c:v>10.645803000000001</c:v>
                </c:pt>
                <c:pt idx="555">
                  <c:v>10.600391</c:v>
                </c:pt>
                <c:pt idx="556">
                  <c:v>10.553015</c:v>
                </c:pt>
                <c:pt idx="557">
                  <c:v>8.6993679999999998</c:v>
                </c:pt>
                <c:pt idx="558">
                  <c:v>8.6732410000000009</c:v>
                </c:pt>
                <c:pt idx="559">
                  <c:v>8.637238</c:v>
                </c:pt>
                <c:pt idx="560">
                  <c:v>8.5874039999999994</c:v>
                </c:pt>
                <c:pt idx="561">
                  <c:v>8.5384869999999999</c:v>
                </c:pt>
                <c:pt idx="562">
                  <c:v>8.4869599999999998</c:v>
                </c:pt>
                <c:pt idx="563">
                  <c:v>8.4342659999999992</c:v>
                </c:pt>
                <c:pt idx="564">
                  <c:v>8.3814550000000008</c:v>
                </c:pt>
                <c:pt idx="565">
                  <c:v>6.4122139999999996</c:v>
                </c:pt>
                <c:pt idx="566">
                  <c:v>6.3683810000000003</c:v>
                </c:pt>
                <c:pt idx="567">
                  <c:v>6.3172410000000001</c:v>
                </c:pt>
                <c:pt idx="568">
                  <c:v>6.2656539999999996</c:v>
                </c:pt>
                <c:pt idx="569">
                  <c:v>6.2169610000000004</c:v>
                </c:pt>
                <c:pt idx="570">
                  <c:v>6.1667909999999999</c:v>
                </c:pt>
                <c:pt idx="571">
                  <c:v>6.1164639999999997</c:v>
                </c:pt>
                <c:pt idx="572">
                  <c:v>6.067005</c:v>
                </c:pt>
                <c:pt idx="573">
                  <c:v>4.2642620000000004</c:v>
                </c:pt>
                <c:pt idx="574">
                  <c:v>4.2378999999999998</c:v>
                </c:pt>
                <c:pt idx="575">
                  <c:v>4.1920909999999996</c:v>
                </c:pt>
                <c:pt idx="576">
                  <c:v>4.1465139999999998</c:v>
                </c:pt>
                <c:pt idx="577">
                  <c:v>4.1022090000000002</c:v>
                </c:pt>
                <c:pt idx="578">
                  <c:v>4.0610720000000002</c:v>
                </c:pt>
                <c:pt idx="579">
                  <c:v>4.0184850000000001</c:v>
                </c:pt>
                <c:pt idx="580">
                  <c:v>3.977293</c:v>
                </c:pt>
                <c:pt idx="581">
                  <c:v>2.674026</c:v>
                </c:pt>
                <c:pt idx="582">
                  <c:v>2.6382560000000002</c:v>
                </c:pt>
                <c:pt idx="583">
                  <c:v>2.601972</c:v>
                </c:pt>
                <c:pt idx="584">
                  <c:v>2.5688499999999999</c:v>
                </c:pt>
                <c:pt idx="585">
                  <c:v>2.534904</c:v>
                </c:pt>
                <c:pt idx="586">
                  <c:v>2.5027720000000002</c:v>
                </c:pt>
                <c:pt idx="587">
                  <c:v>2.4724249999999999</c:v>
                </c:pt>
                <c:pt idx="588">
                  <c:v>2.4438089999999999</c:v>
                </c:pt>
                <c:pt idx="589">
                  <c:v>1.4768779999999999</c:v>
                </c:pt>
                <c:pt idx="590">
                  <c:v>1.461131</c:v>
                </c:pt>
                <c:pt idx="591">
                  <c:v>1.4391320000000001</c:v>
                </c:pt>
                <c:pt idx="592">
                  <c:v>1.416458</c:v>
                </c:pt>
                <c:pt idx="593">
                  <c:v>1.3944289999999999</c:v>
                </c:pt>
                <c:pt idx="594">
                  <c:v>1.3737729999999999</c:v>
                </c:pt>
                <c:pt idx="595">
                  <c:v>1.3529519999999999</c:v>
                </c:pt>
                <c:pt idx="596">
                  <c:v>1.334093</c:v>
                </c:pt>
                <c:pt idx="597">
                  <c:v>0.86104899999999995</c:v>
                </c:pt>
                <c:pt idx="598">
                  <c:v>0.84662899999999996</c:v>
                </c:pt>
                <c:pt idx="599">
                  <c:v>0.83050500000000005</c:v>
                </c:pt>
                <c:pt idx="600">
                  <c:v>0.81556799999999996</c:v>
                </c:pt>
                <c:pt idx="601">
                  <c:v>0.80102600000000002</c:v>
                </c:pt>
                <c:pt idx="602">
                  <c:v>0.78644599999999998</c:v>
                </c:pt>
                <c:pt idx="603">
                  <c:v>0.77236899999999997</c:v>
                </c:pt>
                <c:pt idx="604">
                  <c:v>0.75903399999999999</c:v>
                </c:pt>
                <c:pt idx="605">
                  <c:v>0.50484700000000005</c:v>
                </c:pt>
                <c:pt idx="606">
                  <c:v>0.495392</c:v>
                </c:pt>
                <c:pt idx="607">
                  <c:v>0.48428399999999999</c:v>
                </c:pt>
                <c:pt idx="608">
                  <c:v>0.47272799999999998</c:v>
                </c:pt>
                <c:pt idx="609">
                  <c:v>0.46197700000000003</c:v>
                </c:pt>
                <c:pt idx="610">
                  <c:v>0.45154300000000003</c:v>
                </c:pt>
                <c:pt idx="611">
                  <c:v>0.44161299999999998</c:v>
                </c:pt>
                <c:pt idx="612">
                  <c:v>0.432087</c:v>
                </c:pt>
                <c:pt idx="613">
                  <c:v>0.26869799999999999</c:v>
                </c:pt>
                <c:pt idx="614">
                  <c:v>0.26170700000000002</c:v>
                </c:pt>
                <c:pt idx="615">
                  <c:v>0.25487199999999999</c:v>
                </c:pt>
                <c:pt idx="616">
                  <c:v>0.246838</c:v>
                </c:pt>
                <c:pt idx="617">
                  <c:v>0.238926</c:v>
                </c:pt>
                <c:pt idx="618">
                  <c:v>0.23138300000000001</c:v>
                </c:pt>
                <c:pt idx="619">
                  <c:v>0.22384899999999999</c:v>
                </c:pt>
                <c:pt idx="620">
                  <c:v>0.216722</c:v>
                </c:pt>
                <c:pt idx="621">
                  <c:v>9.7908999999999996E-2</c:v>
                </c:pt>
                <c:pt idx="622">
                  <c:v>9.2332999999999998E-2</c:v>
                </c:pt>
                <c:pt idx="623">
                  <c:v>8.6380999999999999E-2</c:v>
                </c:pt>
                <c:pt idx="624">
                  <c:v>7.9982999999999999E-2</c:v>
                </c:pt>
                <c:pt idx="625">
                  <c:v>7.3845999999999995E-2</c:v>
                </c:pt>
                <c:pt idx="626">
                  <c:v>6.7991999999999997E-2</c:v>
                </c:pt>
                <c:pt idx="627">
                  <c:v>6.2432000000000001E-2</c:v>
                </c:pt>
                <c:pt idx="628">
                  <c:v>5.7171E-2</c:v>
                </c:pt>
                <c:pt idx="629">
                  <c:v>1.0815999999999999E-2</c:v>
                </c:pt>
                <c:pt idx="630">
                  <c:v>6.4739999999999997E-3</c:v>
                </c:pt>
                <c:pt idx="631">
                  <c:v>2.1510000000000001E-3</c:v>
                </c:pt>
                <c:pt idx="632">
                  <c:v>-1.8320000000000001E-3</c:v>
                </c:pt>
                <c:pt idx="633">
                  <c:v>-5.4539999999999996E-3</c:v>
                </c:pt>
                <c:pt idx="634">
                  <c:v>-8.6859999999999993E-3</c:v>
                </c:pt>
                <c:pt idx="635">
                  <c:v>-1.163E-2</c:v>
                </c:pt>
                <c:pt idx="636">
                  <c:v>-1.4139000000000001E-2</c:v>
                </c:pt>
                <c:pt idx="637">
                  <c:v>7.3380000000000001E-2</c:v>
                </c:pt>
                <c:pt idx="638">
                  <c:v>7.1336999999999998E-2</c:v>
                </c:pt>
                <c:pt idx="639">
                  <c:v>6.9837999999999997E-2</c:v>
                </c:pt>
                <c:pt idx="640">
                  <c:v>6.8647E-2</c:v>
                </c:pt>
                <c:pt idx="641">
                  <c:v>6.7954000000000001E-2</c:v>
                </c:pt>
                <c:pt idx="642">
                  <c:v>6.7698999999999995E-2</c:v>
                </c:pt>
                <c:pt idx="643">
                  <c:v>6.7877000000000007E-2</c:v>
                </c:pt>
                <c:pt idx="644">
                  <c:v>6.8474999999999994E-2</c:v>
                </c:pt>
                <c:pt idx="645">
                  <c:v>0.303286</c:v>
                </c:pt>
                <c:pt idx="646">
                  <c:v>0.301958</c:v>
                </c:pt>
                <c:pt idx="647">
                  <c:v>0.304232</c:v>
                </c:pt>
                <c:pt idx="648">
                  <c:v>0.307757</c:v>
                </c:pt>
                <c:pt idx="649">
                  <c:v>0.31296099999999999</c:v>
                </c:pt>
                <c:pt idx="650">
                  <c:v>0.31992999999999999</c:v>
                </c:pt>
                <c:pt idx="651">
                  <c:v>0.32893899999999998</c:v>
                </c:pt>
                <c:pt idx="652">
                  <c:v>0.34007700000000002</c:v>
                </c:pt>
                <c:pt idx="653">
                  <c:v>1.090354</c:v>
                </c:pt>
                <c:pt idx="654">
                  <c:v>1.095448</c:v>
                </c:pt>
                <c:pt idx="655">
                  <c:v>1.110833</c:v>
                </c:pt>
                <c:pt idx="656">
                  <c:v>1.1342190000000001</c:v>
                </c:pt>
                <c:pt idx="657">
                  <c:v>1.1629050000000001</c:v>
                </c:pt>
                <c:pt idx="658">
                  <c:v>1.1963699999999999</c:v>
                </c:pt>
                <c:pt idx="659">
                  <c:v>1.23776</c:v>
                </c:pt>
                <c:pt idx="660">
                  <c:v>1.2852840000000001</c:v>
                </c:pt>
                <c:pt idx="661">
                  <c:v>3.4161220000000001</c:v>
                </c:pt>
                <c:pt idx="662">
                  <c:v>3.4628239999999999</c:v>
                </c:pt>
                <c:pt idx="663">
                  <c:v>3.5238309999999999</c:v>
                </c:pt>
                <c:pt idx="664">
                  <c:v>3.5933760000000001</c:v>
                </c:pt>
                <c:pt idx="665">
                  <c:v>3.669629</c:v>
                </c:pt>
                <c:pt idx="666">
                  <c:v>3.7504270000000002</c:v>
                </c:pt>
                <c:pt idx="667">
                  <c:v>3.8353570000000001</c:v>
                </c:pt>
                <c:pt idx="668">
                  <c:v>3.9240210000000002</c:v>
                </c:pt>
                <c:pt idx="669">
                  <c:v>8.0593459999999997</c:v>
                </c:pt>
                <c:pt idx="670">
                  <c:v>8.1046340000000008</c:v>
                </c:pt>
                <c:pt idx="671">
                  <c:v>8.1686580000000006</c:v>
                </c:pt>
                <c:pt idx="672">
                  <c:v>8.2684949999999997</c:v>
                </c:pt>
                <c:pt idx="673">
                  <c:v>8.3659490000000005</c:v>
                </c:pt>
                <c:pt idx="674">
                  <c:v>8.4732179999999993</c:v>
                </c:pt>
                <c:pt idx="675">
                  <c:v>8.5827659999999995</c:v>
                </c:pt>
                <c:pt idx="676">
                  <c:v>8.6944149999999993</c:v>
                </c:pt>
                <c:pt idx="677">
                  <c:v>13.431106</c:v>
                </c:pt>
                <c:pt idx="678">
                  <c:v>13.501317999999999</c:v>
                </c:pt>
                <c:pt idx="679">
                  <c:v>13.617046</c:v>
                </c:pt>
                <c:pt idx="680">
                  <c:v>13.728937999999999</c:v>
                </c:pt>
                <c:pt idx="681">
                  <c:v>13.848352999999999</c:v>
                </c:pt>
                <c:pt idx="682">
                  <c:v>13.971640000000001</c:v>
                </c:pt>
                <c:pt idx="683">
                  <c:v>14.096651</c:v>
                </c:pt>
                <c:pt idx="684">
                  <c:v>14.221304999999999</c:v>
                </c:pt>
                <c:pt idx="685">
                  <c:v>19.365361</c:v>
                </c:pt>
                <c:pt idx="686">
                  <c:v>19.421706</c:v>
                </c:pt>
                <c:pt idx="687">
                  <c:v>19.522220999999998</c:v>
                </c:pt>
                <c:pt idx="688">
                  <c:v>19.653223000000001</c:v>
                </c:pt>
                <c:pt idx="689">
                  <c:v>19.78528</c:v>
                </c:pt>
                <c:pt idx="690">
                  <c:v>19.918236</c:v>
                </c:pt>
                <c:pt idx="691">
                  <c:v>20.047481000000001</c:v>
                </c:pt>
                <c:pt idx="692">
                  <c:v>20.183817000000001</c:v>
                </c:pt>
                <c:pt idx="693">
                  <c:v>25.868494999999999</c:v>
                </c:pt>
                <c:pt idx="694">
                  <c:v>25.922245</c:v>
                </c:pt>
                <c:pt idx="695">
                  <c:v>25.977416000000002</c:v>
                </c:pt>
                <c:pt idx="696">
                  <c:v>26.111927000000001</c:v>
                </c:pt>
                <c:pt idx="697">
                  <c:v>26.245961999999999</c:v>
                </c:pt>
                <c:pt idx="698">
                  <c:v>26.38176</c:v>
                </c:pt>
                <c:pt idx="699">
                  <c:v>26.516662</c:v>
                </c:pt>
                <c:pt idx="700">
                  <c:v>26.644030000000001</c:v>
                </c:pt>
                <c:pt idx="701">
                  <c:v>31.747803999999999</c:v>
                </c:pt>
                <c:pt idx="702">
                  <c:v>31.794432</c:v>
                </c:pt>
                <c:pt idx="703">
                  <c:v>31.903230000000001</c:v>
                </c:pt>
                <c:pt idx="704">
                  <c:v>32.030920999999999</c:v>
                </c:pt>
                <c:pt idx="705">
                  <c:v>32.156770000000002</c:v>
                </c:pt>
                <c:pt idx="706">
                  <c:v>32.283109000000003</c:v>
                </c:pt>
                <c:pt idx="707">
                  <c:v>32.407361999999999</c:v>
                </c:pt>
                <c:pt idx="708">
                  <c:v>32.527856999999997</c:v>
                </c:pt>
                <c:pt idx="709">
                  <c:v>37.901553</c:v>
                </c:pt>
                <c:pt idx="710">
                  <c:v>37.932679</c:v>
                </c:pt>
                <c:pt idx="711">
                  <c:v>38.031194999999997</c:v>
                </c:pt>
                <c:pt idx="712">
                  <c:v>38.138966000000003</c:v>
                </c:pt>
                <c:pt idx="713">
                  <c:v>38.250788</c:v>
                </c:pt>
                <c:pt idx="714">
                  <c:v>38.360281000000001</c:v>
                </c:pt>
                <c:pt idx="715">
                  <c:v>38.463669000000003</c:v>
                </c:pt>
                <c:pt idx="716">
                  <c:v>38.571629999999999</c:v>
                </c:pt>
                <c:pt idx="717">
                  <c:v>42.924914000000001</c:v>
                </c:pt>
                <c:pt idx="718">
                  <c:v>42.984034999999999</c:v>
                </c:pt>
                <c:pt idx="719">
                  <c:v>43.070239000000001</c:v>
                </c:pt>
                <c:pt idx="720">
                  <c:v>43.163307000000003</c:v>
                </c:pt>
                <c:pt idx="721">
                  <c:v>43.257342000000001</c:v>
                </c:pt>
                <c:pt idx="722">
                  <c:v>43.350504999999998</c:v>
                </c:pt>
                <c:pt idx="723">
                  <c:v>43.441127000000002</c:v>
                </c:pt>
                <c:pt idx="724">
                  <c:v>43.525025999999997</c:v>
                </c:pt>
                <c:pt idx="725">
                  <c:v>46.979329999999997</c:v>
                </c:pt>
                <c:pt idx="726">
                  <c:v>47.001801999999998</c:v>
                </c:pt>
                <c:pt idx="727">
                  <c:v>47.063107000000002</c:v>
                </c:pt>
                <c:pt idx="728">
                  <c:v>47.137653</c:v>
                </c:pt>
                <c:pt idx="729">
                  <c:v>47.214410000000001</c:v>
                </c:pt>
                <c:pt idx="730">
                  <c:v>47.289234</c:v>
                </c:pt>
                <c:pt idx="731">
                  <c:v>47.363594999999997</c:v>
                </c:pt>
                <c:pt idx="732">
                  <c:v>47.436275999999999</c:v>
                </c:pt>
                <c:pt idx="733">
                  <c:v>50.412376999999999</c:v>
                </c:pt>
                <c:pt idx="734">
                  <c:v>50.431010999999998</c:v>
                </c:pt>
                <c:pt idx="735">
                  <c:v>50.462268000000002</c:v>
                </c:pt>
                <c:pt idx="736">
                  <c:v>50.522983000000004</c:v>
                </c:pt>
                <c:pt idx="737">
                  <c:v>50.588178999999997</c:v>
                </c:pt>
                <c:pt idx="738">
                  <c:v>50.651760000000003</c:v>
                </c:pt>
                <c:pt idx="739">
                  <c:v>50.713684000000001</c:v>
                </c:pt>
                <c:pt idx="740">
                  <c:v>50.775053999999997</c:v>
                </c:pt>
                <c:pt idx="741">
                  <c:v>53.080354999999997</c:v>
                </c:pt>
                <c:pt idx="742">
                  <c:v>53.104942999999999</c:v>
                </c:pt>
                <c:pt idx="743">
                  <c:v>53.157035999999998</c:v>
                </c:pt>
                <c:pt idx="744">
                  <c:v>53.210397999999998</c:v>
                </c:pt>
                <c:pt idx="745">
                  <c:v>53.262827000000001</c:v>
                </c:pt>
                <c:pt idx="746">
                  <c:v>53.310732000000002</c:v>
                </c:pt>
                <c:pt idx="747">
                  <c:v>53.360038000000003</c:v>
                </c:pt>
                <c:pt idx="748">
                  <c:v>53.407321000000003</c:v>
                </c:pt>
                <c:pt idx="749">
                  <c:v>53.481110000000001</c:v>
                </c:pt>
                <c:pt idx="750">
                  <c:v>53.554898000000001</c:v>
                </c:pt>
                <c:pt idx="751">
                  <c:v>53.628686999999999</c:v>
                </c:pt>
                <c:pt idx="752">
                  <c:v>53.702475</c:v>
                </c:pt>
                <c:pt idx="753">
                  <c:v>53.776263</c:v>
                </c:pt>
                <c:pt idx="754">
                  <c:v>53.850051999999998</c:v>
                </c:pt>
                <c:pt idx="755">
                  <c:v>53.923839999999998</c:v>
                </c:pt>
                <c:pt idx="756">
                  <c:v>53.997629000000003</c:v>
                </c:pt>
                <c:pt idx="757">
                  <c:v>54.071416999999997</c:v>
                </c:pt>
                <c:pt idx="758">
                  <c:v>54.145206000000002</c:v>
                </c:pt>
                <c:pt idx="759">
                  <c:v>54.218994000000002</c:v>
                </c:pt>
                <c:pt idx="760">
                  <c:v>54.292782000000003</c:v>
                </c:pt>
                <c:pt idx="761">
                  <c:v>54.366571</c:v>
                </c:pt>
                <c:pt idx="762">
                  <c:v>54.440359000000001</c:v>
                </c:pt>
                <c:pt idx="763">
                  <c:v>54.514147999999999</c:v>
                </c:pt>
                <c:pt idx="764">
                  <c:v>54.587935999999999</c:v>
                </c:pt>
                <c:pt idx="765">
                  <c:v>54.661724999999997</c:v>
                </c:pt>
                <c:pt idx="766">
                  <c:v>54.735512999999997</c:v>
                </c:pt>
                <c:pt idx="767">
                  <c:v>54.809300999999998</c:v>
                </c:pt>
                <c:pt idx="768">
                  <c:v>54.883090000000003</c:v>
                </c:pt>
                <c:pt idx="769">
                  <c:v>54.956878000000003</c:v>
                </c:pt>
                <c:pt idx="770">
                  <c:v>55.030667000000001</c:v>
                </c:pt>
                <c:pt idx="771">
                  <c:v>55.104455000000002</c:v>
                </c:pt>
                <c:pt idx="772">
                  <c:v>55.178243999999999</c:v>
                </c:pt>
                <c:pt idx="773">
                  <c:v>55.252032</c:v>
                </c:pt>
                <c:pt idx="774">
                  <c:v>55.32582</c:v>
                </c:pt>
                <c:pt idx="775">
                  <c:v>55.399608999999998</c:v>
                </c:pt>
                <c:pt idx="776">
                  <c:v>55.473396999999999</c:v>
                </c:pt>
                <c:pt idx="777">
                  <c:v>55.547186000000004</c:v>
                </c:pt>
                <c:pt idx="778">
                  <c:v>55.620973999999997</c:v>
                </c:pt>
                <c:pt idx="779">
                  <c:v>55.694761999999997</c:v>
                </c:pt>
                <c:pt idx="780">
                  <c:v>55.768551000000002</c:v>
                </c:pt>
                <c:pt idx="781">
                  <c:v>55.842339000000003</c:v>
                </c:pt>
                <c:pt idx="782">
                  <c:v>55.916128</c:v>
                </c:pt>
                <c:pt idx="783">
                  <c:v>55.989916000000001</c:v>
                </c:pt>
                <c:pt idx="784">
                  <c:v>55.997957</c:v>
                </c:pt>
                <c:pt idx="785">
                  <c:v>56.027859999999997</c:v>
                </c:pt>
                <c:pt idx="786">
                  <c:v>56.059491999999999</c:v>
                </c:pt>
                <c:pt idx="787">
                  <c:v>56.092419</c:v>
                </c:pt>
                <c:pt idx="788">
                  <c:v>56.124324999999999</c:v>
                </c:pt>
                <c:pt idx="789">
                  <c:v>56.157452999999997</c:v>
                </c:pt>
                <c:pt idx="790">
                  <c:v>56.187106</c:v>
                </c:pt>
                <c:pt idx="791">
                  <c:v>57.485774999999997</c:v>
                </c:pt>
                <c:pt idx="792">
                  <c:v>57.505051999999999</c:v>
                </c:pt>
                <c:pt idx="793">
                  <c:v>57.527791000000001</c:v>
                </c:pt>
                <c:pt idx="794">
                  <c:v>57.547876000000002</c:v>
                </c:pt>
                <c:pt idx="795">
                  <c:v>57.563257999999998</c:v>
                </c:pt>
                <c:pt idx="796">
                  <c:v>57.575633000000003</c:v>
                </c:pt>
                <c:pt idx="797">
                  <c:v>57.583457000000003</c:v>
                </c:pt>
                <c:pt idx="798">
                  <c:v>57.586553000000002</c:v>
                </c:pt>
                <c:pt idx="799">
                  <c:v>57.707939000000003</c:v>
                </c:pt>
                <c:pt idx="800">
                  <c:v>57.701982999999998</c:v>
                </c:pt>
                <c:pt idx="801">
                  <c:v>57.690902000000001</c:v>
                </c:pt>
                <c:pt idx="802">
                  <c:v>57.673824000000003</c:v>
                </c:pt>
                <c:pt idx="803">
                  <c:v>57.651181999999999</c:v>
                </c:pt>
                <c:pt idx="804">
                  <c:v>57.622396000000002</c:v>
                </c:pt>
                <c:pt idx="805">
                  <c:v>57.589100000000002</c:v>
                </c:pt>
                <c:pt idx="806">
                  <c:v>57.548171000000004</c:v>
                </c:pt>
                <c:pt idx="807">
                  <c:v>55.945681999999998</c:v>
                </c:pt>
                <c:pt idx="808">
                  <c:v>55.915900999999998</c:v>
                </c:pt>
                <c:pt idx="809">
                  <c:v>55.882852</c:v>
                </c:pt>
                <c:pt idx="810">
                  <c:v>55.821258999999998</c:v>
                </c:pt>
                <c:pt idx="811">
                  <c:v>55.754181000000003</c:v>
                </c:pt>
                <c:pt idx="812">
                  <c:v>55.681632</c:v>
                </c:pt>
                <c:pt idx="813">
                  <c:v>55.602553</c:v>
                </c:pt>
                <c:pt idx="814">
                  <c:v>55.518318000000001</c:v>
                </c:pt>
                <c:pt idx="815">
                  <c:v>52.499211000000003</c:v>
                </c:pt>
                <c:pt idx="816">
                  <c:v>52.444443</c:v>
                </c:pt>
                <c:pt idx="817">
                  <c:v>52.355449</c:v>
                </c:pt>
                <c:pt idx="818">
                  <c:v>52.253560999999998</c:v>
                </c:pt>
                <c:pt idx="819">
                  <c:v>52.151694999999997</c:v>
                </c:pt>
                <c:pt idx="820">
                  <c:v>52.042259000000001</c:v>
                </c:pt>
                <c:pt idx="821">
                  <c:v>51.928445000000004</c:v>
                </c:pt>
                <c:pt idx="822">
                  <c:v>51.808546</c:v>
                </c:pt>
                <c:pt idx="823">
                  <c:v>46.767414000000002</c:v>
                </c:pt>
                <c:pt idx="824">
                  <c:v>46.663505000000001</c:v>
                </c:pt>
                <c:pt idx="825">
                  <c:v>46.513835</c:v>
                </c:pt>
                <c:pt idx="826">
                  <c:v>46.370378000000002</c:v>
                </c:pt>
                <c:pt idx="827">
                  <c:v>46.234577999999999</c:v>
                </c:pt>
                <c:pt idx="828">
                  <c:v>46.095056999999997</c:v>
                </c:pt>
                <c:pt idx="829">
                  <c:v>45.951904999999996</c:v>
                </c:pt>
                <c:pt idx="830">
                  <c:v>45.805253999999998</c:v>
                </c:pt>
                <c:pt idx="831">
                  <c:v>39.925052999999998</c:v>
                </c:pt>
                <c:pt idx="832">
                  <c:v>39.782739999999997</c:v>
                </c:pt>
                <c:pt idx="833">
                  <c:v>39.630639000000002</c:v>
                </c:pt>
                <c:pt idx="834">
                  <c:v>39.475901</c:v>
                </c:pt>
                <c:pt idx="835">
                  <c:v>39.316116000000001</c:v>
                </c:pt>
                <c:pt idx="836">
                  <c:v>39.159135999999997</c:v>
                </c:pt>
                <c:pt idx="837">
                  <c:v>38.990439000000002</c:v>
                </c:pt>
                <c:pt idx="838">
                  <c:v>38.822324000000002</c:v>
                </c:pt>
                <c:pt idx="839">
                  <c:v>32.461019999999998</c:v>
                </c:pt>
                <c:pt idx="840">
                  <c:v>32.372416000000001</c:v>
                </c:pt>
                <c:pt idx="841">
                  <c:v>32.217177999999997</c:v>
                </c:pt>
                <c:pt idx="842">
                  <c:v>32.048810000000003</c:v>
                </c:pt>
                <c:pt idx="843">
                  <c:v>31.880887999999999</c:v>
                </c:pt>
                <c:pt idx="844">
                  <c:v>31.713756</c:v>
                </c:pt>
                <c:pt idx="845">
                  <c:v>31.544744999999999</c:v>
                </c:pt>
                <c:pt idx="846">
                  <c:v>31.376999999999999</c:v>
                </c:pt>
                <c:pt idx="847">
                  <c:v>24.906759999999998</c:v>
                </c:pt>
                <c:pt idx="848">
                  <c:v>24.820992</c:v>
                </c:pt>
                <c:pt idx="849">
                  <c:v>24.712261999999999</c:v>
                </c:pt>
                <c:pt idx="850">
                  <c:v>24.561471000000001</c:v>
                </c:pt>
                <c:pt idx="851">
                  <c:v>24.402702000000001</c:v>
                </c:pt>
                <c:pt idx="852">
                  <c:v>24.246117000000002</c:v>
                </c:pt>
                <c:pt idx="853">
                  <c:v>24.091716000000002</c:v>
                </c:pt>
                <c:pt idx="854">
                  <c:v>23.936755999999999</c:v>
                </c:pt>
                <c:pt idx="855">
                  <c:v>18.554680000000001</c:v>
                </c:pt>
                <c:pt idx="856">
                  <c:v>18.46697</c:v>
                </c:pt>
                <c:pt idx="857">
                  <c:v>18.321549999999998</c:v>
                </c:pt>
                <c:pt idx="858">
                  <c:v>18.176304999999999</c:v>
                </c:pt>
                <c:pt idx="859">
                  <c:v>18.034244999999999</c:v>
                </c:pt>
                <c:pt idx="860">
                  <c:v>17.897561</c:v>
                </c:pt>
                <c:pt idx="861">
                  <c:v>17.759550999999998</c:v>
                </c:pt>
                <c:pt idx="862">
                  <c:v>17.630783000000001</c:v>
                </c:pt>
                <c:pt idx="863">
                  <c:v>12.313703</c:v>
                </c:pt>
                <c:pt idx="864">
                  <c:v>12.232574</c:v>
                </c:pt>
                <c:pt idx="865">
                  <c:v>12.113092</c:v>
                </c:pt>
                <c:pt idx="866">
                  <c:v>11.986819000000001</c:v>
                </c:pt>
                <c:pt idx="867">
                  <c:v>11.870537000000001</c:v>
                </c:pt>
                <c:pt idx="868">
                  <c:v>11.751854</c:v>
                </c:pt>
                <c:pt idx="869">
                  <c:v>11.640904000000001</c:v>
                </c:pt>
                <c:pt idx="870">
                  <c:v>11.526908000000001</c:v>
                </c:pt>
                <c:pt idx="871">
                  <c:v>7.3286300000000004</c:v>
                </c:pt>
                <c:pt idx="872">
                  <c:v>7.268802</c:v>
                </c:pt>
                <c:pt idx="873">
                  <c:v>7.211322</c:v>
                </c:pt>
                <c:pt idx="874">
                  <c:v>7.1159410000000003</c:v>
                </c:pt>
                <c:pt idx="875">
                  <c:v>7.019838</c:v>
                </c:pt>
                <c:pt idx="876">
                  <c:v>6.9275909999999996</c:v>
                </c:pt>
                <c:pt idx="877">
                  <c:v>6.8392569999999999</c:v>
                </c:pt>
                <c:pt idx="878">
                  <c:v>6.7548120000000003</c:v>
                </c:pt>
                <c:pt idx="879">
                  <c:v>3.6845850000000002</c:v>
                </c:pt>
                <c:pt idx="880">
                  <c:v>3.6372559999999998</c:v>
                </c:pt>
                <c:pt idx="881">
                  <c:v>3.5672169999999999</c:v>
                </c:pt>
                <c:pt idx="882">
                  <c:v>3.5024769999999998</c:v>
                </c:pt>
                <c:pt idx="883">
                  <c:v>3.4362759999999999</c:v>
                </c:pt>
                <c:pt idx="884">
                  <c:v>3.3728590000000001</c:v>
                </c:pt>
                <c:pt idx="885">
                  <c:v>3.3119700000000001</c:v>
                </c:pt>
                <c:pt idx="886">
                  <c:v>3.2520229999999999</c:v>
                </c:pt>
                <c:pt idx="887">
                  <c:v>1.0425489999999999</c:v>
                </c:pt>
                <c:pt idx="888">
                  <c:v>1.012443</c:v>
                </c:pt>
                <c:pt idx="889">
                  <c:v>0.97584300000000002</c:v>
                </c:pt>
                <c:pt idx="890">
                  <c:v>0.92374000000000001</c:v>
                </c:pt>
                <c:pt idx="891">
                  <c:v>0.87706300000000004</c:v>
                </c:pt>
                <c:pt idx="892">
                  <c:v>0.83198499999999997</c:v>
                </c:pt>
                <c:pt idx="893">
                  <c:v>0.79103400000000001</c:v>
                </c:pt>
                <c:pt idx="894">
                  <c:v>0.75308799999999998</c:v>
                </c:pt>
                <c:pt idx="895">
                  <c:v>-0.52761499999999995</c:v>
                </c:pt>
                <c:pt idx="896">
                  <c:v>-0.54666599999999999</c:v>
                </c:pt>
                <c:pt idx="897">
                  <c:v>-0.57111500000000004</c:v>
                </c:pt>
                <c:pt idx="898">
                  <c:v>-0.59668399999999999</c:v>
                </c:pt>
                <c:pt idx="899">
                  <c:v>-0.62020600000000004</c:v>
                </c:pt>
                <c:pt idx="900">
                  <c:v>-0.64107099999999995</c:v>
                </c:pt>
                <c:pt idx="901">
                  <c:v>-0.65981400000000001</c:v>
                </c:pt>
                <c:pt idx="902">
                  <c:v>-0.67619799999999997</c:v>
                </c:pt>
                <c:pt idx="903">
                  <c:v>-0.81077399999999999</c:v>
                </c:pt>
                <c:pt idx="904">
                  <c:v>-0.82179999999999997</c:v>
                </c:pt>
                <c:pt idx="905">
                  <c:v>-0.83284800000000003</c:v>
                </c:pt>
                <c:pt idx="906">
                  <c:v>-0.84305600000000003</c:v>
                </c:pt>
                <c:pt idx="907">
                  <c:v>-0.85178799999999999</c:v>
                </c:pt>
                <c:pt idx="908">
                  <c:v>-0.85950800000000005</c:v>
                </c:pt>
                <c:pt idx="909">
                  <c:v>-0.86636400000000002</c:v>
                </c:pt>
                <c:pt idx="910">
                  <c:v>-0.87262799999999996</c:v>
                </c:pt>
                <c:pt idx="911">
                  <c:v>-0.87759600000000004</c:v>
                </c:pt>
                <c:pt idx="912">
                  <c:v>-0.88284200000000002</c:v>
                </c:pt>
                <c:pt idx="913">
                  <c:v>-0.887737</c:v>
                </c:pt>
                <c:pt idx="914">
                  <c:v>-0.89239900000000005</c:v>
                </c:pt>
                <c:pt idx="915">
                  <c:v>-0.89702300000000001</c:v>
                </c:pt>
                <c:pt idx="916">
                  <c:v>-0.90162900000000001</c:v>
                </c:pt>
                <c:pt idx="917">
                  <c:v>-0.90623799999999999</c:v>
                </c:pt>
                <c:pt idx="918">
                  <c:v>-0.91096600000000005</c:v>
                </c:pt>
                <c:pt idx="919">
                  <c:v>-0.91358700000000004</c:v>
                </c:pt>
                <c:pt idx="920">
                  <c:v>-0.91872699999999996</c:v>
                </c:pt>
                <c:pt idx="921">
                  <c:v>-0.92401599999999995</c:v>
                </c:pt>
                <c:pt idx="922">
                  <c:v>-0.92962199999999995</c:v>
                </c:pt>
                <c:pt idx="923">
                  <c:v>-0.93549099999999996</c:v>
                </c:pt>
                <c:pt idx="924">
                  <c:v>-0.94174599999999997</c:v>
                </c:pt>
                <c:pt idx="925">
                  <c:v>-0.94830700000000001</c:v>
                </c:pt>
                <c:pt idx="926">
                  <c:v>-0.95528800000000003</c:v>
                </c:pt>
                <c:pt idx="927">
                  <c:v>-0.964588</c:v>
                </c:pt>
                <c:pt idx="928">
                  <c:v>-0.97225099999999998</c:v>
                </c:pt>
                <c:pt idx="929">
                  <c:v>-0.98042799999999997</c:v>
                </c:pt>
                <c:pt idx="930">
                  <c:v>-0.98884899999999998</c:v>
                </c:pt>
                <c:pt idx="931">
                  <c:v>-0.99757899999999999</c:v>
                </c:pt>
                <c:pt idx="932">
                  <c:v>-1.006764</c:v>
                </c:pt>
                <c:pt idx="933">
                  <c:v>-1.01606</c:v>
                </c:pt>
                <c:pt idx="934">
                  <c:v>-1.0258970000000001</c:v>
                </c:pt>
                <c:pt idx="935">
                  <c:v>-1.042894</c:v>
                </c:pt>
                <c:pt idx="936">
                  <c:v>-1.0530079999999999</c:v>
                </c:pt>
                <c:pt idx="937">
                  <c:v>-1.0633010000000001</c:v>
                </c:pt>
                <c:pt idx="938">
                  <c:v>-1.0736300000000001</c:v>
                </c:pt>
                <c:pt idx="939">
                  <c:v>-1.0842830000000001</c:v>
                </c:pt>
                <c:pt idx="940">
                  <c:v>-1.094922</c:v>
                </c:pt>
                <c:pt idx="941">
                  <c:v>-1.1057790000000001</c:v>
                </c:pt>
                <c:pt idx="942">
                  <c:v>-1.116422</c:v>
                </c:pt>
                <c:pt idx="943">
                  <c:v>-1.136333</c:v>
                </c:pt>
                <c:pt idx="944">
                  <c:v>-1.146846</c:v>
                </c:pt>
                <c:pt idx="945">
                  <c:v>-1.1576960000000001</c:v>
                </c:pt>
                <c:pt idx="946">
                  <c:v>-1.1682049999999999</c:v>
                </c:pt>
                <c:pt idx="947">
                  <c:v>-1.1784589999999999</c:v>
                </c:pt>
                <c:pt idx="948">
                  <c:v>-1.1885889999999999</c:v>
                </c:pt>
                <c:pt idx="949">
                  <c:v>-1.198715</c:v>
                </c:pt>
                <c:pt idx="950">
                  <c:v>-1.2084299999999999</c:v>
                </c:pt>
                <c:pt idx="951">
                  <c:v>-1.225606</c:v>
                </c:pt>
                <c:pt idx="952">
                  <c:v>-1.2348939999999999</c:v>
                </c:pt>
                <c:pt idx="953">
                  <c:v>-1.244075</c:v>
                </c:pt>
                <c:pt idx="954">
                  <c:v>-1.2527699999999999</c:v>
                </c:pt>
                <c:pt idx="955">
                  <c:v>-1.2612369999999999</c:v>
                </c:pt>
                <c:pt idx="956">
                  <c:v>-1.269558</c:v>
                </c:pt>
                <c:pt idx="957">
                  <c:v>-1.2775000000000001</c:v>
                </c:pt>
                <c:pt idx="958">
                  <c:v>-1.28529</c:v>
                </c:pt>
                <c:pt idx="959">
                  <c:v>-1.2969010000000001</c:v>
                </c:pt>
                <c:pt idx="960">
                  <c:v>-1.304079</c:v>
                </c:pt>
                <c:pt idx="961">
                  <c:v>-1.31105</c:v>
                </c:pt>
                <c:pt idx="962">
                  <c:v>-1.317795</c:v>
                </c:pt>
                <c:pt idx="963">
                  <c:v>-1.324319</c:v>
                </c:pt>
                <c:pt idx="964">
                  <c:v>-1.330676</c:v>
                </c:pt>
                <c:pt idx="965">
                  <c:v>-1.3369279999999999</c:v>
                </c:pt>
                <c:pt idx="966">
                  <c:v>-1.3430150000000001</c:v>
                </c:pt>
                <c:pt idx="967">
                  <c:v>-1.3509009999999999</c:v>
                </c:pt>
                <c:pt idx="968">
                  <c:v>-1.3567830000000001</c:v>
                </c:pt>
                <c:pt idx="969">
                  <c:v>-1.362692</c:v>
                </c:pt>
                <c:pt idx="970">
                  <c:v>-1.368573</c:v>
                </c:pt>
                <c:pt idx="971">
                  <c:v>-1.374474</c:v>
                </c:pt>
                <c:pt idx="972">
                  <c:v>-1.3805000000000001</c:v>
                </c:pt>
                <c:pt idx="973">
                  <c:v>-1.3867259999999999</c:v>
                </c:pt>
                <c:pt idx="974">
                  <c:v>-1.393049</c:v>
                </c:pt>
                <c:pt idx="975">
                  <c:v>-1.4024989999999999</c:v>
                </c:pt>
                <c:pt idx="976">
                  <c:v>-1.409289</c:v>
                </c:pt>
                <c:pt idx="977">
                  <c:v>-1.416304</c:v>
                </c:pt>
                <c:pt idx="978">
                  <c:v>-1.4236120000000001</c:v>
                </c:pt>
                <c:pt idx="979">
                  <c:v>-1.4312910000000001</c:v>
                </c:pt>
                <c:pt idx="980">
                  <c:v>-1.439025</c:v>
                </c:pt>
                <c:pt idx="981">
                  <c:v>-1.4471419999999999</c:v>
                </c:pt>
                <c:pt idx="982">
                  <c:v>-1.455387</c:v>
                </c:pt>
                <c:pt idx="983">
                  <c:v>-1.470037</c:v>
                </c:pt>
                <c:pt idx="984">
                  <c:v>-1.4787399999999999</c:v>
                </c:pt>
                <c:pt idx="985">
                  <c:v>-1.487582</c:v>
                </c:pt>
                <c:pt idx="986">
                  <c:v>-1.4968159999999999</c:v>
                </c:pt>
                <c:pt idx="987">
                  <c:v>-1.5059359999999999</c:v>
                </c:pt>
                <c:pt idx="988">
                  <c:v>-1.515344</c:v>
                </c:pt>
                <c:pt idx="989">
                  <c:v>-1.5246379999999999</c:v>
                </c:pt>
                <c:pt idx="990">
                  <c:v>-1.5339769999999999</c:v>
                </c:pt>
                <c:pt idx="991">
                  <c:v>-1.551177</c:v>
                </c:pt>
                <c:pt idx="992">
                  <c:v>-1.5605020000000001</c:v>
                </c:pt>
                <c:pt idx="993">
                  <c:v>-1.5700430000000001</c:v>
                </c:pt>
                <c:pt idx="994">
                  <c:v>-1.5793219999999999</c:v>
                </c:pt>
                <c:pt idx="995">
                  <c:v>-1.5886169999999999</c:v>
                </c:pt>
                <c:pt idx="996">
                  <c:v>-1.5978589999999999</c:v>
                </c:pt>
                <c:pt idx="997">
                  <c:v>-1.6070409999999999</c:v>
                </c:pt>
                <c:pt idx="998">
                  <c:v>-1.6161570000000001</c:v>
                </c:pt>
                <c:pt idx="999">
                  <c:v>-1.6323449999999999</c:v>
                </c:pt>
                <c:pt idx="1000">
                  <c:v>-1.641073</c:v>
                </c:pt>
                <c:pt idx="1001">
                  <c:v>-1.649878</c:v>
                </c:pt>
                <c:pt idx="1002">
                  <c:v>-1.6584810000000001</c:v>
                </c:pt>
                <c:pt idx="1003">
                  <c:v>-1.667138</c:v>
                </c:pt>
                <c:pt idx="1004">
                  <c:v>-1.675692</c:v>
                </c:pt>
                <c:pt idx="1005">
                  <c:v>-1.6842200000000001</c:v>
                </c:pt>
                <c:pt idx="1006">
                  <c:v>-1.692696</c:v>
                </c:pt>
                <c:pt idx="1007">
                  <c:v>-1.7070639999999999</c:v>
                </c:pt>
                <c:pt idx="1008">
                  <c:v>-1.7153799999999999</c:v>
                </c:pt>
                <c:pt idx="1009">
                  <c:v>-1.723724</c:v>
                </c:pt>
                <c:pt idx="1010">
                  <c:v>-1.7322310000000001</c:v>
                </c:pt>
                <c:pt idx="1011">
                  <c:v>-1.7407840000000001</c:v>
                </c:pt>
                <c:pt idx="1012">
                  <c:v>-1.749344</c:v>
                </c:pt>
                <c:pt idx="1013">
                  <c:v>-1.7579979999999999</c:v>
                </c:pt>
                <c:pt idx="1014">
                  <c:v>-1.76674</c:v>
                </c:pt>
                <c:pt idx="1015">
                  <c:v>-1.7807109999999999</c:v>
                </c:pt>
                <c:pt idx="1016">
                  <c:v>-1.7895129999999999</c:v>
                </c:pt>
                <c:pt idx="1017">
                  <c:v>-1.798535</c:v>
                </c:pt>
                <c:pt idx="1018">
                  <c:v>-1.807461</c:v>
                </c:pt>
                <c:pt idx="1019">
                  <c:v>-1.8164530000000001</c:v>
                </c:pt>
                <c:pt idx="1020">
                  <c:v>-1.8256399999999999</c:v>
                </c:pt>
                <c:pt idx="1021">
                  <c:v>-1.834713</c:v>
                </c:pt>
                <c:pt idx="1022">
                  <c:v>-1.844028</c:v>
                </c:pt>
                <c:pt idx="1023">
                  <c:v>-1.858636</c:v>
                </c:pt>
                <c:pt idx="1024">
                  <c:v>-1.8677140000000001</c:v>
                </c:pt>
                <c:pt idx="1025">
                  <c:v>-1.876997</c:v>
                </c:pt>
                <c:pt idx="1026">
                  <c:v>-1.886158</c:v>
                </c:pt>
                <c:pt idx="1027">
                  <c:v>-1.895375</c:v>
                </c:pt>
                <c:pt idx="1028">
                  <c:v>-1.9045019999999999</c:v>
                </c:pt>
                <c:pt idx="1029">
                  <c:v>-1.9136470000000001</c:v>
                </c:pt>
                <c:pt idx="1030">
                  <c:v>-1.9225909999999999</c:v>
                </c:pt>
                <c:pt idx="1031">
                  <c:v>-1.9370620000000001</c:v>
                </c:pt>
                <c:pt idx="1032">
                  <c:v>-1.9459</c:v>
                </c:pt>
                <c:pt idx="1033">
                  <c:v>-1.9546559999999999</c:v>
                </c:pt>
                <c:pt idx="1034">
                  <c:v>-1.9634469999999999</c:v>
                </c:pt>
                <c:pt idx="1035">
                  <c:v>-1.9721120000000001</c:v>
                </c:pt>
                <c:pt idx="1036">
                  <c:v>-1.980647</c:v>
                </c:pt>
                <c:pt idx="1037">
                  <c:v>-1.989128</c:v>
                </c:pt>
                <c:pt idx="1038">
                  <c:v>-1.997474</c:v>
                </c:pt>
                <c:pt idx="1039">
                  <c:v>-2.0108890000000001</c:v>
                </c:pt>
                <c:pt idx="1040">
                  <c:v>-2.018967</c:v>
                </c:pt>
                <c:pt idx="1041">
                  <c:v>-2.0271349999999999</c:v>
                </c:pt>
                <c:pt idx="1042">
                  <c:v>-2.0351370000000002</c:v>
                </c:pt>
                <c:pt idx="1043">
                  <c:v>-2.043088</c:v>
                </c:pt>
                <c:pt idx="1044">
                  <c:v>-2.0509050000000002</c:v>
                </c:pt>
                <c:pt idx="1045">
                  <c:v>-2.058643</c:v>
                </c:pt>
                <c:pt idx="1046">
                  <c:v>-2.0662289999999999</c:v>
                </c:pt>
                <c:pt idx="1047">
                  <c:v>-2.0773540000000001</c:v>
                </c:pt>
                <c:pt idx="1048">
                  <c:v>-2.0847609999999999</c:v>
                </c:pt>
                <c:pt idx="1049">
                  <c:v>-2.0920570000000001</c:v>
                </c:pt>
                <c:pt idx="1050">
                  <c:v>-2.0992549999999999</c:v>
                </c:pt>
                <c:pt idx="1051">
                  <c:v>-2.1063510000000001</c:v>
                </c:pt>
                <c:pt idx="1052">
                  <c:v>-2.113356</c:v>
                </c:pt>
                <c:pt idx="1053">
                  <c:v>-2.1202380000000001</c:v>
                </c:pt>
                <c:pt idx="1054">
                  <c:v>-2.1270470000000001</c:v>
                </c:pt>
                <c:pt idx="1055">
                  <c:v>-2.1375920000000002</c:v>
                </c:pt>
                <c:pt idx="1056">
                  <c:v>-2.1441089999999998</c:v>
                </c:pt>
                <c:pt idx="1057">
                  <c:v>-2.1506750000000001</c:v>
                </c:pt>
                <c:pt idx="1058">
                  <c:v>-2.1571530000000001</c:v>
                </c:pt>
                <c:pt idx="1059">
                  <c:v>-2.163529</c:v>
                </c:pt>
                <c:pt idx="1060">
                  <c:v>-2.1698659999999999</c:v>
                </c:pt>
                <c:pt idx="1061">
                  <c:v>-2.1761590000000002</c:v>
                </c:pt>
                <c:pt idx="1062">
                  <c:v>-2.1824140000000001</c:v>
                </c:pt>
                <c:pt idx="1063">
                  <c:v>-2.1887449999999999</c:v>
                </c:pt>
                <c:pt idx="1064">
                  <c:v>-2.194925</c:v>
                </c:pt>
                <c:pt idx="1065">
                  <c:v>-2.201095</c:v>
                </c:pt>
                <c:pt idx="1066">
                  <c:v>-2.2072569999999998</c:v>
                </c:pt>
                <c:pt idx="1067">
                  <c:v>-2.2134529999999999</c:v>
                </c:pt>
                <c:pt idx="1068">
                  <c:v>-2.2196859999999998</c:v>
                </c:pt>
                <c:pt idx="1069">
                  <c:v>-2.2259950000000002</c:v>
                </c:pt>
                <c:pt idx="1070">
                  <c:v>-2.2323710000000001</c:v>
                </c:pt>
                <c:pt idx="1071">
                  <c:v>-2.2394560000000001</c:v>
                </c:pt>
                <c:pt idx="1072">
                  <c:v>-2.2460200000000001</c:v>
                </c:pt>
                <c:pt idx="1073">
                  <c:v>-2.252685</c:v>
                </c:pt>
                <c:pt idx="1074">
                  <c:v>-2.2594630000000002</c:v>
                </c:pt>
                <c:pt idx="1075">
                  <c:v>-2.2663150000000001</c:v>
                </c:pt>
                <c:pt idx="1076">
                  <c:v>-2.2732709999999998</c:v>
                </c:pt>
                <c:pt idx="1077">
                  <c:v>-2.2803620000000002</c:v>
                </c:pt>
                <c:pt idx="1078">
                  <c:v>-2.2875009999999998</c:v>
                </c:pt>
                <c:pt idx="1079">
                  <c:v>-2.296878</c:v>
                </c:pt>
                <c:pt idx="1080">
                  <c:v>-2.3041719999999999</c:v>
                </c:pt>
                <c:pt idx="1081">
                  <c:v>-2.3115480000000002</c:v>
                </c:pt>
                <c:pt idx="1082">
                  <c:v>-2.3190219999999999</c:v>
                </c:pt>
                <c:pt idx="1083">
                  <c:v>-2.3265020000000001</c:v>
                </c:pt>
                <c:pt idx="1084">
                  <c:v>-2.3340969999999999</c:v>
                </c:pt>
                <c:pt idx="1085">
                  <c:v>-2.3416779999999999</c:v>
                </c:pt>
                <c:pt idx="1086">
                  <c:v>-2.3493219999999999</c:v>
                </c:pt>
                <c:pt idx="1087">
                  <c:v>-2.3594979999999999</c:v>
                </c:pt>
                <c:pt idx="1088">
                  <c:v>-2.366438</c:v>
                </c:pt>
                <c:pt idx="1089">
                  <c:v>-2.3735870000000001</c:v>
                </c:pt>
                <c:pt idx="1090">
                  <c:v>-2.381265</c:v>
                </c:pt>
                <c:pt idx="1091">
                  <c:v>-2.388887</c:v>
                </c:pt>
                <c:pt idx="1092">
                  <c:v>-2.3965290000000001</c:v>
                </c:pt>
                <c:pt idx="1093">
                  <c:v>-2.4040699999999999</c:v>
                </c:pt>
                <c:pt idx="1094">
                  <c:v>-2.4116810000000002</c:v>
                </c:pt>
                <c:pt idx="1095">
                  <c:v>-2.4214609999999999</c:v>
                </c:pt>
                <c:pt idx="1096">
                  <c:v>-2.4289109999999998</c:v>
                </c:pt>
                <c:pt idx="1097">
                  <c:v>-2.4363510000000002</c:v>
                </c:pt>
                <c:pt idx="1098">
                  <c:v>-2.4438070000000001</c:v>
                </c:pt>
                <c:pt idx="1099">
                  <c:v>-2.4512070000000001</c:v>
                </c:pt>
                <c:pt idx="1100">
                  <c:v>-2.458583</c:v>
                </c:pt>
                <c:pt idx="1101">
                  <c:v>-2.4659059999999999</c:v>
                </c:pt>
                <c:pt idx="1102">
                  <c:v>-2.4732090000000002</c:v>
                </c:pt>
                <c:pt idx="1103">
                  <c:v>-2.4821689999999998</c:v>
                </c:pt>
                <c:pt idx="1104">
                  <c:v>-2.4893839999999998</c:v>
                </c:pt>
                <c:pt idx="1105">
                  <c:v>-2.4965660000000001</c:v>
                </c:pt>
                <c:pt idx="1106">
                  <c:v>-2.5036779999999998</c:v>
                </c:pt>
                <c:pt idx="1107">
                  <c:v>-2.510758</c:v>
                </c:pt>
                <c:pt idx="1108">
                  <c:v>-2.5177589999999999</c:v>
                </c:pt>
                <c:pt idx="1109">
                  <c:v>-2.5246749999999998</c:v>
                </c:pt>
                <c:pt idx="1110">
                  <c:v>-2.5315569999999998</c:v>
                </c:pt>
                <c:pt idx="1111">
                  <c:v>-2.5395509999999999</c:v>
                </c:pt>
                <c:pt idx="1112">
                  <c:v>-2.5462579999999999</c:v>
                </c:pt>
                <c:pt idx="1113">
                  <c:v>-2.55288</c:v>
                </c:pt>
                <c:pt idx="1114">
                  <c:v>-2.5594269999999999</c:v>
                </c:pt>
                <c:pt idx="1115">
                  <c:v>-2.5658729999999998</c:v>
                </c:pt>
                <c:pt idx="1116">
                  <c:v>-2.5721980000000002</c:v>
                </c:pt>
                <c:pt idx="1117">
                  <c:v>-2.578408</c:v>
                </c:pt>
                <c:pt idx="1118">
                  <c:v>-2.5844909999999999</c:v>
                </c:pt>
                <c:pt idx="1119">
                  <c:v>-2.5906380000000002</c:v>
                </c:pt>
                <c:pt idx="1120">
                  <c:v>-2.5964860000000001</c:v>
                </c:pt>
                <c:pt idx="1121">
                  <c:v>-2.6021909999999999</c:v>
                </c:pt>
                <c:pt idx="1122">
                  <c:v>-2.607799</c:v>
                </c:pt>
                <c:pt idx="1123">
                  <c:v>-2.6132879999999998</c:v>
                </c:pt>
                <c:pt idx="1124">
                  <c:v>-2.6186880000000001</c:v>
                </c:pt>
                <c:pt idx="1125">
                  <c:v>-2.6239949999999999</c:v>
                </c:pt>
                <c:pt idx="1126">
                  <c:v>-2.6292300000000002</c:v>
                </c:pt>
                <c:pt idx="1127">
                  <c:v>-2.633365</c:v>
                </c:pt>
                <c:pt idx="1128">
                  <c:v>-2.6385040000000002</c:v>
                </c:pt>
                <c:pt idx="1129">
                  <c:v>-2.643605</c:v>
                </c:pt>
                <c:pt idx="1130">
                  <c:v>-2.6486800000000001</c:v>
                </c:pt>
                <c:pt idx="1131">
                  <c:v>-2.6537570000000001</c:v>
                </c:pt>
                <c:pt idx="1132">
                  <c:v>-2.65882</c:v>
                </c:pt>
                <c:pt idx="1133">
                  <c:v>-2.6639140000000001</c:v>
                </c:pt>
                <c:pt idx="1134">
                  <c:v>-2.6690079999999998</c:v>
                </c:pt>
                <c:pt idx="1135">
                  <c:v>-2.672695</c:v>
                </c:pt>
                <c:pt idx="1136">
                  <c:v>-2.6778749999999998</c:v>
                </c:pt>
                <c:pt idx="1137">
                  <c:v>-2.6830620000000001</c:v>
                </c:pt>
                <c:pt idx="1138">
                  <c:v>-2.6882860000000002</c:v>
                </c:pt>
                <c:pt idx="1139">
                  <c:v>-2.6936089999999999</c:v>
                </c:pt>
                <c:pt idx="1140">
                  <c:v>-2.698998</c:v>
                </c:pt>
                <c:pt idx="1141">
                  <c:v>-2.7044079999999999</c:v>
                </c:pt>
                <c:pt idx="1142">
                  <c:v>-2.709892</c:v>
                </c:pt>
                <c:pt idx="1143">
                  <c:v>-2.7146159999999999</c:v>
                </c:pt>
                <c:pt idx="1144">
                  <c:v>-2.720294</c:v>
                </c:pt>
                <c:pt idx="1145">
                  <c:v>-2.7259509999999998</c:v>
                </c:pt>
                <c:pt idx="1146">
                  <c:v>-2.731363</c:v>
                </c:pt>
                <c:pt idx="1147">
                  <c:v>-2.7368079999999999</c:v>
                </c:pt>
                <c:pt idx="1148">
                  <c:v>-2.7422490000000002</c:v>
                </c:pt>
                <c:pt idx="1149">
                  <c:v>-2.747592</c:v>
                </c:pt>
                <c:pt idx="1150">
                  <c:v>-2.7529400000000002</c:v>
                </c:pt>
                <c:pt idx="1151">
                  <c:v>-2.7577970000000001</c:v>
                </c:pt>
                <c:pt idx="1152">
                  <c:v>-2.762953</c:v>
                </c:pt>
                <c:pt idx="1153">
                  <c:v>-2.7680709999999999</c:v>
                </c:pt>
                <c:pt idx="1154">
                  <c:v>-2.7730950000000001</c:v>
                </c:pt>
                <c:pt idx="1155">
                  <c:v>-2.7780079999999998</c:v>
                </c:pt>
                <c:pt idx="1156">
                  <c:v>-2.7828219999999999</c:v>
                </c:pt>
                <c:pt idx="1157">
                  <c:v>-2.78748</c:v>
                </c:pt>
                <c:pt idx="1158">
                  <c:v>-2.7920389999999999</c:v>
                </c:pt>
                <c:pt idx="1159">
                  <c:v>-2.7952759999999999</c:v>
                </c:pt>
                <c:pt idx="1160">
                  <c:v>-2.799588</c:v>
                </c:pt>
                <c:pt idx="1161">
                  <c:v>-2.803782</c:v>
                </c:pt>
                <c:pt idx="1162">
                  <c:v>-2.807849</c:v>
                </c:pt>
                <c:pt idx="1163">
                  <c:v>-2.8118159999999999</c:v>
                </c:pt>
                <c:pt idx="1164">
                  <c:v>-2.8156569999999999</c:v>
                </c:pt>
                <c:pt idx="1165">
                  <c:v>-2.8194110000000001</c:v>
                </c:pt>
                <c:pt idx="1166">
                  <c:v>-2.823096</c:v>
                </c:pt>
                <c:pt idx="1167">
                  <c:v>-2.8239730000000001</c:v>
                </c:pt>
                <c:pt idx="1168">
                  <c:v>-2.827461</c:v>
                </c:pt>
                <c:pt idx="1169">
                  <c:v>-2.830975</c:v>
                </c:pt>
                <c:pt idx="1170">
                  <c:v>-2.8344230000000001</c:v>
                </c:pt>
                <c:pt idx="1171">
                  <c:v>-2.8377309999999998</c:v>
                </c:pt>
                <c:pt idx="1172">
                  <c:v>-2.841126</c:v>
                </c:pt>
                <c:pt idx="1173">
                  <c:v>-2.8444940000000001</c:v>
                </c:pt>
                <c:pt idx="1174">
                  <c:v>-2.847896</c:v>
                </c:pt>
                <c:pt idx="1175">
                  <c:v>-2.8477440000000001</c:v>
                </c:pt>
                <c:pt idx="1176">
                  <c:v>-2.8512439999999999</c:v>
                </c:pt>
                <c:pt idx="1177">
                  <c:v>-2.854724</c:v>
                </c:pt>
                <c:pt idx="1178">
                  <c:v>-2.8582179999999999</c:v>
                </c:pt>
                <c:pt idx="1179">
                  <c:v>-2.8617840000000001</c:v>
                </c:pt>
                <c:pt idx="1180">
                  <c:v>-2.8653759999999999</c:v>
                </c:pt>
                <c:pt idx="1181">
                  <c:v>-2.8690479999999998</c:v>
                </c:pt>
                <c:pt idx="1182">
                  <c:v>-2.8727010000000002</c:v>
                </c:pt>
                <c:pt idx="1183">
                  <c:v>-2.8730329999999999</c:v>
                </c:pt>
                <c:pt idx="1184">
                  <c:v>-2.876916</c:v>
                </c:pt>
                <c:pt idx="1185">
                  <c:v>-2.880846</c:v>
                </c:pt>
                <c:pt idx="1186">
                  <c:v>-2.8848090000000002</c:v>
                </c:pt>
                <c:pt idx="1187">
                  <c:v>-2.8889</c:v>
                </c:pt>
                <c:pt idx="1188">
                  <c:v>-2.8930820000000002</c:v>
                </c:pt>
                <c:pt idx="1189">
                  <c:v>-2.8972950000000002</c:v>
                </c:pt>
                <c:pt idx="1190">
                  <c:v>-2.901618</c:v>
                </c:pt>
                <c:pt idx="1191">
                  <c:v>-2.9035319999999998</c:v>
                </c:pt>
                <c:pt idx="1192">
                  <c:v>-2.9080119999999998</c:v>
                </c:pt>
                <c:pt idx="1193">
                  <c:v>-2.912588</c:v>
                </c:pt>
                <c:pt idx="1194">
                  <c:v>-2.9171870000000002</c:v>
                </c:pt>
                <c:pt idx="1195">
                  <c:v>-2.9218660000000001</c:v>
                </c:pt>
                <c:pt idx="1196">
                  <c:v>-2.9265490000000001</c:v>
                </c:pt>
                <c:pt idx="1197">
                  <c:v>-2.9312999999999998</c:v>
                </c:pt>
                <c:pt idx="1198">
                  <c:v>-2.9360309999999998</c:v>
                </c:pt>
                <c:pt idx="1199">
                  <c:v>-2.9391759999999998</c:v>
                </c:pt>
                <c:pt idx="1200">
                  <c:v>-2.943991</c:v>
                </c:pt>
                <c:pt idx="1201">
                  <c:v>-2.9487070000000002</c:v>
                </c:pt>
                <c:pt idx="1202">
                  <c:v>-2.9534400000000001</c:v>
                </c:pt>
                <c:pt idx="1203">
                  <c:v>-2.9580259999999998</c:v>
                </c:pt>
                <c:pt idx="1204">
                  <c:v>-2.9625889999999999</c:v>
                </c:pt>
                <c:pt idx="1205">
                  <c:v>-2.9670160000000001</c:v>
                </c:pt>
                <c:pt idx="1206">
                  <c:v>-2.971419</c:v>
                </c:pt>
                <c:pt idx="1207">
                  <c:v>-2.9732910000000001</c:v>
                </c:pt>
                <c:pt idx="1208">
                  <c:v>-2.9774440000000002</c:v>
                </c:pt>
                <c:pt idx="1209">
                  <c:v>-2.9814630000000002</c:v>
                </c:pt>
                <c:pt idx="1210">
                  <c:v>-2.9853139999999998</c:v>
                </c:pt>
                <c:pt idx="1211">
                  <c:v>-2.989109</c:v>
                </c:pt>
                <c:pt idx="1212">
                  <c:v>-2.992696</c:v>
                </c:pt>
                <c:pt idx="1213">
                  <c:v>-2.996235</c:v>
                </c:pt>
                <c:pt idx="1214">
                  <c:v>-2.999593</c:v>
                </c:pt>
                <c:pt idx="1215">
                  <c:v>-2.9985979999999999</c:v>
                </c:pt>
                <c:pt idx="1216">
                  <c:v>-3.0017999999999998</c:v>
                </c:pt>
                <c:pt idx="1217">
                  <c:v>-3.0048849999999998</c:v>
                </c:pt>
                <c:pt idx="1218">
                  <c:v>-3.0078200000000002</c:v>
                </c:pt>
                <c:pt idx="1219">
                  <c:v>-3.010691</c:v>
                </c:pt>
                <c:pt idx="1220">
                  <c:v>-3.0134270000000001</c:v>
                </c:pt>
                <c:pt idx="1221">
                  <c:v>-3.016162</c:v>
                </c:pt>
                <c:pt idx="1222">
                  <c:v>-3.018786</c:v>
                </c:pt>
                <c:pt idx="1223">
                  <c:v>-3.015638</c:v>
                </c:pt>
                <c:pt idx="1224">
                  <c:v>-3.0182310000000001</c:v>
                </c:pt>
                <c:pt idx="1225">
                  <c:v>-3.0207290000000002</c:v>
                </c:pt>
                <c:pt idx="1226">
                  <c:v>-3.0232329999999998</c:v>
                </c:pt>
                <c:pt idx="1227">
                  <c:v>-3.025658</c:v>
                </c:pt>
                <c:pt idx="1228">
                  <c:v>-3.028108</c:v>
                </c:pt>
                <c:pt idx="1229">
                  <c:v>-3.0304959999999999</c:v>
                </c:pt>
                <c:pt idx="1230">
                  <c:v>-3.032924</c:v>
                </c:pt>
                <c:pt idx="1231">
                  <c:v>-3.0290569999999999</c:v>
                </c:pt>
                <c:pt idx="1232">
                  <c:v>-3.0313539999999999</c:v>
                </c:pt>
                <c:pt idx="1233">
                  <c:v>-3.0338539999999998</c:v>
                </c:pt>
                <c:pt idx="1234">
                  <c:v>-3.0362339999999999</c:v>
                </c:pt>
                <c:pt idx="1235">
                  <c:v>-3.038786</c:v>
                </c:pt>
                <c:pt idx="1236">
                  <c:v>-3.0412859999999999</c:v>
                </c:pt>
                <c:pt idx="1237">
                  <c:v>-3.0437910000000001</c:v>
                </c:pt>
                <c:pt idx="1238">
                  <c:v>-3.0464869999999999</c:v>
                </c:pt>
                <c:pt idx="1239">
                  <c:v>-3.0434290000000002</c:v>
                </c:pt>
                <c:pt idx="1240">
                  <c:v>-3.0462030000000002</c:v>
                </c:pt>
                <c:pt idx="1241">
                  <c:v>-3.0490050000000002</c:v>
                </c:pt>
                <c:pt idx="1242">
                  <c:v>-3.0518429999999999</c:v>
                </c:pt>
                <c:pt idx="1243">
                  <c:v>-3.0548009999999999</c:v>
                </c:pt>
                <c:pt idx="1244">
                  <c:v>-3.057804</c:v>
                </c:pt>
                <c:pt idx="1245">
                  <c:v>-3.0609220000000001</c:v>
                </c:pt>
                <c:pt idx="1246">
                  <c:v>-3.0640809999999998</c:v>
                </c:pt>
                <c:pt idx="1247">
                  <c:v>-3.0629249999999999</c:v>
                </c:pt>
                <c:pt idx="1248">
                  <c:v>-3.066262</c:v>
                </c:pt>
                <c:pt idx="1249">
                  <c:v>-3.0696310000000002</c:v>
                </c:pt>
                <c:pt idx="1250">
                  <c:v>-3.073089</c:v>
                </c:pt>
                <c:pt idx="1251">
                  <c:v>-3.0765699999999998</c:v>
                </c:pt>
                <c:pt idx="1252">
                  <c:v>-3.0801270000000001</c:v>
                </c:pt>
                <c:pt idx="1253">
                  <c:v>-3.0836999999999999</c:v>
                </c:pt>
                <c:pt idx="1254">
                  <c:v>-3.087345</c:v>
                </c:pt>
                <c:pt idx="1255">
                  <c:v>-3.0875080000000001</c:v>
                </c:pt>
                <c:pt idx="1256">
                  <c:v>-3.0912609999999998</c:v>
                </c:pt>
                <c:pt idx="1257">
                  <c:v>-3.095021</c:v>
                </c:pt>
                <c:pt idx="1258">
                  <c:v>-3.098738</c:v>
                </c:pt>
                <c:pt idx="1259">
                  <c:v>-3.1025309999999999</c:v>
                </c:pt>
                <c:pt idx="1260">
                  <c:v>-3.1063969999999999</c:v>
                </c:pt>
                <c:pt idx="1261">
                  <c:v>-3.1102829999999999</c:v>
                </c:pt>
                <c:pt idx="1262">
                  <c:v>-3.1141169999999998</c:v>
                </c:pt>
                <c:pt idx="1263">
                  <c:v>-3.1149200000000001</c:v>
                </c:pt>
                <c:pt idx="1264">
                  <c:v>-3.1188500000000001</c:v>
                </c:pt>
                <c:pt idx="1265">
                  <c:v>-3.1228220000000002</c:v>
                </c:pt>
                <c:pt idx="1266">
                  <c:v>-3.1268400000000001</c:v>
                </c:pt>
                <c:pt idx="1267">
                  <c:v>-3.1308560000000001</c:v>
                </c:pt>
                <c:pt idx="1268">
                  <c:v>-3.134795</c:v>
                </c:pt>
                <c:pt idx="1269">
                  <c:v>-3.1387839999999998</c:v>
                </c:pt>
                <c:pt idx="1270">
                  <c:v>-3.1426599999999998</c:v>
                </c:pt>
                <c:pt idx="1271">
                  <c:v>-3.1434690000000001</c:v>
                </c:pt>
                <c:pt idx="1272">
                  <c:v>-3.1473849999999999</c:v>
                </c:pt>
                <c:pt idx="1273">
                  <c:v>-3.1513599999999999</c:v>
                </c:pt>
                <c:pt idx="1274">
                  <c:v>-3.1552060000000002</c:v>
                </c:pt>
                <c:pt idx="1275">
                  <c:v>-3.1589849999999999</c:v>
                </c:pt>
                <c:pt idx="1276">
                  <c:v>-3.16269</c:v>
                </c:pt>
                <c:pt idx="1277">
                  <c:v>-3.1663139999999999</c:v>
                </c:pt>
                <c:pt idx="1278">
                  <c:v>-3.169851</c:v>
                </c:pt>
                <c:pt idx="1279">
                  <c:v>-3.1691780000000001</c:v>
                </c:pt>
                <c:pt idx="1280">
                  <c:v>-3.1726610000000002</c:v>
                </c:pt>
                <c:pt idx="1281">
                  <c:v>-3.17605</c:v>
                </c:pt>
                <c:pt idx="1282">
                  <c:v>-3.179341</c:v>
                </c:pt>
                <c:pt idx="1283">
                  <c:v>-3.1823589999999999</c:v>
                </c:pt>
                <c:pt idx="1284">
                  <c:v>-3.1853479999999998</c:v>
                </c:pt>
                <c:pt idx="1285">
                  <c:v>-3.188158</c:v>
                </c:pt>
                <c:pt idx="1286">
                  <c:v>-3.1909920000000001</c:v>
                </c:pt>
                <c:pt idx="1287">
                  <c:v>-3.1879870000000001</c:v>
                </c:pt>
                <c:pt idx="1288">
                  <c:v>-3.190537</c:v>
                </c:pt>
                <c:pt idx="1289">
                  <c:v>-3.1928899999999998</c:v>
                </c:pt>
                <c:pt idx="1290">
                  <c:v>-3.1952099999999999</c:v>
                </c:pt>
                <c:pt idx="1291">
                  <c:v>-3.1973400000000001</c:v>
                </c:pt>
                <c:pt idx="1292">
                  <c:v>-3.1994530000000001</c:v>
                </c:pt>
                <c:pt idx="1293">
                  <c:v>-3.2014360000000002</c:v>
                </c:pt>
                <c:pt idx="1294">
                  <c:v>-3.2033680000000002</c:v>
                </c:pt>
                <c:pt idx="1295">
                  <c:v>-3.1983779999999999</c:v>
                </c:pt>
                <c:pt idx="1296">
                  <c:v>-3.2003699999999999</c:v>
                </c:pt>
                <c:pt idx="1297">
                  <c:v>-3.2021060000000001</c:v>
                </c:pt>
                <c:pt idx="1298">
                  <c:v>-3.2036609999999999</c:v>
                </c:pt>
                <c:pt idx="1299">
                  <c:v>-3.2053029999999998</c:v>
                </c:pt>
                <c:pt idx="1300">
                  <c:v>-3.2067649999999999</c:v>
                </c:pt>
                <c:pt idx="1301">
                  <c:v>-3.2083879999999998</c:v>
                </c:pt>
                <c:pt idx="1302">
                  <c:v>-3.2098680000000002</c:v>
                </c:pt>
                <c:pt idx="1303">
                  <c:v>-3.2046230000000002</c:v>
                </c:pt>
                <c:pt idx="1304">
                  <c:v>-3.2064379999999999</c:v>
                </c:pt>
                <c:pt idx="1305">
                  <c:v>-3.2081940000000002</c:v>
                </c:pt>
                <c:pt idx="1306">
                  <c:v>-3.2099500000000001</c:v>
                </c:pt>
                <c:pt idx="1307">
                  <c:v>-3.2118720000000001</c:v>
                </c:pt>
                <c:pt idx="1308">
                  <c:v>-3.2138049999999998</c:v>
                </c:pt>
                <c:pt idx="1309">
                  <c:v>-3.215846</c:v>
                </c:pt>
                <c:pt idx="1310">
                  <c:v>-3.2179190000000002</c:v>
                </c:pt>
                <c:pt idx="1311">
                  <c:v>-3.2048030000000001</c:v>
                </c:pt>
                <c:pt idx="1312">
                  <c:v>-3.2078500000000001</c:v>
                </c:pt>
                <c:pt idx="1313">
                  <c:v>-3.2101730000000002</c:v>
                </c:pt>
                <c:pt idx="1314">
                  <c:v>-3.2126480000000002</c:v>
                </c:pt>
                <c:pt idx="1315">
                  <c:v>-3.215303</c:v>
                </c:pt>
                <c:pt idx="1316">
                  <c:v>-3.2178900000000001</c:v>
                </c:pt>
                <c:pt idx="1317">
                  <c:v>-3.220526</c:v>
                </c:pt>
                <c:pt idx="1318">
                  <c:v>-3.2231869999999998</c:v>
                </c:pt>
                <c:pt idx="1319">
                  <c:v>-3.2206899999999998</c:v>
                </c:pt>
                <c:pt idx="1320">
                  <c:v>-3.2236880000000001</c:v>
                </c:pt>
                <c:pt idx="1321">
                  <c:v>-3.2263269999999999</c:v>
                </c:pt>
                <c:pt idx="1322">
                  <c:v>-3.2289750000000002</c:v>
                </c:pt>
                <c:pt idx="1323">
                  <c:v>-3.2316980000000002</c:v>
                </c:pt>
                <c:pt idx="1324">
                  <c:v>-3.234273</c:v>
                </c:pt>
                <c:pt idx="1325">
                  <c:v>-3.2368030000000001</c:v>
                </c:pt>
                <c:pt idx="1326">
                  <c:v>-3.2393329999999998</c:v>
                </c:pt>
                <c:pt idx="1327">
                  <c:v>-3.237015</c:v>
                </c:pt>
                <c:pt idx="1328">
                  <c:v>-3.2395049999999999</c:v>
                </c:pt>
                <c:pt idx="1329">
                  <c:v>-3.2419859999999998</c:v>
                </c:pt>
                <c:pt idx="1330">
                  <c:v>-3.244278</c:v>
                </c:pt>
                <c:pt idx="1331">
                  <c:v>-3.2466680000000001</c:v>
                </c:pt>
                <c:pt idx="1332">
                  <c:v>-3.2488950000000001</c:v>
                </c:pt>
                <c:pt idx="1333">
                  <c:v>-3.251255</c:v>
                </c:pt>
                <c:pt idx="1334">
                  <c:v>-3.253603</c:v>
                </c:pt>
                <c:pt idx="1335">
                  <c:v>-3.2508629999999998</c:v>
                </c:pt>
                <c:pt idx="1336">
                  <c:v>-3.2531919999999999</c:v>
                </c:pt>
                <c:pt idx="1337">
                  <c:v>-3.2553909999999999</c:v>
                </c:pt>
                <c:pt idx="1338">
                  <c:v>-3.2577530000000001</c:v>
                </c:pt>
                <c:pt idx="1339">
                  <c:v>-3.2599339999999999</c:v>
                </c:pt>
                <c:pt idx="1340">
                  <c:v>-3.2623229999999999</c:v>
                </c:pt>
                <c:pt idx="1341">
                  <c:v>-3.2646730000000002</c:v>
                </c:pt>
                <c:pt idx="1342">
                  <c:v>-3.2669299999999999</c:v>
                </c:pt>
                <c:pt idx="1343">
                  <c:v>-3.2638829999999999</c:v>
                </c:pt>
                <c:pt idx="1344">
                  <c:v>-3.266</c:v>
                </c:pt>
                <c:pt idx="1345">
                  <c:v>-3.26831</c:v>
                </c:pt>
                <c:pt idx="1346">
                  <c:v>-3.2704390000000001</c:v>
                </c:pt>
                <c:pt idx="1347">
                  <c:v>-3.272716</c:v>
                </c:pt>
                <c:pt idx="1348">
                  <c:v>-3.274899</c:v>
                </c:pt>
                <c:pt idx="1349">
                  <c:v>-3.2770039999999998</c:v>
                </c:pt>
                <c:pt idx="1350">
                  <c:v>-3.2792020000000002</c:v>
                </c:pt>
                <c:pt idx="1351">
                  <c:v>-3.2750629999999998</c:v>
                </c:pt>
                <c:pt idx="1352">
                  <c:v>-3.2771919999999999</c:v>
                </c:pt>
                <c:pt idx="1353">
                  <c:v>-3.2792919999999999</c:v>
                </c:pt>
                <c:pt idx="1354">
                  <c:v>-3.2811680000000001</c:v>
                </c:pt>
                <c:pt idx="1355">
                  <c:v>-3.2832059999999998</c:v>
                </c:pt>
                <c:pt idx="1356">
                  <c:v>-3.2850679999999999</c:v>
                </c:pt>
                <c:pt idx="1357">
                  <c:v>-3.286975</c:v>
                </c:pt>
                <c:pt idx="1358">
                  <c:v>-3.2886609999999998</c:v>
                </c:pt>
                <c:pt idx="1359">
                  <c:v>-3.2838270000000001</c:v>
                </c:pt>
                <c:pt idx="1360">
                  <c:v>-3.2858339999999999</c:v>
                </c:pt>
                <c:pt idx="1361">
                  <c:v>-3.2873860000000001</c:v>
                </c:pt>
                <c:pt idx="1362">
                  <c:v>-3.289129</c:v>
                </c:pt>
                <c:pt idx="1363">
                  <c:v>-3.2907109999999999</c:v>
                </c:pt>
                <c:pt idx="1364">
                  <c:v>-3.2924370000000001</c:v>
                </c:pt>
                <c:pt idx="1365">
                  <c:v>-3.2940040000000002</c:v>
                </c:pt>
                <c:pt idx="1366">
                  <c:v>-3.2955830000000002</c:v>
                </c:pt>
                <c:pt idx="1367">
                  <c:v>-3.2903829999999998</c:v>
                </c:pt>
                <c:pt idx="1368">
                  <c:v>-3.2920129999999999</c:v>
                </c:pt>
                <c:pt idx="1369">
                  <c:v>-3.2935889999999999</c:v>
                </c:pt>
                <c:pt idx="1370">
                  <c:v>-3.295061</c:v>
                </c:pt>
                <c:pt idx="1371">
                  <c:v>-3.2967369999999998</c:v>
                </c:pt>
                <c:pt idx="1372">
                  <c:v>-3.298413</c:v>
                </c:pt>
                <c:pt idx="1373">
                  <c:v>-3.2999390000000002</c:v>
                </c:pt>
                <c:pt idx="1374">
                  <c:v>-3.3015690000000002</c:v>
                </c:pt>
                <c:pt idx="1375">
                  <c:v>-3.2964609999999999</c:v>
                </c:pt>
                <c:pt idx="1376">
                  <c:v>-3.298162</c:v>
                </c:pt>
                <c:pt idx="1377">
                  <c:v>-3.3000219999999998</c:v>
                </c:pt>
                <c:pt idx="1378">
                  <c:v>-3.3018380000000001</c:v>
                </c:pt>
                <c:pt idx="1379">
                  <c:v>-3.3036089999999998</c:v>
                </c:pt>
                <c:pt idx="1380">
                  <c:v>-3.3055330000000001</c:v>
                </c:pt>
                <c:pt idx="1381">
                  <c:v>-3.3073589999999999</c:v>
                </c:pt>
                <c:pt idx="1382">
                  <c:v>-3.3093859999999999</c:v>
                </c:pt>
                <c:pt idx="1383">
                  <c:v>-3.3047040000000001</c:v>
                </c:pt>
                <c:pt idx="1384">
                  <c:v>-3.3066840000000002</c:v>
                </c:pt>
                <c:pt idx="1385">
                  <c:v>-3.3086099999999998</c:v>
                </c:pt>
                <c:pt idx="1386">
                  <c:v>-3.3105319999999998</c:v>
                </c:pt>
                <c:pt idx="1387">
                  <c:v>-3.3126449999999998</c:v>
                </c:pt>
                <c:pt idx="1388">
                  <c:v>-3.3145470000000001</c:v>
                </c:pt>
                <c:pt idx="1389">
                  <c:v>-3.3164359999999999</c:v>
                </c:pt>
                <c:pt idx="1390">
                  <c:v>-3.3182100000000001</c:v>
                </c:pt>
                <c:pt idx="1391">
                  <c:v>-3.3133520000000001</c:v>
                </c:pt>
                <c:pt idx="1392">
                  <c:v>-3.3154599999999999</c:v>
                </c:pt>
                <c:pt idx="1393">
                  <c:v>-3.3171050000000002</c:v>
                </c:pt>
                <c:pt idx="1394">
                  <c:v>-3.31894</c:v>
                </c:pt>
                <c:pt idx="1395">
                  <c:v>-3.3206030000000002</c:v>
                </c:pt>
                <c:pt idx="1396">
                  <c:v>-3.3224019999999999</c:v>
                </c:pt>
                <c:pt idx="1397">
                  <c:v>-3.3239420000000002</c:v>
                </c:pt>
                <c:pt idx="1398">
                  <c:v>-3.3255669999999999</c:v>
                </c:pt>
                <c:pt idx="1399">
                  <c:v>-3.3201429999999998</c:v>
                </c:pt>
                <c:pt idx="1400">
                  <c:v>-3.3217889999999999</c:v>
                </c:pt>
                <c:pt idx="1401">
                  <c:v>-3.3233630000000001</c:v>
                </c:pt>
                <c:pt idx="1402">
                  <c:v>-3.3247249999999999</c:v>
                </c:pt>
                <c:pt idx="1403">
                  <c:v>-3.3262309999999999</c:v>
                </c:pt>
                <c:pt idx="1404">
                  <c:v>-3.3277220000000001</c:v>
                </c:pt>
                <c:pt idx="1405">
                  <c:v>-3.3290310000000001</c:v>
                </c:pt>
                <c:pt idx="1406">
                  <c:v>-3.3304320000000001</c:v>
                </c:pt>
                <c:pt idx="1407">
                  <c:v>-3.3245130000000001</c:v>
                </c:pt>
                <c:pt idx="1408">
                  <c:v>-3.3259020000000001</c:v>
                </c:pt>
                <c:pt idx="1409">
                  <c:v>-3.3270439999999999</c:v>
                </c:pt>
                <c:pt idx="1410">
                  <c:v>-3.3283800000000001</c:v>
                </c:pt>
                <c:pt idx="1411">
                  <c:v>-3.3296839999999999</c:v>
                </c:pt>
                <c:pt idx="1412">
                  <c:v>-3.3307859999999998</c:v>
                </c:pt>
                <c:pt idx="1413">
                  <c:v>-3.3319679999999998</c:v>
                </c:pt>
                <c:pt idx="1414">
                  <c:v>-3.3330030000000002</c:v>
                </c:pt>
                <c:pt idx="1415">
                  <c:v>-3.3263539999999998</c:v>
                </c:pt>
                <c:pt idx="1416">
                  <c:v>-3.3274509999999999</c:v>
                </c:pt>
                <c:pt idx="1417">
                  <c:v>-3.3285779999999998</c:v>
                </c:pt>
                <c:pt idx="1418">
                  <c:v>-3.3296790000000001</c:v>
                </c:pt>
                <c:pt idx="1419">
                  <c:v>-3.3305760000000002</c:v>
                </c:pt>
                <c:pt idx="1420">
                  <c:v>-3.3316319999999999</c:v>
                </c:pt>
                <c:pt idx="1421">
                  <c:v>-3.3323070000000001</c:v>
                </c:pt>
                <c:pt idx="1422">
                  <c:v>-3.3332099999999998</c:v>
                </c:pt>
                <c:pt idx="1423">
                  <c:v>-3.3258570000000001</c:v>
                </c:pt>
                <c:pt idx="1424">
                  <c:v>-3.3267470000000001</c:v>
                </c:pt>
                <c:pt idx="1425">
                  <c:v>-3.327617</c:v>
                </c:pt>
                <c:pt idx="1426">
                  <c:v>-3.3283040000000002</c:v>
                </c:pt>
                <c:pt idx="1427">
                  <c:v>-3.3291789999999999</c:v>
                </c:pt>
                <c:pt idx="1428">
                  <c:v>-3.3299430000000001</c:v>
                </c:pt>
                <c:pt idx="1429">
                  <c:v>-3.3307799999999999</c:v>
                </c:pt>
                <c:pt idx="1430">
                  <c:v>-3.3315739999999998</c:v>
                </c:pt>
                <c:pt idx="1431">
                  <c:v>-3.324506</c:v>
                </c:pt>
                <c:pt idx="1432">
                  <c:v>-3.3253349999999999</c:v>
                </c:pt>
                <c:pt idx="1433">
                  <c:v>-3.3261259999999999</c:v>
                </c:pt>
                <c:pt idx="1434">
                  <c:v>-3.3268810000000002</c:v>
                </c:pt>
                <c:pt idx="1435">
                  <c:v>-3.3278370000000002</c:v>
                </c:pt>
                <c:pt idx="1436">
                  <c:v>-3.3288160000000002</c:v>
                </c:pt>
                <c:pt idx="1437">
                  <c:v>-3.329618</c:v>
                </c:pt>
                <c:pt idx="1438">
                  <c:v>-3.3306740000000001</c:v>
                </c:pt>
                <c:pt idx="1439">
                  <c:v>-3.3240810000000001</c:v>
                </c:pt>
                <c:pt idx="1440">
                  <c:v>-3.3251330000000001</c:v>
                </c:pt>
                <c:pt idx="1441">
                  <c:v>-3.3260969999999999</c:v>
                </c:pt>
                <c:pt idx="1442">
                  <c:v>-3.3272560000000002</c:v>
                </c:pt>
                <c:pt idx="1443">
                  <c:v>-3.3284389999999999</c:v>
                </c:pt>
                <c:pt idx="1444">
                  <c:v>-3.3293940000000002</c:v>
                </c:pt>
                <c:pt idx="1445">
                  <c:v>-3.3304840000000002</c:v>
                </c:pt>
                <c:pt idx="1446">
                  <c:v>-3.3314889999999999</c:v>
                </c:pt>
                <c:pt idx="1447">
                  <c:v>-3.3254190000000001</c:v>
                </c:pt>
                <c:pt idx="1448">
                  <c:v>-3.3265790000000002</c:v>
                </c:pt>
                <c:pt idx="1449">
                  <c:v>-3.3277559999999999</c:v>
                </c:pt>
                <c:pt idx="1450">
                  <c:v>-3.3289460000000002</c:v>
                </c:pt>
                <c:pt idx="1451">
                  <c:v>-3.3299859999999999</c:v>
                </c:pt>
                <c:pt idx="1452">
                  <c:v>-3.3311320000000002</c:v>
                </c:pt>
                <c:pt idx="1453">
                  <c:v>-3.3320729999999998</c:v>
                </c:pt>
                <c:pt idx="1454">
                  <c:v>-3.3331750000000002</c:v>
                </c:pt>
                <c:pt idx="1455">
                  <c:v>-3.3272080000000002</c:v>
                </c:pt>
                <c:pt idx="1456">
                  <c:v>-3.3283779999999998</c:v>
                </c:pt>
                <c:pt idx="1457">
                  <c:v>-3.329329</c:v>
                </c:pt>
                <c:pt idx="1458">
                  <c:v>-3.3302809999999998</c:v>
                </c:pt>
                <c:pt idx="1459">
                  <c:v>-3.3312309999999998</c:v>
                </c:pt>
                <c:pt idx="1460">
                  <c:v>-3.332112</c:v>
                </c:pt>
                <c:pt idx="1461">
                  <c:v>-3.333094</c:v>
                </c:pt>
                <c:pt idx="1462">
                  <c:v>-3.3339110000000001</c:v>
                </c:pt>
                <c:pt idx="1463">
                  <c:v>-3.3277399999999999</c:v>
                </c:pt>
                <c:pt idx="1464">
                  <c:v>-3.3287089999999999</c:v>
                </c:pt>
                <c:pt idx="1465">
                  <c:v>-3.3295840000000001</c:v>
                </c:pt>
                <c:pt idx="1466">
                  <c:v>-3.3304520000000002</c:v>
                </c:pt>
                <c:pt idx="1467">
                  <c:v>-3.331102</c:v>
                </c:pt>
                <c:pt idx="1468">
                  <c:v>-3.3319610000000002</c:v>
                </c:pt>
                <c:pt idx="1469">
                  <c:v>-3.332659</c:v>
                </c:pt>
                <c:pt idx="1470">
                  <c:v>-3.3335159999999999</c:v>
                </c:pt>
                <c:pt idx="1471">
                  <c:v>-3.3272879999999998</c:v>
                </c:pt>
                <c:pt idx="1472">
                  <c:v>-3.3280470000000002</c:v>
                </c:pt>
                <c:pt idx="1473">
                  <c:v>-3.3289740000000001</c:v>
                </c:pt>
                <c:pt idx="1474">
                  <c:v>-3.3298570000000001</c:v>
                </c:pt>
                <c:pt idx="1475">
                  <c:v>-3.3306469999999999</c:v>
                </c:pt>
                <c:pt idx="1476">
                  <c:v>-3.3316080000000001</c:v>
                </c:pt>
                <c:pt idx="1477">
                  <c:v>-3.3325209999999998</c:v>
                </c:pt>
                <c:pt idx="1478">
                  <c:v>-3.3336039999999998</c:v>
                </c:pt>
                <c:pt idx="1479">
                  <c:v>-3.3278059999999998</c:v>
                </c:pt>
                <c:pt idx="1480">
                  <c:v>-3.3287620000000002</c:v>
                </c:pt>
                <c:pt idx="1481">
                  <c:v>-3.329882</c:v>
                </c:pt>
                <c:pt idx="1482">
                  <c:v>-3.3310439999999999</c:v>
                </c:pt>
                <c:pt idx="1483">
                  <c:v>-3.332109</c:v>
                </c:pt>
                <c:pt idx="1484">
                  <c:v>-3.333332</c:v>
                </c:pt>
                <c:pt idx="1485">
                  <c:v>-3.3344040000000001</c:v>
                </c:pt>
                <c:pt idx="1486">
                  <c:v>-3.3356319999999999</c:v>
                </c:pt>
                <c:pt idx="1487">
                  <c:v>-3.3299629999999998</c:v>
                </c:pt>
                <c:pt idx="1488">
                  <c:v>-3.3311999999999999</c:v>
                </c:pt>
                <c:pt idx="1489">
                  <c:v>-3.3323849999999999</c:v>
                </c:pt>
                <c:pt idx="1490">
                  <c:v>-3.3334670000000002</c:v>
                </c:pt>
                <c:pt idx="1491">
                  <c:v>-3.3345989999999999</c:v>
                </c:pt>
                <c:pt idx="1492">
                  <c:v>-3.335731</c:v>
                </c:pt>
                <c:pt idx="1493">
                  <c:v>-3.3369800000000001</c:v>
                </c:pt>
                <c:pt idx="1494">
                  <c:v>-3.3382299999999998</c:v>
                </c:pt>
                <c:pt idx="1495">
                  <c:v>-3.3326120000000001</c:v>
                </c:pt>
                <c:pt idx="1496">
                  <c:v>-3.3338760000000001</c:v>
                </c:pt>
                <c:pt idx="1497">
                  <c:v>-3.335045</c:v>
                </c:pt>
                <c:pt idx="1498">
                  <c:v>-3.3362240000000001</c:v>
                </c:pt>
                <c:pt idx="1499">
                  <c:v>-3.3373279999999999</c:v>
                </c:pt>
                <c:pt idx="1500">
                  <c:v>-3.3385099999999999</c:v>
                </c:pt>
                <c:pt idx="1501">
                  <c:v>-3.3396729999999999</c:v>
                </c:pt>
                <c:pt idx="1502">
                  <c:v>-3.341018</c:v>
                </c:pt>
                <c:pt idx="1503">
                  <c:v>-3.3357559999999999</c:v>
                </c:pt>
                <c:pt idx="1504">
                  <c:v>-3.33718</c:v>
                </c:pt>
                <c:pt idx="1505">
                  <c:v>-3.3385470000000002</c:v>
                </c:pt>
                <c:pt idx="1506">
                  <c:v>-3.3399510000000001</c:v>
                </c:pt>
                <c:pt idx="1507">
                  <c:v>-3.3412139999999999</c:v>
                </c:pt>
                <c:pt idx="1508">
                  <c:v>-3.3426480000000001</c:v>
                </c:pt>
                <c:pt idx="1509">
                  <c:v>-3.343979</c:v>
                </c:pt>
                <c:pt idx="1510">
                  <c:v>-3.3453840000000001</c:v>
                </c:pt>
                <c:pt idx="1511">
                  <c:v>-3.3410730000000002</c:v>
                </c:pt>
                <c:pt idx="1512">
                  <c:v>-3.342578</c:v>
                </c:pt>
                <c:pt idx="1513">
                  <c:v>-3.3441459999999998</c:v>
                </c:pt>
                <c:pt idx="1514">
                  <c:v>-3.345602</c:v>
                </c:pt>
                <c:pt idx="1515">
                  <c:v>-3.347159</c:v>
                </c:pt>
                <c:pt idx="1516">
                  <c:v>-3.3488129999999998</c:v>
                </c:pt>
                <c:pt idx="1517">
                  <c:v>-3.350438</c:v>
                </c:pt>
                <c:pt idx="1518">
                  <c:v>-3.3521160000000001</c:v>
                </c:pt>
                <c:pt idx="1519">
                  <c:v>-3.3482889999999998</c:v>
                </c:pt>
                <c:pt idx="1520">
                  <c:v>-3.3500990000000002</c:v>
                </c:pt>
                <c:pt idx="1521">
                  <c:v>-3.3517760000000001</c:v>
                </c:pt>
                <c:pt idx="1522">
                  <c:v>-3.3535180000000002</c:v>
                </c:pt>
                <c:pt idx="1523">
                  <c:v>-3.3552200000000001</c:v>
                </c:pt>
                <c:pt idx="1524">
                  <c:v>-3.3570220000000002</c:v>
                </c:pt>
                <c:pt idx="1525">
                  <c:v>-3.3586589999999998</c:v>
                </c:pt>
                <c:pt idx="1526">
                  <c:v>-3.3604539999999998</c:v>
                </c:pt>
                <c:pt idx="1527">
                  <c:v>-3.3562069999999999</c:v>
                </c:pt>
                <c:pt idx="1528">
                  <c:v>-3.35799</c:v>
                </c:pt>
                <c:pt idx="1529">
                  <c:v>-3.359737</c:v>
                </c:pt>
                <c:pt idx="1530">
                  <c:v>-3.3613300000000002</c:v>
                </c:pt>
                <c:pt idx="1531">
                  <c:v>-3.3630810000000002</c:v>
                </c:pt>
                <c:pt idx="1532">
                  <c:v>-3.3647290000000001</c:v>
                </c:pt>
                <c:pt idx="1533">
                  <c:v>-3.3665029999999998</c:v>
                </c:pt>
                <c:pt idx="1534">
                  <c:v>-3.3683239999999999</c:v>
                </c:pt>
                <c:pt idx="1535">
                  <c:v>-3.363801</c:v>
                </c:pt>
                <c:pt idx="1536">
                  <c:v>-3.3655409999999999</c:v>
                </c:pt>
                <c:pt idx="1537">
                  <c:v>-3.3673000000000002</c:v>
                </c:pt>
                <c:pt idx="1538">
                  <c:v>-3.369272</c:v>
                </c:pt>
                <c:pt idx="1539">
                  <c:v>-3.3711530000000001</c:v>
                </c:pt>
                <c:pt idx="1540">
                  <c:v>-3.3731390000000001</c:v>
                </c:pt>
                <c:pt idx="1541">
                  <c:v>-3.3751500000000001</c:v>
                </c:pt>
                <c:pt idx="1542">
                  <c:v>-3.3771990000000001</c:v>
                </c:pt>
                <c:pt idx="1543">
                  <c:v>-3.373828</c:v>
                </c:pt>
                <c:pt idx="1544">
                  <c:v>-3.376207</c:v>
                </c:pt>
                <c:pt idx="1545">
                  <c:v>-3.3786260000000001</c:v>
                </c:pt>
                <c:pt idx="1546">
                  <c:v>-3.3809260000000001</c:v>
                </c:pt>
                <c:pt idx="1547">
                  <c:v>-3.3833099999999998</c:v>
                </c:pt>
                <c:pt idx="1548">
                  <c:v>-3.3857810000000002</c:v>
                </c:pt>
                <c:pt idx="1549">
                  <c:v>-3.3883369999999999</c:v>
                </c:pt>
                <c:pt idx="1550">
                  <c:v>-3.3908779999999998</c:v>
                </c:pt>
                <c:pt idx="1551">
                  <c:v>-3.3893399999999998</c:v>
                </c:pt>
                <c:pt idx="1552">
                  <c:v>-3.392245</c:v>
                </c:pt>
                <c:pt idx="1553">
                  <c:v>-3.3951030000000002</c:v>
                </c:pt>
                <c:pt idx="1554">
                  <c:v>-3.397859</c:v>
                </c:pt>
                <c:pt idx="1555">
                  <c:v>-3.4006789999999998</c:v>
                </c:pt>
                <c:pt idx="1556">
                  <c:v>-3.4035549999999999</c:v>
                </c:pt>
                <c:pt idx="1557">
                  <c:v>-3.4064019999999999</c:v>
                </c:pt>
                <c:pt idx="1558">
                  <c:v>-3.4093420000000001</c:v>
                </c:pt>
                <c:pt idx="1559">
                  <c:v>-3.4092630000000002</c:v>
                </c:pt>
                <c:pt idx="1560">
                  <c:v>-3.412182</c:v>
                </c:pt>
                <c:pt idx="1561">
                  <c:v>-3.4150909999999999</c:v>
                </c:pt>
                <c:pt idx="1562">
                  <c:v>-3.4180929999999998</c:v>
                </c:pt>
                <c:pt idx="1563">
                  <c:v>-3.4209689999999999</c:v>
                </c:pt>
                <c:pt idx="1564">
                  <c:v>-3.4238849999999998</c:v>
                </c:pt>
                <c:pt idx="1565">
                  <c:v>-3.4268380000000001</c:v>
                </c:pt>
                <c:pt idx="1566">
                  <c:v>-3.4297</c:v>
                </c:pt>
                <c:pt idx="1567">
                  <c:v>-3.4259230000000001</c:v>
                </c:pt>
                <c:pt idx="1568">
                  <c:v>-3.4289710000000002</c:v>
                </c:pt>
                <c:pt idx="1569">
                  <c:v>-3.4317660000000001</c:v>
                </c:pt>
                <c:pt idx="1570">
                  <c:v>-3.4345780000000001</c:v>
                </c:pt>
                <c:pt idx="1571">
                  <c:v>-3.4373279999999999</c:v>
                </c:pt>
                <c:pt idx="1572">
                  <c:v>-3.4400529999999998</c:v>
                </c:pt>
                <c:pt idx="1573">
                  <c:v>-3.4427940000000001</c:v>
                </c:pt>
                <c:pt idx="1574">
                  <c:v>-3.4455499999999999</c:v>
                </c:pt>
                <c:pt idx="1575">
                  <c:v>-3.4456560000000001</c:v>
                </c:pt>
                <c:pt idx="1576">
                  <c:v>-3.4483429999999999</c:v>
                </c:pt>
                <c:pt idx="1577">
                  <c:v>-3.451031</c:v>
                </c:pt>
                <c:pt idx="1578">
                  <c:v>-3.4536630000000001</c:v>
                </c:pt>
                <c:pt idx="1579">
                  <c:v>-3.4563380000000001</c:v>
                </c:pt>
                <c:pt idx="1580">
                  <c:v>-3.4589750000000001</c:v>
                </c:pt>
                <c:pt idx="1581">
                  <c:v>-3.4616820000000001</c:v>
                </c:pt>
                <c:pt idx="1582">
                  <c:v>-3.46435</c:v>
                </c:pt>
                <c:pt idx="1583">
                  <c:v>-3.4646349999999999</c:v>
                </c:pt>
                <c:pt idx="1584">
                  <c:v>-3.4674670000000001</c:v>
                </c:pt>
                <c:pt idx="1585">
                  <c:v>-3.4703149999999998</c:v>
                </c:pt>
                <c:pt idx="1586">
                  <c:v>-3.4732620000000001</c:v>
                </c:pt>
                <c:pt idx="1587">
                  <c:v>-3.4762149999999998</c:v>
                </c:pt>
                <c:pt idx="1588">
                  <c:v>-3.4792049999999999</c:v>
                </c:pt>
                <c:pt idx="1589">
                  <c:v>-3.4822760000000001</c:v>
                </c:pt>
                <c:pt idx="1590">
                  <c:v>-3.4853860000000001</c:v>
                </c:pt>
                <c:pt idx="1591">
                  <c:v>-3.4866809999999999</c:v>
                </c:pt>
                <c:pt idx="1592">
                  <c:v>-3.4899439999999999</c:v>
                </c:pt>
                <c:pt idx="1593">
                  <c:v>-3.4931839999999998</c:v>
                </c:pt>
                <c:pt idx="1594">
                  <c:v>-3.4964680000000001</c:v>
                </c:pt>
                <c:pt idx="1595">
                  <c:v>-3.4997410000000002</c:v>
                </c:pt>
                <c:pt idx="1596">
                  <c:v>-3.5029949999999999</c:v>
                </c:pt>
                <c:pt idx="1597">
                  <c:v>-3.5062150000000001</c:v>
                </c:pt>
                <c:pt idx="1598">
                  <c:v>-3.5093000000000001</c:v>
                </c:pt>
                <c:pt idx="1599">
                  <c:v>-3.5103689999999999</c:v>
                </c:pt>
                <c:pt idx="1600">
                  <c:v>-3.5133619999999999</c:v>
                </c:pt>
                <c:pt idx="1601">
                  <c:v>-3.5162939999999998</c:v>
                </c:pt>
                <c:pt idx="1602">
                  <c:v>-3.5190190000000001</c:v>
                </c:pt>
                <c:pt idx="1603">
                  <c:v>-3.5217329999999998</c:v>
                </c:pt>
                <c:pt idx="1604">
                  <c:v>-3.524308</c:v>
                </c:pt>
                <c:pt idx="1605">
                  <c:v>-3.5267559999999998</c:v>
                </c:pt>
                <c:pt idx="1606">
                  <c:v>-3.5291109999999999</c:v>
                </c:pt>
                <c:pt idx="1607">
                  <c:v>-3.5284260000000001</c:v>
                </c:pt>
                <c:pt idx="1608">
                  <c:v>-3.5305550000000001</c:v>
                </c:pt>
                <c:pt idx="1609">
                  <c:v>-3.5327060000000001</c:v>
                </c:pt>
                <c:pt idx="1610">
                  <c:v>-3.5347819999999999</c:v>
                </c:pt>
                <c:pt idx="1611">
                  <c:v>-3.5367630000000001</c:v>
                </c:pt>
                <c:pt idx="1612">
                  <c:v>-3.5388160000000002</c:v>
                </c:pt>
                <c:pt idx="1613">
                  <c:v>-3.5408469999999999</c:v>
                </c:pt>
                <c:pt idx="1614">
                  <c:v>-3.5430139999999999</c:v>
                </c:pt>
                <c:pt idx="1615">
                  <c:v>-3.5424319999999998</c:v>
                </c:pt>
                <c:pt idx="1616">
                  <c:v>-3.5447929999999999</c:v>
                </c:pt>
                <c:pt idx="1617">
                  <c:v>-3.5471059999999999</c:v>
                </c:pt>
                <c:pt idx="1618">
                  <c:v>-3.5495960000000002</c:v>
                </c:pt>
                <c:pt idx="1619">
                  <c:v>-3.5522429999999998</c:v>
                </c:pt>
                <c:pt idx="1620">
                  <c:v>-3.5548639999999998</c:v>
                </c:pt>
                <c:pt idx="1621">
                  <c:v>-3.557623</c:v>
                </c:pt>
                <c:pt idx="1622">
                  <c:v>-3.5605020000000001</c:v>
                </c:pt>
                <c:pt idx="1623">
                  <c:v>-3.5625360000000001</c:v>
                </c:pt>
                <c:pt idx="1624">
                  <c:v>-3.5656119999999998</c:v>
                </c:pt>
                <c:pt idx="1625">
                  <c:v>-3.5687660000000001</c:v>
                </c:pt>
                <c:pt idx="1626">
                  <c:v>-3.5719850000000002</c:v>
                </c:pt>
                <c:pt idx="1627">
                  <c:v>-3.575269</c:v>
                </c:pt>
                <c:pt idx="1628">
                  <c:v>-3.5786060000000002</c:v>
                </c:pt>
                <c:pt idx="1629">
                  <c:v>-3.5819890000000001</c:v>
                </c:pt>
                <c:pt idx="1630">
                  <c:v>-3.5854180000000002</c:v>
                </c:pt>
                <c:pt idx="1631">
                  <c:v>-3.5890629999999999</c:v>
                </c:pt>
                <c:pt idx="1632">
                  <c:v>-3.5925609999999999</c:v>
                </c:pt>
                <c:pt idx="1633">
                  <c:v>-3.5960960000000002</c:v>
                </c:pt>
                <c:pt idx="1634">
                  <c:v>-3.5996060000000001</c:v>
                </c:pt>
                <c:pt idx="1635">
                  <c:v>-3.603062</c:v>
                </c:pt>
                <c:pt idx="1636">
                  <c:v>-3.6065580000000002</c:v>
                </c:pt>
                <c:pt idx="1637">
                  <c:v>-3.609944</c:v>
                </c:pt>
                <c:pt idx="1638">
                  <c:v>-3.613181</c:v>
                </c:pt>
                <c:pt idx="1639">
                  <c:v>-3.615313</c:v>
                </c:pt>
                <c:pt idx="1640">
                  <c:v>-3.6183730000000001</c:v>
                </c:pt>
                <c:pt idx="1641">
                  <c:v>-3.6211829999999998</c:v>
                </c:pt>
                <c:pt idx="1642">
                  <c:v>-3.6237170000000001</c:v>
                </c:pt>
                <c:pt idx="1643">
                  <c:v>-3.6261679999999998</c:v>
                </c:pt>
                <c:pt idx="1644">
                  <c:v>-3.62832</c:v>
                </c:pt>
                <c:pt idx="1645">
                  <c:v>-3.6302509999999999</c:v>
                </c:pt>
                <c:pt idx="1646">
                  <c:v>-3.6317680000000001</c:v>
                </c:pt>
                <c:pt idx="1647">
                  <c:v>-3.6275339999999998</c:v>
                </c:pt>
                <c:pt idx="1648">
                  <c:v>-3.628768</c:v>
                </c:pt>
                <c:pt idx="1649">
                  <c:v>-3.6295220000000001</c:v>
                </c:pt>
                <c:pt idx="1650">
                  <c:v>-3.629921</c:v>
                </c:pt>
                <c:pt idx="1651">
                  <c:v>-3.6299579999999998</c:v>
                </c:pt>
                <c:pt idx="1652">
                  <c:v>-3.6298249999999999</c:v>
                </c:pt>
                <c:pt idx="1653">
                  <c:v>-3.6291150000000001</c:v>
                </c:pt>
                <c:pt idx="1654">
                  <c:v>-3.6281059999999998</c:v>
                </c:pt>
                <c:pt idx="1655">
                  <c:v>-3.6152410000000001</c:v>
                </c:pt>
                <c:pt idx="1656">
                  <c:v>-3.6136590000000002</c:v>
                </c:pt>
                <c:pt idx="1657">
                  <c:v>-3.611408</c:v>
                </c:pt>
                <c:pt idx="1658">
                  <c:v>-3.6088589999999998</c:v>
                </c:pt>
                <c:pt idx="1659">
                  <c:v>-3.6061380000000001</c:v>
                </c:pt>
                <c:pt idx="1660">
                  <c:v>-3.6027100000000001</c:v>
                </c:pt>
                <c:pt idx="1661">
                  <c:v>-3.5989200000000001</c:v>
                </c:pt>
                <c:pt idx="1662">
                  <c:v>-3.594792</c:v>
                </c:pt>
                <c:pt idx="1663">
                  <c:v>-3.5728170000000001</c:v>
                </c:pt>
                <c:pt idx="1664">
                  <c:v>-3.5685699999999998</c:v>
                </c:pt>
                <c:pt idx="1665">
                  <c:v>-3.5636649999999999</c:v>
                </c:pt>
                <c:pt idx="1666">
                  <c:v>-3.5589599999999999</c:v>
                </c:pt>
                <c:pt idx="1667">
                  <c:v>-3.5536319999999999</c:v>
                </c:pt>
                <c:pt idx="1668">
                  <c:v>-3.548133</c:v>
                </c:pt>
                <c:pt idx="1669">
                  <c:v>-3.5424890000000002</c:v>
                </c:pt>
                <c:pt idx="1670">
                  <c:v>-3.536721</c:v>
                </c:pt>
                <c:pt idx="1671">
                  <c:v>-3.510275</c:v>
                </c:pt>
                <c:pt idx="1672">
                  <c:v>-3.5045030000000001</c:v>
                </c:pt>
                <c:pt idx="1673">
                  <c:v>-3.4986519999999999</c:v>
                </c:pt>
                <c:pt idx="1674">
                  <c:v>-3.4922559999999998</c:v>
                </c:pt>
                <c:pt idx="1675">
                  <c:v>-3.4859490000000002</c:v>
                </c:pt>
                <c:pt idx="1676">
                  <c:v>-3.4794179999999999</c:v>
                </c:pt>
                <c:pt idx="1677">
                  <c:v>-3.4725969999999999</c:v>
                </c:pt>
                <c:pt idx="1678">
                  <c:v>-3.4657119999999999</c:v>
                </c:pt>
                <c:pt idx="1679">
                  <c:v>-3.4368810000000001</c:v>
                </c:pt>
                <c:pt idx="1680">
                  <c:v>-3.4303590000000002</c:v>
                </c:pt>
                <c:pt idx="1681">
                  <c:v>-3.4234819999999999</c:v>
                </c:pt>
                <c:pt idx="1682">
                  <c:v>-3.416007</c:v>
                </c:pt>
                <c:pt idx="1683">
                  <c:v>-3.4084159999999999</c:v>
                </c:pt>
                <c:pt idx="1684">
                  <c:v>-3.4006919999999998</c:v>
                </c:pt>
                <c:pt idx="1685">
                  <c:v>-3.392814</c:v>
                </c:pt>
                <c:pt idx="1686">
                  <c:v>-3.3847580000000002</c:v>
                </c:pt>
                <c:pt idx="1687">
                  <c:v>-3.3523559999999999</c:v>
                </c:pt>
                <c:pt idx="1688">
                  <c:v>-3.3449719999999998</c:v>
                </c:pt>
                <c:pt idx="1689">
                  <c:v>-3.3361779999999999</c:v>
                </c:pt>
                <c:pt idx="1690">
                  <c:v>-3.3270189999999999</c:v>
                </c:pt>
                <c:pt idx="1691">
                  <c:v>-3.3176359999999998</c:v>
                </c:pt>
                <c:pt idx="1692">
                  <c:v>-3.3075809999999999</c:v>
                </c:pt>
                <c:pt idx="1693">
                  <c:v>-3.2970109999999999</c:v>
                </c:pt>
                <c:pt idx="1694">
                  <c:v>-3.2858849999999999</c:v>
                </c:pt>
                <c:pt idx="1695">
                  <c:v>-3.2428249999999998</c:v>
                </c:pt>
                <c:pt idx="1696">
                  <c:v>-3.2319810000000002</c:v>
                </c:pt>
                <c:pt idx="1697">
                  <c:v>-3.2190310000000002</c:v>
                </c:pt>
                <c:pt idx="1698">
                  <c:v>-3.2054130000000001</c:v>
                </c:pt>
                <c:pt idx="1699">
                  <c:v>-3.1911149999999999</c:v>
                </c:pt>
                <c:pt idx="1700">
                  <c:v>-3.1761300000000001</c:v>
                </c:pt>
                <c:pt idx="1701">
                  <c:v>-3.1604709999999998</c:v>
                </c:pt>
                <c:pt idx="1702">
                  <c:v>-3.1445050000000001</c:v>
                </c:pt>
                <c:pt idx="1703">
                  <c:v>-3.0856479999999999</c:v>
                </c:pt>
                <c:pt idx="1704">
                  <c:v>-3.0704389999999999</c:v>
                </c:pt>
                <c:pt idx="1705">
                  <c:v>-3.0527350000000002</c:v>
                </c:pt>
                <c:pt idx="1706">
                  <c:v>-3.034532</c:v>
                </c:pt>
                <c:pt idx="1707">
                  <c:v>-3.015882</c:v>
                </c:pt>
                <c:pt idx="1708">
                  <c:v>-2.9971920000000001</c:v>
                </c:pt>
                <c:pt idx="1709">
                  <c:v>-2.978364</c:v>
                </c:pt>
                <c:pt idx="1710">
                  <c:v>-2.9603329999999999</c:v>
                </c:pt>
                <c:pt idx="1711">
                  <c:v>-2.8911639999999998</c:v>
                </c:pt>
                <c:pt idx="1712">
                  <c:v>-2.8730980000000002</c:v>
                </c:pt>
                <c:pt idx="1713">
                  <c:v>-2.853367</c:v>
                </c:pt>
                <c:pt idx="1714">
                  <c:v>-2.8334920000000001</c:v>
                </c:pt>
                <c:pt idx="1715">
                  <c:v>-2.8135059999999998</c:v>
                </c:pt>
                <c:pt idx="1716">
                  <c:v>-2.7934350000000001</c:v>
                </c:pt>
                <c:pt idx="1717">
                  <c:v>-2.7733029999999999</c:v>
                </c:pt>
                <c:pt idx="1718">
                  <c:v>-2.7542819999999999</c:v>
                </c:pt>
                <c:pt idx="1719">
                  <c:v>-2.6825739999999998</c:v>
                </c:pt>
                <c:pt idx="1720">
                  <c:v>-2.6635520000000001</c:v>
                </c:pt>
                <c:pt idx="1721">
                  <c:v>-2.6433650000000002</c:v>
                </c:pt>
                <c:pt idx="1722">
                  <c:v>-2.6231640000000001</c:v>
                </c:pt>
                <c:pt idx="1723">
                  <c:v>-2.602935</c:v>
                </c:pt>
                <c:pt idx="1724">
                  <c:v>-2.582662</c:v>
                </c:pt>
                <c:pt idx="1725">
                  <c:v>-2.5638740000000002</c:v>
                </c:pt>
                <c:pt idx="1726">
                  <c:v>-2.5434269999999999</c:v>
                </c:pt>
                <c:pt idx="1727">
                  <c:v>-2.4705149999999998</c:v>
                </c:pt>
                <c:pt idx="1728">
                  <c:v>-2.4497930000000001</c:v>
                </c:pt>
                <c:pt idx="1729">
                  <c:v>-2.4304549999999998</c:v>
                </c:pt>
                <c:pt idx="1730">
                  <c:v>-2.409233</c:v>
                </c:pt>
                <c:pt idx="1731">
                  <c:v>-2.3876710000000001</c:v>
                </c:pt>
                <c:pt idx="1732">
                  <c:v>-2.3653230000000001</c:v>
                </c:pt>
                <c:pt idx="1733">
                  <c:v>-2.3425400000000001</c:v>
                </c:pt>
                <c:pt idx="1734">
                  <c:v>-2.3192870000000001</c:v>
                </c:pt>
                <c:pt idx="1735">
                  <c:v>-2.2375479999999999</c:v>
                </c:pt>
                <c:pt idx="1736">
                  <c:v>-2.2146149999999998</c:v>
                </c:pt>
                <c:pt idx="1737">
                  <c:v>-2.1897470000000001</c:v>
                </c:pt>
                <c:pt idx="1738">
                  <c:v>-2.1634709999999999</c:v>
                </c:pt>
                <c:pt idx="1739">
                  <c:v>-2.1365310000000002</c:v>
                </c:pt>
                <c:pt idx="1740">
                  <c:v>-2.1098699999999999</c:v>
                </c:pt>
                <c:pt idx="1741">
                  <c:v>-2.0815009999999998</c:v>
                </c:pt>
                <c:pt idx="1742">
                  <c:v>-2.052387</c:v>
                </c:pt>
                <c:pt idx="1743">
                  <c:v>-1.9523060000000001</c:v>
                </c:pt>
                <c:pt idx="1744">
                  <c:v>-1.9223479999999999</c:v>
                </c:pt>
                <c:pt idx="1745">
                  <c:v>-1.89167</c:v>
                </c:pt>
                <c:pt idx="1746">
                  <c:v>-1.8585879999999999</c:v>
                </c:pt>
                <c:pt idx="1747">
                  <c:v>-1.824757</c:v>
                </c:pt>
                <c:pt idx="1748">
                  <c:v>-1.7894939999999999</c:v>
                </c:pt>
                <c:pt idx="1749">
                  <c:v>-1.753509</c:v>
                </c:pt>
                <c:pt idx="1750">
                  <c:v>-1.716815</c:v>
                </c:pt>
                <c:pt idx="1751">
                  <c:v>-1.5967249999999999</c:v>
                </c:pt>
                <c:pt idx="1752">
                  <c:v>-1.5619590000000001</c:v>
                </c:pt>
                <c:pt idx="1753">
                  <c:v>-1.5227930000000001</c:v>
                </c:pt>
                <c:pt idx="1754">
                  <c:v>-1.483017</c:v>
                </c:pt>
                <c:pt idx="1755">
                  <c:v>-1.4426650000000001</c:v>
                </c:pt>
                <c:pt idx="1756">
                  <c:v>-1.401753</c:v>
                </c:pt>
                <c:pt idx="1757">
                  <c:v>-1.3609819999999999</c:v>
                </c:pt>
                <c:pt idx="1758">
                  <c:v>-1.3186389999999999</c:v>
                </c:pt>
                <c:pt idx="1759">
                  <c:v>-1.1824760000000001</c:v>
                </c:pt>
                <c:pt idx="1760">
                  <c:v>-1.1434580000000001</c:v>
                </c:pt>
                <c:pt idx="1761">
                  <c:v>-1.0997600000000001</c:v>
                </c:pt>
                <c:pt idx="1762">
                  <c:v>-1.0562959999999999</c:v>
                </c:pt>
                <c:pt idx="1763">
                  <c:v>-1.011633</c:v>
                </c:pt>
                <c:pt idx="1764">
                  <c:v>-0.96649499999999999</c:v>
                </c:pt>
                <c:pt idx="1765">
                  <c:v>-0.92088099999999995</c:v>
                </c:pt>
                <c:pt idx="1766">
                  <c:v>-0.87703900000000001</c:v>
                </c:pt>
                <c:pt idx="1767">
                  <c:v>-0.72944900000000001</c:v>
                </c:pt>
                <c:pt idx="1768">
                  <c:v>-0.68484800000000001</c:v>
                </c:pt>
                <c:pt idx="1769">
                  <c:v>-0.63750300000000004</c:v>
                </c:pt>
                <c:pt idx="1770">
                  <c:v>-0.58970699999999998</c:v>
                </c:pt>
                <c:pt idx="1771">
                  <c:v>-0.54166499999999995</c:v>
                </c:pt>
                <c:pt idx="1772">
                  <c:v>-0.49317</c:v>
                </c:pt>
                <c:pt idx="1773">
                  <c:v>-0.44661699999999999</c:v>
                </c:pt>
                <c:pt idx="1774">
                  <c:v>-0.39721099999999998</c:v>
                </c:pt>
                <c:pt idx="1775">
                  <c:v>-0.23816300000000001</c:v>
                </c:pt>
                <c:pt idx="1776">
                  <c:v>-0.19042999999999999</c:v>
                </c:pt>
                <c:pt idx="1777">
                  <c:v>-0.139624</c:v>
                </c:pt>
                <c:pt idx="1778">
                  <c:v>-8.8383000000000003E-2</c:v>
                </c:pt>
                <c:pt idx="1779">
                  <c:v>-3.6729999999999999E-2</c:v>
                </c:pt>
                <c:pt idx="1780">
                  <c:v>1.2763E-2</c:v>
                </c:pt>
                <c:pt idx="1781">
                  <c:v>6.5178E-2</c:v>
                </c:pt>
                <c:pt idx="1782">
                  <c:v>0.117067</c:v>
                </c:pt>
                <c:pt idx="1783">
                  <c:v>0.28741</c:v>
                </c:pt>
                <c:pt idx="1784">
                  <c:v>0.33888099999999999</c:v>
                </c:pt>
                <c:pt idx="1785">
                  <c:v>0.393231</c:v>
                </c:pt>
                <c:pt idx="1786">
                  <c:v>0.44693300000000002</c:v>
                </c:pt>
                <c:pt idx="1787">
                  <c:v>0.49905899999999997</c:v>
                </c:pt>
                <c:pt idx="1788">
                  <c:v>0.55529099999999998</c:v>
                </c:pt>
                <c:pt idx="1789">
                  <c:v>0.61167800000000006</c:v>
                </c:pt>
                <c:pt idx="1790">
                  <c:v>0.66819700000000004</c:v>
                </c:pt>
                <c:pt idx="1791">
                  <c:v>0.84526900000000005</c:v>
                </c:pt>
                <c:pt idx="1792">
                  <c:v>0.90036700000000003</c:v>
                </c:pt>
                <c:pt idx="1793">
                  <c:v>0.95832099999999998</c:v>
                </c:pt>
                <c:pt idx="1794">
                  <c:v>1.014947</c:v>
                </c:pt>
                <c:pt idx="1795">
                  <c:v>1.0745210000000001</c:v>
                </c:pt>
                <c:pt idx="1796">
                  <c:v>1.1343669999999999</c:v>
                </c:pt>
                <c:pt idx="1797">
                  <c:v>1.195781</c:v>
                </c:pt>
                <c:pt idx="1798">
                  <c:v>1.25756</c:v>
                </c:pt>
                <c:pt idx="1799">
                  <c:v>1.445284</c:v>
                </c:pt>
                <c:pt idx="1800">
                  <c:v>1.5049999999999999</c:v>
                </c:pt>
                <c:pt idx="1801">
                  <c:v>1.566457</c:v>
                </c:pt>
                <c:pt idx="1802">
                  <c:v>1.6315269999999999</c:v>
                </c:pt>
                <c:pt idx="1803">
                  <c:v>1.697454</c:v>
                </c:pt>
                <c:pt idx="1804">
                  <c:v>1.764338</c:v>
                </c:pt>
                <c:pt idx="1805">
                  <c:v>1.832252</c:v>
                </c:pt>
                <c:pt idx="1806">
                  <c:v>1.9012530000000001</c:v>
                </c:pt>
                <c:pt idx="1807">
                  <c:v>2.1141109999999999</c:v>
                </c:pt>
                <c:pt idx="1808">
                  <c:v>2.1790880000000001</c:v>
                </c:pt>
                <c:pt idx="1809">
                  <c:v>2.2483559999999998</c:v>
                </c:pt>
                <c:pt idx="1810">
                  <c:v>2.3219850000000002</c:v>
                </c:pt>
                <c:pt idx="1811">
                  <c:v>2.3966560000000001</c:v>
                </c:pt>
                <c:pt idx="1812">
                  <c:v>2.4722970000000002</c:v>
                </c:pt>
                <c:pt idx="1813">
                  <c:v>2.5472589999999999</c:v>
                </c:pt>
                <c:pt idx="1814">
                  <c:v>2.6230319999999998</c:v>
                </c:pt>
                <c:pt idx="1815">
                  <c:v>2.8572639999999998</c:v>
                </c:pt>
                <c:pt idx="1816">
                  <c:v>2.9271159999999998</c:v>
                </c:pt>
                <c:pt idx="1817">
                  <c:v>3.0034679999999998</c:v>
                </c:pt>
                <c:pt idx="1818">
                  <c:v>3.0814879999999998</c:v>
                </c:pt>
                <c:pt idx="1819">
                  <c:v>3.159897</c:v>
                </c:pt>
                <c:pt idx="1820">
                  <c:v>3.2385969999999999</c:v>
                </c:pt>
                <c:pt idx="1821">
                  <c:v>3.317501</c:v>
                </c:pt>
                <c:pt idx="1822">
                  <c:v>3.3948589999999998</c:v>
                </c:pt>
                <c:pt idx="1823">
                  <c:v>3.8930989999999999</c:v>
                </c:pt>
                <c:pt idx="1824">
                  <c:v>3.947873</c:v>
                </c:pt>
                <c:pt idx="1825">
                  <c:v>4.0245290000000002</c:v>
                </c:pt>
                <c:pt idx="1826">
                  <c:v>4.1008100000000001</c:v>
                </c:pt>
                <c:pt idx="1827">
                  <c:v>4.1753340000000003</c:v>
                </c:pt>
                <c:pt idx="1828">
                  <c:v>4.2496900000000002</c:v>
                </c:pt>
                <c:pt idx="1829">
                  <c:v>4.3232200000000001</c:v>
                </c:pt>
                <c:pt idx="1830">
                  <c:v>4.395778</c:v>
                </c:pt>
                <c:pt idx="1831">
                  <c:v>4.6288739999999997</c:v>
                </c:pt>
                <c:pt idx="1832">
                  <c:v>4.6885820000000002</c:v>
                </c:pt>
                <c:pt idx="1833">
                  <c:v>4.7572140000000003</c:v>
                </c:pt>
                <c:pt idx="1834">
                  <c:v>4.8192620000000002</c:v>
                </c:pt>
                <c:pt idx="1835">
                  <c:v>4.8828870000000002</c:v>
                </c:pt>
                <c:pt idx="1836">
                  <c:v>4.9446430000000001</c:v>
                </c:pt>
                <c:pt idx="1837">
                  <c:v>5.0044300000000002</c:v>
                </c:pt>
                <c:pt idx="1838">
                  <c:v>5.062163</c:v>
                </c:pt>
                <c:pt idx="1839">
                  <c:v>5.2462090000000003</c:v>
                </c:pt>
                <c:pt idx="1840">
                  <c:v>5.2942799999999997</c:v>
                </c:pt>
                <c:pt idx="1841">
                  <c:v>5.3456770000000002</c:v>
                </c:pt>
                <c:pt idx="1842">
                  <c:v>5.3947269999999996</c:v>
                </c:pt>
                <c:pt idx="1843">
                  <c:v>5.4413359999999997</c:v>
                </c:pt>
                <c:pt idx="1844">
                  <c:v>5.4854339999999997</c:v>
                </c:pt>
                <c:pt idx="1845">
                  <c:v>5.5279189999999998</c:v>
                </c:pt>
                <c:pt idx="1846">
                  <c:v>5.5685669999999998</c:v>
                </c:pt>
                <c:pt idx="1847">
                  <c:v>5.6968480000000001</c:v>
                </c:pt>
                <c:pt idx="1848">
                  <c:v>5.7283780000000002</c:v>
                </c:pt>
                <c:pt idx="1849">
                  <c:v>5.7627769999999998</c:v>
                </c:pt>
                <c:pt idx="1850">
                  <c:v>5.794111</c:v>
                </c:pt>
                <c:pt idx="1851">
                  <c:v>5.8235299999999999</c:v>
                </c:pt>
                <c:pt idx="1852">
                  <c:v>5.8521419999999997</c:v>
                </c:pt>
                <c:pt idx="1853">
                  <c:v>5.8779810000000001</c:v>
                </c:pt>
                <c:pt idx="1854">
                  <c:v>5.9024619999999999</c:v>
                </c:pt>
                <c:pt idx="1855">
                  <c:v>5.9744809999999999</c:v>
                </c:pt>
                <c:pt idx="1856">
                  <c:v>5.9947609999999996</c:v>
                </c:pt>
                <c:pt idx="1857">
                  <c:v>6.014246</c:v>
                </c:pt>
                <c:pt idx="1858">
                  <c:v>6.0319750000000001</c:v>
                </c:pt>
                <c:pt idx="1859">
                  <c:v>6.0480330000000002</c:v>
                </c:pt>
                <c:pt idx="1860">
                  <c:v>6.0625150000000003</c:v>
                </c:pt>
                <c:pt idx="1861">
                  <c:v>6.0758070000000002</c:v>
                </c:pt>
                <c:pt idx="1862">
                  <c:v>6.0879289999999999</c:v>
                </c:pt>
                <c:pt idx="1863">
                  <c:v>6.124568</c:v>
                </c:pt>
                <c:pt idx="1864">
                  <c:v>6.1327109999999996</c:v>
                </c:pt>
                <c:pt idx="1865">
                  <c:v>6.1398339999999996</c:v>
                </c:pt>
                <c:pt idx="1866">
                  <c:v>6.1458449999999996</c:v>
                </c:pt>
                <c:pt idx="1867">
                  <c:v>6.1507750000000003</c:v>
                </c:pt>
                <c:pt idx="1868">
                  <c:v>6.1546560000000001</c:v>
                </c:pt>
                <c:pt idx="1869">
                  <c:v>6.1575179999999996</c:v>
                </c:pt>
                <c:pt idx="1870">
                  <c:v>6.1575170000000004</c:v>
                </c:pt>
                <c:pt idx="1871">
                  <c:v>6.1650219999999996</c:v>
                </c:pt>
                <c:pt idx="1872">
                  <c:v>6.1633370000000003</c:v>
                </c:pt>
                <c:pt idx="1873">
                  <c:v>6.1608939999999999</c:v>
                </c:pt>
                <c:pt idx="1874">
                  <c:v>6.1555629999999999</c:v>
                </c:pt>
                <c:pt idx="1875">
                  <c:v>6.1493679999999999</c:v>
                </c:pt>
                <c:pt idx="1876">
                  <c:v>6.1423329999999998</c:v>
                </c:pt>
                <c:pt idx="1877">
                  <c:v>6.1345280000000004</c:v>
                </c:pt>
                <c:pt idx="1878">
                  <c:v>6.1258710000000001</c:v>
                </c:pt>
                <c:pt idx="1879">
                  <c:v>6.111135</c:v>
                </c:pt>
                <c:pt idx="1880">
                  <c:v>6.101216</c:v>
                </c:pt>
                <c:pt idx="1881">
                  <c:v>6.0903749999999999</c:v>
                </c:pt>
                <c:pt idx="1882">
                  <c:v>6.0787399999999998</c:v>
                </c:pt>
                <c:pt idx="1883">
                  <c:v>6.0646279999999999</c:v>
                </c:pt>
                <c:pt idx="1884">
                  <c:v>6.0494029999999999</c:v>
                </c:pt>
                <c:pt idx="1885">
                  <c:v>6.0333050000000004</c:v>
                </c:pt>
                <c:pt idx="1886">
                  <c:v>6.0163169999999999</c:v>
                </c:pt>
                <c:pt idx="1887">
                  <c:v>5.9797079999999996</c:v>
                </c:pt>
                <c:pt idx="1888">
                  <c:v>5.9614700000000003</c:v>
                </c:pt>
                <c:pt idx="1889">
                  <c:v>5.9418179999999996</c:v>
                </c:pt>
                <c:pt idx="1890">
                  <c:v>5.9217300000000002</c:v>
                </c:pt>
                <c:pt idx="1891">
                  <c:v>5.9000680000000001</c:v>
                </c:pt>
                <c:pt idx="1892">
                  <c:v>5.8773569999999999</c:v>
                </c:pt>
                <c:pt idx="1893">
                  <c:v>5.8538119999999996</c:v>
                </c:pt>
                <c:pt idx="1894">
                  <c:v>5.8289580000000001</c:v>
                </c:pt>
                <c:pt idx="1895">
                  <c:v>5.7674370000000001</c:v>
                </c:pt>
                <c:pt idx="1896">
                  <c:v>5.7434479999999999</c:v>
                </c:pt>
                <c:pt idx="1897">
                  <c:v>5.7166949999999996</c:v>
                </c:pt>
                <c:pt idx="1898">
                  <c:v>5.6888420000000002</c:v>
                </c:pt>
                <c:pt idx="1899">
                  <c:v>5.6598750000000004</c:v>
                </c:pt>
                <c:pt idx="1900">
                  <c:v>5.6301399999999999</c:v>
                </c:pt>
                <c:pt idx="1901">
                  <c:v>5.5989560000000003</c:v>
                </c:pt>
                <c:pt idx="1902">
                  <c:v>5.5666950000000002</c:v>
                </c:pt>
                <c:pt idx="1903">
                  <c:v>5.4797570000000002</c:v>
                </c:pt>
                <c:pt idx="1904">
                  <c:v>5.4472360000000002</c:v>
                </c:pt>
                <c:pt idx="1905">
                  <c:v>5.4112970000000002</c:v>
                </c:pt>
                <c:pt idx="1906">
                  <c:v>5.374924</c:v>
                </c:pt>
                <c:pt idx="1907">
                  <c:v>5.3373090000000003</c:v>
                </c:pt>
                <c:pt idx="1908">
                  <c:v>5.2989660000000001</c:v>
                </c:pt>
                <c:pt idx="1909">
                  <c:v>5.2599770000000001</c:v>
                </c:pt>
                <c:pt idx="1910">
                  <c:v>5.2218780000000002</c:v>
                </c:pt>
                <c:pt idx="1911">
                  <c:v>5.1154109999999999</c:v>
                </c:pt>
                <c:pt idx="1912">
                  <c:v>5.0765539999999998</c:v>
                </c:pt>
                <c:pt idx="1913">
                  <c:v>5.0363629999999997</c:v>
                </c:pt>
                <c:pt idx="1914">
                  <c:v>4.9953989999999999</c:v>
                </c:pt>
                <c:pt idx="1915">
                  <c:v>4.9555199999999999</c:v>
                </c:pt>
                <c:pt idx="1916">
                  <c:v>4.9170619999999996</c:v>
                </c:pt>
                <c:pt idx="1917">
                  <c:v>4.8769999999999998</c:v>
                </c:pt>
                <c:pt idx="1918">
                  <c:v>4.8369410000000004</c:v>
                </c:pt>
                <c:pt idx="1919">
                  <c:v>4.7277820000000004</c:v>
                </c:pt>
                <c:pt idx="1920">
                  <c:v>4.6895280000000001</c:v>
                </c:pt>
                <c:pt idx="1921">
                  <c:v>4.6498559999999998</c:v>
                </c:pt>
                <c:pt idx="1922">
                  <c:v>4.6103430000000003</c:v>
                </c:pt>
                <c:pt idx="1923">
                  <c:v>4.5726560000000003</c:v>
                </c:pt>
                <c:pt idx="1924">
                  <c:v>4.5336650000000001</c:v>
                </c:pt>
                <c:pt idx="1925">
                  <c:v>4.4949430000000001</c:v>
                </c:pt>
                <c:pt idx="1926">
                  <c:v>4.4565349999999997</c:v>
                </c:pt>
                <c:pt idx="1927">
                  <c:v>4.3523690000000004</c:v>
                </c:pt>
                <c:pt idx="1928">
                  <c:v>4.3162599999999998</c:v>
                </c:pt>
                <c:pt idx="1929">
                  <c:v>4.2805369999999998</c:v>
                </c:pt>
                <c:pt idx="1930">
                  <c:v>4.2437860000000001</c:v>
                </c:pt>
                <c:pt idx="1931">
                  <c:v>4.2074540000000002</c:v>
                </c:pt>
                <c:pt idx="1932">
                  <c:v>4.1724560000000004</c:v>
                </c:pt>
                <c:pt idx="1933">
                  <c:v>4.1378539999999999</c:v>
                </c:pt>
                <c:pt idx="1934">
                  <c:v>4.1036200000000003</c:v>
                </c:pt>
                <c:pt idx="1935">
                  <c:v>4.0095510000000001</c:v>
                </c:pt>
                <c:pt idx="1936">
                  <c:v>3.9778090000000002</c:v>
                </c:pt>
                <c:pt idx="1937">
                  <c:v>3.943635</c:v>
                </c:pt>
                <c:pt idx="1938">
                  <c:v>3.9096579999999999</c:v>
                </c:pt>
                <c:pt idx="1939">
                  <c:v>3.8758319999999999</c:v>
                </c:pt>
                <c:pt idx="1940">
                  <c:v>3.8423060000000002</c:v>
                </c:pt>
                <c:pt idx="1941">
                  <c:v>3.8088630000000001</c:v>
                </c:pt>
                <c:pt idx="1942">
                  <c:v>3.7754699999999999</c:v>
                </c:pt>
                <c:pt idx="1943">
                  <c:v>3.6838169999999999</c:v>
                </c:pt>
                <c:pt idx="1944">
                  <c:v>3.6525750000000001</c:v>
                </c:pt>
                <c:pt idx="1945">
                  <c:v>3.6186859999999998</c:v>
                </c:pt>
                <c:pt idx="1946">
                  <c:v>3.5847359999999999</c:v>
                </c:pt>
                <c:pt idx="1947">
                  <c:v>3.5502720000000001</c:v>
                </c:pt>
                <c:pt idx="1948">
                  <c:v>3.5157129999999999</c:v>
                </c:pt>
                <c:pt idx="1949">
                  <c:v>3.4823780000000002</c:v>
                </c:pt>
                <c:pt idx="1950">
                  <c:v>3.4475959999999999</c:v>
                </c:pt>
                <c:pt idx="1951">
                  <c:v>3.3526560000000001</c:v>
                </c:pt>
                <c:pt idx="1952">
                  <c:v>3.3190300000000001</c:v>
                </c:pt>
                <c:pt idx="1953">
                  <c:v>3.2834650000000001</c:v>
                </c:pt>
                <c:pt idx="1954">
                  <c:v>3.247738</c:v>
                </c:pt>
                <c:pt idx="1955">
                  <c:v>3.2132149999999999</c:v>
                </c:pt>
                <c:pt idx="1956">
                  <c:v>3.177127</c:v>
                </c:pt>
                <c:pt idx="1957">
                  <c:v>3.1403850000000002</c:v>
                </c:pt>
                <c:pt idx="1958">
                  <c:v>3.1048490000000002</c:v>
                </c:pt>
                <c:pt idx="1959">
                  <c:v>3.0043410000000002</c:v>
                </c:pt>
                <c:pt idx="1960">
                  <c:v>2.9689730000000001</c:v>
                </c:pt>
                <c:pt idx="1961">
                  <c:v>2.9319670000000002</c:v>
                </c:pt>
                <c:pt idx="1962">
                  <c:v>2.8952270000000002</c:v>
                </c:pt>
                <c:pt idx="1963">
                  <c:v>2.8590879999999999</c:v>
                </c:pt>
                <c:pt idx="1964">
                  <c:v>2.8212489999999999</c:v>
                </c:pt>
                <c:pt idx="1965">
                  <c:v>2.7831769999999998</c:v>
                </c:pt>
                <c:pt idx="1966">
                  <c:v>2.7448800000000002</c:v>
                </c:pt>
                <c:pt idx="1967">
                  <c:v>2.638347</c:v>
                </c:pt>
                <c:pt idx="1968">
                  <c:v>2.6017299999999999</c:v>
                </c:pt>
                <c:pt idx="1969">
                  <c:v>2.5644239999999998</c:v>
                </c:pt>
                <c:pt idx="1970">
                  <c:v>2.5254089999999998</c:v>
                </c:pt>
                <c:pt idx="1971">
                  <c:v>2.4862359999999999</c:v>
                </c:pt>
                <c:pt idx="1972">
                  <c:v>2.4469210000000001</c:v>
                </c:pt>
                <c:pt idx="1973">
                  <c:v>2.4074770000000001</c:v>
                </c:pt>
                <c:pt idx="1974">
                  <c:v>2.3679209999999999</c:v>
                </c:pt>
                <c:pt idx="1975">
                  <c:v>2.2576969999999998</c:v>
                </c:pt>
                <c:pt idx="1976">
                  <c:v>2.2212239999999999</c:v>
                </c:pt>
                <c:pt idx="1977">
                  <c:v>2.1815959999999999</c:v>
                </c:pt>
                <c:pt idx="1978">
                  <c:v>2.142083</c:v>
                </c:pt>
                <c:pt idx="1979">
                  <c:v>2.1036079999999999</c:v>
                </c:pt>
                <c:pt idx="1980">
                  <c:v>2.0654300000000001</c:v>
                </c:pt>
                <c:pt idx="1981">
                  <c:v>2.0276339999999999</c:v>
                </c:pt>
                <c:pt idx="1982">
                  <c:v>1.9902899999999999</c:v>
                </c:pt>
                <c:pt idx="1983">
                  <c:v>1.8872119999999999</c:v>
                </c:pt>
                <c:pt idx="1984">
                  <c:v>1.853329</c:v>
                </c:pt>
                <c:pt idx="1985">
                  <c:v>1.8185560000000001</c:v>
                </c:pt>
                <c:pt idx="1986">
                  <c:v>1.7850189999999999</c:v>
                </c:pt>
                <c:pt idx="1987">
                  <c:v>1.753487</c:v>
                </c:pt>
                <c:pt idx="1988">
                  <c:v>1.721139</c:v>
                </c:pt>
                <c:pt idx="1989">
                  <c:v>1.689813</c:v>
                </c:pt>
                <c:pt idx="1990">
                  <c:v>1.6590370000000001</c:v>
                </c:pt>
                <c:pt idx="1991">
                  <c:v>1.571229</c:v>
                </c:pt>
                <c:pt idx="1992">
                  <c:v>1.5430470000000001</c:v>
                </c:pt>
                <c:pt idx="1993">
                  <c:v>1.514032</c:v>
                </c:pt>
                <c:pt idx="1994">
                  <c:v>1.4854309999999999</c:v>
                </c:pt>
                <c:pt idx="1995">
                  <c:v>1.4570510000000001</c:v>
                </c:pt>
                <c:pt idx="1996">
                  <c:v>1.428984</c:v>
                </c:pt>
                <c:pt idx="1997">
                  <c:v>1.401173</c:v>
                </c:pt>
                <c:pt idx="1998">
                  <c:v>1.374762</c:v>
                </c:pt>
                <c:pt idx="1999">
                  <c:v>1.2938229999999999</c:v>
                </c:pt>
                <c:pt idx="2000">
                  <c:v>1.2669790000000001</c:v>
                </c:pt>
                <c:pt idx="2001">
                  <c:v>1.2390030000000001</c:v>
                </c:pt>
                <c:pt idx="2002">
                  <c:v>1.2110650000000001</c:v>
                </c:pt>
                <c:pt idx="2003">
                  <c:v>1.1831449999999999</c:v>
                </c:pt>
                <c:pt idx="2004">
                  <c:v>1.155389</c:v>
                </c:pt>
                <c:pt idx="2005">
                  <c:v>1.126466</c:v>
                </c:pt>
                <c:pt idx="2006">
                  <c:v>1.097583</c:v>
                </c:pt>
                <c:pt idx="2007">
                  <c:v>1.015673</c:v>
                </c:pt>
                <c:pt idx="2008">
                  <c:v>0.98858999999999997</c:v>
                </c:pt>
                <c:pt idx="2009">
                  <c:v>0.96046900000000002</c:v>
                </c:pt>
                <c:pt idx="2010">
                  <c:v>0.93371499999999996</c:v>
                </c:pt>
                <c:pt idx="2011">
                  <c:v>0.90603100000000003</c:v>
                </c:pt>
                <c:pt idx="2012">
                  <c:v>0.87905500000000003</c:v>
                </c:pt>
                <c:pt idx="2013">
                  <c:v>0.85239900000000002</c:v>
                </c:pt>
                <c:pt idx="2014">
                  <c:v>0.82608800000000004</c:v>
                </c:pt>
                <c:pt idx="2015">
                  <c:v>0.75075800000000004</c:v>
                </c:pt>
                <c:pt idx="2016">
                  <c:v>0.726939</c:v>
                </c:pt>
                <c:pt idx="2017">
                  <c:v>0.70406599999999997</c:v>
                </c:pt>
                <c:pt idx="2018">
                  <c:v>0.68046899999999999</c:v>
                </c:pt>
                <c:pt idx="2019">
                  <c:v>0.65720900000000004</c:v>
                </c:pt>
                <c:pt idx="2020">
                  <c:v>0.63493999999999995</c:v>
                </c:pt>
                <c:pt idx="2021">
                  <c:v>0.61297599999999997</c:v>
                </c:pt>
                <c:pt idx="2022">
                  <c:v>0.59129900000000002</c:v>
                </c:pt>
                <c:pt idx="2023">
                  <c:v>0.52554699999999999</c:v>
                </c:pt>
                <c:pt idx="2024">
                  <c:v>0.506436</c:v>
                </c:pt>
                <c:pt idx="2025">
                  <c:v>0.48559000000000002</c:v>
                </c:pt>
                <c:pt idx="2026">
                  <c:v>0.46494600000000003</c:v>
                </c:pt>
                <c:pt idx="2027">
                  <c:v>0.44446600000000003</c:v>
                </c:pt>
                <c:pt idx="2028">
                  <c:v>0.42410799999999998</c:v>
                </c:pt>
                <c:pt idx="2029">
                  <c:v>0.40283600000000003</c:v>
                </c:pt>
                <c:pt idx="2030">
                  <c:v>0.382552</c:v>
                </c:pt>
                <c:pt idx="2031">
                  <c:v>0.31899699999999998</c:v>
                </c:pt>
                <c:pt idx="2032">
                  <c:v>0.29791800000000002</c:v>
                </c:pt>
                <c:pt idx="2033">
                  <c:v>0.27552399999999999</c:v>
                </c:pt>
                <c:pt idx="2034">
                  <c:v>0.25075799999999998</c:v>
                </c:pt>
                <c:pt idx="2035">
                  <c:v>0.226497</c:v>
                </c:pt>
                <c:pt idx="2036">
                  <c:v>0.20150399999999999</c:v>
                </c:pt>
                <c:pt idx="2037">
                  <c:v>0.17614199999999999</c:v>
                </c:pt>
                <c:pt idx="2038">
                  <c:v>0.14873800000000001</c:v>
                </c:pt>
                <c:pt idx="2039">
                  <c:v>7.5614000000000001E-2</c:v>
                </c:pt>
                <c:pt idx="2040">
                  <c:v>4.7377000000000002E-2</c:v>
                </c:pt>
                <c:pt idx="2041">
                  <c:v>1.7177000000000001E-2</c:v>
                </c:pt>
                <c:pt idx="2042">
                  <c:v>-1.3887E-2</c:v>
                </c:pt>
                <c:pt idx="2043">
                  <c:v>-4.5372000000000003E-2</c:v>
                </c:pt>
                <c:pt idx="2044">
                  <c:v>-7.6803999999999997E-2</c:v>
                </c:pt>
                <c:pt idx="2045">
                  <c:v>-0.109898</c:v>
                </c:pt>
                <c:pt idx="2046">
                  <c:v>-0.14343700000000001</c:v>
                </c:pt>
                <c:pt idx="2047">
                  <c:v>-0.22727700000000001</c:v>
                </c:pt>
                <c:pt idx="2048">
                  <c:v>-0.25994499999999998</c:v>
                </c:pt>
                <c:pt idx="2049">
                  <c:v>-0.29379899999999998</c:v>
                </c:pt>
                <c:pt idx="2050">
                  <c:v>-0.32599600000000001</c:v>
                </c:pt>
                <c:pt idx="2051">
                  <c:v>-0.35817599999999999</c:v>
                </c:pt>
                <c:pt idx="2052">
                  <c:v>-0.390455</c:v>
                </c:pt>
                <c:pt idx="2053">
                  <c:v>-0.42150599999999999</c:v>
                </c:pt>
                <c:pt idx="2054">
                  <c:v>-0.45206400000000002</c:v>
                </c:pt>
                <c:pt idx="2055">
                  <c:v>-0.52903500000000003</c:v>
                </c:pt>
                <c:pt idx="2056">
                  <c:v>-0.55452299999999999</c:v>
                </c:pt>
                <c:pt idx="2057">
                  <c:v>-0.58093399999999995</c:v>
                </c:pt>
                <c:pt idx="2058">
                  <c:v>-0.60581799999999997</c:v>
                </c:pt>
                <c:pt idx="2059">
                  <c:v>-0.62975700000000001</c:v>
                </c:pt>
                <c:pt idx="2060">
                  <c:v>-0.651698</c:v>
                </c:pt>
                <c:pt idx="2061">
                  <c:v>-0.672601</c:v>
                </c:pt>
                <c:pt idx="2062">
                  <c:v>-0.691442</c:v>
                </c:pt>
                <c:pt idx="2063">
                  <c:v>-0.74169300000000005</c:v>
                </c:pt>
                <c:pt idx="2064">
                  <c:v>-0.755463</c:v>
                </c:pt>
                <c:pt idx="2065">
                  <c:v>-0.770069</c:v>
                </c:pt>
                <c:pt idx="2066">
                  <c:v>-0.78347900000000004</c:v>
                </c:pt>
                <c:pt idx="2067">
                  <c:v>-0.79566000000000003</c:v>
                </c:pt>
                <c:pt idx="2068">
                  <c:v>-0.805786</c:v>
                </c:pt>
                <c:pt idx="2069">
                  <c:v>-0.81464099999999995</c:v>
                </c:pt>
                <c:pt idx="2070">
                  <c:v>-0.82222300000000004</c:v>
                </c:pt>
                <c:pt idx="2071">
                  <c:v>-0.84065400000000001</c:v>
                </c:pt>
                <c:pt idx="2072">
                  <c:v>-0.84518599999999999</c:v>
                </c:pt>
                <c:pt idx="2073">
                  <c:v>-0.84902</c:v>
                </c:pt>
                <c:pt idx="2074">
                  <c:v>-0.85275299999999998</c:v>
                </c:pt>
                <c:pt idx="2075">
                  <c:v>-0.85543400000000003</c:v>
                </c:pt>
                <c:pt idx="2076">
                  <c:v>-0.85716400000000004</c:v>
                </c:pt>
                <c:pt idx="2077">
                  <c:v>-0.85805299999999995</c:v>
                </c:pt>
                <c:pt idx="2078">
                  <c:v>-0.85930099999999998</c:v>
                </c:pt>
                <c:pt idx="2079">
                  <c:v>-0.85039500000000001</c:v>
                </c:pt>
                <c:pt idx="2080">
                  <c:v>-0.85097900000000004</c:v>
                </c:pt>
                <c:pt idx="2081">
                  <c:v>-0.85170599999999996</c:v>
                </c:pt>
                <c:pt idx="2082">
                  <c:v>-0.85218099999999997</c:v>
                </c:pt>
                <c:pt idx="2083">
                  <c:v>-0.85267199999999999</c:v>
                </c:pt>
                <c:pt idx="2084">
                  <c:v>-0.85379099999999997</c:v>
                </c:pt>
                <c:pt idx="2085">
                  <c:v>-0.855047</c:v>
                </c:pt>
                <c:pt idx="2086">
                  <c:v>-0.85643899999999995</c:v>
                </c:pt>
                <c:pt idx="2087">
                  <c:v>-0.85263100000000003</c:v>
                </c:pt>
                <c:pt idx="2088">
                  <c:v>-0.85540899999999997</c:v>
                </c:pt>
                <c:pt idx="2089">
                  <c:v>-0.85835899999999998</c:v>
                </c:pt>
                <c:pt idx="2090">
                  <c:v>-0.862209</c:v>
                </c:pt>
                <c:pt idx="2091">
                  <c:v>-0.866537</c:v>
                </c:pt>
                <c:pt idx="2092">
                  <c:v>-0.87124900000000005</c:v>
                </c:pt>
                <c:pt idx="2093">
                  <c:v>-0.87638799999999994</c:v>
                </c:pt>
                <c:pt idx="2094">
                  <c:v>-0.881637</c:v>
                </c:pt>
                <c:pt idx="2095">
                  <c:v>-0.88845200000000002</c:v>
                </c:pt>
                <c:pt idx="2096">
                  <c:v>-0.894401</c:v>
                </c:pt>
                <c:pt idx="2097">
                  <c:v>-0.90016700000000005</c:v>
                </c:pt>
                <c:pt idx="2098">
                  <c:v>-0.90628699999999995</c:v>
                </c:pt>
                <c:pt idx="2099">
                  <c:v>-0.912157</c:v>
                </c:pt>
                <c:pt idx="2100">
                  <c:v>-0.91774599999999995</c:v>
                </c:pt>
                <c:pt idx="2101">
                  <c:v>-0.92348399999999997</c:v>
                </c:pt>
                <c:pt idx="2102">
                  <c:v>-0.92886500000000005</c:v>
                </c:pt>
                <c:pt idx="2103">
                  <c:v>-0.93905000000000005</c:v>
                </c:pt>
                <c:pt idx="2104">
                  <c:v>-0.94347000000000003</c:v>
                </c:pt>
                <c:pt idx="2105">
                  <c:v>-0.94764899999999996</c:v>
                </c:pt>
                <c:pt idx="2106">
                  <c:v>-0.95177199999999995</c:v>
                </c:pt>
                <c:pt idx="2107">
                  <c:v>-0.95540700000000001</c:v>
                </c:pt>
                <c:pt idx="2108">
                  <c:v>-0.95854899999999998</c:v>
                </c:pt>
                <c:pt idx="2109">
                  <c:v>-0.96158600000000005</c:v>
                </c:pt>
                <c:pt idx="2110">
                  <c:v>-0.96414800000000001</c:v>
                </c:pt>
                <c:pt idx="2111">
                  <c:v>-0.97009900000000004</c:v>
                </c:pt>
                <c:pt idx="2112">
                  <c:v>-0.97234699999999996</c:v>
                </c:pt>
                <c:pt idx="2113">
                  <c:v>-0.97430099999999997</c:v>
                </c:pt>
                <c:pt idx="2114">
                  <c:v>-0.97618400000000005</c:v>
                </c:pt>
                <c:pt idx="2115">
                  <c:v>-0.97797400000000001</c:v>
                </c:pt>
                <c:pt idx="2116">
                  <c:v>-0.98001899999999997</c:v>
                </c:pt>
                <c:pt idx="2117">
                  <c:v>-0.982039</c:v>
                </c:pt>
                <c:pt idx="2118">
                  <c:v>-0.98450300000000002</c:v>
                </c:pt>
                <c:pt idx="2119">
                  <c:v>-0.98998799999999998</c:v>
                </c:pt>
                <c:pt idx="2120">
                  <c:v>-0.99286300000000005</c:v>
                </c:pt>
                <c:pt idx="2121">
                  <c:v>-0.99602100000000005</c:v>
                </c:pt>
                <c:pt idx="2122">
                  <c:v>-0.99979600000000002</c:v>
                </c:pt>
                <c:pt idx="2123">
                  <c:v>-1.0042599999999999</c:v>
                </c:pt>
                <c:pt idx="2124">
                  <c:v>-1.0090159999999999</c:v>
                </c:pt>
                <c:pt idx="2125">
                  <c:v>-1.0144550000000001</c:v>
                </c:pt>
                <c:pt idx="2126">
                  <c:v>-1.0205150000000001</c:v>
                </c:pt>
                <c:pt idx="2127">
                  <c:v>-1.0340119999999999</c:v>
                </c:pt>
                <c:pt idx="2128">
                  <c:v>-1.0409870000000001</c:v>
                </c:pt>
                <c:pt idx="2129">
                  <c:v>-1.0485990000000001</c:v>
                </c:pt>
                <c:pt idx="2130">
                  <c:v>-1.0567880000000001</c:v>
                </c:pt>
                <c:pt idx="2131">
                  <c:v>-1.0655220000000001</c:v>
                </c:pt>
                <c:pt idx="2132">
                  <c:v>-1.0744849999999999</c:v>
                </c:pt>
                <c:pt idx="2133">
                  <c:v>-1.083912</c:v>
                </c:pt>
                <c:pt idx="2134">
                  <c:v>-1.0932550000000001</c:v>
                </c:pt>
                <c:pt idx="2135">
                  <c:v>-1.1137539999999999</c:v>
                </c:pt>
                <c:pt idx="2136">
                  <c:v>-1.1234710000000001</c:v>
                </c:pt>
                <c:pt idx="2137">
                  <c:v>-1.1336729999999999</c:v>
                </c:pt>
                <c:pt idx="2138">
                  <c:v>-1.1438459999999999</c:v>
                </c:pt>
                <c:pt idx="2139">
                  <c:v>-1.153953</c:v>
                </c:pt>
                <c:pt idx="2140">
                  <c:v>-1.163794</c:v>
                </c:pt>
                <c:pt idx="2141">
                  <c:v>-1.173737</c:v>
                </c:pt>
                <c:pt idx="2142">
                  <c:v>-1.1835119999999999</c:v>
                </c:pt>
                <c:pt idx="2143">
                  <c:v>-1.2027669999999999</c:v>
                </c:pt>
                <c:pt idx="2144">
                  <c:v>-1.2119340000000001</c:v>
                </c:pt>
                <c:pt idx="2145">
                  <c:v>-1.2210810000000001</c:v>
                </c:pt>
                <c:pt idx="2146">
                  <c:v>-1.2297750000000001</c:v>
                </c:pt>
                <c:pt idx="2147">
                  <c:v>-1.238386</c:v>
                </c:pt>
                <c:pt idx="2148">
                  <c:v>-1.2467090000000001</c:v>
                </c:pt>
                <c:pt idx="2149">
                  <c:v>-1.2547440000000001</c:v>
                </c:pt>
                <c:pt idx="2150">
                  <c:v>-1.262543</c:v>
                </c:pt>
                <c:pt idx="2151">
                  <c:v>-1.2754859999999999</c:v>
                </c:pt>
                <c:pt idx="2152">
                  <c:v>-1.2825260000000001</c:v>
                </c:pt>
                <c:pt idx="2153">
                  <c:v>-1.2896810000000001</c:v>
                </c:pt>
                <c:pt idx="2154">
                  <c:v>-1.2965310000000001</c:v>
                </c:pt>
                <c:pt idx="2155">
                  <c:v>-1.3031520000000001</c:v>
                </c:pt>
                <c:pt idx="2156">
                  <c:v>-1.30985</c:v>
                </c:pt>
                <c:pt idx="2157">
                  <c:v>-1.3163020000000001</c:v>
                </c:pt>
                <c:pt idx="2158">
                  <c:v>-1.3228979999999999</c:v>
                </c:pt>
                <c:pt idx="2159">
                  <c:v>-1.331188</c:v>
                </c:pt>
                <c:pt idx="2160">
                  <c:v>-1.337618</c:v>
                </c:pt>
                <c:pt idx="2161">
                  <c:v>-1.343979</c:v>
                </c:pt>
                <c:pt idx="2162">
                  <c:v>-1.350506</c:v>
                </c:pt>
                <c:pt idx="2163">
                  <c:v>-1.3572200000000001</c:v>
                </c:pt>
                <c:pt idx="2164">
                  <c:v>-1.3638969999999999</c:v>
                </c:pt>
                <c:pt idx="2165">
                  <c:v>-1.370776</c:v>
                </c:pt>
                <c:pt idx="2166">
                  <c:v>-1.3779269999999999</c:v>
                </c:pt>
                <c:pt idx="2167">
                  <c:v>-1.3861859999999999</c:v>
                </c:pt>
                <c:pt idx="2168">
                  <c:v>-1.3938219999999999</c:v>
                </c:pt>
                <c:pt idx="2169">
                  <c:v>-1.4017630000000001</c:v>
                </c:pt>
                <c:pt idx="2170">
                  <c:v>-1.409983</c:v>
                </c:pt>
                <c:pt idx="2171">
                  <c:v>-1.4184829999999999</c:v>
                </c:pt>
                <c:pt idx="2172">
                  <c:v>-1.4272069999999999</c:v>
                </c:pt>
                <c:pt idx="2173">
                  <c:v>-1.4362539999999999</c:v>
                </c:pt>
                <c:pt idx="2174">
                  <c:v>-1.4455690000000001</c:v>
                </c:pt>
                <c:pt idx="2175">
                  <c:v>-1.458159</c:v>
                </c:pt>
                <c:pt idx="2176">
                  <c:v>-1.467813</c:v>
                </c:pt>
                <c:pt idx="2177">
                  <c:v>-1.4777910000000001</c:v>
                </c:pt>
                <c:pt idx="2178">
                  <c:v>-1.487862</c:v>
                </c:pt>
                <c:pt idx="2179">
                  <c:v>-1.49823</c:v>
                </c:pt>
                <c:pt idx="2180">
                  <c:v>-1.5087999999999999</c:v>
                </c:pt>
                <c:pt idx="2181">
                  <c:v>-1.519495</c:v>
                </c:pt>
                <c:pt idx="2182">
                  <c:v>-1.5303960000000001</c:v>
                </c:pt>
                <c:pt idx="2183">
                  <c:v>-1.547903</c:v>
                </c:pt>
                <c:pt idx="2184">
                  <c:v>-1.5587150000000001</c:v>
                </c:pt>
                <c:pt idx="2185">
                  <c:v>-1.569793</c:v>
                </c:pt>
                <c:pt idx="2186">
                  <c:v>-1.5808120000000001</c:v>
                </c:pt>
                <c:pt idx="2187">
                  <c:v>-1.592022</c:v>
                </c:pt>
                <c:pt idx="2188">
                  <c:v>-1.6031770000000001</c:v>
                </c:pt>
                <c:pt idx="2189">
                  <c:v>-1.6142799999999999</c:v>
                </c:pt>
                <c:pt idx="2190">
                  <c:v>-1.625335</c:v>
                </c:pt>
                <c:pt idx="2191">
                  <c:v>-1.646245</c:v>
                </c:pt>
                <c:pt idx="2192">
                  <c:v>-1.656765</c:v>
                </c:pt>
                <c:pt idx="2193">
                  <c:v>-1.6676569999999999</c:v>
                </c:pt>
                <c:pt idx="2194">
                  <c:v>-1.678455</c:v>
                </c:pt>
                <c:pt idx="2195">
                  <c:v>-1.6888939999999999</c:v>
                </c:pt>
                <c:pt idx="2196">
                  <c:v>-1.6991959999999999</c:v>
                </c:pt>
                <c:pt idx="2197">
                  <c:v>-1.709322</c:v>
                </c:pt>
                <c:pt idx="2198">
                  <c:v>-1.7187190000000001</c:v>
                </c:pt>
                <c:pt idx="2199">
                  <c:v>-1.7398819999999999</c:v>
                </c:pt>
                <c:pt idx="2200">
                  <c:v>-1.748637</c:v>
                </c:pt>
                <c:pt idx="2201">
                  <c:v>-1.7568699999999999</c:v>
                </c:pt>
                <c:pt idx="2202">
                  <c:v>-1.764502</c:v>
                </c:pt>
                <c:pt idx="2203">
                  <c:v>-1.771417</c:v>
                </c:pt>
                <c:pt idx="2204">
                  <c:v>-1.77701</c:v>
                </c:pt>
                <c:pt idx="2205">
                  <c:v>-1.7818659999999999</c:v>
                </c:pt>
                <c:pt idx="2206">
                  <c:v>-1.785703</c:v>
                </c:pt>
                <c:pt idx="2207">
                  <c:v>-1.7934399999999999</c:v>
                </c:pt>
                <c:pt idx="2208">
                  <c:v>-1.795002</c:v>
                </c:pt>
                <c:pt idx="2209">
                  <c:v>-1.795426</c:v>
                </c:pt>
                <c:pt idx="2210">
                  <c:v>-1.7946310000000001</c:v>
                </c:pt>
                <c:pt idx="2211">
                  <c:v>-1.7929459999999999</c:v>
                </c:pt>
                <c:pt idx="2212">
                  <c:v>-1.7899959999999999</c:v>
                </c:pt>
                <c:pt idx="2213">
                  <c:v>-1.786205</c:v>
                </c:pt>
                <c:pt idx="2214">
                  <c:v>-1.7811920000000001</c:v>
                </c:pt>
                <c:pt idx="2215">
                  <c:v>-1.7665230000000001</c:v>
                </c:pt>
                <c:pt idx="2216">
                  <c:v>-1.760535</c:v>
                </c:pt>
                <c:pt idx="2217">
                  <c:v>-1.753252</c:v>
                </c:pt>
                <c:pt idx="2218">
                  <c:v>-1.745412</c:v>
                </c:pt>
                <c:pt idx="2219">
                  <c:v>-1.737152</c:v>
                </c:pt>
                <c:pt idx="2220">
                  <c:v>-1.7284839999999999</c:v>
                </c:pt>
                <c:pt idx="2221">
                  <c:v>-1.7198420000000001</c:v>
                </c:pt>
                <c:pt idx="2222">
                  <c:v>-1.710777</c:v>
                </c:pt>
                <c:pt idx="2223">
                  <c:v>-1.685548</c:v>
                </c:pt>
                <c:pt idx="2224">
                  <c:v>-1.677041</c:v>
                </c:pt>
                <c:pt idx="2225">
                  <c:v>-1.6687940000000001</c:v>
                </c:pt>
                <c:pt idx="2226">
                  <c:v>-1.660776</c:v>
                </c:pt>
                <c:pt idx="2227">
                  <c:v>-1.652971</c:v>
                </c:pt>
                <c:pt idx="2228">
                  <c:v>-1.6460429999999999</c:v>
                </c:pt>
                <c:pt idx="2229">
                  <c:v>-1.6393549999999999</c:v>
                </c:pt>
                <c:pt idx="2230">
                  <c:v>-1.633972</c:v>
                </c:pt>
                <c:pt idx="2231">
                  <c:v>-1.614501</c:v>
                </c:pt>
                <c:pt idx="2232">
                  <c:v>-1.6104400000000001</c:v>
                </c:pt>
                <c:pt idx="2233">
                  <c:v>-1.6073249999999999</c:v>
                </c:pt>
                <c:pt idx="2234">
                  <c:v>-1.604754</c:v>
                </c:pt>
                <c:pt idx="2235">
                  <c:v>-1.603496</c:v>
                </c:pt>
                <c:pt idx="2236">
                  <c:v>-1.6027210000000001</c:v>
                </c:pt>
                <c:pt idx="2237">
                  <c:v>-1.603189</c:v>
                </c:pt>
                <c:pt idx="2238">
                  <c:v>-1.604263</c:v>
                </c:pt>
                <c:pt idx="2239">
                  <c:v>-1.5973900000000001</c:v>
                </c:pt>
                <c:pt idx="2240">
                  <c:v>-1.5996889999999999</c:v>
                </c:pt>
                <c:pt idx="2241">
                  <c:v>-1.602587</c:v>
                </c:pt>
                <c:pt idx="2242">
                  <c:v>-1.6061810000000001</c:v>
                </c:pt>
                <c:pt idx="2243">
                  <c:v>-1.61015</c:v>
                </c:pt>
                <c:pt idx="2244">
                  <c:v>-1.6143209999999999</c:v>
                </c:pt>
                <c:pt idx="2245">
                  <c:v>-1.6188819999999999</c:v>
                </c:pt>
                <c:pt idx="2246">
                  <c:v>-1.6235470000000001</c:v>
                </c:pt>
                <c:pt idx="2247">
                  <c:v>-1.6233519999999999</c:v>
                </c:pt>
                <c:pt idx="2248">
                  <c:v>-1.6282209999999999</c:v>
                </c:pt>
                <c:pt idx="2249">
                  <c:v>-1.6328180000000001</c:v>
                </c:pt>
                <c:pt idx="2250">
                  <c:v>-1.6375059999999999</c:v>
                </c:pt>
                <c:pt idx="2251">
                  <c:v>-1.6419779999999999</c:v>
                </c:pt>
                <c:pt idx="2252">
                  <c:v>-1.6462300000000001</c:v>
                </c:pt>
                <c:pt idx="2253">
                  <c:v>-1.65036</c:v>
                </c:pt>
                <c:pt idx="2254">
                  <c:v>-1.654128</c:v>
                </c:pt>
                <c:pt idx="2255">
                  <c:v>-1.651538</c:v>
                </c:pt>
                <c:pt idx="2256">
                  <c:v>-1.6550400000000001</c:v>
                </c:pt>
                <c:pt idx="2257">
                  <c:v>-1.6580870000000001</c:v>
                </c:pt>
                <c:pt idx="2258">
                  <c:v>-1.661189</c:v>
                </c:pt>
                <c:pt idx="2259">
                  <c:v>-1.6638329999999999</c:v>
                </c:pt>
                <c:pt idx="2260">
                  <c:v>-1.6664330000000001</c:v>
                </c:pt>
                <c:pt idx="2261">
                  <c:v>-1.6687650000000001</c:v>
                </c:pt>
                <c:pt idx="2262">
                  <c:v>-1.671176</c:v>
                </c:pt>
                <c:pt idx="2263">
                  <c:v>-1.666606</c:v>
                </c:pt>
                <c:pt idx="2264">
                  <c:v>-1.669146</c:v>
                </c:pt>
                <c:pt idx="2265">
                  <c:v>-1.6715180000000001</c:v>
                </c:pt>
                <c:pt idx="2266">
                  <c:v>-1.673737</c:v>
                </c:pt>
                <c:pt idx="2267">
                  <c:v>-1.676183</c:v>
                </c:pt>
                <c:pt idx="2268">
                  <c:v>-1.6788959999999999</c:v>
                </c:pt>
                <c:pt idx="2269">
                  <c:v>-1.68161</c:v>
                </c:pt>
                <c:pt idx="2270">
                  <c:v>-1.684661</c:v>
                </c:pt>
                <c:pt idx="2271">
                  <c:v>-1.6850210000000001</c:v>
                </c:pt>
                <c:pt idx="2272">
                  <c:v>-1.688741</c:v>
                </c:pt>
                <c:pt idx="2273">
                  <c:v>-1.6926190000000001</c:v>
                </c:pt>
                <c:pt idx="2274">
                  <c:v>-1.6969270000000001</c:v>
                </c:pt>
                <c:pt idx="2275">
                  <c:v>-1.7016249999999999</c:v>
                </c:pt>
                <c:pt idx="2276">
                  <c:v>-1.706704</c:v>
                </c:pt>
                <c:pt idx="2277">
                  <c:v>-1.7122440000000001</c:v>
                </c:pt>
                <c:pt idx="2278">
                  <c:v>-1.7182109999999999</c:v>
                </c:pt>
                <c:pt idx="2279">
                  <c:v>-1.728369</c:v>
                </c:pt>
                <c:pt idx="2280">
                  <c:v>-1.734958</c:v>
                </c:pt>
                <c:pt idx="2281">
                  <c:v>-1.7421930000000001</c:v>
                </c:pt>
                <c:pt idx="2282">
                  <c:v>-1.749576</c:v>
                </c:pt>
                <c:pt idx="2283">
                  <c:v>-1.7574780000000001</c:v>
                </c:pt>
                <c:pt idx="2284">
                  <c:v>-1.765495</c:v>
                </c:pt>
                <c:pt idx="2285">
                  <c:v>-1.7740940000000001</c:v>
                </c:pt>
                <c:pt idx="2286">
                  <c:v>-1.7826850000000001</c:v>
                </c:pt>
                <c:pt idx="2287">
                  <c:v>-1.8000510000000001</c:v>
                </c:pt>
                <c:pt idx="2288">
                  <c:v>-1.809151</c:v>
                </c:pt>
                <c:pt idx="2289">
                  <c:v>-1.818379</c:v>
                </c:pt>
                <c:pt idx="2290">
                  <c:v>-1.8276889999999999</c:v>
                </c:pt>
                <c:pt idx="2291">
                  <c:v>-1.837321</c:v>
                </c:pt>
                <c:pt idx="2292">
                  <c:v>-1.846668</c:v>
                </c:pt>
                <c:pt idx="2293">
                  <c:v>-1.8562320000000001</c:v>
                </c:pt>
                <c:pt idx="2294">
                  <c:v>-1.8654980000000001</c:v>
                </c:pt>
                <c:pt idx="2295">
                  <c:v>-1.883699</c:v>
                </c:pt>
                <c:pt idx="2296">
                  <c:v>-1.892584</c:v>
                </c:pt>
                <c:pt idx="2297">
                  <c:v>-1.9012100000000001</c:v>
                </c:pt>
                <c:pt idx="2298">
                  <c:v>-1.9097919999999999</c:v>
                </c:pt>
                <c:pt idx="2299">
                  <c:v>-1.9178470000000001</c:v>
                </c:pt>
                <c:pt idx="2300">
                  <c:v>-1.925748</c:v>
                </c:pt>
                <c:pt idx="2301">
                  <c:v>-1.9330970000000001</c:v>
                </c:pt>
                <c:pt idx="2302">
                  <c:v>-1.940296</c:v>
                </c:pt>
                <c:pt idx="2303">
                  <c:v>-1.9524140000000001</c:v>
                </c:pt>
                <c:pt idx="2304">
                  <c:v>-1.9585239999999999</c:v>
                </c:pt>
                <c:pt idx="2305">
                  <c:v>-1.9644969999999999</c:v>
                </c:pt>
                <c:pt idx="2306">
                  <c:v>-1.970094</c:v>
                </c:pt>
                <c:pt idx="2307">
                  <c:v>-1.975311</c:v>
                </c:pt>
                <c:pt idx="2308">
                  <c:v>-1.980092</c:v>
                </c:pt>
                <c:pt idx="2309">
                  <c:v>-1.9845630000000001</c:v>
                </c:pt>
                <c:pt idx="2310">
                  <c:v>-1.988766</c:v>
                </c:pt>
                <c:pt idx="2311">
                  <c:v>-1.9938009999999999</c:v>
                </c:pt>
                <c:pt idx="2312">
                  <c:v>-1.997444</c:v>
                </c:pt>
                <c:pt idx="2313">
                  <c:v>-2.0009000000000001</c:v>
                </c:pt>
                <c:pt idx="2314">
                  <c:v>-2.0041980000000001</c:v>
                </c:pt>
                <c:pt idx="2315">
                  <c:v>-2.0075959999999999</c:v>
                </c:pt>
                <c:pt idx="2316">
                  <c:v>-2.0109319999999999</c:v>
                </c:pt>
                <c:pt idx="2317">
                  <c:v>-2.0144289999999998</c:v>
                </c:pt>
                <c:pt idx="2318">
                  <c:v>-2.017954</c:v>
                </c:pt>
                <c:pt idx="2319">
                  <c:v>-2.0212759999999999</c:v>
                </c:pt>
                <c:pt idx="2320">
                  <c:v>-2.0253649999999999</c:v>
                </c:pt>
                <c:pt idx="2321">
                  <c:v>-2.0295610000000002</c:v>
                </c:pt>
                <c:pt idx="2322">
                  <c:v>-2.034106</c:v>
                </c:pt>
                <c:pt idx="2323">
                  <c:v>-2.039012</c:v>
                </c:pt>
                <c:pt idx="2324">
                  <c:v>-2.0440580000000002</c:v>
                </c:pt>
                <c:pt idx="2325">
                  <c:v>-2.0494699999999999</c:v>
                </c:pt>
                <c:pt idx="2326">
                  <c:v>-2.054996</c:v>
                </c:pt>
                <c:pt idx="2327">
                  <c:v>-2.0625200000000001</c:v>
                </c:pt>
                <c:pt idx="2328">
                  <c:v>-2.068546</c:v>
                </c:pt>
                <c:pt idx="2329">
                  <c:v>-2.0746739999999999</c:v>
                </c:pt>
                <c:pt idx="2330">
                  <c:v>-2.0810360000000001</c:v>
                </c:pt>
                <c:pt idx="2331">
                  <c:v>-2.0875089999999998</c:v>
                </c:pt>
                <c:pt idx="2332">
                  <c:v>-2.0940089999999998</c:v>
                </c:pt>
                <c:pt idx="2333">
                  <c:v>-2.1005020000000001</c:v>
                </c:pt>
                <c:pt idx="2334">
                  <c:v>-2.1069439999999999</c:v>
                </c:pt>
                <c:pt idx="2335">
                  <c:v>-2.119459</c:v>
                </c:pt>
                <c:pt idx="2336">
                  <c:v>-2.1250260000000001</c:v>
                </c:pt>
                <c:pt idx="2337">
                  <c:v>-2.1306569999999998</c:v>
                </c:pt>
                <c:pt idx="2338">
                  <c:v>-2.1357550000000001</c:v>
                </c:pt>
                <c:pt idx="2339">
                  <c:v>-2.1402510000000001</c:v>
                </c:pt>
                <c:pt idx="2340">
                  <c:v>-2.1440790000000001</c:v>
                </c:pt>
                <c:pt idx="2341">
                  <c:v>-2.147402</c:v>
                </c:pt>
                <c:pt idx="2342">
                  <c:v>-2.1499489999999999</c:v>
                </c:pt>
                <c:pt idx="2343">
                  <c:v>-2.147764</c:v>
                </c:pt>
                <c:pt idx="2344">
                  <c:v>-2.1490490000000002</c:v>
                </c:pt>
                <c:pt idx="2345">
                  <c:v>-2.1490909999999999</c:v>
                </c:pt>
                <c:pt idx="2346">
                  <c:v>-2.1484079999999999</c:v>
                </c:pt>
                <c:pt idx="2347">
                  <c:v>-2.1468889999999998</c:v>
                </c:pt>
                <c:pt idx="2348">
                  <c:v>-2.14445</c:v>
                </c:pt>
                <c:pt idx="2349">
                  <c:v>-2.1413920000000002</c:v>
                </c:pt>
                <c:pt idx="2350">
                  <c:v>-2.1377449999999998</c:v>
                </c:pt>
                <c:pt idx="2351">
                  <c:v>-2.119386</c:v>
                </c:pt>
                <c:pt idx="2352">
                  <c:v>-2.1150899999999999</c:v>
                </c:pt>
                <c:pt idx="2353">
                  <c:v>-2.1096469999999998</c:v>
                </c:pt>
                <c:pt idx="2354">
                  <c:v>-2.103656</c:v>
                </c:pt>
                <c:pt idx="2355">
                  <c:v>-2.0976409999999999</c:v>
                </c:pt>
                <c:pt idx="2356">
                  <c:v>-2.0917140000000001</c:v>
                </c:pt>
                <c:pt idx="2357">
                  <c:v>-2.085099</c:v>
                </c:pt>
                <c:pt idx="2358">
                  <c:v>-2.0786150000000001</c:v>
                </c:pt>
                <c:pt idx="2359">
                  <c:v>-2.0521120000000002</c:v>
                </c:pt>
                <c:pt idx="2360">
                  <c:v>-2.0461589999999998</c:v>
                </c:pt>
                <c:pt idx="2361">
                  <c:v>-2.0400589999999998</c:v>
                </c:pt>
                <c:pt idx="2362">
                  <c:v>-2.0339740000000002</c:v>
                </c:pt>
                <c:pt idx="2363">
                  <c:v>-2.0287299999999999</c:v>
                </c:pt>
                <c:pt idx="2364">
                  <c:v>-2.0231490000000001</c:v>
                </c:pt>
                <c:pt idx="2365">
                  <c:v>-2.0180400000000001</c:v>
                </c:pt>
                <c:pt idx="2366">
                  <c:v>-2.0135580000000002</c:v>
                </c:pt>
                <c:pt idx="2367">
                  <c:v>-1.990575</c:v>
                </c:pt>
                <c:pt idx="2368">
                  <c:v>-1.9869140000000001</c:v>
                </c:pt>
                <c:pt idx="2369">
                  <c:v>-1.983033</c:v>
                </c:pt>
                <c:pt idx="2370">
                  <c:v>-1.979997</c:v>
                </c:pt>
                <c:pt idx="2371">
                  <c:v>-1.9765950000000001</c:v>
                </c:pt>
                <c:pt idx="2372">
                  <c:v>-1.9741029999999999</c:v>
                </c:pt>
                <c:pt idx="2373">
                  <c:v>-1.9712160000000001</c:v>
                </c:pt>
                <c:pt idx="2374">
                  <c:v>-1.9684189999999999</c:v>
                </c:pt>
                <c:pt idx="2375">
                  <c:v>-1.949082</c:v>
                </c:pt>
                <c:pt idx="2376">
                  <c:v>-1.9466209999999999</c:v>
                </c:pt>
                <c:pt idx="2377">
                  <c:v>-1.944159</c:v>
                </c:pt>
                <c:pt idx="2378">
                  <c:v>-1.9412860000000001</c:v>
                </c:pt>
                <c:pt idx="2379">
                  <c:v>-1.9385939999999999</c:v>
                </c:pt>
                <c:pt idx="2380">
                  <c:v>-1.935413</c:v>
                </c:pt>
                <c:pt idx="2381">
                  <c:v>-1.9318439999999999</c:v>
                </c:pt>
                <c:pt idx="2382">
                  <c:v>-1.928102</c:v>
                </c:pt>
                <c:pt idx="2383">
                  <c:v>-1.9060539999999999</c:v>
                </c:pt>
                <c:pt idx="2384">
                  <c:v>-1.9020840000000001</c:v>
                </c:pt>
                <c:pt idx="2385">
                  <c:v>-1.8974690000000001</c:v>
                </c:pt>
                <c:pt idx="2386">
                  <c:v>-1.892795</c:v>
                </c:pt>
                <c:pt idx="2387">
                  <c:v>-1.8874310000000001</c:v>
                </c:pt>
                <c:pt idx="2388">
                  <c:v>-1.8815280000000001</c:v>
                </c:pt>
                <c:pt idx="2389">
                  <c:v>-1.8750709999999999</c:v>
                </c:pt>
                <c:pt idx="2390">
                  <c:v>-1.8683179999999999</c:v>
                </c:pt>
                <c:pt idx="2391">
                  <c:v>-1.8388089999999999</c:v>
                </c:pt>
                <c:pt idx="2392">
                  <c:v>-1.8322290000000001</c:v>
                </c:pt>
                <c:pt idx="2393">
                  <c:v>-1.824289</c:v>
                </c:pt>
                <c:pt idx="2394">
                  <c:v>-1.815736</c:v>
                </c:pt>
                <c:pt idx="2395">
                  <c:v>-1.806864</c:v>
                </c:pt>
                <c:pt idx="2396">
                  <c:v>-1.7976780000000001</c:v>
                </c:pt>
                <c:pt idx="2397">
                  <c:v>-1.787892</c:v>
                </c:pt>
                <c:pt idx="2398">
                  <c:v>-1.777809</c:v>
                </c:pt>
                <c:pt idx="2399">
                  <c:v>-1.739757</c:v>
                </c:pt>
                <c:pt idx="2400">
                  <c:v>-1.730391</c:v>
                </c:pt>
                <c:pt idx="2401">
                  <c:v>-1.719517</c:v>
                </c:pt>
                <c:pt idx="2402">
                  <c:v>-1.708369</c:v>
                </c:pt>
                <c:pt idx="2403">
                  <c:v>-1.696955</c:v>
                </c:pt>
                <c:pt idx="2404">
                  <c:v>-1.6854260000000001</c:v>
                </c:pt>
                <c:pt idx="2405">
                  <c:v>-1.6737850000000001</c:v>
                </c:pt>
                <c:pt idx="2406">
                  <c:v>-1.6626259999999999</c:v>
                </c:pt>
                <c:pt idx="2407">
                  <c:v>-1.6185620000000001</c:v>
                </c:pt>
                <c:pt idx="2408">
                  <c:v>-1.60731</c:v>
                </c:pt>
                <c:pt idx="2409">
                  <c:v>-1.5951569999999999</c:v>
                </c:pt>
                <c:pt idx="2410">
                  <c:v>-1.5829819999999999</c:v>
                </c:pt>
                <c:pt idx="2411">
                  <c:v>-1.570668</c:v>
                </c:pt>
                <c:pt idx="2412">
                  <c:v>-1.559121</c:v>
                </c:pt>
                <c:pt idx="2413">
                  <c:v>-1.546465</c:v>
                </c:pt>
                <c:pt idx="2414">
                  <c:v>-1.5346280000000001</c:v>
                </c:pt>
                <c:pt idx="2415">
                  <c:v>-1.487684</c:v>
                </c:pt>
                <c:pt idx="2416">
                  <c:v>-1.4761709999999999</c:v>
                </c:pt>
                <c:pt idx="2417">
                  <c:v>-1.4638709999999999</c:v>
                </c:pt>
                <c:pt idx="2418">
                  <c:v>-1.451584</c:v>
                </c:pt>
                <c:pt idx="2419">
                  <c:v>-1.440372</c:v>
                </c:pt>
                <c:pt idx="2420">
                  <c:v>-1.4283680000000001</c:v>
                </c:pt>
                <c:pt idx="2421">
                  <c:v>-1.4164810000000001</c:v>
                </c:pt>
                <c:pt idx="2422">
                  <c:v>-1.4047460000000001</c:v>
                </c:pt>
                <c:pt idx="2423">
                  <c:v>-1.3595349999999999</c:v>
                </c:pt>
                <c:pt idx="2424">
                  <c:v>-1.3489549999999999</c:v>
                </c:pt>
                <c:pt idx="2425">
                  <c:v>-1.3378699999999999</c:v>
                </c:pt>
                <c:pt idx="2426">
                  <c:v>-1.328014</c:v>
                </c:pt>
                <c:pt idx="2427">
                  <c:v>-1.3178339999999999</c:v>
                </c:pt>
                <c:pt idx="2428">
                  <c:v>-1.3080020000000001</c:v>
                </c:pt>
                <c:pt idx="2429">
                  <c:v>-1.298556</c:v>
                </c:pt>
                <c:pt idx="2430">
                  <c:v>-1.2895289999999999</c:v>
                </c:pt>
                <c:pt idx="2431">
                  <c:v>-1.2524930000000001</c:v>
                </c:pt>
                <c:pt idx="2432">
                  <c:v>-1.2460850000000001</c:v>
                </c:pt>
                <c:pt idx="2433">
                  <c:v>-1.2390289999999999</c:v>
                </c:pt>
                <c:pt idx="2434">
                  <c:v>-1.2325379999999999</c:v>
                </c:pt>
                <c:pt idx="2435">
                  <c:v>-1.2269399999999999</c:v>
                </c:pt>
                <c:pt idx="2436">
                  <c:v>-1.2219990000000001</c:v>
                </c:pt>
                <c:pt idx="2437">
                  <c:v>-1.2180409999999999</c:v>
                </c:pt>
                <c:pt idx="2438">
                  <c:v>-1.2147969999999999</c:v>
                </c:pt>
                <c:pt idx="2439">
                  <c:v>-1.194037</c:v>
                </c:pt>
                <c:pt idx="2440">
                  <c:v>-1.193352</c:v>
                </c:pt>
                <c:pt idx="2441">
                  <c:v>-1.1926749999999999</c:v>
                </c:pt>
                <c:pt idx="2442">
                  <c:v>-1.193141</c:v>
                </c:pt>
                <c:pt idx="2443">
                  <c:v>-1.1943919999999999</c:v>
                </c:pt>
                <c:pt idx="2444">
                  <c:v>-1.196841</c:v>
                </c:pt>
                <c:pt idx="2445">
                  <c:v>-1.2000759999999999</c:v>
                </c:pt>
                <c:pt idx="2446">
                  <c:v>-1.2042569999999999</c:v>
                </c:pt>
                <c:pt idx="2447">
                  <c:v>-1.203416</c:v>
                </c:pt>
                <c:pt idx="2448">
                  <c:v>-1.2095670000000001</c:v>
                </c:pt>
                <c:pt idx="2449">
                  <c:v>-1.2164060000000001</c:v>
                </c:pt>
                <c:pt idx="2450">
                  <c:v>-1.2240279999999999</c:v>
                </c:pt>
                <c:pt idx="2451">
                  <c:v>-1.2324329999999999</c:v>
                </c:pt>
                <c:pt idx="2452">
                  <c:v>-1.241614</c:v>
                </c:pt>
                <c:pt idx="2453">
                  <c:v>-1.2514730000000001</c:v>
                </c:pt>
                <c:pt idx="2454">
                  <c:v>-1.2621709999999999</c:v>
                </c:pt>
                <c:pt idx="2455">
                  <c:v>-1.2806139999999999</c:v>
                </c:pt>
                <c:pt idx="2456">
                  <c:v>-1.2925450000000001</c:v>
                </c:pt>
                <c:pt idx="2457">
                  <c:v>-1.3053129999999999</c:v>
                </c:pt>
                <c:pt idx="2458">
                  <c:v>-1.3186800000000001</c:v>
                </c:pt>
                <c:pt idx="2459">
                  <c:v>-1.3323210000000001</c:v>
                </c:pt>
                <c:pt idx="2460">
                  <c:v>-1.3467199999999999</c:v>
                </c:pt>
                <c:pt idx="2461">
                  <c:v>-1.3615489999999999</c:v>
                </c:pt>
                <c:pt idx="2462">
                  <c:v>-1.3757649999999999</c:v>
                </c:pt>
                <c:pt idx="2463">
                  <c:v>-1.40598</c:v>
                </c:pt>
                <c:pt idx="2464">
                  <c:v>-1.4204939999999999</c:v>
                </c:pt>
                <c:pt idx="2465">
                  <c:v>-1.4355500000000001</c:v>
                </c:pt>
                <c:pt idx="2466">
                  <c:v>-1.44964</c:v>
                </c:pt>
                <c:pt idx="2467">
                  <c:v>-1.464164</c:v>
                </c:pt>
                <c:pt idx="2468">
                  <c:v>-1.4786999999999999</c:v>
                </c:pt>
                <c:pt idx="2469">
                  <c:v>-1.493077</c:v>
                </c:pt>
                <c:pt idx="2470">
                  <c:v>-1.507511</c:v>
                </c:pt>
                <c:pt idx="2471">
                  <c:v>-1.53854</c:v>
                </c:pt>
                <c:pt idx="2472">
                  <c:v>-1.551218</c:v>
                </c:pt>
                <c:pt idx="2473">
                  <c:v>-1.5644929999999999</c:v>
                </c:pt>
                <c:pt idx="2474">
                  <c:v>-1.5776330000000001</c:v>
                </c:pt>
                <c:pt idx="2475">
                  <c:v>-1.5905370000000001</c:v>
                </c:pt>
                <c:pt idx="2476">
                  <c:v>-1.6034660000000001</c:v>
                </c:pt>
                <c:pt idx="2477">
                  <c:v>-1.6163369999999999</c:v>
                </c:pt>
                <c:pt idx="2478">
                  <c:v>-1.629192</c:v>
                </c:pt>
                <c:pt idx="2479">
                  <c:v>-1.657672</c:v>
                </c:pt>
                <c:pt idx="2480">
                  <c:v>-1.6699250000000001</c:v>
                </c:pt>
                <c:pt idx="2481">
                  <c:v>-1.683133</c:v>
                </c:pt>
                <c:pt idx="2482">
                  <c:v>-1.6964079999999999</c:v>
                </c:pt>
                <c:pt idx="2483">
                  <c:v>-1.7095419999999999</c:v>
                </c:pt>
                <c:pt idx="2484">
                  <c:v>-1.7233259999999999</c:v>
                </c:pt>
                <c:pt idx="2485">
                  <c:v>-1.737269</c:v>
                </c:pt>
                <c:pt idx="2486">
                  <c:v>-1.751652</c:v>
                </c:pt>
                <c:pt idx="2487">
                  <c:v>-1.785879</c:v>
                </c:pt>
                <c:pt idx="2488">
                  <c:v>-1.8004020000000001</c:v>
                </c:pt>
                <c:pt idx="2489">
                  <c:v>-1.8152010000000001</c:v>
                </c:pt>
                <c:pt idx="2490">
                  <c:v>-1.830741</c:v>
                </c:pt>
                <c:pt idx="2491">
                  <c:v>-1.845391</c:v>
                </c:pt>
                <c:pt idx="2492">
                  <c:v>-1.8604510000000001</c:v>
                </c:pt>
                <c:pt idx="2493">
                  <c:v>-1.875739</c:v>
                </c:pt>
                <c:pt idx="2494">
                  <c:v>-1.891232</c:v>
                </c:pt>
                <c:pt idx="2495">
                  <c:v>-1.9304269999999999</c:v>
                </c:pt>
                <c:pt idx="2496">
                  <c:v>-1.9452529999999999</c:v>
                </c:pt>
                <c:pt idx="2497">
                  <c:v>-1.9607220000000001</c:v>
                </c:pt>
                <c:pt idx="2498">
                  <c:v>-1.9762500000000001</c:v>
                </c:pt>
                <c:pt idx="2499">
                  <c:v>-1.9916020000000001</c:v>
                </c:pt>
                <c:pt idx="2500">
                  <c:v>-2.0058479999999999</c:v>
                </c:pt>
                <c:pt idx="2501">
                  <c:v>-2.019463</c:v>
                </c:pt>
                <c:pt idx="2502">
                  <c:v>-2.033487</c:v>
                </c:pt>
                <c:pt idx="2503">
                  <c:v>-2.070837</c:v>
                </c:pt>
                <c:pt idx="2504">
                  <c:v>-2.0829909999999998</c:v>
                </c:pt>
                <c:pt idx="2505">
                  <c:v>-2.0955180000000002</c:v>
                </c:pt>
                <c:pt idx="2506">
                  <c:v>-2.1071580000000001</c:v>
                </c:pt>
                <c:pt idx="2507">
                  <c:v>-2.1177830000000002</c:v>
                </c:pt>
                <c:pt idx="2508">
                  <c:v>-2.1274570000000002</c:v>
                </c:pt>
                <c:pt idx="2509">
                  <c:v>-2.1371859999999998</c:v>
                </c:pt>
                <c:pt idx="2510">
                  <c:v>-2.1458330000000001</c:v>
                </c:pt>
                <c:pt idx="2511">
                  <c:v>-2.1711360000000002</c:v>
                </c:pt>
                <c:pt idx="2512">
                  <c:v>-2.1778719999999998</c:v>
                </c:pt>
                <c:pt idx="2513">
                  <c:v>-2.1842779999999999</c:v>
                </c:pt>
                <c:pt idx="2514">
                  <c:v>-2.1908110000000001</c:v>
                </c:pt>
                <c:pt idx="2515">
                  <c:v>-2.1965870000000001</c:v>
                </c:pt>
                <c:pt idx="2516">
                  <c:v>-2.2023769999999998</c:v>
                </c:pt>
                <c:pt idx="2517">
                  <c:v>-2.2076760000000002</c:v>
                </c:pt>
                <c:pt idx="2518">
                  <c:v>-2.2131020000000001</c:v>
                </c:pt>
                <c:pt idx="2519">
                  <c:v>-2.2301540000000002</c:v>
                </c:pt>
                <c:pt idx="2520">
                  <c:v>-2.2351190000000001</c:v>
                </c:pt>
                <c:pt idx="2521">
                  <c:v>-2.2407430000000002</c:v>
                </c:pt>
                <c:pt idx="2522">
                  <c:v>-2.2464629999999999</c:v>
                </c:pt>
                <c:pt idx="2523">
                  <c:v>-2.2526220000000001</c:v>
                </c:pt>
                <c:pt idx="2524">
                  <c:v>-2.259179</c:v>
                </c:pt>
                <c:pt idx="2525">
                  <c:v>-2.2667480000000002</c:v>
                </c:pt>
                <c:pt idx="2526">
                  <c:v>-2.2744209999999998</c:v>
                </c:pt>
                <c:pt idx="2527">
                  <c:v>-2.297202</c:v>
                </c:pt>
                <c:pt idx="2528">
                  <c:v>-2.3061129999999999</c:v>
                </c:pt>
                <c:pt idx="2529">
                  <c:v>-2.3157580000000002</c:v>
                </c:pt>
                <c:pt idx="2530">
                  <c:v>-2.3261810000000001</c:v>
                </c:pt>
                <c:pt idx="2531">
                  <c:v>-2.3373740000000001</c:v>
                </c:pt>
                <c:pt idx="2532">
                  <c:v>-2.3489399999999998</c:v>
                </c:pt>
                <c:pt idx="2533">
                  <c:v>-2.360779</c:v>
                </c:pt>
                <c:pt idx="2534">
                  <c:v>-2.3733879999999998</c:v>
                </c:pt>
                <c:pt idx="2535">
                  <c:v>-2.4072140000000002</c:v>
                </c:pt>
                <c:pt idx="2536">
                  <c:v>-2.4202560000000002</c:v>
                </c:pt>
                <c:pt idx="2537">
                  <c:v>-2.4340259999999998</c:v>
                </c:pt>
                <c:pt idx="2538">
                  <c:v>-2.448007</c:v>
                </c:pt>
                <c:pt idx="2539">
                  <c:v>-2.4619430000000002</c:v>
                </c:pt>
                <c:pt idx="2540">
                  <c:v>-2.476512</c:v>
                </c:pt>
                <c:pt idx="2541">
                  <c:v>-2.4911569999999998</c:v>
                </c:pt>
                <c:pt idx="2542">
                  <c:v>-2.5060009999999999</c:v>
                </c:pt>
                <c:pt idx="2543">
                  <c:v>-2.5441989999999999</c:v>
                </c:pt>
                <c:pt idx="2544">
                  <c:v>-2.5572949999999999</c:v>
                </c:pt>
                <c:pt idx="2545">
                  <c:v>-2.5712929999999998</c:v>
                </c:pt>
                <c:pt idx="2546">
                  <c:v>-2.5846779999999998</c:v>
                </c:pt>
                <c:pt idx="2547">
                  <c:v>-2.5977969999999999</c:v>
                </c:pt>
                <c:pt idx="2548">
                  <c:v>-2.6105939999999999</c:v>
                </c:pt>
                <c:pt idx="2549">
                  <c:v>-2.622252</c:v>
                </c:pt>
                <c:pt idx="2550">
                  <c:v>-2.6338240000000002</c:v>
                </c:pt>
                <c:pt idx="2551">
                  <c:v>-2.6643690000000002</c:v>
                </c:pt>
                <c:pt idx="2552">
                  <c:v>-2.6743060000000001</c:v>
                </c:pt>
                <c:pt idx="2553">
                  <c:v>-2.6841849999999998</c:v>
                </c:pt>
                <c:pt idx="2554">
                  <c:v>-2.6933950000000002</c:v>
                </c:pt>
                <c:pt idx="2555">
                  <c:v>-2.7016309999999999</c:v>
                </c:pt>
                <c:pt idx="2556">
                  <c:v>-2.7096040000000001</c:v>
                </c:pt>
                <c:pt idx="2557">
                  <c:v>-2.71713</c:v>
                </c:pt>
                <c:pt idx="2558">
                  <c:v>-2.7240739999999999</c:v>
                </c:pt>
                <c:pt idx="2559">
                  <c:v>-2.742426</c:v>
                </c:pt>
                <c:pt idx="2560">
                  <c:v>-2.748043</c:v>
                </c:pt>
                <c:pt idx="2561">
                  <c:v>-2.7532000000000001</c:v>
                </c:pt>
                <c:pt idx="2562">
                  <c:v>-2.7580979999999999</c:v>
                </c:pt>
                <c:pt idx="2563">
                  <c:v>-2.762524</c:v>
                </c:pt>
                <c:pt idx="2564">
                  <c:v>-2.766499</c:v>
                </c:pt>
                <c:pt idx="2565">
                  <c:v>-2.7700559999999999</c:v>
                </c:pt>
                <c:pt idx="2566">
                  <c:v>-2.7732329999999998</c:v>
                </c:pt>
                <c:pt idx="2567">
                  <c:v>-2.7808850000000001</c:v>
                </c:pt>
                <c:pt idx="2568">
                  <c:v>-2.7836370000000001</c:v>
                </c:pt>
                <c:pt idx="2569">
                  <c:v>-2.7862779999999998</c:v>
                </c:pt>
                <c:pt idx="2570">
                  <c:v>-2.788646</c:v>
                </c:pt>
                <c:pt idx="2571">
                  <c:v>-2.7907609999999998</c:v>
                </c:pt>
                <c:pt idx="2572">
                  <c:v>-2.79264</c:v>
                </c:pt>
                <c:pt idx="2573">
                  <c:v>-2.795007</c:v>
                </c:pt>
                <c:pt idx="2574">
                  <c:v>-2.7971300000000001</c:v>
                </c:pt>
                <c:pt idx="2575">
                  <c:v>-2.799782</c:v>
                </c:pt>
                <c:pt idx="2576">
                  <c:v>-2.8014739999999998</c:v>
                </c:pt>
                <c:pt idx="2577">
                  <c:v>-2.802943</c:v>
                </c:pt>
                <c:pt idx="2578">
                  <c:v>-2.8041499999999999</c:v>
                </c:pt>
                <c:pt idx="2579">
                  <c:v>-2.805072</c:v>
                </c:pt>
                <c:pt idx="2580">
                  <c:v>-2.8056770000000002</c:v>
                </c:pt>
                <c:pt idx="2581">
                  <c:v>-2.8059859999999999</c:v>
                </c:pt>
                <c:pt idx="2582">
                  <c:v>-2.8058260000000002</c:v>
                </c:pt>
                <c:pt idx="2583">
                  <c:v>-2.8006920000000002</c:v>
                </c:pt>
                <c:pt idx="2584">
                  <c:v>-2.7996319999999999</c:v>
                </c:pt>
                <c:pt idx="2585">
                  <c:v>-2.796961</c:v>
                </c:pt>
                <c:pt idx="2586">
                  <c:v>-2.793517</c:v>
                </c:pt>
                <c:pt idx="2587">
                  <c:v>-2.7892890000000001</c:v>
                </c:pt>
                <c:pt idx="2588">
                  <c:v>-2.784497</c:v>
                </c:pt>
                <c:pt idx="2589">
                  <c:v>-2.7785929999999999</c:v>
                </c:pt>
                <c:pt idx="2590">
                  <c:v>-2.7718280000000002</c:v>
                </c:pt>
                <c:pt idx="2591">
                  <c:v>-2.720777</c:v>
                </c:pt>
                <c:pt idx="2592">
                  <c:v>-2.7139289999999998</c:v>
                </c:pt>
                <c:pt idx="2593">
                  <c:v>-2.7050049999999999</c:v>
                </c:pt>
                <c:pt idx="2594">
                  <c:v>-2.6947890000000001</c:v>
                </c:pt>
                <c:pt idx="2595">
                  <c:v>-2.6839430000000002</c:v>
                </c:pt>
                <c:pt idx="2596">
                  <c:v>-2.6721460000000001</c:v>
                </c:pt>
                <c:pt idx="2597">
                  <c:v>-2.6605590000000001</c:v>
                </c:pt>
                <c:pt idx="2598">
                  <c:v>-2.6482950000000001</c:v>
                </c:pt>
                <c:pt idx="2599">
                  <c:v>-2.6057679999999999</c:v>
                </c:pt>
                <c:pt idx="2600">
                  <c:v>-2.5934620000000002</c:v>
                </c:pt>
                <c:pt idx="2601">
                  <c:v>-2.5807540000000002</c:v>
                </c:pt>
                <c:pt idx="2602">
                  <c:v>-2.5682119999999999</c:v>
                </c:pt>
                <c:pt idx="2603">
                  <c:v>-2.5552700000000002</c:v>
                </c:pt>
                <c:pt idx="2604">
                  <c:v>-2.5423290000000001</c:v>
                </c:pt>
                <c:pt idx="2605">
                  <c:v>-2.5306790000000001</c:v>
                </c:pt>
                <c:pt idx="2606">
                  <c:v>-2.5197929999999999</c:v>
                </c:pt>
                <c:pt idx="2607">
                  <c:v>-2.4775969999999998</c:v>
                </c:pt>
                <c:pt idx="2608">
                  <c:v>-2.4687160000000001</c:v>
                </c:pt>
                <c:pt idx="2609">
                  <c:v>-2.4604529999999998</c:v>
                </c:pt>
                <c:pt idx="2610">
                  <c:v>-2.453287</c:v>
                </c:pt>
                <c:pt idx="2611">
                  <c:v>-2.447562</c:v>
                </c:pt>
                <c:pt idx="2612">
                  <c:v>-2.4432019999999999</c:v>
                </c:pt>
                <c:pt idx="2613">
                  <c:v>-2.439813</c:v>
                </c:pt>
                <c:pt idx="2614">
                  <c:v>-2.4379620000000002</c:v>
                </c:pt>
                <c:pt idx="2615">
                  <c:v>-2.4193159999999998</c:v>
                </c:pt>
                <c:pt idx="2616">
                  <c:v>-2.4207260000000002</c:v>
                </c:pt>
                <c:pt idx="2617">
                  <c:v>-2.4227720000000001</c:v>
                </c:pt>
                <c:pt idx="2618">
                  <c:v>-2.426177</c:v>
                </c:pt>
                <c:pt idx="2619">
                  <c:v>-2.4305659999999998</c:v>
                </c:pt>
                <c:pt idx="2620">
                  <c:v>-2.4362680000000001</c:v>
                </c:pt>
                <c:pt idx="2621">
                  <c:v>-2.4429310000000002</c:v>
                </c:pt>
                <c:pt idx="2622">
                  <c:v>-2.4502839999999999</c:v>
                </c:pt>
                <c:pt idx="2623">
                  <c:v>-2.4549919999999998</c:v>
                </c:pt>
                <c:pt idx="2624">
                  <c:v>-2.4638620000000002</c:v>
                </c:pt>
                <c:pt idx="2625">
                  <c:v>-2.4732949999999998</c:v>
                </c:pt>
                <c:pt idx="2626">
                  <c:v>-2.483136</c:v>
                </c:pt>
                <c:pt idx="2627">
                  <c:v>-2.4933079999999999</c:v>
                </c:pt>
                <c:pt idx="2628">
                  <c:v>-2.5037569999999998</c:v>
                </c:pt>
                <c:pt idx="2629">
                  <c:v>-2.5144160000000002</c:v>
                </c:pt>
                <c:pt idx="2630">
                  <c:v>-2.5252680000000001</c:v>
                </c:pt>
                <c:pt idx="2631">
                  <c:v>-2.5383559999999998</c:v>
                </c:pt>
                <c:pt idx="2632">
                  <c:v>-2.549385</c:v>
                </c:pt>
                <c:pt idx="2633">
                  <c:v>-2.5607090000000001</c:v>
                </c:pt>
                <c:pt idx="2634">
                  <c:v>-2.5721750000000001</c:v>
                </c:pt>
                <c:pt idx="2635">
                  <c:v>-2.5840420000000002</c:v>
                </c:pt>
                <c:pt idx="2636">
                  <c:v>-2.5962749999999999</c:v>
                </c:pt>
                <c:pt idx="2637">
                  <c:v>-2.6089319999999998</c:v>
                </c:pt>
                <c:pt idx="2638">
                  <c:v>-2.6220680000000001</c:v>
                </c:pt>
                <c:pt idx="2639">
                  <c:v>-2.6433719999999998</c:v>
                </c:pt>
                <c:pt idx="2640">
                  <c:v>-2.6574759999999999</c:v>
                </c:pt>
                <c:pt idx="2641">
                  <c:v>-2.672898</c:v>
                </c:pt>
                <c:pt idx="2642">
                  <c:v>-2.6890879999999999</c:v>
                </c:pt>
                <c:pt idx="2643">
                  <c:v>-2.7059340000000001</c:v>
                </c:pt>
                <c:pt idx="2644">
                  <c:v>-2.7235710000000002</c:v>
                </c:pt>
                <c:pt idx="2645">
                  <c:v>-2.7422840000000002</c:v>
                </c:pt>
                <c:pt idx="2646">
                  <c:v>-2.7616079999999998</c:v>
                </c:pt>
                <c:pt idx="2647">
                  <c:v>-2.8020900000000002</c:v>
                </c:pt>
                <c:pt idx="2648">
                  <c:v>-2.8224999999999998</c:v>
                </c:pt>
                <c:pt idx="2649">
                  <c:v>-2.845002</c:v>
                </c:pt>
                <c:pt idx="2650">
                  <c:v>-2.8678309999999998</c:v>
                </c:pt>
                <c:pt idx="2651">
                  <c:v>-2.891076</c:v>
                </c:pt>
                <c:pt idx="2652">
                  <c:v>-2.9146909999999999</c:v>
                </c:pt>
                <c:pt idx="2653">
                  <c:v>-2.9390179999999999</c:v>
                </c:pt>
                <c:pt idx="2654">
                  <c:v>-2.9639639999999998</c:v>
                </c:pt>
                <c:pt idx="2655">
                  <c:v>-3.0228130000000002</c:v>
                </c:pt>
                <c:pt idx="2656">
                  <c:v>-3.0464199999999999</c:v>
                </c:pt>
                <c:pt idx="2657">
                  <c:v>-3.0705140000000002</c:v>
                </c:pt>
                <c:pt idx="2658">
                  <c:v>-3.0954760000000001</c:v>
                </c:pt>
                <c:pt idx="2659">
                  <c:v>-3.119183</c:v>
                </c:pt>
                <c:pt idx="2660">
                  <c:v>-3.142674</c:v>
                </c:pt>
                <c:pt idx="2661">
                  <c:v>-3.1646100000000001</c:v>
                </c:pt>
                <c:pt idx="2662">
                  <c:v>-3.186026</c:v>
                </c:pt>
                <c:pt idx="2663">
                  <c:v>-3.2378439999999999</c:v>
                </c:pt>
                <c:pt idx="2664">
                  <c:v>-3.2562899999999999</c:v>
                </c:pt>
                <c:pt idx="2665">
                  <c:v>-3.272853</c:v>
                </c:pt>
                <c:pt idx="2666">
                  <c:v>-3.288456</c:v>
                </c:pt>
                <c:pt idx="2667">
                  <c:v>-3.3026070000000001</c:v>
                </c:pt>
                <c:pt idx="2668">
                  <c:v>-3.3155030000000001</c:v>
                </c:pt>
                <c:pt idx="2669">
                  <c:v>-3.326454</c:v>
                </c:pt>
                <c:pt idx="2670">
                  <c:v>-3.3363420000000001</c:v>
                </c:pt>
                <c:pt idx="2671">
                  <c:v>-3.3606549999999999</c:v>
                </c:pt>
                <c:pt idx="2672">
                  <c:v>-3.3672620000000002</c:v>
                </c:pt>
                <c:pt idx="2673">
                  <c:v>-3.3727839999999998</c:v>
                </c:pt>
                <c:pt idx="2674">
                  <c:v>-3.3775559999999998</c:v>
                </c:pt>
                <c:pt idx="2675">
                  <c:v>-3.3815680000000001</c:v>
                </c:pt>
                <c:pt idx="2676">
                  <c:v>-3.3842180000000002</c:v>
                </c:pt>
                <c:pt idx="2677">
                  <c:v>-3.3864730000000001</c:v>
                </c:pt>
                <c:pt idx="2678">
                  <c:v>-3.3880759999999999</c:v>
                </c:pt>
                <c:pt idx="2679">
                  <c:v>-3.3932669999999998</c:v>
                </c:pt>
                <c:pt idx="2680">
                  <c:v>-3.3937620000000002</c:v>
                </c:pt>
                <c:pt idx="2681">
                  <c:v>-3.394018</c:v>
                </c:pt>
                <c:pt idx="2682">
                  <c:v>-3.394676</c:v>
                </c:pt>
                <c:pt idx="2683">
                  <c:v>-3.395194</c:v>
                </c:pt>
                <c:pt idx="2684">
                  <c:v>-3.395769</c:v>
                </c:pt>
                <c:pt idx="2685">
                  <c:v>-3.3966690000000002</c:v>
                </c:pt>
                <c:pt idx="2686">
                  <c:v>-3.3981240000000001</c:v>
                </c:pt>
                <c:pt idx="2687">
                  <c:v>-3.4028900000000002</c:v>
                </c:pt>
                <c:pt idx="2688">
                  <c:v>-3.405227</c:v>
                </c:pt>
                <c:pt idx="2689">
                  <c:v>-3.4084430000000001</c:v>
                </c:pt>
                <c:pt idx="2690">
                  <c:v>-3.4124099999999999</c:v>
                </c:pt>
                <c:pt idx="2691">
                  <c:v>-3.4169320000000001</c:v>
                </c:pt>
                <c:pt idx="2692">
                  <c:v>-3.4226049999999999</c:v>
                </c:pt>
                <c:pt idx="2693">
                  <c:v>-3.4291800000000001</c:v>
                </c:pt>
                <c:pt idx="2694">
                  <c:v>-3.4366889999999999</c:v>
                </c:pt>
                <c:pt idx="2695">
                  <c:v>-3.4569350000000001</c:v>
                </c:pt>
                <c:pt idx="2696">
                  <c:v>-3.465662</c:v>
                </c:pt>
                <c:pt idx="2697">
                  <c:v>-3.476156</c:v>
                </c:pt>
                <c:pt idx="2698">
                  <c:v>-3.4872079999999999</c:v>
                </c:pt>
                <c:pt idx="2699">
                  <c:v>-3.4989970000000001</c:v>
                </c:pt>
                <c:pt idx="2700">
                  <c:v>-3.5113270000000001</c:v>
                </c:pt>
                <c:pt idx="2701">
                  <c:v>-3.5241159999999998</c:v>
                </c:pt>
                <c:pt idx="2702">
                  <c:v>-3.53687</c:v>
                </c:pt>
                <c:pt idx="2703">
                  <c:v>-3.5712830000000002</c:v>
                </c:pt>
                <c:pt idx="2704">
                  <c:v>-3.5839940000000001</c:v>
                </c:pt>
                <c:pt idx="2705">
                  <c:v>-3.59727</c:v>
                </c:pt>
                <c:pt idx="2706">
                  <c:v>-3.610109</c:v>
                </c:pt>
                <c:pt idx="2707">
                  <c:v>-3.6222430000000001</c:v>
                </c:pt>
                <c:pt idx="2708">
                  <c:v>-3.6338780000000002</c:v>
                </c:pt>
                <c:pt idx="2709">
                  <c:v>-3.644917</c:v>
                </c:pt>
                <c:pt idx="2710">
                  <c:v>-3.6553800000000001</c:v>
                </c:pt>
                <c:pt idx="2711">
                  <c:v>-3.6814979999999999</c:v>
                </c:pt>
                <c:pt idx="2712">
                  <c:v>-3.688952</c:v>
                </c:pt>
                <c:pt idx="2713">
                  <c:v>-3.6960060000000001</c:v>
                </c:pt>
                <c:pt idx="2714">
                  <c:v>-3.7015750000000001</c:v>
                </c:pt>
                <c:pt idx="2715">
                  <c:v>-3.705956</c:v>
                </c:pt>
                <c:pt idx="2716">
                  <c:v>-3.7090489999999998</c:v>
                </c:pt>
                <c:pt idx="2717">
                  <c:v>-3.7109239999999999</c:v>
                </c:pt>
                <c:pt idx="2718">
                  <c:v>-3.7117059999999999</c:v>
                </c:pt>
                <c:pt idx="2719">
                  <c:v>-3.7131660000000002</c:v>
                </c:pt>
                <c:pt idx="2720">
                  <c:v>-3.7118319999999998</c:v>
                </c:pt>
                <c:pt idx="2721">
                  <c:v>-3.709597</c:v>
                </c:pt>
                <c:pt idx="2722">
                  <c:v>-3.7065929999999998</c:v>
                </c:pt>
                <c:pt idx="2723">
                  <c:v>-3.7028470000000002</c:v>
                </c:pt>
                <c:pt idx="2724">
                  <c:v>-3.6986680000000001</c:v>
                </c:pt>
                <c:pt idx="2725">
                  <c:v>-3.694086</c:v>
                </c:pt>
                <c:pt idx="2726">
                  <c:v>-3.6893099999999999</c:v>
                </c:pt>
                <c:pt idx="2727">
                  <c:v>-3.6768649999999998</c:v>
                </c:pt>
                <c:pt idx="2728">
                  <c:v>-3.6720980000000001</c:v>
                </c:pt>
                <c:pt idx="2729">
                  <c:v>-3.667602</c:v>
                </c:pt>
                <c:pt idx="2730">
                  <c:v>-3.6635749999999998</c:v>
                </c:pt>
                <c:pt idx="2731">
                  <c:v>-3.6599349999999999</c:v>
                </c:pt>
                <c:pt idx="2732">
                  <c:v>-3.6572119999999999</c:v>
                </c:pt>
                <c:pt idx="2733">
                  <c:v>-3.655189</c:v>
                </c:pt>
                <c:pt idx="2734">
                  <c:v>-3.6539839999999999</c:v>
                </c:pt>
                <c:pt idx="2735">
                  <c:v>-3.6515909999999998</c:v>
                </c:pt>
                <c:pt idx="2736">
                  <c:v>-3.6524179999999999</c:v>
                </c:pt>
                <c:pt idx="2737">
                  <c:v>-3.6541009999999998</c:v>
                </c:pt>
                <c:pt idx="2738">
                  <c:v>-3.656806</c:v>
                </c:pt>
                <c:pt idx="2739">
                  <c:v>-3.6606420000000002</c:v>
                </c:pt>
                <c:pt idx="2740">
                  <c:v>-3.6657190000000002</c:v>
                </c:pt>
                <c:pt idx="2741">
                  <c:v>-3.6721240000000002</c:v>
                </c:pt>
                <c:pt idx="2742">
                  <c:v>-3.6799200000000001</c:v>
                </c:pt>
                <c:pt idx="2743">
                  <c:v>-3.7012119999999999</c:v>
                </c:pt>
                <c:pt idx="2744">
                  <c:v>-3.7112310000000002</c:v>
                </c:pt>
                <c:pt idx="2745">
                  <c:v>-3.7227100000000002</c:v>
                </c:pt>
                <c:pt idx="2746">
                  <c:v>-3.7348249999999998</c:v>
                </c:pt>
                <c:pt idx="2747">
                  <c:v>-3.7476029999999998</c:v>
                </c:pt>
                <c:pt idx="2748">
                  <c:v>-3.7605599999999999</c:v>
                </c:pt>
                <c:pt idx="2749">
                  <c:v>-3.7739509999999998</c:v>
                </c:pt>
                <c:pt idx="2750">
                  <c:v>-3.7873969999999999</c:v>
                </c:pt>
                <c:pt idx="2751">
                  <c:v>-3.820424</c:v>
                </c:pt>
                <c:pt idx="2752">
                  <c:v>-3.833091</c:v>
                </c:pt>
                <c:pt idx="2753">
                  <c:v>-3.8458939999999999</c:v>
                </c:pt>
                <c:pt idx="2754">
                  <c:v>-3.8576329999999999</c:v>
                </c:pt>
                <c:pt idx="2755">
                  <c:v>-3.868687</c:v>
                </c:pt>
                <c:pt idx="2756">
                  <c:v>-3.878466</c:v>
                </c:pt>
                <c:pt idx="2757">
                  <c:v>-3.8867370000000001</c:v>
                </c:pt>
                <c:pt idx="2758">
                  <c:v>-3.8939469999999998</c:v>
                </c:pt>
                <c:pt idx="2759">
                  <c:v>-3.908623</c:v>
                </c:pt>
                <c:pt idx="2760">
                  <c:v>-3.9123250000000001</c:v>
                </c:pt>
                <c:pt idx="2761">
                  <c:v>-3.9144739999999998</c:v>
                </c:pt>
                <c:pt idx="2762">
                  <c:v>-3.9151950000000002</c:v>
                </c:pt>
                <c:pt idx="2763">
                  <c:v>-3.91412</c:v>
                </c:pt>
                <c:pt idx="2764">
                  <c:v>-3.9113850000000001</c:v>
                </c:pt>
                <c:pt idx="2765">
                  <c:v>-3.9070930000000001</c:v>
                </c:pt>
                <c:pt idx="2766">
                  <c:v>-3.9014380000000002</c:v>
                </c:pt>
                <c:pt idx="2767">
                  <c:v>-3.8806099999999999</c:v>
                </c:pt>
                <c:pt idx="2768">
                  <c:v>-3.8727200000000002</c:v>
                </c:pt>
                <c:pt idx="2769">
                  <c:v>-3.8636499999999998</c:v>
                </c:pt>
                <c:pt idx="2770">
                  <c:v>-3.8540410000000001</c:v>
                </c:pt>
                <c:pt idx="2771">
                  <c:v>-3.8440590000000001</c:v>
                </c:pt>
                <c:pt idx="2772">
                  <c:v>-3.8342420000000002</c:v>
                </c:pt>
                <c:pt idx="2773">
                  <c:v>-3.8241510000000001</c:v>
                </c:pt>
                <c:pt idx="2774">
                  <c:v>-3.8145929999999999</c:v>
                </c:pt>
                <c:pt idx="2775">
                  <c:v>-3.7843650000000002</c:v>
                </c:pt>
                <c:pt idx="2776">
                  <c:v>-3.7770830000000002</c:v>
                </c:pt>
                <c:pt idx="2777">
                  <c:v>-3.769746</c:v>
                </c:pt>
                <c:pt idx="2778">
                  <c:v>-3.763773</c:v>
                </c:pt>
                <c:pt idx="2779">
                  <c:v>-3.7591260000000002</c:v>
                </c:pt>
                <c:pt idx="2780">
                  <c:v>-3.7561179999999998</c:v>
                </c:pt>
                <c:pt idx="2781">
                  <c:v>-3.7547109999999999</c:v>
                </c:pt>
                <c:pt idx="2782">
                  <c:v>-3.7551830000000002</c:v>
                </c:pt>
                <c:pt idx="2783">
                  <c:v>-3.7524449999999998</c:v>
                </c:pt>
                <c:pt idx="2784">
                  <c:v>-3.7562350000000002</c:v>
                </c:pt>
                <c:pt idx="2785">
                  <c:v>-3.7616309999999999</c:v>
                </c:pt>
                <c:pt idx="2786">
                  <c:v>-3.7687279999999999</c:v>
                </c:pt>
                <c:pt idx="2787">
                  <c:v>-3.7774909999999999</c:v>
                </c:pt>
                <c:pt idx="2788">
                  <c:v>-3.7875580000000002</c:v>
                </c:pt>
                <c:pt idx="2789">
                  <c:v>-3.7992650000000001</c:v>
                </c:pt>
                <c:pt idx="2790">
                  <c:v>-3.8120660000000002</c:v>
                </c:pt>
                <c:pt idx="2791">
                  <c:v>-3.8406560000000001</c:v>
                </c:pt>
                <c:pt idx="2792">
                  <c:v>-3.8550179999999998</c:v>
                </c:pt>
                <c:pt idx="2793">
                  <c:v>-3.8701759999999998</c:v>
                </c:pt>
                <c:pt idx="2794">
                  <c:v>-3.8859789999999998</c:v>
                </c:pt>
                <c:pt idx="2795">
                  <c:v>-3.9015870000000001</c:v>
                </c:pt>
                <c:pt idx="2796">
                  <c:v>-3.9173770000000001</c:v>
                </c:pt>
                <c:pt idx="2797">
                  <c:v>-3.9328889999999999</c:v>
                </c:pt>
                <c:pt idx="2798">
                  <c:v>-3.947705</c:v>
                </c:pt>
                <c:pt idx="2799">
                  <c:v>-3.9821970000000002</c:v>
                </c:pt>
                <c:pt idx="2800">
                  <c:v>-3.9946380000000001</c:v>
                </c:pt>
                <c:pt idx="2801">
                  <c:v>-4.0070430000000004</c:v>
                </c:pt>
                <c:pt idx="2802">
                  <c:v>-4.0181839999999998</c:v>
                </c:pt>
                <c:pt idx="2803">
                  <c:v>-4.0280250000000004</c:v>
                </c:pt>
                <c:pt idx="2804">
                  <c:v>-4.036556</c:v>
                </c:pt>
                <c:pt idx="2805">
                  <c:v>-4.0436310000000004</c:v>
                </c:pt>
                <c:pt idx="2806">
                  <c:v>-4.048972</c:v>
                </c:pt>
                <c:pt idx="2807">
                  <c:v>-4.0596120000000004</c:v>
                </c:pt>
                <c:pt idx="2808">
                  <c:v>-4.0621539999999996</c:v>
                </c:pt>
                <c:pt idx="2809">
                  <c:v>-4.0632799999999998</c:v>
                </c:pt>
                <c:pt idx="2810">
                  <c:v>-4.062945</c:v>
                </c:pt>
                <c:pt idx="2811">
                  <c:v>-4.0612079999999997</c:v>
                </c:pt>
                <c:pt idx="2812">
                  <c:v>-4.0582219999999998</c:v>
                </c:pt>
                <c:pt idx="2813">
                  <c:v>-4.0541239999999998</c:v>
                </c:pt>
                <c:pt idx="2814">
                  <c:v>-4.0491149999999996</c:v>
                </c:pt>
                <c:pt idx="2815">
                  <c:v>-4.0327640000000002</c:v>
                </c:pt>
                <c:pt idx="2816">
                  <c:v>-4.025722</c:v>
                </c:pt>
                <c:pt idx="2817">
                  <c:v>-4.0178799999999999</c:v>
                </c:pt>
                <c:pt idx="2818">
                  <c:v>-4.0097459999999998</c:v>
                </c:pt>
                <c:pt idx="2819">
                  <c:v>-4.0007359999999998</c:v>
                </c:pt>
                <c:pt idx="2820">
                  <c:v>-3.9917340000000001</c:v>
                </c:pt>
                <c:pt idx="2821">
                  <c:v>-3.982507</c:v>
                </c:pt>
                <c:pt idx="2822">
                  <c:v>-3.9734229999999999</c:v>
                </c:pt>
                <c:pt idx="2823">
                  <c:v>-3.9458259999999998</c:v>
                </c:pt>
                <c:pt idx="2824">
                  <c:v>-3.9369770000000002</c:v>
                </c:pt>
                <c:pt idx="2825">
                  <c:v>-3.9287450000000002</c:v>
                </c:pt>
                <c:pt idx="2826">
                  <c:v>-3.9207450000000001</c:v>
                </c:pt>
                <c:pt idx="2827">
                  <c:v>-3.913897</c:v>
                </c:pt>
                <c:pt idx="2828">
                  <c:v>-3.9079039999999998</c:v>
                </c:pt>
                <c:pt idx="2829">
                  <c:v>-3.9027660000000002</c:v>
                </c:pt>
                <c:pt idx="2830">
                  <c:v>-3.8990589999999998</c:v>
                </c:pt>
                <c:pt idx="2831">
                  <c:v>-3.8848220000000002</c:v>
                </c:pt>
                <c:pt idx="2832">
                  <c:v>-3.883724</c:v>
                </c:pt>
                <c:pt idx="2833">
                  <c:v>-3.8833790000000001</c:v>
                </c:pt>
                <c:pt idx="2834">
                  <c:v>-3.884442</c:v>
                </c:pt>
                <c:pt idx="2835">
                  <c:v>-3.8865419999999999</c:v>
                </c:pt>
                <c:pt idx="2836">
                  <c:v>-3.8897499999999998</c:v>
                </c:pt>
                <c:pt idx="2837">
                  <c:v>-3.8938899999999999</c:v>
                </c:pt>
                <c:pt idx="2838">
                  <c:v>-3.8989120000000002</c:v>
                </c:pt>
                <c:pt idx="2839">
                  <c:v>-3.9048919999999998</c:v>
                </c:pt>
                <c:pt idx="2840">
                  <c:v>-3.9114</c:v>
                </c:pt>
                <c:pt idx="2841">
                  <c:v>-3.9184549999999998</c:v>
                </c:pt>
                <c:pt idx="2842">
                  <c:v>-3.9258549999999999</c:v>
                </c:pt>
                <c:pt idx="2843">
                  <c:v>-3.933503</c:v>
                </c:pt>
                <c:pt idx="2844">
                  <c:v>-3.9414250000000002</c:v>
                </c:pt>
                <c:pt idx="2845">
                  <c:v>-3.949227</c:v>
                </c:pt>
                <c:pt idx="2846">
                  <c:v>-3.9569559999999999</c:v>
                </c:pt>
                <c:pt idx="2847">
                  <c:v>-3.9769260000000002</c:v>
                </c:pt>
                <c:pt idx="2848">
                  <c:v>-3.983562</c:v>
                </c:pt>
                <c:pt idx="2849">
                  <c:v>-3.9900829999999998</c:v>
                </c:pt>
                <c:pt idx="2850">
                  <c:v>-3.9961739999999999</c:v>
                </c:pt>
                <c:pt idx="2851">
                  <c:v>-4.0016920000000002</c:v>
                </c:pt>
                <c:pt idx="2852">
                  <c:v>-4.0066189999999997</c:v>
                </c:pt>
                <c:pt idx="2853">
                  <c:v>-4.0109380000000003</c:v>
                </c:pt>
                <c:pt idx="2854">
                  <c:v>-4.0147449999999996</c:v>
                </c:pt>
                <c:pt idx="2855">
                  <c:v>-4.0182289999999998</c:v>
                </c:pt>
                <c:pt idx="2856">
                  <c:v>-4.0208659999999998</c:v>
                </c:pt>
                <c:pt idx="2857">
                  <c:v>-4.0227589999999998</c:v>
                </c:pt>
                <c:pt idx="2858">
                  <c:v>-4.0237949999999998</c:v>
                </c:pt>
                <c:pt idx="2859">
                  <c:v>-4.023828</c:v>
                </c:pt>
                <c:pt idx="2860">
                  <c:v>-4.0227789999999999</c:v>
                </c:pt>
                <c:pt idx="2861">
                  <c:v>-4.0205599999999997</c:v>
                </c:pt>
                <c:pt idx="2862">
                  <c:v>-4.0172889999999999</c:v>
                </c:pt>
                <c:pt idx="2863">
                  <c:v>-4.0048719999999998</c:v>
                </c:pt>
                <c:pt idx="2864">
                  <c:v>-4.0001360000000004</c:v>
                </c:pt>
                <c:pt idx="2865">
                  <c:v>-3.9949119999999998</c:v>
                </c:pt>
                <c:pt idx="2866">
                  <c:v>-3.9897580000000001</c:v>
                </c:pt>
                <c:pt idx="2867">
                  <c:v>-3.9843899999999999</c:v>
                </c:pt>
                <c:pt idx="2868">
                  <c:v>-3.979679</c:v>
                </c:pt>
                <c:pt idx="2869">
                  <c:v>-3.975034</c:v>
                </c:pt>
                <c:pt idx="2870">
                  <c:v>-3.9707789999999998</c:v>
                </c:pt>
                <c:pt idx="2871">
                  <c:v>-3.9571839999999998</c:v>
                </c:pt>
                <c:pt idx="2872">
                  <c:v>-3.9544169999999998</c:v>
                </c:pt>
                <c:pt idx="2873">
                  <c:v>-3.952413</c:v>
                </c:pt>
                <c:pt idx="2874">
                  <c:v>-3.9512299999999998</c:v>
                </c:pt>
                <c:pt idx="2875">
                  <c:v>-3.9509210000000001</c:v>
                </c:pt>
                <c:pt idx="2876">
                  <c:v>-3.9516680000000002</c:v>
                </c:pt>
                <c:pt idx="2877">
                  <c:v>-3.9534479999999999</c:v>
                </c:pt>
                <c:pt idx="2878">
                  <c:v>-3.9562889999999999</c:v>
                </c:pt>
                <c:pt idx="2879">
                  <c:v>-3.9598840000000002</c:v>
                </c:pt>
                <c:pt idx="2880">
                  <c:v>-3.964747</c:v>
                </c:pt>
                <c:pt idx="2881">
                  <c:v>-3.9704679999999999</c:v>
                </c:pt>
                <c:pt idx="2882">
                  <c:v>-3.976953</c:v>
                </c:pt>
                <c:pt idx="2883">
                  <c:v>-3.984083</c:v>
                </c:pt>
                <c:pt idx="2884">
                  <c:v>-3.9919159999999998</c:v>
                </c:pt>
                <c:pt idx="2885">
                  <c:v>-4.0002589999999998</c:v>
                </c:pt>
                <c:pt idx="2886">
                  <c:v>-4.0089269999999999</c:v>
                </c:pt>
                <c:pt idx="2887">
                  <c:v>-4.0257820000000004</c:v>
                </c:pt>
                <c:pt idx="2888">
                  <c:v>-4.034281</c:v>
                </c:pt>
                <c:pt idx="2889">
                  <c:v>-4.0426229999999999</c:v>
                </c:pt>
                <c:pt idx="2890">
                  <c:v>-4.0508139999999999</c:v>
                </c:pt>
                <c:pt idx="2891">
                  <c:v>-4.0581139999999998</c:v>
                </c:pt>
                <c:pt idx="2892">
                  <c:v>-4.0649389999999999</c:v>
                </c:pt>
                <c:pt idx="2893">
                  <c:v>-4.0707829999999996</c:v>
                </c:pt>
                <c:pt idx="2894">
                  <c:v>-4.0758020000000004</c:v>
                </c:pt>
                <c:pt idx="2895">
                  <c:v>-4.0821339999999999</c:v>
                </c:pt>
                <c:pt idx="2896">
                  <c:v>-4.0849960000000003</c:v>
                </c:pt>
                <c:pt idx="2897">
                  <c:v>-4.0867269999999998</c:v>
                </c:pt>
                <c:pt idx="2898">
                  <c:v>-4.0874709999999999</c:v>
                </c:pt>
                <c:pt idx="2899">
                  <c:v>-4.0870090000000001</c:v>
                </c:pt>
                <c:pt idx="2900">
                  <c:v>-4.0855379999999997</c:v>
                </c:pt>
                <c:pt idx="2901">
                  <c:v>-4.0827390000000001</c:v>
                </c:pt>
                <c:pt idx="2902">
                  <c:v>-4.0789730000000004</c:v>
                </c:pt>
                <c:pt idx="2903">
                  <c:v>-4.0639399999999997</c:v>
                </c:pt>
                <c:pt idx="2904">
                  <c:v>-4.0582310000000001</c:v>
                </c:pt>
                <c:pt idx="2905">
                  <c:v>-4.0516529999999999</c:v>
                </c:pt>
                <c:pt idx="2906">
                  <c:v>-4.0439220000000002</c:v>
                </c:pt>
                <c:pt idx="2907">
                  <c:v>-4.0357960000000004</c:v>
                </c:pt>
                <c:pt idx="2908">
                  <c:v>-4.026821</c:v>
                </c:pt>
                <c:pt idx="2909">
                  <c:v>-4.0176879999999997</c:v>
                </c:pt>
                <c:pt idx="2910">
                  <c:v>-4.007549</c:v>
                </c:pt>
                <c:pt idx="2911">
                  <c:v>-3.9773399999999999</c:v>
                </c:pt>
                <c:pt idx="2912">
                  <c:v>-3.9680300000000002</c:v>
                </c:pt>
                <c:pt idx="2913">
                  <c:v>-3.9584790000000001</c:v>
                </c:pt>
                <c:pt idx="2914">
                  <c:v>-3.9492750000000001</c:v>
                </c:pt>
                <c:pt idx="2915">
                  <c:v>-3.9409879999999999</c:v>
                </c:pt>
                <c:pt idx="2916">
                  <c:v>-3.932795</c:v>
                </c:pt>
                <c:pt idx="2917">
                  <c:v>-3.9252690000000001</c:v>
                </c:pt>
                <c:pt idx="2918">
                  <c:v>-3.9184929999999998</c:v>
                </c:pt>
                <c:pt idx="2919">
                  <c:v>-3.8932920000000002</c:v>
                </c:pt>
                <c:pt idx="2920">
                  <c:v>-3.8890370000000001</c:v>
                </c:pt>
                <c:pt idx="2921">
                  <c:v>-3.8856980000000001</c:v>
                </c:pt>
                <c:pt idx="2922">
                  <c:v>-3.8830049999999998</c:v>
                </c:pt>
                <c:pt idx="2923">
                  <c:v>-3.88137</c:v>
                </c:pt>
                <c:pt idx="2924">
                  <c:v>-3.8808069999999999</c:v>
                </c:pt>
                <c:pt idx="2925">
                  <c:v>-3.8813010000000001</c:v>
                </c:pt>
                <c:pt idx="2926">
                  <c:v>-3.8824990000000001</c:v>
                </c:pt>
                <c:pt idx="2927">
                  <c:v>-3.8759049999999999</c:v>
                </c:pt>
                <c:pt idx="2928">
                  <c:v>-3.8792840000000002</c:v>
                </c:pt>
                <c:pt idx="2929">
                  <c:v>-3.8831470000000001</c:v>
                </c:pt>
                <c:pt idx="2930">
                  <c:v>-3.8876490000000001</c:v>
                </c:pt>
                <c:pt idx="2931">
                  <c:v>-3.8926880000000001</c:v>
                </c:pt>
                <c:pt idx="2932">
                  <c:v>-3.8982540000000001</c:v>
                </c:pt>
                <c:pt idx="2933">
                  <c:v>-3.9040210000000002</c:v>
                </c:pt>
                <c:pt idx="2934">
                  <c:v>-3.910145</c:v>
                </c:pt>
                <c:pt idx="2935">
                  <c:v>-3.9156939999999998</c:v>
                </c:pt>
                <c:pt idx="2936">
                  <c:v>-3.921948</c:v>
                </c:pt>
                <c:pt idx="2937">
                  <c:v>-3.927975</c:v>
                </c:pt>
                <c:pt idx="2938">
                  <c:v>-3.933945</c:v>
                </c:pt>
                <c:pt idx="2939">
                  <c:v>-3.939508</c:v>
                </c:pt>
                <c:pt idx="2940">
                  <c:v>-3.9448409999999998</c:v>
                </c:pt>
                <c:pt idx="2941">
                  <c:v>-3.9496600000000002</c:v>
                </c:pt>
                <c:pt idx="2942">
                  <c:v>-3.9541629999999999</c:v>
                </c:pt>
                <c:pt idx="2943">
                  <c:v>-3.955362</c:v>
                </c:pt>
                <c:pt idx="2944">
                  <c:v>-3.9587210000000002</c:v>
                </c:pt>
                <c:pt idx="2945">
                  <c:v>-3.9617170000000002</c:v>
                </c:pt>
                <c:pt idx="2946">
                  <c:v>-3.9640219999999999</c:v>
                </c:pt>
                <c:pt idx="2947">
                  <c:v>-3.9660799999999998</c:v>
                </c:pt>
                <c:pt idx="2948">
                  <c:v>-3.9675099999999999</c:v>
                </c:pt>
                <c:pt idx="2949">
                  <c:v>-3.9687999999999999</c:v>
                </c:pt>
                <c:pt idx="2950">
                  <c:v>-3.9694970000000001</c:v>
                </c:pt>
                <c:pt idx="2951">
                  <c:v>-3.9621770000000001</c:v>
                </c:pt>
                <c:pt idx="2952">
                  <c:v>-3.9628260000000002</c:v>
                </c:pt>
                <c:pt idx="2953">
                  <c:v>-3.9629349999999999</c:v>
                </c:pt>
                <c:pt idx="2954">
                  <c:v>-3.9629859999999999</c:v>
                </c:pt>
                <c:pt idx="2955">
                  <c:v>-3.96306</c:v>
                </c:pt>
                <c:pt idx="2956">
                  <c:v>-3.9632260000000001</c:v>
                </c:pt>
                <c:pt idx="2957">
                  <c:v>-3.9635440000000002</c:v>
                </c:pt>
                <c:pt idx="2958">
                  <c:v>-3.9642339999999998</c:v>
                </c:pt>
                <c:pt idx="2959">
                  <c:v>-3.957805</c:v>
                </c:pt>
                <c:pt idx="2960">
                  <c:v>-3.958939</c:v>
                </c:pt>
                <c:pt idx="2961">
                  <c:v>-3.9605049999999999</c:v>
                </c:pt>
                <c:pt idx="2962">
                  <c:v>-3.9624009999999998</c:v>
                </c:pt>
                <c:pt idx="2963">
                  <c:v>-3.9646870000000001</c:v>
                </c:pt>
                <c:pt idx="2964">
                  <c:v>-3.967314</c:v>
                </c:pt>
                <c:pt idx="2965">
                  <c:v>-3.9703249999999999</c:v>
                </c:pt>
                <c:pt idx="2966">
                  <c:v>-3.973868</c:v>
                </c:pt>
                <c:pt idx="2967">
                  <c:v>-3.9761380000000002</c:v>
                </c:pt>
                <c:pt idx="2968">
                  <c:v>-3.9804140000000001</c:v>
                </c:pt>
                <c:pt idx="2969">
                  <c:v>-3.984912</c:v>
                </c:pt>
                <c:pt idx="2970">
                  <c:v>-3.9896039999999999</c:v>
                </c:pt>
                <c:pt idx="2971">
                  <c:v>-3.9941300000000002</c:v>
                </c:pt>
                <c:pt idx="2972">
                  <c:v>-3.9986980000000001</c:v>
                </c:pt>
                <c:pt idx="2973">
                  <c:v>-4.0029029999999999</c:v>
                </c:pt>
                <c:pt idx="2974">
                  <c:v>-4.0070009999999998</c:v>
                </c:pt>
                <c:pt idx="2975">
                  <c:v>-4.0106070000000003</c:v>
                </c:pt>
                <c:pt idx="2976">
                  <c:v>-4.0135149999999999</c:v>
                </c:pt>
                <c:pt idx="2977">
                  <c:v>-4.0160140000000002</c:v>
                </c:pt>
                <c:pt idx="2978">
                  <c:v>-4.017563</c:v>
                </c:pt>
                <c:pt idx="2979">
                  <c:v>-4.0181360000000002</c:v>
                </c:pt>
                <c:pt idx="2980">
                  <c:v>-4.0174070000000004</c:v>
                </c:pt>
                <c:pt idx="2981">
                  <c:v>-4.0158940000000003</c:v>
                </c:pt>
                <c:pt idx="2982">
                  <c:v>-4.0129349999999997</c:v>
                </c:pt>
                <c:pt idx="2983">
                  <c:v>-3.9985919999999999</c:v>
                </c:pt>
                <c:pt idx="2984">
                  <c:v>-3.9934099999999999</c:v>
                </c:pt>
                <c:pt idx="2985">
                  <c:v>-3.986259</c:v>
                </c:pt>
                <c:pt idx="2986">
                  <c:v>-3.9784739999999998</c:v>
                </c:pt>
                <c:pt idx="2987">
                  <c:v>-3.9693299999999998</c:v>
                </c:pt>
                <c:pt idx="2988">
                  <c:v>-3.9582950000000001</c:v>
                </c:pt>
                <c:pt idx="2989">
                  <c:v>-3.9468420000000002</c:v>
                </c:pt>
                <c:pt idx="2990">
                  <c:v>-3.9338489999999999</c:v>
                </c:pt>
                <c:pt idx="2991">
                  <c:v>-3.8951159999999998</c:v>
                </c:pt>
                <c:pt idx="2992">
                  <c:v>-3.8816299999999999</c:v>
                </c:pt>
                <c:pt idx="2993">
                  <c:v>-3.8669009999999999</c:v>
                </c:pt>
                <c:pt idx="2994">
                  <c:v>-3.8522820000000002</c:v>
                </c:pt>
                <c:pt idx="2995">
                  <c:v>-3.8369010000000001</c:v>
                </c:pt>
                <c:pt idx="2996">
                  <c:v>-3.821151</c:v>
                </c:pt>
                <c:pt idx="2997">
                  <c:v>-3.8051370000000002</c:v>
                </c:pt>
                <c:pt idx="2998">
                  <c:v>-3.7899280000000002</c:v>
                </c:pt>
                <c:pt idx="2999">
                  <c:v>-3.7423039999999999</c:v>
                </c:pt>
                <c:pt idx="3000">
                  <c:v>-3.7294309999999999</c:v>
                </c:pt>
                <c:pt idx="3001">
                  <c:v>-3.7153299999999998</c:v>
                </c:pt>
                <c:pt idx="3002">
                  <c:v>-3.7024919999999999</c:v>
                </c:pt>
                <c:pt idx="3003">
                  <c:v>-3.6901419999999998</c:v>
                </c:pt>
                <c:pt idx="3004">
                  <c:v>-3.6792539999999998</c:v>
                </c:pt>
                <c:pt idx="3005">
                  <c:v>-3.6699030000000001</c:v>
                </c:pt>
                <c:pt idx="3006">
                  <c:v>-3.6613530000000001</c:v>
                </c:pt>
                <c:pt idx="3007">
                  <c:v>-3.629867</c:v>
                </c:pt>
                <c:pt idx="3008">
                  <c:v>-3.625038</c:v>
                </c:pt>
                <c:pt idx="3009">
                  <c:v>-3.6213799999999998</c:v>
                </c:pt>
                <c:pt idx="3010">
                  <c:v>-3.6187499999999999</c:v>
                </c:pt>
                <c:pt idx="3011">
                  <c:v>-3.6181009999999998</c:v>
                </c:pt>
                <c:pt idx="3012">
                  <c:v>-3.6186970000000001</c:v>
                </c:pt>
                <c:pt idx="3013">
                  <c:v>-3.6203340000000002</c:v>
                </c:pt>
                <c:pt idx="3014">
                  <c:v>-3.6234410000000001</c:v>
                </c:pt>
                <c:pt idx="3015">
                  <c:v>-3.6197509999999999</c:v>
                </c:pt>
                <c:pt idx="3016">
                  <c:v>-3.6251820000000001</c:v>
                </c:pt>
                <c:pt idx="3017">
                  <c:v>-3.6314109999999999</c:v>
                </c:pt>
                <c:pt idx="3018">
                  <c:v>-3.6386090000000002</c:v>
                </c:pt>
                <c:pt idx="3019">
                  <c:v>-3.6464750000000001</c:v>
                </c:pt>
                <c:pt idx="3020">
                  <c:v>-3.6549</c:v>
                </c:pt>
                <c:pt idx="3021">
                  <c:v>-3.6635409999999999</c:v>
                </c:pt>
                <c:pt idx="3022">
                  <c:v>-3.672536</c:v>
                </c:pt>
                <c:pt idx="3023">
                  <c:v>-3.683684</c:v>
                </c:pt>
                <c:pt idx="3024">
                  <c:v>-3.692491</c:v>
                </c:pt>
                <c:pt idx="3025">
                  <c:v>-3.7011980000000002</c:v>
                </c:pt>
                <c:pt idx="3026">
                  <c:v>-3.7094469999999999</c:v>
                </c:pt>
                <c:pt idx="3027">
                  <c:v>-3.7172360000000002</c:v>
                </c:pt>
                <c:pt idx="3028">
                  <c:v>-3.7244449999999998</c:v>
                </c:pt>
                <c:pt idx="3029">
                  <c:v>-3.7310129999999999</c:v>
                </c:pt>
                <c:pt idx="3030">
                  <c:v>-3.7370450000000002</c:v>
                </c:pt>
                <c:pt idx="3031">
                  <c:v>-3.741171</c:v>
                </c:pt>
                <c:pt idx="3032">
                  <c:v>-3.7457950000000002</c:v>
                </c:pt>
                <c:pt idx="3033">
                  <c:v>-3.749711</c:v>
                </c:pt>
                <c:pt idx="3034">
                  <c:v>-3.7529409999999999</c:v>
                </c:pt>
                <c:pt idx="3035">
                  <c:v>-3.75562</c:v>
                </c:pt>
                <c:pt idx="3036">
                  <c:v>-3.7577829999999999</c:v>
                </c:pt>
                <c:pt idx="3037">
                  <c:v>-3.759471</c:v>
                </c:pt>
                <c:pt idx="3038">
                  <c:v>-3.7605230000000001</c:v>
                </c:pt>
                <c:pt idx="3039">
                  <c:v>-3.753873</c:v>
                </c:pt>
                <c:pt idx="3040">
                  <c:v>-3.7544940000000002</c:v>
                </c:pt>
                <c:pt idx="3041">
                  <c:v>-3.7547259999999998</c:v>
                </c:pt>
                <c:pt idx="3042">
                  <c:v>-3.7548499999999998</c:v>
                </c:pt>
                <c:pt idx="3043">
                  <c:v>-3.7551269999999999</c:v>
                </c:pt>
                <c:pt idx="3044">
                  <c:v>-3.7553860000000001</c:v>
                </c:pt>
                <c:pt idx="3045">
                  <c:v>-3.755779</c:v>
                </c:pt>
                <c:pt idx="3046">
                  <c:v>-3.7565140000000001</c:v>
                </c:pt>
                <c:pt idx="3047">
                  <c:v>-3.750124</c:v>
                </c:pt>
                <c:pt idx="3048">
                  <c:v>-3.751878</c:v>
                </c:pt>
                <c:pt idx="3049">
                  <c:v>-3.7539889999999998</c:v>
                </c:pt>
                <c:pt idx="3050">
                  <c:v>-3.7567469999999998</c:v>
                </c:pt>
                <c:pt idx="3051">
                  <c:v>-3.759922</c:v>
                </c:pt>
                <c:pt idx="3052">
                  <c:v>-3.7637309999999999</c:v>
                </c:pt>
                <c:pt idx="3053">
                  <c:v>-3.7680180000000001</c:v>
                </c:pt>
                <c:pt idx="3054">
                  <c:v>-3.7728700000000002</c:v>
                </c:pt>
                <c:pt idx="3055">
                  <c:v>-3.778054</c:v>
                </c:pt>
                <c:pt idx="3056">
                  <c:v>-3.7838090000000002</c:v>
                </c:pt>
                <c:pt idx="3057">
                  <c:v>-3.7899750000000001</c:v>
                </c:pt>
                <c:pt idx="3058">
                  <c:v>-3.7964910000000001</c:v>
                </c:pt>
                <c:pt idx="3059">
                  <c:v>-3.8032080000000001</c:v>
                </c:pt>
                <c:pt idx="3060">
                  <c:v>-3.810066</c:v>
                </c:pt>
                <c:pt idx="3061">
                  <c:v>-3.817088</c:v>
                </c:pt>
                <c:pt idx="3062">
                  <c:v>-3.8240729999999998</c:v>
                </c:pt>
                <c:pt idx="3063">
                  <c:v>-3.8353869999999999</c:v>
                </c:pt>
                <c:pt idx="3064">
                  <c:v>-3.8421599999999998</c:v>
                </c:pt>
                <c:pt idx="3065">
                  <c:v>-3.8486729999999998</c:v>
                </c:pt>
                <c:pt idx="3066">
                  <c:v>-3.8549910000000001</c:v>
                </c:pt>
                <c:pt idx="3067">
                  <c:v>-3.8608790000000002</c:v>
                </c:pt>
                <c:pt idx="3068">
                  <c:v>-3.866444</c:v>
                </c:pt>
                <c:pt idx="3069">
                  <c:v>-3.871588</c:v>
                </c:pt>
                <c:pt idx="3070">
                  <c:v>-3.8762989999999999</c:v>
                </c:pt>
                <c:pt idx="3071">
                  <c:v>-3.8827370000000001</c:v>
                </c:pt>
                <c:pt idx="3072">
                  <c:v>-3.886466</c:v>
                </c:pt>
                <c:pt idx="3073">
                  <c:v>-3.8898199999999998</c:v>
                </c:pt>
                <c:pt idx="3074">
                  <c:v>-3.892719</c:v>
                </c:pt>
                <c:pt idx="3075">
                  <c:v>-3.8952499999999999</c:v>
                </c:pt>
                <c:pt idx="3076">
                  <c:v>-3.8973399999999998</c:v>
                </c:pt>
                <c:pt idx="3077">
                  <c:v>-3.8990930000000001</c:v>
                </c:pt>
                <c:pt idx="3078">
                  <c:v>-3.9005070000000002</c:v>
                </c:pt>
                <c:pt idx="3079">
                  <c:v>-3.899578</c:v>
                </c:pt>
                <c:pt idx="3080">
                  <c:v>-3.9005100000000001</c:v>
                </c:pt>
                <c:pt idx="3081">
                  <c:v>-3.9012549999999999</c:v>
                </c:pt>
                <c:pt idx="3082">
                  <c:v>-3.9018899999999999</c:v>
                </c:pt>
                <c:pt idx="3083">
                  <c:v>-3.9024049999999999</c:v>
                </c:pt>
                <c:pt idx="3084">
                  <c:v>-3.9028839999999998</c:v>
                </c:pt>
                <c:pt idx="3085">
                  <c:v>-3.9033820000000001</c:v>
                </c:pt>
                <c:pt idx="3086">
                  <c:v>-3.9040080000000001</c:v>
                </c:pt>
                <c:pt idx="3087">
                  <c:v>-3.9011010000000002</c:v>
                </c:pt>
                <c:pt idx="3088">
                  <c:v>-3.9019870000000001</c:v>
                </c:pt>
                <c:pt idx="3089">
                  <c:v>-3.9029600000000002</c:v>
                </c:pt>
                <c:pt idx="3090">
                  <c:v>-3.9040240000000002</c:v>
                </c:pt>
                <c:pt idx="3091">
                  <c:v>-3.9053900000000001</c:v>
                </c:pt>
                <c:pt idx="3092">
                  <c:v>-3.9069639999999999</c:v>
                </c:pt>
                <c:pt idx="3093">
                  <c:v>-3.9088090000000002</c:v>
                </c:pt>
                <c:pt idx="3094">
                  <c:v>-3.910895</c:v>
                </c:pt>
                <c:pt idx="3095">
                  <c:v>-3.9115220000000002</c:v>
                </c:pt>
                <c:pt idx="3096">
                  <c:v>-3.9140739999999998</c:v>
                </c:pt>
                <c:pt idx="3097">
                  <c:v>-3.9168889999999998</c:v>
                </c:pt>
                <c:pt idx="3098">
                  <c:v>-3.9199329999999999</c:v>
                </c:pt>
                <c:pt idx="3099">
                  <c:v>-3.9232420000000001</c:v>
                </c:pt>
                <c:pt idx="3100">
                  <c:v>-3.926768</c:v>
                </c:pt>
                <c:pt idx="3101">
                  <c:v>-3.9305089999999998</c:v>
                </c:pt>
                <c:pt idx="3102">
                  <c:v>-3.9344760000000001</c:v>
                </c:pt>
                <c:pt idx="3103">
                  <c:v>-3.94062</c:v>
                </c:pt>
                <c:pt idx="3104">
                  <c:v>-3.9448029999999998</c:v>
                </c:pt>
                <c:pt idx="3105">
                  <c:v>-3.9492959999999999</c:v>
                </c:pt>
                <c:pt idx="3106">
                  <c:v>-3.9539260000000001</c:v>
                </c:pt>
                <c:pt idx="3107">
                  <c:v>-3.9587289999999999</c:v>
                </c:pt>
                <c:pt idx="3108">
                  <c:v>-3.9636170000000002</c:v>
                </c:pt>
                <c:pt idx="3109">
                  <c:v>-3.9685790000000001</c:v>
                </c:pt>
                <c:pt idx="3110">
                  <c:v>-3.9736289999999999</c:v>
                </c:pt>
                <c:pt idx="3111">
                  <c:v>-3.9811709999999998</c:v>
                </c:pt>
                <c:pt idx="3112">
                  <c:v>-3.986116</c:v>
                </c:pt>
                <c:pt idx="3113">
                  <c:v>-3.991196</c:v>
                </c:pt>
                <c:pt idx="3114">
                  <c:v>-3.9960930000000001</c:v>
                </c:pt>
                <c:pt idx="3115">
                  <c:v>-4.0008889999999999</c:v>
                </c:pt>
                <c:pt idx="3116">
                  <c:v>-4.0054179999999997</c:v>
                </c:pt>
                <c:pt idx="3117">
                  <c:v>-4.00962</c:v>
                </c:pt>
                <c:pt idx="3118">
                  <c:v>-4.0135550000000002</c:v>
                </c:pt>
                <c:pt idx="3119">
                  <c:v>-4.017042</c:v>
                </c:pt>
                <c:pt idx="3120">
                  <c:v>-4.0202600000000004</c:v>
                </c:pt>
                <c:pt idx="3121">
                  <c:v>-4.0229400000000002</c:v>
                </c:pt>
                <c:pt idx="3122">
                  <c:v>-4.0252489999999996</c:v>
                </c:pt>
                <c:pt idx="3123">
                  <c:v>-4.0269769999999996</c:v>
                </c:pt>
                <c:pt idx="3124">
                  <c:v>-4.0283749999999996</c:v>
                </c:pt>
                <c:pt idx="3125">
                  <c:v>-4.0291059999999996</c:v>
                </c:pt>
                <c:pt idx="3126">
                  <c:v>-4.0296159999999999</c:v>
                </c:pt>
                <c:pt idx="3127">
                  <c:v>-4.0241259999999999</c:v>
                </c:pt>
                <c:pt idx="3128">
                  <c:v>-4.0237829999999999</c:v>
                </c:pt>
                <c:pt idx="3129">
                  <c:v>-4.0230249999999996</c:v>
                </c:pt>
                <c:pt idx="3130">
                  <c:v>-4.0221669999999996</c:v>
                </c:pt>
                <c:pt idx="3131">
                  <c:v>-4.0209570000000001</c:v>
                </c:pt>
                <c:pt idx="3132">
                  <c:v>-4.0195230000000004</c:v>
                </c:pt>
                <c:pt idx="3133">
                  <c:v>-4.0178839999999996</c:v>
                </c:pt>
                <c:pt idx="3134">
                  <c:v>-4.0161680000000004</c:v>
                </c:pt>
                <c:pt idx="3135">
                  <c:v>-4.0050559999999997</c:v>
                </c:pt>
                <c:pt idx="3136">
                  <c:v>-4.0051909999999999</c:v>
                </c:pt>
                <c:pt idx="3137">
                  <c:v>-4.0052580000000004</c:v>
                </c:pt>
                <c:pt idx="3138">
                  <c:v>-4.003234</c:v>
                </c:pt>
                <c:pt idx="3139">
                  <c:v>-4.001309</c:v>
                </c:pt>
                <c:pt idx="3140">
                  <c:v>-3.9995889999999998</c:v>
                </c:pt>
                <c:pt idx="3141">
                  <c:v>-3.9976479999999999</c:v>
                </c:pt>
                <c:pt idx="3142">
                  <c:v>-3.9958360000000002</c:v>
                </c:pt>
                <c:pt idx="3143">
                  <c:v>-3.9839859999999998</c:v>
                </c:pt>
                <c:pt idx="3144">
                  <c:v>-3.982885</c:v>
                </c:pt>
                <c:pt idx="3145">
                  <c:v>-3.9821770000000001</c:v>
                </c:pt>
                <c:pt idx="3146">
                  <c:v>-3.9814539999999998</c:v>
                </c:pt>
                <c:pt idx="3147">
                  <c:v>-3.9811930000000002</c:v>
                </c:pt>
                <c:pt idx="3148">
                  <c:v>-3.9811540000000001</c:v>
                </c:pt>
                <c:pt idx="3149">
                  <c:v>-3.981325</c:v>
                </c:pt>
                <c:pt idx="3150">
                  <c:v>-3.981805</c:v>
                </c:pt>
                <c:pt idx="3151">
                  <c:v>-3.9757099999999999</c:v>
                </c:pt>
                <c:pt idx="3152">
                  <c:v>-3.9769869999999998</c:v>
                </c:pt>
                <c:pt idx="3153">
                  <c:v>-3.978208</c:v>
                </c:pt>
                <c:pt idx="3154">
                  <c:v>-3.9797690000000001</c:v>
                </c:pt>
                <c:pt idx="3155">
                  <c:v>-3.9814099999999999</c:v>
                </c:pt>
                <c:pt idx="3156">
                  <c:v>-3.9832800000000002</c:v>
                </c:pt>
                <c:pt idx="3157">
                  <c:v>-3.9851130000000001</c:v>
                </c:pt>
                <c:pt idx="3158">
                  <c:v>-3.9871829999999999</c:v>
                </c:pt>
                <c:pt idx="3159">
                  <c:v>-3.9842979999999999</c:v>
                </c:pt>
                <c:pt idx="3160">
                  <c:v>-3.9863979999999999</c:v>
                </c:pt>
                <c:pt idx="3161">
                  <c:v>-3.988432</c:v>
                </c:pt>
                <c:pt idx="3162">
                  <c:v>-3.9904190000000002</c:v>
                </c:pt>
                <c:pt idx="3163">
                  <c:v>-3.9924620000000002</c:v>
                </c:pt>
                <c:pt idx="3164">
                  <c:v>-3.9943879999999998</c:v>
                </c:pt>
                <c:pt idx="3165">
                  <c:v>-3.9961310000000001</c:v>
                </c:pt>
                <c:pt idx="3166">
                  <c:v>-3.9979279999999999</c:v>
                </c:pt>
                <c:pt idx="3167">
                  <c:v>-3.9940440000000001</c:v>
                </c:pt>
                <c:pt idx="3168">
                  <c:v>-3.9957020000000001</c:v>
                </c:pt>
                <c:pt idx="3169">
                  <c:v>-3.9972340000000002</c:v>
                </c:pt>
                <c:pt idx="3170">
                  <c:v>-3.9988250000000001</c:v>
                </c:pt>
                <c:pt idx="3171">
                  <c:v>-4.0003390000000003</c:v>
                </c:pt>
                <c:pt idx="3172">
                  <c:v>-4.0017050000000003</c:v>
                </c:pt>
                <c:pt idx="3173">
                  <c:v>-4.0030900000000003</c:v>
                </c:pt>
                <c:pt idx="3174">
                  <c:v>-4.0043889999999998</c:v>
                </c:pt>
                <c:pt idx="3175">
                  <c:v>-3.999946</c:v>
                </c:pt>
                <c:pt idx="3176">
                  <c:v>-4.0013069999999997</c:v>
                </c:pt>
                <c:pt idx="3177">
                  <c:v>-4.0026330000000003</c:v>
                </c:pt>
                <c:pt idx="3178">
                  <c:v>-4.0040570000000004</c:v>
                </c:pt>
                <c:pt idx="3179">
                  <c:v>-4.0054270000000001</c:v>
                </c:pt>
                <c:pt idx="3180">
                  <c:v>-4.0068530000000004</c:v>
                </c:pt>
                <c:pt idx="3181">
                  <c:v>-4.0083760000000002</c:v>
                </c:pt>
                <c:pt idx="3182">
                  <c:v>-4.009944</c:v>
                </c:pt>
                <c:pt idx="3183">
                  <c:v>-4.0069489999999996</c:v>
                </c:pt>
                <c:pt idx="3184">
                  <c:v>-4.0089090000000001</c:v>
                </c:pt>
                <c:pt idx="3185">
                  <c:v>-4.0107850000000003</c:v>
                </c:pt>
                <c:pt idx="3186">
                  <c:v>-4.0127600000000001</c:v>
                </c:pt>
                <c:pt idx="3187">
                  <c:v>-4.0147709999999996</c:v>
                </c:pt>
                <c:pt idx="3188">
                  <c:v>-4.0168210000000002</c:v>
                </c:pt>
                <c:pt idx="3189">
                  <c:v>-4.0188990000000002</c:v>
                </c:pt>
                <c:pt idx="3190">
                  <c:v>-4.020988</c:v>
                </c:pt>
                <c:pt idx="3191">
                  <c:v>-4.0188629999999996</c:v>
                </c:pt>
                <c:pt idx="3192">
                  <c:v>-4.02081</c:v>
                </c:pt>
                <c:pt idx="3193">
                  <c:v>-4.0224859999999998</c:v>
                </c:pt>
                <c:pt idx="3194">
                  <c:v>-4.0240729999999996</c:v>
                </c:pt>
                <c:pt idx="3195">
                  <c:v>-4.0254880000000002</c:v>
                </c:pt>
                <c:pt idx="3196">
                  <c:v>-4.0268940000000004</c:v>
                </c:pt>
                <c:pt idx="3197">
                  <c:v>-4.0280360000000002</c:v>
                </c:pt>
                <c:pt idx="3198">
                  <c:v>-4.0290710000000001</c:v>
                </c:pt>
                <c:pt idx="3199">
                  <c:v>-4.0223570000000004</c:v>
                </c:pt>
                <c:pt idx="3200">
                  <c:v>-4.0235250000000002</c:v>
                </c:pt>
                <c:pt idx="3201">
                  <c:v>-4.0244739999999997</c:v>
                </c:pt>
                <c:pt idx="3202">
                  <c:v>-4.025506</c:v>
                </c:pt>
                <c:pt idx="3203">
                  <c:v>-4.0268860000000002</c:v>
                </c:pt>
                <c:pt idx="3204">
                  <c:v>-4.028035</c:v>
                </c:pt>
                <c:pt idx="3205">
                  <c:v>-4.0295139999999998</c:v>
                </c:pt>
                <c:pt idx="3206">
                  <c:v>-4.0314050000000003</c:v>
                </c:pt>
                <c:pt idx="3207">
                  <c:v>-4.0250180000000002</c:v>
                </c:pt>
                <c:pt idx="3208">
                  <c:v>-4.0278530000000003</c:v>
                </c:pt>
                <c:pt idx="3209">
                  <c:v>-4.030437</c:v>
                </c:pt>
                <c:pt idx="3210">
                  <c:v>-4.0339130000000001</c:v>
                </c:pt>
                <c:pt idx="3211">
                  <c:v>-4.0374220000000003</c:v>
                </c:pt>
                <c:pt idx="3212">
                  <c:v>-4.0412780000000001</c:v>
                </c:pt>
                <c:pt idx="3213">
                  <c:v>-4.0453200000000002</c:v>
                </c:pt>
                <c:pt idx="3214">
                  <c:v>-4.0500290000000003</c:v>
                </c:pt>
                <c:pt idx="3215">
                  <c:v>-4.0494389999999996</c:v>
                </c:pt>
                <c:pt idx="3216">
                  <c:v>-4.0545749999999998</c:v>
                </c:pt>
                <c:pt idx="3217">
                  <c:v>-4.0597200000000004</c:v>
                </c:pt>
                <c:pt idx="3218">
                  <c:v>-4.0649439999999997</c:v>
                </c:pt>
                <c:pt idx="3219">
                  <c:v>-4.0703240000000003</c:v>
                </c:pt>
                <c:pt idx="3220">
                  <c:v>-4.0751330000000001</c:v>
                </c:pt>
                <c:pt idx="3221">
                  <c:v>-4.0798079999999999</c:v>
                </c:pt>
                <c:pt idx="3222">
                  <c:v>-4.0842669999999996</c:v>
                </c:pt>
                <c:pt idx="3223">
                  <c:v>-4.0823460000000003</c:v>
                </c:pt>
                <c:pt idx="3224">
                  <c:v>-4.085528</c:v>
                </c:pt>
                <c:pt idx="3225">
                  <c:v>-4.0873210000000002</c:v>
                </c:pt>
                <c:pt idx="3226">
                  <c:v>-4.0887719999999996</c:v>
                </c:pt>
                <c:pt idx="3227">
                  <c:v>-4.088527</c:v>
                </c:pt>
                <c:pt idx="3228">
                  <c:v>-4.0874819999999996</c:v>
                </c:pt>
                <c:pt idx="3229">
                  <c:v>-4.0848870000000002</c:v>
                </c:pt>
                <c:pt idx="3230">
                  <c:v>-4.0807010000000004</c:v>
                </c:pt>
                <c:pt idx="3231">
                  <c:v>-4.0576090000000002</c:v>
                </c:pt>
                <c:pt idx="3232">
                  <c:v>-4.0519730000000003</c:v>
                </c:pt>
                <c:pt idx="3233">
                  <c:v>-4.0433890000000003</c:v>
                </c:pt>
                <c:pt idx="3234">
                  <c:v>-4.0345550000000001</c:v>
                </c:pt>
                <c:pt idx="3235">
                  <c:v>-4.0239039999999999</c:v>
                </c:pt>
                <c:pt idx="3236">
                  <c:v>-4.0124320000000004</c:v>
                </c:pt>
                <c:pt idx="3237">
                  <c:v>-3.9996420000000001</c:v>
                </c:pt>
                <c:pt idx="3238">
                  <c:v>-3.9863909999999998</c:v>
                </c:pt>
                <c:pt idx="3239">
                  <c:v>-3.9406370000000002</c:v>
                </c:pt>
                <c:pt idx="3240">
                  <c:v>-3.927063</c:v>
                </c:pt>
                <c:pt idx="3241">
                  <c:v>-3.9115639999999998</c:v>
                </c:pt>
                <c:pt idx="3242">
                  <c:v>-3.8955229999999998</c:v>
                </c:pt>
                <c:pt idx="3243">
                  <c:v>-3.8794870000000001</c:v>
                </c:pt>
                <c:pt idx="3244">
                  <c:v>-3.8633600000000001</c:v>
                </c:pt>
                <c:pt idx="3245">
                  <c:v>-3.8471959999999998</c:v>
                </c:pt>
                <c:pt idx="3246">
                  <c:v>-3.831378</c:v>
                </c:pt>
                <c:pt idx="3247">
                  <c:v>-3.7805900000000001</c:v>
                </c:pt>
                <c:pt idx="3248">
                  <c:v>-3.7671450000000002</c:v>
                </c:pt>
                <c:pt idx="3249">
                  <c:v>-3.7525140000000001</c:v>
                </c:pt>
                <c:pt idx="3250">
                  <c:v>-3.738737</c:v>
                </c:pt>
                <c:pt idx="3251">
                  <c:v>-3.7255229999999999</c:v>
                </c:pt>
                <c:pt idx="3252">
                  <c:v>-3.7133669999999999</c:v>
                </c:pt>
                <c:pt idx="3253">
                  <c:v>-3.7018870000000001</c:v>
                </c:pt>
                <c:pt idx="3254">
                  <c:v>-3.6921219999999999</c:v>
                </c:pt>
                <c:pt idx="3255">
                  <c:v>-3.6558619999999999</c:v>
                </c:pt>
                <c:pt idx="3256">
                  <c:v>-3.647354</c:v>
                </c:pt>
                <c:pt idx="3257">
                  <c:v>-3.6390009999999999</c:v>
                </c:pt>
                <c:pt idx="3258">
                  <c:v>-3.6309079999999998</c:v>
                </c:pt>
                <c:pt idx="3259">
                  <c:v>-3.6231529999999998</c:v>
                </c:pt>
                <c:pt idx="3260">
                  <c:v>-3.6156450000000002</c:v>
                </c:pt>
                <c:pt idx="3261">
                  <c:v>-3.6085630000000002</c:v>
                </c:pt>
                <c:pt idx="3262">
                  <c:v>-3.6010759999999999</c:v>
                </c:pt>
                <c:pt idx="3263">
                  <c:v>-3.572193</c:v>
                </c:pt>
                <c:pt idx="3264">
                  <c:v>-3.5645600000000002</c:v>
                </c:pt>
                <c:pt idx="3265">
                  <c:v>-3.5563820000000002</c:v>
                </c:pt>
                <c:pt idx="3266">
                  <c:v>-3.5474420000000002</c:v>
                </c:pt>
                <c:pt idx="3267">
                  <c:v>-3.5377689999999999</c:v>
                </c:pt>
                <c:pt idx="3268">
                  <c:v>-3.5272380000000001</c:v>
                </c:pt>
                <c:pt idx="3269">
                  <c:v>-3.5159590000000001</c:v>
                </c:pt>
                <c:pt idx="3270">
                  <c:v>-3.503606</c:v>
                </c:pt>
                <c:pt idx="3271">
                  <c:v>-3.4600149999999998</c:v>
                </c:pt>
                <c:pt idx="3272">
                  <c:v>-3.4463200000000001</c:v>
                </c:pt>
                <c:pt idx="3273">
                  <c:v>-3.4311069999999999</c:v>
                </c:pt>
                <c:pt idx="3274">
                  <c:v>-3.4147210000000001</c:v>
                </c:pt>
                <c:pt idx="3275">
                  <c:v>-3.3973300000000002</c:v>
                </c:pt>
                <c:pt idx="3276">
                  <c:v>-3.3803719999999999</c:v>
                </c:pt>
                <c:pt idx="3277">
                  <c:v>-3.361691</c:v>
                </c:pt>
                <c:pt idx="3278">
                  <c:v>-3.3428469999999999</c:v>
                </c:pt>
                <c:pt idx="3279">
                  <c:v>-3.2784650000000002</c:v>
                </c:pt>
                <c:pt idx="3280">
                  <c:v>-3.260405</c:v>
                </c:pt>
                <c:pt idx="3281">
                  <c:v>-3.241797</c:v>
                </c:pt>
                <c:pt idx="3282">
                  <c:v>-3.2242440000000001</c:v>
                </c:pt>
                <c:pt idx="3283">
                  <c:v>-3.2065869999999999</c:v>
                </c:pt>
                <c:pt idx="3284">
                  <c:v>-3.1892459999999998</c:v>
                </c:pt>
                <c:pt idx="3285">
                  <c:v>-3.1723189999999999</c:v>
                </c:pt>
                <c:pt idx="3286">
                  <c:v>-3.1567799999999999</c:v>
                </c:pt>
                <c:pt idx="3287">
                  <c:v>-3.0994229999999998</c:v>
                </c:pt>
                <c:pt idx="3288">
                  <c:v>-3.0869</c:v>
                </c:pt>
                <c:pt idx="3289">
                  <c:v>-3.0731470000000001</c:v>
                </c:pt>
                <c:pt idx="3290">
                  <c:v>-3.0600520000000002</c:v>
                </c:pt>
                <c:pt idx="3291">
                  <c:v>-3.04765</c:v>
                </c:pt>
                <c:pt idx="3292">
                  <c:v>-3.0363880000000001</c:v>
                </c:pt>
                <c:pt idx="3293">
                  <c:v>-3.0258029999999998</c:v>
                </c:pt>
                <c:pt idx="3294">
                  <c:v>-3.0147089999999999</c:v>
                </c:pt>
                <c:pt idx="3295">
                  <c:v>-2.972045</c:v>
                </c:pt>
                <c:pt idx="3296">
                  <c:v>-2.9634490000000002</c:v>
                </c:pt>
                <c:pt idx="3297">
                  <c:v>-2.9532150000000001</c:v>
                </c:pt>
                <c:pt idx="3298">
                  <c:v>-2.9432960000000001</c:v>
                </c:pt>
                <c:pt idx="3299">
                  <c:v>-2.9336129999999998</c:v>
                </c:pt>
                <c:pt idx="3300">
                  <c:v>-2.9228339999999999</c:v>
                </c:pt>
                <c:pt idx="3301">
                  <c:v>-2.91214</c:v>
                </c:pt>
                <c:pt idx="3302">
                  <c:v>-2.9021089999999998</c:v>
                </c:pt>
                <c:pt idx="3303">
                  <c:v>-2.8624830000000001</c:v>
                </c:pt>
                <c:pt idx="3304">
                  <c:v>-2.8512689999999998</c:v>
                </c:pt>
                <c:pt idx="3305">
                  <c:v>-2.8392710000000001</c:v>
                </c:pt>
                <c:pt idx="3306">
                  <c:v>-2.8259599999999998</c:v>
                </c:pt>
                <c:pt idx="3307">
                  <c:v>-2.8124630000000002</c:v>
                </c:pt>
                <c:pt idx="3308">
                  <c:v>-2.798772</c:v>
                </c:pt>
                <c:pt idx="3309">
                  <c:v>-2.7858100000000001</c:v>
                </c:pt>
                <c:pt idx="3310">
                  <c:v>-2.7706870000000001</c:v>
                </c:pt>
                <c:pt idx="3311">
                  <c:v>-2.723309</c:v>
                </c:pt>
                <c:pt idx="3312">
                  <c:v>-2.7085599999999999</c:v>
                </c:pt>
                <c:pt idx="3313">
                  <c:v>-2.6928879999999999</c:v>
                </c:pt>
                <c:pt idx="3314">
                  <c:v>-2.6770109999999998</c:v>
                </c:pt>
                <c:pt idx="3315">
                  <c:v>-2.6608559999999999</c:v>
                </c:pt>
                <c:pt idx="3316">
                  <c:v>-2.6440049999999999</c:v>
                </c:pt>
                <c:pt idx="3317">
                  <c:v>-2.6267049999999998</c:v>
                </c:pt>
                <c:pt idx="3318">
                  <c:v>-2.60921</c:v>
                </c:pt>
                <c:pt idx="3319">
                  <c:v>-2.5559440000000002</c:v>
                </c:pt>
                <c:pt idx="3320">
                  <c:v>-2.5390109999999999</c:v>
                </c:pt>
                <c:pt idx="3321">
                  <c:v>-2.5202059999999999</c:v>
                </c:pt>
                <c:pt idx="3322">
                  <c:v>-2.5019260000000001</c:v>
                </c:pt>
                <c:pt idx="3323">
                  <c:v>-2.4827720000000002</c:v>
                </c:pt>
                <c:pt idx="3324">
                  <c:v>-2.463292</c:v>
                </c:pt>
                <c:pt idx="3325">
                  <c:v>-2.443473</c:v>
                </c:pt>
                <c:pt idx="3326">
                  <c:v>-2.4233530000000001</c:v>
                </c:pt>
                <c:pt idx="3327">
                  <c:v>-2.3629630000000001</c:v>
                </c:pt>
                <c:pt idx="3328">
                  <c:v>-2.343334</c:v>
                </c:pt>
                <c:pt idx="3329">
                  <c:v>-2.3226599999999999</c:v>
                </c:pt>
                <c:pt idx="3330">
                  <c:v>-2.3032689999999998</c:v>
                </c:pt>
                <c:pt idx="3331">
                  <c:v>-2.2830149999999998</c:v>
                </c:pt>
                <c:pt idx="3332">
                  <c:v>-2.2629199999999998</c:v>
                </c:pt>
                <c:pt idx="3333">
                  <c:v>-2.243379</c:v>
                </c:pt>
                <c:pt idx="3334">
                  <c:v>-2.2238709999999999</c:v>
                </c:pt>
                <c:pt idx="3335">
                  <c:v>-2.1655489999999999</c:v>
                </c:pt>
                <c:pt idx="3336">
                  <c:v>-2.1490499999999999</c:v>
                </c:pt>
                <c:pt idx="3337">
                  <c:v>-2.1313399999999998</c:v>
                </c:pt>
                <c:pt idx="3338">
                  <c:v>-2.1141519999999998</c:v>
                </c:pt>
                <c:pt idx="3339">
                  <c:v>-2.097512</c:v>
                </c:pt>
                <c:pt idx="3340">
                  <c:v>-2.0819399999999999</c:v>
                </c:pt>
                <c:pt idx="3341">
                  <c:v>-2.066195</c:v>
                </c:pt>
                <c:pt idx="3342">
                  <c:v>-2.0518619999999999</c:v>
                </c:pt>
                <c:pt idx="3343">
                  <c:v>-2.0067750000000002</c:v>
                </c:pt>
                <c:pt idx="3344">
                  <c:v>-1.9940450000000001</c:v>
                </c:pt>
                <c:pt idx="3345">
                  <c:v>-1.9812339999999999</c:v>
                </c:pt>
                <c:pt idx="3346">
                  <c:v>-1.9686090000000001</c:v>
                </c:pt>
                <c:pt idx="3347">
                  <c:v>-1.9571829999999999</c:v>
                </c:pt>
                <c:pt idx="3348">
                  <c:v>-1.9463630000000001</c:v>
                </c:pt>
                <c:pt idx="3349">
                  <c:v>-1.93547</c:v>
                </c:pt>
                <c:pt idx="3350">
                  <c:v>-1.925767</c:v>
                </c:pt>
                <c:pt idx="3351">
                  <c:v>-1.8960779999999999</c:v>
                </c:pt>
                <c:pt idx="3352">
                  <c:v>-1.888533</c:v>
                </c:pt>
                <c:pt idx="3353">
                  <c:v>-1.8806160000000001</c:v>
                </c:pt>
                <c:pt idx="3354">
                  <c:v>-1.873899</c:v>
                </c:pt>
                <c:pt idx="3355">
                  <c:v>-1.867442</c:v>
                </c:pt>
                <c:pt idx="3356">
                  <c:v>-1.861712</c:v>
                </c:pt>
                <c:pt idx="3357">
                  <c:v>-1.8571420000000001</c:v>
                </c:pt>
                <c:pt idx="3358">
                  <c:v>-1.8527340000000001</c:v>
                </c:pt>
                <c:pt idx="3359">
                  <c:v>-1.8207009999999999</c:v>
                </c:pt>
                <c:pt idx="3360">
                  <c:v>-1.819051</c:v>
                </c:pt>
                <c:pt idx="3361">
                  <c:v>-1.8166119999999999</c:v>
                </c:pt>
                <c:pt idx="3362">
                  <c:v>-1.8148869999999999</c:v>
                </c:pt>
                <c:pt idx="3363">
                  <c:v>-1.813523</c:v>
                </c:pt>
                <c:pt idx="3364">
                  <c:v>-1.812954</c:v>
                </c:pt>
                <c:pt idx="3365">
                  <c:v>-1.8128340000000001</c:v>
                </c:pt>
                <c:pt idx="3366">
                  <c:v>-1.812953</c:v>
                </c:pt>
                <c:pt idx="3367">
                  <c:v>-1.8073889999999999</c:v>
                </c:pt>
                <c:pt idx="3368">
                  <c:v>-1.808473</c:v>
                </c:pt>
                <c:pt idx="3369">
                  <c:v>-1.809239</c:v>
                </c:pt>
                <c:pt idx="3370">
                  <c:v>-1.8102769999999999</c:v>
                </c:pt>
                <c:pt idx="3371">
                  <c:v>-1.8111999999999999</c:v>
                </c:pt>
                <c:pt idx="3372">
                  <c:v>-1.811944</c:v>
                </c:pt>
                <c:pt idx="3373">
                  <c:v>-1.8124499999999999</c:v>
                </c:pt>
                <c:pt idx="3374">
                  <c:v>-1.812829</c:v>
                </c:pt>
                <c:pt idx="3375">
                  <c:v>-1.8050189999999999</c:v>
                </c:pt>
                <c:pt idx="3376">
                  <c:v>-1.804762</c:v>
                </c:pt>
                <c:pt idx="3377">
                  <c:v>-1.8036570000000001</c:v>
                </c:pt>
                <c:pt idx="3378">
                  <c:v>-1.802173</c:v>
                </c:pt>
                <c:pt idx="3379">
                  <c:v>-1.8004640000000001</c:v>
                </c:pt>
                <c:pt idx="3380">
                  <c:v>-1.797806</c:v>
                </c:pt>
                <c:pt idx="3381">
                  <c:v>-1.7949550000000001</c:v>
                </c:pt>
                <c:pt idx="3382">
                  <c:v>-1.7915289999999999</c:v>
                </c:pt>
                <c:pt idx="3383">
                  <c:v>-1.773997</c:v>
                </c:pt>
                <c:pt idx="3384">
                  <c:v>-1.769622</c:v>
                </c:pt>
                <c:pt idx="3385">
                  <c:v>-1.7646379999999999</c:v>
                </c:pt>
                <c:pt idx="3386">
                  <c:v>-1.759747</c:v>
                </c:pt>
                <c:pt idx="3387">
                  <c:v>-1.7540629999999999</c:v>
                </c:pt>
                <c:pt idx="3388">
                  <c:v>-1.7482230000000001</c:v>
                </c:pt>
                <c:pt idx="3389">
                  <c:v>-1.742272</c:v>
                </c:pt>
                <c:pt idx="3390">
                  <c:v>-1.736178</c:v>
                </c:pt>
                <c:pt idx="3391">
                  <c:v>-1.713687</c:v>
                </c:pt>
                <c:pt idx="3392">
                  <c:v>-1.7072499999999999</c:v>
                </c:pt>
                <c:pt idx="3393">
                  <c:v>-1.701023</c:v>
                </c:pt>
                <c:pt idx="3394">
                  <c:v>-1.695306</c:v>
                </c:pt>
                <c:pt idx="3395">
                  <c:v>-1.6897009999999999</c:v>
                </c:pt>
                <c:pt idx="3396">
                  <c:v>-1.684369</c:v>
                </c:pt>
                <c:pt idx="3397">
                  <c:v>-1.6793560000000001</c:v>
                </c:pt>
                <c:pt idx="3398">
                  <c:v>-1.674704</c:v>
                </c:pt>
                <c:pt idx="3399">
                  <c:v>-1.657127</c:v>
                </c:pt>
                <c:pt idx="3400">
                  <c:v>-1.654325</c:v>
                </c:pt>
                <c:pt idx="3401">
                  <c:v>-1.651319</c:v>
                </c:pt>
                <c:pt idx="3402">
                  <c:v>-1.649416</c:v>
                </c:pt>
                <c:pt idx="3403">
                  <c:v>-1.6477280000000001</c:v>
                </c:pt>
                <c:pt idx="3404">
                  <c:v>-1.6464840000000001</c:v>
                </c:pt>
                <c:pt idx="3405">
                  <c:v>-1.646123</c:v>
                </c:pt>
                <c:pt idx="3406">
                  <c:v>-1.646166</c:v>
                </c:pt>
                <c:pt idx="3407">
                  <c:v>-1.6403589999999999</c:v>
                </c:pt>
                <c:pt idx="3408">
                  <c:v>-1.641742</c:v>
                </c:pt>
                <c:pt idx="3409">
                  <c:v>-1.6431150000000001</c:v>
                </c:pt>
                <c:pt idx="3410">
                  <c:v>-1.644801</c:v>
                </c:pt>
                <c:pt idx="3411">
                  <c:v>-1.6465369999999999</c:v>
                </c:pt>
                <c:pt idx="3412">
                  <c:v>-1.648433</c:v>
                </c:pt>
                <c:pt idx="3413">
                  <c:v>-1.650325</c:v>
                </c:pt>
                <c:pt idx="3414">
                  <c:v>-1.6523220000000001</c:v>
                </c:pt>
                <c:pt idx="3415">
                  <c:v>-1.6503920000000001</c:v>
                </c:pt>
                <c:pt idx="3416">
                  <c:v>-1.6522870000000001</c:v>
                </c:pt>
                <c:pt idx="3417">
                  <c:v>-1.6540360000000001</c:v>
                </c:pt>
                <c:pt idx="3418">
                  <c:v>-1.65577</c:v>
                </c:pt>
                <c:pt idx="3419">
                  <c:v>-1.657311</c:v>
                </c:pt>
                <c:pt idx="3420">
                  <c:v>-1.658841</c:v>
                </c:pt>
                <c:pt idx="3421">
                  <c:v>-1.660099</c:v>
                </c:pt>
                <c:pt idx="3422">
                  <c:v>-1.6613640000000001</c:v>
                </c:pt>
                <c:pt idx="3423">
                  <c:v>-1.6569179999999999</c:v>
                </c:pt>
                <c:pt idx="3424">
                  <c:v>-1.657964</c:v>
                </c:pt>
                <c:pt idx="3425">
                  <c:v>-1.658663</c:v>
                </c:pt>
                <c:pt idx="3426">
                  <c:v>-1.659961</c:v>
                </c:pt>
                <c:pt idx="3427">
                  <c:v>-1.661119</c:v>
                </c:pt>
                <c:pt idx="3428">
                  <c:v>-1.6621680000000001</c:v>
                </c:pt>
                <c:pt idx="3429">
                  <c:v>-1.6631480000000001</c:v>
                </c:pt>
                <c:pt idx="3430">
                  <c:v>-1.664096</c:v>
                </c:pt>
                <c:pt idx="3431">
                  <c:v>-1.6577869999999999</c:v>
                </c:pt>
                <c:pt idx="3432">
                  <c:v>-1.6598139999999999</c:v>
                </c:pt>
                <c:pt idx="3433">
                  <c:v>-1.661556</c:v>
                </c:pt>
                <c:pt idx="3434">
                  <c:v>-1.6640900000000001</c:v>
                </c:pt>
                <c:pt idx="3435">
                  <c:v>-1.6667810000000001</c:v>
                </c:pt>
                <c:pt idx="3436">
                  <c:v>-1.669656</c:v>
                </c:pt>
                <c:pt idx="3437">
                  <c:v>-1.6728670000000001</c:v>
                </c:pt>
                <c:pt idx="3438">
                  <c:v>-1.6762030000000001</c:v>
                </c:pt>
                <c:pt idx="3439">
                  <c:v>-1.67536</c:v>
                </c:pt>
                <c:pt idx="3440">
                  <c:v>-1.67991</c:v>
                </c:pt>
                <c:pt idx="3441">
                  <c:v>-1.684734</c:v>
                </c:pt>
                <c:pt idx="3442">
                  <c:v>-1.690008</c:v>
                </c:pt>
                <c:pt idx="3443">
                  <c:v>-1.6958230000000001</c:v>
                </c:pt>
                <c:pt idx="3444">
                  <c:v>-1.7025779999999999</c:v>
                </c:pt>
                <c:pt idx="3445">
                  <c:v>-1.7099489999999999</c:v>
                </c:pt>
                <c:pt idx="3446">
                  <c:v>-1.7179709999999999</c:v>
                </c:pt>
                <c:pt idx="3447">
                  <c:v>-1.7308920000000001</c:v>
                </c:pt>
                <c:pt idx="3448">
                  <c:v>-1.7401450000000001</c:v>
                </c:pt>
                <c:pt idx="3449">
                  <c:v>-1.7499910000000001</c:v>
                </c:pt>
                <c:pt idx="3450">
                  <c:v>-1.7607010000000001</c:v>
                </c:pt>
                <c:pt idx="3451">
                  <c:v>-1.7721789999999999</c:v>
                </c:pt>
                <c:pt idx="3452">
                  <c:v>-1.7841340000000001</c:v>
                </c:pt>
                <c:pt idx="3453">
                  <c:v>-1.796881</c:v>
                </c:pt>
                <c:pt idx="3454">
                  <c:v>-1.809839</c:v>
                </c:pt>
                <c:pt idx="3455">
                  <c:v>-1.837256</c:v>
                </c:pt>
                <c:pt idx="3456">
                  <c:v>-1.8507979999999999</c:v>
                </c:pt>
                <c:pt idx="3457">
                  <c:v>-1.8648880000000001</c:v>
                </c:pt>
                <c:pt idx="3458">
                  <c:v>-1.878879</c:v>
                </c:pt>
                <c:pt idx="3459">
                  <c:v>-1.8932599999999999</c:v>
                </c:pt>
                <c:pt idx="3460">
                  <c:v>-1.907759</c:v>
                </c:pt>
                <c:pt idx="3461">
                  <c:v>-1.9223030000000001</c:v>
                </c:pt>
                <c:pt idx="3462">
                  <c:v>-1.936485</c:v>
                </c:pt>
                <c:pt idx="3463">
                  <c:v>-1.9672160000000001</c:v>
                </c:pt>
                <c:pt idx="3464">
                  <c:v>-1.9801070000000001</c:v>
                </c:pt>
                <c:pt idx="3465">
                  <c:v>-1.993161</c:v>
                </c:pt>
                <c:pt idx="3466">
                  <c:v>-2.0059130000000001</c:v>
                </c:pt>
                <c:pt idx="3467">
                  <c:v>-2.0180609999999999</c:v>
                </c:pt>
                <c:pt idx="3468">
                  <c:v>-2.0292479999999999</c:v>
                </c:pt>
                <c:pt idx="3469">
                  <c:v>-2.0401790000000002</c:v>
                </c:pt>
                <c:pt idx="3470">
                  <c:v>-2.0501360000000002</c:v>
                </c:pt>
                <c:pt idx="3471">
                  <c:v>-2.0705049999999998</c:v>
                </c:pt>
                <c:pt idx="3472">
                  <c:v>-2.0788760000000002</c:v>
                </c:pt>
                <c:pt idx="3473">
                  <c:v>-2.0871200000000001</c:v>
                </c:pt>
                <c:pt idx="3474">
                  <c:v>-2.0945269999999998</c:v>
                </c:pt>
                <c:pt idx="3475">
                  <c:v>-2.1013199999999999</c:v>
                </c:pt>
                <c:pt idx="3476">
                  <c:v>-2.1076079999999999</c:v>
                </c:pt>
                <c:pt idx="3477">
                  <c:v>-2.1134170000000001</c:v>
                </c:pt>
                <c:pt idx="3478">
                  <c:v>-2.1187689999999999</c:v>
                </c:pt>
                <c:pt idx="3479">
                  <c:v>-2.1261160000000001</c:v>
                </c:pt>
                <c:pt idx="3480">
                  <c:v>-2.1307700000000001</c:v>
                </c:pt>
                <c:pt idx="3481">
                  <c:v>-2.1353870000000001</c:v>
                </c:pt>
                <c:pt idx="3482">
                  <c:v>-2.1397759999999999</c:v>
                </c:pt>
                <c:pt idx="3483">
                  <c:v>-2.1441720000000002</c:v>
                </c:pt>
                <c:pt idx="3484">
                  <c:v>-2.1486109999999998</c:v>
                </c:pt>
                <c:pt idx="3485">
                  <c:v>-2.1531940000000001</c:v>
                </c:pt>
                <c:pt idx="3486">
                  <c:v>-2.1578909999999998</c:v>
                </c:pt>
                <c:pt idx="3487">
                  <c:v>-2.1632359999999999</c:v>
                </c:pt>
                <c:pt idx="3488">
                  <c:v>-2.1682619999999999</c:v>
                </c:pt>
                <c:pt idx="3489">
                  <c:v>-2.1734450000000001</c:v>
                </c:pt>
                <c:pt idx="3490">
                  <c:v>-2.1787839999999998</c:v>
                </c:pt>
                <c:pt idx="3491">
                  <c:v>-2.18425</c:v>
                </c:pt>
                <c:pt idx="3492">
                  <c:v>-2.189816</c:v>
                </c:pt>
                <c:pt idx="3493">
                  <c:v>-2.1954950000000002</c:v>
                </c:pt>
                <c:pt idx="3494">
                  <c:v>-2.20126</c:v>
                </c:pt>
                <c:pt idx="3495">
                  <c:v>-2.2096040000000001</c:v>
                </c:pt>
                <c:pt idx="3496">
                  <c:v>-2.21536</c:v>
                </c:pt>
                <c:pt idx="3497">
                  <c:v>-2.2212559999999999</c:v>
                </c:pt>
                <c:pt idx="3498">
                  <c:v>-2.2272319999999999</c:v>
                </c:pt>
                <c:pt idx="3499">
                  <c:v>-2.2332230000000002</c:v>
                </c:pt>
                <c:pt idx="3500">
                  <c:v>-2.2393109999999998</c:v>
                </c:pt>
                <c:pt idx="3501">
                  <c:v>-2.2453729999999998</c:v>
                </c:pt>
                <c:pt idx="3502">
                  <c:v>-2.2515230000000002</c:v>
                </c:pt>
                <c:pt idx="3503">
                  <c:v>-2.2619349999999998</c:v>
                </c:pt>
                <c:pt idx="3504">
                  <c:v>-2.2679290000000001</c:v>
                </c:pt>
                <c:pt idx="3505">
                  <c:v>-2.2742179999999999</c:v>
                </c:pt>
                <c:pt idx="3506">
                  <c:v>-2.28057</c:v>
                </c:pt>
                <c:pt idx="3507">
                  <c:v>-2.2869809999999999</c:v>
                </c:pt>
                <c:pt idx="3508">
                  <c:v>-2.2934480000000002</c:v>
                </c:pt>
                <c:pt idx="3509">
                  <c:v>-2.2999710000000002</c:v>
                </c:pt>
                <c:pt idx="3510">
                  <c:v>-2.3063799999999999</c:v>
                </c:pt>
                <c:pt idx="3511">
                  <c:v>-2.3181970000000001</c:v>
                </c:pt>
                <c:pt idx="3512">
                  <c:v>-2.3246989999999998</c:v>
                </c:pt>
                <c:pt idx="3513">
                  <c:v>-2.3313579999999998</c:v>
                </c:pt>
                <c:pt idx="3514">
                  <c:v>-2.3380420000000002</c:v>
                </c:pt>
                <c:pt idx="3515">
                  <c:v>-2.3443450000000001</c:v>
                </c:pt>
                <c:pt idx="3516">
                  <c:v>-2.3505310000000001</c:v>
                </c:pt>
                <c:pt idx="3517">
                  <c:v>-2.3568440000000002</c:v>
                </c:pt>
                <c:pt idx="3518">
                  <c:v>-2.362743</c:v>
                </c:pt>
                <c:pt idx="3519">
                  <c:v>-2.3741439999999998</c:v>
                </c:pt>
                <c:pt idx="3520">
                  <c:v>-2.3794909999999998</c:v>
                </c:pt>
                <c:pt idx="3521">
                  <c:v>-2.3849450000000001</c:v>
                </c:pt>
                <c:pt idx="3522">
                  <c:v>-2.3899400000000002</c:v>
                </c:pt>
                <c:pt idx="3523">
                  <c:v>-2.3948999999999998</c:v>
                </c:pt>
                <c:pt idx="3524">
                  <c:v>-2.3993799999999998</c:v>
                </c:pt>
                <c:pt idx="3525">
                  <c:v>-2.4037980000000001</c:v>
                </c:pt>
                <c:pt idx="3526">
                  <c:v>-2.4077160000000002</c:v>
                </c:pt>
                <c:pt idx="3527">
                  <c:v>-2.416398</c:v>
                </c:pt>
                <c:pt idx="3528">
                  <c:v>-2.4200059999999999</c:v>
                </c:pt>
                <c:pt idx="3529">
                  <c:v>-2.4231400000000001</c:v>
                </c:pt>
                <c:pt idx="3530">
                  <c:v>-2.4262389999999998</c:v>
                </c:pt>
                <c:pt idx="3531">
                  <c:v>-2.4287299999999998</c:v>
                </c:pt>
                <c:pt idx="3532">
                  <c:v>-2.4310480000000001</c:v>
                </c:pt>
                <c:pt idx="3533">
                  <c:v>-2.4331299999999998</c:v>
                </c:pt>
                <c:pt idx="3534">
                  <c:v>-2.4347660000000002</c:v>
                </c:pt>
                <c:pt idx="3535">
                  <c:v>-2.4381439999999999</c:v>
                </c:pt>
                <c:pt idx="3536">
                  <c:v>-2.4393150000000001</c:v>
                </c:pt>
                <c:pt idx="3537">
                  <c:v>-2.4402849999999998</c:v>
                </c:pt>
                <c:pt idx="3538">
                  <c:v>-2.44096</c:v>
                </c:pt>
                <c:pt idx="3539">
                  <c:v>-2.4414739999999999</c:v>
                </c:pt>
                <c:pt idx="3540">
                  <c:v>-2.4418510000000002</c:v>
                </c:pt>
                <c:pt idx="3541">
                  <c:v>-2.4421080000000002</c:v>
                </c:pt>
                <c:pt idx="3542">
                  <c:v>-2.4422649999999999</c:v>
                </c:pt>
                <c:pt idx="3543">
                  <c:v>-2.4418959999999998</c:v>
                </c:pt>
                <c:pt idx="3544">
                  <c:v>-2.44211</c:v>
                </c:pt>
                <c:pt idx="3545">
                  <c:v>-2.4422450000000002</c:v>
                </c:pt>
                <c:pt idx="3546">
                  <c:v>-2.4425680000000001</c:v>
                </c:pt>
                <c:pt idx="3547">
                  <c:v>-2.4428960000000002</c:v>
                </c:pt>
                <c:pt idx="3548">
                  <c:v>-2.4434659999999999</c:v>
                </c:pt>
                <c:pt idx="3549">
                  <c:v>-2.4440970000000002</c:v>
                </c:pt>
                <c:pt idx="3550">
                  <c:v>-2.44502</c:v>
                </c:pt>
                <c:pt idx="3551">
                  <c:v>-2.445929</c:v>
                </c:pt>
                <c:pt idx="3552">
                  <c:v>-2.4472779999999998</c:v>
                </c:pt>
                <c:pt idx="3553">
                  <c:v>-2.4487649999999999</c:v>
                </c:pt>
                <c:pt idx="3554">
                  <c:v>-2.4503910000000002</c:v>
                </c:pt>
                <c:pt idx="3555">
                  <c:v>-2.4523609999999998</c:v>
                </c:pt>
                <c:pt idx="3556">
                  <c:v>-2.4544579999999998</c:v>
                </c:pt>
                <c:pt idx="3557">
                  <c:v>-2.4566620000000001</c:v>
                </c:pt>
                <c:pt idx="3558">
                  <c:v>-2.4590040000000002</c:v>
                </c:pt>
                <c:pt idx="3559">
                  <c:v>-2.4632909999999999</c:v>
                </c:pt>
                <c:pt idx="3560">
                  <c:v>-2.465516</c:v>
                </c:pt>
                <c:pt idx="3561">
                  <c:v>-2.467816</c:v>
                </c:pt>
                <c:pt idx="3562">
                  <c:v>-2.4698630000000001</c:v>
                </c:pt>
                <c:pt idx="3563">
                  <c:v>-2.4718589999999998</c:v>
                </c:pt>
                <c:pt idx="3564">
                  <c:v>-2.4734829999999999</c:v>
                </c:pt>
                <c:pt idx="3565">
                  <c:v>-2.474745</c:v>
                </c:pt>
                <c:pt idx="3566">
                  <c:v>-2.4755760000000002</c:v>
                </c:pt>
                <c:pt idx="3567">
                  <c:v>-2.4768859999999999</c:v>
                </c:pt>
                <c:pt idx="3568">
                  <c:v>-2.4769510000000001</c:v>
                </c:pt>
                <c:pt idx="3569">
                  <c:v>-2.4764020000000002</c:v>
                </c:pt>
                <c:pt idx="3570">
                  <c:v>-2.4752179999999999</c:v>
                </c:pt>
                <c:pt idx="3571">
                  <c:v>-2.4732799999999999</c:v>
                </c:pt>
                <c:pt idx="3572">
                  <c:v>-2.4708679999999998</c:v>
                </c:pt>
                <c:pt idx="3573">
                  <c:v>-2.4677220000000002</c:v>
                </c:pt>
                <c:pt idx="3574">
                  <c:v>-2.4637699999999998</c:v>
                </c:pt>
                <c:pt idx="3575">
                  <c:v>-2.453055</c:v>
                </c:pt>
                <c:pt idx="3576">
                  <c:v>-2.4481660000000001</c:v>
                </c:pt>
                <c:pt idx="3577">
                  <c:v>-2.442682</c:v>
                </c:pt>
                <c:pt idx="3578">
                  <c:v>-2.4366460000000001</c:v>
                </c:pt>
                <c:pt idx="3579">
                  <c:v>-2.4298890000000002</c:v>
                </c:pt>
                <c:pt idx="3580">
                  <c:v>-2.422739</c:v>
                </c:pt>
                <c:pt idx="3581">
                  <c:v>-2.415232</c:v>
                </c:pt>
                <c:pt idx="3582">
                  <c:v>-2.407413</c:v>
                </c:pt>
                <c:pt idx="3583">
                  <c:v>-2.3866429999999998</c:v>
                </c:pt>
                <c:pt idx="3584">
                  <c:v>-2.3792529999999998</c:v>
                </c:pt>
                <c:pt idx="3585">
                  <c:v>-2.3711440000000001</c:v>
                </c:pt>
                <c:pt idx="3586">
                  <c:v>-2.3633199999999999</c:v>
                </c:pt>
                <c:pt idx="3587">
                  <c:v>-2.3557299999999999</c:v>
                </c:pt>
                <c:pt idx="3588">
                  <c:v>-2.3484090000000002</c:v>
                </c:pt>
                <c:pt idx="3589">
                  <c:v>-2.3416380000000001</c:v>
                </c:pt>
                <c:pt idx="3590">
                  <c:v>-2.3354919999999999</c:v>
                </c:pt>
                <c:pt idx="3591">
                  <c:v>-2.3181060000000002</c:v>
                </c:pt>
                <c:pt idx="3592">
                  <c:v>-2.313612</c:v>
                </c:pt>
                <c:pt idx="3593">
                  <c:v>-2.3102279999999999</c:v>
                </c:pt>
                <c:pt idx="3594">
                  <c:v>-2.3075199999999998</c:v>
                </c:pt>
                <c:pt idx="3595">
                  <c:v>-2.3057910000000001</c:v>
                </c:pt>
                <c:pt idx="3596">
                  <c:v>-2.305434</c:v>
                </c:pt>
                <c:pt idx="3597">
                  <c:v>-2.3061720000000001</c:v>
                </c:pt>
                <c:pt idx="3598">
                  <c:v>-2.3083330000000002</c:v>
                </c:pt>
                <c:pt idx="3599">
                  <c:v>-2.3103699999999998</c:v>
                </c:pt>
                <c:pt idx="3600">
                  <c:v>-2.3151039999999998</c:v>
                </c:pt>
                <c:pt idx="3601">
                  <c:v>-2.321002</c:v>
                </c:pt>
                <c:pt idx="3602">
                  <c:v>-2.328211</c:v>
                </c:pt>
                <c:pt idx="3603">
                  <c:v>-2.33663</c:v>
                </c:pt>
                <c:pt idx="3604">
                  <c:v>-2.3463069999999999</c:v>
                </c:pt>
                <c:pt idx="3605">
                  <c:v>-2.3569559999999998</c:v>
                </c:pt>
                <c:pt idx="3606">
                  <c:v>-2.3686419999999999</c:v>
                </c:pt>
                <c:pt idx="3607">
                  <c:v>-2.393186</c:v>
                </c:pt>
                <c:pt idx="3608">
                  <c:v>-2.4066719999999999</c:v>
                </c:pt>
                <c:pt idx="3609">
                  <c:v>-2.420391</c:v>
                </c:pt>
                <c:pt idx="3610">
                  <c:v>-2.4351229999999999</c:v>
                </c:pt>
                <c:pt idx="3611">
                  <c:v>-2.450107</c:v>
                </c:pt>
                <c:pt idx="3612">
                  <c:v>-2.46549</c:v>
                </c:pt>
                <c:pt idx="3613">
                  <c:v>-2.4810500000000002</c:v>
                </c:pt>
                <c:pt idx="3614">
                  <c:v>-2.4966849999999998</c:v>
                </c:pt>
                <c:pt idx="3615">
                  <c:v>-2.557347</c:v>
                </c:pt>
                <c:pt idx="3616">
                  <c:v>-2.5708470000000001</c:v>
                </c:pt>
                <c:pt idx="3617">
                  <c:v>-2.5861010000000002</c:v>
                </c:pt>
                <c:pt idx="3618">
                  <c:v>-2.6006</c:v>
                </c:pt>
                <c:pt idx="3619">
                  <c:v>-2.6151469999999999</c:v>
                </c:pt>
                <c:pt idx="3620">
                  <c:v>-2.6290070000000001</c:v>
                </c:pt>
                <c:pt idx="3621">
                  <c:v>-2.6425510000000001</c:v>
                </c:pt>
                <c:pt idx="3622">
                  <c:v>-2.6555529999999998</c:v>
                </c:pt>
                <c:pt idx="3623">
                  <c:v>-2.6819730000000002</c:v>
                </c:pt>
                <c:pt idx="3624">
                  <c:v>-2.6939129999999998</c:v>
                </c:pt>
                <c:pt idx="3625">
                  <c:v>-2.7061989999999998</c:v>
                </c:pt>
                <c:pt idx="3626">
                  <c:v>-2.7183199999999998</c:v>
                </c:pt>
                <c:pt idx="3627">
                  <c:v>-2.7303510000000002</c:v>
                </c:pt>
                <c:pt idx="3628">
                  <c:v>-2.7423670000000002</c:v>
                </c:pt>
                <c:pt idx="3629">
                  <c:v>-2.7542900000000001</c:v>
                </c:pt>
                <c:pt idx="3630">
                  <c:v>-2.7666189999999999</c:v>
                </c:pt>
                <c:pt idx="3631">
                  <c:v>-2.791998</c:v>
                </c:pt>
                <c:pt idx="3632">
                  <c:v>-2.8049339999999998</c:v>
                </c:pt>
                <c:pt idx="3633">
                  <c:v>-2.8184719999999999</c:v>
                </c:pt>
                <c:pt idx="3634">
                  <c:v>-2.832141</c:v>
                </c:pt>
                <c:pt idx="3635">
                  <c:v>-2.8472179999999998</c:v>
                </c:pt>
                <c:pt idx="3636">
                  <c:v>-2.8622320000000001</c:v>
                </c:pt>
                <c:pt idx="3637">
                  <c:v>-2.8780559999999999</c:v>
                </c:pt>
                <c:pt idx="3638">
                  <c:v>-2.8951009999999999</c:v>
                </c:pt>
                <c:pt idx="3639">
                  <c:v>-2.931962</c:v>
                </c:pt>
                <c:pt idx="3640">
                  <c:v>-2.9493550000000002</c:v>
                </c:pt>
                <c:pt idx="3641">
                  <c:v>-2.968283</c:v>
                </c:pt>
                <c:pt idx="3642">
                  <c:v>-2.9876779999999998</c:v>
                </c:pt>
                <c:pt idx="3643">
                  <c:v>-3.0068329999999999</c:v>
                </c:pt>
                <c:pt idx="3644">
                  <c:v>-3.026678</c:v>
                </c:pt>
                <c:pt idx="3645">
                  <c:v>-3.0466530000000001</c:v>
                </c:pt>
                <c:pt idx="3646">
                  <c:v>-3.0667010000000001</c:v>
                </c:pt>
                <c:pt idx="3647">
                  <c:v>-3.1093320000000002</c:v>
                </c:pt>
                <c:pt idx="3648">
                  <c:v>-3.1295190000000002</c:v>
                </c:pt>
                <c:pt idx="3649">
                  <c:v>-3.149578</c:v>
                </c:pt>
                <c:pt idx="3650">
                  <c:v>-3.1689210000000001</c:v>
                </c:pt>
                <c:pt idx="3651">
                  <c:v>-3.1873819999999999</c:v>
                </c:pt>
                <c:pt idx="3652">
                  <c:v>-3.2054840000000002</c:v>
                </c:pt>
                <c:pt idx="3653">
                  <c:v>-3.2231640000000001</c:v>
                </c:pt>
                <c:pt idx="3654">
                  <c:v>-3.2394440000000002</c:v>
                </c:pt>
                <c:pt idx="3655">
                  <c:v>-3.2735789999999998</c:v>
                </c:pt>
                <c:pt idx="3656">
                  <c:v>-3.287032</c:v>
                </c:pt>
                <c:pt idx="3657">
                  <c:v>-3.2995990000000002</c:v>
                </c:pt>
                <c:pt idx="3658">
                  <c:v>-3.3114789999999998</c:v>
                </c:pt>
                <c:pt idx="3659">
                  <c:v>-3.3216209999999999</c:v>
                </c:pt>
                <c:pt idx="3660">
                  <c:v>-3.3310010000000001</c:v>
                </c:pt>
                <c:pt idx="3661">
                  <c:v>-3.338638</c:v>
                </c:pt>
                <c:pt idx="3662">
                  <c:v>-3.3454769999999998</c:v>
                </c:pt>
                <c:pt idx="3663">
                  <c:v>-3.3583249999999998</c:v>
                </c:pt>
                <c:pt idx="3664">
                  <c:v>-3.361764</c:v>
                </c:pt>
                <c:pt idx="3665">
                  <c:v>-3.3646289999999999</c:v>
                </c:pt>
                <c:pt idx="3666">
                  <c:v>-3.3659020000000002</c:v>
                </c:pt>
                <c:pt idx="3667">
                  <c:v>-3.3664360000000002</c:v>
                </c:pt>
                <c:pt idx="3668">
                  <c:v>-3.3655409999999999</c:v>
                </c:pt>
                <c:pt idx="3669">
                  <c:v>-3.3639329999999998</c:v>
                </c:pt>
                <c:pt idx="3670">
                  <c:v>-3.3611939999999998</c:v>
                </c:pt>
                <c:pt idx="3671">
                  <c:v>-3.3525740000000002</c:v>
                </c:pt>
                <c:pt idx="3672">
                  <c:v>-3.3487390000000001</c:v>
                </c:pt>
                <c:pt idx="3673">
                  <c:v>-3.3442750000000001</c:v>
                </c:pt>
                <c:pt idx="3674">
                  <c:v>-3.33934</c:v>
                </c:pt>
                <c:pt idx="3675">
                  <c:v>-3.3341069999999999</c:v>
                </c:pt>
                <c:pt idx="3676">
                  <c:v>-3.3290150000000001</c:v>
                </c:pt>
                <c:pt idx="3677">
                  <c:v>-3.323842</c:v>
                </c:pt>
                <c:pt idx="3678">
                  <c:v>-3.3188930000000001</c:v>
                </c:pt>
                <c:pt idx="3679">
                  <c:v>-3.3049650000000002</c:v>
                </c:pt>
                <c:pt idx="3680">
                  <c:v>-3.3009840000000001</c:v>
                </c:pt>
                <c:pt idx="3681">
                  <c:v>-3.297431</c:v>
                </c:pt>
                <c:pt idx="3682">
                  <c:v>-3.2948279999999999</c:v>
                </c:pt>
                <c:pt idx="3683">
                  <c:v>-3.2928459999999999</c:v>
                </c:pt>
                <c:pt idx="3684">
                  <c:v>-3.2917179999999999</c:v>
                </c:pt>
                <c:pt idx="3685">
                  <c:v>-3.2915000000000001</c:v>
                </c:pt>
                <c:pt idx="3686">
                  <c:v>-3.2922370000000001</c:v>
                </c:pt>
                <c:pt idx="3687">
                  <c:v>-3.2918289999999999</c:v>
                </c:pt>
                <c:pt idx="3688">
                  <c:v>-3.2942499999999999</c:v>
                </c:pt>
                <c:pt idx="3689">
                  <c:v>-3.2974450000000002</c:v>
                </c:pt>
                <c:pt idx="3690">
                  <c:v>-3.3014290000000002</c:v>
                </c:pt>
                <c:pt idx="3691">
                  <c:v>-3.3060320000000001</c:v>
                </c:pt>
                <c:pt idx="3692">
                  <c:v>-3.3111169999999999</c:v>
                </c:pt>
                <c:pt idx="3693">
                  <c:v>-3.3167390000000001</c:v>
                </c:pt>
                <c:pt idx="3694">
                  <c:v>-3.3226740000000001</c:v>
                </c:pt>
                <c:pt idx="3695">
                  <c:v>-3.3321160000000001</c:v>
                </c:pt>
                <c:pt idx="3696">
                  <c:v>-3.3383880000000001</c:v>
                </c:pt>
                <c:pt idx="3697">
                  <c:v>-3.3446509999999998</c:v>
                </c:pt>
                <c:pt idx="3698">
                  <c:v>-3.3508070000000001</c:v>
                </c:pt>
                <c:pt idx="3699">
                  <c:v>-3.356611</c:v>
                </c:pt>
                <c:pt idx="3700">
                  <c:v>-3.3621620000000001</c:v>
                </c:pt>
                <c:pt idx="3701">
                  <c:v>-3.3670990000000001</c:v>
                </c:pt>
                <c:pt idx="3702">
                  <c:v>-3.3716759999999999</c:v>
                </c:pt>
                <c:pt idx="3703">
                  <c:v>-3.3754780000000002</c:v>
                </c:pt>
                <c:pt idx="3704">
                  <c:v>-3.3790200000000001</c:v>
                </c:pt>
                <c:pt idx="3705">
                  <c:v>-3.3819499999999998</c:v>
                </c:pt>
                <c:pt idx="3706">
                  <c:v>-3.3842210000000001</c:v>
                </c:pt>
                <c:pt idx="3707">
                  <c:v>-3.3861240000000001</c:v>
                </c:pt>
                <c:pt idx="3708">
                  <c:v>-3.3874409999999999</c:v>
                </c:pt>
                <c:pt idx="3709">
                  <c:v>-3.388439</c:v>
                </c:pt>
                <c:pt idx="3710">
                  <c:v>-3.3889589999999998</c:v>
                </c:pt>
                <c:pt idx="3711">
                  <c:v>-3.3832900000000001</c:v>
                </c:pt>
                <c:pt idx="3712">
                  <c:v>-3.383251</c:v>
                </c:pt>
                <c:pt idx="3713">
                  <c:v>-3.3829289999999999</c:v>
                </c:pt>
                <c:pt idx="3714">
                  <c:v>-3.3824969999999999</c:v>
                </c:pt>
                <c:pt idx="3715">
                  <c:v>-3.3819499999999998</c:v>
                </c:pt>
                <c:pt idx="3716">
                  <c:v>-3.381529</c:v>
                </c:pt>
                <c:pt idx="3717">
                  <c:v>-3.38131</c:v>
                </c:pt>
                <c:pt idx="3718">
                  <c:v>-3.3815689999999998</c:v>
                </c:pt>
                <c:pt idx="3719">
                  <c:v>-3.3773659999999999</c:v>
                </c:pt>
                <c:pt idx="3720">
                  <c:v>-3.3786489999999998</c:v>
                </c:pt>
                <c:pt idx="3721">
                  <c:v>-3.380455</c:v>
                </c:pt>
                <c:pt idx="3722">
                  <c:v>-3.3829560000000001</c:v>
                </c:pt>
                <c:pt idx="3723">
                  <c:v>-3.3862009999999998</c:v>
                </c:pt>
                <c:pt idx="3724">
                  <c:v>-3.3902920000000001</c:v>
                </c:pt>
                <c:pt idx="3725">
                  <c:v>-3.3953120000000001</c:v>
                </c:pt>
                <c:pt idx="3726">
                  <c:v>-3.401249</c:v>
                </c:pt>
                <c:pt idx="3727">
                  <c:v>-3.4130440000000002</c:v>
                </c:pt>
                <c:pt idx="3728">
                  <c:v>-3.4210189999999998</c:v>
                </c:pt>
                <c:pt idx="3729">
                  <c:v>-3.430145</c:v>
                </c:pt>
                <c:pt idx="3730">
                  <c:v>-3.4401679999999999</c:v>
                </c:pt>
                <c:pt idx="3731">
                  <c:v>-3.4513660000000002</c:v>
                </c:pt>
                <c:pt idx="3732">
                  <c:v>-3.463209</c:v>
                </c:pt>
                <c:pt idx="3733">
                  <c:v>-3.4761869999999999</c:v>
                </c:pt>
                <c:pt idx="3734">
                  <c:v>-3.489573</c:v>
                </c:pt>
                <c:pt idx="3735">
                  <c:v>-3.5208620000000002</c:v>
                </c:pt>
                <c:pt idx="3736">
                  <c:v>-3.5351170000000001</c:v>
                </c:pt>
                <c:pt idx="3737">
                  <c:v>-3.5498150000000002</c:v>
                </c:pt>
                <c:pt idx="3738">
                  <c:v>-3.5650369999999998</c:v>
                </c:pt>
                <c:pt idx="3739">
                  <c:v>-3.580066</c:v>
                </c:pt>
                <c:pt idx="3740">
                  <c:v>-3.595135</c:v>
                </c:pt>
                <c:pt idx="3741">
                  <c:v>-3.6103019999999999</c:v>
                </c:pt>
                <c:pt idx="3742">
                  <c:v>-3.6246960000000001</c:v>
                </c:pt>
                <c:pt idx="3743">
                  <c:v>-3.6603720000000002</c:v>
                </c:pt>
                <c:pt idx="3744">
                  <c:v>-3.6740430000000002</c:v>
                </c:pt>
                <c:pt idx="3745">
                  <c:v>-3.6876129999999998</c:v>
                </c:pt>
                <c:pt idx="3746">
                  <c:v>-3.7005340000000002</c:v>
                </c:pt>
                <c:pt idx="3747">
                  <c:v>-3.7127370000000002</c:v>
                </c:pt>
                <c:pt idx="3748">
                  <c:v>-3.7237800000000001</c:v>
                </c:pt>
                <c:pt idx="3749">
                  <c:v>-3.7344080000000002</c:v>
                </c:pt>
                <c:pt idx="3750">
                  <c:v>-3.744316</c:v>
                </c:pt>
                <c:pt idx="3751">
                  <c:v>-3.767808</c:v>
                </c:pt>
                <c:pt idx="3752">
                  <c:v>-3.7754810000000001</c:v>
                </c:pt>
                <c:pt idx="3753">
                  <c:v>-3.7829350000000002</c:v>
                </c:pt>
                <c:pt idx="3754">
                  <c:v>-3.7894540000000001</c:v>
                </c:pt>
                <c:pt idx="3755">
                  <c:v>-3.7953999999999999</c:v>
                </c:pt>
                <c:pt idx="3756">
                  <c:v>-3.8004560000000001</c:v>
                </c:pt>
                <c:pt idx="3757">
                  <c:v>-3.805288</c:v>
                </c:pt>
                <c:pt idx="3758">
                  <c:v>-3.809361</c:v>
                </c:pt>
                <c:pt idx="3759">
                  <c:v>-3.8201130000000001</c:v>
                </c:pt>
                <c:pt idx="3760">
                  <c:v>-3.8233239999999999</c:v>
                </c:pt>
                <c:pt idx="3761">
                  <c:v>-3.826155</c:v>
                </c:pt>
                <c:pt idx="3762">
                  <c:v>-3.8289200000000001</c:v>
                </c:pt>
                <c:pt idx="3763">
                  <c:v>-3.8316319999999999</c:v>
                </c:pt>
                <c:pt idx="3764">
                  <c:v>-3.8343940000000001</c:v>
                </c:pt>
                <c:pt idx="3765">
                  <c:v>-3.8373629999999999</c:v>
                </c:pt>
                <c:pt idx="3766">
                  <c:v>-3.8407200000000001</c:v>
                </c:pt>
                <c:pt idx="3767">
                  <c:v>-3.8514889999999999</c:v>
                </c:pt>
                <c:pt idx="3768">
                  <c:v>-3.8558720000000002</c:v>
                </c:pt>
                <c:pt idx="3769">
                  <c:v>-3.8611759999999999</c:v>
                </c:pt>
                <c:pt idx="3770">
                  <c:v>-3.8673099999999998</c:v>
                </c:pt>
                <c:pt idx="3771">
                  <c:v>-3.8738269999999999</c:v>
                </c:pt>
                <c:pt idx="3772">
                  <c:v>-3.8815759999999999</c:v>
                </c:pt>
                <c:pt idx="3773">
                  <c:v>-3.8903500000000002</c:v>
                </c:pt>
                <c:pt idx="3774">
                  <c:v>-3.9001830000000002</c:v>
                </c:pt>
                <c:pt idx="3775">
                  <c:v>-3.9276650000000002</c:v>
                </c:pt>
                <c:pt idx="3776">
                  <c:v>-3.9391189999999998</c:v>
                </c:pt>
                <c:pt idx="3777">
                  <c:v>-3.9513539999999998</c:v>
                </c:pt>
                <c:pt idx="3778">
                  <c:v>-3.964013</c:v>
                </c:pt>
                <c:pt idx="3779">
                  <c:v>-3.977957</c:v>
                </c:pt>
                <c:pt idx="3780">
                  <c:v>-3.991816</c:v>
                </c:pt>
                <c:pt idx="3781">
                  <c:v>-4.0060060000000002</c:v>
                </c:pt>
                <c:pt idx="3782">
                  <c:v>-4.0209929999999998</c:v>
                </c:pt>
                <c:pt idx="3783">
                  <c:v>-4.0602580000000001</c:v>
                </c:pt>
                <c:pt idx="3784">
                  <c:v>-4.0750500000000001</c:v>
                </c:pt>
                <c:pt idx="3785">
                  <c:v>-4.0895729999999997</c:v>
                </c:pt>
                <c:pt idx="3786">
                  <c:v>-4.1032900000000003</c:v>
                </c:pt>
                <c:pt idx="3787">
                  <c:v>-4.11714</c:v>
                </c:pt>
                <c:pt idx="3788">
                  <c:v>-4.1293839999999999</c:v>
                </c:pt>
                <c:pt idx="3789">
                  <c:v>-4.1407220000000002</c:v>
                </c:pt>
                <c:pt idx="3790">
                  <c:v>-4.1512500000000001</c:v>
                </c:pt>
                <c:pt idx="3791">
                  <c:v>-4.1785880000000004</c:v>
                </c:pt>
                <c:pt idx="3792">
                  <c:v>-4.1855479999999998</c:v>
                </c:pt>
                <c:pt idx="3793">
                  <c:v>-4.1916859999999998</c:v>
                </c:pt>
                <c:pt idx="3794">
                  <c:v>-4.195913</c:v>
                </c:pt>
                <c:pt idx="3795">
                  <c:v>-4.1990920000000003</c:v>
                </c:pt>
                <c:pt idx="3796">
                  <c:v>-4.2005160000000004</c:v>
                </c:pt>
                <c:pt idx="3797">
                  <c:v>-4.2000039999999998</c:v>
                </c:pt>
                <c:pt idx="3798">
                  <c:v>-4.1983059999999996</c:v>
                </c:pt>
                <c:pt idx="3799">
                  <c:v>-4.1927500000000002</c:v>
                </c:pt>
                <c:pt idx="3800">
                  <c:v>-4.1882590000000004</c:v>
                </c:pt>
                <c:pt idx="3801">
                  <c:v>-4.1823880000000004</c:v>
                </c:pt>
                <c:pt idx="3802">
                  <c:v>-4.1754819999999997</c:v>
                </c:pt>
                <c:pt idx="3803">
                  <c:v>-4.1674199999999999</c:v>
                </c:pt>
                <c:pt idx="3804">
                  <c:v>-4.1586869999999996</c:v>
                </c:pt>
                <c:pt idx="3805">
                  <c:v>-4.1494010000000001</c:v>
                </c:pt>
                <c:pt idx="3806">
                  <c:v>-4.1396610000000003</c:v>
                </c:pt>
                <c:pt idx="3807">
                  <c:v>-4.1147150000000003</c:v>
                </c:pt>
                <c:pt idx="3808">
                  <c:v>-4.1045800000000003</c:v>
                </c:pt>
                <c:pt idx="3809">
                  <c:v>-4.0950389999999999</c:v>
                </c:pt>
                <c:pt idx="3810">
                  <c:v>-4.0855490000000003</c:v>
                </c:pt>
                <c:pt idx="3811">
                  <c:v>-4.0766109999999998</c:v>
                </c:pt>
                <c:pt idx="3812">
                  <c:v>-4.0685510000000003</c:v>
                </c:pt>
                <c:pt idx="3813">
                  <c:v>-4.0616680000000001</c:v>
                </c:pt>
                <c:pt idx="3814">
                  <c:v>-4.0558889999999996</c:v>
                </c:pt>
                <c:pt idx="3815">
                  <c:v>-4.039898</c:v>
                </c:pt>
                <c:pt idx="3816">
                  <c:v>-4.0373190000000001</c:v>
                </c:pt>
                <c:pt idx="3817">
                  <c:v>-4.0360269999999998</c:v>
                </c:pt>
                <c:pt idx="3818">
                  <c:v>-4.0364550000000001</c:v>
                </c:pt>
                <c:pt idx="3819">
                  <c:v>-4.0386049999999996</c:v>
                </c:pt>
                <c:pt idx="3820">
                  <c:v>-4.0426409999999997</c:v>
                </c:pt>
                <c:pt idx="3821">
                  <c:v>-4.0484400000000003</c:v>
                </c:pt>
                <c:pt idx="3822">
                  <c:v>-4.0562250000000004</c:v>
                </c:pt>
                <c:pt idx="3823">
                  <c:v>-4.0729879999999996</c:v>
                </c:pt>
                <c:pt idx="3824">
                  <c:v>-4.0838619999999999</c:v>
                </c:pt>
                <c:pt idx="3825">
                  <c:v>-4.0966319999999996</c:v>
                </c:pt>
                <c:pt idx="3826">
                  <c:v>-4.1107820000000004</c:v>
                </c:pt>
                <c:pt idx="3827">
                  <c:v>-4.1265520000000002</c:v>
                </c:pt>
                <c:pt idx="3828">
                  <c:v>-4.1432419999999999</c:v>
                </c:pt>
                <c:pt idx="3829">
                  <c:v>-4.1611560000000001</c:v>
                </c:pt>
                <c:pt idx="3830">
                  <c:v>-4.1798960000000003</c:v>
                </c:pt>
                <c:pt idx="3831">
                  <c:v>-4.2244609999999998</c:v>
                </c:pt>
                <c:pt idx="3832">
                  <c:v>-4.2433079999999999</c:v>
                </c:pt>
                <c:pt idx="3833">
                  <c:v>-4.2631209999999999</c:v>
                </c:pt>
                <c:pt idx="3834">
                  <c:v>-4.2831530000000004</c:v>
                </c:pt>
                <c:pt idx="3835">
                  <c:v>-4.3025849999999997</c:v>
                </c:pt>
                <c:pt idx="3836">
                  <c:v>-4.321218</c:v>
                </c:pt>
                <c:pt idx="3837">
                  <c:v>-4.3388710000000001</c:v>
                </c:pt>
                <c:pt idx="3838">
                  <c:v>-4.3551929999999999</c:v>
                </c:pt>
                <c:pt idx="3839">
                  <c:v>-4.3951739999999999</c:v>
                </c:pt>
                <c:pt idx="3840">
                  <c:v>-4.4075850000000001</c:v>
                </c:pt>
                <c:pt idx="3841">
                  <c:v>-4.418939</c:v>
                </c:pt>
                <c:pt idx="3842">
                  <c:v>-4.4281750000000004</c:v>
                </c:pt>
                <c:pt idx="3843">
                  <c:v>-4.4352720000000003</c:v>
                </c:pt>
                <c:pt idx="3844">
                  <c:v>-4.4400170000000001</c:v>
                </c:pt>
                <c:pt idx="3845">
                  <c:v>-4.4426940000000004</c:v>
                </c:pt>
                <c:pt idx="3846">
                  <c:v>-4.4429930000000004</c:v>
                </c:pt>
                <c:pt idx="3847">
                  <c:v>-4.4429460000000001</c:v>
                </c:pt>
                <c:pt idx="3848">
                  <c:v>-4.439184</c:v>
                </c:pt>
                <c:pt idx="3849">
                  <c:v>-4.4333669999999996</c:v>
                </c:pt>
                <c:pt idx="3850">
                  <c:v>-4.4255360000000001</c:v>
                </c:pt>
                <c:pt idx="3851">
                  <c:v>-4.4155009999999999</c:v>
                </c:pt>
                <c:pt idx="3852">
                  <c:v>-4.4040419999999996</c:v>
                </c:pt>
                <c:pt idx="3853">
                  <c:v>-4.3910439999999999</c:v>
                </c:pt>
                <c:pt idx="3854">
                  <c:v>-4.3767569999999996</c:v>
                </c:pt>
                <c:pt idx="3855">
                  <c:v>-4.3398960000000004</c:v>
                </c:pt>
                <c:pt idx="3856">
                  <c:v>-4.3248439999999997</c:v>
                </c:pt>
                <c:pt idx="3857">
                  <c:v>-4.3085120000000003</c:v>
                </c:pt>
                <c:pt idx="3858">
                  <c:v>-4.2909829999999998</c:v>
                </c:pt>
                <c:pt idx="3859">
                  <c:v>-4.274051</c:v>
                </c:pt>
                <c:pt idx="3860">
                  <c:v>-4.256532</c:v>
                </c:pt>
                <c:pt idx="3861">
                  <c:v>-4.2402319999999998</c:v>
                </c:pt>
                <c:pt idx="3862">
                  <c:v>-4.2243149999999998</c:v>
                </c:pt>
                <c:pt idx="3863">
                  <c:v>-4.1834189999999998</c:v>
                </c:pt>
                <c:pt idx="3864">
                  <c:v>-4.1694180000000003</c:v>
                </c:pt>
                <c:pt idx="3865">
                  <c:v>-4.1571379999999998</c:v>
                </c:pt>
                <c:pt idx="3866">
                  <c:v>-4.1460179999999998</c:v>
                </c:pt>
                <c:pt idx="3867">
                  <c:v>-4.1366420000000002</c:v>
                </c:pt>
                <c:pt idx="3868">
                  <c:v>-4.1293699999999998</c:v>
                </c:pt>
                <c:pt idx="3869">
                  <c:v>-4.1234400000000004</c:v>
                </c:pt>
                <c:pt idx="3870">
                  <c:v>-4.1195870000000001</c:v>
                </c:pt>
                <c:pt idx="3871">
                  <c:v>-4.0884520000000002</c:v>
                </c:pt>
                <c:pt idx="3872">
                  <c:v>-4.0891510000000002</c:v>
                </c:pt>
                <c:pt idx="3873">
                  <c:v>-4.0906539999999998</c:v>
                </c:pt>
                <c:pt idx="3874">
                  <c:v>-4.093566</c:v>
                </c:pt>
                <c:pt idx="3875">
                  <c:v>-4.0979210000000004</c:v>
                </c:pt>
                <c:pt idx="3876">
                  <c:v>-4.1032820000000001</c:v>
                </c:pt>
                <c:pt idx="3877">
                  <c:v>-4.1098160000000004</c:v>
                </c:pt>
                <c:pt idx="3878">
                  <c:v>-4.1171139999999999</c:v>
                </c:pt>
                <c:pt idx="3879">
                  <c:v>-4.1308600000000002</c:v>
                </c:pt>
                <c:pt idx="3880">
                  <c:v>-4.1391540000000004</c:v>
                </c:pt>
                <c:pt idx="3881">
                  <c:v>-4.1478539999999997</c:v>
                </c:pt>
                <c:pt idx="3882">
                  <c:v>-4.156155</c:v>
                </c:pt>
                <c:pt idx="3883">
                  <c:v>-4.1638950000000001</c:v>
                </c:pt>
                <c:pt idx="3884">
                  <c:v>-4.1707549999999998</c:v>
                </c:pt>
                <c:pt idx="3885">
                  <c:v>-4.1766110000000003</c:v>
                </c:pt>
                <c:pt idx="3886">
                  <c:v>-4.1812389999999997</c:v>
                </c:pt>
                <c:pt idx="3887">
                  <c:v>-4.1849939999999997</c:v>
                </c:pt>
                <c:pt idx="3888">
                  <c:v>-4.1868829999999999</c:v>
                </c:pt>
                <c:pt idx="3889">
                  <c:v>-4.1872809999999996</c:v>
                </c:pt>
                <c:pt idx="3890">
                  <c:v>-4.1858969999999998</c:v>
                </c:pt>
                <c:pt idx="3891">
                  <c:v>-4.1835789999999999</c:v>
                </c:pt>
                <c:pt idx="3892">
                  <c:v>-4.1796490000000004</c:v>
                </c:pt>
                <c:pt idx="3893">
                  <c:v>-4.1737900000000003</c:v>
                </c:pt>
                <c:pt idx="3894">
                  <c:v>-4.1670800000000003</c:v>
                </c:pt>
                <c:pt idx="3895">
                  <c:v>-4.1415949999999997</c:v>
                </c:pt>
                <c:pt idx="3896">
                  <c:v>-4.1324709999999998</c:v>
                </c:pt>
                <c:pt idx="3897">
                  <c:v>-4.1227029999999996</c:v>
                </c:pt>
                <c:pt idx="3898">
                  <c:v>-4.111421</c:v>
                </c:pt>
                <c:pt idx="3899">
                  <c:v>-4.099558</c:v>
                </c:pt>
                <c:pt idx="3900">
                  <c:v>-4.0872250000000001</c:v>
                </c:pt>
                <c:pt idx="3901">
                  <c:v>-4.0747150000000003</c:v>
                </c:pt>
                <c:pt idx="3902">
                  <c:v>-4.0617369999999999</c:v>
                </c:pt>
                <c:pt idx="3903">
                  <c:v>-4.0224960000000003</c:v>
                </c:pt>
                <c:pt idx="3904">
                  <c:v>-4.0102630000000001</c:v>
                </c:pt>
                <c:pt idx="3905">
                  <c:v>-3.997436</c:v>
                </c:pt>
                <c:pt idx="3906">
                  <c:v>-3.98515</c:v>
                </c:pt>
                <c:pt idx="3907">
                  <c:v>-3.9737309999999999</c:v>
                </c:pt>
                <c:pt idx="3908">
                  <c:v>-3.9632700000000001</c:v>
                </c:pt>
                <c:pt idx="3909">
                  <c:v>-3.9537079999999998</c:v>
                </c:pt>
                <c:pt idx="3910">
                  <c:v>-3.944906</c:v>
                </c:pt>
                <c:pt idx="3911">
                  <c:v>-3.9144209999999999</c:v>
                </c:pt>
                <c:pt idx="3912">
                  <c:v>-3.9087320000000001</c:v>
                </c:pt>
                <c:pt idx="3913">
                  <c:v>-3.9039790000000001</c:v>
                </c:pt>
                <c:pt idx="3914">
                  <c:v>-3.8996019999999998</c:v>
                </c:pt>
                <c:pt idx="3915">
                  <c:v>-3.8970530000000001</c:v>
                </c:pt>
                <c:pt idx="3916">
                  <c:v>-3.895127</c:v>
                </c:pt>
                <c:pt idx="3917">
                  <c:v>-3.894997</c:v>
                </c:pt>
                <c:pt idx="3918">
                  <c:v>-3.8960720000000002</c:v>
                </c:pt>
                <c:pt idx="3919">
                  <c:v>-3.8888959999999999</c:v>
                </c:pt>
                <c:pt idx="3920">
                  <c:v>-3.892007</c:v>
                </c:pt>
                <c:pt idx="3921">
                  <c:v>-3.895883</c:v>
                </c:pt>
                <c:pt idx="3922">
                  <c:v>-3.9005030000000001</c:v>
                </c:pt>
                <c:pt idx="3923">
                  <c:v>-3.9056389999999999</c:v>
                </c:pt>
                <c:pt idx="3924">
                  <c:v>-3.9110960000000001</c:v>
                </c:pt>
                <c:pt idx="3925">
                  <c:v>-3.9169589999999999</c:v>
                </c:pt>
                <c:pt idx="3926">
                  <c:v>-3.9230179999999999</c:v>
                </c:pt>
                <c:pt idx="3927">
                  <c:v>-3.9279639999999998</c:v>
                </c:pt>
                <c:pt idx="3928">
                  <c:v>-3.9335330000000002</c:v>
                </c:pt>
                <c:pt idx="3929">
                  <c:v>-3.9390450000000001</c:v>
                </c:pt>
                <c:pt idx="3930">
                  <c:v>-3.9440650000000002</c:v>
                </c:pt>
                <c:pt idx="3931">
                  <c:v>-3.9484530000000002</c:v>
                </c:pt>
                <c:pt idx="3932">
                  <c:v>-3.95255</c:v>
                </c:pt>
                <c:pt idx="3933">
                  <c:v>-3.9558900000000001</c:v>
                </c:pt>
                <c:pt idx="3934">
                  <c:v>-3.9585900000000001</c:v>
                </c:pt>
                <c:pt idx="3935">
                  <c:v>-3.9555500000000001</c:v>
                </c:pt>
                <c:pt idx="3936">
                  <c:v>-3.9570660000000002</c:v>
                </c:pt>
                <c:pt idx="3937">
                  <c:v>-3.9580329999999999</c:v>
                </c:pt>
                <c:pt idx="3938">
                  <c:v>-3.9582869999999999</c:v>
                </c:pt>
                <c:pt idx="3939">
                  <c:v>-3.9580549999999999</c:v>
                </c:pt>
                <c:pt idx="3940">
                  <c:v>-3.9571559999999999</c:v>
                </c:pt>
                <c:pt idx="3941">
                  <c:v>-3.9559679999999999</c:v>
                </c:pt>
                <c:pt idx="3942">
                  <c:v>-3.954199</c:v>
                </c:pt>
                <c:pt idx="3943">
                  <c:v>-3.9405169999999998</c:v>
                </c:pt>
                <c:pt idx="3944">
                  <c:v>-3.9385400000000002</c:v>
                </c:pt>
                <c:pt idx="3945">
                  <c:v>-3.9360520000000001</c:v>
                </c:pt>
                <c:pt idx="3946">
                  <c:v>-3.9333749999999998</c:v>
                </c:pt>
                <c:pt idx="3947">
                  <c:v>-3.9305590000000001</c:v>
                </c:pt>
                <c:pt idx="3948">
                  <c:v>-3.928242</c:v>
                </c:pt>
                <c:pt idx="3949">
                  <c:v>-3.925583</c:v>
                </c:pt>
                <c:pt idx="3950">
                  <c:v>-3.9229449999999999</c:v>
                </c:pt>
                <c:pt idx="3951">
                  <c:v>-3.9068309999999999</c:v>
                </c:pt>
                <c:pt idx="3952">
                  <c:v>-3.9051100000000001</c:v>
                </c:pt>
                <c:pt idx="3953">
                  <c:v>-3.903699</c:v>
                </c:pt>
                <c:pt idx="3954">
                  <c:v>-3.9028320000000001</c:v>
                </c:pt>
                <c:pt idx="3955">
                  <c:v>-3.9023850000000002</c:v>
                </c:pt>
                <c:pt idx="3956">
                  <c:v>-3.9022839999999999</c:v>
                </c:pt>
                <c:pt idx="3957">
                  <c:v>-3.9028330000000002</c:v>
                </c:pt>
                <c:pt idx="3958">
                  <c:v>-3.9039670000000002</c:v>
                </c:pt>
                <c:pt idx="3959">
                  <c:v>-3.8966240000000001</c:v>
                </c:pt>
                <c:pt idx="3960">
                  <c:v>-3.8988260000000001</c:v>
                </c:pt>
                <c:pt idx="3961">
                  <c:v>-3.901179</c:v>
                </c:pt>
                <c:pt idx="3962">
                  <c:v>-3.9038409999999999</c:v>
                </c:pt>
                <c:pt idx="3963">
                  <c:v>-3.9070649999999998</c:v>
                </c:pt>
                <c:pt idx="3964">
                  <c:v>-3.910517</c:v>
                </c:pt>
                <c:pt idx="3965">
                  <c:v>-3.91418</c:v>
                </c:pt>
                <c:pt idx="3966">
                  <c:v>-3.9180229999999998</c:v>
                </c:pt>
                <c:pt idx="3967">
                  <c:v>-3.9166859999999999</c:v>
                </c:pt>
                <c:pt idx="3968">
                  <c:v>-3.9202590000000002</c:v>
                </c:pt>
                <c:pt idx="3969">
                  <c:v>-3.9235790000000001</c:v>
                </c:pt>
                <c:pt idx="3970">
                  <c:v>-3.9264060000000001</c:v>
                </c:pt>
                <c:pt idx="3971">
                  <c:v>-3.928998</c:v>
                </c:pt>
                <c:pt idx="3972">
                  <c:v>-3.9310930000000002</c:v>
                </c:pt>
                <c:pt idx="3973">
                  <c:v>-3.932369</c:v>
                </c:pt>
                <c:pt idx="3974">
                  <c:v>-3.9332509999999998</c:v>
                </c:pt>
                <c:pt idx="3975">
                  <c:v>-3.9241830000000002</c:v>
                </c:pt>
                <c:pt idx="3976">
                  <c:v>-3.9239120000000001</c:v>
                </c:pt>
                <c:pt idx="3977">
                  <c:v>-3.9226920000000001</c:v>
                </c:pt>
                <c:pt idx="3978">
                  <c:v>-3.9208440000000002</c:v>
                </c:pt>
                <c:pt idx="3979">
                  <c:v>-3.9187910000000001</c:v>
                </c:pt>
                <c:pt idx="3980">
                  <c:v>-3.9157280000000001</c:v>
                </c:pt>
                <c:pt idx="3981">
                  <c:v>-3.91195</c:v>
                </c:pt>
                <c:pt idx="3982">
                  <c:v>-3.9078110000000001</c:v>
                </c:pt>
                <c:pt idx="3983">
                  <c:v>-3.8876680000000001</c:v>
                </c:pt>
                <c:pt idx="3984">
                  <c:v>-3.8830279999999999</c:v>
                </c:pt>
                <c:pt idx="3985">
                  <c:v>-3.8772060000000002</c:v>
                </c:pt>
                <c:pt idx="3986">
                  <c:v>-3.8712070000000001</c:v>
                </c:pt>
                <c:pt idx="3987">
                  <c:v>-3.8644080000000001</c:v>
                </c:pt>
                <c:pt idx="3988">
                  <c:v>-3.8574649999999999</c:v>
                </c:pt>
                <c:pt idx="3989">
                  <c:v>-3.8501159999999999</c:v>
                </c:pt>
                <c:pt idx="3990">
                  <c:v>-3.8426740000000001</c:v>
                </c:pt>
                <c:pt idx="3991">
                  <c:v>-3.8145530000000001</c:v>
                </c:pt>
                <c:pt idx="3992">
                  <c:v>-3.807064</c:v>
                </c:pt>
                <c:pt idx="3993">
                  <c:v>-3.7989730000000002</c:v>
                </c:pt>
                <c:pt idx="3994">
                  <c:v>-3.790772</c:v>
                </c:pt>
                <c:pt idx="3995">
                  <c:v>-3.7825389999999999</c:v>
                </c:pt>
                <c:pt idx="3996">
                  <c:v>-3.7746780000000002</c:v>
                </c:pt>
                <c:pt idx="3997">
                  <c:v>-3.7668780000000002</c:v>
                </c:pt>
                <c:pt idx="3998">
                  <c:v>-3.7591739999999998</c:v>
                </c:pt>
                <c:pt idx="3999">
                  <c:v>-3.7307510000000002</c:v>
                </c:pt>
                <c:pt idx="4000">
                  <c:v>-3.72472</c:v>
                </c:pt>
                <c:pt idx="4001">
                  <c:v>-3.7179479999999998</c:v>
                </c:pt>
                <c:pt idx="4002">
                  <c:v>-3.711379</c:v>
                </c:pt>
                <c:pt idx="4003">
                  <c:v>-3.705584</c:v>
                </c:pt>
                <c:pt idx="4004">
                  <c:v>-3.7000199999999999</c:v>
                </c:pt>
                <c:pt idx="4005">
                  <c:v>-3.694966</c:v>
                </c:pt>
                <c:pt idx="4006">
                  <c:v>-3.6903160000000002</c:v>
                </c:pt>
                <c:pt idx="4007">
                  <c:v>-3.6686540000000001</c:v>
                </c:pt>
                <c:pt idx="4008">
                  <c:v>-3.6652490000000002</c:v>
                </c:pt>
                <c:pt idx="4009">
                  <c:v>-3.6613000000000002</c:v>
                </c:pt>
                <c:pt idx="4010">
                  <c:v>-3.6576849999999999</c:v>
                </c:pt>
                <c:pt idx="4011">
                  <c:v>-3.6550539999999998</c:v>
                </c:pt>
                <c:pt idx="4012">
                  <c:v>-3.6522610000000002</c:v>
                </c:pt>
                <c:pt idx="4013">
                  <c:v>-3.6495310000000001</c:v>
                </c:pt>
                <c:pt idx="4014">
                  <c:v>-3.6472880000000001</c:v>
                </c:pt>
                <c:pt idx="4015">
                  <c:v>-3.6305510000000001</c:v>
                </c:pt>
                <c:pt idx="4016">
                  <c:v>-3.6285370000000001</c:v>
                </c:pt>
                <c:pt idx="4017">
                  <c:v>-3.6260810000000001</c:v>
                </c:pt>
                <c:pt idx="4018">
                  <c:v>-3.6234130000000002</c:v>
                </c:pt>
                <c:pt idx="4019">
                  <c:v>-3.6210200000000001</c:v>
                </c:pt>
                <c:pt idx="4020">
                  <c:v>-3.6176949999999999</c:v>
                </c:pt>
                <c:pt idx="4021">
                  <c:v>-3.6145719999999999</c:v>
                </c:pt>
                <c:pt idx="4022">
                  <c:v>-3.6108509999999998</c:v>
                </c:pt>
                <c:pt idx="4023">
                  <c:v>-3.5917370000000002</c:v>
                </c:pt>
                <c:pt idx="4024">
                  <c:v>-3.5880269999999999</c:v>
                </c:pt>
                <c:pt idx="4025">
                  <c:v>-3.5836450000000002</c:v>
                </c:pt>
                <c:pt idx="4026">
                  <c:v>-3.5782880000000001</c:v>
                </c:pt>
                <c:pt idx="4027">
                  <c:v>-3.5730840000000001</c:v>
                </c:pt>
                <c:pt idx="4028">
                  <c:v>-3.5676510000000001</c:v>
                </c:pt>
                <c:pt idx="4029">
                  <c:v>-3.5612159999999999</c:v>
                </c:pt>
                <c:pt idx="4030">
                  <c:v>-3.5545559999999998</c:v>
                </c:pt>
                <c:pt idx="4031">
                  <c:v>-3.528756</c:v>
                </c:pt>
                <c:pt idx="4032">
                  <c:v>-3.5221460000000002</c:v>
                </c:pt>
                <c:pt idx="4033">
                  <c:v>-3.5150869999999999</c:v>
                </c:pt>
                <c:pt idx="4034">
                  <c:v>-3.507762</c:v>
                </c:pt>
                <c:pt idx="4035">
                  <c:v>-3.5003669999999998</c:v>
                </c:pt>
                <c:pt idx="4036">
                  <c:v>-3.4929549999999998</c:v>
                </c:pt>
                <c:pt idx="4037">
                  <c:v>-3.4851580000000002</c:v>
                </c:pt>
                <c:pt idx="4038">
                  <c:v>-3.4779420000000001</c:v>
                </c:pt>
                <c:pt idx="4039">
                  <c:v>-3.4512070000000001</c:v>
                </c:pt>
                <c:pt idx="4040">
                  <c:v>-3.4447700000000001</c:v>
                </c:pt>
                <c:pt idx="4041">
                  <c:v>-3.4382890000000002</c:v>
                </c:pt>
                <c:pt idx="4042">
                  <c:v>-3.432661</c:v>
                </c:pt>
                <c:pt idx="4043">
                  <c:v>-3.4272290000000001</c:v>
                </c:pt>
                <c:pt idx="4044">
                  <c:v>-3.4223330000000001</c:v>
                </c:pt>
                <c:pt idx="4045">
                  <c:v>-3.4181710000000001</c:v>
                </c:pt>
                <c:pt idx="4046">
                  <c:v>-3.414361</c:v>
                </c:pt>
                <c:pt idx="4047">
                  <c:v>-3.397221</c:v>
                </c:pt>
                <c:pt idx="4048">
                  <c:v>-3.3953419999999999</c:v>
                </c:pt>
                <c:pt idx="4049">
                  <c:v>-3.393465</c:v>
                </c:pt>
                <c:pt idx="4050">
                  <c:v>-3.392706</c:v>
                </c:pt>
                <c:pt idx="4051">
                  <c:v>-3.3922240000000001</c:v>
                </c:pt>
                <c:pt idx="4052">
                  <c:v>-3.392509</c:v>
                </c:pt>
                <c:pt idx="4053">
                  <c:v>-3.3931680000000002</c:v>
                </c:pt>
                <c:pt idx="4054">
                  <c:v>-3.3941629999999998</c:v>
                </c:pt>
                <c:pt idx="4055">
                  <c:v>-3.3881209999999999</c:v>
                </c:pt>
                <c:pt idx="4056">
                  <c:v>-3.3901729999999999</c:v>
                </c:pt>
                <c:pt idx="4057">
                  <c:v>-3.3921239999999999</c:v>
                </c:pt>
                <c:pt idx="4058">
                  <c:v>-3.3942199999999998</c:v>
                </c:pt>
                <c:pt idx="4059">
                  <c:v>-3.396128</c:v>
                </c:pt>
                <c:pt idx="4060">
                  <c:v>-3.3980540000000001</c:v>
                </c:pt>
                <c:pt idx="4061">
                  <c:v>-3.3999779999999999</c:v>
                </c:pt>
                <c:pt idx="4062">
                  <c:v>-3.4016299999999999</c:v>
                </c:pt>
                <c:pt idx="4063">
                  <c:v>-3.3964150000000002</c:v>
                </c:pt>
                <c:pt idx="4064">
                  <c:v>-3.3974700000000002</c:v>
                </c:pt>
                <c:pt idx="4065">
                  <c:v>-3.3981110000000001</c:v>
                </c:pt>
                <c:pt idx="4066">
                  <c:v>-3.398463</c:v>
                </c:pt>
                <c:pt idx="4067">
                  <c:v>-3.3984169999999998</c:v>
                </c:pt>
                <c:pt idx="4068">
                  <c:v>-3.3979249999999999</c:v>
                </c:pt>
                <c:pt idx="4069">
                  <c:v>-3.3971170000000002</c:v>
                </c:pt>
                <c:pt idx="4070">
                  <c:v>-3.3958379999999999</c:v>
                </c:pt>
                <c:pt idx="4071">
                  <c:v>-3.383105</c:v>
                </c:pt>
                <c:pt idx="4072">
                  <c:v>-3.381812</c:v>
                </c:pt>
                <c:pt idx="4073">
                  <c:v>-3.379966</c:v>
                </c:pt>
                <c:pt idx="4074">
                  <c:v>-3.377929</c:v>
                </c:pt>
                <c:pt idx="4075">
                  <c:v>-3.375915</c:v>
                </c:pt>
                <c:pt idx="4076">
                  <c:v>-3.373796</c:v>
                </c:pt>
                <c:pt idx="4077">
                  <c:v>-3.371899</c:v>
                </c:pt>
                <c:pt idx="4078">
                  <c:v>-3.370053</c:v>
                </c:pt>
                <c:pt idx="4079">
                  <c:v>-3.354854</c:v>
                </c:pt>
                <c:pt idx="4080">
                  <c:v>-3.353809</c:v>
                </c:pt>
                <c:pt idx="4081">
                  <c:v>-3.3523960000000002</c:v>
                </c:pt>
                <c:pt idx="4082">
                  <c:v>-3.3512330000000001</c:v>
                </c:pt>
                <c:pt idx="4083">
                  <c:v>-3.3505919999999998</c:v>
                </c:pt>
                <c:pt idx="4084">
                  <c:v>-3.3501669999999999</c:v>
                </c:pt>
                <c:pt idx="4085">
                  <c:v>-3.350082</c:v>
                </c:pt>
                <c:pt idx="4086">
                  <c:v>-3.3506200000000002</c:v>
                </c:pt>
                <c:pt idx="4087">
                  <c:v>-3.3400159999999999</c:v>
                </c:pt>
                <c:pt idx="4088">
                  <c:v>-3.3412329999999999</c:v>
                </c:pt>
                <c:pt idx="4089">
                  <c:v>-3.3428140000000002</c:v>
                </c:pt>
                <c:pt idx="4090">
                  <c:v>-3.3449249999999999</c:v>
                </c:pt>
                <c:pt idx="4091">
                  <c:v>-3.3474339999999998</c:v>
                </c:pt>
                <c:pt idx="4092">
                  <c:v>-3.3508360000000001</c:v>
                </c:pt>
                <c:pt idx="4093">
                  <c:v>-3.3545250000000002</c:v>
                </c:pt>
                <c:pt idx="4094">
                  <c:v>-3.359051</c:v>
                </c:pt>
                <c:pt idx="4095">
                  <c:v>-3.3594309999999998</c:v>
                </c:pt>
                <c:pt idx="4096">
                  <c:v>-3.3649680000000002</c:v>
                </c:pt>
                <c:pt idx="4097">
                  <c:v>-3.371375</c:v>
                </c:pt>
                <c:pt idx="4098">
                  <c:v>-3.3782489999999998</c:v>
                </c:pt>
                <c:pt idx="4099">
                  <c:v>-3.3856709999999999</c:v>
                </c:pt>
                <c:pt idx="4100">
                  <c:v>-3.3936389999999999</c:v>
                </c:pt>
                <c:pt idx="4101">
                  <c:v>-3.4026930000000002</c:v>
                </c:pt>
                <c:pt idx="4102">
                  <c:v>-3.412312</c:v>
                </c:pt>
                <c:pt idx="4103">
                  <c:v>-3.4264999999999999</c:v>
                </c:pt>
                <c:pt idx="4104">
                  <c:v>-3.437084</c:v>
                </c:pt>
                <c:pt idx="4105">
                  <c:v>-3.448277</c:v>
                </c:pt>
                <c:pt idx="4106">
                  <c:v>-3.4599289999999998</c:v>
                </c:pt>
                <c:pt idx="4107">
                  <c:v>-3.4720019999999998</c:v>
                </c:pt>
                <c:pt idx="4108">
                  <c:v>-3.4840040000000001</c:v>
                </c:pt>
                <c:pt idx="4109">
                  <c:v>-3.496337</c:v>
                </c:pt>
                <c:pt idx="4110">
                  <c:v>-3.5091070000000002</c:v>
                </c:pt>
                <c:pt idx="4111">
                  <c:v>-3.5329769999999998</c:v>
                </c:pt>
                <c:pt idx="4112">
                  <c:v>-3.545061</c:v>
                </c:pt>
                <c:pt idx="4113">
                  <c:v>-3.557096</c:v>
                </c:pt>
                <c:pt idx="4114">
                  <c:v>-3.5691929999999998</c:v>
                </c:pt>
                <c:pt idx="4115">
                  <c:v>-3.5804589999999998</c:v>
                </c:pt>
                <c:pt idx="4116">
                  <c:v>-3.5919279999999998</c:v>
                </c:pt>
                <c:pt idx="4117">
                  <c:v>-3.6023930000000002</c:v>
                </c:pt>
                <c:pt idx="4118">
                  <c:v>-3.6123630000000002</c:v>
                </c:pt>
                <c:pt idx="4119">
                  <c:v>-3.6326390000000002</c:v>
                </c:pt>
                <c:pt idx="4120">
                  <c:v>-3.6410089999999999</c:v>
                </c:pt>
                <c:pt idx="4121">
                  <c:v>-3.6489029999999998</c:v>
                </c:pt>
                <c:pt idx="4122">
                  <c:v>-3.6559789999999999</c:v>
                </c:pt>
                <c:pt idx="4123">
                  <c:v>-3.6627610000000002</c:v>
                </c:pt>
                <c:pt idx="4124">
                  <c:v>-3.6686369999999999</c:v>
                </c:pt>
                <c:pt idx="4125">
                  <c:v>-3.6741830000000002</c:v>
                </c:pt>
                <c:pt idx="4126">
                  <c:v>-3.6788419999999999</c:v>
                </c:pt>
                <c:pt idx="4127">
                  <c:v>-3.698518</c:v>
                </c:pt>
                <c:pt idx="4128">
                  <c:v>-3.701473</c:v>
                </c:pt>
                <c:pt idx="4129">
                  <c:v>-3.7047159999999999</c:v>
                </c:pt>
                <c:pt idx="4130">
                  <c:v>-3.7072859999999999</c:v>
                </c:pt>
                <c:pt idx="4131">
                  <c:v>-3.7094999999999998</c:v>
                </c:pt>
                <c:pt idx="4132">
                  <c:v>-3.711551</c:v>
                </c:pt>
                <c:pt idx="4133">
                  <c:v>-3.713333</c:v>
                </c:pt>
                <c:pt idx="4134">
                  <c:v>-3.7147869999999998</c:v>
                </c:pt>
                <c:pt idx="4135">
                  <c:v>-3.7181280000000001</c:v>
                </c:pt>
                <c:pt idx="4136">
                  <c:v>-3.719258</c:v>
                </c:pt>
                <c:pt idx="4137">
                  <c:v>-3.7203979999999999</c:v>
                </c:pt>
                <c:pt idx="4138">
                  <c:v>-3.7214700000000001</c:v>
                </c:pt>
                <c:pt idx="4139">
                  <c:v>-3.722782</c:v>
                </c:pt>
                <c:pt idx="4140">
                  <c:v>-3.7240790000000001</c:v>
                </c:pt>
                <c:pt idx="4141">
                  <c:v>-3.725476</c:v>
                </c:pt>
                <c:pt idx="4142">
                  <c:v>-3.7268940000000002</c:v>
                </c:pt>
                <c:pt idx="4143">
                  <c:v>-3.7305269999999999</c:v>
                </c:pt>
                <c:pt idx="4144">
                  <c:v>-3.732434</c:v>
                </c:pt>
                <c:pt idx="4145">
                  <c:v>-3.7349049999999999</c:v>
                </c:pt>
                <c:pt idx="4146">
                  <c:v>-3.7374510000000001</c:v>
                </c:pt>
                <c:pt idx="4147">
                  <c:v>-3.740218</c:v>
                </c:pt>
                <c:pt idx="4148">
                  <c:v>-3.7434249999999998</c:v>
                </c:pt>
                <c:pt idx="4149">
                  <c:v>-3.746861</c:v>
                </c:pt>
                <c:pt idx="4150">
                  <c:v>-3.7508349999999999</c:v>
                </c:pt>
                <c:pt idx="4151">
                  <c:v>-3.759703</c:v>
                </c:pt>
                <c:pt idx="4152">
                  <c:v>-3.7637900000000002</c:v>
                </c:pt>
                <c:pt idx="4153">
                  <c:v>-3.7685979999999999</c:v>
                </c:pt>
                <c:pt idx="4154">
                  <c:v>-3.773482</c:v>
                </c:pt>
                <c:pt idx="4155">
                  <c:v>-3.7784900000000001</c:v>
                </c:pt>
                <c:pt idx="4156">
                  <c:v>-3.7835380000000001</c:v>
                </c:pt>
                <c:pt idx="4157">
                  <c:v>-3.7884920000000002</c:v>
                </c:pt>
                <c:pt idx="4158">
                  <c:v>-3.7935690000000002</c:v>
                </c:pt>
                <c:pt idx="4159">
                  <c:v>-3.803823</c:v>
                </c:pt>
                <c:pt idx="4160">
                  <c:v>-3.8085279999999999</c:v>
                </c:pt>
                <c:pt idx="4161">
                  <c:v>-3.813069</c:v>
                </c:pt>
                <c:pt idx="4162">
                  <c:v>-3.8169949999999999</c:v>
                </c:pt>
                <c:pt idx="4163">
                  <c:v>-3.820732</c:v>
                </c:pt>
                <c:pt idx="4164">
                  <c:v>-3.8238840000000001</c:v>
                </c:pt>
                <c:pt idx="4165">
                  <c:v>-3.8267350000000002</c:v>
                </c:pt>
                <c:pt idx="4166">
                  <c:v>-3.8290670000000002</c:v>
                </c:pt>
                <c:pt idx="4167">
                  <c:v>-3.8321999999999998</c:v>
                </c:pt>
                <c:pt idx="4168">
                  <c:v>-3.8334890000000001</c:v>
                </c:pt>
                <c:pt idx="4169">
                  <c:v>-3.8344429999999998</c:v>
                </c:pt>
                <c:pt idx="4170">
                  <c:v>-3.8349009999999999</c:v>
                </c:pt>
                <c:pt idx="4171">
                  <c:v>-3.8348870000000002</c:v>
                </c:pt>
                <c:pt idx="4172">
                  <c:v>-3.8344230000000001</c:v>
                </c:pt>
                <c:pt idx="4173">
                  <c:v>-3.8335319999999999</c:v>
                </c:pt>
                <c:pt idx="4174">
                  <c:v>-3.8322370000000001</c:v>
                </c:pt>
                <c:pt idx="4175">
                  <c:v>-3.8262350000000001</c:v>
                </c:pt>
                <c:pt idx="4176">
                  <c:v>-3.8244690000000001</c:v>
                </c:pt>
                <c:pt idx="4177">
                  <c:v>-3.822241</c:v>
                </c:pt>
                <c:pt idx="4178">
                  <c:v>-3.819823</c:v>
                </c:pt>
                <c:pt idx="4179">
                  <c:v>-3.817231</c:v>
                </c:pt>
                <c:pt idx="4180">
                  <c:v>-3.8144749999999998</c:v>
                </c:pt>
                <c:pt idx="4181">
                  <c:v>-3.8116460000000001</c:v>
                </c:pt>
                <c:pt idx="4182">
                  <c:v>-3.8087900000000001</c:v>
                </c:pt>
                <c:pt idx="4183">
                  <c:v>-3.798111</c:v>
                </c:pt>
                <c:pt idx="4184">
                  <c:v>-3.7956789999999998</c:v>
                </c:pt>
                <c:pt idx="4185">
                  <c:v>-3.7929550000000001</c:v>
                </c:pt>
                <c:pt idx="4186">
                  <c:v>-3.7905769999999999</c:v>
                </c:pt>
                <c:pt idx="4187">
                  <c:v>-3.788548</c:v>
                </c:pt>
                <c:pt idx="4188">
                  <c:v>-3.786616</c:v>
                </c:pt>
                <c:pt idx="4189">
                  <c:v>-3.7852440000000001</c:v>
                </c:pt>
                <c:pt idx="4190">
                  <c:v>-3.7841369999999999</c:v>
                </c:pt>
                <c:pt idx="4191">
                  <c:v>-3.7781570000000002</c:v>
                </c:pt>
                <c:pt idx="4192">
                  <c:v>-3.7781509999999998</c:v>
                </c:pt>
                <c:pt idx="4193">
                  <c:v>-3.778416</c:v>
                </c:pt>
                <c:pt idx="4194">
                  <c:v>-3.7792129999999999</c:v>
                </c:pt>
                <c:pt idx="4195">
                  <c:v>-3.7803640000000001</c:v>
                </c:pt>
                <c:pt idx="4196">
                  <c:v>-3.7819560000000001</c:v>
                </c:pt>
                <c:pt idx="4197">
                  <c:v>-3.7838180000000001</c:v>
                </c:pt>
                <c:pt idx="4198">
                  <c:v>-3.7859850000000002</c:v>
                </c:pt>
                <c:pt idx="4199">
                  <c:v>-3.7874859999999999</c:v>
                </c:pt>
                <c:pt idx="4200">
                  <c:v>-3.7900670000000001</c:v>
                </c:pt>
                <c:pt idx="4201">
                  <c:v>-3.792719</c:v>
                </c:pt>
                <c:pt idx="4202">
                  <c:v>-3.795401</c:v>
                </c:pt>
                <c:pt idx="4203">
                  <c:v>-3.798276</c:v>
                </c:pt>
                <c:pt idx="4204">
                  <c:v>-3.8011059999999999</c:v>
                </c:pt>
                <c:pt idx="4205">
                  <c:v>-3.803884</c:v>
                </c:pt>
                <c:pt idx="4206">
                  <c:v>-3.8065560000000001</c:v>
                </c:pt>
                <c:pt idx="4207">
                  <c:v>-3.8082020000000001</c:v>
                </c:pt>
                <c:pt idx="4208">
                  <c:v>-3.8107380000000002</c:v>
                </c:pt>
                <c:pt idx="4209">
                  <c:v>-3.8131360000000001</c:v>
                </c:pt>
                <c:pt idx="4210">
                  <c:v>-3.81535</c:v>
                </c:pt>
                <c:pt idx="4211">
                  <c:v>-3.8173650000000001</c:v>
                </c:pt>
                <c:pt idx="4212">
                  <c:v>-3.819083</c:v>
                </c:pt>
                <c:pt idx="4213">
                  <c:v>-3.820554</c:v>
                </c:pt>
                <c:pt idx="4214">
                  <c:v>-3.8218429999999999</c:v>
                </c:pt>
                <c:pt idx="4215">
                  <c:v>-3.8182290000000001</c:v>
                </c:pt>
                <c:pt idx="4216">
                  <c:v>-3.8191649999999999</c:v>
                </c:pt>
                <c:pt idx="4217">
                  <c:v>-3.8197640000000002</c:v>
                </c:pt>
                <c:pt idx="4218">
                  <c:v>-3.8202449999999999</c:v>
                </c:pt>
                <c:pt idx="4219">
                  <c:v>-3.8205239999999998</c:v>
                </c:pt>
                <c:pt idx="4220">
                  <c:v>-3.820929</c:v>
                </c:pt>
                <c:pt idx="4221">
                  <c:v>-3.8212640000000002</c:v>
                </c:pt>
                <c:pt idx="4222">
                  <c:v>-3.8215159999999999</c:v>
                </c:pt>
                <c:pt idx="4223">
                  <c:v>-3.815347</c:v>
                </c:pt>
                <c:pt idx="4224">
                  <c:v>-3.8159730000000001</c:v>
                </c:pt>
                <c:pt idx="4225">
                  <c:v>-3.8166180000000001</c:v>
                </c:pt>
                <c:pt idx="4226">
                  <c:v>-3.8175409999999999</c:v>
                </c:pt>
                <c:pt idx="4227">
                  <c:v>-3.8185190000000002</c:v>
                </c:pt>
                <c:pt idx="4228">
                  <c:v>-3.8197709999999998</c:v>
                </c:pt>
                <c:pt idx="4229">
                  <c:v>-3.8212039999999998</c:v>
                </c:pt>
                <c:pt idx="4230">
                  <c:v>-3.8228</c:v>
                </c:pt>
                <c:pt idx="4231">
                  <c:v>-3.8195250000000001</c:v>
                </c:pt>
                <c:pt idx="4232">
                  <c:v>-3.8214899999999998</c:v>
                </c:pt>
                <c:pt idx="4233">
                  <c:v>-3.8237510000000001</c:v>
                </c:pt>
                <c:pt idx="4234">
                  <c:v>-3.8260719999999999</c:v>
                </c:pt>
                <c:pt idx="4235">
                  <c:v>-3.8286120000000001</c:v>
                </c:pt>
                <c:pt idx="4236">
                  <c:v>-3.8313570000000001</c:v>
                </c:pt>
                <c:pt idx="4237">
                  <c:v>-3.8342640000000001</c:v>
                </c:pt>
                <c:pt idx="4238">
                  <c:v>-3.8372709999999999</c:v>
                </c:pt>
                <c:pt idx="4239">
                  <c:v>-3.8375530000000002</c:v>
                </c:pt>
                <c:pt idx="4240">
                  <c:v>-3.8408669999999998</c:v>
                </c:pt>
                <c:pt idx="4241">
                  <c:v>-3.8442180000000001</c:v>
                </c:pt>
                <c:pt idx="4242">
                  <c:v>-3.847718</c:v>
                </c:pt>
                <c:pt idx="4243">
                  <c:v>-3.851264</c:v>
                </c:pt>
                <c:pt idx="4244">
                  <c:v>-3.8549129999999998</c:v>
                </c:pt>
                <c:pt idx="4245">
                  <c:v>-3.8586109999999998</c:v>
                </c:pt>
                <c:pt idx="4246">
                  <c:v>-3.862403</c:v>
                </c:pt>
                <c:pt idx="4247">
                  <c:v>-3.8654600000000001</c:v>
                </c:pt>
                <c:pt idx="4248">
                  <c:v>-3.8694329999999999</c:v>
                </c:pt>
                <c:pt idx="4249">
                  <c:v>-3.8734299999999999</c:v>
                </c:pt>
                <c:pt idx="4250">
                  <c:v>-3.8774920000000002</c:v>
                </c:pt>
                <c:pt idx="4251">
                  <c:v>-3.8815740000000001</c:v>
                </c:pt>
                <c:pt idx="4252">
                  <c:v>-3.8856959999999998</c:v>
                </c:pt>
                <c:pt idx="4253">
                  <c:v>-3.8898389999999998</c:v>
                </c:pt>
                <c:pt idx="4254">
                  <c:v>-3.8939810000000001</c:v>
                </c:pt>
                <c:pt idx="4255">
                  <c:v>-3.8988239999999998</c:v>
                </c:pt>
                <c:pt idx="4256">
                  <c:v>-3.9029250000000002</c:v>
                </c:pt>
                <c:pt idx="4257">
                  <c:v>-3.9070670000000001</c:v>
                </c:pt>
                <c:pt idx="4258">
                  <c:v>-3.911098</c:v>
                </c:pt>
                <c:pt idx="4259">
                  <c:v>-3.9151020000000001</c:v>
                </c:pt>
                <c:pt idx="4260">
                  <c:v>-3.9189989999999999</c:v>
                </c:pt>
                <c:pt idx="4261">
                  <c:v>-3.9228489999999998</c:v>
                </c:pt>
                <c:pt idx="4262">
                  <c:v>-3.9265919999999999</c:v>
                </c:pt>
                <c:pt idx="4263">
                  <c:v>-3.930758</c:v>
                </c:pt>
                <c:pt idx="4264">
                  <c:v>-3.9343309999999998</c:v>
                </c:pt>
                <c:pt idx="4265">
                  <c:v>-3.9377800000000001</c:v>
                </c:pt>
                <c:pt idx="4266">
                  <c:v>-3.9410850000000002</c:v>
                </c:pt>
                <c:pt idx="4267">
                  <c:v>-3.9442349999999999</c:v>
                </c:pt>
                <c:pt idx="4268">
                  <c:v>-3.9472559999999999</c:v>
                </c:pt>
                <c:pt idx="4269">
                  <c:v>-3.9500799999999998</c:v>
                </c:pt>
                <c:pt idx="4270">
                  <c:v>-3.9527019999999999</c:v>
                </c:pt>
                <c:pt idx="4271">
                  <c:v>-3.9537689999999999</c:v>
                </c:pt>
                <c:pt idx="4272">
                  <c:v>-3.9559609999999998</c:v>
                </c:pt>
                <c:pt idx="4273">
                  <c:v>-3.9578760000000002</c:v>
                </c:pt>
                <c:pt idx="4274">
                  <c:v>-3.9595579999999999</c:v>
                </c:pt>
                <c:pt idx="4275">
                  <c:v>-3.960979</c:v>
                </c:pt>
                <c:pt idx="4276">
                  <c:v>-3.9620570000000002</c:v>
                </c:pt>
                <c:pt idx="4277">
                  <c:v>-3.9629259999999999</c:v>
                </c:pt>
                <c:pt idx="4278">
                  <c:v>-3.963457</c:v>
                </c:pt>
                <c:pt idx="4279">
                  <c:v>-3.9583159999999999</c:v>
                </c:pt>
                <c:pt idx="4280">
                  <c:v>-3.9586869999999998</c:v>
                </c:pt>
                <c:pt idx="4281">
                  <c:v>-3.9585889999999999</c:v>
                </c:pt>
                <c:pt idx="4282">
                  <c:v>-3.9584329999999999</c:v>
                </c:pt>
                <c:pt idx="4283">
                  <c:v>-3.9580289999999998</c:v>
                </c:pt>
                <c:pt idx="4284">
                  <c:v>-3.9577390000000001</c:v>
                </c:pt>
                <c:pt idx="4285">
                  <c:v>-3.9571350000000001</c:v>
                </c:pt>
                <c:pt idx="4286">
                  <c:v>-3.9566970000000001</c:v>
                </c:pt>
                <c:pt idx="4287">
                  <c:v>-3.9478460000000002</c:v>
                </c:pt>
                <c:pt idx="4288">
                  <c:v>-3.9474339999999999</c:v>
                </c:pt>
                <c:pt idx="4289">
                  <c:v>-3.9468009999999998</c:v>
                </c:pt>
                <c:pt idx="4290">
                  <c:v>-3.946399</c:v>
                </c:pt>
                <c:pt idx="4291">
                  <c:v>-3.945865</c:v>
                </c:pt>
                <c:pt idx="4292">
                  <c:v>-3.9456000000000002</c:v>
                </c:pt>
                <c:pt idx="4293">
                  <c:v>-3.9452929999999999</c:v>
                </c:pt>
                <c:pt idx="4294">
                  <c:v>-3.9451529999999999</c:v>
                </c:pt>
                <c:pt idx="4295">
                  <c:v>-3.936868</c:v>
                </c:pt>
                <c:pt idx="4296">
                  <c:v>-3.9367350000000001</c:v>
                </c:pt>
                <c:pt idx="4297">
                  <c:v>-3.9369939999999999</c:v>
                </c:pt>
                <c:pt idx="4298">
                  <c:v>-3.9372910000000001</c:v>
                </c:pt>
                <c:pt idx="4299">
                  <c:v>-3.93771</c:v>
                </c:pt>
                <c:pt idx="4300">
                  <c:v>-3.9383159999999999</c:v>
                </c:pt>
                <c:pt idx="4301">
                  <c:v>-3.9390710000000002</c:v>
                </c:pt>
                <c:pt idx="4302">
                  <c:v>-3.939867</c:v>
                </c:pt>
                <c:pt idx="4303">
                  <c:v>-3.9345080000000001</c:v>
                </c:pt>
                <c:pt idx="4304">
                  <c:v>-3.9359030000000002</c:v>
                </c:pt>
                <c:pt idx="4305">
                  <c:v>-3.9373360000000002</c:v>
                </c:pt>
                <c:pt idx="4306">
                  <c:v>-3.93885</c:v>
                </c:pt>
                <c:pt idx="4307">
                  <c:v>-3.9404370000000002</c:v>
                </c:pt>
                <c:pt idx="4308">
                  <c:v>-3.942269</c:v>
                </c:pt>
                <c:pt idx="4309">
                  <c:v>-3.9440750000000002</c:v>
                </c:pt>
                <c:pt idx="4310">
                  <c:v>-3.9460329999999999</c:v>
                </c:pt>
                <c:pt idx="4311">
                  <c:v>-3.943298</c:v>
                </c:pt>
                <c:pt idx="4312">
                  <c:v>-3.9452859999999998</c:v>
                </c:pt>
                <c:pt idx="4313">
                  <c:v>-3.9472939999999999</c:v>
                </c:pt>
                <c:pt idx="4314">
                  <c:v>-3.9491649999999998</c:v>
                </c:pt>
                <c:pt idx="4315">
                  <c:v>-3.9510429999999999</c:v>
                </c:pt>
                <c:pt idx="4316">
                  <c:v>-3.9526979999999998</c:v>
                </c:pt>
                <c:pt idx="4317">
                  <c:v>-3.9542869999999999</c:v>
                </c:pt>
                <c:pt idx="4318">
                  <c:v>-3.9557579999999999</c:v>
                </c:pt>
                <c:pt idx="4319">
                  <c:v>-3.9520140000000001</c:v>
                </c:pt>
                <c:pt idx="4320">
                  <c:v>-3.9530249999999998</c:v>
                </c:pt>
                <c:pt idx="4321">
                  <c:v>-3.9537230000000001</c:v>
                </c:pt>
                <c:pt idx="4322">
                  <c:v>-3.9542869999999999</c:v>
                </c:pt>
                <c:pt idx="4323">
                  <c:v>-3.9544260000000002</c:v>
                </c:pt>
                <c:pt idx="4324">
                  <c:v>-3.954396</c:v>
                </c:pt>
                <c:pt idx="4325">
                  <c:v>-3.9540579999999999</c:v>
                </c:pt>
                <c:pt idx="4326">
                  <c:v>-3.9532590000000001</c:v>
                </c:pt>
                <c:pt idx="4327">
                  <c:v>-3.9447350000000001</c:v>
                </c:pt>
                <c:pt idx="4328">
                  <c:v>-3.9436149999999999</c:v>
                </c:pt>
                <c:pt idx="4329">
                  <c:v>-3.9422039999999998</c:v>
                </c:pt>
                <c:pt idx="4330">
                  <c:v>-3.9405939999999999</c:v>
                </c:pt>
                <c:pt idx="4331">
                  <c:v>-3.9384920000000001</c:v>
                </c:pt>
                <c:pt idx="4332">
                  <c:v>-3.9363489999999999</c:v>
                </c:pt>
                <c:pt idx="4333">
                  <c:v>-3.9338899999999999</c:v>
                </c:pt>
                <c:pt idx="4334">
                  <c:v>-3.9315340000000001</c:v>
                </c:pt>
                <c:pt idx="4335">
                  <c:v>-3.918339</c:v>
                </c:pt>
                <c:pt idx="4336">
                  <c:v>-3.9157389999999999</c:v>
                </c:pt>
                <c:pt idx="4337">
                  <c:v>-3.9131580000000001</c:v>
                </c:pt>
                <c:pt idx="4338">
                  <c:v>-3.9102359999999998</c:v>
                </c:pt>
                <c:pt idx="4339">
                  <c:v>-3.9075350000000002</c:v>
                </c:pt>
                <c:pt idx="4340">
                  <c:v>-3.9047360000000002</c:v>
                </c:pt>
                <c:pt idx="4341">
                  <c:v>-3.9021590000000002</c:v>
                </c:pt>
                <c:pt idx="4342">
                  <c:v>-3.8994399999999998</c:v>
                </c:pt>
                <c:pt idx="4343">
                  <c:v>-3.8851810000000002</c:v>
                </c:pt>
                <c:pt idx="4344">
                  <c:v>-3.8832650000000002</c:v>
                </c:pt>
                <c:pt idx="4345">
                  <c:v>-3.8809450000000001</c:v>
                </c:pt>
                <c:pt idx="4346">
                  <c:v>-3.878895</c:v>
                </c:pt>
                <c:pt idx="4347">
                  <c:v>-3.876957</c:v>
                </c:pt>
                <c:pt idx="4348">
                  <c:v>-3.8751820000000001</c:v>
                </c:pt>
                <c:pt idx="4349">
                  <c:v>-3.8735409999999999</c:v>
                </c:pt>
                <c:pt idx="4350">
                  <c:v>-3.8720840000000001</c:v>
                </c:pt>
                <c:pt idx="4351">
                  <c:v>-3.8602639999999999</c:v>
                </c:pt>
                <c:pt idx="4352">
                  <c:v>-3.8590819999999999</c:v>
                </c:pt>
                <c:pt idx="4353">
                  <c:v>-3.8582079999999999</c:v>
                </c:pt>
                <c:pt idx="4354">
                  <c:v>-3.8573810000000002</c:v>
                </c:pt>
                <c:pt idx="4355">
                  <c:v>-3.8567490000000002</c:v>
                </c:pt>
                <c:pt idx="4356">
                  <c:v>-3.8561640000000001</c:v>
                </c:pt>
                <c:pt idx="4357">
                  <c:v>-3.855775</c:v>
                </c:pt>
                <c:pt idx="4358">
                  <c:v>-3.8552909999999998</c:v>
                </c:pt>
                <c:pt idx="4359">
                  <c:v>-3.846403</c:v>
                </c:pt>
                <c:pt idx="4360">
                  <c:v>-3.8464580000000002</c:v>
                </c:pt>
                <c:pt idx="4361">
                  <c:v>-3.8462740000000002</c:v>
                </c:pt>
                <c:pt idx="4362">
                  <c:v>-3.8462879999999999</c:v>
                </c:pt>
                <c:pt idx="4363">
                  <c:v>-3.846177</c:v>
                </c:pt>
                <c:pt idx="4364">
                  <c:v>-3.846225</c:v>
                </c:pt>
                <c:pt idx="4365">
                  <c:v>-3.8461759999999998</c:v>
                </c:pt>
                <c:pt idx="4366">
                  <c:v>-3.8460740000000002</c:v>
                </c:pt>
                <c:pt idx="4367">
                  <c:v>-3.8379819999999998</c:v>
                </c:pt>
                <c:pt idx="4368">
                  <c:v>-3.837863</c:v>
                </c:pt>
                <c:pt idx="4369">
                  <c:v>-3.8374679999999999</c:v>
                </c:pt>
                <c:pt idx="4370">
                  <c:v>-3.8369580000000001</c:v>
                </c:pt>
                <c:pt idx="4371">
                  <c:v>-3.8363139999999998</c:v>
                </c:pt>
                <c:pt idx="4372">
                  <c:v>-3.835588</c:v>
                </c:pt>
                <c:pt idx="4373">
                  <c:v>-3.8346420000000001</c:v>
                </c:pt>
                <c:pt idx="4374">
                  <c:v>-3.833596</c:v>
                </c:pt>
                <c:pt idx="4375">
                  <c:v>-3.8237139999999998</c:v>
                </c:pt>
                <c:pt idx="4376">
                  <c:v>-3.8223950000000002</c:v>
                </c:pt>
                <c:pt idx="4377">
                  <c:v>-3.820894</c:v>
                </c:pt>
                <c:pt idx="4378">
                  <c:v>-3.8190089999999999</c:v>
                </c:pt>
                <c:pt idx="4379">
                  <c:v>-3.8172009999999998</c:v>
                </c:pt>
                <c:pt idx="4380">
                  <c:v>-3.8149510000000002</c:v>
                </c:pt>
                <c:pt idx="4381">
                  <c:v>-3.8125390000000001</c:v>
                </c:pt>
                <c:pt idx="4382">
                  <c:v>-3.810222</c:v>
                </c:pt>
                <c:pt idx="4383">
                  <c:v>-3.7799680000000002</c:v>
                </c:pt>
                <c:pt idx="4384">
                  <c:v>-3.7783060000000002</c:v>
                </c:pt>
                <c:pt idx="4385">
                  <c:v>-3.7751739999999998</c:v>
                </c:pt>
                <c:pt idx="4386">
                  <c:v>-3.7717809999999998</c:v>
                </c:pt>
                <c:pt idx="4387">
                  <c:v>-3.7682449999999998</c:v>
                </c:pt>
                <c:pt idx="4388">
                  <c:v>-3.7644519999999999</c:v>
                </c:pt>
                <c:pt idx="4389">
                  <c:v>-3.7608090000000001</c:v>
                </c:pt>
                <c:pt idx="4390">
                  <c:v>-3.7567599999999999</c:v>
                </c:pt>
                <c:pt idx="4391">
                  <c:v>-3.739274</c:v>
                </c:pt>
                <c:pt idx="4392">
                  <c:v>-3.7354889999999998</c:v>
                </c:pt>
                <c:pt idx="4393">
                  <c:v>-3.731004</c:v>
                </c:pt>
                <c:pt idx="4394">
                  <c:v>-3.7264219999999999</c:v>
                </c:pt>
                <c:pt idx="4395">
                  <c:v>-3.721616</c:v>
                </c:pt>
                <c:pt idx="4396">
                  <c:v>-3.7167189999999999</c:v>
                </c:pt>
                <c:pt idx="4397">
                  <c:v>-3.7121559999999998</c:v>
                </c:pt>
                <c:pt idx="4398">
                  <c:v>-3.707074</c:v>
                </c:pt>
                <c:pt idx="4399">
                  <c:v>-3.687106</c:v>
                </c:pt>
                <c:pt idx="4400">
                  <c:v>-3.6821830000000002</c:v>
                </c:pt>
                <c:pt idx="4401">
                  <c:v>-3.6768299999999998</c:v>
                </c:pt>
                <c:pt idx="4402">
                  <c:v>-3.6713840000000002</c:v>
                </c:pt>
                <c:pt idx="4403">
                  <c:v>-3.6662050000000002</c:v>
                </c:pt>
                <c:pt idx="4404">
                  <c:v>-3.660612</c:v>
                </c:pt>
                <c:pt idx="4405">
                  <c:v>-3.6549719999999999</c:v>
                </c:pt>
                <c:pt idx="4406">
                  <c:v>-3.6494230000000001</c:v>
                </c:pt>
                <c:pt idx="4407">
                  <c:v>-3.6278090000000001</c:v>
                </c:pt>
                <c:pt idx="4408">
                  <c:v>-3.6225079999999998</c:v>
                </c:pt>
                <c:pt idx="4409">
                  <c:v>-3.617108</c:v>
                </c:pt>
                <c:pt idx="4410">
                  <c:v>-3.6117659999999998</c:v>
                </c:pt>
                <c:pt idx="4411">
                  <c:v>-3.605998</c:v>
                </c:pt>
                <c:pt idx="4412">
                  <c:v>-3.6007419999999999</c:v>
                </c:pt>
                <c:pt idx="4413">
                  <c:v>-3.5951840000000002</c:v>
                </c:pt>
                <c:pt idx="4414">
                  <c:v>-3.5900120000000002</c:v>
                </c:pt>
                <c:pt idx="4415">
                  <c:v>-3.569728</c:v>
                </c:pt>
                <c:pt idx="4416">
                  <c:v>-3.564073</c:v>
                </c:pt>
                <c:pt idx="4417">
                  <c:v>-3.5587680000000002</c:v>
                </c:pt>
                <c:pt idx="4418">
                  <c:v>-3.5531039999999998</c:v>
                </c:pt>
                <c:pt idx="4419">
                  <c:v>-3.5476369999999999</c:v>
                </c:pt>
                <c:pt idx="4420">
                  <c:v>-3.5415899999999998</c:v>
                </c:pt>
                <c:pt idx="4421">
                  <c:v>-3.5358179999999999</c:v>
                </c:pt>
                <c:pt idx="4422">
                  <c:v>-3.5295909999999999</c:v>
                </c:pt>
                <c:pt idx="4423">
                  <c:v>-3.5072429999999999</c:v>
                </c:pt>
                <c:pt idx="4424">
                  <c:v>-3.5011839999999999</c:v>
                </c:pt>
                <c:pt idx="4425">
                  <c:v>-3.494075</c:v>
                </c:pt>
                <c:pt idx="4426">
                  <c:v>-3.4872670000000001</c:v>
                </c:pt>
                <c:pt idx="4427">
                  <c:v>-3.4798279999999999</c:v>
                </c:pt>
                <c:pt idx="4428">
                  <c:v>-3.472172</c:v>
                </c:pt>
                <c:pt idx="4429">
                  <c:v>-3.4642529999999998</c:v>
                </c:pt>
                <c:pt idx="4430">
                  <c:v>-3.4554819999999999</c:v>
                </c:pt>
                <c:pt idx="4431">
                  <c:v>-3.4268900000000002</c:v>
                </c:pt>
                <c:pt idx="4432">
                  <c:v>-3.4180380000000001</c:v>
                </c:pt>
                <c:pt idx="4433">
                  <c:v>-3.409087</c:v>
                </c:pt>
                <c:pt idx="4434">
                  <c:v>-3.3998910000000002</c:v>
                </c:pt>
                <c:pt idx="4435">
                  <c:v>-3.389958</c:v>
                </c:pt>
                <c:pt idx="4436">
                  <c:v>-3.3801239999999999</c:v>
                </c:pt>
                <c:pt idx="4437">
                  <c:v>-3.3697110000000001</c:v>
                </c:pt>
                <c:pt idx="4438">
                  <c:v>-3.3600159999999999</c:v>
                </c:pt>
                <c:pt idx="4439">
                  <c:v>-3.3256220000000001</c:v>
                </c:pt>
                <c:pt idx="4440">
                  <c:v>-3.31568</c:v>
                </c:pt>
                <c:pt idx="4441">
                  <c:v>-3.3049360000000001</c:v>
                </c:pt>
                <c:pt idx="4442">
                  <c:v>-3.2939370000000001</c:v>
                </c:pt>
                <c:pt idx="4443">
                  <c:v>-3.2834569999999998</c:v>
                </c:pt>
                <c:pt idx="4444">
                  <c:v>-3.2725230000000001</c:v>
                </c:pt>
                <c:pt idx="4445">
                  <c:v>-3.2613379999999998</c:v>
                </c:pt>
                <c:pt idx="4446">
                  <c:v>-3.2499069999999999</c:v>
                </c:pt>
                <c:pt idx="4447">
                  <c:v>-3.2095370000000001</c:v>
                </c:pt>
                <c:pt idx="4448">
                  <c:v>-3.1994590000000001</c:v>
                </c:pt>
                <c:pt idx="4449">
                  <c:v>-3.187649</c:v>
                </c:pt>
                <c:pt idx="4450">
                  <c:v>-3.17652</c:v>
                </c:pt>
                <c:pt idx="4451">
                  <c:v>-3.1645129999999999</c:v>
                </c:pt>
                <c:pt idx="4452">
                  <c:v>-3.152291</c:v>
                </c:pt>
                <c:pt idx="4453">
                  <c:v>-3.140085</c:v>
                </c:pt>
                <c:pt idx="4454">
                  <c:v>-3.127418</c:v>
                </c:pt>
                <c:pt idx="4455">
                  <c:v>-3.0820150000000002</c:v>
                </c:pt>
                <c:pt idx="4456">
                  <c:v>-3.070344</c:v>
                </c:pt>
                <c:pt idx="4457">
                  <c:v>-3.0569009999999999</c:v>
                </c:pt>
                <c:pt idx="4458">
                  <c:v>-3.0431149999999998</c:v>
                </c:pt>
                <c:pt idx="4459">
                  <c:v>-3.0292189999999999</c:v>
                </c:pt>
                <c:pt idx="4460">
                  <c:v>-3.0146649999999999</c:v>
                </c:pt>
                <c:pt idx="4461">
                  <c:v>-2.9996960000000001</c:v>
                </c:pt>
                <c:pt idx="4462">
                  <c:v>-2.9842970000000002</c:v>
                </c:pt>
                <c:pt idx="4463">
                  <c:v>-2.9296730000000002</c:v>
                </c:pt>
                <c:pt idx="4464">
                  <c:v>-2.9149060000000002</c:v>
                </c:pt>
                <c:pt idx="4465">
                  <c:v>-2.8988269999999998</c:v>
                </c:pt>
                <c:pt idx="4466">
                  <c:v>-2.8814109999999999</c:v>
                </c:pt>
                <c:pt idx="4467">
                  <c:v>-2.8642249999999998</c:v>
                </c:pt>
                <c:pt idx="4468">
                  <c:v>-2.8460610000000002</c:v>
                </c:pt>
                <c:pt idx="4469">
                  <c:v>-2.828945</c:v>
                </c:pt>
                <c:pt idx="4470">
                  <c:v>-2.810956</c:v>
                </c:pt>
                <c:pt idx="4471">
                  <c:v>-2.7485170000000001</c:v>
                </c:pt>
                <c:pt idx="4472">
                  <c:v>-2.733063</c:v>
                </c:pt>
                <c:pt idx="4473">
                  <c:v>-2.7156389999999999</c:v>
                </c:pt>
                <c:pt idx="4474">
                  <c:v>-2.698356</c:v>
                </c:pt>
                <c:pt idx="4475">
                  <c:v>-2.6820680000000001</c:v>
                </c:pt>
                <c:pt idx="4476">
                  <c:v>-2.6661570000000001</c:v>
                </c:pt>
                <c:pt idx="4477">
                  <c:v>-2.6514310000000001</c:v>
                </c:pt>
                <c:pt idx="4478">
                  <c:v>-2.6379549999999998</c:v>
                </c:pt>
                <c:pt idx="4479">
                  <c:v>-2.5857039999999998</c:v>
                </c:pt>
                <c:pt idx="4480">
                  <c:v>-2.5759599999999998</c:v>
                </c:pt>
                <c:pt idx="4481">
                  <c:v>-2.5659130000000001</c:v>
                </c:pt>
                <c:pt idx="4482">
                  <c:v>-2.5573199999999998</c:v>
                </c:pt>
                <c:pt idx="4483">
                  <c:v>-2.549852</c:v>
                </c:pt>
                <c:pt idx="4484">
                  <c:v>-2.5439099999999999</c:v>
                </c:pt>
                <c:pt idx="4485">
                  <c:v>-2.5394950000000001</c:v>
                </c:pt>
                <c:pt idx="4486">
                  <c:v>-2.537118</c:v>
                </c:pt>
                <c:pt idx="4487">
                  <c:v>-2.513903</c:v>
                </c:pt>
                <c:pt idx="4488">
                  <c:v>-2.5142739999999999</c:v>
                </c:pt>
                <c:pt idx="4489">
                  <c:v>-2.5155340000000002</c:v>
                </c:pt>
                <c:pt idx="4490">
                  <c:v>-2.5179499999999999</c:v>
                </c:pt>
                <c:pt idx="4491">
                  <c:v>-2.5213719999999999</c:v>
                </c:pt>
                <c:pt idx="4492">
                  <c:v>-2.5256069999999999</c:v>
                </c:pt>
                <c:pt idx="4493">
                  <c:v>-2.530986</c:v>
                </c:pt>
                <c:pt idx="4494">
                  <c:v>-2.5366499999999998</c:v>
                </c:pt>
                <c:pt idx="4495">
                  <c:v>-2.5379879999999999</c:v>
                </c:pt>
                <c:pt idx="4496">
                  <c:v>-2.544435</c:v>
                </c:pt>
                <c:pt idx="4497">
                  <c:v>-2.5509569999999999</c:v>
                </c:pt>
                <c:pt idx="4498">
                  <c:v>-2.5575209999999999</c:v>
                </c:pt>
                <c:pt idx="4499">
                  <c:v>-2.564057</c:v>
                </c:pt>
                <c:pt idx="4500">
                  <c:v>-2.5704009999999999</c:v>
                </c:pt>
                <c:pt idx="4501">
                  <c:v>-2.5764580000000001</c:v>
                </c:pt>
                <c:pt idx="4502">
                  <c:v>-2.5821399999999999</c:v>
                </c:pt>
                <c:pt idx="4503">
                  <c:v>-2.586246</c:v>
                </c:pt>
                <c:pt idx="4504">
                  <c:v>-2.5905179999999999</c:v>
                </c:pt>
                <c:pt idx="4505">
                  <c:v>-2.5942059999999998</c:v>
                </c:pt>
                <c:pt idx="4506">
                  <c:v>-2.5973419999999998</c:v>
                </c:pt>
                <c:pt idx="4507">
                  <c:v>-2.5998049999999999</c:v>
                </c:pt>
                <c:pt idx="4508">
                  <c:v>-2.6016180000000002</c:v>
                </c:pt>
                <c:pt idx="4509">
                  <c:v>-2.6023869999999998</c:v>
                </c:pt>
                <c:pt idx="4510">
                  <c:v>-2.6025010000000002</c:v>
                </c:pt>
                <c:pt idx="4511">
                  <c:v>-2.5984940000000001</c:v>
                </c:pt>
                <c:pt idx="4512">
                  <c:v>-2.5976400000000002</c:v>
                </c:pt>
                <c:pt idx="4513">
                  <c:v>-2.5962770000000002</c:v>
                </c:pt>
                <c:pt idx="4514">
                  <c:v>-2.5943149999999999</c:v>
                </c:pt>
                <c:pt idx="4515">
                  <c:v>-2.5917940000000002</c:v>
                </c:pt>
                <c:pt idx="4516">
                  <c:v>-2.5890650000000002</c:v>
                </c:pt>
                <c:pt idx="4517">
                  <c:v>-2.5858680000000001</c:v>
                </c:pt>
                <c:pt idx="4518">
                  <c:v>-2.582532</c:v>
                </c:pt>
                <c:pt idx="4519">
                  <c:v>-2.571812</c:v>
                </c:pt>
                <c:pt idx="4520">
                  <c:v>-2.5683210000000001</c:v>
                </c:pt>
                <c:pt idx="4521">
                  <c:v>-2.564705</c:v>
                </c:pt>
                <c:pt idx="4522">
                  <c:v>-2.5612210000000002</c:v>
                </c:pt>
                <c:pt idx="4523">
                  <c:v>-2.5579969999999999</c:v>
                </c:pt>
                <c:pt idx="4524">
                  <c:v>-2.5550000000000002</c:v>
                </c:pt>
                <c:pt idx="4525">
                  <c:v>-2.5523899999999999</c:v>
                </c:pt>
                <c:pt idx="4526">
                  <c:v>-2.550087</c:v>
                </c:pt>
                <c:pt idx="4527">
                  <c:v>-2.5424760000000002</c:v>
                </c:pt>
                <c:pt idx="4528">
                  <c:v>-2.5412669999999999</c:v>
                </c:pt>
                <c:pt idx="4529">
                  <c:v>-2.5407169999999999</c:v>
                </c:pt>
                <c:pt idx="4530">
                  <c:v>-2.5407690000000001</c:v>
                </c:pt>
                <c:pt idx="4531">
                  <c:v>-2.5415169999999998</c:v>
                </c:pt>
                <c:pt idx="4532">
                  <c:v>-2.5429029999999999</c:v>
                </c:pt>
                <c:pt idx="4533">
                  <c:v>-2.5452089999999998</c:v>
                </c:pt>
                <c:pt idx="4534">
                  <c:v>-2.5482559999999999</c:v>
                </c:pt>
                <c:pt idx="4535">
                  <c:v>-2.553474</c:v>
                </c:pt>
                <c:pt idx="4536">
                  <c:v>-2.5579719999999999</c:v>
                </c:pt>
                <c:pt idx="4537">
                  <c:v>-2.563307</c:v>
                </c:pt>
                <c:pt idx="4538">
                  <c:v>-2.56908</c:v>
                </c:pt>
                <c:pt idx="4539">
                  <c:v>-2.575739</c:v>
                </c:pt>
                <c:pt idx="4540">
                  <c:v>-2.5830989999999998</c:v>
                </c:pt>
                <c:pt idx="4541">
                  <c:v>-2.5911279999999999</c:v>
                </c:pt>
                <c:pt idx="4542">
                  <c:v>-2.599281</c:v>
                </c:pt>
                <c:pt idx="4543">
                  <c:v>-2.6178490000000001</c:v>
                </c:pt>
                <c:pt idx="4544">
                  <c:v>-2.6270180000000001</c:v>
                </c:pt>
                <c:pt idx="4545">
                  <c:v>-2.636015</c:v>
                </c:pt>
                <c:pt idx="4546">
                  <c:v>-2.6454659999999999</c:v>
                </c:pt>
                <c:pt idx="4547">
                  <c:v>-2.6548479999999999</c:v>
                </c:pt>
                <c:pt idx="4548">
                  <c:v>-2.6641360000000001</c:v>
                </c:pt>
                <c:pt idx="4549">
                  <c:v>-2.6729250000000002</c:v>
                </c:pt>
                <c:pt idx="4550">
                  <c:v>-2.6815220000000002</c:v>
                </c:pt>
                <c:pt idx="4551">
                  <c:v>-2.701648</c:v>
                </c:pt>
                <c:pt idx="4552">
                  <c:v>-2.7096909999999998</c:v>
                </c:pt>
                <c:pt idx="4553">
                  <c:v>-2.7168420000000002</c:v>
                </c:pt>
                <c:pt idx="4554">
                  <c:v>-2.7236889999999998</c:v>
                </c:pt>
                <c:pt idx="4555">
                  <c:v>-2.7295630000000002</c:v>
                </c:pt>
                <c:pt idx="4556">
                  <c:v>-2.7348810000000001</c:v>
                </c:pt>
                <c:pt idx="4557">
                  <c:v>-2.7392759999999998</c:v>
                </c:pt>
                <c:pt idx="4558">
                  <c:v>-2.7428319999999999</c:v>
                </c:pt>
                <c:pt idx="4559">
                  <c:v>-2.750642</c:v>
                </c:pt>
                <c:pt idx="4560">
                  <c:v>-2.752586</c:v>
                </c:pt>
                <c:pt idx="4561">
                  <c:v>-2.7538450000000001</c:v>
                </c:pt>
                <c:pt idx="4562">
                  <c:v>-2.7545069999999998</c:v>
                </c:pt>
                <c:pt idx="4563">
                  <c:v>-2.7544499999999998</c:v>
                </c:pt>
                <c:pt idx="4564">
                  <c:v>-2.7538900000000002</c:v>
                </c:pt>
                <c:pt idx="4565">
                  <c:v>-2.7528790000000001</c:v>
                </c:pt>
                <c:pt idx="4566">
                  <c:v>-2.7514539999999998</c:v>
                </c:pt>
                <c:pt idx="4567">
                  <c:v>-2.7462369999999998</c:v>
                </c:pt>
                <c:pt idx="4568">
                  <c:v>-2.7441360000000001</c:v>
                </c:pt>
                <c:pt idx="4569">
                  <c:v>-2.7420499999999999</c:v>
                </c:pt>
                <c:pt idx="4570">
                  <c:v>-2.7399300000000002</c:v>
                </c:pt>
                <c:pt idx="4571">
                  <c:v>-2.7380710000000001</c:v>
                </c:pt>
                <c:pt idx="4572">
                  <c:v>-2.7364009999999999</c:v>
                </c:pt>
                <c:pt idx="4573">
                  <c:v>-2.734963</c:v>
                </c:pt>
                <c:pt idx="4574">
                  <c:v>-2.733994</c:v>
                </c:pt>
                <c:pt idx="4575">
                  <c:v>-2.728783</c:v>
                </c:pt>
                <c:pt idx="4576">
                  <c:v>-2.7288809999999999</c:v>
                </c:pt>
                <c:pt idx="4577">
                  <c:v>-2.72939</c:v>
                </c:pt>
                <c:pt idx="4578">
                  <c:v>-2.7305999999999999</c:v>
                </c:pt>
                <c:pt idx="4579">
                  <c:v>-2.732332</c:v>
                </c:pt>
                <c:pt idx="4580">
                  <c:v>-2.7345830000000002</c:v>
                </c:pt>
                <c:pt idx="4581">
                  <c:v>-2.7374939999999999</c:v>
                </c:pt>
                <c:pt idx="4582">
                  <c:v>-2.740882</c:v>
                </c:pt>
                <c:pt idx="4583">
                  <c:v>-2.745511</c:v>
                </c:pt>
                <c:pt idx="4584">
                  <c:v>-2.749625</c:v>
                </c:pt>
                <c:pt idx="4585">
                  <c:v>-2.754175</c:v>
                </c:pt>
                <c:pt idx="4586">
                  <c:v>-2.7589489999999999</c:v>
                </c:pt>
                <c:pt idx="4587">
                  <c:v>-2.763897</c:v>
                </c:pt>
                <c:pt idx="4588">
                  <c:v>-2.7688039999999998</c:v>
                </c:pt>
                <c:pt idx="4589">
                  <c:v>-2.7737720000000001</c:v>
                </c:pt>
                <c:pt idx="4590">
                  <c:v>-2.778724</c:v>
                </c:pt>
                <c:pt idx="4591">
                  <c:v>-2.7868539999999999</c:v>
                </c:pt>
                <c:pt idx="4592">
                  <c:v>-2.791382</c:v>
                </c:pt>
                <c:pt idx="4593">
                  <c:v>-2.7956639999999999</c:v>
                </c:pt>
                <c:pt idx="4594">
                  <c:v>-2.7996949999999998</c:v>
                </c:pt>
                <c:pt idx="4595">
                  <c:v>-2.803499</c:v>
                </c:pt>
                <c:pt idx="4596">
                  <c:v>-2.8069630000000001</c:v>
                </c:pt>
                <c:pt idx="4597">
                  <c:v>-2.8102839999999998</c:v>
                </c:pt>
                <c:pt idx="4598">
                  <c:v>-2.8132290000000002</c:v>
                </c:pt>
                <c:pt idx="4599">
                  <c:v>-2.8170809999999999</c:v>
                </c:pt>
                <c:pt idx="4600">
                  <c:v>-2.819477</c:v>
                </c:pt>
                <c:pt idx="4601">
                  <c:v>-2.8215059999999998</c:v>
                </c:pt>
                <c:pt idx="4602">
                  <c:v>-2.8233320000000002</c:v>
                </c:pt>
                <c:pt idx="4603">
                  <c:v>-2.824792</c:v>
                </c:pt>
                <c:pt idx="4604">
                  <c:v>-2.8260580000000002</c:v>
                </c:pt>
                <c:pt idx="4605">
                  <c:v>-2.8271679999999999</c:v>
                </c:pt>
                <c:pt idx="4606">
                  <c:v>-2.828176</c:v>
                </c:pt>
                <c:pt idx="4607">
                  <c:v>-2.8273090000000001</c:v>
                </c:pt>
                <c:pt idx="4608">
                  <c:v>-2.828147</c:v>
                </c:pt>
                <c:pt idx="4609">
                  <c:v>-2.8289469999999999</c:v>
                </c:pt>
                <c:pt idx="4610">
                  <c:v>-2.8298640000000002</c:v>
                </c:pt>
                <c:pt idx="4611">
                  <c:v>-2.8309289999999998</c:v>
                </c:pt>
                <c:pt idx="4612">
                  <c:v>-2.8322509999999999</c:v>
                </c:pt>
                <c:pt idx="4613">
                  <c:v>-2.833831</c:v>
                </c:pt>
                <c:pt idx="4614">
                  <c:v>-2.8357459999999999</c:v>
                </c:pt>
                <c:pt idx="4615">
                  <c:v>-2.8379569999999998</c:v>
                </c:pt>
                <c:pt idx="4616">
                  <c:v>-2.840881</c:v>
                </c:pt>
                <c:pt idx="4617">
                  <c:v>-2.8444639999999999</c:v>
                </c:pt>
                <c:pt idx="4618">
                  <c:v>-2.8486120000000001</c:v>
                </c:pt>
                <c:pt idx="4619">
                  <c:v>-2.8535080000000002</c:v>
                </c:pt>
                <c:pt idx="4620">
                  <c:v>-2.8592559999999998</c:v>
                </c:pt>
                <c:pt idx="4621">
                  <c:v>-2.8656320000000002</c:v>
                </c:pt>
                <c:pt idx="4622">
                  <c:v>-2.8729079999999998</c:v>
                </c:pt>
                <c:pt idx="4623">
                  <c:v>-2.8877449999999998</c:v>
                </c:pt>
                <c:pt idx="4624">
                  <c:v>-2.89602</c:v>
                </c:pt>
                <c:pt idx="4625">
                  <c:v>-2.9053979999999999</c:v>
                </c:pt>
                <c:pt idx="4626">
                  <c:v>-2.9154659999999999</c:v>
                </c:pt>
                <c:pt idx="4627">
                  <c:v>-2.926221</c:v>
                </c:pt>
                <c:pt idx="4628">
                  <c:v>-2.9373710000000002</c:v>
                </c:pt>
                <c:pt idx="4629">
                  <c:v>-2.949217</c:v>
                </c:pt>
                <c:pt idx="4630">
                  <c:v>-2.9616929999999999</c:v>
                </c:pt>
                <c:pt idx="4631">
                  <c:v>-2.9890319999999999</c:v>
                </c:pt>
                <c:pt idx="4632">
                  <c:v>-3.0020699999999998</c:v>
                </c:pt>
                <c:pt idx="4633">
                  <c:v>-3.015727</c:v>
                </c:pt>
                <c:pt idx="4634">
                  <c:v>-3.0296240000000001</c:v>
                </c:pt>
                <c:pt idx="4635">
                  <c:v>-3.0436049999999999</c:v>
                </c:pt>
                <c:pt idx="4636">
                  <c:v>-3.058119</c:v>
                </c:pt>
                <c:pt idx="4637">
                  <c:v>-3.0727500000000001</c:v>
                </c:pt>
                <c:pt idx="4638">
                  <c:v>-3.0874519999999999</c:v>
                </c:pt>
                <c:pt idx="4639">
                  <c:v>-3.146954</c:v>
                </c:pt>
                <c:pt idx="4640">
                  <c:v>-3.1595559999999998</c:v>
                </c:pt>
                <c:pt idx="4641">
                  <c:v>-3.1736460000000002</c:v>
                </c:pt>
                <c:pt idx="4642">
                  <c:v>-3.1879740000000001</c:v>
                </c:pt>
                <c:pt idx="4643">
                  <c:v>-3.2014589999999998</c:v>
                </c:pt>
                <c:pt idx="4644">
                  <c:v>-3.215195</c:v>
                </c:pt>
                <c:pt idx="4645">
                  <c:v>-3.2279260000000001</c:v>
                </c:pt>
                <c:pt idx="4646">
                  <c:v>-3.2406950000000001</c:v>
                </c:pt>
                <c:pt idx="4647">
                  <c:v>-3.26715</c:v>
                </c:pt>
                <c:pt idx="4648">
                  <c:v>-3.2782279999999999</c:v>
                </c:pt>
                <c:pt idx="4649">
                  <c:v>-3.2892899999999998</c:v>
                </c:pt>
                <c:pt idx="4650">
                  <c:v>-3.2996110000000001</c:v>
                </c:pt>
                <c:pt idx="4651">
                  <c:v>-3.3093590000000002</c:v>
                </c:pt>
                <c:pt idx="4652">
                  <c:v>-3.318543</c:v>
                </c:pt>
                <c:pt idx="4653">
                  <c:v>-3.3271579999999998</c:v>
                </c:pt>
                <c:pt idx="4654">
                  <c:v>-3.3352300000000001</c:v>
                </c:pt>
                <c:pt idx="4655">
                  <c:v>-3.3499620000000001</c:v>
                </c:pt>
                <c:pt idx="4656">
                  <c:v>-3.3569830000000001</c:v>
                </c:pt>
                <c:pt idx="4657">
                  <c:v>-3.3634569999999999</c:v>
                </c:pt>
                <c:pt idx="4658">
                  <c:v>-3.369659</c:v>
                </c:pt>
                <c:pt idx="4659">
                  <c:v>-3.3753679999999999</c:v>
                </c:pt>
                <c:pt idx="4660">
                  <c:v>-3.3807930000000002</c:v>
                </c:pt>
                <c:pt idx="4661">
                  <c:v>-3.385983</c:v>
                </c:pt>
                <c:pt idx="4662">
                  <c:v>-3.3909660000000001</c:v>
                </c:pt>
                <c:pt idx="4663">
                  <c:v>-3.3976479999999998</c:v>
                </c:pt>
                <c:pt idx="4664">
                  <c:v>-3.4023530000000002</c:v>
                </c:pt>
                <c:pt idx="4665">
                  <c:v>-3.4069259999999999</c:v>
                </c:pt>
                <c:pt idx="4666">
                  <c:v>-3.4115190000000002</c:v>
                </c:pt>
                <c:pt idx="4667">
                  <c:v>-3.4160919999999999</c:v>
                </c:pt>
                <c:pt idx="4668">
                  <c:v>-3.4207999999999998</c:v>
                </c:pt>
                <c:pt idx="4669">
                  <c:v>-3.4255770000000001</c:v>
                </c:pt>
                <c:pt idx="4670">
                  <c:v>-3.4305289999999999</c:v>
                </c:pt>
                <c:pt idx="4671">
                  <c:v>-3.436769</c:v>
                </c:pt>
                <c:pt idx="4672">
                  <c:v>-3.442142</c:v>
                </c:pt>
                <c:pt idx="4673">
                  <c:v>-3.4477329999999999</c:v>
                </c:pt>
                <c:pt idx="4674">
                  <c:v>-3.4535749999999998</c:v>
                </c:pt>
                <c:pt idx="4675">
                  <c:v>-3.459727</c:v>
                </c:pt>
                <c:pt idx="4676">
                  <c:v>-3.4661240000000002</c:v>
                </c:pt>
                <c:pt idx="4677">
                  <c:v>-3.4727600000000001</c:v>
                </c:pt>
                <c:pt idx="4678">
                  <c:v>-3.4796640000000001</c:v>
                </c:pt>
                <c:pt idx="4679">
                  <c:v>-3.4896199999999999</c:v>
                </c:pt>
                <c:pt idx="4680">
                  <c:v>-3.496769</c:v>
                </c:pt>
                <c:pt idx="4681">
                  <c:v>-3.504254</c:v>
                </c:pt>
                <c:pt idx="4682">
                  <c:v>-3.511924</c:v>
                </c:pt>
                <c:pt idx="4683">
                  <c:v>-3.51966</c:v>
                </c:pt>
                <c:pt idx="4684">
                  <c:v>-3.5274420000000002</c:v>
                </c:pt>
                <c:pt idx="4685">
                  <c:v>-3.535291</c:v>
                </c:pt>
                <c:pt idx="4686">
                  <c:v>-3.543037</c:v>
                </c:pt>
                <c:pt idx="4687">
                  <c:v>-3.5546000000000002</c:v>
                </c:pt>
                <c:pt idx="4688">
                  <c:v>-3.562052</c:v>
                </c:pt>
                <c:pt idx="4689">
                  <c:v>-3.5693830000000002</c:v>
                </c:pt>
                <c:pt idx="4690">
                  <c:v>-3.5764809999999998</c:v>
                </c:pt>
                <c:pt idx="4691">
                  <c:v>-3.583326</c:v>
                </c:pt>
                <c:pt idx="4692">
                  <c:v>-3.5898509999999999</c:v>
                </c:pt>
                <c:pt idx="4693">
                  <c:v>-3.5961530000000002</c:v>
                </c:pt>
                <c:pt idx="4694">
                  <c:v>-3.6020720000000002</c:v>
                </c:pt>
                <c:pt idx="4695">
                  <c:v>-3.6092430000000002</c:v>
                </c:pt>
                <c:pt idx="4696">
                  <c:v>-3.614582</c:v>
                </c:pt>
                <c:pt idx="4697">
                  <c:v>-3.6195599999999999</c:v>
                </c:pt>
                <c:pt idx="4698">
                  <c:v>-3.624285</c:v>
                </c:pt>
                <c:pt idx="4699">
                  <c:v>-3.6287509999999998</c:v>
                </c:pt>
                <c:pt idx="4700">
                  <c:v>-3.6328659999999999</c:v>
                </c:pt>
                <c:pt idx="4701">
                  <c:v>-3.636749</c:v>
                </c:pt>
                <c:pt idx="4702">
                  <c:v>-3.640422</c:v>
                </c:pt>
                <c:pt idx="4703">
                  <c:v>-3.643364</c:v>
                </c:pt>
                <c:pt idx="4704">
                  <c:v>-3.6466690000000002</c:v>
                </c:pt>
                <c:pt idx="4705">
                  <c:v>-3.649905</c:v>
                </c:pt>
                <c:pt idx="4706">
                  <c:v>-3.6530369999999999</c:v>
                </c:pt>
                <c:pt idx="4707">
                  <c:v>-3.6560459999999999</c:v>
                </c:pt>
                <c:pt idx="4708">
                  <c:v>-3.659122</c:v>
                </c:pt>
                <c:pt idx="4709">
                  <c:v>-3.6622680000000001</c:v>
                </c:pt>
                <c:pt idx="4710">
                  <c:v>-3.6655389999999999</c:v>
                </c:pt>
                <c:pt idx="4711">
                  <c:v>-3.668952</c:v>
                </c:pt>
                <c:pt idx="4712">
                  <c:v>-3.6726529999999999</c:v>
                </c:pt>
                <c:pt idx="4713">
                  <c:v>-3.6765810000000001</c:v>
                </c:pt>
                <c:pt idx="4714">
                  <c:v>-3.6809379999999998</c:v>
                </c:pt>
                <c:pt idx="4715">
                  <c:v>-3.6858140000000001</c:v>
                </c:pt>
                <c:pt idx="4716">
                  <c:v>-3.6911770000000002</c:v>
                </c:pt>
                <c:pt idx="4717">
                  <c:v>-3.697311</c:v>
                </c:pt>
                <c:pt idx="4718">
                  <c:v>-3.7039580000000001</c:v>
                </c:pt>
                <c:pt idx="4719">
                  <c:v>-3.7171430000000001</c:v>
                </c:pt>
                <c:pt idx="4720">
                  <c:v>-3.724901</c:v>
                </c:pt>
                <c:pt idx="4721">
                  <c:v>-3.733625</c:v>
                </c:pt>
                <c:pt idx="4722">
                  <c:v>-3.7433149999999999</c:v>
                </c:pt>
                <c:pt idx="4723">
                  <c:v>-3.7535569999999998</c:v>
                </c:pt>
                <c:pt idx="4724">
                  <c:v>-3.7644920000000002</c:v>
                </c:pt>
                <c:pt idx="4725">
                  <c:v>-3.7763070000000001</c:v>
                </c:pt>
                <c:pt idx="4726">
                  <c:v>-3.7885399999999998</c:v>
                </c:pt>
                <c:pt idx="4727">
                  <c:v>-3.8154460000000001</c:v>
                </c:pt>
                <c:pt idx="4728">
                  <c:v>-3.8288440000000001</c:v>
                </c:pt>
                <c:pt idx="4729">
                  <c:v>-3.8425720000000001</c:v>
                </c:pt>
                <c:pt idx="4730">
                  <c:v>-3.8569179999999998</c:v>
                </c:pt>
                <c:pt idx="4731">
                  <c:v>-3.871076</c:v>
                </c:pt>
                <c:pt idx="4732">
                  <c:v>-3.88584</c:v>
                </c:pt>
                <c:pt idx="4733">
                  <c:v>-3.9001220000000001</c:v>
                </c:pt>
                <c:pt idx="4734">
                  <c:v>-3.914355</c:v>
                </c:pt>
                <c:pt idx="4735">
                  <c:v>-3.9452690000000001</c:v>
                </c:pt>
                <c:pt idx="4736">
                  <c:v>-3.9587279999999998</c:v>
                </c:pt>
                <c:pt idx="4737">
                  <c:v>-3.9718049999999998</c:v>
                </c:pt>
                <c:pt idx="4738">
                  <c:v>-3.9842050000000002</c:v>
                </c:pt>
                <c:pt idx="4739">
                  <c:v>-3.9961820000000001</c:v>
                </c:pt>
                <c:pt idx="4740">
                  <c:v>-4.007333</c:v>
                </c:pt>
                <c:pt idx="4741">
                  <c:v>-4.0176210000000001</c:v>
                </c:pt>
                <c:pt idx="4742">
                  <c:v>-4.0272889999999997</c:v>
                </c:pt>
                <c:pt idx="4743">
                  <c:v>-4.0474100000000002</c:v>
                </c:pt>
                <c:pt idx="4744">
                  <c:v>-4.055542</c:v>
                </c:pt>
                <c:pt idx="4745">
                  <c:v>-4.0632159999999997</c:v>
                </c:pt>
                <c:pt idx="4746">
                  <c:v>-4.0702819999999997</c:v>
                </c:pt>
                <c:pt idx="4747">
                  <c:v>-4.0769979999999997</c:v>
                </c:pt>
                <c:pt idx="4748">
                  <c:v>-4.0829599999999999</c:v>
                </c:pt>
                <c:pt idx="4749">
                  <c:v>-4.088641</c:v>
                </c:pt>
                <c:pt idx="4750">
                  <c:v>-4.0940830000000004</c:v>
                </c:pt>
                <c:pt idx="4751">
                  <c:v>-4.1052879999999998</c:v>
                </c:pt>
                <c:pt idx="4752">
                  <c:v>-4.1097729999999997</c:v>
                </c:pt>
                <c:pt idx="4753">
                  <c:v>-4.1144550000000004</c:v>
                </c:pt>
                <c:pt idx="4754">
                  <c:v>-4.1191700000000004</c:v>
                </c:pt>
                <c:pt idx="4755">
                  <c:v>-4.1240230000000002</c:v>
                </c:pt>
                <c:pt idx="4756">
                  <c:v>-4.1291190000000002</c:v>
                </c:pt>
                <c:pt idx="4757">
                  <c:v>-4.1349320000000001</c:v>
                </c:pt>
                <c:pt idx="4758">
                  <c:v>-4.1411429999999996</c:v>
                </c:pt>
                <c:pt idx="4759">
                  <c:v>-4.1573180000000001</c:v>
                </c:pt>
                <c:pt idx="4760">
                  <c:v>-4.164758</c:v>
                </c:pt>
                <c:pt idx="4761">
                  <c:v>-4.1731480000000003</c:v>
                </c:pt>
                <c:pt idx="4762">
                  <c:v>-4.18316</c:v>
                </c:pt>
                <c:pt idx="4763">
                  <c:v>-4.1940189999999999</c:v>
                </c:pt>
                <c:pt idx="4764">
                  <c:v>-4.205768</c:v>
                </c:pt>
                <c:pt idx="4765">
                  <c:v>-4.219322</c:v>
                </c:pt>
                <c:pt idx="4766">
                  <c:v>-4.2333509999999999</c:v>
                </c:pt>
                <c:pt idx="4767">
                  <c:v>-4.271687</c:v>
                </c:pt>
                <c:pt idx="4768">
                  <c:v>-4.2879490000000002</c:v>
                </c:pt>
                <c:pt idx="4769">
                  <c:v>-4.305968</c:v>
                </c:pt>
                <c:pt idx="4770">
                  <c:v>-4.3245570000000004</c:v>
                </c:pt>
                <c:pt idx="4771">
                  <c:v>-4.344074</c:v>
                </c:pt>
                <c:pt idx="4772">
                  <c:v>-4.3642269999999996</c:v>
                </c:pt>
                <c:pt idx="4773">
                  <c:v>-4.3854889999999997</c:v>
                </c:pt>
                <c:pt idx="4774">
                  <c:v>-4.4072040000000001</c:v>
                </c:pt>
                <c:pt idx="4775">
                  <c:v>-4.4636779999999998</c:v>
                </c:pt>
                <c:pt idx="4776">
                  <c:v>-4.483492</c:v>
                </c:pt>
                <c:pt idx="4777">
                  <c:v>-4.5052349999999999</c:v>
                </c:pt>
                <c:pt idx="4778">
                  <c:v>-4.5269370000000002</c:v>
                </c:pt>
                <c:pt idx="4779">
                  <c:v>-4.5476770000000002</c:v>
                </c:pt>
                <c:pt idx="4780">
                  <c:v>-4.5680690000000004</c:v>
                </c:pt>
                <c:pt idx="4781">
                  <c:v>-4.5864979999999997</c:v>
                </c:pt>
                <c:pt idx="4782">
                  <c:v>-4.6044869999999998</c:v>
                </c:pt>
                <c:pt idx="4783">
                  <c:v>-4.6514439999999997</c:v>
                </c:pt>
                <c:pt idx="4784">
                  <c:v>-4.666156</c:v>
                </c:pt>
                <c:pt idx="4785">
                  <c:v>-4.6797880000000003</c:v>
                </c:pt>
                <c:pt idx="4786">
                  <c:v>-4.6916570000000002</c:v>
                </c:pt>
                <c:pt idx="4787">
                  <c:v>-4.7024489999999997</c:v>
                </c:pt>
                <c:pt idx="4788">
                  <c:v>-4.7114710000000004</c:v>
                </c:pt>
                <c:pt idx="4789">
                  <c:v>-4.718261</c:v>
                </c:pt>
                <c:pt idx="4790">
                  <c:v>-4.7238899999999999</c:v>
                </c:pt>
                <c:pt idx="4791">
                  <c:v>-4.7419830000000003</c:v>
                </c:pt>
                <c:pt idx="4792">
                  <c:v>-4.7447559999999998</c:v>
                </c:pt>
                <c:pt idx="4793">
                  <c:v>-4.7463379999999997</c:v>
                </c:pt>
                <c:pt idx="4794">
                  <c:v>-4.7464009999999996</c:v>
                </c:pt>
                <c:pt idx="4795">
                  <c:v>-4.745584</c:v>
                </c:pt>
                <c:pt idx="4796">
                  <c:v>-4.7434430000000001</c:v>
                </c:pt>
                <c:pt idx="4797">
                  <c:v>-4.7406800000000002</c:v>
                </c:pt>
                <c:pt idx="4798">
                  <c:v>-4.7372920000000001</c:v>
                </c:pt>
                <c:pt idx="4799">
                  <c:v>-4.7338659999999999</c:v>
                </c:pt>
                <c:pt idx="4800">
                  <c:v>-4.7292690000000004</c:v>
                </c:pt>
                <c:pt idx="4801">
                  <c:v>-4.7243269999999997</c:v>
                </c:pt>
                <c:pt idx="4802">
                  <c:v>-4.7191510000000001</c:v>
                </c:pt>
                <c:pt idx="4803">
                  <c:v>-4.7141349999999997</c:v>
                </c:pt>
                <c:pt idx="4804">
                  <c:v>-4.709371</c:v>
                </c:pt>
                <c:pt idx="4805">
                  <c:v>-4.7049010000000004</c:v>
                </c:pt>
                <c:pt idx="4806">
                  <c:v>-4.7009590000000001</c:v>
                </c:pt>
                <c:pt idx="4807">
                  <c:v>-4.6972969999999998</c:v>
                </c:pt>
                <c:pt idx="4808">
                  <c:v>-4.6947150000000004</c:v>
                </c:pt>
                <c:pt idx="4809">
                  <c:v>-4.6927490000000001</c:v>
                </c:pt>
                <c:pt idx="4810">
                  <c:v>-4.6914350000000002</c:v>
                </c:pt>
                <c:pt idx="4811">
                  <c:v>-4.6908050000000001</c:v>
                </c:pt>
                <c:pt idx="4812">
                  <c:v>-4.6909970000000003</c:v>
                </c:pt>
                <c:pt idx="4813">
                  <c:v>-4.6919360000000001</c:v>
                </c:pt>
                <c:pt idx="4814">
                  <c:v>-4.693848</c:v>
                </c:pt>
                <c:pt idx="4815">
                  <c:v>-4.7048009999999998</c:v>
                </c:pt>
                <c:pt idx="4816">
                  <c:v>-4.7092590000000003</c:v>
                </c:pt>
                <c:pt idx="4817">
                  <c:v>-4.7145000000000001</c:v>
                </c:pt>
                <c:pt idx="4818">
                  <c:v>-4.7205279999999998</c:v>
                </c:pt>
                <c:pt idx="4819">
                  <c:v>-4.7270120000000002</c:v>
                </c:pt>
                <c:pt idx="4820">
                  <c:v>-4.7339659999999997</c:v>
                </c:pt>
                <c:pt idx="4821">
                  <c:v>-4.7414959999999997</c:v>
                </c:pt>
                <c:pt idx="4822">
                  <c:v>-4.7490119999999996</c:v>
                </c:pt>
                <c:pt idx="4823">
                  <c:v>-4.7678469999999997</c:v>
                </c:pt>
                <c:pt idx="4824">
                  <c:v>-4.7753170000000003</c:v>
                </c:pt>
                <c:pt idx="4825">
                  <c:v>-4.7822979999999999</c:v>
                </c:pt>
                <c:pt idx="4826">
                  <c:v>-4.7890730000000001</c:v>
                </c:pt>
                <c:pt idx="4827">
                  <c:v>-4.7947439999999997</c:v>
                </c:pt>
                <c:pt idx="4828">
                  <c:v>-4.7995809999999999</c:v>
                </c:pt>
                <c:pt idx="4829">
                  <c:v>-4.8031709999999999</c:v>
                </c:pt>
                <c:pt idx="4830">
                  <c:v>-4.80558</c:v>
                </c:pt>
                <c:pt idx="4831">
                  <c:v>-4.8061509999999998</c:v>
                </c:pt>
                <c:pt idx="4832">
                  <c:v>-4.8055849999999998</c:v>
                </c:pt>
                <c:pt idx="4833">
                  <c:v>-4.8033910000000004</c:v>
                </c:pt>
                <c:pt idx="4834">
                  <c:v>-4.799811</c:v>
                </c:pt>
                <c:pt idx="4835">
                  <c:v>-4.7944880000000003</c:v>
                </c:pt>
                <c:pt idx="4836">
                  <c:v>-4.7877989999999997</c:v>
                </c:pt>
                <c:pt idx="4837">
                  <c:v>-4.779274</c:v>
                </c:pt>
                <c:pt idx="4838">
                  <c:v>-4.7701580000000003</c:v>
                </c:pt>
                <c:pt idx="4839">
                  <c:v>-4.740964</c:v>
                </c:pt>
                <c:pt idx="4840">
                  <c:v>-4.7299189999999998</c:v>
                </c:pt>
                <c:pt idx="4841">
                  <c:v>-4.7174469999999999</c:v>
                </c:pt>
                <c:pt idx="4842">
                  <c:v>-4.7037940000000003</c:v>
                </c:pt>
                <c:pt idx="4843">
                  <c:v>-4.689578</c:v>
                </c:pt>
                <c:pt idx="4844">
                  <c:v>-4.674925</c:v>
                </c:pt>
                <c:pt idx="4845">
                  <c:v>-4.661098</c:v>
                </c:pt>
                <c:pt idx="4846">
                  <c:v>-4.64649</c:v>
                </c:pt>
                <c:pt idx="4847">
                  <c:v>-4.6044119999999999</c:v>
                </c:pt>
                <c:pt idx="4848">
                  <c:v>-4.591018</c:v>
                </c:pt>
                <c:pt idx="4849">
                  <c:v>-4.5782069999999999</c:v>
                </c:pt>
                <c:pt idx="4850">
                  <c:v>-4.5651830000000002</c:v>
                </c:pt>
                <c:pt idx="4851">
                  <c:v>-4.5538540000000003</c:v>
                </c:pt>
                <c:pt idx="4852">
                  <c:v>-4.5432829999999997</c:v>
                </c:pt>
                <c:pt idx="4853">
                  <c:v>-4.5344620000000004</c:v>
                </c:pt>
                <c:pt idx="4854">
                  <c:v>-4.5278140000000002</c:v>
                </c:pt>
                <c:pt idx="4855">
                  <c:v>-4.5044740000000001</c:v>
                </c:pt>
                <c:pt idx="4856">
                  <c:v>-4.5009670000000002</c:v>
                </c:pt>
                <c:pt idx="4857">
                  <c:v>-4.498818</c:v>
                </c:pt>
                <c:pt idx="4858">
                  <c:v>-4.4990079999999999</c:v>
                </c:pt>
                <c:pt idx="4859">
                  <c:v>-4.5007070000000002</c:v>
                </c:pt>
                <c:pt idx="4860">
                  <c:v>-4.5043860000000002</c:v>
                </c:pt>
                <c:pt idx="4861">
                  <c:v>-4.5096150000000002</c:v>
                </c:pt>
                <c:pt idx="4862">
                  <c:v>-4.516578</c:v>
                </c:pt>
                <c:pt idx="4863">
                  <c:v>-4.526605</c:v>
                </c:pt>
                <c:pt idx="4864">
                  <c:v>-4.5360209999999999</c:v>
                </c:pt>
                <c:pt idx="4865">
                  <c:v>-4.5467339999999998</c:v>
                </c:pt>
                <c:pt idx="4866">
                  <c:v>-4.5583900000000002</c:v>
                </c:pt>
                <c:pt idx="4867">
                  <c:v>-4.5709099999999996</c:v>
                </c:pt>
                <c:pt idx="4868">
                  <c:v>-4.5840569999999996</c:v>
                </c:pt>
                <c:pt idx="4869">
                  <c:v>-4.5973670000000002</c:v>
                </c:pt>
                <c:pt idx="4870">
                  <c:v>-4.6111579999999996</c:v>
                </c:pt>
                <c:pt idx="4871">
                  <c:v>-4.6374950000000004</c:v>
                </c:pt>
                <c:pt idx="4872">
                  <c:v>-4.6504960000000004</c:v>
                </c:pt>
                <c:pt idx="4873">
                  <c:v>-4.6636309999999996</c:v>
                </c:pt>
                <c:pt idx="4874">
                  <c:v>-4.676183</c:v>
                </c:pt>
                <c:pt idx="4875">
                  <c:v>-4.6879080000000002</c:v>
                </c:pt>
                <c:pt idx="4876">
                  <c:v>-4.6984539999999999</c:v>
                </c:pt>
                <c:pt idx="4877">
                  <c:v>-4.7080669999999998</c:v>
                </c:pt>
                <c:pt idx="4878">
                  <c:v>-4.7162940000000004</c:v>
                </c:pt>
                <c:pt idx="4879">
                  <c:v>-4.7286289999999997</c:v>
                </c:pt>
                <c:pt idx="4880">
                  <c:v>-4.7340629999999999</c:v>
                </c:pt>
                <c:pt idx="4881">
                  <c:v>-4.7380310000000003</c:v>
                </c:pt>
                <c:pt idx="4882">
                  <c:v>-4.7405179999999998</c:v>
                </c:pt>
                <c:pt idx="4883">
                  <c:v>-4.7415690000000001</c:v>
                </c:pt>
                <c:pt idx="4884">
                  <c:v>-4.7413210000000001</c:v>
                </c:pt>
                <c:pt idx="4885">
                  <c:v>-4.7397749999999998</c:v>
                </c:pt>
                <c:pt idx="4886">
                  <c:v>-4.7371650000000001</c:v>
                </c:pt>
                <c:pt idx="4887">
                  <c:v>-4.7244669999999998</c:v>
                </c:pt>
                <c:pt idx="4888">
                  <c:v>-4.7200319999999998</c:v>
                </c:pt>
                <c:pt idx="4889">
                  <c:v>-4.7148979999999998</c:v>
                </c:pt>
                <c:pt idx="4890">
                  <c:v>-4.7087380000000003</c:v>
                </c:pt>
                <c:pt idx="4891">
                  <c:v>-4.7024499999999998</c:v>
                </c:pt>
                <c:pt idx="4892">
                  <c:v>-4.6956160000000002</c:v>
                </c:pt>
                <c:pt idx="4893">
                  <c:v>-4.6887889999999999</c:v>
                </c:pt>
                <c:pt idx="4894">
                  <c:v>-4.6818559999999998</c:v>
                </c:pt>
                <c:pt idx="4895">
                  <c:v>-4.6351430000000002</c:v>
                </c:pt>
                <c:pt idx="4896">
                  <c:v>-4.630179</c:v>
                </c:pt>
                <c:pt idx="4897">
                  <c:v>-4.6239549999999996</c:v>
                </c:pt>
                <c:pt idx="4898">
                  <c:v>-4.618341</c:v>
                </c:pt>
                <c:pt idx="4899">
                  <c:v>-4.613499</c:v>
                </c:pt>
                <c:pt idx="4900">
                  <c:v>-4.609159</c:v>
                </c:pt>
                <c:pt idx="4901">
                  <c:v>-4.6058320000000004</c:v>
                </c:pt>
                <c:pt idx="4902">
                  <c:v>-4.6031820000000003</c:v>
                </c:pt>
                <c:pt idx="4903">
                  <c:v>-4.5921419999999999</c:v>
                </c:pt>
                <c:pt idx="4904">
                  <c:v>-4.5915109999999997</c:v>
                </c:pt>
                <c:pt idx="4905">
                  <c:v>-4.5916199999999998</c:v>
                </c:pt>
                <c:pt idx="4906">
                  <c:v>-4.5924909999999999</c:v>
                </c:pt>
                <c:pt idx="4907">
                  <c:v>-4.5941400000000003</c:v>
                </c:pt>
                <c:pt idx="4908">
                  <c:v>-4.5964280000000004</c:v>
                </c:pt>
                <c:pt idx="4909">
                  <c:v>-4.5993740000000001</c:v>
                </c:pt>
                <c:pt idx="4910">
                  <c:v>-4.6028370000000001</c:v>
                </c:pt>
                <c:pt idx="4911">
                  <c:v>-4.6058680000000001</c:v>
                </c:pt>
                <c:pt idx="4912">
                  <c:v>-4.6100989999999999</c:v>
                </c:pt>
                <c:pt idx="4913">
                  <c:v>-4.6144990000000004</c:v>
                </c:pt>
                <c:pt idx="4914">
                  <c:v>-4.6189499999999999</c:v>
                </c:pt>
                <c:pt idx="4915">
                  <c:v>-4.6233899999999997</c:v>
                </c:pt>
                <c:pt idx="4916">
                  <c:v>-4.6276799999999998</c:v>
                </c:pt>
                <c:pt idx="4917">
                  <c:v>-4.6317310000000003</c:v>
                </c:pt>
                <c:pt idx="4918">
                  <c:v>-4.6353749999999998</c:v>
                </c:pt>
                <c:pt idx="4919">
                  <c:v>-4.6376179999999998</c:v>
                </c:pt>
                <c:pt idx="4920">
                  <c:v>-4.6394640000000003</c:v>
                </c:pt>
                <c:pt idx="4921">
                  <c:v>-4.6403410000000003</c:v>
                </c:pt>
                <c:pt idx="4922">
                  <c:v>-4.6398979999999996</c:v>
                </c:pt>
                <c:pt idx="4923">
                  <c:v>-4.6382440000000003</c:v>
                </c:pt>
                <c:pt idx="4924">
                  <c:v>-4.6354009999999999</c:v>
                </c:pt>
                <c:pt idx="4925">
                  <c:v>-4.6314729999999997</c:v>
                </c:pt>
                <c:pt idx="4926">
                  <c:v>-4.6264070000000004</c:v>
                </c:pt>
                <c:pt idx="4927">
                  <c:v>-4.6084370000000003</c:v>
                </c:pt>
                <c:pt idx="4928">
                  <c:v>-4.6008760000000004</c:v>
                </c:pt>
                <c:pt idx="4929">
                  <c:v>-4.5926869999999997</c:v>
                </c:pt>
                <c:pt idx="4930">
                  <c:v>-4.5831049999999998</c:v>
                </c:pt>
                <c:pt idx="4931">
                  <c:v>-4.5731859999999998</c:v>
                </c:pt>
                <c:pt idx="4932">
                  <c:v>-4.5625910000000003</c:v>
                </c:pt>
                <c:pt idx="4933">
                  <c:v>-4.550891</c:v>
                </c:pt>
                <c:pt idx="4934">
                  <c:v>-4.5389900000000001</c:v>
                </c:pt>
                <c:pt idx="4935">
                  <c:v>-4.501887</c:v>
                </c:pt>
                <c:pt idx="4936">
                  <c:v>-4.4893140000000002</c:v>
                </c:pt>
                <c:pt idx="4937">
                  <c:v>-4.4764540000000004</c:v>
                </c:pt>
                <c:pt idx="4938">
                  <c:v>-4.4639369999999996</c:v>
                </c:pt>
                <c:pt idx="4939">
                  <c:v>-4.450685</c:v>
                </c:pt>
                <c:pt idx="4940">
                  <c:v>-4.4380350000000002</c:v>
                </c:pt>
                <c:pt idx="4941">
                  <c:v>-4.4254249999999997</c:v>
                </c:pt>
                <c:pt idx="4942">
                  <c:v>-4.4135850000000003</c:v>
                </c:pt>
                <c:pt idx="4943">
                  <c:v>-4.3758850000000002</c:v>
                </c:pt>
                <c:pt idx="4944">
                  <c:v>-4.3668389999999997</c:v>
                </c:pt>
                <c:pt idx="4945">
                  <c:v>-4.3570270000000004</c:v>
                </c:pt>
                <c:pt idx="4946">
                  <c:v>-4.3482950000000002</c:v>
                </c:pt>
                <c:pt idx="4947">
                  <c:v>-4.3407419999999997</c:v>
                </c:pt>
                <c:pt idx="4948">
                  <c:v>-4.3344480000000001</c:v>
                </c:pt>
                <c:pt idx="4949">
                  <c:v>-4.3294750000000004</c:v>
                </c:pt>
                <c:pt idx="4950">
                  <c:v>-4.3258599999999996</c:v>
                </c:pt>
                <c:pt idx="4951">
                  <c:v>-4.3073290000000002</c:v>
                </c:pt>
                <c:pt idx="4952">
                  <c:v>-4.306991</c:v>
                </c:pt>
                <c:pt idx="4953">
                  <c:v>-4.3073839999999999</c:v>
                </c:pt>
                <c:pt idx="4954">
                  <c:v>-4.30945</c:v>
                </c:pt>
                <c:pt idx="4955">
                  <c:v>-4.312926</c:v>
                </c:pt>
                <c:pt idx="4956">
                  <c:v>-4.3175020000000002</c:v>
                </c:pt>
                <c:pt idx="4957">
                  <c:v>-4.3233189999999997</c:v>
                </c:pt>
                <c:pt idx="4958">
                  <c:v>-4.3302699999999996</c:v>
                </c:pt>
                <c:pt idx="4959">
                  <c:v>-4.3379969999999997</c:v>
                </c:pt>
                <c:pt idx="4960">
                  <c:v>-4.3468679999999997</c:v>
                </c:pt>
                <c:pt idx="4961">
                  <c:v>-4.3565170000000002</c:v>
                </c:pt>
                <c:pt idx="4962">
                  <c:v>-4.3667249999999997</c:v>
                </c:pt>
                <c:pt idx="4963">
                  <c:v>-4.3772770000000003</c:v>
                </c:pt>
                <c:pt idx="4964">
                  <c:v>-4.3882139999999996</c:v>
                </c:pt>
                <c:pt idx="4965">
                  <c:v>-4.3991410000000002</c:v>
                </c:pt>
                <c:pt idx="4966">
                  <c:v>-4.4101489999999997</c:v>
                </c:pt>
                <c:pt idx="4967">
                  <c:v>-4.4291840000000002</c:v>
                </c:pt>
                <c:pt idx="4968">
                  <c:v>-4.4394119999999999</c:v>
                </c:pt>
                <c:pt idx="4969">
                  <c:v>-4.4491240000000003</c:v>
                </c:pt>
                <c:pt idx="4970">
                  <c:v>-4.4581860000000004</c:v>
                </c:pt>
                <c:pt idx="4971">
                  <c:v>-4.4664229999999998</c:v>
                </c:pt>
                <c:pt idx="4972">
                  <c:v>-4.473516</c:v>
                </c:pt>
                <c:pt idx="4973">
                  <c:v>-4.4793890000000003</c:v>
                </c:pt>
                <c:pt idx="4974">
                  <c:v>-4.4841620000000004</c:v>
                </c:pt>
                <c:pt idx="4975">
                  <c:v>-4.4880170000000001</c:v>
                </c:pt>
                <c:pt idx="4976">
                  <c:v>-4.4901759999999999</c:v>
                </c:pt>
                <c:pt idx="4977">
                  <c:v>-4.4912570000000001</c:v>
                </c:pt>
                <c:pt idx="4978">
                  <c:v>-4.4911700000000003</c:v>
                </c:pt>
                <c:pt idx="4979">
                  <c:v>-4.4895829999999997</c:v>
                </c:pt>
                <c:pt idx="4980">
                  <c:v>-4.486853</c:v>
                </c:pt>
                <c:pt idx="4981">
                  <c:v>-4.4824330000000003</c:v>
                </c:pt>
                <c:pt idx="4982">
                  <c:v>-4.4771979999999996</c:v>
                </c:pt>
                <c:pt idx="4983">
                  <c:v>-4.4572229999999999</c:v>
                </c:pt>
                <c:pt idx="4984">
                  <c:v>-4.4504679999999999</c:v>
                </c:pt>
                <c:pt idx="4985">
                  <c:v>-4.4429829999999999</c:v>
                </c:pt>
                <c:pt idx="4986">
                  <c:v>-4.43445</c:v>
                </c:pt>
                <c:pt idx="4987">
                  <c:v>-4.4262490000000003</c:v>
                </c:pt>
                <c:pt idx="4988">
                  <c:v>-4.4172310000000001</c:v>
                </c:pt>
                <c:pt idx="4989">
                  <c:v>-4.408633</c:v>
                </c:pt>
                <c:pt idx="4990">
                  <c:v>-4.399356</c:v>
                </c:pt>
                <c:pt idx="4991">
                  <c:v>-4.3697030000000003</c:v>
                </c:pt>
                <c:pt idx="4992">
                  <c:v>-4.3614850000000001</c:v>
                </c:pt>
                <c:pt idx="4993">
                  <c:v>-4.3533010000000001</c:v>
                </c:pt>
                <c:pt idx="4994">
                  <c:v>-4.3454050000000004</c:v>
                </c:pt>
                <c:pt idx="4995">
                  <c:v>-4.3378909999999999</c:v>
                </c:pt>
                <c:pt idx="4996">
                  <c:v>-4.3311279999999996</c:v>
                </c:pt>
                <c:pt idx="4997">
                  <c:v>-4.3251619999999997</c:v>
                </c:pt>
                <c:pt idx="4998">
                  <c:v>-4.3200250000000002</c:v>
                </c:pt>
                <c:pt idx="4999">
                  <c:v>-4.2988299999999997</c:v>
                </c:pt>
                <c:pt idx="5000">
                  <c:v>-4.2954230000000004</c:v>
                </c:pt>
                <c:pt idx="5001">
                  <c:v>-4.292662</c:v>
                </c:pt>
                <c:pt idx="5002">
                  <c:v>-4.2909860000000002</c:v>
                </c:pt>
                <c:pt idx="5003">
                  <c:v>-4.2897850000000002</c:v>
                </c:pt>
                <c:pt idx="5004">
                  <c:v>-4.289644</c:v>
                </c:pt>
                <c:pt idx="5005">
                  <c:v>-4.2902610000000001</c:v>
                </c:pt>
                <c:pt idx="5006">
                  <c:v>-4.2914909999999997</c:v>
                </c:pt>
                <c:pt idx="5007">
                  <c:v>-4.2853820000000002</c:v>
                </c:pt>
                <c:pt idx="5008">
                  <c:v>-4.2878749999999997</c:v>
                </c:pt>
                <c:pt idx="5009">
                  <c:v>-4.2907299999999999</c:v>
                </c:pt>
                <c:pt idx="5010">
                  <c:v>-4.2939679999999996</c:v>
                </c:pt>
                <c:pt idx="5011">
                  <c:v>-4.2976109999999998</c:v>
                </c:pt>
                <c:pt idx="5012">
                  <c:v>-4.3013349999999999</c:v>
                </c:pt>
                <c:pt idx="5013">
                  <c:v>-4.305148</c:v>
                </c:pt>
                <c:pt idx="5014">
                  <c:v>-4.3089659999999999</c:v>
                </c:pt>
                <c:pt idx="5015">
                  <c:v>-4.3093890000000004</c:v>
                </c:pt>
                <c:pt idx="5016">
                  <c:v>-4.3129239999999998</c:v>
                </c:pt>
                <c:pt idx="5017">
                  <c:v>-4.3160569999999998</c:v>
                </c:pt>
                <c:pt idx="5018">
                  <c:v>-4.3188510000000004</c:v>
                </c:pt>
                <c:pt idx="5019">
                  <c:v>-4.3210150000000001</c:v>
                </c:pt>
                <c:pt idx="5020">
                  <c:v>-4.3225160000000002</c:v>
                </c:pt>
                <c:pt idx="5021">
                  <c:v>-4.323277</c:v>
                </c:pt>
                <c:pt idx="5022">
                  <c:v>-4.3232100000000004</c:v>
                </c:pt>
                <c:pt idx="5023">
                  <c:v>-4.3138959999999997</c:v>
                </c:pt>
                <c:pt idx="5024">
                  <c:v>-4.3125309999999999</c:v>
                </c:pt>
                <c:pt idx="5025">
                  <c:v>-4.3095970000000001</c:v>
                </c:pt>
                <c:pt idx="5026">
                  <c:v>-4.3055389999999996</c:v>
                </c:pt>
                <c:pt idx="5027">
                  <c:v>-4.3007109999999997</c:v>
                </c:pt>
                <c:pt idx="5028">
                  <c:v>-4.2947129999999998</c:v>
                </c:pt>
                <c:pt idx="5029">
                  <c:v>-4.2878290000000003</c:v>
                </c:pt>
                <c:pt idx="5030">
                  <c:v>-4.2798689999999997</c:v>
                </c:pt>
                <c:pt idx="5031">
                  <c:v>-4.2507000000000001</c:v>
                </c:pt>
                <c:pt idx="5032">
                  <c:v>-4.2417559999999996</c:v>
                </c:pt>
                <c:pt idx="5033">
                  <c:v>-4.231312</c:v>
                </c:pt>
                <c:pt idx="5034">
                  <c:v>-4.2208209999999999</c:v>
                </c:pt>
                <c:pt idx="5035">
                  <c:v>-4.2092289999999997</c:v>
                </c:pt>
                <c:pt idx="5036">
                  <c:v>-4.1978869999999997</c:v>
                </c:pt>
                <c:pt idx="5037">
                  <c:v>-4.1859390000000003</c:v>
                </c:pt>
                <c:pt idx="5038">
                  <c:v>-4.1734359999999997</c:v>
                </c:pt>
                <c:pt idx="5039">
                  <c:v>-4.1314130000000002</c:v>
                </c:pt>
                <c:pt idx="5040">
                  <c:v>-4.1194629999999997</c:v>
                </c:pt>
                <c:pt idx="5041">
                  <c:v>-4.1066919999999998</c:v>
                </c:pt>
                <c:pt idx="5042">
                  <c:v>-4.093852</c:v>
                </c:pt>
                <c:pt idx="5043">
                  <c:v>-4.0819239999999999</c:v>
                </c:pt>
                <c:pt idx="5044">
                  <c:v>-4.0698910000000001</c:v>
                </c:pt>
                <c:pt idx="5045">
                  <c:v>-4.058338</c:v>
                </c:pt>
                <c:pt idx="5046">
                  <c:v>-4.0468630000000001</c:v>
                </c:pt>
                <c:pt idx="5047">
                  <c:v>-4.0079190000000002</c:v>
                </c:pt>
                <c:pt idx="5048">
                  <c:v>-3.9989789999999998</c:v>
                </c:pt>
                <c:pt idx="5049">
                  <c:v>-3.9895309999999999</c:v>
                </c:pt>
                <c:pt idx="5050">
                  <c:v>-3.9811390000000002</c:v>
                </c:pt>
                <c:pt idx="5051">
                  <c:v>-3.9733930000000002</c:v>
                </c:pt>
                <c:pt idx="5052">
                  <c:v>-3.966758</c:v>
                </c:pt>
                <c:pt idx="5053">
                  <c:v>-3.9608219999999998</c:v>
                </c:pt>
                <c:pt idx="5054">
                  <c:v>-3.9559570000000002</c:v>
                </c:pt>
                <c:pt idx="5055">
                  <c:v>-3.9336869999999999</c:v>
                </c:pt>
                <c:pt idx="5056">
                  <c:v>-3.9308450000000001</c:v>
                </c:pt>
                <c:pt idx="5057">
                  <c:v>-3.9285060000000001</c:v>
                </c:pt>
                <c:pt idx="5058">
                  <c:v>-3.9272749999999998</c:v>
                </c:pt>
                <c:pt idx="5059">
                  <c:v>-3.9262329999999999</c:v>
                </c:pt>
                <c:pt idx="5060">
                  <c:v>-3.9257979999999999</c:v>
                </c:pt>
                <c:pt idx="5061">
                  <c:v>-3.925783</c:v>
                </c:pt>
                <c:pt idx="5062">
                  <c:v>-3.9263599999999999</c:v>
                </c:pt>
                <c:pt idx="5063">
                  <c:v>-3.9166289999999999</c:v>
                </c:pt>
                <c:pt idx="5064">
                  <c:v>-3.9176090000000001</c:v>
                </c:pt>
                <c:pt idx="5065">
                  <c:v>-3.9183409999999999</c:v>
                </c:pt>
                <c:pt idx="5066">
                  <c:v>-3.9190130000000001</c:v>
                </c:pt>
                <c:pt idx="5067">
                  <c:v>-3.9194499999999999</c:v>
                </c:pt>
                <c:pt idx="5068">
                  <c:v>-3.9198059999999999</c:v>
                </c:pt>
                <c:pt idx="5069">
                  <c:v>-3.9193449999999999</c:v>
                </c:pt>
                <c:pt idx="5070">
                  <c:v>-3.9183979999999998</c:v>
                </c:pt>
                <c:pt idx="5071">
                  <c:v>-3.9047049999999999</c:v>
                </c:pt>
                <c:pt idx="5072">
                  <c:v>-3.902828</c:v>
                </c:pt>
                <c:pt idx="5073">
                  <c:v>-3.8999199999999998</c:v>
                </c:pt>
                <c:pt idx="5074">
                  <c:v>-3.8963519999999998</c:v>
                </c:pt>
                <c:pt idx="5075">
                  <c:v>-3.8924780000000001</c:v>
                </c:pt>
                <c:pt idx="5076">
                  <c:v>-3.8875920000000002</c:v>
                </c:pt>
                <c:pt idx="5077">
                  <c:v>-3.882298</c:v>
                </c:pt>
                <c:pt idx="5078">
                  <c:v>-3.876385</c:v>
                </c:pt>
                <c:pt idx="5079">
                  <c:v>-3.8511280000000001</c:v>
                </c:pt>
                <c:pt idx="5080">
                  <c:v>-3.8447800000000001</c:v>
                </c:pt>
                <c:pt idx="5081">
                  <c:v>-3.8379789999999998</c:v>
                </c:pt>
                <c:pt idx="5082">
                  <c:v>-3.8304719999999999</c:v>
                </c:pt>
                <c:pt idx="5083">
                  <c:v>-3.8227549999999999</c:v>
                </c:pt>
                <c:pt idx="5084">
                  <c:v>-3.814943</c:v>
                </c:pt>
                <c:pt idx="5085">
                  <c:v>-3.807013</c:v>
                </c:pt>
                <c:pt idx="5086">
                  <c:v>-3.7990119999999998</c:v>
                </c:pt>
                <c:pt idx="5087">
                  <c:v>-3.76892</c:v>
                </c:pt>
                <c:pt idx="5088">
                  <c:v>-3.7620149999999999</c:v>
                </c:pt>
                <c:pt idx="5089">
                  <c:v>-3.7548110000000001</c:v>
                </c:pt>
                <c:pt idx="5090">
                  <c:v>-3.7474090000000002</c:v>
                </c:pt>
                <c:pt idx="5091">
                  <c:v>-3.7409889999999999</c:v>
                </c:pt>
                <c:pt idx="5092">
                  <c:v>-3.7343299999999999</c:v>
                </c:pt>
                <c:pt idx="5093">
                  <c:v>-3.7287080000000001</c:v>
                </c:pt>
                <c:pt idx="5094">
                  <c:v>-3.722804</c:v>
                </c:pt>
                <c:pt idx="5095">
                  <c:v>-3.698836</c:v>
                </c:pt>
                <c:pt idx="5096">
                  <c:v>-3.6946140000000001</c:v>
                </c:pt>
                <c:pt idx="5097">
                  <c:v>-3.6906050000000001</c:v>
                </c:pt>
                <c:pt idx="5098">
                  <c:v>-3.6873580000000001</c:v>
                </c:pt>
                <c:pt idx="5099">
                  <c:v>-3.6843180000000002</c:v>
                </c:pt>
                <c:pt idx="5100">
                  <c:v>-3.68167</c:v>
                </c:pt>
                <c:pt idx="5101">
                  <c:v>-3.6794090000000002</c:v>
                </c:pt>
                <c:pt idx="5102">
                  <c:v>-3.6776399999999998</c:v>
                </c:pt>
                <c:pt idx="5103">
                  <c:v>-3.6633870000000002</c:v>
                </c:pt>
                <c:pt idx="5104">
                  <c:v>-3.6629139999999998</c:v>
                </c:pt>
                <c:pt idx="5105">
                  <c:v>-3.6621450000000002</c:v>
                </c:pt>
                <c:pt idx="5106">
                  <c:v>-3.66181</c:v>
                </c:pt>
                <c:pt idx="5107">
                  <c:v>-3.6616050000000002</c:v>
                </c:pt>
                <c:pt idx="5108">
                  <c:v>-3.6618219999999999</c:v>
                </c:pt>
                <c:pt idx="5109">
                  <c:v>-3.661994</c:v>
                </c:pt>
                <c:pt idx="5110">
                  <c:v>-3.6625100000000002</c:v>
                </c:pt>
                <c:pt idx="5111">
                  <c:v>-3.6548150000000001</c:v>
                </c:pt>
                <c:pt idx="5112">
                  <c:v>-3.655519</c:v>
                </c:pt>
                <c:pt idx="5113">
                  <c:v>-3.6560969999999999</c:v>
                </c:pt>
                <c:pt idx="5114">
                  <c:v>-3.6566010000000002</c:v>
                </c:pt>
                <c:pt idx="5115">
                  <c:v>-3.6569940000000001</c:v>
                </c:pt>
                <c:pt idx="5116">
                  <c:v>-3.6573549999999999</c:v>
                </c:pt>
                <c:pt idx="5117">
                  <c:v>-3.657368</c:v>
                </c:pt>
                <c:pt idx="5118">
                  <c:v>-3.6573250000000002</c:v>
                </c:pt>
                <c:pt idx="5119">
                  <c:v>-3.6495709999999999</c:v>
                </c:pt>
                <c:pt idx="5120">
                  <c:v>-3.6494409999999999</c:v>
                </c:pt>
                <c:pt idx="5121">
                  <c:v>-3.648692</c:v>
                </c:pt>
                <c:pt idx="5122">
                  <c:v>-3.647637</c:v>
                </c:pt>
                <c:pt idx="5123">
                  <c:v>-3.6462970000000001</c:v>
                </c:pt>
                <c:pt idx="5124">
                  <c:v>-3.6446450000000001</c:v>
                </c:pt>
                <c:pt idx="5125">
                  <c:v>-3.6426560000000001</c:v>
                </c:pt>
                <c:pt idx="5126">
                  <c:v>-3.6407099999999999</c:v>
                </c:pt>
                <c:pt idx="5127">
                  <c:v>-3.6291060000000002</c:v>
                </c:pt>
                <c:pt idx="5128">
                  <c:v>-3.6267309999999999</c:v>
                </c:pt>
                <c:pt idx="5129">
                  <c:v>-3.6238990000000002</c:v>
                </c:pt>
                <c:pt idx="5130">
                  <c:v>-3.62066</c:v>
                </c:pt>
                <c:pt idx="5131">
                  <c:v>-3.6172200000000001</c:v>
                </c:pt>
                <c:pt idx="5132">
                  <c:v>-3.6135630000000001</c:v>
                </c:pt>
                <c:pt idx="5133">
                  <c:v>-3.609931</c:v>
                </c:pt>
                <c:pt idx="5134">
                  <c:v>-3.6059540000000001</c:v>
                </c:pt>
                <c:pt idx="5135">
                  <c:v>-3.5886840000000002</c:v>
                </c:pt>
                <c:pt idx="5136">
                  <c:v>-3.5847470000000001</c:v>
                </c:pt>
                <c:pt idx="5137">
                  <c:v>-3.580184</c:v>
                </c:pt>
                <c:pt idx="5138">
                  <c:v>-3.57552</c:v>
                </c:pt>
                <c:pt idx="5139">
                  <c:v>-3.5702099999999999</c:v>
                </c:pt>
                <c:pt idx="5140">
                  <c:v>-3.5652240000000002</c:v>
                </c:pt>
                <c:pt idx="5141">
                  <c:v>-3.5596109999999999</c:v>
                </c:pt>
                <c:pt idx="5142">
                  <c:v>-3.5542980000000002</c:v>
                </c:pt>
                <c:pt idx="5143">
                  <c:v>-3.5315829999999999</c:v>
                </c:pt>
                <c:pt idx="5144">
                  <c:v>-3.5264859999999998</c:v>
                </c:pt>
                <c:pt idx="5145">
                  <c:v>-3.5208870000000001</c:v>
                </c:pt>
                <c:pt idx="5146">
                  <c:v>-3.5155069999999999</c:v>
                </c:pt>
                <c:pt idx="5147">
                  <c:v>-3.5099840000000002</c:v>
                </c:pt>
                <c:pt idx="5148">
                  <c:v>-3.5051459999999999</c:v>
                </c:pt>
                <c:pt idx="5149">
                  <c:v>-3.500105</c:v>
                </c:pt>
                <c:pt idx="5150">
                  <c:v>-3.49539</c:v>
                </c:pt>
                <c:pt idx="5151">
                  <c:v>-3.446504</c:v>
                </c:pt>
                <c:pt idx="5152">
                  <c:v>-3.444169</c:v>
                </c:pt>
                <c:pt idx="5153">
                  <c:v>-3.4400550000000001</c:v>
                </c:pt>
                <c:pt idx="5154">
                  <c:v>-3.4362970000000002</c:v>
                </c:pt>
                <c:pt idx="5155">
                  <c:v>-3.4327299999999998</c:v>
                </c:pt>
                <c:pt idx="5156">
                  <c:v>-3.4295429999999998</c:v>
                </c:pt>
                <c:pt idx="5157">
                  <c:v>-3.4266070000000002</c:v>
                </c:pt>
                <c:pt idx="5158">
                  <c:v>-3.4244150000000002</c:v>
                </c:pt>
                <c:pt idx="5159">
                  <c:v>-3.4081380000000001</c:v>
                </c:pt>
                <c:pt idx="5160">
                  <c:v>-3.4067910000000001</c:v>
                </c:pt>
                <c:pt idx="5161">
                  <c:v>-3.405592</c:v>
                </c:pt>
                <c:pt idx="5162">
                  <c:v>-3.4048539999999998</c:v>
                </c:pt>
                <c:pt idx="5163">
                  <c:v>-3.4045049999999999</c:v>
                </c:pt>
                <c:pt idx="5164">
                  <c:v>-3.4046270000000001</c:v>
                </c:pt>
                <c:pt idx="5165">
                  <c:v>-3.4054869999999999</c:v>
                </c:pt>
                <c:pt idx="5166">
                  <c:v>-3.4064960000000002</c:v>
                </c:pt>
                <c:pt idx="5167">
                  <c:v>-3.3997850000000001</c:v>
                </c:pt>
                <c:pt idx="5168">
                  <c:v>-3.4016700000000002</c:v>
                </c:pt>
                <c:pt idx="5169">
                  <c:v>-3.4036309999999999</c:v>
                </c:pt>
                <c:pt idx="5170">
                  <c:v>-3.405824</c:v>
                </c:pt>
                <c:pt idx="5171">
                  <c:v>-3.4082479999999999</c:v>
                </c:pt>
                <c:pt idx="5172">
                  <c:v>-3.4106200000000002</c:v>
                </c:pt>
                <c:pt idx="5173">
                  <c:v>-3.4129070000000001</c:v>
                </c:pt>
                <c:pt idx="5174">
                  <c:v>-3.4150320000000001</c:v>
                </c:pt>
                <c:pt idx="5175">
                  <c:v>-3.4114949999999999</c:v>
                </c:pt>
                <c:pt idx="5176">
                  <c:v>-3.4134370000000001</c:v>
                </c:pt>
                <c:pt idx="5177">
                  <c:v>-3.414981</c:v>
                </c:pt>
                <c:pt idx="5178">
                  <c:v>-3.4164949999999998</c:v>
                </c:pt>
                <c:pt idx="5179">
                  <c:v>-3.4175149999999999</c:v>
                </c:pt>
                <c:pt idx="5180">
                  <c:v>-3.4184070000000002</c:v>
                </c:pt>
                <c:pt idx="5181">
                  <c:v>-3.4189310000000002</c:v>
                </c:pt>
                <c:pt idx="5182">
                  <c:v>-3.4193370000000001</c:v>
                </c:pt>
                <c:pt idx="5183">
                  <c:v>-3.4124750000000001</c:v>
                </c:pt>
                <c:pt idx="5184">
                  <c:v>-3.4122789999999998</c:v>
                </c:pt>
                <c:pt idx="5185">
                  <c:v>-3.4122309999999998</c:v>
                </c:pt>
                <c:pt idx="5186">
                  <c:v>-3.4117459999999999</c:v>
                </c:pt>
                <c:pt idx="5187">
                  <c:v>-3.4112879999999999</c:v>
                </c:pt>
                <c:pt idx="5188">
                  <c:v>-3.4109280000000002</c:v>
                </c:pt>
                <c:pt idx="5189">
                  <c:v>-3.410514</c:v>
                </c:pt>
                <c:pt idx="5190">
                  <c:v>-3.4103949999999998</c:v>
                </c:pt>
                <c:pt idx="5191">
                  <c:v>-3.4043100000000002</c:v>
                </c:pt>
                <c:pt idx="5192">
                  <c:v>-3.4046419999999999</c:v>
                </c:pt>
                <c:pt idx="5193">
                  <c:v>-3.4050039999999999</c:v>
                </c:pt>
                <c:pt idx="5194">
                  <c:v>-3.4058799999999998</c:v>
                </c:pt>
                <c:pt idx="5195">
                  <c:v>-3.4068800000000001</c:v>
                </c:pt>
                <c:pt idx="5196">
                  <c:v>-3.4080879999999998</c:v>
                </c:pt>
                <c:pt idx="5197">
                  <c:v>-3.4094890000000002</c:v>
                </c:pt>
                <c:pt idx="5198">
                  <c:v>-3.4110510000000001</c:v>
                </c:pt>
                <c:pt idx="5199">
                  <c:v>-3.413097</c:v>
                </c:pt>
                <c:pt idx="5200">
                  <c:v>-3.4148580000000002</c:v>
                </c:pt>
                <c:pt idx="5201">
                  <c:v>-3.4166460000000001</c:v>
                </c:pt>
                <c:pt idx="5202">
                  <c:v>-3.418237</c:v>
                </c:pt>
                <c:pt idx="5203">
                  <c:v>-3.4197190000000002</c:v>
                </c:pt>
                <c:pt idx="5204">
                  <c:v>-3.4209969999999998</c:v>
                </c:pt>
                <c:pt idx="5205">
                  <c:v>-3.4219889999999999</c:v>
                </c:pt>
                <c:pt idx="5206">
                  <c:v>-3.4226899999999998</c:v>
                </c:pt>
                <c:pt idx="5207">
                  <c:v>-3.4224739999999998</c:v>
                </c:pt>
                <c:pt idx="5208">
                  <c:v>-3.422669</c:v>
                </c:pt>
                <c:pt idx="5209">
                  <c:v>-3.4225500000000002</c:v>
                </c:pt>
                <c:pt idx="5210">
                  <c:v>-3.4220760000000001</c:v>
                </c:pt>
                <c:pt idx="5211">
                  <c:v>-3.4215460000000002</c:v>
                </c:pt>
                <c:pt idx="5212">
                  <c:v>-3.4206479999999999</c:v>
                </c:pt>
                <c:pt idx="5213">
                  <c:v>-3.4196939999999998</c:v>
                </c:pt>
                <c:pt idx="5214">
                  <c:v>-3.4184619999999999</c:v>
                </c:pt>
                <c:pt idx="5215">
                  <c:v>-3.4115950000000002</c:v>
                </c:pt>
                <c:pt idx="5216">
                  <c:v>-3.4100769999999998</c:v>
                </c:pt>
                <c:pt idx="5217">
                  <c:v>-3.4084319999999999</c:v>
                </c:pt>
                <c:pt idx="5218">
                  <c:v>-3.4066740000000002</c:v>
                </c:pt>
                <c:pt idx="5219">
                  <c:v>-3.4046310000000002</c:v>
                </c:pt>
                <c:pt idx="5220">
                  <c:v>-3.4028749999999999</c:v>
                </c:pt>
                <c:pt idx="5221">
                  <c:v>-3.4008889999999998</c:v>
                </c:pt>
                <c:pt idx="5222">
                  <c:v>-3.399162</c:v>
                </c:pt>
                <c:pt idx="5223">
                  <c:v>-3.3893990000000001</c:v>
                </c:pt>
                <c:pt idx="5224">
                  <c:v>-3.3879600000000001</c:v>
                </c:pt>
                <c:pt idx="5225">
                  <c:v>-3.3864190000000001</c:v>
                </c:pt>
                <c:pt idx="5226">
                  <c:v>-3.3851110000000002</c:v>
                </c:pt>
                <c:pt idx="5227">
                  <c:v>-3.3840050000000002</c:v>
                </c:pt>
                <c:pt idx="5228">
                  <c:v>-3.3830840000000002</c:v>
                </c:pt>
                <c:pt idx="5229">
                  <c:v>-3.3825210000000001</c:v>
                </c:pt>
                <c:pt idx="5230">
                  <c:v>-3.382037</c:v>
                </c:pt>
                <c:pt idx="5231">
                  <c:v>-3.375604</c:v>
                </c:pt>
                <c:pt idx="5232">
                  <c:v>-3.376017</c:v>
                </c:pt>
                <c:pt idx="5233">
                  <c:v>-3.3764400000000001</c:v>
                </c:pt>
                <c:pt idx="5234">
                  <c:v>-3.3773900000000001</c:v>
                </c:pt>
                <c:pt idx="5235">
                  <c:v>-3.378482</c:v>
                </c:pt>
                <c:pt idx="5236">
                  <c:v>-3.3800569999999999</c:v>
                </c:pt>
                <c:pt idx="5237">
                  <c:v>-3.3817949999999999</c:v>
                </c:pt>
                <c:pt idx="5238">
                  <c:v>-3.3838249999999999</c:v>
                </c:pt>
                <c:pt idx="5239">
                  <c:v>-3.383661</c:v>
                </c:pt>
                <c:pt idx="5240">
                  <c:v>-3.3862000000000001</c:v>
                </c:pt>
                <c:pt idx="5241">
                  <c:v>-3.3889529999999999</c:v>
                </c:pt>
                <c:pt idx="5242">
                  <c:v>-3.3919199999999998</c:v>
                </c:pt>
                <c:pt idx="5243">
                  <c:v>-3.3949989999999999</c:v>
                </c:pt>
                <c:pt idx="5244">
                  <c:v>-3.3982049999999999</c:v>
                </c:pt>
                <c:pt idx="5245">
                  <c:v>-3.4015049999999998</c:v>
                </c:pt>
                <c:pt idx="5246">
                  <c:v>-3.4048769999999999</c:v>
                </c:pt>
                <c:pt idx="5247">
                  <c:v>-3.4087350000000001</c:v>
                </c:pt>
                <c:pt idx="5248">
                  <c:v>-3.4120490000000001</c:v>
                </c:pt>
                <c:pt idx="5249">
                  <c:v>-3.41533</c:v>
                </c:pt>
                <c:pt idx="5250">
                  <c:v>-3.4184860000000001</c:v>
                </c:pt>
                <c:pt idx="5251">
                  <c:v>-3.4214989999999998</c:v>
                </c:pt>
                <c:pt idx="5252">
                  <c:v>-3.4243579999999998</c:v>
                </c:pt>
                <c:pt idx="5253">
                  <c:v>-3.4270239999999998</c:v>
                </c:pt>
                <c:pt idx="5254">
                  <c:v>-3.4294380000000002</c:v>
                </c:pt>
                <c:pt idx="5255">
                  <c:v>-3.4316800000000001</c:v>
                </c:pt>
                <c:pt idx="5256">
                  <c:v>-3.4335719999999998</c:v>
                </c:pt>
                <c:pt idx="5257">
                  <c:v>-3.4351400000000001</c:v>
                </c:pt>
                <c:pt idx="5258">
                  <c:v>-3.436321</c:v>
                </c:pt>
                <c:pt idx="5259">
                  <c:v>-3.437208</c:v>
                </c:pt>
                <c:pt idx="5260">
                  <c:v>-3.4376950000000002</c:v>
                </c:pt>
                <c:pt idx="5261">
                  <c:v>-3.4379080000000002</c:v>
                </c:pt>
                <c:pt idx="5262">
                  <c:v>-3.437767</c:v>
                </c:pt>
                <c:pt idx="5263">
                  <c:v>-3.432579</c:v>
                </c:pt>
                <c:pt idx="5264">
                  <c:v>-3.432137</c:v>
                </c:pt>
                <c:pt idx="5265">
                  <c:v>-3.4312870000000002</c:v>
                </c:pt>
                <c:pt idx="5266">
                  <c:v>-3.4304290000000002</c:v>
                </c:pt>
                <c:pt idx="5267">
                  <c:v>-3.4292500000000001</c:v>
                </c:pt>
                <c:pt idx="5268">
                  <c:v>-3.4283039999999998</c:v>
                </c:pt>
                <c:pt idx="5269">
                  <c:v>-3.427133</c:v>
                </c:pt>
                <c:pt idx="5270">
                  <c:v>-3.4261219999999999</c:v>
                </c:pt>
                <c:pt idx="5271">
                  <c:v>-3.4167619999999999</c:v>
                </c:pt>
                <c:pt idx="5272">
                  <c:v>-3.4158569999999999</c:v>
                </c:pt>
                <c:pt idx="5273">
                  <c:v>-3.4151660000000001</c:v>
                </c:pt>
                <c:pt idx="5274">
                  <c:v>-3.414472</c:v>
                </c:pt>
                <c:pt idx="5275">
                  <c:v>-3.413913</c:v>
                </c:pt>
                <c:pt idx="5276">
                  <c:v>-3.4134920000000002</c:v>
                </c:pt>
                <c:pt idx="5277">
                  <c:v>-3.413208</c:v>
                </c:pt>
                <c:pt idx="5278">
                  <c:v>-3.4130539999999998</c:v>
                </c:pt>
                <c:pt idx="5279">
                  <c:v>-3.4050889999999998</c:v>
                </c:pt>
                <c:pt idx="5280">
                  <c:v>-3.4054579999999999</c:v>
                </c:pt>
                <c:pt idx="5281">
                  <c:v>-3.4055759999999999</c:v>
                </c:pt>
                <c:pt idx="5282">
                  <c:v>-3.4058899999999999</c:v>
                </c:pt>
                <c:pt idx="5283">
                  <c:v>-3.406094</c:v>
                </c:pt>
                <c:pt idx="5284">
                  <c:v>-3.4064570000000001</c:v>
                </c:pt>
                <c:pt idx="5285">
                  <c:v>-3.4067319999999999</c:v>
                </c:pt>
                <c:pt idx="5286">
                  <c:v>-3.4071880000000001</c:v>
                </c:pt>
                <c:pt idx="5287">
                  <c:v>-3.3998339999999998</c:v>
                </c:pt>
                <c:pt idx="5288">
                  <c:v>-3.4002919999999999</c:v>
                </c:pt>
                <c:pt idx="5289">
                  <c:v>-3.400738</c:v>
                </c:pt>
                <c:pt idx="5290">
                  <c:v>-3.400989</c:v>
                </c:pt>
                <c:pt idx="5291">
                  <c:v>-3.401329</c:v>
                </c:pt>
                <c:pt idx="5292">
                  <c:v>-3.4016899999999999</c:v>
                </c:pt>
                <c:pt idx="5293">
                  <c:v>-3.4018259999999998</c:v>
                </c:pt>
                <c:pt idx="5294">
                  <c:v>-3.401964</c:v>
                </c:pt>
                <c:pt idx="5295">
                  <c:v>-3.3938540000000001</c:v>
                </c:pt>
                <c:pt idx="5296">
                  <c:v>-3.3942570000000001</c:v>
                </c:pt>
                <c:pt idx="5297">
                  <c:v>-3.394212</c:v>
                </c:pt>
                <c:pt idx="5298">
                  <c:v>-3.3941210000000002</c:v>
                </c:pt>
                <c:pt idx="5299">
                  <c:v>-3.3939409999999999</c:v>
                </c:pt>
                <c:pt idx="5300">
                  <c:v>-3.393723</c:v>
                </c:pt>
                <c:pt idx="5301">
                  <c:v>-3.3934730000000002</c:v>
                </c:pt>
                <c:pt idx="5302">
                  <c:v>-3.3931969999999998</c:v>
                </c:pt>
                <c:pt idx="5303">
                  <c:v>-3.3841019999999999</c:v>
                </c:pt>
                <c:pt idx="5304">
                  <c:v>-3.3841619999999999</c:v>
                </c:pt>
                <c:pt idx="5305">
                  <c:v>-3.3838430000000002</c:v>
                </c:pt>
                <c:pt idx="5306">
                  <c:v>-3.3835419999999998</c:v>
                </c:pt>
                <c:pt idx="5307">
                  <c:v>-3.3834900000000001</c:v>
                </c:pt>
                <c:pt idx="5308">
                  <c:v>-3.383534</c:v>
                </c:pt>
                <c:pt idx="5309">
                  <c:v>-3.3835799999999998</c:v>
                </c:pt>
                <c:pt idx="5310">
                  <c:v>-3.3837130000000002</c:v>
                </c:pt>
                <c:pt idx="5311">
                  <c:v>-3.3764439999999998</c:v>
                </c:pt>
                <c:pt idx="5312">
                  <c:v>-3.377094</c:v>
                </c:pt>
                <c:pt idx="5313">
                  <c:v>-3.3777720000000002</c:v>
                </c:pt>
                <c:pt idx="5314">
                  <c:v>-3.3787349999999998</c:v>
                </c:pt>
                <c:pt idx="5315">
                  <c:v>-3.379928</c:v>
                </c:pt>
                <c:pt idx="5316">
                  <c:v>-3.3813179999999998</c:v>
                </c:pt>
                <c:pt idx="5317">
                  <c:v>-3.382981</c:v>
                </c:pt>
                <c:pt idx="5318">
                  <c:v>-3.3849</c:v>
                </c:pt>
                <c:pt idx="5319">
                  <c:v>-3.3827470000000002</c:v>
                </c:pt>
                <c:pt idx="5320">
                  <c:v>-3.3860579999999998</c:v>
                </c:pt>
                <c:pt idx="5321">
                  <c:v>-3.389459</c:v>
                </c:pt>
                <c:pt idx="5322">
                  <c:v>-3.3923299999999998</c:v>
                </c:pt>
                <c:pt idx="5323">
                  <c:v>-3.3953000000000002</c:v>
                </c:pt>
                <c:pt idx="5324">
                  <c:v>-3.3983989999999999</c:v>
                </c:pt>
                <c:pt idx="5325">
                  <c:v>-3.4016090000000001</c:v>
                </c:pt>
                <c:pt idx="5326">
                  <c:v>-3.404906</c:v>
                </c:pt>
                <c:pt idx="5327">
                  <c:v>-3.4071980000000002</c:v>
                </c:pt>
                <c:pt idx="5328">
                  <c:v>-3.4105949999999998</c:v>
                </c:pt>
                <c:pt idx="5329">
                  <c:v>-3.4139089999999999</c:v>
                </c:pt>
                <c:pt idx="5330">
                  <c:v>-3.4171450000000001</c:v>
                </c:pt>
                <c:pt idx="5331">
                  <c:v>-3.42028</c:v>
                </c:pt>
                <c:pt idx="5332">
                  <c:v>-3.4232719999999999</c:v>
                </c:pt>
                <c:pt idx="5333">
                  <c:v>-3.4260959999999998</c:v>
                </c:pt>
                <c:pt idx="5334">
                  <c:v>-3.4287369999999999</c:v>
                </c:pt>
                <c:pt idx="5335">
                  <c:v>-3.4294799999999999</c:v>
                </c:pt>
                <c:pt idx="5336">
                  <c:v>-3.4315790000000002</c:v>
                </c:pt>
                <c:pt idx="5337">
                  <c:v>-3.4333629999999999</c:v>
                </c:pt>
                <c:pt idx="5338">
                  <c:v>-3.434774</c:v>
                </c:pt>
                <c:pt idx="5339">
                  <c:v>-3.4358979999999999</c:v>
                </c:pt>
                <c:pt idx="5340">
                  <c:v>-3.436639</c:v>
                </c:pt>
                <c:pt idx="5341">
                  <c:v>-3.4371740000000002</c:v>
                </c:pt>
                <c:pt idx="5342">
                  <c:v>-3.437217</c:v>
                </c:pt>
                <c:pt idx="5343">
                  <c:v>-3.4310839999999998</c:v>
                </c:pt>
                <c:pt idx="5344">
                  <c:v>-3.4304190000000001</c:v>
                </c:pt>
                <c:pt idx="5345">
                  <c:v>-3.429265</c:v>
                </c:pt>
                <c:pt idx="5346">
                  <c:v>-3.4278</c:v>
                </c:pt>
                <c:pt idx="5347">
                  <c:v>-3.4259379999999999</c:v>
                </c:pt>
                <c:pt idx="5348">
                  <c:v>-3.4238789999999999</c:v>
                </c:pt>
                <c:pt idx="5349">
                  <c:v>-3.4213249999999999</c:v>
                </c:pt>
                <c:pt idx="5350">
                  <c:v>-3.418371</c:v>
                </c:pt>
                <c:pt idx="5351">
                  <c:v>-3.404579</c:v>
                </c:pt>
                <c:pt idx="5352">
                  <c:v>-3.401246</c:v>
                </c:pt>
                <c:pt idx="5353">
                  <c:v>-3.3975580000000001</c:v>
                </c:pt>
                <c:pt idx="5354">
                  <c:v>-3.393364</c:v>
                </c:pt>
                <c:pt idx="5355">
                  <c:v>-3.3892310000000001</c:v>
                </c:pt>
                <c:pt idx="5356">
                  <c:v>-3.3845170000000002</c:v>
                </c:pt>
                <c:pt idx="5357">
                  <c:v>-3.3800050000000001</c:v>
                </c:pt>
                <c:pt idx="5358">
                  <c:v>-3.375146</c:v>
                </c:pt>
                <c:pt idx="5359">
                  <c:v>-3.3561740000000002</c:v>
                </c:pt>
                <c:pt idx="5360">
                  <c:v>-3.3515410000000001</c:v>
                </c:pt>
                <c:pt idx="5361">
                  <c:v>-3.3468580000000001</c:v>
                </c:pt>
                <c:pt idx="5362">
                  <c:v>-3.3419729999999999</c:v>
                </c:pt>
                <c:pt idx="5363">
                  <c:v>-3.3370129999999998</c:v>
                </c:pt>
                <c:pt idx="5364">
                  <c:v>-3.3324389999999999</c:v>
                </c:pt>
                <c:pt idx="5365">
                  <c:v>-3.3278940000000001</c:v>
                </c:pt>
                <c:pt idx="5366">
                  <c:v>-3.323617</c:v>
                </c:pt>
                <c:pt idx="5367">
                  <c:v>-3.3059769999999999</c:v>
                </c:pt>
                <c:pt idx="5368">
                  <c:v>-3.3027470000000001</c:v>
                </c:pt>
                <c:pt idx="5369">
                  <c:v>-3.2992560000000002</c:v>
                </c:pt>
                <c:pt idx="5370">
                  <c:v>-3.2960630000000002</c:v>
                </c:pt>
                <c:pt idx="5371">
                  <c:v>-3.2931309999999998</c:v>
                </c:pt>
                <c:pt idx="5372">
                  <c:v>-3.2905600000000002</c:v>
                </c:pt>
                <c:pt idx="5373">
                  <c:v>-3.2883619999999998</c:v>
                </c:pt>
                <c:pt idx="5374">
                  <c:v>-3.2864339999999999</c:v>
                </c:pt>
                <c:pt idx="5375">
                  <c:v>-3.2751350000000001</c:v>
                </c:pt>
                <c:pt idx="5376">
                  <c:v>-3.2743950000000002</c:v>
                </c:pt>
                <c:pt idx="5377">
                  <c:v>-3.2736350000000001</c:v>
                </c:pt>
                <c:pt idx="5378">
                  <c:v>-3.2732950000000001</c:v>
                </c:pt>
                <c:pt idx="5379">
                  <c:v>-3.2732079999999999</c:v>
                </c:pt>
                <c:pt idx="5380">
                  <c:v>-3.2736260000000001</c:v>
                </c:pt>
                <c:pt idx="5381">
                  <c:v>-3.2742290000000001</c:v>
                </c:pt>
                <c:pt idx="5382">
                  <c:v>-3.2752729999999999</c:v>
                </c:pt>
                <c:pt idx="5383">
                  <c:v>-3.2711890000000001</c:v>
                </c:pt>
                <c:pt idx="5384">
                  <c:v>-3.2726860000000002</c:v>
                </c:pt>
                <c:pt idx="5385">
                  <c:v>-3.2742930000000001</c:v>
                </c:pt>
                <c:pt idx="5386">
                  <c:v>-3.2759459999999998</c:v>
                </c:pt>
                <c:pt idx="5387">
                  <c:v>-3.2776939999999999</c:v>
                </c:pt>
                <c:pt idx="5388">
                  <c:v>-3.2794460000000001</c:v>
                </c:pt>
                <c:pt idx="5389">
                  <c:v>-3.281085</c:v>
                </c:pt>
                <c:pt idx="5390">
                  <c:v>-3.282575</c:v>
                </c:pt>
                <c:pt idx="5391">
                  <c:v>-3.2797369999999999</c:v>
                </c:pt>
                <c:pt idx="5392">
                  <c:v>-3.2811810000000001</c:v>
                </c:pt>
                <c:pt idx="5393">
                  <c:v>-3.2821410000000002</c:v>
                </c:pt>
                <c:pt idx="5394">
                  <c:v>-3.2829670000000002</c:v>
                </c:pt>
                <c:pt idx="5395">
                  <c:v>-3.2834020000000002</c:v>
                </c:pt>
                <c:pt idx="5396">
                  <c:v>-3.2835570000000001</c:v>
                </c:pt>
                <c:pt idx="5397">
                  <c:v>-3.2832089999999998</c:v>
                </c:pt>
                <c:pt idx="5398">
                  <c:v>-3.2827099999999998</c:v>
                </c:pt>
                <c:pt idx="5399">
                  <c:v>-3.2748020000000002</c:v>
                </c:pt>
                <c:pt idx="5400">
                  <c:v>-3.2736670000000001</c:v>
                </c:pt>
                <c:pt idx="5401">
                  <c:v>-3.2721680000000002</c:v>
                </c:pt>
                <c:pt idx="5402">
                  <c:v>-3.2700979999999999</c:v>
                </c:pt>
                <c:pt idx="5403">
                  <c:v>-3.2676400000000001</c:v>
                </c:pt>
                <c:pt idx="5404">
                  <c:v>-3.264799</c:v>
                </c:pt>
                <c:pt idx="5405">
                  <c:v>-3.2615919999999998</c:v>
                </c:pt>
                <c:pt idx="5406">
                  <c:v>-3.258146</c:v>
                </c:pt>
                <c:pt idx="5407">
                  <c:v>-3.225587</c:v>
                </c:pt>
                <c:pt idx="5408">
                  <c:v>-3.2228979999999998</c:v>
                </c:pt>
                <c:pt idx="5409">
                  <c:v>-3.2190029999999998</c:v>
                </c:pt>
                <c:pt idx="5410">
                  <c:v>-3.214718</c:v>
                </c:pt>
                <c:pt idx="5411">
                  <c:v>-3.2104159999999999</c:v>
                </c:pt>
                <c:pt idx="5412">
                  <c:v>-3.2063100000000002</c:v>
                </c:pt>
                <c:pt idx="5413">
                  <c:v>-3.201937</c:v>
                </c:pt>
                <c:pt idx="5414">
                  <c:v>-3.197899</c:v>
                </c:pt>
                <c:pt idx="5415">
                  <c:v>-3.1813530000000001</c:v>
                </c:pt>
                <c:pt idx="5416">
                  <c:v>-3.1778300000000002</c:v>
                </c:pt>
                <c:pt idx="5417">
                  <c:v>-3.1740840000000001</c:v>
                </c:pt>
                <c:pt idx="5418">
                  <c:v>-3.1708259999999999</c:v>
                </c:pt>
                <c:pt idx="5419">
                  <c:v>-3.1678410000000001</c:v>
                </c:pt>
                <c:pt idx="5420">
                  <c:v>-3.1650309999999999</c:v>
                </c:pt>
                <c:pt idx="5421">
                  <c:v>-3.162846</c:v>
                </c:pt>
                <c:pt idx="5422">
                  <c:v>-3.160809</c:v>
                </c:pt>
                <c:pt idx="5423">
                  <c:v>-3.1514280000000001</c:v>
                </c:pt>
                <c:pt idx="5424">
                  <c:v>-3.1507369999999999</c:v>
                </c:pt>
                <c:pt idx="5425">
                  <c:v>-3.1501229999999998</c:v>
                </c:pt>
                <c:pt idx="5426">
                  <c:v>-3.1499519999999999</c:v>
                </c:pt>
                <c:pt idx="5427">
                  <c:v>-3.1503670000000001</c:v>
                </c:pt>
                <c:pt idx="5428">
                  <c:v>-3.1511279999999999</c:v>
                </c:pt>
                <c:pt idx="5429">
                  <c:v>-3.1522399999999999</c:v>
                </c:pt>
                <c:pt idx="5430">
                  <c:v>-3.1537169999999999</c:v>
                </c:pt>
                <c:pt idx="5431">
                  <c:v>-3.1526489999999998</c:v>
                </c:pt>
                <c:pt idx="5432">
                  <c:v>-3.1549670000000001</c:v>
                </c:pt>
                <c:pt idx="5433">
                  <c:v>-3.157486</c:v>
                </c:pt>
                <c:pt idx="5434">
                  <c:v>-3.160291</c:v>
                </c:pt>
                <c:pt idx="5435">
                  <c:v>-3.1632470000000001</c:v>
                </c:pt>
                <c:pt idx="5436">
                  <c:v>-3.1662439999999998</c:v>
                </c:pt>
                <c:pt idx="5437">
                  <c:v>-3.1692619999999998</c:v>
                </c:pt>
                <c:pt idx="5438">
                  <c:v>-3.1722299999999999</c:v>
                </c:pt>
                <c:pt idx="5439">
                  <c:v>-3.172968</c:v>
                </c:pt>
                <c:pt idx="5440">
                  <c:v>-3.1754690000000001</c:v>
                </c:pt>
                <c:pt idx="5441">
                  <c:v>-3.1777899999999999</c:v>
                </c:pt>
                <c:pt idx="5442">
                  <c:v>-3.1796329999999999</c:v>
                </c:pt>
                <c:pt idx="5443">
                  <c:v>-3.1812299999999998</c:v>
                </c:pt>
                <c:pt idx="5444">
                  <c:v>-3.1821990000000002</c:v>
                </c:pt>
                <c:pt idx="5445">
                  <c:v>-3.1828180000000001</c:v>
                </c:pt>
                <c:pt idx="5446">
                  <c:v>-3.1830370000000001</c:v>
                </c:pt>
                <c:pt idx="5447">
                  <c:v>-3.1752690000000001</c:v>
                </c:pt>
                <c:pt idx="5448">
                  <c:v>-3.1743980000000001</c:v>
                </c:pt>
                <c:pt idx="5449">
                  <c:v>-3.1729799999999999</c:v>
                </c:pt>
                <c:pt idx="5450">
                  <c:v>-3.171014</c:v>
                </c:pt>
                <c:pt idx="5451">
                  <c:v>-3.1686610000000002</c:v>
                </c:pt>
                <c:pt idx="5452">
                  <c:v>-3.165813</c:v>
                </c:pt>
                <c:pt idx="5453">
                  <c:v>-3.162909</c:v>
                </c:pt>
                <c:pt idx="5454">
                  <c:v>-3.1594319999999998</c:v>
                </c:pt>
                <c:pt idx="5455">
                  <c:v>-3.142245</c:v>
                </c:pt>
                <c:pt idx="5456">
                  <c:v>-3.138509</c:v>
                </c:pt>
                <c:pt idx="5457">
                  <c:v>-3.1344720000000001</c:v>
                </c:pt>
                <c:pt idx="5458">
                  <c:v>-3.1298919999999999</c:v>
                </c:pt>
                <c:pt idx="5459">
                  <c:v>-3.1252840000000002</c:v>
                </c:pt>
                <c:pt idx="5460">
                  <c:v>-3.1209150000000001</c:v>
                </c:pt>
                <c:pt idx="5461">
                  <c:v>-3.1161490000000001</c:v>
                </c:pt>
                <c:pt idx="5462">
                  <c:v>-3.111424</c:v>
                </c:pt>
                <c:pt idx="5463">
                  <c:v>-3.0912899999999999</c:v>
                </c:pt>
                <c:pt idx="5464">
                  <c:v>-3.087021</c:v>
                </c:pt>
                <c:pt idx="5465">
                  <c:v>-3.0826340000000001</c:v>
                </c:pt>
                <c:pt idx="5466">
                  <c:v>-3.0786129999999998</c:v>
                </c:pt>
                <c:pt idx="5467">
                  <c:v>-3.074443</c:v>
                </c:pt>
                <c:pt idx="5468">
                  <c:v>-3.0704739999999999</c:v>
                </c:pt>
                <c:pt idx="5469">
                  <c:v>-3.0667249999999999</c:v>
                </c:pt>
                <c:pt idx="5470">
                  <c:v>-3.0634100000000002</c:v>
                </c:pt>
                <c:pt idx="5471">
                  <c:v>-3.04765</c:v>
                </c:pt>
                <c:pt idx="5472">
                  <c:v>-3.0453420000000002</c:v>
                </c:pt>
                <c:pt idx="5473">
                  <c:v>-3.0427919999999999</c:v>
                </c:pt>
                <c:pt idx="5474">
                  <c:v>-3.0403159999999998</c:v>
                </c:pt>
                <c:pt idx="5475">
                  <c:v>-3.0380319999999998</c:v>
                </c:pt>
                <c:pt idx="5476">
                  <c:v>-3.0359250000000002</c:v>
                </c:pt>
                <c:pt idx="5477">
                  <c:v>-3.033979</c:v>
                </c:pt>
                <c:pt idx="5478">
                  <c:v>-3.032178</c:v>
                </c:pt>
                <c:pt idx="5479">
                  <c:v>-3.0207470000000001</c:v>
                </c:pt>
                <c:pt idx="5480">
                  <c:v>-3.0198710000000002</c:v>
                </c:pt>
                <c:pt idx="5481">
                  <c:v>-3.0184600000000001</c:v>
                </c:pt>
                <c:pt idx="5482">
                  <c:v>-3.017407</c:v>
                </c:pt>
                <c:pt idx="5483">
                  <c:v>-3.0162200000000001</c:v>
                </c:pt>
                <c:pt idx="5484">
                  <c:v>-3.0153460000000001</c:v>
                </c:pt>
                <c:pt idx="5485">
                  <c:v>-3.0142910000000001</c:v>
                </c:pt>
                <c:pt idx="5486">
                  <c:v>-3.0132279999999998</c:v>
                </c:pt>
                <c:pt idx="5487">
                  <c:v>-3.0031970000000001</c:v>
                </c:pt>
                <c:pt idx="5488">
                  <c:v>-3.0024410000000001</c:v>
                </c:pt>
                <c:pt idx="5489">
                  <c:v>-3.001398</c:v>
                </c:pt>
                <c:pt idx="5490">
                  <c:v>-3.000464</c:v>
                </c:pt>
                <c:pt idx="5491">
                  <c:v>-2.9992070000000002</c:v>
                </c:pt>
                <c:pt idx="5492">
                  <c:v>-2.9978359999999999</c:v>
                </c:pt>
                <c:pt idx="5493">
                  <c:v>-2.9965069999999998</c:v>
                </c:pt>
                <c:pt idx="5494">
                  <c:v>-2.9950860000000001</c:v>
                </c:pt>
                <c:pt idx="5495">
                  <c:v>-2.9831099999999999</c:v>
                </c:pt>
                <c:pt idx="5496">
                  <c:v>-2.9818020000000001</c:v>
                </c:pt>
                <c:pt idx="5497">
                  <c:v>-2.9806469999999998</c:v>
                </c:pt>
                <c:pt idx="5498">
                  <c:v>-2.9792390000000002</c:v>
                </c:pt>
                <c:pt idx="5499">
                  <c:v>-2.9778389999999999</c:v>
                </c:pt>
                <c:pt idx="5500">
                  <c:v>-2.9764719999999998</c:v>
                </c:pt>
                <c:pt idx="5501">
                  <c:v>-2.975346</c:v>
                </c:pt>
                <c:pt idx="5502">
                  <c:v>-2.9742989999999998</c:v>
                </c:pt>
                <c:pt idx="5503">
                  <c:v>-2.9632040000000002</c:v>
                </c:pt>
                <c:pt idx="5504">
                  <c:v>-2.9630290000000001</c:v>
                </c:pt>
                <c:pt idx="5505">
                  <c:v>-2.962561</c:v>
                </c:pt>
                <c:pt idx="5506">
                  <c:v>-2.9622670000000002</c:v>
                </c:pt>
                <c:pt idx="5507">
                  <c:v>-2.9623689999999998</c:v>
                </c:pt>
                <c:pt idx="5508">
                  <c:v>-2.9626800000000002</c:v>
                </c:pt>
                <c:pt idx="5509">
                  <c:v>-2.9632740000000002</c:v>
                </c:pt>
                <c:pt idx="5510">
                  <c:v>-2.9640390000000001</c:v>
                </c:pt>
                <c:pt idx="5511">
                  <c:v>-2.957973</c:v>
                </c:pt>
                <c:pt idx="5512">
                  <c:v>-2.9596420000000001</c:v>
                </c:pt>
                <c:pt idx="5513">
                  <c:v>-2.961579</c:v>
                </c:pt>
                <c:pt idx="5514">
                  <c:v>-2.9636369999999999</c:v>
                </c:pt>
                <c:pt idx="5515">
                  <c:v>-2.9661960000000001</c:v>
                </c:pt>
                <c:pt idx="5516">
                  <c:v>-2.9690590000000001</c:v>
                </c:pt>
                <c:pt idx="5517">
                  <c:v>-2.972283</c:v>
                </c:pt>
                <c:pt idx="5518">
                  <c:v>-2.975876</c:v>
                </c:pt>
                <c:pt idx="5519">
                  <c:v>-2.9771390000000002</c:v>
                </c:pt>
                <c:pt idx="5520">
                  <c:v>-2.9816250000000002</c:v>
                </c:pt>
                <c:pt idx="5521">
                  <c:v>-2.9863940000000002</c:v>
                </c:pt>
                <c:pt idx="5522">
                  <c:v>-2.991625</c:v>
                </c:pt>
                <c:pt idx="5523">
                  <c:v>-2.9971890000000001</c:v>
                </c:pt>
                <c:pt idx="5524">
                  <c:v>-3.0031569999999999</c:v>
                </c:pt>
                <c:pt idx="5525">
                  <c:v>-3.0094340000000002</c:v>
                </c:pt>
                <c:pt idx="5526">
                  <c:v>-3.0159340000000001</c:v>
                </c:pt>
                <c:pt idx="5527">
                  <c:v>-3.0253559999999999</c:v>
                </c:pt>
                <c:pt idx="5528">
                  <c:v>-3.0321600000000002</c:v>
                </c:pt>
                <c:pt idx="5529">
                  <c:v>-3.0389919999999999</c:v>
                </c:pt>
                <c:pt idx="5530">
                  <c:v>-3.0456970000000001</c:v>
                </c:pt>
                <c:pt idx="5531">
                  <c:v>-3.052203</c:v>
                </c:pt>
                <c:pt idx="5532">
                  <c:v>-3.058344</c:v>
                </c:pt>
                <c:pt idx="5533">
                  <c:v>-3.064238</c:v>
                </c:pt>
                <c:pt idx="5534">
                  <c:v>-3.0695220000000001</c:v>
                </c:pt>
                <c:pt idx="5535">
                  <c:v>-3.0764969999999998</c:v>
                </c:pt>
                <c:pt idx="5536">
                  <c:v>-3.0804239999999998</c:v>
                </c:pt>
                <c:pt idx="5537">
                  <c:v>-3.0836990000000002</c:v>
                </c:pt>
                <c:pt idx="5538">
                  <c:v>-3.0860699999999999</c:v>
                </c:pt>
                <c:pt idx="5539">
                  <c:v>-3.0875279999999998</c:v>
                </c:pt>
                <c:pt idx="5540">
                  <c:v>-3.088098</c:v>
                </c:pt>
                <c:pt idx="5541">
                  <c:v>-3.0876700000000001</c:v>
                </c:pt>
                <c:pt idx="5542">
                  <c:v>-3.0863499999999999</c:v>
                </c:pt>
                <c:pt idx="5543">
                  <c:v>-3.075132</c:v>
                </c:pt>
                <c:pt idx="5544">
                  <c:v>-3.072403</c:v>
                </c:pt>
                <c:pt idx="5545">
                  <c:v>-3.0689899999999999</c:v>
                </c:pt>
                <c:pt idx="5546">
                  <c:v>-3.0646360000000001</c:v>
                </c:pt>
                <c:pt idx="5547">
                  <c:v>-3.059771</c:v>
                </c:pt>
                <c:pt idx="5548">
                  <c:v>-3.0544280000000001</c:v>
                </c:pt>
                <c:pt idx="5549">
                  <c:v>-3.0485880000000001</c:v>
                </c:pt>
                <c:pt idx="5550">
                  <c:v>-3.0425610000000001</c:v>
                </c:pt>
                <c:pt idx="5551">
                  <c:v>-3.01755</c:v>
                </c:pt>
                <c:pt idx="5552">
                  <c:v>-3.0115910000000001</c:v>
                </c:pt>
                <c:pt idx="5553">
                  <c:v>-3.005239</c:v>
                </c:pt>
                <c:pt idx="5554">
                  <c:v>-2.9982920000000002</c:v>
                </c:pt>
                <c:pt idx="5555">
                  <c:v>-2.991816</c:v>
                </c:pt>
                <c:pt idx="5556">
                  <c:v>-2.985058</c:v>
                </c:pt>
                <c:pt idx="5557">
                  <c:v>-2.978844</c:v>
                </c:pt>
                <c:pt idx="5558">
                  <c:v>-2.9729939999999999</c:v>
                </c:pt>
                <c:pt idx="5559">
                  <c:v>-2.9481480000000002</c:v>
                </c:pt>
                <c:pt idx="5560">
                  <c:v>-2.942822</c:v>
                </c:pt>
                <c:pt idx="5561">
                  <c:v>-2.9374359999999999</c:v>
                </c:pt>
                <c:pt idx="5562">
                  <c:v>-2.9329329999999998</c:v>
                </c:pt>
                <c:pt idx="5563">
                  <c:v>-2.9287930000000002</c:v>
                </c:pt>
                <c:pt idx="5564">
                  <c:v>-2.9246690000000002</c:v>
                </c:pt>
                <c:pt idx="5565">
                  <c:v>-2.921306</c:v>
                </c:pt>
                <c:pt idx="5566">
                  <c:v>-2.9178649999999999</c:v>
                </c:pt>
                <c:pt idx="5567">
                  <c:v>-2.901697</c:v>
                </c:pt>
                <c:pt idx="5568">
                  <c:v>-2.8994200000000001</c:v>
                </c:pt>
                <c:pt idx="5569">
                  <c:v>-2.8971439999999999</c:v>
                </c:pt>
                <c:pt idx="5570">
                  <c:v>-2.8950629999999999</c:v>
                </c:pt>
                <c:pt idx="5571">
                  <c:v>-2.8932190000000002</c:v>
                </c:pt>
                <c:pt idx="5572">
                  <c:v>-2.8918240000000002</c:v>
                </c:pt>
                <c:pt idx="5573">
                  <c:v>-2.8903599999999998</c:v>
                </c:pt>
                <c:pt idx="5574">
                  <c:v>-2.8890289999999998</c:v>
                </c:pt>
                <c:pt idx="5575">
                  <c:v>-2.8778869999999999</c:v>
                </c:pt>
                <c:pt idx="5576">
                  <c:v>-2.8769089999999999</c:v>
                </c:pt>
                <c:pt idx="5577">
                  <c:v>-2.8756759999999999</c:v>
                </c:pt>
                <c:pt idx="5578">
                  <c:v>-2.874349</c:v>
                </c:pt>
                <c:pt idx="5579">
                  <c:v>-2.8725700000000001</c:v>
                </c:pt>
                <c:pt idx="5580">
                  <c:v>-2.8706049999999999</c:v>
                </c:pt>
                <c:pt idx="5581">
                  <c:v>-2.8684259999999999</c:v>
                </c:pt>
                <c:pt idx="5582">
                  <c:v>-2.866015</c:v>
                </c:pt>
                <c:pt idx="5583">
                  <c:v>-2.8510330000000002</c:v>
                </c:pt>
                <c:pt idx="5584">
                  <c:v>-2.848732</c:v>
                </c:pt>
                <c:pt idx="5585">
                  <c:v>-2.8456359999999998</c:v>
                </c:pt>
                <c:pt idx="5586">
                  <c:v>-2.8423509999999998</c:v>
                </c:pt>
                <c:pt idx="5587">
                  <c:v>-2.838924</c:v>
                </c:pt>
                <c:pt idx="5588">
                  <c:v>-2.835407</c:v>
                </c:pt>
                <c:pt idx="5589">
                  <c:v>-2.8321710000000002</c:v>
                </c:pt>
                <c:pt idx="5590">
                  <c:v>-2.828633</c:v>
                </c:pt>
                <c:pt idx="5591">
                  <c:v>-2.8110889999999999</c:v>
                </c:pt>
                <c:pt idx="5592">
                  <c:v>-2.808249</c:v>
                </c:pt>
                <c:pt idx="5593">
                  <c:v>-2.8052640000000002</c:v>
                </c:pt>
                <c:pt idx="5594">
                  <c:v>-2.802692</c:v>
                </c:pt>
                <c:pt idx="5595">
                  <c:v>-2.8003770000000001</c:v>
                </c:pt>
                <c:pt idx="5596">
                  <c:v>-2.7987570000000002</c:v>
                </c:pt>
                <c:pt idx="5597">
                  <c:v>-2.7974709999999998</c:v>
                </c:pt>
                <c:pt idx="5598">
                  <c:v>-2.7965870000000002</c:v>
                </c:pt>
                <c:pt idx="5599">
                  <c:v>-2.7864909999999998</c:v>
                </c:pt>
                <c:pt idx="5600">
                  <c:v>-2.787245</c:v>
                </c:pt>
                <c:pt idx="5601">
                  <c:v>-2.7881109999999998</c:v>
                </c:pt>
                <c:pt idx="5602">
                  <c:v>-2.7898640000000001</c:v>
                </c:pt>
                <c:pt idx="5603">
                  <c:v>-2.7922159999999998</c:v>
                </c:pt>
                <c:pt idx="5604">
                  <c:v>-2.7952059999999999</c:v>
                </c:pt>
                <c:pt idx="5605">
                  <c:v>-2.7988819999999999</c:v>
                </c:pt>
                <c:pt idx="5606">
                  <c:v>-2.8036089999999998</c:v>
                </c:pt>
                <c:pt idx="5607">
                  <c:v>-2.8092359999999998</c:v>
                </c:pt>
                <c:pt idx="5608">
                  <c:v>-2.8153329999999999</c:v>
                </c:pt>
                <c:pt idx="5609">
                  <c:v>-2.8222480000000001</c:v>
                </c:pt>
                <c:pt idx="5610">
                  <c:v>-2.829923</c:v>
                </c:pt>
                <c:pt idx="5611">
                  <c:v>-2.8383720000000001</c:v>
                </c:pt>
                <c:pt idx="5612">
                  <c:v>-2.8475929999999998</c:v>
                </c:pt>
                <c:pt idx="5613">
                  <c:v>-2.8572850000000001</c:v>
                </c:pt>
                <c:pt idx="5614">
                  <c:v>-2.8679860000000001</c:v>
                </c:pt>
                <c:pt idx="5615">
                  <c:v>-2.8918520000000001</c:v>
                </c:pt>
                <c:pt idx="5616">
                  <c:v>-2.9031799999999999</c:v>
                </c:pt>
                <c:pt idx="5617">
                  <c:v>-2.9154089999999999</c:v>
                </c:pt>
                <c:pt idx="5618">
                  <c:v>-2.9281820000000001</c:v>
                </c:pt>
                <c:pt idx="5619">
                  <c:v>-2.9406669999999999</c:v>
                </c:pt>
                <c:pt idx="5620">
                  <c:v>-2.9541119999999998</c:v>
                </c:pt>
                <c:pt idx="5621">
                  <c:v>-2.967095</c:v>
                </c:pt>
                <c:pt idx="5622">
                  <c:v>-2.9808400000000002</c:v>
                </c:pt>
                <c:pt idx="5623">
                  <c:v>-3.01471</c:v>
                </c:pt>
                <c:pt idx="5624">
                  <c:v>-3.0280330000000002</c:v>
                </c:pt>
                <c:pt idx="5625">
                  <c:v>-3.0410529999999998</c:v>
                </c:pt>
                <c:pt idx="5626">
                  <c:v>-3.0543149999999999</c:v>
                </c:pt>
                <c:pt idx="5627">
                  <c:v>-3.0674440000000001</c:v>
                </c:pt>
                <c:pt idx="5628">
                  <c:v>-3.08006</c:v>
                </c:pt>
                <c:pt idx="5629">
                  <c:v>-3.0925720000000001</c:v>
                </c:pt>
                <c:pt idx="5630">
                  <c:v>-3.1047549999999999</c:v>
                </c:pt>
                <c:pt idx="5631">
                  <c:v>-3.136628</c:v>
                </c:pt>
                <c:pt idx="5632">
                  <c:v>-3.1477029999999999</c:v>
                </c:pt>
                <c:pt idx="5633">
                  <c:v>-3.1583239999999999</c:v>
                </c:pt>
                <c:pt idx="5634">
                  <c:v>-3.1686179999999999</c:v>
                </c:pt>
                <c:pt idx="5635">
                  <c:v>-3.1781609999999998</c:v>
                </c:pt>
                <c:pt idx="5636">
                  <c:v>-3.1877409999999999</c:v>
                </c:pt>
                <c:pt idx="5637">
                  <c:v>-3.196183</c:v>
                </c:pt>
                <c:pt idx="5638">
                  <c:v>-3.2046510000000001</c:v>
                </c:pt>
                <c:pt idx="5639">
                  <c:v>-3.2279089999999999</c:v>
                </c:pt>
                <c:pt idx="5640">
                  <c:v>-3.2352460000000001</c:v>
                </c:pt>
                <c:pt idx="5641">
                  <c:v>-3.2426159999999999</c:v>
                </c:pt>
                <c:pt idx="5642">
                  <c:v>-3.2497220000000002</c:v>
                </c:pt>
                <c:pt idx="5643">
                  <c:v>-3.256481</c:v>
                </c:pt>
                <c:pt idx="5644">
                  <c:v>-3.2632310000000002</c:v>
                </c:pt>
                <c:pt idx="5645">
                  <c:v>-3.2699069999999999</c:v>
                </c:pt>
                <c:pt idx="5646">
                  <c:v>-3.2767979999999999</c:v>
                </c:pt>
                <c:pt idx="5647">
                  <c:v>-3.295617</c:v>
                </c:pt>
                <c:pt idx="5648">
                  <c:v>-3.302171</c:v>
                </c:pt>
                <c:pt idx="5649">
                  <c:v>-3.309606</c:v>
                </c:pt>
                <c:pt idx="5650">
                  <c:v>-3.316843</c:v>
                </c:pt>
                <c:pt idx="5651">
                  <c:v>-3.3248180000000001</c:v>
                </c:pt>
                <c:pt idx="5652">
                  <c:v>-3.3333159999999999</c:v>
                </c:pt>
                <c:pt idx="5653">
                  <c:v>-3.342374</c:v>
                </c:pt>
                <c:pt idx="5654">
                  <c:v>-3.3516729999999999</c:v>
                </c:pt>
                <c:pt idx="5655">
                  <c:v>-3.3752680000000002</c:v>
                </c:pt>
                <c:pt idx="5656">
                  <c:v>-3.3853949999999999</c:v>
                </c:pt>
                <c:pt idx="5657">
                  <c:v>-3.3964340000000002</c:v>
                </c:pt>
                <c:pt idx="5658">
                  <c:v>-3.4073720000000001</c:v>
                </c:pt>
                <c:pt idx="5659">
                  <c:v>-3.4191910000000001</c:v>
                </c:pt>
                <c:pt idx="5660">
                  <c:v>-3.4311050000000001</c:v>
                </c:pt>
                <c:pt idx="5661">
                  <c:v>-3.4435609999999999</c:v>
                </c:pt>
                <c:pt idx="5662">
                  <c:v>-3.456191</c:v>
                </c:pt>
                <c:pt idx="5663">
                  <c:v>-3.514211</c:v>
                </c:pt>
                <c:pt idx="5664">
                  <c:v>-3.5249630000000001</c:v>
                </c:pt>
                <c:pt idx="5665">
                  <c:v>-3.5379160000000001</c:v>
                </c:pt>
                <c:pt idx="5666">
                  <c:v>-3.550224</c:v>
                </c:pt>
                <c:pt idx="5667">
                  <c:v>-3.5628630000000001</c:v>
                </c:pt>
                <c:pt idx="5668">
                  <c:v>-3.5748229999999999</c:v>
                </c:pt>
                <c:pt idx="5669">
                  <c:v>-3.5865710000000002</c:v>
                </c:pt>
                <c:pt idx="5670">
                  <c:v>-3.5974219999999999</c:v>
                </c:pt>
                <c:pt idx="5671">
                  <c:v>-3.6244800000000001</c:v>
                </c:pt>
                <c:pt idx="5672">
                  <c:v>-3.634179</c:v>
                </c:pt>
                <c:pt idx="5673">
                  <c:v>-3.6433209999999998</c:v>
                </c:pt>
                <c:pt idx="5674">
                  <c:v>-3.651831</c:v>
                </c:pt>
                <c:pt idx="5675">
                  <c:v>-3.6594760000000002</c:v>
                </c:pt>
                <c:pt idx="5676">
                  <c:v>-3.6663459999999999</c:v>
                </c:pt>
                <c:pt idx="5677">
                  <c:v>-3.6725140000000001</c:v>
                </c:pt>
                <c:pt idx="5678">
                  <c:v>-3.6777769999999999</c:v>
                </c:pt>
                <c:pt idx="5679">
                  <c:v>-3.6904690000000002</c:v>
                </c:pt>
                <c:pt idx="5680">
                  <c:v>-3.6942590000000002</c:v>
                </c:pt>
                <c:pt idx="5681">
                  <c:v>-3.6975129999999998</c:v>
                </c:pt>
                <c:pt idx="5682">
                  <c:v>-3.7000679999999999</c:v>
                </c:pt>
                <c:pt idx="5683">
                  <c:v>-3.7022339999999998</c:v>
                </c:pt>
                <c:pt idx="5684">
                  <c:v>-3.703821</c:v>
                </c:pt>
                <c:pt idx="5685">
                  <c:v>-3.7050550000000002</c:v>
                </c:pt>
                <c:pt idx="5686">
                  <c:v>-3.705946</c:v>
                </c:pt>
                <c:pt idx="5687">
                  <c:v>-3.706858</c:v>
                </c:pt>
                <c:pt idx="5688">
                  <c:v>-3.7073320000000001</c:v>
                </c:pt>
                <c:pt idx="5689">
                  <c:v>-3.7077589999999998</c:v>
                </c:pt>
                <c:pt idx="5690">
                  <c:v>-3.708199</c:v>
                </c:pt>
                <c:pt idx="5691">
                  <c:v>-3.7087409999999998</c:v>
                </c:pt>
                <c:pt idx="5692">
                  <c:v>-3.7095020000000001</c:v>
                </c:pt>
                <c:pt idx="5693">
                  <c:v>-3.71048</c:v>
                </c:pt>
                <c:pt idx="5694">
                  <c:v>-3.7117789999999999</c:v>
                </c:pt>
                <c:pt idx="5695">
                  <c:v>-3.7128670000000001</c:v>
                </c:pt>
                <c:pt idx="5696">
                  <c:v>-3.714995</c:v>
                </c:pt>
                <c:pt idx="5697">
                  <c:v>-3.7174779999999998</c:v>
                </c:pt>
                <c:pt idx="5698">
                  <c:v>-3.7203909999999998</c:v>
                </c:pt>
                <c:pt idx="5699">
                  <c:v>-3.7237960000000001</c:v>
                </c:pt>
                <c:pt idx="5700">
                  <c:v>-3.7276880000000001</c:v>
                </c:pt>
                <c:pt idx="5701">
                  <c:v>-3.7321140000000002</c:v>
                </c:pt>
                <c:pt idx="5702">
                  <c:v>-3.7369409999999998</c:v>
                </c:pt>
                <c:pt idx="5703">
                  <c:v>-3.7455310000000002</c:v>
                </c:pt>
                <c:pt idx="5704">
                  <c:v>-3.7513179999999999</c:v>
                </c:pt>
                <c:pt idx="5705">
                  <c:v>-3.7574930000000002</c:v>
                </c:pt>
                <c:pt idx="5706">
                  <c:v>-3.7639339999999999</c:v>
                </c:pt>
                <c:pt idx="5707">
                  <c:v>-3.7707679999999999</c:v>
                </c:pt>
                <c:pt idx="5708">
                  <c:v>-3.7779720000000001</c:v>
                </c:pt>
                <c:pt idx="5709">
                  <c:v>-3.7853309999999998</c:v>
                </c:pt>
                <c:pt idx="5710">
                  <c:v>-3.792983</c:v>
                </c:pt>
                <c:pt idx="5711">
                  <c:v>-3.806765</c:v>
                </c:pt>
                <c:pt idx="5712">
                  <c:v>-3.8143419999999999</c:v>
                </c:pt>
                <c:pt idx="5713">
                  <c:v>-3.8222320000000001</c:v>
                </c:pt>
                <c:pt idx="5714">
                  <c:v>-3.830152</c:v>
                </c:pt>
                <c:pt idx="5715">
                  <c:v>-3.8380709999999998</c:v>
                </c:pt>
                <c:pt idx="5716">
                  <c:v>-3.8456540000000001</c:v>
                </c:pt>
                <c:pt idx="5717">
                  <c:v>-3.853313</c:v>
                </c:pt>
                <c:pt idx="5718">
                  <c:v>-3.8605510000000001</c:v>
                </c:pt>
                <c:pt idx="5719">
                  <c:v>-3.8734820000000001</c:v>
                </c:pt>
                <c:pt idx="5720">
                  <c:v>-3.8800659999999998</c:v>
                </c:pt>
                <c:pt idx="5721">
                  <c:v>-3.8864169999999998</c:v>
                </c:pt>
                <c:pt idx="5722">
                  <c:v>-3.8923570000000001</c:v>
                </c:pt>
                <c:pt idx="5723">
                  <c:v>-3.8977430000000002</c:v>
                </c:pt>
                <c:pt idx="5724">
                  <c:v>-3.902768</c:v>
                </c:pt>
                <c:pt idx="5725">
                  <c:v>-3.9072230000000001</c:v>
                </c:pt>
                <c:pt idx="5726">
                  <c:v>-3.911063</c:v>
                </c:pt>
                <c:pt idx="5727">
                  <c:v>-3.915089</c:v>
                </c:pt>
                <c:pt idx="5728">
                  <c:v>-3.9179819999999999</c:v>
                </c:pt>
                <c:pt idx="5729">
                  <c:v>-3.9203070000000002</c:v>
                </c:pt>
                <c:pt idx="5730">
                  <c:v>-3.9222950000000001</c:v>
                </c:pt>
                <c:pt idx="5731">
                  <c:v>-3.9238080000000002</c:v>
                </c:pt>
                <c:pt idx="5732">
                  <c:v>-3.9249900000000002</c:v>
                </c:pt>
                <c:pt idx="5733">
                  <c:v>-3.9258799999999998</c:v>
                </c:pt>
                <c:pt idx="5734">
                  <c:v>-3.9266459999999999</c:v>
                </c:pt>
                <c:pt idx="5735">
                  <c:v>-3.9228079999999999</c:v>
                </c:pt>
                <c:pt idx="5736">
                  <c:v>-3.9234580000000001</c:v>
                </c:pt>
                <c:pt idx="5737">
                  <c:v>-3.9240650000000001</c:v>
                </c:pt>
                <c:pt idx="5738">
                  <c:v>-3.924887</c:v>
                </c:pt>
                <c:pt idx="5739">
                  <c:v>-3.9260670000000002</c:v>
                </c:pt>
                <c:pt idx="5740">
                  <c:v>-3.9276049999999998</c:v>
                </c:pt>
                <c:pt idx="5741">
                  <c:v>-3.9297469999999999</c:v>
                </c:pt>
                <c:pt idx="5742">
                  <c:v>-3.9324340000000002</c:v>
                </c:pt>
                <c:pt idx="5743">
                  <c:v>-3.9343129999999999</c:v>
                </c:pt>
                <c:pt idx="5744">
                  <c:v>-3.9383300000000001</c:v>
                </c:pt>
                <c:pt idx="5745">
                  <c:v>-3.9431120000000002</c:v>
                </c:pt>
                <c:pt idx="5746">
                  <c:v>-3.94869</c:v>
                </c:pt>
                <c:pt idx="5747">
                  <c:v>-3.955085</c:v>
                </c:pt>
                <c:pt idx="5748">
                  <c:v>-3.96211</c:v>
                </c:pt>
                <c:pt idx="5749">
                  <c:v>-3.969932</c:v>
                </c:pt>
                <c:pt idx="5750">
                  <c:v>-3.9784009999999999</c:v>
                </c:pt>
                <c:pt idx="5751">
                  <c:v>-3.9950869999999998</c:v>
                </c:pt>
                <c:pt idx="5752">
                  <c:v>-4.0045510000000002</c:v>
                </c:pt>
                <c:pt idx="5753">
                  <c:v>-4.0145650000000002</c:v>
                </c:pt>
                <c:pt idx="5754">
                  <c:v>-4.0249470000000001</c:v>
                </c:pt>
                <c:pt idx="5755">
                  <c:v>-4.0352759999999996</c:v>
                </c:pt>
                <c:pt idx="5756">
                  <c:v>-4.0459560000000003</c:v>
                </c:pt>
                <c:pt idx="5757">
                  <c:v>-4.056654</c:v>
                </c:pt>
                <c:pt idx="5758">
                  <c:v>-4.0671569999999999</c:v>
                </c:pt>
                <c:pt idx="5759">
                  <c:v>-4.0894680000000001</c:v>
                </c:pt>
                <c:pt idx="5760">
                  <c:v>-4.0991619999999998</c:v>
                </c:pt>
                <c:pt idx="5761">
                  <c:v>-4.1084820000000004</c:v>
                </c:pt>
                <c:pt idx="5762">
                  <c:v>-4.1170239999999998</c:v>
                </c:pt>
                <c:pt idx="5763">
                  <c:v>-4.1248230000000001</c:v>
                </c:pt>
                <c:pt idx="5764">
                  <c:v>-4.1318489999999999</c:v>
                </c:pt>
                <c:pt idx="5765">
                  <c:v>-4.1377769999999998</c:v>
                </c:pt>
                <c:pt idx="5766">
                  <c:v>-4.1427889999999996</c:v>
                </c:pt>
                <c:pt idx="5767">
                  <c:v>-4.1498759999999999</c:v>
                </c:pt>
                <c:pt idx="5768">
                  <c:v>-4.1526259999999997</c:v>
                </c:pt>
                <c:pt idx="5769">
                  <c:v>-4.1543020000000004</c:v>
                </c:pt>
                <c:pt idx="5770">
                  <c:v>-4.1549360000000002</c:v>
                </c:pt>
                <c:pt idx="5771">
                  <c:v>-4.1544239999999997</c:v>
                </c:pt>
                <c:pt idx="5772">
                  <c:v>-4.152971</c:v>
                </c:pt>
                <c:pt idx="5773">
                  <c:v>-4.1504450000000004</c:v>
                </c:pt>
                <c:pt idx="5774">
                  <c:v>-4.1470089999999997</c:v>
                </c:pt>
                <c:pt idx="5775">
                  <c:v>-4.1318339999999996</c:v>
                </c:pt>
                <c:pt idx="5776">
                  <c:v>-4.1265679999999998</c:v>
                </c:pt>
                <c:pt idx="5777">
                  <c:v>-4.1205670000000003</c:v>
                </c:pt>
                <c:pt idx="5778">
                  <c:v>-4.1137810000000004</c:v>
                </c:pt>
                <c:pt idx="5779">
                  <c:v>-4.1065719999999999</c:v>
                </c:pt>
                <c:pt idx="5780">
                  <c:v>-4.0987109999999998</c:v>
                </c:pt>
                <c:pt idx="5781">
                  <c:v>-4.0907619999999998</c:v>
                </c:pt>
                <c:pt idx="5782">
                  <c:v>-4.0821129999999997</c:v>
                </c:pt>
                <c:pt idx="5783">
                  <c:v>-4.0531819999999996</c:v>
                </c:pt>
                <c:pt idx="5784">
                  <c:v>-4.0448690000000003</c:v>
                </c:pt>
                <c:pt idx="5785">
                  <c:v>-4.0359040000000004</c:v>
                </c:pt>
                <c:pt idx="5786">
                  <c:v>-4.0273079999999997</c:v>
                </c:pt>
                <c:pt idx="5787">
                  <c:v>-4.0186890000000002</c:v>
                </c:pt>
                <c:pt idx="5788">
                  <c:v>-4.0104519999999999</c:v>
                </c:pt>
                <c:pt idx="5789">
                  <c:v>-4.0026859999999997</c:v>
                </c:pt>
                <c:pt idx="5790">
                  <c:v>-3.995457</c:v>
                </c:pt>
                <c:pt idx="5791">
                  <c:v>-3.9682729999999999</c:v>
                </c:pt>
                <c:pt idx="5792">
                  <c:v>-3.9621900000000001</c:v>
                </c:pt>
                <c:pt idx="5793">
                  <c:v>-3.956283</c:v>
                </c:pt>
                <c:pt idx="5794">
                  <c:v>-3.9516070000000001</c:v>
                </c:pt>
                <c:pt idx="5795">
                  <c:v>-3.9478089999999999</c:v>
                </c:pt>
                <c:pt idx="5796">
                  <c:v>-3.9443570000000001</c:v>
                </c:pt>
                <c:pt idx="5797">
                  <c:v>-3.9424389999999998</c:v>
                </c:pt>
                <c:pt idx="5798">
                  <c:v>-3.9412419999999999</c:v>
                </c:pt>
                <c:pt idx="5799">
                  <c:v>-3.9311099999999999</c:v>
                </c:pt>
                <c:pt idx="5800">
                  <c:v>-3.9320179999999998</c:v>
                </c:pt>
                <c:pt idx="5801">
                  <c:v>-3.9340190000000002</c:v>
                </c:pt>
                <c:pt idx="5802">
                  <c:v>-3.9368840000000001</c:v>
                </c:pt>
                <c:pt idx="5803">
                  <c:v>-3.9407480000000001</c:v>
                </c:pt>
                <c:pt idx="5804">
                  <c:v>-3.945411</c:v>
                </c:pt>
                <c:pt idx="5805">
                  <c:v>-3.9508019999999999</c:v>
                </c:pt>
                <c:pt idx="5806">
                  <c:v>-3.9568690000000002</c:v>
                </c:pt>
                <c:pt idx="5807">
                  <c:v>-3.9643830000000002</c:v>
                </c:pt>
                <c:pt idx="5808">
                  <c:v>-3.971603</c:v>
                </c:pt>
                <c:pt idx="5809">
                  <c:v>-3.9792969999999999</c:v>
                </c:pt>
                <c:pt idx="5810">
                  <c:v>-3.9872480000000001</c:v>
                </c:pt>
                <c:pt idx="5811">
                  <c:v>-3.995374</c:v>
                </c:pt>
                <c:pt idx="5812">
                  <c:v>-4.003457</c:v>
                </c:pt>
                <c:pt idx="5813">
                  <c:v>-4.0116810000000003</c:v>
                </c:pt>
                <c:pt idx="5814">
                  <c:v>-4.0198309999999999</c:v>
                </c:pt>
                <c:pt idx="5815">
                  <c:v>-4.0326199999999996</c:v>
                </c:pt>
                <c:pt idx="5816">
                  <c:v>-4.0401179999999997</c:v>
                </c:pt>
                <c:pt idx="5817">
                  <c:v>-4.0472330000000003</c:v>
                </c:pt>
                <c:pt idx="5818">
                  <c:v>-4.0536799999999999</c:v>
                </c:pt>
                <c:pt idx="5819">
                  <c:v>-4.0595179999999997</c:v>
                </c:pt>
                <c:pt idx="5820">
                  <c:v>-4.0646199999999997</c:v>
                </c:pt>
                <c:pt idx="5821">
                  <c:v>-4.0690879999999998</c:v>
                </c:pt>
                <c:pt idx="5822">
                  <c:v>-4.0726740000000001</c:v>
                </c:pt>
                <c:pt idx="5823">
                  <c:v>-4.0756699999999997</c:v>
                </c:pt>
                <c:pt idx="5824">
                  <c:v>-4.0778730000000003</c:v>
                </c:pt>
                <c:pt idx="5825">
                  <c:v>-4.079339</c:v>
                </c:pt>
                <c:pt idx="5826">
                  <c:v>-4.080133</c:v>
                </c:pt>
                <c:pt idx="5827">
                  <c:v>-4.080228</c:v>
                </c:pt>
                <c:pt idx="5828">
                  <c:v>-4.0796830000000002</c:v>
                </c:pt>
                <c:pt idx="5829">
                  <c:v>-4.0785439999999999</c:v>
                </c:pt>
                <c:pt idx="5830">
                  <c:v>-4.077178</c:v>
                </c:pt>
                <c:pt idx="5831">
                  <c:v>-4.0688649999999997</c:v>
                </c:pt>
                <c:pt idx="5832">
                  <c:v>-4.0669300000000002</c:v>
                </c:pt>
                <c:pt idx="5833">
                  <c:v>-4.0646570000000004</c:v>
                </c:pt>
                <c:pt idx="5834">
                  <c:v>-4.0624989999999999</c:v>
                </c:pt>
                <c:pt idx="5835">
                  <c:v>-4.0604480000000001</c:v>
                </c:pt>
                <c:pt idx="5836">
                  <c:v>-4.0585389999999997</c:v>
                </c:pt>
                <c:pt idx="5837">
                  <c:v>-4.0568650000000002</c:v>
                </c:pt>
                <c:pt idx="5838">
                  <c:v>-4.0555159999999999</c:v>
                </c:pt>
                <c:pt idx="5839">
                  <c:v>-4.0493139999999999</c:v>
                </c:pt>
                <c:pt idx="5840">
                  <c:v>-4.0492749999999997</c:v>
                </c:pt>
                <c:pt idx="5841">
                  <c:v>-4.0495999999999999</c:v>
                </c:pt>
                <c:pt idx="5842">
                  <c:v>-4.0505529999999998</c:v>
                </c:pt>
                <c:pt idx="5843">
                  <c:v>-4.052365</c:v>
                </c:pt>
                <c:pt idx="5844">
                  <c:v>-4.0549270000000002</c:v>
                </c:pt>
                <c:pt idx="5845">
                  <c:v>-4.0582799999999999</c:v>
                </c:pt>
                <c:pt idx="5846">
                  <c:v>-4.062449</c:v>
                </c:pt>
                <c:pt idx="5847">
                  <c:v>-4.0734519999999996</c:v>
                </c:pt>
                <c:pt idx="5848">
                  <c:v>-4.0789970000000002</c:v>
                </c:pt>
                <c:pt idx="5849">
                  <c:v>-4.0856510000000004</c:v>
                </c:pt>
                <c:pt idx="5850">
                  <c:v>-4.093064</c:v>
                </c:pt>
                <c:pt idx="5851">
                  <c:v>-4.101127</c:v>
                </c:pt>
                <c:pt idx="5852">
                  <c:v>-4.1097720000000004</c:v>
                </c:pt>
                <c:pt idx="5853">
                  <c:v>-4.1187139999999998</c:v>
                </c:pt>
                <c:pt idx="5854">
                  <c:v>-4.1280270000000003</c:v>
                </c:pt>
                <c:pt idx="5855">
                  <c:v>-4.1537470000000001</c:v>
                </c:pt>
                <c:pt idx="5856">
                  <c:v>-4.1629440000000004</c:v>
                </c:pt>
                <c:pt idx="5857">
                  <c:v>-4.1729240000000001</c:v>
                </c:pt>
                <c:pt idx="5858">
                  <c:v>-4.1825960000000002</c:v>
                </c:pt>
                <c:pt idx="5859">
                  <c:v>-4.1923899999999996</c:v>
                </c:pt>
                <c:pt idx="5860">
                  <c:v>-4.2015900000000004</c:v>
                </c:pt>
                <c:pt idx="5861">
                  <c:v>-4.2108119999999998</c:v>
                </c:pt>
                <c:pt idx="5862">
                  <c:v>-4.2190070000000004</c:v>
                </c:pt>
                <c:pt idx="5863">
                  <c:v>-4.2418959999999997</c:v>
                </c:pt>
                <c:pt idx="5864">
                  <c:v>-4.2489520000000001</c:v>
                </c:pt>
                <c:pt idx="5865">
                  <c:v>-4.2552110000000001</c:v>
                </c:pt>
                <c:pt idx="5866">
                  <c:v>-4.2608819999999996</c:v>
                </c:pt>
                <c:pt idx="5867">
                  <c:v>-4.2654930000000002</c:v>
                </c:pt>
                <c:pt idx="5868">
                  <c:v>-4.2693250000000003</c:v>
                </c:pt>
                <c:pt idx="5869">
                  <c:v>-4.2720510000000003</c:v>
                </c:pt>
                <c:pt idx="5870">
                  <c:v>-4.2739469999999997</c:v>
                </c:pt>
                <c:pt idx="5871">
                  <c:v>-4.2792250000000003</c:v>
                </c:pt>
                <c:pt idx="5872">
                  <c:v>-4.2790879999999998</c:v>
                </c:pt>
                <c:pt idx="5873">
                  <c:v>-4.2782200000000001</c:v>
                </c:pt>
                <c:pt idx="5874">
                  <c:v>-4.2764949999999997</c:v>
                </c:pt>
                <c:pt idx="5875">
                  <c:v>-4.2739229999999999</c:v>
                </c:pt>
                <c:pt idx="5876">
                  <c:v>-4.2706980000000003</c:v>
                </c:pt>
                <c:pt idx="5877">
                  <c:v>-4.2667140000000003</c:v>
                </c:pt>
                <c:pt idx="5878">
                  <c:v>-4.2621099999999998</c:v>
                </c:pt>
                <c:pt idx="5879">
                  <c:v>-4.2509119999999996</c:v>
                </c:pt>
                <c:pt idx="5880">
                  <c:v>-4.2457269999999996</c:v>
                </c:pt>
                <c:pt idx="5881">
                  <c:v>-4.2399100000000001</c:v>
                </c:pt>
                <c:pt idx="5882">
                  <c:v>-4.2343549999999999</c:v>
                </c:pt>
                <c:pt idx="5883">
                  <c:v>-4.2284509999999997</c:v>
                </c:pt>
                <c:pt idx="5884">
                  <c:v>-4.2230639999999999</c:v>
                </c:pt>
                <c:pt idx="5885">
                  <c:v>-4.2182329999999997</c:v>
                </c:pt>
                <c:pt idx="5886">
                  <c:v>-4.213775</c:v>
                </c:pt>
                <c:pt idx="5887">
                  <c:v>-4.2024559999999997</c:v>
                </c:pt>
                <c:pt idx="5888">
                  <c:v>-4.199497</c:v>
                </c:pt>
                <c:pt idx="5889">
                  <c:v>-4.1975550000000004</c:v>
                </c:pt>
                <c:pt idx="5890">
                  <c:v>-4.1965940000000002</c:v>
                </c:pt>
                <c:pt idx="5891">
                  <c:v>-4.1968319999999997</c:v>
                </c:pt>
                <c:pt idx="5892">
                  <c:v>-4.1980969999999997</c:v>
                </c:pt>
                <c:pt idx="5893">
                  <c:v>-4.2006990000000002</c:v>
                </c:pt>
                <c:pt idx="5894">
                  <c:v>-4.2046270000000003</c:v>
                </c:pt>
                <c:pt idx="5895">
                  <c:v>-4.2136019999999998</c:v>
                </c:pt>
                <c:pt idx="5896">
                  <c:v>-4.2199809999999998</c:v>
                </c:pt>
                <c:pt idx="5897">
                  <c:v>-4.2276949999999998</c:v>
                </c:pt>
                <c:pt idx="5898">
                  <c:v>-4.2367280000000003</c:v>
                </c:pt>
                <c:pt idx="5899">
                  <c:v>-4.2468769999999996</c:v>
                </c:pt>
                <c:pt idx="5900">
                  <c:v>-4.2582360000000001</c:v>
                </c:pt>
                <c:pt idx="5901">
                  <c:v>-4.2704040000000001</c:v>
                </c:pt>
                <c:pt idx="5902">
                  <c:v>-4.2837069999999997</c:v>
                </c:pt>
                <c:pt idx="5903">
                  <c:v>-4.3136460000000003</c:v>
                </c:pt>
                <c:pt idx="5904">
                  <c:v>-4.3274790000000003</c:v>
                </c:pt>
                <c:pt idx="5905">
                  <c:v>-4.3424719999999999</c:v>
                </c:pt>
                <c:pt idx="5906">
                  <c:v>-4.3579590000000001</c:v>
                </c:pt>
                <c:pt idx="5907">
                  <c:v>-4.3731210000000003</c:v>
                </c:pt>
                <c:pt idx="5908">
                  <c:v>-4.3889009999999997</c:v>
                </c:pt>
                <c:pt idx="5909">
                  <c:v>-4.4039479999999998</c:v>
                </c:pt>
                <c:pt idx="5910">
                  <c:v>-4.4189249999999998</c:v>
                </c:pt>
                <c:pt idx="5911">
                  <c:v>-4.4514360000000002</c:v>
                </c:pt>
                <c:pt idx="5912">
                  <c:v>-4.4641719999999996</c:v>
                </c:pt>
                <c:pt idx="5913">
                  <c:v>-4.4768429999999997</c:v>
                </c:pt>
                <c:pt idx="5914">
                  <c:v>-4.4885919999999997</c:v>
                </c:pt>
                <c:pt idx="5915">
                  <c:v>-4.4991199999999996</c:v>
                </c:pt>
                <c:pt idx="5916">
                  <c:v>-4.508381</c:v>
                </c:pt>
                <c:pt idx="5917">
                  <c:v>-4.51654</c:v>
                </c:pt>
                <c:pt idx="5918">
                  <c:v>-4.5234040000000002</c:v>
                </c:pt>
                <c:pt idx="5919">
                  <c:v>-4.5431169999999996</c:v>
                </c:pt>
                <c:pt idx="5920">
                  <c:v>-4.5471079999999997</c:v>
                </c:pt>
                <c:pt idx="5921">
                  <c:v>-4.5501459999999998</c:v>
                </c:pt>
                <c:pt idx="5922">
                  <c:v>-4.5520399999999999</c:v>
                </c:pt>
                <c:pt idx="5923">
                  <c:v>-4.552969</c:v>
                </c:pt>
                <c:pt idx="5924">
                  <c:v>-4.5529700000000002</c:v>
                </c:pt>
                <c:pt idx="5925">
                  <c:v>-4.552181</c:v>
                </c:pt>
                <c:pt idx="5926">
                  <c:v>-4.5505269999999998</c:v>
                </c:pt>
                <c:pt idx="5927">
                  <c:v>-4.5411840000000003</c:v>
                </c:pt>
                <c:pt idx="5928">
                  <c:v>-4.5387139999999997</c:v>
                </c:pt>
                <c:pt idx="5929">
                  <c:v>-4.5358619999999998</c:v>
                </c:pt>
                <c:pt idx="5930">
                  <c:v>-4.5328249999999999</c:v>
                </c:pt>
                <c:pt idx="5931">
                  <c:v>-4.530036</c:v>
                </c:pt>
                <c:pt idx="5932">
                  <c:v>-4.5275270000000001</c:v>
                </c:pt>
                <c:pt idx="5933">
                  <c:v>-4.5254779999999997</c:v>
                </c:pt>
                <c:pt idx="5934">
                  <c:v>-4.5243000000000002</c:v>
                </c:pt>
                <c:pt idx="5935">
                  <c:v>-4.5170909999999997</c:v>
                </c:pt>
                <c:pt idx="5936">
                  <c:v>-4.5179770000000001</c:v>
                </c:pt>
                <c:pt idx="5937">
                  <c:v>-4.5198850000000004</c:v>
                </c:pt>
                <c:pt idx="5938">
                  <c:v>-4.5231779999999997</c:v>
                </c:pt>
                <c:pt idx="5939">
                  <c:v>-4.5277479999999999</c:v>
                </c:pt>
                <c:pt idx="5940">
                  <c:v>-4.5337110000000003</c:v>
                </c:pt>
                <c:pt idx="5941">
                  <c:v>-4.5412429999999997</c:v>
                </c:pt>
                <c:pt idx="5942">
                  <c:v>-4.5502609999999999</c:v>
                </c:pt>
                <c:pt idx="5943">
                  <c:v>-4.5699319999999997</c:v>
                </c:pt>
                <c:pt idx="5944">
                  <c:v>-4.581512</c:v>
                </c:pt>
                <c:pt idx="5945">
                  <c:v>-4.5949799999999996</c:v>
                </c:pt>
                <c:pt idx="5946">
                  <c:v>-4.6094670000000004</c:v>
                </c:pt>
                <c:pt idx="5947">
                  <c:v>-4.6244940000000003</c:v>
                </c:pt>
                <c:pt idx="5948">
                  <c:v>-4.6407850000000002</c:v>
                </c:pt>
                <c:pt idx="5949">
                  <c:v>-4.657851</c:v>
                </c:pt>
                <c:pt idx="5950">
                  <c:v>-4.6755959999999996</c:v>
                </c:pt>
                <c:pt idx="5951">
                  <c:v>-4.7174230000000001</c:v>
                </c:pt>
                <c:pt idx="5952">
                  <c:v>-4.7361579999999996</c:v>
                </c:pt>
                <c:pt idx="5953">
                  <c:v>-4.7543199999999999</c:v>
                </c:pt>
                <c:pt idx="5954">
                  <c:v>-4.771992</c:v>
                </c:pt>
                <c:pt idx="5955">
                  <c:v>-4.7891579999999996</c:v>
                </c:pt>
                <c:pt idx="5956">
                  <c:v>-4.8054220000000001</c:v>
                </c:pt>
                <c:pt idx="5957">
                  <c:v>-4.8212510000000002</c:v>
                </c:pt>
                <c:pt idx="5958">
                  <c:v>-4.8357159999999997</c:v>
                </c:pt>
                <c:pt idx="5959">
                  <c:v>-4.8713329999999999</c:v>
                </c:pt>
                <c:pt idx="5960">
                  <c:v>-4.8820050000000004</c:v>
                </c:pt>
                <c:pt idx="5961">
                  <c:v>-4.8912370000000003</c:v>
                </c:pt>
                <c:pt idx="5962">
                  <c:v>-4.898746</c:v>
                </c:pt>
                <c:pt idx="5963">
                  <c:v>-4.9044860000000003</c:v>
                </c:pt>
                <c:pt idx="5964">
                  <c:v>-4.9084450000000004</c:v>
                </c:pt>
                <c:pt idx="5965">
                  <c:v>-4.9100729999999997</c:v>
                </c:pt>
                <c:pt idx="5966">
                  <c:v>-4.9100489999999999</c:v>
                </c:pt>
                <c:pt idx="5967">
                  <c:v>-4.9104559999999999</c:v>
                </c:pt>
                <c:pt idx="5968">
                  <c:v>-4.9065009999999996</c:v>
                </c:pt>
                <c:pt idx="5969">
                  <c:v>-4.9010540000000002</c:v>
                </c:pt>
                <c:pt idx="5970">
                  <c:v>-4.8938980000000001</c:v>
                </c:pt>
                <c:pt idx="5971">
                  <c:v>-4.8851509999999996</c:v>
                </c:pt>
                <c:pt idx="5972">
                  <c:v>-4.8751920000000002</c:v>
                </c:pt>
                <c:pt idx="5973">
                  <c:v>-4.8639520000000003</c:v>
                </c:pt>
                <c:pt idx="5974">
                  <c:v>-4.8519810000000003</c:v>
                </c:pt>
                <c:pt idx="5975">
                  <c:v>-4.8242580000000004</c:v>
                </c:pt>
                <c:pt idx="5976">
                  <c:v>-4.8110670000000004</c:v>
                </c:pt>
                <c:pt idx="5977">
                  <c:v>-4.7974670000000001</c:v>
                </c:pt>
                <c:pt idx="5978">
                  <c:v>-4.7835789999999996</c:v>
                </c:pt>
                <c:pt idx="5979">
                  <c:v>-4.7702710000000002</c:v>
                </c:pt>
                <c:pt idx="5980">
                  <c:v>-4.7568789999999996</c:v>
                </c:pt>
                <c:pt idx="5981">
                  <c:v>-4.7435400000000003</c:v>
                </c:pt>
                <c:pt idx="5982">
                  <c:v>-4.7306150000000002</c:v>
                </c:pt>
                <c:pt idx="5983">
                  <c:v>-4.7007510000000003</c:v>
                </c:pt>
                <c:pt idx="5984">
                  <c:v>-4.6898600000000004</c:v>
                </c:pt>
                <c:pt idx="5985">
                  <c:v>-4.6790909999999997</c:v>
                </c:pt>
                <c:pt idx="5986">
                  <c:v>-4.6691339999999997</c:v>
                </c:pt>
                <c:pt idx="5987">
                  <c:v>-4.6604970000000003</c:v>
                </c:pt>
                <c:pt idx="5988">
                  <c:v>-4.6527710000000004</c:v>
                </c:pt>
                <c:pt idx="5989">
                  <c:v>-4.6460569999999999</c:v>
                </c:pt>
                <c:pt idx="5990">
                  <c:v>-4.6401750000000002</c:v>
                </c:pt>
                <c:pt idx="5991">
                  <c:v>-4.6237250000000003</c:v>
                </c:pt>
                <c:pt idx="5992">
                  <c:v>-4.6199919999999999</c:v>
                </c:pt>
                <c:pt idx="5993">
                  <c:v>-4.616606</c:v>
                </c:pt>
                <c:pt idx="5994">
                  <c:v>-4.6135489999999999</c:v>
                </c:pt>
                <c:pt idx="5995">
                  <c:v>-4.6110829999999998</c:v>
                </c:pt>
                <c:pt idx="5996">
                  <c:v>-4.60914</c:v>
                </c:pt>
                <c:pt idx="5997">
                  <c:v>-4.6073449999999996</c:v>
                </c:pt>
                <c:pt idx="5998">
                  <c:v>-4.6056080000000001</c:v>
                </c:pt>
                <c:pt idx="5999">
                  <c:v>-4.5954179999999996</c:v>
                </c:pt>
                <c:pt idx="6000">
                  <c:v>-4.5934759999999999</c:v>
                </c:pt>
                <c:pt idx="6001">
                  <c:v>-4.5909040000000001</c:v>
                </c:pt>
                <c:pt idx="6002">
                  <c:v>-4.5879440000000002</c:v>
                </c:pt>
                <c:pt idx="6003">
                  <c:v>-4.5846049999999998</c:v>
                </c:pt>
                <c:pt idx="6004">
                  <c:v>-4.5804239999999998</c:v>
                </c:pt>
                <c:pt idx="6005">
                  <c:v>-4.5754140000000003</c:v>
                </c:pt>
                <c:pt idx="6006">
                  <c:v>-4.5696130000000004</c:v>
                </c:pt>
                <c:pt idx="6007">
                  <c:v>-4.5472359999999998</c:v>
                </c:pt>
                <c:pt idx="6008">
                  <c:v>-4.5394940000000004</c:v>
                </c:pt>
                <c:pt idx="6009">
                  <c:v>-4.5307709999999997</c:v>
                </c:pt>
                <c:pt idx="6010">
                  <c:v>-4.5213190000000001</c:v>
                </c:pt>
                <c:pt idx="6011">
                  <c:v>-4.5113050000000001</c:v>
                </c:pt>
                <c:pt idx="6012">
                  <c:v>-4.4997400000000001</c:v>
                </c:pt>
                <c:pt idx="6013">
                  <c:v>-4.4875189999999998</c:v>
                </c:pt>
                <c:pt idx="6014">
                  <c:v>-4.4747170000000001</c:v>
                </c:pt>
                <c:pt idx="6015">
                  <c:v>-4.4349769999999999</c:v>
                </c:pt>
                <c:pt idx="6016">
                  <c:v>-4.4219359999999996</c:v>
                </c:pt>
                <c:pt idx="6017">
                  <c:v>-4.4086460000000001</c:v>
                </c:pt>
                <c:pt idx="6018">
                  <c:v>-4.3946180000000004</c:v>
                </c:pt>
                <c:pt idx="6019">
                  <c:v>-4.3806250000000002</c:v>
                </c:pt>
                <c:pt idx="6020">
                  <c:v>-4.3667939999999996</c:v>
                </c:pt>
                <c:pt idx="6021">
                  <c:v>-4.3538100000000002</c:v>
                </c:pt>
                <c:pt idx="6022">
                  <c:v>-4.3411989999999996</c:v>
                </c:pt>
                <c:pt idx="6023">
                  <c:v>-4.3034569999999999</c:v>
                </c:pt>
                <c:pt idx="6024">
                  <c:v>-4.2940969999999998</c:v>
                </c:pt>
                <c:pt idx="6025">
                  <c:v>-4.2847169999999997</c:v>
                </c:pt>
                <c:pt idx="6026">
                  <c:v>-4.2763720000000003</c:v>
                </c:pt>
                <c:pt idx="6027">
                  <c:v>-4.2693110000000001</c:v>
                </c:pt>
                <c:pt idx="6028">
                  <c:v>-4.2640370000000001</c:v>
                </c:pt>
                <c:pt idx="6029">
                  <c:v>-4.2599609999999997</c:v>
                </c:pt>
                <c:pt idx="6030">
                  <c:v>-4.2578389999999997</c:v>
                </c:pt>
                <c:pt idx="6031">
                  <c:v>-4.2440670000000003</c:v>
                </c:pt>
                <c:pt idx="6032">
                  <c:v>-4.2445719999999998</c:v>
                </c:pt>
                <c:pt idx="6033">
                  <c:v>-4.2466239999999997</c:v>
                </c:pt>
                <c:pt idx="6034">
                  <c:v>-4.2502089999999999</c:v>
                </c:pt>
                <c:pt idx="6035">
                  <c:v>-4.2549830000000002</c:v>
                </c:pt>
                <c:pt idx="6036">
                  <c:v>-4.2612259999999997</c:v>
                </c:pt>
                <c:pt idx="6037">
                  <c:v>-4.2689209999999997</c:v>
                </c:pt>
                <c:pt idx="6038">
                  <c:v>-4.277514</c:v>
                </c:pt>
                <c:pt idx="6039">
                  <c:v>-4.2910500000000003</c:v>
                </c:pt>
                <c:pt idx="6040">
                  <c:v>-4.301488</c:v>
                </c:pt>
                <c:pt idx="6041">
                  <c:v>-4.3129059999999999</c:v>
                </c:pt>
                <c:pt idx="6042">
                  <c:v>-4.3247479999999996</c:v>
                </c:pt>
                <c:pt idx="6043">
                  <c:v>-4.3368890000000002</c:v>
                </c:pt>
                <c:pt idx="6044">
                  <c:v>-4.3490770000000003</c:v>
                </c:pt>
                <c:pt idx="6045">
                  <c:v>-4.3613150000000003</c:v>
                </c:pt>
                <c:pt idx="6046">
                  <c:v>-4.37324</c:v>
                </c:pt>
                <c:pt idx="6047">
                  <c:v>-4.3939329999999996</c:v>
                </c:pt>
                <c:pt idx="6048">
                  <c:v>-4.4049509999999996</c:v>
                </c:pt>
                <c:pt idx="6049">
                  <c:v>-4.4154559999999998</c:v>
                </c:pt>
                <c:pt idx="6050">
                  <c:v>-4.4252909999999996</c:v>
                </c:pt>
                <c:pt idx="6051">
                  <c:v>-4.4341460000000001</c:v>
                </c:pt>
                <c:pt idx="6052">
                  <c:v>-4.4422189999999997</c:v>
                </c:pt>
                <c:pt idx="6053">
                  <c:v>-4.4493220000000004</c:v>
                </c:pt>
                <c:pt idx="6054">
                  <c:v>-4.4554660000000004</c:v>
                </c:pt>
                <c:pt idx="6055">
                  <c:v>-4.4628829999999997</c:v>
                </c:pt>
                <c:pt idx="6056">
                  <c:v>-4.4671370000000001</c:v>
                </c:pt>
                <c:pt idx="6057">
                  <c:v>-4.4705339999999998</c:v>
                </c:pt>
                <c:pt idx="6058">
                  <c:v>-4.4731269999999999</c:v>
                </c:pt>
                <c:pt idx="6059">
                  <c:v>-4.474939</c:v>
                </c:pt>
                <c:pt idx="6060">
                  <c:v>-4.4761579999999999</c:v>
                </c:pt>
                <c:pt idx="6061">
                  <c:v>-4.476667</c:v>
                </c:pt>
                <c:pt idx="6062">
                  <c:v>-4.4766839999999997</c:v>
                </c:pt>
                <c:pt idx="6063">
                  <c:v>-4.4712860000000001</c:v>
                </c:pt>
                <c:pt idx="6064">
                  <c:v>-4.4707210000000002</c:v>
                </c:pt>
                <c:pt idx="6065">
                  <c:v>-4.4698260000000003</c:v>
                </c:pt>
                <c:pt idx="6066">
                  <c:v>-4.469017</c:v>
                </c:pt>
                <c:pt idx="6067">
                  <c:v>-4.4681680000000004</c:v>
                </c:pt>
                <c:pt idx="6068">
                  <c:v>-4.4675380000000002</c:v>
                </c:pt>
                <c:pt idx="6069">
                  <c:v>-4.4672219999999996</c:v>
                </c:pt>
                <c:pt idx="6070">
                  <c:v>-4.467314</c:v>
                </c:pt>
                <c:pt idx="6071">
                  <c:v>-4.4633989999999999</c:v>
                </c:pt>
                <c:pt idx="6072">
                  <c:v>-4.4650660000000002</c:v>
                </c:pt>
                <c:pt idx="6073">
                  <c:v>-4.4673540000000003</c:v>
                </c:pt>
                <c:pt idx="6074">
                  <c:v>-4.4704889999999997</c:v>
                </c:pt>
                <c:pt idx="6075">
                  <c:v>-4.4744989999999998</c:v>
                </c:pt>
                <c:pt idx="6076">
                  <c:v>-4.4793890000000003</c:v>
                </c:pt>
                <c:pt idx="6077">
                  <c:v>-4.4852590000000001</c:v>
                </c:pt>
                <c:pt idx="6078">
                  <c:v>-4.4919209999999996</c:v>
                </c:pt>
                <c:pt idx="6079">
                  <c:v>-4.5041960000000003</c:v>
                </c:pt>
                <c:pt idx="6080">
                  <c:v>-4.5126489999999997</c:v>
                </c:pt>
                <c:pt idx="6081">
                  <c:v>-4.5216900000000004</c:v>
                </c:pt>
                <c:pt idx="6082">
                  <c:v>-4.5314759999999996</c:v>
                </c:pt>
                <c:pt idx="6083">
                  <c:v>-4.5420299999999996</c:v>
                </c:pt>
                <c:pt idx="6084">
                  <c:v>-4.552778</c:v>
                </c:pt>
                <c:pt idx="6085">
                  <c:v>-4.5641160000000003</c:v>
                </c:pt>
                <c:pt idx="6086">
                  <c:v>-4.5754210000000004</c:v>
                </c:pt>
                <c:pt idx="6087">
                  <c:v>-4.5987939999999998</c:v>
                </c:pt>
                <c:pt idx="6088">
                  <c:v>-4.6101099999999997</c:v>
                </c:pt>
                <c:pt idx="6089">
                  <c:v>-4.6216220000000003</c:v>
                </c:pt>
                <c:pt idx="6090">
                  <c:v>-4.6323629999999998</c:v>
                </c:pt>
                <c:pt idx="6091">
                  <c:v>-4.6428219999999998</c:v>
                </c:pt>
                <c:pt idx="6092">
                  <c:v>-4.6522969999999999</c:v>
                </c:pt>
                <c:pt idx="6093">
                  <c:v>-4.6609680000000004</c:v>
                </c:pt>
                <c:pt idx="6094">
                  <c:v>-4.6689189999999998</c:v>
                </c:pt>
                <c:pt idx="6095">
                  <c:v>-4.6822790000000003</c:v>
                </c:pt>
                <c:pt idx="6096">
                  <c:v>-4.6879119999999999</c:v>
                </c:pt>
                <c:pt idx="6097">
                  <c:v>-4.6925330000000001</c:v>
                </c:pt>
                <c:pt idx="6098">
                  <c:v>-4.6961690000000003</c:v>
                </c:pt>
                <c:pt idx="6099">
                  <c:v>-4.698715</c:v>
                </c:pt>
                <c:pt idx="6100">
                  <c:v>-4.7000450000000003</c:v>
                </c:pt>
                <c:pt idx="6101">
                  <c:v>-4.6998899999999999</c:v>
                </c:pt>
                <c:pt idx="6102">
                  <c:v>-4.6983639999999998</c:v>
                </c:pt>
                <c:pt idx="6103">
                  <c:v>-4.6883759999999999</c:v>
                </c:pt>
                <c:pt idx="6104">
                  <c:v>-4.6846579999999998</c:v>
                </c:pt>
                <c:pt idx="6105">
                  <c:v>-4.6797659999999999</c:v>
                </c:pt>
                <c:pt idx="6106">
                  <c:v>-4.6739220000000001</c:v>
                </c:pt>
                <c:pt idx="6107">
                  <c:v>-4.6677289999999996</c:v>
                </c:pt>
                <c:pt idx="6108">
                  <c:v>-4.660399</c:v>
                </c:pt>
                <c:pt idx="6109">
                  <c:v>-4.65259</c:v>
                </c:pt>
                <c:pt idx="6110">
                  <c:v>-4.6443950000000003</c:v>
                </c:pt>
                <c:pt idx="6111">
                  <c:v>-4.6193619999999997</c:v>
                </c:pt>
                <c:pt idx="6112">
                  <c:v>-4.6114769999999998</c:v>
                </c:pt>
                <c:pt idx="6113">
                  <c:v>-4.6039139999999996</c:v>
                </c:pt>
                <c:pt idx="6114">
                  <c:v>-4.5959839999999996</c:v>
                </c:pt>
                <c:pt idx="6115">
                  <c:v>-4.5886250000000004</c:v>
                </c:pt>
                <c:pt idx="6116">
                  <c:v>-4.58195</c:v>
                </c:pt>
                <c:pt idx="6117">
                  <c:v>-4.5760610000000002</c:v>
                </c:pt>
                <c:pt idx="6118">
                  <c:v>-4.5710550000000003</c:v>
                </c:pt>
                <c:pt idx="6119">
                  <c:v>-4.5526840000000002</c:v>
                </c:pt>
                <c:pt idx="6120">
                  <c:v>-4.5501069999999997</c:v>
                </c:pt>
                <c:pt idx="6121">
                  <c:v>-4.548089</c:v>
                </c:pt>
                <c:pt idx="6122">
                  <c:v>-4.5474709999999998</c:v>
                </c:pt>
                <c:pt idx="6123">
                  <c:v>-4.5478189999999996</c:v>
                </c:pt>
                <c:pt idx="6124">
                  <c:v>-4.5500319999999999</c:v>
                </c:pt>
                <c:pt idx="6125">
                  <c:v>-4.5533710000000003</c:v>
                </c:pt>
                <c:pt idx="6126">
                  <c:v>-4.5580439999999998</c:v>
                </c:pt>
                <c:pt idx="6127">
                  <c:v>-4.5621600000000004</c:v>
                </c:pt>
                <c:pt idx="6128">
                  <c:v>-4.5687610000000003</c:v>
                </c:pt>
                <c:pt idx="6129">
                  <c:v>-4.5764680000000002</c:v>
                </c:pt>
                <c:pt idx="6130">
                  <c:v>-4.5851660000000001</c:v>
                </c:pt>
                <c:pt idx="6131">
                  <c:v>-4.5946069999999999</c:v>
                </c:pt>
                <c:pt idx="6132">
                  <c:v>-4.6048520000000002</c:v>
                </c:pt>
                <c:pt idx="6133">
                  <c:v>-4.6155090000000003</c:v>
                </c:pt>
                <c:pt idx="6134">
                  <c:v>-4.6265850000000004</c:v>
                </c:pt>
                <c:pt idx="6135">
                  <c:v>-4.6469469999999999</c:v>
                </c:pt>
                <c:pt idx="6136">
                  <c:v>-4.6585289999999997</c:v>
                </c:pt>
                <c:pt idx="6137">
                  <c:v>-4.6698250000000003</c:v>
                </c:pt>
                <c:pt idx="6138">
                  <c:v>-4.6811199999999999</c:v>
                </c:pt>
                <c:pt idx="6139">
                  <c:v>-4.6919750000000002</c:v>
                </c:pt>
                <c:pt idx="6140">
                  <c:v>-4.702026</c:v>
                </c:pt>
                <c:pt idx="6141">
                  <c:v>-4.7115359999999997</c:v>
                </c:pt>
                <c:pt idx="6142">
                  <c:v>-4.719957</c:v>
                </c:pt>
                <c:pt idx="6143">
                  <c:v>-4.732685</c:v>
                </c:pt>
                <c:pt idx="6144">
                  <c:v>-4.7390410000000003</c:v>
                </c:pt>
                <c:pt idx="6145">
                  <c:v>-4.7440699999999998</c:v>
                </c:pt>
                <c:pt idx="6146">
                  <c:v>-4.7477919999999996</c:v>
                </c:pt>
                <c:pt idx="6147">
                  <c:v>-4.7501189999999998</c:v>
                </c:pt>
                <c:pt idx="6148">
                  <c:v>-4.7508520000000001</c:v>
                </c:pt>
                <c:pt idx="6149">
                  <c:v>-4.7502380000000004</c:v>
                </c:pt>
                <c:pt idx="6150">
                  <c:v>-4.7482430000000004</c:v>
                </c:pt>
                <c:pt idx="6151">
                  <c:v>-4.734273</c:v>
                </c:pt>
                <c:pt idx="6152">
                  <c:v>-4.7296909999999999</c:v>
                </c:pt>
                <c:pt idx="6153">
                  <c:v>-4.7241280000000003</c:v>
                </c:pt>
                <c:pt idx="6154">
                  <c:v>-4.717041</c:v>
                </c:pt>
                <c:pt idx="6155">
                  <c:v>-4.7091269999999996</c:v>
                </c:pt>
                <c:pt idx="6156">
                  <c:v>-4.6999789999999999</c:v>
                </c:pt>
                <c:pt idx="6157">
                  <c:v>-4.6904719999999998</c:v>
                </c:pt>
                <c:pt idx="6158">
                  <c:v>-4.6800560000000004</c:v>
                </c:pt>
                <c:pt idx="6159">
                  <c:v>-4.6455549999999999</c:v>
                </c:pt>
                <c:pt idx="6160">
                  <c:v>-4.6359149999999998</c:v>
                </c:pt>
                <c:pt idx="6161">
                  <c:v>-4.624879</c:v>
                </c:pt>
                <c:pt idx="6162">
                  <c:v>-4.6140939999999997</c:v>
                </c:pt>
                <c:pt idx="6163">
                  <c:v>-4.6038449999999997</c:v>
                </c:pt>
                <c:pt idx="6164">
                  <c:v>-4.5935670000000002</c:v>
                </c:pt>
                <c:pt idx="6165">
                  <c:v>-4.5839670000000003</c:v>
                </c:pt>
                <c:pt idx="6166">
                  <c:v>-4.5753490000000001</c:v>
                </c:pt>
                <c:pt idx="6167">
                  <c:v>-4.5438689999999999</c:v>
                </c:pt>
                <c:pt idx="6168">
                  <c:v>-4.538011</c:v>
                </c:pt>
                <c:pt idx="6169">
                  <c:v>-4.5326459999999997</c:v>
                </c:pt>
                <c:pt idx="6170">
                  <c:v>-4.5289210000000004</c:v>
                </c:pt>
                <c:pt idx="6171">
                  <c:v>-4.5264220000000002</c:v>
                </c:pt>
                <c:pt idx="6172">
                  <c:v>-4.5253050000000004</c:v>
                </c:pt>
                <c:pt idx="6173">
                  <c:v>-4.5258190000000003</c:v>
                </c:pt>
                <c:pt idx="6174">
                  <c:v>-4.52773</c:v>
                </c:pt>
                <c:pt idx="6175">
                  <c:v>-4.5138400000000001</c:v>
                </c:pt>
                <c:pt idx="6176">
                  <c:v>-4.5190679999999999</c:v>
                </c:pt>
                <c:pt idx="6177">
                  <c:v>-4.5253540000000001</c:v>
                </c:pt>
                <c:pt idx="6178">
                  <c:v>-4.5330060000000003</c:v>
                </c:pt>
                <c:pt idx="6179">
                  <c:v>-4.5417949999999996</c:v>
                </c:pt>
                <c:pt idx="6180">
                  <c:v>-4.5515860000000004</c:v>
                </c:pt>
                <c:pt idx="6181">
                  <c:v>-4.5623360000000002</c:v>
                </c:pt>
                <c:pt idx="6182">
                  <c:v>-4.5737949999999996</c:v>
                </c:pt>
                <c:pt idx="6183">
                  <c:v>-4.5953730000000004</c:v>
                </c:pt>
                <c:pt idx="6184">
                  <c:v>-4.6070599999999997</c:v>
                </c:pt>
                <c:pt idx="6185">
                  <c:v>-4.6194990000000002</c:v>
                </c:pt>
                <c:pt idx="6186">
                  <c:v>-4.6319400000000002</c:v>
                </c:pt>
                <c:pt idx="6187">
                  <c:v>-4.6437809999999997</c:v>
                </c:pt>
                <c:pt idx="6188">
                  <c:v>-4.6553230000000001</c:v>
                </c:pt>
                <c:pt idx="6189">
                  <c:v>-4.6657229999999998</c:v>
                </c:pt>
                <c:pt idx="6190">
                  <c:v>-4.6754090000000001</c:v>
                </c:pt>
                <c:pt idx="6191">
                  <c:v>-4.6909090000000004</c:v>
                </c:pt>
                <c:pt idx="6192">
                  <c:v>-4.6981440000000001</c:v>
                </c:pt>
                <c:pt idx="6193">
                  <c:v>-4.7041529999999998</c:v>
                </c:pt>
                <c:pt idx="6194">
                  <c:v>-4.7089660000000002</c:v>
                </c:pt>
                <c:pt idx="6195">
                  <c:v>-4.7124420000000002</c:v>
                </c:pt>
                <c:pt idx="6196">
                  <c:v>-4.7147589999999999</c:v>
                </c:pt>
                <c:pt idx="6197">
                  <c:v>-4.7158759999999997</c:v>
                </c:pt>
                <c:pt idx="6198">
                  <c:v>-4.7158959999999999</c:v>
                </c:pt>
                <c:pt idx="6199">
                  <c:v>-4.7075050000000003</c:v>
                </c:pt>
                <c:pt idx="6200">
                  <c:v>-4.7050409999999996</c:v>
                </c:pt>
                <c:pt idx="6201">
                  <c:v>-4.7015909999999996</c:v>
                </c:pt>
                <c:pt idx="6202">
                  <c:v>-4.6971920000000003</c:v>
                </c:pt>
                <c:pt idx="6203">
                  <c:v>-4.6922750000000004</c:v>
                </c:pt>
                <c:pt idx="6204">
                  <c:v>-4.6870839999999996</c:v>
                </c:pt>
                <c:pt idx="6205">
                  <c:v>-4.6812699999999996</c:v>
                </c:pt>
                <c:pt idx="6206">
                  <c:v>-4.6751050000000003</c:v>
                </c:pt>
                <c:pt idx="6207">
                  <c:v>-4.6544530000000002</c:v>
                </c:pt>
                <c:pt idx="6208">
                  <c:v>-4.6487410000000002</c:v>
                </c:pt>
                <c:pt idx="6209">
                  <c:v>-4.643052</c:v>
                </c:pt>
                <c:pt idx="6210">
                  <c:v>-4.6374789999999999</c:v>
                </c:pt>
                <c:pt idx="6211">
                  <c:v>-4.6324860000000001</c:v>
                </c:pt>
                <c:pt idx="6212">
                  <c:v>-4.6281639999999999</c:v>
                </c:pt>
                <c:pt idx="6213">
                  <c:v>-4.6245919999999998</c:v>
                </c:pt>
                <c:pt idx="6214">
                  <c:v>-4.6218339999999998</c:v>
                </c:pt>
                <c:pt idx="6215">
                  <c:v>-4.6089700000000002</c:v>
                </c:pt>
                <c:pt idx="6216">
                  <c:v>-4.6085919999999998</c:v>
                </c:pt>
                <c:pt idx="6217">
                  <c:v>-4.6087129999999998</c:v>
                </c:pt>
                <c:pt idx="6218">
                  <c:v>-4.6099909999999999</c:v>
                </c:pt>
                <c:pt idx="6219">
                  <c:v>-4.6122019999999999</c:v>
                </c:pt>
                <c:pt idx="6220">
                  <c:v>-4.6154919999999997</c:v>
                </c:pt>
                <c:pt idx="6221">
                  <c:v>-4.6199240000000001</c:v>
                </c:pt>
                <c:pt idx="6222">
                  <c:v>-4.625299</c:v>
                </c:pt>
                <c:pt idx="6223">
                  <c:v>-4.6326309999999999</c:v>
                </c:pt>
                <c:pt idx="6224">
                  <c:v>-4.6397279999999999</c:v>
                </c:pt>
                <c:pt idx="6225">
                  <c:v>-4.6475580000000001</c:v>
                </c:pt>
                <c:pt idx="6226">
                  <c:v>-4.6562080000000003</c:v>
                </c:pt>
                <c:pt idx="6227">
                  <c:v>-4.6652659999999999</c:v>
                </c:pt>
                <c:pt idx="6228">
                  <c:v>-4.6749599999999996</c:v>
                </c:pt>
                <c:pt idx="6229">
                  <c:v>-4.6848879999999999</c:v>
                </c:pt>
                <c:pt idx="6230">
                  <c:v>-4.6952540000000003</c:v>
                </c:pt>
                <c:pt idx="6231">
                  <c:v>-4.7148909999999997</c:v>
                </c:pt>
                <c:pt idx="6232">
                  <c:v>-4.7251609999999999</c:v>
                </c:pt>
                <c:pt idx="6233">
                  <c:v>-4.7358099999999999</c:v>
                </c:pt>
                <c:pt idx="6234">
                  <c:v>-4.7461830000000003</c:v>
                </c:pt>
                <c:pt idx="6235">
                  <c:v>-4.7565080000000002</c:v>
                </c:pt>
                <c:pt idx="6236">
                  <c:v>-4.7663580000000003</c:v>
                </c:pt>
                <c:pt idx="6237">
                  <c:v>-4.7761279999999999</c:v>
                </c:pt>
                <c:pt idx="6238">
                  <c:v>-4.7853430000000001</c:v>
                </c:pt>
                <c:pt idx="6239">
                  <c:v>-4.8031540000000001</c:v>
                </c:pt>
                <c:pt idx="6240">
                  <c:v>-4.8113869999999999</c:v>
                </c:pt>
                <c:pt idx="6241">
                  <c:v>-4.8191129999999998</c:v>
                </c:pt>
                <c:pt idx="6242">
                  <c:v>-4.8264969999999998</c:v>
                </c:pt>
                <c:pt idx="6243">
                  <c:v>-4.8331289999999996</c:v>
                </c:pt>
                <c:pt idx="6244">
                  <c:v>-4.8392980000000003</c:v>
                </c:pt>
                <c:pt idx="6245">
                  <c:v>-4.8450300000000004</c:v>
                </c:pt>
                <c:pt idx="6246">
                  <c:v>-4.8500759999999996</c:v>
                </c:pt>
                <c:pt idx="6247">
                  <c:v>-4.8583350000000003</c:v>
                </c:pt>
                <c:pt idx="6248">
                  <c:v>-4.8623159999999999</c:v>
                </c:pt>
                <c:pt idx="6249">
                  <c:v>-4.8658380000000001</c:v>
                </c:pt>
                <c:pt idx="6250">
                  <c:v>-4.868824</c:v>
                </c:pt>
                <c:pt idx="6251">
                  <c:v>-4.8713199999999999</c:v>
                </c:pt>
                <c:pt idx="6252">
                  <c:v>-4.8733599999999999</c:v>
                </c:pt>
                <c:pt idx="6253">
                  <c:v>-4.8749830000000003</c:v>
                </c:pt>
                <c:pt idx="6254">
                  <c:v>-4.8762049999999997</c:v>
                </c:pt>
                <c:pt idx="6255">
                  <c:v>-4.8743699999999999</c:v>
                </c:pt>
                <c:pt idx="6256">
                  <c:v>-4.875197</c:v>
                </c:pt>
                <c:pt idx="6257">
                  <c:v>-4.875578</c:v>
                </c:pt>
                <c:pt idx="6258">
                  <c:v>-4.875934</c:v>
                </c:pt>
                <c:pt idx="6259">
                  <c:v>-4.8759569999999997</c:v>
                </c:pt>
                <c:pt idx="6260">
                  <c:v>-4.8760219999999999</c:v>
                </c:pt>
                <c:pt idx="6261">
                  <c:v>-4.8760050000000001</c:v>
                </c:pt>
                <c:pt idx="6262">
                  <c:v>-4.8761469999999996</c:v>
                </c:pt>
                <c:pt idx="6263">
                  <c:v>-4.8698870000000003</c:v>
                </c:pt>
                <c:pt idx="6264">
                  <c:v>-4.870107</c:v>
                </c:pt>
                <c:pt idx="6265">
                  <c:v>-4.8702649999999998</c:v>
                </c:pt>
                <c:pt idx="6266">
                  <c:v>-4.8706399999999999</c:v>
                </c:pt>
                <c:pt idx="6267">
                  <c:v>-4.8711789999999997</c:v>
                </c:pt>
                <c:pt idx="6268">
                  <c:v>-4.8718450000000004</c:v>
                </c:pt>
                <c:pt idx="6269">
                  <c:v>-4.8727479999999996</c:v>
                </c:pt>
                <c:pt idx="6270">
                  <c:v>-4.8739179999999998</c:v>
                </c:pt>
                <c:pt idx="6271">
                  <c:v>-4.8699640000000004</c:v>
                </c:pt>
                <c:pt idx="6272">
                  <c:v>-4.871759</c:v>
                </c:pt>
                <c:pt idx="6273">
                  <c:v>-4.8738780000000004</c:v>
                </c:pt>
                <c:pt idx="6274">
                  <c:v>-4.8763180000000004</c:v>
                </c:pt>
                <c:pt idx="6275">
                  <c:v>-4.878895</c:v>
                </c:pt>
                <c:pt idx="6276">
                  <c:v>-4.8818210000000004</c:v>
                </c:pt>
                <c:pt idx="6277">
                  <c:v>-4.8849919999999996</c:v>
                </c:pt>
                <c:pt idx="6278">
                  <c:v>-4.8884629999999998</c:v>
                </c:pt>
                <c:pt idx="6279">
                  <c:v>-4.8902929999999998</c:v>
                </c:pt>
                <c:pt idx="6280">
                  <c:v>-4.8941540000000003</c:v>
                </c:pt>
                <c:pt idx="6281">
                  <c:v>-4.8982150000000004</c:v>
                </c:pt>
                <c:pt idx="6282">
                  <c:v>-4.9023250000000003</c:v>
                </c:pt>
                <c:pt idx="6283">
                  <c:v>-4.9065050000000001</c:v>
                </c:pt>
                <c:pt idx="6284">
                  <c:v>-4.9106990000000001</c:v>
                </c:pt>
                <c:pt idx="6285">
                  <c:v>-4.9148959999999997</c:v>
                </c:pt>
                <c:pt idx="6286">
                  <c:v>-4.9189749999999997</c:v>
                </c:pt>
                <c:pt idx="6287">
                  <c:v>-4.9229620000000001</c:v>
                </c:pt>
                <c:pt idx="6288">
                  <c:v>-4.9267180000000002</c:v>
                </c:pt>
                <c:pt idx="6289">
                  <c:v>-4.9302070000000002</c:v>
                </c:pt>
                <c:pt idx="6290">
                  <c:v>-4.9333260000000001</c:v>
                </c:pt>
                <c:pt idx="6291">
                  <c:v>-4.9360309999999998</c:v>
                </c:pt>
                <c:pt idx="6292">
                  <c:v>-4.9383369999999998</c:v>
                </c:pt>
                <c:pt idx="6293">
                  <c:v>-4.940131</c:v>
                </c:pt>
                <c:pt idx="6294">
                  <c:v>-4.9414319999999998</c:v>
                </c:pt>
                <c:pt idx="6295">
                  <c:v>-4.9386549999999998</c:v>
                </c:pt>
                <c:pt idx="6296">
                  <c:v>-4.9390229999999997</c:v>
                </c:pt>
                <c:pt idx="6297">
                  <c:v>-4.9388170000000002</c:v>
                </c:pt>
                <c:pt idx="6298">
                  <c:v>-4.9381810000000002</c:v>
                </c:pt>
                <c:pt idx="6299">
                  <c:v>-4.9369129999999997</c:v>
                </c:pt>
                <c:pt idx="6300">
                  <c:v>-4.9352200000000002</c:v>
                </c:pt>
                <c:pt idx="6301">
                  <c:v>-4.9331050000000003</c:v>
                </c:pt>
                <c:pt idx="6302">
                  <c:v>-4.9305700000000003</c:v>
                </c:pt>
                <c:pt idx="6303">
                  <c:v>-4.9187950000000003</c:v>
                </c:pt>
                <c:pt idx="6304">
                  <c:v>-4.9156630000000003</c:v>
                </c:pt>
                <c:pt idx="6305">
                  <c:v>-4.9122110000000001</c:v>
                </c:pt>
                <c:pt idx="6306">
                  <c:v>-4.9083880000000004</c:v>
                </c:pt>
                <c:pt idx="6307">
                  <c:v>-4.9040359999999996</c:v>
                </c:pt>
                <c:pt idx="6308">
                  <c:v>-4.8998369999999998</c:v>
                </c:pt>
                <c:pt idx="6309">
                  <c:v>-4.8952340000000003</c:v>
                </c:pt>
                <c:pt idx="6310">
                  <c:v>-4.8907819999999997</c:v>
                </c:pt>
                <c:pt idx="6311">
                  <c:v>-4.8741310000000002</c:v>
                </c:pt>
                <c:pt idx="6312">
                  <c:v>-4.869688</c:v>
                </c:pt>
                <c:pt idx="6313">
                  <c:v>-4.8650669999999998</c:v>
                </c:pt>
                <c:pt idx="6314">
                  <c:v>-4.8607060000000004</c:v>
                </c:pt>
                <c:pt idx="6315">
                  <c:v>-4.8564569999999998</c:v>
                </c:pt>
                <c:pt idx="6316">
                  <c:v>-4.8526600000000002</c:v>
                </c:pt>
                <c:pt idx="6317">
                  <c:v>-4.8491970000000002</c:v>
                </c:pt>
                <c:pt idx="6318">
                  <c:v>-4.8462759999999996</c:v>
                </c:pt>
                <c:pt idx="6319">
                  <c:v>-4.8338799999999997</c:v>
                </c:pt>
                <c:pt idx="6320">
                  <c:v>-4.8318459999999996</c:v>
                </c:pt>
                <c:pt idx="6321">
                  <c:v>-4.8302750000000003</c:v>
                </c:pt>
                <c:pt idx="6322">
                  <c:v>-4.8291279999999999</c:v>
                </c:pt>
                <c:pt idx="6323">
                  <c:v>-4.8286769999999999</c:v>
                </c:pt>
                <c:pt idx="6324">
                  <c:v>-4.828595</c:v>
                </c:pt>
                <c:pt idx="6325">
                  <c:v>-4.8291399999999998</c:v>
                </c:pt>
                <c:pt idx="6326">
                  <c:v>-4.8299979999999998</c:v>
                </c:pt>
                <c:pt idx="6327">
                  <c:v>-4.8267949999999997</c:v>
                </c:pt>
                <c:pt idx="6328">
                  <c:v>-4.8285179999999999</c:v>
                </c:pt>
                <c:pt idx="6329">
                  <c:v>-4.8305290000000003</c:v>
                </c:pt>
                <c:pt idx="6330">
                  <c:v>-4.832935</c:v>
                </c:pt>
                <c:pt idx="6331">
                  <c:v>-4.8354590000000002</c:v>
                </c:pt>
                <c:pt idx="6332">
                  <c:v>-4.8382160000000001</c:v>
                </c:pt>
                <c:pt idx="6333">
                  <c:v>-4.8410979999999997</c:v>
                </c:pt>
                <c:pt idx="6334">
                  <c:v>-4.8440729999999999</c:v>
                </c:pt>
                <c:pt idx="6335">
                  <c:v>-4.8453889999999999</c:v>
                </c:pt>
                <c:pt idx="6336">
                  <c:v>-4.8483900000000002</c:v>
                </c:pt>
                <c:pt idx="6337">
                  <c:v>-4.8512009999999997</c:v>
                </c:pt>
                <c:pt idx="6338">
                  <c:v>-4.8537850000000002</c:v>
                </c:pt>
                <c:pt idx="6339">
                  <c:v>-4.8560739999999996</c:v>
                </c:pt>
                <c:pt idx="6340">
                  <c:v>-4.8579980000000003</c:v>
                </c:pt>
                <c:pt idx="6341">
                  <c:v>-4.8595699999999997</c:v>
                </c:pt>
                <c:pt idx="6342">
                  <c:v>-4.8605580000000002</c:v>
                </c:pt>
                <c:pt idx="6343">
                  <c:v>-4.8560749999999997</c:v>
                </c:pt>
                <c:pt idx="6344">
                  <c:v>-4.8560359999999996</c:v>
                </c:pt>
                <c:pt idx="6345">
                  <c:v>-4.8555229999999998</c:v>
                </c:pt>
                <c:pt idx="6346">
                  <c:v>-4.8541990000000004</c:v>
                </c:pt>
                <c:pt idx="6347">
                  <c:v>-4.8523959999999997</c:v>
                </c:pt>
                <c:pt idx="6348">
                  <c:v>-4.8499420000000004</c:v>
                </c:pt>
                <c:pt idx="6349">
                  <c:v>-4.847048</c:v>
                </c:pt>
                <c:pt idx="6350">
                  <c:v>-4.8437429999999999</c:v>
                </c:pt>
                <c:pt idx="6351">
                  <c:v>-4.8277859999999997</c:v>
                </c:pt>
                <c:pt idx="6352">
                  <c:v>-4.8239850000000004</c:v>
                </c:pt>
                <c:pt idx="6353">
                  <c:v>-4.8194840000000001</c:v>
                </c:pt>
                <c:pt idx="6354">
                  <c:v>-4.8147209999999996</c:v>
                </c:pt>
                <c:pt idx="6355">
                  <c:v>-4.8099769999999999</c:v>
                </c:pt>
                <c:pt idx="6356">
                  <c:v>-4.8047769999999996</c:v>
                </c:pt>
                <c:pt idx="6357">
                  <c:v>-4.8002940000000001</c:v>
                </c:pt>
                <c:pt idx="6358">
                  <c:v>-4.7958530000000001</c:v>
                </c:pt>
                <c:pt idx="6359">
                  <c:v>-4.7766770000000003</c:v>
                </c:pt>
                <c:pt idx="6360">
                  <c:v>-4.7730600000000001</c:v>
                </c:pt>
                <c:pt idx="6361">
                  <c:v>-4.7696719999999999</c:v>
                </c:pt>
                <c:pt idx="6362">
                  <c:v>-4.7669280000000001</c:v>
                </c:pt>
                <c:pt idx="6363">
                  <c:v>-4.7654129999999997</c:v>
                </c:pt>
                <c:pt idx="6364">
                  <c:v>-4.7643360000000001</c:v>
                </c:pt>
                <c:pt idx="6365">
                  <c:v>-4.764227</c:v>
                </c:pt>
                <c:pt idx="6366">
                  <c:v>-4.7649480000000004</c:v>
                </c:pt>
                <c:pt idx="6367">
                  <c:v>-4.760643</c:v>
                </c:pt>
                <c:pt idx="6368">
                  <c:v>-4.7633679999999998</c:v>
                </c:pt>
                <c:pt idx="6369">
                  <c:v>-4.7668869999999997</c:v>
                </c:pt>
                <c:pt idx="6370">
                  <c:v>-4.771401</c:v>
                </c:pt>
                <c:pt idx="6371">
                  <c:v>-4.7765959999999996</c:v>
                </c:pt>
                <c:pt idx="6372">
                  <c:v>-4.7825860000000002</c:v>
                </c:pt>
                <c:pt idx="6373">
                  <c:v>-4.7892330000000003</c:v>
                </c:pt>
                <c:pt idx="6374">
                  <c:v>-4.7964919999999998</c:v>
                </c:pt>
                <c:pt idx="6375">
                  <c:v>-4.8079809999999998</c:v>
                </c:pt>
                <c:pt idx="6376">
                  <c:v>-4.8161009999999997</c:v>
                </c:pt>
                <c:pt idx="6377">
                  <c:v>-4.8244170000000004</c:v>
                </c:pt>
                <c:pt idx="6378">
                  <c:v>-4.8330219999999997</c:v>
                </c:pt>
                <c:pt idx="6379">
                  <c:v>-4.8419080000000001</c:v>
                </c:pt>
                <c:pt idx="6380">
                  <c:v>-4.8506349999999996</c:v>
                </c:pt>
                <c:pt idx="6381">
                  <c:v>-4.8595009999999998</c:v>
                </c:pt>
                <c:pt idx="6382">
                  <c:v>-4.8679639999999997</c:v>
                </c:pt>
                <c:pt idx="6383">
                  <c:v>-4.8836969999999997</c:v>
                </c:pt>
                <c:pt idx="6384">
                  <c:v>-4.8914059999999999</c:v>
                </c:pt>
                <c:pt idx="6385">
                  <c:v>-4.8990039999999997</c:v>
                </c:pt>
                <c:pt idx="6386">
                  <c:v>-4.9059169999999996</c:v>
                </c:pt>
                <c:pt idx="6387">
                  <c:v>-4.9120799999999996</c:v>
                </c:pt>
                <c:pt idx="6388">
                  <c:v>-4.9178160000000002</c:v>
                </c:pt>
                <c:pt idx="6389">
                  <c:v>-4.922777</c:v>
                </c:pt>
                <c:pt idx="6390">
                  <c:v>-4.9270740000000002</c:v>
                </c:pt>
                <c:pt idx="6391">
                  <c:v>-4.9338009999999999</c:v>
                </c:pt>
                <c:pt idx="6392">
                  <c:v>-4.9365019999999999</c:v>
                </c:pt>
                <c:pt idx="6393">
                  <c:v>-4.9384620000000004</c:v>
                </c:pt>
                <c:pt idx="6394">
                  <c:v>-4.9396870000000002</c:v>
                </c:pt>
                <c:pt idx="6395">
                  <c:v>-4.940226</c:v>
                </c:pt>
                <c:pt idx="6396">
                  <c:v>-4.9400820000000003</c:v>
                </c:pt>
                <c:pt idx="6397">
                  <c:v>-4.9393580000000004</c:v>
                </c:pt>
                <c:pt idx="6398">
                  <c:v>-4.9379759999999999</c:v>
                </c:pt>
                <c:pt idx="6399">
                  <c:v>-4.9312620000000003</c:v>
                </c:pt>
                <c:pt idx="6400">
                  <c:v>-4.9292610000000003</c:v>
                </c:pt>
                <c:pt idx="6401">
                  <c:v>-4.9264970000000003</c:v>
                </c:pt>
                <c:pt idx="6402">
                  <c:v>-4.9234090000000004</c:v>
                </c:pt>
                <c:pt idx="6403">
                  <c:v>-4.9200340000000002</c:v>
                </c:pt>
                <c:pt idx="6404">
                  <c:v>-4.9164079999999997</c:v>
                </c:pt>
                <c:pt idx="6405">
                  <c:v>-4.9125639999999997</c:v>
                </c:pt>
                <c:pt idx="6406">
                  <c:v>-4.9085369999999999</c:v>
                </c:pt>
                <c:pt idx="6407">
                  <c:v>-4.8950440000000004</c:v>
                </c:pt>
                <c:pt idx="6408">
                  <c:v>-4.891343</c:v>
                </c:pt>
                <c:pt idx="6409">
                  <c:v>-4.8871130000000003</c:v>
                </c:pt>
                <c:pt idx="6410">
                  <c:v>-4.8829760000000002</c:v>
                </c:pt>
                <c:pt idx="6411">
                  <c:v>-4.8787830000000003</c:v>
                </c:pt>
                <c:pt idx="6412">
                  <c:v>-4.8747210000000001</c:v>
                </c:pt>
                <c:pt idx="6413">
                  <c:v>-4.8706399999999999</c:v>
                </c:pt>
                <c:pt idx="6414">
                  <c:v>-4.8669399999999996</c:v>
                </c:pt>
                <c:pt idx="6415">
                  <c:v>-4.8525710000000002</c:v>
                </c:pt>
                <c:pt idx="6416">
                  <c:v>-4.8492800000000003</c:v>
                </c:pt>
                <c:pt idx="6417">
                  <c:v>-4.8455560000000002</c:v>
                </c:pt>
                <c:pt idx="6418">
                  <c:v>-4.8420889999999996</c:v>
                </c:pt>
                <c:pt idx="6419">
                  <c:v>-4.8387339999999996</c:v>
                </c:pt>
                <c:pt idx="6420">
                  <c:v>-4.8354109999999997</c:v>
                </c:pt>
                <c:pt idx="6421">
                  <c:v>-4.832274</c:v>
                </c:pt>
                <c:pt idx="6422">
                  <c:v>-4.8295310000000002</c:v>
                </c:pt>
                <c:pt idx="6423">
                  <c:v>-4.8167169999999997</c:v>
                </c:pt>
                <c:pt idx="6424">
                  <c:v>-4.8141730000000003</c:v>
                </c:pt>
                <c:pt idx="6425">
                  <c:v>-4.8115740000000002</c:v>
                </c:pt>
                <c:pt idx="6426">
                  <c:v>-4.808986</c:v>
                </c:pt>
                <c:pt idx="6427">
                  <c:v>-4.8065569999999997</c:v>
                </c:pt>
                <c:pt idx="6428">
                  <c:v>-4.8041309999999999</c:v>
                </c:pt>
                <c:pt idx="6429">
                  <c:v>-4.8020620000000003</c:v>
                </c:pt>
                <c:pt idx="6430">
                  <c:v>-4.7998349999999999</c:v>
                </c:pt>
                <c:pt idx="6431">
                  <c:v>-4.7724460000000004</c:v>
                </c:pt>
                <c:pt idx="6432">
                  <c:v>-4.7713450000000002</c:v>
                </c:pt>
                <c:pt idx="6433">
                  <c:v>-4.769101</c:v>
                </c:pt>
                <c:pt idx="6434">
                  <c:v>-4.7669709999999998</c:v>
                </c:pt>
                <c:pt idx="6435">
                  <c:v>-4.7647880000000002</c:v>
                </c:pt>
                <c:pt idx="6436">
                  <c:v>-4.7625460000000004</c:v>
                </c:pt>
                <c:pt idx="6437">
                  <c:v>-4.7605469999999999</c:v>
                </c:pt>
                <c:pt idx="6438">
                  <c:v>-4.7581579999999999</c:v>
                </c:pt>
                <c:pt idx="6439">
                  <c:v>-4.7448269999999999</c:v>
                </c:pt>
                <c:pt idx="6440">
                  <c:v>-4.7426830000000004</c:v>
                </c:pt>
                <c:pt idx="6441">
                  <c:v>-4.7401609999999996</c:v>
                </c:pt>
                <c:pt idx="6442">
                  <c:v>-4.7374910000000003</c:v>
                </c:pt>
                <c:pt idx="6443">
                  <c:v>-4.7347460000000003</c:v>
                </c:pt>
                <c:pt idx="6444">
                  <c:v>-4.7320099999999998</c:v>
                </c:pt>
                <c:pt idx="6445">
                  <c:v>-4.7288129999999997</c:v>
                </c:pt>
                <c:pt idx="6446">
                  <c:v>-4.7256309999999999</c:v>
                </c:pt>
                <c:pt idx="6447">
                  <c:v>-4.7086779999999999</c:v>
                </c:pt>
                <c:pt idx="6448">
                  <c:v>-4.705419</c:v>
                </c:pt>
                <c:pt idx="6449">
                  <c:v>-4.7016419999999997</c:v>
                </c:pt>
                <c:pt idx="6450">
                  <c:v>-4.6979870000000004</c:v>
                </c:pt>
                <c:pt idx="6451">
                  <c:v>-4.6941519999999999</c:v>
                </c:pt>
                <c:pt idx="6452">
                  <c:v>-4.6900139999999997</c:v>
                </c:pt>
                <c:pt idx="6453">
                  <c:v>-4.685702</c:v>
                </c:pt>
                <c:pt idx="6454">
                  <c:v>-4.6812360000000002</c:v>
                </c:pt>
                <c:pt idx="6455">
                  <c:v>-4.6602389999999998</c:v>
                </c:pt>
                <c:pt idx="6456">
                  <c:v>-4.6559730000000004</c:v>
                </c:pt>
                <c:pt idx="6457">
                  <c:v>-4.6516219999999997</c:v>
                </c:pt>
                <c:pt idx="6458">
                  <c:v>-4.6467080000000003</c:v>
                </c:pt>
                <c:pt idx="6459">
                  <c:v>-4.642277</c:v>
                </c:pt>
                <c:pt idx="6460">
                  <c:v>-4.6379489999999999</c:v>
                </c:pt>
                <c:pt idx="6461">
                  <c:v>-4.6332599999999999</c:v>
                </c:pt>
                <c:pt idx="6462">
                  <c:v>-4.6289939999999996</c:v>
                </c:pt>
                <c:pt idx="6463">
                  <c:v>-4.6081219999999998</c:v>
                </c:pt>
                <c:pt idx="6464">
                  <c:v>-4.6078219999999996</c:v>
                </c:pt>
                <c:pt idx="6465">
                  <c:v>-4.6075889999999999</c:v>
                </c:pt>
                <c:pt idx="6466">
                  <c:v>-4.6037309999999998</c:v>
                </c:pt>
                <c:pt idx="6467">
                  <c:v>-4.5996420000000002</c:v>
                </c:pt>
                <c:pt idx="6468">
                  <c:v>-4.5959120000000002</c:v>
                </c:pt>
                <c:pt idx="6469">
                  <c:v>-4.5921839999999996</c:v>
                </c:pt>
                <c:pt idx="6470">
                  <c:v>-4.5886950000000004</c:v>
                </c:pt>
                <c:pt idx="6471">
                  <c:v>-4.5696380000000003</c:v>
                </c:pt>
                <c:pt idx="6472">
                  <c:v>-4.5669469999999999</c:v>
                </c:pt>
                <c:pt idx="6473">
                  <c:v>-4.5640049999999999</c:v>
                </c:pt>
                <c:pt idx="6474">
                  <c:v>-4.5608700000000004</c:v>
                </c:pt>
                <c:pt idx="6475">
                  <c:v>-4.5578760000000003</c:v>
                </c:pt>
                <c:pt idx="6476">
                  <c:v>-4.5549379999999999</c:v>
                </c:pt>
                <c:pt idx="6477">
                  <c:v>-4.5521419999999999</c:v>
                </c:pt>
                <c:pt idx="6478">
                  <c:v>-4.5494890000000003</c:v>
                </c:pt>
                <c:pt idx="6479">
                  <c:v>-4.5339369999999999</c:v>
                </c:pt>
                <c:pt idx="6480">
                  <c:v>-4.5320419999999997</c:v>
                </c:pt>
                <c:pt idx="6481">
                  <c:v>-4.5297039999999997</c:v>
                </c:pt>
                <c:pt idx="6482">
                  <c:v>-4.5273539999999999</c:v>
                </c:pt>
                <c:pt idx="6483">
                  <c:v>-4.5251099999999997</c:v>
                </c:pt>
                <c:pt idx="6484">
                  <c:v>-4.522958</c:v>
                </c:pt>
                <c:pt idx="6485">
                  <c:v>-4.5207600000000001</c:v>
                </c:pt>
                <c:pt idx="6486">
                  <c:v>-4.518802</c:v>
                </c:pt>
                <c:pt idx="6487">
                  <c:v>-4.5053260000000002</c:v>
                </c:pt>
                <c:pt idx="6488">
                  <c:v>-4.5033700000000003</c:v>
                </c:pt>
                <c:pt idx="6489">
                  <c:v>-4.5014459999999996</c:v>
                </c:pt>
                <c:pt idx="6490">
                  <c:v>-4.4991989999999999</c:v>
                </c:pt>
                <c:pt idx="6491">
                  <c:v>-4.4972180000000002</c:v>
                </c:pt>
                <c:pt idx="6492">
                  <c:v>-4.494904</c:v>
                </c:pt>
                <c:pt idx="6493">
                  <c:v>-4.4928439999999998</c:v>
                </c:pt>
                <c:pt idx="6494">
                  <c:v>-4.4905119999999998</c:v>
                </c:pt>
                <c:pt idx="6495">
                  <c:v>-4.4769249999999996</c:v>
                </c:pt>
                <c:pt idx="6496">
                  <c:v>-4.4749829999999999</c:v>
                </c:pt>
                <c:pt idx="6497">
                  <c:v>-4.4724740000000001</c:v>
                </c:pt>
                <c:pt idx="6498">
                  <c:v>-4.4700990000000003</c:v>
                </c:pt>
                <c:pt idx="6499">
                  <c:v>-4.4672929999999997</c:v>
                </c:pt>
                <c:pt idx="6500">
                  <c:v>-4.4647560000000004</c:v>
                </c:pt>
                <c:pt idx="6501">
                  <c:v>-4.4620569999999997</c:v>
                </c:pt>
                <c:pt idx="6502">
                  <c:v>-4.4589749999999997</c:v>
                </c:pt>
                <c:pt idx="6503">
                  <c:v>-4.4432280000000004</c:v>
                </c:pt>
                <c:pt idx="6504">
                  <c:v>-4.4402109999999997</c:v>
                </c:pt>
                <c:pt idx="6505">
                  <c:v>-4.4369649999999998</c:v>
                </c:pt>
                <c:pt idx="6506">
                  <c:v>-4.4334829999999998</c:v>
                </c:pt>
                <c:pt idx="6507">
                  <c:v>-4.4296509999999998</c:v>
                </c:pt>
                <c:pt idx="6508">
                  <c:v>-4.4259839999999997</c:v>
                </c:pt>
                <c:pt idx="6509">
                  <c:v>-4.4218469999999996</c:v>
                </c:pt>
                <c:pt idx="6510">
                  <c:v>-4.417745</c:v>
                </c:pt>
                <c:pt idx="6511">
                  <c:v>-4.398307</c:v>
                </c:pt>
                <c:pt idx="6512">
                  <c:v>-4.393948</c:v>
                </c:pt>
                <c:pt idx="6513">
                  <c:v>-4.3892280000000001</c:v>
                </c:pt>
                <c:pt idx="6514">
                  <c:v>-4.3843100000000002</c:v>
                </c:pt>
                <c:pt idx="6515">
                  <c:v>-4.3792749999999998</c:v>
                </c:pt>
                <c:pt idx="6516">
                  <c:v>-4.3744930000000002</c:v>
                </c:pt>
                <c:pt idx="6517">
                  <c:v>-4.369237</c:v>
                </c:pt>
                <c:pt idx="6518">
                  <c:v>-4.3637839999999999</c:v>
                </c:pt>
                <c:pt idx="6519">
                  <c:v>-4.3410419999999998</c:v>
                </c:pt>
                <c:pt idx="6520">
                  <c:v>-4.3359290000000001</c:v>
                </c:pt>
                <c:pt idx="6521">
                  <c:v>-4.3301189999999998</c:v>
                </c:pt>
                <c:pt idx="6522">
                  <c:v>-4.3246229999999999</c:v>
                </c:pt>
                <c:pt idx="6523">
                  <c:v>-4.3186580000000001</c:v>
                </c:pt>
                <c:pt idx="6524">
                  <c:v>-4.3125070000000001</c:v>
                </c:pt>
                <c:pt idx="6525">
                  <c:v>-4.3063029999999998</c:v>
                </c:pt>
                <c:pt idx="6526">
                  <c:v>-4.3003289999999996</c:v>
                </c:pt>
                <c:pt idx="6527">
                  <c:v>-4.2759660000000004</c:v>
                </c:pt>
                <c:pt idx="6528">
                  <c:v>-4.2698609999999997</c:v>
                </c:pt>
                <c:pt idx="6529">
                  <c:v>-4.26335</c:v>
                </c:pt>
                <c:pt idx="6530">
                  <c:v>-4.2571399999999997</c:v>
                </c:pt>
                <c:pt idx="6531">
                  <c:v>-4.2507080000000004</c:v>
                </c:pt>
                <c:pt idx="6532">
                  <c:v>-4.2447509999999999</c:v>
                </c:pt>
                <c:pt idx="6533">
                  <c:v>-4.2388440000000003</c:v>
                </c:pt>
                <c:pt idx="6534">
                  <c:v>-4.2326439999999996</c:v>
                </c:pt>
                <c:pt idx="6535">
                  <c:v>-4.2094170000000002</c:v>
                </c:pt>
                <c:pt idx="6536">
                  <c:v>-4.2038849999999996</c:v>
                </c:pt>
                <c:pt idx="6537">
                  <c:v>-4.1983829999999998</c:v>
                </c:pt>
                <c:pt idx="6538">
                  <c:v>-4.1932919999999996</c:v>
                </c:pt>
                <c:pt idx="6539">
                  <c:v>-4.1880459999999999</c:v>
                </c:pt>
                <c:pt idx="6540">
                  <c:v>-4.1833819999999999</c:v>
                </c:pt>
                <c:pt idx="6541">
                  <c:v>-4.1784999999999997</c:v>
                </c:pt>
                <c:pt idx="6542">
                  <c:v>-4.1743009999999998</c:v>
                </c:pt>
                <c:pt idx="6543">
                  <c:v>-4.1559850000000003</c:v>
                </c:pt>
                <c:pt idx="6544">
                  <c:v>-4.1527760000000002</c:v>
                </c:pt>
                <c:pt idx="6545">
                  <c:v>-4.1491730000000002</c:v>
                </c:pt>
                <c:pt idx="6546">
                  <c:v>-4.1457689999999996</c:v>
                </c:pt>
                <c:pt idx="6547">
                  <c:v>-4.1425429999999999</c:v>
                </c:pt>
                <c:pt idx="6548">
                  <c:v>-4.1395790000000003</c:v>
                </c:pt>
                <c:pt idx="6549">
                  <c:v>-4.1370990000000001</c:v>
                </c:pt>
                <c:pt idx="6550">
                  <c:v>-4.1343589999999999</c:v>
                </c:pt>
                <c:pt idx="6551">
                  <c:v>-4.1199950000000003</c:v>
                </c:pt>
                <c:pt idx="6552">
                  <c:v>-4.1176380000000004</c:v>
                </c:pt>
                <c:pt idx="6553">
                  <c:v>-4.1148999999999996</c:v>
                </c:pt>
                <c:pt idx="6554">
                  <c:v>-4.1121460000000001</c:v>
                </c:pt>
                <c:pt idx="6555">
                  <c:v>-4.1093450000000002</c:v>
                </c:pt>
                <c:pt idx="6556">
                  <c:v>-4.1067369999999999</c:v>
                </c:pt>
                <c:pt idx="6557">
                  <c:v>-4.1037559999999997</c:v>
                </c:pt>
                <c:pt idx="6558">
                  <c:v>-4.1005690000000001</c:v>
                </c:pt>
                <c:pt idx="6559">
                  <c:v>-4.084625</c:v>
                </c:pt>
                <c:pt idx="6560">
                  <c:v>-4.0813439999999996</c:v>
                </c:pt>
                <c:pt idx="6561">
                  <c:v>-4.0775899999999998</c:v>
                </c:pt>
                <c:pt idx="6562">
                  <c:v>-4.0738440000000002</c:v>
                </c:pt>
                <c:pt idx="6563">
                  <c:v>-4.0695620000000003</c:v>
                </c:pt>
                <c:pt idx="6564">
                  <c:v>-4.0651469999999996</c:v>
                </c:pt>
                <c:pt idx="6565">
                  <c:v>-4.0602900000000002</c:v>
                </c:pt>
                <c:pt idx="6566">
                  <c:v>-4.0551789999999999</c:v>
                </c:pt>
                <c:pt idx="6567">
                  <c:v>-4.0334680000000001</c:v>
                </c:pt>
                <c:pt idx="6568">
                  <c:v>-4.0285479999999998</c:v>
                </c:pt>
                <c:pt idx="6569">
                  <c:v>-4.0226230000000003</c:v>
                </c:pt>
                <c:pt idx="6570">
                  <c:v>-4.016451</c:v>
                </c:pt>
                <c:pt idx="6571">
                  <c:v>-4.0100420000000003</c:v>
                </c:pt>
                <c:pt idx="6572">
                  <c:v>-4.0035480000000003</c:v>
                </c:pt>
                <c:pt idx="6573">
                  <c:v>-3.9967069999999998</c:v>
                </c:pt>
                <c:pt idx="6574">
                  <c:v>-3.9896750000000001</c:v>
                </c:pt>
                <c:pt idx="6575">
                  <c:v>-3.9623650000000001</c:v>
                </c:pt>
                <c:pt idx="6576">
                  <c:v>-3.9557989999999998</c:v>
                </c:pt>
                <c:pt idx="6577">
                  <c:v>-3.9481850000000001</c:v>
                </c:pt>
                <c:pt idx="6578">
                  <c:v>-3.9404490000000001</c:v>
                </c:pt>
                <c:pt idx="6579">
                  <c:v>-3.9327749999999999</c:v>
                </c:pt>
                <c:pt idx="6580">
                  <c:v>-3.9248449999999999</c:v>
                </c:pt>
                <c:pt idx="6581">
                  <c:v>-3.9168249999999998</c:v>
                </c:pt>
                <c:pt idx="6582">
                  <c:v>-3.9092120000000001</c:v>
                </c:pt>
                <c:pt idx="6583">
                  <c:v>-3.8790339999999999</c:v>
                </c:pt>
                <c:pt idx="6584">
                  <c:v>-3.8710819999999999</c:v>
                </c:pt>
                <c:pt idx="6585">
                  <c:v>-3.8625750000000001</c:v>
                </c:pt>
                <c:pt idx="6586">
                  <c:v>-3.8540070000000002</c:v>
                </c:pt>
                <c:pt idx="6587">
                  <c:v>-3.8455469999999998</c:v>
                </c:pt>
                <c:pt idx="6588">
                  <c:v>-3.8374389999999998</c:v>
                </c:pt>
                <c:pt idx="6589">
                  <c:v>-3.8287779999999998</c:v>
                </c:pt>
                <c:pt idx="6590">
                  <c:v>-3.820084</c:v>
                </c:pt>
                <c:pt idx="6591">
                  <c:v>-3.7887490000000001</c:v>
                </c:pt>
                <c:pt idx="6592">
                  <c:v>-3.7805819999999999</c:v>
                </c:pt>
                <c:pt idx="6593">
                  <c:v>-3.7719469999999999</c:v>
                </c:pt>
                <c:pt idx="6594">
                  <c:v>-3.7633869999999998</c:v>
                </c:pt>
                <c:pt idx="6595">
                  <c:v>-3.7549410000000001</c:v>
                </c:pt>
                <c:pt idx="6596">
                  <c:v>-3.7470530000000002</c:v>
                </c:pt>
                <c:pt idx="6597">
                  <c:v>-3.7391730000000001</c:v>
                </c:pt>
                <c:pt idx="6598">
                  <c:v>-3.7314850000000002</c:v>
                </c:pt>
                <c:pt idx="6599">
                  <c:v>-3.7031520000000002</c:v>
                </c:pt>
                <c:pt idx="6600">
                  <c:v>-3.696698</c:v>
                </c:pt>
                <c:pt idx="6601">
                  <c:v>-3.6899959999999998</c:v>
                </c:pt>
                <c:pt idx="6602">
                  <c:v>-3.6842990000000002</c:v>
                </c:pt>
                <c:pt idx="6603">
                  <c:v>-3.6783790000000001</c:v>
                </c:pt>
                <c:pt idx="6604">
                  <c:v>-3.672679</c:v>
                </c:pt>
                <c:pt idx="6605">
                  <c:v>-3.6676880000000001</c:v>
                </c:pt>
                <c:pt idx="6606">
                  <c:v>-3.6627740000000002</c:v>
                </c:pt>
                <c:pt idx="6607">
                  <c:v>-3.6403240000000001</c:v>
                </c:pt>
                <c:pt idx="6608">
                  <c:v>-3.6366040000000002</c:v>
                </c:pt>
                <c:pt idx="6609">
                  <c:v>-3.632619</c:v>
                </c:pt>
                <c:pt idx="6610">
                  <c:v>-3.628768</c:v>
                </c:pt>
                <c:pt idx="6611">
                  <c:v>-3.6250170000000002</c:v>
                </c:pt>
                <c:pt idx="6612">
                  <c:v>-3.6213340000000001</c:v>
                </c:pt>
                <c:pt idx="6613">
                  <c:v>-3.6176849999999998</c:v>
                </c:pt>
                <c:pt idx="6614">
                  <c:v>-3.6142820000000002</c:v>
                </c:pt>
                <c:pt idx="6615">
                  <c:v>-3.5945390000000002</c:v>
                </c:pt>
                <c:pt idx="6616">
                  <c:v>-3.591202</c:v>
                </c:pt>
                <c:pt idx="6617">
                  <c:v>-3.5874459999999999</c:v>
                </c:pt>
                <c:pt idx="6618">
                  <c:v>-3.583647</c:v>
                </c:pt>
                <c:pt idx="6619">
                  <c:v>-3.580057</c:v>
                </c:pt>
                <c:pt idx="6620">
                  <c:v>-3.5764629999999999</c:v>
                </c:pt>
                <c:pt idx="6621">
                  <c:v>-3.572886</c:v>
                </c:pt>
                <c:pt idx="6622">
                  <c:v>-3.5693480000000002</c:v>
                </c:pt>
                <c:pt idx="6623">
                  <c:v>-3.5493830000000002</c:v>
                </c:pt>
                <c:pt idx="6624">
                  <c:v>-3.5467390000000001</c:v>
                </c:pt>
                <c:pt idx="6625">
                  <c:v>-3.5436420000000002</c:v>
                </c:pt>
                <c:pt idx="6626">
                  <c:v>-3.540943</c:v>
                </c:pt>
                <c:pt idx="6627">
                  <c:v>-3.5381670000000001</c:v>
                </c:pt>
                <c:pt idx="6628">
                  <c:v>-3.5360960000000001</c:v>
                </c:pt>
                <c:pt idx="6629">
                  <c:v>-3.534141</c:v>
                </c:pt>
                <c:pt idx="6630">
                  <c:v>-3.5329640000000002</c:v>
                </c:pt>
                <c:pt idx="6631">
                  <c:v>-3.5190239999999999</c:v>
                </c:pt>
                <c:pt idx="6632">
                  <c:v>-3.5190730000000001</c:v>
                </c:pt>
                <c:pt idx="6633">
                  <c:v>-3.5194890000000001</c:v>
                </c:pt>
                <c:pt idx="6634">
                  <c:v>-3.5204059999999999</c:v>
                </c:pt>
                <c:pt idx="6635">
                  <c:v>-3.5220069999999999</c:v>
                </c:pt>
                <c:pt idx="6636">
                  <c:v>-3.5240830000000001</c:v>
                </c:pt>
                <c:pt idx="6637">
                  <c:v>-3.5267550000000001</c:v>
                </c:pt>
                <c:pt idx="6638">
                  <c:v>-3.5301819999999999</c:v>
                </c:pt>
                <c:pt idx="6639">
                  <c:v>-3.5286930000000001</c:v>
                </c:pt>
                <c:pt idx="6640">
                  <c:v>-3.5330680000000001</c:v>
                </c:pt>
                <c:pt idx="6641">
                  <c:v>-3.537982</c:v>
                </c:pt>
                <c:pt idx="6642">
                  <c:v>-3.5432830000000002</c:v>
                </c:pt>
                <c:pt idx="6643">
                  <c:v>-3.5488019999999998</c:v>
                </c:pt>
                <c:pt idx="6644">
                  <c:v>-3.5546340000000001</c:v>
                </c:pt>
                <c:pt idx="6645">
                  <c:v>-3.5605630000000001</c:v>
                </c:pt>
                <c:pt idx="6646">
                  <c:v>-3.5664820000000002</c:v>
                </c:pt>
                <c:pt idx="6647">
                  <c:v>-3.5729860000000002</c:v>
                </c:pt>
                <c:pt idx="6648">
                  <c:v>-3.5787230000000001</c:v>
                </c:pt>
                <c:pt idx="6649">
                  <c:v>-3.5842610000000001</c:v>
                </c:pt>
                <c:pt idx="6650">
                  <c:v>-3.5894910000000002</c:v>
                </c:pt>
                <c:pt idx="6651">
                  <c:v>-3.5941610000000002</c:v>
                </c:pt>
                <c:pt idx="6652">
                  <c:v>-3.5982530000000001</c:v>
                </c:pt>
                <c:pt idx="6653">
                  <c:v>-3.601702</c:v>
                </c:pt>
                <c:pt idx="6654">
                  <c:v>-3.6044749999999999</c:v>
                </c:pt>
                <c:pt idx="6655">
                  <c:v>-3.6030410000000002</c:v>
                </c:pt>
                <c:pt idx="6656">
                  <c:v>-3.6043699999999999</c:v>
                </c:pt>
                <c:pt idx="6657">
                  <c:v>-3.6048119999999999</c:v>
                </c:pt>
                <c:pt idx="6658">
                  <c:v>-3.604565</c:v>
                </c:pt>
                <c:pt idx="6659">
                  <c:v>-3.6033940000000002</c:v>
                </c:pt>
                <c:pt idx="6660">
                  <c:v>-3.601432</c:v>
                </c:pt>
                <c:pt idx="6661">
                  <c:v>-3.598671</c:v>
                </c:pt>
                <c:pt idx="6662">
                  <c:v>-3.5952380000000002</c:v>
                </c:pt>
                <c:pt idx="6663">
                  <c:v>-3.5768360000000001</c:v>
                </c:pt>
                <c:pt idx="6664">
                  <c:v>-3.5728010000000001</c:v>
                </c:pt>
                <c:pt idx="6665">
                  <c:v>-3.5674999999999999</c:v>
                </c:pt>
                <c:pt idx="6666">
                  <c:v>-3.5616720000000002</c:v>
                </c:pt>
                <c:pt idx="6667">
                  <c:v>-3.55559</c:v>
                </c:pt>
                <c:pt idx="6668">
                  <c:v>-3.5490940000000002</c:v>
                </c:pt>
                <c:pt idx="6669">
                  <c:v>-3.5422449999999999</c:v>
                </c:pt>
                <c:pt idx="6670">
                  <c:v>-3.5355400000000001</c:v>
                </c:pt>
                <c:pt idx="6671">
                  <c:v>-3.5067010000000001</c:v>
                </c:pt>
                <c:pt idx="6672">
                  <c:v>-3.5011860000000001</c:v>
                </c:pt>
                <c:pt idx="6673">
                  <c:v>-3.4941239999999998</c:v>
                </c:pt>
                <c:pt idx="6674">
                  <c:v>-3.4870510000000001</c:v>
                </c:pt>
                <c:pt idx="6675">
                  <c:v>-3.480048</c:v>
                </c:pt>
                <c:pt idx="6676">
                  <c:v>-3.4731969999999999</c:v>
                </c:pt>
                <c:pt idx="6677">
                  <c:v>-3.4668060000000001</c:v>
                </c:pt>
                <c:pt idx="6678">
                  <c:v>-3.4606979999999998</c:v>
                </c:pt>
                <c:pt idx="6679">
                  <c:v>-3.4351389999999999</c:v>
                </c:pt>
                <c:pt idx="6680">
                  <c:v>-3.4303729999999999</c:v>
                </c:pt>
                <c:pt idx="6681">
                  <c:v>-3.4251580000000001</c:v>
                </c:pt>
                <c:pt idx="6682">
                  <c:v>-3.4203619999999999</c:v>
                </c:pt>
                <c:pt idx="6683">
                  <c:v>-3.4162370000000002</c:v>
                </c:pt>
                <c:pt idx="6684">
                  <c:v>-3.4119540000000002</c:v>
                </c:pt>
                <c:pt idx="6685">
                  <c:v>-3.4084140000000001</c:v>
                </c:pt>
                <c:pt idx="6686">
                  <c:v>-3.4050370000000001</c:v>
                </c:pt>
                <c:pt idx="6687">
                  <c:v>-3.3677389999999998</c:v>
                </c:pt>
                <c:pt idx="6688">
                  <c:v>-3.3663189999999998</c:v>
                </c:pt>
                <c:pt idx="6689">
                  <c:v>-3.3636949999999999</c:v>
                </c:pt>
                <c:pt idx="6690">
                  <c:v>-3.3611930000000001</c:v>
                </c:pt>
                <c:pt idx="6691">
                  <c:v>-3.3589790000000002</c:v>
                </c:pt>
                <c:pt idx="6692">
                  <c:v>-3.3570359999999999</c:v>
                </c:pt>
                <c:pt idx="6693">
                  <c:v>-3.3554279999999999</c:v>
                </c:pt>
                <c:pt idx="6694">
                  <c:v>-3.353831</c:v>
                </c:pt>
                <c:pt idx="6695">
                  <c:v>-3.3431320000000002</c:v>
                </c:pt>
                <c:pt idx="6696">
                  <c:v>-3.3422800000000001</c:v>
                </c:pt>
                <c:pt idx="6697">
                  <c:v>-3.340948</c:v>
                </c:pt>
                <c:pt idx="6698">
                  <c:v>-3.3395459999999999</c:v>
                </c:pt>
                <c:pt idx="6699">
                  <c:v>-3.3381159999999999</c:v>
                </c:pt>
                <c:pt idx="6700">
                  <c:v>-3.3364989999999999</c:v>
                </c:pt>
                <c:pt idx="6701">
                  <c:v>-3.3346439999999999</c:v>
                </c:pt>
                <c:pt idx="6702">
                  <c:v>-3.3328799999999998</c:v>
                </c:pt>
                <c:pt idx="6703">
                  <c:v>-3.320789</c:v>
                </c:pt>
                <c:pt idx="6704">
                  <c:v>-3.3183940000000001</c:v>
                </c:pt>
                <c:pt idx="6705">
                  <c:v>-3.3153640000000002</c:v>
                </c:pt>
                <c:pt idx="6706">
                  <c:v>-3.3120189999999998</c:v>
                </c:pt>
                <c:pt idx="6707">
                  <c:v>-3.30836</c:v>
                </c:pt>
                <c:pt idx="6708">
                  <c:v>-3.3045909999999998</c:v>
                </c:pt>
                <c:pt idx="6709">
                  <c:v>-3.3003619999999998</c:v>
                </c:pt>
                <c:pt idx="6710">
                  <c:v>-3.2957909999999999</c:v>
                </c:pt>
                <c:pt idx="6711">
                  <c:v>-3.276624</c:v>
                </c:pt>
                <c:pt idx="6712">
                  <c:v>-3.2720349999999998</c:v>
                </c:pt>
                <c:pt idx="6713">
                  <c:v>-3.2670059999999999</c:v>
                </c:pt>
                <c:pt idx="6714">
                  <c:v>-3.2621820000000001</c:v>
                </c:pt>
                <c:pt idx="6715">
                  <c:v>-3.257682</c:v>
                </c:pt>
                <c:pt idx="6716">
                  <c:v>-3.2529910000000002</c:v>
                </c:pt>
                <c:pt idx="6717">
                  <c:v>-3.2486079999999999</c:v>
                </c:pt>
                <c:pt idx="6718">
                  <c:v>-3.244354</c:v>
                </c:pt>
                <c:pt idx="6719">
                  <c:v>-3.2263980000000001</c:v>
                </c:pt>
                <c:pt idx="6720">
                  <c:v>-3.2229540000000001</c:v>
                </c:pt>
                <c:pt idx="6721">
                  <c:v>-3.2197979999999999</c:v>
                </c:pt>
                <c:pt idx="6722">
                  <c:v>-3.2176740000000001</c:v>
                </c:pt>
                <c:pt idx="6723">
                  <c:v>-3.215697</c:v>
                </c:pt>
                <c:pt idx="6724">
                  <c:v>-3.214655</c:v>
                </c:pt>
                <c:pt idx="6725">
                  <c:v>-3.2140970000000002</c:v>
                </c:pt>
                <c:pt idx="6726">
                  <c:v>-3.2143410000000001</c:v>
                </c:pt>
                <c:pt idx="6727">
                  <c:v>-3.208259</c:v>
                </c:pt>
                <c:pt idx="6728">
                  <c:v>-3.2102789999999999</c:v>
                </c:pt>
                <c:pt idx="6729">
                  <c:v>-3.2129569999999998</c:v>
                </c:pt>
                <c:pt idx="6730">
                  <c:v>-3.2163249999999999</c:v>
                </c:pt>
                <c:pt idx="6731">
                  <c:v>-3.2209249999999998</c:v>
                </c:pt>
                <c:pt idx="6732">
                  <c:v>-3.2262870000000001</c:v>
                </c:pt>
                <c:pt idx="6733">
                  <c:v>-3.2323870000000001</c:v>
                </c:pt>
                <c:pt idx="6734">
                  <c:v>-3.2392599999999998</c:v>
                </c:pt>
                <c:pt idx="6735">
                  <c:v>-3.2521040000000001</c:v>
                </c:pt>
                <c:pt idx="6736">
                  <c:v>-3.2600180000000001</c:v>
                </c:pt>
                <c:pt idx="6737">
                  <c:v>-3.2684329999999999</c:v>
                </c:pt>
                <c:pt idx="6738">
                  <c:v>-3.27766</c:v>
                </c:pt>
                <c:pt idx="6739">
                  <c:v>-3.28687</c:v>
                </c:pt>
                <c:pt idx="6740">
                  <c:v>-3.296567</c:v>
                </c:pt>
                <c:pt idx="6741">
                  <c:v>-3.306673</c:v>
                </c:pt>
                <c:pt idx="6742">
                  <c:v>-3.3165249999999999</c:v>
                </c:pt>
                <c:pt idx="6743">
                  <c:v>-3.3402989999999999</c:v>
                </c:pt>
                <c:pt idx="6744">
                  <c:v>-3.3493940000000002</c:v>
                </c:pt>
                <c:pt idx="6745">
                  <c:v>-3.3586100000000001</c:v>
                </c:pt>
                <c:pt idx="6746">
                  <c:v>-3.3677730000000001</c:v>
                </c:pt>
                <c:pt idx="6747">
                  <c:v>-3.376252</c:v>
                </c:pt>
                <c:pt idx="6748">
                  <c:v>-3.384484</c:v>
                </c:pt>
                <c:pt idx="6749">
                  <c:v>-3.3918919999999999</c:v>
                </c:pt>
                <c:pt idx="6750">
                  <c:v>-3.3984179999999999</c:v>
                </c:pt>
                <c:pt idx="6751">
                  <c:v>-3.4152960000000001</c:v>
                </c:pt>
                <c:pt idx="6752">
                  <c:v>-3.4195899999999999</c:v>
                </c:pt>
                <c:pt idx="6753">
                  <c:v>-3.4237760000000002</c:v>
                </c:pt>
                <c:pt idx="6754">
                  <c:v>-3.4267660000000002</c:v>
                </c:pt>
                <c:pt idx="6755">
                  <c:v>-3.4287830000000001</c:v>
                </c:pt>
                <c:pt idx="6756">
                  <c:v>-3.430167</c:v>
                </c:pt>
                <c:pt idx="6757">
                  <c:v>-3.4304670000000002</c:v>
                </c:pt>
                <c:pt idx="6758">
                  <c:v>-3.4298299999999999</c:v>
                </c:pt>
                <c:pt idx="6759">
                  <c:v>-3.4286059999999998</c:v>
                </c:pt>
                <c:pt idx="6760">
                  <c:v>-3.4264109999999999</c:v>
                </c:pt>
                <c:pt idx="6761">
                  <c:v>-3.4235519999999999</c:v>
                </c:pt>
                <c:pt idx="6762">
                  <c:v>-3.419905</c:v>
                </c:pt>
                <c:pt idx="6763">
                  <c:v>-3.4157649999999999</c:v>
                </c:pt>
                <c:pt idx="6764">
                  <c:v>-3.4109880000000001</c:v>
                </c:pt>
                <c:pt idx="6765">
                  <c:v>-3.4059300000000001</c:v>
                </c:pt>
                <c:pt idx="6766">
                  <c:v>-3.4004300000000001</c:v>
                </c:pt>
                <c:pt idx="6767">
                  <c:v>-3.386244</c:v>
                </c:pt>
                <c:pt idx="6768">
                  <c:v>-3.3803450000000002</c:v>
                </c:pt>
                <c:pt idx="6769">
                  <c:v>-3.3744550000000002</c:v>
                </c:pt>
                <c:pt idx="6770">
                  <c:v>-3.3683689999999999</c:v>
                </c:pt>
                <c:pt idx="6771">
                  <c:v>-3.3623750000000001</c:v>
                </c:pt>
                <c:pt idx="6772">
                  <c:v>-3.356684</c:v>
                </c:pt>
                <c:pt idx="6773">
                  <c:v>-3.351229</c:v>
                </c:pt>
                <c:pt idx="6774">
                  <c:v>-3.3462040000000002</c:v>
                </c:pt>
                <c:pt idx="6775">
                  <c:v>-3.3324539999999998</c:v>
                </c:pt>
                <c:pt idx="6776">
                  <c:v>-3.3286850000000001</c:v>
                </c:pt>
                <c:pt idx="6777">
                  <c:v>-3.3250289999999998</c:v>
                </c:pt>
                <c:pt idx="6778">
                  <c:v>-3.3219599999999998</c:v>
                </c:pt>
                <c:pt idx="6779">
                  <c:v>-3.3195039999999998</c:v>
                </c:pt>
                <c:pt idx="6780">
                  <c:v>-3.3176809999999999</c:v>
                </c:pt>
                <c:pt idx="6781">
                  <c:v>-3.3164980000000002</c:v>
                </c:pt>
                <c:pt idx="6782">
                  <c:v>-3.316046</c:v>
                </c:pt>
                <c:pt idx="6783">
                  <c:v>-3.3128389999999999</c:v>
                </c:pt>
                <c:pt idx="6784">
                  <c:v>-3.3136420000000002</c:v>
                </c:pt>
                <c:pt idx="6785">
                  <c:v>-3.3149030000000002</c:v>
                </c:pt>
                <c:pt idx="6786">
                  <c:v>-3.316789</c:v>
                </c:pt>
                <c:pt idx="6787">
                  <c:v>-3.319143</c:v>
                </c:pt>
                <c:pt idx="6788">
                  <c:v>-3.3220339999999999</c:v>
                </c:pt>
                <c:pt idx="6789">
                  <c:v>-3.3253379999999999</c:v>
                </c:pt>
                <c:pt idx="6790">
                  <c:v>-3.3290009999999999</c:v>
                </c:pt>
                <c:pt idx="6791">
                  <c:v>-3.3350710000000001</c:v>
                </c:pt>
                <c:pt idx="6792">
                  <c:v>-3.3391820000000001</c:v>
                </c:pt>
                <c:pt idx="6793">
                  <c:v>-3.3433929999999998</c:v>
                </c:pt>
                <c:pt idx="6794">
                  <c:v>-3.3477709999999998</c:v>
                </c:pt>
                <c:pt idx="6795">
                  <c:v>-3.3520089999999998</c:v>
                </c:pt>
                <c:pt idx="6796">
                  <c:v>-3.3561179999999999</c:v>
                </c:pt>
                <c:pt idx="6797">
                  <c:v>-3.3600279999999998</c:v>
                </c:pt>
                <c:pt idx="6798">
                  <c:v>-3.3635929999999998</c:v>
                </c:pt>
                <c:pt idx="6799">
                  <c:v>-3.3692299999999999</c:v>
                </c:pt>
                <c:pt idx="6800">
                  <c:v>-3.371858</c:v>
                </c:pt>
                <c:pt idx="6801">
                  <c:v>-3.3742209999999999</c:v>
                </c:pt>
                <c:pt idx="6802">
                  <c:v>-3.375947</c:v>
                </c:pt>
                <c:pt idx="6803">
                  <c:v>-3.376973</c:v>
                </c:pt>
                <c:pt idx="6804">
                  <c:v>-3.3775110000000002</c:v>
                </c:pt>
                <c:pt idx="6805">
                  <c:v>-3.3772700000000002</c:v>
                </c:pt>
                <c:pt idx="6806">
                  <c:v>-3.3765000000000001</c:v>
                </c:pt>
                <c:pt idx="6807">
                  <c:v>-3.3702869999999998</c:v>
                </c:pt>
                <c:pt idx="6808">
                  <c:v>-3.3684769999999999</c:v>
                </c:pt>
                <c:pt idx="6809">
                  <c:v>-3.3658700000000001</c:v>
                </c:pt>
                <c:pt idx="6810">
                  <c:v>-3.3627579999999999</c:v>
                </c:pt>
                <c:pt idx="6811">
                  <c:v>-3.3593069999999998</c:v>
                </c:pt>
                <c:pt idx="6812">
                  <c:v>-3.3555169999999999</c:v>
                </c:pt>
                <c:pt idx="6813">
                  <c:v>-3.3515739999999998</c:v>
                </c:pt>
                <c:pt idx="6814">
                  <c:v>-3.3469660000000001</c:v>
                </c:pt>
                <c:pt idx="6815">
                  <c:v>-3.3303189999999998</c:v>
                </c:pt>
                <c:pt idx="6816">
                  <c:v>-3.3261759999999998</c:v>
                </c:pt>
                <c:pt idx="6817">
                  <c:v>-3.321755</c:v>
                </c:pt>
                <c:pt idx="6818">
                  <c:v>-3.3175910000000002</c:v>
                </c:pt>
                <c:pt idx="6819">
                  <c:v>-3.3137539999999999</c:v>
                </c:pt>
                <c:pt idx="6820">
                  <c:v>-3.3104010000000001</c:v>
                </c:pt>
                <c:pt idx="6821">
                  <c:v>-3.3074050000000002</c:v>
                </c:pt>
                <c:pt idx="6822">
                  <c:v>-3.3051680000000001</c:v>
                </c:pt>
                <c:pt idx="6823">
                  <c:v>-3.2913190000000001</c:v>
                </c:pt>
                <c:pt idx="6824">
                  <c:v>-3.2901600000000002</c:v>
                </c:pt>
                <c:pt idx="6825">
                  <c:v>-3.2893910000000002</c:v>
                </c:pt>
                <c:pt idx="6826">
                  <c:v>-3.2895210000000001</c:v>
                </c:pt>
                <c:pt idx="6827">
                  <c:v>-3.2903730000000002</c:v>
                </c:pt>
                <c:pt idx="6828">
                  <c:v>-3.2923330000000002</c:v>
                </c:pt>
                <c:pt idx="6829">
                  <c:v>-3.295004</c:v>
                </c:pt>
                <c:pt idx="6830">
                  <c:v>-3.298581</c:v>
                </c:pt>
                <c:pt idx="6831">
                  <c:v>-3.2995969999999999</c:v>
                </c:pt>
                <c:pt idx="6832">
                  <c:v>-3.304945</c:v>
                </c:pt>
                <c:pt idx="6833">
                  <c:v>-3.3110979999999999</c:v>
                </c:pt>
                <c:pt idx="6834">
                  <c:v>-3.3179460000000001</c:v>
                </c:pt>
                <c:pt idx="6835">
                  <c:v>-3.3255699999999999</c:v>
                </c:pt>
                <c:pt idx="6836">
                  <c:v>-3.3338450000000002</c:v>
                </c:pt>
                <c:pt idx="6837">
                  <c:v>-3.3427090000000002</c:v>
                </c:pt>
                <c:pt idx="6838">
                  <c:v>-3.3521049999999999</c:v>
                </c:pt>
                <c:pt idx="6839">
                  <c:v>-3.3677299999999999</c:v>
                </c:pt>
                <c:pt idx="6840">
                  <c:v>-3.3778329999999999</c:v>
                </c:pt>
                <c:pt idx="6841">
                  <c:v>-3.3881399999999999</c:v>
                </c:pt>
                <c:pt idx="6842">
                  <c:v>-3.3988529999999999</c:v>
                </c:pt>
                <c:pt idx="6843">
                  <c:v>-3.4094169999999999</c:v>
                </c:pt>
                <c:pt idx="6844">
                  <c:v>-3.4200170000000001</c:v>
                </c:pt>
                <c:pt idx="6845">
                  <c:v>-3.4307820000000002</c:v>
                </c:pt>
                <c:pt idx="6846">
                  <c:v>-3.441128</c:v>
                </c:pt>
                <c:pt idx="6847">
                  <c:v>-3.4604710000000001</c:v>
                </c:pt>
                <c:pt idx="6848">
                  <c:v>-3.4704290000000002</c:v>
                </c:pt>
                <c:pt idx="6849">
                  <c:v>-3.4797750000000001</c:v>
                </c:pt>
                <c:pt idx="6850">
                  <c:v>-3.4887990000000002</c:v>
                </c:pt>
                <c:pt idx="6851">
                  <c:v>-3.4973779999999999</c:v>
                </c:pt>
                <c:pt idx="6852">
                  <c:v>-3.5053329999999998</c:v>
                </c:pt>
                <c:pt idx="6853">
                  <c:v>-3.5127419999999998</c:v>
                </c:pt>
                <c:pt idx="6854">
                  <c:v>-3.5194220000000001</c:v>
                </c:pt>
                <c:pt idx="6855">
                  <c:v>-3.5293559999999999</c:v>
                </c:pt>
                <c:pt idx="6856">
                  <c:v>-3.5346679999999999</c:v>
                </c:pt>
                <c:pt idx="6857">
                  <c:v>-3.5393880000000002</c:v>
                </c:pt>
                <c:pt idx="6858">
                  <c:v>-3.5434649999999999</c:v>
                </c:pt>
                <c:pt idx="6859">
                  <c:v>-3.5469930000000001</c:v>
                </c:pt>
                <c:pt idx="6860">
                  <c:v>-3.5500310000000002</c:v>
                </c:pt>
                <c:pt idx="6861">
                  <c:v>-3.5526089999999999</c:v>
                </c:pt>
                <c:pt idx="6862">
                  <c:v>-3.5548030000000002</c:v>
                </c:pt>
                <c:pt idx="6863">
                  <c:v>-3.5523579999999999</c:v>
                </c:pt>
                <c:pt idx="6864">
                  <c:v>-3.5541339999999999</c:v>
                </c:pt>
                <c:pt idx="6865">
                  <c:v>-3.5557449999999999</c:v>
                </c:pt>
                <c:pt idx="6866">
                  <c:v>-3.5575220000000001</c:v>
                </c:pt>
                <c:pt idx="6867">
                  <c:v>-3.5593430000000001</c:v>
                </c:pt>
                <c:pt idx="6868">
                  <c:v>-3.561226</c:v>
                </c:pt>
                <c:pt idx="6869">
                  <c:v>-3.5635349999999999</c:v>
                </c:pt>
                <c:pt idx="6870">
                  <c:v>-3.566246</c:v>
                </c:pt>
                <c:pt idx="6871">
                  <c:v>-3.5654560000000002</c:v>
                </c:pt>
                <c:pt idx="6872">
                  <c:v>-3.5693389999999998</c:v>
                </c:pt>
                <c:pt idx="6873">
                  <c:v>-3.5739169999999998</c:v>
                </c:pt>
                <c:pt idx="6874">
                  <c:v>-3.5790709999999999</c:v>
                </c:pt>
                <c:pt idx="6875">
                  <c:v>-3.585213</c:v>
                </c:pt>
                <c:pt idx="6876">
                  <c:v>-3.5920190000000001</c:v>
                </c:pt>
                <c:pt idx="6877">
                  <c:v>-3.5995249999999999</c:v>
                </c:pt>
                <c:pt idx="6878">
                  <c:v>-3.6082190000000001</c:v>
                </c:pt>
                <c:pt idx="6879">
                  <c:v>-3.623577</c:v>
                </c:pt>
                <c:pt idx="6880">
                  <c:v>-3.6333739999999999</c:v>
                </c:pt>
                <c:pt idx="6881">
                  <c:v>-3.6447289999999999</c:v>
                </c:pt>
                <c:pt idx="6882">
                  <c:v>-3.6566290000000001</c:v>
                </c:pt>
                <c:pt idx="6883">
                  <c:v>-3.66954</c:v>
                </c:pt>
                <c:pt idx="6884">
                  <c:v>-3.6827320000000001</c:v>
                </c:pt>
                <c:pt idx="6885">
                  <c:v>-3.6968369999999999</c:v>
                </c:pt>
                <c:pt idx="6886">
                  <c:v>-3.71116</c:v>
                </c:pt>
                <c:pt idx="6887">
                  <c:v>-3.7426339999999998</c:v>
                </c:pt>
                <c:pt idx="6888">
                  <c:v>-3.7577090000000002</c:v>
                </c:pt>
                <c:pt idx="6889">
                  <c:v>-3.7735370000000001</c:v>
                </c:pt>
                <c:pt idx="6890">
                  <c:v>-3.7890570000000001</c:v>
                </c:pt>
                <c:pt idx="6891">
                  <c:v>-3.8048009999999999</c:v>
                </c:pt>
                <c:pt idx="6892">
                  <c:v>-3.820703</c:v>
                </c:pt>
                <c:pt idx="6893">
                  <c:v>-3.8365480000000001</c:v>
                </c:pt>
                <c:pt idx="6894">
                  <c:v>-3.8520099999999999</c:v>
                </c:pt>
                <c:pt idx="6895">
                  <c:v>-3.8874819999999999</c:v>
                </c:pt>
                <c:pt idx="6896">
                  <c:v>-3.9013209999999998</c:v>
                </c:pt>
                <c:pt idx="6897">
                  <c:v>-3.9159579999999998</c:v>
                </c:pt>
                <c:pt idx="6898">
                  <c:v>-3.9293269999999998</c:v>
                </c:pt>
                <c:pt idx="6899">
                  <c:v>-3.9423110000000001</c:v>
                </c:pt>
                <c:pt idx="6900">
                  <c:v>-3.9548169999999998</c:v>
                </c:pt>
                <c:pt idx="6901">
                  <c:v>-3.9665699999999999</c:v>
                </c:pt>
                <c:pt idx="6902">
                  <c:v>-3.9771809999999999</c:v>
                </c:pt>
                <c:pt idx="6903">
                  <c:v>-4.0012850000000002</c:v>
                </c:pt>
                <c:pt idx="6904">
                  <c:v>-4.0098789999999997</c:v>
                </c:pt>
                <c:pt idx="6905">
                  <c:v>-4.0185050000000002</c:v>
                </c:pt>
                <c:pt idx="6906">
                  <c:v>-4.0261189999999996</c:v>
                </c:pt>
                <c:pt idx="6907">
                  <c:v>-4.033169</c:v>
                </c:pt>
                <c:pt idx="6908">
                  <c:v>-4.0398379999999996</c:v>
                </c:pt>
                <c:pt idx="6909">
                  <c:v>-4.0460950000000002</c:v>
                </c:pt>
                <c:pt idx="6910">
                  <c:v>-4.0513870000000001</c:v>
                </c:pt>
                <c:pt idx="6911">
                  <c:v>-4.0631079999999997</c:v>
                </c:pt>
                <c:pt idx="6912">
                  <c:v>-4.067825</c:v>
                </c:pt>
                <c:pt idx="6913">
                  <c:v>-4.0724169999999997</c:v>
                </c:pt>
                <c:pt idx="6914">
                  <c:v>-4.0771940000000004</c:v>
                </c:pt>
                <c:pt idx="6915">
                  <c:v>-4.081887</c:v>
                </c:pt>
                <c:pt idx="6916">
                  <c:v>-4.0864479999999999</c:v>
                </c:pt>
                <c:pt idx="6917">
                  <c:v>-4.0916069999999998</c:v>
                </c:pt>
                <c:pt idx="6918">
                  <c:v>-4.0968809999999998</c:v>
                </c:pt>
                <c:pt idx="6919">
                  <c:v>-4.1080860000000001</c:v>
                </c:pt>
                <c:pt idx="6920">
                  <c:v>-4.1140980000000003</c:v>
                </c:pt>
                <c:pt idx="6921">
                  <c:v>-4.1210750000000003</c:v>
                </c:pt>
                <c:pt idx="6922">
                  <c:v>-4.1284280000000004</c:v>
                </c:pt>
                <c:pt idx="6923">
                  <c:v>-4.1367339999999997</c:v>
                </c:pt>
                <c:pt idx="6924">
                  <c:v>-4.1455900000000003</c:v>
                </c:pt>
                <c:pt idx="6925">
                  <c:v>-4.1549699999999996</c:v>
                </c:pt>
                <c:pt idx="6926">
                  <c:v>-4.1656019999999998</c:v>
                </c:pt>
                <c:pt idx="6927">
                  <c:v>-4.1901099999999998</c:v>
                </c:pt>
                <c:pt idx="6928">
                  <c:v>-4.2009080000000001</c:v>
                </c:pt>
                <c:pt idx="6929">
                  <c:v>-4.2132250000000004</c:v>
                </c:pt>
                <c:pt idx="6930">
                  <c:v>-4.2269259999999997</c:v>
                </c:pt>
                <c:pt idx="6931">
                  <c:v>-4.2411380000000003</c:v>
                </c:pt>
                <c:pt idx="6932">
                  <c:v>-4.255814</c:v>
                </c:pt>
                <c:pt idx="6933">
                  <c:v>-4.2708979999999999</c:v>
                </c:pt>
                <c:pt idx="6934">
                  <c:v>-4.2863199999999999</c:v>
                </c:pt>
                <c:pt idx="6935">
                  <c:v>-4.322686</c:v>
                </c:pt>
                <c:pt idx="6936">
                  <c:v>-4.3369270000000002</c:v>
                </c:pt>
                <c:pt idx="6937">
                  <c:v>-4.3520099999999999</c:v>
                </c:pt>
                <c:pt idx="6938">
                  <c:v>-4.3663410000000002</c:v>
                </c:pt>
                <c:pt idx="6939">
                  <c:v>-4.3805009999999998</c:v>
                </c:pt>
                <c:pt idx="6940">
                  <c:v>-4.3934499999999996</c:v>
                </c:pt>
                <c:pt idx="6941">
                  <c:v>-4.406034</c:v>
                </c:pt>
                <c:pt idx="6942">
                  <c:v>-4.416868</c:v>
                </c:pt>
                <c:pt idx="6943">
                  <c:v>-4.4725590000000004</c:v>
                </c:pt>
                <c:pt idx="6944">
                  <c:v>-4.480092</c:v>
                </c:pt>
                <c:pt idx="6945">
                  <c:v>-4.4879870000000004</c:v>
                </c:pt>
                <c:pt idx="6946">
                  <c:v>-4.4949120000000002</c:v>
                </c:pt>
                <c:pt idx="6947">
                  <c:v>-4.5001930000000003</c:v>
                </c:pt>
                <c:pt idx="6948">
                  <c:v>-4.5046889999999999</c:v>
                </c:pt>
                <c:pt idx="6949">
                  <c:v>-4.5075079999999996</c:v>
                </c:pt>
                <c:pt idx="6950">
                  <c:v>-4.509417</c:v>
                </c:pt>
                <c:pt idx="6951">
                  <c:v>-4.5150129999999997</c:v>
                </c:pt>
                <c:pt idx="6952">
                  <c:v>-4.5144489999999999</c:v>
                </c:pt>
                <c:pt idx="6953">
                  <c:v>-4.5125690000000001</c:v>
                </c:pt>
                <c:pt idx="6954">
                  <c:v>-4.5099369999999999</c:v>
                </c:pt>
                <c:pt idx="6955">
                  <c:v>-4.5066350000000002</c:v>
                </c:pt>
                <c:pt idx="6956">
                  <c:v>-4.5024069999999998</c:v>
                </c:pt>
                <c:pt idx="6957">
                  <c:v>-4.4976269999999996</c:v>
                </c:pt>
                <c:pt idx="6958">
                  <c:v>-4.4929220000000001</c:v>
                </c:pt>
                <c:pt idx="6959">
                  <c:v>-4.4828340000000004</c:v>
                </c:pt>
                <c:pt idx="6960">
                  <c:v>-4.4781570000000004</c:v>
                </c:pt>
                <c:pt idx="6961">
                  <c:v>-4.4734819999999997</c:v>
                </c:pt>
                <c:pt idx="6962">
                  <c:v>-4.4690099999999999</c:v>
                </c:pt>
                <c:pt idx="6963">
                  <c:v>-4.4651959999999997</c:v>
                </c:pt>
                <c:pt idx="6964">
                  <c:v>-4.461786</c:v>
                </c:pt>
                <c:pt idx="6965">
                  <c:v>-4.4590690000000004</c:v>
                </c:pt>
                <c:pt idx="6966">
                  <c:v>-4.4568830000000004</c:v>
                </c:pt>
                <c:pt idx="6967">
                  <c:v>-4.4515700000000002</c:v>
                </c:pt>
                <c:pt idx="6968">
                  <c:v>-4.4508089999999996</c:v>
                </c:pt>
                <c:pt idx="6969">
                  <c:v>-4.4506480000000002</c:v>
                </c:pt>
                <c:pt idx="6970">
                  <c:v>-4.4512039999999997</c:v>
                </c:pt>
                <c:pt idx="6971">
                  <c:v>-4.4524600000000003</c:v>
                </c:pt>
                <c:pt idx="6972">
                  <c:v>-4.4544730000000001</c:v>
                </c:pt>
                <c:pt idx="6973">
                  <c:v>-4.4572640000000003</c:v>
                </c:pt>
                <c:pt idx="6974">
                  <c:v>-4.4609209999999999</c:v>
                </c:pt>
                <c:pt idx="6975">
                  <c:v>-4.46922</c:v>
                </c:pt>
                <c:pt idx="6976">
                  <c:v>-4.4748099999999997</c:v>
                </c:pt>
                <c:pt idx="6977">
                  <c:v>-4.4809020000000004</c:v>
                </c:pt>
                <c:pt idx="6978">
                  <c:v>-4.4876019999999999</c:v>
                </c:pt>
                <c:pt idx="6979">
                  <c:v>-4.4945370000000002</c:v>
                </c:pt>
                <c:pt idx="6980">
                  <c:v>-4.5018190000000002</c:v>
                </c:pt>
                <c:pt idx="6981">
                  <c:v>-4.5092270000000001</c:v>
                </c:pt>
                <c:pt idx="6982">
                  <c:v>-4.5169689999999996</c:v>
                </c:pt>
                <c:pt idx="6983">
                  <c:v>-4.5339320000000001</c:v>
                </c:pt>
                <c:pt idx="6984">
                  <c:v>-4.5410259999999996</c:v>
                </c:pt>
                <c:pt idx="6985">
                  <c:v>-4.5484499999999999</c:v>
                </c:pt>
                <c:pt idx="6986">
                  <c:v>-4.5553340000000002</c:v>
                </c:pt>
                <c:pt idx="6987">
                  <c:v>-4.5621559999999999</c:v>
                </c:pt>
                <c:pt idx="6988">
                  <c:v>-4.5685750000000001</c:v>
                </c:pt>
                <c:pt idx="6989">
                  <c:v>-4.574713</c:v>
                </c:pt>
                <c:pt idx="6990">
                  <c:v>-4.5804239999999998</c:v>
                </c:pt>
                <c:pt idx="6991">
                  <c:v>-4.5941000000000001</c:v>
                </c:pt>
                <c:pt idx="6992">
                  <c:v>-4.5985550000000002</c:v>
                </c:pt>
                <c:pt idx="6993">
                  <c:v>-4.6029949999999999</c:v>
                </c:pt>
                <c:pt idx="6994">
                  <c:v>-4.607132</c:v>
                </c:pt>
                <c:pt idx="6995">
                  <c:v>-4.6109939999999998</c:v>
                </c:pt>
                <c:pt idx="6996">
                  <c:v>-4.6146979999999997</c:v>
                </c:pt>
                <c:pt idx="6997">
                  <c:v>-4.6181929999999998</c:v>
                </c:pt>
                <c:pt idx="6998">
                  <c:v>-4.6218469999999998</c:v>
                </c:pt>
                <c:pt idx="6999">
                  <c:v>-4.6321940000000001</c:v>
                </c:pt>
                <c:pt idx="7000">
                  <c:v>-4.6360549999999998</c:v>
                </c:pt>
                <c:pt idx="7001">
                  <c:v>-4.6401830000000004</c:v>
                </c:pt>
                <c:pt idx="7002">
                  <c:v>-4.6448809999999998</c:v>
                </c:pt>
                <c:pt idx="7003">
                  <c:v>-4.6499779999999999</c:v>
                </c:pt>
                <c:pt idx="7004">
                  <c:v>-4.6555970000000002</c:v>
                </c:pt>
                <c:pt idx="7005">
                  <c:v>-4.6618519999999997</c:v>
                </c:pt>
                <c:pt idx="7006">
                  <c:v>-4.6687250000000002</c:v>
                </c:pt>
                <c:pt idx="7007">
                  <c:v>-4.6866599999999998</c:v>
                </c:pt>
                <c:pt idx="7008">
                  <c:v>-4.6943590000000004</c:v>
                </c:pt>
                <c:pt idx="7009">
                  <c:v>-4.7031900000000002</c:v>
                </c:pt>
                <c:pt idx="7010">
                  <c:v>-4.7130130000000001</c:v>
                </c:pt>
                <c:pt idx="7011">
                  <c:v>-4.7234230000000004</c:v>
                </c:pt>
                <c:pt idx="7012">
                  <c:v>-4.7344249999999999</c:v>
                </c:pt>
                <c:pt idx="7013">
                  <c:v>-4.7462549999999997</c:v>
                </c:pt>
                <c:pt idx="7014">
                  <c:v>-4.7587919999999997</c:v>
                </c:pt>
                <c:pt idx="7015">
                  <c:v>-4.7898050000000003</c:v>
                </c:pt>
                <c:pt idx="7016">
                  <c:v>-4.8027740000000003</c:v>
                </c:pt>
                <c:pt idx="7017">
                  <c:v>-4.8171569999999999</c:v>
                </c:pt>
                <c:pt idx="7018">
                  <c:v>-4.8317430000000003</c:v>
                </c:pt>
                <c:pt idx="7019">
                  <c:v>-4.846514</c:v>
                </c:pt>
                <c:pt idx="7020">
                  <c:v>-4.8620840000000003</c:v>
                </c:pt>
                <c:pt idx="7021">
                  <c:v>-4.8772659999999997</c:v>
                </c:pt>
                <c:pt idx="7022">
                  <c:v>-4.8933669999999996</c:v>
                </c:pt>
                <c:pt idx="7023">
                  <c:v>-4.9324880000000002</c:v>
                </c:pt>
                <c:pt idx="7024">
                  <c:v>-4.9474960000000001</c:v>
                </c:pt>
                <c:pt idx="7025">
                  <c:v>-4.9627600000000003</c:v>
                </c:pt>
                <c:pt idx="7026">
                  <c:v>-4.9772720000000001</c:v>
                </c:pt>
                <c:pt idx="7027">
                  <c:v>-4.9919269999999996</c:v>
                </c:pt>
                <c:pt idx="7028">
                  <c:v>-5.0050090000000003</c:v>
                </c:pt>
                <c:pt idx="7029">
                  <c:v>-5.0173310000000004</c:v>
                </c:pt>
                <c:pt idx="7030">
                  <c:v>-5.0289710000000003</c:v>
                </c:pt>
                <c:pt idx="7031">
                  <c:v>-5.0578609999999999</c:v>
                </c:pt>
                <c:pt idx="7032">
                  <c:v>-5.0668230000000003</c:v>
                </c:pt>
                <c:pt idx="7033">
                  <c:v>-5.0748879999999996</c:v>
                </c:pt>
                <c:pt idx="7034">
                  <c:v>-5.0816460000000001</c:v>
                </c:pt>
                <c:pt idx="7035">
                  <c:v>-5.0872390000000003</c:v>
                </c:pt>
                <c:pt idx="7036">
                  <c:v>-5.0914869999999999</c:v>
                </c:pt>
                <c:pt idx="7037">
                  <c:v>-5.0945200000000002</c:v>
                </c:pt>
                <c:pt idx="7038">
                  <c:v>-5.0962310000000004</c:v>
                </c:pt>
                <c:pt idx="7039">
                  <c:v>-5.0997500000000002</c:v>
                </c:pt>
                <c:pt idx="7040">
                  <c:v>-5.0993880000000003</c:v>
                </c:pt>
                <c:pt idx="7041">
                  <c:v>-5.0979210000000004</c:v>
                </c:pt>
                <c:pt idx="7042">
                  <c:v>-5.0956799999999998</c:v>
                </c:pt>
                <c:pt idx="7043">
                  <c:v>-5.0927629999999997</c:v>
                </c:pt>
                <c:pt idx="7044">
                  <c:v>-5.0891830000000002</c:v>
                </c:pt>
                <c:pt idx="7045">
                  <c:v>-5.0850410000000004</c:v>
                </c:pt>
                <c:pt idx="7046">
                  <c:v>-5.0805680000000004</c:v>
                </c:pt>
                <c:pt idx="7047">
                  <c:v>-5.0672940000000004</c:v>
                </c:pt>
                <c:pt idx="7048">
                  <c:v>-5.0621739999999997</c:v>
                </c:pt>
                <c:pt idx="7049">
                  <c:v>-5.056718</c:v>
                </c:pt>
                <c:pt idx="7050">
                  <c:v>-5.0511869999999996</c:v>
                </c:pt>
                <c:pt idx="7051">
                  <c:v>-5.0458129999999999</c:v>
                </c:pt>
                <c:pt idx="7052">
                  <c:v>-5.0406909999999998</c:v>
                </c:pt>
                <c:pt idx="7053">
                  <c:v>-5.0359119999999997</c:v>
                </c:pt>
                <c:pt idx="7054">
                  <c:v>-5.0316359999999998</c:v>
                </c:pt>
                <c:pt idx="7055">
                  <c:v>-5.017989</c:v>
                </c:pt>
                <c:pt idx="7056">
                  <c:v>-5.015326</c:v>
                </c:pt>
                <c:pt idx="7057">
                  <c:v>-5.0131319999999997</c:v>
                </c:pt>
                <c:pt idx="7058">
                  <c:v>-5.0115980000000002</c:v>
                </c:pt>
                <c:pt idx="7059">
                  <c:v>-5.0111999999999997</c:v>
                </c:pt>
                <c:pt idx="7060">
                  <c:v>-5.0117240000000001</c:v>
                </c:pt>
                <c:pt idx="7061">
                  <c:v>-5.0134460000000001</c:v>
                </c:pt>
                <c:pt idx="7062">
                  <c:v>-5.0163580000000003</c:v>
                </c:pt>
                <c:pt idx="7063">
                  <c:v>-5.0200529999999999</c:v>
                </c:pt>
                <c:pt idx="7064">
                  <c:v>-5.0248739999999996</c:v>
                </c:pt>
                <c:pt idx="7065">
                  <c:v>-5.0308159999999997</c:v>
                </c:pt>
                <c:pt idx="7066">
                  <c:v>-5.0377640000000001</c:v>
                </c:pt>
                <c:pt idx="7067">
                  <c:v>-5.0454749999999997</c:v>
                </c:pt>
                <c:pt idx="7068">
                  <c:v>-5.0539829999999997</c:v>
                </c:pt>
                <c:pt idx="7069">
                  <c:v>-5.0631159999999999</c:v>
                </c:pt>
                <c:pt idx="7070">
                  <c:v>-5.0727359999999999</c:v>
                </c:pt>
                <c:pt idx="7071">
                  <c:v>-5.0928469999999999</c:v>
                </c:pt>
                <c:pt idx="7072">
                  <c:v>-5.1025010000000002</c:v>
                </c:pt>
                <c:pt idx="7073">
                  <c:v>-5.1125480000000003</c:v>
                </c:pt>
                <c:pt idx="7074">
                  <c:v>-5.1225129999999996</c:v>
                </c:pt>
                <c:pt idx="7075">
                  <c:v>-5.1319860000000004</c:v>
                </c:pt>
                <c:pt idx="7076">
                  <c:v>-5.1409000000000002</c:v>
                </c:pt>
                <c:pt idx="7077">
                  <c:v>-5.1489520000000004</c:v>
                </c:pt>
                <c:pt idx="7078">
                  <c:v>-5.1558760000000001</c:v>
                </c:pt>
                <c:pt idx="7079">
                  <c:v>-5.1683260000000004</c:v>
                </c:pt>
                <c:pt idx="7080">
                  <c:v>-5.172898</c:v>
                </c:pt>
                <c:pt idx="7081">
                  <c:v>-5.1763399999999997</c:v>
                </c:pt>
                <c:pt idx="7082">
                  <c:v>-5.1784299999999996</c:v>
                </c:pt>
                <c:pt idx="7083">
                  <c:v>-5.178947</c:v>
                </c:pt>
                <c:pt idx="7084">
                  <c:v>-5.1778009999999997</c:v>
                </c:pt>
                <c:pt idx="7085">
                  <c:v>-5.1745609999999997</c:v>
                </c:pt>
                <c:pt idx="7086">
                  <c:v>-5.1691330000000004</c:v>
                </c:pt>
                <c:pt idx="7087">
                  <c:v>-5.1491879999999997</c:v>
                </c:pt>
                <c:pt idx="7088">
                  <c:v>-5.1402720000000004</c:v>
                </c:pt>
                <c:pt idx="7089">
                  <c:v>-5.1296140000000001</c:v>
                </c:pt>
                <c:pt idx="7090">
                  <c:v>-5.1170549999999997</c:v>
                </c:pt>
                <c:pt idx="7091">
                  <c:v>-5.1037179999999998</c:v>
                </c:pt>
                <c:pt idx="7092">
                  <c:v>-5.088686</c:v>
                </c:pt>
                <c:pt idx="7093">
                  <c:v>-5.0733230000000002</c:v>
                </c:pt>
                <c:pt idx="7094">
                  <c:v>-5.0565410000000002</c:v>
                </c:pt>
                <c:pt idx="7095">
                  <c:v>-5.0097969999999998</c:v>
                </c:pt>
                <c:pt idx="7096">
                  <c:v>-4.9928670000000004</c:v>
                </c:pt>
                <c:pt idx="7097">
                  <c:v>-4.9752429999999999</c:v>
                </c:pt>
                <c:pt idx="7098">
                  <c:v>-4.9570970000000001</c:v>
                </c:pt>
                <c:pt idx="7099">
                  <c:v>-4.9401520000000003</c:v>
                </c:pt>
                <c:pt idx="7100">
                  <c:v>-4.9224589999999999</c:v>
                </c:pt>
                <c:pt idx="7101">
                  <c:v>-4.9060009999999998</c:v>
                </c:pt>
                <c:pt idx="7102">
                  <c:v>-4.8906619999999998</c:v>
                </c:pt>
                <c:pt idx="7103">
                  <c:v>-4.8445919999999996</c:v>
                </c:pt>
                <c:pt idx="7104">
                  <c:v>-4.8307399999999996</c:v>
                </c:pt>
                <c:pt idx="7105">
                  <c:v>-4.8193099999999998</c:v>
                </c:pt>
                <c:pt idx="7106">
                  <c:v>-4.8086359999999999</c:v>
                </c:pt>
                <c:pt idx="7107">
                  <c:v>-4.8000129999999999</c:v>
                </c:pt>
                <c:pt idx="7108">
                  <c:v>-4.7926669999999998</c:v>
                </c:pt>
                <c:pt idx="7109">
                  <c:v>-4.7876839999999996</c:v>
                </c:pt>
                <c:pt idx="7110">
                  <c:v>-4.7841490000000002</c:v>
                </c:pt>
                <c:pt idx="7111">
                  <c:v>-4.7681680000000002</c:v>
                </c:pt>
                <c:pt idx="7112">
                  <c:v>-4.7680670000000003</c:v>
                </c:pt>
                <c:pt idx="7113">
                  <c:v>-4.7698910000000003</c:v>
                </c:pt>
                <c:pt idx="7114">
                  <c:v>-4.7730509999999997</c:v>
                </c:pt>
                <c:pt idx="7115">
                  <c:v>-4.7776509999999996</c:v>
                </c:pt>
                <c:pt idx="7116">
                  <c:v>-4.783512</c:v>
                </c:pt>
                <c:pt idx="7117">
                  <c:v>-4.7904809999999998</c:v>
                </c:pt>
                <c:pt idx="7118">
                  <c:v>-4.7982810000000002</c:v>
                </c:pt>
                <c:pt idx="7119">
                  <c:v>-4.8105840000000004</c:v>
                </c:pt>
                <c:pt idx="7120">
                  <c:v>-4.8193840000000003</c:v>
                </c:pt>
                <c:pt idx="7121">
                  <c:v>-4.8284029999999998</c:v>
                </c:pt>
                <c:pt idx="7122">
                  <c:v>-4.8375849999999998</c:v>
                </c:pt>
                <c:pt idx="7123">
                  <c:v>-4.8464650000000002</c:v>
                </c:pt>
                <c:pt idx="7124">
                  <c:v>-4.8548780000000002</c:v>
                </c:pt>
                <c:pt idx="7125">
                  <c:v>-4.8626019999999999</c:v>
                </c:pt>
                <c:pt idx="7126">
                  <c:v>-4.8694889999999997</c:v>
                </c:pt>
                <c:pt idx="7127">
                  <c:v>-4.8799890000000001</c:v>
                </c:pt>
                <c:pt idx="7128">
                  <c:v>-4.8847269999999998</c:v>
                </c:pt>
                <c:pt idx="7129">
                  <c:v>-4.8883559999999999</c:v>
                </c:pt>
                <c:pt idx="7130">
                  <c:v>-4.8906229999999997</c:v>
                </c:pt>
                <c:pt idx="7131">
                  <c:v>-4.891534</c:v>
                </c:pt>
                <c:pt idx="7132">
                  <c:v>-4.8910479999999996</c:v>
                </c:pt>
                <c:pt idx="7133">
                  <c:v>-4.8891809999999998</c:v>
                </c:pt>
                <c:pt idx="7134">
                  <c:v>-4.8857840000000001</c:v>
                </c:pt>
                <c:pt idx="7135">
                  <c:v>-4.872878</c:v>
                </c:pt>
                <c:pt idx="7136">
                  <c:v>-4.867305</c:v>
                </c:pt>
                <c:pt idx="7137">
                  <c:v>-4.8600409999999998</c:v>
                </c:pt>
                <c:pt idx="7138">
                  <c:v>-4.8517570000000001</c:v>
                </c:pt>
                <c:pt idx="7139">
                  <c:v>-4.842695</c:v>
                </c:pt>
                <c:pt idx="7140">
                  <c:v>-4.832986</c:v>
                </c:pt>
                <c:pt idx="7141">
                  <c:v>-4.8228010000000001</c:v>
                </c:pt>
                <c:pt idx="7142">
                  <c:v>-4.8123849999999999</c:v>
                </c:pt>
                <c:pt idx="7143">
                  <c:v>-4.7845469999999999</c:v>
                </c:pt>
                <c:pt idx="7144">
                  <c:v>-4.7750890000000004</c:v>
                </c:pt>
                <c:pt idx="7145">
                  <c:v>-4.7653080000000001</c:v>
                </c:pt>
                <c:pt idx="7146">
                  <c:v>-4.756132</c:v>
                </c:pt>
                <c:pt idx="7147">
                  <c:v>-4.7477029999999996</c:v>
                </c:pt>
                <c:pt idx="7148">
                  <c:v>-4.7401460000000002</c:v>
                </c:pt>
                <c:pt idx="7149">
                  <c:v>-4.7337670000000003</c:v>
                </c:pt>
                <c:pt idx="7150">
                  <c:v>-4.728847</c:v>
                </c:pt>
                <c:pt idx="7151">
                  <c:v>-4.7133269999999996</c:v>
                </c:pt>
                <c:pt idx="7152">
                  <c:v>-4.7107849999999996</c:v>
                </c:pt>
                <c:pt idx="7153">
                  <c:v>-4.7093959999999999</c:v>
                </c:pt>
                <c:pt idx="7154">
                  <c:v>-4.7095760000000002</c:v>
                </c:pt>
                <c:pt idx="7155">
                  <c:v>-4.7111130000000001</c:v>
                </c:pt>
                <c:pt idx="7156">
                  <c:v>-4.7139699999999998</c:v>
                </c:pt>
                <c:pt idx="7157">
                  <c:v>-4.7180939999999998</c:v>
                </c:pt>
                <c:pt idx="7158">
                  <c:v>-4.7234699999999998</c:v>
                </c:pt>
                <c:pt idx="7159">
                  <c:v>-4.7327659999999998</c:v>
                </c:pt>
                <c:pt idx="7160">
                  <c:v>-4.7398829999999998</c:v>
                </c:pt>
                <c:pt idx="7161">
                  <c:v>-4.7482360000000003</c:v>
                </c:pt>
                <c:pt idx="7162">
                  <c:v>-4.7570680000000003</c:v>
                </c:pt>
                <c:pt idx="7163">
                  <c:v>-4.7665540000000002</c:v>
                </c:pt>
                <c:pt idx="7164">
                  <c:v>-4.7764139999999999</c:v>
                </c:pt>
                <c:pt idx="7165">
                  <c:v>-4.7865080000000004</c:v>
                </c:pt>
                <c:pt idx="7166">
                  <c:v>-4.7967719999999998</c:v>
                </c:pt>
                <c:pt idx="7167">
                  <c:v>-4.8181649999999996</c:v>
                </c:pt>
                <c:pt idx="7168">
                  <c:v>-4.8281020000000003</c:v>
                </c:pt>
                <c:pt idx="7169">
                  <c:v>-4.8376429999999999</c:v>
                </c:pt>
                <c:pt idx="7170">
                  <c:v>-4.8466199999999997</c:v>
                </c:pt>
                <c:pt idx="7171">
                  <c:v>-4.854749</c:v>
                </c:pt>
                <c:pt idx="7172">
                  <c:v>-4.8620450000000002</c:v>
                </c:pt>
                <c:pt idx="7173">
                  <c:v>-4.8682740000000004</c:v>
                </c:pt>
                <c:pt idx="7174">
                  <c:v>-4.8734339999999996</c:v>
                </c:pt>
                <c:pt idx="7175">
                  <c:v>-4.8813829999999996</c:v>
                </c:pt>
                <c:pt idx="7176">
                  <c:v>-4.8841739999999998</c:v>
                </c:pt>
                <c:pt idx="7177">
                  <c:v>-4.8857819999999998</c:v>
                </c:pt>
                <c:pt idx="7178">
                  <c:v>-4.8861400000000001</c:v>
                </c:pt>
                <c:pt idx="7179">
                  <c:v>-4.885249</c:v>
                </c:pt>
                <c:pt idx="7180">
                  <c:v>-4.8830280000000004</c:v>
                </c:pt>
                <c:pt idx="7181">
                  <c:v>-4.879893</c:v>
                </c:pt>
                <c:pt idx="7182">
                  <c:v>-4.8755090000000001</c:v>
                </c:pt>
                <c:pt idx="7183">
                  <c:v>-4.8581070000000004</c:v>
                </c:pt>
                <c:pt idx="7184">
                  <c:v>-4.8521470000000004</c:v>
                </c:pt>
                <c:pt idx="7185">
                  <c:v>-4.845173</c:v>
                </c:pt>
                <c:pt idx="7186">
                  <c:v>-4.8371909999999998</c:v>
                </c:pt>
                <c:pt idx="7187">
                  <c:v>-4.8288770000000003</c:v>
                </c:pt>
                <c:pt idx="7188">
                  <c:v>-4.8199170000000002</c:v>
                </c:pt>
                <c:pt idx="7189">
                  <c:v>-4.8106619999999998</c:v>
                </c:pt>
                <c:pt idx="7190">
                  <c:v>-4.8008940000000004</c:v>
                </c:pt>
                <c:pt idx="7191">
                  <c:v>-4.769863</c:v>
                </c:pt>
                <c:pt idx="7192">
                  <c:v>-4.7606780000000004</c:v>
                </c:pt>
                <c:pt idx="7193">
                  <c:v>-4.7513490000000003</c:v>
                </c:pt>
                <c:pt idx="7194">
                  <c:v>-4.7420850000000003</c:v>
                </c:pt>
                <c:pt idx="7195">
                  <c:v>-4.7328530000000004</c:v>
                </c:pt>
                <c:pt idx="7196">
                  <c:v>-4.7243659999999998</c:v>
                </c:pt>
                <c:pt idx="7197">
                  <c:v>-4.7160840000000004</c:v>
                </c:pt>
                <c:pt idx="7198">
                  <c:v>-4.7086750000000004</c:v>
                </c:pt>
                <c:pt idx="7199">
                  <c:v>-4.6506319999999999</c:v>
                </c:pt>
                <c:pt idx="7200">
                  <c:v>-4.6470739999999999</c:v>
                </c:pt>
                <c:pt idx="7201">
                  <c:v>-4.6428039999999999</c:v>
                </c:pt>
                <c:pt idx="7202">
                  <c:v>-4.6387119999999999</c:v>
                </c:pt>
                <c:pt idx="7203">
                  <c:v>-4.6357730000000004</c:v>
                </c:pt>
                <c:pt idx="7204">
                  <c:v>-4.6340219999999999</c:v>
                </c:pt>
                <c:pt idx="7205">
                  <c:v>-4.6334739999999996</c:v>
                </c:pt>
                <c:pt idx="7206">
                  <c:v>-4.6341279999999996</c:v>
                </c:pt>
                <c:pt idx="7207">
                  <c:v>-4.626042</c:v>
                </c:pt>
                <c:pt idx="7208">
                  <c:v>-4.6289720000000001</c:v>
                </c:pt>
                <c:pt idx="7209">
                  <c:v>-4.6327759999999998</c:v>
                </c:pt>
                <c:pt idx="7210">
                  <c:v>-4.6371710000000004</c:v>
                </c:pt>
                <c:pt idx="7211">
                  <c:v>-4.6425270000000003</c:v>
                </c:pt>
                <c:pt idx="7212">
                  <c:v>-4.6485180000000001</c:v>
                </c:pt>
                <c:pt idx="7213">
                  <c:v>-4.6552879999999996</c:v>
                </c:pt>
                <c:pt idx="7214">
                  <c:v>-4.6625819999999996</c:v>
                </c:pt>
                <c:pt idx="7215">
                  <c:v>-4.6715210000000003</c:v>
                </c:pt>
                <c:pt idx="7216">
                  <c:v>-4.6794029999999998</c:v>
                </c:pt>
                <c:pt idx="7217">
                  <c:v>-4.6873829999999996</c:v>
                </c:pt>
                <c:pt idx="7218">
                  <c:v>-4.6955109999999998</c:v>
                </c:pt>
                <c:pt idx="7219">
                  <c:v>-4.7034450000000003</c:v>
                </c:pt>
                <c:pt idx="7220">
                  <c:v>-4.7108449999999999</c:v>
                </c:pt>
                <c:pt idx="7221">
                  <c:v>-4.7177569999999998</c:v>
                </c:pt>
                <c:pt idx="7222">
                  <c:v>-4.7241540000000004</c:v>
                </c:pt>
                <c:pt idx="7223">
                  <c:v>-4.7307790000000001</c:v>
                </c:pt>
                <c:pt idx="7224">
                  <c:v>-4.7355159999999996</c:v>
                </c:pt>
                <c:pt idx="7225">
                  <c:v>-4.7393640000000001</c:v>
                </c:pt>
                <c:pt idx="7226">
                  <c:v>-4.7422409999999999</c:v>
                </c:pt>
                <c:pt idx="7227">
                  <c:v>-4.7441930000000001</c:v>
                </c:pt>
                <c:pt idx="7228">
                  <c:v>-4.7449500000000002</c:v>
                </c:pt>
                <c:pt idx="7229">
                  <c:v>-4.7448980000000001</c:v>
                </c:pt>
                <c:pt idx="7230">
                  <c:v>-4.7437040000000001</c:v>
                </c:pt>
                <c:pt idx="7231">
                  <c:v>-4.7308669999999999</c:v>
                </c:pt>
                <c:pt idx="7232">
                  <c:v>-4.7277800000000001</c:v>
                </c:pt>
                <c:pt idx="7233">
                  <c:v>-4.7241949999999999</c:v>
                </c:pt>
                <c:pt idx="7234">
                  <c:v>-4.7196290000000003</c:v>
                </c:pt>
                <c:pt idx="7235">
                  <c:v>-4.7144360000000001</c:v>
                </c:pt>
                <c:pt idx="7236">
                  <c:v>-4.7081860000000004</c:v>
                </c:pt>
                <c:pt idx="7237">
                  <c:v>-4.7019970000000004</c:v>
                </c:pt>
                <c:pt idx="7238">
                  <c:v>-4.6953940000000003</c:v>
                </c:pt>
                <c:pt idx="7239">
                  <c:v>-4.6675820000000003</c:v>
                </c:pt>
                <c:pt idx="7240">
                  <c:v>-4.6605100000000004</c:v>
                </c:pt>
                <c:pt idx="7241">
                  <c:v>-4.6527409999999998</c:v>
                </c:pt>
                <c:pt idx="7242">
                  <c:v>-4.6453290000000003</c:v>
                </c:pt>
                <c:pt idx="7243">
                  <c:v>-4.6374029999999999</c:v>
                </c:pt>
                <c:pt idx="7244">
                  <c:v>-4.6299659999999996</c:v>
                </c:pt>
                <c:pt idx="7245">
                  <c:v>-4.6227</c:v>
                </c:pt>
                <c:pt idx="7246">
                  <c:v>-4.6156959999999998</c:v>
                </c:pt>
                <c:pt idx="7247">
                  <c:v>-4.5888499999999999</c:v>
                </c:pt>
                <c:pt idx="7248">
                  <c:v>-4.5838289999999997</c:v>
                </c:pt>
                <c:pt idx="7249">
                  <c:v>-4.5783969999999998</c:v>
                </c:pt>
                <c:pt idx="7250">
                  <c:v>-4.5734649999999997</c:v>
                </c:pt>
                <c:pt idx="7251">
                  <c:v>-4.569369</c:v>
                </c:pt>
                <c:pt idx="7252">
                  <c:v>-4.5661680000000002</c:v>
                </c:pt>
                <c:pt idx="7253">
                  <c:v>-4.5630769999999998</c:v>
                </c:pt>
                <c:pt idx="7254">
                  <c:v>-4.5612370000000002</c:v>
                </c:pt>
                <c:pt idx="7255">
                  <c:v>-4.5479200000000004</c:v>
                </c:pt>
                <c:pt idx="7256">
                  <c:v>-4.5470280000000001</c:v>
                </c:pt>
                <c:pt idx="7257">
                  <c:v>-4.5468710000000003</c:v>
                </c:pt>
                <c:pt idx="7258">
                  <c:v>-4.5474389999999998</c:v>
                </c:pt>
                <c:pt idx="7259">
                  <c:v>-4.5481550000000004</c:v>
                </c:pt>
                <c:pt idx="7260">
                  <c:v>-4.5494510000000004</c:v>
                </c:pt>
                <c:pt idx="7261">
                  <c:v>-4.5510729999999997</c:v>
                </c:pt>
                <c:pt idx="7262">
                  <c:v>-4.5529679999999999</c:v>
                </c:pt>
                <c:pt idx="7263">
                  <c:v>-4.5492800000000004</c:v>
                </c:pt>
                <c:pt idx="7264">
                  <c:v>-4.5516459999999999</c:v>
                </c:pt>
                <c:pt idx="7265">
                  <c:v>-4.5538939999999997</c:v>
                </c:pt>
                <c:pt idx="7266">
                  <c:v>-4.5558839999999998</c:v>
                </c:pt>
                <c:pt idx="7267">
                  <c:v>-4.5577509999999997</c:v>
                </c:pt>
                <c:pt idx="7268">
                  <c:v>-4.5594619999999999</c:v>
                </c:pt>
                <c:pt idx="7269">
                  <c:v>-4.5606629999999999</c:v>
                </c:pt>
                <c:pt idx="7270">
                  <c:v>-4.5615839999999999</c:v>
                </c:pt>
                <c:pt idx="7271">
                  <c:v>-4.5555620000000001</c:v>
                </c:pt>
                <c:pt idx="7272">
                  <c:v>-4.5555700000000003</c:v>
                </c:pt>
                <c:pt idx="7273">
                  <c:v>-4.5550670000000002</c:v>
                </c:pt>
                <c:pt idx="7274">
                  <c:v>-4.5537479999999997</c:v>
                </c:pt>
                <c:pt idx="7275">
                  <c:v>-4.5521050000000001</c:v>
                </c:pt>
                <c:pt idx="7276">
                  <c:v>-4.5498589999999997</c:v>
                </c:pt>
                <c:pt idx="7277">
                  <c:v>-4.5467360000000001</c:v>
                </c:pt>
                <c:pt idx="7278">
                  <c:v>-4.5432100000000002</c:v>
                </c:pt>
                <c:pt idx="7279">
                  <c:v>-4.5265550000000001</c:v>
                </c:pt>
                <c:pt idx="7280">
                  <c:v>-4.5217980000000004</c:v>
                </c:pt>
                <c:pt idx="7281">
                  <c:v>-4.5163159999999998</c:v>
                </c:pt>
                <c:pt idx="7282">
                  <c:v>-4.5101230000000001</c:v>
                </c:pt>
                <c:pt idx="7283">
                  <c:v>-4.5036350000000001</c:v>
                </c:pt>
                <c:pt idx="7284">
                  <c:v>-4.497007</c:v>
                </c:pt>
                <c:pt idx="7285">
                  <c:v>-4.4893229999999997</c:v>
                </c:pt>
                <c:pt idx="7286">
                  <c:v>-4.4812940000000001</c:v>
                </c:pt>
                <c:pt idx="7287">
                  <c:v>-4.453932</c:v>
                </c:pt>
                <c:pt idx="7288">
                  <c:v>-4.4457579999999997</c:v>
                </c:pt>
                <c:pt idx="7289">
                  <c:v>-4.4370450000000003</c:v>
                </c:pt>
                <c:pt idx="7290">
                  <c:v>-4.4281199999999998</c:v>
                </c:pt>
                <c:pt idx="7291">
                  <c:v>-4.419581</c:v>
                </c:pt>
                <c:pt idx="7292">
                  <c:v>-4.4104340000000004</c:v>
                </c:pt>
                <c:pt idx="7293">
                  <c:v>-4.4016599999999997</c:v>
                </c:pt>
                <c:pt idx="7294">
                  <c:v>-4.3923379999999996</c:v>
                </c:pt>
                <c:pt idx="7295">
                  <c:v>-4.3617109999999997</c:v>
                </c:pt>
                <c:pt idx="7296">
                  <c:v>-4.3534139999999999</c:v>
                </c:pt>
                <c:pt idx="7297">
                  <c:v>-4.3451050000000002</c:v>
                </c:pt>
                <c:pt idx="7298">
                  <c:v>-4.3369169999999997</c:v>
                </c:pt>
                <c:pt idx="7299">
                  <c:v>-4.3293379999999999</c:v>
                </c:pt>
                <c:pt idx="7300">
                  <c:v>-4.3224650000000002</c:v>
                </c:pt>
                <c:pt idx="7301">
                  <c:v>-4.315855</c:v>
                </c:pt>
                <c:pt idx="7302">
                  <c:v>-4.3096050000000004</c:v>
                </c:pt>
                <c:pt idx="7303">
                  <c:v>-4.2855220000000003</c:v>
                </c:pt>
                <c:pt idx="7304">
                  <c:v>-4.2809090000000003</c:v>
                </c:pt>
                <c:pt idx="7305">
                  <c:v>-4.2767819999999999</c:v>
                </c:pt>
                <c:pt idx="7306">
                  <c:v>-4.2738950000000004</c:v>
                </c:pt>
                <c:pt idx="7307">
                  <c:v>-4.271261</c:v>
                </c:pt>
                <c:pt idx="7308">
                  <c:v>-4.269584</c:v>
                </c:pt>
                <c:pt idx="7309">
                  <c:v>-4.2688610000000002</c:v>
                </c:pt>
                <c:pt idx="7310">
                  <c:v>-4.268777</c:v>
                </c:pt>
                <c:pt idx="7311">
                  <c:v>-4.2604170000000003</c:v>
                </c:pt>
                <c:pt idx="7312">
                  <c:v>-4.2621060000000002</c:v>
                </c:pt>
                <c:pt idx="7313">
                  <c:v>-4.2643279999999999</c:v>
                </c:pt>
                <c:pt idx="7314">
                  <c:v>-4.2671250000000001</c:v>
                </c:pt>
                <c:pt idx="7315">
                  <c:v>-4.2703730000000002</c:v>
                </c:pt>
                <c:pt idx="7316">
                  <c:v>-4.274038</c:v>
                </c:pt>
                <c:pt idx="7317">
                  <c:v>-4.2780769999999997</c:v>
                </c:pt>
                <c:pt idx="7318">
                  <c:v>-4.2824479999999996</c:v>
                </c:pt>
                <c:pt idx="7319">
                  <c:v>-4.285679</c:v>
                </c:pt>
                <c:pt idx="7320">
                  <c:v>-4.2902120000000004</c:v>
                </c:pt>
                <c:pt idx="7321">
                  <c:v>-4.2947040000000003</c:v>
                </c:pt>
                <c:pt idx="7322">
                  <c:v>-4.2989790000000001</c:v>
                </c:pt>
                <c:pt idx="7323">
                  <c:v>-4.302943</c:v>
                </c:pt>
                <c:pt idx="7324">
                  <c:v>-4.3064910000000003</c:v>
                </c:pt>
                <c:pt idx="7325">
                  <c:v>-4.3095869999999996</c:v>
                </c:pt>
                <c:pt idx="7326">
                  <c:v>-4.3120729999999998</c:v>
                </c:pt>
                <c:pt idx="7327">
                  <c:v>-4.3115249999999996</c:v>
                </c:pt>
                <c:pt idx="7328">
                  <c:v>-4.3126280000000001</c:v>
                </c:pt>
                <c:pt idx="7329">
                  <c:v>-4.3127930000000001</c:v>
                </c:pt>
                <c:pt idx="7330">
                  <c:v>-4.3123670000000001</c:v>
                </c:pt>
                <c:pt idx="7331">
                  <c:v>-4.3108779999999998</c:v>
                </c:pt>
                <c:pt idx="7332">
                  <c:v>-4.3087840000000002</c:v>
                </c:pt>
                <c:pt idx="7333">
                  <c:v>-4.3057990000000004</c:v>
                </c:pt>
                <c:pt idx="7334">
                  <c:v>-4.3020379999999996</c:v>
                </c:pt>
                <c:pt idx="7335">
                  <c:v>-4.2868409999999999</c:v>
                </c:pt>
                <c:pt idx="7336">
                  <c:v>-4.28186</c:v>
                </c:pt>
                <c:pt idx="7337">
                  <c:v>-4.2762529999999996</c:v>
                </c:pt>
                <c:pt idx="7338">
                  <c:v>-4.2698729999999996</c:v>
                </c:pt>
                <c:pt idx="7339">
                  <c:v>-4.2632260000000004</c:v>
                </c:pt>
                <c:pt idx="7340">
                  <c:v>-4.2561410000000004</c:v>
                </c:pt>
                <c:pt idx="7341">
                  <c:v>-4.2488979999999996</c:v>
                </c:pt>
                <c:pt idx="7342">
                  <c:v>-4.2416799999999997</c:v>
                </c:pt>
                <c:pt idx="7343">
                  <c:v>-4.2176109999999998</c:v>
                </c:pt>
                <c:pt idx="7344">
                  <c:v>-4.2102969999999997</c:v>
                </c:pt>
                <c:pt idx="7345">
                  <c:v>-4.2027270000000003</c:v>
                </c:pt>
                <c:pt idx="7346">
                  <c:v>-4.1955530000000003</c:v>
                </c:pt>
                <c:pt idx="7347">
                  <c:v>-4.188574</c:v>
                </c:pt>
                <c:pt idx="7348">
                  <c:v>-4.1821729999999997</c:v>
                </c:pt>
                <c:pt idx="7349">
                  <c:v>-4.1764229999999998</c:v>
                </c:pt>
                <c:pt idx="7350">
                  <c:v>-4.1716870000000004</c:v>
                </c:pt>
                <c:pt idx="7351">
                  <c:v>-4.1543590000000004</c:v>
                </c:pt>
                <c:pt idx="7352">
                  <c:v>-4.1511339999999999</c:v>
                </c:pt>
                <c:pt idx="7353">
                  <c:v>-4.148504</c:v>
                </c:pt>
                <c:pt idx="7354">
                  <c:v>-4.1469370000000003</c:v>
                </c:pt>
                <c:pt idx="7355">
                  <c:v>-4.1462659999999998</c:v>
                </c:pt>
                <c:pt idx="7356">
                  <c:v>-4.1468660000000002</c:v>
                </c:pt>
                <c:pt idx="7357">
                  <c:v>-4.1483379999999999</c:v>
                </c:pt>
                <c:pt idx="7358">
                  <c:v>-4.1507889999999996</c:v>
                </c:pt>
                <c:pt idx="7359">
                  <c:v>-4.1526949999999996</c:v>
                </c:pt>
                <c:pt idx="7360">
                  <c:v>-4.1569229999999999</c:v>
                </c:pt>
                <c:pt idx="7361">
                  <c:v>-4.1619219999999997</c:v>
                </c:pt>
                <c:pt idx="7362">
                  <c:v>-4.1677070000000001</c:v>
                </c:pt>
                <c:pt idx="7363">
                  <c:v>-4.1740849999999998</c:v>
                </c:pt>
                <c:pt idx="7364">
                  <c:v>-4.1810999999999998</c:v>
                </c:pt>
                <c:pt idx="7365">
                  <c:v>-4.1885570000000003</c:v>
                </c:pt>
                <c:pt idx="7366">
                  <c:v>-4.1963549999999996</c:v>
                </c:pt>
                <c:pt idx="7367">
                  <c:v>-4.2103460000000004</c:v>
                </c:pt>
                <c:pt idx="7368">
                  <c:v>-4.2171479999999999</c:v>
                </c:pt>
                <c:pt idx="7369">
                  <c:v>-4.2242179999999996</c:v>
                </c:pt>
                <c:pt idx="7370">
                  <c:v>-4.2327560000000002</c:v>
                </c:pt>
                <c:pt idx="7371">
                  <c:v>-4.2412739999999998</c:v>
                </c:pt>
                <c:pt idx="7372">
                  <c:v>-4.2496130000000001</c:v>
                </c:pt>
                <c:pt idx="7373">
                  <c:v>-4.2578680000000002</c:v>
                </c:pt>
                <c:pt idx="7374">
                  <c:v>-4.2656989999999997</c:v>
                </c:pt>
                <c:pt idx="7375">
                  <c:v>-4.2795529999999999</c:v>
                </c:pt>
                <c:pt idx="7376">
                  <c:v>-4.2866289999999996</c:v>
                </c:pt>
                <c:pt idx="7377">
                  <c:v>-4.2933960000000004</c:v>
                </c:pt>
                <c:pt idx="7378">
                  <c:v>-4.299531</c:v>
                </c:pt>
                <c:pt idx="7379">
                  <c:v>-4.3052989999999998</c:v>
                </c:pt>
                <c:pt idx="7380">
                  <c:v>-4.3105950000000002</c:v>
                </c:pt>
                <c:pt idx="7381">
                  <c:v>-4.315423</c:v>
                </c:pt>
                <c:pt idx="7382">
                  <c:v>-4.3197789999999996</c:v>
                </c:pt>
                <c:pt idx="7383">
                  <c:v>-4.3249139999999997</c:v>
                </c:pt>
                <c:pt idx="7384">
                  <c:v>-4.3283839999999998</c:v>
                </c:pt>
                <c:pt idx="7385">
                  <c:v>-4.3314779999999997</c:v>
                </c:pt>
                <c:pt idx="7386">
                  <c:v>-4.3341539999999998</c:v>
                </c:pt>
                <c:pt idx="7387">
                  <c:v>-4.3364440000000002</c:v>
                </c:pt>
                <c:pt idx="7388">
                  <c:v>-4.338374</c:v>
                </c:pt>
                <c:pt idx="7389">
                  <c:v>-4.339969</c:v>
                </c:pt>
                <c:pt idx="7390">
                  <c:v>-4.3413050000000002</c:v>
                </c:pt>
                <c:pt idx="7391">
                  <c:v>-4.3386680000000002</c:v>
                </c:pt>
                <c:pt idx="7392">
                  <c:v>-4.3395159999999997</c:v>
                </c:pt>
                <c:pt idx="7393">
                  <c:v>-4.3402700000000003</c:v>
                </c:pt>
                <c:pt idx="7394">
                  <c:v>-4.3408329999999999</c:v>
                </c:pt>
                <c:pt idx="7395">
                  <c:v>-4.341234</c:v>
                </c:pt>
                <c:pt idx="7396">
                  <c:v>-4.3415319999999999</c:v>
                </c:pt>
                <c:pt idx="7397">
                  <c:v>-4.3418419999999998</c:v>
                </c:pt>
                <c:pt idx="7398">
                  <c:v>-4.3421969999999996</c:v>
                </c:pt>
                <c:pt idx="7399">
                  <c:v>-4.3364789999999998</c:v>
                </c:pt>
                <c:pt idx="7400">
                  <c:v>-4.3369039999999996</c:v>
                </c:pt>
                <c:pt idx="7401">
                  <c:v>-4.3373400000000002</c:v>
                </c:pt>
                <c:pt idx="7402">
                  <c:v>-4.3379640000000004</c:v>
                </c:pt>
                <c:pt idx="7403">
                  <c:v>-4.3386610000000001</c:v>
                </c:pt>
                <c:pt idx="7404">
                  <c:v>-4.3396569999999999</c:v>
                </c:pt>
                <c:pt idx="7405">
                  <c:v>-4.3407840000000002</c:v>
                </c:pt>
                <c:pt idx="7406">
                  <c:v>-4.3422510000000001</c:v>
                </c:pt>
                <c:pt idx="7407">
                  <c:v>-4.3398149999999998</c:v>
                </c:pt>
                <c:pt idx="7408">
                  <c:v>-4.3418659999999996</c:v>
                </c:pt>
                <c:pt idx="7409">
                  <c:v>-4.3441489999999998</c:v>
                </c:pt>
                <c:pt idx="7410">
                  <c:v>-4.3467799999999999</c:v>
                </c:pt>
                <c:pt idx="7411">
                  <c:v>-4.3497050000000002</c:v>
                </c:pt>
                <c:pt idx="7412">
                  <c:v>-4.3529580000000001</c:v>
                </c:pt>
                <c:pt idx="7413">
                  <c:v>-4.3565480000000001</c:v>
                </c:pt>
                <c:pt idx="7414">
                  <c:v>-4.360468</c:v>
                </c:pt>
                <c:pt idx="7415">
                  <c:v>-4.365602</c:v>
                </c:pt>
                <c:pt idx="7416">
                  <c:v>-4.3699839999999996</c:v>
                </c:pt>
                <c:pt idx="7417">
                  <c:v>-4.3746359999999997</c:v>
                </c:pt>
                <c:pt idx="7418">
                  <c:v>-4.3794430000000002</c:v>
                </c:pt>
                <c:pt idx="7419">
                  <c:v>-4.3843480000000001</c:v>
                </c:pt>
                <c:pt idx="7420">
                  <c:v>-4.3892930000000003</c:v>
                </c:pt>
                <c:pt idx="7421">
                  <c:v>-4.3942189999999997</c:v>
                </c:pt>
                <c:pt idx="7422">
                  <c:v>-4.3990650000000002</c:v>
                </c:pt>
                <c:pt idx="7423">
                  <c:v>-4.4071300000000004</c:v>
                </c:pt>
                <c:pt idx="7424">
                  <c:v>-4.4116150000000003</c:v>
                </c:pt>
                <c:pt idx="7425">
                  <c:v>-4.4159459999999999</c:v>
                </c:pt>
                <c:pt idx="7426">
                  <c:v>-4.4199000000000002</c:v>
                </c:pt>
                <c:pt idx="7427">
                  <c:v>-4.4235959999999999</c:v>
                </c:pt>
                <c:pt idx="7428">
                  <c:v>-4.4267620000000001</c:v>
                </c:pt>
                <c:pt idx="7429">
                  <c:v>-4.4295679999999997</c:v>
                </c:pt>
                <c:pt idx="7430">
                  <c:v>-4.4320120000000003</c:v>
                </c:pt>
                <c:pt idx="7431">
                  <c:v>-4.4330930000000004</c:v>
                </c:pt>
                <c:pt idx="7432">
                  <c:v>-4.4344770000000002</c:v>
                </c:pt>
                <c:pt idx="7433">
                  <c:v>-4.4353090000000002</c:v>
                </c:pt>
                <c:pt idx="7434">
                  <c:v>-4.4357740000000003</c:v>
                </c:pt>
                <c:pt idx="7435">
                  <c:v>-4.4356770000000001</c:v>
                </c:pt>
                <c:pt idx="7436">
                  <c:v>-4.4352210000000003</c:v>
                </c:pt>
                <c:pt idx="7437">
                  <c:v>-4.4342069999999998</c:v>
                </c:pt>
                <c:pt idx="7438">
                  <c:v>-4.4327259999999997</c:v>
                </c:pt>
                <c:pt idx="7439">
                  <c:v>-4.42218</c:v>
                </c:pt>
                <c:pt idx="7440">
                  <c:v>-4.4202240000000002</c:v>
                </c:pt>
                <c:pt idx="7441">
                  <c:v>-4.4174090000000001</c:v>
                </c:pt>
                <c:pt idx="7442">
                  <c:v>-4.4144110000000003</c:v>
                </c:pt>
                <c:pt idx="7443">
                  <c:v>-4.4107409999999998</c:v>
                </c:pt>
                <c:pt idx="7444">
                  <c:v>-4.4067540000000003</c:v>
                </c:pt>
                <c:pt idx="7445">
                  <c:v>-4.4022750000000004</c:v>
                </c:pt>
                <c:pt idx="7446">
                  <c:v>-4.3980009999999998</c:v>
                </c:pt>
                <c:pt idx="7447">
                  <c:v>-4.3782120000000004</c:v>
                </c:pt>
                <c:pt idx="7448">
                  <c:v>-4.3736040000000003</c:v>
                </c:pt>
                <c:pt idx="7449">
                  <c:v>-4.3688919999999998</c:v>
                </c:pt>
                <c:pt idx="7450">
                  <c:v>-4.364268</c:v>
                </c:pt>
                <c:pt idx="7451">
                  <c:v>-4.3595639999999998</c:v>
                </c:pt>
                <c:pt idx="7452">
                  <c:v>-4.3546649999999998</c:v>
                </c:pt>
                <c:pt idx="7453">
                  <c:v>-4.3501519999999996</c:v>
                </c:pt>
                <c:pt idx="7454">
                  <c:v>-4.3455789999999999</c:v>
                </c:pt>
                <c:pt idx="7455">
                  <c:v>-4.2943429999999996</c:v>
                </c:pt>
                <c:pt idx="7456">
                  <c:v>-4.2922710000000004</c:v>
                </c:pt>
                <c:pt idx="7457">
                  <c:v>-4.2889939999999998</c:v>
                </c:pt>
                <c:pt idx="7458">
                  <c:v>-4.2857950000000002</c:v>
                </c:pt>
                <c:pt idx="7459">
                  <c:v>-4.2837149999999999</c:v>
                </c:pt>
                <c:pt idx="7460">
                  <c:v>-4.2819739999999999</c:v>
                </c:pt>
                <c:pt idx="7461">
                  <c:v>-4.2805140000000002</c:v>
                </c:pt>
                <c:pt idx="7462">
                  <c:v>-4.2798179999999997</c:v>
                </c:pt>
                <c:pt idx="7463">
                  <c:v>-4.2656989999999997</c:v>
                </c:pt>
                <c:pt idx="7464">
                  <c:v>-4.2662610000000001</c:v>
                </c:pt>
                <c:pt idx="7465">
                  <c:v>-4.267271</c:v>
                </c:pt>
                <c:pt idx="7466">
                  <c:v>-4.268516</c:v>
                </c:pt>
                <c:pt idx="7467">
                  <c:v>-4.2702770000000001</c:v>
                </c:pt>
                <c:pt idx="7468">
                  <c:v>-4.2724650000000004</c:v>
                </c:pt>
                <c:pt idx="7469">
                  <c:v>-4.2748860000000004</c:v>
                </c:pt>
                <c:pt idx="7470">
                  <c:v>-4.2775980000000002</c:v>
                </c:pt>
                <c:pt idx="7471">
                  <c:v>-4.2738430000000003</c:v>
                </c:pt>
                <c:pt idx="7472">
                  <c:v>-4.2769259999999996</c:v>
                </c:pt>
                <c:pt idx="7473">
                  <c:v>-4.2801309999999999</c:v>
                </c:pt>
                <c:pt idx="7474">
                  <c:v>-4.2831609999999998</c:v>
                </c:pt>
                <c:pt idx="7475">
                  <c:v>-4.2862229999999997</c:v>
                </c:pt>
                <c:pt idx="7476">
                  <c:v>-4.2891120000000003</c:v>
                </c:pt>
                <c:pt idx="7477">
                  <c:v>-4.2917610000000002</c:v>
                </c:pt>
                <c:pt idx="7478">
                  <c:v>-4.2943550000000004</c:v>
                </c:pt>
                <c:pt idx="7479">
                  <c:v>-4.2918149999999997</c:v>
                </c:pt>
                <c:pt idx="7480">
                  <c:v>-4.2940709999999997</c:v>
                </c:pt>
                <c:pt idx="7481">
                  <c:v>-4.2963319999999996</c:v>
                </c:pt>
                <c:pt idx="7482">
                  <c:v>-4.2983380000000002</c:v>
                </c:pt>
                <c:pt idx="7483">
                  <c:v>-4.3003450000000001</c:v>
                </c:pt>
                <c:pt idx="7484">
                  <c:v>-4.3021190000000002</c:v>
                </c:pt>
                <c:pt idx="7485">
                  <c:v>-4.3039930000000002</c:v>
                </c:pt>
                <c:pt idx="7486">
                  <c:v>-4.3059010000000004</c:v>
                </c:pt>
                <c:pt idx="7487">
                  <c:v>-4.3035990000000002</c:v>
                </c:pt>
                <c:pt idx="7488">
                  <c:v>-4.3065740000000003</c:v>
                </c:pt>
                <c:pt idx="7489">
                  <c:v>-4.3094929999999998</c:v>
                </c:pt>
                <c:pt idx="7490">
                  <c:v>-4.311572</c:v>
                </c:pt>
                <c:pt idx="7491">
                  <c:v>-4.3136559999999999</c:v>
                </c:pt>
                <c:pt idx="7492">
                  <c:v>-4.31595</c:v>
                </c:pt>
                <c:pt idx="7493">
                  <c:v>-4.3182689999999999</c:v>
                </c:pt>
                <c:pt idx="7494">
                  <c:v>-4.3207149999999999</c:v>
                </c:pt>
                <c:pt idx="7495">
                  <c:v>-4.320157</c:v>
                </c:pt>
                <c:pt idx="7496">
                  <c:v>-4.3229579999999999</c:v>
                </c:pt>
                <c:pt idx="7497">
                  <c:v>-4.3257459999999996</c:v>
                </c:pt>
                <c:pt idx="7498">
                  <c:v>-4.3286569999999998</c:v>
                </c:pt>
                <c:pt idx="7499">
                  <c:v>-4.3316369999999997</c:v>
                </c:pt>
                <c:pt idx="7500">
                  <c:v>-4.3346989999999996</c:v>
                </c:pt>
                <c:pt idx="7501">
                  <c:v>-4.3378959999999998</c:v>
                </c:pt>
                <c:pt idx="7502">
                  <c:v>-4.3410869999999999</c:v>
                </c:pt>
                <c:pt idx="7503">
                  <c:v>-4.3412280000000001</c:v>
                </c:pt>
                <c:pt idx="7504">
                  <c:v>-4.3446530000000001</c:v>
                </c:pt>
                <c:pt idx="7505">
                  <c:v>-4.3480730000000003</c:v>
                </c:pt>
                <c:pt idx="7506">
                  <c:v>-4.3515889999999997</c:v>
                </c:pt>
                <c:pt idx="7507">
                  <c:v>-4.3551830000000002</c:v>
                </c:pt>
                <c:pt idx="7508">
                  <c:v>-4.3590150000000003</c:v>
                </c:pt>
                <c:pt idx="7509">
                  <c:v>-4.3629280000000001</c:v>
                </c:pt>
                <c:pt idx="7510">
                  <c:v>-4.3670080000000002</c:v>
                </c:pt>
                <c:pt idx="7511">
                  <c:v>-4.3689049999999998</c:v>
                </c:pt>
                <c:pt idx="7512">
                  <c:v>-4.373462</c:v>
                </c:pt>
                <c:pt idx="7513">
                  <c:v>-4.3782059999999996</c:v>
                </c:pt>
                <c:pt idx="7514">
                  <c:v>-4.3831639999999998</c:v>
                </c:pt>
                <c:pt idx="7515">
                  <c:v>-4.3883400000000004</c:v>
                </c:pt>
                <c:pt idx="7516">
                  <c:v>-4.3937489999999997</c:v>
                </c:pt>
                <c:pt idx="7517">
                  <c:v>-4.3993969999999996</c:v>
                </c:pt>
                <c:pt idx="7518">
                  <c:v>-4.4053040000000001</c:v>
                </c:pt>
                <c:pt idx="7519">
                  <c:v>-4.4127739999999998</c:v>
                </c:pt>
                <c:pt idx="7520">
                  <c:v>-4.4191779999999996</c:v>
                </c:pt>
                <c:pt idx="7521">
                  <c:v>-4.4256859999999998</c:v>
                </c:pt>
                <c:pt idx="7522">
                  <c:v>-4.4325109999999999</c:v>
                </c:pt>
                <c:pt idx="7523">
                  <c:v>-4.4393880000000001</c:v>
                </c:pt>
                <c:pt idx="7524">
                  <c:v>-4.4466799999999997</c:v>
                </c:pt>
                <c:pt idx="7525">
                  <c:v>-4.4540680000000004</c:v>
                </c:pt>
                <c:pt idx="7526">
                  <c:v>-4.461824</c:v>
                </c:pt>
                <c:pt idx="7527">
                  <c:v>-4.4767849999999996</c:v>
                </c:pt>
                <c:pt idx="7528">
                  <c:v>-4.4843599999999997</c:v>
                </c:pt>
                <c:pt idx="7529">
                  <c:v>-4.4922639999999996</c:v>
                </c:pt>
                <c:pt idx="7530">
                  <c:v>-4.500095</c:v>
                </c:pt>
                <c:pt idx="7531">
                  <c:v>-4.5077949999999998</c:v>
                </c:pt>
                <c:pt idx="7532">
                  <c:v>-4.5153040000000004</c:v>
                </c:pt>
                <c:pt idx="7533">
                  <c:v>-4.5225720000000003</c:v>
                </c:pt>
                <c:pt idx="7534">
                  <c:v>-4.5293669999999997</c:v>
                </c:pt>
                <c:pt idx="7535">
                  <c:v>-4.5442609999999997</c:v>
                </c:pt>
                <c:pt idx="7536">
                  <c:v>-4.5502900000000004</c:v>
                </c:pt>
                <c:pt idx="7537">
                  <c:v>-4.5557550000000004</c:v>
                </c:pt>
                <c:pt idx="7538">
                  <c:v>-4.5607230000000003</c:v>
                </c:pt>
                <c:pt idx="7539">
                  <c:v>-4.5654519999999996</c:v>
                </c:pt>
                <c:pt idx="7540">
                  <c:v>-4.5695490000000003</c:v>
                </c:pt>
                <c:pt idx="7541">
                  <c:v>-4.5731450000000002</c:v>
                </c:pt>
                <c:pt idx="7542">
                  <c:v>-4.5761240000000001</c:v>
                </c:pt>
                <c:pt idx="7543">
                  <c:v>-4.5827020000000003</c:v>
                </c:pt>
                <c:pt idx="7544">
                  <c:v>-4.5847309999999997</c:v>
                </c:pt>
                <c:pt idx="7545">
                  <c:v>-4.5862800000000004</c:v>
                </c:pt>
                <c:pt idx="7546">
                  <c:v>-4.5872469999999996</c:v>
                </c:pt>
                <c:pt idx="7547">
                  <c:v>-4.5877369999999997</c:v>
                </c:pt>
                <c:pt idx="7548">
                  <c:v>-4.5876289999999997</c:v>
                </c:pt>
                <c:pt idx="7549">
                  <c:v>-4.5870670000000002</c:v>
                </c:pt>
                <c:pt idx="7550">
                  <c:v>-4.5859670000000001</c:v>
                </c:pt>
                <c:pt idx="7551">
                  <c:v>-4.580622</c:v>
                </c:pt>
                <c:pt idx="7552">
                  <c:v>-4.578703</c:v>
                </c:pt>
                <c:pt idx="7553">
                  <c:v>-4.5761729999999998</c:v>
                </c:pt>
                <c:pt idx="7554">
                  <c:v>-4.5731400000000004</c:v>
                </c:pt>
                <c:pt idx="7555">
                  <c:v>-4.5700180000000001</c:v>
                </c:pt>
                <c:pt idx="7556">
                  <c:v>-4.566249</c:v>
                </c:pt>
                <c:pt idx="7557">
                  <c:v>-4.5620349999999998</c:v>
                </c:pt>
                <c:pt idx="7558">
                  <c:v>-4.5576600000000003</c:v>
                </c:pt>
                <c:pt idx="7559">
                  <c:v>-4.5416059999999998</c:v>
                </c:pt>
                <c:pt idx="7560">
                  <c:v>-4.53681</c:v>
                </c:pt>
                <c:pt idx="7561">
                  <c:v>-4.5317119999999997</c:v>
                </c:pt>
                <c:pt idx="7562">
                  <c:v>-4.526675</c:v>
                </c:pt>
                <c:pt idx="7563">
                  <c:v>-4.521401</c:v>
                </c:pt>
                <c:pt idx="7564">
                  <c:v>-4.5162199999999997</c:v>
                </c:pt>
                <c:pt idx="7565">
                  <c:v>-4.5109389999999996</c:v>
                </c:pt>
                <c:pt idx="7566">
                  <c:v>-4.5059139999999998</c:v>
                </c:pt>
                <c:pt idx="7567">
                  <c:v>-4.4865019999999998</c:v>
                </c:pt>
                <c:pt idx="7568">
                  <c:v>-4.4823719999999998</c:v>
                </c:pt>
                <c:pt idx="7569">
                  <c:v>-4.477741</c:v>
                </c:pt>
                <c:pt idx="7570">
                  <c:v>-4.4734800000000003</c:v>
                </c:pt>
                <c:pt idx="7571">
                  <c:v>-4.4695109999999998</c:v>
                </c:pt>
                <c:pt idx="7572">
                  <c:v>-4.4658559999999996</c:v>
                </c:pt>
                <c:pt idx="7573">
                  <c:v>-4.4628230000000002</c:v>
                </c:pt>
                <c:pt idx="7574">
                  <c:v>-4.4598519999999997</c:v>
                </c:pt>
                <c:pt idx="7575">
                  <c:v>-4.4446890000000003</c:v>
                </c:pt>
                <c:pt idx="7576">
                  <c:v>-4.4427399999999997</c:v>
                </c:pt>
                <c:pt idx="7577">
                  <c:v>-4.44109</c:v>
                </c:pt>
                <c:pt idx="7578">
                  <c:v>-4.4395949999999997</c:v>
                </c:pt>
                <c:pt idx="7579">
                  <c:v>-4.4385289999999999</c:v>
                </c:pt>
                <c:pt idx="7580">
                  <c:v>-4.4377190000000004</c:v>
                </c:pt>
                <c:pt idx="7581">
                  <c:v>-4.4375140000000002</c:v>
                </c:pt>
                <c:pt idx="7582">
                  <c:v>-4.4376800000000003</c:v>
                </c:pt>
                <c:pt idx="7583">
                  <c:v>-4.4297589999999998</c:v>
                </c:pt>
                <c:pt idx="7584">
                  <c:v>-4.4303949999999999</c:v>
                </c:pt>
                <c:pt idx="7585">
                  <c:v>-4.4312469999999999</c:v>
                </c:pt>
                <c:pt idx="7586">
                  <c:v>-4.4325419999999998</c:v>
                </c:pt>
                <c:pt idx="7587">
                  <c:v>-4.4338990000000003</c:v>
                </c:pt>
                <c:pt idx="7588">
                  <c:v>-4.4353980000000002</c:v>
                </c:pt>
                <c:pt idx="7589">
                  <c:v>-4.4370079999999996</c:v>
                </c:pt>
                <c:pt idx="7590">
                  <c:v>-4.4386780000000003</c:v>
                </c:pt>
                <c:pt idx="7591">
                  <c:v>-4.4345549999999996</c:v>
                </c:pt>
                <c:pt idx="7592">
                  <c:v>-4.4365540000000001</c:v>
                </c:pt>
                <c:pt idx="7593">
                  <c:v>-4.4382190000000001</c:v>
                </c:pt>
                <c:pt idx="7594">
                  <c:v>-4.4399519999999999</c:v>
                </c:pt>
                <c:pt idx="7595">
                  <c:v>-4.4414610000000003</c:v>
                </c:pt>
                <c:pt idx="7596">
                  <c:v>-4.442984</c:v>
                </c:pt>
                <c:pt idx="7597">
                  <c:v>-4.4442250000000003</c:v>
                </c:pt>
                <c:pt idx="7598">
                  <c:v>-4.445392</c:v>
                </c:pt>
                <c:pt idx="7599">
                  <c:v>-4.4396009999999997</c:v>
                </c:pt>
                <c:pt idx="7600">
                  <c:v>-4.4403319999999997</c:v>
                </c:pt>
                <c:pt idx="7601">
                  <c:v>-4.4408440000000002</c:v>
                </c:pt>
                <c:pt idx="7602">
                  <c:v>-4.4410730000000003</c:v>
                </c:pt>
                <c:pt idx="7603">
                  <c:v>-4.4411050000000003</c:v>
                </c:pt>
                <c:pt idx="7604">
                  <c:v>-4.440715</c:v>
                </c:pt>
                <c:pt idx="7605">
                  <c:v>-4.440207</c:v>
                </c:pt>
                <c:pt idx="7606">
                  <c:v>-4.4393900000000004</c:v>
                </c:pt>
                <c:pt idx="7607">
                  <c:v>-4.4295450000000001</c:v>
                </c:pt>
                <c:pt idx="7608">
                  <c:v>-4.4283549999999998</c:v>
                </c:pt>
                <c:pt idx="7609">
                  <c:v>-4.4271520000000004</c:v>
                </c:pt>
                <c:pt idx="7610">
                  <c:v>-4.4254309999999997</c:v>
                </c:pt>
                <c:pt idx="7611">
                  <c:v>-4.4238299999999997</c:v>
                </c:pt>
                <c:pt idx="7612">
                  <c:v>-4.4217899999999997</c:v>
                </c:pt>
                <c:pt idx="7613">
                  <c:v>-4.4198230000000001</c:v>
                </c:pt>
                <c:pt idx="7614">
                  <c:v>-4.4176279999999997</c:v>
                </c:pt>
                <c:pt idx="7615">
                  <c:v>-4.4049870000000002</c:v>
                </c:pt>
                <c:pt idx="7616">
                  <c:v>-4.402933</c:v>
                </c:pt>
                <c:pt idx="7617">
                  <c:v>-4.4007909999999999</c:v>
                </c:pt>
                <c:pt idx="7618">
                  <c:v>-4.3983829999999999</c:v>
                </c:pt>
                <c:pt idx="7619">
                  <c:v>-4.3963299999999998</c:v>
                </c:pt>
                <c:pt idx="7620">
                  <c:v>-4.3939570000000003</c:v>
                </c:pt>
                <c:pt idx="7621">
                  <c:v>-4.3920079999999997</c:v>
                </c:pt>
                <c:pt idx="7622">
                  <c:v>-4.3898409999999997</c:v>
                </c:pt>
                <c:pt idx="7623">
                  <c:v>-4.3772250000000001</c:v>
                </c:pt>
                <c:pt idx="7624">
                  <c:v>-4.3754020000000002</c:v>
                </c:pt>
                <c:pt idx="7625">
                  <c:v>-4.3736420000000003</c:v>
                </c:pt>
                <c:pt idx="7626">
                  <c:v>-4.3721019999999999</c:v>
                </c:pt>
                <c:pt idx="7627">
                  <c:v>-4.3705280000000002</c:v>
                </c:pt>
                <c:pt idx="7628">
                  <c:v>-4.3690790000000002</c:v>
                </c:pt>
                <c:pt idx="7629">
                  <c:v>-4.3677599999999996</c:v>
                </c:pt>
                <c:pt idx="7630">
                  <c:v>-4.3665599999999998</c:v>
                </c:pt>
                <c:pt idx="7631">
                  <c:v>-4.3551789999999997</c:v>
                </c:pt>
                <c:pt idx="7632">
                  <c:v>-4.3540539999999996</c:v>
                </c:pt>
                <c:pt idx="7633">
                  <c:v>-4.3526819999999997</c:v>
                </c:pt>
                <c:pt idx="7634">
                  <c:v>-4.3515470000000001</c:v>
                </c:pt>
                <c:pt idx="7635">
                  <c:v>-4.3502419999999997</c:v>
                </c:pt>
                <c:pt idx="7636">
                  <c:v>-4.3487869999999997</c:v>
                </c:pt>
                <c:pt idx="7637">
                  <c:v>-4.3474310000000003</c:v>
                </c:pt>
                <c:pt idx="7638">
                  <c:v>-4.3458230000000002</c:v>
                </c:pt>
                <c:pt idx="7639">
                  <c:v>-4.33413</c:v>
                </c:pt>
                <c:pt idx="7640">
                  <c:v>-4.3326840000000004</c:v>
                </c:pt>
                <c:pt idx="7641">
                  <c:v>-4.3305809999999996</c:v>
                </c:pt>
                <c:pt idx="7642">
                  <c:v>-4.3284370000000001</c:v>
                </c:pt>
                <c:pt idx="7643">
                  <c:v>-4.3260120000000004</c:v>
                </c:pt>
                <c:pt idx="7644">
                  <c:v>-4.3236270000000001</c:v>
                </c:pt>
                <c:pt idx="7645">
                  <c:v>-4.3207709999999997</c:v>
                </c:pt>
                <c:pt idx="7646">
                  <c:v>-4.3179679999999996</c:v>
                </c:pt>
                <c:pt idx="7647">
                  <c:v>-4.3029039999999998</c:v>
                </c:pt>
                <c:pt idx="7648">
                  <c:v>-4.299607</c:v>
                </c:pt>
                <c:pt idx="7649">
                  <c:v>-4.2962699999999998</c:v>
                </c:pt>
                <c:pt idx="7650">
                  <c:v>-4.2924350000000002</c:v>
                </c:pt>
                <c:pt idx="7651">
                  <c:v>-4.2887550000000001</c:v>
                </c:pt>
                <c:pt idx="7652">
                  <c:v>-4.2848699999999997</c:v>
                </c:pt>
                <c:pt idx="7653">
                  <c:v>-4.2804460000000004</c:v>
                </c:pt>
                <c:pt idx="7654">
                  <c:v>-4.2762339999999996</c:v>
                </c:pt>
                <c:pt idx="7655">
                  <c:v>-4.2575200000000004</c:v>
                </c:pt>
                <c:pt idx="7656">
                  <c:v>-4.2530809999999999</c:v>
                </c:pt>
                <c:pt idx="7657">
                  <c:v>-4.2481330000000002</c:v>
                </c:pt>
                <c:pt idx="7658">
                  <c:v>-4.2434070000000004</c:v>
                </c:pt>
                <c:pt idx="7659">
                  <c:v>-4.2385799999999998</c:v>
                </c:pt>
                <c:pt idx="7660">
                  <c:v>-4.2331969999999997</c:v>
                </c:pt>
                <c:pt idx="7661">
                  <c:v>-4.2281890000000004</c:v>
                </c:pt>
                <c:pt idx="7662">
                  <c:v>-4.2227480000000002</c:v>
                </c:pt>
                <c:pt idx="7663">
                  <c:v>-4.2014990000000001</c:v>
                </c:pt>
                <c:pt idx="7664">
                  <c:v>-4.1968209999999999</c:v>
                </c:pt>
                <c:pt idx="7665">
                  <c:v>-4.1913669999999996</c:v>
                </c:pt>
                <c:pt idx="7666">
                  <c:v>-4.1862349999999999</c:v>
                </c:pt>
                <c:pt idx="7667">
                  <c:v>-4.1808310000000004</c:v>
                </c:pt>
                <c:pt idx="7668">
                  <c:v>-4.1755329999999997</c:v>
                </c:pt>
                <c:pt idx="7669">
                  <c:v>-4.170274</c:v>
                </c:pt>
                <c:pt idx="7670">
                  <c:v>-4.1651429999999996</c:v>
                </c:pt>
                <c:pt idx="7671">
                  <c:v>-4.1437049999999997</c:v>
                </c:pt>
                <c:pt idx="7672">
                  <c:v>-4.1385610000000002</c:v>
                </c:pt>
                <c:pt idx="7673">
                  <c:v>-4.1338189999999999</c:v>
                </c:pt>
                <c:pt idx="7674">
                  <c:v>-4.1291250000000002</c:v>
                </c:pt>
                <c:pt idx="7675">
                  <c:v>-4.1241370000000002</c:v>
                </c:pt>
                <c:pt idx="7676">
                  <c:v>-4.1196299999999999</c:v>
                </c:pt>
                <c:pt idx="7677">
                  <c:v>-4.1149849999999999</c:v>
                </c:pt>
                <c:pt idx="7678">
                  <c:v>-4.1107149999999999</c:v>
                </c:pt>
                <c:pt idx="7679">
                  <c:v>-4.0912040000000003</c:v>
                </c:pt>
                <c:pt idx="7680">
                  <c:v>-4.0878480000000001</c:v>
                </c:pt>
                <c:pt idx="7681">
                  <c:v>-4.0839249999999998</c:v>
                </c:pt>
                <c:pt idx="7682">
                  <c:v>-4.0802209999999999</c:v>
                </c:pt>
                <c:pt idx="7683">
                  <c:v>-4.0766200000000001</c:v>
                </c:pt>
                <c:pt idx="7684">
                  <c:v>-4.0731169999999999</c:v>
                </c:pt>
                <c:pt idx="7685">
                  <c:v>-4.0700409999999998</c:v>
                </c:pt>
                <c:pt idx="7686">
                  <c:v>-4.0667299999999997</c:v>
                </c:pt>
                <c:pt idx="7687">
                  <c:v>-4.0496359999999996</c:v>
                </c:pt>
                <c:pt idx="7688">
                  <c:v>-4.0466800000000003</c:v>
                </c:pt>
                <c:pt idx="7689">
                  <c:v>-4.0433269999999997</c:v>
                </c:pt>
                <c:pt idx="7690">
                  <c:v>-4.0399570000000002</c:v>
                </c:pt>
                <c:pt idx="7691">
                  <c:v>-4.0364129999999996</c:v>
                </c:pt>
                <c:pt idx="7692">
                  <c:v>-4.032985</c:v>
                </c:pt>
                <c:pt idx="7693">
                  <c:v>-4.0291480000000002</c:v>
                </c:pt>
                <c:pt idx="7694">
                  <c:v>-4.0250510000000004</c:v>
                </c:pt>
                <c:pt idx="7695">
                  <c:v>-4.0057410000000004</c:v>
                </c:pt>
                <c:pt idx="7696">
                  <c:v>-4.0017529999999999</c:v>
                </c:pt>
                <c:pt idx="7697">
                  <c:v>-3.9967320000000002</c:v>
                </c:pt>
                <c:pt idx="7698">
                  <c:v>-3.991495</c:v>
                </c:pt>
                <c:pt idx="7699">
                  <c:v>-3.9863360000000001</c:v>
                </c:pt>
                <c:pt idx="7700">
                  <c:v>-3.9802400000000002</c:v>
                </c:pt>
                <c:pt idx="7701">
                  <c:v>-3.973678</c:v>
                </c:pt>
                <c:pt idx="7702">
                  <c:v>-3.9668389999999998</c:v>
                </c:pt>
                <c:pt idx="7703">
                  <c:v>-3.941036</c:v>
                </c:pt>
                <c:pt idx="7704">
                  <c:v>-3.933853</c:v>
                </c:pt>
                <c:pt idx="7705">
                  <c:v>-3.9257029999999999</c:v>
                </c:pt>
                <c:pt idx="7706">
                  <c:v>-3.9176859999999998</c:v>
                </c:pt>
                <c:pt idx="7707">
                  <c:v>-3.9086479999999999</c:v>
                </c:pt>
                <c:pt idx="7708">
                  <c:v>-3.8992619999999998</c:v>
                </c:pt>
                <c:pt idx="7709">
                  <c:v>-3.8893249999999999</c:v>
                </c:pt>
                <c:pt idx="7710">
                  <c:v>-3.8790499999999999</c:v>
                </c:pt>
                <c:pt idx="7711">
                  <c:v>-3.7776200000000002</c:v>
                </c:pt>
                <c:pt idx="7712">
                  <c:v>-3.7722769999999999</c:v>
                </c:pt>
                <c:pt idx="7713">
                  <c:v>-3.7639269999999998</c:v>
                </c:pt>
                <c:pt idx="7714">
                  <c:v>-3.7526480000000002</c:v>
                </c:pt>
                <c:pt idx="7715">
                  <c:v>-3.74092</c:v>
                </c:pt>
                <c:pt idx="7716">
                  <c:v>-3.7295090000000002</c:v>
                </c:pt>
                <c:pt idx="7717">
                  <c:v>-3.7168670000000001</c:v>
                </c:pt>
                <c:pt idx="7718">
                  <c:v>-3.70486</c:v>
                </c:pt>
                <c:pt idx="7719">
                  <c:v>-3.663732</c:v>
                </c:pt>
                <c:pt idx="7720">
                  <c:v>-3.6519740000000001</c:v>
                </c:pt>
                <c:pt idx="7721">
                  <c:v>-3.6401300000000001</c:v>
                </c:pt>
                <c:pt idx="7722">
                  <c:v>-3.6276579999999998</c:v>
                </c:pt>
                <c:pt idx="7723">
                  <c:v>-3.6154649999999999</c:v>
                </c:pt>
                <c:pt idx="7724">
                  <c:v>-3.604177</c:v>
                </c:pt>
                <c:pt idx="7725">
                  <c:v>-3.592994</c:v>
                </c:pt>
                <c:pt idx="7726">
                  <c:v>-3.5826880000000001</c:v>
                </c:pt>
                <c:pt idx="7727">
                  <c:v>-3.5476990000000002</c:v>
                </c:pt>
                <c:pt idx="7728">
                  <c:v>-3.5394100000000002</c:v>
                </c:pt>
                <c:pt idx="7729">
                  <c:v>-3.5316049999999999</c:v>
                </c:pt>
                <c:pt idx="7730">
                  <c:v>-3.524661</c:v>
                </c:pt>
                <c:pt idx="7731">
                  <c:v>-3.5185689999999998</c:v>
                </c:pt>
                <c:pt idx="7732">
                  <c:v>-3.5133549999999998</c:v>
                </c:pt>
                <c:pt idx="7733">
                  <c:v>-3.509271</c:v>
                </c:pt>
                <c:pt idx="7734">
                  <c:v>-3.5058349999999998</c:v>
                </c:pt>
                <c:pt idx="7735">
                  <c:v>-3.4886789999999999</c:v>
                </c:pt>
                <c:pt idx="7736">
                  <c:v>-3.4869699999999999</c:v>
                </c:pt>
                <c:pt idx="7737">
                  <c:v>-3.4858479999999998</c:v>
                </c:pt>
                <c:pt idx="7738">
                  <c:v>-3.485268</c:v>
                </c:pt>
                <c:pt idx="7739">
                  <c:v>-3.4851869999999998</c:v>
                </c:pt>
                <c:pt idx="7740">
                  <c:v>-3.4858440000000002</c:v>
                </c:pt>
                <c:pt idx="7741">
                  <c:v>-3.4868860000000002</c:v>
                </c:pt>
                <c:pt idx="7742">
                  <c:v>-3.488416</c:v>
                </c:pt>
                <c:pt idx="7743">
                  <c:v>-3.48305</c:v>
                </c:pt>
                <c:pt idx="7744">
                  <c:v>-3.4848460000000001</c:v>
                </c:pt>
                <c:pt idx="7745">
                  <c:v>-3.4867499999999998</c:v>
                </c:pt>
                <c:pt idx="7746">
                  <c:v>-3.488696</c:v>
                </c:pt>
                <c:pt idx="7747">
                  <c:v>-3.4904039999999998</c:v>
                </c:pt>
                <c:pt idx="7748">
                  <c:v>-3.492041</c:v>
                </c:pt>
                <c:pt idx="7749">
                  <c:v>-3.4935019999999999</c:v>
                </c:pt>
                <c:pt idx="7750">
                  <c:v>-3.4946359999999999</c:v>
                </c:pt>
                <c:pt idx="7751">
                  <c:v>-3.487876</c:v>
                </c:pt>
                <c:pt idx="7752">
                  <c:v>-3.4884520000000001</c:v>
                </c:pt>
                <c:pt idx="7753">
                  <c:v>-3.4880559999999998</c:v>
                </c:pt>
                <c:pt idx="7754">
                  <c:v>-3.4875820000000002</c:v>
                </c:pt>
                <c:pt idx="7755">
                  <c:v>-3.4862860000000002</c:v>
                </c:pt>
                <c:pt idx="7756">
                  <c:v>-3.484623</c:v>
                </c:pt>
                <c:pt idx="7757">
                  <c:v>-3.4820709999999999</c:v>
                </c:pt>
                <c:pt idx="7758">
                  <c:v>-3.4793059999999998</c:v>
                </c:pt>
                <c:pt idx="7759">
                  <c:v>-3.4626730000000001</c:v>
                </c:pt>
                <c:pt idx="7760">
                  <c:v>-3.4589409999999998</c:v>
                </c:pt>
                <c:pt idx="7761">
                  <c:v>-3.454739</c:v>
                </c:pt>
                <c:pt idx="7762">
                  <c:v>-3.4498799999999998</c:v>
                </c:pt>
                <c:pt idx="7763">
                  <c:v>-3.444842</c:v>
                </c:pt>
                <c:pt idx="7764">
                  <c:v>-3.4391859999999999</c:v>
                </c:pt>
                <c:pt idx="7765">
                  <c:v>-3.4338320000000002</c:v>
                </c:pt>
                <c:pt idx="7766">
                  <c:v>-3.4279229999999998</c:v>
                </c:pt>
                <c:pt idx="7767">
                  <c:v>-3.4038810000000002</c:v>
                </c:pt>
                <c:pt idx="7768">
                  <c:v>-3.3981729999999999</c:v>
                </c:pt>
                <c:pt idx="7769">
                  <c:v>-3.3922850000000002</c:v>
                </c:pt>
                <c:pt idx="7770">
                  <c:v>-3.3862399999999999</c:v>
                </c:pt>
                <c:pt idx="7771">
                  <c:v>-3.380369</c:v>
                </c:pt>
                <c:pt idx="7772">
                  <c:v>-3.374952</c:v>
                </c:pt>
                <c:pt idx="7773">
                  <c:v>-3.3695029999999999</c:v>
                </c:pt>
                <c:pt idx="7774">
                  <c:v>-3.3645489999999998</c:v>
                </c:pt>
                <c:pt idx="7775">
                  <c:v>-3.3427440000000002</c:v>
                </c:pt>
                <c:pt idx="7776">
                  <c:v>-3.338803</c:v>
                </c:pt>
                <c:pt idx="7777">
                  <c:v>-3.3348870000000002</c:v>
                </c:pt>
                <c:pt idx="7778">
                  <c:v>-3.3313830000000002</c:v>
                </c:pt>
                <c:pt idx="7779">
                  <c:v>-3.3282929999999999</c:v>
                </c:pt>
                <c:pt idx="7780">
                  <c:v>-3.3256100000000002</c:v>
                </c:pt>
                <c:pt idx="7781">
                  <c:v>-3.3233229999999998</c:v>
                </c:pt>
                <c:pt idx="7782">
                  <c:v>-3.321412</c:v>
                </c:pt>
                <c:pt idx="7783">
                  <c:v>-3.3057750000000001</c:v>
                </c:pt>
                <c:pt idx="7784">
                  <c:v>-3.3051270000000001</c:v>
                </c:pt>
                <c:pt idx="7785">
                  <c:v>-3.3041589999999998</c:v>
                </c:pt>
                <c:pt idx="7786">
                  <c:v>-3.3034279999999998</c:v>
                </c:pt>
                <c:pt idx="7787">
                  <c:v>-3.3028770000000001</c:v>
                </c:pt>
                <c:pt idx="7788">
                  <c:v>-3.3024439999999999</c:v>
                </c:pt>
                <c:pt idx="7789">
                  <c:v>-3.3020640000000001</c:v>
                </c:pt>
                <c:pt idx="7790">
                  <c:v>-3.3019430000000001</c:v>
                </c:pt>
                <c:pt idx="7791">
                  <c:v>-3.2896019999999999</c:v>
                </c:pt>
                <c:pt idx="7792">
                  <c:v>-3.2892039999999998</c:v>
                </c:pt>
                <c:pt idx="7793">
                  <c:v>-3.288319</c:v>
                </c:pt>
                <c:pt idx="7794">
                  <c:v>-3.2870200000000001</c:v>
                </c:pt>
                <c:pt idx="7795">
                  <c:v>-3.2853590000000001</c:v>
                </c:pt>
                <c:pt idx="7796">
                  <c:v>-3.2834439999999998</c:v>
                </c:pt>
                <c:pt idx="7797">
                  <c:v>-3.2807520000000001</c:v>
                </c:pt>
                <c:pt idx="7798">
                  <c:v>-3.2773680000000001</c:v>
                </c:pt>
                <c:pt idx="7799">
                  <c:v>-3.2580100000000001</c:v>
                </c:pt>
                <c:pt idx="7800">
                  <c:v>-3.253914</c:v>
                </c:pt>
                <c:pt idx="7801">
                  <c:v>-3.248882</c:v>
                </c:pt>
                <c:pt idx="7802">
                  <c:v>-3.2436880000000001</c:v>
                </c:pt>
                <c:pt idx="7803">
                  <c:v>-3.23753</c:v>
                </c:pt>
                <c:pt idx="7804">
                  <c:v>-3.2308249999999998</c:v>
                </c:pt>
                <c:pt idx="7805">
                  <c:v>-3.2235969999999998</c:v>
                </c:pt>
                <c:pt idx="7806">
                  <c:v>-3.2160329999999999</c:v>
                </c:pt>
                <c:pt idx="7807">
                  <c:v>-3.1875149999999999</c:v>
                </c:pt>
                <c:pt idx="7808">
                  <c:v>-3.1796959999999999</c:v>
                </c:pt>
                <c:pt idx="7809">
                  <c:v>-3.171357</c:v>
                </c:pt>
                <c:pt idx="7810">
                  <c:v>-3.162944</c:v>
                </c:pt>
                <c:pt idx="7811">
                  <c:v>-3.1535839999999999</c:v>
                </c:pt>
                <c:pt idx="7812">
                  <c:v>-3.1448399999999999</c:v>
                </c:pt>
                <c:pt idx="7813">
                  <c:v>-3.1355499999999998</c:v>
                </c:pt>
                <c:pt idx="7814">
                  <c:v>-3.1262810000000001</c:v>
                </c:pt>
                <c:pt idx="7815">
                  <c:v>-3.0957539999999999</c:v>
                </c:pt>
                <c:pt idx="7816">
                  <c:v>-3.0870890000000002</c:v>
                </c:pt>
                <c:pt idx="7817">
                  <c:v>-3.0785490000000002</c:v>
                </c:pt>
                <c:pt idx="7818">
                  <c:v>-3.069693</c:v>
                </c:pt>
                <c:pt idx="7819">
                  <c:v>-3.0610379999999999</c:v>
                </c:pt>
                <c:pt idx="7820">
                  <c:v>-3.0528900000000001</c:v>
                </c:pt>
                <c:pt idx="7821">
                  <c:v>-3.0450279999999998</c:v>
                </c:pt>
                <c:pt idx="7822">
                  <c:v>-3.0378539999999998</c:v>
                </c:pt>
                <c:pt idx="7823">
                  <c:v>-3.0128349999999999</c:v>
                </c:pt>
                <c:pt idx="7824">
                  <c:v>-3.0074589999999999</c:v>
                </c:pt>
                <c:pt idx="7825">
                  <c:v>-3.001725</c:v>
                </c:pt>
                <c:pt idx="7826">
                  <c:v>-2.996664</c:v>
                </c:pt>
                <c:pt idx="7827">
                  <c:v>-2.992308</c:v>
                </c:pt>
                <c:pt idx="7828">
                  <c:v>-2.988775</c:v>
                </c:pt>
                <c:pt idx="7829">
                  <c:v>-2.985884</c:v>
                </c:pt>
                <c:pt idx="7830">
                  <c:v>-2.9837419999999999</c:v>
                </c:pt>
                <c:pt idx="7831">
                  <c:v>-2.9718870000000002</c:v>
                </c:pt>
                <c:pt idx="7832">
                  <c:v>-2.9716330000000002</c:v>
                </c:pt>
                <c:pt idx="7833">
                  <c:v>-2.9717220000000002</c:v>
                </c:pt>
                <c:pt idx="7834">
                  <c:v>-2.972375</c:v>
                </c:pt>
                <c:pt idx="7835">
                  <c:v>-2.973706</c:v>
                </c:pt>
                <c:pt idx="7836">
                  <c:v>-2.9755090000000002</c:v>
                </c:pt>
                <c:pt idx="7837">
                  <c:v>-2.978002</c:v>
                </c:pt>
                <c:pt idx="7838">
                  <c:v>-2.9809830000000002</c:v>
                </c:pt>
                <c:pt idx="7839">
                  <c:v>-2.98176</c:v>
                </c:pt>
                <c:pt idx="7840">
                  <c:v>-2.9854409999999998</c:v>
                </c:pt>
                <c:pt idx="7841">
                  <c:v>-2.9894020000000001</c:v>
                </c:pt>
                <c:pt idx="7842">
                  <c:v>-2.9936319999999998</c:v>
                </c:pt>
                <c:pt idx="7843">
                  <c:v>-2.998103</c:v>
                </c:pt>
                <c:pt idx="7844">
                  <c:v>-3.002634</c:v>
                </c:pt>
                <c:pt idx="7845">
                  <c:v>-3.0073430000000001</c:v>
                </c:pt>
                <c:pt idx="7846">
                  <c:v>-3.0121929999999999</c:v>
                </c:pt>
                <c:pt idx="7847">
                  <c:v>-3.0183300000000002</c:v>
                </c:pt>
                <c:pt idx="7848">
                  <c:v>-3.0230610000000002</c:v>
                </c:pt>
                <c:pt idx="7849">
                  <c:v>-3.0278360000000002</c:v>
                </c:pt>
                <c:pt idx="7850">
                  <c:v>-3.0326460000000002</c:v>
                </c:pt>
                <c:pt idx="7851">
                  <c:v>-3.0372430000000001</c:v>
                </c:pt>
                <c:pt idx="7852">
                  <c:v>-3.0418050000000001</c:v>
                </c:pt>
                <c:pt idx="7853">
                  <c:v>-3.0463939999999998</c:v>
                </c:pt>
                <c:pt idx="7854">
                  <c:v>-3.0509330000000001</c:v>
                </c:pt>
                <c:pt idx="7855">
                  <c:v>-3.0569899999999999</c:v>
                </c:pt>
                <c:pt idx="7856">
                  <c:v>-3.061356</c:v>
                </c:pt>
                <c:pt idx="7857">
                  <c:v>-3.0657369999999999</c:v>
                </c:pt>
                <c:pt idx="7858">
                  <c:v>-3.0700799999999999</c:v>
                </c:pt>
                <c:pt idx="7859">
                  <c:v>-3.074659</c:v>
                </c:pt>
                <c:pt idx="7860">
                  <c:v>-3.0792579999999998</c:v>
                </c:pt>
                <c:pt idx="7861">
                  <c:v>-3.0840879999999999</c:v>
                </c:pt>
                <c:pt idx="7862">
                  <c:v>-3.0890029999999999</c:v>
                </c:pt>
                <c:pt idx="7863">
                  <c:v>-3.096158</c:v>
                </c:pt>
                <c:pt idx="7864">
                  <c:v>-3.1014780000000002</c:v>
                </c:pt>
                <c:pt idx="7865">
                  <c:v>-3.1071740000000001</c:v>
                </c:pt>
                <c:pt idx="7866">
                  <c:v>-3.1131220000000002</c:v>
                </c:pt>
                <c:pt idx="7867">
                  <c:v>-3.119586</c:v>
                </c:pt>
                <c:pt idx="7868">
                  <c:v>-3.1263109999999998</c:v>
                </c:pt>
                <c:pt idx="7869">
                  <c:v>-3.1335950000000001</c:v>
                </c:pt>
                <c:pt idx="7870">
                  <c:v>-3.1411419999999999</c:v>
                </c:pt>
                <c:pt idx="7871">
                  <c:v>-3.1548289999999999</c:v>
                </c:pt>
                <c:pt idx="7872">
                  <c:v>-3.1627179999999999</c:v>
                </c:pt>
                <c:pt idx="7873">
                  <c:v>-3.1709610000000001</c:v>
                </c:pt>
                <c:pt idx="7874">
                  <c:v>-3.1795800000000001</c:v>
                </c:pt>
                <c:pt idx="7875">
                  <c:v>-3.188402</c:v>
                </c:pt>
                <c:pt idx="7876">
                  <c:v>-3.1971669999999999</c:v>
                </c:pt>
                <c:pt idx="7877">
                  <c:v>-3.2057259999999999</c:v>
                </c:pt>
                <c:pt idx="7878">
                  <c:v>-3.2143929999999998</c:v>
                </c:pt>
                <c:pt idx="7879">
                  <c:v>-3.230979</c:v>
                </c:pt>
                <c:pt idx="7880">
                  <c:v>-3.2391719999999999</c:v>
                </c:pt>
                <c:pt idx="7881">
                  <c:v>-3.247042</c:v>
                </c:pt>
                <c:pt idx="7882">
                  <c:v>-3.2543340000000001</c:v>
                </c:pt>
                <c:pt idx="7883">
                  <c:v>-3.261282</c:v>
                </c:pt>
                <c:pt idx="7884">
                  <c:v>-3.2673649999999999</c:v>
                </c:pt>
                <c:pt idx="7885">
                  <c:v>-3.2724859999999998</c:v>
                </c:pt>
                <c:pt idx="7886">
                  <c:v>-3.2770320000000002</c:v>
                </c:pt>
                <c:pt idx="7887">
                  <c:v>-3.2832590000000001</c:v>
                </c:pt>
                <c:pt idx="7888">
                  <c:v>-3.285825</c:v>
                </c:pt>
                <c:pt idx="7889">
                  <c:v>-3.2874180000000002</c:v>
                </c:pt>
                <c:pt idx="7890">
                  <c:v>-3.2880820000000002</c:v>
                </c:pt>
                <c:pt idx="7891">
                  <c:v>-3.2877719999999999</c:v>
                </c:pt>
                <c:pt idx="7892">
                  <c:v>-3.286683</c:v>
                </c:pt>
                <c:pt idx="7893">
                  <c:v>-3.2845689999999998</c:v>
                </c:pt>
                <c:pt idx="7894">
                  <c:v>-3.2816260000000002</c:v>
                </c:pt>
                <c:pt idx="7895">
                  <c:v>-3.2708189999999999</c:v>
                </c:pt>
                <c:pt idx="7896">
                  <c:v>-3.2669860000000002</c:v>
                </c:pt>
                <c:pt idx="7897">
                  <c:v>-3.262416</c:v>
                </c:pt>
                <c:pt idx="7898">
                  <c:v>-3.2576079999999998</c:v>
                </c:pt>
                <c:pt idx="7899">
                  <c:v>-3.2522980000000001</c:v>
                </c:pt>
                <c:pt idx="7900">
                  <c:v>-3.247039</c:v>
                </c:pt>
                <c:pt idx="7901">
                  <c:v>-3.2417259999999999</c:v>
                </c:pt>
                <c:pt idx="7902">
                  <c:v>-3.2362500000000001</c:v>
                </c:pt>
                <c:pt idx="7903">
                  <c:v>-3.2198910000000001</c:v>
                </c:pt>
                <c:pt idx="7904">
                  <c:v>-3.2150829999999999</c:v>
                </c:pt>
                <c:pt idx="7905">
                  <c:v>-3.2104539999999999</c:v>
                </c:pt>
                <c:pt idx="7906">
                  <c:v>-3.2063079999999999</c:v>
                </c:pt>
                <c:pt idx="7907">
                  <c:v>-3.2027040000000002</c:v>
                </c:pt>
                <c:pt idx="7908">
                  <c:v>-3.2000820000000001</c:v>
                </c:pt>
                <c:pt idx="7909">
                  <c:v>-3.1978110000000002</c:v>
                </c:pt>
                <c:pt idx="7910">
                  <c:v>-3.1963279999999998</c:v>
                </c:pt>
                <c:pt idx="7911">
                  <c:v>-3.188755</c:v>
                </c:pt>
                <c:pt idx="7912">
                  <c:v>-3.1890350000000001</c:v>
                </c:pt>
                <c:pt idx="7913">
                  <c:v>-3.1900189999999999</c:v>
                </c:pt>
                <c:pt idx="7914">
                  <c:v>-3.1919209999999998</c:v>
                </c:pt>
                <c:pt idx="7915">
                  <c:v>-3.1946940000000001</c:v>
                </c:pt>
                <c:pt idx="7916">
                  <c:v>-3.198331</c:v>
                </c:pt>
                <c:pt idx="7917">
                  <c:v>-3.2028029999999998</c:v>
                </c:pt>
                <c:pt idx="7918">
                  <c:v>-3.2080009999999999</c:v>
                </c:pt>
                <c:pt idx="7919">
                  <c:v>-3.215652</c:v>
                </c:pt>
                <c:pt idx="7920">
                  <c:v>-3.222299</c:v>
                </c:pt>
                <c:pt idx="7921">
                  <c:v>-3.2296659999999999</c:v>
                </c:pt>
                <c:pt idx="7922">
                  <c:v>-3.2375500000000001</c:v>
                </c:pt>
                <c:pt idx="7923">
                  <c:v>-3.2459739999999999</c:v>
                </c:pt>
                <c:pt idx="7924">
                  <c:v>-3.254791</c:v>
                </c:pt>
                <c:pt idx="7925">
                  <c:v>-3.2640500000000001</c:v>
                </c:pt>
                <c:pt idx="7926">
                  <c:v>-3.2734580000000002</c:v>
                </c:pt>
                <c:pt idx="7927">
                  <c:v>-3.2906209999999998</c:v>
                </c:pt>
                <c:pt idx="7928">
                  <c:v>-3.3004980000000002</c:v>
                </c:pt>
                <c:pt idx="7929">
                  <c:v>-3.3105760000000002</c:v>
                </c:pt>
                <c:pt idx="7930">
                  <c:v>-3.3205650000000002</c:v>
                </c:pt>
                <c:pt idx="7931">
                  <c:v>-3.3305639999999999</c:v>
                </c:pt>
                <c:pt idx="7932">
                  <c:v>-3.3405870000000002</c:v>
                </c:pt>
                <c:pt idx="7933">
                  <c:v>-3.3502730000000001</c:v>
                </c:pt>
                <c:pt idx="7934">
                  <c:v>-3.3599429999999999</c:v>
                </c:pt>
                <c:pt idx="7935">
                  <c:v>-3.3774929999999999</c:v>
                </c:pt>
                <c:pt idx="7936">
                  <c:v>-3.386228</c:v>
                </c:pt>
                <c:pt idx="7937">
                  <c:v>-3.3948990000000001</c:v>
                </c:pt>
                <c:pt idx="7938">
                  <c:v>-3.4030010000000002</c:v>
                </c:pt>
                <c:pt idx="7939">
                  <c:v>-3.410676</c:v>
                </c:pt>
                <c:pt idx="7940">
                  <c:v>-3.417681</c:v>
                </c:pt>
                <c:pt idx="7941">
                  <c:v>-3.4242010000000001</c:v>
                </c:pt>
                <c:pt idx="7942">
                  <c:v>-3.4302069999999998</c:v>
                </c:pt>
                <c:pt idx="7943">
                  <c:v>-3.4382489999999999</c:v>
                </c:pt>
                <c:pt idx="7944">
                  <c:v>-3.4431929999999999</c:v>
                </c:pt>
                <c:pt idx="7945">
                  <c:v>-3.4477660000000001</c:v>
                </c:pt>
                <c:pt idx="7946">
                  <c:v>-3.4519820000000001</c:v>
                </c:pt>
                <c:pt idx="7947">
                  <c:v>-3.4559090000000001</c:v>
                </c:pt>
                <c:pt idx="7948">
                  <c:v>-3.4596049999999998</c:v>
                </c:pt>
                <c:pt idx="7949">
                  <c:v>-3.4634459999999998</c:v>
                </c:pt>
                <c:pt idx="7950">
                  <c:v>-3.4671919999999998</c:v>
                </c:pt>
                <c:pt idx="7951">
                  <c:v>-3.4692780000000001</c:v>
                </c:pt>
                <c:pt idx="7952">
                  <c:v>-3.4734660000000002</c:v>
                </c:pt>
                <c:pt idx="7953">
                  <c:v>-3.4776449999999999</c:v>
                </c:pt>
                <c:pt idx="7954">
                  <c:v>-3.4819339999999999</c:v>
                </c:pt>
                <c:pt idx="7955">
                  <c:v>-3.4863439999999999</c:v>
                </c:pt>
                <c:pt idx="7956">
                  <c:v>-3.4914260000000001</c:v>
                </c:pt>
                <c:pt idx="7957">
                  <c:v>-3.4967250000000001</c:v>
                </c:pt>
                <c:pt idx="7958">
                  <c:v>-3.5022799999999998</c:v>
                </c:pt>
                <c:pt idx="7959">
                  <c:v>-3.5091109999999999</c:v>
                </c:pt>
                <c:pt idx="7960">
                  <c:v>-3.5153270000000001</c:v>
                </c:pt>
                <c:pt idx="7961">
                  <c:v>-3.5219369999999999</c:v>
                </c:pt>
                <c:pt idx="7962">
                  <c:v>-3.5290119999999998</c:v>
                </c:pt>
                <c:pt idx="7963">
                  <c:v>-3.5366970000000002</c:v>
                </c:pt>
                <c:pt idx="7964">
                  <c:v>-3.54481</c:v>
                </c:pt>
                <c:pt idx="7965">
                  <c:v>-3.553661</c:v>
                </c:pt>
                <c:pt idx="7966">
                  <c:v>-3.5628190000000002</c:v>
                </c:pt>
                <c:pt idx="7967">
                  <c:v>-3.5956739999999998</c:v>
                </c:pt>
                <c:pt idx="7968">
                  <c:v>-3.6047410000000002</c:v>
                </c:pt>
                <c:pt idx="7969">
                  <c:v>-3.615294</c:v>
                </c:pt>
                <c:pt idx="7970">
                  <c:v>-3.6261450000000002</c:v>
                </c:pt>
                <c:pt idx="7971">
                  <c:v>-3.6372200000000001</c:v>
                </c:pt>
                <c:pt idx="7972">
                  <c:v>-3.6479810000000001</c:v>
                </c:pt>
                <c:pt idx="7973">
                  <c:v>-3.6586430000000001</c:v>
                </c:pt>
                <c:pt idx="7974">
                  <c:v>-3.6696059999999999</c:v>
                </c:pt>
                <c:pt idx="7975">
                  <c:v>-3.6930160000000001</c:v>
                </c:pt>
                <c:pt idx="7976">
                  <c:v>-3.7030609999999999</c:v>
                </c:pt>
                <c:pt idx="7977">
                  <c:v>-3.7131310000000002</c:v>
                </c:pt>
                <c:pt idx="7978">
                  <c:v>-3.7223220000000001</c:v>
                </c:pt>
                <c:pt idx="7979">
                  <c:v>-3.7311200000000002</c:v>
                </c:pt>
                <c:pt idx="7980">
                  <c:v>-3.7391619999999999</c:v>
                </c:pt>
                <c:pt idx="7981">
                  <c:v>-3.74641</c:v>
                </c:pt>
                <c:pt idx="7982">
                  <c:v>-3.7529940000000002</c:v>
                </c:pt>
                <c:pt idx="7983">
                  <c:v>-3.7638440000000002</c:v>
                </c:pt>
                <c:pt idx="7984">
                  <c:v>-3.7686459999999999</c:v>
                </c:pt>
                <c:pt idx="7985">
                  <c:v>-3.772519</c:v>
                </c:pt>
                <c:pt idx="7986">
                  <c:v>-3.7756769999999999</c:v>
                </c:pt>
                <c:pt idx="7987">
                  <c:v>-3.777917</c:v>
                </c:pt>
                <c:pt idx="7988">
                  <c:v>-3.779525</c:v>
                </c:pt>
                <c:pt idx="7989">
                  <c:v>-3.7805439999999999</c:v>
                </c:pt>
                <c:pt idx="7990">
                  <c:v>-3.7810199999999998</c:v>
                </c:pt>
                <c:pt idx="7991">
                  <c:v>-3.7757160000000001</c:v>
                </c:pt>
                <c:pt idx="7992">
                  <c:v>-3.7752509999999999</c:v>
                </c:pt>
                <c:pt idx="7993">
                  <c:v>-3.774378</c:v>
                </c:pt>
                <c:pt idx="7994">
                  <c:v>-3.773031</c:v>
                </c:pt>
                <c:pt idx="7995">
                  <c:v>-3.7714650000000001</c:v>
                </c:pt>
                <c:pt idx="7996">
                  <c:v>-3.7697059999999998</c:v>
                </c:pt>
                <c:pt idx="7997">
                  <c:v>-3.7678210000000001</c:v>
                </c:pt>
                <c:pt idx="7998">
                  <c:v>-3.7662589999999998</c:v>
                </c:pt>
                <c:pt idx="7999">
                  <c:v>-3.7560190000000002</c:v>
                </c:pt>
                <c:pt idx="8000">
                  <c:v>-3.7566299999999999</c:v>
                </c:pt>
                <c:pt idx="8001">
                  <c:v>-3.7574649999999998</c:v>
                </c:pt>
                <c:pt idx="8002">
                  <c:v>-3.7569710000000001</c:v>
                </c:pt>
                <c:pt idx="8003">
                  <c:v>-3.7566730000000002</c:v>
                </c:pt>
                <c:pt idx="8004">
                  <c:v>-3.7571620000000001</c:v>
                </c:pt>
                <c:pt idx="8005">
                  <c:v>-3.7585250000000001</c:v>
                </c:pt>
                <c:pt idx="8006">
                  <c:v>-3.7603970000000002</c:v>
                </c:pt>
                <c:pt idx="8007">
                  <c:v>-3.7600579999999999</c:v>
                </c:pt>
                <c:pt idx="8008">
                  <c:v>-3.7637610000000001</c:v>
                </c:pt>
                <c:pt idx="8009">
                  <c:v>-3.768049</c:v>
                </c:pt>
                <c:pt idx="8010">
                  <c:v>-3.7733080000000001</c:v>
                </c:pt>
                <c:pt idx="8011">
                  <c:v>-3.7792240000000001</c:v>
                </c:pt>
                <c:pt idx="8012">
                  <c:v>-3.7860830000000001</c:v>
                </c:pt>
                <c:pt idx="8013">
                  <c:v>-3.7935729999999999</c:v>
                </c:pt>
                <c:pt idx="8014">
                  <c:v>-3.8015819999999998</c:v>
                </c:pt>
                <c:pt idx="8015">
                  <c:v>-3.817256</c:v>
                </c:pt>
                <c:pt idx="8016">
                  <c:v>-3.826403</c:v>
                </c:pt>
                <c:pt idx="8017">
                  <c:v>-3.8356759999999999</c:v>
                </c:pt>
                <c:pt idx="8018">
                  <c:v>-3.8453889999999999</c:v>
                </c:pt>
                <c:pt idx="8019">
                  <c:v>-3.8553280000000001</c:v>
                </c:pt>
                <c:pt idx="8020">
                  <c:v>-3.8650169999999999</c:v>
                </c:pt>
                <c:pt idx="8021">
                  <c:v>-3.8742960000000002</c:v>
                </c:pt>
                <c:pt idx="8022">
                  <c:v>-3.8837950000000001</c:v>
                </c:pt>
                <c:pt idx="8023">
                  <c:v>-3.9036590000000002</c:v>
                </c:pt>
                <c:pt idx="8024">
                  <c:v>-3.9117670000000002</c:v>
                </c:pt>
                <c:pt idx="8025">
                  <c:v>-3.9194779999999998</c:v>
                </c:pt>
                <c:pt idx="8026">
                  <c:v>-3.9262079999999999</c:v>
                </c:pt>
                <c:pt idx="8027">
                  <c:v>-3.9321009999999998</c:v>
                </c:pt>
                <c:pt idx="8028">
                  <c:v>-3.936582</c:v>
                </c:pt>
                <c:pt idx="8029">
                  <c:v>-3.9401009999999999</c:v>
                </c:pt>
                <c:pt idx="8030">
                  <c:v>-3.9423550000000001</c:v>
                </c:pt>
                <c:pt idx="8031">
                  <c:v>-3.9434290000000001</c:v>
                </c:pt>
                <c:pt idx="8032">
                  <c:v>-3.9431419999999999</c:v>
                </c:pt>
                <c:pt idx="8033">
                  <c:v>-3.9415770000000001</c:v>
                </c:pt>
                <c:pt idx="8034">
                  <c:v>-3.938485</c:v>
                </c:pt>
                <c:pt idx="8035">
                  <c:v>-3.9341910000000002</c:v>
                </c:pt>
                <c:pt idx="8036">
                  <c:v>-3.928471</c:v>
                </c:pt>
                <c:pt idx="8037">
                  <c:v>-3.9218229999999998</c:v>
                </c:pt>
                <c:pt idx="8038">
                  <c:v>-3.914066</c:v>
                </c:pt>
                <c:pt idx="8039">
                  <c:v>-3.9133360000000001</c:v>
                </c:pt>
                <c:pt idx="8040">
                  <c:v>-3.880636</c:v>
                </c:pt>
                <c:pt idx="8041">
                  <c:v>-3.8716919999999999</c:v>
                </c:pt>
                <c:pt idx="8042">
                  <c:v>-3.8618760000000001</c:v>
                </c:pt>
                <c:pt idx="8043">
                  <c:v>-3.8514400000000002</c:v>
                </c:pt>
                <c:pt idx="8044">
                  <c:v>-3.840754</c:v>
                </c:pt>
                <c:pt idx="8045">
                  <c:v>-3.8299409999999998</c:v>
                </c:pt>
                <c:pt idx="8046">
                  <c:v>-3.819461</c:v>
                </c:pt>
                <c:pt idx="8047">
                  <c:v>-3.7851330000000001</c:v>
                </c:pt>
                <c:pt idx="8048">
                  <c:v>-3.7750520000000001</c:v>
                </c:pt>
                <c:pt idx="8049">
                  <c:v>-3.7645979999999999</c:v>
                </c:pt>
                <c:pt idx="8050">
                  <c:v>-3.7545139999999999</c:v>
                </c:pt>
                <c:pt idx="8051">
                  <c:v>-3.7455509999999999</c:v>
                </c:pt>
                <c:pt idx="8052">
                  <c:v>-3.7372390000000002</c:v>
                </c:pt>
                <c:pt idx="8053">
                  <c:v>-3.7302240000000002</c:v>
                </c:pt>
                <c:pt idx="8054">
                  <c:v>-3.7242829999999998</c:v>
                </c:pt>
                <c:pt idx="8055">
                  <c:v>-3.7040139999999999</c:v>
                </c:pt>
                <c:pt idx="8056">
                  <c:v>-3.7007829999999999</c:v>
                </c:pt>
                <c:pt idx="8057">
                  <c:v>-3.6990430000000001</c:v>
                </c:pt>
                <c:pt idx="8058">
                  <c:v>-3.6986460000000001</c:v>
                </c:pt>
                <c:pt idx="8059">
                  <c:v>-3.699722</c:v>
                </c:pt>
                <c:pt idx="8060">
                  <c:v>-3.7021000000000002</c:v>
                </c:pt>
                <c:pt idx="8061">
                  <c:v>-3.7056</c:v>
                </c:pt>
                <c:pt idx="8062">
                  <c:v>-3.710194</c:v>
                </c:pt>
                <c:pt idx="8063">
                  <c:v>-3.7158869999999999</c:v>
                </c:pt>
                <c:pt idx="8064">
                  <c:v>-3.722467</c:v>
                </c:pt>
                <c:pt idx="8065">
                  <c:v>-3.7297790000000002</c:v>
                </c:pt>
                <c:pt idx="8066">
                  <c:v>-3.737616</c:v>
                </c:pt>
                <c:pt idx="8067">
                  <c:v>-3.7458040000000001</c:v>
                </c:pt>
                <c:pt idx="8068">
                  <c:v>-3.7543440000000001</c:v>
                </c:pt>
                <c:pt idx="8069">
                  <c:v>-3.7627570000000001</c:v>
                </c:pt>
                <c:pt idx="8070">
                  <c:v>-3.7712430000000001</c:v>
                </c:pt>
                <c:pt idx="8071">
                  <c:v>-3.786505</c:v>
                </c:pt>
                <c:pt idx="8072">
                  <c:v>-3.793784</c:v>
                </c:pt>
                <c:pt idx="8073">
                  <c:v>-3.8003710000000002</c:v>
                </c:pt>
                <c:pt idx="8074">
                  <c:v>-3.8061509999999998</c:v>
                </c:pt>
                <c:pt idx="8075">
                  <c:v>-3.810867</c:v>
                </c:pt>
                <c:pt idx="8076">
                  <c:v>-3.814416</c:v>
                </c:pt>
                <c:pt idx="8077">
                  <c:v>-3.8167239999999998</c:v>
                </c:pt>
                <c:pt idx="8078">
                  <c:v>-3.817742</c:v>
                </c:pt>
                <c:pt idx="8079">
                  <c:v>-3.813701</c:v>
                </c:pt>
                <c:pt idx="8080">
                  <c:v>-3.81243</c:v>
                </c:pt>
                <c:pt idx="8081">
                  <c:v>-3.8092489999999999</c:v>
                </c:pt>
                <c:pt idx="8082">
                  <c:v>-3.804789</c:v>
                </c:pt>
                <c:pt idx="8083">
                  <c:v>-3.7990949999999999</c:v>
                </c:pt>
                <c:pt idx="8084">
                  <c:v>-3.792224</c:v>
                </c:pt>
                <c:pt idx="8085">
                  <c:v>-3.7842389999999999</c:v>
                </c:pt>
                <c:pt idx="8086">
                  <c:v>-3.7755019999999999</c:v>
                </c:pt>
                <c:pt idx="8087">
                  <c:v>-3.7477610000000001</c:v>
                </c:pt>
                <c:pt idx="8088">
                  <c:v>-3.7380990000000001</c:v>
                </c:pt>
                <c:pt idx="8089">
                  <c:v>-3.7270240000000001</c:v>
                </c:pt>
                <c:pt idx="8090">
                  <c:v>-3.7152099999999999</c:v>
                </c:pt>
                <c:pt idx="8091">
                  <c:v>-3.7030460000000001</c:v>
                </c:pt>
                <c:pt idx="8092">
                  <c:v>-3.6909779999999999</c:v>
                </c:pt>
                <c:pt idx="8093">
                  <c:v>-3.6782520000000001</c:v>
                </c:pt>
                <c:pt idx="8094">
                  <c:v>-3.6659959999999998</c:v>
                </c:pt>
                <c:pt idx="8095">
                  <c:v>-3.630058</c:v>
                </c:pt>
                <c:pt idx="8096">
                  <c:v>-3.6184569999999998</c:v>
                </c:pt>
                <c:pt idx="8097">
                  <c:v>-3.6069330000000002</c:v>
                </c:pt>
                <c:pt idx="8098">
                  <c:v>-3.5954860000000002</c:v>
                </c:pt>
                <c:pt idx="8099">
                  <c:v>-3.5850650000000002</c:v>
                </c:pt>
                <c:pt idx="8100">
                  <c:v>-3.5755859999999999</c:v>
                </c:pt>
                <c:pt idx="8101">
                  <c:v>-3.5665740000000001</c:v>
                </c:pt>
                <c:pt idx="8102">
                  <c:v>-3.5590769999999998</c:v>
                </c:pt>
                <c:pt idx="8103">
                  <c:v>-3.5378699999999998</c:v>
                </c:pt>
                <c:pt idx="8104">
                  <c:v>-3.532559</c:v>
                </c:pt>
                <c:pt idx="8105">
                  <c:v>-3.5285440000000001</c:v>
                </c:pt>
                <c:pt idx="8106">
                  <c:v>-3.5254050000000001</c:v>
                </c:pt>
                <c:pt idx="8107">
                  <c:v>-3.5236049999999999</c:v>
                </c:pt>
                <c:pt idx="8108">
                  <c:v>-3.5229460000000001</c:v>
                </c:pt>
                <c:pt idx="8109">
                  <c:v>-3.523441</c:v>
                </c:pt>
                <c:pt idx="8110">
                  <c:v>-3.5249890000000001</c:v>
                </c:pt>
                <c:pt idx="8111">
                  <c:v>-3.5265559999999998</c:v>
                </c:pt>
                <c:pt idx="8112">
                  <c:v>-3.5298090000000002</c:v>
                </c:pt>
                <c:pt idx="8113">
                  <c:v>-3.5337969999999999</c:v>
                </c:pt>
                <c:pt idx="8114">
                  <c:v>-3.5385550000000001</c:v>
                </c:pt>
                <c:pt idx="8115">
                  <c:v>-3.5437500000000002</c:v>
                </c:pt>
                <c:pt idx="8116">
                  <c:v>-3.5493030000000001</c:v>
                </c:pt>
                <c:pt idx="8117">
                  <c:v>-3.555231</c:v>
                </c:pt>
                <c:pt idx="8118">
                  <c:v>-3.5611030000000001</c:v>
                </c:pt>
                <c:pt idx="8119">
                  <c:v>-3.5725929999999999</c:v>
                </c:pt>
                <c:pt idx="8120">
                  <c:v>-3.5782180000000001</c:v>
                </c:pt>
                <c:pt idx="8121">
                  <c:v>-3.5835089999999998</c:v>
                </c:pt>
                <c:pt idx="8122">
                  <c:v>-3.5882450000000001</c:v>
                </c:pt>
                <c:pt idx="8123">
                  <c:v>-3.5921940000000001</c:v>
                </c:pt>
                <c:pt idx="8124">
                  <c:v>-3.5954649999999999</c:v>
                </c:pt>
                <c:pt idx="8125">
                  <c:v>-3.597944</c:v>
                </c:pt>
                <c:pt idx="8126">
                  <c:v>-3.5994670000000002</c:v>
                </c:pt>
                <c:pt idx="8127">
                  <c:v>-3.5962779999999999</c:v>
                </c:pt>
                <c:pt idx="8128">
                  <c:v>-3.595046</c:v>
                </c:pt>
                <c:pt idx="8129">
                  <c:v>-3.592473</c:v>
                </c:pt>
                <c:pt idx="8130">
                  <c:v>-3.5888640000000001</c:v>
                </c:pt>
                <c:pt idx="8131">
                  <c:v>-3.5837029999999999</c:v>
                </c:pt>
                <c:pt idx="8132">
                  <c:v>-3.577814</c:v>
                </c:pt>
                <c:pt idx="8133">
                  <c:v>-3.5709080000000002</c:v>
                </c:pt>
                <c:pt idx="8134">
                  <c:v>-3.5627900000000001</c:v>
                </c:pt>
                <c:pt idx="8135">
                  <c:v>-3.5360960000000001</c:v>
                </c:pt>
                <c:pt idx="8136">
                  <c:v>-3.5262349999999998</c:v>
                </c:pt>
                <c:pt idx="8137">
                  <c:v>-3.5160499999999999</c:v>
                </c:pt>
                <c:pt idx="8138">
                  <c:v>-3.505322</c:v>
                </c:pt>
                <c:pt idx="8139">
                  <c:v>-3.4939490000000002</c:v>
                </c:pt>
                <c:pt idx="8140">
                  <c:v>-3.482192</c:v>
                </c:pt>
                <c:pt idx="8141">
                  <c:v>-3.4702850000000001</c:v>
                </c:pt>
                <c:pt idx="8142">
                  <c:v>-3.4579460000000002</c:v>
                </c:pt>
                <c:pt idx="8143">
                  <c:v>-3.4211580000000001</c:v>
                </c:pt>
                <c:pt idx="8144">
                  <c:v>-3.4097870000000001</c:v>
                </c:pt>
                <c:pt idx="8145">
                  <c:v>-3.3983129999999999</c:v>
                </c:pt>
                <c:pt idx="8146">
                  <c:v>-3.3881450000000002</c:v>
                </c:pt>
                <c:pt idx="8147">
                  <c:v>-3.3781119999999998</c:v>
                </c:pt>
                <c:pt idx="8148">
                  <c:v>-3.3688769999999999</c:v>
                </c:pt>
                <c:pt idx="8149">
                  <c:v>-3.3605339999999999</c:v>
                </c:pt>
                <c:pt idx="8150">
                  <c:v>-3.3531689999999998</c:v>
                </c:pt>
                <c:pt idx="8151">
                  <c:v>-3.3279700000000001</c:v>
                </c:pt>
                <c:pt idx="8152">
                  <c:v>-3.3239390000000002</c:v>
                </c:pt>
                <c:pt idx="8153">
                  <c:v>-3.3202690000000001</c:v>
                </c:pt>
                <c:pt idx="8154">
                  <c:v>-3.3178109999999998</c:v>
                </c:pt>
                <c:pt idx="8155">
                  <c:v>-3.3167800000000001</c:v>
                </c:pt>
                <c:pt idx="8156">
                  <c:v>-3.3169629999999999</c:v>
                </c:pt>
                <c:pt idx="8157">
                  <c:v>-3.3184619999999998</c:v>
                </c:pt>
                <c:pt idx="8158">
                  <c:v>-3.3210799999999998</c:v>
                </c:pt>
                <c:pt idx="8159">
                  <c:v>-3.3213349999999999</c:v>
                </c:pt>
                <c:pt idx="8160">
                  <c:v>-3.3260939999999999</c:v>
                </c:pt>
                <c:pt idx="8161">
                  <c:v>-3.3316349999999999</c:v>
                </c:pt>
                <c:pt idx="8162">
                  <c:v>-3.3378559999999999</c:v>
                </c:pt>
                <c:pt idx="8163">
                  <c:v>-3.3446769999999999</c:v>
                </c:pt>
                <c:pt idx="8164">
                  <c:v>-3.351753</c:v>
                </c:pt>
                <c:pt idx="8165">
                  <c:v>-3.3592170000000001</c:v>
                </c:pt>
                <c:pt idx="8166">
                  <c:v>-3.3665690000000001</c:v>
                </c:pt>
                <c:pt idx="8167">
                  <c:v>-3.380487</c:v>
                </c:pt>
                <c:pt idx="8168">
                  <c:v>-3.387489</c:v>
                </c:pt>
                <c:pt idx="8169">
                  <c:v>-3.394244</c:v>
                </c:pt>
                <c:pt idx="8170">
                  <c:v>-3.40042</c:v>
                </c:pt>
                <c:pt idx="8171">
                  <c:v>-3.4058329999999999</c:v>
                </c:pt>
                <c:pt idx="8172">
                  <c:v>-3.4104130000000001</c:v>
                </c:pt>
                <c:pt idx="8173">
                  <c:v>-3.414034</c:v>
                </c:pt>
                <c:pt idx="8174">
                  <c:v>-3.4167380000000001</c:v>
                </c:pt>
                <c:pt idx="8175">
                  <c:v>-3.419162</c:v>
                </c:pt>
                <c:pt idx="8176">
                  <c:v>-3.4199109999999999</c:v>
                </c:pt>
                <c:pt idx="8177">
                  <c:v>-3.4195280000000001</c:v>
                </c:pt>
                <c:pt idx="8178">
                  <c:v>-3.4180809999999999</c:v>
                </c:pt>
                <c:pt idx="8179">
                  <c:v>-3.415521</c:v>
                </c:pt>
                <c:pt idx="8180">
                  <c:v>-3.4122300000000001</c:v>
                </c:pt>
                <c:pt idx="8181">
                  <c:v>-3.408137</c:v>
                </c:pt>
                <c:pt idx="8182">
                  <c:v>-3.4031169999999999</c:v>
                </c:pt>
                <c:pt idx="8183">
                  <c:v>-3.385513</c:v>
                </c:pt>
                <c:pt idx="8184">
                  <c:v>-3.3796750000000002</c:v>
                </c:pt>
                <c:pt idx="8185">
                  <c:v>-3.3732540000000002</c:v>
                </c:pt>
                <c:pt idx="8186">
                  <c:v>-3.3664000000000001</c:v>
                </c:pt>
                <c:pt idx="8187">
                  <c:v>-3.3593199999999999</c:v>
                </c:pt>
                <c:pt idx="8188">
                  <c:v>-3.3522500000000002</c:v>
                </c:pt>
                <c:pt idx="8189">
                  <c:v>-3.3451499999999998</c:v>
                </c:pt>
                <c:pt idx="8190">
                  <c:v>-3.338028</c:v>
                </c:pt>
                <c:pt idx="8191">
                  <c:v>-3.314235</c:v>
                </c:pt>
                <c:pt idx="8192">
                  <c:v>-3.3082340000000001</c:v>
                </c:pt>
                <c:pt idx="8193">
                  <c:v>-3.3021690000000001</c:v>
                </c:pt>
                <c:pt idx="8194">
                  <c:v>-3.2972980000000001</c:v>
                </c:pt>
                <c:pt idx="8195">
                  <c:v>-3.292608</c:v>
                </c:pt>
                <c:pt idx="8196">
                  <c:v>-3.288942</c:v>
                </c:pt>
                <c:pt idx="8197">
                  <c:v>-3.2859289999999999</c:v>
                </c:pt>
                <c:pt idx="8198">
                  <c:v>-3.2840449999999999</c:v>
                </c:pt>
                <c:pt idx="8199">
                  <c:v>-3.2742290000000001</c:v>
                </c:pt>
                <c:pt idx="8200">
                  <c:v>-3.274276</c:v>
                </c:pt>
                <c:pt idx="8201">
                  <c:v>-3.2746309999999998</c:v>
                </c:pt>
                <c:pt idx="8202">
                  <c:v>-3.2759930000000002</c:v>
                </c:pt>
                <c:pt idx="8203">
                  <c:v>-3.2778870000000002</c:v>
                </c:pt>
                <c:pt idx="8204">
                  <c:v>-3.280567</c:v>
                </c:pt>
                <c:pt idx="8205">
                  <c:v>-3.2837369999999999</c:v>
                </c:pt>
                <c:pt idx="8206">
                  <c:v>-3.2875380000000001</c:v>
                </c:pt>
                <c:pt idx="8207">
                  <c:v>-3.2923840000000002</c:v>
                </c:pt>
                <c:pt idx="8208">
                  <c:v>-3.296986</c:v>
                </c:pt>
                <c:pt idx="8209">
                  <c:v>-3.301847</c:v>
                </c:pt>
                <c:pt idx="8210">
                  <c:v>-3.306819</c:v>
                </c:pt>
                <c:pt idx="8211">
                  <c:v>-3.3118729999999998</c:v>
                </c:pt>
                <c:pt idx="8212">
                  <c:v>-3.316818</c:v>
                </c:pt>
                <c:pt idx="8213">
                  <c:v>-3.3216830000000002</c:v>
                </c:pt>
                <c:pt idx="8214">
                  <c:v>-3.326184</c:v>
                </c:pt>
                <c:pt idx="8215">
                  <c:v>-3.3313899999999999</c:v>
                </c:pt>
                <c:pt idx="8216">
                  <c:v>-3.335216</c:v>
                </c:pt>
                <c:pt idx="8217">
                  <c:v>-3.3385220000000002</c:v>
                </c:pt>
                <c:pt idx="8218">
                  <c:v>-3.3412470000000001</c:v>
                </c:pt>
                <c:pt idx="8219">
                  <c:v>-3.3433459999999999</c:v>
                </c:pt>
                <c:pt idx="8220">
                  <c:v>-3.3446769999999999</c:v>
                </c:pt>
                <c:pt idx="8221">
                  <c:v>-3.3453599999999999</c:v>
                </c:pt>
                <c:pt idx="8222">
                  <c:v>-3.345383</c:v>
                </c:pt>
                <c:pt idx="8223">
                  <c:v>-3.3279429999999999</c:v>
                </c:pt>
                <c:pt idx="8224">
                  <c:v>-3.3271109999999999</c:v>
                </c:pt>
                <c:pt idx="8225">
                  <c:v>-3.32504</c:v>
                </c:pt>
                <c:pt idx="8226">
                  <c:v>-3.3219340000000002</c:v>
                </c:pt>
                <c:pt idx="8227">
                  <c:v>-3.318181</c:v>
                </c:pt>
                <c:pt idx="8228">
                  <c:v>-3.3137810000000001</c:v>
                </c:pt>
                <c:pt idx="8229">
                  <c:v>-3.3088039999999999</c:v>
                </c:pt>
                <c:pt idx="8230">
                  <c:v>-3.3033329999999999</c:v>
                </c:pt>
                <c:pt idx="8231">
                  <c:v>-3.282813</c:v>
                </c:pt>
                <c:pt idx="8232">
                  <c:v>-3.2772579999999998</c:v>
                </c:pt>
                <c:pt idx="8233">
                  <c:v>-3.2704059999999999</c:v>
                </c:pt>
                <c:pt idx="8234">
                  <c:v>-3.2634349999999999</c:v>
                </c:pt>
                <c:pt idx="8235">
                  <c:v>-3.2566389999999998</c:v>
                </c:pt>
                <c:pt idx="8236">
                  <c:v>-3.2490549999999998</c:v>
                </c:pt>
                <c:pt idx="8237">
                  <c:v>-3.2413650000000001</c:v>
                </c:pt>
                <c:pt idx="8238">
                  <c:v>-3.2336209999999999</c:v>
                </c:pt>
                <c:pt idx="8239">
                  <c:v>-3.2085520000000001</c:v>
                </c:pt>
                <c:pt idx="8240">
                  <c:v>-3.2014010000000002</c:v>
                </c:pt>
                <c:pt idx="8241">
                  <c:v>-3.19448</c:v>
                </c:pt>
                <c:pt idx="8242">
                  <c:v>-3.1874720000000001</c:v>
                </c:pt>
                <c:pt idx="8243">
                  <c:v>-3.1806719999999999</c:v>
                </c:pt>
                <c:pt idx="8244">
                  <c:v>-3.174283</c:v>
                </c:pt>
                <c:pt idx="8245">
                  <c:v>-3.1683569999999999</c:v>
                </c:pt>
                <c:pt idx="8246">
                  <c:v>-3.1627839999999998</c:v>
                </c:pt>
                <c:pt idx="8247">
                  <c:v>-3.143856</c:v>
                </c:pt>
                <c:pt idx="8248">
                  <c:v>-3.139866</c:v>
                </c:pt>
                <c:pt idx="8249">
                  <c:v>-3.1360749999999999</c:v>
                </c:pt>
                <c:pt idx="8250">
                  <c:v>-3.1325669999999999</c:v>
                </c:pt>
                <c:pt idx="8251">
                  <c:v>-3.1299229999999998</c:v>
                </c:pt>
                <c:pt idx="8252">
                  <c:v>-3.1275279999999999</c:v>
                </c:pt>
                <c:pt idx="8253">
                  <c:v>-3.1258910000000002</c:v>
                </c:pt>
                <c:pt idx="8254">
                  <c:v>-3.1245810000000001</c:v>
                </c:pt>
                <c:pt idx="8255">
                  <c:v>-3.1174279999999999</c:v>
                </c:pt>
                <c:pt idx="8256">
                  <c:v>-3.1172260000000001</c:v>
                </c:pt>
                <c:pt idx="8257">
                  <c:v>-3.1173039999999999</c:v>
                </c:pt>
                <c:pt idx="8258">
                  <c:v>-3.1178080000000001</c:v>
                </c:pt>
                <c:pt idx="8259">
                  <c:v>-3.118503</c:v>
                </c:pt>
                <c:pt idx="8260">
                  <c:v>-3.1195200000000001</c:v>
                </c:pt>
                <c:pt idx="8261">
                  <c:v>-3.1207090000000002</c:v>
                </c:pt>
                <c:pt idx="8262">
                  <c:v>-3.1220089999999998</c:v>
                </c:pt>
                <c:pt idx="8263">
                  <c:v>-3.1210749999999998</c:v>
                </c:pt>
                <c:pt idx="8264">
                  <c:v>-3.1228630000000002</c:v>
                </c:pt>
                <c:pt idx="8265">
                  <c:v>-3.1246550000000002</c:v>
                </c:pt>
                <c:pt idx="8266">
                  <c:v>-3.1263879999999999</c:v>
                </c:pt>
                <c:pt idx="8267">
                  <c:v>-3.127945</c:v>
                </c:pt>
                <c:pt idx="8268">
                  <c:v>-3.1293549999999999</c:v>
                </c:pt>
                <c:pt idx="8269">
                  <c:v>-3.1305689999999999</c:v>
                </c:pt>
                <c:pt idx="8270">
                  <c:v>-3.1316869999999999</c:v>
                </c:pt>
                <c:pt idx="8271">
                  <c:v>-3.128638</c:v>
                </c:pt>
                <c:pt idx="8272">
                  <c:v>-3.1293250000000001</c:v>
                </c:pt>
                <c:pt idx="8273">
                  <c:v>-3.1297359999999999</c:v>
                </c:pt>
                <c:pt idx="8274">
                  <c:v>-3.1298650000000001</c:v>
                </c:pt>
                <c:pt idx="8275">
                  <c:v>-3.129772</c:v>
                </c:pt>
                <c:pt idx="8276">
                  <c:v>-3.1294140000000001</c:v>
                </c:pt>
                <c:pt idx="8277">
                  <c:v>-3.1287410000000002</c:v>
                </c:pt>
                <c:pt idx="8278">
                  <c:v>-3.1279720000000002</c:v>
                </c:pt>
                <c:pt idx="8279">
                  <c:v>-3.1188090000000002</c:v>
                </c:pt>
                <c:pt idx="8280">
                  <c:v>-3.1175790000000001</c:v>
                </c:pt>
                <c:pt idx="8281">
                  <c:v>-3.1163460000000001</c:v>
                </c:pt>
                <c:pt idx="8282">
                  <c:v>-3.1147990000000001</c:v>
                </c:pt>
                <c:pt idx="8283">
                  <c:v>-3.113197</c:v>
                </c:pt>
                <c:pt idx="8284">
                  <c:v>-3.1114510000000002</c:v>
                </c:pt>
                <c:pt idx="8285">
                  <c:v>-3.1101359999999998</c:v>
                </c:pt>
                <c:pt idx="8286">
                  <c:v>-3.1087910000000001</c:v>
                </c:pt>
                <c:pt idx="8287">
                  <c:v>-3.0982090000000002</c:v>
                </c:pt>
                <c:pt idx="8288">
                  <c:v>-3.0975060000000001</c:v>
                </c:pt>
                <c:pt idx="8289">
                  <c:v>-3.0972390000000001</c:v>
                </c:pt>
                <c:pt idx="8290">
                  <c:v>-3.0973069999999998</c:v>
                </c:pt>
                <c:pt idx="8291">
                  <c:v>-3.0978379999999999</c:v>
                </c:pt>
                <c:pt idx="8292">
                  <c:v>-3.09917</c:v>
                </c:pt>
                <c:pt idx="8293">
                  <c:v>-3.1009730000000002</c:v>
                </c:pt>
                <c:pt idx="8294">
                  <c:v>-3.1035300000000001</c:v>
                </c:pt>
                <c:pt idx="8295">
                  <c:v>-3.103326</c:v>
                </c:pt>
                <c:pt idx="8296">
                  <c:v>-3.1074570000000001</c:v>
                </c:pt>
                <c:pt idx="8297">
                  <c:v>-3.1123630000000002</c:v>
                </c:pt>
                <c:pt idx="8298">
                  <c:v>-3.1180539999999999</c:v>
                </c:pt>
                <c:pt idx="8299">
                  <c:v>-3.124552</c:v>
                </c:pt>
                <c:pt idx="8300">
                  <c:v>-3.1318160000000002</c:v>
                </c:pt>
                <c:pt idx="8301">
                  <c:v>-3.1398649999999999</c:v>
                </c:pt>
                <c:pt idx="8302">
                  <c:v>-3.148612</c:v>
                </c:pt>
                <c:pt idx="8303">
                  <c:v>-3.165184</c:v>
                </c:pt>
                <c:pt idx="8304">
                  <c:v>-3.1750029999999998</c:v>
                </c:pt>
                <c:pt idx="8305">
                  <c:v>-3.1855159999999998</c:v>
                </c:pt>
                <c:pt idx="8306">
                  <c:v>-3.1962449999999998</c:v>
                </c:pt>
                <c:pt idx="8307">
                  <c:v>-3.2076419999999999</c:v>
                </c:pt>
                <c:pt idx="8308">
                  <c:v>-3.219341</c:v>
                </c:pt>
                <c:pt idx="8309">
                  <c:v>-3.2312720000000001</c:v>
                </c:pt>
                <c:pt idx="8310">
                  <c:v>-3.2433670000000001</c:v>
                </c:pt>
                <c:pt idx="8311">
                  <c:v>-3.2683399999999998</c:v>
                </c:pt>
                <c:pt idx="8312">
                  <c:v>-3.2795640000000001</c:v>
                </c:pt>
                <c:pt idx="8313">
                  <c:v>-3.2914150000000002</c:v>
                </c:pt>
                <c:pt idx="8314">
                  <c:v>-3.302864</c:v>
                </c:pt>
                <c:pt idx="8315">
                  <c:v>-3.3140420000000002</c:v>
                </c:pt>
                <c:pt idx="8316">
                  <c:v>-3.3247</c:v>
                </c:pt>
                <c:pt idx="8317">
                  <c:v>-3.335143</c:v>
                </c:pt>
                <c:pt idx="8318">
                  <c:v>-3.3450069999999998</c:v>
                </c:pt>
                <c:pt idx="8319">
                  <c:v>-3.364506</c:v>
                </c:pt>
                <c:pt idx="8320">
                  <c:v>-3.3731369999999998</c:v>
                </c:pt>
                <c:pt idx="8321">
                  <c:v>-3.38144</c:v>
                </c:pt>
                <c:pt idx="8322">
                  <c:v>-3.3890060000000002</c:v>
                </c:pt>
                <c:pt idx="8323">
                  <c:v>-3.3960300000000001</c:v>
                </c:pt>
                <c:pt idx="8324">
                  <c:v>-3.4023099999999999</c:v>
                </c:pt>
                <c:pt idx="8325">
                  <c:v>-3.4081640000000002</c:v>
                </c:pt>
                <c:pt idx="8326">
                  <c:v>-3.4137740000000001</c:v>
                </c:pt>
                <c:pt idx="8327">
                  <c:v>-3.4229440000000002</c:v>
                </c:pt>
                <c:pt idx="8328">
                  <c:v>-3.4273769999999999</c:v>
                </c:pt>
                <c:pt idx="8329">
                  <c:v>-3.43174</c:v>
                </c:pt>
                <c:pt idx="8330">
                  <c:v>-3.435387</c:v>
                </c:pt>
                <c:pt idx="8331">
                  <c:v>-3.438895</c:v>
                </c:pt>
                <c:pt idx="8332">
                  <c:v>-3.4422549999999998</c:v>
                </c:pt>
                <c:pt idx="8333">
                  <c:v>-3.4455979999999999</c:v>
                </c:pt>
                <c:pt idx="8334">
                  <c:v>-3.4484370000000002</c:v>
                </c:pt>
                <c:pt idx="8335">
                  <c:v>-3.4532430000000001</c:v>
                </c:pt>
                <c:pt idx="8336">
                  <c:v>-3.4560529999999998</c:v>
                </c:pt>
                <c:pt idx="8337">
                  <c:v>-3.4589940000000001</c:v>
                </c:pt>
                <c:pt idx="8338">
                  <c:v>-3.4620359999999999</c:v>
                </c:pt>
                <c:pt idx="8339">
                  <c:v>-3.4647779999999999</c:v>
                </c:pt>
                <c:pt idx="8340">
                  <c:v>-3.46774</c:v>
                </c:pt>
                <c:pt idx="8341">
                  <c:v>-3.470882</c:v>
                </c:pt>
                <c:pt idx="8342">
                  <c:v>-3.4742229999999998</c:v>
                </c:pt>
                <c:pt idx="8343">
                  <c:v>-3.4820440000000001</c:v>
                </c:pt>
                <c:pt idx="8344">
                  <c:v>-3.485414</c:v>
                </c:pt>
                <c:pt idx="8345">
                  <c:v>-3.4891100000000002</c:v>
                </c:pt>
                <c:pt idx="8346">
                  <c:v>-3.4929030000000001</c:v>
                </c:pt>
                <c:pt idx="8347">
                  <c:v>-3.4970949999999998</c:v>
                </c:pt>
                <c:pt idx="8348">
                  <c:v>-3.5014159999999999</c:v>
                </c:pt>
                <c:pt idx="8349">
                  <c:v>-3.506005</c:v>
                </c:pt>
                <c:pt idx="8350">
                  <c:v>-3.5105590000000002</c:v>
                </c:pt>
                <c:pt idx="8351">
                  <c:v>-3.5231979999999998</c:v>
                </c:pt>
                <c:pt idx="8352">
                  <c:v>-3.5280719999999999</c:v>
                </c:pt>
                <c:pt idx="8353">
                  <c:v>-3.5331830000000002</c:v>
                </c:pt>
                <c:pt idx="8354">
                  <c:v>-3.538583</c:v>
                </c:pt>
                <c:pt idx="8355">
                  <c:v>-3.543841</c:v>
                </c:pt>
                <c:pt idx="8356">
                  <c:v>-3.5496189999999999</c:v>
                </c:pt>
                <c:pt idx="8357">
                  <c:v>-3.5554709999999998</c:v>
                </c:pt>
                <c:pt idx="8358">
                  <c:v>-3.5613630000000001</c:v>
                </c:pt>
                <c:pt idx="8359">
                  <c:v>-3.576959</c:v>
                </c:pt>
                <c:pt idx="8360">
                  <c:v>-3.5827599999999999</c:v>
                </c:pt>
                <c:pt idx="8361">
                  <c:v>-3.5884930000000002</c:v>
                </c:pt>
                <c:pt idx="8362">
                  <c:v>-3.5944060000000002</c:v>
                </c:pt>
                <c:pt idx="8363">
                  <c:v>-3.6000130000000001</c:v>
                </c:pt>
                <c:pt idx="8364">
                  <c:v>-3.605496</c:v>
                </c:pt>
                <c:pt idx="8365">
                  <c:v>-3.6108920000000002</c:v>
                </c:pt>
                <c:pt idx="8366">
                  <c:v>-3.6158299999999999</c:v>
                </c:pt>
                <c:pt idx="8367">
                  <c:v>-3.6274549999999999</c:v>
                </c:pt>
                <c:pt idx="8368">
                  <c:v>-3.6315759999999999</c:v>
                </c:pt>
                <c:pt idx="8369">
                  <c:v>-3.635392</c:v>
                </c:pt>
                <c:pt idx="8370">
                  <c:v>-3.638595</c:v>
                </c:pt>
                <c:pt idx="8371">
                  <c:v>-3.641292</c:v>
                </c:pt>
                <c:pt idx="8372">
                  <c:v>-3.643246</c:v>
                </c:pt>
                <c:pt idx="8373">
                  <c:v>-3.644695</c:v>
                </c:pt>
                <c:pt idx="8374">
                  <c:v>-3.6456240000000002</c:v>
                </c:pt>
                <c:pt idx="8375">
                  <c:v>-3.6451660000000001</c:v>
                </c:pt>
                <c:pt idx="8376">
                  <c:v>-3.6448179999999999</c:v>
                </c:pt>
                <c:pt idx="8377">
                  <c:v>-3.6439360000000001</c:v>
                </c:pt>
                <c:pt idx="8378">
                  <c:v>-3.642236</c:v>
                </c:pt>
                <c:pt idx="8379">
                  <c:v>-3.6400709999999998</c:v>
                </c:pt>
                <c:pt idx="8380">
                  <c:v>-3.6374599999999999</c:v>
                </c:pt>
                <c:pt idx="8381">
                  <c:v>-3.6344249999999998</c:v>
                </c:pt>
                <c:pt idx="8382">
                  <c:v>-3.63076</c:v>
                </c:pt>
                <c:pt idx="8383">
                  <c:v>-3.6186029999999998</c:v>
                </c:pt>
                <c:pt idx="8384">
                  <c:v>-3.6144959999999999</c:v>
                </c:pt>
                <c:pt idx="8385">
                  <c:v>-3.609807</c:v>
                </c:pt>
                <c:pt idx="8386">
                  <c:v>-3.6050580000000001</c:v>
                </c:pt>
                <c:pt idx="8387">
                  <c:v>-3.5998269999999999</c:v>
                </c:pt>
                <c:pt idx="8388">
                  <c:v>-3.5944820000000002</c:v>
                </c:pt>
                <c:pt idx="8389">
                  <c:v>-3.5889489999999999</c:v>
                </c:pt>
                <c:pt idx="8390">
                  <c:v>-3.5834410000000001</c:v>
                </c:pt>
                <c:pt idx="8391">
                  <c:v>-3.5658180000000002</c:v>
                </c:pt>
                <c:pt idx="8392">
                  <c:v>-3.5598540000000001</c:v>
                </c:pt>
                <c:pt idx="8393">
                  <c:v>-3.5546190000000002</c:v>
                </c:pt>
                <c:pt idx="8394">
                  <c:v>-3.5492140000000001</c:v>
                </c:pt>
                <c:pt idx="8395">
                  <c:v>-3.543971</c:v>
                </c:pt>
                <c:pt idx="8396">
                  <c:v>-3.5396860000000001</c:v>
                </c:pt>
                <c:pt idx="8397">
                  <c:v>-3.5352969999999999</c:v>
                </c:pt>
                <c:pt idx="8398">
                  <c:v>-3.5317240000000001</c:v>
                </c:pt>
                <c:pt idx="8399">
                  <c:v>-3.517639</c:v>
                </c:pt>
                <c:pt idx="8400">
                  <c:v>-3.5154040000000002</c:v>
                </c:pt>
                <c:pt idx="8401">
                  <c:v>-3.513236</c:v>
                </c:pt>
                <c:pt idx="8402">
                  <c:v>-3.5121730000000002</c:v>
                </c:pt>
                <c:pt idx="8403">
                  <c:v>-3.51125</c:v>
                </c:pt>
                <c:pt idx="8404">
                  <c:v>-3.5112839999999998</c:v>
                </c:pt>
                <c:pt idx="8405">
                  <c:v>-3.5116830000000001</c:v>
                </c:pt>
                <c:pt idx="8406">
                  <c:v>-3.5130330000000001</c:v>
                </c:pt>
                <c:pt idx="8407">
                  <c:v>-3.509414</c:v>
                </c:pt>
                <c:pt idx="8408">
                  <c:v>-3.5121980000000002</c:v>
                </c:pt>
                <c:pt idx="8409">
                  <c:v>-3.515104</c:v>
                </c:pt>
                <c:pt idx="8410">
                  <c:v>-3.5183149999999999</c:v>
                </c:pt>
                <c:pt idx="8411">
                  <c:v>-3.5223140000000002</c:v>
                </c:pt>
                <c:pt idx="8412">
                  <c:v>-3.5265949999999999</c:v>
                </c:pt>
                <c:pt idx="8413">
                  <c:v>-3.5309979999999999</c:v>
                </c:pt>
                <c:pt idx="8414">
                  <c:v>-3.535539</c:v>
                </c:pt>
                <c:pt idx="8415">
                  <c:v>-3.5385110000000002</c:v>
                </c:pt>
                <c:pt idx="8416">
                  <c:v>-3.5430929999999998</c:v>
                </c:pt>
                <c:pt idx="8417">
                  <c:v>-3.5471400000000002</c:v>
                </c:pt>
                <c:pt idx="8418">
                  <c:v>-3.5509179999999998</c:v>
                </c:pt>
                <c:pt idx="8419">
                  <c:v>-3.5543719999999999</c:v>
                </c:pt>
                <c:pt idx="8420">
                  <c:v>-3.556918</c:v>
                </c:pt>
                <c:pt idx="8421">
                  <c:v>-3.5589659999999999</c:v>
                </c:pt>
                <c:pt idx="8422">
                  <c:v>-3.5599539999999998</c:v>
                </c:pt>
                <c:pt idx="8423">
                  <c:v>-3.5530599999999999</c:v>
                </c:pt>
                <c:pt idx="8424">
                  <c:v>-3.5526749999999998</c:v>
                </c:pt>
                <c:pt idx="8425">
                  <c:v>-3.551183</c:v>
                </c:pt>
                <c:pt idx="8426">
                  <c:v>-3.548943</c:v>
                </c:pt>
                <c:pt idx="8427">
                  <c:v>-3.545391</c:v>
                </c:pt>
                <c:pt idx="8428">
                  <c:v>-3.5410810000000001</c:v>
                </c:pt>
                <c:pt idx="8429">
                  <c:v>-3.536149</c:v>
                </c:pt>
                <c:pt idx="8430">
                  <c:v>-3.5303840000000002</c:v>
                </c:pt>
                <c:pt idx="8431">
                  <c:v>-3.50474</c:v>
                </c:pt>
                <c:pt idx="8432">
                  <c:v>-3.4986079999999999</c:v>
                </c:pt>
                <c:pt idx="8433">
                  <c:v>-3.4908299999999999</c:v>
                </c:pt>
                <c:pt idx="8434">
                  <c:v>-3.4830299999999998</c:v>
                </c:pt>
                <c:pt idx="8435">
                  <c:v>-3.4747810000000001</c:v>
                </c:pt>
                <c:pt idx="8436">
                  <c:v>-3.465414</c:v>
                </c:pt>
                <c:pt idx="8437">
                  <c:v>-3.4570430000000001</c:v>
                </c:pt>
                <c:pt idx="8438">
                  <c:v>-3.447838</c:v>
                </c:pt>
                <c:pt idx="8439">
                  <c:v>-3.4127730000000001</c:v>
                </c:pt>
                <c:pt idx="8440">
                  <c:v>-3.4047260000000001</c:v>
                </c:pt>
                <c:pt idx="8441">
                  <c:v>-3.3960870000000001</c:v>
                </c:pt>
                <c:pt idx="8442">
                  <c:v>-3.387572</c:v>
                </c:pt>
                <c:pt idx="8443">
                  <c:v>-3.3805149999999999</c:v>
                </c:pt>
                <c:pt idx="8444">
                  <c:v>-3.373453</c:v>
                </c:pt>
                <c:pt idx="8445">
                  <c:v>-3.3673150000000001</c:v>
                </c:pt>
                <c:pt idx="8446">
                  <c:v>-3.3617750000000002</c:v>
                </c:pt>
                <c:pt idx="8447">
                  <c:v>-3.3355410000000001</c:v>
                </c:pt>
                <c:pt idx="8448">
                  <c:v>-3.3324159999999998</c:v>
                </c:pt>
                <c:pt idx="8449">
                  <c:v>-3.3304230000000001</c:v>
                </c:pt>
                <c:pt idx="8450">
                  <c:v>-3.3293089999999999</c:v>
                </c:pt>
                <c:pt idx="8451">
                  <c:v>-3.3291970000000002</c:v>
                </c:pt>
                <c:pt idx="8452">
                  <c:v>-3.3305920000000002</c:v>
                </c:pt>
                <c:pt idx="8453">
                  <c:v>-3.3327930000000001</c:v>
                </c:pt>
                <c:pt idx="8454">
                  <c:v>-3.3363670000000001</c:v>
                </c:pt>
                <c:pt idx="8455">
                  <c:v>-3.3343120000000002</c:v>
                </c:pt>
                <c:pt idx="8456">
                  <c:v>-3.3397600000000001</c:v>
                </c:pt>
                <c:pt idx="8457">
                  <c:v>-3.3459460000000001</c:v>
                </c:pt>
                <c:pt idx="8458">
                  <c:v>-3.3528609999999999</c:v>
                </c:pt>
                <c:pt idx="8459">
                  <c:v>-3.3603450000000001</c:v>
                </c:pt>
                <c:pt idx="8460">
                  <c:v>-3.3683160000000001</c:v>
                </c:pt>
                <c:pt idx="8461">
                  <c:v>-3.3766449999999999</c:v>
                </c:pt>
                <c:pt idx="8462">
                  <c:v>-3.3851619999999998</c:v>
                </c:pt>
                <c:pt idx="8463">
                  <c:v>-3.3968919999999998</c:v>
                </c:pt>
                <c:pt idx="8464">
                  <c:v>-3.4052549999999999</c:v>
                </c:pt>
                <c:pt idx="8465">
                  <c:v>-3.4135599999999999</c:v>
                </c:pt>
                <c:pt idx="8466">
                  <c:v>-3.4215909999999998</c:v>
                </c:pt>
                <c:pt idx="8467">
                  <c:v>-3.429141</c:v>
                </c:pt>
                <c:pt idx="8468">
                  <c:v>-3.4361570000000001</c:v>
                </c:pt>
                <c:pt idx="8469">
                  <c:v>-3.442742</c:v>
                </c:pt>
                <c:pt idx="8470">
                  <c:v>-3.4486379999999999</c:v>
                </c:pt>
                <c:pt idx="8471">
                  <c:v>-3.4548269999999999</c:v>
                </c:pt>
                <c:pt idx="8472">
                  <c:v>-3.4594339999999999</c:v>
                </c:pt>
                <c:pt idx="8473">
                  <c:v>-3.4633989999999999</c:v>
                </c:pt>
                <c:pt idx="8474">
                  <c:v>-3.466758</c:v>
                </c:pt>
                <c:pt idx="8475">
                  <c:v>-3.4694370000000001</c:v>
                </c:pt>
                <c:pt idx="8476">
                  <c:v>-3.4715660000000002</c:v>
                </c:pt>
                <c:pt idx="8477">
                  <c:v>-3.4731900000000002</c:v>
                </c:pt>
                <c:pt idx="8478">
                  <c:v>-3.4742920000000002</c:v>
                </c:pt>
                <c:pt idx="8479">
                  <c:v>-3.461703</c:v>
                </c:pt>
                <c:pt idx="8480">
                  <c:v>-3.4625810000000001</c:v>
                </c:pt>
                <c:pt idx="8481">
                  <c:v>-3.4626429999999999</c:v>
                </c:pt>
                <c:pt idx="8482">
                  <c:v>-3.4626519999999998</c:v>
                </c:pt>
                <c:pt idx="8483">
                  <c:v>-3.4623919999999999</c:v>
                </c:pt>
                <c:pt idx="8484">
                  <c:v>-3.462224</c:v>
                </c:pt>
                <c:pt idx="8485">
                  <c:v>-3.4620009999999999</c:v>
                </c:pt>
                <c:pt idx="8486">
                  <c:v>-3.4617249999999999</c:v>
                </c:pt>
                <c:pt idx="8487">
                  <c:v>-3.4543360000000001</c:v>
                </c:pt>
                <c:pt idx="8488">
                  <c:v>-3.4545710000000001</c:v>
                </c:pt>
                <c:pt idx="8489">
                  <c:v>-3.454885</c:v>
                </c:pt>
                <c:pt idx="8490">
                  <c:v>-3.4555150000000001</c:v>
                </c:pt>
                <c:pt idx="8491">
                  <c:v>-3.4565320000000002</c:v>
                </c:pt>
                <c:pt idx="8492">
                  <c:v>-3.4579909999999998</c:v>
                </c:pt>
                <c:pt idx="8493">
                  <c:v>-3.4600170000000001</c:v>
                </c:pt>
                <c:pt idx="8494">
                  <c:v>-3.462348</c:v>
                </c:pt>
                <c:pt idx="8495">
                  <c:v>-3.4627620000000001</c:v>
                </c:pt>
                <c:pt idx="8496">
                  <c:v>-3.46611</c:v>
                </c:pt>
                <c:pt idx="8497">
                  <c:v>-3.4699409999999999</c:v>
                </c:pt>
                <c:pt idx="8498">
                  <c:v>-3.4742220000000001</c:v>
                </c:pt>
                <c:pt idx="8499">
                  <c:v>-3.47892</c:v>
                </c:pt>
                <c:pt idx="8500">
                  <c:v>-3.4839159999999998</c:v>
                </c:pt>
                <c:pt idx="8501">
                  <c:v>-3.489255</c:v>
                </c:pt>
                <c:pt idx="8502">
                  <c:v>-3.4948079999999999</c:v>
                </c:pt>
                <c:pt idx="8503">
                  <c:v>-3.5046020000000002</c:v>
                </c:pt>
                <c:pt idx="8504">
                  <c:v>-3.5104350000000002</c:v>
                </c:pt>
                <c:pt idx="8505">
                  <c:v>-3.5163199999999999</c:v>
                </c:pt>
                <c:pt idx="8506">
                  <c:v>-3.5221360000000002</c:v>
                </c:pt>
                <c:pt idx="8507">
                  <c:v>-3.527917</c:v>
                </c:pt>
                <c:pt idx="8508">
                  <c:v>-3.53355</c:v>
                </c:pt>
                <c:pt idx="8509">
                  <c:v>-3.5390440000000001</c:v>
                </c:pt>
                <c:pt idx="8510">
                  <c:v>-3.5442559999999999</c:v>
                </c:pt>
                <c:pt idx="8511">
                  <c:v>-3.553823</c:v>
                </c:pt>
                <c:pt idx="8512">
                  <c:v>-3.5575649999999999</c:v>
                </c:pt>
                <c:pt idx="8513">
                  <c:v>-3.561124</c:v>
                </c:pt>
                <c:pt idx="8514">
                  <c:v>-3.5653450000000002</c:v>
                </c:pt>
                <c:pt idx="8515">
                  <c:v>-3.5693440000000001</c:v>
                </c:pt>
                <c:pt idx="8516">
                  <c:v>-3.5729669999999998</c:v>
                </c:pt>
                <c:pt idx="8517">
                  <c:v>-3.5763630000000002</c:v>
                </c:pt>
                <c:pt idx="8518">
                  <c:v>-3.5794199999999998</c:v>
                </c:pt>
                <c:pt idx="8519">
                  <c:v>-3.583663</c:v>
                </c:pt>
                <c:pt idx="8520">
                  <c:v>-3.5861779999999999</c:v>
                </c:pt>
                <c:pt idx="8521">
                  <c:v>-3.588428</c:v>
                </c:pt>
                <c:pt idx="8522">
                  <c:v>-3.5904530000000001</c:v>
                </c:pt>
                <c:pt idx="8523">
                  <c:v>-3.59226</c:v>
                </c:pt>
                <c:pt idx="8524">
                  <c:v>-3.5938629999999998</c:v>
                </c:pt>
                <c:pt idx="8525">
                  <c:v>-3.5953219999999999</c:v>
                </c:pt>
                <c:pt idx="8526">
                  <c:v>-3.5966149999999999</c:v>
                </c:pt>
                <c:pt idx="8527">
                  <c:v>-3.5958220000000001</c:v>
                </c:pt>
                <c:pt idx="8528">
                  <c:v>-3.596975</c:v>
                </c:pt>
                <c:pt idx="8529">
                  <c:v>-3.5980089999999998</c:v>
                </c:pt>
                <c:pt idx="8530">
                  <c:v>-3.599072</c:v>
                </c:pt>
                <c:pt idx="8531">
                  <c:v>-3.6001059999999998</c:v>
                </c:pt>
                <c:pt idx="8532">
                  <c:v>-3.60121</c:v>
                </c:pt>
                <c:pt idx="8533">
                  <c:v>-3.6024850000000002</c:v>
                </c:pt>
                <c:pt idx="8534">
                  <c:v>-3.6038290000000002</c:v>
                </c:pt>
                <c:pt idx="8535">
                  <c:v>-3.601963</c:v>
                </c:pt>
                <c:pt idx="8536">
                  <c:v>-3.603672</c:v>
                </c:pt>
                <c:pt idx="8537">
                  <c:v>-3.6053869999999999</c:v>
                </c:pt>
                <c:pt idx="8538">
                  <c:v>-3.607132</c:v>
                </c:pt>
                <c:pt idx="8539">
                  <c:v>-3.6089850000000001</c:v>
                </c:pt>
                <c:pt idx="8540">
                  <c:v>-3.6109309999999999</c:v>
                </c:pt>
                <c:pt idx="8541">
                  <c:v>-3.6128659999999999</c:v>
                </c:pt>
                <c:pt idx="8542">
                  <c:v>-3.6149979999999999</c:v>
                </c:pt>
                <c:pt idx="8543">
                  <c:v>-3.6127289999999999</c:v>
                </c:pt>
                <c:pt idx="8544">
                  <c:v>-3.6149550000000001</c:v>
                </c:pt>
                <c:pt idx="8545">
                  <c:v>-3.6172110000000002</c:v>
                </c:pt>
                <c:pt idx="8546">
                  <c:v>-3.619548</c:v>
                </c:pt>
                <c:pt idx="8547">
                  <c:v>-3.6220050000000001</c:v>
                </c:pt>
                <c:pt idx="8548">
                  <c:v>-3.6248429999999998</c:v>
                </c:pt>
                <c:pt idx="8549">
                  <c:v>-3.6276410000000001</c:v>
                </c:pt>
                <c:pt idx="8550">
                  <c:v>-3.630681</c:v>
                </c:pt>
                <c:pt idx="8551">
                  <c:v>-3.6301480000000002</c:v>
                </c:pt>
                <c:pt idx="8552">
                  <c:v>-3.6337410000000001</c:v>
                </c:pt>
                <c:pt idx="8553">
                  <c:v>-3.6374900000000001</c:v>
                </c:pt>
                <c:pt idx="8554">
                  <c:v>-3.641632</c:v>
                </c:pt>
                <c:pt idx="8555">
                  <c:v>-3.6460750000000002</c:v>
                </c:pt>
                <c:pt idx="8556">
                  <c:v>-3.6507459999999998</c:v>
                </c:pt>
                <c:pt idx="8557">
                  <c:v>-3.655694</c:v>
                </c:pt>
                <c:pt idx="8558">
                  <c:v>-3.6609180000000001</c:v>
                </c:pt>
                <c:pt idx="8559">
                  <c:v>-3.666804</c:v>
                </c:pt>
                <c:pt idx="8560">
                  <c:v>-3.6723590000000002</c:v>
                </c:pt>
                <c:pt idx="8561">
                  <c:v>-3.6781779999999999</c:v>
                </c:pt>
                <c:pt idx="8562">
                  <c:v>-3.6841740000000001</c:v>
                </c:pt>
                <c:pt idx="8563">
                  <c:v>-3.690121</c:v>
                </c:pt>
                <c:pt idx="8564">
                  <c:v>-3.6962199999999998</c:v>
                </c:pt>
                <c:pt idx="8565">
                  <c:v>-3.702159</c:v>
                </c:pt>
                <c:pt idx="8566">
                  <c:v>-3.708107</c:v>
                </c:pt>
                <c:pt idx="8567">
                  <c:v>-3.717266</c:v>
                </c:pt>
                <c:pt idx="8568">
                  <c:v>-3.7229480000000001</c:v>
                </c:pt>
                <c:pt idx="8569">
                  <c:v>-3.72838</c:v>
                </c:pt>
                <c:pt idx="8570">
                  <c:v>-3.7333970000000001</c:v>
                </c:pt>
                <c:pt idx="8571">
                  <c:v>-3.7383700000000002</c:v>
                </c:pt>
                <c:pt idx="8572">
                  <c:v>-3.742947</c:v>
                </c:pt>
                <c:pt idx="8573">
                  <c:v>-3.7471079999999999</c:v>
                </c:pt>
                <c:pt idx="8574">
                  <c:v>-3.7508400000000002</c:v>
                </c:pt>
                <c:pt idx="8575">
                  <c:v>-3.755217</c:v>
                </c:pt>
                <c:pt idx="8576">
                  <c:v>-3.7579609999999999</c:v>
                </c:pt>
                <c:pt idx="8577">
                  <c:v>-3.7602890000000002</c:v>
                </c:pt>
                <c:pt idx="8578">
                  <c:v>-3.762194</c:v>
                </c:pt>
                <c:pt idx="8579">
                  <c:v>-3.7635839999999998</c:v>
                </c:pt>
                <c:pt idx="8580">
                  <c:v>-3.764589</c:v>
                </c:pt>
                <c:pt idx="8581">
                  <c:v>-3.7651490000000001</c:v>
                </c:pt>
                <c:pt idx="8582">
                  <c:v>-3.7654139999999998</c:v>
                </c:pt>
                <c:pt idx="8583">
                  <c:v>-3.761511</c:v>
                </c:pt>
                <c:pt idx="8584">
                  <c:v>-3.7610860000000002</c:v>
                </c:pt>
                <c:pt idx="8585">
                  <c:v>-3.7603650000000002</c:v>
                </c:pt>
                <c:pt idx="8586">
                  <c:v>-3.7592699999999999</c:v>
                </c:pt>
                <c:pt idx="8587">
                  <c:v>-3.7579929999999999</c:v>
                </c:pt>
                <c:pt idx="8588">
                  <c:v>-3.7564510000000002</c:v>
                </c:pt>
                <c:pt idx="8589">
                  <c:v>-3.7548349999999999</c:v>
                </c:pt>
                <c:pt idx="8590">
                  <c:v>-3.7529219999999999</c:v>
                </c:pt>
                <c:pt idx="8591">
                  <c:v>-3.7434379999999998</c:v>
                </c:pt>
                <c:pt idx="8592">
                  <c:v>-3.7414170000000002</c:v>
                </c:pt>
                <c:pt idx="8593">
                  <c:v>-3.739217</c:v>
                </c:pt>
                <c:pt idx="8594">
                  <c:v>-3.7369180000000002</c:v>
                </c:pt>
                <c:pt idx="8595">
                  <c:v>-3.73461</c:v>
                </c:pt>
                <c:pt idx="8596">
                  <c:v>-3.7325110000000001</c:v>
                </c:pt>
                <c:pt idx="8597">
                  <c:v>-3.730264</c:v>
                </c:pt>
                <c:pt idx="8598">
                  <c:v>-3.7280890000000002</c:v>
                </c:pt>
                <c:pt idx="8599">
                  <c:v>-3.717076</c:v>
                </c:pt>
                <c:pt idx="8600">
                  <c:v>-3.7153179999999999</c:v>
                </c:pt>
                <c:pt idx="8601">
                  <c:v>-3.713511</c:v>
                </c:pt>
                <c:pt idx="8602">
                  <c:v>-3.7118799999999998</c:v>
                </c:pt>
                <c:pt idx="8603">
                  <c:v>-3.710629</c:v>
                </c:pt>
                <c:pt idx="8604">
                  <c:v>-3.709409</c:v>
                </c:pt>
                <c:pt idx="8605">
                  <c:v>-3.7084220000000001</c:v>
                </c:pt>
                <c:pt idx="8606">
                  <c:v>-3.707684</c:v>
                </c:pt>
                <c:pt idx="8607">
                  <c:v>-3.6999360000000001</c:v>
                </c:pt>
                <c:pt idx="8608">
                  <c:v>-3.699897</c:v>
                </c:pt>
                <c:pt idx="8609">
                  <c:v>-3.6998319999999998</c:v>
                </c:pt>
                <c:pt idx="8610">
                  <c:v>-3.7001870000000001</c:v>
                </c:pt>
                <c:pt idx="8611">
                  <c:v>-3.7007099999999999</c:v>
                </c:pt>
                <c:pt idx="8612">
                  <c:v>-3.7017039999999999</c:v>
                </c:pt>
                <c:pt idx="8613">
                  <c:v>-3.702772</c:v>
                </c:pt>
                <c:pt idx="8614">
                  <c:v>-3.7042109999999999</c:v>
                </c:pt>
                <c:pt idx="8615">
                  <c:v>-3.7021649999999999</c:v>
                </c:pt>
                <c:pt idx="8616">
                  <c:v>-3.704021</c:v>
                </c:pt>
                <c:pt idx="8617">
                  <c:v>-3.7062270000000002</c:v>
                </c:pt>
                <c:pt idx="8618">
                  <c:v>-3.7085720000000002</c:v>
                </c:pt>
                <c:pt idx="8619">
                  <c:v>-3.7109640000000002</c:v>
                </c:pt>
                <c:pt idx="8620">
                  <c:v>-3.713492</c:v>
                </c:pt>
                <c:pt idx="8621">
                  <c:v>-3.7159979999999999</c:v>
                </c:pt>
                <c:pt idx="8622">
                  <c:v>-3.7185830000000002</c:v>
                </c:pt>
                <c:pt idx="8623">
                  <c:v>-3.718963</c:v>
                </c:pt>
                <c:pt idx="8624">
                  <c:v>-3.7214809999999998</c:v>
                </c:pt>
                <c:pt idx="8625">
                  <c:v>-3.7239390000000001</c:v>
                </c:pt>
                <c:pt idx="8626">
                  <c:v>-3.7262249999999999</c:v>
                </c:pt>
                <c:pt idx="8627">
                  <c:v>-3.7283539999999999</c:v>
                </c:pt>
                <c:pt idx="8628">
                  <c:v>-3.7303540000000002</c:v>
                </c:pt>
                <c:pt idx="8629">
                  <c:v>-3.7320329999999999</c:v>
                </c:pt>
                <c:pt idx="8630">
                  <c:v>-3.7334200000000002</c:v>
                </c:pt>
                <c:pt idx="8631">
                  <c:v>-3.7299739999999999</c:v>
                </c:pt>
                <c:pt idx="8632">
                  <c:v>-3.7308080000000001</c:v>
                </c:pt>
                <c:pt idx="8633">
                  <c:v>-3.7311390000000002</c:v>
                </c:pt>
                <c:pt idx="8634">
                  <c:v>-3.7310449999999999</c:v>
                </c:pt>
                <c:pt idx="8635">
                  <c:v>-3.730674</c:v>
                </c:pt>
                <c:pt idx="8636">
                  <c:v>-3.7296900000000002</c:v>
                </c:pt>
                <c:pt idx="8637">
                  <c:v>-3.728262</c:v>
                </c:pt>
                <c:pt idx="8638">
                  <c:v>-3.7263989999999998</c:v>
                </c:pt>
                <c:pt idx="8639">
                  <c:v>-3.7131310000000002</c:v>
                </c:pt>
                <c:pt idx="8640">
                  <c:v>-3.7108530000000002</c:v>
                </c:pt>
                <c:pt idx="8641">
                  <c:v>-3.7079209999999998</c:v>
                </c:pt>
                <c:pt idx="8642">
                  <c:v>-3.7048570000000001</c:v>
                </c:pt>
                <c:pt idx="8643">
                  <c:v>-3.7014130000000001</c:v>
                </c:pt>
                <c:pt idx="8644">
                  <c:v>-3.6981630000000001</c:v>
                </c:pt>
                <c:pt idx="8645">
                  <c:v>-3.694861</c:v>
                </c:pt>
                <c:pt idx="8646">
                  <c:v>-3.691249</c:v>
                </c:pt>
                <c:pt idx="8647">
                  <c:v>-3.673136</c:v>
                </c:pt>
                <c:pt idx="8648">
                  <c:v>-3.6701329999999999</c:v>
                </c:pt>
                <c:pt idx="8649">
                  <c:v>-3.6670470000000002</c:v>
                </c:pt>
                <c:pt idx="8650">
                  <c:v>-3.6646939999999999</c:v>
                </c:pt>
                <c:pt idx="8651">
                  <c:v>-3.6623809999999999</c:v>
                </c:pt>
                <c:pt idx="8652">
                  <c:v>-3.660755</c:v>
                </c:pt>
                <c:pt idx="8653">
                  <c:v>-3.6595360000000001</c:v>
                </c:pt>
                <c:pt idx="8654">
                  <c:v>-3.6584840000000001</c:v>
                </c:pt>
                <c:pt idx="8655">
                  <c:v>-3.64669</c:v>
                </c:pt>
                <c:pt idx="8656">
                  <c:v>-3.6471049999999998</c:v>
                </c:pt>
                <c:pt idx="8657">
                  <c:v>-3.647529</c:v>
                </c:pt>
                <c:pt idx="8658">
                  <c:v>-3.6483029999999999</c:v>
                </c:pt>
                <c:pt idx="8659">
                  <c:v>-3.6495639999999998</c:v>
                </c:pt>
                <c:pt idx="8660">
                  <c:v>-3.6511710000000002</c:v>
                </c:pt>
                <c:pt idx="8661">
                  <c:v>-3.6532770000000001</c:v>
                </c:pt>
                <c:pt idx="8662">
                  <c:v>-3.6556600000000001</c:v>
                </c:pt>
                <c:pt idx="8663">
                  <c:v>-3.6527769999999999</c:v>
                </c:pt>
                <c:pt idx="8664">
                  <c:v>-3.6559089999999999</c:v>
                </c:pt>
                <c:pt idx="8665">
                  <c:v>-3.6592099999999999</c:v>
                </c:pt>
                <c:pt idx="8666">
                  <c:v>-3.6625359999999998</c:v>
                </c:pt>
                <c:pt idx="8667">
                  <c:v>-3.6661109999999999</c:v>
                </c:pt>
                <c:pt idx="8668">
                  <c:v>-3.669759</c:v>
                </c:pt>
                <c:pt idx="8669">
                  <c:v>-3.6736610000000001</c:v>
                </c:pt>
                <c:pt idx="8670">
                  <c:v>-3.6776249999999999</c:v>
                </c:pt>
                <c:pt idx="8671">
                  <c:v>-3.6806220000000001</c:v>
                </c:pt>
                <c:pt idx="8672">
                  <c:v>-3.684555</c:v>
                </c:pt>
                <c:pt idx="8673">
                  <c:v>-3.6884100000000002</c:v>
                </c:pt>
                <c:pt idx="8674">
                  <c:v>-3.6921810000000002</c:v>
                </c:pt>
                <c:pt idx="8675">
                  <c:v>-3.6956519999999999</c:v>
                </c:pt>
                <c:pt idx="8676">
                  <c:v>-3.6990219999999998</c:v>
                </c:pt>
                <c:pt idx="8677">
                  <c:v>-3.7022919999999999</c:v>
                </c:pt>
                <c:pt idx="8678">
                  <c:v>-3.7053069999999999</c:v>
                </c:pt>
                <c:pt idx="8679">
                  <c:v>-3.7085880000000002</c:v>
                </c:pt>
                <c:pt idx="8680">
                  <c:v>-3.7112440000000002</c:v>
                </c:pt>
                <c:pt idx="8681">
                  <c:v>-3.7137389999999999</c:v>
                </c:pt>
                <c:pt idx="8682">
                  <c:v>-3.7160069999999998</c:v>
                </c:pt>
                <c:pt idx="8683">
                  <c:v>-3.7181039999999999</c:v>
                </c:pt>
                <c:pt idx="8684">
                  <c:v>-3.7200739999999999</c:v>
                </c:pt>
                <c:pt idx="8685">
                  <c:v>-3.7219730000000002</c:v>
                </c:pt>
                <c:pt idx="8686">
                  <c:v>-3.7237819999999999</c:v>
                </c:pt>
                <c:pt idx="8687">
                  <c:v>-3.7265489999999999</c:v>
                </c:pt>
                <c:pt idx="8688">
                  <c:v>-3.728059</c:v>
                </c:pt>
                <c:pt idx="8689">
                  <c:v>-3.7296179999999999</c:v>
                </c:pt>
                <c:pt idx="8690">
                  <c:v>-3.7309709999999998</c:v>
                </c:pt>
                <c:pt idx="8691">
                  <c:v>-3.7323040000000001</c:v>
                </c:pt>
                <c:pt idx="8692">
                  <c:v>-3.7336040000000001</c:v>
                </c:pt>
                <c:pt idx="8693">
                  <c:v>-3.734855</c:v>
                </c:pt>
                <c:pt idx="8694">
                  <c:v>-3.7360410000000002</c:v>
                </c:pt>
                <c:pt idx="8695">
                  <c:v>-3.7376459999999998</c:v>
                </c:pt>
                <c:pt idx="8696">
                  <c:v>-3.7383700000000002</c:v>
                </c:pt>
                <c:pt idx="8697">
                  <c:v>-3.739004</c:v>
                </c:pt>
                <c:pt idx="8698">
                  <c:v>-3.7395290000000001</c:v>
                </c:pt>
                <c:pt idx="8699">
                  <c:v>-3.739941</c:v>
                </c:pt>
                <c:pt idx="8700">
                  <c:v>-3.7402419999999998</c:v>
                </c:pt>
                <c:pt idx="8701">
                  <c:v>-3.7404519999999999</c:v>
                </c:pt>
                <c:pt idx="8702">
                  <c:v>-3.7405409999999999</c:v>
                </c:pt>
                <c:pt idx="8703">
                  <c:v>-3.7393390000000002</c:v>
                </c:pt>
                <c:pt idx="8704">
                  <c:v>-3.7392690000000002</c:v>
                </c:pt>
                <c:pt idx="8705">
                  <c:v>-3.7390620000000001</c:v>
                </c:pt>
                <c:pt idx="8706">
                  <c:v>-3.7387410000000001</c:v>
                </c:pt>
                <c:pt idx="8707">
                  <c:v>-3.7384050000000002</c:v>
                </c:pt>
                <c:pt idx="8708">
                  <c:v>-3.7378939999999998</c:v>
                </c:pt>
                <c:pt idx="8709">
                  <c:v>-3.737247</c:v>
                </c:pt>
                <c:pt idx="8710">
                  <c:v>-3.7364609999999998</c:v>
                </c:pt>
                <c:pt idx="8711">
                  <c:v>-3.7323559999999998</c:v>
                </c:pt>
                <c:pt idx="8712">
                  <c:v>-3.732027</c:v>
                </c:pt>
                <c:pt idx="8713">
                  <c:v>-3.7314829999999999</c:v>
                </c:pt>
                <c:pt idx="8714">
                  <c:v>-3.7308970000000001</c:v>
                </c:pt>
                <c:pt idx="8715">
                  <c:v>-3.7301009999999999</c:v>
                </c:pt>
                <c:pt idx="8716">
                  <c:v>-3.7298140000000002</c:v>
                </c:pt>
                <c:pt idx="8717">
                  <c:v>-3.7294299999999998</c:v>
                </c:pt>
                <c:pt idx="8718">
                  <c:v>-3.7289639999999999</c:v>
                </c:pt>
                <c:pt idx="8719">
                  <c:v>-3.7233499999999999</c:v>
                </c:pt>
                <c:pt idx="8720">
                  <c:v>-3.7235420000000001</c:v>
                </c:pt>
                <c:pt idx="8721">
                  <c:v>-3.7235849999999999</c:v>
                </c:pt>
                <c:pt idx="8722">
                  <c:v>-3.7240340000000001</c:v>
                </c:pt>
                <c:pt idx="8723">
                  <c:v>-3.724596</c:v>
                </c:pt>
                <c:pt idx="8724">
                  <c:v>-3.7250559999999999</c:v>
                </c:pt>
                <c:pt idx="8725">
                  <c:v>-3.7261380000000002</c:v>
                </c:pt>
                <c:pt idx="8726">
                  <c:v>-3.7270919999999998</c:v>
                </c:pt>
                <c:pt idx="8727">
                  <c:v>-3.7231930000000002</c:v>
                </c:pt>
                <c:pt idx="8728">
                  <c:v>-3.724332</c:v>
                </c:pt>
                <c:pt idx="8729">
                  <c:v>-3.7258659999999999</c:v>
                </c:pt>
                <c:pt idx="8730">
                  <c:v>-3.7273360000000002</c:v>
                </c:pt>
                <c:pt idx="8731">
                  <c:v>-3.7286869999999999</c:v>
                </c:pt>
                <c:pt idx="8732">
                  <c:v>-3.7300990000000001</c:v>
                </c:pt>
                <c:pt idx="8733">
                  <c:v>-3.731363</c:v>
                </c:pt>
                <c:pt idx="8734">
                  <c:v>-3.7327469999999998</c:v>
                </c:pt>
                <c:pt idx="8735">
                  <c:v>-3.7192609999999999</c:v>
                </c:pt>
                <c:pt idx="8736">
                  <c:v>-3.7211069999999999</c:v>
                </c:pt>
                <c:pt idx="8737">
                  <c:v>-3.7221359999999999</c:v>
                </c:pt>
                <c:pt idx="8738">
                  <c:v>-3.7230080000000001</c:v>
                </c:pt>
                <c:pt idx="8739">
                  <c:v>-3.7237130000000001</c:v>
                </c:pt>
                <c:pt idx="8740">
                  <c:v>-3.724459</c:v>
                </c:pt>
                <c:pt idx="8741">
                  <c:v>-3.724621</c:v>
                </c:pt>
                <c:pt idx="8742">
                  <c:v>-3.724586</c:v>
                </c:pt>
                <c:pt idx="8743">
                  <c:v>-3.7157550000000001</c:v>
                </c:pt>
                <c:pt idx="8744">
                  <c:v>-3.7155100000000001</c:v>
                </c:pt>
                <c:pt idx="8745">
                  <c:v>-3.7148400000000001</c:v>
                </c:pt>
                <c:pt idx="8746">
                  <c:v>-3.7142379999999999</c:v>
                </c:pt>
                <c:pt idx="8747">
                  <c:v>-3.713117</c:v>
                </c:pt>
                <c:pt idx="8748">
                  <c:v>-3.7117789999999999</c:v>
                </c:pt>
                <c:pt idx="8749">
                  <c:v>-3.7102369999999998</c:v>
                </c:pt>
                <c:pt idx="8750">
                  <c:v>-3.7085080000000001</c:v>
                </c:pt>
                <c:pt idx="8751">
                  <c:v>-3.694601</c:v>
                </c:pt>
                <c:pt idx="8752">
                  <c:v>-3.69306</c:v>
                </c:pt>
                <c:pt idx="8753">
                  <c:v>-3.6909239999999999</c:v>
                </c:pt>
                <c:pt idx="8754">
                  <c:v>-3.6885690000000002</c:v>
                </c:pt>
                <c:pt idx="8755">
                  <c:v>-3.6859120000000001</c:v>
                </c:pt>
                <c:pt idx="8756">
                  <c:v>-3.6835520000000002</c:v>
                </c:pt>
                <c:pt idx="8757">
                  <c:v>-3.680952</c:v>
                </c:pt>
                <c:pt idx="8758">
                  <c:v>-3.6785920000000001</c:v>
                </c:pt>
                <c:pt idx="8759">
                  <c:v>-3.6624949999999998</c:v>
                </c:pt>
                <c:pt idx="8760">
                  <c:v>-3.6602100000000002</c:v>
                </c:pt>
                <c:pt idx="8761">
                  <c:v>-3.6577169999999999</c:v>
                </c:pt>
                <c:pt idx="8762">
                  <c:v>-3.6553450000000001</c:v>
                </c:pt>
                <c:pt idx="8763">
                  <c:v>-3.6530830000000001</c:v>
                </c:pt>
                <c:pt idx="8764">
                  <c:v>-3.6511450000000001</c:v>
                </c:pt>
                <c:pt idx="8765">
                  <c:v>-3.6491889999999998</c:v>
                </c:pt>
                <c:pt idx="8766">
                  <c:v>-3.6475780000000002</c:v>
                </c:pt>
                <c:pt idx="8767">
                  <c:v>-3.633724</c:v>
                </c:pt>
                <c:pt idx="8768">
                  <c:v>-3.6355870000000001</c:v>
                </c:pt>
                <c:pt idx="8769">
                  <c:v>-3.6372810000000002</c:v>
                </c:pt>
                <c:pt idx="8770">
                  <c:v>-3.636428</c:v>
                </c:pt>
                <c:pt idx="8771">
                  <c:v>-3.6357279999999998</c:v>
                </c:pt>
                <c:pt idx="8772">
                  <c:v>-3.6352350000000002</c:v>
                </c:pt>
                <c:pt idx="8773">
                  <c:v>-3.6348799999999999</c:v>
                </c:pt>
                <c:pt idx="8774">
                  <c:v>-3.6347160000000001</c:v>
                </c:pt>
                <c:pt idx="8775">
                  <c:v>-3.623548</c:v>
                </c:pt>
                <c:pt idx="8776">
                  <c:v>-3.6239919999999999</c:v>
                </c:pt>
                <c:pt idx="8777">
                  <c:v>-3.6241940000000001</c:v>
                </c:pt>
                <c:pt idx="8778">
                  <c:v>-3.6243629999999998</c:v>
                </c:pt>
                <c:pt idx="8779">
                  <c:v>-3.624517</c:v>
                </c:pt>
                <c:pt idx="8780">
                  <c:v>-3.6247220000000002</c:v>
                </c:pt>
                <c:pt idx="8781">
                  <c:v>-3.6248629999999999</c:v>
                </c:pt>
                <c:pt idx="8782">
                  <c:v>-3.6249280000000002</c:v>
                </c:pt>
                <c:pt idx="8783">
                  <c:v>-3.6148720000000001</c:v>
                </c:pt>
                <c:pt idx="8784">
                  <c:v>-3.6153050000000002</c:v>
                </c:pt>
                <c:pt idx="8785">
                  <c:v>-3.6151399999999998</c:v>
                </c:pt>
                <c:pt idx="8786">
                  <c:v>-3.6148750000000001</c:v>
                </c:pt>
                <c:pt idx="8787">
                  <c:v>-3.6143190000000001</c:v>
                </c:pt>
                <c:pt idx="8788">
                  <c:v>-3.6135139999999999</c:v>
                </c:pt>
                <c:pt idx="8789">
                  <c:v>-3.6124299999999998</c:v>
                </c:pt>
                <c:pt idx="8790">
                  <c:v>-3.61104</c:v>
                </c:pt>
                <c:pt idx="8791">
                  <c:v>-3.5973199999999999</c:v>
                </c:pt>
                <c:pt idx="8792">
                  <c:v>-3.5958420000000002</c:v>
                </c:pt>
                <c:pt idx="8793">
                  <c:v>-3.5935329999999999</c:v>
                </c:pt>
                <c:pt idx="8794">
                  <c:v>-3.5907300000000002</c:v>
                </c:pt>
                <c:pt idx="8795">
                  <c:v>-3.5876510000000001</c:v>
                </c:pt>
                <c:pt idx="8796">
                  <c:v>-3.5841370000000001</c:v>
                </c:pt>
                <c:pt idx="8797">
                  <c:v>-3.58053</c:v>
                </c:pt>
                <c:pt idx="8798">
                  <c:v>-3.5761370000000001</c:v>
                </c:pt>
                <c:pt idx="8799">
                  <c:v>-3.5548920000000002</c:v>
                </c:pt>
                <c:pt idx="8800">
                  <c:v>-3.5504600000000002</c:v>
                </c:pt>
                <c:pt idx="8801">
                  <c:v>-3.54528</c:v>
                </c:pt>
                <c:pt idx="8802">
                  <c:v>-3.5394570000000001</c:v>
                </c:pt>
                <c:pt idx="8803">
                  <c:v>-3.5337130000000001</c:v>
                </c:pt>
                <c:pt idx="8804">
                  <c:v>-3.5275319999999999</c:v>
                </c:pt>
                <c:pt idx="8805">
                  <c:v>-3.5213570000000001</c:v>
                </c:pt>
                <c:pt idx="8806">
                  <c:v>-3.5148359999999998</c:v>
                </c:pt>
                <c:pt idx="8807">
                  <c:v>-3.4892479999999999</c:v>
                </c:pt>
                <c:pt idx="8808">
                  <c:v>-3.4824549999999999</c:v>
                </c:pt>
                <c:pt idx="8809">
                  <c:v>-3.4757340000000001</c:v>
                </c:pt>
                <c:pt idx="8810">
                  <c:v>-3.469446</c:v>
                </c:pt>
                <c:pt idx="8811">
                  <c:v>-3.4627460000000001</c:v>
                </c:pt>
                <c:pt idx="8812">
                  <c:v>-3.4560919999999999</c:v>
                </c:pt>
                <c:pt idx="8813">
                  <c:v>-3.4495079999999998</c:v>
                </c:pt>
                <c:pt idx="8814">
                  <c:v>-3.443079</c:v>
                </c:pt>
                <c:pt idx="8815">
                  <c:v>-3.4177050000000002</c:v>
                </c:pt>
                <c:pt idx="8816">
                  <c:v>-3.4120309999999998</c:v>
                </c:pt>
                <c:pt idx="8817">
                  <c:v>-3.4063590000000001</c:v>
                </c:pt>
                <c:pt idx="8818">
                  <c:v>-3.4008430000000001</c:v>
                </c:pt>
                <c:pt idx="8819">
                  <c:v>-3.3949569999999998</c:v>
                </c:pt>
                <c:pt idx="8820">
                  <c:v>-3.3898410000000001</c:v>
                </c:pt>
                <c:pt idx="8821">
                  <c:v>-3.3846289999999999</c:v>
                </c:pt>
                <c:pt idx="8822">
                  <c:v>-3.3795739999999999</c:v>
                </c:pt>
                <c:pt idx="8823">
                  <c:v>-3.3580390000000002</c:v>
                </c:pt>
                <c:pt idx="8824">
                  <c:v>-3.3536419999999998</c:v>
                </c:pt>
                <c:pt idx="8825">
                  <c:v>-3.3491919999999999</c:v>
                </c:pt>
                <c:pt idx="8826">
                  <c:v>-3.3444630000000002</c:v>
                </c:pt>
                <c:pt idx="8827">
                  <c:v>-3.339791</c:v>
                </c:pt>
                <c:pt idx="8828">
                  <c:v>-3.3350029999999999</c:v>
                </c:pt>
                <c:pt idx="8829">
                  <c:v>-3.3302269999999998</c:v>
                </c:pt>
                <c:pt idx="8830">
                  <c:v>-3.3252860000000002</c:v>
                </c:pt>
                <c:pt idx="8831">
                  <c:v>-3.3044020000000001</c:v>
                </c:pt>
                <c:pt idx="8832">
                  <c:v>-3.299973</c:v>
                </c:pt>
                <c:pt idx="8833">
                  <c:v>-3.294591</c:v>
                </c:pt>
                <c:pt idx="8834">
                  <c:v>-3.2891140000000001</c:v>
                </c:pt>
                <c:pt idx="8835">
                  <c:v>-3.283334</c:v>
                </c:pt>
                <c:pt idx="8836">
                  <c:v>-3.2774070000000002</c:v>
                </c:pt>
                <c:pt idx="8837">
                  <c:v>-3.2713109999999999</c:v>
                </c:pt>
                <c:pt idx="8838">
                  <c:v>-3.2648190000000001</c:v>
                </c:pt>
                <c:pt idx="8839">
                  <c:v>-3.2399840000000002</c:v>
                </c:pt>
                <c:pt idx="8840">
                  <c:v>-3.2337150000000001</c:v>
                </c:pt>
                <c:pt idx="8841">
                  <c:v>-3.2263709999999999</c:v>
                </c:pt>
                <c:pt idx="8842">
                  <c:v>-3.2187700000000001</c:v>
                </c:pt>
                <c:pt idx="8843">
                  <c:v>-3.210661</c:v>
                </c:pt>
                <c:pt idx="8844">
                  <c:v>-3.2022680000000001</c:v>
                </c:pt>
                <c:pt idx="8845">
                  <c:v>-3.1940559999999998</c:v>
                </c:pt>
                <c:pt idx="8846">
                  <c:v>-3.1850619999999998</c:v>
                </c:pt>
                <c:pt idx="8847">
                  <c:v>-3.1530710000000002</c:v>
                </c:pt>
                <c:pt idx="8848">
                  <c:v>-3.1440239999999999</c:v>
                </c:pt>
                <c:pt idx="8849">
                  <c:v>-3.1341709999999998</c:v>
                </c:pt>
                <c:pt idx="8850">
                  <c:v>-3.1244230000000002</c:v>
                </c:pt>
                <c:pt idx="8851">
                  <c:v>-3.113893</c:v>
                </c:pt>
                <c:pt idx="8852">
                  <c:v>-3.1039210000000002</c:v>
                </c:pt>
                <c:pt idx="8853">
                  <c:v>-3.0932189999999999</c:v>
                </c:pt>
                <c:pt idx="8854">
                  <c:v>-3.0823900000000002</c:v>
                </c:pt>
                <c:pt idx="8855">
                  <c:v>-3.0450599999999999</c:v>
                </c:pt>
                <c:pt idx="8856">
                  <c:v>-3.034694</c:v>
                </c:pt>
                <c:pt idx="8857">
                  <c:v>-3.0237080000000001</c:v>
                </c:pt>
                <c:pt idx="8858">
                  <c:v>-3.0137260000000001</c:v>
                </c:pt>
                <c:pt idx="8859">
                  <c:v>-3.002983</c:v>
                </c:pt>
                <c:pt idx="8860">
                  <c:v>-2.992299</c:v>
                </c:pt>
                <c:pt idx="8861">
                  <c:v>-2.9819719999999998</c:v>
                </c:pt>
                <c:pt idx="8862">
                  <c:v>-2.9717600000000002</c:v>
                </c:pt>
                <c:pt idx="8863">
                  <c:v>-2.935797</c:v>
                </c:pt>
                <c:pt idx="8864">
                  <c:v>-2.9267240000000001</c:v>
                </c:pt>
                <c:pt idx="8865">
                  <c:v>-2.9182540000000001</c:v>
                </c:pt>
                <c:pt idx="8866">
                  <c:v>-2.909243</c:v>
                </c:pt>
                <c:pt idx="8867">
                  <c:v>-2.900719</c:v>
                </c:pt>
                <c:pt idx="8868">
                  <c:v>-2.8926989999999999</c:v>
                </c:pt>
                <c:pt idx="8869">
                  <c:v>-2.8849589999999998</c:v>
                </c:pt>
                <c:pt idx="8870">
                  <c:v>-2.8777460000000001</c:v>
                </c:pt>
                <c:pt idx="8871">
                  <c:v>-2.84877</c:v>
                </c:pt>
                <c:pt idx="8872">
                  <c:v>-2.8435679999999999</c:v>
                </c:pt>
                <c:pt idx="8873">
                  <c:v>-2.8376049999999999</c:v>
                </c:pt>
                <c:pt idx="8874">
                  <c:v>-2.832643</c:v>
                </c:pt>
                <c:pt idx="8875">
                  <c:v>-2.8278059999999998</c:v>
                </c:pt>
                <c:pt idx="8876">
                  <c:v>-2.8239030000000001</c:v>
                </c:pt>
                <c:pt idx="8877">
                  <c:v>-2.8201290000000001</c:v>
                </c:pt>
                <c:pt idx="8878">
                  <c:v>-2.8168709999999999</c:v>
                </c:pt>
                <c:pt idx="8879">
                  <c:v>-2.797841</c:v>
                </c:pt>
                <c:pt idx="8880">
                  <c:v>-2.7958509999999999</c:v>
                </c:pt>
                <c:pt idx="8881">
                  <c:v>-2.7935970000000001</c:v>
                </c:pt>
                <c:pt idx="8882">
                  <c:v>-2.7919520000000002</c:v>
                </c:pt>
                <c:pt idx="8883">
                  <c:v>-2.7903150000000001</c:v>
                </c:pt>
                <c:pt idx="8884">
                  <c:v>-2.7890290000000002</c:v>
                </c:pt>
                <c:pt idx="8885">
                  <c:v>-2.7882639999999999</c:v>
                </c:pt>
                <c:pt idx="8886">
                  <c:v>-2.7872919999999999</c:v>
                </c:pt>
                <c:pt idx="8887">
                  <c:v>-2.7746209999999998</c:v>
                </c:pt>
                <c:pt idx="8888">
                  <c:v>-2.7743009999999999</c:v>
                </c:pt>
                <c:pt idx="8889">
                  <c:v>-2.7737720000000001</c:v>
                </c:pt>
                <c:pt idx="8890">
                  <c:v>-2.7733910000000002</c:v>
                </c:pt>
                <c:pt idx="8891">
                  <c:v>-2.7730389999999998</c:v>
                </c:pt>
                <c:pt idx="8892">
                  <c:v>-2.772961</c:v>
                </c:pt>
                <c:pt idx="8893">
                  <c:v>-2.7728969999999999</c:v>
                </c:pt>
                <c:pt idx="8894">
                  <c:v>-2.7726959999999998</c:v>
                </c:pt>
                <c:pt idx="8895">
                  <c:v>-2.763029</c:v>
                </c:pt>
                <c:pt idx="8896">
                  <c:v>-2.7630479999999999</c:v>
                </c:pt>
                <c:pt idx="8897">
                  <c:v>-2.7628499999999998</c:v>
                </c:pt>
                <c:pt idx="8898">
                  <c:v>-2.7628560000000002</c:v>
                </c:pt>
                <c:pt idx="8899">
                  <c:v>-2.7628629999999998</c:v>
                </c:pt>
                <c:pt idx="8900">
                  <c:v>-2.7630249999999998</c:v>
                </c:pt>
                <c:pt idx="8901">
                  <c:v>-2.763128</c:v>
                </c:pt>
                <c:pt idx="8902">
                  <c:v>-2.7634249999999998</c:v>
                </c:pt>
                <c:pt idx="8903">
                  <c:v>-2.755814</c:v>
                </c:pt>
                <c:pt idx="8904">
                  <c:v>-2.7563800000000001</c:v>
                </c:pt>
                <c:pt idx="8905">
                  <c:v>-2.757206</c:v>
                </c:pt>
                <c:pt idx="8906">
                  <c:v>-2.7581150000000001</c:v>
                </c:pt>
                <c:pt idx="8907">
                  <c:v>-2.7593420000000002</c:v>
                </c:pt>
                <c:pt idx="8908">
                  <c:v>-2.7608030000000001</c:v>
                </c:pt>
                <c:pt idx="8909">
                  <c:v>-2.7626119999999998</c:v>
                </c:pt>
                <c:pt idx="8910">
                  <c:v>-2.7646540000000002</c:v>
                </c:pt>
                <c:pt idx="8911">
                  <c:v>-2.7631220000000001</c:v>
                </c:pt>
                <c:pt idx="8912">
                  <c:v>-2.765825</c:v>
                </c:pt>
                <c:pt idx="8913">
                  <c:v>-2.7688060000000001</c:v>
                </c:pt>
                <c:pt idx="8914">
                  <c:v>-2.7720820000000002</c:v>
                </c:pt>
                <c:pt idx="8915">
                  <c:v>-2.7756210000000001</c:v>
                </c:pt>
                <c:pt idx="8916">
                  <c:v>-2.7794449999999999</c:v>
                </c:pt>
                <c:pt idx="8917">
                  <c:v>-2.7835030000000001</c:v>
                </c:pt>
                <c:pt idx="8918">
                  <c:v>-2.787814</c:v>
                </c:pt>
                <c:pt idx="8919">
                  <c:v>-2.7927360000000001</c:v>
                </c:pt>
                <c:pt idx="8920">
                  <c:v>-2.7974649999999999</c:v>
                </c:pt>
                <c:pt idx="8921">
                  <c:v>-2.8024269999999998</c:v>
                </c:pt>
                <c:pt idx="8922">
                  <c:v>-2.8076080000000001</c:v>
                </c:pt>
                <c:pt idx="8923">
                  <c:v>-2.8129759999999999</c:v>
                </c:pt>
                <c:pt idx="8924">
                  <c:v>-2.8185190000000002</c:v>
                </c:pt>
                <c:pt idx="8925">
                  <c:v>-2.8242259999999999</c:v>
                </c:pt>
                <c:pt idx="8926">
                  <c:v>-2.8301620000000001</c:v>
                </c:pt>
                <c:pt idx="8927">
                  <c:v>-2.8395299999999999</c:v>
                </c:pt>
                <c:pt idx="8928">
                  <c:v>-2.8453949999999999</c:v>
                </c:pt>
                <c:pt idx="8929">
                  <c:v>-2.8514810000000002</c:v>
                </c:pt>
                <c:pt idx="8930">
                  <c:v>-2.8574290000000002</c:v>
                </c:pt>
                <c:pt idx="8931">
                  <c:v>-2.8631959999999999</c:v>
                </c:pt>
                <c:pt idx="8932">
                  <c:v>-2.8687399999999998</c:v>
                </c:pt>
                <c:pt idx="8933">
                  <c:v>-2.8740139999999998</c:v>
                </c:pt>
                <c:pt idx="8934">
                  <c:v>-2.878962</c:v>
                </c:pt>
                <c:pt idx="8935">
                  <c:v>-2.8865180000000001</c:v>
                </c:pt>
                <c:pt idx="8936">
                  <c:v>-2.8903880000000002</c:v>
                </c:pt>
                <c:pt idx="8937">
                  <c:v>-2.8938069999999998</c:v>
                </c:pt>
                <c:pt idx="8938">
                  <c:v>-2.8964279999999998</c:v>
                </c:pt>
                <c:pt idx="8939">
                  <c:v>-2.898196</c:v>
                </c:pt>
                <c:pt idx="8940">
                  <c:v>-2.899213</c:v>
                </c:pt>
                <c:pt idx="8941">
                  <c:v>-2.899397</c:v>
                </c:pt>
                <c:pt idx="8942">
                  <c:v>-2.8985910000000001</c:v>
                </c:pt>
                <c:pt idx="8943">
                  <c:v>-2.890803</c:v>
                </c:pt>
                <c:pt idx="8944">
                  <c:v>-2.8884430000000001</c:v>
                </c:pt>
                <c:pt idx="8945">
                  <c:v>-2.8851270000000002</c:v>
                </c:pt>
                <c:pt idx="8946">
                  <c:v>-2.8810419999999999</c:v>
                </c:pt>
                <c:pt idx="8947">
                  <c:v>-2.8764720000000001</c:v>
                </c:pt>
                <c:pt idx="8948">
                  <c:v>-2.87107</c:v>
                </c:pt>
                <c:pt idx="8949">
                  <c:v>-2.864986</c:v>
                </c:pt>
                <c:pt idx="8950">
                  <c:v>-2.8584239999999999</c:v>
                </c:pt>
                <c:pt idx="8951">
                  <c:v>-2.8359009999999998</c:v>
                </c:pt>
                <c:pt idx="8952">
                  <c:v>-2.8291029999999999</c:v>
                </c:pt>
                <c:pt idx="8953">
                  <c:v>-2.821739</c:v>
                </c:pt>
                <c:pt idx="8954">
                  <c:v>-2.814454</c:v>
                </c:pt>
                <c:pt idx="8955">
                  <c:v>-2.8065549999999999</c:v>
                </c:pt>
                <c:pt idx="8956">
                  <c:v>-2.7989109999999999</c:v>
                </c:pt>
                <c:pt idx="8957">
                  <c:v>-2.7910170000000001</c:v>
                </c:pt>
                <c:pt idx="8958">
                  <c:v>-2.7833770000000002</c:v>
                </c:pt>
                <c:pt idx="8959">
                  <c:v>-2.7572160000000001</c:v>
                </c:pt>
                <c:pt idx="8960">
                  <c:v>-2.750108</c:v>
                </c:pt>
                <c:pt idx="8961">
                  <c:v>-2.7431670000000001</c:v>
                </c:pt>
                <c:pt idx="8962">
                  <c:v>-2.736326</c:v>
                </c:pt>
                <c:pt idx="8963">
                  <c:v>-2.7301950000000001</c:v>
                </c:pt>
                <c:pt idx="8964">
                  <c:v>-2.7239559999999998</c:v>
                </c:pt>
                <c:pt idx="8965">
                  <c:v>-2.71882</c:v>
                </c:pt>
                <c:pt idx="8966">
                  <c:v>-2.7141250000000001</c:v>
                </c:pt>
                <c:pt idx="8967">
                  <c:v>-2.6961409999999999</c:v>
                </c:pt>
                <c:pt idx="8968">
                  <c:v>-2.6926969999999999</c:v>
                </c:pt>
                <c:pt idx="8969">
                  <c:v>-2.68933</c:v>
                </c:pt>
                <c:pt idx="8970">
                  <c:v>-2.6863959999999998</c:v>
                </c:pt>
                <c:pt idx="8971">
                  <c:v>-2.6838700000000002</c:v>
                </c:pt>
                <c:pt idx="8972">
                  <c:v>-2.6820179999999998</c:v>
                </c:pt>
                <c:pt idx="8973">
                  <c:v>-2.6803080000000001</c:v>
                </c:pt>
                <c:pt idx="8974">
                  <c:v>-2.6789109999999998</c:v>
                </c:pt>
                <c:pt idx="8975">
                  <c:v>-2.6703579999999998</c:v>
                </c:pt>
                <c:pt idx="8976">
                  <c:v>-2.669759</c:v>
                </c:pt>
                <c:pt idx="8977">
                  <c:v>-2.6690040000000002</c:v>
                </c:pt>
                <c:pt idx="8978">
                  <c:v>-2.6681539999999999</c:v>
                </c:pt>
                <c:pt idx="8979">
                  <c:v>-2.6673179999999999</c:v>
                </c:pt>
                <c:pt idx="8980">
                  <c:v>-2.6665779999999999</c:v>
                </c:pt>
                <c:pt idx="8981">
                  <c:v>-2.6655899999999999</c:v>
                </c:pt>
                <c:pt idx="8982">
                  <c:v>-2.6643140000000001</c:v>
                </c:pt>
                <c:pt idx="8983">
                  <c:v>-2.655456</c:v>
                </c:pt>
                <c:pt idx="8984">
                  <c:v>-2.6538659999999998</c:v>
                </c:pt>
                <c:pt idx="8985">
                  <c:v>-2.651599</c:v>
                </c:pt>
                <c:pt idx="8986">
                  <c:v>-2.6489989999999999</c:v>
                </c:pt>
                <c:pt idx="8987">
                  <c:v>-2.6461160000000001</c:v>
                </c:pt>
                <c:pt idx="8988">
                  <c:v>-2.6427879999999999</c:v>
                </c:pt>
                <c:pt idx="8989">
                  <c:v>-2.6390829999999998</c:v>
                </c:pt>
                <c:pt idx="8990">
                  <c:v>-2.634792</c:v>
                </c:pt>
                <c:pt idx="8991">
                  <c:v>-2.5973099999999998</c:v>
                </c:pt>
                <c:pt idx="8992">
                  <c:v>-2.5938759999999998</c:v>
                </c:pt>
                <c:pt idx="8993">
                  <c:v>-2.5886089999999999</c:v>
                </c:pt>
                <c:pt idx="8994">
                  <c:v>-2.583081</c:v>
                </c:pt>
                <c:pt idx="8995">
                  <c:v>-2.5775570000000001</c:v>
                </c:pt>
                <c:pt idx="8996">
                  <c:v>-2.5718740000000002</c:v>
                </c:pt>
                <c:pt idx="8997">
                  <c:v>-2.5663109999999998</c:v>
                </c:pt>
                <c:pt idx="8998">
                  <c:v>-2.560819</c:v>
                </c:pt>
                <c:pt idx="8999">
                  <c:v>-2.5391759999999999</c:v>
                </c:pt>
                <c:pt idx="9000">
                  <c:v>-2.53477</c:v>
                </c:pt>
                <c:pt idx="9001">
                  <c:v>-2.5297830000000001</c:v>
                </c:pt>
                <c:pt idx="9002">
                  <c:v>-2.5252569999999999</c:v>
                </c:pt>
                <c:pt idx="9003">
                  <c:v>-2.5213030000000001</c:v>
                </c:pt>
                <c:pt idx="9004">
                  <c:v>-2.5181149999999999</c:v>
                </c:pt>
                <c:pt idx="9005">
                  <c:v>-2.5158480000000001</c:v>
                </c:pt>
                <c:pt idx="9006">
                  <c:v>-2.5138189999999998</c:v>
                </c:pt>
                <c:pt idx="9007">
                  <c:v>-2.5017589999999998</c:v>
                </c:pt>
                <c:pt idx="9008">
                  <c:v>-2.5014020000000001</c:v>
                </c:pt>
                <c:pt idx="9009">
                  <c:v>-2.5017680000000002</c:v>
                </c:pt>
                <c:pt idx="9010">
                  <c:v>-2.5027219999999999</c:v>
                </c:pt>
                <c:pt idx="9011">
                  <c:v>-2.504769</c:v>
                </c:pt>
                <c:pt idx="9012">
                  <c:v>-2.5073080000000001</c:v>
                </c:pt>
                <c:pt idx="9013">
                  <c:v>-2.5103900000000001</c:v>
                </c:pt>
                <c:pt idx="9014">
                  <c:v>-2.5140280000000002</c:v>
                </c:pt>
                <c:pt idx="9015">
                  <c:v>-2.5169929999999998</c:v>
                </c:pt>
                <c:pt idx="9016">
                  <c:v>-2.5216530000000001</c:v>
                </c:pt>
                <c:pt idx="9017">
                  <c:v>-2.5267430000000002</c:v>
                </c:pt>
                <c:pt idx="9018">
                  <c:v>-2.5321709999999999</c:v>
                </c:pt>
                <c:pt idx="9019">
                  <c:v>-2.5379679999999998</c:v>
                </c:pt>
                <c:pt idx="9020">
                  <c:v>-2.544035</c:v>
                </c:pt>
                <c:pt idx="9021">
                  <c:v>-2.550316</c:v>
                </c:pt>
                <c:pt idx="9022">
                  <c:v>-2.556276</c:v>
                </c:pt>
                <c:pt idx="9023">
                  <c:v>-2.5659939999999999</c:v>
                </c:pt>
                <c:pt idx="9024">
                  <c:v>-2.57212</c:v>
                </c:pt>
                <c:pt idx="9025">
                  <c:v>-2.5777269999999999</c:v>
                </c:pt>
                <c:pt idx="9026">
                  <c:v>-2.5833659999999998</c:v>
                </c:pt>
                <c:pt idx="9027">
                  <c:v>-2.5884670000000001</c:v>
                </c:pt>
                <c:pt idx="9028">
                  <c:v>-2.593413</c:v>
                </c:pt>
                <c:pt idx="9029">
                  <c:v>-2.5977619999999999</c:v>
                </c:pt>
                <c:pt idx="9030">
                  <c:v>-2.6014930000000001</c:v>
                </c:pt>
                <c:pt idx="9031">
                  <c:v>-2.6068120000000001</c:v>
                </c:pt>
                <c:pt idx="9032">
                  <c:v>-2.6095860000000002</c:v>
                </c:pt>
                <c:pt idx="9033">
                  <c:v>-2.612044</c:v>
                </c:pt>
                <c:pt idx="9034">
                  <c:v>-2.6137640000000002</c:v>
                </c:pt>
                <c:pt idx="9035">
                  <c:v>-2.6147239999999998</c:v>
                </c:pt>
                <c:pt idx="9036">
                  <c:v>-2.6152060000000001</c:v>
                </c:pt>
                <c:pt idx="9037">
                  <c:v>-2.6149239999999998</c:v>
                </c:pt>
                <c:pt idx="9038">
                  <c:v>-2.6142449999999999</c:v>
                </c:pt>
                <c:pt idx="9039">
                  <c:v>-2.607729</c:v>
                </c:pt>
                <c:pt idx="9040">
                  <c:v>-2.6059000000000001</c:v>
                </c:pt>
                <c:pt idx="9041">
                  <c:v>-2.603237</c:v>
                </c:pt>
                <c:pt idx="9042">
                  <c:v>-2.600139</c:v>
                </c:pt>
                <c:pt idx="9043">
                  <c:v>-2.596638</c:v>
                </c:pt>
                <c:pt idx="9044">
                  <c:v>-2.592768</c:v>
                </c:pt>
                <c:pt idx="9045">
                  <c:v>-2.5887959999999999</c:v>
                </c:pt>
                <c:pt idx="9046">
                  <c:v>-2.5842990000000001</c:v>
                </c:pt>
                <c:pt idx="9047">
                  <c:v>-2.5680990000000001</c:v>
                </c:pt>
                <c:pt idx="9048">
                  <c:v>-2.5635819999999998</c:v>
                </c:pt>
                <c:pt idx="9049">
                  <c:v>-2.5586370000000001</c:v>
                </c:pt>
                <c:pt idx="9050">
                  <c:v>-2.553817</c:v>
                </c:pt>
                <c:pt idx="9051">
                  <c:v>-2.5492569999999999</c:v>
                </c:pt>
                <c:pt idx="9052">
                  <c:v>-2.544613</c:v>
                </c:pt>
                <c:pt idx="9053">
                  <c:v>-2.5403699999999998</c:v>
                </c:pt>
                <c:pt idx="9054">
                  <c:v>-2.5362960000000001</c:v>
                </c:pt>
                <c:pt idx="9055">
                  <c:v>-2.5214470000000002</c:v>
                </c:pt>
                <c:pt idx="9056">
                  <c:v>-2.518519</c:v>
                </c:pt>
                <c:pt idx="9057">
                  <c:v>-2.515971</c:v>
                </c:pt>
                <c:pt idx="9058">
                  <c:v>-2.5141010000000001</c:v>
                </c:pt>
                <c:pt idx="9059">
                  <c:v>-2.512715</c:v>
                </c:pt>
                <c:pt idx="9060">
                  <c:v>-2.5122580000000001</c:v>
                </c:pt>
                <c:pt idx="9061">
                  <c:v>-2.512467</c:v>
                </c:pt>
                <c:pt idx="9062">
                  <c:v>-2.513271</c:v>
                </c:pt>
                <c:pt idx="9063">
                  <c:v>-2.511387</c:v>
                </c:pt>
                <c:pt idx="9064">
                  <c:v>-2.5137179999999999</c:v>
                </c:pt>
                <c:pt idx="9065">
                  <c:v>-2.5168780000000002</c:v>
                </c:pt>
                <c:pt idx="9066">
                  <c:v>-2.5206550000000001</c:v>
                </c:pt>
                <c:pt idx="9067">
                  <c:v>-2.5250460000000001</c:v>
                </c:pt>
                <c:pt idx="9068">
                  <c:v>-2.5301840000000002</c:v>
                </c:pt>
                <c:pt idx="9069">
                  <c:v>-2.5358520000000002</c:v>
                </c:pt>
                <c:pt idx="9070">
                  <c:v>-2.5418790000000002</c:v>
                </c:pt>
                <c:pt idx="9071">
                  <c:v>-2.554341</c:v>
                </c:pt>
                <c:pt idx="9072">
                  <c:v>-2.5609130000000002</c:v>
                </c:pt>
                <c:pt idx="9073">
                  <c:v>-2.567733</c:v>
                </c:pt>
                <c:pt idx="9074">
                  <c:v>-2.5745140000000002</c:v>
                </c:pt>
                <c:pt idx="9075">
                  <c:v>-2.581356</c:v>
                </c:pt>
                <c:pt idx="9076">
                  <c:v>-2.5879219999999998</c:v>
                </c:pt>
                <c:pt idx="9077">
                  <c:v>-2.5943320000000001</c:v>
                </c:pt>
                <c:pt idx="9078">
                  <c:v>-2.6004230000000002</c:v>
                </c:pt>
                <c:pt idx="9079">
                  <c:v>-2.613629</c:v>
                </c:pt>
                <c:pt idx="9080">
                  <c:v>-2.6189550000000001</c:v>
                </c:pt>
                <c:pt idx="9081">
                  <c:v>-2.623748</c:v>
                </c:pt>
                <c:pt idx="9082">
                  <c:v>-2.6280619999999999</c:v>
                </c:pt>
                <c:pt idx="9083">
                  <c:v>-2.631802</c:v>
                </c:pt>
                <c:pt idx="9084">
                  <c:v>-2.6348199999999999</c:v>
                </c:pt>
                <c:pt idx="9085">
                  <c:v>-2.6371829999999998</c:v>
                </c:pt>
                <c:pt idx="9086">
                  <c:v>-2.6388229999999999</c:v>
                </c:pt>
                <c:pt idx="9087">
                  <c:v>-2.6394570000000002</c:v>
                </c:pt>
                <c:pt idx="9088">
                  <c:v>-2.6396920000000001</c:v>
                </c:pt>
                <c:pt idx="9089">
                  <c:v>-2.639348</c:v>
                </c:pt>
                <c:pt idx="9090">
                  <c:v>-2.6382469999999998</c:v>
                </c:pt>
                <c:pt idx="9091">
                  <c:v>-2.636609</c:v>
                </c:pt>
                <c:pt idx="9092">
                  <c:v>-2.6345160000000001</c:v>
                </c:pt>
                <c:pt idx="9093">
                  <c:v>-2.6319300000000001</c:v>
                </c:pt>
                <c:pt idx="9094">
                  <c:v>-2.6287919999999998</c:v>
                </c:pt>
                <c:pt idx="9095">
                  <c:v>-2.6163500000000002</c:v>
                </c:pt>
                <c:pt idx="9096">
                  <c:v>-2.6129060000000002</c:v>
                </c:pt>
                <c:pt idx="9097">
                  <c:v>-2.609105</c:v>
                </c:pt>
                <c:pt idx="9098">
                  <c:v>-2.6053139999999999</c:v>
                </c:pt>
                <c:pt idx="9099">
                  <c:v>-2.6015380000000001</c:v>
                </c:pt>
                <c:pt idx="9100">
                  <c:v>-2.5980159999999999</c:v>
                </c:pt>
                <c:pt idx="9101">
                  <c:v>-2.594646</c:v>
                </c:pt>
                <c:pt idx="9102">
                  <c:v>-2.5916440000000001</c:v>
                </c:pt>
                <c:pt idx="9103">
                  <c:v>-2.5781260000000001</c:v>
                </c:pt>
                <c:pt idx="9104">
                  <c:v>-2.5760550000000002</c:v>
                </c:pt>
                <c:pt idx="9105">
                  <c:v>-2.574538</c:v>
                </c:pt>
                <c:pt idx="9106">
                  <c:v>-2.5735420000000002</c:v>
                </c:pt>
                <c:pt idx="9107">
                  <c:v>-2.5733039999999998</c:v>
                </c:pt>
                <c:pt idx="9108">
                  <c:v>-2.5737670000000001</c:v>
                </c:pt>
                <c:pt idx="9109">
                  <c:v>-2.5752169999999999</c:v>
                </c:pt>
                <c:pt idx="9110">
                  <c:v>-2.5775070000000002</c:v>
                </c:pt>
                <c:pt idx="9111">
                  <c:v>-2.577242</c:v>
                </c:pt>
                <c:pt idx="9112">
                  <c:v>-2.5812659999999998</c:v>
                </c:pt>
                <c:pt idx="9113">
                  <c:v>-2.5861649999999998</c:v>
                </c:pt>
                <c:pt idx="9114">
                  <c:v>-2.5918950000000001</c:v>
                </c:pt>
                <c:pt idx="9115">
                  <c:v>-2.5982910000000001</c:v>
                </c:pt>
                <c:pt idx="9116">
                  <c:v>-2.6053959999999998</c:v>
                </c:pt>
                <c:pt idx="9117">
                  <c:v>-2.6130840000000002</c:v>
                </c:pt>
                <c:pt idx="9118">
                  <c:v>-2.6214770000000001</c:v>
                </c:pt>
                <c:pt idx="9119">
                  <c:v>-2.6349490000000002</c:v>
                </c:pt>
                <c:pt idx="9120">
                  <c:v>-2.6441539999999999</c:v>
                </c:pt>
                <c:pt idx="9121">
                  <c:v>-2.6539160000000002</c:v>
                </c:pt>
                <c:pt idx="9122">
                  <c:v>-2.663856</c:v>
                </c:pt>
                <c:pt idx="9123">
                  <c:v>-2.6741329999999999</c:v>
                </c:pt>
                <c:pt idx="9124">
                  <c:v>-2.684396</c:v>
                </c:pt>
                <c:pt idx="9125">
                  <c:v>-2.6949320000000001</c:v>
                </c:pt>
                <c:pt idx="9126">
                  <c:v>-2.7054320000000001</c:v>
                </c:pt>
                <c:pt idx="9127">
                  <c:v>-2.7237079999999998</c:v>
                </c:pt>
                <c:pt idx="9128">
                  <c:v>-2.7340010000000001</c:v>
                </c:pt>
                <c:pt idx="9129">
                  <c:v>-2.7439610000000001</c:v>
                </c:pt>
                <c:pt idx="9130">
                  <c:v>-2.754035</c:v>
                </c:pt>
                <c:pt idx="9131">
                  <c:v>-2.7635960000000002</c:v>
                </c:pt>
                <c:pt idx="9132">
                  <c:v>-2.7729400000000002</c:v>
                </c:pt>
                <c:pt idx="9133">
                  <c:v>-2.781771</c:v>
                </c:pt>
                <c:pt idx="9134">
                  <c:v>-2.7901250000000002</c:v>
                </c:pt>
                <c:pt idx="9135">
                  <c:v>-2.804278</c:v>
                </c:pt>
                <c:pt idx="9136">
                  <c:v>-2.811518</c:v>
                </c:pt>
                <c:pt idx="9137">
                  <c:v>-2.8182049999999998</c:v>
                </c:pt>
                <c:pt idx="9138">
                  <c:v>-2.8242159999999998</c:v>
                </c:pt>
                <c:pt idx="9139">
                  <c:v>-2.8294139999999999</c:v>
                </c:pt>
                <c:pt idx="9140">
                  <c:v>-2.8339370000000002</c:v>
                </c:pt>
                <c:pt idx="9141">
                  <c:v>-2.8375849999999998</c:v>
                </c:pt>
                <c:pt idx="9142">
                  <c:v>-2.840417</c:v>
                </c:pt>
                <c:pt idx="9143">
                  <c:v>-2.8411529999999998</c:v>
                </c:pt>
                <c:pt idx="9144">
                  <c:v>-2.8424179999999999</c:v>
                </c:pt>
                <c:pt idx="9145">
                  <c:v>-2.8427340000000001</c:v>
                </c:pt>
                <c:pt idx="9146">
                  <c:v>-2.8422429999999999</c:v>
                </c:pt>
                <c:pt idx="9147">
                  <c:v>-2.8408880000000001</c:v>
                </c:pt>
                <c:pt idx="9148">
                  <c:v>-2.8386230000000001</c:v>
                </c:pt>
                <c:pt idx="9149">
                  <c:v>-2.8356479999999999</c:v>
                </c:pt>
                <c:pt idx="9150">
                  <c:v>-2.8319719999999999</c:v>
                </c:pt>
                <c:pt idx="9151">
                  <c:v>-2.8152729999999999</c:v>
                </c:pt>
                <c:pt idx="9152">
                  <c:v>-2.8100399999999999</c:v>
                </c:pt>
                <c:pt idx="9153">
                  <c:v>-2.8045360000000001</c:v>
                </c:pt>
                <c:pt idx="9154">
                  <c:v>-2.798143</c:v>
                </c:pt>
                <c:pt idx="9155">
                  <c:v>-2.791242</c:v>
                </c:pt>
                <c:pt idx="9156">
                  <c:v>-2.7842030000000002</c:v>
                </c:pt>
                <c:pt idx="9157">
                  <c:v>-2.7767680000000001</c:v>
                </c:pt>
                <c:pt idx="9158">
                  <c:v>-2.7695219999999998</c:v>
                </c:pt>
                <c:pt idx="9159">
                  <c:v>-2.7422879999999998</c:v>
                </c:pt>
                <c:pt idx="9160">
                  <c:v>-2.7351450000000002</c:v>
                </c:pt>
                <c:pt idx="9161">
                  <c:v>-2.7276850000000001</c:v>
                </c:pt>
                <c:pt idx="9162">
                  <c:v>-2.7206619999999999</c:v>
                </c:pt>
                <c:pt idx="9163">
                  <c:v>-2.7144119999999998</c:v>
                </c:pt>
                <c:pt idx="9164">
                  <c:v>-2.7082839999999999</c:v>
                </c:pt>
                <c:pt idx="9165">
                  <c:v>-2.7028310000000002</c:v>
                </c:pt>
                <c:pt idx="9166">
                  <c:v>-2.698134</c:v>
                </c:pt>
                <c:pt idx="9167">
                  <c:v>-2.6759729999999999</c:v>
                </c:pt>
                <c:pt idx="9168">
                  <c:v>-2.673597</c:v>
                </c:pt>
                <c:pt idx="9169">
                  <c:v>-2.672107</c:v>
                </c:pt>
                <c:pt idx="9170">
                  <c:v>-2.6712579999999999</c:v>
                </c:pt>
                <c:pt idx="9171">
                  <c:v>-2.6717309999999999</c:v>
                </c:pt>
                <c:pt idx="9172">
                  <c:v>-2.6731660000000002</c:v>
                </c:pt>
                <c:pt idx="9173">
                  <c:v>-2.6756600000000001</c:v>
                </c:pt>
                <c:pt idx="9174">
                  <c:v>-2.679306</c:v>
                </c:pt>
                <c:pt idx="9175">
                  <c:v>-2.679433</c:v>
                </c:pt>
                <c:pt idx="9176">
                  <c:v>-2.6853449999999999</c:v>
                </c:pt>
                <c:pt idx="9177">
                  <c:v>-2.6920989999999998</c:v>
                </c:pt>
                <c:pt idx="9178">
                  <c:v>-2.6997019999999998</c:v>
                </c:pt>
                <c:pt idx="9179">
                  <c:v>-2.7080839999999999</c:v>
                </c:pt>
                <c:pt idx="9180">
                  <c:v>-2.7170779999999999</c:v>
                </c:pt>
                <c:pt idx="9181">
                  <c:v>-2.7266620000000001</c:v>
                </c:pt>
                <c:pt idx="9182">
                  <c:v>-2.7364989999999998</c:v>
                </c:pt>
                <c:pt idx="9183">
                  <c:v>-2.7543899999999999</c:v>
                </c:pt>
                <c:pt idx="9184">
                  <c:v>-2.764551</c:v>
                </c:pt>
                <c:pt idx="9185">
                  <c:v>-2.7751130000000002</c:v>
                </c:pt>
                <c:pt idx="9186">
                  <c:v>-2.7854730000000001</c:v>
                </c:pt>
                <c:pt idx="9187">
                  <c:v>-2.7956590000000001</c:v>
                </c:pt>
                <c:pt idx="9188">
                  <c:v>-2.805437</c:v>
                </c:pt>
                <c:pt idx="9189">
                  <c:v>-2.8148689999999998</c:v>
                </c:pt>
                <c:pt idx="9190">
                  <c:v>-2.823585</c:v>
                </c:pt>
                <c:pt idx="9191">
                  <c:v>-2.8405320000000001</c:v>
                </c:pt>
                <c:pt idx="9192">
                  <c:v>-2.847985</c:v>
                </c:pt>
                <c:pt idx="9193">
                  <c:v>-2.8547660000000001</c:v>
                </c:pt>
                <c:pt idx="9194">
                  <c:v>-2.860703</c:v>
                </c:pt>
                <c:pt idx="9195">
                  <c:v>-2.865828</c:v>
                </c:pt>
                <c:pt idx="9196">
                  <c:v>-2.8700100000000002</c:v>
                </c:pt>
                <c:pt idx="9197">
                  <c:v>-2.873516</c:v>
                </c:pt>
                <c:pt idx="9198">
                  <c:v>-2.8762639999999999</c:v>
                </c:pt>
                <c:pt idx="9199">
                  <c:v>-2.8805689999999999</c:v>
                </c:pt>
                <c:pt idx="9200">
                  <c:v>-2.8817560000000002</c:v>
                </c:pt>
                <c:pt idx="9201">
                  <c:v>-2.8823310000000002</c:v>
                </c:pt>
                <c:pt idx="9202">
                  <c:v>-2.8823820000000002</c:v>
                </c:pt>
                <c:pt idx="9203">
                  <c:v>-2.881923</c:v>
                </c:pt>
                <c:pt idx="9204">
                  <c:v>-2.881094</c:v>
                </c:pt>
                <c:pt idx="9205">
                  <c:v>-2.8799890000000001</c:v>
                </c:pt>
                <c:pt idx="9206">
                  <c:v>-2.8788049999999998</c:v>
                </c:pt>
                <c:pt idx="9207">
                  <c:v>-2.8758599999999999</c:v>
                </c:pt>
                <c:pt idx="9208">
                  <c:v>-2.8746330000000002</c:v>
                </c:pt>
                <c:pt idx="9209">
                  <c:v>-2.8734229999999998</c:v>
                </c:pt>
                <c:pt idx="9210">
                  <c:v>-2.8724569999999998</c:v>
                </c:pt>
                <c:pt idx="9211">
                  <c:v>-2.8718490000000001</c:v>
                </c:pt>
                <c:pt idx="9212">
                  <c:v>-2.8716179999999998</c:v>
                </c:pt>
                <c:pt idx="9213">
                  <c:v>-2.8718210000000002</c:v>
                </c:pt>
                <c:pt idx="9214">
                  <c:v>-2.872646</c:v>
                </c:pt>
                <c:pt idx="9215">
                  <c:v>-2.8754870000000001</c:v>
                </c:pt>
                <c:pt idx="9216">
                  <c:v>-2.8774869999999999</c:v>
                </c:pt>
                <c:pt idx="9217">
                  <c:v>-2.8801990000000002</c:v>
                </c:pt>
                <c:pt idx="9218">
                  <c:v>-2.8836010000000001</c:v>
                </c:pt>
                <c:pt idx="9219">
                  <c:v>-2.8877480000000002</c:v>
                </c:pt>
                <c:pt idx="9220">
                  <c:v>-2.8925939999999999</c:v>
                </c:pt>
                <c:pt idx="9221">
                  <c:v>-2.8981699999999999</c:v>
                </c:pt>
                <c:pt idx="9222">
                  <c:v>-2.9043899999999998</c:v>
                </c:pt>
                <c:pt idx="9223">
                  <c:v>-2.9189419999999999</c:v>
                </c:pt>
                <c:pt idx="9224">
                  <c:v>-2.9259539999999999</c:v>
                </c:pt>
                <c:pt idx="9225">
                  <c:v>-2.9333550000000002</c:v>
                </c:pt>
                <c:pt idx="9226">
                  <c:v>-2.9411849999999999</c:v>
                </c:pt>
                <c:pt idx="9227">
                  <c:v>-2.9490980000000002</c:v>
                </c:pt>
                <c:pt idx="9228">
                  <c:v>-2.9571399999999999</c:v>
                </c:pt>
                <c:pt idx="9229">
                  <c:v>-2.9651100000000001</c:v>
                </c:pt>
                <c:pt idx="9230">
                  <c:v>-2.9729049999999999</c:v>
                </c:pt>
                <c:pt idx="9231">
                  <c:v>-2.988769</c:v>
                </c:pt>
                <c:pt idx="9232">
                  <c:v>-2.995377</c:v>
                </c:pt>
                <c:pt idx="9233">
                  <c:v>-3.0019999999999998</c:v>
                </c:pt>
                <c:pt idx="9234">
                  <c:v>-3.0079220000000002</c:v>
                </c:pt>
                <c:pt idx="9235">
                  <c:v>-3.013277</c:v>
                </c:pt>
                <c:pt idx="9236">
                  <c:v>-3.0181110000000002</c:v>
                </c:pt>
                <c:pt idx="9237">
                  <c:v>-3.0223589999999998</c:v>
                </c:pt>
                <c:pt idx="9238">
                  <c:v>-3.025874</c:v>
                </c:pt>
                <c:pt idx="9239">
                  <c:v>-3.0310049999999999</c:v>
                </c:pt>
                <c:pt idx="9240">
                  <c:v>-3.0332379999999999</c:v>
                </c:pt>
                <c:pt idx="9241">
                  <c:v>-3.0348449999999998</c:v>
                </c:pt>
                <c:pt idx="9242">
                  <c:v>-3.0361280000000002</c:v>
                </c:pt>
                <c:pt idx="9243">
                  <c:v>-3.0368210000000002</c:v>
                </c:pt>
                <c:pt idx="9244">
                  <c:v>-3.0372599999999998</c:v>
                </c:pt>
                <c:pt idx="9245">
                  <c:v>-3.0371600000000001</c:v>
                </c:pt>
                <c:pt idx="9246">
                  <c:v>-3.0369649999999999</c:v>
                </c:pt>
                <c:pt idx="9247">
                  <c:v>-3.031034</c:v>
                </c:pt>
                <c:pt idx="9248">
                  <c:v>-3.0306860000000002</c:v>
                </c:pt>
                <c:pt idx="9249">
                  <c:v>-3.030189</c:v>
                </c:pt>
                <c:pt idx="9250">
                  <c:v>-3.0298240000000001</c:v>
                </c:pt>
                <c:pt idx="9251">
                  <c:v>-3.0297350000000001</c:v>
                </c:pt>
                <c:pt idx="9252">
                  <c:v>-3.0301640000000001</c:v>
                </c:pt>
                <c:pt idx="9253">
                  <c:v>-3.0309740000000001</c:v>
                </c:pt>
                <c:pt idx="9254">
                  <c:v>-3.03247</c:v>
                </c:pt>
                <c:pt idx="9255">
                  <c:v>-3.0364450000000001</c:v>
                </c:pt>
                <c:pt idx="9256">
                  <c:v>-3.039037</c:v>
                </c:pt>
                <c:pt idx="9257">
                  <c:v>-3.042554</c:v>
                </c:pt>
                <c:pt idx="9258">
                  <c:v>-3.0468649999999999</c:v>
                </c:pt>
                <c:pt idx="9259">
                  <c:v>-3.0519669999999999</c:v>
                </c:pt>
                <c:pt idx="9260">
                  <c:v>-3.0576210000000001</c:v>
                </c:pt>
                <c:pt idx="9261">
                  <c:v>-3.0640209999999999</c:v>
                </c:pt>
                <c:pt idx="9262">
                  <c:v>-3.0708989999999998</c:v>
                </c:pt>
                <c:pt idx="9263">
                  <c:v>-3.0891000000000002</c:v>
                </c:pt>
                <c:pt idx="9264">
                  <c:v>-3.097035</c:v>
                </c:pt>
                <c:pt idx="9265">
                  <c:v>-3.1056539999999999</c:v>
                </c:pt>
                <c:pt idx="9266">
                  <c:v>-3.1143139999999998</c:v>
                </c:pt>
                <c:pt idx="9267">
                  <c:v>-3.123313</c:v>
                </c:pt>
                <c:pt idx="9268">
                  <c:v>-3.1325889999999998</c:v>
                </c:pt>
                <c:pt idx="9269">
                  <c:v>-3.1418789999999999</c:v>
                </c:pt>
                <c:pt idx="9270">
                  <c:v>-3.1511119999999999</c:v>
                </c:pt>
                <c:pt idx="9271">
                  <c:v>-3.1731090000000002</c:v>
                </c:pt>
                <c:pt idx="9272">
                  <c:v>-3.1817160000000002</c:v>
                </c:pt>
                <c:pt idx="9273">
                  <c:v>-3.1901280000000001</c:v>
                </c:pt>
                <c:pt idx="9274">
                  <c:v>-3.1979829999999998</c:v>
                </c:pt>
                <c:pt idx="9275">
                  <c:v>-3.2055099999999999</c:v>
                </c:pt>
                <c:pt idx="9276">
                  <c:v>-3.2123179999999998</c:v>
                </c:pt>
                <c:pt idx="9277">
                  <c:v>-3.2184430000000002</c:v>
                </c:pt>
                <c:pt idx="9278">
                  <c:v>-3.2236289999999999</c:v>
                </c:pt>
                <c:pt idx="9279">
                  <c:v>-3.232955</c:v>
                </c:pt>
                <c:pt idx="9280">
                  <c:v>-3.2356699999999998</c:v>
                </c:pt>
                <c:pt idx="9281">
                  <c:v>-3.237886</c:v>
                </c:pt>
                <c:pt idx="9282">
                  <c:v>-3.23963</c:v>
                </c:pt>
                <c:pt idx="9283">
                  <c:v>-3.240472</c:v>
                </c:pt>
                <c:pt idx="9284">
                  <c:v>-3.2404310000000001</c:v>
                </c:pt>
                <c:pt idx="9285">
                  <c:v>-3.2394790000000002</c:v>
                </c:pt>
                <c:pt idx="9286">
                  <c:v>-3.2377929999999999</c:v>
                </c:pt>
                <c:pt idx="9287">
                  <c:v>-3.2285330000000001</c:v>
                </c:pt>
                <c:pt idx="9288">
                  <c:v>-3.2254170000000002</c:v>
                </c:pt>
                <c:pt idx="9289">
                  <c:v>-3.2215739999999999</c:v>
                </c:pt>
                <c:pt idx="9290">
                  <c:v>-3.2170529999999999</c:v>
                </c:pt>
                <c:pt idx="9291">
                  <c:v>-3.2123080000000002</c:v>
                </c:pt>
                <c:pt idx="9292">
                  <c:v>-3.2071550000000002</c:v>
                </c:pt>
                <c:pt idx="9293">
                  <c:v>-3.2012580000000002</c:v>
                </c:pt>
                <c:pt idx="9294">
                  <c:v>-3.1954449999999999</c:v>
                </c:pt>
                <c:pt idx="9295">
                  <c:v>-3.175071</c:v>
                </c:pt>
                <c:pt idx="9296">
                  <c:v>-3.1693039999999999</c:v>
                </c:pt>
                <c:pt idx="9297">
                  <c:v>-3.162744</c:v>
                </c:pt>
                <c:pt idx="9298">
                  <c:v>-3.1567180000000001</c:v>
                </c:pt>
                <c:pt idx="9299">
                  <c:v>-3.1507960000000002</c:v>
                </c:pt>
                <c:pt idx="9300">
                  <c:v>-3.1451389999999999</c:v>
                </c:pt>
                <c:pt idx="9301">
                  <c:v>-3.1398250000000001</c:v>
                </c:pt>
                <c:pt idx="9302">
                  <c:v>-3.1350850000000001</c:v>
                </c:pt>
                <c:pt idx="9303">
                  <c:v>-3.1174680000000001</c:v>
                </c:pt>
                <c:pt idx="9304">
                  <c:v>-3.1145860000000001</c:v>
                </c:pt>
                <c:pt idx="9305">
                  <c:v>-3.1117710000000001</c:v>
                </c:pt>
                <c:pt idx="9306">
                  <c:v>-3.109928</c:v>
                </c:pt>
                <c:pt idx="9307">
                  <c:v>-3.1089739999999999</c:v>
                </c:pt>
                <c:pt idx="9308">
                  <c:v>-3.108946</c:v>
                </c:pt>
                <c:pt idx="9309">
                  <c:v>-3.109864</c:v>
                </c:pt>
                <c:pt idx="9310">
                  <c:v>-3.1119150000000002</c:v>
                </c:pt>
                <c:pt idx="9311">
                  <c:v>-3.1117940000000002</c:v>
                </c:pt>
                <c:pt idx="9312">
                  <c:v>-3.1157560000000002</c:v>
                </c:pt>
                <c:pt idx="9313">
                  <c:v>-3.120606</c:v>
                </c:pt>
                <c:pt idx="9314">
                  <c:v>-3.126268</c:v>
                </c:pt>
                <c:pt idx="9315">
                  <c:v>-3.1326969999999998</c:v>
                </c:pt>
                <c:pt idx="9316">
                  <c:v>-3.139694</c:v>
                </c:pt>
                <c:pt idx="9317">
                  <c:v>-3.1473490000000002</c:v>
                </c:pt>
                <c:pt idx="9318">
                  <c:v>-3.1555260000000001</c:v>
                </c:pt>
                <c:pt idx="9319">
                  <c:v>-3.1708379999999998</c:v>
                </c:pt>
                <c:pt idx="9320">
                  <c:v>-3.1797499999999999</c:v>
                </c:pt>
                <c:pt idx="9321">
                  <c:v>-3.1885460000000001</c:v>
                </c:pt>
                <c:pt idx="9322">
                  <c:v>-3.1976100000000001</c:v>
                </c:pt>
                <c:pt idx="9323">
                  <c:v>-3.2062330000000001</c:v>
                </c:pt>
                <c:pt idx="9324">
                  <c:v>-3.2145730000000001</c:v>
                </c:pt>
                <c:pt idx="9325">
                  <c:v>-3.2225039999999998</c:v>
                </c:pt>
                <c:pt idx="9326">
                  <c:v>-3.2298339999999999</c:v>
                </c:pt>
                <c:pt idx="9327">
                  <c:v>-3.242858</c:v>
                </c:pt>
                <c:pt idx="9328">
                  <c:v>-3.2484989999999998</c:v>
                </c:pt>
                <c:pt idx="9329">
                  <c:v>-3.2534999999999998</c:v>
                </c:pt>
                <c:pt idx="9330">
                  <c:v>-3.2575050000000001</c:v>
                </c:pt>
                <c:pt idx="9331">
                  <c:v>-3.2605339999999998</c:v>
                </c:pt>
                <c:pt idx="9332">
                  <c:v>-3.262359</c:v>
                </c:pt>
                <c:pt idx="9333">
                  <c:v>-3.2630530000000002</c:v>
                </c:pt>
                <c:pt idx="9334">
                  <c:v>-3.2628240000000002</c:v>
                </c:pt>
                <c:pt idx="9335">
                  <c:v>-3.2560539999999998</c:v>
                </c:pt>
                <c:pt idx="9336">
                  <c:v>-3.2536399999999999</c:v>
                </c:pt>
                <c:pt idx="9337">
                  <c:v>-3.2501690000000001</c:v>
                </c:pt>
                <c:pt idx="9338">
                  <c:v>-3.2454730000000001</c:v>
                </c:pt>
                <c:pt idx="9339">
                  <c:v>-3.2399390000000001</c:v>
                </c:pt>
                <c:pt idx="9340">
                  <c:v>-3.2335919999999998</c:v>
                </c:pt>
                <c:pt idx="9341">
                  <c:v>-3.2265160000000002</c:v>
                </c:pt>
                <c:pt idx="9342">
                  <c:v>-3.2189290000000002</c:v>
                </c:pt>
                <c:pt idx="9343">
                  <c:v>-3.1953140000000002</c:v>
                </c:pt>
                <c:pt idx="9344">
                  <c:v>-3.186515</c:v>
                </c:pt>
                <c:pt idx="9345">
                  <c:v>-3.1775280000000001</c:v>
                </c:pt>
                <c:pt idx="9346">
                  <c:v>-3.167916</c:v>
                </c:pt>
                <c:pt idx="9347">
                  <c:v>-3.1585610000000002</c:v>
                </c:pt>
                <c:pt idx="9348">
                  <c:v>-3.148609</c:v>
                </c:pt>
                <c:pt idx="9349">
                  <c:v>-3.139227</c:v>
                </c:pt>
                <c:pt idx="9350">
                  <c:v>-3.1303359999999998</c:v>
                </c:pt>
                <c:pt idx="9351">
                  <c:v>-3.1039400000000001</c:v>
                </c:pt>
                <c:pt idx="9352">
                  <c:v>-3.0959189999999999</c:v>
                </c:pt>
                <c:pt idx="9353">
                  <c:v>-3.0878580000000002</c:v>
                </c:pt>
                <c:pt idx="9354">
                  <c:v>-3.080994</c:v>
                </c:pt>
                <c:pt idx="9355">
                  <c:v>-3.0748180000000001</c:v>
                </c:pt>
                <c:pt idx="9356">
                  <c:v>-3.0692010000000001</c:v>
                </c:pt>
                <c:pt idx="9357">
                  <c:v>-3.0646650000000002</c:v>
                </c:pt>
                <c:pt idx="9358">
                  <c:v>-3.0611989999999998</c:v>
                </c:pt>
                <c:pt idx="9359">
                  <c:v>-3.0486759999999999</c:v>
                </c:pt>
                <c:pt idx="9360">
                  <c:v>-3.0470470000000001</c:v>
                </c:pt>
                <c:pt idx="9361">
                  <c:v>-3.0468410000000001</c:v>
                </c:pt>
                <c:pt idx="9362">
                  <c:v>-3.0474320000000001</c:v>
                </c:pt>
                <c:pt idx="9363">
                  <c:v>-3.0489389999999998</c:v>
                </c:pt>
                <c:pt idx="9364">
                  <c:v>-3.0513129999999999</c:v>
                </c:pt>
                <c:pt idx="9365">
                  <c:v>-3.0544980000000002</c:v>
                </c:pt>
                <c:pt idx="9366">
                  <c:v>-3.0584340000000001</c:v>
                </c:pt>
                <c:pt idx="9367">
                  <c:v>-3.0630890000000002</c:v>
                </c:pt>
                <c:pt idx="9368">
                  <c:v>-3.068076</c:v>
                </c:pt>
                <c:pt idx="9369">
                  <c:v>-3.0735250000000001</c:v>
                </c:pt>
                <c:pt idx="9370">
                  <c:v>-3.079288</c:v>
                </c:pt>
                <c:pt idx="9371">
                  <c:v>-3.085391</c:v>
                </c:pt>
                <c:pt idx="9372">
                  <c:v>-3.091583</c:v>
                </c:pt>
                <c:pt idx="9373">
                  <c:v>-3.0978150000000002</c:v>
                </c:pt>
                <c:pt idx="9374">
                  <c:v>-3.104136</c:v>
                </c:pt>
                <c:pt idx="9375">
                  <c:v>-3.1145520000000002</c:v>
                </c:pt>
                <c:pt idx="9376">
                  <c:v>-3.120288</c:v>
                </c:pt>
                <c:pt idx="9377">
                  <c:v>-3.1257130000000002</c:v>
                </c:pt>
                <c:pt idx="9378">
                  <c:v>-3.1308020000000001</c:v>
                </c:pt>
                <c:pt idx="9379">
                  <c:v>-3.1352690000000001</c:v>
                </c:pt>
                <c:pt idx="9380">
                  <c:v>-3.139189</c:v>
                </c:pt>
                <c:pt idx="9381">
                  <c:v>-3.1424080000000001</c:v>
                </c:pt>
                <c:pt idx="9382">
                  <c:v>-3.1450450000000001</c:v>
                </c:pt>
                <c:pt idx="9383">
                  <c:v>-3.1461730000000001</c:v>
                </c:pt>
                <c:pt idx="9384">
                  <c:v>-3.1474060000000001</c:v>
                </c:pt>
                <c:pt idx="9385">
                  <c:v>-3.147818</c:v>
                </c:pt>
                <c:pt idx="9386">
                  <c:v>-3.1476069999999998</c:v>
                </c:pt>
                <c:pt idx="9387">
                  <c:v>-3.1465580000000002</c:v>
                </c:pt>
                <c:pt idx="9388">
                  <c:v>-3.144933</c:v>
                </c:pt>
                <c:pt idx="9389">
                  <c:v>-3.1425930000000002</c:v>
                </c:pt>
                <c:pt idx="9390">
                  <c:v>-3.1398380000000001</c:v>
                </c:pt>
                <c:pt idx="9391">
                  <c:v>-3.1269589999999998</c:v>
                </c:pt>
                <c:pt idx="9392">
                  <c:v>-3.123272</c:v>
                </c:pt>
                <c:pt idx="9393">
                  <c:v>-3.1191719999999998</c:v>
                </c:pt>
                <c:pt idx="9394">
                  <c:v>-3.1149239999999998</c:v>
                </c:pt>
                <c:pt idx="9395">
                  <c:v>-3.1104729999999998</c:v>
                </c:pt>
                <c:pt idx="9396">
                  <c:v>-3.106033</c:v>
                </c:pt>
                <c:pt idx="9397">
                  <c:v>-3.1015389999999998</c:v>
                </c:pt>
                <c:pt idx="9398">
                  <c:v>-3.0972919999999999</c:v>
                </c:pt>
                <c:pt idx="9399">
                  <c:v>-3.0791840000000001</c:v>
                </c:pt>
                <c:pt idx="9400">
                  <c:v>-3.0757180000000002</c:v>
                </c:pt>
                <c:pt idx="9401">
                  <c:v>-3.0728840000000002</c:v>
                </c:pt>
                <c:pt idx="9402">
                  <c:v>-3.0706709999999999</c:v>
                </c:pt>
                <c:pt idx="9403">
                  <c:v>-3.0690460000000002</c:v>
                </c:pt>
                <c:pt idx="9404">
                  <c:v>-3.0683549999999999</c:v>
                </c:pt>
                <c:pt idx="9405">
                  <c:v>-3.0683479999999999</c:v>
                </c:pt>
                <c:pt idx="9406">
                  <c:v>-3.0695420000000002</c:v>
                </c:pt>
                <c:pt idx="9407">
                  <c:v>-3.0645560000000001</c:v>
                </c:pt>
                <c:pt idx="9408">
                  <c:v>-3.0677729999999999</c:v>
                </c:pt>
                <c:pt idx="9409">
                  <c:v>-3.0720839999999998</c:v>
                </c:pt>
                <c:pt idx="9410">
                  <c:v>-3.0774159999999999</c:v>
                </c:pt>
                <c:pt idx="9411">
                  <c:v>-3.08386</c:v>
                </c:pt>
                <c:pt idx="9412">
                  <c:v>-3.0913400000000002</c:v>
                </c:pt>
                <c:pt idx="9413">
                  <c:v>-3.099809</c:v>
                </c:pt>
                <c:pt idx="9414">
                  <c:v>-3.1089739999999999</c:v>
                </c:pt>
                <c:pt idx="9415">
                  <c:v>-3.1240709999999998</c:v>
                </c:pt>
                <c:pt idx="9416">
                  <c:v>-3.1342949999999998</c:v>
                </c:pt>
                <c:pt idx="9417">
                  <c:v>-3.1454520000000001</c:v>
                </c:pt>
                <c:pt idx="9418">
                  <c:v>-3.1568700000000001</c:v>
                </c:pt>
                <c:pt idx="9419">
                  <c:v>-3.1689400000000001</c:v>
                </c:pt>
                <c:pt idx="9420">
                  <c:v>-3.1807820000000002</c:v>
                </c:pt>
                <c:pt idx="9421">
                  <c:v>-3.1931600000000002</c:v>
                </c:pt>
                <c:pt idx="9422">
                  <c:v>-3.2051699999999999</c:v>
                </c:pt>
                <c:pt idx="9423">
                  <c:v>-3.229063</c:v>
                </c:pt>
                <c:pt idx="9424">
                  <c:v>-3.240742</c:v>
                </c:pt>
                <c:pt idx="9425">
                  <c:v>-3.2518020000000001</c:v>
                </c:pt>
                <c:pt idx="9426">
                  <c:v>-3.2623009999999999</c:v>
                </c:pt>
                <c:pt idx="9427">
                  <c:v>-3.2725430000000002</c:v>
                </c:pt>
                <c:pt idx="9428">
                  <c:v>-3.2818990000000001</c:v>
                </c:pt>
                <c:pt idx="9429">
                  <c:v>-3.2904529999999999</c:v>
                </c:pt>
                <c:pt idx="9430">
                  <c:v>-3.2981440000000002</c:v>
                </c:pt>
                <c:pt idx="9431">
                  <c:v>-3.311528</c:v>
                </c:pt>
                <c:pt idx="9432">
                  <c:v>-3.3171599999999999</c:v>
                </c:pt>
                <c:pt idx="9433">
                  <c:v>-3.3220809999999998</c:v>
                </c:pt>
                <c:pt idx="9434">
                  <c:v>-3.3257810000000001</c:v>
                </c:pt>
                <c:pt idx="9435">
                  <c:v>-3.3286570000000002</c:v>
                </c:pt>
                <c:pt idx="9436">
                  <c:v>-3.3307190000000002</c:v>
                </c:pt>
                <c:pt idx="9437">
                  <c:v>-3.33202</c:v>
                </c:pt>
                <c:pt idx="9438">
                  <c:v>-3.3325979999999999</c:v>
                </c:pt>
                <c:pt idx="9439">
                  <c:v>-3.3297599999999998</c:v>
                </c:pt>
                <c:pt idx="9440">
                  <c:v>-3.329243</c:v>
                </c:pt>
                <c:pt idx="9441">
                  <c:v>-3.3282660000000002</c:v>
                </c:pt>
                <c:pt idx="9442">
                  <c:v>-3.3268849999999999</c:v>
                </c:pt>
                <c:pt idx="9443">
                  <c:v>-3.3254739999999998</c:v>
                </c:pt>
                <c:pt idx="9444">
                  <c:v>-3.323753</c:v>
                </c:pt>
                <c:pt idx="9445">
                  <c:v>-3.3220260000000001</c:v>
                </c:pt>
                <c:pt idx="9446">
                  <c:v>-3.3204660000000001</c:v>
                </c:pt>
                <c:pt idx="9447">
                  <c:v>-3.3138230000000002</c:v>
                </c:pt>
                <c:pt idx="9448">
                  <c:v>-3.3130090000000001</c:v>
                </c:pt>
                <c:pt idx="9449">
                  <c:v>-3.3126869999999999</c:v>
                </c:pt>
                <c:pt idx="9450">
                  <c:v>-3.3128649999999999</c:v>
                </c:pt>
                <c:pt idx="9451">
                  <c:v>-3.313866</c:v>
                </c:pt>
                <c:pt idx="9452">
                  <c:v>-3.315598</c:v>
                </c:pt>
                <c:pt idx="9453">
                  <c:v>-3.318209</c:v>
                </c:pt>
                <c:pt idx="9454">
                  <c:v>-3.3216969999999999</c:v>
                </c:pt>
                <c:pt idx="9455">
                  <c:v>-3.3297970000000001</c:v>
                </c:pt>
                <c:pt idx="9456">
                  <c:v>-3.3348620000000002</c:v>
                </c:pt>
                <c:pt idx="9457">
                  <c:v>-3.3409689999999999</c:v>
                </c:pt>
                <c:pt idx="9458">
                  <c:v>-3.3478759999999999</c:v>
                </c:pt>
                <c:pt idx="9459">
                  <c:v>-3.3556309999999998</c:v>
                </c:pt>
                <c:pt idx="9460">
                  <c:v>-3.3639049999999999</c:v>
                </c:pt>
                <c:pt idx="9461">
                  <c:v>-3.3726880000000001</c:v>
                </c:pt>
                <c:pt idx="9462">
                  <c:v>-3.3823859999999999</c:v>
                </c:pt>
                <c:pt idx="9463">
                  <c:v>-3.405443</c:v>
                </c:pt>
                <c:pt idx="9464">
                  <c:v>-3.4156599999999999</c:v>
                </c:pt>
                <c:pt idx="9465">
                  <c:v>-3.42591</c:v>
                </c:pt>
                <c:pt idx="9466">
                  <c:v>-3.4366560000000002</c:v>
                </c:pt>
                <c:pt idx="9467">
                  <c:v>-3.4471810000000001</c:v>
                </c:pt>
                <c:pt idx="9468">
                  <c:v>-3.4578530000000001</c:v>
                </c:pt>
                <c:pt idx="9469">
                  <c:v>-3.4681310000000001</c:v>
                </c:pt>
                <c:pt idx="9470">
                  <c:v>-3.478437</c:v>
                </c:pt>
                <c:pt idx="9471">
                  <c:v>-3.502891</c:v>
                </c:pt>
                <c:pt idx="9472">
                  <c:v>-3.5121229999999999</c:v>
                </c:pt>
                <c:pt idx="9473">
                  <c:v>-3.5211299999999999</c:v>
                </c:pt>
                <c:pt idx="9474">
                  <c:v>-3.5291090000000001</c:v>
                </c:pt>
                <c:pt idx="9475">
                  <c:v>-3.5366110000000002</c:v>
                </c:pt>
                <c:pt idx="9476">
                  <c:v>-3.5429710000000001</c:v>
                </c:pt>
                <c:pt idx="9477">
                  <c:v>-3.5488360000000001</c:v>
                </c:pt>
                <c:pt idx="9478">
                  <c:v>-3.553455</c:v>
                </c:pt>
                <c:pt idx="9479">
                  <c:v>-3.5645760000000002</c:v>
                </c:pt>
                <c:pt idx="9480">
                  <c:v>-3.5674429999999999</c:v>
                </c:pt>
                <c:pt idx="9481">
                  <c:v>-3.5693630000000001</c:v>
                </c:pt>
                <c:pt idx="9482">
                  <c:v>-3.570357</c:v>
                </c:pt>
                <c:pt idx="9483">
                  <c:v>-3.5704379999999998</c:v>
                </c:pt>
                <c:pt idx="9484">
                  <c:v>-3.5695640000000002</c:v>
                </c:pt>
                <c:pt idx="9485">
                  <c:v>-3.5675979999999998</c:v>
                </c:pt>
                <c:pt idx="9486">
                  <c:v>-3.5645579999999999</c:v>
                </c:pt>
                <c:pt idx="9487">
                  <c:v>-3.5553870000000001</c:v>
                </c:pt>
                <c:pt idx="9488">
                  <c:v>-3.550926</c:v>
                </c:pt>
                <c:pt idx="9489">
                  <c:v>-3.5455770000000002</c:v>
                </c:pt>
                <c:pt idx="9490">
                  <c:v>-3.5393880000000002</c:v>
                </c:pt>
                <c:pt idx="9491">
                  <c:v>-3.5329060000000001</c:v>
                </c:pt>
                <c:pt idx="9492">
                  <c:v>-3.525998</c:v>
                </c:pt>
                <c:pt idx="9493">
                  <c:v>-3.5186120000000001</c:v>
                </c:pt>
                <c:pt idx="9494">
                  <c:v>-3.5111189999999999</c:v>
                </c:pt>
                <c:pt idx="9495">
                  <c:v>-3.488801</c:v>
                </c:pt>
                <c:pt idx="9496">
                  <c:v>-3.4816479999999999</c:v>
                </c:pt>
                <c:pt idx="9497">
                  <c:v>-3.4747210000000002</c:v>
                </c:pt>
                <c:pt idx="9498">
                  <c:v>-3.4675569999999998</c:v>
                </c:pt>
                <c:pt idx="9499">
                  <c:v>-3.4607299999999999</c:v>
                </c:pt>
                <c:pt idx="9500">
                  <c:v>-3.4543430000000002</c:v>
                </c:pt>
                <c:pt idx="9501">
                  <c:v>-3.448712</c:v>
                </c:pt>
                <c:pt idx="9502">
                  <c:v>-3.4432649999999998</c:v>
                </c:pt>
                <c:pt idx="9503">
                  <c:v>-3.411321</c:v>
                </c:pt>
                <c:pt idx="9504">
                  <c:v>-3.4108860000000001</c:v>
                </c:pt>
                <c:pt idx="9505">
                  <c:v>-3.4111690000000001</c:v>
                </c:pt>
                <c:pt idx="9506">
                  <c:v>-3.410183</c:v>
                </c:pt>
                <c:pt idx="9507">
                  <c:v>-3.409942</c:v>
                </c:pt>
                <c:pt idx="9508">
                  <c:v>-3.4109980000000002</c:v>
                </c:pt>
                <c:pt idx="9509">
                  <c:v>-3.4130929999999999</c:v>
                </c:pt>
                <c:pt idx="9510">
                  <c:v>-3.4162249999999998</c:v>
                </c:pt>
                <c:pt idx="9511">
                  <c:v>-3.4177559999999998</c:v>
                </c:pt>
                <c:pt idx="9512">
                  <c:v>-3.4231569999999998</c:v>
                </c:pt>
                <c:pt idx="9513">
                  <c:v>-3.4296410000000002</c:v>
                </c:pt>
                <c:pt idx="9514">
                  <c:v>-3.4369999999999998</c:v>
                </c:pt>
                <c:pt idx="9515">
                  <c:v>-3.4451529999999999</c:v>
                </c:pt>
                <c:pt idx="9516">
                  <c:v>-3.4540139999999999</c:v>
                </c:pt>
                <c:pt idx="9517">
                  <c:v>-3.4635030000000002</c:v>
                </c:pt>
                <c:pt idx="9518">
                  <c:v>-3.473417</c:v>
                </c:pt>
                <c:pt idx="9519">
                  <c:v>-3.4905750000000002</c:v>
                </c:pt>
                <c:pt idx="9520">
                  <c:v>-3.5008490000000001</c:v>
                </c:pt>
                <c:pt idx="9521">
                  <c:v>-3.5115059999999998</c:v>
                </c:pt>
                <c:pt idx="9522">
                  <c:v>-3.5221019999999998</c:v>
                </c:pt>
                <c:pt idx="9523">
                  <c:v>-3.5325160000000002</c:v>
                </c:pt>
                <c:pt idx="9524">
                  <c:v>-3.5426340000000001</c:v>
                </c:pt>
                <c:pt idx="9525">
                  <c:v>-3.552203</c:v>
                </c:pt>
                <c:pt idx="9526">
                  <c:v>-3.5611190000000001</c:v>
                </c:pt>
                <c:pt idx="9527">
                  <c:v>-3.5750489999999999</c:v>
                </c:pt>
                <c:pt idx="9528">
                  <c:v>-3.5822029999999998</c:v>
                </c:pt>
                <c:pt idx="9529">
                  <c:v>-3.5885639999999999</c:v>
                </c:pt>
                <c:pt idx="9530">
                  <c:v>-3.5938279999999998</c:v>
                </c:pt>
                <c:pt idx="9531">
                  <c:v>-3.5980279999999998</c:v>
                </c:pt>
                <c:pt idx="9532">
                  <c:v>-3.6009720000000001</c:v>
                </c:pt>
                <c:pt idx="9533">
                  <c:v>-3.602754</c:v>
                </c:pt>
                <c:pt idx="9534">
                  <c:v>-3.6035279999999998</c:v>
                </c:pt>
                <c:pt idx="9535">
                  <c:v>-3.5942949999999998</c:v>
                </c:pt>
                <c:pt idx="9536">
                  <c:v>-3.5926200000000001</c:v>
                </c:pt>
                <c:pt idx="9537">
                  <c:v>-3.5900430000000001</c:v>
                </c:pt>
                <c:pt idx="9538">
                  <c:v>-3.5866280000000001</c:v>
                </c:pt>
                <c:pt idx="9539">
                  <c:v>-3.5824029999999998</c:v>
                </c:pt>
                <c:pt idx="9540">
                  <c:v>-3.5773679999999999</c:v>
                </c:pt>
                <c:pt idx="9541">
                  <c:v>-3.5720079999999998</c:v>
                </c:pt>
                <c:pt idx="9542">
                  <c:v>-3.5659999999999998</c:v>
                </c:pt>
                <c:pt idx="9543">
                  <c:v>-3.538624</c:v>
                </c:pt>
                <c:pt idx="9544">
                  <c:v>-3.5325299999999999</c:v>
                </c:pt>
                <c:pt idx="9545">
                  <c:v>-3.5260820000000002</c:v>
                </c:pt>
                <c:pt idx="9546">
                  <c:v>-3.5196040000000002</c:v>
                </c:pt>
                <c:pt idx="9547">
                  <c:v>-3.5140289999999998</c:v>
                </c:pt>
                <c:pt idx="9548">
                  <c:v>-3.5087120000000001</c:v>
                </c:pt>
                <c:pt idx="9549">
                  <c:v>-3.5039630000000002</c:v>
                </c:pt>
                <c:pt idx="9550">
                  <c:v>-3.5000589999999998</c:v>
                </c:pt>
                <c:pt idx="9551">
                  <c:v>-3.4801510000000002</c:v>
                </c:pt>
                <c:pt idx="9552">
                  <c:v>-3.4788700000000001</c:v>
                </c:pt>
                <c:pt idx="9553">
                  <c:v>-3.4788230000000002</c:v>
                </c:pt>
                <c:pt idx="9554">
                  <c:v>-3.479889</c:v>
                </c:pt>
                <c:pt idx="9555">
                  <c:v>-3.4822350000000002</c:v>
                </c:pt>
                <c:pt idx="9556">
                  <c:v>-3.4859599999999999</c:v>
                </c:pt>
                <c:pt idx="9557">
                  <c:v>-3.4910230000000002</c:v>
                </c:pt>
                <c:pt idx="9558">
                  <c:v>-3.4975969999999998</c:v>
                </c:pt>
                <c:pt idx="9559">
                  <c:v>-3.5060169999999999</c:v>
                </c:pt>
                <c:pt idx="9560">
                  <c:v>-3.5152060000000001</c:v>
                </c:pt>
                <c:pt idx="9561">
                  <c:v>-3.5255830000000001</c:v>
                </c:pt>
                <c:pt idx="9562">
                  <c:v>-3.5371229999999998</c:v>
                </c:pt>
                <c:pt idx="9563">
                  <c:v>-3.5494129999999999</c:v>
                </c:pt>
                <c:pt idx="9564">
                  <c:v>-3.5624959999999999</c:v>
                </c:pt>
                <c:pt idx="9565">
                  <c:v>-3.5766800000000001</c:v>
                </c:pt>
                <c:pt idx="9566">
                  <c:v>-3.590894</c:v>
                </c:pt>
                <c:pt idx="9567">
                  <c:v>-3.6209739999999999</c:v>
                </c:pt>
                <c:pt idx="9568">
                  <c:v>-3.6351840000000002</c:v>
                </c:pt>
                <c:pt idx="9569">
                  <c:v>-3.6504460000000001</c:v>
                </c:pt>
                <c:pt idx="9570">
                  <c:v>-3.6654900000000001</c:v>
                </c:pt>
                <c:pt idx="9571">
                  <c:v>-3.6801940000000002</c:v>
                </c:pt>
                <c:pt idx="9572">
                  <c:v>-3.6943220000000001</c:v>
                </c:pt>
                <c:pt idx="9573">
                  <c:v>-3.708021</c:v>
                </c:pt>
                <c:pt idx="9574">
                  <c:v>-3.7210640000000001</c:v>
                </c:pt>
                <c:pt idx="9575">
                  <c:v>-3.7504740000000001</c:v>
                </c:pt>
                <c:pt idx="9576">
                  <c:v>-3.7612990000000002</c:v>
                </c:pt>
                <c:pt idx="9577">
                  <c:v>-3.7718910000000001</c:v>
                </c:pt>
                <c:pt idx="9578">
                  <c:v>-3.7813490000000001</c:v>
                </c:pt>
                <c:pt idx="9579">
                  <c:v>-3.7893870000000001</c:v>
                </c:pt>
                <c:pt idx="9580">
                  <c:v>-3.7962479999999998</c:v>
                </c:pt>
                <c:pt idx="9581">
                  <c:v>-3.8015530000000002</c:v>
                </c:pt>
                <c:pt idx="9582">
                  <c:v>-3.8051940000000002</c:v>
                </c:pt>
                <c:pt idx="9583">
                  <c:v>-3.8129179999999998</c:v>
                </c:pt>
                <c:pt idx="9584">
                  <c:v>-3.813815</c:v>
                </c:pt>
                <c:pt idx="9585">
                  <c:v>-3.8134139999999999</c:v>
                </c:pt>
                <c:pt idx="9586">
                  <c:v>-3.8117040000000002</c:v>
                </c:pt>
                <c:pt idx="9587">
                  <c:v>-3.8086739999999999</c:v>
                </c:pt>
                <c:pt idx="9588">
                  <c:v>-3.8044959999999999</c:v>
                </c:pt>
                <c:pt idx="9589">
                  <c:v>-3.798988</c:v>
                </c:pt>
                <c:pt idx="9590">
                  <c:v>-3.792732</c:v>
                </c:pt>
                <c:pt idx="9591">
                  <c:v>-3.7746599999999999</c:v>
                </c:pt>
                <c:pt idx="9592">
                  <c:v>-3.7667600000000001</c:v>
                </c:pt>
                <c:pt idx="9593">
                  <c:v>-3.758232</c:v>
                </c:pt>
                <c:pt idx="9594">
                  <c:v>-3.749044</c:v>
                </c:pt>
                <c:pt idx="9595">
                  <c:v>-3.7397659999999999</c:v>
                </c:pt>
                <c:pt idx="9596">
                  <c:v>-3.7303470000000001</c:v>
                </c:pt>
                <c:pt idx="9597">
                  <c:v>-3.7207759999999999</c:v>
                </c:pt>
                <c:pt idx="9598">
                  <c:v>-3.711452</c:v>
                </c:pt>
                <c:pt idx="9599">
                  <c:v>-3.68438</c:v>
                </c:pt>
                <c:pt idx="9600">
                  <c:v>-3.6759010000000001</c:v>
                </c:pt>
                <c:pt idx="9601">
                  <c:v>-3.6675330000000002</c:v>
                </c:pt>
                <c:pt idx="9602">
                  <c:v>-3.6597590000000002</c:v>
                </c:pt>
                <c:pt idx="9603">
                  <c:v>-3.6527799999999999</c:v>
                </c:pt>
                <c:pt idx="9604">
                  <c:v>-3.6467930000000002</c:v>
                </c:pt>
                <c:pt idx="9605">
                  <c:v>-3.6415999999999999</c:v>
                </c:pt>
                <c:pt idx="9606">
                  <c:v>-3.6372390000000001</c:v>
                </c:pt>
                <c:pt idx="9607">
                  <c:v>-3.6209150000000001</c:v>
                </c:pt>
                <c:pt idx="9608">
                  <c:v>-3.619011</c:v>
                </c:pt>
                <c:pt idx="9609">
                  <c:v>-3.6175600000000001</c:v>
                </c:pt>
                <c:pt idx="9610">
                  <c:v>-3.6171739999999999</c:v>
                </c:pt>
                <c:pt idx="9611">
                  <c:v>-3.6176529999999998</c:v>
                </c:pt>
                <c:pt idx="9612">
                  <c:v>-3.6190069999999999</c:v>
                </c:pt>
                <c:pt idx="9613">
                  <c:v>-3.6211009999999999</c:v>
                </c:pt>
                <c:pt idx="9614">
                  <c:v>-3.6241430000000001</c:v>
                </c:pt>
                <c:pt idx="9615">
                  <c:v>-3.6249539999999998</c:v>
                </c:pt>
                <c:pt idx="9616">
                  <c:v>-3.629238</c:v>
                </c:pt>
                <c:pt idx="9617">
                  <c:v>-3.6340479999999999</c:v>
                </c:pt>
                <c:pt idx="9618">
                  <c:v>-3.6393460000000002</c:v>
                </c:pt>
                <c:pt idx="9619">
                  <c:v>-3.64499</c:v>
                </c:pt>
                <c:pt idx="9620">
                  <c:v>-3.6509049999999998</c:v>
                </c:pt>
                <c:pt idx="9621">
                  <c:v>-3.656952</c:v>
                </c:pt>
                <c:pt idx="9622">
                  <c:v>-3.6631490000000002</c:v>
                </c:pt>
                <c:pt idx="9623">
                  <c:v>-3.6717740000000001</c:v>
                </c:pt>
                <c:pt idx="9624">
                  <c:v>-3.6777060000000001</c:v>
                </c:pt>
                <c:pt idx="9625">
                  <c:v>-3.683589</c:v>
                </c:pt>
                <c:pt idx="9626">
                  <c:v>-3.6891980000000002</c:v>
                </c:pt>
                <c:pt idx="9627">
                  <c:v>-3.6945549999999998</c:v>
                </c:pt>
                <c:pt idx="9628">
                  <c:v>-3.6994210000000001</c:v>
                </c:pt>
                <c:pt idx="9629">
                  <c:v>-3.7039439999999999</c:v>
                </c:pt>
                <c:pt idx="9630">
                  <c:v>-3.708005</c:v>
                </c:pt>
                <c:pt idx="9631">
                  <c:v>-3.712555</c:v>
                </c:pt>
                <c:pt idx="9632">
                  <c:v>-3.7156220000000002</c:v>
                </c:pt>
                <c:pt idx="9633">
                  <c:v>-3.7182770000000001</c:v>
                </c:pt>
                <c:pt idx="9634">
                  <c:v>-3.720488</c:v>
                </c:pt>
                <c:pt idx="9635">
                  <c:v>-3.7222780000000002</c:v>
                </c:pt>
                <c:pt idx="9636">
                  <c:v>-3.7235849999999999</c:v>
                </c:pt>
                <c:pt idx="9637">
                  <c:v>-3.7246709999999998</c:v>
                </c:pt>
                <c:pt idx="9638">
                  <c:v>-3.725492</c:v>
                </c:pt>
                <c:pt idx="9639">
                  <c:v>-3.722858</c:v>
                </c:pt>
                <c:pt idx="9640">
                  <c:v>-3.7229909999999999</c:v>
                </c:pt>
                <c:pt idx="9641">
                  <c:v>-3.723157</c:v>
                </c:pt>
                <c:pt idx="9642">
                  <c:v>-3.7232500000000002</c:v>
                </c:pt>
                <c:pt idx="9643">
                  <c:v>-3.7231000000000001</c:v>
                </c:pt>
                <c:pt idx="9644">
                  <c:v>-3.723074</c:v>
                </c:pt>
                <c:pt idx="9645">
                  <c:v>-3.7229480000000001</c:v>
                </c:pt>
                <c:pt idx="9646">
                  <c:v>-3.7229930000000002</c:v>
                </c:pt>
                <c:pt idx="9647">
                  <c:v>-3.717514</c:v>
                </c:pt>
                <c:pt idx="9648">
                  <c:v>-3.717921</c:v>
                </c:pt>
                <c:pt idx="9649">
                  <c:v>-3.717984</c:v>
                </c:pt>
                <c:pt idx="9650">
                  <c:v>-3.7183290000000002</c:v>
                </c:pt>
                <c:pt idx="9651">
                  <c:v>-3.7185570000000001</c:v>
                </c:pt>
                <c:pt idx="9652">
                  <c:v>-3.7191190000000001</c:v>
                </c:pt>
                <c:pt idx="9653">
                  <c:v>-3.7195360000000002</c:v>
                </c:pt>
                <c:pt idx="9654">
                  <c:v>-3.720291</c:v>
                </c:pt>
                <c:pt idx="9655">
                  <c:v>-3.7150280000000002</c:v>
                </c:pt>
                <c:pt idx="9656">
                  <c:v>-3.7160350000000002</c:v>
                </c:pt>
                <c:pt idx="9657">
                  <c:v>-3.716917</c:v>
                </c:pt>
                <c:pt idx="9658">
                  <c:v>-3.717943</c:v>
                </c:pt>
                <c:pt idx="9659">
                  <c:v>-3.7188650000000001</c:v>
                </c:pt>
                <c:pt idx="9660">
                  <c:v>-3.7200169999999999</c:v>
                </c:pt>
                <c:pt idx="9661">
                  <c:v>-3.721266</c:v>
                </c:pt>
                <c:pt idx="9662">
                  <c:v>-3.7225429999999999</c:v>
                </c:pt>
                <c:pt idx="9663">
                  <c:v>-3.7186970000000001</c:v>
                </c:pt>
                <c:pt idx="9664">
                  <c:v>-3.7201219999999999</c:v>
                </c:pt>
                <c:pt idx="9665">
                  <c:v>-3.7215569999999998</c:v>
                </c:pt>
                <c:pt idx="9666">
                  <c:v>-3.7231390000000002</c:v>
                </c:pt>
                <c:pt idx="9667">
                  <c:v>-3.7248869999999998</c:v>
                </c:pt>
                <c:pt idx="9668">
                  <c:v>-3.7267769999999998</c:v>
                </c:pt>
                <c:pt idx="9669">
                  <c:v>-3.7289310000000002</c:v>
                </c:pt>
                <c:pt idx="9670">
                  <c:v>-3.7312259999999999</c:v>
                </c:pt>
                <c:pt idx="9671">
                  <c:v>-3.7311239999999999</c:v>
                </c:pt>
                <c:pt idx="9672">
                  <c:v>-3.7337280000000002</c:v>
                </c:pt>
                <c:pt idx="9673">
                  <c:v>-3.7364609999999998</c:v>
                </c:pt>
                <c:pt idx="9674">
                  <c:v>-3.7392919999999998</c:v>
                </c:pt>
                <c:pt idx="9675">
                  <c:v>-3.7422780000000002</c:v>
                </c:pt>
                <c:pt idx="9676">
                  <c:v>-3.7454179999999999</c:v>
                </c:pt>
                <c:pt idx="9677">
                  <c:v>-3.7485550000000001</c:v>
                </c:pt>
                <c:pt idx="9678">
                  <c:v>-3.7518220000000002</c:v>
                </c:pt>
                <c:pt idx="9679">
                  <c:v>-3.755071</c:v>
                </c:pt>
                <c:pt idx="9680">
                  <c:v>-3.758397</c:v>
                </c:pt>
                <c:pt idx="9681">
                  <c:v>-3.7616559999999999</c:v>
                </c:pt>
                <c:pt idx="9682">
                  <c:v>-3.7648269999999999</c:v>
                </c:pt>
                <c:pt idx="9683">
                  <c:v>-3.7678850000000002</c:v>
                </c:pt>
                <c:pt idx="9684">
                  <c:v>-3.7708149999999998</c:v>
                </c:pt>
                <c:pt idx="9685">
                  <c:v>-3.7735850000000002</c:v>
                </c:pt>
                <c:pt idx="9686">
                  <c:v>-3.7761670000000001</c:v>
                </c:pt>
                <c:pt idx="9687">
                  <c:v>-3.7792509999999999</c:v>
                </c:pt>
                <c:pt idx="9688">
                  <c:v>-3.7814019999999999</c:v>
                </c:pt>
                <c:pt idx="9689">
                  <c:v>-3.7831540000000001</c:v>
                </c:pt>
                <c:pt idx="9690">
                  <c:v>-3.7846120000000001</c:v>
                </c:pt>
                <c:pt idx="9691">
                  <c:v>-3.7857400000000001</c:v>
                </c:pt>
                <c:pt idx="9692">
                  <c:v>-3.7865549999999999</c:v>
                </c:pt>
                <c:pt idx="9693">
                  <c:v>-3.7870339999999998</c:v>
                </c:pt>
                <c:pt idx="9694">
                  <c:v>-3.7871429999999999</c:v>
                </c:pt>
                <c:pt idx="9695">
                  <c:v>-3.7848320000000002</c:v>
                </c:pt>
                <c:pt idx="9696">
                  <c:v>-3.7843420000000001</c:v>
                </c:pt>
                <c:pt idx="9697">
                  <c:v>-3.7834810000000001</c:v>
                </c:pt>
                <c:pt idx="9698">
                  <c:v>-3.7823899999999999</c:v>
                </c:pt>
                <c:pt idx="9699">
                  <c:v>-3.7810630000000001</c:v>
                </c:pt>
                <c:pt idx="9700">
                  <c:v>-3.7796210000000001</c:v>
                </c:pt>
                <c:pt idx="9701">
                  <c:v>-3.7780100000000001</c:v>
                </c:pt>
                <c:pt idx="9702">
                  <c:v>-3.7763330000000002</c:v>
                </c:pt>
                <c:pt idx="9703">
                  <c:v>-3.7700360000000002</c:v>
                </c:pt>
                <c:pt idx="9704">
                  <c:v>-3.7684769999999999</c:v>
                </c:pt>
                <c:pt idx="9705">
                  <c:v>-3.7669790000000001</c:v>
                </c:pt>
                <c:pt idx="9706">
                  <c:v>-3.7655690000000002</c:v>
                </c:pt>
                <c:pt idx="9707">
                  <c:v>-3.764386</c:v>
                </c:pt>
                <c:pt idx="9708">
                  <c:v>-3.7635740000000002</c:v>
                </c:pt>
                <c:pt idx="9709">
                  <c:v>-3.7631610000000002</c:v>
                </c:pt>
                <c:pt idx="9710">
                  <c:v>-3.7632650000000001</c:v>
                </c:pt>
                <c:pt idx="9711">
                  <c:v>-3.761952</c:v>
                </c:pt>
                <c:pt idx="9712">
                  <c:v>-3.7632919999999999</c:v>
                </c:pt>
                <c:pt idx="9713">
                  <c:v>-3.7651750000000002</c:v>
                </c:pt>
                <c:pt idx="9714">
                  <c:v>-3.7676590000000001</c:v>
                </c:pt>
                <c:pt idx="9715">
                  <c:v>-3.7707310000000001</c:v>
                </c:pt>
                <c:pt idx="9716">
                  <c:v>-3.7744059999999999</c:v>
                </c:pt>
                <c:pt idx="9717">
                  <c:v>-3.778591</c:v>
                </c:pt>
                <c:pt idx="9718">
                  <c:v>-3.7833459999999999</c:v>
                </c:pt>
                <c:pt idx="9719">
                  <c:v>-3.7928139999999999</c:v>
                </c:pt>
                <c:pt idx="9720">
                  <c:v>-3.7982670000000001</c:v>
                </c:pt>
                <c:pt idx="9721">
                  <c:v>-3.8042530000000001</c:v>
                </c:pt>
                <c:pt idx="9722">
                  <c:v>-3.8106070000000001</c:v>
                </c:pt>
                <c:pt idx="9723">
                  <c:v>-3.8170929999999998</c:v>
                </c:pt>
                <c:pt idx="9724">
                  <c:v>-3.823877</c:v>
                </c:pt>
                <c:pt idx="9725">
                  <c:v>-3.830632</c:v>
                </c:pt>
                <c:pt idx="9726">
                  <c:v>-3.837577</c:v>
                </c:pt>
                <c:pt idx="9727">
                  <c:v>-3.850196</c:v>
                </c:pt>
                <c:pt idx="9728">
                  <c:v>-3.8569239999999998</c:v>
                </c:pt>
                <c:pt idx="9729">
                  <c:v>-3.8636300000000001</c:v>
                </c:pt>
                <c:pt idx="9730">
                  <c:v>-3.8700909999999999</c:v>
                </c:pt>
                <c:pt idx="9731">
                  <c:v>-3.8764940000000001</c:v>
                </c:pt>
                <c:pt idx="9732">
                  <c:v>-3.882568</c:v>
                </c:pt>
                <c:pt idx="9733">
                  <c:v>-3.8884310000000002</c:v>
                </c:pt>
                <c:pt idx="9734">
                  <c:v>-3.8939089999999998</c:v>
                </c:pt>
                <c:pt idx="9735">
                  <c:v>-3.9015439999999999</c:v>
                </c:pt>
                <c:pt idx="9736">
                  <c:v>-3.9062730000000001</c:v>
                </c:pt>
                <c:pt idx="9737">
                  <c:v>-3.910571</c:v>
                </c:pt>
                <c:pt idx="9738">
                  <c:v>-3.9143270000000001</c:v>
                </c:pt>
                <c:pt idx="9739">
                  <c:v>-3.917608</c:v>
                </c:pt>
                <c:pt idx="9740">
                  <c:v>-3.9202620000000001</c:v>
                </c:pt>
                <c:pt idx="9741">
                  <c:v>-3.922393</c:v>
                </c:pt>
                <c:pt idx="9742">
                  <c:v>-3.923997</c:v>
                </c:pt>
                <c:pt idx="9743">
                  <c:v>-3.919953</c:v>
                </c:pt>
                <c:pt idx="9744">
                  <c:v>-3.9208270000000001</c:v>
                </c:pt>
                <c:pt idx="9745">
                  <c:v>-3.9208229999999999</c:v>
                </c:pt>
                <c:pt idx="9746">
                  <c:v>-3.920318</c:v>
                </c:pt>
                <c:pt idx="9747">
                  <c:v>-3.9196610000000001</c:v>
                </c:pt>
                <c:pt idx="9748">
                  <c:v>-3.9184389999999998</c:v>
                </c:pt>
                <c:pt idx="9749">
                  <c:v>-3.916871</c:v>
                </c:pt>
                <c:pt idx="9750">
                  <c:v>-3.9150079999999998</c:v>
                </c:pt>
                <c:pt idx="9751">
                  <c:v>-3.901621</c:v>
                </c:pt>
                <c:pt idx="9752">
                  <c:v>-3.8997489999999999</c:v>
                </c:pt>
                <c:pt idx="9753">
                  <c:v>-3.8976009999999999</c:v>
                </c:pt>
                <c:pt idx="9754">
                  <c:v>-3.8953540000000002</c:v>
                </c:pt>
                <c:pt idx="9755">
                  <c:v>-3.8934489999999999</c:v>
                </c:pt>
                <c:pt idx="9756">
                  <c:v>-3.8914209999999998</c:v>
                </c:pt>
                <c:pt idx="9757">
                  <c:v>-3.8896760000000001</c:v>
                </c:pt>
                <c:pt idx="9758">
                  <c:v>-3.8882110000000001</c:v>
                </c:pt>
                <c:pt idx="9759">
                  <c:v>-3.8660670000000001</c:v>
                </c:pt>
                <c:pt idx="9760">
                  <c:v>-3.8653780000000002</c:v>
                </c:pt>
                <c:pt idx="9761">
                  <c:v>-3.865084</c:v>
                </c:pt>
                <c:pt idx="9762">
                  <c:v>-3.8654820000000001</c:v>
                </c:pt>
                <c:pt idx="9763">
                  <c:v>-3.8663159999999999</c:v>
                </c:pt>
                <c:pt idx="9764">
                  <c:v>-3.8674620000000002</c:v>
                </c:pt>
                <c:pt idx="9765">
                  <c:v>-3.869272</c:v>
                </c:pt>
                <c:pt idx="9766">
                  <c:v>-3.8714970000000002</c:v>
                </c:pt>
                <c:pt idx="9767">
                  <c:v>-3.869329</c:v>
                </c:pt>
                <c:pt idx="9768">
                  <c:v>-3.8725999999999998</c:v>
                </c:pt>
                <c:pt idx="9769">
                  <c:v>-3.876341</c:v>
                </c:pt>
                <c:pt idx="9770">
                  <c:v>-3.8804530000000002</c:v>
                </c:pt>
                <c:pt idx="9771">
                  <c:v>-3.885043</c:v>
                </c:pt>
                <c:pt idx="9772">
                  <c:v>-3.8900800000000002</c:v>
                </c:pt>
                <c:pt idx="9773">
                  <c:v>-3.8956689999999998</c:v>
                </c:pt>
                <c:pt idx="9774">
                  <c:v>-3.901643</c:v>
                </c:pt>
                <c:pt idx="9775">
                  <c:v>-3.9095390000000001</c:v>
                </c:pt>
                <c:pt idx="9776">
                  <c:v>-3.916226</c:v>
                </c:pt>
                <c:pt idx="9777">
                  <c:v>-3.9232390000000001</c:v>
                </c:pt>
                <c:pt idx="9778">
                  <c:v>-3.930437</c:v>
                </c:pt>
                <c:pt idx="9779">
                  <c:v>-3.9377979999999999</c:v>
                </c:pt>
                <c:pt idx="9780">
                  <c:v>-3.9455010000000001</c:v>
                </c:pt>
                <c:pt idx="9781">
                  <c:v>-3.9530810000000001</c:v>
                </c:pt>
                <c:pt idx="9782">
                  <c:v>-3.96095</c:v>
                </c:pt>
                <c:pt idx="9783">
                  <c:v>-3.9746899999999998</c:v>
                </c:pt>
                <c:pt idx="9784">
                  <c:v>-3.982316</c:v>
                </c:pt>
                <c:pt idx="9785">
                  <c:v>-3.990062</c:v>
                </c:pt>
                <c:pt idx="9786">
                  <c:v>-3.997757</c:v>
                </c:pt>
                <c:pt idx="9787">
                  <c:v>-4.0053429999999999</c:v>
                </c:pt>
                <c:pt idx="9788">
                  <c:v>-4.0127800000000002</c:v>
                </c:pt>
                <c:pt idx="9789">
                  <c:v>-4.01999</c:v>
                </c:pt>
                <c:pt idx="9790">
                  <c:v>-4.0273009999999996</c:v>
                </c:pt>
                <c:pt idx="9791">
                  <c:v>-4.0405920000000002</c:v>
                </c:pt>
                <c:pt idx="9792">
                  <c:v>-4.0474909999999999</c:v>
                </c:pt>
                <c:pt idx="9793">
                  <c:v>-4.0540409999999998</c:v>
                </c:pt>
                <c:pt idx="9794">
                  <c:v>-4.0606270000000002</c:v>
                </c:pt>
                <c:pt idx="9795">
                  <c:v>-4.0671020000000002</c:v>
                </c:pt>
                <c:pt idx="9796">
                  <c:v>-4.073455</c:v>
                </c:pt>
                <c:pt idx="9797">
                  <c:v>-4.0795060000000003</c:v>
                </c:pt>
                <c:pt idx="9798">
                  <c:v>-4.0854100000000004</c:v>
                </c:pt>
                <c:pt idx="9799">
                  <c:v>-4.0955779999999997</c:v>
                </c:pt>
                <c:pt idx="9800">
                  <c:v>-4.1008279999999999</c:v>
                </c:pt>
                <c:pt idx="9801">
                  <c:v>-4.1060829999999999</c:v>
                </c:pt>
                <c:pt idx="9802">
                  <c:v>-4.1111490000000002</c:v>
                </c:pt>
                <c:pt idx="9803">
                  <c:v>-4.1160220000000001</c:v>
                </c:pt>
                <c:pt idx="9804">
                  <c:v>-4.1206909999999999</c:v>
                </c:pt>
                <c:pt idx="9805">
                  <c:v>-4.1250049999999998</c:v>
                </c:pt>
                <c:pt idx="9806">
                  <c:v>-4.1291060000000002</c:v>
                </c:pt>
                <c:pt idx="9807">
                  <c:v>-4.1343189999999996</c:v>
                </c:pt>
                <c:pt idx="9808">
                  <c:v>-4.1379440000000001</c:v>
                </c:pt>
                <c:pt idx="9809">
                  <c:v>-4.1413779999999996</c:v>
                </c:pt>
                <c:pt idx="9810">
                  <c:v>-4.1445650000000001</c:v>
                </c:pt>
                <c:pt idx="9811">
                  <c:v>-4.1472899999999999</c:v>
                </c:pt>
                <c:pt idx="9812">
                  <c:v>-4.149756</c:v>
                </c:pt>
                <c:pt idx="9813">
                  <c:v>-4.1519649999999997</c:v>
                </c:pt>
                <c:pt idx="9814">
                  <c:v>-4.1539910000000004</c:v>
                </c:pt>
                <c:pt idx="9815">
                  <c:v>-4.1531260000000003</c:v>
                </c:pt>
                <c:pt idx="9816">
                  <c:v>-4.1547070000000001</c:v>
                </c:pt>
                <c:pt idx="9817">
                  <c:v>-4.1560220000000001</c:v>
                </c:pt>
                <c:pt idx="9818">
                  <c:v>-4.1572120000000004</c:v>
                </c:pt>
                <c:pt idx="9819">
                  <c:v>-4.1581530000000004</c:v>
                </c:pt>
                <c:pt idx="9820">
                  <c:v>-4.1590449999999999</c:v>
                </c:pt>
                <c:pt idx="9821">
                  <c:v>-4.1596739999999999</c:v>
                </c:pt>
                <c:pt idx="9822">
                  <c:v>-4.160342</c:v>
                </c:pt>
                <c:pt idx="9823">
                  <c:v>-4.1559309999999998</c:v>
                </c:pt>
                <c:pt idx="9824">
                  <c:v>-4.1564439999999996</c:v>
                </c:pt>
                <c:pt idx="9825">
                  <c:v>-4.1568969999999998</c:v>
                </c:pt>
                <c:pt idx="9826">
                  <c:v>-4.1573919999999998</c:v>
                </c:pt>
                <c:pt idx="9827">
                  <c:v>-4.1578790000000003</c:v>
                </c:pt>
                <c:pt idx="9828">
                  <c:v>-4.158531</c:v>
                </c:pt>
                <c:pt idx="9829">
                  <c:v>-4.159319</c:v>
                </c:pt>
                <c:pt idx="9830">
                  <c:v>-4.1601939999999997</c:v>
                </c:pt>
                <c:pt idx="9831">
                  <c:v>-4.156771</c:v>
                </c:pt>
                <c:pt idx="9832">
                  <c:v>-4.1579110000000004</c:v>
                </c:pt>
                <c:pt idx="9833">
                  <c:v>-4.1591500000000003</c:v>
                </c:pt>
                <c:pt idx="9834">
                  <c:v>-4.1604000000000001</c:v>
                </c:pt>
                <c:pt idx="9835">
                  <c:v>-4.1620660000000003</c:v>
                </c:pt>
                <c:pt idx="9836">
                  <c:v>-4.163767</c:v>
                </c:pt>
                <c:pt idx="9837">
                  <c:v>-4.1656240000000002</c:v>
                </c:pt>
                <c:pt idx="9838">
                  <c:v>-4.1674810000000004</c:v>
                </c:pt>
                <c:pt idx="9839">
                  <c:v>-4.1664779999999997</c:v>
                </c:pt>
                <c:pt idx="9840">
                  <c:v>-4.1685840000000001</c:v>
                </c:pt>
                <c:pt idx="9841">
                  <c:v>-4.1706060000000003</c:v>
                </c:pt>
                <c:pt idx="9842">
                  <c:v>-4.1727030000000003</c:v>
                </c:pt>
                <c:pt idx="9843">
                  <c:v>-4.174779</c:v>
                </c:pt>
                <c:pt idx="9844">
                  <c:v>-4.1770889999999996</c:v>
                </c:pt>
                <c:pt idx="9845">
                  <c:v>-4.1793709999999997</c:v>
                </c:pt>
                <c:pt idx="9846">
                  <c:v>-4.1815350000000002</c:v>
                </c:pt>
                <c:pt idx="9847">
                  <c:v>-4.1806780000000003</c:v>
                </c:pt>
                <c:pt idx="9848">
                  <c:v>-4.1825130000000001</c:v>
                </c:pt>
                <c:pt idx="9849">
                  <c:v>-4.1841900000000001</c:v>
                </c:pt>
                <c:pt idx="9850">
                  <c:v>-4.1856369999999998</c:v>
                </c:pt>
                <c:pt idx="9851">
                  <c:v>-4.1867780000000003</c:v>
                </c:pt>
                <c:pt idx="9852">
                  <c:v>-4.1875479999999996</c:v>
                </c:pt>
                <c:pt idx="9853">
                  <c:v>-4.1879109999999997</c:v>
                </c:pt>
                <c:pt idx="9854">
                  <c:v>-4.1881089999999999</c:v>
                </c:pt>
                <c:pt idx="9855">
                  <c:v>-4.1811579999999999</c:v>
                </c:pt>
                <c:pt idx="9856">
                  <c:v>-4.18058</c:v>
                </c:pt>
                <c:pt idx="9857">
                  <c:v>-4.1794570000000002</c:v>
                </c:pt>
                <c:pt idx="9858">
                  <c:v>-4.1779339999999996</c:v>
                </c:pt>
                <c:pt idx="9859">
                  <c:v>-4.1761470000000003</c:v>
                </c:pt>
                <c:pt idx="9860">
                  <c:v>-4.173902</c:v>
                </c:pt>
                <c:pt idx="9861">
                  <c:v>-4.171646</c:v>
                </c:pt>
                <c:pt idx="9862">
                  <c:v>-4.1686579999999998</c:v>
                </c:pt>
                <c:pt idx="9863">
                  <c:v>-4.154833</c:v>
                </c:pt>
                <c:pt idx="9864">
                  <c:v>-4.1519640000000004</c:v>
                </c:pt>
                <c:pt idx="9865">
                  <c:v>-4.1483059999999998</c:v>
                </c:pt>
                <c:pt idx="9866">
                  <c:v>-4.1447700000000003</c:v>
                </c:pt>
                <c:pt idx="9867">
                  <c:v>-4.1408480000000001</c:v>
                </c:pt>
                <c:pt idx="9868">
                  <c:v>-4.1371120000000001</c:v>
                </c:pt>
                <c:pt idx="9869">
                  <c:v>-4.1329399999999996</c:v>
                </c:pt>
                <c:pt idx="9870">
                  <c:v>-4.129105</c:v>
                </c:pt>
                <c:pt idx="9871">
                  <c:v>-4.1124770000000002</c:v>
                </c:pt>
                <c:pt idx="9872">
                  <c:v>-4.1086369999999999</c:v>
                </c:pt>
                <c:pt idx="9873">
                  <c:v>-4.1047919999999998</c:v>
                </c:pt>
                <c:pt idx="9874">
                  <c:v>-4.1012659999999999</c:v>
                </c:pt>
                <c:pt idx="9875">
                  <c:v>-4.0975169999999999</c:v>
                </c:pt>
                <c:pt idx="9876">
                  <c:v>-4.0938400000000001</c:v>
                </c:pt>
                <c:pt idx="9877">
                  <c:v>-4.0903999999999998</c:v>
                </c:pt>
                <c:pt idx="9878">
                  <c:v>-4.0871399999999998</c:v>
                </c:pt>
                <c:pt idx="9879">
                  <c:v>-4.0719760000000003</c:v>
                </c:pt>
                <c:pt idx="9880">
                  <c:v>-4.0694679999999996</c:v>
                </c:pt>
                <c:pt idx="9881">
                  <c:v>-4.0665240000000002</c:v>
                </c:pt>
                <c:pt idx="9882">
                  <c:v>-4.0636609999999997</c:v>
                </c:pt>
                <c:pt idx="9883">
                  <c:v>-4.0609960000000003</c:v>
                </c:pt>
                <c:pt idx="9884">
                  <c:v>-4.0584009999999999</c:v>
                </c:pt>
                <c:pt idx="9885">
                  <c:v>-4.055955</c:v>
                </c:pt>
                <c:pt idx="9886">
                  <c:v>-4.0534920000000003</c:v>
                </c:pt>
                <c:pt idx="9887">
                  <c:v>-4.0403510000000002</c:v>
                </c:pt>
                <c:pt idx="9888">
                  <c:v>-4.0385600000000004</c:v>
                </c:pt>
                <c:pt idx="9889">
                  <c:v>-4.0363280000000001</c:v>
                </c:pt>
                <c:pt idx="9890">
                  <c:v>-4.0341120000000004</c:v>
                </c:pt>
                <c:pt idx="9891">
                  <c:v>-4.0318969999999998</c:v>
                </c:pt>
                <c:pt idx="9892">
                  <c:v>-4.0296700000000003</c:v>
                </c:pt>
                <c:pt idx="9893">
                  <c:v>-4.0274409999999996</c:v>
                </c:pt>
                <c:pt idx="9894">
                  <c:v>-4.0253370000000004</c:v>
                </c:pt>
                <c:pt idx="9895">
                  <c:v>-4.0121310000000001</c:v>
                </c:pt>
                <c:pt idx="9896">
                  <c:v>-4.0099400000000003</c:v>
                </c:pt>
                <c:pt idx="9897">
                  <c:v>-4.0074379999999996</c:v>
                </c:pt>
                <c:pt idx="9898">
                  <c:v>-4.0048550000000001</c:v>
                </c:pt>
                <c:pt idx="9899">
                  <c:v>-4.0020550000000004</c:v>
                </c:pt>
                <c:pt idx="9900">
                  <c:v>-3.9994969999999999</c:v>
                </c:pt>
                <c:pt idx="9901">
                  <c:v>-3.9964780000000002</c:v>
                </c:pt>
                <c:pt idx="9902">
                  <c:v>-3.9933320000000001</c:v>
                </c:pt>
                <c:pt idx="9903">
                  <c:v>-3.9775619999999998</c:v>
                </c:pt>
                <c:pt idx="9904">
                  <c:v>-3.974329</c:v>
                </c:pt>
                <c:pt idx="9905">
                  <c:v>-3.9706260000000002</c:v>
                </c:pt>
                <c:pt idx="9906">
                  <c:v>-3.9670269999999999</c:v>
                </c:pt>
                <c:pt idx="9907">
                  <c:v>-3.9629189999999999</c:v>
                </c:pt>
                <c:pt idx="9908">
                  <c:v>-3.95871</c:v>
                </c:pt>
                <c:pt idx="9909">
                  <c:v>-3.954186</c:v>
                </c:pt>
                <c:pt idx="9910">
                  <c:v>-3.9494319999999998</c:v>
                </c:pt>
                <c:pt idx="9911">
                  <c:v>-3.9287369999999999</c:v>
                </c:pt>
                <c:pt idx="9912">
                  <c:v>-3.9243399999999999</c:v>
                </c:pt>
                <c:pt idx="9913">
                  <c:v>-3.9190580000000002</c:v>
                </c:pt>
                <c:pt idx="9914">
                  <c:v>-3.9136229999999999</c:v>
                </c:pt>
                <c:pt idx="9915">
                  <c:v>-3.9081760000000001</c:v>
                </c:pt>
                <c:pt idx="9916">
                  <c:v>-3.9024809999999999</c:v>
                </c:pt>
                <c:pt idx="9917">
                  <c:v>-3.8966820000000002</c:v>
                </c:pt>
                <c:pt idx="9918">
                  <c:v>-3.890933</c:v>
                </c:pt>
                <c:pt idx="9919">
                  <c:v>-3.8674309999999998</c:v>
                </c:pt>
                <c:pt idx="9920">
                  <c:v>-3.8619720000000002</c:v>
                </c:pt>
                <c:pt idx="9921">
                  <c:v>-3.85608</c:v>
                </c:pt>
                <c:pt idx="9922">
                  <c:v>-3.8501859999999999</c:v>
                </c:pt>
                <c:pt idx="9923">
                  <c:v>-3.8449529999999998</c:v>
                </c:pt>
                <c:pt idx="9924">
                  <c:v>-3.8395229999999998</c:v>
                </c:pt>
                <c:pt idx="9925">
                  <c:v>-3.834063</c:v>
                </c:pt>
                <c:pt idx="9926">
                  <c:v>-3.828738</c:v>
                </c:pt>
                <c:pt idx="9927">
                  <c:v>-3.8066260000000001</c:v>
                </c:pt>
                <c:pt idx="9928">
                  <c:v>-3.8022550000000002</c:v>
                </c:pt>
                <c:pt idx="9929">
                  <c:v>-3.7976930000000002</c:v>
                </c:pt>
                <c:pt idx="9930">
                  <c:v>-3.793323</c:v>
                </c:pt>
                <c:pt idx="9931">
                  <c:v>-3.7893029999999999</c:v>
                </c:pt>
                <c:pt idx="9932">
                  <c:v>-3.785482</c:v>
                </c:pt>
                <c:pt idx="9933">
                  <c:v>-3.781968</c:v>
                </c:pt>
                <c:pt idx="9934">
                  <c:v>-3.7790430000000002</c:v>
                </c:pt>
                <c:pt idx="9935">
                  <c:v>-3.7618170000000002</c:v>
                </c:pt>
                <c:pt idx="9936">
                  <c:v>-3.7592490000000001</c:v>
                </c:pt>
                <c:pt idx="9937">
                  <c:v>-3.7566709999999999</c:v>
                </c:pt>
                <c:pt idx="9938">
                  <c:v>-3.7542390000000001</c:v>
                </c:pt>
                <c:pt idx="9939">
                  <c:v>-3.7519330000000002</c:v>
                </c:pt>
                <c:pt idx="9940">
                  <c:v>-3.7500170000000002</c:v>
                </c:pt>
                <c:pt idx="9941">
                  <c:v>-3.747906</c:v>
                </c:pt>
                <c:pt idx="9942">
                  <c:v>-3.7460309999999999</c:v>
                </c:pt>
                <c:pt idx="9943">
                  <c:v>-3.7318090000000002</c:v>
                </c:pt>
                <c:pt idx="9944">
                  <c:v>-3.7300390000000001</c:v>
                </c:pt>
                <c:pt idx="9945">
                  <c:v>-3.727989</c:v>
                </c:pt>
                <c:pt idx="9946">
                  <c:v>-3.7259989999999998</c:v>
                </c:pt>
                <c:pt idx="9947">
                  <c:v>-3.723646</c:v>
                </c:pt>
                <c:pt idx="9948">
                  <c:v>-3.7209699999999999</c:v>
                </c:pt>
                <c:pt idx="9949">
                  <c:v>-3.7180330000000001</c:v>
                </c:pt>
                <c:pt idx="9950">
                  <c:v>-3.7148210000000002</c:v>
                </c:pt>
                <c:pt idx="9951">
                  <c:v>-3.6974689999999999</c:v>
                </c:pt>
                <c:pt idx="9952">
                  <c:v>-3.6940750000000002</c:v>
                </c:pt>
                <c:pt idx="9953">
                  <c:v>-3.689568</c:v>
                </c:pt>
                <c:pt idx="9954">
                  <c:v>-3.6845629999999998</c:v>
                </c:pt>
                <c:pt idx="9955">
                  <c:v>-3.6790389999999999</c:v>
                </c:pt>
                <c:pt idx="9956">
                  <c:v>-3.673244</c:v>
                </c:pt>
                <c:pt idx="9957">
                  <c:v>-3.666903</c:v>
                </c:pt>
                <c:pt idx="9958">
                  <c:v>-3.660142</c:v>
                </c:pt>
                <c:pt idx="9959">
                  <c:v>-3.6347230000000001</c:v>
                </c:pt>
                <c:pt idx="9960">
                  <c:v>-3.6278760000000001</c:v>
                </c:pt>
                <c:pt idx="9961">
                  <c:v>-3.6199279999999998</c:v>
                </c:pt>
                <c:pt idx="9962">
                  <c:v>-3.611408</c:v>
                </c:pt>
                <c:pt idx="9963">
                  <c:v>-3.6026410000000002</c:v>
                </c:pt>
                <c:pt idx="9964">
                  <c:v>-3.593642</c:v>
                </c:pt>
                <c:pt idx="9965">
                  <c:v>-3.5844279999999999</c:v>
                </c:pt>
                <c:pt idx="9966">
                  <c:v>-3.575663</c:v>
                </c:pt>
                <c:pt idx="9967">
                  <c:v>-3.5438649999999998</c:v>
                </c:pt>
                <c:pt idx="9968">
                  <c:v>-3.5346350000000002</c:v>
                </c:pt>
                <c:pt idx="9969">
                  <c:v>-3.5247639999999998</c:v>
                </c:pt>
                <c:pt idx="9970">
                  <c:v>-3.5147710000000001</c:v>
                </c:pt>
                <c:pt idx="9971">
                  <c:v>-3.504677</c:v>
                </c:pt>
                <c:pt idx="9972">
                  <c:v>-3.495028</c:v>
                </c:pt>
                <c:pt idx="9973">
                  <c:v>-3.4851549999999998</c:v>
                </c:pt>
                <c:pt idx="9974">
                  <c:v>-3.4754330000000002</c:v>
                </c:pt>
                <c:pt idx="9975">
                  <c:v>-3.441783</c:v>
                </c:pt>
                <c:pt idx="9976">
                  <c:v>-3.432474</c:v>
                </c:pt>
                <c:pt idx="9977">
                  <c:v>-3.4230860000000001</c:v>
                </c:pt>
                <c:pt idx="9978">
                  <c:v>-3.4143379999999999</c:v>
                </c:pt>
                <c:pt idx="9979">
                  <c:v>-3.4052370000000001</c:v>
                </c:pt>
                <c:pt idx="9980">
                  <c:v>-3.3963369999999999</c:v>
                </c:pt>
                <c:pt idx="9981">
                  <c:v>-3.3880349999999999</c:v>
                </c:pt>
                <c:pt idx="9982">
                  <c:v>-3.380147</c:v>
                </c:pt>
                <c:pt idx="9983">
                  <c:v>-3.3515480000000002</c:v>
                </c:pt>
                <c:pt idx="9984">
                  <c:v>-3.3442319999999999</c:v>
                </c:pt>
                <c:pt idx="9985">
                  <c:v>-3.3376600000000001</c:v>
                </c:pt>
                <c:pt idx="9986">
                  <c:v>-3.3311609999999998</c:v>
                </c:pt>
                <c:pt idx="9987">
                  <c:v>-3.3249949999999999</c:v>
                </c:pt>
                <c:pt idx="9988">
                  <c:v>-3.3191660000000001</c:v>
                </c:pt>
                <c:pt idx="9989">
                  <c:v>-3.3136739999999998</c:v>
                </c:pt>
                <c:pt idx="9990">
                  <c:v>-3.30884</c:v>
                </c:pt>
                <c:pt idx="9991">
                  <c:v>-3.2883149999999999</c:v>
                </c:pt>
                <c:pt idx="9992">
                  <c:v>-3.2847940000000002</c:v>
                </c:pt>
                <c:pt idx="9993">
                  <c:v>-3.2810800000000002</c:v>
                </c:pt>
                <c:pt idx="9994">
                  <c:v>-3.277968</c:v>
                </c:pt>
                <c:pt idx="9995">
                  <c:v>-3.275128</c:v>
                </c:pt>
                <c:pt idx="9996">
                  <c:v>-3.2728549999999998</c:v>
                </c:pt>
                <c:pt idx="9997">
                  <c:v>-3.2704610000000001</c:v>
                </c:pt>
                <c:pt idx="9998">
                  <c:v>-3.2689530000000002</c:v>
                </c:pt>
                <c:pt idx="9999">
                  <c:v>-3.2558760000000002</c:v>
                </c:pt>
                <c:pt idx="10000">
                  <c:v>-3.2553160000000001</c:v>
                </c:pt>
                <c:pt idx="10001">
                  <c:v>-3.2549450000000002</c:v>
                </c:pt>
                <c:pt idx="10002">
                  <c:v>-3.2546020000000002</c:v>
                </c:pt>
                <c:pt idx="10003">
                  <c:v>-3.254632</c:v>
                </c:pt>
                <c:pt idx="10004">
                  <c:v>-3.254804</c:v>
                </c:pt>
                <c:pt idx="10005">
                  <c:v>-3.2550949999999998</c:v>
                </c:pt>
                <c:pt idx="10006">
                  <c:v>-3.2556219999999998</c:v>
                </c:pt>
                <c:pt idx="10007">
                  <c:v>-3.2471589999999999</c:v>
                </c:pt>
                <c:pt idx="10008">
                  <c:v>-3.2482609999999998</c:v>
                </c:pt>
                <c:pt idx="10009">
                  <c:v>-3.2489870000000001</c:v>
                </c:pt>
                <c:pt idx="10010">
                  <c:v>-3.2496770000000001</c:v>
                </c:pt>
                <c:pt idx="10011">
                  <c:v>-3.2503250000000001</c:v>
                </c:pt>
                <c:pt idx="10012">
                  <c:v>-3.2508490000000001</c:v>
                </c:pt>
                <c:pt idx="10013">
                  <c:v>-3.2512669999999999</c:v>
                </c:pt>
                <c:pt idx="10014">
                  <c:v>-3.251563</c:v>
                </c:pt>
                <c:pt idx="10015">
                  <c:v>-3.23217</c:v>
                </c:pt>
                <c:pt idx="10016">
                  <c:v>-3.232005</c:v>
                </c:pt>
                <c:pt idx="10017">
                  <c:v>-3.2317909999999999</c:v>
                </c:pt>
                <c:pt idx="10018">
                  <c:v>-3.2310129999999999</c:v>
                </c:pt>
                <c:pt idx="10019">
                  <c:v>-3.2302569999999999</c:v>
                </c:pt>
                <c:pt idx="10020">
                  <c:v>-3.229174</c:v>
                </c:pt>
                <c:pt idx="10021">
                  <c:v>-3.2280799999999998</c:v>
                </c:pt>
                <c:pt idx="10022">
                  <c:v>-3.2266569999999999</c:v>
                </c:pt>
                <c:pt idx="10023">
                  <c:v>-3.2111839999999998</c:v>
                </c:pt>
                <c:pt idx="10024">
                  <c:v>-3.21034</c:v>
                </c:pt>
                <c:pt idx="10025">
                  <c:v>-3.2086030000000001</c:v>
                </c:pt>
                <c:pt idx="10026">
                  <c:v>-3.2073809999999998</c:v>
                </c:pt>
                <c:pt idx="10027">
                  <c:v>-3.2057609999999999</c:v>
                </c:pt>
                <c:pt idx="10028">
                  <c:v>-3.2044709999999998</c:v>
                </c:pt>
                <c:pt idx="10029">
                  <c:v>-3.203192</c:v>
                </c:pt>
                <c:pt idx="10030">
                  <c:v>-3.2018529999999998</c:v>
                </c:pt>
                <c:pt idx="10031">
                  <c:v>-3.186302</c:v>
                </c:pt>
                <c:pt idx="10032">
                  <c:v>-3.1860689999999998</c:v>
                </c:pt>
                <c:pt idx="10033">
                  <c:v>-3.1854269999999998</c:v>
                </c:pt>
                <c:pt idx="10034">
                  <c:v>-3.1852269999999998</c:v>
                </c:pt>
                <c:pt idx="10035">
                  <c:v>-3.185155</c:v>
                </c:pt>
                <c:pt idx="10036">
                  <c:v>-3.1849080000000001</c:v>
                </c:pt>
                <c:pt idx="10037">
                  <c:v>-3.184974</c:v>
                </c:pt>
                <c:pt idx="10038">
                  <c:v>-3.1849500000000002</c:v>
                </c:pt>
                <c:pt idx="10039">
                  <c:v>-3.17258</c:v>
                </c:pt>
                <c:pt idx="10040">
                  <c:v>-3.1729759999999998</c:v>
                </c:pt>
                <c:pt idx="10041">
                  <c:v>-3.1730610000000001</c:v>
                </c:pt>
                <c:pt idx="10042">
                  <c:v>-3.1727319999999999</c:v>
                </c:pt>
                <c:pt idx="10043">
                  <c:v>-3.1724199999999998</c:v>
                </c:pt>
                <c:pt idx="10044">
                  <c:v>-3.1719409999999999</c:v>
                </c:pt>
                <c:pt idx="10045">
                  <c:v>-3.171157</c:v>
                </c:pt>
                <c:pt idx="10046">
                  <c:v>-3.169842</c:v>
                </c:pt>
                <c:pt idx="10047">
                  <c:v>-3.1561530000000002</c:v>
                </c:pt>
                <c:pt idx="10048">
                  <c:v>-3.154191</c:v>
                </c:pt>
                <c:pt idx="10049">
                  <c:v>-3.1521029999999999</c:v>
                </c:pt>
                <c:pt idx="10050">
                  <c:v>-3.1498569999999999</c:v>
                </c:pt>
                <c:pt idx="10051">
                  <c:v>-3.1472540000000002</c:v>
                </c:pt>
                <c:pt idx="10052">
                  <c:v>-3.1441400000000002</c:v>
                </c:pt>
                <c:pt idx="10053">
                  <c:v>-3.1402969999999999</c:v>
                </c:pt>
                <c:pt idx="10054">
                  <c:v>-3.1362220000000001</c:v>
                </c:pt>
                <c:pt idx="10055">
                  <c:v>-3.1161819999999998</c:v>
                </c:pt>
                <c:pt idx="10056">
                  <c:v>-3.1120000000000001</c:v>
                </c:pt>
                <c:pt idx="10057">
                  <c:v>-3.1067049999999998</c:v>
                </c:pt>
                <c:pt idx="10058">
                  <c:v>-3.100616</c:v>
                </c:pt>
                <c:pt idx="10059">
                  <c:v>-3.0939909999999999</c:v>
                </c:pt>
                <c:pt idx="10060">
                  <c:v>-3.0875119999999998</c:v>
                </c:pt>
                <c:pt idx="10061">
                  <c:v>-3.0805899999999999</c:v>
                </c:pt>
                <c:pt idx="10062">
                  <c:v>-3.0730110000000002</c:v>
                </c:pt>
                <c:pt idx="10063">
                  <c:v>-3.0452140000000001</c:v>
                </c:pt>
                <c:pt idx="10064">
                  <c:v>-3.0376720000000001</c:v>
                </c:pt>
                <c:pt idx="10065">
                  <c:v>-3.0290270000000001</c:v>
                </c:pt>
                <c:pt idx="10066">
                  <c:v>-3.020397</c:v>
                </c:pt>
                <c:pt idx="10067">
                  <c:v>-3.0119989999999999</c:v>
                </c:pt>
                <c:pt idx="10068">
                  <c:v>-3.0031020000000002</c:v>
                </c:pt>
                <c:pt idx="10069">
                  <c:v>-2.9942440000000001</c:v>
                </c:pt>
                <c:pt idx="10070">
                  <c:v>-2.985487</c:v>
                </c:pt>
                <c:pt idx="10071">
                  <c:v>-2.9560399999999998</c:v>
                </c:pt>
                <c:pt idx="10072">
                  <c:v>-2.9481259999999998</c:v>
                </c:pt>
                <c:pt idx="10073">
                  <c:v>-2.9403220000000001</c:v>
                </c:pt>
                <c:pt idx="10074">
                  <c:v>-2.9324029999999999</c:v>
                </c:pt>
                <c:pt idx="10075">
                  <c:v>-2.9248609999999999</c:v>
                </c:pt>
                <c:pt idx="10076">
                  <c:v>-2.9178760000000001</c:v>
                </c:pt>
                <c:pt idx="10077">
                  <c:v>-2.911349</c:v>
                </c:pt>
                <c:pt idx="10078">
                  <c:v>-2.9052989999999999</c:v>
                </c:pt>
                <c:pt idx="10079">
                  <c:v>-2.8850790000000002</c:v>
                </c:pt>
                <c:pt idx="10080">
                  <c:v>-2.8806280000000002</c:v>
                </c:pt>
                <c:pt idx="10081">
                  <c:v>-2.8760469999999998</c:v>
                </c:pt>
                <c:pt idx="10082">
                  <c:v>-2.8721749999999999</c:v>
                </c:pt>
                <c:pt idx="10083">
                  <c:v>-2.8687939999999998</c:v>
                </c:pt>
                <c:pt idx="10084">
                  <c:v>-2.8659059999999998</c:v>
                </c:pt>
                <c:pt idx="10085">
                  <c:v>-2.8635090000000001</c:v>
                </c:pt>
                <c:pt idx="10086">
                  <c:v>-2.8615949999999999</c:v>
                </c:pt>
                <c:pt idx="10087">
                  <c:v>-2.8533019999999998</c:v>
                </c:pt>
                <c:pt idx="10088">
                  <c:v>-2.852563</c:v>
                </c:pt>
                <c:pt idx="10089">
                  <c:v>-2.8519100000000002</c:v>
                </c:pt>
                <c:pt idx="10090">
                  <c:v>-2.8513670000000002</c:v>
                </c:pt>
                <c:pt idx="10091">
                  <c:v>-2.8510689999999999</c:v>
                </c:pt>
                <c:pt idx="10092">
                  <c:v>-2.8511150000000001</c:v>
                </c:pt>
                <c:pt idx="10093">
                  <c:v>-2.8510330000000002</c:v>
                </c:pt>
                <c:pt idx="10094">
                  <c:v>-2.8510930000000001</c:v>
                </c:pt>
                <c:pt idx="10095">
                  <c:v>-2.8491089999999999</c:v>
                </c:pt>
                <c:pt idx="10096">
                  <c:v>-2.849151</c:v>
                </c:pt>
                <c:pt idx="10097">
                  <c:v>-2.8488739999999999</c:v>
                </c:pt>
                <c:pt idx="10098">
                  <c:v>-2.8485849999999999</c:v>
                </c:pt>
                <c:pt idx="10099">
                  <c:v>-2.8480479999999999</c:v>
                </c:pt>
                <c:pt idx="10100">
                  <c:v>-2.8473619999999999</c:v>
                </c:pt>
                <c:pt idx="10101">
                  <c:v>-2.846336</c:v>
                </c:pt>
                <c:pt idx="10102">
                  <c:v>-2.8449759999999999</c:v>
                </c:pt>
                <c:pt idx="10103">
                  <c:v>-2.84049</c:v>
                </c:pt>
                <c:pt idx="10104">
                  <c:v>-2.838803</c:v>
                </c:pt>
                <c:pt idx="10105">
                  <c:v>-2.8370359999999999</c:v>
                </c:pt>
                <c:pt idx="10106">
                  <c:v>-2.8351649999999999</c:v>
                </c:pt>
                <c:pt idx="10107">
                  <c:v>-2.8333529999999998</c:v>
                </c:pt>
                <c:pt idx="10108">
                  <c:v>-2.831636</c:v>
                </c:pt>
                <c:pt idx="10109">
                  <c:v>-2.8302679999999998</c:v>
                </c:pt>
                <c:pt idx="10110">
                  <c:v>-2.829259</c:v>
                </c:pt>
                <c:pt idx="10111">
                  <c:v>-2.8264580000000001</c:v>
                </c:pt>
                <c:pt idx="10112">
                  <c:v>-2.8262269999999998</c:v>
                </c:pt>
                <c:pt idx="10113">
                  <c:v>-2.8264689999999999</c:v>
                </c:pt>
                <c:pt idx="10114">
                  <c:v>-2.8273030000000001</c:v>
                </c:pt>
                <c:pt idx="10115">
                  <c:v>-2.828754</c:v>
                </c:pt>
                <c:pt idx="10116">
                  <c:v>-2.8308740000000001</c:v>
                </c:pt>
                <c:pt idx="10117">
                  <c:v>-2.8336730000000001</c:v>
                </c:pt>
                <c:pt idx="10118">
                  <c:v>-2.8371559999999998</c:v>
                </c:pt>
                <c:pt idx="10119">
                  <c:v>-2.8450190000000002</c:v>
                </c:pt>
                <c:pt idx="10120">
                  <c:v>-2.849777</c:v>
                </c:pt>
                <c:pt idx="10121">
                  <c:v>-2.8554390000000001</c:v>
                </c:pt>
                <c:pt idx="10122">
                  <c:v>-2.8617460000000001</c:v>
                </c:pt>
                <c:pt idx="10123">
                  <c:v>-2.8684379999999998</c:v>
                </c:pt>
                <c:pt idx="10124">
                  <c:v>-2.87575</c:v>
                </c:pt>
                <c:pt idx="10125">
                  <c:v>-2.883451</c:v>
                </c:pt>
                <c:pt idx="10126">
                  <c:v>-2.8919769999999998</c:v>
                </c:pt>
                <c:pt idx="10127">
                  <c:v>-2.910682</c:v>
                </c:pt>
                <c:pt idx="10128">
                  <c:v>-2.9197199999999999</c:v>
                </c:pt>
                <c:pt idx="10129">
                  <c:v>-2.92889</c:v>
                </c:pt>
                <c:pt idx="10130">
                  <c:v>-2.9385880000000002</c:v>
                </c:pt>
                <c:pt idx="10131">
                  <c:v>-2.948413</c:v>
                </c:pt>
                <c:pt idx="10132">
                  <c:v>-2.958297</c:v>
                </c:pt>
                <c:pt idx="10133">
                  <c:v>-2.9681489999999999</c:v>
                </c:pt>
                <c:pt idx="10134">
                  <c:v>-2.9779849999999999</c:v>
                </c:pt>
                <c:pt idx="10135">
                  <c:v>-2.999511</c:v>
                </c:pt>
                <c:pt idx="10136">
                  <c:v>-3.0085449999999998</c:v>
                </c:pt>
                <c:pt idx="10137">
                  <c:v>-3.0178210000000001</c:v>
                </c:pt>
                <c:pt idx="10138">
                  <c:v>-3.0265140000000001</c:v>
                </c:pt>
                <c:pt idx="10139">
                  <c:v>-3.034999</c:v>
                </c:pt>
                <c:pt idx="10140">
                  <c:v>-3.042745</c:v>
                </c:pt>
                <c:pt idx="10141">
                  <c:v>-3.050224</c:v>
                </c:pt>
                <c:pt idx="10142">
                  <c:v>-3.0568900000000001</c:v>
                </c:pt>
                <c:pt idx="10143">
                  <c:v>-3.0707939999999998</c:v>
                </c:pt>
                <c:pt idx="10144">
                  <c:v>-3.0763069999999999</c:v>
                </c:pt>
                <c:pt idx="10145">
                  <c:v>-3.0812900000000001</c:v>
                </c:pt>
                <c:pt idx="10146">
                  <c:v>-3.0858810000000001</c:v>
                </c:pt>
                <c:pt idx="10147">
                  <c:v>-3.089782</c:v>
                </c:pt>
                <c:pt idx="10148">
                  <c:v>-3.0932170000000001</c:v>
                </c:pt>
                <c:pt idx="10149">
                  <c:v>-3.096047</c:v>
                </c:pt>
                <c:pt idx="10150">
                  <c:v>-3.0983700000000001</c:v>
                </c:pt>
                <c:pt idx="10151">
                  <c:v>-3.1013760000000001</c:v>
                </c:pt>
                <c:pt idx="10152">
                  <c:v>-3.1028440000000002</c:v>
                </c:pt>
                <c:pt idx="10153">
                  <c:v>-3.1038380000000001</c:v>
                </c:pt>
                <c:pt idx="10154">
                  <c:v>-3.104555</c:v>
                </c:pt>
                <c:pt idx="10155">
                  <c:v>-3.1050070000000001</c:v>
                </c:pt>
                <c:pt idx="10156">
                  <c:v>-3.105318</c:v>
                </c:pt>
                <c:pt idx="10157">
                  <c:v>-3.1053920000000002</c:v>
                </c:pt>
                <c:pt idx="10158">
                  <c:v>-3.1054520000000001</c:v>
                </c:pt>
                <c:pt idx="10159">
                  <c:v>-3.1023879999999999</c:v>
                </c:pt>
                <c:pt idx="10160">
                  <c:v>-3.1024560000000001</c:v>
                </c:pt>
                <c:pt idx="10161">
                  <c:v>-3.102392</c:v>
                </c:pt>
                <c:pt idx="10162">
                  <c:v>-3.1025299999999998</c:v>
                </c:pt>
                <c:pt idx="10163">
                  <c:v>-3.1027399999999998</c:v>
                </c:pt>
                <c:pt idx="10164">
                  <c:v>-3.1033599999999999</c:v>
                </c:pt>
                <c:pt idx="10165">
                  <c:v>-3.104212</c:v>
                </c:pt>
                <c:pt idx="10166">
                  <c:v>-3.1052550000000001</c:v>
                </c:pt>
                <c:pt idx="10167">
                  <c:v>-3.1039430000000001</c:v>
                </c:pt>
                <c:pt idx="10168">
                  <c:v>-3.105826</c:v>
                </c:pt>
                <c:pt idx="10169">
                  <c:v>-3.108006</c:v>
                </c:pt>
                <c:pt idx="10170">
                  <c:v>-3.1105130000000001</c:v>
                </c:pt>
                <c:pt idx="10171">
                  <c:v>-3.113359</c:v>
                </c:pt>
                <c:pt idx="10172">
                  <c:v>-3.1165259999999999</c:v>
                </c:pt>
                <c:pt idx="10173">
                  <c:v>-3.1200060000000001</c:v>
                </c:pt>
                <c:pt idx="10174">
                  <c:v>-3.1237870000000001</c:v>
                </c:pt>
                <c:pt idx="10175">
                  <c:v>-3.1285050000000001</c:v>
                </c:pt>
                <c:pt idx="10176">
                  <c:v>-3.1325129999999999</c:v>
                </c:pt>
                <c:pt idx="10177">
                  <c:v>-3.136628</c:v>
                </c:pt>
                <c:pt idx="10178">
                  <c:v>-3.1411190000000002</c:v>
                </c:pt>
                <c:pt idx="10179">
                  <c:v>-3.145788</c:v>
                </c:pt>
                <c:pt idx="10180">
                  <c:v>-3.150414</c:v>
                </c:pt>
                <c:pt idx="10181">
                  <c:v>-3.1550500000000001</c:v>
                </c:pt>
                <c:pt idx="10182">
                  <c:v>-3.159599</c:v>
                </c:pt>
                <c:pt idx="10183">
                  <c:v>-3.165381</c:v>
                </c:pt>
                <c:pt idx="10184">
                  <c:v>-3.1697709999999999</c:v>
                </c:pt>
                <c:pt idx="10185">
                  <c:v>-3.1740529999999998</c:v>
                </c:pt>
                <c:pt idx="10186">
                  <c:v>-3.1781470000000001</c:v>
                </c:pt>
                <c:pt idx="10187">
                  <c:v>-3.182064</c:v>
                </c:pt>
                <c:pt idx="10188">
                  <c:v>-3.1857790000000001</c:v>
                </c:pt>
                <c:pt idx="10189">
                  <c:v>-3.1892040000000001</c:v>
                </c:pt>
                <c:pt idx="10190">
                  <c:v>-3.1924070000000002</c:v>
                </c:pt>
                <c:pt idx="10191">
                  <c:v>-3.1937980000000001</c:v>
                </c:pt>
                <c:pt idx="10192">
                  <c:v>-3.1966350000000001</c:v>
                </c:pt>
                <c:pt idx="10193">
                  <c:v>-3.1991520000000002</c:v>
                </c:pt>
                <c:pt idx="10194">
                  <c:v>-3.2014499999999999</c:v>
                </c:pt>
                <c:pt idx="10195">
                  <c:v>-3.203592</c:v>
                </c:pt>
                <c:pt idx="10196">
                  <c:v>-3.205479</c:v>
                </c:pt>
                <c:pt idx="10197">
                  <c:v>-3.2072940000000001</c:v>
                </c:pt>
                <c:pt idx="10198">
                  <c:v>-3.20885</c:v>
                </c:pt>
                <c:pt idx="10199">
                  <c:v>-3.205892</c:v>
                </c:pt>
                <c:pt idx="10200">
                  <c:v>-3.2075330000000002</c:v>
                </c:pt>
                <c:pt idx="10201">
                  <c:v>-3.2090190000000001</c:v>
                </c:pt>
                <c:pt idx="10202">
                  <c:v>-3.2105839999999999</c:v>
                </c:pt>
                <c:pt idx="10203">
                  <c:v>-3.2122649999999999</c:v>
                </c:pt>
                <c:pt idx="10204">
                  <c:v>-3.214197</c:v>
                </c:pt>
                <c:pt idx="10205">
                  <c:v>-3.2162130000000002</c:v>
                </c:pt>
                <c:pt idx="10206">
                  <c:v>-3.2185600000000001</c:v>
                </c:pt>
                <c:pt idx="10207">
                  <c:v>-3.2171509999999999</c:v>
                </c:pt>
                <c:pt idx="10208">
                  <c:v>-3.2202730000000002</c:v>
                </c:pt>
                <c:pt idx="10209">
                  <c:v>-3.2238449999999998</c:v>
                </c:pt>
                <c:pt idx="10210">
                  <c:v>-3.2277619999999998</c:v>
                </c:pt>
                <c:pt idx="10211">
                  <c:v>-3.23237</c:v>
                </c:pt>
                <c:pt idx="10212">
                  <c:v>-3.2376649999999998</c:v>
                </c:pt>
                <c:pt idx="10213">
                  <c:v>-3.2435320000000001</c:v>
                </c:pt>
                <c:pt idx="10214">
                  <c:v>-3.2500179999999999</c:v>
                </c:pt>
                <c:pt idx="10215">
                  <c:v>-3.2584599999999999</c:v>
                </c:pt>
                <c:pt idx="10216">
                  <c:v>-3.266327</c:v>
                </c:pt>
                <c:pt idx="10217">
                  <c:v>-3.2750270000000001</c:v>
                </c:pt>
                <c:pt idx="10218">
                  <c:v>-3.2841550000000002</c:v>
                </c:pt>
                <c:pt idx="10219">
                  <c:v>-3.294076</c:v>
                </c:pt>
                <c:pt idx="10220">
                  <c:v>-3.3046129999999998</c:v>
                </c:pt>
                <c:pt idx="10221">
                  <c:v>-3.315871</c:v>
                </c:pt>
                <c:pt idx="10222">
                  <c:v>-3.32775</c:v>
                </c:pt>
                <c:pt idx="10223">
                  <c:v>-3.3492959999999998</c:v>
                </c:pt>
                <c:pt idx="10224">
                  <c:v>-3.3619159999999999</c:v>
                </c:pt>
                <c:pt idx="10225">
                  <c:v>-3.375327</c:v>
                </c:pt>
                <c:pt idx="10226">
                  <c:v>-3.38903</c:v>
                </c:pt>
                <c:pt idx="10227">
                  <c:v>-3.4029739999999999</c:v>
                </c:pt>
                <c:pt idx="10228">
                  <c:v>-3.4171049999999998</c:v>
                </c:pt>
                <c:pt idx="10229">
                  <c:v>-3.4312770000000001</c:v>
                </c:pt>
                <c:pt idx="10230">
                  <c:v>-3.445392</c:v>
                </c:pt>
                <c:pt idx="10231">
                  <c:v>-3.4726029999999999</c:v>
                </c:pt>
                <c:pt idx="10232">
                  <c:v>-3.486167</c:v>
                </c:pt>
                <c:pt idx="10233">
                  <c:v>-3.500267</c:v>
                </c:pt>
                <c:pt idx="10234">
                  <c:v>-3.5138639999999999</c:v>
                </c:pt>
                <c:pt idx="10235">
                  <c:v>-3.5272329999999998</c:v>
                </c:pt>
                <c:pt idx="10236">
                  <c:v>-3.5405229999999999</c:v>
                </c:pt>
                <c:pt idx="10237">
                  <c:v>-3.552953</c:v>
                </c:pt>
                <c:pt idx="10238">
                  <c:v>-3.5653999999999999</c:v>
                </c:pt>
                <c:pt idx="10239">
                  <c:v>-3.588266</c:v>
                </c:pt>
                <c:pt idx="10240">
                  <c:v>-3.5994989999999998</c:v>
                </c:pt>
                <c:pt idx="10241">
                  <c:v>-3.610395</c:v>
                </c:pt>
                <c:pt idx="10242">
                  <c:v>-3.6211799999999998</c:v>
                </c:pt>
                <c:pt idx="10243">
                  <c:v>-3.6308229999999999</c:v>
                </c:pt>
                <c:pt idx="10244">
                  <c:v>-3.6401620000000001</c:v>
                </c:pt>
                <c:pt idx="10245">
                  <c:v>-3.6490749999999998</c:v>
                </c:pt>
                <c:pt idx="10246">
                  <c:v>-3.6575700000000002</c:v>
                </c:pt>
                <c:pt idx="10247">
                  <c:v>-3.6702539999999999</c:v>
                </c:pt>
                <c:pt idx="10248">
                  <c:v>-3.6773310000000001</c:v>
                </c:pt>
                <c:pt idx="10249">
                  <c:v>-3.6840459999999999</c:v>
                </c:pt>
                <c:pt idx="10250">
                  <c:v>-3.690461</c:v>
                </c:pt>
                <c:pt idx="10251">
                  <c:v>-3.6965170000000001</c:v>
                </c:pt>
                <c:pt idx="10252">
                  <c:v>-3.701606</c:v>
                </c:pt>
                <c:pt idx="10253">
                  <c:v>-3.7063459999999999</c:v>
                </c:pt>
                <c:pt idx="10254">
                  <c:v>-3.7107519999999998</c:v>
                </c:pt>
                <c:pt idx="10255">
                  <c:v>-3.7137220000000002</c:v>
                </c:pt>
                <c:pt idx="10256">
                  <c:v>-3.7176079999999998</c:v>
                </c:pt>
                <c:pt idx="10257">
                  <c:v>-3.7213599999999998</c:v>
                </c:pt>
                <c:pt idx="10258">
                  <c:v>-3.7248920000000001</c:v>
                </c:pt>
                <c:pt idx="10259">
                  <c:v>-3.7283050000000002</c:v>
                </c:pt>
                <c:pt idx="10260">
                  <c:v>-3.7317529999999999</c:v>
                </c:pt>
                <c:pt idx="10261">
                  <c:v>-3.735166</c:v>
                </c:pt>
                <c:pt idx="10262">
                  <c:v>-3.739144</c:v>
                </c:pt>
                <c:pt idx="10263">
                  <c:v>-3.741241</c:v>
                </c:pt>
                <c:pt idx="10264">
                  <c:v>-3.74559</c:v>
                </c:pt>
                <c:pt idx="10265">
                  <c:v>-3.750184</c:v>
                </c:pt>
                <c:pt idx="10266">
                  <c:v>-3.7550789999999998</c:v>
                </c:pt>
                <c:pt idx="10267">
                  <c:v>-3.76098</c:v>
                </c:pt>
                <c:pt idx="10268">
                  <c:v>-3.7673049999999999</c:v>
                </c:pt>
                <c:pt idx="10269">
                  <c:v>-3.7740390000000001</c:v>
                </c:pt>
                <c:pt idx="10270">
                  <c:v>-3.781304</c:v>
                </c:pt>
                <c:pt idx="10271">
                  <c:v>-3.7968790000000001</c:v>
                </c:pt>
                <c:pt idx="10272">
                  <c:v>-3.8042289999999999</c:v>
                </c:pt>
                <c:pt idx="10273">
                  <c:v>-3.811814</c:v>
                </c:pt>
                <c:pt idx="10274">
                  <c:v>-3.8215020000000002</c:v>
                </c:pt>
                <c:pt idx="10275">
                  <c:v>-3.8315769999999998</c:v>
                </c:pt>
                <c:pt idx="10276">
                  <c:v>-3.8424209999999999</c:v>
                </c:pt>
                <c:pt idx="10277">
                  <c:v>-3.8535819999999998</c:v>
                </c:pt>
                <c:pt idx="10278">
                  <c:v>-3.8653369999999998</c:v>
                </c:pt>
                <c:pt idx="10279">
                  <c:v>-3.8904209999999999</c:v>
                </c:pt>
                <c:pt idx="10280">
                  <c:v>-3.902361</c:v>
                </c:pt>
                <c:pt idx="10281">
                  <c:v>-3.9148679999999998</c:v>
                </c:pt>
                <c:pt idx="10282">
                  <c:v>-3.9273189999999998</c:v>
                </c:pt>
                <c:pt idx="10283">
                  <c:v>-3.9393349999999998</c:v>
                </c:pt>
                <c:pt idx="10284">
                  <c:v>-3.9514900000000002</c:v>
                </c:pt>
                <c:pt idx="10285">
                  <c:v>-3.9637159999999998</c:v>
                </c:pt>
                <c:pt idx="10286">
                  <c:v>-3.9751120000000002</c:v>
                </c:pt>
                <c:pt idx="10287">
                  <c:v>-4.0025209999999998</c:v>
                </c:pt>
                <c:pt idx="10288">
                  <c:v>-4.012283</c:v>
                </c:pt>
                <c:pt idx="10289">
                  <c:v>-4.0217980000000004</c:v>
                </c:pt>
                <c:pt idx="10290">
                  <c:v>-4.0301289999999996</c:v>
                </c:pt>
                <c:pt idx="10291">
                  <c:v>-4.0385429999999998</c:v>
                </c:pt>
                <c:pt idx="10292">
                  <c:v>-4.0456510000000003</c:v>
                </c:pt>
                <c:pt idx="10293">
                  <c:v>-4.0521409999999998</c:v>
                </c:pt>
                <c:pt idx="10294">
                  <c:v>-4.0572549999999996</c:v>
                </c:pt>
                <c:pt idx="10295">
                  <c:v>-4.0740809999999996</c:v>
                </c:pt>
                <c:pt idx="10296">
                  <c:v>-4.0778699999999999</c:v>
                </c:pt>
                <c:pt idx="10297">
                  <c:v>-4.0808080000000002</c:v>
                </c:pt>
                <c:pt idx="10298">
                  <c:v>-4.0829190000000004</c:v>
                </c:pt>
                <c:pt idx="10299">
                  <c:v>-4.0846090000000004</c:v>
                </c:pt>
                <c:pt idx="10300">
                  <c:v>-4.085585</c:v>
                </c:pt>
                <c:pt idx="10301">
                  <c:v>-4.08622</c:v>
                </c:pt>
                <c:pt idx="10302">
                  <c:v>-4.0865650000000002</c:v>
                </c:pt>
                <c:pt idx="10303">
                  <c:v>-4.0934499999999998</c:v>
                </c:pt>
                <c:pt idx="10304">
                  <c:v>-4.0918910000000004</c:v>
                </c:pt>
                <c:pt idx="10305">
                  <c:v>-4.0903960000000001</c:v>
                </c:pt>
                <c:pt idx="10306">
                  <c:v>-4.0902620000000001</c:v>
                </c:pt>
                <c:pt idx="10307">
                  <c:v>-4.0905079999999998</c:v>
                </c:pt>
                <c:pt idx="10308">
                  <c:v>-4.090573</c:v>
                </c:pt>
                <c:pt idx="10309">
                  <c:v>-4.0910250000000001</c:v>
                </c:pt>
                <c:pt idx="10310">
                  <c:v>-4.0915889999999999</c:v>
                </c:pt>
                <c:pt idx="10311">
                  <c:v>-4.0987920000000004</c:v>
                </c:pt>
                <c:pt idx="10312">
                  <c:v>-4.0997149999999998</c:v>
                </c:pt>
                <c:pt idx="10313">
                  <c:v>-4.1011230000000003</c:v>
                </c:pt>
                <c:pt idx="10314">
                  <c:v>-4.1029390000000001</c:v>
                </c:pt>
                <c:pt idx="10315">
                  <c:v>-4.1050120000000003</c:v>
                </c:pt>
                <c:pt idx="10316">
                  <c:v>-4.1073979999999999</c:v>
                </c:pt>
                <c:pt idx="10317">
                  <c:v>-4.1101029999999996</c:v>
                </c:pt>
                <c:pt idx="10318">
                  <c:v>-4.1127380000000002</c:v>
                </c:pt>
                <c:pt idx="10319">
                  <c:v>-4.1237259999999996</c:v>
                </c:pt>
                <c:pt idx="10320">
                  <c:v>-4.1267550000000002</c:v>
                </c:pt>
                <c:pt idx="10321">
                  <c:v>-4.1300619999999997</c:v>
                </c:pt>
                <c:pt idx="10322">
                  <c:v>-4.1334489999999997</c:v>
                </c:pt>
                <c:pt idx="10323">
                  <c:v>-4.1369030000000002</c:v>
                </c:pt>
                <c:pt idx="10324">
                  <c:v>-4.1402080000000003</c:v>
                </c:pt>
                <c:pt idx="10325">
                  <c:v>-4.1435659999999999</c:v>
                </c:pt>
                <c:pt idx="10326">
                  <c:v>-4.1469250000000004</c:v>
                </c:pt>
                <c:pt idx="10327">
                  <c:v>-4.1591579999999997</c:v>
                </c:pt>
                <c:pt idx="10328">
                  <c:v>-4.1617860000000002</c:v>
                </c:pt>
                <c:pt idx="10329">
                  <c:v>-4.1640750000000004</c:v>
                </c:pt>
                <c:pt idx="10330">
                  <c:v>-4.1659410000000001</c:v>
                </c:pt>
                <c:pt idx="10331">
                  <c:v>-4.1673260000000001</c:v>
                </c:pt>
                <c:pt idx="10332">
                  <c:v>-4.168024</c:v>
                </c:pt>
                <c:pt idx="10333">
                  <c:v>-4.1678750000000004</c:v>
                </c:pt>
                <c:pt idx="10334">
                  <c:v>-4.1669859999999996</c:v>
                </c:pt>
                <c:pt idx="10335">
                  <c:v>-4.1686569999999996</c:v>
                </c:pt>
                <c:pt idx="10336">
                  <c:v>-4.1658739999999996</c:v>
                </c:pt>
                <c:pt idx="10337">
                  <c:v>-4.1622519999999996</c:v>
                </c:pt>
                <c:pt idx="10338">
                  <c:v>-4.1575790000000001</c:v>
                </c:pt>
                <c:pt idx="10339">
                  <c:v>-4.1519409999999999</c:v>
                </c:pt>
                <c:pt idx="10340">
                  <c:v>-4.1453899999999999</c:v>
                </c:pt>
                <c:pt idx="10341">
                  <c:v>-4.1377100000000002</c:v>
                </c:pt>
                <c:pt idx="10342">
                  <c:v>-4.1292549999999997</c:v>
                </c:pt>
                <c:pt idx="10343">
                  <c:v>-4.1112070000000003</c:v>
                </c:pt>
                <c:pt idx="10344">
                  <c:v>-4.1012909999999998</c:v>
                </c:pt>
                <c:pt idx="10345">
                  <c:v>-4.0905930000000001</c:v>
                </c:pt>
                <c:pt idx="10346">
                  <c:v>-4.0795250000000003</c:v>
                </c:pt>
                <c:pt idx="10347">
                  <c:v>-4.0676860000000001</c:v>
                </c:pt>
                <c:pt idx="10348">
                  <c:v>-4.0561379999999998</c:v>
                </c:pt>
                <c:pt idx="10349">
                  <c:v>-4.04427</c:v>
                </c:pt>
                <c:pt idx="10350">
                  <c:v>-4.0329050000000004</c:v>
                </c:pt>
                <c:pt idx="10351">
                  <c:v>-4.0051170000000003</c:v>
                </c:pt>
                <c:pt idx="10352">
                  <c:v>-3.994936</c:v>
                </c:pt>
                <c:pt idx="10353">
                  <c:v>-3.9848889999999999</c:v>
                </c:pt>
                <c:pt idx="10354">
                  <c:v>-3.9747210000000002</c:v>
                </c:pt>
                <c:pt idx="10355">
                  <c:v>-3.9654530000000001</c:v>
                </c:pt>
                <c:pt idx="10356">
                  <c:v>-3.957163</c:v>
                </c:pt>
                <c:pt idx="10357">
                  <c:v>-3.9499339999999998</c:v>
                </c:pt>
                <c:pt idx="10358">
                  <c:v>-3.944048</c:v>
                </c:pt>
                <c:pt idx="10359">
                  <c:v>-3.923845</c:v>
                </c:pt>
                <c:pt idx="10360">
                  <c:v>-3.9204680000000001</c:v>
                </c:pt>
                <c:pt idx="10361">
                  <c:v>-3.9173460000000002</c:v>
                </c:pt>
                <c:pt idx="10362">
                  <c:v>-3.915651</c:v>
                </c:pt>
                <c:pt idx="10363">
                  <c:v>-3.9155669999999998</c:v>
                </c:pt>
                <c:pt idx="10364">
                  <c:v>-3.9169670000000001</c:v>
                </c:pt>
                <c:pt idx="10365">
                  <c:v>-3.9197669999999998</c:v>
                </c:pt>
                <c:pt idx="10366">
                  <c:v>-3.9236080000000002</c:v>
                </c:pt>
                <c:pt idx="10367">
                  <c:v>-3.9262429999999999</c:v>
                </c:pt>
                <c:pt idx="10368">
                  <c:v>-3.9329809999999998</c:v>
                </c:pt>
                <c:pt idx="10369">
                  <c:v>-3.9411369999999999</c:v>
                </c:pt>
                <c:pt idx="10370">
                  <c:v>-3.9501240000000002</c:v>
                </c:pt>
                <c:pt idx="10371">
                  <c:v>-3.960394</c:v>
                </c:pt>
                <c:pt idx="10372">
                  <c:v>-3.9712580000000002</c:v>
                </c:pt>
                <c:pt idx="10373">
                  <c:v>-3.9831490000000001</c:v>
                </c:pt>
                <c:pt idx="10374">
                  <c:v>-3.9953439999999998</c:v>
                </c:pt>
                <c:pt idx="10375">
                  <c:v>-4.018313</c:v>
                </c:pt>
                <c:pt idx="10376">
                  <c:v>-4.0311890000000004</c:v>
                </c:pt>
                <c:pt idx="10377">
                  <c:v>-4.0444149999999999</c:v>
                </c:pt>
                <c:pt idx="10378">
                  <c:v>-4.0578789999999998</c:v>
                </c:pt>
                <c:pt idx="10379">
                  <c:v>-4.0709860000000004</c:v>
                </c:pt>
                <c:pt idx="10380">
                  <c:v>-4.0834359999999998</c:v>
                </c:pt>
                <c:pt idx="10381">
                  <c:v>-4.0957699999999999</c:v>
                </c:pt>
                <c:pt idx="10382">
                  <c:v>-4.1075369999999998</c:v>
                </c:pt>
                <c:pt idx="10383">
                  <c:v>-4.1278819999999996</c:v>
                </c:pt>
                <c:pt idx="10384">
                  <c:v>-4.1380780000000001</c:v>
                </c:pt>
                <c:pt idx="10385">
                  <c:v>-4.1476280000000001</c:v>
                </c:pt>
                <c:pt idx="10386">
                  <c:v>-4.1564030000000001</c:v>
                </c:pt>
                <c:pt idx="10387">
                  <c:v>-4.1642900000000003</c:v>
                </c:pt>
                <c:pt idx="10388">
                  <c:v>-4.171176</c:v>
                </c:pt>
                <c:pt idx="10389">
                  <c:v>-4.1772989999999997</c:v>
                </c:pt>
                <c:pt idx="10390">
                  <c:v>-4.182423</c:v>
                </c:pt>
                <c:pt idx="10391">
                  <c:v>-4.1869310000000004</c:v>
                </c:pt>
                <c:pt idx="10392">
                  <c:v>-4.190442</c:v>
                </c:pt>
                <c:pt idx="10393">
                  <c:v>-4.1931500000000002</c:v>
                </c:pt>
                <c:pt idx="10394">
                  <c:v>-4.1951929999999997</c:v>
                </c:pt>
                <c:pt idx="10395">
                  <c:v>-4.1966299999999999</c:v>
                </c:pt>
                <c:pt idx="10396">
                  <c:v>-4.1975559999999996</c:v>
                </c:pt>
                <c:pt idx="10397">
                  <c:v>-4.1982059999999999</c:v>
                </c:pt>
                <c:pt idx="10398">
                  <c:v>-4.1985200000000003</c:v>
                </c:pt>
                <c:pt idx="10399">
                  <c:v>-4.1935190000000002</c:v>
                </c:pt>
                <c:pt idx="10400">
                  <c:v>-4.1937899999999999</c:v>
                </c:pt>
                <c:pt idx="10401">
                  <c:v>-4.1940559999999998</c:v>
                </c:pt>
                <c:pt idx="10402">
                  <c:v>-4.1945560000000004</c:v>
                </c:pt>
                <c:pt idx="10403">
                  <c:v>-4.1953170000000002</c:v>
                </c:pt>
                <c:pt idx="10404">
                  <c:v>-4.1965050000000002</c:v>
                </c:pt>
                <c:pt idx="10405">
                  <c:v>-4.1980760000000004</c:v>
                </c:pt>
                <c:pt idx="10406">
                  <c:v>-4.2000780000000004</c:v>
                </c:pt>
                <c:pt idx="10407">
                  <c:v>-4.2015650000000004</c:v>
                </c:pt>
                <c:pt idx="10408">
                  <c:v>-4.2044490000000003</c:v>
                </c:pt>
                <c:pt idx="10409">
                  <c:v>-4.2077619999999998</c:v>
                </c:pt>
                <c:pt idx="10410">
                  <c:v>-4.2115619999999998</c:v>
                </c:pt>
                <c:pt idx="10411">
                  <c:v>-4.2157479999999996</c:v>
                </c:pt>
                <c:pt idx="10412">
                  <c:v>-4.2202929999999999</c:v>
                </c:pt>
                <c:pt idx="10413">
                  <c:v>-4.2251139999999996</c:v>
                </c:pt>
                <c:pt idx="10414">
                  <c:v>-4.2302860000000004</c:v>
                </c:pt>
                <c:pt idx="10415">
                  <c:v>-4.2396770000000004</c:v>
                </c:pt>
                <c:pt idx="10416">
                  <c:v>-4.2450850000000004</c:v>
                </c:pt>
                <c:pt idx="10417">
                  <c:v>-4.2506659999999998</c:v>
                </c:pt>
                <c:pt idx="10418">
                  <c:v>-4.2561530000000003</c:v>
                </c:pt>
                <c:pt idx="10419">
                  <c:v>-4.2615309999999997</c:v>
                </c:pt>
                <c:pt idx="10420">
                  <c:v>-4.2668379999999999</c:v>
                </c:pt>
                <c:pt idx="10421">
                  <c:v>-4.2718470000000002</c:v>
                </c:pt>
                <c:pt idx="10422">
                  <c:v>-4.276484</c:v>
                </c:pt>
                <c:pt idx="10423">
                  <c:v>-4.2851359999999996</c:v>
                </c:pt>
                <c:pt idx="10424">
                  <c:v>-4.2887779999999998</c:v>
                </c:pt>
                <c:pt idx="10425">
                  <c:v>-4.2919710000000002</c:v>
                </c:pt>
                <c:pt idx="10426">
                  <c:v>-4.2944120000000003</c:v>
                </c:pt>
                <c:pt idx="10427">
                  <c:v>-4.2959230000000002</c:v>
                </c:pt>
                <c:pt idx="10428">
                  <c:v>-4.2965489999999997</c:v>
                </c:pt>
                <c:pt idx="10429">
                  <c:v>-4.2962189999999998</c:v>
                </c:pt>
                <c:pt idx="10430">
                  <c:v>-4.2951240000000004</c:v>
                </c:pt>
                <c:pt idx="10431">
                  <c:v>-4.2900749999999999</c:v>
                </c:pt>
                <c:pt idx="10432">
                  <c:v>-4.286969</c:v>
                </c:pt>
                <c:pt idx="10433">
                  <c:v>-4.2828220000000004</c:v>
                </c:pt>
                <c:pt idx="10434">
                  <c:v>-4.2775910000000001</c:v>
                </c:pt>
                <c:pt idx="10435">
                  <c:v>-4.2715610000000002</c:v>
                </c:pt>
                <c:pt idx="10436">
                  <c:v>-4.2646949999999997</c:v>
                </c:pt>
                <c:pt idx="10437">
                  <c:v>-4.2569030000000003</c:v>
                </c:pt>
                <c:pt idx="10438">
                  <c:v>-4.2487640000000004</c:v>
                </c:pt>
                <c:pt idx="10439">
                  <c:v>-4.2268340000000002</c:v>
                </c:pt>
                <c:pt idx="10440">
                  <c:v>-4.2169600000000003</c:v>
                </c:pt>
                <c:pt idx="10441">
                  <c:v>-4.2069609999999997</c:v>
                </c:pt>
                <c:pt idx="10442">
                  <c:v>-4.1962429999999999</c:v>
                </c:pt>
                <c:pt idx="10443">
                  <c:v>-4.1852330000000002</c:v>
                </c:pt>
                <c:pt idx="10444">
                  <c:v>-4.1740159999999999</c:v>
                </c:pt>
                <c:pt idx="10445">
                  <c:v>-4.1631020000000003</c:v>
                </c:pt>
                <c:pt idx="10446">
                  <c:v>-4.1525259999999999</c:v>
                </c:pt>
                <c:pt idx="10447">
                  <c:v>-4.1244930000000002</c:v>
                </c:pt>
                <c:pt idx="10448">
                  <c:v>-4.1146520000000004</c:v>
                </c:pt>
                <c:pt idx="10449">
                  <c:v>-4.1049420000000003</c:v>
                </c:pt>
                <c:pt idx="10450">
                  <c:v>-4.0959560000000002</c:v>
                </c:pt>
                <c:pt idx="10451">
                  <c:v>-4.0869489999999997</c:v>
                </c:pt>
                <c:pt idx="10452">
                  <c:v>-4.079205</c:v>
                </c:pt>
                <c:pt idx="10453">
                  <c:v>-4.0713920000000003</c:v>
                </c:pt>
                <c:pt idx="10454">
                  <c:v>-4.0646560000000003</c:v>
                </c:pt>
                <c:pt idx="10455">
                  <c:v>-4.0441440000000002</c:v>
                </c:pt>
                <c:pt idx="10456">
                  <c:v>-4.0392130000000002</c:v>
                </c:pt>
                <c:pt idx="10457">
                  <c:v>-4.0339669999999996</c:v>
                </c:pt>
                <c:pt idx="10458">
                  <c:v>-4.0296510000000003</c:v>
                </c:pt>
                <c:pt idx="10459">
                  <c:v>-4.0256790000000002</c:v>
                </c:pt>
                <c:pt idx="10460">
                  <c:v>-4.0225020000000002</c:v>
                </c:pt>
                <c:pt idx="10461">
                  <c:v>-4.0195420000000004</c:v>
                </c:pt>
                <c:pt idx="10462">
                  <c:v>-4.01701</c:v>
                </c:pt>
                <c:pt idx="10463">
                  <c:v>-4.0041640000000003</c:v>
                </c:pt>
                <c:pt idx="10464">
                  <c:v>-4.0024949999999997</c:v>
                </c:pt>
                <c:pt idx="10465">
                  <c:v>-4.0008290000000004</c:v>
                </c:pt>
                <c:pt idx="10466">
                  <c:v>-3.9990359999999998</c:v>
                </c:pt>
                <c:pt idx="10467">
                  <c:v>-3.9972799999999999</c:v>
                </c:pt>
                <c:pt idx="10468">
                  <c:v>-3.9953560000000001</c:v>
                </c:pt>
                <c:pt idx="10469">
                  <c:v>-3.992702</c:v>
                </c:pt>
                <c:pt idx="10470">
                  <c:v>-3.9896980000000002</c:v>
                </c:pt>
                <c:pt idx="10471">
                  <c:v>-3.9754170000000002</c:v>
                </c:pt>
                <c:pt idx="10472">
                  <c:v>-3.9722330000000001</c:v>
                </c:pt>
                <c:pt idx="10473">
                  <c:v>-3.9678230000000001</c:v>
                </c:pt>
                <c:pt idx="10474">
                  <c:v>-3.962971</c:v>
                </c:pt>
                <c:pt idx="10475">
                  <c:v>-3.9576120000000001</c:v>
                </c:pt>
                <c:pt idx="10476">
                  <c:v>-3.9514909999999999</c:v>
                </c:pt>
                <c:pt idx="10477">
                  <c:v>-3.944553</c:v>
                </c:pt>
                <c:pt idx="10478">
                  <c:v>-3.9368699999999999</c:v>
                </c:pt>
                <c:pt idx="10479">
                  <c:v>-3.9089659999999999</c:v>
                </c:pt>
                <c:pt idx="10480">
                  <c:v>-3.9004110000000001</c:v>
                </c:pt>
                <c:pt idx="10481">
                  <c:v>-3.8904679999999998</c:v>
                </c:pt>
                <c:pt idx="10482">
                  <c:v>-3.8801109999999999</c:v>
                </c:pt>
                <c:pt idx="10483">
                  <c:v>-3.8690259999999999</c:v>
                </c:pt>
                <c:pt idx="10484">
                  <c:v>-3.8576199999999998</c:v>
                </c:pt>
                <c:pt idx="10485">
                  <c:v>-3.8462749999999999</c:v>
                </c:pt>
                <c:pt idx="10486">
                  <c:v>-3.8347419999999999</c:v>
                </c:pt>
                <c:pt idx="10487">
                  <c:v>-3.7954249999999998</c:v>
                </c:pt>
                <c:pt idx="10488">
                  <c:v>-3.7831540000000001</c:v>
                </c:pt>
                <c:pt idx="10489">
                  <c:v>-3.7718699999999998</c:v>
                </c:pt>
                <c:pt idx="10490">
                  <c:v>-3.7601089999999999</c:v>
                </c:pt>
                <c:pt idx="10491">
                  <c:v>-3.748831</c:v>
                </c:pt>
                <c:pt idx="10492">
                  <c:v>-3.7383739999999999</c:v>
                </c:pt>
                <c:pt idx="10493">
                  <c:v>-3.7285629999999998</c:v>
                </c:pt>
                <c:pt idx="10494">
                  <c:v>-3.7192850000000002</c:v>
                </c:pt>
                <c:pt idx="10495">
                  <c:v>-3.6839970000000002</c:v>
                </c:pt>
                <c:pt idx="10496">
                  <c:v>-3.676847</c:v>
                </c:pt>
                <c:pt idx="10497">
                  <c:v>-3.6703039999999998</c:v>
                </c:pt>
                <c:pt idx="10498">
                  <c:v>-3.66439</c:v>
                </c:pt>
                <c:pt idx="10499">
                  <c:v>-3.6589779999999998</c:v>
                </c:pt>
                <c:pt idx="10500">
                  <c:v>-3.6539239999999999</c:v>
                </c:pt>
                <c:pt idx="10501">
                  <c:v>-3.650477</c:v>
                </c:pt>
                <c:pt idx="10502">
                  <c:v>-3.6475439999999999</c:v>
                </c:pt>
                <c:pt idx="10503">
                  <c:v>-3.6257440000000001</c:v>
                </c:pt>
                <c:pt idx="10504">
                  <c:v>-3.6244139999999998</c:v>
                </c:pt>
                <c:pt idx="10505">
                  <c:v>-3.6235810000000002</c:v>
                </c:pt>
                <c:pt idx="10506">
                  <c:v>-3.6231460000000002</c:v>
                </c:pt>
                <c:pt idx="10507">
                  <c:v>-3.6230519999999999</c:v>
                </c:pt>
                <c:pt idx="10508">
                  <c:v>-3.6239439999999998</c:v>
                </c:pt>
                <c:pt idx="10509">
                  <c:v>-3.6245820000000002</c:v>
                </c:pt>
                <c:pt idx="10510">
                  <c:v>-3.6253350000000002</c:v>
                </c:pt>
                <c:pt idx="10511">
                  <c:v>-3.6116100000000002</c:v>
                </c:pt>
                <c:pt idx="10512">
                  <c:v>-3.61266</c:v>
                </c:pt>
                <c:pt idx="10513">
                  <c:v>-3.613283</c:v>
                </c:pt>
                <c:pt idx="10514">
                  <c:v>-3.6131319999999998</c:v>
                </c:pt>
                <c:pt idx="10515">
                  <c:v>-3.6124459999999998</c:v>
                </c:pt>
                <c:pt idx="10516">
                  <c:v>-3.6109680000000002</c:v>
                </c:pt>
                <c:pt idx="10517">
                  <c:v>-3.608616</c:v>
                </c:pt>
                <c:pt idx="10518">
                  <c:v>-3.605324</c:v>
                </c:pt>
                <c:pt idx="10519">
                  <c:v>-3.5804830000000001</c:v>
                </c:pt>
                <c:pt idx="10520">
                  <c:v>-3.5761780000000001</c:v>
                </c:pt>
                <c:pt idx="10521">
                  <c:v>-3.5696500000000002</c:v>
                </c:pt>
                <c:pt idx="10522">
                  <c:v>-3.562548</c:v>
                </c:pt>
                <c:pt idx="10523">
                  <c:v>-3.5535410000000001</c:v>
                </c:pt>
                <c:pt idx="10524">
                  <c:v>-3.5441579999999999</c:v>
                </c:pt>
                <c:pt idx="10525">
                  <c:v>-3.5334759999999998</c:v>
                </c:pt>
                <c:pt idx="10526">
                  <c:v>-3.5213779999999999</c:v>
                </c:pt>
                <c:pt idx="10527">
                  <c:v>-3.4503729999999999</c:v>
                </c:pt>
                <c:pt idx="10528">
                  <c:v>-3.4367960000000002</c:v>
                </c:pt>
                <c:pt idx="10529">
                  <c:v>-3.422107</c:v>
                </c:pt>
                <c:pt idx="10530">
                  <c:v>-3.4070589999999998</c:v>
                </c:pt>
                <c:pt idx="10531">
                  <c:v>-3.3914819999999999</c:v>
                </c:pt>
                <c:pt idx="10532">
                  <c:v>-3.3755519999999999</c:v>
                </c:pt>
                <c:pt idx="10533">
                  <c:v>-3.3597519999999998</c:v>
                </c:pt>
                <c:pt idx="10534">
                  <c:v>-3.3442630000000002</c:v>
                </c:pt>
                <c:pt idx="10535">
                  <c:v>-3.2974019999999999</c:v>
                </c:pt>
                <c:pt idx="10536">
                  <c:v>-3.2840940000000001</c:v>
                </c:pt>
                <c:pt idx="10537">
                  <c:v>-3.2712850000000002</c:v>
                </c:pt>
                <c:pt idx="10538">
                  <c:v>-3.2607949999999999</c:v>
                </c:pt>
                <c:pt idx="10539">
                  <c:v>-3.2518470000000002</c:v>
                </c:pt>
                <c:pt idx="10540">
                  <c:v>-3.2445909999999998</c:v>
                </c:pt>
                <c:pt idx="10541">
                  <c:v>-3.239646</c:v>
                </c:pt>
                <c:pt idx="10542">
                  <c:v>-3.2373919999999998</c:v>
                </c:pt>
                <c:pt idx="10543">
                  <c:v>-3.2282790000000001</c:v>
                </c:pt>
                <c:pt idx="10544">
                  <c:v>-3.2312799999999999</c:v>
                </c:pt>
                <c:pt idx="10545">
                  <c:v>-3.2365550000000001</c:v>
                </c:pt>
                <c:pt idx="10546">
                  <c:v>-3.2442920000000002</c:v>
                </c:pt>
                <c:pt idx="10547">
                  <c:v>-3.2544770000000001</c:v>
                </c:pt>
                <c:pt idx="10548">
                  <c:v>-3.2669980000000001</c:v>
                </c:pt>
                <c:pt idx="10549">
                  <c:v>-3.2814950000000001</c:v>
                </c:pt>
                <c:pt idx="10550">
                  <c:v>-3.297838</c:v>
                </c:pt>
                <c:pt idx="10551">
                  <c:v>-3.3357420000000002</c:v>
                </c:pt>
                <c:pt idx="10552">
                  <c:v>-3.3541609999999999</c:v>
                </c:pt>
                <c:pt idx="10553">
                  <c:v>-3.374546</c:v>
                </c:pt>
                <c:pt idx="10554">
                  <c:v>-3.3954759999999999</c:v>
                </c:pt>
                <c:pt idx="10555">
                  <c:v>-3.416973</c:v>
                </c:pt>
                <c:pt idx="10556">
                  <c:v>-3.4389219999999998</c:v>
                </c:pt>
                <c:pt idx="10557">
                  <c:v>-3.4604529999999998</c:v>
                </c:pt>
                <c:pt idx="10558">
                  <c:v>-3.4816449999999999</c:v>
                </c:pt>
                <c:pt idx="10559">
                  <c:v>-3.5313850000000002</c:v>
                </c:pt>
                <c:pt idx="10560">
                  <c:v>-3.5508829999999998</c:v>
                </c:pt>
                <c:pt idx="10561">
                  <c:v>-3.5686469999999999</c:v>
                </c:pt>
                <c:pt idx="10562">
                  <c:v>-3.584886</c:v>
                </c:pt>
                <c:pt idx="10563">
                  <c:v>-3.6000679999999998</c:v>
                </c:pt>
                <c:pt idx="10564">
                  <c:v>-3.612568</c:v>
                </c:pt>
                <c:pt idx="10565">
                  <c:v>-3.6232190000000002</c:v>
                </c:pt>
                <c:pt idx="10566">
                  <c:v>-3.631872</c:v>
                </c:pt>
                <c:pt idx="10567">
                  <c:v>-3.6478760000000001</c:v>
                </c:pt>
                <c:pt idx="10568">
                  <c:v>-3.651837</c:v>
                </c:pt>
                <c:pt idx="10569">
                  <c:v>-3.6541090000000001</c:v>
                </c:pt>
                <c:pt idx="10570">
                  <c:v>-3.6543519999999998</c:v>
                </c:pt>
                <c:pt idx="10571">
                  <c:v>-3.6525919999999998</c:v>
                </c:pt>
                <c:pt idx="10572">
                  <c:v>-3.649302</c:v>
                </c:pt>
                <c:pt idx="10573">
                  <c:v>-3.644196</c:v>
                </c:pt>
                <c:pt idx="10574">
                  <c:v>-3.6379600000000001</c:v>
                </c:pt>
                <c:pt idx="10575">
                  <c:v>-3.6165449999999999</c:v>
                </c:pt>
                <c:pt idx="10576">
                  <c:v>-3.6083810000000001</c:v>
                </c:pt>
                <c:pt idx="10577">
                  <c:v>-3.5986720000000001</c:v>
                </c:pt>
                <c:pt idx="10578">
                  <c:v>-3.5888499999999999</c:v>
                </c:pt>
                <c:pt idx="10579">
                  <c:v>-3.5781040000000002</c:v>
                </c:pt>
                <c:pt idx="10580">
                  <c:v>-3.567142</c:v>
                </c:pt>
                <c:pt idx="10581">
                  <c:v>-3.5566499999999999</c:v>
                </c:pt>
                <c:pt idx="10582">
                  <c:v>-3.54609</c:v>
                </c:pt>
                <c:pt idx="10583">
                  <c:v>-3.514113</c:v>
                </c:pt>
                <c:pt idx="10584">
                  <c:v>-3.5041479999999998</c:v>
                </c:pt>
                <c:pt idx="10585">
                  <c:v>-3.494364</c:v>
                </c:pt>
                <c:pt idx="10586">
                  <c:v>-3.48576</c:v>
                </c:pt>
                <c:pt idx="10587">
                  <c:v>-3.4778349999999998</c:v>
                </c:pt>
                <c:pt idx="10588">
                  <c:v>-3.470831</c:v>
                </c:pt>
                <c:pt idx="10589">
                  <c:v>-3.4651290000000001</c:v>
                </c:pt>
                <c:pt idx="10590">
                  <c:v>-3.4603799999999998</c:v>
                </c:pt>
                <c:pt idx="10591">
                  <c:v>-3.4442900000000001</c:v>
                </c:pt>
                <c:pt idx="10592">
                  <c:v>-3.4421949999999999</c:v>
                </c:pt>
                <c:pt idx="10593">
                  <c:v>-3.440928</c:v>
                </c:pt>
                <c:pt idx="10594">
                  <c:v>-3.4408500000000002</c:v>
                </c:pt>
                <c:pt idx="10595">
                  <c:v>-3.4416549999999999</c:v>
                </c:pt>
                <c:pt idx="10596">
                  <c:v>-3.4436429999999998</c:v>
                </c:pt>
                <c:pt idx="10597">
                  <c:v>-3.446421</c:v>
                </c:pt>
                <c:pt idx="10598">
                  <c:v>-3.4500690000000001</c:v>
                </c:pt>
                <c:pt idx="10599">
                  <c:v>-3.4523000000000001</c:v>
                </c:pt>
                <c:pt idx="10600">
                  <c:v>-3.4573939999999999</c:v>
                </c:pt>
                <c:pt idx="10601">
                  <c:v>-3.4629639999999999</c:v>
                </c:pt>
                <c:pt idx="10602">
                  <c:v>-3.4689709999999998</c:v>
                </c:pt>
                <c:pt idx="10603">
                  <c:v>-3.4752489999999998</c:v>
                </c:pt>
                <c:pt idx="10604">
                  <c:v>-3.4817070000000001</c:v>
                </c:pt>
                <c:pt idx="10605">
                  <c:v>-3.4882019999999998</c:v>
                </c:pt>
                <c:pt idx="10606">
                  <c:v>-3.494656</c:v>
                </c:pt>
                <c:pt idx="10607">
                  <c:v>-3.5004189999999999</c:v>
                </c:pt>
                <c:pt idx="10608">
                  <c:v>-3.5066099999999998</c:v>
                </c:pt>
                <c:pt idx="10609">
                  <c:v>-3.5125039999999998</c:v>
                </c:pt>
                <c:pt idx="10610">
                  <c:v>-3.5180410000000002</c:v>
                </c:pt>
                <c:pt idx="10611">
                  <c:v>-3.523253</c:v>
                </c:pt>
                <c:pt idx="10612">
                  <c:v>-3.5280010000000002</c:v>
                </c:pt>
                <c:pt idx="10613">
                  <c:v>-3.5322719999999999</c:v>
                </c:pt>
                <c:pt idx="10614">
                  <c:v>-3.5360800000000001</c:v>
                </c:pt>
                <c:pt idx="10615">
                  <c:v>-3.5334490000000001</c:v>
                </c:pt>
                <c:pt idx="10616">
                  <c:v>-3.5364789999999999</c:v>
                </c:pt>
                <c:pt idx="10617">
                  <c:v>-3.539012</c:v>
                </c:pt>
                <c:pt idx="10618">
                  <c:v>-3.540988</c:v>
                </c:pt>
                <c:pt idx="10619">
                  <c:v>-3.5426340000000001</c:v>
                </c:pt>
                <c:pt idx="10620">
                  <c:v>-3.5438740000000002</c:v>
                </c:pt>
                <c:pt idx="10621">
                  <c:v>-3.5448819999999999</c:v>
                </c:pt>
                <c:pt idx="10622">
                  <c:v>-3.5454159999999999</c:v>
                </c:pt>
                <c:pt idx="10623">
                  <c:v>-3.534913</c:v>
                </c:pt>
                <c:pt idx="10624">
                  <c:v>-3.5354399999999999</c:v>
                </c:pt>
                <c:pt idx="10625">
                  <c:v>-3.5354230000000002</c:v>
                </c:pt>
                <c:pt idx="10626">
                  <c:v>-3.5353469999999998</c:v>
                </c:pt>
                <c:pt idx="10627">
                  <c:v>-3.5352009999999998</c:v>
                </c:pt>
                <c:pt idx="10628">
                  <c:v>-3.535209</c:v>
                </c:pt>
                <c:pt idx="10629">
                  <c:v>-3.5352190000000001</c:v>
                </c:pt>
                <c:pt idx="10630">
                  <c:v>-3.5353720000000002</c:v>
                </c:pt>
                <c:pt idx="10631">
                  <c:v>-3.5251769999999998</c:v>
                </c:pt>
                <c:pt idx="10632">
                  <c:v>-3.5262120000000001</c:v>
                </c:pt>
                <c:pt idx="10633">
                  <c:v>-3.5270609999999998</c:v>
                </c:pt>
                <c:pt idx="10634">
                  <c:v>-3.52833</c:v>
                </c:pt>
                <c:pt idx="10635">
                  <c:v>-3.5296889999999999</c:v>
                </c:pt>
                <c:pt idx="10636">
                  <c:v>-3.5315310000000002</c:v>
                </c:pt>
                <c:pt idx="10637">
                  <c:v>-3.5335220000000001</c:v>
                </c:pt>
                <c:pt idx="10638">
                  <c:v>-3.5359440000000002</c:v>
                </c:pt>
                <c:pt idx="10639">
                  <c:v>-3.5333939999999999</c:v>
                </c:pt>
                <c:pt idx="10640">
                  <c:v>-3.536378</c:v>
                </c:pt>
                <c:pt idx="10641">
                  <c:v>-3.539533</c:v>
                </c:pt>
                <c:pt idx="10642">
                  <c:v>-3.5427949999999999</c:v>
                </c:pt>
                <c:pt idx="10643">
                  <c:v>-3.5463930000000001</c:v>
                </c:pt>
                <c:pt idx="10644">
                  <c:v>-3.5500479999999999</c:v>
                </c:pt>
                <c:pt idx="10645">
                  <c:v>-3.5539100000000001</c:v>
                </c:pt>
                <c:pt idx="10646">
                  <c:v>-3.5577909999999999</c:v>
                </c:pt>
                <c:pt idx="10647">
                  <c:v>-3.5608119999999999</c:v>
                </c:pt>
                <c:pt idx="10648">
                  <c:v>-3.564816</c:v>
                </c:pt>
                <c:pt idx="10649">
                  <c:v>-3.5689760000000001</c:v>
                </c:pt>
                <c:pt idx="10650">
                  <c:v>-3.5730550000000001</c:v>
                </c:pt>
                <c:pt idx="10651">
                  <c:v>-3.577283</c:v>
                </c:pt>
                <c:pt idx="10652">
                  <c:v>-3.5814219999999999</c:v>
                </c:pt>
                <c:pt idx="10653">
                  <c:v>-3.5857060000000001</c:v>
                </c:pt>
                <c:pt idx="10654">
                  <c:v>-3.5898750000000001</c:v>
                </c:pt>
                <c:pt idx="10655">
                  <c:v>-3.5956739999999998</c:v>
                </c:pt>
                <c:pt idx="10656">
                  <c:v>-3.6001150000000002</c:v>
                </c:pt>
                <c:pt idx="10657">
                  <c:v>-3.6045120000000002</c:v>
                </c:pt>
                <c:pt idx="10658">
                  <c:v>-3.6090689999999999</c:v>
                </c:pt>
                <c:pt idx="10659">
                  <c:v>-3.6135869999999999</c:v>
                </c:pt>
                <c:pt idx="10660">
                  <c:v>-3.6182460000000001</c:v>
                </c:pt>
                <c:pt idx="10661">
                  <c:v>-3.6229</c:v>
                </c:pt>
                <c:pt idx="10662">
                  <c:v>-3.6278009999999998</c:v>
                </c:pt>
                <c:pt idx="10663">
                  <c:v>-3.6372239999999998</c:v>
                </c:pt>
                <c:pt idx="10664">
                  <c:v>-3.6420119999999998</c:v>
                </c:pt>
                <c:pt idx="10665">
                  <c:v>-3.6469580000000001</c:v>
                </c:pt>
                <c:pt idx="10666">
                  <c:v>-3.6517569999999999</c:v>
                </c:pt>
                <c:pt idx="10667">
                  <c:v>-3.6566130000000001</c:v>
                </c:pt>
                <c:pt idx="10668">
                  <c:v>-3.661206</c:v>
                </c:pt>
                <c:pt idx="10669">
                  <c:v>-3.6656879999999998</c:v>
                </c:pt>
                <c:pt idx="10670">
                  <c:v>-3.6697989999999998</c:v>
                </c:pt>
                <c:pt idx="10671">
                  <c:v>-3.6790799999999999</c:v>
                </c:pt>
                <c:pt idx="10672">
                  <c:v>-3.682509</c:v>
                </c:pt>
                <c:pt idx="10673">
                  <c:v>-3.6857069999999998</c:v>
                </c:pt>
                <c:pt idx="10674">
                  <c:v>-3.6884399999999999</c:v>
                </c:pt>
                <c:pt idx="10675">
                  <c:v>-3.6907519999999998</c:v>
                </c:pt>
                <c:pt idx="10676">
                  <c:v>-3.6924800000000002</c:v>
                </c:pt>
                <c:pt idx="10677">
                  <c:v>-3.6937190000000002</c:v>
                </c:pt>
                <c:pt idx="10678">
                  <c:v>-3.6944270000000001</c:v>
                </c:pt>
                <c:pt idx="10679">
                  <c:v>-3.6952410000000002</c:v>
                </c:pt>
                <c:pt idx="10680">
                  <c:v>-3.694807</c:v>
                </c:pt>
                <c:pt idx="10681">
                  <c:v>-3.693835</c:v>
                </c:pt>
                <c:pt idx="10682">
                  <c:v>-3.6923490000000001</c:v>
                </c:pt>
                <c:pt idx="10683">
                  <c:v>-3.690331</c:v>
                </c:pt>
                <c:pt idx="10684">
                  <c:v>-3.6879189999999999</c:v>
                </c:pt>
                <c:pt idx="10685">
                  <c:v>-3.684984</c:v>
                </c:pt>
                <c:pt idx="10686">
                  <c:v>-3.6816939999999998</c:v>
                </c:pt>
                <c:pt idx="10687">
                  <c:v>-3.6723110000000001</c:v>
                </c:pt>
                <c:pt idx="10688">
                  <c:v>-3.6700599999999999</c:v>
                </c:pt>
                <c:pt idx="10689">
                  <c:v>-3.6678549999999999</c:v>
                </c:pt>
                <c:pt idx="10690">
                  <c:v>-3.6638419999999998</c:v>
                </c:pt>
                <c:pt idx="10691">
                  <c:v>-3.6597</c:v>
                </c:pt>
                <c:pt idx="10692">
                  <c:v>-3.6556060000000001</c:v>
                </c:pt>
                <c:pt idx="10693">
                  <c:v>-3.6516220000000001</c:v>
                </c:pt>
                <c:pt idx="10694">
                  <c:v>-3.647805</c:v>
                </c:pt>
                <c:pt idx="10695">
                  <c:v>-3.6364779999999999</c:v>
                </c:pt>
                <c:pt idx="10696">
                  <c:v>-3.6334029999999999</c:v>
                </c:pt>
                <c:pt idx="10697">
                  <c:v>-3.6304799999999999</c:v>
                </c:pt>
                <c:pt idx="10698">
                  <c:v>-3.628015</c:v>
                </c:pt>
                <c:pt idx="10699">
                  <c:v>-3.6261730000000001</c:v>
                </c:pt>
                <c:pt idx="10700">
                  <c:v>-3.6247419999999999</c:v>
                </c:pt>
                <c:pt idx="10701">
                  <c:v>-3.6238779999999999</c:v>
                </c:pt>
                <c:pt idx="10702">
                  <c:v>-3.6236069999999998</c:v>
                </c:pt>
                <c:pt idx="10703">
                  <c:v>-3.622026</c:v>
                </c:pt>
                <c:pt idx="10704">
                  <c:v>-3.6231330000000002</c:v>
                </c:pt>
                <c:pt idx="10705">
                  <c:v>-3.6248459999999998</c:v>
                </c:pt>
                <c:pt idx="10706">
                  <c:v>-3.6272660000000001</c:v>
                </c:pt>
                <c:pt idx="10707">
                  <c:v>-3.6302819999999998</c:v>
                </c:pt>
                <c:pt idx="10708">
                  <c:v>-3.633947</c:v>
                </c:pt>
                <c:pt idx="10709">
                  <c:v>-3.638112</c:v>
                </c:pt>
                <c:pt idx="10710">
                  <c:v>-3.642941</c:v>
                </c:pt>
                <c:pt idx="10711">
                  <c:v>-3.6536019999999998</c:v>
                </c:pt>
                <c:pt idx="10712">
                  <c:v>-3.6591010000000002</c:v>
                </c:pt>
                <c:pt idx="10713">
                  <c:v>-3.6652130000000001</c:v>
                </c:pt>
                <c:pt idx="10714">
                  <c:v>-3.6716090000000001</c:v>
                </c:pt>
                <c:pt idx="10715">
                  <c:v>-3.6784180000000002</c:v>
                </c:pt>
                <c:pt idx="10716">
                  <c:v>-3.6853600000000002</c:v>
                </c:pt>
                <c:pt idx="10717">
                  <c:v>-3.692628</c:v>
                </c:pt>
                <c:pt idx="10718">
                  <c:v>-3.6997800000000001</c:v>
                </c:pt>
                <c:pt idx="10719">
                  <c:v>-3.7156030000000002</c:v>
                </c:pt>
                <c:pt idx="10720">
                  <c:v>-3.7227389999999998</c:v>
                </c:pt>
                <c:pt idx="10721">
                  <c:v>-3.729997</c:v>
                </c:pt>
                <c:pt idx="10722">
                  <c:v>-3.7370230000000002</c:v>
                </c:pt>
                <c:pt idx="10723">
                  <c:v>-3.7438639999999999</c:v>
                </c:pt>
                <c:pt idx="10724">
                  <c:v>-3.750305</c:v>
                </c:pt>
                <c:pt idx="10725">
                  <c:v>-3.7563849999999999</c:v>
                </c:pt>
                <c:pt idx="10726">
                  <c:v>-3.7618459999999998</c:v>
                </c:pt>
                <c:pt idx="10727">
                  <c:v>-3.771509</c:v>
                </c:pt>
                <c:pt idx="10728">
                  <c:v>-3.7759740000000002</c:v>
                </c:pt>
                <c:pt idx="10729">
                  <c:v>-3.7800479999999999</c:v>
                </c:pt>
                <c:pt idx="10730">
                  <c:v>-3.7835640000000001</c:v>
                </c:pt>
                <c:pt idx="10731">
                  <c:v>-3.7865489999999999</c:v>
                </c:pt>
                <c:pt idx="10732">
                  <c:v>-3.7890899999999998</c:v>
                </c:pt>
                <c:pt idx="10733">
                  <c:v>-3.7912129999999999</c:v>
                </c:pt>
                <c:pt idx="10734">
                  <c:v>-3.7929210000000002</c:v>
                </c:pt>
                <c:pt idx="10735">
                  <c:v>-3.7918729999999998</c:v>
                </c:pt>
                <c:pt idx="10736">
                  <c:v>-3.7929919999999999</c:v>
                </c:pt>
                <c:pt idx="10737">
                  <c:v>-3.794003</c:v>
                </c:pt>
                <c:pt idx="10738">
                  <c:v>-3.7948059999999999</c:v>
                </c:pt>
                <c:pt idx="10739">
                  <c:v>-3.7954780000000001</c:v>
                </c:pt>
                <c:pt idx="10740">
                  <c:v>-3.796217</c:v>
                </c:pt>
                <c:pt idx="10741">
                  <c:v>-3.7967740000000001</c:v>
                </c:pt>
                <c:pt idx="10742">
                  <c:v>-3.7974939999999999</c:v>
                </c:pt>
                <c:pt idx="10743">
                  <c:v>-3.7935699999999999</c:v>
                </c:pt>
                <c:pt idx="10744">
                  <c:v>-3.79461</c:v>
                </c:pt>
                <c:pt idx="10745">
                  <c:v>-3.795795</c:v>
                </c:pt>
                <c:pt idx="10746">
                  <c:v>-3.7972090000000001</c:v>
                </c:pt>
                <c:pt idx="10747">
                  <c:v>-3.799032</c:v>
                </c:pt>
                <c:pt idx="10748">
                  <c:v>-3.8013249999999998</c:v>
                </c:pt>
                <c:pt idx="10749">
                  <c:v>-3.8040630000000002</c:v>
                </c:pt>
                <c:pt idx="10750">
                  <c:v>-3.8073450000000002</c:v>
                </c:pt>
                <c:pt idx="10751">
                  <c:v>-3.8118409999999998</c:v>
                </c:pt>
                <c:pt idx="10752">
                  <c:v>-3.8161459999999998</c:v>
                </c:pt>
                <c:pt idx="10753">
                  <c:v>-3.821072</c:v>
                </c:pt>
                <c:pt idx="10754">
                  <c:v>-3.8265159999999998</c:v>
                </c:pt>
                <c:pt idx="10755">
                  <c:v>-3.8324699999999998</c:v>
                </c:pt>
                <c:pt idx="10756">
                  <c:v>-3.838876</c:v>
                </c:pt>
                <c:pt idx="10757">
                  <c:v>-3.8455750000000002</c:v>
                </c:pt>
                <c:pt idx="10758">
                  <c:v>-3.8528509999999998</c:v>
                </c:pt>
                <c:pt idx="10759">
                  <c:v>-3.8695919999999999</c:v>
                </c:pt>
                <c:pt idx="10760">
                  <c:v>-3.877281</c:v>
                </c:pt>
                <c:pt idx="10761">
                  <c:v>-3.885373</c:v>
                </c:pt>
                <c:pt idx="10762">
                  <c:v>-3.8935430000000002</c:v>
                </c:pt>
                <c:pt idx="10763">
                  <c:v>-3.9015629999999999</c:v>
                </c:pt>
                <c:pt idx="10764">
                  <c:v>-3.9097040000000001</c:v>
                </c:pt>
                <c:pt idx="10765">
                  <c:v>-3.9178090000000001</c:v>
                </c:pt>
                <c:pt idx="10766">
                  <c:v>-3.9258320000000002</c:v>
                </c:pt>
                <c:pt idx="10767">
                  <c:v>-3.9445049999999999</c:v>
                </c:pt>
                <c:pt idx="10768">
                  <c:v>-3.9517929999999999</c:v>
                </c:pt>
                <c:pt idx="10769">
                  <c:v>-3.9593769999999999</c:v>
                </c:pt>
                <c:pt idx="10770">
                  <c:v>-3.9665720000000002</c:v>
                </c:pt>
                <c:pt idx="10771">
                  <c:v>-3.9737269999999998</c:v>
                </c:pt>
                <c:pt idx="10772">
                  <c:v>-3.9807709999999998</c:v>
                </c:pt>
                <c:pt idx="10773">
                  <c:v>-3.9876399999999999</c:v>
                </c:pt>
                <c:pt idx="10774">
                  <c:v>-3.9943409999999999</c:v>
                </c:pt>
                <c:pt idx="10775">
                  <c:v>-4.0088100000000004</c:v>
                </c:pt>
                <c:pt idx="10776">
                  <c:v>-4.0153949999999998</c:v>
                </c:pt>
                <c:pt idx="10777">
                  <c:v>-4.0219909999999999</c:v>
                </c:pt>
                <c:pt idx="10778">
                  <c:v>-4.0282549999999997</c:v>
                </c:pt>
                <c:pt idx="10779">
                  <c:v>-4.0349380000000004</c:v>
                </c:pt>
                <c:pt idx="10780">
                  <c:v>-4.0414190000000003</c:v>
                </c:pt>
                <c:pt idx="10781">
                  <c:v>-4.0476859999999997</c:v>
                </c:pt>
                <c:pt idx="10782">
                  <c:v>-4.0537260000000002</c:v>
                </c:pt>
                <c:pt idx="10783">
                  <c:v>-4.0688760000000004</c:v>
                </c:pt>
                <c:pt idx="10784">
                  <c:v>-4.0739489999999998</c:v>
                </c:pt>
                <c:pt idx="10785">
                  <c:v>-4.0789549999999997</c:v>
                </c:pt>
                <c:pt idx="10786">
                  <c:v>-4.0844149999999999</c:v>
                </c:pt>
                <c:pt idx="10787">
                  <c:v>-4.0901149999999999</c:v>
                </c:pt>
                <c:pt idx="10788">
                  <c:v>-4.0954709999999999</c:v>
                </c:pt>
                <c:pt idx="10789">
                  <c:v>-4.100492</c:v>
                </c:pt>
                <c:pt idx="10790">
                  <c:v>-4.1051469999999997</c:v>
                </c:pt>
                <c:pt idx="10791">
                  <c:v>-4.1091439999999997</c:v>
                </c:pt>
                <c:pt idx="10792">
                  <c:v>-4.1136010000000001</c:v>
                </c:pt>
                <c:pt idx="10793">
                  <c:v>-4.1181729999999996</c:v>
                </c:pt>
                <c:pt idx="10794">
                  <c:v>-4.122522</c:v>
                </c:pt>
                <c:pt idx="10795">
                  <c:v>-4.126665</c:v>
                </c:pt>
                <c:pt idx="10796">
                  <c:v>-4.1309389999999997</c:v>
                </c:pt>
                <c:pt idx="10797">
                  <c:v>-4.1351969999999998</c:v>
                </c:pt>
                <c:pt idx="10798">
                  <c:v>-4.1393310000000003</c:v>
                </c:pt>
                <c:pt idx="10799">
                  <c:v>-4.140314</c:v>
                </c:pt>
                <c:pt idx="10800">
                  <c:v>-4.1448270000000003</c:v>
                </c:pt>
                <c:pt idx="10801">
                  <c:v>-4.1494669999999996</c:v>
                </c:pt>
                <c:pt idx="10802">
                  <c:v>-4.1542649999999997</c:v>
                </c:pt>
                <c:pt idx="10803">
                  <c:v>-4.1592390000000004</c:v>
                </c:pt>
                <c:pt idx="10804">
                  <c:v>-4.1644119999999996</c:v>
                </c:pt>
                <c:pt idx="10805">
                  <c:v>-4.1696730000000004</c:v>
                </c:pt>
                <c:pt idx="10806">
                  <c:v>-4.1751129999999996</c:v>
                </c:pt>
                <c:pt idx="10807">
                  <c:v>-4.1793120000000004</c:v>
                </c:pt>
                <c:pt idx="10808">
                  <c:v>-4.1850259999999997</c:v>
                </c:pt>
                <c:pt idx="10809">
                  <c:v>-4.1908770000000004</c:v>
                </c:pt>
                <c:pt idx="10810">
                  <c:v>-4.1968540000000001</c:v>
                </c:pt>
                <c:pt idx="10811">
                  <c:v>-4.2029240000000003</c:v>
                </c:pt>
                <c:pt idx="10812">
                  <c:v>-4.2091469999999997</c:v>
                </c:pt>
                <c:pt idx="10813">
                  <c:v>-4.2154369999999997</c:v>
                </c:pt>
                <c:pt idx="10814">
                  <c:v>-4.2218980000000004</c:v>
                </c:pt>
                <c:pt idx="10815">
                  <c:v>-4.2296339999999999</c:v>
                </c:pt>
                <c:pt idx="10816">
                  <c:v>-4.2361930000000001</c:v>
                </c:pt>
                <c:pt idx="10817">
                  <c:v>-4.2429329999999998</c:v>
                </c:pt>
                <c:pt idx="10818">
                  <c:v>-4.2496770000000001</c:v>
                </c:pt>
                <c:pt idx="10819">
                  <c:v>-4.2565210000000002</c:v>
                </c:pt>
                <c:pt idx="10820">
                  <c:v>-4.2634049999999997</c:v>
                </c:pt>
                <c:pt idx="10821">
                  <c:v>-4.2703600000000002</c:v>
                </c:pt>
                <c:pt idx="10822">
                  <c:v>-4.277253</c:v>
                </c:pt>
                <c:pt idx="10823">
                  <c:v>-4.2873720000000004</c:v>
                </c:pt>
                <c:pt idx="10824">
                  <c:v>-4.2942669999999996</c:v>
                </c:pt>
                <c:pt idx="10825">
                  <c:v>-4.3010989999999998</c:v>
                </c:pt>
                <c:pt idx="10826">
                  <c:v>-4.3078139999999996</c:v>
                </c:pt>
                <c:pt idx="10827">
                  <c:v>-4.3144359999999997</c:v>
                </c:pt>
                <c:pt idx="10828">
                  <c:v>-4.320913</c:v>
                </c:pt>
                <c:pt idx="10829">
                  <c:v>-4.3272630000000003</c:v>
                </c:pt>
                <c:pt idx="10830">
                  <c:v>-4.33352</c:v>
                </c:pt>
                <c:pt idx="10831">
                  <c:v>-4.342867</c:v>
                </c:pt>
                <c:pt idx="10832">
                  <c:v>-4.3486349999999998</c:v>
                </c:pt>
                <c:pt idx="10833">
                  <c:v>-4.3542350000000001</c:v>
                </c:pt>
                <c:pt idx="10834">
                  <c:v>-4.3596250000000003</c:v>
                </c:pt>
                <c:pt idx="10835">
                  <c:v>-4.3647109999999998</c:v>
                </c:pt>
                <c:pt idx="10836">
                  <c:v>-4.3695120000000003</c:v>
                </c:pt>
                <c:pt idx="10837">
                  <c:v>-4.3740360000000003</c:v>
                </c:pt>
                <c:pt idx="10838">
                  <c:v>-4.3782949999999996</c:v>
                </c:pt>
                <c:pt idx="10839">
                  <c:v>-4.3832170000000001</c:v>
                </c:pt>
                <c:pt idx="10840">
                  <c:v>-4.3868119999999999</c:v>
                </c:pt>
                <c:pt idx="10841">
                  <c:v>-4.390034</c:v>
                </c:pt>
                <c:pt idx="10842">
                  <c:v>-4.3929270000000002</c:v>
                </c:pt>
                <c:pt idx="10843">
                  <c:v>-4.3954329999999997</c:v>
                </c:pt>
                <c:pt idx="10844">
                  <c:v>-4.3975</c:v>
                </c:pt>
                <c:pt idx="10845">
                  <c:v>-4.399222</c:v>
                </c:pt>
                <c:pt idx="10846">
                  <c:v>-4.4005989999999997</c:v>
                </c:pt>
                <c:pt idx="10847">
                  <c:v>-4.3984810000000003</c:v>
                </c:pt>
                <c:pt idx="10848">
                  <c:v>-4.3991730000000002</c:v>
                </c:pt>
                <c:pt idx="10849">
                  <c:v>-4.3995470000000001</c:v>
                </c:pt>
                <c:pt idx="10850">
                  <c:v>-4.3995930000000003</c:v>
                </c:pt>
                <c:pt idx="10851">
                  <c:v>-4.399324</c:v>
                </c:pt>
                <c:pt idx="10852">
                  <c:v>-4.3987559999999997</c:v>
                </c:pt>
                <c:pt idx="10853">
                  <c:v>-4.3979990000000004</c:v>
                </c:pt>
                <c:pt idx="10854">
                  <c:v>-4.3970710000000004</c:v>
                </c:pt>
                <c:pt idx="10855">
                  <c:v>-4.3895879999999998</c:v>
                </c:pt>
                <c:pt idx="10856">
                  <c:v>-4.3887320000000001</c:v>
                </c:pt>
                <c:pt idx="10857">
                  <c:v>-4.3875120000000001</c:v>
                </c:pt>
                <c:pt idx="10858">
                  <c:v>-4.3863630000000002</c:v>
                </c:pt>
                <c:pt idx="10859">
                  <c:v>-4.3850819999999997</c:v>
                </c:pt>
                <c:pt idx="10860">
                  <c:v>-4.3838730000000004</c:v>
                </c:pt>
                <c:pt idx="10861">
                  <c:v>-4.3827610000000004</c:v>
                </c:pt>
                <c:pt idx="10862">
                  <c:v>-4.3817750000000002</c:v>
                </c:pt>
                <c:pt idx="10863">
                  <c:v>-4.3734019999999996</c:v>
                </c:pt>
                <c:pt idx="10864">
                  <c:v>-4.3731590000000002</c:v>
                </c:pt>
                <c:pt idx="10865">
                  <c:v>-4.3727830000000001</c:v>
                </c:pt>
                <c:pt idx="10866">
                  <c:v>-4.3726229999999999</c:v>
                </c:pt>
                <c:pt idx="10867">
                  <c:v>-4.3726950000000002</c:v>
                </c:pt>
                <c:pt idx="10868">
                  <c:v>-4.3730130000000003</c:v>
                </c:pt>
                <c:pt idx="10869">
                  <c:v>-4.3737149999999998</c:v>
                </c:pt>
                <c:pt idx="10870">
                  <c:v>-4.3745370000000001</c:v>
                </c:pt>
                <c:pt idx="10871">
                  <c:v>-4.370139</c:v>
                </c:pt>
                <c:pt idx="10872">
                  <c:v>-4.3715820000000001</c:v>
                </c:pt>
                <c:pt idx="10873">
                  <c:v>-4.3731669999999996</c:v>
                </c:pt>
                <c:pt idx="10874">
                  <c:v>-4.3750080000000002</c:v>
                </c:pt>
                <c:pt idx="10875">
                  <c:v>-4.377103</c:v>
                </c:pt>
                <c:pt idx="10876">
                  <c:v>-4.3795520000000003</c:v>
                </c:pt>
                <c:pt idx="10877">
                  <c:v>-4.3820709999999998</c:v>
                </c:pt>
                <c:pt idx="10878">
                  <c:v>-4.3848279999999997</c:v>
                </c:pt>
                <c:pt idx="10879">
                  <c:v>-4.3852120000000001</c:v>
                </c:pt>
                <c:pt idx="10880">
                  <c:v>-4.3883780000000003</c:v>
                </c:pt>
                <c:pt idx="10881">
                  <c:v>-4.3916110000000002</c:v>
                </c:pt>
                <c:pt idx="10882">
                  <c:v>-4.3949639999999999</c:v>
                </c:pt>
                <c:pt idx="10883">
                  <c:v>-4.3983980000000003</c:v>
                </c:pt>
                <c:pt idx="10884">
                  <c:v>-4.4017749999999998</c:v>
                </c:pt>
                <c:pt idx="10885">
                  <c:v>-4.4051559999999998</c:v>
                </c:pt>
                <c:pt idx="10886">
                  <c:v>-4.4084130000000004</c:v>
                </c:pt>
                <c:pt idx="10887">
                  <c:v>-4.4099490000000001</c:v>
                </c:pt>
                <c:pt idx="10888">
                  <c:v>-4.4129969999999998</c:v>
                </c:pt>
                <c:pt idx="10889">
                  <c:v>-4.4159439999999996</c:v>
                </c:pt>
                <c:pt idx="10890">
                  <c:v>-4.4185629999999998</c:v>
                </c:pt>
                <c:pt idx="10891">
                  <c:v>-4.4209019999999999</c:v>
                </c:pt>
                <c:pt idx="10892">
                  <c:v>-4.4228440000000004</c:v>
                </c:pt>
                <c:pt idx="10893">
                  <c:v>-4.4244890000000003</c:v>
                </c:pt>
                <c:pt idx="10894">
                  <c:v>-4.4258949999999997</c:v>
                </c:pt>
                <c:pt idx="10895">
                  <c:v>-4.422472</c:v>
                </c:pt>
                <c:pt idx="10896">
                  <c:v>-4.423089</c:v>
                </c:pt>
                <c:pt idx="10897">
                  <c:v>-4.4231720000000001</c:v>
                </c:pt>
                <c:pt idx="10898">
                  <c:v>-4.4230700000000001</c:v>
                </c:pt>
                <c:pt idx="10899">
                  <c:v>-4.4226169999999998</c:v>
                </c:pt>
                <c:pt idx="10900">
                  <c:v>-4.4216030000000002</c:v>
                </c:pt>
                <c:pt idx="10901">
                  <c:v>-4.4204999999999997</c:v>
                </c:pt>
                <c:pt idx="10902">
                  <c:v>-4.4189670000000003</c:v>
                </c:pt>
                <c:pt idx="10903">
                  <c:v>-4.4085260000000002</c:v>
                </c:pt>
                <c:pt idx="10904">
                  <c:v>-4.4068379999999996</c:v>
                </c:pt>
                <c:pt idx="10905">
                  <c:v>-4.4045110000000003</c:v>
                </c:pt>
                <c:pt idx="10906">
                  <c:v>-4.4020520000000003</c:v>
                </c:pt>
                <c:pt idx="10907">
                  <c:v>-4.3992360000000001</c:v>
                </c:pt>
                <c:pt idx="10908">
                  <c:v>-4.3964730000000003</c:v>
                </c:pt>
                <c:pt idx="10909">
                  <c:v>-4.3934430000000004</c:v>
                </c:pt>
                <c:pt idx="10910">
                  <c:v>-4.3905180000000001</c:v>
                </c:pt>
                <c:pt idx="10911">
                  <c:v>-4.375464</c:v>
                </c:pt>
                <c:pt idx="10912">
                  <c:v>-4.3724670000000003</c:v>
                </c:pt>
                <c:pt idx="10913">
                  <c:v>-4.3692840000000004</c:v>
                </c:pt>
                <c:pt idx="10914">
                  <c:v>-4.3658330000000003</c:v>
                </c:pt>
                <c:pt idx="10915">
                  <c:v>-4.3627659999999997</c:v>
                </c:pt>
                <c:pt idx="10916">
                  <c:v>-4.3593640000000002</c:v>
                </c:pt>
                <c:pt idx="10917">
                  <c:v>-4.3563830000000001</c:v>
                </c:pt>
                <c:pt idx="10918">
                  <c:v>-4.3529970000000002</c:v>
                </c:pt>
                <c:pt idx="10919">
                  <c:v>-4.337078</c:v>
                </c:pt>
                <c:pt idx="10920">
                  <c:v>-4.3344420000000001</c:v>
                </c:pt>
                <c:pt idx="10921">
                  <c:v>-4.3315400000000004</c:v>
                </c:pt>
                <c:pt idx="10922">
                  <c:v>-4.3287329999999997</c:v>
                </c:pt>
                <c:pt idx="10923">
                  <c:v>-4.3260690000000004</c:v>
                </c:pt>
                <c:pt idx="10924">
                  <c:v>-4.3234620000000001</c:v>
                </c:pt>
                <c:pt idx="10925">
                  <c:v>-4.3207620000000002</c:v>
                </c:pt>
                <c:pt idx="10926">
                  <c:v>-4.3185099999999998</c:v>
                </c:pt>
                <c:pt idx="10927">
                  <c:v>-4.3040320000000003</c:v>
                </c:pt>
                <c:pt idx="10928">
                  <c:v>-4.3020579999999997</c:v>
                </c:pt>
                <c:pt idx="10929">
                  <c:v>-4.3000559999999997</c:v>
                </c:pt>
                <c:pt idx="10930">
                  <c:v>-4.2979700000000003</c:v>
                </c:pt>
                <c:pt idx="10931">
                  <c:v>-4.296227</c:v>
                </c:pt>
                <c:pt idx="10932">
                  <c:v>-4.2943319999999998</c:v>
                </c:pt>
                <c:pt idx="10933">
                  <c:v>-4.2927549999999997</c:v>
                </c:pt>
                <c:pt idx="10934">
                  <c:v>-4.2911530000000004</c:v>
                </c:pt>
                <c:pt idx="10935">
                  <c:v>-4.2787740000000003</c:v>
                </c:pt>
                <c:pt idx="10936">
                  <c:v>-4.2771819999999998</c:v>
                </c:pt>
                <c:pt idx="10937">
                  <c:v>-4.2757839999999998</c:v>
                </c:pt>
                <c:pt idx="10938">
                  <c:v>-4.2741720000000001</c:v>
                </c:pt>
                <c:pt idx="10939">
                  <c:v>-4.2728789999999996</c:v>
                </c:pt>
                <c:pt idx="10940">
                  <c:v>-4.2713590000000003</c:v>
                </c:pt>
                <c:pt idx="10941">
                  <c:v>-4.269838</c:v>
                </c:pt>
                <c:pt idx="10942">
                  <c:v>-4.2683010000000001</c:v>
                </c:pt>
                <c:pt idx="10943">
                  <c:v>-4.2561390000000001</c:v>
                </c:pt>
                <c:pt idx="10944">
                  <c:v>-4.2547699999999997</c:v>
                </c:pt>
                <c:pt idx="10945">
                  <c:v>-4.2530780000000004</c:v>
                </c:pt>
                <c:pt idx="10946">
                  <c:v>-4.2512850000000002</c:v>
                </c:pt>
                <c:pt idx="10947">
                  <c:v>-4.2493780000000001</c:v>
                </c:pt>
                <c:pt idx="10948">
                  <c:v>-4.247344</c:v>
                </c:pt>
                <c:pt idx="10949">
                  <c:v>-4.2451790000000003</c:v>
                </c:pt>
                <c:pt idx="10950">
                  <c:v>-4.2431530000000004</c:v>
                </c:pt>
                <c:pt idx="10951">
                  <c:v>-4.2283220000000004</c:v>
                </c:pt>
                <c:pt idx="10952">
                  <c:v>-4.2257470000000001</c:v>
                </c:pt>
                <c:pt idx="10953">
                  <c:v>-4.2230220000000003</c:v>
                </c:pt>
                <c:pt idx="10954">
                  <c:v>-4.2204509999999997</c:v>
                </c:pt>
                <c:pt idx="10955">
                  <c:v>-4.2174310000000004</c:v>
                </c:pt>
                <c:pt idx="10956">
                  <c:v>-4.2142710000000001</c:v>
                </c:pt>
                <c:pt idx="10957">
                  <c:v>-4.2109750000000004</c:v>
                </c:pt>
                <c:pt idx="10958">
                  <c:v>-4.2075490000000002</c:v>
                </c:pt>
                <c:pt idx="10959">
                  <c:v>-4.1891340000000001</c:v>
                </c:pt>
                <c:pt idx="10960">
                  <c:v>-4.1861750000000004</c:v>
                </c:pt>
                <c:pt idx="10961">
                  <c:v>-4.1824430000000001</c:v>
                </c:pt>
                <c:pt idx="10962">
                  <c:v>-4.1786240000000001</c:v>
                </c:pt>
                <c:pt idx="10963">
                  <c:v>-4.1747290000000001</c:v>
                </c:pt>
                <c:pt idx="10964">
                  <c:v>-4.1707669999999997</c:v>
                </c:pt>
                <c:pt idx="10965">
                  <c:v>-4.1667490000000003</c:v>
                </c:pt>
                <c:pt idx="10966">
                  <c:v>-4.1626859999999999</c:v>
                </c:pt>
                <c:pt idx="10967">
                  <c:v>-4.1425010000000002</c:v>
                </c:pt>
                <c:pt idx="10968">
                  <c:v>-4.1390010000000004</c:v>
                </c:pt>
                <c:pt idx="10969">
                  <c:v>-4.1350100000000003</c:v>
                </c:pt>
                <c:pt idx="10970">
                  <c:v>-4.1307850000000004</c:v>
                </c:pt>
                <c:pt idx="10971">
                  <c:v>-4.1265020000000003</c:v>
                </c:pt>
                <c:pt idx="10972">
                  <c:v>-4.122611</c:v>
                </c:pt>
                <c:pt idx="10973">
                  <c:v>-4.1184029999999998</c:v>
                </c:pt>
                <c:pt idx="10974">
                  <c:v>-4.1142519999999996</c:v>
                </c:pt>
                <c:pt idx="10975">
                  <c:v>-4.0944019999999997</c:v>
                </c:pt>
                <c:pt idx="10976">
                  <c:v>-4.0907479999999996</c:v>
                </c:pt>
                <c:pt idx="10977">
                  <c:v>-4.086805</c:v>
                </c:pt>
                <c:pt idx="10978">
                  <c:v>-4.0832560000000004</c:v>
                </c:pt>
                <c:pt idx="10979">
                  <c:v>-4.0792060000000001</c:v>
                </c:pt>
                <c:pt idx="10980">
                  <c:v>-4.0751799999999996</c:v>
                </c:pt>
                <c:pt idx="10981">
                  <c:v>-4.0711649999999997</c:v>
                </c:pt>
                <c:pt idx="10982">
                  <c:v>-4.0671520000000001</c:v>
                </c:pt>
                <c:pt idx="10983">
                  <c:v>-4.047803</c:v>
                </c:pt>
                <c:pt idx="10984">
                  <c:v>-4.0444690000000003</c:v>
                </c:pt>
                <c:pt idx="10985">
                  <c:v>-4.0404150000000003</c:v>
                </c:pt>
                <c:pt idx="10986">
                  <c:v>-4.03613</c:v>
                </c:pt>
                <c:pt idx="10987">
                  <c:v>-4.0317869999999996</c:v>
                </c:pt>
                <c:pt idx="10988">
                  <c:v>-4.0273709999999996</c:v>
                </c:pt>
                <c:pt idx="10989">
                  <c:v>-4.0228729999999997</c:v>
                </c:pt>
                <c:pt idx="10990">
                  <c:v>-4.0180889999999998</c:v>
                </c:pt>
                <c:pt idx="10991">
                  <c:v>-3.9967630000000001</c:v>
                </c:pt>
                <c:pt idx="10992">
                  <c:v>-3.9925130000000002</c:v>
                </c:pt>
                <c:pt idx="10993">
                  <c:v>-3.9871699999999999</c:v>
                </c:pt>
                <c:pt idx="10994">
                  <c:v>-3.9816609999999999</c:v>
                </c:pt>
                <c:pt idx="10995">
                  <c:v>-3.9759690000000001</c:v>
                </c:pt>
                <c:pt idx="10996">
                  <c:v>-3.9698639999999998</c:v>
                </c:pt>
                <c:pt idx="10997">
                  <c:v>-3.9639690000000001</c:v>
                </c:pt>
                <c:pt idx="10998">
                  <c:v>-3.957449</c:v>
                </c:pt>
                <c:pt idx="10999">
                  <c:v>-3.9312680000000002</c:v>
                </c:pt>
                <c:pt idx="11000">
                  <c:v>-3.9245749999999999</c:v>
                </c:pt>
                <c:pt idx="11001">
                  <c:v>-3.9172349999999998</c:v>
                </c:pt>
                <c:pt idx="11002">
                  <c:v>-3.9094549999999999</c:v>
                </c:pt>
                <c:pt idx="11003">
                  <c:v>-3.9014790000000001</c:v>
                </c:pt>
                <c:pt idx="11004">
                  <c:v>-3.8937930000000001</c:v>
                </c:pt>
                <c:pt idx="11005">
                  <c:v>-3.8852690000000001</c:v>
                </c:pt>
                <c:pt idx="11006">
                  <c:v>-3.8770560000000001</c:v>
                </c:pt>
                <c:pt idx="11007">
                  <c:v>-3.8454269999999999</c:v>
                </c:pt>
                <c:pt idx="11008">
                  <c:v>-3.8368470000000001</c:v>
                </c:pt>
                <c:pt idx="11009">
                  <c:v>-3.827591</c:v>
                </c:pt>
                <c:pt idx="11010">
                  <c:v>-3.8181980000000002</c:v>
                </c:pt>
                <c:pt idx="11011">
                  <c:v>-3.8096749999999999</c:v>
                </c:pt>
                <c:pt idx="11012">
                  <c:v>-3.800357</c:v>
                </c:pt>
                <c:pt idx="11013">
                  <c:v>-3.7909959999999998</c:v>
                </c:pt>
                <c:pt idx="11014">
                  <c:v>-3.7818939999999999</c:v>
                </c:pt>
                <c:pt idx="11015">
                  <c:v>-3.7483719999999998</c:v>
                </c:pt>
                <c:pt idx="11016">
                  <c:v>-3.7399200000000001</c:v>
                </c:pt>
                <c:pt idx="11017">
                  <c:v>-3.7318069999999999</c:v>
                </c:pt>
                <c:pt idx="11018">
                  <c:v>-3.7234400000000001</c:v>
                </c:pt>
                <c:pt idx="11019">
                  <c:v>-3.7149420000000002</c:v>
                </c:pt>
                <c:pt idx="11020">
                  <c:v>-3.7072880000000001</c:v>
                </c:pt>
                <c:pt idx="11021">
                  <c:v>-3.6995420000000001</c:v>
                </c:pt>
                <c:pt idx="11022">
                  <c:v>-3.6921520000000001</c:v>
                </c:pt>
                <c:pt idx="11023">
                  <c:v>-3.662229</c:v>
                </c:pt>
                <c:pt idx="11024">
                  <c:v>-3.6569590000000001</c:v>
                </c:pt>
                <c:pt idx="11025">
                  <c:v>-3.650474</c:v>
                </c:pt>
                <c:pt idx="11026">
                  <c:v>-3.6442760000000001</c:v>
                </c:pt>
                <c:pt idx="11027">
                  <c:v>-3.6386129999999999</c:v>
                </c:pt>
                <c:pt idx="11028">
                  <c:v>-3.6335799999999998</c:v>
                </c:pt>
                <c:pt idx="11029">
                  <c:v>-3.6284730000000001</c:v>
                </c:pt>
                <c:pt idx="11030">
                  <c:v>-3.624136</c:v>
                </c:pt>
                <c:pt idx="11031">
                  <c:v>-3.6027480000000001</c:v>
                </c:pt>
                <c:pt idx="11032">
                  <c:v>-3.5989949999999999</c:v>
                </c:pt>
                <c:pt idx="11033">
                  <c:v>-3.595472</c:v>
                </c:pt>
                <c:pt idx="11034">
                  <c:v>-3.5926529999999999</c:v>
                </c:pt>
                <c:pt idx="11035">
                  <c:v>-3.5898829999999999</c:v>
                </c:pt>
                <c:pt idx="11036">
                  <c:v>-3.5874860000000002</c:v>
                </c:pt>
                <c:pt idx="11037">
                  <c:v>-3.585391</c:v>
                </c:pt>
                <c:pt idx="11038">
                  <c:v>-3.5836730000000001</c:v>
                </c:pt>
                <c:pt idx="11039">
                  <c:v>-3.560816</c:v>
                </c:pt>
                <c:pt idx="11040">
                  <c:v>-3.5622739999999999</c:v>
                </c:pt>
                <c:pt idx="11041">
                  <c:v>-3.56385</c:v>
                </c:pt>
                <c:pt idx="11042">
                  <c:v>-3.5633539999999999</c:v>
                </c:pt>
                <c:pt idx="11043">
                  <c:v>-3.5632450000000002</c:v>
                </c:pt>
                <c:pt idx="11044">
                  <c:v>-3.5633870000000001</c:v>
                </c:pt>
                <c:pt idx="11045">
                  <c:v>-3.5634519999999998</c:v>
                </c:pt>
                <c:pt idx="11046">
                  <c:v>-3.563949</c:v>
                </c:pt>
                <c:pt idx="11047">
                  <c:v>-3.5579619999999998</c:v>
                </c:pt>
                <c:pt idx="11048">
                  <c:v>-3.5588039999999999</c:v>
                </c:pt>
                <c:pt idx="11049">
                  <c:v>-3.5596779999999999</c:v>
                </c:pt>
                <c:pt idx="11050">
                  <c:v>-3.5608620000000002</c:v>
                </c:pt>
                <c:pt idx="11051">
                  <c:v>-3.5622989999999999</c:v>
                </c:pt>
                <c:pt idx="11052">
                  <c:v>-3.5637650000000001</c:v>
                </c:pt>
                <c:pt idx="11053">
                  <c:v>-3.5656690000000002</c:v>
                </c:pt>
                <c:pt idx="11054">
                  <c:v>-3.567726</c:v>
                </c:pt>
                <c:pt idx="11055">
                  <c:v>-3.5663649999999998</c:v>
                </c:pt>
                <c:pt idx="11056">
                  <c:v>-3.569042</c:v>
                </c:pt>
                <c:pt idx="11057">
                  <c:v>-3.5717780000000001</c:v>
                </c:pt>
                <c:pt idx="11058">
                  <c:v>-3.5748470000000001</c:v>
                </c:pt>
                <c:pt idx="11059">
                  <c:v>-3.578141</c:v>
                </c:pt>
                <c:pt idx="11060">
                  <c:v>-3.5816919999999999</c:v>
                </c:pt>
                <c:pt idx="11061">
                  <c:v>-3.5855130000000002</c:v>
                </c:pt>
                <c:pt idx="11062">
                  <c:v>-3.589585</c:v>
                </c:pt>
                <c:pt idx="11063">
                  <c:v>-3.593197</c:v>
                </c:pt>
                <c:pt idx="11064">
                  <c:v>-3.597782</c:v>
                </c:pt>
                <c:pt idx="11065">
                  <c:v>-3.6026150000000001</c:v>
                </c:pt>
                <c:pt idx="11066">
                  <c:v>-3.6076929999999998</c:v>
                </c:pt>
                <c:pt idx="11067">
                  <c:v>-3.6130179999999998</c:v>
                </c:pt>
                <c:pt idx="11068">
                  <c:v>-3.6185779999999999</c:v>
                </c:pt>
                <c:pt idx="11069">
                  <c:v>-3.6243059999999998</c:v>
                </c:pt>
                <c:pt idx="11070">
                  <c:v>-3.6302889999999999</c:v>
                </c:pt>
                <c:pt idx="11071">
                  <c:v>-3.6394009999999999</c:v>
                </c:pt>
                <c:pt idx="11072">
                  <c:v>-3.6448849999999999</c:v>
                </c:pt>
                <c:pt idx="11073">
                  <c:v>-3.6504189999999999</c:v>
                </c:pt>
                <c:pt idx="11074">
                  <c:v>-3.6569509999999998</c:v>
                </c:pt>
                <c:pt idx="11075">
                  <c:v>-3.6635439999999999</c:v>
                </c:pt>
                <c:pt idx="11076">
                  <c:v>-3.6700970000000002</c:v>
                </c:pt>
                <c:pt idx="11077">
                  <c:v>-3.676669</c:v>
                </c:pt>
                <c:pt idx="11078">
                  <c:v>-3.6832919999999998</c:v>
                </c:pt>
                <c:pt idx="11079">
                  <c:v>-3.6941489999999999</c:v>
                </c:pt>
                <c:pt idx="11080">
                  <c:v>-3.7003720000000002</c:v>
                </c:pt>
                <c:pt idx="11081">
                  <c:v>-3.7065899999999998</c:v>
                </c:pt>
                <c:pt idx="11082">
                  <c:v>-3.7126169999999998</c:v>
                </c:pt>
                <c:pt idx="11083">
                  <c:v>-3.7184089999999999</c:v>
                </c:pt>
                <c:pt idx="11084">
                  <c:v>-3.7239279999999999</c:v>
                </c:pt>
                <c:pt idx="11085">
                  <c:v>-3.7290519999999998</c:v>
                </c:pt>
                <c:pt idx="11086">
                  <c:v>-3.7338830000000001</c:v>
                </c:pt>
                <c:pt idx="11087">
                  <c:v>-3.7388159999999999</c:v>
                </c:pt>
                <c:pt idx="11088">
                  <c:v>-3.7429109999999999</c:v>
                </c:pt>
                <c:pt idx="11089">
                  <c:v>-3.746578</c:v>
                </c:pt>
                <c:pt idx="11090">
                  <c:v>-3.7495799999999999</c:v>
                </c:pt>
                <c:pt idx="11091">
                  <c:v>-3.7520889999999998</c:v>
                </c:pt>
                <c:pt idx="11092">
                  <c:v>-3.7541660000000001</c:v>
                </c:pt>
                <c:pt idx="11093">
                  <c:v>-3.7553299999999998</c:v>
                </c:pt>
                <c:pt idx="11094">
                  <c:v>-3.7559179999999999</c:v>
                </c:pt>
                <c:pt idx="11095">
                  <c:v>-3.748262</c:v>
                </c:pt>
                <c:pt idx="11096">
                  <c:v>-3.7475559999999999</c:v>
                </c:pt>
                <c:pt idx="11097">
                  <c:v>-3.7460010000000001</c:v>
                </c:pt>
                <c:pt idx="11098">
                  <c:v>-3.7437860000000001</c:v>
                </c:pt>
                <c:pt idx="11099">
                  <c:v>-3.7406570000000001</c:v>
                </c:pt>
                <c:pt idx="11100">
                  <c:v>-3.7366199999999998</c:v>
                </c:pt>
                <c:pt idx="11101">
                  <c:v>-3.7319810000000002</c:v>
                </c:pt>
                <c:pt idx="11102">
                  <c:v>-3.7266490000000001</c:v>
                </c:pt>
                <c:pt idx="11103">
                  <c:v>-3.7029350000000001</c:v>
                </c:pt>
                <c:pt idx="11104">
                  <c:v>-3.697146</c:v>
                </c:pt>
                <c:pt idx="11105">
                  <c:v>-3.690156</c:v>
                </c:pt>
                <c:pt idx="11106">
                  <c:v>-3.6826249999999998</c:v>
                </c:pt>
                <c:pt idx="11107">
                  <c:v>-3.674871</c:v>
                </c:pt>
                <c:pt idx="11108">
                  <c:v>-3.6669619999999998</c:v>
                </c:pt>
                <c:pt idx="11109">
                  <c:v>-3.6587269999999998</c:v>
                </c:pt>
                <c:pt idx="11110">
                  <c:v>-3.6506219999999998</c:v>
                </c:pt>
                <c:pt idx="11111">
                  <c:v>-3.621321</c:v>
                </c:pt>
                <c:pt idx="11112">
                  <c:v>-3.6139100000000002</c:v>
                </c:pt>
                <c:pt idx="11113">
                  <c:v>-3.605715</c:v>
                </c:pt>
                <c:pt idx="11114">
                  <c:v>-3.5977190000000001</c:v>
                </c:pt>
                <c:pt idx="11115">
                  <c:v>-3.589966</c:v>
                </c:pt>
                <c:pt idx="11116">
                  <c:v>-3.5822159999999998</c:v>
                </c:pt>
                <c:pt idx="11117">
                  <c:v>-3.5748989999999998</c:v>
                </c:pt>
                <c:pt idx="11118">
                  <c:v>-3.5681470000000002</c:v>
                </c:pt>
                <c:pt idx="11119">
                  <c:v>-3.543882</c:v>
                </c:pt>
                <c:pt idx="11120">
                  <c:v>-3.5376479999999999</c:v>
                </c:pt>
                <c:pt idx="11121">
                  <c:v>-3.5313270000000001</c:v>
                </c:pt>
                <c:pt idx="11122">
                  <c:v>-3.5251969999999999</c:v>
                </c:pt>
                <c:pt idx="11123">
                  <c:v>-3.51932</c:v>
                </c:pt>
                <c:pt idx="11124">
                  <c:v>-3.514052</c:v>
                </c:pt>
                <c:pt idx="11125">
                  <c:v>-3.508559</c:v>
                </c:pt>
                <c:pt idx="11126">
                  <c:v>-3.5031850000000002</c:v>
                </c:pt>
                <c:pt idx="11127">
                  <c:v>-3.484375</c:v>
                </c:pt>
                <c:pt idx="11128">
                  <c:v>-3.479527</c:v>
                </c:pt>
                <c:pt idx="11129">
                  <c:v>-3.4743650000000001</c:v>
                </c:pt>
                <c:pt idx="11130">
                  <c:v>-3.4695559999999999</c:v>
                </c:pt>
                <c:pt idx="11131">
                  <c:v>-3.464299</c:v>
                </c:pt>
                <c:pt idx="11132">
                  <c:v>-3.45912</c:v>
                </c:pt>
                <c:pt idx="11133">
                  <c:v>-3.4535640000000001</c:v>
                </c:pt>
                <c:pt idx="11134">
                  <c:v>-3.4476629999999999</c:v>
                </c:pt>
                <c:pt idx="11135">
                  <c:v>-3.4279099999999998</c:v>
                </c:pt>
                <c:pt idx="11136">
                  <c:v>-3.4217249999999999</c:v>
                </c:pt>
                <c:pt idx="11137">
                  <c:v>-3.415295</c:v>
                </c:pt>
                <c:pt idx="11138">
                  <c:v>-3.4079459999999999</c:v>
                </c:pt>
                <c:pt idx="11139">
                  <c:v>-3.400077</c:v>
                </c:pt>
                <c:pt idx="11140">
                  <c:v>-3.3917120000000001</c:v>
                </c:pt>
                <c:pt idx="11141">
                  <c:v>-3.3826329999999998</c:v>
                </c:pt>
                <c:pt idx="11142">
                  <c:v>-3.3731279999999999</c:v>
                </c:pt>
                <c:pt idx="11143">
                  <c:v>-3.343699</c:v>
                </c:pt>
                <c:pt idx="11144">
                  <c:v>-3.333961</c:v>
                </c:pt>
                <c:pt idx="11145">
                  <c:v>-3.322883</c:v>
                </c:pt>
                <c:pt idx="11146">
                  <c:v>-3.3111489999999999</c:v>
                </c:pt>
                <c:pt idx="11147">
                  <c:v>-3.2991920000000001</c:v>
                </c:pt>
                <c:pt idx="11148">
                  <c:v>-3.2866979999999999</c:v>
                </c:pt>
                <c:pt idx="11149">
                  <c:v>-3.2738209999999999</c:v>
                </c:pt>
                <c:pt idx="11150">
                  <c:v>-3.261199</c:v>
                </c:pt>
                <c:pt idx="11151">
                  <c:v>-3.221997</c:v>
                </c:pt>
                <c:pt idx="11152">
                  <c:v>-3.2090079999999999</c:v>
                </c:pt>
                <c:pt idx="11153">
                  <c:v>-3.1954120000000001</c:v>
                </c:pt>
                <c:pt idx="11154">
                  <c:v>-3.1818879999999998</c:v>
                </c:pt>
                <c:pt idx="11155">
                  <c:v>-3.1684009999999998</c:v>
                </c:pt>
                <c:pt idx="11156">
                  <c:v>-3.1552579999999999</c:v>
                </c:pt>
                <c:pt idx="11157">
                  <c:v>-3.142836</c:v>
                </c:pt>
                <c:pt idx="11158">
                  <c:v>-3.1301610000000002</c:v>
                </c:pt>
                <c:pt idx="11159">
                  <c:v>-3.0925039999999999</c:v>
                </c:pt>
                <c:pt idx="11160">
                  <c:v>-3.0817109999999999</c:v>
                </c:pt>
                <c:pt idx="11161">
                  <c:v>-3.0715050000000002</c:v>
                </c:pt>
                <c:pt idx="11162">
                  <c:v>-3.0623339999999999</c:v>
                </c:pt>
                <c:pt idx="11163">
                  <c:v>-3.0536379999999999</c:v>
                </c:pt>
                <c:pt idx="11164">
                  <c:v>-3.0467170000000001</c:v>
                </c:pt>
                <c:pt idx="11165">
                  <c:v>-3.0404770000000001</c:v>
                </c:pt>
                <c:pt idx="11166">
                  <c:v>-3.0358999999999998</c:v>
                </c:pt>
                <c:pt idx="11167">
                  <c:v>-3.0178150000000001</c:v>
                </c:pt>
                <c:pt idx="11168">
                  <c:v>-3.0155919999999998</c:v>
                </c:pt>
                <c:pt idx="11169">
                  <c:v>-3.0148320000000002</c:v>
                </c:pt>
                <c:pt idx="11170">
                  <c:v>-3.0150869999999999</c:v>
                </c:pt>
                <c:pt idx="11171">
                  <c:v>-3.0164819999999999</c:v>
                </c:pt>
                <c:pt idx="11172">
                  <c:v>-3.0189699999999999</c:v>
                </c:pt>
                <c:pt idx="11173">
                  <c:v>-3.0225170000000001</c:v>
                </c:pt>
                <c:pt idx="11174">
                  <c:v>-3.0268060000000001</c:v>
                </c:pt>
                <c:pt idx="11175">
                  <c:v>-3.0315020000000001</c:v>
                </c:pt>
                <c:pt idx="11176">
                  <c:v>-3.0372590000000002</c:v>
                </c:pt>
                <c:pt idx="11177">
                  <c:v>-3.0436169999999998</c:v>
                </c:pt>
                <c:pt idx="11178">
                  <c:v>-3.0505529999999998</c:v>
                </c:pt>
                <c:pt idx="11179">
                  <c:v>-3.0578639999999999</c:v>
                </c:pt>
                <c:pt idx="11180">
                  <c:v>-3.065267</c:v>
                </c:pt>
                <c:pt idx="11181">
                  <c:v>-3.0729060000000001</c:v>
                </c:pt>
                <c:pt idx="11182">
                  <c:v>-3.0806969999999998</c:v>
                </c:pt>
                <c:pt idx="11183">
                  <c:v>-3.0942240000000001</c:v>
                </c:pt>
                <c:pt idx="11184">
                  <c:v>-3.1016159999999999</c:v>
                </c:pt>
                <c:pt idx="11185">
                  <c:v>-3.1089009999999999</c:v>
                </c:pt>
                <c:pt idx="11186">
                  <c:v>-3.1160969999999999</c:v>
                </c:pt>
                <c:pt idx="11187">
                  <c:v>-3.1228509999999998</c:v>
                </c:pt>
                <c:pt idx="11188">
                  <c:v>-3.1291250000000002</c:v>
                </c:pt>
                <c:pt idx="11189">
                  <c:v>-3.1350600000000002</c:v>
                </c:pt>
                <c:pt idx="11190">
                  <c:v>-3.1405609999999999</c:v>
                </c:pt>
                <c:pt idx="11191">
                  <c:v>-3.1487029999999998</c:v>
                </c:pt>
                <c:pt idx="11192">
                  <c:v>-3.1533419999999999</c:v>
                </c:pt>
                <c:pt idx="11193">
                  <c:v>-3.1575299999999999</c:v>
                </c:pt>
                <c:pt idx="11194">
                  <c:v>-3.1614360000000001</c:v>
                </c:pt>
                <c:pt idx="11195">
                  <c:v>-3.1648399999999999</c:v>
                </c:pt>
                <c:pt idx="11196">
                  <c:v>-3.1677930000000001</c:v>
                </c:pt>
                <c:pt idx="11197">
                  <c:v>-3.1704870000000001</c:v>
                </c:pt>
                <c:pt idx="11198">
                  <c:v>-3.1727780000000001</c:v>
                </c:pt>
                <c:pt idx="11199">
                  <c:v>-3.1734719999999998</c:v>
                </c:pt>
                <c:pt idx="11200">
                  <c:v>-3.1752509999999998</c:v>
                </c:pt>
                <c:pt idx="11201">
                  <c:v>-3.176809</c:v>
                </c:pt>
                <c:pt idx="11202">
                  <c:v>-3.1782360000000001</c:v>
                </c:pt>
                <c:pt idx="11203">
                  <c:v>-3.1795819999999999</c:v>
                </c:pt>
                <c:pt idx="11204">
                  <c:v>-3.18092</c:v>
                </c:pt>
                <c:pt idx="11205">
                  <c:v>-3.1823269999999999</c:v>
                </c:pt>
                <c:pt idx="11206">
                  <c:v>-3.1839110000000002</c:v>
                </c:pt>
                <c:pt idx="11207">
                  <c:v>-3.18282</c:v>
                </c:pt>
                <c:pt idx="11208">
                  <c:v>-3.1849639999999999</c:v>
                </c:pt>
                <c:pt idx="11209">
                  <c:v>-3.1873749999999998</c:v>
                </c:pt>
                <c:pt idx="11210">
                  <c:v>-3.1902010000000001</c:v>
                </c:pt>
                <c:pt idx="11211">
                  <c:v>-3.1936840000000002</c:v>
                </c:pt>
                <c:pt idx="11212">
                  <c:v>-3.1977099999999998</c:v>
                </c:pt>
                <c:pt idx="11213">
                  <c:v>-3.2023199999999998</c:v>
                </c:pt>
                <c:pt idx="11214">
                  <c:v>-3.207544</c:v>
                </c:pt>
                <c:pt idx="11215">
                  <c:v>-3.2155870000000002</c:v>
                </c:pt>
                <c:pt idx="11216">
                  <c:v>-3.2218900000000001</c:v>
                </c:pt>
                <c:pt idx="11217">
                  <c:v>-3.228993</c:v>
                </c:pt>
                <c:pt idx="11218">
                  <c:v>-3.2365870000000001</c:v>
                </c:pt>
                <c:pt idx="11219">
                  <c:v>-3.2445550000000001</c:v>
                </c:pt>
                <c:pt idx="11220">
                  <c:v>-3.2531940000000001</c:v>
                </c:pt>
                <c:pt idx="11221">
                  <c:v>-3.2621009999999999</c:v>
                </c:pt>
                <c:pt idx="11222">
                  <c:v>-3.2712240000000001</c:v>
                </c:pt>
                <c:pt idx="11223">
                  <c:v>-3.2886899999999999</c:v>
                </c:pt>
                <c:pt idx="11224">
                  <c:v>-3.2980749999999999</c:v>
                </c:pt>
                <c:pt idx="11225">
                  <c:v>-3.3076889999999999</c:v>
                </c:pt>
                <c:pt idx="11226">
                  <c:v>-3.316932</c:v>
                </c:pt>
                <c:pt idx="11227">
                  <c:v>-3.3259400000000001</c:v>
                </c:pt>
                <c:pt idx="11228">
                  <c:v>-3.334905</c:v>
                </c:pt>
                <c:pt idx="11229">
                  <c:v>-3.3432740000000001</c:v>
                </c:pt>
                <c:pt idx="11230">
                  <c:v>-3.3514279999999999</c:v>
                </c:pt>
                <c:pt idx="11231">
                  <c:v>-3.36659</c:v>
                </c:pt>
                <c:pt idx="11232">
                  <c:v>-3.3735249999999999</c:v>
                </c:pt>
                <c:pt idx="11233">
                  <c:v>-3.380061</c:v>
                </c:pt>
                <c:pt idx="11234">
                  <c:v>-3.3858839999999999</c:v>
                </c:pt>
                <c:pt idx="11235">
                  <c:v>-3.391092</c:v>
                </c:pt>
                <c:pt idx="11236">
                  <c:v>-3.3954949999999999</c:v>
                </c:pt>
                <c:pt idx="11237">
                  <c:v>-3.3991389999999999</c:v>
                </c:pt>
                <c:pt idx="11238">
                  <c:v>-3.4020459999999999</c:v>
                </c:pt>
                <c:pt idx="11239">
                  <c:v>-3.4029989999999999</c:v>
                </c:pt>
                <c:pt idx="11240">
                  <c:v>-3.404442</c:v>
                </c:pt>
                <c:pt idx="11241">
                  <c:v>-3.4050929999999999</c:v>
                </c:pt>
                <c:pt idx="11242">
                  <c:v>-3.4050560000000001</c:v>
                </c:pt>
                <c:pt idx="11243">
                  <c:v>-3.4043079999999999</c:v>
                </c:pt>
                <c:pt idx="11244">
                  <c:v>-3.4029600000000002</c:v>
                </c:pt>
                <c:pt idx="11245">
                  <c:v>-3.4012910000000001</c:v>
                </c:pt>
                <c:pt idx="11246">
                  <c:v>-3.3989699999999998</c:v>
                </c:pt>
                <c:pt idx="11247">
                  <c:v>-3.3851779999999998</c:v>
                </c:pt>
                <c:pt idx="11248">
                  <c:v>-3.3825340000000002</c:v>
                </c:pt>
                <c:pt idx="11249">
                  <c:v>-3.3797470000000001</c:v>
                </c:pt>
                <c:pt idx="11250">
                  <c:v>-3.3766940000000001</c:v>
                </c:pt>
                <c:pt idx="11251">
                  <c:v>-3.3742540000000001</c:v>
                </c:pt>
                <c:pt idx="11252">
                  <c:v>-3.3717549999999998</c:v>
                </c:pt>
                <c:pt idx="11253">
                  <c:v>-3.3700299999999999</c:v>
                </c:pt>
                <c:pt idx="11254">
                  <c:v>-3.3684889999999998</c:v>
                </c:pt>
                <c:pt idx="11255">
                  <c:v>-3.3564319999999999</c:v>
                </c:pt>
                <c:pt idx="11256">
                  <c:v>-3.3566129999999998</c:v>
                </c:pt>
                <c:pt idx="11257">
                  <c:v>-3.3572220000000002</c:v>
                </c:pt>
                <c:pt idx="11258">
                  <c:v>-3.358806</c:v>
                </c:pt>
                <c:pt idx="11259">
                  <c:v>-3.361008</c:v>
                </c:pt>
                <c:pt idx="11260">
                  <c:v>-3.3643380000000001</c:v>
                </c:pt>
                <c:pt idx="11261">
                  <c:v>-3.3683869999999998</c:v>
                </c:pt>
                <c:pt idx="11262">
                  <c:v>-3.373634</c:v>
                </c:pt>
                <c:pt idx="11263">
                  <c:v>-3.3793660000000001</c:v>
                </c:pt>
                <c:pt idx="11264">
                  <c:v>-3.3861270000000001</c:v>
                </c:pt>
                <c:pt idx="11265">
                  <c:v>-3.3936120000000001</c:v>
                </c:pt>
                <c:pt idx="11266">
                  <c:v>-3.4018540000000002</c:v>
                </c:pt>
                <c:pt idx="11267">
                  <c:v>-3.4108930000000002</c:v>
                </c:pt>
                <c:pt idx="11268">
                  <c:v>-3.4207480000000001</c:v>
                </c:pt>
                <c:pt idx="11269">
                  <c:v>-3.4309759999999998</c:v>
                </c:pt>
                <c:pt idx="11270">
                  <c:v>-3.4413680000000002</c:v>
                </c:pt>
                <c:pt idx="11271">
                  <c:v>-3.4624869999999999</c:v>
                </c:pt>
                <c:pt idx="11272">
                  <c:v>-3.4732630000000002</c:v>
                </c:pt>
                <c:pt idx="11273">
                  <c:v>-3.4840810000000002</c:v>
                </c:pt>
                <c:pt idx="11274">
                  <c:v>-3.4952109999999998</c:v>
                </c:pt>
                <c:pt idx="11275">
                  <c:v>-3.505582</c:v>
                </c:pt>
                <c:pt idx="11276">
                  <c:v>-3.5161519999999999</c:v>
                </c:pt>
                <c:pt idx="11277">
                  <c:v>-3.5258240000000001</c:v>
                </c:pt>
                <c:pt idx="11278">
                  <c:v>-3.5348660000000001</c:v>
                </c:pt>
                <c:pt idx="11279">
                  <c:v>-3.554052</c:v>
                </c:pt>
                <c:pt idx="11280">
                  <c:v>-3.5613419999999998</c:v>
                </c:pt>
                <c:pt idx="11281">
                  <c:v>-3.5678749999999999</c:v>
                </c:pt>
                <c:pt idx="11282">
                  <c:v>-3.573226</c:v>
                </c:pt>
                <c:pt idx="11283">
                  <c:v>-3.5776270000000001</c:v>
                </c:pt>
                <c:pt idx="11284">
                  <c:v>-3.5806249999999999</c:v>
                </c:pt>
                <c:pt idx="11285">
                  <c:v>-3.58249</c:v>
                </c:pt>
                <c:pt idx="11286">
                  <c:v>-3.5831900000000001</c:v>
                </c:pt>
                <c:pt idx="11287">
                  <c:v>-3.5797370000000002</c:v>
                </c:pt>
                <c:pt idx="11288">
                  <c:v>-3.5779420000000002</c:v>
                </c:pt>
                <c:pt idx="11289">
                  <c:v>-3.5748570000000002</c:v>
                </c:pt>
                <c:pt idx="11290">
                  <c:v>-3.5701879999999999</c:v>
                </c:pt>
                <c:pt idx="11291">
                  <c:v>-3.5645769999999999</c:v>
                </c:pt>
                <c:pt idx="11292">
                  <c:v>-3.5577429999999999</c:v>
                </c:pt>
                <c:pt idx="11293">
                  <c:v>-3.549363</c:v>
                </c:pt>
                <c:pt idx="11294">
                  <c:v>-3.5402999999999998</c:v>
                </c:pt>
                <c:pt idx="11295">
                  <c:v>-3.4893139999999998</c:v>
                </c:pt>
                <c:pt idx="11296">
                  <c:v>-3.4835919999999998</c:v>
                </c:pt>
                <c:pt idx="11297">
                  <c:v>-3.4775700000000001</c:v>
                </c:pt>
                <c:pt idx="11298">
                  <c:v>-3.464842</c:v>
                </c:pt>
                <c:pt idx="11299">
                  <c:v>-3.4522360000000001</c:v>
                </c:pt>
                <c:pt idx="11300">
                  <c:v>-3.438364</c:v>
                </c:pt>
                <c:pt idx="11301">
                  <c:v>-3.4246530000000002</c:v>
                </c:pt>
                <c:pt idx="11302">
                  <c:v>-3.4109950000000002</c:v>
                </c:pt>
                <c:pt idx="11303">
                  <c:v>-3.3650910000000001</c:v>
                </c:pt>
                <c:pt idx="11304">
                  <c:v>-3.3511799999999998</c:v>
                </c:pt>
                <c:pt idx="11305">
                  <c:v>-3.3371770000000001</c:v>
                </c:pt>
                <c:pt idx="11306">
                  <c:v>-3.3237429999999999</c:v>
                </c:pt>
                <c:pt idx="11307">
                  <c:v>-3.3103180000000001</c:v>
                </c:pt>
                <c:pt idx="11308">
                  <c:v>-3.2975469999999998</c:v>
                </c:pt>
                <c:pt idx="11309">
                  <c:v>-3.2859129999999999</c:v>
                </c:pt>
                <c:pt idx="11310">
                  <c:v>-3.2749009999999998</c:v>
                </c:pt>
                <c:pt idx="11311">
                  <c:v>-3.2356790000000002</c:v>
                </c:pt>
                <c:pt idx="11312">
                  <c:v>-3.2262390000000001</c:v>
                </c:pt>
                <c:pt idx="11313">
                  <c:v>-3.2184819999999998</c:v>
                </c:pt>
                <c:pt idx="11314">
                  <c:v>-3.2112970000000001</c:v>
                </c:pt>
                <c:pt idx="11315">
                  <c:v>-3.2057340000000001</c:v>
                </c:pt>
                <c:pt idx="11316">
                  <c:v>-3.2008559999999999</c:v>
                </c:pt>
                <c:pt idx="11317">
                  <c:v>-3.1972960000000001</c:v>
                </c:pt>
                <c:pt idx="11318">
                  <c:v>-3.194572</c:v>
                </c:pt>
                <c:pt idx="11319">
                  <c:v>-3.178407</c:v>
                </c:pt>
                <c:pt idx="11320">
                  <c:v>-3.1777150000000001</c:v>
                </c:pt>
                <c:pt idx="11321">
                  <c:v>-3.1781419999999998</c:v>
                </c:pt>
                <c:pt idx="11322">
                  <c:v>-3.1792899999999999</c:v>
                </c:pt>
                <c:pt idx="11323">
                  <c:v>-3.1810390000000002</c:v>
                </c:pt>
                <c:pt idx="11324">
                  <c:v>-3.1835610000000001</c:v>
                </c:pt>
                <c:pt idx="11325">
                  <c:v>-3.186436</c:v>
                </c:pt>
                <c:pt idx="11326">
                  <c:v>-3.1898089999999999</c:v>
                </c:pt>
                <c:pt idx="11327">
                  <c:v>-3.1899639999999998</c:v>
                </c:pt>
                <c:pt idx="11328">
                  <c:v>-3.1938140000000002</c:v>
                </c:pt>
                <c:pt idx="11329">
                  <c:v>-3.1977880000000001</c:v>
                </c:pt>
                <c:pt idx="11330">
                  <c:v>-3.2018710000000001</c:v>
                </c:pt>
                <c:pt idx="11331">
                  <c:v>-3.205848</c:v>
                </c:pt>
                <c:pt idx="11332">
                  <c:v>-3.2097169999999999</c:v>
                </c:pt>
                <c:pt idx="11333">
                  <c:v>-3.2132480000000001</c:v>
                </c:pt>
                <c:pt idx="11334">
                  <c:v>-3.2164009999999998</c:v>
                </c:pt>
                <c:pt idx="11335">
                  <c:v>-3.216882</c:v>
                </c:pt>
                <c:pt idx="11336">
                  <c:v>-3.2191480000000001</c:v>
                </c:pt>
                <c:pt idx="11337">
                  <c:v>-3.2210190000000001</c:v>
                </c:pt>
                <c:pt idx="11338">
                  <c:v>-3.2224520000000001</c:v>
                </c:pt>
                <c:pt idx="11339">
                  <c:v>-3.2234929999999999</c:v>
                </c:pt>
                <c:pt idx="11340">
                  <c:v>-3.2242570000000002</c:v>
                </c:pt>
                <c:pt idx="11341">
                  <c:v>-3.2246299999999999</c:v>
                </c:pt>
                <c:pt idx="11342">
                  <c:v>-3.2249669999999999</c:v>
                </c:pt>
                <c:pt idx="11343">
                  <c:v>-3.220917</c:v>
                </c:pt>
                <c:pt idx="11344">
                  <c:v>-3.2208510000000001</c:v>
                </c:pt>
                <c:pt idx="11345">
                  <c:v>-3.2206540000000001</c:v>
                </c:pt>
                <c:pt idx="11346">
                  <c:v>-3.2204220000000001</c:v>
                </c:pt>
                <c:pt idx="11347">
                  <c:v>-3.2205530000000002</c:v>
                </c:pt>
                <c:pt idx="11348">
                  <c:v>-3.2206190000000001</c:v>
                </c:pt>
                <c:pt idx="11349">
                  <c:v>-3.2210320000000001</c:v>
                </c:pt>
                <c:pt idx="11350">
                  <c:v>-3.2215799999999999</c:v>
                </c:pt>
                <c:pt idx="11351">
                  <c:v>-3.218575</c:v>
                </c:pt>
                <c:pt idx="11352">
                  <c:v>-3.2201019999999998</c:v>
                </c:pt>
                <c:pt idx="11353">
                  <c:v>-3.2219039999999999</c:v>
                </c:pt>
                <c:pt idx="11354">
                  <c:v>-3.2241919999999999</c:v>
                </c:pt>
                <c:pt idx="11355">
                  <c:v>-3.227096</c:v>
                </c:pt>
                <c:pt idx="11356">
                  <c:v>-3.230588</c:v>
                </c:pt>
                <c:pt idx="11357">
                  <c:v>-3.2346819999999998</c:v>
                </c:pt>
                <c:pt idx="11358">
                  <c:v>-3.239252</c:v>
                </c:pt>
                <c:pt idx="11359">
                  <c:v>-3.2469060000000001</c:v>
                </c:pt>
                <c:pt idx="11360">
                  <c:v>-3.252405</c:v>
                </c:pt>
                <c:pt idx="11361">
                  <c:v>-3.2585299999999999</c:v>
                </c:pt>
                <c:pt idx="11362">
                  <c:v>-3.2649979999999998</c:v>
                </c:pt>
                <c:pt idx="11363">
                  <c:v>-3.2717510000000001</c:v>
                </c:pt>
                <c:pt idx="11364">
                  <c:v>-3.2785829999999998</c:v>
                </c:pt>
                <c:pt idx="11365">
                  <c:v>-3.2852399999999999</c:v>
                </c:pt>
                <c:pt idx="11366">
                  <c:v>-3.2919670000000001</c:v>
                </c:pt>
                <c:pt idx="11367">
                  <c:v>-3.306054</c:v>
                </c:pt>
                <c:pt idx="11368">
                  <c:v>-3.3120620000000001</c:v>
                </c:pt>
                <c:pt idx="11369">
                  <c:v>-3.3175680000000001</c:v>
                </c:pt>
                <c:pt idx="11370">
                  <c:v>-3.3223859999999998</c:v>
                </c:pt>
                <c:pt idx="11371">
                  <c:v>-3.32647</c:v>
                </c:pt>
                <c:pt idx="11372">
                  <c:v>-3.3295409999999999</c:v>
                </c:pt>
                <c:pt idx="11373">
                  <c:v>-3.3316910000000002</c:v>
                </c:pt>
                <c:pt idx="11374">
                  <c:v>-3.3329580000000001</c:v>
                </c:pt>
                <c:pt idx="11375">
                  <c:v>-3.334225</c:v>
                </c:pt>
                <c:pt idx="11376">
                  <c:v>-3.3329789999999999</c:v>
                </c:pt>
                <c:pt idx="11377">
                  <c:v>-3.3307069999999999</c:v>
                </c:pt>
                <c:pt idx="11378">
                  <c:v>-3.3274780000000002</c:v>
                </c:pt>
                <c:pt idx="11379">
                  <c:v>-3.3228309999999999</c:v>
                </c:pt>
                <c:pt idx="11380">
                  <c:v>-3.317177</c:v>
                </c:pt>
                <c:pt idx="11381">
                  <c:v>-3.310543</c:v>
                </c:pt>
                <c:pt idx="11382">
                  <c:v>-3.3033139999999999</c:v>
                </c:pt>
                <c:pt idx="11383">
                  <c:v>-3.2862290000000001</c:v>
                </c:pt>
                <c:pt idx="11384">
                  <c:v>-3.2774709999999998</c:v>
                </c:pt>
                <c:pt idx="11385">
                  <c:v>-3.268084</c:v>
                </c:pt>
                <c:pt idx="11386">
                  <c:v>-3.258003</c:v>
                </c:pt>
                <c:pt idx="11387">
                  <c:v>-3.247455</c:v>
                </c:pt>
                <c:pt idx="11388">
                  <c:v>-3.2364950000000001</c:v>
                </c:pt>
                <c:pt idx="11389">
                  <c:v>-3.2251840000000001</c:v>
                </c:pt>
                <c:pt idx="11390">
                  <c:v>-3.2140300000000002</c:v>
                </c:pt>
                <c:pt idx="11391">
                  <c:v>-3.187878</c:v>
                </c:pt>
                <c:pt idx="11392">
                  <c:v>-3.1770580000000002</c:v>
                </c:pt>
                <c:pt idx="11393">
                  <c:v>-3.1659890000000002</c:v>
                </c:pt>
                <c:pt idx="11394">
                  <c:v>-3.1553979999999999</c:v>
                </c:pt>
                <c:pt idx="11395">
                  <c:v>-3.1453690000000001</c:v>
                </c:pt>
                <c:pt idx="11396">
                  <c:v>-3.1359699999999999</c:v>
                </c:pt>
                <c:pt idx="11397">
                  <c:v>-3.1276630000000001</c:v>
                </c:pt>
                <c:pt idx="11398">
                  <c:v>-3.1200369999999999</c:v>
                </c:pt>
                <c:pt idx="11399">
                  <c:v>-3.1035550000000001</c:v>
                </c:pt>
                <c:pt idx="11400">
                  <c:v>-3.0982980000000002</c:v>
                </c:pt>
                <c:pt idx="11401">
                  <c:v>-3.0937670000000002</c:v>
                </c:pt>
                <c:pt idx="11402">
                  <c:v>-3.090309</c:v>
                </c:pt>
                <c:pt idx="11403">
                  <c:v>-3.0881180000000001</c:v>
                </c:pt>
                <c:pt idx="11404">
                  <c:v>-3.0869179999999998</c:v>
                </c:pt>
                <c:pt idx="11405">
                  <c:v>-3.0866739999999999</c:v>
                </c:pt>
                <c:pt idx="11406">
                  <c:v>-3.0874679999999999</c:v>
                </c:pt>
                <c:pt idx="11407">
                  <c:v>-3.088765</c:v>
                </c:pt>
                <c:pt idx="11408">
                  <c:v>-3.0912280000000001</c:v>
                </c:pt>
                <c:pt idx="11409">
                  <c:v>-3.0944430000000001</c:v>
                </c:pt>
                <c:pt idx="11410">
                  <c:v>-3.098258</c:v>
                </c:pt>
                <c:pt idx="11411">
                  <c:v>-3.1025499999999999</c:v>
                </c:pt>
                <c:pt idx="11412">
                  <c:v>-3.1071420000000001</c:v>
                </c:pt>
                <c:pt idx="11413">
                  <c:v>-3.112006</c:v>
                </c:pt>
                <c:pt idx="11414">
                  <c:v>-3.1169150000000001</c:v>
                </c:pt>
                <c:pt idx="11415">
                  <c:v>-3.1252390000000001</c:v>
                </c:pt>
                <c:pt idx="11416">
                  <c:v>-3.1299480000000002</c:v>
                </c:pt>
                <c:pt idx="11417">
                  <c:v>-3.1343130000000001</c:v>
                </c:pt>
                <c:pt idx="11418">
                  <c:v>-3.138258</c:v>
                </c:pt>
                <c:pt idx="11419">
                  <c:v>-3.141702</c:v>
                </c:pt>
                <c:pt idx="11420">
                  <c:v>-3.144431</c:v>
                </c:pt>
                <c:pt idx="11421">
                  <c:v>-3.1465649999999998</c:v>
                </c:pt>
                <c:pt idx="11422">
                  <c:v>-3.147745</c:v>
                </c:pt>
                <c:pt idx="11423">
                  <c:v>-3.144021</c:v>
                </c:pt>
                <c:pt idx="11424">
                  <c:v>-3.1437210000000002</c:v>
                </c:pt>
                <c:pt idx="11425">
                  <c:v>-3.1424379999999998</c:v>
                </c:pt>
                <c:pt idx="11426">
                  <c:v>-3.1405129999999999</c:v>
                </c:pt>
                <c:pt idx="11427">
                  <c:v>-3.1374960000000001</c:v>
                </c:pt>
                <c:pt idx="11428">
                  <c:v>-3.1341039999999998</c:v>
                </c:pt>
                <c:pt idx="11429">
                  <c:v>-3.1298810000000001</c:v>
                </c:pt>
                <c:pt idx="11430">
                  <c:v>-3.1251289999999998</c:v>
                </c:pt>
                <c:pt idx="11431">
                  <c:v>-3.1054279999999999</c:v>
                </c:pt>
                <c:pt idx="11432">
                  <c:v>-3.1001240000000001</c:v>
                </c:pt>
                <c:pt idx="11433">
                  <c:v>-3.0941049999999999</c:v>
                </c:pt>
                <c:pt idx="11434">
                  <c:v>-3.0881599999999998</c:v>
                </c:pt>
                <c:pt idx="11435">
                  <c:v>-3.0818819999999998</c:v>
                </c:pt>
                <c:pt idx="11436">
                  <c:v>-3.0755970000000001</c:v>
                </c:pt>
                <c:pt idx="11437">
                  <c:v>-3.069531</c:v>
                </c:pt>
                <c:pt idx="11438">
                  <c:v>-3.0637650000000001</c:v>
                </c:pt>
                <c:pt idx="11439">
                  <c:v>-3.0412319999999999</c:v>
                </c:pt>
                <c:pt idx="11440">
                  <c:v>-3.0371890000000001</c:v>
                </c:pt>
                <c:pt idx="11441">
                  <c:v>-3.0327820000000001</c:v>
                </c:pt>
                <c:pt idx="11442">
                  <c:v>-3.029674</c:v>
                </c:pt>
                <c:pt idx="11443">
                  <c:v>-3.0275370000000001</c:v>
                </c:pt>
                <c:pt idx="11444">
                  <c:v>-3.026907</c:v>
                </c:pt>
                <c:pt idx="11445">
                  <c:v>-3.0273029999999999</c:v>
                </c:pt>
                <c:pt idx="11446">
                  <c:v>-3.0290689999999998</c:v>
                </c:pt>
                <c:pt idx="11447">
                  <c:v>-3.0247660000000001</c:v>
                </c:pt>
                <c:pt idx="11448">
                  <c:v>-3.029515</c:v>
                </c:pt>
                <c:pt idx="11449">
                  <c:v>-3.0352579999999998</c:v>
                </c:pt>
                <c:pt idx="11450">
                  <c:v>-3.0421840000000002</c:v>
                </c:pt>
                <c:pt idx="11451">
                  <c:v>-3.0504389999999999</c:v>
                </c:pt>
                <c:pt idx="11452">
                  <c:v>-3.0597699999999999</c:v>
                </c:pt>
                <c:pt idx="11453">
                  <c:v>-3.0701070000000001</c:v>
                </c:pt>
                <c:pt idx="11454">
                  <c:v>-3.0816309999999998</c:v>
                </c:pt>
                <c:pt idx="11455">
                  <c:v>-3.101172</c:v>
                </c:pt>
                <c:pt idx="11456">
                  <c:v>-3.11408</c:v>
                </c:pt>
                <c:pt idx="11457">
                  <c:v>-3.1276380000000001</c:v>
                </c:pt>
                <c:pt idx="11458">
                  <c:v>-3.1415380000000002</c:v>
                </c:pt>
                <c:pt idx="11459">
                  <c:v>-3.1557659999999998</c:v>
                </c:pt>
                <c:pt idx="11460">
                  <c:v>-3.1698879999999998</c:v>
                </c:pt>
                <c:pt idx="11461">
                  <c:v>-3.1841710000000001</c:v>
                </c:pt>
                <c:pt idx="11462">
                  <c:v>-3.1980900000000001</c:v>
                </c:pt>
                <c:pt idx="11463">
                  <c:v>-3.22627</c:v>
                </c:pt>
                <c:pt idx="11464">
                  <c:v>-3.2389760000000001</c:v>
                </c:pt>
                <c:pt idx="11465">
                  <c:v>-3.2513550000000002</c:v>
                </c:pt>
                <c:pt idx="11466">
                  <c:v>-3.262966</c:v>
                </c:pt>
                <c:pt idx="11467">
                  <c:v>-3.2734450000000002</c:v>
                </c:pt>
                <c:pt idx="11468">
                  <c:v>-3.2831009999999998</c:v>
                </c:pt>
                <c:pt idx="11469">
                  <c:v>-3.2915190000000001</c:v>
                </c:pt>
                <c:pt idx="11470">
                  <c:v>-3.2989060000000001</c:v>
                </c:pt>
                <c:pt idx="11471">
                  <c:v>-3.312983</c:v>
                </c:pt>
                <c:pt idx="11472">
                  <c:v>-3.317456</c:v>
                </c:pt>
                <c:pt idx="11473">
                  <c:v>-3.3209840000000002</c:v>
                </c:pt>
                <c:pt idx="11474">
                  <c:v>-3.3232010000000001</c:v>
                </c:pt>
                <c:pt idx="11475">
                  <c:v>-3.3241990000000001</c:v>
                </c:pt>
                <c:pt idx="11476">
                  <c:v>-3.3241700000000001</c:v>
                </c:pt>
                <c:pt idx="11477">
                  <c:v>-3.323124</c:v>
                </c:pt>
                <c:pt idx="11478">
                  <c:v>-3.3209949999999999</c:v>
                </c:pt>
                <c:pt idx="11479">
                  <c:v>-3.3122630000000002</c:v>
                </c:pt>
                <c:pt idx="11480">
                  <c:v>-3.3079139999999998</c:v>
                </c:pt>
                <c:pt idx="11481">
                  <c:v>-3.3027310000000001</c:v>
                </c:pt>
                <c:pt idx="11482">
                  <c:v>-3.2967110000000002</c:v>
                </c:pt>
                <c:pt idx="11483">
                  <c:v>-3.290257</c:v>
                </c:pt>
                <c:pt idx="11484">
                  <c:v>-3.2832430000000001</c:v>
                </c:pt>
                <c:pt idx="11485">
                  <c:v>-3.2757689999999999</c:v>
                </c:pt>
                <c:pt idx="11486">
                  <c:v>-3.2682630000000001</c:v>
                </c:pt>
                <c:pt idx="11487">
                  <c:v>-3.2469990000000002</c:v>
                </c:pt>
                <c:pt idx="11488">
                  <c:v>-3.2396379999999998</c:v>
                </c:pt>
                <c:pt idx="11489">
                  <c:v>-3.232218</c:v>
                </c:pt>
                <c:pt idx="11490">
                  <c:v>-3.2251829999999999</c:v>
                </c:pt>
                <c:pt idx="11491">
                  <c:v>-3.218324</c:v>
                </c:pt>
                <c:pt idx="11492">
                  <c:v>-3.212037</c:v>
                </c:pt>
                <c:pt idx="11493">
                  <c:v>-3.2063280000000001</c:v>
                </c:pt>
                <c:pt idx="11494">
                  <c:v>-3.2015989999999999</c:v>
                </c:pt>
                <c:pt idx="11495">
                  <c:v>-3.1867209999999999</c:v>
                </c:pt>
                <c:pt idx="11496">
                  <c:v>-3.1835559999999998</c:v>
                </c:pt>
                <c:pt idx="11497">
                  <c:v>-3.180847</c:v>
                </c:pt>
                <c:pt idx="11498">
                  <c:v>-3.1788799999999999</c:v>
                </c:pt>
                <c:pt idx="11499">
                  <c:v>-3.1778019999999998</c:v>
                </c:pt>
                <c:pt idx="11500">
                  <c:v>-3.1776550000000001</c:v>
                </c:pt>
                <c:pt idx="11501">
                  <c:v>-3.1783299999999999</c:v>
                </c:pt>
                <c:pt idx="11502">
                  <c:v>-3.1799300000000001</c:v>
                </c:pt>
                <c:pt idx="11503">
                  <c:v>-3.179802</c:v>
                </c:pt>
                <c:pt idx="11504">
                  <c:v>-3.1826819999999998</c:v>
                </c:pt>
                <c:pt idx="11505">
                  <c:v>-3.186261</c:v>
                </c:pt>
                <c:pt idx="11506">
                  <c:v>-3.1901839999999999</c:v>
                </c:pt>
                <c:pt idx="11507">
                  <c:v>-3.1946189999999999</c:v>
                </c:pt>
                <c:pt idx="11508">
                  <c:v>-3.1992889999999998</c:v>
                </c:pt>
                <c:pt idx="11509">
                  <c:v>-3.2040500000000001</c:v>
                </c:pt>
                <c:pt idx="11510">
                  <c:v>-3.2089089999999998</c:v>
                </c:pt>
                <c:pt idx="11511">
                  <c:v>-3.215408</c:v>
                </c:pt>
                <c:pt idx="11512">
                  <c:v>-3.220135</c:v>
                </c:pt>
                <c:pt idx="11513">
                  <c:v>-3.224529</c:v>
                </c:pt>
                <c:pt idx="11514">
                  <c:v>-3.2284769999999998</c:v>
                </c:pt>
                <c:pt idx="11515">
                  <c:v>-3.231913</c:v>
                </c:pt>
                <c:pt idx="11516">
                  <c:v>-3.2347480000000002</c:v>
                </c:pt>
                <c:pt idx="11517">
                  <c:v>-3.2369150000000002</c:v>
                </c:pt>
                <c:pt idx="11518">
                  <c:v>-3.2381700000000002</c:v>
                </c:pt>
                <c:pt idx="11519">
                  <c:v>-3.2347959999999998</c:v>
                </c:pt>
                <c:pt idx="11520">
                  <c:v>-3.2347130000000002</c:v>
                </c:pt>
                <c:pt idx="11521">
                  <c:v>-3.233546</c:v>
                </c:pt>
                <c:pt idx="11522">
                  <c:v>-3.2316780000000001</c:v>
                </c:pt>
                <c:pt idx="11523">
                  <c:v>-3.228799</c:v>
                </c:pt>
                <c:pt idx="11524">
                  <c:v>-3.2252640000000001</c:v>
                </c:pt>
                <c:pt idx="11525">
                  <c:v>-3.2208299999999999</c:v>
                </c:pt>
                <c:pt idx="11526">
                  <c:v>-3.2157849999999999</c:v>
                </c:pt>
                <c:pt idx="11527">
                  <c:v>-3.1960310000000001</c:v>
                </c:pt>
                <c:pt idx="11528">
                  <c:v>-3.1901920000000001</c:v>
                </c:pt>
                <c:pt idx="11529">
                  <c:v>-3.1831849999999999</c:v>
                </c:pt>
                <c:pt idx="11530">
                  <c:v>-3.1758899999999999</c:v>
                </c:pt>
                <c:pt idx="11531">
                  <c:v>-3.1686550000000002</c:v>
                </c:pt>
                <c:pt idx="11532">
                  <c:v>-3.1610279999999999</c:v>
                </c:pt>
                <c:pt idx="11533">
                  <c:v>-3.1537950000000001</c:v>
                </c:pt>
                <c:pt idx="11534">
                  <c:v>-3.1463410000000001</c:v>
                </c:pt>
                <c:pt idx="11535">
                  <c:v>-3.1198199999999998</c:v>
                </c:pt>
                <c:pt idx="11536">
                  <c:v>-3.1141999999999999</c:v>
                </c:pt>
                <c:pt idx="11537">
                  <c:v>-3.1076260000000002</c:v>
                </c:pt>
                <c:pt idx="11538">
                  <c:v>-3.102417</c:v>
                </c:pt>
                <c:pt idx="11539">
                  <c:v>-3.097658</c:v>
                </c:pt>
                <c:pt idx="11540">
                  <c:v>-3.0939359999999998</c:v>
                </c:pt>
                <c:pt idx="11541">
                  <c:v>-3.0913149999999998</c:v>
                </c:pt>
                <c:pt idx="11542">
                  <c:v>-3.089836</c:v>
                </c:pt>
                <c:pt idx="11543">
                  <c:v>-3.0790229999999998</c:v>
                </c:pt>
                <c:pt idx="11544">
                  <c:v>-3.0803440000000002</c:v>
                </c:pt>
                <c:pt idx="11545">
                  <c:v>-3.0827420000000001</c:v>
                </c:pt>
                <c:pt idx="11546">
                  <c:v>-3.0864630000000002</c:v>
                </c:pt>
                <c:pt idx="11547">
                  <c:v>-3.0912959999999998</c:v>
                </c:pt>
                <c:pt idx="11548">
                  <c:v>-3.09727</c:v>
                </c:pt>
                <c:pt idx="11549">
                  <c:v>-3.10433</c:v>
                </c:pt>
                <c:pt idx="11550">
                  <c:v>-3.1123090000000002</c:v>
                </c:pt>
                <c:pt idx="11551">
                  <c:v>-3.1302219999999998</c:v>
                </c:pt>
                <c:pt idx="11552">
                  <c:v>-3.138385</c:v>
                </c:pt>
                <c:pt idx="11553">
                  <c:v>-3.1472069999999999</c:v>
                </c:pt>
                <c:pt idx="11554">
                  <c:v>-3.1579679999999999</c:v>
                </c:pt>
                <c:pt idx="11555">
                  <c:v>-3.1693310000000001</c:v>
                </c:pt>
                <c:pt idx="11556">
                  <c:v>-3.1807430000000001</c:v>
                </c:pt>
                <c:pt idx="11557">
                  <c:v>-3.1923089999999998</c:v>
                </c:pt>
                <c:pt idx="11558">
                  <c:v>-3.204164</c:v>
                </c:pt>
                <c:pt idx="11559">
                  <c:v>-3.227805</c:v>
                </c:pt>
                <c:pt idx="11560">
                  <c:v>-3.238985</c:v>
                </c:pt>
                <c:pt idx="11561">
                  <c:v>-3.2504010000000001</c:v>
                </c:pt>
                <c:pt idx="11562">
                  <c:v>-3.2614200000000002</c:v>
                </c:pt>
                <c:pt idx="11563">
                  <c:v>-3.2719559999999999</c:v>
                </c:pt>
                <c:pt idx="11564">
                  <c:v>-3.2819470000000002</c:v>
                </c:pt>
                <c:pt idx="11565">
                  <c:v>-3.2912729999999999</c:v>
                </c:pt>
                <c:pt idx="11566">
                  <c:v>-3.29983</c:v>
                </c:pt>
                <c:pt idx="11567">
                  <c:v>-3.3151660000000001</c:v>
                </c:pt>
                <c:pt idx="11568">
                  <c:v>-3.3219289999999999</c:v>
                </c:pt>
                <c:pt idx="11569">
                  <c:v>-3.3280590000000001</c:v>
                </c:pt>
                <c:pt idx="11570">
                  <c:v>-3.333078</c:v>
                </c:pt>
                <c:pt idx="11571">
                  <c:v>-3.3372410000000001</c:v>
                </c:pt>
                <c:pt idx="11572">
                  <c:v>-3.340246</c:v>
                </c:pt>
                <c:pt idx="11573">
                  <c:v>-3.342266</c:v>
                </c:pt>
                <c:pt idx="11574">
                  <c:v>-3.343305</c:v>
                </c:pt>
                <c:pt idx="11575">
                  <c:v>-3.3402880000000001</c:v>
                </c:pt>
                <c:pt idx="11576">
                  <c:v>-3.339502</c:v>
                </c:pt>
                <c:pt idx="11577">
                  <c:v>-3.3378649999999999</c:v>
                </c:pt>
                <c:pt idx="11578">
                  <c:v>-3.3353130000000002</c:v>
                </c:pt>
                <c:pt idx="11579">
                  <c:v>-3.3321420000000002</c:v>
                </c:pt>
                <c:pt idx="11580">
                  <c:v>-3.3283999999999998</c:v>
                </c:pt>
                <c:pt idx="11581">
                  <c:v>-3.3240810000000001</c:v>
                </c:pt>
                <c:pt idx="11582">
                  <c:v>-3.3195519999999998</c:v>
                </c:pt>
                <c:pt idx="11583">
                  <c:v>-3.3038759999999998</c:v>
                </c:pt>
                <c:pt idx="11584">
                  <c:v>-3.3013249999999998</c:v>
                </c:pt>
                <c:pt idx="11585">
                  <c:v>-3.2988040000000001</c:v>
                </c:pt>
                <c:pt idx="11586">
                  <c:v>-3.2935120000000002</c:v>
                </c:pt>
                <c:pt idx="11587">
                  <c:v>-3.2880370000000001</c:v>
                </c:pt>
                <c:pt idx="11588">
                  <c:v>-3.2827449999999998</c:v>
                </c:pt>
                <c:pt idx="11589">
                  <c:v>-3.277787</c:v>
                </c:pt>
                <c:pt idx="11590">
                  <c:v>-3.2729140000000001</c:v>
                </c:pt>
                <c:pt idx="11591">
                  <c:v>-3.2559589999999998</c:v>
                </c:pt>
                <c:pt idx="11592">
                  <c:v>-3.2523629999999999</c:v>
                </c:pt>
                <c:pt idx="11593">
                  <c:v>-3.2486410000000001</c:v>
                </c:pt>
                <c:pt idx="11594">
                  <c:v>-3.2453799999999999</c:v>
                </c:pt>
                <c:pt idx="11595">
                  <c:v>-3.24282</c:v>
                </c:pt>
                <c:pt idx="11596">
                  <c:v>-3.2405750000000002</c:v>
                </c:pt>
                <c:pt idx="11597">
                  <c:v>-3.2387990000000002</c:v>
                </c:pt>
                <c:pt idx="11598">
                  <c:v>-3.2375479999999999</c:v>
                </c:pt>
                <c:pt idx="11599">
                  <c:v>-3.228783</c:v>
                </c:pt>
                <c:pt idx="11600">
                  <c:v>-3.2287789999999998</c:v>
                </c:pt>
                <c:pt idx="11601">
                  <c:v>-3.2287810000000001</c:v>
                </c:pt>
                <c:pt idx="11602">
                  <c:v>-3.2291379999999998</c:v>
                </c:pt>
                <c:pt idx="11603">
                  <c:v>-3.2297669999999998</c:v>
                </c:pt>
                <c:pt idx="11604">
                  <c:v>-3.230661</c:v>
                </c:pt>
                <c:pt idx="11605">
                  <c:v>-3.2317279999999999</c:v>
                </c:pt>
                <c:pt idx="11606">
                  <c:v>-3.2329829999999999</c:v>
                </c:pt>
                <c:pt idx="11607">
                  <c:v>-3.2295720000000001</c:v>
                </c:pt>
                <c:pt idx="11608">
                  <c:v>-3.2309139999999998</c:v>
                </c:pt>
                <c:pt idx="11609">
                  <c:v>-3.2320660000000001</c:v>
                </c:pt>
                <c:pt idx="11610">
                  <c:v>-3.2330559999999999</c:v>
                </c:pt>
                <c:pt idx="11611">
                  <c:v>-3.2338200000000001</c:v>
                </c:pt>
                <c:pt idx="11612">
                  <c:v>-3.2343410000000001</c:v>
                </c:pt>
                <c:pt idx="11613">
                  <c:v>-3.2346149999999998</c:v>
                </c:pt>
                <c:pt idx="11614">
                  <c:v>-3.2343419999999998</c:v>
                </c:pt>
                <c:pt idx="11615">
                  <c:v>-3.225997</c:v>
                </c:pt>
                <c:pt idx="11616">
                  <c:v>-3.2249349999999999</c:v>
                </c:pt>
                <c:pt idx="11617">
                  <c:v>-3.2231030000000001</c:v>
                </c:pt>
                <c:pt idx="11618">
                  <c:v>-3.220628</c:v>
                </c:pt>
                <c:pt idx="11619">
                  <c:v>-3.217705</c:v>
                </c:pt>
                <c:pt idx="11620">
                  <c:v>-3.214245</c:v>
                </c:pt>
                <c:pt idx="11621">
                  <c:v>-3.209921</c:v>
                </c:pt>
                <c:pt idx="11622">
                  <c:v>-3.2047970000000001</c:v>
                </c:pt>
                <c:pt idx="11623">
                  <c:v>-3.1827179999999999</c:v>
                </c:pt>
                <c:pt idx="11624">
                  <c:v>-3.1768380000000001</c:v>
                </c:pt>
                <c:pt idx="11625">
                  <c:v>-3.169889</c:v>
                </c:pt>
                <c:pt idx="11626">
                  <c:v>-3.1626989999999999</c:v>
                </c:pt>
                <c:pt idx="11627">
                  <c:v>-3.1545510000000001</c:v>
                </c:pt>
                <c:pt idx="11628">
                  <c:v>-3.1459199999999998</c:v>
                </c:pt>
                <c:pt idx="11629">
                  <c:v>-3.1368469999999999</c:v>
                </c:pt>
                <c:pt idx="11630">
                  <c:v>-3.1273710000000001</c:v>
                </c:pt>
                <c:pt idx="11631">
                  <c:v>-3.0932620000000002</c:v>
                </c:pt>
                <c:pt idx="11632">
                  <c:v>-3.0836899999999998</c:v>
                </c:pt>
                <c:pt idx="11633">
                  <c:v>-3.0734789999999998</c:v>
                </c:pt>
                <c:pt idx="11634">
                  <c:v>-3.0636580000000002</c:v>
                </c:pt>
                <c:pt idx="11635">
                  <c:v>-3.0531299999999999</c:v>
                </c:pt>
                <c:pt idx="11636">
                  <c:v>-3.0435530000000002</c:v>
                </c:pt>
                <c:pt idx="11637">
                  <c:v>-3.0336289999999999</c:v>
                </c:pt>
                <c:pt idx="11638">
                  <c:v>-3.0242650000000002</c:v>
                </c:pt>
                <c:pt idx="11639">
                  <c:v>-2.9893879999999999</c:v>
                </c:pt>
                <c:pt idx="11640">
                  <c:v>-2.9817269999999998</c:v>
                </c:pt>
                <c:pt idx="11641">
                  <c:v>-2.9739070000000001</c:v>
                </c:pt>
                <c:pt idx="11642">
                  <c:v>-2.9671660000000002</c:v>
                </c:pt>
                <c:pt idx="11643">
                  <c:v>-2.9609390000000002</c:v>
                </c:pt>
                <c:pt idx="11644">
                  <c:v>-2.9559600000000001</c:v>
                </c:pt>
                <c:pt idx="11645">
                  <c:v>-2.9517470000000001</c:v>
                </c:pt>
                <c:pt idx="11646">
                  <c:v>-2.9486870000000001</c:v>
                </c:pt>
                <c:pt idx="11647">
                  <c:v>-2.9309440000000002</c:v>
                </c:pt>
                <c:pt idx="11648">
                  <c:v>-2.9307699999999999</c:v>
                </c:pt>
                <c:pt idx="11649">
                  <c:v>-2.9311250000000002</c:v>
                </c:pt>
                <c:pt idx="11650">
                  <c:v>-2.93235</c:v>
                </c:pt>
                <c:pt idx="11651">
                  <c:v>-2.9346610000000002</c:v>
                </c:pt>
                <c:pt idx="11652">
                  <c:v>-2.938005</c:v>
                </c:pt>
                <c:pt idx="11653">
                  <c:v>-2.9424350000000001</c:v>
                </c:pt>
                <c:pt idx="11654">
                  <c:v>-2.9476619999999998</c:v>
                </c:pt>
                <c:pt idx="11655">
                  <c:v>-2.951419</c:v>
                </c:pt>
                <c:pt idx="11656">
                  <c:v>-2.9581469999999999</c:v>
                </c:pt>
                <c:pt idx="11657">
                  <c:v>-2.9654750000000001</c:v>
                </c:pt>
                <c:pt idx="11658">
                  <c:v>-2.9733809999999998</c:v>
                </c:pt>
                <c:pt idx="11659">
                  <c:v>-2.9817390000000001</c:v>
                </c:pt>
                <c:pt idx="11660">
                  <c:v>-2.990577</c:v>
                </c:pt>
                <c:pt idx="11661">
                  <c:v>-2.999752</c:v>
                </c:pt>
                <c:pt idx="11662">
                  <c:v>-3.0090539999999999</c:v>
                </c:pt>
                <c:pt idx="11663">
                  <c:v>-3.023895</c:v>
                </c:pt>
                <c:pt idx="11664">
                  <c:v>-3.0330339999999998</c:v>
                </c:pt>
                <c:pt idx="11665">
                  <c:v>-3.04237</c:v>
                </c:pt>
                <c:pt idx="11666">
                  <c:v>-3.0514130000000002</c:v>
                </c:pt>
                <c:pt idx="11667">
                  <c:v>-3.0602689999999999</c:v>
                </c:pt>
                <c:pt idx="11668">
                  <c:v>-3.0687000000000002</c:v>
                </c:pt>
                <c:pt idx="11669">
                  <c:v>-3.0765099999999999</c:v>
                </c:pt>
                <c:pt idx="11670">
                  <c:v>-3.0837590000000001</c:v>
                </c:pt>
                <c:pt idx="11671">
                  <c:v>-3.0948159999999998</c:v>
                </c:pt>
                <c:pt idx="11672">
                  <c:v>-3.1006079999999998</c:v>
                </c:pt>
                <c:pt idx="11673">
                  <c:v>-3.105639</c:v>
                </c:pt>
                <c:pt idx="11674">
                  <c:v>-3.10975</c:v>
                </c:pt>
                <c:pt idx="11675">
                  <c:v>-3.1129760000000002</c:v>
                </c:pt>
                <c:pt idx="11676">
                  <c:v>-3.1152470000000001</c:v>
                </c:pt>
                <c:pt idx="11677">
                  <c:v>-3.1165319999999999</c:v>
                </c:pt>
                <c:pt idx="11678">
                  <c:v>-3.116832</c:v>
                </c:pt>
                <c:pt idx="11679">
                  <c:v>-3.1103399999999999</c:v>
                </c:pt>
                <c:pt idx="11680">
                  <c:v>-3.108984</c:v>
                </c:pt>
                <c:pt idx="11681">
                  <c:v>-3.1067960000000001</c:v>
                </c:pt>
                <c:pt idx="11682">
                  <c:v>-3.1035529999999998</c:v>
                </c:pt>
                <c:pt idx="11683">
                  <c:v>-3.0998969999999999</c:v>
                </c:pt>
                <c:pt idx="11684">
                  <c:v>-3.0952869999999999</c:v>
                </c:pt>
                <c:pt idx="11685">
                  <c:v>-3.090468</c:v>
                </c:pt>
                <c:pt idx="11686">
                  <c:v>-3.0852179999999998</c:v>
                </c:pt>
                <c:pt idx="11687">
                  <c:v>-3.064343</c:v>
                </c:pt>
                <c:pt idx="11688">
                  <c:v>-3.0583209999999998</c:v>
                </c:pt>
                <c:pt idx="11689">
                  <c:v>-3.0518169999999998</c:v>
                </c:pt>
                <c:pt idx="11690">
                  <c:v>-3.0452819999999998</c:v>
                </c:pt>
                <c:pt idx="11691">
                  <c:v>-3.0387240000000002</c:v>
                </c:pt>
                <c:pt idx="11692">
                  <c:v>-3.0323169999999999</c:v>
                </c:pt>
                <c:pt idx="11693">
                  <c:v>-3.0258889999999998</c:v>
                </c:pt>
                <c:pt idx="11694">
                  <c:v>-3.0197630000000002</c:v>
                </c:pt>
                <c:pt idx="11695">
                  <c:v>-2.9981779999999998</c:v>
                </c:pt>
                <c:pt idx="11696">
                  <c:v>-2.9928780000000001</c:v>
                </c:pt>
                <c:pt idx="11697">
                  <c:v>-2.9879310000000001</c:v>
                </c:pt>
                <c:pt idx="11698">
                  <c:v>-2.9831210000000001</c:v>
                </c:pt>
                <c:pt idx="11699">
                  <c:v>-2.9789810000000001</c:v>
                </c:pt>
                <c:pt idx="11700">
                  <c:v>-2.975444</c:v>
                </c:pt>
                <c:pt idx="11701">
                  <c:v>-2.9728330000000001</c:v>
                </c:pt>
                <c:pt idx="11702">
                  <c:v>-2.970539</c:v>
                </c:pt>
                <c:pt idx="11703">
                  <c:v>-2.9605039999999998</c:v>
                </c:pt>
                <c:pt idx="11704">
                  <c:v>-2.9596960000000001</c:v>
                </c:pt>
                <c:pt idx="11705">
                  <c:v>-2.9593590000000001</c:v>
                </c:pt>
                <c:pt idx="11706">
                  <c:v>-2.9597790000000002</c:v>
                </c:pt>
                <c:pt idx="11707">
                  <c:v>-2.9607839999999999</c:v>
                </c:pt>
                <c:pt idx="11708">
                  <c:v>-2.9625210000000002</c:v>
                </c:pt>
                <c:pt idx="11709">
                  <c:v>-2.964874</c:v>
                </c:pt>
                <c:pt idx="11710">
                  <c:v>-2.9677920000000002</c:v>
                </c:pt>
                <c:pt idx="11711">
                  <c:v>-2.9718629999999999</c:v>
                </c:pt>
                <c:pt idx="11712">
                  <c:v>-2.9758589999999998</c:v>
                </c:pt>
                <c:pt idx="11713">
                  <c:v>-2.9804390000000001</c:v>
                </c:pt>
                <c:pt idx="11714">
                  <c:v>-2.985325</c:v>
                </c:pt>
                <c:pt idx="11715">
                  <c:v>-2.9906830000000002</c:v>
                </c:pt>
                <c:pt idx="11716">
                  <c:v>-2.9963160000000002</c:v>
                </c:pt>
                <c:pt idx="11717">
                  <c:v>-3.0022690000000001</c:v>
                </c:pt>
                <c:pt idx="11718">
                  <c:v>-3.0083299999999999</c:v>
                </c:pt>
                <c:pt idx="11719">
                  <c:v>-3.019628</c:v>
                </c:pt>
                <c:pt idx="11720">
                  <c:v>-3.0257320000000001</c:v>
                </c:pt>
                <c:pt idx="11721">
                  <c:v>-3.0318290000000001</c:v>
                </c:pt>
                <c:pt idx="11722">
                  <c:v>-3.037712</c:v>
                </c:pt>
                <c:pt idx="11723">
                  <c:v>-3.043399</c:v>
                </c:pt>
                <c:pt idx="11724">
                  <c:v>-3.0484749999999998</c:v>
                </c:pt>
                <c:pt idx="11725">
                  <c:v>-3.0531830000000002</c:v>
                </c:pt>
                <c:pt idx="11726">
                  <c:v>-3.0572219999999999</c:v>
                </c:pt>
                <c:pt idx="11727">
                  <c:v>-3.062551</c:v>
                </c:pt>
                <c:pt idx="11728">
                  <c:v>-3.0653199999999998</c:v>
                </c:pt>
                <c:pt idx="11729">
                  <c:v>-3.067555</c:v>
                </c:pt>
                <c:pt idx="11730">
                  <c:v>-3.069048</c:v>
                </c:pt>
                <c:pt idx="11731">
                  <c:v>-3.069788</c:v>
                </c:pt>
                <c:pt idx="11732">
                  <c:v>-3.070071</c:v>
                </c:pt>
                <c:pt idx="11733">
                  <c:v>-3.0697450000000002</c:v>
                </c:pt>
                <c:pt idx="11734">
                  <c:v>-3.0686810000000002</c:v>
                </c:pt>
                <c:pt idx="11735">
                  <c:v>-3.0603039999999999</c:v>
                </c:pt>
                <c:pt idx="11736">
                  <c:v>-3.058624</c:v>
                </c:pt>
                <c:pt idx="11737">
                  <c:v>-3.05619</c:v>
                </c:pt>
                <c:pt idx="11738">
                  <c:v>-3.0535320000000001</c:v>
                </c:pt>
                <c:pt idx="11739">
                  <c:v>-3.0505689999999999</c:v>
                </c:pt>
                <c:pt idx="11740">
                  <c:v>-3.047409</c:v>
                </c:pt>
                <c:pt idx="11741">
                  <c:v>-3.0442740000000001</c:v>
                </c:pt>
                <c:pt idx="11742">
                  <c:v>-3.0406409999999999</c:v>
                </c:pt>
                <c:pt idx="11743">
                  <c:v>-3.0256449999999999</c:v>
                </c:pt>
                <c:pt idx="11744">
                  <c:v>-3.0230399999999999</c:v>
                </c:pt>
                <c:pt idx="11745">
                  <c:v>-3.0198960000000001</c:v>
                </c:pt>
                <c:pt idx="11746">
                  <c:v>-3.0173700000000001</c:v>
                </c:pt>
                <c:pt idx="11747">
                  <c:v>-3.015031</c:v>
                </c:pt>
                <c:pt idx="11748">
                  <c:v>-3.0134340000000002</c:v>
                </c:pt>
                <c:pt idx="11749">
                  <c:v>-3.0120879999999999</c:v>
                </c:pt>
                <c:pt idx="11750">
                  <c:v>-3.011638</c:v>
                </c:pt>
                <c:pt idx="11751">
                  <c:v>-3.0027740000000001</c:v>
                </c:pt>
                <c:pt idx="11752">
                  <c:v>-3.0035759999999998</c:v>
                </c:pt>
                <c:pt idx="11753">
                  <c:v>-3.0050409999999999</c:v>
                </c:pt>
                <c:pt idx="11754">
                  <c:v>-3.0072230000000002</c:v>
                </c:pt>
                <c:pt idx="11755">
                  <c:v>-3.0102259999999998</c:v>
                </c:pt>
                <c:pt idx="11756">
                  <c:v>-3.0139689999999999</c:v>
                </c:pt>
                <c:pt idx="11757">
                  <c:v>-3.0185680000000001</c:v>
                </c:pt>
                <c:pt idx="11758">
                  <c:v>-3.0239820000000002</c:v>
                </c:pt>
                <c:pt idx="11759">
                  <c:v>-3.03064</c:v>
                </c:pt>
                <c:pt idx="11760">
                  <c:v>-3.0375489999999998</c:v>
                </c:pt>
                <c:pt idx="11761">
                  <c:v>-3.0449660000000001</c:v>
                </c:pt>
                <c:pt idx="11762">
                  <c:v>-3.0531820000000001</c:v>
                </c:pt>
                <c:pt idx="11763">
                  <c:v>-3.0619329999999998</c:v>
                </c:pt>
                <c:pt idx="11764">
                  <c:v>-3.0711759999999999</c:v>
                </c:pt>
                <c:pt idx="11765">
                  <c:v>-3.080838</c:v>
                </c:pt>
                <c:pt idx="11766">
                  <c:v>-3.0908950000000002</c:v>
                </c:pt>
                <c:pt idx="11767">
                  <c:v>-3.1101860000000001</c:v>
                </c:pt>
                <c:pt idx="11768">
                  <c:v>-3.120133</c:v>
                </c:pt>
                <c:pt idx="11769">
                  <c:v>-3.1307360000000002</c:v>
                </c:pt>
                <c:pt idx="11770">
                  <c:v>-3.14113</c:v>
                </c:pt>
                <c:pt idx="11771">
                  <c:v>-3.1516320000000002</c:v>
                </c:pt>
                <c:pt idx="11772">
                  <c:v>-3.1617570000000002</c:v>
                </c:pt>
                <c:pt idx="11773">
                  <c:v>-3.171427</c:v>
                </c:pt>
                <c:pt idx="11774">
                  <c:v>-3.1810100000000001</c:v>
                </c:pt>
                <c:pt idx="11775">
                  <c:v>-3.200672</c:v>
                </c:pt>
                <c:pt idx="11776">
                  <c:v>-3.2085979999999998</c:v>
                </c:pt>
                <c:pt idx="11777">
                  <c:v>-3.2162009999999999</c:v>
                </c:pt>
                <c:pt idx="11778">
                  <c:v>-3.2234039999999999</c:v>
                </c:pt>
                <c:pt idx="11779">
                  <c:v>-3.2297060000000002</c:v>
                </c:pt>
                <c:pt idx="11780">
                  <c:v>-3.2350590000000001</c:v>
                </c:pt>
                <c:pt idx="11781">
                  <c:v>-3.2394340000000001</c:v>
                </c:pt>
                <c:pt idx="11782">
                  <c:v>-3.2427459999999999</c:v>
                </c:pt>
                <c:pt idx="11783">
                  <c:v>-3.248224</c:v>
                </c:pt>
                <c:pt idx="11784">
                  <c:v>-3.24966</c:v>
                </c:pt>
                <c:pt idx="11785">
                  <c:v>-3.250149</c:v>
                </c:pt>
                <c:pt idx="11786">
                  <c:v>-3.249676</c:v>
                </c:pt>
                <c:pt idx="11787">
                  <c:v>-3.2482679999999999</c:v>
                </c:pt>
                <c:pt idx="11788">
                  <c:v>-3.2462800000000001</c:v>
                </c:pt>
                <c:pt idx="11789">
                  <c:v>-3.2433399999999999</c:v>
                </c:pt>
                <c:pt idx="11790">
                  <c:v>-3.2396370000000001</c:v>
                </c:pt>
                <c:pt idx="11791">
                  <c:v>-3.2271109999999998</c:v>
                </c:pt>
                <c:pt idx="11792">
                  <c:v>-3.2224119999999998</c:v>
                </c:pt>
                <c:pt idx="11793">
                  <c:v>-3.2166679999999999</c:v>
                </c:pt>
                <c:pt idx="11794">
                  <c:v>-3.2101999999999999</c:v>
                </c:pt>
                <c:pt idx="11795">
                  <c:v>-3.2036030000000002</c:v>
                </c:pt>
                <c:pt idx="11796">
                  <c:v>-3.196501</c:v>
                </c:pt>
                <c:pt idx="11797">
                  <c:v>-3.1892860000000001</c:v>
                </c:pt>
                <c:pt idx="11798">
                  <c:v>-3.1818759999999999</c:v>
                </c:pt>
                <c:pt idx="11799">
                  <c:v>-3.1607430000000001</c:v>
                </c:pt>
                <c:pt idx="11800">
                  <c:v>-3.1538300000000001</c:v>
                </c:pt>
                <c:pt idx="11801">
                  <c:v>-3.1468180000000001</c:v>
                </c:pt>
                <c:pt idx="11802">
                  <c:v>-3.1403099999999999</c:v>
                </c:pt>
                <c:pt idx="11803">
                  <c:v>-3.1341939999999999</c:v>
                </c:pt>
                <c:pt idx="11804">
                  <c:v>-3.1287639999999999</c:v>
                </c:pt>
                <c:pt idx="11805">
                  <c:v>-3.1241530000000002</c:v>
                </c:pt>
                <c:pt idx="11806">
                  <c:v>-3.1201880000000002</c:v>
                </c:pt>
                <c:pt idx="11807">
                  <c:v>-3.0964119999999999</c:v>
                </c:pt>
                <c:pt idx="11808">
                  <c:v>-3.0942699999999999</c:v>
                </c:pt>
                <c:pt idx="11809">
                  <c:v>-3.0928360000000001</c:v>
                </c:pt>
                <c:pt idx="11810">
                  <c:v>-3.09253</c:v>
                </c:pt>
                <c:pt idx="11811">
                  <c:v>-3.0930420000000001</c:v>
                </c:pt>
                <c:pt idx="11812">
                  <c:v>-3.0946099999999999</c:v>
                </c:pt>
                <c:pt idx="11813">
                  <c:v>-3.096981</c:v>
                </c:pt>
                <c:pt idx="11814">
                  <c:v>-3.1002559999999999</c:v>
                </c:pt>
                <c:pt idx="11815">
                  <c:v>-3.10446</c:v>
                </c:pt>
                <c:pt idx="11816">
                  <c:v>-3.1093199999999999</c:v>
                </c:pt>
                <c:pt idx="11817">
                  <c:v>-3.1148039999999999</c:v>
                </c:pt>
                <c:pt idx="11818">
                  <c:v>-3.1208369999999999</c:v>
                </c:pt>
                <c:pt idx="11819">
                  <c:v>-3.127453</c:v>
                </c:pt>
                <c:pt idx="11820">
                  <c:v>-3.1344219999999998</c:v>
                </c:pt>
                <c:pt idx="11821">
                  <c:v>-3.141642</c:v>
                </c:pt>
                <c:pt idx="11822">
                  <c:v>-3.1488909999999999</c:v>
                </c:pt>
                <c:pt idx="11823">
                  <c:v>-3.1629019999999999</c:v>
                </c:pt>
                <c:pt idx="11824">
                  <c:v>-3.1701820000000001</c:v>
                </c:pt>
                <c:pt idx="11825">
                  <c:v>-3.1773509999999998</c:v>
                </c:pt>
                <c:pt idx="11826">
                  <c:v>-3.1841490000000001</c:v>
                </c:pt>
                <c:pt idx="11827">
                  <c:v>-3.1903609999999998</c:v>
                </c:pt>
                <c:pt idx="11828">
                  <c:v>-3.1959200000000001</c:v>
                </c:pt>
                <c:pt idx="11829">
                  <c:v>-3.2006860000000001</c:v>
                </c:pt>
                <c:pt idx="11830">
                  <c:v>-3.2047379999999999</c:v>
                </c:pt>
                <c:pt idx="11831">
                  <c:v>-3.2107399999999999</c:v>
                </c:pt>
                <c:pt idx="11832">
                  <c:v>-3.2129910000000002</c:v>
                </c:pt>
                <c:pt idx="11833">
                  <c:v>-3.21427</c:v>
                </c:pt>
                <c:pt idx="11834">
                  <c:v>-3.2145350000000001</c:v>
                </c:pt>
                <c:pt idx="11835">
                  <c:v>-3.2137259999999999</c:v>
                </c:pt>
                <c:pt idx="11836">
                  <c:v>-3.211929</c:v>
                </c:pt>
                <c:pt idx="11837">
                  <c:v>-3.2090830000000001</c:v>
                </c:pt>
                <c:pt idx="11838">
                  <c:v>-3.2055539999999998</c:v>
                </c:pt>
                <c:pt idx="11839">
                  <c:v>-3.19231</c:v>
                </c:pt>
                <c:pt idx="11840">
                  <c:v>-3.1868780000000001</c:v>
                </c:pt>
                <c:pt idx="11841">
                  <c:v>-3.1808019999999999</c:v>
                </c:pt>
                <c:pt idx="11842">
                  <c:v>-3.1741549999999998</c:v>
                </c:pt>
                <c:pt idx="11843">
                  <c:v>-3.167027</c:v>
                </c:pt>
                <c:pt idx="11844">
                  <c:v>-3.1594410000000002</c:v>
                </c:pt>
                <c:pt idx="11845">
                  <c:v>-3.151618</c:v>
                </c:pt>
                <c:pt idx="11846">
                  <c:v>-3.1439940000000002</c:v>
                </c:pt>
                <c:pt idx="11847">
                  <c:v>-3.1189849999999999</c:v>
                </c:pt>
                <c:pt idx="11848">
                  <c:v>-3.1116470000000001</c:v>
                </c:pt>
                <c:pt idx="11849">
                  <c:v>-3.10405</c:v>
                </c:pt>
                <c:pt idx="11850">
                  <c:v>-3.0970140000000002</c:v>
                </c:pt>
                <c:pt idx="11851">
                  <c:v>-3.0901640000000001</c:v>
                </c:pt>
                <c:pt idx="11852">
                  <c:v>-3.0840079999999999</c:v>
                </c:pt>
                <c:pt idx="11853">
                  <c:v>-3.0783109999999998</c:v>
                </c:pt>
                <c:pt idx="11854">
                  <c:v>-3.0738219999999998</c:v>
                </c:pt>
                <c:pt idx="11855">
                  <c:v>-3.0562119999999999</c:v>
                </c:pt>
                <c:pt idx="11856">
                  <c:v>-3.0532949999999999</c:v>
                </c:pt>
                <c:pt idx="11857">
                  <c:v>-3.0509499999999998</c:v>
                </c:pt>
                <c:pt idx="11858">
                  <c:v>-3.049461</c:v>
                </c:pt>
                <c:pt idx="11859">
                  <c:v>-3.0487250000000001</c:v>
                </c:pt>
                <c:pt idx="11860">
                  <c:v>-3.0488330000000001</c:v>
                </c:pt>
                <c:pt idx="11861">
                  <c:v>-3.0499740000000002</c:v>
                </c:pt>
                <c:pt idx="11862">
                  <c:v>-3.0516190000000001</c:v>
                </c:pt>
                <c:pt idx="11863">
                  <c:v>-3.0488390000000001</c:v>
                </c:pt>
                <c:pt idx="11864">
                  <c:v>-3.0519539999999998</c:v>
                </c:pt>
                <c:pt idx="11865">
                  <c:v>-3.0555970000000001</c:v>
                </c:pt>
                <c:pt idx="11866">
                  <c:v>-3.0597479999999999</c:v>
                </c:pt>
                <c:pt idx="11867">
                  <c:v>-3.064371</c:v>
                </c:pt>
                <c:pt idx="11868">
                  <c:v>-3.0693959999999998</c:v>
                </c:pt>
                <c:pt idx="11869">
                  <c:v>-3.0748030000000002</c:v>
                </c:pt>
                <c:pt idx="11870">
                  <c:v>-3.0804879999999999</c:v>
                </c:pt>
                <c:pt idx="11871">
                  <c:v>-3.0879249999999998</c:v>
                </c:pt>
                <c:pt idx="11872">
                  <c:v>-3.0940050000000001</c:v>
                </c:pt>
                <c:pt idx="11873">
                  <c:v>-3.1002640000000001</c:v>
                </c:pt>
                <c:pt idx="11874">
                  <c:v>-3.1065299999999998</c:v>
                </c:pt>
                <c:pt idx="11875">
                  <c:v>-3.1127449999999999</c:v>
                </c:pt>
                <c:pt idx="11876">
                  <c:v>-3.1188549999999999</c:v>
                </c:pt>
                <c:pt idx="11877">
                  <c:v>-3.1248300000000002</c:v>
                </c:pt>
                <c:pt idx="11878">
                  <c:v>-3.130579</c:v>
                </c:pt>
                <c:pt idx="11879">
                  <c:v>-3.1389089999999999</c:v>
                </c:pt>
                <c:pt idx="11880">
                  <c:v>-3.1441140000000001</c:v>
                </c:pt>
                <c:pt idx="11881">
                  <c:v>-3.1490499999999999</c:v>
                </c:pt>
                <c:pt idx="11882">
                  <c:v>-3.153756</c:v>
                </c:pt>
                <c:pt idx="11883">
                  <c:v>-3.158023</c:v>
                </c:pt>
                <c:pt idx="11884">
                  <c:v>-3.1620460000000001</c:v>
                </c:pt>
                <c:pt idx="11885">
                  <c:v>-3.1658379999999999</c:v>
                </c:pt>
                <c:pt idx="11886">
                  <c:v>-3.1690900000000002</c:v>
                </c:pt>
                <c:pt idx="11887">
                  <c:v>-3.1714410000000002</c:v>
                </c:pt>
                <c:pt idx="11888">
                  <c:v>-3.1742110000000001</c:v>
                </c:pt>
                <c:pt idx="11889">
                  <c:v>-3.1766890000000001</c:v>
                </c:pt>
                <c:pt idx="11890">
                  <c:v>-3.1786110000000001</c:v>
                </c:pt>
                <c:pt idx="11891">
                  <c:v>-3.1802480000000002</c:v>
                </c:pt>
                <c:pt idx="11892">
                  <c:v>-3.1816179999999998</c:v>
                </c:pt>
                <c:pt idx="11893">
                  <c:v>-3.1827209999999999</c:v>
                </c:pt>
                <c:pt idx="11894">
                  <c:v>-3.1835599999999999</c:v>
                </c:pt>
                <c:pt idx="11895">
                  <c:v>-3.1790600000000002</c:v>
                </c:pt>
                <c:pt idx="11896">
                  <c:v>-3.1794319999999998</c:v>
                </c:pt>
                <c:pt idx="11897">
                  <c:v>-3.1793580000000001</c:v>
                </c:pt>
                <c:pt idx="11898">
                  <c:v>-3.1789930000000002</c:v>
                </c:pt>
                <c:pt idx="11899">
                  <c:v>-3.1783109999999999</c:v>
                </c:pt>
                <c:pt idx="11900">
                  <c:v>-3.1774589999999998</c:v>
                </c:pt>
                <c:pt idx="11901">
                  <c:v>-3.176091</c:v>
                </c:pt>
                <c:pt idx="11902">
                  <c:v>-3.1748620000000001</c:v>
                </c:pt>
                <c:pt idx="11903">
                  <c:v>-3.1637110000000002</c:v>
                </c:pt>
                <c:pt idx="11904">
                  <c:v>-3.1621730000000001</c:v>
                </c:pt>
                <c:pt idx="11905">
                  <c:v>-3.16025</c:v>
                </c:pt>
                <c:pt idx="11906">
                  <c:v>-3.158201</c:v>
                </c:pt>
                <c:pt idx="11907">
                  <c:v>-3.1563639999999999</c:v>
                </c:pt>
                <c:pt idx="11908">
                  <c:v>-3.1544099999999999</c:v>
                </c:pt>
                <c:pt idx="11909">
                  <c:v>-3.1529099999999999</c:v>
                </c:pt>
                <c:pt idx="11910">
                  <c:v>-3.1512169999999999</c:v>
                </c:pt>
                <c:pt idx="11911">
                  <c:v>-3.139173</c:v>
                </c:pt>
                <c:pt idx="11912">
                  <c:v>-3.138083</c:v>
                </c:pt>
                <c:pt idx="11913">
                  <c:v>-3.137143</c:v>
                </c:pt>
                <c:pt idx="11914">
                  <c:v>-3.1364510000000001</c:v>
                </c:pt>
                <c:pt idx="11915">
                  <c:v>-3.1362890000000001</c:v>
                </c:pt>
                <c:pt idx="11916">
                  <c:v>-3.136269</c:v>
                </c:pt>
                <c:pt idx="11917">
                  <c:v>-3.1366019999999999</c:v>
                </c:pt>
                <c:pt idx="11918">
                  <c:v>-3.1372990000000001</c:v>
                </c:pt>
                <c:pt idx="11919">
                  <c:v>-3.1312980000000001</c:v>
                </c:pt>
                <c:pt idx="11920">
                  <c:v>-3.1329039999999999</c:v>
                </c:pt>
                <c:pt idx="11921">
                  <c:v>-3.134668</c:v>
                </c:pt>
                <c:pt idx="11922">
                  <c:v>-3.1369549999999999</c:v>
                </c:pt>
                <c:pt idx="11923">
                  <c:v>-3.1394410000000001</c:v>
                </c:pt>
                <c:pt idx="11924">
                  <c:v>-3.1423320000000001</c:v>
                </c:pt>
                <c:pt idx="11925">
                  <c:v>-3.1455000000000002</c:v>
                </c:pt>
                <c:pt idx="11926">
                  <c:v>-3.1490179999999999</c:v>
                </c:pt>
                <c:pt idx="11927">
                  <c:v>-3.1506910000000001</c:v>
                </c:pt>
                <c:pt idx="11928">
                  <c:v>-3.1546310000000002</c:v>
                </c:pt>
                <c:pt idx="11929">
                  <c:v>-3.1587900000000002</c:v>
                </c:pt>
                <c:pt idx="11930">
                  <c:v>-3.1629670000000001</c:v>
                </c:pt>
                <c:pt idx="11931">
                  <c:v>-3.1673239999999998</c:v>
                </c:pt>
                <c:pt idx="11932">
                  <c:v>-3.1716289999999998</c:v>
                </c:pt>
                <c:pt idx="11933">
                  <c:v>-3.1760459999999999</c:v>
                </c:pt>
                <c:pt idx="11934">
                  <c:v>-3.180323</c:v>
                </c:pt>
                <c:pt idx="11935">
                  <c:v>-3.1850390000000002</c:v>
                </c:pt>
                <c:pt idx="11936">
                  <c:v>-3.1890849999999999</c:v>
                </c:pt>
                <c:pt idx="11937">
                  <c:v>-3.1928190000000001</c:v>
                </c:pt>
                <c:pt idx="11938">
                  <c:v>-3.1961849999999998</c:v>
                </c:pt>
                <c:pt idx="11939">
                  <c:v>-3.1993420000000001</c:v>
                </c:pt>
                <c:pt idx="11940">
                  <c:v>-3.2020490000000001</c:v>
                </c:pt>
                <c:pt idx="11941">
                  <c:v>-3.2042950000000001</c:v>
                </c:pt>
                <c:pt idx="11942">
                  <c:v>-3.2062029999999999</c:v>
                </c:pt>
                <c:pt idx="11943">
                  <c:v>-3.204758</c:v>
                </c:pt>
                <c:pt idx="11944">
                  <c:v>-3.205838</c:v>
                </c:pt>
                <c:pt idx="11945">
                  <c:v>-3.2063809999999999</c:v>
                </c:pt>
                <c:pt idx="11946">
                  <c:v>-3.2065980000000001</c:v>
                </c:pt>
                <c:pt idx="11947">
                  <c:v>-3.2062930000000001</c:v>
                </c:pt>
                <c:pt idx="11948">
                  <c:v>-3.2056900000000002</c:v>
                </c:pt>
                <c:pt idx="11949">
                  <c:v>-3.2046049999999999</c:v>
                </c:pt>
                <c:pt idx="11950">
                  <c:v>-3.203328</c:v>
                </c:pt>
                <c:pt idx="11951">
                  <c:v>-3.193066</c:v>
                </c:pt>
                <c:pt idx="11952">
                  <c:v>-3.191284</c:v>
                </c:pt>
                <c:pt idx="11953">
                  <c:v>-3.1892710000000002</c:v>
                </c:pt>
                <c:pt idx="11954">
                  <c:v>-3.186976</c:v>
                </c:pt>
                <c:pt idx="11955">
                  <c:v>-3.184526</c:v>
                </c:pt>
                <c:pt idx="11956">
                  <c:v>-3.1819950000000001</c:v>
                </c:pt>
                <c:pt idx="11957">
                  <c:v>-3.179354</c:v>
                </c:pt>
                <c:pt idx="11958">
                  <c:v>-3.1767940000000001</c:v>
                </c:pt>
                <c:pt idx="11959">
                  <c:v>-3.162757</c:v>
                </c:pt>
                <c:pt idx="11960">
                  <c:v>-3.159897</c:v>
                </c:pt>
                <c:pt idx="11961">
                  <c:v>-3.1574439999999999</c:v>
                </c:pt>
                <c:pt idx="11962">
                  <c:v>-3.1546820000000002</c:v>
                </c:pt>
                <c:pt idx="11963">
                  <c:v>-3.1522800000000002</c:v>
                </c:pt>
                <c:pt idx="11964">
                  <c:v>-3.1497820000000001</c:v>
                </c:pt>
                <c:pt idx="11965">
                  <c:v>-3.1472389999999999</c:v>
                </c:pt>
                <c:pt idx="11966">
                  <c:v>-3.1449880000000001</c:v>
                </c:pt>
                <c:pt idx="11967">
                  <c:v>-3.1309680000000002</c:v>
                </c:pt>
                <c:pt idx="11968">
                  <c:v>-3.1286550000000002</c:v>
                </c:pt>
                <c:pt idx="11969">
                  <c:v>-3.1267580000000001</c:v>
                </c:pt>
                <c:pt idx="11970">
                  <c:v>-3.1249009999999999</c:v>
                </c:pt>
                <c:pt idx="11971">
                  <c:v>-3.122738</c:v>
                </c:pt>
                <c:pt idx="11972">
                  <c:v>-3.1209609999999999</c:v>
                </c:pt>
                <c:pt idx="11973">
                  <c:v>-3.118973</c:v>
                </c:pt>
                <c:pt idx="11974">
                  <c:v>-3.1173449999999998</c:v>
                </c:pt>
                <c:pt idx="11975">
                  <c:v>-3.1046520000000002</c:v>
                </c:pt>
                <c:pt idx="11976">
                  <c:v>-3.1029010000000001</c:v>
                </c:pt>
                <c:pt idx="11977">
                  <c:v>-3.101375</c:v>
                </c:pt>
                <c:pt idx="11978">
                  <c:v>-3.0999590000000001</c:v>
                </c:pt>
                <c:pt idx="11979">
                  <c:v>-3.09836</c:v>
                </c:pt>
                <c:pt idx="11980">
                  <c:v>-3.0970559999999998</c:v>
                </c:pt>
                <c:pt idx="11981">
                  <c:v>-3.0956459999999999</c:v>
                </c:pt>
                <c:pt idx="11982">
                  <c:v>-3.094347</c:v>
                </c:pt>
                <c:pt idx="11983">
                  <c:v>-3.082948</c:v>
                </c:pt>
                <c:pt idx="11984">
                  <c:v>-3.081534</c:v>
                </c:pt>
                <c:pt idx="11985">
                  <c:v>-3.0804740000000002</c:v>
                </c:pt>
                <c:pt idx="11986">
                  <c:v>-3.0794619999999999</c:v>
                </c:pt>
                <c:pt idx="11987">
                  <c:v>-3.078373</c:v>
                </c:pt>
                <c:pt idx="11988">
                  <c:v>-3.0775510000000001</c:v>
                </c:pt>
                <c:pt idx="11989">
                  <c:v>-3.0764849999999999</c:v>
                </c:pt>
                <c:pt idx="11990">
                  <c:v>-3.0758510000000001</c:v>
                </c:pt>
                <c:pt idx="11991">
                  <c:v>-3.0656150000000002</c:v>
                </c:pt>
                <c:pt idx="11992">
                  <c:v>-3.0651660000000001</c:v>
                </c:pt>
                <c:pt idx="11993">
                  <c:v>-3.0647139999999999</c:v>
                </c:pt>
                <c:pt idx="11994">
                  <c:v>-3.064241</c:v>
                </c:pt>
                <c:pt idx="11995">
                  <c:v>-3.0638869999999998</c:v>
                </c:pt>
                <c:pt idx="11996">
                  <c:v>-3.063574</c:v>
                </c:pt>
                <c:pt idx="11997">
                  <c:v>-3.0633569999999999</c:v>
                </c:pt>
                <c:pt idx="11998">
                  <c:v>-3.0631650000000001</c:v>
                </c:pt>
                <c:pt idx="11999">
                  <c:v>-3.0540430000000001</c:v>
                </c:pt>
                <c:pt idx="12000">
                  <c:v>-3.0543100000000001</c:v>
                </c:pt>
                <c:pt idx="12001">
                  <c:v>-3.0542739999999999</c:v>
                </c:pt>
                <c:pt idx="12002">
                  <c:v>-3.0541529999999999</c:v>
                </c:pt>
                <c:pt idx="12003">
                  <c:v>-3.054011</c:v>
                </c:pt>
                <c:pt idx="12004">
                  <c:v>-3.0538460000000001</c:v>
                </c:pt>
                <c:pt idx="12005">
                  <c:v>-3.0538590000000001</c:v>
                </c:pt>
                <c:pt idx="12006">
                  <c:v>-3.0536370000000002</c:v>
                </c:pt>
                <c:pt idx="12007">
                  <c:v>-3.0441569999999998</c:v>
                </c:pt>
                <c:pt idx="12008">
                  <c:v>-3.044076</c:v>
                </c:pt>
                <c:pt idx="12009">
                  <c:v>-3.0437449999999999</c:v>
                </c:pt>
                <c:pt idx="12010">
                  <c:v>-3.043374</c:v>
                </c:pt>
                <c:pt idx="12011">
                  <c:v>-3.0429659999999998</c:v>
                </c:pt>
                <c:pt idx="12012">
                  <c:v>-3.0427430000000002</c:v>
                </c:pt>
                <c:pt idx="12013">
                  <c:v>-3.0422829999999998</c:v>
                </c:pt>
                <c:pt idx="12014">
                  <c:v>-3.0418880000000001</c:v>
                </c:pt>
                <c:pt idx="12015">
                  <c:v>-3.0318299999999998</c:v>
                </c:pt>
                <c:pt idx="12016">
                  <c:v>-3.0316770000000002</c:v>
                </c:pt>
                <c:pt idx="12017">
                  <c:v>-3.0313340000000002</c:v>
                </c:pt>
                <c:pt idx="12018">
                  <c:v>-3.0312410000000001</c:v>
                </c:pt>
                <c:pt idx="12019">
                  <c:v>-3.0309819999999998</c:v>
                </c:pt>
                <c:pt idx="12020">
                  <c:v>-3.0307810000000002</c:v>
                </c:pt>
                <c:pt idx="12021">
                  <c:v>-3.0306500000000001</c:v>
                </c:pt>
                <c:pt idx="12022">
                  <c:v>-3.0306850000000001</c:v>
                </c:pt>
                <c:pt idx="12023">
                  <c:v>-3.0220090000000002</c:v>
                </c:pt>
                <c:pt idx="12024">
                  <c:v>-3.02244</c:v>
                </c:pt>
                <c:pt idx="12025">
                  <c:v>-3.0228860000000002</c:v>
                </c:pt>
                <c:pt idx="12026">
                  <c:v>-3.0232549999999998</c:v>
                </c:pt>
                <c:pt idx="12027">
                  <c:v>-3.0237310000000002</c:v>
                </c:pt>
                <c:pt idx="12028">
                  <c:v>-3.0243120000000001</c:v>
                </c:pt>
                <c:pt idx="12029">
                  <c:v>-3.0249920000000001</c:v>
                </c:pt>
                <c:pt idx="12030">
                  <c:v>-3.0255809999999999</c:v>
                </c:pt>
                <c:pt idx="12031">
                  <c:v>-3.0191110000000001</c:v>
                </c:pt>
                <c:pt idx="12032">
                  <c:v>-3.0200119999999999</c:v>
                </c:pt>
                <c:pt idx="12033">
                  <c:v>-3.0206590000000002</c:v>
                </c:pt>
                <c:pt idx="12034">
                  <c:v>-3.0211420000000002</c:v>
                </c:pt>
                <c:pt idx="12035">
                  <c:v>-3.0216409999999998</c:v>
                </c:pt>
                <c:pt idx="12036">
                  <c:v>-3.0219290000000001</c:v>
                </c:pt>
                <c:pt idx="12037">
                  <c:v>-3.0221900000000002</c:v>
                </c:pt>
                <c:pt idx="12038">
                  <c:v>-3.0223529999999998</c:v>
                </c:pt>
                <c:pt idx="12039">
                  <c:v>-3.0152079999999999</c:v>
                </c:pt>
                <c:pt idx="12040">
                  <c:v>-3.0150049999999999</c:v>
                </c:pt>
                <c:pt idx="12041">
                  <c:v>-3.0142929999999999</c:v>
                </c:pt>
                <c:pt idx="12042">
                  <c:v>-3.0134210000000001</c:v>
                </c:pt>
                <c:pt idx="12043">
                  <c:v>-3.012362</c:v>
                </c:pt>
                <c:pt idx="12044">
                  <c:v>-3.0108790000000001</c:v>
                </c:pt>
                <c:pt idx="12045">
                  <c:v>-3.009382</c:v>
                </c:pt>
                <c:pt idx="12046">
                  <c:v>-3.0074510000000001</c:v>
                </c:pt>
                <c:pt idx="12047">
                  <c:v>-2.9950040000000002</c:v>
                </c:pt>
                <c:pt idx="12048">
                  <c:v>-2.992969</c:v>
                </c:pt>
                <c:pt idx="12049">
                  <c:v>-2.9901469999999999</c:v>
                </c:pt>
                <c:pt idx="12050">
                  <c:v>-2.986863</c:v>
                </c:pt>
                <c:pt idx="12051">
                  <c:v>-2.9833440000000002</c:v>
                </c:pt>
                <c:pt idx="12052">
                  <c:v>-2.9795919999999998</c:v>
                </c:pt>
                <c:pt idx="12053">
                  <c:v>-2.9758</c:v>
                </c:pt>
                <c:pt idx="12054">
                  <c:v>-2.9715509999999998</c:v>
                </c:pt>
                <c:pt idx="12055">
                  <c:v>-2.9529190000000001</c:v>
                </c:pt>
                <c:pt idx="12056">
                  <c:v>-2.9483820000000001</c:v>
                </c:pt>
                <c:pt idx="12057">
                  <c:v>-2.943184</c:v>
                </c:pt>
                <c:pt idx="12058">
                  <c:v>-2.9376820000000001</c:v>
                </c:pt>
                <c:pt idx="12059">
                  <c:v>-2.9319920000000002</c:v>
                </c:pt>
                <c:pt idx="12060">
                  <c:v>-2.9261140000000001</c:v>
                </c:pt>
                <c:pt idx="12061">
                  <c:v>-2.920169</c:v>
                </c:pt>
                <c:pt idx="12062">
                  <c:v>-2.9136690000000001</c:v>
                </c:pt>
                <c:pt idx="12063">
                  <c:v>-2.8734320000000002</c:v>
                </c:pt>
                <c:pt idx="12064">
                  <c:v>-2.866574</c:v>
                </c:pt>
                <c:pt idx="12065">
                  <c:v>-2.8592949999999999</c:v>
                </c:pt>
                <c:pt idx="12066">
                  <c:v>-2.8518300000000001</c:v>
                </c:pt>
                <c:pt idx="12067">
                  <c:v>-2.8446159999999998</c:v>
                </c:pt>
                <c:pt idx="12068">
                  <c:v>-2.8369840000000002</c:v>
                </c:pt>
                <c:pt idx="12069">
                  <c:v>-2.829091</c:v>
                </c:pt>
                <c:pt idx="12070">
                  <c:v>-2.8211010000000001</c:v>
                </c:pt>
                <c:pt idx="12071">
                  <c:v>-2.7932769999999998</c:v>
                </c:pt>
                <c:pt idx="12072">
                  <c:v>-2.7856209999999999</c:v>
                </c:pt>
                <c:pt idx="12073">
                  <c:v>-2.777949</c:v>
                </c:pt>
                <c:pt idx="12074">
                  <c:v>-2.7698689999999999</c:v>
                </c:pt>
                <c:pt idx="12075">
                  <c:v>-2.7618800000000001</c:v>
                </c:pt>
                <c:pt idx="12076">
                  <c:v>-2.7544599999999999</c:v>
                </c:pt>
                <c:pt idx="12077">
                  <c:v>-2.7467890000000001</c:v>
                </c:pt>
                <c:pt idx="12078">
                  <c:v>-2.7399300000000002</c:v>
                </c:pt>
                <c:pt idx="12079">
                  <c:v>-2.7151779999999999</c:v>
                </c:pt>
                <c:pt idx="12080">
                  <c:v>-2.7088749999999999</c:v>
                </c:pt>
                <c:pt idx="12081">
                  <c:v>-2.7029770000000002</c:v>
                </c:pt>
                <c:pt idx="12082">
                  <c:v>-2.6971829999999999</c:v>
                </c:pt>
                <c:pt idx="12083">
                  <c:v>-2.6921040000000001</c:v>
                </c:pt>
                <c:pt idx="12084">
                  <c:v>-2.6876180000000001</c:v>
                </c:pt>
                <c:pt idx="12085">
                  <c:v>-2.6832919999999998</c:v>
                </c:pt>
                <c:pt idx="12086">
                  <c:v>-2.6793390000000001</c:v>
                </c:pt>
                <c:pt idx="12087">
                  <c:v>-2.6632729999999998</c:v>
                </c:pt>
                <c:pt idx="12088">
                  <c:v>-2.6605180000000002</c:v>
                </c:pt>
                <c:pt idx="12089">
                  <c:v>-2.6578149999999998</c:v>
                </c:pt>
                <c:pt idx="12090">
                  <c:v>-2.65571</c:v>
                </c:pt>
                <c:pt idx="12091">
                  <c:v>-2.6535380000000002</c:v>
                </c:pt>
                <c:pt idx="12092">
                  <c:v>-2.6515719999999998</c:v>
                </c:pt>
                <c:pt idx="12093">
                  <c:v>-2.6497700000000002</c:v>
                </c:pt>
                <c:pt idx="12094">
                  <c:v>-2.6480830000000002</c:v>
                </c:pt>
                <c:pt idx="12095">
                  <c:v>-2.63775</c:v>
                </c:pt>
                <c:pt idx="12096">
                  <c:v>-2.6358839999999999</c:v>
                </c:pt>
                <c:pt idx="12097">
                  <c:v>-2.6341459999999999</c:v>
                </c:pt>
                <c:pt idx="12098">
                  <c:v>-2.6318009999999998</c:v>
                </c:pt>
                <c:pt idx="12099">
                  <c:v>-2.6292580000000001</c:v>
                </c:pt>
                <c:pt idx="12100">
                  <c:v>-2.626468</c:v>
                </c:pt>
                <c:pt idx="12101">
                  <c:v>-2.6231070000000001</c:v>
                </c:pt>
                <c:pt idx="12102">
                  <c:v>-2.619443</c:v>
                </c:pt>
                <c:pt idx="12103">
                  <c:v>-2.6032389999999999</c:v>
                </c:pt>
                <c:pt idx="12104">
                  <c:v>-2.5995279999999998</c:v>
                </c:pt>
                <c:pt idx="12105">
                  <c:v>-2.594935</c:v>
                </c:pt>
                <c:pt idx="12106">
                  <c:v>-2.5900439999999998</c:v>
                </c:pt>
                <c:pt idx="12107">
                  <c:v>-2.584981</c:v>
                </c:pt>
                <c:pt idx="12108">
                  <c:v>-2.5795499999999998</c:v>
                </c:pt>
                <c:pt idx="12109">
                  <c:v>-2.5738880000000002</c:v>
                </c:pt>
                <c:pt idx="12110">
                  <c:v>-2.5687120000000001</c:v>
                </c:pt>
                <c:pt idx="12111">
                  <c:v>-2.5465110000000002</c:v>
                </c:pt>
                <c:pt idx="12112">
                  <c:v>-2.541093</c:v>
                </c:pt>
                <c:pt idx="12113">
                  <c:v>-2.5357240000000001</c:v>
                </c:pt>
                <c:pt idx="12114">
                  <c:v>-2.5305960000000001</c:v>
                </c:pt>
                <c:pt idx="12115">
                  <c:v>-2.5256769999999999</c:v>
                </c:pt>
                <c:pt idx="12116">
                  <c:v>-2.5211209999999999</c:v>
                </c:pt>
                <c:pt idx="12117">
                  <c:v>-2.5173269999999999</c:v>
                </c:pt>
                <c:pt idx="12118">
                  <c:v>-2.513455</c:v>
                </c:pt>
                <c:pt idx="12119">
                  <c:v>-2.4954710000000002</c:v>
                </c:pt>
                <c:pt idx="12120">
                  <c:v>-2.4931329999999998</c:v>
                </c:pt>
                <c:pt idx="12121">
                  <c:v>-2.4914130000000001</c:v>
                </c:pt>
                <c:pt idx="12122">
                  <c:v>-2.4900540000000002</c:v>
                </c:pt>
                <c:pt idx="12123">
                  <c:v>-2.4893040000000002</c:v>
                </c:pt>
                <c:pt idx="12124">
                  <c:v>-2.489249</c:v>
                </c:pt>
                <c:pt idx="12125">
                  <c:v>-2.489573</c:v>
                </c:pt>
                <c:pt idx="12126">
                  <c:v>-2.4906709999999999</c:v>
                </c:pt>
                <c:pt idx="12127">
                  <c:v>-2.4841090000000001</c:v>
                </c:pt>
                <c:pt idx="12128">
                  <c:v>-2.4860959999999999</c:v>
                </c:pt>
                <c:pt idx="12129">
                  <c:v>-2.4884379999999999</c:v>
                </c:pt>
                <c:pt idx="12130">
                  <c:v>-2.4912010000000002</c:v>
                </c:pt>
                <c:pt idx="12131">
                  <c:v>-2.4943369999999998</c:v>
                </c:pt>
                <c:pt idx="12132">
                  <c:v>-2.4978449999999999</c:v>
                </c:pt>
                <c:pt idx="12133">
                  <c:v>-2.5014859999999999</c:v>
                </c:pt>
                <c:pt idx="12134">
                  <c:v>-2.5054059999999998</c:v>
                </c:pt>
                <c:pt idx="12135">
                  <c:v>-2.5060479999999998</c:v>
                </c:pt>
                <c:pt idx="12136">
                  <c:v>-2.510224</c:v>
                </c:pt>
                <c:pt idx="12137">
                  <c:v>-2.5143599999999999</c:v>
                </c:pt>
                <c:pt idx="12138">
                  <c:v>-2.5185469999999999</c:v>
                </c:pt>
                <c:pt idx="12139">
                  <c:v>-2.522688</c:v>
                </c:pt>
                <c:pt idx="12140">
                  <c:v>-2.5267430000000002</c:v>
                </c:pt>
                <c:pt idx="12141">
                  <c:v>-2.5306730000000002</c:v>
                </c:pt>
                <c:pt idx="12142">
                  <c:v>-2.5343840000000002</c:v>
                </c:pt>
                <c:pt idx="12143">
                  <c:v>-2.5345520000000001</c:v>
                </c:pt>
                <c:pt idx="12144">
                  <c:v>-2.5378889999999998</c:v>
                </c:pt>
                <c:pt idx="12145">
                  <c:v>-2.5406789999999999</c:v>
                </c:pt>
                <c:pt idx="12146">
                  <c:v>-2.5430380000000001</c:v>
                </c:pt>
                <c:pt idx="12147">
                  <c:v>-2.5450059999999999</c:v>
                </c:pt>
                <c:pt idx="12148">
                  <c:v>-2.5464259999999999</c:v>
                </c:pt>
                <c:pt idx="12149">
                  <c:v>-2.547469</c:v>
                </c:pt>
                <c:pt idx="12150">
                  <c:v>-2.5478499999999999</c:v>
                </c:pt>
                <c:pt idx="12151">
                  <c:v>-2.5396709999999998</c:v>
                </c:pt>
                <c:pt idx="12152">
                  <c:v>-2.5394580000000002</c:v>
                </c:pt>
                <c:pt idx="12153">
                  <c:v>-2.5386259999999998</c:v>
                </c:pt>
                <c:pt idx="12154">
                  <c:v>-2.5373139999999998</c:v>
                </c:pt>
                <c:pt idx="12155">
                  <c:v>-2.5357259999999999</c:v>
                </c:pt>
                <c:pt idx="12156">
                  <c:v>-2.533776</c:v>
                </c:pt>
                <c:pt idx="12157">
                  <c:v>-2.5316070000000002</c:v>
                </c:pt>
                <c:pt idx="12158">
                  <c:v>-2.529258</c:v>
                </c:pt>
                <c:pt idx="12159">
                  <c:v>-2.5145780000000002</c:v>
                </c:pt>
                <c:pt idx="12160">
                  <c:v>-2.5123959999999999</c:v>
                </c:pt>
                <c:pt idx="12161">
                  <c:v>-2.5096210000000001</c:v>
                </c:pt>
                <c:pt idx="12162">
                  <c:v>-2.5071560000000002</c:v>
                </c:pt>
                <c:pt idx="12163">
                  <c:v>-2.504413</c:v>
                </c:pt>
                <c:pt idx="12164">
                  <c:v>-2.5022980000000001</c:v>
                </c:pt>
                <c:pt idx="12165">
                  <c:v>-2.5002040000000001</c:v>
                </c:pt>
                <c:pt idx="12166">
                  <c:v>-2.4983550000000001</c:v>
                </c:pt>
                <c:pt idx="12167">
                  <c:v>-2.4862510000000002</c:v>
                </c:pt>
                <c:pt idx="12168">
                  <c:v>-2.4853710000000002</c:v>
                </c:pt>
                <c:pt idx="12169">
                  <c:v>-2.4843890000000002</c:v>
                </c:pt>
                <c:pt idx="12170">
                  <c:v>-2.4837020000000001</c:v>
                </c:pt>
                <c:pt idx="12171">
                  <c:v>-2.4834149999999999</c:v>
                </c:pt>
                <c:pt idx="12172">
                  <c:v>-2.4832740000000002</c:v>
                </c:pt>
                <c:pt idx="12173">
                  <c:v>-2.4835199999999999</c:v>
                </c:pt>
                <c:pt idx="12174">
                  <c:v>-2.483965</c:v>
                </c:pt>
                <c:pt idx="12175">
                  <c:v>-2.4791479999999999</c:v>
                </c:pt>
                <c:pt idx="12176">
                  <c:v>-2.4797129999999998</c:v>
                </c:pt>
                <c:pt idx="12177">
                  <c:v>-2.4803570000000001</c:v>
                </c:pt>
                <c:pt idx="12178">
                  <c:v>-2.4809369999999999</c:v>
                </c:pt>
                <c:pt idx="12179">
                  <c:v>-2.4814989999999999</c:v>
                </c:pt>
                <c:pt idx="12180">
                  <c:v>-2.481859</c:v>
                </c:pt>
                <c:pt idx="12181">
                  <c:v>-2.4820929999999999</c:v>
                </c:pt>
                <c:pt idx="12182">
                  <c:v>-2.4821439999999999</c:v>
                </c:pt>
                <c:pt idx="12183">
                  <c:v>-2.4782489999999999</c:v>
                </c:pt>
                <c:pt idx="12184">
                  <c:v>-2.4779360000000001</c:v>
                </c:pt>
                <c:pt idx="12185">
                  <c:v>-2.477007</c:v>
                </c:pt>
                <c:pt idx="12186">
                  <c:v>-2.4755379999999998</c:v>
                </c:pt>
                <c:pt idx="12187">
                  <c:v>-2.4736690000000001</c:v>
                </c:pt>
                <c:pt idx="12188">
                  <c:v>-2.4710760000000001</c:v>
                </c:pt>
                <c:pt idx="12189">
                  <c:v>-2.4679579999999999</c:v>
                </c:pt>
                <c:pt idx="12190">
                  <c:v>-2.4640439999999999</c:v>
                </c:pt>
                <c:pt idx="12191">
                  <c:v>-2.448839</c:v>
                </c:pt>
                <c:pt idx="12192">
                  <c:v>-2.4438399999999998</c:v>
                </c:pt>
                <c:pt idx="12193">
                  <c:v>-2.4376530000000001</c:v>
                </c:pt>
                <c:pt idx="12194">
                  <c:v>-2.4308010000000002</c:v>
                </c:pt>
                <c:pt idx="12195">
                  <c:v>-2.4232870000000002</c:v>
                </c:pt>
                <c:pt idx="12196">
                  <c:v>-2.4151289999999999</c:v>
                </c:pt>
                <c:pt idx="12197">
                  <c:v>-2.4067660000000002</c:v>
                </c:pt>
                <c:pt idx="12198">
                  <c:v>-2.3975559999999998</c:v>
                </c:pt>
                <c:pt idx="12199">
                  <c:v>-2.3667189999999998</c:v>
                </c:pt>
                <c:pt idx="12200">
                  <c:v>-2.3566400000000001</c:v>
                </c:pt>
                <c:pt idx="12201">
                  <c:v>-2.3456730000000001</c:v>
                </c:pt>
                <c:pt idx="12202">
                  <c:v>-2.334387</c:v>
                </c:pt>
                <c:pt idx="12203">
                  <c:v>-2.3233100000000002</c:v>
                </c:pt>
                <c:pt idx="12204">
                  <c:v>-2.3127960000000001</c:v>
                </c:pt>
                <c:pt idx="12205">
                  <c:v>-2.3014800000000002</c:v>
                </c:pt>
                <c:pt idx="12206">
                  <c:v>-2.2905389999999999</c:v>
                </c:pt>
                <c:pt idx="12207">
                  <c:v>-2.255207</c:v>
                </c:pt>
                <c:pt idx="12208">
                  <c:v>-2.245374</c:v>
                </c:pt>
                <c:pt idx="12209">
                  <c:v>-2.2351890000000001</c:v>
                </c:pt>
                <c:pt idx="12210">
                  <c:v>-2.2261229999999999</c:v>
                </c:pt>
                <c:pt idx="12211">
                  <c:v>-2.2173660000000002</c:v>
                </c:pt>
                <c:pt idx="12212">
                  <c:v>-2.2091460000000001</c:v>
                </c:pt>
                <c:pt idx="12213">
                  <c:v>-2.2013639999999999</c:v>
                </c:pt>
                <c:pt idx="12214">
                  <c:v>-2.194347</c:v>
                </c:pt>
                <c:pt idx="12215">
                  <c:v>-2.1688079999999998</c:v>
                </c:pt>
                <c:pt idx="12216">
                  <c:v>-2.1640000000000001</c:v>
                </c:pt>
                <c:pt idx="12217">
                  <c:v>-2.1592099999999999</c:v>
                </c:pt>
                <c:pt idx="12218">
                  <c:v>-2.1555780000000002</c:v>
                </c:pt>
                <c:pt idx="12219">
                  <c:v>-2.1527370000000001</c:v>
                </c:pt>
                <c:pt idx="12220">
                  <c:v>-2.1500810000000001</c:v>
                </c:pt>
                <c:pt idx="12221">
                  <c:v>-2.1485989999999999</c:v>
                </c:pt>
                <c:pt idx="12222">
                  <c:v>-2.1475240000000002</c:v>
                </c:pt>
                <c:pt idx="12223">
                  <c:v>-2.1376010000000001</c:v>
                </c:pt>
                <c:pt idx="12224">
                  <c:v>-2.1378550000000001</c:v>
                </c:pt>
                <c:pt idx="12225">
                  <c:v>-2.1383969999999999</c:v>
                </c:pt>
                <c:pt idx="12226">
                  <c:v>-2.1395400000000002</c:v>
                </c:pt>
                <c:pt idx="12227">
                  <c:v>-2.141054</c:v>
                </c:pt>
                <c:pt idx="12228">
                  <c:v>-2.1428020000000001</c:v>
                </c:pt>
                <c:pt idx="12229">
                  <c:v>-2.145</c:v>
                </c:pt>
                <c:pt idx="12230">
                  <c:v>-2.1471960000000001</c:v>
                </c:pt>
                <c:pt idx="12231">
                  <c:v>-2.1470440000000002</c:v>
                </c:pt>
                <c:pt idx="12232">
                  <c:v>-2.1495449999999998</c:v>
                </c:pt>
                <c:pt idx="12233">
                  <c:v>-2.1519200000000001</c:v>
                </c:pt>
                <c:pt idx="12234">
                  <c:v>-2.154156</c:v>
                </c:pt>
                <c:pt idx="12235">
                  <c:v>-2.1564019999999999</c:v>
                </c:pt>
                <c:pt idx="12236">
                  <c:v>-2.1583640000000002</c:v>
                </c:pt>
                <c:pt idx="12237">
                  <c:v>-2.1599740000000001</c:v>
                </c:pt>
                <c:pt idx="12238">
                  <c:v>-2.1611630000000002</c:v>
                </c:pt>
                <c:pt idx="12239">
                  <c:v>-2.158982</c:v>
                </c:pt>
                <c:pt idx="12240">
                  <c:v>-2.1593610000000001</c:v>
                </c:pt>
                <c:pt idx="12241">
                  <c:v>-2.158922</c:v>
                </c:pt>
                <c:pt idx="12242">
                  <c:v>-2.1578930000000001</c:v>
                </c:pt>
                <c:pt idx="12243">
                  <c:v>-2.1560579999999998</c:v>
                </c:pt>
                <c:pt idx="12244">
                  <c:v>-2.1536590000000002</c:v>
                </c:pt>
                <c:pt idx="12245">
                  <c:v>-2.1507299999999998</c:v>
                </c:pt>
                <c:pt idx="12246">
                  <c:v>-2.1468530000000001</c:v>
                </c:pt>
                <c:pt idx="12247">
                  <c:v>-2.1314229999999998</c:v>
                </c:pt>
                <c:pt idx="12248">
                  <c:v>-2.1269670000000001</c:v>
                </c:pt>
                <c:pt idx="12249">
                  <c:v>-2.1213060000000001</c:v>
                </c:pt>
                <c:pt idx="12250">
                  <c:v>-2.1152280000000001</c:v>
                </c:pt>
                <c:pt idx="12251">
                  <c:v>-2.1085910000000001</c:v>
                </c:pt>
                <c:pt idx="12252">
                  <c:v>-2.101642</c:v>
                </c:pt>
                <c:pt idx="12253">
                  <c:v>-2.0945529999999999</c:v>
                </c:pt>
                <c:pt idx="12254">
                  <c:v>-2.0871439999999999</c:v>
                </c:pt>
                <c:pt idx="12255">
                  <c:v>-2.0629559999999998</c:v>
                </c:pt>
                <c:pt idx="12256">
                  <c:v>-2.056165</c:v>
                </c:pt>
                <c:pt idx="12257">
                  <c:v>-2.0485000000000002</c:v>
                </c:pt>
                <c:pt idx="12258">
                  <c:v>-2.0415290000000001</c:v>
                </c:pt>
                <c:pt idx="12259">
                  <c:v>-2.0347200000000001</c:v>
                </c:pt>
                <c:pt idx="12260">
                  <c:v>-2.0279259999999999</c:v>
                </c:pt>
                <c:pt idx="12261">
                  <c:v>-2.0221390000000001</c:v>
                </c:pt>
                <c:pt idx="12262">
                  <c:v>-2.0166369999999998</c:v>
                </c:pt>
                <c:pt idx="12263">
                  <c:v>-1.9983059999999999</c:v>
                </c:pt>
                <c:pt idx="12264">
                  <c:v>-1.9945520000000001</c:v>
                </c:pt>
                <c:pt idx="12265">
                  <c:v>-1.991276</c:v>
                </c:pt>
                <c:pt idx="12266">
                  <c:v>-1.9888250000000001</c:v>
                </c:pt>
                <c:pt idx="12267">
                  <c:v>-1.987258</c:v>
                </c:pt>
                <c:pt idx="12268">
                  <c:v>-1.9870239999999999</c:v>
                </c:pt>
                <c:pt idx="12269">
                  <c:v>-1.9875430000000001</c:v>
                </c:pt>
                <c:pt idx="12270">
                  <c:v>-1.9890559999999999</c:v>
                </c:pt>
                <c:pt idx="12271">
                  <c:v>-1.9888159999999999</c:v>
                </c:pt>
                <c:pt idx="12272">
                  <c:v>-1.9925649999999999</c:v>
                </c:pt>
                <c:pt idx="12273">
                  <c:v>-1.9972840000000001</c:v>
                </c:pt>
                <c:pt idx="12274">
                  <c:v>-2.0027050000000002</c:v>
                </c:pt>
                <c:pt idx="12275">
                  <c:v>-2.0090330000000001</c:v>
                </c:pt>
                <c:pt idx="12276">
                  <c:v>-2.0163479999999998</c:v>
                </c:pt>
                <c:pt idx="12277">
                  <c:v>-2.0241690000000001</c:v>
                </c:pt>
                <c:pt idx="12278">
                  <c:v>-2.0328919999999999</c:v>
                </c:pt>
                <c:pt idx="12279">
                  <c:v>-2.0501450000000001</c:v>
                </c:pt>
                <c:pt idx="12280">
                  <c:v>-2.0593680000000001</c:v>
                </c:pt>
                <c:pt idx="12281">
                  <c:v>-2.0696430000000001</c:v>
                </c:pt>
                <c:pt idx="12282">
                  <c:v>-2.08</c:v>
                </c:pt>
                <c:pt idx="12283">
                  <c:v>-2.0908549999999999</c:v>
                </c:pt>
                <c:pt idx="12284">
                  <c:v>-2.1018349999999999</c:v>
                </c:pt>
                <c:pt idx="12285">
                  <c:v>-2.1129730000000002</c:v>
                </c:pt>
                <c:pt idx="12286">
                  <c:v>-2.1236459999999999</c:v>
                </c:pt>
                <c:pt idx="12287">
                  <c:v>-2.1469299999999998</c:v>
                </c:pt>
                <c:pt idx="12288">
                  <c:v>-2.1576689999999998</c:v>
                </c:pt>
                <c:pt idx="12289">
                  <c:v>-2.1682350000000001</c:v>
                </c:pt>
                <c:pt idx="12290">
                  <c:v>-2.1788120000000002</c:v>
                </c:pt>
                <c:pt idx="12291">
                  <c:v>-2.1892689999999999</c:v>
                </c:pt>
                <c:pt idx="12292">
                  <c:v>-2.1989960000000002</c:v>
                </c:pt>
                <c:pt idx="12293">
                  <c:v>-2.2087889999999999</c:v>
                </c:pt>
                <c:pt idx="12294">
                  <c:v>-2.2180390000000001</c:v>
                </c:pt>
                <c:pt idx="12295">
                  <c:v>-2.237387</c:v>
                </c:pt>
                <c:pt idx="12296">
                  <c:v>-2.2459009999999999</c:v>
                </c:pt>
                <c:pt idx="12297">
                  <c:v>-2.253965</c:v>
                </c:pt>
                <c:pt idx="12298">
                  <c:v>-2.2615919999999998</c:v>
                </c:pt>
                <c:pt idx="12299">
                  <c:v>-2.269199</c:v>
                </c:pt>
                <c:pt idx="12300">
                  <c:v>-2.276243</c:v>
                </c:pt>
                <c:pt idx="12301">
                  <c:v>-2.2831090000000001</c:v>
                </c:pt>
                <c:pt idx="12302">
                  <c:v>-2.2893020000000002</c:v>
                </c:pt>
                <c:pt idx="12303">
                  <c:v>-2.3006009999999999</c:v>
                </c:pt>
                <c:pt idx="12304">
                  <c:v>-2.3061669999999999</c:v>
                </c:pt>
                <c:pt idx="12305">
                  <c:v>-2.3117679999999998</c:v>
                </c:pt>
                <c:pt idx="12306">
                  <c:v>-2.31724</c:v>
                </c:pt>
                <c:pt idx="12307">
                  <c:v>-2.32254</c:v>
                </c:pt>
                <c:pt idx="12308">
                  <c:v>-2.3280419999999999</c:v>
                </c:pt>
                <c:pt idx="12309">
                  <c:v>-2.333485</c:v>
                </c:pt>
                <c:pt idx="12310">
                  <c:v>-2.3393099999999998</c:v>
                </c:pt>
                <c:pt idx="12311">
                  <c:v>-2.3484600000000002</c:v>
                </c:pt>
                <c:pt idx="12312">
                  <c:v>-2.3547280000000002</c:v>
                </c:pt>
                <c:pt idx="12313">
                  <c:v>-2.3618410000000001</c:v>
                </c:pt>
                <c:pt idx="12314">
                  <c:v>-2.3692709999999999</c:v>
                </c:pt>
                <c:pt idx="12315">
                  <c:v>-2.3776440000000001</c:v>
                </c:pt>
                <c:pt idx="12316">
                  <c:v>-2.3864459999999998</c:v>
                </c:pt>
                <c:pt idx="12317">
                  <c:v>-2.395829</c:v>
                </c:pt>
                <c:pt idx="12318">
                  <c:v>-2.4064559999999999</c:v>
                </c:pt>
                <c:pt idx="12319">
                  <c:v>-2.4433229999999999</c:v>
                </c:pt>
                <c:pt idx="12320">
                  <c:v>-2.4537949999999999</c:v>
                </c:pt>
                <c:pt idx="12321">
                  <c:v>-2.4662510000000002</c:v>
                </c:pt>
                <c:pt idx="12322">
                  <c:v>-2.4793370000000001</c:v>
                </c:pt>
                <c:pt idx="12323">
                  <c:v>-2.4935239999999999</c:v>
                </c:pt>
                <c:pt idx="12324">
                  <c:v>-2.5086629999999999</c:v>
                </c:pt>
                <c:pt idx="12325">
                  <c:v>-2.5243859999999998</c:v>
                </c:pt>
                <c:pt idx="12326">
                  <c:v>-2.5406629999999999</c:v>
                </c:pt>
                <c:pt idx="12327">
                  <c:v>-2.57789</c:v>
                </c:pt>
                <c:pt idx="12328">
                  <c:v>-2.5934029999999999</c:v>
                </c:pt>
                <c:pt idx="12329">
                  <c:v>-2.610255</c:v>
                </c:pt>
                <c:pt idx="12330">
                  <c:v>-2.6272489999999999</c:v>
                </c:pt>
                <c:pt idx="12331">
                  <c:v>-2.6441159999999999</c:v>
                </c:pt>
                <c:pt idx="12332">
                  <c:v>-2.6606049999999999</c:v>
                </c:pt>
                <c:pt idx="12333">
                  <c:v>-2.6771219999999998</c:v>
                </c:pt>
                <c:pt idx="12334">
                  <c:v>-2.6935730000000002</c:v>
                </c:pt>
                <c:pt idx="12335">
                  <c:v>-2.7329910000000002</c:v>
                </c:pt>
                <c:pt idx="12336">
                  <c:v>-2.746604</c:v>
                </c:pt>
                <c:pt idx="12337">
                  <c:v>-2.7600210000000001</c:v>
                </c:pt>
                <c:pt idx="12338">
                  <c:v>-2.7722090000000001</c:v>
                </c:pt>
                <c:pt idx="12339">
                  <c:v>-2.7839849999999999</c:v>
                </c:pt>
                <c:pt idx="12340">
                  <c:v>-2.794162</c:v>
                </c:pt>
                <c:pt idx="12341">
                  <c:v>-2.8029980000000001</c:v>
                </c:pt>
                <c:pt idx="12342">
                  <c:v>-2.8109730000000002</c:v>
                </c:pt>
                <c:pt idx="12343">
                  <c:v>-2.8318940000000001</c:v>
                </c:pt>
                <c:pt idx="12344">
                  <c:v>-2.83711</c:v>
                </c:pt>
                <c:pt idx="12345">
                  <c:v>-2.8411279999999999</c:v>
                </c:pt>
                <c:pt idx="12346">
                  <c:v>-2.8441049999999999</c:v>
                </c:pt>
                <c:pt idx="12347">
                  <c:v>-2.8459720000000002</c:v>
                </c:pt>
                <c:pt idx="12348">
                  <c:v>-2.8468930000000001</c:v>
                </c:pt>
                <c:pt idx="12349">
                  <c:v>-2.8469679999999999</c:v>
                </c:pt>
                <c:pt idx="12350">
                  <c:v>-2.8463539999999998</c:v>
                </c:pt>
                <c:pt idx="12351">
                  <c:v>-2.8471229999999998</c:v>
                </c:pt>
                <c:pt idx="12352">
                  <c:v>-2.845504</c:v>
                </c:pt>
                <c:pt idx="12353">
                  <c:v>-2.8437100000000002</c:v>
                </c:pt>
                <c:pt idx="12354">
                  <c:v>-2.8417949999999998</c:v>
                </c:pt>
                <c:pt idx="12355">
                  <c:v>-2.8399719999999999</c:v>
                </c:pt>
                <c:pt idx="12356">
                  <c:v>-2.8382619999999998</c:v>
                </c:pt>
                <c:pt idx="12357">
                  <c:v>-2.836694</c:v>
                </c:pt>
                <c:pt idx="12358">
                  <c:v>-2.8353830000000002</c:v>
                </c:pt>
                <c:pt idx="12359">
                  <c:v>-2.8348520000000001</c:v>
                </c:pt>
                <c:pt idx="12360">
                  <c:v>-2.8346819999999999</c:v>
                </c:pt>
                <c:pt idx="12361">
                  <c:v>-2.8351009999999999</c:v>
                </c:pt>
                <c:pt idx="12362">
                  <c:v>-2.836192</c:v>
                </c:pt>
                <c:pt idx="12363">
                  <c:v>-2.8380559999999999</c:v>
                </c:pt>
                <c:pt idx="12364">
                  <c:v>-2.8407300000000002</c:v>
                </c:pt>
                <c:pt idx="12365">
                  <c:v>-2.844255</c:v>
                </c:pt>
                <c:pt idx="12366">
                  <c:v>-2.848554</c:v>
                </c:pt>
                <c:pt idx="12367">
                  <c:v>-2.8622839999999998</c:v>
                </c:pt>
                <c:pt idx="12368">
                  <c:v>-2.8691439999999999</c:v>
                </c:pt>
                <c:pt idx="12369">
                  <c:v>-2.8768850000000001</c:v>
                </c:pt>
                <c:pt idx="12370">
                  <c:v>-2.88564</c:v>
                </c:pt>
                <c:pt idx="12371">
                  <c:v>-2.894889</c:v>
                </c:pt>
                <c:pt idx="12372">
                  <c:v>-2.9045869999999998</c:v>
                </c:pt>
                <c:pt idx="12373">
                  <c:v>-2.9146100000000001</c:v>
                </c:pt>
                <c:pt idx="12374">
                  <c:v>-2.9244509999999999</c:v>
                </c:pt>
                <c:pt idx="12375">
                  <c:v>-2.9473120000000002</c:v>
                </c:pt>
                <c:pt idx="12376">
                  <c:v>-2.956769</c:v>
                </c:pt>
                <c:pt idx="12377">
                  <c:v>-2.9660859999999998</c:v>
                </c:pt>
                <c:pt idx="12378">
                  <c:v>-2.974799</c:v>
                </c:pt>
                <c:pt idx="12379">
                  <c:v>-2.9827590000000002</c:v>
                </c:pt>
                <c:pt idx="12380">
                  <c:v>-2.989833</c:v>
                </c:pt>
                <c:pt idx="12381">
                  <c:v>-2.9958019999999999</c:v>
                </c:pt>
                <c:pt idx="12382">
                  <c:v>-3.000562</c:v>
                </c:pt>
                <c:pt idx="12383">
                  <c:v>-3.0083449999999998</c:v>
                </c:pt>
                <c:pt idx="12384">
                  <c:v>-3.010402</c:v>
                </c:pt>
                <c:pt idx="12385">
                  <c:v>-3.0112109999999999</c:v>
                </c:pt>
                <c:pt idx="12386">
                  <c:v>-3.0105749999999998</c:v>
                </c:pt>
                <c:pt idx="12387">
                  <c:v>-3.0084270000000002</c:v>
                </c:pt>
                <c:pt idx="12388">
                  <c:v>-3.0047929999999998</c:v>
                </c:pt>
                <c:pt idx="12389">
                  <c:v>-3.0001039999999999</c:v>
                </c:pt>
                <c:pt idx="12390">
                  <c:v>-2.994008</c:v>
                </c:pt>
                <c:pt idx="12391">
                  <c:v>-2.9716049999999998</c:v>
                </c:pt>
                <c:pt idx="12392">
                  <c:v>-2.963778</c:v>
                </c:pt>
                <c:pt idx="12393">
                  <c:v>-2.9549129999999999</c:v>
                </c:pt>
                <c:pt idx="12394">
                  <c:v>-2.944839</c:v>
                </c:pt>
                <c:pt idx="12395">
                  <c:v>-2.9344999999999999</c:v>
                </c:pt>
                <c:pt idx="12396">
                  <c:v>-2.9237120000000001</c:v>
                </c:pt>
                <c:pt idx="12397">
                  <c:v>-2.9123779999999999</c:v>
                </c:pt>
                <c:pt idx="12398">
                  <c:v>-2.9011369999999999</c:v>
                </c:pt>
                <c:pt idx="12399">
                  <c:v>-2.8630100000000001</c:v>
                </c:pt>
                <c:pt idx="12400">
                  <c:v>-2.8537110000000001</c:v>
                </c:pt>
                <c:pt idx="12401">
                  <c:v>-2.8435429999999999</c:v>
                </c:pt>
                <c:pt idx="12402">
                  <c:v>-2.8340580000000002</c:v>
                </c:pt>
                <c:pt idx="12403">
                  <c:v>-2.8253949999999999</c:v>
                </c:pt>
                <c:pt idx="12404">
                  <c:v>-2.8176809999999999</c:v>
                </c:pt>
                <c:pt idx="12405">
                  <c:v>-2.8110249999999999</c:v>
                </c:pt>
                <c:pt idx="12406">
                  <c:v>-2.805523</c:v>
                </c:pt>
                <c:pt idx="12407">
                  <c:v>-2.7796630000000002</c:v>
                </c:pt>
                <c:pt idx="12408">
                  <c:v>-2.7777940000000001</c:v>
                </c:pt>
                <c:pt idx="12409">
                  <c:v>-2.776459</c:v>
                </c:pt>
                <c:pt idx="12410">
                  <c:v>-2.7769430000000002</c:v>
                </c:pt>
                <c:pt idx="12411">
                  <c:v>-2.7785419999999998</c:v>
                </c:pt>
                <c:pt idx="12412">
                  <c:v>-2.7823349999999998</c:v>
                </c:pt>
                <c:pt idx="12413">
                  <c:v>-2.7874500000000002</c:v>
                </c:pt>
                <c:pt idx="12414">
                  <c:v>-2.7941790000000002</c:v>
                </c:pt>
                <c:pt idx="12415">
                  <c:v>-2.7991820000000001</c:v>
                </c:pt>
                <c:pt idx="12416">
                  <c:v>-2.8085330000000002</c:v>
                </c:pt>
                <c:pt idx="12417">
                  <c:v>-2.819061</c:v>
                </c:pt>
                <c:pt idx="12418">
                  <c:v>-2.8306710000000002</c:v>
                </c:pt>
                <c:pt idx="12419">
                  <c:v>-2.8430499999999999</c:v>
                </c:pt>
                <c:pt idx="12420">
                  <c:v>-2.8561230000000002</c:v>
                </c:pt>
                <c:pt idx="12421">
                  <c:v>-2.8699949999999999</c:v>
                </c:pt>
                <c:pt idx="12422">
                  <c:v>-2.8841399999999999</c:v>
                </c:pt>
                <c:pt idx="12423">
                  <c:v>-2.9096000000000002</c:v>
                </c:pt>
                <c:pt idx="12424">
                  <c:v>-2.9239419999999998</c:v>
                </c:pt>
                <c:pt idx="12425">
                  <c:v>-2.9380899999999999</c:v>
                </c:pt>
                <c:pt idx="12426">
                  <c:v>-2.9522780000000002</c:v>
                </c:pt>
                <c:pt idx="12427">
                  <c:v>-2.965697</c:v>
                </c:pt>
                <c:pt idx="12428">
                  <c:v>-2.9787170000000001</c:v>
                </c:pt>
                <c:pt idx="12429">
                  <c:v>-2.9909720000000002</c:v>
                </c:pt>
                <c:pt idx="12430">
                  <c:v>-3.00258</c:v>
                </c:pt>
                <c:pt idx="12431">
                  <c:v>-3.0244930000000001</c:v>
                </c:pt>
                <c:pt idx="12432">
                  <c:v>-3.0340020000000001</c:v>
                </c:pt>
                <c:pt idx="12433">
                  <c:v>-3.0425870000000002</c:v>
                </c:pt>
                <c:pt idx="12434">
                  <c:v>-3.0504020000000001</c:v>
                </c:pt>
                <c:pt idx="12435">
                  <c:v>-3.0570590000000002</c:v>
                </c:pt>
                <c:pt idx="12436">
                  <c:v>-3.0628150000000001</c:v>
                </c:pt>
                <c:pt idx="12437">
                  <c:v>-3.0675279999999998</c:v>
                </c:pt>
                <c:pt idx="12438">
                  <c:v>-3.0713900000000001</c:v>
                </c:pt>
                <c:pt idx="12439">
                  <c:v>-3.0780219999999998</c:v>
                </c:pt>
                <c:pt idx="12440">
                  <c:v>-3.0800800000000002</c:v>
                </c:pt>
                <c:pt idx="12441">
                  <c:v>-3.0814870000000001</c:v>
                </c:pt>
                <c:pt idx="12442">
                  <c:v>-3.0821260000000001</c:v>
                </c:pt>
                <c:pt idx="12443">
                  <c:v>-3.0822039999999999</c:v>
                </c:pt>
                <c:pt idx="12444">
                  <c:v>-3.0817389999999998</c:v>
                </c:pt>
                <c:pt idx="12445">
                  <c:v>-3.0807660000000001</c:v>
                </c:pt>
                <c:pt idx="12446">
                  <c:v>-3.0795379999999999</c:v>
                </c:pt>
                <c:pt idx="12447">
                  <c:v>-3.0753569999999999</c:v>
                </c:pt>
                <c:pt idx="12448">
                  <c:v>-3.0735549999999998</c:v>
                </c:pt>
                <c:pt idx="12449">
                  <c:v>-3.0715599999999998</c:v>
                </c:pt>
                <c:pt idx="12450">
                  <c:v>-3.0695540000000001</c:v>
                </c:pt>
                <c:pt idx="12451">
                  <c:v>-3.067571</c:v>
                </c:pt>
                <c:pt idx="12452">
                  <c:v>-3.0657719999999999</c:v>
                </c:pt>
                <c:pt idx="12453">
                  <c:v>-3.0640930000000002</c:v>
                </c:pt>
                <c:pt idx="12454">
                  <c:v>-3.0627330000000001</c:v>
                </c:pt>
                <c:pt idx="12455">
                  <c:v>-3.0592009999999998</c:v>
                </c:pt>
                <c:pt idx="12456">
                  <c:v>-3.058548</c:v>
                </c:pt>
                <c:pt idx="12457">
                  <c:v>-3.0583140000000002</c:v>
                </c:pt>
                <c:pt idx="12458">
                  <c:v>-3.0585070000000001</c:v>
                </c:pt>
                <c:pt idx="12459">
                  <c:v>-3.0592000000000001</c:v>
                </c:pt>
                <c:pt idx="12460">
                  <c:v>-3.0604019999999998</c:v>
                </c:pt>
                <c:pt idx="12461">
                  <c:v>-3.0621839999999998</c:v>
                </c:pt>
                <c:pt idx="12462">
                  <c:v>-3.0644680000000002</c:v>
                </c:pt>
                <c:pt idx="12463">
                  <c:v>-3.0712199999999998</c:v>
                </c:pt>
                <c:pt idx="12464">
                  <c:v>-3.0744210000000001</c:v>
                </c:pt>
                <c:pt idx="12465">
                  <c:v>-3.0781329999999998</c:v>
                </c:pt>
                <c:pt idx="12466">
                  <c:v>-3.0822020000000001</c:v>
                </c:pt>
                <c:pt idx="12467">
                  <c:v>-3.0865800000000001</c:v>
                </c:pt>
                <c:pt idx="12468">
                  <c:v>-3.0912190000000002</c:v>
                </c:pt>
                <c:pt idx="12469">
                  <c:v>-3.0959539999999999</c:v>
                </c:pt>
                <c:pt idx="12470">
                  <c:v>-3.1007189999999998</c:v>
                </c:pt>
                <c:pt idx="12471">
                  <c:v>-3.1153140000000001</c:v>
                </c:pt>
                <c:pt idx="12472">
                  <c:v>-3.119453</c:v>
                </c:pt>
                <c:pt idx="12473">
                  <c:v>-3.1238100000000002</c:v>
                </c:pt>
                <c:pt idx="12474">
                  <c:v>-3.127875</c:v>
                </c:pt>
                <c:pt idx="12475">
                  <c:v>-3.131183</c:v>
                </c:pt>
                <c:pt idx="12476">
                  <c:v>-3.1341299999999999</c:v>
                </c:pt>
                <c:pt idx="12477">
                  <c:v>-3.1364019999999999</c:v>
                </c:pt>
                <c:pt idx="12478">
                  <c:v>-3.1380789999999998</c:v>
                </c:pt>
                <c:pt idx="12479">
                  <c:v>-3.145276</c:v>
                </c:pt>
                <c:pt idx="12480">
                  <c:v>-3.14527</c:v>
                </c:pt>
                <c:pt idx="12481">
                  <c:v>-3.144593</c:v>
                </c:pt>
                <c:pt idx="12482">
                  <c:v>-3.1431520000000002</c:v>
                </c:pt>
                <c:pt idx="12483">
                  <c:v>-3.1411449999999999</c:v>
                </c:pt>
                <c:pt idx="12484">
                  <c:v>-3.1383209999999999</c:v>
                </c:pt>
                <c:pt idx="12485">
                  <c:v>-3.1349710000000002</c:v>
                </c:pt>
                <c:pt idx="12486">
                  <c:v>-3.130798</c:v>
                </c:pt>
                <c:pt idx="12487">
                  <c:v>-3.1241699999999999</c:v>
                </c:pt>
                <c:pt idx="12488">
                  <c:v>-3.1191740000000001</c:v>
                </c:pt>
                <c:pt idx="12489">
                  <c:v>-3.1138080000000001</c:v>
                </c:pt>
                <c:pt idx="12490">
                  <c:v>-3.1080179999999999</c:v>
                </c:pt>
                <c:pt idx="12491">
                  <c:v>-3.1020120000000002</c:v>
                </c:pt>
                <c:pt idx="12492">
                  <c:v>-3.096044</c:v>
                </c:pt>
                <c:pt idx="12493">
                  <c:v>-3.0900280000000002</c:v>
                </c:pt>
                <c:pt idx="12494">
                  <c:v>-3.0842849999999999</c:v>
                </c:pt>
                <c:pt idx="12495">
                  <c:v>-3.072133</c:v>
                </c:pt>
                <c:pt idx="12496">
                  <c:v>-3.0667949999999999</c:v>
                </c:pt>
                <c:pt idx="12497">
                  <c:v>-3.0618129999999999</c:v>
                </c:pt>
                <c:pt idx="12498">
                  <c:v>-3.0574159999999999</c:v>
                </c:pt>
                <c:pt idx="12499">
                  <c:v>-3.054106</c:v>
                </c:pt>
                <c:pt idx="12500">
                  <c:v>-3.0516489999999998</c:v>
                </c:pt>
                <c:pt idx="12501">
                  <c:v>-3.0498620000000001</c:v>
                </c:pt>
                <c:pt idx="12502">
                  <c:v>-3.04935</c:v>
                </c:pt>
                <c:pt idx="12503">
                  <c:v>-3.0474510000000001</c:v>
                </c:pt>
                <c:pt idx="12504">
                  <c:v>-3.0487660000000001</c:v>
                </c:pt>
                <c:pt idx="12505">
                  <c:v>-3.051447</c:v>
                </c:pt>
                <c:pt idx="12506">
                  <c:v>-3.0550839999999999</c:v>
                </c:pt>
                <c:pt idx="12507">
                  <c:v>-3.05979</c:v>
                </c:pt>
                <c:pt idx="12508">
                  <c:v>-3.0658479999999999</c:v>
                </c:pt>
                <c:pt idx="12509">
                  <c:v>-3.0729350000000002</c:v>
                </c:pt>
                <c:pt idx="12510">
                  <c:v>-3.0809869999999999</c:v>
                </c:pt>
                <c:pt idx="12511">
                  <c:v>-3.0979139999999998</c:v>
                </c:pt>
                <c:pt idx="12512">
                  <c:v>-3.1069640000000001</c:v>
                </c:pt>
                <c:pt idx="12513">
                  <c:v>-3.1172080000000002</c:v>
                </c:pt>
                <c:pt idx="12514">
                  <c:v>-3.1279240000000001</c:v>
                </c:pt>
                <c:pt idx="12515">
                  <c:v>-3.139068</c:v>
                </c:pt>
                <c:pt idx="12516">
                  <c:v>-3.1505519999999998</c:v>
                </c:pt>
                <c:pt idx="12517">
                  <c:v>-3.1619030000000001</c:v>
                </c:pt>
                <c:pt idx="12518">
                  <c:v>-3.1734010000000001</c:v>
                </c:pt>
                <c:pt idx="12519">
                  <c:v>-3.1986919999999999</c:v>
                </c:pt>
                <c:pt idx="12520">
                  <c:v>-3.209581</c:v>
                </c:pt>
                <c:pt idx="12521">
                  <c:v>-3.2201420000000001</c:v>
                </c:pt>
                <c:pt idx="12522">
                  <c:v>-3.2301340000000001</c:v>
                </c:pt>
                <c:pt idx="12523">
                  <c:v>-3.2394259999999999</c:v>
                </c:pt>
                <c:pt idx="12524">
                  <c:v>-3.2478180000000001</c:v>
                </c:pt>
                <c:pt idx="12525">
                  <c:v>-3.255166</c:v>
                </c:pt>
                <c:pt idx="12526">
                  <c:v>-3.2613910000000002</c:v>
                </c:pt>
                <c:pt idx="12527">
                  <c:v>-3.2730480000000002</c:v>
                </c:pt>
                <c:pt idx="12528">
                  <c:v>-3.2774730000000001</c:v>
                </c:pt>
                <c:pt idx="12529">
                  <c:v>-3.28091</c:v>
                </c:pt>
                <c:pt idx="12530">
                  <c:v>-3.2834669999999999</c:v>
                </c:pt>
                <c:pt idx="12531">
                  <c:v>-3.2850609999999998</c:v>
                </c:pt>
                <c:pt idx="12532">
                  <c:v>-3.2857759999999998</c:v>
                </c:pt>
                <c:pt idx="12533">
                  <c:v>-3.2857530000000001</c:v>
                </c:pt>
                <c:pt idx="12534">
                  <c:v>-3.2850100000000002</c:v>
                </c:pt>
                <c:pt idx="12535">
                  <c:v>-3.2764549999999999</c:v>
                </c:pt>
                <c:pt idx="12536">
                  <c:v>-3.2747570000000001</c:v>
                </c:pt>
                <c:pt idx="12537">
                  <c:v>-3.2725650000000002</c:v>
                </c:pt>
                <c:pt idx="12538">
                  <c:v>-3.2701340000000001</c:v>
                </c:pt>
                <c:pt idx="12539">
                  <c:v>-3.267436</c:v>
                </c:pt>
                <c:pt idx="12540">
                  <c:v>-3.2649689999999998</c:v>
                </c:pt>
                <c:pt idx="12541">
                  <c:v>-3.262394</c:v>
                </c:pt>
                <c:pt idx="12542">
                  <c:v>-3.260005</c:v>
                </c:pt>
                <c:pt idx="12543">
                  <c:v>-3.2465480000000002</c:v>
                </c:pt>
                <c:pt idx="12544">
                  <c:v>-3.2451029999999998</c:v>
                </c:pt>
                <c:pt idx="12545">
                  <c:v>-3.24417</c:v>
                </c:pt>
                <c:pt idx="12546">
                  <c:v>-3.2439010000000001</c:v>
                </c:pt>
                <c:pt idx="12547">
                  <c:v>-3.2445499999999998</c:v>
                </c:pt>
                <c:pt idx="12548">
                  <c:v>-3.2457669999999998</c:v>
                </c:pt>
                <c:pt idx="12549">
                  <c:v>-3.2482570000000002</c:v>
                </c:pt>
                <c:pt idx="12550">
                  <c:v>-3.251646</c:v>
                </c:pt>
                <c:pt idx="12551">
                  <c:v>-3.2532369999999999</c:v>
                </c:pt>
                <c:pt idx="12552">
                  <c:v>-3.258699</c:v>
                </c:pt>
                <c:pt idx="12553">
                  <c:v>-3.2652580000000002</c:v>
                </c:pt>
                <c:pt idx="12554">
                  <c:v>-3.2729170000000001</c:v>
                </c:pt>
                <c:pt idx="12555">
                  <c:v>-3.2816269999999998</c:v>
                </c:pt>
                <c:pt idx="12556">
                  <c:v>-3.2912970000000001</c:v>
                </c:pt>
                <c:pt idx="12557">
                  <c:v>-3.3018670000000001</c:v>
                </c:pt>
                <c:pt idx="12558">
                  <c:v>-3.3131759999999999</c:v>
                </c:pt>
                <c:pt idx="12559">
                  <c:v>-3.3352789999999999</c:v>
                </c:pt>
                <c:pt idx="12560">
                  <c:v>-3.347702</c:v>
                </c:pt>
                <c:pt idx="12561">
                  <c:v>-3.3606729999999998</c:v>
                </c:pt>
                <c:pt idx="12562">
                  <c:v>-3.3742260000000002</c:v>
                </c:pt>
                <c:pt idx="12563">
                  <c:v>-3.387775</c:v>
                </c:pt>
                <c:pt idx="12564">
                  <c:v>-3.4012989999999999</c:v>
                </c:pt>
                <c:pt idx="12565">
                  <c:v>-3.414965</c:v>
                </c:pt>
                <c:pt idx="12566">
                  <c:v>-3.4280170000000001</c:v>
                </c:pt>
                <c:pt idx="12567">
                  <c:v>-3.4551829999999999</c:v>
                </c:pt>
                <c:pt idx="12568">
                  <c:v>-3.467225</c:v>
                </c:pt>
                <c:pt idx="12569">
                  <c:v>-3.4788429999999999</c:v>
                </c:pt>
                <c:pt idx="12570">
                  <c:v>-3.489646</c:v>
                </c:pt>
                <c:pt idx="12571">
                  <c:v>-3.4995790000000002</c:v>
                </c:pt>
                <c:pt idx="12572">
                  <c:v>-3.5082740000000001</c:v>
                </c:pt>
                <c:pt idx="12573">
                  <c:v>-3.5162200000000001</c:v>
                </c:pt>
                <c:pt idx="12574">
                  <c:v>-3.5228440000000001</c:v>
                </c:pt>
                <c:pt idx="12575">
                  <c:v>-3.5732949999999999</c:v>
                </c:pt>
                <c:pt idx="12576">
                  <c:v>-3.5777999999999999</c:v>
                </c:pt>
                <c:pt idx="12577">
                  <c:v>-3.5816129999999999</c:v>
                </c:pt>
                <c:pt idx="12578">
                  <c:v>-3.5842160000000001</c:v>
                </c:pt>
                <c:pt idx="12579">
                  <c:v>-3.5857000000000001</c:v>
                </c:pt>
                <c:pt idx="12580">
                  <c:v>-3.5860470000000002</c:v>
                </c:pt>
                <c:pt idx="12581">
                  <c:v>-3.5851790000000001</c:v>
                </c:pt>
                <c:pt idx="12582">
                  <c:v>-3.5834779999999999</c:v>
                </c:pt>
                <c:pt idx="12583">
                  <c:v>-3.5769319999999998</c:v>
                </c:pt>
                <c:pt idx="12584">
                  <c:v>-3.573788</c:v>
                </c:pt>
                <c:pt idx="12585">
                  <c:v>-3.5701420000000001</c:v>
                </c:pt>
                <c:pt idx="12586">
                  <c:v>-3.5659529999999999</c:v>
                </c:pt>
                <c:pt idx="12587">
                  <c:v>-3.5616180000000002</c:v>
                </c:pt>
                <c:pt idx="12588">
                  <c:v>-3.5572270000000001</c:v>
                </c:pt>
                <c:pt idx="12589">
                  <c:v>-3.552638</c:v>
                </c:pt>
                <c:pt idx="12590">
                  <c:v>-3.5483449999999999</c:v>
                </c:pt>
                <c:pt idx="12591">
                  <c:v>-3.5386790000000001</c:v>
                </c:pt>
                <c:pt idx="12592">
                  <c:v>-3.5350100000000002</c:v>
                </c:pt>
                <c:pt idx="12593">
                  <c:v>-3.5316329999999998</c:v>
                </c:pt>
                <c:pt idx="12594">
                  <c:v>-3.5285880000000001</c:v>
                </c:pt>
                <c:pt idx="12595">
                  <c:v>-3.5260500000000001</c:v>
                </c:pt>
                <c:pt idx="12596">
                  <c:v>-3.5239039999999999</c:v>
                </c:pt>
                <c:pt idx="12597">
                  <c:v>-3.5221719999999999</c:v>
                </c:pt>
                <c:pt idx="12598">
                  <c:v>-3.520848</c:v>
                </c:pt>
                <c:pt idx="12599">
                  <c:v>-3.519307</c:v>
                </c:pt>
                <c:pt idx="12600">
                  <c:v>-3.51858</c:v>
                </c:pt>
                <c:pt idx="12601">
                  <c:v>-3.5181300000000002</c:v>
                </c:pt>
                <c:pt idx="12602">
                  <c:v>-3.5177969999999998</c:v>
                </c:pt>
                <c:pt idx="12603">
                  <c:v>-3.5176050000000001</c:v>
                </c:pt>
                <c:pt idx="12604">
                  <c:v>-3.5173999999999999</c:v>
                </c:pt>
                <c:pt idx="12605">
                  <c:v>-3.517153</c:v>
                </c:pt>
                <c:pt idx="12606">
                  <c:v>-3.5167160000000002</c:v>
                </c:pt>
                <c:pt idx="12607">
                  <c:v>-3.5154380000000001</c:v>
                </c:pt>
                <c:pt idx="12608">
                  <c:v>-3.514319</c:v>
                </c:pt>
                <c:pt idx="12609">
                  <c:v>-3.512715</c:v>
                </c:pt>
                <c:pt idx="12610">
                  <c:v>-3.5103680000000002</c:v>
                </c:pt>
                <c:pt idx="12611">
                  <c:v>-3.5067870000000001</c:v>
                </c:pt>
                <c:pt idx="12612">
                  <c:v>-3.5022890000000002</c:v>
                </c:pt>
                <c:pt idx="12613">
                  <c:v>-3.4967929999999998</c:v>
                </c:pt>
                <c:pt idx="12614">
                  <c:v>-3.490243</c:v>
                </c:pt>
                <c:pt idx="12615">
                  <c:v>-3.4685839999999999</c:v>
                </c:pt>
                <c:pt idx="12616">
                  <c:v>-3.4605899999999998</c:v>
                </c:pt>
                <c:pt idx="12617">
                  <c:v>-3.4508130000000001</c:v>
                </c:pt>
                <c:pt idx="12618">
                  <c:v>-3.4401660000000001</c:v>
                </c:pt>
                <c:pt idx="12619">
                  <c:v>-3.4288189999999998</c:v>
                </c:pt>
                <c:pt idx="12620">
                  <c:v>-3.41642</c:v>
                </c:pt>
                <c:pt idx="12621">
                  <c:v>-3.403016</c:v>
                </c:pt>
                <c:pt idx="12622">
                  <c:v>-3.3888660000000002</c:v>
                </c:pt>
                <c:pt idx="12623">
                  <c:v>-3.3452609999999998</c:v>
                </c:pt>
                <c:pt idx="12624">
                  <c:v>-3.331353</c:v>
                </c:pt>
                <c:pt idx="12625">
                  <c:v>-3.3162759999999998</c:v>
                </c:pt>
                <c:pt idx="12626">
                  <c:v>-3.301539</c:v>
                </c:pt>
                <c:pt idx="12627">
                  <c:v>-3.2867579999999998</c:v>
                </c:pt>
                <c:pt idx="12628">
                  <c:v>-3.2718970000000001</c:v>
                </c:pt>
                <c:pt idx="12629">
                  <c:v>-3.2571050000000001</c:v>
                </c:pt>
                <c:pt idx="12630">
                  <c:v>-3.2436349999999998</c:v>
                </c:pt>
                <c:pt idx="12631">
                  <c:v>-3.198725</c:v>
                </c:pt>
                <c:pt idx="12632">
                  <c:v>-3.187408</c:v>
                </c:pt>
                <c:pt idx="12633">
                  <c:v>-3.1767050000000001</c:v>
                </c:pt>
                <c:pt idx="12634">
                  <c:v>-3.1669459999999998</c:v>
                </c:pt>
                <c:pt idx="12635">
                  <c:v>-3.1581269999999999</c:v>
                </c:pt>
                <c:pt idx="12636">
                  <c:v>-3.1511209999999998</c:v>
                </c:pt>
                <c:pt idx="12637">
                  <c:v>-3.1452779999999998</c:v>
                </c:pt>
                <c:pt idx="12638">
                  <c:v>-3.1414710000000001</c:v>
                </c:pt>
                <c:pt idx="12639">
                  <c:v>-3.12276</c:v>
                </c:pt>
                <c:pt idx="12640">
                  <c:v>-3.1231080000000002</c:v>
                </c:pt>
                <c:pt idx="12641">
                  <c:v>-3.1247220000000002</c:v>
                </c:pt>
                <c:pt idx="12642">
                  <c:v>-3.127643</c:v>
                </c:pt>
                <c:pt idx="12643">
                  <c:v>-3.1322679999999998</c:v>
                </c:pt>
                <c:pt idx="12644">
                  <c:v>-3.1384910000000001</c:v>
                </c:pt>
                <c:pt idx="12645">
                  <c:v>-3.1461929999999998</c:v>
                </c:pt>
                <c:pt idx="12646">
                  <c:v>-3.1548690000000001</c:v>
                </c:pt>
                <c:pt idx="12647">
                  <c:v>-3.167853</c:v>
                </c:pt>
                <c:pt idx="12648">
                  <c:v>-3.1784500000000002</c:v>
                </c:pt>
                <c:pt idx="12649">
                  <c:v>-3.189943</c:v>
                </c:pt>
                <c:pt idx="12650">
                  <c:v>-3.2021739999999999</c:v>
                </c:pt>
                <c:pt idx="12651">
                  <c:v>-3.2144059999999999</c:v>
                </c:pt>
                <c:pt idx="12652">
                  <c:v>-3.226947</c:v>
                </c:pt>
                <c:pt idx="12653">
                  <c:v>-3.2391200000000002</c:v>
                </c:pt>
                <c:pt idx="12654">
                  <c:v>-3.2511999999999999</c:v>
                </c:pt>
                <c:pt idx="12655">
                  <c:v>-3.2727529999999998</c:v>
                </c:pt>
                <c:pt idx="12656">
                  <c:v>-3.2834629999999998</c:v>
                </c:pt>
                <c:pt idx="12657">
                  <c:v>-3.2936550000000002</c:v>
                </c:pt>
                <c:pt idx="12658">
                  <c:v>-3.3025989999999998</c:v>
                </c:pt>
                <c:pt idx="12659">
                  <c:v>-3.3106059999999999</c:v>
                </c:pt>
                <c:pt idx="12660">
                  <c:v>-3.3174410000000001</c:v>
                </c:pt>
                <c:pt idx="12661">
                  <c:v>-3.3227039999999999</c:v>
                </c:pt>
                <c:pt idx="12662">
                  <c:v>-3.326638</c:v>
                </c:pt>
                <c:pt idx="12663">
                  <c:v>-3.3265880000000001</c:v>
                </c:pt>
                <c:pt idx="12664">
                  <c:v>-3.3278970000000001</c:v>
                </c:pt>
                <c:pt idx="12665">
                  <c:v>-3.3279019999999999</c:v>
                </c:pt>
                <c:pt idx="12666">
                  <c:v>-3.3265039999999999</c:v>
                </c:pt>
                <c:pt idx="12667">
                  <c:v>-3.3240750000000001</c:v>
                </c:pt>
                <c:pt idx="12668">
                  <c:v>-3.3205979999999999</c:v>
                </c:pt>
                <c:pt idx="12669">
                  <c:v>-3.3159049999999999</c:v>
                </c:pt>
                <c:pt idx="12670">
                  <c:v>-3.310765</c:v>
                </c:pt>
                <c:pt idx="12671">
                  <c:v>-3.2863850000000001</c:v>
                </c:pt>
                <c:pt idx="12672">
                  <c:v>-3.2798349999999998</c:v>
                </c:pt>
                <c:pt idx="12673">
                  <c:v>-3.2724129999999998</c:v>
                </c:pt>
                <c:pt idx="12674">
                  <c:v>-3.265021</c:v>
                </c:pt>
                <c:pt idx="12675">
                  <c:v>-3.257425</c:v>
                </c:pt>
                <c:pt idx="12676">
                  <c:v>-3.2501289999999998</c:v>
                </c:pt>
                <c:pt idx="12677">
                  <c:v>-3.2420399999999998</c:v>
                </c:pt>
                <c:pt idx="12678">
                  <c:v>-3.2354560000000001</c:v>
                </c:pt>
                <c:pt idx="12679">
                  <c:v>-3.2053769999999999</c:v>
                </c:pt>
                <c:pt idx="12680">
                  <c:v>-3.1992310000000002</c:v>
                </c:pt>
                <c:pt idx="12681">
                  <c:v>-3.1935570000000002</c:v>
                </c:pt>
                <c:pt idx="12682">
                  <c:v>-3.1883889999999999</c:v>
                </c:pt>
                <c:pt idx="12683">
                  <c:v>-3.1843560000000002</c:v>
                </c:pt>
                <c:pt idx="12684">
                  <c:v>-3.1813980000000002</c:v>
                </c:pt>
                <c:pt idx="12685">
                  <c:v>-3.1792129999999998</c:v>
                </c:pt>
                <c:pt idx="12686">
                  <c:v>-3.1777519999999999</c:v>
                </c:pt>
                <c:pt idx="12687">
                  <c:v>-3.1633640000000001</c:v>
                </c:pt>
                <c:pt idx="12688">
                  <c:v>-3.1642009999999998</c:v>
                </c:pt>
                <c:pt idx="12689">
                  <c:v>-3.1657160000000002</c:v>
                </c:pt>
                <c:pt idx="12690">
                  <c:v>-3.1681970000000002</c:v>
                </c:pt>
                <c:pt idx="12691">
                  <c:v>-3.1712389999999999</c:v>
                </c:pt>
                <c:pt idx="12692">
                  <c:v>-3.1751939999999998</c:v>
                </c:pt>
                <c:pt idx="12693">
                  <c:v>-3.1796579999999999</c:v>
                </c:pt>
                <c:pt idx="12694">
                  <c:v>-3.1847129999999999</c:v>
                </c:pt>
                <c:pt idx="12695">
                  <c:v>-3.1861999999999999</c:v>
                </c:pt>
                <c:pt idx="12696">
                  <c:v>-3.1921870000000001</c:v>
                </c:pt>
                <c:pt idx="12697">
                  <c:v>-3.1984319999999999</c:v>
                </c:pt>
                <c:pt idx="12698">
                  <c:v>-3.2048510000000001</c:v>
                </c:pt>
                <c:pt idx="12699">
                  <c:v>-3.211325</c:v>
                </c:pt>
                <c:pt idx="12700">
                  <c:v>-3.2177470000000001</c:v>
                </c:pt>
                <c:pt idx="12701">
                  <c:v>-3.2240229999999999</c:v>
                </c:pt>
                <c:pt idx="12702">
                  <c:v>-3.230054</c:v>
                </c:pt>
                <c:pt idx="12703">
                  <c:v>-3.234451</c:v>
                </c:pt>
                <c:pt idx="12704">
                  <c:v>-3.239989</c:v>
                </c:pt>
                <c:pt idx="12705">
                  <c:v>-3.2451539999999999</c:v>
                </c:pt>
                <c:pt idx="12706">
                  <c:v>-3.2498290000000001</c:v>
                </c:pt>
                <c:pt idx="12707">
                  <c:v>-3.2540520000000002</c:v>
                </c:pt>
                <c:pt idx="12708">
                  <c:v>-3.2579180000000001</c:v>
                </c:pt>
                <c:pt idx="12709">
                  <c:v>-3.2612399999999999</c:v>
                </c:pt>
                <c:pt idx="12710">
                  <c:v>-3.2641249999999999</c:v>
                </c:pt>
                <c:pt idx="12711">
                  <c:v>-3.2624580000000001</c:v>
                </c:pt>
                <c:pt idx="12712">
                  <c:v>-3.2646280000000001</c:v>
                </c:pt>
                <c:pt idx="12713">
                  <c:v>-3.266356</c:v>
                </c:pt>
                <c:pt idx="12714">
                  <c:v>-3.2675730000000001</c:v>
                </c:pt>
                <c:pt idx="12715">
                  <c:v>-3.2683849999999999</c:v>
                </c:pt>
                <c:pt idx="12716">
                  <c:v>-3.2688700000000002</c:v>
                </c:pt>
                <c:pt idx="12717">
                  <c:v>-3.2690299999999999</c:v>
                </c:pt>
                <c:pt idx="12718">
                  <c:v>-3.2689859999999999</c:v>
                </c:pt>
                <c:pt idx="12719">
                  <c:v>-3.260704</c:v>
                </c:pt>
                <c:pt idx="12720">
                  <c:v>-3.2601650000000002</c:v>
                </c:pt>
                <c:pt idx="12721">
                  <c:v>-3.2592460000000001</c:v>
                </c:pt>
                <c:pt idx="12722">
                  <c:v>-3.2583549999999999</c:v>
                </c:pt>
                <c:pt idx="12723">
                  <c:v>-3.257244</c:v>
                </c:pt>
                <c:pt idx="12724">
                  <c:v>-3.2559490000000002</c:v>
                </c:pt>
                <c:pt idx="12725">
                  <c:v>-3.2547969999999999</c:v>
                </c:pt>
                <c:pt idx="12726">
                  <c:v>-3.253485</c:v>
                </c:pt>
                <c:pt idx="12727">
                  <c:v>-3.2421039999999999</c:v>
                </c:pt>
                <c:pt idx="12728">
                  <c:v>-3.2409289999999999</c:v>
                </c:pt>
                <c:pt idx="12729">
                  <c:v>-3.2400799999999998</c:v>
                </c:pt>
                <c:pt idx="12730">
                  <c:v>-3.2391169999999998</c:v>
                </c:pt>
                <c:pt idx="12731">
                  <c:v>-3.2382140000000001</c:v>
                </c:pt>
                <c:pt idx="12732">
                  <c:v>-3.2376860000000001</c:v>
                </c:pt>
                <c:pt idx="12733">
                  <c:v>-3.2370909999999999</c:v>
                </c:pt>
                <c:pt idx="12734">
                  <c:v>-3.2368830000000002</c:v>
                </c:pt>
                <c:pt idx="12735">
                  <c:v>-3.2269920000000001</c:v>
                </c:pt>
                <c:pt idx="12736">
                  <c:v>-3.2271489999999998</c:v>
                </c:pt>
                <c:pt idx="12737">
                  <c:v>-3.22723</c:v>
                </c:pt>
                <c:pt idx="12738">
                  <c:v>-3.227811</c:v>
                </c:pt>
                <c:pt idx="12739">
                  <c:v>-3.2283330000000001</c:v>
                </c:pt>
                <c:pt idx="12740">
                  <c:v>-3.2293080000000001</c:v>
                </c:pt>
                <c:pt idx="12741">
                  <c:v>-3.2302729999999999</c:v>
                </c:pt>
                <c:pt idx="12742">
                  <c:v>-3.2316319999999998</c:v>
                </c:pt>
                <c:pt idx="12743">
                  <c:v>-3.2259359999999999</c:v>
                </c:pt>
                <c:pt idx="12744">
                  <c:v>-3.2276530000000001</c:v>
                </c:pt>
                <c:pt idx="12745">
                  <c:v>-3.2295530000000001</c:v>
                </c:pt>
                <c:pt idx="12746">
                  <c:v>-3.231557</c:v>
                </c:pt>
                <c:pt idx="12747">
                  <c:v>-3.2336580000000001</c:v>
                </c:pt>
                <c:pt idx="12748">
                  <c:v>-3.2359689999999999</c:v>
                </c:pt>
                <c:pt idx="12749">
                  <c:v>-3.2381440000000001</c:v>
                </c:pt>
                <c:pt idx="12750">
                  <c:v>-3.2403650000000002</c:v>
                </c:pt>
                <c:pt idx="12751">
                  <c:v>-3.237555</c:v>
                </c:pt>
                <c:pt idx="12752">
                  <c:v>-3.2398060000000002</c:v>
                </c:pt>
                <c:pt idx="12753">
                  <c:v>-3.2417799999999999</c:v>
                </c:pt>
                <c:pt idx="12754">
                  <c:v>-3.2437269999999998</c:v>
                </c:pt>
                <c:pt idx="12755">
                  <c:v>-3.2454070000000002</c:v>
                </c:pt>
                <c:pt idx="12756">
                  <c:v>-3.2469459999999999</c:v>
                </c:pt>
                <c:pt idx="12757">
                  <c:v>-3.2482540000000002</c:v>
                </c:pt>
                <c:pt idx="12758">
                  <c:v>-3.2493129999999999</c:v>
                </c:pt>
                <c:pt idx="12759">
                  <c:v>-3.245215</c:v>
                </c:pt>
                <c:pt idx="12760">
                  <c:v>-3.2459340000000001</c:v>
                </c:pt>
                <c:pt idx="12761">
                  <c:v>-3.2462559999999998</c:v>
                </c:pt>
                <c:pt idx="12762">
                  <c:v>-3.2463950000000001</c:v>
                </c:pt>
                <c:pt idx="12763">
                  <c:v>-3.2464430000000002</c:v>
                </c:pt>
                <c:pt idx="12764">
                  <c:v>-3.2462360000000001</c:v>
                </c:pt>
                <c:pt idx="12765">
                  <c:v>-3.245787</c:v>
                </c:pt>
                <c:pt idx="12766">
                  <c:v>-3.24533</c:v>
                </c:pt>
                <c:pt idx="12767">
                  <c:v>-3.2389079999999999</c:v>
                </c:pt>
                <c:pt idx="12768">
                  <c:v>-3.2382550000000001</c:v>
                </c:pt>
                <c:pt idx="12769">
                  <c:v>-3.2373180000000001</c:v>
                </c:pt>
                <c:pt idx="12770">
                  <c:v>-3.2365360000000001</c:v>
                </c:pt>
                <c:pt idx="12771">
                  <c:v>-3.2355689999999999</c:v>
                </c:pt>
                <c:pt idx="12772">
                  <c:v>-3.2346270000000001</c:v>
                </c:pt>
                <c:pt idx="12773">
                  <c:v>-3.2336490000000002</c:v>
                </c:pt>
                <c:pt idx="12774">
                  <c:v>-3.2326830000000002</c:v>
                </c:pt>
                <c:pt idx="12775">
                  <c:v>-3.2260230000000001</c:v>
                </c:pt>
                <c:pt idx="12776">
                  <c:v>-3.2254320000000001</c:v>
                </c:pt>
                <c:pt idx="12777">
                  <c:v>-3.2246779999999999</c:v>
                </c:pt>
                <c:pt idx="12778">
                  <c:v>-3.2239800000000001</c:v>
                </c:pt>
                <c:pt idx="12779">
                  <c:v>-3.223484</c:v>
                </c:pt>
                <c:pt idx="12780">
                  <c:v>-3.223106</c:v>
                </c:pt>
                <c:pt idx="12781">
                  <c:v>-3.222909</c:v>
                </c:pt>
                <c:pt idx="12782">
                  <c:v>-3.2229329999999998</c:v>
                </c:pt>
                <c:pt idx="12783">
                  <c:v>-3.219751</c:v>
                </c:pt>
                <c:pt idx="12784">
                  <c:v>-3.220421</c:v>
                </c:pt>
                <c:pt idx="12785">
                  <c:v>-3.2212540000000001</c:v>
                </c:pt>
                <c:pt idx="12786">
                  <c:v>-3.2223989999999998</c:v>
                </c:pt>
                <c:pt idx="12787">
                  <c:v>-3.223868</c:v>
                </c:pt>
                <c:pt idx="12788">
                  <c:v>-3.2256680000000002</c:v>
                </c:pt>
                <c:pt idx="12789">
                  <c:v>-3.2277979999999999</c:v>
                </c:pt>
                <c:pt idx="12790">
                  <c:v>-3.2302520000000001</c:v>
                </c:pt>
                <c:pt idx="12791">
                  <c:v>-3.2331660000000002</c:v>
                </c:pt>
                <c:pt idx="12792">
                  <c:v>-3.2362410000000001</c:v>
                </c:pt>
                <c:pt idx="12793">
                  <c:v>-3.239627</c:v>
                </c:pt>
                <c:pt idx="12794">
                  <c:v>-3.2432840000000001</c:v>
                </c:pt>
                <c:pt idx="12795">
                  <c:v>-3.247201</c:v>
                </c:pt>
                <c:pt idx="12796">
                  <c:v>-3.2511640000000002</c:v>
                </c:pt>
                <c:pt idx="12797">
                  <c:v>-3.255322</c:v>
                </c:pt>
                <c:pt idx="12798">
                  <c:v>-3.2596210000000001</c:v>
                </c:pt>
                <c:pt idx="12799">
                  <c:v>-3.2654779999999999</c:v>
                </c:pt>
                <c:pt idx="12800">
                  <c:v>-3.2698320000000001</c:v>
                </c:pt>
                <c:pt idx="12801">
                  <c:v>-3.274168</c:v>
                </c:pt>
                <c:pt idx="12802">
                  <c:v>-3.2785500000000001</c:v>
                </c:pt>
                <c:pt idx="12803">
                  <c:v>-3.2828529999999998</c:v>
                </c:pt>
                <c:pt idx="12804">
                  <c:v>-3.2871299999999999</c:v>
                </c:pt>
                <c:pt idx="12805">
                  <c:v>-3.2913030000000001</c:v>
                </c:pt>
                <c:pt idx="12806">
                  <c:v>-3.2953540000000001</c:v>
                </c:pt>
                <c:pt idx="12807">
                  <c:v>-3.2995679999999998</c:v>
                </c:pt>
                <c:pt idx="12808">
                  <c:v>-3.3033790000000001</c:v>
                </c:pt>
                <c:pt idx="12809">
                  <c:v>-3.3070460000000002</c:v>
                </c:pt>
                <c:pt idx="12810">
                  <c:v>-3.3105500000000001</c:v>
                </c:pt>
                <c:pt idx="12811">
                  <c:v>-3.313923</c:v>
                </c:pt>
                <c:pt idx="12812">
                  <c:v>-3.317167</c:v>
                </c:pt>
                <c:pt idx="12813">
                  <c:v>-3.3203019999999999</c:v>
                </c:pt>
                <c:pt idx="12814">
                  <c:v>-3.3233869999999999</c:v>
                </c:pt>
                <c:pt idx="12815">
                  <c:v>-3.3247239999999998</c:v>
                </c:pt>
                <c:pt idx="12816">
                  <c:v>-3.327766</c:v>
                </c:pt>
                <c:pt idx="12817">
                  <c:v>-3.3307690000000001</c:v>
                </c:pt>
                <c:pt idx="12818">
                  <c:v>-3.3337970000000001</c:v>
                </c:pt>
                <c:pt idx="12819">
                  <c:v>-3.3370039999999999</c:v>
                </c:pt>
                <c:pt idx="12820">
                  <c:v>-3.3404590000000001</c:v>
                </c:pt>
                <c:pt idx="12821">
                  <c:v>-3.3440720000000002</c:v>
                </c:pt>
                <c:pt idx="12822">
                  <c:v>-3.348068</c:v>
                </c:pt>
                <c:pt idx="12823">
                  <c:v>-3.3521920000000001</c:v>
                </c:pt>
                <c:pt idx="12824">
                  <c:v>-3.3568669999999998</c:v>
                </c:pt>
                <c:pt idx="12825">
                  <c:v>-3.3617949999999999</c:v>
                </c:pt>
                <c:pt idx="12826">
                  <c:v>-3.3670260000000001</c:v>
                </c:pt>
                <c:pt idx="12827">
                  <c:v>-3.3727999999999998</c:v>
                </c:pt>
                <c:pt idx="12828">
                  <c:v>-3.378857</c:v>
                </c:pt>
                <c:pt idx="12829">
                  <c:v>-3.3853</c:v>
                </c:pt>
                <c:pt idx="12830">
                  <c:v>-3.391931</c:v>
                </c:pt>
                <c:pt idx="12831">
                  <c:v>-3.4156270000000002</c:v>
                </c:pt>
                <c:pt idx="12832">
                  <c:v>-3.4219369999999998</c:v>
                </c:pt>
                <c:pt idx="12833">
                  <c:v>-3.4297140000000002</c:v>
                </c:pt>
                <c:pt idx="12834">
                  <c:v>-3.437808</c:v>
                </c:pt>
                <c:pt idx="12835">
                  <c:v>-3.4462280000000001</c:v>
                </c:pt>
                <c:pt idx="12836">
                  <c:v>-3.4548030000000001</c:v>
                </c:pt>
                <c:pt idx="12837">
                  <c:v>-3.4638209999999998</c:v>
                </c:pt>
                <c:pt idx="12838">
                  <c:v>-3.4732249999999998</c:v>
                </c:pt>
                <c:pt idx="12839">
                  <c:v>-3.4930110000000001</c:v>
                </c:pt>
                <c:pt idx="12840">
                  <c:v>-3.502081</c:v>
                </c:pt>
                <c:pt idx="12841">
                  <c:v>-3.511844</c:v>
                </c:pt>
                <c:pt idx="12842">
                  <c:v>-3.521601</c:v>
                </c:pt>
                <c:pt idx="12843">
                  <c:v>-3.531234</c:v>
                </c:pt>
                <c:pt idx="12844">
                  <c:v>-3.5407419999999998</c:v>
                </c:pt>
                <c:pt idx="12845">
                  <c:v>-3.5504180000000001</c:v>
                </c:pt>
                <c:pt idx="12846">
                  <c:v>-3.5593699999999999</c:v>
                </c:pt>
                <c:pt idx="12847">
                  <c:v>-3.5798459999999999</c:v>
                </c:pt>
                <c:pt idx="12848">
                  <c:v>-3.5879620000000001</c:v>
                </c:pt>
                <c:pt idx="12849">
                  <c:v>-3.5962649999999998</c:v>
                </c:pt>
                <c:pt idx="12850">
                  <c:v>-3.604212</c:v>
                </c:pt>
                <c:pt idx="12851">
                  <c:v>-3.6117539999999999</c:v>
                </c:pt>
                <c:pt idx="12852">
                  <c:v>-3.6193409999999999</c:v>
                </c:pt>
                <c:pt idx="12853">
                  <c:v>-3.6263740000000002</c:v>
                </c:pt>
                <c:pt idx="12854">
                  <c:v>-3.6330079999999998</c:v>
                </c:pt>
                <c:pt idx="12855">
                  <c:v>-3.648333</c:v>
                </c:pt>
                <c:pt idx="12856">
                  <c:v>-3.654569</c:v>
                </c:pt>
                <c:pt idx="12857">
                  <c:v>-3.6607799999999999</c:v>
                </c:pt>
                <c:pt idx="12858">
                  <c:v>-3.6667700000000001</c:v>
                </c:pt>
                <c:pt idx="12859">
                  <c:v>-3.6726190000000001</c:v>
                </c:pt>
                <c:pt idx="12860">
                  <c:v>-3.6781609999999998</c:v>
                </c:pt>
                <c:pt idx="12861">
                  <c:v>-3.683862</c:v>
                </c:pt>
                <c:pt idx="12862">
                  <c:v>-3.6893150000000001</c:v>
                </c:pt>
                <c:pt idx="12863">
                  <c:v>-3.7001629999999999</c:v>
                </c:pt>
                <c:pt idx="12864">
                  <c:v>-3.7056830000000001</c:v>
                </c:pt>
                <c:pt idx="12865">
                  <c:v>-3.7112449999999999</c:v>
                </c:pt>
                <c:pt idx="12866">
                  <c:v>-3.7169829999999999</c:v>
                </c:pt>
                <c:pt idx="12867">
                  <c:v>-3.7228270000000001</c:v>
                </c:pt>
                <c:pt idx="12868">
                  <c:v>-3.728888</c:v>
                </c:pt>
                <c:pt idx="12869">
                  <c:v>-3.7351580000000002</c:v>
                </c:pt>
                <c:pt idx="12870">
                  <c:v>-3.7415660000000002</c:v>
                </c:pt>
                <c:pt idx="12871">
                  <c:v>-3.7549519999999998</c:v>
                </c:pt>
                <c:pt idx="12872">
                  <c:v>-3.7616749999999999</c:v>
                </c:pt>
                <c:pt idx="12873">
                  <c:v>-3.7687379999999999</c:v>
                </c:pt>
                <c:pt idx="12874">
                  <c:v>-3.7758069999999999</c:v>
                </c:pt>
                <c:pt idx="12875">
                  <c:v>-3.7828460000000002</c:v>
                </c:pt>
                <c:pt idx="12876">
                  <c:v>-3.7902390000000001</c:v>
                </c:pt>
                <c:pt idx="12877">
                  <c:v>-3.7976570000000001</c:v>
                </c:pt>
                <c:pt idx="12878">
                  <c:v>-3.8048540000000002</c:v>
                </c:pt>
                <c:pt idx="12879">
                  <c:v>-3.8216359999999998</c:v>
                </c:pt>
                <c:pt idx="12880">
                  <c:v>-3.8286319999999998</c:v>
                </c:pt>
                <c:pt idx="12881">
                  <c:v>-3.8356910000000002</c:v>
                </c:pt>
                <c:pt idx="12882">
                  <c:v>-3.8425579999999999</c:v>
                </c:pt>
                <c:pt idx="12883">
                  <c:v>-3.849377</c:v>
                </c:pt>
                <c:pt idx="12884">
                  <c:v>-3.8557489999999999</c:v>
                </c:pt>
                <c:pt idx="12885">
                  <c:v>-3.8619439999999998</c:v>
                </c:pt>
                <c:pt idx="12886">
                  <c:v>-3.8679030000000001</c:v>
                </c:pt>
                <c:pt idx="12887">
                  <c:v>-3.88171</c:v>
                </c:pt>
                <c:pt idx="12888">
                  <c:v>-3.886638</c:v>
                </c:pt>
                <c:pt idx="12889">
                  <c:v>-3.8914149999999998</c:v>
                </c:pt>
                <c:pt idx="12890">
                  <c:v>-3.895581</c:v>
                </c:pt>
                <c:pt idx="12891">
                  <c:v>-3.8994960000000001</c:v>
                </c:pt>
                <c:pt idx="12892">
                  <c:v>-3.9031319999999998</c:v>
                </c:pt>
                <c:pt idx="12893">
                  <c:v>-3.9066480000000001</c:v>
                </c:pt>
                <c:pt idx="12894">
                  <c:v>-3.9100160000000002</c:v>
                </c:pt>
                <c:pt idx="12895">
                  <c:v>-3.9172389999999999</c:v>
                </c:pt>
                <c:pt idx="12896">
                  <c:v>-3.9203410000000001</c:v>
                </c:pt>
                <c:pt idx="12897">
                  <c:v>-3.92353</c:v>
                </c:pt>
                <c:pt idx="12898">
                  <c:v>-3.9267979999999998</c:v>
                </c:pt>
                <c:pt idx="12899">
                  <c:v>-3.930158</c:v>
                </c:pt>
                <c:pt idx="12900">
                  <c:v>-3.9337550000000001</c:v>
                </c:pt>
                <c:pt idx="12901">
                  <c:v>-3.9375659999999999</c:v>
                </c:pt>
                <c:pt idx="12902">
                  <c:v>-3.9416380000000002</c:v>
                </c:pt>
                <c:pt idx="12903">
                  <c:v>-3.9498630000000001</c:v>
                </c:pt>
                <c:pt idx="12904">
                  <c:v>-3.9542929999999998</c:v>
                </c:pt>
                <c:pt idx="12905">
                  <c:v>-3.9590130000000001</c:v>
                </c:pt>
                <c:pt idx="12906">
                  <c:v>-3.963883</c:v>
                </c:pt>
                <c:pt idx="12907">
                  <c:v>-3.9690729999999999</c:v>
                </c:pt>
                <c:pt idx="12908">
                  <c:v>-3.9743409999999999</c:v>
                </c:pt>
                <c:pt idx="12909">
                  <c:v>-3.9798499999999999</c:v>
                </c:pt>
                <c:pt idx="12910">
                  <c:v>-3.985366</c:v>
                </c:pt>
                <c:pt idx="12911">
                  <c:v>-3.9959069999999999</c:v>
                </c:pt>
                <c:pt idx="12912">
                  <c:v>-4.0014209999999997</c:v>
                </c:pt>
                <c:pt idx="12913">
                  <c:v>-4.0068549999999998</c:v>
                </c:pt>
                <c:pt idx="12914">
                  <c:v>-4.0123160000000002</c:v>
                </c:pt>
                <c:pt idx="12915">
                  <c:v>-4.0176270000000001</c:v>
                </c:pt>
                <c:pt idx="12916">
                  <c:v>-4.0226699999999997</c:v>
                </c:pt>
                <c:pt idx="12917">
                  <c:v>-4.0274340000000004</c:v>
                </c:pt>
                <c:pt idx="12918">
                  <c:v>-4.0318769999999997</c:v>
                </c:pt>
                <c:pt idx="12919">
                  <c:v>-4.0372380000000003</c:v>
                </c:pt>
                <c:pt idx="12920">
                  <c:v>-4.0409470000000001</c:v>
                </c:pt>
                <c:pt idx="12921">
                  <c:v>-4.0443129999999998</c:v>
                </c:pt>
                <c:pt idx="12922">
                  <c:v>-4.0473299999999997</c:v>
                </c:pt>
                <c:pt idx="12923">
                  <c:v>-4.0500239999999996</c:v>
                </c:pt>
                <c:pt idx="12924">
                  <c:v>-4.0524079999999998</c:v>
                </c:pt>
                <c:pt idx="12925">
                  <c:v>-4.0545900000000001</c:v>
                </c:pt>
                <c:pt idx="12926">
                  <c:v>-4.0565540000000002</c:v>
                </c:pt>
                <c:pt idx="12927">
                  <c:v>-4.0547550000000001</c:v>
                </c:pt>
                <c:pt idx="12928">
                  <c:v>-4.0564239999999998</c:v>
                </c:pt>
                <c:pt idx="12929">
                  <c:v>-4.0579039999999997</c:v>
                </c:pt>
                <c:pt idx="12930">
                  <c:v>-4.0593209999999997</c:v>
                </c:pt>
                <c:pt idx="12931">
                  <c:v>-4.0607519999999999</c:v>
                </c:pt>
                <c:pt idx="12932">
                  <c:v>-4.0623490000000002</c:v>
                </c:pt>
                <c:pt idx="12933">
                  <c:v>-4.0639570000000003</c:v>
                </c:pt>
                <c:pt idx="12934">
                  <c:v>-4.0657209999999999</c:v>
                </c:pt>
                <c:pt idx="12935">
                  <c:v>-4.0645639999999998</c:v>
                </c:pt>
                <c:pt idx="12936">
                  <c:v>-4.066916</c:v>
                </c:pt>
                <c:pt idx="12937">
                  <c:v>-4.0695329999999998</c:v>
                </c:pt>
                <c:pt idx="12938">
                  <c:v>-4.0725600000000002</c:v>
                </c:pt>
                <c:pt idx="12939">
                  <c:v>-4.0760079999999999</c:v>
                </c:pt>
                <c:pt idx="12940">
                  <c:v>-4.0799440000000002</c:v>
                </c:pt>
                <c:pt idx="12941">
                  <c:v>-4.0843959999999999</c:v>
                </c:pt>
                <c:pt idx="12942">
                  <c:v>-4.089378</c:v>
                </c:pt>
                <c:pt idx="12943">
                  <c:v>-4.0989509999999996</c:v>
                </c:pt>
                <c:pt idx="12944">
                  <c:v>-4.1048669999999996</c:v>
                </c:pt>
                <c:pt idx="12945">
                  <c:v>-4.1112609999999998</c:v>
                </c:pt>
                <c:pt idx="12946">
                  <c:v>-4.1181400000000004</c:v>
                </c:pt>
                <c:pt idx="12947">
                  <c:v>-4.1254309999999998</c:v>
                </c:pt>
                <c:pt idx="12948">
                  <c:v>-4.1332409999999999</c:v>
                </c:pt>
                <c:pt idx="12949">
                  <c:v>-4.1413690000000001</c:v>
                </c:pt>
                <c:pt idx="12950">
                  <c:v>-4.1499129999999997</c:v>
                </c:pt>
                <c:pt idx="12951">
                  <c:v>-4.1705589999999999</c:v>
                </c:pt>
                <c:pt idx="12952">
                  <c:v>-4.1792860000000003</c:v>
                </c:pt>
                <c:pt idx="12953">
                  <c:v>-4.1887340000000002</c:v>
                </c:pt>
                <c:pt idx="12954">
                  <c:v>-4.1984510000000004</c:v>
                </c:pt>
                <c:pt idx="12955">
                  <c:v>-4.2082839999999999</c:v>
                </c:pt>
                <c:pt idx="12956">
                  <c:v>-4.2184010000000001</c:v>
                </c:pt>
                <c:pt idx="12957">
                  <c:v>-4.2286349999999997</c:v>
                </c:pt>
                <c:pt idx="12958">
                  <c:v>-4.2386400000000002</c:v>
                </c:pt>
                <c:pt idx="12959">
                  <c:v>-4.2643469999999999</c:v>
                </c:pt>
                <c:pt idx="12960">
                  <c:v>-4.2744559999999998</c:v>
                </c:pt>
                <c:pt idx="12961">
                  <c:v>-4.2849190000000004</c:v>
                </c:pt>
                <c:pt idx="12962">
                  <c:v>-4.2951709999999999</c:v>
                </c:pt>
                <c:pt idx="12963">
                  <c:v>-4.3056840000000003</c:v>
                </c:pt>
                <c:pt idx="12964">
                  <c:v>-4.316046</c:v>
                </c:pt>
                <c:pt idx="12965">
                  <c:v>-4.3262280000000004</c:v>
                </c:pt>
                <c:pt idx="12966">
                  <c:v>-4.3359880000000004</c:v>
                </c:pt>
                <c:pt idx="12967">
                  <c:v>-4.3593729999999997</c:v>
                </c:pt>
                <c:pt idx="12968">
                  <c:v>-4.3685460000000003</c:v>
                </c:pt>
                <c:pt idx="12969">
                  <c:v>-4.3777759999999999</c:v>
                </c:pt>
                <c:pt idx="12970">
                  <c:v>-4.3865720000000001</c:v>
                </c:pt>
                <c:pt idx="12971">
                  <c:v>-4.39506</c:v>
                </c:pt>
                <c:pt idx="12972">
                  <c:v>-4.4030529999999999</c:v>
                </c:pt>
                <c:pt idx="12973">
                  <c:v>-4.4102800000000002</c:v>
                </c:pt>
                <c:pt idx="12974">
                  <c:v>-4.4173730000000004</c:v>
                </c:pt>
                <c:pt idx="12975">
                  <c:v>-4.4301709999999996</c:v>
                </c:pt>
                <c:pt idx="12976">
                  <c:v>-4.4360390000000001</c:v>
                </c:pt>
                <c:pt idx="12977">
                  <c:v>-4.4415719999999999</c:v>
                </c:pt>
                <c:pt idx="12978">
                  <c:v>-4.44651</c:v>
                </c:pt>
                <c:pt idx="12979">
                  <c:v>-4.4510690000000004</c:v>
                </c:pt>
                <c:pt idx="12980">
                  <c:v>-4.4551270000000001</c:v>
                </c:pt>
                <c:pt idx="12981">
                  <c:v>-4.4587750000000002</c:v>
                </c:pt>
                <c:pt idx="12982">
                  <c:v>-4.4621019999999998</c:v>
                </c:pt>
                <c:pt idx="12983">
                  <c:v>-4.4637510000000002</c:v>
                </c:pt>
                <c:pt idx="12984">
                  <c:v>-4.4665280000000003</c:v>
                </c:pt>
                <c:pt idx="12985">
                  <c:v>-4.469106</c:v>
                </c:pt>
                <c:pt idx="12986">
                  <c:v>-4.4714489999999998</c:v>
                </c:pt>
                <c:pt idx="12987">
                  <c:v>-4.473706</c:v>
                </c:pt>
                <c:pt idx="12988">
                  <c:v>-4.475867</c:v>
                </c:pt>
                <c:pt idx="12989">
                  <c:v>-4.4778950000000002</c:v>
                </c:pt>
                <c:pt idx="12990">
                  <c:v>-4.4799350000000002</c:v>
                </c:pt>
                <c:pt idx="12991">
                  <c:v>-4.4787980000000003</c:v>
                </c:pt>
                <c:pt idx="12992">
                  <c:v>-4.4808560000000002</c:v>
                </c:pt>
                <c:pt idx="12993">
                  <c:v>-4.4830880000000004</c:v>
                </c:pt>
                <c:pt idx="12994">
                  <c:v>-4.4853990000000001</c:v>
                </c:pt>
                <c:pt idx="12995">
                  <c:v>-4.4879499999999997</c:v>
                </c:pt>
                <c:pt idx="12996">
                  <c:v>-4.490723</c:v>
                </c:pt>
                <c:pt idx="12997">
                  <c:v>-4.4937149999999999</c:v>
                </c:pt>
                <c:pt idx="12998">
                  <c:v>-4.4970889999999999</c:v>
                </c:pt>
                <c:pt idx="12999">
                  <c:v>-4.5008150000000002</c:v>
                </c:pt>
                <c:pt idx="13000">
                  <c:v>-4.5048370000000002</c:v>
                </c:pt>
                <c:pt idx="13001">
                  <c:v>-4.5092129999999999</c:v>
                </c:pt>
                <c:pt idx="13002">
                  <c:v>-4.5139250000000004</c:v>
                </c:pt>
                <c:pt idx="13003">
                  <c:v>-4.5190000000000001</c:v>
                </c:pt>
                <c:pt idx="13004">
                  <c:v>-4.5246110000000002</c:v>
                </c:pt>
                <c:pt idx="13005">
                  <c:v>-4.5305660000000003</c:v>
                </c:pt>
                <c:pt idx="13006">
                  <c:v>-4.5368510000000004</c:v>
                </c:pt>
                <c:pt idx="13007">
                  <c:v>-4.5487359999999999</c:v>
                </c:pt>
                <c:pt idx="13008">
                  <c:v>-4.5553980000000003</c:v>
                </c:pt>
                <c:pt idx="13009">
                  <c:v>-4.5622629999999997</c:v>
                </c:pt>
                <c:pt idx="13010">
                  <c:v>-4.5691009999999999</c:v>
                </c:pt>
                <c:pt idx="13011">
                  <c:v>-4.5762280000000004</c:v>
                </c:pt>
                <c:pt idx="13012">
                  <c:v>-4.5833380000000004</c:v>
                </c:pt>
                <c:pt idx="13013">
                  <c:v>-4.590592</c:v>
                </c:pt>
                <c:pt idx="13014">
                  <c:v>-4.5973730000000002</c:v>
                </c:pt>
                <c:pt idx="13015">
                  <c:v>-4.6112760000000002</c:v>
                </c:pt>
                <c:pt idx="13016">
                  <c:v>-4.6178509999999999</c:v>
                </c:pt>
                <c:pt idx="13017">
                  <c:v>-4.6239939999999997</c:v>
                </c:pt>
                <c:pt idx="13018">
                  <c:v>-4.6300280000000003</c:v>
                </c:pt>
                <c:pt idx="13019">
                  <c:v>-4.6353960000000001</c:v>
                </c:pt>
                <c:pt idx="13020">
                  <c:v>-4.6403309999999998</c:v>
                </c:pt>
                <c:pt idx="13021">
                  <c:v>-4.6447669999999999</c:v>
                </c:pt>
                <c:pt idx="13022">
                  <c:v>-4.6486640000000001</c:v>
                </c:pt>
                <c:pt idx="13023">
                  <c:v>-4.6544939999999997</c:v>
                </c:pt>
                <c:pt idx="13024">
                  <c:v>-4.6572699999999996</c:v>
                </c:pt>
                <c:pt idx="13025">
                  <c:v>-4.6596710000000003</c:v>
                </c:pt>
                <c:pt idx="13026">
                  <c:v>-4.6614449999999996</c:v>
                </c:pt>
                <c:pt idx="13027">
                  <c:v>-4.662782</c:v>
                </c:pt>
                <c:pt idx="13028">
                  <c:v>-4.6635730000000004</c:v>
                </c:pt>
                <c:pt idx="13029">
                  <c:v>-4.6639840000000001</c:v>
                </c:pt>
                <c:pt idx="13030">
                  <c:v>-4.6637940000000002</c:v>
                </c:pt>
                <c:pt idx="13031">
                  <c:v>-4.6592000000000002</c:v>
                </c:pt>
                <c:pt idx="13032">
                  <c:v>-4.658372</c:v>
                </c:pt>
                <c:pt idx="13033">
                  <c:v>-4.6572930000000001</c:v>
                </c:pt>
                <c:pt idx="13034">
                  <c:v>-4.6558859999999997</c:v>
                </c:pt>
                <c:pt idx="13035">
                  <c:v>-4.6543140000000003</c:v>
                </c:pt>
                <c:pt idx="13036">
                  <c:v>-4.652641</c:v>
                </c:pt>
                <c:pt idx="13037">
                  <c:v>-4.6509349999999996</c:v>
                </c:pt>
                <c:pt idx="13038">
                  <c:v>-4.6491110000000004</c:v>
                </c:pt>
                <c:pt idx="13039">
                  <c:v>-4.6400639999999997</c:v>
                </c:pt>
                <c:pt idx="13040">
                  <c:v>-4.6383989999999997</c:v>
                </c:pt>
                <c:pt idx="13041">
                  <c:v>-4.636774</c:v>
                </c:pt>
                <c:pt idx="13042">
                  <c:v>-4.6354280000000001</c:v>
                </c:pt>
                <c:pt idx="13043">
                  <c:v>-4.6342840000000001</c:v>
                </c:pt>
                <c:pt idx="13044">
                  <c:v>-4.6334720000000003</c:v>
                </c:pt>
                <c:pt idx="13045">
                  <c:v>-4.6329140000000004</c:v>
                </c:pt>
                <c:pt idx="13046">
                  <c:v>-4.6327230000000004</c:v>
                </c:pt>
                <c:pt idx="13047">
                  <c:v>-4.6268969999999996</c:v>
                </c:pt>
                <c:pt idx="13048">
                  <c:v>-4.6274920000000002</c:v>
                </c:pt>
                <c:pt idx="13049">
                  <c:v>-4.6285369999999997</c:v>
                </c:pt>
                <c:pt idx="13050">
                  <c:v>-4.6298830000000004</c:v>
                </c:pt>
                <c:pt idx="13051">
                  <c:v>-4.6317079999999997</c:v>
                </c:pt>
                <c:pt idx="13052">
                  <c:v>-4.6338730000000004</c:v>
                </c:pt>
                <c:pt idx="13053">
                  <c:v>-4.6363159999999999</c:v>
                </c:pt>
                <c:pt idx="13054">
                  <c:v>-4.6391619999999998</c:v>
                </c:pt>
                <c:pt idx="13055">
                  <c:v>-4.6394510000000002</c:v>
                </c:pt>
                <c:pt idx="13056">
                  <c:v>-4.6428890000000003</c:v>
                </c:pt>
                <c:pt idx="13057">
                  <c:v>-4.6465459999999998</c:v>
                </c:pt>
                <c:pt idx="13058">
                  <c:v>-4.6503389999999998</c:v>
                </c:pt>
                <c:pt idx="13059">
                  <c:v>-4.6543279999999996</c:v>
                </c:pt>
                <c:pt idx="13060">
                  <c:v>-4.6584240000000001</c:v>
                </c:pt>
                <c:pt idx="13061">
                  <c:v>-4.6626099999999999</c:v>
                </c:pt>
                <c:pt idx="13062">
                  <c:v>-4.6668159999999999</c:v>
                </c:pt>
                <c:pt idx="13063">
                  <c:v>-4.6699190000000002</c:v>
                </c:pt>
                <c:pt idx="13064">
                  <c:v>-4.6740979999999999</c:v>
                </c:pt>
                <c:pt idx="13065">
                  <c:v>-4.6781579999999998</c:v>
                </c:pt>
                <c:pt idx="13066">
                  <c:v>-4.6821099999999998</c:v>
                </c:pt>
                <c:pt idx="13067">
                  <c:v>-4.685829</c:v>
                </c:pt>
                <c:pt idx="13068">
                  <c:v>-4.6893529999999997</c:v>
                </c:pt>
                <c:pt idx="13069">
                  <c:v>-4.6926269999999999</c:v>
                </c:pt>
                <c:pt idx="13070">
                  <c:v>-4.6956110000000004</c:v>
                </c:pt>
                <c:pt idx="13071">
                  <c:v>-4.695443</c:v>
                </c:pt>
                <c:pt idx="13072">
                  <c:v>-4.6979179999999996</c:v>
                </c:pt>
                <c:pt idx="13073">
                  <c:v>-4.6999500000000003</c:v>
                </c:pt>
                <c:pt idx="13074">
                  <c:v>-4.7017810000000004</c:v>
                </c:pt>
                <c:pt idx="13075">
                  <c:v>-4.7031900000000002</c:v>
                </c:pt>
                <c:pt idx="13076">
                  <c:v>-4.7043229999999996</c:v>
                </c:pt>
                <c:pt idx="13077">
                  <c:v>-4.705184</c:v>
                </c:pt>
                <c:pt idx="13078">
                  <c:v>-4.7057820000000001</c:v>
                </c:pt>
                <c:pt idx="13079">
                  <c:v>-4.7000229999999998</c:v>
                </c:pt>
                <c:pt idx="13080">
                  <c:v>-4.7002810000000004</c:v>
                </c:pt>
                <c:pt idx="13081">
                  <c:v>-4.7002290000000002</c:v>
                </c:pt>
                <c:pt idx="13082">
                  <c:v>-4.6999610000000001</c:v>
                </c:pt>
                <c:pt idx="13083">
                  <c:v>-4.6995610000000001</c:v>
                </c:pt>
                <c:pt idx="13084">
                  <c:v>-4.6990449999999999</c:v>
                </c:pt>
                <c:pt idx="13085">
                  <c:v>-4.6986169999999996</c:v>
                </c:pt>
                <c:pt idx="13086">
                  <c:v>-4.6979220000000002</c:v>
                </c:pt>
                <c:pt idx="13087">
                  <c:v>-4.6759659999999998</c:v>
                </c:pt>
                <c:pt idx="13088">
                  <c:v>-4.6762220000000001</c:v>
                </c:pt>
                <c:pt idx="13089">
                  <c:v>-4.675376</c:v>
                </c:pt>
                <c:pt idx="13090">
                  <c:v>-4.6748320000000003</c:v>
                </c:pt>
                <c:pt idx="13091">
                  <c:v>-4.6740740000000001</c:v>
                </c:pt>
                <c:pt idx="13092">
                  <c:v>-4.6735860000000002</c:v>
                </c:pt>
                <c:pt idx="13093">
                  <c:v>-4.6729339999999997</c:v>
                </c:pt>
                <c:pt idx="13094">
                  <c:v>-4.6726400000000003</c:v>
                </c:pt>
                <c:pt idx="13095">
                  <c:v>-4.6635499999999999</c:v>
                </c:pt>
                <c:pt idx="13096">
                  <c:v>-4.6636639999999998</c:v>
                </c:pt>
                <c:pt idx="13097">
                  <c:v>-4.6635759999999999</c:v>
                </c:pt>
                <c:pt idx="13098">
                  <c:v>-4.6636110000000004</c:v>
                </c:pt>
                <c:pt idx="13099">
                  <c:v>-4.6638099999999998</c:v>
                </c:pt>
                <c:pt idx="13100">
                  <c:v>-4.6639549999999996</c:v>
                </c:pt>
                <c:pt idx="13101">
                  <c:v>-4.6644110000000003</c:v>
                </c:pt>
                <c:pt idx="13102">
                  <c:v>-4.6648560000000003</c:v>
                </c:pt>
                <c:pt idx="13103">
                  <c:v>-4.6573909999999996</c:v>
                </c:pt>
                <c:pt idx="13104">
                  <c:v>-4.658067</c:v>
                </c:pt>
                <c:pt idx="13105">
                  <c:v>-4.6586679999999996</c:v>
                </c:pt>
                <c:pt idx="13106">
                  <c:v>-4.6594899999999999</c:v>
                </c:pt>
                <c:pt idx="13107">
                  <c:v>-4.6603579999999996</c:v>
                </c:pt>
                <c:pt idx="13108">
                  <c:v>-4.6610420000000001</c:v>
                </c:pt>
                <c:pt idx="13109">
                  <c:v>-4.6619609999999998</c:v>
                </c:pt>
                <c:pt idx="13110">
                  <c:v>-4.6627470000000004</c:v>
                </c:pt>
                <c:pt idx="13111">
                  <c:v>-4.6563850000000002</c:v>
                </c:pt>
                <c:pt idx="13112">
                  <c:v>-4.6574869999999997</c:v>
                </c:pt>
                <c:pt idx="13113">
                  <c:v>-4.6582699999999999</c:v>
                </c:pt>
                <c:pt idx="13114">
                  <c:v>-4.6591360000000002</c:v>
                </c:pt>
                <c:pt idx="13115">
                  <c:v>-4.6597629999999999</c:v>
                </c:pt>
                <c:pt idx="13116">
                  <c:v>-4.6603760000000003</c:v>
                </c:pt>
                <c:pt idx="13117">
                  <c:v>-4.6610240000000003</c:v>
                </c:pt>
                <c:pt idx="13118">
                  <c:v>-4.6615039999999999</c:v>
                </c:pt>
                <c:pt idx="13119">
                  <c:v>-4.6542760000000003</c:v>
                </c:pt>
                <c:pt idx="13120">
                  <c:v>-4.6544629999999998</c:v>
                </c:pt>
                <c:pt idx="13121">
                  <c:v>-4.654452</c:v>
                </c:pt>
                <c:pt idx="13122">
                  <c:v>-4.6543840000000003</c:v>
                </c:pt>
                <c:pt idx="13123">
                  <c:v>-4.6540169999999996</c:v>
                </c:pt>
                <c:pt idx="13124">
                  <c:v>-4.6537030000000001</c:v>
                </c:pt>
                <c:pt idx="13125">
                  <c:v>-4.6527810000000001</c:v>
                </c:pt>
                <c:pt idx="13126">
                  <c:v>-4.6519719999999998</c:v>
                </c:pt>
                <c:pt idx="13127">
                  <c:v>-4.6410260000000001</c:v>
                </c:pt>
                <c:pt idx="13128">
                  <c:v>-4.6397560000000002</c:v>
                </c:pt>
                <c:pt idx="13129">
                  <c:v>-4.6381769999999998</c:v>
                </c:pt>
                <c:pt idx="13130">
                  <c:v>-4.6362420000000002</c:v>
                </c:pt>
                <c:pt idx="13131">
                  <c:v>-4.6341020000000004</c:v>
                </c:pt>
                <c:pt idx="13132">
                  <c:v>-4.6317579999999996</c:v>
                </c:pt>
                <c:pt idx="13133">
                  <c:v>-4.6290779999999998</c:v>
                </c:pt>
                <c:pt idx="13134">
                  <c:v>-4.6261960000000002</c:v>
                </c:pt>
                <c:pt idx="13135">
                  <c:v>-4.6099769999999998</c:v>
                </c:pt>
                <c:pt idx="13136">
                  <c:v>-4.6073339999999998</c:v>
                </c:pt>
                <c:pt idx="13137">
                  <c:v>-4.6039139999999996</c:v>
                </c:pt>
                <c:pt idx="13138">
                  <c:v>-4.6003410000000002</c:v>
                </c:pt>
                <c:pt idx="13139">
                  <c:v>-4.5965470000000002</c:v>
                </c:pt>
                <c:pt idx="13140">
                  <c:v>-4.5926429999999998</c:v>
                </c:pt>
                <c:pt idx="13141">
                  <c:v>-4.588654</c:v>
                </c:pt>
                <c:pt idx="13142">
                  <c:v>-4.5849390000000003</c:v>
                </c:pt>
                <c:pt idx="13143">
                  <c:v>-4.5657360000000002</c:v>
                </c:pt>
                <c:pt idx="13144">
                  <c:v>-4.5619690000000004</c:v>
                </c:pt>
                <c:pt idx="13145">
                  <c:v>-4.5578519999999996</c:v>
                </c:pt>
                <c:pt idx="13146">
                  <c:v>-4.5537340000000004</c:v>
                </c:pt>
                <c:pt idx="13147">
                  <c:v>-4.5496259999999999</c:v>
                </c:pt>
                <c:pt idx="13148">
                  <c:v>-4.5455350000000001</c:v>
                </c:pt>
                <c:pt idx="13149">
                  <c:v>-4.5419879999999999</c:v>
                </c:pt>
                <c:pt idx="13150">
                  <c:v>-4.5381349999999996</c:v>
                </c:pt>
                <c:pt idx="13151">
                  <c:v>-4.5195540000000003</c:v>
                </c:pt>
                <c:pt idx="13152">
                  <c:v>-4.5159130000000003</c:v>
                </c:pt>
                <c:pt idx="13153">
                  <c:v>-4.5124279999999999</c:v>
                </c:pt>
                <c:pt idx="13154">
                  <c:v>-4.5086570000000004</c:v>
                </c:pt>
                <c:pt idx="13155">
                  <c:v>-4.505261</c:v>
                </c:pt>
                <c:pt idx="13156">
                  <c:v>-4.5014779999999996</c:v>
                </c:pt>
                <c:pt idx="13157">
                  <c:v>-4.4981799999999996</c:v>
                </c:pt>
                <c:pt idx="13158">
                  <c:v>-4.4946130000000002</c:v>
                </c:pt>
                <c:pt idx="13159">
                  <c:v>-4.4769589999999999</c:v>
                </c:pt>
                <c:pt idx="13160">
                  <c:v>-4.474183</c:v>
                </c:pt>
                <c:pt idx="13161">
                  <c:v>-4.4708300000000003</c:v>
                </c:pt>
                <c:pt idx="13162">
                  <c:v>-4.46753</c:v>
                </c:pt>
                <c:pt idx="13163">
                  <c:v>-4.4642749999999998</c:v>
                </c:pt>
                <c:pt idx="13164">
                  <c:v>-4.4610599999999998</c:v>
                </c:pt>
                <c:pt idx="13165">
                  <c:v>-4.4578749999999996</c:v>
                </c:pt>
                <c:pt idx="13166">
                  <c:v>-4.4550169999999998</c:v>
                </c:pt>
                <c:pt idx="13167">
                  <c:v>-4.4381919999999999</c:v>
                </c:pt>
                <c:pt idx="13168">
                  <c:v>-4.4351520000000004</c:v>
                </c:pt>
                <c:pt idx="13169">
                  <c:v>-4.4317840000000004</c:v>
                </c:pt>
                <c:pt idx="13170">
                  <c:v>-4.428159</c:v>
                </c:pt>
                <c:pt idx="13171">
                  <c:v>-4.4244709999999996</c:v>
                </c:pt>
                <c:pt idx="13172">
                  <c:v>-4.421017</c:v>
                </c:pt>
                <c:pt idx="13173">
                  <c:v>-4.4169299999999998</c:v>
                </c:pt>
                <c:pt idx="13174">
                  <c:v>-4.4127330000000002</c:v>
                </c:pt>
                <c:pt idx="13175">
                  <c:v>-4.3935909999999998</c:v>
                </c:pt>
                <c:pt idx="13176">
                  <c:v>-4.3892920000000002</c:v>
                </c:pt>
                <c:pt idx="13177">
                  <c:v>-4.3845289999999997</c:v>
                </c:pt>
                <c:pt idx="13178">
                  <c:v>-4.3798709999999996</c:v>
                </c:pt>
                <c:pt idx="13179">
                  <c:v>-4.3747389999999999</c:v>
                </c:pt>
                <c:pt idx="13180">
                  <c:v>-4.3692349999999998</c:v>
                </c:pt>
                <c:pt idx="13181">
                  <c:v>-4.3639669999999997</c:v>
                </c:pt>
                <c:pt idx="13182">
                  <c:v>-4.3583210000000001</c:v>
                </c:pt>
                <c:pt idx="13183">
                  <c:v>-4.335553</c:v>
                </c:pt>
                <c:pt idx="13184">
                  <c:v>-4.3300609999999997</c:v>
                </c:pt>
                <c:pt idx="13185">
                  <c:v>-4.3240590000000001</c:v>
                </c:pt>
                <c:pt idx="13186">
                  <c:v>-4.3179400000000001</c:v>
                </c:pt>
                <c:pt idx="13187">
                  <c:v>-4.3121119999999999</c:v>
                </c:pt>
                <c:pt idx="13188">
                  <c:v>-4.3057819999999998</c:v>
                </c:pt>
                <c:pt idx="13189">
                  <c:v>-4.2992309999999998</c:v>
                </c:pt>
                <c:pt idx="13190">
                  <c:v>-4.2930270000000004</c:v>
                </c:pt>
                <c:pt idx="13191">
                  <c:v>-4.2679460000000002</c:v>
                </c:pt>
                <c:pt idx="13192">
                  <c:v>-4.2616680000000002</c:v>
                </c:pt>
                <c:pt idx="13193">
                  <c:v>-4.2552199999999996</c:v>
                </c:pt>
                <c:pt idx="13194">
                  <c:v>-4.2484700000000002</c:v>
                </c:pt>
                <c:pt idx="13195">
                  <c:v>-4.2421329999999999</c:v>
                </c:pt>
                <c:pt idx="13196">
                  <c:v>-4.235595</c:v>
                </c:pt>
                <c:pt idx="13197">
                  <c:v>-4.2294840000000002</c:v>
                </c:pt>
                <c:pt idx="13198">
                  <c:v>-4.2232399999999997</c:v>
                </c:pt>
                <c:pt idx="13199">
                  <c:v>-4.198188</c:v>
                </c:pt>
                <c:pt idx="13200">
                  <c:v>-4.1918530000000001</c:v>
                </c:pt>
                <c:pt idx="13201">
                  <c:v>-4.1857839999999999</c:v>
                </c:pt>
                <c:pt idx="13202">
                  <c:v>-4.1793519999999997</c:v>
                </c:pt>
                <c:pt idx="13203">
                  <c:v>-4.1730130000000001</c:v>
                </c:pt>
                <c:pt idx="13204">
                  <c:v>-4.1668060000000002</c:v>
                </c:pt>
                <c:pt idx="13205">
                  <c:v>-4.1607640000000004</c:v>
                </c:pt>
                <c:pt idx="13206">
                  <c:v>-4.1549240000000003</c:v>
                </c:pt>
                <c:pt idx="13207">
                  <c:v>-4.1321570000000003</c:v>
                </c:pt>
                <c:pt idx="13208">
                  <c:v>-4.1275199999999996</c:v>
                </c:pt>
                <c:pt idx="13209">
                  <c:v>-4.1224280000000002</c:v>
                </c:pt>
                <c:pt idx="13210">
                  <c:v>-4.1176599999999999</c:v>
                </c:pt>
                <c:pt idx="13211">
                  <c:v>-4.1132439999999999</c:v>
                </c:pt>
                <c:pt idx="13212">
                  <c:v>-4.1090580000000001</c:v>
                </c:pt>
                <c:pt idx="13213">
                  <c:v>-4.1052530000000003</c:v>
                </c:pt>
                <c:pt idx="13214">
                  <c:v>-4.1018230000000004</c:v>
                </c:pt>
                <c:pt idx="13215">
                  <c:v>-4.0870360000000003</c:v>
                </c:pt>
                <c:pt idx="13216">
                  <c:v>-4.0848079999999998</c:v>
                </c:pt>
                <c:pt idx="13217">
                  <c:v>-4.0821630000000004</c:v>
                </c:pt>
                <c:pt idx="13218">
                  <c:v>-4.0797949999999998</c:v>
                </c:pt>
                <c:pt idx="13219">
                  <c:v>-4.077674</c:v>
                </c:pt>
                <c:pt idx="13220">
                  <c:v>-4.0757700000000003</c:v>
                </c:pt>
                <c:pt idx="13221">
                  <c:v>-4.0741170000000002</c:v>
                </c:pt>
                <c:pt idx="13222">
                  <c:v>-4.0724239999999998</c:v>
                </c:pt>
                <c:pt idx="13223">
                  <c:v>-4.062805</c:v>
                </c:pt>
                <c:pt idx="13224">
                  <c:v>-4.0614840000000001</c:v>
                </c:pt>
                <c:pt idx="13225">
                  <c:v>-4.0598450000000001</c:v>
                </c:pt>
                <c:pt idx="13226">
                  <c:v>-4.0582190000000002</c:v>
                </c:pt>
                <c:pt idx="13227">
                  <c:v>-4.0565819999999997</c:v>
                </c:pt>
                <c:pt idx="13228">
                  <c:v>-4.0550350000000002</c:v>
                </c:pt>
                <c:pt idx="13229">
                  <c:v>-4.0534480000000004</c:v>
                </c:pt>
                <c:pt idx="13230">
                  <c:v>-4.0516899999999998</c:v>
                </c:pt>
                <c:pt idx="13231">
                  <c:v>-4.0418630000000002</c:v>
                </c:pt>
                <c:pt idx="13232">
                  <c:v>-4.0399320000000003</c:v>
                </c:pt>
                <c:pt idx="13233">
                  <c:v>-4.0380250000000002</c:v>
                </c:pt>
                <c:pt idx="13234">
                  <c:v>-4.0362549999999997</c:v>
                </c:pt>
                <c:pt idx="13235">
                  <c:v>-4.0344179999999996</c:v>
                </c:pt>
                <c:pt idx="13236">
                  <c:v>-4.032699</c:v>
                </c:pt>
                <c:pt idx="13237">
                  <c:v>-4.0310119999999996</c:v>
                </c:pt>
                <c:pt idx="13238">
                  <c:v>-4.0296709999999996</c:v>
                </c:pt>
                <c:pt idx="13239">
                  <c:v>-4.0202489999999997</c:v>
                </c:pt>
                <c:pt idx="13240">
                  <c:v>-4.0198910000000003</c:v>
                </c:pt>
                <c:pt idx="13241">
                  <c:v>-4.0195299999999996</c:v>
                </c:pt>
                <c:pt idx="13242">
                  <c:v>-4.0196680000000002</c:v>
                </c:pt>
                <c:pt idx="13243">
                  <c:v>-4.0203470000000001</c:v>
                </c:pt>
                <c:pt idx="13244">
                  <c:v>-4.0216669999999999</c:v>
                </c:pt>
                <c:pt idx="13245">
                  <c:v>-4.0235649999999996</c:v>
                </c:pt>
                <c:pt idx="13246">
                  <c:v>-4.0261069999999997</c:v>
                </c:pt>
                <c:pt idx="13247">
                  <c:v>-4.0270109999999999</c:v>
                </c:pt>
                <c:pt idx="13248">
                  <c:v>-4.0307760000000004</c:v>
                </c:pt>
                <c:pt idx="13249">
                  <c:v>-4.035056</c:v>
                </c:pt>
                <c:pt idx="13250">
                  <c:v>-4.0398990000000001</c:v>
                </c:pt>
                <c:pt idx="13251">
                  <c:v>-4.0452000000000004</c:v>
                </c:pt>
                <c:pt idx="13252">
                  <c:v>-4.0509820000000003</c:v>
                </c:pt>
                <c:pt idx="13253">
                  <c:v>-4.0570750000000002</c:v>
                </c:pt>
                <c:pt idx="13254">
                  <c:v>-4.0635070000000004</c:v>
                </c:pt>
                <c:pt idx="13255">
                  <c:v>-4.0740999999999996</c:v>
                </c:pt>
                <c:pt idx="13256">
                  <c:v>-4.0809879999999996</c:v>
                </c:pt>
                <c:pt idx="13257">
                  <c:v>-4.0880140000000003</c:v>
                </c:pt>
                <c:pt idx="13258">
                  <c:v>-4.0950569999999997</c:v>
                </c:pt>
                <c:pt idx="13259">
                  <c:v>-4.1020370000000002</c:v>
                </c:pt>
                <c:pt idx="13260">
                  <c:v>-4.1088810000000002</c:v>
                </c:pt>
                <c:pt idx="13261">
                  <c:v>-4.1155109999999997</c:v>
                </c:pt>
                <c:pt idx="13262">
                  <c:v>-4.1216480000000004</c:v>
                </c:pt>
                <c:pt idx="13263">
                  <c:v>-4.131634</c:v>
                </c:pt>
                <c:pt idx="13264">
                  <c:v>-4.1368590000000003</c:v>
                </c:pt>
                <c:pt idx="13265">
                  <c:v>-4.14147</c:v>
                </c:pt>
                <c:pt idx="13266">
                  <c:v>-4.1454560000000003</c:v>
                </c:pt>
                <c:pt idx="13267">
                  <c:v>-4.1487210000000001</c:v>
                </c:pt>
                <c:pt idx="13268">
                  <c:v>-4.1510829999999999</c:v>
                </c:pt>
                <c:pt idx="13269">
                  <c:v>-4.1525740000000004</c:v>
                </c:pt>
                <c:pt idx="13270">
                  <c:v>-4.1531669999999998</c:v>
                </c:pt>
                <c:pt idx="13271">
                  <c:v>-4.1476379999999997</c:v>
                </c:pt>
                <c:pt idx="13272">
                  <c:v>-4.1467229999999997</c:v>
                </c:pt>
                <c:pt idx="13273">
                  <c:v>-4.1447719999999997</c:v>
                </c:pt>
                <c:pt idx="13274">
                  <c:v>-4.1422999999999996</c:v>
                </c:pt>
                <c:pt idx="13275">
                  <c:v>-4.1386979999999998</c:v>
                </c:pt>
                <c:pt idx="13276">
                  <c:v>-4.134506</c:v>
                </c:pt>
                <c:pt idx="13277">
                  <c:v>-4.1297759999999997</c:v>
                </c:pt>
                <c:pt idx="13278">
                  <c:v>-4.1245599999999998</c:v>
                </c:pt>
                <c:pt idx="13279">
                  <c:v>-4.1036659999999996</c:v>
                </c:pt>
                <c:pt idx="13280">
                  <c:v>-4.0983549999999997</c:v>
                </c:pt>
                <c:pt idx="13281">
                  <c:v>-4.091882</c:v>
                </c:pt>
                <c:pt idx="13282">
                  <c:v>-4.085534</c:v>
                </c:pt>
                <c:pt idx="13283">
                  <c:v>-4.0789989999999996</c:v>
                </c:pt>
                <c:pt idx="13284">
                  <c:v>-4.0727599999999997</c:v>
                </c:pt>
                <c:pt idx="13285">
                  <c:v>-4.0663689999999999</c:v>
                </c:pt>
                <c:pt idx="13286">
                  <c:v>-4.0605659999999997</c:v>
                </c:pt>
                <c:pt idx="13287">
                  <c:v>-4.037363</c:v>
                </c:pt>
                <c:pt idx="13288">
                  <c:v>-4.032629</c:v>
                </c:pt>
                <c:pt idx="13289">
                  <c:v>-4.0281909999999996</c:v>
                </c:pt>
                <c:pt idx="13290">
                  <c:v>-4.024146</c:v>
                </c:pt>
                <c:pt idx="13291">
                  <c:v>-4.0212450000000004</c:v>
                </c:pt>
                <c:pt idx="13292">
                  <c:v>-4.0188100000000002</c:v>
                </c:pt>
                <c:pt idx="13293">
                  <c:v>-4.0176530000000001</c:v>
                </c:pt>
                <c:pt idx="13294">
                  <c:v>-4.017385</c:v>
                </c:pt>
                <c:pt idx="13295">
                  <c:v>-4.0081499999999997</c:v>
                </c:pt>
                <c:pt idx="13296">
                  <c:v>-4.009544</c:v>
                </c:pt>
                <c:pt idx="13297">
                  <c:v>-4.0116009999999998</c:v>
                </c:pt>
                <c:pt idx="13298">
                  <c:v>-4.0145549999999997</c:v>
                </c:pt>
                <c:pt idx="13299">
                  <c:v>-4.0182130000000003</c:v>
                </c:pt>
                <c:pt idx="13300">
                  <c:v>-4.0227760000000004</c:v>
                </c:pt>
                <c:pt idx="13301">
                  <c:v>-4.0279559999999996</c:v>
                </c:pt>
                <c:pt idx="13302">
                  <c:v>-4.0337649999999998</c:v>
                </c:pt>
                <c:pt idx="13303">
                  <c:v>-4.0416650000000001</c:v>
                </c:pt>
                <c:pt idx="13304">
                  <c:v>-4.0483190000000002</c:v>
                </c:pt>
                <c:pt idx="13305">
                  <c:v>-4.0552039999999998</c:v>
                </c:pt>
                <c:pt idx="13306">
                  <c:v>-4.0623930000000001</c:v>
                </c:pt>
                <c:pt idx="13307">
                  <c:v>-4.0694129999999999</c:v>
                </c:pt>
                <c:pt idx="13308">
                  <c:v>-4.0763259999999999</c:v>
                </c:pt>
                <c:pt idx="13309">
                  <c:v>-4.0829069999999996</c:v>
                </c:pt>
                <c:pt idx="13310">
                  <c:v>-4.089035</c:v>
                </c:pt>
                <c:pt idx="13311">
                  <c:v>-4.0988569999999998</c:v>
                </c:pt>
                <c:pt idx="13312">
                  <c:v>-4.1036760000000001</c:v>
                </c:pt>
                <c:pt idx="13313">
                  <c:v>-4.1077130000000004</c:v>
                </c:pt>
                <c:pt idx="13314">
                  <c:v>-4.1108659999999997</c:v>
                </c:pt>
                <c:pt idx="13315">
                  <c:v>-4.1133639999999998</c:v>
                </c:pt>
                <c:pt idx="13316">
                  <c:v>-4.1147539999999996</c:v>
                </c:pt>
                <c:pt idx="13317">
                  <c:v>-4.1149769999999997</c:v>
                </c:pt>
                <c:pt idx="13318">
                  <c:v>-4.1139890000000001</c:v>
                </c:pt>
                <c:pt idx="13319">
                  <c:v>-4.1056359999999996</c:v>
                </c:pt>
                <c:pt idx="13320">
                  <c:v>-4.102983</c:v>
                </c:pt>
                <c:pt idx="13321">
                  <c:v>-4.0987330000000002</c:v>
                </c:pt>
                <c:pt idx="13322">
                  <c:v>-4.093693</c:v>
                </c:pt>
                <c:pt idx="13323">
                  <c:v>-4.0879099999999999</c:v>
                </c:pt>
                <c:pt idx="13324">
                  <c:v>-4.0810339999999998</c:v>
                </c:pt>
                <c:pt idx="13325">
                  <c:v>-4.0735250000000001</c:v>
                </c:pt>
                <c:pt idx="13326">
                  <c:v>-4.0654490000000001</c:v>
                </c:pt>
                <c:pt idx="13327">
                  <c:v>-4.0385410000000004</c:v>
                </c:pt>
                <c:pt idx="13328">
                  <c:v>-4.0308400000000004</c:v>
                </c:pt>
                <c:pt idx="13329">
                  <c:v>-4.0218790000000002</c:v>
                </c:pt>
                <c:pt idx="13330">
                  <c:v>-4.012581</c:v>
                </c:pt>
                <c:pt idx="13331">
                  <c:v>-4.0032300000000003</c:v>
                </c:pt>
                <c:pt idx="13332">
                  <c:v>-3.994402</c:v>
                </c:pt>
                <c:pt idx="13333">
                  <c:v>-3.9857749999999998</c:v>
                </c:pt>
                <c:pt idx="13334">
                  <c:v>-3.9779010000000001</c:v>
                </c:pt>
                <c:pt idx="13335">
                  <c:v>-3.9524110000000001</c:v>
                </c:pt>
                <c:pt idx="13336">
                  <c:v>-3.9470589999999999</c:v>
                </c:pt>
                <c:pt idx="13337">
                  <c:v>-3.9415200000000001</c:v>
                </c:pt>
                <c:pt idx="13338">
                  <c:v>-3.9371360000000002</c:v>
                </c:pt>
                <c:pt idx="13339">
                  <c:v>-3.9340099999999998</c:v>
                </c:pt>
                <c:pt idx="13340">
                  <c:v>-3.932385</c:v>
                </c:pt>
                <c:pt idx="13341">
                  <c:v>-3.931419</c:v>
                </c:pt>
                <c:pt idx="13342">
                  <c:v>-3.9321069999999998</c:v>
                </c:pt>
                <c:pt idx="13343">
                  <c:v>-3.91967</c:v>
                </c:pt>
                <c:pt idx="13344">
                  <c:v>-3.923022</c:v>
                </c:pt>
                <c:pt idx="13345">
                  <c:v>-3.9270849999999999</c:v>
                </c:pt>
                <c:pt idx="13346">
                  <c:v>-3.9327619999999999</c:v>
                </c:pt>
                <c:pt idx="13347">
                  <c:v>-3.939432</c:v>
                </c:pt>
                <c:pt idx="13348">
                  <c:v>-3.947139</c:v>
                </c:pt>
                <c:pt idx="13349">
                  <c:v>-3.9563039999999998</c:v>
                </c:pt>
                <c:pt idx="13350">
                  <c:v>-3.9665300000000001</c:v>
                </c:pt>
                <c:pt idx="13351">
                  <c:v>-3.9876680000000002</c:v>
                </c:pt>
                <c:pt idx="13352">
                  <c:v>-3.99918</c:v>
                </c:pt>
                <c:pt idx="13353">
                  <c:v>-4.0116189999999996</c:v>
                </c:pt>
                <c:pt idx="13354">
                  <c:v>-4.0239770000000004</c:v>
                </c:pt>
                <c:pt idx="13355">
                  <c:v>-4.0367470000000001</c:v>
                </c:pt>
                <c:pt idx="13356">
                  <c:v>-4.0493360000000003</c:v>
                </c:pt>
                <c:pt idx="13357">
                  <c:v>-4.0618840000000001</c:v>
                </c:pt>
                <c:pt idx="13358">
                  <c:v>-4.0747330000000002</c:v>
                </c:pt>
                <c:pt idx="13359">
                  <c:v>-4.1033850000000003</c:v>
                </c:pt>
                <c:pt idx="13360">
                  <c:v>-4.114141</c:v>
                </c:pt>
                <c:pt idx="13361">
                  <c:v>-4.1250900000000001</c:v>
                </c:pt>
                <c:pt idx="13362">
                  <c:v>-4.1350579999999999</c:v>
                </c:pt>
                <c:pt idx="13363">
                  <c:v>-4.1436840000000004</c:v>
                </c:pt>
                <c:pt idx="13364">
                  <c:v>-4.151484</c:v>
                </c:pt>
                <c:pt idx="13365">
                  <c:v>-4.1581080000000004</c:v>
                </c:pt>
                <c:pt idx="13366">
                  <c:v>-4.1635210000000002</c:v>
                </c:pt>
                <c:pt idx="13367">
                  <c:v>-4.1756029999999997</c:v>
                </c:pt>
                <c:pt idx="13368">
                  <c:v>-4.1784990000000004</c:v>
                </c:pt>
                <c:pt idx="13369">
                  <c:v>-4.1799869999999997</c:v>
                </c:pt>
                <c:pt idx="13370">
                  <c:v>-4.1805649999999996</c:v>
                </c:pt>
                <c:pt idx="13371">
                  <c:v>-4.1800110000000004</c:v>
                </c:pt>
                <c:pt idx="13372">
                  <c:v>-4.1783659999999996</c:v>
                </c:pt>
                <c:pt idx="13373">
                  <c:v>-4.1756950000000002</c:v>
                </c:pt>
                <c:pt idx="13374">
                  <c:v>-4.1722010000000003</c:v>
                </c:pt>
                <c:pt idx="13375">
                  <c:v>-4.1622089999999998</c:v>
                </c:pt>
                <c:pt idx="13376">
                  <c:v>-4.1573399999999996</c:v>
                </c:pt>
                <c:pt idx="13377">
                  <c:v>-4.1519190000000004</c:v>
                </c:pt>
                <c:pt idx="13378">
                  <c:v>-4.1461230000000002</c:v>
                </c:pt>
                <c:pt idx="13379">
                  <c:v>-4.1400600000000001</c:v>
                </c:pt>
                <c:pt idx="13380">
                  <c:v>-4.1339730000000001</c:v>
                </c:pt>
                <c:pt idx="13381">
                  <c:v>-4.1280029999999996</c:v>
                </c:pt>
                <c:pt idx="13382">
                  <c:v>-4.122242</c:v>
                </c:pt>
                <c:pt idx="13383">
                  <c:v>-4.1049800000000003</c:v>
                </c:pt>
                <c:pt idx="13384">
                  <c:v>-4.1002000000000001</c:v>
                </c:pt>
                <c:pt idx="13385">
                  <c:v>-4.0954179999999996</c:v>
                </c:pt>
                <c:pt idx="13386">
                  <c:v>-4.0916180000000004</c:v>
                </c:pt>
                <c:pt idx="13387">
                  <c:v>-4.088425</c:v>
                </c:pt>
                <c:pt idx="13388">
                  <c:v>-4.0863420000000001</c:v>
                </c:pt>
                <c:pt idx="13389">
                  <c:v>-4.0851490000000004</c:v>
                </c:pt>
                <c:pt idx="13390">
                  <c:v>-4.0851959999999998</c:v>
                </c:pt>
                <c:pt idx="13391">
                  <c:v>-4.083259</c:v>
                </c:pt>
                <c:pt idx="13392">
                  <c:v>-4.0856320000000004</c:v>
                </c:pt>
                <c:pt idx="13393">
                  <c:v>-4.0891469999999996</c:v>
                </c:pt>
                <c:pt idx="13394">
                  <c:v>-4.0938819999999998</c:v>
                </c:pt>
                <c:pt idx="13395">
                  <c:v>-4.0998229999999998</c:v>
                </c:pt>
                <c:pt idx="13396">
                  <c:v>-4.106846</c:v>
                </c:pt>
                <c:pt idx="13397">
                  <c:v>-4.1147869999999998</c:v>
                </c:pt>
                <c:pt idx="13398">
                  <c:v>-4.1239030000000003</c:v>
                </c:pt>
                <c:pt idx="13399">
                  <c:v>-4.1435820000000003</c:v>
                </c:pt>
                <c:pt idx="13400">
                  <c:v>-4.1537499999999996</c:v>
                </c:pt>
                <c:pt idx="13401">
                  <c:v>-4.1647290000000003</c:v>
                </c:pt>
                <c:pt idx="13402">
                  <c:v>-4.1759009999999996</c:v>
                </c:pt>
                <c:pt idx="13403">
                  <c:v>-4.1876439999999997</c:v>
                </c:pt>
                <c:pt idx="13404">
                  <c:v>-4.1997059999999999</c:v>
                </c:pt>
                <c:pt idx="13405">
                  <c:v>-4.2114260000000003</c:v>
                </c:pt>
                <c:pt idx="13406">
                  <c:v>-4.2232529999999997</c:v>
                </c:pt>
                <c:pt idx="13407">
                  <c:v>-4.2504580000000001</c:v>
                </c:pt>
                <c:pt idx="13408">
                  <c:v>-4.2613370000000002</c:v>
                </c:pt>
                <c:pt idx="13409">
                  <c:v>-4.2717919999999996</c:v>
                </c:pt>
                <c:pt idx="13410">
                  <c:v>-4.2813299999999996</c:v>
                </c:pt>
                <c:pt idx="13411">
                  <c:v>-4.2898329999999998</c:v>
                </c:pt>
                <c:pt idx="13412">
                  <c:v>-4.2976910000000004</c:v>
                </c:pt>
                <c:pt idx="13413">
                  <c:v>-4.304163</c:v>
                </c:pt>
                <c:pt idx="13414">
                  <c:v>-4.3096550000000002</c:v>
                </c:pt>
                <c:pt idx="13415">
                  <c:v>-4.3212999999999999</c:v>
                </c:pt>
                <c:pt idx="13416">
                  <c:v>-4.324268</c:v>
                </c:pt>
                <c:pt idx="13417">
                  <c:v>-4.3262029999999996</c:v>
                </c:pt>
                <c:pt idx="13418">
                  <c:v>-4.3269080000000004</c:v>
                </c:pt>
                <c:pt idx="13419">
                  <c:v>-4.3264950000000004</c:v>
                </c:pt>
                <c:pt idx="13420">
                  <c:v>-4.3249890000000004</c:v>
                </c:pt>
                <c:pt idx="13421">
                  <c:v>-4.3224919999999996</c:v>
                </c:pt>
                <c:pt idx="13422">
                  <c:v>-4.3192069999999996</c:v>
                </c:pt>
                <c:pt idx="13423">
                  <c:v>-4.3088899999999999</c:v>
                </c:pt>
                <c:pt idx="13424">
                  <c:v>-4.3041739999999997</c:v>
                </c:pt>
                <c:pt idx="13425">
                  <c:v>-4.2987989999999998</c:v>
                </c:pt>
                <c:pt idx="13426">
                  <c:v>-4.2934109999999999</c:v>
                </c:pt>
                <c:pt idx="13427">
                  <c:v>-4.2875940000000003</c:v>
                </c:pt>
                <c:pt idx="13428">
                  <c:v>-4.2816960000000002</c:v>
                </c:pt>
                <c:pt idx="13429">
                  <c:v>-4.2760290000000003</c:v>
                </c:pt>
                <c:pt idx="13430">
                  <c:v>-4.2703829999999998</c:v>
                </c:pt>
                <c:pt idx="13431">
                  <c:v>-4.2547059999999997</c:v>
                </c:pt>
                <c:pt idx="13432">
                  <c:v>-4.2503419999999998</c:v>
                </c:pt>
                <c:pt idx="13433">
                  <c:v>-4.2462679999999997</c:v>
                </c:pt>
                <c:pt idx="13434">
                  <c:v>-4.243144</c:v>
                </c:pt>
                <c:pt idx="13435">
                  <c:v>-4.240494</c:v>
                </c:pt>
                <c:pt idx="13436">
                  <c:v>-4.2389320000000001</c:v>
                </c:pt>
                <c:pt idx="13437">
                  <c:v>-4.2383790000000001</c:v>
                </c:pt>
                <c:pt idx="13438">
                  <c:v>-4.238588</c:v>
                </c:pt>
                <c:pt idx="13439">
                  <c:v>-4.2355830000000001</c:v>
                </c:pt>
                <c:pt idx="13440">
                  <c:v>-4.2378539999999996</c:v>
                </c:pt>
                <c:pt idx="13441">
                  <c:v>-4.2409540000000003</c:v>
                </c:pt>
                <c:pt idx="13442">
                  <c:v>-4.2448269999999999</c:v>
                </c:pt>
                <c:pt idx="13443">
                  <c:v>-4.2494560000000003</c:v>
                </c:pt>
                <c:pt idx="13444">
                  <c:v>-4.2548620000000001</c:v>
                </c:pt>
                <c:pt idx="13445">
                  <c:v>-4.2609820000000003</c:v>
                </c:pt>
                <c:pt idx="13446">
                  <c:v>-4.2680040000000004</c:v>
                </c:pt>
                <c:pt idx="13447">
                  <c:v>-4.2799300000000002</c:v>
                </c:pt>
                <c:pt idx="13448">
                  <c:v>-4.2877229999999997</c:v>
                </c:pt>
                <c:pt idx="13449">
                  <c:v>-4.2958319999999999</c:v>
                </c:pt>
                <c:pt idx="13450">
                  <c:v>-4.3040609999999999</c:v>
                </c:pt>
                <c:pt idx="13451">
                  <c:v>-4.3123269999999998</c:v>
                </c:pt>
                <c:pt idx="13452">
                  <c:v>-4.3202360000000004</c:v>
                </c:pt>
                <c:pt idx="13453">
                  <c:v>-4.3279820000000004</c:v>
                </c:pt>
                <c:pt idx="13454">
                  <c:v>-4.335305</c:v>
                </c:pt>
                <c:pt idx="13455">
                  <c:v>-4.348617</c:v>
                </c:pt>
                <c:pt idx="13456">
                  <c:v>-4.3544840000000002</c:v>
                </c:pt>
                <c:pt idx="13457">
                  <c:v>-4.3595949999999997</c:v>
                </c:pt>
                <c:pt idx="13458">
                  <c:v>-4.3638219999999999</c:v>
                </c:pt>
                <c:pt idx="13459">
                  <c:v>-4.3671300000000004</c:v>
                </c:pt>
                <c:pt idx="13460">
                  <c:v>-4.3693929999999996</c:v>
                </c:pt>
                <c:pt idx="13461">
                  <c:v>-4.3705590000000001</c:v>
                </c:pt>
                <c:pt idx="13462">
                  <c:v>-4.370787</c:v>
                </c:pt>
                <c:pt idx="13463">
                  <c:v>-4.3681999999999999</c:v>
                </c:pt>
                <c:pt idx="13464">
                  <c:v>-4.3663879999999997</c:v>
                </c:pt>
                <c:pt idx="13465">
                  <c:v>-4.3634880000000003</c:v>
                </c:pt>
                <c:pt idx="13466">
                  <c:v>-4.3598330000000001</c:v>
                </c:pt>
                <c:pt idx="13467">
                  <c:v>-4.3552569999999999</c:v>
                </c:pt>
                <c:pt idx="13468">
                  <c:v>-4.3502919999999996</c:v>
                </c:pt>
                <c:pt idx="13469">
                  <c:v>-4.3443990000000001</c:v>
                </c:pt>
                <c:pt idx="13470">
                  <c:v>-4.3383029999999998</c:v>
                </c:pt>
                <c:pt idx="13471">
                  <c:v>-4.320684</c:v>
                </c:pt>
                <c:pt idx="13472">
                  <c:v>-4.3141790000000002</c:v>
                </c:pt>
                <c:pt idx="13473">
                  <c:v>-4.3076790000000003</c:v>
                </c:pt>
                <c:pt idx="13474">
                  <c:v>-4.301094</c:v>
                </c:pt>
                <c:pt idx="13475">
                  <c:v>-4.2948440000000003</c:v>
                </c:pt>
                <c:pt idx="13476">
                  <c:v>-4.289072</c:v>
                </c:pt>
                <c:pt idx="13477">
                  <c:v>-4.2839049999999999</c:v>
                </c:pt>
                <c:pt idx="13478">
                  <c:v>-4.2794600000000003</c:v>
                </c:pt>
                <c:pt idx="13479">
                  <c:v>-4.2677370000000003</c:v>
                </c:pt>
                <c:pt idx="13480">
                  <c:v>-4.2656530000000004</c:v>
                </c:pt>
                <c:pt idx="13481">
                  <c:v>-4.264513</c:v>
                </c:pt>
                <c:pt idx="13482">
                  <c:v>-4.2644169999999999</c:v>
                </c:pt>
                <c:pt idx="13483">
                  <c:v>-4.2656720000000004</c:v>
                </c:pt>
                <c:pt idx="13484">
                  <c:v>-4.2680249999999997</c:v>
                </c:pt>
                <c:pt idx="13485">
                  <c:v>-4.2717289999999997</c:v>
                </c:pt>
                <c:pt idx="13486">
                  <c:v>-4.2766859999999998</c:v>
                </c:pt>
                <c:pt idx="13487">
                  <c:v>-4.2864240000000002</c:v>
                </c:pt>
                <c:pt idx="13488">
                  <c:v>-4.2935429999999997</c:v>
                </c:pt>
                <c:pt idx="13489">
                  <c:v>-4.3018429999999999</c:v>
                </c:pt>
                <c:pt idx="13490">
                  <c:v>-4.311261</c:v>
                </c:pt>
                <c:pt idx="13491">
                  <c:v>-4.321377</c:v>
                </c:pt>
                <c:pt idx="13492">
                  <c:v>-4.3322450000000003</c:v>
                </c:pt>
                <c:pt idx="13493">
                  <c:v>-4.3434330000000001</c:v>
                </c:pt>
                <c:pt idx="13494">
                  <c:v>-4.3555619999999999</c:v>
                </c:pt>
                <c:pt idx="13495">
                  <c:v>-4.3809849999999999</c:v>
                </c:pt>
                <c:pt idx="13496">
                  <c:v>-4.393268</c:v>
                </c:pt>
                <c:pt idx="13497">
                  <c:v>-4.4059140000000001</c:v>
                </c:pt>
                <c:pt idx="13498">
                  <c:v>-4.4185239999999997</c:v>
                </c:pt>
                <c:pt idx="13499">
                  <c:v>-4.4306700000000001</c:v>
                </c:pt>
                <c:pt idx="13500">
                  <c:v>-4.4425780000000001</c:v>
                </c:pt>
                <c:pt idx="13501">
                  <c:v>-4.4538909999999996</c:v>
                </c:pt>
                <c:pt idx="13502">
                  <c:v>-4.4647639999999997</c:v>
                </c:pt>
                <c:pt idx="13503">
                  <c:v>-4.4849309999999996</c:v>
                </c:pt>
                <c:pt idx="13504">
                  <c:v>-4.4939809999999998</c:v>
                </c:pt>
                <c:pt idx="13505">
                  <c:v>-4.5026950000000001</c:v>
                </c:pt>
                <c:pt idx="13506">
                  <c:v>-4.5103790000000004</c:v>
                </c:pt>
                <c:pt idx="13507">
                  <c:v>-4.5171979999999996</c:v>
                </c:pt>
                <c:pt idx="13508">
                  <c:v>-4.523307</c:v>
                </c:pt>
                <c:pt idx="13509">
                  <c:v>-4.5285039999999999</c:v>
                </c:pt>
                <c:pt idx="13510">
                  <c:v>-4.5328150000000003</c:v>
                </c:pt>
                <c:pt idx="13511">
                  <c:v>-4.5369770000000003</c:v>
                </c:pt>
                <c:pt idx="13512">
                  <c:v>-4.5398769999999997</c:v>
                </c:pt>
                <c:pt idx="13513">
                  <c:v>-4.5422549999999999</c:v>
                </c:pt>
                <c:pt idx="13514">
                  <c:v>-4.5438510000000001</c:v>
                </c:pt>
                <c:pt idx="13515">
                  <c:v>-4.5450520000000001</c:v>
                </c:pt>
                <c:pt idx="13516">
                  <c:v>-4.5459259999999997</c:v>
                </c:pt>
                <c:pt idx="13517">
                  <c:v>-4.5465809999999998</c:v>
                </c:pt>
                <c:pt idx="13518">
                  <c:v>-4.5468019999999996</c:v>
                </c:pt>
                <c:pt idx="13519">
                  <c:v>-4.5417110000000003</c:v>
                </c:pt>
                <c:pt idx="13520">
                  <c:v>-4.5420350000000003</c:v>
                </c:pt>
                <c:pt idx="13521">
                  <c:v>-4.5421240000000003</c:v>
                </c:pt>
                <c:pt idx="13522">
                  <c:v>-4.5424340000000001</c:v>
                </c:pt>
                <c:pt idx="13523">
                  <c:v>-4.5431280000000003</c:v>
                </c:pt>
                <c:pt idx="13524">
                  <c:v>-4.5440420000000001</c:v>
                </c:pt>
                <c:pt idx="13525">
                  <c:v>-4.5452180000000002</c:v>
                </c:pt>
                <c:pt idx="13526">
                  <c:v>-4.5467490000000002</c:v>
                </c:pt>
                <c:pt idx="13527">
                  <c:v>-4.546125</c:v>
                </c:pt>
                <c:pt idx="13528">
                  <c:v>-4.5484960000000001</c:v>
                </c:pt>
                <c:pt idx="13529">
                  <c:v>-4.5511350000000004</c:v>
                </c:pt>
                <c:pt idx="13530">
                  <c:v>-4.5543149999999999</c:v>
                </c:pt>
                <c:pt idx="13531">
                  <c:v>-4.5577819999999996</c:v>
                </c:pt>
                <c:pt idx="13532">
                  <c:v>-4.5617109999999998</c:v>
                </c:pt>
                <c:pt idx="13533">
                  <c:v>-4.5658899999999996</c:v>
                </c:pt>
                <c:pt idx="13534">
                  <c:v>-4.5704750000000001</c:v>
                </c:pt>
                <c:pt idx="13535">
                  <c:v>-4.5774999999999997</c:v>
                </c:pt>
                <c:pt idx="13536">
                  <c:v>-4.582541</c:v>
                </c:pt>
                <c:pt idx="13537">
                  <c:v>-4.587885</c:v>
                </c:pt>
                <c:pt idx="13538">
                  <c:v>-4.5934200000000001</c:v>
                </c:pt>
                <c:pt idx="13539">
                  <c:v>-4.599094</c:v>
                </c:pt>
                <c:pt idx="13540">
                  <c:v>-4.6047659999999997</c:v>
                </c:pt>
                <c:pt idx="13541">
                  <c:v>-4.6105489999999998</c:v>
                </c:pt>
                <c:pt idx="13542">
                  <c:v>-4.6163270000000001</c:v>
                </c:pt>
                <c:pt idx="13543">
                  <c:v>-4.625909</c:v>
                </c:pt>
                <c:pt idx="13544">
                  <c:v>-4.6312680000000004</c:v>
                </c:pt>
                <c:pt idx="13545">
                  <c:v>-4.6366129999999997</c:v>
                </c:pt>
                <c:pt idx="13546">
                  <c:v>-4.6417330000000003</c:v>
                </c:pt>
                <c:pt idx="13547">
                  <c:v>-4.6464869999999996</c:v>
                </c:pt>
                <c:pt idx="13548">
                  <c:v>-4.6509460000000002</c:v>
                </c:pt>
                <c:pt idx="13549">
                  <c:v>-4.6550789999999997</c:v>
                </c:pt>
                <c:pt idx="13550">
                  <c:v>-4.6587209999999999</c:v>
                </c:pt>
                <c:pt idx="13551">
                  <c:v>-4.6630370000000001</c:v>
                </c:pt>
                <c:pt idx="13552">
                  <c:v>-4.6658229999999996</c:v>
                </c:pt>
                <c:pt idx="13553">
                  <c:v>-4.6681140000000001</c:v>
                </c:pt>
                <c:pt idx="13554">
                  <c:v>-4.6699659999999996</c:v>
                </c:pt>
                <c:pt idx="13555">
                  <c:v>-4.6713129999999996</c:v>
                </c:pt>
                <c:pt idx="13556">
                  <c:v>-4.6720839999999999</c:v>
                </c:pt>
                <c:pt idx="13557">
                  <c:v>-4.6724189999999997</c:v>
                </c:pt>
                <c:pt idx="13558">
                  <c:v>-4.6723869999999996</c:v>
                </c:pt>
                <c:pt idx="13559">
                  <c:v>-4.667516</c:v>
                </c:pt>
                <c:pt idx="13560">
                  <c:v>-4.6666340000000002</c:v>
                </c:pt>
                <c:pt idx="13561">
                  <c:v>-4.6653900000000004</c:v>
                </c:pt>
                <c:pt idx="13562">
                  <c:v>-4.663608</c:v>
                </c:pt>
                <c:pt idx="13563">
                  <c:v>-4.6617259999999998</c:v>
                </c:pt>
                <c:pt idx="13564">
                  <c:v>-4.6594350000000002</c:v>
                </c:pt>
                <c:pt idx="13565">
                  <c:v>-4.6573539999999998</c:v>
                </c:pt>
                <c:pt idx="13566">
                  <c:v>-4.655036</c:v>
                </c:pt>
                <c:pt idx="13567">
                  <c:v>-4.645124</c:v>
                </c:pt>
                <c:pt idx="13568">
                  <c:v>-4.6433590000000002</c:v>
                </c:pt>
                <c:pt idx="13569">
                  <c:v>-4.641508</c:v>
                </c:pt>
                <c:pt idx="13570">
                  <c:v>-4.6400379999999997</c:v>
                </c:pt>
                <c:pt idx="13571">
                  <c:v>-4.6390320000000003</c:v>
                </c:pt>
                <c:pt idx="13572">
                  <c:v>-4.6383390000000002</c:v>
                </c:pt>
                <c:pt idx="13573">
                  <c:v>-4.6382450000000004</c:v>
                </c:pt>
                <c:pt idx="13574">
                  <c:v>-4.6387960000000001</c:v>
                </c:pt>
                <c:pt idx="13575">
                  <c:v>-4.636978</c:v>
                </c:pt>
                <c:pt idx="13576">
                  <c:v>-4.6387619999999998</c:v>
                </c:pt>
                <c:pt idx="13577">
                  <c:v>-4.6409510000000003</c:v>
                </c:pt>
                <c:pt idx="13578">
                  <c:v>-4.64384</c:v>
                </c:pt>
                <c:pt idx="13579">
                  <c:v>-4.6471859999999996</c:v>
                </c:pt>
                <c:pt idx="13580">
                  <c:v>-4.6511969999999998</c:v>
                </c:pt>
                <c:pt idx="13581">
                  <c:v>-4.6555200000000001</c:v>
                </c:pt>
                <c:pt idx="13582">
                  <c:v>-4.6602740000000002</c:v>
                </c:pt>
                <c:pt idx="13583">
                  <c:v>-4.6694899999999997</c:v>
                </c:pt>
                <c:pt idx="13584">
                  <c:v>-4.6745650000000003</c:v>
                </c:pt>
                <c:pt idx="13585">
                  <c:v>-4.680015</c:v>
                </c:pt>
                <c:pt idx="13586">
                  <c:v>-4.6855640000000003</c:v>
                </c:pt>
                <c:pt idx="13587">
                  <c:v>-4.6911459999999998</c:v>
                </c:pt>
                <c:pt idx="13588">
                  <c:v>-4.6965820000000003</c:v>
                </c:pt>
                <c:pt idx="13589">
                  <c:v>-4.7017920000000002</c:v>
                </c:pt>
                <c:pt idx="13590">
                  <c:v>-4.7068589999999997</c:v>
                </c:pt>
                <c:pt idx="13591">
                  <c:v>-4.715986</c:v>
                </c:pt>
                <c:pt idx="13592">
                  <c:v>-4.7202780000000004</c:v>
                </c:pt>
                <c:pt idx="13593">
                  <c:v>-4.7239639999999996</c:v>
                </c:pt>
                <c:pt idx="13594">
                  <c:v>-4.7273519999999998</c:v>
                </c:pt>
                <c:pt idx="13595">
                  <c:v>-4.7300760000000004</c:v>
                </c:pt>
                <c:pt idx="13596">
                  <c:v>-4.7323729999999999</c:v>
                </c:pt>
                <c:pt idx="13597">
                  <c:v>-4.7339010000000004</c:v>
                </c:pt>
                <c:pt idx="13598">
                  <c:v>-4.734979</c:v>
                </c:pt>
                <c:pt idx="13599">
                  <c:v>-4.731141</c:v>
                </c:pt>
                <c:pt idx="13600">
                  <c:v>-4.7312370000000001</c:v>
                </c:pt>
                <c:pt idx="13601">
                  <c:v>-4.7304969999999997</c:v>
                </c:pt>
                <c:pt idx="13602">
                  <c:v>-4.7289729999999999</c:v>
                </c:pt>
                <c:pt idx="13603">
                  <c:v>-4.7267520000000003</c:v>
                </c:pt>
                <c:pt idx="13604">
                  <c:v>-4.7241949999999999</c:v>
                </c:pt>
                <c:pt idx="13605">
                  <c:v>-4.720961</c:v>
                </c:pt>
                <c:pt idx="13606">
                  <c:v>-4.7173040000000004</c:v>
                </c:pt>
                <c:pt idx="13607">
                  <c:v>-4.7031179999999999</c:v>
                </c:pt>
                <c:pt idx="13608">
                  <c:v>-4.699274</c:v>
                </c:pt>
                <c:pt idx="13609">
                  <c:v>-4.694445</c:v>
                </c:pt>
                <c:pt idx="13610">
                  <c:v>-4.6891809999999996</c:v>
                </c:pt>
                <c:pt idx="13611">
                  <c:v>-4.683929</c:v>
                </c:pt>
                <c:pt idx="13612">
                  <c:v>-4.6791210000000003</c:v>
                </c:pt>
                <c:pt idx="13613">
                  <c:v>-4.6741140000000003</c:v>
                </c:pt>
                <c:pt idx="13614">
                  <c:v>-4.6696439999999999</c:v>
                </c:pt>
                <c:pt idx="13615">
                  <c:v>-4.652908</c:v>
                </c:pt>
                <c:pt idx="13616">
                  <c:v>-4.6489880000000001</c:v>
                </c:pt>
                <c:pt idx="13617">
                  <c:v>-4.645537</c:v>
                </c:pt>
                <c:pt idx="13618">
                  <c:v>-4.6422949999999998</c:v>
                </c:pt>
                <c:pt idx="13619">
                  <c:v>-4.6401300000000001</c:v>
                </c:pt>
                <c:pt idx="13620">
                  <c:v>-4.6383619999999999</c:v>
                </c:pt>
                <c:pt idx="13621">
                  <c:v>-4.6374149999999998</c:v>
                </c:pt>
                <c:pt idx="13622">
                  <c:v>-4.6370699999999996</c:v>
                </c:pt>
                <c:pt idx="13623">
                  <c:v>-4.6312810000000004</c:v>
                </c:pt>
                <c:pt idx="13624">
                  <c:v>-4.6325839999999996</c:v>
                </c:pt>
                <c:pt idx="13625">
                  <c:v>-4.6343269999999999</c:v>
                </c:pt>
                <c:pt idx="13626">
                  <c:v>-4.636838</c:v>
                </c:pt>
                <c:pt idx="13627">
                  <c:v>-4.6399780000000002</c:v>
                </c:pt>
                <c:pt idx="13628">
                  <c:v>-4.6436869999999999</c:v>
                </c:pt>
                <c:pt idx="13629">
                  <c:v>-4.6479499999999998</c:v>
                </c:pt>
                <c:pt idx="13630">
                  <c:v>-4.6527279999999998</c:v>
                </c:pt>
                <c:pt idx="13631">
                  <c:v>-4.6595849999999999</c:v>
                </c:pt>
                <c:pt idx="13632">
                  <c:v>-4.6651809999999996</c:v>
                </c:pt>
                <c:pt idx="13633">
                  <c:v>-4.6711580000000001</c:v>
                </c:pt>
                <c:pt idx="13634">
                  <c:v>-4.6773959999999999</c:v>
                </c:pt>
                <c:pt idx="13635">
                  <c:v>-4.6838959999999998</c:v>
                </c:pt>
                <c:pt idx="13636">
                  <c:v>-4.690537</c:v>
                </c:pt>
                <c:pt idx="13637">
                  <c:v>-4.6973120000000002</c:v>
                </c:pt>
                <c:pt idx="13638">
                  <c:v>-4.7040940000000004</c:v>
                </c:pt>
                <c:pt idx="13639">
                  <c:v>-4.7154509999999998</c:v>
                </c:pt>
                <c:pt idx="13640">
                  <c:v>-4.7220820000000003</c:v>
                </c:pt>
                <c:pt idx="13641">
                  <c:v>-4.728586</c:v>
                </c:pt>
                <c:pt idx="13642">
                  <c:v>-4.7348039999999996</c:v>
                </c:pt>
                <c:pt idx="13643">
                  <c:v>-4.7407750000000002</c:v>
                </c:pt>
                <c:pt idx="13644">
                  <c:v>-4.7463480000000002</c:v>
                </c:pt>
                <c:pt idx="13645">
                  <c:v>-4.751519</c:v>
                </c:pt>
                <c:pt idx="13646">
                  <c:v>-4.7563170000000001</c:v>
                </c:pt>
                <c:pt idx="13647">
                  <c:v>-4.7619790000000002</c:v>
                </c:pt>
                <c:pt idx="13648">
                  <c:v>-4.7658569999999996</c:v>
                </c:pt>
                <c:pt idx="13649">
                  <c:v>-4.7692940000000004</c:v>
                </c:pt>
                <c:pt idx="13650">
                  <c:v>-4.7722569999999997</c:v>
                </c:pt>
                <c:pt idx="13651">
                  <c:v>-4.7747609999999998</c:v>
                </c:pt>
                <c:pt idx="13652">
                  <c:v>-4.7768050000000004</c:v>
                </c:pt>
                <c:pt idx="13653">
                  <c:v>-4.7783949999999997</c:v>
                </c:pt>
                <c:pt idx="13654">
                  <c:v>-4.7795610000000002</c:v>
                </c:pt>
                <c:pt idx="13655">
                  <c:v>-4.7766409999999997</c:v>
                </c:pt>
                <c:pt idx="13656">
                  <c:v>-4.7770599999999996</c:v>
                </c:pt>
                <c:pt idx="13657">
                  <c:v>-4.7770400000000004</c:v>
                </c:pt>
                <c:pt idx="13658">
                  <c:v>-4.7766960000000003</c:v>
                </c:pt>
                <c:pt idx="13659">
                  <c:v>-4.7759609999999997</c:v>
                </c:pt>
                <c:pt idx="13660">
                  <c:v>-4.7749410000000001</c:v>
                </c:pt>
                <c:pt idx="13661">
                  <c:v>-4.773625</c:v>
                </c:pt>
                <c:pt idx="13662">
                  <c:v>-4.7721270000000002</c:v>
                </c:pt>
                <c:pt idx="13663">
                  <c:v>-4.7631319999999997</c:v>
                </c:pt>
                <c:pt idx="13664">
                  <c:v>-4.761336</c:v>
                </c:pt>
                <c:pt idx="13665">
                  <c:v>-4.7593819999999996</c:v>
                </c:pt>
                <c:pt idx="13666">
                  <c:v>-4.7572679999999998</c:v>
                </c:pt>
                <c:pt idx="13667">
                  <c:v>-4.7552950000000003</c:v>
                </c:pt>
                <c:pt idx="13668">
                  <c:v>-4.753393</c:v>
                </c:pt>
                <c:pt idx="13669">
                  <c:v>-4.7514089999999998</c:v>
                </c:pt>
                <c:pt idx="13670">
                  <c:v>-4.7496669999999996</c:v>
                </c:pt>
                <c:pt idx="13671">
                  <c:v>-4.7401710000000001</c:v>
                </c:pt>
                <c:pt idx="13672">
                  <c:v>-4.7388130000000004</c:v>
                </c:pt>
                <c:pt idx="13673">
                  <c:v>-4.7377200000000004</c:v>
                </c:pt>
                <c:pt idx="13674">
                  <c:v>-4.7368899999999998</c:v>
                </c:pt>
                <c:pt idx="13675">
                  <c:v>-4.7364750000000004</c:v>
                </c:pt>
                <c:pt idx="13676">
                  <c:v>-4.736434</c:v>
                </c:pt>
                <c:pt idx="13677">
                  <c:v>-4.7369719999999997</c:v>
                </c:pt>
                <c:pt idx="13678">
                  <c:v>-4.7380100000000001</c:v>
                </c:pt>
                <c:pt idx="13679">
                  <c:v>-4.7359330000000002</c:v>
                </c:pt>
                <c:pt idx="13680">
                  <c:v>-4.7381019999999996</c:v>
                </c:pt>
                <c:pt idx="13681">
                  <c:v>-4.7408239999999999</c:v>
                </c:pt>
                <c:pt idx="13682">
                  <c:v>-4.7442010000000003</c:v>
                </c:pt>
                <c:pt idx="13683">
                  <c:v>-4.7482259999999998</c:v>
                </c:pt>
                <c:pt idx="13684">
                  <c:v>-4.7527419999999996</c:v>
                </c:pt>
                <c:pt idx="13685">
                  <c:v>-4.7579479999999998</c:v>
                </c:pt>
                <c:pt idx="13686">
                  <c:v>-4.7636250000000002</c:v>
                </c:pt>
                <c:pt idx="13687">
                  <c:v>-4.7739469999999997</c:v>
                </c:pt>
                <c:pt idx="13688">
                  <c:v>-4.7802899999999999</c:v>
                </c:pt>
                <c:pt idx="13689">
                  <c:v>-4.7873830000000002</c:v>
                </c:pt>
                <c:pt idx="13690">
                  <c:v>-4.7948069999999996</c:v>
                </c:pt>
                <c:pt idx="13691">
                  <c:v>-4.8021130000000003</c:v>
                </c:pt>
                <c:pt idx="13692">
                  <c:v>-4.8100180000000003</c:v>
                </c:pt>
                <c:pt idx="13693">
                  <c:v>-4.8179309999999997</c:v>
                </c:pt>
                <c:pt idx="13694">
                  <c:v>-4.8262539999999996</c:v>
                </c:pt>
                <c:pt idx="13695">
                  <c:v>-4.8445780000000003</c:v>
                </c:pt>
                <c:pt idx="13696">
                  <c:v>-4.852468</c:v>
                </c:pt>
                <c:pt idx="13697">
                  <c:v>-4.860474</c:v>
                </c:pt>
                <c:pt idx="13698">
                  <c:v>-4.8679100000000002</c:v>
                </c:pt>
                <c:pt idx="13699">
                  <c:v>-4.8751559999999996</c:v>
                </c:pt>
                <c:pt idx="13700">
                  <c:v>-4.8817139999999997</c:v>
                </c:pt>
                <c:pt idx="13701">
                  <c:v>-4.8877889999999997</c:v>
                </c:pt>
                <c:pt idx="13702">
                  <c:v>-4.8930449999999999</c:v>
                </c:pt>
                <c:pt idx="13703">
                  <c:v>-4.9047919999999996</c:v>
                </c:pt>
                <c:pt idx="13704">
                  <c:v>-4.9086449999999999</c:v>
                </c:pt>
                <c:pt idx="13705">
                  <c:v>-4.911689</c:v>
                </c:pt>
                <c:pt idx="13706">
                  <c:v>-4.913907</c:v>
                </c:pt>
                <c:pt idx="13707">
                  <c:v>-4.9152839999999998</c:v>
                </c:pt>
                <c:pt idx="13708">
                  <c:v>-4.9157929999999999</c:v>
                </c:pt>
                <c:pt idx="13709">
                  <c:v>-4.9153419999999999</c:v>
                </c:pt>
                <c:pt idx="13710">
                  <c:v>-4.9141380000000003</c:v>
                </c:pt>
                <c:pt idx="13711">
                  <c:v>-4.9088099999999999</c:v>
                </c:pt>
                <c:pt idx="13712">
                  <c:v>-4.905977</c:v>
                </c:pt>
                <c:pt idx="13713">
                  <c:v>-4.9024200000000002</c:v>
                </c:pt>
                <c:pt idx="13714">
                  <c:v>-4.8983309999999998</c:v>
                </c:pt>
                <c:pt idx="13715">
                  <c:v>-4.8936609999999998</c:v>
                </c:pt>
                <c:pt idx="13716">
                  <c:v>-4.8883109999999999</c:v>
                </c:pt>
                <c:pt idx="13717">
                  <c:v>-4.8828389999999997</c:v>
                </c:pt>
                <c:pt idx="13718">
                  <c:v>-4.8769270000000002</c:v>
                </c:pt>
                <c:pt idx="13719">
                  <c:v>-4.8578099999999997</c:v>
                </c:pt>
                <c:pt idx="13720">
                  <c:v>-4.8518660000000002</c:v>
                </c:pt>
                <c:pt idx="13721">
                  <c:v>-4.8461639999999999</c:v>
                </c:pt>
                <c:pt idx="13722">
                  <c:v>-4.839861</c:v>
                </c:pt>
                <c:pt idx="13723">
                  <c:v>-4.8339129999999999</c:v>
                </c:pt>
                <c:pt idx="13724">
                  <c:v>-4.8284190000000002</c:v>
                </c:pt>
                <c:pt idx="13725">
                  <c:v>-4.8230259999999996</c:v>
                </c:pt>
                <c:pt idx="13726">
                  <c:v>-4.8182429999999998</c:v>
                </c:pt>
                <c:pt idx="13727">
                  <c:v>-4.8002929999999999</c:v>
                </c:pt>
                <c:pt idx="13728">
                  <c:v>-4.7970490000000003</c:v>
                </c:pt>
                <c:pt idx="13729">
                  <c:v>-4.7941349999999998</c:v>
                </c:pt>
                <c:pt idx="13730">
                  <c:v>-4.7919539999999996</c:v>
                </c:pt>
                <c:pt idx="13731">
                  <c:v>-4.7902170000000002</c:v>
                </c:pt>
                <c:pt idx="13732">
                  <c:v>-4.789536</c:v>
                </c:pt>
                <c:pt idx="13733">
                  <c:v>-4.78939</c:v>
                </c:pt>
                <c:pt idx="13734">
                  <c:v>-4.7900309999999999</c:v>
                </c:pt>
                <c:pt idx="13735">
                  <c:v>-4.7839219999999996</c:v>
                </c:pt>
                <c:pt idx="13736">
                  <c:v>-4.7857050000000001</c:v>
                </c:pt>
                <c:pt idx="13737">
                  <c:v>-4.7880520000000004</c:v>
                </c:pt>
                <c:pt idx="13738">
                  <c:v>-4.7907950000000001</c:v>
                </c:pt>
                <c:pt idx="13739">
                  <c:v>-4.7940950000000004</c:v>
                </c:pt>
                <c:pt idx="13740">
                  <c:v>-4.7974500000000004</c:v>
                </c:pt>
                <c:pt idx="13741">
                  <c:v>-4.8012610000000002</c:v>
                </c:pt>
                <c:pt idx="13742">
                  <c:v>-4.8052650000000003</c:v>
                </c:pt>
                <c:pt idx="13743">
                  <c:v>-4.8057090000000002</c:v>
                </c:pt>
                <c:pt idx="13744">
                  <c:v>-4.8101159999999998</c:v>
                </c:pt>
                <c:pt idx="13745">
                  <c:v>-4.8143570000000002</c:v>
                </c:pt>
                <c:pt idx="13746">
                  <c:v>-4.8187329999999999</c:v>
                </c:pt>
                <c:pt idx="13747">
                  <c:v>-4.822927</c:v>
                </c:pt>
                <c:pt idx="13748">
                  <c:v>-4.8271600000000001</c:v>
                </c:pt>
                <c:pt idx="13749">
                  <c:v>-4.8311529999999996</c:v>
                </c:pt>
                <c:pt idx="13750">
                  <c:v>-4.835108</c:v>
                </c:pt>
                <c:pt idx="13751">
                  <c:v>-4.8340730000000001</c:v>
                </c:pt>
                <c:pt idx="13752">
                  <c:v>-4.837599</c:v>
                </c:pt>
                <c:pt idx="13753">
                  <c:v>-4.840808</c:v>
                </c:pt>
                <c:pt idx="13754">
                  <c:v>-4.8435709999999998</c:v>
                </c:pt>
                <c:pt idx="13755">
                  <c:v>-4.8461470000000002</c:v>
                </c:pt>
                <c:pt idx="13756">
                  <c:v>-4.8483429999999998</c:v>
                </c:pt>
                <c:pt idx="13757">
                  <c:v>-4.8499759999999998</c:v>
                </c:pt>
                <c:pt idx="13758">
                  <c:v>-4.8513520000000003</c:v>
                </c:pt>
                <c:pt idx="13759">
                  <c:v>-4.8444770000000004</c:v>
                </c:pt>
                <c:pt idx="13760">
                  <c:v>-4.8448000000000002</c:v>
                </c:pt>
                <c:pt idx="13761">
                  <c:v>-4.8450340000000001</c:v>
                </c:pt>
                <c:pt idx="13762">
                  <c:v>-4.8445799999999997</c:v>
                </c:pt>
                <c:pt idx="13763">
                  <c:v>-4.8439990000000002</c:v>
                </c:pt>
                <c:pt idx="13764">
                  <c:v>-4.8430859999999996</c:v>
                </c:pt>
                <c:pt idx="13765">
                  <c:v>-4.8416839999999999</c:v>
                </c:pt>
                <c:pt idx="13766">
                  <c:v>-4.8399609999999997</c:v>
                </c:pt>
                <c:pt idx="13767">
                  <c:v>-4.8267300000000004</c:v>
                </c:pt>
                <c:pt idx="13768">
                  <c:v>-4.8246789999999997</c:v>
                </c:pt>
                <c:pt idx="13769">
                  <c:v>-4.8219880000000002</c:v>
                </c:pt>
                <c:pt idx="13770">
                  <c:v>-4.8192919999999999</c:v>
                </c:pt>
                <c:pt idx="13771">
                  <c:v>-4.8165380000000004</c:v>
                </c:pt>
                <c:pt idx="13772">
                  <c:v>-4.8134610000000002</c:v>
                </c:pt>
                <c:pt idx="13773">
                  <c:v>-4.8103740000000004</c:v>
                </c:pt>
                <c:pt idx="13774">
                  <c:v>-4.807391</c:v>
                </c:pt>
                <c:pt idx="13775">
                  <c:v>-4.7919850000000004</c:v>
                </c:pt>
                <c:pt idx="13776">
                  <c:v>-4.788678</c:v>
                </c:pt>
                <c:pt idx="13777">
                  <c:v>-4.7853680000000001</c:v>
                </c:pt>
                <c:pt idx="13778">
                  <c:v>-4.7820910000000003</c:v>
                </c:pt>
                <c:pt idx="13779">
                  <c:v>-4.7788539999999999</c:v>
                </c:pt>
                <c:pt idx="13780">
                  <c:v>-4.7756809999999996</c:v>
                </c:pt>
                <c:pt idx="13781">
                  <c:v>-4.7724149999999996</c:v>
                </c:pt>
                <c:pt idx="13782">
                  <c:v>-4.7693899999999996</c:v>
                </c:pt>
                <c:pt idx="13783">
                  <c:v>-4.7563069999999996</c:v>
                </c:pt>
                <c:pt idx="13784">
                  <c:v>-4.7532030000000001</c:v>
                </c:pt>
                <c:pt idx="13785">
                  <c:v>-4.750318</c:v>
                </c:pt>
                <c:pt idx="13786">
                  <c:v>-4.7473380000000001</c:v>
                </c:pt>
                <c:pt idx="13787">
                  <c:v>-4.7443960000000001</c:v>
                </c:pt>
                <c:pt idx="13788">
                  <c:v>-4.7415029999999998</c:v>
                </c:pt>
                <c:pt idx="13789">
                  <c:v>-4.7386150000000002</c:v>
                </c:pt>
                <c:pt idx="13790">
                  <c:v>-4.7357469999999999</c:v>
                </c:pt>
                <c:pt idx="13791">
                  <c:v>-4.7246110000000003</c:v>
                </c:pt>
                <c:pt idx="13792">
                  <c:v>-4.7216899999999997</c:v>
                </c:pt>
                <c:pt idx="13793">
                  <c:v>-4.7185810000000004</c:v>
                </c:pt>
                <c:pt idx="13794">
                  <c:v>-4.7152250000000002</c:v>
                </c:pt>
                <c:pt idx="13795">
                  <c:v>-4.7118650000000004</c:v>
                </c:pt>
                <c:pt idx="13796">
                  <c:v>-4.7080989999999998</c:v>
                </c:pt>
                <c:pt idx="13797">
                  <c:v>-4.7039390000000001</c:v>
                </c:pt>
                <c:pt idx="13798">
                  <c:v>-4.6996089999999997</c:v>
                </c:pt>
                <c:pt idx="13799">
                  <c:v>-4.6850110000000003</c:v>
                </c:pt>
                <c:pt idx="13800">
                  <c:v>-4.680402</c:v>
                </c:pt>
                <c:pt idx="13801">
                  <c:v>-4.6750829999999999</c:v>
                </c:pt>
                <c:pt idx="13802">
                  <c:v>-4.6689429999999996</c:v>
                </c:pt>
                <c:pt idx="13803">
                  <c:v>-4.6623700000000001</c:v>
                </c:pt>
                <c:pt idx="13804">
                  <c:v>-4.6553259999999996</c:v>
                </c:pt>
                <c:pt idx="13805">
                  <c:v>-4.647348</c:v>
                </c:pt>
                <c:pt idx="13806">
                  <c:v>-4.6391989999999996</c:v>
                </c:pt>
                <c:pt idx="13807">
                  <c:v>-4.6129379999999998</c:v>
                </c:pt>
                <c:pt idx="13808">
                  <c:v>-4.6038969999999999</c:v>
                </c:pt>
                <c:pt idx="13809">
                  <c:v>-4.5937590000000004</c:v>
                </c:pt>
                <c:pt idx="13810">
                  <c:v>-4.5830690000000001</c:v>
                </c:pt>
                <c:pt idx="13811">
                  <c:v>-4.5718399999999999</c:v>
                </c:pt>
                <c:pt idx="13812">
                  <c:v>-4.5603749999999996</c:v>
                </c:pt>
                <c:pt idx="13813">
                  <c:v>-4.5479029999999998</c:v>
                </c:pt>
                <c:pt idx="13814">
                  <c:v>-4.5349630000000003</c:v>
                </c:pt>
                <c:pt idx="13815">
                  <c:v>-4.4959499999999997</c:v>
                </c:pt>
                <c:pt idx="13816">
                  <c:v>-4.4833670000000003</c:v>
                </c:pt>
                <c:pt idx="13817">
                  <c:v>-4.4698260000000003</c:v>
                </c:pt>
                <c:pt idx="13818">
                  <c:v>-4.4565869999999999</c:v>
                </c:pt>
                <c:pt idx="13819">
                  <c:v>-4.4429650000000001</c:v>
                </c:pt>
                <c:pt idx="13820">
                  <c:v>-4.4291169999999997</c:v>
                </c:pt>
                <c:pt idx="13821">
                  <c:v>-4.4150929999999997</c:v>
                </c:pt>
                <c:pt idx="13822">
                  <c:v>-4.4015829999999996</c:v>
                </c:pt>
                <c:pt idx="13823">
                  <c:v>-4.3581159999999999</c:v>
                </c:pt>
                <c:pt idx="13824">
                  <c:v>-4.3462040000000002</c:v>
                </c:pt>
                <c:pt idx="13825">
                  <c:v>-4.3327349999999996</c:v>
                </c:pt>
                <c:pt idx="13826">
                  <c:v>-4.3208390000000003</c:v>
                </c:pt>
                <c:pt idx="13827">
                  <c:v>-4.309088</c:v>
                </c:pt>
                <c:pt idx="13828">
                  <c:v>-4.297504</c:v>
                </c:pt>
                <c:pt idx="13829">
                  <c:v>-4.2866410000000004</c:v>
                </c:pt>
                <c:pt idx="13830">
                  <c:v>-4.2762909999999996</c:v>
                </c:pt>
                <c:pt idx="13831">
                  <c:v>-4.239681</c:v>
                </c:pt>
                <c:pt idx="13832">
                  <c:v>-4.2319079999999998</c:v>
                </c:pt>
                <c:pt idx="13833">
                  <c:v>-4.2241739999999997</c:v>
                </c:pt>
                <c:pt idx="13834">
                  <c:v>-4.2169670000000004</c:v>
                </c:pt>
                <c:pt idx="13835">
                  <c:v>-4.2109560000000004</c:v>
                </c:pt>
                <c:pt idx="13836">
                  <c:v>-4.2053409999999998</c:v>
                </c:pt>
                <c:pt idx="13837">
                  <c:v>-4.2007370000000002</c:v>
                </c:pt>
                <c:pt idx="13838">
                  <c:v>-4.1967030000000003</c:v>
                </c:pt>
                <c:pt idx="13839">
                  <c:v>-4.1743690000000004</c:v>
                </c:pt>
                <c:pt idx="13840">
                  <c:v>-4.172828</c:v>
                </c:pt>
                <c:pt idx="13841">
                  <c:v>-4.1712619999999996</c:v>
                </c:pt>
                <c:pt idx="13842">
                  <c:v>-4.1699760000000001</c:v>
                </c:pt>
                <c:pt idx="13843">
                  <c:v>-4.1698510000000004</c:v>
                </c:pt>
                <c:pt idx="13844">
                  <c:v>-4.1699029999999997</c:v>
                </c:pt>
                <c:pt idx="13845">
                  <c:v>-4.1708569999999998</c:v>
                </c:pt>
                <c:pt idx="13846">
                  <c:v>-4.1726749999999999</c:v>
                </c:pt>
                <c:pt idx="13847">
                  <c:v>-4.1645459999999996</c:v>
                </c:pt>
                <c:pt idx="13848">
                  <c:v>-4.1676219999999997</c:v>
                </c:pt>
                <c:pt idx="13849">
                  <c:v>-4.1711090000000004</c:v>
                </c:pt>
                <c:pt idx="13850">
                  <c:v>-4.1748250000000002</c:v>
                </c:pt>
                <c:pt idx="13851">
                  <c:v>-4.1793690000000003</c:v>
                </c:pt>
                <c:pt idx="13852">
                  <c:v>-4.1841869999999997</c:v>
                </c:pt>
                <c:pt idx="13853">
                  <c:v>-4.1894390000000001</c:v>
                </c:pt>
                <c:pt idx="13854">
                  <c:v>-4.1951090000000004</c:v>
                </c:pt>
                <c:pt idx="13855">
                  <c:v>-4.190658</c:v>
                </c:pt>
                <c:pt idx="13856">
                  <c:v>-4.1972290000000001</c:v>
                </c:pt>
                <c:pt idx="13857">
                  <c:v>-4.2037079999999998</c:v>
                </c:pt>
                <c:pt idx="13858">
                  <c:v>-4.2103270000000004</c:v>
                </c:pt>
                <c:pt idx="13859">
                  <c:v>-4.217066</c:v>
                </c:pt>
                <c:pt idx="13860">
                  <c:v>-4.223916</c:v>
                </c:pt>
                <c:pt idx="13861">
                  <c:v>-4.2307860000000002</c:v>
                </c:pt>
                <c:pt idx="13862">
                  <c:v>-4.2376040000000001</c:v>
                </c:pt>
                <c:pt idx="13863">
                  <c:v>-4.2436610000000003</c:v>
                </c:pt>
                <c:pt idx="13864">
                  <c:v>-4.2503859999999998</c:v>
                </c:pt>
                <c:pt idx="13865">
                  <c:v>-4.2570160000000001</c:v>
                </c:pt>
                <c:pt idx="13866">
                  <c:v>-4.2636029999999998</c:v>
                </c:pt>
                <c:pt idx="13867">
                  <c:v>-4.2700690000000003</c:v>
                </c:pt>
                <c:pt idx="13868">
                  <c:v>-4.2764639999999998</c:v>
                </c:pt>
                <c:pt idx="13869">
                  <c:v>-4.2828569999999999</c:v>
                </c:pt>
                <c:pt idx="13870">
                  <c:v>-4.2892570000000001</c:v>
                </c:pt>
                <c:pt idx="13871">
                  <c:v>-4.2967979999999999</c:v>
                </c:pt>
                <c:pt idx="13872">
                  <c:v>-4.3032199999999996</c:v>
                </c:pt>
                <c:pt idx="13873">
                  <c:v>-4.3097300000000001</c:v>
                </c:pt>
                <c:pt idx="13874">
                  <c:v>-4.3163330000000002</c:v>
                </c:pt>
                <c:pt idx="13875">
                  <c:v>-4.3231339999999996</c:v>
                </c:pt>
                <c:pt idx="13876">
                  <c:v>-4.3302659999999999</c:v>
                </c:pt>
                <c:pt idx="13877">
                  <c:v>-4.3376760000000001</c:v>
                </c:pt>
                <c:pt idx="13878">
                  <c:v>-4.3455360000000001</c:v>
                </c:pt>
                <c:pt idx="13879">
                  <c:v>-4.3594039999999996</c:v>
                </c:pt>
                <c:pt idx="13880">
                  <c:v>-4.3678900000000001</c:v>
                </c:pt>
                <c:pt idx="13881">
                  <c:v>-4.3771779999999998</c:v>
                </c:pt>
                <c:pt idx="13882">
                  <c:v>-4.3868819999999999</c:v>
                </c:pt>
                <c:pt idx="13883">
                  <c:v>-4.3973649999999997</c:v>
                </c:pt>
                <c:pt idx="13884">
                  <c:v>-4.4082850000000002</c:v>
                </c:pt>
                <c:pt idx="13885">
                  <c:v>-4.4200710000000001</c:v>
                </c:pt>
                <c:pt idx="13886">
                  <c:v>-4.43215</c:v>
                </c:pt>
                <c:pt idx="13887">
                  <c:v>-4.4592419999999997</c:v>
                </c:pt>
                <c:pt idx="13888">
                  <c:v>-4.4728399999999997</c:v>
                </c:pt>
                <c:pt idx="13889">
                  <c:v>-4.4865719999999998</c:v>
                </c:pt>
                <c:pt idx="13890">
                  <c:v>-4.5006190000000004</c:v>
                </c:pt>
                <c:pt idx="13891">
                  <c:v>-4.5154860000000001</c:v>
                </c:pt>
                <c:pt idx="13892">
                  <c:v>-4.5298150000000001</c:v>
                </c:pt>
                <c:pt idx="13893">
                  <c:v>-4.5447639999999998</c:v>
                </c:pt>
                <c:pt idx="13894">
                  <c:v>-4.55952</c:v>
                </c:pt>
                <c:pt idx="13895">
                  <c:v>-4.5958800000000002</c:v>
                </c:pt>
                <c:pt idx="13896">
                  <c:v>-4.6103240000000003</c:v>
                </c:pt>
                <c:pt idx="13897">
                  <c:v>-4.6250970000000002</c:v>
                </c:pt>
                <c:pt idx="13898">
                  <c:v>-4.6391109999999998</c:v>
                </c:pt>
                <c:pt idx="13899">
                  <c:v>-4.6524450000000002</c:v>
                </c:pt>
                <c:pt idx="13900">
                  <c:v>-4.6653019999999996</c:v>
                </c:pt>
                <c:pt idx="13901">
                  <c:v>-4.6777569999999997</c:v>
                </c:pt>
                <c:pt idx="13902">
                  <c:v>-4.6889989999999999</c:v>
                </c:pt>
                <c:pt idx="13903">
                  <c:v>-4.7175219999999998</c:v>
                </c:pt>
                <c:pt idx="13904">
                  <c:v>-4.7268290000000004</c:v>
                </c:pt>
                <c:pt idx="13905">
                  <c:v>-4.7353100000000001</c:v>
                </c:pt>
                <c:pt idx="13906">
                  <c:v>-4.7427929999999998</c:v>
                </c:pt>
                <c:pt idx="13907">
                  <c:v>-4.749377</c:v>
                </c:pt>
                <c:pt idx="13908">
                  <c:v>-4.7547009999999998</c:v>
                </c:pt>
                <c:pt idx="13909">
                  <c:v>-4.7593829999999997</c:v>
                </c:pt>
                <c:pt idx="13910">
                  <c:v>-4.7629570000000001</c:v>
                </c:pt>
                <c:pt idx="13911">
                  <c:v>-4.7724019999999996</c:v>
                </c:pt>
                <c:pt idx="13912">
                  <c:v>-4.774203</c:v>
                </c:pt>
                <c:pt idx="13913">
                  <c:v>-4.775461</c:v>
                </c:pt>
                <c:pt idx="13914">
                  <c:v>-4.775906</c:v>
                </c:pt>
                <c:pt idx="13915">
                  <c:v>-4.7759099999999997</c:v>
                </c:pt>
                <c:pt idx="13916">
                  <c:v>-4.7754409999999998</c:v>
                </c:pt>
                <c:pt idx="13917">
                  <c:v>-4.7744010000000001</c:v>
                </c:pt>
                <c:pt idx="13918">
                  <c:v>-4.7730309999999996</c:v>
                </c:pt>
                <c:pt idx="13919">
                  <c:v>-4.7703160000000002</c:v>
                </c:pt>
                <c:pt idx="13920">
                  <c:v>-4.7685240000000002</c:v>
                </c:pt>
                <c:pt idx="13921">
                  <c:v>-4.7665829999999998</c:v>
                </c:pt>
                <c:pt idx="13922">
                  <c:v>-4.7646709999999999</c:v>
                </c:pt>
                <c:pt idx="13923">
                  <c:v>-4.7627230000000003</c:v>
                </c:pt>
                <c:pt idx="13924">
                  <c:v>-4.7609450000000004</c:v>
                </c:pt>
                <c:pt idx="13925">
                  <c:v>-4.7595429999999999</c:v>
                </c:pt>
                <c:pt idx="13926">
                  <c:v>-4.7584530000000003</c:v>
                </c:pt>
                <c:pt idx="13927">
                  <c:v>-4.7568289999999998</c:v>
                </c:pt>
                <c:pt idx="13928">
                  <c:v>-4.7568140000000003</c:v>
                </c:pt>
                <c:pt idx="13929">
                  <c:v>-4.7573829999999999</c:v>
                </c:pt>
                <c:pt idx="13930">
                  <c:v>-4.75861</c:v>
                </c:pt>
                <c:pt idx="13931">
                  <c:v>-4.7603720000000003</c:v>
                </c:pt>
                <c:pt idx="13932">
                  <c:v>-4.7628349999999999</c:v>
                </c:pt>
                <c:pt idx="13933">
                  <c:v>-4.7660520000000002</c:v>
                </c:pt>
                <c:pt idx="13934">
                  <c:v>-4.7698369999999999</c:v>
                </c:pt>
                <c:pt idx="13935">
                  <c:v>-4.7792560000000002</c:v>
                </c:pt>
                <c:pt idx="13936">
                  <c:v>-4.7841269999999998</c:v>
                </c:pt>
                <c:pt idx="13937">
                  <c:v>-4.7896340000000004</c:v>
                </c:pt>
                <c:pt idx="13938">
                  <c:v>-4.7957939999999999</c:v>
                </c:pt>
                <c:pt idx="13939">
                  <c:v>-4.8023300000000004</c:v>
                </c:pt>
                <c:pt idx="13940">
                  <c:v>-4.8092560000000004</c:v>
                </c:pt>
                <c:pt idx="13941">
                  <c:v>-4.8165719999999999</c:v>
                </c:pt>
                <c:pt idx="13942">
                  <c:v>-4.8238779999999997</c:v>
                </c:pt>
                <c:pt idx="13943">
                  <c:v>-4.8404680000000004</c:v>
                </c:pt>
                <c:pt idx="13944">
                  <c:v>-4.8480920000000003</c:v>
                </c:pt>
                <c:pt idx="13945">
                  <c:v>-4.8559840000000003</c:v>
                </c:pt>
                <c:pt idx="13946">
                  <c:v>-4.8637959999999998</c:v>
                </c:pt>
                <c:pt idx="13947">
                  <c:v>-4.8714919999999999</c:v>
                </c:pt>
                <c:pt idx="13948">
                  <c:v>-4.8790849999999999</c:v>
                </c:pt>
                <c:pt idx="13949">
                  <c:v>-4.8861160000000003</c:v>
                </c:pt>
                <c:pt idx="13950">
                  <c:v>-4.892862</c:v>
                </c:pt>
                <c:pt idx="13951">
                  <c:v>-4.9073370000000001</c:v>
                </c:pt>
                <c:pt idx="13952">
                  <c:v>-4.9130229999999999</c:v>
                </c:pt>
                <c:pt idx="13953">
                  <c:v>-4.9183089999999998</c:v>
                </c:pt>
                <c:pt idx="13954">
                  <c:v>-4.9229859999999999</c:v>
                </c:pt>
                <c:pt idx="13955">
                  <c:v>-4.9270230000000002</c:v>
                </c:pt>
                <c:pt idx="13956">
                  <c:v>-4.9301599999999999</c:v>
                </c:pt>
                <c:pt idx="13957">
                  <c:v>-4.9327420000000002</c:v>
                </c:pt>
                <c:pt idx="13958">
                  <c:v>-4.9345420000000004</c:v>
                </c:pt>
                <c:pt idx="13959">
                  <c:v>-4.9361810000000004</c:v>
                </c:pt>
                <c:pt idx="13960">
                  <c:v>-4.9365579999999998</c:v>
                </c:pt>
                <c:pt idx="13961">
                  <c:v>-4.9363419999999998</c:v>
                </c:pt>
                <c:pt idx="13962">
                  <c:v>-4.9354240000000003</c:v>
                </c:pt>
                <c:pt idx="13963">
                  <c:v>-4.9339700000000004</c:v>
                </c:pt>
                <c:pt idx="13964">
                  <c:v>-4.9320209999999998</c:v>
                </c:pt>
                <c:pt idx="13965">
                  <c:v>-4.9296009999999999</c:v>
                </c:pt>
                <c:pt idx="13966">
                  <c:v>-4.926742</c:v>
                </c:pt>
                <c:pt idx="13967">
                  <c:v>-4.9166790000000002</c:v>
                </c:pt>
                <c:pt idx="13968">
                  <c:v>-4.9134869999999999</c:v>
                </c:pt>
                <c:pt idx="13969">
                  <c:v>-4.9099170000000001</c:v>
                </c:pt>
                <c:pt idx="13970">
                  <c:v>-4.9063090000000003</c:v>
                </c:pt>
                <c:pt idx="13971">
                  <c:v>-4.9030300000000002</c:v>
                </c:pt>
                <c:pt idx="13972">
                  <c:v>-4.8997339999999996</c:v>
                </c:pt>
                <c:pt idx="13973">
                  <c:v>-4.8966900000000004</c:v>
                </c:pt>
                <c:pt idx="13974">
                  <c:v>-4.8940359999999998</c:v>
                </c:pt>
                <c:pt idx="13975">
                  <c:v>-4.8838900000000001</c:v>
                </c:pt>
                <c:pt idx="13976">
                  <c:v>-4.8823740000000004</c:v>
                </c:pt>
                <c:pt idx="13977">
                  <c:v>-4.8814289999999998</c:v>
                </c:pt>
                <c:pt idx="13978">
                  <c:v>-4.8811749999999998</c:v>
                </c:pt>
                <c:pt idx="13979">
                  <c:v>-4.8816110000000004</c:v>
                </c:pt>
                <c:pt idx="13980">
                  <c:v>-4.8829450000000003</c:v>
                </c:pt>
                <c:pt idx="13981">
                  <c:v>-4.8850910000000001</c:v>
                </c:pt>
                <c:pt idx="13982">
                  <c:v>-4.888172</c:v>
                </c:pt>
                <c:pt idx="13983">
                  <c:v>-4.8924099999999999</c:v>
                </c:pt>
                <c:pt idx="13984">
                  <c:v>-4.897157</c:v>
                </c:pt>
                <c:pt idx="13985">
                  <c:v>-4.9027409999999998</c:v>
                </c:pt>
                <c:pt idx="13986">
                  <c:v>-4.9091779999999998</c:v>
                </c:pt>
                <c:pt idx="13987">
                  <c:v>-4.9161159999999997</c:v>
                </c:pt>
                <c:pt idx="13988">
                  <c:v>-4.9237729999999997</c:v>
                </c:pt>
                <c:pt idx="13989">
                  <c:v>-4.9317849999999996</c:v>
                </c:pt>
                <c:pt idx="13990">
                  <c:v>-4.9404659999999998</c:v>
                </c:pt>
                <c:pt idx="13991">
                  <c:v>-4.958005</c:v>
                </c:pt>
                <c:pt idx="13992">
                  <c:v>-4.9670560000000004</c:v>
                </c:pt>
                <c:pt idx="13993">
                  <c:v>-4.9765639999999998</c:v>
                </c:pt>
                <c:pt idx="13994">
                  <c:v>-4.986135</c:v>
                </c:pt>
                <c:pt idx="13995">
                  <c:v>-4.9954720000000004</c:v>
                </c:pt>
                <c:pt idx="13996">
                  <c:v>-5.0048310000000003</c:v>
                </c:pt>
                <c:pt idx="13997">
                  <c:v>-5.0139019999999999</c:v>
                </c:pt>
                <c:pt idx="13998">
                  <c:v>-5.0226090000000001</c:v>
                </c:pt>
                <c:pt idx="13999">
                  <c:v>-5.0404309999999999</c:v>
                </c:pt>
                <c:pt idx="14000">
                  <c:v>-5.0479380000000003</c:v>
                </c:pt>
                <c:pt idx="14001">
                  <c:v>-5.054875</c:v>
                </c:pt>
                <c:pt idx="14002">
                  <c:v>-5.0612029999999999</c:v>
                </c:pt>
                <c:pt idx="14003">
                  <c:v>-5.0664579999999999</c:v>
                </c:pt>
                <c:pt idx="14004">
                  <c:v>-5.071002</c:v>
                </c:pt>
                <c:pt idx="14005">
                  <c:v>-5.0745950000000004</c:v>
                </c:pt>
                <c:pt idx="14006">
                  <c:v>-5.0773239999999999</c:v>
                </c:pt>
                <c:pt idx="14007">
                  <c:v>-5.0805939999999996</c:v>
                </c:pt>
                <c:pt idx="14008">
                  <c:v>-5.0814409999999999</c:v>
                </c:pt>
                <c:pt idx="14009">
                  <c:v>-5.0813439999999996</c:v>
                </c:pt>
                <c:pt idx="14010">
                  <c:v>-5.080514</c:v>
                </c:pt>
                <c:pt idx="14011">
                  <c:v>-5.0786870000000004</c:v>
                </c:pt>
                <c:pt idx="14012">
                  <c:v>-5.0762400000000003</c:v>
                </c:pt>
                <c:pt idx="14013">
                  <c:v>-5.0732200000000001</c:v>
                </c:pt>
                <c:pt idx="14014">
                  <c:v>-5.0696770000000004</c:v>
                </c:pt>
                <c:pt idx="14015">
                  <c:v>-5.056845</c:v>
                </c:pt>
                <c:pt idx="14016">
                  <c:v>-5.0526390000000001</c:v>
                </c:pt>
                <c:pt idx="14017">
                  <c:v>-5.0478860000000001</c:v>
                </c:pt>
                <c:pt idx="14018">
                  <c:v>-5.0429029999999999</c:v>
                </c:pt>
                <c:pt idx="14019">
                  <c:v>-5.038087</c:v>
                </c:pt>
                <c:pt idx="14020">
                  <c:v>-5.0333629999999996</c:v>
                </c:pt>
                <c:pt idx="14021">
                  <c:v>-5.0285399999999996</c:v>
                </c:pt>
                <c:pt idx="14022">
                  <c:v>-5.0236890000000001</c:v>
                </c:pt>
                <c:pt idx="14023">
                  <c:v>-5.0067500000000003</c:v>
                </c:pt>
                <c:pt idx="14024">
                  <c:v>-5.0028030000000001</c:v>
                </c:pt>
                <c:pt idx="14025">
                  <c:v>-4.9992279999999996</c:v>
                </c:pt>
                <c:pt idx="14026">
                  <c:v>-4.9959049999999996</c:v>
                </c:pt>
                <c:pt idx="14027">
                  <c:v>-4.9934019999999997</c:v>
                </c:pt>
                <c:pt idx="14028">
                  <c:v>-4.9916049999999998</c:v>
                </c:pt>
                <c:pt idx="14029">
                  <c:v>-4.9901770000000001</c:v>
                </c:pt>
                <c:pt idx="14030">
                  <c:v>-4.9895529999999999</c:v>
                </c:pt>
                <c:pt idx="14031">
                  <c:v>-4.9817499999999999</c:v>
                </c:pt>
                <c:pt idx="14032">
                  <c:v>-4.9825609999999996</c:v>
                </c:pt>
                <c:pt idx="14033">
                  <c:v>-4.9834500000000004</c:v>
                </c:pt>
                <c:pt idx="14034">
                  <c:v>-4.9850820000000002</c:v>
                </c:pt>
                <c:pt idx="14035">
                  <c:v>-4.9874260000000001</c:v>
                </c:pt>
                <c:pt idx="14036">
                  <c:v>-4.9901150000000003</c:v>
                </c:pt>
                <c:pt idx="14037">
                  <c:v>-4.9931320000000001</c:v>
                </c:pt>
                <c:pt idx="14038">
                  <c:v>-4.996664</c:v>
                </c:pt>
                <c:pt idx="14039">
                  <c:v>-4.9980710000000004</c:v>
                </c:pt>
                <c:pt idx="14040">
                  <c:v>-5.0020369999999996</c:v>
                </c:pt>
                <c:pt idx="14041">
                  <c:v>-5.0061039999999997</c:v>
                </c:pt>
                <c:pt idx="14042">
                  <c:v>-5.0102849999999997</c:v>
                </c:pt>
                <c:pt idx="14043">
                  <c:v>-5.0149169999999996</c:v>
                </c:pt>
                <c:pt idx="14044">
                  <c:v>-5.0192410000000001</c:v>
                </c:pt>
                <c:pt idx="14045">
                  <c:v>-5.0235940000000001</c:v>
                </c:pt>
                <c:pt idx="14046">
                  <c:v>-5.0279610000000003</c:v>
                </c:pt>
                <c:pt idx="14047">
                  <c:v>-5.0313119999999998</c:v>
                </c:pt>
                <c:pt idx="14048">
                  <c:v>-5.0356560000000004</c:v>
                </c:pt>
                <c:pt idx="14049">
                  <c:v>-5.0395310000000002</c:v>
                </c:pt>
                <c:pt idx="14050">
                  <c:v>-5.043323</c:v>
                </c:pt>
                <c:pt idx="14051">
                  <c:v>-5.0469239999999997</c:v>
                </c:pt>
                <c:pt idx="14052">
                  <c:v>-5.0504069999999999</c:v>
                </c:pt>
                <c:pt idx="14053">
                  <c:v>-5.0533340000000004</c:v>
                </c:pt>
                <c:pt idx="14054">
                  <c:v>-5.055974</c:v>
                </c:pt>
                <c:pt idx="14055">
                  <c:v>-5.0549609999999996</c:v>
                </c:pt>
                <c:pt idx="14056">
                  <c:v>-5.0571710000000003</c:v>
                </c:pt>
                <c:pt idx="14057">
                  <c:v>-5.0590909999999996</c:v>
                </c:pt>
                <c:pt idx="14058">
                  <c:v>-5.0606580000000001</c:v>
                </c:pt>
                <c:pt idx="14059">
                  <c:v>-5.061509</c:v>
                </c:pt>
                <c:pt idx="14060">
                  <c:v>-5.0621580000000002</c:v>
                </c:pt>
                <c:pt idx="14061">
                  <c:v>-5.0623120000000004</c:v>
                </c:pt>
                <c:pt idx="14062">
                  <c:v>-5.0623120000000004</c:v>
                </c:pt>
                <c:pt idx="14063">
                  <c:v>-5.0533320000000002</c:v>
                </c:pt>
                <c:pt idx="14064">
                  <c:v>-5.0531189999999997</c:v>
                </c:pt>
                <c:pt idx="14065">
                  <c:v>-5.0525979999999997</c:v>
                </c:pt>
                <c:pt idx="14066">
                  <c:v>-5.0517310000000002</c:v>
                </c:pt>
                <c:pt idx="14067">
                  <c:v>-5.0509440000000003</c:v>
                </c:pt>
                <c:pt idx="14068">
                  <c:v>-5.0498149999999997</c:v>
                </c:pt>
                <c:pt idx="14069">
                  <c:v>-5.0488569999999999</c:v>
                </c:pt>
                <c:pt idx="14070">
                  <c:v>-5.0475409999999998</c:v>
                </c:pt>
                <c:pt idx="14071">
                  <c:v>-5.0357060000000002</c:v>
                </c:pt>
                <c:pt idx="14072">
                  <c:v>-5.0351090000000003</c:v>
                </c:pt>
                <c:pt idx="14073">
                  <c:v>-5.0341490000000002</c:v>
                </c:pt>
                <c:pt idx="14074">
                  <c:v>-5.0334890000000003</c:v>
                </c:pt>
                <c:pt idx="14075">
                  <c:v>-5.0326789999999999</c:v>
                </c:pt>
                <c:pt idx="14076">
                  <c:v>-5.0322050000000003</c:v>
                </c:pt>
                <c:pt idx="14077">
                  <c:v>-5.0318810000000003</c:v>
                </c:pt>
                <c:pt idx="14078">
                  <c:v>-5.0318399999999999</c:v>
                </c:pt>
                <c:pt idx="14079">
                  <c:v>-5.0225549999999997</c:v>
                </c:pt>
                <c:pt idx="14080">
                  <c:v>-5.0228890000000002</c:v>
                </c:pt>
                <c:pt idx="14081">
                  <c:v>-5.0233879999999997</c:v>
                </c:pt>
                <c:pt idx="14082">
                  <c:v>-5.0242370000000003</c:v>
                </c:pt>
                <c:pt idx="14083">
                  <c:v>-5.0251210000000004</c:v>
                </c:pt>
                <c:pt idx="14084">
                  <c:v>-5.0260790000000002</c:v>
                </c:pt>
                <c:pt idx="14085">
                  <c:v>-5.0274140000000003</c:v>
                </c:pt>
                <c:pt idx="14086">
                  <c:v>-5.0287930000000003</c:v>
                </c:pt>
                <c:pt idx="14087">
                  <c:v>-5.0235050000000001</c:v>
                </c:pt>
                <c:pt idx="14088">
                  <c:v>-5.0254430000000001</c:v>
                </c:pt>
                <c:pt idx="14089">
                  <c:v>-5.0272389999999998</c:v>
                </c:pt>
                <c:pt idx="14090">
                  <c:v>-5.0292810000000001</c:v>
                </c:pt>
                <c:pt idx="14091">
                  <c:v>-5.0312640000000002</c:v>
                </c:pt>
                <c:pt idx="14092">
                  <c:v>-5.0335080000000003</c:v>
                </c:pt>
                <c:pt idx="14093">
                  <c:v>-5.035698</c:v>
                </c:pt>
                <c:pt idx="14094">
                  <c:v>-5.0381070000000001</c:v>
                </c:pt>
                <c:pt idx="14095">
                  <c:v>-5.0347850000000003</c:v>
                </c:pt>
                <c:pt idx="14096">
                  <c:v>-5.0373419999999998</c:v>
                </c:pt>
                <c:pt idx="14097">
                  <c:v>-5.0396070000000002</c:v>
                </c:pt>
                <c:pt idx="14098">
                  <c:v>-5.0418500000000002</c:v>
                </c:pt>
                <c:pt idx="14099">
                  <c:v>-5.043971</c:v>
                </c:pt>
                <c:pt idx="14100">
                  <c:v>-5.0460459999999996</c:v>
                </c:pt>
                <c:pt idx="14101">
                  <c:v>-5.0481420000000004</c:v>
                </c:pt>
                <c:pt idx="14102">
                  <c:v>-5.0500049999999996</c:v>
                </c:pt>
                <c:pt idx="14103">
                  <c:v>-5.0457700000000001</c:v>
                </c:pt>
                <c:pt idx="14104">
                  <c:v>-5.0475260000000004</c:v>
                </c:pt>
                <c:pt idx="14105">
                  <c:v>-5.0490640000000004</c:v>
                </c:pt>
                <c:pt idx="14106">
                  <c:v>-5.0503980000000004</c:v>
                </c:pt>
                <c:pt idx="14107">
                  <c:v>-5.051647</c:v>
                </c:pt>
                <c:pt idx="14108">
                  <c:v>-5.0526879999999998</c:v>
                </c:pt>
                <c:pt idx="14109">
                  <c:v>-5.0538030000000003</c:v>
                </c:pt>
                <c:pt idx="14110">
                  <c:v>-5.0545600000000004</c:v>
                </c:pt>
                <c:pt idx="14111">
                  <c:v>-5.0366580000000001</c:v>
                </c:pt>
                <c:pt idx="14112">
                  <c:v>-5.0380339999999997</c:v>
                </c:pt>
                <c:pt idx="14113">
                  <c:v>-5.0384630000000001</c:v>
                </c:pt>
                <c:pt idx="14114">
                  <c:v>-5.0388929999999998</c:v>
                </c:pt>
                <c:pt idx="14115">
                  <c:v>-5.0390550000000003</c:v>
                </c:pt>
                <c:pt idx="14116">
                  <c:v>-5.0394240000000003</c:v>
                </c:pt>
                <c:pt idx="14117">
                  <c:v>-5.039485</c:v>
                </c:pt>
                <c:pt idx="14118">
                  <c:v>-5.0397249999999998</c:v>
                </c:pt>
                <c:pt idx="14119">
                  <c:v>-5.0320679999999998</c:v>
                </c:pt>
                <c:pt idx="14120">
                  <c:v>-5.0325030000000002</c:v>
                </c:pt>
                <c:pt idx="14121">
                  <c:v>-5.0326360000000001</c:v>
                </c:pt>
                <c:pt idx="14122">
                  <c:v>-5.0327019999999996</c:v>
                </c:pt>
                <c:pt idx="14123">
                  <c:v>-5.0329540000000001</c:v>
                </c:pt>
                <c:pt idx="14124">
                  <c:v>-5.0331530000000004</c:v>
                </c:pt>
                <c:pt idx="14125">
                  <c:v>-5.0336049999999997</c:v>
                </c:pt>
                <c:pt idx="14126">
                  <c:v>-5.0339929999999997</c:v>
                </c:pt>
                <c:pt idx="14127">
                  <c:v>-5.0280529999999999</c:v>
                </c:pt>
                <c:pt idx="14128">
                  <c:v>-5.0289529999999996</c:v>
                </c:pt>
                <c:pt idx="14129">
                  <c:v>-5.0296919999999998</c:v>
                </c:pt>
                <c:pt idx="14130">
                  <c:v>-5.0306620000000004</c:v>
                </c:pt>
                <c:pt idx="14131">
                  <c:v>-5.0317069999999999</c:v>
                </c:pt>
                <c:pt idx="14132">
                  <c:v>-5.0330409999999999</c:v>
                </c:pt>
                <c:pt idx="14133">
                  <c:v>-5.0345420000000001</c:v>
                </c:pt>
                <c:pt idx="14134">
                  <c:v>-5.0361570000000002</c:v>
                </c:pt>
                <c:pt idx="14135">
                  <c:v>-5.0339960000000001</c:v>
                </c:pt>
                <c:pt idx="14136">
                  <c:v>-5.0360129999999996</c:v>
                </c:pt>
                <c:pt idx="14137">
                  <c:v>-5.0381879999999999</c:v>
                </c:pt>
                <c:pt idx="14138">
                  <c:v>-5.0405069999999998</c:v>
                </c:pt>
                <c:pt idx="14139">
                  <c:v>-5.0430380000000001</c:v>
                </c:pt>
                <c:pt idx="14140">
                  <c:v>-5.045687</c:v>
                </c:pt>
                <c:pt idx="14141">
                  <c:v>-5.0484939999999998</c:v>
                </c:pt>
                <c:pt idx="14142">
                  <c:v>-5.0513409999999999</c:v>
                </c:pt>
                <c:pt idx="14143">
                  <c:v>-5.0530999999999997</c:v>
                </c:pt>
                <c:pt idx="14144">
                  <c:v>-5.0561660000000002</c:v>
                </c:pt>
                <c:pt idx="14145">
                  <c:v>-5.0592309999999996</c:v>
                </c:pt>
                <c:pt idx="14146">
                  <c:v>-5.0623050000000003</c:v>
                </c:pt>
                <c:pt idx="14147">
                  <c:v>-5.0653410000000001</c:v>
                </c:pt>
                <c:pt idx="14148">
                  <c:v>-5.0683470000000002</c:v>
                </c:pt>
                <c:pt idx="14149">
                  <c:v>-5.0712719999999996</c:v>
                </c:pt>
                <c:pt idx="14150">
                  <c:v>-5.0741319999999996</c:v>
                </c:pt>
                <c:pt idx="14151">
                  <c:v>-5.0760860000000001</c:v>
                </c:pt>
                <c:pt idx="14152">
                  <c:v>-5.0787750000000003</c:v>
                </c:pt>
                <c:pt idx="14153">
                  <c:v>-5.0812920000000004</c:v>
                </c:pt>
                <c:pt idx="14154">
                  <c:v>-5.0836649999999999</c:v>
                </c:pt>
                <c:pt idx="14155">
                  <c:v>-5.0858829999999999</c:v>
                </c:pt>
                <c:pt idx="14156">
                  <c:v>-5.0880210000000003</c:v>
                </c:pt>
                <c:pt idx="14157">
                  <c:v>-5.089944</c:v>
                </c:pt>
                <c:pt idx="14158">
                  <c:v>-5.0917050000000001</c:v>
                </c:pt>
                <c:pt idx="14159">
                  <c:v>-5.0907999999999998</c:v>
                </c:pt>
                <c:pt idx="14160">
                  <c:v>-5.0923100000000003</c:v>
                </c:pt>
                <c:pt idx="14161">
                  <c:v>-5.0936570000000003</c:v>
                </c:pt>
                <c:pt idx="14162">
                  <c:v>-5.0947959999999997</c:v>
                </c:pt>
                <c:pt idx="14163">
                  <c:v>-5.0958550000000002</c:v>
                </c:pt>
                <c:pt idx="14164">
                  <c:v>-5.0967539999999998</c:v>
                </c:pt>
                <c:pt idx="14165">
                  <c:v>-5.0975950000000001</c:v>
                </c:pt>
                <c:pt idx="14166">
                  <c:v>-5.0983150000000004</c:v>
                </c:pt>
                <c:pt idx="14167">
                  <c:v>-5.0938949999999998</c:v>
                </c:pt>
                <c:pt idx="14168">
                  <c:v>-5.0945679999999998</c:v>
                </c:pt>
                <c:pt idx="14169">
                  <c:v>-5.0952250000000001</c:v>
                </c:pt>
                <c:pt idx="14170">
                  <c:v>-5.095707</c:v>
                </c:pt>
                <c:pt idx="14171">
                  <c:v>-5.0961569999999998</c:v>
                </c:pt>
                <c:pt idx="14172">
                  <c:v>-5.0966300000000002</c:v>
                </c:pt>
                <c:pt idx="14173">
                  <c:v>-5.0970459999999997</c:v>
                </c:pt>
                <c:pt idx="14174">
                  <c:v>-5.0975029999999997</c:v>
                </c:pt>
                <c:pt idx="14175">
                  <c:v>-5.0917320000000004</c:v>
                </c:pt>
                <c:pt idx="14176">
                  <c:v>-5.0924180000000003</c:v>
                </c:pt>
                <c:pt idx="14177">
                  <c:v>-5.0928849999999999</c:v>
                </c:pt>
                <c:pt idx="14178">
                  <c:v>-5.0933520000000003</c:v>
                </c:pt>
                <c:pt idx="14179">
                  <c:v>-5.0938939999999997</c:v>
                </c:pt>
                <c:pt idx="14180">
                  <c:v>-5.0944560000000001</c:v>
                </c:pt>
                <c:pt idx="14181">
                  <c:v>-5.0950449999999998</c:v>
                </c:pt>
                <c:pt idx="14182">
                  <c:v>-5.0956659999999996</c:v>
                </c:pt>
                <c:pt idx="14183">
                  <c:v>-5.0903159999999996</c:v>
                </c:pt>
                <c:pt idx="14184">
                  <c:v>-5.0912569999999997</c:v>
                </c:pt>
                <c:pt idx="14185">
                  <c:v>-5.0920569999999996</c:v>
                </c:pt>
                <c:pt idx="14186">
                  <c:v>-5.0928060000000004</c:v>
                </c:pt>
                <c:pt idx="14187">
                  <c:v>-5.0937169999999998</c:v>
                </c:pt>
                <c:pt idx="14188">
                  <c:v>-5.0945270000000002</c:v>
                </c:pt>
                <c:pt idx="14189">
                  <c:v>-5.095485</c:v>
                </c:pt>
                <c:pt idx="14190">
                  <c:v>-5.0964150000000004</c:v>
                </c:pt>
                <c:pt idx="14191">
                  <c:v>-5.091844</c:v>
                </c:pt>
                <c:pt idx="14192">
                  <c:v>-5.0927369999999996</c:v>
                </c:pt>
                <c:pt idx="14193">
                  <c:v>-5.0934660000000003</c:v>
                </c:pt>
                <c:pt idx="14194">
                  <c:v>-5.09436</c:v>
                </c:pt>
                <c:pt idx="14195">
                  <c:v>-5.0952510000000002</c:v>
                </c:pt>
                <c:pt idx="14196">
                  <c:v>-5.096012</c:v>
                </c:pt>
                <c:pt idx="14197">
                  <c:v>-5.0968470000000003</c:v>
                </c:pt>
                <c:pt idx="14198">
                  <c:v>-5.097588</c:v>
                </c:pt>
                <c:pt idx="14199">
                  <c:v>-5.0928300000000002</c:v>
                </c:pt>
                <c:pt idx="14200">
                  <c:v>-5.0936500000000002</c:v>
                </c:pt>
                <c:pt idx="14201">
                  <c:v>-5.0944890000000003</c:v>
                </c:pt>
                <c:pt idx="14202">
                  <c:v>-5.0953030000000004</c:v>
                </c:pt>
                <c:pt idx="14203">
                  <c:v>-5.0959580000000004</c:v>
                </c:pt>
                <c:pt idx="14204">
                  <c:v>-5.0967130000000003</c:v>
                </c:pt>
                <c:pt idx="14205">
                  <c:v>-5.0972609999999996</c:v>
                </c:pt>
                <c:pt idx="14206">
                  <c:v>-5.0980020000000001</c:v>
                </c:pt>
                <c:pt idx="14207">
                  <c:v>-5.0926910000000003</c:v>
                </c:pt>
                <c:pt idx="14208">
                  <c:v>-5.0933159999999997</c:v>
                </c:pt>
                <c:pt idx="14209">
                  <c:v>-5.093852</c:v>
                </c:pt>
                <c:pt idx="14210">
                  <c:v>-5.0943849999999999</c:v>
                </c:pt>
                <c:pt idx="14211">
                  <c:v>-5.0948180000000001</c:v>
                </c:pt>
                <c:pt idx="14212">
                  <c:v>-5.0952409999999997</c:v>
                </c:pt>
                <c:pt idx="14213">
                  <c:v>-5.0955519999999996</c:v>
                </c:pt>
                <c:pt idx="14214">
                  <c:v>-5.0958399999999999</c:v>
                </c:pt>
                <c:pt idx="14215">
                  <c:v>-5.0891070000000003</c:v>
                </c:pt>
                <c:pt idx="14216">
                  <c:v>-5.0891359999999999</c:v>
                </c:pt>
                <c:pt idx="14217">
                  <c:v>-5.0890120000000003</c:v>
                </c:pt>
                <c:pt idx="14218">
                  <c:v>-5.0887450000000003</c:v>
                </c:pt>
                <c:pt idx="14219">
                  <c:v>-5.0884309999999999</c:v>
                </c:pt>
                <c:pt idx="14220">
                  <c:v>-5.0878329999999998</c:v>
                </c:pt>
                <c:pt idx="14221">
                  <c:v>-5.0871599999999999</c:v>
                </c:pt>
                <c:pt idx="14222">
                  <c:v>-5.0862610000000004</c:v>
                </c:pt>
                <c:pt idx="14223">
                  <c:v>-5.0767620000000004</c:v>
                </c:pt>
                <c:pt idx="14224">
                  <c:v>-5.0759970000000001</c:v>
                </c:pt>
                <c:pt idx="14225">
                  <c:v>-5.0746650000000004</c:v>
                </c:pt>
                <c:pt idx="14226">
                  <c:v>-5.0733280000000001</c:v>
                </c:pt>
                <c:pt idx="14227">
                  <c:v>-5.0719279999999998</c:v>
                </c:pt>
                <c:pt idx="14228">
                  <c:v>-5.0705439999999999</c:v>
                </c:pt>
                <c:pt idx="14229">
                  <c:v>-5.069121</c:v>
                </c:pt>
                <c:pt idx="14230">
                  <c:v>-5.0674570000000001</c:v>
                </c:pt>
                <c:pt idx="14231">
                  <c:v>-5.0563729999999998</c:v>
                </c:pt>
                <c:pt idx="14232">
                  <c:v>-5.0548510000000002</c:v>
                </c:pt>
                <c:pt idx="14233">
                  <c:v>-5.0532589999999997</c:v>
                </c:pt>
                <c:pt idx="14234">
                  <c:v>-5.0517479999999999</c:v>
                </c:pt>
                <c:pt idx="14235">
                  <c:v>-5.0500389999999999</c:v>
                </c:pt>
                <c:pt idx="14236">
                  <c:v>-5.0485340000000001</c:v>
                </c:pt>
                <c:pt idx="14237">
                  <c:v>-5.0468450000000002</c:v>
                </c:pt>
                <c:pt idx="14238">
                  <c:v>-5.0453289999999997</c:v>
                </c:pt>
                <c:pt idx="14239">
                  <c:v>-5.034497</c:v>
                </c:pt>
                <c:pt idx="14240">
                  <c:v>-5.033207</c:v>
                </c:pt>
                <c:pt idx="14241">
                  <c:v>-5.0317610000000004</c:v>
                </c:pt>
                <c:pt idx="14242">
                  <c:v>-5.0303649999999998</c:v>
                </c:pt>
                <c:pt idx="14243">
                  <c:v>-5.0292000000000003</c:v>
                </c:pt>
                <c:pt idx="14244">
                  <c:v>-5.027882</c:v>
                </c:pt>
                <c:pt idx="14245">
                  <c:v>-5.0266060000000001</c:v>
                </c:pt>
                <c:pt idx="14246">
                  <c:v>-5.025366</c:v>
                </c:pt>
                <c:pt idx="14247">
                  <c:v>-5.0155430000000001</c:v>
                </c:pt>
                <c:pt idx="14248">
                  <c:v>-5.0144590000000004</c:v>
                </c:pt>
                <c:pt idx="14249">
                  <c:v>-5.0133700000000001</c:v>
                </c:pt>
                <c:pt idx="14250">
                  <c:v>-5.012067</c:v>
                </c:pt>
                <c:pt idx="14251">
                  <c:v>-5.0106270000000004</c:v>
                </c:pt>
                <c:pt idx="14252">
                  <c:v>-5.0091330000000003</c:v>
                </c:pt>
                <c:pt idx="14253">
                  <c:v>-5.0074730000000001</c:v>
                </c:pt>
                <c:pt idx="14254">
                  <c:v>-5.0057289999999997</c:v>
                </c:pt>
                <c:pt idx="14255">
                  <c:v>-4.9945409999999999</c:v>
                </c:pt>
                <c:pt idx="14256">
                  <c:v>-4.9928429999999997</c:v>
                </c:pt>
                <c:pt idx="14257">
                  <c:v>-4.9905980000000003</c:v>
                </c:pt>
                <c:pt idx="14258">
                  <c:v>-4.9881099999999998</c:v>
                </c:pt>
                <c:pt idx="14259">
                  <c:v>-4.985487</c:v>
                </c:pt>
                <c:pt idx="14260">
                  <c:v>-4.9827209999999997</c:v>
                </c:pt>
                <c:pt idx="14261">
                  <c:v>-4.979673</c:v>
                </c:pt>
                <c:pt idx="14262">
                  <c:v>-4.976477</c:v>
                </c:pt>
                <c:pt idx="14263">
                  <c:v>-4.96157</c:v>
                </c:pt>
                <c:pt idx="14264">
                  <c:v>-4.9586290000000002</c:v>
                </c:pt>
                <c:pt idx="14265">
                  <c:v>-4.9550190000000001</c:v>
                </c:pt>
                <c:pt idx="14266">
                  <c:v>-4.9512809999999998</c:v>
                </c:pt>
                <c:pt idx="14267">
                  <c:v>-4.947273</c:v>
                </c:pt>
                <c:pt idx="14268">
                  <c:v>-4.9431539999999998</c:v>
                </c:pt>
                <c:pt idx="14269">
                  <c:v>-4.9394030000000004</c:v>
                </c:pt>
                <c:pt idx="14270">
                  <c:v>-4.9352689999999999</c:v>
                </c:pt>
                <c:pt idx="14271">
                  <c:v>-4.9177879999999998</c:v>
                </c:pt>
                <c:pt idx="14272">
                  <c:v>-4.9135260000000001</c:v>
                </c:pt>
                <c:pt idx="14273">
                  <c:v>-4.9096700000000002</c:v>
                </c:pt>
                <c:pt idx="14274">
                  <c:v>-4.9054729999999998</c:v>
                </c:pt>
                <c:pt idx="14275">
                  <c:v>-4.9012560000000001</c:v>
                </c:pt>
                <c:pt idx="14276">
                  <c:v>-4.897227</c:v>
                </c:pt>
                <c:pt idx="14277">
                  <c:v>-4.8932010000000004</c:v>
                </c:pt>
                <c:pt idx="14278">
                  <c:v>-4.8891859999999996</c:v>
                </c:pt>
                <c:pt idx="14279">
                  <c:v>-4.8715650000000004</c:v>
                </c:pt>
                <c:pt idx="14280">
                  <c:v>-4.8680960000000004</c:v>
                </c:pt>
                <c:pt idx="14281">
                  <c:v>-4.86435</c:v>
                </c:pt>
                <c:pt idx="14282">
                  <c:v>-4.8606389999999999</c:v>
                </c:pt>
                <c:pt idx="14283">
                  <c:v>-4.8571559999999998</c:v>
                </c:pt>
                <c:pt idx="14284">
                  <c:v>-4.8540140000000003</c:v>
                </c:pt>
                <c:pt idx="14285">
                  <c:v>-4.8506080000000003</c:v>
                </c:pt>
                <c:pt idx="14286">
                  <c:v>-4.8472379999999999</c:v>
                </c:pt>
                <c:pt idx="14287">
                  <c:v>-4.8305689999999997</c:v>
                </c:pt>
                <c:pt idx="14288">
                  <c:v>-4.8275649999999999</c:v>
                </c:pt>
                <c:pt idx="14289">
                  <c:v>-4.824274</c:v>
                </c:pt>
                <c:pt idx="14290">
                  <c:v>-4.821396</c:v>
                </c:pt>
                <c:pt idx="14291">
                  <c:v>-4.8182109999999998</c:v>
                </c:pt>
                <c:pt idx="14292">
                  <c:v>-4.8150069999999996</c:v>
                </c:pt>
                <c:pt idx="14293">
                  <c:v>-4.8115930000000002</c:v>
                </c:pt>
                <c:pt idx="14294">
                  <c:v>-4.808154</c:v>
                </c:pt>
                <c:pt idx="14295">
                  <c:v>-4.7911659999999996</c:v>
                </c:pt>
                <c:pt idx="14296">
                  <c:v>-4.788303</c:v>
                </c:pt>
                <c:pt idx="14297">
                  <c:v>-4.784681</c:v>
                </c:pt>
                <c:pt idx="14298">
                  <c:v>-4.7812510000000001</c:v>
                </c:pt>
                <c:pt idx="14299">
                  <c:v>-4.7776120000000004</c:v>
                </c:pt>
                <c:pt idx="14300">
                  <c:v>-4.7742849999999999</c:v>
                </c:pt>
                <c:pt idx="14301">
                  <c:v>-4.7706689999999998</c:v>
                </c:pt>
                <c:pt idx="14302">
                  <c:v>-4.7671979999999996</c:v>
                </c:pt>
                <c:pt idx="14303">
                  <c:v>-4.7501910000000001</c:v>
                </c:pt>
                <c:pt idx="14304">
                  <c:v>-4.7468490000000001</c:v>
                </c:pt>
                <c:pt idx="14305">
                  <c:v>-4.7434890000000003</c:v>
                </c:pt>
                <c:pt idx="14306">
                  <c:v>-4.7401289999999996</c:v>
                </c:pt>
                <c:pt idx="14307">
                  <c:v>-4.7368790000000001</c:v>
                </c:pt>
                <c:pt idx="14308">
                  <c:v>-4.7338399999999998</c:v>
                </c:pt>
                <c:pt idx="14309">
                  <c:v>-4.7308260000000004</c:v>
                </c:pt>
                <c:pt idx="14310">
                  <c:v>-4.7282019999999996</c:v>
                </c:pt>
                <c:pt idx="14311">
                  <c:v>-4.7134879999999999</c:v>
                </c:pt>
                <c:pt idx="14312">
                  <c:v>-4.711157</c:v>
                </c:pt>
                <c:pt idx="14313">
                  <c:v>-4.708685</c:v>
                </c:pt>
                <c:pt idx="14314">
                  <c:v>-4.7063309999999996</c:v>
                </c:pt>
                <c:pt idx="14315">
                  <c:v>-4.7042570000000001</c:v>
                </c:pt>
                <c:pt idx="14316">
                  <c:v>-4.7020549999999997</c:v>
                </c:pt>
                <c:pt idx="14317">
                  <c:v>-4.7001999999999997</c:v>
                </c:pt>
                <c:pt idx="14318">
                  <c:v>-4.6982200000000001</c:v>
                </c:pt>
                <c:pt idx="14319">
                  <c:v>-4.6864429999999997</c:v>
                </c:pt>
                <c:pt idx="14320">
                  <c:v>-4.6850440000000004</c:v>
                </c:pt>
                <c:pt idx="14321">
                  <c:v>-4.6836279999999997</c:v>
                </c:pt>
                <c:pt idx="14322">
                  <c:v>-4.6825130000000001</c:v>
                </c:pt>
                <c:pt idx="14323">
                  <c:v>-4.6812670000000001</c:v>
                </c:pt>
                <c:pt idx="14324">
                  <c:v>-4.6803090000000003</c:v>
                </c:pt>
                <c:pt idx="14325">
                  <c:v>-4.6795879999999999</c:v>
                </c:pt>
                <c:pt idx="14326">
                  <c:v>-4.6788270000000001</c:v>
                </c:pt>
                <c:pt idx="14327">
                  <c:v>-4.6696989999999996</c:v>
                </c:pt>
                <c:pt idx="14328">
                  <c:v>-4.6696330000000001</c:v>
                </c:pt>
                <c:pt idx="14329">
                  <c:v>-4.6697259999999998</c:v>
                </c:pt>
                <c:pt idx="14330">
                  <c:v>-4.6700390000000001</c:v>
                </c:pt>
                <c:pt idx="14331">
                  <c:v>-4.670661</c:v>
                </c:pt>
                <c:pt idx="14332">
                  <c:v>-4.67171</c:v>
                </c:pt>
                <c:pt idx="14333">
                  <c:v>-4.6729190000000003</c:v>
                </c:pt>
                <c:pt idx="14334">
                  <c:v>-4.6746100000000004</c:v>
                </c:pt>
                <c:pt idx="14335">
                  <c:v>-4.6709180000000003</c:v>
                </c:pt>
                <c:pt idx="14336">
                  <c:v>-4.6732469999999999</c:v>
                </c:pt>
                <c:pt idx="14337">
                  <c:v>-4.6759750000000002</c:v>
                </c:pt>
                <c:pt idx="14338">
                  <c:v>-4.678884</c:v>
                </c:pt>
                <c:pt idx="14339">
                  <c:v>-4.6822660000000003</c:v>
                </c:pt>
                <c:pt idx="14340">
                  <c:v>-4.685899</c:v>
                </c:pt>
                <c:pt idx="14341">
                  <c:v>-4.6900029999999999</c:v>
                </c:pt>
                <c:pt idx="14342">
                  <c:v>-4.694375</c:v>
                </c:pt>
                <c:pt idx="14343">
                  <c:v>-4.6982569999999999</c:v>
                </c:pt>
                <c:pt idx="14344">
                  <c:v>-4.7032930000000004</c:v>
                </c:pt>
                <c:pt idx="14345">
                  <c:v>-4.7086620000000003</c:v>
                </c:pt>
                <c:pt idx="14346">
                  <c:v>-4.7143610000000002</c:v>
                </c:pt>
                <c:pt idx="14347">
                  <c:v>-4.720434</c:v>
                </c:pt>
                <c:pt idx="14348">
                  <c:v>-4.7267530000000004</c:v>
                </c:pt>
                <c:pt idx="14349">
                  <c:v>-4.7333999999999996</c:v>
                </c:pt>
                <c:pt idx="14350">
                  <c:v>-4.7403919999999999</c:v>
                </c:pt>
                <c:pt idx="14351">
                  <c:v>-4.7524290000000002</c:v>
                </c:pt>
                <c:pt idx="14352">
                  <c:v>-4.7596720000000001</c:v>
                </c:pt>
                <c:pt idx="14353">
                  <c:v>-4.7673649999999999</c:v>
                </c:pt>
                <c:pt idx="14354">
                  <c:v>-4.7752270000000001</c:v>
                </c:pt>
                <c:pt idx="14355">
                  <c:v>-4.7832800000000004</c:v>
                </c:pt>
                <c:pt idx="14356">
                  <c:v>-4.7913680000000003</c:v>
                </c:pt>
                <c:pt idx="14357">
                  <c:v>-4.799569</c:v>
                </c:pt>
                <c:pt idx="14358">
                  <c:v>-4.8075539999999997</c:v>
                </c:pt>
                <c:pt idx="14359">
                  <c:v>-4.8232819999999998</c:v>
                </c:pt>
                <c:pt idx="14360">
                  <c:v>-4.8312860000000004</c:v>
                </c:pt>
                <c:pt idx="14361">
                  <c:v>-4.8392540000000004</c:v>
                </c:pt>
                <c:pt idx="14362">
                  <c:v>-4.8471700000000002</c:v>
                </c:pt>
                <c:pt idx="14363">
                  <c:v>-4.8547180000000001</c:v>
                </c:pt>
                <c:pt idx="14364">
                  <c:v>-4.8620739999999998</c:v>
                </c:pt>
                <c:pt idx="14365">
                  <c:v>-4.8692029999999997</c:v>
                </c:pt>
                <c:pt idx="14366">
                  <c:v>-4.8757380000000001</c:v>
                </c:pt>
                <c:pt idx="14367">
                  <c:v>-4.8952580000000001</c:v>
                </c:pt>
                <c:pt idx="14368">
                  <c:v>-4.9010090000000002</c:v>
                </c:pt>
                <c:pt idx="14369">
                  <c:v>-4.9068160000000001</c:v>
                </c:pt>
                <c:pt idx="14370">
                  <c:v>-4.912426</c:v>
                </c:pt>
                <c:pt idx="14371">
                  <c:v>-4.9176039999999999</c:v>
                </c:pt>
                <c:pt idx="14372">
                  <c:v>-4.9225450000000004</c:v>
                </c:pt>
                <c:pt idx="14373">
                  <c:v>-4.9275010000000004</c:v>
                </c:pt>
                <c:pt idx="14374">
                  <c:v>-4.932264</c:v>
                </c:pt>
                <c:pt idx="14375">
                  <c:v>-4.9383720000000002</c:v>
                </c:pt>
                <c:pt idx="14376">
                  <c:v>-4.9427659999999998</c:v>
                </c:pt>
                <c:pt idx="14377">
                  <c:v>-4.9471489999999996</c:v>
                </c:pt>
                <c:pt idx="14378">
                  <c:v>-4.9517410000000002</c:v>
                </c:pt>
                <c:pt idx="14379">
                  <c:v>-4.956277</c:v>
                </c:pt>
                <c:pt idx="14380">
                  <c:v>-4.9608189999999999</c:v>
                </c:pt>
                <c:pt idx="14381">
                  <c:v>-4.9653669999999996</c:v>
                </c:pt>
                <c:pt idx="14382">
                  <c:v>-4.9699390000000001</c:v>
                </c:pt>
                <c:pt idx="14383">
                  <c:v>-4.9755510000000003</c:v>
                </c:pt>
                <c:pt idx="14384">
                  <c:v>-4.9801909999999996</c:v>
                </c:pt>
                <c:pt idx="14385">
                  <c:v>-4.9848879999999998</c:v>
                </c:pt>
                <c:pt idx="14386">
                  <c:v>-4.9896760000000002</c:v>
                </c:pt>
                <c:pt idx="14387">
                  <c:v>-4.9945190000000004</c:v>
                </c:pt>
                <c:pt idx="14388">
                  <c:v>-4.9990990000000002</c:v>
                </c:pt>
                <c:pt idx="14389">
                  <c:v>-5.0033820000000002</c:v>
                </c:pt>
                <c:pt idx="14390">
                  <c:v>-5.0076409999999996</c:v>
                </c:pt>
                <c:pt idx="14391">
                  <c:v>-5.0132880000000002</c:v>
                </c:pt>
                <c:pt idx="14392">
                  <c:v>-5.0165170000000003</c:v>
                </c:pt>
                <c:pt idx="14393">
                  <c:v>-5.0193279999999998</c:v>
                </c:pt>
                <c:pt idx="14394">
                  <c:v>-5.0216029999999998</c:v>
                </c:pt>
                <c:pt idx="14395">
                  <c:v>-5.0230560000000004</c:v>
                </c:pt>
                <c:pt idx="14396">
                  <c:v>-5.0236580000000002</c:v>
                </c:pt>
                <c:pt idx="14397">
                  <c:v>-5.0233910000000002</c:v>
                </c:pt>
                <c:pt idx="14398">
                  <c:v>-5.0220859999999998</c:v>
                </c:pt>
                <c:pt idx="14399">
                  <c:v>-5.014996</c:v>
                </c:pt>
                <c:pt idx="14400">
                  <c:v>-5.0117779999999996</c:v>
                </c:pt>
                <c:pt idx="14401">
                  <c:v>-5.00746</c:v>
                </c:pt>
                <c:pt idx="14402">
                  <c:v>-5.0021269999999998</c:v>
                </c:pt>
                <c:pt idx="14403">
                  <c:v>-4.9957130000000003</c:v>
                </c:pt>
                <c:pt idx="14404">
                  <c:v>-4.9883540000000002</c:v>
                </c:pt>
                <c:pt idx="14405">
                  <c:v>-4.9804430000000002</c:v>
                </c:pt>
                <c:pt idx="14406">
                  <c:v>-4.9713919999999998</c:v>
                </c:pt>
                <c:pt idx="14407">
                  <c:v>-4.9447219999999996</c:v>
                </c:pt>
                <c:pt idx="14408">
                  <c:v>-4.9345160000000003</c:v>
                </c:pt>
                <c:pt idx="14409">
                  <c:v>-4.9232509999999996</c:v>
                </c:pt>
                <c:pt idx="14410">
                  <c:v>-4.911219</c:v>
                </c:pt>
                <c:pt idx="14411">
                  <c:v>-4.8987800000000004</c:v>
                </c:pt>
                <c:pt idx="14412">
                  <c:v>-4.8856679999999999</c:v>
                </c:pt>
                <c:pt idx="14413">
                  <c:v>-4.8725069999999997</c:v>
                </c:pt>
                <c:pt idx="14414">
                  <c:v>-4.8589969999999996</c:v>
                </c:pt>
                <c:pt idx="14415">
                  <c:v>-4.8198429999999997</c:v>
                </c:pt>
                <c:pt idx="14416">
                  <c:v>-4.8077959999999997</c:v>
                </c:pt>
                <c:pt idx="14417">
                  <c:v>-4.7947059999999997</c:v>
                </c:pt>
                <c:pt idx="14418">
                  <c:v>-4.7818240000000003</c:v>
                </c:pt>
                <c:pt idx="14419">
                  <c:v>-4.7694229999999997</c:v>
                </c:pt>
                <c:pt idx="14420">
                  <c:v>-4.7575710000000004</c:v>
                </c:pt>
                <c:pt idx="14421">
                  <c:v>-4.7468620000000001</c:v>
                </c:pt>
                <c:pt idx="14422">
                  <c:v>-4.7362460000000004</c:v>
                </c:pt>
                <c:pt idx="14423">
                  <c:v>-4.7025090000000001</c:v>
                </c:pt>
                <c:pt idx="14424">
                  <c:v>-4.6939330000000004</c:v>
                </c:pt>
                <c:pt idx="14425">
                  <c:v>-4.6851539999999998</c:v>
                </c:pt>
                <c:pt idx="14426">
                  <c:v>-4.6771229999999999</c:v>
                </c:pt>
                <c:pt idx="14427">
                  <c:v>-4.6698500000000003</c:v>
                </c:pt>
                <c:pt idx="14428">
                  <c:v>-4.6637440000000003</c:v>
                </c:pt>
                <c:pt idx="14429">
                  <c:v>-4.6579990000000002</c:v>
                </c:pt>
                <c:pt idx="14430">
                  <c:v>-4.6528260000000001</c:v>
                </c:pt>
                <c:pt idx="14431">
                  <c:v>-4.6332370000000003</c:v>
                </c:pt>
                <c:pt idx="14432">
                  <c:v>-4.6297280000000001</c:v>
                </c:pt>
                <c:pt idx="14433">
                  <c:v>-4.6264560000000001</c:v>
                </c:pt>
                <c:pt idx="14434">
                  <c:v>-4.6239610000000004</c:v>
                </c:pt>
                <c:pt idx="14435">
                  <c:v>-4.621683</c:v>
                </c:pt>
                <c:pt idx="14436">
                  <c:v>-4.6198439999999996</c:v>
                </c:pt>
                <c:pt idx="14437">
                  <c:v>-4.6184010000000004</c:v>
                </c:pt>
                <c:pt idx="14438">
                  <c:v>-4.6173120000000001</c:v>
                </c:pt>
                <c:pt idx="14439">
                  <c:v>-4.6088310000000003</c:v>
                </c:pt>
                <c:pt idx="14440">
                  <c:v>-4.6083550000000004</c:v>
                </c:pt>
                <c:pt idx="14441">
                  <c:v>-4.6080899999999998</c:v>
                </c:pt>
                <c:pt idx="14442">
                  <c:v>-4.6078489999999999</c:v>
                </c:pt>
                <c:pt idx="14443">
                  <c:v>-4.6075039999999996</c:v>
                </c:pt>
                <c:pt idx="14444">
                  <c:v>-4.607367</c:v>
                </c:pt>
                <c:pt idx="14445">
                  <c:v>-4.607075</c:v>
                </c:pt>
                <c:pt idx="14446">
                  <c:v>-4.6068449999999999</c:v>
                </c:pt>
                <c:pt idx="14447">
                  <c:v>-4.600193</c:v>
                </c:pt>
                <c:pt idx="14448">
                  <c:v>-4.5995480000000004</c:v>
                </c:pt>
                <c:pt idx="14449">
                  <c:v>-4.598687</c:v>
                </c:pt>
                <c:pt idx="14450">
                  <c:v>-4.5975029999999997</c:v>
                </c:pt>
                <c:pt idx="14451">
                  <c:v>-4.5958410000000001</c:v>
                </c:pt>
                <c:pt idx="14452">
                  <c:v>-4.5938239999999997</c:v>
                </c:pt>
                <c:pt idx="14453">
                  <c:v>-4.5915559999999997</c:v>
                </c:pt>
                <c:pt idx="14454">
                  <c:v>-4.5889680000000004</c:v>
                </c:pt>
                <c:pt idx="14455">
                  <c:v>-4.5755530000000002</c:v>
                </c:pt>
                <c:pt idx="14456">
                  <c:v>-4.5723580000000004</c:v>
                </c:pt>
                <c:pt idx="14457">
                  <c:v>-4.5683720000000001</c:v>
                </c:pt>
                <c:pt idx="14458">
                  <c:v>-4.5640830000000001</c:v>
                </c:pt>
                <c:pt idx="14459">
                  <c:v>-4.559507</c:v>
                </c:pt>
                <c:pt idx="14460">
                  <c:v>-4.5549629999999999</c:v>
                </c:pt>
                <c:pt idx="14461">
                  <c:v>-4.5498760000000003</c:v>
                </c:pt>
                <c:pt idx="14462">
                  <c:v>-4.5445659999999997</c:v>
                </c:pt>
                <c:pt idx="14463">
                  <c:v>-4.5243200000000003</c:v>
                </c:pt>
                <c:pt idx="14464">
                  <c:v>-4.518999</c:v>
                </c:pt>
                <c:pt idx="14465">
                  <c:v>-4.5132019999999997</c:v>
                </c:pt>
                <c:pt idx="14466">
                  <c:v>-4.5075630000000002</c:v>
                </c:pt>
                <c:pt idx="14467">
                  <c:v>-4.5024639999999998</c:v>
                </c:pt>
                <c:pt idx="14468">
                  <c:v>-4.4970090000000003</c:v>
                </c:pt>
                <c:pt idx="14469">
                  <c:v>-4.4918519999999997</c:v>
                </c:pt>
                <c:pt idx="14470">
                  <c:v>-4.4870450000000002</c:v>
                </c:pt>
                <c:pt idx="14471">
                  <c:v>-4.4672499999999999</c:v>
                </c:pt>
                <c:pt idx="14472">
                  <c:v>-4.4636329999999997</c:v>
                </c:pt>
                <c:pt idx="14473">
                  <c:v>-4.4607590000000004</c:v>
                </c:pt>
                <c:pt idx="14474">
                  <c:v>-4.4581809999999997</c:v>
                </c:pt>
                <c:pt idx="14475">
                  <c:v>-4.4563040000000003</c:v>
                </c:pt>
                <c:pt idx="14476">
                  <c:v>-4.455209</c:v>
                </c:pt>
                <c:pt idx="14477">
                  <c:v>-4.4549719999999997</c:v>
                </c:pt>
                <c:pt idx="14478">
                  <c:v>-4.4557190000000002</c:v>
                </c:pt>
                <c:pt idx="14479">
                  <c:v>-4.449497</c:v>
                </c:pt>
                <c:pt idx="14480">
                  <c:v>-4.4519549999999999</c:v>
                </c:pt>
                <c:pt idx="14481">
                  <c:v>-4.4553940000000001</c:v>
                </c:pt>
                <c:pt idx="14482">
                  <c:v>-4.4595079999999996</c:v>
                </c:pt>
                <c:pt idx="14483">
                  <c:v>-4.4647160000000001</c:v>
                </c:pt>
                <c:pt idx="14484">
                  <c:v>-4.4706060000000001</c:v>
                </c:pt>
                <c:pt idx="14485">
                  <c:v>-4.4771510000000001</c:v>
                </c:pt>
                <c:pt idx="14486">
                  <c:v>-4.4843609999999998</c:v>
                </c:pt>
                <c:pt idx="14487">
                  <c:v>-4.4957039999999999</c:v>
                </c:pt>
                <c:pt idx="14488">
                  <c:v>-4.5039699999999998</c:v>
                </c:pt>
                <c:pt idx="14489">
                  <c:v>-4.5127870000000003</c:v>
                </c:pt>
                <c:pt idx="14490">
                  <c:v>-4.5220710000000004</c:v>
                </c:pt>
                <c:pt idx="14491">
                  <c:v>-4.5316869999999998</c:v>
                </c:pt>
                <c:pt idx="14492">
                  <c:v>-4.5410259999999996</c:v>
                </c:pt>
                <c:pt idx="14493">
                  <c:v>-4.5504730000000002</c:v>
                </c:pt>
                <c:pt idx="14494">
                  <c:v>-4.559825</c:v>
                </c:pt>
                <c:pt idx="14495">
                  <c:v>-4.5773929999999998</c:v>
                </c:pt>
                <c:pt idx="14496">
                  <c:v>-4.5860799999999999</c:v>
                </c:pt>
                <c:pt idx="14497">
                  <c:v>-4.594195</c:v>
                </c:pt>
                <c:pt idx="14498">
                  <c:v>-4.601642</c:v>
                </c:pt>
                <c:pt idx="14499">
                  <c:v>-4.6088930000000001</c:v>
                </c:pt>
                <c:pt idx="14500">
                  <c:v>-4.6151920000000004</c:v>
                </c:pt>
                <c:pt idx="14501">
                  <c:v>-4.620673</c:v>
                </c:pt>
                <c:pt idx="14502">
                  <c:v>-4.6252089999999999</c:v>
                </c:pt>
                <c:pt idx="14503">
                  <c:v>-4.6311499999999999</c:v>
                </c:pt>
                <c:pt idx="14504">
                  <c:v>-4.6339870000000003</c:v>
                </c:pt>
                <c:pt idx="14505">
                  <c:v>-4.6359440000000003</c:v>
                </c:pt>
                <c:pt idx="14506">
                  <c:v>-4.6372540000000004</c:v>
                </c:pt>
                <c:pt idx="14507">
                  <c:v>-4.6376879999999998</c:v>
                </c:pt>
                <c:pt idx="14508">
                  <c:v>-4.6372980000000004</c:v>
                </c:pt>
                <c:pt idx="14509">
                  <c:v>-4.636431</c:v>
                </c:pt>
                <c:pt idx="14510">
                  <c:v>-4.6347160000000001</c:v>
                </c:pt>
                <c:pt idx="14511">
                  <c:v>-4.6243299999999996</c:v>
                </c:pt>
                <c:pt idx="14512">
                  <c:v>-4.6218260000000004</c:v>
                </c:pt>
                <c:pt idx="14513">
                  <c:v>-4.6188120000000001</c:v>
                </c:pt>
                <c:pt idx="14514">
                  <c:v>-4.6155889999999999</c:v>
                </c:pt>
                <c:pt idx="14515">
                  <c:v>-4.6124010000000002</c:v>
                </c:pt>
                <c:pt idx="14516">
                  <c:v>-4.6090080000000002</c:v>
                </c:pt>
                <c:pt idx="14517">
                  <c:v>-4.6057620000000004</c:v>
                </c:pt>
                <c:pt idx="14518">
                  <c:v>-4.6025590000000003</c:v>
                </c:pt>
                <c:pt idx="14519">
                  <c:v>-4.5886170000000002</c:v>
                </c:pt>
                <c:pt idx="14520">
                  <c:v>-4.586379</c:v>
                </c:pt>
                <c:pt idx="14521">
                  <c:v>-4.5843990000000003</c:v>
                </c:pt>
                <c:pt idx="14522">
                  <c:v>-4.5832050000000004</c:v>
                </c:pt>
                <c:pt idx="14523">
                  <c:v>-4.5822240000000001</c:v>
                </c:pt>
                <c:pt idx="14524">
                  <c:v>-4.5820220000000003</c:v>
                </c:pt>
                <c:pt idx="14525">
                  <c:v>-4.5826799999999999</c:v>
                </c:pt>
                <c:pt idx="14526">
                  <c:v>-4.5839270000000001</c:v>
                </c:pt>
                <c:pt idx="14527">
                  <c:v>-4.5819890000000001</c:v>
                </c:pt>
                <c:pt idx="14528">
                  <c:v>-4.5849120000000001</c:v>
                </c:pt>
                <c:pt idx="14529">
                  <c:v>-4.5888220000000004</c:v>
                </c:pt>
                <c:pt idx="14530">
                  <c:v>-4.5933739999999998</c:v>
                </c:pt>
                <c:pt idx="14531">
                  <c:v>-4.5985569999999996</c:v>
                </c:pt>
                <c:pt idx="14532">
                  <c:v>-4.6043510000000003</c:v>
                </c:pt>
                <c:pt idx="14533">
                  <c:v>-4.6110670000000002</c:v>
                </c:pt>
                <c:pt idx="14534">
                  <c:v>-4.6184070000000004</c:v>
                </c:pt>
                <c:pt idx="14535">
                  <c:v>-4.6320490000000003</c:v>
                </c:pt>
                <c:pt idx="14536">
                  <c:v>-4.6403119999999998</c:v>
                </c:pt>
                <c:pt idx="14537">
                  <c:v>-4.6487819999999997</c:v>
                </c:pt>
                <c:pt idx="14538">
                  <c:v>-4.6577390000000003</c:v>
                </c:pt>
                <c:pt idx="14539">
                  <c:v>-4.6664690000000002</c:v>
                </c:pt>
                <c:pt idx="14540">
                  <c:v>-4.6753910000000003</c:v>
                </c:pt>
                <c:pt idx="14541">
                  <c:v>-4.6844440000000001</c:v>
                </c:pt>
                <c:pt idx="14542">
                  <c:v>-4.6935650000000004</c:v>
                </c:pt>
                <c:pt idx="14543">
                  <c:v>-4.7123600000000003</c:v>
                </c:pt>
                <c:pt idx="14544">
                  <c:v>-4.720523</c:v>
                </c:pt>
                <c:pt idx="14545">
                  <c:v>-4.7284750000000004</c:v>
                </c:pt>
                <c:pt idx="14546">
                  <c:v>-4.7362080000000004</c:v>
                </c:pt>
                <c:pt idx="14547">
                  <c:v>-4.7431809999999999</c:v>
                </c:pt>
                <c:pt idx="14548">
                  <c:v>-4.749803</c:v>
                </c:pt>
                <c:pt idx="14549">
                  <c:v>-4.7555930000000002</c:v>
                </c:pt>
                <c:pt idx="14550">
                  <c:v>-4.760535</c:v>
                </c:pt>
                <c:pt idx="14551">
                  <c:v>-4.7699340000000001</c:v>
                </c:pt>
                <c:pt idx="14552">
                  <c:v>-4.773434</c:v>
                </c:pt>
                <c:pt idx="14553">
                  <c:v>-4.7765490000000002</c:v>
                </c:pt>
                <c:pt idx="14554">
                  <c:v>-4.7787480000000002</c:v>
                </c:pt>
                <c:pt idx="14555">
                  <c:v>-4.7801130000000001</c:v>
                </c:pt>
                <c:pt idx="14556">
                  <c:v>-4.780939</c:v>
                </c:pt>
                <c:pt idx="14557">
                  <c:v>-4.7809559999999998</c:v>
                </c:pt>
                <c:pt idx="14558">
                  <c:v>-4.7804739999999999</c:v>
                </c:pt>
                <c:pt idx="14559">
                  <c:v>-4.7761380000000004</c:v>
                </c:pt>
                <c:pt idx="14560">
                  <c:v>-4.774635</c:v>
                </c:pt>
                <c:pt idx="14561">
                  <c:v>-4.7726420000000003</c:v>
                </c:pt>
                <c:pt idx="14562">
                  <c:v>-4.7704240000000002</c:v>
                </c:pt>
                <c:pt idx="14563">
                  <c:v>-4.7675669999999997</c:v>
                </c:pt>
                <c:pt idx="14564">
                  <c:v>-4.7645819999999999</c:v>
                </c:pt>
                <c:pt idx="14565">
                  <c:v>-4.7615420000000004</c:v>
                </c:pt>
                <c:pt idx="14566">
                  <c:v>-4.7581119999999997</c:v>
                </c:pt>
                <c:pt idx="14567">
                  <c:v>-4.7468110000000001</c:v>
                </c:pt>
                <c:pt idx="14568">
                  <c:v>-4.7436769999999999</c:v>
                </c:pt>
                <c:pt idx="14569">
                  <c:v>-4.740596</c:v>
                </c:pt>
                <c:pt idx="14570">
                  <c:v>-4.7376610000000001</c:v>
                </c:pt>
                <c:pt idx="14571">
                  <c:v>-4.7352319999999999</c:v>
                </c:pt>
                <c:pt idx="14572">
                  <c:v>-4.7330550000000002</c:v>
                </c:pt>
                <c:pt idx="14573">
                  <c:v>-4.7316409999999998</c:v>
                </c:pt>
                <c:pt idx="14574">
                  <c:v>-4.7306980000000003</c:v>
                </c:pt>
                <c:pt idx="14575">
                  <c:v>-4.7254670000000001</c:v>
                </c:pt>
                <c:pt idx="14576">
                  <c:v>-4.7257059999999997</c:v>
                </c:pt>
                <c:pt idx="14577">
                  <c:v>-4.7267250000000001</c:v>
                </c:pt>
                <c:pt idx="14578">
                  <c:v>-4.728497</c:v>
                </c:pt>
                <c:pt idx="14579">
                  <c:v>-4.7309950000000001</c:v>
                </c:pt>
                <c:pt idx="14580">
                  <c:v>-4.7342700000000004</c:v>
                </c:pt>
                <c:pt idx="14581">
                  <c:v>-4.7382780000000002</c:v>
                </c:pt>
                <c:pt idx="14582">
                  <c:v>-4.7428759999999999</c:v>
                </c:pt>
                <c:pt idx="14583">
                  <c:v>-4.7522070000000003</c:v>
                </c:pt>
                <c:pt idx="14584">
                  <c:v>-4.7581449999999998</c:v>
                </c:pt>
                <c:pt idx="14585">
                  <c:v>-4.7644909999999996</c:v>
                </c:pt>
                <c:pt idx="14586">
                  <c:v>-4.7713869999999998</c:v>
                </c:pt>
                <c:pt idx="14587">
                  <c:v>-4.7788000000000004</c:v>
                </c:pt>
                <c:pt idx="14588">
                  <c:v>-4.7864649999999997</c:v>
                </c:pt>
                <c:pt idx="14589">
                  <c:v>-4.7946249999999999</c:v>
                </c:pt>
                <c:pt idx="14590">
                  <c:v>-4.8026920000000004</c:v>
                </c:pt>
                <c:pt idx="14591">
                  <c:v>-4.8203820000000004</c:v>
                </c:pt>
                <c:pt idx="14592">
                  <c:v>-4.8287680000000002</c:v>
                </c:pt>
                <c:pt idx="14593">
                  <c:v>-4.8369530000000003</c:v>
                </c:pt>
                <c:pt idx="14594">
                  <c:v>-4.8452979999999997</c:v>
                </c:pt>
                <c:pt idx="14595">
                  <c:v>-4.8532140000000004</c:v>
                </c:pt>
                <c:pt idx="14596">
                  <c:v>-4.861059</c:v>
                </c:pt>
                <c:pt idx="14597">
                  <c:v>-4.8684419999999999</c:v>
                </c:pt>
                <c:pt idx="14598">
                  <c:v>-4.8755579999999998</c:v>
                </c:pt>
                <c:pt idx="14599">
                  <c:v>-4.8894299999999999</c:v>
                </c:pt>
                <c:pt idx="14600">
                  <c:v>-4.8952530000000003</c:v>
                </c:pt>
                <c:pt idx="14601">
                  <c:v>-4.900658</c:v>
                </c:pt>
                <c:pt idx="14602">
                  <c:v>-4.9053550000000001</c:v>
                </c:pt>
                <c:pt idx="14603">
                  <c:v>-4.9092000000000002</c:v>
                </c:pt>
                <c:pt idx="14604">
                  <c:v>-4.9122380000000003</c:v>
                </c:pt>
                <c:pt idx="14605">
                  <c:v>-4.9143480000000004</c:v>
                </c:pt>
                <c:pt idx="14606">
                  <c:v>-4.9156360000000001</c:v>
                </c:pt>
                <c:pt idx="14607">
                  <c:v>-4.9122479999999999</c:v>
                </c:pt>
                <c:pt idx="14608">
                  <c:v>-4.9119260000000002</c:v>
                </c:pt>
                <c:pt idx="14609">
                  <c:v>-4.9103370000000002</c:v>
                </c:pt>
                <c:pt idx="14610">
                  <c:v>-4.9079420000000002</c:v>
                </c:pt>
                <c:pt idx="14611">
                  <c:v>-4.9050130000000003</c:v>
                </c:pt>
                <c:pt idx="14612">
                  <c:v>-4.9012270000000004</c:v>
                </c:pt>
                <c:pt idx="14613">
                  <c:v>-4.8963999999999999</c:v>
                </c:pt>
                <c:pt idx="14614">
                  <c:v>-4.8913869999999999</c:v>
                </c:pt>
                <c:pt idx="14615">
                  <c:v>-4.8701290000000004</c:v>
                </c:pt>
                <c:pt idx="14616">
                  <c:v>-4.8645230000000002</c:v>
                </c:pt>
                <c:pt idx="14617">
                  <c:v>-4.8580940000000004</c:v>
                </c:pt>
                <c:pt idx="14618">
                  <c:v>-4.851604</c:v>
                </c:pt>
                <c:pt idx="14619">
                  <c:v>-4.8446189999999998</c:v>
                </c:pt>
                <c:pt idx="14620">
                  <c:v>-4.8382589999999999</c:v>
                </c:pt>
                <c:pt idx="14621">
                  <c:v>-4.8314769999999996</c:v>
                </c:pt>
                <c:pt idx="14622">
                  <c:v>-4.8254089999999996</c:v>
                </c:pt>
                <c:pt idx="14623">
                  <c:v>-4.7739419999999999</c:v>
                </c:pt>
                <c:pt idx="14624">
                  <c:v>-4.7700279999999999</c:v>
                </c:pt>
                <c:pt idx="14625">
                  <c:v>-4.7653150000000002</c:v>
                </c:pt>
                <c:pt idx="14626">
                  <c:v>-4.7615189999999998</c:v>
                </c:pt>
                <c:pt idx="14627">
                  <c:v>-4.7585540000000002</c:v>
                </c:pt>
                <c:pt idx="14628">
                  <c:v>-4.7564320000000002</c:v>
                </c:pt>
                <c:pt idx="14629">
                  <c:v>-4.7556430000000001</c:v>
                </c:pt>
                <c:pt idx="14630">
                  <c:v>-4.7557410000000004</c:v>
                </c:pt>
                <c:pt idx="14631">
                  <c:v>-4.7495919999999998</c:v>
                </c:pt>
                <c:pt idx="14632">
                  <c:v>-4.7522770000000003</c:v>
                </c:pt>
                <c:pt idx="14633">
                  <c:v>-4.755973</c:v>
                </c:pt>
                <c:pt idx="14634">
                  <c:v>-4.760675</c:v>
                </c:pt>
                <c:pt idx="14635">
                  <c:v>-4.7664309999999999</c:v>
                </c:pt>
                <c:pt idx="14636">
                  <c:v>-4.7730439999999996</c:v>
                </c:pt>
                <c:pt idx="14637">
                  <c:v>-4.7806009999999999</c:v>
                </c:pt>
                <c:pt idx="14638">
                  <c:v>-4.7890300000000003</c:v>
                </c:pt>
                <c:pt idx="14639">
                  <c:v>-4.8044900000000004</c:v>
                </c:pt>
                <c:pt idx="14640">
                  <c:v>-4.8137850000000002</c:v>
                </c:pt>
                <c:pt idx="14641">
                  <c:v>-4.8235809999999999</c:v>
                </c:pt>
                <c:pt idx="14642">
                  <c:v>-4.8337000000000003</c:v>
                </c:pt>
                <c:pt idx="14643">
                  <c:v>-4.8437979999999996</c:v>
                </c:pt>
                <c:pt idx="14644">
                  <c:v>-4.8536710000000003</c:v>
                </c:pt>
                <c:pt idx="14645">
                  <c:v>-4.8632010000000001</c:v>
                </c:pt>
                <c:pt idx="14646">
                  <c:v>-4.8721990000000002</c:v>
                </c:pt>
                <c:pt idx="14647">
                  <c:v>-4.8888490000000004</c:v>
                </c:pt>
                <c:pt idx="14648">
                  <c:v>-4.8962120000000002</c:v>
                </c:pt>
                <c:pt idx="14649">
                  <c:v>-4.9030649999999998</c:v>
                </c:pt>
                <c:pt idx="14650">
                  <c:v>-4.9090299999999996</c:v>
                </c:pt>
                <c:pt idx="14651">
                  <c:v>-4.9140860000000002</c:v>
                </c:pt>
                <c:pt idx="14652">
                  <c:v>-4.9182300000000003</c:v>
                </c:pt>
                <c:pt idx="14653">
                  <c:v>-4.9214640000000003</c:v>
                </c:pt>
                <c:pt idx="14654">
                  <c:v>-4.9237950000000001</c:v>
                </c:pt>
                <c:pt idx="14655">
                  <c:v>-4.9242939999999997</c:v>
                </c:pt>
                <c:pt idx="14656">
                  <c:v>-4.9242600000000003</c:v>
                </c:pt>
                <c:pt idx="14657">
                  <c:v>-4.923324</c:v>
                </c:pt>
                <c:pt idx="14658">
                  <c:v>-4.9215970000000002</c:v>
                </c:pt>
                <c:pt idx="14659">
                  <c:v>-4.9190269999999998</c:v>
                </c:pt>
                <c:pt idx="14660">
                  <c:v>-4.9157739999999999</c:v>
                </c:pt>
                <c:pt idx="14661">
                  <c:v>-4.9118639999999996</c:v>
                </c:pt>
                <c:pt idx="14662">
                  <c:v>-4.9075439999999997</c:v>
                </c:pt>
                <c:pt idx="14663">
                  <c:v>-4.8956220000000004</c:v>
                </c:pt>
                <c:pt idx="14664">
                  <c:v>-4.8907170000000004</c:v>
                </c:pt>
                <c:pt idx="14665">
                  <c:v>-4.8854009999999999</c:v>
                </c:pt>
                <c:pt idx="14666">
                  <c:v>-4.880109</c:v>
                </c:pt>
                <c:pt idx="14667">
                  <c:v>-4.8748149999999999</c:v>
                </c:pt>
                <c:pt idx="14668">
                  <c:v>-4.8699490000000001</c:v>
                </c:pt>
                <c:pt idx="14669">
                  <c:v>-4.8652670000000002</c:v>
                </c:pt>
                <c:pt idx="14670">
                  <c:v>-4.8610100000000003</c:v>
                </c:pt>
                <c:pt idx="14671">
                  <c:v>-4.8512700000000004</c:v>
                </c:pt>
                <c:pt idx="14672">
                  <c:v>-4.8482630000000002</c:v>
                </c:pt>
                <c:pt idx="14673">
                  <c:v>-4.845745</c:v>
                </c:pt>
                <c:pt idx="14674">
                  <c:v>-4.8440459999999996</c:v>
                </c:pt>
                <c:pt idx="14675">
                  <c:v>-4.8430340000000003</c:v>
                </c:pt>
                <c:pt idx="14676">
                  <c:v>-4.8428079999999998</c:v>
                </c:pt>
                <c:pt idx="14677">
                  <c:v>-4.8433650000000004</c:v>
                </c:pt>
                <c:pt idx="14678">
                  <c:v>-4.8446980000000002</c:v>
                </c:pt>
                <c:pt idx="14679">
                  <c:v>-4.8502809999999998</c:v>
                </c:pt>
                <c:pt idx="14680">
                  <c:v>-4.8530090000000001</c:v>
                </c:pt>
                <c:pt idx="14681">
                  <c:v>-4.856306</c:v>
                </c:pt>
                <c:pt idx="14682">
                  <c:v>-4.8603820000000004</c:v>
                </c:pt>
                <c:pt idx="14683">
                  <c:v>-4.8651419999999996</c:v>
                </c:pt>
                <c:pt idx="14684">
                  <c:v>-4.8700830000000002</c:v>
                </c:pt>
                <c:pt idx="14685">
                  <c:v>-4.8756510000000004</c:v>
                </c:pt>
                <c:pt idx="14686">
                  <c:v>-4.8813219999999999</c:v>
                </c:pt>
                <c:pt idx="14687">
                  <c:v>-4.8979679999999997</c:v>
                </c:pt>
                <c:pt idx="14688">
                  <c:v>-4.9039029999999997</c:v>
                </c:pt>
                <c:pt idx="14689">
                  <c:v>-4.910107</c:v>
                </c:pt>
                <c:pt idx="14690">
                  <c:v>-4.9160750000000002</c:v>
                </c:pt>
                <c:pt idx="14691">
                  <c:v>-4.922123</c:v>
                </c:pt>
                <c:pt idx="14692">
                  <c:v>-4.9277360000000003</c:v>
                </c:pt>
                <c:pt idx="14693">
                  <c:v>-4.9330239999999996</c:v>
                </c:pt>
                <c:pt idx="14694">
                  <c:v>-4.9375099999999996</c:v>
                </c:pt>
                <c:pt idx="14695">
                  <c:v>-4.9501569999999999</c:v>
                </c:pt>
                <c:pt idx="14696">
                  <c:v>-4.9530519999999996</c:v>
                </c:pt>
                <c:pt idx="14697">
                  <c:v>-4.9551340000000001</c:v>
                </c:pt>
                <c:pt idx="14698">
                  <c:v>-4.9560269999999997</c:v>
                </c:pt>
                <c:pt idx="14699">
                  <c:v>-4.9556279999999999</c:v>
                </c:pt>
                <c:pt idx="14700">
                  <c:v>-4.9538180000000001</c:v>
                </c:pt>
                <c:pt idx="14701">
                  <c:v>-4.9504989999999998</c:v>
                </c:pt>
                <c:pt idx="14702">
                  <c:v>-4.9456290000000003</c:v>
                </c:pt>
                <c:pt idx="14703">
                  <c:v>-4.9319329999999999</c:v>
                </c:pt>
                <c:pt idx="14704">
                  <c:v>-4.9245419999999998</c:v>
                </c:pt>
                <c:pt idx="14705">
                  <c:v>-4.9150159999999996</c:v>
                </c:pt>
                <c:pt idx="14706">
                  <c:v>-4.9043520000000003</c:v>
                </c:pt>
                <c:pt idx="14707">
                  <c:v>-4.8922480000000004</c:v>
                </c:pt>
                <c:pt idx="14708">
                  <c:v>-4.8794630000000003</c:v>
                </c:pt>
                <c:pt idx="14709">
                  <c:v>-4.8655160000000004</c:v>
                </c:pt>
                <c:pt idx="14710">
                  <c:v>-4.8502999999999998</c:v>
                </c:pt>
                <c:pt idx="14711">
                  <c:v>-4.8085699999999996</c:v>
                </c:pt>
                <c:pt idx="14712">
                  <c:v>-4.7927840000000002</c:v>
                </c:pt>
                <c:pt idx="14713">
                  <c:v>-4.7769000000000004</c:v>
                </c:pt>
                <c:pt idx="14714">
                  <c:v>-4.7598849999999997</c:v>
                </c:pt>
                <c:pt idx="14715">
                  <c:v>-4.7434099999999999</c:v>
                </c:pt>
                <c:pt idx="14716">
                  <c:v>-4.7278779999999996</c:v>
                </c:pt>
                <c:pt idx="14717">
                  <c:v>-4.7123609999999996</c:v>
                </c:pt>
                <c:pt idx="14718">
                  <c:v>-4.6981570000000001</c:v>
                </c:pt>
                <c:pt idx="14719">
                  <c:v>-4.6570869999999998</c:v>
                </c:pt>
                <c:pt idx="14720">
                  <c:v>-4.645759</c:v>
                </c:pt>
                <c:pt idx="14721">
                  <c:v>-4.6359409999999999</c:v>
                </c:pt>
                <c:pt idx="14722">
                  <c:v>-4.6276190000000001</c:v>
                </c:pt>
                <c:pt idx="14723">
                  <c:v>-4.6214329999999997</c:v>
                </c:pt>
                <c:pt idx="14724">
                  <c:v>-4.6169979999999997</c:v>
                </c:pt>
                <c:pt idx="14725">
                  <c:v>-4.6150830000000003</c:v>
                </c:pt>
                <c:pt idx="14726">
                  <c:v>-4.6147559999999999</c:v>
                </c:pt>
                <c:pt idx="14727">
                  <c:v>-4.6053889999999997</c:v>
                </c:pt>
                <c:pt idx="14728">
                  <c:v>-4.6098590000000002</c:v>
                </c:pt>
                <c:pt idx="14729">
                  <c:v>-4.6159910000000002</c:v>
                </c:pt>
                <c:pt idx="14730">
                  <c:v>-4.6240969999999999</c:v>
                </c:pt>
                <c:pt idx="14731">
                  <c:v>-4.6341219999999996</c:v>
                </c:pt>
                <c:pt idx="14732">
                  <c:v>-4.6457100000000002</c:v>
                </c:pt>
                <c:pt idx="14733">
                  <c:v>-4.6587269999999998</c:v>
                </c:pt>
                <c:pt idx="14734">
                  <c:v>-4.6732360000000002</c:v>
                </c:pt>
                <c:pt idx="14735">
                  <c:v>-4.6985760000000001</c:v>
                </c:pt>
                <c:pt idx="14736">
                  <c:v>-4.7149270000000003</c:v>
                </c:pt>
                <c:pt idx="14737">
                  <c:v>-4.7323599999999999</c:v>
                </c:pt>
                <c:pt idx="14738">
                  <c:v>-4.7498950000000004</c:v>
                </c:pt>
                <c:pt idx="14739">
                  <c:v>-4.7677849999999999</c:v>
                </c:pt>
                <c:pt idx="14740">
                  <c:v>-4.7860560000000003</c:v>
                </c:pt>
                <c:pt idx="14741">
                  <c:v>-4.8037869999999998</c:v>
                </c:pt>
                <c:pt idx="14742">
                  <c:v>-4.8219310000000002</c:v>
                </c:pt>
                <c:pt idx="14743">
                  <c:v>-4.8569449999999996</c:v>
                </c:pt>
                <c:pt idx="14744">
                  <c:v>-4.8729170000000002</c:v>
                </c:pt>
                <c:pt idx="14745">
                  <c:v>-4.8888939999999996</c:v>
                </c:pt>
                <c:pt idx="14746">
                  <c:v>-4.9037269999999999</c:v>
                </c:pt>
                <c:pt idx="14747">
                  <c:v>-4.9175380000000004</c:v>
                </c:pt>
                <c:pt idx="14748">
                  <c:v>-4.9302400000000004</c:v>
                </c:pt>
                <c:pt idx="14749">
                  <c:v>-4.9415550000000001</c:v>
                </c:pt>
                <c:pt idx="14750">
                  <c:v>-4.9516540000000004</c:v>
                </c:pt>
                <c:pt idx="14751">
                  <c:v>-4.9691710000000002</c:v>
                </c:pt>
                <c:pt idx="14752">
                  <c:v>-4.97628</c:v>
                </c:pt>
                <c:pt idx="14753">
                  <c:v>-4.9824780000000004</c:v>
                </c:pt>
                <c:pt idx="14754">
                  <c:v>-4.9872870000000002</c:v>
                </c:pt>
                <c:pt idx="14755">
                  <c:v>-4.990939</c:v>
                </c:pt>
                <c:pt idx="14756">
                  <c:v>-4.9934880000000001</c:v>
                </c:pt>
                <c:pt idx="14757">
                  <c:v>-4.9951889999999999</c:v>
                </c:pt>
                <c:pt idx="14758">
                  <c:v>-4.9959709999999999</c:v>
                </c:pt>
                <c:pt idx="14759">
                  <c:v>-4.9932109999999996</c:v>
                </c:pt>
                <c:pt idx="14760">
                  <c:v>-4.9926659999999998</c:v>
                </c:pt>
                <c:pt idx="14761">
                  <c:v>-4.9915770000000004</c:v>
                </c:pt>
                <c:pt idx="14762">
                  <c:v>-4.9900320000000002</c:v>
                </c:pt>
                <c:pt idx="14763">
                  <c:v>-4.9881520000000004</c:v>
                </c:pt>
                <c:pt idx="14764">
                  <c:v>-4.9861639999999996</c:v>
                </c:pt>
                <c:pt idx="14765">
                  <c:v>-4.9841410000000002</c:v>
                </c:pt>
                <c:pt idx="14766">
                  <c:v>-4.9821749999999998</c:v>
                </c:pt>
                <c:pt idx="14767">
                  <c:v>-4.9754019999999999</c:v>
                </c:pt>
                <c:pt idx="14768">
                  <c:v>-4.9741210000000002</c:v>
                </c:pt>
                <c:pt idx="14769">
                  <c:v>-4.9732539999999998</c:v>
                </c:pt>
                <c:pt idx="14770">
                  <c:v>-4.9729830000000002</c:v>
                </c:pt>
                <c:pt idx="14771">
                  <c:v>-4.9732370000000001</c:v>
                </c:pt>
                <c:pt idx="14772">
                  <c:v>-4.9742759999999997</c:v>
                </c:pt>
                <c:pt idx="14773">
                  <c:v>-4.9761449999999998</c:v>
                </c:pt>
                <c:pt idx="14774">
                  <c:v>-4.9785279999999998</c:v>
                </c:pt>
                <c:pt idx="14775">
                  <c:v>-4.9833590000000001</c:v>
                </c:pt>
                <c:pt idx="14776">
                  <c:v>-4.9871160000000003</c:v>
                </c:pt>
                <c:pt idx="14777">
                  <c:v>-4.9917699999999998</c:v>
                </c:pt>
                <c:pt idx="14778">
                  <c:v>-4.9970160000000003</c:v>
                </c:pt>
                <c:pt idx="14779">
                  <c:v>-5.0030109999999999</c:v>
                </c:pt>
                <c:pt idx="14780">
                  <c:v>-5.0096559999999997</c:v>
                </c:pt>
                <c:pt idx="14781">
                  <c:v>-5.0166000000000004</c:v>
                </c:pt>
                <c:pt idx="14782">
                  <c:v>-5.0246269999999997</c:v>
                </c:pt>
                <c:pt idx="14783">
                  <c:v>-5.0426169999999999</c:v>
                </c:pt>
                <c:pt idx="14784">
                  <c:v>-5.0510609999999998</c:v>
                </c:pt>
                <c:pt idx="14785">
                  <c:v>-5.0597570000000003</c:v>
                </c:pt>
                <c:pt idx="14786">
                  <c:v>-5.0688909999999998</c:v>
                </c:pt>
                <c:pt idx="14787">
                  <c:v>-5.0774999999999997</c:v>
                </c:pt>
                <c:pt idx="14788">
                  <c:v>-5.086328</c:v>
                </c:pt>
                <c:pt idx="14789">
                  <c:v>-5.0950430000000004</c:v>
                </c:pt>
                <c:pt idx="14790">
                  <c:v>-5.1034139999999999</c:v>
                </c:pt>
                <c:pt idx="14791">
                  <c:v>-5.1228090000000002</c:v>
                </c:pt>
                <c:pt idx="14792">
                  <c:v>-5.1302479999999999</c:v>
                </c:pt>
                <c:pt idx="14793">
                  <c:v>-5.1368710000000002</c:v>
                </c:pt>
                <c:pt idx="14794">
                  <c:v>-5.1428739999999999</c:v>
                </c:pt>
                <c:pt idx="14795">
                  <c:v>-5.1484629999999996</c:v>
                </c:pt>
                <c:pt idx="14796">
                  <c:v>-5.1529160000000003</c:v>
                </c:pt>
                <c:pt idx="14797">
                  <c:v>-5.1566450000000001</c:v>
                </c:pt>
                <c:pt idx="14798">
                  <c:v>-5.1592719999999996</c:v>
                </c:pt>
                <c:pt idx="14799">
                  <c:v>-5.165076</c:v>
                </c:pt>
                <c:pt idx="14800">
                  <c:v>-5.1658309999999998</c:v>
                </c:pt>
                <c:pt idx="14801">
                  <c:v>-5.165692</c:v>
                </c:pt>
                <c:pt idx="14802">
                  <c:v>-5.164568</c:v>
                </c:pt>
                <c:pt idx="14803">
                  <c:v>-5.1624800000000004</c:v>
                </c:pt>
                <c:pt idx="14804">
                  <c:v>-5.1593400000000003</c:v>
                </c:pt>
                <c:pt idx="14805">
                  <c:v>-5.1552499999999997</c:v>
                </c:pt>
                <c:pt idx="14806">
                  <c:v>-5.1505039999999997</c:v>
                </c:pt>
                <c:pt idx="14807">
                  <c:v>-5.1368220000000004</c:v>
                </c:pt>
                <c:pt idx="14808">
                  <c:v>-5.130579</c:v>
                </c:pt>
                <c:pt idx="14809">
                  <c:v>-5.1234109999999999</c:v>
                </c:pt>
                <c:pt idx="14810">
                  <c:v>-5.1155650000000001</c:v>
                </c:pt>
                <c:pt idx="14811">
                  <c:v>-5.1078419999999998</c:v>
                </c:pt>
                <c:pt idx="14812">
                  <c:v>-5.0993389999999996</c:v>
                </c:pt>
                <c:pt idx="14813">
                  <c:v>-5.0906339999999997</c:v>
                </c:pt>
                <c:pt idx="14814">
                  <c:v>-5.0818919999999999</c:v>
                </c:pt>
                <c:pt idx="14815">
                  <c:v>-5.056362</c:v>
                </c:pt>
                <c:pt idx="14816">
                  <c:v>-5.0478990000000001</c:v>
                </c:pt>
                <c:pt idx="14817">
                  <c:v>-5.0397160000000003</c:v>
                </c:pt>
                <c:pt idx="14818">
                  <c:v>-5.0310249999999996</c:v>
                </c:pt>
                <c:pt idx="14819">
                  <c:v>-5.0228149999999996</c:v>
                </c:pt>
                <c:pt idx="14820">
                  <c:v>-5.0150629999999996</c:v>
                </c:pt>
                <c:pt idx="14821">
                  <c:v>-5.0083640000000003</c:v>
                </c:pt>
                <c:pt idx="14822">
                  <c:v>-5.0021760000000004</c:v>
                </c:pt>
                <c:pt idx="14823">
                  <c:v>-4.9801950000000001</c:v>
                </c:pt>
                <c:pt idx="14824">
                  <c:v>-4.9764059999999999</c:v>
                </c:pt>
                <c:pt idx="14825">
                  <c:v>-4.9728729999999999</c:v>
                </c:pt>
                <c:pt idx="14826">
                  <c:v>-4.9707379999999999</c:v>
                </c:pt>
                <c:pt idx="14827">
                  <c:v>-4.9695260000000001</c:v>
                </c:pt>
                <c:pt idx="14828">
                  <c:v>-4.9697529999999999</c:v>
                </c:pt>
                <c:pt idx="14829">
                  <c:v>-4.9709830000000004</c:v>
                </c:pt>
                <c:pt idx="14830">
                  <c:v>-4.9736760000000002</c:v>
                </c:pt>
                <c:pt idx="14831">
                  <c:v>-4.9732779999999996</c:v>
                </c:pt>
                <c:pt idx="14832">
                  <c:v>-4.9781740000000001</c:v>
                </c:pt>
                <c:pt idx="14833">
                  <c:v>-4.9841569999999997</c:v>
                </c:pt>
                <c:pt idx="14834">
                  <c:v>-4.9911269999999996</c:v>
                </c:pt>
                <c:pt idx="14835">
                  <c:v>-4.999066</c:v>
                </c:pt>
                <c:pt idx="14836">
                  <c:v>-5.0077499999999997</c:v>
                </c:pt>
                <c:pt idx="14837">
                  <c:v>-5.0171219999999996</c:v>
                </c:pt>
                <c:pt idx="14838">
                  <c:v>-5.0269550000000001</c:v>
                </c:pt>
                <c:pt idx="14839">
                  <c:v>-5.0444909999999998</c:v>
                </c:pt>
                <c:pt idx="14840">
                  <c:v>-5.0544719999999996</c:v>
                </c:pt>
                <c:pt idx="14841">
                  <c:v>-5.0648609999999996</c:v>
                </c:pt>
                <c:pt idx="14842">
                  <c:v>-5.0750609999999998</c:v>
                </c:pt>
                <c:pt idx="14843">
                  <c:v>-5.0848469999999999</c:v>
                </c:pt>
                <c:pt idx="14844">
                  <c:v>-5.0941070000000002</c:v>
                </c:pt>
                <c:pt idx="14845">
                  <c:v>-5.1025159999999996</c:v>
                </c:pt>
                <c:pt idx="14846">
                  <c:v>-5.1102259999999999</c:v>
                </c:pt>
                <c:pt idx="14847">
                  <c:v>-5.1217639999999998</c:v>
                </c:pt>
                <c:pt idx="14848">
                  <c:v>-5.1275370000000002</c:v>
                </c:pt>
                <c:pt idx="14849">
                  <c:v>-5.1322520000000003</c:v>
                </c:pt>
                <c:pt idx="14850">
                  <c:v>-5.1358189999999997</c:v>
                </c:pt>
                <c:pt idx="14851">
                  <c:v>-5.1381790000000001</c:v>
                </c:pt>
                <c:pt idx="14852">
                  <c:v>-5.1392889999999998</c:v>
                </c:pt>
                <c:pt idx="14853">
                  <c:v>-5.1391099999999996</c:v>
                </c:pt>
                <c:pt idx="14854">
                  <c:v>-5.137791</c:v>
                </c:pt>
                <c:pt idx="14855">
                  <c:v>-5.1265239999999999</c:v>
                </c:pt>
                <c:pt idx="14856">
                  <c:v>-5.1231260000000001</c:v>
                </c:pt>
                <c:pt idx="14857">
                  <c:v>-5.1183170000000002</c:v>
                </c:pt>
                <c:pt idx="14858">
                  <c:v>-5.1125769999999999</c:v>
                </c:pt>
                <c:pt idx="14859">
                  <c:v>-5.1060670000000004</c:v>
                </c:pt>
                <c:pt idx="14860">
                  <c:v>-5.0982229999999999</c:v>
                </c:pt>
                <c:pt idx="14861">
                  <c:v>-5.0897030000000001</c:v>
                </c:pt>
                <c:pt idx="14862">
                  <c:v>-5.0805709999999999</c:v>
                </c:pt>
                <c:pt idx="14863">
                  <c:v>-5.0491330000000003</c:v>
                </c:pt>
                <c:pt idx="14864">
                  <c:v>-5.0399890000000003</c:v>
                </c:pt>
                <c:pt idx="14865">
                  <c:v>-5.029782</c:v>
                </c:pt>
                <c:pt idx="14866">
                  <c:v>-5.0191939999999997</c:v>
                </c:pt>
                <c:pt idx="14867">
                  <c:v>-5.008724</c:v>
                </c:pt>
                <c:pt idx="14868">
                  <c:v>-4.9987409999999999</c:v>
                </c:pt>
                <c:pt idx="14869">
                  <c:v>-4.9881440000000001</c:v>
                </c:pt>
                <c:pt idx="14870">
                  <c:v>-4.9785820000000003</c:v>
                </c:pt>
                <c:pt idx="14871">
                  <c:v>-4.9442909999999998</c:v>
                </c:pt>
                <c:pt idx="14872">
                  <c:v>-4.9361160000000002</c:v>
                </c:pt>
                <c:pt idx="14873">
                  <c:v>-4.9283270000000003</c:v>
                </c:pt>
                <c:pt idx="14874">
                  <c:v>-4.9206570000000003</c:v>
                </c:pt>
                <c:pt idx="14875">
                  <c:v>-4.9144129999999997</c:v>
                </c:pt>
                <c:pt idx="14876">
                  <c:v>-4.9087370000000004</c:v>
                </c:pt>
                <c:pt idx="14877">
                  <c:v>-4.9045639999999997</c:v>
                </c:pt>
                <c:pt idx="14878">
                  <c:v>-4.9010059999999998</c:v>
                </c:pt>
                <c:pt idx="14879">
                  <c:v>-4.8612479999999998</c:v>
                </c:pt>
                <c:pt idx="14880">
                  <c:v>-4.861313</c:v>
                </c:pt>
                <c:pt idx="14881">
                  <c:v>-4.861243</c:v>
                </c:pt>
                <c:pt idx="14882">
                  <c:v>-4.8624450000000001</c:v>
                </c:pt>
                <c:pt idx="14883">
                  <c:v>-4.8643619999999999</c:v>
                </c:pt>
                <c:pt idx="14884">
                  <c:v>-4.867229</c:v>
                </c:pt>
                <c:pt idx="14885">
                  <c:v>-4.8707989999999999</c:v>
                </c:pt>
                <c:pt idx="14886">
                  <c:v>-4.8750999999999998</c:v>
                </c:pt>
                <c:pt idx="14887">
                  <c:v>-4.8782680000000003</c:v>
                </c:pt>
                <c:pt idx="14888">
                  <c:v>-4.8836500000000003</c:v>
                </c:pt>
                <c:pt idx="14889">
                  <c:v>-4.8893789999999999</c:v>
                </c:pt>
                <c:pt idx="14890">
                  <c:v>-4.8953340000000001</c:v>
                </c:pt>
                <c:pt idx="14891">
                  <c:v>-4.9014420000000003</c:v>
                </c:pt>
                <c:pt idx="14892">
                  <c:v>-4.9075480000000002</c:v>
                </c:pt>
                <c:pt idx="14893">
                  <c:v>-4.9136379999999997</c:v>
                </c:pt>
                <c:pt idx="14894">
                  <c:v>-4.9195409999999997</c:v>
                </c:pt>
                <c:pt idx="14895">
                  <c:v>-4.9267919999999998</c:v>
                </c:pt>
                <c:pt idx="14896">
                  <c:v>-4.9317609999999998</c:v>
                </c:pt>
                <c:pt idx="14897">
                  <c:v>-4.9362440000000003</c:v>
                </c:pt>
                <c:pt idx="14898">
                  <c:v>-4.9400490000000001</c:v>
                </c:pt>
                <c:pt idx="14899">
                  <c:v>-4.9429970000000001</c:v>
                </c:pt>
                <c:pt idx="14900">
                  <c:v>-4.9449139999999998</c:v>
                </c:pt>
                <c:pt idx="14901">
                  <c:v>-4.9459520000000001</c:v>
                </c:pt>
                <c:pt idx="14902">
                  <c:v>-4.9458349999999998</c:v>
                </c:pt>
                <c:pt idx="14903">
                  <c:v>-4.9384040000000002</c:v>
                </c:pt>
                <c:pt idx="14904">
                  <c:v>-4.936547</c:v>
                </c:pt>
                <c:pt idx="14905">
                  <c:v>-4.9336339999999996</c:v>
                </c:pt>
                <c:pt idx="14906">
                  <c:v>-4.9296160000000002</c:v>
                </c:pt>
                <c:pt idx="14907">
                  <c:v>-4.9248900000000004</c:v>
                </c:pt>
                <c:pt idx="14908">
                  <c:v>-4.9193759999999997</c:v>
                </c:pt>
                <c:pt idx="14909">
                  <c:v>-4.9133490000000002</c:v>
                </c:pt>
                <c:pt idx="14910">
                  <c:v>-4.9062070000000002</c:v>
                </c:pt>
                <c:pt idx="14911">
                  <c:v>-4.883324</c:v>
                </c:pt>
                <c:pt idx="14912">
                  <c:v>-4.875032</c:v>
                </c:pt>
                <c:pt idx="14913">
                  <c:v>-4.8666429999999998</c:v>
                </c:pt>
                <c:pt idx="14914">
                  <c:v>-4.8578060000000001</c:v>
                </c:pt>
                <c:pt idx="14915">
                  <c:v>-4.8488530000000001</c:v>
                </c:pt>
                <c:pt idx="14916">
                  <c:v>-4.839556</c:v>
                </c:pt>
                <c:pt idx="14917">
                  <c:v>-4.8302589999999999</c:v>
                </c:pt>
                <c:pt idx="14918">
                  <c:v>-4.8210569999999997</c:v>
                </c:pt>
                <c:pt idx="14919">
                  <c:v>-4.7917870000000002</c:v>
                </c:pt>
                <c:pt idx="14920">
                  <c:v>-4.7834589999999997</c:v>
                </c:pt>
                <c:pt idx="14921">
                  <c:v>-4.7746890000000004</c:v>
                </c:pt>
                <c:pt idx="14922">
                  <c:v>-4.7660229999999997</c:v>
                </c:pt>
                <c:pt idx="14923">
                  <c:v>-4.7579630000000002</c:v>
                </c:pt>
                <c:pt idx="14924">
                  <c:v>-4.7501220000000002</c:v>
                </c:pt>
                <c:pt idx="14925">
                  <c:v>-4.743366</c:v>
                </c:pt>
                <c:pt idx="14926">
                  <c:v>-4.7369269999999997</c:v>
                </c:pt>
                <c:pt idx="14927">
                  <c:v>-4.7136839999999998</c:v>
                </c:pt>
                <c:pt idx="14928">
                  <c:v>-4.7087560000000002</c:v>
                </c:pt>
                <c:pt idx="14929">
                  <c:v>-4.7042799999999998</c:v>
                </c:pt>
                <c:pt idx="14930">
                  <c:v>-4.7006459999999999</c:v>
                </c:pt>
                <c:pt idx="14931">
                  <c:v>-4.6978010000000001</c:v>
                </c:pt>
                <c:pt idx="14932">
                  <c:v>-4.6954229999999999</c:v>
                </c:pt>
                <c:pt idx="14933">
                  <c:v>-4.6941560000000004</c:v>
                </c:pt>
                <c:pt idx="14934">
                  <c:v>-4.6930649999999998</c:v>
                </c:pt>
                <c:pt idx="14935">
                  <c:v>-4.6832070000000003</c:v>
                </c:pt>
                <c:pt idx="14936">
                  <c:v>-4.683891</c:v>
                </c:pt>
                <c:pt idx="14937">
                  <c:v>-4.6850680000000002</c:v>
                </c:pt>
                <c:pt idx="14938">
                  <c:v>-4.6865379999999996</c:v>
                </c:pt>
                <c:pt idx="14939">
                  <c:v>-4.6886109999999999</c:v>
                </c:pt>
                <c:pt idx="14940">
                  <c:v>-4.6910470000000002</c:v>
                </c:pt>
                <c:pt idx="14941">
                  <c:v>-4.6938259999999996</c:v>
                </c:pt>
                <c:pt idx="14942">
                  <c:v>-4.6967129999999999</c:v>
                </c:pt>
                <c:pt idx="14943">
                  <c:v>-4.695614</c:v>
                </c:pt>
                <c:pt idx="14944">
                  <c:v>-4.6986520000000001</c:v>
                </c:pt>
                <c:pt idx="14945">
                  <c:v>-4.7016119999999999</c:v>
                </c:pt>
                <c:pt idx="14946">
                  <c:v>-4.7043150000000002</c:v>
                </c:pt>
                <c:pt idx="14947">
                  <c:v>-4.7066220000000003</c:v>
                </c:pt>
                <c:pt idx="14948">
                  <c:v>-4.7088169999999998</c:v>
                </c:pt>
                <c:pt idx="14949">
                  <c:v>-4.7104020000000002</c:v>
                </c:pt>
                <c:pt idx="14950">
                  <c:v>-4.7114229999999999</c:v>
                </c:pt>
                <c:pt idx="14951">
                  <c:v>-4.7051730000000003</c:v>
                </c:pt>
                <c:pt idx="14952">
                  <c:v>-4.7053250000000002</c:v>
                </c:pt>
                <c:pt idx="14953">
                  <c:v>-4.704879</c:v>
                </c:pt>
                <c:pt idx="14954">
                  <c:v>-4.7038310000000001</c:v>
                </c:pt>
                <c:pt idx="14955">
                  <c:v>-4.7020109999999997</c:v>
                </c:pt>
                <c:pt idx="14956">
                  <c:v>-4.6993919999999996</c:v>
                </c:pt>
                <c:pt idx="14957">
                  <c:v>-4.6962190000000001</c:v>
                </c:pt>
                <c:pt idx="14958">
                  <c:v>-4.6925090000000003</c:v>
                </c:pt>
                <c:pt idx="14959">
                  <c:v>-4.6729770000000004</c:v>
                </c:pt>
                <c:pt idx="14960">
                  <c:v>-4.6685350000000003</c:v>
                </c:pt>
                <c:pt idx="14961">
                  <c:v>-4.6634409999999997</c:v>
                </c:pt>
                <c:pt idx="14962">
                  <c:v>-4.6579969999999999</c:v>
                </c:pt>
                <c:pt idx="14963">
                  <c:v>-4.6524289999999997</c:v>
                </c:pt>
                <c:pt idx="14964">
                  <c:v>-4.6466370000000001</c:v>
                </c:pt>
                <c:pt idx="14965">
                  <c:v>-4.6409770000000004</c:v>
                </c:pt>
                <c:pt idx="14966">
                  <c:v>-4.6353350000000004</c:v>
                </c:pt>
                <c:pt idx="14967">
                  <c:v>-4.6103209999999999</c:v>
                </c:pt>
                <c:pt idx="14968">
                  <c:v>-4.604997</c:v>
                </c:pt>
                <c:pt idx="14969">
                  <c:v>-4.5995270000000001</c:v>
                </c:pt>
                <c:pt idx="14970">
                  <c:v>-4.594964</c:v>
                </c:pt>
                <c:pt idx="14971">
                  <c:v>-4.590579</c:v>
                </c:pt>
                <c:pt idx="14972">
                  <c:v>-4.5870319999999998</c:v>
                </c:pt>
                <c:pt idx="14973">
                  <c:v>-4.5841880000000002</c:v>
                </c:pt>
                <c:pt idx="14974">
                  <c:v>-4.5814830000000004</c:v>
                </c:pt>
                <c:pt idx="14975">
                  <c:v>-4.5664290000000003</c:v>
                </c:pt>
                <c:pt idx="14976">
                  <c:v>-4.5656569999999999</c:v>
                </c:pt>
                <c:pt idx="14977">
                  <c:v>-4.5656650000000001</c:v>
                </c:pt>
                <c:pt idx="14978">
                  <c:v>-4.566478</c:v>
                </c:pt>
                <c:pt idx="14979">
                  <c:v>-4.5679189999999998</c:v>
                </c:pt>
                <c:pt idx="14980">
                  <c:v>-4.5701340000000004</c:v>
                </c:pt>
                <c:pt idx="14981">
                  <c:v>-4.5730389999999996</c:v>
                </c:pt>
                <c:pt idx="14982">
                  <c:v>-4.5767059999999997</c:v>
                </c:pt>
                <c:pt idx="14983">
                  <c:v>-4.5788190000000002</c:v>
                </c:pt>
                <c:pt idx="14984">
                  <c:v>-4.583558</c:v>
                </c:pt>
                <c:pt idx="14985">
                  <c:v>-4.5888039999999997</c:v>
                </c:pt>
                <c:pt idx="14986">
                  <c:v>-4.5944500000000001</c:v>
                </c:pt>
                <c:pt idx="14987">
                  <c:v>-4.6004259999999997</c:v>
                </c:pt>
                <c:pt idx="14988">
                  <c:v>-4.6066900000000004</c:v>
                </c:pt>
                <c:pt idx="14989">
                  <c:v>-4.6131989999999998</c:v>
                </c:pt>
                <c:pt idx="14990">
                  <c:v>-4.619885</c:v>
                </c:pt>
                <c:pt idx="14991">
                  <c:v>-4.6307289999999997</c:v>
                </c:pt>
                <c:pt idx="14992">
                  <c:v>-4.637499</c:v>
                </c:pt>
                <c:pt idx="14993">
                  <c:v>-4.6442129999999997</c:v>
                </c:pt>
                <c:pt idx="14994">
                  <c:v>-4.6509410000000004</c:v>
                </c:pt>
                <c:pt idx="14995">
                  <c:v>-4.6574780000000002</c:v>
                </c:pt>
                <c:pt idx="14996">
                  <c:v>-4.6639119999999998</c:v>
                </c:pt>
                <c:pt idx="14997">
                  <c:v>-4.6701600000000001</c:v>
                </c:pt>
                <c:pt idx="14998">
                  <c:v>-4.6760729999999997</c:v>
                </c:pt>
                <c:pt idx="14999">
                  <c:v>-4.6856330000000002</c:v>
                </c:pt>
                <c:pt idx="15000">
                  <c:v>-4.6909910000000004</c:v>
                </c:pt>
                <c:pt idx="15001">
                  <c:v>-4.6961089999999999</c:v>
                </c:pt>
                <c:pt idx="15002">
                  <c:v>-4.7009439999999998</c:v>
                </c:pt>
                <c:pt idx="15003">
                  <c:v>-4.7054039999999997</c:v>
                </c:pt>
                <c:pt idx="15004">
                  <c:v>-4.7094889999999996</c:v>
                </c:pt>
                <c:pt idx="15005">
                  <c:v>-4.7131790000000002</c:v>
                </c:pt>
                <c:pt idx="15006">
                  <c:v>-4.7164799999999998</c:v>
                </c:pt>
                <c:pt idx="15007">
                  <c:v>-4.7192889999999998</c:v>
                </c:pt>
                <c:pt idx="15008">
                  <c:v>-4.7218580000000001</c:v>
                </c:pt>
                <c:pt idx="15009">
                  <c:v>-4.7240359999999999</c:v>
                </c:pt>
                <c:pt idx="15010">
                  <c:v>-4.7258339999999999</c:v>
                </c:pt>
                <c:pt idx="15011">
                  <c:v>-4.7272509999999999</c:v>
                </c:pt>
                <c:pt idx="15012">
                  <c:v>-4.7283619999999997</c:v>
                </c:pt>
                <c:pt idx="15013">
                  <c:v>-4.7291210000000001</c:v>
                </c:pt>
                <c:pt idx="15014">
                  <c:v>-4.729673</c:v>
                </c:pt>
                <c:pt idx="15015">
                  <c:v>-4.7240979999999997</c:v>
                </c:pt>
                <c:pt idx="15016">
                  <c:v>-4.7245910000000002</c:v>
                </c:pt>
                <c:pt idx="15017">
                  <c:v>-4.7248299999999999</c:v>
                </c:pt>
                <c:pt idx="15018">
                  <c:v>-4.7251469999999998</c:v>
                </c:pt>
                <c:pt idx="15019">
                  <c:v>-4.7255820000000002</c:v>
                </c:pt>
                <c:pt idx="15020">
                  <c:v>-4.7262130000000004</c:v>
                </c:pt>
                <c:pt idx="15021">
                  <c:v>-4.7270240000000001</c:v>
                </c:pt>
                <c:pt idx="15022">
                  <c:v>-4.728192</c:v>
                </c:pt>
                <c:pt idx="15023">
                  <c:v>-4.7230780000000001</c:v>
                </c:pt>
                <c:pt idx="15024">
                  <c:v>-4.7252369999999999</c:v>
                </c:pt>
                <c:pt idx="15025">
                  <c:v>-4.7275210000000003</c:v>
                </c:pt>
                <c:pt idx="15026">
                  <c:v>-4.7302949999999999</c:v>
                </c:pt>
                <c:pt idx="15027">
                  <c:v>-4.7335450000000003</c:v>
                </c:pt>
                <c:pt idx="15028">
                  <c:v>-4.737355</c:v>
                </c:pt>
                <c:pt idx="15029">
                  <c:v>-4.7417949999999998</c:v>
                </c:pt>
                <c:pt idx="15030">
                  <c:v>-4.7467990000000002</c:v>
                </c:pt>
                <c:pt idx="15031">
                  <c:v>-4.7527109999999997</c:v>
                </c:pt>
                <c:pt idx="15032">
                  <c:v>-4.7588340000000002</c:v>
                </c:pt>
                <c:pt idx="15033">
                  <c:v>-4.7655289999999999</c:v>
                </c:pt>
                <c:pt idx="15034">
                  <c:v>-4.7728260000000002</c:v>
                </c:pt>
                <c:pt idx="15035">
                  <c:v>-4.7805819999999999</c:v>
                </c:pt>
                <c:pt idx="15036">
                  <c:v>-4.7886129999999998</c:v>
                </c:pt>
                <c:pt idx="15037">
                  <c:v>-4.7971329999999996</c:v>
                </c:pt>
                <c:pt idx="15038">
                  <c:v>-4.8059450000000004</c:v>
                </c:pt>
                <c:pt idx="15039">
                  <c:v>-4.8240790000000002</c:v>
                </c:pt>
                <c:pt idx="15040">
                  <c:v>-4.8329219999999999</c:v>
                </c:pt>
                <c:pt idx="15041">
                  <c:v>-4.8421469999999998</c:v>
                </c:pt>
                <c:pt idx="15042">
                  <c:v>-4.8510059999999999</c:v>
                </c:pt>
                <c:pt idx="15043">
                  <c:v>-4.8598970000000001</c:v>
                </c:pt>
                <c:pt idx="15044">
                  <c:v>-4.8682920000000003</c:v>
                </c:pt>
                <c:pt idx="15045">
                  <c:v>-4.8765289999999997</c:v>
                </c:pt>
                <c:pt idx="15046">
                  <c:v>-4.884252</c:v>
                </c:pt>
                <c:pt idx="15047">
                  <c:v>-4.9015089999999999</c:v>
                </c:pt>
                <c:pt idx="15048">
                  <c:v>-4.9078840000000001</c:v>
                </c:pt>
                <c:pt idx="15049">
                  <c:v>-4.9138039999999998</c:v>
                </c:pt>
                <c:pt idx="15050">
                  <c:v>-4.9189299999999996</c:v>
                </c:pt>
                <c:pt idx="15051">
                  <c:v>-4.9231020000000001</c:v>
                </c:pt>
                <c:pt idx="15052">
                  <c:v>-4.9262119999999996</c:v>
                </c:pt>
                <c:pt idx="15053">
                  <c:v>-4.928509</c:v>
                </c:pt>
                <c:pt idx="15054">
                  <c:v>-4.9298159999999998</c:v>
                </c:pt>
                <c:pt idx="15055">
                  <c:v>-4.9305729999999999</c:v>
                </c:pt>
                <c:pt idx="15056">
                  <c:v>-4.9298060000000001</c:v>
                </c:pt>
                <c:pt idx="15057">
                  <c:v>-4.927899</c:v>
                </c:pt>
                <c:pt idx="15058">
                  <c:v>-4.9251370000000003</c:v>
                </c:pt>
                <c:pt idx="15059">
                  <c:v>-4.9216009999999999</c:v>
                </c:pt>
                <c:pt idx="15060">
                  <c:v>-4.9168190000000003</c:v>
                </c:pt>
                <c:pt idx="15061">
                  <c:v>-4.9111960000000003</c:v>
                </c:pt>
                <c:pt idx="15062">
                  <c:v>-4.9046919999999998</c:v>
                </c:pt>
                <c:pt idx="15063">
                  <c:v>-4.8839730000000001</c:v>
                </c:pt>
                <c:pt idx="15064">
                  <c:v>-4.877065</c:v>
                </c:pt>
                <c:pt idx="15065">
                  <c:v>-4.8689299999999998</c:v>
                </c:pt>
                <c:pt idx="15066">
                  <c:v>-4.8603360000000002</c:v>
                </c:pt>
                <c:pt idx="15067">
                  <c:v>-4.8518590000000001</c:v>
                </c:pt>
                <c:pt idx="15068">
                  <c:v>-4.8430030000000004</c:v>
                </c:pt>
                <c:pt idx="15069">
                  <c:v>-4.8343249999999998</c:v>
                </c:pt>
                <c:pt idx="15070">
                  <c:v>-4.8263090000000002</c:v>
                </c:pt>
                <c:pt idx="15071">
                  <c:v>-4.7994570000000003</c:v>
                </c:pt>
                <c:pt idx="15072">
                  <c:v>-4.792008</c:v>
                </c:pt>
                <c:pt idx="15073">
                  <c:v>-4.7846159999999998</c:v>
                </c:pt>
                <c:pt idx="15074">
                  <c:v>-4.7780189999999996</c:v>
                </c:pt>
                <c:pt idx="15075">
                  <c:v>-4.7721299999999998</c:v>
                </c:pt>
                <c:pt idx="15076">
                  <c:v>-4.7667250000000001</c:v>
                </c:pt>
                <c:pt idx="15077">
                  <c:v>-4.7623290000000003</c:v>
                </c:pt>
                <c:pt idx="15078">
                  <c:v>-4.7585769999999998</c:v>
                </c:pt>
                <c:pt idx="15079">
                  <c:v>-4.7435299999999998</c:v>
                </c:pt>
                <c:pt idx="15080">
                  <c:v>-4.7415979999999998</c:v>
                </c:pt>
                <c:pt idx="15081">
                  <c:v>-4.7402959999999998</c:v>
                </c:pt>
                <c:pt idx="15082">
                  <c:v>-4.7397619999999998</c:v>
                </c:pt>
                <c:pt idx="15083">
                  <c:v>-4.7402240000000004</c:v>
                </c:pt>
                <c:pt idx="15084">
                  <c:v>-4.7413239999999996</c:v>
                </c:pt>
                <c:pt idx="15085">
                  <c:v>-4.7431840000000003</c:v>
                </c:pt>
                <c:pt idx="15086">
                  <c:v>-4.7457060000000002</c:v>
                </c:pt>
                <c:pt idx="15087">
                  <c:v>-4.7454109999999998</c:v>
                </c:pt>
                <c:pt idx="15088">
                  <c:v>-4.7490449999999997</c:v>
                </c:pt>
                <c:pt idx="15089">
                  <c:v>-4.7531280000000002</c:v>
                </c:pt>
                <c:pt idx="15090">
                  <c:v>-4.7575839999999996</c:v>
                </c:pt>
                <c:pt idx="15091">
                  <c:v>-4.762327</c:v>
                </c:pt>
                <c:pt idx="15092">
                  <c:v>-4.7673170000000002</c:v>
                </c:pt>
                <c:pt idx="15093">
                  <c:v>-4.7724099999999998</c:v>
                </c:pt>
                <c:pt idx="15094">
                  <c:v>-4.7776709999999998</c:v>
                </c:pt>
                <c:pt idx="15095">
                  <c:v>-4.7842840000000004</c:v>
                </c:pt>
                <c:pt idx="15096">
                  <c:v>-4.7894259999999997</c:v>
                </c:pt>
                <c:pt idx="15097">
                  <c:v>-4.7945679999999999</c:v>
                </c:pt>
                <c:pt idx="15098">
                  <c:v>-4.799582</c:v>
                </c:pt>
                <c:pt idx="15099">
                  <c:v>-4.8043820000000004</c:v>
                </c:pt>
                <c:pt idx="15100">
                  <c:v>-4.8089719999999998</c:v>
                </c:pt>
                <c:pt idx="15101">
                  <c:v>-4.8133660000000003</c:v>
                </c:pt>
                <c:pt idx="15102">
                  <c:v>-4.817412</c:v>
                </c:pt>
                <c:pt idx="15103">
                  <c:v>-4.821504</c:v>
                </c:pt>
                <c:pt idx="15104">
                  <c:v>-4.825005</c:v>
                </c:pt>
                <c:pt idx="15105">
                  <c:v>-4.828195</c:v>
                </c:pt>
                <c:pt idx="15106">
                  <c:v>-4.8310529999999998</c:v>
                </c:pt>
                <c:pt idx="15107">
                  <c:v>-4.8335520000000001</c:v>
                </c:pt>
                <c:pt idx="15108">
                  <c:v>-4.835826</c:v>
                </c:pt>
                <c:pt idx="15109">
                  <c:v>-4.837701</c:v>
                </c:pt>
                <c:pt idx="15110">
                  <c:v>-4.8392780000000002</c:v>
                </c:pt>
                <c:pt idx="15111">
                  <c:v>-4.8372260000000002</c:v>
                </c:pt>
                <c:pt idx="15112">
                  <c:v>-4.8383620000000001</c:v>
                </c:pt>
                <c:pt idx="15113">
                  <c:v>-4.8391729999999997</c:v>
                </c:pt>
                <c:pt idx="15114">
                  <c:v>-4.8396520000000001</c:v>
                </c:pt>
                <c:pt idx="15115">
                  <c:v>-4.8399369999999999</c:v>
                </c:pt>
                <c:pt idx="15116">
                  <c:v>-4.8399989999999997</c:v>
                </c:pt>
                <c:pt idx="15117">
                  <c:v>-4.8399539999999996</c:v>
                </c:pt>
                <c:pt idx="15118">
                  <c:v>-4.8396720000000002</c:v>
                </c:pt>
                <c:pt idx="15119">
                  <c:v>-4.8322469999999997</c:v>
                </c:pt>
                <c:pt idx="15120">
                  <c:v>-4.831861</c:v>
                </c:pt>
                <c:pt idx="15121">
                  <c:v>-4.8310199999999996</c:v>
                </c:pt>
                <c:pt idx="15122">
                  <c:v>-4.8304609999999997</c:v>
                </c:pt>
                <c:pt idx="15123">
                  <c:v>-4.8297059999999998</c:v>
                </c:pt>
                <c:pt idx="15124">
                  <c:v>-4.8288960000000003</c:v>
                </c:pt>
                <c:pt idx="15125">
                  <c:v>-4.8282730000000003</c:v>
                </c:pt>
                <c:pt idx="15126">
                  <c:v>-4.8276409999999998</c:v>
                </c:pt>
                <c:pt idx="15127">
                  <c:v>-4.8190280000000003</c:v>
                </c:pt>
                <c:pt idx="15128">
                  <c:v>-4.8190099999999996</c:v>
                </c:pt>
                <c:pt idx="15129">
                  <c:v>-4.818721</c:v>
                </c:pt>
                <c:pt idx="15130">
                  <c:v>-4.8187470000000001</c:v>
                </c:pt>
                <c:pt idx="15131">
                  <c:v>-4.8189349999999997</c:v>
                </c:pt>
                <c:pt idx="15132">
                  <c:v>-4.8193190000000001</c:v>
                </c:pt>
                <c:pt idx="15133">
                  <c:v>-4.8200839999999996</c:v>
                </c:pt>
                <c:pt idx="15134">
                  <c:v>-4.8210839999999999</c:v>
                </c:pt>
                <c:pt idx="15135">
                  <c:v>-4.8088559999999996</c:v>
                </c:pt>
                <c:pt idx="15136">
                  <c:v>-4.8108909999999998</c:v>
                </c:pt>
                <c:pt idx="15137">
                  <c:v>-4.8128640000000003</c:v>
                </c:pt>
                <c:pt idx="15138">
                  <c:v>-4.81494</c:v>
                </c:pt>
                <c:pt idx="15139">
                  <c:v>-4.817272</c:v>
                </c:pt>
                <c:pt idx="15140">
                  <c:v>-4.819807</c:v>
                </c:pt>
                <c:pt idx="15141">
                  <c:v>-4.8225280000000001</c:v>
                </c:pt>
                <c:pt idx="15142">
                  <c:v>-4.8253009999999996</c:v>
                </c:pt>
                <c:pt idx="15143">
                  <c:v>-4.8262109999999998</c:v>
                </c:pt>
                <c:pt idx="15144">
                  <c:v>-4.8292929999999998</c:v>
                </c:pt>
                <c:pt idx="15145">
                  <c:v>-4.8322250000000002</c:v>
                </c:pt>
                <c:pt idx="15146">
                  <c:v>-4.8351090000000001</c:v>
                </c:pt>
                <c:pt idx="15147">
                  <c:v>-4.8379250000000003</c:v>
                </c:pt>
                <c:pt idx="15148">
                  <c:v>-4.8406060000000002</c:v>
                </c:pt>
                <c:pt idx="15149">
                  <c:v>-4.8429779999999996</c:v>
                </c:pt>
                <c:pt idx="15150">
                  <c:v>-4.8451639999999996</c:v>
                </c:pt>
                <c:pt idx="15151">
                  <c:v>-4.8439579999999998</c:v>
                </c:pt>
                <c:pt idx="15152">
                  <c:v>-4.8458310000000004</c:v>
                </c:pt>
                <c:pt idx="15153">
                  <c:v>-4.8475460000000004</c:v>
                </c:pt>
                <c:pt idx="15154">
                  <c:v>-4.8489769999999996</c:v>
                </c:pt>
                <c:pt idx="15155">
                  <c:v>-4.8502169999999998</c:v>
                </c:pt>
                <c:pt idx="15156">
                  <c:v>-4.8509880000000001</c:v>
                </c:pt>
                <c:pt idx="15157">
                  <c:v>-4.8515810000000004</c:v>
                </c:pt>
                <c:pt idx="15158">
                  <c:v>-4.8520479999999999</c:v>
                </c:pt>
                <c:pt idx="15159">
                  <c:v>-4.8461420000000004</c:v>
                </c:pt>
                <c:pt idx="15160">
                  <c:v>-4.8465619999999996</c:v>
                </c:pt>
                <c:pt idx="15161">
                  <c:v>-4.8465660000000002</c:v>
                </c:pt>
                <c:pt idx="15162">
                  <c:v>-4.8464559999999999</c:v>
                </c:pt>
                <c:pt idx="15163">
                  <c:v>-4.8466040000000001</c:v>
                </c:pt>
                <c:pt idx="15164">
                  <c:v>-4.8466649999999998</c:v>
                </c:pt>
                <c:pt idx="15165">
                  <c:v>-4.8467089999999997</c:v>
                </c:pt>
                <c:pt idx="15166">
                  <c:v>-4.8466360000000002</c:v>
                </c:pt>
                <c:pt idx="15167">
                  <c:v>-4.8389730000000002</c:v>
                </c:pt>
                <c:pt idx="15168">
                  <c:v>-4.8393579999999998</c:v>
                </c:pt>
                <c:pt idx="15169">
                  <c:v>-4.8394830000000004</c:v>
                </c:pt>
                <c:pt idx="15170">
                  <c:v>-4.839772</c:v>
                </c:pt>
                <c:pt idx="15171">
                  <c:v>-4.8402960000000004</c:v>
                </c:pt>
                <c:pt idx="15172">
                  <c:v>-4.8410219999999997</c:v>
                </c:pt>
                <c:pt idx="15173">
                  <c:v>-4.8417370000000002</c:v>
                </c:pt>
                <c:pt idx="15174">
                  <c:v>-4.8427889999999998</c:v>
                </c:pt>
                <c:pt idx="15175">
                  <c:v>-4.8367170000000002</c:v>
                </c:pt>
                <c:pt idx="15176">
                  <c:v>-4.8382880000000004</c:v>
                </c:pt>
                <c:pt idx="15177">
                  <c:v>-4.8400270000000001</c:v>
                </c:pt>
                <c:pt idx="15178">
                  <c:v>-4.8419590000000001</c:v>
                </c:pt>
                <c:pt idx="15179">
                  <c:v>-4.8441010000000002</c:v>
                </c:pt>
                <c:pt idx="15180">
                  <c:v>-4.8463760000000002</c:v>
                </c:pt>
                <c:pt idx="15181">
                  <c:v>-4.8491790000000004</c:v>
                </c:pt>
                <c:pt idx="15182">
                  <c:v>-4.8521340000000004</c:v>
                </c:pt>
                <c:pt idx="15183">
                  <c:v>-4.8507069999999999</c:v>
                </c:pt>
                <c:pt idx="15184">
                  <c:v>-4.8540320000000001</c:v>
                </c:pt>
                <c:pt idx="15185">
                  <c:v>-4.8575109999999997</c:v>
                </c:pt>
                <c:pt idx="15186">
                  <c:v>-4.8612070000000003</c:v>
                </c:pt>
                <c:pt idx="15187">
                  <c:v>-4.8649620000000002</c:v>
                </c:pt>
                <c:pt idx="15188">
                  <c:v>-4.8687930000000001</c:v>
                </c:pt>
                <c:pt idx="15189">
                  <c:v>-4.8727119999999999</c:v>
                </c:pt>
                <c:pt idx="15190">
                  <c:v>-4.8767430000000003</c:v>
                </c:pt>
                <c:pt idx="15191">
                  <c:v>-4.8780570000000001</c:v>
                </c:pt>
                <c:pt idx="15192">
                  <c:v>-4.8821159999999999</c:v>
                </c:pt>
                <c:pt idx="15193">
                  <c:v>-4.8862259999999997</c:v>
                </c:pt>
                <c:pt idx="15194">
                  <c:v>-4.8901539999999999</c:v>
                </c:pt>
                <c:pt idx="15195">
                  <c:v>-4.8939599999999999</c:v>
                </c:pt>
                <c:pt idx="15196">
                  <c:v>-4.8976389999999999</c:v>
                </c:pt>
                <c:pt idx="15197">
                  <c:v>-4.9011820000000004</c:v>
                </c:pt>
                <c:pt idx="15198">
                  <c:v>-4.9045759999999996</c:v>
                </c:pt>
                <c:pt idx="15199">
                  <c:v>-4.9054390000000003</c:v>
                </c:pt>
                <c:pt idx="15200">
                  <c:v>-4.9086259999999999</c:v>
                </c:pt>
                <c:pt idx="15201">
                  <c:v>-4.9114740000000001</c:v>
                </c:pt>
                <c:pt idx="15202">
                  <c:v>-4.9139980000000003</c:v>
                </c:pt>
                <c:pt idx="15203">
                  <c:v>-4.9162439999999998</c:v>
                </c:pt>
                <c:pt idx="15204">
                  <c:v>-4.9182699999999997</c:v>
                </c:pt>
                <c:pt idx="15205">
                  <c:v>-4.9201280000000001</c:v>
                </c:pt>
                <c:pt idx="15206">
                  <c:v>-4.9216540000000002</c:v>
                </c:pt>
                <c:pt idx="15207">
                  <c:v>-4.9193210000000001</c:v>
                </c:pt>
                <c:pt idx="15208">
                  <c:v>-4.9205540000000001</c:v>
                </c:pt>
                <c:pt idx="15209">
                  <c:v>-4.9214000000000002</c:v>
                </c:pt>
                <c:pt idx="15210">
                  <c:v>-4.9219359999999996</c:v>
                </c:pt>
                <c:pt idx="15211">
                  <c:v>-4.9222809999999999</c:v>
                </c:pt>
                <c:pt idx="15212">
                  <c:v>-4.9223080000000001</c:v>
                </c:pt>
                <c:pt idx="15213">
                  <c:v>-4.9220309999999996</c:v>
                </c:pt>
                <c:pt idx="15214">
                  <c:v>-4.9215109999999997</c:v>
                </c:pt>
                <c:pt idx="15215">
                  <c:v>-4.9138929999999998</c:v>
                </c:pt>
                <c:pt idx="15216">
                  <c:v>-4.9130099999999999</c:v>
                </c:pt>
                <c:pt idx="15217">
                  <c:v>-4.9117129999999998</c:v>
                </c:pt>
                <c:pt idx="15218">
                  <c:v>-4.9103880000000002</c:v>
                </c:pt>
                <c:pt idx="15219">
                  <c:v>-4.9086660000000002</c:v>
                </c:pt>
                <c:pt idx="15220">
                  <c:v>-4.9068180000000003</c:v>
                </c:pt>
                <c:pt idx="15221">
                  <c:v>-4.9047299999999998</c:v>
                </c:pt>
                <c:pt idx="15222">
                  <c:v>-4.9025049999999997</c:v>
                </c:pt>
                <c:pt idx="15223">
                  <c:v>-4.8902279999999996</c:v>
                </c:pt>
                <c:pt idx="15224">
                  <c:v>-4.8882469999999998</c:v>
                </c:pt>
                <c:pt idx="15225">
                  <c:v>-4.8857080000000002</c:v>
                </c:pt>
                <c:pt idx="15226">
                  <c:v>-4.8832389999999997</c:v>
                </c:pt>
                <c:pt idx="15227">
                  <c:v>-4.8806190000000003</c:v>
                </c:pt>
                <c:pt idx="15228">
                  <c:v>-4.8780720000000004</c:v>
                </c:pt>
                <c:pt idx="15229">
                  <c:v>-4.8754929999999996</c:v>
                </c:pt>
                <c:pt idx="15230">
                  <c:v>-4.8730539999999998</c:v>
                </c:pt>
                <c:pt idx="15231">
                  <c:v>-4.8597359999999998</c:v>
                </c:pt>
                <c:pt idx="15232">
                  <c:v>-4.8580649999999999</c:v>
                </c:pt>
                <c:pt idx="15233">
                  <c:v>-4.8560549999999996</c:v>
                </c:pt>
                <c:pt idx="15234">
                  <c:v>-4.8539729999999999</c:v>
                </c:pt>
                <c:pt idx="15235">
                  <c:v>-4.8524640000000003</c:v>
                </c:pt>
                <c:pt idx="15236">
                  <c:v>-4.850924</c:v>
                </c:pt>
                <c:pt idx="15237">
                  <c:v>-4.8496790000000001</c:v>
                </c:pt>
                <c:pt idx="15238">
                  <c:v>-4.8487159999999996</c:v>
                </c:pt>
                <c:pt idx="15239">
                  <c:v>-4.8386930000000001</c:v>
                </c:pt>
                <c:pt idx="15240">
                  <c:v>-4.8382810000000003</c:v>
                </c:pt>
                <c:pt idx="15241">
                  <c:v>-4.837745</c:v>
                </c:pt>
                <c:pt idx="15242">
                  <c:v>-4.8373439999999999</c:v>
                </c:pt>
                <c:pt idx="15243">
                  <c:v>-4.8370730000000002</c:v>
                </c:pt>
                <c:pt idx="15244">
                  <c:v>-4.8369220000000004</c:v>
                </c:pt>
                <c:pt idx="15245">
                  <c:v>-4.8367719999999998</c:v>
                </c:pt>
                <c:pt idx="15246">
                  <c:v>-4.8367250000000004</c:v>
                </c:pt>
                <c:pt idx="15247">
                  <c:v>-4.8296140000000003</c:v>
                </c:pt>
                <c:pt idx="15248">
                  <c:v>-4.8299310000000002</c:v>
                </c:pt>
                <c:pt idx="15249">
                  <c:v>-4.8300039999999997</c:v>
                </c:pt>
                <c:pt idx="15250">
                  <c:v>-4.8299989999999999</c:v>
                </c:pt>
                <c:pt idx="15251">
                  <c:v>-4.829904</c:v>
                </c:pt>
                <c:pt idx="15252">
                  <c:v>-4.8298490000000003</c:v>
                </c:pt>
                <c:pt idx="15253">
                  <c:v>-4.829682</c:v>
                </c:pt>
                <c:pt idx="15254">
                  <c:v>-4.8296700000000001</c:v>
                </c:pt>
                <c:pt idx="15255">
                  <c:v>-4.823054</c:v>
                </c:pt>
                <c:pt idx="15256">
                  <c:v>-4.8229059999999997</c:v>
                </c:pt>
                <c:pt idx="15257">
                  <c:v>-4.8225530000000001</c:v>
                </c:pt>
                <c:pt idx="15258">
                  <c:v>-4.8219529999999997</c:v>
                </c:pt>
                <c:pt idx="15259">
                  <c:v>-4.8213650000000001</c:v>
                </c:pt>
                <c:pt idx="15260">
                  <c:v>-4.8205439999999999</c:v>
                </c:pt>
                <c:pt idx="15261">
                  <c:v>-4.8196830000000004</c:v>
                </c:pt>
                <c:pt idx="15262">
                  <c:v>-4.818594</c:v>
                </c:pt>
                <c:pt idx="15263">
                  <c:v>-4.809812</c:v>
                </c:pt>
                <c:pt idx="15264">
                  <c:v>-4.808846</c:v>
                </c:pt>
                <c:pt idx="15265">
                  <c:v>-4.807404</c:v>
                </c:pt>
                <c:pt idx="15266">
                  <c:v>-4.8058430000000003</c:v>
                </c:pt>
                <c:pt idx="15267">
                  <c:v>-4.8041679999999998</c:v>
                </c:pt>
                <c:pt idx="15268">
                  <c:v>-4.8023879999999997</c:v>
                </c:pt>
                <c:pt idx="15269">
                  <c:v>-4.8007140000000001</c:v>
                </c:pt>
                <c:pt idx="15270">
                  <c:v>-4.7987539999999997</c:v>
                </c:pt>
                <c:pt idx="15271">
                  <c:v>-4.7874080000000001</c:v>
                </c:pt>
                <c:pt idx="15272">
                  <c:v>-4.7855270000000001</c:v>
                </c:pt>
                <c:pt idx="15273">
                  <c:v>-4.7833769999999998</c:v>
                </c:pt>
                <c:pt idx="15274">
                  <c:v>-4.7814230000000002</c:v>
                </c:pt>
                <c:pt idx="15275">
                  <c:v>-4.7792110000000001</c:v>
                </c:pt>
                <c:pt idx="15276">
                  <c:v>-4.7771850000000002</c:v>
                </c:pt>
                <c:pt idx="15277">
                  <c:v>-4.7748359999999996</c:v>
                </c:pt>
                <c:pt idx="15278">
                  <c:v>-4.7728489999999999</c:v>
                </c:pt>
                <c:pt idx="15279">
                  <c:v>-4.7607379999999999</c:v>
                </c:pt>
                <c:pt idx="15280">
                  <c:v>-4.7588179999999998</c:v>
                </c:pt>
                <c:pt idx="15281">
                  <c:v>-4.7568229999999998</c:v>
                </c:pt>
                <c:pt idx="15282">
                  <c:v>-4.7548519999999996</c:v>
                </c:pt>
                <c:pt idx="15283">
                  <c:v>-4.7527350000000004</c:v>
                </c:pt>
                <c:pt idx="15284">
                  <c:v>-4.750845</c:v>
                </c:pt>
                <c:pt idx="15285">
                  <c:v>-4.7488380000000001</c:v>
                </c:pt>
                <c:pt idx="15286">
                  <c:v>-4.7470590000000001</c:v>
                </c:pt>
                <c:pt idx="15287">
                  <c:v>-4.7352550000000004</c:v>
                </c:pt>
                <c:pt idx="15288">
                  <c:v>-4.7336</c:v>
                </c:pt>
                <c:pt idx="15289">
                  <c:v>-4.7318809999999996</c:v>
                </c:pt>
                <c:pt idx="15290">
                  <c:v>-4.7300300000000002</c:v>
                </c:pt>
                <c:pt idx="15291">
                  <c:v>-4.7284259999999998</c:v>
                </c:pt>
                <c:pt idx="15292">
                  <c:v>-4.7266329999999996</c:v>
                </c:pt>
                <c:pt idx="15293">
                  <c:v>-4.7250949999999996</c:v>
                </c:pt>
                <c:pt idx="15294">
                  <c:v>-4.7233090000000004</c:v>
                </c:pt>
                <c:pt idx="15295">
                  <c:v>-4.7123780000000002</c:v>
                </c:pt>
                <c:pt idx="15296">
                  <c:v>-4.7109759999999996</c:v>
                </c:pt>
                <c:pt idx="15297">
                  <c:v>-4.709613</c:v>
                </c:pt>
                <c:pt idx="15298">
                  <c:v>-4.7079709999999997</c:v>
                </c:pt>
                <c:pt idx="15299">
                  <c:v>-4.7065590000000004</c:v>
                </c:pt>
                <c:pt idx="15300">
                  <c:v>-4.7048769999999998</c:v>
                </c:pt>
                <c:pt idx="15301">
                  <c:v>-4.7033430000000003</c:v>
                </c:pt>
                <c:pt idx="15302">
                  <c:v>-4.7015799999999999</c:v>
                </c:pt>
                <c:pt idx="15303">
                  <c:v>-4.6906569999999999</c:v>
                </c:pt>
                <c:pt idx="15304">
                  <c:v>-4.688898</c:v>
                </c:pt>
                <c:pt idx="15305">
                  <c:v>-4.6870750000000001</c:v>
                </c:pt>
                <c:pt idx="15306">
                  <c:v>-4.6848850000000004</c:v>
                </c:pt>
                <c:pt idx="15307">
                  <c:v>-4.6827529999999999</c:v>
                </c:pt>
                <c:pt idx="15308">
                  <c:v>-4.6803049999999997</c:v>
                </c:pt>
                <c:pt idx="15309">
                  <c:v>-4.6779960000000003</c:v>
                </c:pt>
                <c:pt idx="15310">
                  <c:v>-4.6755950000000004</c:v>
                </c:pt>
                <c:pt idx="15311">
                  <c:v>-4.6621009999999998</c:v>
                </c:pt>
                <c:pt idx="15312">
                  <c:v>-4.6596070000000003</c:v>
                </c:pt>
                <c:pt idx="15313">
                  <c:v>-4.656765</c:v>
                </c:pt>
                <c:pt idx="15314">
                  <c:v>-4.6538149999999998</c:v>
                </c:pt>
                <c:pt idx="15315">
                  <c:v>-4.6509270000000003</c:v>
                </c:pt>
                <c:pt idx="15316">
                  <c:v>-4.6477500000000003</c:v>
                </c:pt>
                <c:pt idx="15317">
                  <c:v>-4.6444580000000002</c:v>
                </c:pt>
                <c:pt idx="15318">
                  <c:v>-4.6411930000000003</c:v>
                </c:pt>
                <c:pt idx="15319">
                  <c:v>-4.6252589999999998</c:v>
                </c:pt>
                <c:pt idx="15320">
                  <c:v>-4.6223789999999996</c:v>
                </c:pt>
                <c:pt idx="15321">
                  <c:v>-4.6188380000000002</c:v>
                </c:pt>
                <c:pt idx="15322">
                  <c:v>-4.6154320000000002</c:v>
                </c:pt>
                <c:pt idx="15323">
                  <c:v>-4.611866</c:v>
                </c:pt>
                <c:pt idx="15324">
                  <c:v>-4.6084540000000001</c:v>
                </c:pt>
                <c:pt idx="15325">
                  <c:v>-4.6052850000000003</c:v>
                </c:pt>
                <c:pt idx="15326">
                  <c:v>-4.6017970000000004</c:v>
                </c:pt>
                <c:pt idx="15327">
                  <c:v>-4.585026</c:v>
                </c:pt>
                <c:pt idx="15328">
                  <c:v>-4.5821550000000002</c:v>
                </c:pt>
                <c:pt idx="15329">
                  <c:v>-4.5788719999999996</c:v>
                </c:pt>
                <c:pt idx="15330">
                  <c:v>-4.5759059999999998</c:v>
                </c:pt>
                <c:pt idx="15331">
                  <c:v>-4.5725629999999997</c:v>
                </c:pt>
                <c:pt idx="15332">
                  <c:v>-4.569801</c:v>
                </c:pt>
                <c:pt idx="15333">
                  <c:v>-4.5667780000000002</c:v>
                </c:pt>
                <c:pt idx="15334">
                  <c:v>-4.564095</c:v>
                </c:pt>
                <c:pt idx="15335">
                  <c:v>-4.5482649999999998</c:v>
                </c:pt>
                <c:pt idx="15336">
                  <c:v>-4.5457850000000004</c:v>
                </c:pt>
                <c:pt idx="15337">
                  <c:v>-4.5430580000000003</c:v>
                </c:pt>
                <c:pt idx="15338">
                  <c:v>-4.5404949999999999</c:v>
                </c:pt>
                <c:pt idx="15339">
                  <c:v>-4.5379589999999999</c:v>
                </c:pt>
                <c:pt idx="15340">
                  <c:v>-4.5354429999999999</c:v>
                </c:pt>
                <c:pt idx="15341">
                  <c:v>-4.5329370000000004</c:v>
                </c:pt>
                <c:pt idx="15342">
                  <c:v>-4.5306309999999996</c:v>
                </c:pt>
                <c:pt idx="15343">
                  <c:v>-4.5152640000000002</c:v>
                </c:pt>
                <c:pt idx="15344">
                  <c:v>-4.512956</c:v>
                </c:pt>
                <c:pt idx="15345">
                  <c:v>-4.5103429999999998</c:v>
                </c:pt>
                <c:pt idx="15346">
                  <c:v>-4.507606</c:v>
                </c:pt>
                <c:pt idx="15347">
                  <c:v>-4.5048370000000002</c:v>
                </c:pt>
                <c:pt idx="15348">
                  <c:v>-4.5023239999999998</c:v>
                </c:pt>
                <c:pt idx="15349">
                  <c:v>-4.499479</c:v>
                </c:pt>
                <c:pt idx="15350">
                  <c:v>-4.4964589999999998</c:v>
                </c:pt>
                <c:pt idx="15351">
                  <c:v>-4.4800899999999997</c:v>
                </c:pt>
                <c:pt idx="15352">
                  <c:v>-4.4772980000000002</c:v>
                </c:pt>
                <c:pt idx="15353">
                  <c:v>-4.4740149999999996</c:v>
                </c:pt>
                <c:pt idx="15354">
                  <c:v>-4.4706760000000001</c:v>
                </c:pt>
                <c:pt idx="15355">
                  <c:v>-4.4675880000000001</c:v>
                </c:pt>
                <c:pt idx="15356">
                  <c:v>-4.4641390000000003</c:v>
                </c:pt>
                <c:pt idx="15357">
                  <c:v>-4.4606409999999999</c:v>
                </c:pt>
                <c:pt idx="15358">
                  <c:v>-4.4571009999999998</c:v>
                </c:pt>
                <c:pt idx="15359">
                  <c:v>-4.4393890000000003</c:v>
                </c:pt>
                <c:pt idx="15360">
                  <c:v>-4.4359780000000004</c:v>
                </c:pt>
                <c:pt idx="15361">
                  <c:v>-4.4325549999999998</c:v>
                </c:pt>
                <c:pt idx="15362">
                  <c:v>-4.4288059999999998</c:v>
                </c:pt>
                <c:pt idx="15363">
                  <c:v>-4.4250540000000003</c:v>
                </c:pt>
                <c:pt idx="15364">
                  <c:v>-4.4212990000000003</c:v>
                </c:pt>
                <c:pt idx="15365">
                  <c:v>-4.4175440000000004</c:v>
                </c:pt>
                <c:pt idx="15366">
                  <c:v>-4.4137870000000001</c:v>
                </c:pt>
                <c:pt idx="15367">
                  <c:v>-4.3957259999999998</c:v>
                </c:pt>
                <c:pt idx="15368">
                  <c:v>-4.3926259999999999</c:v>
                </c:pt>
                <c:pt idx="15369">
                  <c:v>-4.3888860000000003</c:v>
                </c:pt>
                <c:pt idx="15370">
                  <c:v>-4.3851469999999999</c:v>
                </c:pt>
                <c:pt idx="15371">
                  <c:v>-4.3815580000000001</c:v>
                </c:pt>
                <c:pt idx="15372">
                  <c:v>-4.3779659999999998</c:v>
                </c:pt>
                <c:pt idx="15373">
                  <c:v>-4.3743660000000002</c:v>
                </c:pt>
                <c:pt idx="15374">
                  <c:v>-4.3710779999999998</c:v>
                </c:pt>
                <c:pt idx="15375">
                  <c:v>-4.3529080000000002</c:v>
                </c:pt>
                <c:pt idx="15376">
                  <c:v>-4.3495920000000003</c:v>
                </c:pt>
                <c:pt idx="15377">
                  <c:v>-4.3459060000000003</c:v>
                </c:pt>
                <c:pt idx="15378">
                  <c:v>-4.3421599999999998</c:v>
                </c:pt>
                <c:pt idx="15379">
                  <c:v>-4.3388600000000004</c:v>
                </c:pt>
                <c:pt idx="15380">
                  <c:v>-4.335248</c:v>
                </c:pt>
                <c:pt idx="15381">
                  <c:v>-4.3314190000000004</c:v>
                </c:pt>
                <c:pt idx="15382">
                  <c:v>-4.3274739999999996</c:v>
                </c:pt>
                <c:pt idx="15383">
                  <c:v>-4.3075960000000002</c:v>
                </c:pt>
                <c:pt idx="15384">
                  <c:v>-4.3037749999999999</c:v>
                </c:pt>
                <c:pt idx="15385">
                  <c:v>-4.2994529999999997</c:v>
                </c:pt>
                <c:pt idx="15386">
                  <c:v>-4.2953570000000001</c:v>
                </c:pt>
                <c:pt idx="15387">
                  <c:v>-4.2909550000000003</c:v>
                </c:pt>
                <c:pt idx="15388">
                  <c:v>-4.2864209999999998</c:v>
                </c:pt>
                <c:pt idx="15389">
                  <c:v>-4.2817749999999997</c:v>
                </c:pt>
                <c:pt idx="15390">
                  <c:v>-4.2770400000000004</c:v>
                </c:pt>
                <c:pt idx="15391">
                  <c:v>-4.2268509999999999</c:v>
                </c:pt>
                <c:pt idx="15392">
                  <c:v>-4.2240650000000004</c:v>
                </c:pt>
                <c:pt idx="15393">
                  <c:v>-4.2192540000000003</c:v>
                </c:pt>
                <c:pt idx="15394">
                  <c:v>-4.2144490000000001</c:v>
                </c:pt>
                <c:pt idx="15395">
                  <c:v>-4.2096489999999998</c:v>
                </c:pt>
                <c:pt idx="15396">
                  <c:v>-4.2050179999999999</c:v>
                </c:pt>
                <c:pt idx="15397">
                  <c:v>-4.2003000000000004</c:v>
                </c:pt>
                <c:pt idx="15398">
                  <c:v>-4.1960350000000002</c:v>
                </c:pt>
                <c:pt idx="15399">
                  <c:v>-4.1731049999999996</c:v>
                </c:pt>
                <c:pt idx="15400">
                  <c:v>-4.1699089999999996</c:v>
                </c:pt>
                <c:pt idx="15401">
                  <c:v>-4.1655170000000004</c:v>
                </c:pt>
                <c:pt idx="15402">
                  <c:v>-4.1612650000000002</c:v>
                </c:pt>
                <c:pt idx="15403">
                  <c:v>-4.1571920000000002</c:v>
                </c:pt>
                <c:pt idx="15404">
                  <c:v>-4.1533329999999999</c:v>
                </c:pt>
                <c:pt idx="15405">
                  <c:v>-4.149718</c:v>
                </c:pt>
                <c:pt idx="15406">
                  <c:v>-4.1463739999999998</c:v>
                </c:pt>
                <c:pt idx="15407">
                  <c:v>-4.1287989999999999</c:v>
                </c:pt>
                <c:pt idx="15408">
                  <c:v>-4.12683</c:v>
                </c:pt>
                <c:pt idx="15409">
                  <c:v>-4.1245570000000003</c:v>
                </c:pt>
                <c:pt idx="15410">
                  <c:v>-4.1226070000000004</c:v>
                </c:pt>
                <c:pt idx="15411">
                  <c:v>-4.1209749999999996</c:v>
                </c:pt>
                <c:pt idx="15412">
                  <c:v>-4.1198069999999998</c:v>
                </c:pt>
                <c:pt idx="15413">
                  <c:v>-4.118932</c:v>
                </c:pt>
                <c:pt idx="15414">
                  <c:v>-4.1185600000000004</c:v>
                </c:pt>
                <c:pt idx="15415">
                  <c:v>-4.1085390000000004</c:v>
                </c:pt>
                <c:pt idx="15416">
                  <c:v>-4.108784</c:v>
                </c:pt>
                <c:pt idx="15417">
                  <c:v>-4.1091709999999999</c:v>
                </c:pt>
                <c:pt idx="15418">
                  <c:v>-4.1095069999999998</c:v>
                </c:pt>
                <c:pt idx="15419">
                  <c:v>-4.1102819999999998</c:v>
                </c:pt>
                <c:pt idx="15420">
                  <c:v>-4.1110629999999997</c:v>
                </c:pt>
                <c:pt idx="15421">
                  <c:v>-4.1122949999999996</c:v>
                </c:pt>
                <c:pt idx="15422">
                  <c:v>-4.1135060000000001</c:v>
                </c:pt>
                <c:pt idx="15423">
                  <c:v>-4.1083699999999999</c:v>
                </c:pt>
                <c:pt idx="15424">
                  <c:v>-4.1099379999999996</c:v>
                </c:pt>
                <c:pt idx="15425">
                  <c:v>-4.1114059999999997</c:v>
                </c:pt>
                <c:pt idx="15426">
                  <c:v>-4.1130360000000001</c:v>
                </c:pt>
                <c:pt idx="15427">
                  <c:v>-4.1142729999999998</c:v>
                </c:pt>
                <c:pt idx="15428">
                  <c:v>-4.1156899999999998</c:v>
                </c:pt>
                <c:pt idx="15429">
                  <c:v>-4.1169520000000004</c:v>
                </c:pt>
                <c:pt idx="15430">
                  <c:v>-4.1183529999999999</c:v>
                </c:pt>
                <c:pt idx="15431">
                  <c:v>-4.1131849999999996</c:v>
                </c:pt>
                <c:pt idx="15432">
                  <c:v>-4.1146580000000004</c:v>
                </c:pt>
                <c:pt idx="15433">
                  <c:v>-4.1161500000000002</c:v>
                </c:pt>
                <c:pt idx="15434">
                  <c:v>-4.1172810000000002</c:v>
                </c:pt>
                <c:pt idx="15435">
                  <c:v>-4.1184399999999997</c:v>
                </c:pt>
                <c:pt idx="15436">
                  <c:v>-4.1196729999999997</c:v>
                </c:pt>
                <c:pt idx="15437">
                  <c:v>-4.1208910000000003</c:v>
                </c:pt>
                <c:pt idx="15438">
                  <c:v>-4.1221379999999996</c:v>
                </c:pt>
                <c:pt idx="15439">
                  <c:v>-4.1173890000000002</c:v>
                </c:pt>
                <c:pt idx="15440">
                  <c:v>-4.1189749999999998</c:v>
                </c:pt>
                <c:pt idx="15441">
                  <c:v>-4.1203380000000003</c:v>
                </c:pt>
                <c:pt idx="15442">
                  <c:v>-4.1213559999999996</c:v>
                </c:pt>
                <c:pt idx="15443">
                  <c:v>-4.1223939999999999</c:v>
                </c:pt>
                <c:pt idx="15444">
                  <c:v>-4.1235350000000004</c:v>
                </c:pt>
                <c:pt idx="15445">
                  <c:v>-4.1246460000000003</c:v>
                </c:pt>
                <c:pt idx="15446">
                  <c:v>-4.1256380000000004</c:v>
                </c:pt>
                <c:pt idx="15447">
                  <c:v>-4.1212160000000004</c:v>
                </c:pt>
                <c:pt idx="15448">
                  <c:v>-4.1219380000000001</c:v>
                </c:pt>
                <c:pt idx="15449">
                  <c:v>-4.1224319999999999</c:v>
                </c:pt>
                <c:pt idx="15450">
                  <c:v>-4.1228309999999997</c:v>
                </c:pt>
                <c:pt idx="15451">
                  <c:v>-4.1230029999999998</c:v>
                </c:pt>
                <c:pt idx="15452">
                  <c:v>-4.1229149999999999</c:v>
                </c:pt>
                <c:pt idx="15453">
                  <c:v>-4.1224740000000004</c:v>
                </c:pt>
                <c:pt idx="15454">
                  <c:v>-4.1218899999999996</c:v>
                </c:pt>
                <c:pt idx="15455">
                  <c:v>-4.1140629999999998</c:v>
                </c:pt>
                <c:pt idx="15456">
                  <c:v>-4.1131840000000004</c:v>
                </c:pt>
                <c:pt idx="15457">
                  <c:v>-4.1118610000000002</c:v>
                </c:pt>
                <c:pt idx="15458">
                  <c:v>-4.1103540000000001</c:v>
                </c:pt>
                <c:pt idx="15459">
                  <c:v>-4.1086460000000002</c:v>
                </c:pt>
                <c:pt idx="15460">
                  <c:v>-4.1066739999999999</c:v>
                </c:pt>
                <c:pt idx="15461">
                  <c:v>-4.1044689999999999</c:v>
                </c:pt>
                <c:pt idx="15462">
                  <c:v>-4.1022740000000004</c:v>
                </c:pt>
                <c:pt idx="15463">
                  <c:v>-4.0894079999999997</c:v>
                </c:pt>
                <c:pt idx="15464">
                  <c:v>-4.0868260000000003</c:v>
                </c:pt>
                <c:pt idx="15465">
                  <c:v>-4.0837960000000004</c:v>
                </c:pt>
                <c:pt idx="15466">
                  <c:v>-4.0806709999999997</c:v>
                </c:pt>
                <c:pt idx="15467">
                  <c:v>-4.0773979999999996</c:v>
                </c:pt>
                <c:pt idx="15468">
                  <c:v>-4.0740660000000002</c:v>
                </c:pt>
                <c:pt idx="15469">
                  <c:v>-4.070195</c:v>
                </c:pt>
                <c:pt idx="15470">
                  <c:v>-4.0660600000000002</c:v>
                </c:pt>
                <c:pt idx="15471">
                  <c:v>-4.047409</c:v>
                </c:pt>
                <c:pt idx="15472">
                  <c:v>-4.0431439999999998</c:v>
                </c:pt>
                <c:pt idx="15473">
                  <c:v>-4.0382540000000002</c:v>
                </c:pt>
                <c:pt idx="15474">
                  <c:v>-4.0335349999999996</c:v>
                </c:pt>
                <c:pt idx="15475">
                  <c:v>-4.0280339999999999</c:v>
                </c:pt>
                <c:pt idx="15476">
                  <c:v>-4.0223209999999998</c:v>
                </c:pt>
                <c:pt idx="15477">
                  <c:v>-4.0163229999999999</c:v>
                </c:pt>
                <c:pt idx="15478">
                  <c:v>-4.0100550000000004</c:v>
                </c:pt>
                <c:pt idx="15479">
                  <c:v>-3.9845169999999999</c:v>
                </c:pt>
                <c:pt idx="15480">
                  <c:v>-3.9782220000000001</c:v>
                </c:pt>
                <c:pt idx="15481">
                  <c:v>-3.97173</c:v>
                </c:pt>
                <c:pt idx="15482">
                  <c:v>-3.9649909999999999</c:v>
                </c:pt>
                <c:pt idx="15483">
                  <c:v>-3.957948</c:v>
                </c:pt>
                <c:pt idx="15484">
                  <c:v>-3.950787</c:v>
                </c:pt>
                <c:pt idx="15485">
                  <c:v>-3.9435500000000001</c:v>
                </c:pt>
                <c:pt idx="15486">
                  <c:v>-3.9365709999999998</c:v>
                </c:pt>
                <c:pt idx="15487">
                  <c:v>-3.9084370000000002</c:v>
                </c:pt>
                <c:pt idx="15488">
                  <c:v>-3.9024679999999998</c:v>
                </c:pt>
                <c:pt idx="15489">
                  <c:v>-3.8957989999999998</c:v>
                </c:pt>
                <c:pt idx="15490">
                  <c:v>-3.8893610000000001</c:v>
                </c:pt>
                <c:pt idx="15491">
                  <c:v>-3.88306</c:v>
                </c:pt>
                <c:pt idx="15492">
                  <c:v>-3.876922</c:v>
                </c:pt>
                <c:pt idx="15493">
                  <c:v>-3.8709630000000002</c:v>
                </c:pt>
                <c:pt idx="15494">
                  <c:v>-3.8654459999999999</c:v>
                </c:pt>
                <c:pt idx="15495">
                  <c:v>-3.8411680000000001</c:v>
                </c:pt>
                <c:pt idx="15496">
                  <c:v>-3.8372670000000002</c:v>
                </c:pt>
                <c:pt idx="15497">
                  <c:v>-3.8326380000000002</c:v>
                </c:pt>
                <c:pt idx="15498">
                  <c:v>-3.8284750000000001</c:v>
                </c:pt>
                <c:pt idx="15499">
                  <c:v>-3.8245800000000001</c:v>
                </c:pt>
                <c:pt idx="15500">
                  <c:v>-3.821164</c:v>
                </c:pt>
                <c:pt idx="15501">
                  <c:v>-3.8185750000000001</c:v>
                </c:pt>
                <c:pt idx="15502">
                  <c:v>-3.8161209999999999</c:v>
                </c:pt>
                <c:pt idx="15503">
                  <c:v>-3.7995049999999999</c:v>
                </c:pt>
                <c:pt idx="15504">
                  <c:v>-3.7981829999999999</c:v>
                </c:pt>
                <c:pt idx="15505">
                  <c:v>-3.7970660000000001</c:v>
                </c:pt>
                <c:pt idx="15506">
                  <c:v>-3.7964869999999999</c:v>
                </c:pt>
                <c:pt idx="15507">
                  <c:v>-3.7963100000000001</c:v>
                </c:pt>
                <c:pt idx="15508">
                  <c:v>-3.7969529999999998</c:v>
                </c:pt>
                <c:pt idx="15509">
                  <c:v>-3.7977820000000002</c:v>
                </c:pt>
                <c:pt idx="15510">
                  <c:v>-3.7990279999999998</c:v>
                </c:pt>
                <c:pt idx="15511">
                  <c:v>-3.7924790000000002</c:v>
                </c:pt>
                <c:pt idx="15512">
                  <c:v>-3.7946499999999999</c:v>
                </c:pt>
                <c:pt idx="15513">
                  <c:v>-3.7969439999999999</c:v>
                </c:pt>
                <c:pt idx="15514">
                  <c:v>-3.7993130000000002</c:v>
                </c:pt>
                <c:pt idx="15515">
                  <c:v>-3.801688</c:v>
                </c:pt>
                <c:pt idx="15516">
                  <c:v>-3.8037930000000002</c:v>
                </c:pt>
                <c:pt idx="15517">
                  <c:v>-3.8059099999999999</c:v>
                </c:pt>
                <c:pt idx="15518">
                  <c:v>-3.8075749999999999</c:v>
                </c:pt>
                <c:pt idx="15519">
                  <c:v>-3.8028490000000001</c:v>
                </c:pt>
                <c:pt idx="15520">
                  <c:v>-3.8041299999999998</c:v>
                </c:pt>
                <c:pt idx="15521">
                  <c:v>-3.804424</c:v>
                </c:pt>
                <c:pt idx="15522">
                  <c:v>-3.80396</c:v>
                </c:pt>
                <c:pt idx="15523">
                  <c:v>-3.8031419999999998</c:v>
                </c:pt>
                <c:pt idx="15524">
                  <c:v>-3.8014860000000001</c:v>
                </c:pt>
                <c:pt idx="15525">
                  <c:v>-3.7995079999999999</c:v>
                </c:pt>
                <c:pt idx="15526">
                  <c:v>-3.7966009999999999</c:v>
                </c:pt>
                <c:pt idx="15527">
                  <c:v>-3.7815059999999998</c:v>
                </c:pt>
                <c:pt idx="15528">
                  <c:v>-3.7779989999999999</c:v>
                </c:pt>
                <c:pt idx="15529">
                  <c:v>-3.7735729999999998</c:v>
                </c:pt>
                <c:pt idx="15530">
                  <c:v>-3.7688109999999999</c:v>
                </c:pt>
                <c:pt idx="15531">
                  <c:v>-3.7633559999999999</c:v>
                </c:pt>
                <c:pt idx="15532">
                  <c:v>-3.757746</c:v>
                </c:pt>
                <c:pt idx="15533">
                  <c:v>-3.7518030000000002</c:v>
                </c:pt>
                <c:pt idx="15534">
                  <c:v>-3.745698</c:v>
                </c:pt>
                <c:pt idx="15535">
                  <c:v>-3.7232799999999999</c:v>
                </c:pt>
                <c:pt idx="15536">
                  <c:v>-3.7180110000000002</c:v>
                </c:pt>
                <c:pt idx="15537">
                  <c:v>-3.7120880000000001</c:v>
                </c:pt>
                <c:pt idx="15538">
                  <c:v>-3.7067190000000001</c:v>
                </c:pt>
                <c:pt idx="15539">
                  <c:v>-3.7015169999999999</c:v>
                </c:pt>
                <c:pt idx="15540">
                  <c:v>-3.6970000000000001</c:v>
                </c:pt>
                <c:pt idx="15541">
                  <c:v>-3.6932589999999998</c:v>
                </c:pt>
                <c:pt idx="15542">
                  <c:v>-3.690083</c:v>
                </c:pt>
                <c:pt idx="15543">
                  <c:v>-3.6764540000000001</c:v>
                </c:pt>
                <c:pt idx="15544">
                  <c:v>-3.6751640000000001</c:v>
                </c:pt>
                <c:pt idx="15545">
                  <c:v>-3.6746029999999998</c:v>
                </c:pt>
                <c:pt idx="15546">
                  <c:v>-3.6747480000000001</c:v>
                </c:pt>
                <c:pt idx="15547">
                  <c:v>-3.6759270000000002</c:v>
                </c:pt>
                <c:pt idx="15548">
                  <c:v>-3.6778719999999998</c:v>
                </c:pt>
                <c:pt idx="15549">
                  <c:v>-3.6803729999999999</c:v>
                </c:pt>
                <c:pt idx="15550">
                  <c:v>-3.6838259999999998</c:v>
                </c:pt>
                <c:pt idx="15551">
                  <c:v>-3.6875270000000002</c:v>
                </c:pt>
                <c:pt idx="15552">
                  <c:v>-3.6920280000000001</c:v>
                </c:pt>
                <c:pt idx="15553">
                  <c:v>-3.6970079999999998</c:v>
                </c:pt>
                <c:pt idx="15554">
                  <c:v>-3.702388</c:v>
                </c:pt>
                <c:pt idx="15555">
                  <c:v>-3.7081019999999998</c:v>
                </c:pt>
                <c:pt idx="15556">
                  <c:v>-3.7140749999999998</c:v>
                </c:pt>
                <c:pt idx="15557">
                  <c:v>-3.719776</c:v>
                </c:pt>
                <c:pt idx="15558">
                  <c:v>-3.7255609999999999</c:v>
                </c:pt>
                <c:pt idx="15559">
                  <c:v>-3.7355640000000001</c:v>
                </c:pt>
                <c:pt idx="15560">
                  <c:v>-3.7406869999999999</c:v>
                </c:pt>
                <c:pt idx="15561">
                  <c:v>-3.745225</c:v>
                </c:pt>
                <c:pt idx="15562">
                  <c:v>-3.7494339999999999</c:v>
                </c:pt>
                <c:pt idx="15563">
                  <c:v>-3.7527149999999998</c:v>
                </c:pt>
                <c:pt idx="15564">
                  <c:v>-3.7550569999999999</c:v>
                </c:pt>
                <c:pt idx="15565">
                  <c:v>-3.7564039999999999</c:v>
                </c:pt>
                <c:pt idx="15566">
                  <c:v>-3.7567249999999999</c:v>
                </c:pt>
                <c:pt idx="15567">
                  <c:v>-3.752926</c:v>
                </c:pt>
                <c:pt idx="15568">
                  <c:v>-3.7512289999999999</c:v>
                </c:pt>
                <c:pt idx="15569">
                  <c:v>-3.7486519999999999</c:v>
                </c:pt>
                <c:pt idx="15570">
                  <c:v>-3.74526</c:v>
                </c:pt>
                <c:pt idx="15571">
                  <c:v>-3.7409629999999998</c:v>
                </c:pt>
                <c:pt idx="15572">
                  <c:v>-3.735824</c:v>
                </c:pt>
                <c:pt idx="15573">
                  <c:v>-3.7301380000000002</c:v>
                </c:pt>
                <c:pt idx="15574">
                  <c:v>-3.7239659999999999</c:v>
                </c:pt>
                <c:pt idx="15575">
                  <c:v>-3.7042329999999999</c:v>
                </c:pt>
                <c:pt idx="15576">
                  <c:v>-3.6979540000000002</c:v>
                </c:pt>
                <c:pt idx="15577">
                  <c:v>-3.6908210000000001</c:v>
                </c:pt>
                <c:pt idx="15578">
                  <c:v>-3.683681</c:v>
                </c:pt>
                <c:pt idx="15579">
                  <c:v>-3.6769579999999999</c:v>
                </c:pt>
                <c:pt idx="15580">
                  <c:v>-3.6703269999999999</c:v>
                </c:pt>
                <c:pt idx="15581">
                  <c:v>-3.6644100000000002</c:v>
                </c:pt>
                <c:pt idx="15582">
                  <c:v>-3.6589689999999999</c:v>
                </c:pt>
                <c:pt idx="15583">
                  <c:v>-3.6416740000000001</c:v>
                </c:pt>
                <c:pt idx="15584">
                  <c:v>-3.637629</c:v>
                </c:pt>
                <c:pt idx="15585">
                  <c:v>-3.634144</c:v>
                </c:pt>
                <c:pt idx="15586">
                  <c:v>-3.6317170000000001</c:v>
                </c:pt>
                <c:pt idx="15587">
                  <c:v>-3.6302439999999998</c:v>
                </c:pt>
                <c:pt idx="15588">
                  <c:v>-3.6294339999999998</c:v>
                </c:pt>
                <c:pt idx="15589">
                  <c:v>-3.6296040000000001</c:v>
                </c:pt>
                <c:pt idx="15590">
                  <c:v>-3.6304859999999999</c:v>
                </c:pt>
                <c:pt idx="15591">
                  <c:v>-3.6292049999999998</c:v>
                </c:pt>
                <c:pt idx="15592">
                  <c:v>-3.6318419999999998</c:v>
                </c:pt>
                <c:pt idx="15593">
                  <c:v>-3.6352310000000001</c:v>
                </c:pt>
                <c:pt idx="15594">
                  <c:v>-3.6393749999999998</c:v>
                </c:pt>
                <c:pt idx="15595">
                  <c:v>-3.6439759999999999</c:v>
                </c:pt>
                <c:pt idx="15596">
                  <c:v>-3.6492960000000001</c:v>
                </c:pt>
                <c:pt idx="15597">
                  <c:v>-3.654979</c:v>
                </c:pt>
                <c:pt idx="15598">
                  <c:v>-3.6609790000000002</c:v>
                </c:pt>
                <c:pt idx="15599">
                  <c:v>-3.6717810000000002</c:v>
                </c:pt>
                <c:pt idx="15600">
                  <c:v>-3.6778270000000002</c:v>
                </c:pt>
                <c:pt idx="15601">
                  <c:v>-3.6840470000000001</c:v>
                </c:pt>
                <c:pt idx="15602">
                  <c:v>-3.6901090000000001</c:v>
                </c:pt>
                <c:pt idx="15603">
                  <c:v>-3.6959209999999998</c:v>
                </c:pt>
                <c:pt idx="15604">
                  <c:v>-3.701397</c:v>
                </c:pt>
                <c:pt idx="15605">
                  <c:v>-3.7062140000000001</c:v>
                </c:pt>
                <c:pt idx="15606">
                  <c:v>-3.710423</c:v>
                </c:pt>
                <c:pt idx="15607">
                  <c:v>-3.715147</c:v>
                </c:pt>
                <c:pt idx="15608">
                  <c:v>-3.7177560000000001</c:v>
                </c:pt>
                <c:pt idx="15609">
                  <c:v>-3.7194189999999998</c:v>
                </c:pt>
                <c:pt idx="15610">
                  <c:v>-3.7202980000000001</c:v>
                </c:pt>
                <c:pt idx="15611">
                  <c:v>-3.7201870000000001</c:v>
                </c:pt>
                <c:pt idx="15612">
                  <c:v>-3.7191390000000002</c:v>
                </c:pt>
                <c:pt idx="15613">
                  <c:v>-3.7171729999999998</c:v>
                </c:pt>
                <c:pt idx="15614">
                  <c:v>-3.7145090000000001</c:v>
                </c:pt>
                <c:pt idx="15615">
                  <c:v>-3.7012830000000001</c:v>
                </c:pt>
                <c:pt idx="15616">
                  <c:v>-3.6972100000000001</c:v>
                </c:pt>
                <c:pt idx="15617">
                  <c:v>-3.6922220000000001</c:v>
                </c:pt>
                <c:pt idx="15618">
                  <c:v>-3.6867209999999999</c:v>
                </c:pt>
                <c:pt idx="15619">
                  <c:v>-3.6805870000000001</c:v>
                </c:pt>
                <c:pt idx="15620">
                  <c:v>-3.674385</c:v>
                </c:pt>
                <c:pt idx="15621">
                  <c:v>-3.6674739999999999</c:v>
                </c:pt>
                <c:pt idx="15622">
                  <c:v>-3.6602749999999999</c:v>
                </c:pt>
                <c:pt idx="15623">
                  <c:v>-3.636225</c:v>
                </c:pt>
                <c:pt idx="15624">
                  <c:v>-3.6291350000000002</c:v>
                </c:pt>
                <c:pt idx="15625">
                  <c:v>-3.6219489999999999</c:v>
                </c:pt>
                <c:pt idx="15626">
                  <c:v>-3.6144509999999999</c:v>
                </c:pt>
                <c:pt idx="15627">
                  <c:v>-3.6075430000000002</c:v>
                </c:pt>
                <c:pt idx="15628">
                  <c:v>-3.6005769999999999</c:v>
                </c:pt>
                <c:pt idx="15629">
                  <c:v>-3.5942159999999999</c:v>
                </c:pt>
                <c:pt idx="15630">
                  <c:v>-3.5883799999999999</c:v>
                </c:pt>
                <c:pt idx="15631">
                  <c:v>-3.5682619999999998</c:v>
                </c:pt>
                <c:pt idx="15632">
                  <c:v>-3.5636269999999999</c:v>
                </c:pt>
                <c:pt idx="15633">
                  <c:v>-3.5589550000000001</c:v>
                </c:pt>
                <c:pt idx="15634">
                  <c:v>-3.5547369999999998</c:v>
                </c:pt>
                <c:pt idx="15635">
                  <c:v>-3.5507710000000001</c:v>
                </c:pt>
                <c:pt idx="15636">
                  <c:v>-3.5472100000000002</c:v>
                </c:pt>
                <c:pt idx="15637">
                  <c:v>-3.544019</c:v>
                </c:pt>
                <c:pt idx="15638">
                  <c:v>-3.5413899999999998</c:v>
                </c:pt>
                <c:pt idx="15639">
                  <c:v>-3.5279530000000001</c:v>
                </c:pt>
                <c:pt idx="15640">
                  <c:v>-3.5258219999999998</c:v>
                </c:pt>
                <c:pt idx="15641">
                  <c:v>-3.5236339999999999</c:v>
                </c:pt>
                <c:pt idx="15642">
                  <c:v>-3.5215770000000002</c:v>
                </c:pt>
                <c:pt idx="15643">
                  <c:v>-3.519606</c:v>
                </c:pt>
                <c:pt idx="15644">
                  <c:v>-3.5178349999999998</c:v>
                </c:pt>
                <c:pt idx="15645">
                  <c:v>-3.5158149999999999</c:v>
                </c:pt>
                <c:pt idx="15646">
                  <c:v>-3.513979</c:v>
                </c:pt>
                <c:pt idx="15647">
                  <c:v>-3.482316</c:v>
                </c:pt>
                <c:pt idx="15648">
                  <c:v>-3.4810819999999998</c:v>
                </c:pt>
                <c:pt idx="15649">
                  <c:v>-3.4784959999999998</c:v>
                </c:pt>
                <c:pt idx="15650">
                  <c:v>-3.4757220000000002</c:v>
                </c:pt>
                <c:pt idx="15651">
                  <c:v>-3.4727480000000002</c:v>
                </c:pt>
                <c:pt idx="15652">
                  <c:v>-3.4689770000000002</c:v>
                </c:pt>
                <c:pt idx="15653">
                  <c:v>-3.4648659999999998</c:v>
                </c:pt>
                <c:pt idx="15654">
                  <c:v>-3.4601350000000002</c:v>
                </c:pt>
                <c:pt idx="15655">
                  <c:v>-3.4378540000000002</c:v>
                </c:pt>
                <c:pt idx="15656">
                  <c:v>-3.4333149999999999</c:v>
                </c:pt>
                <c:pt idx="15657">
                  <c:v>-3.4272849999999999</c:v>
                </c:pt>
                <c:pt idx="15658">
                  <c:v>-3.4209339999999999</c:v>
                </c:pt>
                <c:pt idx="15659">
                  <c:v>-3.4138449999999998</c:v>
                </c:pt>
                <c:pt idx="15660">
                  <c:v>-3.4064580000000002</c:v>
                </c:pt>
                <c:pt idx="15661">
                  <c:v>-3.3992420000000001</c:v>
                </c:pt>
                <c:pt idx="15662">
                  <c:v>-3.390873</c:v>
                </c:pt>
                <c:pt idx="15663">
                  <c:v>-3.360563</c:v>
                </c:pt>
                <c:pt idx="15664">
                  <c:v>-3.3518669999999999</c:v>
                </c:pt>
                <c:pt idx="15665">
                  <c:v>-3.3423440000000002</c:v>
                </c:pt>
                <c:pt idx="15666">
                  <c:v>-3.332239</c:v>
                </c:pt>
                <c:pt idx="15667">
                  <c:v>-3.322263</c:v>
                </c:pt>
                <c:pt idx="15668">
                  <c:v>-3.311267</c:v>
                </c:pt>
                <c:pt idx="15669">
                  <c:v>-3.2996029999999998</c:v>
                </c:pt>
                <c:pt idx="15670">
                  <c:v>-3.2873760000000001</c:v>
                </c:pt>
                <c:pt idx="15671">
                  <c:v>-3.2454510000000001</c:v>
                </c:pt>
                <c:pt idx="15672">
                  <c:v>-3.2325840000000001</c:v>
                </c:pt>
                <c:pt idx="15673">
                  <c:v>-3.219017</c:v>
                </c:pt>
                <c:pt idx="15674">
                  <c:v>-3.2040489999999999</c:v>
                </c:pt>
                <c:pt idx="15675">
                  <c:v>-3.1883819999999998</c:v>
                </c:pt>
                <c:pt idx="15676">
                  <c:v>-3.172018</c:v>
                </c:pt>
                <c:pt idx="15677">
                  <c:v>-3.1549719999999999</c:v>
                </c:pt>
                <c:pt idx="15678">
                  <c:v>-3.1375820000000001</c:v>
                </c:pt>
                <c:pt idx="15679">
                  <c:v>-3.0802480000000001</c:v>
                </c:pt>
                <c:pt idx="15680">
                  <c:v>-3.0626190000000002</c:v>
                </c:pt>
                <c:pt idx="15681">
                  <c:v>-3.0435300000000001</c:v>
                </c:pt>
                <c:pt idx="15682">
                  <c:v>-3.0239590000000001</c:v>
                </c:pt>
                <c:pt idx="15683">
                  <c:v>-3.0039549999999999</c:v>
                </c:pt>
                <c:pt idx="15684">
                  <c:v>-2.9840620000000002</c:v>
                </c:pt>
                <c:pt idx="15685">
                  <c:v>-2.9638360000000001</c:v>
                </c:pt>
                <c:pt idx="15686">
                  <c:v>-2.9433310000000001</c:v>
                </c:pt>
                <c:pt idx="15687">
                  <c:v>-2.874743</c:v>
                </c:pt>
                <c:pt idx="15688">
                  <c:v>-2.8570669999999998</c:v>
                </c:pt>
                <c:pt idx="15689">
                  <c:v>-2.8360850000000002</c:v>
                </c:pt>
                <c:pt idx="15690">
                  <c:v>-2.8154970000000001</c:v>
                </c:pt>
                <c:pt idx="15691">
                  <c:v>-2.7949480000000002</c:v>
                </c:pt>
                <c:pt idx="15692">
                  <c:v>-2.7745099999999998</c:v>
                </c:pt>
                <c:pt idx="15693">
                  <c:v>-2.754953</c:v>
                </c:pt>
                <c:pt idx="15694">
                  <c:v>-2.734575</c:v>
                </c:pt>
                <c:pt idx="15695">
                  <c:v>-2.6687569999999998</c:v>
                </c:pt>
                <c:pt idx="15696">
                  <c:v>-2.6513589999999998</c:v>
                </c:pt>
                <c:pt idx="15697">
                  <c:v>-2.6319970000000001</c:v>
                </c:pt>
                <c:pt idx="15698">
                  <c:v>-2.6144630000000002</c:v>
                </c:pt>
                <c:pt idx="15699">
                  <c:v>-2.5972029999999999</c:v>
                </c:pt>
                <c:pt idx="15700">
                  <c:v>-2.5809419999999998</c:v>
                </c:pt>
                <c:pt idx="15701">
                  <c:v>-2.565734</c:v>
                </c:pt>
                <c:pt idx="15702">
                  <c:v>-2.5512090000000001</c:v>
                </c:pt>
                <c:pt idx="15703">
                  <c:v>-2.5009000000000001</c:v>
                </c:pt>
                <c:pt idx="15704">
                  <c:v>-2.4899789999999999</c:v>
                </c:pt>
                <c:pt idx="15705">
                  <c:v>-2.4785889999999999</c:v>
                </c:pt>
                <c:pt idx="15706">
                  <c:v>-2.4690599999999998</c:v>
                </c:pt>
                <c:pt idx="15707">
                  <c:v>-2.4605269999999999</c:v>
                </c:pt>
                <c:pt idx="15708">
                  <c:v>-2.4540639999999998</c:v>
                </c:pt>
                <c:pt idx="15709">
                  <c:v>-2.4488400000000001</c:v>
                </c:pt>
                <c:pt idx="15710">
                  <c:v>-2.4452820000000002</c:v>
                </c:pt>
                <c:pt idx="15711">
                  <c:v>-2.427346</c:v>
                </c:pt>
                <c:pt idx="15712">
                  <c:v>-2.4275159999999998</c:v>
                </c:pt>
                <c:pt idx="15713">
                  <c:v>-2.4285999999999999</c:v>
                </c:pt>
                <c:pt idx="15714">
                  <c:v>-2.4312109999999998</c:v>
                </c:pt>
                <c:pt idx="15715">
                  <c:v>-2.4352900000000002</c:v>
                </c:pt>
                <c:pt idx="15716">
                  <c:v>-2.440572</c:v>
                </c:pt>
                <c:pt idx="15717">
                  <c:v>-2.447079</c:v>
                </c:pt>
                <c:pt idx="15718">
                  <c:v>-2.4547400000000001</c:v>
                </c:pt>
                <c:pt idx="15719">
                  <c:v>-2.4674719999999999</c:v>
                </c:pt>
                <c:pt idx="15720">
                  <c:v>-2.4767890000000001</c:v>
                </c:pt>
                <c:pt idx="15721">
                  <c:v>-2.4871159999999999</c:v>
                </c:pt>
                <c:pt idx="15722">
                  <c:v>-2.498103</c:v>
                </c:pt>
                <c:pt idx="15723">
                  <c:v>-2.5095900000000002</c:v>
                </c:pt>
                <c:pt idx="15724">
                  <c:v>-2.5214759999999998</c:v>
                </c:pt>
                <c:pt idx="15725">
                  <c:v>-2.5336249999999998</c:v>
                </c:pt>
                <c:pt idx="15726">
                  <c:v>-2.5459100000000001</c:v>
                </c:pt>
                <c:pt idx="15727">
                  <c:v>-2.5698189999999999</c:v>
                </c:pt>
                <c:pt idx="15728">
                  <c:v>-2.581499</c:v>
                </c:pt>
                <c:pt idx="15729">
                  <c:v>-2.5935570000000001</c:v>
                </c:pt>
                <c:pt idx="15730">
                  <c:v>-2.6053920000000002</c:v>
                </c:pt>
                <c:pt idx="15731">
                  <c:v>-2.616698</c:v>
                </c:pt>
                <c:pt idx="15732">
                  <c:v>-2.6276480000000002</c:v>
                </c:pt>
                <c:pt idx="15733">
                  <c:v>-2.6381950000000001</c:v>
                </c:pt>
                <c:pt idx="15734">
                  <c:v>-2.6481300000000001</c:v>
                </c:pt>
                <c:pt idx="15735">
                  <c:v>-2.6647630000000002</c:v>
                </c:pt>
                <c:pt idx="15736">
                  <c:v>-2.6734559999999998</c:v>
                </c:pt>
                <c:pt idx="15737">
                  <c:v>-2.681819</c:v>
                </c:pt>
                <c:pt idx="15738">
                  <c:v>-2.6893389999999999</c:v>
                </c:pt>
                <c:pt idx="15739">
                  <c:v>-2.6964320000000002</c:v>
                </c:pt>
                <c:pt idx="15740">
                  <c:v>-2.7027239999999999</c:v>
                </c:pt>
                <c:pt idx="15741">
                  <c:v>-2.708631</c:v>
                </c:pt>
                <c:pt idx="15742">
                  <c:v>-2.714226</c:v>
                </c:pt>
                <c:pt idx="15743">
                  <c:v>-2.7202130000000002</c:v>
                </c:pt>
                <c:pt idx="15744">
                  <c:v>-2.7248709999999998</c:v>
                </c:pt>
                <c:pt idx="15745">
                  <c:v>-2.7289029999999999</c:v>
                </c:pt>
                <c:pt idx="15746">
                  <c:v>-2.7327919999999999</c:v>
                </c:pt>
                <c:pt idx="15747">
                  <c:v>-2.736599</c:v>
                </c:pt>
                <c:pt idx="15748">
                  <c:v>-2.7399900000000001</c:v>
                </c:pt>
                <c:pt idx="15749">
                  <c:v>-2.7434500000000002</c:v>
                </c:pt>
                <c:pt idx="15750">
                  <c:v>-2.7470530000000002</c:v>
                </c:pt>
                <c:pt idx="15751">
                  <c:v>-2.7510270000000001</c:v>
                </c:pt>
                <c:pt idx="15752">
                  <c:v>-2.754829</c:v>
                </c:pt>
                <c:pt idx="15753">
                  <c:v>-2.7589670000000002</c:v>
                </c:pt>
                <c:pt idx="15754">
                  <c:v>-2.7635160000000001</c:v>
                </c:pt>
                <c:pt idx="15755">
                  <c:v>-2.7685309999999999</c:v>
                </c:pt>
                <c:pt idx="15756">
                  <c:v>-2.7741210000000001</c:v>
                </c:pt>
                <c:pt idx="15757">
                  <c:v>-2.780411</c:v>
                </c:pt>
                <c:pt idx="15758">
                  <c:v>-2.7871069999999998</c:v>
                </c:pt>
                <c:pt idx="15759">
                  <c:v>-2.8022550000000002</c:v>
                </c:pt>
                <c:pt idx="15760">
                  <c:v>-2.8102749999999999</c:v>
                </c:pt>
                <c:pt idx="15761">
                  <c:v>-2.8190309999999998</c:v>
                </c:pt>
                <c:pt idx="15762">
                  <c:v>-2.828579</c:v>
                </c:pt>
                <c:pt idx="15763">
                  <c:v>-2.8386209999999998</c:v>
                </c:pt>
                <c:pt idx="15764">
                  <c:v>-2.8490169999999999</c:v>
                </c:pt>
                <c:pt idx="15765">
                  <c:v>-2.860249</c:v>
                </c:pt>
                <c:pt idx="15766">
                  <c:v>-2.871715</c:v>
                </c:pt>
                <c:pt idx="15767">
                  <c:v>-2.8990100000000001</c:v>
                </c:pt>
                <c:pt idx="15768">
                  <c:v>-2.9105310000000002</c:v>
                </c:pt>
                <c:pt idx="15769">
                  <c:v>-2.9224489999999999</c:v>
                </c:pt>
                <c:pt idx="15770">
                  <c:v>-2.9347970000000001</c:v>
                </c:pt>
                <c:pt idx="15771">
                  <c:v>-2.9466730000000001</c:v>
                </c:pt>
                <c:pt idx="15772">
                  <c:v>-2.958691</c:v>
                </c:pt>
                <c:pt idx="15773">
                  <c:v>-2.9702630000000001</c:v>
                </c:pt>
                <c:pt idx="15774">
                  <c:v>-2.9815079999999998</c:v>
                </c:pt>
                <c:pt idx="15775">
                  <c:v>-3.0068049999999999</c:v>
                </c:pt>
                <c:pt idx="15776">
                  <c:v>-3.0170509999999999</c:v>
                </c:pt>
                <c:pt idx="15777">
                  <c:v>-3.0265759999999999</c:v>
                </c:pt>
                <c:pt idx="15778">
                  <c:v>-3.035304</c:v>
                </c:pt>
                <c:pt idx="15779">
                  <c:v>-3.0429680000000001</c:v>
                </c:pt>
                <c:pt idx="15780">
                  <c:v>-3.0498129999999999</c:v>
                </c:pt>
                <c:pt idx="15781">
                  <c:v>-3.0557639999999999</c:v>
                </c:pt>
                <c:pt idx="15782">
                  <c:v>-3.060686</c:v>
                </c:pt>
                <c:pt idx="15783">
                  <c:v>-3.0685120000000001</c:v>
                </c:pt>
                <c:pt idx="15784">
                  <c:v>-3.0714440000000001</c:v>
                </c:pt>
                <c:pt idx="15785">
                  <c:v>-3.0734900000000001</c:v>
                </c:pt>
                <c:pt idx="15786">
                  <c:v>-3.0746159999999998</c:v>
                </c:pt>
                <c:pt idx="15787">
                  <c:v>-3.0748829999999998</c:v>
                </c:pt>
                <c:pt idx="15788">
                  <c:v>-3.0743749999999999</c:v>
                </c:pt>
                <c:pt idx="15789">
                  <c:v>-3.0730740000000001</c:v>
                </c:pt>
                <c:pt idx="15790">
                  <c:v>-3.0710600000000001</c:v>
                </c:pt>
                <c:pt idx="15791">
                  <c:v>-3.0606019999999998</c:v>
                </c:pt>
                <c:pt idx="15792">
                  <c:v>-3.0577580000000002</c:v>
                </c:pt>
                <c:pt idx="15793">
                  <c:v>-3.0539860000000001</c:v>
                </c:pt>
                <c:pt idx="15794">
                  <c:v>-3.04975</c:v>
                </c:pt>
                <c:pt idx="15795">
                  <c:v>-3.045201</c:v>
                </c:pt>
                <c:pt idx="15796">
                  <c:v>-3.0402209999999998</c:v>
                </c:pt>
                <c:pt idx="15797">
                  <c:v>-3.0350489999999999</c:v>
                </c:pt>
                <c:pt idx="15798">
                  <c:v>-3.0294379999999999</c:v>
                </c:pt>
                <c:pt idx="15799">
                  <c:v>-3.0102180000000001</c:v>
                </c:pt>
                <c:pt idx="15800">
                  <c:v>-3.0046010000000001</c:v>
                </c:pt>
                <c:pt idx="15801">
                  <c:v>-2.9988899999999998</c:v>
                </c:pt>
                <c:pt idx="15802">
                  <c:v>-2.9927450000000002</c:v>
                </c:pt>
                <c:pt idx="15803">
                  <c:v>-2.9870329999999998</c:v>
                </c:pt>
                <c:pt idx="15804">
                  <c:v>-2.9811420000000002</c:v>
                </c:pt>
                <c:pt idx="15805">
                  <c:v>-2.9756770000000001</c:v>
                </c:pt>
                <c:pt idx="15806">
                  <c:v>-2.9701909999999998</c:v>
                </c:pt>
                <c:pt idx="15807">
                  <c:v>-2.9531679999999998</c:v>
                </c:pt>
                <c:pt idx="15808">
                  <c:v>-2.948531</c:v>
                </c:pt>
                <c:pt idx="15809">
                  <c:v>-2.9443359999999998</c:v>
                </c:pt>
                <c:pt idx="15810">
                  <c:v>-2.94049</c:v>
                </c:pt>
                <c:pt idx="15811">
                  <c:v>-2.9374950000000002</c:v>
                </c:pt>
                <c:pt idx="15812">
                  <c:v>-2.9349340000000002</c:v>
                </c:pt>
                <c:pt idx="15813">
                  <c:v>-2.9332400000000001</c:v>
                </c:pt>
                <c:pt idx="15814">
                  <c:v>-2.9323030000000001</c:v>
                </c:pt>
                <c:pt idx="15815">
                  <c:v>-2.9306169999999998</c:v>
                </c:pt>
                <c:pt idx="15816">
                  <c:v>-2.9313009999999999</c:v>
                </c:pt>
                <c:pt idx="15817">
                  <c:v>-2.9328029999999998</c:v>
                </c:pt>
                <c:pt idx="15818">
                  <c:v>-2.935095</c:v>
                </c:pt>
                <c:pt idx="15819">
                  <c:v>-2.9381439999999999</c:v>
                </c:pt>
                <c:pt idx="15820">
                  <c:v>-2.9418989999999998</c:v>
                </c:pt>
                <c:pt idx="15821">
                  <c:v>-2.946307</c:v>
                </c:pt>
                <c:pt idx="15822">
                  <c:v>-2.951047</c:v>
                </c:pt>
                <c:pt idx="15823">
                  <c:v>-2.9663010000000001</c:v>
                </c:pt>
                <c:pt idx="15824">
                  <c:v>-2.9722710000000001</c:v>
                </c:pt>
                <c:pt idx="15825">
                  <c:v>-2.9783680000000001</c:v>
                </c:pt>
                <c:pt idx="15826">
                  <c:v>-2.9850289999999999</c:v>
                </c:pt>
                <c:pt idx="15827">
                  <c:v>-2.9919169999999999</c:v>
                </c:pt>
                <c:pt idx="15828">
                  <c:v>-2.9989499999999998</c:v>
                </c:pt>
                <c:pt idx="15829">
                  <c:v>-3.006046</c:v>
                </c:pt>
                <c:pt idx="15830">
                  <c:v>-3.013128</c:v>
                </c:pt>
                <c:pt idx="15831">
                  <c:v>-3.0342349999999998</c:v>
                </c:pt>
                <c:pt idx="15832">
                  <c:v>-3.040387</c:v>
                </c:pt>
                <c:pt idx="15833">
                  <c:v>-3.0470670000000002</c:v>
                </c:pt>
                <c:pt idx="15834">
                  <c:v>-3.0533510000000001</c:v>
                </c:pt>
                <c:pt idx="15835">
                  <c:v>-3.0591979999999999</c:v>
                </c:pt>
                <c:pt idx="15836">
                  <c:v>-3.0646960000000001</c:v>
                </c:pt>
                <c:pt idx="15837">
                  <c:v>-3.069585</c:v>
                </c:pt>
                <c:pt idx="15838">
                  <c:v>-3.073706</c:v>
                </c:pt>
                <c:pt idx="15839">
                  <c:v>-3.0883509999999998</c:v>
                </c:pt>
                <c:pt idx="15840">
                  <c:v>-3.0912980000000001</c:v>
                </c:pt>
                <c:pt idx="15841">
                  <c:v>-3.0937329999999998</c:v>
                </c:pt>
                <c:pt idx="15842">
                  <c:v>-3.0956220000000001</c:v>
                </c:pt>
                <c:pt idx="15843">
                  <c:v>-3.096657</c:v>
                </c:pt>
                <c:pt idx="15844">
                  <c:v>-3.0972580000000001</c:v>
                </c:pt>
                <c:pt idx="15845">
                  <c:v>-3.0969180000000001</c:v>
                </c:pt>
                <c:pt idx="15846">
                  <c:v>-3.0959650000000001</c:v>
                </c:pt>
                <c:pt idx="15847">
                  <c:v>-3.0972179999999998</c:v>
                </c:pt>
                <c:pt idx="15848">
                  <c:v>-3.0949439999999999</c:v>
                </c:pt>
                <c:pt idx="15849">
                  <c:v>-3.0919690000000002</c:v>
                </c:pt>
                <c:pt idx="15850">
                  <c:v>-3.0884480000000001</c:v>
                </c:pt>
                <c:pt idx="15851">
                  <c:v>-3.0841989999999999</c:v>
                </c:pt>
                <c:pt idx="15852">
                  <c:v>-3.0794169999999998</c:v>
                </c:pt>
                <c:pt idx="15853">
                  <c:v>-3.074122</c:v>
                </c:pt>
                <c:pt idx="15854">
                  <c:v>-3.068336</c:v>
                </c:pt>
                <c:pt idx="15855">
                  <c:v>-3.0561989999999999</c:v>
                </c:pt>
                <c:pt idx="15856">
                  <c:v>-3.0498280000000002</c:v>
                </c:pt>
                <c:pt idx="15857">
                  <c:v>-3.0432630000000001</c:v>
                </c:pt>
                <c:pt idx="15858">
                  <c:v>-3.0363609999999999</c:v>
                </c:pt>
                <c:pt idx="15859">
                  <c:v>-3.0297369999999999</c:v>
                </c:pt>
                <c:pt idx="15860">
                  <c:v>-3.022681</c:v>
                </c:pt>
                <c:pt idx="15861">
                  <c:v>-3.0160969999999998</c:v>
                </c:pt>
                <c:pt idx="15862">
                  <c:v>-3.0092349999999999</c:v>
                </c:pt>
                <c:pt idx="15863">
                  <c:v>-2.992264</c:v>
                </c:pt>
                <c:pt idx="15864">
                  <c:v>-2.9867599999999999</c:v>
                </c:pt>
                <c:pt idx="15865">
                  <c:v>-2.9813830000000001</c:v>
                </c:pt>
                <c:pt idx="15866">
                  <c:v>-2.9763030000000001</c:v>
                </c:pt>
                <c:pt idx="15867">
                  <c:v>-2.97166</c:v>
                </c:pt>
                <c:pt idx="15868">
                  <c:v>-2.9680659999999999</c:v>
                </c:pt>
                <c:pt idx="15869">
                  <c:v>-2.965103</c:v>
                </c:pt>
                <c:pt idx="15870">
                  <c:v>-2.9626030000000001</c:v>
                </c:pt>
                <c:pt idx="15871">
                  <c:v>-2.9523109999999999</c:v>
                </c:pt>
                <c:pt idx="15872">
                  <c:v>-2.9516149999999999</c:v>
                </c:pt>
                <c:pt idx="15873">
                  <c:v>-2.9512450000000001</c:v>
                </c:pt>
                <c:pt idx="15874">
                  <c:v>-2.9516789999999999</c:v>
                </c:pt>
                <c:pt idx="15875">
                  <c:v>-2.9524859999999999</c:v>
                </c:pt>
                <c:pt idx="15876">
                  <c:v>-2.95425</c:v>
                </c:pt>
                <c:pt idx="15877">
                  <c:v>-2.9564050000000002</c:v>
                </c:pt>
                <c:pt idx="15878">
                  <c:v>-2.9589919999999998</c:v>
                </c:pt>
                <c:pt idx="15879">
                  <c:v>-2.9600170000000001</c:v>
                </c:pt>
                <c:pt idx="15880">
                  <c:v>-2.9638260000000001</c:v>
                </c:pt>
                <c:pt idx="15881">
                  <c:v>-2.9679440000000001</c:v>
                </c:pt>
                <c:pt idx="15882">
                  <c:v>-2.9723489999999999</c:v>
                </c:pt>
                <c:pt idx="15883">
                  <c:v>-2.9769860000000001</c:v>
                </c:pt>
                <c:pt idx="15884">
                  <c:v>-2.98183</c:v>
                </c:pt>
                <c:pt idx="15885">
                  <c:v>-2.9866079999999999</c:v>
                </c:pt>
                <c:pt idx="15886">
                  <c:v>-2.9914809999999998</c:v>
                </c:pt>
                <c:pt idx="15887">
                  <c:v>-2.9978440000000002</c:v>
                </c:pt>
                <c:pt idx="15888">
                  <c:v>-3.0022479999999998</c:v>
                </c:pt>
                <c:pt idx="15889">
                  <c:v>-3.0066060000000001</c:v>
                </c:pt>
                <c:pt idx="15890">
                  <c:v>-3.0104299999999999</c:v>
                </c:pt>
                <c:pt idx="15891">
                  <c:v>-3.0139619999999998</c:v>
                </c:pt>
                <c:pt idx="15892">
                  <c:v>-3.0168210000000002</c:v>
                </c:pt>
                <c:pt idx="15893">
                  <c:v>-3.019253</c:v>
                </c:pt>
                <c:pt idx="15894">
                  <c:v>-3.0209600000000001</c:v>
                </c:pt>
                <c:pt idx="15895">
                  <c:v>-3.0186419999999998</c:v>
                </c:pt>
                <c:pt idx="15896">
                  <c:v>-3.0190800000000002</c:v>
                </c:pt>
                <c:pt idx="15897">
                  <c:v>-3.0188950000000001</c:v>
                </c:pt>
                <c:pt idx="15898">
                  <c:v>-3.0180920000000002</c:v>
                </c:pt>
                <c:pt idx="15899">
                  <c:v>-3.0167440000000001</c:v>
                </c:pt>
                <c:pt idx="15900">
                  <c:v>-3.0150570000000001</c:v>
                </c:pt>
                <c:pt idx="15901">
                  <c:v>-3.0129600000000001</c:v>
                </c:pt>
                <c:pt idx="15902">
                  <c:v>-3.010713</c:v>
                </c:pt>
                <c:pt idx="15903">
                  <c:v>-2.9824989999999998</c:v>
                </c:pt>
                <c:pt idx="15904">
                  <c:v>-2.9807980000000001</c:v>
                </c:pt>
                <c:pt idx="15905">
                  <c:v>-2.9780280000000001</c:v>
                </c:pt>
                <c:pt idx="15906">
                  <c:v>-2.9753959999999999</c:v>
                </c:pt>
                <c:pt idx="15907">
                  <c:v>-2.9729580000000002</c:v>
                </c:pt>
                <c:pt idx="15908">
                  <c:v>-2.9707750000000002</c:v>
                </c:pt>
                <c:pt idx="15909">
                  <c:v>-2.96923</c:v>
                </c:pt>
                <c:pt idx="15910">
                  <c:v>-2.9678469999999999</c:v>
                </c:pt>
                <c:pt idx="15911">
                  <c:v>-2.9580259999999998</c:v>
                </c:pt>
                <c:pt idx="15912">
                  <c:v>-2.958288</c:v>
                </c:pt>
                <c:pt idx="15913">
                  <c:v>-2.9589569999999998</c:v>
                </c:pt>
                <c:pt idx="15914">
                  <c:v>-2.960572</c:v>
                </c:pt>
                <c:pt idx="15915">
                  <c:v>-2.9629089999999998</c:v>
                </c:pt>
                <c:pt idx="15916">
                  <c:v>-2.9661270000000002</c:v>
                </c:pt>
                <c:pt idx="15917">
                  <c:v>-2.9699990000000001</c:v>
                </c:pt>
                <c:pt idx="15918">
                  <c:v>-2.974599</c:v>
                </c:pt>
                <c:pt idx="15919">
                  <c:v>-2.9799519999999999</c:v>
                </c:pt>
                <c:pt idx="15920">
                  <c:v>-2.9861529999999998</c:v>
                </c:pt>
                <c:pt idx="15921">
                  <c:v>-2.9930050000000001</c:v>
                </c:pt>
                <c:pt idx="15922">
                  <c:v>-3.0004900000000001</c:v>
                </c:pt>
                <c:pt idx="15923">
                  <c:v>-3.008381</c:v>
                </c:pt>
                <c:pt idx="15924">
                  <c:v>-3.0167000000000002</c:v>
                </c:pt>
                <c:pt idx="15925">
                  <c:v>-3.0254310000000002</c:v>
                </c:pt>
                <c:pt idx="15926">
                  <c:v>-3.0343650000000002</c:v>
                </c:pt>
                <c:pt idx="15927">
                  <c:v>-3.0494530000000002</c:v>
                </c:pt>
                <c:pt idx="15928">
                  <c:v>-3.058548</c:v>
                </c:pt>
                <c:pt idx="15929">
                  <c:v>-3.0676019999999999</c:v>
                </c:pt>
                <c:pt idx="15930">
                  <c:v>-3.0766749999999998</c:v>
                </c:pt>
                <c:pt idx="15931">
                  <c:v>-3.0853139999999999</c:v>
                </c:pt>
                <c:pt idx="15932">
                  <c:v>-3.093785</c:v>
                </c:pt>
                <c:pt idx="15933">
                  <c:v>-3.1018210000000002</c:v>
                </c:pt>
                <c:pt idx="15934">
                  <c:v>-3.1093989999999998</c:v>
                </c:pt>
                <c:pt idx="15935">
                  <c:v>-3.11944</c:v>
                </c:pt>
                <c:pt idx="15936">
                  <c:v>-3.1259399999999999</c:v>
                </c:pt>
                <c:pt idx="15937">
                  <c:v>-3.1318640000000002</c:v>
                </c:pt>
                <c:pt idx="15938">
                  <c:v>-3.137254</c:v>
                </c:pt>
                <c:pt idx="15939">
                  <c:v>-3.142042</c:v>
                </c:pt>
                <c:pt idx="15940">
                  <c:v>-3.146169</c:v>
                </c:pt>
                <c:pt idx="15941">
                  <c:v>-3.1495839999999999</c:v>
                </c:pt>
                <c:pt idx="15942">
                  <c:v>-3.1522459999999999</c:v>
                </c:pt>
                <c:pt idx="15943">
                  <c:v>-3.149505</c:v>
                </c:pt>
                <c:pt idx="15944">
                  <c:v>-3.1509309999999999</c:v>
                </c:pt>
                <c:pt idx="15945">
                  <c:v>-3.151548</c:v>
                </c:pt>
                <c:pt idx="15946">
                  <c:v>-3.1515710000000001</c:v>
                </c:pt>
                <c:pt idx="15947">
                  <c:v>-3.1512869999999999</c:v>
                </c:pt>
                <c:pt idx="15948">
                  <c:v>-3.150569</c:v>
                </c:pt>
                <c:pt idx="15949">
                  <c:v>-3.1495869999999999</c:v>
                </c:pt>
                <c:pt idx="15950">
                  <c:v>-3.1481970000000001</c:v>
                </c:pt>
                <c:pt idx="15951">
                  <c:v>-3.1372040000000001</c:v>
                </c:pt>
                <c:pt idx="15952">
                  <c:v>-3.1359210000000002</c:v>
                </c:pt>
                <c:pt idx="15953">
                  <c:v>-3.1343549999999998</c:v>
                </c:pt>
                <c:pt idx="15954">
                  <c:v>-3.1328930000000001</c:v>
                </c:pt>
                <c:pt idx="15955">
                  <c:v>-3.131834</c:v>
                </c:pt>
                <c:pt idx="15956">
                  <c:v>-3.1309290000000001</c:v>
                </c:pt>
                <c:pt idx="15957">
                  <c:v>-3.130474</c:v>
                </c:pt>
                <c:pt idx="15958">
                  <c:v>-3.1305339999999999</c:v>
                </c:pt>
                <c:pt idx="15959">
                  <c:v>-3.1237810000000001</c:v>
                </c:pt>
                <c:pt idx="15960">
                  <c:v>-3.125391</c:v>
                </c:pt>
                <c:pt idx="15961">
                  <c:v>-3.1277879999999998</c:v>
                </c:pt>
                <c:pt idx="15962">
                  <c:v>-3.1309209999999998</c:v>
                </c:pt>
                <c:pt idx="15963">
                  <c:v>-3.1350310000000001</c:v>
                </c:pt>
                <c:pt idx="15964">
                  <c:v>-3.1402260000000002</c:v>
                </c:pt>
                <c:pt idx="15965">
                  <c:v>-3.1464539999999999</c:v>
                </c:pt>
                <c:pt idx="15966">
                  <c:v>-3.1537670000000002</c:v>
                </c:pt>
                <c:pt idx="15967">
                  <c:v>-3.1669139999999998</c:v>
                </c:pt>
                <c:pt idx="15968">
                  <c:v>-3.176167</c:v>
                </c:pt>
                <c:pt idx="15969">
                  <c:v>-3.1866479999999999</c:v>
                </c:pt>
                <c:pt idx="15970">
                  <c:v>-3.1980520000000001</c:v>
                </c:pt>
                <c:pt idx="15971">
                  <c:v>-3.2105760000000001</c:v>
                </c:pt>
                <c:pt idx="15972">
                  <c:v>-3.223773</c:v>
                </c:pt>
                <c:pt idx="15973">
                  <c:v>-3.2381470000000001</c:v>
                </c:pt>
                <c:pt idx="15974">
                  <c:v>-3.252723</c:v>
                </c:pt>
                <c:pt idx="15975">
                  <c:v>-3.2869739999999998</c:v>
                </c:pt>
                <c:pt idx="15976">
                  <c:v>-3.302495</c:v>
                </c:pt>
                <c:pt idx="15977">
                  <c:v>-3.3183509999999998</c:v>
                </c:pt>
                <c:pt idx="15978">
                  <c:v>-3.3347099999999998</c:v>
                </c:pt>
                <c:pt idx="15979">
                  <c:v>-3.3504779999999998</c:v>
                </c:pt>
                <c:pt idx="15980">
                  <c:v>-3.3667180000000001</c:v>
                </c:pt>
                <c:pt idx="15981">
                  <c:v>-3.3816419999999998</c:v>
                </c:pt>
                <c:pt idx="15982">
                  <c:v>-3.3966750000000001</c:v>
                </c:pt>
                <c:pt idx="15983">
                  <c:v>-3.4329869999999998</c:v>
                </c:pt>
                <c:pt idx="15984">
                  <c:v>-3.445459</c:v>
                </c:pt>
                <c:pt idx="15985">
                  <c:v>-3.4575939999999998</c:v>
                </c:pt>
                <c:pt idx="15986">
                  <c:v>-3.4681410000000001</c:v>
                </c:pt>
                <c:pt idx="15987">
                  <c:v>-3.4776129999999998</c:v>
                </c:pt>
                <c:pt idx="15988">
                  <c:v>-3.4856639999999999</c:v>
                </c:pt>
                <c:pt idx="15989">
                  <c:v>-3.4922270000000002</c:v>
                </c:pt>
                <c:pt idx="15990">
                  <c:v>-3.4970490000000001</c:v>
                </c:pt>
                <c:pt idx="15991">
                  <c:v>-3.5094539999999999</c:v>
                </c:pt>
                <c:pt idx="15992">
                  <c:v>-3.5105189999999999</c:v>
                </c:pt>
                <c:pt idx="15993">
                  <c:v>-3.5102090000000001</c:v>
                </c:pt>
                <c:pt idx="15994">
                  <c:v>-3.5080930000000001</c:v>
                </c:pt>
                <c:pt idx="15995">
                  <c:v>-3.5040629999999999</c:v>
                </c:pt>
                <c:pt idx="15996">
                  <c:v>-3.498472</c:v>
                </c:pt>
                <c:pt idx="15997">
                  <c:v>-3.490853</c:v>
                </c:pt>
                <c:pt idx="15998">
                  <c:v>-3.4818289999999998</c:v>
                </c:pt>
                <c:pt idx="15999">
                  <c:v>-3.456502</c:v>
                </c:pt>
                <c:pt idx="16000">
                  <c:v>-3.445427</c:v>
                </c:pt>
                <c:pt idx="16001">
                  <c:v>-3.4321890000000002</c:v>
                </c:pt>
                <c:pt idx="16002">
                  <c:v>-3.41831</c:v>
                </c:pt>
                <c:pt idx="16003">
                  <c:v>-3.4029050000000001</c:v>
                </c:pt>
                <c:pt idx="16004">
                  <c:v>-3.3876979999999999</c:v>
                </c:pt>
                <c:pt idx="16005">
                  <c:v>-3.3719220000000001</c:v>
                </c:pt>
                <c:pt idx="16006">
                  <c:v>-3.3548309999999999</c:v>
                </c:pt>
                <c:pt idx="16007">
                  <c:v>-3.3071899999999999</c:v>
                </c:pt>
                <c:pt idx="16008">
                  <c:v>-3.2906499999999999</c:v>
                </c:pt>
                <c:pt idx="16009">
                  <c:v>-3.2746499999999998</c:v>
                </c:pt>
                <c:pt idx="16010">
                  <c:v>-3.2584399999999998</c:v>
                </c:pt>
                <c:pt idx="16011">
                  <c:v>-3.2411620000000001</c:v>
                </c:pt>
                <c:pt idx="16012">
                  <c:v>-3.225781</c:v>
                </c:pt>
                <c:pt idx="16013">
                  <c:v>-3.2107260000000002</c:v>
                </c:pt>
                <c:pt idx="16014">
                  <c:v>-3.1966130000000001</c:v>
                </c:pt>
                <c:pt idx="16015">
                  <c:v>-3.150979</c:v>
                </c:pt>
                <c:pt idx="16016">
                  <c:v>-3.1383939999999999</c:v>
                </c:pt>
                <c:pt idx="16017">
                  <c:v>-3.1270500000000001</c:v>
                </c:pt>
                <c:pt idx="16018">
                  <c:v>-3.1152880000000001</c:v>
                </c:pt>
                <c:pt idx="16019">
                  <c:v>-3.105696</c:v>
                </c:pt>
                <c:pt idx="16020">
                  <c:v>-3.0968399999999998</c:v>
                </c:pt>
                <c:pt idx="16021">
                  <c:v>-3.088749</c:v>
                </c:pt>
                <c:pt idx="16022">
                  <c:v>-3.0824959999999999</c:v>
                </c:pt>
                <c:pt idx="16023">
                  <c:v>-3.0526260000000001</c:v>
                </c:pt>
                <c:pt idx="16024">
                  <c:v>-3.0481240000000001</c:v>
                </c:pt>
                <c:pt idx="16025">
                  <c:v>-3.0436390000000002</c:v>
                </c:pt>
                <c:pt idx="16026">
                  <c:v>-3.0402830000000001</c:v>
                </c:pt>
                <c:pt idx="16027">
                  <c:v>-3.0373969999999999</c:v>
                </c:pt>
                <c:pt idx="16028">
                  <c:v>-3.0349560000000002</c:v>
                </c:pt>
                <c:pt idx="16029">
                  <c:v>-3.033852</c:v>
                </c:pt>
                <c:pt idx="16030">
                  <c:v>-3.0327320000000002</c:v>
                </c:pt>
                <c:pt idx="16031">
                  <c:v>-3.0156489999999998</c:v>
                </c:pt>
                <c:pt idx="16032">
                  <c:v>-3.0159799999999999</c:v>
                </c:pt>
                <c:pt idx="16033">
                  <c:v>-3.016197</c:v>
                </c:pt>
                <c:pt idx="16034">
                  <c:v>-3.0165959999999998</c:v>
                </c:pt>
                <c:pt idx="16035">
                  <c:v>-3.0174539999999999</c:v>
                </c:pt>
                <c:pt idx="16036">
                  <c:v>-3.018078</c:v>
                </c:pt>
                <c:pt idx="16037">
                  <c:v>-3.018866</c:v>
                </c:pt>
                <c:pt idx="16038">
                  <c:v>-3.0193660000000002</c:v>
                </c:pt>
                <c:pt idx="16039">
                  <c:v>-3.005919</c:v>
                </c:pt>
                <c:pt idx="16040">
                  <c:v>-3.0072950000000001</c:v>
                </c:pt>
                <c:pt idx="16041">
                  <c:v>-3.0080309999999999</c:v>
                </c:pt>
                <c:pt idx="16042">
                  <c:v>-3.0087640000000002</c:v>
                </c:pt>
                <c:pt idx="16043">
                  <c:v>-3.0095010000000002</c:v>
                </c:pt>
                <c:pt idx="16044">
                  <c:v>-3.0102570000000002</c:v>
                </c:pt>
                <c:pt idx="16045">
                  <c:v>-3.0110489999999999</c:v>
                </c:pt>
                <c:pt idx="16046">
                  <c:v>-3.0122620000000002</c:v>
                </c:pt>
                <c:pt idx="16047">
                  <c:v>-2.9993129999999999</c:v>
                </c:pt>
                <c:pt idx="16048">
                  <c:v>-3.0006539999999999</c:v>
                </c:pt>
                <c:pt idx="16049">
                  <c:v>-3.0018880000000001</c:v>
                </c:pt>
                <c:pt idx="16050">
                  <c:v>-3.003425</c:v>
                </c:pt>
                <c:pt idx="16051">
                  <c:v>-3.0054539999999998</c:v>
                </c:pt>
                <c:pt idx="16052">
                  <c:v>-3.0078429999999998</c:v>
                </c:pt>
                <c:pt idx="16053">
                  <c:v>-3.0110209999999999</c:v>
                </c:pt>
                <c:pt idx="16054">
                  <c:v>-3.014548</c:v>
                </c:pt>
                <c:pt idx="16055">
                  <c:v>-3.0113490000000001</c:v>
                </c:pt>
                <c:pt idx="16056">
                  <c:v>-3.016337</c:v>
                </c:pt>
                <c:pt idx="16057">
                  <c:v>-3.0218889999999998</c:v>
                </c:pt>
                <c:pt idx="16058">
                  <c:v>-3.0280070000000001</c:v>
                </c:pt>
                <c:pt idx="16059">
                  <c:v>-3.0349680000000001</c:v>
                </c:pt>
                <c:pt idx="16060">
                  <c:v>-3.0425399999999998</c:v>
                </c:pt>
                <c:pt idx="16061">
                  <c:v>-3.0507230000000001</c:v>
                </c:pt>
                <c:pt idx="16062">
                  <c:v>-3.0595020000000002</c:v>
                </c:pt>
                <c:pt idx="16063">
                  <c:v>-3.0715279999999998</c:v>
                </c:pt>
                <c:pt idx="16064">
                  <c:v>-3.081528</c:v>
                </c:pt>
                <c:pt idx="16065">
                  <c:v>-3.091936</c:v>
                </c:pt>
                <c:pt idx="16066">
                  <c:v>-3.1029870000000002</c:v>
                </c:pt>
                <c:pt idx="16067">
                  <c:v>-3.1140210000000002</c:v>
                </c:pt>
                <c:pt idx="16068">
                  <c:v>-3.125521</c:v>
                </c:pt>
                <c:pt idx="16069">
                  <c:v>-3.1373039999999999</c:v>
                </c:pt>
                <c:pt idx="16070">
                  <c:v>-3.1492200000000001</c:v>
                </c:pt>
                <c:pt idx="16071">
                  <c:v>-3.172174</c:v>
                </c:pt>
                <c:pt idx="16072">
                  <c:v>-3.1841200000000001</c:v>
                </c:pt>
                <c:pt idx="16073">
                  <c:v>-3.1960850000000001</c:v>
                </c:pt>
                <c:pt idx="16074">
                  <c:v>-3.208078</c:v>
                </c:pt>
                <c:pt idx="16075">
                  <c:v>-3.2194950000000002</c:v>
                </c:pt>
                <c:pt idx="16076">
                  <c:v>-3.2306520000000001</c:v>
                </c:pt>
                <c:pt idx="16077">
                  <c:v>-3.2415829999999999</c:v>
                </c:pt>
                <c:pt idx="16078">
                  <c:v>-3.2517749999999999</c:v>
                </c:pt>
                <c:pt idx="16079">
                  <c:v>-3.275067</c:v>
                </c:pt>
                <c:pt idx="16080">
                  <c:v>-3.2842560000000001</c:v>
                </c:pt>
                <c:pt idx="16081">
                  <c:v>-3.2928950000000001</c:v>
                </c:pt>
                <c:pt idx="16082">
                  <c:v>-3.3012100000000002</c:v>
                </c:pt>
                <c:pt idx="16083">
                  <c:v>-3.3087330000000001</c:v>
                </c:pt>
                <c:pt idx="16084">
                  <c:v>-3.3157860000000001</c:v>
                </c:pt>
                <c:pt idx="16085">
                  <c:v>-3.3219630000000002</c:v>
                </c:pt>
                <c:pt idx="16086">
                  <c:v>-3.327715</c:v>
                </c:pt>
                <c:pt idx="16087">
                  <c:v>-3.3411580000000001</c:v>
                </c:pt>
                <c:pt idx="16088">
                  <c:v>-3.3450359999999999</c:v>
                </c:pt>
                <c:pt idx="16089">
                  <c:v>-3.3484509999999998</c:v>
                </c:pt>
                <c:pt idx="16090">
                  <c:v>-3.35121</c:v>
                </c:pt>
                <c:pt idx="16091">
                  <c:v>-3.3531960000000001</c:v>
                </c:pt>
                <c:pt idx="16092">
                  <c:v>-3.354654</c:v>
                </c:pt>
                <c:pt idx="16093">
                  <c:v>-3.355442</c:v>
                </c:pt>
                <c:pt idx="16094">
                  <c:v>-3.3556210000000002</c:v>
                </c:pt>
                <c:pt idx="16095">
                  <c:v>-3.3568060000000002</c:v>
                </c:pt>
                <c:pt idx="16096">
                  <c:v>-3.355756</c:v>
                </c:pt>
                <c:pt idx="16097">
                  <c:v>-3.354136</c:v>
                </c:pt>
                <c:pt idx="16098">
                  <c:v>-3.3520110000000001</c:v>
                </c:pt>
                <c:pt idx="16099">
                  <c:v>-3.3494229999999998</c:v>
                </c:pt>
                <c:pt idx="16100">
                  <c:v>-3.3464049999999999</c:v>
                </c:pt>
                <c:pt idx="16101">
                  <c:v>-3.343172</c:v>
                </c:pt>
                <c:pt idx="16102">
                  <c:v>-3.3394819999999998</c:v>
                </c:pt>
                <c:pt idx="16103">
                  <c:v>-3.33</c:v>
                </c:pt>
                <c:pt idx="16104">
                  <c:v>-3.3261989999999999</c:v>
                </c:pt>
                <c:pt idx="16105">
                  <c:v>-3.322206</c:v>
                </c:pt>
                <c:pt idx="16106">
                  <c:v>-3.3182130000000001</c:v>
                </c:pt>
                <c:pt idx="16107">
                  <c:v>-3.3142800000000001</c:v>
                </c:pt>
                <c:pt idx="16108">
                  <c:v>-3.3106209999999998</c:v>
                </c:pt>
                <c:pt idx="16109">
                  <c:v>-3.3069039999999998</c:v>
                </c:pt>
                <c:pt idx="16110">
                  <c:v>-3.3035739999999998</c:v>
                </c:pt>
                <c:pt idx="16111">
                  <c:v>-3.2926039999999999</c:v>
                </c:pt>
                <c:pt idx="16112">
                  <c:v>-3.2898930000000002</c:v>
                </c:pt>
                <c:pt idx="16113">
                  <c:v>-3.2875899999999998</c:v>
                </c:pt>
                <c:pt idx="16114">
                  <c:v>-3.285682</c:v>
                </c:pt>
                <c:pt idx="16115">
                  <c:v>-3.2842099999999999</c:v>
                </c:pt>
                <c:pt idx="16116">
                  <c:v>-3.2832050000000002</c:v>
                </c:pt>
                <c:pt idx="16117">
                  <c:v>-3.2829649999999999</c:v>
                </c:pt>
                <c:pt idx="16118">
                  <c:v>-3.283134</c:v>
                </c:pt>
                <c:pt idx="16119">
                  <c:v>-3.2797909999999999</c:v>
                </c:pt>
                <c:pt idx="16120">
                  <c:v>-3.2811699999999999</c:v>
                </c:pt>
                <c:pt idx="16121">
                  <c:v>-3.2829739999999998</c:v>
                </c:pt>
                <c:pt idx="16122">
                  <c:v>-3.2853020000000002</c:v>
                </c:pt>
                <c:pt idx="16123">
                  <c:v>-3.2881269999999998</c:v>
                </c:pt>
                <c:pt idx="16124">
                  <c:v>-3.2914099999999999</c:v>
                </c:pt>
                <c:pt idx="16125">
                  <c:v>-3.295099</c:v>
                </c:pt>
                <c:pt idx="16126">
                  <c:v>-3.299134</c:v>
                </c:pt>
                <c:pt idx="16127">
                  <c:v>-3.3051379999999999</c:v>
                </c:pt>
                <c:pt idx="16128">
                  <c:v>-3.3095789999999998</c:v>
                </c:pt>
                <c:pt idx="16129">
                  <c:v>-3.314289</c:v>
                </c:pt>
                <c:pt idx="16130">
                  <c:v>-3.3190750000000002</c:v>
                </c:pt>
                <c:pt idx="16131">
                  <c:v>-3.3240219999999998</c:v>
                </c:pt>
                <c:pt idx="16132">
                  <c:v>-3.3288929999999999</c:v>
                </c:pt>
                <c:pt idx="16133">
                  <c:v>-3.3338230000000002</c:v>
                </c:pt>
                <c:pt idx="16134">
                  <c:v>-3.3386130000000001</c:v>
                </c:pt>
                <c:pt idx="16135">
                  <c:v>-3.3471790000000001</c:v>
                </c:pt>
                <c:pt idx="16136">
                  <c:v>-3.3517429999999999</c:v>
                </c:pt>
                <c:pt idx="16137">
                  <c:v>-3.356141</c:v>
                </c:pt>
                <c:pt idx="16138">
                  <c:v>-3.3604099999999999</c:v>
                </c:pt>
                <c:pt idx="16139">
                  <c:v>-3.3643900000000002</c:v>
                </c:pt>
                <c:pt idx="16140">
                  <c:v>-3.368268</c:v>
                </c:pt>
                <c:pt idx="16141">
                  <c:v>-3.3717990000000002</c:v>
                </c:pt>
                <c:pt idx="16142">
                  <c:v>-3.3751829999999998</c:v>
                </c:pt>
                <c:pt idx="16143">
                  <c:v>-3.3801679999999998</c:v>
                </c:pt>
                <c:pt idx="16144">
                  <c:v>-3.3829479999999998</c:v>
                </c:pt>
                <c:pt idx="16145">
                  <c:v>-3.3855430000000002</c:v>
                </c:pt>
                <c:pt idx="16146">
                  <c:v>-3.387915</c:v>
                </c:pt>
                <c:pt idx="16147">
                  <c:v>-3.3900459999999999</c:v>
                </c:pt>
                <c:pt idx="16148">
                  <c:v>-3.3919299999999999</c:v>
                </c:pt>
                <c:pt idx="16149">
                  <c:v>-3.3937550000000001</c:v>
                </c:pt>
                <c:pt idx="16150">
                  <c:v>-3.3953769999999999</c:v>
                </c:pt>
                <c:pt idx="16151">
                  <c:v>-3.3949919999999998</c:v>
                </c:pt>
                <c:pt idx="16152">
                  <c:v>-3.3965519999999998</c:v>
                </c:pt>
                <c:pt idx="16153">
                  <c:v>-3.398142</c:v>
                </c:pt>
                <c:pt idx="16154">
                  <c:v>-3.3998620000000002</c:v>
                </c:pt>
                <c:pt idx="16155">
                  <c:v>-3.4016639999999998</c:v>
                </c:pt>
                <c:pt idx="16156">
                  <c:v>-3.4036650000000002</c:v>
                </c:pt>
                <c:pt idx="16157">
                  <c:v>-3.4060630000000001</c:v>
                </c:pt>
                <c:pt idx="16158">
                  <c:v>-3.4087900000000002</c:v>
                </c:pt>
                <c:pt idx="16159">
                  <c:v>-3.4087580000000002</c:v>
                </c:pt>
                <c:pt idx="16160">
                  <c:v>-3.4125139999999998</c:v>
                </c:pt>
                <c:pt idx="16161">
                  <c:v>-3.4167019999999999</c:v>
                </c:pt>
                <c:pt idx="16162">
                  <c:v>-3.4214150000000001</c:v>
                </c:pt>
                <c:pt idx="16163">
                  <c:v>-3.4266890000000001</c:v>
                </c:pt>
                <c:pt idx="16164">
                  <c:v>-3.4324810000000001</c:v>
                </c:pt>
                <c:pt idx="16165">
                  <c:v>-3.438777</c:v>
                </c:pt>
                <c:pt idx="16166">
                  <c:v>-3.4456950000000002</c:v>
                </c:pt>
                <c:pt idx="16167">
                  <c:v>-3.4585590000000002</c:v>
                </c:pt>
                <c:pt idx="16168">
                  <c:v>-3.466189</c:v>
                </c:pt>
                <c:pt idx="16169">
                  <c:v>-3.4743599999999999</c:v>
                </c:pt>
                <c:pt idx="16170">
                  <c:v>-3.4827279999999998</c:v>
                </c:pt>
                <c:pt idx="16171">
                  <c:v>-3.4916269999999998</c:v>
                </c:pt>
                <c:pt idx="16172">
                  <c:v>-3.500848</c:v>
                </c:pt>
                <c:pt idx="16173">
                  <c:v>-3.5101140000000002</c:v>
                </c:pt>
                <c:pt idx="16174">
                  <c:v>-3.5196239999999999</c:v>
                </c:pt>
                <c:pt idx="16175">
                  <c:v>-3.54026</c:v>
                </c:pt>
                <c:pt idx="16176">
                  <c:v>-3.5493779999999999</c:v>
                </c:pt>
                <c:pt idx="16177">
                  <c:v>-3.5588500000000001</c:v>
                </c:pt>
                <c:pt idx="16178">
                  <c:v>-3.5681189999999998</c:v>
                </c:pt>
                <c:pt idx="16179">
                  <c:v>-3.5771419999999998</c:v>
                </c:pt>
                <c:pt idx="16180">
                  <c:v>-3.58588</c:v>
                </c:pt>
                <c:pt idx="16181">
                  <c:v>-3.5944929999999999</c:v>
                </c:pt>
                <c:pt idx="16182">
                  <c:v>-3.6025860000000001</c:v>
                </c:pt>
                <c:pt idx="16183">
                  <c:v>-3.6208339999999999</c:v>
                </c:pt>
                <c:pt idx="16184">
                  <c:v>-3.6277550000000001</c:v>
                </c:pt>
                <c:pt idx="16185">
                  <c:v>-3.6347139999999998</c:v>
                </c:pt>
                <c:pt idx="16186">
                  <c:v>-3.6412520000000002</c:v>
                </c:pt>
                <c:pt idx="16187">
                  <c:v>-3.6473559999999998</c:v>
                </c:pt>
                <c:pt idx="16188">
                  <c:v>-3.6530170000000002</c:v>
                </c:pt>
                <c:pt idx="16189">
                  <c:v>-3.6584050000000001</c:v>
                </c:pt>
                <c:pt idx="16190">
                  <c:v>-3.6631960000000001</c:v>
                </c:pt>
                <c:pt idx="16191">
                  <c:v>-3.6739600000000001</c:v>
                </c:pt>
                <c:pt idx="16192">
                  <c:v>-3.6781709999999999</c:v>
                </c:pt>
                <c:pt idx="16193">
                  <c:v>-3.6821470000000001</c:v>
                </c:pt>
                <c:pt idx="16194">
                  <c:v>-3.6857489999999999</c:v>
                </c:pt>
                <c:pt idx="16195">
                  <c:v>-3.6890499999999999</c:v>
                </c:pt>
                <c:pt idx="16196">
                  <c:v>-3.692161</c:v>
                </c:pt>
                <c:pt idx="16197">
                  <c:v>-3.6949670000000001</c:v>
                </c:pt>
                <c:pt idx="16198">
                  <c:v>-3.6976</c:v>
                </c:pt>
                <c:pt idx="16199">
                  <c:v>-3.7023239999999999</c:v>
                </c:pt>
                <c:pt idx="16200">
                  <c:v>-3.7046489999999999</c:v>
                </c:pt>
                <c:pt idx="16201">
                  <c:v>-3.7069589999999999</c:v>
                </c:pt>
                <c:pt idx="16202">
                  <c:v>-3.7090459999999998</c:v>
                </c:pt>
                <c:pt idx="16203">
                  <c:v>-3.7111179999999999</c:v>
                </c:pt>
                <c:pt idx="16204">
                  <c:v>-3.7129650000000001</c:v>
                </c:pt>
                <c:pt idx="16205">
                  <c:v>-3.714753</c:v>
                </c:pt>
                <c:pt idx="16206">
                  <c:v>-3.7164700000000002</c:v>
                </c:pt>
                <c:pt idx="16207">
                  <c:v>-3.7165710000000001</c:v>
                </c:pt>
                <c:pt idx="16208">
                  <c:v>-3.718162</c:v>
                </c:pt>
                <c:pt idx="16209">
                  <c:v>-3.719395</c:v>
                </c:pt>
                <c:pt idx="16210">
                  <c:v>-3.7205370000000002</c:v>
                </c:pt>
                <c:pt idx="16211">
                  <c:v>-3.721597</c:v>
                </c:pt>
                <c:pt idx="16212">
                  <c:v>-3.7225640000000002</c:v>
                </c:pt>
                <c:pt idx="16213">
                  <c:v>-3.723573</c:v>
                </c:pt>
                <c:pt idx="16214">
                  <c:v>-3.7245170000000001</c:v>
                </c:pt>
                <c:pt idx="16215">
                  <c:v>-3.7201019999999998</c:v>
                </c:pt>
                <c:pt idx="16216">
                  <c:v>-3.720882</c:v>
                </c:pt>
                <c:pt idx="16217">
                  <c:v>-3.7216130000000001</c:v>
                </c:pt>
                <c:pt idx="16218">
                  <c:v>-3.7225359999999998</c:v>
                </c:pt>
                <c:pt idx="16219">
                  <c:v>-3.7234310000000002</c:v>
                </c:pt>
                <c:pt idx="16220">
                  <c:v>-3.7246049999999999</c:v>
                </c:pt>
                <c:pt idx="16221">
                  <c:v>-3.7259760000000002</c:v>
                </c:pt>
                <c:pt idx="16222">
                  <c:v>-3.7274400000000001</c:v>
                </c:pt>
                <c:pt idx="16223">
                  <c:v>-3.7243369999999998</c:v>
                </c:pt>
                <c:pt idx="16224">
                  <c:v>-3.7266279999999998</c:v>
                </c:pt>
                <c:pt idx="16225">
                  <c:v>-3.7293029999999998</c:v>
                </c:pt>
                <c:pt idx="16226">
                  <c:v>-3.7323550000000001</c:v>
                </c:pt>
                <c:pt idx="16227">
                  <c:v>-3.7357520000000002</c:v>
                </c:pt>
                <c:pt idx="16228">
                  <c:v>-3.7396180000000001</c:v>
                </c:pt>
                <c:pt idx="16229">
                  <c:v>-3.7438859999999998</c:v>
                </c:pt>
                <c:pt idx="16230">
                  <c:v>-3.7486000000000002</c:v>
                </c:pt>
                <c:pt idx="16231">
                  <c:v>-3.7539280000000002</c:v>
                </c:pt>
                <c:pt idx="16232">
                  <c:v>-3.759493</c:v>
                </c:pt>
                <c:pt idx="16233">
                  <c:v>-3.7653470000000002</c:v>
                </c:pt>
                <c:pt idx="16234">
                  <c:v>-3.771639</c:v>
                </c:pt>
                <c:pt idx="16235">
                  <c:v>-3.7781449999999999</c:v>
                </c:pt>
                <c:pt idx="16236">
                  <c:v>-3.7850679999999999</c:v>
                </c:pt>
                <c:pt idx="16237">
                  <c:v>-3.792163</c:v>
                </c:pt>
                <c:pt idx="16238">
                  <c:v>-3.7995770000000002</c:v>
                </c:pt>
                <c:pt idx="16239">
                  <c:v>-3.811607</c:v>
                </c:pt>
                <c:pt idx="16240">
                  <c:v>-3.819118</c:v>
                </c:pt>
                <c:pt idx="16241">
                  <c:v>-3.826905</c:v>
                </c:pt>
                <c:pt idx="16242">
                  <c:v>-3.834673</c:v>
                </c:pt>
                <c:pt idx="16243">
                  <c:v>-3.842638</c:v>
                </c:pt>
                <c:pt idx="16244">
                  <c:v>-3.8504269999999998</c:v>
                </c:pt>
                <c:pt idx="16245">
                  <c:v>-3.8582169999999998</c:v>
                </c:pt>
                <c:pt idx="16246">
                  <c:v>-3.8658450000000002</c:v>
                </c:pt>
                <c:pt idx="16247">
                  <c:v>-3.879159</c:v>
                </c:pt>
                <c:pt idx="16248">
                  <c:v>-3.8864670000000001</c:v>
                </c:pt>
                <c:pt idx="16249">
                  <c:v>-3.893494</c:v>
                </c:pt>
                <c:pt idx="16250">
                  <c:v>-3.9003540000000001</c:v>
                </c:pt>
                <c:pt idx="16251">
                  <c:v>-3.9068480000000001</c:v>
                </c:pt>
                <c:pt idx="16252">
                  <c:v>-3.9128799999999999</c:v>
                </c:pt>
                <c:pt idx="16253">
                  <c:v>-3.9187270000000001</c:v>
                </c:pt>
                <c:pt idx="16254">
                  <c:v>-3.924102</c:v>
                </c:pt>
                <c:pt idx="16255">
                  <c:v>-3.9325040000000002</c:v>
                </c:pt>
                <c:pt idx="16256">
                  <c:v>-3.9370289999999999</c:v>
                </c:pt>
                <c:pt idx="16257">
                  <c:v>-3.9412859999999998</c:v>
                </c:pt>
                <c:pt idx="16258">
                  <c:v>-3.9451499999999999</c:v>
                </c:pt>
                <c:pt idx="16259">
                  <c:v>-3.9486650000000001</c:v>
                </c:pt>
                <c:pt idx="16260">
                  <c:v>-3.951956</c:v>
                </c:pt>
                <c:pt idx="16261">
                  <c:v>-3.9549270000000001</c:v>
                </c:pt>
                <c:pt idx="16262">
                  <c:v>-3.9577230000000001</c:v>
                </c:pt>
                <c:pt idx="16263">
                  <c:v>-3.960582</c:v>
                </c:pt>
                <c:pt idx="16264">
                  <c:v>-3.9630000000000001</c:v>
                </c:pt>
                <c:pt idx="16265">
                  <c:v>-3.965341</c:v>
                </c:pt>
                <c:pt idx="16266">
                  <c:v>-3.967632</c:v>
                </c:pt>
                <c:pt idx="16267">
                  <c:v>-3.9698959999999999</c:v>
                </c:pt>
                <c:pt idx="16268">
                  <c:v>-3.972305</c:v>
                </c:pt>
                <c:pt idx="16269">
                  <c:v>-3.974736</c:v>
                </c:pt>
                <c:pt idx="16270">
                  <c:v>-3.9772110000000001</c:v>
                </c:pt>
                <c:pt idx="16271">
                  <c:v>-3.979727</c:v>
                </c:pt>
                <c:pt idx="16272">
                  <c:v>-3.9825889999999999</c:v>
                </c:pt>
                <c:pt idx="16273">
                  <c:v>-3.9855670000000001</c:v>
                </c:pt>
                <c:pt idx="16274">
                  <c:v>-3.9887790000000001</c:v>
                </c:pt>
                <c:pt idx="16275">
                  <c:v>-3.9922710000000001</c:v>
                </c:pt>
                <c:pt idx="16276">
                  <c:v>-3.9959210000000001</c:v>
                </c:pt>
                <c:pt idx="16277">
                  <c:v>-3.9998589999999998</c:v>
                </c:pt>
                <c:pt idx="16278">
                  <c:v>-4.0040880000000003</c:v>
                </c:pt>
                <c:pt idx="16279">
                  <c:v>-4.0108480000000002</c:v>
                </c:pt>
                <c:pt idx="16280">
                  <c:v>-4.0154019999999999</c:v>
                </c:pt>
                <c:pt idx="16281">
                  <c:v>-4.02034</c:v>
                </c:pt>
                <c:pt idx="16282">
                  <c:v>-4.0254159999999999</c:v>
                </c:pt>
                <c:pt idx="16283">
                  <c:v>-4.0307040000000001</c:v>
                </c:pt>
                <c:pt idx="16284">
                  <c:v>-4.0361690000000001</c:v>
                </c:pt>
                <c:pt idx="16285">
                  <c:v>-4.0415999999999999</c:v>
                </c:pt>
                <c:pt idx="16286">
                  <c:v>-4.0472219999999997</c:v>
                </c:pt>
                <c:pt idx="16287">
                  <c:v>-4.0567140000000004</c:v>
                </c:pt>
                <c:pt idx="16288">
                  <c:v>-4.0622600000000002</c:v>
                </c:pt>
                <c:pt idx="16289">
                  <c:v>-4.0677919999999999</c:v>
                </c:pt>
                <c:pt idx="16290">
                  <c:v>-4.0733329999999999</c:v>
                </c:pt>
                <c:pt idx="16291">
                  <c:v>-4.0788089999999997</c:v>
                </c:pt>
                <c:pt idx="16292">
                  <c:v>-4.0841750000000001</c:v>
                </c:pt>
                <c:pt idx="16293">
                  <c:v>-4.0893519999999999</c:v>
                </c:pt>
                <c:pt idx="16294">
                  <c:v>-4.0944669999999999</c:v>
                </c:pt>
                <c:pt idx="16295">
                  <c:v>-4.1018869999999996</c:v>
                </c:pt>
                <c:pt idx="16296">
                  <c:v>-4.10663</c:v>
                </c:pt>
                <c:pt idx="16297">
                  <c:v>-4.111218</c:v>
                </c:pt>
                <c:pt idx="16298">
                  <c:v>-4.1154590000000004</c:v>
                </c:pt>
                <c:pt idx="16299">
                  <c:v>-4.1194369999999996</c:v>
                </c:pt>
                <c:pt idx="16300">
                  <c:v>-4.1231229999999996</c:v>
                </c:pt>
                <c:pt idx="16301">
                  <c:v>-4.1263360000000002</c:v>
                </c:pt>
                <c:pt idx="16302">
                  <c:v>-4.1291909999999996</c:v>
                </c:pt>
                <c:pt idx="16303">
                  <c:v>-4.1298409999999999</c:v>
                </c:pt>
                <c:pt idx="16304">
                  <c:v>-4.1318919999999997</c:v>
                </c:pt>
                <c:pt idx="16305">
                  <c:v>-4.133426</c:v>
                </c:pt>
                <c:pt idx="16306">
                  <c:v>-4.1346170000000004</c:v>
                </c:pt>
                <c:pt idx="16307">
                  <c:v>-4.1351430000000002</c:v>
                </c:pt>
                <c:pt idx="16308">
                  <c:v>-4.1352630000000001</c:v>
                </c:pt>
                <c:pt idx="16309">
                  <c:v>-4.1347589999999999</c:v>
                </c:pt>
                <c:pt idx="16310">
                  <c:v>-4.1337650000000004</c:v>
                </c:pt>
                <c:pt idx="16311">
                  <c:v>-4.1237459999999997</c:v>
                </c:pt>
                <c:pt idx="16312">
                  <c:v>-4.1220330000000001</c:v>
                </c:pt>
                <c:pt idx="16313">
                  <c:v>-4.1200599999999996</c:v>
                </c:pt>
                <c:pt idx="16314">
                  <c:v>-4.117794</c:v>
                </c:pt>
                <c:pt idx="16315">
                  <c:v>-4.1150190000000002</c:v>
                </c:pt>
                <c:pt idx="16316">
                  <c:v>-4.1123609999999999</c:v>
                </c:pt>
                <c:pt idx="16317">
                  <c:v>-4.1091709999999999</c:v>
                </c:pt>
                <c:pt idx="16318">
                  <c:v>-4.1063489999999998</c:v>
                </c:pt>
                <c:pt idx="16319">
                  <c:v>-4.0908670000000003</c:v>
                </c:pt>
                <c:pt idx="16320">
                  <c:v>-4.0877800000000004</c:v>
                </c:pt>
                <c:pt idx="16321">
                  <c:v>-4.0851069999999998</c:v>
                </c:pt>
                <c:pt idx="16322">
                  <c:v>-4.0826099999999999</c:v>
                </c:pt>
                <c:pt idx="16323">
                  <c:v>-4.0799770000000004</c:v>
                </c:pt>
                <c:pt idx="16324">
                  <c:v>-4.0779949999999996</c:v>
                </c:pt>
                <c:pt idx="16325">
                  <c:v>-4.0760880000000004</c:v>
                </c:pt>
                <c:pt idx="16326">
                  <c:v>-4.0748179999999996</c:v>
                </c:pt>
                <c:pt idx="16327">
                  <c:v>-4.063485</c:v>
                </c:pt>
                <c:pt idx="16328">
                  <c:v>-4.0630360000000003</c:v>
                </c:pt>
                <c:pt idx="16329">
                  <c:v>-4.0633100000000004</c:v>
                </c:pt>
                <c:pt idx="16330">
                  <c:v>-4.064076</c:v>
                </c:pt>
                <c:pt idx="16331">
                  <c:v>-4.0651849999999996</c:v>
                </c:pt>
                <c:pt idx="16332">
                  <c:v>-4.0670700000000002</c:v>
                </c:pt>
                <c:pt idx="16333">
                  <c:v>-4.0694780000000002</c:v>
                </c:pt>
                <c:pt idx="16334">
                  <c:v>-4.072457</c:v>
                </c:pt>
                <c:pt idx="16335">
                  <c:v>-4.0725210000000001</c:v>
                </c:pt>
                <c:pt idx="16336">
                  <c:v>-4.0765659999999997</c:v>
                </c:pt>
                <c:pt idx="16337">
                  <c:v>-4.0809879999999996</c:v>
                </c:pt>
                <c:pt idx="16338">
                  <c:v>-4.0857599999999996</c:v>
                </c:pt>
                <c:pt idx="16339">
                  <c:v>-4.0908769999999999</c:v>
                </c:pt>
                <c:pt idx="16340">
                  <c:v>-4.0962949999999996</c:v>
                </c:pt>
                <c:pt idx="16341">
                  <c:v>-4.101953</c:v>
                </c:pt>
                <c:pt idx="16342">
                  <c:v>-4.1078469999999996</c:v>
                </c:pt>
                <c:pt idx="16343">
                  <c:v>-4.11564</c:v>
                </c:pt>
                <c:pt idx="16344">
                  <c:v>-4.1214459999999997</c:v>
                </c:pt>
                <c:pt idx="16345">
                  <c:v>-4.1271170000000001</c:v>
                </c:pt>
                <c:pt idx="16346">
                  <c:v>-4.1327210000000001</c:v>
                </c:pt>
                <c:pt idx="16347">
                  <c:v>-4.1380220000000003</c:v>
                </c:pt>
                <c:pt idx="16348">
                  <c:v>-4.143243</c:v>
                </c:pt>
                <c:pt idx="16349">
                  <c:v>-4.1480699999999997</c:v>
                </c:pt>
                <c:pt idx="16350">
                  <c:v>-4.1525030000000003</c:v>
                </c:pt>
                <c:pt idx="16351">
                  <c:v>-4.157591</c:v>
                </c:pt>
                <c:pt idx="16352">
                  <c:v>-4.1611919999999998</c:v>
                </c:pt>
                <c:pt idx="16353">
                  <c:v>-4.1645589999999997</c:v>
                </c:pt>
                <c:pt idx="16354">
                  <c:v>-4.1675110000000002</c:v>
                </c:pt>
                <c:pt idx="16355">
                  <c:v>-4.169899</c:v>
                </c:pt>
                <c:pt idx="16356">
                  <c:v>-4.1718510000000002</c:v>
                </c:pt>
                <c:pt idx="16357">
                  <c:v>-4.1734629999999999</c:v>
                </c:pt>
                <c:pt idx="16358">
                  <c:v>-4.1746340000000002</c:v>
                </c:pt>
                <c:pt idx="16359">
                  <c:v>-4.172587</c:v>
                </c:pt>
                <c:pt idx="16360">
                  <c:v>-4.1732300000000002</c:v>
                </c:pt>
                <c:pt idx="16361">
                  <c:v>-4.1735889999999998</c:v>
                </c:pt>
                <c:pt idx="16362">
                  <c:v>-4.1736760000000004</c:v>
                </c:pt>
                <c:pt idx="16363">
                  <c:v>-4.1735160000000002</c:v>
                </c:pt>
                <c:pt idx="16364">
                  <c:v>-4.1733089999999997</c:v>
                </c:pt>
                <c:pt idx="16365">
                  <c:v>-4.1728019999999999</c:v>
                </c:pt>
                <c:pt idx="16366">
                  <c:v>-4.1721690000000002</c:v>
                </c:pt>
                <c:pt idx="16367">
                  <c:v>-4.1656709999999997</c:v>
                </c:pt>
                <c:pt idx="16368">
                  <c:v>-4.1650520000000002</c:v>
                </c:pt>
                <c:pt idx="16369">
                  <c:v>-4.1642239999999999</c:v>
                </c:pt>
                <c:pt idx="16370">
                  <c:v>-4.1635090000000003</c:v>
                </c:pt>
                <c:pt idx="16371">
                  <c:v>-4.1627429999999999</c:v>
                </c:pt>
                <c:pt idx="16372">
                  <c:v>-4.1619570000000001</c:v>
                </c:pt>
                <c:pt idx="16373">
                  <c:v>-4.161251</c:v>
                </c:pt>
                <c:pt idx="16374">
                  <c:v>-4.160641</c:v>
                </c:pt>
                <c:pt idx="16375">
                  <c:v>-4.1538060000000003</c:v>
                </c:pt>
                <c:pt idx="16376">
                  <c:v>-4.1536330000000001</c:v>
                </c:pt>
                <c:pt idx="16377">
                  <c:v>-4.1533329999999999</c:v>
                </c:pt>
                <c:pt idx="16378">
                  <c:v>-4.1532010000000001</c:v>
                </c:pt>
                <c:pt idx="16379">
                  <c:v>-4.1531690000000001</c:v>
                </c:pt>
                <c:pt idx="16380">
                  <c:v>-4.153416</c:v>
                </c:pt>
                <c:pt idx="16381">
                  <c:v>-4.15367</c:v>
                </c:pt>
                <c:pt idx="16382">
                  <c:v>-4.1542529999999998</c:v>
                </c:pt>
                <c:pt idx="16383">
                  <c:v>-4.1503119999999996</c:v>
                </c:pt>
                <c:pt idx="16384">
                  <c:v>-4.1512380000000002</c:v>
                </c:pt>
                <c:pt idx="16385">
                  <c:v>-4.1522290000000002</c:v>
                </c:pt>
                <c:pt idx="16386">
                  <c:v>-4.153429</c:v>
                </c:pt>
                <c:pt idx="16387">
                  <c:v>-4.154712</c:v>
                </c:pt>
                <c:pt idx="16388">
                  <c:v>-4.1560949999999997</c:v>
                </c:pt>
                <c:pt idx="16389">
                  <c:v>-4.1575410000000002</c:v>
                </c:pt>
                <c:pt idx="16390">
                  <c:v>-4.159084</c:v>
                </c:pt>
                <c:pt idx="16391">
                  <c:v>-4.1578169999999997</c:v>
                </c:pt>
                <c:pt idx="16392">
                  <c:v>-4.1594699999999998</c:v>
                </c:pt>
                <c:pt idx="16393">
                  <c:v>-4.161117</c:v>
                </c:pt>
                <c:pt idx="16394">
                  <c:v>-4.1627729999999996</c:v>
                </c:pt>
                <c:pt idx="16395">
                  <c:v>-4.1644129999999997</c:v>
                </c:pt>
                <c:pt idx="16396">
                  <c:v>-4.1658999999999997</c:v>
                </c:pt>
                <c:pt idx="16397">
                  <c:v>-4.1672500000000001</c:v>
                </c:pt>
                <c:pt idx="16398">
                  <c:v>-4.1685639999999999</c:v>
                </c:pt>
                <c:pt idx="16399">
                  <c:v>-4.1659689999999996</c:v>
                </c:pt>
                <c:pt idx="16400">
                  <c:v>-4.1669970000000003</c:v>
                </c:pt>
                <c:pt idx="16401">
                  <c:v>-4.1677739999999996</c:v>
                </c:pt>
                <c:pt idx="16402">
                  <c:v>-4.1683430000000001</c:v>
                </c:pt>
                <c:pt idx="16403">
                  <c:v>-4.1687609999999999</c:v>
                </c:pt>
                <c:pt idx="16404">
                  <c:v>-4.1688739999999997</c:v>
                </c:pt>
                <c:pt idx="16405">
                  <c:v>-4.1688340000000004</c:v>
                </c:pt>
                <c:pt idx="16406">
                  <c:v>-4.1685559999999997</c:v>
                </c:pt>
                <c:pt idx="16407">
                  <c:v>-4.1616530000000003</c:v>
                </c:pt>
                <c:pt idx="16408">
                  <c:v>-4.1609299999999996</c:v>
                </c:pt>
                <c:pt idx="16409">
                  <c:v>-4.1600869999999999</c:v>
                </c:pt>
                <c:pt idx="16410">
                  <c:v>-4.159027</c:v>
                </c:pt>
                <c:pt idx="16411">
                  <c:v>-4.1578780000000002</c:v>
                </c:pt>
                <c:pt idx="16412">
                  <c:v>-4.1564709999999998</c:v>
                </c:pt>
                <c:pt idx="16413">
                  <c:v>-4.1549870000000002</c:v>
                </c:pt>
                <c:pt idx="16414">
                  <c:v>-4.1532660000000003</c:v>
                </c:pt>
                <c:pt idx="16415">
                  <c:v>-4.1344430000000001</c:v>
                </c:pt>
                <c:pt idx="16416">
                  <c:v>-4.1348510000000003</c:v>
                </c:pt>
                <c:pt idx="16417">
                  <c:v>-4.1351550000000001</c:v>
                </c:pt>
                <c:pt idx="16418">
                  <c:v>-4.1332700000000004</c:v>
                </c:pt>
                <c:pt idx="16419">
                  <c:v>-4.1314200000000003</c:v>
                </c:pt>
                <c:pt idx="16420">
                  <c:v>-4.1294810000000002</c:v>
                </c:pt>
                <c:pt idx="16421">
                  <c:v>-4.1276830000000002</c:v>
                </c:pt>
                <c:pt idx="16422">
                  <c:v>-4.1257479999999997</c:v>
                </c:pt>
                <c:pt idx="16423">
                  <c:v>-4.1145240000000003</c:v>
                </c:pt>
                <c:pt idx="16424">
                  <c:v>-4.113143</c:v>
                </c:pt>
                <c:pt idx="16425">
                  <c:v>-4.1113039999999996</c:v>
                </c:pt>
                <c:pt idx="16426">
                  <c:v>-4.1097900000000003</c:v>
                </c:pt>
                <c:pt idx="16427">
                  <c:v>-4.1082260000000002</c:v>
                </c:pt>
                <c:pt idx="16428">
                  <c:v>-4.1069380000000004</c:v>
                </c:pt>
                <c:pt idx="16429">
                  <c:v>-4.1055520000000003</c:v>
                </c:pt>
                <c:pt idx="16430">
                  <c:v>-4.104514</c:v>
                </c:pt>
                <c:pt idx="16431">
                  <c:v>-4.0950519999999999</c:v>
                </c:pt>
                <c:pt idx="16432">
                  <c:v>-4.0942829999999999</c:v>
                </c:pt>
                <c:pt idx="16433">
                  <c:v>-4.0936110000000001</c:v>
                </c:pt>
                <c:pt idx="16434">
                  <c:v>-4.092924</c:v>
                </c:pt>
                <c:pt idx="16435">
                  <c:v>-4.0925010000000004</c:v>
                </c:pt>
                <c:pt idx="16436">
                  <c:v>-4.0921620000000001</c:v>
                </c:pt>
                <c:pt idx="16437">
                  <c:v>-4.0917890000000003</c:v>
                </c:pt>
                <c:pt idx="16438">
                  <c:v>-4.0916959999999998</c:v>
                </c:pt>
                <c:pt idx="16439">
                  <c:v>-4.084524</c:v>
                </c:pt>
                <c:pt idx="16440">
                  <c:v>-4.0846340000000003</c:v>
                </c:pt>
                <c:pt idx="16441">
                  <c:v>-4.0846330000000002</c:v>
                </c:pt>
                <c:pt idx="16442">
                  <c:v>-4.0846689999999999</c:v>
                </c:pt>
                <c:pt idx="16443">
                  <c:v>-4.0847350000000002</c:v>
                </c:pt>
                <c:pt idx="16444">
                  <c:v>-4.0848170000000001</c:v>
                </c:pt>
                <c:pt idx="16445">
                  <c:v>-4.0849589999999996</c:v>
                </c:pt>
                <c:pt idx="16446">
                  <c:v>-4.0850280000000003</c:v>
                </c:pt>
                <c:pt idx="16447">
                  <c:v>-4.0784739999999999</c:v>
                </c:pt>
                <c:pt idx="16448">
                  <c:v>-4.0786699999999998</c:v>
                </c:pt>
                <c:pt idx="16449">
                  <c:v>-4.0786809999999996</c:v>
                </c:pt>
                <c:pt idx="16450">
                  <c:v>-4.07857</c:v>
                </c:pt>
                <c:pt idx="16451">
                  <c:v>-4.0783610000000001</c:v>
                </c:pt>
                <c:pt idx="16452">
                  <c:v>-4.0780289999999999</c:v>
                </c:pt>
                <c:pt idx="16453">
                  <c:v>-4.0774699999999999</c:v>
                </c:pt>
                <c:pt idx="16454">
                  <c:v>-4.0769219999999997</c:v>
                </c:pt>
                <c:pt idx="16455">
                  <c:v>-4.0673560000000002</c:v>
                </c:pt>
                <c:pt idx="16456">
                  <c:v>-4.0666589999999996</c:v>
                </c:pt>
                <c:pt idx="16457">
                  <c:v>-4.0652540000000004</c:v>
                </c:pt>
                <c:pt idx="16458">
                  <c:v>-4.0636539999999997</c:v>
                </c:pt>
                <c:pt idx="16459">
                  <c:v>-4.0618610000000004</c:v>
                </c:pt>
                <c:pt idx="16460">
                  <c:v>-4.0599590000000001</c:v>
                </c:pt>
                <c:pt idx="16461">
                  <c:v>-4.0578010000000004</c:v>
                </c:pt>
                <c:pt idx="16462">
                  <c:v>-4.0555940000000001</c:v>
                </c:pt>
                <c:pt idx="16463">
                  <c:v>-4.0414159999999999</c:v>
                </c:pt>
                <c:pt idx="16464">
                  <c:v>-4.0389270000000002</c:v>
                </c:pt>
                <c:pt idx="16465">
                  <c:v>-4.0360389999999997</c:v>
                </c:pt>
                <c:pt idx="16466">
                  <c:v>-4.0330300000000001</c:v>
                </c:pt>
                <c:pt idx="16467">
                  <c:v>-4.0298249999999998</c:v>
                </c:pt>
                <c:pt idx="16468">
                  <c:v>-4.026904</c:v>
                </c:pt>
                <c:pt idx="16469">
                  <c:v>-4.0235149999999997</c:v>
                </c:pt>
                <c:pt idx="16470">
                  <c:v>-4.0200500000000003</c:v>
                </c:pt>
                <c:pt idx="16471">
                  <c:v>-4.0031910000000002</c:v>
                </c:pt>
                <c:pt idx="16472">
                  <c:v>-3.9999199999999999</c:v>
                </c:pt>
                <c:pt idx="16473">
                  <c:v>-3.996518</c:v>
                </c:pt>
                <c:pt idx="16474">
                  <c:v>-3.992785</c:v>
                </c:pt>
                <c:pt idx="16475">
                  <c:v>-3.9891329999999998</c:v>
                </c:pt>
                <c:pt idx="16476">
                  <c:v>-3.9857749999999998</c:v>
                </c:pt>
                <c:pt idx="16477">
                  <c:v>-3.9821089999999999</c:v>
                </c:pt>
                <c:pt idx="16478">
                  <c:v>-3.9784470000000001</c:v>
                </c:pt>
                <c:pt idx="16479">
                  <c:v>-3.9612270000000001</c:v>
                </c:pt>
                <c:pt idx="16480">
                  <c:v>-3.9580669999999998</c:v>
                </c:pt>
                <c:pt idx="16481">
                  <c:v>-3.954637</c:v>
                </c:pt>
                <c:pt idx="16482">
                  <c:v>-3.9515570000000002</c:v>
                </c:pt>
                <c:pt idx="16483">
                  <c:v>-3.9484110000000001</c:v>
                </c:pt>
                <c:pt idx="16484">
                  <c:v>-3.9453499999999999</c:v>
                </c:pt>
                <c:pt idx="16485">
                  <c:v>-3.9423940000000002</c:v>
                </c:pt>
                <c:pt idx="16486">
                  <c:v>-3.9397280000000001</c:v>
                </c:pt>
                <c:pt idx="16487">
                  <c:v>-3.9248660000000002</c:v>
                </c:pt>
                <c:pt idx="16488">
                  <c:v>-3.9227910000000001</c:v>
                </c:pt>
                <c:pt idx="16489">
                  <c:v>-3.9210310000000002</c:v>
                </c:pt>
                <c:pt idx="16490">
                  <c:v>-3.9192040000000001</c:v>
                </c:pt>
                <c:pt idx="16491">
                  <c:v>-3.917732</c:v>
                </c:pt>
                <c:pt idx="16492">
                  <c:v>-3.9164669999999999</c:v>
                </c:pt>
                <c:pt idx="16493">
                  <c:v>-3.9154059999999999</c:v>
                </c:pt>
                <c:pt idx="16494">
                  <c:v>-3.9146169999999998</c:v>
                </c:pt>
                <c:pt idx="16495">
                  <c:v>-3.9046409999999998</c:v>
                </c:pt>
                <c:pt idx="16496">
                  <c:v>-3.90469</c:v>
                </c:pt>
                <c:pt idx="16497">
                  <c:v>-3.9045070000000002</c:v>
                </c:pt>
                <c:pt idx="16498">
                  <c:v>-3.9044750000000001</c:v>
                </c:pt>
                <c:pt idx="16499">
                  <c:v>-3.904401</c:v>
                </c:pt>
                <c:pt idx="16500">
                  <c:v>-3.9044449999999999</c:v>
                </c:pt>
                <c:pt idx="16501">
                  <c:v>-3.9045890000000001</c:v>
                </c:pt>
                <c:pt idx="16502">
                  <c:v>-3.9046810000000001</c:v>
                </c:pt>
                <c:pt idx="16503">
                  <c:v>-3.8974829999999998</c:v>
                </c:pt>
                <c:pt idx="16504">
                  <c:v>-3.8977599999999999</c:v>
                </c:pt>
                <c:pt idx="16505">
                  <c:v>-3.8975040000000001</c:v>
                </c:pt>
                <c:pt idx="16506">
                  <c:v>-3.8971830000000001</c:v>
                </c:pt>
                <c:pt idx="16507">
                  <c:v>-3.8965559999999999</c:v>
                </c:pt>
                <c:pt idx="16508">
                  <c:v>-3.8955760000000001</c:v>
                </c:pt>
                <c:pt idx="16509">
                  <c:v>-3.8944589999999999</c:v>
                </c:pt>
                <c:pt idx="16510">
                  <c:v>-3.8926530000000001</c:v>
                </c:pt>
                <c:pt idx="16511">
                  <c:v>-3.881043</c:v>
                </c:pt>
                <c:pt idx="16512">
                  <c:v>-3.8783150000000002</c:v>
                </c:pt>
                <c:pt idx="16513">
                  <c:v>-3.8748109999999998</c:v>
                </c:pt>
                <c:pt idx="16514">
                  <c:v>-3.8707250000000002</c:v>
                </c:pt>
                <c:pt idx="16515">
                  <c:v>-3.8665159999999998</c:v>
                </c:pt>
                <c:pt idx="16516">
                  <c:v>-3.8613960000000001</c:v>
                </c:pt>
                <c:pt idx="16517">
                  <c:v>-3.855734</c:v>
                </c:pt>
                <c:pt idx="16518">
                  <c:v>-3.8495430000000002</c:v>
                </c:pt>
                <c:pt idx="16519">
                  <c:v>-3.8269380000000002</c:v>
                </c:pt>
                <c:pt idx="16520">
                  <c:v>-3.8200799999999999</c:v>
                </c:pt>
                <c:pt idx="16521">
                  <c:v>-3.8128669999999998</c:v>
                </c:pt>
                <c:pt idx="16522">
                  <c:v>-3.8049149999999998</c:v>
                </c:pt>
                <c:pt idx="16523">
                  <c:v>-3.7967870000000001</c:v>
                </c:pt>
                <c:pt idx="16524">
                  <c:v>-3.7882370000000001</c:v>
                </c:pt>
                <c:pt idx="16525">
                  <c:v>-3.7794439999999998</c:v>
                </c:pt>
                <c:pt idx="16526">
                  <c:v>-3.7704490000000002</c:v>
                </c:pt>
                <c:pt idx="16527">
                  <c:v>-3.7404160000000002</c:v>
                </c:pt>
                <c:pt idx="16528">
                  <c:v>-3.73238</c:v>
                </c:pt>
                <c:pt idx="16529">
                  <c:v>-3.723347</c:v>
                </c:pt>
                <c:pt idx="16530">
                  <c:v>-3.7147890000000001</c:v>
                </c:pt>
                <c:pt idx="16531">
                  <c:v>-3.7061600000000001</c:v>
                </c:pt>
                <c:pt idx="16532">
                  <c:v>-3.697981</c:v>
                </c:pt>
                <c:pt idx="16533">
                  <c:v>-3.6903049999999999</c:v>
                </c:pt>
                <c:pt idx="16534">
                  <c:v>-3.6829010000000002</c:v>
                </c:pt>
                <c:pt idx="16535">
                  <c:v>-3.6566100000000001</c:v>
                </c:pt>
                <c:pt idx="16536">
                  <c:v>-3.6511100000000001</c:v>
                </c:pt>
                <c:pt idx="16537">
                  <c:v>-3.6453190000000002</c:v>
                </c:pt>
                <c:pt idx="16538">
                  <c:v>-3.6403479999999999</c:v>
                </c:pt>
                <c:pt idx="16539">
                  <c:v>-3.635745</c:v>
                </c:pt>
                <c:pt idx="16540">
                  <c:v>-3.6317729999999999</c:v>
                </c:pt>
                <c:pt idx="16541">
                  <c:v>-3.6286390000000002</c:v>
                </c:pt>
                <c:pt idx="16542">
                  <c:v>-3.625651</c:v>
                </c:pt>
                <c:pt idx="16543">
                  <c:v>-3.6122109999999998</c:v>
                </c:pt>
                <c:pt idx="16544">
                  <c:v>-3.6109589999999998</c:v>
                </c:pt>
                <c:pt idx="16545">
                  <c:v>-3.6100099999999999</c:v>
                </c:pt>
                <c:pt idx="16546">
                  <c:v>-3.6097389999999998</c:v>
                </c:pt>
                <c:pt idx="16547">
                  <c:v>-3.6097489999999999</c:v>
                </c:pt>
                <c:pt idx="16548">
                  <c:v>-3.6103429999999999</c:v>
                </c:pt>
                <c:pt idx="16549">
                  <c:v>-3.6112229999999998</c:v>
                </c:pt>
                <c:pt idx="16550">
                  <c:v>-3.6124390000000002</c:v>
                </c:pt>
                <c:pt idx="16551">
                  <c:v>-3.60947</c:v>
                </c:pt>
                <c:pt idx="16552">
                  <c:v>-3.6112579999999999</c:v>
                </c:pt>
                <c:pt idx="16553">
                  <c:v>-3.613029</c:v>
                </c:pt>
                <c:pt idx="16554">
                  <c:v>-3.6148220000000002</c:v>
                </c:pt>
                <c:pt idx="16555">
                  <c:v>-3.6165189999999998</c:v>
                </c:pt>
                <c:pt idx="16556">
                  <c:v>-3.6180819999999998</c:v>
                </c:pt>
                <c:pt idx="16557">
                  <c:v>-3.6194480000000002</c:v>
                </c:pt>
                <c:pt idx="16558">
                  <c:v>-3.620438</c:v>
                </c:pt>
                <c:pt idx="16559">
                  <c:v>-3.6168290000000001</c:v>
                </c:pt>
                <c:pt idx="16560">
                  <c:v>-3.6173229999999998</c:v>
                </c:pt>
                <c:pt idx="16561">
                  <c:v>-3.6171139999999999</c:v>
                </c:pt>
                <c:pt idx="16562">
                  <c:v>-3.616606</c:v>
                </c:pt>
                <c:pt idx="16563">
                  <c:v>-3.6153219999999999</c:v>
                </c:pt>
                <c:pt idx="16564">
                  <c:v>-3.6135480000000002</c:v>
                </c:pt>
                <c:pt idx="16565">
                  <c:v>-3.6111439999999999</c:v>
                </c:pt>
                <c:pt idx="16566">
                  <c:v>-3.608212</c:v>
                </c:pt>
                <c:pt idx="16567">
                  <c:v>-3.593181</c:v>
                </c:pt>
                <c:pt idx="16568">
                  <c:v>-3.5893190000000001</c:v>
                </c:pt>
                <c:pt idx="16569">
                  <c:v>-3.5848499999999999</c:v>
                </c:pt>
                <c:pt idx="16570">
                  <c:v>-3.579272</c:v>
                </c:pt>
                <c:pt idx="16571">
                  <c:v>-3.5731920000000001</c:v>
                </c:pt>
                <c:pt idx="16572">
                  <c:v>-3.5666419999999999</c:v>
                </c:pt>
                <c:pt idx="16573">
                  <c:v>-3.5596540000000001</c:v>
                </c:pt>
                <c:pt idx="16574">
                  <c:v>-3.5522659999999999</c:v>
                </c:pt>
                <c:pt idx="16575">
                  <c:v>-3.52542</c:v>
                </c:pt>
                <c:pt idx="16576">
                  <c:v>-3.517811</c:v>
                </c:pt>
                <c:pt idx="16577">
                  <c:v>-3.5096180000000001</c:v>
                </c:pt>
                <c:pt idx="16578">
                  <c:v>-3.5010050000000001</c:v>
                </c:pt>
                <c:pt idx="16579">
                  <c:v>-3.4921479999999998</c:v>
                </c:pt>
                <c:pt idx="16580">
                  <c:v>-3.4835720000000001</c:v>
                </c:pt>
                <c:pt idx="16581">
                  <c:v>-3.4741590000000002</c:v>
                </c:pt>
                <c:pt idx="16582">
                  <c:v>-3.4649519999999998</c:v>
                </c:pt>
                <c:pt idx="16583">
                  <c:v>-3.433093</c:v>
                </c:pt>
                <c:pt idx="16584">
                  <c:v>-3.4237869999999999</c:v>
                </c:pt>
                <c:pt idx="16585">
                  <c:v>-3.4150200000000002</c:v>
                </c:pt>
                <c:pt idx="16586">
                  <c:v>-3.4058359999999999</c:v>
                </c:pt>
                <c:pt idx="16587">
                  <c:v>-3.3977490000000001</c:v>
                </c:pt>
                <c:pt idx="16588">
                  <c:v>-3.3893840000000002</c:v>
                </c:pt>
                <c:pt idx="16589">
                  <c:v>-3.3816549999999999</c:v>
                </c:pt>
                <c:pt idx="16590">
                  <c:v>-3.3742230000000002</c:v>
                </c:pt>
                <c:pt idx="16591">
                  <c:v>-3.3467859999999998</c:v>
                </c:pt>
                <c:pt idx="16592">
                  <c:v>-3.3407900000000001</c:v>
                </c:pt>
                <c:pt idx="16593">
                  <c:v>-3.3354560000000002</c:v>
                </c:pt>
                <c:pt idx="16594">
                  <c:v>-3.3300109999999998</c:v>
                </c:pt>
                <c:pt idx="16595">
                  <c:v>-3.325269</c:v>
                </c:pt>
                <c:pt idx="16596">
                  <c:v>-3.3208410000000002</c:v>
                </c:pt>
                <c:pt idx="16597">
                  <c:v>-3.3171189999999999</c:v>
                </c:pt>
                <c:pt idx="16598">
                  <c:v>-3.3140999999999998</c:v>
                </c:pt>
                <c:pt idx="16599">
                  <c:v>-3.296103</c:v>
                </c:pt>
                <c:pt idx="16600">
                  <c:v>-3.2943730000000002</c:v>
                </c:pt>
                <c:pt idx="16601">
                  <c:v>-3.292662</c:v>
                </c:pt>
                <c:pt idx="16602">
                  <c:v>-3.2912400000000002</c:v>
                </c:pt>
                <c:pt idx="16603">
                  <c:v>-3.290095</c:v>
                </c:pt>
                <c:pt idx="16604">
                  <c:v>-3.2895590000000001</c:v>
                </c:pt>
                <c:pt idx="16605">
                  <c:v>-3.289266</c:v>
                </c:pt>
                <c:pt idx="16606">
                  <c:v>-3.289196</c:v>
                </c:pt>
                <c:pt idx="16607">
                  <c:v>-3.2782629999999999</c:v>
                </c:pt>
                <c:pt idx="16608">
                  <c:v>-3.2787760000000001</c:v>
                </c:pt>
                <c:pt idx="16609">
                  <c:v>-3.2789670000000002</c:v>
                </c:pt>
                <c:pt idx="16610">
                  <c:v>-3.279293</c:v>
                </c:pt>
                <c:pt idx="16611">
                  <c:v>-3.2794449999999999</c:v>
                </c:pt>
                <c:pt idx="16612">
                  <c:v>-3.2794089999999998</c:v>
                </c:pt>
                <c:pt idx="16613">
                  <c:v>-3.2796599999999998</c:v>
                </c:pt>
                <c:pt idx="16614">
                  <c:v>-3.2794759999999998</c:v>
                </c:pt>
                <c:pt idx="16615">
                  <c:v>-3.2699310000000001</c:v>
                </c:pt>
                <c:pt idx="16616">
                  <c:v>-3.2694930000000002</c:v>
                </c:pt>
                <c:pt idx="16617">
                  <c:v>-3.268294</c:v>
                </c:pt>
                <c:pt idx="16618">
                  <c:v>-3.266778</c:v>
                </c:pt>
                <c:pt idx="16619">
                  <c:v>-3.2649080000000001</c:v>
                </c:pt>
                <c:pt idx="16620">
                  <c:v>-3.262886</c:v>
                </c:pt>
                <c:pt idx="16621">
                  <c:v>-3.2602190000000002</c:v>
                </c:pt>
                <c:pt idx="16622">
                  <c:v>-3.257101</c:v>
                </c:pt>
                <c:pt idx="16623">
                  <c:v>-3.2426430000000002</c:v>
                </c:pt>
                <c:pt idx="16624">
                  <c:v>-3.2388469999999998</c:v>
                </c:pt>
                <c:pt idx="16625">
                  <c:v>-3.2342930000000001</c:v>
                </c:pt>
                <c:pt idx="16626">
                  <c:v>-3.2295349999999998</c:v>
                </c:pt>
                <c:pt idx="16627">
                  <c:v>-3.2241740000000001</c:v>
                </c:pt>
                <c:pt idx="16628">
                  <c:v>-3.2186430000000001</c:v>
                </c:pt>
                <c:pt idx="16629">
                  <c:v>-3.212504</c:v>
                </c:pt>
                <c:pt idx="16630">
                  <c:v>-3.206156</c:v>
                </c:pt>
                <c:pt idx="16631">
                  <c:v>-3.1850399999999999</c:v>
                </c:pt>
                <c:pt idx="16632">
                  <c:v>-3.1790769999999999</c:v>
                </c:pt>
                <c:pt idx="16633">
                  <c:v>-3.1723520000000001</c:v>
                </c:pt>
                <c:pt idx="16634">
                  <c:v>-3.1658400000000002</c:v>
                </c:pt>
                <c:pt idx="16635">
                  <c:v>-3.1593559999999998</c:v>
                </c:pt>
                <c:pt idx="16636">
                  <c:v>-3.153257</c:v>
                </c:pt>
                <c:pt idx="16637">
                  <c:v>-3.147408</c:v>
                </c:pt>
                <c:pt idx="16638">
                  <c:v>-3.1422349999999999</c:v>
                </c:pt>
                <c:pt idx="16639">
                  <c:v>-3.1229830000000001</c:v>
                </c:pt>
                <c:pt idx="16640">
                  <c:v>-3.118579</c:v>
                </c:pt>
                <c:pt idx="16641">
                  <c:v>-3.1144820000000002</c:v>
                </c:pt>
                <c:pt idx="16642">
                  <c:v>-3.111046</c:v>
                </c:pt>
                <c:pt idx="16643">
                  <c:v>-3.108555</c:v>
                </c:pt>
                <c:pt idx="16644">
                  <c:v>-3.1065619999999998</c:v>
                </c:pt>
                <c:pt idx="16645">
                  <c:v>-3.105146</c:v>
                </c:pt>
                <c:pt idx="16646">
                  <c:v>-3.104438</c:v>
                </c:pt>
                <c:pt idx="16647">
                  <c:v>-3.097289</c:v>
                </c:pt>
                <c:pt idx="16648">
                  <c:v>-3.0979869999999998</c:v>
                </c:pt>
                <c:pt idx="16649">
                  <c:v>-3.09903</c:v>
                </c:pt>
                <c:pt idx="16650">
                  <c:v>-3.100867</c:v>
                </c:pt>
                <c:pt idx="16651">
                  <c:v>-3.1030280000000001</c:v>
                </c:pt>
                <c:pt idx="16652">
                  <c:v>-3.1055809999999999</c:v>
                </c:pt>
                <c:pt idx="16653">
                  <c:v>-3.1084450000000001</c:v>
                </c:pt>
                <c:pt idx="16654">
                  <c:v>-3.1115889999999999</c:v>
                </c:pt>
                <c:pt idx="16655">
                  <c:v>-3.1142620000000001</c:v>
                </c:pt>
                <c:pt idx="16656">
                  <c:v>-3.1178089999999998</c:v>
                </c:pt>
                <c:pt idx="16657">
                  <c:v>-3.1214620000000002</c:v>
                </c:pt>
                <c:pt idx="16658">
                  <c:v>-3.1251880000000001</c:v>
                </c:pt>
                <c:pt idx="16659">
                  <c:v>-3.1289479999999998</c:v>
                </c:pt>
                <c:pt idx="16660">
                  <c:v>-3.132457</c:v>
                </c:pt>
                <c:pt idx="16661">
                  <c:v>-3.1359330000000001</c:v>
                </c:pt>
                <c:pt idx="16662">
                  <c:v>-3.139354</c:v>
                </c:pt>
                <c:pt idx="16663">
                  <c:v>-3.1425529999999999</c:v>
                </c:pt>
                <c:pt idx="16664">
                  <c:v>-3.1456710000000001</c:v>
                </c:pt>
                <c:pt idx="16665">
                  <c:v>-3.1486969999999999</c:v>
                </c:pt>
                <c:pt idx="16666">
                  <c:v>-3.1516030000000002</c:v>
                </c:pt>
                <c:pt idx="16667">
                  <c:v>-3.1542810000000001</c:v>
                </c:pt>
                <c:pt idx="16668">
                  <c:v>-3.1568459999999998</c:v>
                </c:pt>
                <c:pt idx="16669">
                  <c:v>-3.159335</c:v>
                </c:pt>
                <c:pt idx="16670">
                  <c:v>-3.1617229999999998</c:v>
                </c:pt>
                <c:pt idx="16671">
                  <c:v>-3.1610130000000001</c:v>
                </c:pt>
                <c:pt idx="16672">
                  <c:v>-3.163799</c:v>
                </c:pt>
                <c:pt idx="16673">
                  <c:v>-3.1665939999999999</c:v>
                </c:pt>
                <c:pt idx="16674">
                  <c:v>-3.1693440000000002</c:v>
                </c:pt>
                <c:pt idx="16675">
                  <c:v>-3.1722410000000001</c:v>
                </c:pt>
                <c:pt idx="16676">
                  <c:v>-3.175586</c:v>
                </c:pt>
                <c:pt idx="16677">
                  <c:v>-3.1792129999999998</c:v>
                </c:pt>
                <c:pt idx="16678">
                  <c:v>-3.1834519999999999</c:v>
                </c:pt>
                <c:pt idx="16679">
                  <c:v>-3.1895280000000001</c:v>
                </c:pt>
                <c:pt idx="16680">
                  <c:v>-3.1948219999999998</c:v>
                </c:pt>
                <c:pt idx="16681">
                  <c:v>-3.2005690000000002</c:v>
                </c:pt>
                <c:pt idx="16682">
                  <c:v>-3.2069139999999998</c:v>
                </c:pt>
                <c:pt idx="16683">
                  <c:v>-3.214156</c:v>
                </c:pt>
                <c:pt idx="16684">
                  <c:v>-3.2219829999999998</c:v>
                </c:pt>
                <c:pt idx="16685">
                  <c:v>-3.2306780000000002</c:v>
                </c:pt>
                <c:pt idx="16686">
                  <c:v>-3.2400159999999998</c:v>
                </c:pt>
                <c:pt idx="16687">
                  <c:v>-3.260332</c:v>
                </c:pt>
                <c:pt idx="16688">
                  <c:v>-3.2705199999999999</c:v>
                </c:pt>
                <c:pt idx="16689">
                  <c:v>-3.2817270000000001</c:v>
                </c:pt>
                <c:pt idx="16690">
                  <c:v>-3.2933979999999998</c:v>
                </c:pt>
                <c:pt idx="16691">
                  <c:v>-3.305488</c:v>
                </c:pt>
                <c:pt idx="16692">
                  <c:v>-3.3179430000000001</c:v>
                </c:pt>
                <c:pt idx="16693">
                  <c:v>-3.3308219999999999</c:v>
                </c:pt>
                <c:pt idx="16694">
                  <c:v>-3.3434759999999999</c:v>
                </c:pt>
                <c:pt idx="16695">
                  <c:v>-3.3734989999999998</c:v>
                </c:pt>
                <c:pt idx="16696">
                  <c:v>-3.3870040000000001</c:v>
                </c:pt>
                <c:pt idx="16697">
                  <c:v>-3.3998349999999999</c:v>
                </c:pt>
                <c:pt idx="16698">
                  <c:v>-3.413097</c:v>
                </c:pt>
                <c:pt idx="16699">
                  <c:v>-3.426336</c:v>
                </c:pt>
                <c:pt idx="16700">
                  <c:v>-3.4391090000000002</c:v>
                </c:pt>
                <c:pt idx="16701">
                  <c:v>-3.4517370000000001</c:v>
                </c:pt>
                <c:pt idx="16702">
                  <c:v>-3.464175</c:v>
                </c:pt>
                <c:pt idx="16703">
                  <c:v>-3.492273</c:v>
                </c:pt>
                <c:pt idx="16704">
                  <c:v>-3.5032549999999998</c:v>
                </c:pt>
                <c:pt idx="16705">
                  <c:v>-3.5139520000000002</c:v>
                </c:pt>
                <c:pt idx="16706">
                  <c:v>-3.5243329999999999</c:v>
                </c:pt>
                <c:pt idx="16707">
                  <c:v>-3.534176</c:v>
                </c:pt>
                <c:pt idx="16708">
                  <c:v>-3.543577</c:v>
                </c:pt>
                <c:pt idx="16709">
                  <c:v>-3.552165</c:v>
                </c:pt>
                <c:pt idx="16710">
                  <c:v>-3.5602429999999998</c:v>
                </c:pt>
                <c:pt idx="16711">
                  <c:v>-3.579034</c:v>
                </c:pt>
                <c:pt idx="16712">
                  <c:v>-3.5862059999999998</c:v>
                </c:pt>
                <c:pt idx="16713">
                  <c:v>-3.5927470000000001</c:v>
                </c:pt>
                <c:pt idx="16714">
                  <c:v>-3.5988090000000001</c:v>
                </c:pt>
                <c:pt idx="16715">
                  <c:v>-3.6042679999999998</c:v>
                </c:pt>
                <c:pt idx="16716">
                  <c:v>-3.6092629999999999</c:v>
                </c:pt>
                <c:pt idx="16717">
                  <c:v>-3.6136940000000002</c:v>
                </c:pt>
                <c:pt idx="16718">
                  <c:v>-3.6175850000000001</c:v>
                </c:pt>
                <c:pt idx="16719">
                  <c:v>-3.626941</c:v>
                </c:pt>
                <c:pt idx="16720">
                  <c:v>-3.6299109999999999</c:v>
                </c:pt>
                <c:pt idx="16721">
                  <c:v>-3.6326010000000002</c:v>
                </c:pt>
                <c:pt idx="16722">
                  <c:v>-3.6349309999999999</c:v>
                </c:pt>
                <c:pt idx="16723">
                  <c:v>-3.6369020000000001</c:v>
                </c:pt>
                <c:pt idx="16724">
                  <c:v>-3.6386820000000002</c:v>
                </c:pt>
                <c:pt idx="16725">
                  <c:v>-3.6400839999999999</c:v>
                </c:pt>
                <c:pt idx="16726">
                  <c:v>-3.641391</c:v>
                </c:pt>
                <c:pt idx="16727">
                  <c:v>-3.6439780000000002</c:v>
                </c:pt>
                <c:pt idx="16728">
                  <c:v>-3.645025</c:v>
                </c:pt>
                <c:pt idx="16729">
                  <c:v>-3.646058</c:v>
                </c:pt>
                <c:pt idx="16730">
                  <c:v>-3.647081</c:v>
                </c:pt>
                <c:pt idx="16731">
                  <c:v>-3.6481249999999998</c:v>
                </c:pt>
                <c:pt idx="16732">
                  <c:v>-3.6492930000000001</c:v>
                </c:pt>
                <c:pt idx="16733">
                  <c:v>-3.6506470000000002</c:v>
                </c:pt>
                <c:pt idx="16734">
                  <c:v>-3.6522049999999999</c:v>
                </c:pt>
                <c:pt idx="16735">
                  <c:v>-3.6548569999999998</c:v>
                </c:pt>
                <c:pt idx="16736">
                  <c:v>-3.656892</c:v>
                </c:pt>
                <c:pt idx="16737">
                  <c:v>-3.6592470000000001</c:v>
                </c:pt>
                <c:pt idx="16738">
                  <c:v>-3.6618170000000001</c:v>
                </c:pt>
                <c:pt idx="16739">
                  <c:v>-3.6647859999999999</c:v>
                </c:pt>
                <c:pt idx="16740">
                  <c:v>-3.668088</c:v>
                </c:pt>
                <c:pt idx="16741">
                  <c:v>-3.671783</c:v>
                </c:pt>
                <c:pt idx="16742">
                  <c:v>-3.6757439999999999</c:v>
                </c:pt>
                <c:pt idx="16743">
                  <c:v>-3.6842269999999999</c:v>
                </c:pt>
                <c:pt idx="16744">
                  <c:v>-3.6886770000000002</c:v>
                </c:pt>
                <c:pt idx="16745">
                  <c:v>-3.6935989999999999</c:v>
                </c:pt>
                <c:pt idx="16746">
                  <c:v>-3.6987580000000002</c:v>
                </c:pt>
                <c:pt idx="16747">
                  <c:v>-3.7041970000000002</c:v>
                </c:pt>
                <c:pt idx="16748">
                  <c:v>-3.7098089999999999</c:v>
                </c:pt>
                <c:pt idx="16749">
                  <c:v>-3.7153109999999998</c:v>
                </c:pt>
                <c:pt idx="16750">
                  <c:v>-3.7209989999999999</c:v>
                </c:pt>
                <c:pt idx="16751">
                  <c:v>-3.7339720000000001</c:v>
                </c:pt>
                <c:pt idx="16752">
                  <c:v>-3.73943</c:v>
                </c:pt>
                <c:pt idx="16753">
                  <c:v>-3.7448779999999999</c:v>
                </c:pt>
                <c:pt idx="16754">
                  <c:v>-3.7502680000000002</c:v>
                </c:pt>
                <c:pt idx="16755">
                  <c:v>-3.7552949999999998</c:v>
                </c:pt>
                <c:pt idx="16756">
                  <c:v>-3.7601939999999998</c:v>
                </c:pt>
                <c:pt idx="16757">
                  <c:v>-3.7646820000000001</c:v>
                </c:pt>
                <c:pt idx="16758">
                  <c:v>-3.7687629999999999</c:v>
                </c:pt>
                <c:pt idx="16759">
                  <c:v>-3.776888</c:v>
                </c:pt>
                <c:pt idx="16760">
                  <c:v>-3.7801710000000002</c:v>
                </c:pt>
                <c:pt idx="16761">
                  <c:v>-3.783004</c:v>
                </c:pt>
                <c:pt idx="16762">
                  <c:v>-3.7853180000000002</c:v>
                </c:pt>
                <c:pt idx="16763">
                  <c:v>-3.7871350000000001</c:v>
                </c:pt>
                <c:pt idx="16764">
                  <c:v>-3.7884190000000002</c:v>
                </c:pt>
                <c:pt idx="16765">
                  <c:v>-3.789174</c:v>
                </c:pt>
                <c:pt idx="16766">
                  <c:v>-3.7893210000000002</c:v>
                </c:pt>
                <c:pt idx="16767">
                  <c:v>-3.785155</c:v>
                </c:pt>
                <c:pt idx="16768">
                  <c:v>-3.7843140000000002</c:v>
                </c:pt>
                <c:pt idx="16769">
                  <c:v>-3.7828249999999999</c:v>
                </c:pt>
                <c:pt idx="16770">
                  <c:v>-3.780824</c:v>
                </c:pt>
                <c:pt idx="16771">
                  <c:v>-3.778807</c:v>
                </c:pt>
                <c:pt idx="16772">
                  <c:v>-3.7761640000000001</c:v>
                </c:pt>
                <c:pt idx="16773">
                  <c:v>-3.7731150000000002</c:v>
                </c:pt>
                <c:pt idx="16774">
                  <c:v>-3.7697059999999998</c:v>
                </c:pt>
                <c:pt idx="16775">
                  <c:v>-3.7548080000000001</c:v>
                </c:pt>
                <c:pt idx="16776">
                  <c:v>-3.7514240000000001</c:v>
                </c:pt>
                <c:pt idx="16777">
                  <c:v>-3.748183</c:v>
                </c:pt>
                <c:pt idx="16778">
                  <c:v>-3.7444920000000002</c:v>
                </c:pt>
                <c:pt idx="16779">
                  <c:v>-3.740567</c:v>
                </c:pt>
                <c:pt idx="16780">
                  <c:v>-3.7372179999999999</c:v>
                </c:pt>
                <c:pt idx="16781">
                  <c:v>-3.7334070000000001</c:v>
                </c:pt>
                <c:pt idx="16782">
                  <c:v>-3.7303489999999999</c:v>
                </c:pt>
                <c:pt idx="16783">
                  <c:v>-3.7138789999999999</c:v>
                </c:pt>
                <c:pt idx="16784">
                  <c:v>-3.7114340000000001</c:v>
                </c:pt>
                <c:pt idx="16785">
                  <c:v>-3.7086450000000002</c:v>
                </c:pt>
                <c:pt idx="16786">
                  <c:v>-3.7059289999999998</c:v>
                </c:pt>
                <c:pt idx="16787">
                  <c:v>-3.7036929999999999</c:v>
                </c:pt>
                <c:pt idx="16788">
                  <c:v>-3.7015440000000002</c:v>
                </c:pt>
                <c:pt idx="16789">
                  <c:v>-3.6997529999999998</c:v>
                </c:pt>
                <c:pt idx="16790">
                  <c:v>-3.6977440000000001</c:v>
                </c:pt>
                <c:pt idx="16791">
                  <c:v>-3.683357</c:v>
                </c:pt>
                <c:pt idx="16792">
                  <c:v>-3.6820379999999999</c:v>
                </c:pt>
                <c:pt idx="16793">
                  <c:v>-3.6803059999999999</c:v>
                </c:pt>
                <c:pt idx="16794">
                  <c:v>-3.678474</c:v>
                </c:pt>
                <c:pt idx="16795">
                  <c:v>-3.6764869999999998</c:v>
                </c:pt>
                <c:pt idx="16796">
                  <c:v>-3.6741480000000002</c:v>
                </c:pt>
                <c:pt idx="16797">
                  <c:v>-3.6712359999999999</c:v>
                </c:pt>
                <c:pt idx="16798">
                  <c:v>-3.6680000000000001</c:v>
                </c:pt>
                <c:pt idx="16799">
                  <c:v>-3.6490089999999999</c:v>
                </c:pt>
                <c:pt idx="16800">
                  <c:v>-3.6449189999999998</c:v>
                </c:pt>
                <c:pt idx="16801">
                  <c:v>-3.6399460000000001</c:v>
                </c:pt>
                <c:pt idx="16802">
                  <c:v>-3.6347849999999999</c:v>
                </c:pt>
                <c:pt idx="16803">
                  <c:v>-3.6280700000000001</c:v>
                </c:pt>
                <c:pt idx="16804">
                  <c:v>-3.6206019999999999</c:v>
                </c:pt>
                <c:pt idx="16805">
                  <c:v>-3.612323</c:v>
                </c:pt>
                <c:pt idx="16806">
                  <c:v>-3.6027140000000002</c:v>
                </c:pt>
                <c:pt idx="16807">
                  <c:v>-3.5654710000000001</c:v>
                </c:pt>
                <c:pt idx="16808">
                  <c:v>-3.5547360000000001</c:v>
                </c:pt>
                <c:pt idx="16809">
                  <c:v>-3.5424349999999998</c:v>
                </c:pt>
                <c:pt idx="16810">
                  <c:v>-3.528772</c:v>
                </c:pt>
                <c:pt idx="16811">
                  <c:v>-3.5142350000000002</c:v>
                </c:pt>
                <c:pt idx="16812">
                  <c:v>-3.498882</c:v>
                </c:pt>
                <c:pt idx="16813">
                  <c:v>-3.4832070000000002</c:v>
                </c:pt>
                <c:pt idx="16814">
                  <c:v>-3.4660419999999998</c:v>
                </c:pt>
                <c:pt idx="16815">
                  <c:v>-3.4084159999999999</c:v>
                </c:pt>
                <c:pt idx="16816">
                  <c:v>-3.3912059999999999</c:v>
                </c:pt>
                <c:pt idx="16817">
                  <c:v>-3.3727320000000001</c:v>
                </c:pt>
                <c:pt idx="16818">
                  <c:v>-3.3541210000000001</c:v>
                </c:pt>
                <c:pt idx="16819">
                  <c:v>-3.3362919999999998</c:v>
                </c:pt>
                <c:pt idx="16820">
                  <c:v>-3.3174109999999999</c:v>
                </c:pt>
                <c:pt idx="16821">
                  <c:v>-3.2988300000000002</c:v>
                </c:pt>
                <c:pt idx="16822">
                  <c:v>-3.280268</c:v>
                </c:pt>
                <c:pt idx="16823">
                  <c:v>-3.2190080000000001</c:v>
                </c:pt>
                <c:pt idx="16824">
                  <c:v>-3.2019700000000002</c:v>
                </c:pt>
                <c:pt idx="16825">
                  <c:v>-3.1850939999999999</c:v>
                </c:pt>
                <c:pt idx="16826">
                  <c:v>-3.1675770000000001</c:v>
                </c:pt>
                <c:pt idx="16827">
                  <c:v>-3.1510570000000002</c:v>
                </c:pt>
                <c:pt idx="16828">
                  <c:v>-3.1348929999999999</c:v>
                </c:pt>
                <c:pt idx="16829">
                  <c:v>-3.1195439999999999</c:v>
                </c:pt>
                <c:pt idx="16830">
                  <c:v>-3.1059209999999999</c:v>
                </c:pt>
                <c:pt idx="16831">
                  <c:v>-3.0551569999999999</c:v>
                </c:pt>
                <c:pt idx="16832">
                  <c:v>-3.0419939999999999</c:v>
                </c:pt>
                <c:pt idx="16833">
                  <c:v>-3.0301749999999998</c:v>
                </c:pt>
                <c:pt idx="16834">
                  <c:v>-3.019914</c:v>
                </c:pt>
                <c:pt idx="16835">
                  <c:v>-3.0101450000000001</c:v>
                </c:pt>
                <c:pt idx="16836">
                  <c:v>-3.0013459999999998</c:v>
                </c:pt>
                <c:pt idx="16837">
                  <c:v>-2.9938729999999998</c:v>
                </c:pt>
                <c:pt idx="16838">
                  <c:v>-2.987444</c:v>
                </c:pt>
                <c:pt idx="16839">
                  <c:v>-2.959228</c:v>
                </c:pt>
                <c:pt idx="16840">
                  <c:v>-2.9554649999999998</c:v>
                </c:pt>
                <c:pt idx="16841">
                  <c:v>-2.9522810000000002</c:v>
                </c:pt>
                <c:pt idx="16842">
                  <c:v>-2.9503330000000001</c:v>
                </c:pt>
                <c:pt idx="16843">
                  <c:v>-2.9489339999999999</c:v>
                </c:pt>
                <c:pt idx="16844">
                  <c:v>-2.9487969999999999</c:v>
                </c:pt>
                <c:pt idx="16845">
                  <c:v>-2.9494250000000002</c:v>
                </c:pt>
                <c:pt idx="16846">
                  <c:v>-2.9505499999999998</c:v>
                </c:pt>
                <c:pt idx="16847">
                  <c:v>-2.945093</c:v>
                </c:pt>
                <c:pt idx="16848">
                  <c:v>-2.9476619999999998</c:v>
                </c:pt>
                <c:pt idx="16849">
                  <c:v>-2.9503849999999998</c:v>
                </c:pt>
                <c:pt idx="16850">
                  <c:v>-2.9536380000000002</c:v>
                </c:pt>
                <c:pt idx="16851">
                  <c:v>-2.9570120000000002</c:v>
                </c:pt>
                <c:pt idx="16852">
                  <c:v>-2.9605869999999999</c:v>
                </c:pt>
                <c:pt idx="16853">
                  <c:v>-2.964067</c:v>
                </c:pt>
                <c:pt idx="16854">
                  <c:v>-2.9675120000000001</c:v>
                </c:pt>
                <c:pt idx="16855">
                  <c:v>-2.969722</c:v>
                </c:pt>
                <c:pt idx="16856">
                  <c:v>-2.9727899999999998</c:v>
                </c:pt>
                <c:pt idx="16857">
                  <c:v>-2.9755039999999999</c:v>
                </c:pt>
                <c:pt idx="16858">
                  <c:v>-2.9777070000000001</c:v>
                </c:pt>
                <c:pt idx="16859">
                  <c:v>-2.979673</c:v>
                </c:pt>
                <c:pt idx="16860">
                  <c:v>-2.9809320000000001</c:v>
                </c:pt>
                <c:pt idx="16861">
                  <c:v>-2.9819399999999998</c:v>
                </c:pt>
                <c:pt idx="16862">
                  <c:v>-2.9825789999999999</c:v>
                </c:pt>
                <c:pt idx="16863">
                  <c:v>-2.977052</c:v>
                </c:pt>
                <c:pt idx="16864">
                  <c:v>-2.9766550000000001</c:v>
                </c:pt>
                <c:pt idx="16865">
                  <c:v>-2.9757389999999999</c:v>
                </c:pt>
                <c:pt idx="16866">
                  <c:v>-2.974707</c:v>
                </c:pt>
                <c:pt idx="16867">
                  <c:v>-2.9731709999999998</c:v>
                </c:pt>
                <c:pt idx="16868">
                  <c:v>-2.9713370000000001</c:v>
                </c:pt>
                <c:pt idx="16869">
                  <c:v>-2.9695719999999999</c:v>
                </c:pt>
                <c:pt idx="16870">
                  <c:v>-2.9675739999999999</c:v>
                </c:pt>
                <c:pt idx="16871">
                  <c:v>-2.9546169999999998</c:v>
                </c:pt>
                <c:pt idx="16872">
                  <c:v>-2.9527649999999999</c:v>
                </c:pt>
                <c:pt idx="16873">
                  <c:v>-2.9507889999999999</c:v>
                </c:pt>
                <c:pt idx="16874">
                  <c:v>-2.9486650000000001</c:v>
                </c:pt>
                <c:pt idx="16875">
                  <c:v>-2.9465349999999999</c:v>
                </c:pt>
                <c:pt idx="16876">
                  <c:v>-2.9448569999999998</c:v>
                </c:pt>
                <c:pt idx="16877">
                  <c:v>-2.943298</c:v>
                </c:pt>
                <c:pt idx="16878">
                  <c:v>-2.9419209999999998</c:v>
                </c:pt>
                <c:pt idx="16879">
                  <c:v>-2.9304860000000001</c:v>
                </c:pt>
                <c:pt idx="16880">
                  <c:v>-2.930399</c:v>
                </c:pt>
                <c:pt idx="16881">
                  <c:v>-2.9302589999999999</c:v>
                </c:pt>
                <c:pt idx="16882">
                  <c:v>-2.9303940000000002</c:v>
                </c:pt>
                <c:pt idx="16883">
                  <c:v>-2.9309470000000002</c:v>
                </c:pt>
                <c:pt idx="16884">
                  <c:v>-2.9321120000000001</c:v>
                </c:pt>
                <c:pt idx="16885">
                  <c:v>-2.9336929999999999</c:v>
                </c:pt>
                <c:pt idx="16886">
                  <c:v>-2.9355920000000002</c:v>
                </c:pt>
                <c:pt idx="16887">
                  <c:v>-2.9333179999999999</c:v>
                </c:pt>
                <c:pt idx="16888">
                  <c:v>-2.935962</c:v>
                </c:pt>
                <c:pt idx="16889">
                  <c:v>-2.9387189999999999</c:v>
                </c:pt>
                <c:pt idx="16890">
                  <c:v>-2.9417460000000002</c:v>
                </c:pt>
                <c:pt idx="16891">
                  <c:v>-2.9449730000000001</c:v>
                </c:pt>
                <c:pt idx="16892">
                  <c:v>-2.9483009999999998</c:v>
                </c:pt>
                <c:pt idx="16893">
                  <c:v>-2.9517899999999999</c:v>
                </c:pt>
                <c:pt idx="16894">
                  <c:v>-2.9552870000000002</c:v>
                </c:pt>
                <c:pt idx="16895">
                  <c:v>-2.9570259999999999</c:v>
                </c:pt>
                <c:pt idx="16896">
                  <c:v>-2.960569</c:v>
                </c:pt>
                <c:pt idx="16897">
                  <c:v>-2.9639690000000001</c:v>
                </c:pt>
                <c:pt idx="16898">
                  <c:v>-2.967241</c:v>
                </c:pt>
                <c:pt idx="16899">
                  <c:v>-2.9703930000000001</c:v>
                </c:pt>
                <c:pt idx="16900">
                  <c:v>-2.973624</c:v>
                </c:pt>
                <c:pt idx="16901">
                  <c:v>-2.9767709999999998</c:v>
                </c:pt>
                <c:pt idx="16902">
                  <c:v>-2.9799639999999998</c:v>
                </c:pt>
                <c:pt idx="16903">
                  <c:v>-2.9807730000000001</c:v>
                </c:pt>
                <c:pt idx="16904">
                  <c:v>-2.9840610000000001</c:v>
                </c:pt>
                <c:pt idx="16905">
                  <c:v>-2.9873829999999999</c:v>
                </c:pt>
                <c:pt idx="16906">
                  <c:v>-2.990885</c:v>
                </c:pt>
                <c:pt idx="16907">
                  <c:v>-2.9944799999999998</c:v>
                </c:pt>
                <c:pt idx="16908">
                  <c:v>-2.9982660000000001</c:v>
                </c:pt>
                <c:pt idx="16909">
                  <c:v>-3.0022950000000002</c:v>
                </c:pt>
                <c:pt idx="16910">
                  <c:v>-3.0066290000000002</c:v>
                </c:pt>
                <c:pt idx="16911">
                  <c:v>-3.0114969999999999</c:v>
                </c:pt>
                <c:pt idx="16912">
                  <c:v>-3.0165199999999999</c:v>
                </c:pt>
                <c:pt idx="16913">
                  <c:v>-3.0220449999999999</c:v>
                </c:pt>
                <c:pt idx="16914">
                  <c:v>-3.028079</c:v>
                </c:pt>
                <c:pt idx="16915">
                  <c:v>-3.0348269999999999</c:v>
                </c:pt>
                <c:pt idx="16916">
                  <c:v>-3.0421969999999998</c:v>
                </c:pt>
                <c:pt idx="16917">
                  <c:v>-3.0505170000000001</c:v>
                </c:pt>
                <c:pt idx="16918">
                  <c:v>-3.0596380000000001</c:v>
                </c:pt>
                <c:pt idx="16919">
                  <c:v>-3.0793740000000001</c:v>
                </c:pt>
                <c:pt idx="16920">
                  <c:v>-3.0901540000000001</c:v>
                </c:pt>
                <c:pt idx="16921">
                  <c:v>-3.10209</c:v>
                </c:pt>
                <c:pt idx="16922">
                  <c:v>-3.1151719999999998</c:v>
                </c:pt>
                <c:pt idx="16923">
                  <c:v>-3.1291739999999999</c:v>
                </c:pt>
                <c:pt idx="16924">
                  <c:v>-3.144085</c:v>
                </c:pt>
                <c:pt idx="16925">
                  <c:v>-3.1598739999999998</c:v>
                </c:pt>
                <c:pt idx="16926">
                  <c:v>-3.176329</c:v>
                </c:pt>
                <c:pt idx="16927">
                  <c:v>-3.2405379999999999</c:v>
                </c:pt>
                <c:pt idx="16928">
                  <c:v>-3.252481</c:v>
                </c:pt>
                <c:pt idx="16929">
                  <c:v>-3.2651340000000002</c:v>
                </c:pt>
                <c:pt idx="16930">
                  <c:v>-3.2832479999999999</c:v>
                </c:pt>
                <c:pt idx="16931">
                  <c:v>-3.3023530000000001</c:v>
                </c:pt>
                <c:pt idx="16932">
                  <c:v>-3.3216990000000002</c:v>
                </c:pt>
                <c:pt idx="16933">
                  <c:v>-3.3407040000000001</c:v>
                </c:pt>
                <c:pt idx="16934">
                  <c:v>-3.3590580000000001</c:v>
                </c:pt>
                <c:pt idx="16935">
                  <c:v>-3.407311</c:v>
                </c:pt>
                <c:pt idx="16936">
                  <c:v>-3.4238900000000001</c:v>
                </c:pt>
                <c:pt idx="16937">
                  <c:v>-3.4411170000000002</c:v>
                </c:pt>
                <c:pt idx="16938">
                  <c:v>-3.4576380000000002</c:v>
                </c:pt>
                <c:pt idx="16939">
                  <c:v>-3.4734229999999999</c:v>
                </c:pt>
                <c:pt idx="16940">
                  <c:v>-3.4884460000000002</c:v>
                </c:pt>
                <c:pt idx="16941">
                  <c:v>-3.5024229999999998</c:v>
                </c:pt>
                <c:pt idx="16942">
                  <c:v>-3.5156010000000002</c:v>
                </c:pt>
                <c:pt idx="16943">
                  <c:v>-3.5503999999999998</c:v>
                </c:pt>
                <c:pt idx="16944">
                  <c:v>-3.5607129999999998</c:v>
                </c:pt>
                <c:pt idx="16945">
                  <c:v>-3.5712950000000001</c:v>
                </c:pt>
                <c:pt idx="16946">
                  <c:v>-3.5805799999999999</c:v>
                </c:pt>
                <c:pt idx="16947">
                  <c:v>-3.5887479999999998</c:v>
                </c:pt>
                <c:pt idx="16948">
                  <c:v>-3.596403</c:v>
                </c:pt>
                <c:pt idx="16949">
                  <c:v>-3.6027770000000001</c:v>
                </c:pt>
                <c:pt idx="16950">
                  <c:v>-3.6086109999999998</c:v>
                </c:pt>
                <c:pt idx="16951">
                  <c:v>-3.6242529999999999</c:v>
                </c:pt>
                <c:pt idx="16952">
                  <c:v>-3.62798</c:v>
                </c:pt>
                <c:pt idx="16953">
                  <c:v>-3.6315230000000001</c:v>
                </c:pt>
                <c:pt idx="16954">
                  <c:v>-3.6342059999999998</c:v>
                </c:pt>
                <c:pt idx="16955">
                  <c:v>-3.6364420000000002</c:v>
                </c:pt>
                <c:pt idx="16956">
                  <c:v>-3.63809</c:v>
                </c:pt>
                <c:pt idx="16957">
                  <c:v>-3.6393019999999998</c:v>
                </c:pt>
                <c:pt idx="16958">
                  <c:v>-3.6402190000000001</c:v>
                </c:pt>
                <c:pt idx="16959">
                  <c:v>-3.6424050000000001</c:v>
                </c:pt>
                <c:pt idx="16960">
                  <c:v>-3.642452</c:v>
                </c:pt>
                <c:pt idx="16961">
                  <c:v>-3.6423969999999999</c:v>
                </c:pt>
                <c:pt idx="16962">
                  <c:v>-3.6422829999999999</c:v>
                </c:pt>
                <c:pt idx="16963">
                  <c:v>-3.6420620000000001</c:v>
                </c:pt>
                <c:pt idx="16964">
                  <c:v>-3.641788</c:v>
                </c:pt>
                <c:pt idx="16965">
                  <c:v>-3.6414580000000001</c:v>
                </c:pt>
                <c:pt idx="16966">
                  <c:v>-3.6411069999999999</c:v>
                </c:pt>
                <c:pt idx="16967">
                  <c:v>-3.6385719999999999</c:v>
                </c:pt>
                <c:pt idx="16968">
                  <c:v>-3.6383109999999999</c:v>
                </c:pt>
                <c:pt idx="16969">
                  <c:v>-3.6380560000000002</c:v>
                </c:pt>
                <c:pt idx="16970">
                  <c:v>-3.6379269999999999</c:v>
                </c:pt>
                <c:pt idx="16971">
                  <c:v>-3.6378349999999999</c:v>
                </c:pt>
                <c:pt idx="16972">
                  <c:v>-3.6378529999999998</c:v>
                </c:pt>
                <c:pt idx="16973">
                  <c:v>-3.6380119999999998</c:v>
                </c:pt>
                <c:pt idx="16974">
                  <c:v>-3.6381589999999999</c:v>
                </c:pt>
                <c:pt idx="16975">
                  <c:v>-3.6357110000000001</c:v>
                </c:pt>
                <c:pt idx="16976">
                  <c:v>-3.6361300000000001</c:v>
                </c:pt>
                <c:pt idx="16977">
                  <c:v>-3.6364480000000001</c:v>
                </c:pt>
                <c:pt idx="16978">
                  <c:v>-3.6368490000000002</c:v>
                </c:pt>
                <c:pt idx="16979">
                  <c:v>-3.6372010000000001</c:v>
                </c:pt>
                <c:pt idx="16980">
                  <c:v>-3.6374870000000001</c:v>
                </c:pt>
                <c:pt idx="16981">
                  <c:v>-3.6377069999999998</c:v>
                </c:pt>
                <c:pt idx="16982">
                  <c:v>-3.6379450000000002</c:v>
                </c:pt>
                <c:pt idx="16983">
                  <c:v>-3.6355240000000002</c:v>
                </c:pt>
                <c:pt idx="16984">
                  <c:v>-3.6354310000000001</c:v>
                </c:pt>
                <c:pt idx="16985">
                  <c:v>-3.6350129999999998</c:v>
                </c:pt>
                <c:pt idx="16986">
                  <c:v>-3.6343909999999999</c:v>
                </c:pt>
                <c:pt idx="16987">
                  <c:v>-3.6333380000000002</c:v>
                </c:pt>
                <c:pt idx="16988">
                  <c:v>-3.6320790000000001</c:v>
                </c:pt>
                <c:pt idx="16989">
                  <c:v>-3.6303299999999998</c:v>
                </c:pt>
                <c:pt idx="16990">
                  <c:v>-3.6283720000000002</c:v>
                </c:pt>
                <c:pt idx="16991">
                  <c:v>-3.6207509999999998</c:v>
                </c:pt>
                <c:pt idx="16992">
                  <c:v>-3.6183709999999998</c:v>
                </c:pt>
                <c:pt idx="16993">
                  <c:v>-3.615618</c:v>
                </c:pt>
                <c:pt idx="16994">
                  <c:v>-3.612695</c:v>
                </c:pt>
                <c:pt idx="16995">
                  <c:v>-3.6093069999999998</c:v>
                </c:pt>
                <c:pt idx="16996">
                  <c:v>-3.6058680000000001</c:v>
                </c:pt>
                <c:pt idx="16997">
                  <c:v>-3.6025680000000002</c:v>
                </c:pt>
                <c:pt idx="16998">
                  <c:v>-3.5991420000000001</c:v>
                </c:pt>
                <c:pt idx="16999">
                  <c:v>-3.5891739999999999</c:v>
                </c:pt>
                <c:pt idx="17000">
                  <c:v>-3.5860539999999999</c:v>
                </c:pt>
                <c:pt idx="17001">
                  <c:v>-3.5830099999999998</c:v>
                </c:pt>
                <c:pt idx="17002">
                  <c:v>-3.5799949999999998</c:v>
                </c:pt>
                <c:pt idx="17003">
                  <c:v>-3.5773009999999998</c:v>
                </c:pt>
                <c:pt idx="17004">
                  <c:v>-3.5747119999999999</c:v>
                </c:pt>
                <c:pt idx="17005">
                  <c:v>-3.5724360000000002</c:v>
                </c:pt>
                <c:pt idx="17006">
                  <c:v>-3.570805</c:v>
                </c:pt>
                <c:pt idx="17007">
                  <c:v>-3.5660180000000001</c:v>
                </c:pt>
                <c:pt idx="17008">
                  <c:v>-3.5650499999999998</c:v>
                </c:pt>
                <c:pt idx="17009">
                  <c:v>-3.564622</c:v>
                </c:pt>
                <c:pt idx="17010">
                  <c:v>-3.5644480000000001</c:v>
                </c:pt>
                <c:pt idx="17011">
                  <c:v>-3.564994</c:v>
                </c:pt>
                <c:pt idx="17012">
                  <c:v>-3.565766</c:v>
                </c:pt>
                <c:pt idx="17013">
                  <c:v>-3.567186</c:v>
                </c:pt>
                <c:pt idx="17014">
                  <c:v>-3.5687950000000002</c:v>
                </c:pt>
                <c:pt idx="17015">
                  <c:v>-3.5708359999999999</c:v>
                </c:pt>
                <c:pt idx="17016">
                  <c:v>-3.5735239999999999</c:v>
                </c:pt>
                <c:pt idx="17017">
                  <c:v>-3.5763389999999999</c:v>
                </c:pt>
                <c:pt idx="17018">
                  <c:v>-3.579558</c:v>
                </c:pt>
                <c:pt idx="17019">
                  <c:v>-3.5828000000000002</c:v>
                </c:pt>
                <c:pt idx="17020">
                  <c:v>-3.5863269999999998</c:v>
                </c:pt>
                <c:pt idx="17021">
                  <c:v>-3.589712</c:v>
                </c:pt>
                <c:pt idx="17022">
                  <c:v>-3.5931549999999999</c:v>
                </c:pt>
                <c:pt idx="17023">
                  <c:v>-3.5957720000000002</c:v>
                </c:pt>
                <c:pt idx="17024">
                  <c:v>-3.5985860000000001</c:v>
                </c:pt>
                <c:pt idx="17025">
                  <c:v>-3.6009229999999999</c:v>
                </c:pt>
                <c:pt idx="17026">
                  <c:v>-3.602598</c:v>
                </c:pt>
                <c:pt idx="17027">
                  <c:v>-3.6036969999999999</c:v>
                </c:pt>
                <c:pt idx="17028">
                  <c:v>-3.6038969999999999</c:v>
                </c:pt>
                <c:pt idx="17029">
                  <c:v>-3.6031029999999999</c:v>
                </c:pt>
                <c:pt idx="17030">
                  <c:v>-3.6012339999999998</c:v>
                </c:pt>
                <c:pt idx="17031">
                  <c:v>-3.5867529999999999</c:v>
                </c:pt>
                <c:pt idx="17032">
                  <c:v>-3.5836450000000002</c:v>
                </c:pt>
                <c:pt idx="17033">
                  <c:v>-3.5788289999999998</c:v>
                </c:pt>
                <c:pt idx="17034">
                  <c:v>-3.5735350000000001</c:v>
                </c:pt>
                <c:pt idx="17035">
                  <c:v>-3.5669900000000001</c:v>
                </c:pt>
                <c:pt idx="17036">
                  <c:v>-3.5588869999999999</c:v>
                </c:pt>
                <c:pt idx="17037">
                  <c:v>-3.5498240000000001</c:v>
                </c:pt>
                <c:pt idx="17038">
                  <c:v>-3.5400290000000001</c:v>
                </c:pt>
                <c:pt idx="17039">
                  <c:v>-3.501595</c:v>
                </c:pt>
                <c:pt idx="17040">
                  <c:v>-3.4912670000000001</c:v>
                </c:pt>
                <c:pt idx="17041">
                  <c:v>-3.479419</c:v>
                </c:pt>
                <c:pt idx="17042">
                  <c:v>-3.4669699999999999</c:v>
                </c:pt>
                <c:pt idx="17043">
                  <c:v>-3.4542899999999999</c:v>
                </c:pt>
                <c:pt idx="17044">
                  <c:v>-3.4410159999999999</c:v>
                </c:pt>
                <c:pt idx="17045">
                  <c:v>-3.4280650000000001</c:v>
                </c:pt>
                <c:pt idx="17046">
                  <c:v>-3.4162759999999999</c:v>
                </c:pt>
                <c:pt idx="17047">
                  <c:v>-3.3693390000000001</c:v>
                </c:pt>
                <c:pt idx="17048">
                  <c:v>-3.3581699999999999</c:v>
                </c:pt>
                <c:pt idx="17049">
                  <c:v>-3.3471540000000002</c:v>
                </c:pt>
                <c:pt idx="17050">
                  <c:v>-3.3370419999999998</c:v>
                </c:pt>
                <c:pt idx="17051">
                  <c:v>-3.327772</c:v>
                </c:pt>
                <c:pt idx="17052">
                  <c:v>-3.3201689999999999</c:v>
                </c:pt>
                <c:pt idx="17053">
                  <c:v>-3.3126579999999999</c:v>
                </c:pt>
                <c:pt idx="17054">
                  <c:v>-3.3072680000000001</c:v>
                </c:pt>
                <c:pt idx="17055">
                  <c:v>-3.2773080000000001</c:v>
                </c:pt>
                <c:pt idx="17056">
                  <c:v>-3.2746119999999999</c:v>
                </c:pt>
                <c:pt idx="17057">
                  <c:v>-3.2733660000000002</c:v>
                </c:pt>
                <c:pt idx="17058">
                  <c:v>-3.2729560000000002</c:v>
                </c:pt>
                <c:pt idx="17059">
                  <c:v>-3.274359</c:v>
                </c:pt>
                <c:pt idx="17060">
                  <c:v>-3.277075</c:v>
                </c:pt>
                <c:pt idx="17061">
                  <c:v>-3.2810929999999998</c:v>
                </c:pt>
                <c:pt idx="17062">
                  <c:v>-3.2864369999999998</c:v>
                </c:pt>
                <c:pt idx="17063">
                  <c:v>-3.283296</c:v>
                </c:pt>
                <c:pt idx="17064">
                  <c:v>-3.290559</c:v>
                </c:pt>
                <c:pt idx="17065">
                  <c:v>-3.2986909999999998</c:v>
                </c:pt>
                <c:pt idx="17066">
                  <c:v>-3.3075640000000002</c:v>
                </c:pt>
                <c:pt idx="17067">
                  <c:v>-3.3171870000000001</c:v>
                </c:pt>
                <c:pt idx="17068">
                  <c:v>-3.32748</c:v>
                </c:pt>
                <c:pt idx="17069">
                  <c:v>-3.3383560000000001</c:v>
                </c:pt>
                <c:pt idx="17070">
                  <c:v>-3.348973</c:v>
                </c:pt>
                <c:pt idx="17071">
                  <c:v>-3.362034</c:v>
                </c:pt>
                <c:pt idx="17072">
                  <c:v>-3.3731849999999999</c:v>
                </c:pt>
                <c:pt idx="17073">
                  <c:v>-3.3837989999999998</c:v>
                </c:pt>
                <c:pt idx="17074">
                  <c:v>-3.3944290000000001</c:v>
                </c:pt>
                <c:pt idx="17075">
                  <c:v>-3.4041079999999999</c:v>
                </c:pt>
                <c:pt idx="17076">
                  <c:v>-3.4135680000000002</c:v>
                </c:pt>
                <c:pt idx="17077">
                  <c:v>-3.4218579999999998</c:v>
                </c:pt>
                <c:pt idx="17078">
                  <c:v>-3.4297330000000001</c:v>
                </c:pt>
                <c:pt idx="17079">
                  <c:v>-3.4370349999999998</c:v>
                </c:pt>
                <c:pt idx="17080">
                  <c:v>-3.442383</c:v>
                </c:pt>
                <c:pt idx="17081">
                  <c:v>-3.447025</c:v>
                </c:pt>
                <c:pt idx="17082">
                  <c:v>-3.4501539999999999</c:v>
                </c:pt>
                <c:pt idx="17083">
                  <c:v>-3.4518529999999998</c:v>
                </c:pt>
                <c:pt idx="17084">
                  <c:v>-3.4526180000000002</c:v>
                </c:pt>
                <c:pt idx="17085">
                  <c:v>-3.4520430000000002</c:v>
                </c:pt>
                <c:pt idx="17086">
                  <c:v>-3.4496199999999999</c:v>
                </c:pt>
                <c:pt idx="17087">
                  <c:v>-3.434615</c:v>
                </c:pt>
                <c:pt idx="17088">
                  <c:v>-3.4301300000000001</c:v>
                </c:pt>
                <c:pt idx="17089">
                  <c:v>-3.42395</c:v>
                </c:pt>
                <c:pt idx="17090">
                  <c:v>-3.417306</c:v>
                </c:pt>
                <c:pt idx="17091">
                  <c:v>-3.4093369999999998</c:v>
                </c:pt>
                <c:pt idx="17092">
                  <c:v>-3.4001600000000001</c:v>
                </c:pt>
                <c:pt idx="17093">
                  <c:v>-3.3900839999999999</c:v>
                </c:pt>
                <c:pt idx="17094">
                  <c:v>-3.3790079999999998</c:v>
                </c:pt>
                <c:pt idx="17095">
                  <c:v>-3.3431150000000001</c:v>
                </c:pt>
                <c:pt idx="17096">
                  <c:v>-3.331375</c:v>
                </c:pt>
                <c:pt idx="17097">
                  <c:v>-3.3185950000000002</c:v>
                </c:pt>
                <c:pt idx="17098">
                  <c:v>-3.3054209999999999</c:v>
                </c:pt>
                <c:pt idx="17099">
                  <c:v>-3.2919390000000002</c:v>
                </c:pt>
                <c:pt idx="17100">
                  <c:v>-3.2790010000000001</c:v>
                </c:pt>
                <c:pt idx="17101">
                  <c:v>-3.2654480000000001</c:v>
                </c:pt>
                <c:pt idx="17102">
                  <c:v>-3.2520570000000002</c:v>
                </c:pt>
                <c:pt idx="17103">
                  <c:v>-3.2097180000000001</c:v>
                </c:pt>
                <c:pt idx="17104">
                  <c:v>-3.1978900000000001</c:v>
                </c:pt>
                <c:pt idx="17105">
                  <c:v>-3.1855440000000002</c:v>
                </c:pt>
                <c:pt idx="17106">
                  <c:v>-3.174506</c:v>
                </c:pt>
                <c:pt idx="17107">
                  <c:v>-3.163707</c:v>
                </c:pt>
                <c:pt idx="17108">
                  <c:v>-3.1544279999999998</c:v>
                </c:pt>
                <c:pt idx="17109">
                  <c:v>-3.14601</c:v>
                </c:pt>
                <c:pt idx="17110">
                  <c:v>-3.1384050000000001</c:v>
                </c:pt>
                <c:pt idx="17111">
                  <c:v>-3.112225</c:v>
                </c:pt>
                <c:pt idx="17112">
                  <c:v>-3.107488</c:v>
                </c:pt>
                <c:pt idx="17113">
                  <c:v>-3.103955</c:v>
                </c:pt>
                <c:pt idx="17114">
                  <c:v>-3.1015079999999999</c:v>
                </c:pt>
                <c:pt idx="17115">
                  <c:v>-3.0996640000000002</c:v>
                </c:pt>
                <c:pt idx="17116">
                  <c:v>-3.099288</c:v>
                </c:pt>
                <c:pt idx="17117">
                  <c:v>-3.0996649999999999</c:v>
                </c:pt>
                <c:pt idx="17118">
                  <c:v>-3.1005470000000002</c:v>
                </c:pt>
                <c:pt idx="17119">
                  <c:v>-3.0957699999999999</c:v>
                </c:pt>
                <c:pt idx="17120">
                  <c:v>-3.0977399999999999</c:v>
                </c:pt>
                <c:pt idx="17121">
                  <c:v>-3.1000169999999998</c:v>
                </c:pt>
                <c:pt idx="17122">
                  <c:v>-3.1022509999999999</c:v>
                </c:pt>
                <c:pt idx="17123">
                  <c:v>-3.103898</c:v>
                </c:pt>
                <c:pt idx="17124">
                  <c:v>-3.105267</c:v>
                </c:pt>
                <c:pt idx="17125">
                  <c:v>-3.105782</c:v>
                </c:pt>
                <c:pt idx="17126">
                  <c:v>-3.105534</c:v>
                </c:pt>
                <c:pt idx="17127">
                  <c:v>-3.096975</c:v>
                </c:pt>
                <c:pt idx="17128">
                  <c:v>-3.0947089999999999</c:v>
                </c:pt>
                <c:pt idx="17129">
                  <c:v>-3.0909270000000002</c:v>
                </c:pt>
                <c:pt idx="17130">
                  <c:v>-3.0858669999999999</c:v>
                </c:pt>
                <c:pt idx="17131">
                  <c:v>-3.0792709999999999</c:v>
                </c:pt>
                <c:pt idx="17132">
                  <c:v>-3.0711949999999999</c:v>
                </c:pt>
                <c:pt idx="17133">
                  <c:v>-3.0615649999999999</c:v>
                </c:pt>
                <c:pt idx="17134">
                  <c:v>-3.05104</c:v>
                </c:pt>
                <c:pt idx="17135">
                  <c:v>-3.0144980000000001</c:v>
                </c:pt>
                <c:pt idx="17136">
                  <c:v>-3.0011209999999999</c:v>
                </c:pt>
                <c:pt idx="17137">
                  <c:v>-2.9864489999999999</c:v>
                </c:pt>
                <c:pt idx="17138">
                  <c:v>-2.970834</c:v>
                </c:pt>
                <c:pt idx="17139">
                  <c:v>-2.9533170000000002</c:v>
                </c:pt>
                <c:pt idx="17140">
                  <c:v>-2.9354909999999999</c:v>
                </c:pt>
                <c:pt idx="17141">
                  <c:v>-2.9164249999999998</c:v>
                </c:pt>
                <c:pt idx="17142">
                  <c:v>-2.897548</c:v>
                </c:pt>
                <c:pt idx="17143">
                  <c:v>-2.8397960000000002</c:v>
                </c:pt>
                <c:pt idx="17144">
                  <c:v>-2.820459</c:v>
                </c:pt>
                <c:pt idx="17145">
                  <c:v>-2.8002440000000002</c:v>
                </c:pt>
                <c:pt idx="17146">
                  <c:v>-2.780656</c:v>
                </c:pt>
                <c:pt idx="17147">
                  <c:v>-2.76126</c:v>
                </c:pt>
                <c:pt idx="17148">
                  <c:v>-2.7420249999999999</c:v>
                </c:pt>
                <c:pt idx="17149">
                  <c:v>-2.7241070000000001</c:v>
                </c:pt>
                <c:pt idx="17150">
                  <c:v>-2.7061679999999999</c:v>
                </c:pt>
                <c:pt idx="17151">
                  <c:v>-2.6519279999999998</c:v>
                </c:pt>
                <c:pt idx="17152">
                  <c:v>-2.6374710000000001</c:v>
                </c:pt>
                <c:pt idx="17153">
                  <c:v>-2.6224099999999999</c:v>
                </c:pt>
                <c:pt idx="17154">
                  <c:v>-2.6086469999999999</c:v>
                </c:pt>
                <c:pt idx="17155">
                  <c:v>-2.596406</c:v>
                </c:pt>
                <c:pt idx="17156">
                  <c:v>-2.5844469999999999</c:v>
                </c:pt>
                <c:pt idx="17157">
                  <c:v>-2.573528</c:v>
                </c:pt>
                <c:pt idx="17158">
                  <c:v>-2.5640230000000002</c:v>
                </c:pt>
                <c:pt idx="17159">
                  <c:v>-2.5285519999999999</c:v>
                </c:pt>
                <c:pt idx="17160">
                  <c:v>-2.5212330000000001</c:v>
                </c:pt>
                <c:pt idx="17161">
                  <c:v>-2.5143710000000001</c:v>
                </c:pt>
                <c:pt idx="17162">
                  <c:v>-2.507727</c:v>
                </c:pt>
                <c:pt idx="17163">
                  <c:v>-2.5022009999999999</c:v>
                </c:pt>
                <c:pt idx="17164">
                  <c:v>-2.4967069999999998</c:v>
                </c:pt>
                <c:pt idx="17165">
                  <c:v>-2.4918939999999998</c:v>
                </c:pt>
                <c:pt idx="17166">
                  <c:v>-2.487422</c:v>
                </c:pt>
                <c:pt idx="17167">
                  <c:v>-2.4645869999999999</c:v>
                </c:pt>
                <c:pt idx="17168">
                  <c:v>-2.4610810000000001</c:v>
                </c:pt>
                <c:pt idx="17169">
                  <c:v>-2.4565190000000001</c:v>
                </c:pt>
                <c:pt idx="17170">
                  <c:v>-2.4520870000000001</c:v>
                </c:pt>
                <c:pt idx="17171">
                  <c:v>-2.446847</c:v>
                </c:pt>
                <c:pt idx="17172">
                  <c:v>-2.4408889999999999</c:v>
                </c:pt>
                <c:pt idx="17173">
                  <c:v>-2.434285</c:v>
                </c:pt>
                <c:pt idx="17174">
                  <c:v>-2.4269259999999999</c:v>
                </c:pt>
                <c:pt idx="17175">
                  <c:v>-2.3965689999999999</c:v>
                </c:pt>
                <c:pt idx="17176">
                  <c:v>-2.387956</c:v>
                </c:pt>
                <c:pt idx="17177">
                  <c:v>-2.3777439999999999</c:v>
                </c:pt>
                <c:pt idx="17178">
                  <c:v>-2.3670049999999998</c:v>
                </c:pt>
                <c:pt idx="17179">
                  <c:v>-2.354444</c:v>
                </c:pt>
                <c:pt idx="17180">
                  <c:v>-2.340684</c:v>
                </c:pt>
                <c:pt idx="17181">
                  <c:v>-2.3264089999999999</c:v>
                </c:pt>
                <c:pt idx="17182">
                  <c:v>-2.3104149999999999</c:v>
                </c:pt>
                <c:pt idx="17183">
                  <c:v>-2.2221709999999999</c:v>
                </c:pt>
                <c:pt idx="17184">
                  <c:v>-2.2131129999999999</c:v>
                </c:pt>
                <c:pt idx="17185">
                  <c:v>-2.2034630000000002</c:v>
                </c:pt>
                <c:pt idx="17186">
                  <c:v>-2.1848719999999999</c:v>
                </c:pt>
                <c:pt idx="17187">
                  <c:v>-2.1656179999999998</c:v>
                </c:pt>
                <c:pt idx="17188">
                  <c:v>-2.1447609999999999</c:v>
                </c:pt>
                <c:pt idx="17189">
                  <c:v>-2.1234860000000002</c:v>
                </c:pt>
                <c:pt idx="17190">
                  <c:v>-2.1017320000000002</c:v>
                </c:pt>
                <c:pt idx="17191">
                  <c:v>-2.0314459999999999</c:v>
                </c:pt>
                <c:pt idx="17192">
                  <c:v>-2.01058</c:v>
                </c:pt>
                <c:pt idx="17193">
                  <c:v>-1.988397</c:v>
                </c:pt>
                <c:pt idx="17194">
                  <c:v>-1.9678199999999999</c:v>
                </c:pt>
                <c:pt idx="17195">
                  <c:v>-1.9462969999999999</c:v>
                </c:pt>
                <c:pt idx="17196">
                  <c:v>-1.925656</c:v>
                </c:pt>
                <c:pt idx="17197">
                  <c:v>-1.906417</c:v>
                </c:pt>
                <c:pt idx="17198">
                  <c:v>-1.8875219999999999</c:v>
                </c:pt>
                <c:pt idx="17199">
                  <c:v>-1.824743</c:v>
                </c:pt>
                <c:pt idx="17200">
                  <c:v>-1.8104370000000001</c:v>
                </c:pt>
                <c:pt idx="17201">
                  <c:v>-1.795452</c:v>
                </c:pt>
                <c:pt idx="17202">
                  <c:v>-1.7829140000000001</c:v>
                </c:pt>
                <c:pt idx="17203">
                  <c:v>-1.771204</c:v>
                </c:pt>
                <c:pt idx="17204">
                  <c:v>-1.7616639999999999</c:v>
                </c:pt>
                <c:pt idx="17205">
                  <c:v>-1.7533289999999999</c:v>
                </c:pt>
                <c:pt idx="17206">
                  <c:v>-1.7470509999999999</c:v>
                </c:pt>
                <c:pt idx="17207">
                  <c:v>-1.71756</c:v>
                </c:pt>
                <c:pt idx="17208">
                  <c:v>-1.7151160000000001</c:v>
                </c:pt>
                <c:pt idx="17209">
                  <c:v>-1.713139</c:v>
                </c:pt>
                <c:pt idx="17210">
                  <c:v>-1.7124299999999999</c:v>
                </c:pt>
                <c:pt idx="17211">
                  <c:v>-1.712823</c:v>
                </c:pt>
                <c:pt idx="17212">
                  <c:v>-1.7141470000000001</c:v>
                </c:pt>
                <c:pt idx="17213">
                  <c:v>-1.7161109999999999</c:v>
                </c:pt>
                <c:pt idx="17214">
                  <c:v>-1.718979</c:v>
                </c:pt>
                <c:pt idx="17215">
                  <c:v>-1.713867</c:v>
                </c:pt>
                <c:pt idx="17216">
                  <c:v>-1.7170589999999999</c:v>
                </c:pt>
                <c:pt idx="17217">
                  <c:v>-1.7204189999999999</c:v>
                </c:pt>
                <c:pt idx="17218">
                  <c:v>-1.7236860000000001</c:v>
                </c:pt>
                <c:pt idx="17219">
                  <c:v>-1.7266189999999999</c:v>
                </c:pt>
                <c:pt idx="17220">
                  <c:v>-1.729122</c:v>
                </c:pt>
                <c:pt idx="17221">
                  <c:v>-1.7310939999999999</c:v>
                </c:pt>
                <c:pt idx="17222">
                  <c:v>-1.7325120000000001</c:v>
                </c:pt>
                <c:pt idx="17223">
                  <c:v>-1.7244729999999999</c:v>
                </c:pt>
                <c:pt idx="17224">
                  <c:v>-1.724377</c:v>
                </c:pt>
                <c:pt idx="17225">
                  <c:v>-1.7227440000000001</c:v>
                </c:pt>
                <c:pt idx="17226">
                  <c:v>-1.719851</c:v>
                </c:pt>
                <c:pt idx="17227">
                  <c:v>-1.71587</c:v>
                </c:pt>
                <c:pt idx="17228">
                  <c:v>-1.7107140000000001</c:v>
                </c:pt>
                <c:pt idx="17229">
                  <c:v>-1.704321</c:v>
                </c:pt>
                <c:pt idx="17230">
                  <c:v>-1.697092</c:v>
                </c:pt>
                <c:pt idx="17231">
                  <c:v>-1.6679440000000001</c:v>
                </c:pt>
                <c:pt idx="17232">
                  <c:v>-1.6586970000000001</c:v>
                </c:pt>
                <c:pt idx="17233">
                  <c:v>-1.648291</c:v>
                </c:pt>
                <c:pt idx="17234">
                  <c:v>-1.6365510000000001</c:v>
                </c:pt>
                <c:pt idx="17235">
                  <c:v>-1.624185</c:v>
                </c:pt>
                <c:pt idx="17236">
                  <c:v>-1.6112660000000001</c:v>
                </c:pt>
                <c:pt idx="17237">
                  <c:v>-1.597869</c:v>
                </c:pt>
                <c:pt idx="17238">
                  <c:v>-1.583785</c:v>
                </c:pt>
                <c:pt idx="17239">
                  <c:v>-1.5391109999999999</c:v>
                </c:pt>
                <c:pt idx="17240">
                  <c:v>-1.5261610000000001</c:v>
                </c:pt>
                <c:pt idx="17241">
                  <c:v>-1.511652</c:v>
                </c:pt>
                <c:pt idx="17242">
                  <c:v>-1.497403</c:v>
                </c:pt>
                <c:pt idx="17243">
                  <c:v>-1.4831970000000001</c:v>
                </c:pt>
                <c:pt idx="17244">
                  <c:v>-1.469479</c:v>
                </c:pt>
                <c:pt idx="17245">
                  <c:v>-1.456353</c:v>
                </c:pt>
                <c:pt idx="17246">
                  <c:v>-1.4439090000000001</c:v>
                </c:pt>
                <c:pt idx="17247">
                  <c:v>-1.4030279999999999</c:v>
                </c:pt>
                <c:pt idx="17248">
                  <c:v>-1.3933960000000001</c:v>
                </c:pt>
                <c:pt idx="17249">
                  <c:v>-1.3834200000000001</c:v>
                </c:pt>
                <c:pt idx="17250">
                  <c:v>-1.3744160000000001</c:v>
                </c:pt>
                <c:pt idx="17251">
                  <c:v>-1.366716</c:v>
                </c:pt>
                <c:pt idx="17252">
                  <c:v>-1.3601019999999999</c:v>
                </c:pt>
                <c:pt idx="17253">
                  <c:v>-1.354759</c:v>
                </c:pt>
                <c:pt idx="17254">
                  <c:v>-1.3504160000000001</c:v>
                </c:pt>
                <c:pt idx="17255">
                  <c:v>-1.3301080000000001</c:v>
                </c:pt>
                <c:pt idx="17256">
                  <c:v>-1.328749</c:v>
                </c:pt>
                <c:pt idx="17257">
                  <c:v>-1.327583</c:v>
                </c:pt>
                <c:pt idx="17258">
                  <c:v>-1.327672</c:v>
                </c:pt>
                <c:pt idx="17259">
                  <c:v>-1.3285130000000001</c:v>
                </c:pt>
                <c:pt idx="17260">
                  <c:v>-1.3305279999999999</c:v>
                </c:pt>
                <c:pt idx="17261">
                  <c:v>-1.3334870000000001</c:v>
                </c:pt>
                <c:pt idx="17262">
                  <c:v>-1.337064</c:v>
                </c:pt>
                <c:pt idx="17263">
                  <c:v>-1.3378859999999999</c:v>
                </c:pt>
                <c:pt idx="17264">
                  <c:v>-1.343156</c:v>
                </c:pt>
                <c:pt idx="17265">
                  <c:v>-1.3489720000000001</c:v>
                </c:pt>
                <c:pt idx="17266">
                  <c:v>-1.355337</c:v>
                </c:pt>
                <c:pt idx="17267">
                  <c:v>-1.361664</c:v>
                </c:pt>
                <c:pt idx="17268">
                  <c:v>-1.3683730000000001</c:v>
                </c:pt>
                <c:pt idx="17269">
                  <c:v>-1.3755040000000001</c:v>
                </c:pt>
                <c:pt idx="17270">
                  <c:v>-1.382951</c:v>
                </c:pt>
                <c:pt idx="17271">
                  <c:v>-1.3947909999999999</c:v>
                </c:pt>
                <c:pt idx="17272">
                  <c:v>-1.4020330000000001</c:v>
                </c:pt>
                <c:pt idx="17273">
                  <c:v>-1.4089069999999999</c:v>
                </c:pt>
                <c:pt idx="17274">
                  <c:v>-1.4158139999999999</c:v>
                </c:pt>
                <c:pt idx="17275">
                  <c:v>-1.4220010000000001</c:v>
                </c:pt>
                <c:pt idx="17276">
                  <c:v>-1.4275789999999999</c:v>
                </c:pt>
                <c:pt idx="17277">
                  <c:v>-1.432941</c:v>
                </c:pt>
                <c:pt idx="17278">
                  <c:v>-1.4374450000000001</c:v>
                </c:pt>
                <c:pt idx="17279">
                  <c:v>-1.444361</c:v>
                </c:pt>
                <c:pt idx="17280">
                  <c:v>-1.446979</c:v>
                </c:pt>
                <c:pt idx="17281">
                  <c:v>-1.44859</c:v>
                </c:pt>
                <c:pt idx="17282">
                  <c:v>-1.4496020000000001</c:v>
                </c:pt>
                <c:pt idx="17283">
                  <c:v>-1.4494260000000001</c:v>
                </c:pt>
                <c:pt idx="17284">
                  <c:v>-1.4480550000000001</c:v>
                </c:pt>
                <c:pt idx="17285">
                  <c:v>-1.4453929999999999</c:v>
                </c:pt>
                <c:pt idx="17286">
                  <c:v>-1.4418789999999999</c:v>
                </c:pt>
                <c:pt idx="17287">
                  <c:v>-1.428957</c:v>
                </c:pt>
                <c:pt idx="17288">
                  <c:v>-1.4233819999999999</c:v>
                </c:pt>
                <c:pt idx="17289">
                  <c:v>-1.4165589999999999</c:v>
                </c:pt>
                <c:pt idx="17290">
                  <c:v>-1.408404</c:v>
                </c:pt>
                <c:pt idx="17291">
                  <c:v>-1.3994420000000001</c:v>
                </c:pt>
                <c:pt idx="17292">
                  <c:v>-1.389726</c:v>
                </c:pt>
                <c:pt idx="17293">
                  <c:v>-1.3789450000000001</c:v>
                </c:pt>
                <c:pt idx="17294">
                  <c:v>-1.3678250000000001</c:v>
                </c:pt>
                <c:pt idx="17295">
                  <c:v>-1.335062</c:v>
                </c:pt>
                <c:pt idx="17296">
                  <c:v>-1.323431</c:v>
                </c:pt>
                <c:pt idx="17297">
                  <c:v>-1.3108709999999999</c:v>
                </c:pt>
                <c:pt idx="17298">
                  <c:v>-1.297955</c:v>
                </c:pt>
                <c:pt idx="17299">
                  <c:v>-1.2847649999999999</c:v>
                </c:pt>
                <c:pt idx="17300">
                  <c:v>-1.271746</c:v>
                </c:pt>
                <c:pt idx="17301">
                  <c:v>-1.2591559999999999</c:v>
                </c:pt>
                <c:pt idx="17302">
                  <c:v>-1.2463390000000001</c:v>
                </c:pt>
                <c:pt idx="17303">
                  <c:v>-1.208375</c:v>
                </c:pt>
                <c:pt idx="17304">
                  <c:v>-1.1974769999999999</c:v>
                </c:pt>
                <c:pt idx="17305">
                  <c:v>-1.1856089999999999</c:v>
                </c:pt>
                <c:pt idx="17306">
                  <c:v>-1.174488</c:v>
                </c:pt>
                <c:pt idx="17307">
                  <c:v>-1.1638139999999999</c:v>
                </c:pt>
                <c:pt idx="17308">
                  <c:v>-1.153816</c:v>
                </c:pt>
                <c:pt idx="17309">
                  <c:v>-1.1444920000000001</c:v>
                </c:pt>
                <c:pt idx="17310">
                  <c:v>-1.1355729999999999</c:v>
                </c:pt>
                <c:pt idx="17311">
                  <c:v>-1.105966</c:v>
                </c:pt>
                <c:pt idx="17312">
                  <c:v>-1.098651</c:v>
                </c:pt>
                <c:pt idx="17313">
                  <c:v>-1.0916410000000001</c:v>
                </c:pt>
                <c:pt idx="17314">
                  <c:v>-1.085442</c:v>
                </c:pt>
                <c:pt idx="17315">
                  <c:v>-1.079682</c:v>
                </c:pt>
                <c:pt idx="17316">
                  <c:v>-1.0741480000000001</c:v>
                </c:pt>
                <c:pt idx="17317">
                  <c:v>-1.068929</c:v>
                </c:pt>
                <c:pt idx="17318">
                  <c:v>-1.0639719999999999</c:v>
                </c:pt>
                <c:pt idx="17319">
                  <c:v>-1.0435810000000001</c:v>
                </c:pt>
                <c:pt idx="17320">
                  <c:v>-1.039517</c:v>
                </c:pt>
                <c:pt idx="17321">
                  <c:v>-1.0356270000000001</c:v>
                </c:pt>
                <c:pt idx="17322">
                  <c:v>-1.0310630000000001</c:v>
                </c:pt>
                <c:pt idx="17323">
                  <c:v>-1.0264470000000001</c:v>
                </c:pt>
                <c:pt idx="17324">
                  <c:v>-1.021539</c:v>
                </c:pt>
                <c:pt idx="17325">
                  <c:v>-1.0162910000000001</c:v>
                </c:pt>
                <c:pt idx="17326">
                  <c:v>-1.0106520000000001</c:v>
                </c:pt>
                <c:pt idx="17327">
                  <c:v>-0.98782000000000003</c:v>
                </c:pt>
                <c:pt idx="17328">
                  <c:v>-0.98216800000000004</c:v>
                </c:pt>
                <c:pt idx="17329">
                  <c:v>-0.97496899999999997</c:v>
                </c:pt>
                <c:pt idx="17330">
                  <c:v>-0.96702999999999995</c:v>
                </c:pt>
                <c:pt idx="17331">
                  <c:v>-0.95825199999999999</c:v>
                </c:pt>
                <c:pt idx="17332">
                  <c:v>-0.94881300000000002</c:v>
                </c:pt>
                <c:pt idx="17333">
                  <c:v>-0.938392</c:v>
                </c:pt>
                <c:pt idx="17334">
                  <c:v>-0.927261</c:v>
                </c:pt>
                <c:pt idx="17335">
                  <c:v>-0.88898999999999995</c:v>
                </c:pt>
                <c:pt idx="17336">
                  <c:v>-0.87739599999999995</c:v>
                </c:pt>
                <c:pt idx="17337">
                  <c:v>-0.86389000000000005</c:v>
                </c:pt>
                <c:pt idx="17338">
                  <c:v>-0.84975699999999998</c:v>
                </c:pt>
                <c:pt idx="17339">
                  <c:v>-0.83504299999999998</c:v>
                </c:pt>
                <c:pt idx="17340">
                  <c:v>-0.819797</c:v>
                </c:pt>
                <c:pt idx="17341">
                  <c:v>-0.80482799999999999</c:v>
                </c:pt>
                <c:pt idx="17342">
                  <c:v>-0.78867200000000004</c:v>
                </c:pt>
                <c:pt idx="17343">
                  <c:v>-0.737147</c:v>
                </c:pt>
                <c:pt idx="17344">
                  <c:v>-0.72087900000000005</c:v>
                </c:pt>
                <c:pt idx="17345">
                  <c:v>-0.70520000000000005</c:v>
                </c:pt>
                <c:pt idx="17346">
                  <c:v>-0.68854199999999999</c:v>
                </c:pt>
                <c:pt idx="17347">
                  <c:v>-0.67180499999999999</c:v>
                </c:pt>
                <c:pt idx="17348">
                  <c:v>-0.65561000000000003</c:v>
                </c:pt>
                <c:pt idx="17349">
                  <c:v>-0.63946199999999997</c:v>
                </c:pt>
                <c:pt idx="17350">
                  <c:v>-0.62341400000000002</c:v>
                </c:pt>
                <c:pt idx="17351">
                  <c:v>-0.57124600000000003</c:v>
                </c:pt>
                <c:pt idx="17352">
                  <c:v>-0.55686199999999997</c:v>
                </c:pt>
                <c:pt idx="17353">
                  <c:v>-0.54187200000000002</c:v>
                </c:pt>
                <c:pt idx="17354">
                  <c:v>-0.52764</c:v>
                </c:pt>
                <c:pt idx="17355">
                  <c:v>-0.51369900000000002</c:v>
                </c:pt>
                <c:pt idx="17356">
                  <c:v>-0.50131300000000001</c:v>
                </c:pt>
                <c:pt idx="17357">
                  <c:v>-0.48850700000000002</c:v>
                </c:pt>
                <c:pt idx="17358">
                  <c:v>-0.47607699999999997</c:v>
                </c:pt>
                <c:pt idx="17359">
                  <c:v>-0.431834</c:v>
                </c:pt>
                <c:pt idx="17360">
                  <c:v>-0.42136200000000001</c:v>
                </c:pt>
                <c:pt idx="17361">
                  <c:v>-0.41061300000000001</c:v>
                </c:pt>
                <c:pt idx="17362">
                  <c:v>-0.400723</c:v>
                </c:pt>
                <c:pt idx="17363">
                  <c:v>-0.39194400000000001</c:v>
                </c:pt>
                <c:pt idx="17364">
                  <c:v>-0.38299899999999998</c:v>
                </c:pt>
                <c:pt idx="17365">
                  <c:v>-0.37489600000000001</c:v>
                </c:pt>
                <c:pt idx="17366">
                  <c:v>-0.36727500000000002</c:v>
                </c:pt>
                <c:pt idx="17367">
                  <c:v>-0.33521400000000001</c:v>
                </c:pt>
                <c:pt idx="17368">
                  <c:v>-0.32909500000000003</c:v>
                </c:pt>
                <c:pt idx="17369">
                  <c:v>-0.323548</c:v>
                </c:pt>
                <c:pt idx="17370">
                  <c:v>-0.31790800000000002</c:v>
                </c:pt>
                <c:pt idx="17371">
                  <c:v>-0.312668</c:v>
                </c:pt>
                <c:pt idx="17372">
                  <c:v>-0.30779899999999999</c:v>
                </c:pt>
                <c:pt idx="17373">
                  <c:v>-0.30336099999999999</c:v>
                </c:pt>
                <c:pt idx="17374">
                  <c:v>-0.29909799999999997</c:v>
                </c:pt>
                <c:pt idx="17375">
                  <c:v>-0.276256</c:v>
                </c:pt>
                <c:pt idx="17376">
                  <c:v>-0.27341199999999999</c:v>
                </c:pt>
                <c:pt idx="17377">
                  <c:v>-0.26984399999999997</c:v>
                </c:pt>
                <c:pt idx="17378">
                  <c:v>-0.26652100000000001</c:v>
                </c:pt>
                <c:pt idx="17379">
                  <c:v>-0.26342700000000002</c:v>
                </c:pt>
                <c:pt idx="17380">
                  <c:v>-0.26056400000000002</c:v>
                </c:pt>
                <c:pt idx="17381">
                  <c:v>-0.257523</c:v>
                </c:pt>
                <c:pt idx="17382">
                  <c:v>-0.254992</c:v>
                </c:pt>
                <c:pt idx="17383">
                  <c:v>-0.23691300000000001</c:v>
                </c:pt>
                <c:pt idx="17384">
                  <c:v>-0.234648</c:v>
                </c:pt>
                <c:pt idx="17385">
                  <c:v>-0.232039</c:v>
                </c:pt>
                <c:pt idx="17386">
                  <c:v>-0.229546</c:v>
                </c:pt>
                <c:pt idx="17387">
                  <c:v>-0.22695499999999999</c:v>
                </c:pt>
                <c:pt idx="17388">
                  <c:v>-0.224825</c:v>
                </c:pt>
                <c:pt idx="17389">
                  <c:v>-0.22254199999999999</c:v>
                </c:pt>
                <c:pt idx="17390">
                  <c:v>-0.220225</c:v>
                </c:pt>
                <c:pt idx="17391">
                  <c:v>-0.20504700000000001</c:v>
                </c:pt>
                <c:pt idx="17392">
                  <c:v>-0.203232</c:v>
                </c:pt>
                <c:pt idx="17393">
                  <c:v>-0.201434</c:v>
                </c:pt>
                <c:pt idx="17394">
                  <c:v>-0.199518</c:v>
                </c:pt>
                <c:pt idx="17395">
                  <c:v>-0.19810800000000001</c:v>
                </c:pt>
                <c:pt idx="17396">
                  <c:v>-0.196573</c:v>
                </c:pt>
                <c:pt idx="17397">
                  <c:v>-0.19542300000000001</c:v>
                </c:pt>
                <c:pt idx="17398">
                  <c:v>-0.194295</c:v>
                </c:pt>
                <c:pt idx="17399">
                  <c:v>-0.184748</c:v>
                </c:pt>
                <c:pt idx="17400">
                  <c:v>-0.18402399999999999</c:v>
                </c:pt>
                <c:pt idx="17401">
                  <c:v>-0.18351700000000001</c:v>
                </c:pt>
                <c:pt idx="17402">
                  <c:v>-0.183397</c:v>
                </c:pt>
                <c:pt idx="17403">
                  <c:v>-0.183365</c:v>
                </c:pt>
                <c:pt idx="17404">
                  <c:v>-0.18362500000000001</c:v>
                </c:pt>
                <c:pt idx="17405">
                  <c:v>-0.18409500000000001</c:v>
                </c:pt>
                <c:pt idx="17406">
                  <c:v>-0.184812</c:v>
                </c:pt>
                <c:pt idx="17407">
                  <c:v>-0.18251899999999999</c:v>
                </c:pt>
                <c:pt idx="17408">
                  <c:v>-0.183833</c:v>
                </c:pt>
                <c:pt idx="17409">
                  <c:v>-0.185335</c:v>
                </c:pt>
                <c:pt idx="17410">
                  <c:v>-0.18701300000000001</c:v>
                </c:pt>
                <c:pt idx="17411">
                  <c:v>-0.18884699999999999</c:v>
                </c:pt>
                <c:pt idx="17412">
                  <c:v>-0.19092300000000001</c:v>
                </c:pt>
                <c:pt idx="17413">
                  <c:v>-0.19311400000000001</c:v>
                </c:pt>
                <c:pt idx="17414">
                  <c:v>-0.19550100000000001</c:v>
                </c:pt>
                <c:pt idx="17415">
                  <c:v>-0.19883799999999999</c:v>
                </c:pt>
                <c:pt idx="17416">
                  <c:v>-0.20139099999999999</c:v>
                </c:pt>
                <c:pt idx="17417">
                  <c:v>-0.20411399999999999</c:v>
                </c:pt>
                <c:pt idx="17418">
                  <c:v>-0.20694399999999999</c:v>
                </c:pt>
                <c:pt idx="17419">
                  <c:v>-0.209754</c:v>
                </c:pt>
                <c:pt idx="17420">
                  <c:v>-0.21262800000000001</c:v>
                </c:pt>
                <c:pt idx="17421">
                  <c:v>-0.215533</c:v>
                </c:pt>
                <c:pt idx="17422">
                  <c:v>-0.21853300000000001</c:v>
                </c:pt>
                <c:pt idx="17423">
                  <c:v>-0.22384599999999999</c:v>
                </c:pt>
                <c:pt idx="17424">
                  <c:v>-0.22681599999999999</c:v>
                </c:pt>
                <c:pt idx="17425">
                  <c:v>-0.229905</c:v>
                </c:pt>
                <c:pt idx="17426">
                  <c:v>-0.23300299999999999</c:v>
                </c:pt>
                <c:pt idx="17427">
                  <c:v>-0.23610300000000001</c:v>
                </c:pt>
                <c:pt idx="17428">
                  <c:v>-0.23919799999999999</c:v>
                </c:pt>
                <c:pt idx="17429">
                  <c:v>-0.24225099999999999</c:v>
                </c:pt>
                <c:pt idx="17430">
                  <c:v>-0.24529300000000001</c:v>
                </c:pt>
                <c:pt idx="17431">
                  <c:v>-0.25064700000000001</c:v>
                </c:pt>
                <c:pt idx="17432">
                  <c:v>-0.25364399999999998</c:v>
                </c:pt>
                <c:pt idx="17433">
                  <c:v>-0.25663599999999998</c:v>
                </c:pt>
                <c:pt idx="17434">
                  <c:v>-0.25949699999999998</c:v>
                </c:pt>
                <c:pt idx="17435">
                  <c:v>-0.26227600000000001</c:v>
                </c:pt>
                <c:pt idx="17436">
                  <c:v>-0.265044</c:v>
                </c:pt>
                <c:pt idx="17437">
                  <c:v>-0.26765899999999998</c:v>
                </c:pt>
                <c:pt idx="17438">
                  <c:v>-0.27010400000000001</c:v>
                </c:pt>
                <c:pt idx="17439">
                  <c:v>-0.27333200000000002</c:v>
                </c:pt>
                <c:pt idx="17440">
                  <c:v>-0.27538600000000002</c:v>
                </c:pt>
                <c:pt idx="17441">
                  <c:v>-0.27745300000000001</c:v>
                </c:pt>
                <c:pt idx="17442">
                  <c:v>-0.27926099999999998</c:v>
                </c:pt>
                <c:pt idx="17443">
                  <c:v>-0.28087699999999999</c:v>
                </c:pt>
                <c:pt idx="17444">
                  <c:v>-0.28225899999999998</c:v>
                </c:pt>
                <c:pt idx="17445">
                  <c:v>-0.283638</c:v>
                </c:pt>
                <c:pt idx="17446">
                  <c:v>-0.28476099999999999</c:v>
                </c:pt>
                <c:pt idx="17447">
                  <c:v>-0.28294599999999998</c:v>
                </c:pt>
                <c:pt idx="17448">
                  <c:v>-0.28370600000000001</c:v>
                </c:pt>
                <c:pt idx="17449">
                  <c:v>-0.28437400000000002</c:v>
                </c:pt>
                <c:pt idx="17450">
                  <c:v>-0.28475</c:v>
                </c:pt>
                <c:pt idx="17451">
                  <c:v>-0.28477599999999997</c:v>
                </c:pt>
                <c:pt idx="17452">
                  <c:v>-0.28454299999999999</c:v>
                </c:pt>
                <c:pt idx="17453">
                  <c:v>-0.28400700000000001</c:v>
                </c:pt>
                <c:pt idx="17454">
                  <c:v>-0.28331299999999998</c:v>
                </c:pt>
                <c:pt idx="17455">
                  <c:v>-0.27488400000000002</c:v>
                </c:pt>
                <c:pt idx="17456">
                  <c:v>-0.27351399999999998</c:v>
                </c:pt>
                <c:pt idx="17457">
                  <c:v>-0.27168100000000001</c:v>
                </c:pt>
                <c:pt idx="17458">
                  <c:v>-0.26957999999999999</c:v>
                </c:pt>
                <c:pt idx="17459">
                  <c:v>-0.267098</c:v>
                </c:pt>
                <c:pt idx="17460">
                  <c:v>-0.26438200000000001</c:v>
                </c:pt>
                <c:pt idx="17461">
                  <c:v>-0.261683</c:v>
                </c:pt>
                <c:pt idx="17462">
                  <c:v>-0.25862600000000002</c:v>
                </c:pt>
                <c:pt idx="17463">
                  <c:v>-0.24393400000000001</c:v>
                </c:pt>
                <c:pt idx="17464">
                  <c:v>-0.24055599999999999</c:v>
                </c:pt>
                <c:pt idx="17465">
                  <c:v>-0.23674700000000001</c:v>
                </c:pt>
                <c:pt idx="17466">
                  <c:v>-0.232796</c:v>
                </c:pt>
                <c:pt idx="17467">
                  <c:v>-0.22892699999999999</c:v>
                </c:pt>
                <c:pt idx="17468">
                  <c:v>-0.225138</c:v>
                </c:pt>
                <c:pt idx="17469">
                  <c:v>-0.22104199999999999</c:v>
                </c:pt>
                <c:pt idx="17470">
                  <c:v>-0.21739</c:v>
                </c:pt>
                <c:pt idx="17471">
                  <c:v>-0.201409</c:v>
                </c:pt>
                <c:pt idx="17472">
                  <c:v>-0.200845</c:v>
                </c:pt>
                <c:pt idx="17473">
                  <c:v>-0.200599</c:v>
                </c:pt>
                <c:pt idx="17474">
                  <c:v>-0.19758800000000001</c:v>
                </c:pt>
                <c:pt idx="17475">
                  <c:v>-0.19484199999999999</c:v>
                </c:pt>
                <c:pt idx="17476">
                  <c:v>-0.192718</c:v>
                </c:pt>
                <c:pt idx="17477">
                  <c:v>-0.190909</c:v>
                </c:pt>
                <c:pt idx="17478">
                  <c:v>-0.18968599999999999</c:v>
                </c:pt>
                <c:pt idx="17479">
                  <c:v>-0.17971699999999999</c:v>
                </c:pt>
                <c:pt idx="17480">
                  <c:v>-0.17946899999999999</c:v>
                </c:pt>
                <c:pt idx="17481">
                  <c:v>-0.179808</c:v>
                </c:pt>
                <c:pt idx="17482">
                  <c:v>-0.180475</c:v>
                </c:pt>
                <c:pt idx="17483">
                  <c:v>-0.18173600000000001</c:v>
                </c:pt>
                <c:pt idx="17484">
                  <c:v>-0.18340999999999999</c:v>
                </c:pt>
                <c:pt idx="17485">
                  <c:v>-0.18568000000000001</c:v>
                </c:pt>
                <c:pt idx="17486">
                  <c:v>-0.188415</c:v>
                </c:pt>
                <c:pt idx="17487">
                  <c:v>-0.18842100000000001</c:v>
                </c:pt>
                <c:pt idx="17488">
                  <c:v>-0.19202900000000001</c:v>
                </c:pt>
                <c:pt idx="17489">
                  <c:v>-0.195913</c:v>
                </c:pt>
                <c:pt idx="17490">
                  <c:v>-0.200212</c:v>
                </c:pt>
                <c:pt idx="17491">
                  <c:v>-0.204761</c:v>
                </c:pt>
                <c:pt idx="17492">
                  <c:v>-0.209643</c:v>
                </c:pt>
                <c:pt idx="17493">
                  <c:v>-0.21473999999999999</c:v>
                </c:pt>
                <c:pt idx="17494">
                  <c:v>-0.22001799999999999</c:v>
                </c:pt>
                <c:pt idx="17495">
                  <c:v>-0.22659499999999999</c:v>
                </c:pt>
                <c:pt idx="17496">
                  <c:v>-0.232104</c:v>
                </c:pt>
                <c:pt idx="17497">
                  <c:v>-0.23771300000000001</c:v>
                </c:pt>
                <c:pt idx="17498">
                  <c:v>-0.243279</c:v>
                </c:pt>
                <c:pt idx="17499">
                  <c:v>-0.24881800000000001</c:v>
                </c:pt>
                <c:pt idx="17500">
                  <c:v>-0.25427499999999997</c:v>
                </c:pt>
                <c:pt idx="17501">
                  <c:v>-0.25958199999999998</c:v>
                </c:pt>
                <c:pt idx="17502">
                  <c:v>-0.264818</c:v>
                </c:pt>
                <c:pt idx="17503">
                  <c:v>-0.271231</c:v>
                </c:pt>
                <c:pt idx="17504">
                  <c:v>-0.27602900000000002</c:v>
                </c:pt>
                <c:pt idx="17505">
                  <c:v>-0.28059000000000001</c:v>
                </c:pt>
                <c:pt idx="17506">
                  <c:v>-0.28501300000000002</c:v>
                </c:pt>
                <c:pt idx="17507">
                  <c:v>-0.28915999999999997</c:v>
                </c:pt>
                <c:pt idx="17508">
                  <c:v>-0.29302699999999998</c:v>
                </c:pt>
                <c:pt idx="17509">
                  <c:v>-0.29673699999999997</c:v>
                </c:pt>
                <c:pt idx="17510">
                  <c:v>-0.30015399999999998</c:v>
                </c:pt>
                <c:pt idx="17511">
                  <c:v>-0.302311</c:v>
                </c:pt>
                <c:pt idx="17512">
                  <c:v>-0.305338</c:v>
                </c:pt>
                <c:pt idx="17513">
                  <c:v>-0.30798799999999998</c:v>
                </c:pt>
                <c:pt idx="17514">
                  <c:v>-0.310477</c:v>
                </c:pt>
                <c:pt idx="17515">
                  <c:v>-0.312807</c:v>
                </c:pt>
                <c:pt idx="17516">
                  <c:v>-0.31482300000000002</c:v>
                </c:pt>
                <c:pt idx="17517">
                  <c:v>-0.31669700000000001</c:v>
                </c:pt>
                <c:pt idx="17518">
                  <c:v>-0.318463</c:v>
                </c:pt>
                <c:pt idx="17519">
                  <c:v>-0.31659199999999998</c:v>
                </c:pt>
                <c:pt idx="17520">
                  <c:v>-0.31827299999999997</c:v>
                </c:pt>
                <c:pt idx="17521">
                  <c:v>-0.31957099999999999</c:v>
                </c:pt>
                <c:pt idx="17522">
                  <c:v>-0.32078499999999999</c:v>
                </c:pt>
                <c:pt idx="17523">
                  <c:v>-0.32195800000000002</c:v>
                </c:pt>
                <c:pt idx="17524">
                  <c:v>-0.32303799999999999</c:v>
                </c:pt>
                <c:pt idx="17525">
                  <c:v>-0.32425500000000002</c:v>
                </c:pt>
                <c:pt idx="17526">
                  <c:v>-0.32543800000000001</c:v>
                </c:pt>
                <c:pt idx="17527">
                  <c:v>-0.322135</c:v>
                </c:pt>
                <c:pt idx="17528">
                  <c:v>-0.32347199999999998</c:v>
                </c:pt>
                <c:pt idx="17529">
                  <c:v>-0.32479000000000002</c:v>
                </c:pt>
                <c:pt idx="17530">
                  <c:v>-0.32617699999999999</c:v>
                </c:pt>
                <c:pt idx="17531">
                  <c:v>-0.32755800000000002</c:v>
                </c:pt>
                <c:pt idx="17532">
                  <c:v>-0.32928600000000002</c:v>
                </c:pt>
                <c:pt idx="17533">
                  <c:v>-0.33100600000000002</c:v>
                </c:pt>
                <c:pt idx="17534">
                  <c:v>-0.33297100000000002</c:v>
                </c:pt>
                <c:pt idx="17535">
                  <c:v>-0.33179500000000001</c:v>
                </c:pt>
                <c:pt idx="17536">
                  <c:v>-0.33419500000000002</c:v>
                </c:pt>
                <c:pt idx="17537">
                  <c:v>-0.33677299999999999</c:v>
                </c:pt>
                <c:pt idx="17538">
                  <c:v>-0.33949099999999999</c:v>
                </c:pt>
                <c:pt idx="17539">
                  <c:v>-0.34245199999999998</c:v>
                </c:pt>
                <c:pt idx="17540">
                  <c:v>-0.34556900000000002</c:v>
                </c:pt>
                <c:pt idx="17541">
                  <c:v>-0.34891899999999998</c:v>
                </c:pt>
                <c:pt idx="17542">
                  <c:v>-0.35244900000000001</c:v>
                </c:pt>
                <c:pt idx="17543">
                  <c:v>-0.35602800000000001</c:v>
                </c:pt>
                <c:pt idx="17544">
                  <c:v>-0.35990100000000003</c:v>
                </c:pt>
                <c:pt idx="17545">
                  <c:v>-0.36393599999999998</c:v>
                </c:pt>
                <c:pt idx="17546">
                  <c:v>-0.36797299999999999</c:v>
                </c:pt>
                <c:pt idx="17547">
                  <c:v>-0.37213800000000002</c:v>
                </c:pt>
                <c:pt idx="17548">
                  <c:v>-0.37637399999999999</c:v>
                </c:pt>
                <c:pt idx="17549">
                  <c:v>-0.38069399999999998</c:v>
                </c:pt>
                <c:pt idx="17550">
                  <c:v>-0.38498700000000002</c:v>
                </c:pt>
                <c:pt idx="17551">
                  <c:v>-0.39115299999999997</c:v>
                </c:pt>
                <c:pt idx="17552">
                  <c:v>-0.39549200000000001</c:v>
                </c:pt>
                <c:pt idx="17553">
                  <c:v>-0.39980100000000002</c:v>
                </c:pt>
                <c:pt idx="17554">
                  <c:v>-0.40413399999999999</c:v>
                </c:pt>
                <c:pt idx="17555">
                  <c:v>-0.40836299999999998</c:v>
                </c:pt>
                <c:pt idx="17556">
                  <c:v>-0.41254600000000002</c:v>
                </c:pt>
                <c:pt idx="17557">
                  <c:v>-0.41664400000000001</c:v>
                </c:pt>
                <c:pt idx="17558">
                  <c:v>-0.42064400000000002</c:v>
                </c:pt>
                <c:pt idx="17559">
                  <c:v>-0.42627700000000002</c:v>
                </c:pt>
                <c:pt idx="17560">
                  <c:v>-0.42994500000000002</c:v>
                </c:pt>
                <c:pt idx="17561">
                  <c:v>-0.43355199999999999</c:v>
                </c:pt>
                <c:pt idx="17562">
                  <c:v>-0.43701499999999999</c:v>
                </c:pt>
                <c:pt idx="17563">
                  <c:v>-0.44032700000000002</c:v>
                </c:pt>
                <c:pt idx="17564">
                  <c:v>-0.44347900000000001</c:v>
                </c:pt>
                <c:pt idx="17565">
                  <c:v>-0.44651000000000002</c:v>
                </c:pt>
                <c:pt idx="17566">
                  <c:v>-0.449374</c:v>
                </c:pt>
                <c:pt idx="17567">
                  <c:v>-0.452127</c:v>
                </c:pt>
                <c:pt idx="17568">
                  <c:v>-0.45472200000000002</c:v>
                </c:pt>
                <c:pt idx="17569">
                  <c:v>-0.45713599999999999</c:v>
                </c:pt>
                <c:pt idx="17570">
                  <c:v>-0.45945399999999997</c:v>
                </c:pt>
                <c:pt idx="17571">
                  <c:v>-0.46159800000000001</c:v>
                </c:pt>
                <c:pt idx="17572">
                  <c:v>-0.46362500000000001</c:v>
                </c:pt>
                <c:pt idx="17573">
                  <c:v>-0.465582</c:v>
                </c:pt>
                <c:pt idx="17574">
                  <c:v>-0.46734199999999998</c:v>
                </c:pt>
                <c:pt idx="17575">
                  <c:v>-0.46741700000000003</c:v>
                </c:pt>
                <c:pt idx="17576">
                  <c:v>-0.46905999999999998</c:v>
                </c:pt>
                <c:pt idx="17577">
                  <c:v>-0.47050399999999998</c:v>
                </c:pt>
                <c:pt idx="17578">
                  <c:v>-0.471854</c:v>
                </c:pt>
                <c:pt idx="17579">
                  <c:v>-0.47302499999999997</c:v>
                </c:pt>
                <c:pt idx="17580">
                  <c:v>-0.47413499999999997</c:v>
                </c:pt>
                <c:pt idx="17581">
                  <c:v>-0.47503600000000001</c:v>
                </c:pt>
                <c:pt idx="17582">
                  <c:v>-0.475798</c:v>
                </c:pt>
                <c:pt idx="17583">
                  <c:v>-0.47294700000000001</c:v>
                </c:pt>
                <c:pt idx="17584">
                  <c:v>-0.47339399999999998</c:v>
                </c:pt>
                <c:pt idx="17585">
                  <c:v>-0.47360600000000003</c:v>
                </c:pt>
                <c:pt idx="17586">
                  <c:v>-0.47359899999999999</c:v>
                </c:pt>
                <c:pt idx="17587">
                  <c:v>-0.47354499999999999</c:v>
                </c:pt>
                <c:pt idx="17588">
                  <c:v>-0.47323999999999999</c:v>
                </c:pt>
                <c:pt idx="17589">
                  <c:v>-0.47272399999999998</c:v>
                </c:pt>
                <c:pt idx="17590">
                  <c:v>-0.47207399999999999</c:v>
                </c:pt>
                <c:pt idx="17591">
                  <c:v>-0.46554499999999999</c:v>
                </c:pt>
                <c:pt idx="17592">
                  <c:v>-0.46479199999999998</c:v>
                </c:pt>
                <c:pt idx="17593">
                  <c:v>-0.46379799999999999</c:v>
                </c:pt>
                <c:pt idx="17594">
                  <c:v>-0.46288699999999999</c:v>
                </c:pt>
                <c:pt idx="17595">
                  <c:v>-0.461702</c:v>
                </c:pt>
                <c:pt idx="17596">
                  <c:v>-0.46059800000000001</c:v>
                </c:pt>
                <c:pt idx="17597">
                  <c:v>-0.45931499999999997</c:v>
                </c:pt>
                <c:pt idx="17598">
                  <c:v>-0.45814300000000002</c:v>
                </c:pt>
                <c:pt idx="17599">
                  <c:v>-0.45018799999999998</c:v>
                </c:pt>
                <c:pt idx="17600">
                  <c:v>-0.449017</c:v>
                </c:pt>
                <c:pt idx="17601">
                  <c:v>-0.44789000000000001</c:v>
                </c:pt>
                <c:pt idx="17602">
                  <c:v>-0.44703500000000002</c:v>
                </c:pt>
                <c:pt idx="17603">
                  <c:v>-0.44608599999999998</c:v>
                </c:pt>
                <c:pt idx="17604">
                  <c:v>-0.44544699999999998</c:v>
                </c:pt>
                <c:pt idx="17605">
                  <c:v>-0.444938</c:v>
                </c:pt>
                <c:pt idx="17606">
                  <c:v>-0.44461200000000001</c:v>
                </c:pt>
                <c:pt idx="17607">
                  <c:v>-0.438691</c:v>
                </c:pt>
                <c:pt idx="17608">
                  <c:v>-0.43891999999999998</c:v>
                </c:pt>
                <c:pt idx="17609">
                  <c:v>-0.43932900000000003</c:v>
                </c:pt>
                <c:pt idx="17610">
                  <c:v>-0.44015799999999999</c:v>
                </c:pt>
                <c:pt idx="17611">
                  <c:v>-0.44113200000000002</c:v>
                </c:pt>
                <c:pt idx="17612">
                  <c:v>-0.44248300000000002</c:v>
                </c:pt>
                <c:pt idx="17613">
                  <c:v>-0.44413999999999998</c:v>
                </c:pt>
                <c:pt idx="17614">
                  <c:v>-0.44617200000000001</c:v>
                </c:pt>
                <c:pt idx="17615">
                  <c:v>-0.44556099999999998</c:v>
                </c:pt>
                <c:pt idx="17616">
                  <c:v>-0.44814900000000002</c:v>
                </c:pt>
                <c:pt idx="17617">
                  <c:v>-0.45103199999999999</c:v>
                </c:pt>
                <c:pt idx="17618">
                  <c:v>-0.45412000000000002</c:v>
                </c:pt>
                <c:pt idx="17619">
                  <c:v>-0.45744099999999999</c:v>
                </c:pt>
                <c:pt idx="17620">
                  <c:v>-0.46097399999999999</c:v>
                </c:pt>
                <c:pt idx="17621">
                  <c:v>-0.46466200000000002</c:v>
                </c:pt>
                <c:pt idx="17622">
                  <c:v>-0.46851999999999999</c:v>
                </c:pt>
                <c:pt idx="17623">
                  <c:v>-0.47195700000000002</c:v>
                </c:pt>
                <c:pt idx="17624">
                  <c:v>-0.47608699999999998</c:v>
                </c:pt>
                <c:pt idx="17625">
                  <c:v>-0.48027700000000001</c:v>
                </c:pt>
                <c:pt idx="17626">
                  <c:v>-0.48452600000000001</c:v>
                </c:pt>
                <c:pt idx="17627">
                  <c:v>-0.48882100000000001</c:v>
                </c:pt>
                <c:pt idx="17628">
                  <c:v>-0.493087</c:v>
                </c:pt>
                <c:pt idx="17629">
                  <c:v>-0.49737300000000001</c:v>
                </c:pt>
                <c:pt idx="17630">
                  <c:v>-0.50160899999999997</c:v>
                </c:pt>
                <c:pt idx="17631">
                  <c:v>-0.50608900000000001</c:v>
                </c:pt>
                <c:pt idx="17632">
                  <c:v>-0.51017999999999997</c:v>
                </c:pt>
                <c:pt idx="17633">
                  <c:v>-0.51419099999999995</c:v>
                </c:pt>
                <c:pt idx="17634">
                  <c:v>-0.518096</c:v>
                </c:pt>
                <c:pt idx="17635">
                  <c:v>-0.52188400000000001</c:v>
                </c:pt>
                <c:pt idx="17636">
                  <c:v>-0.52554100000000004</c:v>
                </c:pt>
                <c:pt idx="17637">
                  <c:v>-0.52905899999999995</c:v>
                </c:pt>
                <c:pt idx="17638">
                  <c:v>-0.53242199999999995</c:v>
                </c:pt>
                <c:pt idx="17639">
                  <c:v>-0.53525</c:v>
                </c:pt>
                <c:pt idx="17640">
                  <c:v>-0.53817999999999999</c:v>
                </c:pt>
                <c:pt idx="17641">
                  <c:v>-0.54088700000000001</c:v>
                </c:pt>
                <c:pt idx="17642">
                  <c:v>-0.54339999999999999</c:v>
                </c:pt>
                <c:pt idx="17643">
                  <c:v>-0.54564100000000004</c:v>
                </c:pt>
                <c:pt idx="17644">
                  <c:v>-0.54777200000000004</c:v>
                </c:pt>
                <c:pt idx="17645">
                  <c:v>-0.54966999999999999</c:v>
                </c:pt>
                <c:pt idx="17646">
                  <c:v>-0.55127800000000005</c:v>
                </c:pt>
                <c:pt idx="17647">
                  <c:v>-0.55000400000000005</c:v>
                </c:pt>
                <c:pt idx="17648">
                  <c:v>-0.55136399999999997</c:v>
                </c:pt>
                <c:pt idx="17649">
                  <c:v>-0.55241700000000005</c:v>
                </c:pt>
                <c:pt idx="17650">
                  <c:v>-0.55344199999999999</c:v>
                </c:pt>
                <c:pt idx="17651">
                  <c:v>-0.55426299999999995</c:v>
                </c:pt>
                <c:pt idx="17652">
                  <c:v>-0.55506599999999995</c:v>
                </c:pt>
                <c:pt idx="17653">
                  <c:v>-0.55568200000000001</c:v>
                </c:pt>
                <c:pt idx="17654">
                  <c:v>-0.55628699999999998</c:v>
                </c:pt>
                <c:pt idx="17655">
                  <c:v>-0.55232499999999995</c:v>
                </c:pt>
                <c:pt idx="17656">
                  <c:v>-0.55289299999999997</c:v>
                </c:pt>
                <c:pt idx="17657">
                  <c:v>-0.55347400000000002</c:v>
                </c:pt>
                <c:pt idx="17658">
                  <c:v>-0.55403999999999998</c:v>
                </c:pt>
                <c:pt idx="17659">
                  <c:v>-0.55473099999999997</c:v>
                </c:pt>
                <c:pt idx="17660">
                  <c:v>-0.55544899999999997</c:v>
                </c:pt>
                <c:pt idx="17661">
                  <c:v>-0.55629300000000004</c:v>
                </c:pt>
                <c:pt idx="17662">
                  <c:v>-0.55724200000000002</c:v>
                </c:pt>
                <c:pt idx="17663">
                  <c:v>-0.55425000000000002</c:v>
                </c:pt>
                <c:pt idx="17664">
                  <c:v>-0.55565100000000001</c:v>
                </c:pt>
                <c:pt idx="17665">
                  <c:v>-0.55708299999999999</c:v>
                </c:pt>
                <c:pt idx="17666">
                  <c:v>-0.55870200000000003</c:v>
                </c:pt>
                <c:pt idx="17667">
                  <c:v>-0.56038399999999999</c:v>
                </c:pt>
                <c:pt idx="17668">
                  <c:v>-0.56230400000000003</c:v>
                </c:pt>
                <c:pt idx="17669">
                  <c:v>-0.56432099999999996</c:v>
                </c:pt>
                <c:pt idx="17670">
                  <c:v>-0.56647199999999998</c:v>
                </c:pt>
                <c:pt idx="17671">
                  <c:v>-0.56650400000000001</c:v>
                </c:pt>
                <c:pt idx="17672">
                  <c:v>-0.56884500000000005</c:v>
                </c:pt>
                <c:pt idx="17673">
                  <c:v>-0.57134600000000002</c:v>
                </c:pt>
                <c:pt idx="17674">
                  <c:v>-0.57387200000000005</c:v>
                </c:pt>
                <c:pt idx="17675">
                  <c:v>-0.57639399999999996</c:v>
                </c:pt>
                <c:pt idx="17676">
                  <c:v>-0.57891999999999999</c:v>
                </c:pt>
                <c:pt idx="17677">
                  <c:v>-0.581488</c:v>
                </c:pt>
                <c:pt idx="17678">
                  <c:v>-0.58403700000000003</c:v>
                </c:pt>
                <c:pt idx="17679">
                  <c:v>-0.585202</c:v>
                </c:pt>
                <c:pt idx="17680">
                  <c:v>-0.58769199999999999</c:v>
                </c:pt>
                <c:pt idx="17681">
                  <c:v>-0.59015300000000004</c:v>
                </c:pt>
                <c:pt idx="17682">
                  <c:v>-0.59254499999999999</c:v>
                </c:pt>
                <c:pt idx="17683">
                  <c:v>-0.59494899999999995</c:v>
                </c:pt>
                <c:pt idx="17684">
                  <c:v>-0.59723899999999996</c:v>
                </c:pt>
                <c:pt idx="17685">
                  <c:v>-0.59948000000000001</c:v>
                </c:pt>
                <c:pt idx="17686">
                  <c:v>-0.60160400000000003</c:v>
                </c:pt>
                <c:pt idx="17687">
                  <c:v>-0.60217299999999996</c:v>
                </c:pt>
                <c:pt idx="17688">
                  <c:v>-0.60425200000000001</c:v>
                </c:pt>
                <c:pt idx="17689">
                  <c:v>-0.60616700000000001</c:v>
                </c:pt>
                <c:pt idx="17690">
                  <c:v>-0.60803099999999999</c:v>
                </c:pt>
                <c:pt idx="17691">
                  <c:v>-0.60977599999999998</c:v>
                </c:pt>
                <c:pt idx="17692">
                  <c:v>-0.61144399999999999</c:v>
                </c:pt>
                <c:pt idx="17693">
                  <c:v>-0.61300699999999997</c:v>
                </c:pt>
                <c:pt idx="17694">
                  <c:v>-0.61449900000000002</c:v>
                </c:pt>
                <c:pt idx="17695">
                  <c:v>-0.61120200000000002</c:v>
                </c:pt>
                <c:pt idx="17696">
                  <c:v>-0.61316099999999996</c:v>
                </c:pt>
                <c:pt idx="17697">
                  <c:v>-0.61493100000000001</c:v>
                </c:pt>
                <c:pt idx="17698">
                  <c:v>-0.61609800000000003</c:v>
                </c:pt>
                <c:pt idx="17699">
                  <c:v>-0.61716000000000004</c:v>
                </c:pt>
                <c:pt idx="17700">
                  <c:v>-0.618174</c:v>
                </c:pt>
                <c:pt idx="17701">
                  <c:v>-0.61909499999999995</c:v>
                </c:pt>
                <c:pt idx="17702">
                  <c:v>-0.62000100000000002</c:v>
                </c:pt>
                <c:pt idx="17703">
                  <c:v>-0.61724199999999996</c:v>
                </c:pt>
                <c:pt idx="17704">
                  <c:v>-0.61810699999999996</c:v>
                </c:pt>
                <c:pt idx="17705">
                  <c:v>-0.61883200000000005</c:v>
                </c:pt>
                <c:pt idx="17706">
                  <c:v>-0.61951800000000001</c:v>
                </c:pt>
                <c:pt idx="17707">
                  <c:v>-0.62014599999999998</c:v>
                </c:pt>
                <c:pt idx="17708">
                  <c:v>-0.62073400000000001</c:v>
                </c:pt>
                <c:pt idx="17709">
                  <c:v>-0.62129400000000001</c:v>
                </c:pt>
                <c:pt idx="17710">
                  <c:v>-0.62174399999999996</c:v>
                </c:pt>
                <c:pt idx="17711">
                  <c:v>-0.61748599999999998</c:v>
                </c:pt>
                <c:pt idx="17712">
                  <c:v>-0.61782099999999995</c:v>
                </c:pt>
                <c:pt idx="17713">
                  <c:v>-0.61815399999999998</c:v>
                </c:pt>
                <c:pt idx="17714">
                  <c:v>-0.61836500000000005</c:v>
                </c:pt>
                <c:pt idx="17715">
                  <c:v>-0.61853400000000003</c:v>
                </c:pt>
                <c:pt idx="17716">
                  <c:v>-0.61858599999999997</c:v>
                </c:pt>
                <c:pt idx="17717">
                  <c:v>-0.61860000000000004</c:v>
                </c:pt>
                <c:pt idx="17718">
                  <c:v>-0.61849799999999999</c:v>
                </c:pt>
                <c:pt idx="17719">
                  <c:v>-0.61243999999999998</c:v>
                </c:pt>
                <c:pt idx="17720">
                  <c:v>-0.61219299999999999</c:v>
                </c:pt>
                <c:pt idx="17721">
                  <c:v>-0.61183500000000002</c:v>
                </c:pt>
                <c:pt idx="17722">
                  <c:v>-0.61146599999999995</c:v>
                </c:pt>
                <c:pt idx="17723">
                  <c:v>-0.61099400000000004</c:v>
                </c:pt>
                <c:pt idx="17724">
                  <c:v>-0.61037600000000003</c:v>
                </c:pt>
                <c:pt idx="17725">
                  <c:v>-0.60986600000000002</c:v>
                </c:pt>
                <c:pt idx="17726">
                  <c:v>-0.60916999999999999</c:v>
                </c:pt>
                <c:pt idx="17727">
                  <c:v>-0.60185200000000005</c:v>
                </c:pt>
                <c:pt idx="17728">
                  <c:v>-0.60121800000000003</c:v>
                </c:pt>
                <c:pt idx="17729">
                  <c:v>-0.600406</c:v>
                </c:pt>
                <c:pt idx="17730">
                  <c:v>-0.59962599999999999</c:v>
                </c:pt>
                <c:pt idx="17731">
                  <c:v>-0.59895600000000004</c:v>
                </c:pt>
                <c:pt idx="17732">
                  <c:v>-0.59822600000000004</c:v>
                </c:pt>
                <c:pt idx="17733">
                  <c:v>-0.59755199999999997</c:v>
                </c:pt>
                <c:pt idx="17734">
                  <c:v>-0.59689999999999999</c:v>
                </c:pt>
                <c:pt idx="17735">
                  <c:v>-0.58945599999999998</c:v>
                </c:pt>
                <c:pt idx="17736">
                  <c:v>-0.58898099999999998</c:v>
                </c:pt>
                <c:pt idx="17737">
                  <c:v>-0.58849899999999999</c:v>
                </c:pt>
                <c:pt idx="17738">
                  <c:v>-0.58818899999999996</c:v>
                </c:pt>
                <c:pt idx="17739">
                  <c:v>-0.58790100000000001</c:v>
                </c:pt>
                <c:pt idx="17740">
                  <c:v>-0.58780500000000002</c:v>
                </c:pt>
                <c:pt idx="17741">
                  <c:v>-0.58781399999999995</c:v>
                </c:pt>
                <c:pt idx="17742">
                  <c:v>-0.58796099999999996</c:v>
                </c:pt>
                <c:pt idx="17743">
                  <c:v>-0.58246900000000001</c:v>
                </c:pt>
                <c:pt idx="17744">
                  <c:v>-0.58293899999999998</c:v>
                </c:pt>
                <c:pt idx="17745">
                  <c:v>-0.58356799999999998</c:v>
                </c:pt>
                <c:pt idx="17746">
                  <c:v>-0.58421299999999998</c:v>
                </c:pt>
                <c:pt idx="17747">
                  <c:v>-0.58508800000000005</c:v>
                </c:pt>
                <c:pt idx="17748">
                  <c:v>-0.58607500000000001</c:v>
                </c:pt>
                <c:pt idx="17749">
                  <c:v>-0.58723899999999996</c:v>
                </c:pt>
                <c:pt idx="17750">
                  <c:v>-0.58844399999999997</c:v>
                </c:pt>
                <c:pt idx="17751">
                  <c:v>-0.58543000000000001</c:v>
                </c:pt>
                <c:pt idx="17752">
                  <c:v>-0.58691800000000005</c:v>
                </c:pt>
                <c:pt idx="17753">
                  <c:v>-0.58842499999999998</c:v>
                </c:pt>
                <c:pt idx="17754">
                  <c:v>-0.59006999999999998</c:v>
                </c:pt>
                <c:pt idx="17755">
                  <c:v>-0.59175900000000003</c:v>
                </c:pt>
                <c:pt idx="17756">
                  <c:v>-0.59356799999999998</c:v>
                </c:pt>
                <c:pt idx="17757">
                  <c:v>-0.59531699999999999</c:v>
                </c:pt>
                <c:pt idx="17758">
                  <c:v>-0.59716999999999998</c:v>
                </c:pt>
                <c:pt idx="17759">
                  <c:v>-0.59524299999999997</c:v>
                </c:pt>
                <c:pt idx="17760">
                  <c:v>-0.59715700000000005</c:v>
                </c:pt>
                <c:pt idx="17761">
                  <c:v>-0.59906199999999998</c:v>
                </c:pt>
                <c:pt idx="17762">
                  <c:v>-0.60087199999999996</c:v>
                </c:pt>
                <c:pt idx="17763">
                  <c:v>-0.60272700000000001</c:v>
                </c:pt>
                <c:pt idx="17764">
                  <c:v>-0.604514</c:v>
                </c:pt>
                <c:pt idx="17765">
                  <c:v>-0.60637799999999997</c:v>
                </c:pt>
                <c:pt idx="17766">
                  <c:v>-0.60811599999999999</c:v>
                </c:pt>
                <c:pt idx="17767">
                  <c:v>-0.60602900000000004</c:v>
                </c:pt>
                <c:pt idx="17768">
                  <c:v>-0.60789099999999996</c:v>
                </c:pt>
                <c:pt idx="17769">
                  <c:v>-0.609568</c:v>
                </c:pt>
                <c:pt idx="17770">
                  <c:v>-0.611263</c:v>
                </c:pt>
                <c:pt idx="17771">
                  <c:v>-0.61285199999999995</c:v>
                </c:pt>
                <c:pt idx="17772">
                  <c:v>-0.61451699999999998</c:v>
                </c:pt>
                <c:pt idx="17773">
                  <c:v>-0.61603799999999997</c:v>
                </c:pt>
                <c:pt idx="17774">
                  <c:v>-0.61759200000000003</c:v>
                </c:pt>
                <c:pt idx="17775">
                  <c:v>-0.61505100000000001</c:v>
                </c:pt>
                <c:pt idx="17776">
                  <c:v>-0.61652399999999996</c:v>
                </c:pt>
                <c:pt idx="17777">
                  <c:v>-0.61797899999999995</c:v>
                </c:pt>
                <c:pt idx="17778">
                  <c:v>-0.61929299999999998</c:v>
                </c:pt>
                <c:pt idx="17779">
                  <c:v>-0.62061599999999995</c:v>
                </c:pt>
                <c:pt idx="17780">
                  <c:v>-0.62182499999999996</c:v>
                </c:pt>
                <c:pt idx="17781">
                  <c:v>-0.62298200000000004</c:v>
                </c:pt>
                <c:pt idx="17782">
                  <c:v>-0.62408600000000003</c:v>
                </c:pt>
                <c:pt idx="17783">
                  <c:v>-0.62090599999999996</c:v>
                </c:pt>
                <c:pt idx="17784">
                  <c:v>-0.62194000000000005</c:v>
                </c:pt>
                <c:pt idx="17785">
                  <c:v>-0.62292000000000003</c:v>
                </c:pt>
                <c:pt idx="17786">
                  <c:v>-0.62384499999999998</c:v>
                </c:pt>
                <c:pt idx="17787">
                  <c:v>-0.62471200000000005</c:v>
                </c:pt>
                <c:pt idx="17788">
                  <c:v>-0.62552399999999997</c:v>
                </c:pt>
                <c:pt idx="17789">
                  <c:v>-0.62628200000000001</c:v>
                </c:pt>
                <c:pt idx="17790">
                  <c:v>-0.62705900000000003</c:v>
                </c:pt>
                <c:pt idx="17791">
                  <c:v>-0.62323200000000001</c:v>
                </c:pt>
                <c:pt idx="17792">
                  <c:v>-0.62390100000000004</c:v>
                </c:pt>
                <c:pt idx="17793">
                  <c:v>-0.62460499999999997</c:v>
                </c:pt>
                <c:pt idx="17794">
                  <c:v>-0.62528399999999995</c:v>
                </c:pt>
                <c:pt idx="17795">
                  <c:v>-0.625969</c:v>
                </c:pt>
                <c:pt idx="17796">
                  <c:v>-0.62660899999999997</c:v>
                </c:pt>
                <c:pt idx="17797">
                  <c:v>-0.62738099999999997</c:v>
                </c:pt>
                <c:pt idx="17798">
                  <c:v>-0.62815500000000002</c:v>
                </c:pt>
                <c:pt idx="17799">
                  <c:v>-0.62470099999999995</c:v>
                </c:pt>
                <c:pt idx="17800">
                  <c:v>-0.62552799999999997</c:v>
                </c:pt>
                <c:pt idx="17801">
                  <c:v>-0.62643400000000005</c:v>
                </c:pt>
                <c:pt idx="17802">
                  <c:v>-0.62735700000000005</c:v>
                </c:pt>
                <c:pt idx="17803">
                  <c:v>-0.62835399999999997</c:v>
                </c:pt>
                <c:pt idx="17804">
                  <c:v>-0.62936599999999998</c:v>
                </c:pt>
                <c:pt idx="17805">
                  <c:v>-0.63044900000000004</c:v>
                </c:pt>
                <c:pt idx="17806">
                  <c:v>-0.63154299999999997</c:v>
                </c:pt>
                <c:pt idx="17807">
                  <c:v>-0.62915200000000004</c:v>
                </c:pt>
                <c:pt idx="17808">
                  <c:v>-0.63035799999999997</c:v>
                </c:pt>
                <c:pt idx="17809">
                  <c:v>-0.63156599999999996</c:v>
                </c:pt>
                <c:pt idx="17810">
                  <c:v>-0.63282400000000005</c:v>
                </c:pt>
                <c:pt idx="17811">
                  <c:v>-0.63409099999999996</c:v>
                </c:pt>
                <c:pt idx="17812">
                  <c:v>-0.63539800000000002</c:v>
                </c:pt>
                <c:pt idx="17813">
                  <c:v>-0.63668999999999998</c:v>
                </c:pt>
                <c:pt idx="17814">
                  <c:v>-0.63801200000000002</c:v>
                </c:pt>
                <c:pt idx="17815">
                  <c:v>-0.63608299999999995</c:v>
                </c:pt>
                <c:pt idx="17816">
                  <c:v>-0.637378</c:v>
                </c:pt>
                <c:pt idx="17817">
                  <c:v>-0.63868800000000003</c:v>
                </c:pt>
                <c:pt idx="17818">
                  <c:v>-0.639961</c:v>
                </c:pt>
                <c:pt idx="17819">
                  <c:v>-0.64121600000000001</c:v>
                </c:pt>
                <c:pt idx="17820">
                  <c:v>-0.64242200000000005</c:v>
                </c:pt>
                <c:pt idx="17821">
                  <c:v>-0.64356800000000003</c:v>
                </c:pt>
                <c:pt idx="17822">
                  <c:v>-0.64473000000000003</c:v>
                </c:pt>
                <c:pt idx="17823">
                  <c:v>-0.64212899999999995</c:v>
                </c:pt>
                <c:pt idx="17824">
                  <c:v>-0.64318799999999998</c:v>
                </c:pt>
                <c:pt idx="17825">
                  <c:v>-0.64416300000000004</c:v>
                </c:pt>
                <c:pt idx="17826">
                  <c:v>-0.64498599999999995</c:v>
                </c:pt>
                <c:pt idx="17827">
                  <c:v>-0.64578100000000005</c:v>
                </c:pt>
                <c:pt idx="17828">
                  <c:v>-0.64644999999999997</c:v>
                </c:pt>
                <c:pt idx="17829">
                  <c:v>-0.64715900000000004</c:v>
                </c:pt>
                <c:pt idx="17830">
                  <c:v>-0.64781299999999997</c:v>
                </c:pt>
                <c:pt idx="17831">
                  <c:v>-0.643818</c:v>
                </c:pt>
                <c:pt idx="17832">
                  <c:v>-0.64427100000000004</c:v>
                </c:pt>
                <c:pt idx="17833">
                  <c:v>-0.64471800000000001</c:v>
                </c:pt>
                <c:pt idx="17834">
                  <c:v>-0.645096</c:v>
                </c:pt>
                <c:pt idx="17835">
                  <c:v>-0.645482</c:v>
                </c:pt>
                <c:pt idx="17836">
                  <c:v>-0.64575499999999997</c:v>
                </c:pt>
                <c:pt idx="17837">
                  <c:v>-0.64605100000000004</c:v>
                </c:pt>
                <c:pt idx="17838">
                  <c:v>-0.64626399999999995</c:v>
                </c:pt>
                <c:pt idx="17839">
                  <c:v>-0.64151899999999995</c:v>
                </c:pt>
                <c:pt idx="17840">
                  <c:v>-0.64188199999999995</c:v>
                </c:pt>
                <c:pt idx="17841">
                  <c:v>-0.64209499999999997</c:v>
                </c:pt>
                <c:pt idx="17842">
                  <c:v>-0.64231099999999997</c:v>
                </c:pt>
                <c:pt idx="17843">
                  <c:v>-0.64253300000000002</c:v>
                </c:pt>
                <c:pt idx="17844">
                  <c:v>-0.64287300000000003</c:v>
                </c:pt>
                <c:pt idx="17845">
                  <c:v>-0.64307300000000001</c:v>
                </c:pt>
                <c:pt idx="17846">
                  <c:v>-0.64328099999999999</c:v>
                </c:pt>
                <c:pt idx="17847">
                  <c:v>-0.63855499999999998</c:v>
                </c:pt>
                <c:pt idx="17848">
                  <c:v>-0.63889600000000002</c:v>
                </c:pt>
                <c:pt idx="17849">
                  <c:v>-0.6391</c:v>
                </c:pt>
                <c:pt idx="17850">
                  <c:v>-0.63941000000000003</c:v>
                </c:pt>
                <c:pt idx="17851">
                  <c:v>-0.63959999999999995</c:v>
                </c:pt>
                <c:pt idx="17852">
                  <c:v>-0.63974200000000003</c:v>
                </c:pt>
                <c:pt idx="17853">
                  <c:v>-0.639903</c:v>
                </c:pt>
                <c:pt idx="17854">
                  <c:v>-0.64000400000000002</c:v>
                </c:pt>
                <c:pt idx="17855">
                  <c:v>-0.63501600000000002</c:v>
                </c:pt>
                <c:pt idx="17856">
                  <c:v>-0.63514000000000004</c:v>
                </c:pt>
                <c:pt idx="17857">
                  <c:v>-0.63512199999999996</c:v>
                </c:pt>
                <c:pt idx="17858">
                  <c:v>-0.63507199999999997</c:v>
                </c:pt>
                <c:pt idx="17859">
                  <c:v>-0.63492300000000002</c:v>
                </c:pt>
                <c:pt idx="17860">
                  <c:v>-0.63473500000000005</c:v>
                </c:pt>
                <c:pt idx="17861">
                  <c:v>-0.63458599999999998</c:v>
                </c:pt>
                <c:pt idx="17862">
                  <c:v>-0.63426499999999997</c:v>
                </c:pt>
                <c:pt idx="17863">
                  <c:v>-0.62835399999999997</c:v>
                </c:pt>
                <c:pt idx="17864">
                  <c:v>-0.62798200000000004</c:v>
                </c:pt>
                <c:pt idx="17865">
                  <c:v>-0.62756299999999998</c:v>
                </c:pt>
                <c:pt idx="17866">
                  <c:v>-0.62701099999999999</c:v>
                </c:pt>
                <c:pt idx="17867">
                  <c:v>-0.626417</c:v>
                </c:pt>
                <c:pt idx="17868">
                  <c:v>-0.62574300000000005</c:v>
                </c:pt>
                <c:pt idx="17869">
                  <c:v>-0.62517900000000004</c:v>
                </c:pt>
                <c:pt idx="17870">
                  <c:v>-0.62454699999999996</c:v>
                </c:pt>
                <c:pt idx="17871">
                  <c:v>-0.617649</c:v>
                </c:pt>
                <c:pt idx="17872">
                  <c:v>-0.61699700000000002</c:v>
                </c:pt>
                <c:pt idx="17873">
                  <c:v>-0.61629400000000001</c:v>
                </c:pt>
                <c:pt idx="17874">
                  <c:v>-0.61563500000000004</c:v>
                </c:pt>
                <c:pt idx="17875">
                  <c:v>-0.61493100000000001</c:v>
                </c:pt>
                <c:pt idx="17876">
                  <c:v>-0.61423099999999997</c:v>
                </c:pt>
                <c:pt idx="17877">
                  <c:v>-0.61367700000000003</c:v>
                </c:pt>
                <c:pt idx="17878">
                  <c:v>-0.61298699999999995</c:v>
                </c:pt>
                <c:pt idx="17879">
                  <c:v>-0.60596099999999997</c:v>
                </c:pt>
                <c:pt idx="17880">
                  <c:v>-0.60558800000000002</c:v>
                </c:pt>
                <c:pt idx="17881">
                  <c:v>-0.60502999999999996</c:v>
                </c:pt>
                <c:pt idx="17882">
                  <c:v>-0.60447399999999996</c:v>
                </c:pt>
                <c:pt idx="17883">
                  <c:v>-0.60391499999999998</c:v>
                </c:pt>
                <c:pt idx="17884">
                  <c:v>-0.60351399999999999</c:v>
                </c:pt>
                <c:pt idx="17885">
                  <c:v>-0.60294899999999996</c:v>
                </c:pt>
                <c:pt idx="17886">
                  <c:v>-0.60234699999999997</c:v>
                </c:pt>
                <c:pt idx="17887">
                  <c:v>-0.59515600000000002</c:v>
                </c:pt>
                <c:pt idx="17888">
                  <c:v>-0.59458800000000001</c:v>
                </c:pt>
                <c:pt idx="17889">
                  <c:v>-0.59377000000000002</c:v>
                </c:pt>
                <c:pt idx="17890">
                  <c:v>-0.59305699999999995</c:v>
                </c:pt>
                <c:pt idx="17891">
                  <c:v>-0.59203899999999998</c:v>
                </c:pt>
                <c:pt idx="17892">
                  <c:v>-0.59086399999999994</c:v>
                </c:pt>
                <c:pt idx="17893">
                  <c:v>-0.58952300000000002</c:v>
                </c:pt>
                <c:pt idx="17894">
                  <c:v>-0.58801099999999995</c:v>
                </c:pt>
                <c:pt idx="17895">
                  <c:v>-0.57752000000000003</c:v>
                </c:pt>
                <c:pt idx="17896">
                  <c:v>-0.576075</c:v>
                </c:pt>
                <c:pt idx="17897">
                  <c:v>-0.57403300000000002</c:v>
                </c:pt>
                <c:pt idx="17898">
                  <c:v>-0.57180299999999995</c:v>
                </c:pt>
                <c:pt idx="17899">
                  <c:v>-0.56938100000000003</c:v>
                </c:pt>
                <c:pt idx="17900">
                  <c:v>-0.56676800000000005</c:v>
                </c:pt>
                <c:pt idx="17901">
                  <c:v>-0.56396599999999997</c:v>
                </c:pt>
                <c:pt idx="17902">
                  <c:v>-0.56098199999999998</c:v>
                </c:pt>
                <c:pt idx="17903">
                  <c:v>-0.54597300000000004</c:v>
                </c:pt>
                <c:pt idx="17904">
                  <c:v>-0.54320500000000005</c:v>
                </c:pt>
                <c:pt idx="17905">
                  <c:v>-0.53973499999999996</c:v>
                </c:pt>
                <c:pt idx="17906">
                  <c:v>-0.53612099999999996</c:v>
                </c:pt>
                <c:pt idx="17907">
                  <c:v>-0.53237999999999996</c:v>
                </c:pt>
                <c:pt idx="17908">
                  <c:v>-0.52852500000000002</c:v>
                </c:pt>
                <c:pt idx="17909">
                  <c:v>-0.52457399999999998</c:v>
                </c:pt>
                <c:pt idx="17910">
                  <c:v>-0.52054100000000003</c:v>
                </c:pt>
                <c:pt idx="17911">
                  <c:v>-0.502606</c:v>
                </c:pt>
                <c:pt idx="17912">
                  <c:v>-0.49909100000000001</c:v>
                </c:pt>
                <c:pt idx="17913">
                  <c:v>-0.495145</c:v>
                </c:pt>
                <c:pt idx="17914">
                  <c:v>-0.49116500000000002</c:v>
                </c:pt>
                <c:pt idx="17915">
                  <c:v>-0.48716100000000001</c:v>
                </c:pt>
                <c:pt idx="17916">
                  <c:v>-0.48314299999999999</c:v>
                </c:pt>
                <c:pt idx="17917">
                  <c:v>-0.47977599999999998</c:v>
                </c:pt>
                <c:pt idx="17918">
                  <c:v>-0.47598200000000002</c:v>
                </c:pt>
                <c:pt idx="17919">
                  <c:v>-0.45783600000000002</c:v>
                </c:pt>
                <c:pt idx="17920">
                  <c:v>-0.45461200000000002</c:v>
                </c:pt>
                <c:pt idx="17921">
                  <c:v>-0.45107000000000003</c:v>
                </c:pt>
                <c:pt idx="17922">
                  <c:v>-0.44777099999999997</c:v>
                </c:pt>
                <c:pt idx="17923">
                  <c:v>-0.44479400000000002</c:v>
                </c:pt>
                <c:pt idx="17924">
                  <c:v>-0.44150499999999998</c:v>
                </c:pt>
                <c:pt idx="17925">
                  <c:v>-0.43845899999999999</c:v>
                </c:pt>
                <c:pt idx="17926">
                  <c:v>-0.435527</c:v>
                </c:pt>
                <c:pt idx="17927">
                  <c:v>-0.41817300000000002</c:v>
                </c:pt>
                <c:pt idx="17928">
                  <c:v>-0.41547499999999998</c:v>
                </c:pt>
                <c:pt idx="17929">
                  <c:v>-0.41288900000000001</c:v>
                </c:pt>
                <c:pt idx="17930">
                  <c:v>-0.40998000000000001</c:v>
                </c:pt>
                <c:pt idx="17931">
                  <c:v>-0.40738200000000002</c:v>
                </c:pt>
                <c:pt idx="17932">
                  <c:v>-0.40456799999999998</c:v>
                </c:pt>
                <c:pt idx="17933">
                  <c:v>-0.40196999999999999</c:v>
                </c:pt>
                <c:pt idx="17934">
                  <c:v>-0.39937400000000001</c:v>
                </c:pt>
                <c:pt idx="17935">
                  <c:v>-0.38216899999999998</c:v>
                </c:pt>
                <c:pt idx="17936">
                  <c:v>-0.38055499999999998</c:v>
                </c:pt>
                <c:pt idx="17937">
                  <c:v>-0.37798999999999999</c:v>
                </c:pt>
                <c:pt idx="17938">
                  <c:v>-0.375643</c:v>
                </c:pt>
                <c:pt idx="17939">
                  <c:v>-0.37332300000000002</c:v>
                </c:pt>
                <c:pt idx="17940">
                  <c:v>-0.37103999999999998</c:v>
                </c:pt>
                <c:pt idx="17941">
                  <c:v>-0.36890499999999998</c:v>
                </c:pt>
                <c:pt idx="17942">
                  <c:v>-0.36671599999999999</c:v>
                </c:pt>
                <c:pt idx="17943">
                  <c:v>-0.350771</c:v>
                </c:pt>
                <c:pt idx="17944">
                  <c:v>-0.34942499999999999</c:v>
                </c:pt>
                <c:pt idx="17945">
                  <c:v>-0.34753299999999998</c:v>
                </c:pt>
                <c:pt idx="17946">
                  <c:v>-0.345717</c:v>
                </c:pt>
                <c:pt idx="17947">
                  <c:v>-0.34397899999999998</c:v>
                </c:pt>
                <c:pt idx="17948">
                  <c:v>-0.34234199999999998</c:v>
                </c:pt>
                <c:pt idx="17949">
                  <c:v>-0.34078700000000001</c:v>
                </c:pt>
                <c:pt idx="17950">
                  <c:v>-0.33931499999999998</c:v>
                </c:pt>
                <c:pt idx="17951">
                  <c:v>-0.31376399999999999</c:v>
                </c:pt>
                <c:pt idx="17952">
                  <c:v>-0.31521700000000002</c:v>
                </c:pt>
                <c:pt idx="17953">
                  <c:v>-0.31665500000000002</c:v>
                </c:pt>
                <c:pt idx="17954">
                  <c:v>-0.31566699999999998</c:v>
                </c:pt>
                <c:pt idx="17955">
                  <c:v>-0.31455300000000003</c:v>
                </c:pt>
                <c:pt idx="17956">
                  <c:v>-0.31324800000000003</c:v>
                </c:pt>
                <c:pt idx="17957">
                  <c:v>-0.312251</c:v>
                </c:pt>
                <c:pt idx="17958">
                  <c:v>-0.31101800000000002</c:v>
                </c:pt>
                <c:pt idx="17959">
                  <c:v>-0.297906</c:v>
                </c:pt>
                <c:pt idx="17960">
                  <c:v>-0.29686600000000002</c:v>
                </c:pt>
                <c:pt idx="17961">
                  <c:v>-0.295464</c:v>
                </c:pt>
                <c:pt idx="17962">
                  <c:v>-0.294043</c:v>
                </c:pt>
                <c:pt idx="17963">
                  <c:v>-0.29236200000000001</c:v>
                </c:pt>
                <c:pt idx="17964">
                  <c:v>-0.29091299999999998</c:v>
                </c:pt>
                <c:pt idx="17965">
                  <c:v>-0.28915299999999999</c:v>
                </c:pt>
                <c:pt idx="17966">
                  <c:v>-0.28734999999999999</c:v>
                </c:pt>
                <c:pt idx="17967">
                  <c:v>-0.27322999999999997</c:v>
                </c:pt>
                <c:pt idx="17968">
                  <c:v>-0.27139200000000002</c:v>
                </c:pt>
                <c:pt idx="17969">
                  <c:v>-0.26923999999999998</c:v>
                </c:pt>
                <c:pt idx="17970">
                  <c:v>-0.26705899999999999</c:v>
                </c:pt>
                <c:pt idx="17971">
                  <c:v>-0.26513399999999998</c:v>
                </c:pt>
                <c:pt idx="17972">
                  <c:v>-0.262907</c:v>
                </c:pt>
                <c:pt idx="17973">
                  <c:v>-0.260656</c:v>
                </c:pt>
                <c:pt idx="17974">
                  <c:v>-0.25838299999999997</c:v>
                </c:pt>
                <c:pt idx="17975">
                  <c:v>-0.24334900000000001</c:v>
                </c:pt>
                <c:pt idx="17976">
                  <c:v>-0.241346</c:v>
                </c:pt>
                <c:pt idx="17977">
                  <c:v>-0.239344</c:v>
                </c:pt>
                <c:pt idx="17978">
                  <c:v>-0.237071</c:v>
                </c:pt>
                <c:pt idx="17979">
                  <c:v>-0.23482700000000001</c:v>
                </c:pt>
                <c:pt idx="17980">
                  <c:v>-0.23262099999999999</c:v>
                </c:pt>
                <c:pt idx="17981">
                  <c:v>-0.23042799999999999</c:v>
                </c:pt>
                <c:pt idx="17982">
                  <c:v>-0.228189</c:v>
                </c:pt>
                <c:pt idx="17983">
                  <c:v>-0.21385599999999999</c:v>
                </c:pt>
                <c:pt idx="17984">
                  <c:v>-0.21182200000000001</c:v>
                </c:pt>
                <c:pt idx="17985">
                  <c:v>-0.21002299999999999</c:v>
                </c:pt>
                <c:pt idx="17986">
                  <c:v>-0.20801</c:v>
                </c:pt>
                <c:pt idx="17987">
                  <c:v>-0.20606099999999999</c:v>
                </c:pt>
                <c:pt idx="17988">
                  <c:v>-0.20424300000000001</c:v>
                </c:pt>
                <c:pt idx="17989">
                  <c:v>-0.20249300000000001</c:v>
                </c:pt>
                <c:pt idx="17990">
                  <c:v>-0.20081099999999999</c:v>
                </c:pt>
                <c:pt idx="17991">
                  <c:v>-0.18759500000000001</c:v>
                </c:pt>
                <c:pt idx="17992">
                  <c:v>-0.18656500000000001</c:v>
                </c:pt>
                <c:pt idx="17993">
                  <c:v>-0.185115</c:v>
                </c:pt>
                <c:pt idx="17994">
                  <c:v>-0.18341399999999999</c:v>
                </c:pt>
                <c:pt idx="17995">
                  <c:v>-0.18179500000000001</c:v>
                </c:pt>
                <c:pt idx="17996">
                  <c:v>-0.18026200000000001</c:v>
                </c:pt>
                <c:pt idx="17997">
                  <c:v>-0.17849799999999999</c:v>
                </c:pt>
                <c:pt idx="17998">
                  <c:v>-0.17682500000000001</c:v>
                </c:pt>
                <c:pt idx="17999">
                  <c:v>-0.165216</c:v>
                </c:pt>
                <c:pt idx="18000">
                  <c:v>-0.164185</c:v>
                </c:pt>
                <c:pt idx="18001">
                  <c:v>-0.162471</c:v>
                </c:pt>
                <c:pt idx="18002">
                  <c:v>-0.160862</c:v>
                </c:pt>
                <c:pt idx="18003">
                  <c:v>-0.159354</c:v>
                </c:pt>
                <c:pt idx="18004">
                  <c:v>-0.157943</c:v>
                </c:pt>
                <c:pt idx="18005">
                  <c:v>-0.15662200000000001</c:v>
                </c:pt>
                <c:pt idx="18006">
                  <c:v>-0.15509800000000001</c:v>
                </c:pt>
                <c:pt idx="18007">
                  <c:v>-0.14514099999999999</c:v>
                </c:pt>
                <c:pt idx="18008">
                  <c:v>-0.14414099999999999</c:v>
                </c:pt>
                <c:pt idx="18009">
                  <c:v>-0.14282600000000001</c:v>
                </c:pt>
                <c:pt idx="18010">
                  <c:v>-0.141565</c:v>
                </c:pt>
                <c:pt idx="18011">
                  <c:v>-0.140349</c:v>
                </c:pt>
                <c:pt idx="18012">
                  <c:v>-0.13916799999999999</c:v>
                </c:pt>
                <c:pt idx="18013">
                  <c:v>-0.138069</c:v>
                </c:pt>
                <c:pt idx="18014">
                  <c:v>-0.13692099999999999</c:v>
                </c:pt>
                <c:pt idx="18015">
                  <c:v>-0.12776799999999999</c:v>
                </c:pt>
                <c:pt idx="18016">
                  <c:v>-0.12718099999999999</c:v>
                </c:pt>
                <c:pt idx="18017">
                  <c:v>-0.126191</c:v>
                </c:pt>
                <c:pt idx="18018">
                  <c:v>-0.12513299999999999</c:v>
                </c:pt>
                <c:pt idx="18019">
                  <c:v>-0.124052</c:v>
                </c:pt>
                <c:pt idx="18020">
                  <c:v>-0.122809</c:v>
                </c:pt>
                <c:pt idx="18021">
                  <c:v>-0.12145599999999999</c:v>
                </c:pt>
                <c:pt idx="18022">
                  <c:v>-0.12019000000000001</c:v>
                </c:pt>
                <c:pt idx="18023">
                  <c:v>-0.109221</c:v>
                </c:pt>
                <c:pt idx="18024">
                  <c:v>-0.107806</c:v>
                </c:pt>
                <c:pt idx="18025">
                  <c:v>-0.105976</c:v>
                </c:pt>
                <c:pt idx="18026">
                  <c:v>-0.104005</c:v>
                </c:pt>
                <c:pt idx="18027">
                  <c:v>-0.10188800000000001</c:v>
                </c:pt>
                <c:pt idx="18028">
                  <c:v>-9.9856E-2</c:v>
                </c:pt>
                <c:pt idx="18029">
                  <c:v>-9.7416000000000003E-2</c:v>
                </c:pt>
                <c:pt idx="18030">
                  <c:v>-9.4799999999999995E-2</c:v>
                </c:pt>
                <c:pt idx="18031">
                  <c:v>-8.0166000000000001E-2</c:v>
                </c:pt>
                <c:pt idx="18032">
                  <c:v>-7.7446000000000001E-2</c:v>
                </c:pt>
                <c:pt idx="18033">
                  <c:v>-7.4234999999999995E-2</c:v>
                </c:pt>
                <c:pt idx="18034">
                  <c:v>-7.0364999999999997E-2</c:v>
                </c:pt>
                <c:pt idx="18035">
                  <c:v>-6.6555000000000003E-2</c:v>
                </c:pt>
                <c:pt idx="18036">
                  <c:v>-6.2178999999999998E-2</c:v>
                </c:pt>
                <c:pt idx="18037">
                  <c:v>-5.7537999999999999E-2</c:v>
                </c:pt>
                <c:pt idx="18038">
                  <c:v>-5.2631999999999998E-2</c:v>
                </c:pt>
                <c:pt idx="18039">
                  <c:v>-3.1623999999999999E-2</c:v>
                </c:pt>
                <c:pt idx="18040">
                  <c:v>-2.6120000000000001E-2</c:v>
                </c:pt>
                <c:pt idx="18041">
                  <c:v>-2.0014000000000001E-2</c:v>
                </c:pt>
                <c:pt idx="18042">
                  <c:v>-1.4075000000000001E-2</c:v>
                </c:pt>
                <c:pt idx="18043">
                  <c:v>-7.5459999999999998E-3</c:v>
                </c:pt>
                <c:pt idx="18044">
                  <c:v>-8.34E-4</c:v>
                </c:pt>
                <c:pt idx="18045">
                  <c:v>5.9040000000000004E-3</c:v>
                </c:pt>
                <c:pt idx="18046">
                  <c:v>1.2923E-2</c:v>
                </c:pt>
                <c:pt idx="18047">
                  <c:v>3.9253000000000003E-2</c:v>
                </c:pt>
                <c:pt idx="18048">
                  <c:v>4.6575999999999999E-2</c:v>
                </c:pt>
                <c:pt idx="18049">
                  <c:v>5.3981000000000001E-2</c:v>
                </c:pt>
                <c:pt idx="18050">
                  <c:v>6.1740999999999997E-2</c:v>
                </c:pt>
                <c:pt idx="18051">
                  <c:v>6.9689000000000001E-2</c:v>
                </c:pt>
                <c:pt idx="18052">
                  <c:v>7.7657000000000004E-2</c:v>
                </c:pt>
                <c:pt idx="18053">
                  <c:v>8.5622000000000004E-2</c:v>
                </c:pt>
                <c:pt idx="18054">
                  <c:v>9.3563999999999994E-2</c:v>
                </c:pt>
                <c:pt idx="18055">
                  <c:v>0.121292</c:v>
                </c:pt>
                <c:pt idx="18056">
                  <c:v>0.12762299999999999</c:v>
                </c:pt>
                <c:pt idx="18057">
                  <c:v>0.13489399999999999</c:v>
                </c:pt>
                <c:pt idx="18058">
                  <c:v>0.14204900000000001</c:v>
                </c:pt>
                <c:pt idx="18059">
                  <c:v>0.14905299999999999</c:v>
                </c:pt>
                <c:pt idx="18060">
                  <c:v>0.155332</c:v>
                </c:pt>
                <c:pt idx="18061">
                  <c:v>0.16139500000000001</c:v>
                </c:pt>
                <c:pt idx="18062">
                  <c:v>0.167211</c:v>
                </c:pt>
                <c:pt idx="18063">
                  <c:v>0.18984300000000001</c:v>
                </c:pt>
                <c:pt idx="18064">
                  <c:v>0.19384100000000001</c:v>
                </c:pt>
                <c:pt idx="18065">
                  <c:v>0.19824700000000001</c:v>
                </c:pt>
                <c:pt idx="18066">
                  <c:v>0.20174900000000001</c:v>
                </c:pt>
                <c:pt idx="18067">
                  <c:v>0.204848</c:v>
                </c:pt>
                <c:pt idx="18068">
                  <c:v>0.207513</c:v>
                </c:pt>
                <c:pt idx="18069">
                  <c:v>0.20971799999999999</c:v>
                </c:pt>
                <c:pt idx="18070">
                  <c:v>0.21118999999999999</c:v>
                </c:pt>
                <c:pt idx="18071">
                  <c:v>0.22296099999999999</c:v>
                </c:pt>
                <c:pt idx="18072">
                  <c:v>0.222999</c:v>
                </c:pt>
                <c:pt idx="18073">
                  <c:v>0.22275500000000001</c:v>
                </c:pt>
                <c:pt idx="18074">
                  <c:v>0.22201399999999999</c:v>
                </c:pt>
                <c:pt idx="18075">
                  <c:v>0.22078500000000001</c:v>
                </c:pt>
                <c:pt idx="18076">
                  <c:v>0.21903700000000001</c:v>
                </c:pt>
                <c:pt idx="18077">
                  <c:v>0.21676799999999999</c:v>
                </c:pt>
                <c:pt idx="18078">
                  <c:v>0.21462800000000001</c:v>
                </c:pt>
                <c:pt idx="18079">
                  <c:v>0.215004</c:v>
                </c:pt>
                <c:pt idx="18080">
                  <c:v>0.21204300000000001</c:v>
                </c:pt>
                <c:pt idx="18081">
                  <c:v>0.20880499999999999</c:v>
                </c:pt>
                <c:pt idx="18082">
                  <c:v>0.20577799999999999</c:v>
                </c:pt>
                <c:pt idx="18083">
                  <c:v>0.20252300000000001</c:v>
                </c:pt>
                <c:pt idx="18084">
                  <c:v>0.19953599999999999</c:v>
                </c:pt>
                <c:pt idx="18085">
                  <c:v>0.19640099999999999</c:v>
                </c:pt>
                <c:pt idx="18086">
                  <c:v>0.19315599999999999</c:v>
                </c:pt>
                <c:pt idx="18087">
                  <c:v>0.18917999999999999</c:v>
                </c:pt>
                <c:pt idx="18088">
                  <c:v>0.186309</c:v>
                </c:pt>
                <c:pt idx="18089">
                  <c:v>0.18390799999999999</c:v>
                </c:pt>
                <c:pt idx="18090">
                  <c:v>0.18159400000000001</c:v>
                </c:pt>
                <c:pt idx="18091">
                  <c:v>0.17982500000000001</c:v>
                </c:pt>
                <c:pt idx="18092">
                  <c:v>0.178207</c:v>
                </c:pt>
                <c:pt idx="18093">
                  <c:v>0.17718800000000001</c:v>
                </c:pt>
                <c:pt idx="18094">
                  <c:v>0.176373</c:v>
                </c:pt>
                <c:pt idx="18095">
                  <c:v>0.177037</c:v>
                </c:pt>
                <c:pt idx="18096">
                  <c:v>0.17701600000000001</c:v>
                </c:pt>
                <c:pt idx="18097">
                  <c:v>0.17760400000000001</c:v>
                </c:pt>
                <c:pt idx="18098">
                  <c:v>0.17852799999999999</c:v>
                </c:pt>
                <c:pt idx="18099">
                  <c:v>0.17974799999999999</c:v>
                </c:pt>
                <c:pt idx="18100">
                  <c:v>0.18159400000000001</c:v>
                </c:pt>
                <c:pt idx="18101">
                  <c:v>0.18373500000000001</c:v>
                </c:pt>
                <c:pt idx="18102">
                  <c:v>0.18612300000000001</c:v>
                </c:pt>
                <c:pt idx="18103">
                  <c:v>0.19469800000000001</c:v>
                </c:pt>
                <c:pt idx="18104">
                  <c:v>0.19762399999999999</c:v>
                </c:pt>
                <c:pt idx="18105">
                  <c:v>0.20108599999999999</c:v>
                </c:pt>
                <c:pt idx="18106">
                  <c:v>0.20502000000000001</c:v>
                </c:pt>
                <c:pt idx="18107">
                  <c:v>0.209116</c:v>
                </c:pt>
                <c:pt idx="18108">
                  <c:v>0.213478</c:v>
                </c:pt>
                <c:pt idx="18109">
                  <c:v>0.217968</c:v>
                </c:pt>
                <c:pt idx="18110">
                  <c:v>0.222771</c:v>
                </c:pt>
                <c:pt idx="18111">
                  <c:v>0.236845</c:v>
                </c:pt>
                <c:pt idx="18112">
                  <c:v>0.241753</c:v>
                </c:pt>
                <c:pt idx="18113">
                  <c:v>0.247032</c:v>
                </c:pt>
                <c:pt idx="18114">
                  <c:v>0.25209599999999999</c:v>
                </c:pt>
                <c:pt idx="18115">
                  <c:v>0.25727</c:v>
                </c:pt>
                <c:pt idx="18116">
                  <c:v>0.262764</c:v>
                </c:pt>
                <c:pt idx="18117">
                  <c:v>0.26816800000000002</c:v>
                </c:pt>
                <c:pt idx="18118">
                  <c:v>0.27354499999999998</c:v>
                </c:pt>
                <c:pt idx="18119">
                  <c:v>0.29007500000000003</c:v>
                </c:pt>
                <c:pt idx="18120">
                  <c:v>0.29499300000000001</c:v>
                </c:pt>
                <c:pt idx="18121">
                  <c:v>0.30023699999999998</c:v>
                </c:pt>
                <c:pt idx="18122">
                  <c:v>0.30513600000000002</c:v>
                </c:pt>
                <c:pt idx="18123">
                  <c:v>0.31012200000000001</c:v>
                </c:pt>
                <c:pt idx="18124">
                  <c:v>0.31463200000000002</c:v>
                </c:pt>
                <c:pt idx="18125">
                  <c:v>0.31911899999999999</c:v>
                </c:pt>
                <c:pt idx="18126">
                  <c:v>0.323098</c:v>
                </c:pt>
                <c:pt idx="18127">
                  <c:v>0.33668199999999998</c:v>
                </c:pt>
                <c:pt idx="18128">
                  <c:v>0.34015499999999999</c:v>
                </c:pt>
                <c:pt idx="18129">
                  <c:v>0.34337800000000002</c:v>
                </c:pt>
                <c:pt idx="18130">
                  <c:v>0.34639999999999999</c:v>
                </c:pt>
                <c:pt idx="18131">
                  <c:v>0.34903600000000001</c:v>
                </c:pt>
                <c:pt idx="18132">
                  <c:v>0.35127799999999998</c:v>
                </c:pt>
                <c:pt idx="18133">
                  <c:v>0.35338599999999998</c:v>
                </c:pt>
                <c:pt idx="18134">
                  <c:v>0.35525099999999998</c:v>
                </c:pt>
                <c:pt idx="18135">
                  <c:v>0.36331200000000002</c:v>
                </c:pt>
                <c:pt idx="18136">
                  <c:v>0.36467899999999998</c:v>
                </c:pt>
                <c:pt idx="18137">
                  <c:v>0.36606899999999998</c:v>
                </c:pt>
                <c:pt idx="18138">
                  <c:v>0.36725799999999997</c:v>
                </c:pt>
                <c:pt idx="18139">
                  <c:v>0.36853200000000003</c:v>
                </c:pt>
                <c:pt idx="18140">
                  <c:v>0.36973200000000001</c:v>
                </c:pt>
                <c:pt idx="18141">
                  <c:v>0.370919</c:v>
                </c:pt>
                <c:pt idx="18142">
                  <c:v>0.37220999999999999</c:v>
                </c:pt>
                <c:pt idx="18143">
                  <c:v>0.37954300000000002</c:v>
                </c:pt>
                <c:pt idx="18144">
                  <c:v>0.38097300000000001</c:v>
                </c:pt>
                <c:pt idx="18145">
                  <c:v>0.38255899999999998</c:v>
                </c:pt>
                <c:pt idx="18146">
                  <c:v>0.384488</c:v>
                </c:pt>
                <c:pt idx="18147">
                  <c:v>0.38663900000000001</c:v>
                </c:pt>
                <c:pt idx="18148">
                  <c:v>0.38894600000000001</c:v>
                </c:pt>
                <c:pt idx="18149">
                  <c:v>0.391567</c:v>
                </c:pt>
                <c:pt idx="18150">
                  <c:v>0.394455</c:v>
                </c:pt>
                <c:pt idx="18151">
                  <c:v>0.40716400000000003</c:v>
                </c:pt>
                <c:pt idx="18152">
                  <c:v>0.40999000000000002</c:v>
                </c:pt>
                <c:pt idx="18153">
                  <c:v>0.41353699999999999</c:v>
                </c:pt>
                <c:pt idx="18154">
                  <c:v>0.41742699999999999</c:v>
                </c:pt>
                <c:pt idx="18155">
                  <c:v>0.42108099999999998</c:v>
                </c:pt>
                <c:pt idx="18156">
                  <c:v>0.42514000000000002</c:v>
                </c:pt>
                <c:pt idx="18157">
                  <c:v>0.42941099999999999</c:v>
                </c:pt>
                <c:pt idx="18158">
                  <c:v>0.43363000000000002</c:v>
                </c:pt>
                <c:pt idx="18159">
                  <c:v>0.45131100000000002</c:v>
                </c:pt>
                <c:pt idx="18160">
                  <c:v>0.45500200000000002</c:v>
                </c:pt>
                <c:pt idx="18161">
                  <c:v>0.45941399999999999</c:v>
                </c:pt>
                <c:pt idx="18162">
                  <c:v>0.46391500000000002</c:v>
                </c:pt>
                <c:pt idx="18163">
                  <c:v>0.468279</c:v>
                </c:pt>
                <c:pt idx="18164">
                  <c:v>0.472692</c:v>
                </c:pt>
                <c:pt idx="18165">
                  <c:v>0.47713899999999998</c:v>
                </c:pt>
                <c:pt idx="18166">
                  <c:v>0.48113</c:v>
                </c:pt>
                <c:pt idx="18167">
                  <c:v>0.49987500000000001</c:v>
                </c:pt>
                <c:pt idx="18168">
                  <c:v>0.50375000000000003</c:v>
                </c:pt>
                <c:pt idx="18169">
                  <c:v>0.50794099999999998</c:v>
                </c:pt>
                <c:pt idx="18170">
                  <c:v>0.51211700000000004</c:v>
                </c:pt>
                <c:pt idx="18171">
                  <c:v>0.51622599999999996</c:v>
                </c:pt>
                <c:pt idx="18172">
                  <c:v>0.52031000000000005</c:v>
                </c:pt>
                <c:pt idx="18173">
                  <c:v>0.52404799999999996</c:v>
                </c:pt>
                <c:pt idx="18174">
                  <c:v>0.52795999999999998</c:v>
                </c:pt>
                <c:pt idx="18175">
                  <c:v>0.54621900000000001</c:v>
                </c:pt>
                <c:pt idx="18176">
                  <c:v>0.54983400000000004</c:v>
                </c:pt>
                <c:pt idx="18177">
                  <c:v>0.55372399999999999</c:v>
                </c:pt>
                <c:pt idx="18178">
                  <c:v>0.557612</c:v>
                </c:pt>
                <c:pt idx="18179">
                  <c:v>0.56113199999999996</c:v>
                </c:pt>
                <c:pt idx="18180">
                  <c:v>0.56489900000000004</c:v>
                </c:pt>
                <c:pt idx="18181">
                  <c:v>0.56850100000000003</c:v>
                </c:pt>
                <c:pt idx="18182">
                  <c:v>0.57213999999999998</c:v>
                </c:pt>
                <c:pt idx="18183">
                  <c:v>0.58915700000000004</c:v>
                </c:pt>
                <c:pt idx="18184">
                  <c:v>0.59236699999999998</c:v>
                </c:pt>
                <c:pt idx="18185">
                  <c:v>0.59581499999999998</c:v>
                </c:pt>
                <c:pt idx="18186">
                  <c:v>0.59891000000000005</c:v>
                </c:pt>
                <c:pt idx="18187">
                  <c:v>0.60213099999999997</c:v>
                </c:pt>
                <c:pt idx="18188">
                  <c:v>0.60537399999999997</c:v>
                </c:pt>
                <c:pt idx="18189">
                  <c:v>0.60865800000000003</c:v>
                </c:pt>
                <c:pt idx="18190">
                  <c:v>0.61186200000000002</c:v>
                </c:pt>
                <c:pt idx="18191">
                  <c:v>0.62751299999999999</c:v>
                </c:pt>
                <c:pt idx="18192">
                  <c:v>0.62982199999999999</c:v>
                </c:pt>
                <c:pt idx="18193">
                  <c:v>0.63231400000000004</c:v>
                </c:pt>
                <c:pt idx="18194">
                  <c:v>0.63497599999999998</c:v>
                </c:pt>
                <c:pt idx="18195">
                  <c:v>0.63753300000000002</c:v>
                </c:pt>
                <c:pt idx="18196">
                  <c:v>0.63980400000000004</c:v>
                </c:pt>
                <c:pt idx="18197">
                  <c:v>0.64196200000000003</c:v>
                </c:pt>
                <c:pt idx="18198">
                  <c:v>0.64381200000000005</c:v>
                </c:pt>
                <c:pt idx="18199">
                  <c:v>0.65615699999999999</c:v>
                </c:pt>
                <c:pt idx="18200">
                  <c:v>0.65746300000000002</c:v>
                </c:pt>
                <c:pt idx="18201">
                  <c:v>0.65856400000000004</c:v>
                </c:pt>
                <c:pt idx="18202">
                  <c:v>0.65979399999999999</c:v>
                </c:pt>
                <c:pt idx="18203">
                  <c:v>0.66093199999999996</c:v>
                </c:pt>
                <c:pt idx="18204">
                  <c:v>0.66179699999999997</c:v>
                </c:pt>
                <c:pt idx="18205">
                  <c:v>0.662582</c:v>
                </c:pt>
                <c:pt idx="18206">
                  <c:v>0.663296</c:v>
                </c:pt>
                <c:pt idx="18207">
                  <c:v>0.68170799999999998</c:v>
                </c:pt>
                <c:pt idx="18208">
                  <c:v>0.68210000000000004</c:v>
                </c:pt>
                <c:pt idx="18209">
                  <c:v>0.68244899999999997</c:v>
                </c:pt>
                <c:pt idx="18210">
                  <c:v>0.68277200000000005</c:v>
                </c:pt>
                <c:pt idx="18211">
                  <c:v>0.68308500000000005</c:v>
                </c:pt>
                <c:pt idx="18212">
                  <c:v>0.68340299999999998</c:v>
                </c:pt>
                <c:pt idx="18213">
                  <c:v>0.68373899999999999</c:v>
                </c:pt>
                <c:pt idx="18214">
                  <c:v>0.68409900000000001</c:v>
                </c:pt>
                <c:pt idx="18215">
                  <c:v>0.693774</c:v>
                </c:pt>
                <c:pt idx="18216">
                  <c:v>0.69372</c:v>
                </c:pt>
                <c:pt idx="18217">
                  <c:v>0.69425899999999996</c:v>
                </c:pt>
                <c:pt idx="18218">
                  <c:v>0.69491599999999998</c:v>
                </c:pt>
                <c:pt idx="18219">
                  <c:v>0.69579500000000005</c:v>
                </c:pt>
                <c:pt idx="18220">
                  <c:v>0.69672500000000004</c:v>
                </c:pt>
                <c:pt idx="18221">
                  <c:v>0.69770600000000005</c:v>
                </c:pt>
                <c:pt idx="18222">
                  <c:v>0.69889699999999999</c:v>
                </c:pt>
                <c:pt idx="18223">
                  <c:v>0.71007100000000001</c:v>
                </c:pt>
                <c:pt idx="18224">
                  <c:v>0.71095900000000001</c:v>
                </c:pt>
                <c:pt idx="18225">
                  <c:v>0.71240400000000004</c:v>
                </c:pt>
                <c:pt idx="18226">
                  <c:v>0.71403799999999995</c:v>
                </c:pt>
                <c:pt idx="18227">
                  <c:v>0.71570199999999995</c:v>
                </c:pt>
                <c:pt idx="18228">
                  <c:v>0.71739600000000003</c:v>
                </c:pt>
                <c:pt idx="18229">
                  <c:v>0.71926400000000001</c:v>
                </c:pt>
                <c:pt idx="18230">
                  <c:v>0.72092699999999998</c:v>
                </c:pt>
                <c:pt idx="18231">
                  <c:v>0.73324</c:v>
                </c:pt>
                <c:pt idx="18232">
                  <c:v>0.73507100000000003</c:v>
                </c:pt>
                <c:pt idx="18233">
                  <c:v>0.73715299999999995</c:v>
                </c:pt>
                <c:pt idx="18234">
                  <c:v>0.73924999999999996</c:v>
                </c:pt>
                <c:pt idx="18235">
                  <c:v>0.74149100000000001</c:v>
                </c:pt>
                <c:pt idx="18236">
                  <c:v>0.74374099999999999</c:v>
                </c:pt>
                <c:pt idx="18237">
                  <c:v>0.74576399999999998</c:v>
                </c:pt>
                <c:pt idx="18238">
                  <c:v>0.748031</c:v>
                </c:pt>
                <c:pt idx="18239">
                  <c:v>0.76070099999999996</c:v>
                </c:pt>
                <c:pt idx="18240">
                  <c:v>0.76309800000000005</c:v>
                </c:pt>
                <c:pt idx="18241">
                  <c:v>0.765509</c:v>
                </c:pt>
                <c:pt idx="18242">
                  <c:v>0.76793900000000004</c:v>
                </c:pt>
                <c:pt idx="18243">
                  <c:v>0.77039400000000002</c:v>
                </c:pt>
                <c:pt idx="18244">
                  <c:v>0.77255600000000002</c:v>
                </c:pt>
                <c:pt idx="18245">
                  <c:v>0.77521399999999996</c:v>
                </c:pt>
                <c:pt idx="18246">
                  <c:v>0.77790899999999996</c:v>
                </c:pt>
                <c:pt idx="18247">
                  <c:v>0.79181900000000005</c:v>
                </c:pt>
                <c:pt idx="18248">
                  <c:v>0.79433100000000001</c:v>
                </c:pt>
                <c:pt idx="18249">
                  <c:v>0.79688300000000001</c:v>
                </c:pt>
                <c:pt idx="18250">
                  <c:v>0.79975499999999999</c:v>
                </c:pt>
                <c:pt idx="18251">
                  <c:v>0.80267100000000002</c:v>
                </c:pt>
                <c:pt idx="18252">
                  <c:v>0.80563300000000004</c:v>
                </c:pt>
                <c:pt idx="18253">
                  <c:v>0.80863799999999997</c:v>
                </c:pt>
                <c:pt idx="18254">
                  <c:v>0.81168700000000005</c:v>
                </c:pt>
                <c:pt idx="18255">
                  <c:v>0.82662199999999997</c:v>
                </c:pt>
                <c:pt idx="18256">
                  <c:v>0.82928800000000003</c:v>
                </c:pt>
                <c:pt idx="18257">
                  <c:v>0.83252999999999999</c:v>
                </c:pt>
                <c:pt idx="18258">
                  <c:v>0.83581499999999997</c:v>
                </c:pt>
                <c:pt idx="18259">
                  <c:v>0.83914299999999997</c:v>
                </c:pt>
                <c:pt idx="18260">
                  <c:v>0.84251500000000001</c:v>
                </c:pt>
                <c:pt idx="18261">
                  <c:v>0.84598700000000004</c:v>
                </c:pt>
                <c:pt idx="18262">
                  <c:v>0.84941299999999997</c:v>
                </c:pt>
                <c:pt idx="18263">
                  <c:v>0.86568800000000001</c:v>
                </c:pt>
                <c:pt idx="18264">
                  <c:v>0.86872199999999999</c:v>
                </c:pt>
                <c:pt idx="18265">
                  <c:v>0.87237600000000004</c:v>
                </c:pt>
                <c:pt idx="18266">
                  <c:v>0.876081</c:v>
                </c:pt>
                <c:pt idx="18267">
                  <c:v>0.87983900000000004</c:v>
                </c:pt>
                <c:pt idx="18268">
                  <c:v>0.88355799999999995</c:v>
                </c:pt>
                <c:pt idx="18269">
                  <c:v>0.88744000000000001</c:v>
                </c:pt>
                <c:pt idx="18270">
                  <c:v>0.891096</c:v>
                </c:pt>
                <c:pt idx="18271">
                  <c:v>0.90890000000000004</c:v>
                </c:pt>
                <c:pt idx="18272">
                  <c:v>0.91270399999999996</c:v>
                </c:pt>
                <c:pt idx="18273">
                  <c:v>0.91669999999999996</c:v>
                </c:pt>
                <c:pt idx="18274">
                  <c:v>0.92096999999999996</c:v>
                </c:pt>
                <c:pt idx="18275">
                  <c:v>0.92498800000000003</c:v>
                </c:pt>
                <c:pt idx="18276">
                  <c:v>0.92927199999999999</c:v>
                </c:pt>
                <c:pt idx="18277">
                  <c:v>0.93348100000000001</c:v>
                </c:pt>
                <c:pt idx="18278">
                  <c:v>0.93781700000000001</c:v>
                </c:pt>
                <c:pt idx="18279">
                  <c:v>0.95644600000000002</c:v>
                </c:pt>
                <c:pt idx="18280">
                  <c:v>0.96071799999999996</c:v>
                </c:pt>
                <c:pt idx="18281">
                  <c:v>0.96465500000000004</c:v>
                </c:pt>
                <c:pt idx="18282">
                  <c:v>0.96890799999999999</c:v>
                </c:pt>
                <c:pt idx="18283">
                  <c:v>0.97279199999999999</c:v>
                </c:pt>
                <c:pt idx="18284">
                  <c:v>0.97666299999999995</c:v>
                </c:pt>
                <c:pt idx="18285">
                  <c:v>0.98053699999999999</c:v>
                </c:pt>
                <c:pt idx="18286">
                  <c:v>0.98439900000000002</c:v>
                </c:pt>
                <c:pt idx="18287">
                  <c:v>1.0027630000000001</c:v>
                </c:pt>
                <c:pt idx="18288">
                  <c:v>1.006024</c:v>
                </c:pt>
                <c:pt idx="18289">
                  <c:v>1.0095400000000001</c:v>
                </c:pt>
                <c:pt idx="18290">
                  <c:v>1.0130950000000001</c:v>
                </c:pt>
                <c:pt idx="18291">
                  <c:v>1.016305</c:v>
                </c:pt>
                <c:pt idx="18292">
                  <c:v>1.0197609999999999</c:v>
                </c:pt>
                <c:pt idx="18293">
                  <c:v>1.023134</c:v>
                </c:pt>
                <c:pt idx="18294">
                  <c:v>1.026427</c:v>
                </c:pt>
                <c:pt idx="18295">
                  <c:v>1.0438339999999999</c:v>
                </c:pt>
                <c:pt idx="18296">
                  <c:v>1.0466759999999999</c:v>
                </c:pt>
                <c:pt idx="18297">
                  <c:v>1.0497540000000001</c:v>
                </c:pt>
                <c:pt idx="18298">
                  <c:v>1.0524640000000001</c:v>
                </c:pt>
                <c:pt idx="18299">
                  <c:v>1.0553999999999999</c:v>
                </c:pt>
                <c:pt idx="18300">
                  <c:v>1.058246</c:v>
                </c:pt>
                <c:pt idx="18301">
                  <c:v>1.06098</c:v>
                </c:pt>
                <c:pt idx="18302">
                  <c:v>1.0635810000000001</c:v>
                </c:pt>
                <c:pt idx="18303">
                  <c:v>1.0788059999999999</c:v>
                </c:pt>
                <c:pt idx="18304">
                  <c:v>1.080816</c:v>
                </c:pt>
                <c:pt idx="18305">
                  <c:v>1.0826750000000001</c:v>
                </c:pt>
                <c:pt idx="18306">
                  <c:v>1.084646</c:v>
                </c:pt>
                <c:pt idx="18307">
                  <c:v>1.0866199999999999</c:v>
                </c:pt>
                <c:pt idx="18308">
                  <c:v>1.0884320000000001</c:v>
                </c:pt>
                <c:pt idx="18309">
                  <c:v>1.09016</c:v>
                </c:pt>
                <c:pt idx="18310">
                  <c:v>1.091502</c:v>
                </c:pt>
                <c:pt idx="18311">
                  <c:v>1.1030899999999999</c:v>
                </c:pt>
                <c:pt idx="18312">
                  <c:v>1.1040540000000001</c:v>
                </c:pt>
                <c:pt idx="18313">
                  <c:v>1.104938</c:v>
                </c:pt>
                <c:pt idx="18314">
                  <c:v>1.105958</c:v>
                </c:pt>
                <c:pt idx="18315">
                  <c:v>1.10683</c:v>
                </c:pt>
                <c:pt idx="18316">
                  <c:v>1.10764</c:v>
                </c:pt>
                <c:pt idx="18317">
                  <c:v>1.1083240000000001</c:v>
                </c:pt>
                <c:pt idx="18318">
                  <c:v>1.1088340000000001</c:v>
                </c:pt>
                <c:pt idx="18319">
                  <c:v>1.117383</c:v>
                </c:pt>
                <c:pt idx="18320">
                  <c:v>1.117691</c:v>
                </c:pt>
                <c:pt idx="18321">
                  <c:v>1.118012</c:v>
                </c:pt>
                <c:pt idx="18322">
                  <c:v>1.1183909999999999</c:v>
                </c:pt>
                <c:pt idx="18323">
                  <c:v>1.1186720000000001</c:v>
                </c:pt>
                <c:pt idx="18324">
                  <c:v>1.1189100000000001</c:v>
                </c:pt>
                <c:pt idx="18325">
                  <c:v>1.119122</c:v>
                </c:pt>
                <c:pt idx="18326">
                  <c:v>1.1192359999999999</c:v>
                </c:pt>
                <c:pt idx="18327">
                  <c:v>1.126145</c:v>
                </c:pt>
                <c:pt idx="18328">
                  <c:v>1.1260049999999999</c:v>
                </c:pt>
                <c:pt idx="18329">
                  <c:v>1.1262099999999999</c:v>
                </c:pt>
                <c:pt idx="18330">
                  <c:v>1.126393</c:v>
                </c:pt>
                <c:pt idx="18331">
                  <c:v>1.1266290000000001</c:v>
                </c:pt>
                <c:pt idx="18332">
                  <c:v>1.1268100000000001</c:v>
                </c:pt>
                <c:pt idx="18333">
                  <c:v>1.1269800000000001</c:v>
                </c:pt>
                <c:pt idx="18334">
                  <c:v>1.1270789999999999</c:v>
                </c:pt>
                <c:pt idx="18335">
                  <c:v>1.1330819999999999</c:v>
                </c:pt>
                <c:pt idx="18336">
                  <c:v>1.133211</c:v>
                </c:pt>
                <c:pt idx="18337">
                  <c:v>1.133221</c:v>
                </c:pt>
                <c:pt idx="18338">
                  <c:v>1.1334169999999999</c:v>
                </c:pt>
                <c:pt idx="18339">
                  <c:v>1.1336079999999999</c:v>
                </c:pt>
                <c:pt idx="18340">
                  <c:v>1.1338490000000001</c:v>
                </c:pt>
                <c:pt idx="18341">
                  <c:v>1.1341559999999999</c:v>
                </c:pt>
                <c:pt idx="18342">
                  <c:v>1.134531</c:v>
                </c:pt>
                <c:pt idx="18343">
                  <c:v>1.139578</c:v>
                </c:pt>
                <c:pt idx="18344">
                  <c:v>1.1398280000000001</c:v>
                </c:pt>
                <c:pt idx="18345">
                  <c:v>1.140299</c:v>
                </c:pt>
                <c:pt idx="18346">
                  <c:v>1.1407959999999999</c:v>
                </c:pt>
                <c:pt idx="18347">
                  <c:v>1.141162</c:v>
                </c:pt>
                <c:pt idx="18348">
                  <c:v>1.1415599999999999</c:v>
                </c:pt>
                <c:pt idx="18349">
                  <c:v>1.1418489999999999</c:v>
                </c:pt>
                <c:pt idx="18350">
                  <c:v>1.142066</c:v>
                </c:pt>
                <c:pt idx="18351">
                  <c:v>1.145489</c:v>
                </c:pt>
                <c:pt idx="18352">
                  <c:v>1.1453690000000001</c:v>
                </c:pt>
                <c:pt idx="18353">
                  <c:v>1.145319</c:v>
                </c:pt>
                <c:pt idx="18354">
                  <c:v>1.145184</c:v>
                </c:pt>
                <c:pt idx="18355">
                  <c:v>1.1449769999999999</c:v>
                </c:pt>
                <c:pt idx="18356">
                  <c:v>1.144625</c:v>
                </c:pt>
                <c:pt idx="18357">
                  <c:v>1.1442399999999999</c:v>
                </c:pt>
                <c:pt idx="18358">
                  <c:v>1.1437630000000001</c:v>
                </c:pt>
                <c:pt idx="18359">
                  <c:v>1.14588</c:v>
                </c:pt>
                <c:pt idx="18360">
                  <c:v>1.145181</c:v>
                </c:pt>
                <c:pt idx="18361">
                  <c:v>1.1444220000000001</c:v>
                </c:pt>
                <c:pt idx="18362">
                  <c:v>1.1434040000000001</c:v>
                </c:pt>
                <c:pt idx="18363">
                  <c:v>1.142347</c:v>
                </c:pt>
                <c:pt idx="18364">
                  <c:v>1.1408990000000001</c:v>
                </c:pt>
                <c:pt idx="18365">
                  <c:v>1.1393219999999999</c:v>
                </c:pt>
                <c:pt idx="18366">
                  <c:v>1.1375930000000001</c:v>
                </c:pt>
                <c:pt idx="18367">
                  <c:v>1.1370309999999999</c:v>
                </c:pt>
                <c:pt idx="18368">
                  <c:v>1.134528</c:v>
                </c:pt>
                <c:pt idx="18369">
                  <c:v>1.1318680000000001</c:v>
                </c:pt>
                <c:pt idx="18370">
                  <c:v>1.129027</c:v>
                </c:pt>
                <c:pt idx="18371">
                  <c:v>1.1260159999999999</c:v>
                </c:pt>
                <c:pt idx="18372">
                  <c:v>1.1228389999999999</c:v>
                </c:pt>
                <c:pt idx="18373">
                  <c:v>1.11951</c:v>
                </c:pt>
                <c:pt idx="18374">
                  <c:v>1.116028</c:v>
                </c:pt>
                <c:pt idx="18375">
                  <c:v>1.111083</c:v>
                </c:pt>
                <c:pt idx="18376">
                  <c:v>1.107415</c:v>
                </c:pt>
                <c:pt idx="18377">
                  <c:v>1.1032919999999999</c:v>
                </c:pt>
                <c:pt idx="18378">
                  <c:v>1.0992249999999999</c:v>
                </c:pt>
                <c:pt idx="18379">
                  <c:v>1.0952310000000001</c:v>
                </c:pt>
                <c:pt idx="18380">
                  <c:v>1.0922240000000001</c:v>
                </c:pt>
                <c:pt idx="18381">
                  <c:v>1.0894760000000001</c:v>
                </c:pt>
                <c:pt idx="18382">
                  <c:v>1.087016</c:v>
                </c:pt>
                <c:pt idx="18383">
                  <c:v>1.085572</c:v>
                </c:pt>
                <c:pt idx="18384">
                  <c:v>1.0838620000000001</c:v>
                </c:pt>
                <c:pt idx="18385">
                  <c:v>1.082438</c:v>
                </c:pt>
                <c:pt idx="18386">
                  <c:v>1.08135</c:v>
                </c:pt>
                <c:pt idx="18387">
                  <c:v>1.080829</c:v>
                </c:pt>
                <c:pt idx="18388">
                  <c:v>1.080576</c:v>
                </c:pt>
                <c:pt idx="18389">
                  <c:v>1.0805290000000001</c:v>
                </c:pt>
                <c:pt idx="18390">
                  <c:v>1.0809679999999999</c:v>
                </c:pt>
                <c:pt idx="18391">
                  <c:v>1.0862309999999999</c:v>
                </c:pt>
                <c:pt idx="18392">
                  <c:v>1.086808</c:v>
                </c:pt>
                <c:pt idx="18393">
                  <c:v>1.087782</c:v>
                </c:pt>
                <c:pt idx="18394">
                  <c:v>1.08893</c:v>
                </c:pt>
                <c:pt idx="18395">
                  <c:v>1.090087</c:v>
                </c:pt>
                <c:pt idx="18396">
                  <c:v>1.091431</c:v>
                </c:pt>
                <c:pt idx="18397">
                  <c:v>1.0927960000000001</c:v>
                </c:pt>
                <c:pt idx="18398">
                  <c:v>1.0943670000000001</c:v>
                </c:pt>
                <c:pt idx="18399">
                  <c:v>1.103899</c:v>
                </c:pt>
                <c:pt idx="18400">
                  <c:v>1.105318</c:v>
                </c:pt>
                <c:pt idx="18401">
                  <c:v>1.107318</c:v>
                </c:pt>
                <c:pt idx="18402">
                  <c:v>1.109421</c:v>
                </c:pt>
                <c:pt idx="18403">
                  <c:v>1.111483</c:v>
                </c:pt>
                <c:pt idx="18404">
                  <c:v>1.1140350000000001</c:v>
                </c:pt>
                <c:pt idx="18405">
                  <c:v>1.1166370000000001</c:v>
                </c:pt>
                <c:pt idx="18406">
                  <c:v>1.119766</c:v>
                </c:pt>
                <c:pt idx="18407">
                  <c:v>1.1353530000000001</c:v>
                </c:pt>
                <c:pt idx="18408">
                  <c:v>1.138476</c:v>
                </c:pt>
                <c:pt idx="18409">
                  <c:v>1.1421650000000001</c:v>
                </c:pt>
                <c:pt idx="18410">
                  <c:v>1.1460250000000001</c:v>
                </c:pt>
                <c:pt idx="18411">
                  <c:v>1.1501220000000001</c:v>
                </c:pt>
                <c:pt idx="18412">
                  <c:v>1.1540950000000001</c:v>
                </c:pt>
                <c:pt idx="18413">
                  <c:v>1.1585909999999999</c:v>
                </c:pt>
                <c:pt idx="18414">
                  <c:v>1.163384</c:v>
                </c:pt>
                <c:pt idx="18415">
                  <c:v>1.1843870000000001</c:v>
                </c:pt>
                <c:pt idx="18416">
                  <c:v>1.1890069999999999</c:v>
                </c:pt>
                <c:pt idx="18417">
                  <c:v>1.1941360000000001</c:v>
                </c:pt>
                <c:pt idx="18418">
                  <c:v>1.19926</c:v>
                </c:pt>
                <c:pt idx="18419">
                  <c:v>1.2040979999999999</c:v>
                </c:pt>
                <c:pt idx="18420">
                  <c:v>1.2092039999999999</c:v>
                </c:pt>
                <c:pt idx="18421">
                  <c:v>1.214321</c:v>
                </c:pt>
                <c:pt idx="18422">
                  <c:v>1.2192879999999999</c:v>
                </c:pt>
                <c:pt idx="18423">
                  <c:v>1.2393320000000001</c:v>
                </c:pt>
                <c:pt idx="18424">
                  <c:v>1.2437990000000001</c:v>
                </c:pt>
                <c:pt idx="18425">
                  <c:v>1.2483</c:v>
                </c:pt>
                <c:pt idx="18426">
                  <c:v>1.2529490000000001</c:v>
                </c:pt>
                <c:pt idx="18427">
                  <c:v>1.2576830000000001</c:v>
                </c:pt>
                <c:pt idx="18428">
                  <c:v>1.262146</c:v>
                </c:pt>
                <c:pt idx="18429">
                  <c:v>1.266858</c:v>
                </c:pt>
                <c:pt idx="18430">
                  <c:v>1.2714289999999999</c:v>
                </c:pt>
                <c:pt idx="18431">
                  <c:v>1.2887</c:v>
                </c:pt>
                <c:pt idx="18432">
                  <c:v>1.2928249999999999</c:v>
                </c:pt>
                <c:pt idx="18433">
                  <c:v>1.2974559999999999</c:v>
                </c:pt>
                <c:pt idx="18434">
                  <c:v>1.302055</c:v>
                </c:pt>
                <c:pt idx="18435">
                  <c:v>1.3065500000000001</c:v>
                </c:pt>
                <c:pt idx="18436">
                  <c:v>1.311423</c:v>
                </c:pt>
                <c:pt idx="18437">
                  <c:v>1.3163039999999999</c:v>
                </c:pt>
                <c:pt idx="18438">
                  <c:v>1.3211919999999999</c:v>
                </c:pt>
                <c:pt idx="18439">
                  <c:v>1.3386229999999999</c:v>
                </c:pt>
                <c:pt idx="18440">
                  <c:v>1.3428119999999999</c:v>
                </c:pt>
                <c:pt idx="18441">
                  <c:v>1.3474600000000001</c:v>
                </c:pt>
                <c:pt idx="18442">
                  <c:v>1.3521989999999999</c:v>
                </c:pt>
                <c:pt idx="18443">
                  <c:v>1.3567469999999999</c:v>
                </c:pt>
                <c:pt idx="18444">
                  <c:v>1.3612880000000001</c:v>
                </c:pt>
                <c:pt idx="18445">
                  <c:v>1.3658090000000001</c:v>
                </c:pt>
                <c:pt idx="18446">
                  <c:v>1.3702829999999999</c:v>
                </c:pt>
                <c:pt idx="18447">
                  <c:v>1.3871290000000001</c:v>
                </c:pt>
                <c:pt idx="18448">
                  <c:v>1.3901870000000001</c:v>
                </c:pt>
                <c:pt idx="18449">
                  <c:v>1.393861</c:v>
                </c:pt>
                <c:pt idx="18450">
                  <c:v>1.3972990000000001</c:v>
                </c:pt>
                <c:pt idx="18451">
                  <c:v>1.40046</c:v>
                </c:pt>
                <c:pt idx="18452">
                  <c:v>1.4032389999999999</c:v>
                </c:pt>
                <c:pt idx="18453">
                  <c:v>1.405457</c:v>
                </c:pt>
                <c:pt idx="18454">
                  <c:v>1.4071530000000001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8FB-43DB-8B3B-11C69C094BF1}"/>
            </c:ext>
          </c:extLst>
        </c:ser>
        <c:ser>
          <c:idx val="1"/>
          <c:order val="1"/>
          <c:tx>
            <c:v>Pitch</c:v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val>
            <c:numRef>
              <c:f>'Eul Angles for ex. 1'!$C$1:$C$19792</c:f>
              <c:numCache>
                <c:formatCode>General</c:formatCode>
                <c:ptCount val="19792"/>
                <c:pt idx="0">
                  <c:v>2.2853819999999998</c:v>
                </c:pt>
                <c:pt idx="1">
                  <c:v>2.2853810000000001</c:v>
                </c:pt>
                <c:pt idx="2">
                  <c:v>1.38215</c:v>
                </c:pt>
                <c:pt idx="3">
                  <c:v>1.38215</c:v>
                </c:pt>
                <c:pt idx="4">
                  <c:v>1.314325</c:v>
                </c:pt>
                <c:pt idx="5">
                  <c:v>1.314325</c:v>
                </c:pt>
                <c:pt idx="6">
                  <c:v>1.314325</c:v>
                </c:pt>
                <c:pt idx="7">
                  <c:v>1.314324</c:v>
                </c:pt>
                <c:pt idx="8">
                  <c:v>1.3143229999999999</c:v>
                </c:pt>
                <c:pt idx="9">
                  <c:v>1.761058</c:v>
                </c:pt>
                <c:pt idx="10">
                  <c:v>1.761056</c:v>
                </c:pt>
                <c:pt idx="11">
                  <c:v>1.761056</c:v>
                </c:pt>
                <c:pt idx="12">
                  <c:v>1.729708</c:v>
                </c:pt>
                <c:pt idx="13">
                  <c:v>1.96349</c:v>
                </c:pt>
                <c:pt idx="14">
                  <c:v>2.1848350000000001</c:v>
                </c:pt>
                <c:pt idx="15">
                  <c:v>2.184831</c:v>
                </c:pt>
                <c:pt idx="16">
                  <c:v>2.4443239999999999</c:v>
                </c:pt>
                <c:pt idx="17">
                  <c:v>2.4443169999999999</c:v>
                </c:pt>
                <c:pt idx="18">
                  <c:v>2.4443100000000002</c:v>
                </c:pt>
                <c:pt idx="19">
                  <c:v>2.7357070000000001</c:v>
                </c:pt>
                <c:pt idx="20">
                  <c:v>2.6832989999999999</c:v>
                </c:pt>
                <c:pt idx="21">
                  <c:v>2.8865750000000001</c:v>
                </c:pt>
                <c:pt idx="22">
                  <c:v>2.8865599999999998</c:v>
                </c:pt>
                <c:pt idx="23">
                  <c:v>3.2564860000000002</c:v>
                </c:pt>
                <c:pt idx="24">
                  <c:v>3.2564690000000001</c:v>
                </c:pt>
                <c:pt idx="25">
                  <c:v>3.2564730000000002</c:v>
                </c:pt>
                <c:pt idx="26">
                  <c:v>3.2564690000000001</c:v>
                </c:pt>
                <c:pt idx="27">
                  <c:v>3.2564660000000001</c:v>
                </c:pt>
                <c:pt idx="28">
                  <c:v>3.248942</c:v>
                </c:pt>
                <c:pt idx="29">
                  <c:v>3.5176430000000001</c:v>
                </c:pt>
                <c:pt idx="30">
                  <c:v>3.517636</c:v>
                </c:pt>
                <c:pt idx="31">
                  <c:v>3.4860129999999998</c:v>
                </c:pt>
                <c:pt idx="32">
                  <c:v>3.4860169999999999</c:v>
                </c:pt>
                <c:pt idx="33">
                  <c:v>3.554297</c:v>
                </c:pt>
                <c:pt idx="34">
                  <c:v>3.5542959999999999</c:v>
                </c:pt>
                <c:pt idx="35">
                  <c:v>3.539196</c:v>
                </c:pt>
                <c:pt idx="36">
                  <c:v>3.5392589999999999</c:v>
                </c:pt>
                <c:pt idx="37">
                  <c:v>3.5010059999999998</c:v>
                </c:pt>
                <c:pt idx="38">
                  <c:v>3.5010059999999998</c:v>
                </c:pt>
                <c:pt idx="39">
                  <c:v>3.4583390000000001</c:v>
                </c:pt>
                <c:pt idx="40">
                  <c:v>3.410596</c:v>
                </c:pt>
                <c:pt idx="41">
                  <c:v>3.353615</c:v>
                </c:pt>
                <c:pt idx="42">
                  <c:v>3.2824580000000001</c:v>
                </c:pt>
                <c:pt idx="43">
                  <c:v>3.2824580000000001</c:v>
                </c:pt>
                <c:pt idx="44">
                  <c:v>3.2990759999999999</c:v>
                </c:pt>
                <c:pt idx="45">
                  <c:v>3.0901040000000002</c:v>
                </c:pt>
                <c:pt idx="46">
                  <c:v>2.9451450000000001</c:v>
                </c:pt>
                <c:pt idx="47">
                  <c:v>2.945147</c:v>
                </c:pt>
                <c:pt idx="48">
                  <c:v>2.730356</c:v>
                </c:pt>
                <c:pt idx="49">
                  <c:v>2.7303600000000001</c:v>
                </c:pt>
                <c:pt idx="50">
                  <c:v>2.4530430000000001</c:v>
                </c:pt>
                <c:pt idx="51">
                  <c:v>2.453049</c:v>
                </c:pt>
                <c:pt idx="52">
                  <c:v>2.5762679999999998</c:v>
                </c:pt>
                <c:pt idx="53">
                  <c:v>1.983805</c:v>
                </c:pt>
                <c:pt idx="54">
                  <c:v>1.9838119999999999</c:v>
                </c:pt>
                <c:pt idx="55">
                  <c:v>1.983824</c:v>
                </c:pt>
                <c:pt idx="56">
                  <c:v>1.565971</c:v>
                </c:pt>
                <c:pt idx="57">
                  <c:v>1.565984</c:v>
                </c:pt>
                <c:pt idx="58">
                  <c:v>1.5660000000000001</c:v>
                </c:pt>
                <c:pt idx="59">
                  <c:v>1.262667</c:v>
                </c:pt>
                <c:pt idx="60">
                  <c:v>1.41309</c:v>
                </c:pt>
                <c:pt idx="61">
                  <c:v>1.177719</c:v>
                </c:pt>
                <c:pt idx="62">
                  <c:v>1.012572</c:v>
                </c:pt>
                <c:pt idx="63">
                  <c:v>1.0125930000000001</c:v>
                </c:pt>
                <c:pt idx="64">
                  <c:v>0.83974899999999997</c:v>
                </c:pt>
                <c:pt idx="65">
                  <c:v>0.83977199999999996</c:v>
                </c:pt>
                <c:pt idx="66">
                  <c:v>0.83979499999999996</c:v>
                </c:pt>
                <c:pt idx="67">
                  <c:v>0.66762200000000005</c:v>
                </c:pt>
                <c:pt idx="68">
                  <c:v>0.82965699999999998</c:v>
                </c:pt>
                <c:pt idx="69">
                  <c:v>0.52970700000000004</c:v>
                </c:pt>
                <c:pt idx="70">
                  <c:v>0.52976100000000004</c:v>
                </c:pt>
                <c:pt idx="71">
                  <c:v>0.52980899999999997</c:v>
                </c:pt>
                <c:pt idx="72">
                  <c:v>0.295408</c:v>
                </c:pt>
                <c:pt idx="73">
                  <c:v>0.29545300000000002</c:v>
                </c:pt>
                <c:pt idx="74">
                  <c:v>0.29552299999999998</c:v>
                </c:pt>
                <c:pt idx="75">
                  <c:v>0.29560900000000001</c:v>
                </c:pt>
                <c:pt idx="76">
                  <c:v>0.60825700000000005</c:v>
                </c:pt>
                <c:pt idx="77">
                  <c:v>0.16595099999999999</c:v>
                </c:pt>
                <c:pt idx="78">
                  <c:v>0.16603599999999999</c:v>
                </c:pt>
                <c:pt idx="79">
                  <c:v>-0.290744</c:v>
                </c:pt>
                <c:pt idx="80">
                  <c:v>-0.29064699999999999</c:v>
                </c:pt>
                <c:pt idx="81">
                  <c:v>-0.29056300000000002</c:v>
                </c:pt>
                <c:pt idx="82">
                  <c:v>-0.29053600000000002</c:v>
                </c:pt>
                <c:pt idx="83">
                  <c:v>-0.29056300000000002</c:v>
                </c:pt>
                <c:pt idx="84">
                  <c:v>-0.300261</c:v>
                </c:pt>
                <c:pt idx="85">
                  <c:v>-0.44555299999999998</c:v>
                </c:pt>
                <c:pt idx="86">
                  <c:v>-0.44558300000000001</c:v>
                </c:pt>
                <c:pt idx="87">
                  <c:v>-0.44565199999999999</c:v>
                </c:pt>
                <c:pt idx="88">
                  <c:v>-0.71851200000000004</c:v>
                </c:pt>
                <c:pt idx="89">
                  <c:v>-0.718584</c:v>
                </c:pt>
                <c:pt idx="90">
                  <c:v>-0.71859200000000001</c:v>
                </c:pt>
                <c:pt idx="91">
                  <c:v>-0.837225</c:v>
                </c:pt>
                <c:pt idx="92">
                  <c:v>-0.796014</c:v>
                </c:pt>
                <c:pt idx="93">
                  <c:v>-0.88129299999999999</c:v>
                </c:pt>
                <c:pt idx="94">
                  <c:v>-0.88131099999999996</c:v>
                </c:pt>
                <c:pt idx="95">
                  <c:v>-0.881359</c:v>
                </c:pt>
                <c:pt idx="96">
                  <c:v>-1.220199</c:v>
                </c:pt>
                <c:pt idx="97">
                  <c:v>-1.220237</c:v>
                </c:pt>
                <c:pt idx="98">
                  <c:v>-1.2202459999999999</c:v>
                </c:pt>
                <c:pt idx="99">
                  <c:v>-1.2232080000000001</c:v>
                </c:pt>
                <c:pt idx="100">
                  <c:v>-1.3026960000000001</c:v>
                </c:pt>
                <c:pt idx="101">
                  <c:v>-1.303463</c:v>
                </c:pt>
                <c:pt idx="102">
                  <c:v>-1.3038989999999999</c:v>
                </c:pt>
                <c:pt idx="103">
                  <c:v>-1.3040099999999999</c:v>
                </c:pt>
                <c:pt idx="104">
                  <c:v>-1.303722</c:v>
                </c:pt>
                <c:pt idx="105">
                  <c:v>-1.3031200000000001</c:v>
                </c:pt>
                <c:pt idx="106">
                  <c:v>-1.3022450000000001</c:v>
                </c:pt>
                <c:pt idx="107">
                  <c:v>-1.301204</c:v>
                </c:pt>
                <c:pt idx="108">
                  <c:v>-1.252648</c:v>
                </c:pt>
                <c:pt idx="109">
                  <c:v>-1.2517560000000001</c:v>
                </c:pt>
                <c:pt idx="110">
                  <c:v>-1.2503839999999999</c:v>
                </c:pt>
                <c:pt idx="111">
                  <c:v>-1.248958</c:v>
                </c:pt>
                <c:pt idx="112">
                  <c:v>-1.2475000000000001</c:v>
                </c:pt>
                <c:pt idx="113">
                  <c:v>-1.245987</c:v>
                </c:pt>
                <c:pt idx="114">
                  <c:v>-1.244461</c:v>
                </c:pt>
                <c:pt idx="115">
                  <c:v>-1.2429939999999999</c:v>
                </c:pt>
                <c:pt idx="116">
                  <c:v>-1.19543</c:v>
                </c:pt>
                <c:pt idx="117">
                  <c:v>-1.194334</c:v>
                </c:pt>
                <c:pt idx="118">
                  <c:v>-1.193284</c:v>
                </c:pt>
                <c:pt idx="119">
                  <c:v>-1.1923870000000001</c:v>
                </c:pt>
                <c:pt idx="120">
                  <c:v>-1.1917180000000001</c:v>
                </c:pt>
                <c:pt idx="121">
                  <c:v>-1.191101</c:v>
                </c:pt>
                <c:pt idx="122">
                  <c:v>-1.190669</c:v>
                </c:pt>
                <c:pt idx="123">
                  <c:v>-1.190361</c:v>
                </c:pt>
                <c:pt idx="124">
                  <c:v>-1.187624</c:v>
                </c:pt>
                <c:pt idx="125">
                  <c:v>-1.187489</c:v>
                </c:pt>
                <c:pt idx="126">
                  <c:v>-1.187327</c:v>
                </c:pt>
                <c:pt idx="127">
                  <c:v>-1.187206</c:v>
                </c:pt>
                <c:pt idx="128">
                  <c:v>-1.1870289999999999</c:v>
                </c:pt>
                <c:pt idx="129">
                  <c:v>-1.1868810000000001</c:v>
                </c:pt>
                <c:pt idx="130">
                  <c:v>-1.1866559999999999</c:v>
                </c:pt>
                <c:pt idx="131">
                  <c:v>-1.1863109999999999</c:v>
                </c:pt>
                <c:pt idx="132">
                  <c:v>-1.1680189999999999</c:v>
                </c:pt>
                <c:pt idx="133">
                  <c:v>-1.1678949999999999</c:v>
                </c:pt>
                <c:pt idx="134">
                  <c:v>-1.1677919999999999</c:v>
                </c:pt>
                <c:pt idx="135">
                  <c:v>-1.1672119999999999</c:v>
                </c:pt>
                <c:pt idx="136">
                  <c:v>-1.1666049999999999</c:v>
                </c:pt>
                <c:pt idx="137">
                  <c:v>-1.165926</c:v>
                </c:pt>
                <c:pt idx="138">
                  <c:v>-1.165122</c:v>
                </c:pt>
                <c:pt idx="139">
                  <c:v>-1.1643019999999999</c:v>
                </c:pt>
                <c:pt idx="140">
                  <c:v>-1.1047579999999999</c:v>
                </c:pt>
                <c:pt idx="141">
                  <c:v>-1.1042099999999999</c:v>
                </c:pt>
                <c:pt idx="142">
                  <c:v>-1.103394</c:v>
                </c:pt>
                <c:pt idx="143">
                  <c:v>-1.102447</c:v>
                </c:pt>
                <c:pt idx="144">
                  <c:v>-1.101404</c:v>
                </c:pt>
                <c:pt idx="145">
                  <c:v>-1.100319</c:v>
                </c:pt>
                <c:pt idx="146">
                  <c:v>-1.0991010000000001</c:v>
                </c:pt>
                <c:pt idx="147">
                  <c:v>-1.097809</c:v>
                </c:pt>
                <c:pt idx="148">
                  <c:v>-1.029749</c:v>
                </c:pt>
                <c:pt idx="149">
                  <c:v>-1.029307</c:v>
                </c:pt>
                <c:pt idx="150">
                  <c:v>-1.0283249999999999</c:v>
                </c:pt>
                <c:pt idx="151">
                  <c:v>-1.0270010000000001</c:v>
                </c:pt>
                <c:pt idx="152">
                  <c:v>-1.0257860000000001</c:v>
                </c:pt>
                <c:pt idx="153">
                  <c:v>-1.024429</c:v>
                </c:pt>
                <c:pt idx="154">
                  <c:v>-1.023155</c:v>
                </c:pt>
                <c:pt idx="155">
                  <c:v>-1.02182</c:v>
                </c:pt>
                <c:pt idx="156">
                  <c:v>-0.95516400000000001</c:v>
                </c:pt>
                <c:pt idx="157">
                  <c:v>-0.95455699999999999</c:v>
                </c:pt>
                <c:pt idx="158">
                  <c:v>-0.95338000000000001</c:v>
                </c:pt>
                <c:pt idx="159">
                  <c:v>-0.95172800000000002</c:v>
                </c:pt>
                <c:pt idx="160">
                  <c:v>-0.95004100000000002</c:v>
                </c:pt>
                <c:pt idx="161">
                  <c:v>-0.94820300000000002</c:v>
                </c:pt>
                <c:pt idx="162">
                  <c:v>-0.94631600000000005</c:v>
                </c:pt>
                <c:pt idx="163">
                  <c:v>-0.94426299999999996</c:v>
                </c:pt>
                <c:pt idx="164">
                  <c:v>-0.86746500000000004</c:v>
                </c:pt>
                <c:pt idx="165">
                  <c:v>-0.86590299999999998</c:v>
                </c:pt>
                <c:pt idx="166">
                  <c:v>-0.86377199999999998</c:v>
                </c:pt>
                <c:pt idx="167">
                  <c:v>-0.86170100000000005</c:v>
                </c:pt>
                <c:pt idx="168">
                  <c:v>-0.85950000000000004</c:v>
                </c:pt>
                <c:pt idx="169">
                  <c:v>-0.85724500000000003</c:v>
                </c:pt>
                <c:pt idx="170">
                  <c:v>-0.85501499999999997</c:v>
                </c:pt>
                <c:pt idx="171">
                  <c:v>-0.85281799999999996</c:v>
                </c:pt>
                <c:pt idx="172">
                  <c:v>-0.80104900000000001</c:v>
                </c:pt>
                <c:pt idx="173">
                  <c:v>-0.79983899999999997</c:v>
                </c:pt>
                <c:pt idx="174">
                  <c:v>-0.79865399999999998</c:v>
                </c:pt>
                <c:pt idx="175">
                  <c:v>-0.79657</c:v>
                </c:pt>
                <c:pt idx="176">
                  <c:v>-0.79450799999999999</c:v>
                </c:pt>
                <c:pt idx="177">
                  <c:v>-0.79258200000000001</c:v>
                </c:pt>
                <c:pt idx="178">
                  <c:v>-0.79061199999999998</c:v>
                </c:pt>
                <c:pt idx="179">
                  <c:v>-0.78868499999999997</c:v>
                </c:pt>
                <c:pt idx="180">
                  <c:v>-0.74232299999999996</c:v>
                </c:pt>
                <c:pt idx="181">
                  <c:v>-0.74130300000000005</c:v>
                </c:pt>
                <c:pt idx="182">
                  <c:v>-0.73963500000000004</c:v>
                </c:pt>
                <c:pt idx="183">
                  <c:v>-0.73781799999999997</c:v>
                </c:pt>
                <c:pt idx="184">
                  <c:v>-0.73598799999999998</c:v>
                </c:pt>
                <c:pt idx="185">
                  <c:v>-0.73421999999999998</c:v>
                </c:pt>
                <c:pt idx="186">
                  <c:v>-0.73246900000000004</c:v>
                </c:pt>
                <c:pt idx="187">
                  <c:v>-0.73067800000000005</c:v>
                </c:pt>
                <c:pt idx="188">
                  <c:v>-0.68718900000000005</c:v>
                </c:pt>
                <c:pt idx="189">
                  <c:v>-0.68559400000000004</c:v>
                </c:pt>
                <c:pt idx="190">
                  <c:v>-0.68388000000000004</c:v>
                </c:pt>
                <c:pt idx="191">
                  <c:v>-0.682257</c:v>
                </c:pt>
                <c:pt idx="192">
                  <c:v>-0.68062199999999995</c:v>
                </c:pt>
                <c:pt idx="193">
                  <c:v>-0.67899900000000002</c:v>
                </c:pt>
                <c:pt idx="194">
                  <c:v>-0.67744499999999996</c:v>
                </c:pt>
                <c:pt idx="195">
                  <c:v>-0.67594399999999999</c:v>
                </c:pt>
                <c:pt idx="196">
                  <c:v>-0.67384599999999995</c:v>
                </c:pt>
                <c:pt idx="197">
                  <c:v>-0.67174900000000004</c:v>
                </c:pt>
                <c:pt idx="198">
                  <c:v>-0.669651</c:v>
                </c:pt>
                <c:pt idx="199">
                  <c:v>-0.66755399999999998</c:v>
                </c:pt>
                <c:pt idx="200">
                  <c:v>-0.66545600000000005</c:v>
                </c:pt>
                <c:pt idx="201">
                  <c:v>-0.66335900000000003</c:v>
                </c:pt>
                <c:pt idx="202">
                  <c:v>-0.66126099999999999</c:v>
                </c:pt>
                <c:pt idx="203">
                  <c:v>-0.65916399999999997</c:v>
                </c:pt>
                <c:pt idx="204">
                  <c:v>-0.65706600000000004</c:v>
                </c:pt>
                <c:pt idx="205">
                  <c:v>-0.65496900000000002</c:v>
                </c:pt>
                <c:pt idx="206">
                  <c:v>-0.65287099999999998</c:v>
                </c:pt>
                <c:pt idx="207">
                  <c:v>-0.65077399999999996</c:v>
                </c:pt>
                <c:pt idx="208">
                  <c:v>-0.64867600000000003</c:v>
                </c:pt>
                <c:pt idx="209">
                  <c:v>-0.64657900000000001</c:v>
                </c:pt>
                <c:pt idx="210">
                  <c:v>-0.64448099999999997</c:v>
                </c:pt>
                <c:pt idx="211">
                  <c:v>-0.64238399999999996</c:v>
                </c:pt>
                <c:pt idx="212">
                  <c:v>-0.64028600000000002</c:v>
                </c:pt>
                <c:pt idx="213">
                  <c:v>-0.63818900000000001</c:v>
                </c:pt>
                <c:pt idx="214">
                  <c:v>-0.63609099999999996</c:v>
                </c:pt>
                <c:pt idx="215">
                  <c:v>-0.63399399999999995</c:v>
                </c:pt>
                <c:pt idx="216">
                  <c:v>-0.63189600000000001</c:v>
                </c:pt>
                <c:pt idx="217">
                  <c:v>-0.629799</c:v>
                </c:pt>
                <c:pt idx="218">
                  <c:v>-0.62770099999999995</c:v>
                </c:pt>
                <c:pt idx="219">
                  <c:v>-0.62560400000000005</c:v>
                </c:pt>
                <c:pt idx="220">
                  <c:v>-0.62350700000000003</c:v>
                </c:pt>
                <c:pt idx="221">
                  <c:v>-0.62140899999999999</c:v>
                </c:pt>
                <c:pt idx="222">
                  <c:v>-0.61931199999999997</c:v>
                </c:pt>
                <c:pt idx="223">
                  <c:v>-0.61721400000000004</c:v>
                </c:pt>
                <c:pt idx="224">
                  <c:v>-0.61511700000000002</c:v>
                </c:pt>
                <c:pt idx="225">
                  <c:v>-0.61301899999999998</c:v>
                </c:pt>
                <c:pt idx="226">
                  <c:v>-0.61092199999999997</c:v>
                </c:pt>
                <c:pt idx="227">
                  <c:v>-0.60882400000000003</c:v>
                </c:pt>
                <c:pt idx="228">
                  <c:v>-0.60672700000000002</c:v>
                </c:pt>
                <c:pt idx="229">
                  <c:v>-0.60462899999999997</c:v>
                </c:pt>
                <c:pt idx="230">
                  <c:v>-0.60253199999999996</c:v>
                </c:pt>
                <c:pt idx="231">
                  <c:v>-0.60043400000000002</c:v>
                </c:pt>
                <c:pt idx="232">
                  <c:v>-0.59833700000000001</c:v>
                </c:pt>
                <c:pt idx="233">
                  <c:v>-0.59623899999999996</c:v>
                </c:pt>
                <c:pt idx="234">
                  <c:v>-0.59414199999999995</c:v>
                </c:pt>
                <c:pt idx="235">
                  <c:v>-0.59356399999999998</c:v>
                </c:pt>
                <c:pt idx="236">
                  <c:v>-0.59287199999999995</c:v>
                </c:pt>
                <c:pt idx="237">
                  <c:v>-0.591951</c:v>
                </c:pt>
                <c:pt idx="238">
                  <c:v>-0.59112900000000002</c:v>
                </c:pt>
                <c:pt idx="239">
                  <c:v>-0.59049700000000005</c:v>
                </c:pt>
                <c:pt idx="240">
                  <c:v>-0.58995900000000001</c:v>
                </c:pt>
                <c:pt idx="241">
                  <c:v>-0.58958200000000005</c:v>
                </c:pt>
                <c:pt idx="242">
                  <c:v>-0.58892599999999995</c:v>
                </c:pt>
                <c:pt idx="243">
                  <c:v>-0.58826900000000004</c:v>
                </c:pt>
                <c:pt idx="244">
                  <c:v>-0.58761300000000005</c:v>
                </c:pt>
                <c:pt idx="245">
                  <c:v>-0.58695600000000003</c:v>
                </c:pt>
                <c:pt idx="246">
                  <c:v>-0.58630000000000004</c:v>
                </c:pt>
                <c:pt idx="247">
                  <c:v>-0.58564300000000002</c:v>
                </c:pt>
                <c:pt idx="248">
                  <c:v>-0.58498600000000001</c:v>
                </c:pt>
                <c:pt idx="249">
                  <c:v>-0.58433000000000002</c:v>
                </c:pt>
                <c:pt idx="250">
                  <c:v>-0.583673</c:v>
                </c:pt>
                <c:pt idx="251">
                  <c:v>-0.58301700000000001</c:v>
                </c:pt>
                <c:pt idx="252">
                  <c:v>-0.58235999999999999</c:v>
                </c:pt>
                <c:pt idx="253">
                  <c:v>-0.581704</c:v>
                </c:pt>
                <c:pt idx="254">
                  <c:v>-0.58104699999999998</c:v>
                </c:pt>
                <c:pt idx="255">
                  <c:v>-0.58039099999999999</c:v>
                </c:pt>
                <c:pt idx="256">
                  <c:v>-0.57973399999999997</c:v>
                </c:pt>
                <c:pt idx="257">
                  <c:v>-0.57907799999999998</c:v>
                </c:pt>
                <c:pt idx="258">
                  <c:v>-0.57842099999999996</c:v>
                </c:pt>
                <c:pt idx="259">
                  <c:v>-0.57776499999999997</c:v>
                </c:pt>
                <c:pt idx="260">
                  <c:v>-0.57710799999999995</c:v>
                </c:pt>
                <c:pt idx="261">
                  <c:v>-0.57645199999999996</c:v>
                </c:pt>
                <c:pt idx="262">
                  <c:v>-0.57579499999999995</c:v>
                </c:pt>
                <c:pt idx="263">
                  <c:v>-0.57513800000000004</c:v>
                </c:pt>
                <c:pt idx="264">
                  <c:v>-0.57448200000000005</c:v>
                </c:pt>
                <c:pt idx="265">
                  <c:v>-0.57382500000000003</c:v>
                </c:pt>
                <c:pt idx="266">
                  <c:v>-0.57316900000000004</c:v>
                </c:pt>
                <c:pt idx="267">
                  <c:v>-0.57251200000000002</c:v>
                </c:pt>
                <c:pt idx="268">
                  <c:v>-0.57185600000000003</c:v>
                </c:pt>
                <c:pt idx="269">
                  <c:v>-0.57119900000000001</c:v>
                </c:pt>
                <c:pt idx="270">
                  <c:v>-0.57054300000000002</c:v>
                </c:pt>
                <c:pt idx="271">
                  <c:v>-0.569886</c:v>
                </c:pt>
                <c:pt idx="272">
                  <c:v>-0.56923000000000001</c:v>
                </c:pt>
                <c:pt idx="273">
                  <c:v>-0.568573</c:v>
                </c:pt>
                <c:pt idx="274">
                  <c:v>-0.56791700000000001</c:v>
                </c:pt>
                <c:pt idx="275">
                  <c:v>-0.56725999999999999</c:v>
                </c:pt>
                <c:pt idx="276">
                  <c:v>-0.567245</c:v>
                </c:pt>
                <c:pt idx="277">
                  <c:v>-0.56727300000000003</c:v>
                </c:pt>
                <c:pt idx="278">
                  <c:v>-0.56740000000000002</c:v>
                </c:pt>
                <c:pt idx="279">
                  <c:v>-0.56759999999999999</c:v>
                </c:pt>
                <c:pt idx="280">
                  <c:v>-0.56787799999999999</c:v>
                </c:pt>
                <c:pt idx="281">
                  <c:v>-0.56820000000000004</c:v>
                </c:pt>
                <c:pt idx="282">
                  <c:v>-0.56859199999999999</c:v>
                </c:pt>
                <c:pt idx="283">
                  <c:v>-0.57080799999999998</c:v>
                </c:pt>
                <c:pt idx="284">
                  <c:v>-0.57123699999999999</c:v>
                </c:pt>
                <c:pt idx="285">
                  <c:v>-0.57169800000000004</c:v>
                </c:pt>
                <c:pt idx="286">
                  <c:v>-0.57216900000000004</c:v>
                </c:pt>
                <c:pt idx="287">
                  <c:v>-0.57261700000000004</c:v>
                </c:pt>
                <c:pt idx="288">
                  <c:v>-0.57303300000000001</c:v>
                </c:pt>
                <c:pt idx="289">
                  <c:v>-0.57340400000000002</c:v>
                </c:pt>
                <c:pt idx="290">
                  <c:v>-0.57371899999999998</c:v>
                </c:pt>
                <c:pt idx="291">
                  <c:v>-0.56713899999999995</c:v>
                </c:pt>
                <c:pt idx="292">
                  <c:v>-0.56736699999999995</c:v>
                </c:pt>
                <c:pt idx="293">
                  <c:v>-0.56747599999999998</c:v>
                </c:pt>
                <c:pt idx="294">
                  <c:v>-0.56750400000000001</c:v>
                </c:pt>
                <c:pt idx="295">
                  <c:v>-0.56742599999999999</c:v>
                </c:pt>
                <c:pt idx="296">
                  <c:v>-0.56729300000000005</c:v>
                </c:pt>
                <c:pt idx="297">
                  <c:v>-0.56705399999999995</c:v>
                </c:pt>
                <c:pt idx="298">
                  <c:v>-0.56674899999999995</c:v>
                </c:pt>
                <c:pt idx="299">
                  <c:v>-0.54170499999999999</c:v>
                </c:pt>
                <c:pt idx="300">
                  <c:v>-0.54168899999999998</c:v>
                </c:pt>
                <c:pt idx="301">
                  <c:v>-0.54131200000000002</c:v>
                </c:pt>
                <c:pt idx="302">
                  <c:v>-0.54090099999999997</c:v>
                </c:pt>
                <c:pt idx="303">
                  <c:v>-0.540516</c:v>
                </c:pt>
                <c:pt idx="304">
                  <c:v>-0.54012800000000005</c:v>
                </c:pt>
                <c:pt idx="305">
                  <c:v>-0.53975099999999998</c:v>
                </c:pt>
                <c:pt idx="306">
                  <c:v>-0.53939800000000004</c:v>
                </c:pt>
                <c:pt idx="307">
                  <c:v>-0.51932800000000001</c:v>
                </c:pt>
                <c:pt idx="308">
                  <c:v>-0.51913399999999998</c:v>
                </c:pt>
                <c:pt idx="309">
                  <c:v>-0.51900199999999996</c:v>
                </c:pt>
                <c:pt idx="310">
                  <c:v>-0.51893400000000001</c:v>
                </c:pt>
                <c:pt idx="311">
                  <c:v>-0.51893199999999995</c:v>
                </c:pt>
                <c:pt idx="312">
                  <c:v>-0.51900800000000002</c:v>
                </c:pt>
                <c:pt idx="313">
                  <c:v>-0.51914199999999999</c:v>
                </c:pt>
                <c:pt idx="314">
                  <c:v>-0.51933499999999999</c:v>
                </c:pt>
                <c:pt idx="315">
                  <c:v>-0.51953000000000005</c:v>
                </c:pt>
                <c:pt idx="316">
                  <c:v>-0.51980700000000002</c:v>
                </c:pt>
                <c:pt idx="317">
                  <c:v>-0.52012199999999997</c:v>
                </c:pt>
                <c:pt idx="318">
                  <c:v>-0.52045699999999995</c:v>
                </c:pt>
                <c:pt idx="319">
                  <c:v>-0.52081699999999997</c:v>
                </c:pt>
                <c:pt idx="320">
                  <c:v>-0.52118100000000001</c:v>
                </c:pt>
                <c:pt idx="321">
                  <c:v>-0.52154699999999998</c:v>
                </c:pt>
                <c:pt idx="322">
                  <c:v>-0.52189200000000002</c:v>
                </c:pt>
                <c:pt idx="323">
                  <c:v>-0.52568199999999998</c:v>
                </c:pt>
                <c:pt idx="324">
                  <c:v>-0.52599099999999999</c:v>
                </c:pt>
                <c:pt idx="325">
                  <c:v>-0.52629599999999999</c:v>
                </c:pt>
                <c:pt idx="326">
                  <c:v>-0.52659900000000004</c:v>
                </c:pt>
                <c:pt idx="327">
                  <c:v>-0.52693100000000004</c:v>
                </c:pt>
                <c:pt idx="328">
                  <c:v>-0.52730699999999997</c:v>
                </c:pt>
                <c:pt idx="329">
                  <c:v>-0.52772699999999995</c:v>
                </c:pt>
                <c:pt idx="330">
                  <c:v>-0.52818799999999999</c:v>
                </c:pt>
                <c:pt idx="331">
                  <c:v>-0.53623799999999999</c:v>
                </c:pt>
                <c:pt idx="332">
                  <c:v>-0.53656800000000004</c:v>
                </c:pt>
                <c:pt idx="333">
                  <c:v>-0.53689399999999998</c:v>
                </c:pt>
                <c:pt idx="334">
                  <c:v>-0.53727199999999997</c:v>
                </c:pt>
                <c:pt idx="335">
                  <c:v>-0.53760200000000002</c:v>
                </c:pt>
                <c:pt idx="336">
                  <c:v>-0.53789100000000001</c:v>
                </c:pt>
                <c:pt idx="337">
                  <c:v>-0.53818900000000003</c:v>
                </c:pt>
                <c:pt idx="338">
                  <c:v>-0.53848200000000002</c:v>
                </c:pt>
                <c:pt idx="339">
                  <c:v>-0.54068499999999997</c:v>
                </c:pt>
                <c:pt idx="340">
                  <c:v>-0.54102600000000001</c:v>
                </c:pt>
                <c:pt idx="341">
                  <c:v>-0.54142299999999999</c:v>
                </c:pt>
                <c:pt idx="342">
                  <c:v>-0.54189699999999996</c:v>
                </c:pt>
                <c:pt idx="343">
                  <c:v>-0.54240200000000005</c:v>
                </c:pt>
                <c:pt idx="344">
                  <c:v>-0.54301600000000005</c:v>
                </c:pt>
                <c:pt idx="345">
                  <c:v>-0.54362900000000003</c:v>
                </c:pt>
                <c:pt idx="346">
                  <c:v>-0.54422899999999996</c:v>
                </c:pt>
                <c:pt idx="347">
                  <c:v>-0.55083400000000005</c:v>
                </c:pt>
                <c:pt idx="348">
                  <c:v>-0.55137000000000003</c:v>
                </c:pt>
                <c:pt idx="349">
                  <c:v>-0.55189500000000002</c:v>
                </c:pt>
                <c:pt idx="350">
                  <c:v>-0.55235299999999998</c:v>
                </c:pt>
                <c:pt idx="351">
                  <c:v>-0.55274100000000004</c:v>
                </c:pt>
                <c:pt idx="352">
                  <c:v>-0.55305499999999996</c:v>
                </c:pt>
                <c:pt idx="353">
                  <c:v>-0.55329600000000001</c:v>
                </c:pt>
                <c:pt idx="354">
                  <c:v>-0.55347800000000003</c:v>
                </c:pt>
                <c:pt idx="355">
                  <c:v>-0.53988599999999998</c:v>
                </c:pt>
                <c:pt idx="356">
                  <c:v>-0.54019899999999998</c:v>
                </c:pt>
                <c:pt idx="357">
                  <c:v>-0.54034800000000005</c:v>
                </c:pt>
                <c:pt idx="358">
                  <c:v>-0.54023600000000005</c:v>
                </c:pt>
                <c:pt idx="359">
                  <c:v>-0.53999299999999995</c:v>
                </c:pt>
                <c:pt idx="360">
                  <c:v>-0.53945399999999999</c:v>
                </c:pt>
                <c:pt idx="361">
                  <c:v>-0.53877699999999995</c:v>
                </c:pt>
                <c:pt idx="362">
                  <c:v>-0.53796600000000006</c:v>
                </c:pt>
                <c:pt idx="363">
                  <c:v>-0.48561900000000002</c:v>
                </c:pt>
                <c:pt idx="364">
                  <c:v>-0.48526599999999998</c:v>
                </c:pt>
                <c:pt idx="365">
                  <c:v>-0.48476599999999997</c:v>
                </c:pt>
                <c:pt idx="366">
                  <c:v>-0.48348200000000002</c:v>
                </c:pt>
                <c:pt idx="367">
                  <c:v>-0.48214099999999999</c:v>
                </c:pt>
                <c:pt idx="368">
                  <c:v>-0.48076600000000003</c:v>
                </c:pt>
                <c:pt idx="369">
                  <c:v>-0.47926400000000002</c:v>
                </c:pt>
                <c:pt idx="370">
                  <c:v>-0.477719</c:v>
                </c:pt>
                <c:pt idx="371">
                  <c:v>-0.41659600000000002</c:v>
                </c:pt>
                <c:pt idx="372">
                  <c:v>-0.41583199999999998</c:v>
                </c:pt>
                <c:pt idx="373">
                  <c:v>-0.41455199999999998</c:v>
                </c:pt>
                <c:pt idx="374">
                  <c:v>-0.41331200000000001</c:v>
                </c:pt>
                <c:pt idx="375">
                  <c:v>-0.412217</c:v>
                </c:pt>
                <c:pt idx="376">
                  <c:v>-0.41148899999999999</c:v>
                </c:pt>
                <c:pt idx="377">
                  <c:v>-0.41118399999999999</c:v>
                </c:pt>
                <c:pt idx="378">
                  <c:v>-0.41126299999999999</c:v>
                </c:pt>
                <c:pt idx="379">
                  <c:v>-0.41222700000000001</c:v>
                </c:pt>
                <c:pt idx="380">
                  <c:v>-0.413192</c:v>
                </c:pt>
                <c:pt idx="381">
                  <c:v>-0.41415600000000002</c:v>
                </c:pt>
                <c:pt idx="382">
                  <c:v>-0.41512100000000002</c:v>
                </c:pt>
                <c:pt idx="383">
                  <c:v>-0.41608499999999998</c:v>
                </c:pt>
                <c:pt idx="384">
                  <c:v>-0.41704999999999998</c:v>
                </c:pt>
                <c:pt idx="385">
                  <c:v>-0.418014</c:v>
                </c:pt>
                <c:pt idx="386">
                  <c:v>-0.41897899999999999</c:v>
                </c:pt>
                <c:pt idx="387">
                  <c:v>-0.41994300000000001</c:v>
                </c:pt>
                <c:pt idx="388">
                  <c:v>-0.420908</c:v>
                </c:pt>
                <c:pt idx="389">
                  <c:v>-0.42187200000000002</c:v>
                </c:pt>
                <c:pt idx="390">
                  <c:v>-0.42283700000000002</c:v>
                </c:pt>
                <c:pt idx="391">
                  <c:v>-0.42380099999999998</c:v>
                </c:pt>
                <c:pt idx="392">
                  <c:v>-0.42476599999999998</c:v>
                </c:pt>
                <c:pt idx="393">
                  <c:v>-0.42573</c:v>
                </c:pt>
                <c:pt idx="394">
                  <c:v>-0.42669400000000002</c:v>
                </c:pt>
                <c:pt idx="395">
                  <c:v>-0.42765900000000001</c:v>
                </c:pt>
                <c:pt idx="396">
                  <c:v>-0.42862299999999998</c:v>
                </c:pt>
                <c:pt idx="397">
                  <c:v>-0.42958800000000003</c:v>
                </c:pt>
                <c:pt idx="398">
                  <c:v>-0.43055199999999999</c:v>
                </c:pt>
                <c:pt idx="399">
                  <c:v>-0.43151699999999998</c:v>
                </c:pt>
                <c:pt idx="400">
                  <c:v>-0.432481</c:v>
                </c:pt>
                <c:pt idx="401">
                  <c:v>-0.433446</c:v>
                </c:pt>
                <c:pt idx="402">
                  <c:v>-0.43441000000000002</c:v>
                </c:pt>
                <c:pt idx="403">
                  <c:v>-0.43537500000000001</c:v>
                </c:pt>
                <c:pt idx="404">
                  <c:v>-0.43633899999999998</c:v>
                </c:pt>
                <c:pt idx="405">
                  <c:v>-0.43730400000000003</c:v>
                </c:pt>
                <c:pt idx="406">
                  <c:v>-0.43826799999999999</c:v>
                </c:pt>
                <c:pt idx="407">
                  <c:v>-0.43923299999999998</c:v>
                </c:pt>
                <c:pt idx="408">
                  <c:v>-0.440197</c:v>
                </c:pt>
                <c:pt idx="409">
                  <c:v>-0.441162</c:v>
                </c:pt>
                <c:pt idx="410">
                  <c:v>-0.441635</c:v>
                </c:pt>
                <c:pt idx="411">
                  <c:v>-0.44248100000000001</c:v>
                </c:pt>
                <c:pt idx="412">
                  <c:v>-0.44433400000000001</c:v>
                </c:pt>
                <c:pt idx="413">
                  <c:v>-0.44646599999999997</c:v>
                </c:pt>
                <c:pt idx="414">
                  <c:v>-0.448986</c:v>
                </c:pt>
                <c:pt idx="415">
                  <c:v>-0.45178200000000002</c:v>
                </c:pt>
                <c:pt idx="416">
                  <c:v>-0.45474799999999999</c:v>
                </c:pt>
                <c:pt idx="417">
                  <c:v>-0.59059399999999995</c:v>
                </c:pt>
                <c:pt idx="418">
                  <c:v>-0.59236900000000003</c:v>
                </c:pt>
                <c:pt idx="419">
                  <c:v>-0.59562300000000001</c:v>
                </c:pt>
                <c:pt idx="420">
                  <c:v>-0.59909699999999999</c:v>
                </c:pt>
                <c:pt idx="421">
                  <c:v>-0.60246299999999997</c:v>
                </c:pt>
                <c:pt idx="422">
                  <c:v>-0.60598200000000002</c:v>
                </c:pt>
                <c:pt idx="423">
                  <c:v>-0.60920200000000002</c:v>
                </c:pt>
                <c:pt idx="424">
                  <c:v>-0.61237799999999998</c:v>
                </c:pt>
                <c:pt idx="425">
                  <c:v>-0.72909900000000005</c:v>
                </c:pt>
                <c:pt idx="426">
                  <c:v>-0.73036000000000001</c:v>
                </c:pt>
                <c:pt idx="427">
                  <c:v>-0.73206599999999999</c:v>
                </c:pt>
                <c:pt idx="428">
                  <c:v>-0.73417399999999999</c:v>
                </c:pt>
                <c:pt idx="429">
                  <c:v>-0.73611400000000005</c:v>
                </c:pt>
                <c:pt idx="430">
                  <c:v>-0.737784</c:v>
                </c:pt>
                <c:pt idx="431">
                  <c:v>-0.73914800000000003</c:v>
                </c:pt>
                <c:pt idx="432">
                  <c:v>-0.74040799999999996</c:v>
                </c:pt>
                <c:pt idx="433">
                  <c:v>-0.76970899999999998</c:v>
                </c:pt>
                <c:pt idx="434">
                  <c:v>-0.77034800000000003</c:v>
                </c:pt>
                <c:pt idx="435">
                  <c:v>-0.77093</c:v>
                </c:pt>
                <c:pt idx="436">
                  <c:v>-0.77140500000000001</c:v>
                </c:pt>
                <c:pt idx="437">
                  <c:v>-0.771787</c:v>
                </c:pt>
                <c:pt idx="438">
                  <c:v>-0.77207800000000004</c:v>
                </c:pt>
                <c:pt idx="439">
                  <c:v>-0.77217599999999997</c:v>
                </c:pt>
                <c:pt idx="440">
                  <c:v>-0.77218100000000001</c:v>
                </c:pt>
                <c:pt idx="441">
                  <c:v>-0.74002599999999996</c:v>
                </c:pt>
                <c:pt idx="442">
                  <c:v>-0.74029900000000004</c:v>
                </c:pt>
                <c:pt idx="443">
                  <c:v>-0.74014599999999997</c:v>
                </c:pt>
                <c:pt idx="444">
                  <c:v>-0.73963400000000001</c:v>
                </c:pt>
                <c:pt idx="445">
                  <c:v>-0.73909199999999997</c:v>
                </c:pt>
                <c:pt idx="446">
                  <c:v>-0.73835099999999998</c:v>
                </c:pt>
                <c:pt idx="447">
                  <c:v>-0.73739500000000002</c:v>
                </c:pt>
                <c:pt idx="448">
                  <c:v>-0.73624900000000004</c:v>
                </c:pt>
                <c:pt idx="449">
                  <c:v>-0.73268699999999998</c:v>
                </c:pt>
                <c:pt idx="450">
                  <c:v>-0.72912600000000005</c:v>
                </c:pt>
                <c:pt idx="451">
                  <c:v>-0.72556500000000002</c:v>
                </c:pt>
                <c:pt idx="452">
                  <c:v>-0.72200299999999995</c:v>
                </c:pt>
                <c:pt idx="453">
                  <c:v>-0.71844200000000003</c:v>
                </c:pt>
                <c:pt idx="454">
                  <c:v>-0.71487999999999996</c:v>
                </c:pt>
                <c:pt idx="455">
                  <c:v>-0.71131900000000003</c:v>
                </c:pt>
                <c:pt idx="456">
                  <c:v>-0.70775699999999997</c:v>
                </c:pt>
                <c:pt idx="457">
                  <c:v>-0.70419600000000004</c:v>
                </c:pt>
                <c:pt idx="458">
                  <c:v>-0.70063399999999998</c:v>
                </c:pt>
                <c:pt idx="459">
                  <c:v>-0.69707300000000005</c:v>
                </c:pt>
                <c:pt idx="460">
                  <c:v>-0.69351099999999999</c:v>
                </c:pt>
                <c:pt idx="461">
                  <c:v>-0.68994999999999995</c:v>
                </c:pt>
                <c:pt idx="462">
                  <c:v>-0.686388</c:v>
                </c:pt>
                <c:pt idx="463">
                  <c:v>-0.68282699999999996</c:v>
                </c:pt>
                <c:pt idx="464">
                  <c:v>-0.67926600000000004</c:v>
                </c:pt>
                <c:pt idx="465">
                  <c:v>-0.67570399999999997</c:v>
                </c:pt>
                <c:pt idx="466">
                  <c:v>-0.67214300000000005</c:v>
                </c:pt>
                <c:pt idx="467">
                  <c:v>-0.66858099999999998</c:v>
                </c:pt>
                <c:pt idx="468">
                  <c:v>-0.66501999999999994</c:v>
                </c:pt>
                <c:pt idx="469">
                  <c:v>-0.66145799999999999</c:v>
                </c:pt>
                <c:pt idx="470">
                  <c:v>-0.65789699999999995</c:v>
                </c:pt>
                <c:pt idx="471">
                  <c:v>-0.654335</c:v>
                </c:pt>
                <c:pt idx="472">
                  <c:v>-0.65077399999999996</c:v>
                </c:pt>
                <c:pt idx="473">
                  <c:v>-0.64721200000000001</c:v>
                </c:pt>
                <c:pt idx="474">
                  <c:v>-0.64365099999999997</c:v>
                </c:pt>
                <c:pt idx="475">
                  <c:v>-0.64008900000000002</c:v>
                </c:pt>
                <c:pt idx="476">
                  <c:v>-0.63652799999999998</c:v>
                </c:pt>
                <c:pt idx="477">
                  <c:v>-0.63296600000000003</c:v>
                </c:pt>
                <c:pt idx="478">
                  <c:v>-0.62940499999999999</c:v>
                </c:pt>
                <c:pt idx="479">
                  <c:v>-0.62584399999999996</c:v>
                </c:pt>
                <c:pt idx="480">
                  <c:v>-0.62556</c:v>
                </c:pt>
                <c:pt idx="481">
                  <c:v>-0.62494000000000005</c:v>
                </c:pt>
                <c:pt idx="482">
                  <c:v>-0.62275800000000003</c:v>
                </c:pt>
                <c:pt idx="483">
                  <c:v>-0.62036899999999995</c:v>
                </c:pt>
                <c:pt idx="484">
                  <c:v>-0.61747799999999997</c:v>
                </c:pt>
                <c:pt idx="485">
                  <c:v>-0.61408099999999999</c:v>
                </c:pt>
                <c:pt idx="486">
                  <c:v>-0.61028899999999997</c:v>
                </c:pt>
                <c:pt idx="487">
                  <c:v>-0.39924399999999999</c:v>
                </c:pt>
                <c:pt idx="488">
                  <c:v>-0.39745000000000003</c:v>
                </c:pt>
                <c:pt idx="489">
                  <c:v>-0.39328999999999997</c:v>
                </c:pt>
                <c:pt idx="490">
                  <c:v>-0.38825900000000002</c:v>
                </c:pt>
                <c:pt idx="491">
                  <c:v>-0.382938</c:v>
                </c:pt>
                <c:pt idx="492">
                  <c:v>-0.377363</c:v>
                </c:pt>
                <c:pt idx="493">
                  <c:v>-0.37156600000000001</c:v>
                </c:pt>
                <c:pt idx="494">
                  <c:v>-0.36590800000000001</c:v>
                </c:pt>
                <c:pt idx="495">
                  <c:v>-7.7164999999999997E-2</c:v>
                </c:pt>
                <c:pt idx="496">
                  <c:v>-7.4604000000000004E-2</c:v>
                </c:pt>
                <c:pt idx="497">
                  <c:v>-7.1421999999999999E-2</c:v>
                </c:pt>
                <c:pt idx="498">
                  <c:v>-6.4133999999999997E-2</c:v>
                </c:pt>
                <c:pt idx="499">
                  <c:v>-5.5857999999999998E-2</c:v>
                </c:pt>
                <c:pt idx="500">
                  <c:v>-4.709E-2</c:v>
                </c:pt>
                <c:pt idx="501">
                  <c:v>-3.6358000000000001E-2</c:v>
                </c:pt>
                <c:pt idx="502">
                  <c:v>-2.4337999999999999E-2</c:v>
                </c:pt>
                <c:pt idx="503">
                  <c:v>0.56775799999999998</c:v>
                </c:pt>
                <c:pt idx="504">
                  <c:v>0.57895099999999999</c:v>
                </c:pt>
                <c:pt idx="505">
                  <c:v>0.59346900000000002</c:v>
                </c:pt>
                <c:pt idx="506">
                  <c:v>0.61023000000000005</c:v>
                </c:pt>
                <c:pt idx="507">
                  <c:v>0.62810200000000005</c:v>
                </c:pt>
                <c:pt idx="508">
                  <c:v>0.64747500000000002</c:v>
                </c:pt>
                <c:pt idx="509">
                  <c:v>0.66775700000000004</c:v>
                </c:pt>
                <c:pt idx="510">
                  <c:v>0.688832</c:v>
                </c:pt>
                <c:pt idx="511">
                  <c:v>1.5069650000000001</c:v>
                </c:pt>
                <c:pt idx="512">
                  <c:v>1.5179020000000001</c:v>
                </c:pt>
                <c:pt idx="513">
                  <c:v>1.5319739999999999</c:v>
                </c:pt>
                <c:pt idx="514">
                  <c:v>1.5547150000000001</c:v>
                </c:pt>
                <c:pt idx="515">
                  <c:v>1.577941</c:v>
                </c:pt>
                <c:pt idx="516">
                  <c:v>1.600365</c:v>
                </c:pt>
                <c:pt idx="517">
                  <c:v>1.6239159999999999</c:v>
                </c:pt>
                <c:pt idx="518">
                  <c:v>1.647573</c:v>
                </c:pt>
                <c:pt idx="519">
                  <c:v>1.6831640000000001</c:v>
                </c:pt>
                <c:pt idx="520">
                  <c:v>1.718755</c:v>
                </c:pt>
                <c:pt idx="521">
                  <c:v>1.754346</c:v>
                </c:pt>
                <c:pt idx="522">
                  <c:v>1.7899369999999999</c:v>
                </c:pt>
                <c:pt idx="523">
                  <c:v>1.825528</c:v>
                </c:pt>
                <c:pt idx="524">
                  <c:v>1.861119</c:v>
                </c:pt>
                <c:pt idx="525">
                  <c:v>1.8967099999999999</c:v>
                </c:pt>
                <c:pt idx="526">
                  <c:v>1.932302</c:v>
                </c:pt>
                <c:pt idx="527">
                  <c:v>1.9678929999999999</c:v>
                </c:pt>
                <c:pt idx="528">
                  <c:v>2.0034839999999998</c:v>
                </c:pt>
                <c:pt idx="529">
                  <c:v>2.039075</c:v>
                </c:pt>
                <c:pt idx="530">
                  <c:v>2.0746660000000001</c:v>
                </c:pt>
                <c:pt idx="531">
                  <c:v>2.1102569999999998</c:v>
                </c:pt>
                <c:pt idx="532">
                  <c:v>2.145848</c:v>
                </c:pt>
                <c:pt idx="533">
                  <c:v>2.1814390000000001</c:v>
                </c:pt>
                <c:pt idx="534">
                  <c:v>2.2170299999999998</c:v>
                </c:pt>
                <c:pt idx="535">
                  <c:v>2.252621</c:v>
                </c:pt>
                <c:pt idx="536">
                  <c:v>2.2882129999999998</c:v>
                </c:pt>
                <c:pt idx="537">
                  <c:v>2.323804</c:v>
                </c:pt>
                <c:pt idx="538">
                  <c:v>2.3593950000000001</c:v>
                </c:pt>
                <c:pt idx="539">
                  <c:v>2.3949859999999998</c:v>
                </c:pt>
                <c:pt idx="540">
                  <c:v>2.430577</c:v>
                </c:pt>
                <c:pt idx="541">
                  <c:v>2.4661680000000001</c:v>
                </c:pt>
                <c:pt idx="542">
                  <c:v>2.5017589999999998</c:v>
                </c:pt>
                <c:pt idx="543">
                  <c:v>2.53735</c:v>
                </c:pt>
                <c:pt idx="544">
                  <c:v>2.5729410000000001</c:v>
                </c:pt>
                <c:pt idx="545">
                  <c:v>2.608533</c:v>
                </c:pt>
                <c:pt idx="546">
                  <c:v>2.6441240000000001</c:v>
                </c:pt>
                <c:pt idx="547">
                  <c:v>2.6797149999999998</c:v>
                </c:pt>
                <c:pt idx="548">
                  <c:v>2.715306</c:v>
                </c:pt>
                <c:pt idx="549">
                  <c:v>2.7508970000000001</c:v>
                </c:pt>
                <c:pt idx="550">
                  <c:v>2.7712289999999999</c:v>
                </c:pt>
                <c:pt idx="551">
                  <c:v>2.7928000000000002</c:v>
                </c:pt>
                <c:pt idx="552">
                  <c:v>2.8140420000000002</c:v>
                </c:pt>
                <c:pt idx="553">
                  <c:v>2.8346089999999999</c:v>
                </c:pt>
                <c:pt idx="554">
                  <c:v>2.8546640000000001</c:v>
                </c:pt>
                <c:pt idx="555">
                  <c:v>2.8738579999999998</c:v>
                </c:pt>
                <c:pt idx="556">
                  <c:v>2.8924539999999999</c:v>
                </c:pt>
                <c:pt idx="557">
                  <c:v>3.6218900000000001</c:v>
                </c:pt>
                <c:pt idx="558">
                  <c:v>3.629874</c:v>
                </c:pt>
                <c:pt idx="559">
                  <c:v>3.6406869999999998</c:v>
                </c:pt>
                <c:pt idx="560">
                  <c:v>3.655122</c:v>
                </c:pt>
                <c:pt idx="561">
                  <c:v>3.668396</c:v>
                </c:pt>
                <c:pt idx="562">
                  <c:v>3.6814140000000002</c:v>
                </c:pt>
                <c:pt idx="563">
                  <c:v>3.6939799999999998</c:v>
                </c:pt>
                <c:pt idx="564">
                  <c:v>3.705635</c:v>
                </c:pt>
                <c:pt idx="565">
                  <c:v>4.1420760000000003</c:v>
                </c:pt>
                <c:pt idx="566">
                  <c:v>4.1504159999999999</c:v>
                </c:pt>
                <c:pt idx="567">
                  <c:v>4.1595610000000001</c:v>
                </c:pt>
                <c:pt idx="568">
                  <c:v>4.1682980000000001</c:v>
                </c:pt>
                <c:pt idx="569">
                  <c:v>4.1759740000000001</c:v>
                </c:pt>
                <c:pt idx="570">
                  <c:v>4.1834100000000003</c:v>
                </c:pt>
                <c:pt idx="571">
                  <c:v>4.1904649999999997</c:v>
                </c:pt>
                <c:pt idx="572">
                  <c:v>4.1970590000000003</c:v>
                </c:pt>
                <c:pt idx="573">
                  <c:v>4.4509049999999997</c:v>
                </c:pt>
                <c:pt idx="574">
                  <c:v>4.4540600000000001</c:v>
                </c:pt>
                <c:pt idx="575">
                  <c:v>4.4598380000000004</c:v>
                </c:pt>
                <c:pt idx="576">
                  <c:v>4.4653400000000003</c:v>
                </c:pt>
                <c:pt idx="577">
                  <c:v>4.4706190000000001</c:v>
                </c:pt>
                <c:pt idx="578">
                  <c:v>4.4754620000000003</c:v>
                </c:pt>
                <c:pt idx="579">
                  <c:v>4.4802980000000003</c:v>
                </c:pt>
                <c:pt idx="580">
                  <c:v>4.485023</c:v>
                </c:pt>
                <c:pt idx="581">
                  <c:v>4.6815550000000004</c:v>
                </c:pt>
                <c:pt idx="582">
                  <c:v>4.6863760000000001</c:v>
                </c:pt>
                <c:pt idx="583">
                  <c:v>4.6916169999999999</c:v>
                </c:pt>
                <c:pt idx="584">
                  <c:v>4.6966590000000004</c:v>
                </c:pt>
                <c:pt idx="585">
                  <c:v>4.7020049999999998</c:v>
                </c:pt>
                <c:pt idx="586">
                  <c:v>4.707452</c:v>
                </c:pt>
                <c:pt idx="587">
                  <c:v>4.7130000000000001</c:v>
                </c:pt>
                <c:pt idx="588">
                  <c:v>4.7186430000000001</c:v>
                </c:pt>
                <c:pt idx="589">
                  <c:v>5.014761</c:v>
                </c:pt>
                <c:pt idx="590">
                  <c:v>5.0178859999999998</c:v>
                </c:pt>
                <c:pt idx="591">
                  <c:v>5.0238259999999997</c:v>
                </c:pt>
                <c:pt idx="592">
                  <c:v>5.0303000000000004</c:v>
                </c:pt>
                <c:pt idx="593">
                  <c:v>5.0371230000000002</c:v>
                </c:pt>
                <c:pt idx="594">
                  <c:v>5.0439080000000001</c:v>
                </c:pt>
                <c:pt idx="595">
                  <c:v>5.0511179999999998</c:v>
                </c:pt>
                <c:pt idx="596">
                  <c:v>5.0577829999999997</c:v>
                </c:pt>
                <c:pt idx="597">
                  <c:v>5.3626250000000004</c:v>
                </c:pt>
                <c:pt idx="598">
                  <c:v>5.367883</c:v>
                </c:pt>
                <c:pt idx="599">
                  <c:v>5.3748719999999999</c:v>
                </c:pt>
                <c:pt idx="600">
                  <c:v>5.381373</c:v>
                </c:pt>
                <c:pt idx="601">
                  <c:v>5.3879520000000003</c:v>
                </c:pt>
                <c:pt idx="602">
                  <c:v>5.3950699999999996</c:v>
                </c:pt>
                <c:pt idx="603">
                  <c:v>5.4020080000000004</c:v>
                </c:pt>
                <c:pt idx="604">
                  <c:v>5.4084320000000004</c:v>
                </c:pt>
                <c:pt idx="605">
                  <c:v>5.6629670000000001</c:v>
                </c:pt>
                <c:pt idx="606">
                  <c:v>5.6661820000000001</c:v>
                </c:pt>
                <c:pt idx="607">
                  <c:v>5.6712319999999998</c:v>
                </c:pt>
                <c:pt idx="608">
                  <c:v>5.6768660000000004</c:v>
                </c:pt>
                <c:pt idx="609">
                  <c:v>5.6824849999999998</c:v>
                </c:pt>
                <c:pt idx="610">
                  <c:v>5.6878440000000001</c:v>
                </c:pt>
                <c:pt idx="611">
                  <c:v>5.6927099999999999</c:v>
                </c:pt>
                <c:pt idx="612">
                  <c:v>5.697724</c:v>
                </c:pt>
                <c:pt idx="613">
                  <c:v>5.8857929999999996</c:v>
                </c:pt>
                <c:pt idx="614">
                  <c:v>5.8881550000000002</c:v>
                </c:pt>
                <c:pt idx="615">
                  <c:v>5.8905349999999999</c:v>
                </c:pt>
                <c:pt idx="616">
                  <c:v>5.8946719999999999</c:v>
                </c:pt>
                <c:pt idx="617">
                  <c:v>5.8989130000000003</c:v>
                </c:pt>
                <c:pt idx="618">
                  <c:v>5.902901</c:v>
                </c:pt>
                <c:pt idx="619">
                  <c:v>5.9070499999999999</c:v>
                </c:pt>
                <c:pt idx="620">
                  <c:v>5.9109819999999997</c:v>
                </c:pt>
                <c:pt idx="621">
                  <c:v>6.0492109999999997</c:v>
                </c:pt>
                <c:pt idx="622">
                  <c:v>6.0515100000000004</c:v>
                </c:pt>
                <c:pt idx="623">
                  <c:v>6.0544750000000001</c:v>
                </c:pt>
                <c:pt idx="624">
                  <c:v>6.058211</c:v>
                </c:pt>
                <c:pt idx="625">
                  <c:v>6.0619019999999999</c:v>
                </c:pt>
                <c:pt idx="626">
                  <c:v>6.0655479999999997</c:v>
                </c:pt>
                <c:pt idx="627">
                  <c:v>6.0691459999999999</c:v>
                </c:pt>
                <c:pt idx="628">
                  <c:v>6.0726899999999997</c:v>
                </c:pt>
                <c:pt idx="629">
                  <c:v>6.1760739999999998</c:v>
                </c:pt>
                <c:pt idx="630">
                  <c:v>6.1783599999999996</c:v>
                </c:pt>
                <c:pt idx="631">
                  <c:v>6.1816009999999997</c:v>
                </c:pt>
                <c:pt idx="632">
                  <c:v>6.1847320000000003</c:v>
                </c:pt>
                <c:pt idx="633">
                  <c:v>6.1876680000000004</c:v>
                </c:pt>
                <c:pt idx="634">
                  <c:v>6.1904190000000003</c:v>
                </c:pt>
                <c:pt idx="635">
                  <c:v>6.192876</c:v>
                </c:pt>
                <c:pt idx="636">
                  <c:v>6.1951109999999998</c:v>
                </c:pt>
                <c:pt idx="637">
                  <c:v>6.2236919999999998</c:v>
                </c:pt>
                <c:pt idx="638">
                  <c:v>6.2252409999999996</c:v>
                </c:pt>
                <c:pt idx="639">
                  <c:v>6.2264419999999996</c:v>
                </c:pt>
                <c:pt idx="640">
                  <c:v>6.2272179999999997</c:v>
                </c:pt>
                <c:pt idx="641">
                  <c:v>6.227544</c:v>
                </c:pt>
                <c:pt idx="642">
                  <c:v>6.2273930000000002</c:v>
                </c:pt>
                <c:pt idx="643">
                  <c:v>6.2267380000000001</c:v>
                </c:pt>
                <c:pt idx="644">
                  <c:v>6.2255570000000002</c:v>
                </c:pt>
                <c:pt idx="645">
                  <c:v>6.1316870000000003</c:v>
                </c:pt>
                <c:pt idx="646">
                  <c:v>6.1306120000000002</c:v>
                </c:pt>
                <c:pt idx="647">
                  <c:v>6.1279320000000004</c:v>
                </c:pt>
                <c:pt idx="648">
                  <c:v>6.1245479999999999</c:v>
                </c:pt>
                <c:pt idx="649">
                  <c:v>6.1205910000000001</c:v>
                </c:pt>
                <c:pt idx="650">
                  <c:v>6.115761</c:v>
                </c:pt>
                <c:pt idx="651">
                  <c:v>6.1103249999999996</c:v>
                </c:pt>
                <c:pt idx="652">
                  <c:v>6.1042839999999998</c:v>
                </c:pt>
                <c:pt idx="653">
                  <c:v>5.8328199999999999</c:v>
                </c:pt>
                <c:pt idx="654">
                  <c:v>5.8292989999999998</c:v>
                </c:pt>
                <c:pt idx="655">
                  <c:v>5.8227229999999999</c:v>
                </c:pt>
                <c:pt idx="656">
                  <c:v>5.8141480000000003</c:v>
                </c:pt>
                <c:pt idx="657">
                  <c:v>5.8044149999999997</c:v>
                </c:pt>
                <c:pt idx="658">
                  <c:v>5.7935600000000003</c:v>
                </c:pt>
                <c:pt idx="659">
                  <c:v>5.7806639999999998</c:v>
                </c:pt>
                <c:pt idx="660">
                  <c:v>5.7661389999999999</c:v>
                </c:pt>
                <c:pt idx="661">
                  <c:v>5.1878000000000002</c:v>
                </c:pt>
                <c:pt idx="662">
                  <c:v>5.1744349999999999</c:v>
                </c:pt>
                <c:pt idx="663">
                  <c:v>5.1569839999999996</c:v>
                </c:pt>
                <c:pt idx="664">
                  <c:v>5.1367700000000003</c:v>
                </c:pt>
                <c:pt idx="665">
                  <c:v>5.1147450000000001</c:v>
                </c:pt>
                <c:pt idx="666">
                  <c:v>5.0906520000000004</c:v>
                </c:pt>
                <c:pt idx="667">
                  <c:v>5.0644330000000002</c:v>
                </c:pt>
                <c:pt idx="668">
                  <c:v>5.0360480000000001</c:v>
                </c:pt>
                <c:pt idx="669">
                  <c:v>3.7148560000000002</c:v>
                </c:pt>
                <c:pt idx="670">
                  <c:v>3.6998570000000002</c:v>
                </c:pt>
                <c:pt idx="671">
                  <c:v>3.679586</c:v>
                </c:pt>
                <c:pt idx="672">
                  <c:v>3.646128</c:v>
                </c:pt>
                <c:pt idx="673">
                  <c:v>3.6123780000000001</c:v>
                </c:pt>
                <c:pt idx="674">
                  <c:v>3.5752079999999999</c:v>
                </c:pt>
                <c:pt idx="675">
                  <c:v>3.5361259999999999</c:v>
                </c:pt>
                <c:pt idx="676">
                  <c:v>3.4952510000000001</c:v>
                </c:pt>
                <c:pt idx="677">
                  <c:v>1.6719349999999999</c:v>
                </c:pt>
                <c:pt idx="678">
                  <c:v>1.6468780000000001</c:v>
                </c:pt>
                <c:pt idx="679">
                  <c:v>1.6042730000000001</c:v>
                </c:pt>
                <c:pt idx="680">
                  <c:v>1.562719</c:v>
                </c:pt>
                <c:pt idx="681">
                  <c:v>1.5179210000000001</c:v>
                </c:pt>
                <c:pt idx="682">
                  <c:v>1.4703900000000001</c:v>
                </c:pt>
                <c:pt idx="683">
                  <c:v>1.4222349999999999</c:v>
                </c:pt>
                <c:pt idx="684">
                  <c:v>1.3744320000000001</c:v>
                </c:pt>
                <c:pt idx="685">
                  <c:v>-0.57958699999999996</c:v>
                </c:pt>
                <c:pt idx="686">
                  <c:v>-0.59491000000000005</c:v>
                </c:pt>
                <c:pt idx="687">
                  <c:v>-0.63111700000000004</c:v>
                </c:pt>
                <c:pt idx="688">
                  <c:v>-0.67638900000000002</c:v>
                </c:pt>
                <c:pt idx="689">
                  <c:v>-0.71973200000000004</c:v>
                </c:pt>
                <c:pt idx="690">
                  <c:v>-0.76075499999999996</c:v>
                </c:pt>
                <c:pt idx="691">
                  <c:v>-0.79934400000000005</c:v>
                </c:pt>
                <c:pt idx="692">
                  <c:v>-0.83703700000000003</c:v>
                </c:pt>
                <c:pt idx="693">
                  <c:v>-2.1712850000000001</c:v>
                </c:pt>
                <c:pt idx="694">
                  <c:v>-2.1744590000000001</c:v>
                </c:pt>
                <c:pt idx="695">
                  <c:v>-2.180269</c:v>
                </c:pt>
                <c:pt idx="696">
                  <c:v>-2.204237</c:v>
                </c:pt>
                <c:pt idx="697">
                  <c:v>-2.2258810000000002</c:v>
                </c:pt>
                <c:pt idx="698">
                  <c:v>-2.2468569999999999</c:v>
                </c:pt>
                <c:pt idx="699">
                  <c:v>-2.265987</c:v>
                </c:pt>
                <c:pt idx="700">
                  <c:v>-2.2827630000000001</c:v>
                </c:pt>
                <c:pt idx="701">
                  <c:v>-2.804754</c:v>
                </c:pt>
                <c:pt idx="702">
                  <c:v>-2.8089249999999999</c:v>
                </c:pt>
                <c:pt idx="703">
                  <c:v>-2.8189850000000001</c:v>
                </c:pt>
                <c:pt idx="704">
                  <c:v>-2.830587</c:v>
                </c:pt>
                <c:pt idx="705">
                  <c:v>-2.841405</c:v>
                </c:pt>
                <c:pt idx="706">
                  <c:v>-2.8517440000000001</c:v>
                </c:pt>
                <c:pt idx="707">
                  <c:v>-2.8614730000000002</c:v>
                </c:pt>
                <c:pt idx="708">
                  <c:v>-2.870501</c:v>
                </c:pt>
                <c:pt idx="709">
                  <c:v>-3.179932</c:v>
                </c:pt>
                <c:pt idx="710">
                  <c:v>-3.1833499999999999</c:v>
                </c:pt>
                <c:pt idx="711">
                  <c:v>-3.1901410000000001</c:v>
                </c:pt>
                <c:pt idx="712">
                  <c:v>-3.197225</c:v>
                </c:pt>
                <c:pt idx="713">
                  <c:v>-3.2044389999999998</c:v>
                </c:pt>
                <c:pt idx="714">
                  <c:v>-3.2115499999999999</c:v>
                </c:pt>
                <c:pt idx="715">
                  <c:v>-3.2184620000000002</c:v>
                </c:pt>
                <c:pt idx="716">
                  <c:v>-3.2256580000000001</c:v>
                </c:pt>
                <c:pt idx="717">
                  <c:v>-3.4905369999999998</c:v>
                </c:pt>
                <c:pt idx="718">
                  <c:v>-3.4973299999999998</c:v>
                </c:pt>
                <c:pt idx="719">
                  <c:v>-3.505058</c:v>
                </c:pt>
                <c:pt idx="720">
                  <c:v>-3.512518</c:v>
                </c:pt>
                <c:pt idx="721">
                  <c:v>-3.5199569999999998</c:v>
                </c:pt>
                <c:pt idx="722">
                  <c:v>-3.5273979999999998</c:v>
                </c:pt>
                <c:pt idx="723">
                  <c:v>-3.5350269999999999</c:v>
                </c:pt>
                <c:pt idx="724">
                  <c:v>-3.5424880000000001</c:v>
                </c:pt>
                <c:pt idx="725">
                  <c:v>-3.8643160000000001</c:v>
                </c:pt>
                <c:pt idx="726">
                  <c:v>-3.872026</c:v>
                </c:pt>
                <c:pt idx="727">
                  <c:v>-3.881653</c:v>
                </c:pt>
                <c:pt idx="728">
                  <c:v>-3.8907579999999999</c:v>
                </c:pt>
                <c:pt idx="729">
                  <c:v>-3.8993370000000001</c:v>
                </c:pt>
                <c:pt idx="730">
                  <c:v>-3.9083359999999998</c:v>
                </c:pt>
                <c:pt idx="731">
                  <c:v>-3.91757</c:v>
                </c:pt>
                <c:pt idx="732">
                  <c:v>-3.9272640000000001</c:v>
                </c:pt>
                <c:pt idx="733">
                  <c:v>-4.3884509999999999</c:v>
                </c:pt>
                <c:pt idx="734">
                  <c:v>-4.3950699999999996</c:v>
                </c:pt>
                <c:pt idx="735">
                  <c:v>-4.4028689999999999</c:v>
                </c:pt>
                <c:pt idx="736">
                  <c:v>-4.4144290000000002</c:v>
                </c:pt>
                <c:pt idx="737">
                  <c:v>-4.4255509999999996</c:v>
                </c:pt>
                <c:pt idx="738">
                  <c:v>-4.4368689999999997</c:v>
                </c:pt>
                <c:pt idx="739">
                  <c:v>-4.4483189999999997</c:v>
                </c:pt>
                <c:pt idx="740">
                  <c:v>-4.4599789999999997</c:v>
                </c:pt>
                <c:pt idx="741">
                  <c:v>-4.9552839999999998</c:v>
                </c:pt>
                <c:pt idx="742">
                  <c:v>-4.9601389999999999</c:v>
                </c:pt>
                <c:pt idx="743">
                  <c:v>-4.9710210000000004</c:v>
                </c:pt>
                <c:pt idx="744">
                  <c:v>-4.9822959999999998</c:v>
                </c:pt>
                <c:pt idx="745">
                  <c:v>-4.9936420000000004</c:v>
                </c:pt>
                <c:pt idx="746">
                  <c:v>-5.0042540000000004</c:v>
                </c:pt>
                <c:pt idx="747">
                  <c:v>-5.0155640000000004</c:v>
                </c:pt>
                <c:pt idx="748">
                  <c:v>-5.0267270000000002</c:v>
                </c:pt>
                <c:pt idx="749">
                  <c:v>-5.0462769999999999</c:v>
                </c:pt>
                <c:pt idx="750">
                  <c:v>-5.0658269999999996</c:v>
                </c:pt>
                <c:pt idx="751">
                  <c:v>-5.0853770000000003</c:v>
                </c:pt>
                <c:pt idx="752">
                  <c:v>-5.1049280000000001</c:v>
                </c:pt>
                <c:pt idx="753">
                  <c:v>-5.1244779999999999</c:v>
                </c:pt>
                <c:pt idx="754">
                  <c:v>-5.1440279999999996</c:v>
                </c:pt>
                <c:pt idx="755">
                  <c:v>-5.1635780000000002</c:v>
                </c:pt>
                <c:pt idx="756">
                  <c:v>-5.183128</c:v>
                </c:pt>
                <c:pt idx="757">
                  <c:v>-5.2026779999999997</c:v>
                </c:pt>
                <c:pt idx="758">
                  <c:v>-5.2222280000000003</c:v>
                </c:pt>
                <c:pt idx="759">
                  <c:v>-5.241778</c:v>
                </c:pt>
                <c:pt idx="760">
                  <c:v>-5.2613289999999999</c:v>
                </c:pt>
                <c:pt idx="761">
                  <c:v>-5.2808789999999997</c:v>
                </c:pt>
                <c:pt idx="762">
                  <c:v>-5.3004290000000003</c:v>
                </c:pt>
                <c:pt idx="763">
                  <c:v>-5.319979</c:v>
                </c:pt>
                <c:pt idx="764">
                  <c:v>-5.3395289999999997</c:v>
                </c:pt>
                <c:pt idx="765">
                  <c:v>-5.3590790000000004</c:v>
                </c:pt>
                <c:pt idx="766">
                  <c:v>-5.3786290000000001</c:v>
                </c:pt>
                <c:pt idx="767">
                  <c:v>-5.39818</c:v>
                </c:pt>
                <c:pt idx="768">
                  <c:v>-5.4177299999999997</c:v>
                </c:pt>
                <c:pt idx="769">
                  <c:v>-5.4372800000000003</c:v>
                </c:pt>
                <c:pt idx="770">
                  <c:v>-5.4568300000000001</c:v>
                </c:pt>
                <c:pt idx="771">
                  <c:v>-5.4763799999999998</c:v>
                </c:pt>
                <c:pt idx="772">
                  <c:v>-5.4959300000000004</c:v>
                </c:pt>
                <c:pt idx="773">
                  <c:v>-5.5154800000000002</c:v>
                </c:pt>
                <c:pt idx="774">
                  <c:v>-5.5350299999999999</c:v>
                </c:pt>
                <c:pt idx="775">
                  <c:v>-5.5545809999999998</c:v>
                </c:pt>
                <c:pt idx="776">
                  <c:v>-5.5741310000000004</c:v>
                </c:pt>
                <c:pt idx="777">
                  <c:v>-5.5936810000000001</c:v>
                </c:pt>
                <c:pt idx="778">
                  <c:v>-5.6132309999999999</c:v>
                </c:pt>
                <c:pt idx="779">
                  <c:v>-5.6327809999999996</c:v>
                </c:pt>
                <c:pt idx="780">
                  <c:v>-5.6523310000000002</c:v>
                </c:pt>
                <c:pt idx="781">
                  <c:v>-5.671881</c:v>
                </c:pt>
                <c:pt idx="782">
                  <c:v>-5.6914309999999997</c:v>
                </c:pt>
                <c:pt idx="783">
                  <c:v>-5.7109819999999996</c:v>
                </c:pt>
                <c:pt idx="784">
                  <c:v>-5.7122039999999998</c:v>
                </c:pt>
                <c:pt idx="785">
                  <c:v>-5.7196280000000002</c:v>
                </c:pt>
                <c:pt idx="786">
                  <c:v>-5.7277149999999999</c:v>
                </c:pt>
                <c:pt idx="787">
                  <c:v>-5.736345</c:v>
                </c:pt>
                <c:pt idx="788">
                  <c:v>-5.7448769999999998</c:v>
                </c:pt>
                <c:pt idx="789">
                  <c:v>-5.7539860000000003</c:v>
                </c:pt>
                <c:pt idx="790">
                  <c:v>-5.762321</c:v>
                </c:pt>
                <c:pt idx="791">
                  <c:v>-6.156644</c:v>
                </c:pt>
                <c:pt idx="792">
                  <c:v>-6.1616619999999998</c:v>
                </c:pt>
                <c:pt idx="793">
                  <c:v>-6.1686030000000001</c:v>
                </c:pt>
                <c:pt idx="794">
                  <c:v>-6.1751589999999998</c:v>
                </c:pt>
                <c:pt idx="795">
                  <c:v>-6.1805859999999999</c:v>
                </c:pt>
                <c:pt idx="796">
                  <c:v>-6.1857629999999997</c:v>
                </c:pt>
                <c:pt idx="797">
                  <c:v>-6.1900019999999998</c:v>
                </c:pt>
                <c:pt idx="798">
                  <c:v>-6.1932580000000002</c:v>
                </c:pt>
                <c:pt idx="799">
                  <c:v>-6.3452849999999996</c:v>
                </c:pt>
                <c:pt idx="800">
                  <c:v>-6.3453330000000001</c:v>
                </c:pt>
                <c:pt idx="801">
                  <c:v>-6.3456060000000001</c:v>
                </c:pt>
                <c:pt idx="802">
                  <c:v>-6.3451259999999996</c:v>
                </c:pt>
                <c:pt idx="803">
                  <c:v>-6.3436620000000001</c:v>
                </c:pt>
                <c:pt idx="804">
                  <c:v>-6.3413040000000001</c:v>
                </c:pt>
                <c:pt idx="805">
                  <c:v>-6.3380939999999999</c:v>
                </c:pt>
                <c:pt idx="806">
                  <c:v>-6.3339189999999999</c:v>
                </c:pt>
                <c:pt idx="807">
                  <c:v>-6.1742650000000001</c:v>
                </c:pt>
                <c:pt idx="808">
                  <c:v>-6.1706810000000001</c:v>
                </c:pt>
                <c:pt idx="809">
                  <c:v>-6.166436</c:v>
                </c:pt>
                <c:pt idx="810">
                  <c:v>-6.1585760000000001</c:v>
                </c:pt>
                <c:pt idx="811">
                  <c:v>-6.1496909999999998</c:v>
                </c:pt>
                <c:pt idx="812">
                  <c:v>-6.1397380000000004</c:v>
                </c:pt>
                <c:pt idx="813">
                  <c:v>-6.1287409999999998</c:v>
                </c:pt>
                <c:pt idx="814">
                  <c:v>-6.1166739999999997</c:v>
                </c:pt>
                <c:pt idx="815">
                  <c:v>-5.6591269999999998</c:v>
                </c:pt>
                <c:pt idx="816">
                  <c:v>-5.6450670000000001</c:v>
                </c:pt>
                <c:pt idx="817">
                  <c:v>-5.6306000000000003</c:v>
                </c:pt>
                <c:pt idx="818">
                  <c:v>-5.6137629999999996</c:v>
                </c:pt>
                <c:pt idx="819">
                  <c:v>-5.5966420000000001</c:v>
                </c:pt>
                <c:pt idx="820">
                  <c:v>-5.5780320000000003</c:v>
                </c:pt>
                <c:pt idx="821">
                  <c:v>-5.5584990000000003</c:v>
                </c:pt>
                <c:pt idx="822">
                  <c:v>-5.538049</c:v>
                </c:pt>
                <c:pt idx="823">
                  <c:v>-4.6910280000000002</c:v>
                </c:pt>
                <c:pt idx="824">
                  <c:v>-4.6883419999999996</c:v>
                </c:pt>
                <c:pt idx="825">
                  <c:v>-4.6729310000000002</c:v>
                </c:pt>
                <c:pt idx="826">
                  <c:v>-4.6537170000000003</c:v>
                </c:pt>
                <c:pt idx="827">
                  <c:v>-4.6309589999999998</c:v>
                </c:pt>
                <c:pt idx="828">
                  <c:v>-4.6080819999999996</c:v>
                </c:pt>
                <c:pt idx="829">
                  <c:v>-4.585159</c:v>
                </c:pt>
                <c:pt idx="830">
                  <c:v>-4.5622439999999997</c:v>
                </c:pt>
                <c:pt idx="831">
                  <c:v>-3.6559249999999999</c:v>
                </c:pt>
                <c:pt idx="832">
                  <c:v>-3.6330019999999998</c:v>
                </c:pt>
                <c:pt idx="833">
                  <c:v>-3.6090789999999999</c:v>
                </c:pt>
                <c:pt idx="834">
                  <c:v>-3.5851929999999999</c:v>
                </c:pt>
                <c:pt idx="835">
                  <c:v>-3.5608270000000002</c:v>
                </c:pt>
                <c:pt idx="836">
                  <c:v>-3.5371540000000001</c:v>
                </c:pt>
                <c:pt idx="837">
                  <c:v>-3.5120390000000001</c:v>
                </c:pt>
                <c:pt idx="838">
                  <c:v>-3.4869469999999998</c:v>
                </c:pt>
                <c:pt idx="839">
                  <c:v>-2.5683690000000001</c:v>
                </c:pt>
                <c:pt idx="840">
                  <c:v>-2.5539700000000001</c:v>
                </c:pt>
                <c:pt idx="841">
                  <c:v>-2.5294699999999999</c:v>
                </c:pt>
                <c:pt idx="842">
                  <c:v>-2.5024820000000001</c:v>
                </c:pt>
                <c:pt idx="843">
                  <c:v>-2.47506</c:v>
                </c:pt>
                <c:pt idx="844">
                  <c:v>-2.4471620000000001</c:v>
                </c:pt>
                <c:pt idx="845">
                  <c:v>-2.418123</c:v>
                </c:pt>
                <c:pt idx="846">
                  <c:v>-2.3885149999999999</c:v>
                </c:pt>
                <c:pt idx="847">
                  <c:v>-1.2444329999999999</c:v>
                </c:pt>
                <c:pt idx="848">
                  <c:v>-1.227133</c:v>
                </c:pt>
                <c:pt idx="849">
                  <c:v>-1.204752</c:v>
                </c:pt>
                <c:pt idx="850">
                  <c:v>-1.1732579999999999</c:v>
                </c:pt>
                <c:pt idx="851">
                  <c:v>-1.1384719999999999</c:v>
                </c:pt>
                <c:pt idx="852">
                  <c:v>-1.102711</c:v>
                </c:pt>
                <c:pt idx="853">
                  <c:v>-1.065912</c:v>
                </c:pt>
                <c:pt idx="854">
                  <c:v>-1.0269459999999999</c:v>
                </c:pt>
                <c:pt idx="855">
                  <c:v>0.29875299999999999</c:v>
                </c:pt>
                <c:pt idx="856">
                  <c:v>0.32333600000000001</c:v>
                </c:pt>
                <c:pt idx="857">
                  <c:v>0.36394300000000002</c:v>
                </c:pt>
                <c:pt idx="858">
                  <c:v>0.40601799999999999</c:v>
                </c:pt>
                <c:pt idx="859">
                  <c:v>0.448569</c:v>
                </c:pt>
                <c:pt idx="860">
                  <c:v>0.49086299999999999</c:v>
                </c:pt>
                <c:pt idx="861">
                  <c:v>0.53457900000000003</c:v>
                </c:pt>
                <c:pt idx="862">
                  <c:v>0.57652899999999996</c:v>
                </c:pt>
                <c:pt idx="863">
                  <c:v>2.2086899999999998</c:v>
                </c:pt>
                <c:pt idx="864">
                  <c:v>2.2345410000000001</c:v>
                </c:pt>
                <c:pt idx="865">
                  <c:v>2.272157</c:v>
                </c:pt>
                <c:pt idx="866">
                  <c:v>2.3114720000000002</c:v>
                </c:pt>
                <c:pt idx="867">
                  <c:v>2.347572</c:v>
                </c:pt>
                <c:pt idx="868">
                  <c:v>2.3839999999999999</c:v>
                </c:pt>
                <c:pt idx="869">
                  <c:v>2.417608</c:v>
                </c:pt>
                <c:pt idx="870">
                  <c:v>2.4508570000000001</c:v>
                </c:pt>
                <c:pt idx="871">
                  <c:v>3.5740509999999999</c:v>
                </c:pt>
                <c:pt idx="872">
                  <c:v>3.5889709999999999</c:v>
                </c:pt>
                <c:pt idx="873">
                  <c:v>3.6032739999999999</c:v>
                </c:pt>
                <c:pt idx="874">
                  <c:v>3.6257830000000002</c:v>
                </c:pt>
                <c:pt idx="875">
                  <c:v>3.6473119999999999</c:v>
                </c:pt>
                <c:pt idx="876">
                  <c:v>3.666731</c:v>
                </c:pt>
                <c:pt idx="877">
                  <c:v>3.6840079999999999</c:v>
                </c:pt>
                <c:pt idx="878">
                  <c:v>3.699163</c:v>
                </c:pt>
                <c:pt idx="879">
                  <c:v>4.1749020000000003</c:v>
                </c:pt>
                <c:pt idx="880">
                  <c:v>4.1818229999999996</c:v>
                </c:pt>
                <c:pt idx="881">
                  <c:v>4.1908279999999998</c:v>
                </c:pt>
                <c:pt idx="882">
                  <c:v>4.1981669999999998</c:v>
                </c:pt>
                <c:pt idx="883">
                  <c:v>4.2045510000000004</c:v>
                </c:pt>
                <c:pt idx="884">
                  <c:v>4.2097610000000003</c:v>
                </c:pt>
                <c:pt idx="885">
                  <c:v>4.2139790000000001</c:v>
                </c:pt>
                <c:pt idx="886">
                  <c:v>4.2175580000000004</c:v>
                </c:pt>
                <c:pt idx="887">
                  <c:v>4.3424839999999998</c:v>
                </c:pt>
                <c:pt idx="888">
                  <c:v>4.3446379999999998</c:v>
                </c:pt>
                <c:pt idx="889">
                  <c:v>4.3471479999999998</c:v>
                </c:pt>
                <c:pt idx="890">
                  <c:v>4.3507829999999998</c:v>
                </c:pt>
                <c:pt idx="891">
                  <c:v>4.3542699999999996</c:v>
                </c:pt>
                <c:pt idx="892">
                  <c:v>4.3580370000000004</c:v>
                </c:pt>
                <c:pt idx="893">
                  <c:v>4.3618779999999999</c:v>
                </c:pt>
                <c:pt idx="894">
                  <c:v>4.3659920000000003</c:v>
                </c:pt>
                <c:pt idx="895">
                  <c:v>4.5290169999999996</c:v>
                </c:pt>
                <c:pt idx="896">
                  <c:v>4.53233</c:v>
                </c:pt>
                <c:pt idx="897">
                  <c:v>4.5371119999999996</c:v>
                </c:pt>
                <c:pt idx="898">
                  <c:v>4.5427840000000002</c:v>
                </c:pt>
                <c:pt idx="899">
                  <c:v>4.5486380000000004</c:v>
                </c:pt>
                <c:pt idx="900">
                  <c:v>4.5543620000000002</c:v>
                </c:pt>
                <c:pt idx="901">
                  <c:v>4.5599910000000001</c:v>
                </c:pt>
                <c:pt idx="902">
                  <c:v>4.5652679999999997</c:v>
                </c:pt>
                <c:pt idx="903">
                  <c:v>4.6206909999999999</c:v>
                </c:pt>
                <c:pt idx="904">
                  <c:v>4.6245329999999996</c:v>
                </c:pt>
                <c:pt idx="905">
                  <c:v>4.6287209999999996</c:v>
                </c:pt>
                <c:pt idx="906">
                  <c:v>4.6327480000000003</c:v>
                </c:pt>
                <c:pt idx="907">
                  <c:v>4.6361679999999996</c:v>
                </c:pt>
                <c:pt idx="908">
                  <c:v>4.6391669999999996</c:v>
                </c:pt>
                <c:pt idx="909">
                  <c:v>4.6417469999999996</c:v>
                </c:pt>
                <c:pt idx="910">
                  <c:v>4.6440029999999997</c:v>
                </c:pt>
                <c:pt idx="911">
                  <c:v>4.6466019999999997</c:v>
                </c:pt>
                <c:pt idx="912">
                  <c:v>4.6481180000000002</c:v>
                </c:pt>
                <c:pt idx="913">
                  <c:v>4.6492599999999999</c:v>
                </c:pt>
                <c:pt idx="914">
                  <c:v>4.6500940000000002</c:v>
                </c:pt>
                <c:pt idx="915">
                  <c:v>4.650703</c:v>
                </c:pt>
                <c:pt idx="916">
                  <c:v>4.6510619999999996</c:v>
                </c:pt>
                <c:pt idx="917">
                  <c:v>4.6512000000000002</c:v>
                </c:pt>
                <c:pt idx="918">
                  <c:v>4.6511399999999998</c:v>
                </c:pt>
                <c:pt idx="919">
                  <c:v>4.6477979999999999</c:v>
                </c:pt>
                <c:pt idx="920">
                  <c:v>4.6475520000000001</c:v>
                </c:pt>
                <c:pt idx="921">
                  <c:v>4.6471559999999998</c:v>
                </c:pt>
                <c:pt idx="922">
                  <c:v>4.6466630000000002</c:v>
                </c:pt>
                <c:pt idx="923">
                  <c:v>4.6462139999999996</c:v>
                </c:pt>
                <c:pt idx="924">
                  <c:v>4.6456169999999997</c:v>
                </c:pt>
                <c:pt idx="925">
                  <c:v>4.6449809999999996</c:v>
                </c:pt>
                <c:pt idx="926">
                  <c:v>4.6443810000000001</c:v>
                </c:pt>
                <c:pt idx="927">
                  <c:v>4.6400819999999996</c:v>
                </c:pt>
                <c:pt idx="928">
                  <c:v>4.6394500000000001</c:v>
                </c:pt>
                <c:pt idx="929">
                  <c:v>4.6387559999999999</c:v>
                </c:pt>
                <c:pt idx="930">
                  <c:v>4.6381670000000002</c:v>
                </c:pt>
                <c:pt idx="931">
                  <c:v>4.6376039999999996</c:v>
                </c:pt>
                <c:pt idx="932">
                  <c:v>4.6369639999999999</c:v>
                </c:pt>
                <c:pt idx="933">
                  <c:v>4.6364580000000002</c:v>
                </c:pt>
                <c:pt idx="934">
                  <c:v>4.6358470000000001</c:v>
                </c:pt>
                <c:pt idx="935">
                  <c:v>4.6320069999999998</c:v>
                </c:pt>
                <c:pt idx="936">
                  <c:v>4.6315390000000001</c:v>
                </c:pt>
                <c:pt idx="937">
                  <c:v>4.631113</c:v>
                </c:pt>
                <c:pt idx="938">
                  <c:v>4.6307939999999999</c:v>
                </c:pt>
                <c:pt idx="939">
                  <c:v>4.6304639999999999</c:v>
                </c:pt>
                <c:pt idx="940">
                  <c:v>4.630236</c:v>
                </c:pt>
                <c:pt idx="941">
                  <c:v>4.630026</c:v>
                </c:pt>
                <c:pt idx="942">
                  <c:v>4.6300319999999999</c:v>
                </c:pt>
                <c:pt idx="943">
                  <c:v>4.6276330000000003</c:v>
                </c:pt>
                <c:pt idx="944">
                  <c:v>4.6277799999999996</c:v>
                </c:pt>
                <c:pt idx="945">
                  <c:v>4.6279260000000004</c:v>
                </c:pt>
                <c:pt idx="946">
                  <c:v>4.6281809999999997</c:v>
                </c:pt>
                <c:pt idx="947">
                  <c:v>4.6285550000000004</c:v>
                </c:pt>
                <c:pt idx="948">
                  <c:v>4.6289619999999996</c:v>
                </c:pt>
                <c:pt idx="949">
                  <c:v>4.6293870000000004</c:v>
                </c:pt>
                <c:pt idx="950">
                  <c:v>4.6298890000000004</c:v>
                </c:pt>
                <c:pt idx="951">
                  <c:v>4.6285379999999998</c:v>
                </c:pt>
                <c:pt idx="952">
                  <c:v>4.6290740000000001</c:v>
                </c:pt>
                <c:pt idx="953">
                  <c:v>4.6295809999999999</c:v>
                </c:pt>
                <c:pt idx="954">
                  <c:v>4.6301249999999996</c:v>
                </c:pt>
                <c:pt idx="955">
                  <c:v>4.6306560000000001</c:v>
                </c:pt>
                <c:pt idx="956">
                  <c:v>4.6311359999999997</c:v>
                </c:pt>
                <c:pt idx="957">
                  <c:v>4.6315559999999998</c:v>
                </c:pt>
                <c:pt idx="958">
                  <c:v>4.6318820000000001</c:v>
                </c:pt>
                <c:pt idx="959">
                  <c:v>4.6299060000000001</c:v>
                </c:pt>
                <c:pt idx="960">
                  <c:v>4.6300670000000004</c:v>
                </c:pt>
                <c:pt idx="961">
                  <c:v>4.6300129999999999</c:v>
                </c:pt>
                <c:pt idx="962">
                  <c:v>4.6299039999999998</c:v>
                </c:pt>
                <c:pt idx="963">
                  <c:v>4.6296010000000001</c:v>
                </c:pt>
                <c:pt idx="964">
                  <c:v>4.6292280000000003</c:v>
                </c:pt>
                <c:pt idx="965">
                  <c:v>4.6287409999999998</c:v>
                </c:pt>
                <c:pt idx="966">
                  <c:v>4.628101</c:v>
                </c:pt>
                <c:pt idx="967">
                  <c:v>4.6236550000000003</c:v>
                </c:pt>
                <c:pt idx="968">
                  <c:v>4.6228899999999999</c:v>
                </c:pt>
                <c:pt idx="969">
                  <c:v>4.6219729999999997</c:v>
                </c:pt>
                <c:pt idx="970">
                  <c:v>4.6209579999999999</c:v>
                </c:pt>
                <c:pt idx="971">
                  <c:v>4.6199560000000002</c:v>
                </c:pt>
                <c:pt idx="972">
                  <c:v>4.6188180000000001</c:v>
                </c:pt>
                <c:pt idx="973">
                  <c:v>4.6176259999999996</c:v>
                </c:pt>
                <c:pt idx="974">
                  <c:v>4.616479</c:v>
                </c:pt>
                <c:pt idx="975">
                  <c:v>4.6108950000000002</c:v>
                </c:pt>
                <c:pt idx="976">
                  <c:v>4.6097720000000004</c:v>
                </c:pt>
                <c:pt idx="977">
                  <c:v>4.6087170000000004</c:v>
                </c:pt>
                <c:pt idx="978">
                  <c:v>4.607672</c:v>
                </c:pt>
                <c:pt idx="979">
                  <c:v>4.6065899999999997</c:v>
                </c:pt>
                <c:pt idx="980">
                  <c:v>4.6056699999999999</c:v>
                </c:pt>
                <c:pt idx="981">
                  <c:v>4.6047339999999997</c:v>
                </c:pt>
                <c:pt idx="982">
                  <c:v>4.6039789999999998</c:v>
                </c:pt>
                <c:pt idx="983">
                  <c:v>4.5992660000000001</c:v>
                </c:pt>
                <c:pt idx="984">
                  <c:v>4.5987270000000002</c:v>
                </c:pt>
                <c:pt idx="985">
                  <c:v>4.5982539999999998</c:v>
                </c:pt>
                <c:pt idx="986">
                  <c:v>4.5978149999999998</c:v>
                </c:pt>
                <c:pt idx="987">
                  <c:v>4.5975570000000001</c:v>
                </c:pt>
                <c:pt idx="988">
                  <c:v>4.5973860000000002</c:v>
                </c:pt>
                <c:pt idx="989">
                  <c:v>4.5973759999999997</c:v>
                </c:pt>
                <c:pt idx="990">
                  <c:v>4.5975520000000003</c:v>
                </c:pt>
                <c:pt idx="991">
                  <c:v>4.5952289999999998</c:v>
                </c:pt>
                <c:pt idx="992">
                  <c:v>4.5957350000000003</c:v>
                </c:pt>
                <c:pt idx="993">
                  <c:v>4.5963219999999998</c:v>
                </c:pt>
                <c:pt idx="994">
                  <c:v>4.5971159999999998</c:v>
                </c:pt>
                <c:pt idx="995">
                  <c:v>4.5980889999999999</c:v>
                </c:pt>
                <c:pt idx="996">
                  <c:v>4.5992090000000001</c:v>
                </c:pt>
                <c:pt idx="997">
                  <c:v>4.6004690000000004</c:v>
                </c:pt>
                <c:pt idx="998">
                  <c:v>4.6018629999999998</c:v>
                </c:pt>
                <c:pt idx="999">
                  <c:v>4.6031069999999996</c:v>
                </c:pt>
                <c:pt idx="1000">
                  <c:v>4.6046930000000001</c:v>
                </c:pt>
                <c:pt idx="1001">
                  <c:v>4.606376</c:v>
                </c:pt>
                <c:pt idx="1002">
                  <c:v>4.608028</c:v>
                </c:pt>
                <c:pt idx="1003">
                  <c:v>4.6097190000000001</c:v>
                </c:pt>
                <c:pt idx="1004">
                  <c:v>4.611408</c:v>
                </c:pt>
                <c:pt idx="1005">
                  <c:v>4.6129699999999998</c:v>
                </c:pt>
                <c:pt idx="1006">
                  <c:v>4.6143830000000001</c:v>
                </c:pt>
                <c:pt idx="1007">
                  <c:v>4.6156249999999996</c:v>
                </c:pt>
                <c:pt idx="1008">
                  <c:v>4.6167449999999999</c:v>
                </c:pt>
                <c:pt idx="1009">
                  <c:v>4.617661</c:v>
                </c:pt>
                <c:pt idx="1010">
                  <c:v>4.6183370000000004</c:v>
                </c:pt>
                <c:pt idx="1011">
                  <c:v>4.6187810000000002</c:v>
                </c:pt>
                <c:pt idx="1012">
                  <c:v>4.6190049999999996</c:v>
                </c:pt>
                <c:pt idx="1013">
                  <c:v>4.6189819999999999</c:v>
                </c:pt>
                <c:pt idx="1014">
                  <c:v>4.6187240000000003</c:v>
                </c:pt>
                <c:pt idx="1015">
                  <c:v>4.6153130000000004</c:v>
                </c:pt>
                <c:pt idx="1016">
                  <c:v>4.6146710000000004</c:v>
                </c:pt>
                <c:pt idx="1017">
                  <c:v>4.6137319999999997</c:v>
                </c:pt>
                <c:pt idx="1018">
                  <c:v>4.6127339999999997</c:v>
                </c:pt>
                <c:pt idx="1019">
                  <c:v>4.6115830000000004</c:v>
                </c:pt>
                <c:pt idx="1020">
                  <c:v>4.6101939999999999</c:v>
                </c:pt>
                <c:pt idx="1021">
                  <c:v>4.6087999999999996</c:v>
                </c:pt>
                <c:pt idx="1022">
                  <c:v>4.6071850000000003</c:v>
                </c:pt>
                <c:pt idx="1023">
                  <c:v>4.6005640000000003</c:v>
                </c:pt>
                <c:pt idx="1024">
                  <c:v>4.5990989999999998</c:v>
                </c:pt>
                <c:pt idx="1025">
                  <c:v>4.5975219999999997</c:v>
                </c:pt>
                <c:pt idx="1026">
                  <c:v>4.5960900000000002</c:v>
                </c:pt>
                <c:pt idx="1027">
                  <c:v>4.5946360000000004</c:v>
                </c:pt>
                <c:pt idx="1028">
                  <c:v>4.5933310000000001</c:v>
                </c:pt>
                <c:pt idx="1029">
                  <c:v>4.5921079999999996</c:v>
                </c:pt>
                <c:pt idx="1030">
                  <c:v>4.5911460000000002</c:v>
                </c:pt>
                <c:pt idx="1031">
                  <c:v>4.5862619999999996</c:v>
                </c:pt>
                <c:pt idx="1032">
                  <c:v>4.5856599999999998</c:v>
                </c:pt>
                <c:pt idx="1033">
                  <c:v>4.5852740000000001</c:v>
                </c:pt>
                <c:pt idx="1034">
                  <c:v>4.5850439999999999</c:v>
                </c:pt>
                <c:pt idx="1035">
                  <c:v>4.5850629999999999</c:v>
                </c:pt>
                <c:pt idx="1036">
                  <c:v>4.5853210000000004</c:v>
                </c:pt>
                <c:pt idx="1037">
                  <c:v>4.5857809999999999</c:v>
                </c:pt>
                <c:pt idx="1038">
                  <c:v>4.5864630000000002</c:v>
                </c:pt>
                <c:pt idx="1039">
                  <c:v>4.5862819999999997</c:v>
                </c:pt>
                <c:pt idx="1040">
                  <c:v>4.5873299999999997</c:v>
                </c:pt>
                <c:pt idx="1041">
                  <c:v>4.5884929999999997</c:v>
                </c:pt>
                <c:pt idx="1042">
                  <c:v>4.5898300000000001</c:v>
                </c:pt>
                <c:pt idx="1043">
                  <c:v>4.5912740000000003</c:v>
                </c:pt>
                <c:pt idx="1044">
                  <c:v>4.5928100000000001</c:v>
                </c:pt>
                <c:pt idx="1045">
                  <c:v>4.5944289999999999</c:v>
                </c:pt>
                <c:pt idx="1046">
                  <c:v>4.5961119999999998</c:v>
                </c:pt>
                <c:pt idx="1047">
                  <c:v>4.5985149999999999</c:v>
                </c:pt>
                <c:pt idx="1048">
                  <c:v>4.600263</c:v>
                </c:pt>
                <c:pt idx="1049">
                  <c:v>4.6020529999999997</c:v>
                </c:pt>
                <c:pt idx="1050">
                  <c:v>4.6038110000000003</c:v>
                </c:pt>
                <c:pt idx="1051">
                  <c:v>4.6055279999999996</c:v>
                </c:pt>
                <c:pt idx="1052">
                  <c:v>4.6072839999999999</c:v>
                </c:pt>
                <c:pt idx="1053">
                  <c:v>4.608981</c:v>
                </c:pt>
                <c:pt idx="1054">
                  <c:v>4.6106389999999999</c:v>
                </c:pt>
                <c:pt idx="1055">
                  <c:v>4.6149769999999997</c:v>
                </c:pt>
                <c:pt idx="1056">
                  <c:v>4.6164639999999997</c:v>
                </c:pt>
                <c:pt idx="1057">
                  <c:v>4.6180000000000003</c:v>
                </c:pt>
                <c:pt idx="1058">
                  <c:v>4.6194600000000001</c:v>
                </c:pt>
                <c:pt idx="1059">
                  <c:v>4.6209069999999999</c:v>
                </c:pt>
                <c:pt idx="1060">
                  <c:v>4.6223150000000004</c:v>
                </c:pt>
                <c:pt idx="1061">
                  <c:v>4.6236620000000004</c:v>
                </c:pt>
                <c:pt idx="1062">
                  <c:v>4.6249479999999998</c:v>
                </c:pt>
                <c:pt idx="1063">
                  <c:v>4.6272570000000002</c:v>
                </c:pt>
                <c:pt idx="1064">
                  <c:v>4.628495</c:v>
                </c:pt>
                <c:pt idx="1065">
                  <c:v>4.6296569999999999</c:v>
                </c:pt>
                <c:pt idx="1066">
                  <c:v>4.6307840000000002</c:v>
                </c:pt>
                <c:pt idx="1067">
                  <c:v>4.6318450000000002</c:v>
                </c:pt>
                <c:pt idx="1068">
                  <c:v>4.6328209999999999</c:v>
                </c:pt>
                <c:pt idx="1069">
                  <c:v>4.6337060000000001</c:v>
                </c:pt>
                <c:pt idx="1070">
                  <c:v>4.6345070000000002</c:v>
                </c:pt>
                <c:pt idx="1071">
                  <c:v>4.6354699999999998</c:v>
                </c:pt>
                <c:pt idx="1072">
                  <c:v>4.6360929999999998</c:v>
                </c:pt>
                <c:pt idx="1073">
                  <c:v>4.6366440000000004</c:v>
                </c:pt>
                <c:pt idx="1074">
                  <c:v>4.6371229999999999</c:v>
                </c:pt>
                <c:pt idx="1075">
                  <c:v>4.637543</c:v>
                </c:pt>
                <c:pt idx="1076">
                  <c:v>4.6379409999999996</c:v>
                </c:pt>
                <c:pt idx="1077">
                  <c:v>4.638293</c:v>
                </c:pt>
                <c:pt idx="1078">
                  <c:v>4.6386690000000002</c:v>
                </c:pt>
                <c:pt idx="1079">
                  <c:v>4.6385059999999996</c:v>
                </c:pt>
                <c:pt idx="1080">
                  <c:v>4.6389170000000002</c:v>
                </c:pt>
                <c:pt idx="1081">
                  <c:v>4.6393829999999996</c:v>
                </c:pt>
                <c:pt idx="1082">
                  <c:v>4.6398830000000002</c:v>
                </c:pt>
                <c:pt idx="1083">
                  <c:v>4.6404810000000003</c:v>
                </c:pt>
                <c:pt idx="1084">
                  <c:v>4.6411850000000001</c:v>
                </c:pt>
                <c:pt idx="1085">
                  <c:v>4.6420079999999997</c:v>
                </c:pt>
                <c:pt idx="1086">
                  <c:v>4.6429320000000001</c:v>
                </c:pt>
                <c:pt idx="1087">
                  <c:v>4.6444270000000003</c:v>
                </c:pt>
                <c:pt idx="1088">
                  <c:v>4.6454170000000001</c:v>
                </c:pt>
                <c:pt idx="1089">
                  <c:v>4.6465430000000003</c:v>
                </c:pt>
                <c:pt idx="1090">
                  <c:v>4.6479860000000004</c:v>
                </c:pt>
                <c:pt idx="1091">
                  <c:v>4.6495230000000003</c:v>
                </c:pt>
                <c:pt idx="1092">
                  <c:v>4.6511959999999997</c:v>
                </c:pt>
                <c:pt idx="1093">
                  <c:v>4.6529220000000002</c:v>
                </c:pt>
                <c:pt idx="1094">
                  <c:v>4.6548119999999997</c:v>
                </c:pt>
                <c:pt idx="1095">
                  <c:v>4.6588560000000001</c:v>
                </c:pt>
                <c:pt idx="1096">
                  <c:v>4.6608239999999999</c:v>
                </c:pt>
                <c:pt idx="1097">
                  <c:v>4.6628819999999997</c:v>
                </c:pt>
                <c:pt idx="1098">
                  <c:v>4.6649890000000003</c:v>
                </c:pt>
                <c:pt idx="1099">
                  <c:v>4.6671139999999998</c:v>
                </c:pt>
                <c:pt idx="1100">
                  <c:v>4.6692859999999996</c:v>
                </c:pt>
                <c:pt idx="1101">
                  <c:v>4.6714180000000001</c:v>
                </c:pt>
                <c:pt idx="1102">
                  <c:v>4.6735429999999996</c:v>
                </c:pt>
                <c:pt idx="1103">
                  <c:v>4.6783020000000004</c:v>
                </c:pt>
                <c:pt idx="1104">
                  <c:v>4.6803699999999999</c:v>
                </c:pt>
                <c:pt idx="1105">
                  <c:v>4.6824159999999999</c:v>
                </c:pt>
                <c:pt idx="1106">
                  <c:v>4.6843700000000004</c:v>
                </c:pt>
                <c:pt idx="1107">
                  <c:v>4.6863149999999996</c:v>
                </c:pt>
                <c:pt idx="1108">
                  <c:v>4.6881690000000003</c:v>
                </c:pt>
                <c:pt idx="1109">
                  <c:v>4.6899240000000004</c:v>
                </c:pt>
                <c:pt idx="1110">
                  <c:v>4.6916719999999996</c:v>
                </c:pt>
                <c:pt idx="1111">
                  <c:v>4.6956410000000002</c:v>
                </c:pt>
                <c:pt idx="1112">
                  <c:v>4.6971790000000002</c:v>
                </c:pt>
                <c:pt idx="1113">
                  <c:v>4.6985999999999999</c:v>
                </c:pt>
                <c:pt idx="1114">
                  <c:v>4.6999199999999997</c:v>
                </c:pt>
                <c:pt idx="1115">
                  <c:v>4.7010829999999997</c:v>
                </c:pt>
                <c:pt idx="1116">
                  <c:v>4.7020520000000001</c:v>
                </c:pt>
                <c:pt idx="1117">
                  <c:v>4.7028499999999998</c:v>
                </c:pt>
                <c:pt idx="1118">
                  <c:v>4.7034690000000001</c:v>
                </c:pt>
                <c:pt idx="1119">
                  <c:v>4.7040629999999997</c:v>
                </c:pt>
                <c:pt idx="1120">
                  <c:v>4.7043350000000004</c:v>
                </c:pt>
                <c:pt idx="1121">
                  <c:v>4.7044540000000001</c:v>
                </c:pt>
                <c:pt idx="1122">
                  <c:v>4.7043980000000003</c:v>
                </c:pt>
                <c:pt idx="1123">
                  <c:v>4.7042489999999999</c:v>
                </c:pt>
                <c:pt idx="1124">
                  <c:v>4.703932</c:v>
                </c:pt>
                <c:pt idx="1125">
                  <c:v>4.7035549999999997</c:v>
                </c:pt>
                <c:pt idx="1126">
                  <c:v>4.703036</c:v>
                </c:pt>
                <c:pt idx="1127">
                  <c:v>4.7001949999999999</c:v>
                </c:pt>
                <c:pt idx="1128">
                  <c:v>4.699586</c:v>
                </c:pt>
                <c:pt idx="1129">
                  <c:v>4.6989840000000003</c:v>
                </c:pt>
                <c:pt idx="1130">
                  <c:v>4.6983499999999996</c:v>
                </c:pt>
                <c:pt idx="1131">
                  <c:v>4.697762</c:v>
                </c:pt>
                <c:pt idx="1132">
                  <c:v>4.6971800000000004</c:v>
                </c:pt>
                <c:pt idx="1133">
                  <c:v>4.6966840000000003</c:v>
                </c:pt>
                <c:pt idx="1134">
                  <c:v>4.6962320000000002</c:v>
                </c:pt>
                <c:pt idx="1135">
                  <c:v>4.6932</c:v>
                </c:pt>
                <c:pt idx="1136">
                  <c:v>4.6929460000000001</c:v>
                </c:pt>
                <c:pt idx="1137">
                  <c:v>4.6927440000000002</c:v>
                </c:pt>
                <c:pt idx="1138">
                  <c:v>4.6926389999999998</c:v>
                </c:pt>
                <c:pt idx="1139">
                  <c:v>4.6927000000000003</c:v>
                </c:pt>
                <c:pt idx="1140">
                  <c:v>4.6928939999999999</c:v>
                </c:pt>
                <c:pt idx="1141">
                  <c:v>4.6931399999999996</c:v>
                </c:pt>
                <c:pt idx="1142">
                  <c:v>4.6935219999999997</c:v>
                </c:pt>
                <c:pt idx="1143">
                  <c:v>4.6926870000000003</c:v>
                </c:pt>
                <c:pt idx="1144">
                  <c:v>4.6935209999999996</c:v>
                </c:pt>
                <c:pt idx="1145">
                  <c:v>4.6943419999999998</c:v>
                </c:pt>
                <c:pt idx="1146">
                  <c:v>4.6950240000000001</c:v>
                </c:pt>
                <c:pt idx="1147">
                  <c:v>4.6958010000000003</c:v>
                </c:pt>
                <c:pt idx="1148">
                  <c:v>4.6966320000000001</c:v>
                </c:pt>
                <c:pt idx="1149">
                  <c:v>4.6975030000000002</c:v>
                </c:pt>
                <c:pt idx="1150">
                  <c:v>4.6984349999999999</c:v>
                </c:pt>
                <c:pt idx="1151">
                  <c:v>4.6992700000000003</c:v>
                </c:pt>
                <c:pt idx="1152">
                  <c:v>4.7002360000000003</c:v>
                </c:pt>
                <c:pt idx="1153">
                  <c:v>4.7012109999999998</c:v>
                </c:pt>
                <c:pt idx="1154">
                  <c:v>4.7021610000000003</c:v>
                </c:pt>
                <c:pt idx="1155">
                  <c:v>4.7030719999999997</c:v>
                </c:pt>
                <c:pt idx="1156">
                  <c:v>4.7039369999999998</c:v>
                </c:pt>
                <c:pt idx="1157">
                  <c:v>4.7047249999999998</c:v>
                </c:pt>
                <c:pt idx="1158">
                  <c:v>4.7054539999999996</c:v>
                </c:pt>
                <c:pt idx="1159">
                  <c:v>4.7057370000000001</c:v>
                </c:pt>
                <c:pt idx="1160">
                  <c:v>4.7063240000000004</c:v>
                </c:pt>
                <c:pt idx="1161">
                  <c:v>4.706836</c:v>
                </c:pt>
                <c:pt idx="1162">
                  <c:v>4.7072820000000002</c:v>
                </c:pt>
                <c:pt idx="1163">
                  <c:v>4.7076729999999998</c:v>
                </c:pt>
                <c:pt idx="1164">
                  <c:v>4.7080010000000003</c:v>
                </c:pt>
                <c:pt idx="1165">
                  <c:v>4.708278</c:v>
                </c:pt>
                <c:pt idx="1166">
                  <c:v>4.7085080000000001</c:v>
                </c:pt>
                <c:pt idx="1167">
                  <c:v>4.7077039999999997</c:v>
                </c:pt>
                <c:pt idx="1168">
                  <c:v>4.7078579999999999</c:v>
                </c:pt>
                <c:pt idx="1169">
                  <c:v>4.7080159999999998</c:v>
                </c:pt>
                <c:pt idx="1170">
                  <c:v>4.7081739999999996</c:v>
                </c:pt>
                <c:pt idx="1171">
                  <c:v>4.7082899999999999</c:v>
                </c:pt>
                <c:pt idx="1172">
                  <c:v>4.7084419999999998</c:v>
                </c:pt>
                <c:pt idx="1173">
                  <c:v>4.7085999999999997</c:v>
                </c:pt>
                <c:pt idx="1174">
                  <c:v>4.7087839999999996</c:v>
                </c:pt>
                <c:pt idx="1175">
                  <c:v>4.7080830000000002</c:v>
                </c:pt>
                <c:pt idx="1176">
                  <c:v>4.7083430000000002</c:v>
                </c:pt>
                <c:pt idx="1177">
                  <c:v>4.7086350000000001</c:v>
                </c:pt>
                <c:pt idx="1178">
                  <c:v>4.7089780000000001</c:v>
                </c:pt>
                <c:pt idx="1179">
                  <c:v>4.7093889999999998</c:v>
                </c:pt>
                <c:pt idx="1180">
                  <c:v>4.7098690000000003</c:v>
                </c:pt>
                <c:pt idx="1181">
                  <c:v>4.7104309999999998</c:v>
                </c:pt>
                <c:pt idx="1182">
                  <c:v>4.7110709999999996</c:v>
                </c:pt>
                <c:pt idx="1183">
                  <c:v>4.7117279999999999</c:v>
                </c:pt>
                <c:pt idx="1184">
                  <c:v>4.7125490000000001</c:v>
                </c:pt>
                <c:pt idx="1185">
                  <c:v>4.7134650000000002</c:v>
                </c:pt>
                <c:pt idx="1186">
                  <c:v>4.7144830000000004</c:v>
                </c:pt>
                <c:pt idx="1187">
                  <c:v>4.7155639999999996</c:v>
                </c:pt>
                <c:pt idx="1188">
                  <c:v>4.7167450000000004</c:v>
                </c:pt>
                <c:pt idx="1189">
                  <c:v>4.7180530000000003</c:v>
                </c:pt>
                <c:pt idx="1190">
                  <c:v>4.7194320000000003</c:v>
                </c:pt>
                <c:pt idx="1191">
                  <c:v>4.7221099999999998</c:v>
                </c:pt>
                <c:pt idx="1192">
                  <c:v>4.7237590000000003</c:v>
                </c:pt>
                <c:pt idx="1193">
                  <c:v>4.7254779999999998</c:v>
                </c:pt>
                <c:pt idx="1194">
                  <c:v>4.7273160000000001</c:v>
                </c:pt>
                <c:pt idx="1195">
                  <c:v>4.72926</c:v>
                </c:pt>
                <c:pt idx="1196">
                  <c:v>4.7313349999999996</c:v>
                </c:pt>
                <c:pt idx="1197">
                  <c:v>4.7334880000000004</c:v>
                </c:pt>
                <c:pt idx="1198">
                  <c:v>4.7357860000000001</c:v>
                </c:pt>
                <c:pt idx="1199">
                  <c:v>4.7407180000000002</c:v>
                </c:pt>
                <c:pt idx="1200">
                  <c:v>4.7430459999999997</c:v>
                </c:pt>
                <c:pt idx="1201">
                  <c:v>4.7455759999999998</c:v>
                </c:pt>
                <c:pt idx="1202">
                  <c:v>4.7480570000000002</c:v>
                </c:pt>
                <c:pt idx="1203">
                  <c:v>4.7506620000000002</c:v>
                </c:pt>
                <c:pt idx="1204">
                  <c:v>4.7532059999999996</c:v>
                </c:pt>
                <c:pt idx="1205">
                  <c:v>4.7558299999999996</c:v>
                </c:pt>
                <c:pt idx="1206">
                  <c:v>4.7583390000000003</c:v>
                </c:pt>
                <c:pt idx="1207">
                  <c:v>4.7637080000000003</c:v>
                </c:pt>
                <c:pt idx="1208">
                  <c:v>4.7660559999999998</c:v>
                </c:pt>
                <c:pt idx="1209">
                  <c:v>4.768364</c:v>
                </c:pt>
                <c:pt idx="1210">
                  <c:v>4.7706400000000002</c:v>
                </c:pt>
                <c:pt idx="1211">
                  <c:v>4.7727870000000001</c:v>
                </c:pt>
                <c:pt idx="1212">
                  <c:v>4.7749050000000004</c:v>
                </c:pt>
                <c:pt idx="1213">
                  <c:v>4.776885</c:v>
                </c:pt>
                <c:pt idx="1214">
                  <c:v>4.7787369999999996</c:v>
                </c:pt>
                <c:pt idx="1215">
                  <c:v>4.7820320000000001</c:v>
                </c:pt>
                <c:pt idx="1216">
                  <c:v>4.7836189999999998</c:v>
                </c:pt>
                <c:pt idx="1217">
                  <c:v>4.785088</c:v>
                </c:pt>
                <c:pt idx="1218">
                  <c:v>4.7864449999999996</c:v>
                </c:pt>
                <c:pt idx="1219">
                  <c:v>4.7876760000000003</c:v>
                </c:pt>
                <c:pt idx="1220">
                  <c:v>4.7887950000000004</c:v>
                </c:pt>
                <c:pt idx="1221">
                  <c:v>4.7897980000000002</c:v>
                </c:pt>
                <c:pt idx="1222">
                  <c:v>4.7906630000000003</c:v>
                </c:pt>
                <c:pt idx="1223">
                  <c:v>4.7912350000000004</c:v>
                </c:pt>
                <c:pt idx="1224">
                  <c:v>4.7919140000000002</c:v>
                </c:pt>
                <c:pt idx="1225">
                  <c:v>4.79251</c:v>
                </c:pt>
                <c:pt idx="1226">
                  <c:v>4.7930400000000004</c:v>
                </c:pt>
                <c:pt idx="1227">
                  <c:v>4.793507</c:v>
                </c:pt>
                <c:pt idx="1228">
                  <c:v>4.793933</c:v>
                </c:pt>
                <c:pt idx="1229">
                  <c:v>4.7943179999999996</c:v>
                </c:pt>
                <c:pt idx="1230">
                  <c:v>4.794689</c:v>
                </c:pt>
                <c:pt idx="1231">
                  <c:v>4.7940360000000002</c:v>
                </c:pt>
                <c:pt idx="1232">
                  <c:v>4.7943769999999999</c:v>
                </c:pt>
                <c:pt idx="1233">
                  <c:v>4.794759</c:v>
                </c:pt>
                <c:pt idx="1234">
                  <c:v>4.7951370000000004</c:v>
                </c:pt>
                <c:pt idx="1235">
                  <c:v>4.7955589999999999</c:v>
                </c:pt>
                <c:pt idx="1236">
                  <c:v>4.7959949999999996</c:v>
                </c:pt>
                <c:pt idx="1237">
                  <c:v>4.7964549999999999</c:v>
                </c:pt>
                <c:pt idx="1238">
                  <c:v>4.796964</c:v>
                </c:pt>
                <c:pt idx="1239">
                  <c:v>4.7968339999999996</c:v>
                </c:pt>
                <c:pt idx="1240">
                  <c:v>4.7973879999999998</c:v>
                </c:pt>
                <c:pt idx="1241">
                  <c:v>4.797968</c:v>
                </c:pt>
                <c:pt idx="1242">
                  <c:v>4.798578</c:v>
                </c:pt>
                <c:pt idx="1243">
                  <c:v>4.7992249999999999</c:v>
                </c:pt>
                <c:pt idx="1244">
                  <c:v>4.7999070000000001</c:v>
                </c:pt>
                <c:pt idx="1245">
                  <c:v>4.8006320000000002</c:v>
                </c:pt>
                <c:pt idx="1246">
                  <c:v>4.8014039999999998</c:v>
                </c:pt>
                <c:pt idx="1247">
                  <c:v>4.8022140000000002</c:v>
                </c:pt>
                <c:pt idx="1248">
                  <c:v>4.8030929999999996</c:v>
                </c:pt>
                <c:pt idx="1249">
                  <c:v>4.80403</c:v>
                </c:pt>
                <c:pt idx="1250">
                  <c:v>4.8050230000000003</c:v>
                </c:pt>
                <c:pt idx="1251">
                  <c:v>4.8060770000000002</c:v>
                </c:pt>
                <c:pt idx="1252">
                  <c:v>4.8071849999999996</c:v>
                </c:pt>
                <c:pt idx="1253">
                  <c:v>4.8083530000000003</c:v>
                </c:pt>
                <c:pt idx="1254">
                  <c:v>4.8095689999999998</c:v>
                </c:pt>
                <c:pt idx="1255">
                  <c:v>4.8117330000000003</c:v>
                </c:pt>
                <c:pt idx="1256">
                  <c:v>4.8130350000000002</c:v>
                </c:pt>
                <c:pt idx="1257">
                  <c:v>4.814387</c:v>
                </c:pt>
                <c:pt idx="1258">
                  <c:v>4.8158019999999997</c:v>
                </c:pt>
                <c:pt idx="1259">
                  <c:v>4.8172329999999999</c:v>
                </c:pt>
                <c:pt idx="1260">
                  <c:v>4.8186739999999997</c:v>
                </c:pt>
                <c:pt idx="1261">
                  <c:v>4.8201359999999998</c:v>
                </c:pt>
                <c:pt idx="1262">
                  <c:v>4.8216460000000003</c:v>
                </c:pt>
                <c:pt idx="1263">
                  <c:v>4.8245690000000003</c:v>
                </c:pt>
                <c:pt idx="1264">
                  <c:v>4.8260610000000002</c:v>
                </c:pt>
                <c:pt idx="1265">
                  <c:v>4.8276199999999996</c:v>
                </c:pt>
                <c:pt idx="1266">
                  <c:v>4.8291500000000003</c:v>
                </c:pt>
                <c:pt idx="1267">
                  <c:v>4.8306690000000003</c:v>
                </c:pt>
                <c:pt idx="1268">
                  <c:v>4.8322010000000004</c:v>
                </c:pt>
                <c:pt idx="1269">
                  <c:v>4.8335879999999998</c:v>
                </c:pt>
                <c:pt idx="1270">
                  <c:v>4.8349820000000001</c:v>
                </c:pt>
                <c:pt idx="1271">
                  <c:v>4.8374899999999998</c:v>
                </c:pt>
                <c:pt idx="1272">
                  <c:v>4.8387640000000003</c:v>
                </c:pt>
                <c:pt idx="1273">
                  <c:v>4.8399830000000001</c:v>
                </c:pt>
                <c:pt idx="1274">
                  <c:v>4.841164</c:v>
                </c:pt>
                <c:pt idx="1275">
                  <c:v>4.8422790000000004</c:v>
                </c:pt>
                <c:pt idx="1276">
                  <c:v>4.8433229999999998</c:v>
                </c:pt>
                <c:pt idx="1277">
                  <c:v>4.8442910000000001</c:v>
                </c:pt>
                <c:pt idx="1278">
                  <c:v>4.84518</c:v>
                </c:pt>
                <c:pt idx="1279">
                  <c:v>4.8461150000000002</c:v>
                </c:pt>
                <c:pt idx="1280">
                  <c:v>4.8468119999999999</c:v>
                </c:pt>
                <c:pt idx="1281">
                  <c:v>4.8474339999999998</c:v>
                </c:pt>
                <c:pt idx="1282">
                  <c:v>4.8479830000000002</c:v>
                </c:pt>
                <c:pt idx="1283">
                  <c:v>4.8484740000000004</c:v>
                </c:pt>
                <c:pt idx="1284">
                  <c:v>4.8489079999999998</c:v>
                </c:pt>
                <c:pt idx="1285">
                  <c:v>4.8492730000000002</c:v>
                </c:pt>
                <c:pt idx="1286">
                  <c:v>4.8496009999999998</c:v>
                </c:pt>
                <c:pt idx="1287">
                  <c:v>4.8489279999999999</c:v>
                </c:pt>
                <c:pt idx="1288">
                  <c:v>4.8491470000000003</c:v>
                </c:pt>
                <c:pt idx="1289">
                  <c:v>4.849316</c:v>
                </c:pt>
                <c:pt idx="1290">
                  <c:v>4.8494539999999997</c:v>
                </c:pt>
                <c:pt idx="1291">
                  <c:v>4.849558</c:v>
                </c:pt>
                <c:pt idx="1292">
                  <c:v>4.8496430000000004</c:v>
                </c:pt>
                <c:pt idx="1293">
                  <c:v>4.8497170000000001</c:v>
                </c:pt>
                <c:pt idx="1294">
                  <c:v>4.8497769999999996</c:v>
                </c:pt>
                <c:pt idx="1295">
                  <c:v>4.8484020000000001</c:v>
                </c:pt>
                <c:pt idx="1296">
                  <c:v>4.8485230000000001</c:v>
                </c:pt>
                <c:pt idx="1297">
                  <c:v>4.848643</c:v>
                </c:pt>
                <c:pt idx="1298">
                  <c:v>4.8487549999999997</c:v>
                </c:pt>
                <c:pt idx="1299">
                  <c:v>4.8489129999999996</c:v>
                </c:pt>
                <c:pt idx="1300">
                  <c:v>4.8491179999999998</c:v>
                </c:pt>
                <c:pt idx="1301">
                  <c:v>4.8493880000000003</c:v>
                </c:pt>
                <c:pt idx="1302">
                  <c:v>4.8496769999999998</c:v>
                </c:pt>
                <c:pt idx="1303">
                  <c:v>4.8491119999999999</c:v>
                </c:pt>
                <c:pt idx="1304">
                  <c:v>4.8495559999999998</c:v>
                </c:pt>
                <c:pt idx="1305">
                  <c:v>4.8500420000000002</c:v>
                </c:pt>
                <c:pt idx="1306">
                  <c:v>4.8505789999999998</c:v>
                </c:pt>
                <c:pt idx="1307">
                  <c:v>4.851191</c:v>
                </c:pt>
                <c:pt idx="1308">
                  <c:v>4.8518530000000002</c:v>
                </c:pt>
                <c:pt idx="1309">
                  <c:v>4.8525669999999996</c:v>
                </c:pt>
                <c:pt idx="1310">
                  <c:v>4.8533200000000001</c:v>
                </c:pt>
                <c:pt idx="1311">
                  <c:v>4.853936</c:v>
                </c:pt>
                <c:pt idx="1312">
                  <c:v>4.854762</c:v>
                </c:pt>
                <c:pt idx="1313">
                  <c:v>4.8556239999999997</c:v>
                </c:pt>
                <c:pt idx="1314">
                  <c:v>4.8564870000000004</c:v>
                </c:pt>
                <c:pt idx="1315">
                  <c:v>4.8573729999999999</c:v>
                </c:pt>
                <c:pt idx="1316">
                  <c:v>4.8582879999999999</c:v>
                </c:pt>
                <c:pt idx="1317">
                  <c:v>4.8592250000000003</c:v>
                </c:pt>
                <c:pt idx="1318">
                  <c:v>4.860131</c:v>
                </c:pt>
                <c:pt idx="1319">
                  <c:v>4.8614379999999997</c:v>
                </c:pt>
                <c:pt idx="1320">
                  <c:v>4.8623139999999996</c:v>
                </c:pt>
                <c:pt idx="1321">
                  <c:v>4.8631840000000004</c:v>
                </c:pt>
                <c:pt idx="1322">
                  <c:v>4.8640049999999997</c:v>
                </c:pt>
                <c:pt idx="1323">
                  <c:v>4.8647590000000003</c:v>
                </c:pt>
                <c:pt idx="1324">
                  <c:v>4.8654409999999997</c:v>
                </c:pt>
                <c:pt idx="1325">
                  <c:v>4.866034</c:v>
                </c:pt>
                <c:pt idx="1326">
                  <c:v>4.866549</c:v>
                </c:pt>
                <c:pt idx="1327">
                  <c:v>4.8666530000000003</c:v>
                </c:pt>
                <c:pt idx="1328">
                  <c:v>4.866968</c:v>
                </c:pt>
                <c:pt idx="1329">
                  <c:v>4.8672019999999998</c:v>
                </c:pt>
                <c:pt idx="1330">
                  <c:v>4.8673149999999996</c:v>
                </c:pt>
                <c:pt idx="1331">
                  <c:v>4.8673719999999996</c:v>
                </c:pt>
                <c:pt idx="1332">
                  <c:v>4.867324</c:v>
                </c:pt>
                <c:pt idx="1333">
                  <c:v>4.8672469999999999</c:v>
                </c:pt>
                <c:pt idx="1334">
                  <c:v>4.8671139999999999</c:v>
                </c:pt>
                <c:pt idx="1335">
                  <c:v>4.8654409999999997</c:v>
                </c:pt>
                <c:pt idx="1336">
                  <c:v>4.865227</c:v>
                </c:pt>
                <c:pt idx="1337">
                  <c:v>4.8649529999999999</c:v>
                </c:pt>
                <c:pt idx="1338">
                  <c:v>4.8646459999999996</c:v>
                </c:pt>
                <c:pt idx="1339">
                  <c:v>4.864287</c:v>
                </c:pt>
                <c:pt idx="1340">
                  <c:v>4.8639989999999997</c:v>
                </c:pt>
                <c:pt idx="1341">
                  <c:v>4.8637290000000002</c:v>
                </c:pt>
                <c:pt idx="1342">
                  <c:v>4.8633959999999998</c:v>
                </c:pt>
                <c:pt idx="1343">
                  <c:v>4.8617090000000003</c:v>
                </c:pt>
                <c:pt idx="1344">
                  <c:v>4.8614600000000001</c:v>
                </c:pt>
                <c:pt idx="1345">
                  <c:v>4.8612950000000001</c:v>
                </c:pt>
                <c:pt idx="1346">
                  <c:v>4.8611849999999999</c:v>
                </c:pt>
                <c:pt idx="1347">
                  <c:v>4.8611449999999996</c:v>
                </c:pt>
                <c:pt idx="1348">
                  <c:v>4.8611969999999998</c:v>
                </c:pt>
                <c:pt idx="1349">
                  <c:v>4.8612880000000001</c:v>
                </c:pt>
                <c:pt idx="1350">
                  <c:v>4.8614899999999999</c:v>
                </c:pt>
                <c:pt idx="1351">
                  <c:v>4.8617559999999997</c:v>
                </c:pt>
                <c:pt idx="1352">
                  <c:v>4.8621530000000002</c:v>
                </c:pt>
                <c:pt idx="1353">
                  <c:v>4.8625670000000003</c:v>
                </c:pt>
                <c:pt idx="1354">
                  <c:v>4.8630849999999999</c:v>
                </c:pt>
                <c:pt idx="1355">
                  <c:v>4.8636679999999997</c:v>
                </c:pt>
                <c:pt idx="1356">
                  <c:v>4.8643460000000003</c:v>
                </c:pt>
                <c:pt idx="1357">
                  <c:v>4.8650570000000002</c:v>
                </c:pt>
                <c:pt idx="1358">
                  <c:v>4.8658650000000003</c:v>
                </c:pt>
                <c:pt idx="1359">
                  <c:v>4.867966</c:v>
                </c:pt>
                <c:pt idx="1360">
                  <c:v>4.8688099999999999</c:v>
                </c:pt>
                <c:pt idx="1361">
                  <c:v>4.8697710000000001</c:v>
                </c:pt>
                <c:pt idx="1362">
                  <c:v>4.8707209999999996</c:v>
                </c:pt>
                <c:pt idx="1363">
                  <c:v>4.8717309999999996</c:v>
                </c:pt>
                <c:pt idx="1364">
                  <c:v>4.8727220000000004</c:v>
                </c:pt>
                <c:pt idx="1365">
                  <c:v>4.873761</c:v>
                </c:pt>
                <c:pt idx="1366">
                  <c:v>4.8748259999999997</c:v>
                </c:pt>
                <c:pt idx="1367">
                  <c:v>4.8775300000000001</c:v>
                </c:pt>
                <c:pt idx="1368">
                  <c:v>4.8785759999999998</c:v>
                </c:pt>
                <c:pt idx="1369">
                  <c:v>4.8796290000000004</c:v>
                </c:pt>
                <c:pt idx="1370">
                  <c:v>4.8807010000000002</c:v>
                </c:pt>
                <c:pt idx="1371">
                  <c:v>4.881818</c:v>
                </c:pt>
                <c:pt idx="1372">
                  <c:v>4.8829279999999997</c:v>
                </c:pt>
                <c:pt idx="1373">
                  <c:v>4.8840680000000001</c:v>
                </c:pt>
                <c:pt idx="1374">
                  <c:v>4.8851789999999999</c:v>
                </c:pt>
                <c:pt idx="1375">
                  <c:v>4.8878579999999996</c:v>
                </c:pt>
                <c:pt idx="1376">
                  <c:v>4.8889950000000004</c:v>
                </c:pt>
                <c:pt idx="1377">
                  <c:v>4.8900940000000004</c:v>
                </c:pt>
                <c:pt idx="1378">
                  <c:v>4.8912550000000001</c:v>
                </c:pt>
                <c:pt idx="1379">
                  <c:v>4.8924300000000001</c:v>
                </c:pt>
                <c:pt idx="1380">
                  <c:v>4.893573</c:v>
                </c:pt>
                <c:pt idx="1381">
                  <c:v>4.8947909999999997</c:v>
                </c:pt>
                <c:pt idx="1382">
                  <c:v>4.895969</c:v>
                </c:pt>
                <c:pt idx="1383">
                  <c:v>4.8988050000000003</c:v>
                </c:pt>
                <c:pt idx="1384">
                  <c:v>4.90001</c:v>
                </c:pt>
                <c:pt idx="1385">
                  <c:v>4.9012390000000003</c:v>
                </c:pt>
                <c:pt idx="1386">
                  <c:v>4.902482</c:v>
                </c:pt>
                <c:pt idx="1387">
                  <c:v>4.9036860000000004</c:v>
                </c:pt>
                <c:pt idx="1388">
                  <c:v>4.90496</c:v>
                </c:pt>
                <c:pt idx="1389">
                  <c:v>4.9062549999999998</c:v>
                </c:pt>
                <c:pt idx="1390">
                  <c:v>4.9076040000000001</c:v>
                </c:pt>
                <c:pt idx="1391">
                  <c:v>4.9108830000000001</c:v>
                </c:pt>
                <c:pt idx="1392">
                  <c:v>4.912185</c:v>
                </c:pt>
                <c:pt idx="1393">
                  <c:v>4.9136569999999997</c:v>
                </c:pt>
                <c:pt idx="1394">
                  <c:v>4.9150970000000003</c:v>
                </c:pt>
                <c:pt idx="1395">
                  <c:v>4.9166129999999999</c:v>
                </c:pt>
                <c:pt idx="1396">
                  <c:v>4.9181030000000003</c:v>
                </c:pt>
                <c:pt idx="1397">
                  <c:v>4.9196179999999998</c:v>
                </c:pt>
                <c:pt idx="1398">
                  <c:v>4.9211099999999997</c:v>
                </c:pt>
                <c:pt idx="1399">
                  <c:v>4.9249450000000001</c:v>
                </c:pt>
                <c:pt idx="1400">
                  <c:v>4.9264289999999997</c:v>
                </c:pt>
                <c:pt idx="1401">
                  <c:v>4.9279330000000003</c:v>
                </c:pt>
                <c:pt idx="1402">
                  <c:v>4.9294269999999996</c:v>
                </c:pt>
                <c:pt idx="1403">
                  <c:v>4.9308699999999996</c:v>
                </c:pt>
                <c:pt idx="1404">
                  <c:v>4.932315</c:v>
                </c:pt>
                <c:pt idx="1405">
                  <c:v>4.9338150000000001</c:v>
                </c:pt>
                <c:pt idx="1406">
                  <c:v>4.9352809999999998</c:v>
                </c:pt>
                <c:pt idx="1407">
                  <c:v>4.9391420000000004</c:v>
                </c:pt>
                <c:pt idx="1408">
                  <c:v>4.940499</c:v>
                </c:pt>
                <c:pt idx="1409">
                  <c:v>4.9419300000000002</c:v>
                </c:pt>
                <c:pt idx="1410">
                  <c:v>4.9432900000000002</c:v>
                </c:pt>
                <c:pt idx="1411">
                  <c:v>4.9446529999999997</c:v>
                </c:pt>
                <c:pt idx="1412">
                  <c:v>4.9460730000000002</c:v>
                </c:pt>
                <c:pt idx="1413">
                  <c:v>4.9474580000000001</c:v>
                </c:pt>
                <c:pt idx="1414">
                  <c:v>4.9488820000000002</c:v>
                </c:pt>
                <c:pt idx="1415">
                  <c:v>4.9527219999999996</c:v>
                </c:pt>
                <c:pt idx="1416">
                  <c:v>4.9541139999999997</c:v>
                </c:pt>
                <c:pt idx="1417">
                  <c:v>4.9554939999999998</c:v>
                </c:pt>
                <c:pt idx="1418">
                  <c:v>4.9568820000000002</c:v>
                </c:pt>
                <c:pt idx="1419">
                  <c:v>4.9583349999999999</c:v>
                </c:pt>
                <c:pt idx="1420">
                  <c:v>4.9597410000000002</c:v>
                </c:pt>
                <c:pt idx="1421">
                  <c:v>4.9612319999999999</c:v>
                </c:pt>
                <c:pt idx="1422">
                  <c:v>4.9626530000000004</c:v>
                </c:pt>
                <c:pt idx="1423">
                  <c:v>4.9667060000000003</c:v>
                </c:pt>
                <c:pt idx="1424">
                  <c:v>4.9681300000000004</c:v>
                </c:pt>
                <c:pt idx="1425">
                  <c:v>4.9696660000000001</c:v>
                </c:pt>
                <c:pt idx="1426">
                  <c:v>4.9712579999999997</c:v>
                </c:pt>
                <c:pt idx="1427">
                  <c:v>4.9727870000000003</c:v>
                </c:pt>
                <c:pt idx="1428">
                  <c:v>4.9743500000000003</c:v>
                </c:pt>
                <c:pt idx="1429">
                  <c:v>4.975886</c:v>
                </c:pt>
                <c:pt idx="1430">
                  <c:v>4.9774279999999997</c:v>
                </c:pt>
                <c:pt idx="1431">
                  <c:v>4.98142</c:v>
                </c:pt>
                <c:pt idx="1432">
                  <c:v>4.9829739999999996</c:v>
                </c:pt>
                <c:pt idx="1433">
                  <c:v>4.9845079999999999</c:v>
                </c:pt>
                <c:pt idx="1434">
                  <c:v>4.9860139999999999</c:v>
                </c:pt>
                <c:pt idx="1435">
                  <c:v>4.9874169999999998</c:v>
                </c:pt>
                <c:pt idx="1436">
                  <c:v>4.988766</c:v>
                </c:pt>
                <c:pt idx="1437">
                  <c:v>4.9902119999999996</c:v>
                </c:pt>
                <c:pt idx="1438">
                  <c:v>4.9915339999999997</c:v>
                </c:pt>
                <c:pt idx="1439">
                  <c:v>4.9944810000000004</c:v>
                </c:pt>
                <c:pt idx="1440">
                  <c:v>4.9956750000000003</c:v>
                </c:pt>
                <c:pt idx="1441">
                  <c:v>4.9968170000000001</c:v>
                </c:pt>
                <c:pt idx="1442">
                  <c:v>4.9978559999999996</c:v>
                </c:pt>
                <c:pt idx="1443">
                  <c:v>4.9988229999999998</c:v>
                </c:pt>
                <c:pt idx="1444">
                  <c:v>4.9997490000000004</c:v>
                </c:pt>
                <c:pt idx="1445">
                  <c:v>5.0005920000000001</c:v>
                </c:pt>
                <c:pt idx="1446">
                  <c:v>5.0013800000000002</c:v>
                </c:pt>
                <c:pt idx="1447">
                  <c:v>5.0026640000000002</c:v>
                </c:pt>
                <c:pt idx="1448">
                  <c:v>5.0033250000000002</c:v>
                </c:pt>
                <c:pt idx="1449">
                  <c:v>5.0038749999999999</c:v>
                </c:pt>
                <c:pt idx="1450">
                  <c:v>5.0043749999999996</c:v>
                </c:pt>
                <c:pt idx="1451">
                  <c:v>5.0048300000000001</c:v>
                </c:pt>
                <c:pt idx="1452">
                  <c:v>5.0051940000000004</c:v>
                </c:pt>
                <c:pt idx="1453">
                  <c:v>5.0055129999999997</c:v>
                </c:pt>
                <c:pt idx="1454">
                  <c:v>5.0057419999999997</c:v>
                </c:pt>
                <c:pt idx="1455">
                  <c:v>5.0057119999999999</c:v>
                </c:pt>
                <c:pt idx="1456">
                  <c:v>5.0058670000000003</c:v>
                </c:pt>
                <c:pt idx="1457">
                  <c:v>5.0059370000000003</c:v>
                </c:pt>
                <c:pt idx="1458">
                  <c:v>5.0059750000000003</c:v>
                </c:pt>
                <c:pt idx="1459">
                  <c:v>5.0059849999999999</c:v>
                </c:pt>
                <c:pt idx="1460">
                  <c:v>5.0059199999999997</c:v>
                </c:pt>
                <c:pt idx="1461">
                  <c:v>5.0058309999999997</c:v>
                </c:pt>
                <c:pt idx="1462">
                  <c:v>5.0056890000000003</c:v>
                </c:pt>
                <c:pt idx="1463">
                  <c:v>5.0047370000000004</c:v>
                </c:pt>
                <c:pt idx="1464">
                  <c:v>5.0045289999999998</c:v>
                </c:pt>
                <c:pt idx="1465">
                  <c:v>5.004257</c:v>
                </c:pt>
                <c:pt idx="1466">
                  <c:v>5.0039420000000003</c:v>
                </c:pt>
                <c:pt idx="1467">
                  <c:v>5.0035540000000003</c:v>
                </c:pt>
                <c:pt idx="1468">
                  <c:v>5.0031619999999997</c:v>
                </c:pt>
                <c:pt idx="1469">
                  <c:v>5.0027049999999997</c:v>
                </c:pt>
                <c:pt idx="1470">
                  <c:v>5.0022450000000003</c:v>
                </c:pt>
                <c:pt idx="1471">
                  <c:v>5.0003469999999997</c:v>
                </c:pt>
                <c:pt idx="1472">
                  <c:v>4.9998959999999997</c:v>
                </c:pt>
                <c:pt idx="1473">
                  <c:v>4.9994639999999997</c:v>
                </c:pt>
                <c:pt idx="1474">
                  <c:v>4.9990170000000003</c:v>
                </c:pt>
                <c:pt idx="1475">
                  <c:v>4.9985530000000002</c:v>
                </c:pt>
                <c:pt idx="1476">
                  <c:v>4.9981400000000002</c:v>
                </c:pt>
                <c:pt idx="1477">
                  <c:v>4.9977780000000003</c:v>
                </c:pt>
                <c:pt idx="1478">
                  <c:v>4.9974879999999997</c:v>
                </c:pt>
                <c:pt idx="1479">
                  <c:v>4.9960339999999999</c:v>
                </c:pt>
                <c:pt idx="1480">
                  <c:v>4.9958220000000004</c:v>
                </c:pt>
                <c:pt idx="1481">
                  <c:v>4.9956909999999999</c:v>
                </c:pt>
                <c:pt idx="1482">
                  <c:v>4.9956649999999998</c:v>
                </c:pt>
                <c:pt idx="1483">
                  <c:v>4.9956860000000001</c:v>
                </c:pt>
                <c:pt idx="1484">
                  <c:v>4.9957789999999997</c:v>
                </c:pt>
                <c:pt idx="1485">
                  <c:v>4.995914</c:v>
                </c:pt>
                <c:pt idx="1486">
                  <c:v>4.9961089999999997</c:v>
                </c:pt>
                <c:pt idx="1487">
                  <c:v>4.9960240000000002</c:v>
                </c:pt>
                <c:pt idx="1488">
                  <c:v>4.9963050000000004</c:v>
                </c:pt>
                <c:pt idx="1489">
                  <c:v>4.9966160000000004</c:v>
                </c:pt>
                <c:pt idx="1490">
                  <c:v>4.9969450000000002</c:v>
                </c:pt>
                <c:pt idx="1491">
                  <c:v>4.9972839999999996</c:v>
                </c:pt>
                <c:pt idx="1492">
                  <c:v>4.9976219999999998</c:v>
                </c:pt>
                <c:pt idx="1493">
                  <c:v>4.9978590000000001</c:v>
                </c:pt>
                <c:pt idx="1494">
                  <c:v>4.9980789999999997</c:v>
                </c:pt>
                <c:pt idx="1495">
                  <c:v>4.998049</c:v>
                </c:pt>
                <c:pt idx="1496">
                  <c:v>4.9982129999999998</c:v>
                </c:pt>
                <c:pt idx="1497">
                  <c:v>4.9983320000000004</c:v>
                </c:pt>
                <c:pt idx="1498">
                  <c:v>4.9984019999999996</c:v>
                </c:pt>
                <c:pt idx="1499">
                  <c:v>4.9984130000000002</c:v>
                </c:pt>
                <c:pt idx="1500">
                  <c:v>4.9983700000000004</c:v>
                </c:pt>
                <c:pt idx="1501">
                  <c:v>4.9982610000000003</c:v>
                </c:pt>
                <c:pt idx="1502">
                  <c:v>4.9981099999999996</c:v>
                </c:pt>
                <c:pt idx="1503">
                  <c:v>4.996785</c:v>
                </c:pt>
                <c:pt idx="1504">
                  <c:v>4.9965120000000001</c:v>
                </c:pt>
                <c:pt idx="1505">
                  <c:v>4.9961580000000003</c:v>
                </c:pt>
                <c:pt idx="1506">
                  <c:v>4.9957399999999996</c:v>
                </c:pt>
                <c:pt idx="1507">
                  <c:v>4.9951920000000003</c:v>
                </c:pt>
                <c:pt idx="1508">
                  <c:v>4.9946159999999997</c:v>
                </c:pt>
                <c:pt idx="1509">
                  <c:v>4.993932</c:v>
                </c:pt>
                <c:pt idx="1510">
                  <c:v>4.9931960000000002</c:v>
                </c:pt>
                <c:pt idx="1511">
                  <c:v>4.9902949999999997</c:v>
                </c:pt>
                <c:pt idx="1512">
                  <c:v>4.9894499999999997</c:v>
                </c:pt>
                <c:pt idx="1513">
                  <c:v>4.9885659999999996</c:v>
                </c:pt>
                <c:pt idx="1514">
                  <c:v>4.9875699999999998</c:v>
                </c:pt>
                <c:pt idx="1515">
                  <c:v>4.9865599999999999</c:v>
                </c:pt>
                <c:pt idx="1516">
                  <c:v>4.9855270000000003</c:v>
                </c:pt>
                <c:pt idx="1517">
                  <c:v>4.9844309999999998</c:v>
                </c:pt>
                <c:pt idx="1518">
                  <c:v>4.9833239999999996</c:v>
                </c:pt>
                <c:pt idx="1519">
                  <c:v>4.9793320000000003</c:v>
                </c:pt>
                <c:pt idx="1520">
                  <c:v>4.9782539999999997</c:v>
                </c:pt>
                <c:pt idx="1521">
                  <c:v>4.9771369999999999</c:v>
                </c:pt>
                <c:pt idx="1522">
                  <c:v>4.9761049999999996</c:v>
                </c:pt>
                <c:pt idx="1523">
                  <c:v>4.9751099999999999</c:v>
                </c:pt>
                <c:pt idx="1524">
                  <c:v>4.97424</c:v>
                </c:pt>
                <c:pt idx="1525">
                  <c:v>4.9733900000000002</c:v>
                </c:pt>
                <c:pt idx="1526">
                  <c:v>4.9726910000000002</c:v>
                </c:pt>
                <c:pt idx="1527">
                  <c:v>4.9700439999999997</c:v>
                </c:pt>
                <c:pt idx="1528">
                  <c:v>4.9695429999999998</c:v>
                </c:pt>
                <c:pt idx="1529">
                  <c:v>4.9691320000000001</c:v>
                </c:pt>
                <c:pt idx="1530">
                  <c:v>4.9687830000000002</c:v>
                </c:pt>
                <c:pt idx="1531">
                  <c:v>4.9685600000000001</c:v>
                </c:pt>
                <c:pt idx="1532">
                  <c:v>4.9684080000000002</c:v>
                </c:pt>
                <c:pt idx="1533">
                  <c:v>4.9683479999999998</c:v>
                </c:pt>
                <c:pt idx="1534">
                  <c:v>4.9683710000000003</c:v>
                </c:pt>
                <c:pt idx="1535">
                  <c:v>4.9676359999999997</c:v>
                </c:pt>
                <c:pt idx="1536">
                  <c:v>4.9677170000000004</c:v>
                </c:pt>
                <c:pt idx="1537">
                  <c:v>4.9678120000000003</c:v>
                </c:pt>
                <c:pt idx="1538">
                  <c:v>4.9679820000000001</c:v>
                </c:pt>
                <c:pt idx="1539">
                  <c:v>4.9681259999999998</c:v>
                </c:pt>
                <c:pt idx="1540">
                  <c:v>4.9682560000000002</c:v>
                </c:pt>
                <c:pt idx="1541">
                  <c:v>4.9683489999999999</c:v>
                </c:pt>
                <c:pt idx="1542">
                  <c:v>4.9684799999999996</c:v>
                </c:pt>
                <c:pt idx="1543">
                  <c:v>4.9675729999999998</c:v>
                </c:pt>
                <c:pt idx="1544">
                  <c:v>4.9676390000000001</c:v>
                </c:pt>
                <c:pt idx="1545">
                  <c:v>4.9676330000000002</c:v>
                </c:pt>
                <c:pt idx="1546">
                  <c:v>4.9675500000000001</c:v>
                </c:pt>
                <c:pt idx="1547">
                  <c:v>4.9673730000000003</c:v>
                </c:pt>
                <c:pt idx="1548">
                  <c:v>4.9670959999999997</c:v>
                </c:pt>
                <c:pt idx="1549">
                  <c:v>4.9667130000000004</c:v>
                </c:pt>
                <c:pt idx="1550">
                  <c:v>4.9662360000000003</c:v>
                </c:pt>
                <c:pt idx="1551">
                  <c:v>4.9631559999999997</c:v>
                </c:pt>
                <c:pt idx="1552">
                  <c:v>4.9626049999999999</c:v>
                </c:pt>
                <c:pt idx="1553">
                  <c:v>4.9618779999999996</c:v>
                </c:pt>
                <c:pt idx="1554">
                  <c:v>4.9609399999999999</c:v>
                </c:pt>
                <c:pt idx="1555">
                  <c:v>4.9599089999999997</c:v>
                </c:pt>
                <c:pt idx="1556">
                  <c:v>4.9587909999999997</c:v>
                </c:pt>
                <c:pt idx="1557">
                  <c:v>4.9575360000000002</c:v>
                </c:pt>
                <c:pt idx="1558">
                  <c:v>4.9562629999999999</c:v>
                </c:pt>
                <c:pt idx="1559">
                  <c:v>4.9510430000000003</c:v>
                </c:pt>
                <c:pt idx="1560">
                  <c:v>4.9495649999999998</c:v>
                </c:pt>
                <c:pt idx="1561">
                  <c:v>4.9479740000000003</c:v>
                </c:pt>
                <c:pt idx="1562">
                  <c:v>4.9464300000000003</c:v>
                </c:pt>
                <c:pt idx="1563">
                  <c:v>4.9447039999999998</c:v>
                </c:pt>
                <c:pt idx="1564">
                  <c:v>4.9429800000000004</c:v>
                </c:pt>
                <c:pt idx="1565">
                  <c:v>4.9412710000000004</c:v>
                </c:pt>
                <c:pt idx="1566">
                  <c:v>4.9394809999999998</c:v>
                </c:pt>
                <c:pt idx="1567">
                  <c:v>4.9266959999999997</c:v>
                </c:pt>
                <c:pt idx="1568">
                  <c:v>4.9253099999999996</c:v>
                </c:pt>
                <c:pt idx="1569">
                  <c:v>4.9235429999999996</c:v>
                </c:pt>
                <c:pt idx="1570">
                  <c:v>4.9218599999999997</c:v>
                </c:pt>
                <c:pt idx="1571">
                  <c:v>4.9202349999999999</c:v>
                </c:pt>
                <c:pt idx="1572">
                  <c:v>4.9186459999999999</c:v>
                </c:pt>
                <c:pt idx="1573">
                  <c:v>4.9171519999999997</c:v>
                </c:pt>
                <c:pt idx="1574">
                  <c:v>4.9157529999999996</c:v>
                </c:pt>
                <c:pt idx="1575">
                  <c:v>4.910901</c:v>
                </c:pt>
                <c:pt idx="1576">
                  <c:v>4.9096289999999998</c:v>
                </c:pt>
                <c:pt idx="1577">
                  <c:v>4.9084180000000002</c:v>
                </c:pt>
                <c:pt idx="1578">
                  <c:v>4.9071899999999999</c:v>
                </c:pt>
                <c:pt idx="1579">
                  <c:v>4.9060589999999999</c:v>
                </c:pt>
                <c:pt idx="1580">
                  <c:v>4.9049860000000001</c:v>
                </c:pt>
                <c:pt idx="1581">
                  <c:v>4.904013</c:v>
                </c:pt>
                <c:pt idx="1582">
                  <c:v>4.9030019999999999</c:v>
                </c:pt>
                <c:pt idx="1583">
                  <c:v>4.8992620000000002</c:v>
                </c:pt>
                <c:pt idx="1584">
                  <c:v>4.8983910000000002</c:v>
                </c:pt>
                <c:pt idx="1585">
                  <c:v>4.8974919999999997</c:v>
                </c:pt>
                <c:pt idx="1586">
                  <c:v>4.8966589999999997</c:v>
                </c:pt>
                <c:pt idx="1587">
                  <c:v>4.8957579999999998</c:v>
                </c:pt>
                <c:pt idx="1588">
                  <c:v>4.8948169999999998</c:v>
                </c:pt>
                <c:pt idx="1589">
                  <c:v>4.8938769999999998</c:v>
                </c:pt>
                <c:pt idx="1590">
                  <c:v>4.8928750000000001</c:v>
                </c:pt>
                <c:pt idx="1591">
                  <c:v>4.8884509999999999</c:v>
                </c:pt>
                <c:pt idx="1592">
                  <c:v>4.8874190000000004</c:v>
                </c:pt>
                <c:pt idx="1593">
                  <c:v>4.8861999999999997</c:v>
                </c:pt>
                <c:pt idx="1594">
                  <c:v>4.8849499999999999</c:v>
                </c:pt>
                <c:pt idx="1595">
                  <c:v>4.8835730000000002</c:v>
                </c:pt>
                <c:pt idx="1596">
                  <c:v>4.8820610000000002</c:v>
                </c:pt>
                <c:pt idx="1597">
                  <c:v>4.8804080000000001</c:v>
                </c:pt>
                <c:pt idx="1598">
                  <c:v>4.8785400000000001</c:v>
                </c:pt>
                <c:pt idx="1599">
                  <c:v>4.8712369999999998</c:v>
                </c:pt>
                <c:pt idx="1600">
                  <c:v>4.8691389999999997</c:v>
                </c:pt>
                <c:pt idx="1601">
                  <c:v>4.866911</c:v>
                </c:pt>
                <c:pt idx="1602">
                  <c:v>4.8643850000000004</c:v>
                </c:pt>
                <c:pt idx="1603">
                  <c:v>4.8618870000000003</c:v>
                </c:pt>
                <c:pt idx="1604">
                  <c:v>4.8591699999999998</c:v>
                </c:pt>
                <c:pt idx="1605">
                  <c:v>4.8561909999999999</c:v>
                </c:pt>
                <c:pt idx="1606">
                  <c:v>4.8530860000000002</c:v>
                </c:pt>
                <c:pt idx="1607">
                  <c:v>4.8426020000000003</c:v>
                </c:pt>
                <c:pt idx="1608">
                  <c:v>4.8390310000000003</c:v>
                </c:pt>
                <c:pt idx="1609">
                  <c:v>4.8355100000000002</c:v>
                </c:pt>
                <c:pt idx="1610">
                  <c:v>4.8317410000000001</c:v>
                </c:pt>
                <c:pt idx="1611">
                  <c:v>4.8275899999999998</c:v>
                </c:pt>
                <c:pt idx="1612">
                  <c:v>4.8234389999999996</c:v>
                </c:pt>
                <c:pt idx="1613">
                  <c:v>4.8189580000000003</c:v>
                </c:pt>
                <c:pt idx="1614">
                  <c:v>4.8145550000000004</c:v>
                </c:pt>
                <c:pt idx="1615">
                  <c:v>4.8003790000000004</c:v>
                </c:pt>
                <c:pt idx="1616">
                  <c:v>4.7958360000000004</c:v>
                </c:pt>
                <c:pt idx="1617">
                  <c:v>4.7908999999999997</c:v>
                </c:pt>
                <c:pt idx="1618">
                  <c:v>4.7859780000000001</c:v>
                </c:pt>
                <c:pt idx="1619">
                  <c:v>4.7812169999999998</c:v>
                </c:pt>
                <c:pt idx="1620">
                  <c:v>4.7761610000000001</c:v>
                </c:pt>
                <c:pt idx="1621">
                  <c:v>4.77121</c:v>
                </c:pt>
                <c:pt idx="1622">
                  <c:v>4.7661579999999999</c:v>
                </c:pt>
                <c:pt idx="1623">
                  <c:v>4.7505649999999999</c:v>
                </c:pt>
                <c:pt idx="1624">
                  <c:v>4.7456899999999997</c:v>
                </c:pt>
                <c:pt idx="1625">
                  <c:v>4.7409420000000004</c:v>
                </c:pt>
                <c:pt idx="1626">
                  <c:v>4.7362349999999998</c:v>
                </c:pt>
                <c:pt idx="1627">
                  <c:v>4.7312820000000002</c:v>
                </c:pt>
                <c:pt idx="1628">
                  <c:v>4.7263669999999998</c:v>
                </c:pt>
                <c:pt idx="1629">
                  <c:v>4.7214910000000003</c:v>
                </c:pt>
                <c:pt idx="1630">
                  <c:v>4.716513</c:v>
                </c:pt>
                <c:pt idx="1631">
                  <c:v>4.6994410000000002</c:v>
                </c:pt>
                <c:pt idx="1632">
                  <c:v>4.6946700000000003</c:v>
                </c:pt>
                <c:pt idx="1633">
                  <c:v>4.689648</c:v>
                </c:pt>
                <c:pt idx="1634">
                  <c:v>4.6844770000000002</c:v>
                </c:pt>
                <c:pt idx="1635">
                  <c:v>4.6791280000000004</c:v>
                </c:pt>
                <c:pt idx="1636">
                  <c:v>4.6736890000000004</c:v>
                </c:pt>
                <c:pt idx="1637">
                  <c:v>4.6683279999999998</c:v>
                </c:pt>
                <c:pt idx="1638">
                  <c:v>4.6624759999999998</c:v>
                </c:pt>
                <c:pt idx="1639">
                  <c:v>4.6405450000000004</c:v>
                </c:pt>
                <c:pt idx="1640">
                  <c:v>4.6343620000000003</c:v>
                </c:pt>
                <c:pt idx="1641">
                  <c:v>4.6275659999999998</c:v>
                </c:pt>
                <c:pt idx="1642">
                  <c:v>4.620234</c:v>
                </c:pt>
                <c:pt idx="1643">
                  <c:v>4.612495</c:v>
                </c:pt>
                <c:pt idx="1644">
                  <c:v>4.6042930000000002</c:v>
                </c:pt>
                <c:pt idx="1645">
                  <c:v>4.5960669999999997</c:v>
                </c:pt>
                <c:pt idx="1646">
                  <c:v>4.5868669999999998</c:v>
                </c:pt>
                <c:pt idx="1647">
                  <c:v>4.5542530000000001</c:v>
                </c:pt>
                <c:pt idx="1648">
                  <c:v>4.5445359999999999</c:v>
                </c:pt>
                <c:pt idx="1649">
                  <c:v>4.5337350000000001</c:v>
                </c:pt>
                <c:pt idx="1650">
                  <c:v>4.522392</c:v>
                </c:pt>
                <c:pt idx="1651">
                  <c:v>4.5105199999999996</c:v>
                </c:pt>
                <c:pt idx="1652">
                  <c:v>4.4987729999999999</c:v>
                </c:pt>
                <c:pt idx="1653">
                  <c:v>4.4859020000000003</c:v>
                </c:pt>
                <c:pt idx="1654">
                  <c:v>4.4728009999999996</c:v>
                </c:pt>
                <c:pt idx="1655">
                  <c:v>4.4275549999999999</c:v>
                </c:pt>
                <c:pt idx="1656">
                  <c:v>4.4141690000000002</c:v>
                </c:pt>
                <c:pt idx="1657">
                  <c:v>4.3997159999999997</c:v>
                </c:pt>
                <c:pt idx="1658">
                  <c:v>4.3852010000000003</c:v>
                </c:pt>
                <c:pt idx="1659">
                  <c:v>4.3709230000000003</c:v>
                </c:pt>
                <c:pt idx="1660">
                  <c:v>4.3556410000000003</c:v>
                </c:pt>
                <c:pt idx="1661">
                  <c:v>4.3401529999999999</c:v>
                </c:pt>
                <c:pt idx="1662">
                  <c:v>4.3244910000000001</c:v>
                </c:pt>
                <c:pt idx="1663">
                  <c:v>4.2727170000000001</c:v>
                </c:pt>
                <c:pt idx="1664">
                  <c:v>4.258127</c:v>
                </c:pt>
                <c:pt idx="1665">
                  <c:v>4.2426630000000003</c:v>
                </c:pt>
                <c:pt idx="1666">
                  <c:v>4.2279739999999997</c:v>
                </c:pt>
                <c:pt idx="1667">
                  <c:v>4.2124689999999996</c:v>
                </c:pt>
                <c:pt idx="1668">
                  <c:v>4.1969820000000002</c:v>
                </c:pt>
                <c:pt idx="1669">
                  <c:v>4.1815340000000001</c:v>
                </c:pt>
                <c:pt idx="1670">
                  <c:v>4.1661390000000003</c:v>
                </c:pt>
                <c:pt idx="1671">
                  <c:v>4.1148059999999997</c:v>
                </c:pt>
                <c:pt idx="1672">
                  <c:v>4.1008490000000002</c:v>
                </c:pt>
                <c:pt idx="1673">
                  <c:v>4.0869780000000002</c:v>
                </c:pt>
                <c:pt idx="1674">
                  <c:v>4.0724020000000003</c:v>
                </c:pt>
                <c:pt idx="1675">
                  <c:v>4.0581940000000003</c:v>
                </c:pt>
                <c:pt idx="1676">
                  <c:v>4.0438229999999997</c:v>
                </c:pt>
                <c:pt idx="1677">
                  <c:v>4.0300219999999998</c:v>
                </c:pt>
                <c:pt idx="1678">
                  <c:v>4.0162990000000001</c:v>
                </c:pt>
                <c:pt idx="1679">
                  <c:v>3.9678040000000001</c:v>
                </c:pt>
                <c:pt idx="1680">
                  <c:v>3.9549650000000001</c:v>
                </c:pt>
                <c:pt idx="1681">
                  <c:v>3.9424959999999998</c:v>
                </c:pt>
                <c:pt idx="1682">
                  <c:v>3.9291649999999998</c:v>
                </c:pt>
                <c:pt idx="1683">
                  <c:v>3.9157000000000002</c:v>
                </c:pt>
                <c:pt idx="1684">
                  <c:v>3.9020450000000002</c:v>
                </c:pt>
                <c:pt idx="1685">
                  <c:v>3.888147</c:v>
                </c:pt>
                <c:pt idx="1686">
                  <c:v>3.8739590000000002</c:v>
                </c:pt>
                <c:pt idx="1687">
                  <c:v>3.8217840000000001</c:v>
                </c:pt>
                <c:pt idx="1688">
                  <c:v>3.8086259999999998</c:v>
                </c:pt>
                <c:pt idx="1689">
                  <c:v>3.7932939999999999</c:v>
                </c:pt>
                <c:pt idx="1690">
                  <c:v>3.7774589999999999</c:v>
                </c:pt>
                <c:pt idx="1691">
                  <c:v>3.76139</c:v>
                </c:pt>
                <c:pt idx="1692">
                  <c:v>3.7444480000000002</c:v>
                </c:pt>
                <c:pt idx="1693">
                  <c:v>3.7269369999999999</c:v>
                </c:pt>
                <c:pt idx="1694">
                  <c:v>3.7088649999999999</c:v>
                </c:pt>
                <c:pt idx="1695">
                  <c:v>3.6439659999999998</c:v>
                </c:pt>
                <c:pt idx="1696">
                  <c:v>3.6269879999999999</c:v>
                </c:pt>
                <c:pt idx="1697">
                  <c:v>3.6073650000000002</c:v>
                </c:pt>
                <c:pt idx="1698">
                  <c:v>3.58724</c:v>
                </c:pt>
                <c:pt idx="1699">
                  <c:v>3.5666419999999999</c:v>
                </c:pt>
                <c:pt idx="1700">
                  <c:v>3.5455990000000002</c:v>
                </c:pt>
                <c:pt idx="1701">
                  <c:v>3.5241500000000001</c:v>
                </c:pt>
                <c:pt idx="1702">
                  <c:v>3.5016959999999999</c:v>
                </c:pt>
                <c:pt idx="1703">
                  <c:v>3.425068</c:v>
                </c:pt>
                <c:pt idx="1704">
                  <c:v>3.404509</c:v>
                </c:pt>
                <c:pt idx="1705">
                  <c:v>3.381275</c:v>
                </c:pt>
                <c:pt idx="1706">
                  <c:v>3.3578450000000002</c:v>
                </c:pt>
                <c:pt idx="1707">
                  <c:v>3.334257</c:v>
                </c:pt>
                <c:pt idx="1708">
                  <c:v>3.310959</c:v>
                </c:pt>
                <c:pt idx="1709">
                  <c:v>3.2865280000000001</c:v>
                </c:pt>
                <c:pt idx="1710">
                  <c:v>3.2632889999999999</c:v>
                </c:pt>
                <c:pt idx="1711">
                  <c:v>3.1816390000000001</c:v>
                </c:pt>
                <c:pt idx="1712">
                  <c:v>3.158814</c:v>
                </c:pt>
                <c:pt idx="1713">
                  <c:v>3.1342699999999999</c:v>
                </c:pt>
                <c:pt idx="1714">
                  <c:v>3.1097070000000002</c:v>
                </c:pt>
                <c:pt idx="1715">
                  <c:v>3.085134</c:v>
                </c:pt>
                <c:pt idx="1716">
                  <c:v>3.0605549999999999</c:v>
                </c:pt>
                <c:pt idx="1717">
                  <c:v>3.0359729999999998</c:v>
                </c:pt>
                <c:pt idx="1718">
                  <c:v>3.0126740000000001</c:v>
                </c:pt>
                <c:pt idx="1719">
                  <c:v>2.9308999999999998</c:v>
                </c:pt>
                <c:pt idx="1720">
                  <c:v>2.9076879999999998</c:v>
                </c:pt>
                <c:pt idx="1721">
                  <c:v>2.8831950000000002</c:v>
                </c:pt>
                <c:pt idx="1722">
                  <c:v>2.8587020000000001</c:v>
                </c:pt>
                <c:pt idx="1723">
                  <c:v>2.8341989999999999</c:v>
                </c:pt>
                <c:pt idx="1724">
                  <c:v>2.8096830000000002</c:v>
                </c:pt>
                <c:pt idx="1725">
                  <c:v>2.7868580000000001</c:v>
                </c:pt>
                <c:pt idx="1726">
                  <c:v>2.76227</c:v>
                </c:pt>
                <c:pt idx="1727">
                  <c:v>2.680215</c:v>
                </c:pt>
                <c:pt idx="1728">
                  <c:v>2.655554</c:v>
                </c:pt>
                <c:pt idx="1729">
                  <c:v>2.6325099999999999</c:v>
                </c:pt>
                <c:pt idx="1730">
                  <c:v>2.6075370000000002</c:v>
                </c:pt>
                <c:pt idx="1731">
                  <c:v>2.5823130000000001</c:v>
                </c:pt>
                <c:pt idx="1732">
                  <c:v>2.5576720000000002</c:v>
                </c:pt>
                <c:pt idx="1733">
                  <c:v>2.5326330000000001</c:v>
                </c:pt>
                <c:pt idx="1734">
                  <c:v>2.507136</c:v>
                </c:pt>
                <c:pt idx="1735">
                  <c:v>2.41913</c:v>
                </c:pt>
                <c:pt idx="1736">
                  <c:v>2.3940730000000001</c:v>
                </c:pt>
                <c:pt idx="1737">
                  <c:v>2.3669639999999998</c:v>
                </c:pt>
                <c:pt idx="1738">
                  <c:v>2.3385340000000001</c:v>
                </c:pt>
                <c:pt idx="1739">
                  <c:v>2.3094269999999999</c:v>
                </c:pt>
                <c:pt idx="1740">
                  <c:v>2.2806790000000001</c:v>
                </c:pt>
                <c:pt idx="1741">
                  <c:v>2.2502209999999998</c:v>
                </c:pt>
                <c:pt idx="1742">
                  <c:v>2.2191239999999999</c:v>
                </c:pt>
                <c:pt idx="1743">
                  <c:v>2.1137450000000002</c:v>
                </c:pt>
                <c:pt idx="1744">
                  <c:v>2.0829849999999999</c:v>
                </c:pt>
                <c:pt idx="1745">
                  <c:v>2.0517460000000001</c:v>
                </c:pt>
                <c:pt idx="1746">
                  <c:v>2.0183580000000001</c:v>
                </c:pt>
                <c:pt idx="1747">
                  <c:v>1.984586</c:v>
                </c:pt>
                <c:pt idx="1748">
                  <c:v>1.949613</c:v>
                </c:pt>
                <c:pt idx="1749">
                  <c:v>1.9144080000000001</c:v>
                </c:pt>
                <c:pt idx="1750">
                  <c:v>1.879054</c:v>
                </c:pt>
                <c:pt idx="1751">
                  <c:v>1.764059</c:v>
                </c:pt>
                <c:pt idx="1752">
                  <c:v>1.7314350000000001</c:v>
                </c:pt>
                <c:pt idx="1753">
                  <c:v>1.69533</c:v>
                </c:pt>
                <c:pt idx="1754">
                  <c:v>1.659367</c:v>
                </c:pt>
                <c:pt idx="1755">
                  <c:v>1.623597</c:v>
                </c:pt>
                <c:pt idx="1756">
                  <c:v>1.5880510000000001</c:v>
                </c:pt>
                <c:pt idx="1757">
                  <c:v>1.5533440000000001</c:v>
                </c:pt>
                <c:pt idx="1758">
                  <c:v>1.5172159999999999</c:v>
                </c:pt>
                <c:pt idx="1759">
                  <c:v>1.4036789999999999</c:v>
                </c:pt>
                <c:pt idx="1760">
                  <c:v>1.371672</c:v>
                </c:pt>
                <c:pt idx="1761">
                  <c:v>1.3365769999999999</c:v>
                </c:pt>
                <c:pt idx="1762">
                  <c:v>1.3024119999999999</c:v>
                </c:pt>
                <c:pt idx="1763">
                  <c:v>1.268068</c:v>
                </c:pt>
                <c:pt idx="1764">
                  <c:v>1.234116</c:v>
                </c:pt>
                <c:pt idx="1765">
                  <c:v>1.1993229999999999</c:v>
                </c:pt>
                <c:pt idx="1766">
                  <c:v>1.166547</c:v>
                </c:pt>
                <c:pt idx="1767">
                  <c:v>1.0608629999999999</c:v>
                </c:pt>
                <c:pt idx="1768">
                  <c:v>1.0288919999999999</c:v>
                </c:pt>
                <c:pt idx="1769">
                  <c:v>0.99573900000000004</c:v>
                </c:pt>
                <c:pt idx="1770">
                  <c:v>0.96301599999999998</c:v>
                </c:pt>
                <c:pt idx="1771">
                  <c:v>0.92946600000000001</c:v>
                </c:pt>
                <c:pt idx="1772">
                  <c:v>0.89638300000000004</c:v>
                </c:pt>
                <c:pt idx="1773">
                  <c:v>0.86527299999999996</c:v>
                </c:pt>
                <c:pt idx="1774">
                  <c:v>0.83315300000000003</c:v>
                </c:pt>
                <c:pt idx="1775">
                  <c:v>0.73648999999999998</c:v>
                </c:pt>
                <c:pt idx="1776">
                  <c:v>0.70679800000000004</c:v>
                </c:pt>
                <c:pt idx="1777">
                  <c:v>0.67486500000000005</c:v>
                </c:pt>
                <c:pt idx="1778">
                  <c:v>0.64349199999999995</c:v>
                </c:pt>
                <c:pt idx="1779">
                  <c:v>0.612734</c:v>
                </c:pt>
                <c:pt idx="1780">
                  <c:v>0.58398000000000005</c:v>
                </c:pt>
                <c:pt idx="1781">
                  <c:v>0.55462500000000003</c:v>
                </c:pt>
                <c:pt idx="1782">
                  <c:v>0.52649000000000001</c:v>
                </c:pt>
                <c:pt idx="1783">
                  <c:v>0.44337199999999999</c:v>
                </c:pt>
                <c:pt idx="1784">
                  <c:v>0.41687400000000002</c:v>
                </c:pt>
                <c:pt idx="1785">
                  <c:v>0.390152</c:v>
                </c:pt>
                <c:pt idx="1786">
                  <c:v>0.36479899999999998</c:v>
                </c:pt>
                <c:pt idx="1787">
                  <c:v>0.34114800000000001</c:v>
                </c:pt>
                <c:pt idx="1788">
                  <c:v>0.31706699999999999</c:v>
                </c:pt>
                <c:pt idx="1789">
                  <c:v>0.29394500000000001</c:v>
                </c:pt>
                <c:pt idx="1790">
                  <c:v>0.27173799999999998</c:v>
                </c:pt>
                <c:pt idx="1791">
                  <c:v>0.21034600000000001</c:v>
                </c:pt>
                <c:pt idx="1792">
                  <c:v>0.19023200000000001</c:v>
                </c:pt>
                <c:pt idx="1793">
                  <c:v>0.17000100000000001</c:v>
                </c:pt>
                <c:pt idx="1794">
                  <c:v>0.15090600000000001</c:v>
                </c:pt>
                <c:pt idx="1795">
                  <c:v>0.13164899999999999</c:v>
                </c:pt>
                <c:pt idx="1796">
                  <c:v>0.112985</c:v>
                </c:pt>
                <c:pt idx="1797">
                  <c:v>9.4410999999999995E-2</c:v>
                </c:pt>
                <c:pt idx="1798">
                  <c:v>7.6377E-2</c:v>
                </c:pt>
                <c:pt idx="1799">
                  <c:v>2.8708999999999998E-2</c:v>
                </c:pt>
                <c:pt idx="1800">
                  <c:v>1.2326999999999999E-2</c:v>
                </c:pt>
                <c:pt idx="1801">
                  <c:v>-4.274E-3</c:v>
                </c:pt>
                <c:pt idx="1802">
                  <c:v>-2.1028000000000002E-2</c:v>
                </c:pt>
                <c:pt idx="1803">
                  <c:v>-3.7310999999999997E-2</c:v>
                </c:pt>
                <c:pt idx="1804">
                  <c:v>-5.3130999999999998E-2</c:v>
                </c:pt>
                <c:pt idx="1805">
                  <c:v>-6.8482000000000001E-2</c:v>
                </c:pt>
                <c:pt idx="1806">
                  <c:v>-8.3341999999999999E-2</c:v>
                </c:pt>
                <c:pt idx="1807">
                  <c:v>-0.120715</c:v>
                </c:pt>
                <c:pt idx="1808">
                  <c:v>-0.13494100000000001</c:v>
                </c:pt>
                <c:pt idx="1809">
                  <c:v>-0.14891199999999999</c:v>
                </c:pt>
                <c:pt idx="1810">
                  <c:v>-0.162359</c:v>
                </c:pt>
                <c:pt idx="1811">
                  <c:v>-0.17463300000000001</c:v>
                </c:pt>
                <c:pt idx="1812">
                  <c:v>-0.18554100000000001</c:v>
                </c:pt>
                <c:pt idx="1813">
                  <c:v>-0.194379</c:v>
                </c:pt>
                <c:pt idx="1814">
                  <c:v>-0.20152700000000001</c:v>
                </c:pt>
                <c:pt idx="1815">
                  <c:v>-0.20979100000000001</c:v>
                </c:pt>
                <c:pt idx="1816">
                  <c:v>-0.21332599999999999</c:v>
                </c:pt>
                <c:pt idx="1817">
                  <c:v>-0.21485299999999999</c:v>
                </c:pt>
                <c:pt idx="1818">
                  <c:v>-0.21427499999999999</c:v>
                </c:pt>
                <c:pt idx="1819">
                  <c:v>-0.211587</c:v>
                </c:pt>
                <c:pt idx="1820">
                  <c:v>-0.206762</c:v>
                </c:pt>
                <c:pt idx="1821">
                  <c:v>-0.19979</c:v>
                </c:pt>
                <c:pt idx="1822">
                  <c:v>-0.19045100000000001</c:v>
                </c:pt>
                <c:pt idx="1823">
                  <c:v>-0.100076</c:v>
                </c:pt>
                <c:pt idx="1824">
                  <c:v>-9.1228000000000004E-2</c:v>
                </c:pt>
                <c:pt idx="1825">
                  <c:v>-7.5250999999999998E-2</c:v>
                </c:pt>
                <c:pt idx="1826">
                  <c:v>-5.6723000000000003E-2</c:v>
                </c:pt>
                <c:pt idx="1827">
                  <c:v>-3.5876999999999999E-2</c:v>
                </c:pt>
                <c:pt idx="1828">
                  <c:v>-1.0284E-2</c:v>
                </c:pt>
                <c:pt idx="1829">
                  <c:v>1.8248E-2</c:v>
                </c:pt>
                <c:pt idx="1830">
                  <c:v>4.9806999999999997E-2</c:v>
                </c:pt>
                <c:pt idx="1831">
                  <c:v>0.16256899999999999</c:v>
                </c:pt>
                <c:pt idx="1832">
                  <c:v>0.19480800000000001</c:v>
                </c:pt>
                <c:pt idx="1833">
                  <c:v>0.235594</c:v>
                </c:pt>
                <c:pt idx="1834">
                  <c:v>0.27757500000000002</c:v>
                </c:pt>
                <c:pt idx="1835">
                  <c:v>0.32450699999999999</c:v>
                </c:pt>
                <c:pt idx="1836">
                  <c:v>0.37414799999999998</c:v>
                </c:pt>
                <c:pt idx="1837">
                  <c:v>0.426369</c:v>
                </c:pt>
                <c:pt idx="1838">
                  <c:v>0.48103200000000002</c:v>
                </c:pt>
                <c:pt idx="1839">
                  <c:v>0.658918</c:v>
                </c:pt>
                <c:pt idx="1840">
                  <c:v>0.71415099999999998</c:v>
                </c:pt>
                <c:pt idx="1841">
                  <c:v>0.77703100000000003</c:v>
                </c:pt>
                <c:pt idx="1842">
                  <c:v>0.84173500000000001</c:v>
                </c:pt>
                <c:pt idx="1843">
                  <c:v>0.90805899999999995</c:v>
                </c:pt>
                <c:pt idx="1844">
                  <c:v>0.97577700000000001</c:v>
                </c:pt>
                <c:pt idx="1845">
                  <c:v>1.0444180000000001</c:v>
                </c:pt>
                <c:pt idx="1846">
                  <c:v>1.11507</c:v>
                </c:pt>
                <c:pt idx="1847">
                  <c:v>1.3337779999999999</c:v>
                </c:pt>
                <c:pt idx="1848">
                  <c:v>1.398965</c:v>
                </c:pt>
                <c:pt idx="1849">
                  <c:v>1.4717690000000001</c:v>
                </c:pt>
                <c:pt idx="1850">
                  <c:v>1.5435410000000001</c:v>
                </c:pt>
                <c:pt idx="1851">
                  <c:v>1.616285</c:v>
                </c:pt>
                <c:pt idx="1852">
                  <c:v>1.6888780000000001</c:v>
                </c:pt>
                <c:pt idx="1853">
                  <c:v>1.7597780000000001</c:v>
                </c:pt>
                <c:pt idx="1854">
                  <c:v>1.832044</c:v>
                </c:pt>
                <c:pt idx="1855">
                  <c:v>2.0422500000000001</c:v>
                </c:pt>
                <c:pt idx="1856">
                  <c:v>2.107618</c:v>
                </c:pt>
                <c:pt idx="1857">
                  <c:v>2.1747390000000002</c:v>
                </c:pt>
                <c:pt idx="1858">
                  <c:v>2.2402899999999999</c:v>
                </c:pt>
                <c:pt idx="1859">
                  <c:v>2.3041230000000001</c:v>
                </c:pt>
                <c:pt idx="1860">
                  <c:v>2.3661449999999999</c:v>
                </c:pt>
                <c:pt idx="1861">
                  <c:v>2.423934</c:v>
                </c:pt>
                <c:pt idx="1862">
                  <c:v>2.4807630000000001</c:v>
                </c:pt>
                <c:pt idx="1863">
                  <c:v>2.655446</c:v>
                </c:pt>
                <c:pt idx="1864">
                  <c:v>2.7007970000000001</c:v>
                </c:pt>
                <c:pt idx="1865">
                  <c:v>2.7509920000000001</c:v>
                </c:pt>
                <c:pt idx="1866">
                  <c:v>2.7995290000000002</c:v>
                </c:pt>
                <c:pt idx="1867">
                  <c:v>2.8465129999999998</c:v>
                </c:pt>
                <c:pt idx="1868">
                  <c:v>2.892064</c:v>
                </c:pt>
                <c:pt idx="1869">
                  <c:v>2.936312</c:v>
                </c:pt>
                <c:pt idx="1870">
                  <c:v>2.976321</c:v>
                </c:pt>
                <c:pt idx="1871">
                  <c:v>3.1113770000000001</c:v>
                </c:pt>
                <c:pt idx="1872">
                  <c:v>3.1493899999999999</c:v>
                </c:pt>
                <c:pt idx="1873">
                  <c:v>3.1886299999999999</c:v>
                </c:pt>
                <c:pt idx="1874">
                  <c:v>3.2265429999999999</c:v>
                </c:pt>
                <c:pt idx="1875">
                  <c:v>3.2637990000000001</c:v>
                </c:pt>
                <c:pt idx="1876">
                  <c:v>3.3004790000000002</c:v>
                </c:pt>
                <c:pt idx="1877">
                  <c:v>3.3347500000000001</c:v>
                </c:pt>
                <c:pt idx="1878">
                  <c:v>3.3705370000000001</c:v>
                </c:pt>
                <c:pt idx="1879">
                  <c:v>3.49038</c:v>
                </c:pt>
                <c:pt idx="1880">
                  <c:v>3.523647</c:v>
                </c:pt>
                <c:pt idx="1881">
                  <c:v>3.5586180000000001</c:v>
                </c:pt>
                <c:pt idx="1882">
                  <c:v>3.593486</c:v>
                </c:pt>
                <c:pt idx="1883">
                  <c:v>3.625966</c:v>
                </c:pt>
                <c:pt idx="1884">
                  <c:v>3.6603520000000001</c:v>
                </c:pt>
                <c:pt idx="1885">
                  <c:v>3.6948319999999999</c:v>
                </c:pt>
                <c:pt idx="1886">
                  <c:v>3.7294550000000002</c:v>
                </c:pt>
                <c:pt idx="1887">
                  <c:v>3.8489749999999998</c:v>
                </c:pt>
                <c:pt idx="1888">
                  <c:v>3.8820679999999999</c:v>
                </c:pt>
                <c:pt idx="1889">
                  <c:v>3.9173330000000002</c:v>
                </c:pt>
                <c:pt idx="1890">
                  <c:v>3.9509560000000001</c:v>
                </c:pt>
                <c:pt idx="1891">
                  <c:v>3.9868350000000001</c:v>
                </c:pt>
                <c:pt idx="1892">
                  <c:v>4.0230499999999996</c:v>
                </c:pt>
                <c:pt idx="1893">
                  <c:v>4.0589430000000002</c:v>
                </c:pt>
                <c:pt idx="1894">
                  <c:v>4.0958459999999999</c:v>
                </c:pt>
                <c:pt idx="1895">
                  <c:v>4.2240630000000001</c:v>
                </c:pt>
                <c:pt idx="1896">
                  <c:v>4.2582190000000004</c:v>
                </c:pt>
                <c:pt idx="1897">
                  <c:v>4.2967659999999999</c:v>
                </c:pt>
                <c:pt idx="1898">
                  <c:v>4.3356009999999996</c:v>
                </c:pt>
                <c:pt idx="1899">
                  <c:v>4.374701</c:v>
                </c:pt>
                <c:pt idx="1900">
                  <c:v>4.4133469999999999</c:v>
                </c:pt>
                <c:pt idx="1901">
                  <c:v>4.4528990000000004</c:v>
                </c:pt>
                <c:pt idx="1902">
                  <c:v>4.4926159999999999</c:v>
                </c:pt>
                <c:pt idx="1903">
                  <c:v>4.6279839999999997</c:v>
                </c:pt>
                <c:pt idx="1904">
                  <c:v>4.6644730000000001</c:v>
                </c:pt>
                <c:pt idx="1905">
                  <c:v>4.7051569999999998</c:v>
                </c:pt>
                <c:pt idx="1906">
                  <c:v>4.74498</c:v>
                </c:pt>
                <c:pt idx="1907">
                  <c:v>4.7852459999999999</c:v>
                </c:pt>
                <c:pt idx="1908">
                  <c:v>4.8251369999999998</c:v>
                </c:pt>
                <c:pt idx="1909">
                  <c:v>4.8645420000000001</c:v>
                </c:pt>
                <c:pt idx="1910">
                  <c:v>4.9013200000000001</c:v>
                </c:pt>
                <c:pt idx="1911">
                  <c:v>5.0305910000000003</c:v>
                </c:pt>
                <c:pt idx="1912">
                  <c:v>5.0660360000000004</c:v>
                </c:pt>
                <c:pt idx="1913">
                  <c:v>5.1020950000000003</c:v>
                </c:pt>
                <c:pt idx="1914">
                  <c:v>5.1380660000000002</c:v>
                </c:pt>
                <c:pt idx="1915">
                  <c:v>5.1729989999999999</c:v>
                </c:pt>
                <c:pt idx="1916">
                  <c:v>5.2053099999999999</c:v>
                </c:pt>
                <c:pt idx="1917">
                  <c:v>5.2387300000000003</c:v>
                </c:pt>
                <c:pt idx="1918">
                  <c:v>5.2713919999999996</c:v>
                </c:pt>
                <c:pt idx="1919">
                  <c:v>5.3822950000000001</c:v>
                </c:pt>
                <c:pt idx="1920">
                  <c:v>5.4116660000000003</c:v>
                </c:pt>
                <c:pt idx="1921">
                  <c:v>5.4419880000000003</c:v>
                </c:pt>
                <c:pt idx="1922">
                  <c:v>5.4714460000000003</c:v>
                </c:pt>
                <c:pt idx="1923">
                  <c:v>5.497045</c:v>
                </c:pt>
                <c:pt idx="1924">
                  <c:v>5.5232520000000003</c:v>
                </c:pt>
                <c:pt idx="1925">
                  <c:v>5.5484140000000002</c:v>
                </c:pt>
                <c:pt idx="1926">
                  <c:v>5.572533</c:v>
                </c:pt>
                <c:pt idx="1927">
                  <c:v>5.6600060000000001</c:v>
                </c:pt>
                <c:pt idx="1928">
                  <c:v>5.6807309999999998</c:v>
                </c:pt>
                <c:pt idx="1929">
                  <c:v>5.7005929999999996</c:v>
                </c:pt>
                <c:pt idx="1930">
                  <c:v>5.7209899999999996</c:v>
                </c:pt>
                <c:pt idx="1931">
                  <c:v>5.7406560000000004</c:v>
                </c:pt>
                <c:pt idx="1932">
                  <c:v>5.7606120000000001</c:v>
                </c:pt>
                <c:pt idx="1933">
                  <c:v>5.7800229999999999</c:v>
                </c:pt>
                <c:pt idx="1934">
                  <c:v>5.7989899999999999</c:v>
                </c:pt>
                <c:pt idx="1935">
                  <c:v>5.8714389999999996</c:v>
                </c:pt>
                <c:pt idx="1936">
                  <c:v>5.8880480000000004</c:v>
                </c:pt>
                <c:pt idx="1937">
                  <c:v>5.9068709999999998</c:v>
                </c:pt>
                <c:pt idx="1938">
                  <c:v>5.9255890000000004</c:v>
                </c:pt>
                <c:pt idx="1939">
                  <c:v>5.9442630000000003</c:v>
                </c:pt>
                <c:pt idx="1940">
                  <c:v>5.9640000000000004</c:v>
                </c:pt>
                <c:pt idx="1941">
                  <c:v>5.9837769999999999</c:v>
                </c:pt>
                <c:pt idx="1942">
                  <c:v>6.0036259999999997</c:v>
                </c:pt>
                <c:pt idx="1943">
                  <c:v>6.0770160000000004</c:v>
                </c:pt>
                <c:pt idx="1944">
                  <c:v>6.0953210000000002</c:v>
                </c:pt>
                <c:pt idx="1945">
                  <c:v>6.1161409999999998</c:v>
                </c:pt>
                <c:pt idx="1946">
                  <c:v>6.13706</c:v>
                </c:pt>
                <c:pt idx="1947">
                  <c:v>6.1588609999999999</c:v>
                </c:pt>
                <c:pt idx="1948">
                  <c:v>6.180682</c:v>
                </c:pt>
                <c:pt idx="1949">
                  <c:v>6.2012419999999997</c:v>
                </c:pt>
                <c:pt idx="1950">
                  <c:v>6.2229000000000001</c:v>
                </c:pt>
                <c:pt idx="1951">
                  <c:v>6.2982459999999998</c:v>
                </c:pt>
                <c:pt idx="1952">
                  <c:v>6.3181609999999999</c:v>
                </c:pt>
                <c:pt idx="1953">
                  <c:v>6.3396670000000004</c:v>
                </c:pt>
                <c:pt idx="1954">
                  <c:v>6.3607519999999997</c:v>
                </c:pt>
                <c:pt idx="1955">
                  <c:v>6.3802430000000001</c:v>
                </c:pt>
                <c:pt idx="1956">
                  <c:v>6.4003959999999998</c:v>
                </c:pt>
                <c:pt idx="1957">
                  <c:v>6.4204150000000002</c:v>
                </c:pt>
                <c:pt idx="1958">
                  <c:v>6.4396680000000002</c:v>
                </c:pt>
                <c:pt idx="1959">
                  <c:v>6.5066059999999997</c:v>
                </c:pt>
                <c:pt idx="1960">
                  <c:v>6.5245059999999997</c:v>
                </c:pt>
                <c:pt idx="1961">
                  <c:v>6.5429709999999996</c:v>
                </c:pt>
                <c:pt idx="1962">
                  <c:v>6.5606710000000001</c:v>
                </c:pt>
                <c:pt idx="1963">
                  <c:v>6.578125</c:v>
                </c:pt>
                <c:pt idx="1964">
                  <c:v>6.596209</c:v>
                </c:pt>
                <c:pt idx="1965">
                  <c:v>6.6139999999999999</c:v>
                </c:pt>
                <c:pt idx="1966">
                  <c:v>6.6315530000000003</c:v>
                </c:pt>
                <c:pt idx="1967">
                  <c:v>6.690944</c:v>
                </c:pt>
                <c:pt idx="1968">
                  <c:v>6.7069320000000001</c:v>
                </c:pt>
                <c:pt idx="1969">
                  <c:v>6.7231829999999997</c:v>
                </c:pt>
                <c:pt idx="1970">
                  <c:v>6.7403839999999997</c:v>
                </c:pt>
                <c:pt idx="1971">
                  <c:v>6.7576660000000004</c:v>
                </c:pt>
                <c:pt idx="1972">
                  <c:v>6.7750810000000001</c:v>
                </c:pt>
                <c:pt idx="1973">
                  <c:v>6.7926770000000003</c:v>
                </c:pt>
                <c:pt idx="1974">
                  <c:v>6.8104909999999999</c:v>
                </c:pt>
                <c:pt idx="1975">
                  <c:v>6.8720670000000004</c:v>
                </c:pt>
                <c:pt idx="1976">
                  <c:v>6.888395</c:v>
                </c:pt>
                <c:pt idx="1977">
                  <c:v>6.9070159999999996</c:v>
                </c:pt>
                <c:pt idx="1978">
                  <c:v>6.9260210000000004</c:v>
                </c:pt>
                <c:pt idx="1979">
                  <c:v>6.9457209999999998</c:v>
                </c:pt>
                <c:pt idx="1980">
                  <c:v>6.9660760000000002</c:v>
                </c:pt>
                <c:pt idx="1981">
                  <c:v>6.9872540000000001</c:v>
                </c:pt>
                <c:pt idx="1982">
                  <c:v>7.0094250000000002</c:v>
                </c:pt>
                <c:pt idx="1983">
                  <c:v>7.0861739999999998</c:v>
                </c:pt>
                <c:pt idx="1984">
                  <c:v>7.1094879999999998</c:v>
                </c:pt>
                <c:pt idx="1985">
                  <c:v>7.1355469999999999</c:v>
                </c:pt>
                <c:pt idx="1986">
                  <c:v>7.1638570000000001</c:v>
                </c:pt>
                <c:pt idx="1987">
                  <c:v>7.1923890000000004</c:v>
                </c:pt>
                <c:pt idx="1988">
                  <c:v>7.2242009999999999</c:v>
                </c:pt>
                <c:pt idx="1989">
                  <c:v>7.2586449999999996</c:v>
                </c:pt>
                <c:pt idx="1990">
                  <c:v>7.2948700000000004</c:v>
                </c:pt>
                <c:pt idx="1991">
                  <c:v>7.4131400000000003</c:v>
                </c:pt>
                <c:pt idx="1992">
                  <c:v>7.4516819999999999</c:v>
                </c:pt>
                <c:pt idx="1993">
                  <c:v>7.4936670000000003</c:v>
                </c:pt>
                <c:pt idx="1994">
                  <c:v>7.5370749999999997</c:v>
                </c:pt>
                <c:pt idx="1995">
                  <c:v>7.5828389999999999</c:v>
                </c:pt>
                <c:pt idx="1996">
                  <c:v>7.6297670000000002</c:v>
                </c:pt>
                <c:pt idx="1997">
                  <c:v>7.6777240000000004</c:v>
                </c:pt>
                <c:pt idx="1998">
                  <c:v>7.724329</c:v>
                </c:pt>
                <c:pt idx="1999">
                  <c:v>7.8760640000000004</c:v>
                </c:pt>
                <c:pt idx="2000">
                  <c:v>7.9247709999999998</c:v>
                </c:pt>
                <c:pt idx="2001">
                  <c:v>7.9763419999999998</c:v>
                </c:pt>
                <c:pt idx="2002">
                  <c:v>8.0283409999999993</c:v>
                </c:pt>
                <c:pt idx="2003">
                  <c:v>8.0806579999999997</c:v>
                </c:pt>
                <c:pt idx="2004">
                  <c:v>8.1312440000000006</c:v>
                </c:pt>
                <c:pt idx="2005">
                  <c:v>8.1842509999999997</c:v>
                </c:pt>
                <c:pt idx="2006">
                  <c:v>8.2371160000000003</c:v>
                </c:pt>
                <c:pt idx="2007">
                  <c:v>8.3960450000000009</c:v>
                </c:pt>
                <c:pt idx="2008">
                  <c:v>8.4445230000000002</c:v>
                </c:pt>
                <c:pt idx="2009">
                  <c:v>8.4946210000000004</c:v>
                </c:pt>
                <c:pt idx="2010">
                  <c:v>8.5414119999999993</c:v>
                </c:pt>
                <c:pt idx="2011">
                  <c:v>8.5891800000000007</c:v>
                </c:pt>
                <c:pt idx="2012">
                  <c:v>8.6342909999999993</c:v>
                </c:pt>
                <c:pt idx="2013">
                  <c:v>8.6776610000000005</c:v>
                </c:pt>
                <c:pt idx="2014">
                  <c:v>8.7191670000000006</c:v>
                </c:pt>
                <c:pt idx="2015">
                  <c:v>8.8443269999999998</c:v>
                </c:pt>
                <c:pt idx="2016">
                  <c:v>8.8791609999999999</c:v>
                </c:pt>
                <c:pt idx="2017">
                  <c:v>8.911251</c:v>
                </c:pt>
                <c:pt idx="2018">
                  <c:v>8.9432650000000002</c:v>
                </c:pt>
                <c:pt idx="2019">
                  <c:v>8.9735549999999993</c:v>
                </c:pt>
                <c:pt idx="2020">
                  <c:v>9.0012640000000008</c:v>
                </c:pt>
                <c:pt idx="2021">
                  <c:v>9.0274900000000002</c:v>
                </c:pt>
                <c:pt idx="2022">
                  <c:v>9.0523690000000006</c:v>
                </c:pt>
                <c:pt idx="2023">
                  <c:v>9.1357940000000006</c:v>
                </c:pt>
                <c:pt idx="2024">
                  <c:v>9.1557980000000008</c:v>
                </c:pt>
                <c:pt idx="2025">
                  <c:v>9.1774780000000007</c:v>
                </c:pt>
                <c:pt idx="2026">
                  <c:v>9.1983990000000002</c:v>
                </c:pt>
                <c:pt idx="2027">
                  <c:v>9.2187140000000003</c:v>
                </c:pt>
                <c:pt idx="2028">
                  <c:v>9.2385800000000007</c:v>
                </c:pt>
                <c:pt idx="2029">
                  <c:v>9.2574710000000007</c:v>
                </c:pt>
                <c:pt idx="2030">
                  <c:v>9.275029</c:v>
                </c:pt>
                <c:pt idx="2031">
                  <c:v>9.3450290000000003</c:v>
                </c:pt>
                <c:pt idx="2032">
                  <c:v>9.3632570000000008</c:v>
                </c:pt>
                <c:pt idx="2033">
                  <c:v>9.3826049999999999</c:v>
                </c:pt>
                <c:pt idx="2034">
                  <c:v>9.4043320000000001</c:v>
                </c:pt>
                <c:pt idx="2035">
                  <c:v>9.4255410000000008</c:v>
                </c:pt>
                <c:pt idx="2036">
                  <c:v>9.4473330000000004</c:v>
                </c:pt>
                <c:pt idx="2037">
                  <c:v>9.4693380000000005</c:v>
                </c:pt>
                <c:pt idx="2038">
                  <c:v>9.4936900000000009</c:v>
                </c:pt>
                <c:pt idx="2039">
                  <c:v>9.5751570000000008</c:v>
                </c:pt>
                <c:pt idx="2040">
                  <c:v>9.6005199999999995</c:v>
                </c:pt>
                <c:pt idx="2041">
                  <c:v>9.6283969999999997</c:v>
                </c:pt>
                <c:pt idx="2042">
                  <c:v>9.6575179999999996</c:v>
                </c:pt>
                <c:pt idx="2043">
                  <c:v>9.6874269999999996</c:v>
                </c:pt>
                <c:pt idx="2044">
                  <c:v>9.7176240000000007</c:v>
                </c:pt>
                <c:pt idx="2045">
                  <c:v>9.7504279999999994</c:v>
                </c:pt>
                <c:pt idx="2046">
                  <c:v>9.7844630000000006</c:v>
                </c:pt>
                <c:pt idx="2047">
                  <c:v>9.8827689999999997</c:v>
                </c:pt>
                <c:pt idx="2048">
                  <c:v>9.9176120000000001</c:v>
                </c:pt>
                <c:pt idx="2049">
                  <c:v>9.9540970000000009</c:v>
                </c:pt>
                <c:pt idx="2050">
                  <c:v>9.9899330000000006</c:v>
                </c:pt>
                <c:pt idx="2051">
                  <c:v>10.027338</c:v>
                </c:pt>
                <c:pt idx="2052">
                  <c:v>10.065020000000001</c:v>
                </c:pt>
                <c:pt idx="2053">
                  <c:v>10.102784</c:v>
                </c:pt>
                <c:pt idx="2054">
                  <c:v>10.14011</c:v>
                </c:pt>
                <c:pt idx="2055">
                  <c:v>10.23949</c:v>
                </c:pt>
                <c:pt idx="2056">
                  <c:v>10.273308999999999</c:v>
                </c:pt>
                <c:pt idx="2057">
                  <c:v>10.308783999999999</c:v>
                </c:pt>
                <c:pt idx="2058">
                  <c:v>10.343946000000001</c:v>
                </c:pt>
                <c:pt idx="2059">
                  <c:v>10.378418999999999</c:v>
                </c:pt>
                <c:pt idx="2060">
                  <c:v>10.411985</c:v>
                </c:pt>
                <c:pt idx="2061">
                  <c:v>10.444872999999999</c:v>
                </c:pt>
                <c:pt idx="2062">
                  <c:v>10.476737999999999</c:v>
                </c:pt>
                <c:pt idx="2063">
                  <c:v>10.561283</c:v>
                </c:pt>
                <c:pt idx="2064">
                  <c:v>10.588016</c:v>
                </c:pt>
                <c:pt idx="2065">
                  <c:v>10.617644</c:v>
                </c:pt>
                <c:pt idx="2066">
                  <c:v>10.646781000000001</c:v>
                </c:pt>
                <c:pt idx="2067">
                  <c:v>10.675478999999999</c:v>
                </c:pt>
                <c:pt idx="2068">
                  <c:v>10.702963</c:v>
                </c:pt>
                <c:pt idx="2069">
                  <c:v>10.730098999999999</c:v>
                </c:pt>
                <c:pt idx="2070">
                  <c:v>10.756935</c:v>
                </c:pt>
                <c:pt idx="2071">
                  <c:v>10.829359</c:v>
                </c:pt>
                <c:pt idx="2072">
                  <c:v>10.853319000000001</c:v>
                </c:pt>
                <c:pt idx="2073">
                  <c:v>10.879505</c:v>
                </c:pt>
                <c:pt idx="2074">
                  <c:v>10.905016</c:v>
                </c:pt>
                <c:pt idx="2075">
                  <c:v>10.930483000000001</c:v>
                </c:pt>
                <c:pt idx="2076">
                  <c:v>10.955958000000001</c:v>
                </c:pt>
                <c:pt idx="2077">
                  <c:v>10.981488000000001</c:v>
                </c:pt>
                <c:pt idx="2078">
                  <c:v>11.007448</c:v>
                </c:pt>
                <c:pt idx="2079">
                  <c:v>11.1502</c:v>
                </c:pt>
                <c:pt idx="2080">
                  <c:v>11.171153</c:v>
                </c:pt>
                <c:pt idx="2081">
                  <c:v>11.197554999999999</c:v>
                </c:pt>
                <c:pt idx="2082">
                  <c:v>11.224129</c:v>
                </c:pt>
                <c:pt idx="2083">
                  <c:v>11.249813</c:v>
                </c:pt>
                <c:pt idx="2084">
                  <c:v>11.277241999999999</c:v>
                </c:pt>
                <c:pt idx="2085">
                  <c:v>11.304465</c:v>
                </c:pt>
                <c:pt idx="2086">
                  <c:v>11.332188</c:v>
                </c:pt>
                <c:pt idx="2087">
                  <c:v>11.409922999999999</c:v>
                </c:pt>
                <c:pt idx="2088">
                  <c:v>11.436005</c:v>
                </c:pt>
                <c:pt idx="2089">
                  <c:v>11.46435</c:v>
                </c:pt>
                <c:pt idx="2090">
                  <c:v>11.493183</c:v>
                </c:pt>
                <c:pt idx="2091">
                  <c:v>11.520818</c:v>
                </c:pt>
                <c:pt idx="2092">
                  <c:v>11.549379999999999</c:v>
                </c:pt>
                <c:pt idx="2093">
                  <c:v>11.577707</c:v>
                </c:pt>
                <c:pt idx="2094">
                  <c:v>11.606241000000001</c:v>
                </c:pt>
                <c:pt idx="2095">
                  <c:v>11.681701</c:v>
                </c:pt>
                <c:pt idx="2096">
                  <c:v>11.708418999999999</c:v>
                </c:pt>
                <c:pt idx="2097">
                  <c:v>11.734648999999999</c:v>
                </c:pt>
                <c:pt idx="2098">
                  <c:v>11.761443</c:v>
                </c:pt>
                <c:pt idx="2099">
                  <c:v>11.787785</c:v>
                </c:pt>
                <c:pt idx="2100">
                  <c:v>11.813596</c:v>
                </c:pt>
                <c:pt idx="2101">
                  <c:v>11.838907000000001</c:v>
                </c:pt>
                <c:pt idx="2102">
                  <c:v>11.863669</c:v>
                </c:pt>
                <c:pt idx="2103">
                  <c:v>11.928122</c:v>
                </c:pt>
                <c:pt idx="2104">
                  <c:v>11.950013999999999</c:v>
                </c:pt>
                <c:pt idx="2105">
                  <c:v>11.973127</c:v>
                </c:pt>
                <c:pt idx="2106">
                  <c:v>11.995842</c:v>
                </c:pt>
                <c:pt idx="2107">
                  <c:v>12.018036</c:v>
                </c:pt>
                <c:pt idx="2108">
                  <c:v>12.039712</c:v>
                </c:pt>
                <c:pt idx="2109">
                  <c:v>12.061068000000001</c:v>
                </c:pt>
                <c:pt idx="2110">
                  <c:v>12.081891000000001</c:v>
                </c:pt>
                <c:pt idx="2111">
                  <c:v>12.136336</c:v>
                </c:pt>
                <c:pt idx="2112">
                  <c:v>12.155829000000001</c:v>
                </c:pt>
                <c:pt idx="2113">
                  <c:v>12.175243</c:v>
                </c:pt>
                <c:pt idx="2114">
                  <c:v>12.194687999999999</c:v>
                </c:pt>
                <c:pt idx="2115">
                  <c:v>12.213672000000001</c:v>
                </c:pt>
                <c:pt idx="2116">
                  <c:v>12.232562</c:v>
                </c:pt>
                <c:pt idx="2117">
                  <c:v>12.250988</c:v>
                </c:pt>
                <c:pt idx="2118">
                  <c:v>12.268976</c:v>
                </c:pt>
                <c:pt idx="2119">
                  <c:v>12.318115000000001</c:v>
                </c:pt>
                <c:pt idx="2120">
                  <c:v>12.333964999999999</c:v>
                </c:pt>
                <c:pt idx="2121">
                  <c:v>12.350638999999999</c:v>
                </c:pt>
                <c:pt idx="2122">
                  <c:v>12.366826</c:v>
                </c:pt>
                <c:pt idx="2123">
                  <c:v>12.382720000000001</c:v>
                </c:pt>
                <c:pt idx="2124">
                  <c:v>12.398196</c:v>
                </c:pt>
                <c:pt idx="2125">
                  <c:v>12.413159</c:v>
                </c:pt>
                <c:pt idx="2126">
                  <c:v>12.427422999999999</c:v>
                </c:pt>
                <c:pt idx="2127">
                  <c:v>12.466858999999999</c:v>
                </c:pt>
                <c:pt idx="2128">
                  <c:v>12.479274999999999</c:v>
                </c:pt>
                <c:pt idx="2129">
                  <c:v>12.492405</c:v>
                </c:pt>
                <c:pt idx="2130">
                  <c:v>12.505146</c:v>
                </c:pt>
                <c:pt idx="2131">
                  <c:v>12.517535000000001</c:v>
                </c:pt>
                <c:pt idx="2132">
                  <c:v>12.529624999999999</c:v>
                </c:pt>
                <c:pt idx="2133">
                  <c:v>12.541448000000001</c:v>
                </c:pt>
                <c:pt idx="2134">
                  <c:v>12.552568000000001</c:v>
                </c:pt>
                <c:pt idx="2135">
                  <c:v>12.584327999999999</c:v>
                </c:pt>
                <c:pt idx="2136">
                  <c:v>12.595098</c:v>
                </c:pt>
                <c:pt idx="2137">
                  <c:v>12.60624</c:v>
                </c:pt>
                <c:pt idx="2138">
                  <c:v>12.617253</c:v>
                </c:pt>
                <c:pt idx="2139">
                  <c:v>12.628164</c:v>
                </c:pt>
                <c:pt idx="2140">
                  <c:v>12.638774</c:v>
                </c:pt>
                <c:pt idx="2141">
                  <c:v>12.649781000000001</c:v>
                </c:pt>
                <c:pt idx="2142">
                  <c:v>12.660786</c:v>
                </c:pt>
                <c:pt idx="2143">
                  <c:v>12.691105</c:v>
                </c:pt>
                <c:pt idx="2144">
                  <c:v>12.701957</c:v>
                </c:pt>
                <c:pt idx="2145">
                  <c:v>12.713547</c:v>
                </c:pt>
                <c:pt idx="2146">
                  <c:v>12.724793</c:v>
                </c:pt>
                <c:pt idx="2147">
                  <c:v>12.73682</c:v>
                </c:pt>
                <c:pt idx="2148">
                  <c:v>12.748965</c:v>
                </c:pt>
                <c:pt idx="2149">
                  <c:v>12.761236</c:v>
                </c:pt>
                <c:pt idx="2150">
                  <c:v>12.773878</c:v>
                </c:pt>
                <c:pt idx="2151">
                  <c:v>12.807905999999999</c:v>
                </c:pt>
                <c:pt idx="2152">
                  <c:v>12.819839999999999</c:v>
                </c:pt>
                <c:pt idx="2153">
                  <c:v>12.833277000000001</c:v>
                </c:pt>
                <c:pt idx="2154">
                  <c:v>12.84652</c:v>
                </c:pt>
                <c:pt idx="2155">
                  <c:v>12.859890999999999</c:v>
                </c:pt>
                <c:pt idx="2156">
                  <c:v>12.873863999999999</c:v>
                </c:pt>
                <c:pt idx="2157">
                  <c:v>12.887618</c:v>
                </c:pt>
                <c:pt idx="2158">
                  <c:v>12.901835999999999</c:v>
                </c:pt>
                <c:pt idx="2159">
                  <c:v>12.939544</c:v>
                </c:pt>
                <c:pt idx="2160">
                  <c:v>12.952647000000001</c:v>
                </c:pt>
                <c:pt idx="2161">
                  <c:v>12.966913999999999</c:v>
                </c:pt>
                <c:pt idx="2162">
                  <c:v>12.981147</c:v>
                </c:pt>
                <c:pt idx="2163">
                  <c:v>12.995312999999999</c:v>
                </c:pt>
                <c:pt idx="2164">
                  <c:v>13.009543000000001</c:v>
                </c:pt>
                <c:pt idx="2165">
                  <c:v>13.023115000000001</c:v>
                </c:pt>
                <c:pt idx="2166">
                  <c:v>13.037113</c:v>
                </c:pt>
                <c:pt idx="2167">
                  <c:v>13.076053</c:v>
                </c:pt>
                <c:pt idx="2168">
                  <c:v>13.089176</c:v>
                </c:pt>
                <c:pt idx="2169">
                  <c:v>13.102676000000001</c:v>
                </c:pt>
                <c:pt idx="2170">
                  <c:v>13.115968000000001</c:v>
                </c:pt>
                <c:pt idx="2171">
                  <c:v>13.129025</c:v>
                </c:pt>
                <c:pt idx="2172">
                  <c:v>13.141273</c:v>
                </c:pt>
                <c:pt idx="2173">
                  <c:v>13.153802000000001</c:v>
                </c:pt>
                <c:pt idx="2174">
                  <c:v>13.166034</c:v>
                </c:pt>
                <c:pt idx="2175">
                  <c:v>13.202676</c:v>
                </c:pt>
                <c:pt idx="2176">
                  <c:v>13.213949</c:v>
                </c:pt>
                <c:pt idx="2177">
                  <c:v>13.225446</c:v>
                </c:pt>
                <c:pt idx="2178">
                  <c:v>13.236314</c:v>
                </c:pt>
                <c:pt idx="2179">
                  <c:v>13.247396</c:v>
                </c:pt>
                <c:pt idx="2180">
                  <c:v>13.258397</c:v>
                </c:pt>
                <c:pt idx="2181">
                  <c:v>13.269107999999999</c:v>
                </c:pt>
                <c:pt idx="2182">
                  <c:v>13.279767</c:v>
                </c:pt>
                <c:pt idx="2183">
                  <c:v>13.313902000000001</c:v>
                </c:pt>
                <c:pt idx="2184">
                  <c:v>13.323345</c:v>
                </c:pt>
                <c:pt idx="2185">
                  <c:v>13.333797000000001</c:v>
                </c:pt>
                <c:pt idx="2186">
                  <c:v>13.344334</c:v>
                </c:pt>
                <c:pt idx="2187">
                  <c:v>13.354939</c:v>
                </c:pt>
                <c:pt idx="2188">
                  <c:v>13.365726</c:v>
                </c:pt>
                <c:pt idx="2189">
                  <c:v>13.376727000000001</c:v>
                </c:pt>
                <c:pt idx="2190">
                  <c:v>13.387976999999999</c:v>
                </c:pt>
                <c:pt idx="2191">
                  <c:v>13.424218</c:v>
                </c:pt>
                <c:pt idx="2192">
                  <c:v>13.434917</c:v>
                </c:pt>
                <c:pt idx="2193">
                  <c:v>13.447196</c:v>
                </c:pt>
                <c:pt idx="2194">
                  <c:v>13.460031000000001</c:v>
                </c:pt>
                <c:pt idx="2195">
                  <c:v>13.473706999999999</c:v>
                </c:pt>
                <c:pt idx="2196">
                  <c:v>13.488099</c:v>
                </c:pt>
                <c:pt idx="2197">
                  <c:v>13.503252</c:v>
                </c:pt>
                <c:pt idx="2198">
                  <c:v>13.518704</c:v>
                </c:pt>
                <c:pt idx="2199">
                  <c:v>13.567544</c:v>
                </c:pt>
                <c:pt idx="2200">
                  <c:v>13.584484</c:v>
                </c:pt>
                <c:pt idx="2201">
                  <c:v>13.603183</c:v>
                </c:pt>
                <c:pt idx="2202">
                  <c:v>13.622624999999999</c:v>
                </c:pt>
                <c:pt idx="2203">
                  <c:v>13.642780999999999</c:v>
                </c:pt>
                <c:pt idx="2204">
                  <c:v>13.662990000000001</c:v>
                </c:pt>
                <c:pt idx="2205">
                  <c:v>13.684666999999999</c:v>
                </c:pt>
                <c:pt idx="2206">
                  <c:v>13.706932999999999</c:v>
                </c:pt>
                <c:pt idx="2207">
                  <c:v>13.769284000000001</c:v>
                </c:pt>
                <c:pt idx="2208">
                  <c:v>13.791627</c:v>
                </c:pt>
                <c:pt idx="2209">
                  <c:v>13.815307000000001</c:v>
                </c:pt>
                <c:pt idx="2210">
                  <c:v>13.838398</c:v>
                </c:pt>
                <c:pt idx="2211">
                  <c:v>13.862494</c:v>
                </c:pt>
                <c:pt idx="2212">
                  <c:v>13.886725999999999</c:v>
                </c:pt>
                <c:pt idx="2213">
                  <c:v>13.910871</c:v>
                </c:pt>
                <c:pt idx="2214">
                  <c:v>13.934875999999999</c:v>
                </c:pt>
                <c:pt idx="2215">
                  <c:v>13.999221</c:v>
                </c:pt>
                <c:pt idx="2216">
                  <c:v>14.020803000000001</c:v>
                </c:pt>
                <c:pt idx="2217">
                  <c:v>14.043430000000001</c:v>
                </c:pt>
                <c:pt idx="2218">
                  <c:v>14.065611000000001</c:v>
                </c:pt>
                <c:pt idx="2219">
                  <c:v>14.086921999999999</c:v>
                </c:pt>
                <c:pt idx="2220">
                  <c:v>14.107734000000001</c:v>
                </c:pt>
                <c:pt idx="2221">
                  <c:v>14.127129999999999</c:v>
                </c:pt>
                <c:pt idx="2222">
                  <c:v>14.146412</c:v>
                </c:pt>
                <c:pt idx="2223">
                  <c:v>14.198038</c:v>
                </c:pt>
                <c:pt idx="2224">
                  <c:v>14.214854000000001</c:v>
                </c:pt>
                <c:pt idx="2225">
                  <c:v>14.230915</c:v>
                </c:pt>
                <c:pt idx="2226">
                  <c:v>14.246494</c:v>
                </c:pt>
                <c:pt idx="2227">
                  <c:v>14.261854</c:v>
                </c:pt>
                <c:pt idx="2228">
                  <c:v>14.275969</c:v>
                </c:pt>
                <c:pt idx="2229">
                  <c:v>14.290182</c:v>
                </c:pt>
                <c:pt idx="2230">
                  <c:v>14.303157000000001</c:v>
                </c:pt>
                <c:pt idx="2231">
                  <c:v>14.342923000000001</c:v>
                </c:pt>
                <c:pt idx="2232">
                  <c:v>14.355145</c:v>
                </c:pt>
                <c:pt idx="2233">
                  <c:v>14.367190000000001</c:v>
                </c:pt>
                <c:pt idx="2234">
                  <c:v>14.379388000000001</c:v>
                </c:pt>
                <c:pt idx="2235">
                  <c:v>14.390782</c:v>
                </c:pt>
                <c:pt idx="2236">
                  <c:v>14.402611</c:v>
                </c:pt>
                <c:pt idx="2237">
                  <c:v>14.41376</c:v>
                </c:pt>
                <c:pt idx="2238">
                  <c:v>14.425049</c:v>
                </c:pt>
                <c:pt idx="2239">
                  <c:v>14.461197</c:v>
                </c:pt>
                <c:pt idx="2240">
                  <c:v>14.472637000000001</c:v>
                </c:pt>
                <c:pt idx="2241">
                  <c:v>14.484109999999999</c:v>
                </c:pt>
                <c:pt idx="2242">
                  <c:v>14.495079</c:v>
                </c:pt>
                <c:pt idx="2243">
                  <c:v>14.506713</c:v>
                </c:pt>
                <c:pt idx="2244">
                  <c:v>14.518382000000001</c:v>
                </c:pt>
                <c:pt idx="2245">
                  <c:v>14.530241999999999</c:v>
                </c:pt>
                <c:pt idx="2246">
                  <c:v>14.542139000000001</c:v>
                </c:pt>
                <c:pt idx="2247">
                  <c:v>14.579359999999999</c:v>
                </c:pt>
                <c:pt idx="2248">
                  <c:v>14.590989</c:v>
                </c:pt>
                <c:pt idx="2249">
                  <c:v>14.603896000000001</c:v>
                </c:pt>
                <c:pt idx="2250">
                  <c:v>14.616057</c:v>
                </c:pt>
                <c:pt idx="2251">
                  <c:v>14.628484</c:v>
                </c:pt>
                <c:pt idx="2252">
                  <c:v>14.641508</c:v>
                </c:pt>
                <c:pt idx="2253">
                  <c:v>14.654204</c:v>
                </c:pt>
                <c:pt idx="2254">
                  <c:v>14.667545</c:v>
                </c:pt>
                <c:pt idx="2255">
                  <c:v>14.707198999999999</c:v>
                </c:pt>
                <c:pt idx="2256">
                  <c:v>14.720141</c:v>
                </c:pt>
                <c:pt idx="2257">
                  <c:v>14.733886</c:v>
                </c:pt>
                <c:pt idx="2258">
                  <c:v>14.747014</c:v>
                </c:pt>
                <c:pt idx="2259">
                  <c:v>14.760909</c:v>
                </c:pt>
                <c:pt idx="2260">
                  <c:v>14.774753</c:v>
                </c:pt>
                <c:pt idx="2261">
                  <c:v>14.788741999999999</c:v>
                </c:pt>
                <c:pt idx="2262">
                  <c:v>14.802474</c:v>
                </c:pt>
                <c:pt idx="2263">
                  <c:v>14.842131999999999</c:v>
                </c:pt>
                <c:pt idx="2264">
                  <c:v>14.85486</c:v>
                </c:pt>
                <c:pt idx="2265">
                  <c:v>14.868652000000001</c:v>
                </c:pt>
                <c:pt idx="2266">
                  <c:v>14.882402000000001</c:v>
                </c:pt>
                <c:pt idx="2267">
                  <c:v>14.896065999999999</c:v>
                </c:pt>
                <c:pt idx="2268">
                  <c:v>14.909634</c:v>
                </c:pt>
                <c:pt idx="2269">
                  <c:v>14.922964</c:v>
                </c:pt>
                <c:pt idx="2270">
                  <c:v>14.936159</c:v>
                </c:pt>
                <c:pt idx="2271">
                  <c:v>14.97334</c:v>
                </c:pt>
                <c:pt idx="2272">
                  <c:v>14.984873</c:v>
                </c:pt>
                <c:pt idx="2273">
                  <c:v>14.996972</c:v>
                </c:pt>
                <c:pt idx="2274">
                  <c:v>15.008791</c:v>
                </c:pt>
                <c:pt idx="2275">
                  <c:v>15.019985</c:v>
                </c:pt>
                <c:pt idx="2276">
                  <c:v>15.030049999999999</c:v>
                </c:pt>
                <c:pt idx="2277">
                  <c:v>15.040194</c:v>
                </c:pt>
                <c:pt idx="2278">
                  <c:v>15.049631</c:v>
                </c:pt>
                <c:pt idx="2279">
                  <c:v>15.077581</c:v>
                </c:pt>
                <c:pt idx="2280">
                  <c:v>15.085219</c:v>
                </c:pt>
                <c:pt idx="2281">
                  <c:v>15.093097999999999</c:v>
                </c:pt>
                <c:pt idx="2282">
                  <c:v>15.100078999999999</c:v>
                </c:pt>
                <c:pt idx="2283">
                  <c:v>15.106792</c:v>
                </c:pt>
                <c:pt idx="2284">
                  <c:v>15.112817</c:v>
                </c:pt>
                <c:pt idx="2285">
                  <c:v>15.118715</c:v>
                </c:pt>
                <c:pt idx="2286">
                  <c:v>15.123901</c:v>
                </c:pt>
                <c:pt idx="2287">
                  <c:v>15.142276000000001</c:v>
                </c:pt>
                <c:pt idx="2288">
                  <c:v>15.146777</c:v>
                </c:pt>
                <c:pt idx="2289">
                  <c:v>15.151085</c:v>
                </c:pt>
                <c:pt idx="2290">
                  <c:v>15.155239</c:v>
                </c:pt>
                <c:pt idx="2291">
                  <c:v>15.159628</c:v>
                </c:pt>
                <c:pt idx="2292">
                  <c:v>15.163570999999999</c:v>
                </c:pt>
                <c:pt idx="2293">
                  <c:v>15.167906</c:v>
                </c:pt>
                <c:pt idx="2294">
                  <c:v>15.171946</c:v>
                </c:pt>
                <c:pt idx="2295">
                  <c:v>15.187639000000001</c:v>
                </c:pt>
                <c:pt idx="2296">
                  <c:v>15.191815</c:v>
                </c:pt>
                <c:pt idx="2297">
                  <c:v>15.196192</c:v>
                </c:pt>
                <c:pt idx="2298">
                  <c:v>15.201181</c:v>
                </c:pt>
                <c:pt idx="2299">
                  <c:v>15.206092</c:v>
                </c:pt>
                <c:pt idx="2300">
                  <c:v>15.211603999999999</c:v>
                </c:pt>
                <c:pt idx="2301">
                  <c:v>15.217286</c:v>
                </c:pt>
                <c:pt idx="2302">
                  <c:v>15.223723</c:v>
                </c:pt>
                <c:pt idx="2303">
                  <c:v>15.244688999999999</c:v>
                </c:pt>
                <c:pt idx="2304">
                  <c:v>15.251106999999999</c:v>
                </c:pt>
                <c:pt idx="2305">
                  <c:v>15.258538</c:v>
                </c:pt>
                <c:pt idx="2306">
                  <c:v>15.266325999999999</c:v>
                </c:pt>
                <c:pt idx="2307">
                  <c:v>15.274461000000001</c:v>
                </c:pt>
                <c:pt idx="2308">
                  <c:v>15.282564000000001</c:v>
                </c:pt>
                <c:pt idx="2309">
                  <c:v>15.291364</c:v>
                </c:pt>
                <c:pt idx="2310">
                  <c:v>15.300326999999999</c:v>
                </c:pt>
                <c:pt idx="2311">
                  <c:v>15.326869</c:v>
                </c:pt>
                <c:pt idx="2312">
                  <c:v>15.335857000000001</c:v>
                </c:pt>
                <c:pt idx="2313">
                  <c:v>15.345347</c:v>
                </c:pt>
                <c:pt idx="2314">
                  <c:v>15.354517</c:v>
                </c:pt>
                <c:pt idx="2315">
                  <c:v>15.364202000000001</c:v>
                </c:pt>
                <c:pt idx="2316">
                  <c:v>15.37393</c:v>
                </c:pt>
                <c:pt idx="2317">
                  <c:v>15.38354</c:v>
                </c:pt>
                <c:pt idx="2318">
                  <c:v>15.393152000000001</c:v>
                </c:pt>
                <c:pt idx="2319">
                  <c:v>15.42163</c:v>
                </c:pt>
                <c:pt idx="2320">
                  <c:v>15.430216</c:v>
                </c:pt>
                <c:pt idx="2321">
                  <c:v>15.439175000000001</c:v>
                </c:pt>
                <c:pt idx="2322">
                  <c:v>15.448403000000001</c:v>
                </c:pt>
                <c:pt idx="2323">
                  <c:v>15.457490999999999</c:v>
                </c:pt>
                <c:pt idx="2324">
                  <c:v>15.466517</c:v>
                </c:pt>
                <c:pt idx="2325">
                  <c:v>15.475403</c:v>
                </c:pt>
                <c:pt idx="2326">
                  <c:v>15.483959</c:v>
                </c:pt>
                <c:pt idx="2327">
                  <c:v>15.510192999999999</c:v>
                </c:pt>
                <c:pt idx="2328">
                  <c:v>15.518800000000001</c:v>
                </c:pt>
                <c:pt idx="2329">
                  <c:v>15.527343</c:v>
                </c:pt>
                <c:pt idx="2330">
                  <c:v>15.535366</c:v>
                </c:pt>
                <c:pt idx="2331">
                  <c:v>15.543711</c:v>
                </c:pt>
                <c:pt idx="2332">
                  <c:v>15.551988</c:v>
                </c:pt>
                <c:pt idx="2333">
                  <c:v>15.560199000000001</c:v>
                </c:pt>
                <c:pt idx="2334">
                  <c:v>15.568344</c:v>
                </c:pt>
                <c:pt idx="2335">
                  <c:v>15.619498</c:v>
                </c:pt>
                <c:pt idx="2336">
                  <c:v>15.625097</c:v>
                </c:pt>
                <c:pt idx="2337">
                  <c:v>15.63302</c:v>
                </c:pt>
                <c:pt idx="2338">
                  <c:v>15.6409</c:v>
                </c:pt>
                <c:pt idx="2339">
                  <c:v>15.648739000000001</c:v>
                </c:pt>
                <c:pt idx="2340">
                  <c:v>15.656542</c:v>
                </c:pt>
                <c:pt idx="2341">
                  <c:v>15.664319000000001</c:v>
                </c:pt>
                <c:pt idx="2342">
                  <c:v>15.672071000000001</c:v>
                </c:pt>
                <c:pt idx="2343">
                  <c:v>15.696821</c:v>
                </c:pt>
                <c:pt idx="2344">
                  <c:v>15.703426</c:v>
                </c:pt>
                <c:pt idx="2345">
                  <c:v>15.711145</c:v>
                </c:pt>
                <c:pt idx="2346">
                  <c:v>15.718534999999999</c:v>
                </c:pt>
                <c:pt idx="2347">
                  <c:v>15.726387000000001</c:v>
                </c:pt>
                <c:pt idx="2348">
                  <c:v>15.734359</c:v>
                </c:pt>
                <c:pt idx="2349">
                  <c:v>15.742483</c:v>
                </c:pt>
                <c:pt idx="2350">
                  <c:v>15.750783999999999</c:v>
                </c:pt>
                <c:pt idx="2351">
                  <c:v>15.777452</c:v>
                </c:pt>
                <c:pt idx="2352">
                  <c:v>15.785372000000001</c:v>
                </c:pt>
                <c:pt idx="2353">
                  <c:v>15.79433</c:v>
                </c:pt>
                <c:pt idx="2354">
                  <c:v>15.803635</c:v>
                </c:pt>
                <c:pt idx="2355">
                  <c:v>15.813237000000001</c:v>
                </c:pt>
                <c:pt idx="2356">
                  <c:v>15.822570000000001</c:v>
                </c:pt>
                <c:pt idx="2357">
                  <c:v>15.832527000000001</c:v>
                </c:pt>
                <c:pt idx="2358">
                  <c:v>15.842737</c:v>
                </c:pt>
                <c:pt idx="2359">
                  <c:v>15.874335</c:v>
                </c:pt>
                <c:pt idx="2360">
                  <c:v>15.884413</c:v>
                </c:pt>
                <c:pt idx="2361">
                  <c:v>15.895178</c:v>
                </c:pt>
                <c:pt idx="2362">
                  <c:v>15.906013</c:v>
                </c:pt>
                <c:pt idx="2363">
                  <c:v>15.916473</c:v>
                </c:pt>
                <c:pt idx="2364">
                  <c:v>15.92742</c:v>
                </c:pt>
                <c:pt idx="2365">
                  <c:v>15.938394000000001</c:v>
                </c:pt>
                <c:pt idx="2366">
                  <c:v>15.949183</c:v>
                </c:pt>
                <c:pt idx="2367">
                  <c:v>15.981356999999999</c:v>
                </c:pt>
                <c:pt idx="2368">
                  <c:v>15.991768</c:v>
                </c:pt>
                <c:pt idx="2369">
                  <c:v>16.002518999999999</c:v>
                </c:pt>
                <c:pt idx="2370">
                  <c:v>16.012639</c:v>
                </c:pt>
                <c:pt idx="2371">
                  <c:v>16.023220999999999</c:v>
                </c:pt>
                <c:pt idx="2372">
                  <c:v>16.032727000000001</c:v>
                </c:pt>
                <c:pt idx="2373">
                  <c:v>16.042674000000002</c:v>
                </c:pt>
                <c:pt idx="2374">
                  <c:v>16.052454999999998</c:v>
                </c:pt>
                <c:pt idx="2375">
                  <c:v>16.081408</c:v>
                </c:pt>
                <c:pt idx="2376">
                  <c:v>16.090340000000001</c:v>
                </c:pt>
                <c:pt idx="2377">
                  <c:v>16.099129999999999</c:v>
                </c:pt>
                <c:pt idx="2378">
                  <c:v>16.108203</c:v>
                </c:pt>
                <c:pt idx="2379">
                  <c:v>16.116658000000001</c:v>
                </c:pt>
                <c:pt idx="2380">
                  <c:v>16.125409000000001</c:v>
                </c:pt>
                <c:pt idx="2381">
                  <c:v>16.133966999999998</c:v>
                </c:pt>
                <c:pt idx="2382">
                  <c:v>16.142420999999999</c:v>
                </c:pt>
                <c:pt idx="2383">
                  <c:v>16.168241999999999</c:v>
                </c:pt>
                <c:pt idx="2384">
                  <c:v>16.176103000000001</c:v>
                </c:pt>
                <c:pt idx="2385">
                  <c:v>16.184241</c:v>
                </c:pt>
                <c:pt idx="2386">
                  <c:v>16.191876000000001</c:v>
                </c:pt>
                <c:pt idx="2387">
                  <c:v>16.199764999999999</c:v>
                </c:pt>
                <c:pt idx="2388">
                  <c:v>16.207512000000001</c:v>
                </c:pt>
                <c:pt idx="2389">
                  <c:v>16.215105000000001</c:v>
                </c:pt>
                <c:pt idx="2390">
                  <c:v>16.222541</c:v>
                </c:pt>
                <c:pt idx="2391">
                  <c:v>16.245277999999999</c:v>
                </c:pt>
                <c:pt idx="2392">
                  <c:v>16.251701000000001</c:v>
                </c:pt>
                <c:pt idx="2393">
                  <c:v>16.258652000000001</c:v>
                </c:pt>
                <c:pt idx="2394">
                  <c:v>16.265460999999998</c:v>
                </c:pt>
                <c:pt idx="2395">
                  <c:v>16.272134000000001</c:v>
                </c:pt>
                <c:pt idx="2396">
                  <c:v>16.278683999999998</c:v>
                </c:pt>
                <c:pt idx="2397">
                  <c:v>16.285164000000002</c:v>
                </c:pt>
                <c:pt idx="2398">
                  <c:v>16.291543999999998</c:v>
                </c:pt>
                <c:pt idx="2399">
                  <c:v>16.311364999999999</c:v>
                </c:pt>
                <c:pt idx="2400">
                  <c:v>16.316994999999999</c:v>
                </c:pt>
                <c:pt idx="2401">
                  <c:v>16.323497</c:v>
                </c:pt>
                <c:pt idx="2402">
                  <c:v>16.330010999999999</c:v>
                </c:pt>
                <c:pt idx="2403">
                  <c:v>16.336570999999999</c:v>
                </c:pt>
                <c:pt idx="2404">
                  <c:v>16.343494</c:v>
                </c:pt>
                <c:pt idx="2405">
                  <c:v>16.350826000000001</c:v>
                </c:pt>
                <c:pt idx="2406">
                  <c:v>16.357977999999999</c:v>
                </c:pt>
                <c:pt idx="2407">
                  <c:v>16.380174</c:v>
                </c:pt>
                <c:pt idx="2408">
                  <c:v>16.388235999999999</c:v>
                </c:pt>
                <c:pt idx="2409">
                  <c:v>16.396813000000002</c:v>
                </c:pt>
                <c:pt idx="2410">
                  <c:v>16.405906000000002</c:v>
                </c:pt>
                <c:pt idx="2411">
                  <c:v>16.415179999999999</c:v>
                </c:pt>
                <c:pt idx="2412">
                  <c:v>16.424589000000001</c:v>
                </c:pt>
                <c:pt idx="2413">
                  <c:v>16.434659</c:v>
                </c:pt>
                <c:pt idx="2414">
                  <c:v>16.444841</c:v>
                </c:pt>
                <c:pt idx="2415">
                  <c:v>16.472999000000002</c:v>
                </c:pt>
                <c:pt idx="2416">
                  <c:v>16.483628</c:v>
                </c:pt>
                <c:pt idx="2417">
                  <c:v>16.494765000000001</c:v>
                </c:pt>
                <c:pt idx="2418">
                  <c:v>16.505997000000001</c:v>
                </c:pt>
                <c:pt idx="2419">
                  <c:v>16.516757999999999</c:v>
                </c:pt>
                <c:pt idx="2420">
                  <c:v>16.528471</c:v>
                </c:pt>
                <c:pt idx="2421">
                  <c:v>16.540223999999998</c:v>
                </c:pt>
                <c:pt idx="2422">
                  <c:v>16.551998000000001</c:v>
                </c:pt>
                <c:pt idx="2423">
                  <c:v>16.582609000000001</c:v>
                </c:pt>
                <c:pt idx="2424">
                  <c:v>16.593928999999999</c:v>
                </c:pt>
                <c:pt idx="2425">
                  <c:v>16.605619999999998</c:v>
                </c:pt>
                <c:pt idx="2426">
                  <c:v>16.616681</c:v>
                </c:pt>
                <c:pt idx="2427">
                  <c:v>16.628032999999999</c:v>
                </c:pt>
                <c:pt idx="2428">
                  <c:v>16.639257000000001</c:v>
                </c:pt>
                <c:pt idx="2429">
                  <c:v>16.65034</c:v>
                </c:pt>
                <c:pt idx="2430">
                  <c:v>16.661269000000001</c:v>
                </c:pt>
                <c:pt idx="2431">
                  <c:v>16.689347999999999</c:v>
                </c:pt>
                <c:pt idx="2432">
                  <c:v>16.698871</c:v>
                </c:pt>
                <c:pt idx="2433">
                  <c:v>16.708905999999999</c:v>
                </c:pt>
                <c:pt idx="2434">
                  <c:v>16.718782999999998</c:v>
                </c:pt>
                <c:pt idx="2435">
                  <c:v>16.728286000000001</c:v>
                </c:pt>
                <c:pt idx="2436">
                  <c:v>16.737638</c:v>
                </c:pt>
                <c:pt idx="2437">
                  <c:v>16.746604000000001</c:v>
                </c:pt>
                <c:pt idx="2438">
                  <c:v>16.75543</c:v>
                </c:pt>
                <c:pt idx="2439">
                  <c:v>16.779029999999999</c:v>
                </c:pt>
                <c:pt idx="2440">
                  <c:v>16.786674000000001</c:v>
                </c:pt>
                <c:pt idx="2441">
                  <c:v>16.794861000000001</c:v>
                </c:pt>
                <c:pt idx="2442">
                  <c:v>16.802617000000001</c:v>
                </c:pt>
                <c:pt idx="2443">
                  <c:v>16.810272999999999</c:v>
                </c:pt>
                <c:pt idx="2444">
                  <c:v>16.817461999999999</c:v>
                </c:pt>
                <c:pt idx="2445">
                  <c:v>16.824552000000001</c:v>
                </c:pt>
                <c:pt idx="2446">
                  <c:v>16.831236000000001</c:v>
                </c:pt>
                <c:pt idx="2447">
                  <c:v>16.851452999999999</c:v>
                </c:pt>
                <c:pt idx="2448">
                  <c:v>16.857482999999998</c:v>
                </c:pt>
                <c:pt idx="2449">
                  <c:v>16.863700000000001</c:v>
                </c:pt>
                <c:pt idx="2450">
                  <c:v>16.869810999999999</c:v>
                </c:pt>
                <c:pt idx="2451">
                  <c:v>16.875817999999999</c:v>
                </c:pt>
                <c:pt idx="2452">
                  <c:v>16.881724999999999</c:v>
                </c:pt>
                <c:pt idx="2453">
                  <c:v>16.887264999999999</c:v>
                </c:pt>
                <c:pt idx="2454">
                  <c:v>16.892989</c:v>
                </c:pt>
                <c:pt idx="2455">
                  <c:v>16.910602000000001</c:v>
                </c:pt>
                <c:pt idx="2456">
                  <c:v>16.915880000000001</c:v>
                </c:pt>
                <c:pt idx="2457">
                  <c:v>16.921351000000001</c:v>
                </c:pt>
                <c:pt idx="2458">
                  <c:v>16.926756999999998</c:v>
                </c:pt>
                <c:pt idx="2459">
                  <c:v>16.931847999999999</c:v>
                </c:pt>
                <c:pt idx="2460">
                  <c:v>16.937142000000001</c:v>
                </c:pt>
                <c:pt idx="2461">
                  <c:v>16.942387</c:v>
                </c:pt>
                <c:pt idx="2462">
                  <c:v>16.947386999999999</c:v>
                </c:pt>
                <c:pt idx="2463">
                  <c:v>16.963619999999999</c:v>
                </c:pt>
                <c:pt idx="2464">
                  <c:v>16.968354999999999</c:v>
                </c:pt>
                <c:pt idx="2465">
                  <c:v>16.973303999999999</c:v>
                </c:pt>
                <c:pt idx="2466">
                  <c:v>16.978432000000002</c:v>
                </c:pt>
                <c:pt idx="2467">
                  <c:v>16.983761999999999</c:v>
                </c:pt>
                <c:pt idx="2468">
                  <c:v>16.989037</c:v>
                </c:pt>
                <c:pt idx="2469">
                  <c:v>16.994154000000002</c:v>
                </c:pt>
                <c:pt idx="2470">
                  <c:v>16.999244999999998</c:v>
                </c:pt>
                <c:pt idx="2471">
                  <c:v>17.01444</c:v>
                </c:pt>
                <c:pt idx="2472">
                  <c:v>17.018706999999999</c:v>
                </c:pt>
                <c:pt idx="2473">
                  <c:v>17.023223999999999</c:v>
                </c:pt>
                <c:pt idx="2474">
                  <c:v>17.027529000000001</c:v>
                </c:pt>
                <c:pt idx="2475">
                  <c:v>17.03154</c:v>
                </c:pt>
                <c:pt idx="2476">
                  <c:v>17.035371000000001</c:v>
                </c:pt>
                <c:pt idx="2477">
                  <c:v>17.038947</c:v>
                </c:pt>
                <c:pt idx="2478">
                  <c:v>17.042262000000001</c:v>
                </c:pt>
                <c:pt idx="2479">
                  <c:v>17.051915999999999</c:v>
                </c:pt>
                <c:pt idx="2480">
                  <c:v>17.054404000000002</c:v>
                </c:pt>
                <c:pt idx="2481">
                  <c:v>17.056936</c:v>
                </c:pt>
                <c:pt idx="2482">
                  <c:v>17.059155000000001</c:v>
                </c:pt>
                <c:pt idx="2483">
                  <c:v>17.061004000000001</c:v>
                </c:pt>
                <c:pt idx="2484">
                  <c:v>17.062687</c:v>
                </c:pt>
                <c:pt idx="2485">
                  <c:v>17.064088000000002</c:v>
                </c:pt>
                <c:pt idx="2486">
                  <c:v>17.065266999999999</c:v>
                </c:pt>
                <c:pt idx="2487">
                  <c:v>17.068615000000001</c:v>
                </c:pt>
                <c:pt idx="2488">
                  <c:v>17.069261000000001</c:v>
                </c:pt>
                <c:pt idx="2489">
                  <c:v>17.069711999999999</c:v>
                </c:pt>
                <c:pt idx="2490">
                  <c:v>17.070011999999998</c:v>
                </c:pt>
                <c:pt idx="2491">
                  <c:v>17.069600000000001</c:v>
                </c:pt>
                <c:pt idx="2492">
                  <c:v>17.069058999999999</c:v>
                </c:pt>
                <c:pt idx="2493">
                  <c:v>17.068404999999998</c:v>
                </c:pt>
                <c:pt idx="2494">
                  <c:v>17.067655999999999</c:v>
                </c:pt>
                <c:pt idx="2495">
                  <c:v>17.066814999999998</c:v>
                </c:pt>
                <c:pt idx="2496">
                  <c:v>17.066942999999998</c:v>
                </c:pt>
                <c:pt idx="2497">
                  <c:v>17.067036000000002</c:v>
                </c:pt>
                <c:pt idx="2498">
                  <c:v>17.067129999999999</c:v>
                </c:pt>
                <c:pt idx="2499">
                  <c:v>17.067260000000001</c:v>
                </c:pt>
                <c:pt idx="2500">
                  <c:v>17.067354999999999</c:v>
                </c:pt>
                <c:pt idx="2501">
                  <c:v>17.067553</c:v>
                </c:pt>
                <c:pt idx="2502">
                  <c:v>17.067892000000001</c:v>
                </c:pt>
                <c:pt idx="2503">
                  <c:v>17.069227999999999</c:v>
                </c:pt>
                <c:pt idx="2504">
                  <c:v>17.070492000000002</c:v>
                </c:pt>
                <c:pt idx="2505">
                  <c:v>17.071992000000002</c:v>
                </c:pt>
                <c:pt idx="2506">
                  <c:v>17.073664000000001</c:v>
                </c:pt>
                <c:pt idx="2507">
                  <c:v>17.075991999999999</c:v>
                </c:pt>
                <c:pt idx="2508">
                  <c:v>17.078489000000001</c:v>
                </c:pt>
                <c:pt idx="2509">
                  <c:v>17.081315</c:v>
                </c:pt>
                <c:pt idx="2510">
                  <c:v>17.084261000000001</c:v>
                </c:pt>
                <c:pt idx="2511">
                  <c:v>17.091895000000001</c:v>
                </c:pt>
                <c:pt idx="2512">
                  <c:v>17.095624999999998</c:v>
                </c:pt>
                <c:pt idx="2513">
                  <c:v>17.099578000000001</c:v>
                </c:pt>
                <c:pt idx="2514">
                  <c:v>17.103901</c:v>
                </c:pt>
                <c:pt idx="2515">
                  <c:v>17.108196</c:v>
                </c:pt>
                <c:pt idx="2516">
                  <c:v>17.112739999999999</c:v>
                </c:pt>
                <c:pt idx="2517">
                  <c:v>17.117234</c:v>
                </c:pt>
                <c:pt idx="2518">
                  <c:v>17.121928</c:v>
                </c:pt>
                <c:pt idx="2519">
                  <c:v>17.133033000000001</c:v>
                </c:pt>
                <c:pt idx="2520">
                  <c:v>17.137892999999998</c:v>
                </c:pt>
                <c:pt idx="2521">
                  <c:v>17.143039999999999</c:v>
                </c:pt>
                <c:pt idx="2522">
                  <c:v>17.147566999999999</c:v>
                </c:pt>
                <c:pt idx="2523">
                  <c:v>17.152090999999999</c:v>
                </c:pt>
                <c:pt idx="2524">
                  <c:v>17.156213000000001</c:v>
                </c:pt>
                <c:pt idx="2525">
                  <c:v>17.160070000000001</c:v>
                </c:pt>
                <c:pt idx="2526">
                  <c:v>17.163612000000001</c:v>
                </c:pt>
                <c:pt idx="2527">
                  <c:v>17.171001</c:v>
                </c:pt>
                <c:pt idx="2528">
                  <c:v>17.173621000000001</c:v>
                </c:pt>
                <c:pt idx="2529">
                  <c:v>17.176054000000001</c:v>
                </c:pt>
                <c:pt idx="2530">
                  <c:v>17.178014999999998</c:v>
                </c:pt>
                <c:pt idx="2531">
                  <c:v>17.179507000000001</c:v>
                </c:pt>
                <c:pt idx="2532">
                  <c:v>17.180761</c:v>
                </c:pt>
                <c:pt idx="2533">
                  <c:v>17.181538</c:v>
                </c:pt>
                <c:pt idx="2534">
                  <c:v>17.182137000000001</c:v>
                </c:pt>
                <c:pt idx="2535">
                  <c:v>17.182883</c:v>
                </c:pt>
                <c:pt idx="2536">
                  <c:v>17.182896</c:v>
                </c:pt>
                <c:pt idx="2537">
                  <c:v>17.182811000000001</c:v>
                </c:pt>
                <c:pt idx="2538">
                  <c:v>17.182679</c:v>
                </c:pt>
                <c:pt idx="2539">
                  <c:v>17.182234000000001</c:v>
                </c:pt>
                <c:pt idx="2540">
                  <c:v>17.181840999999999</c:v>
                </c:pt>
                <c:pt idx="2541">
                  <c:v>17.181554999999999</c:v>
                </c:pt>
                <c:pt idx="2542">
                  <c:v>17.181422000000001</c:v>
                </c:pt>
                <c:pt idx="2543">
                  <c:v>17.182224999999999</c:v>
                </c:pt>
                <c:pt idx="2544">
                  <c:v>17.182521999999999</c:v>
                </c:pt>
                <c:pt idx="2545">
                  <c:v>17.183122999999998</c:v>
                </c:pt>
                <c:pt idx="2546">
                  <c:v>17.184166000000001</c:v>
                </c:pt>
                <c:pt idx="2547">
                  <c:v>17.185518999999999</c:v>
                </c:pt>
                <c:pt idx="2548">
                  <c:v>17.187201999999999</c:v>
                </c:pt>
                <c:pt idx="2549">
                  <c:v>17.189321</c:v>
                </c:pt>
                <c:pt idx="2550">
                  <c:v>17.191849000000001</c:v>
                </c:pt>
                <c:pt idx="2551">
                  <c:v>17.200517000000001</c:v>
                </c:pt>
                <c:pt idx="2552">
                  <c:v>17.203924000000001</c:v>
                </c:pt>
                <c:pt idx="2553">
                  <c:v>17.207823000000001</c:v>
                </c:pt>
                <c:pt idx="2554">
                  <c:v>17.212199999999999</c:v>
                </c:pt>
                <c:pt idx="2555">
                  <c:v>17.216840999999999</c:v>
                </c:pt>
                <c:pt idx="2556">
                  <c:v>17.22212</c:v>
                </c:pt>
                <c:pt idx="2557">
                  <c:v>17.227734999999999</c:v>
                </c:pt>
                <c:pt idx="2558">
                  <c:v>17.233764999999998</c:v>
                </c:pt>
                <c:pt idx="2559">
                  <c:v>17.251394999999999</c:v>
                </c:pt>
                <c:pt idx="2560">
                  <c:v>17.257864000000001</c:v>
                </c:pt>
                <c:pt idx="2561">
                  <c:v>17.264620000000001</c:v>
                </c:pt>
                <c:pt idx="2562">
                  <c:v>17.271951999999999</c:v>
                </c:pt>
                <c:pt idx="2563">
                  <c:v>17.279568999999999</c:v>
                </c:pt>
                <c:pt idx="2564">
                  <c:v>17.287458999999998</c:v>
                </c:pt>
                <c:pt idx="2565">
                  <c:v>17.295611999999998</c:v>
                </c:pt>
                <c:pt idx="2566">
                  <c:v>17.304020000000001</c:v>
                </c:pt>
                <c:pt idx="2567">
                  <c:v>17.328603000000001</c:v>
                </c:pt>
                <c:pt idx="2568">
                  <c:v>17.336573999999999</c:v>
                </c:pt>
                <c:pt idx="2569">
                  <c:v>17.345518999999999</c:v>
                </c:pt>
                <c:pt idx="2570">
                  <c:v>17.354707000000001</c:v>
                </c:pt>
                <c:pt idx="2571">
                  <c:v>17.364142999999999</c:v>
                </c:pt>
                <c:pt idx="2572">
                  <c:v>17.373833000000001</c:v>
                </c:pt>
                <c:pt idx="2573">
                  <c:v>17.383618999999999</c:v>
                </c:pt>
                <c:pt idx="2574">
                  <c:v>17.393239999999999</c:v>
                </c:pt>
                <c:pt idx="2575">
                  <c:v>17.424271999999998</c:v>
                </c:pt>
                <c:pt idx="2576">
                  <c:v>17.433971</c:v>
                </c:pt>
                <c:pt idx="2577">
                  <c:v>17.444949999999999</c:v>
                </c:pt>
                <c:pt idx="2578">
                  <c:v>17.456309999999998</c:v>
                </c:pt>
                <c:pt idx="2579">
                  <c:v>17.468084999999999</c:v>
                </c:pt>
                <c:pt idx="2580">
                  <c:v>17.4803</c:v>
                </c:pt>
                <c:pt idx="2581">
                  <c:v>17.49241</c:v>
                </c:pt>
                <c:pt idx="2582">
                  <c:v>17.505552000000002</c:v>
                </c:pt>
                <c:pt idx="2583">
                  <c:v>17.546244000000002</c:v>
                </c:pt>
                <c:pt idx="2584">
                  <c:v>17.559663</c:v>
                </c:pt>
                <c:pt idx="2585">
                  <c:v>17.574589</c:v>
                </c:pt>
                <c:pt idx="2586">
                  <c:v>17.590160999999998</c:v>
                </c:pt>
                <c:pt idx="2587">
                  <c:v>17.606134999999998</c:v>
                </c:pt>
                <c:pt idx="2588">
                  <c:v>17.621773999999998</c:v>
                </c:pt>
                <c:pt idx="2589">
                  <c:v>17.638456999999999</c:v>
                </c:pt>
                <c:pt idx="2590">
                  <c:v>17.655441</c:v>
                </c:pt>
                <c:pt idx="2591">
                  <c:v>17.757673</c:v>
                </c:pt>
                <c:pt idx="2592">
                  <c:v>17.771957</c:v>
                </c:pt>
                <c:pt idx="2593">
                  <c:v>17.788688</c:v>
                </c:pt>
                <c:pt idx="2594">
                  <c:v>17.806294000000001</c:v>
                </c:pt>
                <c:pt idx="2595">
                  <c:v>17.823671000000001</c:v>
                </c:pt>
                <c:pt idx="2596">
                  <c:v>17.841260999999999</c:v>
                </c:pt>
                <c:pt idx="2597">
                  <c:v>17.857710000000001</c:v>
                </c:pt>
                <c:pt idx="2598">
                  <c:v>17.87398</c:v>
                </c:pt>
                <c:pt idx="2599">
                  <c:v>17.923269999999999</c:v>
                </c:pt>
                <c:pt idx="2600">
                  <c:v>17.937695000000001</c:v>
                </c:pt>
                <c:pt idx="2601">
                  <c:v>17.953105000000001</c:v>
                </c:pt>
                <c:pt idx="2602">
                  <c:v>17.967576999999999</c:v>
                </c:pt>
                <c:pt idx="2603">
                  <c:v>17.981721</c:v>
                </c:pt>
                <c:pt idx="2604">
                  <c:v>17.995214000000001</c:v>
                </c:pt>
                <c:pt idx="2605">
                  <c:v>18.007400000000001</c:v>
                </c:pt>
                <c:pt idx="2606">
                  <c:v>18.018440999999999</c:v>
                </c:pt>
                <c:pt idx="2607">
                  <c:v>18.053238</c:v>
                </c:pt>
                <c:pt idx="2608">
                  <c:v>18.062629999999999</c:v>
                </c:pt>
                <c:pt idx="2609">
                  <c:v>18.071275</c:v>
                </c:pt>
                <c:pt idx="2610">
                  <c:v>18.079453000000001</c:v>
                </c:pt>
                <c:pt idx="2611">
                  <c:v>18.086479000000001</c:v>
                </c:pt>
                <c:pt idx="2612">
                  <c:v>18.093007</c:v>
                </c:pt>
                <c:pt idx="2613">
                  <c:v>18.098866000000001</c:v>
                </c:pt>
                <c:pt idx="2614">
                  <c:v>18.104168999999999</c:v>
                </c:pt>
                <c:pt idx="2615">
                  <c:v>18.121625999999999</c:v>
                </c:pt>
                <c:pt idx="2616">
                  <c:v>18.125243999999999</c:v>
                </c:pt>
                <c:pt idx="2617">
                  <c:v>18.129003000000001</c:v>
                </c:pt>
                <c:pt idx="2618">
                  <c:v>18.131974</c:v>
                </c:pt>
                <c:pt idx="2619">
                  <c:v>18.134805</c:v>
                </c:pt>
                <c:pt idx="2620">
                  <c:v>18.137122999999999</c:v>
                </c:pt>
                <c:pt idx="2621">
                  <c:v>18.139154000000001</c:v>
                </c:pt>
                <c:pt idx="2622">
                  <c:v>18.141112</c:v>
                </c:pt>
                <c:pt idx="2623">
                  <c:v>18.148513999999999</c:v>
                </c:pt>
                <c:pt idx="2624">
                  <c:v>18.149957000000001</c:v>
                </c:pt>
                <c:pt idx="2625">
                  <c:v>18.151083</c:v>
                </c:pt>
                <c:pt idx="2626">
                  <c:v>18.152121999999999</c:v>
                </c:pt>
                <c:pt idx="2627">
                  <c:v>18.152992999999999</c:v>
                </c:pt>
                <c:pt idx="2628">
                  <c:v>18.153566000000001</c:v>
                </c:pt>
                <c:pt idx="2629">
                  <c:v>18.154</c:v>
                </c:pt>
                <c:pt idx="2630">
                  <c:v>18.154126000000002</c:v>
                </c:pt>
                <c:pt idx="2631">
                  <c:v>18.154858999999998</c:v>
                </c:pt>
                <c:pt idx="2632">
                  <c:v>18.154567</c:v>
                </c:pt>
                <c:pt idx="2633">
                  <c:v>18.153957999999999</c:v>
                </c:pt>
                <c:pt idx="2634">
                  <c:v>18.153030000000001</c:v>
                </c:pt>
                <c:pt idx="2635">
                  <c:v>18.151692000000001</c:v>
                </c:pt>
                <c:pt idx="2636">
                  <c:v>18.149956</c:v>
                </c:pt>
                <c:pt idx="2637">
                  <c:v>18.147801000000001</c:v>
                </c:pt>
                <c:pt idx="2638">
                  <c:v>18.145216999999999</c:v>
                </c:pt>
                <c:pt idx="2639">
                  <c:v>18.136963000000002</c:v>
                </c:pt>
                <c:pt idx="2640">
                  <c:v>18.133606</c:v>
                </c:pt>
                <c:pt idx="2641">
                  <c:v>18.129567999999999</c:v>
                </c:pt>
                <c:pt idx="2642">
                  <c:v>18.125069</c:v>
                </c:pt>
                <c:pt idx="2643">
                  <c:v>18.120239999999999</c:v>
                </c:pt>
                <c:pt idx="2644">
                  <c:v>18.115041999999999</c:v>
                </c:pt>
                <c:pt idx="2645">
                  <c:v>18.109345999999999</c:v>
                </c:pt>
                <c:pt idx="2646">
                  <c:v>18.103480999999999</c:v>
                </c:pt>
                <c:pt idx="2647">
                  <c:v>18.08596</c:v>
                </c:pt>
                <c:pt idx="2648">
                  <c:v>18.079919</c:v>
                </c:pt>
                <c:pt idx="2649">
                  <c:v>18.073101000000001</c:v>
                </c:pt>
                <c:pt idx="2650">
                  <c:v>18.066483999999999</c:v>
                </c:pt>
                <c:pt idx="2651">
                  <c:v>18.060054999999998</c:v>
                </c:pt>
                <c:pt idx="2652">
                  <c:v>18.054017999999999</c:v>
                </c:pt>
                <c:pt idx="2653">
                  <c:v>18.048116</c:v>
                </c:pt>
                <c:pt idx="2654">
                  <c:v>18.042403</c:v>
                </c:pt>
                <c:pt idx="2655">
                  <c:v>18.025786</c:v>
                </c:pt>
                <c:pt idx="2656">
                  <c:v>18.021032999999999</c:v>
                </c:pt>
                <c:pt idx="2657">
                  <c:v>18.016504000000001</c:v>
                </c:pt>
                <c:pt idx="2658">
                  <c:v>18.012098999999999</c:v>
                </c:pt>
                <c:pt idx="2659">
                  <c:v>18.008386000000002</c:v>
                </c:pt>
                <c:pt idx="2660">
                  <c:v>18.005046</c:v>
                </c:pt>
                <c:pt idx="2661">
                  <c:v>18.002244999999998</c:v>
                </c:pt>
                <c:pt idx="2662">
                  <c:v>17.999815999999999</c:v>
                </c:pt>
                <c:pt idx="2663">
                  <c:v>17.992349999999998</c:v>
                </c:pt>
                <c:pt idx="2664">
                  <c:v>17.990811999999998</c:v>
                </c:pt>
                <c:pt idx="2665">
                  <c:v>17.989706999999999</c:v>
                </c:pt>
                <c:pt idx="2666">
                  <c:v>17.988914000000001</c:v>
                </c:pt>
                <c:pt idx="2667">
                  <c:v>17.988403999999999</c:v>
                </c:pt>
                <c:pt idx="2668">
                  <c:v>17.988191</c:v>
                </c:pt>
                <c:pt idx="2669">
                  <c:v>17.988257999999998</c:v>
                </c:pt>
                <c:pt idx="2670">
                  <c:v>17.988547000000001</c:v>
                </c:pt>
                <c:pt idx="2671">
                  <c:v>17.988136000000001</c:v>
                </c:pt>
                <c:pt idx="2672">
                  <c:v>17.988785</c:v>
                </c:pt>
                <c:pt idx="2673">
                  <c:v>17.989512999999999</c:v>
                </c:pt>
                <c:pt idx="2674">
                  <c:v>17.990320000000001</c:v>
                </c:pt>
                <c:pt idx="2675">
                  <c:v>17.991164000000001</c:v>
                </c:pt>
                <c:pt idx="2676">
                  <c:v>17.991917999999998</c:v>
                </c:pt>
                <c:pt idx="2677">
                  <c:v>17.992621</c:v>
                </c:pt>
                <c:pt idx="2678">
                  <c:v>17.993251999999998</c:v>
                </c:pt>
                <c:pt idx="2679">
                  <c:v>17.993210000000001</c:v>
                </c:pt>
                <c:pt idx="2680">
                  <c:v>17.993303999999998</c:v>
                </c:pt>
                <c:pt idx="2681">
                  <c:v>17.993251000000001</c:v>
                </c:pt>
                <c:pt idx="2682">
                  <c:v>17.992916999999998</c:v>
                </c:pt>
                <c:pt idx="2683">
                  <c:v>17.992446000000001</c:v>
                </c:pt>
                <c:pt idx="2684">
                  <c:v>17.991736</c:v>
                </c:pt>
                <c:pt idx="2685">
                  <c:v>17.990597000000001</c:v>
                </c:pt>
                <c:pt idx="2686">
                  <c:v>17.989084999999999</c:v>
                </c:pt>
                <c:pt idx="2687">
                  <c:v>17.984123</c:v>
                </c:pt>
                <c:pt idx="2688">
                  <c:v>17.982094</c:v>
                </c:pt>
                <c:pt idx="2689">
                  <c:v>17.979628000000002</c:v>
                </c:pt>
                <c:pt idx="2690">
                  <c:v>17.976927</c:v>
                </c:pt>
                <c:pt idx="2691">
                  <c:v>17.974087999999998</c:v>
                </c:pt>
                <c:pt idx="2692">
                  <c:v>17.970879</c:v>
                </c:pt>
                <c:pt idx="2693">
                  <c:v>17.967493000000001</c:v>
                </c:pt>
                <c:pt idx="2694">
                  <c:v>17.963941999999999</c:v>
                </c:pt>
                <c:pt idx="2695">
                  <c:v>17.955409</c:v>
                </c:pt>
                <c:pt idx="2696">
                  <c:v>17.951836</c:v>
                </c:pt>
                <c:pt idx="2697">
                  <c:v>17.947787000000002</c:v>
                </c:pt>
                <c:pt idx="2698">
                  <c:v>17.943770000000001</c:v>
                </c:pt>
                <c:pt idx="2699">
                  <c:v>17.939720000000001</c:v>
                </c:pt>
                <c:pt idx="2700">
                  <c:v>17.935683000000001</c:v>
                </c:pt>
                <c:pt idx="2701">
                  <c:v>17.931667999999998</c:v>
                </c:pt>
                <c:pt idx="2702">
                  <c:v>17.927365999999999</c:v>
                </c:pt>
                <c:pt idx="2703">
                  <c:v>17.918174</c:v>
                </c:pt>
                <c:pt idx="2704">
                  <c:v>17.914200999999998</c:v>
                </c:pt>
                <c:pt idx="2705">
                  <c:v>17.910164999999999</c:v>
                </c:pt>
                <c:pt idx="2706">
                  <c:v>17.906161999999998</c:v>
                </c:pt>
                <c:pt idx="2707">
                  <c:v>17.902280000000001</c:v>
                </c:pt>
                <c:pt idx="2708">
                  <c:v>17.89846</c:v>
                </c:pt>
                <c:pt idx="2709">
                  <c:v>17.894738</c:v>
                </c:pt>
                <c:pt idx="2710">
                  <c:v>17.891055999999999</c:v>
                </c:pt>
                <c:pt idx="2711">
                  <c:v>17.883590000000002</c:v>
                </c:pt>
                <c:pt idx="2712">
                  <c:v>17.880319</c:v>
                </c:pt>
                <c:pt idx="2713">
                  <c:v>17.876977</c:v>
                </c:pt>
                <c:pt idx="2714">
                  <c:v>17.873799999999999</c:v>
                </c:pt>
                <c:pt idx="2715">
                  <c:v>17.870699999999999</c:v>
                </c:pt>
                <c:pt idx="2716">
                  <c:v>17.867718</c:v>
                </c:pt>
                <c:pt idx="2717">
                  <c:v>17.864830000000001</c:v>
                </c:pt>
                <c:pt idx="2718">
                  <c:v>17.862010000000001</c:v>
                </c:pt>
                <c:pt idx="2719">
                  <c:v>17.856597000000001</c:v>
                </c:pt>
                <c:pt idx="2720">
                  <c:v>17.854036000000001</c:v>
                </c:pt>
                <c:pt idx="2721">
                  <c:v>17.851551000000001</c:v>
                </c:pt>
                <c:pt idx="2722">
                  <c:v>17.849260999999998</c:v>
                </c:pt>
                <c:pt idx="2723">
                  <c:v>17.847078</c:v>
                </c:pt>
                <c:pt idx="2724">
                  <c:v>17.845101</c:v>
                </c:pt>
                <c:pt idx="2725">
                  <c:v>17.843263</c:v>
                </c:pt>
                <c:pt idx="2726">
                  <c:v>17.841601000000001</c:v>
                </c:pt>
                <c:pt idx="2727">
                  <c:v>17.839797000000001</c:v>
                </c:pt>
                <c:pt idx="2728">
                  <c:v>17.838435</c:v>
                </c:pt>
                <c:pt idx="2729">
                  <c:v>17.837205000000001</c:v>
                </c:pt>
                <c:pt idx="2730">
                  <c:v>17.836093999999999</c:v>
                </c:pt>
                <c:pt idx="2731">
                  <c:v>17.83512</c:v>
                </c:pt>
                <c:pt idx="2732">
                  <c:v>17.834222</c:v>
                </c:pt>
                <c:pt idx="2733">
                  <c:v>17.833432999999999</c:v>
                </c:pt>
                <c:pt idx="2734">
                  <c:v>17.832726000000001</c:v>
                </c:pt>
                <c:pt idx="2735">
                  <c:v>17.833615999999999</c:v>
                </c:pt>
                <c:pt idx="2736">
                  <c:v>17.833005</c:v>
                </c:pt>
                <c:pt idx="2737">
                  <c:v>17.832443999999999</c:v>
                </c:pt>
                <c:pt idx="2738">
                  <c:v>17.831965</c:v>
                </c:pt>
                <c:pt idx="2739">
                  <c:v>17.831527000000001</c:v>
                </c:pt>
                <c:pt idx="2740">
                  <c:v>17.831132</c:v>
                </c:pt>
                <c:pt idx="2741">
                  <c:v>17.830784999999999</c:v>
                </c:pt>
                <c:pt idx="2742">
                  <c:v>17.830501000000002</c:v>
                </c:pt>
                <c:pt idx="2743">
                  <c:v>17.832495999999999</c:v>
                </c:pt>
                <c:pt idx="2744">
                  <c:v>17.8323</c:v>
                </c:pt>
                <c:pt idx="2745">
                  <c:v>17.832295999999999</c:v>
                </c:pt>
                <c:pt idx="2746">
                  <c:v>17.832360000000001</c:v>
                </c:pt>
                <c:pt idx="2747">
                  <c:v>17.832609999999999</c:v>
                </c:pt>
                <c:pt idx="2748">
                  <c:v>17.832896000000002</c:v>
                </c:pt>
                <c:pt idx="2749">
                  <c:v>17.833355000000001</c:v>
                </c:pt>
                <c:pt idx="2750">
                  <c:v>17.833991000000001</c:v>
                </c:pt>
                <c:pt idx="2751">
                  <c:v>17.838065</c:v>
                </c:pt>
                <c:pt idx="2752">
                  <c:v>17.838936</c:v>
                </c:pt>
                <c:pt idx="2753">
                  <c:v>17.840087</c:v>
                </c:pt>
                <c:pt idx="2754">
                  <c:v>17.841322999999999</c:v>
                </c:pt>
                <c:pt idx="2755">
                  <c:v>17.842893</c:v>
                </c:pt>
                <c:pt idx="2756">
                  <c:v>17.844573</c:v>
                </c:pt>
                <c:pt idx="2757">
                  <c:v>17.846443000000001</c:v>
                </c:pt>
                <c:pt idx="2758">
                  <c:v>17.848583999999999</c:v>
                </c:pt>
                <c:pt idx="2759">
                  <c:v>17.855930000000001</c:v>
                </c:pt>
                <c:pt idx="2760">
                  <c:v>17.858250999999999</c:v>
                </c:pt>
                <c:pt idx="2761">
                  <c:v>17.860762000000001</c:v>
                </c:pt>
                <c:pt idx="2762">
                  <c:v>17.863385999999998</c:v>
                </c:pt>
                <c:pt idx="2763">
                  <c:v>17.866085999999999</c:v>
                </c:pt>
                <c:pt idx="2764">
                  <c:v>17.868687999999999</c:v>
                </c:pt>
                <c:pt idx="2765">
                  <c:v>17.871466999999999</c:v>
                </c:pt>
                <c:pt idx="2766">
                  <c:v>17.874283999999999</c:v>
                </c:pt>
                <c:pt idx="2767">
                  <c:v>17.883343</c:v>
                </c:pt>
                <c:pt idx="2768">
                  <c:v>17.885802000000002</c:v>
                </c:pt>
                <c:pt idx="2769">
                  <c:v>17.888373000000001</c:v>
                </c:pt>
                <c:pt idx="2770">
                  <c:v>17.890841000000002</c:v>
                </c:pt>
                <c:pt idx="2771">
                  <c:v>17.893265</c:v>
                </c:pt>
                <c:pt idx="2772">
                  <c:v>17.895513000000001</c:v>
                </c:pt>
                <c:pt idx="2773">
                  <c:v>17.897805999999999</c:v>
                </c:pt>
                <c:pt idx="2774">
                  <c:v>17.899977</c:v>
                </c:pt>
                <c:pt idx="2775">
                  <c:v>17.908363000000001</c:v>
                </c:pt>
                <c:pt idx="2776">
                  <c:v>17.910117</c:v>
                </c:pt>
                <c:pt idx="2777">
                  <c:v>17.912103999999999</c:v>
                </c:pt>
                <c:pt idx="2778">
                  <c:v>17.914006000000001</c:v>
                </c:pt>
                <c:pt idx="2779">
                  <c:v>17.915844</c:v>
                </c:pt>
                <c:pt idx="2780">
                  <c:v>17.917608000000001</c:v>
                </c:pt>
                <c:pt idx="2781">
                  <c:v>17.919308000000001</c:v>
                </c:pt>
                <c:pt idx="2782">
                  <c:v>17.920819999999999</c:v>
                </c:pt>
                <c:pt idx="2783">
                  <c:v>17.928056000000002</c:v>
                </c:pt>
                <c:pt idx="2784">
                  <c:v>17.929459999999999</c:v>
                </c:pt>
                <c:pt idx="2785">
                  <c:v>17.930904000000002</c:v>
                </c:pt>
                <c:pt idx="2786">
                  <c:v>17.932337</c:v>
                </c:pt>
                <c:pt idx="2787">
                  <c:v>17.933675000000001</c:v>
                </c:pt>
                <c:pt idx="2788">
                  <c:v>17.934953</c:v>
                </c:pt>
                <c:pt idx="2789">
                  <c:v>17.93619</c:v>
                </c:pt>
                <c:pt idx="2790">
                  <c:v>17.937308999999999</c:v>
                </c:pt>
                <c:pt idx="2791">
                  <c:v>17.942488999999998</c:v>
                </c:pt>
                <c:pt idx="2792">
                  <c:v>17.943284999999999</c:v>
                </c:pt>
                <c:pt idx="2793">
                  <c:v>17.943984</c:v>
                </c:pt>
                <c:pt idx="2794">
                  <c:v>17.944585</c:v>
                </c:pt>
                <c:pt idx="2795">
                  <c:v>17.945330999999999</c:v>
                </c:pt>
                <c:pt idx="2796">
                  <c:v>17.945972999999999</c:v>
                </c:pt>
                <c:pt idx="2797">
                  <c:v>17.946593</c:v>
                </c:pt>
                <c:pt idx="2798">
                  <c:v>17.947178000000001</c:v>
                </c:pt>
                <c:pt idx="2799">
                  <c:v>17.950336</c:v>
                </c:pt>
                <c:pt idx="2800">
                  <c:v>17.950855000000001</c:v>
                </c:pt>
                <c:pt idx="2801">
                  <c:v>17.951512999999998</c:v>
                </c:pt>
                <c:pt idx="2802">
                  <c:v>17.952241000000001</c:v>
                </c:pt>
                <c:pt idx="2803">
                  <c:v>17.953047999999999</c:v>
                </c:pt>
                <c:pt idx="2804">
                  <c:v>17.953942000000001</c:v>
                </c:pt>
                <c:pt idx="2805">
                  <c:v>17.95495</c:v>
                </c:pt>
                <c:pt idx="2806">
                  <c:v>17.956</c:v>
                </c:pt>
                <c:pt idx="2807">
                  <c:v>17.960523999999999</c:v>
                </c:pt>
                <c:pt idx="2808">
                  <c:v>17.961905000000002</c:v>
                </c:pt>
                <c:pt idx="2809">
                  <c:v>17.963562</c:v>
                </c:pt>
                <c:pt idx="2810">
                  <c:v>17.965433999999998</c:v>
                </c:pt>
                <c:pt idx="2811">
                  <c:v>17.96753</c:v>
                </c:pt>
                <c:pt idx="2812">
                  <c:v>17.969842</c:v>
                </c:pt>
                <c:pt idx="2813">
                  <c:v>17.972304000000001</c:v>
                </c:pt>
                <c:pt idx="2814">
                  <c:v>17.974927000000001</c:v>
                </c:pt>
                <c:pt idx="2815">
                  <c:v>17.983477000000001</c:v>
                </c:pt>
                <c:pt idx="2816">
                  <c:v>17.986616000000001</c:v>
                </c:pt>
                <c:pt idx="2817">
                  <c:v>17.989937000000001</c:v>
                </c:pt>
                <c:pt idx="2818">
                  <c:v>17.993231999999999</c:v>
                </c:pt>
                <c:pt idx="2819">
                  <c:v>17.996787000000001</c:v>
                </c:pt>
                <c:pt idx="2820">
                  <c:v>18.000530000000001</c:v>
                </c:pt>
                <c:pt idx="2821">
                  <c:v>18.004273999999999</c:v>
                </c:pt>
                <c:pt idx="2822">
                  <c:v>18.007995000000001</c:v>
                </c:pt>
                <c:pt idx="2823">
                  <c:v>18.018764000000001</c:v>
                </c:pt>
                <c:pt idx="2824">
                  <c:v>18.022326</c:v>
                </c:pt>
                <c:pt idx="2825">
                  <c:v>18.025659999999998</c:v>
                </c:pt>
                <c:pt idx="2826">
                  <c:v>18.028905000000002</c:v>
                </c:pt>
                <c:pt idx="2827">
                  <c:v>18.031737</c:v>
                </c:pt>
                <c:pt idx="2828">
                  <c:v>18.034271</c:v>
                </c:pt>
                <c:pt idx="2829">
                  <c:v>18.036563000000001</c:v>
                </c:pt>
                <c:pt idx="2830">
                  <c:v>18.038378999999999</c:v>
                </c:pt>
                <c:pt idx="2831">
                  <c:v>18.043510999999999</c:v>
                </c:pt>
                <c:pt idx="2832">
                  <c:v>18.044518</c:v>
                </c:pt>
                <c:pt idx="2833">
                  <c:v>18.045290999999999</c:v>
                </c:pt>
                <c:pt idx="2834">
                  <c:v>18.045636999999999</c:v>
                </c:pt>
                <c:pt idx="2835">
                  <c:v>18.045667000000002</c:v>
                </c:pt>
                <c:pt idx="2836">
                  <c:v>18.045365</c:v>
                </c:pt>
                <c:pt idx="2837">
                  <c:v>18.044779999999999</c:v>
                </c:pt>
                <c:pt idx="2838">
                  <c:v>18.043927</c:v>
                </c:pt>
                <c:pt idx="2839">
                  <c:v>18.042631</c:v>
                </c:pt>
                <c:pt idx="2840">
                  <c:v>18.041319999999999</c:v>
                </c:pt>
                <c:pt idx="2841">
                  <c:v>18.039836000000001</c:v>
                </c:pt>
                <c:pt idx="2842">
                  <c:v>18.038246000000001</c:v>
                </c:pt>
                <c:pt idx="2843">
                  <c:v>18.036559</c:v>
                </c:pt>
                <c:pt idx="2844">
                  <c:v>18.034787999999999</c:v>
                </c:pt>
                <c:pt idx="2845">
                  <c:v>18.033031000000001</c:v>
                </c:pt>
                <c:pt idx="2846">
                  <c:v>18.031262000000002</c:v>
                </c:pt>
                <c:pt idx="2847">
                  <c:v>18.026306000000002</c:v>
                </c:pt>
                <c:pt idx="2848">
                  <c:v>18.024754999999999</c:v>
                </c:pt>
                <c:pt idx="2849">
                  <c:v>18.023209999999999</c:v>
                </c:pt>
                <c:pt idx="2850">
                  <c:v>18.021750000000001</c:v>
                </c:pt>
                <c:pt idx="2851">
                  <c:v>18.020409999999998</c:v>
                </c:pt>
                <c:pt idx="2852">
                  <c:v>18.019193999999999</c:v>
                </c:pt>
                <c:pt idx="2853">
                  <c:v>18.018101000000001</c:v>
                </c:pt>
                <c:pt idx="2854">
                  <c:v>18.017087</c:v>
                </c:pt>
                <c:pt idx="2855">
                  <c:v>18.015798</c:v>
                </c:pt>
                <c:pt idx="2856">
                  <c:v>18.014923</c:v>
                </c:pt>
                <c:pt idx="2857">
                  <c:v>18.014105000000001</c:v>
                </c:pt>
                <c:pt idx="2858">
                  <c:v>18.013347</c:v>
                </c:pt>
                <c:pt idx="2859">
                  <c:v>18.012651999999999</c:v>
                </c:pt>
                <c:pt idx="2860">
                  <c:v>18.012028000000001</c:v>
                </c:pt>
                <c:pt idx="2861">
                  <c:v>18.011474</c:v>
                </c:pt>
                <c:pt idx="2862">
                  <c:v>18.010997</c:v>
                </c:pt>
                <c:pt idx="2863">
                  <c:v>18.009501</c:v>
                </c:pt>
                <c:pt idx="2864">
                  <c:v>18.008932999999999</c:v>
                </c:pt>
                <c:pt idx="2865">
                  <c:v>18.008215</c:v>
                </c:pt>
                <c:pt idx="2866">
                  <c:v>18.007311000000001</c:v>
                </c:pt>
                <c:pt idx="2867">
                  <c:v>18.006267999999999</c:v>
                </c:pt>
                <c:pt idx="2868">
                  <c:v>18.005039</c:v>
                </c:pt>
                <c:pt idx="2869">
                  <c:v>18.003578000000001</c:v>
                </c:pt>
                <c:pt idx="2870">
                  <c:v>18.001937000000002</c:v>
                </c:pt>
                <c:pt idx="2871">
                  <c:v>17.997188999999999</c:v>
                </c:pt>
                <c:pt idx="2872">
                  <c:v>17.995201999999999</c:v>
                </c:pt>
                <c:pt idx="2873">
                  <c:v>17.992919000000001</c:v>
                </c:pt>
                <c:pt idx="2874">
                  <c:v>17.990503</c:v>
                </c:pt>
                <c:pt idx="2875">
                  <c:v>17.987739999999999</c:v>
                </c:pt>
                <c:pt idx="2876">
                  <c:v>17.984715000000001</c:v>
                </c:pt>
                <c:pt idx="2877">
                  <c:v>17.981401999999999</c:v>
                </c:pt>
                <c:pt idx="2878">
                  <c:v>17.977920000000001</c:v>
                </c:pt>
                <c:pt idx="2879">
                  <c:v>17.969121999999999</c:v>
                </c:pt>
                <c:pt idx="2880">
                  <c:v>17.965140000000002</c:v>
                </c:pt>
                <c:pt idx="2881">
                  <c:v>17.960972000000002</c:v>
                </c:pt>
                <c:pt idx="2882">
                  <c:v>17.956676999999999</c:v>
                </c:pt>
                <c:pt idx="2883">
                  <c:v>17.952314000000001</c:v>
                </c:pt>
                <c:pt idx="2884">
                  <c:v>17.947679999999998</c:v>
                </c:pt>
                <c:pt idx="2885">
                  <c:v>17.942906000000001</c:v>
                </c:pt>
                <c:pt idx="2886">
                  <c:v>17.938047000000001</c:v>
                </c:pt>
                <c:pt idx="2887">
                  <c:v>17.926262000000001</c:v>
                </c:pt>
                <c:pt idx="2888">
                  <c:v>17.921399999999998</c:v>
                </c:pt>
                <c:pt idx="2889">
                  <c:v>17.916447000000002</c:v>
                </c:pt>
                <c:pt idx="2890">
                  <c:v>17.911242999999999</c:v>
                </c:pt>
                <c:pt idx="2891">
                  <c:v>17.906264</c:v>
                </c:pt>
                <c:pt idx="2892">
                  <c:v>17.901125</c:v>
                </c:pt>
                <c:pt idx="2893">
                  <c:v>17.896203</c:v>
                </c:pt>
                <c:pt idx="2894">
                  <c:v>17.891190999999999</c:v>
                </c:pt>
                <c:pt idx="2895">
                  <c:v>17.879097999999999</c:v>
                </c:pt>
                <c:pt idx="2896">
                  <c:v>17.874682</c:v>
                </c:pt>
                <c:pt idx="2897">
                  <c:v>17.870117</c:v>
                </c:pt>
                <c:pt idx="2898">
                  <c:v>17.86599</c:v>
                </c:pt>
                <c:pt idx="2899">
                  <c:v>17.862029</c:v>
                </c:pt>
                <c:pt idx="2900">
                  <c:v>17.858536999999998</c:v>
                </c:pt>
                <c:pt idx="2901">
                  <c:v>17.855333000000002</c:v>
                </c:pt>
                <c:pt idx="2902">
                  <c:v>17.852609000000001</c:v>
                </c:pt>
                <c:pt idx="2903">
                  <c:v>17.846121</c:v>
                </c:pt>
                <c:pt idx="2904">
                  <c:v>17.844201999999999</c:v>
                </c:pt>
                <c:pt idx="2905">
                  <c:v>17.842777000000002</c:v>
                </c:pt>
                <c:pt idx="2906">
                  <c:v>17.841695999999999</c:v>
                </c:pt>
                <c:pt idx="2907">
                  <c:v>17.841099</c:v>
                </c:pt>
                <c:pt idx="2908">
                  <c:v>17.840714999999999</c:v>
                </c:pt>
                <c:pt idx="2909">
                  <c:v>17.840788</c:v>
                </c:pt>
                <c:pt idx="2910">
                  <c:v>17.841028999999999</c:v>
                </c:pt>
                <c:pt idx="2911">
                  <c:v>17.841072</c:v>
                </c:pt>
                <c:pt idx="2912">
                  <c:v>17.841812999999998</c:v>
                </c:pt>
                <c:pt idx="2913">
                  <c:v>17.842675</c:v>
                </c:pt>
                <c:pt idx="2914">
                  <c:v>17.843633000000001</c:v>
                </c:pt>
                <c:pt idx="2915">
                  <c:v>17.844628</c:v>
                </c:pt>
                <c:pt idx="2916">
                  <c:v>17.845652000000001</c:v>
                </c:pt>
                <c:pt idx="2917">
                  <c:v>17.846657</c:v>
                </c:pt>
                <c:pt idx="2918">
                  <c:v>17.84761</c:v>
                </c:pt>
                <c:pt idx="2919">
                  <c:v>17.849354999999999</c:v>
                </c:pt>
                <c:pt idx="2920">
                  <c:v>17.850003000000001</c:v>
                </c:pt>
                <c:pt idx="2921">
                  <c:v>17.850486</c:v>
                </c:pt>
                <c:pt idx="2922">
                  <c:v>17.850788999999999</c:v>
                </c:pt>
                <c:pt idx="2923">
                  <c:v>17.850850000000001</c:v>
                </c:pt>
                <c:pt idx="2924">
                  <c:v>17.850633999999999</c:v>
                </c:pt>
                <c:pt idx="2925">
                  <c:v>17.850107999999999</c:v>
                </c:pt>
                <c:pt idx="2926">
                  <c:v>17.849454000000001</c:v>
                </c:pt>
                <c:pt idx="2927">
                  <c:v>17.848044999999999</c:v>
                </c:pt>
                <c:pt idx="2928">
                  <c:v>17.846776999999999</c:v>
                </c:pt>
                <c:pt idx="2929">
                  <c:v>17.845078000000001</c:v>
                </c:pt>
                <c:pt idx="2930">
                  <c:v>17.843275999999999</c:v>
                </c:pt>
                <c:pt idx="2931">
                  <c:v>17.841031999999998</c:v>
                </c:pt>
                <c:pt idx="2932">
                  <c:v>17.838722000000001</c:v>
                </c:pt>
                <c:pt idx="2933">
                  <c:v>17.836009000000001</c:v>
                </c:pt>
                <c:pt idx="2934">
                  <c:v>17.833258000000001</c:v>
                </c:pt>
                <c:pt idx="2935">
                  <c:v>17.828002999999999</c:v>
                </c:pt>
                <c:pt idx="2936">
                  <c:v>17.825006999999999</c:v>
                </c:pt>
                <c:pt idx="2937">
                  <c:v>17.821867000000001</c:v>
                </c:pt>
                <c:pt idx="2938">
                  <c:v>17.818653999999999</c:v>
                </c:pt>
                <c:pt idx="2939">
                  <c:v>17.815498999999999</c:v>
                </c:pt>
                <c:pt idx="2940">
                  <c:v>17.812279</c:v>
                </c:pt>
                <c:pt idx="2941">
                  <c:v>17.809173999999999</c:v>
                </c:pt>
                <c:pt idx="2942">
                  <c:v>17.806063999999999</c:v>
                </c:pt>
                <c:pt idx="2943">
                  <c:v>17.800252</c:v>
                </c:pt>
                <c:pt idx="2944">
                  <c:v>17.797446000000001</c:v>
                </c:pt>
                <c:pt idx="2945">
                  <c:v>17.794654999999999</c:v>
                </c:pt>
                <c:pt idx="2946">
                  <c:v>17.792033</c:v>
                </c:pt>
                <c:pt idx="2947">
                  <c:v>17.789493</c:v>
                </c:pt>
                <c:pt idx="2948">
                  <c:v>17.787182999999999</c:v>
                </c:pt>
                <c:pt idx="2949">
                  <c:v>17.784972</c:v>
                </c:pt>
                <c:pt idx="2950">
                  <c:v>17.783024999999999</c:v>
                </c:pt>
                <c:pt idx="2951">
                  <c:v>17.779098000000001</c:v>
                </c:pt>
                <c:pt idx="2952">
                  <c:v>17.777341</c:v>
                </c:pt>
                <c:pt idx="2953">
                  <c:v>17.775856000000001</c:v>
                </c:pt>
                <c:pt idx="2954">
                  <c:v>17.774417</c:v>
                </c:pt>
                <c:pt idx="2955">
                  <c:v>17.773023999999999</c:v>
                </c:pt>
                <c:pt idx="2956">
                  <c:v>17.771978000000001</c:v>
                </c:pt>
                <c:pt idx="2957">
                  <c:v>17.770975</c:v>
                </c:pt>
                <c:pt idx="2958">
                  <c:v>17.770043999999999</c:v>
                </c:pt>
                <c:pt idx="2959">
                  <c:v>17.767748999999998</c:v>
                </c:pt>
                <c:pt idx="2960">
                  <c:v>17.767126999999999</c:v>
                </c:pt>
                <c:pt idx="2961">
                  <c:v>17.766563999999999</c:v>
                </c:pt>
                <c:pt idx="2962">
                  <c:v>17.766245000000001</c:v>
                </c:pt>
                <c:pt idx="2963">
                  <c:v>17.765958999999999</c:v>
                </c:pt>
                <c:pt idx="2964">
                  <c:v>17.765685999999999</c:v>
                </c:pt>
                <c:pt idx="2965">
                  <c:v>17.765431</c:v>
                </c:pt>
                <c:pt idx="2966">
                  <c:v>17.765412000000001</c:v>
                </c:pt>
                <c:pt idx="2967">
                  <c:v>17.764377</c:v>
                </c:pt>
                <c:pt idx="2968">
                  <c:v>17.764427000000001</c:v>
                </c:pt>
                <c:pt idx="2969">
                  <c:v>17.764451000000001</c:v>
                </c:pt>
                <c:pt idx="2970">
                  <c:v>17.764505</c:v>
                </c:pt>
                <c:pt idx="2971">
                  <c:v>17.764709</c:v>
                </c:pt>
                <c:pt idx="2972">
                  <c:v>17.764949000000001</c:v>
                </c:pt>
                <c:pt idx="2973">
                  <c:v>17.765194999999999</c:v>
                </c:pt>
                <c:pt idx="2974">
                  <c:v>17.765460999999998</c:v>
                </c:pt>
                <c:pt idx="2975">
                  <c:v>17.765167999999999</c:v>
                </c:pt>
                <c:pt idx="2976">
                  <c:v>17.765502000000001</c:v>
                </c:pt>
                <c:pt idx="2977">
                  <c:v>17.765837000000001</c:v>
                </c:pt>
                <c:pt idx="2978">
                  <c:v>17.766162000000001</c:v>
                </c:pt>
                <c:pt idx="2979">
                  <c:v>17.766489</c:v>
                </c:pt>
                <c:pt idx="2980">
                  <c:v>17.766794000000001</c:v>
                </c:pt>
                <c:pt idx="2981">
                  <c:v>17.767133000000001</c:v>
                </c:pt>
                <c:pt idx="2982">
                  <c:v>17.767451999999999</c:v>
                </c:pt>
                <c:pt idx="2983">
                  <c:v>17.767662000000001</c:v>
                </c:pt>
                <c:pt idx="2984">
                  <c:v>17.767982</c:v>
                </c:pt>
                <c:pt idx="2985">
                  <c:v>17.768236999999999</c:v>
                </c:pt>
                <c:pt idx="2986">
                  <c:v>17.768529999999998</c:v>
                </c:pt>
                <c:pt idx="2987">
                  <c:v>17.768861999999999</c:v>
                </c:pt>
                <c:pt idx="2988">
                  <c:v>17.769023000000001</c:v>
                </c:pt>
                <c:pt idx="2989">
                  <c:v>17.769206000000001</c:v>
                </c:pt>
                <c:pt idx="2990">
                  <c:v>17.769421999999999</c:v>
                </c:pt>
                <c:pt idx="2991">
                  <c:v>17.769991000000001</c:v>
                </c:pt>
                <c:pt idx="2992">
                  <c:v>17.770192999999999</c:v>
                </c:pt>
                <c:pt idx="2993">
                  <c:v>17.770396999999999</c:v>
                </c:pt>
                <c:pt idx="2994">
                  <c:v>17.770574</c:v>
                </c:pt>
                <c:pt idx="2995">
                  <c:v>17.769919000000002</c:v>
                </c:pt>
                <c:pt idx="2996">
                  <c:v>17.769210000000001</c:v>
                </c:pt>
                <c:pt idx="2997">
                  <c:v>17.768428</c:v>
                </c:pt>
                <c:pt idx="2998">
                  <c:v>17.767636</c:v>
                </c:pt>
                <c:pt idx="2999">
                  <c:v>17.766259000000002</c:v>
                </c:pt>
                <c:pt idx="3000">
                  <c:v>17.764941</c:v>
                </c:pt>
                <c:pt idx="3001">
                  <c:v>17.763458</c:v>
                </c:pt>
                <c:pt idx="3002">
                  <c:v>17.761755000000001</c:v>
                </c:pt>
                <c:pt idx="3003">
                  <c:v>17.759892000000001</c:v>
                </c:pt>
                <c:pt idx="3004">
                  <c:v>17.757733000000002</c:v>
                </c:pt>
                <c:pt idx="3005">
                  <c:v>17.755299000000001</c:v>
                </c:pt>
                <c:pt idx="3006">
                  <c:v>17.752673000000001</c:v>
                </c:pt>
                <c:pt idx="3007">
                  <c:v>17.746672</c:v>
                </c:pt>
                <c:pt idx="3008">
                  <c:v>17.743604000000001</c:v>
                </c:pt>
                <c:pt idx="3009">
                  <c:v>17.740203999999999</c:v>
                </c:pt>
                <c:pt idx="3010">
                  <c:v>17.736598000000001</c:v>
                </c:pt>
                <c:pt idx="3011">
                  <c:v>17.732869000000001</c:v>
                </c:pt>
                <c:pt idx="3012">
                  <c:v>17.728805000000001</c:v>
                </c:pt>
                <c:pt idx="3013">
                  <c:v>17.724544000000002</c:v>
                </c:pt>
                <c:pt idx="3014">
                  <c:v>17.720091</c:v>
                </c:pt>
                <c:pt idx="3015">
                  <c:v>17.708974999999999</c:v>
                </c:pt>
                <c:pt idx="3016">
                  <c:v>17.704301999999998</c:v>
                </c:pt>
                <c:pt idx="3017">
                  <c:v>17.699484999999999</c:v>
                </c:pt>
                <c:pt idx="3018">
                  <c:v>17.694417999999999</c:v>
                </c:pt>
                <c:pt idx="3019">
                  <c:v>17.689304</c:v>
                </c:pt>
                <c:pt idx="3020">
                  <c:v>17.684289</c:v>
                </c:pt>
                <c:pt idx="3021">
                  <c:v>17.679127000000001</c:v>
                </c:pt>
                <c:pt idx="3022">
                  <c:v>17.673945</c:v>
                </c:pt>
                <c:pt idx="3023">
                  <c:v>17.660767</c:v>
                </c:pt>
                <c:pt idx="3024">
                  <c:v>17.655911</c:v>
                </c:pt>
                <c:pt idx="3025">
                  <c:v>17.650963999999998</c:v>
                </c:pt>
                <c:pt idx="3026">
                  <c:v>17.646321</c:v>
                </c:pt>
                <c:pt idx="3027">
                  <c:v>17.641658</c:v>
                </c:pt>
                <c:pt idx="3028">
                  <c:v>17.637159</c:v>
                </c:pt>
                <c:pt idx="3029">
                  <c:v>17.632836999999999</c:v>
                </c:pt>
                <c:pt idx="3030">
                  <c:v>17.628664000000001</c:v>
                </c:pt>
                <c:pt idx="3031">
                  <c:v>17.618068999999998</c:v>
                </c:pt>
                <c:pt idx="3032">
                  <c:v>17.614426000000002</c:v>
                </c:pt>
                <c:pt idx="3033">
                  <c:v>17.610970999999999</c:v>
                </c:pt>
                <c:pt idx="3034">
                  <c:v>17.607488</c:v>
                </c:pt>
                <c:pt idx="3035">
                  <c:v>17.604203999999999</c:v>
                </c:pt>
                <c:pt idx="3036">
                  <c:v>17.601113999999999</c:v>
                </c:pt>
                <c:pt idx="3037">
                  <c:v>17.598220999999999</c:v>
                </c:pt>
                <c:pt idx="3038">
                  <c:v>17.595375000000001</c:v>
                </c:pt>
                <c:pt idx="3039">
                  <c:v>17.587510999999999</c:v>
                </c:pt>
                <c:pt idx="3040">
                  <c:v>17.585087000000001</c:v>
                </c:pt>
                <c:pt idx="3041">
                  <c:v>17.582604</c:v>
                </c:pt>
                <c:pt idx="3042">
                  <c:v>17.580321999999999</c:v>
                </c:pt>
                <c:pt idx="3043">
                  <c:v>17.578173</c:v>
                </c:pt>
                <c:pt idx="3044">
                  <c:v>17.576015000000002</c:v>
                </c:pt>
                <c:pt idx="3045">
                  <c:v>17.573851999999999</c:v>
                </c:pt>
                <c:pt idx="3046">
                  <c:v>17.571739999999998</c:v>
                </c:pt>
                <c:pt idx="3047">
                  <c:v>17.564672999999999</c:v>
                </c:pt>
                <c:pt idx="3048">
                  <c:v>17.562702999999999</c:v>
                </c:pt>
                <c:pt idx="3049">
                  <c:v>17.560613</c:v>
                </c:pt>
                <c:pt idx="3050">
                  <c:v>17.558620000000001</c:v>
                </c:pt>
                <c:pt idx="3051">
                  <c:v>17.556449000000001</c:v>
                </c:pt>
                <c:pt idx="3052">
                  <c:v>17.554369000000001</c:v>
                </c:pt>
                <c:pt idx="3053">
                  <c:v>17.552097</c:v>
                </c:pt>
                <c:pt idx="3054">
                  <c:v>17.549873000000002</c:v>
                </c:pt>
                <c:pt idx="3055">
                  <c:v>17.541979000000001</c:v>
                </c:pt>
                <c:pt idx="3056">
                  <c:v>17.539885999999999</c:v>
                </c:pt>
                <c:pt idx="3057">
                  <c:v>17.537583000000001</c:v>
                </c:pt>
                <c:pt idx="3058">
                  <c:v>17.535097</c:v>
                </c:pt>
                <c:pt idx="3059">
                  <c:v>17.532655999999999</c:v>
                </c:pt>
                <c:pt idx="3060">
                  <c:v>17.530087999999999</c:v>
                </c:pt>
                <c:pt idx="3061">
                  <c:v>17.527246000000002</c:v>
                </c:pt>
                <c:pt idx="3062">
                  <c:v>17.524360999999999</c:v>
                </c:pt>
                <c:pt idx="3063">
                  <c:v>17.514852000000001</c:v>
                </c:pt>
                <c:pt idx="3064">
                  <c:v>17.511655999999999</c:v>
                </c:pt>
                <c:pt idx="3065">
                  <c:v>17.508329</c:v>
                </c:pt>
                <c:pt idx="3066">
                  <c:v>17.504645</c:v>
                </c:pt>
                <c:pt idx="3067">
                  <c:v>17.500903000000001</c:v>
                </c:pt>
                <c:pt idx="3068">
                  <c:v>17.496818999999999</c:v>
                </c:pt>
                <c:pt idx="3069">
                  <c:v>17.492484999999999</c:v>
                </c:pt>
                <c:pt idx="3070">
                  <c:v>17.487826999999999</c:v>
                </c:pt>
                <c:pt idx="3071">
                  <c:v>17.474986999999999</c:v>
                </c:pt>
                <c:pt idx="3072">
                  <c:v>17.470205</c:v>
                </c:pt>
                <c:pt idx="3073">
                  <c:v>17.464815999999999</c:v>
                </c:pt>
                <c:pt idx="3074">
                  <c:v>17.459254999999999</c:v>
                </c:pt>
                <c:pt idx="3075">
                  <c:v>17.453593000000001</c:v>
                </c:pt>
                <c:pt idx="3076">
                  <c:v>17.447626</c:v>
                </c:pt>
                <c:pt idx="3077">
                  <c:v>17.441568</c:v>
                </c:pt>
                <c:pt idx="3078">
                  <c:v>17.435288</c:v>
                </c:pt>
                <c:pt idx="3079">
                  <c:v>17.419591</c:v>
                </c:pt>
                <c:pt idx="3080">
                  <c:v>17.413204</c:v>
                </c:pt>
                <c:pt idx="3081">
                  <c:v>17.406728999999999</c:v>
                </c:pt>
                <c:pt idx="3082">
                  <c:v>17.400335999999999</c:v>
                </c:pt>
                <c:pt idx="3083">
                  <c:v>17.393901</c:v>
                </c:pt>
                <c:pt idx="3084">
                  <c:v>17.387582999999999</c:v>
                </c:pt>
                <c:pt idx="3085">
                  <c:v>17.381347000000002</c:v>
                </c:pt>
                <c:pt idx="3086">
                  <c:v>17.375402999999999</c:v>
                </c:pt>
                <c:pt idx="3087">
                  <c:v>17.36009</c:v>
                </c:pt>
                <c:pt idx="3088">
                  <c:v>17.354590999999999</c:v>
                </c:pt>
                <c:pt idx="3089">
                  <c:v>17.349108000000001</c:v>
                </c:pt>
                <c:pt idx="3090">
                  <c:v>17.343578000000001</c:v>
                </c:pt>
                <c:pt idx="3091">
                  <c:v>17.338463999999998</c:v>
                </c:pt>
                <c:pt idx="3092">
                  <c:v>17.333434</c:v>
                </c:pt>
                <c:pt idx="3093">
                  <c:v>17.328662999999999</c:v>
                </c:pt>
                <c:pt idx="3094">
                  <c:v>17.324002</c:v>
                </c:pt>
                <c:pt idx="3095">
                  <c:v>17.311178000000002</c:v>
                </c:pt>
                <c:pt idx="3096">
                  <c:v>17.306719999999999</c:v>
                </c:pt>
                <c:pt idx="3097">
                  <c:v>17.302285999999999</c:v>
                </c:pt>
                <c:pt idx="3098">
                  <c:v>17.298041000000001</c:v>
                </c:pt>
                <c:pt idx="3099">
                  <c:v>17.293707999999999</c:v>
                </c:pt>
                <c:pt idx="3100">
                  <c:v>17.289273999999999</c:v>
                </c:pt>
                <c:pt idx="3101">
                  <c:v>17.285</c:v>
                </c:pt>
                <c:pt idx="3102">
                  <c:v>17.280532000000001</c:v>
                </c:pt>
                <c:pt idx="3103">
                  <c:v>17.250969999999999</c:v>
                </c:pt>
                <c:pt idx="3104">
                  <c:v>17.247454999999999</c:v>
                </c:pt>
                <c:pt idx="3105">
                  <c:v>17.242953</c:v>
                </c:pt>
                <c:pt idx="3106">
                  <c:v>17.238130000000002</c:v>
                </c:pt>
                <c:pt idx="3107">
                  <c:v>17.233146000000001</c:v>
                </c:pt>
                <c:pt idx="3108">
                  <c:v>17.228090000000002</c:v>
                </c:pt>
                <c:pt idx="3109">
                  <c:v>17.222978000000001</c:v>
                </c:pt>
                <c:pt idx="3110">
                  <c:v>17.21781</c:v>
                </c:pt>
                <c:pt idx="3111">
                  <c:v>17.201055</c:v>
                </c:pt>
                <c:pt idx="3112">
                  <c:v>17.196524</c:v>
                </c:pt>
                <c:pt idx="3113">
                  <c:v>17.191196999999999</c:v>
                </c:pt>
                <c:pt idx="3114">
                  <c:v>17.186069</c:v>
                </c:pt>
                <c:pt idx="3115">
                  <c:v>17.180772999999999</c:v>
                </c:pt>
                <c:pt idx="3116">
                  <c:v>17.175488999999999</c:v>
                </c:pt>
                <c:pt idx="3117">
                  <c:v>17.170242999999999</c:v>
                </c:pt>
                <c:pt idx="3118">
                  <c:v>17.165133000000001</c:v>
                </c:pt>
                <c:pt idx="3119">
                  <c:v>17.150359999999999</c:v>
                </c:pt>
                <c:pt idx="3120">
                  <c:v>17.145904000000002</c:v>
                </c:pt>
                <c:pt idx="3121">
                  <c:v>17.141158999999998</c:v>
                </c:pt>
                <c:pt idx="3122">
                  <c:v>17.136502</c:v>
                </c:pt>
                <c:pt idx="3123">
                  <c:v>17.131881</c:v>
                </c:pt>
                <c:pt idx="3124">
                  <c:v>17.127458000000001</c:v>
                </c:pt>
                <c:pt idx="3125">
                  <c:v>17.122897999999999</c:v>
                </c:pt>
                <c:pt idx="3126">
                  <c:v>17.118624000000001</c:v>
                </c:pt>
                <c:pt idx="3127">
                  <c:v>17.106760000000001</c:v>
                </c:pt>
                <c:pt idx="3128">
                  <c:v>17.102466</c:v>
                </c:pt>
                <c:pt idx="3129">
                  <c:v>17.098053</c:v>
                </c:pt>
                <c:pt idx="3130">
                  <c:v>17.093819</c:v>
                </c:pt>
                <c:pt idx="3131">
                  <c:v>17.089452000000001</c:v>
                </c:pt>
                <c:pt idx="3132">
                  <c:v>17.085027</c:v>
                </c:pt>
                <c:pt idx="3133">
                  <c:v>17.080511999999999</c:v>
                </c:pt>
                <c:pt idx="3134">
                  <c:v>17.075676999999999</c:v>
                </c:pt>
                <c:pt idx="3135">
                  <c:v>17.062539999999998</c:v>
                </c:pt>
                <c:pt idx="3136">
                  <c:v>17.059328000000001</c:v>
                </c:pt>
                <c:pt idx="3137">
                  <c:v>17.056028000000001</c:v>
                </c:pt>
                <c:pt idx="3138">
                  <c:v>17.050754000000001</c:v>
                </c:pt>
                <c:pt idx="3139">
                  <c:v>17.044882000000001</c:v>
                </c:pt>
                <c:pt idx="3140">
                  <c:v>17.039048999999999</c:v>
                </c:pt>
                <c:pt idx="3141">
                  <c:v>17.032800999999999</c:v>
                </c:pt>
                <c:pt idx="3142">
                  <c:v>17.026444999999999</c:v>
                </c:pt>
                <c:pt idx="3143">
                  <c:v>17.008462000000002</c:v>
                </c:pt>
                <c:pt idx="3144">
                  <c:v>17.002026999999998</c:v>
                </c:pt>
                <c:pt idx="3145">
                  <c:v>16.995455</c:v>
                </c:pt>
                <c:pt idx="3146">
                  <c:v>16.988513999999999</c:v>
                </c:pt>
                <c:pt idx="3147">
                  <c:v>16.981874000000001</c:v>
                </c:pt>
                <c:pt idx="3148">
                  <c:v>16.975072000000001</c:v>
                </c:pt>
                <c:pt idx="3149">
                  <c:v>16.968287</c:v>
                </c:pt>
                <c:pt idx="3150">
                  <c:v>16.961600000000001</c:v>
                </c:pt>
                <c:pt idx="3151">
                  <c:v>16.943135000000002</c:v>
                </c:pt>
                <c:pt idx="3152">
                  <c:v>16.937311999999999</c:v>
                </c:pt>
                <c:pt idx="3153">
                  <c:v>16.931132000000002</c:v>
                </c:pt>
                <c:pt idx="3154">
                  <c:v>16.925446000000001</c:v>
                </c:pt>
                <c:pt idx="3155">
                  <c:v>16.919785999999998</c:v>
                </c:pt>
                <c:pt idx="3156">
                  <c:v>16.914542000000001</c:v>
                </c:pt>
                <c:pt idx="3157">
                  <c:v>16.909243</c:v>
                </c:pt>
                <c:pt idx="3158">
                  <c:v>16.904433999999998</c:v>
                </c:pt>
                <c:pt idx="3159">
                  <c:v>16.890208000000001</c:v>
                </c:pt>
                <c:pt idx="3160">
                  <c:v>16.885753999999999</c:v>
                </c:pt>
                <c:pt idx="3161">
                  <c:v>16.881399999999999</c:v>
                </c:pt>
                <c:pt idx="3162">
                  <c:v>16.877002000000001</c:v>
                </c:pt>
                <c:pt idx="3163">
                  <c:v>16.872948999999998</c:v>
                </c:pt>
                <c:pt idx="3164">
                  <c:v>16.868952</c:v>
                </c:pt>
                <c:pt idx="3165">
                  <c:v>16.864917999999999</c:v>
                </c:pt>
                <c:pt idx="3166">
                  <c:v>16.861008000000002</c:v>
                </c:pt>
                <c:pt idx="3167">
                  <c:v>16.850099</c:v>
                </c:pt>
                <c:pt idx="3168">
                  <c:v>16.846283</c:v>
                </c:pt>
                <c:pt idx="3169">
                  <c:v>16.842448000000001</c:v>
                </c:pt>
                <c:pt idx="3170">
                  <c:v>16.838704</c:v>
                </c:pt>
                <c:pt idx="3171">
                  <c:v>16.834887999999999</c:v>
                </c:pt>
                <c:pt idx="3172">
                  <c:v>16.830974999999999</c:v>
                </c:pt>
                <c:pt idx="3173">
                  <c:v>16.827055999999999</c:v>
                </c:pt>
                <c:pt idx="3174">
                  <c:v>16.823074999999999</c:v>
                </c:pt>
                <c:pt idx="3175">
                  <c:v>16.813012000000001</c:v>
                </c:pt>
                <c:pt idx="3176">
                  <c:v>16.809017999999998</c:v>
                </c:pt>
                <c:pt idx="3177">
                  <c:v>16.804877000000001</c:v>
                </c:pt>
                <c:pt idx="3178">
                  <c:v>16.800782999999999</c:v>
                </c:pt>
                <c:pt idx="3179">
                  <c:v>16.796538000000002</c:v>
                </c:pt>
                <c:pt idx="3180">
                  <c:v>16.792171</c:v>
                </c:pt>
                <c:pt idx="3181">
                  <c:v>16.787779</c:v>
                </c:pt>
                <c:pt idx="3182">
                  <c:v>16.783204999999999</c:v>
                </c:pt>
                <c:pt idx="3183">
                  <c:v>16.771975999999999</c:v>
                </c:pt>
                <c:pt idx="3184">
                  <c:v>16.767471</c:v>
                </c:pt>
                <c:pt idx="3185">
                  <c:v>16.762589999999999</c:v>
                </c:pt>
                <c:pt idx="3186">
                  <c:v>16.757625000000001</c:v>
                </c:pt>
                <c:pt idx="3187">
                  <c:v>16.752447</c:v>
                </c:pt>
                <c:pt idx="3188">
                  <c:v>16.747153000000001</c:v>
                </c:pt>
                <c:pt idx="3189">
                  <c:v>16.741778</c:v>
                </c:pt>
                <c:pt idx="3190">
                  <c:v>16.736369</c:v>
                </c:pt>
                <c:pt idx="3191">
                  <c:v>16.722011999999999</c:v>
                </c:pt>
                <c:pt idx="3192">
                  <c:v>16.716339999999999</c:v>
                </c:pt>
                <c:pt idx="3193">
                  <c:v>16.710279</c:v>
                </c:pt>
                <c:pt idx="3194">
                  <c:v>16.704160000000002</c:v>
                </c:pt>
                <c:pt idx="3195">
                  <c:v>16.697832999999999</c:v>
                </c:pt>
                <c:pt idx="3196">
                  <c:v>16.691600999999999</c:v>
                </c:pt>
                <c:pt idx="3197">
                  <c:v>16.684996999999999</c:v>
                </c:pt>
                <c:pt idx="3198">
                  <c:v>16.678260999999999</c:v>
                </c:pt>
                <c:pt idx="3199">
                  <c:v>16.659562999999999</c:v>
                </c:pt>
                <c:pt idx="3200">
                  <c:v>16.652947000000001</c:v>
                </c:pt>
                <c:pt idx="3201">
                  <c:v>16.645848999999998</c:v>
                </c:pt>
                <c:pt idx="3202">
                  <c:v>16.638632999999999</c:v>
                </c:pt>
                <c:pt idx="3203">
                  <c:v>16.631595000000001</c:v>
                </c:pt>
                <c:pt idx="3204">
                  <c:v>16.624072999999999</c:v>
                </c:pt>
                <c:pt idx="3205">
                  <c:v>16.616458999999999</c:v>
                </c:pt>
                <c:pt idx="3206">
                  <c:v>16.608777</c:v>
                </c:pt>
                <c:pt idx="3207">
                  <c:v>16.586238999999999</c:v>
                </c:pt>
                <c:pt idx="3208">
                  <c:v>16.578966999999999</c:v>
                </c:pt>
                <c:pt idx="3209">
                  <c:v>16.570803000000002</c:v>
                </c:pt>
                <c:pt idx="3210">
                  <c:v>16.563185000000001</c:v>
                </c:pt>
                <c:pt idx="3211">
                  <c:v>16.555171000000001</c:v>
                </c:pt>
                <c:pt idx="3212">
                  <c:v>16.547481000000001</c:v>
                </c:pt>
                <c:pt idx="3213">
                  <c:v>16.539798000000001</c:v>
                </c:pt>
                <c:pt idx="3214">
                  <c:v>16.532228</c:v>
                </c:pt>
                <c:pt idx="3215">
                  <c:v>16.509399999999999</c:v>
                </c:pt>
                <c:pt idx="3216">
                  <c:v>16.502452999999999</c:v>
                </c:pt>
                <c:pt idx="3217">
                  <c:v>16.495411000000001</c:v>
                </c:pt>
                <c:pt idx="3218">
                  <c:v>16.488672000000001</c:v>
                </c:pt>
                <c:pt idx="3219">
                  <c:v>16.482673999999999</c:v>
                </c:pt>
                <c:pt idx="3220">
                  <c:v>16.477323999999999</c:v>
                </c:pt>
                <c:pt idx="3221">
                  <c:v>16.472393</c:v>
                </c:pt>
                <c:pt idx="3222">
                  <c:v>16.467908000000001</c:v>
                </c:pt>
                <c:pt idx="3223">
                  <c:v>16.454191999999999</c:v>
                </c:pt>
                <c:pt idx="3224">
                  <c:v>16.450965</c:v>
                </c:pt>
                <c:pt idx="3225">
                  <c:v>16.448278999999999</c:v>
                </c:pt>
                <c:pt idx="3226">
                  <c:v>16.446332999999999</c:v>
                </c:pt>
                <c:pt idx="3227">
                  <c:v>16.444896</c:v>
                </c:pt>
                <c:pt idx="3228">
                  <c:v>16.444006999999999</c:v>
                </c:pt>
                <c:pt idx="3229">
                  <c:v>16.443777999999998</c:v>
                </c:pt>
                <c:pt idx="3230">
                  <c:v>16.444165999999999</c:v>
                </c:pt>
                <c:pt idx="3231">
                  <c:v>16.443935</c:v>
                </c:pt>
                <c:pt idx="3232">
                  <c:v>16.445339000000001</c:v>
                </c:pt>
                <c:pt idx="3233">
                  <c:v>16.447217999999999</c:v>
                </c:pt>
                <c:pt idx="3234">
                  <c:v>16.449438000000001</c:v>
                </c:pt>
                <c:pt idx="3235">
                  <c:v>16.452027000000001</c:v>
                </c:pt>
                <c:pt idx="3236">
                  <c:v>16.454905</c:v>
                </c:pt>
                <c:pt idx="3237">
                  <c:v>16.457985000000001</c:v>
                </c:pt>
                <c:pt idx="3238">
                  <c:v>16.461245000000002</c:v>
                </c:pt>
                <c:pt idx="3239">
                  <c:v>16.468699000000001</c:v>
                </c:pt>
                <c:pt idx="3240">
                  <c:v>16.471865000000001</c:v>
                </c:pt>
                <c:pt idx="3241">
                  <c:v>16.475290999999999</c:v>
                </c:pt>
                <c:pt idx="3242">
                  <c:v>16.478242999999999</c:v>
                </c:pt>
                <c:pt idx="3243">
                  <c:v>16.481072999999999</c:v>
                </c:pt>
                <c:pt idx="3244">
                  <c:v>16.483350999999999</c:v>
                </c:pt>
                <c:pt idx="3245">
                  <c:v>16.485388</c:v>
                </c:pt>
                <c:pt idx="3246">
                  <c:v>16.486698000000001</c:v>
                </c:pt>
                <c:pt idx="3247">
                  <c:v>16.489782999999999</c:v>
                </c:pt>
                <c:pt idx="3248">
                  <c:v>16.49005</c:v>
                </c:pt>
                <c:pt idx="3249">
                  <c:v>16.490000999999999</c:v>
                </c:pt>
                <c:pt idx="3250">
                  <c:v>16.489249000000001</c:v>
                </c:pt>
                <c:pt idx="3251">
                  <c:v>16.488126999999999</c:v>
                </c:pt>
                <c:pt idx="3252">
                  <c:v>16.486383</c:v>
                </c:pt>
                <c:pt idx="3253">
                  <c:v>16.484306</c:v>
                </c:pt>
                <c:pt idx="3254">
                  <c:v>16.481767000000001</c:v>
                </c:pt>
                <c:pt idx="3255">
                  <c:v>16.475344</c:v>
                </c:pt>
                <c:pt idx="3256">
                  <c:v>16.472332000000002</c:v>
                </c:pt>
                <c:pt idx="3257">
                  <c:v>16.469123</c:v>
                </c:pt>
                <c:pt idx="3258">
                  <c:v>16.465843</c:v>
                </c:pt>
                <c:pt idx="3259">
                  <c:v>16.462613999999999</c:v>
                </c:pt>
                <c:pt idx="3260">
                  <c:v>16.459506000000001</c:v>
                </c:pt>
                <c:pt idx="3261">
                  <c:v>16.456934</c:v>
                </c:pt>
                <c:pt idx="3262">
                  <c:v>16.454502000000002</c:v>
                </c:pt>
                <c:pt idx="3263">
                  <c:v>16.449634</c:v>
                </c:pt>
                <c:pt idx="3264">
                  <c:v>16.448066000000001</c:v>
                </c:pt>
                <c:pt idx="3265">
                  <c:v>16.44679</c:v>
                </c:pt>
                <c:pt idx="3266">
                  <c:v>16.446072999999998</c:v>
                </c:pt>
                <c:pt idx="3267">
                  <c:v>16.445971</c:v>
                </c:pt>
                <c:pt idx="3268">
                  <c:v>16.446541</c:v>
                </c:pt>
                <c:pt idx="3269">
                  <c:v>16.44764</c:v>
                </c:pt>
                <c:pt idx="3270">
                  <c:v>16.449515999999999</c:v>
                </c:pt>
                <c:pt idx="3271">
                  <c:v>16.456489999999999</c:v>
                </c:pt>
                <c:pt idx="3272">
                  <c:v>16.459641000000001</c:v>
                </c:pt>
                <c:pt idx="3273">
                  <c:v>16.463405000000002</c:v>
                </c:pt>
                <c:pt idx="3274">
                  <c:v>16.468060000000001</c:v>
                </c:pt>
                <c:pt idx="3275">
                  <c:v>16.473161000000001</c:v>
                </c:pt>
                <c:pt idx="3276">
                  <c:v>16.478446000000002</c:v>
                </c:pt>
                <c:pt idx="3277">
                  <c:v>16.484276999999999</c:v>
                </c:pt>
                <c:pt idx="3278">
                  <c:v>16.490499</c:v>
                </c:pt>
                <c:pt idx="3279">
                  <c:v>16.50817</c:v>
                </c:pt>
                <c:pt idx="3280">
                  <c:v>16.514513999999998</c:v>
                </c:pt>
                <c:pt idx="3281">
                  <c:v>16.521215000000002</c:v>
                </c:pt>
                <c:pt idx="3282">
                  <c:v>16.527694</c:v>
                </c:pt>
                <c:pt idx="3283">
                  <c:v>16.534369999999999</c:v>
                </c:pt>
                <c:pt idx="3284">
                  <c:v>16.541001000000001</c:v>
                </c:pt>
                <c:pt idx="3285">
                  <c:v>16.547554000000002</c:v>
                </c:pt>
                <c:pt idx="3286">
                  <c:v>16.553825</c:v>
                </c:pt>
                <c:pt idx="3287">
                  <c:v>16.571255000000001</c:v>
                </c:pt>
                <c:pt idx="3288">
                  <c:v>16.576784</c:v>
                </c:pt>
                <c:pt idx="3289">
                  <c:v>16.58267</c:v>
                </c:pt>
                <c:pt idx="3290">
                  <c:v>16.588415000000001</c:v>
                </c:pt>
                <c:pt idx="3291">
                  <c:v>16.594021999999999</c:v>
                </c:pt>
                <c:pt idx="3292">
                  <c:v>16.598434999999998</c:v>
                </c:pt>
                <c:pt idx="3293">
                  <c:v>16.602726000000001</c:v>
                </c:pt>
                <c:pt idx="3294">
                  <c:v>16.607455000000002</c:v>
                </c:pt>
                <c:pt idx="3295">
                  <c:v>16.621542999999999</c:v>
                </c:pt>
                <c:pt idx="3296">
                  <c:v>16.62574</c:v>
                </c:pt>
                <c:pt idx="3297">
                  <c:v>16.629352000000001</c:v>
                </c:pt>
                <c:pt idx="3298">
                  <c:v>16.633051999999999</c:v>
                </c:pt>
                <c:pt idx="3299">
                  <c:v>16.636887999999999</c:v>
                </c:pt>
                <c:pt idx="3300">
                  <c:v>16.641203000000001</c:v>
                </c:pt>
                <c:pt idx="3301">
                  <c:v>16.645720000000001</c:v>
                </c:pt>
                <c:pt idx="3302">
                  <c:v>16.650207000000002</c:v>
                </c:pt>
                <c:pt idx="3303">
                  <c:v>16.666884</c:v>
                </c:pt>
                <c:pt idx="3304">
                  <c:v>16.671534000000001</c:v>
                </c:pt>
                <c:pt idx="3305">
                  <c:v>16.676694000000001</c:v>
                </c:pt>
                <c:pt idx="3306">
                  <c:v>16.681972999999999</c:v>
                </c:pt>
                <c:pt idx="3307">
                  <c:v>16.687473000000001</c:v>
                </c:pt>
                <c:pt idx="3308">
                  <c:v>16.693173999999999</c:v>
                </c:pt>
                <c:pt idx="3309">
                  <c:v>16.698618</c:v>
                </c:pt>
                <c:pt idx="3310">
                  <c:v>16.704463000000001</c:v>
                </c:pt>
                <c:pt idx="3311">
                  <c:v>16.725565</c:v>
                </c:pt>
                <c:pt idx="3312">
                  <c:v>16.731293000000001</c:v>
                </c:pt>
                <c:pt idx="3313">
                  <c:v>16.737444</c:v>
                </c:pt>
                <c:pt idx="3314">
                  <c:v>16.743658</c:v>
                </c:pt>
                <c:pt idx="3315">
                  <c:v>16.749245999999999</c:v>
                </c:pt>
                <c:pt idx="3316">
                  <c:v>16.755096999999999</c:v>
                </c:pt>
                <c:pt idx="3317">
                  <c:v>16.761078999999999</c:v>
                </c:pt>
                <c:pt idx="3318">
                  <c:v>16.767054999999999</c:v>
                </c:pt>
                <c:pt idx="3319">
                  <c:v>16.788920999999998</c:v>
                </c:pt>
                <c:pt idx="3320">
                  <c:v>16.793671</c:v>
                </c:pt>
                <c:pt idx="3321">
                  <c:v>16.799095999999999</c:v>
                </c:pt>
                <c:pt idx="3322">
                  <c:v>16.804137999999998</c:v>
                </c:pt>
                <c:pt idx="3323">
                  <c:v>16.809380999999998</c:v>
                </c:pt>
                <c:pt idx="3324">
                  <c:v>16.814585999999998</c:v>
                </c:pt>
                <c:pt idx="3325">
                  <c:v>16.819123000000001</c:v>
                </c:pt>
                <c:pt idx="3326">
                  <c:v>16.823605000000001</c:v>
                </c:pt>
                <c:pt idx="3327">
                  <c:v>16.843152</c:v>
                </c:pt>
                <c:pt idx="3328">
                  <c:v>16.847155000000001</c:v>
                </c:pt>
                <c:pt idx="3329">
                  <c:v>16.851420999999998</c:v>
                </c:pt>
                <c:pt idx="3330">
                  <c:v>16.854956999999999</c:v>
                </c:pt>
                <c:pt idx="3331">
                  <c:v>16.858744000000002</c:v>
                </c:pt>
                <c:pt idx="3332">
                  <c:v>16.862452999999999</c:v>
                </c:pt>
                <c:pt idx="3333">
                  <c:v>16.865977000000001</c:v>
                </c:pt>
                <c:pt idx="3334">
                  <c:v>16.869532</c:v>
                </c:pt>
                <c:pt idx="3335">
                  <c:v>16.887186</c:v>
                </c:pt>
                <c:pt idx="3336">
                  <c:v>16.890001000000002</c:v>
                </c:pt>
                <c:pt idx="3337">
                  <c:v>16.893364999999999</c:v>
                </c:pt>
                <c:pt idx="3338">
                  <c:v>16.896640999999999</c:v>
                </c:pt>
                <c:pt idx="3339">
                  <c:v>16.899804</c:v>
                </c:pt>
                <c:pt idx="3340">
                  <c:v>16.902635</c:v>
                </c:pt>
                <c:pt idx="3341">
                  <c:v>16.905594000000001</c:v>
                </c:pt>
                <c:pt idx="3342">
                  <c:v>16.908369</c:v>
                </c:pt>
                <c:pt idx="3343">
                  <c:v>16.923257</c:v>
                </c:pt>
                <c:pt idx="3344">
                  <c:v>16.9254</c:v>
                </c:pt>
                <c:pt idx="3345">
                  <c:v>16.927548000000002</c:v>
                </c:pt>
                <c:pt idx="3346">
                  <c:v>16.929590999999999</c:v>
                </c:pt>
                <c:pt idx="3347">
                  <c:v>16.931144</c:v>
                </c:pt>
                <c:pt idx="3348">
                  <c:v>16.932444</c:v>
                </c:pt>
                <c:pt idx="3349">
                  <c:v>16.933758000000001</c:v>
                </c:pt>
                <c:pt idx="3350">
                  <c:v>16.934840999999999</c:v>
                </c:pt>
                <c:pt idx="3351">
                  <c:v>16.943545</c:v>
                </c:pt>
                <c:pt idx="3352">
                  <c:v>16.943819000000001</c:v>
                </c:pt>
                <c:pt idx="3353">
                  <c:v>16.94426</c:v>
                </c:pt>
                <c:pt idx="3354">
                  <c:v>16.944161999999999</c:v>
                </c:pt>
                <c:pt idx="3355">
                  <c:v>16.944018</c:v>
                </c:pt>
                <c:pt idx="3356">
                  <c:v>16.943652</c:v>
                </c:pt>
                <c:pt idx="3357">
                  <c:v>16.942988</c:v>
                </c:pt>
                <c:pt idx="3358">
                  <c:v>16.942343999999999</c:v>
                </c:pt>
                <c:pt idx="3359">
                  <c:v>16.954080999999999</c:v>
                </c:pt>
                <c:pt idx="3360">
                  <c:v>16.952434</c:v>
                </c:pt>
                <c:pt idx="3361">
                  <c:v>16.951250999999999</c:v>
                </c:pt>
                <c:pt idx="3362">
                  <c:v>16.9499</c:v>
                </c:pt>
                <c:pt idx="3363">
                  <c:v>16.94848</c:v>
                </c:pt>
                <c:pt idx="3364">
                  <c:v>16.946833000000002</c:v>
                </c:pt>
                <c:pt idx="3365">
                  <c:v>16.945164999999999</c:v>
                </c:pt>
                <c:pt idx="3366">
                  <c:v>16.943494999999999</c:v>
                </c:pt>
                <c:pt idx="3367">
                  <c:v>16.946037</c:v>
                </c:pt>
                <c:pt idx="3368">
                  <c:v>16.944113000000002</c:v>
                </c:pt>
                <c:pt idx="3369">
                  <c:v>16.942551999999999</c:v>
                </c:pt>
                <c:pt idx="3370">
                  <c:v>16.941020000000002</c:v>
                </c:pt>
                <c:pt idx="3371">
                  <c:v>16.939606000000001</c:v>
                </c:pt>
                <c:pt idx="3372">
                  <c:v>16.938316</c:v>
                </c:pt>
                <c:pt idx="3373">
                  <c:v>16.937156999999999</c:v>
                </c:pt>
                <c:pt idx="3374">
                  <c:v>16.936004000000001</c:v>
                </c:pt>
                <c:pt idx="3375">
                  <c:v>16.940885000000002</c:v>
                </c:pt>
                <c:pt idx="3376">
                  <c:v>16.939968</c:v>
                </c:pt>
                <c:pt idx="3377">
                  <c:v>16.939212000000001</c:v>
                </c:pt>
                <c:pt idx="3378">
                  <c:v>16.938568</c:v>
                </c:pt>
                <c:pt idx="3379">
                  <c:v>16.937927999999999</c:v>
                </c:pt>
                <c:pt idx="3380">
                  <c:v>16.937578999999999</c:v>
                </c:pt>
                <c:pt idx="3381">
                  <c:v>16.937208999999999</c:v>
                </c:pt>
                <c:pt idx="3382">
                  <c:v>16.936878</c:v>
                </c:pt>
                <c:pt idx="3383">
                  <c:v>16.943975999999999</c:v>
                </c:pt>
                <c:pt idx="3384">
                  <c:v>16.943791999999998</c:v>
                </c:pt>
                <c:pt idx="3385">
                  <c:v>16.943809000000002</c:v>
                </c:pt>
                <c:pt idx="3386">
                  <c:v>16.943681999999999</c:v>
                </c:pt>
                <c:pt idx="3387">
                  <c:v>16.943771000000002</c:v>
                </c:pt>
                <c:pt idx="3388">
                  <c:v>16.943860000000001</c:v>
                </c:pt>
                <c:pt idx="3389">
                  <c:v>16.943936999999998</c:v>
                </c:pt>
                <c:pt idx="3390">
                  <c:v>16.944078000000001</c:v>
                </c:pt>
                <c:pt idx="3391">
                  <c:v>16.951459</c:v>
                </c:pt>
                <c:pt idx="3392">
                  <c:v>16.951657999999998</c:v>
                </c:pt>
                <c:pt idx="3393">
                  <c:v>16.951727000000002</c:v>
                </c:pt>
                <c:pt idx="3394">
                  <c:v>16.951554000000002</c:v>
                </c:pt>
                <c:pt idx="3395">
                  <c:v>16.951764000000001</c:v>
                </c:pt>
                <c:pt idx="3396">
                  <c:v>16.951874</c:v>
                </c:pt>
                <c:pt idx="3397">
                  <c:v>16.951882999999999</c:v>
                </c:pt>
                <c:pt idx="3398">
                  <c:v>16.951794</c:v>
                </c:pt>
                <c:pt idx="3399">
                  <c:v>16.957671999999999</c:v>
                </c:pt>
                <c:pt idx="3400">
                  <c:v>16.957221000000001</c:v>
                </c:pt>
                <c:pt idx="3401">
                  <c:v>16.956987000000002</c:v>
                </c:pt>
                <c:pt idx="3402">
                  <c:v>16.956717999999999</c:v>
                </c:pt>
                <c:pt idx="3403">
                  <c:v>16.956509</c:v>
                </c:pt>
                <c:pt idx="3404">
                  <c:v>16.956254999999999</c:v>
                </c:pt>
                <c:pt idx="3405">
                  <c:v>16.956173</c:v>
                </c:pt>
                <c:pt idx="3406">
                  <c:v>16.956081000000001</c:v>
                </c:pt>
                <c:pt idx="3407">
                  <c:v>16.961162999999999</c:v>
                </c:pt>
                <c:pt idx="3408">
                  <c:v>16.96115</c:v>
                </c:pt>
                <c:pt idx="3409">
                  <c:v>16.961451</c:v>
                </c:pt>
                <c:pt idx="3410">
                  <c:v>16.961686</c:v>
                </c:pt>
                <c:pt idx="3411">
                  <c:v>16.962107</c:v>
                </c:pt>
                <c:pt idx="3412">
                  <c:v>16.962513000000001</c:v>
                </c:pt>
                <c:pt idx="3413">
                  <c:v>16.963077999999999</c:v>
                </c:pt>
                <c:pt idx="3414">
                  <c:v>16.963585999999999</c:v>
                </c:pt>
                <c:pt idx="3415">
                  <c:v>16.970292000000001</c:v>
                </c:pt>
                <c:pt idx="3416">
                  <c:v>16.971499000000001</c:v>
                </c:pt>
                <c:pt idx="3417">
                  <c:v>16.972905999999998</c:v>
                </c:pt>
                <c:pt idx="3418">
                  <c:v>16.974249</c:v>
                </c:pt>
                <c:pt idx="3419">
                  <c:v>16.975732000000001</c:v>
                </c:pt>
                <c:pt idx="3420">
                  <c:v>16.977032000000001</c:v>
                </c:pt>
                <c:pt idx="3421">
                  <c:v>16.978446999999999</c:v>
                </c:pt>
                <c:pt idx="3422">
                  <c:v>16.979583000000002</c:v>
                </c:pt>
                <c:pt idx="3423">
                  <c:v>16.986402999999999</c:v>
                </c:pt>
                <c:pt idx="3424">
                  <c:v>16.987216</c:v>
                </c:pt>
                <c:pt idx="3425">
                  <c:v>16.988054000000002</c:v>
                </c:pt>
                <c:pt idx="3426">
                  <c:v>16.988527000000001</c:v>
                </c:pt>
                <c:pt idx="3427">
                  <c:v>16.988848000000001</c:v>
                </c:pt>
                <c:pt idx="3428">
                  <c:v>16.989008999999999</c:v>
                </c:pt>
                <c:pt idx="3429">
                  <c:v>16.989001999999999</c:v>
                </c:pt>
                <c:pt idx="3430">
                  <c:v>16.988817000000001</c:v>
                </c:pt>
                <c:pt idx="3431">
                  <c:v>16.991647</c:v>
                </c:pt>
                <c:pt idx="3432">
                  <c:v>16.990901000000001</c:v>
                </c:pt>
                <c:pt idx="3433">
                  <c:v>16.990098</c:v>
                </c:pt>
                <c:pt idx="3434">
                  <c:v>16.988979</c:v>
                </c:pt>
                <c:pt idx="3435">
                  <c:v>16.987622999999999</c:v>
                </c:pt>
                <c:pt idx="3436">
                  <c:v>16.98601</c:v>
                </c:pt>
                <c:pt idx="3437">
                  <c:v>16.984121999999999</c:v>
                </c:pt>
                <c:pt idx="3438">
                  <c:v>16.981973</c:v>
                </c:pt>
                <c:pt idx="3439">
                  <c:v>16.978805000000001</c:v>
                </c:pt>
                <c:pt idx="3440">
                  <c:v>16.975987</c:v>
                </c:pt>
                <c:pt idx="3441">
                  <c:v>16.972885999999999</c:v>
                </c:pt>
                <c:pt idx="3442">
                  <c:v>16.969556000000001</c:v>
                </c:pt>
                <c:pt idx="3443">
                  <c:v>16.966070999999999</c:v>
                </c:pt>
                <c:pt idx="3444">
                  <c:v>16.962085999999999</c:v>
                </c:pt>
                <c:pt idx="3445">
                  <c:v>16.957923000000001</c:v>
                </c:pt>
                <c:pt idx="3446">
                  <c:v>16.953607000000002</c:v>
                </c:pt>
                <c:pt idx="3447">
                  <c:v>16.94511</c:v>
                </c:pt>
                <c:pt idx="3448">
                  <c:v>16.940732000000001</c:v>
                </c:pt>
                <c:pt idx="3449">
                  <c:v>16.936419999999998</c:v>
                </c:pt>
                <c:pt idx="3450">
                  <c:v>16.932106000000001</c:v>
                </c:pt>
                <c:pt idx="3451">
                  <c:v>16.927923</c:v>
                </c:pt>
                <c:pt idx="3452">
                  <c:v>16.924347000000001</c:v>
                </c:pt>
                <c:pt idx="3453">
                  <c:v>16.920968999999999</c:v>
                </c:pt>
                <c:pt idx="3454">
                  <c:v>16.917919999999999</c:v>
                </c:pt>
                <c:pt idx="3455">
                  <c:v>16.913799999999998</c:v>
                </c:pt>
                <c:pt idx="3456">
                  <c:v>16.911591999999999</c:v>
                </c:pt>
                <c:pt idx="3457">
                  <c:v>16.909661</c:v>
                </c:pt>
                <c:pt idx="3458">
                  <c:v>16.907999</c:v>
                </c:pt>
                <c:pt idx="3459">
                  <c:v>16.906911000000001</c:v>
                </c:pt>
                <c:pt idx="3460">
                  <c:v>16.906063</c:v>
                </c:pt>
                <c:pt idx="3461">
                  <c:v>16.905425999999999</c:v>
                </c:pt>
                <c:pt idx="3462">
                  <c:v>16.905076999999999</c:v>
                </c:pt>
                <c:pt idx="3463">
                  <c:v>16.907357000000001</c:v>
                </c:pt>
                <c:pt idx="3464">
                  <c:v>16.907240000000002</c:v>
                </c:pt>
                <c:pt idx="3465">
                  <c:v>16.907388999999998</c:v>
                </c:pt>
                <c:pt idx="3466">
                  <c:v>16.907551999999999</c:v>
                </c:pt>
                <c:pt idx="3467">
                  <c:v>16.907698</c:v>
                </c:pt>
                <c:pt idx="3468">
                  <c:v>16.90767</c:v>
                </c:pt>
                <c:pt idx="3469">
                  <c:v>16.907518</c:v>
                </c:pt>
                <c:pt idx="3470">
                  <c:v>16.907035</c:v>
                </c:pt>
                <c:pt idx="3471">
                  <c:v>16.907709000000001</c:v>
                </c:pt>
                <c:pt idx="3472">
                  <c:v>16.906614000000001</c:v>
                </c:pt>
                <c:pt idx="3473">
                  <c:v>16.905314000000001</c:v>
                </c:pt>
                <c:pt idx="3474">
                  <c:v>16.903552999999999</c:v>
                </c:pt>
                <c:pt idx="3475">
                  <c:v>16.901553</c:v>
                </c:pt>
                <c:pt idx="3476">
                  <c:v>16.899311999999998</c:v>
                </c:pt>
                <c:pt idx="3477">
                  <c:v>16.896614</c:v>
                </c:pt>
                <c:pt idx="3478">
                  <c:v>16.893688000000001</c:v>
                </c:pt>
                <c:pt idx="3479">
                  <c:v>16.888141000000001</c:v>
                </c:pt>
                <c:pt idx="3480">
                  <c:v>16.884909</c:v>
                </c:pt>
                <c:pt idx="3481">
                  <c:v>16.881371000000001</c:v>
                </c:pt>
                <c:pt idx="3482">
                  <c:v>16.877742999999999</c:v>
                </c:pt>
                <c:pt idx="3483">
                  <c:v>16.874051000000001</c:v>
                </c:pt>
                <c:pt idx="3484">
                  <c:v>16.870369</c:v>
                </c:pt>
                <c:pt idx="3485">
                  <c:v>16.866785</c:v>
                </c:pt>
                <c:pt idx="3486">
                  <c:v>16.863412</c:v>
                </c:pt>
                <c:pt idx="3487">
                  <c:v>16.857057999999999</c:v>
                </c:pt>
                <c:pt idx="3488">
                  <c:v>16.854182999999999</c:v>
                </c:pt>
                <c:pt idx="3489">
                  <c:v>16.851610000000001</c:v>
                </c:pt>
                <c:pt idx="3490">
                  <c:v>16.849363</c:v>
                </c:pt>
                <c:pt idx="3491">
                  <c:v>16.847548</c:v>
                </c:pt>
                <c:pt idx="3492">
                  <c:v>16.846112999999999</c:v>
                </c:pt>
                <c:pt idx="3493">
                  <c:v>16.845078000000001</c:v>
                </c:pt>
                <c:pt idx="3494">
                  <c:v>16.844480000000001</c:v>
                </c:pt>
                <c:pt idx="3495">
                  <c:v>16.844888000000001</c:v>
                </c:pt>
                <c:pt idx="3496">
                  <c:v>16.84516</c:v>
                </c:pt>
                <c:pt idx="3497">
                  <c:v>16.84601</c:v>
                </c:pt>
                <c:pt idx="3498">
                  <c:v>16.847192</c:v>
                </c:pt>
                <c:pt idx="3499">
                  <c:v>16.848977999999999</c:v>
                </c:pt>
                <c:pt idx="3500">
                  <c:v>16.851151000000002</c:v>
                </c:pt>
                <c:pt idx="3501">
                  <c:v>16.853952</c:v>
                </c:pt>
                <c:pt idx="3502">
                  <c:v>16.857147999999999</c:v>
                </c:pt>
                <c:pt idx="3503">
                  <c:v>16.867464999999999</c:v>
                </c:pt>
                <c:pt idx="3504">
                  <c:v>16.871282999999998</c:v>
                </c:pt>
                <c:pt idx="3505">
                  <c:v>16.875861</c:v>
                </c:pt>
                <c:pt idx="3506">
                  <c:v>16.880792</c:v>
                </c:pt>
                <c:pt idx="3507">
                  <c:v>16.886050000000001</c:v>
                </c:pt>
                <c:pt idx="3508">
                  <c:v>16.891611000000001</c:v>
                </c:pt>
                <c:pt idx="3509">
                  <c:v>16.897445999999999</c:v>
                </c:pt>
                <c:pt idx="3510">
                  <c:v>16.903587999999999</c:v>
                </c:pt>
                <c:pt idx="3511">
                  <c:v>16.922008000000002</c:v>
                </c:pt>
                <c:pt idx="3512">
                  <c:v>16.928529000000001</c:v>
                </c:pt>
                <c:pt idx="3513">
                  <c:v>16.935495</c:v>
                </c:pt>
                <c:pt idx="3514">
                  <c:v>16.942609000000001</c:v>
                </c:pt>
                <c:pt idx="3515">
                  <c:v>16.949887</c:v>
                </c:pt>
                <c:pt idx="3516">
                  <c:v>16.956983000000001</c:v>
                </c:pt>
                <c:pt idx="3517">
                  <c:v>16.964490000000001</c:v>
                </c:pt>
                <c:pt idx="3518">
                  <c:v>16.972180999999999</c:v>
                </c:pt>
                <c:pt idx="3519">
                  <c:v>16.993849000000001</c:v>
                </c:pt>
                <c:pt idx="3520">
                  <c:v>17.001394000000001</c:v>
                </c:pt>
                <c:pt idx="3521">
                  <c:v>17.009336000000001</c:v>
                </c:pt>
                <c:pt idx="3522">
                  <c:v>17.017346</c:v>
                </c:pt>
                <c:pt idx="3523">
                  <c:v>17.02542</c:v>
                </c:pt>
                <c:pt idx="3524">
                  <c:v>17.033508999999999</c:v>
                </c:pt>
                <c:pt idx="3525">
                  <c:v>17.041654999999999</c:v>
                </c:pt>
                <c:pt idx="3526">
                  <c:v>17.049772999999998</c:v>
                </c:pt>
                <c:pt idx="3527">
                  <c:v>17.072998999999999</c:v>
                </c:pt>
                <c:pt idx="3528">
                  <c:v>17.080870000000001</c:v>
                </c:pt>
                <c:pt idx="3529">
                  <c:v>17.088775999999999</c:v>
                </c:pt>
                <c:pt idx="3530">
                  <c:v>17.097214999999998</c:v>
                </c:pt>
                <c:pt idx="3531">
                  <c:v>17.105184999999999</c:v>
                </c:pt>
                <c:pt idx="3532">
                  <c:v>17.113351000000002</c:v>
                </c:pt>
                <c:pt idx="3533">
                  <c:v>17.121483000000001</c:v>
                </c:pt>
                <c:pt idx="3534">
                  <c:v>17.129601999999998</c:v>
                </c:pt>
                <c:pt idx="3535">
                  <c:v>17.154150000000001</c:v>
                </c:pt>
                <c:pt idx="3536">
                  <c:v>17.162216000000001</c:v>
                </c:pt>
                <c:pt idx="3537">
                  <c:v>17.170392</c:v>
                </c:pt>
                <c:pt idx="3538">
                  <c:v>17.178699000000002</c:v>
                </c:pt>
                <c:pt idx="3539">
                  <c:v>17.187121999999999</c:v>
                </c:pt>
                <c:pt idx="3540">
                  <c:v>17.19566</c:v>
                </c:pt>
                <c:pt idx="3541">
                  <c:v>17.20431</c:v>
                </c:pt>
                <c:pt idx="3542">
                  <c:v>17.213069999999998</c:v>
                </c:pt>
                <c:pt idx="3543">
                  <c:v>17.240732999999999</c:v>
                </c:pt>
                <c:pt idx="3544">
                  <c:v>17.248612999999999</c:v>
                </c:pt>
                <c:pt idx="3545">
                  <c:v>17.257579</c:v>
                </c:pt>
                <c:pt idx="3546">
                  <c:v>17.266617</c:v>
                </c:pt>
                <c:pt idx="3547">
                  <c:v>17.275741</c:v>
                </c:pt>
                <c:pt idx="3548">
                  <c:v>17.284955</c:v>
                </c:pt>
                <c:pt idx="3549">
                  <c:v>17.294260000000001</c:v>
                </c:pt>
                <c:pt idx="3550">
                  <c:v>17.303218000000001</c:v>
                </c:pt>
                <c:pt idx="3551">
                  <c:v>17.333233</c:v>
                </c:pt>
                <c:pt idx="3552">
                  <c:v>17.342403999999998</c:v>
                </c:pt>
                <c:pt idx="3553">
                  <c:v>17.352155</c:v>
                </c:pt>
                <c:pt idx="3554">
                  <c:v>17.362023000000001</c:v>
                </c:pt>
                <c:pt idx="3555">
                  <c:v>17.371883</c:v>
                </c:pt>
                <c:pt idx="3556">
                  <c:v>17.381851000000001</c:v>
                </c:pt>
                <c:pt idx="3557">
                  <c:v>17.391759</c:v>
                </c:pt>
                <c:pt idx="3558">
                  <c:v>17.402253000000002</c:v>
                </c:pt>
                <c:pt idx="3559">
                  <c:v>17.434768999999999</c:v>
                </c:pt>
                <c:pt idx="3560">
                  <c:v>17.444845000000001</c:v>
                </c:pt>
                <c:pt idx="3561">
                  <c:v>17.455497000000001</c:v>
                </c:pt>
                <c:pt idx="3562">
                  <c:v>17.466166999999999</c:v>
                </c:pt>
                <c:pt idx="3563">
                  <c:v>17.476877999999999</c:v>
                </c:pt>
                <c:pt idx="3564">
                  <c:v>17.487141000000001</c:v>
                </c:pt>
                <c:pt idx="3565">
                  <c:v>17.497767</c:v>
                </c:pt>
                <c:pt idx="3566">
                  <c:v>17.508571</c:v>
                </c:pt>
                <c:pt idx="3567">
                  <c:v>17.542517</c:v>
                </c:pt>
                <c:pt idx="3568">
                  <c:v>17.552752000000002</c:v>
                </c:pt>
                <c:pt idx="3569">
                  <c:v>17.563471</c:v>
                </c:pt>
                <c:pt idx="3570">
                  <c:v>17.573637000000002</c:v>
                </c:pt>
                <c:pt idx="3571">
                  <c:v>17.584261999999999</c:v>
                </c:pt>
                <c:pt idx="3572">
                  <c:v>17.594823999999999</c:v>
                </c:pt>
                <c:pt idx="3573">
                  <c:v>17.605146000000001</c:v>
                </c:pt>
                <c:pt idx="3574">
                  <c:v>17.615555000000001</c:v>
                </c:pt>
                <c:pt idx="3575">
                  <c:v>17.648284</c:v>
                </c:pt>
                <c:pt idx="3576">
                  <c:v>17.657672999999999</c:v>
                </c:pt>
                <c:pt idx="3577">
                  <c:v>17.667479</c:v>
                </c:pt>
                <c:pt idx="3578">
                  <c:v>17.677537999999998</c:v>
                </c:pt>
                <c:pt idx="3579">
                  <c:v>17.687511000000001</c:v>
                </c:pt>
                <c:pt idx="3580">
                  <c:v>17.697419</c:v>
                </c:pt>
                <c:pt idx="3581">
                  <c:v>17.707267999999999</c:v>
                </c:pt>
                <c:pt idx="3582">
                  <c:v>17.717065000000002</c:v>
                </c:pt>
                <c:pt idx="3583">
                  <c:v>17.748287999999999</c:v>
                </c:pt>
                <c:pt idx="3584">
                  <c:v>17.757071</c:v>
                </c:pt>
                <c:pt idx="3585">
                  <c:v>17.766760999999999</c:v>
                </c:pt>
                <c:pt idx="3586">
                  <c:v>17.776447999999998</c:v>
                </c:pt>
                <c:pt idx="3587">
                  <c:v>17.785771</c:v>
                </c:pt>
                <c:pt idx="3588">
                  <c:v>17.795376000000001</c:v>
                </c:pt>
                <c:pt idx="3589">
                  <c:v>17.804928</c:v>
                </c:pt>
                <c:pt idx="3590">
                  <c:v>17.814406000000002</c:v>
                </c:pt>
                <c:pt idx="3591">
                  <c:v>17.844186000000001</c:v>
                </c:pt>
                <c:pt idx="3592">
                  <c:v>17.852972000000001</c:v>
                </c:pt>
                <c:pt idx="3593">
                  <c:v>17.861629000000001</c:v>
                </c:pt>
                <c:pt idx="3594">
                  <c:v>17.870570000000001</c:v>
                </c:pt>
                <c:pt idx="3595">
                  <c:v>17.879337</c:v>
                </c:pt>
                <c:pt idx="3596">
                  <c:v>17.887899999999998</c:v>
                </c:pt>
                <c:pt idx="3597">
                  <c:v>17.896263999999999</c:v>
                </c:pt>
                <c:pt idx="3598">
                  <c:v>17.904401</c:v>
                </c:pt>
                <c:pt idx="3599">
                  <c:v>17.930658999999999</c:v>
                </c:pt>
                <c:pt idx="3600">
                  <c:v>17.937138999999998</c:v>
                </c:pt>
                <c:pt idx="3601">
                  <c:v>17.944569999999999</c:v>
                </c:pt>
                <c:pt idx="3602">
                  <c:v>17.951743</c:v>
                </c:pt>
                <c:pt idx="3603">
                  <c:v>17.958534</c:v>
                </c:pt>
                <c:pt idx="3604">
                  <c:v>17.96518</c:v>
                </c:pt>
                <c:pt idx="3605">
                  <c:v>17.971578000000001</c:v>
                </c:pt>
                <c:pt idx="3606">
                  <c:v>17.977584</c:v>
                </c:pt>
                <c:pt idx="3607">
                  <c:v>17.997819</c:v>
                </c:pt>
                <c:pt idx="3608">
                  <c:v>18.003405000000001</c:v>
                </c:pt>
                <c:pt idx="3609">
                  <c:v>18.008465999999999</c:v>
                </c:pt>
                <c:pt idx="3610">
                  <c:v>18.013577000000002</c:v>
                </c:pt>
                <c:pt idx="3611">
                  <c:v>18.018394000000001</c:v>
                </c:pt>
                <c:pt idx="3612">
                  <c:v>18.023119000000001</c:v>
                </c:pt>
                <c:pt idx="3613">
                  <c:v>18.027666</c:v>
                </c:pt>
                <c:pt idx="3614">
                  <c:v>18.032031</c:v>
                </c:pt>
                <c:pt idx="3615">
                  <c:v>18.065256999999999</c:v>
                </c:pt>
                <c:pt idx="3616">
                  <c:v>18.067948999999999</c:v>
                </c:pt>
                <c:pt idx="3617">
                  <c:v>18.071653999999999</c:v>
                </c:pt>
                <c:pt idx="3618">
                  <c:v>18.074839000000001</c:v>
                </c:pt>
                <c:pt idx="3619">
                  <c:v>18.078006999999999</c:v>
                </c:pt>
                <c:pt idx="3620">
                  <c:v>18.080714</c:v>
                </c:pt>
                <c:pt idx="3621">
                  <c:v>18.083331999999999</c:v>
                </c:pt>
                <c:pt idx="3622">
                  <c:v>18.085553999999998</c:v>
                </c:pt>
                <c:pt idx="3623">
                  <c:v>18.095179000000002</c:v>
                </c:pt>
                <c:pt idx="3624">
                  <c:v>18.096594</c:v>
                </c:pt>
                <c:pt idx="3625">
                  <c:v>18.098056</c:v>
                </c:pt>
                <c:pt idx="3626">
                  <c:v>18.099242</c:v>
                </c:pt>
                <c:pt idx="3627">
                  <c:v>18.100134000000001</c:v>
                </c:pt>
                <c:pt idx="3628">
                  <c:v>18.100704</c:v>
                </c:pt>
                <c:pt idx="3629">
                  <c:v>18.100444</c:v>
                </c:pt>
                <c:pt idx="3630">
                  <c:v>18.099896000000001</c:v>
                </c:pt>
                <c:pt idx="3631">
                  <c:v>18.101292000000001</c:v>
                </c:pt>
                <c:pt idx="3632">
                  <c:v>18.100082</c:v>
                </c:pt>
                <c:pt idx="3633">
                  <c:v>18.098469000000001</c:v>
                </c:pt>
                <c:pt idx="3634">
                  <c:v>18.096416999999999</c:v>
                </c:pt>
                <c:pt idx="3635">
                  <c:v>18.093827999999998</c:v>
                </c:pt>
                <c:pt idx="3636">
                  <c:v>18.090859999999999</c:v>
                </c:pt>
                <c:pt idx="3637">
                  <c:v>18.087427999999999</c:v>
                </c:pt>
                <c:pt idx="3638">
                  <c:v>18.083731</c:v>
                </c:pt>
                <c:pt idx="3639">
                  <c:v>18.075106999999999</c:v>
                </c:pt>
                <c:pt idx="3640">
                  <c:v>18.070784</c:v>
                </c:pt>
                <c:pt idx="3641">
                  <c:v>18.066265000000001</c:v>
                </c:pt>
                <c:pt idx="3642">
                  <c:v>18.061413999999999</c:v>
                </c:pt>
                <c:pt idx="3643">
                  <c:v>18.056479</c:v>
                </c:pt>
                <c:pt idx="3644">
                  <c:v>18.051216</c:v>
                </c:pt>
                <c:pt idx="3645">
                  <c:v>18.045856000000001</c:v>
                </c:pt>
                <c:pt idx="3646">
                  <c:v>18.040475000000001</c:v>
                </c:pt>
                <c:pt idx="3647">
                  <c:v>18.027815</c:v>
                </c:pt>
                <c:pt idx="3648">
                  <c:v>18.023593999999999</c:v>
                </c:pt>
                <c:pt idx="3649">
                  <c:v>18.019548</c:v>
                </c:pt>
                <c:pt idx="3650">
                  <c:v>18.015879999999999</c:v>
                </c:pt>
                <c:pt idx="3651">
                  <c:v>18.012810000000002</c:v>
                </c:pt>
                <c:pt idx="3652">
                  <c:v>18.010051000000001</c:v>
                </c:pt>
                <c:pt idx="3653">
                  <c:v>18.007626999999999</c:v>
                </c:pt>
                <c:pt idx="3654">
                  <c:v>18.006274999999999</c:v>
                </c:pt>
                <c:pt idx="3655">
                  <c:v>18.002141999999999</c:v>
                </c:pt>
                <c:pt idx="3656">
                  <c:v>18.002096000000002</c:v>
                </c:pt>
                <c:pt idx="3657">
                  <c:v>18.002821999999998</c:v>
                </c:pt>
                <c:pt idx="3658">
                  <c:v>18.003910000000001</c:v>
                </c:pt>
                <c:pt idx="3659">
                  <c:v>18.005783000000001</c:v>
                </c:pt>
                <c:pt idx="3660">
                  <c:v>18.008009999999999</c:v>
                </c:pt>
                <c:pt idx="3661">
                  <c:v>18.010954000000002</c:v>
                </c:pt>
                <c:pt idx="3662">
                  <c:v>18.014234999999999</c:v>
                </c:pt>
                <c:pt idx="3663">
                  <c:v>18.020448999999999</c:v>
                </c:pt>
                <c:pt idx="3664">
                  <c:v>18.024719000000001</c:v>
                </c:pt>
                <c:pt idx="3665">
                  <c:v>18.029433999999998</c:v>
                </c:pt>
                <c:pt idx="3666">
                  <c:v>18.034541999999998</c:v>
                </c:pt>
                <c:pt idx="3667">
                  <c:v>18.040068000000002</c:v>
                </c:pt>
                <c:pt idx="3668">
                  <c:v>18.045818000000001</c:v>
                </c:pt>
                <c:pt idx="3669">
                  <c:v>18.051856999999998</c:v>
                </c:pt>
                <c:pt idx="3670">
                  <c:v>18.057904000000001</c:v>
                </c:pt>
                <c:pt idx="3671">
                  <c:v>18.071403</c:v>
                </c:pt>
                <c:pt idx="3672">
                  <c:v>18.077843999999999</c:v>
                </c:pt>
                <c:pt idx="3673">
                  <c:v>18.084643</c:v>
                </c:pt>
                <c:pt idx="3674">
                  <c:v>18.091283000000001</c:v>
                </c:pt>
                <c:pt idx="3675">
                  <c:v>18.098082999999999</c:v>
                </c:pt>
                <c:pt idx="3676">
                  <c:v>18.104606</c:v>
                </c:pt>
                <c:pt idx="3677">
                  <c:v>18.111203</c:v>
                </c:pt>
                <c:pt idx="3678">
                  <c:v>18.117691000000001</c:v>
                </c:pt>
                <c:pt idx="3679">
                  <c:v>18.133827</c:v>
                </c:pt>
                <c:pt idx="3680">
                  <c:v>18.139906</c:v>
                </c:pt>
                <c:pt idx="3681">
                  <c:v>18.146035000000001</c:v>
                </c:pt>
                <c:pt idx="3682">
                  <c:v>18.151734000000001</c:v>
                </c:pt>
                <c:pt idx="3683">
                  <c:v>18.157489999999999</c:v>
                </c:pt>
                <c:pt idx="3684">
                  <c:v>18.163069</c:v>
                </c:pt>
                <c:pt idx="3685">
                  <c:v>18.168455999999999</c:v>
                </c:pt>
                <c:pt idx="3686">
                  <c:v>18.173639999999999</c:v>
                </c:pt>
                <c:pt idx="3687">
                  <c:v>18.188661</c:v>
                </c:pt>
                <c:pt idx="3688">
                  <c:v>18.19313</c:v>
                </c:pt>
                <c:pt idx="3689">
                  <c:v>18.197993</c:v>
                </c:pt>
                <c:pt idx="3690">
                  <c:v>18.202501999999999</c:v>
                </c:pt>
                <c:pt idx="3691">
                  <c:v>18.207277999999999</c:v>
                </c:pt>
                <c:pt idx="3692">
                  <c:v>18.211704999999998</c:v>
                </c:pt>
                <c:pt idx="3693">
                  <c:v>18.216324</c:v>
                </c:pt>
                <c:pt idx="3694">
                  <c:v>18.220576999999999</c:v>
                </c:pt>
                <c:pt idx="3695">
                  <c:v>18.236035000000001</c:v>
                </c:pt>
                <c:pt idx="3696">
                  <c:v>18.240252999999999</c:v>
                </c:pt>
                <c:pt idx="3697">
                  <c:v>18.244685</c:v>
                </c:pt>
                <c:pt idx="3698">
                  <c:v>18.249331999999999</c:v>
                </c:pt>
                <c:pt idx="3699">
                  <c:v>18.253547999999999</c:v>
                </c:pt>
                <c:pt idx="3700">
                  <c:v>18.258050999999998</c:v>
                </c:pt>
                <c:pt idx="3701">
                  <c:v>18.2624</c:v>
                </c:pt>
                <c:pt idx="3702">
                  <c:v>18.267106999999999</c:v>
                </c:pt>
                <c:pt idx="3703">
                  <c:v>18.282905</c:v>
                </c:pt>
                <c:pt idx="3704">
                  <c:v>18.287272000000002</c:v>
                </c:pt>
                <c:pt idx="3705">
                  <c:v>18.291485999999999</c:v>
                </c:pt>
                <c:pt idx="3706">
                  <c:v>18.295794999999998</c:v>
                </c:pt>
                <c:pt idx="3707">
                  <c:v>18.300014000000001</c:v>
                </c:pt>
                <c:pt idx="3708">
                  <c:v>18.304114999999999</c:v>
                </c:pt>
                <c:pt idx="3709">
                  <c:v>18.308081999999999</c:v>
                </c:pt>
                <c:pt idx="3710">
                  <c:v>18.311806000000001</c:v>
                </c:pt>
                <c:pt idx="3711">
                  <c:v>18.325305</c:v>
                </c:pt>
                <c:pt idx="3712">
                  <c:v>18.328455999999999</c:v>
                </c:pt>
                <c:pt idx="3713">
                  <c:v>18.331565000000001</c:v>
                </c:pt>
                <c:pt idx="3714">
                  <c:v>18.334132</c:v>
                </c:pt>
                <c:pt idx="3715">
                  <c:v>18.336535000000001</c:v>
                </c:pt>
                <c:pt idx="3716">
                  <c:v>18.338550000000001</c:v>
                </c:pt>
                <c:pt idx="3717">
                  <c:v>18.340153999999998</c:v>
                </c:pt>
                <c:pt idx="3718">
                  <c:v>18.341224</c:v>
                </c:pt>
                <c:pt idx="3719">
                  <c:v>18.346222000000001</c:v>
                </c:pt>
                <c:pt idx="3720">
                  <c:v>18.346385999999999</c:v>
                </c:pt>
                <c:pt idx="3721">
                  <c:v>18.346170000000001</c:v>
                </c:pt>
                <c:pt idx="3722">
                  <c:v>18.345572000000001</c:v>
                </c:pt>
                <c:pt idx="3723">
                  <c:v>18.344598999999999</c:v>
                </c:pt>
                <c:pt idx="3724">
                  <c:v>18.343271999999999</c:v>
                </c:pt>
                <c:pt idx="3725">
                  <c:v>18.341623999999999</c:v>
                </c:pt>
                <c:pt idx="3726">
                  <c:v>18.339697999999999</c:v>
                </c:pt>
                <c:pt idx="3727">
                  <c:v>18.336107999999999</c:v>
                </c:pt>
                <c:pt idx="3728">
                  <c:v>18.333712999999999</c:v>
                </c:pt>
                <c:pt idx="3729">
                  <c:v>18.331104</c:v>
                </c:pt>
                <c:pt idx="3730">
                  <c:v>18.328420999999999</c:v>
                </c:pt>
                <c:pt idx="3731">
                  <c:v>18.325624999999999</c:v>
                </c:pt>
                <c:pt idx="3732">
                  <c:v>18.322876000000001</c:v>
                </c:pt>
                <c:pt idx="3733">
                  <c:v>18.320066000000001</c:v>
                </c:pt>
                <c:pt idx="3734">
                  <c:v>18.317401</c:v>
                </c:pt>
                <c:pt idx="3735">
                  <c:v>18.312415999999999</c:v>
                </c:pt>
                <c:pt idx="3736">
                  <c:v>18.309902000000001</c:v>
                </c:pt>
                <c:pt idx="3737">
                  <c:v>18.307486999999998</c:v>
                </c:pt>
                <c:pt idx="3738">
                  <c:v>18.305150999999999</c:v>
                </c:pt>
                <c:pt idx="3739">
                  <c:v>18.302978</c:v>
                </c:pt>
                <c:pt idx="3740">
                  <c:v>18.300920999999999</c:v>
                </c:pt>
                <c:pt idx="3741">
                  <c:v>18.298981999999999</c:v>
                </c:pt>
                <c:pt idx="3742">
                  <c:v>18.297196</c:v>
                </c:pt>
                <c:pt idx="3743">
                  <c:v>18.295179999999998</c:v>
                </c:pt>
                <c:pt idx="3744">
                  <c:v>18.293662000000001</c:v>
                </c:pt>
                <c:pt idx="3745">
                  <c:v>18.292273000000002</c:v>
                </c:pt>
                <c:pt idx="3746">
                  <c:v>18.291013</c:v>
                </c:pt>
                <c:pt idx="3747">
                  <c:v>18.289878000000002</c:v>
                </c:pt>
                <c:pt idx="3748">
                  <c:v>18.288844000000001</c:v>
                </c:pt>
                <c:pt idx="3749">
                  <c:v>18.287955</c:v>
                </c:pt>
                <c:pt idx="3750">
                  <c:v>18.287195000000001</c:v>
                </c:pt>
                <c:pt idx="3751">
                  <c:v>18.288177999999998</c:v>
                </c:pt>
                <c:pt idx="3752">
                  <c:v>18.287557</c:v>
                </c:pt>
                <c:pt idx="3753">
                  <c:v>18.287125</c:v>
                </c:pt>
                <c:pt idx="3754">
                  <c:v>18.286760000000001</c:v>
                </c:pt>
                <c:pt idx="3755">
                  <c:v>18.286525000000001</c:v>
                </c:pt>
                <c:pt idx="3756">
                  <c:v>18.286325000000001</c:v>
                </c:pt>
                <c:pt idx="3757">
                  <c:v>18.286231999999998</c:v>
                </c:pt>
                <c:pt idx="3758">
                  <c:v>18.286156999999999</c:v>
                </c:pt>
                <c:pt idx="3759">
                  <c:v>18.288872000000001</c:v>
                </c:pt>
                <c:pt idx="3760">
                  <c:v>18.288857</c:v>
                </c:pt>
                <c:pt idx="3761">
                  <c:v>18.288903000000001</c:v>
                </c:pt>
                <c:pt idx="3762">
                  <c:v>18.288986999999999</c:v>
                </c:pt>
                <c:pt idx="3763">
                  <c:v>18.289051000000001</c:v>
                </c:pt>
                <c:pt idx="3764">
                  <c:v>18.289086000000001</c:v>
                </c:pt>
                <c:pt idx="3765">
                  <c:v>18.288957</c:v>
                </c:pt>
                <c:pt idx="3766">
                  <c:v>18.288834000000001</c:v>
                </c:pt>
                <c:pt idx="3767">
                  <c:v>18.290991999999999</c:v>
                </c:pt>
                <c:pt idx="3768">
                  <c:v>18.290583000000002</c:v>
                </c:pt>
                <c:pt idx="3769">
                  <c:v>18.290088000000001</c:v>
                </c:pt>
                <c:pt idx="3770">
                  <c:v>18.289445000000001</c:v>
                </c:pt>
                <c:pt idx="3771">
                  <c:v>18.288671000000001</c:v>
                </c:pt>
                <c:pt idx="3772">
                  <c:v>18.287768</c:v>
                </c:pt>
                <c:pt idx="3773">
                  <c:v>18.286697</c:v>
                </c:pt>
                <c:pt idx="3774">
                  <c:v>18.285458999999999</c:v>
                </c:pt>
                <c:pt idx="3775">
                  <c:v>18.285132000000001</c:v>
                </c:pt>
                <c:pt idx="3776">
                  <c:v>18.283649</c:v>
                </c:pt>
                <c:pt idx="3777">
                  <c:v>18.282128</c:v>
                </c:pt>
                <c:pt idx="3778">
                  <c:v>18.280567999999999</c:v>
                </c:pt>
                <c:pt idx="3779">
                  <c:v>18.278818999999999</c:v>
                </c:pt>
                <c:pt idx="3780">
                  <c:v>18.277035000000001</c:v>
                </c:pt>
                <c:pt idx="3781">
                  <c:v>18.275238000000002</c:v>
                </c:pt>
                <c:pt idx="3782">
                  <c:v>18.273444000000001</c:v>
                </c:pt>
                <c:pt idx="3783">
                  <c:v>18.272168000000001</c:v>
                </c:pt>
                <c:pt idx="3784">
                  <c:v>18.270351999999999</c:v>
                </c:pt>
                <c:pt idx="3785">
                  <c:v>18.268367000000001</c:v>
                </c:pt>
                <c:pt idx="3786">
                  <c:v>18.266380999999999</c:v>
                </c:pt>
                <c:pt idx="3787">
                  <c:v>18.264415</c:v>
                </c:pt>
                <c:pt idx="3788">
                  <c:v>18.262481000000001</c:v>
                </c:pt>
                <c:pt idx="3789">
                  <c:v>18.260569</c:v>
                </c:pt>
                <c:pt idx="3790">
                  <c:v>18.258652000000001</c:v>
                </c:pt>
                <c:pt idx="3791">
                  <c:v>18.257285</c:v>
                </c:pt>
                <c:pt idx="3792">
                  <c:v>18.255438999999999</c:v>
                </c:pt>
                <c:pt idx="3793">
                  <c:v>18.253720999999999</c:v>
                </c:pt>
                <c:pt idx="3794">
                  <c:v>18.252113999999999</c:v>
                </c:pt>
                <c:pt idx="3795">
                  <c:v>18.250554000000001</c:v>
                </c:pt>
                <c:pt idx="3796">
                  <c:v>18.249139</c:v>
                </c:pt>
                <c:pt idx="3797">
                  <c:v>18.248003000000001</c:v>
                </c:pt>
                <c:pt idx="3798">
                  <c:v>18.246938</c:v>
                </c:pt>
                <c:pt idx="3799">
                  <c:v>18.247398</c:v>
                </c:pt>
                <c:pt idx="3800">
                  <c:v>18.246756000000001</c:v>
                </c:pt>
                <c:pt idx="3801">
                  <c:v>18.246345000000002</c:v>
                </c:pt>
                <c:pt idx="3802">
                  <c:v>18.246127999999999</c:v>
                </c:pt>
                <c:pt idx="3803">
                  <c:v>18.246168000000001</c:v>
                </c:pt>
                <c:pt idx="3804">
                  <c:v>18.246444</c:v>
                </c:pt>
                <c:pt idx="3805">
                  <c:v>18.246756999999999</c:v>
                </c:pt>
                <c:pt idx="3806">
                  <c:v>18.247247999999999</c:v>
                </c:pt>
                <c:pt idx="3807">
                  <c:v>18.249692</c:v>
                </c:pt>
                <c:pt idx="3808">
                  <c:v>18.250387</c:v>
                </c:pt>
                <c:pt idx="3809">
                  <c:v>18.251100999999998</c:v>
                </c:pt>
                <c:pt idx="3810">
                  <c:v>18.251867000000001</c:v>
                </c:pt>
                <c:pt idx="3811">
                  <c:v>18.252587999999999</c:v>
                </c:pt>
                <c:pt idx="3812">
                  <c:v>18.253212000000001</c:v>
                </c:pt>
                <c:pt idx="3813">
                  <c:v>18.25367</c:v>
                </c:pt>
                <c:pt idx="3814">
                  <c:v>18.253916</c:v>
                </c:pt>
                <c:pt idx="3815">
                  <c:v>18.254736000000001</c:v>
                </c:pt>
                <c:pt idx="3816">
                  <c:v>18.254358</c:v>
                </c:pt>
                <c:pt idx="3817">
                  <c:v>18.253581000000001</c:v>
                </c:pt>
                <c:pt idx="3818">
                  <c:v>18.252357</c:v>
                </c:pt>
                <c:pt idx="3819">
                  <c:v>18.250672999999999</c:v>
                </c:pt>
                <c:pt idx="3820">
                  <c:v>18.248483</c:v>
                </c:pt>
                <c:pt idx="3821">
                  <c:v>18.245851999999999</c:v>
                </c:pt>
                <c:pt idx="3822">
                  <c:v>18.242629999999998</c:v>
                </c:pt>
                <c:pt idx="3823">
                  <c:v>18.234831</c:v>
                </c:pt>
                <c:pt idx="3824">
                  <c:v>18.230848000000002</c:v>
                </c:pt>
                <c:pt idx="3825">
                  <c:v>18.226302</c:v>
                </c:pt>
                <c:pt idx="3826">
                  <c:v>18.221398000000001</c:v>
                </c:pt>
                <c:pt idx="3827">
                  <c:v>18.216031000000001</c:v>
                </c:pt>
                <c:pt idx="3828">
                  <c:v>18.210431</c:v>
                </c:pt>
                <c:pt idx="3829">
                  <c:v>18.204528</c:v>
                </c:pt>
                <c:pt idx="3830">
                  <c:v>18.198483</c:v>
                </c:pt>
                <c:pt idx="3831">
                  <c:v>18.184180999999999</c:v>
                </c:pt>
                <c:pt idx="3832">
                  <c:v>18.178393</c:v>
                </c:pt>
                <c:pt idx="3833">
                  <c:v>18.172443000000001</c:v>
                </c:pt>
                <c:pt idx="3834">
                  <c:v>18.166642</c:v>
                </c:pt>
                <c:pt idx="3835">
                  <c:v>18.161311000000001</c:v>
                </c:pt>
                <c:pt idx="3836">
                  <c:v>18.156535000000002</c:v>
                </c:pt>
                <c:pt idx="3837">
                  <c:v>18.152394999999999</c:v>
                </c:pt>
                <c:pt idx="3838">
                  <c:v>18.148987000000002</c:v>
                </c:pt>
                <c:pt idx="3839">
                  <c:v>18.142028</c:v>
                </c:pt>
                <c:pt idx="3840">
                  <c:v>18.140370999999998</c:v>
                </c:pt>
                <c:pt idx="3841">
                  <c:v>18.139586999999999</c:v>
                </c:pt>
                <c:pt idx="3842">
                  <c:v>18.139790999999999</c:v>
                </c:pt>
                <c:pt idx="3843">
                  <c:v>18.140944999999999</c:v>
                </c:pt>
                <c:pt idx="3844">
                  <c:v>18.142941</c:v>
                </c:pt>
                <c:pt idx="3845">
                  <c:v>18.145935999999999</c:v>
                </c:pt>
                <c:pt idx="3846">
                  <c:v>18.149875000000002</c:v>
                </c:pt>
                <c:pt idx="3847">
                  <c:v>18.160160000000001</c:v>
                </c:pt>
                <c:pt idx="3848">
                  <c:v>18.165437000000001</c:v>
                </c:pt>
                <c:pt idx="3849">
                  <c:v>18.171562000000002</c:v>
                </c:pt>
                <c:pt idx="3850">
                  <c:v>18.178290000000001</c:v>
                </c:pt>
                <c:pt idx="3851">
                  <c:v>18.185866000000001</c:v>
                </c:pt>
                <c:pt idx="3852">
                  <c:v>18.193736999999999</c:v>
                </c:pt>
                <c:pt idx="3853">
                  <c:v>18.201996999999999</c:v>
                </c:pt>
                <c:pt idx="3854">
                  <c:v>18.210547999999999</c:v>
                </c:pt>
                <c:pt idx="3855">
                  <c:v>18.231062000000001</c:v>
                </c:pt>
                <c:pt idx="3856">
                  <c:v>18.239214</c:v>
                </c:pt>
                <c:pt idx="3857">
                  <c:v>18.247532</c:v>
                </c:pt>
                <c:pt idx="3858">
                  <c:v>18.256111000000001</c:v>
                </c:pt>
                <c:pt idx="3859">
                  <c:v>18.264109999999999</c:v>
                </c:pt>
                <c:pt idx="3860">
                  <c:v>18.272072999999999</c:v>
                </c:pt>
                <c:pt idx="3861">
                  <c:v>18.279281999999998</c:v>
                </c:pt>
                <c:pt idx="3862">
                  <c:v>18.286134000000001</c:v>
                </c:pt>
                <c:pt idx="3863">
                  <c:v>18.302555999999999</c:v>
                </c:pt>
                <c:pt idx="3864">
                  <c:v>18.308268000000002</c:v>
                </c:pt>
                <c:pt idx="3865">
                  <c:v>18.31324</c:v>
                </c:pt>
                <c:pt idx="3866">
                  <c:v>18.317746</c:v>
                </c:pt>
                <c:pt idx="3867">
                  <c:v>18.321525999999999</c:v>
                </c:pt>
                <c:pt idx="3868">
                  <c:v>18.324546000000002</c:v>
                </c:pt>
                <c:pt idx="3869">
                  <c:v>18.327162999999999</c:v>
                </c:pt>
                <c:pt idx="3870">
                  <c:v>18.329052999999998</c:v>
                </c:pt>
                <c:pt idx="3871">
                  <c:v>18.346834000000001</c:v>
                </c:pt>
                <c:pt idx="3872">
                  <c:v>18.346881</c:v>
                </c:pt>
                <c:pt idx="3873">
                  <c:v>18.346935999999999</c:v>
                </c:pt>
                <c:pt idx="3874">
                  <c:v>18.346608</c:v>
                </c:pt>
                <c:pt idx="3875">
                  <c:v>18.345756999999999</c:v>
                </c:pt>
                <c:pt idx="3876">
                  <c:v>18.344664000000002</c:v>
                </c:pt>
                <c:pt idx="3877">
                  <c:v>18.343183</c:v>
                </c:pt>
                <c:pt idx="3878">
                  <c:v>18.3415</c:v>
                </c:pt>
                <c:pt idx="3879">
                  <c:v>18.342002999999998</c:v>
                </c:pt>
                <c:pt idx="3880">
                  <c:v>18.339780999999999</c:v>
                </c:pt>
                <c:pt idx="3881">
                  <c:v>18.337558000000001</c:v>
                </c:pt>
                <c:pt idx="3882">
                  <c:v>18.335284999999999</c:v>
                </c:pt>
                <c:pt idx="3883">
                  <c:v>18.333058999999999</c:v>
                </c:pt>
                <c:pt idx="3884">
                  <c:v>18.330911</c:v>
                </c:pt>
                <c:pt idx="3885">
                  <c:v>18.328914000000001</c:v>
                </c:pt>
                <c:pt idx="3886">
                  <c:v>18.327058000000001</c:v>
                </c:pt>
                <c:pt idx="3887">
                  <c:v>18.327933999999999</c:v>
                </c:pt>
                <c:pt idx="3888">
                  <c:v>18.326557000000001</c:v>
                </c:pt>
                <c:pt idx="3889">
                  <c:v>18.325489999999999</c:v>
                </c:pt>
                <c:pt idx="3890">
                  <c:v>18.324898000000001</c:v>
                </c:pt>
                <c:pt idx="3891">
                  <c:v>18.324365</c:v>
                </c:pt>
                <c:pt idx="3892">
                  <c:v>18.324283999999999</c:v>
                </c:pt>
                <c:pt idx="3893">
                  <c:v>18.324815000000001</c:v>
                </c:pt>
                <c:pt idx="3894">
                  <c:v>18.325430000000001</c:v>
                </c:pt>
                <c:pt idx="3895">
                  <c:v>18.331226000000001</c:v>
                </c:pt>
                <c:pt idx="3896">
                  <c:v>18.332574000000001</c:v>
                </c:pt>
                <c:pt idx="3897">
                  <c:v>18.33398</c:v>
                </c:pt>
                <c:pt idx="3898">
                  <c:v>18.336186000000001</c:v>
                </c:pt>
                <c:pt idx="3899">
                  <c:v>18.338455</c:v>
                </c:pt>
                <c:pt idx="3900">
                  <c:v>18.340774</c:v>
                </c:pt>
                <c:pt idx="3901">
                  <c:v>18.343081999999999</c:v>
                </c:pt>
                <c:pt idx="3902">
                  <c:v>18.345452999999999</c:v>
                </c:pt>
                <c:pt idx="3903">
                  <c:v>18.353667999999999</c:v>
                </c:pt>
                <c:pt idx="3904">
                  <c:v>18.356559000000001</c:v>
                </c:pt>
                <c:pt idx="3905">
                  <c:v>18.359548</c:v>
                </c:pt>
                <c:pt idx="3906">
                  <c:v>18.362393999999998</c:v>
                </c:pt>
                <c:pt idx="3907">
                  <c:v>18.365293000000001</c:v>
                </c:pt>
                <c:pt idx="3908">
                  <c:v>18.367978000000001</c:v>
                </c:pt>
                <c:pt idx="3909">
                  <c:v>18.370640000000002</c:v>
                </c:pt>
                <c:pt idx="3910">
                  <c:v>18.373144</c:v>
                </c:pt>
                <c:pt idx="3911">
                  <c:v>18.380312</c:v>
                </c:pt>
                <c:pt idx="3912">
                  <c:v>18.382180000000002</c:v>
                </c:pt>
                <c:pt idx="3913">
                  <c:v>18.383856999999999</c:v>
                </c:pt>
                <c:pt idx="3914">
                  <c:v>18.385475</c:v>
                </c:pt>
                <c:pt idx="3915">
                  <c:v>18.386627000000001</c:v>
                </c:pt>
                <c:pt idx="3916">
                  <c:v>18.387671999999998</c:v>
                </c:pt>
                <c:pt idx="3917">
                  <c:v>18.388216</c:v>
                </c:pt>
                <c:pt idx="3918">
                  <c:v>18.388359999999999</c:v>
                </c:pt>
                <c:pt idx="3919">
                  <c:v>18.390668999999999</c:v>
                </c:pt>
                <c:pt idx="3920">
                  <c:v>18.390414</c:v>
                </c:pt>
                <c:pt idx="3921">
                  <c:v>18.389766000000002</c:v>
                </c:pt>
                <c:pt idx="3922">
                  <c:v>18.388961999999999</c:v>
                </c:pt>
                <c:pt idx="3923">
                  <c:v>18.388052999999999</c:v>
                </c:pt>
                <c:pt idx="3924">
                  <c:v>18.386634999999998</c:v>
                </c:pt>
                <c:pt idx="3925">
                  <c:v>18.385090999999999</c:v>
                </c:pt>
                <c:pt idx="3926">
                  <c:v>18.383472000000001</c:v>
                </c:pt>
                <c:pt idx="3927">
                  <c:v>18.382242999999999</c:v>
                </c:pt>
                <c:pt idx="3928">
                  <c:v>18.380417999999999</c:v>
                </c:pt>
                <c:pt idx="3929">
                  <c:v>18.378513000000002</c:v>
                </c:pt>
                <c:pt idx="3930">
                  <c:v>18.376533999999999</c:v>
                </c:pt>
                <c:pt idx="3931">
                  <c:v>18.37452</c:v>
                </c:pt>
                <c:pt idx="3932">
                  <c:v>18.372444999999999</c:v>
                </c:pt>
                <c:pt idx="3933">
                  <c:v>18.370356000000001</c:v>
                </c:pt>
                <c:pt idx="3934">
                  <c:v>18.368279999999999</c:v>
                </c:pt>
                <c:pt idx="3935">
                  <c:v>18.365485</c:v>
                </c:pt>
                <c:pt idx="3936">
                  <c:v>18.363385999999998</c:v>
                </c:pt>
                <c:pt idx="3937">
                  <c:v>18.361236999999999</c:v>
                </c:pt>
                <c:pt idx="3938">
                  <c:v>18.35914</c:v>
                </c:pt>
                <c:pt idx="3939">
                  <c:v>18.357005999999998</c:v>
                </c:pt>
                <c:pt idx="3940">
                  <c:v>18.354955</c:v>
                </c:pt>
                <c:pt idx="3941">
                  <c:v>18.352892000000001</c:v>
                </c:pt>
                <c:pt idx="3942">
                  <c:v>18.350787</c:v>
                </c:pt>
                <c:pt idx="3943">
                  <c:v>18.347517</c:v>
                </c:pt>
                <c:pt idx="3944">
                  <c:v>18.345421999999999</c:v>
                </c:pt>
                <c:pt idx="3945">
                  <c:v>18.343285999999999</c:v>
                </c:pt>
                <c:pt idx="3946">
                  <c:v>18.341132000000002</c:v>
                </c:pt>
                <c:pt idx="3947">
                  <c:v>18.338951999999999</c:v>
                </c:pt>
                <c:pt idx="3948">
                  <c:v>18.337002999999999</c:v>
                </c:pt>
                <c:pt idx="3949">
                  <c:v>18.334976999999999</c:v>
                </c:pt>
                <c:pt idx="3950">
                  <c:v>18.332899000000001</c:v>
                </c:pt>
                <c:pt idx="3951">
                  <c:v>18.32901</c:v>
                </c:pt>
                <c:pt idx="3952">
                  <c:v>18.32677</c:v>
                </c:pt>
                <c:pt idx="3953">
                  <c:v>18.324394999999999</c:v>
                </c:pt>
                <c:pt idx="3954">
                  <c:v>18.322006999999999</c:v>
                </c:pt>
                <c:pt idx="3955">
                  <c:v>18.319531999999999</c:v>
                </c:pt>
                <c:pt idx="3956">
                  <c:v>18.317001999999999</c:v>
                </c:pt>
                <c:pt idx="3957">
                  <c:v>18.314412999999998</c:v>
                </c:pt>
                <c:pt idx="3958">
                  <c:v>18.311833</c:v>
                </c:pt>
                <c:pt idx="3959">
                  <c:v>18.306481000000002</c:v>
                </c:pt>
                <c:pt idx="3960">
                  <c:v>18.303872999999999</c:v>
                </c:pt>
                <c:pt idx="3961">
                  <c:v>18.301152999999999</c:v>
                </c:pt>
                <c:pt idx="3962">
                  <c:v>18.298383999999999</c:v>
                </c:pt>
                <c:pt idx="3963">
                  <c:v>18.295649999999998</c:v>
                </c:pt>
                <c:pt idx="3964">
                  <c:v>18.292873</c:v>
                </c:pt>
                <c:pt idx="3965">
                  <c:v>18.290082999999999</c:v>
                </c:pt>
                <c:pt idx="3966">
                  <c:v>18.287310999999999</c:v>
                </c:pt>
                <c:pt idx="3967">
                  <c:v>18.280971000000001</c:v>
                </c:pt>
                <c:pt idx="3968">
                  <c:v>18.27824</c:v>
                </c:pt>
                <c:pt idx="3969">
                  <c:v>18.275418999999999</c:v>
                </c:pt>
                <c:pt idx="3970">
                  <c:v>18.272656000000001</c:v>
                </c:pt>
                <c:pt idx="3971">
                  <c:v>18.269919999999999</c:v>
                </c:pt>
                <c:pt idx="3972">
                  <c:v>18.267292000000001</c:v>
                </c:pt>
                <c:pt idx="3973">
                  <c:v>18.264644000000001</c:v>
                </c:pt>
                <c:pt idx="3974">
                  <c:v>18.262007000000001</c:v>
                </c:pt>
                <c:pt idx="3975">
                  <c:v>18.255873999999999</c:v>
                </c:pt>
                <c:pt idx="3976">
                  <c:v>18.253444999999999</c:v>
                </c:pt>
                <c:pt idx="3977">
                  <c:v>18.251011999999999</c:v>
                </c:pt>
                <c:pt idx="3978">
                  <c:v>18.248685999999999</c:v>
                </c:pt>
                <c:pt idx="3979">
                  <c:v>18.246438000000001</c:v>
                </c:pt>
                <c:pt idx="3980">
                  <c:v>18.244219999999999</c:v>
                </c:pt>
                <c:pt idx="3981">
                  <c:v>18.242127</c:v>
                </c:pt>
                <c:pt idx="3982">
                  <c:v>18.240091</c:v>
                </c:pt>
                <c:pt idx="3983">
                  <c:v>18.235211</c:v>
                </c:pt>
                <c:pt idx="3984">
                  <c:v>18.233516000000002</c:v>
                </c:pt>
                <c:pt idx="3985">
                  <c:v>18.231961999999999</c:v>
                </c:pt>
                <c:pt idx="3986">
                  <c:v>18.230530000000002</c:v>
                </c:pt>
                <c:pt idx="3987">
                  <c:v>18.229385000000001</c:v>
                </c:pt>
                <c:pt idx="3988">
                  <c:v>18.228370999999999</c:v>
                </c:pt>
                <c:pt idx="3989">
                  <c:v>18.227463</c:v>
                </c:pt>
                <c:pt idx="3990">
                  <c:v>18.226689</c:v>
                </c:pt>
                <c:pt idx="3991">
                  <c:v>18.224834000000001</c:v>
                </c:pt>
                <c:pt idx="3992">
                  <c:v>18.224309999999999</c:v>
                </c:pt>
                <c:pt idx="3993">
                  <c:v>18.223883000000001</c:v>
                </c:pt>
                <c:pt idx="3994">
                  <c:v>18.224036000000002</c:v>
                </c:pt>
                <c:pt idx="3995">
                  <c:v>18.224294</c:v>
                </c:pt>
                <c:pt idx="3996">
                  <c:v>18.224271999999999</c:v>
                </c:pt>
                <c:pt idx="3997">
                  <c:v>18.224337999999999</c:v>
                </c:pt>
                <c:pt idx="3998">
                  <c:v>18.224482999999999</c:v>
                </c:pt>
                <c:pt idx="3999">
                  <c:v>18.225072000000001</c:v>
                </c:pt>
                <c:pt idx="4000">
                  <c:v>18.225528000000001</c:v>
                </c:pt>
                <c:pt idx="4001">
                  <c:v>18.226057000000001</c:v>
                </c:pt>
                <c:pt idx="4002">
                  <c:v>18.226623</c:v>
                </c:pt>
                <c:pt idx="4003">
                  <c:v>18.227049000000001</c:v>
                </c:pt>
                <c:pt idx="4004">
                  <c:v>18.227477</c:v>
                </c:pt>
                <c:pt idx="4005">
                  <c:v>18.227882999999999</c:v>
                </c:pt>
                <c:pt idx="4006">
                  <c:v>18.228154</c:v>
                </c:pt>
                <c:pt idx="4007">
                  <c:v>18.228929999999998</c:v>
                </c:pt>
                <c:pt idx="4008">
                  <c:v>18.229092999999999</c:v>
                </c:pt>
                <c:pt idx="4009">
                  <c:v>18.229226000000001</c:v>
                </c:pt>
                <c:pt idx="4010">
                  <c:v>18.229301</c:v>
                </c:pt>
                <c:pt idx="4011">
                  <c:v>18.228992000000002</c:v>
                </c:pt>
                <c:pt idx="4012">
                  <c:v>18.228625999999998</c:v>
                </c:pt>
                <c:pt idx="4013">
                  <c:v>18.228200000000001</c:v>
                </c:pt>
                <c:pt idx="4014">
                  <c:v>18.227720999999999</c:v>
                </c:pt>
                <c:pt idx="4015">
                  <c:v>18.226814000000001</c:v>
                </c:pt>
                <c:pt idx="4016">
                  <c:v>18.226227999999999</c:v>
                </c:pt>
                <c:pt idx="4017">
                  <c:v>18.225273000000001</c:v>
                </c:pt>
                <c:pt idx="4018">
                  <c:v>18.224273</c:v>
                </c:pt>
                <c:pt idx="4019">
                  <c:v>18.223262999999999</c:v>
                </c:pt>
                <c:pt idx="4020">
                  <c:v>18.222344</c:v>
                </c:pt>
                <c:pt idx="4021">
                  <c:v>18.221440999999999</c:v>
                </c:pt>
                <c:pt idx="4022">
                  <c:v>18.220526</c:v>
                </c:pt>
                <c:pt idx="4023">
                  <c:v>18.218944</c:v>
                </c:pt>
                <c:pt idx="4024">
                  <c:v>18.218064999999999</c:v>
                </c:pt>
                <c:pt idx="4025">
                  <c:v>18.217199000000001</c:v>
                </c:pt>
                <c:pt idx="4026">
                  <c:v>18.216425000000001</c:v>
                </c:pt>
                <c:pt idx="4027">
                  <c:v>18.215703999999999</c:v>
                </c:pt>
                <c:pt idx="4028">
                  <c:v>18.215028</c:v>
                </c:pt>
                <c:pt idx="4029">
                  <c:v>18.214454</c:v>
                </c:pt>
                <c:pt idx="4030">
                  <c:v>18.213926000000001</c:v>
                </c:pt>
                <c:pt idx="4031">
                  <c:v>18.213374000000002</c:v>
                </c:pt>
                <c:pt idx="4032">
                  <c:v>18.212928000000002</c:v>
                </c:pt>
                <c:pt idx="4033">
                  <c:v>18.212516000000001</c:v>
                </c:pt>
                <c:pt idx="4034">
                  <c:v>18.212129000000001</c:v>
                </c:pt>
                <c:pt idx="4035">
                  <c:v>18.211752000000001</c:v>
                </c:pt>
                <c:pt idx="4036">
                  <c:v>18.211368</c:v>
                </c:pt>
                <c:pt idx="4037">
                  <c:v>18.210650999999999</c:v>
                </c:pt>
                <c:pt idx="4038">
                  <c:v>18.210083999999998</c:v>
                </c:pt>
                <c:pt idx="4039">
                  <c:v>18.209268999999999</c:v>
                </c:pt>
                <c:pt idx="4040">
                  <c:v>18.208556999999999</c:v>
                </c:pt>
                <c:pt idx="4041">
                  <c:v>18.207257999999999</c:v>
                </c:pt>
                <c:pt idx="4042">
                  <c:v>18.205874999999999</c:v>
                </c:pt>
                <c:pt idx="4043">
                  <c:v>18.204498000000001</c:v>
                </c:pt>
                <c:pt idx="4044">
                  <c:v>18.203001</c:v>
                </c:pt>
                <c:pt idx="4045">
                  <c:v>18.200963999999999</c:v>
                </c:pt>
                <c:pt idx="4046">
                  <c:v>18.198761000000001</c:v>
                </c:pt>
                <c:pt idx="4047">
                  <c:v>18.194213000000001</c:v>
                </c:pt>
                <c:pt idx="4048">
                  <c:v>18.191732999999999</c:v>
                </c:pt>
                <c:pt idx="4049">
                  <c:v>18.188994000000001</c:v>
                </c:pt>
                <c:pt idx="4050">
                  <c:v>18.185995999999999</c:v>
                </c:pt>
                <c:pt idx="4051">
                  <c:v>18.182805999999999</c:v>
                </c:pt>
                <c:pt idx="4052">
                  <c:v>18.179283000000002</c:v>
                </c:pt>
                <c:pt idx="4053">
                  <c:v>18.175639</c:v>
                </c:pt>
                <c:pt idx="4054">
                  <c:v>18.171883999999999</c:v>
                </c:pt>
                <c:pt idx="4055">
                  <c:v>18.163533000000001</c:v>
                </c:pt>
                <c:pt idx="4056">
                  <c:v>18.159561</c:v>
                </c:pt>
                <c:pt idx="4057">
                  <c:v>18.155297000000001</c:v>
                </c:pt>
                <c:pt idx="4058">
                  <c:v>18.150955</c:v>
                </c:pt>
                <c:pt idx="4059">
                  <c:v>18.146422999999999</c:v>
                </c:pt>
                <c:pt idx="4060">
                  <c:v>18.141818000000001</c:v>
                </c:pt>
                <c:pt idx="4061">
                  <c:v>18.137184000000001</c:v>
                </c:pt>
                <c:pt idx="4062">
                  <c:v>18.132556000000001</c:v>
                </c:pt>
                <c:pt idx="4063">
                  <c:v>18.121886</c:v>
                </c:pt>
                <c:pt idx="4064">
                  <c:v>18.117139999999999</c:v>
                </c:pt>
                <c:pt idx="4065">
                  <c:v>18.112196999999998</c:v>
                </c:pt>
                <c:pt idx="4066">
                  <c:v>18.107195000000001</c:v>
                </c:pt>
                <c:pt idx="4067">
                  <c:v>18.102295000000002</c:v>
                </c:pt>
                <c:pt idx="4068">
                  <c:v>18.097248</c:v>
                </c:pt>
                <c:pt idx="4069">
                  <c:v>18.092153</c:v>
                </c:pt>
                <c:pt idx="4070">
                  <c:v>18.087161999999999</c:v>
                </c:pt>
                <c:pt idx="4071">
                  <c:v>18.075348999999999</c:v>
                </c:pt>
                <c:pt idx="4072">
                  <c:v>18.070581000000001</c:v>
                </c:pt>
                <c:pt idx="4073">
                  <c:v>18.065525999999998</c:v>
                </c:pt>
                <c:pt idx="4074">
                  <c:v>18.060417999999999</c:v>
                </c:pt>
                <c:pt idx="4075">
                  <c:v>18.055361000000001</c:v>
                </c:pt>
                <c:pt idx="4076">
                  <c:v>18.050238</c:v>
                </c:pt>
                <c:pt idx="4077">
                  <c:v>18.045128999999999</c:v>
                </c:pt>
                <c:pt idx="4078">
                  <c:v>18.039929000000001</c:v>
                </c:pt>
                <c:pt idx="4079">
                  <c:v>18.026620000000001</c:v>
                </c:pt>
                <c:pt idx="4080">
                  <c:v>18.021614</c:v>
                </c:pt>
                <c:pt idx="4081">
                  <c:v>18.016147</c:v>
                </c:pt>
                <c:pt idx="4082">
                  <c:v>18.010555</c:v>
                </c:pt>
                <c:pt idx="4083">
                  <c:v>18.004899000000002</c:v>
                </c:pt>
                <c:pt idx="4084">
                  <c:v>17.998985000000001</c:v>
                </c:pt>
                <c:pt idx="4085">
                  <c:v>17.992864000000001</c:v>
                </c:pt>
                <c:pt idx="4086">
                  <c:v>17.986757999999998</c:v>
                </c:pt>
                <c:pt idx="4087">
                  <c:v>17.969042000000002</c:v>
                </c:pt>
                <c:pt idx="4088">
                  <c:v>17.962495000000001</c:v>
                </c:pt>
                <c:pt idx="4089">
                  <c:v>17.955539999999999</c:v>
                </c:pt>
                <c:pt idx="4090">
                  <c:v>17.948246999999999</c:v>
                </c:pt>
                <c:pt idx="4091">
                  <c:v>17.940719999999999</c:v>
                </c:pt>
                <c:pt idx="4092">
                  <c:v>17.933243999999998</c:v>
                </c:pt>
                <c:pt idx="4093">
                  <c:v>17.925262</c:v>
                </c:pt>
                <c:pt idx="4094">
                  <c:v>17.917061</c:v>
                </c:pt>
                <c:pt idx="4095">
                  <c:v>17.894124000000001</c:v>
                </c:pt>
                <c:pt idx="4096">
                  <c:v>17.886023999999999</c:v>
                </c:pt>
                <c:pt idx="4097">
                  <c:v>17.877578</c:v>
                </c:pt>
                <c:pt idx="4098">
                  <c:v>17.86889</c:v>
                </c:pt>
                <c:pt idx="4099">
                  <c:v>17.86056</c:v>
                </c:pt>
                <c:pt idx="4100">
                  <c:v>17.851955</c:v>
                </c:pt>
                <c:pt idx="4101">
                  <c:v>17.843774</c:v>
                </c:pt>
                <c:pt idx="4102">
                  <c:v>17.835615000000001</c:v>
                </c:pt>
                <c:pt idx="4103">
                  <c:v>17.813427999999998</c:v>
                </c:pt>
                <c:pt idx="4104">
                  <c:v>17.805852999999999</c:v>
                </c:pt>
                <c:pt idx="4105">
                  <c:v>17.798217000000001</c:v>
                </c:pt>
                <c:pt idx="4106">
                  <c:v>17.790858</c:v>
                </c:pt>
                <c:pt idx="4107">
                  <c:v>17.783804</c:v>
                </c:pt>
                <c:pt idx="4108">
                  <c:v>17.777792999999999</c:v>
                </c:pt>
                <c:pt idx="4109">
                  <c:v>17.772124000000002</c:v>
                </c:pt>
                <c:pt idx="4110">
                  <c:v>17.766667999999999</c:v>
                </c:pt>
                <c:pt idx="4111">
                  <c:v>17.752255000000002</c:v>
                </c:pt>
                <c:pt idx="4112">
                  <c:v>17.748114000000001</c:v>
                </c:pt>
                <c:pt idx="4113">
                  <c:v>17.744187</c:v>
                </c:pt>
                <c:pt idx="4114">
                  <c:v>17.740642999999999</c:v>
                </c:pt>
                <c:pt idx="4115">
                  <c:v>17.737698999999999</c:v>
                </c:pt>
                <c:pt idx="4116">
                  <c:v>17.734976</c:v>
                </c:pt>
                <c:pt idx="4117">
                  <c:v>17.732800000000001</c:v>
                </c:pt>
                <c:pt idx="4118">
                  <c:v>17.730896999999999</c:v>
                </c:pt>
                <c:pt idx="4119">
                  <c:v>17.725853000000001</c:v>
                </c:pt>
                <c:pt idx="4120">
                  <c:v>17.724727999999999</c:v>
                </c:pt>
                <c:pt idx="4121">
                  <c:v>17.723765</c:v>
                </c:pt>
                <c:pt idx="4122">
                  <c:v>17.723016000000001</c:v>
                </c:pt>
                <c:pt idx="4123">
                  <c:v>17.722456000000001</c:v>
                </c:pt>
                <c:pt idx="4124">
                  <c:v>17.722041999999998</c:v>
                </c:pt>
                <c:pt idx="4125">
                  <c:v>17.721764</c:v>
                </c:pt>
                <c:pt idx="4126">
                  <c:v>17.721526999999998</c:v>
                </c:pt>
                <c:pt idx="4127">
                  <c:v>17.719404000000001</c:v>
                </c:pt>
                <c:pt idx="4128">
                  <c:v>17.719225999999999</c:v>
                </c:pt>
                <c:pt idx="4129">
                  <c:v>17.718945999999999</c:v>
                </c:pt>
                <c:pt idx="4130">
                  <c:v>17.718426999999998</c:v>
                </c:pt>
                <c:pt idx="4131">
                  <c:v>17.717863999999999</c:v>
                </c:pt>
                <c:pt idx="4132">
                  <c:v>17.717198</c:v>
                </c:pt>
                <c:pt idx="4133">
                  <c:v>17.716470999999999</c:v>
                </c:pt>
                <c:pt idx="4134">
                  <c:v>17.715274000000001</c:v>
                </c:pt>
                <c:pt idx="4135">
                  <c:v>17.712288999999998</c:v>
                </c:pt>
                <c:pt idx="4136">
                  <c:v>17.710981</c:v>
                </c:pt>
                <c:pt idx="4137">
                  <c:v>17.709516000000001</c:v>
                </c:pt>
                <c:pt idx="4138">
                  <c:v>17.708031999999999</c:v>
                </c:pt>
                <c:pt idx="4139">
                  <c:v>17.706133000000001</c:v>
                </c:pt>
                <c:pt idx="4140">
                  <c:v>17.704246999999999</c:v>
                </c:pt>
                <c:pt idx="4141">
                  <c:v>17.702255999999998</c:v>
                </c:pt>
                <c:pt idx="4142">
                  <c:v>17.700303999999999</c:v>
                </c:pt>
                <c:pt idx="4143">
                  <c:v>17.695806000000001</c:v>
                </c:pt>
                <c:pt idx="4144">
                  <c:v>17.693846000000001</c:v>
                </c:pt>
                <c:pt idx="4145">
                  <c:v>17.691784999999999</c:v>
                </c:pt>
                <c:pt idx="4146">
                  <c:v>17.689796000000001</c:v>
                </c:pt>
                <c:pt idx="4147">
                  <c:v>17.687771999999999</c:v>
                </c:pt>
                <c:pt idx="4148">
                  <c:v>17.685851</c:v>
                </c:pt>
                <c:pt idx="4149">
                  <c:v>17.683917999999998</c:v>
                </c:pt>
                <c:pt idx="4150">
                  <c:v>17.682051999999999</c:v>
                </c:pt>
                <c:pt idx="4151">
                  <c:v>17.677887999999999</c:v>
                </c:pt>
                <c:pt idx="4152">
                  <c:v>17.676175000000001</c:v>
                </c:pt>
                <c:pt idx="4153">
                  <c:v>17.674479999999999</c:v>
                </c:pt>
                <c:pt idx="4154">
                  <c:v>17.672827999999999</c:v>
                </c:pt>
                <c:pt idx="4155">
                  <c:v>17.671185000000001</c:v>
                </c:pt>
                <c:pt idx="4156">
                  <c:v>17.669564999999999</c:v>
                </c:pt>
                <c:pt idx="4157">
                  <c:v>17.667988000000001</c:v>
                </c:pt>
                <c:pt idx="4158">
                  <c:v>17.666352</c:v>
                </c:pt>
                <c:pt idx="4159">
                  <c:v>17.662752000000001</c:v>
                </c:pt>
                <c:pt idx="4160">
                  <c:v>17.661407000000001</c:v>
                </c:pt>
                <c:pt idx="4161">
                  <c:v>17.660026999999999</c:v>
                </c:pt>
                <c:pt idx="4162">
                  <c:v>17.658618000000001</c:v>
                </c:pt>
                <c:pt idx="4163">
                  <c:v>17.657140999999999</c:v>
                </c:pt>
                <c:pt idx="4164">
                  <c:v>17.655826000000001</c:v>
                </c:pt>
                <c:pt idx="4165">
                  <c:v>17.654477</c:v>
                </c:pt>
                <c:pt idx="4166">
                  <c:v>17.653096000000001</c:v>
                </c:pt>
                <c:pt idx="4167">
                  <c:v>17.649339999999999</c:v>
                </c:pt>
                <c:pt idx="4168">
                  <c:v>17.648098000000001</c:v>
                </c:pt>
                <c:pt idx="4169">
                  <c:v>17.646799000000001</c:v>
                </c:pt>
                <c:pt idx="4170">
                  <c:v>17.645477</c:v>
                </c:pt>
                <c:pt idx="4171">
                  <c:v>17.644171</c:v>
                </c:pt>
                <c:pt idx="4172">
                  <c:v>17.642879000000001</c:v>
                </c:pt>
                <c:pt idx="4173">
                  <c:v>17.641604000000001</c:v>
                </c:pt>
                <c:pt idx="4174">
                  <c:v>17.640343000000001</c:v>
                </c:pt>
                <c:pt idx="4175">
                  <c:v>17.636869999999998</c:v>
                </c:pt>
                <c:pt idx="4176">
                  <c:v>17.635726999999999</c:v>
                </c:pt>
                <c:pt idx="4177">
                  <c:v>17.634528</c:v>
                </c:pt>
                <c:pt idx="4178">
                  <c:v>17.633338999999999</c:v>
                </c:pt>
                <c:pt idx="4179">
                  <c:v>17.632192</c:v>
                </c:pt>
                <c:pt idx="4180">
                  <c:v>17.631042000000001</c:v>
                </c:pt>
                <c:pt idx="4181">
                  <c:v>17.629895999999999</c:v>
                </c:pt>
                <c:pt idx="4182">
                  <c:v>17.628744000000001</c:v>
                </c:pt>
                <c:pt idx="4183">
                  <c:v>17.625578000000001</c:v>
                </c:pt>
                <c:pt idx="4184">
                  <c:v>17.624486000000001</c:v>
                </c:pt>
                <c:pt idx="4185">
                  <c:v>17.623265</c:v>
                </c:pt>
                <c:pt idx="4186">
                  <c:v>17.622066</c:v>
                </c:pt>
                <c:pt idx="4187">
                  <c:v>17.620847999999999</c:v>
                </c:pt>
                <c:pt idx="4188">
                  <c:v>17.619551000000001</c:v>
                </c:pt>
                <c:pt idx="4189">
                  <c:v>17.618307000000001</c:v>
                </c:pt>
                <c:pt idx="4190">
                  <c:v>17.617004999999999</c:v>
                </c:pt>
                <c:pt idx="4191">
                  <c:v>17.613353</c:v>
                </c:pt>
                <c:pt idx="4192">
                  <c:v>17.612179000000001</c:v>
                </c:pt>
                <c:pt idx="4193">
                  <c:v>17.610935999999999</c:v>
                </c:pt>
                <c:pt idx="4194">
                  <c:v>17.609798999999999</c:v>
                </c:pt>
                <c:pt idx="4195">
                  <c:v>17.608668000000002</c:v>
                </c:pt>
                <c:pt idx="4196">
                  <c:v>17.607661</c:v>
                </c:pt>
                <c:pt idx="4197">
                  <c:v>17.606745</c:v>
                </c:pt>
                <c:pt idx="4198">
                  <c:v>17.605910000000002</c:v>
                </c:pt>
                <c:pt idx="4199">
                  <c:v>17.603182</c:v>
                </c:pt>
                <c:pt idx="4200">
                  <c:v>17.602556</c:v>
                </c:pt>
                <c:pt idx="4201">
                  <c:v>17.601970000000001</c:v>
                </c:pt>
                <c:pt idx="4202">
                  <c:v>17.601400999999999</c:v>
                </c:pt>
                <c:pt idx="4203">
                  <c:v>17.600987</c:v>
                </c:pt>
                <c:pt idx="4204">
                  <c:v>17.600579</c:v>
                </c:pt>
                <c:pt idx="4205">
                  <c:v>17.600255000000001</c:v>
                </c:pt>
                <c:pt idx="4206">
                  <c:v>17.599938000000002</c:v>
                </c:pt>
                <c:pt idx="4207">
                  <c:v>17.598492</c:v>
                </c:pt>
                <c:pt idx="4208">
                  <c:v>17.598050000000001</c:v>
                </c:pt>
                <c:pt idx="4209">
                  <c:v>17.597363999999999</c:v>
                </c:pt>
                <c:pt idx="4210">
                  <c:v>17.596692000000001</c:v>
                </c:pt>
                <c:pt idx="4211">
                  <c:v>17.595777999999999</c:v>
                </c:pt>
                <c:pt idx="4212">
                  <c:v>17.594826000000001</c:v>
                </c:pt>
                <c:pt idx="4213">
                  <c:v>17.593592000000001</c:v>
                </c:pt>
                <c:pt idx="4214">
                  <c:v>17.592348999999999</c:v>
                </c:pt>
                <c:pt idx="4215">
                  <c:v>17.589597999999999</c:v>
                </c:pt>
                <c:pt idx="4216">
                  <c:v>17.587824999999999</c:v>
                </c:pt>
                <c:pt idx="4217">
                  <c:v>17.585958999999999</c:v>
                </c:pt>
                <c:pt idx="4218">
                  <c:v>17.583805999999999</c:v>
                </c:pt>
                <c:pt idx="4219">
                  <c:v>17.581564</c:v>
                </c:pt>
                <c:pt idx="4220">
                  <c:v>17.579101000000001</c:v>
                </c:pt>
                <c:pt idx="4221">
                  <c:v>17.576554999999999</c:v>
                </c:pt>
                <c:pt idx="4222">
                  <c:v>17.573702999999998</c:v>
                </c:pt>
                <c:pt idx="4223">
                  <c:v>17.568149999999999</c:v>
                </c:pt>
                <c:pt idx="4224">
                  <c:v>17.565123</c:v>
                </c:pt>
                <c:pt idx="4225">
                  <c:v>17.561986000000001</c:v>
                </c:pt>
                <c:pt idx="4226">
                  <c:v>17.558764</c:v>
                </c:pt>
                <c:pt idx="4227">
                  <c:v>17.555440000000001</c:v>
                </c:pt>
                <c:pt idx="4228">
                  <c:v>17.552077000000001</c:v>
                </c:pt>
                <c:pt idx="4229">
                  <c:v>17.548632000000001</c:v>
                </c:pt>
                <c:pt idx="4230">
                  <c:v>17.545162999999999</c:v>
                </c:pt>
                <c:pt idx="4231">
                  <c:v>17.537790999999999</c:v>
                </c:pt>
                <c:pt idx="4232">
                  <c:v>17.534246</c:v>
                </c:pt>
                <c:pt idx="4233">
                  <c:v>17.530781000000001</c:v>
                </c:pt>
                <c:pt idx="4234">
                  <c:v>17.527194000000001</c:v>
                </c:pt>
                <c:pt idx="4235">
                  <c:v>17.52365</c:v>
                </c:pt>
                <c:pt idx="4236">
                  <c:v>17.520163</c:v>
                </c:pt>
                <c:pt idx="4237">
                  <c:v>17.516701000000001</c:v>
                </c:pt>
                <c:pt idx="4238">
                  <c:v>17.513221999999999</c:v>
                </c:pt>
                <c:pt idx="4239">
                  <c:v>17.505472000000001</c:v>
                </c:pt>
                <c:pt idx="4240">
                  <c:v>17.502192000000001</c:v>
                </c:pt>
                <c:pt idx="4241">
                  <c:v>17.498863</c:v>
                </c:pt>
                <c:pt idx="4242">
                  <c:v>17.49568</c:v>
                </c:pt>
                <c:pt idx="4243">
                  <c:v>17.492450000000002</c:v>
                </c:pt>
                <c:pt idx="4244">
                  <c:v>17.489301000000001</c:v>
                </c:pt>
                <c:pt idx="4245">
                  <c:v>17.486204000000001</c:v>
                </c:pt>
                <c:pt idx="4246">
                  <c:v>17.483155</c:v>
                </c:pt>
                <c:pt idx="4247">
                  <c:v>17.476132</c:v>
                </c:pt>
                <c:pt idx="4248">
                  <c:v>17.473393999999999</c:v>
                </c:pt>
                <c:pt idx="4249">
                  <c:v>17.470548999999998</c:v>
                </c:pt>
                <c:pt idx="4250">
                  <c:v>17.467742999999999</c:v>
                </c:pt>
                <c:pt idx="4251">
                  <c:v>17.465032999999998</c:v>
                </c:pt>
                <c:pt idx="4252">
                  <c:v>17.462318</c:v>
                </c:pt>
                <c:pt idx="4253">
                  <c:v>17.459623000000001</c:v>
                </c:pt>
                <c:pt idx="4254">
                  <c:v>17.456939999999999</c:v>
                </c:pt>
                <c:pt idx="4255">
                  <c:v>17.450006999999999</c:v>
                </c:pt>
                <c:pt idx="4256">
                  <c:v>17.447479999999999</c:v>
                </c:pt>
                <c:pt idx="4257">
                  <c:v>17.444724999999998</c:v>
                </c:pt>
                <c:pt idx="4258">
                  <c:v>17.441918999999999</c:v>
                </c:pt>
                <c:pt idx="4259">
                  <c:v>17.439139999999998</c:v>
                </c:pt>
                <c:pt idx="4260">
                  <c:v>17.436143000000001</c:v>
                </c:pt>
                <c:pt idx="4261">
                  <c:v>17.433211</c:v>
                </c:pt>
                <c:pt idx="4262">
                  <c:v>17.430022000000001</c:v>
                </c:pt>
                <c:pt idx="4263">
                  <c:v>17.42201</c:v>
                </c:pt>
                <c:pt idx="4264">
                  <c:v>17.418768</c:v>
                </c:pt>
                <c:pt idx="4265">
                  <c:v>17.415236</c:v>
                </c:pt>
                <c:pt idx="4266">
                  <c:v>17.411519999999999</c:v>
                </c:pt>
                <c:pt idx="4267">
                  <c:v>17.407737000000001</c:v>
                </c:pt>
                <c:pt idx="4268">
                  <c:v>17.403811999999999</c:v>
                </c:pt>
                <c:pt idx="4269">
                  <c:v>17.399699999999999</c:v>
                </c:pt>
                <c:pt idx="4270">
                  <c:v>17.395447000000001</c:v>
                </c:pt>
                <c:pt idx="4271">
                  <c:v>17.385807</c:v>
                </c:pt>
                <c:pt idx="4272">
                  <c:v>17.381302999999999</c:v>
                </c:pt>
                <c:pt idx="4273">
                  <c:v>17.37669</c:v>
                </c:pt>
                <c:pt idx="4274">
                  <c:v>17.371993</c:v>
                </c:pt>
                <c:pt idx="4275">
                  <c:v>17.36731</c:v>
                </c:pt>
                <c:pt idx="4276">
                  <c:v>17.36234</c:v>
                </c:pt>
                <c:pt idx="4277">
                  <c:v>17.35746</c:v>
                </c:pt>
                <c:pt idx="4278">
                  <c:v>17.352512000000001</c:v>
                </c:pt>
                <c:pt idx="4279">
                  <c:v>17.342442999999999</c:v>
                </c:pt>
                <c:pt idx="4280">
                  <c:v>17.337629</c:v>
                </c:pt>
                <c:pt idx="4281">
                  <c:v>17.332628</c:v>
                </c:pt>
                <c:pt idx="4282">
                  <c:v>17.327618999999999</c:v>
                </c:pt>
                <c:pt idx="4283">
                  <c:v>17.322572999999998</c:v>
                </c:pt>
                <c:pt idx="4284">
                  <c:v>17.317720999999999</c:v>
                </c:pt>
                <c:pt idx="4285">
                  <c:v>17.312749</c:v>
                </c:pt>
                <c:pt idx="4286">
                  <c:v>17.307960999999999</c:v>
                </c:pt>
                <c:pt idx="4287">
                  <c:v>17.297920000000001</c:v>
                </c:pt>
                <c:pt idx="4288">
                  <c:v>17.293267</c:v>
                </c:pt>
                <c:pt idx="4289">
                  <c:v>17.288523999999999</c:v>
                </c:pt>
                <c:pt idx="4290">
                  <c:v>17.283930999999999</c:v>
                </c:pt>
                <c:pt idx="4291">
                  <c:v>17.279281000000001</c:v>
                </c:pt>
                <c:pt idx="4292">
                  <c:v>17.274812000000001</c:v>
                </c:pt>
                <c:pt idx="4293">
                  <c:v>17.270325</c:v>
                </c:pt>
                <c:pt idx="4294">
                  <c:v>17.265948999999999</c:v>
                </c:pt>
                <c:pt idx="4295">
                  <c:v>17.256277999999998</c:v>
                </c:pt>
                <c:pt idx="4296">
                  <c:v>17.251891000000001</c:v>
                </c:pt>
                <c:pt idx="4297">
                  <c:v>17.247769999999999</c:v>
                </c:pt>
                <c:pt idx="4298">
                  <c:v>17.243666000000001</c:v>
                </c:pt>
                <c:pt idx="4299">
                  <c:v>17.239654999999999</c:v>
                </c:pt>
                <c:pt idx="4300">
                  <c:v>17.235762999999999</c:v>
                </c:pt>
                <c:pt idx="4301">
                  <c:v>17.231976</c:v>
                </c:pt>
                <c:pt idx="4302">
                  <c:v>17.228217999999998</c:v>
                </c:pt>
                <c:pt idx="4303">
                  <c:v>17.220338999999999</c:v>
                </c:pt>
                <c:pt idx="4304">
                  <c:v>17.216978000000001</c:v>
                </c:pt>
                <c:pt idx="4305">
                  <c:v>17.213656</c:v>
                </c:pt>
                <c:pt idx="4306">
                  <c:v>17.210408000000001</c:v>
                </c:pt>
                <c:pt idx="4307">
                  <c:v>17.207241</c:v>
                </c:pt>
                <c:pt idx="4308">
                  <c:v>17.204204000000001</c:v>
                </c:pt>
                <c:pt idx="4309">
                  <c:v>17.2012</c:v>
                </c:pt>
                <c:pt idx="4310">
                  <c:v>17.198347999999999</c:v>
                </c:pt>
                <c:pt idx="4311">
                  <c:v>17.192883999999999</c:v>
                </c:pt>
                <c:pt idx="4312">
                  <c:v>17.190180000000002</c:v>
                </c:pt>
                <c:pt idx="4313">
                  <c:v>17.187566</c:v>
                </c:pt>
                <c:pt idx="4314">
                  <c:v>17.18497</c:v>
                </c:pt>
                <c:pt idx="4315">
                  <c:v>17.182473000000002</c:v>
                </c:pt>
                <c:pt idx="4316">
                  <c:v>17.179983</c:v>
                </c:pt>
                <c:pt idx="4317">
                  <c:v>17.177567</c:v>
                </c:pt>
                <c:pt idx="4318">
                  <c:v>17.175204000000001</c:v>
                </c:pt>
                <c:pt idx="4319">
                  <c:v>17.171299999999999</c:v>
                </c:pt>
                <c:pt idx="4320">
                  <c:v>17.168986</c:v>
                </c:pt>
                <c:pt idx="4321">
                  <c:v>17.166678999999998</c:v>
                </c:pt>
                <c:pt idx="4322">
                  <c:v>17.164428000000001</c:v>
                </c:pt>
                <c:pt idx="4323">
                  <c:v>17.162171000000001</c:v>
                </c:pt>
                <c:pt idx="4324">
                  <c:v>17.159967999999999</c:v>
                </c:pt>
                <c:pt idx="4325">
                  <c:v>17.157781</c:v>
                </c:pt>
                <c:pt idx="4326">
                  <c:v>17.155607</c:v>
                </c:pt>
                <c:pt idx="4327">
                  <c:v>17.152311000000001</c:v>
                </c:pt>
                <c:pt idx="4328">
                  <c:v>17.150213000000001</c:v>
                </c:pt>
                <c:pt idx="4329">
                  <c:v>17.148150000000001</c:v>
                </c:pt>
                <c:pt idx="4330">
                  <c:v>17.146100000000001</c:v>
                </c:pt>
                <c:pt idx="4331">
                  <c:v>17.144083999999999</c:v>
                </c:pt>
                <c:pt idx="4332">
                  <c:v>17.142094</c:v>
                </c:pt>
                <c:pt idx="4333">
                  <c:v>17.1401</c:v>
                </c:pt>
                <c:pt idx="4334">
                  <c:v>17.138245999999999</c:v>
                </c:pt>
                <c:pt idx="4335">
                  <c:v>17.135418000000001</c:v>
                </c:pt>
                <c:pt idx="4336">
                  <c:v>17.133590999999999</c:v>
                </c:pt>
                <c:pt idx="4337">
                  <c:v>17.131802</c:v>
                </c:pt>
                <c:pt idx="4338">
                  <c:v>17.130009999999999</c:v>
                </c:pt>
                <c:pt idx="4339">
                  <c:v>17.128291999999998</c:v>
                </c:pt>
                <c:pt idx="4340">
                  <c:v>17.126615999999999</c:v>
                </c:pt>
                <c:pt idx="4341">
                  <c:v>17.124980000000001</c:v>
                </c:pt>
                <c:pt idx="4342">
                  <c:v>17.123377000000001</c:v>
                </c:pt>
                <c:pt idx="4343">
                  <c:v>17.121110999999999</c:v>
                </c:pt>
                <c:pt idx="4344">
                  <c:v>17.119627000000001</c:v>
                </c:pt>
                <c:pt idx="4345">
                  <c:v>17.118141999999999</c:v>
                </c:pt>
                <c:pt idx="4346">
                  <c:v>17.116700000000002</c:v>
                </c:pt>
                <c:pt idx="4347">
                  <c:v>17.115290999999999</c:v>
                </c:pt>
                <c:pt idx="4348">
                  <c:v>17.113906</c:v>
                </c:pt>
                <c:pt idx="4349">
                  <c:v>17.112545999999998</c:v>
                </c:pt>
                <c:pt idx="4350">
                  <c:v>17.111208999999999</c:v>
                </c:pt>
                <c:pt idx="4351">
                  <c:v>17.109525999999999</c:v>
                </c:pt>
                <c:pt idx="4352">
                  <c:v>17.108218999999998</c:v>
                </c:pt>
                <c:pt idx="4353">
                  <c:v>17.106914</c:v>
                </c:pt>
                <c:pt idx="4354">
                  <c:v>17.105630999999999</c:v>
                </c:pt>
                <c:pt idx="4355">
                  <c:v>17.104372000000001</c:v>
                </c:pt>
                <c:pt idx="4356">
                  <c:v>17.103134000000001</c:v>
                </c:pt>
                <c:pt idx="4357">
                  <c:v>17.101832999999999</c:v>
                </c:pt>
                <c:pt idx="4358">
                  <c:v>17.100556000000001</c:v>
                </c:pt>
                <c:pt idx="4359">
                  <c:v>17.099309000000002</c:v>
                </c:pt>
                <c:pt idx="4360">
                  <c:v>17.098043000000001</c:v>
                </c:pt>
                <c:pt idx="4361">
                  <c:v>17.096823000000001</c:v>
                </c:pt>
                <c:pt idx="4362">
                  <c:v>17.095597999999999</c:v>
                </c:pt>
                <c:pt idx="4363">
                  <c:v>17.094429000000002</c:v>
                </c:pt>
                <c:pt idx="4364">
                  <c:v>17.09327</c:v>
                </c:pt>
                <c:pt idx="4365">
                  <c:v>17.092134999999999</c:v>
                </c:pt>
                <c:pt idx="4366">
                  <c:v>17.091028000000001</c:v>
                </c:pt>
                <c:pt idx="4367">
                  <c:v>17.090730000000001</c:v>
                </c:pt>
                <c:pt idx="4368">
                  <c:v>17.089670000000002</c:v>
                </c:pt>
                <c:pt idx="4369">
                  <c:v>17.088664999999999</c:v>
                </c:pt>
                <c:pt idx="4370">
                  <c:v>17.087702</c:v>
                </c:pt>
                <c:pt idx="4371">
                  <c:v>17.086790000000001</c:v>
                </c:pt>
                <c:pt idx="4372">
                  <c:v>17.085922</c:v>
                </c:pt>
                <c:pt idx="4373">
                  <c:v>17.085122999999999</c:v>
                </c:pt>
                <c:pt idx="4374">
                  <c:v>17.084371000000001</c:v>
                </c:pt>
                <c:pt idx="4375">
                  <c:v>17.085433999999999</c:v>
                </c:pt>
                <c:pt idx="4376">
                  <c:v>17.084783000000002</c:v>
                </c:pt>
                <c:pt idx="4377">
                  <c:v>17.084188000000001</c:v>
                </c:pt>
                <c:pt idx="4378">
                  <c:v>17.083714000000001</c:v>
                </c:pt>
                <c:pt idx="4379">
                  <c:v>17.083224999999999</c:v>
                </c:pt>
                <c:pt idx="4380">
                  <c:v>17.082837000000001</c:v>
                </c:pt>
                <c:pt idx="4381">
                  <c:v>17.082481000000001</c:v>
                </c:pt>
                <c:pt idx="4382">
                  <c:v>17.082114000000001</c:v>
                </c:pt>
                <c:pt idx="4383">
                  <c:v>17.088583</c:v>
                </c:pt>
                <c:pt idx="4384">
                  <c:v>17.088038000000001</c:v>
                </c:pt>
                <c:pt idx="4385">
                  <c:v>17.087855999999999</c:v>
                </c:pt>
                <c:pt idx="4386">
                  <c:v>17.087727000000001</c:v>
                </c:pt>
                <c:pt idx="4387">
                  <c:v>17.087631999999999</c:v>
                </c:pt>
                <c:pt idx="4388">
                  <c:v>17.087599999999998</c:v>
                </c:pt>
                <c:pt idx="4389">
                  <c:v>17.087534999999999</c:v>
                </c:pt>
                <c:pt idx="4390">
                  <c:v>17.087581</c:v>
                </c:pt>
                <c:pt idx="4391">
                  <c:v>17.091014000000001</c:v>
                </c:pt>
                <c:pt idx="4392">
                  <c:v>17.091061</c:v>
                </c:pt>
                <c:pt idx="4393">
                  <c:v>17.091325999999999</c:v>
                </c:pt>
                <c:pt idx="4394">
                  <c:v>17.091666</c:v>
                </c:pt>
                <c:pt idx="4395">
                  <c:v>17.092148000000002</c:v>
                </c:pt>
                <c:pt idx="4396">
                  <c:v>17.092714000000001</c:v>
                </c:pt>
                <c:pt idx="4397">
                  <c:v>17.093243000000001</c:v>
                </c:pt>
                <c:pt idx="4398">
                  <c:v>17.093983999999999</c:v>
                </c:pt>
                <c:pt idx="4399">
                  <c:v>17.099388000000001</c:v>
                </c:pt>
                <c:pt idx="4400">
                  <c:v>17.100193000000001</c:v>
                </c:pt>
                <c:pt idx="4401">
                  <c:v>17.101186999999999</c:v>
                </c:pt>
                <c:pt idx="4402">
                  <c:v>17.102264999999999</c:v>
                </c:pt>
                <c:pt idx="4403">
                  <c:v>17.103304000000001</c:v>
                </c:pt>
                <c:pt idx="4404">
                  <c:v>17.104534999999998</c:v>
                </c:pt>
                <c:pt idx="4405">
                  <c:v>17.105834000000002</c:v>
                </c:pt>
                <c:pt idx="4406">
                  <c:v>17.107154000000001</c:v>
                </c:pt>
                <c:pt idx="4407">
                  <c:v>17.114374000000002</c:v>
                </c:pt>
                <c:pt idx="4408">
                  <c:v>17.115701000000001</c:v>
                </c:pt>
                <c:pt idx="4409">
                  <c:v>17.117111000000001</c:v>
                </c:pt>
                <c:pt idx="4410">
                  <c:v>17.118359999999999</c:v>
                </c:pt>
                <c:pt idx="4411">
                  <c:v>17.119816</c:v>
                </c:pt>
                <c:pt idx="4412">
                  <c:v>17.121110000000002</c:v>
                </c:pt>
                <c:pt idx="4413">
                  <c:v>17.122554999999998</c:v>
                </c:pt>
                <c:pt idx="4414">
                  <c:v>17.123871999999999</c:v>
                </c:pt>
                <c:pt idx="4415">
                  <c:v>17.131270000000001</c:v>
                </c:pt>
                <c:pt idx="4416">
                  <c:v>17.132577000000001</c:v>
                </c:pt>
                <c:pt idx="4417">
                  <c:v>17.133735000000001</c:v>
                </c:pt>
                <c:pt idx="4418">
                  <c:v>17.135005</c:v>
                </c:pt>
                <c:pt idx="4419">
                  <c:v>17.136142</c:v>
                </c:pt>
                <c:pt idx="4420">
                  <c:v>17.137284000000001</c:v>
                </c:pt>
                <c:pt idx="4421">
                  <c:v>17.138224999999998</c:v>
                </c:pt>
                <c:pt idx="4422">
                  <c:v>17.139212000000001</c:v>
                </c:pt>
                <c:pt idx="4423">
                  <c:v>17.145434999999999</c:v>
                </c:pt>
                <c:pt idx="4424">
                  <c:v>17.145996</c:v>
                </c:pt>
                <c:pt idx="4425">
                  <c:v>17.146726000000001</c:v>
                </c:pt>
                <c:pt idx="4426">
                  <c:v>17.147203000000001</c:v>
                </c:pt>
                <c:pt idx="4427">
                  <c:v>17.147673999999999</c:v>
                </c:pt>
                <c:pt idx="4428">
                  <c:v>17.148008999999998</c:v>
                </c:pt>
                <c:pt idx="4429">
                  <c:v>17.148237000000002</c:v>
                </c:pt>
                <c:pt idx="4430">
                  <c:v>17.148478000000001</c:v>
                </c:pt>
                <c:pt idx="4431">
                  <c:v>17.152186</c:v>
                </c:pt>
                <c:pt idx="4432">
                  <c:v>17.152137</c:v>
                </c:pt>
                <c:pt idx="4433">
                  <c:v>17.151978</c:v>
                </c:pt>
                <c:pt idx="4434">
                  <c:v>17.151744000000001</c:v>
                </c:pt>
                <c:pt idx="4435">
                  <c:v>17.151513000000001</c:v>
                </c:pt>
                <c:pt idx="4436">
                  <c:v>17.151178999999999</c:v>
                </c:pt>
                <c:pt idx="4437">
                  <c:v>17.150842000000001</c:v>
                </c:pt>
                <c:pt idx="4438">
                  <c:v>17.150649999999999</c:v>
                </c:pt>
                <c:pt idx="4439">
                  <c:v>17.153115</c:v>
                </c:pt>
                <c:pt idx="4440">
                  <c:v>17.152858999999999</c:v>
                </c:pt>
                <c:pt idx="4441">
                  <c:v>17.152671000000002</c:v>
                </c:pt>
                <c:pt idx="4442">
                  <c:v>17.152508999999998</c:v>
                </c:pt>
                <c:pt idx="4443">
                  <c:v>17.152425000000001</c:v>
                </c:pt>
                <c:pt idx="4444">
                  <c:v>17.152419999999999</c:v>
                </c:pt>
                <c:pt idx="4445">
                  <c:v>17.152488999999999</c:v>
                </c:pt>
                <c:pt idx="4446">
                  <c:v>17.152642</c:v>
                </c:pt>
                <c:pt idx="4447">
                  <c:v>17.156307999999999</c:v>
                </c:pt>
                <c:pt idx="4448">
                  <c:v>17.156829999999999</c:v>
                </c:pt>
                <c:pt idx="4449">
                  <c:v>17.157647000000001</c:v>
                </c:pt>
                <c:pt idx="4450">
                  <c:v>17.158453999999999</c:v>
                </c:pt>
                <c:pt idx="4451">
                  <c:v>17.159458999999998</c:v>
                </c:pt>
                <c:pt idx="4452">
                  <c:v>17.160565999999999</c:v>
                </c:pt>
                <c:pt idx="4453">
                  <c:v>17.161732000000001</c:v>
                </c:pt>
                <c:pt idx="4454">
                  <c:v>17.163011999999998</c:v>
                </c:pt>
                <c:pt idx="4455">
                  <c:v>17.169301000000001</c:v>
                </c:pt>
                <c:pt idx="4456">
                  <c:v>17.170451</c:v>
                </c:pt>
                <c:pt idx="4457">
                  <c:v>17.171862999999998</c:v>
                </c:pt>
                <c:pt idx="4458">
                  <c:v>17.173290000000001</c:v>
                </c:pt>
                <c:pt idx="4459">
                  <c:v>17.174659999999999</c:v>
                </c:pt>
                <c:pt idx="4460">
                  <c:v>17.176013999999999</c:v>
                </c:pt>
                <c:pt idx="4461">
                  <c:v>17.177278000000001</c:v>
                </c:pt>
                <c:pt idx="4462">
                  <c:v>17.178424</c:v>
                </c:pt>
                <c:pt idx="4463">
                  <c:v>17.183679999999999</c:v>
                </c:pt>
                <c:pt idx="4464">
                  <c:v>17.184358</c:v>
                </c:pt>
                <c:pt idx="4465">
                  <c:v>17.184964999999998</c:v>
                </c:pt>
                <c:pt idx="4466">
                  <c:v>17.185480999999999</c:v>
                </c:pt>
                <c:pt idx="4467">
                  <c:v>17.185777999999999</c:v>
                </c:pt>
                <c:pt idx="4468">
                  <c:v>17.185942000000001</c:v>
                </c:pt>
                <c:pt idx="4469">
                  <c:v>17.185161000000001</c:v>
                </c:pt>
                <c:pt idx="4470">
                  <c:v>17.184246000000002</c:v>
                </c:pt>
                <c:pt idx="4471">
                  <c:v>17.184619999999999</c:v>
                </c:pt>
                <c:pt idx="4472">
                  <c:v>17.183562999999999</c:v>
                </c:pt>
                <c:pt idx="4473">
                  <c:v>17.182455999999998</c:v>
                </c:pt>
                <c:pt idx="4474">
                  <c:v>17.181284999999999</c:v>
                </c:pt>
                <c:pt idx="4475">
                  <c:v>17.179832000000001</c:v>
                </c:pt>
                <c:pt idx="4476">
                  <c:v>17.178381999999999</c:v>
                </c:pt>
                <c:pt idx="4477">
                  <c:v>17.176940999999999</c:v>
                </c:pt>
                <c:pt idx="4478">
                  <c:v>17.175550000000001</c:v>
                </c:pt>
                <c:pt idx="4479">
                  <c:v>17.175221000000001</c:v>
                </c:pt>
                <c:pt idx="4480">
                  <c:v>17.173964999999999</c:v>
                </c:pt>
                <c:pt idx="4481">
                  <c:v>17.172927000000001</c:v>
                </c:pt>
                <c:pt idx="4482">
                  <c:v>17.172096</c:v>
                </c:pt>
                <c:pt idx="4483">
                  <c:v>17.171412</c:v>
                </c:pt>
                <c:pt idx="4484">
                  <c:v>17.170974999999999</c:v>
                </c:pt>
                <c:pt idx="4485">
                  <c:v>17.170795999999999</c:v>
                </c:pt>
                <c:pt idx="4486">
                  <c:v>17.170818000000001</c:v>
                </c:pt>
                <c:pt idx="4487">
                  <c:v>17.174382999999999</c:v>
                </c:pt>
                <c:pt idx="4488">
                  <c:v>17.174959999999999</c:v>
                </c:pt>
                <c:pt idx="4489">
                  <c:v>17.175967</c:v>
                </c:pt>
                <c:pt idx="4490">
                  <c:v>17.177178999999999</c:v>
                </c:pt>
                <c:pt idx="4491">
                  <c:v>17.178805000000001</c:v>
                </c:pt>
                <c:pt idx="4492">
                  <c:v>17.180820000000001</c:v>
                </c:pt>
                <c:pt idx="4493">
                  <c:v>17.182880999999998</c:v>
                </c:pt>
                <c:pt idx="4494">
                  <c:v>17.185459000000002</c:v>
                </c:pt>
                <c:pt idx="4495">
                  <c:v>17.195025999999999</c:v>
                </c:pt>
                <c:pt idx="4496">
                  <c:v>17.198052000000001</c:v>
                </c:pt>
                <c:pt idx="4497">
                  <c:v>17.201502000000001</c:v>
                </c:pt>
                <c:pt idx="4498">
                  <c:v>17.205190999999999</c:v>
                </c:pt>
                <c:pt idx="4499">
                  <c:v>17.208905999999999</c:v>
                </c:pt>
                <c:pt idx="4500">
                  <c:v>17.212933</c:v>
                </c:pt>
                <c:pt idx="4501">
                  <c:v>17.217192000000001</c:v>
                </c:pt>
                <c:pt idx="4502">
                  <c:v>17.221599000000001</c:v>
                </c:pt>
                <c:pt idx="4503">
                  <c:v>17.235582000000001</c:v>
                </c:pt>
                <c:pt idx="4504">
                  <c:v>17.240033</c:v>
                </c:pt>
                <c:pt idx="4505">
                  <c:v>17.244774</c:v>
                </c:pt>
                <c:pt idx="4506">
                  <c:v>17.249293000000002</c:v>
                </c:pt>
                <c:pt idx="4507">
                  <c:v>17.254163999999999</c:v>
                </c:pt>
                <c:pt idx="4508">
                  <c:v>17.259070000000001</c:v>
                </c:pt>
                <c:pt idx="4509">
                  <c:v>17.263984000000001</c:v>
                </c:pt>
                <c:pt idx="4510">
                  <c:v>17.268892000000001</c:v>
                </c:pt>
                <c:pt idx="4511">
                  <c:v>17.284133000000001</c:v>
                </c:pt>
                <c:pt idx="4512">
                  <c:v>17.288444999999999</c:v>
                </c:pt>
                <c:pt idx="4513">
                  <c:v>17.293268000000001</c:v>
                </c:pt>
                <c:pt idx="4514">
                  <c:v>17.298009</c:v>
                </c:pt>
                <c:pt idx="4515">
                  <c:v>17.302648000000001</c:v>
                </c:pt>
                <c:pt idx="4516">
                  <c:v>17.307216</c:v>
                </c:pt>
                <c:pt idx="4517">
                  <c:v>17.311646</c:v>
                </c:pt>
                <c:pt idx="4518">
                  <c:v>17.315994</c:v>
                </c:pt>
                <c:pt idx="4519">
                  <c:v>17.329681999999998</c:v>
                </c:pt>
                <c:pt idx="4520">
                  <c:v>17.333452999999999</c:v>
                </c:pt>
                <c:pt idx="4521">
                  <c:v>17.337274000000001</c:v>
                </c:pt>
                <c:pt idx="4522">
                  <c:v>17.341156999999999</c:v>
                </c:pt>
                <c:pt idx="4523">
                  <c:v>17.344754999999999</c:v>
                </c:pt>
                <c:pt idx="4524">
                  <c:v>17.348405</c:v>
                </c:pt>
                <c:pt idx="4525">
                  <c:v>17.351728000000001</c:v>
                </c:pt>
                <c:pt idx="4526">
                  <c:v>17.355155</c:v>
                </c:pt>
                <c:pt idx="4527">
                  <c:v>17.366807999999999</c:v>
                </c:pt>
                <c:pt idx="4528">
                  <c:v>17.369921000000001</c:v>
                </c:pt>
                <c:pt idx="4529">
                  <c:v>17.373165</c:v>
                </c:pt>
                <c:pt idx="4530">
                  <c:v>17.376389</c:v>
                </c:pt>
                <c:pt idx="4531">
                  <c:v>17.379421000000001</c:v>
                </c:pt>
                <c:pt idx="4532">
                  <c:v>17.382574000000002</c:v>
                </c:pt>
                <c:pt idx="4533">
                  <c:v>17.385804</c:v>
                </c:pt>
                <c:pt idx="4534">
                  <c:v>17.389063</c:v>
                </c:pt>
                <c:pt idx="4535">
                  <c:v>17.400585</c:v>
                </c:pt>
                <c:pt idx="4536">
                  <c:v>17.403744</c:v>
                </c:pt>
                <c:pt idx="4537">
                  <c:v>17.407164000000002</c:v>
                </c:pt>
                <c:pt idx="4538">
                  <c:v>17.410453</c:v>
                </c:pt>
                <c:pt idx="4539">
                  <c:v>17.414041999999998</c:v>
                </c:pt>
                <c:pt idx="4540">
                  <c:v>17.417695999999999</c:v>
                </c:pt>
                <c:pt idx="4541">
                  <c:v>17.42163</c:v>
                </c:pt>
                <c:pt idx="4542">
                  <c:v>17.425305999999999</c:v>
                </c:pt>
                <c:pt idx="4543">
                  <c:v>17.438458000000001</c:v>
                </c:pt>
                <c:pt idx="4544">
                  <c:v>17.442726</c:v>
                </c:pt>
                <c:pt idx="4545">
                  <c:v>17.446729999999999</c:v>
                </c:pt>
                <c:pt idx="4546">
                  <c:v>17.451042999999999</c:v>
                </c:pt>
                <c:pt idx="4547">
                  <c:v>17.455597999999998</c:v>
                </c:pt>
                <c:pt idx="4548">
                  <c:v>17.460356999999998</c:v>
                </c:pt>
                <c:pt idx="4549">
                  <c:v>17.465021</c:v>
                </c:pt>
                <c:pt idx="4550">
                  <c:v>17.469885999999999</c:v>
                </c:pt>
                <c:pt idx="4551">
                  <c:v>17.485659999999999</c:v>
                </c:pt>
                <c:pt idx="4552">
                  <c:v>17.490911000000001</c:v>
                </c:pt>
                <c:pt idx="4553">
                  <c:v>17.496030000000001</c:v>
                </c:pt>
                <c:pt idx="4554">
                  <c:v>17.501504000000001</c:v>
                </c:pt>
                <c:pt idx="4555">
                  <c:v>17.506816000000001</c:v>
                </c:pt>
                <c:pt idx="4556">
                  <c:v>17.512571000000001</c:v>
                </c:pt>
                <c:pt idx="4557">
                  <c:v>17.518041</c:v>
                </c:pt>
                <c:pt idx="4558">
                  <c:v>17.523575999999998</c:v>
                </c:pt>
                <c:pt idx="4559">
                  <c:v>17.54158</c:v>
                </c:pt>
                <c:pt idx="4560">
                  <c:v>17.547194999999999</c:v>
                </c:pt>
                <c:pt idx="4561">
                  <c:v>17.553115999999999</c:v>
                </c:pt>
                <c:pt idx="4562">
                  <c:v>17.558865999999998</c:v>
                </c:pt>
                <c:pt idx="4563">
                  <c:v>17.564715</c:v>
                </c:pt>
                <c:pt idx="4564">
                  <c:v>17.570557999999998</c:v>
                </c:pt>
                <c:pt idx="4565">
                  <c:v>17.576291999999999</c:v>
                </c:pt>
                <c:pt idx="4566">
                  <c:v>17.582006</c:v>
                </c:pt>
                <c:pt idx="4567">
                  <c:v>17.600062999999999</c:v>
                </c:pt>
                <c:pt idx="4568">
                  <c:v>17.605706000000001</c:v>
                </c:pt>
                <c:pt idx="4569">
                  <c:v>17.611267000000002</c:v>
                </c:pt>
                <c:pt idx="4570">
                  <c:v>17.617090000000001</c:v>
                </c:pt>
                <c:pt idx="4571">
                  <c:v>17.622612</c:v>
                </c:pt>
                <c:pt idx="4572">
                  <c:v>17.628193</c:v>
                </c:pt>
                <c:pt idx="4573">
                  <c:v>17.633911000000001</c:v>
                </c:pt>
                <c:pt idx="4574">
                  <c:v>17.639313999999999</c:v>
                </c:pt>
                <c:pt idx="4575">
                  <c:v>17.656413000000001</c:v>
                </c:pt>
                <c:pt idx="4576">
                  <c:v>17.661636000000001</c:v>
                </c:pt>
                <c:pt idx="4577">
                  <c:v>17.667065999999998</c:v>
                </c:pt>
                <c:pt idx="4578">
                  <c:v>17.672464999999999</c:v>
                </c:pt>
                <c:pt idx="4579">
                  <c:v>17.677821000000002</c:v>
                </c:pt>
                <c:pt idx="4580">
                  <c:v>17.683140000000002</c:v>
                </c:pt>
                <c:pt idx="4581">
                  <c:v>17.688437</c:v>
                </c:pt>
                <c:pt idx="4582">
                  <c:v>17.693458</c:v>
                </c:pt>
                <c:pt idx="4583">
                  <c:v>17.709605</c:v>
                </c:pt>
                <c:pt idx="4584">
                  <c:v>17.714562999999998</c:v>
                </c:pt>
                <c:pt idx="4585">
                  <c:v>17.719738</c:v>
                </c:pt>
                <c:pt idx="4586">
                  <c:v>17.724895</c:v>
                </c:pt>
                <c:pt idx="4587">
                  <c:v>17.730039000000001</c:v>
                </c:pt>
                <c:pt idx="4588">
                  <c:v>17.734966</c:v>
                </c:pt>
                <c:pt idx="4589">
                  <c:v>17.739892999999999</c:v>
                </c:pt>
                <c:pt idx="4590">
                  <c:v>17.745127</c:v>
                </c:pt>
                <c:pt idx="4591">
                  <c:v>17.760933999999999</c:v>
                </c:pt>
                <c:pt idx="4592">
                  <c:v>17.765912</c:v>
                </c:pt>
                <c:pt idx="4593">
                  <c:v>17.770821999999999</c:v>
                </c:pt>
                <c:pt idx="4594">
                  <c:v>17.775753000000002</c:v>
                </c:pt>
                <c:pt idx="4595">
                  <c:v>17.780958999999999</c:v>
                </c:pt>
                <c:pt idx="4596">
                  <c:v>17.786023</c:v>
                </c:pt>
                <c:pt idx="4597">
                  <c:v>17.791298000000001</c:v>
                </c:pt>
                <c:pt idx="4598">
                  <c:v>17.796334999999999</c:v>
                </c:pt>
                <c:pt idx="4599">
                  <c:v>17.813065999999999</c:v>
                </c:pt>
                <c:pt idx="4600">
                  <c:v>17.818128999999999</c:v>
                </c:pt>
                <c:pt idx="4601">
                  <c:v>17.823201999999998</c:v>
                </c:pt>
                <c:pt idx="4602">
                  <c:v>17.828538000000002</c:v>
                </c:pt>
                <c:pt idx="4603">
                  <c:v>17.833721000000001</c:v>
                </c:pt>
                <c:pt idx="4604">
                  <c:v>17.839065000000002</c:v>
                </c:pt>
                <c:pt idx="4605">
                  <c:v>17.844301999999999</c:v>
                </c:pt>
                <c:pt idx="4606">
                  <c:v>17.849256</c:v>
                </c:pt>
                <c:pt idx="4607">
                  <c:v>17.865976</c:v>
                </c:pt>
                <c:pt idx="4608">
                  <c:v>17.870856</c:v>
                </c:pt>
                <c:pt idx="4609">
                  <c:v>17.876097999999999</c:v>
                </c:pt>
                <c:pt idx="4610">
                  <c:v>17.881160999999999</c:v>
                </c:pt>
                <c:pt idx="4611">
                  <c:v>17.886251000000001</c:v>
                </c:pt>
                <c:pt idx="4612">
                  <c:v>17.890913000000001</c:v>
                </c:pt>
                <c:pt idx="4613">
                  <c:v>17.895700000000001</c:v>
                </c:pt>
                <c:pt idx="4614">
                  <c:v>17.900333</c:v>
                </c:pt>
                <c:pt idx="4615">
                  <c:v>17.914829000000001</c:v>
                </c:pt>
                <c:pt idx="4616">
                  <c:v>17.918862000000001</c:v>
                </c:pt>
                <c:pt idx="4617">
                  <c:v>17.922889999999999</c:v>
                </c:pt>
                <c:pt idx="4618">
                  <c:v>17.926555</c:v>
                </c:pt>
                <c:pt idx="4619">
                  <c:v>17.930026000000002</c:v>
                </c:pt>
                <c:pt idx="4620">
                  <c:v>17.933337000000002</c:v>
                </c:pt>
                <c:pt idx="4621">
                  <c:v>17.936198999999998</c:v>
                </c:pt>
                <c:pt idx="4622">
                  <c:v>17.938943999999999</c:v>
                </c:pt>
                <c:pt idx="4623">
                  <c:v>17.948256000000001</c:v>
                </c:pt>
                <c:pt idx="4624">
                  <c:v>17.950057000000001</c:v>
                </c:pt>
                <c:pt idx="4625">
                  <c:v>17.951922</c:v>
                </c:pt>
                <c:pt idx="4626">
                  <c:v>17.953517000000002</c:v>
                </c:pt>
                <c:pt idx="4627">
                  <c:v>17.954837999999999</c:v>
                </c:pt>
                <c:pt idx="4628">
                  <c:v>17.955783</c:v>
                </c:pt>
                <c:pt idx="4629">
                  <c:v>17.956638999999999</c:v>
                </c:pt>
                <c:pt idx="4630">
                  <c:v>17.957224</c:v>
                </c:pt>
                <c:pt idx="4631">
                  <c:v>17.961172000000001</c:v>
                </c:pt>
                <c:pt idx="4632">
                  <c:v>17.961255999999999</c:v>
                </c:pt>
                <c:pt idx="4633">
                  <c:v>17.961274</c:v>
                </c:pt>
                <c:pt idx="4634">
                  <c:v>17.961168000000001</c:v>
                </c:pt>
                <c:pt idx="4635">
                  <c:v>17.960795999999998</c:v>
                </c:pt>
                <c:pt idx="4636">
                  <c:v>17.960384999999999</c:v>
                </c:pt>
                <c:pt idx="4637">
                  <c:v>17.959893999999998</c:v>
                </c:pt>
                <c:pt idx="4638">
                  <c:v>17.959337000000001</c:v>
                </c:pt>
                <c:pt idx="4639">
                  <c:v>17.963518000000001</c:v>
                </c:pt>
                <c:pt idx="4640">
                  <c:v>17.962758000000001</c:v>
                </c:pt>
                <c:pt idx="4641">
                  <c:v>17.962140999999999</c:v>
                </c:pt>
                <c:pt idx="4642">
                  <c:v>17.961563000000002</c:v>
                </c:pt>
                <c:pt idx="4643">
                  <c:v>17.961030000000001</c:v>
                </c:pt>
                <c:pt idx="4644">
                  <c:v>17.960594</c:v>
                </c:pt>
                <c:pt idx="4645">
                  <c:v>17.960231</c:v>
                </c:pt>
                <c:pt idx="4646">
                  <c:v>17.960003</c:v>
                </c:pt>
                <c:pt idx="4647">
                  <c:v>17.962249</c:v>
                </c:pt>
                <c:pt idx="4648">
                  <c:v>17.962275999999999</c:v>
                </c:pt>
                <c:pt idx="4649">
                  <c:v>17.962534999999999</c:v>
                </c:pt>
                <c:pt idx="4650">
                  <c:v>17.963000000000001</c:v>
                </c:pt>
                <c:pt idx="4651">
                  <c:v>17.963733999999999</c:v>
                </c:pt>
                <c:pt idx="4652">
                  <c:v>17.964621999999999</c:v>
                </c:pt>
                <c:pt idx="4653">
                  <c:v>17.965795</c:v>
                </c:pt>
                <c:pt idx="4654">
                  <c:v>17.967116999999998</c:v>
                </c:pt>
                <c:pt idx="4655">
                  <c:v>17.973787999999999</c:v>
                </c:pt>
                <c:pt idx="4656">
                  <c:v>17.975666</c:v>
                </c:pt>
                <c:pt idx="4657">
                  <c:v>17.977575000000002</c:v>
                </c:pt>
                <c:pt idx="4658">
                  <c:v>17.979769000000001</c:v>
                </c:pt>
                <c:pt idx="4659">
                  <c:v>17.982046</c:v>
                </c:pt>
                <c:pt idx="4660">
                  <c:v>17.984493000000001</c:v>
                </c:pt>
                <c:pt idx="4661">
                  <c:v>17.987151000000001</c:v>
                </c:pt>
                <c:pt idx="4662">
                  <c:v>17.989744000000002</c:v>
                </c:pt>
                <c:pt idx="4663">
                  <c:v>17.999775</c:v>
                </c:pt>
                <c:pt idx="4664">
                  <c:v>18.002479999999998</c:v>
                </c:pt>
                <c:pt idx="4665">
                  <c:v>18.005213000000001</c:v>
                </c:pt>
                <c:pt idx="4666">
                  <c:v>18.008154999999999</c:v>
                </c:pt>
                <c:pt idx="4667">
                  <c:v>18.010832000000001</c:v>
                </c:pt>
                <c:pt idx="4668">
                  <c:v>18.013528999999998</c:v>
                </c:pt>
                <c:pt idx="4669">
                  <c:v>18.016133</c:v>
                </c:pt>
                <c:pt idx="4670">
                  <c:v>18.018599999999999</c:v>
                </c:pt>
                <c:pt idx="4671">
                  <c:v>18.027602000000002</c:v>
                </c:pt>
                <c:pt idx="4672">
                  <c:v>18.02975</c:v>
                </c:pt>
                <c:pt idx="4673">
                  <c:v>18.031637</c:v>
                </c:pt>
                <c:pt idx="4674">
                  <c:v>18.033359999999998</c:v>
                </c:pt>
                <c:pt idx="4675">
                  <c:v>18.035050999999999</c:v>
                </c:pt>
                <c:pt idx="4676">
                  <c:v>18.036491000000002</c:v>
                </c:pt>
                <c:pt idx="4677">
                  <c:v>18.037882</c:v>
                </c:pt>
                <c:pt idx="4678">
                  <c:v>18.039083000000002</c:v>
                </c:pt>
                <c:pt idx="4679">
                  <c:v>18.045304000000002</c:v>
                </c:pt>
                <c:pt idx="4680">
                  <c:v>18.046087</c:v>
                </c:pt>
                <c:pt idx="4681">
                  <c:v>18.047035000000001</c:v>
                </c:pt>
                <c:pt idx="4682">
                  <c:v>18.04796</c:v>
                </c:pt>
                <c:pt idx="4683">
                  <c:v>18.048884999999999</c:v>
                </c:pt>
                <c:pt idx="4684">
                  <c:v>18.049825999999999</c:v>
                </c:pt>
                <c:pt idx="4685">
                  <c:v>18.050882999999999</c:v>
                </c:pt>
                <c:pt idx="4686">
                  <c:v>18.051870999999998</c:v>
                </c:pt>
                <c:pt idx="4687">
                  <c:v>18.058181000000001</c:v>
                </c:pt>
                <c:pt idx="4688">
                  <c:v>18.059408999999999</c:v>
                </c:pt>
                <c:pt idx="4689">
                  <c:v>18.060886</c:v>
                </c:pt>
                <c:pt idx="4690">
                  <c:v>18.062493</c:v>
                </c:pt>
                <c:pt idx="4691">
                  <c:v>18.064229000000001</c:v>
                </c:pt>
                <c:pt idx="4692">
                  <c:v>18.065954999999999</c:v>
                </c:pt>
                <c:pt idx="4693">
                  <c:v>18.067927999999998</c:v>
                </c:pt>
                <c:pt idx="4694">
                  <c:v>18.070073000000001</c:v>
                </c:pt>
                <c:pt idx="4695">
                  <c:v>18.078313999999999</c:v>
                </c:pt>
                <c:pt idx="4696">
                  <c:v>18.080494999999999</c:v>
                </c:pt>
                <c:pt idx="4697">
                  <c:v>18.082849</c:v>
                </c:pt>
                <c:pt idx="4698">
                  <c:v>18.085401999999998</c:v>
                </c:pt>
                <c:pt idx="4699">
                  <c:v>18.087904999999999</c:v>
                </c:pt>
                <c:pt idx="4700">
                  <c:v>18.090482000000002</c:v>
                </c:pt>
                <c:pt idx="4701">
                  <c:v>18.093118</c:v>
                </c:pt>
                <c:pt idx="4702">
                  <c:v>18.095707999999998</c:v>
                </c:pt>
                <c:pt idx="4703">
                  <c:v>18.104123000000001</c:v>
                </c:pt>
                <c:pt idx="4704">
                  <c:v>18.106618999999998</c:v>
                </c:pt>
                <c:pt idx="4705">
                  <c:v>18.109221999999999</c:v>
                </c:pt>
                <c:pt idx="4706">
                  <c:v>18.111598999999998</c:v>
                </c:pt>
                <c:pt idx="4707">
                  <c:v>18.114032000000002</c:v>
                </c:pt>
                <c:pt idx="4708">
                  <c:v>18.116253</c:v>
                </c:pt>
                <c:pt idx="4709">
                  <c:v>18.118482</c:v>
                </c:pt>
                <c:pt idx="4710">
                  <c:v>18.120508999999998</c:v>
                </c:pt>
                <c:pt idx="4711">
                  <c:v>18.126811</c:v>
                </c:pt>
                <c:pt idx="4712">
                  <c:v>18.128458999999999</c:v>
                </c:pt>
                <c:pt idx="4713">
                  <c:v>18.129897</c:v>
                </c:pt>
                <c:pt idx="4714">
                  <c:v>18.131219000000002</c:v>
                </c:pt>
                <c:pt idx="4715">
                  <c:v>18.132256999999999</c:v>
                </c:pt>
                <c:pt idx="4716">
                  <c:v>18.133091</c:v>
                </c:pt>
                <c:pt idx="4717">
                  <c:v>18.133779000000001</c:v>
                </c:pt>
                <c:pt idx="4718">
                  <c:v>18.134233999999999</c:v>
                </c:pt>
                <c:pt idx="4719">
                  <c:v>18.135870000000001</c:v>
                </c:pt>
                <c:pt idx="4720">
                  <c:v>18.135891000000001</c:v>
                </c:pt>
                <c:pt idx="4721">
                  <c:v>18.135757000000002</c:v>
                </c:pt>
                <c:pt idx="4722">
                  <c:v>18.135480999999999</c:v>
                </c:pt>
                <c:pt idx="4723">
                  <c:v>18.13505</c:v>
                </c:pt>
                <c:pt idx="4724">
                  <c:v>18.134485999999999</c:v>
                </c:pt>
                <c:pt idx="4725">
                  <c:v>18.133814999999998</c:v>
                </c:pt>
                <c:pt idx="4726">
                  <c:v>18.133043000000001</c:v>
                </c:pt>
                <c:pt idx="4727">
                  <c:v>18.131567</c:v>
                </c:pt>
                <c:pt idx="4728">
                  <c:v>18.13063</c:v>
                </c:pt>
                <c:pt idx="4729">
                  <c:v>18.129636999999999</c:v>
                </c:pt>
                <c:pt idx="4730">
                  <c:v>18.128575999999999</c:v>
                </c:pt>
                <c:pt idx="4731">
                  <c:v>18.127499</c:v>
                </c:pt>
                <c:pt idx="4732">
                  <c:v>18.126358</c:v>
                </c:pt>
                <c:pt idx="4733">
                  <c:v>18.125226000000001</c:v>
                </c:pt>
                <c:pt idx="4734">
                  <c:v>18.124074</c:v>
                </c:pt>
                <c:pt idx="4735">
                  <c:v>18.121649000000001</c:v>
                </c:pt>
                <c:pt idx="4736">
                  <c:v>18.120498000000001</c:v>
                </c:pt>
                <c:pt idx="4737">
                  <c:v>18.119333000000001</c:v>
                </c:pt>
                <c:pt idx="4738">
                  <c:v>18.118190999999999</c:v>
                </c:pt>
                <c:pt idx="4739">
                  <c:v>18.117018999999999</c:v>
                </c:pt>
                <c:pt idx="4740">
                  <c:v>18.115888000000002</c:v>
                </c:pt>
                <c:pt idx="4741">
                  <c:v>18.114778999999999</c:v>
                </c:pt>
                <c:pt idx="4742">
                  <c:v>18.113665999999998</c:v>
                </c:pt>
                <c:pt idx="4743">
                  <c:v>18.111298000000001</c:v>
                </c:pt>
                <c:pt idx="4744">
                  <c:v>18.110240000000001</c:v>
                </c:pt>
                <c:pt idx="4745">
                  <c:v>18.109188</c:v>
                </c:pt>
                <c:pt idx="4746">
                  <c:v>18.108125999999999</c:v>
                </c:pt>
                <c:pt idx="4747">
                  <c:v>18.107054999999999</c:v>
                </c:pt>
                <c:pt idx="4748">
                  <c:v>18.105995</c:v>
                </c:pt>
                <c:pt idx="4749">
                  <c:v>18.104914999999998</c:v>
                </c:pt>
                <c:pt idx="4750">
                  <c:v>18.103808000000001</c:v>
                </c:pt>
                <c:pt idx="4751">
                  <c:v>18.101158000000002</c:v>
                </c:pt>
                <c:pt idx="4752">
                  <c:v>18.100055000000001</c:v>
                </c:pt>
                <c:pt idx="4753">
                  <c:v>18.098837</c:v>
                </c:pt>
                <c:pt idx="4754">
                  <c:v>18.097550999999999</c:v>
                </c:pt>
                <c:pt idx="4755">
                  <c:v>18.096167999999999</c:v>
                </c:pt>
                <c:pt idx="4756">
                  <c:v>18.094660999999999</c:v>
                </c:pt>
                <c:pt idx="4757">
                  <c:v>18.092853000000002</c:v>
                </c:pt>
                <c:pt idx="4758">
                  <c:v>18.090907000000001</c:v>
                </c:pt>
                <c:pt idx="4759">
                  <c:v>18.085504</c:v>
                </c:pt>
                <c:pt idx="4760">
                  <c:v>18.083245000000002</c:v>
                </c:pt>
                <c:pt idx="4761">
                  <c:v>18.080727</c:v>
                </c:pt>
                <c:pt idx="4762">
                  <c:v>18.077757999999999</c:v>
                </c:pt>
                <c:pt idx="4763">
                  <c:v>18.074590000000001</c:v>
                </c:pt>
                <c:pt idx="4764">
                  <c:v>18.071231999999998</c:v>
                </c:pt>
                <c:pt idx="4765">
                  <c:v>18.06738</c:v>
                </c:pt>
                <c:pt idx="4766">
                  <c:v>18.063468</c:v>
                </c:pt>
                <c:pt idx="4767">
                  <c:v>18.052959000000001</c:v>
                </c:pt>
                <c:pt idx="4768">
                  <c:v>18.048483000000001</c:v>
                </c:pt>
                <c:pt idx="4769">
                  <c:v>18.043517999999999</c:v>
                </c:pt>
                <c:pt idx="4770">
                  <c:v>18.038501</c:v>
                </c:pt>
                <c:pt idx="4771">
                  <c:v>18.033356999999999</c:v>
                </c:pt>
                <c:pt idx="4772">
                  <c:v>18.028172999999999</c:v>
                </c:pt>
                <c:pt idx="4773">
                  <c:v>18.022590999999998</c:v>
                </c:pt>
                <c:pt idx="4774">
                  <c:v>18.017019999999999</c:v>
                </c:pt>
                <c:pt idx="4775">
                  <c:v>18.003957</c:v>
                </c:pt>
                <c:pt idx="4776">
                  <c:v>17.998926999999998</c:v>
                </c:pt>
                <c:pt idx="4777">
                  <c:v>17.993583000000001</c:v>
                </c:pt>
                <c:pt idx="4778">
                  <c:v>17.988330000000001</c:v>
                </c:pt>
                <c:pt idx="4779">
                  <c:v>17.983122999999999</c:v>
                </c:pt>
                <c:pt idx="4780">
                  <c:v>17.978055999999999</c:v>
                </c:pt>
                <c:pt idx="4781">
                  <c:v>17.973406000000001</c:v>
                </c:pt>
                <c:pt idx="4782">
                  <c:v>17.968824000000001</c:v>
                </c:pt>
                <c:pt idx="4783">
                  <c:v>17.958943999999999</c:v>
                </c:pt>
                <c:pt idx="4784">
                  <c:v>17.955005</c:v>
                </c:pt>
                <c:pt idx="4785">
                  <c:v>17.951281000000002</c:v>
                </c:pt>
                <c:pt idx="4786">
                  <c:v>17.947921000000001</c:v>
                </c:pt>
                <c:pt idx="4787">
                  <c:v>17.944785</c:v>
                </c:pt>
                <c:pt idx="4788">
                  <c:v>17.942052</c:v>
                </c:pt>
                <c:pt idx="4789">
                  <c:v>17.939816</c:v>
                </c:pt>
                <c:pt idx="4790">
                  <c:v>17.937923000000001</c:v>
                </c:pt>
                <c:pt idx="4791">
                  <c:v>17.934291000000002</c:v>
                </c:pt>
                <c:pt idx="4792">
                  <c:v>17.933102999999999</c:v>
                </c:pt>
                <c:pt idx="4793">
                  <c:v>17.932316</c:v>
                </c:pt>
                <c:pt idx="4794">
                  <c:v>17.931982999999999</c:v>
                </c:pt>
                <c:pt idx="4795">
                  <c:v>17.931864999999998</c:v>
                </c:pt>
                <c:pt idx="4796">
                  <c:v>17.932161000000001</c:v>
                </c:pt>
                <c:pt idx="4797">
                  <c:v>17.932639999999999</c:v>
                </c:pt>
                <c:pt idx="4798">
                  <c:v>17.933278999999999</c:v>
                </c:pt>
                <c:pt idx="4799">
                  <c:v>17.935267</c:v>
                </c:pt>
                <c:pt idx="4800">
                  <c:v>17.936368999999999</c:v>
                </c:pt>
                <c:pt idx="4801">
                  <c:v>17.937595000000002</c:v>
                </c:pt>
                <c:pt idx="4802">
                  <c:v>17.938897000000001</c:v>
                </c:pt>
                <c:pt idx="4803">
                  <c:v>17.940176000000001</c:v>
                </c:pt>
                <c:pt idx="4804">
                  <c:v>17.94136</c:v>
                </c:pt>
                <c:pt idx="4805">
                  <c:v>17.942430000000002</c:v>
                </c:pt>
                <c:pt idx="4806">
                  <c:v>17.943252999999999</c:v>
                </c:pt>
                <c:pt idx="4807">
                  <c:v>17.944642999999999</c:v>
                </c:pt>
                <c:pt idx="4808">
                  <c:v>17.944869000000001</c:v>
                </c:pt>
                <c:pt idx="4809">
                  <c:v>17.944776999999998</c:v>
                </c:pt>
                <c:pt idx="4810">
                  <c:v>17.944369999999999</c:v>
                </c:pt>
                <c:pt idx="4811">
                  <c:v>17.943631</c:v>
                </c:pt>
                <c:pt idx="4812">
                  <c:v>17.942515</c:v>
                </c:pt>
                <c:pt idx="4813">
                  <c:v>17.94106</c:v>
                </c:pt>
                <c:pt idx="4814">
                  <c:v>17.939178999999999</c:v>
                </c:pt>
                <c:pt idx="4815">
                  <c:v>17.933323999999999</c:v>
                </c:pt>
                <c:pt idx="4816">
                  <c:v>17.930385000000001</c:v>
                </c:pt>
                <c:pt idx="4817">
                  <c:v>17.927108</c:v>
                </c:pt>
                <c:pt idx="4818">
                  <c:v>17.923501000000002</c:v>
                </c:pt>
                <c:pt idx="4819">
                  <c:v>17.919739</c:v>
                </c:pt>
                <c:pt idx="4820">
                  <c:v>17.915842999999999</c:v>
                </c:pt>
                <c:pt idx="4821">
                  <c:v>17.911791999999998</c:v>
                </c:pt>
                <c:pt idx="4822">
                  <c:v>17.907848000000001</c:v>
                </c:pt>
                <c:pt idx="4823">
                  <c:v>17.899751999999999</c:v>
                </c:pt>
                <c:pt idx="4824">
                  <c:v>17.89601</c:v>
                </c:pt>
                <c:pt idx="4825">
                  <c:v>17.892537000000001</c:v>
                </c:pt>
                <c:pt idx="4826">
                  <c:v>17.889209999999999</c:v>
                </c:pt>
                <c:pt idx="4827">
                  <c:v>17.88626</c:v>
                </c:pt>
                <c:pt idx="4828">
                  <c:v>17.883603000000001</c:v>
                </c:pt>
                <c:pt idx="4829">
                  <c:v>17.881333999999999</c:v>
                </c:pt>
                <c:pt idx="4830">
                  <c:v>17.879408999999999</c:v>
                </c:pt>
                <c:pt idx="4831">
                  <c:v>17.877965</c:v>
                </c:pt>
                <c:pt idx="4832">
                  <c:v>17.876832</c:v>
                </c:pt>
                <c:pt idx="4833">
                  <c:v>17.876099</c:v>
                </c:pt>
                <c:pt idx="4834">
                  <c:v>17.875696999999999</c:v>
                </c:pt>
                <c:pt idx="4835">
                  <c:v>17.875699999999998</c:v>
                </c:pt>
                <c:pt idx="4836">
                  <c:v>17.876011999999999</c:v>
                </c:pt>
                <c:pt idx="4837">
                  <c:v>17.876733000000002</c:v>
                </c:pt>
                <c:pt idx="4838">
                  <c:v>17.877566000000002</c:v>
                </c:pt>
                <c:pt idx="4839">
                  <c:v>17.882840999999999</c:v>
                </c:pt>
                <c:pt idx="4840">
                  <c:v>17.884042000000001</c:v>
                </c:pt>
                <c:pt idx="4841">
                  <c:v>17.885511999999999</c:v>
                </c:pt>
                <c:pt idx="4842">
                  <c:v>17.887225999999998</c:v>
                </c:pt>
                <c:pt idx="4843">
                  <c:v>17.889006999999999</c:v>
                </c:pt>
                <c:pt idx="4844">
                  <c:v>17.890822</c:v>
                </c:pt>
                <c:pt idx="4845">
                  <c:v>17.892486000000002</c:v>
                </c:pt>
                <c:pt idx="4846">
                  <c:v>17.89423</c:v>
                </c:pt>
                <c:pt idx="4847">
                  <c:v>17.900949000000001</c:v>
                </c:pt>
                <c:pt idx="4848">
                  <c:v>17.902373000000001</c:v>
                </c:pt>
                <c:pt idx="4849">
                  <c:v>17.903662000000001</c:v>
                </c:pt>
                <c:pt idx="4850">
                  <c:v>17.904895</c:v>
                </c:pt>
                <c:pt idx="4851">
                  <c:v>17.905812000000001</c:v>
                </c:pt>
                <c:pt idx="4852">
                  <c:v>17.906563999999999</c:v>
                </c:pt>
                <c:pt idx="4853">
                  <c:v>17.907005999999999</c:v>
                </c:pt>
                <c:pt idx="4854">
                  <c:v>17.907107</c:v>
                </c:pt>
                <c:pt idx="4855">
                  <c:v>17.909165000000002</c:v>
                </c:pt>
                <c:pt idx="4856">
                  <c:v>17.908722000000001</c:v>
                </c:pt>
                <c:pt idx="4857">
                  <c:v>17.90804</c:v>
                </c:pt>
                <c:pt idx="4858">
                  <c:v>17.907026999999999</c:v>
                </c:pt>
                <c:pt idx="4859">
                  <c:v>17.905771999999999</c:v>
                </c:pt>
                <c:pt idx="4860">
                  <c:v>17.904243999999998</c:v>
                </c:pt>
                <c:pt idx="4861">
                  <c:v>17.902508999999998</c:v>
                </c:pt>
                <c:pt idx="4862">
                  <c:v>17.900587999999999</c:v>
                </c:pt>
                <c:pt idx="4863">
                  <c:v>17.897590000000001</c:v>
                </c:pt>
                <c:pt idx="4864">
                  <c:v>17.895468000000001</c:v>
                </c:pt>
                <c:pt idx="4865">
                  <c:v>17.893288999999999</c:v>
                </c:pt>
                <c:pt idx="4866">
                  <c:v>17.891128999999999</c:v>
                </c:pt>
                <c:pt idx="4867">
                  <c:v>17.888992999999999</c:v>
                </c:pt>
                <c:pt idx="4868">
                  <c:v>17.887003</c:v>
                </c:pt>
                <c:pt idx="4869">
                  <c:v>17.885137</c:v>
                </c:pt>
                <c:pt idx="4870">
                  <c:v>17.883431999999999</c:v>
                </c:pt>
                <c:pt idx="4871">
                  <c:v>17.881620000000002</c:v>
                </c:pt>
                <c:pt idx="4872">
                  <c:v>17.880313000000001</c:v>
                </c:pt>
                <c:pt idx="4873">
                  <c:v>17.879256000000002</c:v>
                </c:pt>
                <c:pt idx="4874">
                  <c:v>17.878450999999998</c:v>
                </c:pt>
                <c:pt idx="4875">
                  <c:v>17.877929999999999</c:v>
                </c:pt>
                <c:pt idx="4876">
                  <c:v>17.877685</c:v>
                </c:pt>
                <c:pt idx="4877">
                  <c:v>17.877756000000002</c:v>
                </c:pt>
                <c:pt idx="4878">
                  <c:v>17.878039999999999</c:v>
                </c:pt>
                <c:pt idx="4879">
                  <c:v>17.880953000000002</c:v>
                </c:pt>
                <c:pt idx="4880">
                  <c:v>17.881705</c:v>
                </c:pt>
                <c:pt idx="4881">
                  <c:v>17.882681000000002</c:v>
                </c:pt>
                <c:pt idx="4882">
                  <c:v>17.883928999999998</c:v>
                </c:pt>
                <c:pt idx="4883">
                  <c:v>17.885354</c:v>
                </c:pt>
                <c:pt idx="4884">
                  <c:v>17.886915999999999</c:v>
                </c:pt>
                <c:pt idx="4885">
                  <c:v>17.888605999999999</c:v>
                </c:pt>
                <c:pt idx="4886">
                  <c:v>17.890376</c:v>
                </c:pt>
                <c:pt idx="4887">
                  <c:v>17.895728999999999</c:v>
                </c:pt>
                <c:pt idx="4888">
                  <c:v>17.897582</c:v>
                </c:pt>
                <c:pt idx="4889">
                  <c:v>17.899511</c:v>
                </c:pt>
                <c:pt idx="4890">
                  <c:v>17.901553</c:v>
                </c:pt>
                <c:pt idx="4891">
                  <c:v>17.903559999999999</c:v>
                </c:pt>
                <c:pt idx="4892">
                  <c:v>17.905678999999999</c:v>
                </c:pt>
                <c:pt idx="4893">
                  <c:v>17.907779999999999</c:v>
                </c:pt>
                <c:pt idx="4894">
                  <c:v>17.909787999999999</c:v>
                </c:pt>
                <c:pt idx="4895">
                  <c:v>17.922913999999999</c:v>
                </c:pt>
                <c:pt idx="4896">
                  <c:v>17.924472999999999</c:v>
                </c:pt>
                <c:pt idx="4897">
                  <c:v>17.926445000000001</c:v>
                </c:pt>
                <c:pt idx="4898">
                  <c:v>17.928315000000001</c:v>
                </c:pt>
                <c:pt idx="4899">
                  <c:v>17.930077000000001</c:v>
                </c:pt>
                <c:pt idx="4900">
                  <c:v>17.931809999999999</c:v>
                </c:pt>
                <c:pt idx="4901">
                  <c:v>17.933344000000002</c:v>
                </c:pt>
                <c:pt idx="4902">
                  <c:v>17.934795999999999</c:v>
                </c:pt>
                <c:pt idx="4903">
                  <c:v>17.940045999999999</c:v>
                </c:pt>
                <c:pt idx="4904">
                  <c:v>17.941057000000001</c:v>
                </c:pt>
                <c:pt idx="4905">
                  <c:v>17.941932999999999</c:v>
                </c:pt>
                <c:pt idx="4906">
                  <c:v>17.942637000000001</c:v>
                </c:pt>
                <c:pt idx="4907">
                  <c:v>17.943117000000001</c:v>
                </c:pt>
                <c:pt idx="4908">
                  <c:v>17.943422999999999</c:v>
                </c:pt>
                <c:pt idx="4909">
                  <c:v>17.943497000000001</c:v>
                </c:pt>
                <c:pt idx="4910">
                  <c:v>17.943380000000001</c:v>
                </c:pt>
                <c:pt idx="4911">
                  <c:v>17.945430999999999</c:v>
                </c:pt>
                <c:pt idx="4912">
                  <c:v>17.944844</c:v>
                </c:pt>
                <c:pt idx="4913">
                  <c:v>17.944234000000002</c:v>
                </c:pt>
                <c:pt idx="4914">
                  <c:v>17.943458</c:v>
                </c:pt>
                <c:pt idx="4915">
                  <c:v>17.942646</c:v>
                </c:pt>
                <c:pt idx="4916">
                  <c:v>17.941745999999998</c:v>
                </c:pt>
                <c:pt idx="4917">
                  <c:v>17.940861999999999</c:v>
                </c:pt>
                <c:pt idx="4918">
                  <c:v>17.939961</c:v>
                </c:pt>
                <c:pt idx="4919">
                  <c:v>17.940849</c:v>
                </c:pt>
                <c:pt idx="4920">
                  <c:v>17.940069999999999</c:v>
                </c:pt>
                <c:pt idx="4921">
                  <c:v>17.939442</c:v>
                </c:pt>
                <c:pt idx="4922">
                  <c:v>17.939094999999998</c:v>
                </c:pt>
                <c:pt idx="4923">
                  <c:v>17.939012999999999</c:v>
                </c:pt>
                <c:pt idx="4924">
                  <c:v>17.939219999999999</c:v>
                </c:pt>
                <c:pt idx="4925">
                  <c:v>17.939699000000001</c:v>
                </c:pt>
                <c:pt idx="4926">
                  <c:v>17.940487000000001</c:v>
                </c:pt>
                <c:pt idx="4927">
                  <c:v>17.945423000000002</c:v>
                </c:pt>
                <c:pt idx="4928">
                  <c:v>17.946982999999999</c:v>
                </c:pt>
                <c:pt idx="4929">
                  <c:v>17.948678999999998</c:v>
                </c:pt>
                <c:pt idx="4930">
                  <c:v>17.950901000000002</c:v>
                </c:pt>
                <c:pt idx="4931">
                  <c:v>17.953175999999999</c:v>
                </c:pt>
                <c:pt idx="4932">
                  <c:v>17.955601999999999</c:v>
                </c:pt>
                <c:pt idx="4933">
                  <c:v>17.958297000000002</c:v>
                </c:pt>
                <c:pt idx="4934">
                  <c:v>17.961424999999998</c:v>
                </c:pt>
                <c:pt idx="4935">
                  <c:v>17.97148</c:v>
                </c:pt>
                <c:pt idx="4936">
                  <c:v>17.974689000000001</c:v>
                </c:pt>
                <c:pt idx="4937">
                  <c:v>17.978006000000001</c:v>
                </c:pt>
                <c:pt idx="4938">
                  <c:v>17.981169000000001</c:v>
                </c:pt>
                <c:pt idx="4939">
                  <c:v>17.984438000000001</c:v>
                </c:pt>
                <c:pt idx="4940">
                  <c:v>17.987586</c:v>
                </c:pt>
                <c:pt idx="4941">
                  <c:v>17.990580000000001</c:v>
                </c:pt>
                <c:pt idx="4942">
                  <c:v>17.993220000000001</c:v>
                </c:pt>
                <c:pt idx="4943">
                  <c:v>18.000976000000001</c:v>
                </c:pt>
                <c:pt idx="4944">
                  <c:v>18.002497000000002</c:v>
                </c:pt>
                <c:pt idx="4945">
                  <c:v>18.003893000000001</c:v>
                </c:pt>
                <c:pt idx="4946">
                  <c:v>18.004698000000001</c:v>
                </c:pt>
                <c:pt idx="4947">
                  <c:v>18.004892000000002</c:v>
                </c:pt>
                <c:pt idx="4948">
                  <c:v>18.004465</c:v>
                </c:pt>
                <c:pt idx="4949">
                  <c:v>18.003418</c:v>
                </c:pt>
                <c:pt idx="4950">
                  <c:v>18.001760999999998</c:v>
                </c:pt>
                <c:pt idx="4951">
                  <c:v>17.998846</c:v>
                </c:pt>
                <c:pt idx="4952">
                  <c:v>17.996144999999999</c:v>
                </c:pt>
                <c:pt idx="4953">
                  <c:v>17.992833000000001</c:v>
                </c:pt>
                <c:pt idx="4954">
                  <c:v>17.988866999999999</c:v>
                </c:pt>
                <c:pt idx="4955">
                  <c:v>17.984487000000001</c:v>
                </c:pt>
                <c:pt idx="4956">
                  <c:v>17.979571</c:v>
                </c:pt>
                <c:pt idx="4957">
                  <c:v>17.974284000000001</c:v>
                </c:pt>
                <c:pt idx="4958">
                  <c:v>17.968679000000002</c:v>
                </c:pt>
                <c:pt idx="4959">
                  <c:v>17.956645999999999</c:v>
                </c:pt>
                <c:pt idx="4960">
                  <c:v>17.950496999999999</c:v>
                </c:pt>
                <c:pt idx="4961">
                  <c:v>17.944105</c:v>
                </c:pt>
                <c:pt idx="4962">
                  <c:v>17.937615000000001</c:v>
                </c:pt>
                <c:pt idx="4963">
                  <c:v>17.931277999999999</c:v>
                </c:pt>
                <c:pt idx="4964">
                  <c:v>17.924827000000001</c:v>
                </c:pt>
                <c:pt idx="4965">
                  <c:v>17.918557</c:v>
                </c:pt>
                <c:pt idx="4966">
                  <c:v>17.912389999999998</c:v>
                </c:pt>
                <c:pt idx="4967">
                  <c:v>17.899636000000001</c:v>
                </c:pt>
                <c:pt idx="4968">
                  <c:v>17.894195</c:v>
                </c:pt>
                <c:pt idx="4969">
                  <c:v>17.889133000000001</c:v>
                </c:pt>
                <c:pt idx="4970">
                  <c:v>17.884446000000001</c:v>
                </c:pt>
                <c:pt idx="4971">
                  <c:v>17.880257</c:v>
                </c:pt>
                <c:pt idx="4972">
                  <c:v>17.876684000000001</c:v>
                </c:pt>
                <c:pt idx="4973">
                  <c:v>17.873754999999999</c:v>
                </c:pt>
                <c:pt idx="4974">
                  <c:v>17.871338999999999</c:v>
                </c:pt>
                <c:pt idx="4975">
                  <c:v>17.868134000000001</c:v>
                </c:pt>
                <c:pt idx="4976">
                  <c:v>17.86693</c:v>
                </c:pt>
                <c:pt idx="4977">
                  <c:v>17.866167000000001</c:v>
                </c:pt>
                <c:pt idx="4978">
                  <c:v>17.865870999999999</c:v>
                </c:pt>
                <c:pt idx="4979">
                  <c:v>17.866136999999998</c:v>
                </c:pt>
                <c:pt idx="4980">
                  <c:v>17.866911000000002</c:v>
                </c:pt>
                <c:pt idx="4981">
                  <c:v>17.868354</c:v>
                </c:pt>
                <c:pt idx="4982">
                  <c:v>17.870146999999999</c:v>
                </c:pt>
                <c:pt idx="4983">
                  <c:v>17.875791</c:v>
                </c:pt>
                <c:pt idx="4984">
                  <c:v>17.878091000000001</c:v>
                </c:pt>
                <c:pt idx="4985">
                  <c:v>17.880692</c:v>
                </c:pt>
                <c:pt idx="4986">
                  <c:v>17.883509</c:v>
                </c:pt>
                <c:pt idx="4987">
                  <c:v>17.886282000000001</c:v>
                </c:pt>
                <c:pt idx="4988">
                  <c:v>17.889143000000001</c:v>
                </c:pt>
                <c:pt idx="4989">
                  <c:v>17.891829000000001</c:v>
                </c:pt>
                <c:pt idx="4990">
                  <c:v>17.894525000000002</c:v>
                </c:pt>
                <c:pt idx="4991">
                  <c:v>17.900963999999998</c:v>
                </c:pt>
                <c:pt idx="4992">
                  <c:v>17.903217999999999</c:v>
                </c:pt>
                <c:pt idx="4993">
                  <c:v>17.905327</c:v>
                </c:pt>
                <c:pt idx="4994">
                  <c:v>17.907240999999999</c:v>
                </c:pt>
                <c:pt idx="4995">
                  <c:v>17.908942</c:v>
                </c:pt>
                <c:pt idx="4996">
                  <c:v>17.910384000000001</c:v>
                </c:pt>
                <c:pt idx="4997">
                  <c:v>17.911570000000001</c:v>
                </c:pt>
                <c:pt idx="4998">
                  <c:v>17.912476000000002</c:v>
                </c:pt>
                <c:pt idx="4999">
                  <c:v>17.914406</c:v>
                </c:pt>
                <c:pt idx="5000">
                  <c:v>17.914833000000002</c:v>
                </c:pt>
                <c:pt idx="5001">
                  <c:v>17.914995000000001</c:v>
                </c:pt>
                <c:pt idx="5002">
                  <c:v>17.914929000000001</c:v>
                </c:pt>
                <c:pt idx="5003">
                  <c:v>17.914650000000002</c:v>
                </c:pt>
                <c:pt idx="5004">
                  <c:v>17.914106</c:v>
                </c:pt>
                <c:pt idx="5005">
                  <c:v>17.913354999999999</c:v>
                </c:pt>
                <c:pt idx="5006">
                  <c:v>17.912303000000001</c:v>
                </c:pt>
                <c:pt idx="5007">
                  <c:v>17.909800000000001</c:v>
                </c:pt>
                <c:pt idx="5008">
                  <c:v>17.908318999999999</c:v>
                </c:pt>
                <c:pt idx="5009">
                  <c:v>17.906476000000001</c:v>
                </c:pt>
                <c:pt idx="5010">
                  <c:v>17.904385999999999</c:v>
                </c:pt>
                <c:pt idx="5011">
                  <c:v>17.902052000000001</c:v>
                </c:pt>
                <c:pt idx="5012">
                  <c:v>17.899384999999999</c:v>
                </c:pt>
                <c:pt idx="5013">
                  <c:v>17.896484000000001</c:v>
                </c:pt>
                <c:pt idx="5014">
                  <c:v>17.893376</c:v>
                </c:pt>
                <c:pt idx="5015">
                  <c:v>17.886288</c:v>
                </c:pt>
                <c:pt idx="5016">
                  <c:v>17.882883</c:v>
                </c:pt>
                <c:pt idx="5017">
                  <c:v>17.879231000000001</c:v>
                </c:pt>
                <c:pt idx="5018">
                  <c:v>17.875537999999999</c:v>
                </c:pt>
                <c:pt idx="5019">
                  <c:v>17.871618999999999</c:v>
                </c:pt>
                <c:pt idx="5020">
                  <c:v>17.867584000000001</c:v>
                </c:pt>
                <c:pt idx="5021">
                  <c:v>17.863488</c:v>
                </c:pt>
                <c:pt idx="5022">
                  <c:v>17.859286999999998</c:v>
                </c:pt>
                <c:pt idx="5023">
                  <c:v>17.849983999999999</c:v>
                </c:pt>
                <c:pt idx="5024">
                  <c:v>17.845938</c:v>
                </c:pt>
                <c:pt idx="5025">
                  <c:v>17.841661999999999</c:v>
                </c:pt>
                <c:pt idx="5026">
                  <c:v>17.837371000000001</c:v>
                </c:pt>
                <c:pt idx="5027">
                  <c:v>17.833234999999998</c:v>
                </c:pt>
                <c:pt idx="5028">
                  <c:v>17.829038000000001</c:v>
                </c:pt>
                <c:pt idx="5029">
                  <c:v>17.825005999999998</c:v>
                </c:pt>
                <c:pt idx="5030">
                  <c:v>17.820975000000001</c:v>
                </c:pt>
                <c:pt idx="5031">
                  <c:v>17.812667999999999</c:v>
                </c:pt>
                <c:pt idx="5032">
                  <c:v>17.809123</c:v>
                </c:pt>
                <c:pt idx="5033">
                  <c:v>17.805543</c:v>
                </c:pt>
                <c:pt idx="5034">
                  <c:v>17.802201</c:v>
                </c:pt>
                <c:pt idx="5035">
                  <c:v>17.798954999999999</c:v>
                </c:pt>
                <c:pt idx="5036">
                  <c:v>17.796385999999998</c:v>
                </c:pt>
                <c:pt idx="5037">
                  <c:v>17.793993</c:v>
                </c:pt>
                <c:pt idx="5038">
                  <c:v>17.791781</c:v>
                </c:pt>
                <c:pt idx="5039">
                  <c:v>17.787956000000001</c:v>
                </c:pt>
                <c:pt idx="5040">
                  <c:v>17.786473000000001</c:v>
                </c:pt>
                <c:pt idx="5041">
                  <c:v>17.785136000000001</c:v>
                </c:pt>
                <c:pt idx="5042">
                  <c:v>17.783958999999999</c:v>
                </c:pt>
                <c:pt idx="5043">
                  <c:v>17.78321</c:v>
                </c:pt>
                <c:pt idx="5044">
                  <c:v>17.782582000000001</c:v>
                </c:pt>
                <c:pt idx="5045">
                  <c:v>17.782253000000001</c:v>
                </c:pt>
                <c:pt idx="5046">
                  <c:v>17.782011000000001</c:v>
                </c:pt>
                <c:pt idx="5047">
                  <c:v>17.782102999999999</c:v>
                </c:pt>
                <c:pt idx="5048">
                  <c:v>17.782052</c:v>
                </c:pt>
                <c:pt idx="5049">
                  <c:v>17.782029000000001</c:v>
                </c:pt>
                <c:pt idx="5050">
                  <c:v>17.782066</c:v>
                </c:pt>
                <c:pt idx="5051">
                  <c:v>17.782076</c:v>
                </c:pt>
                <c:pt idx="5052">
                  <c:v>17.782042000000001</c:v>
                </c:pt>
                <c:pt idx="5053">
                  <c:v>17.781948</c:v>
                </c:pt>
                <c:pt idx="5054">
                  <c:v>17.781724000000001</c:v>
                </c:pt>
                <c:pt idx="5055">
                  <c:v>17.781196999999999</c:v>
                </c:pt>
                <c:pt idx="5056">
                  <c:v>17.780702000000002</c:v>
                </c:pt>
                <c:pt idx="5057">
                  <c:v>17.779962000000001</c:v>
                </c:pt>
                <c:pt idx="5058">
                  <c:v>17.778970000000001</c:v>
                </c:pt>
                <c:pt idx="5059">
                  <c:v>17.777847000000001</c:v>
                </c:pt>
                <c:pt idx="5060">
                  <c:v>17.776425</c:v>
                </c:pt>
                <c:pt idx="5061">
                  <c:v>17.774687</c:v>
                </c:pt>
                <c:pt idx="5062">
                  <c:v>17.772881999999999</c:v>
                </c:pt>
                <c:pt idx="5063">
                  <c:v>17.769033</c:v>
                </c:pt>
                <c:pt idx="5064">
                  <c:v>17.766705999999999</c:v>
                </c:pt>
                <c:pt idx="5065">
                  <c:v>17.764123999999999</c:v>
                </c:pt>
                <c:pt idx="5066">
                  <c:v>17.761399000000001</c:v>
                </c:pt>
                <c:pt idx="5067">
                  <c:v>17.758543</c:v>
                </c:pt>
                <c:pt idx="5068">
                  <c:v>17.755647</c:v>
                </c:pt>
                <c:pt idx="5069">
                  <c:v>17.752565000000001</c:v>
                </c:pt>
                <c:pt idx="5070">
                  <c:v>17.749435999999999</c:v>
                </c:pt>
                <c:pt idx="5071">
                  <c:v>17.743380999999999</c:v>
                </c:pt>
                <c:pt idx="5072">
                  <c:v>17.740309</c:v>
                </c:pt>
                <c:pt idx="5073">
                  <c:v>17.737189999999998</c:v>
                </c:pt>
                <c:pt idx="5074">
                  <c:v>17.73413</c:v>
                </c:pt>
                <c:pt idx="5075">
                  <c:v>17.731221999999999</c:v>
                </c:pt>
                <c:pt idx="5076">
                  <c:v>17.728370999999999</c:v>
                </c:pt>
                <c:pt idx="5077">
                  <c:v>17.725542000000001</c:v>
                </c:pt>
                <c:pt idx="5078">
                  <c:v>17.722877</c:v>
                </c:pt>
                <c:pt idx="5079">
                  <c:v>17.717433</c:v>
                </c:pt>
                <c:pt idx="5080">
                  <c:v>17.715008999999998</c:v>
                </c:pt>
                <c:pt idx="5081">
                  <c:v>17.712789000000001</c:v>
                </c:pt>
                <c:pt idx="5082">
                  <c:v>17.710467999999999</c:v>
                </c:pt>
                <c:pt idx="5083">
                  <c:v>17.708103000000001</c:v>
                </c:pt>
                <c:pt idx="5084">
                  <c:v>17.705994</c:v>
                </c:pt>
                <c:pt idx="5085">
                  <c:v>17.703831000000001</c:v>
                </c:pt>
                <c:pt idx="5086">
                  <c:v>17.701611</c:v>
                </c:pt>
                <c:pt idx="5087">
                  <c:v>17.695799999999998</c:v>
                </c:pt>
                <c:pt idx="5088">
                  <c:v>17.693774000000001</c:v>
                </c:pt>
                <c:pt idx="5089">
                  <c:v>17.691735999999999</c:v>
                </c:pt>
                <c:pt idx="5090">
                  <c:v>17.689578000000001</c:v>
                </c:pt>
                <c:pt idx="5091">
                  <c:v>17.687519999999999</c:v>
                </c:pt>
                <c:pt idx="5092">
                  <c:v>17.685321999999999</c:v>
                </c:pt>
                <c:pt idx="5093">
                  <c:v>17.683216000000002</c:v>
                </c:pt>
                <c:pt idx="5094">
                  <c:v>17.680945000000001</c:v>
                </c:pt>
                <c:pt idx="5095">
                  <c:v>17.674372999999999</c:v>
                </c:pt>
                <c:pt idx="5096">
                  <c:v>17.672198999999999</c:v>
                </c:pt>
                <c:pt idx="5097">
                  <c:v>17.669872000000002</c:v>
                </c:pt>
                <c:pt idx="5098">
                  <c:v>17.667632000000001</c:v>
                </c:pt>
                <c:pt idx="5099">
                  <c:v>17.665189999999999</c:v>
                </c:pt>
                <c:pt idx="5100">
                  <c:v>17.662748000000001</c:v>
                </c:pt>
                <c:pt idx="5101">
                  <c:v>17.660312999999999</c:v>
                </c:pt>
                <c:pt idx="5102">
                  <c:v>17.657772999999999</c:v>
                </c:pt>
                <c:pt idx="5103">
                  <c:v>17.650728999999998</c:v>
                </c:pt>
                <c:pt idx="5104">
                  <c:v>17.648312000000001</c:v>
                </c:pt>
                <c:pt idx="5105">
                  <c:v>17.645685</c:v>
                </c:pt>
                <c:pt idx="5106">
                  <c:v>17.643048</c:v>
                </c:pt>
                <c:pt idx="5107">
                  <c:v>17.640377000000001</c:v>
                </c:pt>
                <c:pt idx="5108">
                  <c:v>17.637763</c:v>
                </c:pt>
                <c:pt idx="5109">
                  <c:v>17.635027000000001</c:v>
                </c:pt>
                <c:pt idx="5110">
                  <c:v>17.632376000000001</c:v>
                </c:pt>
                <c:pt idx="5111">
                  <c:v>17.625682000000001</c:v>
                </c:pt>
                <c:pt idx="5112">
                  <c:v>17.623049000000002</c:v>
                </c:pt>
                <c:pt idx="5113">
                  <c:v>17.620348</c:v>
                </c:pt>
                <c:pt idx="5114">
                  <c:v>17.617654000000002</c:v>
                </c:pt>
                <c:pt idx="5115">
                  <c:v>17.614975000000001</c:v>
                </c:pt>
                <c:pt idx="5116">
                  <c:v>17.612369000000001</c:v>
                </c:pt>
                <c:pt idx="5117">
                  <c:v>17.609694999999999</c:v>
                </c:pt>
                <c:pt idx="5118">
                  <c:v>17.607061999999999</c:v>
                </c:pt>
                <c:pt idx="5119">
                  <c:v>17.600885000000002</c:v>
                </c:pt>
                <c:pt idx="5120">
                  <c:v>17.598402</c:v>
                </c:pt>
                <c:pt idx="5121">
                  <c:v>17.595773999999999</c:v>
                </c:pt>
                <c:pt idx="5122">
                  <c:v>17.593101999999998</c:v>
                </c:pt>
                <c:pt idx="5123">
                  <c:v>17.590409999999999</c:v>
                </c:pt>
                <c:pt idx="5124">
                  <c:v>17.587698</c:v>
                </c:pt>
                <c:pt idx="5125">
                  <c:v>17.584973000000002</c:v>
                </c:pt>
                <c:pt idx="5126">
                  <c:v>17.582301999999999</c:v>
                </c:pt>
                <c:pt idx="5127">
                  <c:v>17.575576000000002</c:v>
                </c:pt>
                <c:pt idx="5128">
                  <c:v>17.572917</c:v>
                </c:pt>
                <c:pt idx="5129">
                  <c:v>17.570098999999999</c:v>
                </c:pt>
                <c:pt idx="5130">
                  <c:v>17.567340999999999</c:v>
                </c:pt>
                <c:pt idx="5131">
                  <c:v>17.564543</c:v>
                </c:pt>
                <c:pt idx="5132">
                  <c:v>17.561706000000001</c:v>
                </c:pt>
                <c:pt idx="5133">
                  <c:v>17.558935999999999</c:v>
                </c:pt>
                <c:pt idx="5134">
                  <c:v>17.556238</c:v>
                </c:pt>
                <c:pt idx="5135">
                  <c:v>17.548912000000001</c:v>
                </c:pt>
                <c:pt idx="5136">
                  <c:v>17.546395</c:v>
                </c:pt>
                <c:pt idx="5137">
                  <c:v>17.543737</c:v>
                </c:pt>
                <c:pt idx="5138">
                  <c:v>17.541155</c:v>
                </c:pt>
                <c:pt idx="5139">
                  <c:v>17.538485999999999</c:v>
                </c:pt>
                <c:pt idx="5140">
                  <c:v>17.536024999999999</c:v>
                </c:pt>
                <c:pt idx="5141">
                  <c:v>17.533480999999998</c:v>
                </c:pt>
                <c:pt idx="5142">
                  <c:v>17.531071000000001</c:v>
                </c:pt>
                <c:pt idx="5143">
                  <c:v>17.524308000000001</c:v>
                </c:pt>
                <c:pt idx="5144">
                  <c:v>17.522031999999999</c:v>
                </c:pt>
                <c:pt idx="5145">
                  <c:v>17.519676</c:v>
                </c:pt>
                <c:pt idx="5146">
                  <c:v>17.517353</c:v>
                </c:pt>
                <c:pt idx="5147">
                  <c:v>17.515013</c:v>
                </c:pt>
                <c:pt idx="5148">
                  <c:v>17.512777</c:v>
                </c:pt>
                <c:pt idx="5149">
                  <c:v>17.510487999999999</c:v>
                </c:pt>
                <c:pt idx="5150">
                  <c:v>17.508182999999999</c:v>
                </c:pt>
                <c:pt idx="5151">
                  <c:v>17.495100000000001</c:v>
                </c:pt>
                <c:pt idx="5152">
                  <c:v>17.493254</c:v>
                </c:pt>
                <c:pt idx="5153">
                  <c:v>17.490932999999998</c:v>
                </c:pt>
                <c:pt idx="5154">
                  <c:v>17.488562000000002</c:v>
                </c:pt>
                <c:pt idx="5155">
                  <c:v>17.486184000000002</c:v>
                </c:pt>
                <c:pt idx="5156">
                  <c:v>17.483722</c:v>
                </c:pt>
                <c:pt idx="5157">
                  <c:v>17.481224000000001</c:v>
                </c:pt>
                <c:pt idx="5158">
                  <c:v>17.478705999999999</c:v>
                </c:pt>
                <c:pt idx="5159">
                  <c:v>17.471374999999998</c:v>
                </c:pt>
                <c:pt idx="5160">
                  <c:v>17.468572999999999</c:v>
                </c:pt>
                <c:pt idx="5161">
                  <c:v>17.465482999999999</c:v>
                </c:pt>
                <c:pt idx="5162">
                  <c:v>17.462202000000001</c:v>
                </c:pt>
                <c:pt idx="5163">
                  <c:v>17.45881</c:v>
                </c:pt>
                <c:pt idx="5164">
                  <c:v>17.455209</c:v>
                </c:pt>
                <c:pt idx="5165">
                  <c:v>17.451574000000001</c:v>
                </c:pt>
                <c:pt idx="5166">
                  <c:v>17.447531000000001</c:v>
                </c:pt>
                <c:pt idx="5167">
                  <c:v>17.436837000000001</c:v>
                </c:pt>
                <c:pt idx="5168">
                  <c:v>17.432580999999999</c:v>
                </c:pt>
                <c:pt idx="5169">
                  <c:v>17.427924000000001</c:v>
                </c:pt>
                <c:pt idx="5170">
                  <c:v>17.423143</c:v>
                </c:pt>
                <c:pt idx="5171">
                  <c:v>17.418386000000002</c:v>
                </c:pt>
                <c:pt idx="5172">
                  <c:v>17.413284999999998</c:v>
                </c:pt>
                <c:pt idx="5173">
                  <c:v>17.407983000000002</c:v>
                </c:pt>
                <c:pt idx="5174">
                  <c:v>17.402497</c:v>
                </c:pt>
                <c:pt idx="5175">
                  <c:v>17.388359000000001</c:v>
                </c:pt>
                <c:pt idx="5176">
                  <c:v>17.382805000000001</c:v>
                </c:pt>
                <c:pt idx="5177">
                  <c:v>17.376964000000001</c:v>
                </c:pt>
                <c:pt idx="5178">
                  <c:v>17.371168999999998</c:v>
                </c:pt>
                <c:pt idx="5179">
                  <c:v>17.365027000000001</c:v>
                </c:pt>
                <c:pt idx="5180">
                  <c:v>17.358805</c:v>
                </c:pt>
                <c:pt idx="5181">
                  <c:v>17.352460000000001</c:v>
                </c:pt>
                <c:pt idx="5182">
                  <c:v>17.346050000000002</c:v>
                </c:pt>
                <c:pt idx="5183">
                  <c:v>17.330054000000001</c:v>
                </c:pt>
                <c:pt idx="5184">
                  <c:v>17.323371999999999</c:v>
                </c:pt>
                <c:pt idx="5185">
                  <c:v>17.316967000000002</c:v>
                </c:pt>
                <c:pt idx="5186">
                  <c:v>17.310419</c:v>
                </c:pt>
                <c:pt idx="5187">
                  <c:v>17.303903999999999</c:v>
                </c:pt>
                <c:pt idx="5188">
                  <c:v>17.297445</c:v>
                </c:pt>
                <c:pt idx="5189">
                  <c:v>17.2912</c:v>
                </c:pt>
                <c:pt idx="5190">
                  <c:v>17.285115000000001</c:v>
                </c:pt>
                <c:pt idx="5191">
                  <c:v>17.269524000000001</c:v>
                </c:pt>
                <c:pt idx="5192">
                  <c:v>17.263826000000002</c:v>
                </c:pt>
                <c:pt idx="5193">
                  <c:v>17.258154999999999</c:v>
                </c:pt>
                <c:pt idx="5194">
                  <c:v>17.252807000000001</c:v>
                </c:pt>
                <c:pt idx="5195">
                  <c:v>17.247516999999998</c:v>
                </c:pt>
                <c:pt idx="5196">
                  <c:v>17.242477999999998</c:v>
                </c:pt>
                <c:pt idx="5197">
                  <c:v>17.237689</c:v>
                </c:pt>
                <c:pt idx="5198">
                  <c:v>17.233145</c:v>
                </c:pt>
                <c:pt idx="5199">
                  <c:v>17.221398000000001</c:v>
                </c:pt>
                <c:pt idx="5200">
                  <c:v>17.217604000000001</c:v>
                </c:pt>
                <c:pt idx="5201">
                  <c:v>17.213645</c:v>
                </c:pt>
                <c:pt idx="5202">
                  <c:v>17.210055000000001</c:v>
                </c:pt>
                <c:pt idx="5203">
                  <c:v>17.206399000000001</c:v>
                </c:pt>
                <c:pt idx="5204">
                  <c:v>17.203018</c:v>
                </c:pt>
                <c:pt idx="5205">
                  <c:v>17.199565</c:v>
                </c:pt>
                <c:pt idx="5206">
                  <c:v>17.196256999999999</c:v>
                </c:pt>
                <c:pt idx="5207">
                  <c:v>17.186540999999998</c:v>
                </c:pt>
                <c:pt idx="5208">
                  <c:v>17.183147999999999</c:v>
                </c:pt>
                <c:pt idx="5209">
                  <c:v>17.179542999999999</c:v>
                </c:pt>
                <c:pt idx="5210">
                  <c:v>17.175639</c:v>
                </c:pt>
                <c:pt idx="5211">
                  <c:v>17.171717999999998</c:v>
                </c:pt>
                <c:pt idx="5212">
                  <c:v>17.167524</c:v>
                </c:pt>
                <c:pt idx="5213">
                  <c:v>17.163194000000001</c:v>
                </c:pt>
                <c:pt idx="5214">
                  <c:v>17.158747000000002</c:v>
                </c:pt>
                <c:pt idx="5215">
                  <c:v>17.146066999999999</c:v>
                </c:pt>
                <c:pt idx="5216">
                  <c:v>17.141203000000001</c:v>
                </c:pt>
                <c:pt idx="5217">
                  <c:v>17.135832000000001</c:v>
                </c:pt>
                <c:pt idx="5218">
                  <c:v>17.130469999999999</c:v>
                </c:pt>
                <c:pt idx="5219">
                  <c:v>17.124856999999999</c:v>
                </c:pt>
                <c:pt idx="5220">
                  <c:v>17.119159</c:v>
                </c:pt>
                <c:pt idx="5221">
                  <c:v>17.113209999999999</c:v>
                </c:pt>
                <c:pt idx="5222">
                  <c:v>17.107068999999999</c:v>
                </c:pt>
                <c:pt idx="5223">
                  <c:v>17.090828999999999</c:v>
                </c:pt>
                <c:pt idx="5224">
                  <c:v>17.084468000000001</c:v>
                </c:pt>
                <c:pt idx="5225">
                  <c:v>17.077867999999999</c:v>
                </c:pt>
                <c:pt idx="5226">
                  <c:v>17.071422999999999</c:v>
                </c:pt>
                <c:pt idx="5227">
                  <c:v>17.064594</c:v>
                </c:pt>
                <c:pt idx="5228">
                  <c:v>17.057772</c:v>
                </c:pt>
                <c:pt idx="5229">
                  <c:v>17.050764999999998</c:v>
                </c:pt>
                <c:pt idx="5230">
                  <c:v>17.043524000000001</c:v>
                </c:pt>
                <c:pt idx="5231">
                  <c:v>17.025203000000001</c:v>
                </c:pt>
                <c:pt idx="5232">
                  <c:v>17.018362</c:v>
                </c:pt>
                <c:pt idx="5233">
                  <c:v>17.011036000000001</c:v>
                </c:pt>
                <c:pt idx="5234">
                  <c:v>17.003933</c:v>
                </c:pt>
                <c:pt idx="5235">
                  <c:v>16.996517999999998</c:v>
                </c:pt>
                <c:pt idx="5236">
                  <c:v>16.989362</c:v>
                </c:pt>
                <c:pt idx="5237">
                  <c:v>16.981895000000002</c:v>
                </c:pt>
                <c:pt idx="5238">
                  <c:v>16.974577</c:v>
                </c:pt>
                <c:pt idx="5239">
                  <c:v>16.955172000000001</c:v>
                </c:pt>
                <c:pt idx="5240">
                  <c:v>16.947991999999999</c:v>
                </c:pt>
                <c:pt idx="5241">
                  <c:v>16.940992999999999</c:v>
                </c:pt>
                <c:pt idx="5242">
                  <c:v>16.934183000000001</c:v>
                </c:pt>
                <c:pt idx="5243">
                  <c:v>16.927340999999998</c:v>
                </c:pt>
                <c:pt idx="5244">
                  <c:v>16.920919999999999</c:v>
                </c:pt>
                <c:pt idx="5245">
                  <c:v>16.914840999999999</c:v>
                </c:pt>
                <c:pt idx="5246">
                  <c:v>16.908804</c:v>
                </c:pt>
                <c:pt idx="5247">
                  <c:v>16.893098999999999</c:v>
                </c:pt>
                <c:pt idx="5248">
                  <c:v>16.888355000000001</c:v>
                </c:pt>
                <c:pt idx="5249">
                  <c:v>16.883372999999999</c:v>
                </c:pt>
                <c:pt idx="5250">
                  <c:v>16.878941999999999</c:v>
                </c:pt>
                <c:pt idx="5251">
                  <c:v>16.874981999999999</c:v>
                </c:pt>
                <c:pt idx="5252">
                  <c:v>16.871364</c:v>
                </c:pt>
                <c:pt idx="5253">
                  <c:v>16.868186999999999</c:v>
                </c:pt>
                <c:pt idx="5254">
                  <c:v>16.865445999999999</c:v>
                </c:pt>
                <c:pt idx="5255">
                  <c:v>16.856460999999999</c:v>
                </c:pt>
                <c:pt idx="5256">
                  <c:v>16.85463</c:v>
                </c:pt>
                <c:pt idx="5257">
                  <c:v>16.853003999999999</c:v>
                </c:pt>
                <c:pt idx="5258">
                  <c:v>16.851547</c:v>
                </c:pt>
                <c:pt idx="5259">
                  <c:v>16.850518000000001</c:v>
                </c:pt>
                <c:pt idx="5260">
                  <c:v>16.849657000000001</c:v>
                </c:pt>
                <c:pt idx="5261">
                  <c:v>16.849074000000002</c:v>
                </c:pt>
                <c:pt idx="5262">
                  <c:v>16.848585</c:v>
                </c:pt>
                <c:pt idx="5263">
                  <c:v>16.844258</c:v>
                </c:pt>
                <c:pt idx="5264">
                  <c:v>16.844107999999999</c:v>
                </c:pt>
                <c:pt idx="5265">
                  <c:v>16.843817999999999</c:v>
                </c:pt>
                <c:pt idx="5266">
                  <c:v>16.843605</c:v>
                </c:pt>
                <c:pt idx="5267">
                  <c:v>16.843274000000001</c:v>
                </c:pt>
                <c:pt idx="5268">
                  <c:v>16.842894000000001</c:v>
                </c:pt>
                <c:pt idx="5269">
                  <c:v>16.842409</c:v>
                </c:pt>
                <c:pt idx="5270">
                  <c:v>16.841944999999999</c:v>
                </c:pt>
                <c:pt idx="5271">
                  <c:v>16.839126</c:v>
                </c:pt>
                <c:pt idx="5272">
                  <c:v>16.838578999999999</c:v>
                </c:pt>
                <c:pt idx="5273">
                  <c:v>16.837848000000001</c:v>
                </c:pt>
                <c:pt idx="5274">
                  <c:v>16.837036999999999</c:v>
                </c:pt>
                <c:pt idx="5275">
                  <c:v>16.836174</c:v>
                </c:pt>
                <c:pt idx="5276">
                  <c:v>16.835258</c:v>
                </c:pt>
                <c:pt idx="5277">
                  <c:v>16.834285999999999</c:v>
                </c:pt>
                <c:pt idx="5278">
                  <c:v>16.833257</c:v>
                </c:pt>
                <c:pt idx="5279">
                  <c:v>16.831226999999998</c:v>
                </c:pt>
                <c:pt idx="5280">
                  <c:v>16.830138000000002</c:v>
                </c:pt>
                <c:pt idx="5281">
                  <c:v>16.828937</c:v>
                </c:pt>
                <c:pt idx="5282">
                  <c:v>16.827781999999999</c:v>
                </c:pt>
                <c:pt idx="5283">
                  <c:v>16.826512000000001</c:v>
                </c:pt>
                <c:pt idx="5284">
                  <c:v>16.825142</c:v>
                </c:pt>
                <c:pt idx="5285">
                  <c:v>16.823622</c:v>
                </c:pt>
                <c:pt idx="5286">
                  <c:v>16.821975999999999</c:v>
                </c:pt>
                <c:pt idx="5287">
                  <c:v>16.819063</c:v>
                </c:pt>
                <c:pt idx="5288">
                  <c:v>16.817095999999999</c:v>
                </c:pt>
                <c:pt idx="5289">
                  <c:v>16.814957</c:v>
                </c:pt>
                <c:pt idx="5290">
                  <c:v>16.812601000000001</c:v>
                </c:pt>
                <c:pt idx="5291">
                  <c:v>16.810091</c:v>
                </c:pt>
                <c:pt idx="5292">
                  <c:v>16.807418999999999</c:v>
                </c:pt>
                <c:pt idx="5293">
                  <c:v>16.804508999999999</c:v>
                </c:pt>
                <c:pt idx="5294">
                  <c:v>16.80143</c:v>
                </c:pt>
                <c:pt idx="5295">
                  <c:v>16.795387999999999</c:v>
                </c:pt>
                <c:pt idx="5296">
                  <c:v>16.792155000000001</c:v>
                </c:pt>
                <c:pt idx="5297">
                  <c:v>16.788592999999999</c:v>
                </c:pt>
                <c:pt idx="5298">
                  <c:v>16.784918999999999</c:v>
                </c:pt>
                <c:pt idx="5299">
                  <c:v>16.781061999999999</c:v>
                </c:pt>
                <c:pt idx="5300">
                  <c:v>16.777100000000001</c:v>
                </c:pt>
                <c:pt idx="5301">
                  <c:v>16.773035</c:v>
                </c:pt>
                <c:pt idx="5302">
                  <c:v>16.768871000000001</c:v>
                </c:pt>
                <c:pt idx="5303">
                  <c:v>16.759972000000001</c:v>
                </c:pt>
                <c:pt idx="5304">
                  <c:v>16.755911999999999</c:v>
                </c:pt>
                <c:pt idx="5305">
                  <c:v>16.751546000000001</c:v>
                </c:pt>
                <c:pt idx="5306">
                  <c:v>16.747142</c:v>
                </c:pt>
                <c:pt idx="5307">
                  <c:v>16.742778999999999</c:v>
                </c:pt>
                <c:pt idx="5308">
                  <c:v>16.738439</c:v>
                </c:pt>
                <c:pt idx="5309">
                  <c:v>16.734044999999998</c:v>
                </c:pt>
                <c:pt idx="5310">
                  <c:v>16.729642999999999</c:v>
                </c:pt>
                <c:pt idx="5311">
                  <c:v>16.719473000000001</c:v>
                </c:pt>
                <c:pt idx="5312">
                  <c:v>16.715299000000002</c:v>
                </c:pt>
                <c:pt idx="5313">
                  <c:v>16.711055000000002</c:v>
                </c:pt>
                <c:pt idx="5314">
                  <c:v>16.706882</c:v>
                </c:pt>
                <c:pt idx="5315">
                  <c:v>16.702786</c:v>
                </c:pt>
                <c:pt idx="5316">
                  <c:v>16.698732</c:v>
                </c:pt>
                <c:pt idx="5317">
                  <c:v>16.694725999999999</c:v>
                </c:pt>
                <c:pt idx="5318">
                  <c:v>16.690815000000001</c:v>
                </c:pt>
                <c:pt idx="5319">
                  <c:v>16.680933</c:v>
                </c:pt>
                <c:pt idx="5320">
                  <c:v>16.678507</c:v>
                </c:pt>
                <c:pt idx="5321">
                  <c:v>16.676116</c:v>
                </c:pt>
                <c:pt idx="5322">
                  <c:v>16.672384000000001</c:v>
                </c:pt>
                <c:pt idx="5323">
                  <c:v>16.668562000000001</c:v>
                </c:pt>
                <c:pt idx="5324">
                  <c:v>16.664729999999999</c:v>
                </c:pt>
                <c:pt idx="5325">
                  <c:v>16.660882999999998</c:v>
                </c:pt>
                <c:pt idx="5326">
                  <c:v>16.657019999999999</c:v>
                </c:pt>
                <c:pt idx="5327">
                  <c:v>16.647371</c:v>
                </c:pt>
                <c:pt idx="5328">
                  <c:v>16.643666</c:v>
                </c:pt>
                <c:pt idx="5329">
                  <c:v>16.639686000000001</c:v>
                </c:pt>
                <c:pt idx="5330">
                  <c:v>16.635648</c:v>
                </c:pt>
                <c:pt idx="5331">
                  <c:v>16.631594</c:v>
                </c:pt>
                <c:pt idx="5332">
                  <c:v>16.627437</c:v>
                </c:pt>
                <c:pt idx="5333">
                  <c:v>16.62322</c:v>
                </c:pt>
                <c:pt idx="5334">
                  <c:v>16.619028</c:v>
                </c:pt>
                <c:pt idx="5335">
                  <c:v>16.609034000000001</c:v>
                </c:pt>
                <c:pt idx="5336">
                  <c:v>16.604692</c:v>
                </c:pt>
                <c:pt idx="5337">
                  <c:v>16.600251</c:v>
                </c:pt>
                <c:pt idx="5338">
                  <c:v>16.595673000000001</c:v>
                </c:pt>
                <c:pt idx="5339">
                  <c:v>16.591121000000001</c:v>
                </c:pt>
                <c:pt idx="5340">
                  <c:v>16.586517000000001</c:v>
                </c:pt>
                <c:pt idx="5341">
                  <c:v>16.582068</c:v>
                </c:pt>
                <c:pt idx="5342">
                  <c:v>16.577445999999998</c:v>
                </c:pt>
                <c:pt idx="5343">
                  <c:v>16.567413999999999</c:v>
                </c:pt>
                <c:pt idx="5344">
                  <c:v>16.562828</c:v>
                </c:pt>
                <c:pt idx="5345">
                  <c:v>16.558181000000001</c:v>
                </c:pt>
                <c:pt idx="5346">
                  <c:v>16.553585000000002</c:v>
                </c:pt>
                <c:pt idx="5347">
                  <c:v>16.549019999999999</c:v>
                </c:pt>
                <c:pt idx="5348">
                  <c:v>16.544615</c:v>
                </c:pt>
                <c:pt idx="5349">
                  <c:v>16.540178000000001</c:v>
                </c:pt>
                <c:pt idx="5350">
                  <c:v>16.535829</c:v>
                </c:pt>
                <c:pt idx="5351">
                  <c:v>16.527189</c:v>
                </c:pt>
                <c:pt idx="5352">
                  <c:v>16.523088999999999</c:v>
                </c:pt>
                <c:pt idx="5353">
                  <c:v>16.519131999999999</c:v>
                </c:pt>
                <c:pt idx="5354">
                  <c:v>16.515180000000001</c:v>
                </c:pt>
                <c:pt idx="5355">
                  <c:v>16.511403000000001</c:v>
                </c:pt>
                <c:pt idx="5356">
                  <c:v>16.507611000000001</c:v>
                </c:pt>
                <c:pt idx="5357">
                  <c:v>16.504135999999999</c:v>
                </c:pt>
                <c:pt idx="5358">
                  <c:v>16.500699999999998</c:v>
                </c:pt>
                <c:pt idx="5359">
                  <c:v>16.494346</c:v>
                </c:pt>
                <c:pt idx="5360">
                  <c:v>16.491225</c:v>
                </c:pt>
                <c:pt idx="5361">
                  <c:v>16.488174000000001</c:v>
                </c:pt>
                <c:pt idx="5362">
                  <c:v>16.485189999999999</c:v>
                </c:pt>
                <c:pt idx="5363">
                  <c:v>16.482237999999999</c:v>
                </c:pt>
                <c:pt idx="5364">
                  <c:v>16.479379999999999</c:v>
                </c:pt>
                <c:pt idx="5365">
                  <c:v>16.476545000000002</c:v>
                </c:pt>
                <c:pt idx="5366">
                  <c:v>16.473749000000002</c:v>
                </c:pt>
                <c:pt idx="5367">
                  <c:v>16.468589999999999</c:v>
                </c:pt>
                <c:pt idx="5368">
                  <c:v>16.465900999999999</c:v>
                </c:pt>
                <c:pt idx="5369">
                  <c:v>16.463087999999999</c:v>
                </c:pt>
                <c:pt idx="5370">
                  <c:v>16.460267000000002</c:v>
                </c:pt>
                <c:pt idx="5371">
                  <c:v>16.457377000000001</c:v>
                </c:pt>
                <c:pt idx="5372">
                  <c:v>16.454428</c:v>
                </c:pt>
                <c:pt idx="5373">
                  <c:v>16.451405999999999</c:v>
                </c:pt>
                <c:pt idx="5374">
                  <c:v>16.448333000000002</c:v>
                </c:pt>
                <c:pt idx="5375">
                  <c:v>16.442257000000001</c:v>
                </c:pt>
                <c:pt idx="5376">
                  <c:v>16.439119999999999</c:v>
                </c:pt>
                <c:pt idx="5377">
                  <c:v>16.435752999999998</c:v>
                </c:pt>
                <c:pt idx="5378">
                  <c:v>16.432375</c:v>
                </c:pt>
                <c:pt idx="5379">
                  <c:v>16.428863</c:v>
                </c:pt>
                <c:pt idx="5380">
                  <c:v>16.425353999999999</c:v>
                </c:pt>
                <c:pt idx="5381">
                  <c:v>16.421695</c:v>
                </c:pt>
                <c:pt idx="5382">
                  <c:v>16.418061999999999</c:v>
                </c:pt>
                <c:pt idx="5383">
                  <c:v>16.410622</c:v>
                </c:pt>
                <c:pt idx="5384">
                  <c:v>16.406949999999998</c:v>
                </c:pt>
                <c:pt idx="5385">
                  <c:v>16.403289000000001</c:v>
                </c:pt>
                <c:pt idx="5386">
                  <c:v>16.399642</c:v>
                </c:pt>
                <c:pt idx="5387">
                  <c:v>16.396134</c:v>
                </c:pt>
                <c:pt idx="5388">
                  <c:v>16.392703999999998</c:v>
                </c:pt>
                <c:pt idx="5389">
                  <c:v>16.389351000000001</c:v>
                </c:pt>
                <c:pt idx="5390">
                  <c:v>16.386088999999998</c:v>
                </c:pt>
                <c:pt idx="5391">
                  <c:v>16.380476000000002</c:v>
                </c:pt>
                <c:pt idx="5392">
                  <c:v>16.377586000000001</c:v>
                </c:pt>
                <c:pt idx="5393">
                  <c:v>16.374677999999999</c:v>
                </c:pt>
                <c:pt idx="5394">
                  <c:v>16.371922000000001</c:v>
                </c:pt>
                <c:pt idx="5395">
                  <c:v>16.369236000000001</c:v>
                </c:pt>
                <c:pt idx="5396">
                  <c:v>16.366686000000001</c:v>
                </c:pt>
                <c:pt idx="5397">
                  <c:v>16.364201999999999</c:v>
                </c:pt>
                <c:pt idx="5398">
                  <c:v>16.361847999999998</c:v>
                </c:pt>
                <c:pt idx="5399">
                  <c:v>16.358830999999999</c:v>
                </c:pt>
                <c:pt idx="5400">
                  <c:v>16.356663999999999</c:v>
                </c:pt>
                <c:pt idx="5401">
                  <c:v>16.354581</c:v>
                </c:pt>
                <c:pt idx="5402">
                  <c:v>16.352575999999999</c:v>
                </c:pt>
                <c:pt idx="5403">
                  <c:v>16.350656000000001</c:v>
                </c:pt>
                <c:pt idx="5404">
                  <c:v>16.348818999999999</c:v>
                </c:pt>
                <c:pt idx="5405">
                  <c:v>16.347064</c:v>
                </c:pt>
                <c:pt idx="5406">
                  <c:v>16.345393999999999</c:v>
                </c:pt>
                <c:pt idx="5407">
                  <c:v>16.345437</c:v>
                </c:pt>
                <c:pt idx="5408">
                  <c:v>16.343865999999998</c:v>
                </c:pt>
                <c:pt idx="5409">
                  <c:v>16.342483999999999</c:v>
                </c:pt>
                <c:pt idx="5410">
                  <c:v>16.341267999999999</c:v>
                </c:pt>
                <c:pt idx="5411">
                  <c:v>16.340205000000001</c:v>
                </c:pt>
                <c:pt idx="5412">
                  <c:v>16.339292</c:v>
                </c:pt>
                <c:pt idx="5413">
                  <c:v>16.338615999999998</c:v>
                </c:pt>
                <c:pt idx="5414">
                  <c:v>16.338085</c:v>
                </c:pt>
                <c:pt idx="5415">
                  <c:v>16.341104999999999</c:v>
                </c:pt>
                <c:pt idx="5416">
                  <c:v>16.340911999999999</c:v>
                </c:pt>
                <c:pt idx="5417">
                  <c:v>16.341204999999999</c:v>
                </c:pt>
                <c:pt idx="5418">
                  <c:v>16.341619999999999</c:v>
                </c:pt>
                <c:pt idx="5419">
                  <c:v>16.342244000000001</c:v>
                </c:pt>
                <c:pt idx="5420">
                  <c:v>16.343228</c:v>
                </c:pt>
                <c:pt idx="5421">
                  <c:v>16.344234</c:v>
                </c:pt>
                <c:pt idx="5422">
                  <c:v>16.345549999999999</c:v>
                </c:pt>
                <c:pt idx="5423">
                  <c:v>16.353465</c:v>
                </c:pt>
                <c:pt idx="5424">
                  <c:v>16.35473</c:v>
                </c:pt>
                <c:pt idx="5425">
                  <c:v>16.356386000000001</c:v>
                </c:pt>
                <c:pt idx="5426">
                  <c:v>16.358160000000002</c:v>
                </c:pt>
                <c:pt idx="5427">
                  <c:v>16.359832999999998</c:v>
                </c:pt>
                <c:pt idx="5428">
                  <c:v>16.361736000000001</c:v>
                </c:pt>
                <c:pt idx="5429">
                  <c:v>16.363631999999999</c:v>
                </c:pt>
                <c:pt idx="5430">
                  <c:v>16.365691000000002</c:v>
                </c:pt>
                <c:pt idx="5431">
                  <c:v>16.376232000000002</c:v>
                </c:pt>
                <c:pt idx="5432">
                  <c:v>16.377958</c:v>
                </c:pt>
                <c:pt idx="5433">
                  <c:v>16.380081000000001</c:v>
                </c:pt>
                <c:pt idx="5434">
                  <c:v>16.381999</c:v>
                </c:pt>
                <c:pt idx="5435">
                  <c:v>16.384097000000001</c:v>
                </c:pt>
                <c:pt idx="5436">
                  <c:v>16.386102000000001</c:v>
                </c:pt>
                <c:pt idx="5437">
                  <c:v>16.388189000000001</c:v>
                </c:pt>
                <c:pt idx="5438">
                  <c:v>16.390104999999998</c:v>
                </c:pt>
                <c:pt idx="5439">
                  <c:v>16.401323000000001</c:v>
                </c:pt>
                <c:pt idx="5440">
                  <c:v>16.403464</c:v>
                </c:pt>
                <c:pt idx="5441">
                  <c:v>16.405443000000002</c:v>
                </c:pt>
                <c:pt idx="5442">
                  <c:v>16.407679999999999</c:v>
                </c:pt>
                <c:pt idx="5443">
                  <c:v>16.409775</c:v>
                </c:pt>
                <c:pt idx="5444">
                  <c:v>16.412258000000001</c:v>
                </c:pt>
                <c:pt idx="5445">
                  <c:v>16.414555</c:v>
                </c:pt>
                <c:pt idx="5446">
                  <c:v>16.416988</c:v>
                </c:pt>
                <c:pt idx="5447">
                  <c:v>16.430653</c:v>
                </c:pt>
                <c:pt idx="5448">
                  <c:v>16.433478000000001</c:v>
                </c:pt>
                <c:pt idx="5449">
                  <c:v>16.436685000000001</c:v>
                </c:pt>
                <c:pt idx="5450">
                  <c:v>16.440199</c:v>
                </c:pt>
                <c:pt idx="5451">
                  <c:v>16.443951999999999</c:v>
                </c:pt>
                <c:pt idx="5452">
                  <c:v>16.448067000000002</c:v>
                </c:pt>
                <c:pt idx="5453">
                  <c:v>16.452120000000001</c:v>
                </c:pt>
                <c:pt idx="5454">
                  <c:v>16.456727000000001</c:v>
                </c:pt>
                <c:pt idx="5455">
                  <c:v>16.476367</c:v>
                </c:pt>
                <c:pt idx="5456">
                  <c:v>16.481262000000001</c:v>
                </c:pt>
                <c:pt idx="5457">
                  <c:v>16.48648</c:v>
                </c:pt>
                <c:pt idx="5458">
                  <c:v>16.492467000000001</c:v>
                </c:pt>
                <c:pt idx="5459">
                  <c:v>16.498515999999999</c:v>
                </c:pt>
                <c:pt idx="5460">
                  <c:v>16.504353999999999</c:v>
                </c:pt>
                <c:pt idx="5461">
                  <c:v>16.510719999999999</c:v>
                </c:pt>
                <c:pt idx="5462">
                  <c:v>16.517434999999999</c:v>
                </c:pt>
                <c:pt idx="5463">
                  <c:v>16.542107999999999</c:v>
                </c:pt>
                <c:pt idx="5464">
                  <c:v>16.548615000000002</c:v>
                </c:pt>
                <c:pt idx="5465">
                  <c:v>16.555468000000001</c:v>
                </c:pt>
                <c:pt idx="5466">
                  <c:v>16.562106</c:v>
                </c:pt>
                <c:pt idx="5467">
                  <c:v>16.569186999999999</c:v>
                </c:pt>
                <c:pt idx="5468">
                  <c:v>16.576281999999999</c:v>
                </c:pt>
                <c:pt idx="5469">
                  <c:v>16.583372000000001</c:v>
                </c:pt>
                <c:pt idx="5470">
                  <c:v>16.590537000000001</c:v>
                </c:pt>
                <c:pt idx="5471">
                  <c:v>16.616095999999999</c:v>
                </c:pt>
                <c:pt idx="5472">
                  <c:v>16.622357999999998</c:v>
                </c:pt>
                <c:pt idx="5473">
                  <c:v>16.629255000000001</c:v>
                </c:pt>
                <c:pt idx="5474">
                  <c:v>16.636042</c:v>
                </c:pt>
                <c:pt idx="5475">
                  <c:v>16.642776999999999</c:v>
                </c:pt>
                <c:pt idx="5476">
                  <c:v>16.649460999999999</c:v>
                </c:pt>
                <c:pt idx="5477">
                  <c:v>16.656092999999998</c:v>
                </c:pt>
                <c:pt idx="5478">
                  <c:v>16.662676000000001</c:v>
                </c:pt>
                <c:pt idx="5479">
                  <c:v>16.686957</c:v>
                </c:pt>
                <c:pt idx="5480">
                  <c:v>16.692471999999999</c:v>
                </c:pt>
                <c:pt idx="5481">
                  <c:v>16.699123</c:v>
                </c:pt>
                <c:pt idx="5482">
                  <c:v>16.705214000000002</c:v>
                </c:pt>
                <c:pt idx="5483">
                  <c:v>16.711658</c:v>
                </c:pt>
                <c:pt idx="5484">
                  <c:v>16.717552999999999</c:v>
                </c:pt>
                <c:pt idx="5485">
                  <c:v>16.723804000000001</c:v>
                </c:pt>
                <c:pt idx="5486">
                  <c:v>16.730028999999998</c:v>
                </c:pt>
                <c:pt idx="5487">
                  <c:v>16.753378000000001</c:v>
                </c:pt>
                <c:pt idx="5488">
                  <c:v>16.759150000000002</c:v>
                </c:pt>
                <c:pt idx="5489">
                  <c:v>16.765284000000001</c:v>
                </c:pt>
                <c:pt idx="5490">
                  <c:v>16.771014000000001</c:v>
                </c:pt>
                <c:pt idx="5491">
                  <c:v>16.777101999999999</c:v>
                </c:pt>
                <c:pt idx="5492">
                  <c:v>16.783165</c:v>
                </c:pt>
                <c:pt idx="5493">
                  <c:v>16.78932</c:v>
                </c:pt>
                <c:pt idx="5494">
                  <c:v>16.795435999999999</c:v>
                </c:pt>
                <c:pt idx="5495">
                  <c:v>16.818283999999998</c:v>
                </c:pt>
                <c:pt idx="5496">
                  <c:v>16.823907999999999</c:v>
                </c:pt>
                <c:pt idx="5497">
                  <c:v>16.829446999999998</c:v>
                </c:pt>
                <c:pt idx="5498">
                  <c:v>16.835272</c:v>
                </c:pt>
                <c:pt idx="5499">
                  <c:v>16.840990000000001</c:v>
                </c:pt>
                <c:pt idx="5500">
                  <c:v>16.846571000000001</c:v>
                </c:pt>
                <c:pt idx="5501">
                  <c:v>16.852045</c:v>
                </c:pt>
                <c:pt idx="5502">
                  <c:v>16.857306999999999</c:v>
                </c:pt>
                <c:pt idx="5503">
                  <c:v>16.876985000000001</c:v>
                </c:pt>
                <c:pt idx="5504">
                  <c:v>16.881069</c:v>
                </c:pt>
                <c:pt idx="5505">
                  <c:v>16.885477000000002</c:v>
                </c:pt>
                <c:pt idx="5506">
                  <c:v>16.889562000000002</c:v>
                </c:pt>
                <c:pt idx="5507">
                  <c:v>16.893359</c:v>
                </c:pt>
                <c:pt idx="5508">
                  <c:v>16.896833000000001</c:v>
                </c:pt>
                <c:pt idx="5509">
                  <c:v>16.899913999999999</c:v>
                </c:pt>
                <c:pt idx="5510">
                  <c:v>16.902778999999999</c:v>
                </c:pt>
                <c:pt idx="5511">
                  <c:v>16.915195000000001</c:v>
                </c:pt>
                <c:pt idx="5512">
                  <c:v>16.917276000000001</c:v>
                </c:pt>
                <c:pt idx="5513">
                  <c:v>16.919464000000001</c:v>
                </c:pt>
                <c:pt idx="5514">
                  <c:v>16.921634000000001</c:v>
                </c:pt>
                <c:pt idx="5515">
                  <c:v>16.923652000000001</c:v>
                </c:pt>
                <c:pt idx="5516">
                  <c:v>16.925452</c:v>
                </c:pt>
                <c:pt idx="5517">
                  <c:v>16.927446</c:v>
                </c:pt>
                <c:pt idx="5518">
                  <c:v>16.929158000000001</c:v>
                </c:pt>
                <c:pt idx="5519">
                  <c:v>16.937733999999999</c:v>
                </c:pt>
                <c:pt idx="5520">
                  <c:v>16.939623000000001</c:v>
                </c:pt>
                <c:pt idx="5521">
                  <c:v>16.941599</c:v>
                </c:pt>
                <c:pt idx="5522">
                  <c:v>16.943636999999999</c:v>
                </c:pt>
                <c:pt idx="5523">
                  <c:v>16.945689000000002</c:v>
                </c:pt>
                <c:pt idx="5524">
                  <c:v>16.947946999999999</c:v>
                </c:pt>
                <c:pt idx="5525">
                  <c:v>16.950146</c:v>
                </c:pt>
                <c:pt idx="5526">
                  <c:v>16.952473000000001</c:v>
                </c:pt>
                <c:pt idx="5527">
                  <c:v>16.961425999999999</c:v>
                </c:pt>
                <c:pt idx="5528">
                  <c:v>16.963939</c:v>
                </c:pt>
                <c:pt idx="5529">
                  <c:v>16.966761000000002</c:v>
                </c:pt>
                <c:pt idx="5530">
                  <c:v>16.969708000000001</c:v>
                </c:pt>
                <c:pt idx="5531">
                  <c:v>16.972761999999999</c:v>
                </c:pt>
                <c:pt idx="5532">
                  <c:v>16.975707</c:v>
                </c:pt>
                <c:pt idx="5533">
                  <c:v>16.978936000000001</c:v>
                </c:pt>
                <c:pt idx="5534">
                  <c:v>16.982275000000001</c:v>
                </c:pt>
                <c:pt idx="5535">
                  <c:v>16.992664999999999</c:v>
                </c:pt>
                <c:pt idx="5536">
                  <c:v>16.995957000000001</c:v>
                </c:pt>
                <c:pt idx="5537">
                  <c:v>16.999428999999999</c:v>
                </c:pt>
                <c:pt idx="5538">
                  <c:v>17.002752000000001</c:v>
                </c:pt>
                <c:pt idx="5539">
                  <c:v>17.006232000000001</c:v>
                </c:pt>
                <c:pt idx="5540">
                  <c:v>17.009641999999999</c:v>
                </c:pt>
                <c:pt idx="5541">
                  <c:v>17.013072000000001</c:v>
                </c:pt>
                <c:pt idx="5542">
                  <c:v>17.016468</c:v>
                </c:pt>
                <c:pt idx="5543">
                  <c:v>17.027132000000002</c:v>
                </c:pt>
                <c:pt idx="5544">
                  <c:v>17.030282</c:v>
                </c:pt>
                <c:pt idx="5545">
                  <c:v>17.033428000000001</c:v>
                </c:pt>
                <c:pt idx="5546">
                  <c:v>17.036729999999999</c:v>
                </c:pt>
                <c:pt idx="5547">
                  <c:v>17.039974999999998</c:v>
                </c:pt>
                <c:pt idx="5548">
                  <c:v>17.043144000000002</c:v>
                </c:pt>
                <c:pt idx="5549">
                  <c:v>17.046323000000001</c:v>
                </c:pt>
                <c:pt idx="5550">
                  <c:v>17.049612</c:v>
                </c:pt>
                <c:pt idx="5551">
                  <c:v>17.060357</c:v>
                </c:pt>
                <c:pt idx="5552">
                  <c:v>17.063451000000001</c:v>
                </c:pt>
                <c:pt idx="5553">
                  <c:v>17.066867999999999</c:v>
                </c:pt>
                <c:pt idx="5554">
                  <c:v>17.070558999999999</c:v>
                </c:pt>
                <c:pt idx="5555">
                  <c:v>17.074384999999999</c:v>
                </c:pt>
                <c:pt idx="5556">
                  <c:v>17.078455999999999</c:v>
                </c:pt>
                <c:pt idx="5557">
                  <c:v>17.082463000000001</c:v>
                </c:pt>
                <c:pt idx="5558">
                  <c:v>17.086766999999998</c:v>
                </c:pt>
                <c:pt idx="5559">
                  <c:v>17.100398999999999</c:v>
                </c:pt>
                <c:pt idx="5560">
                  <c:v>17.104925000000001</c:v>
                </c:pt>
                <c:pt idx="5561">
                  <c:v>17.110071999999999</c:v>
                </c:pt>
                <c:pt idx="5562">
                  <c:v>17.115037000000001</c:v>
                </c:pt>
                <c:pt idx="5563">
                  <c:v>17.120101999999999</c:v>
                </c:pt>
                <c:pt idx="5564">
                  <c:v>17.125492000000001</c:v>
                </c:pt>
                <c:pt idx="5565">
                  <c:v>17.130979</c:v>
                </c:pt>
                <c:pt idx="5566">
                  <c:v>17.136865</c:v>
                </c:pt>
                <c:pt idx="5567">
                  <c:v>17.153314000000002</c:v>
                </c:pt>
                <c:pt idx="5568">
                  <c:v>17.158920999999999</c:v>
                </c:pt>
                <c:pt idx="5569">
                  <c:v>17.164829999999998</c:v>
                </c:pt>
                <c:pt idx="5570">
                  <c:v>17.171050999999999</c:v>
                </c:pt>
                <c:pt idx="5571">
                  <c:v>17.177312000000001</c:v>
                </c:pt>
                <c:pt idx="5572">
                  <c:v>17.183354999999999</c:v>
                </c:pt>
                <c:pt idx="5573">
                  <c:v>17.189695</c:v>
                </c:pt>
                <c:pt idx="5574">
                  <c:v>17.196089000000001</c:v>
                </c:pt>
                <c:pt idx="5575">
                  <c:v>17.214119</c:v>
                </c:pt>
                <c:pt idx="5576">
                  <c:v>17.220389999999998</c:v>
                </c:pt>
                <c:pt idx="5577">
                  <c:v>17.227034</c:v>
                </c:pt>
                <c:pt idx="5578">
                  <c:v>17.233794</c:v>
                </c:pt>
                <c:pt idx="5579">
                  <c:v>17.240601999999999</c:v>
                </c:pt>
                <c:pt idx="5580">
                  <c:v>17.247530999999999</c:v>
                </c:pt>
                <c:pt idx="5581">
                  <c:v>17.254576</c:v>
                </c:pt>
                <c:pt idx="5582">
                  <c:v>17.261727</c:v>
                </c:pt>
                <c:pt idx="5583">
                  <c:v>17.282571000000001</c:v>
                </c:pt>
                <c:pt idx="5584">
                  <c:v>17.289265</c:v>
                </c:pt>
                <c:pt idx="5585">
                  <c:v>17.296643</c:v>
                </c:pt>
                <c:pt idx="5586">
                  <c:v>17.304068000000001</c:v>
                </c:pt>
                <c:pt idx="5587">
                  <c:v>17.311522</c:v>
                </c:pt>
                <c:pt idx="5588">
                  <c:v>17.318985000000001</c:v>
                </c:pt>
                <c:pt idx="5589">
                  <c:v>17.326118999999998</c:v>
                </c:pt>
                <c:pt idx="5590">
                  <c:v>17.333538999999998</c:v>
                </c:pt>
                <c:pt idx="5591">
                  <c:v>17.354908000000002</c:v>
                </c:pt>
                <c:pt idx="5592">
                  <c:v>17.361893999999999</c:v>
                </c:pt>
                <c:pt idx="5593">
                  <c:v>17.369104</c:v>
                </c:pt>
                <c:pt idx="5594">
                  <c:v>17.376197999999999</c:v>
                </c:pt>
                <c:pt idx="5595">
                  <c:v>17.383174</c:v>
                </c:pt>
                <c:pt idx="5596">
                  <c:v>17.389802</c:v>
                </c:pt>
                <c:pt idx="5597">
                  <c:v>17.396293</c:v>
                </c:pt>
                <c:pt idx="5598">
                  <c:v>17.402875999999999</c:v>
                </c:pt>
                <c:pt idx="5599">
                  <c:v>17.421471</c:v>
                </c:pt>
                <c:pt idx="5600">
                  <c:v>17.427032000000001</c:v>
                </c:pt>
                <c:pt idx="5601">
                  <c:v>17.432956000000001</c:v>
                </c:pt>
                <c:pt idx="5602">
                  <c:v>17.438624999999998</c:v>
                </c:pt>
                <c:pt idx="5603">
                  <c:v>17.444133999999998</c:v>
                </c:pt>
                <c:pt idx="5604">
                  <c:v>17.449490000000001</c:v>
                </c:pt>
                <c:pt idx="5605">
                  <c:v>17.454629000000001</c:v>
                </c:pt>
                <c:pt idx="5606">
                  <c:v>17.459582999999999</c:v>
                </c:pt>
                <c:pt idx="5607">
                  <c:v>17.474340999999999</c:v>
                </c:pt>
                <c:pt idx="5608">
                  <c:v>17.478631</c:v>
                </c:pt>
                <c:pt idx="5609">
                  <c:v>17.483260000000001</c:v>
                </c:pt>
                <c:pt idx="5610">
                  <c:v>17.487808000000001</c:v>
                </c:pt>
                <c:pt idx="5611">
                  <c:v>17.492284999999999</c:v>
                </c:pt>
                <c:pt idx="5612">
                  <c:v>17.496704999999999</c:v>
                </c:pt>
                <c:pt idx="5613">
                  <c:v>17.500810999999999</c:v>
                </c:pt>
                <c:pt idx="5614">
                  <c:v>17.505154999999998</c:v>
                </c:pt>
                <c:pt idx="5615">
                  <c:v>17.518462</c:v>
                </c:pt>
                <c:pt idx="5616">
                  <c:v>17.522403000000001</c:v>
                </c:pt>
                <c:pt idx="5617">
                  <c:v>17.526541999999999</c:v>
                </c:pt>
                <c:pt idx="5618">
                  <c:v>17.530683</c:v>
                </c:pt>
                <c:pt idx="5619">
                  <c:v>17.534791999999999</c:v>
                </c:pt>
                <c:pt idx="5620">
                  <c:v>17.539178</c:v>
                </c:pt>
                <c:pt idx="5621">
                  <c:v>17.543309000000001</c:v>
                </c:pt>
                <c:pt idx="5622">
                  <c:v>17.547653</c:v>
                </c:pt>
                <c:pt idx="5623">
                  <c:v>17.560936999999999</c:v>
                </c:pt>
                <c:pt idx="5624">
                  <c:v>17.565134</c:v>
                </c:pt>
                <c:pt idx="5625">
                  <c:v>17.569357</c:v>
                </c:pt>
                <c:pt idx="5626">
                  <c:v>17.573656</c:v>
                </c:pt>
                <c:pt idx="5627">
                  <c:v>17.578084</c:v>
                </c:pt>
                <c:pt idx="5628">
                  <c:v>17.582303</c:v>
                </c:pt>
                <c:pt idx="5629">
                  <c:v>17.586677000000002</c:v>
                </c:pt>
                <c:pt idx="5630">
                  <c:v>17.590952000000001</c:v>
                </c:pt>
                <c:pt idx="5631">
                  <c:v>17.604022000000001</c:v>
                </c:pt>
                <c:pt idx="5632">
                  <c:v>17.607976000000001</c:v>
                </c:pt>
                <c:pt idx="5633">
                  <c:v>17.61176</c:v>
                </c:pt>
                <c:pt idx="5634">
                  <c:v>17.615452999999999</c:v>
                </c:pt>
                <c:pt idx="5635">
                  <c:v>17.618831</c:v>
                </c:pt>
                <c:pt idx="5636">
                  <c:v>17.622252</c:v>
                </c:pt>
                <c:pt idx="5637">
                  <c:v>17.625064999999999</c:v>
                </c:pt>
                <c:pt idx="5638">
                  <c:v>17.627914000000001</c:v>
                </c:pt>
                <c:pt idx="5639">
                  <c:v>17.637732</c:v>
                </c:pt>
                <c:pt idx="5640">
                  <c:v>17.639852999999999</c:v>
                </c:pt>
                <c:pt idx="5641">
                  <c:v>17.642014</c:v>
                </c:pt>
                <c:pt idx="5642">
                  <c:v>17.644068000000001</c:v>
                </c:pt>
                <c:pt idx="5643">
                  <c:v>17.645600000000002</c:v>
                </c:pt>
                <c:pt idx="5644">
                  <c:v>17.647134000000001</c:v>
                </c:pt>
                <c:pt idx="5645">
                  <c:v>17.648629</c:v>
                </c:pt>
                <c:pt idx="5646">
                  <c:v>17.649927000000002</c:v>
                </c:pt>
                <c:pt idx="5647">
                  <c:v>17.656811000000001</c:v>
                </c:pt>
                <c:pt idx="5648">
                  <c:v>17.657647000000001</c:v>
                </c:pt>
                <c:pt idx="5649">
                  <c:v>17.658615000000001</c:v>
                </c:pt>
                <c:pt idx="5650">
                  <c:v>17.659427999999998</c:v>
                </c:pt>
                <c:pt idx="5651">
                  <c:v>17.660305999999999</c:v>
                </c:pt>
                <c:pt idx="5652">
                  <c:v>17.661152000000001</c:v>
                </c:pt>
                <c:pt idx="5653">
                  <c:v>17.661995999999998</c:v>
                </c:pt>
                <c:pt idx="5654">
                  <c:v>17.662832000000002</c:v>
                </c:pt>
                <c:pt idx="5655">
                  <c:v>17.668765</c:v>
                </c:pt>
                <c:pt idx="5656">
                  <c:v>17.669571999999999</c:v>
                </c:pt>
                <c:pt idx="5657">
                  <c:v>17.670593</c:v>
                </c:pt>
                <c:pt idx="5658">
                  <c:v>17.671502</c:v>
                </c:pt>
                <c:pt idx="5659">
                  <c:v>17.672692999999999</c:v>
                </c:pt>
                <c:pt idx="5660">
                  <c:v>17.673850000000002</c:v>
                </c:pt>
                <c:pt idx="5661">
                  <c:v>17.675297</c:v>
                </c:pt>
                <c:pt idx="5662">
                  <c:v>17.676758</c:v>
                </c:pt>
                <c:pt idx="5663">
                  <c:v>17.691502</c:v>
                </c:pt>
                <c:pt idx="5664">
                  <c:v>17.692633000000001</c:v>
                </c:pt>
                <c:pt idx="5665">
                  <c:v>17.694454</c:v>
                </c:pt>
                <c:pt idx="5666">
                  <c:v>17.696472</c:v>
                </c:pt>
                <c:pt idx="5667">
                  <c:v>17.698741999999999</c:v>
                </c:pt>
                <c:pt idx="5668">
                  <c:v>17.701219999999999</c:v>
                </c:pt>
                <c:pt idx="5669">
                  <c:v>17.704089</c:v>
                </c:pt>
                <c:pt idx="5670">
                  <c:v>17.707084999999999</c:v>
                </c:pt>
                <c:pt idx="5671">
                  <c:v>17.717589</c:v>
                </c:pt>
                <c:pt idx="5672">
                  <c:v>17.721091999999999</c:v>
                </c:pt>
                <c:pt idx="5673">
                  <c:v>17.724896999999999</c:v>
                </c:pt>
                <c:pt idx="5674">
                  <c:v>17.729004</c:v>
                </c:pt>
                <c:pt idx="5675">
                  <c:v>17.733263999999998</c:v>
                </c:pt>
                <c:pt idx="5676">
                  <c:v>17.737722999999999</c:v>
                </c:pt>
                <c:pt idx="5677">
                  <c:v>17.742428</c:v>
                </c:pt>
                <c:pt idx="5678">
                  <c:v>17.747136000000001</c:v>
                </c:pt>
                <c:pt idx="5679">
                  <c:v>17.762276</c:v>
                </c:pt>
                <c:pt idx="5680">
                  <c:v>17.767078000000001</c:v>
                </c:pt>
                <c:pt idx="5681">
                  <c:v>17.772131999999999</c:v>
                </c:pt>
                <c:pt idx="5682">
                  <c:v>17.776983999999999</c:v>
                </c:pt>
                <c:pt idx="5683">
                  <c:v>17.782140999999999</c:v>
                </c:pt>
                <c:pt idx="5684">
                  <c:v>17.786846000000001</c:v>
                </c:pt>
                <c:pt idx="5685">
                  <c:v>17.791618</c:v>
                </c:pt>
                <c:pt idx="5686">
                  <c:v>17.79599</c:v>
                </c:pt>
                <c:pt idx="5687">
                  <c:v>17.810338999999999</c:v>
                </c:pt>
                <c:pt idx="5688">
                  <c:v>17.814347999999999</c:v>
                </c:pt>
                <c:pt idx="5689">
                  <c:v>17.818107000000001</c:v>
                </c:pt>
                <c:pt idx="5690">
                  <c:v>17.821816999999999</c:v>
                </c:pt>
                <c:pt idx="5691">
                  <c:v>17.825126999999998</c:v>
                </c:pt>
                <c:pt idx="5692">
                  <c:v>17.828257000000001</c:v>
                </c:pt>
                <c:pt idx="5693">
                  <c:v>17.830936999999999</c:v>
                </c:pt>
                <c:pt idx="5694">
                  <c:v>17.833331999999999</c:v>
                </c:pt>
                <c:pt idx="5695">
                  <c:v>17.842521000000001</c:v>
                </c:pt>
                <c:pt idx="5696">
                  <c:v>17.842865</c:v>
                </c:pt>
                <c:pt idx="5697">
                  <c:v>17.843062</c:v>
                </c:pt>
                <c:pt idx="5698">
                  <c:v>17.844463999999999</c:v>
                </c:pt>
                <c:pt idx="5699">
                  <c:v>17.845787000000001</c:v>
                </c:pt>
                <c:pt idx="5700">
                  <c:v>17.846841999999999</c:v>
                </c:pt>
                <c:pt idx="5701">
                  <c:v>17.847736000000001</c:v>
                </c:pt>
                <c:pt idx="5702">
                  <c:v>17.848483000000002</c:v>
                </c:pt>
                <c:pt idx="5703">
                  <c:v>17.853370999999999</c:v>
                </c:pt>
                <c:pt idx="5704">
                  <c:v>17.853860000000001</c:v>
                </c:pt>
                <c:pt idx="5705">
                  <c:v>17.854296000000001</c:v>
                </c:pt>
                <c:pt idx="5706">
                  <c:v>17.854669000000001</c:v>
                </c:pt>
                <c:pt idx="5707">
                  <c:v>17.855007000000001</c:v>
                </c:pt>
                <c:pt idx="5708">
                  <c:v>17.855346000000001</c:v>
                </c:pt>
                <c:pt idx="5709">
                  <c:v>17.855601</c:v>
                </c:pt>
                <c:pt idx="5710">
                  <c:v>17.855947</c:v>
                </c:pt>
                <c:pt idx="5711">
                  <c:v>17.858792999999999</c:v>
                </c:pt>
                <c:pt idx="5712">
                  <c:v>17.858906000000001</c:v>
                </c:pt>
                <c:pt idx="5713">
                  <c:v>17.859321000000001</c:v>
                </c:pt>
                <c:pt idx="5714">
                  <c:v>17.859698000000002</c:v>
                </c:pt>
                <c:pt idx="5715">
                  <c:v>17.860047000000002</c:v>
                </c:pt>
                <c:pt idx="5716">
                  <c:v>17.860493999999999</c:v>
                </c:pt>
                <c:pt idx="5717">
                  <c:v>17.860987000000002</c:v>
                </c:pt>
                <c:pt idx="5718">
                  <c:v>17.861601</c:v>
                </c:pt>
                <c:pt idx="5719">
                  <c:v>17.864576</c:v>
                </c:pt>
                <c:pt idx="5720">
                  <c:v>17.865347</c:v>
                </c:pt>
                <c:pt idx="5721">
                  <c:v>17.866206999999999</c:v>
                </c:pt>
                <c:pt idx="5722">
                  <c:v>17.867336999999999</c:v>
                </c:pt>
                <c:pt idx="5723">
                  <c:v>17.868690999999998</c:v>
                </c:pt>
                <c:pt idx="5724">
                  <c:v>17.870197000000001</c:v>
                </c:pt>
                <c:pt idx="5725">
                  <c:v>17.871967999999999</c:v>
                </c:pt>
                <c:pt idx="5726">
                  <c:v>17.873878999999999</c:v>
                </c:pt>
                <c:pt idx="5727">
                  <c:v>17.880420999999998</c:v>
                </c:pt>
                <c:pt idx="5728">
                  <c:v>17.882705000000001</c:v>
                </c:pt>
                <c:pt idx="5729">
                  <c:v>17.885348</c:v>
                </c:pt>
                <c:pt idx="5730">
                  <c:v>17.887988</c:v>
                </c:pt>
                <c:pt idx="5731">
                  <c:v>17.890843</c:v>
                </c:pt>
                <c:pt idx="5732">
                  <c:v>17.893867</c:v>
                </c:pt>
                <c:pt idx="5733">
                  <c:v>17.897034000000001</c:v>
                </c:pt>
                <c:pt idx="5734">
                  <c:v>17.900119</c:v>
                </c:pt>
                <c:pt idx="5735">
                  <c:v>17.909701999999999</c:v>
                </c:pt>
                <c:pt idx="5736">
                  <c:v>17.912699</c:v>
                </c:pt>
                <c:pt idx="5737">
                  <c:v>17.915748000000001</c:v>
                </c:pt>
                <c:pt idx="5738">
                  <c:v>17.918631999999999</c:v>
                </c:pt>
                <c:pt idx="5739">
                  <c:v>17.921287</c:v>
                </c:pt>
                <c:pt idx="5740">
                  <c:v>17.923693</c:v>
                </c:pt>
                <c:pt idx="5741">
                  <c:v>17.925685999999999</c:v>
                </c:pt>
                <c:pt idx="5742">
                  <c:v>17.927426000000001</c:v>
                </c:pt>
                <c:pt idx="5743">
                  <c:v>17.932561</c:v>
                </c:pt>
                <c:pt idx="5744">
                  <c:v>17.933585000000001</c:v>
                </c:pt>
                <c:pt idx="5745">
                  <c:v>17.934318999999999</c:v>
                </c:pt>
                <c:pt idx="5746">
                  <c:v>17.93469</c:v>
                </c:pt>
                <c:pt idx="5747">
                  <c:v>17.934691999999998</c:v>
                </c:pt>
                <c:pt idx="5748">
                  <c:v>17.934335000000001</c:v>
                </c:pt>
                <c:pt idx="5749">
                  <c:v>17.933648000000002</c:v>
                </c:pt>
                <c:pt idx="5750">
                  <c:v>17.932656000000001</c:v>
                </c:pt>
                <c:pt idx="5751">
                  <c:v>17.930254999999999</c:v>
                </c:pt>
                <c:pt idx="5752">
                  <c:v>17.928716999999999</c:v>
                </c:pt>
                <c:pt idx="5753">
                  <c:v>17.926915000000001</c:v>
                </c:pt>
                <c:pt idx="5754">
                  <c:v>17.924892</c:v>
                </c:pt>
                <c:pt idx="5755">
                  <c:v>17.922742</c:v>
                </c:pt>
                <c:pt idx="5756">
                  <c:v>17.920358</c:v>
                </c:pt>
                <c:pt idx="5757">
                  <c:v>17.917829000000001</c:v>
                </c:pt>
                <c:pt idx="5758">
                  <c:v>17.915192999999999</c:v>
                </c:pt>
                <c:pt idx="5759">
                  <c:v>17.908193000000001</c:v>
                </c:pt>
                <c:pt idx="5760">
                  <c:v>17.905491000000001</c:v>
                </c:pt>
                <c:pt idx="5761">
                  <c:v>17.902659</c:v>
                </c:pt>
                <c:pt idx="5762">
                  <c:v>17.89987</c:v>
                </c:pt>
                <c:pt idx="5763">
                  <c:v>17.897044999999999</c:v>
                </c:pt>
                <c:pt idx="5764">
                  <c:v>17.894165999999998</c:v>
                </c:pt>
                <c:pt idx="5765">
                  <c:v>17.891424000000001</c:v>
                </c:pt>
                <c:pt idx="5766">
                  <c:v>17.888625000000001</c:v>
                </c:pt>
                <c:pt idx="5767">
                  <c:v>17.881257000000002</c:v>
                </c:pt>
                <c:pt idx="5768">
                  <c:v>17.878810000000001</c:v>
                </c:pt>
                <c:pt idx="5769">
                  <c:v>17.876249000000001</c:v>
                </c:pt>
                <c:pt idx="5770">
                  <c:v>17.873853</c:v>
                </c:pt>
                <c:pt idx="5771">
                  <c:v>17.871510000000001</c:v>
                </c:pt>
                <c:pt idx="5772">
                  <c:v>17.869387</c:v>
                </c:pt>
                <c:pt idx="5773">
                  <c:v>17.867355</c:v>
                </c:pt>
                <c:pt idx="5774">
                  <c:v>17.865507000000001</c:v>
                </c:pt>
                <c:pt idx="5775">
                  <c:v>17.86102</c:v>
                </c:pt>
                <c:pt idx="5776">
                  <c:v>17.859470999999999</c:v>
                </c:pt>
                <c:pt idx="5777">
                  <c:v>17.858028000000001</c:v>
                </c:pt>
                <c:pt idx="5778">
                  <c:v>17.856757999999999</c:v>
                </c:pt>
                <c:pt idx="5779">
                  <c:v>17.855533000000001</c:v>
                </c:pt>
                <c:pt idx="5780">
                  <c:v>17.854475000000001</c:v>
                </c:pt>
                <c:pt idx="5781">
                  <c:v>17.853439999999999</c:v>
                </c:pt>
                <c:pt idx="5782">
                  <c:v>17.852392999999999</c:v>
                </c:pt>
                <c:pt idx="5783">
                  <c:v>17.85144</c:v>
                </c:pt>
                <c:pt idx="5784">
                  <c:v>17.850387000000001</c:v>
                </c:pt>
                <c:pt idx="5785">
                  <c:v>17.849322000000001</c:v>
                </c:pt>
                <c:pt idx="5786">
                  <c:v>17.848227000000001</c:v>
                </c:pt>
                <c:pt idx="5787">
                  <c:v>17.847104999999999</c:v>
                </c:pt>
                <c:pt idx="5788">
                  <c:v>17.845939999999999</c:v>
                </c:pt>
                <c:pt idx="5789">
                  <c:v>17.844618000000001</c:v>
                </c:pt>
                <c:pt idx="5790">
                  <c:v>17.843247000000002</c:v>
                </c:pt>
                <c:pt idx="5791">
                  <c:v>17.843312000000001</c:v>
                </c:pt>
                <c:pt idx="5792">
                  <c:v>17.841763</c:v>
                </c:pt>
                <c:pt idx="5793">
                  <c:v>17.840197</c:v>
                </c:pt>
                <c:pt idx="5794">
                  <c:v>17.838494000000001</c:v>
                </c:pt>
                <c:pt idx="5795">
                  <c:v>17.836704999999998</c:v>
                </c:pt>
                <c:pt idx="5796">
                  <c:v>17.834927</c:v>
                </c:pt>
                <c:pt idx="5797">
                  <c:v>17.833017000000002</c:v>
                </c:pt>
                <c:pt idx="5798">
                  <c:v>17.831098000000001</c:v>
                </c:pt>
                <c:pt idx="5799">
                  <c:v>17.830565</c:v>
                </c:pt>
                <c:pt idx="5800">
                  <c:v>17.828568000000001</c:v>
                </c:pt>
                <c:pt idx="5801">
                  <c:v>17.826523999999999</c:v>
                </c:pt>
                <c:pt idx="5802">
                  <c:v>17.824456999999999</c:v>
                </c:pt>
                <c:pt idx="5803">
                  <c:v>17.822331999999999</c:v>
                </c:pt>
                <c:pt idx="5804">
                  <c:v>17.820169</c:v>
                </c:pt>
                <c:pt idx="5805">
                  <c:v>17.817990999999999</c:v>
                </c:pt>
                <c:pt idx="5806">
                  <c:v>17.815747000000002</c:v>
                </c:pt>
                <c:pt idx="5807">
                  <c:v>17.814430999999999</c:v>
                </c:pt>
                <c:pt idx="5808">
                  <c:v>17.812107999999998</c:v>
                </c:pt>
                <c:pt idx="5809">
                  <c:v>17.809771000000001</c:v>
                </c:pt>
                <c:pt idx="5810">
                  <c:v>17.807424000000001</c:v>
                </c:pt>
                <c:pt idx="5811">
                  <c:v>17.805073</c:v>
                </c:pt>
                <c:pt idx="5812">
                  <c:v>17.802703000000001</c:v>
                </c:pt>
                <c:pt idx="5813">
                  <c:v>17.800363999999998</c:v>
                </c:pt>
                <c:pt idx="5814">
                  <c:v>17.798044999999998</c:v>
                </c:pt>
                <c:pt idx="5815">
                  <c:v>17.796458000000001</c:v>
                </c:pt>
                <c:pt idx="5816">
                  <c:v>17.794236999999999</c:v>
                </c:pt>
                <c:pt idx="5817">
                  <c:v>17.792176999999999</c:v>
                </c:pt>
                <c:pt idx="5818">
                  <c:v>17.790288</c:v>
                </c:pt>
                <c:pt idx="5819">
                  <c:v>17.78866</c:v>
                </c:pt>
                <c:pt idx="5820">
                  <c:v>17.787330999999998</c:v>
                </c:pt>
                <c:pt idx="5821">
                  <c:v>17.786261</c:v>
                </c:pt>
                <c:pt idx="5822">
                  <c:v>17.785537999999999</c:v>
                </c:pt>
                <c:pt idx="5823">
                  <c:v>17.788012999999999</c:v>
                </c:pt>
                <c:pt idx="5824">
                  <c:v>17.787793000000001</c:v>
                </c:pt>
                <c:pt idx="5825">
                  <c:v>17.787948</c:v>
                </c:pt>
                <c:pt idx="5826">
                  <c:v>17.788368999999999</c:v>
                </c:pt>
                <c:pt idx="5827">
                  <c:v>17.789118999999999</c:v>
                </c:pt>
                <c:pt idx="5828">
                  <c:v>17.790164000000001</c:v>
                </c:pt>
                <c:pt idx="5829">
                  <c:v>17.791506999999999</c:v>
                </c:pt>
                <c:pt idx="5830">
                  <c:v>17.792894</c:v>
                </c:pt>
                <c:pt idx="5831">
                  <c:v>17.799993000000001</c:v>
                </c:pt>
                <c:pt idx="5832">
                  <c:v>17.801652000000001</c:v>
                </c:pt>
                <c:pt idx="5833">
                  <c:v>17.803619000000001</c:v>
                </c:pt>
                <c:pt idx="5834">
                  <c:v>17.805508</c:v>
                </c:pt>
                <c:pt idx="5835">
                  <c:v>17.807361</c:v>
                </c:pt>
                <c:pt idx="5836">
                  <c:v>17.809249000000001</c:v>
                </c:pt>
                <c:pt idx="5837">
                  <c:v>17.811163000000001</c:v>
                </c:pt>
                <c:pt idx="5838">
                  <c:v>17.813092999999999</c:v>
                </c:pt>
                <c:pt idx="5839">
                  <c:v>17.821438000000001</c:v>
                </c:pt>
                <c:pt idx="5840">
                  <c:v>17.822884999999999</c:v>
                </c:pt>
                <c:pt idx="5841">
                  <c:v>17.824618000000001</c:v>
                </c:pt>
                <c:pt idx="5842">
                  <c:v>17.826349</c:v>
                </c:pt>
                <c:pt idx="5843">
                  <c:v>17.827808000000001</c:v>
                </c:pt>
                <c:pt idx="5844">
                  <c:v>17.829263000000001</c:v>
                </c:pt>
                <c:pt idx="5845">
                  <c:v>17.830715000000001</c:v>
                </c:pt>
                <c:pt idx="5846">
                  <c:v>17.832163999999999</c:v>
                </c:pt>
                <c:pt idx="5847">
                  <c:v>17.840015999999999</c:v>
                </c:pt>
                <c:pt idx="5848">
                  <c:v>17.840924000000001</c:v>
                </c:pt>
                <c:pt idx="5849">
                  <c:v>17.842115</c:v>
                </c:pt>
                <c:pt idx="5850">
                  <c:v>17.843029999999999</c:v>
                </c:pt>
                <c:pt idx="5851">
                  <c:v>17.843941000000001</c:v>
                </c:pt>
                <c:pt idx="5852">
                  <c:v>17.844850000000001</c:v>
                </c:pt>
                <c:pt idx="5853">
                  <c:v>17.845661</c:v>
                </c:pt>
                <c:pt idx="5854">
                  <c:v>17.846578999999998</c:v>
                </c:pt>
                <c:pt idx="5855">
                  <c:v>17.853943000000001</c:v>
                </c:pt>
                <c:pt idx="5856">
                  <c:v>17.854576000000002</c:v>
                </c:pt>
                <c:pt idx="5857">
                  <c:v>17.855596999999999</c:v>
                </c:pt>
                <c:pt idx="5858">
                  <c:v>17.856496</c:v>
                </c:pt>
                <c:pt idx="5859">
                  <c:v>17.857659000000002</c:v>
                </c:pt>
                <c:pt idx="5860">
                  <c:v>17.858841999999999</c:v>
                </c:pt>
                <c:pt idx="5861">
                  <c:v>17.860175000000002</c:v>
                </c:pt>
                <c:pt idx="5862">
                  <c:v>17.86158</c:v>
                </c:pt>
                <c:pt idx="5863">
                  <c:v>17.870125999999999</c:v>
                </c:pt>
                <c:pt idx="5864">
                  <c:v>17.871822999999999</c:v>
                </c:pt>
                <c:pt idx="5865">
                  <c:v>17.873753000000001</c:v>
                </c:pt>
                <c:pt idx="5866">
                  <c:v>17.876090999999999</c:v>
                </c:pt>
                <c:pt idx="5867">
                  <c:v>17.878544999999999</c:v>
                </c:pt>
                <c:pt idx="5868">
                  <c:v>17.881346000000001</c:v>
                </c:pt>
                <c:pt idx="5869">
                  <c:v>17.884184000000001</c:v>
                </c:pt>
                <c:pt idx="5870">
                  <c:v>17.887367999999999</c:v>
                </c:pt>
                <c:pt idx="5871">
                  <c:v>17.899618</c:v>
                </c:pt>
                <c:pt idx="5872">
                  <c:v>17.902847000000001</c:v>
                </c:pt>
                <c:pt idx="5873">
                  <c:v>17.906656000000002</c:v>
                </c:pt>
                <c:pt idx="5874">
                  <c:v>17.910574</c:v>
                </c:pt>
                <c:pt idx="5875">
                  <c:v>17.914740999999999</c:v>
                </c:pt>
                <c:pt idx="5876">
                  <c:v>17.918980000000001</c:v>
                </c:pt>
                <c:pt idx="5877">
                  <c:v>17.923310000000001</c:v>
                </c:pt>
                <c:pt idx="5878">
                  <c:v>17.927817999999998</c:v>
                </c:pt>
                <c:pt idx="5879">
                  <c:v>17.942132999999998</c:v>
                </c:pt>
                <c:pt idx="5880">
                  <c:v>17.946186999999998</c:v>
                </c:pt>
                <c:pt idx="5881">
                  <c:v>17.950659999999999</c:v>
                </c:pt>
                <c:pt idx="5882">
                  <c:v>17.954923000000001</c:v>
                </c:pt>
                <c:pt idx="5883">
                  <c:v>17.959416000000001</c:v>
                </c:pt>
                <c:pt idx="5884">
                  <c:v>17.963577000000001</c:v>
                </c:pt>
                <c:pt idx="5885">
                  <c:v>17.967472999999998</c:v>
                </c:pt>
                <c:pt idx="5886">
                  <c:v>17.971433000000001</c:v>
                </c:pt>
                <c:pt idx="5887">
                  <c:v>17.984213</c:v>
                </c:pt>
                <c:pt idx="5888">
                  <c:v>17.987639000000001</c:v>
                </c:pt>
                <c:pt idx="5889">
                  <c:v>17.991043000000001</c:v>
                </c:pt>
                <c:pt idx="5890">
                  <c:v>17.994077999999998</c:v>
                </c:pt>
                <c:pt idx="5891">
                  <c:v>17.997062</c:v>
                </c:pt>
                <c:pt idx="5892">
                  <c:v>17.999839000000001</c:v>
                </c:pt>
                <c:pt idx="5893">
                  <c:v>18.002376000000002</c:v>
                </c:pt>
                <c:pt idx="5894">
                  <c:v>18.004676</c:v>
                </c:pt>
                <c:pt idx="5895">
                  <c:v>18.012962000000002</c:v>
                </c:pt>
                <c:pt idx="5896">
                  <c:v>18.014664</c:v>
                </c:pt>
                <c:pt idx="5897">
                  <c:v>18.01614</c:v>
                </c:pt>
                <c:pt idx="5898">
                  <c:v>18.017541999999999</c:v>
                </c:pt>
                <c:pt idx="5899">
                  <c:v>18.018758999999999</c:v>
                </c:pt>
                <c:pt idx="5900">
                  <c:v>18.019787000000001</c:v>
                </c:pt>
                <c:pt idx="5901">
                  <c:v>18.020599000000001</c:v>
                </c:pt>
                <c:pt idx="5902">
                  <c:v>18.0214</c:v>
                </c:pt>
                <c:pt idx="5903">
                  <c:v>18.026323000000001</c:v>
                </c:pt>
                <c:pt idx="5904">
                  <c:v>18.026738000000002</c:v>
                </c:pt>
                <c:pt idx="5905">
                  <c:v>18.027301000000001</c:v>
                </c:pt>
                <c:pt idx="5906">
                  <c:v>18.027840999999999</c:v>
                </c:pt>
                <c:pt idx="5907">
                  <c:v>18.028355999999999</c:v>
                </c:pt>
                <c:pt idx="5908">
                  <c:v>18.029015000000001</c:v>
                </c:pt>
                <c:pt idx="5909">
                  <c:v>18.029695</c:v>
                </c:pt>
                <c:pt idx="5910">
                  <c:v>18.030462</c:v>
                </c:pt>
                <c:pt idx="5911">
                  <c:v>18.035696999999999</c:v>
                </c:pt>
                <c:pt idx="5912">
                  <c:v>18.036549000000001</c:v>
                </c:pt>
                <c:pt idx="5913">
                  <c:v>18.037752999999999</c:v>
                </c:pt>
                <c:pt idx="5914">
                  <c:v>18.039110000000001</c:v>
                </c:pt>
                <c:pt idx="5915">
                  <c:v>18.040676000000001</c:v>
                </c:pt>
                <c:pt idx="5916">
                  <c:v>18.042449999999999</c:v>
                </c:pt>
                <c:pt idx="5917">
                  <c:v>18.044376</c:v>
                </c:pt>
                <c:pt idx="5918">
                  <c:v>18.046482000000001</c:v>
                </c:pt>
                <c:pt idx="5919">
                  <c:v>18.063683000000001</c:v>
                </c:pt>
                <c:pt idx="5920">
                  <c:v>18.065415000000002</c:v>
                </c:pt>
                <c:pt idx="5921">
                  <c:v>18.067968</c:v>
                </c:pt>
                <c:pt idx="5922">
                  <c:v>18.070509000000001</c:v>
                </c:pt>
                <c:pt idx="5923">
                  <c:v>18.073170000000001</c:v>
                </c:pt>
                <c:pt idx="5924">
                  <c:v>18.075731999999999</c:v>
                </c:pt>
                <c:pt idx="5925">
                  <c:v>18.078291</c:v>
                </c:pt>
                <c:pt idx="5926">
                  <c:v>18.080966</c:v>
                </c:pt>
                <c:pt idx="5927">
                  <c:v>18.089283000000002</c:v>
                </c:pt>
                <c:pt idx="5928">
                  <c:v>18.091598000000001</c:v>
                </c:pt>
                <c:pt idx="5929">
                  <c:v>18.093865000000001</c:v>
                </c:pt>
                <c:pt idx="5930">
                  <c:v>18.095972</c:v>
                </c:pt>
                <c:pt idx="5931">
                  <c:v>18.097778000000002</c:v>
                </c:pt>
                <c:pt idx="5932">
                  <c:v>18.099315000000001</c:v>
                </c:pt>
                <c:pt idx="5933">
                  <c:v>18.100541</c:v>
                </c:pt>
                <c:pt idx="5934">
                  <c:v>18.101336</c:v>
                </c:pt>
                <c:pt idx="5935">
                  <c:v>18.104111</c:v>
                </c:pt>
                <c:pt idx="5936">
                  <c:v>18.104047999999999</c:v>
                </c:pt>
                <c:pt idx="5937">
                  <c:v>18.103593</c:v>
                </c:pt>
                <c:pt idx="5938">
                  <c:v>18.102654000000001</c:v>
                </c:pt>
                <c:pt idx="5939">
                  <c:v>18.101303000000001</c:v>
                </c:pt>
                <c:pt idx="5940">
                  <c:v>18.099530999999999</c:v>
                </c:pt>
                <c:pt idx="5941">
                  <c:v>18.097307000000001</c:v>
                </c:pt>
                <c:pt idx="5942">
                  <c:v>18.094671000000002</c:v>
                </c:pt>
                <c:pt idx="5943">
                  <c:v>18.089390000000002</c:v>
                </c:pt>
                <c:pt idx="5944">
                  <c:v>18.086126</c:v>
                </c:pt>
                <c:pt idx="5945">
                  <c:v>18.082370000000001</c:v>
                </c:pt>
                <c:pt idx="5946">
                  <c:v>18.078437000000001</c:v>
                </c:pt>
                <c:pt idx="5947">
                  <c:v>18.074439000000002</c:v>
                </c:pt>
                <c:pt idx="5948">
                  <c:v>18.070229999999999</c:v>
                </c:pt>
                <c:pt idx="5949">
                  <c:v>18.065923999999999</c:v>
                </c:pt>
                <c:pt idx="5950">
                  <c:v>18.06155</c:v>
                </c:pt>
                <c:pt idx="5951">
                  <c:v>18.052592000000001</c:v>
                </c:pt>
                <c:pt idx="5952">
                  <c:v>18.048169999999999</c:v>
                </c:pt>
                <c:pt idx="5953">
                  <c:v>18.043873000000001</c:v>
                </c:pt>
                <c:pt idx="5954">
                  <c:v>18.039826000000001</c:v>
                </c:pt>
                <c:pt idx="5955">
                  <c:v>18.036227</c:v>
                </c:pt>
                <c:pt idx="5956">
                  <c:v>18.033138999999998</c:v>
                </c:pt>
                <c:pt idx="5957">
                  <c:v>18.030404000000001</c:v>
                </c:pt>
                <c:pt idx="5958">
                  <c:v>18.02833</c:v>
                </c:pt>
                <c:pt idx="5959">
                  <c:v>18.025931</c:v>
                </c:pt>
                <c:pt idx="5960">
                  <c:v>18.025169999999999</c:v>
                </c:pt>
                <c:pt idx="5961">
                  <c:v>18.025376999999999</c:v>
                </c:pt>
                <c:pt idx="5962">
                  <c:v>18.026319000000001</c:v>
                </c:pt>
                <c:pt idx="5963">
                  <c:v>18.027987</c:v>
                </c:pt>
                <c:pt idx="5964">
                  <c:v>18.030367999999999</c:v>
                </c:pt>
                <c:pt idx="5965">
                  <c:v>18.033529000000001</c:v>
                </c:pt>
                <c:pt idx="5966">
                  <c:v>18.037379999999999</c:v>
                </c:pt>
                <c:pt idx="5967">
                  <c:v>18.049289999999999</c:v>
                </c:pt>
                <c:pt idx="5968">
                  <c:v>18.054773999999998</c:v>
                </c:pt>
                <c:pt idx="5969">
                  <c:v>18.060507000000001</c:v>
                </c:pt>
                <c:pt idx="5970">
                  <c:v>18.066799</c:v>
                </c:pt>
                <c:pt idx="5971">
                  <c:v>18.073729</c:v>
                </c:pt>
                <c:pt idx="5972">
                  <c:v>18.080836000000001</c:v>
                </c:pt>
                <c:pt idx="5973">
                  <c:v>18.088322999999999</c:v>
                </c:pt>
                <c:pt idx="5974">
                  <c:v>18.095707999999998</c:v>
                </c:pt>
                <c:pt idx="5975">
                  <c:v>18.114577000000001</c:v>
                </c:pt>
                <c:pt idx="5976">
                  <c:v>18.121883</c:v>
                </c:pt>
                <c:pt idx="5977">
                  <c:v>18.129026</c:v>
                </c:pt>
                <c:pt idx="5978">
                  <c:v>18.135964999999999</c:v>
                </c:pt>
                <c:pt idx="5979">
                  <c:v>18.142237999999999</c:v>
                </c:pt>
                <c:pt idx="5980">
                  <c:v>18.148219000000001</c:v>
                </c:pt>
                <c:pt idx="5981">
                  <c:v>18.153876</c:v>
                </c:pt>
                <c:pt idx="5982">
                  <c:v>18.159025</c:v>
                </c:pt>
                <c:pt idx="5983">
                  <c:v>18.171218</c:v>
                </c:pt>
                <c:pt idx="5984">
                  <c:v>18.174911999999999</c:v>
                </c:pt>
                <c:pt idx="5985">
                  <c:v>18.178291999999999</c:v>
                </c:pt>
                <c:pt idx="5986">
                  <c:v>18.181117</c:v>
                </c:pt>
                <c:pt idx="5987">
                  <c:v>18.183187</c:v>
                </c:pt>
                <c:pt idx="5988">
                  <c:v>18.184752</c:v>
                </c:pt>
                <c:pt idx="5989">
                  <c:v>18.185804000000001</c:v>
                </c:pt>
                <c:pt idx="5990">
                  <c:v>18.186429</c:v>
                </c:pt>
                <c:pt idx="5991">
                  <c:v>18.189336000000001</c:v>
                </c:pt>
                <c:pt idx="5992">
                  <c:v>18.189098999999999</c:v>
                </c:pt>
                <c:pt idx="5993">
                  <c:v>18.188662999999998</c:v>
                </c:pt>
                <c:pt idx="5994">
                  <c:v>18.188141000000002</c:v>
                </c:pt>
                <c:pt idx="5995">
                  <c:v>18.187493</c:v>
                </c:pt>
                <c:pt idx="5996">
                  <c:v>18.186790999999999</c:v>
                </c:pt>
                <c:pt idx="5997">
                  <c:v>18.186167999999999</c:v>
                </c:pt>
                <c:pt idx="5998">
                  <c:v>18.185721000000001</c:v>
                </c:pt>
                <c:pt idx="5999">
                  <c:v>18.188051999999999</c:v>
                </c:pt>
                <c:pt idx="6000">
                  <c:v>18.18797</c:v>
                </c:pt>
                <c:pt idx="6001">
                  <c:v>18.188452000000002</c:v>
                </c:pt>
                <c:pt idx="6002">
                  <c:v>18.189260000000001</c:v>
                </c:pt>
                <c:pt idx="6003">
                  <c:v>18.190436999999999</c:v>
                </c:pt>
                <c:pt idx="6004">
                  <c:v>18.192187000000001</c:v>
                </c:pt>
                <c:pt idx="6005">
                  <c:v>18.194495</c:v>
                </c:pt>
                <c:pt idx="6006">
                  <c:v>18.197323000000001</c:v>
                </c:pt>
                <c:pt idx="6007">
                  <c:v>18.208872</c:v>
                </c:pt>
                <c:pt idx="6008">
                  <c:v>18.212864</c:v>
                </c:pt>
                <c:pt idx="6009">
                  <c:v>18.217358000000001</c:v>
                </c:pt>
                <c:pt idx="6010">
                  <c:v>18.222216</c:v>
                </c:pt>
                <c:pt idx="6011">
                  <c:v>18.227336000000001</c:v>
                </c:pt>
                <c:pt idx="6012">
                  <c:v>18.233196</c:v>
                </c:pt>
                <c:pt idx="6013">
                  <c:v>18.239325999999998</c:v>
                </c:pt>
                <c:pt idx="6014">
                  <c:v>18.245667000000001</c:v>
                </c:pt>
                <c:pt idx="6015">
                  <c:v>18.265170999999999</c:v>
                </c:pt>
                <c:pt idx="6016">
                  <c:v>18.271370999999998</c:v>
                </c:pt>
                <c:pt idx="6017">
                  <c:v>18.277524</c:v>
                </c:pt>
                <c:pt idx="6018">
                  <c:v>18.283809000000002</c:v>
                </c:pt>
                <c:pt idx="6019">
                  <c:v>18.289828</c:v>
                </c:pt>
                <c:pt idx="6020">
                  <c:v>18.295491999999999</c:v>
                </c:pt>
                <c:pt idx="6021">
                  <c:v>18.300412000000001</c:v>
                </c:pt>
                <c:pt idx="6022">
                  <c:v>18.304864999999999</c:v>
                </c:pt>
                <c:pt idx="6023">
                  <c:v>18.317522</c:v>
                </c:pt>
                <c:pt idx="6024">
                  <c:v>18.320042999999998</c:v>
                </c:pt>
                <c:pt idx="6025">
                  <c:v>18.322129</c:v>
                </c:pt>
                <c:pt idx="6026">
                  <c:v>18.323622</c:v>
                </c:pt>
                <c:pt idx="6027">
                  <c:v>18.324345000000001</c:v>
                </c:pt>
                <c:pt idx="6028">
                  <c:v>18.32423</c:v>
                </c:pt>
                <c:pt idx="6029">
                  <c:v>18.323422000000001</c:v>
                </c:pt>
                <c:pt idx="6030">
                  <c:v>18.321852</c:v>
                </c:pt>
                <c:pt idx="6031">
                  <c:v>18.320882999999998</c:v>
                </c:pt>
                <c:pt idx="6032">
                  <c:v>18.318327</c:v>
                </c:pt>
                <c:pt idx="6033">
                  <c:v>18.315265</c:v>
                </c:pt>
                <c:pt idx="6034">
                  <c:v>18.311778</c:v>
                </c:pt>
                <c:pt idx="6035">
                  <c:v>18.308187</c:v>
                </c:pt>
                <c:pt idx="6036">
                  <c:v>18.304361</c:v>
                </c:pt>
                <c:pt idx="6037">
                  <c:v>18.300429000000001</c:v>
                </c:pt>
                <c:pt idx="6038">
                  <c:v>18.296572999999999</c:v>
                </c:pt>
                <c:pt idx="6039">
                  <c:v>18.292019</c:v>
                </c:pt>
                <c:pt idx="6040">
                  <c:v>18.288383</c:v>
                </c:pt>
                <c:pt idx="6041">
                  <c:v>18.284960000000002</c:v>
                </c:pt>
                <c:pt idx="6042">
                  <c:v>18.281701999999999</c:v>
                </c:pt>
                <c:pt idx="6043">
                  <c:v>18.27882</c:v>
                </c:pt>
                <c:pt idx="6044">
                  <c:v>18.276271999999999</c:v>
                </c:pt>
                <c:pt idx="6045">
                  <c:v>18.274038000000001</c:v>
                </c:pt>
                <c:pt idx="6046">
                  <c:v>18.272182000000001</c:v>
                </c:pt>
                <c:pt idx="6047">
                  <c:v>18.272556000000002</c:v>
                </c:pt>
                <c:pt idx="6048">
                  <c:v>18.271326999999999</c:v>
                </c:pt>
                <c:pt idx="6049">
                  <c:v>18.270555000000002</c:v>
                </c:pt>
                <c:pt idx="6050">
                  <c:v>18.270092000000002</c:v>
                </c:pt>
                <c:pt idx="6051">
                  <c:v>18.269953999999998</c:v>
                </c:pt>
                <c:pt idx="6052">
                  <c:v>18.270223999999999</c:v>
                </c:pt>
                <c:pt idx="6053">
                  <c:v>18.270772999999998</c:v>
                </c:pt>
                <c:pt idx="6054">
                  <c:v>18.271571000000002</c:v>
                </c:pt>
                <c:pt idx="6055">
                  <c:v>18.276492000000001</c:v>
                </c:pt>
                <c:pt idx="6056">
                  <c:v>18.277752</c:v>
                </c:pt>
                <c:pt idx="6057">
                  <c:v>18.279202999999999</c:v>
                </c:pt>
                <c:pt idx="6058">
                  <c:v>18.280899999999999</c:v>
                </c:pt>
                <c:pt idx="6059">
                  <c:v>18.282709000000001</c:v>
                </c:pt>
                <c:pt idx="6060">
                  <c:v>18.284510999999998</c:v>
                </c:pt>
                <c:pt idx="6061">
                  <c:v>18.286497000000001</c:v>
                </c:pt>
                <c:pt idx="6062">
                  <c:v>18.288516000000001</c:v>
                </c:pt>
                <c:pt idx="6063">
                  <c:v>18.294581000000001</c:v>
                </c:pt>
                <c:pt idx="6064">
                  <c:v>18.296492000000001</c:v>
                </c:pt>
                <c:pt idx="6065">
                  <c:v>18.298414000000001</c:v>
                </c:pt>
                <c:pt idx="6066">
                  <c:v>18.300276</c:v>
                </c:pt>
                <c:pt idx="6067">
                  <c:v>18.301981000000001</c:v>
                </c:pt>
                <c:pt idx="6068">
                  <c:v>18.303567999999999</c:v>
                </c:pt>
                <c:pt idx="6069">
                  <c:v>18.304925999999998</c:v>
                </c:pt>
                <c:pt idx="6070">
                  <c:v>18.306056000000002</c:v>
                </c:pt>
                <c:pt idx="6071">
                  <c:v>18.308662000000002</c:v>
                </c:pt>
                <c:pt idx="6072">
                  <c:v>18.309141</c:v>
                </c:pt>
                <c:pt idx="6073">
                  <c:v>18.309358</c:v>
                </c:pt>
                <c:pt idx="6074">
                  <c:v>18.309232000000002</c:v>
                </c:pt>
                <c:pt idx="6075">
                  <c:v>18.308759999999999</c:v>
                </c:pt>
                <c:pt idx="6076">
                  <c:v>18.307946999999999</c:v>
                </c:pt>
                <c:pt idx="6077">
                  <c:v>18.306754000000002</c:v>
                </c:pt>
                <c:pt idx="6078">
                  <c:v>18.305266</c:v>
                </c:pt>
                <c:pt idx="6079">
                  <c:v>18.301404999999999</c:v>
                </c:pt>
                <c:pt idx="6080">
                  <c:v>18.299227999999999</c:v>
                </c:pt>
                <c:pt idx="6081">
                  <c:v>18.29683</c:v>
                </c:pt>
                <c:pt idx="6082">
                  <c:v>18.294136000000002</c:v>
                </c:pt>
                <c:pt idx="6083">
                  <c:v>18.291148</c:v>
                </c:pt>
                <c:pt idx="6084">
                  <c:v>18.288055</c:v>
                </c:pt>
                <c:pt idx="6085">
                  <c:v>18.284770000000002</c:v>
                </c:pt>
                <c:pt idx="6086">
                  <c:v>18.281402</c:v>
                </c:pt>
                <c:pt idx="6087">
                  <c:v>18.273764</c:v>
                </c:pt>
                <c:pt idx="6088">
                  <c:v>18.270295999999998</c:v>
                </c:pt>
                <c:pt idx="6089">
                  <c:v>18.266732000000001</c:v>
                </c:pt>
                <c:pt idx="6090">
                  <c:v>18.263377999999999</c:v>
                </c:pt>
                <c:pt idx="6091">
                  <c:v>18.260073999999999</c:v>
                </c:pt>
                <c:pt idx="6092">
                  <c:v>18.257042999999999</c:v>
                </c:pt>
                <c:pt idx="6093">
                  <c:v>18.254231000000001</c:v>
                </c:pt>
                <c:pt idx="6094">
                  <c:v>18.251593</c:v>
                </c:pt>
                <c:pt idx="6095">
                  <c:v>18.246953999999999</c:v>
                </c:pt>
                <c:pt idx="6096">
                  <c:v>18.244964</c:v>
                </c:pt>
                <c:pt idx="6097">
                  <c:v>18.243261</c:v>
                </c:pt>
                <c:pt idx="6098">
                  <c:v>18.241833</c:v>
                </c:pt>
                <c:pt idx="6099">
                  <c:v>18.240694000000001</c:v>
                </c:pt>
                <c:pt idx="6100">
                  <c:v>18.239899999999999</c:v>
                </c:pt>
                <c:pt idx="6101">
                  <c:v>18.239502000000002</c:v>
                </c:pt>
                <c:pt idx="6102">
                  <c:v>18.239501000000001</c:v>
                </c:pt>
                <c:pt idx="6103">
                  <c:v>18.241237000000002</c:v>
                </c:pt>
                <c:pt idx="6104">
                  <c:v>18.241834000000001</c:v>
                </c:pt>
                <c:pt idx="6105">
                  <c:v>18.242718</c:v>
                </c:pt>
                <c:pt idx="6106">
                  <c:v>18.243836999999999</c:v>
                </c:pt>
                <c:pt idx="6107">
                  <c:v>18.244996</c:v>
                </c:pt>
                <c:pt idx="6108">
                  <c:v>18.246428999999999</c:v>
                </c:pt>
                <c:pt idx="6109">
                  <c:v>18.247889000000001</c:v>
                </c:pt>
                <c:pt idx="6110">
                  <c:v>18.249345999999999</c:v>
                </c:pt>
                <c:pt idx="6111">
                  <c:v>18.253436000000001</c:v>
                </c:pt>
                <c:pt idx="6112">
                  <c:v>18.254716999999999</c:v>
                </c:pt>
                <c:pt idx="6113">
                  <c:v>18.255853999999999</c:v>
                </c:pt>
                <c:pt idx="6114">
                  <c:v>18.256906000000001</c:v>
                </c:pt>
                <c:pt idx="6115">
                  <c:v>18.257687000000001</c:v>
                </c:pt>
                <c:pt idx="6116">
                  <c:v>18.258158000000002</c:v>
                </c:pt>
                <c:pt idx="6117">
                  <c:v>18.258285000000001</c:v>
                </c:pt>
                <c:pt idx="6118">
                  <c:v>18.258043000000001</c:v>
                </c:pt>
                <c:pt idx="6119">
                  <c:v>18.257255000000001</c:v>
                </c:pt>
                <c:pt idx="6120">
                  <c:v>18.256271999999999</c:v>
                </c:pt>
                <c:pt idx="6121">
                  <c:v>18.254840000000002</c:v>
                </c:pt>
                <c:pt idx="6122">
                  <c:v>18.253041</c:v>
                </c:pt>
                <c:pt idx="6123">
                  <c:v>18.250757</c:v>
                </c:pt>
                <c:pt idx="6124">
                  <c:v>18.248034000000001</c:v>
                </c:pt>
                <c:pt idx="6125">
                  <c:v>18.244827999999998</c:v>
                </c:pt>
                <c:pt idx="6126">
                  <c:v>18.241364999999998</c:v>
                </c:pt>
                <c:pt idx="6127">
                  <c:v>18.232728999999999</c:v>
                </c:pt>
                <c:pt idx="6128">
                  <c:v>18.228750999999999</c:v>
                </c:pt>
                <c:pt idx="6129">
                  <c:v>18.224312999999999</c:v>
                </c:pt>
                <c:pt idx="6130">
                  <c:v>18.219667000000001</c:v>
                </c:pt>
                <c:pt idx="6131">
                  <c:v>18.21482</c:v>
                </c:pt>
                <c:pt idx="6132">
                  <c:v>18.209855000000001</c:v>
                </c:pt>
                <c:pt idx="6133">
                  <c:v>18.204957</c:v>
                </c:pt>
                <c:pt idx="6134">
                  <c:v>18.200066</c:v>
                </c:pt>
                <c:pt idx="6135">
                  <c:v>18.188801999999999</c:v>
                </c:pt>
                <c:pt idx="6136">
                  <c:v>18.183972000000001</c:v>
                </c:pt>
                <c:pt idx="6137">
                  <c:v>18.179423</c:v>
                </c:pt>
                <c:pt idx="6138">
                  <c:v>18.174910000000001</c:v>
                </c:pt>
                <c:pt idx="6139">
                  <c:v>18.170594999999999</c:v>
                </c:pt>
                <c:pt idx="6140">
                  <c:v>18.166647999999999</c:v>
                </c:pt>
                <c:pt idx="6141">
                  <c:v>18.162856000000001</c:v>
                </c:pt>
                <c:pt idx="6142">
                  <c:v>18.159492</c:v>
                </c:pt>
                <c:pt idx="6143">
                  <c:v>18.152448</c:v>
                </c:pt>
                <c:pt idx="6144">
                  <c:v>18.149754000000001</c:v>
                </c:pt>
                <c:pt idx="6145">
                  <c:v>18.147490999999999</c:v>
                </c:pt>
                <c:pt idx="6146">
                  <c:v>18.145562999999999</c:v>
                </c:pt>
                <c:pt idx="6147">
                  <c:v>18.144096000000001</c:v>
                </c:pt>
                <c:pt idx="6148">
                  <c:v>18.143035999999999</c:v>
                </c:pt>
                <c:pt idx="6149">
                  <c:v>18.142389000000001</c:v>
                </c:pt>
                <c:pt idx="6150">
                  <c:v>18.142150000000001</c:v>
                </c:pt>
                <c:pt idx="6151">
                  <c:v>18.142292000000001</c:v>
                </c:pt>
                <c:pt idx="6152">
                  <c:v>18.142709</c:v>
                </c:pt>
                <c:pt idx="6153">
                  <c:v>18.143415999999998</c:v>
                </c:pt>
                <c:pt idx="6154">
                  <c:v>18.144441</c:v>
                </c:pt>
                <c:pt idx="6155">
                  <c:v>18.145610999999999</c:v>
                </c:pt>
                <c:pt idx="6156">
                  <c:v>18.147054000000001</c:v>
                </c:pt>
                <c:pt idx="6157">
                  <c:v>18.148561000000001</c:v>
                </c:pt>
                <c:pt idx="6158">
                  <c:v>18.150168000000001</c:v>
                </c:pt>
                <c:pt idx="6159">
                  <c:v>18.154133000000002</c:v>
                </c:pt>
                <c:pt idx="6160">
                  <c:v>18.155576</c:v>
                </c:pt>
                <c:pt idx="6161">
                  <c:v>18.157122000000001</c:v>
                </c:pt>
                <c:pt idx="6162">
                  <c:v>18.158466000000001</c:v>
                </c:pt>
                <c:pt idx="6163">
                  <c:v>18.159675</c:v>
                </c:pt>
                <c:pt idx="6164">
                  <c:v>18.160643</c:v>
                </c:pt>
                <c:pt idx="6165">
                  <c:v>18.161273000000001</c:v>
                </c:pt>
                <c:pt idx="6166">
                  <c:v>18.161519999999999</c:v>
                </c:pt>
                <c:pt idx="6167">
                  <c:v>18.162025</c:v>
                </c:pt>
                <c:pt idx="6168">
                  <c:v>18.161311000000001</c:v>
                </c:pt>
                <c:pt idx="6169">
                  <c:v>18.160143999999999</c:v>
                </c:pt>
                <c:pt idx="6170">
                  <c:v>18.158550999999999</c:v>
                </c:pt>
                <c:pt idx="6171">
                  <c:v>18.156328999999999</c:v>
                </c:pt>
                <c:pt idx="6172">
                  <c:v>18.153634</c:v>
                </c:pt>
                <c:pt idx="6173">
                  <c:v>18.150373999999999</c:v>
                </c:pt>
                <c:pt idx="6174">
                  <c:v>18.146660000000001</c:v>
                </c:pt>
                <c:pt idx="6175">
                  <c:v>18.129750000000001</c:v>
                </c:pt>
                <c:pt idx="6176">
                  <c:v>18.125782000000001</c:v>
                </c:pt>
                <c:pt idx="6177">
                  <c:v>18.120646000000001</c:v>
                </c:pt>
                <c:pt idx="6178">
                  <c:v>18.114999000000001</c:v>
                </c:pt>
                <c:pt idx="6179">
                  <c:v>18.109135999999999</c:v>
                </c:pt>
                <c:pt idx="6180">
                  <c:v>18.102943</c:v>
                </c:pt>
                <c:pt idx="6181">
                  <c:v>18.096329999999998</c:v>
                </c:pt>
                <c:pt idx="6182">
                  <c:v>18.089587999999999</c:v>
                </c:pt>
                <c:pt idx="6183">
                  <c:v>18.072742999999999</c:v>
                </c:pt>
                <c:pt idx="6184">
                  <c:v>18.066396000000001</c:v>
                </c:pt>
                <c:pt idx="6185">
                  <c:v>18.059358</c:v>
                </c:pt>
                <c:pt idx="6186">
                  <c:v>18.052247000000001</c:v>
                </c:pt>
                <c:pt idx="6187">
                  <c:v>18.045493</c:v>
                </c:pt>
                <c:pt idx="6188">
                  <c:v>18.038732</c:v>
                </c:pt>
                <c:pt idx="6189">
                  <c:v>18.032477</c:v>
                </c:pt>
                <c:pt idx="6190">
                  <c:v>18.026456</c:v>
                </c:pt>
                <c:pt idx="6191">
                  <c:v>18.013075000000001</c:v>
                </c:pt>
                <c:pt idx="6192">
                  <c:v>18.007961000000002</c:v>
                </c:pt>
                <c:pt idx="6193">
                  <c:v>18.003260000000001</c:v>
                </c:pt>
                <c:pt idx="6194">
                  <c:v>17.998936</c:v>
                </c:pt>
                <c:pt idx="6195">
                  <c:v>17.995196</c:v>
                </c:pt>
                <c:pt idx="6196">
                  <c:v>17.991938999999999</c:v>
                </c:pt>
                <c:pt idx="6197">
                  <c:v>17.98903</c:v>
                </c:pt>
                <c:pt idx="6198">
                  <c:v>17.986667000000001</c:v>
                </c:pt>
                <c:pt idx="6199">
                  <c:v>17.982343</c:v>
                </c:pt>
                <c:pt idx="6200">
                  <c:v>17.981034999999999</c:v>
                </c:pt>
                <c:pt idx="6201">
                  <c:v>17.980046999999999</c:v>
                </c:pt>
                <c:pt idx="6202">
                  <c:v>17.979524000000001</c:v>
                </c:pt>
                <c:pt idx="6203">
                  <c:v>17.979202999999998</c:v>
                </c:pt>
                <c:pt idx="6204">
                  <c:v>17.979236</c:v>
                </c:pt>
                <c:pt idx="6205">
                  <c:v>17.979382999999999</c:v>
                </c:pt>
                <c:pt idx="6206">
                  <c:v>17.979603000000001</c:v>
                </c:pt>
                <c:pt idx="6207">
                  <c:v>17.980032999999999</c:v>
                </c:pt>
                <c:pt idx="6208">
                  <c:v>17.980443999999999</c:v>
                </c:pt>
                <c:pt idx="6209">
                  <c:v>17.980795000000001</c:v>
                </c:pt>
                <c:pt idx="6210">
                  <c:v>17.981059999999999</c:v>
                </c:pt>
                <c:pt idx="6211">
                  <c:v>17.98114</c:v>
                </c:pt>
                <c:pt idx="6212">
                  <c:v>17.981002</c:v>
                </c:pt>
                <c:pt idx="6213">
                  <c:v>17.980613000000002</c:v>
                </c:pt>
                <c:pt idx="6214">
                  <c:v>17.979949000000001</c:v>
                </c:pt>
                <c:pt idx="6215">
                  <c:v>17.977329000000001</c:v>
                </c:pt>
                <c:pt idx="6216">
                  <c:v>17.976106999999999</c:v>
                </c:pt>
                <c:pt idx="6217">
                  <c:v>17.974478999999999</c:v>
                </c:pt>
                <c:pt idx="6218">
                  <c:v>17.972445</c:v>
                </c:pt>
                <c:pt idx="6219">
                  <c:v>17.970102000000001</c:v>
                </c:pt>
                <c:pt idx="6220">
                  <c:v>17.967379000000001</c:v>
                </c:pt>
                <c:pt idx="6221">
                  <c:v>17.964234000000001</c:v>
                </c:pt>
                <c:pt idx="6222">
                  <c:v>17.960877</c:v>
                </c:pt>
                <c:pt idx="6223">
                  <c:v>17.951912</c:v>
                </c:pt>
                <c:pt idx="6224">
                  <c:v>17.947944</c:v>
                </c:pt>
                <c:pt idx="6225">
                  <c:v>17.9437</c:v>
                </c:pt>
                <c:pt idx="6226">
                  <c:v>17.939022000000001</c:v>
                </c:pt>
                <c:pt idx="6227">
                  <c:v>17.934335000000001</c:v>
                </c:pt>
                <c:pt idx="6228">
                  <c:v>17.929296000000001</c:v>
                </c:pt>
                <c:pt idx="6229">
                  <c:v>17.924329</c:v>
                </c:pt>
                <c:pt idx="6230">
                  <c:v>17.919025999999999</c:v>
                </c:pt>
                <c:pt idx="6231">
                  <c:v>17.906842999999999</c:v>
                </c:pt>
                <c:pt idx="6232">
                  <c:v>17.901741000000001</c:v>
                </c:pt>
                <c:pt idx="6233">
                  <c:v>17.896291999999999</c:v>
                </c:pt>
                <c:pt idx="6234">
                  <c:v>17.89096</c:v>
                </c:pt>
                <c:pt idx="6235">
                  <c:v>17.885570000000001</c:v>
                </c:pt>
                <c:pt idx="6236">
                  <c:v>17.880410000000001</c:v>
                </c:pt>
                <c:pt idx="6237">
                  <c:v>17.875194</c:v>
                </c:pt>
                <c:pt idx="6238">
                  <c:v>17.870249000000001</c:v>
                </c:pt>
                <c:pt idx="6239">
                  <c:v>17.858879000000002</c:v>
                </c:pt>
                <c:pt idx="6240">
                  <c:v>17.854286999999999</c:v>
                </c:pt>
                <c:pt idx="6241">
                  <c:v>17.849907999999999</c:v>
                </c:pt>
                <c:pt idx="6242">
                  <c:v>17.845614000000001</c:v>
                </c:pt>
                <c:pt idx="6243">
                  <c:v>17.841705999999999</c:v>
                </c:pt>
                <c:pt idx="6244">
                  <c:v>17.837973000000002</c:v>
                </c:pt>
                <c:pt idx="6245">
                  <c:v>17.834350000000001</c:v>
                </c:pt>
                <c:pt idx="6246">
                  <c:v>17.831074999999998</c:v>
                </c:pt>
                <c:pt idx="6247">
                  <c:v>17.822987000000001</c:v>
                </c:pt>
                <c:pt idx="6248">
                  <c:v>17.820132000000001</c:v>
                </c:pt>
                <c:pt idx="6249">
                  <c:v>17.817371000000001</c:v>
                </c:pt>
                <c:pt idx="6250">
                  <c:v>17.814876999999999</c:v>
                </c:pt>
                <c:pt idx="6251">
                  <c:v>17.812556000000001</c:v>
                </c:pt>
                <c:pt idx="6252">
                  <c:v>17.810276999999999</c:v>
                </c:pt>
                <c:pt idx="6253">
                  <c:v>17.808209000000002</c:v>
                </c:pt>
                <c:pt idx="6254">
                  <c:v>17.806134</c:v>
                </c:pt>
                <c:pt idx="6255">
                  <c:v>17.80021</c:v>
                </c:pt>
                <c:pt idx="6256">
                  <c:v>17.798401999999999</c:v>
                </c:pt>
                <c:pt idx="6257">
                  <c:v>17.796451999999999</c:v>
                </c:pt>
                <c:pt idx="6258">
                  <c:v>17.794530999999999</c:v>
                </c:pt>
                <c:pt idx="6259">
                  <c:v>17.792545</c:v>
                </c:pt>
                <c:pt idx="6260">
                  <c:v>17.79055</c:v>
                </c:pt>
                <c:pt idx="6261">
                  <c:v>17.788416999999999</c:v>
                </c:pt>
                <c:pt idx="6262">
                  <c:v>17.786277999999999</c:v>
                </c:pt>
                <c:pt idx="6263">
                  <c:v>17.780373000000001</c:v>
                </c:pt>
                <c:pt idx="6264">
                  <c:v>17.778184</c:v>
                </c:pt>
                <c:pt idx="6265">
                  <c:v>17.775763000000001</c:v>
                </c:pt>
                <c:pt idx="6266">
                  <c:v>17.773243999999998</c:v>
                </c:pt>
                <c:pt idx="6267">
                  <c:v>17.770557</c:v>
                </c:pt>
                <c:pt idx="6268">
                  <c:v>17.767855999999998</c:v>
                </c:pt>
                <c:pt idx="6269">
                  <c:v>17.764970000000002</c:v>
                </c:pt>
                <c:pt idx="6270">
                  <c:v>17.761890999999999</c:v>
                </c:pt>
                <c:pt idx="6271">
                  <c:v>17.754384000000002</c:v>
                </c:pt>
                <c:pt idx="6272">
                  <c:v>17.751187999999999</c:v>
                </c:pt>
                <c:pt idx="6273">
                  <c:v>17.747836</c:v>
                </c:pt>
                <c:pt idx="6274">
                  <c:v>17.744330000000001</c:v>
                </c:pt>
                <c:pt idx="6275">
                  <c:v>17.740635000000001</c:v>
                </c:pt>
                <c:pt idx="6276">
                  <c:v>17.736818</c:v>
                </c:pt>
                <c:pt idx="6277">
                  <c:v>17.732956000000001</c:v>
                </c:pt>
                <c:pt idx="6278">
                  <c:v>17.728981000000001</c:v>
                </c:pt>
                <c:pt idx="6279">
                  <c:v>17.719131000000001</c:v>
                </c:pt>
                <c:pt idx="6280">
                  <c:v>17.714835999999998</c:v>
                </c:pt>
                <c:pt idx="6281">
                  <c:v>17.710602999999999</c:v>
                </c:pt>
                <c:pt idx="6282">
                  <c:v>17.706130000000002</c:v>
                </c:pt>
                <c:pt idx="6283">
                  <c:v>17.701720000000002</c:v>
                </c:pt>
                <c:pt idx="6284">
                  <c:v>17.697071000000001</c:v>
                </c:pt>
                <c:pt idx="6285">
                  <c:v>17.692568000000001</c:v>
                </c:pt>
                <c:pt idx="6286">
                  <c:v>17.687888999999998</c:v>
                </c:pt>
                <c:pt idx="6287">
                  <c:v>17.676538000000001</c:v>
                </c:pt>
                <c:pt idx="6288">
                  <c:v>17.672179</c:v>
                </c:pt>
                <c:pt idx="6289">
                  <c:v>17.667577999999999</c:v>
                </c:pt>
                <c:pt idx="6290">
                  <c:v>17.663132000000001</c:v>
                </c:pt>
                <c:pt idx="6291">
                  <c:v>17.658825</c:v>
                </c:pt>
                <c:pt idx="6292">
                  <c:v>17.654814999999999</c:v>
                </c:pt>
                <c:pt idx="6293">
                  <c:v>17.650850999999999</c:v>
                </c:pt>
                <c:pt idx="6294">
                  <c:v>17.647082999999999</c:v>
                </c:pt>
                <c:pt idx="6295">
                  <c:v>17.638435000000001</c:v>
                </c:pt>
                <c:pt idx="6296">
                  <c:v>17.635190999999999</c:v>
                </c:pt>
                <c:pt idx="6297">
                  <c:v>17.632042999999999</c:v>
                </c:pt>
                <c:pt idx="6298">
                  <c:v>17.629201999999999</c:v>
                </c:pt>
                <c:pt idx="6299">
                  <c:v>17.626473000000001</c:v>
                </c:pt>
                <c:pt idx="6300">
                  <c:v>17.623923999999999</c:v>
                </c:pt>
                <c:pt idx="6301">
                  <c:v>17.621547</c:v>
                </c:pt>
                <c:pt idx="6302">
                  <c:v>17.619330000000001</c:v>
                </c:pt>
                <c:pt idx="6303">
                  <c:v>17.614657999999999</c:v>
                </c:pt>
                <c:pt idx="6304">
                  <c:v>17.612762</c:v>
                </c:pt>
                <c:pt idx="6305">
                  <c:v>17.610921000000001</c:v>
                </c:pt>
                <c:pt idx="6306">
                  <c:v>17.609134999999998</c:v>
                </c:pt>
                <c:pt idx="6307">
                  <c:v>17.607305</c:v>
                </c:pt>
                <c:pt idx="6308">
                  <c:v>17.605528</c:v>
                </c:pt>
                <c:pt idx="6309">
                  <c:v>17.603669</c:v>
                </c:pt>
                <c:pt idx="6310">
                  <c:v>17.601807999999998</c:v>
                </c:pt>
                <c:pt idx="6311">
                  <c:v>17.597415999999999</c:v>
                </c:pt>
                <c:pt idx="6312">
                  <c:v>17.595268999999998</c:v>
                </c:pt>
                <c:pt idx="6313">
                  <c:v>17.592994999999998</c:v>
                </c:pt>
                <c:pt idx="6314">
                  <c:v>17.590589000000001</c:v>
                </c:pt>
                <c:pt idx="6315">
                  <c:v>17.588087999999999</c:v>
                </c:pt>
                <c:pt idx="6316">
                  <c:v>17.585464999999999</c:v>
                </c:pt>
                <c:pt idx="6317">
                  <c:v>17.582677</c:v>
                </c:pt>
                <c:pt idx="6318">
                  <c:v>17.579782000000002</c:v>
                </c:pt>
                <c:pt idx="6319">
                  <c:v>17.572794999999999</c:v>
                </c:pt>
                <c:pt idx="6320">
                  <c:v>17.569703000000001</c:v>
                </c:pt>
                <c:pt idx="6321">
                  <c:v>17.566457</c:v>
                </c:pt>
                <c:pt idx="6322">
                  <c:v>17.563029</c:v>
                </c:pt>
                <c:pt idx="6323">
                  <c:v>17.559608000000001</c:v>
                </c:pt>
                <c:pt idx="6324">
                  <c:v>17.555985</c:v>
                </c:pt>
                <c:pt idx="6325">
                  <c:v>17.552402000000001</c:v>
                </c:pt>
                <c:pt idx="6326">
                  <c:v>17.548587999999999</c:v>
                </c:pt>
                <c:pt idx="6327">
                  <c:v>17.539113</c:v>
                </c:pt>
                <c:pt idx="6328">
                  <c:v>17.535350999999999</c:v>
                </c:pt>
                <c:pt idx="6329">
                  <c:v>17.531396000000001</c:v>
                </c:pt>
                <c:pt idx="6330">
                  <c:v>17.527539999999998</c:v>
                </c:pt>
                <c:pt idx="6331">
                  <c:v>17.523440999999998</c:v>
                </c:pt>
                <c:pt idx="6332">
                  <c:v>17.519348999999998</c:v>
                </c:pt>
                <c:pt idx="6333">
                  <c:v>17.515179</c:v>
                </c:pt>
                <c:pt idx="6334">
                  <c:v>17.510947000000002</c:v>
                </c:pt>
                <c:pt idx="6335">
                  <c:v>17.499596</c:v>
                </c:pt>
                <c:pt idx="6336">
                  <c:v>17.495550999999999</c:v>
                </c:pt>
                <c:pt idx="6337">
                  <c:v>17.491403999999999</c:v>
                </c:pt>
                <c:pt idx="6338">
                  <c:v>17.487310999999998</c:v>
                </c:pt>
                <c:pt idx="6339">
                  <c:v>17.483281999999999</c:v>
                </c:pt>
                <c:pt idx="6340">
                  <c:v>17.479331999999999</c:v>
                </c:pt>
                <c:pt idx="6341">
                  <c:v>17.475625999999998</c:v>
                </c:pt>
                <c:pt idx="6342">
                  <c:v>17.471862000000002</c:v>
                </c:pt>
                <c:pt idx="6343">
                  <c:v>17.461511000000002</c:v>
                </c:pt>
                <c:pt idx="6344">
                  <c:v>17.457940000000001</c:v>
                </c:pt>
                <c:pt idx="6345">
                  <c:v>17.454620999999999</c:v>
                </c:pt>
                <c:pt idx="6346">
                  <c:v>17.451263000000001</c:v>
                </c:pt>
                <c:pt idx="6347">
                  <c:v>17.447987999999999</c:v>
                </c:pt>
                <c:pt idx="6348">
                  <c:v>17.444794000000002</c:v>
                </c:pt>
                <c:pt idx="6349">
                  <c:v>17.441669999999998</c:v>
                </c:pt>
                <c:pt idx="6350">
                  <c:v>17.438606</c:v>
                </c:pt>
                <c:pt idx="6351">
                  <c:v>17.430046000000001</c:v>
                </c:pt>
                <c:pt idx="6352">
                  <c:v>17.427130999999999</c:v>
                </c:pt>
                <c:pt idx="6353">
                  <c:v>17.424067999999998</c:v>
                </c:pt>
                <c:pt idx="6354">
                  <c:v>17.421005999999998</c:v>
                </c:pt>
                <c:pt idx="6355">
                  <c:v>17.417769</c:v>
                </c:pt>
                <c:pt idx="6356">
                  <c:v>17.414375</c:v>
                </c:pt>
                <c:pt idx="6357">
                  <c:v>17.411007999999999</c:v>
                </c:pt>
                <c:pt idx="6358">
                  <c:v>17.407374000000001</c:v>
                </c:pt>
                <c:pt idx="6359">
                  <c:v>17.397538000000001</c:v>
                </c:pt>
                <c:pt idx="6360">
                  <c:v>17.39376</c:v>
                </c:pt>
                <c:pt idx="6361">
                  <c:v>17.389664</c:v>
                </c:pt>
                <c:pt idx="6362">
                  <c:v>17.385384999999999</c:v>
                </c:pt>
                <c:pt idx="6363">
                  <c:v>17.381072</c:v>
                </c:pt>
                <c:pt idx="6364">
                  <c:v>17.376360999999999</c:v>
                </c:pt>
                <c:pt idx="6365">
                  <c:v>17.371414999999999</c:v>
                </c:pt>
                <c:pt idx="6366">
                  <c:v>17.366277</c:v>
                </c:pt>
                <c:pt idx="6367">
                  <c:v>17.352616000000001</c:v>
                </c:pt>
                <c:pt idx="6368">
                  <c:v>17.347248</c:v>
                </c:pt>
                <c:pt idx="6369">
                  <c:v>17.341491000000001</c:v>
                </c:pt>
                <c:pt idx="6370">
                  <c:v>17.335791</c:v>
                </c:pt>
                <c:pt idx="6371">
                  <c:v>17.329643000000001</c:v>
                </c:pt>
                <c:pt idx="6372">
                  <c:v>17.323298000000001</c:v>
                </c:pt>
                <c:pt idx="6373">
                  <c:v>17.316780999999999</c:v>
                </c:pt>
                <c:pt idx="6374">
                  <c:v>17.310092000000001</c:v>
                </c:pt>
                <c:pt idx="6375">
                  <c:v>17.292708000000001</c:v>
                </c:pt>
                <c:pt idx="6376">
                  <c:v>17.285861000000001</c:v>
                </c:pt>
                <c:pt idx="6377">
                  <c:v>17.278948</c:v>
                </c:pt>
                <c:pt idx="6378">
                  <c:v>17.271946</c:v>
                </c:pt>
                <c:pt idx="6379">
                  <c:v>17.264475000000001</c:v>
                </c:pt>
                <c:pt idx="6380">
                  <c:v>17.257269999999998</c:v>
                </c:pt>
                <c:pt idx="6381">
                  <c:v>17.249756999999999</c:v>
                </c:pt>
                <c:pt idx="6382">
                  <c:v>17.242488999999999</c:v>
                </c:pt>
                <c:pt idx="6383">
                  <c:v>17.223244000000001</c:v>
                </c:pt>
                <c:pt idx="6384">
                  <c:v>17.216170000000002</c:v>
                </c:pt>
                <c:pt idx="6385">
                  <c:v>17.208929999999999</c:v>
                </c:pt>
                <c:pt idx="6386">
                  <c:v>17.20186</c:v>
                </c:pt>
                <c:pt idx="6387">
                  <c:v>17.195312999999999</c:v>
                </c:pt>
                <c:pt idx="6388">
                  <c:v>17.188666000000001</c:v>
                </c:pt>
                <c:pt idx="6389">
                  <c:v>17.182306000000001</c:v>
                </c:pt>
                <c:pt idx="6390">
                  <c:v>17.176223</c:v>
                </c:pt>
                <c:pt idx="6391">
                  <c:v>17.161000000000001</c:v>
                </c:pt>
                <c:pt idx="6392">
                  <c:v>17.155761999999999</c:v>
                </c:pt>
                <c:pt idx="6393">
                  <c:v>17.150893</c:v>
                </c:pt>
                <c:pt idx="6394">
                  <c:v>17.146090999999998</c:v>
                </c:pt>
                <c:pt idx="6395">
                  <c:v>17.141579</c:v>
                </c:pt>
                <c:pt idx="6396">
                  <c:v>17.137353999999998</c:v>
                </c:pt>
                <c:pt idx="6397">
                  <c:v>17.133375000000001</c:v>
                </c:pt>
                <c:pt idx="6398">
                  <c:v>17.129688000000002</c:v>
                </c:pt>
                <c:pt idx="6399">
                  <c:v>17.12012</c:v>
                </c:pt>
                <c:pt idx="6400">
                  <c:v>17.117141</c:v>
                </c:pt>
                <c:pt idx="6401">
                  <c:v>17.114097999999998</c:v>
                </c:pt>
                <c:pt idx="6402">
                  <c:v>17.111187000000001</c:v>
                </c:pt>
                <c:pt idx="6403">
                  <c:v>17.108394000000001</c:v>
                </c:pt>
                <c:pt idx="6404">
                  <c:v>17.105702000000001</c:v>
                </c:pt>
                <c:pt idx="6405">
                  <c:v>17.103097999999999</c:v>
                </c:pt>
                <c:pt idx="6406">
                  <c:v>17.100567999999999</c:v>
                </c:pt>
                <c:pt idx="6407">
                  <c:v>17.093820000000001</c:v>
                </c:pt>
                <c:pt idx="6408">
                  <c:v>17.091595000000002</c:v>
                </c:pt>
                <c:pt idx="6409">
                  <c:v>17.089213999999998</c:v>
                </c:pt>
                <c:pt idx="6410">
                  <c:v>17.086787999999999</c:v>
                </c:pt>
                <c:pt idx="6411">
                  <c:v>17.084368999999999</c:v>
                </c:pt>
                <c:pt idx="6412">
                  <c:v>17.081883999999999</c:v>
                </c:pt>
                <c:pt idx="6413">
                  <c:v>17.079387000000001</c:v>
                </c:pt>
                <c:pt idx="6414">
                  <c:v>17.076905</c:v>
                </c:pt>
                <c:pt idx="6415">
                  <c:v>17.069958</c:v>
                </c:pt>
                <c:pt idx="6416">
                  <c:v>17.067466</c:v>
                </c:pt>
                <c:pt idx="6417">
                  <c:v>17.064733</c:v>
                </c:pt>
                <c:pt idx="6418">
                  <c:v>17.061921000000002</c:v>
                </c:pt>
                <c:pt idx="6419">
                  <c:v>17.058937</c:v>
                </c:pt>
                <c:pt idx="6420">
                  <c:v>17.055833</c:v>
                </c:pt>
                <c:pt idx="6421">
                  <c:v>17.05254</c:v>
                </c:pt>
                <c:pt idx="6422">
                  <c:v>17.049161000000002</c:v>
                </c:pt>
                <c:pt idx="6423">
                  <c:v>17.039353999999999</c:v>
                </c:pt>
                <c:pt idx="6424">
                  <c:v>17.035561999999999</c:v>
                </c:pt>
                <c:pt idx="6425">
                  <c:v>17.031371</c:v>
                </c:pt>
                <c:pt idx="6426">
                  <c:v>17.026973999999999</c:v>
                </c:pt>
                <c:pt idx="6427">
                  <c:v>17.022323</c:v>
                </c:pt>
                <c:pt idx="6428">
                  <c:v>17.017482999999999</c:v>
                </c:pt>
                <c:pt idx="6429">
                  <c:v>17.012598000000001</c:v>
                </c:pt>
                <c:pt idx="6430">
                  <c:v>17.007428000000001</c:v>
                </c:pt>
                <c:pt idx="6431">
                  <c:v>16.978629999999999</c:v>
                </c:pt>
                <c:pt idx="6432">
                  <c:v>16.974143999999999</c:v>
                </c:pt>
                <c:pt idx="6433">
                  <c:v>16.968518</c:v>
                </c:pt>
                <c:pt idx="6434">
                  <c:v>16.962762999999999</c:v>
                </c:pt>
                <c:pt idx="6435">
                  <c:v>16.957007000000001</c:v>
                </c:pt>
                <c:pt idx="6436">
                  <c:v>16.951288999999999</c:v>
                </c:pt>
                <c:pt idx="6437">
                  <c:v>16.945931000000002</c:v>
                </c:pt>
                <c:pt idx="6438">
                  <c:v>16.940394999999999</c:v>
                </c:pt>
                <c:pt idx="6439">
                  <c:v>16.925872999999999</c:v>
                </c:pt>
                <c:pt idx="6440">
                  <c:v>16.920804</c:v>
                </c:pt>
                <c:pt idx="6441">
                  <c:v>16.91573</c:v>
                </c:pt>
                <c:pt idx="6442">
                  <c:v>16.910871</c:v>
                </c:pt>
                <c:pt idx="6443">
                  <c:v>16.906299000000001</c:v>
                </c:pt>
                <c:pt idx="6444">
                  <c:v>16.902070999999999</c:v>
                </c:pt>
                <c:pt idx="6445">
                  <c:v>16.897929999999999</c:v>
                </c:pt>
                <c:pt idx="6446">
                  <c:v>16.894098</c:v>
                </c:pt>
                <c:pt idx="6447">
                  <c:v>16.884903999999999</c:v>
                </c:pt>
                <c:pt idx="6448">
                  <c:v>16.881654000000001</c:v>
                </c:pt>
                <c:pt idx="6449">
                  <c:v>16.878504</c:v>
                </c:pt>
                <c:pt idx="6450">
                  <c:v>16.875647000000001</c:v>
                </c:pt>
                <c:pt idx="6451">
                  <c:v>16.872875000000001</c:v>
                </c:pt>
                <c:pt idx="6452">
                  <c:v>16.870231</c:v>
                </c:pt>
                <c:pt idx="6453">
                  <c:v>16.867721</c:v>
                </c:pt>
                <c:pt idx="6454">
                  <c:v>16.865323</c:v>
                </c:pt>
                <c:pt idx="6455">
                  <c:v>16.860082999999999</c:v>
                </c:pt>
                <c:pt idx="6456">
                  <c:v>16.857748000000001</c:v>
                </c:pt>
                <c:pt idx="6457">
                  <c:v>16.855464000000001</c:v>
                </c:pt>
                <c:pt idx="6458">
                  <c:v>16.853131999999999</c:v>
                </c:pt>
                <c:pt idx="6459">
                  <c:v>16.850892999999999</c:v>
                </c:pt>
                <c:pt idx="6460">
                  <c:v>16.848478</c:v>
                </c:pt>
                <c:pt idx="6461">
                  <c:v>16.845984000000001</c:v>
                </c:pt>
                <c:pt idx="6462">
                  <c:v>16.843518</c:v>
                </c:pt>
                <c:pt idx="6463">
                  <c:v>16.838190000000001</c:v>
                </c:pt>
                <c:pt idx="6464">
                  <c:v>16.836119</c:v>
                </c:pt>
                <c:pt idx="6465">
                  <c:v>16.833926999999999</c:v>
                </c:pt>
                <c:pt idx="6466">
                  <c:v>16.830960999999999</c:v>
                </c:pt>
                <c:pt idx="6467">
                  <c:v>16.827676</c:v>
                </c:pt>
                <c:pt idx="6468">
                  <c:v>16.824358</c:v>
                </c:pt>
                <c:pt idx="6469">
                  <c:v>16.820767</c:v>
                </c:pt>
                <c:pt idx="6470">
                  <c:v>16.817112000000002</c:v>
                </c:pt>
                <c:pt idx="6471">
                  <c:v>16.809002</c:v>
                </c:pt>
                <c:pt idx="6472">
                  <c:v>16.805205000000001</c:v>
                </c:pt>
                <c:pt idx="6473">
                  <c:v>16.801095</c:v>
                </c:pt>
                <c:pt idx="6474">
                  <c:v>16.796793999999998</c:v>
                </c:pt>
                <c:pt idx="6475">
                  <c:v>16.792411000000001</c:v>
                </c:pt>
                <c:pt idx="6476">
                  <c:v>16.787845000000001</c:v>
                </c:pt>
                <c:pt idx="6477">
                  <c:v>16.783207999999998</c:v>
                </c:pt>
                <c:pt idx="6478">
                  <c:v>16.778510000000001</c:v>
                </c:pt>
                <c:pt idx="6479">
                  <c:v>16.768204000000001</c:v>
                </c:pt>
                <c:pt idx="6480">
                  <c:v>16.763601999999999</c:v>
                </c:pt>
                <c:pt idx="6481">
                  <c:v>16.758709</c:v>
                </c:pt>
                <c:pt idx="6482">
                  <c:v>16.753758000000001</c:v>
                </c:pt>
                <c:pt idx="6483">
                  <c:v>16.74879</c:v>
                </c:pt>
                <c:pt idx="6484">
                  <c:v>16.743812999999999</c:v>
                </c:pt>
                <c:pt idx="6485">
                  <c:v>16.738875</c:v>
                </c:pt>
                <c:pt idx="6486">
                  <c:v>16.734033</c:v>
                </c:pt>
                <c:pt idx="6487">
                  <c:v>16.723306999999998</c:v>
                </c:pt>
                <c:pt idx="6488">
                  <c:v>16.718572999999999</c:v>
                </c:pt>
                <c:pt idx="6489">
                  <c:v>16.71387</c:v>
                </c:pt>
                <c:pt idx="6490">
                  <c:v>16.709167000000001</c:v>
                </c:pt>
                <c:pt idx="6491">
                  <c:v>16.704650000000001</c:v>
                </c:pt>
                <c:pt idx="6492">
                  <c:v>16.700044999999999</c:v>
                </c:pt>
                <c:pt idx="6493">
                  <c:v>16.695782999999999</c:v>
                </c:pt>
                <c:pt idx="6494">
                  <c:v>16.691513</c:v>
                </c:pt>
                <c:pt idx="6495">
                  <c:v>16.682637</c:v>
                </c:pt>
                <c:pt idx="6496">
                  <c:v>16.678916000000001</c:v>
                </c:pt>
                <c:pt idx="6497">
                  <c:v>16.675122999999999</c:v>
                </c:pt>
                <c:pt idx="6498">
                  <c:v>16.671657</c:v>
                </c:pt>
                <c:pt idx="6499">
                  <c:v>16.668213000000002</c:v>
                </c:pt>
                <c:pt idx="6500">
                  <c:v>16.665020999999999</c:v>
                </c:pt>
                <c:pt idx="6501">
                  <c:v>16.662075999999999</c:v>
                </c:pt>
                <c:pt idx="6502">
                  <c:v>16.659217999999999</c:v>
                </c:pt>
                <c:pt idx="6503">
                  <c:v>16.654012000000002</c:v>
                </c:pt>
                <c:pt idx="6504">
                  <c:v>16.651530999999999</c:v>
                </c:pt>
                <c:pt idx="6505">
                  <c:v>16.649289</c:v>
                </c:pt>
                <c:pt idx="6506">
                  <c:v>16.647185</c:v>
                </c:pt>
                <c:pt idx="6507">
                  <c:v>16.645206000000002</c:v>
                </c:pt>
                <c:pt idx="6508">
                  <c:v>16.643391999999999</c:v>
                </c:pt>
                <c:pt idx="6509">
                  <c:v>16.641690000000001</c:v>
                </c:pt>
                <c:pt idx="6510">
                  <c:v>16.640104999999998</c:v>
                </c:pt>
                <c:pt idx="6511">
                  <c:v>16.638347</c:v>
                </c:pt>
                <c:pt idx="6512">
                  <c:v>16.636977000000002</c:v>
                </c:pt>
                <c:pt idx="6513">
                  <c:v>16.635705999999999</c:v>
                </c:pt>
                <c:pt idx="6514">
                  <c:v>16.634385999999999</c:v>
                </c:pt>
                <c:pt idx="6515">
                  <c:v>16.633149</c:v>
                </c:pt>
                <c:pt idx="6516">
                  <c:v>16.631974</c:v>
                </c:pt>
                <c:pt idx="6517">
                  <c:v>16.630884000000002</c:v>
                </c:pt>
                <c:pt idx="6518">
                  <c:v>16.629722999999998</c:v>
                </c:pt>
                <c:pt idx="6519">
                  <c:v>16.629664999999999</c:v>
                </c:pt>
                <c:pt idx="6520">
                  <c:v>16.628606999999999</c:v>
                </c:pt>
                <c:pt idx="6521">
                  <c:v>16.627523</c:v>
                </c:pt>
                <c:pt idx="6522">
                  <c:v>16.626507</c:v>
                </c:pt>
                <c:pt idx="6523">
                  <c:v>16.625646</c:v>
                </c:pt>
                <c:pt idx="6524">
                  <c:v>16.624777999999999</c:v>
                </c:pt>
                <c:pt idx="6525">
                  <c:v>16.624048999999999</c:v>
                </c:pt>
                <c:pt idx="6526">
                  <c:v>16.623421</c:v>
                </c:pt>
                <c:pt idx="6527">
                  <c:v>16.62584</c:v>
                </c:pt>
                <c:pt idx="6528">
                  <c:v>16.625326000000001</c:v>
                </c:pt>
                <c:pt idx="6529">
                  <c:v>16.625012999999999</c:v>
                </c:pt>
                <c:pt idx="6530">
                  <c:v>16.624768</c:v>
                </c:pt>
                <c:pt idx="6531">
                  <c:v>16.624690999999999</c:v>
                </c:pt>
                <c:pt idx="6532">
                  <c:v>16.624625999999999</c:v>
                </c:pt>
                <c:pt idx="6533">
                  <c:v>16.624466999999999</c:v>
                </c:pt>
                <c:pt idx="6534">
                  <c:v>16.624478</c:v>
                </c:pt>
                <c:pt idx="6535">
                  <c:v>16.628985</c:v>
                </c:pt>
                <c:pt idx="6536">
                  <c:v>16.628951000000001</c:v>
                </c:pt>
                <c:pt idx="6537">
                  <c:v>16.628938000000002</c:v>
                </c:pt>
                <c:pt idx="6538">
                  <c:v>16.628705</c:v>
                </c:pt>
                <c:pt idx="6539">
                  <c:v>16.628516999999999</c:v>
                </c:pt>
                <c:pt idx="6540">
                  <c:v>16.628167999999999</c:v>
                </c:pt>
                <c:pt idx="6541">
                  <c:v>16.627866000000001</c:v>
                </c:pt>
                <c:pt idx="6542">
                  <c:v>16.627257</c:v>
                </c:pt>
                <c:pt idx="6543">
                  <c:v>16.630324999999999</c:v>
                </c:pt>
                <c:pt idx="6544">
                  <c:v>16.629417</c:v>
                </c:pt>
                <c:pt idx="6545">
                  <c:v>16.628587</c:v>
                </c:pt>
                <c:pt idx="6546">
                  <c:v>16.627686000000001</c:v>
                </c:pt>
                <c:pt idx="6547">
                  <c:v>16.626726000000001</c:v>
                </c:pt>
                <c:pt idx="6548">
                  <c:v>16.625608</c:v>
                </c:pt>
                <c:pt idx="6549">
                  <c:v>16.624376999999999</c:v>
                </c:pt>
                <c:pt idx="6550">
                  <c:v>16.623228999999998</c:v>
                </c:pt>
                <c:pt idx="6551">
                  <c:v>16.625098999999999</c:v>
                </c:pt>
                <c:pt idx="6552">
                  <c:v>16.623936</c:v>
                </c:pt>
                <c:pt idx="6553">
                  <c:v>16.623003000000001</c:v>
                </c:pt>
                <c:pt idx="6554">
                  <c:v>16.622146000000001</c:v>
                </c:pt>
                <c:pt idx="6555">
                  <c:v>16.621382000000001</c:v>
                </c:pt>
                <c:pt idx="6556">
                  <c:v>16.620640999999999</c:v>
                </c:pt>
                <c:pt idx="6557">
                  <c:v>16.620221000000001</c:v>
                </c:pt>
                <c:pt idx="6558">
                  <c:v>16.619959999999999</c:v>
                </c:pt>
                <c:pt idx="6559">
                  <c:v>16.624369000000002</c:v>
                </c:pt>
                <c:pt idx="6560">
                  <c:v>16.624441000000001</c:v>
                </c:pt>
                <c:pt idx="6561">
                  <c:v>16.624770999999999</c:v>
                </c:pt>
                <c:pt idx="6562">
                  <c:v>16.625308</c:v>
                </c:pt>
                <c:pt idx="6563">
                  <c:v>16.626114999999999</c:v>
                </c:pt>
                <c:pt idx="6564">
                  <c:v>16.627020999999999</c:v>
                </c:pt>
                <c:pt idx="6565">
                  <c:v>16.628309000000002</c:v>
                </c:pt>
                <c:pt idx="6566">
                  <c:v>16.629724</c:v>
                </c:pt>
                <c:pt idx="6567">
                  <c:v>16.638086000000001</c:v>
                </c:pt>
                <c:pt idx="6568">
                  <c:v>16.639597999999999</c:v>
                </c:pt>
                <c:pt idx="6569">
                  <c:v>16.641529999999999</c:v>
                </c:pt>
                <c:pt idx="6570">
                  <c:v>16.643567000000001</c:v>
                </c:pt>
                <c:pt idx="6571">
                  <c:v>16.645712</c:v>
                </c:pt>
                <c:pt idx="6572">
                  <c:v>16.647908999999999</c:v>
                </c:pt>
                <c:pt idx="6573">
                  <c:v>16.650279000000001</c:v>
                </c:pt>
                <c:pt idx="6574">
                  <c:v>16.652763</c:v>
                </c:pt>
                <c:pt idx="6575">
                  <c:v>16.664016</c:v>
                </c:pt>
                <c:pt idx="6576">
                  <c:v>16.666497</c:v>
                </c:pt>
                <c:pt idx="6577">
                  <c:v>16.669487</c:v>
                </c:pt>
                <c:pt idx="6578">
                  <c:v>16.672588000000001</c:v>
                </c:pt>
                <c:pt idx="6579">
                  <c:v>16.675485999999999</c:v>
                </c:pt>
                <c:pt idx="6580">
                  <c:v>16.678557000000001</c:v>
                </c:pt>
                <c:pt idx="6581">
                  <c:v>16.681723999999999</c:v>
                </c:pt>
                <c:pt idx="6582">
                  <c:v>16.684756</c:v>
                </c:pt>
                <c:pt idx="6583">
                  <c:v>16.698471000000001</c:v>
                </c:pt>
                <c:pt idx="6584">
                  <c:v>16.701549</c:v>
                </c:pt>
                <c:pt idx="6585">
                  <c:v>16.704941999999999</c:v>
                </c:pt>
                <c:pt idx="6586">
                  <c:v>16.708413</c:v>
                </c:pt>
                <c:pt idx="6587">
                  <c:v>16.711877999999999</c:v>
                </c:pt>
                <c:pt idx="6588">
                  <c:v>16.714994999999998</c:v>
                </c:pt>
                <c:pt idx="6589">
                  <c:v>16.718426999999998</c:v>
                </c:pt>
                <c:pt idx="6590">
                  <c:v>16.721919</c:v>
                </c:pt>
                <c:pt idx="6591">
                  <c:v>16.736861999999999</c:v>
                </c:pt>
                <c:pt idx="6592">
                  <c:v>16.740176999999999</c:v>
                </c:pt>
                <c:pt idx="6593">
                  <c:v>16.743787000000001</c:v>
                </c:pt>
                <c:pt idx="6594">
                  <c:v>16.747418</c:v>
                </c:pt>
                <c:pt idx="6595">
                  <c:v>16.751055999999998</c:v>
                </c:pt>
                <c:pt idx="6596">
                  <c:v>16.754377999999999</c:v>
                </c:pt>
                <c:pt idx="6597">
                  <c:v>16.757770000000001</c:v>
                </c:pt>
                <c:pt idx="6598">
                  <c:v>16.761136</c:v>
                </c:pt>
                <c:pt idx="6599">
                  <c:v>16.775952</c:v>
                </c:pt>
                <c:pt idx="6600">
                  <c:v>16.778993</c:v>
                </c:pt>
                <c:pt idx="6601">
                  <c:v>16.782250999999999</c:v>
                </c:pt>
                <c:pt idx="6602">
                  <c:v>16.785193</c:v>
                </c:pt>
                <c:pt idx="6603">
                  <c:v>16.788342</c:v>
                </c:pt>
                <c:pt idx="6604">
                  <c:v>16.791440999999999</c:v>
                </c:pt>
                <c:pt idx="6605">
                  <c:v>16.794429999999998</c:v>
                </c:pt>
                <c:pt idx="6606">
                  <c:v>16.797453000000001</c:v>
                </c:pt>
                <c:pt idx="6607">
                  <c:v>16.811375000000002</c:v>
                </c:pt>
                <c:pt idx="6608">
                  <c:v>16.813811999999999</c:v>
                </c:pt>
                <c:pt idx="6609">
                  <c:v>16.816721000000001</c:v>
                </c:pt>
                <c:pt idx="6610">
                  <c:v>16.819590999999999</c:v>
                </c:pt>
                <c:pt idx="6611">
                  <c:v>16.822420999999999</c:v>
                </c:pt>
                <c:pt idx="6612">
                  <c:v>16.825213999999999</c:v>
                </c:pt>
                <c:pt idx="6613">
                  <c:v>16.827971999999999</c:v>
                </c:pt>
                <c:pt idx="6614">
                  <c:v>16.830539999999999</c:v>
                </c:pt>
                <c:pt idx="6615">
                  <c:v>16.843343000000001</c:v>
                </c:pt>
                <c:pt idx="6616">
                  <c:v>16.845755</c:v>
                </c:pt>
                <c:pt idx="6617">
                  <c:v>16.848355000000002</c:v>
                </c:pt>
                <c:pt idx="6618">
                  <c:v>16.850906999999999</c:v>
                </c:pt>
                <c:pt idx="6619">
                  <c:v>16.853518999999999</c:v>
                </c:pt>
                <c:pt idx="6620">
                  <c:v>16.856059999999999</c:v>
                </c:pt>
                <c:pt idx="6621">
                  <c:v>16.858519000000001</c:v>
                </c:pt>
                <c:pt idx="6622">
                  <c:v>16.860883000000001</c:v>
                </c:pt>
                <c:pt idx="6623">
                  <c:v>16.872330999999999</c:v>
                </c:pt>
                <c:pt idx="6624">
                  <c:v>16.874047000000001</c:v>
                </c:pt>
                <c:pt idx="6625">
                  <c:v>16.876139999999999</c:v>
                </c:pt>
                <c:pt idx="6626">
                  <c:v>16.877949999999998</c:v>
                </c:pt>
                <c:pt idx="6627">
                  <c:v>16.879885000000002</c:v>
                </c:pt>
                <c:pt idx="6628">
                  <c:v>16.881409999999999</c:v>
                </c:pt>
                <c:pt idx="6629">
                  <c:v>16.882971000000001</c:v>
                </c:pt>
                <c:pt idx="6630">
                  <c:v>16.884233999999999</c:v>
                </c:pt>
                <c:pt idx="6631">
                  <c:v>16.892008000000001</c:v>
                </c:pt>
                <c:pt idx="6632">
                  <c:v>16.892975</c:v>
                </c:pt>
                <c:pt idx="6633">
                  <c:v>16.893892999999998</c:v>
                </c:pt>
                <c:pt idx="6634">
                  <c:v>16.894705999999999</c:v>
                </c:pt>
                <c:pt idx="6635">
                  <c:v>16.895318</c:v>
                </c:pt>
                <c:pt idx="6636">
                  <c:v>16.895707999999999</c:v>
                </c:pt>
                <c:pt idx="6637">
                  <c:v>16.895942000000002</c:v>
                </c:pt>
                <c:pt idx="6638">
                  <c:v>16.895931000000001</c:v>
                </c:pt>
                <c:pt idx="6639">
                  <c:v>16.898705</c:v>
                </c:pt>
                <c:pt idx="6640">
                  <c:v>16.898178999999999</c:v>
                </c:pt>
                <c:pt idx="6641">
                  <c:v>16.897580999999999</c:v>
                </c:pt>
                <c:pt idx="6642">
                  <c:v>16.896764000000001</c:v>
                </c:pt>
                <c:pt idx="6643">
                  <c:v>16.895699</c:v>
                </c:pt>
                <c:pt idx="6644">
                  <c:v>16.894445000000001</c:v>
                </c:pt>
                <c:pt idx="6645">
                  <c:v>16.893089</c:v>
                </c:pt>
                <c:pt idx="6646">
                  <c:v>16.891617</c:v>
                </c:pt>
                <c:pt idx="6647">
                  <c:v>16.889609</c:v>
                </c:pt>
                <c:pt idx="6648">
                  <c:v>16.888002</c:v>
                </c:pt>
                <c:pt idx="6649">
                  <c:v>16.886340000000001</c:v>
                </c:pt>
                <c:pt idx="6650">
                  <c:v>16.884682999999999</c:v>
                </c:pt>
                <c:pt idx="6651">
                  <c:v>16.883091</c:v>
                </c:pt>
                <c:pt idx="6652">
                  <c:v>16.881603999999999</c:v>
                </c:pt>
                <c:pt idx="6653">
                  <c:v>16.880212</c:v>
                </c:pt>
                <c:pt idx="6654">
                  <c:v>16.878941999999999</c:v>
                </c:pt>
                <c:pt idx="6655">
                  <c:v>16.877412</c:v>
                </c:pt>
                <c:pt idx="6656">
                  <c:v>16.876508000000001</c:v>
                </c:pt>
                <c:pt idx="6657">
                  <c:v>16.875805</c:v>
                </c:pt>
                <c:pt idx="6658">
                  <c:v>16.875337999999999</c:v>
                </c:pt>
                <c:pt idx="6659">
                  <c:v>16.875105999999999</c:v>
                </c:pt>
                <c:pt idx="6660">
                  <c:v>16.875143000000001</c:v>
                </c:pt>
                <c:pt idx="6661">
                  <c:v>16.875496999999999</c:v>
                </c:pt>
                <c:pt idx="6662">
                  <c:v>16.876214999999998</c:v>
                </c:pt>
                <c:pt idx="6663">
                  <c:v>16.87988</c:v>
                </c:pt>
                <c:pt idx="6664">
                  <c:v>16.881170999999998</c:v>
                </c:pt>
                <c:pt idx="6665">
                  <c:v>16.882898999999998</c:v>
                </c:pt>
                <c:pt idx="6666">
                  <c:v>16.884934000000001</c:v>
                </c:pt>
                <c:pt idx="6667">
                  <c:v>16.887418</c:v>
                </c:pt>
                <c:pt idx="6668">
                  <c:v>16.890215999999999</c:v>
                </c:pt>
                <c:pt idx="6669">
                  <c:v>16.893319000000002</c:v>
                </c:pt>
                <c:pt idx="6670">
                  <c:v>16.896739</c:v>
                </c:pt>
                <c:pt idx="6671">
                  <c:v>16.908138000000001</c:v>
                </c:pt>
                <c:pt idx="6672">
                  <c:v>16.911591000000001</c:v>
                </c:pt>
                <c:pt idx="6673">
                  <c:v>16.915804000000001</c:v>
                </c:pt>
                <c:pt idx="6674">
                  <c:v>16.920214999999999</c:v>
                </c:pt>
                <c:pt idx="6675">
                  <c:v>16.924799</c:v>
                </c:pt>
                <c:pt idx="6676">
                  <c:v>16.929531999999998</c:v>
                </c:pt>
                <c:pt idx="6677">
                  <c:v>16.934239000000002</c:v>
                </c:pt>
                <c:pt idx="6678">
                  <c:v>16.939055</c:v>
                </c:pt>
                <c:pt idx="6679">
                  <c:v>16.954201000000001</c:v>
                </c:pt>
                <c:pt idx="6680">
                  <c:v>16.958684000000002</c:v>
                </c:pt>
                <c:pt idx="6681">
                  <c:v>16.963698999999998</c:v>
                </c:pt>
                <c:pt idx="6682">
                  <c:v>16.968767</c:v>
                </c:pt>
                <c:pt idx="6683">
                  <c:v>16.973716</c:v>
                </c:pt>
                <c:pt idx="6684">
                  <c:v>16.978863</c:v>
                </c:pt>
                <c:pt idx="6685">
                  <c:v>16.983789000000002</c:v>
                </c:pt>
                <c:pt idx="6686">
                  <c:v>16.988889</c:v>
                </c:pt>
                <c:pt idx="6687">
                  <c:v>17.021953</c:v>
                </c:pt>
                <c:pt idx="6688">
                  <c:v>17.025774999999999</c:v>
                </c:pt>
                <c:pt idx="6689">
                  <c:v>17.030891</c:v>
                </c:pt>
                <c:pt idx="6690">
                  <c:v>17.036041000000001</c:v>
                </c:pt>
                <c:pt idx="6691">
                  <c:v>17.041169</c:v>
                </c:pt>
                <c:pt idx="6692">
                  <c:v>17.04627</c:v>
                </c:pt>
                <c:pt idx="6693">
                  <c:v>17.051169000000002</c:v>
                </c:pt>
                <c:pt idx="6694">
                  <c:v>17.056279</c:v>
                </c:pt>
                <c:pt idx="6695">
                  <c:v>17.072414999999999</c:v>
                </c:pt>
                <c:pt idx="6696">
                  <c:v>17.076877</c:v>
                </c:pt>
                <c:pt idx="6697">
                  <c:v>17.082024000000001</c:v>
                </c:pt>
                <c:pt idx="6698">
                  <c:v>17.087223999999999</c:v>
                </c:pt>
                <c:pt idx="6699">
                  <c:v>17.092385</c:v>
                </c:pt>
                <c:pt idx="6700">
                  <c:v>17.097587000000001</c:v>
                </c:pt>
                <c:pt idx="6701">
                  <c:v>17.102830000000001</c:v>
                </c:pt>
                <c:pt idx="6702">
                  <c:v>17.107713</c:v>
                </c:pt>
                <c:pt idx="6703">
                  <c:v>17.122964</c:v>
                </c:pt>
                <c:pt idx="6704">
                  <c:v>17.127904000000001</c:v>
                </c:pt>
                <c:pt idx="6705">
                  <c:v>17.133125</c:v>
                </c:pt>
                <c:pt idx="6706">
                  <c:v>17.138285</c:v>
                </c:pt>
                <c:pt idx="6707">
                  <c:v>17.143384999999999</c:v>
                </c:pt>
                <c:pt idx="6708">
                  <c:v>17.148375999999999</c:v>
                </c:pt>
                <c:pt idx="6709">
                  <c:v>17.153454</c:v>
                </c:pt>
                <c:pt idx="6710">
                  <c:v>17.158549000000001</c:v>
                </c:pt>
                <c:pt idx="6711">
                  <c:v>17.172858999999999</c:v>
                </c:pt>
                <c:pt idx="6712">
                  <c:v>17.177644000000001</c:v>
                </c:pt>
                <c:pt idx="6713">
                  <c:v>17.182593000000001</c:v>
                </c:pt>
                <c:pt idx="6714">
                  <c:v>17.187612000000001</c:v>
                </c:pt>
                <c:pt idx="6715">
                  <c:v>17.192399999999999</c:v>
                </c:pt>
                <c:pt idx="6716">
                  <c:v>17.197296000000001</c:v>
                </c:pt>
                <c:pt idx="6717">
                  <c:v>17.202188</c:v>
                </c:pt>
                <c:pt idx="6718">
                  <c:v>17.207063999999999</c:v>
                </c:pt>
                <c:pt idx="6719">
                  <c:v>17.220538999999999</c:v>
                </c:pt>
                <c:pt idx="6720">
                  <c:v>17.225363000000002</c:v>
                </c:pt>
                <c:pt idx="6721">
                  <c:v>17.230179</c:v>
                </c:pt>
                <c:pt idx="6722">
                  <c:v>17.234746000000001</c:v>
                </c:pt>
                <c:pt idx="6723">
                  <c:v>17.239502999999999</c:v>
                </c:pt>
                <c:pt idx="6724">
                  <c:v>17.244187</c:v>
                </c:pt>
                <c:pt idx="6725">
                  <c:v>17.248927999999999</c:v>
                </c:pt>
                <c:pt idx="6726">
                  <c:v>17.253461999999999</c:v>
                </c:pt>
                <c:pt idx="6727">
                  <c:v>17.266798999999999</c:v>
                </c:pt>
                <c:pt idx="6728">
                  <c:v>17.271163999999999</c:v>
                </c:pt>
                <c:pt idx="6729">
                  <c:v>17.275587000000002</c:v>
                </c:pt>
                <c:pt idx="6730">
                  <c:v>17.280138000000001</c:v>
                </c:pt>
                <c:pt idx="6731">
                  <c:v>17.284208</c:v>
                </c:pt>
                <c:pt idx="6732">
                  <c:v>17.288482999999999</c:v>
                </c:pt>
                <c:pt idx="6733">
                  <c:v>17.292574999999999</c:v>
                </c:pt>
                <c:pt idx="6734">
                  <c:v>17.296752999999999</c:v>
                </c:pt>
                <c:pt idx="6735">
                  <c:v>17.309851999999999</c:v>
                </c:pt>
                <c:pt idx="6736">
                  <c:v>17.313839999999999</c:v>
                </c:pt>
                <c:pt idx="6737">
                  <c:v>17.317675000000001</c:v>
                </c:pt>
                <c:pt idx="6738">
                  <c:v>17.321776</c:v>
                </c:pt>
                <c:pt idx="6739">
                  <c:v>17.325842000000002</c:v>
                </c:pt>
                <c:pt idx="6740">
                  <c:v>17.329981</c:v>
                </c:pt>
                <c:pt idx="6741">
                  <c:v>17.334198000000001</c:v>
                </c:pt>
                <c:pt idx="6742">
                  <c:v>17.338398000000002</c:v>
                </c:pt>
                <c:pt idx="6743">
                  <c:v>17.352819</c:v>
                </c:pt>
                <c:pt idx="6744">
                  <c:v>17.356663999999999</c:v>
                </c:pt>
                <c:pt idx="6745">
                  <c:v>17.361022999999999</c:v>
                </c:pt>
                <c:pt idx="6746">
                  <c:v>17.365472</c:v>
                </c:pt>
                <c:pt idx="6747">
                  <c:v>17.369992</c:v>
                </c:pt>
                <c:pt idx="6748">
                  <c:v>17.374589</c:v>
                </c:pt>
                <c:pt idx="6749">
                  <c:v>17.379237</c:v>
                </c:pt>
                <c:pt idx="6750">
                  <c:v>17.38392</c:v>
                </c:pt>
                <c:pt idx="6751">
                  <c:v>17.399933999999998</c:v>
                </c:pt>
                <c:pt idx="6752">
                  <c:v>17.404126999999999</c:v>
                </c:pt>
                <c:pt idx="6753">
                  <c:v>17.408891000000001</c:v>
                </c:pt>
                <c:pt idx="6754">
                  <c:v>17.413387</c:v>
                </c:pt>
                <c:pt idx="6755">
                  <c:v>17.417943999999999</c:v>
                </c:pt>
                <c:pt idx="6756">
                  <c:v>17.422612999999998</c:v>
                </c:pt>
                <c:pt idx="6757">
                  <c:v>17.427012000000001</c:v>
                </c:pt>
                <c:pt idx="6758">
                  <c:v>17.431640999999999</c:v>
                </c:pt>
                <c:pt idx="6759">
                  <c:v>17.446791000000001</c:v>
                </c:pt>
                <c:pt idx="6760">
                  <c:v>17.451052000000001</c:v>
                </c:pt>
                <c:pt idx="6761">
                  <c:v>17.455504999999999</c:v>
                </c:pt>
                <c:pt idx="6762">
                  <c:v>17.460038000000001</c:v>
                </c:pt>
                <c:pt idx="6763">
                  <c:v>17.464382000000001</c:v>
                </c:pt>
                <c:pt idx="6764">
                  <c:v>17.468934999999998</c:v>
                </c:pt>
                <c:pt idx="6765">
                  <c:v>17.473410999999999</c:v>
                </c:pt>
                <c:pt idx="6766">
                  <c:v>17.477967</c:v>
                </c:pt>
                <c:pt idx="6767">
                  <c:v>17.492878000000001</c:v>
                </c:pt>
                <c:pt idx="6768">
                  <c:v>17.497754</c:v>
                </c:pt>
                <c:pt idx="6769">
                  <c:v>17.502423</c:v>
                </c:pt>
                <c:pt idx="6770">
                  <c:v>17.507435999999998</c:v>
                </c:pt>
                <c:pt idx="6771">
                  <c:v>17.512556</c:v>
                </c:pt>
                <c:pt idx="6772">
                  <c:v>17.517842999999999</c:v>
                </c:pt>
                <c:pt idx="6773">
                  <c:v>17.523222000000001</c:v>
                </c:pt>
                <c:pt idx="6774">
                  <c:v>17.528735000000001</c:v>
                </c:pt>
                <c:pt idx="6775">
                  <c:v>17.545463999999999</c:v>
                </c:pt>
                <c:pt idx="6776">
                  <c:v>17.550540999999999</c:v>
                </c:pt>
                <c:pt idx="6777">
                  <c:v>17.556265</c:v>
                </c:pt>
                <c:pt idx="6778">
                  <c:v>17.562017999999998</c:v>
                </c:pt>
                <c:pt idx="6779">
                  <c:v>17.567767</c:v>
                </c:pt>
                <c:pt idx="6780">
                  <c:v>17.573483</c:v>
                </c:pt>
                <c:pt idx="6781">
                  <c:v>17.579135000000001</c:v>
                </c:pt>
                <c:pt idx="6782">
                  <c:v>17.584447999999998</c:v>
                </c:pt>
                <c:pt idx="6783">
                  <c:v>17.600677000000001</c:v>
                </c:pt>
                <c:pt idx="6784">
                  <c:v>17.605682000000002</c:v>
                </c:pt>
                <c:pt idx="6785">
                  <c:v>17.610779999999998</c:v>
                </c:pt>
                <c:pt idx="6786">
                  <c:v>17.615575</c:v>
                </c:pt>
                <c:pt idx="6787">
                  <c:v>17.620253000000002</c:v>
                </c:pt>
                <c:pt idx="6788">
                  <c:v>17.624431999999999</c:v>
                </c:pt>
                <c:pt idx="6789">
                  <c:v>17.628601</c:v>
                </c:pt>
                <c:pt idx="6790">
                  <c:v>17.632528000000001</c:v>
                </c:pt>
                <c:pt idx="6791">
                  <c:v>17.645358999999999</c:v>
                </c:pt>
                <c:pt idx="6792">
                  <c:v>17.648554000000001</c:v>
                </c:pt>
                <c:pt idx="6793">
                  <c:v>17.651561000000001</c:v>
                </c:pt>
                <c:pt idx="6794">
                  <c:v>17.654626</c:v>
                </c:pt>
                <c:pt idx="6795">
                  <c:v>17.657285000000002</c:v>
                </c:pt>
                <c:pt idx="6796">
                  <c:v>17.659801999999999</c:v>
                </c:pt>
                <c:pt idx="6797">
                  <c:v>17.662253</c:v>
                </c:pt>
                <c:pt idx="6798">
                  <c:v>17.664497000000001</c:v>
                </c:pt>
                <c:pt idx="6799">
                  <c:v>17.673871999999999</c:v>
                </c:pt>
                <c:pt idx="6800">
                  <c:v>17.67557</c:v>
                </c:pt>
                <c:pt idx="6801">
                  <c:v>17.677538999999999</c:v>
                </c:pt>
                <c:pt idx="6802">
                  <c:v>17.679456999999999</c:v>
                </c:pt>
                <c:pt idx="6803">
                  <c:v>17.681350999999999</c:v>
                </c:pt>
                <c:pt idx="6804">
                  <c:v>17.683229000000001</c:v>
                </c:pt>
                <c:pt idx="6805">
                  <c:v>17.68515</c:v>
                </c:pt>
                <c:pt idx="6806">
                  <c:v>17.687066999999999</c:v>
                </c:pt>
                <c:pt idx="6807">
                  <c:v>17.695820999999999</c:v>
                </c:pt>
                <c:pt idx="6808">
                  <c:v>17.697568</c:v>
                </c:pt>
                <c:pt idx="6809">
                  <c:v>17.699629999999999</c:v>
                </c:pt>
                <c:pt idx="6810">
                  <c:v>17.701702999999998</c:v>
                </c:pt>
                <c:pt idx="6811">
                  <c:v>17.703688</c:v>
                </c:pt>
                <c:pt idx="6812">
                  <c:v>17.705978000000002</c:v>
                </c:pt>
                <c:pt idx="6813">
                  <c:v>17.708129</c:v>
                </c:pt>
                <c:pt idx="6814">
                  <c:v>17.710509999999999</c:v>
                </c:pt>
                <c:pt idx="6815">
                  <c:v>17.719877</c:v>
                </c:pt>
                <c:pt idx="6816">
                  <c:v>17.722009</c:v>
                </c:pt>
                <c:pt idx="6817">
                  <c:v>17.724530000000001</c:v>
                </c:pt>
                <c:pt idx="6818">
                  <c:v>17.727176</c:v>
                </c:pt>
                <c:pt idx="6819">
                  <c:v>17.729955</c:v>
                </c:pt>
                <c:pt idx="6820">
                  <c:v>17.732813</c:v>
                </c:pt>
                <c:pt idx="6821">
                  <c:v>17.735869999999998</c:v>
                </c:pt>
                <c:pt idx="6822">
                  <c:v>17.738875</c:v>
                </c:pt>
                <c:pt idx="6823">
                  <c:v>17.751031999999999</c:v>
                </c:pt>
                <c:pt idx="6824">
                  <c:v>17.754268</c:v>
                </c:pt>
                <c:pt idx="6825">
                  <c:v>17.757816999999999</c:v>
                </c:pt>
                <c:pt idx="6826">
                  <c:v>17.761462999999999</c:v>
                </c:pt>
                <c:pt idx="6827">
                  <c:v>17.765186</c:v>
                </c:pt>
                <c:pt idx="6828">
                  <c:v>17.768677</c:v>
                </c:pt>
                <c:pt idx="6829">
                  <c:v>17.772497999999999</c:v>
                </c:pt>
                <c:pt idx="6830">
                  <c:v>17.776337000000002</c:v>
                </c:pt>
                <c:pt idx="6831">
                  <c:v>17.790305</c:v>
                </c:pt>
                <c:pt idx="6832">
                  <c:v>17.793893000000001</c:v>
                </c:pt>
                <c:pt idx="6833">
                  <c:v>17.797661999999999</c:v>
                </c:pt>
                <c:pt idx="6834">
                  <c:v>17.801164</c:v>
                </c:pt>
                <c:pt idx="6835">
                  <c:v>17.804711000000001</c:v>
                </c:pt>
                <c:pt idx="6836">
                  <c:v>17.808226999999999</c:v>
                </c:pt>
                <c:pt idx="6837">
                  <c:v>17.811598</c:v>
                </c:pt>
                <c:pt idx="6838">
                  <c:v>17.814786000000002</c:v>
                </c:pt>
                <c:pt idx="6839">
                  <c:v>17.827169000000001</c:v>
                </c:pt>
                <c:pt idx="6840">
                  <c:v>17.829751000000002</c:v>
                </c:pt>
                <c:pt idx="6841">
                  <c:v>17.832149000000001</c:v>
                </c:pt>
                <c:pt idx="6842">
                  <c:v>17.834586000000002</c:v>
                </c:pt>
                <c:pt idx="6843">
                  <c:v>17.836607000000001</c:v>
                </c:pt>
                <c:pt idx="6844">
                  <c:v>17.838456000000001</c:v>
                </c:pt>
                <c:pt idx="6845">
                  <c:v>17.840332</c:v>
                </c:pt>
                <c:pt idx="6846">
                  <c:v>17.841864999999999</c:v>
                </c:pt>
                <c:pt idx="6847">
                  <c:v>17.850854999999999</c:v>
                </c:pt>
                <c:pt idx="6848">
                  <c:v>17.852263000000001</c:v>
                </c:pt>
                <c:pt idx="6849">
                  <c:v>17.853435999999999</c:v>
                </c:pt>
                <c:pt idx="6850">
                  <c:v>17.854741000000001</c:v>
                </c:pt>
                <c:pt idx="6851">
                  <c:v>17.856052999999999</c:v>
                </c:pt>
                <c:pt idx="6852">
                  <c:v>17.857427999999999</c:v>
                </c:pt>
                <c:pt idx="6853">
                  <c:v>17.858885999999998</c:v>
                </c:pt>
                <c:pt idx="6854">
                  <c:v>17.860431999999999</c:v>
                </c:pt>
                <c:pt idx="6855">
                  <c:v>17.869727000000001</c:v>
                </c:pt>
                <c:pt idx="6856">
                  <c:v>17.871482</c:v>
                </c:pt>
                <c:pt idx="6857">
                  <c:v>17.873593</c:v>
                </c:pt>
                <c:pt idx="6858">
                  <c:v>17.875897999999999</c:v>
                </c:pt>
                <c:pt idx="6859">
                  <c:v>17.878307</c:v>
                </c:pt>
                <c:pt idx="6860">
                  <c:v>17.880728999999999</c:v>
                </c:pt>
                <c:pt idx="6861">
                  <c:v>17.883548999999999</c:v>
                </c:pt>
                <c:pt idx="6862">
                  <c:v>17.886377</c:v>
                </c:pt>
                <c:pt idx="6863">
                  <c:v>17.898620999999999</c:v>
                </c:pt>
                <c:pt idx="6864">
                  <c:v>17.901485999999998</c:v>
                </c:pt>
                <c:pt idx="6865">
                  <c:v>17.904662999999999</c:v>
                </c:pt>
                <c:pt idx="6866">
                  <c:v>17.907695</c:v>
                </c:pt>
                <c:pt idx="6867">
                  <c:v>17.910966999999999</c:v>
                </c:pt>
                <c:pt idx="6868">
                  <c:v>17.914196</c:v>
                </c:pt>
                <c:pt idx="6869">
                  <c:v>17.917316</c:v>
                </c:pt>
                <c:pt idx="6870">
                  <c:v>17.920559999999998</c:v>
                </c:pt>
                <c:pt idx="6871">
                  <c:v>17.932123000000001</c:v>
                </c:pt>
                <c:pt idx="6872">
                  <c:v>17.93469</c:v>
                </c:pt>
                <c:pt idx="6873">
                  <c:v>17.937387999999999</c:v>
                </c:pt>
                <c:pt idx="6874">
                  <c:v>17.939717999999999</c:v>
                </c:pt>
                <c:pt idx="6875">
                  <c:v>17.941918000000001</c:v>
                </c:pt>
                <c:pt idx="6876">
                  <c:v>17.943909000000001</c:v>
                </c:pt>
                <c:pt idx="6877">
                  <c:v>17.945689999999999</c:v>
                </c:pt>
                <c:pt idx="6878">
                  <c:v>17.947175999999999</c:v>
                </c:pt>
                <c:pt idx="6879">
                  <c:v>17.954084999999999</c:v>
                </c:pt>
                <c:pt idx="6880">
                  <c:v>17.954944000000001</c:v>
                </c:pt>
                <c:pt idx="6881">
                  <c:v>17.955680999999998</c:v>
                </c:pt>
                <c:pt idx="6882">
                  <c:v>17.956188999999998</c:v>
                </c:pt>
                <c:pt idx="6883">
                  <c:v>17.956683999999999</c:v>
                </c:pt>
                <c:pt idx="6884">
                  <c:v>17.956928000000001</c:v>
                </c:pt>
                <c:pt idx="6885">
                  <c:v>17.957159000000001</c:v>
                </c:pt>
                <c:pt idx="6886">
                  <c:v>17.957229999999999</c:v>
                </c:pt>
                <c:pt idx="6887">
                  <c:v>17.960853</c:v>
                </c:pt>
                <c:pt idx="6888">
                  <c:v>17.960802000000001</c:v>
                </c:pt>
                <c:pt idx="6889">
                  <c:v>17.960819999999998</c:v>
                </c:pt>
                <c:pt idx="6890">
                  <c:v>17.960646000000001</c:v>
                </c:pt>
                <c:pt idx="6891">
                  <c:v>17.960494000000001</c:v>
                </c:pt>
                <c:pt idx="6892">
                  <c:v>17.960377999999999</c:v>
                </c:pt>
                <c:pt idx="6893">
                  <c:v>17.960279</c:v>
                </c:pt>
                <c:pt idx="6894">
                  <c:v>17.960571999999999</c:v>
                </c:pt>
                <c:pt idx="6895">
                  <c:v>17.964921</c:v>
                </c:pt>
                <c:pt idx="6896">
                  <c:v>17.965301</c:v>
                </c:pt>
                <c:pt idx="6897">
                  <c:v>17.965962000000001</c:v>
                </c:pt>
                <c:pt idx="6898">
                  <c:v>17.966822000000001</c:v>
                </c:pt>
                <c:pt idx="6899">
                  <c:v>17.967741</c:v>
                </c:pt>
                <c:pt idx="6900">
                  <c:v>17.969061</c:v>
                </c:pt>
                <c:pt idx="6901">
                  <c:v>17.970348999999999</c:v>
                </c:pt>
                <c:pt idx="6902">
                  <c:v>17.971799000000001</c:v>
                </c:pt>
                <c:pt idx="6903">
                  <c:v>17.977962000000002</c:v>
                </c:pt>
                <c:pt idx="6904">
                  <c:v>17.979279999999999</c:v>
                </c:pt>
                <c:pt idx="6905">
                  <c:v>17.980696999999999</c:v>
                </c:pt>
                <c:pt idx="6906">
                  <c:v>17.982056</c:v>
                </c:pt>
                <c:pt idx="6907">
                  <c:v>17.9832</c:v>
                </c:pt>
                <c:pt idx="6908">
                  <c:v>17.984143</c:v>
                </c:pt>
                <c:pt idx="6909">
                  <c:v>17.984822999999999</c:v>
                </c:pt>
                <c:pt idx="6910">
                  <c:v>17.985057000000001</c:v>
                </c:pt>
                <c:pt idx="6911">
                  <c:v>17.986414</c:v>
                </c:pt>
                <c:pt idx="6912">
                  <c:v>17.985987000000002</c:v>
                </c:pt>
                <c:pt idx="6913">
                  <c:v>17.985191</c:v>
                </c:pt>
                <c:pt idx="6914">
                  <c:v>17.983637000000002</c:v>
                </c:pt>
                <c:pt idx="6915">
                  <c:v>17.981655</c:v>
                </c:pt>
                <c:pt idx="6916">
                  <c:v>17.979296999999999</c:v>
                </c:pt>
                <c:pt idx="6917">
                  <c:v>17.976206000000001</c:v>
                </c:pt>
                <c:pt idx="6918">
                  <c:v>17.972688000000002</c:v>
                </c:pt>
                <c:pt idx="6919">
                  <c:v>17.963476</c:v>
                </c:pt>
                <c:pt idx="6920">
                  <c:v>17.959053999999998</c:v>
                </c:pt>
                <c:pt idx="6921">
                  <c:v>17.953880999999999</c:v>
                </c:pt>
                <c:pt idx="6922">
                  <c:v>17.948346000000001</c:v>
                </c:pt>
                <c:pt idx="6923">
                  <c:v>17.942329000000001</c:v>
                </c:pt>
                <c:pt idx="6924">
                  <c:v>17.935927</c:v>
                </c:pt>
                <c:pt idx="6925">
                  <c:v>17.929231000000001</c:v>
                </c:pt>
                <c:pt idx="6926">
                  <c:v>17.92212</c:v>
                </c:pt>
                <c:pt idx="6927">
                  <c:v>17.903966</c:v>
                </c:pt>
                <c:pt idx="6928">
                  <c:v>17.89725</c:v>
                </c:pt>
                <c:pt idx="6929">
                  <c:v>17.889755000000001</c:v>
                </c:pt>
                <c:pt idx="6930">
                  <c:v>17.882369000000001</c:v>
                </c:pt>
                <c:pt idx="6931">
                  <c:v>17.875118000000001</c:v>
                </c:pt>
                <c:pt idx="6932">
                  <c:v>17.868082999999999</c:v>
                </c:pt>
                <c:pt idx="6933">
                  <c:v>17.861332000000001</c:v>
                </c:pt>
                <c:pt idx="6934">
                  <c:v>17.854925000000001</c:v>
                </c:pt>
                <c:pt idx="6935">
                  <c:v>17.840698</c:v>
                </c:pt>
                <c:pt idx="6936">
                  <c:v>17.836034000000001</c:v>
                </c:pt>
                <c:pt idx="6937">
                  <c:v>17.831529</c:v>
                </c:pt>
                <c:pt idx="6938">
                  <c:v>17.827988000000001</c:v>
                </c:pt>
                <c:pt idx="6939">
                  <c:v>17.824895000000001</c:v>
                </c:pt>
                <c:pt idx="6940">
                  <c:v>17.822689</c:v>
                </c:pt>
                <c:pt idx="6941">
                  <c:v>17.820916</c:v>
                </c:pt>
                <c:pt idx="6942">
                  <c:v>17.820042000000001</c:v>
                </c:pt>
                <c:pt idx="6943">
                  <c:v>17.816282999999999</c:v>
                </c:pt>
                <c:pt idx="6944">
                  <c:v>17.816482000000001</c:v>
                </c:pt>
                <c:pt idx="6945">
                  <c:v>17.817398000000001</c:v>
                </c:pt>
                <c:pt idx="6946">
                  <c:v>17.818653999999999</c:v>
                </c:pt>
                <c:pt idx="6947">
                  <c:v>17.820568000000002</c:v>
                </c:pt>
                <c:pt idx="6948">
                  <c:v>17.822778</c:v>
                </c:pt>
                <c:pt idx="6949">
                  <c:v>17.82554</c:v>
                </c:pt>
                <c:pt idx="6950">
                  <c:v>17.828509</c:v>
                </c:pt>
                <c:pt idx="6951">
                  <c:v>17.835066999999999</c:v>
                </c:pt>
                <c:pt idx="6952">
                  <c:v>17.838391000000001</c:v>
                </c:pt>
                <c:pt idx="6953">
                  <c:v>17.842117999999999</c:v>
                </c:pt>
                <c:pt idx="6954">
                  <c:v>17.845783999999998</c:v>
                </c:pt>
                <c:pt idx="6955">
                  <c:v>17.849374999999998</c:v>
                </c:pt>
                <c:pt idx="6956">
                  <c:v>17.852799999999998</c:v>
                </c:pt>
                <c:pt idx="6957">
                  <c:v>17.856043</c:v>
                </c:pt>
                <c:pt idx="6958">
                  <c:v>17.858775999999999</c:v>
                </c:pt>
                <c:pt idx="6959">
                  <c:v>17.862477999999999</c:v>
                </c:pt>
                <c:pt idx="6960">
                  <c:v>17.864298999999999</c:v>
                </c:pt>
                <c:pt idx="6961">
                  <c:v>17.865675</c:v>
                </c:pt>
                <c:pt idx="6962">
                  <c:v>17.866510999999999</c:v>
                </c:pt>
                <c:pt idx="6963">
                  <c:v>17.866745000000002</c:v>
                </c:pt>
                <c:pt idx="6964">
                  <c:v>17.866364999999998</c:v>
                </c:pt>
                <c:pt idx="6965">
                  <c:v>17.865489</c:v>
                </c:pt>
                <c:pt idx="6966">
                  <c:v>17.864104000000001</c:v>
                </c:pt>
                <c:pt idx="6967">
                  <c:v>17.858315999999999</c:v>
                </c:pt>
                <c:pt idx="6968">
                  <c:v>17.855972000000001</c:v>
                </c:pt>
                <c:pt idx="6969">
                  <c:v>17.853234</c:v>
                </c:pt>
                <c:pt idx="6970">
                  <c:v>17.850339999999999</c:v>
                </c:pt>
                <c:pt idx="6971">
                  <c:v>17.847238999999998</c:v>
                </c:pt>
                <c:pt idx="6972">
                  <c:v>17.843858000000001</c:v>
                </c:pt>
                <c:pt idx="6973">
                  <c:v>17.840422</c:v>
                </c:pt>
                <c:pt idx="6974">
                  <c:v>17.836796</c:v>
                </c:pt>
                <c:pt idx="6975">
                  <c:v>17.828427000000001</c:v>
                </c:pt>
                <c:pt idx="6976">
                  <c:v>17.824518000000001</c:v>
                </c:pt>
                <c:pt idx="6977">
                  <c:v>17.820746</c:v>
                </c:pt>
                <c:pt idx="6978">
                  <c:v>17.817022000000001</c:v>
                </c:pt>
                <c:pt idx="6979">
                  <c:v>17.813559000000001</c:v>
                </c:pt>
                <c:pt idx="6980">
                  <c:v>17.810251999999998</c:v>
                </c:pt>
                <c:pt idx="6981">
                  <c:v>17.807189999999999</c:v>
                </c:pt>
                <c:pt idx="6982">
                  <c:v>17.804317000000001</c:v>
                </c:pt>
                <c:pt idx="6983">
                  <c:v>17.799968</c:v>
                </c:pt>
                <c:pt idx="6984">
                  <c:v>17.797761000000001</c:v>
                </c:pt>
                <c:pt idx="6985">
                  <c:v>17.795763999999998</c:v>
                </c:pt>
                <c:pt idx="6986">
                  <c:v>17.794139999999999</c:v>
                </c:pt>
                <c:pt idx="6987">
                  <c:v>17.792774000000001</c:v>
                </c:pt>
                <c:pt idx="6988">
                  <c:v>17.791767</c:v>
                </c:pt>
                <c:pt idx="6989">
                  <c:v>17.79101</c:v>
                </c:pt>
                <c:pt idx="6990">
                  <c:v>17.790578</c:v>
                </c:pt>
                <c:pt idx="6991">
                  <c:v>17.791335</c:v>
                </c:pt>
                <c:pt idx="6992">
                  <c:v>17.791415000000001</c:v>
                </c:pt>
                <c:pt idx="6993">
                  <c:v>17.791834999999999</c:v>
                </c:pt>
                <c:pt idx="6994">
                  <c:v>17.792427</c:v>
                </c:pt>
                <c:pt idx="6995">
                  <c:v>17.793199999999999</c:v>
                </c:pt>
                <c:pt idx="6996">
                  <c:v>17.794074999999999</c:v>
                </c:pt>
                <c:pt idx="6997">
                  <c:v>17.794948000000002</c:v>
                </c:pt>
                <c:pt idx="6998">
                  <c:v>17.795866</c:v>
                </c:pt>
                <c:pt idx="6999">
                  <c:v>17.797644999999999</c:v>
                </c:pt>
                <c:pt idx="7000">
                  <c:v>17.798521000000001</c:v>
                </c:pt>
                <c:pt idx="7001">
                  <c:v>17.799326000000001</c:v>
                </c:pt>
                <c:pt idx="7002">
                  <c:v>17.800056000000001</c:v>
                </c:pt>
                <c:pt idx="7003">
                  <c:v>17.800682999999999</c:v>
                </c:pt>
                <c:pt idx="7004">
                  <c:v>17.801193000000001</c:v>
                </c:pt>
                <c:pt idx="7005">
                  <c:v>17.801563000000002</c:v>
                </c:pt>
                <c:pt idx="7006">
                  <c:v>17.801801000000001</c:v>
                </c:pt>
                <c:pt idx="7007">
                  <c:v>17.801283000000002</c:v>
                </c:pt>
                <c:pt idx="7008">
                  <c:v>17.801293000000001</c:v>
                </c:pt>
                <c:pt idx="7009">
                  <c:v>17.801193999999999</c:v>
                </c:pt>
                <c:pt idx="7010">
                  <c:v>17.800979000000002</c:v>
                </c:pt>
                <c:pt idx="7011">
                  <c:v>17.800740999999999</c:v>
                </c:pt>
                <c:pt idx="7012">
                  <c:v>17.800491999999998</c:v>
                </c:pt>
                <c:pt idx="7013">
                  <c:v>17.800228000000001</c:v>
                </c:pt>
                <c:pt idx="7014">
                  <c:v>17.799951</c:v>
                </c:pt>
                <c:pt idx="7015">
                  <c:v>17.799785</c:v>
                </c:pt>
                <c:pt idx="7016">
                  <c:v>17.799461000000001</c:v>
                </c:pt>
                <c:pt idx="7017">
                  <c:v>17.799250000000001</c:v>
                </c:pt>
                <c:pt idx="7018">
                  <c:v>17.798922000000001</c:v>
                </c:pt>
                <c:pt idx="7019">
                  <c:v>17.798679</c:v>
                </c:pt>
                <c:pt idx="7020">
                  <c:v>17.798541</c:v>
                </c:pt>
                <c:pt idx="7021">
                  <c:v>17.798297999999999</c:v>
                </c:pt>
                <c:pt idx="7022">
                  <c:v>17.798166999999999</c:v>
                </c:pt>
                <c:pt idx="7023">
                  <c:v>17.799499999999998</c:v>
                </c:pt>
                <c:pt idx="7024">
                  <c:v>17.799336</c:v>
                </c:pt>
                <c:pt idx="7025">
                  <c:v>17.799251000000002</c:v>
                </c:pt>
                <c:pt idx="7026">
                  <c:v>17.799201</c:v>
                </c:pt>
                <c:pt idx="7027">
                  <c:v>17.799288000000001</c:v>
                </c:pt>
                <c:pt idx="7028">
                  <c:v>17.799392999999998</c:v>
                </c:pt>
                <c:pt idx="7029">
                  <c:v>17.799599000000001</c:v>
                </c:pt>
                <c:pt idx="7030">
                  <c:v>17.799983000000001</c:v>
                </c:pt>
                <c:pt idx="7031">
                  <c:v>17.803374000000002</c:v>
                </c:pt>
                <c:pt idx="7032">
                  <c:v>17.803964000000001</c:v>
                </c:pt>
                <c:pt idx="7033">
                  <c:v>17.804742999999998</c:v>
                </c:pt>
                <c:pt idx="7034">
                  <c:v>17.805634999999999</c:v>
                </c:pt>
                <c:pt idx="7035">
                  <c:v>17.806697</c:v>
                </c:pt>
                <c:pt idx="7036">
                  <c:v>17.807870999999999</c:v>
                </c:pt>
                <c:pt idx="7037">
                  <c:v>17.809218000000001</c:v>
                </c:pt>
                <c:pt idx="7038">
                  <c:v>17.810641</c:v>
                </c:pt>
                <c:pt idx="7039">
                  <c:v>17.816645000000001</c:v>
                </c:pt>
                <c:pt idx="7040">
                  <c:v>17.81823</c:v>
                </c:pt>
                <c:pt idx="7041">
                  <c:v>17.820049999999998</c:v>
                </c:pt>
                <c:pt idx="7042">
                  <c:v>17.821915000000001</c:v>
                </c:pt>
                <c:pt idx="7043">
                  <c:v>17.823772000000002</c:v>
                </c:pt>
                <c:pt idx="7044">
                  <c:v>17.825669000000001</c:v>
                </c:pt>
                <c:pt idx="7045">
                  <c:v>17.827535999999998</c:v>
                </c:pt>
                <c:pt idx="7046">
                  <c:v>17.829236000000002</c:v>
                </c:pt>
                <c:pt idx="7047">
                  <c:v>17.835501000000001</c:v>
                </c:pt>
                <c:pt idx="7048">
                  <c:v>17.836680000000001</c:v>
                </c:pt>
                <c:pt idx="7049">
                  <c:v>17.837734999999999</c:v>
                </c:pt>
                <c:pt idx="7050">
                  <c:v>17.838448</c:v>
                </c:pt>
                <c:pt idx="7051">
                  <c:v>17.838750000000001</c:v>
                </c:pt>
                <c:pt idx="7052">
                  <c:v>17.838642</c:v>
                </c:pt>
                <c:pt idx="7053">
                  <c:v>17.838125000000002</c:v>
                </c:pt>
                <c:pt idx="7054">
                  <c:v>17.83719</c:v>
                </c:pt>
                <c:pt idx="7055">
                  <c:v>17.837503999999999</c:v>
                </c:pt>
                <c:pt idx="7056">
                  <c:v>17.835615000000001</c:v>
                </c:pt>
                <c:pt idx="7057">
                  <c:v>17.833376000000001</c:v>
                </c:pt>
                <c:pt idx="7058">
                  <c:v>17.830763000000001</c:v>
                </c:pt>
                <c:pt idx="7059">
                  <c:v>17.827627</c:v>
                </c:pt>
                <c:pt idx="7060">
                  <c:v>17.824124000000001</c:v>
                </c:pt>
                <c:pt idx="7061">
                  <c:v>17.820150999999999</c:v>
                </c:pt>
                <c:pt idx="7062">
                  <c:v>17.815747999999999</c:v>
                </c:pt>
                <c:pt idx="7063">
                  <c:v>17.808865999999998</c:v>
                </c:pt>
                <c:pt idx="7064">
                  <c:v>17.804041000000002</c:v>
                </c:pt>
                <c:pt idx="7065">
                  <c:v>17.798863999999998</c:v>
                </c:pt>
                <c:pt idx="7066">
                  <c:v>17.793545999999999</c:v>
                </c:pt>
                <c:pt idx="7067">
                  <c:v>17.788277999999998</c:v>
                </c:pt>
                <c:pt idx="7068">
                  <c:v>17.783061</c:v>
                </c:pt>
                <c:pt idx="7069">
                  <c:v>17.778016999999998</c:v>
                </c:pt>
                <c:pt idx="7070">
                  <c:v>17.773240000000001</c:v>
                </c:pt>
                <c:pt idx="7071">
                  <c:v>17.767005000000001</c:v>
                </c:pt>
                <c:pt idx="7072">
                  <c:v>17.762978</c:v>
                </c:pt>
                <c:pt idx="7073">
                  <c:v>17.759322000000001</c:v>
                </c:pt>
                <c:pt idx="7074">
                  <c:v>17.756097</c:v>
                </c:pt>
                <c:pt idx="7075">
                  <c:v>17.753461999999999</c:v>
                </c:pt>
                <c:pt idx="7076">
                  <c:v>17.751336999999999</c:v>
                </c:pt>
                <c:pt idx="7077">
                  <c:v>17.749832999999999</c:v>
                </c:pt>
                <c:pt idx="7078">
                  <c:v>17.748853</c:v>
                </c:pt>
                <c:pt idx="7079">
                  <c:v>17.751836999999998</c:v>
                </c:pt>
                <c:pt idx="7080">
                  <c:v>17.752120000000001</c:v>
                </c:pt>
                <c:pt idx="7081">
                  <c:v>17.753011999999998</c:v>
                </c:pt>
                <c:pt idx="7082">
                  <c:v>17.754548</c:v>
                </c:pt>
                <c:pt idx="7083">
                  <c:v>17.756777</c:v>
                </c:pt>
                <c:pt idx="7084">
                  <c:v>17.759626000000001</c:v>
                </c:pt>
                <c:pt idx="7085">
                  <c:v>17.763563000000001</c:v>
                </c:pt>
                <c:pt idx="7086">
                  <c:v>17.768547999999999</c:v>
                </c:pt>
                <c:pt idx="7087">
                  <c:v>17.784575</c:v>
                </c:pt>
                <c:pt idx="7088">
                  <c:v>17.791034</c:v>
                </c:pt>
                <c:pt idx="7089">
                  <c:v>17.798282</c:v>
                </c:pt>
                <c:pt idx="7090">
                  <c:v>17.806418000000001</c:v>
                </c:pt>
                <c:pt idx="7091">
                  <c:v>17.814684</c:v>
                </c:pt>
                <c:pt idx="7092">
                  <c:v>17.823757000000001</c:v>
                </c:pt>
                <c:pt idx="7093">
                  <c:v>17.832716999999999</c:v>
                </c:pt>
                <c:pt idx="7094">
                  <c:v>17.842127999999999</c:v>
                </c:pt>
                <c:pt idx="7095">
                  <c:v>17.866071000000002</c:v>
                </c:pt>
                <c:pt idx="7096">
                  <c:v>17.875502999999998</c:v>
                </c:pt>
                <c:pt idx="7097">
                  <c:v>17.884947</c:v>
                </c:pt>
                <c:pt idx="7098">
                  <c:v>17.894176999999999</c:v>
                </c:pt>
                <c:pt idx="7099">
                  <c:v>17.902757000000001</c:v>
                </c:pt>
                <c:pt idx="7100">
                  <c:v>17.911397999999998</c:v>
                </c:pt>
                <c:pt idx="7101">
                  <c:v>17.919302999999999</c:v>
                </c:pt>
                <c:pt idx="7102">
                  <c:v>17.926573999999999</c:v>
                </c:pt>
                <c:pt idx="7103">
                  <c:v>17.944973000000001</c:v>
                </c:pt>
                <c:pt idx="7104">
                  <c:v>17.951301999999998</c:v>
                </c:pt>
                <c:pt idx="7105">
                  <c:v>17.956537000000001</c:v>
                </c:pt>
                <c:pt idx="7106">
                  <c:v>17.961362000000001</c:v>
                </c:pt>
                <c:pt idx="7107">
                  <c:v>17.96537</c:v>
                </c:pt>
                <c:pt idx="7108">
                  <c:v>17.96876</c:v>
                </c:pt>
                <c:pt idx="7109">
                  <c:v>17.971288999999999</c:v>
                </c:pt>
                <c:pt idx="7110">
                  <c:v>17.973230999999998</c:v>
                </c:pt>
                <c:pt idx="7111">
                  <c:v>17.980160999999999</c:v>
                </c:pt>
                <c:pt idx="7112">
                  <c:v>17.980931000000002</c:v>
                </c:pt>
                <c:pt idx="7113">
                  <c:v>17.980986000000001</c:v>
                </c:pt>
                <c:pt idx="7114">
                  <c:v>17.980650000000001</c:v>
                </c:pt>
                <c:pt idx="7115">
                  <c:v>17.979849000000002</c:v>
                </c:pt>
                <c:pt idx="7116">
                  <c:v>17.978655</c:v>
                </c:pt>
                <c:pt idx="7117">
                  <c:v>17.977058</c:v>
                </c:pt>
                <c:pt idx="7118">
                  <c:v>17.975152000000001</c:v>
                </c:pt>
                <c:pt idx="7119">
                  <c:v>17.975325000000002</c:v>
                </c:pt>
                <c:pt idx="7120">
                  <c:v>17.972996999999999</c:v>
                </c:pt>
                <c:pt idx="7121">
                  <c:v>17.970583999999999</c:v>
                </c:pt>
                <c:pt idx="7122">
                  <c:v>17.968143999999999</c:v>
                </c:pt>
                <c:pt idx="7123">
                  <c:v>17.965644999999999</c:v>
                </c:pt>
                <c:pt idx="7124">
                  <c:v>17.963259999999998</c:v>
                </c:pt>
                <c:pt idx="7125">
                  <c:v>17.960877</c:v>
                </c:pt>
                <c:pt idx="7126">
                  <c:v>17.958673999999998</c:v>
                </c:pt>
                <c:pt idx="7127">
                  <c:v>17.957830000000001</c:v>
                </c:pt>
                <c:pt idx="7128">
                  <c:v>17.955839000000001</c:v>
                </c:pt>
                <c:pt idx="7129">
                  <c:v>17.954104000000001</c:v>
                </c:pt>
                <c:pt idx="7130">
                  <c:v>17.952556999999999</c:v>
                </c:pt>
                <c:pt idx="7131">
                  <c:v>17.951174999999999</c:v>
                </c:pt>
                <c:pt idx="7132">
                  <c:v>17.949988999999999</c:v>
                </c:pt>
                <c:pt idx="7133">
                  <c:v>17.948972999999999</c:v>
                </c:pt>
                <c:pt idx="7134">
                  <c:v>17.948183</c:v>
                </c:pt>
                <c:pt idx="7135">
                  <c:v>17.948915</c:v>
                </c:pt>
                <c:pt idx="7136">
                  <c:v>17.948422999999998</c:v>
                </c:pt>
                <c:pt idx="7137">
                  <c:v>17.948204</c:v>
                </c:pt>
                <c:pt idx="7138">
                  <c:v>17.948160000000001</c:v>
                </c:pt>
                <c:pt idx="7139">
                  <c:v>17.948243999999999</c:v>
                </c:pt>
                <c:pt idx="7140">
                  <c:v>17.94847</c:v>
                </c:pt>
                <c:pt idx="7141">
                  <c:v>17.948879000000002</c:v>
                </c:pt>
                <c:pt idx="7142">
                  <c:v>17.949276999999999</c:v>
                </c:pt>
                <c:pt idx="7143">
                  <c:v>17.951349</c:v>
                </c:pt>
                <c:pt idx="7144">
                  <c:v>17.951602000000001</c:v>
                </c:pt>
                <c:pt idx="7145">
                  <c:v>17.951840000000001</c:v>
                </c:pt>
                <c:pt idx="7146">
                  <c:v>17.951930999999998</c:v>
                </c:pt>
                <c:pt idx="7147">
                  <c:v>17.951830999999999</c:v>
                </c:pt>
                <c:pt idx="7148">
                  <c:v>17.951508</c:v>
                </c:pt>
                <c:pt idx="7149">
                  <c:v>17.950939000000002</c:v>
                </c:pt>
                <c:pt idx="7150">
                  <c:v>17.950036000000001</c:v>
                </c:pt>
                <c:pt idx="7151">
                  <c:v>17.948164999999999</c:v>
                </c:pt>
                <c:pt idx="7152">
                  <c:v>17.946701999999998</c:v>
                </c:pt>
                <c:pt idx="7153">
                  <c:v>17.944935000000001</c:v>
                </c:pt>
                <c:pt idx="7154">
                  <c:v>17.942706999999999</c:v>
                </c:pt>
                <c:pt idx="7155">
                  <c:v>17.940176000000001</c:v>
                </c:pt>
                <c:pt idx="7156">
                  <c:v>17.937358</c:v>
                </c:pt>
                <c:pt idx="7157">
                  <c:v>17.934245000000001</c:v>
                </c:pt>
                <c:pt idx="7158">
                  <c:v>17.930800000000001</c:v>
                </c:pt>
                <c:pt idx="7159">
                  <c:v>17.92343</c:v>
                </c:pt>
                <c:pt idx="7160">
                  <c:v>17.919805</c:v>
                </c:pt>
                <c:pt idx="7161">
                  <c:v>17.91581</c:v>
                </c:pt>
                <c:pt idx="7162">
                  <c:v>17.911891000000001</c:v>
                </c:pt>
                <c:pt idx="7163">
                  <c:v>17.907934000000001</c:v>
                </c:pt>
                <c:pt idx="7164">
                  <c:v>17.904074999999999</c:v>
                </c:pt>
                <c:pt idx="7165">
                  <c:v>17.900158000000001</c:v>
                </c:pt>
                <c:pt idx="7166">
                  <c:v>17.896401999999998</c:v>
                </c:pt>
                <c:pt idx="7167">
                  <c:v>17.889548999999999</c:v>
                </c:pt>
                <c:pt idx="7168">
                  <c:v>17.886323000000001</c:v>
                </c:pt>
                <c:pt idx="7169">
                  <c:v>17.883386999999999</c:v>
                </c:pt>
                <c:pt idx="7170">
                  <c:v>17.880797000000001</c:v>
                </c:pt>
                <c:pt idx="7171">
                  <c:v>17.878606999999999</c:v>
                </c:pt>
                <c:pt idx="7172">
                  <c:v>17.876821</c:v>
                </c:pt>
                <c:pt idx="7173">
                  <c:v>17.875467</c:v>
                </c:pt>
                <c:pt idx="7174">
                  <c:v>17.874559000000001</c:v>
                </c:pt>
                <c:pt idx="7175">
                  <c:v>17.874836999999999</c:v>
                </c:pt>
                <c:pt idx="7176">
                  <c:v>17.874801000000001</c:v>
                </c:pt>
                <c:pt idx="7177">
                  <c:v>17.875150000000001</c:v>
                </c:pt>
                <c:pt idx="7178">
                  <c:v>17.875924999999999</c:v>
                </c:pt>
                <c:pt idx="7179">
                  <c:v>17.877095000000001</c:v>
                </c:pt>
                <c:pt idx="7180">
                  <c:v>17.878717000000002</c:v>
                </c:pt>
                <c:pt idx="7181">
                  <c:v>17.880541000000001</c:v>
                </c:pt>
                <c:pt idx="7182">
                  <c:v>17.882788000000001</c:v>
                </c:pt>
                <c:pt idx="7183">
                  <c:v>17.890302999999999</c:v>
                </c:pt>
                <c:pt idx="7184">
                  <c:v>17.892963999999999</c:v>
                </c:pt>
                <c:pt idx="7185">
                  <c:v>17.895852999999999</c:v>
                </c:pt>
                <c:pt idx="7186">
                  <c:v>17.898942999999999</c:v>
                </c:pt>
                <c:pt idx="7187">
                  <c:v>17.901992</c:v>
                </c:pt>
                <c:pt idx="7188">
                  <c:v>17.905101999999999</c:v>
                </c:pt>
                <c:pt idx="7189">
                  <c:v>17.908161</c:v>
                </c:pt>
                <c:pt idx="7190">
                  <c:v>17.911235000000001</c:v>
                </c:pt>
                <c:pt idx="7191">
                  <c:v>17.919889999999999</c:v>
                </c:pt>
                <c:pt idx="7192">
                  <c:v>17.922784</c:v>
                </c:pt>
                <c:pt idx="7193">
                  <c:v>17.925577000000001</c:v>
                </c:pt>
                <c:pt idx="7194">
                  <c:v>17.928121999999998</c:v>
                </c:pt>
                <c:pt idx="7195">
                  <c:v>17.930509000000001</c:v>
                </c:pt>
                <c:pt idx="7196">
                  <c:v>17.932514999999999</c:v>
                </c:pt>
                <c:pt idx="7197">
                  <c:v>17.934322999999999</c:v>
                </c:pt>
                <c:pt idx="7198">
                  <c:v>17.935680000000001</c:v>
                </c:pt>
                <c:pt idx="7199">
                  <c:v>17.944479000000001</c:v>
                </c:pt>
                <c:pt idx="7200">
                  <c:v>17.944717000000001</c:v>
                </c:pt>
                <c:pt idx="7201">
                  <c:v>17.944738000000001</c:v>
                </c:pt>
                <c:pt idx="7202">
                  <c:v>17.944557</c:v>
                </c:pt>
                <c:pt idx="7203">
                  <c:v>17.943912000000001</c:v>
                </c:pt>
                <c:pt idx="7204">
                  <c:v>17.942807999999999</c:v>
                </c:pt>
                <c:pt idx="7205">
                  <c:v>17.941251999999999</c:v>
                </c:pt>
                <c:pt idx="7206">
                  <c:v>17.939253000000001</c:v>
                </c:pt>
                <c:pt idx="7207">
                  <c:v>17.935946999999999</c:v>
                </c:pt>
                <c:pt idx="7208">
                  <c:v>17.933378000000001</c:v>
                </c:pt>
                <c:pt idx="7209">
                  <c:v>17.930402000000001</c:v>
                </c:pt>
                <c:pt idx="7210">
                  <c:v>17.927174999999998</c:v>
                </c:pt>
                <c:pt idx="7211">
                  <c:v>17.923596</c:v>
                </c:pt>
                <c:pt idx="7212">
                  <c:v>17.919846</c:v>
                </c:pt>
                <c:pt idx="7213">
                  <c:v>17.915728999999999</c:v>
                </c:pt>
                <c:pt idx="7214">
                  <c:v>17.911559</c:v>
                </c:pt>
                <c:pt idx="7215">
                  <c:v>17.903206999999998</c:v>
                </c:pt>
                <c:pt idx="7216">
                  <c:v>17.898899</c:v>
                </c:pt>
                <c:pt idx="7217">
                  <c:v>17.894456000000002</c:v>
                </c:pt>
                <c:pt idx="7218">
                  <c:v>17.889961</c:v>
                </c:pt>
                <c:pt idx="7219">
                  <c:v>17.885501999999999</c:v>
                </c:pt>
                <c:pt idx="7220">
                  <c:v>17.881174000000001</c:v>
                </c:pt>
                <c:pt idx="7221">
                  <c:v>17.877040999999998</c:v>
                </c:pt>
                <c:pt idx="7222">
                  <c:v>17.872927000000001</c:v>
                </c:pt>
                <c:pt idx="7223">
                  <c:v>17.864518</c:v>
                </c:pt>
                <c:pt idx="7224">
                  <c:v>17.860889</c:v>
                </c:pt>
                <c:pt idx="7225">
                  <c:v>17.857348999999999</c:v>
                </c:pt>
                <c:pt idx="7226">
                  <c:v>17.854009999999999</c:v>
                </c:pt>
                <c:pt idx="7227">
                  <c:v>17.850964999999999</c:v>
                </c:pt>
                <c:pt idx="7228">
                  <c:v>17.848065999999999</c:v>
                </c:pt>
                <c:pt idx="7229">
                  <c:v>17.845268999999998</c:v>
                </c:pt>
                <c:pt idx="7230">
                  <c:v>17.842717</c:v>
                </c:pt>
                <c:pt idx="7231">
                  <c:v>17.837436</c:v>
                </c:pt>
                <c:pt idx="7232">
                  <c:v>17.835232999999999</c:v>
                </c:pt>
                <c:pt idx="7233">
                  <c:v>17.833137000000001</c:v>
                </c:pt>
                <c:pt idx="7234">
                  <c:v>17.831040000000002</c:v>
                </c:pt>
                <c:pt idx="7235">
                  <c:v>17.829253000000001</c:v>
                </c:pt>
                <c:pt idx="7236">
                  <c:v>17.82742</c:v>
                </c:pt>
                <c:pt idx="7237">
                  <c:v>17.825668</c:v>
                </c:pt>
                <c:pt idx="7238">
                  <c:v>17.823913999999998</c:v>
                </c:pt>
                <c:pt idx="7239">
                  <c:v>17.819690000000001</c:v>
                </c:pt>
                <c:pt idx="7240">
                  <c:v>17.817903999999999</c:v>
                </c:pt>
                <c:pt idx="7241">
                  <c:v>17.816016000000001</c:v>
                </c:pt>
                <c:pt idx="7242">
                  <c:v>17.814126999999999</c:v>
                </c:pt>
                <c:pt idx="7243">
                  <c:v>17.812099</c:v>
                </c:pt>
                <c:pt idx="7244">
                  <c:v>17.810257</c:v>
                </c:pt>
                <c:pt idx="7245">
                  <c:v>17.808311</c:v>
                </c:pt>
                <c:pt idx="7246">
                  <c:v>17.806249000000001</c:v>
                </c:pt>
                <c:pt idx="7247">
                  <c:v>17.800284000000001</c:v>
                </c:pt>
                <c:pt idx="7248">
                  <c:v>17.797893999999999</c:v>
                </c:pt>
                <c:pt idx="7249">
                  <c:v>17.795192</c:v>
                </c:pt>
                <c:pt idx="7250">
                  <c:v>17.792361</c:v>
                </c:pt>
                <c:pt idx="7251">
                  <c:v>17.789466000000001</c:v>
                </c:pt>
                <c:pt idx="7252">
                  <c:v>17.786563000000001</c:v>
                </c:pt>
                <c:pt idx="7253">
                  <c:v>17.783389</c:v>
                </c:pt>
                <c:pt idx="7254">
                  <c:v>17.780049999999999</c:v>
                </c:pt>
                <c:pt idx="7255">
                  <c:v>17.770814999999999</c:v>
                </c:pt>
                <c:pt idx="7256">
                  <c:v>17.767244999999999</c:v>
                </c:pt>
                <c:pt idx="7257">
                  <c:v>17.763468</c:v>
                </c:pt>
                <c:pt idx="7258">
                  <c:v>17.759808</c:v>
                </c:pt>
                <c:pt idx="7259">
                  <c:v>17.7559</c:v>
                </c:pt>
                <c:pt idx="7260">
                  <c:v>17.751746000000001</c:v>
                </c:pt>
                <c:pt idx="7261">
                  <c:v>17.747564000000001</c:v>
                </c:pt>
                <c:pt idx="7262">
                  <c:v>17.743366999999999</c:v>
                </c:pt>
                <c:pt idx="7263">
                  <c:v>17.732437000000001</c:v>
                </c:pt>
                <c:pt idx="7264">
                  <c:v>17.728396</c:v>
                </c:pt>
                <c:pt idx="7265">
                  <c:v>17.724129000000001</c:v>
                </c:pt>
                <c:pt idx="7266">
                  <c:v>17.719868000000002</c:v>
                </c:pt>
                <c:pt idx="7267">
                  <c:v>17.715568999999999</c:v>
                </c:pt>
                <c:pt idx="7268">
                  <c:v>17.711494999999999</c:v>
                </c:pt>
                <c:pt idx="7269">
                  <c:v>17.707371999999999</c:v>
                </c:pt>
                <c:pt idx="7270">
                  <c:v>17.703499000000001</c:v>
                </c:pt>
                <c:pt idx="7271">
                  <c:v>17.694075999999999</c:v>
                </c:pt>
                <c:pt idx="7272">
                  <c:v>17.69049</c:v>
                </c:pt>
                <c:pt idx="7273">
                  <c:v>17.687073999999999</c:v>
                </c:pt>
                <c:pt idx="7274">
                  <c:v>17.683713000000001</c:v>
                </c:pt>
                <c:pt idx="7275">
                  <c:v>17.680709</c:v>
                </c:pt>
                <c:pt idx="7276">
                  <c:v>17.677942999999999</c:v>
                </c:pt>
                <c:pt idx="7277">
                  <c:v>17.675357000000002</c:v>
                </c:pt>
                <c:pt idx="7278">
                  <c:v>17.673120000000001</c:v>
                </c:pt>
                <c:pt idx="7279">
                  <c:v>17.668384</c:v>
                </c:pt>
                <c:pt idx="7280">
                  <c:v>17.666737000000001</c:v>
                </c:pt>
                <c:pt idx="7281">
                  <c:v>17.665241999999999</c:v>
                </c:pt>
                <c:pt idx="7282">
                  <c:v>17.664069000000001</c:v>
                </c:pt>
                <c:pt idx="7283">
                  <c:v>17.663087000000001</c:v>
                </c:pt>
                <c:pt idx="7284">
                  <c:v>17.662284</c:v>
                </c:pt>
                <c:pt idx="7285">
                  <c:v>17.661791000000001</c:v>
                </c:pt>
                <c:pt idx="7286">
                  <c:v>17.661439000000001</c:v>
                </c:pt>
                <c:pt idx="7287">
                  <c:v>17.661344</c:v>
                </c:pt>
                <c:pt idx="7288">
                  <c:v>17.661211000000002</c:v>
                </c:pt>
                <c:pt idx="7289">
                  <c:v>17.661162000000001</c:v>
                </c:pt>
                <c:pt idx="7290">
                  <c:v>17.661156999999999</c:v>
                </c:pt>
                <c:pt idx="7291">
                  <c:v>17.661090000000002</c:v>
                </c:pt>
                <c:pt idx="7292">
                  <c:v>17.661007999999999</c:v>
                </c:pt>
                <c:pt idx="7293">
                  <c:v>17.660857</c:v>
                </c:pt>
                <c:pt idx="7294">
                  <c:v>17.660632</c:v>
                </c:pt>
                <c:pt idx="7295">
                  <c:v>17.660337999999999</c:v>
                </c:pt>
                <c:pt idx="7296">
                  <c:v>17.659693999999998</c:v>
                </c:pt>
                <c:pt idx="7297">
                  <c:v>17.658736000000001</c:v>
                </c:pt>
                <c:pt idx="7298">
                  <c:v>17.657640000000001</c:v>
                </c:pt>
                <c:pt idx="7299">
                  <c:v>17.656262999999999</c:v>
                </c:pt>
                <c:pt idx="7300">
                  <c:v>17.654765000000001</c:v>
                </c:pt>
                <c:pt idx="7301">
                  <c:v>17.65296</c:v>
                </c:pt>
                <c:pt idx="7302">
                  <c:v>17.651001999999998</c:v>
                </c:pt>
                <c:pt idx="7303">
                  <c:v>17.646560999999998</c:v>
                </c:pt>
                <c:pt idx="7304">
                  <c:v>17.644275</c:v>
                </c:pt>
                <c:pt idx="7305">
                  <c:v>17.641703</c:v>
                </c:pt>
                <c:pt idx="7306">
                  <c:v>17.638995999999999</c:v>
                </c:pt>
                <c:pt idx="7307">
                  <c:v>17.636068000000002</c:v>
                </c:pt>
                <c:pt idx="7308">
                  <c:v>17.632957999999999</c:v>
                </c:pt>
                <c:pt idx="7309">
                  <c:v>17.629683</c:v>
                </c:pt>
                <c:pt idx="7310">
                  <c:v>17.626275</c:v>
                </c:pt>
                <c:pt idx="7311">
                  <c:v>17.618019</c:v>
                </c:pt>
                <c:pt idx="7312">
                  <c:v>17.614564000000001</c:v>
                </c:pt>
                <c:pt idx="7313">
                  <c:v>17.610838999999999</c:v>
                </c:pt>
                <c:pt idx="7314">
                  <c:v>17.607056</c:v>
                </c:pt>
                <c:pt idx="7315">
                  <c:v>17.603145999999999</c:v>
                </c:pt>
                <c:pt idx="7316">
                  <c:v>17.599119000000002</c:v>
                </c:pt>
                <c:pt idx="7317">
                  <c:v>17.595327000000001</c:v>
                </c:pt>
                <c:pt idx="7318">
                  <c:v>17.591497</c:v>
                </c:pt>
                <c:pt idx="7319">
                  <c:v>17.581619</c:v>
                </c:pt>
                <c:pt idx="7320">
                  <c:v>17.577819000000002</c:v>
                </c:pt>
                <c:pt idx="7321">
                  <c:v>17.573929</c:v>
                </c:pt>
                <c:pt idx="7322">
                  <c:v>17.570347000000002</c:v>
                </c:pt>
                <c:pt idx="7323">
                  <c:v>17.566928000000001</c:v>
                </c:pt>
                <c:pt idx="7324">
                  <c:v>17.563586999999998</c:v>
                </c:pt>
                <c:pt idx="7325">
                  <c:v>17.560569999999998</c:v>
                </c:pt>
                <c:pt idx="7326">
                  <c:v>17.557655</c:v>
                </c:pt>
                <c:pt idx="7327">
                  <c:v>17.551435000000001</c:v>
                </c:pt>
                <c:pt idx="7328">
                  <c:v>17.549166</c:v>
                </c:pt>
                <c:pt idx="7329">
                  <c:v>17.547021000000001</c:v>
                </c:pt>
                <c:pt idx="7330">
                  <c:v>17.545166999999999</c:v>
                </c:pt>
                <c:pt idx="7331">
                  <c:v>17.543479999999999</c:v>
                </c:pt>
                <c:pt idx="7332">
                  <c:v>17.542034000000001</c:v>
                </c:pt>
                <c:pt idx="7333">
                  <c:v>17.540759000000001</c:v>
                </c:pt>
                <c:pt idx="7334">
                  <c:v>17.539650999999999</c:v>
                </c:pt>
                <c:pt idx="7335">
                  <c:v>17.538685999999998</c:v>
                </c:pt>
                <c:pt idx="7336">
                  <c:v>17.537825000000002</c:v>
                </c:pt>
                <c:pt idx="7337">
                  <c:v>17.537109999999998</c:v>
                </c:pt>
                <c:pt idx="7338">
                  <c:v>17.536432999999999</c:v>
                </c:pt>
                <c:pt idx="7339">
                  <c:v>17.535852999999999</c:v>
                </c:pt>
                <c:pt idx="7340">
                  <c:v>17.535367999999998</c:v>
                </c:pt>
                <c:pt idx="7341">
                  <c:v>17.534939999999999</c:v>
                </c:pt>
                <c:pt idx="7342">
                  <c:v>17.534535000000002</c:v>
                </c:pt>
                <c:pt idx="7343">
                  <c:v>17.53566</c:v>
                </c:pt>
                <c:pt idx="7344">
                  <c:v>17.535115999999999</c:v>
                </c:pt>
                <c:pt idx="7345">
                  <c:v>17.534578</c:v>
                </c:pt>
                <c:pt idx="7346">
                  <c:v>17.534013999999999</c:v>
                </c:pt>
                <c:pt idx="7347">
                  <c:v>17.533390000000001</c:v>
                </c:pt>
                <c:pt idx="7348">
                  <c:v>17.532667</c:v>
                </c:pt>
                <c:pt idx="7349">
                  <c:v>17.531842999999999</c:v>
                </c:pt>
                <c:pt idx="7350">
                  <c:v>17.530888999999998</c:v>
                </c:pt>
                <c:pt idx="7351">
                  <c:v>17.530196</c:v>
                </c:pt>
                <c:pt idx="7352">
                  <c:v>17.52899</c:v>
                </c:pt>
                <c:pt idx="7353">
                  <c:v>17.527640999999999</c:v>
                </c:pt>
                <c:pt idx="7354">
                  <c:v>17.526139000000001</c:v>
                </c:pt>
                <c:pt idx="7355">
                  <c:v>17.524470999999998</c:v>
                </c:pt>
                <c:pt idx="7356">
                  <c:v>17.522665</c:v>
                </c:pt>
                <c:pt idx="7357">
                  <c:v>17.520669999999999</c:v>
                </c:pt>
                <c:pt idx="7358">
                  <c:v>17.51849</c:v>
                </c:pt>
                <c:pt idx="7359">
                  <c:v>17.513812000000001</c:v>
                </c:pt>
                <c:pt idx="7360">
                  <c:v>17.511355999999999</c:v>
                </c:pt>
                <c:pt idx="7361">
                  <c:v>17.508679999999998</c:v>
                </c:pt>
                <c:pt idx="7362">
                  <c:v>17.505825999999999</c:v>
                </c:pt>
                <c:pt idx="7363">
                  <c:v>17.502907</c:v>
                </c:pt>
                <c:pt idx="7364">
                  <c:v>17.499770000000002</c:v>
                </c:pt>
                <c:pt idx="7365">
                  <c:v>17.496566000000001</c:v>
                </c:pt>
                <c:pt idx="7366">
                  <c:v>17.493281</c:v>
                </c:pt>
                <c:pt idx="7367">
                  <c:v>17.48545</c:v>
                </c:pt>
                <c:pt idx="7368">
                  <c:v>17.483098999999999</c:v>
                </c:pt>
                <c:pt idx="7369">
                  <c:v>17.480564999999999</c:v>
                </c:pt>
                <c:pt idx="7370">
                  <c:v>17.476879</c:v>
                </c:pt>
                <c:pt idx="7371">
                  <c:v>17.473101</c:v>
                </c:pt>
                <c:pt idx="7372">
                  <c:v>17.469304999999999</c:v>
                </c:pt>
                <c:pt idx="7373">
                  <c:v>17.465394</c:v>
                </c:pt>
                <c:pt idx="7374">
                  <c:v>17.461538000000001</c:v>
                </c:pt>
                <c:pt idx="7375">
                  <c:v>17.452245999999999</c:v>
                </c:pt>
                <c:pt idx="7376">
                  <c:v>17.44847</c:v>
                </c:pt>
                <c:pt idx="7377">
                  <c:v>17.444590000000002</c:v>
                </c:pt>
                <c:pt idx="7378">
                  <c:v>17.440863</c:v>
                </c:pt>
                <c:pt idx="7379">
                  <c:v>17.437059000000001</c:v>
                </c:pt>
                <c:pt idx="7380">
                  <c:v>17.433305000000001</c:v>
                </c:pt>
                <c:pt idx="7381">
                  <c:v>17.429611000000001</c:v>
                </c:pt>
                <c:pt idx="7382">
                  <c:v>17.426023000000001</c:v>
                </c:pt>
                <c:pt idx="7383">
                  <c:v>17.417546000000002</c:v>
                </c:pt>
                <c:pt idx="7384">
                  <c:v>17.414154</c:v>
                </c:pt>
                <c:pt idx="7385">
                  <c:v>17.410793000000002</c:v>
                </c:pt>
                <c:pt idx="7386">
                  <c:v>17.407558999999999</c:v>
                </c:pt>
                <c:pt idx="7387">
                  <c:v>17.404342</c:v>
                </c:pt>
                <c:pt idx="7388">
                  <c:v>17.401223999999999</c:v>
                </c:pt>
                <c:pt idx="7389">
                  <c:v>17.398216999999999</c:v>
                </c:pt>
                <c:pt idx="7390">
                  <c:v>17.395319000000001</c:v>
                </c:pt>
                <c:pt idx="7391">
                  <c:v>17.388617</c:v>
                </c:pt>
                <c:pt idx="7392">
                  <c:v>17.385928</c:v>
                </c:pt>
                <c:pt idx="7393">
                  <c:v>17.383438999999999</c:v>
                </c:pt>
                <c:pt idx="7394">
                  <c:v>17.381029999999999</c:v>
                </c:pt>
                <c:pt idx="7395">
                  <c:v>17.378738999999999</c:v>
                </c:pt>
                <c:pt idx="7396">
                  <c:v>17.376556000000001</c:v>
                </c:pt>
                <c:pt idx="7397">
                  <c:v>17.374510999999998</c:v>
                </c:pt>
                <c:pt idx="7398">
                  <c:v>17.372589000000001</c:v>
                </c:pt>
                <c:pt idx="7399">
                  <c:v>17.36862</c:v>
                </c:pt>
                <c:pt idx="7400">
                  <c:v>17.366897999999999</c:v>
                </c:pt>
                <c:pt idx="7401">
                  <c:v>17.365220000000001</c:v>
                </c:pt>
                <c:pt idx="7402">
                  <c:v>17.363613000000001</c:v>
                </c:pt>
                <c:pt idx="7403">
                  <c:v>17.362069000000002</c:v>
                </c:pt>
                <c:pt idx="7404">
                  <c:v>17.360579000000001</c:v>
                </c:pt>
                <c:pt idx="7405">
                  <c:v>17.359081</c:v>
                </c:pt>
                <c:pt idx="7406">
                  <c:v>17.357609</c:v>
                </c:pt>
                <c:pt idx="7407">
                  <c:v>17.355032999999999</c:v>
                </c:pt>
                <c:pt idx="7408">
                  <c:v>17.353598000000002</c:v>
                </c:pt>
                <c:pt idx="7409">
                  <c:v>17.352115999999999</c:v>
                </c:pt>
                <c:pt idx="7410">
                  <c:v>17.350655</c:v>
                </c:pt>
                <c:pt idx="7411">
                  <c:v>17.349129000000001</c:v>
                </c:pt>
                <c:pt idx="7412">
                  <c:v>17.347580000000001</c:v>
                </c:pt>
                <c:pt idx="7413">
                  <c:v>17.346003</c:v>
                </c:pt>
                <c:pt idx="7414">
                  <c:v>17.344393</c:v>
                </c:pt>
                <c:pt idx="7415">
                  <c:v>17.341376</c:v>
                </c:pt>
                <c:pt idx="7416">
                  <c:v>17.339804999999998</c:v>
                </c:pt>
                <c:pt idx="7417">
                  <c:v>17.338153999999999</c:v>
                </c:pt>
                <c:pt idx="7418">
                  <c:v>17.336487999999999</c:v>
                </c:pt>
                <c:pt idx="7419">
                  <c:v>17.334803999999998</c:v>
                </c:pt>
                <c:pt idx="7420">
                  <c:v>17.333102</c:v>
                </c:pt>
                <c:pt idx="7421">
                  <c:v>17.331384</c:v>
                </c:pt>
                <c:pt idx="7422">
                  <c:v>17.329654999999999</c:v>
                </c:pt>
                <c:pt idx="7423">
                  <c:v>17.325932999999999</c:v>
                </c:pt>
                <c:pt idx="7424">
                  <c:v>17.324263999999999</c:v>
                </c:pt>
                <c:pt idx="7425">
                  <c:v>17.322516</c:v>
                </c:pt>
                <c:pt idx="7426">
                  <c:v>17.320788</c:v>
                </c:pt>
                <c:pt idx="7427">
                  <c:v>17.319064000000001</c:v>
                </c:pt>
                <c:pt idx="7428">
                  <c:v>17.317381999999998</c:v>
                </c:pt>
                <c:pt idx="7429">
                  <c:v>17.315764000000001</c:v>
                </c:pt>
                <c:pt idx="7430">
                  <c:v>17.314122999999999</c:v>
                </c:pt>
                <c:pt idx="7431">
                  <c:v>17.310590000000001</c:v>
                </c:pt>
                <c:pt idx="7432">
                  <c:v>17.309114000000001</c:v>
                </c:pt>
                <c:pt idx="7433">
                  <c:v>17.307573999999999</c:v>
                </c:pt>
                <c:pt idx="7434">
                  <c:v>17.30612</c:v>
                </c:pt>
                <c:pt idx="7435">
                  <c:v>17.304658</c:v>
                </c:pt>
                <c:pt idx="7436">
                  <c:v>17.303263000000001</c:v>
                </c:pt>
                <c:pt idx="7437">
                  <c:v>17.301871999999999</c:v>
                </c:pt>
                <c:pt idx="7438">
                  <c:v>17.300505000000001</c:v>
                </c:pt>
                <c:pt idx="7439">
                  <c:v>17.297646</c:v>
                </c:pt>
                <c:pt idx="7440">
                  <c:v>17.296386999999999</c:v>
                </c:pt>
                <c:pt idx="7441">
                  <c:v>17.295079999999999</c:v>
                </c:pt>
                <c:pt idx="7442">
                  <c:v>17.293817000000001</c:v>
                </c:pt>
                <c:pt idx="7443">
                  <c:v>17.292531</c:v>
                </c:pt>
                <c:pt idx="7444">
                  <c:v>17.291257000000002</c:v>
                </c:pt>
                <c:pt idx="7445">
                  <c:v>17.289967999999998</c:v>
                </c:pt>
                <c:pt idx="7446">
                  <c:v>17.288679999999999</c:v>
                </c:pt>
                <c:pt idx="7447">
                  <c:v>17.285874</c:v>
                </c:pt>
                <c:pt idx="7448">
                  <c:v>17.284559000000002</c:v>
                </c:pt>
                <c:pt idx="7449">
                  <c:v>17.28314</c:v>
                </c:pt>
                <c:pt idx="7450">
                  <c:v>17.281704000000001</c:v>
                </c:pt>
                <c:pt idx="7451">
                  <c:v>17.280158</c:v>
                </c:pt>
                <c:pt idx="7452">
                  <c:v>17.278531999999998</c:v>
                </c:pt>
                <c:pt idx="7453">
                  <c:v>17.276814999999999</c:v>
                </c:pt>
                <c:pt idx="7454">
                  <c:v>17.274996000000002</c:v>
                </c:pt>
                <c:pt idx="7455">
                  <c:v>17.266117999999999</c:v>
                </c:pt>
                <c:pt idx="7456">
                  <c:v>17.264347999999998</c:v>
                </c:pt>
                <c:pt idx="7457">
                  <c:v>17.262232999999998</c:v>
                </c:pt>
                <c:pt idx="7458">
                  <c:v>17.259900999999999</c:v>
                </c:pt>
                <c:pt idx="7459">
                  <c:v>17.257566000000001</c:v>
                </c:pt>
                <c:pt idx="7460">
                  <c:v>17.255101</c:v>
                </c:pt>
                <c:pt idx="7461">
                  <c:v>17.252457</c:v>
                </c:pt>
                <c:pt idx="7462">
                  <c:v>17.2498</c:v>
                </c:pt>
                <c:pt idx="7463">
                  <c:v>17.242156999999999</c:v>
                </c:pt>
                <c:pt idx="7464">
                  <c:v>17.239484000000001</c:v>
                </c:pt>
                <c:pt idx="7465">
                  <c:v>17.236809999999998</c:v>
                </c:pt>
                <c:pt idx="7466">
                  <c:v>17.234123</c:v>
                </c:pt>
                <c:pt idx="7467">
                  <c:v>17.231497000000001</c:v>
                </c:pt>
                <c:pt idx="7468">
                  <c:v>17.229066</c:v>
                </c:pt>
                <c:pt idx="7469">
                  <c:v>17.226776999999998</c:v>
                </c:pt>
                <c:pt idx="7470">
                  <c:v>17.224703000000002</c:v>
                </c:pt>
                <c:pt idx="7471">
                  <c:v>17.218332</c:v>
                </c:pt>
                <c:pt idx="7472">
                  <c:v>17.216508999999999</c:v>
                </c:pt>
                <c:pt idx="7473">
                  <c:v>17.214943000000002</c:v>
                </c:pt>
                <c:pt idx="7474">
                  <c:v>17.213483</c:v>
                </c:pt>
                <c:pt idx="7475">
                  <c:v>17.212288999999998</c:v>
                </c:pt>
                <c:pt idx="7476">
                  <c:v>17.211234999999999</c:v>
                </c:pt>
                <c:pt idx="7477">
                  <c:v>17.210281999999999</c:v>
                </c:pt>
                <c:pt idx="7478">
                  <c:v>17.209513000000001</c:v>
                </c:pt>
                <c:pt idx="7479">
                  <c:v>17.206101</c:v>
                </c:pt>
                <c:pt idx="7480">
                  <c:v>17.205484999999999</c:v>
                </c:pt>
                <c:pt idx="7481">
                  <c:v>17.204941999999999</c:v>
                </c:pt>
                <c:pt idx="7482">
                  <c:v>17.204364999999999</c:v>
                </c:pt>
                <c:pt idx="7483">
                  <c:v>17.203842000000002</c:v>
                </c:pt>
                <c:pt idx="7484">
                  <c:v>17.203240999999998</c:v>
                </c:pt>
                <c:pt idx="7485">
                  <c:v>17.202667000000002</c:v>
                </c:pt>
                <c:pt idx="7486">
                  <c:v>17.202114000000002</c:v>
                </c:pt>
                <c:pt idx="7487">
                  <c:v>17.199836999999999</c:v>
                </c:pt>
                <c:pt idx="7488">
                  <c:v>17.199598000000002</c:v>
                </c:pt>
                <c:pt idx="7489">
                  <c:v>17.199249999999999</c:v>
                </c:pt>
                <c:pt idx="7490">
                  <c:v>17.198440999999999</c:v>
                </c:pt>
                <c:pt idx="7491">
                  <c:v>17.197517000000001</c:v>
                </c:pt>
                <c:pt idx="7492">
                  <c:v>17.196574999999999</c:v>
                </c:pt>
                <c:pt idx="7493">
                  <c:v>17.195526000000001</c:v>
                </c:pt>
                <c:pt idx="7494">
                  <c:v>17.194426</c:v>
                </c:pt>
                <c:pt idx="7495">
                  <c:v>17.191428999999999</c:v>
                </c:pt>
                <c:pt idx="7496">
                  <c:v>17.190235000000001</c:v>
                </c:pt>
                <c:pt idx="7497">
                  <c:v>17.188880999999999</c:v>
                </c:pt>
                <c:pt idx="7498">
                  <c:v>17.187449999999998</c:v>
                </c:pt>
                <c:pt idx="7499">
                  <c:v>17.18591</c:v>
                </c:pt>
                <c:pt idx="7500">
                  <c:v>17.184272</c:v>
                </c:pt>
                <c:pt idx="7501">
                  <c:v>17.182575</c:v>
                </c:pt>
                <c:pt idx="7502">
                  <c:v>17.180717999999999</c:v>
                </c:pt>
                <c:pt idx="7503">
                  <c:v>17.176456000000002</c:v>
                </c:pt>
                <c:pt idx="7504">
                  <c:v>17.174379999999999</c:v>
                </c:pt>
                <c:pt idx="7505">
                  <c:v>17.172117</c:v>
                </c:pt>
                <c:pt idx="7506">
                  <c:v>17.169708</c:v>
                </c:pt>
                <c:pt idx="7507">
                  <c:v>17.167172000000001</c:v>
                </c:pt>
                <c:pt idx="7508">
                  <c:v>17.164529999999999</c:v>
                </c:pt>
                <c:pt idx="7509">
                  <c:v>17.161662</c:v>
                </c:pt>
                <c:pt idx="7510">
                  <c:v>17.158598000000001</c:v>
                </c:pt>
                <c:pt idx="7511">
                  <c:v>17.151610000000002</c:v>
                </c:pt>
                <c:pt idx="7512">
                  <c:v>17.148409999999998</c:v>
                </c:pt>
                <c:pt idx="7513">
                  <c:v>17.14481</c:v>
                </c:pt>
                <c:pt idx="7514">
                  <c:v>17.141106000000001</c:v>
                </c:pt>
                <c:pt idx="7515">
                  <c:v>17.137263999999998</c:v>
                </c:pt>
                <c:pt idx="7516">
                  <c:v>17.133284</c:v>
                </c:pt>
                <c:pt idx="7517">
                  <c:v>17.129293000000001</c:v>
                </c:pt>
                <c:pt idx="7518">
                  <c:v>17.125045</c:v>
                </c:pt>
                <c:pt idx="7519">
                  <c:v>17.114585999999999</c:v>
                </c:pt>
                <c:pt idx="7520">
                  <c:v>17.110242</c:v>
                </c:pt>
                <c:pt idx="7521">
                  <c:v>17.105639</c:v>
                </c:pt>
                <c:pt idx="7522">
                  <c:v>17.100936999999998</c:v>
                </c:pt>
                <c:pt idx="7523">
                  <c:v>17.096340000000001</c:v>
                </c:pt>
                <c:pt idx="7524">
                  <c:v>17.091559</c:v>
                </c:pt>
                <c:pt idx="7525">
                  <c:v>17.086734</c:v>
                </c:pt>
                <c:pt idx="7526">
                  <c:v>17.081842999999999</c:v>
                </c:pt>
                <c:pt idx="7527">
                  <c:v>17.069344999999998</c:v>
                </c:pt>
                <c:pt idx="7528">
                  <c:v>17.064786999999999</c:v>
                </c:pt>
                <c:pt idx="7529">
                  <c:v>17.059902000000001</c:v>
                </c:pt>
                <c:pt idx="7530">
                  <c:v>17.055052</c:v>
                </c:pt>
                <c:pt idx="7531">
                  <c:v>17.050256000000001</c:v>
                </c:pt>
                <c:pt idx="7532">
                  <c:v>17.045535999999998</c:v>
                </c:pt>
                <c:pt idx="7533">
                  <c:v>17.04091</c:v>
                </c:pt>
                <c:pt idx="7534">
                  <c:v>17.036555</c:v>
                </c:pt>
                <c:pt idx="7535">
                  <c:v>17.025182000000001</c:v>
                </c:pt>
                <c:pt idx="7536">
                  <c:v>17.020990999999999</c:v>
                </c:pt>
                <c:pt idx="7537">
                  <c:v>17.016981999999999</c:v>
                </c:pt>
                <c:pt idx="7538">
                  <c:v>17.013106000000001</c:v>
                </c:pt>
                <c:pt idx="7539">
                  <c:v>17.009226000000002</c:v>
                </c:pt>
                <c:pt idx="7540">
                  <c:v>17.005507999999999</c:v>
                </c:pt>
                <c:pt idx="7541">
                  <c:v>17.001898000000001</c:v>
                </c:pt>
                <c:pt idx="7542">
                  <c:v>16.998494999999998</c:v>
                </c:pt>
                <c:pt idx="7543">
                  <c:v>16.990100000000002</c:v>
                </c:pt>
                <c:pt idx="7544">
                  <c:v>16.986839</c:v>
                </c:pt>
                <c:pt idx="7545">
                  <c:v>16.983508</c:v>
                </c:pt>
                <c:pt idx="7546">
                  <c:v>16.980179</c:v>
                </c:pt>
                <c:pt idx="7547">
                  <c:v>16.976903</c:v>
                </c:pt>
                <c:pt idx="7548">
                  <c:v>16.973545999999999</c:v>
                </c:pt>
                <c:pt idx="7549">
                  <c:v>16.970314999999999</c:v>
                </c:pt>
                <c:pt idx="7550">
                  <c:v>16.967006999999999</c:v>
                </c:pt>
                <c:pt idx="7551">
                  <c:v>16.959472999999999</c:v>
                </c:pt>
                <c:pt idx="7552">
                  <c:v>16.956095000000001</c:v>
                </c:pt>
                <c:pt idx="7553">
                  <c:v>16.95262</c:v>
                </c:pt>
                <c:pt idx="7554">
                  <c:v>16.949133</c:v>
                </c:pt>
                <c:pt idx="7555">
                  <c:v>16.945668000000001</c:v>
                </c:pt>
                <c:pt idx="7556">
                  <c:v>16.942084000000001</c:v>
                </c:pt>
                <c:pt idx="7557">
                  <c:v>16.938476000000001</c:v>
                </c:pt>
                <c:pt idx="7558">
                  <c:v>16.934822</c:v>
                </c:pt>
                <c:pt idx="7559">
                  <c:v>16.926590999999998</c:v>
                </c:pt>
                <c:pt idx="7560">
                  <c:v>16.922993000000002</c:v>
                </c:pt>
                <c:pt idx="7561">
                  <c:v>16.919301000000001</c:v>
                </c:pt>
                <c:pt idx="7562">
                  <c:v>16.915692</c:v>
                </c:pt>
                <c:pt idx="7563">
                  <c:v>16.911998000000001</c:v>
                </c:pt>
                <c:pt idx="7564">
                  <c:v>16.908334</c:v>
                </c:pt>
                <c:pt idx="7565">
                  <c:v>16.904654000000001</c:v>
                </c:pt>
                <c:pt idx="7566">
                  <c:v>16.901046999999998</c:v>
                </c:pt>
                <c:pt idx="7567">
                  <c:v>16.892427999999999</c:v>
                </c:pt>
                <c:pt idx="7568">
                  <c:v>16.889084</c:v>
                </c:pt>
                <c:pt idx="7569">
                  <c:v>16.885528000000001</c:v>
                </c:pt>
                <c:pt idx="7570">
                  <c:v>16.882059000000002</c:v>
                </c:pt>
                <c:pt idx="7571">
                  <c:v>16.878640999999998</c:v>
                </c:pt>
                <c:pt idx="7572">
                  <c:v>16.875278999999999</c:v>
                </c:pt>
                <c:pt idx="7573">
                  <c:v>16.872084999999998</c:v>
                </c:pt>
                <c:pt idx="7574">
                  <c:v>16.868846000000001</c:v>
                </c:pt>
                <c:pt idx="7575">
                  <c:v>16.860883999999999</c:v>
                </c:pt>
                <c:pt idx="7576">
                  <c:v>16.857883999999999</c:v>
                </c:pt>
                <c:pt idx="7577">
                  <c:v>16.854911000000001</c:v>
                </c:pt>
                <c:pt idx="7578">
                  <c:v>16.851891999999999</c:v>
                </c:pt>
                <c:pt idx="7579">
                  <c:v>16.848966999999998</c:v>
                </c:pt>
                <c:pt idx="7580">
                  <c:v>16.846019999999999</c:v>
                </c:pt>
                <c:pt idx="7581">
                  <c:v>16.843212000000001</c:v>
                </c:pt>
                <c:pt idx="7582">
                  <c:v>16.840433999999998</c:v>
                </c:pt>
                <c:pt idx="7583">
                  <c:v>16.833265999999998</c:v>
                </c:pt>
                <c:pt idx="7584">
                  <c:v>16.830472</c:v>
                </c:pt>
                <c:pt idx="7585">
                  <c:v>16.827708000000001</c:v>
                </c:pt>
                <c:pt idx="7586">
                  <c:v>16.825040000000001</c:v>
                </c:pt>
                <c:pt idx="7587">
                  <c:v>16.822336</c:v>
                </c:pt>
                <c:pt idx="7588">
                  <c:v>16.819557</c:v>
                </c:pt>
                <c:pt idx="7589">
                  <c:v>16.816794999999999</c:v>
                </c:pt>
                <c:pt idx="7590">
                  <c:v>16.813974999999999</c:v>
                </c:pt>
                <c:pt idx="7591">
                  <c:v>16.807048999999999</c:v>
                </c:pt>
                <c:pt idx="7592">
                  <c:v>16.804364</c:v>
                </c:pt>
                <c:pt idx="7593">
                  <c:v>16.801403000000001</c:v>
                </c:pt>
                <c:pt idx="7594">
                  <c:v>16.798472</c:v>
                </c:pt>
                <c:pt idx="7595">
                  <c:v>16.795383999999999</c:v>
                </c:pt>
                <c:pt idx="7596">
                  <c:v>16.792328000000001</c:v>
                </c:pt>
                <c:pt idx="7597">
                  <c:v>16.789113</c:v>
                </c:pt>
                <c:pt idx="7598">
                  <c:v>16.785899000000001</c:v>
                </c:pt>
                <c:pt idx="7599">
                  <c:v>16.778262000000002</c:v>
                </c:pt>
                <c:pt idx="7600">
                  <c:v>16.77488</c:v>
                </c:pt>
                <c:pt idx="7601">
                  <c:v>16.771446000000001</c:v>
                </c:pt>
                <c:pt idx="7602">
                  <c:v>16.767923</c:v>
                </c:pt>
                <c:pt idx="7603">
                  <c:v>16.764375000000001</c:v>
                </c:pt>
                <c:pt idx="7604">
                  <c:v>16.760679</c:v>
                </c:pt>
                <c:pt idx="7605">
                  <c:v>16.757003999999998</c:v>
                </c:pt>
                <c:pt idx="7606">
                  <c:v>16.753256</c:v>
                </c:pt>
                <c:pt idx="7607">
                  <c:v>16.745085</c:v>
                </c:pt>
                <c:pt idx="7608">
                  <c:v>16.741313000000002</c:v>
                </c:pt>
                <c:pt idx="7609">
                  <c:v>16.737632000000001</c:v>
                </c:pt>
                <c:pt idx="7610">
                  <c:v>16.733825</c:v>
                </c:pt>
                <c:pt idx="7611">
                  <c:v>16.730159</c:v>
                </c:pt>
                <c:pt idx="7612">
                  <c:v>16.726438000000002</c:v>
                </c:pt>
                <c:pt idx="7613">
                  <c:v>16.722837999999999</c:v>
                </c:pt>
                <c:pt idx="7614">
                  <c:v>16.719238000000001</c:v>
                </c:pt>
                <c:pt idx="7615">
                  <c:v>16.711905000000002</c:v>
                </c:pt>
                <c:pt idx="7616">
                  <c:v>16.708521999999999</c:v>
                </c:pt>
                <c:pt idx="7617">
                  <c:v>16.705299</c:v>
                </c:pt>
                <c:pt idx="7618">
                  <c:v>16.702054</c:v>
                </c:pt>
                <c:pt idx="7619">
                  <c:v>16.698944000000001</c:v>
                </c:pt>
                <c:pt idx="7620">
                  <c:v>16.695786999999999</c:v>
                </c:pt>
                <c:pt idx="7621">
                  <c:v>16.692861000000001</c:v>
                </c:pt>
                <c:pt idx="7622">
                  <c:v>16.689920999999998</c:v>
                </c:pt>
                <c:pt idx="7623">
                  <c:v>16.684127</c:v>
                </c:pt>
                <c:pt idx="7624">
                  <c:v>16.681432999999998</c:v>
                </c:pt>
                <c:pt idx="7625">
                  <c:v>16.678872999999999</c:v>
                </c:pt>
                <c:pt idx="7626">
                  <c:v>16.676507000000001</c:v>
                </c:pt>
                <c:pt idx="7627">
                  <c:v>16.674249</c:v>
                </c:pt>
                <c:pt idx="7628">
                  <c:v>16.672141</c:v>
                </c:pt>
                <c:pt idx="7629">
                  <c:v>16.670249999999999</c:v>
                </c:pt>
                <c:pt idx="7630">
                  <c:v>16.668513999999998</c:v>
                </c:pt>
                <c:pt idx="7631">
                  <c:v>16.665876000000001</c:v>
                </c:pt>
                <c:pt idx="7632">
                  <c:v>16.664428999999998</c:v>
                </c:pt>
                <c:pt idx="7633">
                  <c:v>16.663221</c:v>
                </c:pt>
                <c:pt idx="7634">
                  <c:v>16.662157000000001</c:v>
                </c:pt>
                <c:pt idx="7635">
                  <c:v>16.661168</c:v>
                </c:pt>
                <c:pt idx="7636">
                  <c:v>16.660305999999999</c:v>
                </c:pt>
                <c:pt idx="7637">
                  <c:v>16.659571</c:v>
                </c:pt>
                <c:pt idx="7638">
                  <c:v>16.658957000000001</c:v>
                </c:pt>
                <c:pt idx="7639">
                  <c:v>16.659409</c:v>
                </c:pt>
                <c:pt idx="7640">
                  <c:v>16.658861999999999</c:v>
                </c:pt>
                <c:pt idx="7641">
                  <c:v>16.658408000000001</c:v>
                </c:pt>
                <c:pt idx="7642">
                  <c:v>16.657955999999999</c:v>
                </c:pt>
                <c:pt idx="7643">
                  <c:v>16.657596999999999</c:v>
                </c:pt>
                <c:pt idx="7644">
                  <c:v>16.657198000000001</c:v>
                </c:pt>
                <c:pt idx="7645">
                  <c:v>16.656821000000001</c:v>
                </c:pt>
                <c:pt idx="7646">
                  <c:v>16.656369999999999</c:v>
                </c:pt>
                <c:pt idx="7647">
                  <c:v>16.657978</c:v>
                </c:pt>
                <c:pt idx="7648">
                  <c:v>16.657436000000001</c:v>
                </c:pt>
                <c:pt idx="7649">
                  <c:v>16.656904999999998</c:v>
                </c:pt>
                <c:pt idx="7650">
                  <c:v>16.656341999999999</c:v>
                </c:pt>
                <c:pt idx="7651">
                  <c:v>16.655753000000001</c:v>
                </c:pt>
                <c:pt idx="7652">
                  <c:v>16.655075</c:v>
                </c:pt>
                <c:pt idx="7653">
                  <c:v>16.654485000000001</c:v>
                </c:pt>
                <c:pt idx="7654">
                  <c:v>16.653722999999999</c:v>
                </c:pt>
                <c:pt idx="7655">
                  <c:v>16.655360000000002</c:v>
                </c:pt>
                <c:pt idx="7656">
                  <c:v>16.654630000000001</c:v>
                </c:pt>
                <c:pt idx="7657">
                  <c:v>16.653818999999999</c:v>
                </c:pt>
                <c:pt idx="7658">
                  <c:v>16.652967</c:v>
                </c:pt>
                <c:pt idx="7659">
                  <c:v>16.652127</c:v>
                </c:pt>
                <c:pt idx="7660">
                  <c:v>16.651373</c:v>
                </c:pt>
                <c:pt idx="7661">
                  <c:v>16.650552999999999</c:v>
                </c:pt>
                <c:pt idx="7662">
                  <c:v>16.649792999999999</c:v>
                </c:pt>
                <c:pt idx="7663">
                  <c:v>16.651502000000001</c:v>
                </c:pt>
                <c:pt idx="7664">
                  <c:v>16.650677999999999</c:v>
                </c:pt>
                <c:pt idx="7665">
                  <c:v>16.64995</c:v>
                </c:pt>
                <c:pt idx="7666">
                  <c:v>16.649138000000001</c:v>
                </c:pt>
                <c:pt idx="7667">
                  <c:v>16.648319000000001</c:v>
                </c:pt>
                <c:pt idx="7668">
                  <c:v>16.647424000000001</c:v>
                </c:pt>
                <c:pt idx="7669">
                  <c:v>16.646559</c:v>
                </c:pt>
                <c:pt idx="7670">
                  <c:v>16.645600000000002</c:v>
                </c:pt>
                <c:pt idx="7671">
                  <c:v>16.646245</c:v>
                </c:pt>
                <c:pt idx="7672">
                  <c:v>16.645198000000001</c:v>
                </c:pt>
                <c:pt idx="7673">
                  <c:v>16.644030999999998</c:v>
                </c:pt>
                <c:pt idx="7674">
                  <c:v>16.642778</c:v>
                </c:pt>
                <c:pt idx="7675">
                  <c:v>16.641462000000001</c:v>
                </c:pt>
                <c:pt idx="7676">
                  <c:v>16.640098999999999</c:v>
                </c:pt>
                <c:pt idx="7677">
                  <c:v>16.638662</c:v>
                </c:pt>
                <c:pt idx="7678">
                  <c:v>16.637197</c:v>
                </c:pt>
                <c:pt idx="7679">
                  <c:v>16.635995000000001</c:v>
                </c:pt>
                <c:pt idx="7680">
                  <c:v>16.634416000000002</c:v>
                </c:pt>
                <c:pt idx="7681">
                  <c:v>16.632842</c:v>
                </c:pt>
                <c:pt idx="7682">
                  <c:v>16.631385000000002</c:v>
                </c:pt>
                <c:pt idx="7683">
                  <c:v>16.629995000000001</c:v>
                </c:pt>
                <c:pt idx="7684">
                  <c:v>16.628706000000001</c:v>
                </c:pt>
                <c:pt idx="7685">
                  <c:v>16.627655000000001</c:v>
                </c:pt>
                <c:pt idx="7686">
                  <c:v>16.626798000000001</c:v>
                </c:pt>
                <c:pt idx="7687">
                  <c:v>16.627806</c:v>
                </c:pt>
                <c:pt idx="7688">
                  <c:v>16.62743</c:v>
                </c:pt>
                <c:pt idx="7689">
                  <c:v>16.627433</c:v>
                </c:pt>
                <c:pt idx="7690">
                  <c:v>16.627692</c:v>
                </c:pt>
                <c:pt idx="7691">
                  <c:v>16.628269</c:v>
                </c:pt>
                <c:pt idx="7692">
                  <c:v>16.629062999999999</c:v>
                </c:pt>
                <c:pt idx="7693">
                  <c:v>16.630203999999999</c:v>
                </c:pt>
                <c:pt idx="7694">
                  <c:v>16.631630000000001</c:v>
                </c:pt>
                <c:pt idx="7695">
                  <c:v>16.639088999999998</c:v>
                </c:pt>
                <c:pt idx="7696">
                  <c:v>16.640741999999999</c:v>
                </c:pt>
                <c:pt idx="7697">
                  <c:v>16.642883999999999</c:v>
                </c:pt>
                <c:pt idx="7698">
                  <c:v>16.645211</c:v>
                </c:pt>
                <c:pt idx="7699">
                  <c:v>16.647486000000001</c:v>
                </c:pt>
                <c:pt idx="7700">
                  <c:v>16.650113999999999</c:v>
                </c:pt>
                <c:pt idx="7701">
                  <c:v>16.652840000000001</c:v>
                </c:pt>
                <c:pt idx="7702">
                  <c:v>16.655677000000001</c:v>
                </c:pt>
                <c:pt idx="7703">
                  <c:v>16.666853</c:v>
                </c:pt>
                <c:pt idx="7704">
                  <c:v>16.669595999999999</c:v>
                </c:pt>
                <c:pt idx="7705">
                  <c:v>16.672495999999999</c:v>
                </c:pt>
                <c:pt idx="7706">
                  <c:v>16.675221000000001</c:v>
                </c:pt>
                <c:pt idx="7707">
                  <c:v>16.678004999999999</c:v>
                </c:pt>
                <c:pt idx="7708">
                  <c:v>16.68075</c:v>
                </c:pt>
                <c:pt idx="7709">
                  <c:v>16.683274000000001</c:v>
                </c:pt>
                <c:pt idx="7710">
                  <c:v>16.685722999999999</c:v>
                </c:pt>
                <c:pt idx="7711">
                  <c:v>16.718093</c:v>
                </c:pt>
                <c:pt idx="7712">
                  <c:v>16.718454000000001</c:v>
                </c:pt>
                <c:pt idx="7713">
                  <c:v>16.719619000000002</c:v>
                </c:pt>
                <c:pt idx="7714">
                  <c:v>16.721488999999998</c:v>
                </c:pt>
                <c:pt idx="7715">
                  <c:v>16.723326</c:v>
                </c:pt>
                <c:pt idx="7716">
                  <c:v>16.724647999999998</c:v>
                </c:pt>
                <c:pt idx="7717">
                  <c:v>16.726156</c:v>
                </c:pt>
                <c:pt idx="7718">
                  <c:v>16.727394</c:v>
                </c:pt>
                <c:pt idx="7719">
                  <c:v>16.735426</c:v>
                </c:pt>
                <c:pt idx="7720">
                  <c:v>16.736469</c:v>
                </c:pt>
                <c:pt idx="7721">
                  <c:v>16.737493000000001</c:v>
                </c:pt>
                <c:pt idx="7722">
                  <c:v>16.738658000000001</c:v>
                </c:pt>
                <c:pt idx="7723">
                  <c:v>16.739823000000001</c:v>
                </c:pt>
                <c:pt idx="7724">
                  <c:v>16.740853000000001</c:v>
                </c:pt>
                <c:pt idx="7725">
                  <c:v>16.742044</c:v>
                </c:pt>
                <c:pt idx="7726">
                  <c:v>16.743158000000001</c:v>
                </c:pt>
                <c:pt idx="7727">
                  <c:v>16.751044</c:v>
                </c:pt>
                <c:pt idx="7728">
                  <c:v>16.752154999999998</c:v>
                </c:pt>
                <c:pt idx="7729">
                  <c:v>16.753343000000001</c:v>
                </c:pt>
                <c:pt idx="7730">
                  <c:v>16.754612000000002</c:v>
                </c:pt>
                <c:pt idx="7731">
                  <c:v>16.755818000000001</c:v>
                </c:pt>
                <c:pt idx="7732">
                  <c:v>16.757054</c:v>
                </c:pt>
                <c:pt idx="7733">
                  <c:v>16.758192999999999</c:v>
                </c:pt>
                <c:pt idx="7734">
                  <c:v>16.759246999999998</c:v>
                </c:pt>
                <c:pt idx="7735">
                  <c:v>16.76641</c:v>
                </c:pt>
                <c:pt idx="7736">
                  <c:v>16.767163</c:v>
                </c:pt>
                <c:pt idx="7737">
                  <c:v>16.767937</c:v>
                </c:pt>
                <c:pt idx="7738">
                  <c:v>16.76858</c:v>
                </c:pt>
                <c:pt idx="7739">
                  <c:v>16.769088</c:v>
                </c:pt>
                <c:pt idx="7740">
                  <c:v>16.769466000000001</c:v>
                </c:pt>
                <c:pt idx="7741">
                  <c:v>16.769715999999999</c:v>
                </c:pt>
                <c:pt idx="7742">
                  <c:v>16.769745</c:v>
                </c:pt>
                <c:pt idx="7743">
                  <c:v>16.773890999999999</c:v>
                </c:pt>
                <c:pt idx="7744">
                  <c:v>16.773810000000001</c:v>
                </c:pt>
                <c:pt idx="7745">
                  <c:v>16.77365</c:v>
                </c:pt>
                <c:pt idx="7746">
                  <c:v>16.773430000000001</c:v>
                </c:pt>
                <c:pt idx="7747">
                  <c:v>16.773236000000001</c:v>
                </c:pt>
                <c:pt idx="7748">
                  <c:v>16.773022000000001</c:v>
                </c:pt>
                <c:pt idx="7749">
                  <c:v>16.772777000000001</c:v>
                </c:pt>
                <c:pt idx="7750">
                  <c:v>16.772638000000001</c:v>
                </c:pt>
                <c:pt idx="7751">
                  <c:v>16.776301</c:v>
                </c:pt>
                <c:pt idx="7752">
                  <c:v>16.776202000000001</c:v>
                </c:pt>
                <c:pt idx="7753">
                  <c:v>16.776418</c:v>
                </c:pt>
                <c:pt idx="7754">
                  <c:v>16.776584</c:v>
                </c:pt>
                <c:pt idx="7755">
                  <c:v>16.776961</c:v>
                </c:pt>
                <c:pt idx="7756">
                  <c:v>16.777353999999999</c:v>
                </c:pt>
                <c:pt idx="7757">
                  <c:v>16.777961999999999</c:v>
                </c:pt>
                <c:pt idx="7758">
                  <c:v>16.778572</c:v>
                </c:pt>
                <c:pt idx="7759">
                  <c:v>16.784106999999999</c:v>
                </c:pt>
                <c:pt idx="7760">
                  <c:v>16.784856999999999</c:v>
                </c:pt>
                <c:pt idx="7761">
                  <c:v>16.785616999999998</c:v>
                </c:pt>
                <c:pt idx="7762">
                  <c:v>16.786474999999999</c:v>
                </c:pt>
                <c:pt idx="7763">
                  <c:v>16.787189999999999</c:v>
                </c:pt>
                <c:pt idx="7764">
                  <c:v>16.787938</c:v>
                </c:pt>
                <c:pt idx="7765">
                  <c:v>16.788447000000001</c:v>
                </c:pt>
                <c:pt idx="7766">
                  <c:v>16.788931000000002</c:v>
                </c:pt>
                <c:pt idx="7767">
                  <c:v>16.793275000000001</c:v>
                </c:pt>
                <c:pt idx="7768">
                  <c:v>16.793344000000001</c:v>
                </c:pt>
                <c:pt idx="7769">
                  <c:v>16.793256</c:v>
                </c:pt>
                <c:pt idx="7770">
                  <c:v>16.792950999999999</c:v>
                </c:pt>
                <c:pt idx="7771">
                  <c:v>16.792421999999998</c:v>
                </c:pt>
                <c:pt idx="7772">
                  <c:v>16.791684</c:v>
                </c:pt>
                <c:pt idx="7773">
                  <c:v>16.790763999999999</c:v>
                </c:pt>
                <c:pt idx="7774">
                  <c:v>16.789632000000001</c:v>
                </c:pt>
                <c:pt idx="7775">
                  <c:v>16.789159999999999</c:v>
                </c:pt>
                <c:pt idx="7776">
                  <c:v>16.787675</c:v>
                </c:pt>
                <c:pt idx="7777">
                  <c:v>16.786052999999999</c:v>
                </c:pt>
                <c:pt idx="7778">
                  <c:v>16.784303999999999</c:v>
                </c:pt>
                <c:pt idx="7779">
                  <c:v>16.782449</c:v>
                </c:pt>
                <c:pt idx="7780">
                  <c:v>16.780515000000001</c:v>
                </c:pt>
                <c:pt idx="7781">
                  <c:v>16.778535999999999</c:v>
                </c:pt>
                <c:pt idx="7782">
                  <c:v>16.776547999999998</c:v>
                </c:pt>
                <c:pt idx="7783">
                  <c:v>16.773523000000001</c:v>
                </c:pt>
                <c:pt idx="7784">
                  <c:v>16.771702999999999</c:v>
                </c:pt>
                <c:pt idx="7785">
                  <c:v>16.770012000000001</c:v>
                </c:pt>
                <c:pt idx="7786">
                  <c:v>16.76858</c:v>
                </c:pt>
                <c:pt idx="7787">
                  <c:v>16.767486999999999</c:v>
                </c:pt>
                <c:pt idx="7788">
                  <c:v>16.766797</c:v>
                </c:pt>
                <c:pt idx="7789">
                  <c:v>16.766556999999999</c:v>
                </c:pt>
                <c:pt idx="7790">
                  <c:v>16.766760000000001</c:v>
                </c:pt>
                <c:pt idx="7791">
                  <c:v>16.770115000000001</c:v>
                </c:pt>
                <c:pt idx="7792">
                  <c:v>16.771415999999999</c:v>
                </c:pt>
                <c:pt idx="7793">
                  <c:v>16.773339</c:v>
                </c:pt>
                <c:pt idx="7794">
                  <c:v>16.775891000000001</c:v>
                </c:pt>
                <c:pt idx="7795">
                  <c:v>16.778984000000001</c:v>
                </c:pt>
                <c:pt idx="7796">
                  <c:v>16.782513999999999</c:v>
                </c:pt>
                <c:pt idx="7797">
                  <c:v>16.786740999999999</c:v>
                </c:pt>
                <c:pt idx="7798">
                  <c:v>16.791553</c:v>
                </c:pt>
                <c:pt idx="7799">
                  <c:v>16.806996000000002</c:v>
                </c:pt>
                <c:pt idx="7800">
                  <c:v>16.812522000000001</c:v>
                </c:pt>
                <c:pt idx="7801">
                  <c:v>16.818742</c:v>
                </c:pt>
                <c:pt idx="7802">
                  <c:v>16.825085000000001</c:v>
                </c:pt>
                <c:pt idx="7803">
                  <c:v>16.832080000000001</c:v>
                </c:pt>
                <c:pt idx="7804">
                  <c:v>16.839397999999999</c:v>
                </c:pt>
                <c:pt idx="7805">
                  <c:v>16.846993000000001</c:v>
                </c:pt>
                <c:pt idx="7806">
                  <c:v>16.854703000000001</c:v>
                </c:pt>
                <c:pt idx="7807">
                  <c:v>16.878309000000002</c:v>
                </c:pt>
                <c:pt idx="7808">
                  <c:v>16.886098</c:v>
                </c:pt>
                <c:pt idx="7809">
                  <c:v>16.894088</c:v>
                </c:pt>
                <c:pt idx="7810">
                  <c:v>16.902186</c:v>
                </c:pt>
                <c:pt idx="7811">
                  <c:v>16.91076</c:v>
                </c:pt>
                <c:pt idx="7812">
                  <c:v>16.918897999999999</c:v>
                </c:pt>
                <c:pt idx="7813">
                  <c:v>16.927181999999998</c:v>
                </c:pt>
                <c:pt idx="7814">
                  <c:v>16.935489</c:v>
                </c:pt>
                <c:pt idx="7815">
                  <c:v>16.960702000000001</c:v>
                </c:pt>
                <c:pt idx="7816">
                  <c:v>16.968616000000001</c:v>
                </c:pt>
                <c:pt idx="7817">
                  <c:v>16.976272999999999</c:v>
                </c:pt>
                <c:pt idx="7818">
                  <c:v>16.984278</c:v>
                </c:pt>
                <c:pt idx="7819">
                  <c:v>16.992241</c:v>
                </c:pt>
                <c:pt idx="7820">
                  <c:v>17.000128</c:v>
                </c:pt>
                <c:pt idx="7821">
                  <c:v>17.007953000000001</c:v>
                </c:pt>
                <c:pt idx="7822">
                  <c:v>17.015501</c:v>
                </c:pt>
                <c:pt idx="7823">
                  <c:v>17.039528000000001</c:v>
                </c:pt>
                <c:pt idx="7824">
                  <c:v>17.046196999999999</c:v>
                </c:pt>
                <c:pt idx="7825">
                  <c:v>17.053497</c:v>
                </c:pt>
                <c:pt idx="7826">
                  <c:v>17.060655000000001</c:v>
                </c:pt>
                <c:pt idx="7827">
                  <c:v>17.067668000000001</c:v>
                </c:pt>
                <c:pt idx="7828">
                  <c:v>17.074422999999999</c:v>
                </c:pt>
                <c:pt idx="7829">
                  <c:v>17.081153</c:v>
                </c:pt>
                <c:pt idx="7830">
                  <c:v>17.087745999999999</c:v>
                </c:pt>
                <c:pt idx="7831">
                  <c:v>17.109017000000001</c:v>
                </c:pt>
                <c:pt idx="7832">
                  <c:v>17.114688999999998</c:v>
                </c:pt>
                <c:pt idx="7833">
                  <c:v>17.120888000000001</c:v>
                </c:pt>
                <c:pt idx="7834">
                  <c:v>17.126859</c:v>
                </c:pt>
                <c:pt idx="7835">
                  <c:v>17.132829999999998</c:v>
                </c:pt>
                <c:pt idx="7836">
                  <c:v>17.138673000000001</c:v>
                </c:pt>
                <c:pt idx="7837">
                  <c:v>17.144438999999998</c:v>
                </c:pt>
                <c:pt idx="7838">
                  <c:v>17.149781000000001</c:v>
                </c:pt>
                <c:pt idx="7839">
                  <c:v>17.168088000000001</c:v>
                </c:pt>
                <c:pt idx="7840">
                  <c:v>17.173162000000001</c:v>
                </c:pt>
                <c:pt idx="7841">
                  <c:v>17.178296</c:v>
                </c:pt>
                <c:pt idx="7842">
                  <c:v>17.183402000000001</c:v>
                </c:pt>
                <c:pt idx="7843">
                  <c:v>17.188396000000001</c:v>
                </c:pt>
                <c:pt idx="7844">
                  <c:v>17.193249999999999</c:v>
                </c:pt>
                <c:pt idx="7845">
                  <c:v>17.198270000000001</c:v>
                </c:pt>
                <c:pt idx="7846">
                  <c:v>17.203291</c:v>
                </c:pt>
                <c:pt idx="7847">
                  <c:v>17.219176999999998</c:v>
                </c:pt>
                <c:pt idx="7848">
                  <c:v>17.223780999999999</c:v>
                </c:pt>
                <c:pt idx="7849">
                  <c:v>17.228334</c:v>
                </c:pt>
                <c:pt idx="7850">
                  <c:v>17.232924000000001</c:v>
                </c:pt>
                <c:pt idx="7851">
                  <c:v>17.237672</c:v>
                </c:pt>
                <c:pt idx="7852">
                  <c:v>17.242155</c:v>
                </c:pt>
                <c:pt idx="7853">
                  <c:v>17.246858</c:v>
                </c:pt>
                <c:pt idx="7854">
                  <c:v>17.251308000000002</c:v>
                </c:pt>
                <c:pt idx="7855">
                  <c:v>17.266628999999998</c:v>
                </c:pt>
                <c:pt idx="7856">
                  <c:v>17.270814000000001</c:v>
                </c:pt>
                <c:pt idx="7857">
                  <c:v>17.275205</c:v>
                </c:pt>
                <c:pt idx="7858">
                  <c:v>17.279318</c:v>
                </c:pt>
                <c:pt idx="7859">
                  <c:v>17.283560000000001</c:v>
                </c:pt>
                <c:pt idx="7860">
                  <c:v>17.287662999999998</c:v>
                </c:pt>
                <c:pt idx="7861">
                  <c:v>17.291677</c:v>
                </c:pt>
                <c:pt idx="7862">
                  <c:v>17.295629000000002</c:v>
                </c:pt>
                <c:pt idx="7863">
                  <c:v>17.309505999999999</c:v>
                </c:pt>
                <c:pt idx="7864">
                  <c:v>17.313077</c:v>
                </c:pt>
                <c:pt idx="7865">
                  <c:v>17.316564</c:v>
                </c:pt>
                <c:pt idx="7866">
                  <c:v>17.320166</c:v>
                </c:pt>
                <c:pt idx="7867">
                  <c:v>17.323784</c:v>
                </c:pt>
                <c:pt idx="7868">
                  <c:v>17.327390999999999</c:v>
                </c:pt>
                <c:pt idx="7869">
                  <c:v>17.331004</c:v>
                </c:pt>
                <c:pt idx="7870">
                  <c:v>17.334623000000001</c:v>
                </c:pt>
                <c:pt idx="7871">
                  <c:v>17.347885999999999</c:v>
                </c:pt>
                <c:pt idx="7872">
                  <c:v>17.351313999999999</c:v>
                </c:pt>
                <c:pt idx="7873">
                  <c:v>17.355001999999999</c:v>
                </c:pt>
                <c:pt idx="7874">
                  <c:v>17.358955000000002</c:v>
                </c:pt>
                <c:pt idx="7875">
                  <c:v>17.363046000000001</c:v>
                </c:pt>
                <c:pt idx="7876">
                  <c:v>17.366980999999999</c:v>
                </c:pt>
                <c:pt idx="7877">
                  <c:v>17.371300999999999</c:v>
                </c:pt>
                <c:pt idx="7878">
                  <c:v>17.375800999999999</c:v>
                </c:pt>
                <c:pt idx="7879">
                  <c:v>17.390986000000002</c:v>
                </c:pt>
                <c:pt idx="7880">
                  <c:v>17.395962000000001</c:v>
                </c:pt>
                <c:pt idx="7881">
                  <c:v>17.400808999999999</c:v>
                </c:pt>
                <c:pt idx="7882">
                  <c:v>17.40607</c:v>
                </c:pt>
                <c:pt idx="7883">
                  <c:v>17.411477000000001</c:v>
                </c:pt>
                <c:pt idx="7884">
                  <c:v>17.417242000000002</c:v>
                </c:pt>
                <c:pt idx="7885">
                  <c:v>17.423262000000001</c:v>
                </c:pt>
                <c:pt idx="7886">
                  <c:v>17.42944</c:v>
                </c:pt>
                <c:pt idx="7887">
                  <c:v>17.449106</c:v>
                </c:pt>
                <c:pt idx="7888">
                  <c:v>17.455138999999999</c:v>
                </c:pt>
                <c:pt idx="7889">
                  <c:v>17.462195000000001</c:v>
                </c:pt>
                <c:pt idx="7890">
                  <c:v>17.468979000000001</c:v>
                </c:pt>
                <c:pt idx="7891">
                  <c:v>17.476168000000001</c:v>
                </c:pt>
                <c:pt idx="7892">
                  <c:v>17.483077000000002</c:v>
                </c:pt>
                <c:pt idx="7893">
                  <c:v>17.490030999999998</c:v>
                </c:pt>
                <c:pt idx="7894">
                  <c:v>17.497150999999999</c:v>
                </c:pt>
                <c:pt idx="7895">
                  <c:v>17.517911999999999</c:v>
                </c:pt>
                <c:pt idx="7896">
                  <c:v>17.524529999999999</c:v>
                </c:pt>
                <c:pt idx="7897">
                  <c:v>17.531348000000001</c:v>
                </c:pt>
                <c:pt idx="7898">
                  <c:v>17.537939000000001</c:v>
                </c:pt>
                <c:pt idx="7899">
                  <c:v>17.544491000000001</c:v>
                </c:pt>
                <c:pt idx="7900">
                  <c:v>17.550798</c:v>
                </c:pt>
                <c:pt idx="7901">
                  <c:v>17.556881000000001</c:v>
                </c:pt>
                <c:pt idx="7902">
                  <c:v>17.563048999999999</c:v>
                </c:pt>
                <c:pt idx="7903">
                  <c:v>17.580544</c:v>
                </c:pt>
                <c:pt idx="7904">
                  <c:v>17.586048999999999</c:v>
                </c:pt>
                <c:pt idx="7905">
                  <c:v>17.591635</c:v>
                </c:pt>
                <c:pt idx="7906">
                  <c:v>17.597052999999999</c:v>
                </c:pt>
                <c:pt idx="7907">
                  <c:v>17.6023</c:v>
                </c:pt>
                <c:pt idx="7908">
                  <c:v>17.607056</c:v>
                </c:pt>
                <c:pt idx="7909">
                  <c:v>17.611954999999998</c:v>
                </c:pt>
                <c:pt idx="7910">
                  <c:v>17.616675999999998</c:v>
                </c:pt>
                <c:pt idx="7911">
                  <c:v>17.630821999999998</c:v>
                </c:pt>
                <c:pt idx="7912">
                  <c:v>17.63496</c:v>
                </c:pt>
                <c:pt idx="7913">
                  <c:v>17.639099000000002</c:v>
                </c:pt>
                <c:pt idx="7914">
                  <c:v>17.642828999999999</c:v>
                </c:pt>
                <c:pt idx="7915">
                  <c:v>17.646508000000001</c:v>
                </c:pt>
                <c:pt idx="7916">
                  <c:v>17.649895000000001</c:v>
                </c:pt>
                <c:pt idx="7917">
                  <c:v>17.653100999999999</c:v>
                </c:pt>
                <c:pt idx="7918">
                  <c:v>17.656026000000001</c:v>
                </c:pt>
                <c:pt idx="7919">
                  <c:v>17.665179999999999</c:v>
                </c:pt>
                <c:pt idx="7920">
                  <c:v>17.6676</c:v>
                </c:pt>
                <c:pt idx="7921">
                  <c:v>17.669933</c:v>
                </c:pt>
                <c:pt idx="7922">
                  <c:v>17.671932000000002</c:v>
                </c:pt>
                <c:pt idx="7923">
                  <c:v>17.673819000000002</c:v>
                </c:pt>
                <c:pt idx="7924">
                  <c:v>17.675491000000001</c:v>
                </c:pt>
                <c:pt idx="7925">
                  <c:v>17.677025</c:v>
                </c:pt>
                <c:pt idx="7926">
                  <c:v>17.678363000000001</c:v>
                </c:pt>
                <c:pt idx="7927">
                  <c:v>17.683423999999999</c:v>
                </c:pt>
                <c:pt idx="7928">
                  <c:v>17.684438</c:v>
                </c:pt>
                <c:pt idx="7929">
                  <c:v>17.685397999999999</c:v>
                </c:pt>
                <c:pt idx="7930">
                  <c:v>17.686143000000001</c:v>
                </c:pt>
                <c:pt idx="7931">
                  <c:v>17.686748000000001</c:v>
                </c:pt>
                <c:pt idx="7932">
                  <c:v>17.687245000000001</c:v>
                </c:pt>
                <c:pt idx="7933">
                  <c:v>17.687550999999999</c:v>
                </c:pt>
                <c:pt idx="7934">
                  <c:v>17.687764999999999</c:v>
                </c:pt>
                <c:pt idx="7935">
                  <c:v>17.689352</c:v>
                </c:pt>
                <c:pt idx="7936">
                  <c:v>17.689238</c:v>
                </c:pt>
                <c:pt idx="7937">
                  <c:v>17.689049000000001</c:v>
                </c:pt>
                <c:pt idx="7938">
                  <c:v>17.688721000000001</c:v>
                </c:pt>
                <c:pt idx="7939">
                  <c:v>17.688274</c:v>
                </c:pt>
                <c:pt idx="7940">
                  <c:v>17.687691999999998</c:v>
                </c:pt>
                <c:pt idx="7941">
                  <c:v>17.686983999999999</c:v>
                </c:pt>
                <c:pt idx="7942">
                  <c:v>17.686157000000001</c:v>
                </c:pt>
                <c:pt idx="7943">
                  <c:v>17.684646999999998</c:v>
                </c:pt>
                <c:pt idx="7944">
                  <c:v>17.683551999999999</c:v>
                </c:pt>
                <c:pt idx="7945">
                  <c:v>17.682327000000001</c:v>
                </c:pt>
                <c:pt idx="7946">
                  <c:v>17.681018000000002</c:v>
                </c:pt>
                <c:pt idx="7947">
                  <c:v>17.679582</c:v>
                </c:pt>
                <c:pt idx="7948">
                  <c:v>17.67803</c:v>
                </c:pt>
                <c:pt idx="7949">
                  <c:v>17.676213000000001</c:v>
                </c:pt>
                <c:pt idx="7950">
                  <c:v>17.674315</c:v>
                </c:pt>
                <c:pt idx="7951">
                  <c:v>17.670138000000001</c:v>
                </c:pt>
                <c:pt idx="7952">
                  <c:v>17.668146</c:v>
                </c:pt>
                <c:pt idx="7953">
                  <c:v>17.666059000000001</c:v>
                </c:pt>
                <c:pt idx="7954">
                  <c:v>17.664047</c:v>
                </c:pt>
                <c:pt idx="7955">
                  <c:v>17.662120000000002</c:v>
                </c:pt>
                <c:pt idx="7956">
                  <c:v>17.660074000000002</c:v>
                </c:pt>
                <c:pt idx="7957">
                  <c:v>17.658237</c:v>
                </c:pt>
                <c:pt idx="7958">
                  <c:v>17.656556999999999</c:v>
                </c:pt>
                <c:pt idx="7959">
                  <c:v>17.654498</c:v>
                </c:pt>
                <c:pt idx="7960">
                  <c:v>17.653233</c:v>
                </c:pt>
                <c:pt idx="7961">
                  <c:v>17.652170999999999</c:v>
                </c:pt>
                <c:pt idx="7962">
                  <c:v>17.651308</c:v>
                </c:pt>
                <c:pt idx="7963">
                  <c:v>17.650662000000001</c:v>
                </c:pt>
                <c:pt idx="7964">
                  <c:v>17.650178</c:v>
                </c:pt>
                <c:pt idx="7965">
                  <c:v>17.649927000000002</c:v>
                </c:pt>
                <c:pt idx="7966">
                  <c:v>17.649788000000001</c:v>
                </c:pt>
                <c:pt idx="7967">
                  <c:v>17.656202</c:v>
                </c:pt>
                <c:pt idx="7968">
                  <c:v>17.656044000000001</c:v>
                </c:pt>
                <c:pt idx="7969">
                  <c:v>17.656303999999999</c:v>
                </c:pt>
                <c:pt idx="7970">
                  <c:v>17.656652999999999</c:v>
                </c:pt>
                <c:pt idx="7971">
                  <c:v>17.657074000000001</c:v>
                </c:pt>
                <c:pt idx="7972">
                  <c:v>17.657947</c:v>
                </c:pt>
                <c:pt idx="7973">
                  <c:v>17.658815000000001</c:v>
                </c:pt>
                <c:pt idx="7974">
                  <c:v>17.659804000000001</c:v>
                </c:pt>
                <c:pt idx="7975">
                  <c:v>17.664556999999999</c:v>
                </c:pt>
                <c:pt idx="7976">
                  <c:v>17.665459999999999</c:v>
                </c:pt>
                <c:pt idx="7977">
                  <c:v>17.666477</c:v>
                </c:pt>
                <c:pt idx="7978">
                  <c:v>17.667612999999999</c:v>
                </c:pt>
                <c:pt idx="7979">
                  <c:v>17.668810000000001</c:v>
                </c:pt>
                <c:pt idx="7980">
                  <c:v>17.669951000000001</c:v>
                </c:pt>
                <c:pt idx="7981">
                  <c:v>17.671192999999999</c:v>
                </c:pt>
                <c:pt idx="7982">
                  <c:v>17.672485000000002</c:v>
                </c:pt>
                <c:pt idx="7983">
                  <c:v>17.678225000000001</c:v>
                </c:pt>
                <c:pt idx="7984">
                  <c:v>17.679531999999998</c:v>
                </c:pt>
                <c:pt idx="7985">
                  <c:v>17.681000999999998</c:v>
                </c:pt>
                <c:pt idx="7986">
                  <c:v>17.682411999999999</c:v>
                </c:pt>
                <c:pt idx="7987">
                  <c:v>17.684011000000002</c:v>
                </c:pt>
                <c:pt idx="7988">
                  <c:v>17.685703</c:v>
                </c:pt>
                <c:pt idx="7989">
                  <c:v>17.687488999999999</c:v>
                </c:pt>
                <c:pt idx="7990">
                  <c:v>17.689366</c:v>
                </c:pt>
                <c:pt idx="7991">
                  <c:v>17.697158999999999</c:v>
                </c:pt>
                <c:pt idx="7992">
                  <c:v>17.698907999999999</c:v>
                </c:pt>
                <c:pt idx="7993">
                  <c:v>17.700772000000001</c:v>
                </c:pt>
                <c:pt idx="7994">
                  <c:v>17.702836999999999</c:v>
                </c:pt>
                <c:pt idx="7995">
                  <c:v>17.704722</c:v>
                </c:pt>
                <c:pt idx="7996">
                  <c:v>17.706652999999999</c:v>
                </c:pt>
                <c:pt idx="7997">
                  <c:v>17.708621000000001</c:v>
                </c:pt>
                <c:pt idx="7998">
                  <c:v>17.710436000000001</c:v>
                </c:pt>
                <c:pt idx="7999">
                  <c:v>17.718775999999998</c:v>
                </c:pt>
                <c:pt idx="8000">
                  <c:v>17.719037</c:v>
                </c:pt>
                <c:pt idx="8001">
                  <c:v>17.719232000000002</c:v>
                </c:pt>
                <c:pt idx="8002">
                  <c:v>17.720773999999999</c:v>
                </c:pt>
                <c:pt idx="8003">
                  <c:v>17.722408000000001</c:v>
                </c:pt>
                <c:pt idx="8004">
                  <c:v>17.723869000000001</c:v>
                </c:pt>
                <c:pt idx="8005">
                  <c:v>17.725110000000001</c:v>
                </c:pt>
                <c:pt idx="8006">
                  <c:v>17.726317999999999</c:v>
                </c:pt>
                <c:pt idx="8007">
                  <c:v>17.733340999999999</c:v>
                </c:pt>
                <c:pt idx="8008">
                  <c:v>17.734093999999999</c:v>
                </c:pt>
                <c:pt idx="8009">
                  <c:v>17.734935</c:v>
                </c:pt>
                <c:pt idx="8010">
                  <c:v>17.73556</c:v>
                </c:pt>
                <c:pt idx="8011">
                  <c:v>17.736062</c:v>
                </c:pt>
                <c:pt idx="8012">
                  <c:v>17.736328</c:v>
                </c:pt>
                <c:pt idx="8013">
                  <c:v>17.736442</c:v>
                </c:pt>
                <c:pt idx="8014">
                  <c:v>17.736333999999999</c:v>
                </c:pt>
                <c:pt idx="8015">
                  <c:v>17.739172</c:v>
                </c:pt>
                <c:pt idx="8016">
                  <c:v>17.738710000000001</c:v>
                </c:pt>
                <c:pt idx="8017">
                  <c:v>17.737964999999999</c:v>
                </c:pt>
                <c:pt idx="8018">
                  <c:v>17.737061000000001</c:v>
                </c:pt>
                <c:pt idx="8019">
                  <c:v>17.735976999999998</c:v>
                </c:pt>
                <c:pt idx="8020">
                  <c:v>17.734842</c:v>
                </c:pt>
                <c:pt idx="8021">
                  <c:v>17.733609999999999</c:v>
                </c:pt>
                <c:pt idx="8022">
                  <c:v>17.732278999999998</c:v>
                </c:pt>
                <c:pt idx="8023">
                  <c:v>17.731368</c:v>
                </c:pt>
                <c:pt idx="8024">
                  <c:v>17.730039999999999</c:v>
                </c:pt>
                <c:pt idx="8025">
                  <c:v>17.728750000000002</c:v>
                </c:pt>
                <c:pt idx="8026">
                  <c:v>17.727599000000001</c:v>
                </c:pt>
                <c:pt idx="8027">
                  <c:v>17.726559999999999</c:v>
                </c:pt>
                <c:pt idx="8028">
                  <c:v>17.725770000000001</c:v>
                </c:pt>
                <c:pt idx="8029">
                  <c:v>17.725228000000001</c:v>
                </c:pt>
                <c:pt idx="8030">
                  <c:v>17.724978</c:v>
                </c:pt>
                <c:pt idx="8031">
                  <c:v>17.726289999999999</c:v>
                </c:pt>
                <c:pt idx="8032">
                  <c:v>17.726621999999999</c:v>
                </c:pt>
                <c:pt idx="8033">
                  <c:v>17.727260000000001</c:v>
                </c:pt>
                <c:pt idx="8034">
                  <c:v>17.728311999999999</c:v>
                </c:pt>
                <c:pt idx="8035">
                  <c:v>17.729687999999999</c:v>
                </c:pt>
                <c:pt idx="8036">
                  <c:v>17.731432000000002</c:v>
                </c:pt>
                <c:pt idx="8037">
                  <c:v>17.733435</c:v>
                </c:pt>
                <c:pt idx="8038">
                  <c:v>17.735734000000001</c:v>
                </c:pt>
                <c:pt idx="8039">
                  <c:v>17.736286</c:v>
                </c:pt>
                <c:pt idx="8040">
                  <c:v>17.744617999999999</c:v>
                </c:pt>
                <c:pt idx="8041">
                  <c:v>17.747256</c:v>
                </c:pt>
                <c:pt idx="8042">
                  <c:v>17.750111</c:v>
                </c:pt>
                <c:pt idx="8043">
                  <c:v>17.752980000000001</c:v>
                </c:pt>
                <c:pt idx="8044">
                  <c:v>17.755849000000001</c:v>
                </c:pt>
                <c:pt idx="8045">
                  <c:v>17.758675</c:v>
                </c:pt>
                <c:pt idx="8046">
                  <c:v>17.761354000000001</c:v>
                </c:pt>
                <c:pt idx="8047">
                  <c:v>17.767758000000001</c:v>
                </c:pt>
                <c:pt idx="8048">
                  <c:v>17.770159</c:v>
                </c:pt>
                <c:pt idx="8049">
                  <c:v>17.772462999999998</c:v>
                </c:pt>
                <c:pt idx="8050">
                  <c:v>17.774564999999999</c:v>
                </c:pt>
                <c:pt idx="8051">
                  <c:v>17.776353</c:v>
                </c:pt>
                <c:pt idx="8052">
                  <c:v>17.777875000000002</c:v>
                </c:pt>
                <c:pt idx="8053">
                  <c:v>17.779043999999999</c:v>
                </c:pt>
                <c:pt idx="8054">
                  <c:v>17.779872000000001</c:v>
                </c:pt>
                <c:pt idx="8055">
                  <c:v>17.780628</c:v>
                </c:pt>
                <c:pt idx="8056">
                  <c:v>17.780709999999999</c:v>
                </c:pt>
                <c:pt idx="8057">
                  <c:v>17.780384000000002</c:v>
                </c:pt>
                <c:pt idx="8058">
                  <c:v>17.779696999999999</c:v>
                </c:pt>
                <c:pt idx="8059">
                  <c:v>17.778639999999999</c:v>
                </c:pt>
                <c:pt idx="8060">
                  <c:v>17.777308000000001</c:v>
                </c:pt>
                <c:pt idx="8061">
                  <c:v>17.775607999999998</c:v>
                </c:pt>
                <c:pt idx="8062">
                  <c:v>17.773655000000002</c:v>
                </c:pt>
                <c:pt idx="8063">
                  <c:v>17.768215000000001</c:v>
                </c:pt>
                <c:pt idx="8064">
                  <c:v>17.765840000000001</c:v>
                </c:pt>
                <c:pt idx="8065">
                  <c:v>17.763376999999998</c:v>
                </c:pt>
                <c:pt idx="8066">
                  <c:v>17.760984000000001</c:v>
                </c:pt>
                <c:pt idx="8067">
                  <c:v>17.758395</c:v>
                </c:pt>
                <c:pt idx="8068">
                  <c:v>17.755903</c:v>
                </c:pt>
                <c:pt idx="8069">
                  <c:v>17.753487</c:v>
                </c:pt>
                <c:pt idx="8070">
                  <c:v>17.751228000000001</c:v>
                </c:pt>
                <c:pt idx="8071">
                  <c:v>17.74681</c:v>
                </c:pt>
                <c:pt idx="8072">
                  <c:v>17.744962000000001</c:v>
                </c:pt>
                <c:pt idx="8073">
                  <c:v>17.743328000000002</c:v>
                </c:pt>
                <c:pt idx="8074">
                  <c:v>17.741927</c:v>
                </c:pt>
                <c:pt idx="8075">
                  <c:v>17.740812999999999</c:v>
                </c:pt>
                <c:pt idx="8076">
                  <c:v>17.739996999999999</c:v>
                </c:pt>
                <c:pt idx="8077">
                  <c:v>17.739487</c:v>
                </c:pt>
                <c:pt idx="8078">
                  <c:v>17.739284000000001</c:v>
                </c:pt>
                <c:pt idx="8079">
                  <c:v>17.740874000000002</c:v>
                </c:pt>
                <c:pt idx="8080">
                  <c:v>17.741163</c:v>
                </c:pt>
                <c:pt idx="8081">
                  <c:v>17.741886999999998</c:v>
                </c:pt>
                <c:pt idx="8082">
                  <c:v>17.742885999999999</c:v>
                </c:pt>
                <c:pt idx="8083">
                  <c:v>17.744140999999999</c:v>
                </c:pt>
                <c:pt idx="8084">
                  <c:v>17.745643000000001</c:v>
                </c:pt>
                <c:pt idx="8085">
                  <c:v>17.747374000000001</c:v>
                </c:pt>
                <c:pt idx="8086">
                  <c:v>17.749258999999999</c:v>
                </c:pt>
                <c:pt idx="8087">
                  <c:v>17.755872</c:v>
                </c:pt>
                <c:pt idx="8088">
                  <c:v>17.757908</c:v>
                </c:pt>
                <c:pt idx="8089">
                  <c:v>17.760280999999999</c:v>
                </c:pt>
                <c:pt idx="8090">
                  <c:v>17.762778000000001</c:v>
                </c:pt>
                <c:pt idx="8091">
                  <c:v>17.765374000000001</c:v>
                </c:pt>
                <c:pt idx="8092">
                  <c:v>17.767970999999999</c:v>
                </c:pt>
                <c:pt idx="8093">
                  <c:v>17.770771</c:v>
                </c:pt>
                <c:pt idx="8094">
                  <c:v>17.773247000000001</c:v>
                </c:pt>
                <c:pt idx="8095">
                  <c:v>17.782005999999999</c:v>
                </c:pt>
                <c:pt idx="8096">
                  <c:v>17.784471</c:v>
                </c:pt>
                <c:pt idx="8097">
                  <c:v>17.786999000000002</c:v>
                </c:pt>
                <c:pt idx="8098">
                  <c:v>17.789511999999998</c:v>
                </c:pt>
                <c:pt idx="8099">
                  <c:v>17.791813999999999</c:v>
                </c:pt>
                <c:pt idx="8100">
                  <c:v>17.793956000000001</c:v>
                </c:pt>
                <c:pt idx="8101">
                  <c:v>17.796116000000001</c:v>
                </c:pt>
                <c:pt idx="8102">
                  <c:v>17.797947000000001</c:v>
                </c:pt>
                <c:pt idx="8103">
                  <c:v>17.805457000000001</c:v>
                </c:pt>
                <c:pt idx="8104">
                  <c:v>17.806937999999999</c:v>
                </c:pt>
                <c:pt idx="8105">
                  <c:v>17.808167999999998</c:v>
                </c:pt>
                <c:pt idx="8106">
                  <c:v>17.809335999999998</c:v>
                </c:pt>
                <c:pt idx="8107">
                  <c:v>17.810158999999999</c:v>
                </c:pt>
                <c:pt idx="8108">
                  <c:v>17.810748</c:v>
                </c:pt>
                <c:pt idx="8109">
                  <c:v>17.811039000000001</c:v>
                </c:pt>
                <c:pt idx="8110">
                  <c:v>17.811040999999999</c:v>
                </c:pt>
                <c:pt idx="8111">
                  <c:v>17.814364000000001</c:v>
                </c:pt>
                <c:pt idx="8112">
                  <c:v>17.813983</c:v>
                </c:pt>
                <c:pt idx="8113">
                  <c:v>17.813305</c:v>
                </c:pt>
                <c:pt idx="8114">
                  <c:v>17.812472</c:v>
                </c:pt>
                <c:pt idx="8115">
                  <c:v>17.811361000000002</c:v>
                </c:pt>
                <c:pt idx="8116">
                  <c:v>17.810108</c:v>
                </c:pt>
                <c:pt idx="8117">
                  <c:v>17.808675999999998</c:v>
                </c:pt>
                <c:pt idx="8118">
                  <c:v>17.807113000000001</c:v>
                </c:pt>
                <c:pt idx="8119">
                  <c:v>17.806753</c:v>
                </c:pt>
                <c:pt idx="8120">
                  <c:v>17.804998000000001</c:v>
                </c:pt>
                <c:pt idx="8121">
                  <c:v>17.803222000000002</c:v>
                </c:pt>
                <c:pt idx="8122">
                  <c:v>17.801442000000002</c:v>
                </c:pt>
                <c:pt idx="8123">
                  <c:v>17.799669000000002</c:v>
                </c:pt>
                <c:pt idx="8124">
                  <c:v>17.797968000000001</c:v>
                </c:pt>
                <c:pt idx="8125">
                  <c:v>17.796320000000001</c:v>
                </c:pt>
                <c:pt idx="8126">
                  <c:v>17.794779999999999</c:v>
                </c:pt>
                <c:pt idx="8127">
                  <c:v>17.794999000000001</c:v>
                </c:pt>
                <c:pt idx="8128">
                  <c:v>17.793904000000001</c:v>
                </c:pt>
                <c:pt idx="8129">
                  <c:v>17.793077</c:v>
                </c:pt>
                <c:pt idx="8130">
                  <c:v>17.792466000000001</c:v>
                </c:pt>
                <c:pt idx="8131">
                  <c:v>17.792251</c:v>
                </c:pt>
                <c:pt idx="8132">
                  <c:v>17.792210000000001</c:v>
                </c:pt>
                <c:pt idx="8133">
                  <c:v>17.792438000000001</c:v>
                </c:pt>
                <c:pt idx="8134">
                  <c:v>17.793013999999999</c:v>
                </c:pt>
                <c:pt idx="8135">
                  <c:v>17.797053999999999</c:v>
                </c:pt>
                <c:pt idx="8136">
                  <c:v>17.798331000000001</c:v>
                </c:pt>
                <c:pt idx="8137">
                  <c:v>17.799654</c:v>
                </c:pt>
                <c:pt idx="8138">
                  <c:v>17.801364</c:v>
                </c:pt>
                <c:pt idx="8139">
                  <c:v>17.803187999999999</c:v>
                </c:pt>
                <c:pt idx="8140">
                  <c:v>17.805385000000001</c:v>
                </c:pt>
                <c:pt idx="8141">
                  <c:v>17.807606</c:v>
                </c:pt>
                <c:pt idx="8142">
                  <c:v>17.810098</c:v>
                </c:pt>
                <c:pt idx="8143">
                  <c:v>17.817011000000001</c:v>
                </c:pt>
                <c:pt idx="8144">
                  <c:v>17.819417999999999</c:v>
                </c:pt>
                <c:pt idx="8145">
                  <c:v>17.821918</c:v>
                </c:pt>
                <c:pt idx="8146">
                  <c:v>17.824218999999999</c:v>
                </c:pt>
                <c:pt idx="8147">
                  <c:v>17.826509000000001</c:v>
                </c:pt>
                <c:pt idx="8148">
                  <c:v>17.828652999999999</c:v>
                </c:pt>
                <c:pt idx="8149">
                  <c:v>17.830615999999999</c:v>
                </c:pt>
                <c:pt idx="8150">
                  <c:v>17.832369</c:v>
                </c:pt>
                <c:pt idx="8151">
                  <c:v>17.837098000000001</c:v>
                </c:pt>
                <c:pt idx="8152">
                  <c:v>17.838121000000001</c:v>
                </c:pt>
                <c:pt idx="8153">
                  <c:v>17.838975000000001</c:v>
                </c:pt>
                <c:pt idx="8154">
                  <c:v>17.839535000000001</c:v>
                </c:pt>
                <c:pt idx="8155">
                  <c:v>17.839694000000001</c:v>
                </c:pt>
                <c:pt idx="8156">
                  <c:v>17.839534</c:v>
                </c:pt>
                <c:pt idx="8157">
                  <c:v>17.838958999999999</c:v>
                </c:pt>
                <c:pt idx="8158">
                  <c:v>17.838058</c:v>
                </c:pt>
                <c:pt idx="8159">
                  <c:v>17.836715000000002</c:v>
                </c:pt>
                <c:pt idx="8160">
                  <c:v>17.835037</c:v>
                </c:pt>
                <c:pt idx="8161">
                  <c:v>17.833048000000002</c:v>
                </c:pt>
                <c:pt idx="8162">
                  <c:v>17.830774999999999</c:v>
                </c:pt>
                <c:pt idx="8163">
                  <c:v>17.828157999999998</c:v>
                </c:pt>
                <c:pt idx="8164">
                  <c:v>17.825330000000001</c:v>
                </c:pt>
                <c:pt idx="8165">
                  <c:v>17.822257</c:v>
                </c:pt>
                <c:pt idx="8166">
                  <c:v>17.819044000000002</c:v>
                </c:pt>
                <c:pt idx="8167">
                  <c:v>17.813018</c:v>
                </c:pt>
                <c:pt idx="8168">
                  <c:v>17.809631</c:v>
                </c:pt>
                <c:pt idx="8169">
                  <c:v>17.806187999999999</c:v>
                </c:pt>
                <c:pt idx="8170">
                  <c:v>17.802835999999999</c:v>
                </c:pt>
                <c:pt idx="8171">
                  <c:v>17.799657</c:v>
                </c:pt>
                <c:pt idx="8172">
                  <c:v>17.796720000000001</c:v>
                </c:pt>
                <c:pt idx="8173">
                  <c:v>17.794111000000001</c:v>
                </c:pt>
                <c:pt idx="8174">
                  <c:v>17.791808</c:v>
                </c:pt>
                <c:pt idx="8175">
                  <c:v>17.789818</c:v>
                </c:pt>
                <c:pt idx="8176">
                  <c:v>17.788226999999999</c:v>
                </c:pt>
                <c:pt idx="8177">
                  <c:v>17.787064000000001</c:v>
                </c:pt>
                <c:pt idx="8178">
                  <c:v>17.786321999999998</c:v>
                </c:pt>
                <c:pt idx="8179">
                  <c:v>17.786082</c:v>
                </c:pt>
                <c:pt idx="8180">
                  <c:v>17.786099</c:v>
                </c:pt>
                <c:pt idx="8181">
                  <c:v>17.786397999999998</c:v>
                </c:pt>
                <c:pt idx="8182">
                  <c:v>17.787327000000001</c:v>
                </c:pt>
                <c:pt idx="8183">
                  <c:v>17.792932</c:v>
                </c:pt>
                <c:pt idx="8184">
                  <c:v>17.794115000000001</c:v>
                </c:pt>
                <c:pt idx="8185">
                  <c:v>17.795957000000001</c:v>
                </c:pt>
                <c:pt idx="8186">
                  <c:v>17.797929</c:v>
                </c:pt>
                <c:pt idx="8187">
                  <c:v>17.799952999999999</c:v>
                </c:pt>
                <c:pt idx="8188">
                  <c:v>17.801946999999998</c:v>
                </c:pt>
                <c:pt idx="8189">
                  <c:v>17.804296000000001</c:v>
                </c:pt>
                <c:pt idx="8190">
                  <c:v>17.806632</c:v>
                </c:pt>
                <c:pt idx="8191">
                  <c:v>17.814703999999999</c:v>
                </c:pt>
                <c:pt idx="8192">
                  <c:v>17.816897000000001</c:v>
                </c:pt>
                <c:pt idx="8193">
                  <c:v>17.819075000000002</c:v>
                </c:pt>
                <c:pt idx="8194">
                  <c:v>17.821016</c:v>
                </c:pt>
                <c:pt idx="8195">
                  <c:v>17.822811000000002</c:v>
                </c:pt>
                <c:pt idx="8196">
                  <c:v>17.824325000000002</c:v>
                </c:pt>
                <c:pt idx="8197">
                  <c:v>17.825503000000001</c:v>
                </c:pt>
                <c:pt idx="8198">
                  <c:v>17.826294999999998</c:v>
                </c:pt>
                <c:pt idx="8199">
                  <c:v>17.828363</c:v>
                </c:pt>
                <c:pt idx="8200">
                  <c:v>17.828372999999999</c:v>
                </c:pt>
                <c:pt idx="8201">
                  <c:v>17.828071000000001</c:v>
                </c:pt>
                <c:pt idx="8202">
                  <c:v>17.827394000000002</c:v>
                </c:pt>
                <c:pt idx="8203">
                  <c:v>17.826391999999998</c:v>
                </c:pt>
                <c:pt idx="8204">
                  <c:v>17.825057000000001</c:v>
                </c:pt>
                <c:pt idx="8205">
                  <c:v>17.823440999999999</c:v>
                </c:pt>
                <c:pt idx="8206">
                  <c:v>17.821552000000001</c:v>
                </c:pt>
                <c:pt idx="8207">
                  <c:v>17.816217000000002</c:v>
                </c:pt>
                <c:pt idx="8208">
                  <c:v>17.813998999999999</c:v>
                </c:pt>
                <c:pt idx="8209">
                  <c:v>17.811572000000002</c:v>
                </c:pt>
                <c:pt idx="8210">
                  <c:v>17.809125999999999</c:v>
                </c:pt>
                <c:pt idx="8211">
                  <c:v>17.806594</c:v>
                </c:pt>
                <c:pt idx="8212">
                  <c:v>17.804227999999998</c:v>
                </c:pt>
                <c:pt idx="8213">
                  <c:v>17.801881999999999</c:v>
                </c:pt>
                <c:pt idx="8214">
                  <c:v>17.799780999999999</c:v>
                </c:pt>
                <c:pt idx="8215">
                  <c:v>17.794868000000001</c:v>
                </c:pt>
                <c:pt idx="8216">
                  <c:v>17.793246</c:v>
                </c:pt>
                <c:pt idx="8217">
                  <c:v>17.791795</c:v>
                </c:pt>
                <c:pt idx="8218">
                  <c:v>17.790665000000001</c:v>
                </c:pt>
                <c:pt idx="8219">
                  <c:v>17.789840999999999</c:v>
                </c:pt>
                <c:pt idx="8220">
                  <c:v>17.789304999999999</c:v>
                </c:pt>
                <c:pt idx="8221">
                  <c:v>17.789083000000002</c:v>
                </c:pt>
                <c:pt idx="8222">
                  <c:v>17.789088</c:v>
                </c:pt>
                <c:pt idx="8223">
                  <c:v>17.791153999999999</c:v>
                </c:pt>
                <c:pt idx="8224">
                  <c:v>17.791664999999998</c:v>
                </c:pt>
                <c:pt idx="8225">
                  <c:v>17.792459999999998</c:v>
                </c:pt>
                <c:pt idx="8226">
                  <c:v>17.793562000000001</c:v>
                </c:pt>
                <c:pt idx="8227">
                  <c:v>17.794885000000001</c:v>
                </c:pt>
                <c:pt idx="8228">
                  <c:v>17.796375000000001</c:v>
                </c:pt>
                <c:pt idx="8229">
                  <c:v>17.798034999999999</c:v>
                </c:pt>
                <c:pt idx="8230">
                  <c:v>17.799810999999998</c:v>
                </c:pt>
                <c:pt idx="8231">
                  <c:v>17.804741</c:v>
                </c:pt>
                <c:pt idx="8232">
                  <c:v>17.806498999999999</c:v>
                </c:pt>
                <c:pt idx="8233">
                  <c:v>17.808513999999999</c:v>
                </c:pt>
                <c:pt idx="8234">
                  <c:v>17.810537</c:v>
                </c:pt>
                <c:pt idx="8235">
                  <c:v>17.812501999999999</c:v>
                </c:pt>
                <c:pt idx="8236">
                  <c:v>17.814267999999998</c:v>
                </c:pt>
                <c:pt idx="8237">
                  <c:v>17.816026000000001</c:v>
                </c:pt>
                <c:pt idx="8238">
                  <c:v>17.817764</c:v>
                </c:pt>
                <c:pt idx="8239">
                  <c:v>17.822714999999999</c:v>
                </c:pt>
                <c:pt idx="8240">
                  <c:v>17.823951000000001</c:v>
                </c:pt>
                <c:pt idx="8241">
                  <c:v>17.824776</c:v>
                </c:pt>
                <c:pt idx="8242">
                  <c:v>17.825205</c:v>
                </c:pt>
                <c:pt idx="8243">
                  <c:v>17.825496000000001</c:v>
                </c:pt>
                <c:pt idx="8244">
                  <c:v>17.825268999999999</c:v>
                </c:pt>
                <c:pt idx="8245">
                  <c:v>17.824507000000001</c:v>
                </c:pt>
                <c:pt idx="8246">
                  <c:v>17.823551999999999</c:v>
                </c:pt>
                <c:pt idx="8247">
                  <c:v>17.823411</c:v>
                </c:pt>
                <c:pt idx="8248">
                  <c:v>17.821400000000001</c:v>
                </c:pt>
                <c:pt idx="8249">
                  <c:v>17.818887</c:v>
                </c:pt>
                <c:pt idx="8250">
                  <c:v>17.816189000000001</c:v>
                </c:pt>
                <c:pt idx="8251">
                  <c:v>17.813009000000001</c:v>
                </c:pt>
                <c:pt idx="8252">
                  <c:v>17.809656</c:v>
                </c:pt>
                <c:pt idx="8253">
                  <c:v>17.805857</c:v>
                </c:pt>
                <c:pt idx="8254">
                  <c:v>17.801915999999999</c:v>
                </c:pt>
                <c:pt idx="8255">
                  <c:v>17.796325</c:v>
                </c:pt>
                <c:pt idx="8256">
                  <c:v>17.791941000000001</c:v>
                </c:pt>
                <c:pt idx="8257">
                  <c:v>17.787492</c:v>
                </c:pt>
                <c:pt idx="8258">
                  <c:v>17.783075</c:v>
                </c:pt>
                <c:pt idx="8259">
                  <c:v>17.77863</c:v>
                </c:pt>
                <c:pt idx="8260">
                  <c:v>17.774258</c:v>
                </c:pt>
                <c:pt idx="8261">
                  <c:v>17.769922000000001</c:v>
                </c:pt>
                <c:pt idx="8262">
                  <c:v>17.765626000000001</c:v>
                </c:pt>
                <c:pt idx="8263">
                  <c:v>17.760007000000002</c:v>
                </c:pt>
                <c:pt idx="8264">
                  <c:v>17.756170000000001</c:v>
                </c:pt>
                <c:pt idx="8265">
                  <c:v>17.752452999999999</c:v>
                </c:pt>
                <c:pt idx="8266">
                  <c:v>17.748861999999999</c:v>
                </c:pt>
                <c:pt idx="8267">
                  <c:v>17.745774999999998</c:v>
                </c:pt>
                <c:pt idx="8268">
                  <c:v>17.742836</c:v>
                </c:pt>
                <c:pt idx="8269">
                  <c:v>17.740454</c:v>
                </c:pt>
                <c:pt idx="8270">
                  <c:v>17.738219999999998</c:v>
                </c:pt>
                <c:pt idx="8271">
                  <c:v>17.736962999999999</c:v>
                </c:pt>
                <c:pt idx="8272">
                  <c:v>17.735429</c:v>
                </c:pt>
                <c:pt idx="8273">
                  <c:v>17.734057</c:v>
                </c:pt>
                <c:pt idx="8274">
                  <c:v>17.733256000000001</c:v>
                </c:pt>
                <c:pt idx="8275">
                  <c:v>17.732581</c:v>
                </c:pt>
                <c:pt idx="8276">
                  <c:v>17.732033999999999</c:v>
                </c:pt>
                <c:pt idx="8277">
                  <c:v>17.732064999999999</c:v>
                </c:pt>
                <c:pt idx="8278">
                  <c:v>17.732144000000002</c:v>
                </c:pt>
                <c:pt idx="8279">
                  <c:v>17.735284</c:v>
                </c:pt>
                <c:pt idx="8280">
                  <c:v>17.735537000000001</c:v>
                </c:pt>
                <c:pt idx="8281">
                  <c:v>17.736211000000001</c:v>
                </c:pt>
                <c:pt idx="8282">
                  <c:v>17.736998</c:v>
                </c:pt>
                <c:pt idx="8283">
                  <c:v>17.737811000000001</c:v>
                </c:pt>
                <c:pt idx="8284">
                  <c:v>17.738689999999998</c:v>
                </c:pt>
                <c:pt idx="8285">
                  <c:v>17.739677</c:v>
                </c:pt>
                <c:pt idx="8286">
                  <c:v>17.740703</c:v>
                </c:pt>
                <c:pt idx="8287">
                  <c:v>17.745304000000001</c:v>
                </c:pt>
                <c:pt idx="8288">
                  <c:v>17.746310999999999</c:v>
                </c:pt>
                <c:pt idx="8289">
                  <c:v>17.747330000000002</c:v>
                </c:pt>
                <c:pt idx="8290">
                  <c:v>17.748273000000001</c:v>
                </c:pt>
                <c:pt idx="8291">
                  <c:v>17.749199999999998</c:v>
                </c:pt>
                <c:pt idx="8292">
                  <c:v>17.749952</c:v>
                </c:pt>
                <c:pt idx="8293">
                  <c:v>17.750685000000001</c:v>
                </c:pt>
                <c:pt idx="8294">
                  <c:v>17.751318000000001</c:v>
                </c:pt>
                <c:pt idx="8295">
                  <c:v>17.754432999999999</c:v>
                </c:pt>
                <c:pt idx="8296">
                  <c:v>17.754823999999999</c:v>
                </c:pt>
                <c:pt idx="8297">
                  <c:v>17.755118</c:v>
                </c:pt>
                <c:pt idx="8298">
                  <c:v>17.755343</c:v>
                </c:pt>
                <c:pt idx="8299">
                  <c:v>17.755482000000001</c:v>
                </c:pt>
                <c:pt idx="8300">
                  <c:v>17.755492</c:v>
                </c:pt>
                <c:pt idx="8301">
                  <c:v>17.755437000000001</c:v>
                </c:pt>
                <c:pt idx="8302">
                  <c:v>17.755293000000002</c:v>
                </c:pt>
                <c:pt idx="8303">
                  <c:v>17.755970999999999</c:v>
                </c:pt>
                <c:pt idx="8304">
                  <c:v>17.755624999999998</c:v>
                </c:pt>
                <c:pt idx="8305">
                  <c:v>17.755209000000001</c:v>
                </c:pt>
                <c:pt idx="8306">
                  <c:v>17.754708999999998</c:v>
                </c:pt>
                <c:pt idx="8307">
                  <c:v>17.754508000000001</c:v>
                </c:pt>
                <c:pt idx="8308">
                  <c:v>17.754270999999999</c:v>
                </c:pt>
                <c:pt idx="8309">
                  <c:v>17.754024999999999</c:v>
                </c:pt>
                <c:pt idx="8310">
                  <c:v>17.753793999999999</c:v>
                </c:pt>
                <c:pt idx="8311">
                  <c:v>17.753882999999998</c:v>
                </c:pt>
                <c:pt idx="8312">
                  <c:v>17.753795</c:v>
                </c:pt>
                <c:pt idx="8313">
                  <c:v>17.753761000000001</c:v>
                </c:pt>
                <c:pt idx="8314">
                  <c:v>17.753746</c:v>
                </c:pt>
                <c:pt idx="8315">
                  <c:v>17.753986999999999</c:v>
                </c:pt>
                <c:pt idx="8316">
                  <c:v>17.754228999999999</c:v>
                </c:pt>
                <c:pt idx="8317">
                  <c:v>17.754483</c:v>
                </c:pt>
                <c:pt idx="8318">
                  <c:v>17.754726999999999</c:v>
                </c:pt>
                <c:pt idx="8319">
                  <c:v>17.755599</c:v>
                </c:pt>
                <c:pt idx="8320">
                  <c:v>17.755915000000002</c:v>
                </c:pt>
                <c:pt idx="8321">
                  <c:v>17.756233000000002</c:v>
                </c:pt>
                <c:pt idx="8322">
                  <c:v>17.756634999999999</c:v>
                </c:pt>
                <c:pt idx="8323">
                  <c:v>17.757017000000001</c:v>
                </c:pt>
                <c:pt idx="8324">
                  <c:v>17.757444</c:v>
                </c:pt>
                <c:pt idx="8325">
                  <c:v>17.757850000000001</c:v>
                </c:pt>
                <c:pt idx="8326">
                  <c:v>17.758246</c:v>
                </c:pt>
                <c:pt idx="8327">
                  <c:v>17.759079</c:v>
                </c:pt>
                <c:pt idx="8328">
                  <c:v>17.759395000000001</c:v>
                </c:pt>
                <c:pt idx="8329">
                  <c:v>17.759685000000001</c:v>
                </c:pt>
                <c:pt idx="8330">
                  <c:v>17.759886000000002</c:v>
                </c:pt>
                <c:pt idx="8331">
                  <c:v>17.760027000000001</c:v>
                </c:pt>
                <c:pt idx="8332">
                  <c:v>17.760099</c:v>
                </c:pt>
                <c:pt idx="8333">
                  <c:v>17.760086000000001</c:v>
                </c:pt>
                <c:pt idx="8334">
                  <c:v>17.759817000000002</c:v>
                </c:pt>
                <c:pt idx="8335">
                  <c:v>17.758828999999999</c:v>
                </c:pt>
                <c:pt idx="8336">
                  <c:v>17.758365999999999</c:v>
                </c:pt>
                <c:pt idx="8337">
                  <c:v>17.757750000000001</c:v>
                </c:pt>
                <c:pt idx="8338">
                  <c:v>17.756993999999999</c:v>
                </c:pt>
                <c:pt idx="8339">
                  <c:v>17.755839999999999</c:v>
                </c:pt>
                <c:pt idx="8340">
                  <c:v>17.754483</c:v>
                </c:pt>
                <c:pt idx="8341">
                  <c:v>17.752948</c:v>
                </c:pt>
                <c:pt idx="8342">
                  <c:v>17.75123</c:v>
                </c:pt>
                <c:pt idx="8343">
                  <c:v>17.746157</c:v>
                </c:pt>
                <c:pt idx="8344">
                  <c:v>17.743829999999999</c:v>
                </c:pt>
                <c:pt idx="8345">
                  <c:v>17.741240999999999</c:v>
                </c:pt>
                <c:pt idx="8346">
                  <c:v>17.738572000000001</c:v>
                </c:pt>
                <c:pt idx="8347">
                  <c:v>17.735607999999999</c:v>
                </c:pt>
                <c:pt idx="8348">
                  <c:v>17.732567</c:v>
                </c:pt>
                <c:pt idx="8349">
                  <c:v>17.729357</c:v>
                </c:pt>
                <c:pt idx="8350">
                  <c:v>17.72579</c:v>
                </c:pt>
                <c:pt idx="8351">
                  <c:v>17.716484999999999</c:v>
                </c:pt>
                <c:pt idx="8352">
                  <c:v>17.712796999999998</c:v>
                </c:pt>
                <c:pt idx="8353">
                  <c:v>17.709009999999999</c:v>
                </c:pt>
                <c:pt idx="8354">
                  <c:v>17.705096999999999</c:v>
                </c:pt>
                <c:pt idx="8355">
                  <c:v>17.701349</c:v>
                </c:pt>
                <c:pt idx="8356">
                  <c:v>17.697405</c:v>
                </c:pt>
                <c:pt idx="8357">
                  <c:v>17.693501000000001</c:v>
                </c:pt>
                <c:pt idx="8358">
                  <c:v>17.689665999999999</c:v>
                </c:pt>
                <c:pt idx="8359">
                  <c:v>17.680339</c:v>
                </c:pt>
                <c:pt idx="8360">
                  <c:v>17.676902999999999</c:v>
                </c:pt>
                <c:pt idx="8361">
                  <c:v>17.673625999999999</c:v>
                </c:pt>
                <c:pt idx="8362">
                  <c:v>17.670504999999999</c:v>
                </c:pt>
                <c:pt idx="8363">
                  <c:v>17.667781000000002</c:v>
                </c:pt>
                <c:pt idx="8364">
                  <c:v>17.665265000000002</c:v>
                </c:pt>
                <c:pt idx="8365">
                  <c:v>17.663041</c:v>
                </c:pt>
                <c:pt idx="8366">
                  <c:v>17.661238999999998</c:v>
                </c:pt>
                <c:pt idx="8367">
                  <c:v>17.657523000000001</c:v>
                </c:pt>
                <c:pt idx="8368">
                  <c:v>17.656355000000001</c:v>
                </c:pt>
                <c:pt idx="8369">
                  <c:v>17.655403</c:v>
                </c:pt>
                <c:pt idx="8370">
                  <c:v>17.654813999999998</c:v>
                </c:pt>
                <c:pt idx="8371">
                  <c:v>17.654454999999999</c:v>
                </c:pt>
                <c:pt idx="8372">
                  <c:v>17.654395999999998</c:v>
                </c:pt>
                <c:pt idx="8373">
                  <c:v>17.654530999999999</c:v>
                </c:pt>
                <c:pt idx="8374">
                  <c:v>17.654826</c:v>
                </c:pt>
                <c:pt idx="8375">
                  <c:v>17.656534000000001</c:v>
                </c:pt>
                <c:pt idx="8376">
                  <c:v>17.657038</c:v>
                </c:pt>
                <c:pt idx="8377">
                  <c:v>17.657655999999999</c:v>
                </c:pt>
                <c:pt idx="8378">
                  <c:v>17.658200000000001</c:v>
                </c:pt>
                <c:pt idx="8379">
                  <c:v>17.658774000000001</c:v>
                </c:pt>
                <c:pt idx="8380">
                  <c:v>17.659358999999998</c:v>
                </c:pt>
                <c:pt idx="8381">
                  <c:v>17.659934</c:v>
                </c:pt>
                <c:pt idx="8382">
                  <c:v>17.660133999999999</c:v>
                </c:pt>
                <c:pt idx="8383">
                  <c:v>17.661947999999999</c:v>
                </c:pt>
                <c:pt idx="8384">
                  <c:v>17.661977</c:v>
                </c:pt>
                <c:pt idx="8385">
                  <c:v>17.661968999999999</c:v>
                </c:pt>
                <c:pt idx="8386">
                  <c:v>17.661836000000001</c:v>
                </c:pt>
                <c:pt idx="8387">
                  <c:v>17.661621</c:v>
                </c:pt>
                <c:pt idx="8388">
                  <c:v>17.660803000000001</c:v>
                </c:pt>
                <c:pt idx="8389">
                  <c:v>17.659866000000001</c:v>
                </c:pt>
                <c:pt idx="8390">
                  <c:v>17.658809000000002</c:v>
                </c:pt>
                <c:pt idx="8391">
                  <c:v>17.657630999999999</c:v>
                </c:pt>
                <c:pt idx="8392">
                  <c:v>17.656347</c:v>
                </c:pt>
                <c:pt idx="8393">
                  <c:v>17.654938999999999</c:v>
                </c:pt>
                <c:pt idx="8394">
                  <c:v>17.653427000000001</c:v>
                </c:pt>
                <c:pt idx="8395">
                  <c:v>17.651834000000001</c:v>
                </c:pt>
                <c:pt idx="8396">
                  <c:v>17.650098</c:v>
                </c:pt>
                <c:pt idx="8397">
                  <c:v>17.648275000000002</c:v>
                </c:pt>
                <c:pt idx="8398">
                  <c:v>17.646388000000002</c:v>
                </c:pt>
                <c:pt idx="8399">
                  <c:v>17.643106</c:v>
                </c:pt>
                <c:pt idx="8400">
                  <c:v>17.641165999999998</c:v>
                </c:pt>
                <c:pt idx="8401">
                  <c:v>17.63916</c:v>
                </c:pt>
                <c:pt idx="8402">
                  <c:v>17.637184000000001</c:v>
                </c:pt>
                <c:pt idx="8403">
                  <c:v>17.635148000000001</c:v>
                </c:pt>
                <c:pt idx="8404">
                  <c:v>17.633129</c:v>
                </c:pt>
                <c:pt idx="8405">
                  <c:v>17.631094999999998</c:v>
                </c:pt>
                <c:pt idx="8406">
                  <c:v>17.629099</c:v>
                </c:pt>
                <c:pt idx="8407">
                  <c:v>17.625325</c:v>
                </c:pt>
                <c:pt idx="8408">
                  <c:v>17.623453000000001</c:v>
                </c:pt>
                <c:pt idx="8409">
                  <c:v>17.621492</c:v>
                </c:pt>
                <c:pt idx="8410">
                  <c:v>17.619519</c:v>
                </c:pt>
                <c:pt idx="8411">
                  <c:v>17.617609999999999</c:v>
                </c:pt>
                <c:pt idx="8412">
                  <c:v>17.615729999999999</c:v>
                </c:pt>
                <c:pt idx="8413">
                  <c:v>17.613786999999999</c:v>
                </c:pt>
                <c:pt idx="8414">
                  <c:v>17.61185</c:v>
                </c:pt>
                <c:pt idx="8415">
                  <c:v>17.607796</c:v>
                </c:pt>
                <c:pt idx="8416">
                  <c:v>17.605837000000001</c:v>
                </c:pt>
                <c:pt idx="8417">
                  <c:v>17.604078000000001</c:v>
                </c:pt>
                <c:pt idx="8418">
                  <c:v>17.602247999999999</c:v>
                </c:pt>
                <c:pt idx="8419">
                  <c:v>17.600403</c:v>
                </c:pt>
                <c:pt idx="8420">
                  <c:v>17.598520000000001</c:v>
                </c:pt>
                <c:pt idx="8421">
                  <c:v>17.596630999999999</c:v>
                </c:pt>
                <c:pt idx="8422">
                  <c:v>17.594833999999999</c:v>
                </c:pt>
                <c:pt idx="8423">
                  <c:v>17.590710999999999</c:v>
                </c:pt>
                <c:pt idx="8424">
                  <c:v>17.589086999999999</c:v>
                </c:pt>
                <c:pt idx="8425">
                  <c:v>17.58737</c:v>
                </c:pt>
                <c:pt idx="8426">
                  <c:v>17.585663</c:v>
                </c:pt>
                <c:pt idx="8427">
                  <c:v>17.584047999999999</c:v>
                </c:pt>
                <c:pt idx="8428">
                  <c:v>17.582435</c:v>
                </c:pt>
                <c:pt idx="8429">
                  <c:v>17.580839999999998</c:v>
                </c:pt>
                <c:pt idx="8430">
                  <c:v>17.579226999999999</c:v>
                </c:pt>
                <c:pt idx="8431">
                  <c:v>17.575299000000001</c:v>
                </c:pt>
                <c:pt idx="8432">
                  <c:v>17.573792999999998</c:v>
                </c:pt>
                <c:pt idx="8433">
                  <c:v>17.572177</c:v>
                </c:pt>
                <c:pt idx="8434">
                  <c:v>17.570623999999999</c:v>
                </c:pt>
                <c:pt idx="8435">
                  <c:v>17.569087</c:v>
                </c:pt>
                <c:pt idx="8436">
                  <c:v>17.567502000000001</c:v>
                </c:pt>
                <c:pt idx="8437">
                  <c:v>17.566243</c:v>
                </c:pt>
                <c:pt idx="8438">
                  <c:v>17.564952000000002</c:v>
                </c:pt>
                <c:pt idx="8439">
                  <c:v>17.561558999999999</c:v>
                </c:pt>
                <c:pt idx="8440">
                  <c:v>17.560234999999999</c:v>
                </c:pt>
                <c:pt idx="8441">
                  <c:v>17.558865999999998</c:v>
                </c:pt>
                <c:pt idx="8442">
                  <c:v>17.557497000000001</c:v>
                </c:pt>
                <c:pt idx="8443">
                  <c:v>17.556203</c:v>
                </c:pt>
                <c:pt idx="8444">
                  <c:v>17.554869</c:v>
                </c:pt>
                <c:pt idx="8445">
                  <c:v>17.553464000000002</c:v>
                </c:pt>
                <c:pt idx="8446">
                  <c:v>17.552038</c:v>
                </c:pt>
                <c:pt idx="8447">
                  <c:v>17.548219</c:v>
                </c:pt>
                <c:pt idx="8448">
                  <c:v>17.546726</c:v>
                </c:pt>
                <c:pt idx="8449">
                  <c:v>17.545110000000001</c:v>
                </c:pt>
                <c:pt idx="8450">
                  <c:v>17.543441000000001</c:v>
                </c:pt>
                <c:pt idx="8451">
                  <c:v>17.541563</c:v>
                </c:pt>
                <c:pt idx="8452">
                  <c:v>17.539562</c:v>
                </c:pt>
                <c:pt idx="8453">
                  <c:v>17.537438999999999</c:v>
                </c:pt>
                <c:pt idx="8454">
                  <c:v>17.535197</c:v>
                </c:pt>
                <c:pt idx="8455">
                  <c:v>17.529409999999999</c:v>
                </c:pt>
                <c:pt idx="8456">
                  <c:v>17.526931999999999</c:v>
                </c:pt>
                <c:pt idx="8457">
                  <c:v>17.524177000000002</c:v>
                </c:pt>
                <c:pt idx="8458">
                  <c:v>17.521377999999999</c:v>
                </c:pt>
                <c:pt idx="8459">
                  <c:v>17.518360999999999</c:v>
                </c:pt>
                <c:pt idx="8460">
                  <c:v>17.515207</c:v>
                </c:pt>
                <c:pt idx="8461">
                  <c:v>17.51191</c:v>
                </c:pt>
                <c:pt idx="8462">
                  <c:v>17.50845</c:v>
                </c:pt>
                <c:pt idx="8463">
                  <c:v>17.500298000000001</c:v>
                </c:pt>
                <c:pt idx="8464">
                  <c:v>17.496777000000002</c:v>
                </c:pt>
                <c:pt idx="8465">
                  <c:v>17.492972999999999</c:v>
                </c:pt>
                <c:pt idx="8466">
                  <c:v>17.488994999999999</c:v>
                </c:pt>
                <c:pt idx="8467">
                  <c:v>17.485001</c:v>
                </c:pt>
                <c:pt idx="8468">
                  <c:v>17.480975000000001</c:v>
                </c:pt>
                <c:pt idx="8469">
                  <c:v>17.476814999999998</c:v>
                </c:pt>
                <c:pt idx="8470">
                  <c:v>17.472733000000002</c:v>
                </c:pt>
                <c:pt idx="8471">
                  <c:v>17.464051000000001</c:v>
                </c:pt>
                <c:pt idx="8472">
                  <c:v>17.459962000000001</c:v>
                </c:pt>
                <c:pt idx="8473">
                  <c:v>17.455855</c:v>
                </c:pt>
                <c:pt idx="8474">
                  <c:v>17.451910999999999</c:v>
                </c:pt>
                <c:pt idx="8475">
                  <c:v>17.447959999999998</c:v>
                </c:pt>
                <c:pt idx="8476">
                  <c:v>17.444209000000001</c:v>
                </c:pt>
                <c:pt idx="8477">
                  <c:v>17.440543000000002</c:v>
                </c:pt>
                <c:pt idx="8478">
                  <c:v>17.436952000000002</c:v>
                </c:pt>
                <c:pt idx="8479">
                  <c:v>17.424861</c:v>
                </c:pt>
                <c:pt idx="8480">
                  <c:v>17.421941</c:v>
                </c:pt>
                <c:pt idx="8481">
                  <c:v>17.418880000000001</c:v>
                </c:pt>
                <c:pt idx="8482">
                  <c:v>17.416053000000002</c:v>
                </c:pt>
                <c:pt idx="8483">
                  <c:v>17.413316999999999</c:v>
                </c:pt>
                <c:pt idx="8484">
                  <c:v>17.410792000000001</c:v>
                </c:pt>
                <c:pt idx="8485">
                  <c:v>17.408380999999999</c:v>
                </c:pt>
                <c:pt idx="8486">
                  <c:v>17.406061999999999</c:v>
                </c:pt>
                <c:pt idx="8487">
                  <c:v>17.401167999999998</c:v>
                </c:pt>
                <c:pt idx="8488">
                  <c:v>17.399160999999999</c:v>
                </c:pt>
                <c:pt idx="8489">
                  <c:v>17.397200999999999</c:v>
                </c:pt>
                <c:pt idx="8490">
                  <c:v>17.395333999999998</c:v>
                </c:pt>
                <c:pt idx="8491">
                  <c:v>17.393545</c:v>
                </c:pt>
                <c:pt idx="8492">
                  <c:v>17.391824</c:v>
                </c:pt>
                <c:pt idx="8493">
                  <c:v>17.390228</c:v>
                </c:pt>
                <c:pt idx="8494">
                  <c:v>17.388494000000001</c:v>
                </c:pt>
                <c:pt idx="8495">
                  <c:v>17.383648000000001</c:v>
                </c:pt>
                <c:pt idx="8496">
                  <c:v>17.381997999999999</c:v>
                </c:pt>
                <c:pt idx="8497">
                  <c:v>17.380382000000001</c:v>
                </c:pt>
                <c:pt idx="8498">
                  <c:v>17.378738999999999</c:v>
                </c:pt>
                <c:pt idx="8499">
                  <c:v>17.377075999999999</c:v>
                </c:pt>
                <c:pt idx="8500">
                  <c:v>17.375415</c:v>
                </c:pt>
                <c:pt idx="8501">
                  <c:v>17.373749</c:v>
                </c:pt>
                <c:pt idx="8502">
                  <c:v>17.372038</c:v>
                </c:pt>
                <c:pt idx="8503">
                  <c:v>17.366655999999999</c:v>
                </c:pt>
                <c:pt idx="8504">
                  <c:v>17.364999000000001</c:v>
                </c:pt>
                <c:pt idx="8505">
                  <c:v>17.363329</c:v>
                </c:pt>
                <c:pt idx="8506">
                  <c:v>17.361704</c:v>
                </c:pt>
                <c:pt idx="8507">
                  <c:v>17.360075999999999</c:v>
                </c:pt>
                <c:pt idx="8508">
                  <c:v>17.358502000000001</c:v>
                </c:pt>
                <c:pt idx="8509">
                  <c:v>17.356957000000001</c:v>
                </c:pt>
                <c:pt idx="8510">
                  <c:v>17.355447999999999</c:v>
                </c:pt>
                <c:pt idx="8511">
                  <c:v>17.350721</c:v>
                </c:pt>
                <c:pt idx="8512">
                  <c:v>17.349955000000001</c:v>
                </c:pt>
                <c:pt idx="8513">
                  <c:v>17.349156000000001</c:v>
                </c:pt>
                <c:pt idx="8514">
                  <c:v>17.347629000000001</c:v>
                </c:pt>
                <c:pt idx="8515">
                  <c:v>17.346057999999999</c:v>
                </c:pt>
                <c:pt idx="8516">
                  <c:v>17.344515999999999</c:v>
                </c:pt>
                <c:pt idx="8517">
                  <c:v>17.342894000000001</c:v>
                </c:pt>
                <c:pt idx="8518">
                  <c:v>17.341294000000001</c:v>
                </c:pt>
                <c:pt idx="8519">
                  <c:v>17.337050000000001</c:v>
                </c:pt>
                <c:pt idx="8520">
                  <c:v>17.335335000000001</c:v>
                </c:pt>
                <c:pt idx="8521">
                  <c:v>17.333511000000001</c:v>
                </c:pt>
                <c:pt idx="8522">
                  <c:v>17.331533</c:v>
                </c:pt>
                <c:pt idx="8523">
                  <c:v>17.329571000000001</c:v>
                </c:pt>
                <c:pt idx="8524">
                  <c:v>17.327411999999999</c:v>
                </c:pt>
                <c:pt idx="8525">
                  <c:v>17.325150000000001</c:v>
                </c:pt>
                <c:pt idx="8526">
                  <c:v>17.322838999999998</c:v>
                </c:pt>
                <c:pt idx="8527">
                  <c:v>17.317187000000001</c:v>
                </c:pt>
                <c:pt idx="8528">
                  <c:v>17.314575999999999</c:v>
                </c:pt>
                <c:pt idx="8529">
                  <c:v>17.311879000000001</c:v>
                </c:pt>
                <c:pt idx="8530">
                  <c:v>17.309100000000001</c:v>
                </c:pt>
                <c:pt idx="8531">
                  <c:v>17.306127</c:v>
                </c:pt>
                <c:pt idx="8532">
                  <c:v>17.303082</c:v>
                </c:pt>
                <c:pt idx="8533">
                  <c:v>17.299932999999999</c:v>
                </c:pt>
                <c:pt idx="8534">
                  <c:v>17.296700000000001</c:v>
                </c:pt>
                <c:pt idx="8535">
                  <c:v>17.288696000000002</c:v>
                </c:pt>
                <c:pt idx="8536">
                  <c:v>17.285520999999999</c:v>
                </c:pt>
                <c:pt idx="8537">
                  <c:v>17.282046000000001</c:v>
                </c:pt>
                <c:pt idx="8538">
                  <c:v>17.278476999999999</c:v>
                </c:pt>
                <c:pt idx="8539">
                  <c:v>17.274792999999999</c:v>
                </c:pt>
                <c:pt idx="8540">
                  <c:v>17.270976000000001</c:v>
                </c:pt>
                <c:pt idx="8541">
                  <c:v>17.267016000000002</c:v>
                </c:pt>
                <c:pt idx="8542">
                  <c:v>17.263089000000001</c:v>
                </c:pt>
                <c:pt idx="8543">
                  <c:v>17.252109999999998</c:v>
                </c:pt>
                <c:pt idx="8544">
                  <c:v>17.247834999999998</c:v>
                </c:pt>
                <c:pt idx="8545">
                  <c:v>17.243231999999999</c:v>
                </c:pt>
                <c:pt idx="8546">
                  <c:v>17.238468000000001</c:v>
                </c:pt>
                <c:pt idx="8547">
                  <c:v>17.233546</c:v>
                </c:pt>
                <c:pt idx="8548">
                  <c:v>17.228698999999999</c:v>
                </c:pt>
                <c:pt idx="8549">
                  <c:v>17.223472999999998</c:v>
                </c:pt>
                <c:pt idx="8550">
                  <c:v>17.2181</c:v>
                </c:pt>
                <c:pt idx="8551">
                  <c:v>17.203536</c:v>
                </c:pt>
                <c:pt idx="8552">
                  <c:v>17.198132999999999</c:v>
                </c:pt>
                <c:pt idx="8553">
                  <c:v>17.192496999999999</c:v>
                </c:pt>
                <c:pt idx="8554">
                  <c:v>17.186734000000001</c:v>
                </c:pt>
                <c:pt idx="8555">
                  <c:v>17.181137</c:v>
                </c:pt>
                <c:pt idx="8556">
                  <c:v>17.175294999999998</c:v>
                </c:pt>
                <c:pt idx="8557">
                  <c:v>17.169454000000002</c:v>
                </c:pt>
                <c:pt idx="8558">
                  <c:v>17.163637000000001</c:v>
                </c:pt>
                <c:pt idx="8559">
                  <c:v>17.148213999999999</c:v>
                </c:pt>
                <c:pt idx="8560">
                  <c:v>17.142917000000001</c:v>
                </c:pt>
                <c:pt idx="8561">
                  <c:v>17.137498999999998</c:v>
                </c:pt>
                <c:pt idx="8562">
                  <c:v>17.132393</c:v>
                </c:pt>
                <c:pt idx="8563">
                  <c:v>17.127255999999999</c:v>
                </c:pt>
                <c:pt idx="8564">
                  <c:v>17.122243000000001</c:v>
                </c:pt>
                <c:pt idx="8565">
                  <c:v>17.117327</c:v>
                </c:pt>
                <c:pt idx="8566">
                  <c:v>17.112724</c:v>
                </c:pt>
                <c:pt idx="8567">
                  <c:v>17.100172000000001</c:v>
                </c:pt>
                <c:pt idx="8568">
                  <c:v>17.095859000000001</c:v>
                </c:pt>
                <c:pt idx="8569">
                  <c:v>17.091464999999999</c:v>
                </c:pt>
                <c:pt idx="8570">
                  <c:v>17.087356</c:v>
                </c:pt>
                <c:pt idx="8571">
                  <c:v>17.083154</c:v>
                </c:pt>
                <c:pt idx="8572">
                  <c:v>17.079008000000002</c:v>
                </c:pt>
                <c:pt idx="8573">
                  <c:v>17.074907</c:v>
                </c:pt>
                <c:pt idx="8574">
                  <c:v>17.070844000000001</c:v>
                </c:pt>
                <c:pt idx="8575">
                  <c:v>17.060704000000001</c:v>
                </c:pt>
                <c:pt idx="8576">
                  <c:v>17.056992999999999</c:v>
                </c:pt>
                <c:pt idx="8577">
                  <c:v>17.052999</c:v>
                </c:pt>
                <c:pt idx="8578">
                  <c:v>17.049032</c:v>
                </c:pt>
                <c:pt idx="8579">
                  <c:v>17.045054</c:v>
                </c:pt>
                <c:pt idx="8580">
                  <c:v>17.041101000000001</c:v>
                </c:pt>
                <c:pt idx="8581">
                  <c:v>17.037144000000001</c:v>
                </c:pt>
                <c:pt idx="8582">
                  <c:v>17.033284999999999</c:v>
                </c:pt>
                <c:pt idx="8583">
                  <c:v>17.024141</c:v>
                </c:pt>
                <c:pt idx="8584">
                  <c:v>17.020292000000001</c:v>
                </c:pt>
                <c:pt idx="8585">
                  <c:v>17.016463999999999</c:v>
                </c:pt>
                <c:pt idx="8586">
                  <c:v>17.012511</c:v>
                </c:pt>
                <c:pt idx="8587">
                  <c:v>17.008697000000002</c:v>
                </c:pt>
                <c:pt idx="8588">
                  <c:v>17.004867999999998</c:v>
                </c:pt>
                <c:pt idx="8589">
                  <c:v>17.001169000000001</c:v>
                </c:pt>
                <c:pt idx="8590">
                  <c:v>16.997440999999998</c:v>
                </c:pt>
                <c:pt idx="8591">
                  <c:v>16.988775</c:v>
                </c:pt>
                <c:pt idx="8592">
                  <c:v>16.985220000000002</c:v>
                </c:pt>
                <c:pt idx="8593">
                  <c:v>16.981639000000001</c:v>
                </c:pt>
                <c:pt idx="8594">
                  <c:v>16.978061</c:v>
                </c:pt>
                <c:pt idx="8595">
                  <c:v>16.974516000000001</c:v>
                </c:pt>
                <c:pt idx="8596">
                  <c:v>16.971104</c:v>
                </c:pt>
                <c:pt idx="8597">
                  <c:v>16.967596</c:v>
                </c:pt>
                <c:pt idx="8598">
                  <c:v>16.964089000000001</c:v>
                </c:pt>
                <c:pt idx="8599">
                  <c:v>16.955418000000002</c:v>
                </c:pt>
                <c:pt idx="8600">
                  <c:v>16.952000000000002</c:v>
                </c:pt>
                <c:pt idx="8601">
                  <c:v>16.948433000000001</c:v>
                </c:pt>
                <c:pt idx="8602">
                  <c:v>16.944825000000002</c:v>
                </c:pt>
                <c:pt idx="8603">
                  <c:v>16.941293000000002</c:v>
                </c:pt>
                <c:pt idx="8604">
                  <c:v>16.937578999999999</c:v>
                </c:pt>
                <c:pt idx="8605">
                  <c:v>16.933807000000002</c:v>
                </c:pt>
                <c:pt idx="8606">
                  <c:v>16.929973</c:v>
                </c:pt>
                <c:pt idx="8607">
                  <c:v>16.919955000000002</c:v>
                </c:pt>
                <c:pt idx="8608">
                  <c:v>16.916149000000001</c:v>
                </c:pt>
                <c:pt idx="8609">
                  <c:v>16.912092999999999</c:v>
                </c:pt>
                <c:pt idx="8610">
                  <c:v>16.908079000000001</c:v>
                </c:pt>
                <c:pt idx="8611">
                  <c:v>16.903966</c:v>
                </c:pt>
                <c:pt idx="8612">
                  <c:v>16.899965000000002</c:v>
                </c:pt>
                <c:pt idx="8613">
                  <c:v>16.895727000000001</c:v>
                </c:pt>
                <c:pt idx="8614">
                  <c:v>16.891494000000002</c:v>
                </c:pt>
                <c:pt idx="8615">
                  <c:v>16.880697999999999</c:v>
                </c:pt>
                <c:pt idx="8616">
                  <c:v>16.87649</c:v>
                </c:pt>
                <c:pt idx="8617">
                  <c:v>16.872671</c:v>
                </c:pt>
                <c:pt idx="8618">
                  <c:v>16.868963999999998</c:v>
                </c:pt>
                <c:pt idx="8619">
                  <c:v>16.865378</c:v>
                </c:pt>
                <c:pt idx="8620">
                  <c:v>16.862082000000001</c:v>
                </c:pt>
                <c:pt idx="8621">
                  <c:v>16.858903999999999</c:v>
                </c:pt>
                <c:pt idx="8622">
                  <c:v>16.856169000000001</c:v>
                </c:pt>
                <c:pt idx="8623">
                  <c:v>16.848904000000001</c:v>
                </c:pt>
                <c:pt idx="8624">
                  <c:v>16.846802</c:v>
                </c:pt>
                <c:pt idx="8625">
                  <c:v>16.844968000000001</c:v>
                </c:pt>
                <c:pt idx="8626">
                  <c:v>16.843385000000001</c:v>
                </c:pt>
                <c:pt idx="8627">
                  <c:v>16.842196000000001</c:v>
                </c:pt>
                <c:pt idx="8628">
                  <c:v>16.841352000000001</c:v>
                </c:pt>
                <c:pt idx="8629">
                  <c:v>16.840758999999998</c:v>
                </c:pt>
                <c:pt idx="8630">
                  <c:v>16.840458999999999</c:v>
                </c:pt>
                <c:pt idx="8631">
                  <c:v>16.838778000000001</c:v>
                </c:pt>
                <c:pt idx="8632">
                  <c:v>16.838985000000001</c:v>
                </c:pt>
                <c:pt idx="8633">
                  <c:v>16.839348999999999</c:v>
                </c:pt>
                <c:pt idx="8634">
                  <c:v>16.839891999999999</c:v>
                </c:pt>
                <c:pt idx="8635">
                  <c:v>16.840620000000001</c:v>
                </c:pt>
                <c:pt idx="8636">
                  <c:v>16.841405999999999</c:v>
                </c:pt>
                <c:pt idx="8637">
                  <c:v>16.842227999999999</c:v>
                </c:pt>
                <c:pt idx="8638">
                  <c:v>16.843046999999999</c:v>
                </c:pt>
                <c:pt idx="8639">
                  <c:v>16.843291000000001</c:v>
                </c:pt>
                <c:pt idx="8640">
                  <c:v>16.843958000000001</c:v>
                </c:pt>
                <c:pt idx="8641">
                  <c:v>16.844389</c:v>
                </c:pt>
                <c:pt idx="8642">
                  <c:v>16.844726000000001</c:v>
                </c:pt>
                <c:pt idx="8643">
                  <c:v>16.844799999999999</c:v>
                </c:pt>
                <c:pt idx="8644">
                  <c:v>16.844657000000002</c:v>
                </c:pt>
                <c:pt idx="8645">
                  <c:v>16.844259999999998</c:v>
                </c:pt>
                <c:pt idx="8646">
                  <c:v>16.84355</c:v>
                </c:pt>
                <c:pt idx="8647">
                  <c:v>16.840256</c:v>
                </c:pt>
                <c:pt idx="8648">
                  <c:v>16.839110000000002</c:v>
                </c:pt>
                <c:pt idx="8649">
                  <c:v>16.837551000000001</c:v>
                </c:pt>
                <c:pt idx="8650">
                  <c:v>16.835902999999998</c:v>
                </c:pt>
                <c:pt idx="8651">
                  <c:v>16.834019999999999</c:v>
                </c:pt>
                <c:pt idx="8652">
                  <c:v>16.832083999999998</c:v>
                </c:pt>
                <c:pt idx="8653">
                  <c:v>16.830037000000001</c:v>
                </c:pt>
                <c:pt idx="8654">
                  <c:v>16.827808999999998</c:v>
                </c:pt>
                <c:pt idx="8655">
                  <c:v>16.821957999999999</c:v>
                </c:pt>
                <c:pt idx="8656">
                  <c:v>16.819756999999999</c:v>
                </c:pt>
                <c:pt idx="8657">
                  <c:v>16.817305999999999</c:v>
                </c:pt>
                <c:pt idx="8658">
                  <c:v>16.814872000000001</c:v>
                </c:pt>
                <c:pt idx="8659">
                  <c:v>16.812335000000001</c:v>
                </c:pt>
                <c:pt idx="8660">
                  <c:v>16.809819000000001</c:v>
                </c:pt>
                <c:pt idx="8661">
                  <c:v>16.807183999999999</c:v>
                </c:pt>
                <c:pt idx="8662">
                  <c:v>16.804537</c:v>
                </c:pt>
                <c:pt idx="8663">
                  <c:v>16.798456000000002</c:v>
                </c:pt>
                <c:pt idx="8664">
                  <c:v>16.795760999999999</c:v>
                </c:pt>
                <c:pt idx="8665">
                  <c:v>16.792975999999999</c:v>
                </c:pt>
                <c:pt idx="8666">
                  <c:v>16.789981999999998</c:v>
                </c:pt>
                <c:pt idx="8667">
                  <c:v>16.786912999999998</c:v>
                </c:pt>
                <c:pt idx="8668">
                  <c:v>16.783715999999998</c:v>
                </c:pt>
                <c:pt idx="8669">
                  <c:v>16.780442000000001</c:v>
                </c:pt>
                <c:pt idx="8670">
                  <c:v>16.777114000000001</c:v>
                </c:pt>
                <c:pt idx="8671">
                  <c:v>16.769326</c:v>
                </c:pt>
                <c:pt idx="8672">
                  <c:v>16.765734999999999</c:v>
                </c:pt>
                <c:pt idx="8673">
                  <c:v>16.76192</c:v>
                </c:pt>
                <c:pt idx="8674">
                  <c:v>16.757995000000001</c:v>
                </c:pt>
                <c:pt idx="8675">
                  <c:v>16.753948000000001</c:v>
                </c:pt>
                <c:pt idx="8676">
                  <c:v>16.749935000000001</c:v>
                </c:pt>
                <c:pt idx="8677">
                  <c:v>16.745733000000001</c:v>
                </c:pt>
                <c:pt idx="8678">
                  <c:v>16.741440999999998</c:v>
                </c:pt>
                <c:pt idx="8679">
                  <c:v>16.731514000000001</c:v>
                </c:pt>
                <c:pt idx="8680">
                  <c:v>16.727177000000001</c:v>
                </c:pt>
                <c:pt idx="8681">
                  <c:v>16.722625000000001</c:v>
                </c:pt>
                <c:pt idx="8682">
                  <c:v>16.718126000000002</c:v>
                </c:pt>
                <c:pt idx="8683">
                  <c:v>16.713412999999999</c:v>
                </c:pt>
                <c:pt idx="8684">
                  <c:v>16.708624</c:v>
                </c:pt>
                <c:pt idx="8685">
                  <c:v>16.703755999999998</c:v>
                </c:pt>
                <c:pt idx="8686">
                  <c:v>16.698820999999999</c:v>
                </c:pt>
                <c:pt idx="8687">
                  <c:v>16.686688</c:v>
                </c:pt>
                <c:pt idx="8688">
                  <c:v>16.682005</c:v>
                </c:pt>
                <c:pt idx="8689">
                  <c:v>16.676908000000001</c:v>
                </c:pt>
                <c:pt idx="8690">
                  <c:v>16.671856999999999</c:v>
                </c:pt>
                <c:pt idx="8691">
                  <c:v>16.666730000000001</c:v>
                </c:pt>
                <c:pt idx="8692">
                  <c:v>16.661535000000001</c:v>
                </c:pt>
                <c:pt idx="8693">
                  <c:v>16.656278</c:v>
                </c:pt>
                <c:pt idx="8694">
                  <c:v>16.650962</c:v>
                </c:pt>
                <c:pt idx="8695">
                  <c:v>16.637215000000001</c:v>
                </c:pt>
                <c:pt idx="8696">
                  <c:v>16.632456999999999</c:v>
                </c:pt>
                <c:pt idx="8697">
                  <c:v>16.627268999999998</c:v>
                </c:pt>
                <c:pt idx="8698">
                  <c:v>16.622036000000001</c:v>
                </c:pt>
                <c:pt idx="8699">
                  <c:v>16.616762000000001</c:v>
                </c:pt>
                <c:pt idx="8700">
                  <c:v>16.611453999999998</c:v>
                </c:pt>
                <c:pt idx="8701">
                  <c:v>16.606316</c:v>
                </c:pt>
                <c:pt idx="8702">
                  <c:v>16.600951999999999</c:v>
                </c:pt>
                <c:pt idx="8703">
                  <c:v>16.586497999999999</c:v>
                </c:pt>
                <c:pt idx="8704">
                  <c:v>16.581308</c:v>
                </c:pt>
                <c:pt idx="8705">
                  <c:v>16.575901000000002</c:v>
                </c:pt>
                <c:pt idx="8706">
                  <c:v>16.570485999999999</c:v>
                </c:pt>
                <c:pt idx="8707">
                  <c:v>16.564689999999999</c:v>
                </c:pt>
                <c:pt idx="8708">
                  <c:v>16.558698</c:v>
                </c:pt>
                <c:pt idx="8709">
                  <c:v>16.55273</c:v>
                </c:pt>
                <c:pt idx="8710">
                  <c:v>16.546802</c:v>
                </c:pt>
                <c:pt idx="8711">
                  <c:v>16.531945</c:v>
                </c:pt>
                <c:pt idx="8712">
                  <c:v>16.526330999999999</c:v>
                </c:pt>
                <c:pt idx="8713">
                  <c:v>16.520612</c:v>
                </c:pt>
                <c:pt idx="8714">
                  <c:v>16.515197000000001</c:v>
                </c:pt>
                <c:pt idx="8715">
                  <c:v>16.509723999999999</c:v>
                </c:pt>
                <c:pt idx="8716">
                  <c:v>16.504173999999999</c:v>
                </c:pt>
                <c:pt idx="8717">
                  <c:v>16.498771000000001</c:v>
                </c:pt>
                <c:pt idx="8718">
                  <c:v>16.493514999999999</c:v>
                </c:pt>
                <c:pt idx="8719">
                  <c:v>16.481175</c:v>
                </c:pt>
                <c:pt idx="8720">
                  <c:v>16.476614999999999</c:v>
                </c:pt>
                <c:pt idx="8721">
                  <c:v>16.472031999999999</c:v>
                </c:pt>
                <c:pt idx="8722">
                  <c:v>16.467419</c:v>
                </c:pt>
                <c:pt idx="8723">
                  <c:v>16.463058</c:v>
                </c:pt>
                <c:pt idx="8724">
                  <c:v>16.458665</c:v>
                </c:pt>
                <c:pt idx="8725">
                  <c:v>16.454609999999999</c:v>
                </c:pt>
                <c:pt idx="8726">
                  <c:v>16.450468999999998</c:v>
                </c:pt>
                <c:pt idx="8727">
                  <c:v>16.441163</c:v>
                </c:pt>
                <c:pt idx="8728">
                  <c:v>16.437322000000002</c:v>
                </c:pt>
                <c:pt idx="8729">
                  <c:v>16.433664</c:v>
                </c:pt>
                <c:pt idx="8730">
                  <c:v>16.430011</c:v>
                </c:pt>
                <c:pt idx="8731">
                  <c:v>16.426317000000001</c:v>
                </c:pt>
                <c:pt idx="8732">
                  <c:v>16.422764000000001</c:v>
                </c:pt>
                <c:pt idx="8733">
                  <c:v>16.419160000000002</c:v>
                </c:pt>
                <c:pt idx="8734">
                  <c:v>16.415863999999999</c:v>
                </c:pt>
                <c:pt idx="8735">
                  <c:v>16.400058000000001</c:v>
                </c:pt>
                <c:pt idx="8736">
                  <c:v>16.397345000000001</c:v>
                </c:pt>
                <c:pt idx="8737">
                  <c:v>16.394088</c:v>
                </c:pt>
                <c:pt idx="8738">
                  <c:v>16.390833000000001</c:v>
                </c:pt>
                <c:pt idx="8739">
                  <c:v>16.38758</c:v>
                </c:pt>
                <c:pt idx="8740">
                  <c:v>16.384474999999998</c:v>
                </c:pt>
                <c:pt idx="8741">
                  <c:v>16.381485999999999</c:v>
                </c:pt>
                <c:pt idx="8742">
                  <c:v>16.378498</c:v>
                </c:pt>
                <c:pt idx="8743">
                  <c:v>16.370546999999998</c:v>
                </c:pt>
                <c:pt idx="8744">
                  <c:v>16.367673</c:v>
                </c:pt>
                <c:pt idx="8745">
                  <c:v>16.364687</c:v>
                </c:pt>
                <c:pt idx="8746">
                  <c:v>16.36185</c:v>
                </c:pt>
                <c:pt idx="8747">
                  <c:v>16.358867</c:v>
                </c:pt>
                <c:pt idx="8748">
                  <c:v>16.355893999999999</c:v>
                </c:pt>
                <c:pt idx="8749">
                  <c:v>16.352933</c:v>
                </c:pt>
                <c:pt idx="8750">
                  <c:v>16.349986999999999</c:v>
                </c:pt>
                <c:pt idx="8751">
                  <c:v>16.342148999999999</c:v>
                </c:pt>
                <c:pt idx="8752">
                  <c:v>16.339213999999998</c:v>
                </c:pt>
                <c:pt idx="8753">
                  <c:v>16.336117000000002</c:v>
                </c:pt>
                <c:pt idx="8754">
                  <c:v>16.333003000000001</c:v>
                </c:pt>
                <c:pt idx="8755">
                  <c:v>16.329837000000001</c:v>
                </c:pt>
                <c:pt idx="8756">
                  <c:v>16.326834000000002</c:v>
                </c:pt>
                <c:pt idx="8757">
                  <c:v>16.323536000000001</c:v>
                </c:pt>
                <c:pt idx="8758">
                  <c:v>16.320366</c:v>
                </c:pt>
                <c:pt idx="8759">
                  <c:v>16.312586</c:v>
                </c:pt>
                <c:pt idx="8760">
                  <c:v>16.309291000000002</c:v>
                </c:pt>
                <c:pt idx="8761">
                  <c:v>16.305947</c:v>
                </c:pt>
                <c:pt idx="8762">
                  <c:v>16.302651000000001</c:v>
                </c:pt>
                <c:pt idx="8763">
                  <c:v>16.299232</c:v>
                </c:pt>
                <c:pt idx="8764">
                  <c:v>16.295763999999998</c:v>
                </c:pt>
                <c:pt idx="8765">
                  <c:v>16.292268</c:v>
                </c:pt>
                <c:pt idx="8766">
                  <c:v>16.288744999999999</c:v>
                </c:pt>
                <c:pt idx="8767">
                  <c:v>16.280937000000002</c:v>
                </c:pt>
                <c:pt idx="8768">
                  <c:v>16.278485</c:v>
                </c:pt>
                <c:pt idx="8769">
                  <c:v>16.275867000000002</c:v>
                </c:pt>
                <c:pt idx="8770">
                  <c:v>16.272358000000001</c:v>
                </c:pt>
                <c:pt idx="8771">
                  <c:v>16.268834999999999</c:v>
                </c:pt>
                <c:pt idx="8772">
                  <c:v>16.265416999999999</c:v>
                </c:pt>
                <c:pt idx="8773">
                  <c:v>16.262008000000002</c:v>
                </c:pt>
                <c:pt idx="8774">
                  <c:v>16.258717999999998</c:v>
                </c:pt>
                <c:pt idx="8775">
                  <c:v>16.252013000000002</c:v>
                </c:pt>
                <c:pt idx="8776">
                  <c:v>16.248972999999999</c:v>
                </c:pt>
                <c:pt idx="8777">
                  <c:v>16.245944000000001</c:v>
                </c:pt>
                <c:pt idx="8778">
                  <c:v>16.243058000000001</c:v>
                </c:pt>
                <c:pt idx="8779">
                  <c:v>16.240271</c:v>
                </c:pt>
                <c:pt idx="8780">
                  <c:v>16.237606</c:v>
                </c:pt>
                <c:pt idx="8781">
                  <c:v>16.235088000000001</c:v>
                </c:pt>
                <c:pt idx="8782">
                  <c:v>16.232728000000002</c:v>
                </c:pt>
                <c:pt idx="8783">
                  <c:v>16.228914</c:v>
                </c:pt>
                <c:pt idx="8784">
                  <c:v>16.226911999999999</c:v>
                </c:pt>
                <c:pt idx="8785">
                  <c:v>16.225034999999998</c:v>
                </c:pt>
                <c:pt idx="8786">
                  <c:v>16.223358000000001</c:v>
                </c:pt>
                <c:pt idx="8787">
                  <c:v>16.221881</c:v>
                </c:pt>
                <c:pt idx="8788">
                  <c:v>16.220618000000002</c:v>
                </c:pt>
                <c:pt idx="8789">
                  <c:v>16.219569</c:v>
                </c:pt>
                <c:pt idx="8790">
                  <c:v>16.218730999999998</c:v>
                </c:pt>
                <c:pt idx="8791">
                  <c:v>16.219258</c:v>
                </c:pt>
                <c:pt idx="8792">
                  <c:v>16.218744999999998</c:v>
                </c:pt>
                <c:pt idx="8793">
                  <c:v>16.218468000000001</c:v>
                </c:pt>
                <c:pt idx="8794">
                  <c:v>16.218373</c:v>
                </c:pt>
                <c:pt idx="8795">
                  <c:v>16.218437000000002</c:v>
                </c:pt>
                <c:pt idx="8796">
                  <c:v>16.218641000000002</c:v>
                </c:pt>
                <c:pt idx="8797">
                  <c:v>16.218899</c:v>
                </c:pt>
                <c:pt idx="8798">
                  <c:v>16.219321000000001</c:v>
                </c:pt>
                <c:pt idx="8799">
                  <c:v>16.223521999999999</c:v>
                </c:pt>
                <c:pt idx="8800">
                  <c:v>16.223966000000001</c:v>
                </c:pt>
                <c:pt idx="8801">
                  <c:v>16.224616999999999</c:v>
                </c:pt>
                <c:pt idx="8802">
                  <c:v>16.225322999999999</c:v>
                </c:pt>
                <c:pt idx="8803">
                  <c:v>16.226033999999999</c:v>
                </c:pt>
                <c:pt idx="8804">
                  <c:v>16.226710000000001</c:v>
                </c:pt>
                <c:pt idx="8805">
                  <c:v>16.227397</c:v>
                </c:pt>
                <c:pt idx="8806">
                  <c:v>16.227995</c:v>
                </c:pt>
                <c:pt idx="8807">
                  <c:v>16.233179</c:v>
                </c:pt>
                <c:pt idx="8808">
                  <c:v>16.233843</c:v>
                </c:pt>
                <c:pt idx="8809">
                  <c:v>16.234293999999998</c:v>
                </c:pt>
                <c:pt idx="8810">
                  <c:v>16.234636999999999</c:v>
                </c:pt>
                <c:pt idx="8811">
                  <c:v>16.234891000000001</c:v>
                </c:pt>
                <c:pt idx="8812">
                  <c:v>16.235135</c:v>
                </c:pt>
                <c:pt idx="8813">
                  <c:v>16.235365999999999</c:v>
                </c:pt>
                <c:pt idx="8814">
                  <c:v>16.235410000000002</c:v>
                </c:pt>
                <c:pt idx="8815">
                  <c:v>16.240017999999999</c:v>
                </c:pt>
                <c:pt idx="8816">
                  <c:v>16.239764000000001</c:v>
                </c:pt>
                <c:pt idx="8817">
                  <c:v>16.239516999999999</c:v>
                </c:pt>
                <c:pt idx="8818">
                  <c:v>16.239234</c:v>
                </c:pt>
                <c:pt idx="8819">
                  <c:v>16.239037</c:v>
                </c:pt>
                <c:pt idx="8820">
                  <c:v>16.238517999999999</c:v>
                </c:pt>
                <c:pt idx="8821">
                  <c:v>16.238015000000001</c:v>
                </c:pt>
                <c:pt idx="8822">
                  <c:v>16.237469999999998</c:v>
                </c:pt>
                <c:pt idx="8823">
                  <c:v>16.240862</c:v>
                </c:pt>
                <c:pt idx="8824">
                  <c:v>16.240175000000001</c:v>
                </c:pt>
                <c:pt idx="8825">
                  <c:v>16.239509999999999</c:v>
                </c:pt>
                <c:pt idx="8826">
                  <c:v>16.238944</c:v>
                </c:pt>
                <c:pt idx="8827">
                  <c:v>16.238399999999999</c:v>
                </c:pt>
                <c:pt idx="8828">
                  <c:v>16.237950999999999</c:v>
                </c:pt>
                <c:pt idx="8829">
                  <c:v>16.237544</c:v>
                </c:pt>
                <c:pt idx="8830">
                  <c:v>16.237259000000002</c:v>
                </c:pt>
                <c:pt idx="8831">
                  <c:v>16.241367</c:v>
                </c:pt>
                <c:pt idx="8832">
                  <c:v>16.241071000000002</c:v>
                </c:pt>
                <c:pt idx="8833">
                  <c:v>16.241137999999999</c:v>
                </c:pt>
                <c:pt idx="8834">
                  <c:v>16.241287</c:v>
                </c:pt>
                <c:pt idx="8835">
                  <c:v>16.241630000000001</c:v>
                </c:pt>
                <c:pt idx="8836">
                  <c:v>16.242068</c:v>
                </c:pt>
                <c:pt idx="8837">
                  <c:v>16.242601000000001</c:v>
                </c:pt>
                <c:pt idx="8838">
                  <c:v>16.24335</c:v>
                </c:pt>
                <c:pt idx="8839">
                  <c:v>16.249907</c:v>
                </c:pt>
                <c:pt idx="8840">
                  <c:v>16.250686999999999</c:v>
                </c:pt>
                <c:pt idx="8841">
                  <c:v>16.251814</c:v>
                </c:pt>
                <c:pt idx="8842">
                  <c:v>16.253022999999999</c:v>
                </c:pt>
                <c:pt idx="8843">
                  <c:v>16.254467999999999</c:v>
                </c:pt>
                <c:pt idx="8844">
                  <c:v>16.255989</c:v>
                </c:pt>
                <c:pt idx="8845">
                  <c:v>16.257434</c:v>
                </c:pt>
                <c:pt idx="8846">
                  <c:v>16.259101000000001</c:v>
                </c:pt>
                <c:pt idx="8847">
                  <c:v>16.267814000000001</c:v>
                </c:pt>
                <c:pt idx="8848">
                  <c:v>16.269438999999998</c:v>
                </c:pt>
                <c:pt idx="8849">
                  <c:v>16.271277999999999</c:v>
                </c:pt>
                <c:pt idx="8850">
                  <c:v>16.273053000000001</c:v>
                </c:pt>
                <c:pt idx="8851">
                  <c:v>16.275029</c:v>
                </c:pt>
                <c:pt idx="8852">
                  <c:v>16.276810999999999</c:v>
                </c:pt>
                <c:pt idx="8853">
                  <c:v>16.278777999999999</c:v>
                </c:pt>
                <c:pt idx="8854">
                  <c:v>16.280757999999999</c:v>
                </c:pt>
                <c:pt idx="8855">
                  <c:v>16.290326</c:v>
                </c:pt>
                <c:pt idx="8856">
                  <c:v>16.292134000000001</c:v>
                </c:pt>
                <c:pt idx="8857">
                  <c:v>16.29411</c:v>
                </c:pt>
                <c:pt idx="8858">
                  <c:v>16.295676</c:v>
                </c:pt>
                <c:pt idx="8859">
                  <c:v>16.297457999999999</c:v>
                </c:pt>
                <c:pt idx="8860">
                  <c:v>16.299229</c:v>
                </c:pt>
                <c:pt idx="8861">
                  <c:v>16.300889999999999</c:v>
                </c:pt>
                <c:pt idx="8862">
                  <c:v>16.302537000000001</c:v>
                </c:pt>
                <c:pt idx="8863">
                  <c:v>16.311626</c:v>
                </c:pt>
                <c:pt idx="8864">
                  <c:v>16.313010999999999</c:v>
                </c:pt>
                <c:pt idx="8865">
                  <c:v>16.314298000000001</c:v>
                </c:pt>
                <c:pt idx="8866">
                  <c:v>16.315809999999999</c:v>
                </c:pt>
                <c:pt idx="8867">
                  <c:v>16.317336000000001</c:v>
                </c:pt>
                <c:pt idx="8868">
                  <c:v>16.318901</c:v>
                </c:pt>
                <c:pt idx="8869">
                  <c:v>16.320491000000001</c:v>
                </c:pt>
                <c:pt idx="8870">
                  <c:v>16.322157000000001</c:v>
                </c:pt>
                <c:pt idx="8871">
                  <c:v>16.33156</c:v>
                </c:pt>
                <c:pt idx="8872">
                  <c:v>16.333044999999998</c:v>
                </c:pt>
                <c:pt idx="8873">
                  <c:v>16.334972</c:v>
                </c:pt>
                <c:pt idx="8874">
                  <c:v>16.336835000000001</c:v>
                </c:pt>
                <c:pt idx="8875">
                  <c:v>16.338992999999999</c:v>
                </c:pt>
                <c:pt idx="8876">
                  <c:v>16.340942999999999</c:v>
                </c:pt>
                <c:pt idx="8877">
                  <c:v>16.34319</c:v>
                </c:pt>
                <c:pt idx="8878">
                  <c:v>16.345555999999998</c:v>
                </c:pt>
                <c:pt idx="8879">
                  <c:v>16.356117000000001</c:v>
                </c:pt>
                <c:pt idx="8880">
                  <c:v>16.358369</c:v>
                </c:pt>
                <c:pt idx="8881">
                  <c:v>16.360928999999999</c:v>
                </c:pt>
                <c:pt idx="8882">
                  <c:v>16.363275999999999</c:v>
                </c:pt>
                <c:pt idx="8883">
                  <c:v>16.365872</c:v>
                </c:pt>
                <c:pt idx="8884">
                  <c:v>16.368303000000001</c:v>
                </c:pt>
                <c:pt idx="8885">
                  <c:v>16.370428</c:v>
                </c:pt>
                <c:pt idx="8886">
                  <c:v>16.372585000000001</c:v>
                </c:pt>
                <c:pt idx="8887">
                  <c:v>16.381426000000001</c:v>
                </c:pt>
                <c:pt idx="8888">
                  <c:v>16.383064000000001</c:v>
                </c:pt>
                <c:pt idx="8889">
                  <c:v>16.384595000000001</c:v>
                </c:pt>
                <c:pt idx="8890">
                  <c:v>16.385897</c:v>
                </c:pt>
                <c:pt idx="8891">
                  <c:v>16.386883000000001</c:v>
                </c:pt>
                <c:pt idx="8892">
                  <c:v>16.387519999999999</c:v>
                </c:pt>
                <c:pt idx="8893">
                  <c:v>16.387801</c:v>
                </c:pt>
                <c:pt idx="8894">
                  <c:v>16.387864</c:v>
                </c:pt>
                <c:pt idx="8895">
                  <c:v>16.390257999999999</c:v>
                </c:pt>
                <c:pt idx="8896">
                  <c:v>16.389520999999998</c:v>
                </c:pt>
                <c:pt idx="8897">
                  <c:v>16.388560999999999</c:v>
                </c:pt>
                <c:pt idx="8898">
                  <c:v>16.387218000000001</c:v>
                </c:pt>
                <c:pt idx="8899">
                  <c:v>16.385641</c:v>
                </c:pt>
                <c:pt idx="8900">
                  <c:v>16.383842000000001</c:v>
                </c:pt>
                <c:pt idx="8901">
                  <c:v>16.381755999999999</c:v>
                </c:pt>
                <c:pt idx="8902">
                  <c:v>16.379507</c:v>
                </c:pt>
                <c:pt idx="8903">
                  <c:v>16.376214000000001</c:v>
                </c:pt>
                <c:pt idx="8904">
                  <c:v>16.373716999999999</c:v>
                </c:pt>
                <c:pt idx="8905">
                  <c:v>16.371148000000002</c:v>
                </c:pt>
                <c:pt idx="8906">
                  <c:v>16.368613</c:v>
                </c:pt>
                <c:pt idx="8907">
                  <c:v>16.366050999999999</c:v>
                </c:pt>
                <c:pt idx="8908">
                  <c:v>16.363588</c:v>
                </c:pt>
                <c:pt idx="8909">
                  <c:v>16.361128999999998</c:v>
                </c:pt>
                <c:pt idx="8910">
                  <c:v>16.358785000000001</c:v>
                </c:pt>
                <c:pt idx="8911">
                  <c:v>16.354903</c:v>
                </c:pt>
                <c:pt idx="8912">
                  <c:v>16.352725</c:v>
                </c:pt>
                <c:pt idx="8913">
                  <c:v>16.350559000000001</c:v>
                </c:pt>
                <c:pt idx="8914">
                  <c:v>16.348547</c:v>
                </c:pt>
                <c:pt idx="8915">
                  <c:v>16.346554000000001</c:v>
                </c:pt>
                <c:pt idx="8916">
                  <c:v>16.344712000000001</c:v>
                </c:pt>
                <c:pt idx="8917">
                  <c:v>16.342891999999999</c:v>
                </c:pt>
                <c:pt idx="8918">
                  <c:v>16.341214999999998</c:v>
                </c:pt>
                <c:pt idx="8919">
                  <c:v>16.338425000000001</c:v>
                </c:pt>
                <c:pt idx="8920">
                  <c:v>16.336781999999999</c:v>
                </c:pt>
                <c:pt idx="8921">
                  <c:v>16.335270999999999</c:v>
                </c:pt>
                <c:pt idx="8922">
                  <c:v>16.333749999999998</c:v>
                </c:pt>
                <c:pt idx="8923">
                  <c:v>16.332239000000001</c:v>
                </c:pt>
                <c:pt idx="8924">
                  <c:v>16.330732999999999</c:v>
                </c:pt>
                <c:pt idx="8925">
                  <c:v>16.329228000000001</c:v>
                </c:pt>
                <c:pt idx="8926">
                  <c:v>16.327829999999999</c:v>
                </c:pt>
                <c:pt idx="8927">
                  <c:v>16.325403999999999</c:v>
                </c:pt>
                <c:pt idx="8928">
                  <c:v>16.324017000000001</c:v>
                </c:pt>
                <c:pt idx="8929">
                  <c:v>16.322614999999999</c:v>
                </c:pt>
                <c:pt idx="8930">
                  <c:v>16.321307999999998</c:v>
                </c:pt>
                <c:pt idx="8931">
                  <c:v>16.320097000000001</c:v>
                </c:pt>
                <c:pt idx="8932">
                  <c:v>16.319011</c:v>
                </c:pt>
                <c:pt idx="8933">
                  <c:v>16.318066000000002</c:v>
                </c:pt>
                <c:pt idx="8934">
                  <c:v>16.317281000000001</c:v>
                </c:pt>
                <c:pt idx="8935">
                  <c:v>16.317021</c:v>
                </c:pt>
                <c:pt idx="8936">
                  <c:v>16.316572000000001</c:v>
                </c:pt>
                <c:pt idx="8937">
                  <c:v>16.31635</c:v>
                </c:pt>
                <c:pt idx="8938">
                  <c:v>16.316347</c:v>
                </c:pt>
                <c:pt idx="8939">
                  <c:v>16.316569000000001</c:v>
                </c:pt>
                <c:pt idx="8940">
                  <c:v>16.317007</c:v>
                </c:pt>
                <c:pt idx="8941">
                  <c:v>16.317613000000001</c:v>
                </c:pt>
                <c:pt idx="8942">
                  <c:v>16.318503</c:v>
                </c:pt>
                <c:pt idx="8943">
                  <c:v>16.323129999999999</c:v>
                </c:pt>
                <c:pt idx="8944">
                  <c:v>16.324356999999999</c:v>
                </c:pt>
                <c:pt idx="8945">
                  <c:v>16.325877999999999</c:v>
                </c:pt>
                <c:pt idx="8946">
                  <c:v>16.327607</c:v>
                </c:pt>
                <c:pt idx="8947">
                  <c:v>16.329436000000001</c:v>
                </c:pt>
                <c:pt idx="8948">
                  <c:v>16.331582000000001</c:v>
                </c:pt>
                <c:pt idx="8949">
                  <c:v>16.333962</c:v>
                </c:pt>
                <c:pt idx="8950">
                  <c:v>16.336545999999998</c:v>
                </c:pt>
                <c:pt idx="8951">
                  <c:v>16.346128</c:v>
                </c:pt>
                <c:pt idx="8952">
                  <c:v>16.348945000000001</c:v>
                </c:pt>
                <c:pt idx="8953">
                  <c:v>16.352069</c:v>
                </c:pt>
                <c:pt idx="8954">
                  <c:v>16.355343000000001</c:v>
                </c:pt>
                <c:pt idx="8955">
                  <c:v>16.359002</c:v>
                </c:pt>
                <c:pt idx="8956">
                  <c:v>16.362665</c:v>
                </c:pt>
                <c:pt idx="8957">
                  <c:v>16.366745999999999</c:v>
                </c:pt>
                <c:pt idx="8958">
                  <c:v>16.370887</c:v>
                </c:pt>
                <c:pt idx="8959">
                  <c:v>16.385342000000001</c:v>
                </c:pt>
                <c:pt idx="8960">
                  <c:v>16.389825999999999</c:v>
                </c:pt>
                <c:pt idx="8961">
                  <c:v>16.394494000000002</c:v>
                </c:pt>
                <c:pt idx="8962">
                  <c:v>16.399656</c:v>
                </c:pt>
                <c:pt idx="8963">
                  <c:v>16.404724000000002</c:v>
                </c:pt>
                <c:pt idx="8964">
                  <c:v>16.410295999999999</c:v>
                </c:pt>
                <c:pt idx="8965">
                  <c:v>16.415755000000001</c:v>
                </c:pt>
                <c:pt idx="8966">
                  <c:v>16.421330999999999</c:v>
                </c:pt>
                <c:pt idx="8967">
                  <c:v>16.440000000000001</c:v>
                </c:pt>
                <c:pt idx="8968">
                  <c:v>16.445703000000002</c:v>
                </c:pt>
                <c:pt idx="8969">
                  <c:v>16.451867</c:v>
                </c:pt>
                <c:pt idx="8970">
                  <c:v>16.458095</c:v>
                </c:pt>
                <c:pt idx="8971">
                  <c:v>16.464372999999998</c:v>
                </c:pt>
                <c:pt idx="8972">
                  <c:v>16.470566999999999</c:v>
                </c:pt>
                <c:pt idx="8973">
                  <c:v>16.477091999999999</c:v>
                </c:pt>
                <c:pt idx="8974">
                  <c:v>16.483637999999999</c:v>
                </c:pt>
                <c:pt idx="8975">
                  <c:v>16.504092</c:v>
                </c:pt>
                <c:pt idx="8976">
                  <c:v>16.510038999999999</c:v>
                </c:pt>
                <c:pt idx="8977">
                  <c:v>16.516611999999999</c:v>
                </c:pt>
                <c:pt idx="8978">
                  <c:v>16.523313000000002</c:v>
                </c:pt>
                <c:pt idx="8979">
                  <c:v>16.530048000000001</c:v>
                </c:pt>
                <c:pt idx="8980">
                  <c:v>16.536511000000001</c:v>
                </c:pt>
                <c:pt idx="8981">
                  <c:v>16.543334000000002</c:v>
                </c:pt>
                <c:pt idx="8982">
                  <c:v>16.550038000000001</c:v>
                </c:pt>
                <c:pt idx="8983">
                  <c:v>16.571069999999999</c:v>
                </c:pt>
                <c:pt idx="8984">
                  <c:v>16.577665</c:v>
                </c:pt>
                <c:pt idx="8985">
                  <c:v>16.584652999999999</c:v>
                </c:pt>
                <c:pt idx="8986">
                  <c:v>16.591709000000002</c:v>
                </c:pt>
                <c:pt idx="8987">
                  <c:v>16.598725000000002</c:v>
                </c:pt>
                <c:pt idx="8988">
                  <c:v>16.605924000000002</c:v>
                </c:pt>
                <c:pt idx="8989">
                  <c:v>16.613192999999999</c:v>
                </c:pt>
                <c:pt idx="8990">
                  <c:v>16.620498999999999</c:v>
                </c:pt>
                <c:pt idx="8991">
                  <c:v>16.667157</c:v>
                </c:pt>
                <c:pt idx="8992">
                  <c:v>16.672796999999999</c:v>
                </c:pt>
                <c:pt idx="8993">
                  <c:v>16.680237000000002</c:v>
                </c:pt>
                <c:pt idx="8994">
                  <c:v>16.687719999999999</c:v>
                </c:pt>
                <c:pt idx="8995">
                  <c:v>16.695295000000002</c:v>
                </c:pt>
                <c:pt idx="8996">
                  <c:v>16.702893</c:v>
                </c:pt>
                <c:pt idx="8997">
                  <c:v>16.710531</c:v>
                </c:pt>
                <c:pt idx="8998">
                  <c:v>16.718053000000001</c:v>
                </c:pt>
                <c:pt idx="8999">
                  <c:v>16.741855000000001</c:v>
                </c:pt>
                <c:pt idx="9000">
                  <c:v>16.748809999999999</c:v>
                </c:pt>
                <c:pt idx="9001">
                  <c:v>16.756460000000001</c:v>
                </c:pt>
                <c:pt idx="9002">
                  <c:v>16.764109000000001</c:v>
                </c:pt>
                <c:pt idx="9003">
                  <c:v>16.771746</c:v>
                </c:pt>
                <c:pt idx="9004">
                  <c:v>16.779247999999999</c:v>
                </c:pt>
                <c:pt idx="9005">
                  <c:v>16.786496</c:v>
                </c:pt>
                <c:pt idx="9006">
                  <c:v>16.794025999999999</c:v>
                </c:pt>
                <c:pt idx="9007">
                  <c:v>16.816994000000001</c:v>
                </c:pt>
                <c:pt idx="9008">
                  <c:v>16.824090999999999</c:v>
                </c:pt>
                <c:pt idx="9009">
                  <c:v>16.831544999999998</c:v>
                </c:pt>
                <c:pt idx="9010">
                  <c:v>16.83897</c:v>
                </c:pt>
                <c:pt idx="9011">
                  <c:v>16.846112000000002</c:v>
                </c:pt>
                <c:pt idx="9012">
                  <c:v>16.853479</c:v>
                </c:pt>
                <c:pt idx="9013">
                  <c:v>16.860966000000001</c:v>
                </c:pt>
                <c:pt idx="9014">
                  <c:v>16.868469999999999</c:v>
                </c:pt>
                <c:pt idx="9015">
                  <c:v>16.891421999999999</c:v>
                </c:pt>
                <c:pt idx="9016">
                  <c:v>16.898614999999999</c:v>
                </c:pt>
                <c:pt idx="9017">
                  <c:v>16.906185000000001</c:v>
                </c:pt>
                <c:pt idx="9018">
                  <c:v>16.913326999999999</c:v>
                </c:pt>
                <c:pt idx="9019">
                  <c:v>16.920971000000002</c:v>
                </c:pt>
                <c:pt idx="9020">
                  <c:v>16.928654000000002</c:v>
                </c:pt>
                <c:pt idx="9021">
                  <c:v>16.936371000000001</c:v>
                </c:pt>
                <c:pt idx="9022">
                  <c:v>16.944098</c:v>
                </c:pt>
                <c:pt idx="9023">
                  <c:v>16.967455000000001</c:v>
                </c:pt>
                <c:pt idx="9024">
                  <c:v>16.975192</c:v>
                </c:pt>
                <c:pt idx="9025">
                  <c:v>16.982517999999999</c:v>
                </c:pt>
                <c:pt idx="9026">
                  <c:v>16.990171</c:v>
                </c:pt>
                <c:pt idx="9027">
                  <c:v>16.997741999999999</c:v>
                </c:pt>
                <c:pt idx="9028">
                  <c:v>17.005234999999999</c:v>
                </c:pt>
                <c:pt idx="9029">
                  <c:v>17.012602999999999</c:v>
                </c:pt>
                <c:pt idx="9030">
                  <c:v>17.019832999999998</c:v>
                </c:pt>
                <c:pt idx="9031">
                  <c:v>17.042044000000001</c:v>
                </c:pt>
                <c:pt idx="9032">
                  <c:v>17.048324000000001</c:v>
                </c:pt>
                <c:pt idx="9033">
                  <c:v>17.055145</c:v>
                </c:pt>
                <c:pt idx="9034">
                  <c:v>17.061820000000001</c:v>
                </c:pt>
                <c:pt idx="9035">
                  <c:v>17.068351</c:v>
                </c:pt>
                <c:pt idx="9036">
                  <c:v>17.074773</c:v>
                </c:pt>
                <c:pt idx="9037">
                  <c:v>17.081064000000001</c:v>
                </c:pt>
                <c:pt idx="9038">
                  <c:v>17.086957999999999</c:v>
                </c:pt>
                <c:pt idx="9039">
                  <c:v>17.106513</c:v>
                </c:pt>
                <c:pt idx="9040">
                  <c:v>17.112206</c:v>
                </c:pt>
                <c:pt idx="9041">
                  <c:v>17.118082999999999</c:v>
                </c:pt>
                <c:pt idx="9042">
                  <c:v>17.123895999999998</c:v>
                </c:pt>
                <c:pt idx="9043">
                  <c:v>17.129646999999999</c:v>
                </c:pt>
                <c:pt idx="9044">
                  <c:v>17.135335999999999</c:v>
                </c:pt>
                <c:pt idx="9045">
                  <c:v>17.140677</c:v>
                </c:pt>
                <c:pt idx="9046">
                  <c:v>17.146236999999999</c:v>
                </c:pt>
                <c:pt idx="9047">
                  <c:v>17.164196</c:v>
                </c:pt>
                <c:pt idx="9048">
                  <c:v>17.169214</c:v>
                </c:pt>
                <c:pt idx="9049">
                  <c:v>17.174444999999999</c:v>
                </c:pt>
                <c:pt idx="9050">
                  <c:v>17.179660999999999</c:v>
                </c:pt>
                <c:pt idx="9051">
                  <c:v>17.184545</c:v>
                </c:pt>
                <c:pt idx="9052">
                  <c:v>17.189684</c:v>
                </c:pt>
                <c:pt idx="9053">
                  <c:v>17.194495</c:v>
                </c:pt>
                <c:pt idx="9054">
                  <c:v>17.199542999999998</c:v>
                </c:pt>
                <c:pt idx="9055">
                  <c:v>17.215868</c:v>
                </c:pt>
                <c:pt idx="9056">
                  <c:v>17.220475</c:v>
                </c:pt>
                <c:pt idx="9057">
                  <c:v>17.225321000000001</c:v>
                </c:pt>
                <c:pt idx="9058">
                  <c:v>17.230165</c:v>
                </c:pt>
                <c:pt idx="9059">
                  <c:v>17.234954999999999</c:v>
                </c:pt>
                <c:pt idx="9060">
                  <c:v>17.239515000000001</c:v>
                </c:pt>
                <c:pt idx="9061">
                  <c:v>17.244351999999999</c:v>
                </c:pt>
                <c:pt idx="9062">
                  <c:v>17.249137000000001</c:v>
                </c:pt>
                <c:pt idx="9063">
                  <c:v>17.264579999999999</c:v>
                </c:pt>
                <c:pt idx="9064">
                  <c:v>17.269116</c:v>
                </c:pt>
                <c:pt idx="9065">
                  <c:v>17.273797999999999</c:v>
                </c:pt>
                <c:pt idx="9066">
                  <c:v>17.278580000000002</c:v>
                </c:pt>
                <c:pt idx="9067">
                  <c:v>17.283304000000001</c:v>
                </c:pt>
                <c:pt idx="9068">
                  <c:v>17.288169</c:v>
                </c:pt>
                <c:pt idx="9069">
                  <c:v>17.292974999999998</c:v>
                </c:pt>
                <c:pt idx="9070">
                  <c:v>17.297501</c:v>
                </c:pt>
                <c:pt idx="9071">
                  <c:v>17.312125999999999</c:v>
                </c:pt>
                <c:pt idx="9072">
                  <c:v>17.31672</c:v>
                </c:pt>
                <c:pt idx="9073">
                  <c:v>17.321256999999999</c:v>
                </c:pt>
                <c:pt idx="9074">
                  <c:v>17.325799</c:v>
                </c:pt>
                <c:pt idx="9075">
                  <c:v>17.330531000000001</c:v>
                </c:pt>
                <c:pt idx="9076">
                  <c:v>17.335076000000001</c:v>
                </c:pt>
                <c:pt idx="9077">
                  <c:v>17.339632000000002</c:v>
                </c:pt>
                <c:pt idx="9078">
                  <c:v>17.344052999999999</c:v>
                </c:pt>
                <c:pt idx="9079">
                  <c:v>17.357364</c:v>
                </c:pt>
                <c:pt idx="9080">
                  <c:v>17.361495999999999</c:v>
                </c:pt>
                <c:pt idx="9081">
                  <c:v>17.365549000000001</c:v>
                </c:pt>
                <c:pt idx="9082">
                  <c:v>17.369705</c:v>
                </c:pt>
                <c:pt idx="9083">
                  <c:v>17.373775999999999</c:v>
                </c:pt>
                <c:pt idx="9084">
                  <c:v>17.377738000000001</c:v>
                </c:pt>
                <c:pt idx="9085">
                  <c:v>17.381651999999999</c:v>
                </c:pt>
                <c:pt idx="9086">
                  <c:v>17.385259000000001</c:v>
                </c:pt>
                <c:pt idx="9087">
                  <c:v>17.396446000000001</c:v>
                </c:pt>
                <c:pt idx="9088">
                  <c:v>17.399691000000001</c:v>
                </c:pt>
                <c:pt idx="9089">
                  <c:v>17.402813999999999</c:v>
                </c:pt>
                <c:pt idx="9090">
                  <c:v>17.405829000000001</c:v>
                </c:pt>
                <c:pt idx="9091">
                  <c:v>17.408660000000001</c:v>
                </c:pt>
                <c:pt idx="9092">
                  <c:v>17.411080999999999</c:v>
                </c:pt>
                <c:pt idx="9093">
                  <c:v>17.413371000000001</c:v>
                </c:pt>
                <c:pt idx="9094">
                  <c:v>17.415535999999999</c:v>
                </c:pt>
                <c:pt idx="9095">
                  <c:v>17.422927000000001</c:v>
                </c:pt>
                <c:pt idx="9096">
                  <c:v>17.424517000000002</c:v>
                </c:pt>
                <c:pt idx="9097">
                  <c:v>17.426009000000001</c:v>
                </c:pt>
                <c:pt idx="9098">
                  <c:v>17.427264999999998</c:v>
                </c:pt>
                <c:pt idx="9099">
                  <c:v>17.428331</c:v>
                </c:pt>
                <c:pt idx="9100">
                  <c:v>17.429161000000001</c:v>
                </c:pt>
                <c:pt idx="9101">
                  <c:v>17.429829999999999</c:v>
                </c:pt>
                <c:pt idx="9102">
                  <c:v>17.430295000000001</c:v>
                </c:pt>
                <c:pt idx="9103">
                  <c:v>17.433982</c:v>
                </c:pt>
                <c:pt idx="9104">
                  <c:v>17.434089</c:v>
                </c:pt>
                <c:pt idx="9105">
                  <c:v>17.434045000000001</c:v>
                </c:pt>
                <c:pt idx="9106">
                  <c:v>17.433911999999999</c:v>
                </c:pt>
                <c:pt idx="9107">
                  <c:v>17.433623000000001</c:v>
                </c:pt>
                <c:pt idx="9108">
                  <c:v>17.433250999999998</c:v>
                </c:pt>
                <c:pt idx="9109">
                  <c:v>17.432725000000001</c:v>
                </c:pt>
                <c:pt idx="9110">
                  <c:v>17.432112</c:v>
                </c:pt>
                <c:pt idx="9111">
                  <c:v>17.433278999999999</c:v>
                </c:pt>
                <c:pt idx="9112">
                  <c:v>17.432538999999998</c:v>
                </c:pt>
                <c:pt idx="9113">
                  <c:v>17.431802999999999</c:v>
                </c:pt>
                <c:pt idx="9114">
                  <c:v>17.431028999999999</c:v>
                </c:pt>
                <c:pt idx="9115">
                  <c:v>17.430249</c:v>
                </c:pt>
                <c:pt idx="9116">
                  <c:v>17.42953</c:v>
                </c:pt>
                <c:pt idx="9117">
                  <c:v>17.428809000000001</c:v>
                </c:pt>
                <c:pt idx="9118">
                  <c:v>17.428180999999999</c:v>
                </c:pt>
                <c:pt idx="9119">
                  <c:v>17.429575</c:v>
                </c:pt>
                <c:pt idx="9120">
                  <c:v>17.429019</c:v>
                </c:pt>
                <c:pt idx="9121">
                  <c:v>17.428550999999999</c:v>
                </c:pt>
                <c:pt idx="9122">
                  <c:v>17.428134</c:v>
                </c:pt>
                <c:pt idx="9123">
                  <c:v>17.427844</c:v>
                </c:pt>
                <c:pt idx="9124">
                  <c:v>17.427568999999998</c:v>
                </c:pt>
                <c:pt idx="9125">
                  <c:v>17.427430999999999</c:v>
                </c:pt>
                <c:pt idx="9126">
                  <c:v>17.427326999999998</c:v>
                </c:pt>
                <c:pt idx="9127">
                  <c:v>17.430447000000001</c:v>
                </c:pt>
                <c:pt idx="9128">
                  <c:v>17.430475999999999</c:v>
                </c:pt>
                <c:pt idx="9129">
                  <c:v>17.430548000000002</c:v>
                </c:pt>
                <c:pt idx="9130">
                  <c:v>17.430774</c:v>
                </c:pt>
                <c:pt idx="9131">
                  <c:v>17.430990000000001</c:v>
                </c:pt>
                <c:pt idx="9132">
                  <c:v>17.431365</c:v>
                </c:pt>
                <c:pt idx="9133">
                  <c:v>17.431757000000001</c:v>
                </c:pt>
                <c:pt idx="9134">
                  <c:v>17.432193000000002</c:v>
                </c:pt>
                <c:pt idx="9135">
                  <c:v>17.437163999999999</c:v>
                </c:pt>
                <c:pt idx="9136">
                  <c:v>17.437719000000001</c:v>
                </c:pt>
                <c:pt idx="9137">
                  <c:v>17.438462999999999</c:v>
                </c:pt>
                <c:pt idx="9138">
                  <c:v>17.439292999999999</c:v>
                </c:pt>
                <c:pt idx="9139">
                  <c:v>17.440134</c:v>
                </c:pt>
                <c:pt idx="9140">
                  <c:v>17.441202000000001</c:v>
                </c:pt>
                <c:pt idx="9141">
                  <c:v>17.442178999999999</c:v>
                </c:pt>
                <c:pt idx="9142">
                  <c:v>17.443321999999998</c:v>
                </c:pt>
                <c:pt idx="9143">
                  <c:v>17.449791000000001</c:v>
                </c:pt>
                <c:pt idx="9144">
                  <c:v>17.450731999999999</c:v>
                </c:pt>
                <c:pt idx="9145">
                  <c:v>17.451879000000002</c:v>
                </c:pt>
                <c:pt idx="9146">
                  <c:v>17.453018</c:v>
                </c:pt>
                <c:pt idx="9147">
                  <c:v>17.454142999999998</c:v>
                </c:pt>
                <c:pt idx="9148">
                  <c:v>17.455245000000001</c:v>
                </c:pt>
                <c:pt idx="9149">
                  <c:v>17.456330999999999</c:v>
                </c:pt>
                <c:pt idx="9150">
                  <c:v>17.457249000000001</c:v>
                </c:pt>
                <c:pt idx="9151">
                  <c:v>17.463445</c:v>
                </c:pt>
                <c:pt idx="9152">
                  <c:v>17.464437</c:v>
                </c:pt>
                <c:pt idx="9153">
                  <c:v>17.465297</c:v>
                </c:pt>
                <c:pt idx="9154">
                  <c:v>17.466259000000001</c:v>
                </c:pt>
                <c:pt idx="9155">
                  <c:v>17.467213999999998</c:v>
                </c:pt>
                <c:pt idx="9156">
                  <c:v>17.467970000000001</c:v>
                </c:pt>
                <c:pt idx="9157">
                  <c:v>17.468736</c:v>
                </c:pt>
                <c:pt idx="9158">
                  <c:v>17.46959</c:v>
                </c:pt>
                <c:pt idx="9159">
                  <c:v>17.475670000000001</c:v>
                </c:pt>
                <c:pt idx="9160">
                  <c:v>17.476475000000001</c:v>
                </c:pt>
                <c:pt idx="9161">
                  <c:v>17.477505000000001</c:v>
                </c:pt>
                <c:pt idx="9162">
                  <c:v>17.478462</c:v>
                </c:pt>
                <c:pt idx="9163">
                  <c:v>17.479388</c:v>
                </c:pt>
                <c:pt idx="9164">
                  <c:v>17.480498999999998</c:v>
                </c:pt>
                <c:pt idx="9165">
                  <c:v>17.481670999999999</c:v>
                </c:pt>
                <c:pt idx="9166">
                  <c:v>17.482903</c:v>
                </c:pt>
                <c:pt idx="9167">
                  <c:v>17.490138000000002</c:v>
                </c:pt>
                <c:pt idx="9168">
                  <c:v>17.491365999999999</c:v>
                </c:pt>
                <c:pt idx="9169">
                  <c:v>17.492643000000001</c:v>
                </c:pt>
                <c:pt idx="9170">
                  <c:v>17.494097</c:v>
                </c:pt>
                <c:pt idx="9171">
                  <c:v>17.495577999999998</c:v>
                </c:pt>
                <c:pt idx="9172">
                  <c:v>17.497129000000001</c:v>
                </c:pt>
                <c:pt idx="9173">
                  <c:v>17.498691999999998</c:v>
                </c:pt>
                <c:pt idx="9174">
                  <c:v>17.500295999999999</c:v>
                </c:pt>
                <c:pt idx="9175">
                  <c:v>17.507749</c:v>
                </c:pt>
                <c:pt idx="9176">
                  <c:v>17.509170000000001</c:v>
                </c:pt>
                <c:pt idx="9177">
                  <c:v>17.510901</c:v>
                </c:pt>
                <c:pt idx="9178">
                  <c:v>17.51267</c:v>
                </c:pt>
                <c:pt idx="9179">
                  <c:v>17.514537000000001</c:v>
                </c:pt>
                <c:pt idx="9180">
                  <c:v>17.516385</c:v>
                </c:pt>
                <c:pt idx="9181">
                  <c:v>17.518339000000001</c:v>
                </c:pt>
                <c:pt idx="9182">
                  <c:v>17.520347999999998</c:v>
                </c:pt>
                <c:pt idx="9183">
                  <c:v>17.527843000000001</c:v>
                </c:pt>
                <c:pt idx="9184">
                  <c:v>17.529941999999998</c:v>
                </c:pt>
                <c:pt idx="9185">
                  <c:v>17.532266</c:v>
                </c:pt>
                <c:pt idx="9186">
                  <c:v>17.534668</c:v>
                </c:pt>
                <c:pt idx="9187">
                  <c:v>17.537224999999999</c:v>
                </c:pt>
                <c:pt idx="9188">
                  <c:v>17.539842</c:v>
                </c:pt>
                <c:pt idx="9189">
                  <c:v>17.542589</c:v>
                </c:pt>
                <c:pt idx="9190">
                  <c:v>17.545394000000002</c:v>
                </c:pt>
                <c:pt idx="9191">
                  <c:v>17.553881000000001</c:v>
                </c:pt>
                <c:pt idx="9192">
                  <c:v>17.556768000000002</c:v>
                </c:pt>
                <c:pt idx="9193">
                  <c:v>17.559702000000001</c:v>
                </c:pt>
                <c:pt idx="9194">
                  <c:v>17.562618000000001</c:v>
                </c:pt>
                <c:pt idx="9195">
                  <c:v>17.565484000000001</c:v>
                </c:pt>
                <c:pt idx="9196">
                  <c:v>17.568166999999999</c:v>
                </c:pt>
                <c:pt idx="9197">
                  <c:v>17.570874</c:v>
                </c:pt>
                <c:pt idx="9198">
                  <c:v>17.573473</c:v>
                </c:pt>
                <c:pt idx="9199">
                  <c:v>17.580276999999999</c:v>
                </c:pt>
                <c:pt idx="9200">
                  <c:v>17.582512000000001</c:v>
                </c:pt>
                <c:pt idx="9201">
                  <c:v>17.584630000000001</c:v>
                </c:pt>
                <c:pt idx="9202">
                  <c:v>17.586487000000002</c:v>
                </c:pt>
                <c:pt idx="9203">
                  <c:v>17.588160999999999</c:v>
                </c:pt>
                <c:pt idx="9204">
                  <c:v>17.589582</c:v>
                </c:pt>
                <c:pt idx="9205">
                  <c:v>17.59065</c:v>
                </c:pt>
                <c:pt idx="9206">
                  <c:v>17.591398999999999</c:v>
                </c:pt>
                <c:pt idx="9207">
                  <c:v>17.592086999999999</c:v>
                </c:pt>
                <c:pt idx="9208">
                  <c:v>17.592227000000001</c:v>
                </c:pt>
                <c:pt idx="9209">
                  <c:v>17.592044000000001</c:v>
                </c:pt>
                <c:pt idx="9210">
                  <c:v>17.591438</c:v>
                </c:pt>
                <c:pt idx="9211">
                  <c:v>17.590544999999999</c:v>
                </c:pt>
                <c:pt idx="9212">
                  <c:v>17.589288</c:v>
                </c:pt>
                <c:pt idx="9213">
                  <c:v>17.587814000000002</c:v>
                </c:pt>
                <c:pt idx="9214">
                  <c:v>17.586051999999999</c:v>
                </c:pt>
                <c:pt idx="9215">
                  <c:v>17.579640999999999</c:v>
                </c:pt>
                <c:pt idx="9216">
                  <c:v>17.577355000000001</c:v>
                </c:pt>
                <c:pt idx="9217">
                  <c:v>17.574778999999999</c:v>
                </c:pt>
                <c:pt idx="9218">
                  <c:v>17.572165999999999</c:v>
                </c:pt>
                <c:pt idx="9219">
                  <c:v>17.569313999999999</c:v>
                </c:pt>
                <c:pt idx="9220">
                  <c:v>17.566407999999999</c:v>
                </c:pt>
                <c:pt idx="9221">
                  <c:v>17.563414000000002</c:v>
                </c:pt>
                <c:pt idx="9222">
                  <c:v>17.560413</c:v>
                </c:pt>
                <c:pt idx="9223">
                  <c:v>17.552384</c:v>
                </c:pt>
                <c:pt idx="9224">
                  <c:v>17.549631999999999</c:v>
                </c:pt>
                <c:pt idx="9225">
                  <c:v>17.546979</c:v>
                </c:pt>
                <c:pt idx="9226">
                  <c:v>17.544415000000001</c:v>
                </c:pt>
                <c:pt idx="9227">
                  <c:v>17.542072999999998</c:v>
                </c:pt>
                <c:pt idx="9228">
                  <c:v>17.539901</c:v>
                </c:pt>
                <c:pt idx="9229">
                  <c:v>17.537901999999999</c:v>
                </c:pt>
                <c:pt idx="9230">
                  <c:v>17.536235000000001</c:v>
                </c:pt>
                <c:pt idx="9231">
                  <c:v>17.534358000000001</c:v>
                </c:pt>
                <c:pt idx="9232">
                  <c:v>17.533223</c:v>
                </c:pt>
                <c:pt idx="9233">
                  <c:v>17.532302000000001</c:v>
                </c:pt>
                <c:pt idx="9234">
                  <c:v>17.531586999999998</c:v>
                </c:pt>
                <c:pt idx="9235">
                  <c:v>17.531115</c:v>
                </c:pt>
                <c:pt idx="9236">
                  <c:v>17.530837999999999</c:v>
                </c:pt>
                <c:pt idx="9237">
                  <c:v>17.530805000000001</c:v>
                </c:pt>
                <c:pt idx="9238">
                  <c:v>17.530875000000002</c:v>
                </c:pt>
                <c:pt idx="9239">
                  <c:v>17.534701999999999</c:v>
                </c:pt>
                <c:pt idx="9240">
                  <c:v>17.535081000000002</c:v>
                </c:pt>
                <c:pt idx="9241">
                  <c:v>17.535547999999999</c:v>
                </c:pt>
                <c:pt idx="9242">
                  <c:v>17.536104000000002</c:v>
                </c:pt>
                <c:pt idx="9243">
                  <c:v>17.536711</c:v>
                </c:pt>
                <c:pt idx="9244">
                  <c:v>17.537239</c:v>
                </c:pt>
                <c:pt idx="9245">
                  <c:v>17.537799</c:v>
                </c:pt>
                <c:pt idx="9246">
                  <c:v>17.538122000000001</c:v>
                </c:pt>
                <c:pt idx="9247">
                  <c:v>17.546903</c:v>
                </c:pt>
                <c:pt idx="9248">
                  <c:v>17.546733</c:v>
                </c:pt>
                <c:pt idx="9249">
                  <c:v>17.54665</c:v>
                </c:pt>
                <c:pt idx="9250">
                  <c:v>17.546382999999999</c:v>
                </c:pt>
                <c:pt idx="9251">
                  <c:v>17.545864000000002</c:v>
                </c:pt>
                <c:pt idx="9252">
                  <c:v>17.545258</c:v>
                </c:pt>
                <c:pt idx="9253">
                  <c:v>17.544481999999999</c:v>
                </c:pt>
                <c:pt idx="9254">
                  <c:v>17.543481</c:v>
                </c:pt>
                <c:pt idx="9255">
                  <c:v>17.542494000000001</c:v>
                </c:pt>
                <c:pt idx="9256">
                  <c:v>17.541152</c:v>
                </c:pt>
                <c:pt idx="9257">
                  <c:v>17.539655</c:v>
                </c:pt>
                <c:pt idx="9258">
                  <c:v>17.538022000000002</c:v>
                </c:pt>
                <c:pt idx="9259">
                  <c:v>17.536272</c:v>
                </c:pt>
                <c:pt idx="9260">
                  <c:v>17.534421999999999</c:v>
                </c:pt>
                <c:pt idx="9261">
                  <c:v>17.532527999999999</c:v>
                </c:pt>
                <c:pt idx="9262">
                  <c:v>17.530666</c:v>
                </c:pt>
                <c:pt idx="9263">
                  <c:v>17.527450999999999</c:v>
                </c:pt>
                <c:pt idx="9264">
                  <c:v>17.525704999999999</c:v>
                </c:pt>
                <c:pt idx="9265">
                  <c:v>17.524084999999999</c:v>
                </c:pt>
                <c:pt idx="9266">
                  <c:v>17.522628999999998</c:v>
                </c:pt>
                <c:pt idx="9267">
                  <c:v>17.521401000000001</c:v>
                </c:pt>
                <c:pt idx="9268">
                  <c:v>17.520375000000001</c:v>
                </c:pt>
                <c:pt idx="9269">
                  <c:v>17.519570999999999</c:v>
                </c:pt>
                <c:pt idx="9270">
                  <c:v>17.518996999999999</c:v>
                </c:pt>
                <c:pt idx="9271">
                  <c:v>17.520191000000001</c:v>
                </c:pt>
                <c:pt idx="9272">
                  <c:v>17.520174000000001</c:v>
                </c:pt>
                <c:pt idx="9273">
                  <c:v>17.520523000000001</c:v>
                </c:pt>
                <c:pt idx="9274">
                  <c:v>17.521045999999998</c:v>
                </c:pt>
                <c:pt idx="9275">
                  <c:v>17.521923000000001</c:v>
                </c:pt>
                <c:pt idx="9276">
                  <c:v>17.523137999999999</c:v>
                </c:pt>
                <c:pt idx="9277">
                  <c:v>17.524598999999998</c:v>
                </c:pt>
                <c:pt idx="9278">
                  <c:v>17.526319000000001</c:v>
                </c:pt>
                <c:pt idx="9279">
                  <c:v>17.533038000000001</c:v>
                </c:pt>
                <c:pt idx="9280">
                  <c:v>17.534141000000002</c:v>
                </c:pt>
                <c:pt idx="9281">
                  <c:v>17.535399999999999</c:v>
                </c:pt>
                <c:pt idx="9282">
                  <c:v>17.538119999999999</c:v>
                </c:pt>
                <c:pt idx="9283">
                  <c:v>17.541164999999999</c:v>
                </c:pt>
                <c:pt idx="9284">
                  <c:v>17.544321</c:v>
                </c:pt>
                <c:pt idx="9285">
                  <c:v>17.547713000000002</c:v>
                </c:pt>
                <c:pt idx="9286">
                  <c:v>17.551100999999999</c:v>
                </c:pt>
                <c:pt idx="9287">
                  <c:v>17.560531999999998</c:v>
                </c:pt>
                <c:pt idx="9288">
                  <c:v>17.563994999999998</c:v>
                </c:pt>
                <c:pt idx="9289">
                  <c:v>17.567501</c:v>
                </c:pt>
                <c:pt idx="9290">
                  <c:v>17.570992</c:v>
                </c:pt>
                <c:pt idx="9291">
                  <c:v>17.574245999999999</c:v>
                </c:pt>
                <c:pt idx="9292">
                  <c:v>17.577376999999998</c:v>
                </c:pt>
                <c:pt idx="9293">
                  <c:v>17.580522999999999</c:v>
                </c:pt>
                <c:pt idx="9294">
                  <c:v>17.583396</c:v>
                </c:pt>
                <c:pt idx="9295">
                  <c:v>17.590475000000001</c:v>
                </c:pt>
                <c:pt idx="9296">
                  <c:v>17.59282</c:v>
                </c:pt>
                <c:pt idx="9297">
                  <c:v>17.595220999999999</c:v>
                </c:pt>
                <c:pt idx="9298">
                  <c:v>17.597291999999999</c:v>
                </c:pt>
                <c:pt idx="9299">
                  <c:v>17.599102999999999</c:v>
                </c:pt>
                <c:pt idx="9300">
                  <c:v>17.600735</c:v>
                </c:pt>
                <c:pt idx="9301">
                  <c:v>17.602215999999999</c:v>
                </c:pt>
                <c:pt idx="9302">
                  <c:v>17.603487000000001</c:v>
                </c:pt>
                <c:pt idx="9303">
                  <c:v>17.607762000000001</c:v>
                </c:pt>
                <c:pt idx="9304">
                  <c:v>17.608623999999999</c:v>
                </c:pt>
                <c:pt idx="9305">
                  <c:v>17.609583000000001</c:v>
                </c:pt>
                <c:pt idx="9306">
                  <c:v>17.610419</c:v>
                </c:pt>
                <c:pt idx="9307">
                  <c:v>17.611212999999999</c:v>
                </c:pt>
                <c:pt idx="9308">
                  <c:v>17.611988</c:v>
                </c:pt>
                <c:pt idx="9309">
                  <c:v>17.612760000000002</c:v>
                </c:pt>
                <c:pt idx="9310">
                  <c:v>17.613451999999999</c:v>
                </c:pt>
                <c:pt idx="9311">
                  <c:v>17.617878000000001</c:v>
                </c:pt>
                <c:pt idx="9312">
                  <c:v>17.618618999999999</c:v>
                </c:pt>
                <c:pt idx="9313">
                  <c:v>17.619502000000001</c:v>
                </c:pt>
                <c:pt idx="9314">
                  <c:v>17.620456999999998</c:v>
                </c:pt>
                <c:pt idx="9315">
                  <c:v>17.621489</c:v>
                </c:pt>
                <c:pt idx="9316">
                  <c:v>17.622503999999999</c:v>
                </c:pt>
                <c:pt idx="9317">
                  <c:v>17.623667000000001</c:v>
                </c:pt>
                <c:pt idx="9318">
                  <c:v>17.624939999999999</c:v>
                </c:pt>
                <c:pt idx="9319">
                  <c:v>17.631080999999998</c:v>
                </c:pt>
                <c:pt idx="9320">
                  <c:v>17.632542000000001</c:v>
                </c:pt>
                <c:pt idx="9321">
                  <c:v>17.633966999999998</c:v>
                </c:pt>
                <c:pt idx="9322">
                  <c:v>17.635617</c:v>
                </c:pt>
                <c:pt idx="9323">
                  <c:v>17.637166000000001</c:v>
                </c:pt>
                <c:pt idx="9324">
                  <c:v>17.638829999999999</c:v>
                </c:pt>
                <c:pt idx="9325">
                  <c:v>17.640508000000001</c:v>
                </c:pt>
                <c:pt idx="9326">
                  <c:v>17.642171000000001</c:v>
                </c:pt>
                <c:pt idx="9327">
                  <c:v>17.649474999999999</c:v>
                </c:pt>
                <c:pt idx="9328">
                  <c:v>17.650801999999999</c:v>
                </c:pt>
                <c:pt idx="9329">
                  <c:v>17.652324</c:v>
                </c:pt>
                <c:pt idx="9330">
                  <c:v>17.653780000000001</c:v>
                </c:pt>
                <c:pt idx="9331">
                  <c:v>17.655183000000001</c:v>
                </c:pt>
                <c:pt idx="9332">
                  <c:v>17.656504999999999</c:v>
                </c:pt>
                <c:pt idx="9333">
                  <c:v>17.657768999999998</c:v>
                </c:pt>
                <c:pt idx="9334">
                  <c:v>17.658881000000001</c:v>
                </c:pt>
                <c:pt idx="9335">
                  <c:v>17.665690000000001</c:v>
                </c:pt>
                <c:pt idx="9336">
                  <c:v>17.666727000000002</c:v>
                </c:pt>
                <c:pt idx="9337">
                  <c:v>17.667809999999999</c:v>
                </c:pt>
                <c:pt idx="9338">
                  <c:v>17.669035999999998</c:v>
                </c:pt>
                <c:pt idx="9339">
                  <c:v>17.670207000000001</c:v>
                </c:pt>
                <c:pt idx="9340">
                  <c:v>17.671520000000001</c:v>
                </c:pt>
                <c:pt idx="9341">
                  <c:v>17.672809999999998</c:v>
                </c:pt>
                <c:pt idx="9342">
                  <c:v>17.674157000000001</c:v>
                </c:pt>
                <c:pt idx="9343">
                  <c:v>17.681909000000001</c:v>
                </c:pt>
                <c:pt idx="9344">
                  <c:v>17.683429</c:v>
                </c:pt>
                <c:pt idx="9345">
                  <c:v>17.684951000000002</c:v>
                </c:pt>
                <c:pt idx="9346">
                  <c:v>17.686667</c:v>
                </c:pt>
                <c:pt idx="9347">
                  <c:v>17.688269999999999</c:v>
                </c:pt>
                <c:pt idx="9348">
                  <c:v>17.690104000000002</c:v>
                </c:pt>
                <c:pt idx="9349">
                  <c:v>17.691738999999998</c:v>
                </c:pt>
                <c:pt idx="9350">
                  <c:v>17.693517</c:v>
                </c:pt>
                <c:pt idx="9351">
                  <c:v>17.70196</c:v>
                </c:pt>
                <c:pt idx="9352">
                  <c:v>17.703509</c:v>
                </c:pt>
                <c:pt idx="9353">
                  <c:v>17.705067</c:v>
                </c:pt>
                <c:pt idx="9354">
                  <c:v>17.706337000000001</c:v>
                </c:pt>
                <c:pt idx="9355">
                  <c:v>17.707474999999999</c:v>
                </c:pt>
                <c:pt idx="9356">
                  <c:v>17.708427</c:v>
                </c:pt>
                <c:pt idx="9357">
                  <c:v>17.709112999999999</c:v>
                </c:pt>
                <c:pt idx="9358">
                  <c:v>17.709530999999998</c:v>
                </c:pt>
                <c:pt idx="9359">
                  <c:v>17.713789999999999</c:v>
                </c:pt>
                <c:pt idx="9360">
                  <c:v>17.713797</c:v>
                </c:pt>
                <c:pt idx="9361">
                  <c:v>17.713464999999999</c:v>
                </c:pt>
                <c:pt idx="9362">
                  <c:v>17.712990999999999</c:v>
                </c:pt>
                <c:pt idx="9363">
                  <c:v>17.712322</c:v>
                </c:pt>
                <c:pt idx="9364">
                  <c:v>17.711479000000001</c:v>
                </c:pt>
                <c:pt idx="9365">
                  <c:v>17.710488000000002</c:v>
                </c:pt>
                <c:pt idx="9366">
                  <c:v>17.709379999999999</c:v>
                </c:pt>
                <c:pt idx="9367">
                  <c:v>17.710100000000001</c:v>
                </c:pt>
                <c:pt idx="9368">
                  <c:v>17.708824</c:v>
                </c:pt>
                <c:pt idx="9369">
                  <c:v>17.707668000000002</c:v>
                </c:pt>
                <c:pt idx="9370">
                  <c:v>17.706531999999999</c:v>
                </c:pt>
                <c:pt idx="9371">
                  <c:v>17.705494999999999</c:v>
                </c:pt>
                <c:pt idx="9372">
                  <c:v>17.704604</c:v>
                </c:pt>
                <c:pt idx="9373">
                  <c:v>17.703828999999999</c:v>
                </c:pt>
                <c:pt idx="9374">
                  <c:v>17.703284</c:v>
                </c:pt>
                <c:pt idx="9375">
                  <c:v>17.705914</c:v>
                </c:pt>
                <c:pt idx="9376">
                  <c:v>17.705752</c:v>
                </c:pt>
                <c:pt idx="9377">
                  <c:v>17.705860000000001</c:v>
                </c:pt>
                <c:pt idx="9378">
                  <c:v>17.706351999999999</c:v>
                </c:pt>
                <c:pt idx="9379">
                  <c:v>17.707014999999998</c:v>
                </c:pt>
                <c:pt idx="9380">
                  <c:v>17.708074</c:v>
                </c:pt>
                <c:pt idx="9381">
                  <c:v>17.709347999999999</c:v>
                </c:pt>
                <c:pt idx="9382">
                  <c:v>17.710939</c:v>
                </c:pt>
                <c:pt idx="9383">
                  <c:v>17.717661</c:v>
                </c:pt>
                <c:pt idx="9384">
                  <c:v>17.719588000000002</c:v>
                </c:pt>
                <c:pt idx="9385">
                  <c:v>17.722003999999998</c:v>
                </c:pt>
                <c:pt idx="9386">
                  <c:v>17.724475000000002</c:v>
                </c:pt>
                <c:pt idx="9387">
                  <c:v>17.727259</c:v>
                </c:pt>
                <c:pt idx="9388">
                  <c:v>17.730112999999999</c:v>
                </c:pt>
                <c:pt idx="9389">
                  <c:v>17.733039999999999</c:v>
                </c:pt>
                <c:pt idx="9390">
                  <c:v>17.735837</c:v>
                </c:pt>
                <c:pt idx="9391">
                  <c:v>17.743306</c:v>
                </c:pt>
                <c:pt idx="9392">
                  <c:v>17.746231000000002</c:v>
                </c:pt>
                <c:pt idx="9393">
                  <c:v>17.749068000000001</c:v>
                </c:pt>
                <c:pt idx="9394">
                  <c:v>17.751961000000001</c:v>
                </c:pt>
                <c:pt idx="9395">
                  <c:v>17.754719999999999</c:v>
                </c:pt>
                <c:pt idx="9396">
                  <c:v>17.757356000000001</c:v>
                </c:pt>
                <c:pt idx="9397">
                  <c:v>17.759854000000001</c:v>
                </c:pt>
                <c:pt idx="9398">
                  <c:v>17.7622</c:v>
                </c:pt>
                <c:pt idx="9399">
                  <c:v>17.767593000000002</c:v>
                </c:pt>
                <c:pt idx="9400">
                  <c:v>17.769575</c:v>
                </c:pt>
                <c:pt idx="9401">
                  <c:v>17.771342000000001</c:v>
                </c:pt>
                <c:pt idx="9402">
                  <c:v>17.772914</c:v>
                </c:pt>
                <c:pt idx="9403">
                  <c:v>17.774303</c:v>
                </c:pt>
                <c:pt idx="9404">
                  <c:v>17.775479000000001</c:v>
                </c:pt>
                <c:pt idx="9405">
                  <c:v>17.776492999999999</c:v>
                </c:pt>
                <c:pt idx="9406">
                  <c:v>17.777263000000001</c:v>
                </c:pt>
                <c:pt idx="9407">
                  <c:v>17.779267999999998</c:v>
                </c:pt>
                <c:pt idx="9408">
                  <c:v>17.779699000000001</c:v>
                </c:pt>
                <c:pt idx="9409">
                  <c:v>17.779985</c:v>
                </c:pt>
                <c:pt idx="9410">
                  <c:v>17.780161</c:v>
                </c:pt>
                <c:pt idx="9411">
                  <c:v>17.780232999999999</c:v>
                </c:pt>
                <c:pt idx="9412">
                  <c:v>17.780192</c:v>
                </c:pt>
                <c:pt idx="9413">
                  <c:v>17.780113</c:v>
                </c:pt>
                <c:pt idx="9414">
                  <c:v>17.780011999999999</c:v>
                </c:pt>
                <c:pt idx="9415">
                  <c:v>17.780781999999999</c:v>
                </c:pt>
                <c:pt idx="9416">
                  <c:v>17.780643999999999</c:v>
                </c:pt>
                <c:pt idx="9417">
                  <c:v>17.780557999999999</c:v>
                </c:pt>
                <c:pt idx="9418">
                  <c:v>17.780452</c:v>
                </c:pt>
                <c:pt idx="9419">
                  <c:v>17.780374999999999</c:v>
                </c:pt>
                <c:pt idx="9420">
                  <c:v>17.780268</c:v>
                </c:pt>
                <c:pt idx="9421">
                  <c:v>17.780187999999999</c:v>
                </c:pt>
                <c:pt idx="9422">
                  <c:v>17.780187000000002</c:v>
                </c:pt>
                <c:pt idx="9423">
                  <c:v>17.781175999999999</c:v>
                </c:pt>
                <c:pt idx="9424">
                  <c:v>17.781217999999999</c:v>
                </c:pt>
                <c:pt idx="9425">
                  <c:v>17.781302</c:v>
                </c:pt>
                <c:pt idx="9426">
                  <c:v>17.781434000000001</c:v>
                </c:pt>
                <c:pt idx="9427">
                  <c:v>17.781566000000002</c:v>
                </c:pt>
                <c:pt idx="9428">
                  <c:v>17.781713</c:v>
                </c:pt>
                <c:pt idx="9429">
                  <c:v>17.781883000000001</c:v>
                </c:pt>
                <c:pt idx="9430">
                  <c:v>17.782067000000001</c:v>
                </c:pt>
                <c:pt idx="9431">
                  <c:v>17.783089</c:v>
                </c:pt>
                <c:pt idx="9432">
                  <c:v>17.78322</c:v>
                </c:pt>
                <c:pt idx="9433">
                  <c:v>17.783377000000002</c:v>
                </c:pt>
                <c:pt idx="9434">
                  <c:v>17.7835</c:v>
                </c:pt>
                <c:pt idx="9435">
                  <c:v>17.783601999999998</c:v>
                </c:pt>
                <c:pt idx="9436">
                  <c:v>17.783667999999999</c:v>
                </c:pt>
                <c:pt idx="9437">
                  <c:v>17.783695999999999</c:v>
                </c:pt>
                <c:pt idx="9438">
                  <c:v>17.783677000000001</c:v>
                </c:pt>
                <c:pt idx="9439">
                  <c:v>17.78417</c:v>
                </c:pt>
                <c:pt idx="9440">
                  <c:v>17.783987</c:v>
                </c:pt>
                <c:pt idx="9441">
                  <c:v>17.783764999999999</c:v>
                </c:pt>
                <c:pt idx="9442">
                  <c:v>17.783415000000002</c:v>
                </c:pt>
                <c:pt idx="9443">
                  <c:v>17.782997999999999</c:v>
                </c:pt>
                <c:pt idx="9444">
                  <c:v>17.782419000000001</c:v>
                </c:pt>
                <c:pt idx="9445">
                  <c:v>17.781769000000001</c:v>
                </c:pt>
                <c:pt idx="9446">
                  <c:v>17.780981000000001</c:v>
                </c:pt>
                <c:pt idx="9447">
                  <c:v>17.779640000000001</c:v>
                </c:pt>
                <c:pt idx="9448">
                  <c:v>17.778593000000001</c:v>
                </c:pt>
                <c:pt idx="9449">
                  <c:v>17.777415999999999</c:v>
                </c:pt>
                <c:pt idx="9450">
                  <c:v>17.776085999999999</c:v>
                </c:pt>
                <c:pt idx="9451">
                  <c:v>17.774654000000002</c:v>
                </c:pt>
                <c:pt idx="9452">
                  <c:v>17.773081999999999</c:v>
                </c:pt>
                <c:pt idx="9453">
                  <c:v>17.771417</c:v>
                </c:pt>
                <c:pt idx="9454">
                  <c:v>17.769621999999998</c:v>
                </c:pt>
                <c:pt idx="9455">
                  <c:v>17.765879000000002</c:v>
                </c:pt>
                <c:pt idx="9456">
                  <c:v>17.763954999999999</c:v>
                </c:pt>
                <c:pt idx="9457">
                  <c:v>17.761863000000002</c:v>
                </c:pt>
                <c:pt idx="9458">
                  <c:v>17.759703999999999</c:v>
                </c:pt>
                <c:pt idx="9459">
                  <c:v>17.757477999999999</c:v>
                </c:pt>
                <c:pt idx="9460">
                  <c:v>17.755267</c:v>
                </c:pt>
                <c:pt idx="9461">
                  <c:v>17.753098000000001</c:v>
                </c:pt>
                <c:pt idx="9462">
                  <c:v>17.750865999999998</c:v>
                </c:pt>
                <c:pt idx="9463">
                  <c:v>17.746987000000001</c:v>
                </c:pt>
                <c:pt idx="9464">
                  <c:v>17.744948999999998</c:v>
                </c:pt>
                <c:pt idx="9465">
                  <c:v>17.743027999999999</c:v>
                </c:pt>
                <c:pt idx="9466">
                  <c:v>17.741175999999999</c:v>
                </c:pt>
                <c:pt idx="9467">
                  <c:v>17.739318000000001</c:v>
                </c:pt>
                <c:pt idx="9468">
                  <c:v>17.737555</c:v>
                </c:pt>
                <c:pt idx="9469">
                  <c:v>17.735921000000001</c:v>
                </c:pt>
                <c:pt idx="9470">
                  <c:v>17.734382</c:v>
                </c:pt>
                <c:pt idx="9471">
                  <c:v>17.732773000000002</c:v>
                </c:pt>
                <c:pt idx="9472">
                  <c:v>17.731435999999999</c:v>
                </c:pt>
                <c:pt idx="9473">
                  <c:v>17.730212999999999</c:v>
                </c:pt>
                <c:pt idx="9474">
                  <c:v>17.729120000000002</c:v>
                </c:pt>
                <c:pt idx="9475">
                  <c:v>17.728148000000001</c:v>
                </c:pt>
                <c:pt idx="9476">
                  <c:v>17.727285999999999</c:v>
                </c:pt>
                <c:pt idx="9477">
                  <c:v>17.726531000000001</c:v>
                </c:pt>
                <c:pt idx="9478">
                  <c:v>17.725888999999999</c:v>
                </c:pt>
                <c:pt idx="9479">
                  <c:v>17.726379999999999</c:v>
                </c:pt>
                <c:pt idx="9480">
                  <c:v>17.725925</c:v>
                </c:pt>
                <c:pt idx="9481">
                  <c:v>17.725595999999999</c:v>
                </c:pt>
                <c:pt idx="9482">
                  <c:v>17.725389</c:v>
                </c:pt>
                <c:pt idx="9483">
                  <c:v>17.725235000000001</c:v>
                </c:pt>
                <c:pt idx="9484">
                  <c:v>17.725135999999999</c:v>
                </c:pt>
                <c:pt idx="9485">
                  <c:v>17.725214000000001</c:v>
                </c:pt>
                <c:pt idx="9486">
                  <c:v>17.725460000000002</c:v>
                </c:pt>
                <c:pt idx="9487">
                  <c:v>17.726969</c:v>
                </c:pt>
                <c:pt idx="9488">
                  <c:v>17.727347999999999</c:v>
                </c:pt>
                <c:pt idx="9489">
                  <c:v>17.727734000000002</c:v>
                </c:pt>
                <c:pt idx="9490">
                  <c:v>17.728308999999999</c:v>
                </c:pt>
                <c:pt idx="9491">
                  <c:v>17.728805999999999</c:v>
                </c:pt>
                <c:pt idx="9492">
                  <c:v>17.729289999999999</c:v>
                </c:pt>
                <c:pt idx="9493">
                  <c:v>17.729710000000001</c:v>
                </c:pt>
                <c:pt idx="9494">
                  <c:v>17.730073000000001</c:v>
                </c:pt>
                <c:pt idx="9495">
                  <c:v>17.730699999999999</c:v>
                </c:pt>
                <c:pt idx="9496">
                  <c:v>17.730799999999999</c:v>
                </c:pt>
                <c:pt idx="9497">
                  <c:v>17.730726000000001</c:v>
                </c:pt>
                <c:pt idx="9498">
                  <c:v>17.730440999999999</c:v>
                </c:pt>
                <c:pt idx="9499">
                  <c:v>17.729918999999999</c:v>
                </c:pt>
                <c:pt idx="9500">
                  <c:v>17.729139</c:v>
                </c:pt>
                <c:pt idx="9501">
                  <c:v>17.728106</c:v>
                </c:pt>
                <c:pt idx="9502">
                  <c:v>17.726718000000002</c:v>
                </c:pt>
                <c:pt idx="9503">
                  <c:v>17.720331999999999</c:v>
                </c:pt>
                <c:pt idx="9504">
                  <c:v>17.718962999999999</c:v>
                </c:pt>
                <c:pt idx="9505">
                  <c:v>17.717285</c:v>
                </c:pt>
                <c:pt idx="9506">
                  <c:v>17.714447</c:v>
                </c:pt>
                <c:pt idx="9507">
                  <c:v>17.711127000000001</c:v>
                </c:pt>
                <c:pt idx="9508">
                  <c:v>17.707335</c:v>
                </c:pt>
                <c:pt idx="9509">
                  <c:v>17.703151999999999</c:v>
                </c:pt>
                <c:pt idx="9510">
                  <c:v>17.698581000000001</c:v>
                </c:pt>
                <c:pt idx="9511">
                  <c:v>17.686167000000001</c:v>
                </c:pt>
                <c:pt idx="9512">
                  <c:v>17.680976999999999</c:v>
                </c:pt>
                <c:pt idx="9513">
                  <c:v>17.675280999999998</c:v>
                </c:pt>
                <c:pt idx="9514">
                  <c:v>17.669207</c:v>
                </c:pt>
                <c:pt idx="9515">
                  <c:v>17.662914000000001</c:v>
                </c:pt>
                <c:pt idx="9516">
                  <c:v>17.656434999999998</c:v>
                </c:pt>
                <c:pt idx="9517">
                  <c:v>17.649529000000001</c:v>
                </c:pt>
                <c:pt idx="9518">
                  <c:v>17.642529</c:v>
                </c:pt>
                <c:pt idx="9519">
                  <c:v>17.624168000000001</c:v>
                </c:pt>
                <c:pt idx="9520">
                  <c:v>17.617419000000002</c:v>
                </c:pt>
                <c:pt idx="9521">
                  <c:v>17.610106999999999</c:v>
                </c:pt>
                <c:pt idx="9522">
                  <c:v>17.602819</c:v>
                </c:pt>
                <c:pt idx="9523">
                  <c:v>17.595593000000001</c:v>
                </c:pt>
                <c:pt idx="9524">
                  <c:v>17.588477999999999</c:v>
                </c:pt>
                <c:pt idx="9525">
                  <c:v>17.581572000000001</c:v>
                </c:pt>
                <c:pt idx="9526">
                  <c:v>17.574912999999999</c:v>
                </c:pt>
                <c:pt idx="9527">
                  <c:v>17.557600999999998</c:v>
                </c:pt>
                <c:pt idx="9528">
                  <c:v>17.551974999999999</c:v>
                </c:pt>
                <c:pt idx="9529">
                  <c:v>17.546199000000001</c:v>
                </c:pt>
                <c:pt idx="9530">
                  <c:v>17.540759000000001</c:v>
                </c:pt>
                <c:pt idx="9531">
                  <c:v>17.535602999999998</c:v>
                </c:pt>
                <c:pt idx="9532">
                  <c:v>17.530808</c:v>
                </c:pt>
                <c:pt idx="9533">
                  <c:v>17.526308</c:v>
                </c:pt>
                <c:pt idx="9534">
                  <c:v>17.522279999999999</c:v>
                </c:pt>
                <c:pt idx="9535">
                  <c:v>17.51088</c:v>
                </c:pt>
                <c:pt idx="9536">
                  <c:v>17.507297000000001</c:v>
                </c:pt>
                <c:pt idx="9537">
                  <c:v>17.503888</c:v>
                </c:pt>
                <c:pt idx="9538">
                  <c:v>17.500641000000002</c:v>
                </c:pt>
                <c:pt idx="9539">
                  <c:v>17.497771</c:v>
                </c:pt>
                <c:pt idx="9540">
                  <c:v>17.494983000000001</c:v>
                </c:pt>
                <c:pt idx="9541">
                  <c:v>17.492393</c:v>
                </c:pt>
                <c:pt idx="9542">
                  <c:v>17.489853</c:v>
                </c:pt>
                <c:pt idx="9543">
                  <c:v>17.481884999999998</c:v>
                </c:pt>
                <c:pt idx="9544">
                  <c:v>17.479624000000001</c:v>
                </c:pt>
                <c:pt idx="9545">
                  <c:v>17.477309000000002</c:v>
                </c:pt>
                <c:pt idx="9546">
                  <c:v>17.475019</c:v>
                </c:pt>
                <c:pt idx="9547">
                  <c:v>17.472835</c:v>
                </c:pt>
                <c:pt idx="9548">
                  <c:v>17.470541999999998</c:v>
                </c:pt>
                <c:pt idx="9549">
                  <c:v>17.468156</c:v>
                </c:pt>
                <c:pt idx="9550">
                  <c:v>17.465696999999999</c:v>
                </c:pt>
                <c:pt idx="9551">
                  <c:v>17.457526999999999</c:v>
                </c:pt>
                <c:pt idx="9552">
                  <c:v>17.454975999999998</c:v>
                </c:pt>
                <c:pt idx="9553">
                  <c:v>17.452276999999999</c:v>
                </c:pt>
                <c:pt idx="9554">
                  <c:v>17.449335000000001</c:v>
                </c:pt>
                <c:pt idx="9555">
                  <c:v>17.446182</c:v>
                </c:pt>
                <c:pt idx="9556">
                  <c:v>17.442855999999999</c:v>
                </c:pt>
                <c:pt idx="9557">
                  <c:v>17.439246000000001</c:v>
                </c:pt>
                <c:pt idx="9558">
                  <c:v>17.435642000000001</c:v>
                </c:pt>
                <c:pt idx="9559">
                  <c:v>17.424500999999999</c:v>
                </c:pt>
                <c:pt idx="9560">
                  <c:v>17.420435000000001</c:v>
                </c:pt>
                <c:pt idx="9561">
                  <c:v>17.416167000000002</c:v>
                </c:pt>
                <c:pt idx="9562">
                  <c:v>17.411608000000001</c:v>
                </c:pt>
                <c:pt idx="9563">
                  <c:v>17.407133999999999</c:v>
                </c:pt>
                <c:pt idx="9564">
                  <c:v>17.402290000000001</c:v>
                </c:pt>
                <c:pt idx="9565">
                  <c:v>17.397113999999998</c:v>
                </c:pt>
                <c:pt idx="9566">
                  <c:v>17.391912999999999</c:v>
                </c:pt>
                <c:pt idx="9567">
                  <c:v>17.377586999999998</c:v>
                </c:pt>
                <c:pt idx="9568">
                  <c:v>17.372516000000001</c:v>
                </c:pt>
                <c:pt idx="9569">
                  <c:v>17.367023</c:v>
                </c:pt>
                <c:pt idx="9570">
                  <c:v>17.361442</c:v>
                </c:pt>
                <c:pt idx="9571">
                  <c:v>17.355803000000002</c:v>
                </c:pt>
                <c:pt idx="9572">
                  <c:v>17.350211000000002</c:v>
                </c:pt>
                <c:pt idx="9573">
                  <c:v>17.344556000000001</c:v>
                </c:pt>
                <c:pt idx="9574">
                  <c:v>17.338927999999999</c:v>
                </c:pt>
                <c:pt idx="9575">
                  <c:v>17.324515999999999</c:v>
                </c:pt>
                <c:pt idx="9576">
                  <c:v>17.319386999999999</c:v>
                </c:pt>
                <c:pt idx="9577">
                  <c:v>17.313953999999999</c:v>
                </c:pt>
                <c:pt idx="9578">
                  <c:v>17.308686000000002</c:v>
                </c:pt>
                <c:pt idx="9579">
                  <c:v>17.303493</c:v>
                </c:pt>
                <c:pt idx="9580">
                  <c:v>17.298439999999999</c:v>
                </c:pt>
                <c:pt idx="9581">
                  <c:v>17.293564</c:v>
                </c:pt>
                <c:pt idx="9582">
                  <c:v>17.289041999999998</c:v>
                </c:pt>
                <c:pt idx="9583">
                  <c:v>17.277377000000001</c:v>
                </c:pt>
                <c:pt idx="9584">
                  <c:v>17.273288000000001</c:v>
                </c:pt>
                <c:pt idx="9585">
                  <c:v>17.269199</c:v>
                </c:pt>
                <c:pt idx="9586">
                  <c:v>17.265304</c:v>
                </c:pt>
                <c:pt idx="9587">
                  <c:v>17.261609</c:v>
                </c:pt>
                <c:pt idx="9588">
                  <c:v>17.258187</c:v>
                </c:pt>
                <c:pt idx="9589">
                  <c:v>17.254778999999999</c:v>
                </c:pt>
                <c:pt idx="9590">
                  <c:v>17.25168</c:v>
                </c:pt>
                <c:pt idx="9591">
                  <c:v>17.243711999999999</c:v>
                </c:pt>
                <c:pt idx="9592">
                  <c:v>17.240898000000001</c:v>
                </c:pt>
                <c:pt idx="9593">
                  <c:v>17.238140999999999</c:v>
                </c:pt>
                <c:pt idx="9594">
                  <c:v>17.235475000000001</c:v>
                </c:pt>
                <c:pt idx="9595">
                  <c:v>17.232938999999998</c:v>
                </c:pt>
                <c:pt idx="9596">
                  <c:v>17.230409000000002</c:v>
                </c:pt>
                <c:pt idx="9597">
                  <c:v>17.227869999999999</c:v>
                </c:pt>
                <c:pt idx="9598">
                  <c:v>17.225425999999999</c:v>
                </c:pt>
                <c:pt idx="9599">
                  <c:v>17.218349</c:v>
                </c:pt>
                <c:pt idx="9600">
                  <c:v>17.215955000000001</c:v>
                </c:pt>
                <c:pt idx="9601">
                  <c:v>17.213439000000001</c:v>
                </c:pt>
                <c:pt idx="9602">
                  <c:v>17.210884</c:v>
                </c:pt>
                <c:pt idx="9603">
                  <c:v>17.208303999999998</c:v>
                </c:pt>
                <c:pt idx="9604">
                  <c:v>17.205607000000001</c:v>
                </c:pt>
                <c:pt idx="9605">
                  <c:v>17.202801000000001</c:v>
                </c:pt>
                <c:pt idx="9606">
                  <c:v>17.199873</c:v>
                </c:pt>
                <c:pt idx="9607">
                  <c:v>17.190971000000001</c:v>
                </c:pt>
                <c:pt idx="9608">
                  <c:v>17.188020999999999</c:v>
                </c:pt>
                <c:pt idx="9609">
                  <c:v>17.184688999999999</c:v>
                </c:pt>
                <c:pt idx="9610">
                  <c:v>17.181122999999999</c:v>
                </c:pt>
                <c:pt idx="9611">
                  <c:v>17.177392999999999</c:v>
                </c:pt>
                <c:pt idx="9612">
                  <c:v>17.173556999999999</c:v>
                </c:pt>
                <c:pt idx="9613">
                  <c:v>17.169512000000001</c:v>
                </c:pt>
                <c:pt idx="9614">
                  <c:v>17.165400000000002</c:v>
                </c:pt>
                <c:pt idx="9615">
                  <c:v>17.153200999999999</c:v>
                </c:pt>
                <c:pt idx="9616">
                  <c:v>17.148812</c:v>
                </c:pt>
                <c:pt idx="9617">
                  <c:v>17.144093000000002</c:v>
                </c:pt>
                <c:pt idx="9618">
                  <c:v>17.139410999999999</c:v>
                </c:pt>
                <c:pt idx="9619">
                  <c:v>17.134588000000001</c:v>
                </c:pt>
                <c:pt idx="9620">
                  <c:v>17.129483</c:v>
                </c:pt>
                <c:pt idx="9621">
                  <c:v>17.124472999999998</c:v>
                </c:pt>
                <c:pt idx="9622">
                  <c:v>17.119178000000002</c:v>
                </c:pt>
                <c:pt idx="9623">
                  <c:v>17.104717999999998</c:v>
                </c:pt>
                <c:pt idx="9624">
                  <c:v>17.099692999999998</c:v>
                </c:pt>
                <c:pt idx="9625">
                  <c:v>17.094201000000002</c:v>
                </c:pt>
                <c:pt idx="9626">
                  <c:v>17.088805000000001</c:v>
                </c:pt>
                <c:pt idx="9627">
                  <c:v>17.083227000000001</c:v>
                </c:pt>
                <c:pt idx="9628">
                  <c:v>17.077815000000001</c:v>
                </c:pt>
                <c:pt idx="9629">
                  <c:v>17.072154000000001</c:v>
                </c:pt>
                <c:pt idx="9630">
                  <c:v>17.066603000000001</c:v>
                </c:pt>
                <c:pt idx="9631">
                  <c:v>17.051458</c:v>
                </c:pt>
                <c:pt idx="9632">
                  <c:v>17.045902999999999</c:v>
                </c:pt>
                <c:pt idx="9633">
                  <c:v>17.040226000000001</c:v>
                </c:pt>
                <c:pt idx="9634">
                  <c:v>17.03434</c:v>
                </c:pt>
                <c:pt idx="9635">
                  <c:v>17.028607000000001</c:v>
                </c:pt>
                <c:pt idx="9636">
                  <c:v>17.022569000000001</c:v>
                </c:pt>
                <c:pt idx="9637">
                  <c:v>17.016687999999998</c:v>
                </c:pt>
                <c:pt idx="9638">
                  <c:v>17.010655</c:v>
                </c:pt>
                <c:pt idx="9639">
                  <c:v>16.993939000000001</c:v>
                </c:pt>
                <c:pt idx="9640">
                  <c:v>16.987677000000001</c:v>
                </c:pt>
                <c:pt idx="9641">
                  <c:v>16.981355000000001</c:v>
                </c:pt>
                <c:pt idx="9642">
                  <c:v>16.975216</c:v>
                </c:pt>
                <c:pt idx="9643">
                  <c:v>16.968762000000002</c:v>
                </c:pt>
                <c:pt idx="9644">
                  <c:v>16.962244999999999</c:v>
                </c:pt>
                <c:pt idx="9645">
                  <c:v>16.955670999999999</c:v>
                </c:pt>
                <c:pt idx="9646">
                  <c:v>16.949048999999999</c:v>
                </c:pt>
                <c:pt idx="9647">
                  <c:v>16.930592999999998</c:v>
                </c:pt>
                <c:pt idx="9648">
                  <c:v>16.924416999999998</c:v>
                </c:pt>
                <c:pt idx="9649">
                  <c:v>16.917580999999998</c:v>
                </c:pt>
                <c:pt idx="9650">
                  <c:v>16.910882999999998</c:v>
                </c:pt>
                <c:pt idx="9651">
                  <c:v>16.903974999999999</c:v>
                </c:pt>
                <c:pt idx="9652">
                  <c:v>16.897299</c:v>
                </c:pt>
                <c:pt idx="9653">
                  <c:v>16.890326999999999</c:v>
                </c:pt>
                <c:pt idx="9654">
                  <c:v>16.883596000000001</c:v>
                </c:pt>
                <c:pt idx="9655">
                  <c:v>16.864208000000001</c:v>
                </c:pt>
                <c:pt idx="9656">
                  <c:v>16.857537000000001</c:v>
                </c:pt>
                <c:pt idx="9657">
                  <c:v>16.850577999999999</c:v>
                </c:pt>
                <c:pt idx="9658">
                  <c:v>16.843893999999999</c:v>
                </c:pt>
                <c:pt idx="9659">
                  <c:v>16.836931</c:v>
                </c:pt>
                <c:pt idx="9660">
                  <c:v>16.829927999999999</c:v>
                </c:pt>
                <c:pt idx="9661">
                  <c:v>16.823025999999999</c:v>
                </c:pt>
                <c:pt idx="9662">
                  <c:v>16.816041999999999</c:v>
                </c:pt>
                <c:pt idx="9663">
                  <c:v>16.796704999999999</c:v>
                </c:pt>
                <c:pt idx="9664">
                  <c:v>16.789981999999998</c:v>
                </c:pt>
                <c:pt idx="9665">
                  <c:v>16.782997999999999</c:v>
                </c:pt>
                <c:pt idx="9666">
                  <c:v>16.776033999999999</c:v>
                </c:pt>
                <c:pt idx="9667">
                  <c:v>16.769091</c:v>
                </c:pt>
                <c:pt idx="9668">
                  <c:v>16.762013</c:v>
                </c:pt>
                <c:pt idx="9669">
                  <c:v>16.755239</c:v>
                </c:pt>
                <c:pt idx="9670">
                  <c:v>16.748313</c:v>
                </c:pt>
                <c:pt idx="9671">
                  <c:v>16.729244000000001</c:v>
                </c:pt>
                <c:pt idx="9672">
                  <c:v>16.722453000000002</c:v>
                </c:pt>
                <c:pt idx="9673">
                  <c:v>16.715430000000001</c:v>
                </c:pt>
                <c:pt idx="9674">
                  <c:v>16.708293000000001</c:v>
                </c:pt>
                <c:pt idx="9675">
                  <c:v>16.701203</c:v>
                </c:pt>
                <c:pt idx="9676">
                  <c:v>16.694348999999999</c:v>
                </c:pt>
                <c:pt idx="9677">
                  <c:v>16.687169000000001</c:v>
                </c:pt>
                <c:pt idx="9678">
                  <c:v>16.680330000000001</c:v>
                </c:pt>
                <c:pt idx="9679">
                  <c:v>16.662148999999999</c:v>
                </c:pt>
                <c:pt idx="9680">
                  <c:v>16.65541</c:v>
                </c:pt>
                <c:pt idx="9681">
                  <c:v>16.648612</c:v>
                </c:pt>
                <c:pt idx="9682">
                  <c:v>16.641781999999999</c:v>
                </c:pt>
                <c:pt idx="9683">
                  <c:v>16.635100999999999</c:v>
                </c:pt>
                <c:pt idx="9684">
                  <c:v>16.628419999999998</c:v>
                </c:pt>
                <c:pt idx="9685">
                  <c:v>16.621822000000002</c:v>
                </c:pt>
                <c:pt idx="9686">
                  <c:v>16.615310000000001</c:v>
                </c:pt>
                <c:pt idx="9687">
                  <c:v>16.599008999999999</c:v>
                </c:pt>
                <c:pt idx="9688">
                  <c:v>16.593115999999998</c:v>
                </c:pt>
                <c:pt idx="9689">
                  <c:v>16.586940999999999</c:v>
                </c:pt>
                <c:pt idx="9690">
                  <c:v>16.580781000000002</c:v>
                </c:pt>
                <c:pt idx="9691">
                  <c:v>16.574563999999999</c:v>
                </c:pt>
                <c:pt idx="9692">
                  <c:v>16.568697</c:v>
                </c:pt>
                <c:pt idx="9693">
                  <c:v>16.562905000000001</c:v>
                </c:pt>
                <c:pt idx="9694">
                  <c:v>16.557065000000001</c:v>
                </c:pt>
                <c:pt idx="9695">
                  <c:v>16.542670000000001</c:v>
                </c:pt>
                <c:pt idx="9696">
                  <c:v>16.537217999999999</c:v>
                </c:pt>
                <c:pt idx="9697">
                  <c:v>16.531689</c:v>
                </c:pt>
                <c:pt idx="9698">
                  <c:v>16.526413000000002</c:v>
                </c:pt>
                <c:pt idx="9699">
                  <c:v>16.521039999999999</c:v>
                </c:pt>
                <c:pt idx="9700">
                  <c:v>16.516009</c:v>
                </c:pt>
                <c:pt idx="9701">
                  <c:v>16.510943999999999</c:v>
                </c:pt>
                <c:pt idx="9702">
                  <c:v>16.506050999999999</c:v>
                </c:pt>
                <c:pt idx="9703">
                  <c:v>16.493780000000001</c:v>
                </c:pt>
                <c:pt idx="9704">
                  <c:v>16.489328</c:v>
                </c:pt>
                <c:pt idx="9705">
                  <c:v>16.484985999999999</c:v>
                </c:pt>
                <c:pt idx="9706">
                  <c:v>16.480640000000001</c:v>
                </c:pt>
                <c:pt idx="9707">
                  <c:v>16.476436</c:v>
                </c:pt>
                <c:pt idx="9708">
                  <c:v>16.472342000000001</c:v>
                </c:pt>
                <c:pt idx="9709">
                  <c:v>16.468349</c:v>
                </c:pt>
                <c:pt idx="9710">
                  <c:v>16.464473000000002</c:v>
                </c:pt>
                <c:pt idx="9711">
                  <c:v>16.453811000000002</c:v>
                </c:pt>
                <c:pt idx="9712">
                  <c:v>16.450444000000001</c:v>
                </c:pt>
                <c:pt idx="9713">
                  <c:v>16.446838</c:v>
                </c:pt>
                <c:pt idx="9714">
                  <c:v>16.443287999999999</c:v>
                </c:pt>
                <c:pt idx="9715">
                  <c:v>16.439838000000002</c:v>
                </c:pt>
                <c:pt idx="9716">
                  <c:v>16.436375999999999</c:v>
                </c:pt>
                <c:pt idx="9717">
                  <c:v>16.432925999999998</c:v>
                </c:pt>
                <c:pt idx="9718">
                  <c:v>16.429506</c:v>
                </c:pt>
                <c:pt idx="9719">
                  <c:v>16.418765</c:v>
                </c:pt>
                <c:pt idx="9720">
                  <c:v>16.415690000000001</c:v>
                </c:pt>
                <c:pt idx="9721">
                  <c:v>16.412267</c:v>
                </c:pt>
                <c:pt idx="9722">
                  <c:v>16.408863</c:v>
                </c:pt>
                <c:pt idx="9723">
                  <c:v>16.405573</c:v>
                </c:pt>
                <c:pt idx="9724">
                  <c:v>16.402125000000002</c:v>
                </c:pt>
                <c:pt idx="9725">
                  <c:v>16.398873999999999</c:v>
                </c:pt>
                <c:pt idx="9726">
                  <c:v>16.395496000000001</c:v>
                </c:pt>
                <c:pt idx="9727">
                  <c:v>16.384602999999998</c:v>
                </c:pt>
                <c:pt idx="9728">
                  <c:v>16.381602999999998</c:v>
                </c:pt>
                <c:pt idx="9729">
                  <c:v>16.378481000000001</c:v>
                </c:pt>
                <c:pt idx="9730">
                  <c:v>16.375654999999998</c:v>
                </c:pt>
                <c:pt idx="9731">
                  <c:v>16.372679999999999</c:v>
                </c:pt>
                <c:pt idx="9732">
                  <c:v>16.369948000000001</c:v>
                </c:pt>
                <c:pt idx="9733">
                  <c:v>16.367173000000001</c:v>
                </c:pt>
                <c:pt idx="9734">
                  <c:v>16.364711</c:v>
                </c:pt>
                <c:pt idx="9735">
                  <c:v>16.355889999999999</c:v>
                </c:pt>
                <c:pt idx="9736">
                  <c:v>16.353798000000001</c:v>
                </c:pt>
                <c:pt idx="9737">
                  <c:v>16.351680000000002</c:v>
                </c:pt>
                <c:pt idx="9738">
                  <c:v>16.349713000000001</c:v>
                </c:pt>
                <c:pt idx="9739">
                  <c:v>16.347867999999998</c:v>
                </c:pt>
                <c:pt idx="9740">
                  <c:v>16.346164000000002</c:v>
                </c:pt>
                <c:pt idx="9741">
                  <c:v>16.344566</c:v>
                </c:pt>
                <c:pt idx="9742">
                  <c:v>16.343059</c:v>
                </c:pt>
                <c:pt idx="9743">
                  <c:v>16.336862</c:v>
                </c:pt>
                <c:pt idx="9744">
                  <c:v>16.335818</c:v>
                </c:pt>
                <c:pt idx="9745">
                  <c:v>16.334500999999999</c:v>
                </c:pt>
                <c:pt idx="9746">
                  <c:v>16.333168000000001</c:v>
                </c:pt>
                <c:pt idx="9747">
                  <c:v>16.331969999999998</c:v>
                </c:pt>
                <c:pt idx="9748">
                  <c:v>16.330652000000001</c:v>
                </c:pt>
                <c:pt idx="9749">
                  <c:v>16.329122999999999</c:v>
                </c:pt>
                <c:pt idx="9750">
                  <c:v>16.327514000000001</c:v>
                </c:pt>
                <c:pt idx="9751">
                  <c:v>16.320799000000001</c:v>
                </c:pt>
                <c:pt idx="9752">
                  <c:v>16.318787</c:v>
                </c:pt>
                <c:pt idx="9753">
                  <c:v>16.316382999999998</c:v>
                </c:pt>
                <c:pt idx="9754">
                  <c:v>16.313606</c:v>
                </c:pt>
                <c:pt idx="9755">
                  <c:v>16.310625000000002</c:v>
                </c:pt>
                <c:pt idx="9756">
                  <c:v>16.30714</c:v>
                </c:pt>
                <c:pt idx="9757">
                  <c:v>16.303128999999998</c:v>
                </c:pt>
                <c:pt idx="9758">
                  <c:v>16.298752</c:v>
                </c:pt>
                <c:pt idx="9759">
                  <c:v>16.278503000000001</c:v>
                </c:pt>
                <c:pt idx="9760">
                  <c:v>16.273304</c:v>
                </c:pt>
                <c:pt idx="9761">
                  <c:v>16.267569000000002</c:v>
                </c:pt>
                <c:pt idx="9762">
                  <c:v>16.261607999999999</c:v>
                </c:pt>
                <c:pt idx="9763">
                  <c:v>16.255347</c:v>
                </c:pt>
                <c:pt idx="9764">
                  <c:v>16.248393</c:v>
                </c:pt>
                <c:pt idx="9765">
                  <c:v>16.241485999999998</c:v>
                </c:pt>
                <c:pt idx="9766">
                  <c:v>16.233998</c:v>
                </c:pt>
                <c:pt idx="9767">
                  <c:v>16.215306999999999</c:v>
                </c:pt>
                <c:pt idx="9768">
                  <c:v>16.207650000000001</c:v>
                </c:pt>
                <c:pt idx="9769">
                  <c:v>16.199805999999999</c:v>
                </c:pt>
                <c:pt idx="9770">
                  <c:v>16.191872</c:v>
                </c:pt>
                <c:pt idx="9771">
                  <c:v>16.183408</c:v>
                </c:pt>
                <c:pt idx="9772">
                  <c:v>16.175241</c:v>
                </c:pt>
                <c:pt idx="9773">
                  <c:v>16.166654000000001</c:v>
                </c:pt>
                <c:pt idx="9774">
                  <c:v>16.158306</c:v>
                </c:pt>
                <c:pt idx="9775">
                  <c:v>16.13729</c:v>
                </c:pt>
                <c:pt idx="9776">
                  <c:v>16.128924000000001</c:v>
                </c:pt>
                <c:pt idx="9777">
                  <c:v>16.120567999999999</c:v>
                </c:pt>
                <c:pt idx="9778">
                  <c:v>16.111854999999998</c:v>
                </c:pt>
                <c:pt idx="9779">
                  <c:v>16.103553999999999</c:v>
                </c:pt>
                <c:pt idx="9780">
                  <c:v>16.095025</c:v>
                </c:pt>
                <c:pt idx="9781">
                  <c:v>16.086862</c:v>
                </c:pt>
                <c:pt idx="9782">
                  <c:v>16.078492000000001</c:v>
                </c:pt>
                <c:pt idx="9783">
                  <c:v>16.058347000000001</c:v>
                </c:pt>
                <c:pt idx="9784">
                  <c:v>16.050688000000001</c:v>
                </c:pt>
                <c:pt idx="9785">
                  <c:v>16.042593</c:v>
                </c:pt>
                <c:pt idx="9786">
                  <c:v>16.034751</c:v>
                </c:pt>
                <c:pt idx="9787">
                  <c:v>16.026824999999999</c:v>
                </c:pt>
                <c:pt idx="9788">
                  <c:v>16.019227999999998</c:v>
                </c:pt>
                <c:pt idx="9789">
                  <c:v>16.011700000000001</c:v>
                </c:pt>
                <c:pt idx="9790">
                  <c:v>16.003986000000001</c:v>
                </c:pt>
                <c:pt idx="9791">
                  <c:v>15.985597</c:v>
                </c:pt>
                <c:pt idx="9792">
                  <c:v>15.978154</c:v>
                </c:pt>
                <c:pt idx="9793">
                  <c:v>15.970903</c:v>
                </c:pt>
                <c:pt idx="9794">
                  <c:v>15.963450999999999</c:v>
                </c:pt>
                <c:pt idx="9795">
                  <c:v>15.95604</c:v>
                </c:pt>
                <c:pt idx="9796">
                  <c:v>15.948665999999999</c:v>
                </c:pt>
                <c:pt idx="9797">
                  <c:v>15.941284</c:v>
                </c:pt>
                <c:pt idx="9798">
                  <c:v>15.933935999999999</c:v>
                </c:pt>
                <c:pt idx="9799">
                  <c:v>15.916197</c:v>
                </c:pt>
                <c:pt idx="9800">
                  <c:v>15.909347</c:v>
                </c:pt>
                <c:pt idx="9801">
                  <c:v>15.902093000000001</c:v>
                </c:pt>
                <c:pt idx="9802">
                  <c:v>15.894904</c:v>
                </c:pt>
                <c:pt idx="9803">
                  <c:v>15.887784999999999</c:v>
                </c:pt>
                <c:pt idx="9804">
                  <c:v>15.880737</c:v>
                </c:pt>
                <c:pt idx="9805">
                  <c:v>15.873671</c:v>
                </c:pt>
                <c:pt idx="9806">
                  <c:v>15.866671</c:v>
                </c:pt>
                <c:pt idx="9807">
                  <c:v>15.850229000000001</c:v>
                </c:pt>
                <c:pt idx="9808">
                  <c:v>15.843779</c:v>
                </c:pt>
                <c:pt idx="9809">
                  <c:v>15.836964999999999</c:v>
                </c:pt>
                <c:pt idx="9810">
                  <c:v>15.830209999999999</c:v>
                </c:pt>
                <c:pt idx="9811">
                  <c:v>15.823423999999999</c:v>
                </c:pt>
                <c:pt idx="9812">
                  <c:v>15.816706</c:v>
                </c:pt>
                <c:pt idx="9813">
                  <c:v>15.810060999999999</c:v>
                </c:pt>
                <c:pt idx="9814">
                  <c:v>15.803751</c:v>
                </c:pt>
                <c:pt idx="9815">
                  <c:v>15.78867</c:v>
                </c:pt>
                <c:pt idx="9816">
                  <c:v>15.782448</c:v>
                </c:pt>
                <c:pt idx="9817">
                  <c:v>15.776111999999999</c:v>
                </c:pt>
                <c:pt idx="9818">
                  <c:v>15.769968</c:v>
                </c:pt>
                <c:pt idx="9819">
                  <c:v>15.763714999999999</c:v>
                </c:pt>
                <c:pt idx="9820">
                  <c:v>15.757709999999999</c:v>
                </c:pt>
                <c:pt idx="9821">
                  <c:v>15.751547</c:v>
                </c:pt>
                <c:pt idx="9822">
                  <c:v>15.745685999999999</c:v>
                </c:pt>
                <c:pt idx="9823">
                  <c:v>15.732473000000001</c:v>
                </c:pt>
                <c:pt idx="9824">
                  <c:v>15.726716</c:v>
                </c:pt>
                <c:pt idx="9825">
                  <c:v>15.720988</c:v>
                </c:pt>
                <c:pt idx="9826">
                  <c:v>15.715399</c:v>
                </c:pt>
                <c:pt idx="9827">
                  <c:v>15.709849999999999</c:v>
                </c:pt>
                <c:pt idx="9828">
                  <c:v>15.704541000000001</c:v>
                </c:pt>
                <c:pt idx="9829">
                  <c:v>15.699436</c:v>
                </c:pt>
                <c:pt idx="9830">
                  <c:v>15.694426</c:v>
                </c:pt>
                <c:pt idx="9831">
                  <c:v>15.683521000000001</c:v>
                </c:pt>
                <c:pt idx="9832">
                  <c:v>15.678806</c:v>
                </c:pt>
                <c:pt idx="9833">
                  <c:v>15.674194999999999</c:v>
                </c:pt>
                <c:pt idx="9834">
                  <c:v>15.669570999999999</c:v>
                </c:pt>
                <c:pt idx="9835">
                  <c:v>15.665244</c:v>
                </c:pt>
                <c:pt idx="9836">
                  <c:v>15.660959</c:v>
                </c:pt>
                <c:pt idx="9837">
                  <c:v>15.656901</c:v>
                </c:pt>
                <c:pt idx="9838">
                  <c:v>15.652856999999999</c:v>
                </c:pt>
                <c:pt idx="9839">
                  <c:v>15.644731</c:v>
                </c:pt>
                <c:pt idx="9840">
                  <c:v>15.641099000000001</c:v>
                </c:pt>
                <c:pt idx="9841">
                  <c:v>15.637392999999999</c:v>
                </c:pt>
                <c:pt idx="9842">
                  <c:v>15.633846</c:v>
                </c:pt>
                <c:pt idx="9843">
                  <c:v>15.630347</c:v>
                </c:pt>
                <c:pt idx="9844">
                  <c:v>15.627157</c:v>
                </c:pt>
                <c:pt idx="9845">
                  <c:v>15.624065999999999</c:v>
                </c:pt>
                <c:pt idx="9846">
                  <c:v>15.621013</c:v>
                </c:pt>
                <c:pt idx="9847">
                  <c:v>15.615482</c:v>
                </c:pt>
                <c:pt idx="9848">
                  <c:v>15.612613</c:v>
                </c:pt>
                <c:pt idx="9849">
                  <c:v>15.609848</c:v>
                </c:pt>
                <c:pt idx="9850">
                  <c:v>15.607176000000001</c:v>
                </c:pt>
                <c:pt idx="9851">
                  <c:v>15.604587</c:v>
                </c:pt>
                <c:pt idx="9852">
                  <c:v>15.602183</c:v>
                </c:pt>
                <c:pt idx="9853">
                  <c:v>15.599855</c:v>
                </c:pt>
                <c:pt idx="9854">
                  <c:v>15.597661</c:v>
                </c:pt>
                <c:pt idx="9855">
                  <c:v>15.594675000000001</c:v>
                </c:pt>
                <c:pt idx="9856">
                  <c:v>15.592676000000001</c:v>
                </c:pt>
                <c:pt idx="9857">
                  <c:v>15.590769999999999</c:v>
                </c:pt>
                <c:pt idx="9858">
                  <c:v>15.588952000000001</c:v>
                </c:pt>
                <c:pt idx="9859">
                  <c:v>15.587235</c:v>
                </c:pt>
                <c:pt idx="9860">
                  <c:v>15.585597999999999</c:v>
                </c:pt>
                <c:pt idx="9861">
                  <c:v>15.584035999999999</c:v>
                </c:pt>
                <c:pt idx="9862">
                  <c:v>15.582554999999999</c:v>
                </c:pt>
                <c:pt idx="9863">
                  <c:v>15.581602999999999</c:v>
                </c:pt>
                <c:pt idx="9864">
                  <c:v>15.580227000000001</c:v>
                </c:pt>
                <c:pt idx="9865">
                  <c:v>15.578927</c:v>
                </c:pt>
                <c:pt idx="9866">
                  <c:v>15.577661000000001</c:v>
                </c:pt>
                <c:pt idx="9867">
                  <c:v>15.576464</c:v>
                </c:pt>
                <c:pt idx="9868">
                  <c:v>15.575291</c:v>
                </c:pt>
                <c:pt idx="9869">
                  <c:v>15.574194</c:v>
                </c:pt>
                <c:pt idx="9870">
                  <c:v>15.573107</c:v>
                </c:pt>
                <c:pt idx="9871">
                  <c:v>15.573338</c:v>
                </c:pt>
                <c:pt idx="9872">
                  <c:v>15.572335000000001</c:v>
                </c:pt>
                <c:pt idx="9873">
                  <c:v>15.571343000000001</c:v>
                </c:pt>
                <c:pt idx="9874">
                  <c:v>15.570361999999999</c:v>
                </c:pt>
                <c:pt idx="9875">
                  <c:v>15.569461</c:v>
                </c:pt>
                <c:pt idx="9876">
                  <c:v>15.568607999999999</c:v>
                </c:pt>
                <c:pt idx="9877">
                  <c:v>15.567821</c:v>
                </c:pt>
                <c:pt idx="9878">
                  <c:v>15.567078</c:v>
                </c:pt>
                <c:pt idx="9879">
                  <c:v>15.56851</c:v>
                </c:pt>
                <c:pt idx="9880">
                  <c:v>15.567793</c:v>
                </c:pt>
                <c:pt idx="9881">
                  <c:v>15.567254</c:v>
                </c:pt>
                <c:pt idx="9882">
                  <c:v>15.566796999999999</c:v>
                </c:pt>
                <c:pt idx="9883">
                  <c:v>15.566401000000001</c:v>
                </c:pt>
                <c:pt idx="9884">
                  <c:v>15.566094</c:v>
                </c:pt>
                <c:pt idx="9885">
                  <c:v>15.565856</c:v>
                </c:pt>
                <c:pt idx="9886">
                  <c:v>15.565739000000001</c:v>
                </c:pt>
                <c:pt idx="9887">
                  <c:v>15.569238</c:v>
                </c:pt>
                <c:pt idx="9888">
                  <c:v>15.569101</c:v>
                </c:pt>
                <c:pt idx="9889">
                  <c:v>15.569243</c:v>
                </c:pt>
                <c:pt idx="9890">
                  <c:v>15.569501000000001</c:v>
                </c:pt>
                <c:pt idx="9891">
                  <c:v>15.569877</c:v>
                </c:pt>
                <c:pt idx="9892">
                  <c:v>15.570375</c:v>
                </c:pt>
                <c:pt idx="9893">
                  <c:v>15.570866000000001</c:v>
                </c:pt>
                <c:pt idx="9894">
                  <c:v>15.571399</c:v>
                </c:pt>
                <c:pt idx="9895">
                  <c:v>15.577605999999999</c:v>
                </c:pt>
                <c:pt idx="9896">
                  <c:v>15.578355999999999</c:v>
                </c:pt>
                <c:pt idx="9897">
                  <c:v>15.579344000000001</c:v>
                </c:pt>
                <c:pt idx="9898">
                  <c:v>15.580439999999999</c:v>
                </c:pt>
                <c:pt idx="9899">
                  <c:v>15.581571</c:v>
                </c:pt>
                <c:pt idx="9900">
                  <c:v>15.582606</c:v>
                </c:pt>
                <c:pt idx="9901">
                  <c:v>15.583930000000001</c:v>
                </c:pt>
                <c:pt idx="9902">
                  <c:v>15.585343</c:v>
                </c:pt>
                <c:pt idx="9903">
                  <c:v>15.593942</c:v>
                </c:pt>
                <c:pt idx="9904">
                  <c:v>15.595208</c:v>
                </c:pt>
                <c:pt idx="9905">
                  <c:v>15.596712999999999</c:v>
                </c:pt>
                <c:pt idx="9906">
                  <c:v>15.598122</c:v>
                </c:pt>
                <c:pt idx="9907">
                  <c:v>15.599767</c:v>
                </c:pt>
                <c:pt idx="9908">
                  <c:v>15.601417</c:v>
                </c:pt>
                <c:pt idx="9909">
                  <c:v>15.603184000000001</c:v>
                </c:pt>
                <c:pt idx="9910">
                  <c:v>15.604787</c:v>
                </c:pt>
                <c:pt idx="9911">
                  <c:v>15.614627</c:v>
                </c:pt>
                <c:pt idx="9912">
                  <c:v>15.615945</c:v>
                </c:pt>
                <c:pt idx="9913">
                  <c:v>15.61767</c:v>
                </c:pt>
                <c:pt idx="9914">
                  <c:v>15.619431000000001</c:v>
                </c:pt>
                <c:pt idx="9915">
                  <c:v>15.621166000000001</c:v>
                </c:pt>
                <c:pt idx="9916">
                  <c:v>15.622998000000001</c:v>
                </c:pt>
                <c:pt idx="9917">
                  <c:v>15.624862</c:v>
                </c:pt>
                <c:pt idx="9918">
                  <c:v>15.626533</c:v>
                </c:pt>
                <c:pt idx="9919">
                  <c:v>15.636889</c:v>
                </c:pt>
                <c:pt idx="9920">
                  <c:v>15.638411</c:v>
                </c:pt>
                <c:pt idx="9921">
                  <c:v>15.640159000000001</c:v>
                </c:pt>
                <c:pt idx="9922">
                  <c:v>15.641935999999999</c:v>
                </c:pt>
                <c:pt idx="9923">
                  <c:v>15.64367</c:v>
                </c:pt>
                <c:pt idx="9924">
                  <c:v>15.645569</c:v>
                </c:pt>
                <c:pt idx="9925">
                  <c:v>15.64757</c:v>
                </c:pt>
                <c:pt idx="9926">
                  <c:v>15.649609999999999</c:v>
                </c:pt>
                <c:pt idx="9927">
                  <c:v>15.660895999999999</c:v>
                </c:pt>
                <c:pt idx="9928">
                  <c:v>15.662851</c:v>
                </c:pt>
                <c:pt idx="9929">
                  <c:v>15.665063999999999</c:v>
                </c:pt>
                <c:pt idx="9930">
                  <c:v>15.667327999999999</c:v>
                </c:pt>
                <c:pt idx="9931">
                  <c:v>15.669812</c:v>
                </c:pt>
                <c:pt idx="9932">
                  <c:v>15.672361</c:v>
                </c:pt>
                <c:pt idx="9933">
                  <c:v>15.674910000000001</c:v>
                </c:pt>
                <c:pt idx="9934">
                  <c:v>15.677471000000001</c:v>
                </c:pt>
                <c:pt idx="9935">
                  <c:v>15.690778</c:v>
                </c:pt>
                <c:pt idx="9936">
                  <c:v>15.693519</c:v>
                </c:pt>
                <c:pt idx="9937">
                  <c:v>15.696747</c:v>
                </c:pt>
                <c:pt idx="9938">
                  <c:v>15.700099</c:v>
                </c:pt>
                <c:pt idx="9939">
                  <c:v>15.703581</c:v>
                </c:pt>
                <c:pt idx="9940">
                  <c:v>15.706932999999999</c:v>
                </c:pt>
                <c:pt idx="9941">
                  <c:v>15.710677</c:v>
                </c:pt>
                <c:pt idx="9942">
                  <c:v>15.714624000000001</c:v>
                </c:pt>
                <c:pt idx="9943">
                  <c:v>15.731353</c:v>
                </c:pt>
                <c:pt idx="9944">
                  <c:v>15.735324</c:v>
                </c:pt>
                <c:pt idx="9945">
                  <c:v>15.739736000000001</c:v>
                </c:pt>
                <c:pt idx="9946">
                  <c:v>15.744092</c:v>
                </c:pt>
                <c:pt idx="9947">
                  <c:v>15.748912000000001</c:v>
                </c:pt>
                <c:pt idx="9948">
                  <c:v>15.753876</c:v>
                </c:pt>
                <c:pt idx="9949">
                  <c:v>15.758907000000001</c:v>
                </c:pt>
                <c:pt idx="9950">
                  <c:v>15.764195000000001</c:v>
                </c:pt>
                <c:pt idx="9951">
                  <c:v>15.784768</c:v>
                </c:pt>
                <c:pt idx="9952">
                  <c:v>15.789638999999999</c:v>
                </c:pt>
                <c:pt idx="9953">
                  <c:v>15.795325999999999</c:v>
                </c:pt>
                <c:pt idx="9954">
                  <c:v>15.801129</c:v>
                </c:pt>
                <c:pt idx="9955">
                  <c:v>15.807036</c:v>
                </c:pt>
                <c:pt idx="9956">
                  <c:v>15.813037</c:v>
                </c:pt>
                <c:pt idx="9957">
                  <c:v>15.819119000000001</c:v>
                </c:pt>
                <c:pt idx="9958">
                  <c:v>15.825146</c:v>
                </c:pt>
                <c:pt idx="9959">
                  <c:v>15.848198</c:v>
                </c:pt>
                <c:pt idx="9960">
                  <c:v>15.853686</c:v>
                </c:pt>
                <c:pt idx="9961">
                  <c:v>15.859976</c:v>
                </c:pt>
                <c:pt idx="9962">
                  <c:v>15.866287</c:v>
                </c:pt>
                <c:pt idx="9963">
                  <c:v>15.872629999999999</c:v>
                </c:pt>
                <c:pt idx="9964">
                  <c:v>15.878999</c:v>
                </c:pt>
                <c:pt idx="9965">
                  <c:v>15.885387</c:v>
                </c:pt>
                <c:pt idx="9966">
                  <c:v>15.891273</c:v>
                </c:pt>
                <c:pt idx="9967">
                  <c:v>15.915106</c:v>
                </c:pt>
                <c:pt idx="9968">
                  <c:v>15.921113</c:v>
                </c:pt>
                <c:pt idx="9969">
                  <c:v>15.927509000000001</c:v>
                </c:pt>
                <c:pt idx="9970">
                  <c:v>15.933903000000001</c:v>
                </c:pt>
                <c:pt idx="9971">
                  <c:v>15.940291999999999</c:v>
                </c:pt>
                <c:pt idx="9972">
                  <c:v>15.946285</c:v>
                </c:pt>
                <c:pt idx="9973">
                  <c:v>15.952540000000001</c:v>
                </c:pt>
                <c:pt idx="9974">
                  <c:v>15.958655</c:v>
                </c:pt>
                <c:pt idx="9975">
                  <c:v>15.982314000000001</c:v>
                </c:pt>
                <c:pt idx="9976">
                  <c:v>15.988125</c:v>
                </c:pt>
                <c:pt idx="9977">
                  <c:v>15.994327</c:v>
                </c:pt>
                <c:pt idx="9978">
                  <c:v>16.000126000000002</c:v>
                </c:pt>
                <c:pt idx="9979">
                  <c:v>16.006283</c:v>
                </c:pt>
                <c:pt idx="9980">
                  <c:v>16.012397</c:v>
                </c:pt>
                <c:pt idx="9981">
                  <c:v>16.018393</c:v>
                </c:pt>
                <c:pt idx="9982">
                  <c:v>16.024170000000002</c:v>
                </c:pt>
                <c:pt idx="9983">
                  <c:v>16.046402</c:v>
                </c:pt>
                <c:pt idx="9984">
                  <c:v>16.051888000000002</c:v>
                </c:pt>
                <c:pt idx="9985">
                  <c:v>16.056835</c:v>
                </c:pt>
                <c:pt idx="9986">
                  <c:v>16.062080999999999</c:v>
                </c:pt>
                <c:pt idx="9987">
                  <c:v>16.067060999999999</c:v>
                </c:pt>
                <c:pt idx="9988">
                  <c:v>16.071740999999999</c:v>
                </c:pt>
                <c:pt idx="9989">
                  <c:v>16.076090000000001</c:v>
                </c:pt>
                <c:pt idx="9990">
                  <c:v>16.080075999999998</c:v>
                </c:pt>
                <c:pt idx="9991">
                  <c:v>16.096018000000001</c:v>
                </c:pt>
                <c:pt idx="9992">
                  <c:v>16.098744</c:v>
                </c:pt>
                <c:pt idx="9993">
                  <c:v>16.101747</c:v>
                </c:pt>
                <c:pt idx="9994">
                  <c:v>16.10416</c:v>
                </c:pt>
                <c:pt idx="9995">
                  <c:v>16.106458</c:v>
                </c:pt>
                <c:pt idx="9996">
                  <c:v>16.108219999999999</c:v>
                </c:pt>
                <c:pt idx="9997">
                  <c:v>16.109909999999999</c:v>
                </c:pt>
                <c:pt idx="9998">
                  <c:v>16.111121000000001</c:v>
                </c:pt>
                <c:pt idx="9999">
                  <c:v>16.119015999999998</c:v>
                </c:pt>
                <c:pt idx="10000">
                  <c:v>16.119598</c:v>
                </c:pt>
                <c:pt idx="10001">
                  <c:v>16.120137</c:v>
                </c:pt>
                <c:pt idx="10002">
                  <c:v>16.120517</c:v>
                </c:pt>
                <c:pt idx="10003">
                  <c:v>16.120744999999999</c:v>
                </c:pt>
                <c:pt idx="10004">
                  <c:v>16.120736999999998</c:v>
                </c:pt>
                <c:pt idx="10005">
                  <c:v>16.1205</c:v>
                </c:pt>
                <c:pt idx="10006">
                  <c:v>16.120189</c:v>
                </c:pt>
                <c:pt idx="10007">
                  <c:v>16.122627000000001</c:v>
                </c:pt>
                <c:pt idx="10008">
                  <c:v>16.121962</c:v>
                </c:pt>
                <c:pt idx="10009">
                  <c:v>16.121236</c:v>
                </c:pt>
                <c:pt idx="10010">
                  <c:v>16.120521</c:v>
                </c:pt>
                <c:pt idx="10011">
                  <c:v>16.119644999999998</c:v>
                </c:pt>
                <c:pt idx="10012">
                  <c:v>16.118776</c:v>
                </c:pt>
                <c:pt idx="10013">
                  <c:v>16.117726999999999</c:v>
                </c:pt>
                <c:pt idx="10014">
                  <c:v>16.11665</c:v>
                </c:pt>
                <c:pt idx="10015">
                  <c:v>16.115251000000001</c:v>
                </c:pt>
                <c:pt idx="10016">
                  <c:v>16.113904999999999</c:v>
                </c:pt>
                <c:pt idx="10017">
                  <c:v>16.112324999999998</c:v>
                </c:pt>
                <c:pt idx="10018">
                  <c:v>16.110689000000001</c:v>
                </c:pt>
                <c:pt idx="10019">
                  <c:v>16.10885</c:v>
                </c:pt>
                <c:pt idx="10020">
                  <c:v>16.106763999999998</c:v>
                </c:pt>
                <c:pt idx="10021">
                  <c:v>16.104711999999999</c:v>
                </c:pt>
                <c:pt idx="10022">
                  <c:v>16.102437999999999</c:v>
                </c:pt>
                <c:pt idx="10023">
                  <c:v>16.096156000000001</c:v>
                </c:pt>
                <c:pt idx="10024">
                  <c:v>16.093921999999999</c:v>
                </c:pt>
                <c:pt idx="10025">
                  <c:v>16.091373999999998</c:v>
                </c:pt>
                <c:pt idx="10026">
                  <c:v>16.089016999999998</c:v>
                </c:pt>
                <c:pt idx="10027">
                  <c:v>16.086573999999999</c:v>
                </c:pt>
                <c:pt idx="10028">
                  <c:v>16.084299999999999</c:v>
                </c:pt>
                <c:pt idx="10029">
                  <c:v>16.082135999999998</c:v>
                </c:pt>
                <c:pt idx="10030">
                  <c:v>16.080095</c:v>
                </c:pt>
                <c:pt idx="10031">
                  <c:v>16.074950999999999</c:v>
                </c:pt>
                <c:pt idx="10032">
                  <c:v>16.073543000000001</c:v>
                </c:pt>
                <c:pt idx="10033">
                  <c:v>16.072323999999998</c:v>
                </c:pt>
                <c:pt idx="10034">
                  <c:v>16.071491999999999</c:v>
                </c:pt>
                <c:pt idx="10035">
                  <c:v>16.071045000000002</c:v>
                </c:pt>
                <c:pt idx="10036">
                  <c:v>16.071021000000002</c:v>
                </c:pt>
                <c:pt idx="10037">
                  <c:v>16.071448</c:v>
                </c:pt>
                <c:pt idx="10038">
                  <c:v>16.072368999999998</c:v>
                </c:pt>
                <c:pt idx="10039">
                  <c:v>16.076654999999999</c:v>
                </c:pt>
                <c:pt idx="10040">
                  <c:v>16.078713</c:v>
                </c:pt>
                <c:pt idx="10041">
                  <c:v>16.081354000000001</c:v>
                </c:pt>
                <c:pt idx="10042">
                  <c:v>16.084465000000002</c:v>
                </c:pt>
                <c:pt idx="10043">
                  <c:v>16.088051</c:v>
                </c:pt>
                <c:pt idx="10044">
                  <c:v>16.092051000000001</c:v>
                </c:pt>
                <c:pt idx="10045">
                  <c:v>16.096699000000001</c:v>
                </c:pt>
                <c:pt idx="10046">
                  <c:v>16.101851</c:v>
                </c:pt>
                <c:pt idx="10047">
                  <c:v>16.117843000000001</c:v>
                </c:pt>
                <c:pt idx="10048">
                  <c:v>16.123999999999999</c:v>
                </c:pt>
                <c:pt idx="10049">
                  <c:v>16.130604000000002</c:v>
                </c:pt>
                <c:pt idx="10050">
                  <c:v>16.137639</c:v>
                </c:pt>
                <c:pt idx="10051">
                  <c:v>16.144819999999999</c:v>
                </c:pt>
                <c:pt idx="10052">
                  <c:v>16.152704</c:v>
                </c:pt>
                <c:pt idx="10053">
                  <c:v>16.161019</c:v>
                </c:pt>
                <c:pt idx="10054">
                  <c:v>16.16966</c:v>
                </c:pt>
                <c:pt idx="10055">
                  <c:v>16.195723000000001</c:v>
                </c:pt>
                <c:pt idx="10056">
                  <c:v>16.204055</c:v>
                </c:pt>
                <c:pt idx="10057">
                  <c:v>16.213549</c:v>
                </c:pt>
                <c:pt idx="10058">
                  <c:v>16.223358000000001</c:v>
                </c:pt>
                <c:pt idx="10059">
                  <c:v>16.233664999999998</c:v>
                </c:pt>
                <c:pt idx="10060">
                  <c:v>16.243739000000001</c:v>
                </c:pt>
                <c:pt idx="10061">
                  <c:v>16.253754000000001</c:v>
                </c:pt>
                <c:pt idx="10062">
                  <c:v>16.264365999999999</c:v>
                </c:pt>
                <c:pt idx="10063">
                  <c:v>16.295663999999999</c:v>
                </c:pt>
                <c:pt idx="10064">
                  <c:v>16.306032999999999</c:v>
                </c:pt>
                <c:pt idx="10065">
                  <c:v>16.316970999999999</c:v>
                </c:pt>
                <c:pt idx="10066">
                  <c:v>16.327839999999998</c:v>
                </c:pt>
                <c:pt idx="10067">
                  <c:v>16.338466</c:v>
                </c:pt>
                <c:pt idx="10068">
                  <c:v>16.349633000000001</c:v>
                </c:pt>
                <c:pt idx="10069">
                  <c:v>16.360849999999999</c:v>
                </c:pt>
                <c:pt idx="10070">
                  <c:v>16.372107</c:v>
                </c:pt>
                <c:pt idx="10071">
                  <c:v>16.405259999999998</c:v>
                </c:pt>
                <c:pt idx="10072">
                  <c:v>16.415638000000001</c:v>
                </c:pt>
                <c:pt idx="10073">
                  <c:v>16.426179000000001</c:v>
                </c:pt>
                <c:pt idx="10074">
                  <c:v>16.437196</c:v>
                </c:pt>
                <c:pt idx="10075">
                  <c:v>16.448187000000001</c:v>
                </c:pt>
                <c:pt idx="10076">
                  <c:v>16.458909999999999</c:v>
                </c:pt>
                <c:pt idx="10077">
                  <c:v>16.469588999999999</c:v>
                </c:pt>
                <c:pt idx="10078">
                  <c:v>16.480215999999999</c:v>
                </c:pt>
                <c:pt idx="10079">
                  <c:v>16.512246999999999</c:v>
                </c:pt>
                <c:pt idx="10080">
                  <c:v>16.521787</c:v>
                </c:pt>
                <c:pt idx="10081">
                  <c:v>16.532226000000001</c:v>
                </c:pt>
                <c:pt idx="10082">
                  <c:v>16.542372</c:v>
                </c:pt>
                <c:pt idx="10083">
                  <c:v>16.552454000000001</c:v>
                </c:pt>
                <c:pt idx="10084">
                  <c:v>16.562467000000002</c:v>
                </c:pt>
                <c:pt idx="10085">
                  <c:v>16.572409</c:v>
                </c:pt>
                <c:pt idx="10086">
                  <c:v>16.582270999999999</c:v>
                </c:pt>
                <c:pt idx="10087">
                  <c:v>16.612545000000001</c:v>
                </c:pt>
                <c:pt idx="10088">
                  <c:v>16.621289000000001</c:v>
                </c:pt>
                <c:pt idx="10089">
                  <c:v>16.630987999999999</c:v>
                </c:pt>
                <c:pt idx="10090">
                  <c:v>16.640077000000002</c:v>
                </c:pt>
                <c:pt idx="10091">
                  <c:v>16.649343999999999</c:v>
                </c:pt>
                <c:pt idx="10092">
                  <c:v>16.658056999999999</c:v>
                </c:pt>
                <c:pt idx="10093">
                  <c:v>16.666751000000001</c:v>
                </c:pt>
                <c:pt idx="10094">
                  <c:v>16.675623000000002</c:v>
                </c:pt>
                <c:pt idx="10095">
                  <c:v>16.703399000000001</c:v>
                </c:pt>
                <c:pt idx="10096">
                  <c:v>16.711563999999999</c:v>
                </c:pt>
                <c:pt idx="10097">
                  <c:v>16.720040000000001</c:v>
                </c:pt>
                <c:pt idx="10098">
                  <c:v>16.72842</c:v>
                </c:pt>
                <c:pt idx="10099">
                  <c:v>16.736139000000001</c:v>
                </c:pt>
                <c:pt idx="10100">
                  <c:v>16.744287</c:v>
                </c:pt>
                <c:pt idx="10101">
                  <c:v>16.752292000000001</c:v>
                </c:pt>
                <c:pt idx="10102">
                  <c:v>16.760138999999999</c:v>
                </c:pt>
                <c:pt idx="10103">
                  <c:v>16.785170000000001</c:v>
                </c:pt>
                <c:pt idx="10104">
                  <c:v>16.792263999999999</c:v>
                </c:pt>
                <c:pt idx="10105">
                  <c:v>16.799195000000001</c:v>
                </c:pt>
                <c:pt idx="10106">
                  <c:v>16.806303</c:v>
                </c:pt>
                <c:pt idx="10107">
                  <c:v>16.813027000000002</c:v>
                </c:pt>
                <c:pt idx="10108">
                  <c:v>16.819512</c:v>
                </c:pt>
                <c:pt idx="10109">
                  <c:v>16.825569000000002</c:v>
                </c:pt>
                <c:pt idx="10110">
                  <c:v>16.831392999999998</c:v>
                </c:pt>
                <c:pt idx="10111">
                  <c:v>16.850871999999999</c:v>
                </c:pt>
                <c:pt idx="10112">
                  <c:v>16.855539</c:v>
                </c:pt>
                <c:pt idx="10113">
                  <c:v>16.860510999999999</c:v>
                </c:pt>
                <c:pt idx="10114">
                  <c:v>16.865300000000001</c:v>
                </c:pt>
                <c:pt idx="10115">
                  <c:v>16.869562999999999</c:v>
                </c:pt>
                <c:pt idx="10116">
                  <c:v>16.873773</c:v>
                </c:pt>
                <c:pt idx="10117">
                  <c:v>16.877776999999998</c:v>
                </c:pt>
                <c:pt idx="10118">
                  <c:v>16.881602000000001</c:v>
                </c:pt>
                <c:pt idx="10119">
                  <c:v>16.896197000000001</c:v>
                </c:pt>
                <c:pt idx="10120">
                  <c:v>16.899166000000001</c:v>
                </c:pt>
                <c:pt idx="10121">
                  <c:v>16.902594000000001</c:v>
                </c:pt>
                <c:pt idx="10122">
                  <c:v>16.905946</c:v>
                </c:pt>
                <c:pt idx="10123">
                  <c:v>16.909243</c:v>
                </c:pt>
                <c:pt idx="10124">
                  <c:v>16.912516</c:v>
                </c:pt>
                <c:pt idx="10125">
                  <c:v>16.915566999999999</c:v>
                </c:pt>
                <c:pt idx="10126">
                  <c:v>16.918966999999999</c:v>
                </c:pt>
                <c:pt idx="10127">
                  <c:v>16.932473000000002</c:v>
                </c:pt>
                <c:pt idx="10128">
                  <c:v>16.935811999999999</c:v>
                </c:pt>
                <c:pt idx="10129">
                  <c:v>16.939155</c:v>
                </c:pt>
                <c:pt idx="10130">
                  <c:v>16.942983000000002</c:v>
                </c:pt>
                <c:pt idx="10131">
                  <c:v>16.946926999999999</c:v>
                </c:pt>
                <c:pt idx="10132">
                  <c:v>16.951162</c:v>
                </c:pt>
                <c:pt idx="10133">
                  <c:v>16.955680000000001</c:v>
                </c:pt>
                <c:pt idx="10134">
                  <c:v>16.960322000000001</c:v>
                </c:pt>
                <c:pt idx="10135">
                  <c:v>16.977027</c:v>
                </c:pt>
                <c:pt idx="10136">
                  <c:v>16.981683</c:v>
                </c:pt>
                <c:pt idx="10137">
                  <c:v>16.987127999999998</c:v>
                </c:pt>
                <c:pt idx="10138">
                  <c:v>16.992505999999999</c:v>
                </c:pt>
                <c:pt idx="10139">
                  <c:v>16.998591000000001</c:v>
                </c:pt>
                <c:pt idx="10140">
                  <c:v>17.004470000000001</c:v>
                </c:pt>
                <c:pt idx="10141">
                  <c:v>17.010812999999999</c:v>
                </c:pt>
                <c:pt idx="10142">
                  <c:v>17.01709</c:v>
                </c:pt>
                <c:pt idx="10143">
                  <c:v>17.037063</c:v>
                </c:pt>
                <c:pt idx="10144">
                  <c:v>17.043631000000001</c:v>
                </c:pt>
                <c:pt idx="10145">
                  <c:v>17.050284999999999</c:v>
                </c:pt>
                <c:pt idx="10146">
                  <c:v>17.057421000000001</c:v>
                </c:pt>
                <c:pt idx="10147">
                  <c:v>17.064197</c:v>
                </c:pt>
                <c:pt idx="10148">
                  <c:v>17.071311999999999</c:v>
                </c:pt>
                <c:pt idx="10149">
                  <c:v>17.078133999999999</c:v>
                </c:pt>
                <c:pt idx="10150">
                  <c:v>17.085049999999999</c:v>
                </c:pt>
                <c:pt idx="10151">
                  <c:v>17.105201000000001</c:v>
                </c:pt>
                <c:pt idx="10152">
                  <c:v>17.111996000000001</c:v>
                </c:pt>
                <c:pt idx="10153">
                  <c:v>17.118912999999999</c:v>
                </c:pt>
                <c:pt idx="10154">
                  <c:v>17.125451000000002</c:v>
                </c:pt>
                <c:pt idx="10155">
                  <c:v>17.131996999999998</c:v>
                </c:pt>
                <c:pt idx="10156">
                  <c:v>17.138338000000001</c:v>
                </c:pt>
                <c:pt idx="10157">
                  <c:v>17.144777000000001</c:v>
                </c:pt>
                <c:pt idx="10158">
                  <c:v>17.150980000000001</c:v>
                </c:pt>
                <c:pt idx="10159">
                  <c:v>17.169229999999999</c:v>
                </c:pt>
                <c:pt idx="10160">
                  <c:v>17.174675000000001</c:v>
                </c:pt>
                <c:pt idx="10161">
                  <c:v>17.180709</c:v>
                </c:pt>
                <c:pt idx="10162">
                  <c:v>17.186278999999999</c:v>
                </c:pt>
                <c:pt idx="10163">
                  <c:v>17.192005999999999</c:v>
                </c:pt>
                <c:pt idx="10164">
                  <c:v>17.197338999999999</c:v>
                </c:pt>
                <c:pt idx="10165">
                  <c:v>17.202583000000001</c:v>
                </c:pt>
                <c:pt idx="10166">
                  <c:v>17.208075999999998</c:v>
                </c:pt>
                <c:pt idx="10167">
                  <c:v>17.224367999999998</c:v>
                </c:pt>
                <c:pt idx="10168">
                  <c:v>17.229239</c:v>
                </c:pt>
                <c:pt idx="10169">
                  <c:v>17.234197999999999</c:v>
                </c:pt>
                <c:pt idx="10170">
                  <c:v>17.239162</c:v>
                </c:pt>
                <c:pt idx="10171">
                  <c:v>17.243974000000001</c:v>
                </c:pt>
                <c:pt idx="10172">
                  <c:v>17.248795999999999</c:v>
                </c:pt>
                <c:pt idx="10173">
                  <c:v>17.253471000000001</c:v>
                </c:pt>
                <c:pt idx="10174">
                  <c:v>17.25816</c:v>
                </c:pt>
                <c:pt idx="10175">
                  <c:v>17.273040000000002</c:v>
                </c:pt>
                <c:pt idx="10176">
                  <c:v>17.275078000000001</c:v>
                </c:pt>
                <c:pt idx="10177">
                  <c:v>17.277080999999999</c:v>
                </c:pt>
                <c:pt idx="10178">
                  <c:v>17.281428999999999</c:v>
                </c:pt>
                <c:pt idx="10179">
                  <c:v>17.286009</c:v>
                </c:pt>
                <c:pt idx="10180">
                  <c:v>17.290251000000001</c:v>
                </c:pt>
                <c:pt idx="10181">
                  <c:v>17.294698</c:v>
                </c:pt>
                <c:pt idx="10182">
                  <c:v>17.298876</c:v>
                </c:pt>
                <c:pt idx="10183">
                  <c:v>17.313196000000001</c:v>
                </c:pt>
                <c:pt idx="10184">
                  <c:v>17.317186</c:v>
                </c:pt>
                <c:pt idx="10185">
                  <c:v>17.321429999999999</c:v>
                </c:pt>
                <c:pt idx="10186">
                  <c:v>17.325323000000001</c:v>
                </c:pt>
                <c:pt idx="10187">
                  <c:v>17.329312999999999</c:v>
                </c:pt>
                <c:pt idx="10188">
                  <c:v>17.33325</c:v>
                </c:pt>
                <c:pt idx="10189">
                  <c:v>17.33708</c:v>
                </c:pt>
                <c:pt idx="10190">
                  <c:v>17.340857</c:v>
                </c:pt>
                <c:pt idx="10191">
                  <c:v>17.354077</c:v>
                </c:pt>
                <c:pt idx="10192">
                  <c:v>17.357316000000001</c:v>
                </c:pt>
                <c:pt idx="10193">
                  <c:v>17.360925000000002</c:v>
                </c:pt>
                <c:pt idx="10194">
                  <c:v>17.36448</c:v>
                </c:pt>
                <c:pt idx="10195">
                  <c:v>17.367847000000001</c:v>
                </c:pt>
                <c:pt idx="10196">
                  <c:v>17.371268000000001</c:v>
                </c:pt>
                <c:pt idx="10197">
                  <c:v>17.374428000000002</c:v>
                </c:pt>
                <c:pt idx="10198">
                  <c:v>17.377776999999998</c:v>
                </c:pt>
                <c:pt idx="10199">
                  <c:v>17.389323999999998</c:v>
                </c:pt>
                <c:pt idx="10200">
                  <c:v>17.392126999999999</c:v>
                </c:pt>
                <c:pt idx="10201">
                  <c:v>17.394977000000001</c:v>
                </c:pt>
                <c:pt idx="10202">
                  <c:v>17.397635000000001</c:v>
                </c:pt>
                <c:pt idx="10203">
                  <c:v>17.400082000000001</c:v>
                </c:pt>
                <c:pt idx="10204">
                  <c:v>17.402141</c:v>
                </c:pt>
                <c:pt idx="10205">
                  <c:v>17.404102999999999</c:v>
                </c:pt>
                <c:pt idx="10206">
                  <c:v>17.405771999999999</c:v>
                </c:pt>
                <c:pt idx="10207">
                  <c:v>17.412548000000001</c:v>
                </c:pt>
                <c:pt idx="10208">
                  <c:v>17.41348</c:v>
                </c:pt>
                <c:pt idx="10209">
                  <c:v>17.414110000000001</c:v>
                </c:pt>
                <c:pt idx="10210">
                  <c:v>17.414514</c:v>
                </c:pt>
                <c:pt idx="10211">
                  <c:v>17.414444</c:v>
                </c:pt>
                <c:pt idx="10212">
                  <c:v>17.413996999999998</c:v>
                </c:pt>
                <c:pt idx="10213">
                  <c:v>17.413239000000001</c:v>
                </c:pt>
                <c:pt idx="10214">
                  <c:v>17.412102999999998</c:v>
                </c:pt>
                <c:pt idx="10215">
                  <c:v>17.410989000000001</c:v>
                </c:pt>
                <c:pt idx="10216">
                  <c:v>17.409179999999999</c:v>
                </c:pt>
                <c:pt idx="10217">
                  <c:v>17.407028</c:v>
                </c:pt>
                <c:pt idx="10218">
                  <c:v>17.404617999999999</c:v>
                </c:pt>
                <c:pt idx="10219">
                  <c:v>17.401918999999999</c:v>
                </c:pt>
                <c:pt idx="10220">
                  <c:v>17.398928000000002</c:v>
                </c:pt>
                <c:pt idx="10221">
                  <c:v>17.395735999999999</c:v>
                </c:pt>
                <c:pt idx="10222">
                  <c:v>17.39227</c:v>
                </c:pt>
                <c:pt idx="10223">
                  <c:v>17.384889999999999</c:v>
                </c:pt>
                <c:pt idx="10224">
                  <c:v>17.381328</c:v>
                </c:pt>
                <c:pt idx="10225">
                  <c:v>17.377443</c:v>
                </c:pt>
                <c:pt idx="10226">
                  <c:v>17.373438</c:v>
                </c:pt>
                <c:pt idx="10227">
                  <c:v>17.369335</c:v>
                </c:pt>
                <c:pt idx="10228">
                  <c:v>17.365155999999999</c:v>
                </c:pt>
                <c:pt idx="10229">
                  <c:v>17.360963999999999</c:v>
                </c:pt>
                <c:pt idx="10230">
                  <c:v>17.357294</c:v>
                </c:pt>
                <c:pt idx="10231">
                  <c:v>17.348517999999999</c:v>
                </c:pt>
                <c:pt idx="10232">
                  <c:v>17.345129</c:v>
                </c:pt>
                <c:pt idx="10233">
                  <c:v>17.341595999999999</c:v>
                </c:pt>
                <c:pt idx="10234">
                  <c:v>17.338715000000001</c:v>
                </c:pt>
                <c:pt idx="10235">
                  <c:v>17.335985999999998</c:v>
                </c:pt>
                <c:pt idx="10236">
                  <c:v>17.333355999999998</c:v>
                </c:pt>
                <c:pt idx="10237">
                  <c:v>17.331505</c:v>
                </c:pt>
                <c:pt idx="10238">
                  <c:v>17.329719000000001</c:v>
                </c:pt>
                <c:pt idx="10239">
                  <c:v>17.324905999999999</c:v>
                </c:pt>
                <c:pt idx="10240">
                  <c:v>17.323969000000002</c:v>
                </c:pt>
                <c:pt idx="10241">
                  <c:v>17.323177999999999</c:v>
                </c:pt>
                <c:pt idx="10242">
                  <c:v>17.322464</c:v>
                </c:pt>
                <c:pt idx="10243">
                  <c:v>17.322420999999999</c:v>
                </c:pt>
                <c:pt idx="10244">
                  <c:v>17.322485</c:v>
                </c:pt>
                <c:pt idx="10245">
                  <c:v>17.322676000000001</c:v>
                </c:pt>
                <c:pt idx="10246">
                  <c:v>17.322986</c:v>
                </c:pt>
                <c:pt idx="10247">
                  <c:v>17.322422</c:v>
                </c:pt>
                <c:pt idx="10248">
                  <c:v>17.323255</c:v>
                </c:pt>
                <c:pt idx="10249">
                  <c:v>17.324141000000001</c:v>
                </c:pt>
                <c:pt idx="10250">
                  <c:v>17.325036000000001</c:v>
                </c:pt>
                <c:pt idx="10251">
                  <c:v>17.325917</c:v>
                </c:pt>
                <c:pt idx="10252">
                  <c:v>17.326834999999999</c:v>
                </c:pt>
                <c:pt idx="10253">
                  <c:v>17.327663999999999</c:v>
                </c:pt>
                <c:pt idx="10254">
                  <c:v>17.328344000000001</c:v>
                </c:pt>
                <c:pt idx="10255">
                  <c:v>17.327203000000001</c:v>
                </c:pt>
                <c:pt idx="10256">
                  <c:v>17.327570000000001</c:v>
                </c:pt>
                <c:pt idx="10257">
                  <c:v>17.32714</c:v>
                </c:pt>
                <c:pt idx="10258">
                  <c:v>17.326384999999998</c:v>
                </c:pt>
                <c:pt idx="10259">
                  <c:v>17.325319</c:v>
                </c:pt>
                <c:pt idx="10260">
                  <c:v>17.324052999999999</c:v>
                </c:pt>
                <c:pt idx="10261">
                  <c:v>17.322358000000001</c:v>
                </c:pt>
                <c:pt idx="10262">
                  <c:v>17.320048</c:v>
                </c:pt>
                <c:pt idx="10263">
                  <c:v>17.311443000000001</c:v>
                </c:pt>
                <c:pt idx="10264">
                  <c:v>17.308593999999999</c:v>
                </c:pt>
                <c:pt idx="10265">
                  <c:v>17.305440999999998</c:v>
                </c:pt>
                <c:pt idx="10266">
                  <c:v>17.301947999999999</c:v>
                </c:pt>
                <c:pt idx="10267">
                  <c:v>17.298078</c:v>
                </c:pt>
                <c:pt idx="10268">
                  <c:v>17.293863000000002</c:v>
                </c:pt>
                <c:pt idx="10269">
                  <c:v>17.289702999999999</c:v>
                </c:pt>
                <c:pt idx="10270">
                  <c:v>17.285245</c:v>
                </c:pt>
                <c:pt idx="10271">
                  <c:v>17.263548</c:v>
                </c:pt>
                <c:pt idx="10272">
                  <c:v>17.260802999999999</c:v>
                </c:pt>
                <c:pt idx="10273">
                  <c:v>17.258109999999999</c:v>
                </c:pt>
                <c:pt idx="10274">
                  <c:v>17.253140999999999</c:v>
                </c:pt>
                <c:pt idx="10275">
                  <c:v>17.248380999999998</c:v>
                </c:pt>
                <c:pt idx="10276">
                  <c:v>17.243435999999999</c:v>
                </c:pt>
                <c:pt idx="10277">
                  <c:v>17.238738999999999</c:v>
                </c:pt>
                <c:pt idx="10278">
                  <c:v>17.234034999999999</c:v>
                </c:pt>
                <c:pt idx="10279">
                  <c:v>17.220656000000002</c:v>
                </c:pt>
                <c:pt idx="10280">
                  <c:v>17.215561000000001</c:v>
                </c:pt>
                <c:pt idx="10281">
                  <c:v>17.210446999999998</c:v>
                </c:pt>
                <c:pt idx="10282">
                  <c:v>17.205638</c:v>
                </c:pt>
                <c:pt idx="10283">
                  <c:v>17.201129999999999</c:v>
                </c:pt>
                <c:pt idx="10284">
                  <c:v>17.196756000000001</c:v>
                </c:pt>
                <c:pt idx="10285">
                  <c:v>17.192516999999999</c:v>
                </c:pt>
                <c:pt idx="10286">
                  <c:v>17.188238999999999</c:v>
                </c:pt>
                <c:pt idx="10287">
                  <c:v>17.177242</c:v>
                </c:pt>
                <c:pt idx="10288">
                  <c:v>17.173546000000002</c:v>
                </c:pt>
                <c:pt idx="10289">
                  <c:v>17.169712000000001</c:v>
                </c:pt>
                <c:pt idx="10290">
                  <c:v>17.166122999999999</c:v>
                </c:pt>
                <c:pt idx="10291">
                  <c:v>17.162507000000002</c:v>
                </c:pt>
                <c:pt idx="10292">
                  <c:v>17.159147000000001</c:v>
                </c:pt>
                <c:pt idx="10293">
                  <c:v>17.155732</c:v>
                </c:pt>
                <c:pt idx="10294">
                  <c:v>17.152576</c:v>
                </c:pt>
                <c:pt idx="10295">
                  <c:v>17.143978000000001</c:v>
                </c:pt>
                <c:pt idx="10296">
                  <c:v>17.140899999999998</c:v>
                </c:pt>
                <c:pt idx="10297">
                  <c:v>17.137822</c:v>
                </c:pt>
                <c:pt idx="10298">
                  <c:v>17.134729</c:v>
                </c:pt>
                <c:pt idx="10299">
                  <c:v>17.131661000000001</c:v>
                </c:pt>
                <c:pt idx="10300">
                  <c:v>17.128540999999998</c:v>
                </c:pt>
                <c:pt idx="10301">
                  <c:v>17.125440000000001</c:v>
                </c:pt>
                <c:pt idx="10302">
                  <c:v>17.12236</c:v>
                </c:pt>
                <c:pt idx="10303">
                  <c:v>17.113638999999999</c:v>
                </c:pt>
                <c:pt idx="10304">
                  <c:v>17.111678000000001</c:v>
                </c:pt>
                <c:pt idx="10305">
                  <c:v>17.109601999999999</c:v>
                </c:pt>
                <c:pt idx="10306">
                  <c:v>17.106276000000001</c:v>
                </c:pt>
                <c:pt idx="10307">
                  <c:v>17.102658000000002</c:v>
                </c:pt>
                <c:pt idx="10308">
                  <c:v>17.099302999999999</c:v>
                </c:pt>
                <c:pt idx="10309">
                  <c:v>17.09581</c:v>
                </c:pt>
                <c:pt idx="10310">
                  <c:v>17.092455000000001</c:v>
                </c:pt>
                <c:pt idx="10311">
                  <c:v>17.084810000000001</c:v>
                </c:pt>
                <c:pt idx="10312">
                  <c:v>17.08175</c:v>
                </c:pt>
                <c:pt idx="10313">
                  <c:v>17.078762999999999</c:v>
                </c:pt>
                <c:pt idx="10314">
                  <c:v>17.075987999999999</c:v>
                </c:pt>
                <c:pt idx="10315">
                  <c:v>17.073547000000001</c:v>
                </c:pt>
                <c:pt idx="10316">
                  <c:v>17.071473999999998</c:v>
                </c:pt>
                <c:pt idx="10317">
                  <c:v>17.069807999999998</c:v>
                </c:pt>
                <c:pt idx="10318">
                  <c:v>17.068618000000001</c:v>
                </c:pt>
                <c:pt idx="10319">
                  <c:v>17.070162</c:v>
                </c:pt>
                <c:pt idx="10320">
                  <c:v>17.069853999999999</c:v>
                </c:pt>
                <c:pt idx="10321">
                  <c:v>17.070091000000001</c:v>
                </c:pt>
                <c:pt idx="10322">
                  <c:v>17.070777</c:v>
                </c:pt>
                <c:pt idx="10323">
                  <c:v>17.071881999999999</c:v>
                </c:pt>
                <c:pt idx="10324">
                  <c:v>17.073226999999999</c:v>
                </c:pt>
                <c:pt idx="10325">
                  <c:v>17.075247000000001</c:v>
                </c:pt>
                <c:pt idx="10326">
                  <c:v>17.077594999999999</c:v>
                </c:pt>
                <c:pt idx="10327">
                  <c:v>17.088968000000001</c:v>
                </c:pt>
                <c:pt idx="10328">
                  <c:v>17.091846</c:v>
                </c:pt>
                <c:pt idx="10329">
                  <c:v>17.095037999999999</c:v>
                </c:pt>
                <c:pt idx="10330">
                  <c:v>17.098814000000001</c:v>
                </c:pt>
                <c:pt idx="10331">
                  <c:v>17.102806999999999</c:v>
                </c:pt>
                <c:pt idx="10332">
                  <c:v>17.107040000000001</c:v>
                </c:pt>
                <c:pt idx="10333">
                  <c:v>17.111529000000001</c:v>
                </c:pt>
                <c:pt idx="10334">
                  <c:v>17.116168999999999</c:v>
                </c:pt>
                <c:pt idx="10335">
                  <c:v>17.131824000000002</c:v>
                </c:pt>
                <c:pt idx="10336">
                  <c:v>17.136310000000002</c:v>
                </c:pt>
                <c:pt idx="10337">
                  <c:v>17.141508999999999</c:v>
                </c:pt>
                <c:pt idx="10338">
                  <c:v>17.146819000000001</c:v>
                </c:pt>
                <c:pt idx="10339">
                  <c:v>17.152255</c:v>
                </c:pt>
                <c:pt idx="10340">
                  <c:v>17.157608</c:v>
                </c:pt>
                <c:pt idx="10341">
                  <c:v>17.163421</c:v>
                </c:pt>
                <c:pt idx="10342">
                  <c:v>17.169239999999999</c:v>
                </c:pt>
                <c:pt idx="10343">
                  <c:v>17.186102999999999</c:v>
                </c:pt>
                <c:pt idx="10344">
                  <c:v>17.192035000000001</c:v>
                </c:pt>
                <c:pt idx="10345">
                  <c:v>17.198098999999999</c:v>
                </c:pt>
                <c:pt idx="10346">
                  <c:v>17.203918999999999</c:v>
                </c:pt>
                <c:pt idx="10347">
                  <c:v>17.209834000000001</c:v>
                </c:pt>
                <c:pt idx="10348">
                  <c:v>17.215530000000001</c:v>
                </c:pt>
                <c:pt idx="10349">
                  <c:v>17.220965</c:v>
                </c:pt>
                <c:pt idx="10350">
                  <c:v>17.225943999999998</c:v>
                </c:pt>
                <c:pt idx="10351">
                  <c:v>17.238786999999999</c:v>
                </c:pt>
                <c:pt idx="10352">
                  <c:v>17.242477000000001</c:v>
                </c:pt>
                <c:pt idx="10353">
                  <c:v>17.245811</c:v>
                </c:pt>
                <c:pt idx="10354">
                  <c:v>17.248730999999999</c:v>
                </c:pt>
                <c:pt idx="10355">
                  <c:v>17.250955999999999</c:v>
                </c:pt>
                <c:pt idx="10356">
                  <c:v>17.252479000000001</c:v>
                </c:pt>
                <c:pt idx="10357">
                  <c:v>17.253295000000001</c:v>
                </c:pt>
                <c:pt idx="10358">
                  <c:v>17.253384</c:v>
                </c:pt>
                <c:pt idx="10359">
                  <c:v>17.253986999999999</c:v>
                </c:pt>
                <c:pt idx="10360">
                  <c:v>17.252735000000001</c:v>
                </c:pt>
                <c:pt idx="10361">
                  <c:v>17.251090000000001</c:v>
                </c:pt>
                <c:pt idx="10362">
                  <c:v>17.248795000000001</c:v>
                </c:pt>
                <c:pt idx="10363">
                  <c:v>17.245916999999999</c:v>
                </c:pt>
                <c:pt idx="10364">
                  <c:v>17.242466</c:v>
                </c:pt>
                <c:pt idx="10365">
                  <c:v>17.238395000000001</c:v>
                </c:pt>
                <c:pt idx="10366">
                  <c:v>17.234124999999999</c:v>
                </c:pt>
                <c:pt idx="10367">
                  <c:v>17.224817000000002</c:v>
                </c:pt>
                <c:pt idx="10368">
                  <c:v>17.219818</c:v>
                </c:pt>
                <c:pt idx="10369">
                  <c:v>17.214499</c:v>
                </c:pt>
                <c:pt idx="10370">
                  <c:v>17.209157999999999</c:v>
                </c:pt>
                <c:pt idx="10371">
                  <c:v>17.203693000000001</c:v>
                </c:pt>
                <c:pt idx="10372">
                  <c:v>17.198335</c:v>
                </c:pt>
                <c:pt idx="10373">
                  <c:v>17.19303</c:v>
                </c:pt>
                <c:pt idx="10374">
                  <c:v>17.187939</c:v>
                </c:pt>
                <c:pt idx="10375">
                  <c:v>17.177085000000002</c:v>
                </c:pt>
                <c:pt idx="10376">
                  <c:v>17.172483</c:v>
                </c:pt>
                <c:pt idx="10377">
                  <c:v>17.168021</c:v>
                </c:pt>
                <c:pt idx="10378">
                  <c:v>17.163784</c:v>
                </c:pt>
                <c:pt idx="10379">
                  <c:v>17.159942999999998</c:v>
                </c:pt>
                <c:pt idx="10380">
                  <c:v>17.156542000000002</c:v>
                </c:pt>
                <c:pt idx="10381">
                  <c:v>17.153307999999999</c:v>
                </c:pt>
                <c:pt idx="10382">
                  <c:v>17.150383999999999</c:v>
                </c:pt>
                <c:pt idx="10383">
                  <c:v>17.143958000000001</c:v>
                </c:pt>
                <c:pt idx="10384">
                  <c:v>17.141736000000002</c:v>
                </c:pt>
                <c:pt idx="10385">
                  <c:v>17.139773000000002</c:v>
                </c:pt>
                <c:pt idx="10386">
                  <c:v>17.138089999999998</c:v>
                </c:pt>
                <c:pt idx="10387">
                  <c:v>17.136717000000001</c:v>
                </c:pt>
                <c:pt idx="10388">
                  <c:v>17.135686</c:v>
                </c:pt>
                <c:pt idx="10389">
                  <c:v>17.134865000000001</c:v>
                </c:pt>
                <c:pt idx="10390">
                  <c:v>17.134377000000001</c:v>
                </c:pt>
                <c:pt idx="10391">
                  <c:v>17.133057000000001</c:v>
                </c:pt>
                <c:pt idx="10392">
                  <c:v>17.133039</c:v>
                </c:pt>
                <c:pt idx="10393">
                  <c:v>17.133220000000001</c:v>
                </c:pt>
                <c:pt idx="10394">
                  <c:v>17.133590999999999</c:v>
                </c:pt>
                <c:pt idx="10395">
                  <c:v>17.134121</c:v>
                </c:pt>
                <c:pt idx="10396">
                  <c:v>17.134785000000001</c:v>
                </c:pt>
                <c:pt idx="10397">
                  <c:v>17.135545</c:v>
                </c:pt>
                <c:pt idx="10398">
                  <c:v>17.136386000000002</c:v>
                </c:pt>
                <c:pt idx="10399">
                  <c:v>17.138010000000001</c:v>
                </c:pt>
                <c:pt idx="10400">
                  <c:v>17.138902000000002</c:v>
                </c:pt>
                <c:pt idx="10401">
                  <c:v>17.139773999999999</c:v>
                </c:pt>
                <c:pt idx="10402">
                  <c:v>17.140554999999999</c:v>
                </c:pt>
                <c:pt idx="10403">
                  <c:v>17.141214999999999</c:v>
                </c:pt>
                <c:pt idx="10404">
                  <c:v>17.141705000000002</c:v>
                </c:pt>
                <c:pt idx="10405">
                  <c:v>17.141929000000001</c:v>
                </c:pt>
                <c:pt idx="10406">
                  <c:v>17.141952</c:v>
                </c:pt>
                <c:pt idx="10407">
                  <c:v>17.141878999999999</c:v>
                </c:pt>
                <c:pt idx="10408">
                  <c:v>17.141458</c:v>
                </c:pt>
                <c:pt idx="10409">
                  <c:v>17.140792000000001</c:v>
                </c:pt>
                <c:pt idx="10410">
                  <c:v>17.139748000000001</c:v>
                </c:pt>
                <c:pt idx="10411">
                  <c:v>17.138449999999999</c:v>
                </c:pt>
                <c:pt idx="10412">
                  <c:v>17.136894999999999</c:v>
                </c:pt>
                <c:pt idx="10413">
                  <c:v>17.135109</c:v>
                </c:pt>
                <c:pt idx="10414">
                  <c:v>17.133033999999999</c:v>
                </c:pt>
                <c:pt idx="10415">
                  <c:v>17.129152000000001</c:v>
                </c:pt>
                <c:pt idx="10416">
                  <c:v>17.126815000000001</c:v>
                </c:pt>
                <c:pt idx="10417">
                  <c:v>17.124210000000001</c:v>
                </c:pt>
                <c:pt idx="10418">
                  <c:v>17.121448000000001</c:v>
                </c:pt>
                <c:pt idx="10419">
                  <c:v>17.118544</c:v>
                </c:pt>
                <c:pt idx="10420">
                  <c:v>17.115483999999999</c:v>
                </c:pt>
                <c:pt idx="10421">
                  <c:v>17.112394999999999</c:v>
                </c:pt>
                <c:pt idx="10422">
                  <c:v>17.109204999999999</c:v>
                </c:pt>
                <c:pt idx="10423">
                  <c:v>17.104005000000001</c:v>
                </c:pt>
                <c:pt idx="10424">
                  <c:v>17.101046</c:v>
                </c:pt>
                <c:pt idx="10425">
                  <c:v>17.098188</c:v>
                </c:pt>
                <c:pt idx="10426">
                  <c:v>17.09562</c:v>
                </c:pt>
                <c:pt idx="10427">
                  <c:v>17.093375999999999</c:v>
                </c:pt>
                <c:pt idx="10428">
                  <c:v>17.091526000000002</c:v>
                </c:pt>
                <c:pt idx="10429">
                  <c:v>17.090125</c:v>
                </c:pt>
                <c:pt idx="10430">
                  <c:v>17.089116000000001</c:v>
                </c:pt>
                <c:pt idx="10431">
                  <c:v>17.091335999999998</c:v>
                </c:pt>
                <c:pt idx="10432">
                  <c:v>17.091341</c:v>
                </c:pt>
                <c:pt idx="10433">
                  <c:v>17.091791000000001</c:v>
                </c:pt>
                <c:pt idx="10434">
                  <c:v>17.092828000000001</c:v>
                </c:pt>
                <c:pt idx="10435">
                  <c:v>17.094231000000001</c:v>
                </c:pt>
                <c:pt idx="10436">
                  <c:v>17.0961</c:v>
                </c:pt>
                <c:pt idx="10437">
                  <c:v>17.098423</c:v>
                </c:pt>
                <c:pt idx="10438">
                  <c:v>17.100845</c:v>
                </c:pt>
                <c:pt idx="10439">
                  <c:v>17.111663</c:v>
                </c:pt>
                <c:pt idx="10440">
                  <c:v>17.114939</c:v>
                </c:pt>
                <c:pt idx="10441">
                  <c:v>17.118110000000001</c:v>
                </c:pt>
                <c:pt idx="10442">
                  <c:v>17.121486999999998</c:v>
                </c:pt>
                <c:pt idx="10443">
                  <c:v>17.12481</c:v>
                </c:pt>
                <c:pt idx="10444">
                  <c:v>17.128025000000001</c:v>
                </c:pt>
                <c:pt idx="10445">
                  <c:v>17.131440000000001</c:v>
                </c:pt>
                <c:pt idx="10446">
                  <c:v>17.134502999999999</c:v>
                </c:pt>
                <c:pt idx="10447">
                  <c:v>17.144676</c:v>
                </c:pt>
                <c:pt idx="10448">
                  <c:v>17.147126</c:v>
                </c:pt>
                <c:pt idx="10449">
                  <c:v>17.149369</c:v>
                </c:pt>
                <c:pt idx="10450">
                  <c:v>17.151284</c:v>
                </c:pt>
                <c:pt idx="10451">
                  <c:v>17.153078000000001</c:v>
                </c:pt>
                <c:pt idx="10452">
                  <c:v>17.154319000000001</c:v>
                </c:pt>
                <c:pt idx="10453">
                  <c:v>17.155487000000001</c:v>
                </c:pt>
                <c:pt idx="10454">
                  <c:v>17.156195</c:v>
                </c:pt>
                <c:pt idx="10455">
                  <c:v>17.160924999999999</c:v>
                </c:pt>
                <c:pt idx="10456">
                  <c:v>17.160931000000001</c:v>
                </c:pt>
                <c:pt idx="10457">
                  <c:v>17.161031000000001</c:v>
                </c:pt>
                <c:pt idx="10458">
                  <c:v>17.160789999999999</c:v>
                </c:pt>
                <c:pt idx="10459">
                  <c:v>17.160509000000001</c:v>
                </c:pt>
                <c:pt idx="10460">
                  <c:v>17.159965</c:v>
                </c:pt>
                <c:pt idx="10461">
                  <c:v>17.159468</c:v>
                </c:pt>
                <c:pt idx="10462">
                  <c:v>17.158957000000001</c:v>
                </c:pt>
                <c:pt idx="10463">
                  <c:v>17.162735999999999</c:v>
                </c:pt>
                <c:pt idx="10464">
                  <c:v>17.162085000000001</c:v>
                </c:pt>
                <c:pt idx="10465">
                  <c:v>17.161598999999999</c:v>
                </c:pt>
                <c:pt idx="10466">
                  <c:v>17.161328000000001</c:v>
                </c:pt>
                <c:pt idx="10467">
                  <c:v>17.161173000000002</c:v>
                </c:pt>
                <c:pt idx="10468">
                  <c:v>17.161214999999999</c:v>
                </c:pt>
                <c:pt idx="10469">
                  <c:v>17.161594999999998</c:v>
                </c:pt>
                <c:pt idx="10470">
                  <c:v>17.162223000000001</c:v>
                </c:pt>
                <c:pt idx="10471">
                  <c:v>17.169381000000001</c:v>
                </c:pt>
                <c:pt idx="10472">
                  <c:v>17.170110000000001</c:v>
                </c:pt>
                <c:pt idx="10473">
                  <c:v>17.171558999999998</c:v>
                </c:pt>
                <c:pt idx="10474">
                  <c:v>17.173141999999999</c:v>
                </c:pt>
                <c:pt idx="10475">
                  <c:v>17.174833</c:v>
                </c:pt>
                <c:pt idx="10476">
                  <c:v>17.176908000000001</c:v>
                </c:pt>
                <c:pt idx="10477">
                  <c:v>17.179131000000002</c:v>
                </c:pt>
                <c:pt idx="10478">
                  <c:v>17.181405000000002</c:v>
                </c:pt>
                <c:pt idx="10479">
                  <c:v>17.191369000000002</c:v>
                </c:pt>
                <c:pt idx="10480">
                  <c:v>17.193860000000001</c:v>
                </c:pt>
                <c:pt idx="10481">
                  <c:v>17.196532000000001</c:v>
                </c:pt>
                <c:pt idx="10482">
                  <c:v>17.199034000000001</c:v>
                </c:pt>
                <c:pt idx="10483">
                  <c:v>17.201460999999998</c:v>
                </c:pt>
                <c:pt idx="10484">
                  <c:v>17.203704999999999</c:v>
                </c:pt>
                <c:pt idx="10485">
                  <c:v>17.206395000000001</c:v>
                </c:pt>
                <c:pt idx="10486">
                  <c:v>17.208897</c:v>
                </c:pt>
                <c:pt idx="10487">
                  <c:v>17.216853</c:v>
                </c:pt>
                <c:pt idx="10488">
                  <c:v>17.219083000000001</c:v>
                </c:pt>
                <c:pt idx="10489">
                  <c:v>17.221153999999999</c:v>
                </c:pt>
                <c:pt idx="10490">
                  <c:v>17.223140000000001</c:v>
                </c:pt>
                <c:pt idx="10491">
                  <c:v>17.224893999999999</c:v>
                </c:pt>
                <c:pt idx="10492">
                  <c:v>17.226627000000001</c:v>
                </c:pt>
                <c:pt idx="10493">
                  <c:v>17.228135999999999</c:v>
                </c:pt>
                <c:pt idx="10494">
                  <c:v>17.229596000000001</c:v>
                </c:pt>
                <c:pt idx="10495">
                  <c:v>17.233908</c:v>
                </c:pt>
                <c:pt idx="10496">
                  <c:v>17.234998999999998</c:v>
                </c:pt>
                <c:pt idx="10497">
                  <c:v>17.235968</c:v>
                </c:pt>
                <c:pt idx="10498">
                  <c:v>17.236898</c:v>
                </c:pt>
                <c:pt idx="10499">
                  <c:v>17.237780000000001</c:v>
                </c:pt>
                <c:pt idx="10500">
                  <c:v>17.238652999999999</c:v>
                </c:pt>
                <c:pt idx="10501">
                  <c:v>17.239421</c:v>
                </c:pt>
                <c:pt idx="10502">
                  <c:v>17.240196999999998</c:v>
                </c:pt>
                <c:pt idx="10503">
                  <c:v>17.243304999999999</c:v>
                </c:pt>
                <c:pt idx="10504">
                  <c:v>17.244012999999999</c:v>
                </c:pt>
                <c:pt idx="10505">
                  <c:v>17.244695</c:v>
                </c:pt>
                <c:pt idx="10506">
                  <c:v>17.24541</c:v>
                </c:pt>
                <c:pt idx="10507">
                  <c:v>17.246165999999999</c:v>
                </c:pt>
                <c:pt idx="10508">
                  <c:v>17.246711000000001</c:v>
                </c:pt>
                <c:pt idx="10509">
                  <c:v>17.247392000000001</c:v>
                </c:pt>
                <c:pt idx="10510">
                  <c:v>17.248135000000001</c:v>
                </c:pt>
                <c:pt idx="10511">
                  <c:v>17.251958999999999</c:v>
                </c:pt>
                <c:pt idx="10512">
                  <c:v>17.252593000000001</c:v>
                </c:pt>
                <c:pt idx="10513">
                  <c:v>17.253236999999999</c:v>
                </c:pt>
                <c:pt idx="10514">
                  <c:v>17.253983000000002</c:v>
                </c:pt>
                <c:pt idx="10515">
                  <c:v>17.254771999999999</c:v>
                </c:pt>
                <c:pt idx="10516">
                  <c:v>17.255586999999998</c:v>
                </c:pt>
                <c:pt idx="10517">
                  <c:v>17.256447999999999</c:v>
                </c:pt>
                <c:pt idx="10518">
                  <c:v>17.257362000000001</c:v>
                </c:pt>
                <c:pt idx="10519">
                  <c:v>17.262461999999999</c:v>
                </c:pt>
                <c:pt idx="10520">
                  <c:v>17.263321000000001</c:v>
                </c:pt>
                <c:pt idx="10521">
                  <c:v>17.264489000000001</c:v>
                </c:pt>
                <c:pt idx="10522">
                  <c:v>17.265658999999999</c:v>
                </c:pt>
                <c:pt idx="10523">
                  <c:v>17.267092000000002</c:v>
                </c:pt>
                <c:pt idx="10524">
                  <c:v>17.268525</c:v>
                </c:pt>
                <c:pt idx="10525">
                  <c:v>17.270147999999999</c:v>
                </c:pt>
                <c:pt idx="10526">
                  <c:v>17.271986999999999</c:v>
                </c:pt>
                <c:pt idx="10527">
                  <c:v>17.284005000000001</c:v>
                </c:pt>
                <c:pt idx="10528">
                  <c:v>17.286072999999998</c:v>
                </c:pt>
                <c:pt idx="10529">
                  <c:v>17.288352</c:v>
                </c:pt>
                <c:pt idx="10530">
                  <c:v>17.290656999999999</c:v>
                </c:pt>
                <c:pt idx="10531">
                  <c:v>17.293053</c:v>
                </c:pt>
                <c:pt idx="10532">
                  <c:v>17.295521999999998</c:v>
                </c:pt>
                <c:pt idx="10533">
                  <c:v>17.297881</c:v>
                </c:pt>
                <c:pt idx="10534">
                  <c:v>17.300084999999999</c:v>
                </c:pt>
                <c:pt idx="10535">
                  <c:v>17.306559</c:v>
                </c:pt>
                <c:pt idx="10536">
                  <c:v>17.308267000000001</c:v>
                </c:pt>
                <c:pt idx="10537">
                  <c:v>17.309767000000001</c:v>
                </c:pt>
                <c:pt idx="10538">
                  <c:v>17.310786</c:v>
                </c:pt>
                <c:pt idx="10539">
                  <c:v>17.311333999999999</c:v>
                </c:pt>
                <c:pt idx="10540">
                  <c:v>17.311384</c:v>
                </c:pt>
                <c:pt idx="10541">
                  <c:v>17.310832000000001</c:v>
                </c:pt>
                <c:pt idx="10542">
                  <c:v>17.309595000000002</c:v>
                </c:pt>
                <c:pt idx="10543">
                  <c:v>17.305623000000001</c:v>
                </c:pt>
                <c:pt idx="10544">
                  <c:v>17.303256000000001</c:v>
                </c:pt>
                <c:pt idx="10545">
                  <c:v>17.300127</c:v>
                </c:pt>
                <c:pt idx="10546">
                  <c:v>17.296422</c:v>
                </c:pt>
                <c:pt idx="10547">
                  <c:v>17.292078</c:v>
                </c:pt>
                <c:pt idx="10548">
                  <c:v>17.287146</c:v>
                </c:pt>
                <c:pt idx="10549">
                  <c:v>17.281734</c:v>
                </c:pt>
                <c:pt idx="10550">
                  <c:v>17.275860999999999</c:v>
                </c:pt>
                <c:pt idx="10551">
                  <c:v>17.261092000000001</c:v>
                </c:pt>
                <c:pt idx="10552">
                  <c:v>17.254828</c:v>
                </c:pt>
                <c:pt idx="10553">
                  <c:v>17.248011000000002</c:v>
                </c:pt>
                <c:pt idx="10554">
                  <c:v>17.240867000000001</c:v>
                </c:pt>
                <c:pt idx="10555">
                  <c:v>17.233518</c:v>
                </c:pt>
                <c:pt idx="10556">
                  <c:v>17.226126000000001</c:v>
                </c:pt>
                <c:pt idx="10557">
                  <c:v>17.218706000000001</c:v>
                </c:pt>
                <c:pt idx="10558">
                  <c:v>17.211407000000001</c:v>
                </c:pt>
                <c:pt idx="10559">
                  <c:v>17.194744</c:v>
                </c:pt>
                <c:pt idx="10560">
                  <c:v>17.187939</c:v>
                </c:pt>
                <c:pt idx="10561">
                  <c:v>17.181663</c:v>
                </c:pt>
                <c:pt idx="10562">
                  <c:v>17.175858000000002</c:v>
                </c:pt>
                <c:pt idx="10563">
                  <c:v>17.170380999999999</c:v>
                </c:pt>
                <c:pt idx="10564">
                  <c:v>17.165735999999999</c:v>
                </c:pt>
                <c:pt idx="10565">
                  <c:v>17.161674000000001</c:v>
                </c:pt>
                <c:pt idx="10566">
                  <c:v>17.158241</c:v>
                </c:pt>
                <c:pt idx="10567">
                  <c:v>17.152508000000001</c:v>
                </c:pt>
                <c:pt idx="10568">
                  <c:v>17.150554</c:v>
                </c:pt>
                <c:pt idx="10569">
                  <c:v>17.149121000000001</c:v>
                </c:pt>
                <c:pt idx="10570">
                  <c:v>17.148330000000001</c:v>
                </c:pt>
                <c:pt idx="10571">
                  <c:v>17.148178999999999</c:v>
                </c:pt>
                <c:pt idx="10572">
                  <c:v>17.148510000000002</c:v>
                </c:pt>
                <c:pt idx="10573">
                  <c:v>17.149397</c:v>
                </c:pt>
                <c:pt idx="10574">
                  <c:v>17.150683999999998</c:v>
                </c:pt>
                <c:pt idx="10575">
                  <c:v>17.155638</c:v>
                </c:pt>
                <c:pt idx="10576">
                  <c:v>17.157553</c:v>
                </c:pt>
                <c:pt idx="10577">
                  <c:v>17.159821999999998</c:v>
                </c:pt>
                <c:pt idx="10578">
                  <c:v>17.162092000000001</c:v>
                </c:pt>
                <c:pt idx="10579">
                  <c:v>17.164902999999999</c:v>
                </c:pt>
                <c:pt idx="10580">
                  <c:v>17.167722999999999</c:v>
                </c:pt>
                <c:pt idx="10581">
                  <c:v>17.170425000000002</c:v>
                </c:pt>
                <c:pt idx="10582">
                  <c:v>17.173075000000001</c:v>
                </c:pt>
                <c:pt idx="10583">
                  <c:v>17.180077000000001</c:v>
                </c:pt>
                <c:pt idx="10584">
                  <c:v>17.182513</c:v>
                </c:pt>
                <c:pt idx="10585">
                  <c:v>17.184850000000001</c:v>
                </c:pt>
                <c:pt idx="10586">
                  <c:v>17.186862000000001</c:v>
                </c:pt>
                <c:pt idx="10587">
                  <c:v>17.188614999999999</c:v>
                </c:pt>
                <c:pt idx="10588">
                  <c:v>17.190051</c:v>
                </c:pt>
                <c:pt idx="10589">
                  <c:v>17.191109000000001</c:v>
                </c:pt>
                <c:pt idx="10590">
                  <c:v>17.191797999999999</c:v>
                </c:pt>
                <c:pt idx="10591">
                  <c:v>17.192336999999998</c:v>
                </c:pt>
                <c:pt idx="10592">
                  <c:v>17.192218</c:v>
                </c:pt>
                <c:pt idx="10593">
                  <c:v>17.191641000000001</c:v>
                </c:pt>
                <c:pt idx="10594">
                  <c:v>17.190708000000001</c:v>
                </c:pt>
                <c:pt idx="10595">
                  <c:v>17.189333999999999</c:v>
                </c:pt>
                <c:pt idx="10596">
                  <c:v>17.187628</c:v>
                </c:pt>
                <c:pt idx="10597">
                  <c:v>17.185535999999999</c:v>
                </c:pt>
                <c:pt idx="10598">
                  <c:v>17.183112000000001</c:v>
                </c:pt>
                <c:pt idx="10599">
                  <c:v>17.175857000000001</c:v>
                </c:pt>
                <c:pt idx="10600">
                  <c:v>17.173109</c:v>
                </c:pt>
                <c:pt idx="10601">
                  <c:v>17.169875999999999</c:v>
                </c:pt>
                <c:pt idx="10602">
                  <c:v>17.166574000000001</c:v>
                </c:pt>
                <c:pt idx="10603">
                  <c:v>17.162997000000001</c:v>
                </c:pt>
                <c:pt idx="10604">
                  <c:v>17.159441000000001</c:v>
                </c:pt>
                <c:pt idx="10605">
                  <c:v>17.155639000000001</c:v>
                </c:pt>
                <c:pt idx="10606">
                  <c:v>17.152002</c:v>
                </c:pt>
                <c:pt idx="10607">
                  <c:v>17.142067000000001</c:v>
                </c:pt>
                <c:pt idx="10608">
                  <c:v>17.138560999999999</c:v>
                </c:pt>
                <c:pt idx="10609">
                  <c:v>17.135033</c:v>
                </c:pt>
                <c:pt idx="10610">
                  <c:v>17.131689000000001</c:v>
                </c:pt>
                <c:pt idx="10611">
                  <c:v>17.128675999999999</c:v>
                </c:pt>
                <c:pt idx="10612">
                  <c:v>17.125796999999999</c:v>
                </c:pt>
                <c:pt idx="10613">
                  <c:v>17.123108999999999</c:v>
                </c:pt>
                <c:pt idx="10614">
                  <c:v>17.120657999999999</c:v>
                </c:pt>
                <c:pt idx="10615">
                  <c:v>17.113844</c:v>
                </c:pt>
                <c:pt idx="10616">
                  <c:v>17.11196</c:v>
                </c:pt>
                <c:pt idx="10617">
                  <c:v>17.110271000000001</c:v>
                </c:pt>
                <c:pt idx="10618">
                  <c:v>17.108750000000001</c:v>
                </c:pt>
                <c:pt idx="10619">
                  <c:v>17.107348999999999</c:v>
                </c:pt>
                <c:pt idx="10620">
                  <c:v>17.106159000000002</c:v>
                </c:pt>
                <c:pt idx="10621">
                  <c:v>17.105207</c:v>
                </c:pt>
                <c:pt idx="10622">
                  <c:v>17.104278999999998</c:v>
                </c:pt>
                <c:pt idx="10623">
                  <c:v>17.100812000000001</c:v>
                </c:pt>
                <c:pt idx="10624">
                  <c:v>17.100187999999999</c:v>
                </c:pt>
                <c:pt idx="10625">
                  <c:v>17.099522</c:v>
                </c:pt>
                <c:pt idx="10626">
                  <c:v>17.098890999999998</c:v>
                </c:pt>
                <c:pt idx="10627">
                  <c:v>17.098163</c:v>
                </c:pt>
                <c:pt idx="10628">
                  <c:v>17.097458</c:v>
                </c:pt>
                <c:pt idx="10629">
                  <c:v>17.096605</c:v>
                </c:pt>
                <c:pt idx="10630">
                  <c:v>17.095611999999999</c:v>
                </c:pt>
                <c:pt idx="10631">
                  <c:v>17.092096999999999</c:v>
                </c:pt>
                <c:pt idx="10632">
                  <c:v>17.090959000000002</c:v>
                </c:pt>
                <c:pt idx="10633">
                  <c:v>17.089566000000001</c:v>
                </c:pt>
                <c:pt idx="10634">
                  <c:v>17.088080000000001</c:v>
                </c:pt>
                <c:pt idx="10635">
                  <c:v>17.086319</c:v>
                </c:pt>
                <c:pt idx="10636">
                  <c:v>17.084495</c:v>
                </c:pt>
                <c:pt idx="10637">
                  <c:v>17.082467000000001</c:v>
                </c:pt>
                <c:pt idx="10638">
                  <c:v>17.080386000000001</c:v>
                </c:pt>
                <c:pt idx="10639">
                  <c:v>17.074849</c:v>
                </c:pt>
                <c:pt idx="10640">
                  <c:v>17.072604999999999</c:v>
                </c:pt>
                <c:pt idx="10641">
                  <c:v>17.070221</c:v>
                </c:pt>
                <c:pt idx="10642">
                  <c:v>17.067682000000001</c:v>
                </c:pt>
                <c:pt idx="10643">
                  <c:v>17.065204000000001</c:v>
                </c:pt>
                <c:pt idx="10644">
                  <c:v>17.062633000000002</c:v>
                </c:pt>
                <c:pt idx="10645">
                  <c:v>17.060030000000001</c:v>
                </c:pt>
                <c:pt idx="10646">
                  <c:v>17.057421999999999</c:v>
                </c:pt>
                <c:pt idx="10647">
                  <c:v>17.051217000000001</c:v>
                </c:pt>
                <c:pt idx="10648">
                  <c:v>17.0486</c:v>
                </c:pt>
                <c:pt idx="10649">
                  <c:v>17.046005999999998</c:v>
                </c:pt>
                <c:pt idx="10650">
                  <c:v>17.043441000000001</c:v>
                </c:pt>
                <c:pt idx="10651">
                  <c:v>17.040904999999999</c:v>
                </c:pt>
                <c:pt idx="10652">
                  <c:v>17.038418</c:v>
                </c:pt>
                <c:pt idx="10653">
                  <c:v>17.035965000000001</c:v>
                </c:pt>
                <c:pt idx="10654">
                  <c:v>17.033670000000001</c:v>
                </c:pt>
                <c:pt idx="10655">
                  <c:v>17.028078000000001</c:v>
                </c:pt>
                <c:pt idx="10656">
                  <c:v>17.025835000000001</c:v>
                </c:pt>
                <c:pt idx="10657">
                  <c:v>17.023575999999998</c:v>
                </c:pt>
                <c:pt idx="10658">
                  <c:v>17.021343999999999</c:v>
                </c:pt>
                <c:pt idx="10659">
                  <c:v>17.019134999999999</c:v>
                </c:pt>
                <c:pt idx="10660">
                  <c:v>17.016971000000002</c:v>
                </c:pt>
                <c:pt idx="10661">
                  <c:v>17.014786000000001</c:v>
                </c:pt>
                <c:pt idx="10662">
                  <c:v>17.012529000000001</c:v>
                </c:pt>
                <c:pt idx="10663">
                  <c:v>17.007047</c:v>
                </c:pt>
                <c:pt idx="10664">
                  <c:v>17.004764000000002</c:v>
                </c:pt>
                <c:pt idx="10665">
                  <c:v>17.002262000000002</c:v>
                </c:pt>
                <c:pt idx="10666">
                  <c:v>16.999728999999999</c:v>
                </c:pt>
                <c:pt idx="10667">
                  <c:v>16.996983</c:v>
                </c:pt>
                <c:pt idx="10668">
                  <c:v>16.994105999999999</c:v>
                </c:pt>
                <c:pt idx="10669">
                  <c:v>16.99108</c:v>
                </c:pt>
                <c:pt idx="10670">
                  <c:v>16.98799</c:v>
                </c:pt>
                <c:pt idx="10671">
                  <c:v>16.979648999999998</c:v>
                </c:pt>
                <c:pt idx="10672">
                  <c:v>16.976227999999999</c:v>
                </c:pt>
                <c:pt idx="10673">
                  <c:v>16.972535000000001</c:v>
                </c:pt>
                <c:pt idx="10674">
                  <c:v>16.968672999999999</c:v>
                </c:pt>
                <c:pt idx="10675">
                  <c:v>16.964666000000001</c:v>
                </c:pt>
                <c:pt idx="10676">
                  <c:v>16.960637999999999</c:v>
                </c:pt>
                <c:pt idx="10677">
                  <c:v>16.956312</c:v>
                </c:pt>
                <c:pt idx="10678">
                  <c:v>16.951851000000001</c:v>
                </c:pt>
                <c:pt idx="10679">
                  <c:v>16.9406</c:v>
                </c:pt>
                <c:pt idx="10680">
                  <c:v>16.936024</c:v>
                </c:pt>
                <c:pt idx="10681">
                  <c:v>16.931197999999998</c:v>
                </c:pt>
                <c:pt idx="10682">
                  <c:v>16.926324999999999</c:v>
                </c:pt>
                <c:pt idx="10683">
                  <c:v>16.921296000000002</c:v>
                </c:pt>
                <c:pt idx="10684">
                  <c:v>16.916322000000001</c:v>
                </c:pt>
                <c:pt idx="10685">
                  <c:v>16.911128000000001</c:v>
                </c:pt>
                <c:pt idx="10686">
                  <c:v>16.905846</c:v>
                </c:pt>
                <c:pt idx="10687">
                  <c:v>16.894006999999998</c:v>
                </c:pt>
                <c:pt idx="10688">
                  <c:v>16.890470000000001</c:v>
                </c:pt>
                <c:pt idx="10689">
                  <c:v>16.886990999999998</c:v>
                </c:pt>
                <c:pt idx="10690">
                  <c:v>16.882097000000002</c:v>
                </c:pt>
                <c:pt idx="10691">
                  <c:v>16.877203000000002</c:v>
                </c:pt>
                <c:pt idx="10692">
                  <c:v>16.872420999999999</c:v>
                </c:pt>
                <c:pt idx="10693">
                  <c:v>16.867760000000001</c:v>
                </c:pt>
                <c:pt idx="10694">
                  <c:v>16.863226000000001</c:v>
                </c:pt>
                <c:pt idx="10695">
                  <c:v>16.853307999999998</c:v>
                </c:pt>
                <c:pt idx="10696">
                  <c:v>16.849184000000001</c:v>
                </c:pt>
                <c:pt idx="10697">
                  <c:v>16.845065999999999</c:v>
                </c:pt>
                <c:pt idx="10698">
                  <c:v>16.841103</c:v>
                </c:pt>
                <c:pt idx="10699">
                  <c:v>16.837389999999999</c:v>
                </c:pt>
                <c:pt idx="10700">
                  <c:v>16.833693</c:v>
                </c:pt>
                <c:pt idx="10701">
                  <c:v>16.830106000000001</c:v>
                </c:pt>
                <c:pt idx="10702">
                  <c:v>16.826609000000001</c:v>
                </c:pt>
                <c:pt idx="10703">
                  <c:v>16.818632999999998</c:v>
                </c:pt>
                <c:pt idx="10704">
                  <c:v>16.815414000000001</c:v>
                </c:pt>
                <c:pt idx="10705">
                  <c:v>16.812237</c:v>
                </c:pt>
                <c:pt idx="10706">
                  <c:v>16.808973000000002</c:v>
                </c:pt>
                <c:pt idx="10707">
                  <c:v>16.805796000000001</c:v>
                </c:pt>
                <c:pt idx="10708">
                  <c:v>16.802561000000001</c:v>
                </c:pt>
                <c:pt idx="10709">
                  <c:v>16.799419</c:v>
                </c:pt>
                <c:pt idx="10710">
                  <c:v>16.796144000000002</c:v>
                </c:pt>
                <c:pt idx="10711">
                  <c:v>16.788217</c:v>
                </c:pt>
                <c:pt idx="10712">
                  <c:v>16.785029000000002</c:v>
                </c:pt>
                <c:pt idx="10713">
                  <c:v>16.781572000000001</c:v>
                </c:pt>
                <c:pt idx="10714">
                  <c:v>16.778044999999999</c:v>
                </c:pt>
                <c:pt idx="10715">
                  <c:v>16.774317</c:v>
                </c:pt>
                <c:pt idx="10716">
                  <c:v>16.770530000000001</c:v>
                </c:pt>
                <c:pt idx="10717">
                  <c:v>16.766506</c:v>
                </c:pt>
                <c:pt idx="10718">
                  <c:v>16.762529000000001</c:v>
                </c:pt>
                <c:pt idx="10719">
                  <c:v>16.752579999999998</c:v>
                </c:pt>
                <c:pt idx="10720">
                  <c:v>16.74841</c:v>
                </c:pt>
                <c:pt idx="10721">
                  <c:v>16.743924</c:v>
                </c:pt>
                <c:pt idx="10722">
                  <c:v>16.739415000000001</c:v>
                </c:pt>
                <c:pt idx="10723">
                  <c:v>16.73479</c:v>
                </c:pt>
                <c:pt idx="10724">
                  <c:v>16.730055</c:v>
                </c:pt>
                <c:pt idx="10725">
                  <c:v>16.725256999999999</c:v>
                </c:pt>
                <c:pt idx="10726">
                  <c:v>16.720548000000001</c:v>
                </c:pt>
                <c:pt idx="10727">
                  <c:v>16.708590999999998</c:v>
                </c:pt>
                <c:pt idx="10728">
                  <c:v>16.703880000000002</c:v>
                </c:pt>
                <c:pt idx="10729">
                  <c:v>16.698917999999999</c:v>
                </c:pt>
                <c:pt idx="10730">
                  <c:v>16.693960000000001</c:v>
                </c:pt>
                <c:pt idx="10731">
                  <c:v>16.689022999999999</c:v>
                </c:pt>
                <c:pt idx="10732">
                  <c:v>16.684062999999998</c:v>
                </c:pt>
                <c:pt idx="10733">
                  <c:v>16.679310999999998</c:v>
                </c:pt>
                <c:pt idx="10734">
                  <c:v>16.674448999999999</c:v>
                </c:pt>
                <c:pt idx="10735">
                  <c:v>16.662227000000001</c:v>
                </c:pt>
                <c:pt idx="10736">
                  <c:v>16.657371999999999</c:v>
                </c:pt>
                <c:pt idx="10737">
                  <c:v>16.652754999999999</c:v>
                </c:pt>
                <c:pt idx="10738">
                  <c:v>16.648073</c:v>
                </c:pt>
                <c:pt idx="10739">
                  <c:v>16.643349000000001</c:v>
                </c:pt>
                <c:pt idx="10740">
                  <c:v>16.638874000000001</c:v>
                </c:pt>
                <c:pt idx="10741">
                  <c:v>16.634249000000001</c:v>
                </c:pt>
                <c:pt idx="10742">
                  <c:v>16.629919999999998</c:v>
                </c:pt>
                <c:pt idx="10743">
                  <c:v>16.618282000000001</c:v>
                </c:pt>
                <c:pt idx="10744">
                  <c:v>16.614374000000002</c:v>
                </c:pt>
                <c:pt idx="10745">
                  <c:v>16.610541000000001</c:v>
                </c:pt>
                <c:pt idx="10746">
                  <c:v>16.606871000000002</c:v>
                </c:pt>
                <c:pt idx="10747">
                  <c:v>16.603467999999999</c:v>
                </c:pt>
                <c:pt idx="10748">
                  <c:v>16.600339999999999</c:v>
                </c:pt>
                <c:pt idx="10749">
                  <c:v>16.597394000000001</c:v>
                </c:pt>
                <c:pt idx="10750">
                  <c:v>16.594726000000001</c:v>
                </c:pt>
                <c:pt idx="10751">
                  <c:v>16.587502000000001</c:v>
                </c:pt>
                <c:pt idx="10752">
                  <c:v>16.585557000000001</c:v>
                </c:pt>
                <c:pt idx="10753">
                  <c:v>16.583570999999999</c:v>
                </c:pt>
                <c:pt idx="10754">
                  <c:v>16.581807000000001</c:v>
                </c:pt>
                <c:pt idx="10755">
                  <c:v>16.580226</c:v>
                </c:pt>
                <c:pt idx="10756">
                  <c:v>16.578858</c:v>
                </c:pt>
                <c:pt idx="10757">
                  <c:v>16.577656000000001</c:v>
                </c:pt>
                <c:pt idx="10758">
                  <c:v>16.576440999999999</c:v>
                </c:pt>
                <c:pt idx="10759">
                  <c:v>16.571674000000002</c:v>
                </c:pt>
                <c:pt idx="10760">
                  <c:v>16.570612000000001</c:v>
                </c:pt>
                <c:pt idx="10761">
                  <c:v>16.569489000000001</c:v>
                </c:pt>
                <c:pt idx="10762">
                  <c:v>16.568389</c:v>
                </c:pt>
                <c:pt idx="10763">
                  <c:v>16.567304</c:v>
                </c:pt>
                <c:pt idx="10764">
                  <c:v>16.566163</c:v>
                </c:pt>
                <c:pt idx="10765">
                  <c:v>16.564941999999999</c:v>
                </c:pt>
                <c:pt idx="10766">
                  <c:v>16.563635000000001</c:v>
                </c:pt>
                <c:pt idx="10767">
                  <c:v>16.557389000000001</c:v>
                </c:pt>
                <c:pt idx="10768">
                  <c:v>16.55613</c:v>
                </c:pt>
                <c:pt idx="10769">
                  <c:v>16.554559999999999</c:v>
                </c:pt>
                <c:pt idx="10770">
                  <c:v>16.55302</c:v>
                </c:pt>
                <c:pt idx="10771">
                  <c:v>16.550944999999999</c:v>
                </c:pt>
                <c:pt idx="10772">
                  <c:v>16.548749000000001</c:v>
                </c:pt>
                <c:pt idx="10773">
                  <c:v>16.546481</c:v>
                </c:pt>
                <c:pt idx="10774">
                  <c:v>16.544145</c:v>
                </c:pt>
                <c:pt idx="10775">
                  <c:v>16.535696000000002</c:v>
                </c:pt>
                <c:pt idx="10776">
                  <c:v>16.533078</c:v>
                </c:pt>
                <c:pt idx="10777">
                  <c:v>16.530276000000001</c:v>
                </c:pt>
                <c:pt idx="10778">
                  <c:v>16.527577000000001</c:v>
                </c:pt>
                <c:pt idx="10779">
                  <c:v>16.524377000000001</c:v>
                </c:pt>
                <c:pt idx="10780">
                  <c:v>16.521146999999999</c:v>
                </c:pt>
                <c:pt idx="10781">
                  <c:v>16.517886000000001</c:v>
                </c:pt>
                <c:pt idx="10782">
                  <c:v>16.514596999999998</c:v>
                </c:pt>
                <c:pt idx="10783">
                  <c:v>16.498448</c:v>
                </c:pt>
                <c:pt idx="10784">
                  <c:v>16.496594000000002</c:v>
                </c:pt>
                <c:pt idx="10785">
                  <c:v>16.494574</c:v>
                </c:pt>
                <c:pt idx="10786">
                  <c:v>16.491154000000002</c:v>
                </c:pt>
                <c:pt idx="10787">
                  <c:v>16.487601000000002</c:v>
                </c:pt>
                <c:pt idx="10788">
                  <c:v>16.484022</c:v>
                </c:pt>
                <c:pt idx="10789">
                  <c:v>16.480308999999998</c:v>
                </c:pt>
                <c:pt idx="10790">
                  <c:v>16.476723</c:v>
                </c:pt>
                <c:pt idx="10791">
                  <c:v>16.46583</c:v>
                </c:pt>
                <c:pt idx="10792">
                  <c:v>16.462174000000001</c:v>
                </c:pt>
                <c:pt idx="10793">
                  <c:v>16.458307000000001</c:v>
                </c:pt>
                <c:pt idx="10794">
                  <c:v>16.454571999999999</c:v>
                </c:pt>
                <c:pt idx="10795">
                  <c:v>16.450807000000001</c:v>
                </c:pt>
                <c:pt idx="10796">
                  <c:v>16.446785999999999</c:v>
                </c:pt>
                <c:pt idx="10797">
                  <c:v>16.442996000000001</c:v>
                </c:pt>
                <c:pt idx="10798">
                  <c:v>16.439063999999998</c:v>
                </c:pt>
                <c:pt idx="10799">
                  <c:v>16.427862999999999</c:v>
                </c:pt>
                <c:pt idx="10800">
                  <c:v>16.424371000000001</c:v>
                </c:pt>
                <c:pt idx="10801">
                  <c:v>16.420618999999999</c:v>
                </c:pt>
                <c:pt idx="10802">
                  <c:v>16.417111999999999</c:v>
                </c:pt>
                <c:pt idx="10803">
                  <c:v>16.413481000000001</c:v>
                </c:pt>
                <c:pt idx="10804">
                  <c:v>16.410145</c:v>
                </c:pt>
                <c:pt idx="10805">
                  <c:v>16.406756000000001</c:v>
                </c:pt>
                <c:pt idx="10806">
                  <c:v>16.403600000000001</c:v>
                </c:pt>
                <c:pt idx="10807">
                  <c:v>16.394401999999999</c:v>
                </c:pt>
                <c:pt idx="10808">
                  <c:v>16.391417000000001</c:v>
                </c:pt>
                <c:pt idx="10809">
                  <c:v>16.388508000000002</c:v>
                </c:pt>
                <c:pt idx="10810">
                  <c:v>16.385497999999998</c:v>
                </c:pt>
                <c:pt idx="10811">
                  <c:v>16.382702999999999</c:v>
                </c:pt>
                <c:pt idx="10812">
                  <c:v>16.379840999999999</c:v>
                </c:pt>
                <c:pt idx="10813">
                  <c:v>16.377137000000001</c:v>
                </c:pt>
                <c:pt idx="10814">
                  <c:v>16.374348999999999</c:v>
                </c:pt>
                <c:pt idx="10815">
                  <c:v>16.366575000000001</c:v>
                </c:pt>
                <c:pt idx="10816">
                  <c:v>16.363900999999998</c:v>
                </c:pt>
                <c:pt idx="10817">
                  <c:v>16.361101999999999</c:v>
                </c:pt>
                <c:pt idx="10818">
                  <c:v>16.358353000000001</c:v>
                </c:pt>
                <c:pt idx="10819">
                  <c:v>16.355349</c:v>
                </c:pt>
                <c:pt idx="10820">
                  <c:v>16.352436999999998</c:v>
                </c:pt>
                <c:pt idx="10821">
                  <c:v>16.349271000000002</c:v>
                </c:pt>
                <c:pt idx="10822">
                  <c:v>16.346104</c:v>
                </c:pt>
                <c:pt idx="10823">
                  <c:v>16.336794000000001</c:v>
                </c:pt>
                <c:pt idx="10824">
                  <c:v>16.333264</c:v>
                </c:pt>
                <c:pt idx="10825">
                  <c:v>16.329643999999998</c:v>
                </c:pt>
                <c:pt idx="10826">
                  <c:v>16.325792</c:v>
                </c:pt>
                <c:pt idx="10827">
                  <c:v>16.321854999999999</c:v>
                </c:pt>
                <c:pt idx="10828">
                  <c:v>16.317689000000001</c:v>
                </c:pt>
                <c:pt idx="10829">
                  <c:v>16.31345</c:v>
                </c:pt>
                <c:pt idx="10830">
                  <c:v>16.309035000000002</c:v>
                </c:pt>
                <c:pt idx="10831">
                  <c:v>16.296935999999999</c:v>
                </c:pt>
                <c:pt idx="10832">
                  <c:v>16.292490999999998</c:v>
                </c:pt>
                <c:pt idx="10833">
                  <c:v>16.287675</c:v>
                </c:pt>
                <c:pt idx="10834">
                  <c:v>16.282775000000001</c:v>
                </c:pt>
                <c:pt idx="10835">
                  <c:v>16.277754999999999</c:v>
                </c:pt>
                <c:pt idx="10836">
                  <c:v>16.272846999999999</c:v>
                </c:pt>
                <c:pt idx="10837">
                  <c:v>16.267654</c:v>
                </c:pt>
                <c:pt idx="10838">
                  <c:v>16.262405000000001</c:v>
                </c:pt>
                <c:pt idx="10839">
                  <c:v>16.248887</c:v>
                </c:pt>
                <c:pt idx="10840">
                  <c:v>16.243690000000001</c:v>
                </c:pt>
                <c:pt idx="10841">
                  <c:v>16.238240000000001</c:v>
                </c:pt>
                <c:pt idx="10842">
                  <c:v>16.232759000000001</c:v>
                </c:pt>
                <c:pt idx="10843">
                  <c:v>16.227409000000002</c:v>
                </c:pt>
                <c:pt idx="10844">
                  <c:v>16.221824999999999</c:v>
                </c:pt>
                <c:pt idx="10845">
                  <c:v>16.216227</c:v>
                </c:pt>
                <c:pt idx="10846">
                  <c:v>16.210619999999999</c:v>
                </c:pt>
                <c:pt idx="10847">
                  <c:v>16.196891999999998</c:v>
                </c:pt>
                <c:pt idx="10848">
                  <c:v>16.191441000000001</c:v>
                </c:pt>
                <c:pt idx="10849">
                  <c:v>16.185993</c:v>
                </c:pt>
                <c:pt idx="10850">
                  <c:v>16.180413999999999</c:v>
                </c:pt>
                <c:pt idx="10851">
                  <c:v>16.174842000000002</c:v>
                </c:pt>
                <c:pt idx="10852">
                  <c:v>16.169274999999999</c:v>
                </c:pt>
                <c:pt idx="10853">
                  <c:v>16.163764</c:v>
                </c:pt>
                <c:pt idx="10854">
                  <c:v>16.158315000000002</c:v>
                </c:pt>
                <c:pt idx="10855">
                  <c:v>16.145629</c:v>
                </c:pt>
                <c:pt idx="10856">
                  <c:v>16.140542</c:v>
                </c:pt>
                <c:pt idx="10857">
                  <c:v>16.135263999999999</c:v>
                </c:pt>
                <c:pt idx="10858">
                  <c:v>16.130161000000001</c:v>
                </c:pt>
                <c:pt idx="10859">
                  <c:v>16.125091999999999</c:v>
                </c:pt>
                <c:pt idx="10860">
                  <c:v>16.120117</c:v>
                </c:pt>
                <c:pt idx="10861">
                  <c:v>16.115241000000001</c:v>
                </c:pt>
                <c:pt idx="10862">
                  <c:v>16.110461999999998</c:v>
                </c:pt>
                <c:pt idx="10863">
                  <c:v>16.099632</c:v>
                </c:pt>
                <c:pt idx="10864">
                  <c:v>16.095324999999999</c:v>
                </c:pt>
                <c:pt idx="10865">
                  <c:v>16.09083</c:v>
                </c:pt>
                <c:pt idx="10866">
                  <c:v>16.086403000000001</c:v>
                </c:pt>
                <c:pt idx="10867">
                  <c:v>16.082037</c:v>
                </c:pt>
                <c:pt idx="10868">
                  <c:v>16.077718999999998</c:v>
                </c:pt>
                <c:pt idx="10869">
                  <c:v>16.073567000000001</c:v>
                </c:pt>
                <c:pt idx="10870">
                  <c:v>16.069317000000002</c:v>
                </c:pt>
                <c:pt idx="10871">
                  <c:v>16.059332000000001</c:v>
                </c:pt>
                <c:pt idx="10872">
                  <c:v>16.055244999999999</c:v>
                </c:pt>
                <c:pt idx="10873">
                  <c:v>16.051027999999999</c:v>
                </c:pt>
                <c:pt idx="10874">
                  <c:v>16.046789</c:v>
                </c:pt>
                <c:pt idx="10875">
                  <c:v>16.042504999999998</c:v>
                </c:pt>
                <c:pt idx="10876">
                  <c:v>16.038338</c:v>
                </c:pt>
                <c:pt idx="10877">
                  <c:v>16.033915</c:v>
                </c:pt>
                <c:pt idx="10878">
                  <c:v>16.029385000000001</c:v>
                </c:pt>
                <c:pt idx="10879">
                  <c:v>16.018087000000001</c:v>
                </c:pt>
                <c:pt idx="10880">
                  <c:v>16.013487999999999</c:v>
                </c:pt>
                <c:pt idx="10881">
                  <c:v>16.008651</c:v>
                </c:pt>
                <c:pt idx="10882">
                  <c:v>16.003692999999998</c:v>
                </c:pt>
                <c:pt idx="10883">
                  <c:v>15.998768</c:v>
                </c:pt>
                <c:pt idx="10884">
                  <c:v>15.993512000000001</c:v>
                </c:pt>
                <c:pt idx="10885">
                  <c:v>15.988200000000001</c:v>
                </c:pt>
                <c:pt idx="10886">
                  <c:v>15.982782</c:v>
                </c:pt>
                <c:pt idx="10887">
                  <c:v>15.969652999999999</c:v>
                </c:pt>
                <c:pt idx="10888">
                  <c:v>15.964297</c:v>
                </c:pt>
                <c:pt idx="10889">
                  <c:v>15.958978</c:v>
                </c:pt>
                <c:pt idx="10890">
                  <c:v>15.953516</c:v>
                </c:pt>
                <c:pt idx="10891">
                  <c:v>15.948226999999999</c:v>
                </c:pt>
                <c:pt idx="10892">
                  <c:v>15.942923</c:v>
                </c:pt>
                <c:pt idx="10893">
                  <c:v>15.937901</c:v>
                </c:pt>
                <c:pt idx="10894">
                  <c:v>15.933014999999999</c:v>
                </c:pt>
                <c:pt idx="10895">
                  <c:v>15.921868</c:v>
                </c:pt>
                <c:pt idx="10896">
                  <c:v>15.917312000000001</c:v>
                </c:pt>
                <c:pt idx="10897">
                  <c:v>15.912819000000001</c:v>
                </c:pt>
                <c:pt idx="10898">
                  <c:v>15.908586</c:v>
                </c:pt>
                <c:pt idx="10899">
                  <c:v>15.904621000000001</c:v>
                </c:pt>
                <c:pt idx="10900">
                  <c:v>15.900809000000001</c:v>
                </c:pt>
                <c:pt idx="10901">
                  <c:v>15.897306</c:v>
                </c:pt>
                <c:pt idx="10902">
                  <c:v>15.893929</c:v>
                </c:pt>
                <c:pt idx="10903">
                  <c:v>15.887516</c:v>
                </c:pt>
                <c:pt idx="10904">
                  <c:v>15.884786999999999</c:v>
                </c:pt>
                <c:pt idx="10905">
                  <c:v>15.882128</c:v>
                </c:pt>
                <c:pt idx="10906">
                  <c:v>15.879816999999999</c:v>
                </c:pt>
                <c:pt idx="10907">
                  <c:v>15.877646</c:v>
                </c:pt>
                <c:pt idx="10908">
                  <c:v>15.875664</c:v>
                </c:pt>
                <c:pt idx="10909">
                  <c:v>15.873836000000001</c:v>
                </c:pt>
                <c:pt idx="10910">
                  <c:v>15.872152</c:v>
                </c:pt>
                <c:pt idx="10911">
                  <c:v>15.869816</c:v>
                </c:pt>
                <c:pt idx="10912">
                  <c:v>15.868349</c:v>
                </c:pt>
                <c:pt idx="10913">
                  <c:v>15.866953000000001</c:v>
                </c:pt>
                <c:pt idx="10914">
                  <c:v>15.865614000000001</c:v>
                </c:pt>
                <c:pt idx="10915">
                  <c:v>15.864303</c:v>
                </c:pt>
                <c:pt idx="10916">
                  <c:v>15.863026</c:v>
                </c:pt>
                <c:pt idx="10917">
                  <c:v>15.861736000000001</c:v>
                </c:pt>
                <c:pt idx="10918">
                  <c:v>15.860461000000001</c:v>
                </c:pt>
                <c:pt idx="10919">
                  <c:v>15.85918</c:v>
                </c:pt>
                <c:pt idx="10920">
                  <c:v>15.857849</c:v>
                </c:pt>
                <c:pt idx="10921">
                  <c:v>15.856505</c:v>
                </c:pt>
                <c:pt idx="10922">
                  <c:v>15.855043</c:v>
                </c:pt>
                <c:pt idx="10923">
                  <c:v>15.853541</c:v>
                </c:pt>
                <c:pt idx="10924">
                  <c:v>15.851991</c:v>
                </c:pt>
                <c:pt idx="10925">
                  <c:v>15.850239</c:v>
                </c:pt>
                <c:pt idx="10926">
                  <c:v>15.848432000000001</c:v>
                </c:pt>
                <c:pt idx="10927">
                  <c:v>15.845827999999999</c:v>
                </c:pt>
                <c:pt idx="10928">
                  <c:v>15.843883999999999</c:v>
                </c:pt>
                <c:pt idx="10929">
                  <c:v>15.841713</c:v>
                </c:pt>
                <c:pt idx="10930">
                  <c:v>15.839458</c:v>
                </c:pt>
                <c:pt idx="10931">
                  <c:v>15.83717</c:v>
                </c:pt>
                <c:pt idx="10932">
                  <c:v>15.834657999999999</c:v>
                </c:pt>
                <c:pt idx="10933">
                  <c:v>15.832133000000001</c:v>
                </c:pt>
                <c:pt idx="10934">
                  <c:v>15.829556</c:v>
                </c:pt>
                <c:pt idx="10935">
                  <c:v>15.825284999999999</c:v>
                </c:pt>
                <c:pt idx="10936">
                  <c:v>15.822526</c:v>
                </c:pt>
                <c:pt idx="10937">
                  <c:v>15.819781000000001</c:v>
                </c:pt>
                <c:pt idx="10938">
                  <c:v>15.816998999999999</c:v>
                </c:pt>
                <c:pt idx="10939">
                  <c:v>15.81419</c:v>
                </c:pt>
                <c:pt idx="10940">
                  <c:v>15.811377999999999</c:v>
                </c:pt>
                <c:pt idx="10941">
                  <c:v>15.808617</c:v>
                </c:pt>
                <c:pt idx="10942">
                  <c:v>15.805925</c:v>
                </c:pt>
                <c:pt idx="10943">
                  <c:v>15.802080999999999</c:v>
                </c:pt>
                <c:pt idx="10944">
                  <c:v>15.799599000000001</c:v>
                </c:pt>
                <c:pt idx="10945">
                  <c:v>15.797207999999999</c:v>
                </c:pt>
                <c:pt idx="10946">
                  <c:v>15.794945</c:v>
                </c:pt>
                <c:pt idx="10947">
                  <c:v>15.792816</c:v>
                </c:pt>
                <c:pt idx="10948">
                  <c:v>15.790829</c:v>
                </c:pt>
                <c:pt idx="10949">
                  <c:v>15.788990999999999</c:v>
                </c:pt>
                <c:pt idx="10950">
                  <c:v>15.787292000000001</c:v>
                </c:pt>
                <c:pt idx="10951">
                  <c:v>15.786638</c:v>
                </c:pt>
                <c:pt idx="10952">
                  <c:v>15.785259999999999</c:v>
                </c:pt>
                <c:pt idx="10953">
                  <c:v>15.784034</c:v>
                </c:pt>
                <c:pt idx="10954">
                  <c:v>15.782914999999999</c:v>
                </c:pt>
                <c:pt idx="10955">
                  <c:v>15.781980000000001</c:v>
                </c:pt>
                <c:pt idx="10956">
                  <c:v>15.781179</c:v>
                </c:pt>
                <c:pt idx="10957">
                  <c:v>15.780507</c:v>
                </c:pt>
                <c:pt idx="10958">
                  <c:v>15.779798</c:v>
                </c:pt>
                <c:pt idx="10959">
                  <c:v>15.782292</c:v>
                </c:pt>
                <c:pt idx="10960">
                  <c:v>15.781650000000001</c:v>
                </c:pt>
                <c:pt idx="10961">
                  <c:v>15.781257999999999</c:v>
                </c:pt>
                <c:pt idx="10962">
                  <c:v>15.780965999999999</c:v>
                </c:pt>
                <c:pt idx="10963">
                  <c:v>15.780773</c:v>
                </c:pt>
                <c:pt idx="10964">
                  <c:v>15.780678</c:v>
                </c:pt>
                <c:pt idx="10965">
                  <c:v>15.780678</c:v>
                </c:pt>
                <c:pt idx="10966">
                  <c:v>15.780771</c:v>
                </c:pt>
                <c:pt idx="10967">
                  <c:v>15.785634</c:v>
                </c:pt>
                <c:pt idx="10968">
                  <c:v>15.785722</c:v>
                </c:pt>
                <c:pt idx="10969">
                  <c:v>15.786045</c:v>
                </c:pt>
                <c:pt idx="10970">
                  <c:v>15.78654</c:v>
                </c:pt>
                <c:pt idx="10971">
                  <c:v>15.787153999999999</c:v>
                </c:pt>
                <c:pt idx="10972">
                  <c:v>15.787739999999999</c:v>
                </c:pt>
                <c:pt idx="10973">
                  <c:v>15.788554</c:v>
                </c:pt>
                <c:pt idx="10974">
                  <c:v>15.789467</c:v>
                </c:pt>
                <c:pt idx="10975">
                  <c:v>15.796749999999999</c:v>
                </c:pt>
                <c:pt idx="10976">
                  <c:v>15.79772</c:v>
                </c:pt>
                <c:pt idx="10977">
                  <c:v>15.798942</c:v>
                </c:pt>
                <c:pt idx="10978">
                  <c:v>15.800119</c:v>
                </c:pt>
                <c:pt idx="10979">
                  <c:v>15.801558</c:v>
                </c:pt>
                <c:pt idx="10980">
                  <c:v>15.803119000000001</c:v>
                </c:pt>
                <c:pt idx="10981">
                  <c:v>15.804808</c:v>
                </c:pt>
                <c:pt idx="10982">
                  <c:v>15.80663</c:v>
                </c:pt>
                <c:pt idx="10983">
                  <c:v>15.816813</c:v>
                </c:pt>
                <c:pt idx="10984">
                  <c:v>15.818514</c:v>
                </c:pt>
                <c:pt idx="10985">
                  <c:v>15.820732</c:v>
                </c:pt>
                <c:pt idx="10986">
                  <c:v>15.823097000000001</c:v>
                </c:pt>
                <c:pt idx="10987">
                  <c:v>15.825595</c:v>
                </c:pt>
                <c:pt idx="10988">
                  <c:v>15.828225</c:v>
                </c:pt>
                <c:pt idx="10989">
                  <c:v>15.830985</c:v>
                </c:pt>
                <c:pt idx="10990">
                  <c:v>15.833876</c:v>
                </c:pt>
                <c:pt idx="10991">
                  <c:v>15.847298</c:v>
                </c:pt>
                <c:pt idx="10992">
                  <c:v>15.849951000000001</c:v>
                </c:pt>
                <c:pt idx="10993">
                  <c:v>15.853206999999999</c:v>
                </c:pt>
                <c:pt idx="10994">
                  <c:v>15.856581</c:v>
                </c:pt>
                <c:pt idx="10995">
                  <c:v>15.860066</c:v>
                </c:pt>
                <c:pt idx="10996">
                  <c:v>15.863652</c:v>
                </c:pt>
                <c:pt idx="10997">
                  <c:v>15.867074000000001</c:v>
                </c:pt>
                <c:pt idx="10998">
                  <c:v>15.870854</c:v>
                </c:pt>
                <c:pt idx="10999">
                  <c:v>15.886918</c:v>
                </c:pt>
                <c:pt idx="11000">
                  <c:v>15.890563</c:v>
                </c:pt>
                <c:pt idx="11001">
                  <c:v>15.894555</c:v>
                </c:pt>
                <c:pt idx="11002">
                  <c:v>15.898579</c:v>
                </c:pt>
                <c:pt idx="11003">
                  <c:v>15.902658000000001</c:v>
                </c:pt>
                <c:pt idx="11004">
                  <c:v>15.906496000000001</c:v>
                </c:pt>
                <c:pt idx="11005">
                  <c:v>15.910757</c:v>
                </c:pt>
                <c:pt idx="11006">
                  <c:v>15.914759999999999</c:v>
                </c:pt>
                <c:pt idx="11007">
                  <c:v>15.932167</c:v>
                </c:pt>
                <c:pt idx="11008">
                  <c:v>15.935969</c:v>
                </c:pt>
                <c:pt idx="11009">
                  <c:v>15.940078</c:v>
                </c:pt>
                <c:pt idx="11010">
                  <c:v>15.944194</c:v>
                </c:pt>
                <c:pt idx="11011">
                  <c:v>15.947933000000001</c:v>
                </c:pt>
                <c:pt idx="11012">
                  <c:v>15.952059</c:v>
                </c:pt>
                <c:pt idx="11013">
                  <c:v>15.956174000000001</c:v>
                </c:pt>
                <c:pt idx="11014">
                  <c:v>15.960191999999999</c:v>
                </c:pt>
                <c:pt idx="11015">
                  <c:v>15.977402</c:v>
                </c:pt>
                <c:pt idx="11016">
                  <c:v>15.981076</c:v>
                </c:pt>
                <c:pt idx="11017">
                  <c:v>15.984754000000001</c:v>
                </c:pt>
                <c:pt idx="11018">
                  <c:v>15.988612</c:v>
                </c:pt>
                <c:pt idx="11019">
                  <c:v>15.992756</c:v>
                </c:pt>
                <c:pt idx="11020">
                  <c:v>15.996513</c:v>
                </c:pt>
                <c:pt idx="11021">
                  <c:v>16.000616999999998</c:v>
                </c:pt>
                <c:pt idx="11022">
                  <c:v>16.004648</c:v>
                </c:pt>
                <c:pt idx="11023">
                  <c:v>16.022210000000001</c:v>
                </c:pt>
                <c:pt idx="11024">
                  <c:v>16.025471</c:v>
                </c:pt>
                <c:pt idx="11025">
                  <c:v>16.029671</c:v>
                </c:pt>
                <c:pt idx="11026">
                  <c:v>16.033918</c:v>
                </c:pt>
                <c:pt idx="11027">
                  <c:v>16.038325</c:v>
                </c:pt>
                <c:pt idx="11028">
                  <c:v>16.042576</c:v>
                </c:pt>
                <c:pt idx="11029">
                  <c:v>16.047184999999999</c:v>
                </c:pt>
                <c:pt idx="11030">
                  <c:v>16.051532000000002</c:v>
                </c:pt>
                <c:pt idx="11031">
                  <c:v>16.070063000000001</c:v>
                </c:pt>
                <c:pt idx="11032">
                  <c:v>16.074594000000001</c:v>
                </c:pt>
                <c:pt idx="11033">
                  <c:v>16.079259</c:v>
                </c:pt>
                <c:pt idx="11034">
                  <c:v>16.083590999999998</c:v>
                </c:pt>
                <c:pt idx="11035">
                  <c:v>16.088169000000001</c:v>
                </c:pt>
                <c:pt idx="11036">
                  <c:v>16.092652000000001</c:v>
                </c:pt>
                <c:pt idx="11037">
                  <c:v>16.097047</c:v>
                </c:pt>
                <c:pt idx="11038">
                  <c:v>16.101035</c:v>
                </c:pt>
                <c:pt idx="11039">
                  <c:v>16.128637000000001</c:v>
                </c:pt>
                <c:pt idx="11040">
                  <c:v>16.129217000000001</c:v>
                </c:pt>
                <c:pt idx="11041">
                  <c:v>16.129572</c:v>
                </c:pt>
                <c:pt idx="11042">
                  <c:v>16.132238999999998</c:v>
                </c:pt>
                <c:pt idx="11043">
                  <c:v>16.134163999999998</c:v>
                </c:pt>
                <c:pt idx="11044">
                  <c:v>16.135618000000001</c:v>
                </c:pt>
                <c:pt idx="11045">
                  <c:v>16.136721000000001</c:v>
                </c:pt>
                <c:pt idx="11046">
                  <c:v>16.137107</c:v>
                </c:pt>
                <c:pt idx="11047">
                  <c:v>16.14227</c:v>
                </c:pt>
                <c:pt idx="11048">
                  <c:v>16.141604999999998</c:v>
                </c:pt>
                <c:pt idx="11049">
                  <c:v>16.140470000000001</c:v>
                </c:pt>
                <c:pt idx="11050">
                  <c:v>16.138826000000002</c:v>
                </c:pt>
                <c:pt idx="11051">
                  <c:v>16.136773999999999</c:v>
                </c:pt>
                <c:pt idx="11052">
                  <c:v>16.134364000000001</c:v>
                </c:pt>
                <c:pt idx="11053">
                  <c:v>16.131591</c:v>
                </c:pt>
                <c:pt idx="11054">
                  <c:v>16.128519000000001</c:v>
                </c:pt>
                <c:pt idx="11055">
                  <c:v>16.123954999999999</c:v>
                </c:pt>
                <c:pt idx="11056">
                  <c:v>16.120519999999999</c:v>
                </c:pt>
                <c:pt idx="11057">
                  <c:v>16.116823</c:v>
                </c:pt>
                <c:pt idx="11058">
                  <c:v>16.113102000000001</c:v>
                </c:pt>
                <c:pt idx="11059">
                  <c:v>16.109311999999999</c:v>
                </c:pt>
                <c:pt idx="11060">
                  <c:v>16.105522000000001</c:v>
                </c:pt>
                <c:pt idx="11061">
                  <c:v>16.101794000000002</c:v>
                </c:pt>
                <c:pt idx="11062">
                  <c:v>16.098125</c:v>
                </c:pt>
                <c:pt idx="11063">
                  <c:v>16.090826</c:v>
                </c:pt>
                <c:pt idx="11064">
                  <c:v>16.087508</c:v>
                </c:pt>
                <c:pt idx="11065">
                  <c:v>16.084191000000001</c:v>
                </c:pt>
                <c:pt idx="11066">
                  <c:v>16.080984000000001</c:v>
                </c:pt>
                <c:pt idx="11067">
                  <c:v>16.077943000000001</c:v>
                </c:pt>
                <c:pt idx="11068">
                  <c:v>16.075040999999999</c:v>
                </c:pt>
                <c:pt idx="11069">
                  <c:v>16.072406000000001</c:v>
                </c:pt>
                <c:pt idx="11070">
                  <c:v>16.069804000000001</c:v>
                </c:pt>
                <c:pt idx="11071">
                  <c:v>16.063848</c:v>
                </c:pt>
                <c:pt idx="11072">
                  <c:v>16.062425999999999</c:v>
                </c:pt>
                <c:pt idx="11073">
                  <c:v>16.061115999999998</c:v>
                </c:pt>
                <c:pt idx="11074">
                  <c:v>16.059097999999999</c:v>
                </c:pt>
                <c:pt idx="11075">
                  <c:v>16.057213999999998</c:v>
                </c:pt>
                <c:pt idx="11076">
                  <c:v>16.055517999999999</c:v>
                </c:pt>
                <c:pt idx="11077">
                  <c:v>16.053955999999999</c:v>
                </c:pt>
                <c:pt idx="11078">
                  <c:v>16.052423999999998</c:v>
                </c:pt>
                <c:pt idx="11079">
                  <c:v>16.048351</c:v>
                </c:pt>
                <c:pt idx="11080">
                  <c:v>16.047263999999998</c:v>
                </c:pt>
                <c:pt idx="11081">
                  <c:v>16.046361000000001</c:v>
                </c:pt>
                <c:pt idx="11082">
                  <c:v>16.045652</c:v>
                </c:pt>
                <c:pt idx="11083">
                  <c:v>16.045173999999999</c:v>
                </c:pt>
                <c:pt idx="11084">
                  <c:v>16.044958999999999</c:v>
                </c:pt>
                <c:pt idx="11085">
                  <c:v>16.045221999999999</c:v>
                </c:pt>
                <c:pt idx="11086">
                  <c:v>16.045808999999998</c:v>
                </c:pt>
                <c:pt idx="11087">
                  <c:v>16.048031999999999</c:v>
                </c:pt>
                <c:pt idx="11088">
                  <c:v>16.049302000000001</c:v>
                </c:pt>
                <c:pt idx="11089">
                  <c:v>16.051044999999998</c:v>
                </c:pt>
                <c:pt idx="11090">
                  <c:v>16.053408000000001</c:v>
                </c:pt>
                <c:pt idx="11091">
                  <c:v>16.056287000000001</c:v>
                </c:pt>
                <c:pt idx="11092">
                  <c:v>16.059577999999998</c:v>
                </c:pt>
                <c:pt idx="11093">
                  <c:v>16.063526</c:v>
                </c:pt>
                <c:pt idx="11094">
                  <c:v>16.068041999999998</c:v>
                </c:pt>
                <c:pt idx="11095">
                  <c:v>16.082636999999998</c:v>
                </c:pt>
                <c:pt idx="11096">
                  <c:v>16.087973000000002</c:v>
                </c:pt>
                <c:pt idx="11097">
                  <c:v>16.094058</c:v>
                </c:pt>
                <c:pt idx="11098">
                  <c:v>16.100224000000001</c:v>
                </c:pt>
                <c:pt idx="11099">
                  <c:v>16.107112999999998</c:v>
                </c:pt>
                <c:pt idx="11100">
                  <c:v>16.114263999999999</c:v>
                </c:pt>
                <c:pt idx="11101">
                  <c:v>16.121772</c:v>
                </c:pt>
                <c:pt idx="11102">
                  <c:v>16.12931</c:v>
                </c:pt>
                <c:pt idx="11103">
                  <c:v>16.153679</c:v>
                </c:pt>
                <c:pt idx="11104">
                  <c:v>16.160902</c:v>
                </c:pt>
                <c:pt idx="11105">
                  <c:v>16.169077000000001</c:v>
                </c:pt>
                <c:pt idx="11106">
                  <c:v>16.177223000000001</c:v>
                </c:pt>
                <c:pt idx="11107">
                  <c:v>16.185500999999999</c:v>
                </c:pt>
                <c:pt idx="11108">
                  <c:v>16.193883</c:v>
                </c:pt>
                <c:pt idx="11109">
                  <c:v>16.202157</c:v>
                </c:pt>
                <c:pt idx="11110">
                  <c:v>16.210353999999999</c:v>
                </c:pt>
                <c:pt idx="11111">
                  <c:v>16.237372000000001</c:v>
                </c:pt>
                <c:pt idx="11112">
                  <c:v>16.244783000000002</c:v>
                </c:pt>
                <c:pt idx="11113">
                  <c:v>16.253041</c:v>
                </c:pt>
                <c:pt idx="11114">
                  <c:v>16.261301</c:v>
                </c:pt>
                <c:pt idx="11115">
                  <c:v>16.269556000000001</c:v>
                </c:pt>
                <c:pt idx="11116">
                  <c:v>16.277864000000001</c:v>
                </c:pt>
                <c:pt idx="11117">
                  <c:v>16.286026</c:v>
                </c:pt>
                <c:pt idx="11118">
                  <c:v>16.293907000000001</c:v>
                </c:pt>
                <c:pt idx="11119">
                  <c:v>16.321021999999999</c:v>
                </c:pt>
                <c:pt idx="11120">
                  <c:v>16.329113</c:v>
                </c:pt>
                <c:pt idx="11121">
                  <c:v>16.337651000000001</c:v>
                </c:pt>
                <c:pt idx="11122">
                  <c:v>16.346461000000001</c:v>
                </c:pt>
                <c:pt idx="11123">
                  <c:v>16.355342</c:v>
                </c:pt>
                <c:pt idx="11124">
                  <c:v>16.363952999999999</c:v>
                </c:pt>
                <c:pt idx="11125">
                  <c:v>16.373252999999998</c:v>
                </c:pt>
                <c:pt idx="11126">
                  <c:v>16.382908</c:v>
                </c:pt>
                <c:pt idx="11127">
                  <c:v>16.412963999999999</c:v>
                </c:pt>
                <c:pt idx="11128">
                  <c:v>16.422647000000001</c:v>
                </c:pt>
                <c:pt idx="11129">
                  <c:v>16.433167000000001</c:v>
                </c:pt>
                <c:pt idx="11130">
                  <c:v>16.443394999999999</c:v>
                </c:pt>
                <c:pt idx="11131">
                  <c:v>16.454460999999998</c:v>
                </c:pt>
                <c:pt idx="11132">
                  <c:v>16.46555</c:v>
                </c:pt>
                <c:pt idx="11133">
                  <c:v>16.477135000000001</c:v>
                </c:pt>
                <c:pt idx="11134">
                  <c:v>16.48902</c:v>
                </c:pt>
                <c:pt idx="11135">
                  <c:v>16.524374999999999</c:v>
                </c:pt>
                <c:pt idx="11136">
                  <c:v>16.536102</c:v>
                </c:pt>
                <c:pt idx="11137">
                  <c:v>16.547961000000001</c:v>
                </c:pt>
                <c:pt idx="11138">
                  <c:v>16.560531999999998</c:v>
                </c:pt>
                <c:pt idx="11139">
                  <c:v>16.573062</c:v>
                </c:pt>
                <c:pt idx="11140">
                  <c:v>16.585864000000001</c:v>
                </c:pt>
                <c:pt idx="11141">
                  <c:v>16.598718999999999</c:v>
                </c:pt>
                <c:pt idx="11142">
                  <c:v>16.611636000000001</c:v>
                </c:pt>
                <c:pt idx="11143">
                  <c:v>16.649737999999999</c:v>
                </c:pt>
                <c:pt idx="11144">
                  <c:v>16.661477000000001</c:v>
                </c:pt>
                <c:pt idx="11145">
                  <c:v>16.674334999999999</c:v>
                </c:pt>
                <c:pt idx="11146">
                  <c:v>16.686934999999998</c:v>
                </c:pt>
                <c:pt idx="11147">
                  <c:v>16.699279000000001</c:v>
                </c:pt>
                <c:pt idx="11148">
                  <c:v>16.711708000000002</c:v>
                </c:pt>
                <c:pt idx="11149">
                  <c:v>16.723699</c:v>
                </c:pt>
                <c:pt idx="11150">
                  <c:v>16.735012999999999</c:v>
                </c:pt>
                <c:pt idx="11151">
                  <c:v>16.770858</c:v>
                </c:pt>
                <c:pt idx="11152">
                  <c:v>16.781559000000001</c:v>
                </c:pt>
                <c:pt idx="11153">
                  <c:v>16.792338999999998</c:v>
                </c:pt>
                <c:pt idx="11154">
                  <c:v>16.802790000000002</c:v>
                </c:pt>
                <c:pt idx="11155">
                  <c:v>16.813048999999999</c:v>
                </c:pt>
                <c:pt idx="11156">
                  <c:v>16.822973000000001</c:v>
                </c:pt>
                <c:pt idx="11157">
                  <c:v>16.832246000000001</c:v>
                </c:pt>
                <c:pt idx="11158">
                  <c:v>16.841902000000001</c:v>
                </c:pt>
                <c:pt idx="11159">
                  <c:v>16.872706999999998</c:v>
                </c:pt>
                <c:pt idx="11160">
                  <c:v>16.881381000000001</c:v>
                </c:pt>
                <c:pt idx="11161">
                  <c:v>16.890007000000001</c:v>
                </c:pt>
                <c:pt idx="11162">
                  <c:v>16.898275000000002</c:v>
                </c:pt>
                <c:pt idx="11163">
                  <c:v>16.906796</c:v>
                </c:pt>
                <c:pt idx="11164">
                  <c:v>16.914608999999999</c:v>
                </c:pt>
                <c:pt idx="11165">
                  <c:v>16.922647000000001</c:v>
                </c:pt>
                <c:pt idx="11166">
                  <c:v>16.930139</c:v>
                </c:pt>
                <c:pt idx="11167">
                  <c:v>16.956116000000002</c:v>
                </c:pt>
                <c:pt idx="11168">
                  <c:v>16.963104999999999</c:v>
                </c:pt>
                <c:pt idx="11169">
                  <c:v>16.969712999999999</c:v>
                </c:pt>
                <c:pt idx="11170">
                  <c:v>16.976344000000001</c:v>
                </c:pt>
                <c:pt idx="11171">
                  <c:v>16.982735999999999</c:v>
                </c:pt>
                <c:pt idx="11172">
                  <c:v>16.988904999999999</c:v>
                </c:pt>
                <c:pt idx="11173">
                  <c:v>16.994755999999999</c:v>
                </c:pt>
                <c:pt idx="11174">
                  <c:v>17.000489999999999</c:v>
                </c:pt>
                <c:pt idx="11175">
                  <c:v>17.021049999999999</c:v>
                </c:pt>
                <c:pt idx="11176">
                  <c:v>17.025789</c:v>
                </c:pt>
                <c:pt idx="11177">
                  <c:v>17.03098</c:v>
                </c:pt>
                <c:pt idx="11178">
                  <c:v>17.036213</c:v>
                </c:pt>
                <c:pt idx="11179">
                  <c:v>17.041177999999999</c:v>
                </c:pt>
                <c:pt idx="11180">
                  <c:v>17.046202999999998</c:v>
                </c:pt>
                <c:pt idx="11181">
                  <c:v>17.051095</c:v>
                </c:pt>
                <c:pt idx="11182">
                  <c:v>17.055872000000001</c:v>
                </c:pt>
                <c:pt idx="11183">
                  <c:v>17.073114</c:v>
                </c:pt>
                <c:pt idx="11184">
                  <c:v>17.077290999999999</c:v>
                </c:pt>
                <c:pt idx="11185">
                  <c:v>17.082003</c:v>
                </c:pt>
                <c:pt idx="11186">
                  <c:v>17.086742000000001</c:v>
                </c:pt>
                <c:pt idx="11187">
                  <c:v>17.091550999999999</c:v>
                </c:pt>
                <c:pt idx="11188">
                  <c:v>17.096430000000002</c:v>
                </c:pt>
                <c:pt idx="11189">
                  <c:v>17.101002999999999</c:v>
                </c:pt>
                <c:pt idx="11190">
                  <c:v>17.105910000000002</c:v>
                </c:pt>
                <c:pt idx="11191">
                  <c:v>17.122492999999999</c:v>
                </c:pt>
                <c:pt idx="11192">
                  <c:v>17.12706</c:v>
                </c:pt>
                <c:pt idx="11193">
                  <c:v>17.13204</c:v>
                </c:pt>
                <c:pt idx="11194">
                  <c:v>17.137060000000002</c:v>
                </c:pt>
                <c:pt idx="11195">
                  <c:v>17.141808999999999</c:v>
                </c:pt>
                <c:pt idx="11196">
                  <c:v>17.146889000000002</c:v>
                </c:pt>
                <c:pt idx="11197">
                  <c:v>17.151921999999999</c:v>
                </c:pt>
                <c:pt idx="11198">
                  <c:v>17.157042000000001</c:v>
                </c:pt>
                <c:pt idx="11199">
                  <c:v>17.172827000000002</c:v>
                </c:pt>
                <c:pt idx="11200">
                  <c:v>17.177810999999998</c:v>
                </c:pt>
                <c:pt idx="11201">
                  <c:v>17.182980000000001</c:v>
                </c:pt>
                <c:pt idx="11202">
                  <c:v>17.188006999999999</c:v>
                </c:pt>
                <c:pt idx="11203">
                  <c:v>17.193141000000001</c:v>
                </c:pt>
                <c:pt idx="11204">
                  <c:v>17.197983000000001</c:v>
                </c:pt>
                <c:pt idx="11205">
                  <c:v>17.203063</c:v>
                </c:pt>
                <c:pt idx="11206">
                  <c:v>17.208131000000002</c:v>
                </c:pt>
                <c:pt idx="11207">
                  <c:v>17.223164000000001</c:v>
                </c:pt>
                <c:pt idx="11208">
                  <c:v>17.22786</c:v>
                </c:pt>
                <c:pt idx="11209">
                  <c:v>17.232818000000002</c:v>
                </c:pt>
                <c:pt idx="11210">
                  <c:v>17.237738</c:v>
                </c:pt>
                <c:pt idx="11211">
                  <c:v>17.242636000000001</c:v>
                </c:pt>
                <c:pt idx="11212">
                  <c:v>17.247498</c:v>
                </c:pt>
                <c:pt idx="11213">
                  <c:v>17.252327999999999</c:v>
                </c:pt>
                <c:pt idx="11214">
                  <c:v>17.257133</c:v>
                </c:pt>
                <c:pt idx="11215">
                  <c:v>17.271335000000001</c:v>
                </c:pt>
                <c:pt idx="11216">
                  <c:v>17.275683999999998</c:v>
                </c:pt>
                <c:pt idx="11217">
                  <c:v>17.280522000000001</c:v>
                </c:pt>
                <c:pt idx="11218">
                  <c:v>17.285174000000001</c:v>
                </c:pt>
                <c:pt idx="11219">
                  <c:v>17.289798000000001</c:v>
                </c:pt>
                <c:pt idx="11220">
                  <c:v>17.294696999999999</c:v>
                </c:pt>
                <c:pt idx="11221">
                  <c:v>17.299499000000001</c:v>
                </c:pt>
                <c:pt idx="11222">
                  <c:v>17.304203000000001</c:v>
                </c:pt>
                <c:pt idx="11223">
                  <c:v>17.317675000000001</c:v>
                </c:pt>
                <c:pt idx="11224">
                  <c:v>17.322474</c:v>
                </c:pt>
                <c:pt idx="11225">
                  <c:v>17.327370999999999</c:v>
                </c:pt>
                <c:pt idx="11226">
                  <c:v>17.332090000000001</c:v>
                </c:pt>
                <c:pt idx="11227">
                  <c:v>17.336814</c:v>
                </c:pt>
                <c:pt idx="11228">
                  <c:v>17.341773</c:v>
                </c:pt>
                <c:pt idx="11229">
                  <c:v>17.346419999999998</c:v>
                </c:pt>
                <c:pt idx="11230">
                  <c:v>17.351164000000001</c:v>
                </c:pt>
                <c:pt idx="11231">
                  <c:v>17.363686000000001</c:v>
                </c:pt>
                <c:pt idx="11232">
                  <c:v>17.367761000000002</c:v>
                </c:pt>
                <c:pt idx="11233">
                  <c:v>17.371956000000001</c:v>
                </c:pt>
                <c:pt idx="11234">
                  <c:v>17.375754000000001</c:v>
                </c:pt>
                <c:pt idx="11235">
                  <c:v>17.379466000000001</c:v>
                </c:pt>
                <c:pt idx="11236">
                  <c:v>17.382784000000001</c:v>
                </c:pt>
                <c:pt idx="11237">
                  <c:v>17.385757000000002</c:v>
                </c:pt>
                <c:pt idx="11238">
                  <c:v>17.388358</c:v>
                </c:pt>
                <c:pt idx="11239">
                  <c:v>17.395295999999998</c:v>
                </c:pt>
                <c:pt idx="11240">
                  <c:v>17.397278</c:v>
                </c:pt>
                <c:pt idx="11241">
                  <c:v>17.399038000000001</c:v>
                </c:pt>
                <c:pt idx="11242">
                  <c:v>17.400442000000002</c:v>
                </c:pt>
                <c:pt idx="11243">
                  <c:v>17.401575999999999</c:v>
                </c:pt>
                <c:pt idx="11244">
                  <c:v>17.402332000000001</c:v>
                </c:pt>
                <c:pt idx="11245">
                  <c:v>17.402757000000001</c:v>
                </c:pt>
                <c:pt idx="11246">
                  <c:v>17.402918</c:v>
                </c:pt>
                <c:pt idx="11247">
                  <c:v>17.403604999999999</c:v>
                </c:pt>
                <c:pt idx="11248">
                  <c:v>17.403110000000002</c:v>
                </c:pt>
                <c:pt idx="11249">
                  <c:v>17.402339000000001</c:v>
                </c:pt>
                <c:pt idx="11250">
                  <c:v>17.401226999999999</c:v>
                </c:pt>
                <c:pt idx="11251">
                  <c:v>17.399830000000001</c:v>
                </c:pt>
                <c:pt idx="11252">
                  <c:v>17.398133999999999</c:v>
                </c:pt>
                <c:pt idx="11253">
                  <c:v>17.396183000000001</c:v>
                </c:pt>
                <c:pt idx="11254">
                  <c:v>17.393927000000001</c:v>
                </c:pt>
                <c:pt idx="11255">
                  <c:v>17.388549000000001</c:v>
                </c:pt>
                <c:pt idx="11256">
                  <c:v>17.385974000000001</c:v>
                </c:pt>
                <c:pt idx="11257">
                  <c:v>17.38308</c:v>
                </c:pt>
                <c:pt idx="11258">
                  <c:v>17.380061999999999</c:v>
                </c:pt>
                <c:pt idx="11259">
                  <c:v>17.376909000000001</c:v>
                </c:pt>
                <c:pt idx="11260">
                  <c:v>17.373718</c:v>
                </c:pt>
                <c:pt idx="11261">
                  <c:v>17.370439000000001</c:v>
                </c:pt>
                <c:pt idx="11262">
                  <c:v>17.367246999999999</c:v>
                </c:pt>
                <c:pt idx="11263">
                  <c:v>17.359548</c:v>
                </c:pt>
                <c:pt idx="11264">
                  <c:v>17.356311000000002</c:v>
                </c:pt>
                <c:pt idx="11265">
                  <c:v>17.353124000000001</c:v>
                </c:pt>
                <c:pt idx="11266">
                  <c:v>17.349928999999999</c:v>
                </c:pt>
                <c:pt idx="11267">
                  <c:v>17.347291999999999</c:v>
                </c:pt>
                <c:pt idx="11268">
                  <c:v>17.344605999999999</c:v>
                </c:pt>
                <c:pt idx="11269">
                  <c:v>17.342103000000002</c:v>
                </c:pt>
                <c:pt idx="11270">
                  <c:v>17.339774999999999</c:v>
                </c:pt>
                <c:pt idx="11271">
                  <c:v>17.333659000000001</c:v>
                </c:pt>
                <c:pt idx="11272">
                  <c:v>17.331629</c:v>
                </c:pt>
                <c:pt idx="11273">
                  <c:v>17.329948999999999</c:v>
                </c:pt>
                <c:pt idx="11274">
                  <c:v>17.328323999999999</c:v>
                </c:pt>
                <c:pt idx="11275">
                  <c:v>17.327027999999999</c:v>
                </c:pt>
                <c:pt idx="11276">
                  <c:v>17.325796</c:v>
                </c:pt>
                <c:pt idx="11277">
                  <c:v>17.324915000000001</c:v>
                </c:pt>
                <c:pt idx="11278">
                  <c:v>17.324287999999999</c:v>
                </c:pt>
                <c:pt idx="11279">
                  <c:v>17.321845</c:v>
                </c:pt>
                <c:pt idx="11280">
                  <c:v>17.321726000000002</c:v>
                </c:pt>
                <c:pt idx="11281">
                  <c:v>17.321805000000001</c:v>
                </c:pt>
                <c:pt idx="11282">
                  <c:v>17.322123999999999</c:v>
                </c:pt>
                <c:pt idx="11283">
                  <c:v>17.322624999999999</c:v>
                </c:pt>
                <c:pt idx="11284">
                  <c:v>17.323343000000001</c:v>
                </c:pt>
                <c:pt idx="11285">
                  <c:v>17.324221999999999</c:v>
                </c:pt>
                <c:pt idx="11286">
                  <c:v>17.325247000000001</c:v>
                </c:pt>
                <c:pt idx="11287">
                  <c:v>17.326996999999999</c:v>
                </c:pt>
                <c:pt idx="11288">
                  <c:v>17.328227999999999</c:v>
                </c:pt>
                <c:pt idx="11289">
                  <c:v>17.329529000000001</c:v>
                </c:pt>
                <c:pt idx="11290">
                  <c:v>17.330886</c:v>
                </c:pt>
                <c:pt idx="11291">
                  <c:v>17.332215000000001</c:v>
                </c:pt>
                <c:pt idx="11292">
                  <c:v>17.333506</c:v>
                </c:pt>
                <c:pt idx="11293">
                  <c:v>17.334727999999998</c:v>
                </c:pt>
                <c:pt idx="11294">
                  <c:v>17.335764000000001</c:v>
                </c:pt>
                <c:pt idx="11295">
                  <c:v>17.340197</c:v>
                </c:pt>
                <c:pt idx="11296">
                  <c:v>17.340634000000001</c:v>
                </c:pt>
                <c:pt idx="11297">
                  <c:v>17.340833</c:v>
                </c:pt>
                <c:pt idx="11298">
                  <c:v>17.341197000000001</c:v>
                </c:pt>
                <c:pt idx="11299">
                  <c:v>17.341270999999999</c:v>
                </c:pt>
                <c:pt idx="11300">
                  <c:v>17.341322999999999</c:v>
                </c:pt>
                <c:pt idx="11301">
                  <c:v>17.341079000000001</c:v>
                </c:pt>
                <c:pt idx="11302">
                  <c:v>17.340558000000001</c:v>
                </c:pt>
                <c:pt idx="11303">
                  <c:v>17.341007999999999</c:v>
                </c:pt>
                <c:pt idx="11304">
                  <c:v>17.339969</c:v>
                </c:pt>
                <c:pt idx="11305">
                  <c:v>17.338698999999998</c:v>
                </c:pt>
                <c:pt idx="11306">
                  <c:v>17.337212000000001</c:v>
                </c:pt>
                <c:pt idx="11307">
                  <c:v>17.335540000000002</c:v>
                </c:pt>
                <c:pt idx="11308">
                  <c:v>17.333698999999999</c:v>
                </c:pt>
                <c:pt idx="11309">
                  <c:v>17.331813</c:v>
                </c:pt>
                <c:pt idx="11310">
                  <c:v>17.329795000000001</c:v>
                </c:pt>
                <c:pt idx="11311">
                  <c:v>17.328030999999999</c:v>
                </c:pt>
                <c:pt idx="11312">
                  <c:v>17.325772000000001</c:v>
                </c:pt>
                <c:pt idx="11313">
                  <c:v>17.323404</c:v>
                </c:pt>
                <c:pt idx="11314">
                  <c:v>17.320944999999998</c:v>
                </c:pt>
                <c:pt idx="11315">
                  <c:v>17.318432999999999</c:v>
                </c:pt>
                <c:pt idx="11316">
                  <c:v>17.315850999999999</c:v>
                </c:pt>
                <c:pt idx="11317">
                  <c:v>17.313222</c:v>
                </c:pt>
                <c:pt idx="11318">
                  <c:v>17.310548000000001</c:v>
                </c:pt>
                <c:pt idx="11319">
                  <c:v>17.307334000000001</c:v>
                </c:pt>
                <c:pt idx="11320">
                  <c:v>17.304672</c:v>
                </c:pt>
                <c:pt idx="11321">
                  <c:v>17.302008000000001</c:v>
                </c:pt>
                <c:pt idx="11322">
                  <c:v>17.299420000000001</c:v>
                </c:pt>
                <c:pt idx="11323">
                  <c:v>17.296824000000001</c:v>
                </c:pt>
                <c:pt idx="11324">
                  <c:v>17.294298000000001</c:v>
                </c:pt>
                <c:pt idx="11325">
                  <c:v>17.291843</c:v>
                </c:pt>
                <c:pt idx="11326">
                  <c:v>17.289493</c:v>
                </c:pt>
                <c:pt idx="11327">
                  <c:v>17.286881000000001</c:v>
                </c:pt>
                <c:pt idx="11328">
                  <c:v>17.284742000000001</c:v>
                </c:pt>
                <c:pt idx="11329">
                  <c:v>17.282736</c:v>
                </c:pt>
                <c:pt idx="11330">
                  <c:v>17.280871999999999</c:v>
                </c:pt>
                <c:pt idx="11331">
                  <c:v>17.279183</c:v>
                </c:pt>
                <c:pt idx="11332">
                  <c:v>17.277656</c:v>
                </c:pt>
                <c:pt idx="11333">
                  <c:v>17.276347999999999</c:v>
                </c:pt>
                <c:pt idx="11334">
                  <c:v>17.275227000000001</c:v>
                </c:pt>
                <c:pt idx="11335">
                  <c:v>17.276028</c:v>
                </c:pt>
                <c:pt idx="11336">
                  <c:v>17.275316</c:v>
                </c:pt>
                <c:pt idx="11337">
                  <c:v>17.274792000000001</c:v>
                </c:pt>
                <c:pt idx="11338">
                  <c:v>17.274459</c:v>
                </c:pt>
                <c:pt idx="11339">
                  <c:v>17.274342000000001</c:v>
                </c:pt>
                <c:pt idx="11340">
                  <c:v>17.274335000000001</c:v>
                </c:pt>
                <c:pt idx="11341">
                  <c:v>17.274512999999999</c:v>
                </c:pt>
                <c:pt idx="11342">
                  <c:v>17.274677000000001</c:v>
                </c:pt>
                <c:pt idx="11343">
                  <c:v>17.278099999999998</c:v>
                </c:pt>
                <c:pt idx="11344">
                  <c:v>17.278402</c:v>
                </c:pt>
                <c:pt idx="11345">
                  <c:v>17.278751</c:v>
                </c:pt>
                <c:pt idx="11346">
                  <c:v>17.279084999999998</c:v>
                </c:pt>
                <c:pt idx="11347">
                  <c:v>17.279309000000001</c:v>
                </c:pt>
                <c:pt idx="11348">
                  <c:v>17.279565999999999</c:v>
                </c:pt>
                <c:pt idx="11349">
                  <c:v>17.279684</c:v>
                </c:pt>
                <c:pt idx="11350">
                  <c:v>17.279747</c:v>
                </c:pt>
                <c:pt idx="11351">
                  <c:v>17.282478999999999</c:v>
                </c:pt>
                <c:pt idx="11352">
                  <c:v>17.282192999999999</c:v>
                </c:pt>
                <c:pt idx="11353">
                  <c:v>17.281859000000001</c:v>
                </c:pt>
                <c:pt idx="11354">
                  <c:v>17.281476999999999</c:v>
                </c:pt>
                <c:pt idx="11355">
                  <c:v>17.280961999999999</c:v>
                </c:pt>
                <c:pt idx="11356">
                  <c:v>17.280477000000001</c:v>
                </c:pt>
                <c:pt idx="11357">
                  <c:v>17.279927000000001</c:v>
                </c:pt>
                <c:pt idx="11358">
                  <c:v>17.279517999999999</c:v>
                </c:pt>
                <c:pt idx="11359">
                  <c:v>17.282603999999999</c:v>
                </c:pt>
                <c:pt idx="11360">
                  <c:v>17.282226999999999</c:v>
                </c:pt>
                <c:pt idx="11361">
                  <c:v>17.282153000000001</c:v>
                </c:pt>
                <c:pt idx="11362">
                  <c:v>17.282283</c:v>
                </c:pt>
                <c:pt idx="11363">
                  <c:v>17.282654000000001</c:v>
                </c:pt>
                <c:pt idx="11364">
                  <c:v>17.283225999999999</c:v>
                </c:pt>
                <c:pt idx="11365">
                  <c:v>17.283957000000001</c:v>
                </c:pt>
                <c:pt idx="11366">
                  <c:v>17.285107</c:v>
                </c:pt>
                <c:pt idx="11367">
                  <c:v>17.293931000000001</c:v>
                </c:pt>
                <c:pt idx="11368">
                  <c:v>17.295453999999999</c:v>
                </c:pt>
                <c:pt idx="11369">
                  <c:v>17.297459</c:v>
                </c:pt>
                <c:pt idx="11370">
                  <c:v>17.299676999999999</c:v>
                </c:pt>
                <c:pt idx="11371">
                  <c:v>17.302230999999999</c:v>
                </c:pt>
                <c:pt idx="11372">
                  <c:v>17.304834</c:v>
                </c:pt>
                <c:pt idx="11373">
                  <c:v>17.307905000000002</c:v>
                </c:pt>
                <c:pt idx="11374">
                  <c:v>17.311169</c:v>
                </c:pt>
                <c:pt idx="11375">
                  <c:v>17.325129</c:v>
                </c:pt>
                <c:pt idx="11376">
                  <c:v>17.328520999999999</c:v>
                </c:pt>
                <c:pt idx="11377">
                  <c:v>17.332381000000002</c:v>
                </c:pt>
                <c:pt idx="11378">
                  <c:v>17.336134000000001</c:v>
                </c:pt>
                <c:pt idx="11379">
                  <c:v>17.340322</c:v>
                </c:pt>
                <c:pt idx="11380">
                  <c:v>17.344626000000002</c:v>
                </c:pt>
                <c:pt idx="11381">
                  <c:v>17.349036000000002</c:v>
                </c:pt>
                <c:pt idx="11382">
                  <c:v>17.353483000000001</c:v>
                </c:pt>
                <c:pt idx="11383">
                  <c:v>17.369395999999998</c:v>
                </c:pt>
                <c:pt idx="11384">
                  <c:v>17.373752</c:v>
                </c:pt>
                <c:pt idx="11385">
                  <c:v>17.378302000000001</c:v>
                </c:pt>
                <c:pt idx="11386">
                  <c:v>17.382850000000001</c:v>
                </c:pt>
                <c:pt idx="11387">
                  <c:v>17.387502000000001</c:v>
                </c:pt>
                <c:pt idx="11388">
                  <c:v>17.392254000000001</c:v>
                </c:pt>
                <c:pt idx="11389">
                  <c:v>17.397089999999999</c:v>
                </c:pt>
                <c:pt idx="11390">
                  <c:v>17.401638999999999</c:v>
                </c:pt>
                <c:pt idx="11391">
                  <c:v>17.417784000000001</c:v>
                </c:pt>
                <c:pt idx="11392">
                  <c:v>17.422222000000001</c:v>
                </c:pt>
                <c:pt idx="11393">
                  <c:v>17.426829000000001</c:v>
                </c:pt>
                <c:pt idx="11394">
                  <c:v>17.431284999999999</c:v>
                </c:pt>
                <c:pt idx="11395">
                  <c:v>17.435596</c:v>
                </c:pt>
                <c:pt idx="11396">
                  <c:v>17.439737999999998</c:v>
                </c:pt>
                <c:pt idx="11397">
                  <c:v>17.443532000000001</c:v>
                </c:pt>
                <c:pt idx="11398">
                  <c:v>17.447336</c:v>
                </c:pt>
                <c:pt idx="11399">
                  <c:v>17.460025000000002</c:v>
                </c:pt>
                <c:pt idx="11400">
                  <c:v>17.463111999999999</c:v>
                </c:pt>
                <c:pt idx="11401">
                  <c:v>17.466183999999998</c:v>
                </c:pt>
                <c:pt idx="11402">
                  <c:v>17.469051</c:v>
                </c:pt>
                <c:pt idx="11403">
                  <c:v>17.471554999999999</c:v>
                </c:pt>
                <c:pt idx="11404">
                  <c:v>17.474053000000001</c:v>
                </c:pt>
                <c:pt idx="11405">
                  <c:v>17.476338999999999</c:v>
                </c:pt>
                <c:pt idx="11406">
                  <c:v>17.478538</c:v>
                </c:pt>
                <c:pt idx="11407">
                  <c:v>17.487058999999999</c:v>
                </c:pt>
                <c:pt idx="11408">
                  <c:v>17.488900000000001</c:v>
                </c:pt>
                <c:pt idx="11409">
                  <c:v>17.490683000000001</c:v>
                </c:pt>
                <c:pt idx="11410">
                  <c:v>17.492560999999998</c:v>
                </c:pt>
                <c:pt idx="11411">
                  <c:v>17.494433000000001</c:v>
                </c:pt>
                <c:pt idx="11412">
                  <c:v>17.496279999999999</c:v>
                </c:pt>
                <c:pt idx="11413">
                  <c:v>17.498234</c:v>
                </c:pt>
                <c:pt idx="11414">
                  <c:v>17.500221</c:v>
                </c:pt>
                <c:pt idx="11415">
                  <c:v>17.507975999999999</c:v>
                </c:pt>
                <c:pt idx="11416">
                  <c:v>17.510187999999999</c:v>
                </c:pt>
                <c:pt idx="11417">
                  <c:v>17.512501</c:v>
                </c:pt>
                <c:pt idx="11418">
                  <c:v>17.515153999999999</c:v>
                </c:pt>
                <c:pt idx="11419">
                  <c:v>17.517719</c:v>
                </c:pt>
                <c:pt idx="11420">
                  <c:v>17.520676999999999</c:v>
                </c:pt>
                <c:pt idx="11421">
                  <c:v>17.523463</c:v>
                </c:pt>
                <c:pt idx="11422">
                  <c:v>17.526582000000001</c:v>
                </c:pt>
                <c:pt idx="11423">
                  <c:v>17.535931999999999</c:v>
                </c:pt>
                <c:pt idx="11424">
                  <c:v>17.538882000000001</c:v>
                </c:pt>
                <c:pt idx="11425">
                  <c:v>17.542036</c:v>
                </c:pt>
                <c:pt idx="11426">
                  <c:v>17.545031000000002</c:v>
                </c:pt>
                <c:pt idx="11427">
                  <c:v>17.548068000000001</c:v>
                </c:pt>
                <c:pt idx="11428">
                  <c:v>17.550792999999999</c:v>
                </c:pt>
                <c:pt idx="11429">
                  <c:v>17.553401999999998</c:v>
                </c:pt>
                <c:pt idx="11430">
                  <c:v>17.555748000000001</c:v>
                </c:pt>
                <c:pt idx="11431">
                  <c:v>17.561420999999999</c:v>
                </c:pt>
                <c:pt idx="11432">
                  <c:v>17.563113000000001</c:v>
                </c:pt>
                <c:pt idx="11433">
                  <c:v>17.564578000000001</c:v>
                </c:pt>
                <c:pt idx="11434">
                  <c:v>17.565711</c:v>
                </c:pt>
                <c:pt idx="11435">
                  <c:v>17.56615</c:v>
                </c:pt>
                <c:pt idx="11436">
                  <c:v>17.566306000000001</c:v>
                </c:pt>
                <c:pt idx="11437">
                  <c:v>17.566201</c:v>
                </c:pt>
                <c:pt idx="11438">
                  <c:v>17.565842</c:v>
                </c:pt>
                <c:pt idx="11439">
                  <c:v>17.564446</c:v>
                </c:pt>
                <c:pt idx="11440">
                  <c:v>17.563511999999999</c:v>
                </c:pt>
                <c:pt idx="11441">
                  <c:v>17.562335000000001</c:v>
                </c:pt>
                <c:pt idx="11442">
                  <c:v>17.560949000000001</c:v>
                </c:pt>
                <c:pt idx="11443">
                  <c:v>17.559338</c:v>
                </c:pt>
                <c:pt idx="11444">
                  <c:v>17.557639000000002</c:v>
                </c:pt>
                <c:pt idx="11445">
                  <c:v>17.555792</c:v>
                </c:pt>
                <c:pt idx="11446">
                  <c:v>17.553916000000001</c:v>
                </c:pt>
                <c:pt idx="11447">
                  <c:v>17.549488</c:v>
                </c:pt>
                <c:pt idx="11448">
                  <c:v>17.547737999999999</c:v>
                </c:pt>
                <c:pt idx="11449">
                  <c:v>17.545946000000001</c:v>
                </c:pt>
                <c:pt idx="11450">
                  <c:v>17.544243000000002</c:v>
                </c:pt>
                <c:pt idx="11451">
                  <c:v>17.542691999999999</c:v>
                </c:pt>
                <c:pt idx="11452">
                  <c:v>17.541255</c:v>
                </c:pt>
                <c:pt idx="11453">
                  <c:v>17.540028</c:v>
                </c:pt>
                <c:pt idx="11454">
                  <c:v>17.538931999999999</c:v>
                </c:pt>
                <c:pt idx="11455">
                  <c:v>17.536705999999999</c:v>
                </c:pt>
                <c:pt idx="11456">
                  <c:v>17.536006</c:v>
                </c:pt>
                <c:pt idx="11457">
                  <c:v>17.535505000000001</c:v>
                </c:pt>
                <c:pt idx="11458">
                  <c:v>17.535198000000001</c:v>
                </c:pt>
                <c:pt idx="11459">
                  <c:v>17.535128</c:v>
                </c:pt>
                <c:pt idx="11460">
                  <c:v>17.535208999999998</c:v>
                </c:pt>
                <c:pt idx="11461">
                  <c:v>17.535481999999998</c:v>
                </c:pt>
                <c:pt idx="11462">
                  <c:v>17.535934000000001</c:v>
                </c:pt>
                <c:pt idx="11463">
                  <c:v>17.536726000000002</c:v>
                </c:pt>
                <c:pt idx="11464">
                  <c:v>17.537489999999998</c:v>
                </c:pt>
                <c:pt idx="11465">
                  <c:v>17.538419999999999</c:v>
                </c:pt>
                <c:pt idx="11466">
                  <c:v>17.539505999999999</c:v>
                </c:pt>
                <c:pt idx="11467">
                  <c:v>17.540716</c:v>
                </c:pt>
                <c:pt idx="11468">
                  <c:v>17.542124999999999</c:v>
                </c:pt>
                <c:pt idx="11469">
                  <c:v>17.543634999999998</c:v>
                </c:pt>
                <c:pt idx="11470">
                  <c:v>17.545321000000001</c:v>
                </c:pt>
                <c:pt idx="11471">
                  <c:v>17.548836999999999</c:v>
                </c:pt>
                <c:pt idx="11472">
                  <c:v>17.550691</c:v>
                </c:pt>
                <c:pt idx="11473">
                  <c:v>17.552720999999998</c:v>
                </c:pt>
                <c:pt idx="11474">
                  <c:v>17.554873000000001</c:v>
                </c:pt>
                <c:pt idx="11475">
                  <c:v>17.557062999999999</c:v>
                </c:pt>
                <c:pt idx="11476">
                  <c:v>17.559414</c:v>
                </c:pt>
                <c:pt idx="11477">
                  <c:v>17.561812</c:v>
                </c:pt>
                <c:pt idx="11478">
                  <c:v>17.564238</c:v>
                </c:pt>
                <c:pt idx="11479">
                  <c:v>17.569872</c:v>
                </c:pt>
                <c:pt idx="11480">
                  <c:v>17.572331999999999</c:v>
                </c:pt>
                <c:pt idx="11481">
                  <c:v>17.574788999999999</c:v>
                </c:pt>
                <c:pt idx="11482">
                  <c:v>17.577400999999998</c:v>
                </c:pt>
                <c:pt idx="11483">
                  <c:v>17.579803999999999</c:v>
                </c:pt>
                <c:pt idx="11484">
                  <c:v>17.582045999999998</c:v>
                </c:pt>
                <c:pt idx="11485">
                  <c:v>17.584361000000001</c:v>
                </c:pt>
                <c:pt idx="11486">
                  <c:v>17.586417999999998</c:v>
                </c:pt>
                <c:pt idx="11487">
                  <c:v>17.592697999999999</c:v>
                </c:pt>
                <c:pt idx="11488">
                  <c:v>17.594453999999999</c:v>
                </c:pt>
                <c:pt idx="11489">
                  <c:v>17.596035000000001</c:v>
                </c:pt>
                <c:pt idx="11490">
                  <c:v>17.5975</c:v>
                </c:pt>
                <c:pt idx="11491">
                  <c:v>17.598766999999999</c:v>
                </c:pt>
                <c:pt idx="11492">
                  <c:v>17.599736</c:v>
                </c:pt>
                <c:pt idx="11493">
                  <c:v>17.600431</c:v>
                </c:pt>
                <c:pt idx="11494">
                  <c:v>17.600754999999999</c:v>
                </c:pt>
                <c:pt idx="11495">
                  <c:v>17.604355999999999</c:v>
                </c:pt>
                <c:pt idx="11496">
                  <c:v>17.604102000000001</c:v>
                </c:pt>
                <c:pt idx="11497">
                  <c:v>17.603742</c:v>
                </c:pt>
                <c:pt idx="11498">
                  <c:v>17.60314</c:v>
                </c:pt>
                <c:pt idx="11499">
                  <c:v>17.602255</c:v>
                </c:pt>
                <c:pt idx="11500">
                  <c:v>17.601082000000002</c:v>
                </c:pt>
                <c:pt idx="11501">
                  <c:v>17.599674</c:v>
                </c:pt>
                <c:pt idx="11502">
                  <c:v>17.597988000000001</c:v>
                </c:pt>
                <c:pt idx="11503">
                  <c:v>17.597714</c:v>
                </c:pt>
                <c:pt idx="11504">
                  <c:v>17.595713</c:v>
                </c:pt>
                <c:pt idx="11505">
                  <c:v>17.593530000000001</c:v>
                </c:pt>
                <c:pt idx="11506">
                  <c:v>17.591351</c:v>
                </c:pt>
                <c:pt idx="11507">
                  <c:v>17.589044999999999</c:v>
                </c:pt>
                <c:pt idx="11508">
                  <c:v>17.586804000000001</c:v>
                </c:pt>
                <c:pt idx="11509">
                  <c:v>17.584571</c:v>
                </c:pt>
                <c:pt idx="11510">
                  <c:v>17.582429999999999</c:v>
                </c:pt>
                <c:pt idx="11511">
                  <c:v>17.581921999999999</c:v>
                </c:pt>
                <c:pt idx="11512">
                  <c:v>17.579878999999998</c:v>
                </c:pt>
                <c:pt idx="11513">
                  <c:v>17.578018</c:v>
                </c:pt>
                <c:pt idx="11514">
                  <c:v>17.576304</c:v>
                </c:pt>
                <c:pt idx="11515">
                  <c:v>17.574719999999999</c:v>
                </c:pt>
                <c:pt idx="11516">
                  <c:v>17.573357000000001</c:v>
                </c:pt>
                <c:pt idx="11517">
                  <c:v>17.572164000000001</c:v>
                </c:pt>
                <c:pt idx="11518">
                  <c:v>17.571211999999999</c:v>
                </c:pt>
                <c:pt idx="11519">
                  <c:v>17.573333999999999</c:v>
                </c:pt>
                <c:pt idx="11520">
                  <c:v>17.572524000000001</c:v>
                </c:pt>
                <c:pt idx="11521">
                  <c:v>17.571947000000002</c:v>
                </c:pt>
                <c:pt idx="11522">
                  <c:v>17.571365</c:v>
                </c:pt>
                <c:pt idx="11523">
                  <c:v>17.570861000000001</c:v>
                </c:pt>
                <c:pt idx="11524">
                  <c:v>17.57028</c:v>
                </c:pt>
                <c:pt idx="11525">
                  <c:v>17.569669999999999</c:v>
                </c:pt>
                <c:pt idx="11526">
                  <c:v>17.568939</c:v>
                </c:pt>
                <c:pt idx="11527">
                  <c:v>17.570124</c:v>
                </c:pt>
                <c:pt idx="11528">
                  <c:v>17.569077</c:v>
                </c:pt>
                <c:pt idx="11529">
                  <c:v>17.567962999999999</c:v>
                </c:pt>
                <c:pt idx="11530">
                  <c:v>17.566690999999999</c:v>
                </c:pt>
                <c:pt idx="11531">
                  <c:v>17.565107000000001</c:v>
                </c:pt>
                <c:pt idx="11532">
                  <c:v>17.563383999999999</c:v>
                </c:pt>
                <c:pt idx="11533">
                  <c:v>17.561433000000001</c:v>
                </c:pt>
                <c:pt idx="11534">
                  <c:v>17.559266999999998</c:v>
                </c:pt>
                <c:pt idx="11535">
                  <c:v>17.556723000000002</c:v>
                </c:pt>
                <c:pt idx="11536">
                  <c:v>17.554238999999999</c:v>
                </c:pt>
                <c:pt idx="11537">
                  <c:v>17.551563999999999</c:v>
                </c:pt>
                <c:pt idx="11538">
                  <c:v>17.548736999999999</c:v>
                </c:pt>
                <c:pt idx="11539">
                  <c:v>17.545777000000001</c:v>
                </c:pt>
                <c:pt idx="11540">
                  <c:v>17.542679</c:v>
                </c:pt>
                <c:pt idx="11541">
                  <c:v>17.539460999999999</c:v>
                </c:pt>
                <c:pt idx="11542">
                  <c:v>17.536135000000002</c:v>
                </c:pt>
                <c:pt idx="11543">
                  <c:v>17.530868000000002</c:v>
                </c:pt>
                <c:pt idx="11544">
                  <c:v>17.527434</c:v>
                </c:pt>
                <c:pt idx="11545">
                  <c:v>17.523904999999999</c:v>
                </c:pt>
                <c:pt idx="11546">
                  <c:v>17.520377</c:v>
                </c:pt>
                <c:pt idx="11547">
                  <c:v>17.516795999999999</c:v>
                </c:pt>
                <c:pt idx="11548">
                  <c:v>17.513290000000001</c:v>
                </c:pt>
                <c:pt idx="11549">
                  <c:v>17.509810000000002</c:v>
                </c:pt>
                <c:pt idx="11550">
                  <c:v>17.506398000000001</c:v>
                </c:pt>
                <c:pt idx="11551">
                  <c:v>17.497481000000001</c:v>
                </c:pt>
                <c:pt idx="11552">
                  <c:v>17.494978</c:v>
                </c:pt>
                <c:pt idx="11553">
                  <c:v>17.492443999999999</c:v>
                </c:pt>
                <c:pt idx="11554">
                  <c:v>17.489533999999999</c:v>
                </c:pt>
                <c:pt idx="11555">
                  <c:v>17.486577</c:v>
                </c:pt>
                <c:pt idx="11556">
                  <c:v>17.483881</c:v>
                </c:pt>
                <c:pt idx="11557">
                  <c:v>17.481389</c:v>
                </c:pt>
                <c:pt idx="11558">
                  <c:v>17.479040999999999</c:v>
                </c:pt>
                <c:pt idx="11559">
                  <c:v>17.473908000000002</c:v>
                </c:pt>
                <c:pt idx="11560">
                  <c:v>17.471938999999999</c:v>
                </c:pt>
                <c:pt idx="11561">
                  <c:v>17.470057000000001</c:v>
                </c:pt>
                <c:pt idx="11562">
                  <c:v>17.468374000000001</c:v>
                </c:pt>
                <c:pt idx="11563">
                  <c:v>17.466878000000001</c:v>
                </c:pt>
                <c:pt idx="11564">
                  <c:v>17.465558000000001</c:v>
                </c:pt>
                <c:pt idx="11565">
                  <c:v>17.464423</c:v>
                </c:pt>
                <c:pt idx="11566">
                  <c:v>17.463532000000001</c:v>
                </c:pt>
                <c:pt idx="11567">
                  <c:v>17.461086000000002</c:v>
                </c:pt>
                <c:pt idx="11568">
                  <c:v>17.460681999999998</c:v>
                </c:pt>
                <c:pt idx="11569">
                  <c:v>17.460488999999999</c:v>
                </c:pt>
                <c:pt idx="11570">
                  <c:v>17.460629999999998</c:v>
                </c:pt>
                <c:pt idx="11571">
                  <c:v>17.461034000000001</c:v>
                </c:pt>
                <c:pt idx="11572">
                  <c:v>17.461784000000002</c:v>
                </c:pt>
                <c:pt idx="11573">
                  <c:v>17.462838000000001</c:v>
                </c:pt>
                <c:pt idx="11574">
                  <c:v>17.464174</c:v>
                </c:pt>
                <c:pt idx="11575">
                  <c:v>17.466933999999998</c:v>
                </c:pt>
                <c:pt idx="11576">
                  <c:v>17.468798</c:v>
                </c:pt>
                <c:pt idx="11577">
                  <c:v>17.470901999999999</c:v>
                </c:pt>
                <c:pt idx="11578">
                  <c:v>17.473261000000001</c:v>
                </c:pt>
                <c:pt idx="11579">
                  <c:v>17.475774000000001</c:v>
                </c:pt>
                <c:pt idx="11580">
                  <c:v>17.478415999999999</c:v>
                </c:pt>
                <c:pt idx="11581">
                  <c:v>17.481169999999999</c:v>
                </c:pt>
                <c:pt idx="11582">
                  <c:v>17.483927000000001</c:v>
                </c:pt>
                <c:pt idx="11583">
                  <c:v>17.489467000000001</c:v>
                </c:pt>
                <c:pt idx="11584">
                  <c:v>17.491567</c:v>
                </c:pt>
                <c:pt idx="11585">
                  <c:v>17.493601999999999</c:v>
                </c:pt>
                <c:pt idx="11586">
                  <c:v>17.496151000000001</c:v>
                </c:pt>
                <c:pt idx="11587">
                  <c:v>17.498615999999998</c:v>
                </c:pt>
                <c:pt idx="11588">
                  <c:v>17.500876999999999</c:v>
                </c:pt>
                <c:pt idx="11589">
                  <c:v>17.502911999999998</c:v>
                </c:pt>
                <c:pt idx="11590">
                  <c:v>17.504805999999999</c:v>
                </c:pt>
                <c:pt idx="11591">
                  <c:v>17.508285999999998</c:v>
                </c:pt>
                <c:pt idx="11592">
                  <c:v>17.509649</c:v>
                </c:pt>
                <c:pt idx="11593">
                  <c:v>17.510853999999998</c:v>
                </c:pt>
                <c:pt idx="11594">
                  <c:v>17.511776000000001</c:v>
                </c:pt>
                <c:pt idx="11595">
                  <c:v>17.512450000000001</c:v>
                </c:pt>
                <c:pt idx="11596">
                  <c:v>17.512905</c:v>
                </c:pt>
                <c:pt idx="11597">
                  <c:v>17.513114000000002</c:v>
                </c:pt>
                <c:pt idx="11598">
                  <c:v>17.513010000000001</c:v>
                </c:pt>
                <c:pt idx="11599">
                  <c:v>17.512335</c:v>
                </c:pt>
                <c:pt idx="11600">
                  <c:v>17.511696000000001</c:v>
                </c:pt>
                <c:pt idx="11601">
                  <c:v>17.510722999999999</c:v>
                </c:pt>
                <c:pt idx="11602">
                  <c:v>17.509442</c:v>
                </c:pt>
                <c:pt idx="11603">
                  <c:v>17.507902000000001</c:v>
                </c:pt>
                <c:pt idx="11604">
                  <c:v>17.506056999999998</c:v>
                </c:pt>
                <c:pt idx="11605">
                  <c:v>17.503965999999998</c:v>
                </c:pt>
                <c:pt idx="11606">
                  <c:v>17.501687</c:v>
                </c:pt>
                <c:pt idx="11607">
                  <c:v>17.495811</c:v>
                </c:pt>
                <c:pt idx="11608">
                  <c:v>17.493217000000001</c:v>
                </c:pt>
                <c:pt idx="11609">
                  <c:v>17.490372000000001</c:v>
                </c:pt>
                <c:pt idx="11610">
                  <c:v>17.487393999999998</c:v>
                </c:pt>
                <c:pt idx="11611">
                  <c:v>17.484317000000001</c:v>
                </c:pt>
                <c:pt idx="11612">
                  <c:v>17.481200000000001</c:v>
                </c:pt>
                <c:pt idx="11613">
                  <c:v>17.478107000000001</c:v>
                </c:pt>
                <c:pt idx="11614">
                  <c:v>17.474888</c:v>
                </c:pt>
                <c:pt idx="11615">
                  <c:v>17.466996999999999</c:v>
                </c:pt>
                <c:pt idx="11616">
                  <c:v>17.463909000000001</c:v>
                </c:pt>
                <c:pt idx="11617">
                  <c:v>17.460760000000001</c:v>
                </c:pt>
                <c:pt idx="11618">
                  <c:v>17.457674999999998</c:v>
                </c:pt>
                <c:pt idx="11619">
                  <c:v>17.454671000000001</c:v>
                </c:pt>
                <c:pt idx="11620">
                  <c:v>17.451829</c:v>
                </c:pt>
                <c:pt idx="11621">
                  <c:v>17.448948999999999</c:v>
                </c:pt>
                <c:pt idx="11622">
                  <c:v>17.446203000000001</c:v>
                </c:pt>
                <c:pt idx="11623">
                  <c:v>17.439537000000001</c:v>
                </c:pt>
                <c:pt idx="11624">
                  <c:v>17.437000999999999</c:v>
                </c:pt>
                <c:pt idx="11625">
                  <c:v>17.434574000000001</c:v>
                </c:pt>
                <c:pt idx="11626">
                  <c:v>17.432251000000001</c:v>
                </c:pt>
                <c:pt idx="11627">
                  <c:v>17.429893</c:v>
                </c:pt>
                <c:pt idx="11628">
                  <c:v>17.427572999999999</c:v>
                </c:pt>
                <c:pt idx="11629">
                  <c:v>17.425280999999998</c:v>
                </c:pt>
                <c:pt idx="11630">
                  <c:v>17.423005</c:v>
                </c:pt>
                <c:pt idx="11631">
                  <c:v>17.417313</c:v>
                </c:pt>
                <c:pt idx="11632">
                  <c:v>17.41508</c:v>
                </c:pt>
                <c:pt idx="11633">
                  <c:v>17.412742000000001</c:v>
                </c:pt>
                <c:pt idx="11634">
                  <c:v>17.410329999999998</c:v>
                </c:pt>
                <c:pt idx="11635">
                  <c:v>17.407737000000001</c:v>
                </c:pt>
                <c:pt idx="11636">
                  <c:v>17.40504</c:v>
                </c:pt>
                <c:pt idx="11637">
                  <c:v>17.402163000000002</c:v>
                </c:pt>
                <c:pt idx="11638">
                  <c:v>17.399118999999999</c:v>
                </c:pt>
                <c:pt idx="11639">
                  <c:v>17.390948000000002</c:v>
                </c:pt>
                <c:pt idx="11640">
                  <c:v>17.387746</c:v>
                </c:pt>
                <c:pt idx="11641">
                  <c:v>17.384301000000001</c:v>
                </c:pt>
                <c:pt idx="11642">
                  <c:v>17.380732999999999</c:v>
                </c:pt>
                <c:pt idx="11643">
                  <c:v>17.376868999999999</c:v>
                </c:pt>
                <c:pt idx="11644">
                  <c:v>17.372896000000001</c:v>
                </c:pt>
                <c:pt idx="11645">
                  <c:v>17.368807</c:v>
                </c:pt>
                <c:pt idx="11646">
                  <c:v>17.364594</c:v>
                </c:pt>
                <c:pt idx="11647">
                  <c:v>17.353352999999998</c:v>
                </c:pt>
                <c:pt idx="11648">
                  <c:v>17.349274000000001</c:v>
                </c:pt>
                <c:pt idx="11649">
                  <c:v>17.344809000000001</c:v>
                </c:pt>
                <c:pt idx="11650">
                  <c:v>17.340312999999998</c:v>
                </c:pt>
                <c:pt idx="11651">
                  <c:v>17.335788999999998</c:v>
                </c:pt>
                <c:pt idx="11652">
                  <c:v>17.331254000000001</c:v>
                </c:pt>
                <c:pt idx="11653">
                  <c:v>17.326886999999999</c:v>
                </c:pt>
                <c:pt idx="11654">
                  <c:v>17.322375999999998</c:v>
                </c:pt>
                <c:pt idx="11655">
                  <c:v>17.310845</c:v>
                </c:pt>
                <c:pt idx="11656">
                  <c:v>17.306480000000001</c:v>
                </c:pt>
                <c:pt idx="11657">
                  <c:v>17.302225</c:v>
                </c:pt>
                <c:pt idx="11658">
                  <c:v>17.297877</c:v>
                </c:pt>
                <c:pt idx="11659">
                  <c:v>17.293744</c:v>
                </c:pt>
                <c:pt idx="11660">
                  <c:v>17.289572</c:v>
                </c:pt>
                <c:pt idx="11661">
                  <c:v>17.285388000000001</c:v>
                </c:pt>
                <c:pt idx="11662">
                  <c:v>17.281289000000001</c:v>
                </c:pt>
                <c:pt idx="11663">
                  <c:v>17.270913</c:v>
                </c:pt>
                <c:pt idx="11664">
                  <c:v>17.267185999999999</c:v>
                </c:pt>
                <c:pt idx="11665">
                  <c:v>17.263214999999999</c:v>
                </c:pt>
                <c:pt idx="11666">
                  <c:v>17.259302999999999</c:v>
                </c:pt>
                <c:pt idx="11667">
                  <c:v>17.255345999999999</c:v>
                </c:pt>
                <c:pt idx="11668">
                  <c:v>17.251377000000002</c:v>
                </c:pt>
                <c:pt idx="11669">
                  <c:v>17.247529</c:v>
                </c:pt>
                <c:pt idx="11670">
                  <c:v>17.243523</c:v>
                </c:pt>
                <c:pt idx="11671">
                  <c:v>17.233212999999999</c:v>
                </c:pt>
                <c:pt idx="11672">
                  <c:v>17.229361999999998</c:v>
                </c:pt>
                <c:pt idx="11673">
                  <c:v>17.225308999999999</c:v>
                </c:pt>
                <c:pt idx="11674">
                  <c:v>17.221247000000002</c:v>
                </c:pt>
                <c:pt idx="11675">
                  <c:v>17.217179999999999</c:v>
                </c:pt>
                <c:pt idx="11676">
                  <c:v>17.213266000000001</c:v>
                </c:pt>
                <c:pt idx="11677">
                  <c:v>17.209236000000001</c:v>
                </c:pt>
                <c:pt idx="11678">
                  <c:v>17.205258000000001</c:v>
                </c:pt>
                <c:pt idx="11679">
                  <c:v>17.195118999999998</c:v>
                </c:pt>
                <c:pt idx="11680">
                  <c:v>17.191437000000001</c:v>
                </c:pt>
                <c:pt idx="11681">
                  <c:v>17.187795999999999</c:v>
                </c:pt>
                <c:pt idx="11682">
                  <c:v>17.184080999999999</c:v>
                </c:pt>
                <c:pt idx="11683">
                  <c:v>17.180644000000001</c:v>
                </c:pt>
                <c:pt idx="11684">
                  <c:v>17.177204</c:v>
                </c:pt>
                <c:pt idx="11685">
                  <c:v>17.173971000000002</c:v>
                </c:pt>
                <c:pt idx="11686">
                  <c:v>17.170819999999999</c:v>
                </c:pt>
                <c:pt idx="11687">
                  <c:v>17.162749999999999</c:v>
                </c:pt>
                <c:pt idx="11688">
                  <c:v>17.159867999999999</c:v>
                </c:pt>
                <c:pt idx="11689">
                  <c:v>17.156981999999999</c:v>
                </c:pt>
                <c:pt idx="11690">
                  <c:v>17.154191999999998</c:v>
                </c:pt>
                <c:pt idx="11691">
                  <c:v>17.151461000000001</c:v>
                </c:pt>
                <c:pt idx="11692">
                  <c:v>17.148804999999999</c:v>
                </c:pt>
                <c:pt idx="11693">
                  <c:v>17.146151</c:v>
                </c:pt>
                <c:pt idx="11694">
                  <c:v>17.143553000000001</c:v>
                </c:pt>
                <c:pt idx="11695">
                  <c:v>17.136724000000001</c:v>
                </c:pt>
                <c:pt idx="11696">
                  <c:v>17.134177000000001</c:v>
                </c:pt>
                <c:pt idx="11697">
                  <c:v>17.131622</c:v>
                </c:pt>
                <c:pt idx="11698">
                  <c:v>17.128855999999999</c:v>
                </c:pt>
                <c:pt idx="11699">
                  <c:v>17.126104999999999</c:v>
                </c:pt>
                <c:pt idx="11700">
                  <c:v>17.123211999999999</c:v>
                </c:pt>
                <c:pt idx="11701">
                  <c:v>17.120308000000001</c:v>
                </c:pt>
                <c:pt idx="11702">
                  <c:v>17.117087000000001</c:v>
                </c:pt>
                <c:pt idx="11703">
                  <c:v>17.108433000000002</c:v>
                </c:pt>
                <c:pt idx="11704">
                  <c:v>17.104901000000002</c:v>
                </c:pt>
                <c:pt idx="11705">
                  <c:v>17.101027999999999</c:v>
                </c:pt>
                <c:pt idx="11706">
                  <c:v>17.096979999999999</c:v>
                </c:pt>
                <c:pt idx="11707">
                  <c:v>17.092518999999999</c:v>
                </c:pt>
                <c:pt idx="11708">
                  <c:v>17.087949999999999</c:v>
                </c:pt>
                <c:pt idx="11709">
                  <c:v>17.083012</c:v>
                </c:pt>
                <c:pt idx="11710">
                  <c:v>17.077856000000001</c:v>
                </c:pt>
                <c:pt idx="11711">
                  <c:v>17.064339</c:v>
                </c:pt>
                <c:pt idx="11712">
                  <c:v>17.058923</c:v>
                </c:pt>
                <c:pt idx="11713">
                  <c:v>17.053079</c:v>
                </c:pt>
                <c:pt idx="11714">
                  <c:v>17.047226999999999</c:v>
                </c:pt>
                <c:pt idx="11715">
                  <c:v>17.040990000000001</c:v>
                </c:pt>
                <c:pt idx="11716">
                  <c:v>17.034803</c:v>
                </c:pt>
                <c:pt idx="11717">
                  <c:v>17.028292</c:v>
                </c:pt>
                <c:pt idx="11718">
                  <c:v>17.021840999999998</c:v>
                </c:pt>
                <c:pt idx="11719">
                  <c:v>17.005261999999998</c:v>
                </c:pt>
                <c:pt idx="11720">
                  <c:v>16.998819000000001</c:v>
                </c:pt>
                <c:pt idx="11721">
                  <c:v>16.992145000000001</c:v>
                </c:pt>
                <c:pt idx="11722">
                  <c:v>16.985688</c:v>
                </c:pt>
                <c:pt idx="11723">
                  <c:v>16.979033000000001</c:v>
                </c:pt>
                <c:pt idx="11724">
                  <c:v>16.972702000000002</c:v>
                </c:pt>
                <c:pt idx="11725">
                  <c:v>16.966131000000001</c:v>
                </c:pt>
                <c:pt idx="11726">
                  <c:v>16.960032000000002</c:v>
                </c:pt>
                <c:pt idx="11727">
                  <c:v>16.943562</c:v>
                </c:pt>
                <c:pt idx="11728">
                  <c:v>16.937687</c:v>
                </c:pt>
                <c:pt idx="11729">
                  <c:v>16.931664999999999</c:v>
                </c:pt>
                <c:pt idx="11730">
                  <c:v>16.925787</c:v>
                </c:pt>
                <c:pt idx="11731">
                  <c:v>16.920065999999998</c:v>
                </c:pt>
                <c:pt idx="11732">
                  <c:v>16.914645</c:v>
                </c:pt>
                <c:pt idx="11733">
                  <c:v>16.909106999999999</c:v>
                </c:pt>
                <c:pt idx="11734">
                  <c:v>16.903772</c:v>
                </c:pt>
                <c:pt idx="11735">
                  <c:v>16.889662999999999</c:v>
                </c:pt>
                <c:pt idx="11736">
                  <c:v>16.884861000000001</c:v>
                </c:pt>
                <c:pt idx="11737">
                  <c:v>16.879771999999999</c:v>
                </c:pt>
                <c:pt idx="11738">
                  <c:v>16.874904000000001</c:v>
                </c:pt>
                <c:pt idx="11739">
                  <c:v>16.870125000000002</c:v>
                </c:pt>
                <c:pt idx="11740">
                  <c:v>16.865528999999999</c:v>
                </c:pt>
                <c:pt idx="11741">
                  <c:v>16.861184000000002</c:v>
                </c:pt>
                <c:pt idx="11742">
                  <c:v>16.856672</c:v>
                </c:pt>
                <c:pt idx="11743">
                  <c:v>16.844773</c:v>
                </c:pt>
                <c:pt idx="11744">
                  <c:v>16.840696999999999</c:v>
                </c:pt>
                <c:pt idx="11745">
                  <c:v>16.836317999999999</c:v>
                </c:pt>
                <c:pt idx="11746">
                  <c:v>16.832160999999999</c:v>
                </c:pt>
                <c:pt idx="11747">
                  <c:v>16.827843999999999</c:v>
                </c:pt>
                <c:pt idx="11748">
                  <c:v>16.823675999999999</c:v>
                </c:pt>
                <c:pt idx="11749">
                  <c:v>16.819237999999999</c:v>
                </c:pt>
                <c:pt idx="11750">
                  <c:v>16.814969000000001</c:v>
                </c:pt>
                <c:pt idx="11751">
                  <c:v>16.802582000000001</c:v>
                </c:pt>
                <c:pt idx="11752">
                  <c:v>16.798148999999999</c:v>
                </c:pt>
                <c:pt idx="11753">
                  <c:v>16.793612</c:v>
                </c:pt>
                <c:pt idx="11754">
                  <c:v>16.788754000000001</c:v>
                </c:pt>
                <c:pt idx="11755">
                  <c:v>16.783958999999999</c:v>
                </c:pt>
                <c:pt idx="11756">
                  <c:v>16.778807</c:v>
                </c:pt>
                <c:pt idx="11757">
                  <c:v>16.773630000000001</c:v>
                </c:pt>
                <c:pt idx="11758">
                  <c:v>16.768353999999999</c:v>
                </c:pt>
                <c:pt idx="11759">
                  <c:v>16.753043000000002</c:v>
                </c:pt>
                <c:pt idx="11760">
                  <c:v>16.747294</c:v>
                </c:pt>
                <c:pt idx="11761">
                  <c:v>16.741755999999999</c:v>
                </c:pt>
                <c:pt idx="11762">
                  <c:v>16.735676000000002</c:v>
                </c:pt>
                <c:pt idx="11763">
                  <c:v>16.729513000000001</c:v>
                </c:pt>
                <c:pt idx="11764">
                  <c:v>16.723275999999998</c:v>
                </c:pt>
                <c:pt idx="11765">
                  <c:v>16.716698000000001</c:v>
                </c:pt>
                <c:pt idx="11766">
                  <c:v>16.710061</c:v>
                </c:pt>
                <c:pt idx="11767">
                  <c:v>16.692162</c:v>
                </c:pt>
                <c:pt idx="11768">
                  <c:v>16.685828000000001</c:v>
                </c:pt>
                <c:pt idx="11769">
                  <c:v>16.678947999999998</c:v>
                </c:pt>
                <c:pt idx="11770">
                  <c:v>16.67192</c:v>
                </c:pt>
                <c:pt idx="11771">
                  <c:v>16.664864999999999</c:v>
                </c:pt>
                <c:pt idx="11772">
                  <c:v>16.657724999999999</c:v>
                </c:pt>
                <c:pt idx="11773">
                  <c:v>16.650521000000001</c:v>
                </c:pt>
                <c:pt idx="11774">
                  <c:v>16.64331</c:v>
                </c:pt>
                <c:pt idx="11775">
                  <c:v>16.624421999999999</c:v>
                </c:pt>
                <c:pt idx="11776">
                  <c:v>16.617719999999998</c:v>
                </c:pt>
                <c:pt idx="11777">
                  <c:v>16.610527000000001</c:v>
                </c:pt>
                <c:pt idx="11778">
                  <c:v>16.603376999999998</c:v>
                </c:pt>
                <c:pt idx="11779">
                  <c:v>16.596309999999999</c:v>
                </c:pt>
                <c:pt idx="11780">
                  <c:v>16.589357</c:v>
                </c:pt>
                <c:pt idx="11781">
                  <c:v>16.582545</c:v>
                </c:pt>
                <c:pt idx="11782">
                  <c:v>16.576139000000001</c:v>
                </c:pt>
                <c:pt idx="11783">
                  <c:v>16.558952000000001</c:v>
                </c:pt>
                <c:pt idx="11784">
                  <c:v>16.552914000000001</c:v>
                </c:pt>
                <c:pt idx="11785">
                  <c:v>16.546855999999998</c:v>
                </c:pt>
                <c:pt idx="11786">
                  <c:v>16.541018999999999</c:v>
                </c:pt>
                <c:pt idx="11787">
                  <c:v>16.535409999999999</c:v>
                </c:pt>
                <c:pt idx="11788">
                  <c:v>16.530156999999999</c:v>
                </c:pt>
                <c:pt idx="11789">
                  <c:v>16.524916000000001</c:v>
                </c:pt>
                <c:pt idx="11790">
                  <c:v>16.519953000000001</c:v>
                </c:pt>
                <c:pt idx="11791">
                  <c:v>16.506357999999999</c:v>
                </c:pt>
                <c:pt idx="11792">
                  <c:v>16.502144000000001</c:v>
                </c:pt>
                <c:pt idx="11793">
                  <c:v>16.497727000000001</c:v>
                </c:pt>
                <c:pt idx="11794">
                  <c:v>16.493337</c:v>
                </c:pt>
                <c:pt idx="11795">
                  <c:v>16.489135000000001</c:v>
                </c:pt>
                <c:pt idx="11796">
                  <c:v>16.484777000000001</c:v>
                </c:pt>
                <c:pt idx="11797">
                  <c:v>16.480384000000001</c:v>
                </c:pt>
                <c:pt idx="11798">
                  <c:v>16.47588</c:v>
                </c:pt>
                <c:pt idx="11799">
                  <c:v>16.462693999999999</c:v>
                </c:pt>
                <c:pt idx="11800">
                  <c:v>16.458102</c:v>
                </c:pt>
                <c:pt idx="11801">
                  <c:v>16.453135</c:v>
                </c:pt>
                <c:pt idx="11802">
                  <c:v>16.447970999999999</c:v>
                </c:pt>
                <c:pt idx="11803">
                  <c:v>16.442623999999999</c:v>
                </c:pt>
                <c:pt idx="11804">
                  <c:v>16.437079000000001</c:v>
                </c:pt>
                <c:pt idx="11805">
                  <c:v>16.431598000000001</c:v>
                </c:pt>
                <c:pt idx="11806">
                  <c:v>16.425775000000002</c:v>
                </c:pt>
                <c:pt idx="11807">
                  <c:v>16.397452999999999</c:v>
                </c:pt>
                <c:pt idx="11808">
                  <c:v>16.391335000000002</c:v>
                </c:pt>
                <c:pt idx="11809">
                  <c:v>16.385024999999999</c:v>
                </c:pt>
                <c:pt idx="11810">
                  <c:v>16.378905</c:v>
                </c:pt>
                <c:pt idx="11811">
                  <c:v>16.372388999999998</c:v>
                </c:pt>
                <c:pt idx="11812">
                  <c:v>16.366057000000001</c:v>
                </c:pt>
                <c:pt idx="11813">
                  <c:v>16.359760000000001</c:v>
                </c:pt>
                <c:pt idx="11814">
                  <c:v>16.353444</c:v>
                </c:pt>
                <c:pt idx="11815">
                  <c:v>16.335694</c:v>
                </c:pt>
                <c:pt idx="11816">
                  <c:v>16.329592999999999</c:v>
                </c:pt>
                <c:pt idx="11817">
                  <c:v>16.323723000000001</c:v>
                </c:pt>
                <c:pt idx="11818">
                  <c:v>16.318097000000002</c:v>
                </c:pt>
                <c:pt idx="11819">
                  <c:v>16.312411999999998</c:v>
                </c:pt>
                <c:pt idx="11820">
                  <c:v>16.307027999999999</c:v>
                </c:pt>
                <c:pt idx="11821">
                  <c:v>16.301856000000001</c:v>
                </c:pt>
                <c:pt idx="11822">
                  <c:v>16.297108999999999</c:v>
                </c:pt>
                <c:pt idx="11823">
                  <c:v>16.282039000000001</c:v>
                </c:pt>
                <c:pt idx="11824">
                  <c:v>16.277656</c:v>
                </c:pt>
                <c:pt idx="11825">
                  <c:v>16.273298</c:v>
                </c:pt>
                <c:pt idx="11826">
                  <c:v>16.269176000000002</c:v>
                </c:pt>
                <c:pt idx="11827">
                  <c:v>16.265319999999999</c:v>
                </c:pt>
                <c:pt idx="11828">
                  <c:v>16.261716</c:v>
                </c:pt>
                <c:pt idx="11829">
                  <c:v>16.258545000000002</c:v>
                </c:pt>
                <c:pt idx="11830">
                  <c:v>16.255379999999999</c:v>
                </c:pt>
                <c:pt idx="11831">
                  <c:v>16.244927000000001</c:v>
                </c:pt>
                <c:pt idx="11832">
                  <c:v>16.2424</c:v>
                </c:pt>
                <c:pt idx="11833">
                  <c:v>16.240082999999998</c:v>
                </c:pt>
                <c:pt idx="11834">
                  <c:v>16.237959</c:v>
                </c:pt>
                <c:pt idx="11835">
                  <c:v>16.235873999999999</c:v>
                </c:pt>
                <c:pt idx="11836">
                  <c:v>16.233999000000001</c:v>
                </c:pt>
                <c:pt idx="11837">
                  <c:v>16.232264000000001</c:v>
                </c:pt>
                <c:pt idx="11838">
                  <c:v>16.230789000000001</c:v>
                </c:pt>
                <c:pt idx="11839">
                  <c:v>16.224726</c:v>
                </c:pt>
                <c:pt idx="11840">
                  <c:v>16.223343</c:v>
                </c:pt>
                <c:pt idx="11841">
                  <c:v>16.221952999999999</c:v>
                </c:pt>
                <c:pt idx="11842">
                  <c:v>16.220693000000001</c:v>
                </c:pt>
                <c:pt idx="11843">
                  <c:v>16.219373000000001</c:v>
                </c:pt>
                <c:pt idx="11844">
                  <c:v>16.218157999999999</c:v>
                </c:pt>
                <c:pt idx="11845">
                  <c:v>16.216898</c:v>
                </c:pt>
                <c:pt idx="11846">
                  <c:v>16.215657</c:v>
                </c:pt>
                <c:pt idx="11847">
                  <c:v>16.211514000000001</c:v>
                </c:pt>
                <c:pt idx="11848">
                  <c:v>16.210086</c:v>
                </c:pt>
                <c:pt idx="11849">
                  <c:v>16.208545000000001</c:v>
                </c:pt>
                <c:pt idx="11850">
                  <c:v>16.206880999999999</c:v>
                </c:pt>
                <c:pt idx="11851">
                  <c:v>16.205013000000001</c:v>
                </c:pt>
                <c:pt idx="11852">
                  <c:v>16.203111</c:v>
                </c:pt>
                <c:pt idx="11853">
                  <c:v>16.201029999999999</c:v>
                </c:pt>
                <c:pt idx="11854">
                  <c:v>16.198830999999998</c:v>
                </c:pt>
                <c:pt idx="11855">
                  <c:v>16.193573000000001</c:v>
                </c:pt>
                <c:pt idx="11856">
                  <c:v>16.191141999999999</c:v>
                </c:pt>
                <c:pt idx="11857">
                  <c:v>16.188485</c:v>
                </c:pt>
                <c:pt idx="11858">
                  <c:v>16.185677999999999</c:v>
                </c:pt>
                <c:pt idx="11859">
                  <c:v>16.182751</c:v>
                </c:pt>
                <c:pt idx="11860">
                  <c:v>16.179684999999999</c:v>
                </c:pt>
                <c:pt idx="11861">
                  <c:v>16.176601000000002</c:v>
                </c:pt>
                <c:pt idx="11862">
                  <c:v>16.173297999999999</c:v>
                </c:pt>
                <c:pt idx="11863">
                  <c:v>16.165837</c:v>
                </c:pt>
                <c:pt idx="11864">
                  <c:v>16.162409</c:v>
                </c:pt>
                <c:pt idx="11865">
                  <c:v>16.158757000000001</c:v>
                </c:pt>
                <c:pt idx="11866">
                  <c:v>16.154976000000001</c:v>
                </c:pt>
                <c:pt idx="11867">
                  <c:v>16.151047999999999</c:v>
                </c:pt>
                <c:pt idx="11868">
                  <c:v>16.147141999999999</c:v>
                </c:pt>
                <c:pt idx="11869">
                  <c:v>16.142903</c:v>
                </c:pt>
                <c:pt idx="11870">
                  <c:v>16.138546999999999</c:v>
                </c:pt>
                <c:pt idx="11871">
                  <c:v>16.128052</c:v>
                </c:pt>
                <c:pt idx="11872">
                  <c:v>16.123578999999999</c:v>
                </c:pt>
                <c:pt idx="11873">
                  <c:v>16.118849999999998</c:v>
                </c:pt>
                <c:pt idx="11874">
                  <c:v>16.114165</c:v>
                </c:pt>
                <c:pt idx="11875">
                  <c:v>16.109238000000001</c:v>
                </c:pt>
                <c:pt idx="11876">
                  <c:v>16.104284</c:v>
                </c:pt>
                <c:pt idx="11877">
                  <c:v>16.099215999999998</c:v>
                </c:pt>
                <c:pt idx="11878">
                  <c:v>16.094103</c:v>
                </c:pt>
                <c:pt idx="11879">
                  <c:v>16.081527000000001</c:v>
                </c:pt>
                <c:pt idx="11880">
                  <c:v>16.076713000000002</c:v>
                </c:pt>
                <c:pt idx="11881">
                  <c:v>16.071508000000001</c:v>
                </c:pt>
                <c:pt idx="11882">
                  <c:v>16.066479999999999</c:v>
                </c:pt>
                <c:pt idx="11883">
                  <c:v>16.061295999999999</c:v>
                </c:pt>
                <c:pt idx="11884">
                  <c:v>16.056249000000001</c:v>
                </c:pt>
                <c:pt idx="11885">
                  <c:v>16.051127999999999</c:v>
                </c:pt>
                <c:pt idx="11886">
                  <c:v>16.046178999999999</c:v>
                </c:pt>
                <c:pt idx="11887">
                  <c:v>16.034113000000001</c:v>
                </c:pt>
                <c:pt idx="11888">
                  <c:v>16.029325</c:v>
                </c:pt>
                <c:pt idx="11889">
                  <c:v>16.024436999999999</c:v>
                </c:pt>
                <c:pt idx="11890">
                  <c:v>16.019517</c:v>
                </c:pt>
                <c:pt idx="11891">
                  <c:v>16.014602</c:v>
                </c:pt>
                <c:pt idx="11892">
                  <c:v>16.009737000000001</c:v>
                </c:pt>
                <c:pt idx="11893">
                  <c:v>16.004919999999998</c:v>
                </c:pt>
                <c:pt idx="11894">
                  <c:v>15.999988</c:v>
                </c:pt>
                <c:pt idx="11895">
                  <c:v>15.988524999999999</c:v>
                </c:pt>
                <c:pt idx="11896">
                  <c:v>15.983718</c:v>
                </c:pt>
                <c:pt idx="11897">
                  <c:v>15.978756000000001</c:v>
                </c:pt>
                <c:pt idx="11898">
                  <c:v>15.973826000000001</c:v>
                </c:pt>
                <c:pt idx="11899">
                  <c:v>15.968607</c:v>
                </c:pt>
                <c:pt idx="11900">
                  <c:v>15.963504</c:v>
                </c:pt>
                <c:pt idx="11901">
                  <c:v>15.95824</c:v>
                </c:pt>
                <c:pt idx="11902">
                  <c:v>15.953265</c:v>
                </c:pt>
                <c:pt idx="11903">
                  <c:v>15.942024999999999</c:v>
                </c:pt>
                <c:pt idx="11904">
                  <c:v>15.936797</c:v>
                </c:pt>
                <c:pt idx="11905">
                  <c:v>15.931438</c:v>
                </c:pt>
                <c:pt idx="11906">
                  <c:v>15.926074</c:v>
                </c:pt>
                <c:pt idx="11907">
                  <c:v>15.920605</c:v>
                </c:pt>
                <c:pt idx="11908">
                  <c:v>15.915072</c:v>
                </c:pt>
                <c:pt idx="11909">
                  <c:v>15.909591000000001</c:v>
                </c:pt>
                <c:pt idx="11910">
                  <c:v>15.903942000000001</c:v>
                </c:pt>
                <c:pt idx="11911">
                  <c:v>15.891845</c:v>
                </c:pt>
                <c:pt idx="11912">
                  <c:v>15.886255</c:v>
                </c:pt>
                <c:pt idx="11913">
                  <c:v>15.880516999999999</c:v>
                </c:pt>
                <c:pt idx="11914">
                  <c:v>15.874691</c:v>
                </c:pt>
                <c:pt idx="11915">
                  <c:v>15.868983999999999</c:v>
                </c:pt>
                <c:pt idx="11916">
                  <c:v>15.863103000000001</c:v>
                </c:pt>
                <c:pt idx="11917">
                  <c:v>15.857205</c:v>
                </c:pt>
                <c:pt idx="11918">
                  <c:v>15.851293999999999</c:v>
                </c:pt>
                <c:pt idx="11919">
                  <c:v>15.838305</c:v>
                </c:pt>
                <c:pt idx="11920">
                  <c:v>15.832559</c:v>
                </c:pt>
                <c:pt idx="11921">
                  <c:v>15.826625</c:v>
                </c:pt>
                <c:pt idx="11922">
                  <c:v>15.82089</c:v>
                </c:pt>
                <c:pt idx="11923">
                  <c:v>15.814973</c:v>
                </c:pt>
                <c:pt idx="11924">
                  <c:v>15.809157000000001</c:v>
                </c:pt>
                <c:pt idx="11925">
                  <c:v>15.803300999999999</c:v>
                </c:pt>
                <c:pt idx="11926">
                  <c:v>15.797639</c:v>
                </c:pt>
                <c:pt idx="11927">
                  <c:v>15.784800000000001</c:v>
                </c:pt>
                <c:pt idx="11928">
                  <c:v>15.779413999999999</c:v>
                </c:pt>
                <c:pt idx="11929">
                  <c:v>15.774105</c:v>
                </c:pt>
                <c:pt idx="11930">
                  <c:v>15.768901</c:v>
                </c:pt>
                <c:pt idx="11931">
                  <c:v>15.763797</c:v>
                </c:pt>
                <c:pt idx="11932">
                  <c:v>15.758886</c:v>
                </c:pt>
                <c:pt idx="11933">
                  <c:v>15.754085999999999</c:v>
                </c:pt>
                <c:pt idx="11934">
                  <c:v>15.749518999999999</c:v>
                </c:pt>
                <c:pt idx="11935">
                  <c:v>15.739493</c:v>
                </c:pt>
                <c:pt idx="11936">
                  <c:v>15.735189999999999</c:v>
                </c:pt>
                <c:pt idx="11937">
                  <c:v>15.731104</c:v>
                </c:pt>
                <c:pt idx="11938">
                  <c:v>15.727148</c:v>
                </c:pt>
                <c:pt idx="11939">
                  <c:v>15.723345999999999</c:v>
                </c:pt>
                <c:pt idx="11940">
                  <c:v>15.719661</c:v>
                </c:pt>
                <c:pt idx="11941">
                  <c:v>15.716150000000001</c:v>
                </c:pt>
                <c:pt idx="11942">
                  <c:v>15.712725000000001</c:v>
                </c:pt>
                <c:pt idx="11943">
                  <c:v>15.705729</c:v>
                </c:pt>
                <c:pt idx="11944">
                  <c:v>15.702578000000001</c:v>
                </c:pt>
                <c:pt idx="11945">
                  <c:v>15.699517</c:v>
                </c:pt>
                <c:pt idx="11946">
                  <c:v>15.696592000000001</c:v>
                </c:pt>
                <c:pt idx="11947">
                  <c:v>15.693726</c:v>
                </c:pt>
                <c:pt idx="11948">
                  <c:v>15.690982999999999</c:v>
                </c:pt>
                <c:pt idx="11949">
                  <c:v>15.68826</c:v>
                </c:pt>
                <c:pt idx="11950">
                  <c:v>15.685665</c:v>
                </c:pt>
                <c:pt idx="11951">
                  <c:v>15.681034</c:v>
                </c:pt>
                <c:pt idx="11952">
                  <c:v>15.678513000000001</c:v>
                </c:pt>
                <c:pt idx="11953">
                  <c:v>15.676079</c:v>
                </c:pt>
                <c:pt idx="11954">
                  <c:v>15.673726</c:v>
                </c:pt>
                <c:pt idx="11955">
                  <c:v>15.671419</c:v>
                </c:pt>
                <c:pt idx="11956">
                  <c:v>15.669219999999999</c:v>
                </c:pt>
                <c:pt idx="11957">
                  <c:v>15.667070000000001</c:v>
                </c:pt>
                <c:pt idx="11958">
                  <c:v>15.664992</c:v>
                </c:pt>
                <c:pt idx="11959">
                  <c:v>15.662425000000001</c:v>
                </c:pt>
                <c:pt idx="11960">
                  <c:v>15.660500000000001</c:v>
                </c:pt>
                <c:pt idx="11961">
                  <c:v>15.658652</c:v>
                </c:pt>
                <c:pt idx="11962">
                  <c:v>15.656886</c:v>
                </c:pt>
                <c:pt idx="11963">
                  <c:v>15.655177999999999</c:v>
                </c:pt>
                <c:pt idx="11964">
                  <c:v>15.653543000000001</c:v>
                </c:pt>
                <c:pt idx="11965">
                  <c:v>15.651960000000001</c:v>
                </c:pt>
                <c:pt idx="11966">
                  <c:v>15.650425</c:v>
                </c:pt>
                <c:pt idx="11967">
                  <c:v>15.649525000000001</c:v>
                </c:pt>
                <c:pt idx="11968">
                  <c:v>15.648072000000001</c:v>
                </c:pt>
                <c:pt idx="11969">
                  <c:v>15.646611</c:v>
                </c:pt>
                <c:pt idx="11970">
                  <c:v>15.645175999999999</c:v>
                </c:pt>
                <c:pt idx="11971">
                  <c:v>15.643787</c:v>
                </c:pt>
                <c:pt idx="11972">
                  <c:v>15.642388</c:v>
                </c:pt>
                <c:pt idx="11973">
                  <c:v>15.641021</c:v>
                </c:pt>
                <c:pt idx="11974">
                  <c:v>15.639552999999999</c:v>
                </c:pt>
                <c:pt idx="11975">
                  <c:v>15.638982</c:v>
                </c:pt>
                <c:pt idx="11976">
                  <c:v>15.637539</c:v>
                </c:pt>
                <c:pt idx="11977">
                  <c:v>15.636079000000001</c:v>
                </c:pt>
                <c:pt idx="11978">
                  <c:v>15.634515</c:v>
                </c:pt>
                <c:pt idx="11979">
                  <c:v>15.632963</c:v>
                </c:pt>
                <c:pt idx="11980">
                  <c:v>15.631383</c:v>
                </c:pt>
                <c:pt idx="11981">
                  <c:v>15.629807</c:v>
                </c:pt>
                <c:pt idx="11982">
                  <c:v>15.628119999999999</c:v>
                </c:pt>
                <c:pt idx="11983">
                  <c:v>15.627179</c:v>
                </c:pt>
                <c:pt idx="11984">
                  <c:v>15.625489999999999</c:v>
                </c:pt>
                <c:pt idx="11985">
                  <c:v>15.623772000000001</c:v>
                </c:pt>
                <c:pt idx="11986">
                  <c:v>15.622051000000001</c:v>
                </c:pt>
                <c:pt idx="11987">
                  <c:v>15.620317999999999</c:v>
                </c:pt>
                <c:pt idx="11988">
                  <c:v>15.618568</c:v>
                </c:pt>
                <c:pt idx="11989">
                  <c:v>15.616841000000001</c:v>
                </c:pt>
                <c:pt idx="11990">
                  <c:v>15.615123000000001</c:v>
                </c:pt>
                <c:pt idx="11991">
                  <c:v>15.614136999999999</c:v>
                </c:pt>
                <c:pt idx="11992">
                  <c:v>15.612443000000001</c:v>
                </c:pt>
                <c:pt idx="11993">
                  <c:v>15.610839</c:v>
                </c:pt>
                <c:pt idx="11994">
                  <c:v>15.609310000000001</c:v>
                </c:pt>
                <c:pt idx="11995">
                  <c:v>15.60792</c:v>
                </c:pt>
                <c:pt idx="11996">
                  <c:v>15.606631</c:v>
                </c:pt>
                <c:pt idx="11997">
                  <c:v>15.605513999999999</c:v>
                </c:pt>
                <c:pt idx="11998">
                  <c:v>15.604509999999999</c:v>
                </c:pt>
                <c:pt idx="11999">
                  <c:v>15.605667</c:v>
                </c:pt>
                <c:pt idx="12000">
                  <c:v>15.604854</c:v>
                </c:pt>
                <c:pt idx="12001">
                  <c:v>15.604310999999999</c:v>
                </c:pt>
                <c:pt idx="12002">
                  <c:v>15.603894</c:v>
                </c:pt>
                <c:pt idx="12003">
                  <c:v>15.603577</c:v>
                </c:pt>
                <c:pt idx="12004">
                  <c:v>15.603354</c:v>
                </c:pt>
                <c:pt idx="12005">
                  <c:v>15.603141000000001</c:v>
                </c:pt>
                <c:pt idx="12006">
                  <c:v>15.603073999999999</c:v>
                </c:pt>
                <c:pt idx="12007">
                  <c:v>15.60661</c:v>
                </c:pt>
                <c:pt idx="12008">
                  <c:v>15.606572999999999</c:v>
                </c:pt>
                <c:pt idx="12009">
                  <c:v>15.606659000000001</c:v>
                </c:pt>
                <c:pt idx="12010">
                  <c:v>15.606780000000001</c:v>
                </c:pt>
                <c:pt idx="12011">
                  <c:v>15.606926</c:v>
                </c:pt>
                <c:pt idx="12012">
                  <c:v>15.607001</c:v>
                </c:pt>
                <c:pt idx="12013">
                  <c:v>15.60717</c:v>
                </c:pt>
                <c:pt idx="12014">
                  <c:v>15.607241</c:v>
                </c:pt>
                <c:pt idx="12015">
                  <c:v>15.611186999999999</c:v>
                </c:pt>
                <c:pt idx="12016">
                  <c:v>15.611146</c:v>
                </c:pt>
                <c:pt idx="12017">
                  <c:v>15.611171000000001</c:v>
                </c:pt>
                <c:pt idx="12018">
                  <c:v>15.611089</c:v>
                </c:pt>
                <c:pt idx="12019">
                  <c:v>15.611065</c:v>
                </c:pt>
                <c:pt idx="12020">
                  <c:v>15.611012000000001</c:v>
                </c:pt>
                <c:pt idx="12021">
                  <c:v>15.610929</c:v>
                </c:pt>
                <c:pt idx="12022">
                  <c:v>15.610692</c:v>
                </c:pt>
                <c:pt idx="12023">
                  <c:v>15.613896</c:v>
                </c:pt>
                <c:pt idx="12024">
                  <c:v>15.613522</c:v>
                </c:pt>
                <c:pt idx="12025">
                  <c:v>15.613257000000001</c:v>
                </c:pt>
                <c:pt idx="12026">
                  <c:v>15.613057</c:v>
                </c:pt>
                <c:pt idx="12027">
                  <c:v>15.612852999999999</c:v>
                </c:pt>
                <c:pt idx="12028">
                  <c:v>15.612653</c:v>
                </c:pt>
                <c:pt idx="12029">
                  <c:v>15.612466</c:v>
                </c:pt>
                <c:pt idx="12030">
                  <c:v>15.612334000000001</c:v>
                </c:pt>
                <c:pt idx="12031">
                  <c:v>15.615684999999999</c:v>
                </c:pt>
                <c:pt idx="12032">
                  <c:v>15.615496</c:v>
                </c:pt>
                <c:pt idx="12033">
                  <c:v>15.615497</c:v>
                </c:pt>
                <c:pt idx="12034">
                  <c:v>15.615579</c:v>
                </c:pt>
                <c:pt idx="12035">
                  <c:v>15.615726</c:v>
                </c:pt>
                <c:pt idx="12036">
                  <c:v>15.615997</c:v>
                </c:pt>
                <c:pt idx="12037">
                  <c:v>15.616382</c:v>
                </c:pt>
                <c:pt idx="12038">
                  <c:v>15.616822000000001</c:v>
                </c:pt>
                <c:pt idx="12039">
                  <c:v>15.622301999999999</c:v>
                </c:pt>
                <c:pt idx="12040">
                  <c:v>15.623036000000001</c:v>
                </c:pt>
                <c:pt idx="12041">
                  <c:v>15.62405</c:v>
                </c:pt>
                <c:pt idx="12042">
                  <c:v>15.625241000000001</c:v>
                </c:pt>
                <c:pt idx="12043">
                  <c:v>15.626614999999999</c:v>
                </c:pt>
                <c:pt idx="12044">
                  <c:v>15.628137000000001</c:v>
                </c:pt>
                <c:pt idx="12045">
                  <c:v>15.629686</c:v>
                </c:pt>
                <c:pt idx="12046">
                  <c:v>15.63157</c:v>
                </c:pt>
                <c:pt idx="12047">
                  <c:v>15.641461</c:v>
                </c:pt>
                <c:pt idx="12048">
                  <c:v>15.643198</c:v>
                </c:pt>
                <c:pt idx="12049">
                  <c:v>15.645504000000001</c:v>
                </c:pt>
                <c:pt idx="12050">
                  <c:v>15.647880000000001</c:v>
                </c:pt>
                <c:pt idx="12051">
                  <c:v>15.650382</c:v>
                </c:pt>
                <c:pt idx="12052">
                  <c:v>15.652998</c:v>
                </c:pt>
                <c:pt idx="12053">
                  <c:v>15.655576999999999</c:v>
                </c:pt>
                <c:pt idx="12054">
                  <c:v>15.658194</c:v>
                </c:pt>
                <c:pt idx="12055">
                  <c:v>15.670761000000001</c:v>
                </c:pt>
                <c:pt idx="12056">
                  <c:v>15.673435</c:v>
                </c:pt>
                <c:pt idx="12057">
                  <c:v>15.676309</c:v>
                </c:pt>
                <c:pt idx="12058">
                  <c:v>15.679311</c:v>
                </c:pt>
                <c:pt idx="12059">
                  <c:v>15.682364</c:v>
                </c:pt>
                <c:pt idx="12060">
                  <c:v>15.685466999999999</c:v>
                </c:pt>
                <c:pt idx="12061">
                  <c:v>15.688435999999999</c:v>
                </c:pt>
                <c:pt idx="12062">
                  <c:v>15.691691</c:v>
                </c:pt>
                <c:pt idx="12063">
                  <c:v>15.715825000000001</c:v>
                </c:pt>
                <c:pt idx="12064">
                  <c:v>15.719181000000001</c:v>
                </c:pt>
                <c:pt idx="12065">
                  <c:v>15.722714</c:v>
                </c:pt>
                <c:pt idx="12066">
                  <c:v>15.726316000000001</c:v>
                </c:pt>
                <c:pt idx="12067">
                  <c:v>15.729741000000001</c:v>
                </c:pt>
                <c:pt idx="12068">
                  <c:v>15.733407</c:v>
                </c:pt>
                <c:pt idx="12069">
                  <c:v>15.737235</c:v>
                </c:pt>
                <c:pt idx="12070">
                  <c:v>15.741142999999999</c:v>
                </c:pt>
                <c:pt idx="12071">
                  <c:v>15.757078999999999</c:v>
                </c:pt>
                <c:pt idx="12072">
                  <c:v>15.760872000000001</c:v>
                </c:pt>
                <c:pt idx="12073">
                  <c:v>15.764742999999999</c:v>
                </c:pt>
                <c:pt idx="12074">
                  <c:v>15.768966000000001</c:v>
                </c:pt>
                <c:pt idx="12075">
                  <c:v>15.773526</c:v>
                </c:pt>
                <c:pt idx="12076">
                  <c:v>15.777873</c:v>
                </c:pt>
                <c:pt idx="12077">
                  <c:v>15.782569000000001</c:v>
                </c:pt>
                <c:pt idx="12078">
                  <c:v>15.786887999999999</c:v>
                </c:pt>
                <c:pt idx="12079">
                  <c:v>15.80442</c:v>
                </c:pt>
                <c:pt idx="12080">
                  <c:v>15.808819</c:v>
                </c:pt>
                <c:pt idx="12081">
                  <c:v>15.813434000000001</c:v>
                </c:pt>
                <c:pt idx="12082">
                  <c:v>15.818277999999999</c:v>
                </c:pt>
                <c:pt idx="12083">
                  <c:v>15.822839999999999</c:v>
                </c:pt>
                <c:pt idx="12084">
                  <c:v>15.827355000000001</c:v>
                </c:pt>
                <c:pt idx="12085">
                  <c:v>15.832060999999999</c:v>
                </c:pt>
                <c:pt idx="12086">
                  <c:v>15.836741999999999</c:v>
                </c:pt>
                <c:pt idx="12087">
                  <c:v>15.854752</c:v>
                </c:pt>
                <c:pt idx="12088">
                  <c:v>15.859038</c:v>
                </c:pt>
                <c:pt idx="12089">
                  <c:v>15.863554000000001</c:v>
                </c:pt>
                <c:pt idx="12090">
                  <c:v>15.867603000000001</c:v>
                </c:pt>
                <c:pt idx="12091">
                  <c:v>15.871938999999999</c:v>
                </c:pt>
                <c:pt idx="12092">
                  <c:v>15.876166</c:v>
                </c:pt>
                <c:pt idx="12093">
                  <c:v>15.880273000000001</c:v>
                </c:pt>
                <c:pt idx="12094">
                  <c:v>15.884251000000001</c:v>
                </c:pt>
                <c:pt idx="12095">
                  <c:v>15.899552</c:v>
                </c:pt>
                <c:pt idx="12096">
                  <c:v>15.903216</c:v>
                </c:pt>
                <c:pt idx="12097">
                  <c:v>15.906494</c:v>
                </c:pt>
                <c:pt idx="12098">
                  <c:v>15.909886999999999</c:v>
                </c:pt>
                <c:pt idx="12099">
                  <c:v>15.913157999999999</c:v>
                </c:pt>
                <c:pt idx="12100">
                  <c:v>15.916316</c:v>
                </c:pt>
                <c:pt idx="12101">
                  <c:v>15.919373</c:v>
                </c:pt>
                <c:pt idx="12102">
                  <c:v>15.922336</c:v>
                </c:pt>
                <c:pt idx="12103">
                  <c:v>15.935195999999999</c:v>
                </c:pt>
                <c:pt idx="12104">
                  <c:v>15.937556000000001</c:v>
                </c:pt>
                <c:pt idx="12105">
                  <c:v>15.940299</c:v>
                </c:pt>
                <c:pt idx="12106">
                  <c:v>15.942997</c:v>
                </c:pt>
                <c:pt idx="12107">
                  <c:v>15.945589999999999</c:v>
                </c:pt>
                <c:pt idx="12108">
                  <c:v>15.948229</c:v>
                </c:pt>
                <c:pt idx="12109">
                  <c:v>15.950850000000001</c:v>
                </c:pt>
                <c:pt idx="12110">
                  <c:v>15.953341</c:v>
                </c:pt>
                <c:pt idx="12111">
                  <c:v>15.965486</c:v>
                </c:pt>
                <c:pt idx="12112">
                  <c:v>15.967946</c:v>
                </c:pt>
                <c:pt idx="12113">
                  <c:v>15.970541000000001</c:v>
                </c:pt>
                <c:pt idx="12114">
                  <c:v>15.973224</c:v>
                </c:pt>
                <c:pt idx="12115">
                  <c:v>15.975823</c:v>
                </c:pt>
                <c:pt idx="12116">
                  <c:v>15.9785</c:v>
                </c:pt>
                <c:pt idx="12117">
                  <c:v>15.981044000000001</c:v>
                </c:pt>
                <c:pt idx="12118">
                  <c:v>15.983771000000001</c:v>
                </c:pt>
                <c:pt idx="12119">
                  <c:v>15.995467</c:v>
                </c:pt>
                <c:pt idx="12120">
                  <c:v>15.997975</c:v>
                </c:pt>
                <c:pt idx="12121">
                  <c:v>16.000471999999998</c:v>
                </c:pt>
                <c:pt idx="12122">
                  <c:v>16.003139999999998</c:v>
                </c:pt>
                <c:pt idx="12123">
                  <c:v>16.005582</c:v>
                </c:pt>
                <c:pt idx="12124">
                  <c:v>16.007866</c:v>
                </c:pt>
                <c:pt idx="12125">
                  <c:v>16.010207999999999</c:v>
                </c:pt>
                <c:pt idx="12126">
                  <c:v>16.012212999999999</c:v>
                </c:pt>
                <c:pt idx="12127">
                  <c:v>16.021381999999999</c:v>
                </c:pt>
                <c:pt idx="12128">
                  <c:v>16.022976</c:v>
                </c:pt>
                <c:pt idx="12129">
                  <c:v>16.024459</c:v>
                </c:pt>
                <c:pt idx="12130">
                  <c:v>16.025725999999999</c:v>
                </c:pt>
                <c:pt idx="12131">
                  <c:v>16.026786000000001</c:v>
                </c:pt>
                <c:pt idx="12132">
                  <c:v>16.027505000000001</c:v>
                </c:pt>
                <c:pt idx="12133">
                  <c:v>16.028193000000002</c:v>
                </c:pt>
                <c:pt idx="12134">
                  <c:v>16.028580999999999</c:v>
                </c:pt>
                <c:pt idx="12135">
                  <c:v>16.032492000000001</c:v>
                </c:pt>
                <c:pt idx="12136">
                  <c:v>16.032544000000001</c:v>
                </c:pt>
                <c:pt idx="12137">
                  <c:v>16.032554000000001</c:v>
                </c:pt>
                <c:pt idx="12138">
                  <c:v>16.032433000000001</c:v>
                </c:pt>
                <c:pt idx="12139">
                  <c:v>16.032233999999999</c:v>
                </c:pt>
                <c:pt idx="12140">
                  <c:v>16.031981999999999</c:v>
                </c:pt>
                <c:pt idx="12141">
                  <c:v>16.031697999999999</c:v>
                </c:pt>
                <c:pt idx="12142">
                  <c:v>16.031409</c:v>
                </c:pt>
                <c:pt idx="12143">
                  <c:v>16.033331</c:v>
                </c:pt>
                <c:pt idx="12144">
                  <c:v>16.033014000000001</c:v>
                </c:pt>
                <c:pt idx="12145">
                  <c:v>16.032883000000002</c:v>
                </c:pt>
                <c:pt idx="12146">
                  <c:v>16.032878</c:v>
                </c:pt>
                <c:pt idx="12147">
                  <c:v>16.032986000000001</c:v>
                </c:pt>
                <c:pt idx="12148">
                  <c:v>16.033318999999999</c:v>
                </c:pt>
                <c:pt idx="12149">
                  <c:v>16.033774999999999</c:v>
                </c:pt>
                <c:pt idx="12150">
                  <c:v>16.034526</c:v>
                </c:pt>
                <c:pt idx="12151">
                  <c:v>16.039439999999999</c:v>
                </c:pt>
                <c:pt idx="12152">
                  <c:v>16.040419</c:v>
                </c:pt>
                <c:pt idx="12153">
                  <c:v>16.041699000000001</c:v>
                </c:pt>
                <c:pt idx="12154">
                  <c:v>16.043219000000001</c:v>
                </c:pt>
                <c:pt idx="12155">
                  <c:v>16.044899999999998</c:v>
                </c:pt>
                <c:pt idx="12156">
                  <c:v>16.046790000000001</c:v>
                </c:pt>
                <c:pt idx="12157">
                  <c:v>16.048826999999999</c:v>
                </c:pt>
                <c:pt idx="12158">
                  <c:v>16.050999999999998</c:v>
                </c:pt>
                <c:pt idx="12159">
                  <c:v>16.059820999999999</c:v>
                </c:pt>
                <c:pt idx="12160">
                  <c:v>16.062080999999999</c:v>
                </c:pt>
                <c:pt idx="12161">
                  <c:v>16.064762999999999</c:v>
                </c:pt>
                <c:pt idx="12162">
                  <c:v>16.06739</c:v>
                </c:pt>
                <c:pt idx="12163">
                  <c:v>16.070335</c:v>
                </c:pt>
                <c:pt idx="12164">
                  <c:v>16.073211000000001</c:v>
                </c:pt>
                <c:pt idx="12165">
                  <c:v>16.076287000000001</c:v>
                </c:pt>
                <c:pt idx="12166">
                  <c:v>16.079446000000001</c:v>
                </c:pt>
                <c:pt idx="12167">
                  <c:v>16.090881</c:v>
                </c:pt>
                <c:pt idx="12168">
                  <c:v>16.093903000000001</c:v>
                </c:pt>
                <c:pt idx="12169">
                  <c:v>16.097411000000001</c:v>
                </c:pt>
                <c:pt idx="12170">
                  <c:v>16.101120999999999</c:v>
                </c:pt>
                <c:pt idx="12171">
                  <c:v>16.104935000000001</c:v>
                </c:pt>
                <c:pt idx="12172">
                  <c:v>16.109135999999999</c:v>
                </c:pt>
                <c:pt idx="12173">
                  <c:v>16.113368999999999</c:v>
                </c:pt>
                <c:pt idx="12174">
                  <c:v>16.117854000000001</c:v>
                </c:pt>
                <c:pt idx="12175">
                  <c:v>16.133600999999999</c:v>
                </c:pt>
                <c:pt idx="12176">
                  <c:v>16.138832000000001</c:v>
                </c:pt>
                <c:pt idx="12177">
                  <c:v>16.14415</c:v>
                </c:pt>
                <c:pt idx="12178">
                  <c:v>16.150023999999998</c:v>
                </c:pt>
                <c:pt idx="12179">
                  <c:v>16.156200999999999</c:v>
                </c:pt>
                <c:pt idx="12180">
                  <c:v>16.162780999999999</c:v>
                </c:pt>
                <c:pt idx="12181">
                  <c:v>16.169682000000002</c:v>
                </c:pt>
                <c:pt idx="12182">
                  <c:v>16.176905999999999</c:v>
                </c:pt>
                <c:pt idx="12183">
                  <c:v>16.198730000000001</c:v>
                </c:pt>
                <c:pt idx="12184">
                  <c:v>16.205908000000001</c:v>
                </c:pt>
                <c:pt idx="12185">
                  <c:v>16.214065999999999</c:v>
                </c:pt>
                <c:pt idx="12186">
                  <c:v>16.222535000000001</c:v>
                </c:pt>
                <c:pt idx="12187">
                  <c:v>16.231182</c:v>
                </c:pt>
                <c:pt idx="12188">
                  <c:v>16.240123000000001</c:v>
                </c:pt>
                <c:pt idx="12189">
                  <c:v>16.249217000000002</c:v>
                </c:pt>
                <c:pt idx="12190">
                  <c:v>16.258445999999999</c:v>
                </c:pt>
                <c:pt idx="12191">
                  <c:v>16.285309999999999</c:v>
                </c:pt>
                <c:pt idx="12192">
                  <c:v>16.294180000000001</c:v>
                </c:pt>
                <c:pt idx="12193">
                  <c:v>16.303929</c:v>
                </c:pt>
                <c:pt idx="12194">
                  <c:v>16.313758</c:v>
                </c:pt>
                <c:pt idx="12195">
                  <c:v>16.323654000000001</c:v>
                </c:pt>
                <c:pt idx="12196">
                  <c:v>16.333601000000002</c:v>
                </c:pt>
                <c:pt idx="12197">
                  <c:v>16.343178000000002</c:v>
                </c:pt>
                <c:pt idx="12198">
                  <c:v>16.353052999999999</c:v>
                </c:pt>
                <c:pt idx="12199">
                  <c:v>16.381587</c:v>
                </c:pt>
                <c:pt idx="12200">
                  <c:v>16.390844000000001</c:v>
                </c:pt>
                <c:pt idx="12201">
                  <c:v>16.400504999999999</c:v>
                </c:pt>
                <c:pt idx="12202">
                  <c:v>16.410146000000001</c:v>
                </c:pt>
                <c:pt idx="12203">
                  <c:v>16.419733999999998</c:v>
                </c:pt>
                <c:pt idx="12204">
                  <c:v>16.428739</c:v>
                </c:pt>
                <c:pt idx="12205">
                  <c:v>16.438244000000001</c:v>
                </c:pt>
                <c:pt idx="12206">
                  <c:v>16.44753</c:v>
                </c:pt>
                <c:pt idx="12207">
                  <c:v>16.474905</c:v>
                </c:pt>
                <c:pt idx="12208">
                  <c:v>16.483601</c:v>
                </c:pt>
                <c:pt idx="12209">
                  <c:v>16.492639</c:v>
                </c:pt>
                <c:pt idx="12210">
                  <c:v>16.501166000000001</c:v>
                </c:pt>
                <c:pt idx="12211">
                  <c:v>16.509848999999999</c:v>
                </c:pt>
                <c:pt idx="12212">
                  <c:v>16.518561999999999</c:v>
                </c:pt>
                <c:pt idx="12213">
                  <c:v>16.527218000000001</c:v>
                </c:pt>
                <c:pt idx="12214">
                  <c:v>16.535786999999999</c:v>
                </c:pt>
                <c:pt idx="12215">
                  <c:v>16.561657</c:v>
                </c:pt>
                <c:pt idx="12216">
                  <c:v>16.569420000000001</c:v>
                </c:pt>
                <c:pt idx="12217">
                  <c:v>16.577883</c:v>
                </c:pt>
                <c:pt idx="12218">
                  <c:v>16.585899999999999</c:v>
                </c:pt>
                <c:pt idx="12219">
                  <c:v>16.593857</c:v>
                </c:pt>
                <c:pt idx="12220">
                  <c:v>16.602308000000001</c:v>
                </c:pt>
                <c:pt idx="12221">
                  <c:v>16.610198</c:v>
                </c:pt>
                <c:pt idx="12222">
                  <c:v>16.618342999999999</c:v>
                </c:pt>
                <c:pt idx="12223">
                  <c:v>16.643315999999999</c:v>
                </c:pt>
                <c:pt idx="12224">
                  <c:v>16.65108</c:v>
                </c:pt>
                <c:pt idx="12225">
                  <c:v>16.659369999999999</c:v>
                </c:pt>
                <c:pt idx="12226">
                  <c:v>16.66742</c:v>
                </c:pt>
                <c:pt idx="12227">
                  <c:v>16.675744999999999</c:v>
                </c:pt>
                <c:pt idx="12228">
                  <c:v>16.683909</c:v>
                </c:pt>
                <c:pt idx="12229">
                  <c:v>16.691704000000001</c:v>
                </c:pt>
                <c:pt idx="12230">
                  <c:v>16.699933999999999</c:v>
                </c:pt>
                <c:pt idx="12231">
                  <c:v>16.725411999999999</c:v>
                </c:pt>
                <c:pt idx="12232">
                  <c:v>16.733283</c:v>
                </c:pt>
                <c:pt idx="12233">
                  <c:v>16.741579999999999</c:v>
                </c:pt>
                <c:pt idx="12234">
                  <c:v>16.749908000000001</c:v>
                </c:pt>
                <c:pt idx="12235">
                  <c:v>16.758258000000001</c:v>
                </c:pt>
                <c:pt idx="12236">
                  <c:v>16.766632000000001</c:v>
                </c:pt>
                <c:pt idx="12237">
                  <c:v>16.775027000000001</c:v>
                </c:pt>
                <c:pt idx="12238">
                  <c:v>16.783435999999998</c:v>
                </c:pt>
                <c:pt idx="12239">
                  <c:v>16.809833000000001</c:v>
                </c:pt>
                <c:pt idx="12240">
                  <c:v>16.817423000000002</c:v>
                </c:pt>
                <c:pt idx="12241">
                  <c:v>16.825942999999999</c:v>
                </c:pt>
                <c:pt idx="12242">
                  <c:v>16.834171000000001</c:v>
                </c:pt>
                <c:pt idx="12243">
                  <c:v>16.842637</c:v>
                </c:pt>
                <c:pt idx="12244">
                  <c:v>16.850652</c:v>
                </c:pt>
                <c:pt idx="12245">
                  <c:v>16.858678000000001</c:v>
                </c:pt>
                <c:pt idx="12246">
                  <c:v>16.867051</c:v>
                </c:pt>
                <c:pt idx="12247">
                  <c:v>16.893754999999999</c:v>
                </c:pt>
                <c:pt idx="12248">
                  <c:v>16.901084000000001</c:v>
                </c:pt>
                <c:pt idx="12249">
                  <c:v>16.909141999999999</c:v>
                </c:pt>
                <c:pt idx="12250">
                  <c:v>16.917199</c:v>
                </c:pt>
                <c:pt idx="12251">
                  <c:v>16.925122999999999</c:v>
                </c:pt>
                <c:pt idx="12252">
                  <c:v>16.933040999999999</c:v>
                </c:pt>
                <c:pt idx="12253">
                  <c:v>16.940811</c:v>
                </c:pt>
                <c:pt idx="12254">
                  <c:v>16.948699999999999</c:v>
                </c:pt>
                <c:pt idx="12255">
                  <c:v>16.975019</c:v>
                </c:pt>
                <c:pt idx="12256">
                  <c:v>16.981797</c:v>
                </c:pt>
                <c:pt idx="12257">
                  <c:v>16.989467000000001</c:v>
                </c:pt>
                <c:pt idx="12258">
                  <c:v>16.996663999999999</c:v>
                </c:pt>
                <c:pt idx="12259">
                  <c:v>17.003772000000001</c:v>
                </c:pt>
                <c:pt idx="12260">
                  <c:v>17.011275000000001</c:v>
                </c:pt>
                <c:pt idx="12261">
                  <c:v>17.018139000000001</c:v>
                </c:pt>
                <c:pt idx="12262">
                  <c:v>17.025276999999999</c:v>
                </c:pt>
                <c:pt idx="12263">
                  <c:v>17.04899</c:v>
                </c:pt>
                <c:pt idx="12264">
                  <c:v>17.055389999999999</c:v>
                </c:pt>
                <c:pt idx="12265">
                  <c:v>17.062059999999999</c:v>
                </c:pt>
                <c:pt idx="12266">
                  <c:v>17.068625000000001</c:v>
                </c:pt>
                <c:pt idx="12267">
                  <c:v>17.075088000000001</c:v>
                </c:pt>
                <c:pt idx="12268">
                  <c:v>17.081018</c:v>
                </c:pt>
                <c:pt idx="12269">
                  <c:v>17.087316000000001</c:v>
                </c:pt>
                <c:pt idx="12270">
                  <c:v>17.093512</c:v>
                </c:pt>
                <c:pt idx="12271">
                  <c:v>17.114395999999999</c:v>
                </c:pt>
                <c:pt idx="12272">
                  <c:v>17.120103</c:v>
                </c:pt>
                <c:pt idx="12273">
                  <c:v>17.126038999999999</c:v>
                </c:pt>
                <c:pt idx="12274">
                  <c:v>17.131606000000001</c:v>
                </c:pt>
                <c:pt idx="12275">
                  <c:v>17.137091999999999</c:v>
                </c:pt>
                <c:pt idx="12276">
                  <c:v>17.142803000000001</c:v>
                </c:pt>
                <c:pt idx="12277">
                  <c:v>17.14817</c:v>
                </c:pt>
                <c:pt idx="12278">
                  <c:v>17.153679</c:v>
                </c:pt>
                <c:pt idx="12279">
                  <c:v>17.171198</c:v>
                </c:pt>
                <c:pt idx="12280">
                  <c:v>17.175884</c:v>
                </c:pt>
                <c:pt idx="12281">
                  <c:v>17.181118000000001</c:v>
                </c:pt>
                <c:pt idx="12282">
                  <c:v>17.185977999999999</c:v>
                </c:pt>
                <c:pt idx="12283">
                  <c:v>17.190989999999999</c:v>
                </c:pt>
                <c:pt idx="12284">
                  <c:v>17.195815</c:v>
                </c:pt>
                <c:pt idx="12285">
                  <c:v>17.200541000000001</c:v>
                </c:pt>
                <c:pt idx="12286">
                  <c:v>17.205003000000001</c:v>
                </c:pt>
                <c:pt idx="12287">
                  <c:v>17.220351999999998</c:v>
                </c:pt>
                <c:pt idx="12288">
                  <c:v>17.224602999999998</c:v>
                </c:pt>
                <c:pt idx="12289">
                  <c:v>17.228925</c:v>
                </c:pt>
                <c:pt idx="12290">
                  <c:v>17.23321</c:v>
                </c:pt>
                <c:pt idx="12291">
                  <c:v>17.237373000000002</c:v>
                </c:pt>
                <c:pt idx="12292">
                  <c:v>17.241194</c:v>
                </c:pt>
                <c:pt idx="12293">
                  <c:v>17.245076999999998</c:v>
                </c:pt>
                <c:pt idx="12294">
                  <c:v>17.248778999999999</c:v>
                </c:pt>
                <c:pt idx="12295">
                  <c:v>17.260877000000001</c:v>
                </c:pt>
                <c:pt idx="12296">
                  <c:v>17.263995999999999</c:v>
                </c:pt>
                <c:pt idx="12297">
                  <c:v>17.266992999999999</c:v>
                </c:pt>
                <c:pt idx="12298">
                  <c:v>17.269679</c:v>
                </c:pt>
                <c:pt idx="12299">
                  <c:v>17.272424999999998</c:v>
                </c:pt>
                <c:pt idx="12300">
                  <c:v>17.27477</c:v>
                </c:pt>
                <c:pt idx="12301">
                  <c:v>17.277059000000001</c:v>
                </c:pt>
                <c:pt idx="12302">
                  <c:v>17.278825000000001</c:v>
                </c:pt>
                <c:pt idx="12303">
                  <c:v>17.285848999999999</c:v>
                </c:pt>
                <c:pt idx="12304">
                  <c:v>17.287209000000001</c:v>
                </c:pt>
                <c:pt idx="12305">
                  <c:v>17.288287</c:v>
                </c:pt>
                <c:pt idx="12306">
                  <c:v>17.289297999999999</c:v>
                </c:pt>
                <c:pt idx="12307">
                  <c:v>17.290141999999999</c:v>
                </c:pt>
                <c:pt idx="12308">
                  <c:v>17.290672000000001</c:v>
                </c:pt>
                <c:pt idx="12309">
                  <c:v>17.291049999999998</c:v>
                </c:pt>
                <c:pt idx="12310">
                  <c:v>17.291174000000002</c:v>
                </c:pt>
                <c:pt idx="12311">
                  <c:v>17.293883000000001</c:v>
                </c:pt>
                <c:pt idx="12312">
                  <c:v>17.293530000000001</c:v>
                </c:pt>
                <c:pt idx="12313">
                  <c:v>17.293064999999999</c:v>
                </c:pt>
                <c:pt idx="12314">
                  <c:v>17.292475</c:v>
                </c:pt>
                <c:pt idx="12315">
                  <c:v>17.291689000000002</c:v>
                </c:pt>
                <c:pt idx="12316">
                  <c:v>17.290776999999999</c:v>
                </c:pt>
                <c:pt idx="12317">
                  <c:v>17.289776</c:v>
                </c:pt>
                <c:pt idx="12318">
                  <c:v>17.288644999999999</c:v>
                </c:pt>
                <c:pt idx="12319">
                  <c:v>17.289929000000001</c:v>
                </c:pt>
                <c:pt idx="12320">
                  <c:v>17.288582000000002</c:v>
                </c:pt>
                <c:pt idx="12321">
                  <c:v>17.287353</c:v>
                </c:pt>
                <c:pt idx="12322">
                  <c:v>17.286165</c:v>
                </c:pt>
                <c:pt idx="12323">
                  <c:v>17.285195999999999</c:v>
                </c:pt>
                <c:pt idx="12324">
                  <c:v>17.284341000000001</c:v>
                </c:pt>
                <c:pt idx="12325">
                  <c:v>17.283591999999999</c:v>
                </c:pt>
                <c:pt idx="12326">
                  <c:v>17.282966999999999</c:v>
                </c:pt>
                <c:pt idx="12327">
                  <c:v>17.284593999999998</c:v>
                </c:pt>
                <c:pt idx="12328">
                  <c:v>17.284618999999999</c:v>
                </c:pt>
                <c:pt idx="12329">
                  <c:v>17.284903</c:v>
                </c:pt>
                <c:pt idx="12330">
                  <c:v>17.285322000000001</c:v>
                </c:pt>
                <c:pt idx="12331">
                  <c:v>17.285848999999999</c:v>
                </c:pt>
                <c:pt idx="12332">
                  <c:v>17.286974000000001</c:v>
                </c:pt>
                <c:pt idx="12333">
                  <c:v>17.288262</c:v>
                </c:pt>
                <c:pt idx="12334">
                  <c:v>17.289712999999999</c:v>
                </c:pt>
                <c:pt idx="12335">
                  <c:v>17.296022000000001</c:v>
                </c:pt>
                <c:pt idx="12336">
                  <c:v>17.298051000000001</c:v>
                </c:pt>
                <c:pt idx="12337">
                  <c:v>17.300280000000001</c:v>
                </c:pt>
                <c:pt idx="12338">
                  <c:v>17.302809</c:v>
                </c:pt>
                <c:pt idx="12339">
                  <c:v>17.305539</c:v>
                </c:pt>
                <c:pt idx="12340">
                  <c:v>17.308450000000001</c:v>
                </c:pt>
                <c:pt idx="12341">
                  <c:v>17.311589000000001</c:v>
                </c:pt>
                <c:pt idx="12342">
                  <c:v>17.314788</c:v>
                </c:pt>
                <c:pt idx="12343">
                  <c:v>17.324956</c:v>
                </c:pt>
                <c:pt idx="12344">
                  <c:v>17.328254000000001</c:v>
                </c:pt>
                <c:pt idx="12345">
                  <c:v>17.331617000000001</c:v>
                </c:pt>
                <c:pt idx="12346">
                  <c:v>17.334776999999999</c:v>
                </c:pt>
                <c:pt idx="12347">
                  <c:v>17.337783000000002</c:v>
                </c:pt>
                <c:pt idx="12348">
                  <c:v>17.340648000000002</c:v>
                </c:pt>
                <c:pt idx="12349">
                  <c:v>17.343124</c:v>
                </c:pt>
                <c:pt idx="12350">
                  <c:v>17.345321999999999</c:v>
                </c:pt>
                <c:pt idx="12351">
                  <c:v>17.352229000000001</c:v>
                </c:pt>
                <c:pt idx="12352">
                  <c:v>17.353524</c:v>
                </c:pt>
                <c:pt idx="12353">
                  <c:v>17.354506000000001</c:v>
                </c:pt>
                <c:pt idx="12354">
                  <c:v>17.355070999999999</c:v>
                </c:pt>
                <c:pt idx="12355">
                  <c:v>17.355350999999999</c:v>
                </c:pt>
                <c:pt idx="12356">
                  <c:v>17.355295999999999</c:v>
                </c:pt>
                <c:pt idx="12357">
                  <c:v>17.35502</c:v>
                </c:pt>
                <c:pt idx="12358">
                  <c:v>17.354464</c:v>
                </c:pt>
                <c:pt idx="12359">
                  <c:v>17.354927</c:v>
                </c:pt>
                <c:pt idx="12360">
                  <c:v>17.35388</c:v>
                </c:pt>
                <c:pt idx="12361">
                  <c:v>17.352647000000001</c:v>
                </c:pt>
                <c:pt idx="12362">
                  <c:v>17.351241999999999</c:v>
                </c:pt>
                <c:pt idx="12363">
                  <c:v>17.349691</c:v>
                </c:pt>
                <c:pt idx="12364">
                  <c:v>17.348025</c:v>
                </c:pt>
                <c:pt idx="12365">
                  <c:v>17.346278000000002</c:v>
                </c:pt>
                <c:pt idx="12366">
                  <c:v>17.344494999999998</c:v>
                </c:pt>
                <c:pt idx="12367">
                  <c:v>17.342313999999998</c:v>
                </c:pt>
                <c:pt idx="12368">
                  <c:v>17.340627000000001</c:v>
                </c:pt>
                <c:pt idx="12369">
                  <c:v>17.339075000000001</c:v>
                </c:pt>
                <c:pt idx="12370">
                  <c:v>17.337768000000001</c:v>
                </c:pt>
                <c:pt idx="12371">
                  <c:v>17.336735000000001</c:v>
                </c:pt>
                <c:pt idx="12372">
                  <c:v>17.335958999999999</c:v>
                </c:pt>
                <c:pt idx="12373">
                  <c:v>17.335469</c:v>
                </c:pt>
                <c:pt idx="12374">
                  <c:v>17.335259000000001</c:v>
                </c:pt>
                <c:pt idx="12375">
                  <c:v>17.335654999999999</c:v>
                </c:pt>
                <c:pt idx="12376">
                  <c:v>17.336091</c:v>
                </c:pt>
                <c:pt idx="12377">
                  <c:v>17.336884000000001</c:v>
                </c:pt>
                <c:pt idx="12378">
                  <c:v>17.337994999999999</c:v>
                </c:pt>
                <c:pt idx="12379">
                  <c:v>17.339400999999999</c:v>
                </c:pt>
                <c:pt idx="12380">
                  <c:v>17.341083000000001</c:v>
                </c:pt>
                <c:pt idx="12381">
                  <c:v>17.34309</c:v>
                </c:pt>
                <c:pt idx="12382">
                  <c:v>17.34535</c:v>
                </c:pt>
                <c:pt idx="12383">
                  <c:v>17.349543000000001</c:v>
                </c:pt>
                <c:pt idx="12384">
                  <c:v>17.352215000000001</c:v>
                </c:pt>
                <c:pt idx="12385">
                  <c:v>17.355105999999999</c:v>
                </c:pt>
                <c:pt idx="12386">
                  <c:v>17.358097999999998</c:v>
                </c:pt>
                <c:pt idx="12387">
                  <c:v>17.361139000000001</c:v>
                </c:pt>
                <c:pt idx="12388">
                  <c:v>17.364152000000001</c:v>
                </c:pt>
                <c:pt idx="12389">
                  <c:v>17.367018000000002</c:v>
                </c:pt>
                <c:pt idx="12390">
                  <c:v>17.369755999999999</c:v>
                </c:pt>
                <c:pt idx="12391">
                  <c:v>17.37312</c:v>
                </c:pt>
                <c:pt idx="12392">
                  <c:v>17.375429</c:v>
                </c:pt>
                <c:pt idx="12393">
                  <c:v>17.377507000000001</c:v>
                </c:pt>
                <c:pt idx="12394">
                  <c:v>17.378869000000002</c:v>
                </c:pt>
                <c:pt idx="12395">
                  <c:v>17.379996999999999</c:v>
                </c:pt>
                <c:pt idx="12396">
                  <c:v>17.380773999999999</c:v>
                </c:pt>
                <c:pt idx="12397">
                  <c:v>17.381302999999999</c:v>
                </c:pt>
                <c:pt idx="12398">
                  <c:v>17.381347999999999</c:v>
                </c:pt>
                <c:pt idx="12399">
                  <c:v>17.378003</c:v>
                </c:pt>
                <c:pt idx="12400">
                  <c:v>17.377396999999998</c:v>
                </c:pt>
                <c:pt idx="12401">
                  <c:v>17.376199</c:v>
                </c:pt>
                <c:pt idx="12402">
                  <c:v>17.374614999999999</c:v>
                </c:pt>
                <c:pt idx="12403">
                  <c:v>17.372665999999999</c:v>
                </c:pt>
                <c:pt idx="12404">
                  <c:v>17.370376</c:v>
                </c:pt>
                <c:pt idx="12405">
                  <c:v>17.367771000000001</c:v>
                </c:pt>
                <c:pt idx="12406">
                  <c:v>17.364872999999999</c:v>
                </c:pt>
                <c:pt idx="12407">
                  <c:v>17.355953</c:v>
                </c:pt>
                <c:pt idx="12408">
                  <c:v>17.35266</c:v>
                </c:pt>
                <c:pt idx="12409">
                  <c:v>17.348858</c:v>
                </c:pt>
                <c:pt idx="12410">
                  <c:v>17.344996999999999</c:v>
                </c:pt>
                <c:pt idx="12411">
                  <c:v>17.340748000000001</c:v>
                </c:pt>
                <c:pt idx="12412">
                  <c:v>17.336445000000001</c:v>
                </c:pt>
                <c:pt idx="12413">
                  <c:v>17.331866999999999</c:v>
                </c:pt>
                <c:pt idx="12414">
                  <c:v>17.327370999999999</c:v>
                </c:pt>
                <c:pt idx="12415">
                  <c:v>17.31615</c:v>
                </c:pt>
                <c:pt idx="12416">
                  <c:v>17.311682000000001</c:v>
                </c:pt>
                <c:pt idx="12417">
                  <c:v>17.307279999999999</c:v>
                </c:pt>
                <c:pt idx="12418">
                  <c:v>17.302869999999999</c:v>
                </c:pt>
                <c:pt idx="12419">
                  <c:v>17.298721</c:v>
                </c:pt>
                <c:pt idx="12420">
                  <c:v>17.294763</c:v>
                </c:pt>
                <c:pt idx="12421">
                  <c:v>17.290897000000001</c:v>
                </c:pt>
                <c:pt idx="12422">
                  <c:v>17.287302</c:v>
                </c:pt>
                <c:pt idx="12423">
                  <c:v>17.280135999999999</c:v>
                </c:pt>
                <c:pt idx="12424">
                  <c:v>17.276976999999999</c:v>
                </c:pt>
                <c:pt idx="12425">
                  <c:v>17.274063000000002</c:v>
                </c:pt>
                <c:pt idx="12426">
                  <c:v>17.271312000000002</c:v>
                </c:pt>
                <c:pt idx="12427">
                  <c:v>17.268840999999998</c:v>
                </c:pt>
                <c:pt idx="12428">
                  <c:v>17.266563999999999</c:v>
                </c:pt>
                <c:pt idx="12429">
                  <c:v>17.264516</c:v>
                </c:pt>
                <c:pt idx="12430">
                  <c:v>17.262668000000001</c:v>
                </c:pt>
                <c:pt idx="12431">
                  <c:v>17.260342000000001</c:v>
                </c:pt>
                <c:pt idx="12432">
                  <c:v>17.25892</c:v>
                </c:pt>
                <c:pt idx="12433">
                  <c:v>17.257684999999999</c:v>
                </c:pt>
                <c:pt idx="12434">
                  <c:v>17.256630000000001</c:v>
                </c:pt>
                <c:pt idx="12435">
                  <c:v>17.255738000000001</c:v>
                </c:pt>
                <c:pt idx="12436">
                  <c:v>17.255013999999999</c:v>
                </c:pt>
                <c:pt idx="12437">
                  <c:v>17.254445</c:v>
                </c:pt>
                <c:pt idx="12438">
                  <c:v>17.253981</c:v>
                </c:pt>
                <c:pt idx="12439">
                  <c:v>17.254432999999999</c:v>
                </c:pt>
                <c:pt idx="12440">
                  <c:v>17.254078</c:v>
                </c:pt>
                <c:pt idx="12441">
                  <c:v>17.253775000000001</c:v>
                </c:pt>
                <c:pt idx="12442">
                  <c:v>17.253437000000002</c:v>
                </c:pt>
                <c:pt idx="12443">
                  <c:v>17.253067000000001</c:v>
                </c:pt>
                <c:pt idx="12444">
                  <c:v>17.252632999999999</c:v>
                </c:pt>
                <c:pt idx="12445">
                  <c:v>17.252109000000001</c:v>
                </c:pt>
                <c:pt idx="12446">
                  <c:v>17.251511000000001</c:v>
                </c:pt>
                <c:pt idx="12447">
                  <c:v>17.250942999999999</c:v>
                </c:pt>
                <c:pt idx="12448">
                  <c:v>17.250088000000002</c:v>
                </c:pt>
                <c:pt idx="12449">
                  <c:v>17.249043</c:v>
                </c:pt>
                <c:pt idx="12450">
                  <c:v>17.248011000000002</c:v>
                </c:pt>
                <c:pt idx="12451">
                  <c:v>17.246901000000001</c:v>
                </c:pt>
                <c:pt idx="12452">
                  <c:v>17.245747000000001</c:v>
                </c:pt>
                <c:pt idx="12453">
                  <c:v>17.244582000000001</c:v>
                </c:pt>
                <c:pt idx="12454">
                  <c:v>17.243418999999999</c:v>
                </c:pt>
                <c:pt idx="12455">
                  <c:v>17.242877</c:v>
                </c:pt>
                <c:pt idx="12456">
                  <c:v>17.241696999999998</c:v>
                </c:pt>
                <c:pt idx="12457">
                  <c:v>17.240570000000002</c:v>
                </c:pt>
                <c:pt idx="12458">
                  <c:v>17.239526000000001</c:v>
                </c:pt>
                <c:pt idx="12459">
                  <c:v>17.238493999999999</c:v>
                </c:pt>
                <c:pt idx="12460">
                  <c:v>17.237515999999999</c:v>
                </c:pt>
                <c:pt idx="12461">
                  <c:v>17.236629000000001</c:v>
                </c:pt>
                <c:pt idx="12462">
                  <c:v>17.235733</c:v>
                </c:pt>
                <c:pt idx="12463">
                  <c:v>17.237324999999998</c:v>
                </c:pt>
                <c:pt idx="12464">
                  <c:v>17.236539</c:v>
                </c:pt>
                <c:pt idx="12465">
                  <c:v>17.235793000000001</c:v>
                </c:pt>
                <c:pt idx="12466">
                  <c:v>17.235088999999999</c:v>
                </c:pt>
                <c:pt idx="12467">
                  <c:v>17.234365</c:v>
                </c:pt>
                <c:pt idx="12468">
                  <c:v>17.233612000000001</c:v>
                </c:pt>
                <c:pt idx="12469">
                  <c:v>17.232828000000001</c:v>
                </c:pt>
                <c:pt idx="12470">
                  <c:v>17.232002000000001</c:v>
                </c:pt>
                <c:pt idx="12471">
                  <c:v>17.233112999999999</c:v>
                </c:pt>
                <c:pt idx="12472">
                  <c:v>17.232099000000002</c:v>
                </c:pt>
                <c:pt idx="12473">
                  <c:v>17.231093000000001</c:v>
                </c:pt>
                <c:pt idx="12474">
                  <c:v>17.229997999999998</c:v>
                </c:pt>
                <c:pt idx="12475">
                  <c:v>17.228750999999999</c:v>
                </c:pt>
                <c:pt idx="12476">
                  <c:v>17.227388000000001</c:v>
                </c:pt>
                <c:pt idx="12477">
                  <c:v>17.225888000000001</c:v>
                </c:pt>
                <c:pt idx="12478">
                  <c:v>17.224221</c:v>
                </c:pt>
                <c:pt idx="12479">
                  <c:v>17.221682000000001</c:v>
                </c:pt>
                <c:pt idx="12480">
                  <c:v>17.219768999999999</c:v>
                </c:pt>
                <c:pt idx="12481">
                  <c:v>17.217707999999998</c:v>
                </c:pt>
                <c:pt idx="12482">
                  <c:v>17.215519</c:v>
                </c:pt>
                <c:pt idx="12483">
                  <c:v>17.213190000000001</c:v>
                </c:pt>
                <c:pt idx="12484">
                  <c:v>17.210792999999999</c:v>
                </c:pt>
                <c:pt idx="12485">
                  <c:v>17.208341999999998</c:v>
                </c:pt>
                <c:pt idx="12486">
                  <c:v>17.205811000000001</c:v>
                </c:pt>
                <c:pt idx="12487">
                  <c:v>17.200496000000001</c:v>
                </c:pt>
                <c:pt idx="12488">
                  <c:v>17.197973999999999</c:v>
                </c:pt>
                <c:pt idx="12489">
                  <c:v>17.195442</c:v>
                </c:pt>
                <c:pt idx="12490">
                  <c:v>17.192852999999999</c:v>
                </c:pt>
                <c:pt idx="12491">
                  <c:v>17.190328999999998</c:v>
                </c:pt>
                <c:pt idx="12492">
                  <c:v>17.187957999999998</c:v>
                </c:pt>
                <c:pt idx="12493">
                  <c:v>17.185701999999999</c:v>
                </c:pt>
                <c:pt idx="12494">
                  <c:v>17.183530999999999</c:v>
                </c:pt>
                <c:pt idx="12495">
                  <c:v>17.179027999999999</c:v>
                </c:pt>
                <c:pt idx="12496">
                  <c:v>17.177078999999999</c:v>
                </c:pt>
                <c:pt idx="12497">
                  <c:v>17.175201999999999</c:v>
                </c:pt>
                <c:pt idx="12498">
                  <c:v>17.173438000000001</c:v>
                </c:pt>
                <c:pt idx="12499">
                  <c:v>17.171771</c:v>
                </c:pt>
                <c:pt idx="12500">
                  <c:v>17.170224000000001</c:v>
                </c:pt>
                <c:pt idx="12501">
                  <c:v>17.168709</c:v>
                </c:pt>
                <c:pt idx="12502">
                  <c:v>17.167210000000001</c:v>
                </c:pt>
                <c:pt idx="12503">
                  <c:v>17.165054999999999</c:v>
                </c:pt>
                <c:pt idx="12504">
                  <c:v>17.163609999999998</c:v>
                </c:pt>
                <c:pt idx="12505">
                  <c:v>17.162054000000001</c:v>
                </c:pt>
                <c:pt idx="12506">
                  <c:v>17.160430999999999</c:v>
                </c:pt>
                <c:pt idx="12507">
                  <c:v>17.158673</c:v>
                </c:pt>
                <c:pt idx="12508">
                  <c:v>17.156652999999999</c:v>
                </c:pt>
                <c:pt idx="12509">
                  <c:v>17.154415</c:v>
                </c:pt>
                <c:pt idx="12510">
                  <c:v>17.151945000000001</c:v>
                </c:pt>
                <c:pt idx="12511">
                  <c:v>17.148146000000001</c:v>
                </c:pt>
                <c:pt idx="12512">
                  <c:v>17.145358000000002</c:v>
                </c:pt>
                <c:pt idx="12513">
                  <c:v>17.142175000000002</c:v>
                </c:pt>
                <c:pt idx="12514">
                  <c:v>17.138863000000001</c:v>
                </c:pt>
                <c:pt idx="12515">
                  <c:v>17.135128999999999</c:v>
                </c:pt>
                <c:pt idx="12516">
                  <c:v>17.131274000000001</c:v>
                </c:pt>
                <c:pt idx="12517">
                  <c:v>17.127246</c:v>
                </c:pt>
                <c:pt idx="12518">
                  <c:v>17.123118000000002</c:v>
                </c:pt>
                <c:pt idx="12519">
                  <c:v>17.1158</c:v>
                </c:pt>
                <c:pt idx="12520">
                  <c:v>17.111362</c:v>
                </c:pt>
                <c:pt idx="12521">
                  <c:v>17.106815000000001</c:v>
                </c:pt>
                <c:pt idx="12522">
                  <c:v>17.102305000000001</c:v>
                </c:pt>
                <c:pt idx="12523">
                  <c:v>17.097791000000001</c:v>
                </c:pt>
                <c:pt idx="12524">
                  <c:v>17.093350999999998</c:v>
                </c:pt>
                <c:pt idx="12525">
                  <c:v>17.089068999999999</c:v>
                </c:pt>
                <c:pt idx="12526">
                  <c:v>17.085032999999999</c:v>
                </c:pt>
                <c:pt idx="12527">
                  <c:v>17.078189999999999</c:v>
                </c:pt>
                <c:pt idx="12528">
                  <c:v>17.074570999999999</c:v>
                </c:pt>
                <c:pt idx="12529">
                  <c:v>17.071287999999999</c:v>
                </c:pt>
                <c:pt idx="12530">
                  <c:v>17.068187999999999</c:v>
                </c:pt>
                <c:pt idx="12531">
                  <c:v>17.065629999999999</c:v>
                </c:pt>
                <c:pt idx="12532">
                  <c:v>17.063289999999999</c:v>
                </c:pt>
                <c:pt idx="12533">
                  <c:v>17.061565000000002</c:v>
                </c:pt>
                <c:pt idx="12534">
                  <c:v>17.060457</c:v>
                </c:pt>
                <c:pt idx="12535">
                  <c:v>17.060393000000001</c:v>
                </c:pt>
                <c:pt idx="12536">
                  <c:v>17.060154000000001</c:v>
                </c:pt>
                <c:pt idx="12537">
                  <c:v>17.060535000000002</c:v>
                </c:pt>
                <c:pt idx="12538">
                  <c:v>17.061152</c:v>
                </c:pt>
                <c:pt idx="12539">
                  <c:v>17.062322000000002</c:v>
                </c:pt>
                <c:pt idx="12540">
                  <c:v>17.063874999999999</c:v>
                </c:pt>
                <c:pt idx="12541">
                  <c:v>17.065626999999999</c:v>
                </c:pt>
                <c:pt idx="12542">
                  <c:v>17.067731999999999</c:v>
                </c:pt>
                <c:pt idx="12543">
                  <c:v>17.074501000000001</c:v>
                </c:pt>
                <c:pt idx="12544">
                  <c:v>17.077009</c:v>
                </c:pt>
                <c:pt idx="12545">
                  <c:v>17.079688000000001</c:v>
                </c:pt>
                <c:pt idx="12546">
                  <c:v>17.082656</c:v>
                </c:pt>
                <c:pt idx="12547">
                  <c:v>17.085557999999999</c:v>
                </c:pt>
                <c:pt idx="12548">
                  <c:v>17.088628</c:v>
                </c:pt>
                <c:pt idx="12549">
                  <c:v>17.091504</c:v>
                </c:pt>
                <c:pt idx="12550">
                  <c:v>17.094289</c:v>
                </c:pt>
                <c:pt idx="12551">
                  <c:v>17.101756000000002</c:v>
                </c:pt>
                <c:pt idx="12552">
                  <c:v>17.104309000000001</c:v>
                </c:pt>
                <c:pt idx="12553">
                  <c:v>17.106551</c:v>
                </c:pt>
                <c:pt idx="12554">
                  <c:v>17.108656</c:v>
                </c:pt>
                <c:pt idx="12555">
                  <c:v>17.110516000000001</c:v>
                </c:pt>
                <c:pt idx="12556">
                  <c:v>17.112096999999999</c:v>
                </c:pt>
                <c:pt idx="12557">
                  <c:v>17.113475000000001</c:v>
                </c:pt>
                <c:pt idx="12558">
                  <c:v>17.114602999999999</c:v>
                </c:pt>
                <c:pt idx="12559">
                  <c:v>17.11767</c:v>
                </c:pt>
                <c:pt idx="12560">
                  <c:v>17.118369999999999</c:v>
                </c:pt>
                <c:pt idx="12561">
                  <c:v>17.118887000000001</c:v>
                </c:pt>
                <c:pt idx="12562">
                  <c:v>17.119368999999999</c:v>
                </c:pt>
                <c:pt idx="12563">
                  <c:v>17.119814000000002</c:v>
                </c:pt>
                <c:pt idx="12564">
                  <c:v>17.120296</c:v>
                </c:pt>
                <c:pt idx="12565">
                  <c:v>17.120896999999999</c:v>
                </c:pt>
                <c:pt idx="12566">
                  <c:v>17.121578</c:v>
                </c:pt>
                <c:pt idx="12567">
                  <c:v>17.125008999999999</c:v>
                </c:pt>
                <c:pt idx="12568">
                  <c:v>17.125997000000002</c:v>
                </c:pt>
                <c:pt idx="12569">
                  <c:v>17.127255000000002</c:v>
                </c:pt>
                <c:pt idx="12570">
                  <c:v>17.128730999999998</c:v>
                </c:pt>
                <c:pt idx="12571">
                  <c:v>17.130433</c:v>
                </c:pt>
                <c:pt idx="12572">
                  <c:v>17.132266000000001</c:v>
                </c:pt>
                <c:pt idx="12573">
                  <c:v>17.134471999999999</c:v>
                </c:pt>
                <c:pt idx="12574">
                  <c:v>17.136797999999999</c:v>
                </c:pt>
                <c:pt idx="12575">
                  <c:v>17.178692999999999</c:v>
                </c:pt>
                <c:pt idx="12576">
                  <c:v>17.180948999999998</c:v>
                </c:pt>
                <c:pt idx="12577">
                  <c:v>17.183999</c:v>
                </c:pt>
                <c:pt idx="12578">
                  <c:v>17.18704</c:v>
                </c:pt>
                <c:pt idx="12579">
                  <c:v>17.190397999999998</c:v>
                </c:pt>
                <c:pt idx="12580">
                  <c:v>17.193746999999998</c:v>
                </c:pt>
                <c:pt idx="12581">
                  <c:v>17.197433</c:v>
                </c:pt>
                <c:pt idx="12582">
                  <c:v>17.200970000000002</c:v>
                </c:pt>
                <c:pt idx="12583">
                  <c:v>17.211387999999999</c:v>
                </c:pt>
                <c:pt idx="12584">
                  <c:v>17.214905999999999</c:v>
                </c:pt>
                <c:pt idx="12585">
                  <c:v>17.218351999999999</c:v>
                </c:pt>
                <c:pt idx="12586">
                  <c:v>17.22185</c:v>
                </c:pt>
                <c:pt idx="12587">
                  <c:v>17.225107000000001</c:v>
                </c:pt>
                <c:pt idx="12588">
                  <c:v>17.228268</c:v>
                </c:pt>
                <c:pt idx="12589">
                  <c:v>17.231349000000002</c:v>
                </c:pt>
                <c:pt idx="12590">
                  <c:v>17.234173999999999</c:v>
                </c:pt>
                <c:pt idx="12591">
                  <c:v>17.241758000000001</c:v>
                </c:pt>
                <c:pt idx="12592">
                  <c:v>17.244136999999998</c:v>
                </c:pt>
                <c:pt idx="12593">
                  <c:v>17.246328999999999</c:v>
                </c:pt>
                <c:pt idx="12594">
                  <c:v>17.248408999999999</c:v>
                </c:pt>
                <c:pt idx="12595">
                  <c:v>17.250140999999999</c:v>
                </c:pt>
                <c:pt idx="12596">
                  <c:v>17.251674000000001</c:v>
                </c:pt>
                <c:pt idx="12597">
                  <c:v>17.252986</c:v>
                </c:pt>
                <c:pt idx="12598">
                  <c:v>17.254064</c:v>
                </c:pt>
                <c:pt idx="12599">
                  <c:v>17.258495</c:v>
                </c:pt>
                <c:pt idx="12600">
                  <c:v>17.259263000000001</c:v>
                </c:pt>
                <c:pt idx="12601">
                  <c:v>17.259874</c:v>
                </c:pt>
                <c:pt idx="12602">
                  <c:v>17.260566000000001</c:v>
                </c:pt>
                <c:pt idx="12603">
                  <c:v>17.261039</c:v>
                </c:pt>
                <c:pt idx="12604">
                  <c:v>17.261631000000001</c:v>
                </c:pt>
                <c:pt idx="12605">
                  <c:v>17.262046999999999</c:v>
                </c:pt>
                <c:pt idx="12606">
                  <c:v>17.262568000000002</c:v>
                </c:pt>
                <c:pt idx="12607">
                  <c:v>17.267423999999998</c:v>
                </c:pt>
                <c:pt idx="12608">
                  <c:v>17.268204000000001</c:v>
                </c:pt>
                <c:pt idx="12609">
                  <c:v>17.269033</c:v>
                </c:pt>
                <c:pt idx="12610">
                  <c:v>17.270149</c:v>
                </c:pt>
                <c:pt idx="12611">
                  <c:v>17.271598000000001</c:v>
                </c:pt>
                <c:pt idx="12612">
                  <c:v>17.273250000000001</c:v>
                </c:pt>
                <c:pt idx="12613">
                  <c:v>17.275112</c:v>
                </c:pt>
                <c:pt idx="12614">
                  <c:v>17.277187000000001</c:v>
                </c:pt>
                <c:pt idx="12615">
                  <c:v>17.286966</c:v>
                </c:pt>
                <c:pt idx="12616">
                  <c:v>17.289095</c:v>
                </c:pt>
                <c:pt idx="12617">
                  <c:v>17.291768000000001</c:v>
                </c:pt>
                <c:pt idx="12618">
                  <c:v>17.294553000000001</c:v>
                </c:pt>
                <c:pt idx="12619">
                  <c:v>17.298081</c:v>
                </c:pt>
                <c:pt idx="12620">
                  <c:v>17.3018</c:v>
                </c:pt>
                <c:pt idx="12621">
                  <c:v>17.305689000000001</c:v>
                </c:pt>
                <c:pt idx="12622">
                  <c:v>17.309657999999999</c:v>
                </c:pt>
                <c:pt idx="12623">
                  <c:v>17.323319999999999</c:v>
                </c:pt>
                <c:pt idx="12624">
                  <c:v>17.32694</c:v>
                </c:pt>
                <c:pt idx="12625">
                  <c:v>17.330798999999999</c:v>
                </c:pt>
                <c:pt idx="12626">
                  <c:v>17.334426000000001</c:v>
                </c:pt>
                <c:pt idx="12627">
                  <c:v>17.338329999999999</c:v>
                </c:pt>
                <c:pt idx="12628">
                  <c:v>17.342099000000001</c:v>
                </c:pt>
                <c:pt idx="12629">
                  <c:v>17.345662999999998</c:v>
                </c:pt>
                <c:pt idx="12630">
                  <c:v>17.348735000000001</c:v>
                </c:pt>
                <c:pt idx="12631">
                  <c:v>17.359385</c:v>
                </c:pt>
                <c:pt idx="12632">
                  <c:v>17.361692999999999</c:v>
                </c:pt>
                <c:pt idx="12633">
                  <c:v>17.363648999999999</c:v>
                </c:pt>
                <c:pt idx="12634">
                  <c:v>17.365172999999999</c:v>
                </c:pt>
                <c:pt idx="12635">
                  <c:v>17.366292000000001</c:v>
                </c:pt>
                <c:pt idx="12636">
                  <c:v>17.366923</c:v>
                </c:pt>
                <c:pt idx="12637">
                  <c:v>17.367145000000001</c:v>
                </c:pt>
                <c:pt idx="12638">
                  <c:v>17.366799</c:v>
                </c:pt>
                <c:pt idx="12639">
                  <c:v>17.36748</c:v>
                </c:pt>
                <c:pt idx="12640">
                  <c:v>17.366064999999999</c:v>
                </c:pt>
                <c:pt idx="12641">
                  <c:v>17.364142999999999</c:v>
                </c:pt>
                <c:pt idx="12642">
                  <c:v>17.361889000000001</c:v>
                </c:pt>
                <c:pt idx="12643">
                  <c:v>17.359155999999999</c:v>
                </c:pt>
                <c:pt idx="12644">
                  <c:v>17.355978</c:v>
                </c:pt>
                <c:pt idx="12645">
                  <c:v>17.352378000000002</c:v>
                </c:pt>
                <c:pt idx="12646">
                  <c:v>17.348655000000001</c:v>
                </c:pt>
                <c:pt idx="12647">
                  <c:v>17.341362</c:v>
                </c:pt>
                <c:pt idx="12648">
                  <c:v>17.337102000000002</c:v>
                </c:pt>
                <c:pt idx="12649">
                  <c:v>17.332442</c:v>
                </c:pt>
                <c:pt idx="12650">
                  <c:v>17.327590000000001</c:v>
                </c:pt>
                <c:pt idx="12651">
                  <c:v>17.322693000000001</c:v>
                </c:pt>
                <c:pt idx="12652">
                  <c:v>17.317563</c:v>
                </c:pt>
                <c:pt idx="12653">
                  <c:v>17.312553999999999</c:v>
                </c:pt>
                <c:pt idx="12654">
                  <c:v>17.307490999999999</c:v>
                </c:pt>
                <c:pt idx="12655">
                  <c:v>17.298057</c:v>
                </c:pt>
                <c:pt idx="12656">
                  <c:v>17.293313999999999</c:v>
                </c:pt>
                <c:pt idx="12657">
                  <c:v>17.288633000000001</c:v>
                </c:pt>
                <c:pt idx="12658">
                  <c:v>17.284291</c:v>
                </c:pt>
                <c:pt idx="12659">
                  <c:v>17.280127</c:v>
                </c:pt>
                <c:pt idx="12660">
                  <c:v>17.276236000000001</c:v>
                </c:pt>
                <c:pt idx="12661">
                  <c:v>17.272852</c:v>
                </c:pt>
                <c:pt idx="12662">
                  <c:v>17.269776</c:v>
                </c:pt>
                <c:pt idx="12663">
                  <c:v>17.264296000000002</c:v>
                </c:pt>
                <c:pt idx="12664">
                  <c:v>17.262093</c:v>
                </c:pt>
                <c:pt idx="12665">
                  <c:v>17.259974</c:v>
                </c:pt>
                <c:pt idx="12666">
                  <c:v>17.25834</c:v>
                </c:pt>
                <c:pt idx="12667">
                  <c:v>17.256862999999999</c:v>
                </c:pt>
                <c:pt idx="12668">
                  <c:v>17.255942999999998</c:v>
                </c:pt>
                <c:pt idx="12669">
                  <c:v>17.255139</c:v>
                </c:pt>
                <c:pt idx="12670">
                  <c:v>17.254470999999999</c:v>
                </c:pt>
                <c:pt idx="12671">
                  <c:v>17.253696000000001</c:v>
                </c:pt>
                <c:pt idx="12672">
                  <c:v>17.253772999999999</c:v>
                </c:pt>
                <c:pt idx="12673">
                  <c:v>17.253938000000002</c:v>
                </c:pt>
                <c:pt idx="12674">
                  <c:v>17.254169999999998</c:v>
                </c:pt>
                <c:pt idx="12675">
                  <c:v>17.254583</c:v>
                </c:pt>
                <c:pt idx="12676">
                  <c:v>17.255023999999999</c:v>
                </c:pt>
                <c:pt idx="12677">
                  <c:v>17.255502</c:v>
                </c:pt>
                <c:pt idx="12678">
                  <c:v>17.256034</c:v>
                </c:pt>
                <c:pt idx="12679">
                  <c:v>17.257068</c:v>
                </c:pt>
                <c:pt idx="12680">
                  <c:v>17.257558</c:v>
                </c:pt>
                <c:pt idx="12681">
                  <c:v>17.258004</c:v>
                </c:pt>
                <c:pt idx="12682">
                  <c:v>17.258400999999999</c:v>
                </c:pt>
                <c:pt idx="12683">
                  <c:v>17.258717000000001</c:v>
                </c:pt>
                <c:pt idx="12684">
                  <c:v>17.258958</c:v>
                </c:pt>
                <c:pt idx="12685">
                  <c:v>17.259076</c:v>
                </c:pt>
                <c:pt idx="12686">
                  <c:v>17.259104000000001</c:v>
                </c:pt>
                <c:pt idx="12687">
                  <c:v>17.258493999999999</c:v>
                </c:pt>
                <c:pt idx="12688">
                  <c:v>17.258241999999999</c:v>
                </c:pt>
                <c:pt idx="12689">
                  <c:v>17.257912000000001</c:v>
                </c:pt>
                <c:pt idx="12690">
                  <c:v>17.257413</c:v>
                </c:pt>
                <c:pt idx="12691">
                  <c:v>17.256841000000001</c:v>
                </c:pt>
                <c:pt idx="12692">
                  <c:v>17.256115000000001</c:v>
                </c:pt>
                <c:pt idx="12693">
                  <c:v>17.255324999999999</c:v>
                </c:pt>
                <c:pt idx="12694">
                  <c:v>17.254508999999999</c:v>
                </c:pt>
                <c:pt idx="12695">
                  <c:v>17.252026000000001</c:v>
                </c:pt>
                <c:pt idx="12696">
                  <c:v>17.250976999999999</c:v>
                </c:pt>
                <c:pt idx="12697">
                  <c:v>17.249865</c:v>
                </c:pt>
                <c:pt idx="12698">
                  <c:v>17.248667000000001</c:v>
                </c:pt>
                <c:pt idx="12699">
                  <c:v>17.247436</c:v>
                </c:pt>
                <c:pt idx="12700">
                  <c:v>17.24615</c:v>
                </c:pt>
                <c:pt idx="12701">
                  <c:v>17.244883999999999</c:v>
                </c:pt>
                <c:pt idx="12702">
                  <c:v>17.243586000000001</c:v>
                </c:pt>
                <c:pt idx="12703">
                  <c:v>17.240746000000001</c:v>
                </c:pt>
                <c:pt idx="12704">
                  <c:v>17.239526999999999</c:v>
                </c:pt>
                <c:pt idx="12705">
                  <c:v>17.238337000000001</c:v>
                </c:pt>
                <c:pt idx="12706">
                  <c:v>17.237172000000001</c:v>
                </c:pt>
                <c:pt idx="12707">
                  <c:v>17.236028999999998</c:v>
                </c:pt>
                <c:pt idx="12708">
                  <c:v>17.234956</c:v>
                </c:pt>
                <c:pt idx="12709">
                  <c:v>17.233912</c:v>
                </c:pt>
                <c:pt idx="12710">
                  <c:v>17.232911000000001</c:v>
                </c:pt>
                <c:pt idx="12711">
                  <c:v>17.230868999999998</c:v>
                </c:pt>
                <c:pt idx="12712">
                  <c:v>17.229965</c:v>
                </c:pt>
                <c:pt idx="12713">
                  <c:v>17.229096999999999</c:v>
                </c:pt>
                <c:pt idx="12714">
                  <c:v>17.228231000000001</c:v>
                </c:pt>
                <c:pt idx="12715">
                  <c:v>17.227387</c:v>
                </c:pt>
                <c:pt idx="12716">
                  <c:v>17.22655</c:v>
                </c:pt>
                <c:pt idx="12717">
                  <c:v>17.225717</c:v>
                </c:pt>
                <c:pt idx="12718">
                  <c:v>17.224896000000001</c:v>
                </c:pt>
                <c:pt idx="12719">
                  <c:v>17.222845</c:v>
                </c:pt>
                <c:pt idx="12720">
                  <c:v>17.221978</c:v>
                </c:pt>
                <c:pt idx="12721">
                  <c:v>17.221024</c:v>
                </c:pt>
                <c:pt idx="12722">
                  <c:v>17.220033999999998</c:v>
                </c:pt>
                <c:pt idx="12723">
                  <c:v>17.218951000000001</c:v>
                </c:pt>
                <c:pt idx="12724">
                  <c:v>17.217803</c:v>
                </c:pt>
                <c:pt idx="12725">
                  <c:v>17.216584999999998</c:v>
                </c:pt>
                <c:pt idx="12726">
                  <c:v>17.215257000000001</c:v>
                </c:pt>
                <c:pt idx="12727">
                  <c:v>17.211410000000001</c:v>
                </c:pt>
                <c:pt idx="12728">
                  <c:v>17.209889</c:v>
                </c:pt>
                <c:pt idx="12729">
                  <c:v>17.208335999999999</c:v>
                </c:pt>
                <c:pt idx="12730">
                  <c:v>17.206627999999998</c:v>
                </c:pt>
                <c:pt idx="12731">
                  <c:v>17.204808</c:v>
                </c:pt>
                <c:pt idx="12732">
                  <c:v>17.20298</c:v>
                </c:pt>
                <c:pt idx="12733">
                  <c:v>17.200994999999999</c:v>
                </c:pt>
                <c:pt idx="12734">
                  <c:v>17.199013000000001</c:v>
                </c:pt>
                <c:pt idx="12735">
                  <c:v>17.193200999999998</c:v>
                </c:pt>
                <c:pt idx="12736">
                  <c:v>17.191075000000001</c:v>
                </c:pt>
                <c:pt idx="12737">
                  <c:v>17.188759000000001</c:v>
                </c:pt>
                <c:pt idx="12738">
                  <c:v>17.186499000000001</c:v>
                </c:pt>
                <c:pt idx="12739">
                  <c:v>17.184094000000002</c:v>
                </c:pt>
                <c:pt idx="12740">
                  <c:v>17.181726999999999</c:v>
                </c:pt>
                <c:pt idx="12741">
                  <c:v>17.179220000000001</c:v>
                </c:pt>
                <c:pt idx="12742">
                  <c:v>17.176711999999998</c:v>
                </c:pt>
                <c:pt idx="12743">
                  <c:v>17.169640000000001</c:v>
                </c:pt>
                <c:pt idx="12744">
                  <c:v>17.166952999999999</c:v>
                </c:pt>
                <c:pt idx="12745">
                  <c:v>17.164224999999998</c:v>
                </c:pt>
                <c:pt idx="12746">
                  <c:v>17.161401000000001</c:v>
                </c:pt>
                <c:pt idx="12747">
                  <c:v>17.158455</c:v>
                </c:pt>
                <c:pt idx="12748">
                  <c:v>17.155493</c:v>
                </c:pt>
                <c:pt idx="12749">
                  <c:v>17.152228000000001</c:v>
                </c:pt>
                <c:pt idx="12750">
                  <c:v>17.148814000000002</c:v>
                </c:pt>
                <c:pt idx="12751">
                  <c:v>17.139246</c:v>
                </c:pt>
                <c:pt idx="12752">
                  <c:v>17.135649000000001</c:v>
                </c:pt>
                <c:pt idx="12753">
                  <c:v>17.131637000000001</c:v>
                </c:pt>
                <c:pt idx="12754">
                  <c:v>17.127597999999999</c:v>
                </c:pt>
                <c:pt idx="12755">
                  <c:v>17.123238000000001</c:v>
                </c:pt>
                <c:pt idx="12756">
                  <c:v>17.118895999999999</c:v>
                </c:pt>
                <c:pt idx="12757">
                  <c:v>17.114277000000001</c:v>
                </c:pt>
                <c:pt idx="12758">
                  <c:v>17.10952</c:v>
                </c:pt>
                <c:pt idx="12759">
                  <c:v>17.097094999999999</c:v>
                </c:pt>
                <c:pt idx="12760">
                  <c:v>17.092333</c:v>
                </c:pt>
                <c:pt idx="12761">
                  <c:v>17.087350000000001</c:v>
                </c:pt>
                <c:pt idx="12762">
                  <c:v>17.082384999999999</c:v>
                </c:pt>
                <c:pt idx="12763">
                  <c:v>17.077583000000001</c:v>
                </c:pt>
                <c:pt idx="12764">
                  <c:v>17.072845999999998</c:v>
                </c:pt>
                <c:pt idx="12765">
                  <c:v>17.068123</c:v>
                </c:pt>
                <c:pt idx="12766">
                  <c:v>17.063580999999999</c:v>
                </c:pt>
                <c:pt idx="12767">
                  <c:v>17.052758000000001</c:v>
                </c:pt>
                <c:pt idx="12768">
                  <c:v>17.0486</c:v>
                </c:pt>
                <c:pt idx="12769">
                  <c:v>17.044456</c:v>
                </c:pt>
                <c:pt idx="12770">
                  <c:v>17.040721999999999</c:v>
                </c:pt>
                <c:pt idx="12771">
                  <c:v>17.037064999999998</c:v>
                </c:pt>
                <c:pt idx="12772">
                  <c:v>17.033643000000001</c:v>
                </c:pt>
                <c:pt idx="12773">
                  <c:v>17.030372</c:v>
                </c:pt>
                <c:pt idx="12774">
                  <c:v>17.027346000000001</c:v>
                </c:pt>
                <c:pt idx="12775">
                  <c:v>17.020033999999999</c:v>
                </c:pt>
                <c:pt idx="12776">
                  <c:v>17.017564</c:v>
                </c:pt>
                <c:pt idx="12777">
                  <c:v>17.015045000000001</c:v>
                </c:pt>
                <c:pt idx="12778">
                  <c:v>17.012675999999999</c:v>
                </c:pt>
                <c:pt idx="12779">
                  <c:v>17.010452999999998</c:v>
                </c:pt>
                <c:pt idx="12780">
                  <c:v>17.008320999999999</c:v>
                </c:pt>
                <c:pt idx="12781">
                  <c:v>17.006222000000001</c:v>
                </c:pt>
                <c:pt idx="12782">
                  <c:v>17.004190000000001</c:v>
                </c:pt>
                <c:pt idx="12783">
                  <c:v>16.997852999999999</c:v>
                </c:pt>
                <c:pt idx="12784">
                  <c:v>16.995954000000001</c:v>
                </c:pt>
                <c:pt idx="12785">
                  <c:v>16.993794999999999</c:v>
                </c:pt>
                <c:pt idx="12786">
                  <c:v>16.991553</c:v>
                </c:pt>
                <c:pt idx="12787">
                  <c:v>16.98921</c:v>
                </c:pt>
                <c:pt idx="12788">
                  <c:v>16.986747000000001</c:v>
                </c:pt>
                <c:pt idx="12789">
                  <c:v>16.98415</c:v>
                </c:pt>
                <c:pt idx="12790">
                  <c:v>16.981597000000001</c:v>
                </c:pt>
                <c:pt idx="12791">
                  <c:v>16.972079000000001</c:v>
                </c:pt>
                <c:pt idx="12792">
                  <c:v>16.969148000000001</c:v>
                </c:pt>
                <c:pt idx="12793">
                  <c:v>16.965958000000001</c:v>
                </c:pt>
                <c:pt idx="12794">
                  <c:v>16.962667</c:v>
                </c:pt>
                <c:pt idx="12795">
                  <c:v>16.959154000000002</c:v>
                </c:pt>
                <c:pt idx="12796">
                  <c:v>16.955582</c:v>
                </c:pt>
                <c:pt idx="12797">
                  <c:v>16.951785999999998</c:v>
                </c:pt>
                <c:pt idx="12798">
                  <c:v>16.947893000000001</c:v>
                </c:pt>
                <c:pt idx="12799">
                  <c:v>16.935241000000001</c:v>
                </c:pt>
                <c:pt idx="12800">
                  <c:v>16.931280999999998</c:v>
                </c:pt>
                <c:pt idx="12801">
                  <c:v>16.927095999999999</c:v>
                </c:pt>
                <c:pt idx="12802">
                  <c:v>16.922789000000002</c:v>
                </c:pt>
                <c:pt idx="12803">
                  <c:v>16.918488</c:v>
                </c:pt>
                <c:pt idx="12804">
                  <c:v>16.914072000000001</c:v>
                </c:pt>
                <c:pt idx="12805">
                  <c:v>16.909680000000002</c:v>
                </c:pt>
                <c:pt idx="12806">
                  <c:v>16.905381999999999</c:v>
                </c:pt>
                <c:pt idx="12807">
                  <c:v>16.892272999999999</c:v>
                </c:pt>
                <c:pt idx="12808">
                  <c:v>16.888168</c:v>
                </c:pt>
                <c:pt idx="12809">
                  <c:v>16.883707999999999</c:v>
                </c:pt>
                <c:pt idx="12810">
                  <c:v>16.879182</c:v>
                </c:pt>
                <c:pt idx="12811">
                  <c:v>16.874745000000001</c:v>
                </c:pt>
                <c:pt idx="12812">
                  <c:v>16.870173000000001</c:v>
                </c:pt>
                <c:pt idx="12813">
                  <c:v>16.865604999999999</c:v>
                </c:pt>
                <c:pt idx="12814">
                  <c:v>16.861139000000001</c:v>
                </c:pt>
                <c:pt idx="12815">
                  <c:v>16.847709999999999</c:v>
                </c:pt>
                <c:pt idx="12816">
                  <c:v>16.843319000000001</c:v>
                </c:pt>
                <c:pt idx="12817">
                  <c:v>16.838411000000001</c:v>
                </c:pt>
                <c:pt idx="12818">
                  <c:v>16.833445999999999</c:v>
                </c:pt>
                <c:pt idx="12819">
                  <c:v>16.828333000000001</c:v>
                </c:pt>
                <c:pt idx="12820">
                  <c:v>16.823066000000001</c:v>
                </c:pt>
                <c:pt idx="12821">
                  <c:v>16.817710999999999</c:v>
                </c:pt>
                <c:pt idx="12822">
                  <c:v>16.812481999999999</c:v>
                </c:pt>
                <c:pt idx="12823">
                  <c:v>16.797084000000002</c:v>
                </c:pt>
                <c:pt idx="12824">
                  <c:v>16.791369</c:v>
                </c:pt>
                <c:pt idx="12825">
                  <c:v>16.785623000000001</c:v>
                </c:pt>
                <c:pt idx="12826">
                  <c:v>16.779537000000001</c:v>
                </c:pt>
                <c:pt idx="12827">
                  <c:v>16.773498</c:v>
                </c:pt>
                <c:pt idx="12828">
                  <c:v>16.767355999999999</c:v>
                </c:pt>
                <c:pt idx="12829">
                  <c:v>16.760784000000001</c:v>
                </c:pt>
                <c:pt idx="12830">
                  <c:v>16.754451</c:v>
                </c:pt>
                <c:pt idx="12831">
                  <c:v>16.705736000000002</c:v>
                </c:pt>
                <c:pt idx="12832">
                  <c:v>16.701649</c:v>
                </c:pt>
                <c:pt idx="12833">
                  <c:v>16.694852999999998</c:v>
                </c:pt>
                <c:pt idx="12834">
                  <c:v>16.687975999999999</c:v>
                </c:pt>
                <c:pt idx="12835">
                  <c:v>16.681014000000001</c:v>
                </c:pt>
                <c:pt idx="12836">
                  <c:v>16.674246</c:v>
                </c:pt>
                <c:pt idx="12837">
                  <c:v>16.667206</c:v>
                </c:pt>
                <c:pt idx="12838">
                  <c:v>16.659987000000001</c:v>
                </c:pt>
                <c:pt idx="12839">
                  <c:v>16.639385000000001</c:v>
                </c:pt>
                <c:pt idx="12840">
                  <c:v>16.632521000000001</c:v>
                </c:pt>
                <c:pt idx="12841">
                  <c:v>16.624997</c:v>
                </c:pt>
                <c:pt idx="12842">
                  <c:v>16.617615000000001</c:v>
                </c:pt>
                <c:pt idx="12843">
                  <c:v>16.609902000000002</c:v>
                </c:pt>
                <c:pt idx="12844">
                  <c:v>16.602354999999999</c:v>
                </c:pt>
                <c:pt idx="12845">
                  <c:v>16.594580000000001</c:v>
                </c:pt>
                <c:pt idx="12846">
                  <c:v>16.587105000000001</c:v>
                </c:pt>
                <c:pt idx="12847">
                  <c:v>16.565524</c:v>
                </c:pt>
                <c:pt idx="12848">
                  <c:v>16.558387</c:v>
                </c:pt>
                <c:pt idx="12849">
                  <c:v>16.550851000000002</c:v>
                </c:pt>
                <c:pt idx="12850">
                  <c:v>16.543153</c:v>
                </c:pt>
                <c:pt idx="12851">
                  <c:v>16.535785000000001</c:v>
                </c:pt>
                <c:pt idx="12852">
                  <c:v>16.528136</c:v>
                </c:pt>
                <c:pt idx="12853">
                  <c:v>16.520658999999998</c:v>
                </c:pt>
                <c:pt idx="12854">
                  <c:v>16.513515000000002</c:v>
                </c:pt>
                <c:pt idx="12855">
                  <c:v>16.492529999999999</c:v>
                </c:pt>
                <c:pt idx="12856">
                  <c:v>16.485454000000001</c:v>
                </c:pt>
                <c:pt idx="12857">
                  <c:v>16.478110000000001</c:v>
                </c:pt>
                <c:pt idx="12858">
                  <c:v>16.470804999999999</c:v>
                </c:pt>
                <c:pt idx="12859">
                  <c:v>16.463739</c:v>
                </c:pt>
                <c:pt idx="12860">
                  <c:v>16.456923</c:v>
                </c:pt>
                <c:pt idx="12861">
                  <c:v>16.449784999999999</c:v>
                </c:pt>
                <c:pt idx="12862">
                  <c:v>16.442896999999999</c:v>
                </c:pt>
                <c:pt idx="12863">
                  <c:v>16.423508999999999</c:v>
                </c:pt>
                <c:pt idx="12864">
                  <c:v>16.416622</c:v>
                </c:pt>
                <c:pt idx="12865">
                  <c:v>16.410124</c:v>
                </c:pt>
                <c:pt idx="12866">
                  <c:v>16.403279999999999</c:v>
                </c:pt>
                <c:pt idx="12867">
                  <c:v>16.396908</c:v>
                </c:pt>
                <c:pt idx="12868">
                  <c:v>16.390277000000001</c:v>
                </c:pt>
                <c:pt idx="12869">
                  <c:v>16.384049999999998</c:v>
                </c:pt>
                <c:pt idx="12870">
                  <c:v>16.377839999999999</c:v>
                </c:pt>
                <c:pt idx="12871">
                  <c:v>16.358885000000001</c:v>
                </c:pt>
                <c:pt idx="12872">
                  <c:v>16.352713000000001</c:v>
                </c:pt>
                <c:pt idx="12873">
                  <c:v>16.346271000000002</c:v>
                </c:pt>
                <c:pt idx="12874">
                  <c:v>16.340119999999999</c:v>
                </c:pt>
                <c:pt idx="12875">
                  <c:v>16.334235</c:v>
                </c:pt>
                <c:pt idx="12876">
                  <c:v>16.328078000000001</c:v>
                </c:pt>
                <c:pt idx="12877">
                  <c:v>16.322111</c:v>
                </c:pt>
                <c:pt idx="12878">
                  <c:v>16.316247000000001</c:v>
                </c:pt>
                <c:pt idx="12879">
                  <c:v>16.297820000000002</c:v>
                </c:pt>
                <c:pt idx="12880">
                  <c:v>16.292214999999999</c:v>
                </c:pt>
                <c:pt idx="12881">
                  <c:v>16.286601000000001</c:v>
                </c:pt>
                <c:pt idx="12882">
                  <c:v>16.280968000000001</c:v>
                </c:pt>
                <c:pt idx="12883">
                  <c:v>16.275333</c:v>
                </c:pt>
                <c:pt idx="12884">
                  <c:v>16.269873</c:v>
                </c:pt>
                <c:pt idx="12885">
                  <c:v>16.264419</c:v>
                </c:pt>
                <c:pt idx="12886">
                  <c:v>16.258973999999998</c:v>
                </c:pt>
                <c:pt idx="12887">
                  <c:v>16.240974999999999</c:v>
                </c:pt>
                <c:pt idx="12888">
                  <c:v>16.235935000000001</c:v>
                </c:pt>
                <c:pt idx="12889">
                  <c:v>16.230602999999999</c:v>
                </c:pt>
                <c:pt idx="12890">
                  <c:v>16.225369000000001</c:v>
                </c:pt>
                <c:pt idx="12891">
                  <c:v>16.220023000000001</c:v>
                </c:pt>
                <c:pt idx="12892">
                  <c:v>16.214784999999999</c:v>
                </c:pt>
                <c:pt idx="12893">
                  <c:v>16.209239</c:v>
                </c:pt>
                <c:pt idx="12894">
                  <c:v>16.203512</c:v>
                </c:pt>
                <c:pt idx="12895">
                  <c:v>16.184671999999999</c:v>
                </c:pt>
                <c:pt idx="12896">
                  <c:v>16.179099999999998</c:v>
                </c:pt>
                <c:pt idx="12897">
                  <c:v>16.173210000000001</c:v>
                </c:pt>
                <c:pt idx="12898">
                  <c:v>16.167211999999999</c:v>
                </c:pt>
                <c:pt idx="12899">
                  <c:v>16.161234</c:v>
                </c:pt>
                <c:pt idx="12900">
                  <c:v>16.154907999999999</c:v>
                </c:pt>
                <c:pt idx="12901">
                  <c:v>16.148800000000001</c:v>
                </c:pt>
                <c:pt idx="12902">
                  <c:v>16.142510999999999</c:v>
                </c:pt>
                <c:pt idx="12903">
                  <c:v>16.123466000000001</c:v>
                </c:pt>
                <c:pt idx="12904">
                  <c:v>16.117450999999999</c:v>
                </c:pt>
                <c:pt idx="12905">
                  <c:v>16.111298999999999</c:v>
                </c:pt>
                <c:pt idx="12906">
                  <c:v>16.105395999999999</c:v>
                </c:pt>
                <c:pt idx="12907">
                  <c:v>16.099278999999999</c:v>
                </c:pt>
                <c:pt idx="12908">
                  <c:v>16.093506999999999</c:v>
                </c:pt>
                <c:pt idx="12909">
                  <c:v>16.087615</c:v>
                </c:pt>
                <c:pt idx="12910">
                  <c:v>16.081786999999998</c:v>
                </c:pt>
                <c:pt idx="12911">
                  <c:v>16.063998999999999</c:v>
                </c:pt>
                <c:pt idx="12912">
                  <c:v>16.058599000000001</c:v>
                </c:pt>
                <c:pt idx="12913">
                  <c:v>16.053146999999999</c:v>
                </c:pt>
                <c:pt idx="12914">
                  <c:v>16.047381000000001</c:v>
                </c:pt>
                <c:pt idx="12915">
                  <c:v>16.041533999999999</c:v>
                </c:pt>
                <c:pt idx="12916">
                  <c:v>16.035698</c:v>
                </c:pt>
                <c:pt idx="12917">
                  <c:v>16.029748999999999</c:v>
                </c:pt>
                <c:pt idx="12918">
                  <c:v>16.023675999999998</c:v>
                </c:pt>
                <c:pt idx="12919">
                  <c:v>16.005784999999999</c:v>
                </c:pt>
                <c:pt idx="12920">
                  <c:v>15.999895</c:v>
                </c:pt>
                <c:pt idx="12921">
                  <c:v>15.993323</c:v>
                </c:pt>
                <c:pt idx="12922">
                  <c:v>15.986594</c:v>
                </c:pt>
                <c:pt idx="12923">
                  <c:v>15.979699</c:v>
                </c:pt>
                <c:pt idx="12924">
                  <c:v>15.972542000000001</c:v>
                </c:pt>
                <c:pt idx="12925">
                  <c:v>15.965491999999999</c:v>
                </c:pt>
                <c:pt idx="12926">
                  <c:v>15.958273</c:v>
                </c:pt>
                <c:pt idx="12927">
                  <c:v>15.938154000000001</c:v>
                </c:pt>
                <c:pt idx="12928">
                  <c:v>15.930707</c:v>
                </c:pt>
                <c:pt idx="12929">
                  <c:v>15.922803999999999</c:v>
                </c:pt>
                <c:pt idx="12930">
                  <c:v>15.914877000000001</c:v>
                </c:pt>
                <c:pt idx="12931">
                  <c:v>15.906777999999999</c:v>
                </c:pt>
                <c:pt idx="12932">
                  <c:v>15.899049</c:v>
                </c:pt>
                <c:pt idx="12933">
                  <c:v>15.890768</c:v>
                </c:pt>
                <c:pt idx="12934">
                  <c:v>15.882491999999999</c:v>
                </c:pt>
                <c:pt idx="12935">
                  <c:v>15.861204000000001</c:v>
                </c:pt>
                <c:pt idx="12936">
                  <c:v>15.853111999999999</c:v>
                </c:pt>
                <c:pt idx="12937">
                  <c:v>15.844771</c:v>
                </c:pt>
                <c:pt idx="12938">
                  <c:v>15.836772</c:v>
                </c:pt>
                <c:pt idx="12939">
                  <c:v>15.828649</c:v>
                </c:pt>
                <c:pt idx="12940">
                  <c:v>15.820510000000001</c:v>
                </c:pt>
                <c:pt idx="12941">
                  <c:v>15.81246</c:v>
                </c:pt>
                <c:pt idx="12942">
                  <c:v>15.804506999999999</c:v>
                </c:pt>
                <c:pt idx="12943">
                  <c:v>15.784651999999999</c:v>
                </c:pt>
                <c:pt idx="12944">
                  <c:v>15.777191</c:v>
                </c:pt>
                <c:pt idx="12945">
                  <c:v>15.769843</c:v>
                </c:pt>
                <c:pt idx="12946">
                  <c:v>15.762445</c:v>
                </c:pt>
                <c:pt idx="12947">
                  <c:v>15.755255</c:v>
                </c:pt>
                <c:pt idx="12948">
                  <c:v>15.748105000000001</c:v>
                </c:pt>
                <c:pt idx="12949">
                  <c:v>15.741161999999999</c:v>
                </c:pt>
                <c:pt idx="12950">
                  <c:v>15.734330999999999</c:v>
                </c:pt>
                <c:pt idx="12951">
                  <c:v>15.717402999999999</c:v>
                </c:pt>
                <c:pt idx="12952">
                  <c:v>15.711228999999999</c:v>
                </c:pt>
                <c:pt idx="12953">
                  <c:v>15.704636000000001</c:v>
                </c:pt>
                <c:pt idx="12954">
                  <c:v>15.698128000000001</c:v>
                </c:pt>
                <c:pt idx="12955">
                  <c:v>15.691763999999999</c:v>
                </c:pt>
                <c:pt idx="12956">
                  <c:v>15.685389000000001</c:v>
                </c:pt>
                <c:pt idx="12957">
                  <c:v>15.678857000000001</c:v>
                </c:pt>
                <c:pt idx="12958">
                  <c:v>15.672563</c:v>
                </c:pt>
                <c:pt idx="12959">
                  <c:v>15.656793</c:v>
                </c:pt>
                <c:pt idx="12960">
                  <c:v>15.650306</c:v>
                </c:pt>
                <c:pt idx="12961">
                  <c:v>15.643613</c:v>
                </c:pt>
                <c:pt idx="12962">
                  <c:v>15.636806</c:v>
                </c:pt>
                <c:pt idx="12963">
                  <c:v>15.629780999999999</c:v>
                </c:pt>
                <c:pt idx="12964">
                  <c:v>15.622553</c:v>
                </c:pt>
                <c:pt idx="12965">
                  <c:v>15.615309</c:v>
                </c:pt>
                <c:pt idx="12966">
                  <c:v>15.608015</c:v>
                </c:pt>
                <c:pt idx="12967">
                  <c:v>15.591025999999999</c:v>
                </c:pt>
                <c:pt idx="12968">
                  <c:v>15.583724</c:v>
                </c:pt>
                <c:pt idx="12969">
                  <c:v>15.575987</c:v>
                </c:pt>
                <c:pt idx="12970">
                  <c:v>15.568287</c:v>
                </c:pt>
                <c:pt idx="12971">
                  <c:v>15.560438</c:v>
                </c:pt>
                <c:pt idx="12972">
                  <c:v>15.552652</c:v>
                </c:pt>
                <c:pt idx="12973">
                  <c:v>15.545208000000001</c:v>
                </c:pt>
                <c:pt idx="12974">
                  <c:v>15.537438</c:v>
                </c:pt>
                <c:pt idx="12975">
                  <c:v>15.520854</c:v>
                </c:pt>
                <c:pt idx="12976">
                  <c:v>15.513434999999999</c:v>
                </c:pt>
                <c:pt idx="12977">
                  <c:v>15.505841999999999</c:v>
                </c:pt>
                <c:pt idx="12978">
                  <c:v>15.498429</c:v>
                </c:pt>
                <c:pt idx="12979">
                  <c:v>15.490898</c:v>
                </c:pt>
                <c:pt idx="12980">
                  <c:v>15.48359</c:v>
                </c:pt>
                <c:pt idx="12981">
                  <c:v>15.476129999999999</c:v>
                </c:pt>
                <c:pt idx="12982">
                  <c:v>15.468940999999999</c:v>
                </c:pt>
                <c:pt idx="12983">
                  <c:v>15.453704999999999</c:v>
                </c:pt>
                <c:pt idx="12984">
                  <c:v>15.446794000000001</c:v>
                </c:pt>
                <c:pt idx="12985">
                  <c:v>15.440013</c:v>
                </c:pt>
                <c:pt idx="12986">
                  <c:v>15.433144</c:v>
                </c:pt>
                <c:pt idx="12987">
                  <c:v>15.426788999999999</c:v>
                </c:pt>
                <c:pt idx="12988">
                  <c:v>15.420540000000001</c:v>
                </c:pt>
                <c:pt idx="12989">
                  <c:v>15.414239999999999</c:v>
                </c:pt>
                <c:pt idx="12990">
                  <c:v>15.408464</c:v>
                </c:pt>
                <c:pt idx="12991">
                  <c:v>15.396248999999999</c:v>
                </c:pt>
                <c:pt idx="12992">
                  <c:v>15.390552</c:v>
                </c:pt>
                <c:pt idx="12993">
                  <c:v>15.385490000000001</c:v>
                </c:pt>
                <c:pt idx="12994">
                  <c:v>15.38039</c:v>
                </c:pt>
                <c:pt idx="12995">
                  <c:v>15.375519000000001</c:v>
                </c:pt>
                <c:pt idx="12996">
                  <c:v>15.370735</c:v>
                </c:pt>
                <c:pt idx="12997">
                  <c:v>15.365864</c:v>
                </c:pt>
                <c:pt idx="12998">
                  <c:v>15.361578</c:v>
                </c:pt>
                <c:pt idx="12999">
                  <c:v>15.352085000000001</c:v>
                </c:pt>
                <c:pt idx="13000">
                  <c:v>15.347878</c:v>
                </c:pt>
                <c:pt idx="13001">
                  <c:v>15.343680000000001</c:v>
                </c:pt>
                <c:pt idx="13002">
                  <c:v>15.339559</c:v>
                </c:pt>
                <c:pt idx="13003">
                  <c:v>15.335433999999999</c:v>
                </c:pt>
                <c:pt idx="13004">
                  <c:v>15.331628</c:v>
                </c:pt>
                <c:pt idx="13005">
                  <c:v>15.327807999999999</c:v>
                </c:pt>
                <c:pt idx="13006">
                  <c:v>15.323971999999999</c:v>
                </c:pt>
                <c:pt idx="13007">
                  <c:v>15.315391999999999</c:v>
                </c:pt>
                <c:pt idx="13008">
                  <c:v>15.311698</c:v>
                </c:pt>
                <c:pt idx="13009">
                  <c:v>15.308023</c:v>
                </c:pt>
                <c:pt idx="13010">
                  <c:v>15.30414</c:v>
                </c:pt>
                <c:pt idx="13011">
                  <c:v>15.300189</c:v>
                </c:pt>
                <c:pt idx="13012">
                  <c:v>15.296359000000001</c:v>
                </c:pt>
                <c:pt idx="13013">
                  <c:v>15.292529</c:v>
                </c:pt>
                <c:pt idx="13014">
                  <c:v>15.288895999999999</c:v>
                </c:pt>
                <c:pt idx="13015">
                  <c:v>15.281215</c:v>
                </c:pt>
                <c:pt idx="13016">
                  <c:v>15.277760000000001</c:v>
                </c:pt>
                <c:pt idx="13017">
                  <c:v>15.274315</c:v>
                </c:pt>
                <c:pt idx="13018">
                  <c:v>15.270886000000001</c:v>
                </c:pt>
                <c:pt idx="13019">
                  <c:v>15.267594000000001</c:v>
                </c:pt>
                <c:pt idx="13020">
                  <c:v>15.264267</c:v>
                </c:pt>
                <c:pt idx="13021">
                  <c:v>15.261122</c:v>
                </c:pt>
                <c:pt idx="13022">
                  <c:v>15.257975999999999</c:v>
                </c:pt>
                <c:pt idx="13023">
                  <c:v>15.252307</c:v>
                </c:pt>
                <c:pt idx="13024">
                  <c:v>15.249420000000001</c:v>
                </c:pt>
                <c:pt idx="13025">
                  <c:v>15.246492999999999</c:v>
                </c:pt>
                <c:pt idx="13026">
                  <c:v>15.24366</c:v>
                </c:pt>
                <c:pt idx="13027">
                  <c:v>15.240857</c:v>
                </c:pt>
                <c:pt idx="13028">
                  <c:v>15.238159</c:v>
                </c:pt>
                <c:pt idx="13029">
                  <c:v>15.235514999999999</c:v>
                </c:pt>
                <c:pt idx="13030">
                  <c:v>15.232901999999999</c:v>
                </c:pt>
                <c:pt idx="13031">
                  <c:v>15.228674</c:v>
                </c:pt>
                <c:pt idx="13032">
                  <c:v>15.226159000000001</c:v>
                </c:pt>
                <c:pt idx="13033">
                  <c:v>15.223686000000001</c:v>
                </c:pt>
                <c:pt idx="13034">
                  <c:v>15.221356</c:v>
                </c:pt>
                <c:pt idx="13035">
                  <c:v>15.219056</c:v>
                </c:pt>
                <c:pt idx="13036">
                  <c:v>15.216797</c:v>
                </c:pt>
                <c:pt idx="13037">
                  <c:v>15.214572</c:v>
                </c:pt>
                <c:pt idx="13038">
                  <c:v>15.21241</c:v>
                </c:pt>
                <c:pt idx="13039">
                  <c:v>15.208880000000001</c:v>
                </c:pt>
                <c:pt idx="13040">
                  <c:v>15.206818</c:v>
                </c:pt>
                <c:pt idx="13041">
                  <c:v>15.204777999999999</c:v>
                </c:pt>
                <c:pt idx="13042">
                  <c:v>15.202793</c:v>
                </c:pt>
                <c:pt idx="13043">
                  <c:v>15.200829000000001</c:v>
                </c:pt>
                <c:pt idx="13044">
                  <c:v>15.198892000000001</c:v>
                </c:pt>
                <c:pt idx="13045">
                  <c:v>15.196949999999999</c:v>
                </c:pt>
                <c:pt idx="13046">
                  <c:v>15.195017999999999</c:v>
                </c:pt>
                <c:pt idx="13047">
                  <c:v>15.191573</c:v>
                </c:pt>
                <c:pt idx="13048">
                  <c:v>15.189609000000001</c:v>
                </c:pt>
                <c:pt idx="13049">
                  <c:v>15.18763</c:v>
                </c:pt>
                <c:pt idx="13050">
                  <c:v>15.185608999999999</c:v>
                </c:pt>
                <c:pt idx="13051">
                  <c:v>15.183559000000001</c:v>
                </c:pt>
                <c:pt idx="13052">
                  <c:v>15.181450999999999</c:v>
                </c:pt>
                <c:pt idx="13053">
                  <c:v>15.17929</c:v>
                </c:pt>
                <c:pt idx="13054">
                  <c:v>15.177123999999999</c:v>
                </c:pt>
                <c:pt idx="13055">
                  <c:v>15.172967999999999</c:v>
                </c:pt>
                <c:pt idx="13056">
                  <c:v>15.170707</c:v>
                </c:pt>
                <c:pt idx="13057">
                  <c:v>15.168405999999999</c:v>
                </c:pt>
                <c:pt idx="13058">
                  <c:v>15.166048</c:v>
                </c:pt>
                <c:pt idx="13059">
                  <c:v>15.163655</c:v>
                </c:pt>
                <c:pt idx="13060">
                  <c:v>15.161211</c:v>
                </c:pt>
                <c:pt idx="13061">
                  <c:v>15.158744</c:v>
                </c:pt>
                <c:pt idx="13062">
                  <c:v>15.156236</c:v>
                </c:pt>
                <c:pt idx="13063">
                  <c:v>15.151740999999999</c:v>
                </c:pt>
                <c:pt idx="13064">
                  <c:v>15.149241999999999</c:v>
                </c:pt>
                <c:pt idx="13065">
                  <c:v>15.146709</c:v>
                </c:pt>
                <c:pt idx="13066">
                  <c:v>15.144228</c:v>
                </c:pt>
                <c:pt idx="13067">
                  <c:v>15.141728000000001</c:v>
                </c:pt>
                <c:pt idx="13068">
                  <c:v>15.139272</c:v>
                </c:pt>
                <c:pt idx="13069">
                  <c:v>15.136842</c:v>
                </c:pt>
                <c:pt idx="13070">
                  <c:v>15.134463999999999</c:v>
                </c:pt>
                <c:pt idx="13071">
                  <c:v>15.130796999999999</c:v>
                </c:pt>
                <c:pt idx="13072">
                  <c:v>15.128560999999999</c:v>
                </c:pt>
                <c:pt idx="13073">
                  <c:v>15.126347000000001</c:v>
                </c:pt>
                <c:pt idx="13074">
                  <c:v>15.124230000000001</c:v>
                </c:pt>
                <c:pt idx="13075">
                  <c:v>15.122166</c:v>
                </c:pt>
                <c:pt idx="13076">
                  <c:v>15.12018</c:v>
                </c:pt>
                <c:pt idx="13077">
                  <c:v>15.118274</c:v>
                </c:pt>
                <c:pt idx="13078">
                  <c:v>15.116451</c:v>
                </c:pt>
                <c:pt idx="13079">
                  <c:v>15.114652</c:v>
                </c:pt>
                <c:pt idx="13080">
                  <c:v>15.113011</c:v>
                </c:pt>
                <c:pt idx="13081">
                  <c:v>15.111466</c:v>
                </c:pt>
                <c:pt idx="13082">
                  <c:v>15.110048000000001</c:v>
                </c:pt>
                <c:pt idx="13083">
                  <c:v>15.108734999999999</c:v>
                </c:pt>
                <c:pt idx="13084">
                  <c:v>15.107533999999999</c:v>
                </c:pt>
                <c:pt idx="13085">
                  <c:v>15.106490000000001</c:v>
                </c:pt>
                <c:pt idx="13086">
                  <c:v>15.105586000000001</c:v>
                </c:pt>
                <c:pt idx="13087">
                  <c:v>15.108930000000001</c:v>
                </c:pt>
                <c:pt idx="13088">
                  <c:v>15.108033000000001</c:v>
                </c:pt>
                <c:pt idx="13089">
                  <c:v>15.10751</c:v>
                </c:pt>
                <c:pt idx="13090">
                  <c:v>15.107032</c:v>
                </c:pt>
                <c:pt idx="13091">
                  <c:v>15.106698</c:v>
                </c:pt>
                <c:pt idx="13092">
                  <c:v>15.106401999999999</c:v>
                </c:pt>
                <c:pt idx="13093">
                  <c:v>15.106277</c:v>
                </c:pt>
                <c:pt idx="13094">
                  <c:v>15.106147999999999</c:v>
                </c:pt>
                <c:pt idx="13095">
                  <c:v>15.109265000000001</c:v>
                </c:pt>
                <c:pt idx="13096">
                  <c:v>15.109207</c:v>
                </c:pt>
                <c:pt idx="13097">
                  <c:v>15.109342</c:v>
                </c:pt>
                <c:pt idx="13098">
                  <c:v>15.109537</c:v>
                </c:pt>
                <c:pt idx="13099">
                  <c:v>15.109749000000001</c:v>
                </c:pt>
                <c:pt idx="13100">
                  <c:v>15.110086000000001</c:v>
                </c:pt>
                <c:pt idx="13101">
                  <c:v>15.110359000000001</c:v>
                </c:pt>
                <c:pt idx="13102">
                  <c:v>15.110721</c:v>
                </c:pt>
                <c:pt idx="13103">
                  <c:v>15.11538</c:v>
                </c:pt>
                <c:pt idx="13104">
                  <c:v>15.115755999999999</c:v>
                </c:pt>
                <c:pt idx="13105">
                  <c:v>15.116212000000001</c:v>
                </c:pt>
                <c:pt idx="13106">
                  <c:v>15.116619999999999</c:v>
                </c:pt>
                <c:pt idx="13107">
                  <c:v>15.116999</c:v>
                </c:pt>
                <c:pt idx="13108">
                  <c:v>15.117570000000001</c:v>
                </c:pt>
                <c:pt idx="13109">
                  <c:v>15.117967</c:v>
                </c:pt>
                <c:pt idx="13110">
                  <c:v>15.118518999999999</c:v>
                </c:pt>
                <c:pt idx="13111">
                  <c:v>15.124102000000001</c:v>
                </c:pt>
                <c:pt idx="13112">
                  <c:v>15.124442999999999</c:v>
                </c:pt>
                <c:pt idx="13113">
                  <c:v>15.125052</c:v>
                </c:pt>
                <c:pt idx="13114">
                  <c:v>15.125534</c:v>
                </c:pt>
                <c:pt idx="13115">
                  <c:v>15.12621</c:v>
                </c:pt>
                <c:pt idx="13116">
                  <c:v>15.126811999999999</c:v>
                </c:pt>
                <c:pt idx="13117">
                  <c:v>15.127307999999999</c:v>
                </c:pt>
                <c:pt idx="13118">
                  <c:v>15.127924999999999</c:v>
                </c:pt>
                <c:pt idx="13119">
                  <c:v>15.134213000000001</c:v>
                </c:pt>
                <c:pt idx="13120">
                  <c:v>15.134937000000001</c:v>
                </c:pt>
                <c:pt idx="13121">
                  <c:v>15.135702</c:v>
                </c:pt>
                <c:pt idx="13122">
                  <c:v>15.136478</c:v>
                </c:pt>
                <c:pt idx="13123">
                  <c:v>15.137371</c:v>
                </c:pt>
                <c:pt idx="13124">
                  <c:v>15.138207</c:v>
                </c:pt>
                <c:pt idx="13125">
                  <c:v>15.139385000000001</c:v>
                </c:pt>
                <c:pt idx="13126">
                  <c:v>15.140468</c:v>
                </c:pt>
                <c:pt idx="13127">
                  <c:v>15.148612999999999</c:v>
                </c:pt>
                <c:pt idx="13128">
                  <c:v>15.149927</c:v>
                </c:pt>
                <c:pt idx="13129">
                  <c:v>15.15138</c:v>
                </c:pt>
                <c:pt idx="13130">
                  <c:v>15.153055999999999</c:v>
                </c:pt>
                <c:pt idx="13131">
                  <c:v>15.154844000000001</c:v>
                </c:pt>
                <c:pt idx="13132">
                  <c:v>15.156741</c:v>
                </c:pt>
                <c:pt idx="13133">
                  <c:v>15.158815000000001</c:v>
                </c:pt>
                <c:pt idx="13134">
                  <c:v>15.161002999999999</c:v>
                </c:pt>
                <c:pt idx="13135">
                  <c:v>15.172064000000001</c:v>
                </c:pt>
                <c:pt idx="13136">
                  <c:v>15.17407</c:v>
                </c:pt>
                <c:pt idx="13137">
                  <c:v>15.176596</c:v>
                </c:pt>
                <c:pt idx="13138">
                  <c:v>15.179245999999999</c:v>
                </c:pt>
                <c:pt idx="13139">
                  <c:v>15.182168000000001</c:v>
                </c:pt>
                <c:pt idx="13140">
                  <c:v>15.185221</c:v>
                </c:pt>
                <c:pt idx="13141">
                  <c:v>15.188408000000001</c:v>
                </c:pt>
                <c:pt idx="13142">
                  <c:v>15.191490999999999</c:v>
                </c:pt>
                <c:pt idx="13143">
                  <c:v>15.205823000000001</c:v>
                </c:pt>
                <c:pt idx="13144">
                  <c:v>15.209159</c:v>
                </c:pt>
                <c:pt idx="13145">
                  <c:v>15.212878999999999</c:v>
                </c:pt>
                <c:pt idx="13146">
                  <c:v>15.21673</c:v>
                </c:pt>
                <c:pt idx="13147">
                  <c:v>15.220701999999999</c:v>
                </c:pt>
                <c:pt idx="13148">
                  <c:v>15.224788</c:v>
                </c:pt>
                <c:pt idx="13149">
                  <c:v>15.228782000000001</c:v>
                </c:pt>
                <c:pt idx="13150">
                  <c:v>15.23315</c:v>
                </c:pt>
                <c:pt idx="13151">
                  <c:v>15.250228999999999</c:v>
                </c:pt>
                <c:pt idx="13152">
                  <c:v>15.254659</c:v>
                </c:pt>
                <c:pt idx="13153">
                  <c:v>15.259069999999999</c:v>
                </c:pt>
                <c:pt idx="13154">
                  <c:v>15.263852999999999</c:v>
                </c:pt>
                <c:pt idx="13155">
                  <c:v>15.268406000000001</c:v>
                </c:pt>
                <c:pt idx="13156">
                  <c:v>15.273429999999999</c:v>
                </c:pt>
                <c:pt idx="13157">
                  <c:v>15.278105</c:v>
                </c:pt>
                <c:pt idx="13158">
                  <c:v>15.283144999999999</c:v>
                </c:pt>
                <c:pt idx="13159">
                  <c:v>15.302123</c:v>
                </c:pt>
                <c:pt idx="13160">
                  <c:v>15.306334</c:v>
                </c:pt>
                <c:pt idx="13161">
                  <c:v>15.311216999999999</c:v>
                </c:pt>
                <c:pt idx="13162">
                  <c:v>15.316134999999999</c:v>
                </c:pt>
                <c:pt idx="13163">
                  <c:v>15.321090999999999</c:v>
                </c:pt>
                <c:pt idx="13164">
                  <c:v>15.326088</c:v>
                </c:pt>
                <c:pt idx="13165">
                  <c:v>15.331132999999999</c:v>
                </c:pt>
                <c:pt idx="13166">
                  <c:v>15.335903999999999</c:v>
                </c:pt>
                <c:pt idx="13167">
                  <c:v>15.355884</c:v>
                </c:pt>
                <c:pt idx="13168">
                  <c:v>15.360739000000001</c:v>
                </c:pt>
                <c:pt idx="13169">
                  <c:v>15.366015000000001</c:v>
                </c:pt>
                <c:pt idx="13170">
                  <c:v>15.371368</c:v>
                </c:pt>
                <c:pt idx="13171">
                  <c:v>15.376825</c:v>
                </c:pt>
                <c:pt idx="13172">
                  <c:v>15.382039000000001</c:v>
                </c:pt>
                <c:pt idx="13173">
                  <c:v>15.387739</c:v>
                </c:pt>
                <c:pt idx="13174">
                  <c:v>15.393572000000001</c:v>
                </c:pt>
                <c:pt idx="13175">
                  <c:v>15.416224</c:v>
                </c:pt>
                <c:pt idx="13176">
                  <c:v>15.421979</c:v>
                </c:pt>
                <c:pt idx="13177">
                  <c:v>15.428267999999999</c:v>
                </c:pt>
                <c:pt idx="13178">
                  <c:v>15.434443999999999</c:v>
                </c:pt>
                <c:pt idx="13179">
                  <c:v>15.440953</c:v>
                </c:pt>
                <c:pt idx="13180">
                  <c:v>15.447874000000001</c:v>
                </c:pt>
                <c:pt idx="13181">
                  <c:v>15.454515000000001</c:v>
                </c:pt>
                <c:pt idx="13182">
                  <c:v>15.461558999999999</c:v>
                </c:pt>
                <c:pt idx="13183">
                  <c:v>15.487764</c:v>
                </c:pt>
                <c:pt idx="13184">
                  <c:v>15.494577</c:v>
                </c:pt>
                <c:pt idx="13185">
                  <c:v>15.501917000000001</c:v>
                </c:pt>
                <c:pt idx="13186">
                  <c:v>15.509339000000001</c:v>
                </c:pt>
                <c:pt idx="13187">
                  <c:v>15.516389999999999</c:v>
                </c:pt>
                <c:pt idx="13188">
                  <c:v>15.523944</c:v>
                </c:pt>
                <c:pt idx="13189">
                  <c:v>15.531696999999999</c:v>
                </c:pt>
                <c:pt idx="13190">
                  <c:v>15.539042</c:v>
                </c:pt>
                <c:pt idx="13191">
                  <c:v>15.566850000000001</c:v>
                </c:pt>
                <c:pt idx="13192">
                  <c:v>15.574252</c:v>
                </c:pt>
                <c:pt idx="13193">
                  <c:v>15.581854</c:v>
                </c:pt>
                <c:pt idx="13194">
                  <c:v>15.589821000000001</c:v>
                </c:pt>
                <c:pt idx="13195">
                  <c:v>15.597386999999999</c:v>
                </c:pt>
                <c:pt idx="13196">
                  <c:v>15.605312</c:v>
                </c:pt>
                <c:pt idx="13197">
                  <c:v>15.612833999999999</c:v>
                </c:pt>
                <c:pt idx="13198">
                  <c:v>15.620578</c:v>
                </c:pt>
                <c:pt idx="13199">
                  <c:v>15.649587</c:v>
                </c:pt>
                <c:pt idx="13200">
                  <c:v>15.657594</c:v>
                </c:pt>
                <c:pt idx="13201">
                  <c:v>15.664984</c:v>
                </c:pt>
                <c:pt idx="13202">
                  <c:v>15.672912</c:v>
                </c:pt>
                <c:pt idx="13203">
                  <c:v>15.680887999999999</c:v>
                </c:pt>
                <c:pt idx="13204">
                  <c:v>15.688905</c:v>
                </c:pt>
                <c:pt idx="13205">
                  <c:v>15.696953000000001</c:v>
                </c:pt>
                <c:pt idx="13206">
                  <c:v>15.705014</c:v>
                </c:pt>
                <c:pt idx="13207">
                  <c:v>15.735168</c:v>
                </c:pt>
                <c:pt idx="13208">
                  <c:v>15.741951</c:v>
                </c:pt>
                <c:pt idx="13209">
                  <c:v>15.749674000000001</c:v>
                </c:pt>
                <c:pt idx="13210">
                  <c:v>15.757317</c:v>
                </c:pt>
                <c:pt idx="13211">
                  <c:v>15.764855000000001</c:v>
                </c:pt>
                <c:pt idx="13212">
                  <c:v>15.772479000000001</c:v>
                </c:pt>
                <c:pt idx="13213">
                  <c:v>15.779961999999999</c:v>
                </c:pt>
                <c:pt idx="13214">
                  <c:v>15.787298</c:v>
                </c:pt>
                <c:pt idx="13215">
                  <c:v>15.815032</c:v>
                </c:pt>
                <c:pt idx="13216">
                  <c:v>15.821137999999999</c:v>
                </c:pt>
                <c:pt idx="13217">
                  <c:v>15.828021</c:v>
                </c:pt>
                <c:pt idx="13218">
                  <c:v>15.834756</c:v>
                </c:pt>
                <c:pt idx="13219">
                  <c:v>15.841334</c:v>
                </c:pt>
                <c:pt idx="13220">
                  <c:v>15.84774</c:v>
                </c:pt>
                <c:pt idx="13221">
                  <c:v>15.853681999999999</c:v>
                </c:pt>
                <c:pt idx="13222">
                  <c:v>15.859825000000001</c:v>
                </c:pt>
                <c:pt idx="13223">
                  <c:v>15.8835</c:v>
                </c:pt>
                <c:pt idx="13224">
                  <c:v>15.88875</c:v>
                </c:pt>
                <c:pt idx="13225">
                  <c:v>15.894190999999999</c:v>
                </c:pt>
                <c:pt idx="13226">
                  <c:v>15.899372</c:v>
                </c:pt>
                <c:pt idx="13227">
                  <c:v>15.904297</c:v>
                </c:pt>
                <c:pt idx="13228">
                  <c:v>15.908746000000001</c:v>
                </c:pt>
                <c:pt idx="13229">
                  <c:v>15.912960999999999</c:v>
                </c:pt>
                <c:pt idx="13230">
                  <c:v>15.917159</c:v>
                </c:pt>
                <c:pt idx="13231">
                  <c:v>15.934633</c:v>
                </c:pt>
                <c:pt idx="13232">
                  <c:v>15.938461999999999</c:v>
                </c:pt>
                <c:pt idx="13233">
                  <c:v>15.942128</c:v>
                </c:pt>
                <c:pt idx="13234">
                  <c:v>15.945295</c:v>
                </c:pt>
                <c:pt idx="13235">
                  <c:v>15.94852</c:v>
                </c:pt>
                <c:pt idx="13236">
                  <c:v>15.951613</c:v>
                </c:pt>
                <c:pt idx="13237">
                  <c:v>15.95449</c:v>
                </c:pt>
                <c:pt idx="13238">
                  <c:v>15.957265</c:v>
                </c:pt>
                <c:pt idx="13239">
                  <c:v>15.970165</c:v>
                </c:pt>
                <c:pt idx="13240">
                  <c:v>15.972251999999999</c:v>
                </c:pt>
                <c:pt idx="13241">
                  <c:v>15.974657000000001</c:v>
                </c:pt>
                <c:pt idx="13242">
                  <c:v>15.977009000000001</c:v>
                </c:pt>
                <c:pt idx="13243">
                  <c:v>15.979317</c:v>
                </c:pt>
                <c:pt idx="13244">
                  <c:v>15.981655</c:v>
                </c:pt>
                <c:pt idx="13245">
                  <c:v>15.983969999999999</c:v>
                </c:pt>
                <c:pt idx="13246">
                  <c:v>15.986330000000001</c:v>
                </c:pt>
                <c:pt idx="13247">
                  <c:v>15.996335999999999</c:v>
                </c:pt>
                <c:pt idx="13248">
                  <c:v>15.998576</c:v>
                </c:pt>
                <c:pt idx="13249">
                  <c:v>16.000955000000001</c:v>
                </c:pt>
                <c:pt idx="13250">
                  <c:v>16.003558999999999</c:v>
                </c:pt>
                <c:pt idx="13251">
                  <c:v>16.00609</c:v>
                </c:pt>
                <c:pt idx="13252">
                  <c:v>16.008915999999999</c:v>
                </c:pt>
                <c:pt idx="13253">
                  <c:v>16.011675</c:v>
                </c:pt>
                <c:pt idx="13254">
                  <c:v>16.014610000000001</c:v>
                </c:pt>
                <c:pt idx="13255">
                  <c:v>16.024972999999999</c:v>
                </c:pt>
                <c:pt idx="13256">
                  <c:v>16.028207999999999</c:v>
                </c:pt>
                <c:pt idx="13257">
                  <c:v>16.031669000000001</c:v>
                </c:pt>
                <c:pt idx="13258">
                  <c:v>16.035305999999999</c:v>
                </c:pt>
                <c:pt idx="13259">
                  <c:v>16.039134000000001</c:v>
                </c:pt>
                <c:pt idx="13260">
                  <c:v>16.043177</c:v>
                </c:pt>
                <c:pt idx="13261">
                  <c:v>16.047463</c:v>
                </c:pt>
                <c:pt idx="13262">
                  <c:v>16.051817</c:v>
                </c:pt>
                <c:pt idx="13263">
                  <c:v>16.067143000000002</c:v>
                </c:pt>
                <c:pt idx="13264">
                  <c:v>16.072061999999999</c:v>
                </c:pt>
                <c:pt idx="13265">
                  <c:v>16.077459000000001</c:v>
                </c:pt>
                <c:pt idx="13266">
                  <c:v>16.083261</c:v>
                </c:pt>
                <c:pt idx="13267">
                  <c:v>16.089382000000001</c:v>
                </c:pt>
                <c:pt idx="13268">
                  <c:v>16.095524999999999</c:v>
                </c:pt>
                <c:pt idx="13269">
                  <c:v>16.102287</c:v>
                </c:pt>
                <c:pt idx="13270">
                  <c:v>16.109356999999999</c:v>
                </c:pt>
                <c:pt idx="13271">
                  <c:v>16.132207000000001</c:v>
                </c:pt>
                <c:pt idx="13272">
                  <c:v>16.139469999999999</c:v>
                </c:pt>
                <c:pt idx="13273">
                  <c:v>16.147238999999999</c:v>
                </c:pt>
                <c:pt idx="13274">
                  <c:v>16.154972999999998</c:v>
                </c:pt>
                <c:pt idx="13275">
                  <c:v>16.163333000000002</c:v>
                </c:pt>
                <c:pt idx="13276">
                  <c:v>16.171869000000001</c:v>
                </c:pt>
                <c:pt idx="13277">
                  <c:v>16.18056</c:v>
                </c:pt>
                <c:pt idx="13278">
                  <c:v>16.189384</c:v>
                </c:pt>
                <c:pt idx="13279">
                  <c:v>16.217029</c:v>
                </c:pt>
                <c:pt idx="13280">
                  <c:v>16.225200999999998</c:v>
                </c:pt>
                <c:pt idx="13281">
                  <c:v>16.234438999999998</c:v>
                </c:pt>
                <c:pt idx="13282">
                  <c:v>16.243317000000001</c:v>
                </c:pt>
                <c:pt idx="13283">
                  <c:v>16.252761</c:v>
                </c:pt>
                <c:pt idx="13284">
                  <c:v>16.261814999999999</c:v>
                </c:pt>
                <c:pt idx="13285">
                  <c:v>16.271467000000001</c:v>
                </c:pt>
                <c:pt idx="13286">
                  <c:v>16.280557999999999</c:v>
                </c:pt>
                <c:pt idx="13287">
                  <c:v>16.309328000000001</c:v>
                </c:pt>
                <c:pt idx="13288">
                  <c:v>16.318428999999998</c:v>
                </c:pt>
                <c:pt idx="13289">
                  <c:v>16.327515999999999</c:v>
                </c:pt>
                <c:pt idx="13290">
                  <c:v>16.337019999999999</c:v>
                </c:pt>
                <c:pt idx="13291">
                  <c:v>16.346056999999998</c:v>
                </c:pt>
                <c:pt idx="13292">
                  <c:v>16.355633999999998</c:v>
                </c:pt>
                <c:pt idx="13293">
                  <c:v>16.364597</c:v>
                </c:pt>
                <c:pt idx="13294">
                  <c:v>16.373525999999998</c:v>
                </c:pt>
                <c:pt idx="13295">
                  <c:v>16.401879999999998</c:v>
                </c:pt>
                <c:pt idx="13296">
                  <c:v>16.410433000000001</c:v>
                </c:pt>
                <c:pt idx="13297">
                  <c:v>16.419540000000001</c:v>
                </c:pt>
                <c:pt idx="13298">
                  <c:v>16.428646000000001</c:v>
                </c:pt>
                <c:pt idx="13299">
                  <c:v>16.437712999999999</c:v>
                </c:pt>
                <c:pt idx="13300">
                  <c:v>16.446411000000001</c:v>
                </c:pt>
                <c:pt idx="13301">
                  <c:v>16.455497999999999</c:v>
                </c:pt>
                <c:pt idx="13302">
                  <c:v>16.464559000000001</c:v>
                </c:pt>
                <c:pt idx="13303">
                  <c:v>16.492234</c:v>
                </c:pt>
                <c:pt idx="13304">
                  <c:v>16.500975</c:v>
                </c:pt>
                <c:pt idx="13305">
                  <c:v>16.510266000000001</c:v>
                </c:pt>
                <c:pt idx="13306">
                  <c:v>16.519604999999999</c:v>
                </c:pt>
                <c:pt idx="13307">
                  <c:v>16.528680000000001</c:v>
                </c:pt>
                <c:pt idx="13308">
                  <c:v>16.538366</c:v>
                </c:pt>
                <c:pt idx="13309">
                  <c:v>16.548245000000001</c:v>
                </c:pt>
                <c:pt idx="13310">
                  <c:v>16.558323999999999</c:v>
                </c:pt>
                <c:pt idx="13311">
                  <c:v>16.588329999999999</c:v>
                </c:pt>
                <c:pt idx="13312">
                  <c:v>16.598333</c:v>
                </c:pt>
                <c:pt idx="13313">
                  <c:v>16.608523000000002</c:v>
                </c:pt>
                <c:pt idx="13314">
                  <c:v>16.619358999999999</c:v>
                </c:pt>
                <c:pt idx="13315">
                  <c:v>16.630296000000001</c:v>
                </c:pt>
                <c:pt idx="13316">
                  <c:v>16.641404999999999</c:v>
                </c:pt>
                <c:pt idx="13317">
                  <c:v>16.652660000000001</c:v>
                </c:pt>
                <c:pt idx="13318">
                  <c:v>16.664027000000001</c:v>
                </c:pt>
                <c:pt idx="13319">
                  <c:v>16.696804</c:v>
                </c:pt>
                <c:pt idx="13320">
                  <c:v>16.707239999999999</c:v>
                </c:pt>
                <c:pt idx="13321">
                  <c:v>16.718609000000001</c:v>
                </c:pt>
                <c:pt idx="13322">
                  <c:v>16.729921999999998</c:v>
                </c:pt>
                <c:pt idx="13323">
                  <c:v>16.741152</c:v>
                </c:pt>
                <c:pt idx="13324">
                  <c:v>16.752174</c:v>
                </c:pt>
                <c:pt idx="13325">
                  <c:v>16.763057</c:v>
                </c:pt>
                <c:pt idx="13326">
                  <c:v>16.773765000000001</c:v>
                </c:pt>
                <c:pt idx="13327">
                  <c:v>16.804660999999999</c:v>
                </c:pt>
                <c:pt idx="13328">
                  <c:v>16.813593000000001</c:v>
                </c:pt>
                <c:pt idx="13329">
                  <c:v>16.823067999999999</c:v>
                </c:pt>
                <c:pt idx="13330">
                  <c:v>16.83239</c:v>
                </c:pt>
                <c:pt idx="13331">
                  <c:v>16.841401999999999</c:v>
                </c:pt>
                <c:pt idx="13332">
                  <c:v>16.850086999999998</c:v>
                </c:pt>
                <c:pt idx="13333">
                  <c:v>16.858453999999998</c:v>
                </c:pt>
                <c:pt idx="13334">
                  <c:v>16.866402000000001</c:v>
                </c:pt>
                <c:pt idx="13335">
                  <c:v>16.889354999999998</c:v>
                </c:pt>
                <c:pt idx="13336">
                  <c:v>16.895883000000001</c:v>
                </c:pt>
                <c:pt idx="13337">
                  <c:v>16.902799999999999</c:v>
                </c:pt>
                <c:pt idx="13338">
                  <c:v>16.909386000000001</c:v>
                </c:pt>
                <c:pt idx="13339">
                  <c:v>16.915662999999999</c:v>
                </c:pt>
                <c:pt idx="13340">
                  <c:v>16.921471</c:v>
                </c:pt>
                <c:pt idx="13341">
                  <c:v>16.927381</c:v>
                </c:pt>
                <c:pt idx="13342">
                  <c:v>16.932794000000001</c:v>
                </c:pt>
                <c:pt idx="13343">
                  <c:v>16.968267000000001</c:v>
                </c:pt>
                <c:pt idx="13344">
                  <c:v>16.972586</c:v>
                </c:pt>
                <c:pt idx="13345">
                  <c:v>16.977865999999999</c:v>
                </c:pt>
                <c:pt idx="13346">
                  <c:v>16.982790999999999</c:v>
                </c:pt>
                <c:pt idx="13347">
                  <c:v>16.987750999999999</c:v>
                </c:pt>
                <c:pt idx="13348">
                  <c:v>16.992844000000002</c:v>
                </c:pt>
                <c:pt idx="13349">
                  <c:v>16.997723000000001</c:v>
                </c:pt>
                <c:pt idx="13350">
                  <c:v>17.002839000000002</c:v>
                </c:pt>
                <c:pt idx="13351">
                  <c:v>17.018986999999999</c:v>
                </c:pt>
                <c:pt idx="13352">
                  <c:v>17.023751000000001</c:v>
                </c:pt>
                <c:pt idx="13353">
                  <c:v>17.028793</c:v>
                </c:pt>
                <c:pt idx="13354">
                  <c:v>17.034255999999999</c:v>
                </c:pt>
                <c:pt idx="13355">
                  <c:v>17.03978</c:v>
                </c:pt>
                <c:pt idx="13356">
                  <c:v>17.045031999999999</c:v>
                </c:pt>
                <c:pt idx="13357">
                  <c:v>17.050908</c:v>
                </c:pt>
                <c:pt idx="13358">
                  <c:v>17.057067</c:v>
                </c:pt>
                <c:pt idx="13359">
                  <c:v>17.075427000000001</c:v>
                </c:pt>
                <c:pt idx="13360">
                  <c:v>17.081581</c:v>
                </c:pt>
                <c:pt idx="13361">
                  <c:v>17.088246999999999</c:v>
                </c:pt>
                <c:pt idx="13362">
                  <c:v>17.095198</c:v>
                </c:pt>
                <c:pt idx="13363">
                  <c:v>17.102119999999999</c:v>
                </c:pt>
                <c:pt idx="13364">
                  <c:v>17.109615999999999</c:v>
                </c:pt>
                <c:pt idx="13365">
                  <c:v>17.117367000000002</c:v>
                </c:pt>
                <c:pt idx="13366">
                  <c:v>17.125353</c:v>
                </c:pt>
                <c:pt idx="13367">
                  <c:v>17.148199999999999</c:v>
                </c:pt>
                <c:pt idx="13368">
                  <c:v>17.156220999999999</c:v>
                </c:pt>
                <c:pt idx="13369">
                  <c:v>17.164797</c:v>
                </c:pt>
                <c:pt idx="13370">
                  <c:v>17.173359999999999</c:v>
                </c:pt>
                <c:pt idx="13371">
                  <c:v>17.182130999999998</c:v>
                </c:pt>
                <c:pt idx="13372">
                  <c:v>17.190950000000001</c:v>
                </c:pt>
                <c:pt idx="13373">
                  <c:v>17.199760000000001</c:v>
                </c:pt>
                <c:pt idx="13374">
                  <c:v>17.208110000000001</c:v>
                </c:pt>
                <c:pt idx="13375">
                  <c:v>17.232365000000001</c:v>
                </c:pt>
                <c:pt idx="13376">
                  <c:v>17.240776</c:v>
                </c:pt>
                <c:pt idx="13377">
                  <c:v>17.249092000000001</c:v>
                </c:pt>
                <c:pt idx="13378">
                  <c:v>17.257121999999999</c:v>
                </c:pt>
                <c:pt idx="13379">
                  <c:v>17.264845000000001</c:v>
                </c:pt>
                <c:pt idx="13380">
                  <c:v>17.272119</c:v>
                </c:pt>
                <c:pt idx="13381">
                  <c:v>17.278862</c:v>
                </c:pt>
                <c:pt idx="13382">
                  <c:v>17.28518</c:v>
                </c:pt>
                <c:pt idx="13383">
                  <c:v>17.304856000000001</c:v>
                </c:pt>
                <c:pt idx="13384">
                  <c:v>17.310065999999999</c:v>
                </c:pt>
                <c:pt idx="13385">
                  <c:v>17.315522000000001</c:v>
                </c:pt>
                <c:pt idx="13386">
                  <c:v>17.320219000000002</c:v>
                </c:pt>
                <c:pt idx="13387">
                  <c:v>17.324770999999998</c:v>
                </c:pt>
                <c:pt idx="13388">
                  <c:v>17.328686000000001</c:v>
                </c:pt>
                <c:pt idx="13389">
                  <c:v>17.332431</c:v>
                </c:pt>
                <c:pt idx="13390">
                  <c:v>17.335636000000001</c:v>
                </c:pt>
                <c:pt idx="13391">
                  <c:v>17.347134</c:v>
                </c:pt>
                <c:pt idx="13392">
                  <c:v>17.349615</c:v>
                </c:pt>
                <c:pt idx="13393">
                  <c:v>17.351728000000001</c:v>
                </c:pt>
                <c:pt idx="13394">
                  <c:v>17.353704</c:v>
                </c:pt>
                <c:pt idx="13395">
                  <c:v>17.355346000000001</c:v>
                </c:pt>
                <c:pt idx="13396">
                  <c:v>17.3566</c:v>
                </c:pt>
                <c:pt idx="13397">
                  <c:v>17.357783000000001</c:v>
                </c:pt>
                <c:pt idx="13398">
                  <c:v>17.358806000000001</c:v>
                </c:pt>
                <c:pt idx="13399">
                  <c:v>17.364725</c:v>
                </c:pt>
                <c:pt idx="13400">
                  <c:v>17.365335999999999</c:v>
                </c:pt>
                <c:pt idx="13401">
                  <c:v>17.365960000000001</c:v>
                </c:pt>
                <c:pt idx="13402">
                  <c:v>17.366423999999999</c:v>
                </c:pt>
                <c:pt idx="13403">
                  <c:v>17.367450999999999</c:v>
                </c:pt>
                <c:pt idx="13404">
                  <c:v>17.368483999999999</c:v>
                </c:pt>
                <c:pt idx="13405">
                  <c:v>17.369617999999999</c:v>
                </c:pt>
                <c:pt idx="13406">
                  <c:v>17.370820999999999</c:v>
                </c:pt>
                <c:pt idx="13407">
                  <c:v>17.376908</c:v>
                </c:pt>
                <c:pt idx="13408">
                  <c:v>17.378463</c:v>
                </c:pt>
                <c:pt idx="13409">
                  <c:v>17.380509</c:v>
                </c:pt>
                <c:pt idx="13410">
                  <c:v>17.382916000000002</c:v>
                </c:pt>
                <c:pt idx="13411">
                  <c:v>17.385674999999999</c:v>
                </c:pt>
                <c:pt idx="13412">
                  <c:v>17.388625999999999</c:v>
                </c:pt>
                <c:pt idx="13413">
                  <c:v>17.391759</c:v>
                </c:pt>
                <c:pt idx="13414">
                  <c:v>17.395378999999998</c:v>
                </c:pt>
                <c:pt idx="13415">
                  <c:v>17.406969</c:v>
                </c:pt>
                <c:pt idx="13416">
                  <c:v>17.410927000000001</c:v>
                </c:pt>
                <c:pt idx="13417">
                  <c:v>17.415464</c:v>
                </c:pt>
                <c:pt idx="13418">
                  <c:v>17.420031000000002</c:v>
                </c:pt>
                <c:pt idx="13419">
                  <c:v>17.424838000000001</c:v>
                </c:pt>
                <c:pt idx="13420">
                  <c:v>17.429827</c:v>
                </c:pt>
                <c:pt idx="13421">
                  <c:v>17.43479</c:v>
                </c:pt>
                <c:pt idx="13422">
                  <c:v>17.439817999999999</c:v>
                </c:pt>
                <c:pt idx="13423">
                  <c:v>17.454027</c:v>
                </c:pt>
                <c:pt idx="13424">
                  <c:v>17.458841</c:v>
                </c:pt>
                <c:pt idx="13425">
                  <c:v>17.463471999999999</c:v>
                </c:pt>
                <c:pt idx="13426">
                  <c:v>17.467651</c:v>
                </c:pt>
                <c:pt idx="13427">
                  <c:v>17.471746</c:v>
                </c:pt>
                <c:pt idx="13428">
                  <c:v>17.475584000000001</c:v>
                </c:pt>
                <c:pt idx="13429">
                  <c:v>17.479047999999999</c:v>
                </c:pt>
                <c:pt idx="13430">
                  <c:v>17.482354000000001</c:v>
                </c:pt>
                <c:pt idx="13431">
                  <c:v>17.491676999999999</c:v>
                </c:pt>
                <c:pt idx="13432">
                  <c:v>17.494076</c:v>
                </c:pt>
                <c:pt idx="13433">
                  <c:v>17.496355000000001</c:v>
                </c:pt>
                <c:pt idx="13434">
                  <c:v>17.498180000000001</c:v>
                </c:pt>
                <c:pt idx="13435">
                  <c:v>17.499849000000001</c:v>
                </c:pt>
                <c:pt idx="13436">
                  <c:v>17.501109</c:v>
                </c:pt>
                <c:pt idx="13437">
                  <c:v>17.502039</c:v>
                </c:pt>
                <c:pt idx="13438">
                  <c:v>17.502800000000001</c:v>
                </c:pt>
                <c:pt idx="13439">
                  <c:v>17.507144</c:v>
                </c:pt>
                <c:pt idx="13440">
                  <c:v>17.507380999999999</c:v>
                </c:pt>
                <c:pt idx="13441">
                  <c:v>17.507522999999999</c:v>
                </c:pt>
                <c:pt idx="13442">
                  <c:v>17.507679</c:v>
                </c:pt>
                <c:pt idx="13443">
                  <c:v>17.507764999999999</c:v>
                </c:pt>
                <c:pt idx="13444">
                  <c:v>17.507921</c:v>
                </c:pt>
                <c:pt idx="13445">
                  <c:v>17.508009999999999</c:v>
                </c:pt>
                <c:pt idx="13446">
                  <c:v>17.508267</c:v>
                </c:pt>
                <c:pt idx="13447">
                  <c:v>17.513256999999999</c:v>
                </c:pt>
                <c:pt idx="13448">
                  <c:v>17.513843000000001</c:v>
                </c:pt>
                <c:pt idx="13449">
                  <c:v>17.514854</c:v>
                </c:pt>
                <c:pt idx="13450">
                  <c:v>17.516219</c:v>
                </c:pt>
                <c:pt idx="13451">
                  <c:v>17.517954</c:v>
                </c:pt>
                <c:pt idx="13452">
                  <c:v>17.519964999999999</c:v>
                </c:pt>
                <c:pt idx="13453">
                  <c:v>17.522596</c:v>
                </c:pt>
                <c:pt idx="13454">
                  <c:v>17.525683000000001</c:v>
                </c:pt>
                <c:pt idx="13455">
                  <c:v>17.538688</c:v>
                </c:pt>
                <c:pt idx="13456">
                  <c:v>17.542501999999999</c:v>
                </c:pt>
                <c:pt idx="13457">
                  <c:v>17.547048</c:v>
                </c:pt>
                <c:pt idx="13458">
                  <c:v>17.551767000000002</c:v>
                </c:pt>
                <c:pt idx="13459">
                  <c:v>17.557217999999999</c:v>
                </c:pt>
                <c:pt idx="13460">
                  <c:v>17.563220999999999</c:v>
                </c:pt>
                <c:pt idx="13461">
                  <c:v>17.569361000000001</c:v>
                </c:pt>
                <c:pt idx="13462">
                  <c:v>17.576046000000002</c:v>
                </c:pt>
                <c:pt idx="13463">
                  <c:v>17.596857</c:v>
                </c:pt>
                <c:pt idx="13464">
                  <c:v>17.603930999999999</c:v>
                </c:pt>
                <c:pt idx="13465">
                  <c:v>17.611543000000001</c:v>
                </c:pt>
                <c:pt idx="13466">
                  <c:v>17.619022999999999</c:v>
                </c:pt>
                <c:pt idx="13467">
                  <c:v>17.626725</c:v>
                </c:pt>
                <c:pt idx="13468">
                  <c:v>17.633997999999998</c:v>
                </c:pt>
                <c:pt idx="13469">
                  <c:v>17.641370999999999</c:v>
                </c:pt>
                <c:pt idx="13470">
                  <c:v>17.648204</c:v>
                </c:pt>
                <c:pt idx="13471">
                  <c:v>17.668357</c:v>
                </c:pt>
                <c:pt idx="13472">
                  <c:v>17.674278999999999</c:v>
                </c:pt>
                <c:pt idx="13473">
                  <c:v>17.679667999999999</c:v>
                </c:pt>
                <c:pt idx="13474">
                  <c:v>17.684781999999998</c:v>
                </c:pt>
                <c:pt idx="13475">
                  <c:v>17.689361000000002</c:v>
                </c:pt>
                <c:pt idx="13476">
                  <c:v>17.693417</c:v>
                </c:pt>
                <c:pt idx="13477">
                  <c:v>17.696967000000001</c:v>
                </c:pt>
                <c:pt idx="13478">
                  <c:v>17.700033999999999</c:v>
                </c:pt>
                <c:pt idx="13479">
                  <c:v>17.710533000000002</c:v>
                </c:pt>
                <c:pt idx="13480">
                  <c:v>17.712181000000001</c:v>
                </c:pt>
                <c:pt idx="13481">
                  <c:v>17.713667999999998</c:v>
                </c:pt>
                <c:pt idx="13482">
                  <c:v>17.714798999999999</c:v>
                </c:pt>
                <c:pt idx="13483">
                  <c:v>17.715498</c:v>
                </c:pt>
                <c:pt idx="13484">
                  <c:v>17.715910000000001</c:v>
                </c:pt>
                <c:pt idx="13485">
                  <c:v>17.715979999999998</c:v>
                </c:pt>
                <c:pt idx="13486">
                  <c:v>17.715641000000002</c:v>
                </c:pt>
                <c:pt idx="13487">
                  <c:v>17.720271</c:v>
                </c:pt>
                <c:pt idx="13488">
                  <c:v>17.719532999999998</c:v>
                </c:pt>
                <c:pt idx="13489">
                  <c:v>17.718644000000001</c:v>
                </c:pt>
                <c:pt idx="13490">
                  <c:v>17.717777000000002</c:v>
                </c:pt>
                <c:pt idx="13491">
                  <c:v>17.716753000000001</c:v>
                </c:pt>
                <c:pt idx="13492">
                  <c:v>17.71566</c:v>
                </c:pt>
                <c:pt idx="13493">
                  <c:v>17.714397999999999</c:v>
                </c:pt>
                <c:pt idx="13494">
                  <c:v>17.713249999999999</c:v>
                </c:pt>
                <c:pt idx="13495">
                  <c:v>17.716332000000001</c:v>
                </c:pt>
                <c:pt idx="13496">
                  <c:v>17.715105999999999</c:v>
                </c:pt>
                <c:pt idx="13497">
                  <c:v>17.714008</c:v>
                </c:pt>
                <c:pt idx="13498">
                  <c:v>17.713190999999998</c:v>
                </c:pt>
                <c:pt idx="13499">
                  <c:v>17.712339</c:v>
                </c:pt>
                <c:pt idx="13500">
                  <c:v>17.711743999999999</c:v>
                </c:pt>
                <c:pt idx="13501">
                  <c:v>17.711400000000001</c:v>
                </c:pt>
                <c:pt idx="13502">
                  <c:v>17.711155000000002</c:v>
                </c:pt>
                <c:pt idx="13503">
                  <c:v>17.716213</c:v>
                </c:pt>
                <c:pt idx="13504">
                  <c:v>17.716352000000001</c:v>
                </c:pt>
                <c:pt idx="13505">
                  <c:v>17.716761999999999</c:v>
                </c:pt>
                <c:pt idx="13506">
                  <c:v>17.717376999999999</c:v>
                </c:pt>
                <c:pt idx="13507">
                  <c:v>17.718392999999999</c:v>
                </c:pt>
                <c:pt idx="13508">
                  <c:v>17.719360000000002</c:v>
                </c:pt>
                <c:pt idx="13509">
                  <c:v>17.720649999999999</c:v>
                </c:pt>
                <c:pt idx="13510">
                  <c:v>17.722382</c:v>
                </c:pt>
                <c:pt idx="13511">
                  <c:v>17.730903000000001</c:v>
                </c:pt>
                <c:pt idx="13512">
                  <c:v>17.732901999999999</c:v>
                </c:pt>
                <c:pt idx="13513">
                  <c:v>17.735106999999999</c:v>
                </c:pt>
                <c:pt idx="13514">
                  <c:v>17.737696</c:v>
                </c:pt>
                <c:pt idx="13515">
                  <c:v>17.740311999999999</c:v>
                </c:pt>
                <c:pt idx="13516">
                  <c:v>17.742944000000001</c:v>
                </c:pt>
                <c:pt idx="13517">
                  <c:v>17.745528</c:v>
                </c:pt>
                <c:pt idx="13518">
                  <c:v>17.748560999999999</c:v>
                </c:pt>
                <c:pt idx="13519">
                  <c:v>17.758789</c:v>
                </c:pt>
                <c:pt idx="13520">
                  <c:v>17.761452999999999</c:v>
                </c:pt>
                <c:pt idx="13521">
                  <c:v>17.764468000000001</c:v>
                </c:pt>
                <c:pt idx="13522">
                  <c:v>17.767309000000001</c:v>
                </c:pt>
                <c:pt idx="13523">
                  <c:v>17.770499999999998</c:v>
                </c:pt>
                <c:pt idx="13524">
                  <c:v>17.773679999999999</c:v>
                </c:pt>
                <c:pt idx="13525">
                  <c:v>17.77685</c:v>
                </c:pt>
                <c:pt idx="13526">
                  <c:v>17.779852999999999</c:v>
                </c:pt>
                <c:pt idx="13527">
                  <c:v>17.789916999999999</c:v>
                </c:pt>
                <c:pt idx="13528">
                  <c:v>17.792919999999999</c:v>
                </c:pt>
                <c:pt idx="13529">
                  <c:v>17.796064999999999</c:v>
                </c:pt>
                <c:pt idx="13530">
                  <c:v>17.799067000000001</c:v>
                </c:pt>
                <c:pt idx="13531">
                  <c:v>17.801997</c:v>
                </c:pt>
                <c:pt idx="13532">
                  <c:v>17.804977999999998</c:v>
                </c:pt>
                <c:pt idx="13533">
                  <c:v>17.807777000000002</c:v>
                </c:pt>
                <c:pt idx="13534">
                  <c:v>17.810607000000001</c:v>
                </c:pt>
                <c:pt idx="13535">
                  <c:v>17.819911999999999</c:v>
                </c:pt>
                <c:pt idx="13536">
                  <c:v>17.822382999999999</c:v>
                </c:pt>
                <c:pt idx="13537">
                  <c:v>17.824881000000001</c:v>
                </c:pt>
                <c:pt idx="13538">
                  <c:v>17.827262000000001</c:v>
                </c:pt>
                <c:pt idx="13539">
                  <c:v>17.829528</c:v>
                </c:pt>
                <c:pt idx="13540">
                  <c:v>17.831544999999998</c:v>
                </c:pt>
                <c:pt idx="13541">
                  <c:v>17.833587999999999</c:v>
                </c:pt>
                <c:pt idx="13542">
                  <c:v>17.835569</c:v>
                </c:pt>
                <c:pt idx="13543">
                  <c:v>17.843399000000002</c:v>
                </c:pt>
                <c:pt idx="13544">
                  <c:v>17.844915</c:v>
                </c:pt>
                <c:pt idx="13545">
                  <c:v>17.846658999999999</c:v>
                </c:pt>
                <c:pt idx="13546">
                  <c:v>17.848395</c:v>
                </c:pt>
                <c:pt idx="13547">
                  <c:v>17.850148000000001</c:v>
                </c:pt>
                <c:pt idx="13548">
                  <c:v>17.851960999999999</c:v>
                </c:pt>
                <c:pt idx="13549">
                  <c:v>17.853853000000001</c:v>
                </c:pt>
                <c:pt idx="13550">
                  <c:v>17.855730999999999</c:v>
                </c:pt>
                <c:pt idx="13551">
                  <c:v>17.864415999999999</c:v>
                </c:pt>
                <c:pt idx="13552">
                  <c:v>17.866568000000001</c:v>
                </c:pt>
                <c:pt idx="13553">
                  <c:v>17.869018000000001</c:v>
                </c:pt>
                <c:pt idx="13554">
                  <c:v>17.871731</c:v>
                </c:pt>
                <c:pt idx="13555">
                  <c:v>17.874485</c:v>
                </c:pt>
                <c:pt idx="13556">
                  <c:v>17.877617999999998</c:v>
                </c:pt>
                <c:pt idx="13557">
                  <c:v>17.880859999999998</c:v>
                </c:pt>
                <c:pt idx="13558">
                  <c:v>17.884079</c:v>
                </c:pt>
                <c:pt idx="13559">
                  <c:v>17.896025000000002</c:v>
                </c:pt>
                <c:pt idx="13560">
                  <c:v>17.899531</c:v>
                </c:pt>
                <c:pt idx="13561">
                  <c:v>17.903186999999999</c:v>
                </c:pt>
                <c:pt idx="13562">
                  <c:v>17.907177999999998</c:v>
                </c:pt>
                <c:pt idx="13563">
                  <c:v>17.911026</c:v>
                </c:pt>
                <c:pt idx="13564">
                  <c:v>17.915185999999999</c:v>
                </c:pt>
                <c:pt idx="13565">
                  <c:v>17.919001999999999</c:v>
                </c:pt>
                <c:pt idx="13566">
                  <c:v>17.923006999999998</c:v>
                </c:pt>
                <c:pt idx="13567">
                  <c:v>17.935896</c:v>
                </c:pt>
                <c:pt idx="13568">
                  <c:v>17.939267999999998</c:v>
                </c:pt>
                <c:pt idx="13569">
                  <c:v>17.942886999999999</c:v>
                </c:pt>
                <c:pt idx="13570">
                  <c:v>17.946182</c:v>
                </c:pt>
                <c:pt idx="13571">
                  <c:v>17.949225999999999</c:v>
                </c:pt>
                <c:pt idx="13572">
                  <c:v>17.952171</c:v>
                </c:pt>
                <c:pt idx="13573">
                  <c:v>17.954844000000001</c:v>
                </c:pt>
                <c:pt idx="13574">
                  <c:v>17.957246000000001</c:v>
                </c:pt>
                <c:pt idx="13575">
                  <c:v>17.966391999999999</c:v>
                </c:pt>
                <c:pt idx="13576">
                  <c:v>17.968084999999999</c:v>
                </c:pt>
                <c:pt idx="13577">
                  <c:v>17.969925</c:v>
                </c:pt>
                <c:pt idx="13578">
                  <c:v>17.971526999999998</c:v>
                </c:pt>
                <c:pt idx="13579">
                  <c:v>17.973006000000002</c:v>
                </c:pt>
                <c:pt idx="13580">
                  <c:v>17.97428</c:v>
                </c:pt>
                <c:pt idx="13581">
                  <c:v>17.975306</c:v>
                </c:pt>
                <c:pt idx="13582">
                  <c:v>17.976420000000001</c:v>
                </c:pt>
                <c:pt idx="13583">
                  <c:v>17.982690999999999</c:v>
                </c:pt>
                <c:pt idx="13584">
                  <c:v>17.983495999999999</c:v>
                </c:pt>
                <c:pt idx="13585">
                  <c:v>17.984522999999999</c:v>
                </c:pt>
                <c:pt idx="13586">
                  <c:v>17.985571</c:v>
                </c:pt>
                <c:pt idx="13587">
                  <c:v>17.986666</c:v>
                </c:pt>
                <c:pt idx="13588">
                  <c:v>17.987711000000001</c:v>
                </c:pt>
                <c:pt idx="13589">
                  <c:v>17.989158</c:v>
                </c:pt>
                <c:pt idx="13590">
                  <c:v>17.990713</c:v>
                </c:pt>
                <c:pt idx="13591">
                  <c:v>17.998263999999999</c:v>
                </c:pt>
                <c:pt idx="13592">
                  <c:v>18.000191999999998</c:v>
                </c:pt>
                <c:pt idx="13593">
                  <c:v>18.002389000000001</c:v>
                </c:pt>
                <c:pt idx="13594">
                  <c:v>18.004761999999999</c:v>
                </c:pt>
                <c:pt idx="13595">
                  <c:v>18.007567000000002</c:v>
                </c:pt>
                <c:pt idx="13596">
                  <c:v>18.010369000000001</c:v>
                </c:pt>
                <c:pt idx="13597">
                  <c:v>18.013580999999999</c:v>
                </c:pt>
                <c:pt idx="13598">
                  <c:v>18.016691999999999</c:v>
                </c:pt>
                <c:pt idx="13599">
                  <c:v>18.039391999999999</c:v>
                </c:pt>
                <c:pt idx="13600">
                  <c:v>18.042051000000001</c:v>
                </c:pt>
                <c:pt idx="13601">
                  <c:v>18.045601999999999</c:v>
                </c:pt>
                <c:pt idx="13602">
                  <c:v>18.049188999999998</c:v>
                </c:pt>
                <c:pt idx="13603">
                  <c:v>18.052983999999999</c:v>
                </c:pt>
                <c:pt idx="13604">
                  <c:v>18.056491000000001</c:v>
                </c:pt>
                <c:pt idx="13605">
                  <c:v>18.060081</c:v>
                </c:pt>
                <c:pt idx="13606">
                  <c:v>18.063502</c:v>
                </c:pt>
                <c:pt idx="13607">
                  <c:v>18.073823999999998</c:v>
                </c:pt>
                <c:pt idx="13608">
                  <c:v>18.076550999999998</c:v>
                </c:pt>
                <c:pt idx="13609">
                  <c:v>18.079512999999999</c:v>
                </c:pt>
                <c:pt idx="13610">
                  <c:v>18.082386</c:v>
                </c:pt>
                <c:pt idx="13611">
                  <c:v>18.084976000000001</c:v>
                </c:pt>
                <c:pt idx="13612">
                  <c:v>18.087149</c:v>
                </c:pt>
                <c:pt idx="13613">
                  <c:v>18.089181</c:v>
                </c:pt>
                <c:pt idx="13614">
                  <c:v>18.090772999999999</c:v>
                </c:pt>
                <c:pt idx="13615">
                  <c:v>18.095931</c:v>
                </c:pt>
                <c:pt idx="13616">
                  <c:v>18.096902</c:v>
                </c:pt>
                <c:pt idx="13617">
                  <c:v>18.097501000000001</c:v>
                </c:pt>
                <c:pt idx="13618">
                  <c:v>18.097798000000001</c:v>
                </c:pt>
                <c:pt idx="13619">
                  <c:v>18.097584000000001</c:v>
                </c:pt>
                <c:pt idx="13620">
                  <c:v>18.097062999999999</c:v>
                </c:pt>
                <c:pt idx="13621">
                  <c:v>18.096209999999999</c:v>
                </c:pt>
                <c:pt idx="13622">
                  <c:v>18.095012000000001</c:v>
                </c:pt>
                <c:pt idx="13623">
                  <c:v>18.093384</c:v>
                </c:pt>
                <c:pt idx="13624">
                  <c:v>18.091646999999998</c:v>
                </c:pt>
                <c:pt idx="13625">
                  <c:v>18.089639999999999</c:v>
                </c:pt>
                <c:pt idx="13626">
                  <c:v>18.087446</c:v>
                </c:pt>
                <c:pt idx="13627">
                  <c:v>18.085103</c:v>
                </c:pt>
                <c:pt idx="13628">
                  <c:v>18.082602999999999</c:v>
                </c:pt>
                <c:pt idx="13629">
                  <c:v>18.079999000000001</c:v>
                </c:pt>
                <c:pt idx="13630">
                  <c:v>18.077318999999999</c:v>
                </c:pt>
                <c:pt idx="13631">
                  <c:v>18.072664</c:v>
                </c:pt>
                <c:pt idx="13632">
                  <c:v>18.069982</c:v>
                </c:pt>
                <c:pt idx="13633">
                  <c:v>18.067295000000001</c:v>
                </c:pt>
                <c:pt idx="13634">
                  <c:v>18.064703000000002</c:v>
                </c:pt>
                <c:pt idx="13635">
                  <c:v>18.06222</c:v>
                </c:pt>
                <c:pt idx="13636">
                  <c:v>18.059901</c:v>
                </c:pt>
                <c:pt idx="13637">
                  <c:v>18.057742999999999</c:v>
                </c:pt>
                <c:pt idx="13638">
                  <c:v>18.055771</c:v>
                </c:pt>
                <c:pt idx="13639">
                  <c:v>18.053446999999998</c:v>
                </c:pt>
                <c:pt idx="13640">
                  <c:v>18.051897</c:v>
                </c:pt>
                <c:pt idx="13641">
                  <c:v>18.050553000000001</c:v>
                </c:pt>
                <c:pt idx="13642">
                  <c:v>18.049427000000001</c:v>
                </c:pt>
                <c:pt idx="13643">
                  <c:v>18.048517</c:v>
                </c:pt>
                <c:pt idx="13644">
                  <c:v>18.047789999999999</c:v>
                </c:pt>
                <c:pt idx="13645">
                  <c:v>18.047235000000001</c:v>
                </c:pt>
                <c:pt idx="13646">
                  <c:v>18.046873999999999</c:v>
                </c:pt>
                <c:pt idx="13647">
                  <c:v>18.048126</c:v>
                </c:pt>
                <c:pt idx="13648">
                  <c:v>18.047986999999999</c:v>
                </c:pt>
                <c:pt idx="13649">
                  <c:v>18.047927999999999</c:v>
                </c:pt>
                <c:pt idx="13650">
                  <c:v>18.047962999999999</c:v>
                </c:pt>
                <c:pt idx="13651">
                  <c:v>18.048002</c:v>
                </c:pt>
                <c:pt idx="13652">
                  <c:v>18.048034999999999</c:v>
                </c:pt>
                <c:pt idx="13653">
                  <c:v>18.048068000000001</c:v>
                </c:pt>
                <c:pt idx="13654">
                  <c:v>18.04804</c:v>
                </c:pt>
                <c:pt idx="13655">
                  <c:v>18.049118</c:v>
                </c:pt>
                <c:pt idx="13656">
                  <c:v>18.048957000000001</c:v>
                </c:pt>
                <c:pt idx="13657">
                  <c:v>18.048729999999999</c:v>
                </c:pt>
                <c:pt idx="13658">
                  <c:v>18.048408999999999</c:v>
                </c:pt>
                <c:pt idx="13659">
                  <c:v>18.047998</c:v>
                </c:pt>
                <c:pt idx="13660">
                  <c:v>18.047484000000001</c:v>
                </c:pt>
                <c:pt idx="13661">
                  <c:v>18.046882</c:v>
                </c:pt>
                <c:pt idx="13662">
                  <c:v>18.046165999999999</c:v>
                </c:pt>
                <c:pt idx="13663">
                  <c:v>18.045095</c:v>
                </c:pt>
                <c:pt idx="13664">
                  <c:v>18.044166000000001</c:v>
                </c:pt>
                <c:pt idx="13665">
                  <c:v>18.043164999999998</c:v>
                </c:pt>
                <c:pt idx="13666">
                  <c:v>18.041989999999998</c:v>
                </c:pt>
                <c:pt idx="13667">
                  <c:v>18.040769000000001</c:v>
                </c:pt>
                <c:pt idx="13668">
                  <c:v>18.039435999999998</c:v>
                </c:pt>
                <c:pt idx="13669">
                  <c:v>18.037972</c:v>
                </c:pt>
                <c:pt idx="13670">
                  <c:v>18.036432000000001</c:v>
                </c:pt>
                <c:pt idx="13671">
                  <c:v>18.033557999999999</c:v>
                </c:pt>
                <c:pt idx="13672">
                  <c:v>18.031828999999998</c:v>
                </c:pt>
                <c:pt idx="13673">
                  <c:v>18.030004999999999</c:v>
                </c:pt>
                <c:pt idx="13674">
                  <c:v>18.028084</c:v>
                </c:pt>
                <c:pt idx="13675">
                  <c:v>18.026094000000001</c:v>
                </c:pt>
                <c:pt idx="13676">
                  <c:v>18.024011000000002</c:v>
                </c:pt>
                <c:pt idx="13677">
                  <c:v>18.021833999999998</c:v>
                </c:pt>
                <c:pt idx="13678">
                  <c:v>18.019549999999999</c:v>
                </c:pt>
                <c:pt idx="13679">
                  <c:v>18.015357000000002</c:v>
                </c:pt>
                <c:pt idx="13680">
                  <c:v>18.012965000000001</c:v>
                </c:pt>
                <c:pt idx="13681">
                  <c:v>18.010462</c:v>
                </c:pt>
                <c:pt idx="13682">
                  <c:v>18.007944999999999</c:v>
                </c:pt>
                <c:pt idx="13683">
                  <c:v>18.005338999999999</c:v>
                </c:pt>
                <c:pt idx="13684">
                  <c:v>18.002741</c:v>
                </c:pt>
                <c:pt idx="13685">
                  <c:v>18.000095999999999</c:v>
                </c:pt>
                <c:pt idx="13686">
                  <c:v>17.997485000000001</c:v>
                </c:pt>
                <c:pt idx="13687">
                  <c:v>17.993054999999998</c:v>
                </c:pt>
                <c:pt idx="13688">
                  <c:v>17.990627</c:v>
                </c:pt>
                <c:pt idx="13689">
                  <c:v>17.988178000000001</c:v>
                </c:pt>
                <c:pt idx="13690">
                  <c:v>17.985859999999999</c:v>
                </c:pt>
                <c:pt idx="13691">
                  <c:v>17.98377</c:v>
                </c:pt>
                <c:pt idx="13692">
                  <c:v>17.981809999999999</c:v>
                </c:pt>
                <c:pt idx="13693">
                  <c:v>17.980129000000002</c:v>
                </c:pt>
                <c:pt idx="13694">
                  <c:v>17.978659</c:v>
                </c:pt>
                <c:pt idx="13695">
                  <c:v>17.977895</c:v>
                </c:pt>
                <c:pt idx="13696">
                  <c:v>17.976952000000001</c:v>
                </c:pt>
                <c:pt idx="13697">
                  <c:v>17.976402</c:v>
                </c:pt>
                <c:pt idx="13698">
                  <c:v>17.976168000000001</c:v>
                </c:pt>
                <c:pt idx="13699">
                  <c:v>17.97635</c:v>
                </c:pt>
                <c:pt idx="13700">
                  <c:v>17.976824000000001</c:v>
                </c:pt>
                <c:pt idx="13701">
                  <c:v>17.977836</c:v>
                </c:pt>
                <c:pt idx="13702">
                  <c:v>17.979071999999999</c:v>
                </c:pt>
                <c:pt idx="13703">
                  <c:v>17.985682000000001</c:v>
                </c:pt>
                <c:pt idx="13704">
                  <c:v>17.987615999999999</c:v>
                </c:pt>
                <c:pt idx="13705">
                  <c:v>17.989968000000001</c:v>
                </c:pt>
                <c:pt idx="13706">
                  <c:v>17.992713999999999</c:v>
                </c:pt>
                <c:pt idx="13707">
                  <c:v>17.995705999999998</c:v>
                </c:pt>
                <c:pt idx="13708">
                  <c:v>17.999040999999998</c:v>
                </c:pt>
                <c:pt idx="13709">
                  <c:v>18.002611999999999</c:v>
                </c:pt>
                <c:pt idx="13710">
                  <c:v>18.006412000000001</c:v>
                </c:pt>
                <c:pt idx="13711">
                  <c:v>18.018661000000002</c:v>
                </c:pt>
                <c:pt idx="13712">
                  <c:v>18.022742000000001</c:v>
                </c:pt>
                <c:pt idx="13713">
                  <c:v>18.026961</c:v>
                </c:pt>
                <c:pt idx="13714">
                  <c:v>18.031077</c:v>
                </c:pt>
                <c:pt idx="13715">
                  <c:v>18.035181000000001</c:v>
                </c:pt>
                <c:pt idx="13716">
                  <c:v>18.039368</c:v>
                </c:pt>
                <c:pt idx="13717">
                  <c:v>18.043377</c:v>
                </c:pt>
                <c:pt idx="13718">
                  <c:v>18.047270000000001</c:v>
                </c:pt>
                <c:pt idx="13719">
                  <c:v>18.059252000000001</c:v>
                </c:pt>
                <c:pt idx="13720">
                  <c:v>18.062484000000001</c:v>
                </c:pt>
                <c:pt idx="13721">
                  <c:v>18.065334</c:v>
                </c:pt>
                <c:pt idx="13722">
                  <c:v>18.068189</c:v>
                </c:pt>
                <c:pt idx="13723">
                  <c:v>18.070658999999999</c:v>
                </c:pt>
                <c:pt idx="13724">
                  <c:v>18.072717999999998</c:v>
                </c:pt>
                <c:pt idx="13725">
                  <c:v>18.074468</c:v>
                </c:pt>
                <c:pt idx="13726">
                  <c:v>18.075766999999999</c:v>
                </c:pt>
                <c:pt idx="13727">
                  <c:v>18.080653000000002</c:v>
                </c:pt>
                <c:pt idx="13728">
                  <c:v>18.080992999999999</c:v>
                </c:pt>
                <c:pt idx="13729">
                  <c:v>18.080991999999998</c:v>
                </c:pt>
                <c:pt idx="13730">
                  <c:v>18.080570999999999</c:v>
                </c:pt>
                <c:pt idx="13731">
                  <c:v>18.079775999999999</c:v>
                </c:pt>
                <c:pt idx="13732">
                  <c:v>18.078568000000001</c:v>
                </c:pt>
                <c:pt idx="13733">
                  <c:v>18.077003999999999</c:v>
                </c:pt>
                <c:pt idx="13734">
                  <c:v>18.075111</c:v>
                </c:pt>
                <c:pt idx="13735">
                  <c:v>18.071798000000001</c:v>
                </c:pt>
                <c:pt idx="13736">
                  <c:v>18.069413999999998</c:v>
                </c:pt>
                <c:pt idx="13737">
                  <c:v>18.066804000000001</c:v>
                </c:pt>
                <c:pt idx="13738">
                  <c:v>18.063945</c:v>
                </c:pt>
                <c:pt idx="13739">
                  <c:v>18.060983</c:v>
                </c:pt>
                <c:pt idx="13740">
                  <c:v>18.057818999999999</c:v>
                </c:pt>
                <c:pt idx="13741">
                  <c:v>18.054662</c:v>
                </c:pt>
                <c:pt idx="13742">
                  <c:v>18.051390999999999</c:v>
                </c:pt>
                <c:pt idx="13743">
                  <c:v>18.044813999999999</c:v>
                </c:pt>
                <c:pt idx="13744">
                  <c:v>18.041713999999999</c:v>
                </c:pt>
                <c:pt idx="13745">
                  <c:v>18.038491</c:v>
                </c:pt>
                <c:pt idx="13746">
                  <c:v>18.035457999999998</c:v>
                </c:pt>
                <c:pt idx="13747">
                  <c:v>18.032394</c:v>
                </c:pt>
                <c:pt idx="13748">
                  <c:v>18.029599999999999</c:v>
                </c:pt>
                <c:pt idx="13749">
                  <c:v>18.026938999999999</c:v>
                </c:pt>
                <c:pt idx="13750">
                  <c:v>18.024443999999999</c:v>
                </c:pt>
                <c:pt idx="13751">
                  <c:v>18.019752</c:v>
                </c:pt>
                <c:pt idx="13752">
                  <c:v>18.017641000000001</c:v>
                </c:pt>
                <c:pt idx="13753">
                  <c:v>18.015787</c:v>
                </c:pt>
                <c:pt idx="13754">
                  <c:v>18.014074999999998</c:v>
                </c:pt>
                <c:pt idx="13755">
                  <c:v>18.012647000000001</c:v>
                </c:pt>
                <c:pt idx="13756">
                  <c:v>18.011452999999999</c:v>
                </c:pt>
                <c:pt idx="13757">
                  <c:v>18.010477999999999</c:v>
                </c:pt>
                <c:pt idx="13758">
                  <c:v>18.00975</c:v>
                </c:pt>
                <c:pt idx="13759">
                  <c:v>18.008849000000001</c:v>
                </c:pt>
                <c:pt idx="13760">
                  <c:v>18.008524999999999</c:v>
                </c:pt>
                <c:pt idx="13761">
                  <c:v>18.008361000000001</c:v>
                </c:pt>
                <c:pt idx="13762">
                  <c:v>18.008420999999998</c:v>
                </c:pt>
                <c:pt idx="13763">
                  <c:v>18.008617000000001</c:v>
                </c:pt>
                <c:pt idx="13764">
                  <c:v>18.008953000000002</c:v>
                </c:pt>
                <c:pt idx="13765">
                  <c:v>18.009440000000001</c:v>
                </c:pt>
                <c:pt idx="13766">
                  <c:v>18.010061</c:v>
                </c:pt>
                <c:pt idx="13767">
                  <c:v>18.012013</c:v>
                </c:pt>
                <c:pt idx="13768">
                  <c:v>18.012844999999999</c:v>
                </c:pt>
                <c:pt idx="13769">
                  <c:v>18.013824</c:v>
                </c:pt>
                <c:pt idx="13770">
                  <c:v>18.014863999999999</c:v>
                </c:pt>
                <c:pt idx="13771">
                  <c:v>18.015954000000001</c:v>
                </c:pt>
                <c:pt idx="13772">
                  <c:v>18.017163</c:v>
                </c:pt>
                <c:pt idx="13773">
                  <c:v>18.018405999999999</c:v>
                </c:pt>
                <c:pt idx="13774">
                  <c:v>18.019711000000001</c:v>
                </c:pt>
                <c:pt idx="13775">
                  <c:v>18.023657</c:v>
                </c:pt>
                <c:pt idx="13776">
                  <c:v>18.025067</c:v>
                </c:pt>
                <c:pt idx="13777">
                  <c:v>18.026577</c:v>
                </c:pt>
                <c:pt idx="13778">
                  <c:v>18.028082999999999</c:v>
                </c:pt>
                <c:pt idx="13779">
                  <c:v>18.029682999999999</c:v>
                </c:pt>
                <c:pt idx="13780">
                  <c:v>18.031272000000001</c:v>
                </c:pt>
                <c:pt idx="13781">
                  <c:v>18.032889000000001</c:v>
                </c:pt>
                <c:pt idx="13782">
                  <c:v>18.034537</c:v>
                </c:pt>
                <c:pt idx="13783">
                  <c:v>18.039864999999999</c:v>
                </c:pt>
                <c:pt idx="13784">
                  <c:v>18.041509000000001</c:v>
                </c:pt>
                <c:pt idx="13785">
                  <c:v>18.043165999999999</c:v>
                </c:pt>
                <c:pt idx="13786">
                  <c:v>18.044796999999999</c:v>
                </c:pt>
                <c:pt idx="13787">
                  <c:v>18.046320999999999</c:v>
                </c:pt>
                <c:pt idx="13788">
                  <c:v>18.047854999999998</c:v>
                </c:pt>
                <c:pt idx="13789">
                  <c:v>18.049233999999998</c:v>
                </c:pt>
                <c:pt idx="13790">
                  <c:v>18.050591000000001</c:v>
                </c:pt>
                <c:pt idx="13791">
                  <c:v>18.055398</c:v>
                </c:pt>
                <c:pt idx="13792">
                  <c:v>18.056353999999999</c:v>
                </c:pt>
                <c:pt idx="13793">
                  <c:v>18.057304999999999</c:v>
                </c:pt>
                <c:pt idx="13794">
                  <c:v>18.058088000000001</c:v>
                </c:pt>
                <c:pt idx="13795">
                  <c:v>18.058758000000001</c:v>
                </c:pt>
                <c:pt idx="13796">
                  <c:v>18.059284000000002</c:v>
                </c:pt>
                <c:pt idx="13797">
                  <c:v>18.059653999999998</c:v>
                </c:pt>
                <c:pt idx="13798">
                  <c:v>18.059940000000001</c:v>
                </c:pt>
                <c:pt idx="13799">
                  <c:v>18.062408000000001</c:v>
                </c:pt>
                <c:pt idx="13800">
                  <c:v>18.062401000000001</c:v>
                </c:pt>
                <c:pt idx="13801">
                  <c:v>18.062411999999998</c:v>
                </c:pt>
                <c:pt idx="13802">
                  <c:v>18.062335999999998</c:v>
                </c:pt>
                <c:pt idx="13803">
                  <c:v>18.062207999999998</c:v>
                </c:pt>
                <c:pt idx="13804">
                  <c:v>18.062028000000002</c:v>
                </c:pt>
                <c:pt idx="13805">
                  <c:v>18.061803999999999</c:v>
                </c:pt>
                <c:pt idx="13806">
                  <c:v>18.061495000000001</c:v>
                </c:pt>
                <c:pt idx="13807">
                  <c:v>18.06251</c:v>
                </c:pt>
                <c:pt idx="13808">
                  <c:v>18.062090000000001</c:v>
                </c:pt>
                <c:pt idx="13809">
                  <c:v>18.061661000000001</c:v>
                </c:pt>
                <c:pt idx="13810">
                  <c:v>18.06119</c:v>
                </c:pt>
                <c:pt idx="13811">
                  <c:v>18.060679</c:v>
                </c:pt>
                <c:pt idx="13812">
                  <c:v>18.060566999999999</c:v>
                </c:pt>
                <c:pt idx="13813">
                  <c:v>18.06044</c:v>
                </c:pt>
                <c:pt idx="13814">
                  <c:v>18.060279999999999</c:v>
                </c:pt>
                <c:pt idx="13815">
                  <c:v>18.060758</c:v>
                </c:pt>
                <c:pt idx="13816">
                  <c:v>18.060575</c:v>
                </c:pt>
                <c:pt idx="13817">
                  <c:v>18.060368</c:v>
                </c:pt>
                <c:pt idx="13818">
                  <c:v>18.060110999999999</c:v>
                </c:pt>
                <c:pt idx="13819">
                  <c:v>18.060151000000001</c:v>
                </c:pt>
                <c:pt idx="13820">
                  <c:v>18.060143</c:v>
                </c:pt>
                <c:pt idx="13821">
                  <c:v>18.060086999999999</c:v>
                </c:pt>
                <c:pt idx="13822">
                  <c:v>18.060003999999999</c:v>
                </c:pt>
                <c:pt idx="13823">
                  <c:v>18.059781999999998</c:v>
                </c:pt>
                <c:pt idx="13824">
                  <c:v>18.059687</c:v>
                </c:pt>
                <c:pt idx="13825">
                  <c:v>18.059512000000002</c:v>
                </c:pt>
                <c:pt idx="13826">
                  <c:v>18.059294999999999</c:v>
                </c:pt>
                <c:pt idx="13827">
                  <c:v>18.058994999999999</c:v>
                </c:pt>
                <c:pt idx="13828">
                  <c:v>18.058606000000001</c:v>
                </c:pt>
                <c:pt idx="13829">
                  <c:v>18.058130999999999</c:v>
                </c:pt>
                <c:pt idx="13830">
                  <c:v>18.057509</c:v>
                </c:pt>
                <c:pt idx="13831">
                  <c:v>18.055164000000001</c:v>
                </c:pt>
                <c:pt idx="13832">
                  <c:v>18.054293000000001</c:v>
                </c:pt>
                <c:pt idx="13833">
                  <c:v>18.053111999999999</c:v>
                </c:pt>
                <c:pt idx="13834">
                  <c:v>18.051724</c:v>
                </c:pt>
                <c:pt idx="13835">
                  <c:v>18.049996</c:v>
                </c:pt>
                <c:pt idx="13836">
                  <c:v>18.047981</c:v>
                </c:pt>
                <c:pt idx="13837">
                  <c:v>18.045535999999998</c:v>
                </c:pt>
                <c:pt idx="13838">
                  <c:v>18.042808999999998</c:v>
                </c:pt>
                <c:pt idx="13839">
                  <c:v>18.034199999999998</c:v>
                </c:pt>
                <c:pt idx="13840">
                  <c:v>18.031116000000001</c:v>
                </c:pt>
                <c:pt idx="13841">
                  <c:v>18.027270000000001</c:v>
                </c:pt>
                <c:pt idx="13842">
                  <c:v>18.023071999999999</c:v>
                </c:pt>
                <c:pt idx="13843">
                  <c:v>18.018625</c:v>
                </c:pt>
                <c:pt idx="13844">
                  <c:v>18.013784999999999</c:v>
                </c:pt>
                <c:pt idx="13845">
                  <c:v>18.008633</c:v>
                </c:pt>
                <c:pt idx="13846">
                  <c:v>18.003209999999999</c:v>
                </c:pt>
                <c:pt idx="13847">
                  <c:v>17.988384</c:v>
                </c:pt>
                <c:pt idx="13848">
                  <c:v>17.982634999999998</c:v>
                </c:pt>
                <c:pt idx="13849">
                  <c:v>17.976804000000001</c:v>
                </c:pt>
                <c:pt idx="13850">
                  <c:v>17.970718000000002</c:v>
                </c:pt>
                <c:pt idx="13851">
                  <c:v>17.964808000000001</c:v>
                </c:pt>
                <c:pt idx="13852">
                  <c:v>17.958794000000001</c:v>
                </c:pt>
                <c:pt idx="13853">
                  <c:v>17.952994</c:v>
                </c:pt>
                <c:pt idx="13854">
                  <c:v>17.947147999999999</c:v>
                </c:pt>
                <c:pt idx="13855">
                  <c:v>17.918334999999999</c:v>
                </c:pt>
                <c:pt idx="13856">
                  <c:v>17.913824000000002</c:v>
                </c:pt>
                <c:pt idx="13857">
                  <c:v>17.908605000000001</c:v>
                </c:pt>
                <c:pt idx="13858">
                  <c:v>17.903663999999999</c:v>
                </c:pt>
                <c:pt idx="13859">
                  <c:v>17.898982</c:v>
                </c:pt>
                <c:pt idx="13860">
                  <c:v>17.894545999999998</c:v>
                </c:pt>
                <c:pt idx="13861">
                  <c:v>17.890388999999999</c:v>
                </c:pt>
                <c:pt idx="13862">
                  <c:v>17.886524000000001</c:v>
                </c:pt>
                <c:pt idx="13863">
                  <c:v>17.876421000000001</c:v>
                </c:pt>
                <c:pt idx="13864">
                  <c:v>17.873282</c:v>
                </c:pt>
                <c:pt idx="13865">
                  <c:v>17.870170000000002</c:v>
                </c:pt>
                <c:pt idx="13866">
                  <c:v>17.867145000000001</c:v>
                </c:pt>
                <c:pt idx="13867">
                  <c:v>17.864414</c:v>
                </c:pt>
                <c:pt idx="13868">
                  <c:v>17.861684</c:v>
                </c:pt>
                <c:pt idx="13869">
                  <c:v>17.859141999999999</c:v>
                </c:pt>
                <c:pt idx="13870">
                  <c:v>17.856598999999999</c:v>
                </c:pt>
                <c:pt idx="13871">
                  <c:v>17.849145</c:v>
                </c:pt>
                <c:pt idx="13872">
                  <c:v>17.846525</c:v>
                </c:pt>
                <c:pt idx="13873">
                  <c:v>17.843703999999999</c:v>
                </c:pt>
                <c:pt idx="13874">
                  <c:v>17.840810000000001</c:v>
                </c:pt>
                <c:pt idx="13875">
                  <c:v>17.837669000000002</c:v>
                </c:pt>
                <c:pt idx="13876">
                  <c:v>17.834091999999998</c:v>
                </c:pt>
                <c:pt idx="13877">
                  <c:v>17.830241999999998</c:v>
                </c:pt>
                <c:pt idx="13878">
                  <c:v>17.826121000000001</c:v>
                </c:pt>
                <c:pt idx="13879">
                  <c:v>17.815156999999999</c:v>
                </c:pt>
                <c:pt idx="13880">
                  <c:v>17.810438999999999</c:v>
                </c:pt>
                <c:pt idx="13881">
                  <c:v>17.805174000000001</c:v>
                </c:pt>
                <c:pt idx="13882">
                  <c:v>17.799537000000001</c:v>
                </c:pt>
                <c:pt idx="13883">
                  <c:v>17.793475999999998</c:v>
                </c:pt>
                <c:pt idx="13884">
                  <c:v>17.787307999999999</c:v>
                </c:pt>
                <c:pt idx="13885">
                  <c:v>17.780346000000002</c:v>
                </c:pt>
                <c:pt idx="13886">
                  <c:v>17.773378999999998</c:v>
                </c:pt>
                <c:pt idx="13887">
                  <c:v>17.755938</c:v>
                </c:pt>
                <c:pt idx="13888">
                  <c:v>17.748255</c:v>
                </c:pt>
                <c:pt idx="13889">
                  <c:v>17.740646999999999</c:v>
                </c:pt>
                <c:pt idx="13890">
                  <c:v>17.732972</c:v>
                </c:pt>
                <c:pt idx="13891">
                  <c:v>17.724903999999999</c:v>
                </c:pt>
                <c:pt idx="13892">
                  <c:v>17.716842</c:v>
                </c:pt>
                <c:pt idx="13893">
                  <c:v>17.708518999999999</c:v>
                </c:pt>
                <c:pt idx="13894">
                  <c:v>17.700424999999999</c:v>
                </c:pt>
                <c:pt idx="13895">
                  <c:v>17.679787000000001</c:v>
                </c:pt>
                <c:pt idx="13896">
                  <c:v>17.672038000000001</c:v>
                </c:pt>
                <c:pt idx="13897">
                  <c:v>17.664189</c:v>
                </c:pt>
                <c:pt idx="13898">
                  <c:v>17.656694999999999</c:v>
                </c:pt>
                <c:pt idx="13899">
                  <c:v>17.649623999999999</c:v>
                </c:pt>
                <c:pt idx="13900">
                  <c:v>17.642703000000001</c:v>
                </c:pt>
                <c:pt idx="13901">
                  <c:v>17.635988999999999</c:v>
                </c:pt>
                <c:pt idx="13902">
                  <c:v>17.629778999999999</c:v>
                </c:pt>
                <c:pt idx="13903">
                  <c:v>17.613634000000001</c:v>
                </c:pt>
                <c:pt idx="13904">
                  <c:v>17.608204000000001</c:v>
                </c:pt>
                <c:pt idx="13905">
                  <c:v>17.602976999999999</c:v>
                </c:pt>
                <c:pt idx="13906">
                  <c:v>17.598184</c:v>
                </c:pt>
                <c:pt idx="13907">
                  <c:v>17.593582000000001</c:v>
                </c:pt>
                <c:pt idx="13908">
                  <c:v>17.589389000000001</c:v>
                </c:pt>
                <c:pt idx="13909">
                  <c:v>17.585352</c:v>
                </c:pt>
                <c:pt idx="13910">
                  <c:v>17.581583999999999</c:v>
                </c:pt>
                <c:pt idx="13911">
                  <c:v>17.571408999999999</c:v>
                </c:pt>
                <c:pt idx="13912">
                  <c:v>17.568131999999999</c:v>
                </c:pt>
                <c:pt idx="13913">
                  <c:v>17.564923</c:v>
                </c:pt>
                <c:pt idx="13914">
                  <c:v>17.561774</c:v>
                </c:pt>
                <c:pt idx="13915">
                  <c:v>17.558541999999999</c:v>
                </c:pt>
                <c:pt idx="13916">
                  <c:v>17.555451999999999</c:v>
                </c:pt>
                <c:pt idx="13917">
                  <c:v>17.552070000000001</c:v>
                </c:pt>
                <c:pt idx="13918">
                  <c:v>17.548822999999999</c:v>
                </c:pt>
                <c:pt idx="13919">
                  <c:v>17.539536999999999</c:v>
                </c:pt>
                <c:pt idx="13920">
                  <c:v>17.535976999999999</c:v>
                </c:pt>
                <c:pt idx="13921">
                  <c:v>17.532388000000001</c:v>
                </c:pt>
                <c:pt idx="13922">
                  <c:v>17.528583000000001</c:v>
                </c:pt>
                <c:pt idx="13923">
                  <c:v>17.524692000000002</c:v>
                </c:pt>
                <c:pt idx="13924">
                  <c:v>17.520665000000001</c:v>
                </c:pt>
                <c:pt idx="13925">
                  <c:v>17.516480000000001</c:v>
                </c:pt>
                <c:pt idx="13926">
                  <c:v>17.512241</c:v>
                </c:pt>
                <c:pt idx="13927">
                  <c:v>17.500347999999999</c:v>
                </c:pt>
                <c:pt idx="13928">
                  <c:v>17.496162999999999</c:v>
                </c:pt>
                <c:pt idx="13929">
                  <c:v>17.491546</c:v>
                </c:pt>
                <c:pt idx="13930">
                  <c:v>17.486861999999999</c:v>
                </c:pt>
                <c:pt idx="13931">
                  <c:v>17.482140999999999</c:v>
                </c:pt>
                <c:pt idx="13932">
                  <c:v>17.477447000000002</c:v>
                </c:pt>
                <c:pt idx="13933">
                  <c:v>17.472674999999999</c:v>
                </c:pt>
                <c:pt idx="13934">
                  <c:v>17.467903</c:v>
                </c:pt>
                <c:pt idx="13935">
                  <c:v>17.455181</c:v>
                </c:pt>
                <c:pt idx="13936">
                  <c:v>17.45072</c:v>
                </c:pt>
                <c:pt idx="13937">
                  <c:v>17.446106</c:v>
                </c:pt>
                <c:pt idx="13938">
                  <c:v>17.441345999999999</c:v>
                </c:pt>
                <c:pt idx="13939">
                  <c:v>17.436734999999999</c:v>
                </c:pt>
                <c:pt idx="13940">
                  <c:v>17.432220000000001</c:v>
                </c:pt>
                <c:pt idx="13941">
                  <c:v>17.427578</c:v>
                </c:pt>
                <c:pt idx="13942">
                  <c:v>17.423143</c:v>
                </c:pt>
                <c:pt idx="13943">
                  <c:v>17.411216</c:v>
                </c:pt>
                <c:pt idx="13944">
                  <c:v>17.406993</c:v>
                </c:pt>
                <c:pt idx="13945">
                  <c:v>17.402638</c:v>
                </c:pt>
                <c:pt idx="13946">
                  <c:v>17.398237999999999</c:v>
                </c:pt>
                <c:pt idx="13947">
                  <c:v>17.393916000000001</c:v>
                </c:pt>
                <c:pt idx="13948">
                  <c:v>17.389619</c:v>
                </c:pt>
                <c:pt idx="13949">
                  <c:v>17.385532000000001</c:v>
                </c:pt>
                <c:pt idx="13950">
                  <c:v>17.381387</c:v>
                </c:pt>
                <c:pt idx="13951">
                  <c:v>17.370149999999999</c:v>
                </c:pt>
                <c:pt idx="13952">
                  <c:v>17.366212000000001</c:v>
                </c:pt>
                <c:pt idx="13953">
                  <c:v>17.362175000000001</c:v>
                </c:pt>
                <c:pt idx="13954">
                  <c:v>17.358201999999999</c:v>
                </c:pt>
                <c:pt idx="13955">
                  <c:v>17.354296999999999</c:v>
                </c:pt>
                <c:pt idx="13956">
                  <c:v>17.350683</c:v>
                </c:pt>
                <c:pt idx="13957">
                  <c:v>17.346945999999999</c:v>
                </c:pt>
                <c:pt idx="13958">
                  <c:v>17.343304</c:v>
                </c:pt>
                <c:pt idx="13959">
                  <c:v>17.333393000000001</c:v>
                </c:pt>
                <c:pt idx="13960">
                  <c:v>17.330076999999999</c:v>
                </c:pt>
                <c:pt idx="13961">
                  <c:v>17.326791</c:v>
                </c:pt>
                <c:pt idx="13962">
                  <c:v>17.323450000000001</c:v>
                </c:pt>
                <c:pt idx="13963">
                  <c:v>17.320305999999999</c:v>
                </c:pt>
                <c:pt idx="13964">
                  <c:v>17.317212000000001</c:v>
                </c:pt>
                <c:pt idx="13965">
                  <c:v>17.314081999999999</c:v>
                </c:pt>
                <c:pt idx="13966">
                  <c:v>17.310969</c:v>
                </c:pt>
                <c:pt idx="13967">
                  <c:v>17.302430999999999</c:v>
                </c:pt>
                <c:pt idx="13968">
                  <c:v>17.299447000000001</c:v>
                </c:pt>
                <c:pt idx="13969">
                  <c:v>17.296368000000001</c:v>
                </c:pt>
                <c:pt idx="13970">
                  <c:v>17.293258999999999</c:v>
                </c:pt>
                <c:pt idx="13971">
                  <c:v>17.290192000000001</c:v>
                </c:pt>
                <c:pt idx="13972">
                  <c:v>17.286992000000001</c:v>
                </c:pt>
                <c:pt idx="13973">
                  <c:v>17.283653999999999</c:v>
                </c:pt>
                <c:pt idx="13974">
                  <c:v>17.280207999999998</c:v>
                </c:pt>
                <c:pt idx="13975">
                  <c:v>17.270910000000001</c:v>
                </c:pt>
                <c:pt idx="13976">
                  <c:v>17.267365999999999</c:v>
                </c:pt>
                <c:pt idx="13977">
                  <c:v>17.263698999999999</c:v>
                </c:pt>
                <c:pt idx="13978">
                  <c:v>17.259792000000001</c:v>
                </c:pt>
                <c:pt idx="13979">
                  <c:v>17.255704000000001</c:v>
                </c:pt>
                <c:pt idx="13980">
                  <c:v>17.251463999999999</c:v>
                </c:pt>
                <c:pt idx="13981">
                  <c:v>17.247087000000001</c:v>
                </c:pt>
                <c:pt idx="13982">
                  <c:v>17.242564000000002</c:v>
                </c:pt>
                <c:pt idx="13983">
                  <c:v>17.230376</c:v>
                </c:pt>
                <c:pt idx="13984">
                  <c:v>17.225944999999999</c:v>
                </c:pt>
                <c:pt idx="13985">
                  <c:v>17.221112999999999</c:v>
                </c:pt>
                <c:pt idx="13986">
                  <c:v>17.215997999999999</c:v>
                </c:pt>
                <c:pt idx="13987">
                  <c:v>17.211041999999999</c:v>
                </c:pt>
                <c:pt idx="13988">
                  <c:v>17.205826999999999</c:v>
                </c:pt>
                <c:pt idx="13989">
                  <c:v>17.200818999999999</c:v>
                </c:pt>
                <c:pt idx="13990">
                  <c:v>17.195603999999999</c:v>
                </c:pt>
                <c:pt idx="13991">
                  <c:v>17.181560000000001</c:v>
                </c:pt>
                <c:pt idx="13992">
                  <c:v>17.176590999999998</c:v>
                </c:pt>
                <c:pt idx="13993">
                  <c:v>17.171427999999999</c:v>
                </c:pt>
                <c:pt idx="13994">
                  <c:v>17.166350000000001</c:v>
                </c:pt>
                <c:pt idx="13995">
                  <c:v>17.161581000000002</c:v>
                </c:pt>
                <c:pt idx="13996">
                  <c:v>17.156821000000001</c:v>
                </c:pt>
                <c:pt idx="13997">
                  <c:v>17.152293</c:v>
                </c:pt>
                <c:pt idx="13998">
                  <c:v>17.148023999999999</c:v>
                </c:pt>
                <c:pt idx="13999">
                  <c:v>17.136659000000002</c:v>
                </c:pt>
                <c:pt idx="14000">
                  <c:v>17.133109999999999</c:v>
                </c:pt>
                <c:pt idx="14001">
                  <c:v>17.129857000000001</c:v>
                </c:pt>
                <c:pt idx="14002">
                  <c:v>17.126816999999999</c:v>
                </c:pt>
                <c:pt idx="14003">
                  <c:v>17.124309</c:v>
                </c:pt>
                <c:pt idx="14004">
                  <c:v>17.122019000000002</c:v>
                </c:pt>
                <c:pt idx="14005">
                  <c:v>17.120083000000001</c:v>
                </c:pt>
                <c:pt idx="14006">
                  <c:v>17.118462000000001</c:v>
                </c:pt>
                <c:pt idx="14007">
                  <c:v>17.113695</c:v>
                </c:pt>
                <c:pt idx="14008">
                  <c:v>17.112781999999999</c:v>
                </c:pt>
                <c:pt idx="14009">
                  <c:v>17.112123</c:v>
                </c:pt>
                <c:pt idx="14010">
                  <c:v>17.111625</c:v>
                </c:pt>
                <c:pt idx="14011">
                  <c:v>17.111367000000001</c:v>
                </c:pt>
                <c:pt idx="14012">
                  <c:v>17.111284000000001</c:v>
                </c:pt>
                <c:pt idx="14013">
                  <c:v>17.111352</c:v>
                </c:pt>
                <c:pt idx="14014">
                  <c:v>17.111550999999999</c:v>
                </c:pt>
                <c:pt idx="14015">
                  <c:v>17.111409999999999</c:v>
                </c:pt>
                <c:pt idx="14016">
                  <c:v>17.111789000000002</c:v>
                </c:pt>
                <c:pt idx="14017">
                  <c:v>17.111763</c:v>
                </c:pt>
                <c:pt idx="14018">
                  <c:v>17.111754999999999</c:v>
                </c:pt>
                <c:pt idx="14019">
                  <c:v>17.111630000000002</c:v>
                </c:pt>
                <c:pt idx="14020">
                  <c:v>17.111481999999999</c:v>
                </c:pt>
                <c:pt idx="14021">
                  <c:v>17.110861</c:v>
                </c:pt>
                <c:pt idx="14022">
                  <c:v>17.110168999999999</c:v>
                </c:pt>
                <c:pt idx="14023">
                  <c:v>17.108706000000002</c:v>
                </c:pt>
                <c:pt idx="14024">
                  <c:v>17.107669000000001</c:v>
                </c:pt>
                <c:pt idx="14025">
                  <c:v>17.106294999999999</c:v>
                </c:pt>
                <c:pt idx="14026">
                  <c:v>17.104804999999999</c:v>
                </c:pt>
                <c:pt idx="14027">
                  <c:v>17.103038000000002</c:v>
                </c:pt>
                <c:pt idx="14028">
                  <c:v>17.101006000000002</c:v>
                </c:pt>
                <c:pt idx="14029">
                  <c:v>17.098862</c:v>
                </c:pt>
                <c:pt idx="14030">
                  <c:v>17.096537999999999</c:v>
                </c:pt>
                <c:pt idx="14031">
                  <c:v>17.091570000000001</c:v>
                </c:pt>
                <c:pt idx="14032">
                  <c:v>17.089148000000002</c:v>
                </c:pt>
                <c:pt idx="14033">
                  <c:v>17.086521000000001</c:v>
                </c:pt>
                <c:pt idx="14034">
                  <c:v>17.083822000000001</c:v>
                </c:pt>
                <c:pt idx="14035">
                  <c:v>17.081081999999999</c:v>
                </c:pt>
                <c:pt idx="14036">
                  <c:v>17.078312</c:v>
                </c:pt>
                <c:pt idx="14037">
                  <c:v>17.075543</c:v>
                </c:pt>
                <c:pt idx="14038">
                  <c:v>17.072690999999999</c:v>
                </c:pt>
                <c:pt idx="14039">
                  <c:v>17.066130000000001</c:v>
                </c:pt>
                <c:pt idx="14040">
                  <c:v>17.06326</c:v>
                </c:pt>
                <c:pt idx="14041">
                  <c:v>17.060254</c:v>
                </c:pt>
                <c:pt idx="14042">
                  <c:v>17.057196999999999</c:v>
                </c:pt>
                <c:pt idx="14043">
                  <c:v>17.054151999999998</c:v>
                </c:pt>
                <c:pt idx="14044">
                  <c:v>17.050999999999998</c:v>
                </c:pt>
                <c:pt idx="14045">
                  <c:v>17.047778999999998</c:v>
                </c:pt>
                <c:pt idx="14046">
                  <c:v>17.044523999999999</c:v>
                </c:pt>
                <c:pt idx="14047">
                  <c:v>17.036811</c:v>
                </c:pt>
                <c:pt idx="14048">
                  <c:v>17.033669</c:v>
                </c:pt>
                <c:pt idx="14049">
                  <c:v>17.030139999999999</c:v>
                </c:pt>
                <c:pt idx="14050">
                  <c:v>17.026691</c:v>
                </c:pt>
                <c:pt idx="14051">
                  <c:v>17.023087</c:v>
                </c:pt>
                <c:pt idx="14052">
                  <c:v>17.019606</c:v>
                </c:pt>
                <c:pt idx="14053">
                  <c:v>17.016252999999999</c:v>
                </c:pt>
                <c:pt idx="14054">
                  <c:v>17.012789000000001</c:v>
                </c:pt>
                <c:pt idx="14055">
                  <c:v>17.004688999999999</c:v>
                </c:pt>
                <c:pt idx="14056">
                  <c:v>17.001339999999999</c:v>
                </c:pt>
                <c:pt idx="14057">
                  <c:v>16.998000999999999</c:v>
                </c:pt>
                <c:pt idx="14058">
                  <c:v>16.994641000000001</c:v>
                </c:pt>
                <c:pt idx="14059">
                  <c:v>16.991513999999999</c:v>
                </c:pt>
                <c:pt idx="14060">
                  <c:v>16.988510000000002</c:v>
                </c:pt>
                <c:pt idx="14061">
                  <c:v>16.985423999999998</c:v>
                </c:pt>
                <c:pt idx="14062">
                  <c:v>16.982455999999999</c:v>
                </c:pt>
                <c:pt idx="14063">
                  <c:v>16.974920999999998</c:v>
                </c:pt>
                <c:pt idx="14064">
                  <c:v>16.972124000000001</c:v>
                </c:pt>
                <c:pt idx="14065">
                  <c:v>16.969287999999999</c:v>
                </c:pt>
                <c:pt idx="14066">
                  <c:v>16.966366000000001</c:v>
                </c:pt>
                <c:pt idx="14067">
                  <c:v>16.963524</c:v>
                </c:pt>
                <c:pt idx="14068">
                  <c:v>16.960542</c:v>
                </c:pt>
                <c:pt idx="14069">
                  <c:v>16.957628</c:v>
                </c:pt>
                <c:pt idx="14070">
                  <c:v>16.954525</c:v>
                </c:pt>
                <c:pt idx="14071">
                  <c:v>16.946494000000001</c:v>
                </c:pt>
                <c:pt idx="14072">
                  <c:v>16.943729999999999</c:v>
                </c:pt>
                <c:pt idx="14073">
                  <c:v>16.940726000000002</c:v>
                </c:pt>
                <c:pt idx="14074">
                  <c:v>16.937791000000001</c:v>
                </c:pt>
                <c:pt idx="14075">
                  <c:v>16.934681000000001</c:v>
                </c:pt>
                <c:pt idx="14076">
                  <c:v>16.931638</c:v>
                </c:pt>
                <c:pt idx="14077">
                  <c:v>16.928298999999999</c:v>
                </c:pt>
                <c:pt idx="14078">
                  <c:v>16.924982</c:v>
                </c:pt>
                <c:pt idx="14079">
                  <c:v>16.915582000000001</c:v>
                </c:pt>
                <c:pt idx="14080">
                  <c:v>16.912172999999999</c:v>
                </c:pt>
                <c:pt idx="14081">
                  <c:v>16.908418999999999</c:v>
                </c:pt>
                <c:pt idx="14082">
                  <c:v>16.904722</c:v>
                </c:pt>
                <c:pt idx="14083">
                  <c:v>16.900831</c:v>
                </c:pt>
                <c:pt idx="14084">
                  <c:v>16.896515000000001</c:v>
                </c:pt>
                <c:pt idx="14085">
                  <c:v>16.892305</c:v>
                </c:pt>
                <c:pt idx="14086">
                  <c:v>16.887671000000001</c:v>
                </c:pt>
                <c:pt idx="14087">
                  <c:v>16.875416999999999</c:v>
                </c:pt>
                <c:pt idx="14088">
                  <c:v>16.870930000000001</c:v>
                </c:pt>
                <c:pt idx="14089">
                  <c:v>16.865845</c:v>
                </c:pt>
                <c:pt idx="14090">
                  <c:v>16.860847</c:v>
                </c:pt>
                <c:pt idx="14091">
                  <c:v>16.855366</c:v>
                </c:pt>
                <c:pt idx="14092">
                  <c:v>16.850052000000002</c:v>
                </c:pt>
                <c:pt idx="14093">
                  <c:v>16.844328999999998</c:v>
                </c:pt>
                <c:pt idx="14094">
                  <c:v>16.838795999999999</c:v>
                </c:pt>
                <c:pt idx="14095">
                  <c:v>16.823609000000001</c:v>
                </c:pt>
                <c:pt idx="14096">
                  <c:v>16.818059000000002</c:v>
                </c:pt>
                <c:pt idx="14097">
                  <c:v>16.811927000000001</c:v>
                </c:pt>
                <c:pt idx="14098">
                  <c:v>16.805744000000001</c:v>
                </c:pt>
                <c:pt idx="14099">
                  <c:v>16.799443</c:v>
                </c:pt>
                <c:pt idx="14100">
                  <c:v>16.793106000000002</c:v>
                </c:pt>
                <c:pt idx="14101">
                  <c:v>16.786984</c:v>
                </c:pt>
                <c:pt idx="14102">
                  <c:v>16.780543999999999</c:v>
                </c:pt>
                <c:pt idx="14103">
                  <c:v>16.764146</c:v>
                </c:pt>
                <c:pt idx="14104">
                  <c:v>16.757891000000001</c:v>
                </c:pt>
                <c:pt idx="14105">
                  <c:v>16.75141</c:v>
                </c:pt>
                <c:pt idx="14106">
                  <c:v>16.744935000000002</c:v>
                </c:pt>
                <c:pt idx="14107">
                  <c:v>16.738475999999999</c:v>
                </c:pt>
                <c:pt idx="14108">
                  <c:v>16.732057999999999</c:v>
                </c:pt>
                <c:pt idx="14109">
                  <c:v>16.725888999999999</c:v>
                </c:pt>
                <c:pt idx="14110">
                  <c:v>16.719563999999998</c:v>
                </c:pt>
                <c:pt idx="14111">
                  <c:v>16.688403999999998</c:v>
                </c:pt>
                <c:pt idx="14112">
                  <c:v>16.683294</c:v>
                </c:pt>
                <c:pt idx="14113">
                  <c:v>16.677067999999998</c:v>
                </c:pt>
                <c:pt idx="14114">
                  <c:v>16.671122</c:v>
                </c:pt>
                <c:pt idx="14115">
                  <c:v>16.664946</c:v>
                </c:pt>
                <c:pt idx="14116">
                  <c:v>16.659117999999999</c:v>
                </c:pt>
                <c:pt idx="14117">
                  <c:v>16.653148000000002</c:v>
                </c:pt>
                <c:pt idx="14118">
                  <c:v>16.647485</c:v>
                </c:pt>
                <c:pt idx="14119">
                  <c:v>16.633030999999999</c:v>
                </c:pt>
                <c:pt idx="14120">
                  <c:v>16.627828000000001</c:v>
                </c:pt>
                <c:pt idx="14121">
                  <c:v>16.622392999999999</c:v>
                </c:pt>
                <c:pt idx="14122">
                  <c:v>16.616959999999999</c:v>
                </c:pt>
                <c:pt idx="14123">
                  <c:v>16.611789000000002</c:v>
                </c:pt>
                <c:pt idx="14124">
                  <c:v>16.606551</c:v>
                </c:pt>
                <c:pt idx="14125">
                  <c:v>16.601610999999998</c:v>
                </c:pt>
                <c:pt idx="14126">
                  <c:v>16.596556</c:v>
                </c:pt>
                <c:pt idx="14127">
                  <c:v>16.585213</c:v>
                </c:pt>
                <c:pt idx="14128">
                  <c:v>16.580618999999999</c:v>
                </c:pt>
                <c:pt idx="14129">
                  <c:v>16.575856000000002</c:v>
                </c:pt>
                <c:pt idx="14130">
                  <c:v>16.571204000000002</c:v>
                </c:pt>
                <c:pt idx="14131">
                  <c:v>16.566476000000002</c:v>
                </c:pt>
                <c:pt idx="14132">
                  <c:v>16.561879999999999</c:v>
                </c:pt>
                <c:pt idx="14133">
                  <c:v>16.557345999999999</c:v>
                </c:pt>
                <c:pt idx="14134">
                  <c:v>16.552720000000001</c:v>
                </c:pt>
                <c:pt idx="14135">
                  <c:v>16.542991000000001</c:v>
                </c:pt>
                <c:pt idx="14136">
                  <c:v>16.538360999999998</c:v>
                </c:pt>
                <c:pt idx="14137">
                  <c:v>16.533709000000002</c:v>
                </c:pt>
                <c:pt idx="14138">
                  <c:v>16.528969</c:v>
                </c:pt>
                <c:pt idx="14139">
                  <c:v>16.524294000000001</c:v>
                </c:pt>
                <c:pt idx="14140">
                  <c:v>16.519492</c:v>
                </c:pt>
                <c:pt idx="14141">
                  <c:v>16.514758</c:v>
                </c:pt>
                <c:pt idx="14142">
                  <c:v>16.509823999999998</c:v>
                </c:pt>
                <c:pt idx="14143">
                  <c:v>16.499825000000001</c:v>
                </c:pt>
                <c:pt idx="14144">
                  <c:v>16.495031000000001</c:v>
                </c:pt>
                <c:pt idx="14145">
                  <c:v>16.490114999999999</c:v>
                </c:pt>
                <c:pt idx="14146">
                  <c:v>16.485291</c:v>
                </c:pt>
                <c:pt idx="14147">
                  <c:v>16.480409000000002</c:v>
                </c:pt>
                <c:pt idx="14148">
                  <c:v>16.475673</c:v>
                </c:pt>
                <c:pt idx="14149">
                  <c:v>16.470852000000001</c:v>
                </c:pt>
                <c:pt idx="14150">
                  <c:v>16.466183000000001</c:v>
                </c:pt>
                <c:pt idx="14151">
                  <c:v>16.456128</c:v>
                </c:pt>
                <c:pt idx="14152">
                  <c:v>16.451694</c:v>
                </c:pt>
                <c:pt idx="14153">
                  <c:v>16.447075000000002</c:v>
                </c:pt>
                <c:pt idx="14154">
                  <c:v>16.442509000000001</c:v>
                </c:pt>
                <c:pt idx="14155">
                  <c:v>16.438002999999998</c:v>
                </c:pt>
                <c:pt idx="14156">
                  <c:v>16.433638999999999</c:v>
                </c:pt>
                <c:pt idx="14157">
                  <c:v>16.429237000000001</c:v>
                </c:pt>
                <c:pt idx="14158">
                  <c:v>16.424955000000001</c:v>
                </c:pt>
                <c:pt idx="14159">
                  <c:v>16.415899</c:v>
                </c:pt>
                <c:pt idx="14160">
                  <c:v>16.411729999999999</c:v>
                </c:pt>
                <c:pt idx="14161">
                  <c:v>16.407634999999999</c:v>
                </c:pt>
                <c:pt idx="14162">
                  <c:v>16.403506</c:v>
                </c:pt>
                <c:pt idx="14163">
                  <c:v>16.399512000000001</c:v>
                </c:pt>
                <c:pt idx="14164">
                  <c:v>16.395478000000001</c:v>
                </c:pt>
                <c:pt idx="14165">
                  <c:v>16.391567999999999</c:v>
                </c:pt>
                <c:pt idx="14166">
                  <c:v>16.387640000000001</c:v>
                </c:pt>
                <c:pt idx="14167">
                  <c:v>16.379254</c:v>
                </c:pt>
                <c:pt idx="14168">
                  <c:v>16.375465999999999</c:v>
                </c:pt>
                <c:pt idx="14169">
                  <c:v>16.371701000000002</c:v>
                </c:pt>
                <c:pt idx="14170">
                  <c:v>16.367864999999998</c:v>
                </c:pt>
                <c:pt idx="14171">
                  <c:v>16.364011000000001</c:v>
                </c:pt>
                <c:pt idx="14172">
                  <c:v>16.360166</c:v>
                </c:pt>
                <c:pt idx="14173">
                  <c:v>16.356307999999999</c:v>
                </c:pt>
                <c:pt idx="14174">
                  <c:v>16.352456</c:v>
                </c:pt>
                <c:pt idx="14175">
                  <c:v>16.343957</c:v>
                </c:pt>
                <c:pt idx="14176">
                  <c:v>16.34028</c:v>
                </c:pt>
                <c:pt idx="14177">
                  <c:v>16.336397999999999</c:v>
                </c:pt>
                <c:pt idx="14178">
                  <c:v>16.332491999999998</c:v>
                </c:pt>
                <c:pt idx="14179">
                  <c:v>16.328606000000001</c:v>
                </c:pt>
                <c:pt idx="14180">
                  <c:v>16.324708999999999</c:v>
                </c:pt>
                <c:pt idx="14181">
                  <c:v>16.320810999999999</c:v>
                </c:pt>
                <c:pt idx="14182">
                  <c:v>16.316921000000001</c:v>
                </c:pt>
                <c:pt idx="14183">
                  <c:v>16.308201</c:v>
                </c:pt>
                <c:pt idx="14184">
                  <c:v>16.304603</c:v>
                </c:pt>
                <c:pt idx="14185">
                  <c:v>16.300889000000002</c:v>
                </c:pt>
                <c:pt idx="14186">
                  <c:v>16.297132999999999</c:v>
                </c:pt>
                <c:pt idx="14187">
                  <c:v>16.293514999999999</c:v>
                </c:pt>
                <c:pt idx="14188">
                  <c:v>16.289829000000001</c:v>
                </c:pt>
                <c:pt idx="14189">
                  <c:v>16.286283000000001</c:v>
                </c:pt>
                <c:pt idx="14190">
                  <c:v>16.282747000000001</c:v>
                </c:pt>
                <c:pt idx="14191">
                  <c:v>16.27495</c:v>
                </c:pt>
                <c:pt idx="14192">
                  <c:v>16.271539000000001</c:v>
                </c:pt>
                <c:pt idx="14193">
                  <c:v>16.268077999999999</c:v>
                </c:pt>
                <c:pt idx="14194">
                  <c:v>16.264828000000001</c:v>
                </c:pt>
                <c:pt idx="14195">
                  <c:v>16.261682</c:v>
                </c:pt>
                <c:pt idx="14196">
                  <c:v>16.258572999999998</c:v>
                </c:pt>
                <c:pt idx="14197">
                  <c:v>16.255641000000001</c:v>
                </c:pt>
                <c:pt idx="14198">
                  <c:v>16.252796</c:v>
                </c:pt>
                <c:pt idx="14199">
                  <c:v>16.247468000000001</c:v>
                </c:pt>
                <c:pt idx="14200">
                  <c:v>16.244844000000001</c:v>
                </c:pt>
                <c:pt idx="14201">
                  <c:v>16.242364999999999</c:v>
                </c:pt>
                <c:pt idx="14202">
                  <c:v>16.240010999999999</c:v>
                </c:pt>
                <c:pt idx="14203">
                  <c:v>16.237739999999999</c:v>
                </c:pt>
                <c:pt idx="14204">
                  <c:v>16.235624000000001</c:v>
                </c:pt>
                <c:pt idx="14205">
                  <c:v>16.23359</c:v>
                </c:pt>
                <c:pt idx="14206">
                  <c:v>16.231622999999999</c:v>
                </c:pt>
                <c:pt idx="14207">
                  <c:v>16.229049</c:v>
                </c:pt>
                <c:pt idx="14208">
                  <c:v>16.227284000000001</c:v>
                </c:pt>
                <c:pt idx="14209">
                  <c:v>16.225608000000001</c:v>
                </c:pt>
                <c:pt idx="14210">
                  <c:v>16.224018000000001</c:v>
                </c:pt>
                <c:pt idx="14211">
                  <c:v>16.222504000000001</c:v>
                </c:pt>
                <c:pt idx="14212">
                  <c:v>16.221057999999999</c:v>
                </c:pt>
                <c:pt idx="14213">
                  <c:v>16.219673</c:v>
                </c:pt>
                <c:pt idx="14214">
                  <c:v>16.218339</c:v>
                </c:pt>
                <c:pt idx="14215">
                  <c:v>16.217502</c:v>
                </c:pt>
                <c:pt idx="14216">
                  <c:v>16.216249999999999</c:v>
                </c:pt>
                <c:pt idx="14217">
                  <c:v>16.215040999999999</c:v>
                </c:pt>
                <c:pt idx="14218">
                  <c:v>16.213842</c:v>
                </c:pt>
                <c:pt idx="14219">
                  <c:v>16.212672000000001</c:v>
                </c:pt>
                <c:pt idx="14220">
                  <c:v>16.211549000000002</c:v>
                </c:pt>
                <c:pt idx="14221">
                  <c:v>16.210414</c:v>
                </c:pt>
                <c:pt idx="14222">
                  <c:v>16.209316999999999</c:v>
                </c:pt>
                <c:pt idx="14223">
                  <c:v>16.209188999999999</c:v>
                </c:pt>
                <c:pt idx="14224">
                  <c:v>16.208054000000001</c:v>
                </c:pt>
                <c:pt idx="14225">
                  <c:v>16.206937</c:v>
                </c:pt>
                <c:pt idx="14226">
                  <c:v>16.205828</c:v>
                </c:pt>
                <c:pt idx="14227">
                  <c:v>16.204730999999999</c:v>
                </c:pt>
                <c:pt idx="14228">
                  <c:v>16.203568000000001</c:v>
                </c:pt>
                <c:pt idx="14229">
                  <c:v>16.20242</c:v>
                </c:pt>
                <c:pt idx="14230">
                  <c:v>16.201314</c:v>
                </c:pt>
                <c:pt idx="14231">
                  <c:v>16.201409000000002</c:v>
                </c:pt>
                <c:pt idx="14232">
                  <c:v>16.200230999999999</c:v>
                </c:pt>
                <c:pt idx="14233">
                  <c:v>16.199086000000001</c:v>
                </c:pt>
                <c:pt idx="14234">
                  <c:v>16.197956999999999</c:v>
                </c:pt>
                <c:pt idx="14235">
                  <c:v>16.19689</c:v>
                </c:pt>
                <c:pt idx="14236">
                  <c:v>16.195730000000001</c:v>
                </c:pt>
                <c:pt idx="14237">
                  <c:v>16.194637</c:v>
                </c:pt>
                <c:pt idx="14238">
                  <c:v>16.193555</c:v>
                </c:pt>
                <c:pt idx="14239">
                  <c:v>16.194185000000001</c:v>
                </c:pt>
                <c:pt idx="14240">
                  <c:v>16.193144</c:v>
                </c:pt>
                <c:pt idx="14241">
                  <c:v>16.192181000000001</c:v>
                </c:pt>
                <c:pt idx="14242">
                  <c:v>16.191262999999999</c:v>
                </c:pt>
                <c:pt idx="14243">
                  <c:v>16.190253999999999</c:v>
                </c:pt>
                <c:pt idx="14244">
                  <c:v>16.189349</c:v>
                </c:pt>
                <c:pt idx="14245">
                  <c:v>16.188514000000001</c:v>
                </c:pt>
                <c:pt idx="14246">
                  <c:v>16.187760999999998</c:v>
                </c:pt>
                <c:pt idx="14247">
                  <c:v>16.189705</c:v>
                </c:pt>
                <c:pt idx="14248">
                  <c:v>16.189126999999999</c:v>
                </c:pt>
                <c:pt idx="14249">
                  <c:v>16.188652000000001</c:v>
                </c:pt>
                <c:pt idx="14250">
                  <c:v>16.188361</c:v>
                </c:pt>
                <c:pt idx="14251">
                  <c:v>16.188196000000001</c:v>
                </c:pt>
                <c:pt idx="14252">
                  <c:v>16.188155999999999</c:v>
                </c:pt>
                <c:pt idx="14253">
                  <c:v>16.188269999999999</c:v>
                </c:pt>
                <c:pt idx="14254">
                  <c:v>16.18852</c:v>
                </c:pt>
                <c:pt idx="14255">
                  <c:v>16.193508000000001</c:v>
                </c:pt>
                <c:pt idx="14256">
                  <c:v>16.193860999999998</c:v>
                </c:pt>
                <c:pt idx="14257">
                  <c:v>16.194589000000001</c:v>
                </c:pt>
                <c:pt idx="14258">
                  <c:v>16.195499999999999</c:v>
                </c:pt>
                <c:pt idx="14259">
                  <c:v>16.196579</c:v>
                </c:pt>
                <c:pt idx="14260">
                  <c:v>16.197827</c:v>
                </c:pt>
                <c:pt idx="14261">
                  <c:v>16.199255000000001</c:v>
                </c:pt>
                <c:pt idx="14262">
                  <c:v>16.200845000000001</c:v>
                </c:pt>
                <c:pt idx="14263">
                  <c:v>16.209817999999999</c:v>
                </c:pt>
                <c:pt idx="14264">
                  <c:v>16.211365000000001</c:v>
                </c:pt>
                <c:pt idx="14265">
                  <c:v>16.213384000000001</c:v>
                </c:pt>
                <c:pt idx="14266">
                  <c:v>16.215525</c:v>
                </c:pt>
                <c:pt idx="14267">
                  <c:v>16.217694000000002</c:v>
                </c:pt>
                <c:pt idx="14268">
                  <c:v>16.21996</c:v>
                </c:pt>
                <c:pt idx="14269">
                  <c:v>16.222142999999999</c:v>
                </c:pt>
                <c:pt idx="14270">
                  <c:v>16.224594</c:v>
                </c:pt>
                <c:pt idx="14271">
                  <c:v>16.235925999999999</c:v>
                </c:pt>
                <c:pt idx="14272">
                  <c:v>16.238484</c:v>
                </c:pt>
                <c:pt idx="14273">
                  <c:v>16.240772</c:v>
                </c:pt>
                <c:pt idx="14274">
                  <c:v>16.243300999999999</c:v>
                </c:pt>
                <c:pt idx="14275">
                  <c:v>16.245857999999998</c:v>
                </c:pt>
                <c:pt idx="14276">
                  <c:v>16.248452</c:v>
                </c:pt>
                <c:pt idx="14277">
                  <c:v>16.251059000000001</c:v>
                </c:pt>
                <c:pt idx="14278">
                  <c:v>16.253675000000001</c:v>
                </c:pt>
                <c:pt idx="14279">
                  <c:v>16.265567000000001</c:v>
                </c:pt>
                <c:pt idx="14280">
                  <c:v>16.267925999999999</c:v>
                </c:pt>
                <c:pt idx="14281">
                  <c:v>16.270496999999999</c:v>
                </c:pt>
                <c:pt idx="14282">
                  <c:v>16.273073</c:v>
                </c:pt>
                <c:pt idx="14283">
                  <c:v>16.275659000000001</c:v>
                </c:pt>
                <c:pt idx="14284">
                  <c:v>16.278048999999999</c:v>
                </c:pt>
                <c:pt idx="14285">
                  <c:v>16.280674000000001</c:v>
                </c:pt>
                <c:pt idx="14286">
                  <c:v>16.283328999999998</c:v>
                </c:pt>
                <c:pt idx="14287">
                  <c:v>16.295728</c:v>
                </c:pt>
                <c:pt idx="14288">
                  <c:v>16.298242999999999</c:v>
                </c:pt>
                <c:pt idx="14289">
                  <c:v>16.301044999999998</c:v>
                </c:pt>
                <c:pt idx="14290">
                  <c:v>16.303830000000001</c:v>
                </c:pt>
                <c:pt idx="14291">
                  <c:v>16.306947000000001</c:v>
                </c:pt>
                <c:pt idx="14292">
                  <c:v>16.310184</c:v>
                </c:pt>
                <c:pt idx="14293">
                  <c:v>16.313618999999999</c:v>
                </c:pt>
                <c:pt idx="14294">
                  <c:v>16.317187000000001</c:v>
                </c:pt>
                <c:pt idx="14295">
                  <c:v>16.332308000000001</c:v>
                </c:pt>
                <c:pt idx="14296">
                  <c:v>16.335605999999999</c:v>
                </c:pt>
                <c:pt idx="14297">
                  <c:v>16.339856999999999</c:v>
                </c:pt>
                <c:pt idx="14298">
                  <c:v>16.344052999999999</c:v>
                </c:pt>
                <c:pt idx="14299">
                  <c:v>16.348549999999999</c:v>
                </c:pt>
                <c:pt idx="14300">
                  <c:v>16.352875999999998</c:v>
                </c:pt>
                <c:pt idx="14301">
                  <c:v>16.357588</c:v>
                </c:pt>
                <c:pt idx="14302">
                  <c:v>16.362234000000001</c:v>
                </c:pt>
                <c:pt idx="14303">
                  <c:v>16.380240000000001</c:v>
                </c:pt>
                <c:pt idx="14304">
                  <c:v>16.384951999999998</c:v>
                </c:pt>
                <c:pt idx="14305">
                  <c:v>16.389762000000001</c:v>
                </c:pt>
                <c:pt idx="14306">
                  <c:v>16.394644</c:v>
                </c:pt>
                <c:pt idx="14307">
                  <c:v>16.399470000000001</c:v>
                </c:pt>
                <c:pt idx="14308">
                  <c:v>16.404111</c:v>
                </c:pt>
                <c:pt idx="14309">
                  <c:v>16.408735</c:v>
                </c:pt>
                <c:pt idx="14310">
                  <c:v>16.412944</c:v>
                </c:pt>
                <c:pt idx="14311">
                  <c:v>16.429534</c:v>
                </c:pt>
                <c:pt idx="14312">
                  <c:v>16.433181999999999</c:v>
                </c:pt>
                <c:pt idx="14313">
                  <c:v>16.436921999999999</c:v>
                </c:pt>
                <c:pt idx="14314">
                  <c:v>16.440484999999999</c:v>
                </c:pt>
                <c:pt idx="14315">
                  <c:v>16.443712999999999</c:v>
                </c:pt>
                <c:pt idx="14316">
                  <c:v>16.447005999999998</c:v>
                </c:pt>
                <c:pt idx="14317">
                  <c:v>16.449902000000002</c:v>
                </c:pt>
                <c:pt idx="14318">
                  <c:v>16.452862</c:v>
                </c:pt>
                <c:pt idx="14319">
                  <c:v>16.465009999999999</c:v>
                </c:pt>
                <c:pt idx="14320">
                  <c:v>16.467316</c:v>
                </c:pt>
                <c:pt idx="14321">
                  <c:v>16.469785000000002</c:v>
                </c:pt>
                <c:pt idx="14322">
                  <c:v>16.47193</c:v>
                </c:pt>
                <c:pt idx="14323">
                  <c:v>16.474150000000002</c:v>
                </c:pt>
                <c:pt idx="14324">
                  <c:v>16.47608</c:v>
                </c:pt>
                <c:pt idx="14325">
                  <c:v>16.478055999999999</c:v>
                </c:pt>
                <c:pt idx="14326">
                  <c:v>16.480066000000001</c:v>
                </c:pt>
                <c:pt idx="14327">
                  <c:v>16.489595999999999</c:v>
                </c:pt>
                <c:pt idx="14328">
                  <c:v>16.491274000000001</c:v>
                </c:pt>
                <c:pt idx="14329">
                  <c:v>16.493119</c:v>
                </c:pt>
                <c:pt idx="14330">
                  <c:v>16.494847</c:v>
                </c:pt>
                <c:pt idx="14331">
                  <c:v>16.496639999999999</c:v>
                </c:pt>
                <c:pt idx="14332">
                  <c:v>16.498390000000001</c:v>
                </c:pt>
                <c:pt idx="14333">
                  <c:v>16.500139000000001</c:v>
                </c:pt>
                <c:pt idx="14334">
                  <c:v>16.501794</c:v>
                </c:pt>
                <c:pt idx="14335">
                  <c:v>16.51024</c:v>
                </c:pt>
                <c:pt idx="14336">
                  <c:v>16.511846999999999</c:v>
                </c:pt>
                <c:pt idx="14337">
                  <c:v>16.513453999999999</c:v>
                </c:pt>
                <c:pt idx="14338">
                  <c:v>16.515166000000001</c:v>
                </c:pt>
                <c:pt idx="14339">
                  <c:v>16.516769</c:v>
                </c:pt>
                <c:pt idx="14340">
                  <c:v>16.518421</c:v>
                </c:pt>
                <c:pt idx="14341">
                  <c:v>16.519897</c:v>
                </c:pt>
                <c:pt idx="14342">
                  <c:v>16.521439000000001</c:v>
                </c:pt>
                <c:pt idx="14343">
                  <c:v>16.528728000000001</c:v>
                </c:pt>
                <c:pt idx="14344">
                  <c:v>16.529826</c:v>
                </c:pt>
                <c:pt idx="14345">
                  <c:v>16.531072000000002</c:v>
                </c:pt>
                <c:pt idx="14346">
                  <c:v>16.532125000000001</c:v>
                </c:pt>
                <c:pt idx="14347">
                  <c:v>16.533134</c:v>
                </c:pt>
                <c:pt idx="14348">
                  <c:v>16.533937999999999</c:v>
                </c:pt>
                <c:pt idx="14349">
                  <c:v>16.534621999999999</c:v>
                </c:pt>
                <c:pt idx="14350">
                  <c:v>16.535305000000001</c:v>
                </c:pt>
                <c:pt idx="14351">
                  <c:v>16.539967000000001</c:v>
                </c:pt>
                <c:pt idx="14352">
                  <c:v>16.540254000000001</c:v>
                </c:pt>
                <c:pt idx="14353">
                  <c:v>16.540596000000001</c:v>
                </c:pt>
                <c:pt idx="14354">
                  <c:v>16.540955</c:v>
                </c:pt>
                <c:pt idx="14355">
                  <c:v>16.541257000000002</c:v>
                </c:pt>
                <c:pt idx="14356">
                  <c:v>16.541608</c:v>
                </c:pt>
                <c:pt idx="14357">
                  <c:v>16.541934000000001</c:v>
                </c:pt>
                <c:pt idx="14358">
                  <c:v>16.542283999999999</c:v>
                </c:pt>
                <c:pt idx="14359">
                  <c:v>16.545974000000001</c:v>
                </c:pt>
                <c:pt idx="14360">
                  <c:v>16.546333000000001</c:v>
                </c:pt>
                <c:pt idx="14361">
                  <c:v>16.546937</c:v>
                </c:pt>
                <c:pt idx="14362">
                  <c:v>16.547609000000001</c:v>
                </c:pt>
                <c:pt idx="14363">
                  <c:v>16.548459000000001</c:v>
                </c:pt>
                <c:pt idx="14364">
                  <c:v>16.54937</c:v>
                </c:pt>
                <c:pt idx="14365">
                  <c:v>16.550346999999999</c:v>
                </c:pt>
                <c:pt idx="14366">
                  <c:v>16.551407999999999</c:v>
                </c:pt>
                <c:pt idx="14367">
                  <c:v>16.563134999999999</c:v>
                </c:pt>
                <c:pt idx="14368">
                  <c:v>16.564052</c:v>
                </c:pt>
                <c:pt idx="14369">
                  <c:v>16.565314999999998</c:v>
                </c:pt>
                <c:pt idx="14370">
                  <c:v>16.566700000000001</c:v>
                </c:pt>
                <c:pt idx="14371">
                  <c:v>16.56832</c:v>
                </c:pt>
                <c:pt idx="14372">
                  <c:v>16.569989</c:v>
                </c:pt>
                <c:pt idx="14373">
                  <c:v>16.571580000000001</c:v>
                </c:pt>
                <c:pt idx="14374">
                  <c:v>16.573207</c:v>
                </c:pt>
                <c:pt idx="14375">
                  <c:v>16.579996000000001</c:v>
                </c:pt>
                <c:pt idx="14376">
                  <c:v>16.581337000000001</c:v>
                </c:pt>
                <c:pt idx="14377">
                  <c:v>16.583036</c:v>
                </c:pt>
                <c:pt idx="14378">
                  <c:v>16.584797999999999</c:v>
                </c:pt>
                <c:pt idx="14379">
                  <c:v>16.586458</c:v>
                </c:pt>
                <c:pt idx="14380">
                  <c:v>16.588239999999999</c:v>
                </c:pt>
                <c:pt idx="14381">
                  <c:v>16.590029999999999</c:v>
                </c:pt>
                <c:pt idx="14382">
                  <c:v>16.591833999999999</c:v>
                </c:pt>
                <c:pt idx="14383">
                  <c:v>16.598904000000001</c:v>
                </c:pt>
                <c:pt idx="14384">
                  <c:v>16.600636000000002</c:v>
                </c:pt>
                <c:pt idx="14385">
                  <c:v>16.602406999999999</c:v>
                </c:pt>
                <c:pt idx="14386">
                  <c:v>16.604353</c:v>
                </c:pt>
                <c:pt idx="14387">
                  <c:v>16.606369000000001</c:v>
                </c:pt>
                <c:pt idx="14388">
                  <c:v>16.608575999999999</c:v>
                </c:pt>
                <c:pt idx="14389">
                  <c:v>16.610968</c:v>
                </c:pt>
                <c:pt idx="14390">
                  <c:v>16.613482000000001</c:v>
                </c:pt>
                <c:pt idx="14391">
                  <c:v>16.622738999999999</c:v>
                </c:pt>
                <c:pt idx="14392">
                  <c:v>16.625446</c:v>
                </c:pt>
                <c:pt idx="14393">
                  <c:v>16.628719</c:v>
                </c:pt>
                <c:pt idx="14394">
                  <c:v>16.632265</c:v>
                </c:pt>
                <c:pt idx="14395">
                  <c:v>16.636164999999998</c:v>
                </c:pt>
                <c:pt idx="14396">
                  <c:v>16.640421</c:v>
                </c:pt>
                <c:pt idx="14397">
                  <c:v>16.645028</c:v>
                </c:pt>
                <c:pt idx="14398">
                  <c:v>16.650026</c:v>
                </c:pt>
                <c:pt idx="14399">
                  <c:v>16.665348999999999</c:v>
                </c:pt>
                <c:pt idx="14400">
                  <c:v>16.670832000000001</c:v>
                </c:pt>
                <c:pt idx="14401">
                  <c:v>16.676879</c:v>
                </c:pt>
                <c:pt idx="14402">
                  <c:v>16.683256</c:v>
                </c:pt>
                <c:pt idx="14403">
                  <c:v>16.689969000000001</c:v>
                </c:pt>
                <c:pt idx="14404">
                  <c:v>16.696974000000001</c:v>
                </c:pt>
                <c:pt idx="14405">
                  <c:v>16.703872</c:v>
                </c:pt>
                <c:pt idx="14406">
                  <c:v>16.711402</c:v>
                </c:pt>
                <c:pt idx="14407">
                  <c:v>16.733578999999999</c:v>
                </c:pt>
                <c:pt idx="14408">
                  <c:v>16.741126000000001</c:v>
                </c:pt>
                <c:pt idx="14409">
                  <c:v>16.749191</c:v>
                </c:pt>
                <c:pt idx="14410">
                  <c:v>16.757545</c:v>
                </c:pt>
                <c:pt idx="14411">
                  <c:v>16.765936</c:v>
                </c:pt>
                <c:pt idx="14412">
                  <c:v>16.774578999999999</c:v>
                </c:pt>
                <c:pt idx="14413">
                  <c:v>16.783211000000001</c:v>
                </c:pt>
                <c:pt idx="14414">
                  <c:v>16.791927000000001</c:v>
                </c:pt>
                <c:pt idx="14415">
                  <c:v>16.817449</c:v>
                </c:pt>
                <c:pt idx="14416">
                  <c:v>16.825351999999999</c:v>
                </c:pt>
                <c:pt idx="14417">
                  <c:v>16.833893</c:v>
                </c:pt>
                <c:pt idx="14418">
                  <c:v>16.842458000000001</c:v>
                </c:pt>
                <c:pt idx="14419">
                  <c:v>16.850897</c:v>
                </c:pt>
                <c:pt idx="14420">
                  <c:v>16.859186000000001</c:v>
                </c:pt>
                <c:pt idx="14421">
                  <c:v>16.86694</c:v>
                </c:pt>
                <c:pt idx="14422">
                  <c:v>16.874877000000001</c:v>
                </c:pt>
                <c:pt idx="14423">
                  <c:v>16.898914999999999</c:v>
                </c:pt>
                <c:pt idx="14424">
                  <c:v>16.905995999999998</c:v>
                </c:pt>
                <c:pt idx="14425">
                  <c:v>16.913468999999999</c:v>
                </c:pt>
                <c:pt idx="14426">
                  <c:v>16.920786</c:v>
                </c:pt>
                <c:pt idx="14427">
                  <c:v>16.927962000000001</c:v>
                </c:pt>
                <c:pt idx="14428">
                  <c:v>16.934666</c:v>
                </c:pt>
                <c:pt idx="14429">
                  <c:v>16.941593999999998</c:v>
                </c:pt>
                <c:pt idx="14430">
                  <c:v>16.948495000000001</c:v>
                </c:pt>
                <c:pt idx="14431">
                  <c:v>16.970700999999998</c:v>
                </c:pt>
                <c:pt idx="14432">
                  <c:v>16.977128</c:v>
                </c:pt>
                <c:pt idx="14433">
                  <c:v>16.983891</c:v>
                </c:pt>
                <c:pt idx="14434">
                  <c:v>16.990311999999999</c:v>
                </c:pt>
                <c:pt idx="14435">
                  <c:v>16.997083</c:v>
                </c:pt>
                <c:pt idx="14436">
                  <c:v>17.003865000000001</c:v>
                </c:pt>
                <c:pt idx="14437">
                  <c:v>17.010662</c:v>
                </c:pt>
                <c:pt idx="14438">
                  <c:v>17.017475999999998</c:v>
                </c:pt>
                <c:pt idx="14439">
                  <c:v>17.039847000000002</c:v>
                </c:pt>
                <c:pt idx="14440">
                  <c:v>17.046491</c:v>
                </c:pt>
                <c:pt idx="14441">
                  <c:v>17.053155</c:v>
                </c:pt>
                <c:pt idx="14442">
                  <c:v>17.060192000000001</c:v>
                </c:pt>
                <c:pt idx="14443">
                  <c:v>17.067498000000001</c:v>
                </c:pt>
                <c:pt idx="14444">
                  <c:v>17.074475</c:v>
                </c:pt>
                <c:pt idx="14445">
                  <c:v>17.081954</c:v>
                </c:pt>
                <c:pt idx="14446">
                  <c:v>17.088847000000001</c:v>
                </c:pt>
                <c:pt idx="14447">
                  <c:v>17.112449999999999</c:v>
                </c:pt>
                <c:pt idx="14448">
                  <c:v>17.119602</c:v>
                </c:pt>
                <c:pt idx="14449">
                  <c:v>17.126923999999999</c:v>
                </c:pt>
                <c:pt idx="14450">
                  <c:v>17.134549</c:v>
                </c:pt>
                <c:pt idx="14451">
                  <c:v>17.142296999999999</c:v>
                </c:pt>
                <c:pt idx="14452">
                  <c:v>17.150236</c:v>
                </c:pt>
                <c:pt idx="14453">
                  <c:v>17.158118999999999</c:v>
                </c:pt>
                <c:pt idx="14454">
                  <c:v>17.165735000000002</c:v>
                </c:pt>
                <c:pt idx="14455">
                  <c:v>17.190981000000001</c:v>
                </c:pt>
                <c:pt idx="14456">
                  <c:v>17.198699000000001</c:v>
                </c:pt>
                <c:pt idx="14457">
                  <c:v>17.206911999999999</c:v>
                </c:pt>
                <c:pt idx="14458">
                  <c:v>17.215174999999999</c:v>
                </c:pt>
                <c:pt idx="14459">
                  <c:v>17.223481</c:v>
                </c:pt>
                <c:pt idx="14460">
                  <c:v>17.231414999999998</c:v>
                </c:pt>
                <c:pt idx="14461">
                  <c:v>17.239754000000001</c:v>
                </c:pt>
                <c:pt idx="14462">
                  <c:v>17.248079000000001</c:v>
                </c:pt>
                <c:pt idx="14463">
                  <c:v>17.274069000000001</c:v>
                </c:pt>
                <c:pt idx="14464">
                  <c:v>17.281884999999999</c:v>
                </c:pt>
                <c:pt idx="14465">
                  <c:v>17.290005000000001</c:v>
                </c:pt>
                <c:pt idx="14466">
                  <c:v>17.297986999999999</c:v>
                </c:pt>
                <c:pt idx="14467">
                  <c:v>17.305387</c:v>
                </c:pt>
                <c:pt idx="14468">
                  <c:v>17.312963</c:v>
                </c:pt>
                <c:pt idx="14469">
                  <c:v>17.320269</c:v>
                </c:pt>
                <c:pt idx="14470">
                  <c:v>17.327266999999999</c:v>
                </c:pt>
                <c:pt idx="14471">
                  <c:v>17.348837</c:v>
                </c:pt>
                <c:pt idx="14472">
                  <c:v>17.354783999999999</c:v>
                </c:pt>
                <c:pt idx="14473">
                  <c:v>17.360296999999999</c:v>
                </c:pt>
                <c:pt idx="14474">
                  <c:v>17.365687999999999</c:v>
                </c:pt>
                <c:pt idx="14475">
                  <c:v>17.370640999999999</c:v>
                </c:pt>
                <c:pt idx="14476">
                  <c:v>17.375149</c:v>
                </c:pt>
                <c:pt idx="14477">
                  <c:v>17.379208999999999</c:v>
                </c:pt>
                <c:pt idx="14478">
                  <c:v>17.382757000000002</c:v>
                </c:pt>
                <c:pt idx="14479">
                  <c:v>17.395123999999999</c:v>
                </c:pt>
                <c:pt idx="14480">
                  <c:v>17.397855</c:v>
                </c:pt>
                <c:pt idx="14481">
                  <c:v>17.400265999999998</c:v>
                </c:pt>
                <c:pt idx="14482">
                  <c:v>17.402460999999999</c:v>
                </c:pt>
                <c:pt idx="14483">
                  <c:v>17.404278999999999</c:v>
                </c:pt>
                <c:pt idx="14484">
                  <c:v>17.405930000000001</c:v>
                </c:pt>
                <c:pt idx="14485">
                  <c:v>17.407253999999998</c:v>
                </c:pt>
                <c:pt idx="14486">
                  <c:v>17.408550000000002</c:v>
                </c:pt>
                <c:pt idx="14487">
                  <c:v>17.415185000000001</c:v>
                </c:pt>
                <c:pt idx="14488">
                  <c:v>17.416107</c:v>
                </c:pt>
                <c:pt idx="14489">
                  <c:v>17.41703</c:v>
                </c:pt>
                <c:pt idx="14490">
                  <c:v>17.418386000000002</c:v>
                </c:pt>
                <c:pt idx="14491">
                  <c:v>17.419730999999999</c:v>
                </c:pt>
                <c:pt idx="14492">
                  <c:v>17.421057999999999</c:v>
                </c:pt>
                <c:pt idx="14493">
                  <c:v>17.422395000000002</c:v>
                </c:pt>
                <c:pt idx="14494">
                  <c:v>17.424216000000001</c:v>
                </c:pt>
                <c:pt idx="14495">
                  <c:v>17.431543999999999</c:v>
                </c:pt>
                <c:pt idx="14496">
                  <c:v>17.433606000000001</c:v>
                </c:pt>
                <c:pt idx="14497">
                  <c:v>17.435956000000001</c:v>
                </c:pt>
                <c:pt idx="14498">
                  <c:v>17.438593000000001</c:v>
                </c:pt>
                <c:pt idx="14499">
                  <c:v>17.441600000000001</c:v>
                </c:pt>
                <c:pt idx="14500">
                  <c:v>17.444734</c:v>
                </c:pt>
                <c:pt idx="14501">
                  <c:v>17.448187999999998</c:v>
                </c:pt>
                <c:pt idx="14502">
                  <c:v>17.451709000000001</c:v>
                </c:pt>
                <c:pt idx="14503">
                  <c:v>17.46386</c:v>
                </c:pt>
                <c:pt idx="14504">
                  <c:v>17.467753999999999</c:v>
                </c:pt>
                <c:pt idx="14505">
                  <c:v>17.471986000000001</c:v>
                </c:pt>
                <c:pt idx="14506">
                  <c:v>17.476274</c:v>
                </c:pt>
                <c:pt idx="14507">
                  <c:v>17.480699000000001</c:v>
                </c:pt>
                <c:pt idx="14508">
                  <c:v>17.485153</c:v>
                </c:pt>
                <c:pt idx="14509">
                  <c:v>17.489443000000001</c:v>
                </c:pt>
                <c:pt idx="14510">
                  <c:v>17.493886</c:v>
                </c:pt>
                <c:pt idx="14511">
                  <c:v>17.508094</c:v>
                </c:pt>
                <c:pt idx="14512">
                  <c:v>17.512152</c:v>
                </c:pt>
                <c:pt idx="14513">
                  <c:v>17.516313</c:v>
                </c:pt>
                <c:pt idx="14514">
                  <c:v>17.520398</c:v>
                </c:pt>
                <c:pt idx="14515">
                  <c:v>17.524166999999998</c:v>
                </c:pt>
                <c:pt idx="14516">
                  <c:v>17.527911</c:v>
                </c:pt>
                <c:pt idx="14517">
                  <c:v>17.53144</c:v>
                </c:pt>
                <c:pt idx="14518">
                  <c:v>17.534787000000001</c:v>
                </c:pt>
                <c:pt idx="14519">
                  <c:v>17.545826999999999</c:v>
                </c:pt>
                <c:pt idx="14520">
                  <c:v>17.548508000000002</c:v>
                </c:pt>
                <c:pt idx="14521">
                  <c:v>17.551113000000001</c:v>
                </c:pt>
                <c:pt idx="14522">
                  <c:v>17.553331</c:v>
                </c:pt>
                <c:pt idx="14523">
                  <c:v>17.555488</c:v>
                </c:pt>
                <c:pt idx="14524">
                  <c:v>17.557414999999999</c:v>
                </c:pt>
                <c:pt idx="14525">
                  <c:v>17.55913</c:v>
                </c:pt>
                <c:pt idx="14526">
                  <c:v>17.560662000000001</c:v>
                </c:pt>
                <c:pt idx="14527">
                  <c:v>17.566697999999999</c:v>
                </c:pt>
                <c:pt idx="14528">
                  <c:v>17.567841999999999</c:v>
                </c:pt>
                <c:pt idx="14529">
                  <c:v>17.569009000000001</c:v>
                </c:pt>
                <c:pt idx="14530">
                  <c:v>17.570093</c:v>
                </c:pt>
                <c:pt idx="14531">
                  <c:v>17.571117999999998</c:v>
                </c:pt>
                <c:pt idx="14532">
                  <c:v>17.572102000000001</c:v>
                </c:pt>
                <c:pt idx="14533">
                  <c:v>17.573119999999999</c:v>
                </c:pt>
                <c:pt idx="14534">
                  <c:v>17.574214999999999</c:v>
                </c:pt>
                <c:pt idx="14535">
                  <c:v>17.579087000000001</c:v>
                </c:pt>
                <c:pt idx="14536">
                  <c:v>17.580186000000001</c:v>
                </c:pt>
                <c:pt idx="14537">
                  <c:v>17.581219000000001</c:v>
                </c:pt>
                <c:pt idx="14538">
                  <c:v>17.582370000000001</c:v>
                </c:pt>
                <c:pt idx="14539">
                  <c:v>17.583796</c:v>
                </c:pt>
                <c:pt idx="14540">
                  <c:v>17.585266000000001</c:v>
                </c:pt>
                <c:pt idx="14541">
                  <c:v>17.586786</c:v>
                </c:pt>
                <c:pt idx="14542">
                  <c:v>17.588362</c:v>
                </c:pt>
                <c:pt idx="14543">
                  <c:v>17.594501000000001</c:v>
                </c:pt>
                <c:pt idx="14544">
                  <c:v>17.595997000000001</c:v>
                </c:pt>
                <c:pt idx="14545">
                  <c:v>17.597801</c:v>
                </c:pt>
                <c:pt idx="14546">
                  <c:v>17.599682000000001</c:v>
                </c:pt>
                <c:pt idx="14547">
                  <c:v>17.601675</c:v>
                </c:pt>
                <c:pt idx="14548">
                  <c:v>17.603748</c:v>
                </c:pt>
                <c:pt idx="14549">
                  <c:v>17.605917999999999</c:v>
                </c:pt>
                <c:pt idx="14550">
                  <c:v>17.608170999999999</c:v>
                </c:pt>
                <c:pt idx="14551">
                  <c:v>17.616078999999999</c:v>
                </c:pt>
                <c:pt idx="14552">
                  <c:v>17.618251000000001</c:v>
                </c:pt>
                <c:pt idx="14553">
                  <c:v>17.620663</c:v>
                </c:pt>
                <c:pt idx="14554">
                  <c:v>17.622966000000002</c:v>
                </c:pt>
                <c:pt idx="14555">
                  <c:v>17.625409999999999</c:v>
                </c:pt>
                <c:pt idx="14556">
                  <c:v>17.627662000000001</c:v>
                </c:pt>
                <c:pt idx="14557">
                  <c:v>17.630018</c:v>
                </c:pt>
                <c:pt idx="14558">
                  <c:v>17.63232</c:v>
                </c:pt>
                <c:pt idx="14559">
                  <c:v>17.640069</c:v>
                </c:pt>
                <c:pt idx="14560">
                  <c:v>17.642078999999999</c:v>
                </c:pt>
                <c:pt idx="14561">
                  <c:v>17.644081</c:v>
                </c:pt>
                <c:pt idx="14562">
                  <c:v>17.645814000000001</c:v>
                </c:pt>
                <c:pt idx="14563">
                  <c:v>17.647413</c:v>
                </c:pt>
                <c:pt idx="14564">
                  <c:v>17.648804999999999</c:v>
                </c:pt>
                <c:pt idx="14565">
                  <c:v>17.649843000000001</c:v>
                </c:pt>
                <c:pt idx="14566">
                  <c:v>17.650663999999999</c:v>
                </c:pt>
                <c:pt idx="14567">
                  <c:v>17.653084</c:v>
                </c:pt>
                <c:pt idx="14568">
                  <c:v>17.653092000000001</c:v>
                </c:pt>
                <c:pt idx="14569">
                  <c:v>17.652723999999999</c:v>
                </c:pt>
                <c:pt idx="14570">
                  <c:v>17.651971</c:v>
                </c:pt>
                <c:pt idx="14571">
                  <c:v>17.650855</c:v>
                </c:pt>
                <c:pt idx="14572">
                  <c:v>17.649356000000001</c:v>
                </c:pt>
                <c:pt idx="14573">
                  <c:v>17.647531000000001</c:v>
                </c:pt>
                <c:pt idx="14574">
                  <c:v>17.645379999999999</c:v>
                </c:pt>
                <c:pt idx="14575">
                  <c:v>17.639762000000001</c:v>
                </c:pt>
                <c:pt idx="14576">
                  <c:v>17.637077000000001</c:v>
                </c:pt>
                <c:pt idx="14577">
                  <c:v>17.634094999999999</c:v>
                </c:pt>
                <c:pt idx="14578">
                  <c:v>17.631053999999999</c:v>
                </c:pt>
                <c:pt idx="14579">
                  <c:v>17.627911999999998</c:v>
                </c:pt>
                <c:pt idx="14580">
                  <c:v>17.624580999999999</c:v>
                </c:pt>
                <c:pt idx="14581">
                  <c:v>17.621345999999999</c:v>
                </c:pt>
                <c:pt idx="14582">
                  <c:v>17.618115</c:v>
                </c:pt>
                <c:pt idx="14583">
                  <c:v>17.610575999999998</c:v>
                </c:pt>
                <c:pt idx="14584">
                  <c:v>17.607537000000001</c:v>
                </c:pt>
                <c:pt idx="14585">
                  <c:v>17.604638000000001</c:v>
                </c:pt>
                <c:pt idx="14586">
                  <c:v>17.601873999999999</c:v>
                </c:pt>
                <c:pt idx="14587">
                  <c:v>17.599167000000001</c:v>
                </c:pt>
                <c:pt idx="14588">
                  <c:v>17.596709000000001</c:v>
                </c:pt>
                <c:pt idx="14589">
                  <c:v>17.594311999999999</c:v>
                </c:pt>
                <c:pt idx="14590">
                  <c:v>17.59215</c:v>
                </c:pt>
                <c:pt idx="14591">
                  <c:v>17.587847</c:v>
                </c:pt>
                <c:pt idx="14592">
                  <c:v>17.585947000000001</c:v>
                </c:pt>
                <c:pt idx="14593">
                  <c:v>17.584302999999998</c:v>
                </c:pt>
                <c:pt idx="14594">
                  <c:v>17.582764999999998</c:v>
                </c:pt>
                <c:pt idx="14595">
                  <c:v>17.581379999999999</c:v>
                </c:pt>
                <c:pt idx="14596">
                  <c:v>17.580113000000001</c:v>
                </c:pt>
                <c:pt idx="14597">
                  <c:v>17.578980999999999</c:v>
                </c:pt>
                <c:pt idx="14598">
                  <c:v>17.577956</c:v>
                </c:pt>
                <c:pt idx="14599">
                  <c:v>17.576791</c:v>
                </c:pt>
                <c:pt idx="14600">
                  <c:v>17.575965</c:v>
                </c:pt>
                <c:pt idx="14601">
                  <c:v>17.575215</c:v>
                </c:pt>
                <c:pt idx="14602">
                  <c:v>17.574529999999999</c:v>
                </c:pt>
                <c:pt idx="14603">
                  <c:v>17.573885000000001</c:v>
                </c:pt>
                <c:pt idx="14604">
                  <c:v>17.57328</c:v>
                </c:pt>
                <c:pt idx="14605">
                  <c:v>17.572685</c:v>
                </c:pt>
                <c:pt idx="14606">
                  <c:v>17.572129</c:v>
                </c:pt>
                <c:pt idx="14607">
                  <c:v>17.572348000000002</c:v>
                </c:pt>
                <c:pt idx="14608">
                  <c:v>17.571738</c:v>
                </c:pt>
                <c:pt idx="14609">
                  <c:v>17.571069999999999</c:v>
                </c:pt>
                <c:pt idx="14610">
                  <c:v>17.570401</c:v>
                </c:pt>
                <c:pt idx="14611">
                  <c:v>17.569701999999999</c:v>
                </c:pt>
                <c:pt idx="14612">
                  <c:v>17.568988000000001</c:v>
                </c:pt>
                <c:pt idx="14613">
                  <c:v>17.567999</c:v>
                </c:pt>
                <c:pt idx="14614">
                  <c:v>17.566949000000001</c:v>
                </c:pt>
                <c:pt idx="14615">
                  <c:v>17.566289000000001</c:v>
                </c:pt>
                <c:pt idx="14616">
                  <c:v>17.565128999999999</c:v>
                </c:pt>
                <c:pt idx="14617">
                  <c:v>17.563866000000001</c:v>
                </c:pt>
                <c:pt idx="14618">
                  <c:v>17.562542000000001</c:v>
                </c:pt>
                <c:pt idx="14619">
                  <c:v>17.561157999999999</c:v>
                </c:pt>
                <c:pt idx="14620">
                  <c:v>17.559639000000001</c:v>
                </c:pt>
                <c:pt idx="14621">
                  <c:v>17.558050999999999</c:v>
                </c:pt>
                <c:pt idx="14622">
                  <c:v>17.556415000000001</c:v>
                </c:pt>
                <c:pt idx="14623">
                  <c:v>17.553273000000001</c:v>
                </c:pt>
                <c:pt idx="14624">
                  <c:v>17.551577999999999</c:v>
                </c:pt>
                <c:pt idx="14625">
                  <c:v>17.549800000000001</c:v>
                </c:pt>
                <c:pt idx="14626">
                  <c:v>17.548000999999999</c:v>
                </c:pt>
                <c:pt idx="14627">
                  <c:v>17.546202000000001</c:v>
                </c:pt>
                <c:pt idx="14628">
                  <c:v>17.544402999999999</c:v>
                </c:pt>
                <c:pt idx="14629">
                  <c:v>17.542646000000001</c:v>
                </c:pt>
                <c:pt idx="14630">
                  <c:v>17.540891999999999</c:v>
                </c:pt>
                <c:pt idx="14631">
                  <c:v>17.537959000000001</c:v>
                </c:pt>
                <c:pt idx="14632">
                  <c:v>17.536339999999999</c:v>
                </c:pt>
                <c:pt idx="14633">
                  <c:v>17.534744</c:v>
                </c:pt>
                <c:pt idx="14634">
                  <c:v>17.533142000000002</c:v>
                </c:pt>
                <c:pt idx="14635">
                  <c:v>17.531580999999999</c:v>
                </c:pt>
                <c:pt idx="14636">
                  <c:v>17.529966999999999</c:v>
                </c:pt>
                <c:pt idx="14637">
                  <c:v>17.528348999999999</c:v>
                </c:pt>
                <c:pt idx="14638">
                  <c:v>17.526714999999999</c:v>
                </c:pt>
                <c:pt idx="14639">
                  <c:v>17.523406000000001</c:v>
                </c:pt>
                <c:pt idx="14640">
                  <c:v>17.521744000000002</c:v>
                </c:pt>
                <c:pt idx="14641">
                  <c:v>17.520032</c:v>
                </c:pt>
                <c:pt idx="14642">
                  <c:v>17.518331</c:v>
                </c:pt>
                <c:pt idx="14643">
                  <c:v>17.516672</c:v>
                </c:pt>
                <c:pt idx="14644">
                  <c:v>17.515058</c:v>
                </c:pt>
                <c:pt idx="14645">
                  <c:v>17.513522999999999</c:v>
                </c:pt>
                <c:pt idx="14646">
                  <c:v>17.512063999999999</c:v>
                </c:pt>
                <c:pt idx="14647">
                  <c:v>17.51089</c:v>
                </c:pt>
                <c:pt idx="14648">
                  <c:v>17.509644000000002</c:v>
                </c:pt>
                <c:pt idx="14649">
                  <c:v>17.508554</c:v>
                </c:pt>
                <c:pt idx="14650">
                  <c:v>17.507628</c:v>
                </c:pt>
                <c:pt idx="14651">
                  <c:v>17.506900999999999</c:v>
                </c:pt>
                <c:pt idx="14652">
                  <c:v>17.506402999999999</c:v>
                </c:pt>
                <c:pt idx="14653">
                  <c:v>17.506155</c:v>
                </c:pt>
                <c:pt idx="14654">
                  <c:v>17.506084000000001</c:v>
                </c:pt>
                <c:pt idx="14655">
                  <c:v>17.510667000000002</c:v>
                </c:pt>
                <c:pt idx="14656">
                  <c:v>17.511134999999999</c:v>
                </c:pt>
                <c:pt idx="14657">
                  <c:v>17.511906</c:v>
                </c:pt>
                <c:pt idx="14658">
                  <c:v>17.512792999999999</c:v>
                </c:pt>
                <c:pt idx="14659">
                  <c:v>17.514015000000001</c:v>
                </c:pt>
                <c:pt idx="14660">
                  <c:v>17.515466</c:v>
                </c:pt>
                <c:pt idx="14661">
                  <c:v>17.517133999999999</c:v>
                </c:pt>
                <c:pt idx="14662">
                  <c:v>17.518881</c:v>
                </c:pt>
                <c:pt idx="14663">
                  <c:v>17.529112000000001</c:v>
                </c:pt>
                <c:pt idx="14664">
                  <c:v>17.531077</c:v>
                </c:pt>
                <c:pt idx="14665">
                  <c:v>17.533345000000001</c:v>
                </c:pt>
                <c:pt idx="14666">
                  <c:v>17.535592999999999</c:v>
                </c:pt>
                <c:pt idx="14667">
                  <c:v>17.537921999999998</c:v>
                </c:pt>
                <c:pt idx="14668">
                  <c:v>17.540091</c:v>
                </c:pt>
                <c:pt idx="14669">
                  <c:v>17.54243</c:v>
                </c:pt>
                <c:pt idx="14670">
                  <c:v>17.544716999999999</c:v>
                </c:pt>
                <c:pt idx="14671">
                  <c:v>17.555406999999999</c:v>
                </c:pt>
                <c:pt idx="14672">
                  <c:v>17.557321000000002</c:v>
                </c:pt>
                <c:pt idx="14673">
                  <c:v>17.5593</c:v>
                </c:pt>
                <c:pt idx="14674">
                  <c:v>17.560911999999998</c:v>
                </c:pt>
                <c:pt idx="14675">
                  <c:v>17.562608000000001</c:v>
                </c:pt>
                <c:pt idx="14676">
                  <c:v>17.564159</c:v>
                </c:pt>
                <c:pt idx="14677">
                  <c:v>17.565570999999998</c:v>
                </c:pt>
                <c:pt idx="14678">
                  <c:v>17.566853999999999</c:v>
                </c:pt>
                <c:pt idx="14679">
                  <c:v>17.574432000000002</c:v>
                </c:pt>
                <c:pt idx="14680">
                  <c:v>17.575361000000001</c:v>
                </c:pt>
                <c:pt idx="14681">
                  <c:v>17.576166000000001</c:v>
                </c:pt>
                <c:pt idx="14682">
                  <c:v>17.577090999999999</c:v>
                </c:pt>
                <c:pt idx="14683">
                  <c:v>17.578084</c:v>
                </c:pt>
                <c:pt idx="14684">
                  <c:v>17.578859000000001</c:v>
                </c:pt>
                <c:pt idx="14685">
                  <c:v>17.579834000000002</c:v>
                </c:pt>
                <c:pt idx="14686">
                  <c:v>17.580665</c:v>
                </c:pt>
                <c:pt idx="14687">
                  <c:v>17.586863000000001</c:v>
                </c:pt>
                <c:pt idx="14688">
                  <c:v>17.587914000000001</c:v>
                </c:pt>
                <c:pt idx="14689">
                  <c:v>17.589226</c:v>
                </c:pt>
                <c:pt idx="14690">
                  <c:v>17.590613000000001</c:v>
                </c:pt>
                <c:pt idx="14691">
                  <c:v>17.592288</c:v>
                </c:pt>
                <c:pt idx="14692">
                  <c:v>17.594054</c:v>
                </c:pt>
                <c:pt idx="14693">
                  <c:v>17.596204</c:v>
                </c:pt>
                <c:pt idx="14694">
                  <c:v>17.598502</c:v>
                </c:pt>
                <c:pt idx="14695">
                  <c:v>17.607333000000001</c:v>
                </c:pt>
                <c:pt idx="14696">
                  <c:v>17.610178999999999</c:v>
                </c:pt>
                <c:pt idx="14697">
                  <c:v>17.613454000000001</c:v>
                </c:pt>
                <c:pt idx="14698">
                  <c:v>17.616954</c:v>
                </c:pt>
                <c:pt idx="14699">
                  <c:v>17.620773</c:v>
                </c:pt>
                <c:pt idx="14700">
                  <c:v>17.624817</c:v>
                </c:pt>
                <c:pt idx="14701">
                  <c:v>17.629058000000001</c:v>
                </c:pt>
                <c:pt idx="14702">
                  <c:v>17.633444999999998</c:v>
                </c:pt>
                <c:pt idx="14703">
                  <c:v>17.645094</c:v>
                </c:pt>
                <c:pt idx="14704">
                  <c:v>17.649198999999999</c:v>
                </c:pt>
                <c:pt idx="14705">
                  <c:v>17.653673999999999</c:v>
                </c:pt>
                <c:pt idx="14706">
                  <c:v>17.658002</c:v>
                </c:pt>
                <c:pt idx="14707">
                  <c:v>17.662316000000001</c:v>
                </c:pt>
                <c:pt idx="14708">
                  <c:v>17.666357000000001</c:v>
                </c:pt>
                <c:pt idx="14709">
                  <c:v>17.670313</c:v>
                </c:pt>
                <c:pt idx="14710">
                  <c:v>17.673711999999998</c:v>
                </c:pt>
                <c:pt idx="14711">
                  <c:v>17.682456999999999</c:v>
                </c:pt>
                <c:pt idx="14712">
                  <c:v>17.685403000000001</c:v>
                </c:pt>
                <c:pt idx="14713">
                  <c:v>17.687909000000001</c:v>
                </c:pt>
                <c:pt idx="14714">
                  <c:v>17.690391000000002</c:v>
                </c:pt>
                <c:pt idx="14715">
                  <c:v>17.692473</c:v>
                </c:pt>
                <c:pt idx="14716">
                  <c:v>17.694132</c:v>
                </c:pt>
                <c:pt idx="14717">
                  <c:v>17.695526999999998</c:v>
                </c:pt>
                <c:pt idx="14718">
                  <c:v>17.696535000000001</c:v>
                </c:pt>
                <c:pt idx="14719">
                  <c:v>17.700213000000002</c:v>
                </c:pt>
                <c:pt idx="14720">
                  <c:v>17.700389000000001</c:v>
                </c:pt>
                <c:pt idx="14721">
                  <c:v>17.700296000000002</c:v>
                </c:pt>
                <c:pt idx="14722">
                  <c:v>17.699876</c:v>
                </c:pt>
                <c:pt idx="14723">
                  <c:v>17.699165000000001</c:v>
                </c:pt>
                <c:pt idx="14724">
                  <c:v>17.698173000000001</c:v>
                </c:pt>
                <c:pt idx="14725">
                  <c:v>17.696852</c:v>
                </c:pt>
                <c:pt idx="14726">
                  <c:v>17.695357999999999</c:v>
                </c:pt>
                <c:pt idx="14727">
                  <c:v>17.694901999999999</c:v>
                </c:pt>
                <c:pt idx="14728">
                  <c:v>17.692875999999998</c:v>
                </c:pt>
                <c:pt idx="14729">
                  <c:v>17.690695000000002</c:v>
                </c:pt>
                <c:pt idx="14730">
                  <c:v>17.688321999999999</c:v>
                </c:pt>
                <c:pt idx="14731">
                  <c:v>17.685782</c:v>
                </c:pt>
                <c:pt idx="14732">
                  <c:v>17.6831</c:v>
                </c:pt>
                <c:pt idx="14733">
                  <c:v>17.680304</c:v>
                </c:pt>
                <c:pt idx="14734">
                  <c:v>17.677409000000001</c:v>
                </c:pt>
                <c:pt idx="14735">
                  <c:v>17.673901000000001</c:v>
                </c:pt>
                <c:pt idx="14736">
                  <c:v>17.670914</c:v>
                </c:pt>
                <c:pt idx="14737">
                  <c:v>17.667909999999999</c:v>
                </c:pt>
                <c:pt idx="14738">
                  <c:v>17.664933999999999</c:v>
                </c:pt>
                <c:pt idx="14739">
                  <c:v>17.661978000000001</c:v>
                </c:pt>
                <c:pt idx="14740">
                  <c:v>17.659103000000002</c:v>
                </c:pt>
                <c:pt idx="14741">
                  <c:v>17.656366999999999</c:v>
                </c:pt>
                <c:pt idx="14742">
                  <c:v>17.653656000000002</c:v>
                </c:pt>
                <c:pt idx="14743">
                  <c:v>17.649963</c:v>
                </c:pt>
                <c:pt idx="14744">
                  <c:v>17.647614000000001</c:v>
                </c:pt>
                <c:pt idx="14745">
                  <c:v>17.645375000000001</c:v>
                </c:pt>
                <c:pt idx="14746">
                  <c:v>17.643367000000001</c:v>
                </c:pt>
                <c:pt idx="14747">
                  <c:v>17.641525000000001</c:v>
                </c:pt>
                <c:pt idx="14748">
                  <c:v>17.639849999999999</c:v>
                </c:pt>
                <c:pt idx="14749">
                  <c:v>17.638390000000001</c:v>
                </c:pt>
                <c:pt idx="14750">
                  <c:v>17.637091999999999</c:v>
                </c:pt>
                <c:pt idx="14751">
                  <c:v>17.635596</c:v>
                </c:pt>
                <c:pt idx="14752">
                  <c:v>17.634682000000002</c:v>
                </c:pt>
                <c:pt idx="14753">
                  <c:v>17.633952000000001</c:v>
                </c:pt>
                <c:pt idx="14754">
                  <c:v>17.633482999999998</c:v>
                </c:pt>
                <c:pt idx="14755">
                  <c:v>17.633258000000001</c:v>
                </c:pt>
                <c:pt idx="14756">
                  <c:v>17.633292000000001</c:v>
                </c:pt>
                <c:pt idx="14757">
                  <c:v>17.633544000000001</c:v>
                </c:pt>
                <c:pt idx="14758">
                  <c:v>17.634029999999999</c:v>
                </c:pt>
                <c:pt idx="14759">
                  <c:v>17.636952000000001</c:v>
                </c:pt>
                <c:pt idx="14760">
                  <c:v>17.637885000000001</c:v>
                </c:pt>
                <c:pt idx="14761">
                  <c:v>17.639022000000001</c:v>
                </c:pt>
                <c:pt idx="14762">
                  <c:v>17.640355</c:v>
                </c:pt>
                <c:pt idx="14763">
                  <c:v>17.641901000000001</c:v>
                </c:pt>
                <c:pt idx="14764">
                  <c:v>17.643543999999999</c:v>
                </c:pt>
                <c:pt idx="14765">
                  <c:v>17.64527</c:v>
                </c:pt>
                <c:pt idx="14766">
                  <c:v>17.647044999999999</c:v>
                </c:pt>
                <c:pt idx="14767">
                  <c:v>17.652439000000001</c:v>
                </c:pt>
                <c:pt idx="14768">
                  <c:v>17.654239</c:v>
                </c:pt>
                <c:pt idx="14769">
                  <c:v>17.655885000000001</c:v>
                </c:pt>
                <c:pt idx="14770">
                  <c:v>17.657527000000002</c:v>
                </c:pt>
                <c:pt idx="14771">
                  <c:v>17.65896</c:v>
                </c:pt>
                <c:pt idx="14772">
                  <c:v>17.660229000000001</c:v>
                </c:pt>
                <c:pt idx="14773">
                  <c:v>17.661362</c:v>
                </c:pt>
                <c:pt idx="14774">
                  <c:v>17.662307999999999</c:v>
                </c:pt>
                <c:pt idx="14775">
                  <c:v>17.665140000000001</c:v>
                </c:pt>
                <c:pt idx="14776">
                  <c:v>17.66573</c:v>
                </c:pt>
                <c:pt idx="14777">
                  <c:v>17.666104000000001</c:v>
                </c:pt>
                <c:pt idx="14778">
                  <c:v>17.666387</c:v>
                </c:pt>
                <c:pt idx="14779">
                  <c:v>17.666423000000002</c:v>
                </c:pt>
                <c:pt idx="14780">
                  <c:v>17.666399999999999</c:v>
                </c:pt>
                <c:pt idx="14781">
                  <c:v>17.666295000000002</c:v>
                </c:pt>
                <c:pt idx="14782">
                  <c:v>17.666001000000001</c:v>
                </c:pt>
                <c:pt idx="14783">
                  <c:v>17.666270999999998</c:v>
                </c:pt>
                <c:pt idx="14784">
                  <c:v>17.665908999999999</c:v>
                </c:pt>
                <c:pt idx="14785">
                  <c:v>17.665552000000002</c:v>
                </c:pt>
                <c:pt idx="14786">
                  <c:v>17.665232</c:v>
                </c:pt>
                <c:pt idx="14787">
                  <c:v>17.664902999999999</c:v>
                </c:pt>
                <c:pt idx="14788">
                  <c:v>17.664639000000001</c:v>
                </c:pt>
                <c:pt idx="14789">
                  <c:v>17.664435999999998</c:v>
                </c:pt>
                <c:pt idx="14790">
                  <c:v>17.664377000000002</c:v>
                </c:pt>
                <c:pt idx="14791">
                  <c:v>17.665706</c:v>
                </c:pt>
                <c:pt idx="14792">
                  <c:v>17.665928000000001</c:v>
                </c:pt>
                <c:pt idx="14793">
                  <c:v>17.666263000000001</c:v>
                </c:pt>
                <c:pt idx="14794">
                  <c:v>17.666754000000001</c:v>
                </c:pt>
                <c:pt idx="14795">
                  <c:v>17.667477999999999</c:v>
                </c:pt>
                <c:pt idx="14796">
                  <c:v>17.668320000000001</c:v>
                </c:pt>
                <c:pt idx="14797">
                  <c:v>17.669404</c:v>
                </c:pt>
                <c:pt idx="14798">
                  <c:v>17.670608000000001</c:v>
                </c:pt>
                <c:pt idx="14799">
                  <c:v>17.675504</c:v>
                </c:pt>
                <c:pt idx="14800">
                  <c:v>17.677014</c:v>
                </c:pt>
                <c:pt idx="14801">
                  <c:v>17.678716000000001</c:v>
                </c:pt>
                <c:pt idx="14802">
                  <c:v>17.680654000000001</c:v>
                </c:pt>
                <c:pt idx="14803">
                  <c:v>17.682760999999999</c:v>
                </c:pt>
                <c:pt idx="14804">
                  <c:v>17.685046</c:v>
                </c:pt>
                <c:pt idx="14805">
                  <c:v>17.687493</c:v>
                </c:pt>
                <c:pt idx="14806">
                  <c:v>17.689999</c:v>
                </c:pt>
                <c:pt idx="14807">
                  <c:v>17.698474000000001</c:v>
                </c:pt>
                <c:pt idx="14808">
                  <c:v>17.701138</c:v>
                </c:pt>
                <c:pt idx="14809">
                  <c:v>17.704101000000001</c:v>
                </c:pt>
                <c:pt idx="14810">
                  <c:v>17.707221000000001</c:v>
                </c:pt>
                <c:pt idx="14811">
                  <c:v>17.7102</c:v>
                </c:pt>
                <c:pt idx="14812">
                  <c:v>17.713417</c:v>
                </c:pt>
                <c:pt idx="14813">
                  <c:v>17.716604</c:v>
                </c:pt>
                <c:pt idx="14814">
                  <c:v>17.719787</c:v>
                </c:pt>
                <c:pt idx="14815">
                  <c:v>17.730316999999999</c:v>
                </c:pt>
                <c:pt idx="14816">
                  <c:v>17.733298999999999</c:v>
                </c:pt>
                <c:pt idx="14817">
                  <c:v>17.736187999999999</c:v>
                </c:pt>
                <c:pt idx="14818">
                  <c:v>17.739225999999999</c:v>
                </c:pt>
                <c:pt idx="14819">
                  <c:v>17.742104999999999</c:v>
                </c:pt>
                <c:pt idx="14820">
                  <c:v>17.744844000000001</c:v>
                </c:pt>
                <c:pt idx="14821">
                  <c:v>17.747204</c:v>
                </c:pt>
                <c:pt idx="14822">
                  <c:v>17.749403000000001</c:v>
                </c:pt>
                <c:pt idx="14823">
                  <c:v>17.757680000000001</c:v>
                </c:pt>
                <c:pt idx="14824">
                  <c:v>17.758997999999998</c:v>
                </c:pt>
                <c:pt idx="14825">
                  <c:v>17.760256999999999</c:v>
                </c:pt>
                <c:pt idx="14826">
                  <c:v>17.761035</c:v>
                </c:pt>
                <c:pt idx="14827">
                  <c:v>17.761524999999999</c:v>
                </c:pt>
                <c:pt idx="14828">
                  <c:v>17.761541999999999</c:v>
                </c:pt>
                <c:pt idx="14829">
                  <c:v>17.761261000000001</c:v>
                </c:pt>
                <c:pt idx="14830">
                  <c:v>17.760507</c:v>
                </c:pt>
                <c:pt idx="14831">
                  <c:v>17.761202999999998</c:v>
                </c:pt>
                <c:pt idx="14832">
                  <c:v>17.759792000000001</c:v>
                </c:pt>
                <c:pt idx="14833">
                  <c:v>17.758064000000001</c:v>
                </c:pt>
                <c:pt idx="14834">
                  <c:v>17.756063000000001</c:v>
                </c:pt>
                <c:pt idx="14835">
                  <c:v>17.753831000000002</c:v>
                </c:pt>
                <c:pt idx="14836">
                  <c:v>17.751422000000002</c:v>
                </c:pt>
                <c:pt idx="14837">
                  <c:v>17.748911</c:v>
                </c:pt>
                <c:pt idx="14838">
                  <c:v>17.746364</c:v>
                </c:pt>
                <c:pt idx="14839">
                  <c:v>17.743106999999998</c:v>
                </c:pt>
                <c:pt idx="14840">
                  <c:v>17.740708999999999</c:v>
                </c:pt>
                <c:pt idx="14841">
                  <c:v>17.738441999999999</c:v>
                </c:pt>
                <c:pt idx="14842">
                  <c:v>17.736408000000001</c:v>
                </c:pt>
                <c:pt idx="14843">
                  <c:v>17.734670000000001</c:v>
                </c:pt>
                <c:pt idx="14844">
                  <c:v>17.733252</c:v>
                </c:pt>
                <c:pt idx="14845">
                  <c:v>17.732163</c:v>
                </c:pt>
                <c:pt idx="14846">
                  <c:v>17.731463999999999</c:v>
                </c:pt>
                <c:pt idx="14847">
                  <c:v>17.733647999999999</c:v>
                </c:pt>
                <c:pt idx="14848">
                  <c:v>17.733658999999999</c:v>
                </c:pt>
                <c:pt idx="14849">
                  <c:v>17.734138999999999</c:v>
                </c:pt>
                <c:pt idx="14850">
                  <c:v>17.734998000000001</c:v>
                </c:pt>
                <c:pt idx="14851">
                  <c:v>17.736134</c:v>
                </c:pt>
                <c:pt idx="14852">
                  <c:v>17.737719999999999</c:v>
                </c:pt>
                <c:pt idx="14853">
                  <c:v>17.739650999999999</c:v>
                </c:pt>
                <c:pt idx="14854">
                  <c:v>17.741858000000001</c:v>
                </c:pt>
                <c:pt idx="14855">
                  <c:v>17.750724000000002</c:v>
                </c:pt>
                <c:pt idx="14856">
                  <c:v>17.753274000000001</c:v>
                </c:pt>
                <c:pt idx="14857">
                  <c:v>17.756202999999999</c:v>
                </c:pt>
                <c:pt idx="14858">
                  <c:v>17.759229999999999</c:v>
                </c:pt>
                <c:pt idx="14859">
                  <c:v>17.762352</c:v>
                </c:pt>
                <c:pt idx="14860">
                  <c:v>17.765774</c:v>
                </c:pt>
                <c:pt idx="14861">
                  <c:v>17.769257</c:v>
                </c:pt>
                <c:pt idx="14862">
                  <c:v>17.772786</c:v>
                </c:pt>
                <c:pt idx="14863">
                  <c:v>17.784528999999999</c:v>
                </c:pt>
                <c:pt idx="14864">
                  <c:v>17.787737</c:v>
                </c:pt>
                <c:pt idx="14865">
                  <c:v>17.791194999999998</c:v>
                </c:pt>
                <c:pt idx="14866">
                  <c:v>17.794813000000001</c:v>
                </c:pt>
                <c:pt idx="14867">
                  <c:v>17.798290000000001</c:v>
                </c:pt>
                <c:pt idx="14868">
                  <c:v>17.801621999999998</c:v>
                </c:pt>
                <c:pt idx="14869">
                  <c:v>17.805091000000001</c:v>
                </c:pt>
                <c:pt idx="14870">
                  <c:v>17.808281999999998</c:v>
                </c:pt>
                <c:pt idx="14871">
                  <c:v>17.819201</c:v>
                </c:pt>
                <c:pt idx="14872">
                  <c:v>17.822084</c:v>
                </c:pt>
                <c:pt idx="14873">
                  <c:v>17.824933999999999</c:v>
                </c:pt>
                <c:pt idx="14874">
                  <c:v>17.827797</c:v>
                </c:pt>
                <c:pt idx="14875">
                  <c:v>17.83033</c:v>
                </c:pt>
                <c:pt idx="14876">
                  <c:v>17.832830999999999</c:v>
                </c:pt>
                <c:pt idx="14877">
                  <c:v>17.834996</c:v>
                </c:pt>
                <c:pt idx="14878">
                  <c:v>17.837150000000001</c:v>
                </c:pt>
                <c:pt idx="14879">
                  <c:v>17.854047000000001</c:v>
                </c:pt>
                <c:pt idx="14880">
                  <c:v>17.855212999999999</c:v>
                </c:pt>
                <c:pt idx="14881">
                  <c:v>17.856722999999999</c:v>
                </c:pt>
                <c:pt idx="14882">
                  <c:v>17.857894000000002</c:v>
                </c:pt>
                <c:pt idx="14883">
                  <c:v>17.858965000000001</c:v>
                </c:pt>
                <c:pt idx="14884">
                  <c:v>17.859739000000001</c:v>
                </c:pt>
                <c:pt idx="14885">
                  <c:v>17.860336</c:v>
                </c:pt>
                <c:pt idx="14886">
                  <c:v>17.860620000000001</c:v>
                </c:pt>
                <c:pt idx="14887">
                  <c:v>17.863693000000001</c:v>
                </c:pt>
                <c:pt idx="14888">
                  <c:v>17.863478000000001</c:v>
                </c:pt>
                <c:pt idx="14889">
                  <c:v>17.863095999999999</c:v>
                </c:pt>
                <c:pt idx="14890">
                  <c:v>17.862448000000001</c:v>
                </c:pt>
                <c:pt idx="14891">
                  <c:v>17.861656</c:v>
                </c:pt>
                <c:pt idx="14892">
                  <c:v>17.860676999999999</c:v>
                </c:pt>
                <c:pt idx="14893">
                  <c:v>17.859590000000001</c:v>
                </c:pt>
                <c:pt idx="14894">
                  <c:v>17.858384999999998</c:v>
                </c:pt>
                <c:pt idx="14895">
                  <c:v>17.857654</c:v>
                </c:pt>
                <c:pt idx="14896">
                  <c:v>17.856324999999998</c:v>
                </c:pt>
                <c:pt idx="14897">
                  <c:v>17.855004000000001</c:v>
                </c:pt>
                <c:pt idx="14898">
                  <c:v>17.853735</c:v>
                </c:pt>
                <c:pt idx="14899">
                  <c:v>17.852565999999999</c:v>
                </c:pt>
                <c:pt idx="14900">
                  <c:v>17.851555999999999</c:v>
                </c:pt>
                <c:pt idx="14901">
                  <c:v>17.850701000000001</c:v>
                </c:pt>
                <c:pt idx="14902">
                  <c:v>17.850099</c:v>
                </c:pt>
                <c:pt idx="14903">
                  <c:v>17.851375999999998</c:v>
                </c:pt>
                <c:pt idx="14904">
                  <c:v>17.851192000000001</c:v>
                </c:pt>
                <c:pt idx="14905">
                  <c:v>17.851319</c:v>
                </c:pt>
                <c:pt idx="14906">
                  <c:v>17.851769000000001</c:v>
                </c:pt>
                <c:pt idx="14907">
                  <c:v>17.852461000000002</c:v>
                </c:pt>
                <c:pt idx="14908">
                  <c:v>17.853363000000002</c:v>
                </c:pt>
                <c:pt idx="14909">
                  <c:v>17.854492</c:v>
                </c:pt>
                <c:pt idx="14910">
                  <c:v>17.856028999999999</c:v>
                </c:pt>
                <c:pt idx="14911">
                  <c:v>17.861605000000001</c:v>
                </c:pt>
                <c:pt idx="14912">
                  <c:v>17.863423000000001</c:v>
                </c:pt>
                <c:pt idx="14913">
                  <c:v>17.865472</c:v>
                </c:pt>
                <c:pt idx="14914">
                  <c:v>17.867618</c:v>
                </c:pt>
                <c:pt idx="14915">
                  <c:v>17.869765000000001</c:v>
                </c:pt>
                <c:pt idx="14916">
                  <c:v>17.871962</c:v>
                </c:pt>
                <c:pt idx="14917">
                  <c:v>17.874117999999999</c:v>
                </c:pt>
                <c:pt idx="14918">
                  <c:v>17.876536999999999</c:v>
                </c:pt>
                <c:pt idx="14919">
                  <c:v>17.883538999999999</c:v>
                </c:pt>
                <c:pt idx="14920">
                  <c:v>17.885652</c:v>
                </c:pt>
                <c:pt idx="14921">
                  <c:v>17.887703999999999</c:v>
                </c:pt>
                <c:pt idx="14922">
                  <c:v>17.889683999999999</c:v>
                </c:pt>
                <c:pt idx="14923">
                  <c:v>17.891459999999999</c:v>
                </c:pt>
                <c:pt idx="14924">
                  <c:v>17.893149999999999</c:v>
                </c:pt>
                <c:pt idx="14925">
                  <c:v>17.89451</c:v>
                </c:pt>
                <c:pt idx="14926">
                  <c:v>17.895699</c:v>
                </c:pt>
                <c:pt idx="14927">
                  <c:v>17.900134999999999</c:v>
                </c:pt>
                <c:pt idx="14928">
                  <c:v>17.900897000000001</c:v>
                </c:pt>
                <c:pt idx="14929">
                  <c:v>17.901468999999999</c:v>
                </c:pt>
                <c:pt idx="14930">
                  <c:v>17.901765000000001</c:v>
                </c:pt>
                <c:pt idx="14931">
                  <c:v>17.901861</c:v>
                </c:pt>
                <c:pt idx="14932">
                  <c:v>17.901706999999998</c:v>
                </c:pt>
                <c:pt idx="14933">
                  <c:v>17.901183</c:v>
                </c:pt>
                <c:pt idx="14934">
                  <c:v>17.900490999999999</c:v>
                </c:pt>
                <c:pt idx="14935">
                  <c:v>17.900283999999999</c:v>
                </c:pt>
                <c:pt idx="14936">
                  <c:v>17.898869000000001</c:v>
                </c:pt>
                <c:pt idx="14937">
                  <c:v>17.897231999999999</c:v>
                </c:pt>
                <c:pt idx="14938">
                  <c:v>17.895368999999999</c:v>
                </c:pt>
                <c:pt idx="14939">
                  <c:v>17.893146000000002</c:v>
                </c:pt>
                <c:pt idx="14940">
                  <c:v>17.890730999999999</c:v>
                </c:pt>
                <c:pt idx="14941">
                  <c:v>17.888158000000001</c:v>
                </c:pt>
                <c:pt idx="14942">
                  <c:v>17.885366000000001</c:v>
                </c:pt>
                <c:pt idx="14943">
                  <c:v>17.879799999999999</c:v>
                </c:pt>
                <c:pt idx="14944">
                  <c:v>17.876695000000002</c:v>
                </c:pt>
                <c:pt idx="14945">
                  <c:v>17.8734</c:v>
                </c:pt>
                <c:pt idx="14946">
                  <c:v>17.870021999999999</c:v>
                </c:pt>
                <c:pt idx="14947">
                  <c:v>17.866540000000001</c:v>
                </c:pt>
                <c:pt idx="14948">
                  <c:v>17.863067000000001</c:v>
                </c:pt>
                <c:pt idx="14949">
                  <c:v>17.859479</c:v>
                </c:pt>
                <c:pt idx="14950">
                  <c:v>17.855884</c:v>
                </c:pt>
                <c:pt idx="14951">
                  <c:v>17.848178000000001</c:v>
                </c:pt>
                <c:pt idx="14952">
                  <c:v>17.844677000000001</c:v>
                </c:pt>
                <c:pt idx="14953">
                  <c:v>17.841100000000001</c:v>
                </c:pt>
                <c:pt idx="14954">
                  <c:v>17.837657</c:v>
                </c:pt>
                <c:pt idx="14955">
                  <c:v>17.834119999999999</c:v>
                </c:pt>
                <c:pt idx="14956">
                  <c:v>17.830708999999999</c:v>
                </c:pt>
                <c:pt idx="14957">
                  <c:v>17.827311000000002</c:v>
                </c:pt>
                <c:pt idx="14958">
                  <c:v>17.823929</c:v>
                </c:pt>
                <c:pt idx="14959">
                  <c:v>17.816458999999998</c:v>
                </c:pt>
                <c:pt idx="14960">
                  <c:v>17.813441999999998</c:v>
                </c:pt>
                <c:pt idx="14961">
                  <c:v>17.810393000000001</c:v>
                </c:pt>
                <c:pt idx="14962">
                  <c:v>17.807379999999998</c:v>
                </c:pt>
                <c:pt idx="14963">
                  <c:v>17.804424999999998</c:v>
                </c:pt>
                <c:pt idx="14964">
                  <c:v>17.801507000000001</c:v>
                </c:pt>
                <c:pt idx="14965">
                  <c:v>17.798677999999999</c:v>
                </c:pt>
                <c:pt idx="14966">
                  <c:v>17.795971000000002</c:v>
                </c:pt>
                <c:pt idx="14967">
                  <c:v>17.789639999999999</c:v>
                </c:pt>
                <c:pt idx="14968">
                  <c:v>17.787016999999999</c:v>
                </c:pt>
                <c:pt idx="14969">
                  <c:v>17.784341999999999</c:v>
                </c:pt>
                <c:pt idx="14970">
                  <c:v>17.781793</c:v>
                </c:pt>
                <c:pt idx="14971">
                  <c:v>17.779184000000001</c:v>
                </c:pt>
                <c:pt idx="14972">
                  <c:v>17.776629</c:v>
                </c:pt>
                <c:pt idx="14973">
                  <c:v>17.774066999999999</c:v>
                </c:pt>
                <c:pt idx="14974">
                  <c:v>17.771342000000001</c:v>
                </c:pt>
                <c:pt idx="14975">
                  <c:v>17.764597999999999</c:v>
                </c:pt>
                <c:pt idx="14976">
                  <c:v>17.761883999999998</c:v>
                </c:pt>
                <c:pt idx="14977">
                  <c:v>17.759131</c:v>
                </c:pt>
                <c:pt idx="14978">
                  <c:v>17.756308000000001</c:v>
                </c:pt>
                <c:pt idx="14979">
                  <c:v>17.753298999999998</c:v>
                </c:pt>
                <c:pt idx="14980">
                  <c:v>17.750240999999999</c:v>
                </c:pt>
                <c:pt idx="14981">
                  <c:v>17.747095999999999</c:v>
                </c:pt>
                <c:pt idx="14982">
                  <c:v>17.743908000000001</c:v>
                </c:pt>
                <c:pt idx="14983">
                  <c:v>17.735257000000001</c:v>
                </c:pt>
                <c:pt idx="14984">
                  <c:v>17.731850000000001</c:v>
                </c:pt>
                <c:pt idx="14985">
                  <c:v>17.728286000000001</c:v>
                </c:pt>
                <c:pt idx="14986">
                  <c:v>17.724647000000001</c:v>
                </c:pt>
                <c:pt idx="14987">
                  <c:v>17.720904999999998</c:v>
                </c:pt>
                <c:pt idx="14988">
                  <c:v>17.717248999999999</c:v>
                </c:pt>
                <c:pt idx="14989">
                  <c:v>17.713414</c:v>
                </c:pt>
                <c:pt idx="14990">
                  <c:v>17.709451999999999</c:v>
                </c:pt>
                <c:pt idx="14991">
                  <c:v>17.699183000000001</c:v>
                </c:pt>
                <c:pt idx="14992">
                  <c:v>17.695202999999999</c:v>
                </c:pt>
                <c:pt idx="14993">
                  <c:v>17.691102000000001</c:v>
                </c:pt>
                <c:pt idx="14994">
                  <c:v>17.686888</c:v>
                </c:pt>
                <c:pt idx="14995">
                  <c:v>17.682811000000001</c:v>
                </c:pt>
                <c:pt idx="14996">
                  <c:v>17.678574000000001</c:v>
                </c:pt>
                <c:pt idx="14997">
                  <c:v>17.674402000000001</c:v>
                </c:pt>
                <c:pt idx="14998">
                  <c:v>17.670373000000001</c:v>
                </c:pt>
                <c:pt idx="14999">
                  <c:v>17.660232000000001</c:v>
                </c:pt>
                <c:pt idx="15000">
                  <c:v>17.65624</c:v>
                </c:pt>
                <c:pt idx="15001">
                  <c:v>17.652138999999998</c:v>
                </c:pt>
                <c:pt idx="15002">
                  <c:v>17.648070000000001</c:v>
                </c:pt>
                <c:pt idx="15003">
                  <c:v>17.644015</c:v>
                </c:pt>
                <c:pt idx="15004">
                  <c:v>17.640104000000001</c:v>
                </c:pt>
                <c:pt idx="15005">
                  <c:v>17.636058999999999</c:v>
                </c:pt>
                <c:pt idx="15006">
                  <c:v>17.632004999999999</c:v>
                </c:pt>
                <c:pt idx="15007">
                  <c:v>17.622482999999999</c:v>
                </c:pt>
                <c:pt idx="15008">
                  <c:v>17.618549999999999</c:v>
                </c:pt>
                <c:pt idx="15009">
                  <c:v>17.614405999999999</c:v>
                </c:pt>
                <c:pt idx="15010">
                  <c:v>17.610187</c:v>
                </c:pt>
                <c:pt idx="15011">
                  <c:v>17.605862999999999</c:v>
                </c:pt>
                <c:pt idx="15012">
                  <c:v>17.601322</c:v>
                </c:pt>
                <c:pt idx="15013">
                  <c:v>17.596625</c:v>
                </c:pt>
                <c:pt idx="15014">
                  <c:v>17.59177</c:v>
                </c:pt>
                <c:pt idx="15015">
                  <c:v>17.579340999999999</c:v>
                </c:pt>
                <c:pt idx="15016">
                  <c:v>17.574407999999998</c:v>
                </c:pt>
                <c:pt idx="15017">
                  <c:v>17.569053</c:v>
                </c:pt>
                <c:pt idx="15018">
                  <c:v>17.563444</c:v>
                </c:pt>
                <c:pt idx="15019">
                  <c:v>17.557714000000001</c:v>
                </c:pt>
                <c:pt idx="15020">
                  <c:v>17.551741</c:v>
                </c:pt>
                <c:pt idx="15021">
                  <c:v>17.545597000000001</c:v>
                </c:pt>
                <c:pt idx="15022">
                  <c:v>17.539321999999999</c:v>
                </c:pt>
                <c:pt idx="15023">
                  <c:v>17.522369000000001</c:v>
                </c:pt>
                <c:pt idx="15024">
                  <c:v>17.51642</c:v>
                </c:pt>
                <c:pt idx="15025">
                  <c:v>17.509969999999999</c:v>
                </c:pt>
                <c:pt idx="15026">
                  <c:v>17.503627000000002</c:v>
                </c:pt>
                <c:pt idx="15027">
                  <c:v>17.497268999999999</c:v>
                </c:pt>
                <c:pt idx="15028">
                  <c:v>17.491016999999999</c:v>
                </c:pt>
                <c:pt idx="15029">
                  <c:v>17.485143000000001</c:v>
                </c:pt>
                <c:pt idx="15030">
                  <c:v>17.479202000000001</c:v>
                </c:pt>
                <c:pt idx="15031">
                  <c:v>17.462672000000001</c:v>
                </c:pt>
                <c:pt idx="15032">
                  <c:v>17.457256000000001</c:v>
                </c:pt>
                <c:pt idx="15033">
                  <c:v>17.451912</c:v>
                </c:pt>
                <c:pt idx="15034">
                  <c:v>17.446577999999999</c:v>
                </c:pt>
                <c:pt idx="15035">
                  <c:v>17.441455000000001</c:v>
                </c:pt>
                <c:pt idx="15036">
                  <c:v>17.436738999999999</c:v>
                </c:pt>
                <c:pt idx="15037">
                  <c:v>17.431971000000001</c:v>
                </c:pt>
                <c:pt idx="15038">
                  <c:v>17.427354000000001</c:v>
                </c:pt>
                <c:pt idx="15039">
                  <c:v>17.413616999999999</c:v>
                </c:pt>
                <c:pt idx="15040">
                  <c:v>17.409507000000001</c:v>
                </c:pt>
                <c:pt idx="15041">
                  <c:v>17.405239999999999</c:v>
                </c:pt>
                <c:pt idx="15042">
                  <c:v>17.401304</c:v>
                </c:pt>
                <c:pt idx="15043">
                  <c:v>17.397293999999999</c:v>
                </c:pt>
                <c:pt idx="15044">
                  <c:v>17.393584000000001</c:v>
                </c:pt>
                <c:pt idx="15045">
                  <c:v>17.389855000000001</c:v>
                </c:pt>
                <c:pt idx="15046">
                  <c:v>17.386226000000001</c:v>
                </c:pt>
                <c:pt idx="15047">
                  <c:v>17.374984999999999</c:v>
                </c:pt>
                <c:pt idx="15048">
                  <c:v>17.371718999999999</c:v>
                </c:pt>
                <c:pt idx="15049">
                  <c:v>17.368379999999998</c:v>
                </c:pt>
                <c:pt idx="15050">
                  <c:v>17.365138000000002</c:v>
                </c:pt>
                <c:pt idx="15051">
                  <c:v>17.362036</c:v>
                </c:pt>
                <c:pt idx="15052">
                  <c:v>17.359107000000002</c:v>
                </c:pt>
                <c:pt idx="15053">
                  <c:v>17.356126</c:v>
                </c:pt>
                <c:pt idx="15054">
                  <c:v>17.353223</c:v>
                </c:pt>
                <c:pt idx="15055">
                  <c:v>17.344643999999999</c:v>
                </c:pt>
                <c:pt idx="15056">
                  <c:v>17.341968000000001</c:v>
                </c:pt>
                <c:pt idx="15057">
                  <c:v>17.339168999999998</c:v>
                </c:pt>
                <c:pt idx="15058">
                  <c:v>17.336501999999999</c:v>
                </c:pt>
                <c:pt idx="15059">
                  <c:v>17.333994000000001</c:v>
                </c:pt>
                <c:pt idx="15060">
                  <c:v>17.331257999999998</c:v>
                </c:pt>
                <c:pt idx="15061">
                  <c:v>17.328583999999999</c:v>
                </c:pt>
                <c:pt idx="15062">
                  <c:v>17.325923</c:v>
                </c:pt>
                <c:pt idx="15063">
                  <c:v>17.318719000000002</c:v>
                </c:pt>
                <c:pt idx="15064">
                  <c:v>17.316113999999999</c:v>
                </c:pt>
                <c:pt idx="15065">
                  <c:v>17.313298</c:v>
                </c:pt>
                <c:pt idx="15066">
                  <c:v>17.310455999999999</c:v>
                </c:pt>
                <c:pt idx="15067">
                  <c:v>17.307569999999998</c:v>
                </c:pt>
                <c:pt idx="15068">
                  <c:v>17.304586</c:v>
                </c:pt>
                <c:pt idx="15069">
                  <c:v>17.301483999999999</c:v>
                </c:pt>
                <c:pt idx="15070">
                  <c:v>17.298383000000001</c:v>
                </c:pt>
                <c:pt idx="15071">
                  <c:v>17.289674999999999</c:v>
                </c:pt>
                <c:pt idx="15072">
                  <c:v>17.286311999999999</c:v>
                </c:pt>
                <c:pt idx="15073">
                  <c:v>17.282703999999999</c:v>
                </c:pt>
                <c:pt idx="15074">
                  <c:v>17.279069</c:v>
                </c:pt>
                <c:pt idx="15075">
                  <c:v>17.275369000000001</c:v>
                </c:pt>
                <c:pt idx="15076">
                  <c:v>17.271425000000001</c:v>
                </c:pt>
                <c:pt idx="15077">
                  <c:v>17.26754</c:v>
                </c:pt>
                <c:pt idx="15078">
                  <c:v>17.263484999999999</c:v>
                </c:pt>
                <c:pt idx="15079">
                  <c:v>17.252364</c:v>
                </c:pt>
                <c:pt idx="15080">
                  <c:v>17.248277999999999</c:v>
                </c:pt>
                <c:pt idx="15081">
                  <c:v>17.244091999999998</c:v>
                </c:pt>
                <c:pt idx="15082">
                  <c:v>17.239830999999999</c:v>
                </c:pt>
                <c:pt idx="15083">
                  <c:v>17.23573</c:v>
                </c:pt>
                <c:pt idx="15084">
                  <c:v>17.231459000000001</c:v>
                </c:pt>
                <c:pt idx="15085">
                  <c:v>17.227301000000001</c:v>
                </c:pt>
                <c:pt idx="15086">
                  <c:v>17.223206999999999</c:v>
                </c:pt>
                <c:pt idx="15087">
                  <c:v>17.211244000000001</c:v>
                </c:pt>
                <c:pt idx="15088">
                  <c:v>17.207198999999999</c:v>
                </c:pt>
                <c:pt idx="15089">
                  <c:v>17.203012000000001</c:v>
                </c:pt>
                <c:pt idx="15090">
                  <c:v>17.199005</c:v>
                </c:pt>
                <c:pt idx="15091">
                  <c:v>17.195001999999999</c:v>
                </c:pt>
                <c:pt idx="15092">
                  <c:v>17.190767999999998</c:v>
                </c:pt>
                <c:pt idx="15093">
                  <c:v>17.186800999999999</c:v>
                </c:pt>
                <c:pt idx="15094">
                  <c:v>17.182658</c:v>
                </c:pt>
                <c:pt idx="15095">
                  <c:v>17.170794000000001</c:v>
                </c:pt>
                <c:pt idx="15096">
                  <c:v>17.166986000000001</c:v>
                </c:pt>
                <c:pt idx="15097">
                  <c:v>17.162815999999999</c:v>
                </c:pt>
                <c:pt idx="15098">
                  <c:v>17.158753000000001</c:v>
                </c:pt>
                <c:pt idx="15099">
                  <c:v>17.154548999999999</c:v>
                </c:pt>
                <c:pt idx="15100">
                  <c:v>17.150507000000001</c:v>
                </c:pt>
                <c:pt idx="15101">
                  <c:v>17.146272</c:v>
                </c:pt>
                <c:pt idx="15102">
                  <c:v>17.142174000000001</c:v>
                </c:pt>
                <c:pt idx="15103">
                  <c:v>17.130143</c:v>
                </c:pt>
                <c:pt idx="15104">
                  <c:v>17.126003000000001</c:v>
                </c:pt>
                <c:pt idx="15105">
                  <c:v>17.121776000000001</c:v>
                </c:pt>
                <c:pt idx="15106">
                  <c:v>17.117515999999998</c:v>
                </c:pt>
                <c:pt idx="15107">
                  <c:v>17.113157000000001</c:v>
                </c:pt>
                <c:pt idx="15108">
                  <c:v>17.108882000000001</c:v>
                </c:pt>
                <c:pt idx="15109">
                  <c:v>17.104434000000001</c:v>
                </c:pt>
                <c:pt idx="15110">
                  <c:v>17.100088</c:v>
                </c:pt>
                <c:pt idx="15111">
                  <c:v>17.088128000000001</c:v>
                </c:pt>
                <c:pt idx="15112">
                  <c:v>17.083850000000002</c:v>
                </c:pt>
                <c:pt idx="15113">
                  <c:v>17.079461999999999</c:v>
                </c:pt>
                <c:pt idx="15114">
                  <c:v>17.074946000000001</c:v>
                </c:pt>
                <c:pt idx="15115">
                  <c:v>17.070533999999999</c:v>
                </c:pt>
                <c:pt idx="15116">
                  <c:v>17.066181</c:v>
                </c:pt>
                <c:pt idx="15117">
                  <c:v>17.061809</c:v>
                </c:pt>
                <c:pt idx="15118">
                  <c:v>17.057469000000001</c:v>
                </c:pt>
                <c:pt idx="15119">
                  <c:v>17.046419</c:v>
                </c:pt>
                <c:pt idx="15120">
                  <c:v>17.042477999999999</c:v>
                </c:pt>
                <c:pt idx="15121">
                  <c:v>17.038354000000002</c:v>
                </c:pt>
                <c:pt idx="15122">
                  <c:v>17.034438000000002</c:v>
                </c:pt>
                <c:pt idx="15123">
                  <c:v>17.030532999999998</c:v>
                </c:pt>
                <c:pt idx="15124">
                  <c:v>17.026721999999999</c:v>
                </c:pt>
                <c:pt idx="15125">
                  <c:v>17.022981999999999</c:v>
                </c:pt>
                <c:pt idx="15126">
                  <c:v>17.019321000000001</c:v>
                </c:pt>
                <c:pt idx="15127">
                  <c:v>17.010473999999999</c:v>
                </c:pt>
                <c:pt idx="15128">
                  <c:v>17.007204999999999</c:v>
                </c:pt>
                <c:pt idx="15129">
                  <c:v>17.003757</c:v>
                </c:pt>
                <c:pt idx="15130">
                  <c:v>17.000384</c:v>
                </c:pt>
                <c:pt idx="15131">
                  <c:v>16.997033999999999</c:v>
                </c:pt>
                <c:pt idx="15132">
                  <c:v>16.993694999999999</c:v>
                </c:pt>
                <c:pt idx="15133">
                  <c:v>16.990416</c:v>
                </c:pt>
                <c:pt idx="15134">
                  <c:v>16.987124999999999</c:v>
                </c:pt>
                <c:pt idx="15135">
                  <c:v>16.971129000000001</c:v>
                </c:pt>
                <c:pt idx="15136">
                  <c:v>16.968336000000001</c:v>
                </c:pt>
                <c:pt idx="15137">
                  <c:v>16.965205999999998</c:v>
                </c:pt>
                <c:pt idx="15138">
                  <c:v>16.961877999999999</c:v>
                </c:pt>
                <c:pt idx="15139">
                  <c:v>16.958639000000002</c:v>
                </c:pt>
                <c:pt idx="15140">
                  <c:v>16.955344</c:v>
                </c:pt>
                <c:pt idx="15141">
                  <c:v>16.951986999999999</c:v>
                </c:pt>
                <c:pt idx="15142">
                  <c:v>16.948667</c:v>
                </c:pt>
                <c:pt idx="15143">
                  <c:v>16.939357999999999</c:v>
                </c:pt>
                <c:pt idx="15144">
                  <c:v>16.936194</c:v>
                </c:pt>
                <c:pt idx="15145">
                  <c:v>16.932867000000002</c:v>
                </c:pt>
                <c:pt idx="15146">
                  <c:v>16.929454</c:v>
                </c:pt>
                <c:pt idx="15147">
                  <c:v>16.926058000000001</c:v>
                </c:pt>
                <c:pt idx="15148">
                  <c:v>16.922591000000001</c:v>
                </c:pt>
                <c:pt idx="15149">
                  <c:v>16.919249000000001</c:v>
                </c:pt>
                <c:pt idx="15150">
                  <c:v>16.915849999999999</c:v>
                </c:pt>
                <c:pt idx="15151">
                  <c:v>16.905989000000002</c:v>
                </c:pt>
                <c:pt idx="15152">
                  <c:v>16.902688999999999</c:v>
                </c:pt>
                <c:pt idx="15153">
                  <c:v>16.899442000000001</c:v>
                </c:pt>
                <c:pt idx="15154">
                  <c:v>16.896062000000001</c:v>
                </c:pt>
                <c:pt idx="15155">
                  <c:v>16.892695</c:v>
                </c:pt>
                <c:pt idx="15156">
                  <c:v>16.889451000000001</c:v>
                </c:pt>
                <c:pt idx="15157">
                  <c:v>16.886229</c:v>
                </c:pt>
                <c:pt idx="15158">
                  <c:v>16.883081000000001</c:v>
                </c:pt>
                <c:pt idx="15159">
                  <c:v>16.873663000000001</c:v>
                </c:pt>
                <c:pt idx="15160">
                  <c:v>16.870809999999999</c:v>
                </c:pt>
                <c:pt idx="15161">
                  <c:v>16.867715</c:v>
                </c:pt>
                <c:pt idx="15162">
                  <c:v>16.864650999999999</c:v>
                </c:pt>
                <c:pt idx="15163">
                  <c:v>16.861530999999999</c:v>
                </c:pt>
                <c:pt idx="15164">
                  <c:v>16.858440999999999</c:v>
                </c:pt>
                <c:pt idx="15165">
                  <c:v>16.855425</c:v>
                </c:pt>
                <c:pt idx="15166">
                  <c:v>16.852391999999998</c:v>
                </c:pt>
                <c:pt idx="15167">
                  <c:v>16.843689000000001</c:v>
                </c:pt>
                <c:pt idx="15168">
                  <c:v>16.840868</c:v>
                </c:pt>
                <c:pt idx="15169">
                  <c:v>16.837872000000001</c:v>
                </c:pt>
                <c:pt idx="15170">
                  <c:v>16.834978</c:v>
                </c:pt>
                <c:pt idx="15171">
                  <c:v>16.831866999999999</c:v>
                </c:pt>
                <c:pt idx="15172">
                  <c:v>16.828814000000001</c:v>
                </c:pt>
                <c:pt idx="15173">
                  <c:v>16.825620000000001</c:v>
                </c:pt>
                <c:pt idx="15174">
                  <c:v>16.822244999999999</c:v>
                </c:pt>
                <c:pt idx="15175">
                  <c:v>16.811999</c:v>
                </c:pt>
                <c:pt idx="15176">
                  <c:v>16.808672000000001</c:v>
                </c:pt>
                <c:pt idx="15177">
                  <c:v>16.804822000000001</c:v>
                </c:pt>
                <c:pt idx="15178">
                  <c:v>16.800868000000001</c:v>
                </c:pt>
                <c:pt idx="15179">
                  <c:v>16.796809</c:v>
                </c:pt>
                <c:pt idx="15180">
                  <c:v>16.792522000000002</c:v>
                </c:pt>
                <c:pt idx="15181">
                  <c:v>16.788067999999999</c:v>
                </c:pt>
                <c:pt idx="15182">
                  <c:v>16.783386</c:v>
                </c:pt>
                <c:pt idx="15183">
                  <c:v>16.769251000000001</c:v>
                </c:pt>
                <c:pt idx="15184">
                  <c:v>16.764268000000001</c:v>
                </c:pt>
                <c:pt idx="15185">
                  <c:v>16.759132999999999</c:v>
                </c:pt>
                <c:pt idx="15186">
                  <c:v>16.754073999999999</c:v>
                </c:pt>
                <c:pt idx="15187">
                  <c:v>16.748691999999998</c:v>
                </c:pt>
                <c:pt idx="15188">
                  <c:v>16.743051000000001</c:v>
                </c:pt>
                <c:pt idx="15189">
                  <c:v>16.737226</c:v>
                </c:pt>
                <c:pt idx="15190">
                  <c:v>16.731051000000001</c:v>
                </c:pt>
                <c:pt idx="15191">
                  <c:v>16.712236999999998</c:v>
                </c:pt>
                <c:pt idx="15192">
                  <c:v>16.706043999999999</c:v>
                </c:pt>
                <c:pt idx="15193">
                  <c:v>16.699786</c:v>
                </c:pt>
                <c:pt idx="15194">
                  <c:v>16.692898</c:v>
                </c:pt>
                <c:pt idx="15195">
                  <c:v>16.6858</c:v>
                </c:pt>
                <c:pt idx="15196">
                  <c:v>16.678508000000001</c:v>
                </c:pt>
                <c:pt idx="15197">
                  <c:v>16.671035</c:v>
                </c:pt>
                <c:pt idx="15198">
                  <c:v>16.663397</c:v>
                </c:pt>
                <c:pt idx="15199">
                  <c:v>16.640848999999999</c:v>
                </c:pt>
                <c:pt idx="15200">
                  <c:v>16.633624999999999</c:v>
                </c:pt>
                <c:pt idx="15201">
                  <c:v>16.625499999999999</c:v>
                </c:pt>
                <c:pt idx="15202">
                  <c:v>16.617452</c:v>
                </c:pt>
                <c:pt idx="15203">
                  <c:v>16.609086000000001</c:v>
                </c:pt>
                <c:pt idx="15204">
                  <c:v>16.600756000000001</c:v>
                </c:pt>
                <c:pt idx="15205">
                  <c:v>16.592704999999999</c:v>
                </c:pt>
                <c:pt idx="15206">
                  <c:v>16.584250000000001</c:v>
                </c:pt>
                <c:pt idx="15207">
                  <c:v>16.560419</c:v>
                </c:pt>
                <c:pt idx="15208">
                  <c:v>16.552327999999999</c:v>
                </c:pt>
                <c:pt idx="15209">
                  <c:v>16.543873000000001</c:v>
                </c:pt>
                <c:pt idx="15210">
                  <c:v>16.535401</c:v>
                </c:pt>
                <c:pt idx="15211">
                  <c:v>16.527245000000001</c:v>
                </c:pt>
                <c:pt idx="15212">
                  <c:v>16.518856</c:v>
                </c:pt>
                <c:pt idx="15213">
                  <c:v>16.510445000000001</c:v>
                </c:pt>
                <c:pt idx="15214">
                  <c:v>16.502116999999998</c:v>
                </c:pt>
                <c:pt idx="15215">
                  <c:v>16.479628000000002</c:v>
                </c:pt>
                <c:pt idx="15216">
                  <c:v>16.471606999999999</c:v>
                </c:pt>
                <c:pt idx="15217">
                  <c:v>16.463242999999999</c:v>
                </c:pt>
                <c:pt idx="15218">
                  <c:v>16.455292</c:v>
                </c:pt>
                <c:pt idx="15219">
                  <c:v>16.446999000000002</c:v>
                </c:pt>
                <c:pt idx="15220">
                  <c:v>16.438758</c:v>
                </c:pt>
                <c:pt idx="15221">
                  <c:v>16.430513000000001</c:v>
                </c:pt>
                <c:pt idx="15222">
                  <c:v>16.422203</c:v>
                </c:pt>
                <c:pt idx="15223">
                  <c:v>16.401302000000001</c:v>
                </c:pt>
                <c:pt idx="15224">
                  <c:v>16.39357</c:v>
                </c:pt>
                <c:pt idx="15225">
                  <c:v>16.385338999999998</c:v>
                </c:pt>
                <c:pt idx="15226">
                  <c:v>16.377120999999999</c:v>
                </c:pt>
                <c:pt idx="15227">
                  <c:v>16.368863000000001</c:v>
                </c:pt>
                <c:pt idx="15228">
                  <c:v>16.360548999999999</c:v>
                </c:pt>
                <c:pt idx="15229">
                  <c:v>16.352285999999999</c:v>
                </c:pt>
                <c:pt idx="15230">
                  <c:v>16.343996000000001</c:v>
                </c:pt>
                <c:pt idx="15231">
                  <c:v>16.323853</c:v>
                </c:pt>
                <c:pt idx="15232">
                  <c:v>16.316254000000001</c:v>
                </c:pt>
                <c:pt idx="15233">
                  <c:v>16.308071000000002</c:v>
                </c:pt>
                <c:pt idx="15234">
                  <c:v>16.299795</c:v>
                </c:pt>
                <c:pt idx="15235">
                  <c:v>16.291933</c:v>
                </c:pt>
                <c:pt idx="15236">
                  <c:v>16.283994</c:v>
                </c:pt>
                <c:pt idx="15237">
                  <c:v>16.276163</c:v>
                </c:pt>
                <c:pt idx="15238">
                  <c:v>16.268595999999999</c:v>
                </c:pt>
                <c:pt idx="15239">
                  <c:v>16.250510999999999</c:v>
                </c:pt>
                <c:pt idx="15240">
                  <c:v>16.243375</c:v>
                </c:pt>
                <c:pt idx="15241">
                  <c:v>16.236041</c:v>
                </c:pt>
                <c:pt idx="15242">
                  <c:v>16.228819000000001</c:v>
                </c:pt>
                <c:pt idx="15243">
                  <c:v>16.221708</c:v>
                </c:pt>
                <c:pt idx="15244">
                  <c:v>16.214706</c:v>
                </c:pt>
                <c:pt idx="15245">
                  <c:v>16.207903999999999</c:v>
                </c:pt>
                <c:pt idx="15246">
                  <c:v>16.201204000000001</c:v>
                </c:pt>
                <c:pt idx="15247">
                  <c:v>16.185683999999998</c:v>
                </c:pt>
                <c:pt idx="15248">
                  <c:v>16.179604000000001</c:v>
                </c:pt>
                <c:pt idx="15249">
                  <c:v>16.17323</c:v>
                </c:pt>
                <c:pt idx="15250">
                  <c:v>16.166979999999999</c:v>
                </c:pt>
                <c:pt idx="15251">
                  <c:v>16.160844000000001</c:v>
                </c:pt>
                <c:pt idx="15252">
                  <c:v>16.154806000000001</c:v>
                </c:pt>
                <c:pt idx="15253">
                  <c:v>16.148871</c:v>
                </c:pt>
                <c:pt idx="15254">
                  <c:v>16.143203</c:v>
                </c:pt>
                <c:pt idx="15255">
                  <c:v>16.130016000000001</c:v>
                </c:pt>
                <c:pt idx="15256">
                  <c:v>16.124534000000001</c:v>
                </c:pt>
                <c:pt idx="15257">
                  <c:v>16.119084000000001</c:v>
                </c:pt>
                <c:pt idx="15258">
                  <c:v>16.113517999999999</c:v>
                </c:pt>
                <c:pt idx="15259">
                  <c:v>16.108232000000001</c:v>
                </c:pt>
                <c:pt idx="15260">
                  <c:v>16.102885000000001</c:v>
                </c:pt>
                <c:pt idx="15261">
                  <c:v>16.097670999999998</c:v>
                </c:pt>
                <c:pt idx="15262">
                  <c:v>16.092517999999998</c:v>
                </c:pt>
                <c:pt idx="15263">
                  <c:v>16.08135</c:v>
                </c:pt>
                <c:pt idx="15264">
                  <c:v>16.076623000000001</c:v>
                </c:pt>
                <c:pt idx="15265">
                  <c:v>16.0717</c:v>
                </c:pt>
                <c:pt idx="15266">
                  <c:v>16.066842999999999</c:v>
                </c:pt>
                <c:pt idx="15267">
                  <c:v>16.062051</c:v>
                </c:pt>
                <c:pt idx="15268">
                  <c:v>16.057324000000001</c:v>
                </c:pt>
                <c:pt idx="15269">
                  <c:v>16.052783999999999</c:v>
                </c:pt>
                <c:pt idx="15270">
                  <c:v>16.048196000000001</c:v>
                </c:pt>
                <c:pt idx="15271">
                  <c:v>16.038646</c:v>
                </c:pt>
                <c:pt idx="15272">
                  <c:v>16.034331999999999</c:v>
                </c:pt>
                <c:pt idx="15273">
                  <c:v>16.029992</c:v>
                </c:pt>
                <c:pt idx="15274">
                  <c:v>16.025842000000001</c:v>
                </c:pt>
                <c:pt idx="15275">
                  <c:v>16.021671000000001</c:v>
                </c:pt>
                <c:pt idx="15276">
                  <c:v>16.017672999999998</c:v>
                </c:pt>
                <c:pt idx="15277">
                  <c:v>16.013624</c:v>
                </c:pt>
                <c:pt idx="15278">
                  <c:v>16.009823999999998</c:v>
                </c:pt>
                <c:pt idx="15279">
                  <c:v>16.002192000000001</c:v>
                </c:pt>
                <c:pt idx="15280">
                  <c:v>15.998566</c:v>
                </c:pt>
                <c:pt idx="15281">
                  <c:v>15.994983</c:v>
                </c:pt>
                <c:pt idx="15282">
                  <c:v>15.991484</c:v>
                </c:pt>
                <c:pt idx="15283">
                  <c:v>15.988009</c:v>
                </c:pt>
                <c:pt idx="15284">
                  <c:v>15.984679</c:v>
                </c:pt>
                <c:pt idx="15285">
                  <c:v>15.981388000000001</c:v>
                </c:pt>
                <c:pt idx="15286">
                  <c:v>15.978232999999999</c:v>
                </c:pt>
                <c:pt idx="15287">
                  <c:v>15.972395000000001</c:v>
                </c:pt>
                <c:pt idx="15288">
                  <c:v>15.969401</c:v>
                </c:pt>
                <c:pt idx="15289">
                  <c:v>15.966453</c:v>
                </c:pt>
                <c:pt idx="15290">
                  <c:v>15.963536</c:v>
                </c:pt>
                <c:pt idx="15291">
                  <c:v>15.960734</c:v>
                </c:pt>
                <c:pt idx="15292">
                  <c:v>15.957946</c:v>
                </c:pt>
                <c:pt idx="15293">
                  <c:v>15.955263</c:v>
                </c:pt>
                <c:pt idx="15294">
                  <c:v>15.952583000000001</c:v>
                </c:pt>
                <c:pt idx="15295">
                  <c:v>15.948276</c:v>
                </c:pt>
                <c:pt idx="15296">
                  <c:v>15.945762999999999</c:v>
                </c:pt>
                <c:pt idx="15297">
                  <c:v>15.943307000000001</c:v>
                </c:pt>
                <c:pt idx="15298">
                  <c:v>15.940951</c:v>
                </c:pt>
                <c:pt idx="15299">
                  <c:v>15.938687</c:v>
                </c:pt>
                <c:pt idx="15300">
                  <c:v>15.936458999999999</c:v>
                </c:pt>
                <c:pt idx="15301">
                  <c:v>15.934392000000001</c:v>
                </c:pt>
                <c:pt idx="15302">
                  <c:v>15.932399</c:v>
                </c:pt>
                <c:pt idx="15303">
                  <c:v>15.929945999999999</c:v>
                </c:pt>
                <c:pt idx="15304">
                  <c:v>15.928265</c:v>
                </c:pt>
                <c:pt idx="15305">
                  <c:v>15.926714</c:v>
                </c:pt>
                <c:pt idx="15306">
                  <c:v>15.925312999999999</c:v>
                </c:pt>
                <c:pt idx="15307">
                  <c:v>15.924136000000001</c:v>
                </c:pt>
                <c:pt idx="15308">
                  <c:v>15.923128999999999</c:v>
                </c:pt>
                <c:pt idx="15309">
                  <c:v>15.922253</c:v>
                </c:pt>
                <c:pt idx="15310">
                  <c:v>15.921526999999999</c:v>
                </c:pt>
                <c:pt idx="15311">
                  <c:v>15.922741</c:v>
                </c:pt>
                <c:pt idx="15312">
                  <c:v>15.922275000000001</c:v>
                </c:pt>
                <c:pt idx="15313">
                  <c:v>15.921987</c:v>
                </c:pt>
                <c:pt idx="15314">
                  <c:v>15.921825999999999</c:v>
                </c:pt>
                <c:pt idx="15315">
                  <c:v>15.921742999999999</c:v>
                </c:pt>
                <c:pt idx="15316">
                  <c:v>15.921811</c:v>
                </c:pt>
                <c:pt idx="15317">
                  <c:v>15.92198</c:v>
                </c:pt>
                <c:pt idx="15318">
                  <c:v>15.922040000000001</c:v>
                </c:pt>
                <c:pt idx="15319">
                  <c:v>15.925751999999999</c:v>
                </c:pt>
                <c:pt idx="15320">
                  <c:v>15.925793000000001</c:v>
                </c:pt>
                <c:pt idx="15321">
                  <c:v>15.926066</c:v>
                </c:pt>
                <c:pt idx="15322">
                  <c:v>15.926270000000001</c:v>
                </c:pt>
                <c:pt idx="15323">
                  <c:v>15.926553</c:v>
                </c:pt>
                <c:pt idx="15324">
                  <c:v>15.926819</c:v>
                </c:pt>
                <c:pt idx="15325">
                  <c:v>15.926940999999999</c:v>
                </c:pt>
                <c:pt idx="15326">
                  <c:v>15.927187999999999</c:v>
                </c:pt>
                <c:pt idx="15327">
                  <c:v>15.931723</c:v>
                </c:pt>
                <c:pt idx="15328">
                  <c:v>15.931813</c:v>
                </c:pt>
                <c:pt idx="15329">
                  <c:v>15.93202</c:v>
                </c:pt>
                <c:pt idx="15330">
                  <c:v>15.932141</c:v>
                </c:pt>
                <c:pt idx="15331">
                  <c:v>15.932406</c:v>
                </c:pt>
                <c:pt idx="15332">
                  <c:v>15.932468</c:v>
                </c:pt>
                <c:pt idx="15333">
                  <c:v>15.932636</c:v>
                </c:pt>
                <c:pt idx="15334">
                  <c:v>15.932710999999999</c:v>
                </c:pt>
                <c:pt idx="15335">
                  <c:v>15.937348999999999</c:v>
                </c:pt>
                <c:pt idx="15336">
                  <c:v>15.937414</c:v>
                </c:pt>
                <c:pt idx="15337">
                  <c:v>15.937606000000001</c:v>
                </c:pt>
                <c:pt idx="15338">
                  <c:v>15.937870999999999</c:v>
                </c:pt>
                <c:pt idx="15339">
                  <c:v>15.938179</c:v>
                </c:pt>
                <c:pt idx="15340">
                  <c:v>15.938542999999999</c:v>
                </c:pt>
                <c:pt idx="15341">
                  <c:v>15.938976</c:v>
                </c:pt>
                <c:pt idx="15342">
                  <c:v>15.939465</c:v>
                </c:pt>
                <c:pt idx="15343">
                  <c:v>15.945537</c:v>
                </c:pt>
                <c:pt idx="15344">
                  <c:v>15.946215</c:v>
                </c:pt>
                <c:pt idx="15345">
                  <c:v>15.947137</c:v>
                </c:pt>
                <c:pt idx="15346">
                  <c:v>15.948286</c:v>
                </c:pt>
                <c:pt idx="15347">
                  <c:v>15.949567</c:v>
                </c:pt>
                <c:pt idx="15348">
                  <c:v>15.950832999999999</c:v>
                </c:pt>
                <c:pt idx="15349">
                  <c:v>15.95238</c:v>
                </c:pt>
                <c:pt idx="15350">
                  <c:v>15.954121000000001</c:v>
                </c:pt>
                <c:pt idx="15351">
                  <c:v>15.963407999999999</c:v>
                </c:pt>
                <c:pt idx="15352">
                  <c:v>15.965206999999999</c:v>
                </c:pt>
                <c:pt idx="15353">
                  <c:v>15.967357</c:v>
                </c:pt>
                <c:pt idx="15354">
                  <c:v>15.969607999999999</c:v>
                </c:pt>
                <c:pt idx="15355">
                  <c:v>15.971767</c:v>
                </c:pt>
                <c:pt idx="15356">
                  <c:v>15.974197</c:v>
                </c:pt>
                <c:pt idx="15357">
                  <c:v>15.976705000000001</c:v>
                </c:pt>
                <c:pt idx="15358">
                  <c:v>15.979282</c:v>
                </c:pt>
                <c:pt idx="15359">
                  <c:v>15.990824999999999</c:v>
                </c:pt>
                <c:pt idx="15360">
                  <c:v>15.993364</c:v>
                </c:pt>
                <c:pt idx="15361">
                  <c:v>15.995946999999999</c:v>
                </c:pt>
                <c:pt idx="15362">
                  <c:v>15.998775999999999</c:v>
                </c:pt>
                <c:pt idx="15363">
                  <c:v>16.001642</c:v>
                </c:pt>
                <c:pt idx="15364">
                  <c:v>16.004538</c:v>
                </c:pt>
                <c:pt idx="15365">
                  <c:v>16.007462</c:v>
                </c:pt>
                <c:pt idx="15366">
                  <c:v>16.010413</c:v>
                </c:pt>
                <c:pt idx="15367">
                  <c:v>16.022925999999998</c:v>
                </c:pt>
                <c:pt idx="15368">
                  <c:v>16.025493999999998</c:v>
                </c:pt>
                <c:pt idx="15369">
                  <c:v>16.028528000000001</c:v>
                </c:pt>
                <c:pt idx="15370">
                  <c:v>16.031609</c:v>
                </c:pt>
                <c:pt idx="15371">
                  <c:v>16.034846999999999</c:v>
                </c:pt>
                <c:pt idx="15372">
                  <c:v>16.038163000000001</c:v>
                </c:pt>
                <c:pt idx="15373">
                  <c:v>16.041571999999999</c:v>
                </c:pt>
                <c:pt idx="15374">
                  <c:v>16.044848999999999</c:v>
                </c:pt>
                <c:pt idx="15375">
                  <c:v>16.059272</c:v>
                </c:pt>
                <c:pt idx="15376">
                  <c:v>16.062754000000002</c:v>
                </c:pt>
                <c:pt idx="15377">
                  <c:v>16.066602</c:v>
                </c:pt>
                <c:pt idx="15378">
                  <c:v>16.070573</c:v>
                </c:pt>
                <c:pt idx="15379">
                  <c:v>16.074413</c:v>
                </c:pt>
                <c:pt idx="15380">
                  <c:v>16.078544999999998</c:v>
                </c:pt>
                <c:pt idx="15381">
                  <c:v>16.082878999999998</c:v>
                </c:pt>
                <c:pt idx="15382">
                  <c:v>16.087316999999999</c:v>
                </c:pt>
                <c:pt idx="15383">
                  <c:v>16.104481</c:v>
                </c:pt>
                <c:pt idx="15384">
                  <c:v>16.108796999999999</c:v>
                </c:pt>
                <c:pt idx="15385">
                  <c:v>16.113468999999998</c:v>
                </c:pt>
                <c:pt idx="15386">
                  <c:v>16.117903999999999</c:v>
                </c:pt>
                <c:pt idx="15387">
                  <c:v>16.122631999999999</c:v>
                </c:pt>
                <c:pt idx="15388">
                  <c:v>16.127386000000001</c:v>
                </c:pt>
                <c:pt idx="15389">
                  <c:v>16.132148999999998</c:v>
                </c:pt>
                <c:pt idx="15390">
                  <c:v>16.136907000000001</c:v>
                </c:pt>
                <c:pt idx="15391">
                  <c:v>16.175311000000001</c:v>
                </c:pt>
                <c:pt idx="15392">
                  <c:v>16.178512000000001</c:v>
                </c:pt>
                <c:pt idx="15393">
                  <c:v>16.183143999999999</c:v>
                </c:pt>
                <c:pt idx="15394">
                  <c:v>16.187721</c:v>
                </c:pt>
                <c:pt idx="15395">
                  <c:v>16.192008000000001</c:v>
                </c:pt>
                <c:pt idx="15396">
                  <c:v>16.196128000000002</c:v>
                </c:pt>
                <c:pt idx="15397">
                  <c:v>16.200265000000002</c:v>
                </c:pt>
                <c:pt idx="15398">
                  <c:v>16.204039999999999</c:v>
                </c:pt>
                <c:pt idx="15399">
                  <c:v>16.220811000000001</c:v>
                </c:pt>
                <c:pt idx="15400">
                  <c:v>16.223780999999999</c:v>
                </c:pt>
                <c:pt idx="15401">
                  <c:v>16.22757</c:v>
                </c:pt>
                <c:pt idx="15402">
                  <c:v>16.231280999999999</c:v>
                </c:pt>
                <c:pt idx="15403">
                  <c:v>16.234916999999999</c:v>
                </c:pt>
                <c:pt idx="15404">
                  <c:v>16.238484</c:v>
                </c:pt>
                <c:pt idx="15405">
                  <c:v>16.241986000000001</c:v>
                </c:pt>
                <c:pt idx="15406">
                  <c:v>16.245429999999999</c:v>
                </c:pt>
                <c:pt idx="15407">
                  <c:v>16.260006000000001</c:v>
                </c:pt>
                <c:pt idx="15408">
                  <c:v>16.263048999999999</c:v>
                </c:pt>
                <c:pt idx="15409">
                  <c:v>16.266555</c:v>
                </c:pt>
                <c:pt idx="15410">
                  <c:v>16.270032</c:v>
                </c:pt>
                <c:pt idx="15411">
                  <c:v>16.273485999999998</c:v>
                </c:pt>
                <c:pt idx="15412">
                  <c:v>16.277121000000001</c:v>
                </c:pt>
                <c:pt idx="15413">
                  <c:v>16.280743000000001</c:v>
                </c:pt>
                <c:pt idx="15414">
                  <c:v>16.284109999999998</c:v>
                </c:pt>
                <c:pt idx="15415">
                  <c:v>16.298598999999999</c:v>
                </c:pt>
                <c:pt idx="15416">
                  <c:v>16.302126999999999</c:v>
                </c:pt>
                <c:pt idx="15417">
                  <c:v>16.305728999999999</c:v>
                </c:pt>
                <c:pt idx="15418">
                  <c:v>16.309638</c:v>
                </c:pt>
                <c:pt idx="15419">
                  <c:v>16.313192999999998</c:v>
                </c:pt>
                <c:pt idx="15420">
                  <c:v>16.316938</c:v>
                </c:pt>
                <c:pt idx="15421">
                  <c:v>16.320564999999998</c:v>
                </c:pt>
                <c:pt idx="15422">
                  <c:v>16.324317000000001</c:v>
                </c:pt>
                <c:pt idx="15423">
                  <c:v>16.337591</c:v>
                </c:pt>
                <c:pt idx="15424">
                  <c:v>16.340769000000002</c:v>
                </c:pt>
                <c:pt idx="15425">
                  <c:v>16.343910999999999</c:v>
                </c:pt>
                <c:pt idx="15426">
                  <c:v>16.346551000000002</c:v>
                </c:pt>
                <c:pt idx="15427">
                  <c:v>16.348880999999999</c:v>
                </c:pt>
                <c:pt idx="15428">
                  <c:v>16.350607</c:v>
                </c:pt>
                <c:pt idx="15429">
                  <c:v>16.352084999999999</c:v>
                </c:pt>
                <c:pt idx="15430">
                  <c:v>16.353027000000001</c:v>
                </c:pt>
                <c:pt idx="15431">
                  <c:v>16.358301999999998</c:v>
                </c:pt>
                <c:pt idx="15432">
                  <c:v>16.358433000000002</c:v>
                </c:pt>
                <c:pt idx="15433">
                  <c:v>16.358201999999999</c:v>
                </c:pt>
                <c:pt idx="15434">
                  <c:v>16.357355999999999</c:v>
                </c:pt>
                <c:pt idx="15435">
                  <c:v>16.356179999999998</c:v>
                </c:pt>
                <c:pt idx="15436">
                  <c:v>16.354693999999999</c:v>
                </c:pt>
                <c:pt idx="15437">
                  <c:v>16.35295</c:v>
                </c:pt>
                <c:pt idx="15438">
                  <c:v>16.350975999999999</c:v>
                </c:pt>
                <c:pt idx="15439">
                  <c:v>16.348444000000001</c:v>
                </c:pt>
                <c:pt idx="15440">
                  <c:v>16.346149</c:v>
                </c:pt>
                <c:pt idx="15441">
                  <c:v>16.343727000000001</c:v>
                </c:pt>
                <c:pt idx="15442">
                  <c:v>16.341591000000001</c:v>
                </c:pt>
                <c:pt idx="15443">
                  <c:v>16.339473000000002</c:v>
                </c:pt>
                <c:pt idx="15444">
                  <c:v>16.337437999999999</c:v>
                </c:pt>
                <c:pt idx="15445">
                  <c:v>16.335515000000001</c:v>
                </c:pt>
                <c:pt idx="15446">
                  <c:v>16.334194</c:v>
                </c:pt>
                <c:pt idx="15447">
                  <c:v>16.333269000000001</c:v>
                </c:pt>
                <c:pt idx="15448">
                  <c:v>16.332674999999998</c:v>
                </c:pt>
                <c:pt idx="15449">
                  <c:v>16.332333999999999</c:v>
                </c:pt>
                <c:pt idx="15450">
                  <c:v>16.332239999999999</c:v>
                </c:pt>
                <c:pt idx="15451">
                  <c:v>16.332666</c:v>
                </c:pt>
                <c:pt idx="15452">
                  <c:v>16.333392</c:v>
                </c:pt>
                <c:pt idx="15453">
                  <c:v>16.334644999999998</c:v>
                </c:pt>
                <c:pt idx="15454">
                  <c:v>16.336134000000001</c:v>
                </c:pt>
                <c:pt idx="15455">
                  <c:v>16.341963</c:v>
                </c:pt>
                <c:pt idx="15456">
                  <c:v>16.344093999999998</c:v>
                </c:pt>
                <c:pt idx="15457">
                  <c:v>16.346572999999999</c:v>
                </c:pt>
                <c:pt idx="15458">
                  <c:v>16.349205000000001</c:v>
                </c:pt>
                <c:pt idx="15459">
                  <c:v>16.352077000000001</c:v>
                </c:pt>
                <c:pt idx="15460">
                  <c:v>16.355090000000001</c:v>
                </c:pt>
                <c:pt idx="15461">
                  <c:v>16.358312999999999</c:v>
                </c:pt>
                <c:pt idx="15462">
                  <c:v>16.361463000000001</c:v>
                </c:pt>
                <c:pt idx="15463">
                  <c:v>16.370891</c:v>
                </c:pt>
                <c:pt idx="15464">
                  <c:v>16.374110999999999</c:v>
                </c:pt>
                <c:pt idx="15465">
                  <c:v>16.377492</c:v>
                </c:pt>
                <c:pt idx="15466">
                  <c:v>16.380915000000002</c:v>
                </c:pt>
                <c:pt idx="15467">
                  <c:v>16.384304</c:v>
                </c:pt>
                <c:pt idx="15468">
                  <c:v>16.387609000000001</c:v>
                </c:pt>
                <c:pt idx="15469">
                  <c:v>16.391061000000001</c:v>
                </c:pt>
                <c:pt idx="15470">
                  <c:v>16.39452</c:v>
                </c:pt>
                <c:pt idx="15471">
                  <c:v>16.404377</c:v>
                </c:pt>
                <c:pt idx="15472">
                  <c:v>16.407533000000001</c:v>
                </c:pt>
                <c:pt idx="15473">
                  <c:v>16.41084</c:v>
                </c:pt>
                <c:pt idx="15474">
                  <c:v>16.413967</c:v>
                </c:pt>
                <c:pt idx="15475">
                  <c:v>16.417300000000001</c:v>
                </c:pt>
                <c:pt idx="15476">
                  <c:v>16.420435000000001</c:v>
                </c:pt>
                <c:pt idx="15477">
                  <c:v>16.4236</c:v>
                </c:pt>
                <c:pt idx="15478">
                  <c:v>16.426805999999999</c:v>
                </c:pt>
                <c:pt idx="15479">
                  <c:v>16.436883999999999</c:v>
                </c:pt>
                <c:pt idx="15480">
                  <c:v>16.440042999999999</c:v>
                </c:pt>
                <c:pt idx="15481">
                  <c:v>16.443275</c:v>
                </c:pt>
                <c:pt idx="15482">
                  <c:v>16.446529999999999</c:v>
                </c:pt>
                <c:pt idx="15483">
                  <c:v>16.449936000000001</c:v>
                </c:pt>
                <c:pt idx="15484">
                  <c:v>16.453444000000001</c:v>
                </c:pt>
                <c:pt idx="15485">
                  <c:v>16.457055</c:v>
                </c:pt>
                <c:pt idx="15486">
                  <c:v>16.460723999999999</c:v>
                </c:pt>
                <c:pt idx="15487">
                  <c:v>16.472860000000001</c:v>
                </c:pt>
                <c:pt idx="15488">
                  <c:v>16.476345999999999</c:v>
                </c:pt>
                <c:pt idx="15489">
                  <c:v>16.480257000000002</c:v>
                </c:pt>
                <c:pt idx="15490">
                  <c:v>16.484379000000001</c:v>
                </c:pt>
                <c:pt idx="15491">
                  <c:v>16.488610999999999</c:v>
                </c:pt>
                <c:pt idx="15492">
                  <c:v>16.492951000000001</c:v>
                </c:pt>
                <c:pt idx="15493">
                  <c:v>16.497395000000001</c:v>
                </c:pt>
                <c:pt idx="15494">
                  <c:v>16.501991</c:v>
                </c:pt>
                <c:pt idx="15495">
                  <c:v>16.516822000000001</c:v>
                </c:pt>
                <c:pt idx="15496">
                  <c:v>16.521097000000001</c:v>
                </c:pt>
                <c:pt idx="15497">
                  <c:v>16.525995999999999</c:v>
                </c:pt>
                <c:pt idx="15498">
                  <c:v>16.531027000000002</c:v>
                </c:pt>
                <c:pt idx="15499">
                  <c:v>16.536142999999999</c:v>
                </c:pt>
                <c:pt idx="15500">
                  <c:v>16.541384999999998</c:v>
                </c:pt>
                <c:pt idx="15501">
                  <c:v>16.546499000000001</c:v>
                </c:pt>
                <c:pt idx="15502">
                  <c:v>16.551977000000001</c:v>
                </c:pt>
                <c:pt idx="15503">
                  <c:v>16.568951999999999</c:v>
                </c:pt>
                <c:pt idx="15504">
                  <c:v>16.574327</c:v>
                </c:pt>
                <c:pt idx="15505">
                  <c:v>16.580075000000001</c:v>
                </c:pt>
                <c:pt idx="15506">
                  <c:v>16.585951999999999</c:v>
                </c:pt>
                <c:pt idx="15507">
                  <c:v>16.591911</c:v>
                </c:pt>
                <c:pt idx="15508">
                  <c:v>16.597770000000001</c:v>
                </c:pt>
                <c:pt idx="15509">
                  <c:v>16.604023000000002</c:v>
                </c:pt>
                <c:pt idx="15510">
                  <c:v>16.610417000000002</c:v>
                </c:pt>
                <c:pt idx="15511">
                  <c:v>16.630137000000001</c:v>
                </c:pt>
                <c:pt idx="15512">
                  <c:v>16.636807000000001</c:v>
                </c:pt>
                <c:pt idx="15513">
                  <c:v>16.643992000000001</c:v>
                </c:pt>
                <c:pt idx="15514">
                  <c:v>16.651015000000001</c:v>
                </c:pt>
                <c:pt idx="15515">
                  <c:v>16.658598000000001</c:v>
                </c:pt>
                <c:pt idx="15516">
                  <c:v>16.666511</c:v>
                </c:pt>
                <c:pt idx="15517">
                  <c:v>16.674654</c:v>
                </c:pt>
                <c:pt idx="15518">
                  <c:v>16.683046999999998</c:v>
                </c:pt>
                <c:pt idx="15519">
                  <c:v>16.708525000000002</c:v>
                </c:pt>
                <c:pt idx="15520">
                  <c:v>16.716563000000001</c:v>
                </c:pt>
                <c:pt idx="15521">
                  <c:v>16.725584000000001</c:v>
                </c:pt>
                <c:pt idx="15522">
                  <c:v>16.73479</c:v>
                </c:pt>
                <c:pt idx="15523">
                  <c:v>16.744160000000001</c:v>
                </c:pt>
                <c:pt idx="15524">
                  <c:v>16.753664000000001</c:v>
                </c:pt>
                <c:pt idx="15525">
                  <c:v>16.763144</c:v>
                </c:pt>
                <c:pt idx="15526">
                  <c:v>16.772818000000001</c:v>
                </c:pt>
                <c:pt idx="15527">
                  <c:v>16.802002000000002</c:v>
                </c:pt>
                <c:pt idx="15528">
                  <c:v>16.810782</c:v>
                </c:pt>
                <c:pt idx="15529">
                  <c:v>16.820385000000002</c:v>
                </c:pt>
                <c:pt idx="15530">
                  <c:v>16.829886999999999</c:v>
                </c:pt>
                <c:pt idx="15531">
                  <c:v>16.83905</c:v>
                </c:pt>
                <c:pt idx="15532">
                  <c:v>16.847874000000001</c:v>
                </c:pt>
                <c:pt idx="15533">
                  <c:v>16.856598000000002</c:v>
                </c:pt>
                <c:pt idx="15534">
                  <c:v>16.865054000000001</c:v>
                </c:pt>
                <c:pt idx="15535">
                  <c:v>16.890212999999999</c:v>
                </c:pt>
                <c:pt idx="15536">
                  <c:v>16.897048000000002</c:v>
                </c:pt>
                <c:pt idx="15537">
                  <c:v>16.904309999999999</c:v>
                </c:pt>
                <c:pt idx="15538">
                  <c:v>16.910881</c:v>
                </c:pt>
                <c:pt idx="15539">
                  <c:v>16.917259999999999</c:v>
                </c:pt>
                <c:pt idx="15540">
                  <c:v>16.923103000000001</c:v>
                </c:pt>
                <c:pt idx="15541">
                  <c:v>16.928343999999999</c:v>
                </c:pt>
                <c:pt idx="15542">
                  <c:v>16.933367000000001</c:v>
                </c:pt>
                <c:pt idx="15543">
                  <c:v>16.950236</c:v>
                </c:pt>
                <c:pt idx="15544">
                  <c:v>16.954127</c:v>
                </c:pt>
                <c:pt idx="15545">
                  <c:v>16.957885999999998</c:v>
                </c:pt>
                <c:pt idx="15546">
                  <c:v>16.961382</c:v>
                </c:pt>
                <c:pt idx="15547">
                  <c:v>16.964441999999998</c:v>
                </c:pt>
                <c:pt idx="15548">
                  <c:v>16.967065000000002</c:v>
                </c:pt>
                <c:pt idx="15549">
                  <c:v>16.969695000000002</c:v>
                </c:pt>
                <c:pt idx="15550">
                  <c:v>16.971927999999998</c:v>
                </c:pt>
                <c:pt idx="15551">
                  <c:v>16.982296000000002</c:v>
                </c:pt>
                <c:pt idx="15552">
                  <c:v>16.983982000000001</c:v>
                </c:pt>
                <c:pt idx="15553">
                  <c:v>16.985804000000002</c:v>
                </c:pt>
                <c:pt idx="15554">
                  <c:v>16.987548</c:v>
                </c:pt>
                <c:pt idx="15555">
                  <c:v>16.989241</c:v>
                </c:pt>
                <c:pt idx="15556">
                  <c:v>16.990905999999999</c:v>
                </c:pt>
                <c:pt idx="15557">
                  <c:v>16.992471999999999</c:v>
                </c:pt>
                <c:pt idx="15558">
                  <c:v>16.994049</c:v>
                </c:pt>
                <c:pt idx="15559">
                  <c:v>17.003260000000001</c:v>
                </c:pt>
                <c:pt idx="15560">
                  <c:v>17.004835</c:v>
                </c:pt>
                <c:pt idx="15561">
                  <c:v>17.006788</c:v>
                </c:pt>
                <c:pt idx="15562">
                  <c:v>17.008939999999999</c:v>
                </c:pt>
                <c:pt idx="15563">
                  <c:v>17.011139</c:v>
                </c:pt>
                <c:pt idx="15564">
                  <c:v>17.013771999999999</c:v>
                </c:pt>
                <c:pt idx="15565">
                  <c:v>17.016452999999998</c:v>
                </c:pt>
                <c:pt idx="15566">
                  <c:v>17.019431000000001</c:v>
                </c:pt>
                <c:pt idx="15567">
                  <c:v>17.031548999999998</c:v>
                </c:pt>
                <c:pt idx="15568">
                  <c:v>17.034917</c:v>
                </c:pt>
                <c:pt idx="15569">
                  <c:v>17.038301000000001</c:v>
                </c:pt>
                <c:pt idx="15570">
                  <c:v>17.041886999999999</c:v>
                </c:pt>
                <c:pt idx="15571">
                  <c:v>17.045552000000001</c:v>
                </c:pt>
                <c:pt idx="15572">
                  <c:v>17.049274</c:v>
                </c:pt>
                <c:pt idx="15573">
                  <c:v>17.052903000000001</c:v>
                </c:pt>
                <c:pt idx="15574">
                  <c:v>17.056422000000001</c:v>
                </c:pt>
                <c:pt idx="15575">
                  <c:v>17.068238000000001</c:v>
                </c:pt>
                <c:pt idx="15576">
                  <c:v>17.071342000000001</c:v>
                </c:pt>
                <c:pt idx="15577">
                  <c:v>17.074687000000001</c:v>
                </c:pt>
                <c:pt idx="15578">
                  <c:v>17.077967000000001</c:v>
                </c:pt>
                <c:pt idx="15579">
                  <c:v>17.081030999999999</c:v>
                </c:pt>
                <c:pt idx="15580">
                  <c:v>17.084092999999999</c:v>
                </c:pt>
                <c:pt idx="15581">
                  <c:v>17.08689</c:v>
                </c:pt>
                <c:pt idx="15582">
                  <c:v>17.089594000000002</c:v>
                </c:pt>
                <c:pt idx="15583">
                  <c:v>17.098894999999999</c:v>
                </c:pt>
                <c:pt idx="15584">
                  <c:v>17.101467</c:v>
                </c:pt>
                <c:pt idx="15585">
                  <c:v>17.104187</c:v>
                </c:pt>
                <c:pt idx="15586">
                  <c:v>17.106686</c:v>
                </c:pt>
                <c:pt idx="15587">
                  <c:v>17.109162999999999</c:v>
                </c:pt>
                <c:pt idx="15588">
                  <c:v>17.111768999999999</c:v>
                </c:pt>
                <c:pt idx="15589">
                  <c:v>17.114225999999999</c:v>
                </c:pt>
                <c:pt idx="15590">
                  <c:v>17.116869000000001</c:v>
                </c:pt>
                <c:pt idx="15591">
                  <c:v>17.125719</c:v>
                </c:pt>
                <c:pt idx="15592">
                  <c:v>17.128114</c:v>
                </c:pt>
                <c:pt idx="15593">
                  <c:v>17.130642999999999</c:v>
                </c:pt>
                <c:pt idx="15594">
                  <c:v>17.133144999999999</c:v>
                </c:pt>
                <c:pt idx="15595">
                  <c:v>17.135487999999999</c:v>
                </c:pt>
                <c:pt idx="15596">
                  <c:v>17.137941999999999</c:v>
                </c:pt>
                <c:pt idx="15597">
                  <c:v>17.140315999999999</c:v>
                </c:pt>
                <c:pt idx="15598">
                  <c:v>17.142655000000001</c:v>
                </c:pt>
                <c:pt idx="15599">
                  <c:v>17.151185999999999</c:v>
                </c:pt>
                <c:pt idx="15600">
                  <c:v>17.153103000000002</c:v>
                </c:pt>
                <c:pt idx="15601">
                  <c:v>17.155123</c:v>
                </c:pt>
                <c:pt idx="15602">
                  <c:v>17.157260000000001</c:v>
                </c:pt>
                <c:pt idx="15603">
                  <c:v>17.159236</c:v>
                </c:pt>
                <c:pt idx="15604">
                  <c:v>17.161325000000001</c:v>
                </c:pt>
                <c:pt idx="15605">
                  <c:v>17.163187000000001</c:v>
                </c:pt>
                <c:pt idx="15606">
                  <c:v>17.164988000000001</c:v>
                </c:pt>
                <c:pt idx="15607">
                  <c:v>17.172335</c:v>
                </c:pt>
                <c:pt idx="15608">
                  <c:v>17.173967000000001</c:v>
                </c:pt>
                <c:pt idx="15609">
                  <c:v>17.175623000000002</c:v>
                </c:pt>
                <c:pt idx="15610">
                  <c:v>17.177060999999998</c:v>
                </c:pt>
                <c:pt idx="15611">
                  <c:v>17.178464000000002</c:v>
                </c:pt>
                <c:pt idx="15612">
                  <c:v>17.179760000000002</c:v>
                </c:pt>
                <c:pt idx="15613">
                  <c:v>17.180958</c:v>
                </c:pt>
                <c:pt idx="15614">
                  <c:v>17.181978999999998</c:v>
                </c:pt>
                <c:pt idx="15615">
                  <c:v>17.186962000000001</c:v>
                </c:pt>
                <c:pt idx="15616">
                  <c:v>17.187851999999999</c:v>
                </c:pt>
                <c:pt idx="15617">
                  <c:v>17.188793</c:v>
                </c:pt>
                <c:pt idx="15618">
                  <c:v>17.189709000000001</c:v>
                </c:pt>
                <c:pt idx="15619">
                  <c:v>17.190691000000001</c:v>
                </c:pt>
                <c:pt idx="15620">
                  <c:v>17.191547</c:v>
                </c:pt>
                <c:pt idx="15621">
                  <c:v>17.192585999999999</c:v>
                </c:pt>
                <c:pt idx="15622">
                  <c:v>17.193774000000001</c:v>
                </c:pt>
                <c:pt idx="15623">
                  <c:v>17.198143000000002</c:v>
                </c:pt>
                <c:pt idx="15624">
                  <c:v>17.199653000000001</c:v>
                </c:pt>
                <c:pt idx="15625">
                  <c:v>17.201435</c:v>
                </c:pt>
                <c:pt idx="15626">
                  <c:v>17.203431999999999</c:v>
                </c:pt>
                <c:pt idx="15627">
                  <c:v>17.205649000000001</c:v>
                </c:pt>
                <c:pt idx="15628">
                  <c:v>17.208283000000002</c:v>
                </c:pt>
                <c:pt idx="15629">
                  <c:v>17.211165999999999</c:v>
                </c:pt>
                <c:pt idx="15630">
                  <c:v>17.214310000000001</c:v>
                </c:pt>
                <c:pt idx="15631">
                  <c:v>17.223412</c:v>
                </c:pt>
                <c:pt idx="15632">
                  <c:v>17.226948</c:v>
                </c:pt>
                <c:pt idx="15633">
                  <c:v>17.230937999999998</c:v>
                </c:pt>
                <c:pt idx="15634">
                  <c:v>17.235133000000001</c:v>
                </c:pt>
                <c:pt idx="15635">
                  <c:v>17.2395</c:v>
                </c:pt>
                <c:pt idx="15636">
                  <c:v>17.244008000000001</c:v>
                </c:pt>
                <c:pt idx="15637">
                  <c:v>17.248619999999999</c:v>
                </c:pt>
                <c:pt idx="15638">
                  <c:v>17.253118000000001</c:v>
                </c:pt>
                <c:pt idx="15639">
                  <c:v>17.266307999999999</c:v>
                </c:pt>
                <c:pt idx="15640">
                  <c:v>17.270793999999999</c:v>
                </c:pt>
                <c:pt idx="15641">
                  <c:v>17.27542</c:v>
                </c:pt>
                <c:pt idx="15642">
                  <c:v>17.279949999999999</c:v>
                </c:pt>
                <c:pt idx="15643">
                  <c:v>17.284338999999999</c:v>
                </c:pt>
                <c:pt idx="15644">
                  <c:v>17.288416000000002</c:v>
                </c:pt>
                <c:pt idx="15645">
                  <c:v>17.292477000000002</c:v>
                </c:pt>
                <c:pt idx="15646">
                  <c:v>17.296082999999999</c:v>
                </c:pt>
                <c:pt idx="15647">
                  <c:v>17.323246000000001</c:v>
                </c:pt>
                <c:pt idx="15648">
                  <c:v>17.325631000000001</c:v>
                </c:pt>
                <c:pt idx="15649">
                  <c:v>17.328509</c:v>
                </c:pt>
                <c:pt idx="15650">
                  <c:v>17.331275999999999</c:v>
                </c:pt>
                <c:pt idx="15651">
                  <c:v>17.333583999999998</c:v>
                </c:pt>
                <c:pt idx="15652">
                  <c:v>17.335758999999999</c:v>
                </c:pt>
                <c:pt idx="15653">
                  <c:v>17.337890999999999</c:v>
                </c:pt>
                <c:pt idx="15654">
                  <c:v>17.339749999999999</c:v>
                </c:pt>
                <c:pt idx="15655">
                  <c:v>17.350482</c:v>
                </c:pt>
                <c:pt idx="15656">
                  <c:v>17.351531000000001</c:v>
                </c:pt>
                <c:pt idx="15657">
                  <c:v>17.353126</c:v>
                </c:pt>
                <c:pt idx="15658">
                  <c:v>17.354703000000001</c:v>
                </c:pt>
                <c:pt idx="15659">
                  <c:v>17.356237</c:v>
                </c:pt>
                <c:pt idx="15660">
                  <c:v>17.357773000000002</c:v>
                </c:pt>
                <c:pt idx="15661">
                  <c:v>17.359133</c:v>
                </c:pt>
                <c:pt idx="15662">
                  <c:v>17.360914999999999</c:v>
                </c:pt>
                <c:pt idx="15663">
                  <c:v>17.371299</c:v>
                </c:pt>
                <c:pt idx="15664">
                  <c:v>17.373307</c:v>
                </c:pt>
                <c:pt idx="15665">
                  <c:v>17.375585999999998</c:v>
                </c:pt>
                <c:pt idx="15666">
                  <c:v>17.378411</c:v>
                </c:pt>
                <c:pt idx="15667">
                  <c:v>17.381167000000001</c:v>
                </c:pt>
                <c:pt idx="15668">
                  <c:v>17.384302000000002</c:v>
                </c:pt>
                <c:pt idx="15669">
                  <c:v>17.388131000000001</c:v>
                </c:pt>
                <c:pt idx="15670">
                  <c:v>17.392166</c:v>
                </c:pt>
                <c:pt idx="15671">
                  <c:v>17.407351999999999</c:v>
                </c:pt>
                <c:pt idx="15672">
                  <c:v>17.412085999999999</c:v>
                </c:pt>
                <c:pt idx="15673">
                  <c:v>17.417594000000001</c:v>
                </c:pt>
                <c:pt idx="15674">
                  <c:v>17.423587000000001</c:v>
                </c:pt>
                <c:pt idx="15675">
                  <c:v>17.429793</c:v>
                </c:pt>
                <c:pt idx="15676">
                  <c:v>17.436205999999999</c:v>
                </c:pt>
                <c:pt idx="15677">
                  <c:v>17.442815</c:v>
                </c:pt>
                <c:pt idx="15678">
                  <c:v>17.450215</c:v>
                </c:pt>
                <c:pt idx="15679">
                  <c:v>17.47176</c:v>
                </c:pt>
                <c:pt idx="15680">
                  <c:v>17.479118</c:v>
                </c:pt>
                <c:pt idx="15681">
                  <c:v>17.486944000000001</c:v>
                </c:pt>
                <c:pt idx="15682">
                  <c:v>17.494893000000001</c:v>
                </c:pt>
                <c:pt idx="15683">
                  <c:v>17.502946999999999</c:v>
                </c:pt>
                <c:pt idx="15684">
                  <c:v>17.510487999999999</c:v>
                </c:pt>
                <c:pt idx="15685">
                  <c:v>17.518101999999999</c:v>
                </c:pt>
                <c:pt idx="15686">
                  <c:v>17.525773000000001</c:v>
                </c:pt>
                <c:pt idx="15687">
                  <c:v>17.549672000000001</c:v>
                </c:pt>
                <c:pt idx="15688">
                  <c:v>17.556296</c:v>
                </c:pt>
                <c:pt idx="15689">
                  <c:v>17.56401</c:v>
                </c:pt>
                <c:pt idx="15690">
                  <c:v>17.571062000000001</c:v>
                </c:pt>
                <c:pt idx="15691">
                  <c:v>17.578085999999999</c:v>
                </c:pt>
                <c:pt idx="15692">
                  <c:v>17.585052999999998</c:v>
                </c:pt>
                <c:pt idx="15693">
                  <c:v>17.591698000000001</c:v>
                </c:pt>
                <c:pt idx="15694">
                  <c:v>17.598568</c:v>
                </c:pt>
                <c:pt idx="15695">
                  <c:v>17.620166999999999</c:v>
                </c:pt>
                <c:pt idx="15696">
                  <c:v>17.625363</c:v>
                </c:pt>
                <c:pt idx="15697">
                  <c:v>17.631081999999999</c:v>
                </c:pt>
                <c:pt idx="15698">
                  <c:v>17.635642000000001</c:v>
                </c:pt>
                <c:pt idx="15699">
                  <c:v>17.640001000000002</c:v>
                </c:pt>
                <c:pt idx="15700">
                  <c:v>17.643937000000001</c:v>
                </c:pt>
                <c:pt idx="15701">
                  <c:v>17.647437</c:v>
                </c:pt>
                <c:pt idx="15702">
                  <c:v>17.650390000000002</c:v>
                </c:pt>
                <c:pt idx="15703">
                  <c:v>17.663183</c:v>
                </c:pt>
                <c:pt idx="15704">
                  <c:v>17.664774999999999</c:v>
                </c:pt>
                <c:pt idx="15705">
                  <c:v>17.66639</c:v>
                </c:pt>
                <c:pt idx="15706">
                  <c:v>17.667431000000001</c:v>
                </c:pt>
                <c:pt idx="15707">
                  <c:v>17.668168999999999</c:v>
                </c:pt>
                <c:pt idx="15708">
                  <c:v>17.668398</c:v>
                </c:pt>
                <c:pt idx="15709">
                  <c:v>17.668293999999999</c:v>
                </c:pt>
                <c:pt idx="15710">
                  <c:v>17.667898999999998</c:v>
                </c:pt>
                <c:pt idx="15711">
                  <c:v>17.671116999999999</c:v>
                </c:pt>
                <c:pt idx="15712">
                  <c:v>17.670009</c:v>
                </c:pt>
                <c:pt idx="15713">
                  <c:v>17.668882</c:v>
                </c:pt>
                <c:pt idx="15714">
                  <c:v>17.667551</c:v>
                </c:pt>
                <c:pt idx="15715">
                  <c:v>17.666070999999999</c:v>
                </c:pt>
                <c:pt idx="15716">
                  <c:v>17.664497000000001</c:v>
                </c:pt>
                <c:pt idx="15717">
                  <c:v>17.662839999999999</c:v>
                </c:pt>
                <c:pt idx="15718">
                  <c:v>17.661204999999999</c:v>
                </c:pt>
                <c:pt idx="15719">
                  <c:v>17.659085000000001</c:v>
                </c:pt>
                <c:pt idx="15720">
                  <c:v>17.657411</c:v>
                </c:pt>
                <c:pt idx="15721">
                  <c:v>17.655749</c:v>
                </c:pt>
                <c:pt idx="15722">
                  <c:v>17.654164000000002</c:v>
                </c:pt>
                <c:pt idx="15723">
                  <c:v>17.652463000000001</c:v>
                </c:pt>
                <c:pt idx="15724">
                  <c:v>17.650915999999999</c:v>
                </c:pt>
                <c:pt idx="15725">
                  <c:v>17.649291999999999</c:v>
                </c:pt>
                <c:pt idx="15726">
                  <c:v>17.647898999999999</c:v>
                </c:pt>
                <c:pt idx="15727">
                  <c:v>17.644485</c:v>
                </c:pt>
                <c:pt idx="15728">
                  <c:v>17.643408000000001</c:v>
                </c:pt>
                <c:pt idx="15729">
                  <c:v>17.642264000000001</c:v>
                </c:pt>
                <c:pt idx="15730">
                  <c:v>17.641182000000001</c:v>
                </c:pt>
                <c:pt idx="15731">
                  <c:v>17.640466</c:v>
                </c:pt>
                <c:pt idx="15732">
                  <c:v>17.639896</c:v>
                </c:pt>
                <c:pt idx="15733">
                  <c:v>17.639512</c:v>
                </c:pt>
                <c:pt idx="15734">
                  <c:v>17.639358999999999</c:v>
                </c:pt>
                <c:pt idx="15735">
                  <c:v>17.639437999999998</c:v>
                </c:pt>
                <c:pt idx="15736">
                  <c:v>17.639885</c:v>
                </c:pt>
                <c:pt idx="15737">
                  <c:v>17.640605000000001</c:v>
                </c:pt>
                <c:pt idx="15738">
                  <c:v>17.641667999999999</c:v>
                </c:pt>
                <c:pt idx="15739">
                  <c:v>17.642980000000001</c:v>
                </c:pt>
                <c:pt idx="15740">
                  <c:v>17.644558</c:v>
                </c:pt>
                <c:pt idx="15741">
                  <c:v>17.646312000000002</c:v>
                </c:pt>
                <c:pt idx="15742">
                  <c:v>17.648264999999999</c:v>
                </c:pt>
                <c:pt idx="15743">
                  <c:v>17.654271000000001</c:v>
                </c:pt>
                <c:pt idx="15744">
                  <c:v>17.656586000000001</c:v>
                </c:pt>
                <c:pt idx="15745">
                  <c:v>17.659015</c:v>
                </c:pt>
                <c:pt idx="15746">
                  <c:v>17.661545</c:v>
                </c:pt>
                <c:pt idx="15747">
                  <c:v>17.664169000000001</c:v>
                </c:pt>
                <c:pt idx="15748">
                  <c:v>17.666685000000001</c:v>
                </c:pt>
                <c:pt idx="15749">
                  <c:v>17.669172</c:v>
                </c:pt>
                <c:pt idx="15750">
                  <c:v>17.671485000000001</c:v>
                </c:pt>
                <c:pt idx="15751">
                  <c:v>17.678274999999999</c:v>
                </c:pt>
                <c:pt idx="15752">
                  <c:v>17.680038</c:v>
                </c:pt>
                <c:pt idx="15753">
                  <c:v>17.681678999999999</c:v>
                </c:pt>
                <c:pt idx="15754">
                  <c:v>17.683116999999999</c:v>
                </c:pt>
                <c:pt idx="15755">
                  <c:v>17.684284999999999</c:v>
                </c:pt>
                <c:pt idx="15756">
                  <c:v>17.684761000000002</c:v>
                </c:pt>
                <c:pt idx="15757">
                  <c:v>17.684985000000001</c:v>
                </c:pt>
                <c:pt idx="15758">
                  <c:v>17.68486</c:v>
                </c:pt>
                <c:pt idx="15759">
                  <c:v>17.684736000000001</c:v>
                </c:pt>
                <c:pt idx="15760">
                  <c:v>17.683679999999999</c:v>
                </c:pt>
                <c:pt idx="15761">
                  <c:v>17.682016999999998</c:v>
                </c:pt>
                <c:pt idx="15762">
                  <c:v>17.680067000000001</c:v>
                </c:pt>
                <c:pt idx="15763">
                  <c:v>17.677562000000002</c:v>
                </c:pt>
                <c:pt idx="15764">
                  <c:v>17.674862000000001</c:v>
                </c:pt>
                <c:pt idx="15765">
                  <c:v>17.671561000000001</c:v>
                </c:pt>
                <c:pt idx="15766">
                  <c:v>17.668116000000001</c:v>
                </c:pt>
                <c:pt idx="15767">
                  <c:v>17.661159000000001</c:v>
                </c:pt>
                <c:pt idx="15768">
                  <c:v>17.657249</c:v>
                </c:pt>
                <c:pt idx="15769">
                  <c:v>17.652882999999999</c:v>
                </c:pt>
                <c:pt idx="15770">
                  <c:v>17.648392999999999</c:v>
                </c:pt>
                <c:pt idx="15771">
                  <c:v>17.643692999999999</c:v>
                </c:pt>
                <c:pt idx="15772">
                  <c:v>17.638978999999999</c:v>
                </c:pt>
                <c:pt idx="15773">
                  <c:v>17.634125000000001</c:v>
                </c:pt>
                <c:pt idx="15774">
                  <c:v>17.629149000000002</c:v>
                </c:pt>
                <c:pt idx="15775">
                  <c:v>17.621274</c:v>
                </c:pt>
                <c:pt idx="15776">
                  <c:v>17.616478000000001</c:v>
                </c:pt>
                <c:pt idx="15777">
                  <c:v>17.611778999999999</c:v>
                </c:pt>
                <c:pt idx="15778">
                  <c:v>17.607233999999998</c:v>
                </c:pt>
                <c:pt idx="15779">
                  <c:v>17.602923000000001</c:v>
                </c:pt>
                <c:pt idx="15780">
                  <c:v>17.598799</c:v>
                </c:pt>
                <c:pt idx="15781">
                  <c:v>17.594926000000001</c:v>
                </c:pt>
                <c:pt idx="15782">
                  <c:v>17.591335000000001</c:v>
                </c:pt>
                <c:pt idx="15783">
                  <c:v>17.588771999999999</c:v>
                </c:pt>
                <c:pt idx="15784">
                  <c:v>17.585795000000001</c:v>
                </c:pt>
                <c:pt idx="15785">
                  <c:v>17.583195</c:v>
                </c:pt>
                <c:pt idx="15786">
                  <c:v>17.580931</c:v>
                </c:pt>
                <c:pt idx="15787">
                  <c:v>17.579073999999999</c:v>
                </c:pt>
                <c:pt idx="15788">
                  <c:v>17.577553999999999</c:v>
                </c:pt>
                <c:pt idx="15789">
                  <c:v>17.576430999999999</c:v>
                </c:pt>
                <c:pt idx="15790">
                  <c:v>17.575683999999999</c:v>
                </c:pt>
                <c:pt idx="15791">
                  <c:v>17.579708</c:v>
                </c:pt>
                <c:pt idx="15792">
                  <c:v>17.579464000000002</c:v>
                </c:pt>
                <c:pt idx="15793">
                  <c:v>17.579809999999998</c:v>
                </c:pt>
                <c:pt idx="15794">
                  <c:v>17.580524</c:v>
                </c:pt>
                <c:pt idx="15795">
                  <c:v>17.581555000000002</c:v>
                </c:pt>
                <c:pt idx="15796">
                  <c:v>17.582984</c:v>
                </c:pt>
                <c:pt idx="15797">
                  <c:v>17.584712</c:v>
                </c:pt>
                <c:pt idx="15798">
                  <c:v>17.586587999999999</c:v>
                </c:pt>
                <c:pt idx="15799">
                  <c:v>17.594460000000002</c:v>
                </c:pt>
                <c:pt idx="15800">
                  <c:v>17.596814999999999</c:v>
                </c:pt>
                <c:pt idx="15801">
                  <c:v>17.599456</c:v>
                </c:pt>
                <c:pt idx="15802">
                  <c:v>17.602284000000001</c:v>
                </c:pt>
                <c:pt idx="15803">
                  <c:v>17.605163000000001</c:v>
                </c:pt>
                <c:pt idx="15804">
                  <c:v>17.608143999999999</c:v>
                </c:pt>
                <c:pt idx="15805">
                  <c:v>17.611160000000002</c:v>
                </c:pt>
                <c:pt idx="15806">
                  <c:v>17.614239999999999</c:v>
                </c:pt>
                <c:pt idx="15807">
                  <c:v>17.622803999999999</c:v>
                </c:pt>
                <c:pt idx="15808">
                  <c:v>17.625776999999999</c:v>
                </c:pt>
                <c:pt idx="15809">
                  <c:v>17.628731999999999</c:v>
                </c:pt>
                <c:pt idx="15810">
                  <c:v>17.631654000000001</c:v>
                </c:pt>
                <c:pt idx="15811">
                  <c:v>17.634288000000002</c:v>
                </c:pt>
                <c:pt idx="15812">
                  <c:v>17.636849000000002</c:v>
                </c:pt>
                <c:pt idx="15813">
                  <c:v>17.639129000000001</c:v>
                </c:pt>
                <c:pt idx="15814">
                  <c:v>17.641112</c:v>
                </c:pt>
                <c:pt idx="15815">
                  <c:v>17.645707999999999</c:v>
                </c:pt>
                <c:pt idx="15816">
                  <c:v>17.647098</c:v>
                </c:pt>
                <c:pt idx="15817">
                  <c:v>17.648232</c:v>
                </c:pt>
                <c:pt idx="15818">
                  <c:v>17.649063000000002</c:v>
                </c:pt>
                <c:pt idx="15819">
                  <c:v>17.649536999999999</c:v>
                </c:pt>
                <c:pt idx="15820">
                  <c:v>17.649687</c:v>
                </c:pt>
                <c:pt idx="15821">
                  <c:v>17.6495</c:v>
                </c:pt>
                <c:pt idx="15822">
                  <c:v>17.648983999999999</c:v>
                </c:pt>
                <c:pt idx="15823">
                  <c:v>17.647722000000002</c:v>
                </c:pt>
                <c:pt idx="15824">
                  <c:v>17.646682999999999</c:v>
                </c:pt>
                <c:pt idx="15825">
                  <c:v>17.645333000000001</c:v>
                </c:pt>
                <c:pt idx="15826">
                  <c:v>17.643737000000002</c:v>
                </c:pt>
                <c:pt idx="15827">
                  <c:v>17.641933999999999</c:v>
                </c:pt>
                <c:pt idx="15828">
                  <c:v>17.639946999999999</c:v>
                </c:pt>
                <c:pt idx="15829">
                  <c:v>17.637803999999999</c:v>
                </c:pt>
                <c:pt idx="15830">
                  <c:v>17.635538</c:v>
                </c:pt>
                <c:pt idx="15831">
                  <c:v>17.631231</c:v>
                </c:pt>
                <c:pt idx="15832">
                  <c:v>17.628971</c:v>
                </c:pt>
                <c:pt idx="15833">
                  <c:v>17.626667000000001</c:v>
                </c:pt>
                <c:pt idx="15834">
                  <c:v>17.62452</c:v>
                </c:pt>
                <c:pt idx="15835">
                  <c:v>17.622638999999999</c:v>
                </c:pt>
                <c:pt idx="15836">
                  <c:v>17.621058999999999</c:v>
                </c:pt>
                <c:pt idx="15837">
                  <c:v>17.619907999999999</c:v>
                </c:pt>
                <c:pt idx="15838">
                  <c:v>17.619164999999999</c:v>
                </c:pt>
                <c:pt idx="15839">
                  <c:v>17.620280000000001</c:v>
                </c:pt>
                <c:pt idx="15840">
                  <c:v>17.620470000000001</c:v>
                </c:pt>
                <c:pt idx="15841">
                  <c:v>17.621134000000001</c:v>
                </c:pt>
                <c:pt idx="15842">
                  <c:v>17.622430999999999</c:v>
                </c:pt>
                <c:pt idx="15843">
                  <c:v>17.624140000000001</c:v>
                </c:pt>
                <c:pt idx="15844">
                  <c:v>17.626397999999998</c:v>
                </c:pt>
                <c:pt idx="15845">
                  <c:v>17.629038999999999</c:v>
                </c:pt>
                <c:pt idx="15846">
                  <c:v>17.632179000000001</c:v>
                </c:pt>
                <c:pt idx="15847">
                  <c:v>17.641936999999999</c:v>
                </c:pt>
                <c:pt idx="15848">
                  <c:v>17.645569999999999</c:v>
                </c:pt>
                <c:pt idx="15849">
                  <c:v>17.649578000000002</c:v>
                </c:pt>
                <c:pt idx="15850">
                  <c:v>17.653862</c:v>
                </c:pt>
                <c:pt idx="15851">
                  <c:v>17.658462</c:v>
                </c:pt>
                <c:pt idx="15852">
                  <c:v>17.663038</c:v>
                </c:pt>
                <c:pt idx="15853">
                  <c:v>17.667528999999998</c:v>
                </c:pt>
                <c:pt idx="15854">
                  <c:v>17.671882</c:v>
                </c:pt>
                <c:pt idx="15855">
                  <c:v>17.682749999999999</c:v>
                </c:pt>
                <c:pt idx="15856">
                  <c:v>17.686409999999999</c:v>
                </c:pt>
                <c:pt idx="15857">
                  <c:v>17.689958000000001</c:v>
                </c:pt>
                <c:pt idx="15858">
                  <c:v>17.693245000000001</c:v>
                </c:pt>
                <c:pt idx="15859">
                  <c:v>17.695886999999999</c:v>
                </c:pt>
                <c:pt idx="15860">
                  <c:v>17.698364999999999</c:v>
                </c:pt>
                <c:pt idx="15861">
                  <c:v>17.700254000000001</c:v>
                </c:pt>
                <c:pt idx="15862">
                  <c:v>17.701947000000001</c:v>
                </c:pt>
                <c:pt idx="15863">
                  <c:v>17.706056</c:v>
                </c:pt>
                <c:pt idx="15864">
                  <c:v>17.706629</c:v>
                </c:pt>
                <c:pt idx="15865">
                  <c:v>17.706810999999998</c:v>
                </c:pt>
                <c:pt idx="15866">
                  <c:v>17.706779999999998</c:v>
                </c:pt>
                <c:pt idx="15867">
                  <c:v>17.706361999999999</c:v>
                </c:pt>
                <c:pt idx="15868">
                  <c:v>17.705548</c:v>
                </c:pt>
                <c:pt idx="15869">
                  <c:v>17.704435</c:v>
                </c:pt>
                <c:pt idx="15870">
                  <c:v>17.703271000000001</c:v>
                </c:pt>
                <c:pt idx="15871">
                  <c:v>17.702843999999999</c:v>
                </c:pt>
                <c:pt idx="15872">
                  <c:v>17.701283</c:v>
                </c:pt>
                <c:pt idx="15873">
                  <c:v>17.699763000000001</c:v>
                </c:pt>
                <c:pt idx="15874">
                  <c:v>17.698170000000001</c:v>
                </c:pt>
                <c:pt idx="15875">
                  <c:v>17.696652</c:v>
                </c:pt>
                <c:pt idx="15876">
                  <c:v>17.695101000000001</c:v>
                </c:pt>
                <c:pt idx="15877">
                  <c:v>17.693642000000001</c:v>
                </c:pt>
                <c:pt idx="15878">
                  <c:v>17.692253000000001</c:v>
                </c:pt>
                <c:pt idx="15879">
                  <c:v>17.692819</c:v>
                </c:pt>
                <c:pt idx="15880">
                  <c:v>17.691614000000001</c:v>
                </c:pt>
                <c:pt idx="15881">
                  <c:v>17.690535000000001</c:v>
                </c:pt>
                <c:pt idx="15882">
                  <c:v>17.689530000000001</c:v>
                </c:pt>
                <c:pt idx="15883">
                  <c:v>17.688592</c:v>
                </c:pt>
                <c:pt idx="15884">
                  <c:v>17.687792999999999</c:v>
                </c:pt>
                <c:pt idx="15885">
                  <c:v>17.687376</c:v>
                </c:pt>
                <c:pt idx="15886">
                  <c:v>17.687069999999999</c:v>
                </c:pt>
                <c:pt idx="15887">
                  <c:v>17.690021000000002</c:v>
                </c:pt>
                <c:pt idx="15888">
                  <c:v>17.68965</c:v>
                </c:pt>
                <c:pt idx="15889">
                  <c:v>17.689541999999999</c:v>
                </c:pt>
                <c:pt idx="15890">
                  <c:v>17.689623000000001</c:v>
                </c:pt>
                <c:pt idx="15891">
                  <c:v>17.689691</c:v>
                </c:pt>
                <c:pt idx="15892">
                  <c:v>17.689885</c:v>
                </c:pt>
                <c:pt idx="15893">
                  <c:v>17.690026</c:v>
                </c:pt>
                <c:pt idx="15894">
                  <c:v>17.690135999999999</c:v>
                </c:pt>
                <c:pt idx="15895">
                  <c:v>17.693057</c:v>
                </c:pt>
                <c:pt idx="15896">
                  <c:v>17.693016</c:v>
                </c:pt>
                <c:pt idx="15897">
                  <c:v>17.692893999999999</c:v>
                </c:pt>
                <c:pt idx="15898">
                  <c:v>17.692622</c:v>
                </c:pt>
                <c:pt idx="15899">
                  <c:v>17.692231</c:v>
                </c:pt>
                <c:pt idx="15900">
                  <c:v>17.691678</c:v>
                </c:pt>
                <c:pt idx="15901">
                  <c:v>17.690985999999999</c:v>
                </c:pt>
                <c:pt idx="15902">
                  <c:v>17.690135999999999</c:v>
                </c:pt>
                <c:pt idx="15903">
                  <c:v>17.690557999999999</c:v>
                </c:pt>
                <c:pt idx="15904">
                  <c:v>17.689309999999999</c:v>
                </c:pt>
                <c:pt idx="15905">
                  <c:v>17.687985000000001</c:v>
                </c:pt>
                <c:pt idx="15906">
                  <c:v>17.686540000000001</c:v>
                </c:pt>
                <c:pt idx="15907">
                  <c:v>17.685012</c:v>
                </c:pt>
                <c:pt idx="15908">
                  <c:v>17.683434999999999</c:v>
                </c:pt>
                <c:pt idx="15909">
                  <c:v>17.681830000000001</c:v>
                </c:pt>
                <c:pt idx="15910">
                  <c:v>17.680226999999999</c:v>
                </c:pt>
                <c:pt idx="15911">
                  <c:v>17.678464000000002</c:v>
                </c:pt>
                <c:pt idx="15912">
                  <c:v>17.676939999999998</c:v>
                </c:pt>
                <c:pt idx="15913">
                  <c:v>17.675487</c:v>
                </c:pt>
                <c:pt idx="15914">
                  <c:v>17.674142</c:v>
                </c:pt>
                <c:pt idx="15915">
                  <c:v>17.672913999999999</c:v>
                </c:pt>
                <c:pt idx="15916">
                  <c:v>17.671804999999999</c:v>
                </c:pt>
                <c:pt idx="15917">
                  <c:v>17.670812000000002</c:v>
                </c:pt>
                <c:pt idx="15918">
                  <c:v>17.669937000000001</c:v>
                </c:pt>
                <c:pt idx="15919">
                  <c:v>17.669830000000001</c:v>
                </c:pt>
                <c:pt idx="15920">
                  <c:v>17.669442</c:v>
                </c:pt>
                <c:pt idx="15921">
                  <c:v>17.669279</c:v>
                </c:pt>
                <c:pt idx="15922">
                  <c:v>17.669319000000002</c:v>
                </c:pt>
                <c:pt idx="15923">
                  <c:v>17.669519999999999</c:v>
                </c:pt>
                <c:pt idx="15924">
                  <c:v>17.66987</c:v>
                </c:pt>
                <c:pt idx="15925">
                  <c:v>17.670453999999999</c:v>
                </c:pt>
                <c:pt idx="15926">
                  <c:v>17.671173</c:v>
                </c:pt>
                <c:pt idx="15927">
                  <c:v>17.673493000000001</c:v>
                </c:pt>
                <c:pt idx="15928">
                  <c:v>17.674372000000002</c:v>
                </c:pt>
                <c:pt idx="15929">
                  <c:v>17.675367999999999</c:v>
                </c:pt>
                <c:pt idx="15930">
                  <c:v>17.676517</c:v>
                </c:pt>
                <c:pt idx="15931">
                  <c:v>17.677668000000001</c:v>
                </c:pt>
                <c:pt idx="15932">
                  <c:v>17.678861999999999</c:v>
                </c:pt>
                <c:pt idx="15933">
                  <c:v>17.680098999999998</c:v>
                </c:pt>
                <c:pt idx="15934">
                  <c:v>17.681352</c:v>
                </c:pt>
                <c:pt idx="15935">
                  <c:v>17.684443999999999</c:v>
                </c:pt>
                <c:pt idx="15936">
                  <c:v>17.685666999999999</c:v>
                </c:pt>
                <c:pt idx="15937">
                  <c:v>17.686803999999999</c:v>
                </c:pt>
                <c:pt idx="15938">
                  <c:v>17.687895999999999</c:v>
                </c:pt>
                <c:pt idx="15939">
                  <c:v>17.688894000000001</c:v>
                </c:pt>
                <c:pt idx="15940">
                  <c:v>17.68975</c:v>
                </c:pt>
                <c:pt idx="15941">
                  <c:v>17.690435000000001</c:v>
                </c:pt>
                <c:pt idx="15942">
                  <c:v>17.690918</c:v>
                </c:pt>
                <c:pt idx="15943">
                  <c:v>17.691586000000001</c:v>
                </c:pt>
                <c:pt idx="15944">
                  <c:v>17.691593000000001</c:v>
                </c:pt>
                <c:pt idx="15945">
                  <c:v>17.691386000000001</c:v>
                </c:pt>
                <c:pt idx="15946">
                  <c:v>17.690937000000002</c:v>
                </c:pt>
                <c:pt idx="15947">
                  <c:v>17.690286</c:v>
                </c:pt>
                <c:pt idx="15948">
                  <c:v>17.689405000000001</c:v>
                </c:pt>
                <c:pt idx="15949">
                  <c:v>17.688300999999999</c:v>
                </c:pt>
                <c:pt idx="15950">
                  <c:v>17.686914000000002</c:v>
                </c:pt>
                <c:pt idx="15951">
                  <c:v>17.683136000000001</c:v>
                </c:pt>
                <c:pt idx="15952">
                  <c:v>17.681422999999999</c:v>
                </c:pt>
                <c:pt idx="15953">
                  <c:v>17.679400999999999</c:v>
                </c:pt>
                <c:pt idx="15954">
                  <c:v>17.677181999999998</c:v>
                </c:pt>
                <c:pt idx="15955">
                  <c:v>17.674861</c:v>
                </c:pt>
                <c:pt idx="15956">
                  <c:v>17.672262</c:v>
                </c:pt>
                <c:pt idx="15957">
                  <c:v>17.669485000000002</c:v>
                </c:pt>
                <c:pt idx="15958">
                  <c:v>17.666547999999999</c:v>
                </c:pt>
                <c:pt idx="15959">
                  <c:v>17.658909000000001</c:v>
                </c:pt>
                <c:pt idx="15960">
                  <c:v>17.655775999999999</c:v>
                </c:pt>
                <c:pt idx="15961">
                  <c:v>17.652512999999999</c:v>
                </c:pt>
                <c:pt idx="15962">
                  <c:v>17.649014999999999</c:v>
                </c:pt>
                <c:pt idx="15963">
                  <c:v>17.645399999999999</c:v>
                </c:pt>
                <c:pt idx="15964">
                  <c:v>17.641676</c:v>
                </c:pt>
                <c:pt idx="15965">
                  <c:v>17.637858999999999</c:v>
                </c:pt>
                <c:pt idx="15966">
                  <c:v>17.633962</c:v>
                </c:pt>
                <c:pt idx="15967">
                  <c:v>17.623785999999999</c:v>
                </c:pt>
                <c:pt idx="15968">
                  <c:v>17.620076000000001</c:v>
                </c:pt>
                <c:pt idx="15969">
                  <c:v>17.616015999999998</c:v>
                </c:pt>
                <c:pt idx="15970">
                  <c:v>17.611896999999999</c:v>
                </c:pt>
                <c:pt idx="15971">
                  <c:v>17.607904999999999</c:v>
                </c:pt>
                <c:pt idx="15972">
                  <c:v>17.603977</c:v>
                </c:pt>
                <c:pt idx="15973">
                  <c:v>17.599872000000001</c:v>
                </c:pt>
                <c:pt idx="15974">
                  <c:v>17.595942999999998</c:v>
                </c:pt>
                <c:pt idx="15975">
                  <c:v>17.585184999999999</c:v>
                </c:pt>
                <c:pt idx="15976">
                  <c:v>17.581399999999999</c:v>
                </c:pt>
                <c:pt idx="15977">
                  <c:v>17.577698999999999</c:v>
                </c:pt>
                <c:pt idx="15978">
                  <c:v>17.573969000000002</c:v>
                </c:pt>
                <c:pt idx="15979">
                  <c:v>17.570518</c:v>
                </c:pt>
                <c:pt idx="15980">
                  <c:v>17.567024</c:v>
                </c:pt>
                <c:pt idx="15981">
                  <c:v>17.563939000000001</c:v>
                </c:pt>
                <c:pt idx="15982">
                  <c:v>17.560915000000001</c:v>
                </c:pt>
                <c:pt idx="15983">
                  <c:v>17.552806</c:v>
                </c:pt>
                <c:pt idx="15984">
                  <c:v>17.550526000000001</c:v>
                </c:pt>
                <c:pt idx="15985">
                  <c:v>17.548397000000001</c:v>
                </c:pt>
                <c:pt idx="15986">
                  <c:v>17.546668</c:v>
                </c:pt>
                <c:pt idx="15987">
                  <c:v>17.545226</c:v>
                </c:pt>
                <c:pt idx="15988">
                  <c:v>17.544135000000001</c:v>
                </c:pt>
                <c:pt idx="15989">
                  <c:v>17.543395</c:v>
                </c:pt>
                <c:pt idx="15990">
                  <c:v>17.543033999999999</c:v>
                </c:pt>
                <c:pt idx="15991">
                  <c:v>17.541875000000001</c:v>
                </c:pt>
                <c:pt idx="15992">
                  <c:v>17.542263999999999</c:v>
                </c:pt>
                <c:pt idx="15993">
                  <c:v>17.542954000000002</c:v>
                </c:pt>
                <c:pt idx="15994">
                  <c:v>17.543973999999999</c:v>
                </c:pt>
                <c:pt idx="15995">
                  <c:v>17.545314999999999</c:v>
                </c:pt>
                <c:pt idx="15996">
                  <c:v>17.546880000000002</c:v>
                </c:pt>
                <c:pt idx="15997">
                  <c:v>17.548697000000001</c:v>
                </c:pt>
                <c:pt idx="15998">
                  <c:v>17.550615000000001</c:v>
                </c:pt>
                <c:pt idx="15999">
                  <c:v>17.554874000000002</c:v>
                </c:pt>
                <c:pt idx="16000">
                  <c:v>17.556767000000001</c:v>
                </c:pt>
                <c:pt idx="16001">
                  <c:v>17.558730000000001</c:v>
                </c:pt>
                <c:pt idx="16002">
                  <c:v>17.560542999999999</c:v>
                </c:pt>
                <c:pt idx="16003">
                  <c:v>17.562241</c:v>
                </c:pt>
                <c:pt idx="16004">
                  <c:v>17.563388</c:v>
                </c:pt>
                <c:pt idx="16005">
                  <c:v>17.564304</c:v>
                </c:pt>
                <c:pt idx="16006">
                  <c:v>17.564979999999998</c:v>
                </c:pt>
                <c:pt idx="16007">
                  <c:v>17.565076999999999</c:v>
                </c:pt>
                <c:pt idx="16008">
                  <c:v>17.565000000000001</c:v>
                </c:pt>
                <c:pt idx="16009">
                  <c:v>17.564425</c:v>
                </c:pt>
                <c:pt idx="16010">
                  <c:v>17.563527000000001</c:v>
                </c:pt>
                <c:pt idx="16011">
                  <c:v>17.562203</c:v>
                </c:pt>
                <c:pt idx="16012">
                  <c:v>17.560465000000001</c:v>
                </c:pt>
                <c:pt idx="16013">
                  <c:v>17.558123999999999</c:v>
                </c:pt>
                <c:pt idx="16014">
                  <c:v>17.555520000000001</c:v>
                </c:pt>
                <c:pt idx="16015">
                  <c:v>17.546513000000001</c:v>
                </c:pt>
                <c:pt idx="16016">
                  <c:v>17.543075999999999</c:v>
                </c:pt>
                <c:pt idx="16017">
                  <c:v>17.539209</c:v>
                </c:pt>
                <c:pt idx="16018">
                  <c:v>17.534768</c:v>
                </c:pt>
                <c:pt idx="16019">
                  <c:v>17.530201999999999</c:v>
                </c:pt>
                <c:pt idx="16020">
                  <c:v>17.525089000000001</c:v>
                </c:pt>
                <c:pt idx="16021">
                  <c:v>17.519766000000001</c:v>
                </c:pt>
                <c:pt idx="16022">
                  <c:v>17.514416000000001</c:v>
                </c:pt>
                <c:pt idx="16023">
                  <c:v>17.497491</c:v>
                </c:pt>
                <c:pt idx="16024">
                  <c:v>17.491743</c:v>
                </c:pt>
                <c:pt idx="16025">
                  <c:v>17.485578</c:v>
                </c:pt>
                <c:pt idx="16026">
                  <c:v>17.479329</c:v>
                </c:pt>
                <c:pt idx="16027">
                  <c:v>17.472998</c:v>
                </c:pt>
                <c:pt idx="16028">
                  <c:v>17.466616999999999</c:v>
                </c:pt>
                <c:pt idx="16029">
                  <c:v>17.460564999999999</c:v>
                </c:pt>
                <c:pt idx="16030">
                  <c:v>17.454257999999999</c:v>
                </c:pt>
                <c:pt idx="16031">
                  <c:v>17.435659999999999</c:v>
                </c:pt>
                <c:pt idx="16032">
                  <c:v>17.429860999999999</c:v>
                </c:pt>
                <c:pt idx="16033">
                  <c:v>17.423887000000001</c:v>
                </c:pt>
                <c:pt idx="16034">
                  <c:v>17.418021</c:v>
                </c:pt>
                <c:pt idx="16035">
                  <c:v>17.412527999999998</c:v>
                </c:pt>
                <c:pt idx="16036">
                  <c:v>17.406887999999999</c:v>
                </c:pt>
                <c:pt idx="16037">
                  <c:v>17.401444000000001</c:v>
                </c:pt>
                <c:pt idx="16038">
                  <c:v>17.395859999999999</c:v>
                </c:pt>
                <c:pt idx="16039">
                  <c:v>17.379769</c:v>
                </c:pt>
                <c:pt idx="16040">
                  <c:v>17.375025000000001</c:v>
                </c:pt>
                <c:pt idx="16041">
                  <c:v>17.369885</c:v>
                </c:pt>
                <c:pt idx="16042">
                  <c:v>17.364801</c:v>
                </c:pt>
                <c:pt idx="16043">
                  <c:v>17.359494000000002</c:v>
                </c:pt>
                <c:pt idx="16044">
                  <c:v>17.354192000000001</c:v>
                </c:pt>
                <c:pt idx="16045">
                  <c:v>17.348873999999999</c:v>
                </c:pt>
                <c:pt idx="16046">
                  <c:v>17.343634000000002</c:v>
                </c:pt>
                <c:pt idx="16047">
                  <c:v>17.327418000000002</c:v>
                </c:pt>
                <c:pt idx="16048">
                  <c:v>17.321812999999999</c:v>
                </c:pt>
                <c:pt idx="16049">
                  <c:v>17.315894</c:v>
                </c:pt>
                <c:pt idx="16050">
                  <c:v>17.309711</c:v>
                </c:pt>
                <c:pt idx="16051">
                  <c:v>17.303356000000001</c:v>
                </c:pt>
                <c:pt idx="16052">
                  <c:v>17.296810000000001</c:v>
                </c:pt>
                <c:pt idx="16053">
                  <c:v>17.290292999999998</c:v>
                </c:pt>
                <c:pt idx="16054">
                  <c:v>17.283204000000001</c:v>
                </c:pt>
                <c:pt idx="16055">
                  <c:v>17.264161999999999</c:v>
                </c:pt>
                <c:pt idx="16056">
                  <c:v>17.25714</c:v>
                </c:pt>
                <c:pt idx="16057">
                  <c:v>17.250022000000001</c:v>
                </c:pt>
                <c:pt idx="16058">
                  <c:v>17.242740999999999</c:v>
                </c:pt>
                <c:pt idx="16059">
                  <c:v>17.235644000000001</c:v>
                </c:pt>
                <c:pt idx="16060">
                  <c:v>17.228597000000001</c:v>
                </c:pt>
                <c:pt idx="16061">
                  <c:v>17.221344999999999</c:v>
                </c:pt>
                <c:pt idx="16062">
                  <c:v>17.214341999999998</c:v>
                </c:pt>
                <c:pt idx="16063">
                  <c:v>17.196093000000001</c:v>
                </c:pt>
                <c:pt idx="16064">
                  <c:v>17.189011000000001</c:v>
                </c:pt>
                <c:pt idx="16065">
                  <c:v>17.182362000000001</c:v>
                </c:pt>
                <c:pt idx="16066">
                  <c:v>17.175556</c:v>
                </c:pt>
                <c:pt idx="16067">
                  <c:v>17.169111000000001</c:v>
                </c:pt>
                <c:pt idx="16068">
                  <c:v>17.162755000000001</c:v>
                </c:pt>
                <c:pt idx="16069">
                  <c:v>17.156189000000001</c:v>
                </c:pt>
                <c:pt idx="16070">
                  <c:v>17.150016999999998</c:v>
                </c:pt>
                <c:pt idx="16071">
                  <c:v>17.133752999999999</c:v>
                </c:pt>
                <c:pt idx="16072">
                  <c:v>17.127516</c:v>
                </c:pt>
                <c:pt idx="16073">
                  <c:v>17.121569000000001</c:v>
                </c:pt>
                <c:pt idx="16074">
                  <c:v>17.115458</c:v>
                </c:pt>
                <c:pt idx="16075">
                  <c:v>17.109618000000001</c:v>
                </c:pt>
                <c:pt idx="16076">
                  <c:v>17.103742</c:v>
                </c:pt>
                <c:pt idx="16077">
                  <c:v>17.097746000000001</c:v>
                </c:pt>
                <c:pt idx="16078">
                  <c:v>17.091972999999999</c:v>
                </c:pt>
                <c:pt idx="16079">
                  <c:v>17.076557999999999</c:v>
                </c:pt>
                <c:pt idx="16080">
                  <c:v>17.070762999999999</c:v>
                </c:pt>
                <c:pt idx="16081">
                  <c:v>17.064941999999999</c:v>
                </c:pt>
                <c:pt idx="16082">
                  <c:v>17.058872999999998</c:v>
                </c:pt>
                <c:pt idx="16083">
                  <c:v>17.05292</c:v>
                </c:pt>
                <c:pt idx="16084">
                  <c:v>17.046793000000001</c:v>
                </c:pt>
                <c:pt idx="16085">
                  <c:v>17.040862000000001</c:v>
                </c:pt>
                <c:pt idx="16086">
                  <c:v>17.034690999999999</c:v>
                </c:pt>
                <c:pt idx="16087">
                  <c:v>17.018654000000002</c:v>
                </c:pt>
                <c:pt idx="16088">
                  <c:v>17.012781</c:v>
                </c:pt>
                <c:pt idx="16089">
                  <c:v>17.006692000000001</c:v>
                </c:pt>
                <c:pt idx="16090">
                  <c:v>17.000582000000001</c:v>
                </c:pt>
                <c:pt idx="16091">
                  <c:v>16.994672999999999</c:v>
                </c:pt>
                <c:pt idx="16092">
                  <c:v>16.988491</c:v>
                </c:pt>
                <c:pt idx="16093">
                  <c:v>16.982346</c:v>
                </c:pt>
                <c:pt idx="16094">
                  <c:v>16.976081000000001</c:v>
                </c:pt>
                <c:pt idx="16095">
                  <c:v>16.958535999999999</c:v>
                </c:pt>
                <c:pt idx="16096">
                  <c:v>16.952643999999999</c:v>
                </c:pt>
                <c:pt idx="16097">
                  <c:v>16.946247</c:v>
                </c:pt>
                <c:pt idx="16098">
                  <c:v>16.940141000000001</c:v>
                </c:pt>
                <c:pt idx="16099">
                  <c:v>16.933885</c:v>
                </c:pt>
                <c:pt idx="16100">
                  <c:v>16.927527999999999</c:v>
                </c:pt>
                <c:pt idx="16101">
                  <c:v>16.921505</c:v>
                </c:pt>
                <c:pt idx="16102">
                  <c:v>16.915179999999999</c:v>
                </c:pt>
                <c:pt idx="16103">
                  <c:v>16.896902999999998</c:v>
                </c:pt>
                <c:pt idx="16104">
                  <c:v>16.891107999999999</c:v>
                </c:pt>
                <c:pt idx="16105">
                  <c:v>16.885124000000001</c:v>
                </c:pt>
                <c:pt idx="16106">
                  <c:v>16.879239999999999</c:v>
                </c:pt>
                <c:pt idx="16107">
                  <c:v>16.873456999999998</c:v>
                </c:pt>
                <c:pt idx="16108">
                  <c:v>16.868048000000002</c:v>
                </c:pt>
                <c:pt idx="16109">
                  <c:v>16.862403</c:v>
                </c:pt>
                <c:pt idx="16110">
                  <c:v>16.857135</c:v>
                </c:pt>
                <c:pt idx="16111">
                  <c:v>16.840491</c:v>
                </c:pt>
                <c:pt idx="16112">
                  <c:v>16.835546000000001</c:v>
                </c:pt>
                <c:pt idx="16113">
                  <c:v>16.830484999999999</c:v>
                </c:pt>
                <c:pt idx="16114">
                  <c:v>16.825523</c:v>
                </c:pt>
                <c:pt idx="16115">
                  <c:v>16.820651000000002</c:v>
                </c:pt>
                <c:pt idx="16116">
                  <c:v>16.815856</c:v>
                </c:pt>
                <c:pt idx="16117">
                  <c:v>16.811281000000001</c:v>
                </c:pt>
                <c:pt idx="16118">
                  <c:v>16.806508999999998</c:v>
                </c:pt>
                <c:pt idx="16119">
                  <c:v>16.791630999999999</c:v>
                </c:pt>
                <c:pt idx="16120">
                  <c:v>16.787358000000001</c:v>
                </c:pt>
                <c:pt idx="16121">
                  <c:v>16.782679999999999</c:v>
                </c:pt>
                <c:pt idx="16122">
                  <c:v>16.777954000000001</c:v>
                </c:pt>
                <c:pt idx="16123">
                  <c:v>16.773149</c:v>
                </c:pt>
                <c:pt idx="16124">
                  <c:v>16.768227</c:v>
                </c:pt>
                <c:pt idx="16125">
                  <c:v>16.763148999999999</c:v>
                </c:pt>
                <c:pt idx="16126">
                  <c:v>16.757881999999999</c:v>
                </c:pt>
                <c:pt idx="16127">
                  <c:v>16.741783000000002</c:v>
                </c:pt>
                <c:pt idx="16128">
                  <c:v>16.736613999999999</c:v>
                </c:pt>
                <c:pt idx="16129">
                  <c:v>16.730740000000001</c:v>
                </c:pt>
                <c:pt idx="16130">
                  <c:v>16.724827000000001</c:v>
                </c:pt>
                <c:pt idx="16131">
                  <c:v>16.718363</c:v>
                </c:pt>
                <c:pt idx="16132">
                  <c:v>16.712056</c:v>
                </c:pt>
                <c:pt idx="16133">
                  <c:v>16.705295</c:v>
                </c:pt>
                <c:pt idx="16134">
                  <c:v>16.698633000000001</c:v>
                </c:pt>
                <c:pt idx="16135">
                  <c:v>16.679445000000001</c:v>
                </c:pt>
                <c:pt idx="16136">
                  <c:v>16.672494</c:v>
                </c:pt>
                <c:pt idx="16137">
                  <c:v>16.665424000000002</c:v>
                </c:pt>
                <c:pt idx="16138">
                  <c:v>16.657975</c:v>
                </c:pt>
                <c:pt idx="16139">
                  <c:v>16.650651</c:v>
                </c:pt>
                <c:pt idx="16140">
                  <c:v>16.643166000000001</c:v>
                </c:pt>
                <c:pt idx="16141">
                  <c:v>16.635943000000001</c:v>
                </c:pt>
                <c:pt idx="16142">
                  <c:v>16.628588000000001</c:v>
                </c:pt>
                <c:pt idx="16143">
                  <c:v>16.608709000000001</c:v>
                </c:pt>
                <c:pt idx="16144">
                  <c:v>16.601994999999999</c:v>
                </c:pt>
                <c:pt idx="16145">
                  <c:v>16.594985000000001</c:v>
                </c:pt>
                <c:pt idx="16146">
                  <c:v>16.587776999999999</c:v>
                </c:pt>
                <c:pt idx="16147">
                  <c:v>16.580905000000001</c:v>
                </c:pt>
                <c:pt idx="16148">
                  <c:v>16.573751000000001</c:v>
                </c:pt>
                <c:pt idx="16149">
                  <c:v>16.567043000000002</c:v>
                </c:pt>
                <c:pt idx="16150">
                  <c:v>16.560393000000001</c:v>
                </c:pt>
                <c:pt idx="16151">
                  <c:v>16.542435999999999</c:v>
                </c:pt>
                <c:pt idx="16152">
                  <c:v>16.535748000000002</c:v>
                </c:pt>
                <c:pt idx="16153">
                  <c:v>16.529095000000002</c:v>
                </c:pt>
                <c:pt idx="16154">
                  <c:v>16.522711000000001</c:v>
                </c:pt>
                <c:pt idx="16155">
                  <c:v>16.516069000000002</c:v>
                </c:pt>
                <c:pt idx="16156">
                  <c:v>16.509402999999999</c:v>
                </c:pt>
                <c:pt idx="16157">
                  <c:v>16.502686000000001</c:v>
                </c:pt>
                <c:pt idx="16158">
                  <c:v>16.495906000000002</c:v>
                </c:pt>
                <c:pt idx="16159">
                  <c:v>16.459591</c:v>
                </c:pt>
                <c:pt idx="16160">
                  <c:v>16.453804999999999</c:v>
                </c:pt>
                <c:pt idx="16161">
                  <c:v>16.446763000000001</c:v>
                </c:pt>
                <c:pt idx="16162">
                  <c:v>16.439603000000002</c:v>
                </c:pt>
                <c:pt idx="16163">
                  <c:v>16.432314000000002</c:v>
                </c:pt>
                <c:pt idx="16164">
                  <c:v>16.425173999999998</c:v>
                </c:pt>
                <c:pt idx="16165">
                  <c:v>16.417639000000001</c:v>
                </c:pt>
                <c:pt idx="16166">
                  <c:v>16.409960999999999</c:v>
                </c:pt>
                <c:pt idx="16167">
                  <c:v>16.388764999999999</c:v>
                </c:pt>
                <c:pt idx="16168">
                  <c:v>16.381202999999999</c:v>
                </c:pt>
                <c:pt idx="16169">
                  <c:v>16.373249000000001</c:v>
                </c:pt>
                <c:pt idx="16170">
                  <c:v>16.365532000000002</c:v>
                </c:pt>
                <c:pt idx="16171">
                  <c:v>16.357434999999999</c:v>
                </c:pt>
                <c:pt idx="16172">
                  <c:v>16.349284000000001</c:v>
                </c:pt>
                <c:pt idx="16173">
                  <c:v>16.341104000000001</c:v>
                </c:pt>
                <c:pt idx="16174">
                  <c:v>16.332895000000001</c:v>
                </c:pt>
                <c:pt idx="16175">
                  <c:v>16.310184</c:v>
                </c:pt>
                <c:pt idx="16176">
                  <c:v>16.302659999999999</c:v>
                </c:pt>
                <c:pt idx="16177">
                  <c:v>16.294536999999998</c:v>
                </c:pt>
                <c:pt idx="16178">
                  <c:v>16.286476</c:v>
                </c:pt>
                <c:pt idx="16179">
                  <c:v>16.278487999999999</c:v>
                </c:pt>
                <c:pt idx="16180">
                  <c:v>16.270582999999998</c:v>
                </c:pt>
                <c:pt idx="16181">
                  <c:v>16.262736</c:v>
                </c:pt>
                <c:pt idx="16182">
                  <c:v>16.255025</c:v>
                </c:pt>
                <c:pt idx="16183">
                  <c:v>16.233419000000001</c:v>
                </c:pt>
                <c:pt idx="16184">
                  <c:v>16.226559000000002</c:v>
                </c:pt>
                <c:pt idx="16185">
                  <c:v>16.219199</c:v>
                </c:pt>
                <c:pt idx="16186">
                  <c:v>16.211960000000001</c:v>
                </c:pt>
                <c:pt idx="16187">
                  <c:v>16.204844000000001</c:v>
                </c:pt>
                <c:pt idx="16188">
                  <c:v>16.197854</c:v>
                </c:pt>
                <c:pt idx="16189">
                  <c:v>16.190932</c:v>
                </c:pt>
                <c:pt idx="16190">
                  <c:v>16.184435000000001</c:v>
                </c:pt>
                <c:pt idx="16191">
                  <c:v>16.165108</c:v>
                </c:pt>
                <c:pt idx="16192">
                  <c:v>16.158560999999999</c:v>
                </c:pt>
                <c:pt idx="16193">
                  <c:v>16.151976999999999</c:v>
                </c:pt>
                <c:pt idx="16194">
                  <c:v>16.145734000000001</c:v>
                </c:pt>
                <c:pt idx="16195">
                  <c:v>16.139655000000001</c:v>
                </c:pt>
                <c:pt idx="16196">
                  <c:v>16.133458000000001</c:v>
                </c:pt>
                <c:pt idx="16197">
                  <c:v>16.127607999999999</c:v>
                </c:pt>
                <c:pt idx="16198">
                  <c:v>16.121649999999999</c:v>
                </c:pt>
                <c:pt idx="16199">
                  <c:v>16.103770999999998</c:v>
                </c:pt>
                <c:pt idx="16200">
                  <c:v>16.098407000000002</c:v>
                </c:pt>
                <c:pt idx="16201">
                  <c:v>16.0931</c:v>
                </c:pt>
                <c:pt idx="16202">
                  <c:v>16.088035000000001</c:v>
                </c:pt>
                <c:pt idx="16203">
                  <c:v>16.082915</c:v>
                </c:pt>
                <c:pt idx="16204">
                  <c:v>16.077857000000002</c:v>
                </c:pt>
                <c:pt idx="16205">
                  <c:v>16.072970999999999</c:v>
                </c:pt>
                <c:pt idx="16206">
                  <c:v>16.068242000000001</c:v>
                </c:pt>
                <c:pt idx="16207">
                  <c:v>16.052603000000001</c:v>
                </c:pt>
                <c:pt idx="16208">
                  <c:v>16.048621000000001</c:v>
                </c:pt>
                <c:pt idx="16209">
                  <c:v>16.044195999999999</c:v>
                </c:pt>
                <c:pt idx="16210">
                  <c:v>16.039874999999999</c:v>
                </c:pt>
                <c:pt idx="16211">
                  <c:v>16.035647999999998</c:v>
                </c:pt>
                <c:pt idx="16212">
                  <c:v>16.031421000000002</c:v>
                </c:pt>
                <c:pt idx="16213">
                  <c:v>16.02749</c:v>
                </c:pt>
                <c:pt idx="16214">
                  <c:v>16.023519</c:v>
                </c:pt>
                <c:pt idx="16215">
                  <c:v>16.009218000000001</c:v>
                </c:pt>
                <c:pt idx="16216">
                  <c:v>16.005282000000001</c:v>
                </c:pt>
                <c:pt idx="16217">
                  <c:v>16.001166999999999</c:v>
                </c:pt>
                <c:pt idx="16218">
                  <c:v>15.997232</c:v>
                </c:pt>
                <c:pt idx="16219">
                  <c:v>15.992984999999999</c:v>
                </c:pt>
                <c:pt idx="16220">
                  <c:v>15.988872000000001</c:v>
                </c:pt>
                <c:pt idx="16221">
                  <c:v>15.984648</c:v>
                </c:pt>
                <c:pt idx="16222">
                  <c:v>15.979982</c:v>
                </c:pt>
                <c:pt idx="16223">
                  <c:v>15.964934</c:v>
                </c:pt>
                <c:pt idx="16224">
                  <c:v>15.960172</c:v>
                </c:pt>
                <c:pt idx="16225">
                  <c:v>15.955356</c:v>
                </c:pt>
                <c:pt idx="16226">
                  <c:v>15.950400999999999</c:v>
                </c:pt>
                <c:pt idx="16227">
                  <c:v>15.945045</c:v>
                </c:pt>
                <c:pt idx="16228">
                  <c:v>15.939781</c:v>
                </c:pt>
                <c:pt idx="16229">
                  <c:v>15.934089</c:v>
                </c:pt>
                <c:pt idx="16230">
                  <c:v>15.928388999999999</c:v>
                </c:pt>
                <c:pt idx="16231">
                  <c:v>15.910938</c:v>
                </c:pt>
                <c:pt idx="16232">
                  <c:v>15.904857</c:v>
                </c:pt>
                <c:pt idx="16233">
                  <c:v>15.898796000000001</c:v>
                </c:pt>
                <c:pt idx="16234">
                  <c:v>15.892238000000001</c:v>
                </c:pt>
                <c:pt idx="16235">
                  <c:v>15.885878</c:v>
                </c:pt>
                <c:pt idx="16236">
                  <c:v>15.878962</c:v>
                </c:pt>
                <c:pt idx="16237">
                  <c:v>15.872127000000001</c:v>
                </c:pt>
                <c:pt idx="16238">
                  <c:v>15.864762000000001</c:v>
                </c:pt>
                <c:pt idx="16239">
                  <c:v>15.844082</c:v>
                </c:pt>
                <c:pt idx="16240">
                  <c:v>15.837071</c:v>
                </c:pt>
                <c:pt idx="16241">
                  <c:v>15.829084</c:v>
                </c:pt>
                <c:pt idx="16242">
                  <c:v>15.82128</c:v>
                </c:pt>
                <c:pt idx="16243">
                  <c:v>15.813029</c:v>
                </c:pt>
                <c:pt idx="16244">
                  <c:v>15.804615</c:v>
                </c:pt>
                <c:pt idx="16245">
                  <c:v>15.796201</c:v>
                </c:pt>
                <c:pt idx="16246">
                  <c:v>15.787469</c:v>
                </c:pt>
                <c:pt idx="16247">
                  <c:v>15.763562</c:v>
                </c:pt>
                <c:pt idx="16248">
                  <c:v>15.754724</c:v>
                </c:pt>
                <c:pt idx="16249">
                  <c:v>15.745653000000001</c:v>
                </c:pt>
                <c:pt idx="16250">
                  <c:v>15.736668999999999</c:v>
                </c:pt>
                <c:pt idx="16251">
                  <c:v>15.727513</c:v>
                </c:pt>
                <c:pt idx="16252">
                  <c:v>15.718446999999999</c:v>
                </c:pt>
                <c:pt idx="16253">
                  <c:v>15.709288000000001</c:v>
                </c:pt>
                <c:pt idx="16254">
                  <c:v>15.700262</c:v>
                </c:pt>
                <c:pt idx="16255">
                  <c:v>15.675864000000001</c:v>
                </c:pt>
                <c:pt idx="16256">
                  <c:v>15.666812</c:v>
                </c:pt>
                <c:pt idx="16257">
                  <c:v>15.658058</c:v>
                </c:pt>
                <c:pt idx="16258">
                  <c:v>15.649368000000001</c:v>
                </c:pt>
                <c:pt idx="16259">
                  <c:v>15.640406</c:v>
                </c:pt>
                <c:pt idx="16260">
                  <c:v>15.631853</c:v>
                </c:pt>
                <c:pt idx="16261">
                  <c:v>15.622925</c:v>
                </c:pt>
                <c:pt idx="16262">
                  <c:v>15.614504</c:v>
                </c:pt>
                <c:pt idx="16263">
                  <c:v>15.591297000000001</c:v>
                </c:pt>
                <c:pt idx="16264">
                  <c:v>15.583112</c:v>
                </c:pt>
                <c:pt idx="16265">
                  <c:v>15.574752999999999</c:v>
                </c:pt>
                <c:pt idx="16266">
                  <c:v>15.566329</c:v>
                </c:pt>
                <c:pt idx="16267">
                  <c:v>15.557945</c:v>
                </c:pt>
                <c:pt idx="16268">
                  <c:v>15.549575000000001</c:v>
                </c:pt>
                <c:pt idx="16269">
                  <c:v>15.541245</c:v>
                </c:pt>
                <c:pt idx="16270">
                  <c:v>15.532956</c:v>
                </c:pt>
                <c:pt idx="16271">
                  <c:v>15.510448</c:v>
                </c:pt>
                <c:pt idx="16272">
                  <c:v>15.502921000000001</c:v>
                </c:pt>
                <c:pt idx="16273">
                  <c:v>15.494489</c:v>
                </c:pt>
                <c:pt idx="16274">
                  <c:v>15.486452999999999</c:v>
                </c:pt>
                <c:pt idx="16275">
                  <c:v>15.478175999999999</c:v>
                </c:pt>
                <c:pt idx="16276">
                  <c:v>15.46993</c:v>
                </c:pt>
                <c:pt idx="16277">
                  <c:v>15.461634</c:v>
                </c:pt>
                <c:pt idx="16278">
                  <c:v>15.453279999999999</c:v>
                </c:pt>
                <c:pt idx="16279">
                  <c:v>15.431190000000001</c:v>
                </c:pt>
                <c:pt idx="16280">
                  <c:v>15.423425</c:v>
                </c:pt>
                <c:pt idx="16281">
                  <c:v>15.414971</c:v>
                </c:pt>
                <c:pt idx="16282">
                  <c:v>15.40654</c:v>
                </c:pt>
                <c:pt idx="16283">
                  <c:v>15.398032000000001</c:v>
                </c:pt>
                <c:pt idx="16284">
                  <c:v>15.389446</c:v>
                </c:pt>
                <c:pt idx="16285">
                  <c:v>15.381195</c:v>
                </c:pt>
                <c:pt idx="16286">
                  <c:v>15.372562</c:v>
                </c:pt>
                <c:pt idx="16287">
                  <c:v>15.350721999999999</c:v>
                </c:pt>
                <c:pt idx="16288">
                  <c:v>15.342280000000001</c:v>
                </c:pt>
                <c:pt idx="16289">
                  <c:v>15.333862</c:v>
                </c:pt>
                <c:pt idx="16290">
                  <c:v>15.325191999999999</c:v>
                </c:pt>
                <c:pt idx="16291">
                  <c:v>15.316533</c:v>
                </c:pt>
                <c:pt idx="16292">
                  <c:v>15.307919</c:v>
                </c:pt>
                <c:pt idx="16293">
                  <c:v>15.299639000000001</c:v>
                </c:pt>
                <c:pt idx="16294">
                  <c:v>15.290963</c:v>
                </c:pt>
                <c:pt idx="16295">
                  <c:v>15.269456</c:v>
                </c:pt>
                <c:pt idx="16296">
                  <c:v>15.261176000000001</c:v>
                </c:pt>
                <c:pt idx="16297">
                  <c:v>15.252675999999999</c:v>
                </c:pt>
                <c:pt idx="16298">
                  <c:v>15.244147999999999</c:v>
                </c:pt>
                <c:pt idx="16299">
                  <c:v>15.235735</c:v>
                </c:pt>
                <c:pt idx="16300">
                  <c:v>15.227729</c:v>
                </c:pt>
                <c:pt idx="16301">
                  <c:v>15.219678999999999</c:v>
                </c:pt>
                <c:pt idx="16302">
                  <c:v>15.211558999999999</c:v>
                </c:pt>
                <c:pt idx="16303">
                  <c:v>15.193014</c:v>
                </c:pt>
                <c:pt idx="16304">
                  <c:v>15.185798999999999</c:v>
                </c:pt>
                <c:pt idx="16305">
                  <c:v>15.178435</c:v>
                </c:pt>
                <c:pt idx="16306">
                  <c:v>15.171555</c:v>
                </c:pt>
                <c:pt idx="16307">
                  <c:v>15.164870000000001</c:v>
                </c:pt>
                <c:pt idx="16308">
                  <c:v>15.158545</c:v>
                </c:pt>
                <c:pt idx="16309">
                  <c:v>15.152540999999999</c:v>
                </c:pt>
                <c:pt idx="16310">
                  <c:v>15.146791</c:v>
                </c:pt>
                <c:pt idx="16311">
                  <c:v>15.134945999999999</c:v>
                </c:pt>
                <c:pt idx="16312">
                  <c:v>15.13003</c:v>
                </c:pt>
                <c:pt idx="16313">
                  <c:v>15.125448</c:v>
                </c:pt>
                <c:pt idx="16314">
                  <c:v>15.121141</c:v>
                </c:pt>
                <c:pt idx="16315">
                  <c:v>15.116998000000001</c:v>
                </c:pt>
                <c:pt idx="16316">
                  <c:v>15.113296</c:v>
                </c:pt>
                <c:pt idx="16317">
                  <c:v>15.109716000000001</c:v>
                </c:pt>
                <c:pt idx="16318">
                  <c:v>15.106458999999999</c:v>
                </c:pt>
                <c:pt idx="16319">
                  <c:v>15.100887</c:v>
                </c:pt>
                <c:pt idx="16320">
                  <c:v>15.097947</c:v>
                </c:pt>
                <c:pt idx="16321">
                  <c:v>15.095195</c:v>
                </c:pt>
                <c:pt idx="16322">
                  <c:v>15.092555000000001</c:v>
                </c:pt>
                <c:pt idx="16323">
                  <c:v>15.089955</c:v>
                </c:pt>
                <c:pt idx="16324">
                  <c:v>15.087457000000001</c:v>
                </c:pt>
                <c:pt idx="16325">
                  <c:v>15.084968</c:v>
                </c:pt>
                <c:pt idx="16326">
                  <c:v>15.082519</c:v>
                </c:pt>
                <c:pt idx="16327">
                  <c:v>15.078976000000001</c:v>
                </c:pt>
                <c:pt idx="16328">
                  <c:v>15.076432</c:v>
                </c:pt>
                <c:pt idx="16329">
                  <c:v>15.073854000000001</c:v>
                </c:pt>
                <c:pt idx="16330">
                  <c:v>15.071191000000001</c:v>
                </c:pt>
                <c:pt idx="16331">
                  <c:v>15.068453</c:v>
                </c:pt>
                <c:pt idx="16332">
                  <c:v>15.065644000000001</c:v>
                </c:pt>
                <c:pt idx="16333">
                  <c:v>15.062681</c:v>
                </c:pt>
                <c:pt idx="16334">
                  <c:v>15.05969</c:v>
                </c:pt>
                <c:pt idx="16335">
                  <c:v>15.054648</c:v>
                </c:pt>
                <c:pt idx="16336">
                  <c:v>15.051458</c:v>
                </c:pt>
                <c:pt idx="16337">
                  <c:v>15.048185</c:v>
                </c:pt>
                <c:pt idx="16338">
                  <c:v>15.044809000000001</c:v>
                </c:pt>
                <c:pt idx="16339">
                  <c:v>15.041422000000001</c:v>
                </c:pt>
                <c:pt idx="16340">
                  <c:v>15.037913</c:v>
                </c:pt>
                <c:pt idx="16341">
                  <c:v>15.034402999999999</c:v>
                </c:pt>
                <c:pt idx="16342">
                  <c:v>15.030771</c:v>
                </c:pt>
                <c:pt idx="16343">
                  <c:v>15.024089999999999</c:v>
                </c:pt>
                <c:pt idx="16344">
                  <c:v>15.020547000000001</c:v>
                </c:pt>
                <c:pt idx="16345">
                  <c:v>15.016864</c:v>
                </c:pt>
                <c:pt idx="16346">
                  <c:v>15.013259</c:v>
                </c:pt>
                <c:pt idx="16347">
                  <c:v>15.009690000000001</c:v>
                </c:pt>
                <c:pt idx="16348">
                  <c:v>15.006105</c:v>
                </c:pt>
                <c:pt idx="16349">
                  <c:v>15.002622000000001</c:v>
                </c:pt>
                <c:pt idx="16350">
                  <c:v>14.999205</c:v>
                </c:pt>
                <c:pt idx="16351">
                  <c:v>14.992777999999999</c:v>
                </c:pt>
                <c:pt idx="16352">
                  <c:v>14.989572000000001</c:v>
                </c:pt>
                <c:pt idx="16353">
                  <c:v>14.986338999999999</c:v>
                </c:pt>
                <c:pt idx="16354">
                  <c:v>14.983288</c:v>
                </c:pt>
                <c:pt idx="16355">
                  <c:v>14.980378</c:v>
                </c:pt>
                <c:pt idx="16356">
                  <c:v>14.977499999999999</c:v>
                </c:pt>
                <c:pt idx="16357">
                  <c:v>14.974767999999999</c:v>
                </c:pt>
                <c:pt idx="16358">
                  <c:v>14.972044</c:v>
                </c:pt>
                <c:pt idx="16359">
                  <c:v>14.966882999999999</c:v>
                </c:pt>
                <c:pt idx="16360">
                  <c:v>14.964404</c:v>
                </c:pt>
                <c:pt idx="16361">
                  <c:v>14.961897</c:v>
                </c:pt>
                <c:pt idx="16362">
                  <c:v>14.959460999999999</c:v>
                </c:pt>
                <c:pt idx="16363">
                  <c:v>14.957096999999999</c:v>
                </c:pt>
                <c:pt idx="16364">
                  <c:v>14.954803</c:v>
                </c:pt>
                <c:pt idx="16365">
                  <c:v>14.952539</c:v>
                </c:pt>
                <c:pt idx="16366">
                  <c:v>14.950286999999999</c:v>
                </c:pt>
                <c:pt idx="16367">
                  <c:v>14.945762999999999</c:v>
                </c:pt>
                <c:pt idx="16368">
                  <c:v>14.943571</c:v>
                </c:pt>
                <c:pt idx="16369">
                  <c:v>14.941318000000001</c:v>
                </c:pt>
                <c:pt idx="16370">
                  <c:v>14.939081</c:v>
                </c:pt>
                <c:pt idx="16371">
                  <c:v>14.936774</c:v>
                </c:pt>
                <c:pt idx="16372">
                  <c:v>14.934438</c:v>
                </c:pt>
                <c:pt idx="16373">
                  <c:v>14.932046</c:v>
                </c:pt>
                <c:pt idx="16374">
                  <c:v>14.929588000000001</c:v>
                </c:pt>
                <c:pt idx="16375">
                  <c:v>14.924365999999999</c:v>
                </c:pt>
                <c:pt idx="16376">
                  <c:v>14.92191</c:v>
                </c:pt>
                <c:pt idx="16377">
                  <c:v>14.919236</c:v>
                </c:pt>
                <c:pt idx="16378">
                  <c:v>14.916461999999999</c:v>
                </c:pt>
                <c:pt idx="16379">
                  <c:v>14.913633000000001</c:v>
                </c:pt>
                <c:pt idx="16380">
                  <c:v>14.910745</c:v>
                </c:pt>
                <c:pt idx="16381">
                  <c:v>14.907729</c:v>
                </c:pt>
                <c:pt idx="16382">
                  <c:v>14.904678000000001</c:v>
                </c:pt>
                <c:pt idx="16383">
                  <c:v>14.897957</c:v>
                </c:pt>
                <c:pt idx="16384">
                  <c:v>14.89475</c:v>
                </c:pt>
                <c:pt idx="16385">
                  <c:v>14.891458</c:v>
                </c:pt>
                <c:pt idx="16386">
                  <c:v>14.888225</c:v>
                </c:pt>
                <c:pt idx="16387">
                  <c:v>14.884777</c:v>
                </c:pt>
                <c:pt idx="16388">
                  <c:v>14.881318</c:v>
                </c:pt>
                <c:pt idx="16389">
                  <c:v>14.877824</c:v>
                </c:pt>
                <c:pt idx="16390">
                  <c:v>14.874361</c:v>
                </c:pt>
                <c:pt idx="16391">
                  <c:v>14.867093000000001</c:v>
                </c:pt>
                <c:pt idx="16392">
                  <c:v>14.863557999999999</c:v>
                </c:pt>
                <c:pt idx="16393">
                  <c:v>14.860014</c:v>
                </c:pt>
                <c:pt idx="16394">
                  <c:v>14.856525</c:v>
                </c:pt>
                <c:pt idx="16395">
                  <c:v>14.853097</c:v>
                </c:pt>
                <c:pt idx="16396">
                  <c:v>14.849587</c:v>
                </c:pt>
                <c:pt idx="16397">
                  <c:v>14.846071</c:v>
                </c:pt>
                <c:pt idx="16398">
                  <c:v>14.842689</c:v>
                </c:pt>
                <c:pt idx="16399">
                  <c:v>14.835952000000001</c:v>
                </c:pt>
                <c:pt idx="16400">
                  <c:v>14.832694999999999</c:v>
                </c:pt>
                <c:pt idx="16401">
                  <c:v>14.82944</c:v>
                </c:pt>
                <c:pt idx="16402">
                  <c:v>14.826245999999999</c:v>
                </c:pt>
                <c:pt idx="16403">
                  <c:v>14.823162</c:v>
                </c:pt>
                <c:pt idx="16404">
                  <c:v>14.820107999999999</c:v>
                </c:pt>
                <c:pt idx="16405">
                  <c:v>14.817168000000001</c:v>
                </c:pt>
                <c:pt idx="16406">
                  <c:v>14.814304999999999</c:v>
                </c:pt>
                <c:pt idx="16407">
                  <c:v>14.809620000000001</c:v>
                </c:pt>
                <c:pt idx="16408">
                  <c:v>14.806922</c:v>
                </c:pt>
                <c:pt idx="16409">
                  <c:v>14.804320000000001</c:v>
                </c:pt>
                <c:pt idx="16410">
                  <c:v>14.801785000000001</c:v>
                </c:pt>
                <c:pt idx="16411">
                  <c:v>14.799334999999999</c:v>
                </c:pt>
                <c:pt idx="16412">
                  <c:v>14.796937</c:v>
                </c:pt>
                <c:pt idx="16413">
                  <c:v>14.794650000000001</c:v>
                </c:pt>
                <c:pt idx="16414">
                  <c:v>14.792418</c:v>
                </c:pt>
                <c:pt idx="16415">
                  <c:v>14.788769</c:v>
                </c:pt>
                <c:pt idx="16416">
                  <c:v>14.786849999999999</c:v>
                </c:pt>
                <c:pt idx="16417">
                  <c:v>14.784966000000001</c:v>
                </c:pt>
                <c:pt idx="16418">
                  <c:v>14.783042999999999</c:v>
                </c:pt>
                <c:pt idx="16419">
                  <c:v>14.781195</c:v>
                </c:pt>
                <c:pt idx="16420">
                  <c:v>14.779418</c:v>
                </c:pt>
                <c:pt idx="16421">
                  <c:v>14.777756</c:v>
                </c:pt>
                <c:pt idx="16422">
                  <c:v>14.776159</c:v>
                </c:pt>
                <c:pt idx="16423">
                  <c:v>14.774936</c:v>
                </c:pt>
                <c:pt idx="16424">
                  <c:v>14.773421000000001</c:v>
                </c:pt>
                <c:pt idx="16425">
                  <c:v>14.771979</c:v>
                </c:pt>
                <c:pt idx="16426">
                  <c:v>14.770566000000001</c:v>
                </c:pt>
                <c:pt idx="16427">
                  <c:v>14.769201000000001</c:v>
                </c:pt>
                <c:pt idx="16428">
                  <c:v>14.767865</c:v>
                </c:pt>
                <c:pt idx="16429">
                  <c:v>14.766575</c:v>
                </c:pt>
                <c:pt idx="16430">
                  <c:v>14.765313000000001</c:v>
                </c:pt>
                <c:pt idx="16431">
                  <c:v>14.765268000000001</c:v>
                </c:pt>
                <c:pt idx="16432">
                  <c:v>14.764112000000001</c:v>
                </c:pt>
                <c:pt idx="16433">
                  <c:v>14.763051000000001</c:v>
                </c:pt>
                <c:pt idx="16434">
                  <c:v>14.762086</c:v>
                </c:pt>
                <c:pt idx="16435">
                  <c:v>14.761193</c:v>
                </c:pt>
                <c:pt idx="16436">
                  <c:v>14.760377</c:v>
                </c:pt>
                <c:pt idx="16437">
                  <c:v>14.759713</c:v>
                </c:pt>
                <c:pt idx="16438">
                  <c:v>14.759048</c:v>
                </c:pt>
                <c:pt idx="16439">
                  <c:v>14.761415</c:v>
                </c:pt>
                <c:pt idx="16440">
                  <c:v>14.760873</c:v>
                </c:pt>
                <c:pt idx="16441">
                  <c:v>14.760507</c:v>
                </c:pt>
                <c:pt idx="16442">
                  <c:v>14.760242999999999</c:v>
                </c:pt>
                <c:pt idx="16443">
                  <c:v>14.760002999999999</c:v>
                </c:pt>
                <c:pt idx="16444">
                  <c:v>14.759857999999999</c:v>
                </c:pt>
                <c:pt idx="16445">
                  <c:v>14.759777</c:v>
                </c:pt>
                <c:pt idx="16446">
                  <c:v>14.759751</c:v>
                </c:pt>
                <c:pt idx="16447">
                  <c:v>14.764289</c:v>
                </c:pt>
                <c:pt idx="16448">
                  <c:v>14.76436</c:v>
                </c:pt>
                <c:pt idx="16449">
                  <c:v>14.764544000000001</c:v>
                </c:pt>
                <c:pt idx="16450">
                  <c:v>14.764881000000001</c:v>
                </c:pt>
                <c:pt idx="16451">
                  <c:v>14.765336</c:v>
                </c:pt>
                <c:pt idx="16452">
                  <c:v>14.765908</c:v>
                </c:pt>
                <c:pt idx="16453">
                  <c:v>14.766544</c:v>
                </c:pt>
                <c:pt idx="16454">
                  <c:v>14.767158999999999</c:v>
                </c:pt>
                <c:pt idx="16455">
                  <c:v>14.774564</c:v>
                </c:pt>
                <c:pt idx="16456">
                  <c:v>14.775233999999999</c:v>
                </c:pt>
                <c:pt idx="16457">
                  <c:v>14.776305000000001</c:v>
                </c:pt>
                <c:pt idx="16458">
                  <c:v>14.777476</c:v>
                </c:pt>
                <c:pt idx="16459">
                  <c:v>14.778745000000001</c:v>
                </c:pt>
                <c:pt idx="16460">
                  <c:v>14.780059</c:v>
                </c:pt>
                <c:pt idx="16461">
                  <c:v>14.781523999999999</c:v>
                </c:pt>
                <c:pt idx="16462">
                  <c:v>14.782963000000001</c:v>
                </c:pt>
                <c:pt idx="16463">
                  <c:v>14.792733999999999</c:v>
                </c:pt>
                <c:pt idx="16464">
                  <c:v>14.794326</c:v>
                </c:pt>
                <c:pt idx="16465">
                  <c:v>14.796175</c:v>
                </c:pt>
                <c:pt idx="16466">
                  <c:v>14.798093</c:v>
                </c:pt>
                <c:pt idx="16467">
                  <c:v>14.800210999999999</c:v>
                </c:pt>
                <c:pt idx="16468">
                  <c:v>14.802125</c:v>
                </c:pt>
                <c:pt idx="16469">
                  <c:v>14.804349</c:v>
                </c:pt>
                <c:pt idx="16470">
                  <c:v>14.806620000000001</c:v>
                </c:pt>
                <c:pt idx="16471">
                  <c:v>14.818007</c:v>
                </c:pt>
                <c:pt idx="16472">
                  <c:v>14.820145</c:v>
                </c:pt>
                <c:pt idx="16473">
                  <c:v>14.822558000000001</c:v>
                </c:pt>
                <c:pt idx="16474">
                  <c:v>14.825212000000001</c:v>
                </c:pt>
                <c:pt idx="16475">
                  <c:v>14.827833</c:v>
                </c:pt>
                <c:pt idx="16476">
                  <c:v>14.830279000000001</c:v>
                </c:pt>
                <c:pt idx="16477">
                  <c:v>14.832976</c:v>
                </c:pt>
                <c:pt idx="16478">
                  <c:v>14.835716</c:v>
                </c:pt>
                <c:pt idx="16479">
                  <c:v>14.848178000000001</c:v>
                </c:pt>
                <c:pt idx="16480">
                  <c:v>14.850861999999999</c:v>
                </c:pt>
                <c:pt idx="16481">
                  <c:v>14.853808000000001</c:v>
                </c:pt>
                <c:pt idx="16482">
                  <c:v>14.856571000000001</c:v>
                </c:pt>
                <c:pt idx="16483">
                  <c:v>14.859536</c:v>
                </c:pt>
                <c:pt idx="16484">
                  <c:v>14.86253</c:v>
                </c:pt>
                <c:pt idx="16485">
                  <c:v>14.865553</c:v>
                </c:pt>
                <c:pt idx="16486">
                  <c:v>14.868606</c:v>
                </c:pt>
                <c:pt idx="16487">
                  <c:v>14.882025000000001</c:v>
                </c:pt>
                <c:pt idx="16488">
                  <c:v>14.884926</c:v>
                </c:pt>
                <c:pt idx="16489">
                  <c:v>14.887838</c:v>
                </c:pt>
                <c:pt idx="16490">
                  <c:v>14.891054</c:v>
                </c:pt>
                <c:pt idx="16491">
                  <c:v>14.894309</c:v>
                </c:pt>
                <c:pt idx="16492">
                  <c:v>14.897640000000001</c:v>
                </c:pt>
                <c:pt idx="16493">
                  <c:v>14.901047</c:v>
                </c:pt>
                <c:pt idx="16494">
                  <c:v>14.904445000000001</c:v>
                </c:pt>
                <c:pt idx="16495">
                  <c:v>14.919582999999999</c:v>
                </c:pt>
                <c:pt idx="16496">
                  <c:v>14.922609</c:v>
                </c:pt>
                <c:pt idx="16497">
                  <c:v>14.926226</c:v>
                </c:pt>
                <c:pt idx="16498">
                  <c:v>14.929909</c:v>
                </c:pt>
                <c:pt idx="16499">
                  <c:v>14.933680000000001</c:v>
                </c:pt>
                <c:pt idx="16500">
                  <c:v>14.937511000000001</c:v>
                </c:pt>
                <c:pt idx="16501">
                  <c:v>14.941402999999999</c:v>
                </c:pt>
                <c:pt idx="16502">
                  <c:v>14.945254</c:v>
                </c:pt>
                <c:pt idx="16503">
                  <c:v>14.961973</c:v>
                </c:pt>
                <c:pt idx="16504">
                  <c:v>14.965495000000001</c:v>
                </c:pt>
                <c:pt idx="16505">
                  <c:v>14.969696000000001</c:v>
                </c:pt>
                <c:pt idx="16506">
                  <c:v>14.974014</c:v>
                </c:pt>
                <c:pt idx="16507">
                  <c:v>14.978483000000001</c:v>
                </c:pt>
                <c:pt idx="16508">
                  <c:v>14.983119</c:v>
                </c:pt>
                <c:pt idx="16509">
                  <c:v>14.987512000000001</c:v>
                </c:pt>
                <c:pt idx="16510">
                  <c:v>14.992521</c:v>
                </c:pt>
                <c:pt idx="16511">
                  <c:v>15.012767999999999</c:v>
                </c:pt>
                <c:pt idx="16512">
                  <c:v>15.017855000000001</c:v>
                </c:pt>
                <c:pt idx="16513">
                  <c:v>15.023527</c:v>
                </c:pt>
                <c:pt idx="16514">
                  <c:v>15.029456</c:v>
                </c:pt>
                <c:pt idx="16515">
                  <c:v>15.03525</c:v>
                </c:pt>
                <c:pt idx="16516">
                  <c:v>15.041693</c:v>
                </c:pt>
                <c:pt idx="16517">
                  <c:v>15.048273</c:v>
                </c:pt>
                <c:pt idx="16518">
                  <c:v>15.055210000000001</c:v>
                </c:pt>
                <c:pt idx="16519">
                  <c:v>15.081208999999999</c:v>
                </c:pt>
                <c:pt idx="16520">
                  <c:v>15.088158</c:v>
                </c:pt>
                <c:pt idx="16521">
                  <c:v>15.095279</c:v>
                </c:pt>
                <c:pt idx="16522">
                  <c:v>15.102997</c:v>
                </c:pt>
                <c:pt idx="16523">
                  <c:v>15.110707</c:v>
                </c:pt>
                <c:pt idx="16524">
                  <c:v>15.118691</c:v>
                </c:pt>
                <c:pt idx="16525">
                  <c:v>15.12678</c:v>
                </c:pt>
                <c:pt idx="16526">
                  <c:v>15.134949000000001</c:v>
                </c:pt>
                <c:pt idx="16527">
                  <c:v>15.16427</c:v>
                </c:pt>
                <c:pt idx="16528">
                  <c:v>15.171628</c:v>
                </c:pt>
                <c:pt idx="16529">
                  <c:v>15.179907</c:v>
                </c:pt>
                <c:pt idx="16530">
                  <c:v>15.187934</c:v>
                </c:pt>
                <c:pt idx="16531">
                  <c:v>15.196016</c:v>
                </c:pt>
                <c:pt idx="16532">
                  <c:v>15.203932999999999</c:v>
                </c:pt>
                <c:pt idx="16533">
                  <c:v>15.211644</c:v>
                </c:pt>
                <c:pt idx="16534">
                  <c:v>15.219139</c:v>
                </c:pt>
                <c:pt idx="16535">
                  <c:v>15.245671</c:v>
                </c:pt>
                <c:pt idx="16536">
                  <c:v>15.251631</c:v>
                </c:pt>
                <c:pt idx="16537">
                  <c:v>15.258254000000001</c:v>
                </c:pt>
                <c:pt idx="16538">
                  <c:v>15.264433</c:v>
                </c:pt>
                <c:pt idx="16539">
                  <c:v>15.270448999999999</c:v>
                </c:pt>
                <c:pt idx="16540">
                  <c:v>15.276289999999999</c:v>
                </c:pt>
                <c:pt idx="16541">
                  <c:v>15.281491000000001</c:v>
                </c:pt>
                <c:pt idx="16542">
                  <c:v>15.286882</c:v>
                </c:pt>
                <c:pt idx="16543">
                  <c:v>15.306247000000001</c:v>
                </c:pt>
                <c:pt idx="16544">
                  <c:v>15.310511999999999</c:v>
                </c:pt>
                <c:pt idx="16545">
                  <c:v>15.315149</c:v>
                </c:pt>
                <c:pt idx="16546">
                  <c:v>15.319293</c:v>
                </c:pt>
                <c:pt idx="16547">
                  <c:v>15.323569000000001</c:v>
                </c:pt>
                <c:pt idx="16548">
                  <c:v>15.327572999999999</c:v>
                </c:pt>
                <c:pt idx="16549">
                  <c:v>15.331655</c:v>
                </c:pt>
                <c:pt idx="16550">
                  <c:v>15.335648000000001</c:v>
                </c:pt>
                <c:pt idx="16551">
                  <c:v>15.351944</c:v>
                </c:pt>
                <c:pt idx="16552">
                  <c:v>15.355482</c:v>
                </c:pt>
                <c:pt idx="16553">
                  <c:v>15.359538000000001</c:v>
                </c:pt>
                <c:pt idx="16554">
                  <c:v>15.363580000000001</c:v>
                </c:pt>
                <c:pt idx="16555">
                  <c:v>15.367803</c:v>
                </c:pt>
                <c:pt idx="16556">
                  <c:v>15.372128999999999</c:v>
                </c:pt>
                <c:pt idx="16557">
                  <c:v>15.376569</c:v>
                </c:pt>
                <c:pt idx="16558">
                  <c:v>15.381211</c:v>
                </c:pt>
                <c:pt idx="16559">
                  <c:v>15.3985</c:v>
                </c:pt>
                <c:pt idx="16560">
                  <c:v>15.402825999999999</c:v>
                </c:pt>
                <c:pt idx="16561">
                  <c:v>15.407857</c:v>
                </c:pt>
                <c:pt idx="16562">
                  <c:v>15.412727</c:v>
                </c:pt>
                <c:pt idx="16563">
                  <c:v>15.41799</c:v>
                </c:pt>
                <c:pt idx="16564">
                  <c:v>15.423038999999999</c:v>
                </c:pt>
                <c:pt idx="16565">
                  <c:v>15.428224999999999</c:v>
                </c:pt>
                <c:pt idx="16566">
                  <c:v>15.433327</c:v>
                </c:pt>
                <c:pt idx="16567">
                  <c:v>15.450701</c:v>
                </c:pt>
                <c:pt idx="16568">
                  <c:v>15.455266</c:v>
                </c:pt>
                <c:pt idx="16569">
                  <c:v>15.459766</c:v>
                </c:pt>
                <c:pt idx="16570">
                  <c:v>15.464411999999999</c:v>
                </c:pt>
                <c:pt idx="16571">
                  <c:v>15.468870000000001</c:v>
                </c:pt>
                <c:pt idx="16572">
                  <c:v>15.473136</c:v>
                </c:pt>
                <c:pt idx="16573">
                  <c:v>15.477213000000001</c:v>
                </c:pt>
                <c:pt idx="16574">
                  <c:v>15.481106</c:v>
                </c:pt>
                <c:pt idx="16575">
                  <c:v>15.494247</c:v>
                </c:pt>
                <c:pt idx="16576">
                  <c:v>15.497581</c:v>
                </c:pt>
                <c:pt idx="16577">
                  <c:v>15.500904</c:v>
                </c:pt>
                <c:pt idx="16578">
                  <c:v>15.504158</c:v>
                </c:pt>
                <c:pt idx="16579">
                  <c:v>15.507296</c:v>
                </c:pt>
                <c:pt idx="16580">
                  <c:v>15.510156</c:v>
                </c:pt>
                <c:pt idx="16581">
                  <c:v>15.513191000000001</c:v>
                </c:pt>
                <c:pt idx="16582">
                  <c:v>15.516071999999999</c:v>
                </c:pt>
                <c:pt idx="16583">
                  <c:v>15.526826</c:v>
                </c:pt>
                <c:pt idx="16584">
                  <c:v>15.529774</c:v>
                </c:pt>
                <c:pt idx="16585">
                  <c:v>15.532631</c:v>
                </c:pt>
                <c:pt idx="16586">
                  <c:v>15.535821</c:v>
                </c:pt>
                <c:pt idx="16587">
                  <c:v>15.539164</c:v>
                </c:pt>
                <c:pt idx="16588">
                  <c:v>15.542935</c:v>
                </c:pt>
                <c:pt idx="16589">
                  <c:v>15.547046</c:v>
                </c:pt>
                <c:pt idx="16590">
                  <c:v>15.551427</c:v>
                </c:pt>
                <c:pt idx="16591">
                  <c:v>15.567163000000001</c:v>
                </c:pt>
                <c:pt idx="16592">
                  <c:v>15.571959</c:v>
                </c:pt>
                <c:pt idx="16593">
                  <c:v>15.577138</c:v>
                </c:pt>
                <c:pt idx="16594">
                  <c:v>15.582856</c:v>
                </c:pt>
                <c:pt idx="16595">
                  <c:v>15.588932</c:v>
                </c:pt>
                <c:pt idx="16596">
                  <c:v>15.595245999999999</c:v>
                </c:pt>
                <c:pt idx="16597">
                  <c:v>15.601883000000001</c:v>
                </c:pt>
                <c:pt idx="16598">
                  <c:v>15.608828000000001</c:v>
                </c:pt>
                <c:pt idx="16599">
                  <c:v>15.631176999999999</c:v>
                </c:pt>
                <c:pt idx="16600">
                  <c:v>15.637845</c:v>
                </c:pt>
                <c:pt idx="16601">
                  <c:v>15.645497000000001</c:v>
                </c:pt>
                <c:pt idx="16602">
                  <c:v>15.653357</c:v>
                </c:pt>
                <c:pt idx="16603">
                  <c:v>15.661414000000001</c:v>
                </c:pt>
                <c:pt idx="16604">
                  <c:v>15.669708</c:v>
                </c:pt>
                <c:pt idx="16605">
                  <c:v>15.678172</c:v>
                </c:pt>
                <c:pt idx="16606">
                  <c:v>15.686794000000001</c:v>
                </c:pt>
                <c:pt idx="16607">
                  <c:v>15.713922999999999</c:v>
                </c:pt>
                <c:pt idx="16608">
                  <c:v>15.721987</c:v>
                </c:pt>
                <c:pt idx="16609">
                  <c:v>15.731026</c:v>
                </c:pt>
                <c:pt idx="16610">
                  <c:v>15.740194000000001</c:v>
                </c:pt>
                <c:pt idx="16611">
                  <c:v>15.749504999999999</c:v>
                </c:pt>
                <c:pt idx="16612">
                  <c:v>15.758945000000001</c:v>
                </c:pt>
                <c:pt idx="16613">
                  <c:v>15.768039999999999</c:v>
                </c:pt>
                <c:pt idx="16614">
                  <c:v>15.777704</c:v>
                </c:pt>
                <c:pt idx="16615">
                  <c:v>15.807824999999999</c:v>
                </c:pt>
                <c:pt idx="16616">
                  <c:v>15.817235999999999</c:v>
                </c:pt>
                <c:pt idx="16617">
                  <c:v>15.827268999999999</c:v>
                </c:pt>
                <c:pt idx="16618">
                  <c:v>15.837433000000001</c:v>
                </c:pt>
                <c:pt idx="16619">
                  <c:v>15.847731</c:v>
                </c:pt>
                <c:pt idx="16620">
                  <c:v>15.857685999999999</c:v>
                </c:pt>
                <c:pt idx="16621">
                  <c:v>15.868259999999999</c:v>
                </c:pt>
                <c:pt idx="16622">
                  <c:v>15.878978999999999</c:v>
                </c:pt>
                <c:pt idx="16623">
                  <c:v>15.91154</c:v>
                </c:pt>
                <c:pt idx="16624">
                  <c:v>15.922038000000001</c:v>
                </c:pt>
                <c:pt idx="16625">
                  <c:v>15.93318</c:v>
                </c:pt>
                <c:pt idx="16626">
                  <c:v>15.943978</c:v>
                </c:pt>
                <c:pt idx="16627">
                  <c:v>15.955484</c:v>
                </c:pt>
                <c:pt idx="16628">
                  <c:v>15.966657</c:v>
                </c:pt>
                <c:pt idx="16629">
                  <c:v>15.978536999999999</c:v>
                </c:pt>
                <c:pt idx="16630">
                  <c:v>15.990292</c:v>
                </c:pt>
                <c:pt idx="16631">
                  <c:v>16.024742</c:v>
                </c:pt>
                <c:pt idx="16632">
                  <c:v>16.035520999999999</c:v>
                </c:pt>
                <c:pt idx="16633">
                  <c:v>16.047363000000001</c:v>
                </c:pt>
                <c:pt idx="16634">
                  <c:v>16.059415000000001</c:v>
                </c:pt>
                <c:pt idx="16635">
                  <c:v>16.071512999999999</c:v>
                </c:pt>
                <c:pt idx="16636">
                  <c:v>16.083694999999999</c:v>
                </c:pt>
                <c:pt idx="16637">
                  <c:v>16.095744</c:v>
                </c:pt>
                <c:pt idx="16638">
                  <c:v>16.107516</c:v>
                </c:pt>
                <c:pt idx="16639">
                  <c:v>16.143535</c:v>
                </c:pt>
                <c:pt idx="16640">
                  <c:v>16.155353999999999</c:v>
                </c:pt>
                <c:pt idx="16641">
                  <c:v>16.167733999999999</c:v>
                </c:pt>
                <c:pt idx="16642">
                  <c:v>16.180136000000001</c:v>
                </c:pt>
                <c:pt idx="16643">
                  <c:v>16.192015000000001</c:v>
                </c:pt>
                <c:pt idx="16644">
                  <c:v>16.204426000000002</c:v>
                </c:pt>
                <c:pt idx="16645">
                  <c:v>16.216652</c:v>
                </c:pt>
                <c:pt idx="16646">
                  <c:v>16.229033000000001</c:v>
                </c:pt>
                <c:pt idx="16647">
                  <c:v>16.265326000000002</c:v>
                </c:pt>
                <c:pt idx="16648">
                  <c:v>16.277082</c:v>
                </c:pt>
                <c:pt idx="16649">
                  <c:v>16.289334</c:v>
                </c:pt>
                <c:pt idx="16650">
                  <c:v>16.300964</c:v>
                </c:pt>
                <c:pt idx="16651">
                  <c:v>16.313075999999999</c:v>
                </c:pt>
                <c:pt idx="16652">
                  <c:v>16.324963</c:v>
                </c:pt>
                <c:pt idx="16653">
                  <c:v>16.336967999999999</c:v>
                </c:pt>
                <c:pt idx="16654">
                  <c:v>16.348911000000001</c:v>
                </c:pt>
                <c:pt idx="16655">
                  <c:v>16.384456</c:v>
                </c:pt>
                <c:pt idx="16656">
                  <c:v>16.394933999999999</c:v>
                </c:pt>
                <c:pt idx="16657">
                  <c:v>16.406345999999999</c:v>
                </c:pt>
                <c:pt idx="16658">
                  <c:v>16.417138999999999</c:v>
                </c:pt>
                <c:pt idx="16659">
                  <c:v>16.428315000000001</c:v>
                </c:pt>
                <c:pt idx="16660">
                  <c:v>16.439197</c:v>
                </c:pt>
                <c:pt idx="16661">
                  <c:v>16.449928</c:v>
                </c:pt>
                <c:pt idx="16662">
                  <c:v>16.460488000000002</c:v>
                </c:pt>
                <c:pt idx="16663">
                  <c:v>16.492041</c:v>
                </c:pt>
                <c:pt idx="16664">
                  <c:v>16.501494000000001</c:v>
                </c:pt>
                <c:pt idx="16665">
                  <c:v>16.510570999999999</c:v>
                </c:pt>
                <c:pt idx="16666">
                  <c:v>16.519992999999999</c:v>
                </c:pt>
                <c:pt idx="16667">
                  <c:v>16.528894000000001</c:v>
                </c:pt>
                <c:pt idx="16668">
                  <c:v>16.537624000000001</c:v>
                </c:pt>
                <c:pt idx="16669">
                  <c:v>16.545763999999998</c:v>
                </c:pt>
                <c:pt idx="16670">
                  <c:v>16.553847000000001</c:v>
                </c:pt>
                <c:pt idx="16671">
                  <c:v>16.593729</c:v>
                </c:pt>
                <c:pt idx="16672">
                  <c:v>16.597158</c:v>
                </c:pt>
                <c:pt idx="16673">
                  <c:v>16.600421000000001</c:v>
                </c:pt>
                <c:pt idx="16674">
                  <c:v>16.606382</c:v>
                </c:pt>
                <c:pt idx="16675">
                  <c:v>16.612068000000001</c:v>
                </c:pt>
                <c:pt idx="16676">
                  <c:v>16.617715</c:v>
                </c:pt>
                <c:pt idx="16677">
                  <c:v>16.623004999999999</c:v>
                </c:pt>
                <c:pt idx="16678">
                  <c:v>16.628086</c:v>
                </c:pt>
                <c:pt idx="16679">
                  <c:v>16.645424999999999</c:v>
                </c:pt>
                <c:pt idx="16680">
                  <c:v>16.649775000000002</c:v>
                </c:pt>
                <c:pt idx="16681">
                  <c:v>16.653952</c:v>
                </c:pt>
                <c:pt idx="16682">
                  <c:v>16.658225999999999</c:v>
                </c:pt>
                <c:pt idx="16683">
                  <c:v>16.662372999999999</c:v>
                </c:pt>
                <c:pt idx="16684">
                  <c:v>16.666394</c:v>
                </c:pt>
                <c:pt idx="16685">
                  <c:v>16.67032</c:v>
                </c:pt>
                <c:pt idx="16686">
                  <c:v>16.674230999999999</c:v>
                </c:pt>
                <c:pt idx="16687">
                  <c:v>16.688365000000001</c:v>
                </c:pt>
                <c:pt idx="16688">
                  <c:v>16.691872</c:v>
                </c:pt>
                <c:pt idx="16689">
                  <c:v>16.695771000000001</c:v>
                </c:pt>
                <c:pt idx="16690">
                  <c:v>16.699612999999999</c:v>
                </c:pt>
                <c:pt idx="16691">
                  <c:v>16.703399000000001</c:v>
                </c:pt>
                <c:pt idx="16692">
                  <c:v>16.707131</c:v>
                </c:pt>
                <c:pt idx="16693">
                  <c:v>16.711186999999999</c:v>
                </c:pt>
                <c:pt idx="16694">
                  <c:v>16.71491</c:v>
                </c:pt>
                <c:pt idx="16695">
                  <c:v>16.728199</c:v>
                </c:pt>
                <c:pt idx="16696">
                  <c:v>16.732097</c:v>
                </c:pt>
                <c:pt idx="16697">
                  <c:v>16.735870999999999</c:v>
                </c:pt>
                <c:pt idx="16698">
                  <c:v>16.739812000000001</c:v>
                </c:pt>
                <c:pt idx="16699">
                  <c:v>16.743718000000001</c:v>
                </c:pt>
                <c:pt idx="16700">
                  <c:v>16.747758999999999</c:v>
                </c:pt>
                <c:pt idx="16701">
                  <c:v>16.751777000000001</c:v>
                </c:pt>
                <c:pt idx="16702">
                  <c:v>16.755776999999998</c:v>
                </c:pt>
                <c:pt idx="16703">
                  <c:v>16.768543999999999</c:v>
                </c:pt>
                <c:pt idx="16704">
                  <c:v>16.772511000000002</c:v>
                </c:pt>
                <c:pt idx="16705">
                  <c:v>16.776482999999999</c:v>
                </c:pt>
                <c:pt idx="16706">
                  <c:v>16.780750999999999</c:v>
                </c:pt>
                <c:pt idx="16707">
                  <c:v>16.784908999999999</c:v>
                </c:pt>
                <c:pt idx="16708">
                  <c:v>16.789306</c:v>
                </c:pt>
                <c:pt idx="16709">
                  <c:v>16.793676000000001</c:v>
                </c:pt>
                <c:pt idx="16710">
                  <c:v>16.798238999999999</c:v>
                </c:pt>
                <c:pt idx="16711">
                  <c:v>16.812089</c:v>
                </c:pt>
                <c:pt idx="16712">
                  <c:v>16.816818000000001</c:v>
                </c:pt>
                <c:pt idx="16713">
                  <c:v>16.821611000000001</c:v>
                </c:pt>
                <c:pt idx="16714">
                  <c:v>16.826612999999998</c:v>
                </c:pt>
                <c:pt idx="16715">
                  <c:v>16.831679999999999</c:v>
                </c:pt>
                <c:pt idx="16716">
                  <c:v>16.836956000000001</c:v>
                </c:pt>
                <c:pt idx="16717">
                  <c:v>16.842288</c:v>
                </c:pt>
                <c:pt idx="16718">
                  <c:v>16.847667999999999</c:v>
                </c:pt>
                <c:pt idx="16719">
                  <c:v>16.863427999999999</c:v>
                </c:pt>
                <c:pt idx="16720">
                  <c:v>16.869015000000001</c:v>
                </c:pt>
                <c:pt idx="16721">
                  <c:v>16.874704000000001</c:v>
                </c:pt>
                <c:pt idx="16722">
                  <c:v>16.880635000000002</c:v>
                </c:pt>
                <c:pt idx="16723">
                  <c:v>16.886331999999999</c:v>
                </c:pt>
                <c:pt idx="16724">
                  <c:v>16.892250000000001</c:v>
                </c:pt>
                <c:pt idx="16725">
                  <c:v>16.897978999999999</c:v>
                </c:pt>
                <c:pt idx="16726">
                  <c:v>16.903682</c:v>
                </c:pt>
                <c:pt idx="16727">
                  <c:v>16.919632</c:v>
                </c:pt>
                <c:pt idx="16728">
                  <c:v>16.925008999999999</c:v>
                </c:pt>
                <c:pt idx="16729">
                  <c:v>16.930474</c:v>
                </c:pt>
                <c:pt idx="16730">
                  <c:v>16.935790000000001</c:v>
                </c:pt>
                <c:pt idx="16731">
                  <c:v>16.940943999999998</c:v>
                </c:pt>
                <c:pt idx="16732">
                  <c:v>16.945668999999999</c:v>
                </c:pt>
                <c:pt idx="16733">
                  <c:v>16.950369999999999</c:v>
                </c:pt>
                <c:pt idx="16734">
                  <c:v>16.954834999999999</c:v>
                </c:pt>
                <c:pt idx="16735">
                  <c:v>16.967583000000001</c:v>
                </c:pt>
                <c:pt idx="16736">
                  <c:v>16.971373</c:v>
                </c:pt>
                <c:pt idx="16737">
                  <c:v>16.975107000000001</c:v>
                </c:pt>
                <c:pt idx="16738">
                  <c:v>16.978480000000001</c:v>
                </c:pt>
                <c:pt idx="16739">
                  <c:v>16.981781999999999</c:v>
                </c:pt>
                <c:pt idx="16740">
                  <c:v>16.984950000000001</c:v>
                </c:pt>
                <c:pt idx="16741">
                  <c:v>16.987824</c:v>
                </c:pt>
                <c:pt idx="16742">
                  <c:v>16.990579</c:v>
                </c:pt>
                <c:pt idx="16743">
                  <c:v>16.999863000000001</c:v>
                </c:pt>
                <c:pt idx="16744">
                  <c:v>17.002020000000002</c:v>
                </c:pt>
                <c:pt idx="16745">
                  <c:v>17.004370000000002</c:v>
                </c:pt>
                <c:pt idx="16746">
                  <c:v>17.006640000000001</c:v>
                </c:pt>
                <c:pt idx="16747">
                  <c:v>17.008915999999999</c:v>
                </c:pt>
                <c:pt idx="16748">
                  <c:v>17.011137000000002</c:v>
                </c:pt>
                <c:pt idx="16749">
                  <c:v>17.013244</c:v>
                </c:pt>
                <c:pt idx="16750">
                  <c:v>17.015537999999999</c:v>
                </c:pt>
                <c:pt idx="16751">
                  <c:v>17.023544000000001</c:v>
                </c:pt>
                <c:pt idx="16752">
                  <c:v>17.025729999999999</c:v>
                </c:pt>
                <c:pt idx="16753">
                  <c:v>17.028200999999999</c:v>
                </c:pt>
                <c:pt idx="16754">
                  <c:v>17.030864999999999</c:v>
                </c:pt>
                <c:pt idx="16755">
                  <c:v>17.033511000000001</c:v>
                </c:pt>
                <c:pt idx="16756">
                  <c:v>17.036422999999999</c:v>
                </c:pt>
                <c:pt idx="16757">
                  <c:v>17.039386</c:v>
                </c:pt>
                <c:pt idx="16758">
                  <c:v>17.042459000000001</c:v>
                </c:pt>
                <c:pt idx="16759">
                  <c:v>17.052344999999999</c:v>
                </c:pt>
                <c:pt idx="16760">
                  <c:v>17.055696999999999</c:v>
                </c:pt>
                <c:pt idx="16761">
                  <c:v>17.059418000000001</c:v>
                </c:pt>
                <c:pt idx="16762">
                  <c:v>17.063091</c:v>
                </c:pt>
                <c:pt idx="16763">
                  <c:v>17.066877999999999</c:v>
                </c:pt>
                <c:pt idx="16764">
                  <c:v>17.071013000000001</c:v>
                </c:pt>
                <c:pt idx="16765">
                  <c:v>17.075023999999999</c:v>
                </c:pt>
                <c:pt idx="16766">
                  <c:v>17.079324</c:v>
                </c:pt>
                <c:pt idx="16767">
                  <c:v>17.092127000000001</c:v>
                </c:pt>
                <c:pt idx="16768">
                  <c:v>17.096349</c:v>
                </c:pt>
                <c:pt idx="16769">
                  <c:v>17.100842</c:v>
                </c:pt>
                <c:pt idx="16770">
                  <c:v>17.105395999999999</c:v>
                </c:pt>
                <c:pt idx="16771">
                  <c:v>17.109586</c:v>
                </c:pt>
                <c:pt idx="16772">
                  <c:v>17.114004999999999</c:v>
                </c:pt>
                <c:pt idx="16773">
                  <c:v>17.118431999999999</c:v>
                </c:pt>
                <c:pt idx="16774">
                  <c:v>17.122852000000002</c:v>
                </c:pt>
                <c:pt idx="16775">
                  <c:v>17.136393000000002</c:v>
                </c:pt>
                <c:pt idx="16776">
                  <c:v>17.140279</c:v>
                </c:pt>
                <c:pt idx="16777">
                  <c:v>17.143863</c:v>
                </c:pt>
                <c:pt idx="16778">
                  <c:v>17.147604999999999</c:v>
                </c:pt>
                <c:pt idx="16779">
                  <c:v>17.151365999999999</c:v>
                </c:pt>
                <c:pt idx="16780">
                  <c:v>17.154603999999999</c:v>
                </c:pt>
                <c:pt idx="16781">
                  <c:v>17.158052999999999</c:v>
                </c:pt>
                <c:pt idx="16782">
                  <c:v>17.160910999999999</c:v>
                </c:pt>
                <c:pt idx="16783">
                  <c:v>17.172232999999999</c:v>
                </c:pt>
                <c:pt idx="16784">
                  <c:v>17.174579999999999</c:v>
                </c:pt>
                <c:pt idx="16785">
                  <c:v>17.177123999999999</c:v>
                </c:pt>
                <c:pt idx="16786">
                  <c:v>17.179614000000001</c:v>
                </c:pt>
                <c:pt idx="16787">
                  <c:v>17.181742</c:v>
                </c:pt>
                <c:pt idx="16788">
                  <c:v>17.183810000000001</c:v>
                </c:pt>
                <c:pt idx="16789">
                  <c:v>17.185641</c:v>
                </c:pt>
                <c:pt idx="16790">
                  <c:v>17.187584999999999</c:v>
                </c:pt>
                <c:pt idx="16791">
                  <c:v>17.197058999999999</c:v>
                </c:pt>
                <c:pt idx="16792">
                  <c:v>17.198305999999999</c:v>
                </c:pt>
                <c:pt idx="16793">
                  <c:v>17.199722000000001</c:v>
                </c:pt>
                <c:pt idx="16794">
                  <c:v>17.201089</c:v>
                </c:pt>
                <c:pt idx="16795">
                  <c:v>17.202411999999999</c:v>
                </c:pt>
                <c:pt idx="16796">
                  <c:v>17.203599000000001</c:v>
                </c:pt>
                <c:pt idx="16797">
                  <c:v>17.204910999999999</c:v>
                </c:pt>
                <c:pt idx="16798">
                  <c:v>17.206192999999999</c:v>
                </c:pt>
                <c:pt idx="16799">
                  <c:v>17.214300999999999</c:v>
                </c:pt>
                <c:pt idx="16800">
                  <c:v>17.215266</c:v>
                </c:pt>
                <c:pt idx="16801">
                  <c:v>17.216318999999999</c:v>
                </c:pt>
                <c:pt idx="16802">
                  <c:v>17.217099999999999</c:v>
                </c:pt>
                <c:pt idx="16803">
                  <c:v>17.217904000000001</c:v>
                </c:pt>
                <c:pt idx="16804">
                  <c:v>17.218401</c:v>
                </c:pt>
                <c:pt idx="16805">
                  <c:v>17.218512</c:v>
                </c:pt>
                <c:pt idx="16806">
                  <c:v>17.21819</c:v>
                </c:pt>
                <c:pt idx="16807">
                  <c:v>17.220012000000001</c:v>
                </c:pt>
                <c:pt idx="16808">
                  <c:v>17.218648999999999</c:v>
                </c:pt>
                <c:pt idx="16809">
                  <c:v>17.216932</c:v>
                </c:pt>
                <c:pt idx="16810">
                  <c:v>17.214717</c:v>
                </c:pt>
                <c:pt idx="16811">
                  <c:v>17.212012000000001</c:v>
                </c:pt>
                <c:pt idx="16812">
                  <c:v>17.208836999999999</c:v>
                </c:pt>
                <c:pt idx="16813">
                  <c:v>17.205559000000001</c:v>
                </c:pt>
                <c:pt idx="16814">
                  <c:v>17.201792000000001</c:v>
                </c:pt>
                <c:pt idx="16815">
                  <c:v>17.192651000000001</c:v>
                </c:pt>
                <c:pt idx="16816">
                  <c:v>17.188319</c:v>
                </c:pt>
                <c:pt idx="16817">
                  <c:v>17.183658999999999</c:v>
                </c:pt>
                <c:pt idx="16818">
                  <c:v>17.179390999999999</c:v>
                </c:pt>
                <c:pt idx="16819">
                  <c:v>17.175315999999999</c:v>
                </c:pt>
                <c:pt idx="16820">
                  <c:v>17.171289999999999</c:v>
                </c:pt>
                <c:pt idx="16821">
                  <c:v>17.167905000000001</c:v>
                </c:pt>
                <c:pt idx="16822">
                  <c:v>17.164939</c:v>
                </c:pt>
                <c:pt idx="16823">
                  <c:v>17.159216000000001</c:v>
                </c:pt>
                <c:pt idx="16824">
                  <c:v>17.15766</c:v>
                </c:pt>
                <c:pt idx="16825">
                  <c:v>17.156718999999999</c:v>
                </c:pt>
                <c:pt idx="16826">
                  <c:v>17.156645000000001</c:v>
                </c:pt>
                <c:pt idx="16827">
                  <c:v>17.157420999999999</c:v>
                </c:pt>
                <c:pt idx="16828">
                  <c:v>17.158887</c:v>
                </c:pt>
                <c:pt idx="16829">
                  <c:v>17.161149000000002</c:v>
                </c:pt>
                <c:pt idx="16830">
                  <c:v>17.164026</c:v>
                </c:pt>
                <c:pt idx="16831">
                  <c:v>17.174802</c:v>
                </c:pt>
                <c:pt idx="16832">
                  <c:v>17.179124000000002</c:v>
                </c:pt>
                <c:pt idx="16833">
                  <c:v>17.183965000000001</c:v>
                </c:pt>
                <c:pt idx="16834">
                  <c:v>17.189033999999999</c:v>
                </c:pt>
                <c:pt idx="16835">
                  <c:v>17.194782</c:v>
                </c:pt>
                <c:pt idx="16836">
                  <c:v>17.200886000000001</c:v>
                </c:pt>
                <c:pt idx="16837">
                  <c:v>17.207301000000001</c:v>
                </c:pt>
                <c:pt idx="16838">
                  <c:v>17.213971000000001</c:v>
                </c:pt>
                <c:pt idx="16839">
                  <c:v>17.234175</c:v>
                </c:pt>
                <c:pt idx="16840">
                  <c:v>17.240881000000002</c:v>
                </c:pt>
                <c:pt idx="16841">
                  <c:v>17.248010000000001</c:v>
                </c:pt>
                <c:pt idx="16842">
                  <c:v>17.254788999999999</c:v>
                </c:pt>
                <c:pt idx="16843">
                  <c:v>17.261993</c:v>
                </c:pt>
                <c:pt idx="16844">
                  <c:v>17.268618</c:v>
                </c:pt>
                <c:pt idx="16845">
                  <c:v>17.275064</c:v>
                </c:pt>
                <c:pt idx="16846">
                  <c:v>17.281583000000001</c:v>
                </c:pt>
                <c:pt idx="16847">
                  <c:v>17.300844000000001</c:v>
                </c:pt>
                <c:pt idx="16848">
                  <c:v>17.306104999999999</c:v>
                </c:pt>
                <c:pt idx="16849">
                  <c:v>17.311717999999999</c:v>
                </c:pt>
                <c:pt idx="16850">
                  <c:v>17.316576999999999</c:v>
                </c:pt>
                <c:pt idx="16851">
                  <c:v>17.321075</c:v>
                </c:pt>
                <c:pt idx="16852">
                  <c:v>17.325091</c:v>
                </c:pt>
                <c:pt idx="16853">
                  <c:v>17.328757</c:v>
                </c:pt>
                <c:pt idx="16854">
                  <c:v>17.332045000000001</c:v>
                </c:pt>
                <c:pt idx="16855">
                  <c:v>17.342269999999999</c:v>
                </c:pt>
                <c:pt idx="16856">
                  <c:v>17.344774999999998</c:v>
                </c:pt>
                <c:pt idx="16857">
                  <c:v>17.347004999999999</c:v>
                </c:pt>
                <c:pt idx="16858">
                  <c:v>17.349129999999999</c:v>
                </c:pt>
                <c:pt idx="16859">
                  <c:v>17.350912999999998</c:v>
                </c:pt>
                <c:pt idx="16860">
                  <c:v>17.352703999999999</c:v>
                </c:pt>
                <c:pt idx="16861">
                  <c:v>17.354192999999999</c:v>
                </c:pt>
                <c:pt idx="16862">
                  <c:v>17.355554999999999</c:v>
                </c:pt>
                <c:pt idx="16863">
                  <c:v>17.360976999999998</c:v>
                </c:pt>
                <c:pt idx="16864">
                  <c:v>17.362293000000001</c:v>
                </c:pt>
                <c:pt idx="16865">
                  <c:v>17.363643</c:v>
                </c:pt>
                <c:pt idx="16866">
                  <c:v>17.364850000000001</c:v>
                </c:pt>
                <c:pt idx="16867">
                  <c:v>17.366133000000001</c:v>
                </c:pt>
                <c:pt idx="16868">
                  <c:v>17.367425000000001</c:v>
                </c:pt>
                <c:pt idx="16869">
                  <c:v>17.368915000000001</c:v>
                </c:pt>
                <c:pt idx="16870">
                  <c:v>17.370438</c:v>
                </c:pt>
                <c:pt idx="16871">
                  <c:v>17.376031000000001</c:v>
                </c:pt>
                <c:pt idx="16872">
                  <c:v>17.377447</c:v>
                </c:pt>
                <c:pt idx="16873">
                  <c:v>17.379057</c:v>
                </c:pt>
                <c:pt idx="16874">
                  <c:v>17.380758</c:v>
                </c:pt>
                <c:pt idx="16875">
                  <c:v>17.382532000000001</c:v>
                </c:pt>
                <c:pt idx="16876">
                  <c:v>17.384423999999999</c:v>
                </c:pt>
                <c:pt idx="16877">
                  <c:v>17.386413000000001</c:v>
                </c:pt>
                <c:pt idx="16878">
                  <c:v>17.388503</c:v>
                </c:pt>
                <c:pt idx="16879">
                  <c:v>17.395993000000001</c:v>
                </c:pt>
                <c:pt idx="16880">
                  <c:v>17.398008999999998</c:v>
                </c:pt>
                <c:pt idx="16881">
                  <c:v>17.400319</c:v>
                </c:pt>
                <c:pt idx="16882">
                  <c:v>17.402754999999999</c:v>
                </c:pt>
                <c:pt idx="16883">
                  <c:v>17.40522</c:v>
                </c:pt>
                <c:pt idx="16884">
                  <c:v>17.407871</c:v>
                </c:pt>
                <c:pt idx="16885">
                  <c:v>17.410532</c:v>
                </c:pt>
                <c:pt idx="16886">
                  <c:v>17.413284999999998</c:v>
                </c:pt>
                <c:pt idx="16887">
                  <c:v>17.422311000000001</c:v>
                </c:pt>
                <c:pt idx="16888">
                  <c:v>17.424994999999999</c:v>
                </c:pt>
                <c:pt idx="16889">
                  <c:v>17.427949999999999</c:v>
                </c:pt>
                <c:pt idx="16890">
                  <c:v>17.430810000000001</c:v>
                </c:pt>
                <c:pt idx="16891">
                  <c:v>17.433585999999998</c:v>
                </c:pt>
                <c:pt idx="16892">
                  <c:v>17.43638</c:v>
                </c:pt>
                <c:pt idx="16893">
                  <c:v>17.438856999999999</c:v>
                </c:pt>
                <c:pt idx="16894">
                  <c:v>17.441284</c:v>
                </c:pt>
                <c:pt idx="16895">
                  <c:v>17.448288999999999</c:v>
                </c:pt>
                <c:pt idx="16896">
                  <c:v>17.450092000000001</c:v>
                </c:pt>
                <c:pt idx="16897">
                  <c:v>17.451858000000001</c:v>
                </c:pt>
                <c:pt idx="16898">
                  <c:v>17.453239</c:v>
                </c:pt>
                <c:pt idx="16899">
                  <c:v>17.454474000000001</c:v>
                </c:pt>
                <c:pt idx="16900">
                  <c:v>17.455299</c:v>
                </c:pt>
                <c:pt idx="16901">
                  <c:v>17.455939000000001</c:v>
                </c:pt>
                <c:pt idx="16902">
                  <c:v>17.456154000000002</c:v>
                </c:pt>
                <c:pt idx="16903">
                  <c:v>17.457252</c:v>
                </c:pt>
                <c:pt idx="16904">
                  <c:v>17.456883000000001</c:v>
                </c:pt>
                <c:pt idx="16905">
                  <c:v>17.456199999999999</c:v>
                </c:pt>
                <c:pt idx="16906">
                  <c:v>17.455188</c:v>
                </c:pt>
                <c:pt idx="16907">
                  <c:v>17.453879000000001</c:v>
                </c:pt>
                <c:pt idx="16908">
                  <c:v>17.452275</c:v>
                </c:pt>
                <c:pt idx="16909">
                  <c:v>17.450315</c:v>
                </c:pt>
                <c:pt idx="16910">
                  <c:v>17.447921999999998</c:v>
                </c:pt>
                <c:pt idx="16911">
                  <c:v>17.442733</c:v>
                </c:pt>
                <c:pt idx="16912">
                  <c:v>17.439719</c:v>
                </c:pt>
                <c:pt idx="16913">
                  <c:v>17.436191000000001</c:v>
                </c:pt>
                <c:pt idx="16914">
                  <c:v>17.432338000000001</c:v>
                </c:pt>
                <c:pt idx="16915">
                  <c:v>17.428049999999999</c:v>
                </c:pt>
                <c:pt idx="16916">
                  <c:v>17.42353</c:v>
                </c:pt>
                <c:pt idx="16917">
                  <c:v>17.418561</c:v>
                </c:pt>
                <c:pt idx="16918">
                  <c:v>17.413316999999999</c:v>
                </c:pt>
                <c:pt idx="16919">
                  <c:v>17.402377000000001</c:v>
                </c:pt>
                <c:pt idx="16920">
                  <c:v>17.396706999999999</c:v>
                </c:pt>
                <c:pt idx="16921">
                  <c:v>17.390764999999998</c:v>
                </c:pt>
                <c:pt idx="16922">
                  <c:v>17.384474999999998</c:v>
                </c:pt>
                <c:pt idx="16923">
                  <c:v>17.378102999999999</c:v>
                </c:pt>
                <c:pt idx="16924">
                  <c:v>17.371682</c:v>
                </c:pt>
                <c:pt idx="16925">
                  <c:v>17.365244000000001</c:v>
                </c:pt>
                <c:pt idx="16926">
                  <c:v>17.358871000000001</c:v>
                </c:pt>
                <c:pt idx="16927">
                  <c:v>17.339670000000002</c:v>
                </c:pt>
                <c:pt idx="16928">
                  <c:v>17.334720000000001</c:v>
                </c:pt>
                <c:pt idx="16929">
                  <c:v>17.329758000000002</c:v>
                </c:pt>
                <c:pt idx="16930">
                  <c:v>17.323805</c:v>
                </c:pt>
                <c:pt idx="16931">
                  <c:v>17.317962000000001</c:v>
                </c:pt>
                <c:pt idx="16932">
                  <c:v>17.312391000000002</c:v>
                </c:pt>
                <c:pt idx="16933">
                  <c:v>17.30714</c:v>
                </c:pt>
                <c:pt idx="16934">
                  <c:v>17.302288000000001</c:v>
                </c:pt>
                <c:pt idx="16935">
                  <c:v>17.294824999999999</c:v>
                </c:pt>
                <c:pt idx="16936">
                  <c:v>17.290768</c:v>
                </c:pt>
                <c:pt idx="16937">
                  <c:v>17.287034999999999</c:v>
                </c:pt>
                <c:pt idx="16938">
                  <c:v>17.283735</c:v>
                </c:pt>
                <c:pt idx="16939">
                  <c:v>17.280871000000001</c:v>
                </c:pt>
                <c:pt idx="16940">
                  <c:v>17.278441000000001</c:v>
                </c:pt>
                <c:pt idx="16941">
                  <c:v>17.276553</c:v>
                </c:pt>
                <c:pt idx="16942">
                  <c:v>17.275089000000001</c:v>
                </c:pt>
                <c:pt idx="16943">
                  <c:v>17.276530999999999</c:v>
                </c:pt>
                <c:pt idx="16944">
                  <c:v>17.275860000000002</c:v>
                </c:pt>
                <c:pt idx="16945">
                  <c:v>17.275732999999999</c:v>
                </c:pt>
                <c:pt idx="16946">
                  <c:v>17.276046000000001</c:v>
                </c:pt>
                <c:pt idx="16947">
                  <c:v>17.276796000000001</c:v>
                </c:pt>
                <c:pt idx="16948">
                  <c:v>17.277992999999999</c:v>
                </c:pt>
                <c:pt idx="16949">
                  <c:v>17.279513000000001</c:v>
                </c:pt>
                <c:pt idx="16950">
                  <c:v>17.281469999999999</c:v>
                </c:pt>
                <c:pt idx="16951">
                  <c:v>17.289849</c:v>
                </c:pt>
                <c:pt idx="16952">
                  <c:v>17.292224999999998</c:v>
                </c:pt>
                <c:pt idx="16953">
                  <c:v>17.295221000000002</c:v>
                </c:pt>
                <c:pt idx="16954">
                  <c:v>17.298152999999999</c:v>
                </c:pt>
                <c:pt idx="16955">
                  <c:v>17.301492</c:v>
                </c:pt>
                <c:pt idx="16956">
                  <c:v>17.304886</c:v>
                </c:pt>
                <c:pt idx="16957">
                  <c:v>17.308409000000001</c:v>
                </c:pt>
                <c:pt idx="16958">
                  <c:v>17.312100000000001</c:v>
                </c:pt>
                <c:pt idx="16959">
                  <c:v>17.323360000000001</c:v>
                </c:pt>
                <c:pt idx="16960">
                  <c:v>17.325271000000001</c:v>
                </c:pt>
                <c:pt idx="16961">
                  <c:v>17.327126</c:v>
                </c:pt>
                <c:pt idx="16962">
                  <c:v>17.330886</c:v>
                </c:pt>
                <c:pt idx="16963">
                  <c:v>17.334576999999999</c:v>
                </c:pt>
                <c:pt idx="16964">
                  <c:v>17.337986999999998</c:v>
                </c:pt>
                <c:pt idx="16965">
                  <c:v>17.341390000000001</c:v>
                </c:pt>
                <c:pt idx="16966">
                  <c:v>17.344704</c:v>
                </c:pt>
                <c:pt idx="16967">
                  <c:v>17.35539</c:v>
                </c:pt>
                <c:pt idx="16968">
                  <c:v>17.358208999999999</c:v>
                </c:pt>
                <c:pt idx="16969">
                  <c:v>17.361014999999998</c:v>
                </c:pt>
                <c:pt idx="16970">
                  <c:v>17.363496000000001</c:v>
                </c:pt>
                <c:pt idx="16971">
                  <c:v>17.365952</c:v>
                </c:pt>
                <c:pt idx="16972">
                  <c:v>17.368234000000001</c:v>
                </c:pt>
                <c:pt idx="16973">
                  <c:v>17.370298999999999</c:v>
                </c:pt>
                <c:pt idx="16974">
                  <c:v>17.372316999999999</c:v>
                </c:pt>
                <c:pt idx="16975">
                  <c:v>17.380047999999999</c:v>
                </c:pt>
                <c:pt idx="16976">
                  <c:v>17.381565999999999</c:v>
                </c:pt>
                <c:pt idx="16977">
                  <c:v>17.383306000000001</c:v>
                </c:pt>
                <c:pt idx="16978">
                  <c:v>17.384868000000001</c:v>
                </c:pt>
                <c:pt idx="16979">
                  <c:v>17.38654</c:v>
                </c:pt>
                <c:pt idx="16980">
                  <c:v>17.387955999999999</c:v>
                </c:pt>
                <c:pt idx="16981">
                  <c:v>17.389462000000002</c:v>
                </c:pt>
                <c:pt idx="16982">
                  <c:v>17.390836</c:v>
                </c:pt>
                <c:pt idx="16983">
                  <c:v>17.397331999999999</c:v>
                </c:pt>
                <c:pt idx="16984">
                  <c:v>17.398734999999999</c:v>
                </c:pt>
                <c:pt idx="16985">
                  <c:v>17.400162000000002</c:v>
                </c:pt>
                <c:pt idx="16986">
                  <c:v>17.401648999999999</c:v>
                </c:pt>
                <c:pt idx="16987">
                  <c:v>17.403112</c:v>
                </c:pt>
                <c:pt idx="16988">
                  <c:v>17.404523999999999</c:v>
                </c:pt>
                <c:pt idx="16989">
                  <c:v>17.40587</c:v>
                </c:pt>
                <c:pt idx="16990">
                  <c:v>17.407136999999999</c:v>
                </c:pt>
                <c:pt idx="16991">
                  <c:v>17.412759000000001</c:v>
                </c:pt>
                <c:pt idx="16992">
                  <c:v>17.413616000000001</c:v>
                </c:pt>
                <c:pt idx="16993">
                  <c:v>17.414525999999999</c:v>
                </c:pt>
                <c:pt idx="16994">
                  <c:v>17.415348999999999</c:v>
                </c:pt>
                <c:pt idx="16995">
                  <c:v>17.415953999999999</c:v>
                </c:pt>
                <c:pt idx="16996">
                  <c:v>17.416409999999999</c:v>
                </c:pt>
                <c:pt idx="16997">
                  <c:v>17.416632</c:v>
                </c:pt>
                <c:pt idx="16998">
                  <c:v>17.416725</c:v>
                </c:pt>
                <c:pt idx="16999">
                  <c:v>17.418657</c:v>
                </c:pt>
                <c:pt idx="17000">
                  <c:v>17.418281</c:v>
                </c:pt>
                <c:pt idx="17001">
                  <c:v>17.417702999999999</c:v>
                </c:pt>
                <c:pt idx="17002">
                  <c:v>17.416927999999999</c:v>
                </c:pt>
                <c:pt idx="17003">
                  <c:v>17.415929999999999</c:v>
                </c:pt>
                <c:pt idx="17004">
                  <c:v>17.414731</c:v>
                </c:pt>
                <c:pt idx="17005">
                  <c:v>17.413345</c:v>
                </c:pt>
                <c:pt idx="17006">
                  <c:v>17.411552</c:v>
                </c:pt>
                <c:pt idx="17007">
                  <c:v>17.408346000000002</c:v>
                </c:pt>
                <c:pt idx="17008">
                  <c:v>17.406333</c:v>
                </c:pt>
                <c:pt idx="17009">
                  <c:v>17.404423999999999</c:v>
                </c:pt>
                <c:pt idx="17010">
                  <c:v>17.402522000000001</c:v>
                </c:pt>
                <c:pt idx="17011">
                  <c:v>17.400736999999999</c:v>
                </c:pt>
                <c:pt idx="17012">
                  <c:v>17.399076999999998</c:v>
                </c:pt>
                <c:pt idx="17013">
                  <c:v>17.397745</c:v>
                </c:pt>
                <c:pt idx="17014">
                  <c:v>17.396614</c:v>
                </c:pt>
                <c:pt idx="17015">
                  <c:v>17.395668000000001</c:v>
                </c:pt>
                <c:pt idx="17016">
                  <c:v>17.395309999999998</c:v>
                </c:pt>
                <c:pt idx="17017">
                  <c:v>17.395258999999999</c:v>
                </c:pt>
                <c:pt idx="17018">
                  <c:v>17.395707000000002</c:v>
                </c:pt>
                <c:pt idx="17019">
                  <c:v>17.396536999999999</c:v>
                </c:pt>
                <c:pt idx="17020">
                  <c:v>17.397984000000001</c:v>
                </c:pt>
                <c:pt idx="17021">
                  <c:v>17.399792000000001</c:v>
                </c:pt>
                <c:pt idx="17022">
                  <c:v>17.402282</c:v>
                </c:pt>
                <c:pt idx="17023">
                  <c:v>17.410439</c:v>
                </c:pt>
                <c:pt idx="17024">
                  <c:v>17.413340000000002</c:v>
                </c:pt>
                <c:pt idx="17025">
                  <c:v>17.417247</c:v>
                </c:pt>
                <c:pt idx="17026">
                  <c:v>17.421562000000002</c:v>
                </c:pt>
                <c:pt idx="17027">
                  <c:v>17.425933000000001</c:v>
                </c:pt>
                <c:pt idx="17028">
                  <c:v>17.430741000000001</c:v>
                </c:pt>
                <c:pt idx="17029">
                  <c:v>17.435919999999999</c:v>
                </c:pt>
                <c:pt idx="17030">
                  <c:v>17.441510000000001</c:v>
                </c:pt>
                <c:pt idx="17031">
                  <c:v>17.456806</c:v>
                </c:pt>
                <c:pt idx="17032">
                  <c:v>17.462271000000001</c:v>
                </c:pt>
                <c:pt idx="17033">
                  <c:v>17.468364000000001</c:v>
                </c:pt>
                <c:pt idx="17034">
                  <c:v>17.474197</c:v>
                </c:pt>
                <c:pt idx="17035">
                  <c:v>17.480174000000002</c:v>
                </c:pt>
                <c:pt idx="17036">
                  <c:v>17.486097000000001</c:v>
                </c:pt>
                <c:pt idx="17037">
                  <c:v>17.491923</c:v>
                </c:pt>
                <c:pt idx="17038">
                  <c:v>17.497544000000001</c:v>
                </c:pt>
                <c:pt idx="17039">
                  <c:v>17.512540000000001</c:v>
                </c:pt>
                <c:pt idx="17040">
                  <c:v>17.517454000000001</c:v>
                </c:pt>
                <c:pt idx="17041">
                  <c:v>17.522205</c:v>
                </c:pt>
                <c:pt idx="17042">
                  <c:v>17.526696000000001</c:v>
                </c:pt>
                <c:pt idx="17043">
                  <c:v>17.530828</c:v>
                </c:pt>
                <c:pt idx="17044">
                  <c:v>17.534676000000001</c:v>
                </c:pt>
                <c:pt idx="17045">
                  <c:v>17.537980999999998</c:v>
                </c:pt>
                <c:pt idx="17046">
                  <c:v>17.540593999999999</c:v>
                </c:pt>
                <c:pt idx="17047">
                  <c:v>17.547101999999999</c:v>
                </c:pt>
                <c:pt idx="17048">
                  <c:v>17.548673999999998</c:v>
                </c:pt>
                <c:pt idx="17049">
                  <c:v>17.549676000000002</c:v>
                </c:pt>
                <c:pt idx="17050">
                  <c:v>17.549945999999998</c:v>
                </c:pt>
                <c:pt idx="17051">
                  <c:v>17.549588</c:v>
                </c:pt>
                <c:pt idx="17052">
                  <c:v>17.548535999999999</c:v>
                </c:pt>
                <c:pt idx="17053">
                  <c:v>17.546838999999999</c:v>
                </c:pt>
                <c:pt idx="17054">
                  <c:v>17.544550999999998</c:v>
                </c:pt>
                <c:pt idx="17055">
                  <c:v>17.537610999999998</c:v>
                </c:pt>
                <c:pt idx="17056">
                  <c:v>17.534067</c:v>
                </c:pt>
                <c:pt idx="17057">
                  <c:v>17.529893999999999</c:v>
                </c:pt>
                <c:pt idx="17058">
                  <c:v>17.525075999999999</c:v>
                </c:pt>
                <c:pt idx="17059">
                  <c:v>17.519929000000001</c:v>
                </c:pt>
                <c:pt idx="17060">
                  <c:v>17.514278000000001</c:v>
                </c:pt>
                <c:pt idx="17061">
                  <c:v>17.508075999999999</c:v>
                </c:pt>
                <c:pt idx="17062">
                  <c:v>17.501937999999999</c:v>
                </c:pt>
                <c:pt idx="17063">
                  <c:v>17.487393999999998</c:v>
                </c:pt>
                <c:pt idx="17064">
                  <c:v>17.481193000000001</c:v>
                </c:pt>
                <c:pt idx="17065">
                  <c:v>17.475019</c:v>
                </c:pt>
                <c:pt idx="17066">
                  <c:v>17.468782999999998</c:v>
                </c:pt>
                <c:pt idx="17067">
                  <c:v>17.462637999999998</c:v>
                </c:pt>
                <c:pt idx="17068">
                  <c:v>17.456610000000001</c:v>
                </c:pt>
                <c:pt idx="17069">
                  <c:v>17.450724000000001</c:v>
                </c:pt>
                <c:pt idx="17070">
                  <c:v>17.445532</c:v>
                </c:pt>
                <c:pt idx="17071">
                  <c:v>17.433781</c:v>
                </c:pt>
                <c:pt idx="17072">
                  <c:v>17.429245999999999</c:v>
                </c:pt>
                <c:pt idx="17073">
                  <c:v>17.425166999999998</c:v>
                </c:pt>
                <c:pt idx="17074">
                  <c:v>17.421299999999999</c:v>
                </c:pt>
                <c:pt idx="17075">
                  <c:v>17.418113000000002</c:v>
                </c:pt>
                <c:pt idx="17076">
                  <c:v>17.415141999999999</c:v>
                </c:pt>
                <c:pt idx="17077">
                  <c:v>17.412804000000001</c:v>
                </c:pt>
                <c:pt idx="17078">
                  <c:v>17.410675999999999</c:v>
                </c:pt>
                <c:pt idx="17079">
                  <c:v>17.405432999999999</c:v>
                </c:pt>
                <c:pt idx="17080">
                  <c:v>17.404492999999999</c:v>
                </c:pt>
                <c:pt idx="17081">
                  <c:v>17.403625000000002</c:v>
                </c:pt>
                <c:pt idx="17082">
                  <c:v>17.403251000000001</c:v>
                </c:pt>
                <c:pt idx="17083">
                  <c:v>17.403365000000001</c:v>
                </c:pt>
                <c:pt idx="17084">
                  <c:v>17.403631000000001</c:v>
                </c:pt>
                <c:pt idx="17085">
                  <c:v>17.404333000000001</c:v>
                </c:pt>
                <c:pt idx="17086">
                  <c:v>17.405414</c:v>
                </c:pt>
                <c:pt idx="17087">
                  <c:v>17.406466999999999</c:v>
                </c:pt>
                <c:pt idx="17088">
                  <c:v>17.408068</c:v>
                </c:pt>
                <c:pt idx="17089">
                  <c:v>17.409984000000001</c:v>
                </c:pt>
                <c:pt idx="17090">
                  <c:v>17.412025</c:v>
                </c:pt>
                <c:pt idx="17091">
                  <c:v>17.414287000000002</c:v>
                </c:pt>
                <c:pt idx="17092">
                  <c:v>17.416682999999999</c:v>
                </c:pt>
                <c:pt idx="17093">
                  <c:v>17.419163000000001</c:v>
                </c:pt>
                <c:pt idx="17094">
                  <c:v>17.421744</c:v>
                </c:pt>
                <c:pt idx="17095">
                  <c:v>17.426064</c:v>
                </c:pt>
                <c:pt idx="17096">
                  <c:v>17.428453999999999</c:v>
                </c:pt>
                <c:pt idx="17097">
                  <c:v>17.430924000000001</c:v>
                </c:pt>
                <c:pt idx="17098">
                  <c:v>17.433036999999999</c:v>
                </c:pt>
                <c:pt idx="17099">
                  <c:v>17.435168999999998</c:v>
                </c:pt>
                <c:pt idx="17100">
                  <c:v>17.436931000000001</c:v>
                </c:pt>
                <c:pt idx="17101">
                  <c:v>17.438407999999999</c:v>
                </c:pt>
                <c:pt idx="17102">
                  <c:v>17.439571000000001</c:v>
                </c:pt>
                <c:pt idx="17103">
                  <c:v>17.44275</c:v>
                </c:pt>
                <c:pt idx="17104">
                  <c:v>17.443321000000001</c:v>
                </c:pt>
                <c:pt idx="17105">
                  <c:v>17.443705000000001</c:v>
                </c:pt>
                <c:pt idx="17106">
                  <c:v>17.443811</c:v>
                </c:pt>
                <c:pt idx="17107">
                  <c:v>17.443729999999999</c:v>
                </c:pt>
                <c:pt idx="17108">
                  <c:v>17.443408000000002</c:v>
                </c:pt>
                <c:pt idx="17109">
                  <c:v>17.442910999999999</c:v>
                </c:pt>
                <c:pt idx="17110">
                  <c:v>17.442264999999999</c:v>
                </c:pt>
                <c:pt idx="17111">
                  <c:v>17.443116</c:v>
                </c:pt>
                <c:pt idx="17112">
                  <c:v>17.442157999999999</c:v>
                </c:pt>
                <c:pt idx="17113">
                  <c:v>17.441085000000001</c:v>
                </c:pt>
                <c:pt idx="17114">
                  <c:v>17.439927000000001</c:v>
                </c:pt>
                <c:pt idx="17115">
                  <c:v>17.438744</c:v>
                </c:pt>
                <c:pt idx="17116">
                  <c:v>17.437465</c:v>
                </c:pt>
                <c:pt idx="17117">
                  <c:v>17.436121</c:v>
                </c:pt>
                <c:pt idx="17118">
                  <c:v>17.434726999999999</c:v>
                </c:pt>
                <c:pt idx="17119">
                  <c:v>17.433897999999999</c:v>
                </c:pt>
                <c:pt idx="17120">
                  <c:v>17.432572</c:v>
                </c:pt>
                <c:pt idx="17121">
                  <c:v>17.4312</c:v>
                </c:pt>
                <c:pt idx="17122">
                  <c:v>17.429836999999999</c:v>
                </c:pt>
                <c:pt idx="17123">
                  <c:v>17.42858</c:v>
                </c:pt>
                <c:pt idx="17124">
                  <c:v>17.427361000000001</c:v>
                </c:pt>
                <c:pt idx="17125">
                  <c:v>17.426252999999999</c:v>
                </c:pt>
                <c:pt idx="17126">
                  <c:v>17.425249000000001</c:v>
                </c:pt>
                <c:pt idx="17127">
                  <c:v>17.424799</c:v>
                </c:pt>
                <c:pt idx="17128">
                  <c:v>17.424067000000001</c:v>
                </c:pt>
                <c:pt idx="17129">
                  <c:v>17.42352</c:v>
                </c:pt>
                <c:pt idx="17130">
                  <c:v>17.423127999999998</c:v>
                </c:pt>
                <c:pt idx="17131">
                  <c:v>17.422941000000002</c:v>
                </c:pt>
                <c:pt idx="17132">
                  <c:v>17.422943</c:v>
                </c:pt>
                <c:pt idx="17133">
                  <c:v>17.423152999999999</c:v>
                </c:pt>
                <c:pt idx="17134">
                  <c:v>17.423497000000001</c:v>
                </c:pt>
                <c:pt idx="17135">
                  <c:v>17.426013999999999</c:v>
                </c:pt>
                <c:pt idx="17136">
                  <c:v>17.426756999999998</c:v>
                </c:pt>
                <c:pt idx="17137">
                  <c:v>17.427714999999999</c:v>
                </c:pt>
                <c:pt idx="17138">
                  <c:v>17.42878</c:v>
                </c:pt>
                <c:pt idx="17139">
                  <c:v>17.430197</c:v>
                </c:pt>
                <c:pt idx="17140">
                  <c:v>17.431664000000001</c:v>
                </c:pt>
                <c:pt idx="17141">
                  <c:v>17.433263</c:v>
                </c:pt>
                <c:pt idx="17142">
                  <c:v>17.434863</c:v>
                </c:pt>
                <c:pt idx="17143">
                  <c:v>17.440111999999999</c:v>
                </c:pt>
                <c:pt idx="17144">
                  <c:v>17.441921000000001</c:v>
                </c:pt>
                <c:pt idx="17145">
                  <c:v>17.443825</c:v>
                </c:pt>
                <c:pt idx="17146">
                  <c:v>17.445737999999999</c:v>
                </c:pt>
                <c:pt idx="17147">
                  <c:v>17.447669999999999</c:v>
                </c:pt>
                <c:pt idx="17148">
                  <c:v>17.449591999999999</c:v>
                </c:pt>
                <c:pt idx="17149">
                  <c:v>17.451391000000001</c:v>
                </c:pt>
                <c:pt idx="17150">
                  <c:v>17.45318</c:v>
                </c:pt>
                <c:pt idx="17151">
                  <c:v>17.458394999999999</c:v>
                </c:pt>
                <c:pt idx="17152">
                  <c:v>17.459762999999999</c:v>
                </c:pt>
                <c:pt idx="17153">
                  <c:v>17.461100999999999</c:v>
                </c:pt>
                <c:pt idx="17154">
                  <c:v>17.462208</c:v>
                </c:pt>
                <c:pt idx="17155">
                  <c:v>17.463034</c:v>
                </c:pt>
                <c:pt idx="17156">
                  <c:v>17.463761999999999</c:v>
                </c:pt>
                <c:pt idx="17157">
                  <c:v>17.464210999999999</c:v>
                </c:pt>
                <c:pt idx="17158">
                  <c:v>17.464344000000001</c:v>
                </c:pt>
                <c:pt idx="17159">
                  <c:v>17.465862999999999</c:v>
                </c:pt>
                <c:pt idx="17160">
                  <c:v>17.465267999999998</c:v>
                </c:pt>
                <c:pt idx="17161">
                  <c:v>17.464518000000002</c:v>
                </c:pt>
                <c:pt idx="17162">
                  <c:v>17.463441</c:v>
                </c:pt>
                <c:pt idx="17163">
                  <c:v>17.462024</c:v>
                </c:pt>
                <c:pt idx="17164">
                  <c:v>17.460453999999999</c:v>
                </c:pt>
                <c:pt idx="17165">
                  <c:v>17.458580000000001</c:v>
                </c:pt>
                <c:pt idx="17166">
                  <c:v>17.456583999999999</c:v>
                </c:pt>
                <c:pt idx="17167">
                  <c:v>17.453516</c:v>
                </c:pt>
                <c:pt idx="17168">
                  <c:v>17.451217</c:v>
                </c:pt>
                <c:pt idx="17169">
                  <c:v>17.448740999999998</c:v>
                </c:pt>
                <c:pt idx="17170">
                  <c:v>17.446221999999999</c:v>
                </c:pt>
                <c:pt idx="17171">
                  <c:v>17.443639000000001</c:v>
                </c:pt>
                <c:pt idx="17172">
                  <c:v>17.441053</c:v>
                </c:pt>
                <c:pt idx="17173">
                  <c:v>17.438531999999999</c:v>
                </c:pt>
                <c:pt idx="17174">
                  <c:v>17.436126000000002</c:v>
                </c:pt>
                <c:pt idx="17175">
                  <c:v>17.432962</c:v>
                </c:pt>
                <c:pt idx="17176">
                  <c:v>17.430980000000002</c:v>
                </c:pt>
                <c:pt idx="17177">
                  <c:v>17.429271</c:v>
                </c:pt>
                <c:pt idx="17178">
                  <c:v>17.427886999999998</c:v>
                </c:pt>
                <c:pt idx="17179">
                  <c:v>17.426891000000001</c:v>
                </c:pt>
                <c:pt idx="17180">
                  <c:v>17.426127999999999</c:v>
                </c:pt>
                <c:pt idx="17181">
                  <c:v>17.42577</c:v>
                </c:pt>
                <c:pt idx="17182">
                  <c:v>17.425668000000002</c:v>
                </c:pt>
                <c:pt idx="17183">
                  <c:v>17.430454000000001</c:v>
                </c:pt>
                <c:pt idx="17184">
                  <c:v>17.430416999999998</c:v>
                </c:pt>
                <c:pt idx="17185">
                  <c:v>17.430672999999999</c:v>
                </c:pt>
                <c:pt idx="17186">
                  <c:v>17.431721</c:v>
                </c:pt>
                <c:pt idx="17187">
                  <c:v>17.432898999999999</c:v>
                </c:pt>
                <c:pt idx="17188">
                  <c:v>17.434275</c:v>
                </c:pt>
                <c:pt idx="17189">
                  <c:v>17.436204</c:v>
                </c:pt>
                <c:pt idx="17190">
                  <c:v>17.438179000000002</c:v>
                </c:pt>
                <c:pt idx="17191">
                  <c:v>17.444429</c:v>
                </c:pt>
                <c:pt idx="17192">
                  <c:v>17.446061</c:v>
                </c:pt>
                <c:pt idx="17193">
                  <c:v>17.447682</c:v>
                </c:pt>
                <c:pt idx="17194">
                  <c:v>17.449055999999999</c:v>
                </c:pt>
                <c:pt idx="17195">
                  <c:v>17.450223000000001</c:v>
                </c:pt>
                <c:pt idx="17196">
                  <c:v>17.450911000000001</c:v>
                </c:pt>
                <c:pt idx="17197">
                  <c:v>17.451094000000001</c:v>
                </c:pt>
                <c:pt idx="17198">
                  <c:v>17.450852000000001</c:v>
                </c:pt>
                <c:pt idx="17199">
                  <c:v>17.449777999999998</c:v>
                </c:pt>
                <c:pt idx="17200">
                  <c:v>17.448491000000001</c:v>
                </c:pt>
                <c:pt idx="17201">
                  <c:v>17.446577000000001</c:v>
                </c:pt>
                <c:pt idx="17202">
                  <c:v>17.444198</c:v>
                </c:pt>
                <c:pt idx="17203">
                  <c:v>17.441237000000001</c:v>
                </c:pt>
                <c:pt idx="17204">
                  <c:v>17.437874000000001</c:v>
                </c:pt>
                <c:pt idx="17205">
                  <c:v>17.434003000000001</c:v>
                </c:pt>
                <c:pt idx="17206">
                  <c:v>17.429835000000001</c:v>
                </c:pt>
                <c:pt idx="17207">
                  <c:v>17.418586999999999</c:v>
                </c:pt>
                <c:pt idx="17208">
                  <c:v>17.414111999999999</c:v>
                </c:pt>
                <c:pt idx="17209">
                  <c:v>17.409109000000001</c:v>
                </c:pt>
                <c:pt idx="17210">
                  <c:v>17.404069</c:v>
                </c:pt>
                <c:pt idx="17211">
                  <c:v>17.398869999999999</c:v>
                </c:pt>
                <c:pt idx="17212">
                  <c:v>17.393666</c:v>
                </c:pt>
                <c:pt idx="17213">
                  <c:v>17.388532000000001</c:v>
                </c:pt>
                <c:pt idx="17214">
                  <c:v>17.383624999999999</c:v>
                </c:pt>
                <c:pt idx="17215">
                  <c:v>17.371309</c:v>
                </c:pt>
                <c:pt idx="17216">
                  <c:v>17.366505</c:v>
                </c:pt>
                <c:pt idx="17217">
                  <c:v>17.361834999999999</c:v>
                </c:pt>
                <c:pt idx="17218">
                  <c:v>17.357332</c:v>
                </c:pt>
                <c:pt idx="17219">
                  <c:v>17.353014000000002</c:v>
                </c:pt>
                <c:pt idx="17220">
                  <c:v>17.348870999999999</c:v>
                </c:pt>
                <c:pt idx="17221">
                  <c:v>17.344884</c:v>
                </c:pt>
                <c:pt idx="17222">
                  <c:v>17.341180000000001</c:v>
                </c:pt>
                <c:pt idx="17223">
                  <c:v>17.331486000000002</c:v>
                </c:pt>
                <c:pt idx="17224">
                  <c:v>17.328147000000001</c:v>
                </c:pt>
                <c:pt idx="17225">
                  <c:v>17.324638</c:v>
                </c:pt>
                <c:pt idx="17226">
                  <c:v>17.321193000000001</c:v>
                </c:pt>
                <c:pt idx="17227">
                  <c:v>17.317754000000001</c:v>
                </c:pt>
                <c:pt idx="17228">
                  <c:v>17.314299999999999</c:v>
                </c:pt>
                <c:pt idx="17229">
                  <c:v>17.310815999999999</c:v>
                </c:pt>
                <c:pt idx="17230">
                  <c:v>17.307426</c:v>
                </c:pt>
                <c:pt idx="17231">
                  <c:v>17.297322000000001</c:v>
                </c:pt>
                <c:pt idx="17232">
                  <c:v>17.293790999999999</c:v>
                </c:pt>
                <c:pt idx="17233">
                  <c:v>17.290130999999999</c:v>
                </c:pt>
                <c:pt idx="17234">
                  <c:v>17.286293000000001</c:v>
                </c:pt>
                <c:pt idx="17235">
                  <c:v>17.282335</c:v>
                </c:pt>
                <c:pt idx="17236">
                  <c:v>17.278258000000001</c:v>
                </c:pt>
                <c:pt idx="17237">
                  <c:v>17.274062000000001</c:v>
                </c:pt>
                <c:pt idx="17238">
                  <c:v>17.269919000000002</c:v>
                </c:pt>
                <c:pt idx="17239">
                  <c:v>17.257213</c:v>
                </c:pt>
                <c:pt idx="17240">
                  <c:v>17.253215999999998</c:v>
                </c:pt>
                <c:pt idx="17241">
                  <c:v>17.248716000000002</c:v>
                </c:pt>
                <c:pt idx="17242">
                  <c:v>17.244192000000002</c:v>
                </c:pt>
                <c:pt idx="17243">
                  <c:v>17.239559</c:v>
                </c:pt>
                <c:pt idx="17244">
                  <c:v>17.234846999999998</c:v>
                </c:pt>
                <c:pt idx="17245">
                  <c:v>17.230059000000001</c:v>
                </c:pt>
                <c:pt idx="17246">
                  <c:v>17.225190000000001</c:v>
                </c:pt>
                <c:pt idx="17247">
                  <c:v>17.209989</c:v>
                </c:pt>
                <c:pt idx="17248">
                  <c:v>17.205427</c:v>
                </c:pt>
                <c:pt idx="17249">
                  <c:v>17.200313000000001</c:v>
                </c:pt>
                <c:pt idx="17250">
                  <c:v>17.19511</c:v>
                </c:pt>
                <c:pt idx="17251">
                  <c:v>17.189806000000001</c:v>
                </c:pt>
                <c:pt idx="17252">
                  <c:v>17.184398999999999</c:v>
                </c:pt>
                <c:pt idx="17253">
                  <c:v>17.17897</c:v>
                </c:pt>
                <c:pt idx="17254">
                  <c:v>17.173344</c:v>
                </c:pt>
                <c:pt idx="17255">
                  <c:v>17.155861000000002</c:v>
                </c:pt>
                <c:pt idx="17256">
                  <c:v>17.150527</c:v>
                </c:pt>
                <c:pt idx="17257">
                  <c:v>17.144590000000001</c:v>
                </c:pt>
                <c:pt idx="17258">
                  <c:v>17.138574999999999</c:v>
                </c:pt>
                <c:pt idx="17259">
                  <c:v>17.132404999999999</c:v>
                </c:pt>
                <c:pt idx="17260">
                  <c:v>17.126021999999999</c:v>
                </c:pt>
                <c:pt idx="17261">
                  <c:v>17.119861</c:v>
                </c:pt>
                <c:pt idx="17262">
                  <c:v>17.113361000000001</c:v>
                </c:pt>
                <c:pt idx="17263">
                  <c:v>17.093895</c:v>
                </c:pt>
                <c:pt idx="17264">
                  <c:v>17.087333000000001</c:v>
                </c:pt>
                <c:pt idx="17265">
                  <c:v>17.080331999999999</c:v>
                </c:pt>
                <c:pt idx="17266">
                  <c:v>17.073284000000001</c:v>
                </c:pt>
                <c:pt idx="17267">
                  <c:v>17.066254000000001</c:v>
                </c:pt>
                <c:pt idx="17268">
                  <c:v>17.059488999999999</c:v>
                </c:pt>
                <c:pt idx="17269">
                  <c:v>17.052401</c:v>
                </c:pt>
                <c:pt idx="17270">
                  <c:v>17.045300999999998</c:v>
                </c:pt>
                <c:pt idx="17271">
                  <c:v>17.024759</c:v>
                </c:pt>
                <c:pt idx="17272">
                  <c:v>17.017866000000001</c:v>
                </c:pt>
                <c:pt idx="17273">
                  <c:v>17.010642000000001</c:v>
                </c:pt>
                <c:pt idx="17274">
                  <c:v>17.003457999999998</c:v>
                </c:pt>
                <c:pt idx="17275">
                  <c:v>16.996624000000001</c:v>
                </c:pt>
                <c:pt idx="17276">
                  <c:v>16.989553999999998</c:v>
                </c:pt>
                <c:pt idx="17277">
                  <c:v>16.982555000000001</c:v>
                </c:pt>
                <c:pt idx="17278">
                  <c:v>16.975635</c:v>
                </c:pt>
                <c:pt idx="17279">
                  <c:v>16.956121</c:v>
                </c:pt>
                <c:pt idx="17280">
                  <c:v>16.949669</c:v>
                </c:pt>
                <c:pt idx="17281">
                  <c:v>16.943044</c:v>
                </c:pt>
                <c:pt idx="17282">
                  <c:v>16.936812</c:v>
                </c:pt>
                <c:pt idx="17283">
                  <c:v>16.930444000000001</c:v>
                </c:pt>
                <c:pt idx="17284">
                  <c:v>16.924306999999999</c:v>
                </c:pt>
                <c:pt idx="17285">
                  <c:v>16.918236</c:v>
                </c:pt>
                <c:pt idx="17286">
                  <c:v>16.912334999999999</c:v>
                </c:pt>
                <c:pt idx="17287">
                  <c:v>16.896007000000001</c:v>
                </c:pt>
                <c:pt idx="17288">
                  <c:v>16.890896999999999</c:v>
                </c:pt>
                <c:pt idx="17289">
                  <c:v>16.885570000000001</c:v>
                </c:pt>
                <c:pt idx="17290">
                  <c:v>16.880319</c:v>
                </c:pt>
                <c:pt idx="17291">
                  <c:v>16.875219000000001</c:v>
                </c:pt>
                <c:pt idx="17292">
                  <c:v>16.870263999999999</c:v>
                </c:pt>
                <c:pt idx="17293">
                  <c:v>16.865452000000001</c:v>
                </c:pt>
                <c:pt idx="17294">
                  <c:v>16.860893000000001</c:v>
                </c:pt>
                <c:pt idx="17295">
                  <c:v>16.848181</c:v>
                </c:pt>
                <c:pt idx="17296">
                  <c:v>16.843958000000001</c:v>
                </c:pt>
                <c:pt idx="17297">
                  <c:v>16.839659000000001</c:v>
                </c:pt>
                <c:pt idx="17298">
                  <c:v>16.835456000000001</c:v>
                </c:pt>
                <c:pt idx="17299">
                  <c:v>16.831341999999999</c:v>
                </c:pt>
                <c:pt idx="17300">
                  <c:v>16.827335999999999</c:v>
                </c:pt>
                <c:pt idx="17301">
                  <c:v>16.82348</c:v>
                </c:pt>
                <c:pt idx="17302">
                  <c:v>16.819648999999998</c:v>
                </c:pt>
                <c:pt idx="17303">
                  <c:v>16.809024999999998</c:v>
                </c:pt>
                <c:pt idx="17304">
                  <c:v>16.805702</c:v>
                </c:pt>
                <c:pt idx="17305">
                  <c:v>16.802143999999998</c:v>
                </c:pt>
                <c:pt idx="17306">
                  <c:v>16.798718000000001</c:v>
                </c:pt>
                <c:pt idx="17307">
                  <c:v>16.795318999999999</c:v>
                </c:pt>
                <c:pt idx="17308">
                  <c:v>16.791985</c:v>
                </c:pt>
                <c:pt idx="17309">
                  <c:v>16.788772000000002</c:v>
                </c:pt>
                <c:pt idx="17310">
                  <c:v>16.785513999999999</c:v>
                </c:pt>
                <c:pt idx="17311">
                  <c:v>16.776031</c:v>
                </c:pt>
                <c:pt idx="17312">
                  <c:v>16.772960999999999</c:v>
                </c:pt>
                <c:pt idx="17313">
                  <c:v>16.769760999999999</c:v>
                </c:pt>
                <c:pt idx="17314">
                  <c:v>16.766680999999998</c:v>
                </c:pt>
                <c:pt idx="17315">
                  <c:v>16.763461</c:v>
                </c:pt>
                <c:pt idx="17316">
                  <c:v>16.760154</c:v>
                </c:pt>
                <c:pt idx="17317">
                  <c:v>16.756799000000001</c:v>
                </c:pt>
                <c:pt idx="17318">
                  <c:v>16.753395000000001</c:v>
                </c:pt>
                <c:pt idx="17319">
                  <c:v>16.743169000000002</c:v>
                </c:pt>
                <c:pt idx="17320">
                  <c:v>16.739688000000001</c:v>
                </c:pt>
                <c:pt idx="17321">
                  <c:v>16.736215999999999</c:v>
                </c:pt>
                <c:pt idx="17322">
                  <c:v>16.732465999999999</c:v>
                </c:pt>
                <c:pt idx="17323">
                  <c:v>16.728680000000001</c:v>
                </c:pt>
                <c:pt idx="17324">
                  <c:v>16.724813000000001</c:v>
                </c:pt>
                <c:pt idx="17325">
                  <c:v>16.720890000000001</c:v>
                </c:pt>
                <c:pt idx="17326">
                  <c:v>16.716932</c:v>
                </c:pt>
                <c:pt idx="17327">
                  <c:v>16.705739999999999</c:v>
                </c:pt>
                <c:pt idx="17328">
                  <c:v>16.702171</c:v>
                </c:pt>
                <c:pt idx="17329">
                  <c:v>16.698260999999999</c:v>
                </c:pt>
                <c:pt idx="17330">
                  <c:v>16.694396999999999</c:v>
                </c:pt>
                <c:pt idx="17331">
                  <c:v>16.690584000000001</c:v>
                </c:pt>
                <c:pt idx="17332">
                  <c:v>16.686875000000001</c:v>
                </c:pt>
                <c:pt idx="17333">
                  <c:v>16.683212000000001</c:v>
                </c:pt>
                <c:pt idx="17334">
                  <c:v>16.679656999999999</c:v>
                </c:pt>
                <c:pt idx="17335">
                  <c:v>16.670375</c:v>
                </c:pt>
                <c:pt idx="17336">
                  <c:v>16.667189</c:v>
                </c:pt>
                <c:pt idx="17337">
                  <c:v>16.663848000000002</c:v>
                </c:pt>
                <c:pt idx="17338">
                  <c:v>16.660596000000002</c:v>
                </c:pt>
                <c:pt idx="17339">
                  <c:v>16.657426999999998</c:v>
                </c:pt>
                <c:pt idx="17340">
                  <c:v>16.654332</c:v>
                </c:pt>
                <c:pt idx="17341">
                  <c:v>16.651413999999999</c:v>
                </c:pt>
                <c:pt idx="17342">
                  <c:v>16.648451000000001</c:v>
                </c:pt>
                <c:pt idx="17343">
                  <c:v>16.640992000000001</c:v>
                </c:pt>
                <c:pt idx="17344">
                  <c:v>16.637961000000001</c:v>
                </c:pt>
                <c:pt idx="17345">
                  <c:v>16.635076999999999</c:v>
                </c:pt>
                <c:pt idx="17346">
                  <c:v>16.632137</c:v>
                </c:pt>
                <c:pt idx="17347">
                  <c:v>16.629234</c:v>
                </c:pt>
                <c:pt idx="17348">
                  <c:v>16.6264</c:v>
                </c:pt>
                <c:pt idx="17349">
                  <c:v>16.623598000000001</c:v>
                </c:pt>
                <c:pt idx="17350">
                  <c:v>16.620823999999999</c:v>
                </c:pt>
                <c:pt idx="17351">
                  <c:v>16.614035999999999</c:v>
                </c:pt>
                <c:pt idx="17352">
                  <c:v>16.611322999999999</c:v>
                </c:pt>
                <c:pt idx="17353">
                  <c:v>16.608539</c:v>
                </c:pt>
                <c:pt idx="17354">
                  <c:v>16.605744999999999</c:v>
                </c:pt>
                <c:pt idx="17355">
                  <c:v>16.602967</c:v>
                </c:pt>
                <c:pt idx="17356">
                  <c:v>16.600266999999999</c:v>
                </c:pt>
                <c:pt idx="17357">
                  <c:v>16.597488999999999</c:v>
                </c:pt>
                <c:pt idx="17358">
                  <c:v>16.594719000000001</c:v>
                </c:pt>
                <c:pt idx="17359">
                  <c:v>16.588000000000001</c:v>
                </c:pt>
                <c:pt idx="17360">
                  <c:v>16.585297000000001</c:v>
                </c:pt>
                <c:pt idx="17361">
                  <c:v>16.582502000000002</c:v>
                </c:pt>
                <c:pt idx="17362">
                  <c:v>16.579635</c:v>
                </c:pt>
                <c:pt idx="17363">
                  <c:v>16.576820999999999</c:v>
                </c:pt>
                <c:pt idx="17364">
                  <c:v>16.573855999999999</c:v>
                </c:pt>
                <c:pt idx="17365">
                  <c:v>16.570681</c:v>
                </c:pt>
                <c:pt idx="17366">
                  <c:v>16.567423999999999</c:v>
                </c:pt>
                <c:pt idx="17367">
                  <c:v>16.559318999999999</c:v>
                </c:pt>
                <c:pt idx="17368">
                  <c:v>16.555990999999999</c:v>
                </c:pt>
                <c:pt idx="17369">
                  <c:v>16.55228</c:v>
                </c:pt>
                <c:pt idx="17370">
                  <c:v>16.548345000000001</c:v>
                </c:pt>
                <c:pt idx="17371">
                  <c:v>16.54429</c:v>
                </c:pt>
                <c:pt idx="17372">
                  <c:v>16.540106999999999</c:v>
                </c:pt>
                <c:pt idx="17373">
                  <c:v>16.535534999999999</c:v>
                </c:pt>
                <c:pt idx="17374">
                  <c:v>16.530783</c:v>
                </c:pt>
                <c:pt idx="17375">
                  <c:v>16.519078</c:v>
                </c:pt>
                <c:pt idx="17376">
                  <c:v>16.514379000000002</c:v>
                </c:pt>
                <c:pt idx="17377">
                  <c:v>16.508987999999999</c:v>
                </c:pt>
                <c:pt idx="17378">
                  <c:v>16.503473</c:v>
                </c:pt>
                <c:pt idx="17379">
                  <c:v>16.497843</c:v>
                </c:pt>
                <c:pt idx="17380">
                  <c:v>16.492045999999998</c:v>
                </c:pt>
                <c:pt idx="17381">
                  <c:v>16.485966000000001</c:v>
                </c:pt>
                <c:pt idx="17382">
                  <c:v>16.479984000000002</c:v>
                </c:pt>
                <c:pt idx="17383">
                  <c:v>16.465064000000002</c:v>
                </c:pt>
                <c:pt idx="17384">
                  <c:v>16.458945</c:v>
                </c:pt>
                <c:pt idx="17385">
                  <c:v>16.452500000000001</c:v>
                </c:pt>
                <c:pt idx="17386">
                  <c:v>16.446000000000002</c:v>
                </c:pt>
                <c:pt idx="17387">
                  <c:v>16.439356</c:v>
                </c:pt>
                <c:pt idx="17388">
                  <c:v>16.432880999999998</c:v>
                </c:pt>
                <c:pt idx="17389">
                  <c:v>16.426168000000001</c:v>
                </c:pt>
                <c:pt idx="17390">
                  <c:v>16.419377000000001</c:v>
                </c:pt>
                <c:pt idx="17391">
                  <c:v>16.403079999999999</c:v>
                </c:pt>
                <c:pt idx="17392">
                  <c:v>16.396471999999999</c:v>
                </c:pt>
                <c:pt idx="17393">
                  <c:v>16.389711999999999</c:v>
                </c:pt>
                <c:pt idx="17394">
                  <c:v>16.382835</c:v>
                </c:pt>
                <c:pt idx="17395">
                  <c:v>16.376169999999998</c:v>
                </c:pt>
                <c:pt idx="17396">
                  <c:v>16.369337000000002</c:v>
                </c:pt>
                <c:pt idx="17397">
                  <c:v>16.362772</c:v>
                </c:pt>
                <c:pt idx="17398">
                  <c:v>16.356124999999999</c:v>
                </c:pt>
                <c:pt idx="17399">
                  <c:v>16.340067000000001</c:v>
                </c:pt>
                <c:pt idx="17400">
                  <c:v>16.333555</c:v>
                </c:pt>
                <c:pt idx="17401">
                  <c:v>16.327105</c:v>
                </c:pt>
                <c:pt idx="17402">
                  <c:v>16.320920999999998</c:v>
                </c:pt>
                <c:pt idx="17403">
                  <c:v>16.314565000000002</c:v>
                </c:pt>
                <c:pt idx="17404">
                  <c:v>16.308319999999998</c:v>
                </c:pt>
                <c:pt idx="17405">
                  <c:v>16.302033000000002</c:v>
                </c:pt>
                <c:pt idx="17406">
                  <c:v>16.295777000000001</c:v>
                </c:pt>
                <c:pt idx="17407">
                  <c:v>16.279408</c:v>
                </c:pt>
                <c:pt idx="17408">
                  <c:v>16.273651999999998</c:v>
                </c:pt>
                <c:pt idx="17409">
                  <c:v>16.267413000000001</c:v>
                </c:pt>
                <c:pt idx="17410">
                  <c:v>16.261195000000001</c:v>
                </c:pt>
                <c:pt idx="17411">
                  <c:v>16.254996999999999</c:v>
                </c:pt>
                <c:pt idx="17412">
                  <c:v>16.248773</c:v>
                </c:pt>
                <c:pt idx="17413">
                  <c:v>16.242642</c:v>
                </c:pt>
                <c:pt idx="17414">
                  <c:v>16.236414</c:v>
                </c:pt>
                <c:pt idx="17415">
                  <c:v>16.219566</c:v>
                </c:pt>
                <c:pt idx="17416">
                  <c:v>16.213808</c:v>
                </c:pt>
                <c:pt idx="17417">
                  <c:v>16.207568999999999</c:v>
                </c:pt>
                <c:pt idx="17418">
                  <c:v>16.201326000000002</c:v>
                </c:pt>
                <c:pt idx="17419">
                  <c:v>16.195046999999999</c:v>
                </c:pt>
                <c:pt idx="17420">
                  <c:v>16.188855</c:v>
                </c:pt>
                <c:pt idx="17421">
                  <c:v>16.182834</c:v>
                </c:pt>
                <c:pt idx="17422">
                  <c:v>16.176593</c:v>
                </c:pt>
                <c:pt idx="17423">
                  <c:v>16.159587999999999</c:v>
                </c:pt>
                <c:pt idx="17424">
                  <c:v>16.153731000000001</c:v>
                </c:pt>
                <c:pt idx="17425">
                  <c:v>16.147425999999999</c:v>
                </c:pt>
                <c:pt idx="17426">
                  <c:v>16.141143</c:v>
                </c:pt>
                <c:pt idx="17427">
                  <c:v>16.134882999999999</c:v>
                </c:pt>
                <c:pt idx="17428">
                  <c:v>16.128458999999999</c:v>
                </c:pt>
                <c:pt idx="17429">
                  <c:v>16.122208000000001</c:v>
                </c:pt>
                <c:pt idx="17430">
                  <c:v>16.115970999999998</c:v>
                </c:pt>
                <c:pt idx="17431">
                  <c:v>16.099328</c:v>
                </c:pt>
                <c:pt idx="17432">
                  <c:v>16.093115999999998</c:v>
                </c:pt>
                <c:pt idx="17433">
                  <c:v>16.086668</c:v>
                </c:pt>
                <c:pt idx="17434">
                  <c:v>16.080441</c:v>
                </c:pt>
                <c:pt idx="17435">
                  <c:v>16.074044000000001</c:v>
                </c:pt>
                <c:pt idx="17436">
                  <c:v>16.067447999999999</c:v>
                </c:pt>
                <c:pt idx="17437">
                  <c:v>16.060832000000001</c:v>
                </c:pt>
                <c:pt idx="17438">
                  <c:v>16.054195</c:v>
                </c:pt>
                <c:pt idx="17439">
                  <c:v>16.027083000000001</c:v>
                </c:pt>
                <c:pt idx="17440">
                  <c:v>16.022822999999999</c:v>
                </c:pt>
                <c:pt idx="17441">
                  <c:v>16.018706999999999</c:v>
                </c:pt>
                <c:pt idx="17442">
                  <c:v>16.012079</c:v>
                </c:pt>
                <c:pt idx="17443">
                  <c:v>16.005520000000001</c:v>
                </c:pt>
                <c:pt idx="17444">
                  <c:v>15.998710000000001</c:v>
                </c:pt>
                <c:pt idx="17445">
                  <c:v>15.992050000000001</c:v>
                </c:pt>
                <c:pt idx="17446">
                  <c:v>15.985155000000001</c:v>
                </c:pt>
                <c:pt idx="17447">
                  <c:v>15.967571</c:v>
                </c:pt>
                <c:pt idx="17448">
                  <c:v>15.960979</c:v>
                </c:pt>
                <c:pt idx="17449">
                  <c:v>15.954357</c:v>
                </c:pt>
                <c:pt idx="17450">
                  <c:v>15.947713</c:v>
                </c:pt>
                <c:pt idx="17451">
                  <c:v>15.940985</c:v>
                </c:pt>
                <c:pt idx="17452">
                  <c:v>15.934421</c:v>
                </c:pt>
                <c:pt idx="17453">
                  <c:v>15.927953</c:v>
                </c:pt>
                <c:pt idx="17454">
                  <c:v>15.921813999999999</c:v>
                </c:pt>
                <c:pt idx="17455">
                  <c:v>15.90582</c:v>
                </c:pt>
                <c:pt idx="17456">
                  <c:v>15.899851999999999</c:v>
                </c:pt>
                <c:pt idx="17457">
                  <c:v>15.893787</c:v>
                </c:pt>
                <c:pt idx="17458">
                  <c:v>15.887836</c:v>
                </c:pt>
                <c:pt idx="17459">
                  <c:v>15.88199</c:v>
                </c:pt>
                <c:pt idx="17460">
                  <c:v>15.876248</c:v>
                </c:pt>
                <c:pt idx="17461">
                  <c:v>15.870794</c:v>
                </c:pt>
                <c:pt idx="17462">
                  <c:v>15.865302</c:v>
                </c:pt>
                <c:pt idx="17463">
                  <c:v>15.85162</c:v>
                </c:pt>
                <c:pt idx="17464">
                  <c:v>15.846406</c:v>
                </c:pt>
                <c:pt idx="17465">
                  <c:v>15.84108</c:v>
                </c:pt>
                <c:pt idx="17466">
                  <c:v>15.83581</c:v>
                </c:pt>
                <c:pt idx="17467">
                  <c:v>15.830703</c:v>
                </c:pt>
                <c:pt idx="17468">
                  <c:v>15.825618</c:v>
                </c:pt>
                <c:pt idx="17469">
                  <c:v>15.820385999999999</c:v>
                </c:pt>
                <c:pt idx="17470">
                  <c:v>15.815319000000001</c:v>
                </c:pt>
                <c:pt idx="17471">
                  <c:v>15.802756</c:v>
                </c:pt>
                <c:pt idx="17472">
                  <c:v>15.799372999999999</c:v>
                </c:pt>
                <c:pt idx="17473">
                  <c:v>15.796084</c:v>
                </c:pt>
                <c:pt idx="17474">
                  <c:v>15.790787</c:v>
                </c:pt>
                <c:pt idx="17475">
                  <c:v>15.785379000000001</c:v>
                </c:pt>
                <c:pt idx="17476">
                  <c:v>15.780094</c:v>
                </c:pt>
                <c:pt idx="17477">
                  <c:v>15.774559999999999</c:v>
                </c:pt>
                <c:pt idx="17478">
                  <c:v>15.769091</c:v>
                </c:pt>
                <c:pt idx="17479">
                  <c:v>15.755305</c:v>
                </c:pt>
                <c:pt idx="17480">
                  <c:v>15.749802000000001</c:v>
                </c:pt>
                <c:pt idx="17481">
                  <c:v>15.744237</c:v>
                </c:pt>
                <c:pt idx="17482">
                  <c:v>15.738436999999999</c:v>
                </c:pt>
                <c:pt idx="17483">
                  <c:v>15.732725</c:v>
                </c:pt>
                <c:pt idx="17484">
                  <c:v>15.726855</c:v>
                </c:pt>
                <c:pt idx="17485">
                  <c:v>15.721159</c:v>
                </c:pt>
                <c:pt idx="17486">
                  <c:v>15.715453</c:v>
                </c:pt>
                <c:pt idx="17487">
                  <c:v>15.700976000000001</c:v>
                </c:pt>
                <c:pt idx="17488">
                  <c:v>15.695278999999999</c:v>
                </c:pt>
                <c:pt idx="17489">
                  <c:v>15.689401999999999</c:v>
                </c:pt>
                <c:pt idx="17490">
                  <c:v>15.683733999999999</c:v>
                </c:pt>
                <c:pt idx="17491">
                  <c:v>15.677833</c:v>
                </c:pt>
                <c:pt idx="17492">
                  <c:v>15.672335</c:v>
                </c:pt>
                <c:pt idx="17493">
                  <c:v>15.66661</c:v>
                </c:pt>
                <c:pt idx="17494">
                  <c:v>15.660914999999999</c:v>
                </c:pt>
                <c:pt idx="17495">
                  <c:v>15.646775</c:v>
                </c:pt>
                <c:pt idx="17496">
                  <c:v>15.641335</c:v>
                </c:pt>
                <c:pt idx="17497">
                  <c:v>15.635799</c:v>
                </c:pt>
                <c:pt idx="17498">
                  <c:v>15.630224</c:v>
                </c:pt>
                <c:pt idx="17499">
                  <c:v>15.624859000000001</c:v>
                </c:pt>
                <c:pt idx="17500">
                  <c:v>15.619344999999999</c:v>
                </c:pt>
                <c:pt idx="17501">
                  <c:v>15.613860000000001</c:v>
                </c:pt>
                <c:pt idx="17502">
                  <c:v>15.608395</c:v>
                </c:pt>
                <c:pt idx="17503">
                  <c:v>15.594846</c:v>
                </c:pt>
                <c:pt idx="17504">
                  <c:v>15.589624000000001</c:v>
                </c:pt>
                <c:pt idx="17505">
                  <c:v>15.584427</c:v>
                </c:pt>
                <c:pt idx="17506">
                  <c:v>15.579060999999999</c:v>
                </c:pt>
                <c:pt idx="17507">
                  <c:v>15.573721000000001</c:v>
                </c:pt>
                <c:pt idx="17508">
                  <c:v>15.568405</c:v>
                </c:pt>
                <c:pt idx="17509">
                  <c:v>15.5631</c:v>
                </c:pt>
                <c:pt idx="17510">
                  <c:v>15.557828000000001</c:v>
                </c:pt>
                <c:pt idx="17511">
                  <c:v>15.544624000000001</c:v>
                </c:pt>
                <c:pt idx="17512">
                  <c:v>15.539789000000001</c:v>
                </c:pt>
                <c:pt idx="17513">
                  <c:v>15.534668</c:v>
                </c:pt>
                <c:pt idx="17514">
                  <c:v>15.529588</c:v>
                </c:pt>
                <c:pt idx="17515">
                  <c:v>15.524552999999999</c:v>
                </c:pt>
                <c:pt idx="17516">
                  <c:v>15.519617999999999</c:v>
                </c:pt>
                <c:pt idx="17517">
                  <c:v>15.514732</c:v>
                </c:pt>
                <c:pt idx="17518">
                  <c:v>15.509950999999999</c:v>
                </c:pt>
                <c:pt idx="17519">
                  <c:v>15.497790999999999</c:v>
                </c:pt>
                <c:pt idx="17520">
                  <c:v>15.493385</c:v>
                </c:pt>
                <c:pt idx="17521">
                  <c:v>15.488849999999999</c:v>
                </c:pt>
                <c:pt idx="17522">
                  <c:v>15.484363999999999</c:v>
                </c:pt>
                <c:pt idx="17523">
                  <c:v>15.479979</c:v>
                </c:pt>
                <c:pt idx="17524">
                  <c:v>15.475592000000001</c:v>
                </c:pt>
                <c:pt idx="17525">
                  <c:v>15.471341000000001</c:v>
                </c:pt>
                <c:pt idx="17526">
                  <c:v>15.467145</c:v>
                </c:pt>
                <c:pt idx="17527">
                  <c:v>15.456497000000001</c:v>
                </c:pt>
                <c:pt idx="17528">
                  <c:v>15.452662</c:v>
                </c:pt>
                <c:pt idx="17529">
                  <c:v>15.448805</c:v>
                </c:pt>
                <c:pt idx="17530">
                  <c:v>15.445059000000001</c:v>
                </c:pt>
                <c:pt idx="17531">
                  <c:v>15.441284</c:v>
                </c:pt>
                <c:pt idx="17532">
                  <c:v>15.437824000000001</c:v>
                </c:pt>
                <c:pt idx="17533">
                  <c:v>15.434252000000001</c:v>
                </c:pt>
                <c:pt idx="17534">
                  <c:v>15.430916</c:v>
                </c:pt>
                <c:pt idx="17535">
                  <c:v>15.422001</c:v>
                </c:pt>
                <c:pt idx="17536">
                  <c:v>15.418941999999999</c:v>
                </c:pt>
                <c:pt idx="17537">
                  <c:v>15.415934</c:v>
                </c:pt>
                <c:pt idx="17538">
                  <c:v>15.412855</c:v>
                </c:pt>
                <c:pt idx="17539">
                  <c:v>15.409938</c:v>
                </c:pt>
                <c:pt idx="17540">
                  <c:v>15.406908</c:v>
                </c:pt>
                <c:pt idx="17541">
                  <c:v>15.404069</c:v>
                </c:pt>
                <c:pt idx="17542">
                  <c:v>15.40123</c:v>
                </c:pt>
                <c:pt idx="17543">
                  <c:v>15.393513</c:v>
                </c:pt>
                <c:pt idx="17544">
                  <c:v>15.390779999999999</c:v>
                </c:pt>
                <c:pt idx="17545">
                  <c:v>15.388005</c:v>
                </c:pt>
                <c:pt idx="17546">
                  <c:v>15.385351</c:v>
                </c:pt>
                <c:pt idx="17547">
                  <c:v>15.382714999999999</c:v>
                </c:pt>
                <c:pt idx="17548">
                  <c:v>15.379942</c:v>
                </c:pt>
                <c:pt idx="17549">
                  <c:v>15.377209000000001</c:v>
                </c:pt>
                <c:pt idx="17550">
                  <c:v>15.374427000000001</c:v>
                </c:pt>
                <c:pt idx="17551">
                  <c:v>15.367025</c:v>
                </c:pt>
                <c:pt idx="17552">
                  <c:v>15.364177</c:v>
                </c:pt>
                <c:pt idx="17553">
                  <c:v>15.361217</c:v>
                </c:pt>
                <c:pt idx="17554">
                  <c:v>15.358200999999999</c:v>
                </c:pt>
                <c:pt idx="17555">
                  <c:v>15.355211000000001</c:v>
                </c:pt>
                <c:pt idx="17556">
                  <c:v>15.352065</c:v>
                </c:pt>
                <c:pt idx="17557">
                  <c:v>15.348839999999999</c:v>
                </c:pt>
                <c:pt idx="17558">
                  <c:v>15.345537</c:v>
                </c:pt>
                <c:pt idx="17559">
                  <c:v>15.337088</c:v>
                </c:pt>
                <c:pt idx="17560">
                  <c:v>15.333831</c:v>
                </c:pt>
                <c:pt idx="17561">
                  <c:v>15.330266999999999</c:v>
                </c:pt>
                <c:pt idx="17562">
                  <c:v>15.326629000000001</c:v>
                </c:pt>
                <c:pt idx="17563">
                  <c:v>15.32292</c:v>
                </c:pt>
                <c:pt idx="17564">
                  <c:v>15.319144</c:v>
                </c:pt>
                <c:pt idx="17565">
                  <c:v>15.315346</c:v>
                </c:pt>
                <c:pt idx="17566">
                  <c:v>15.311491</c:v>
                </c:pt>
                <c:pt idx="17567">
                  <c:v>15.302087999999999</c:v>
                </c:pt>
                <c:pt idx="17568">
                  <c:v>15.298443000000001</c:v>
                </c:pt>
                <c:pt idx="17569">
                  <c:v>15.294479000000001</c:v>
                </c:pt>
                <c:pt idx="17570">
                  <c:v>15.290649</c:v>
                </c:pt>
                <c:pt idx="17571">
                  <c:v>15.286773</c:v>
                </c:pt>
                <c:pt idx="17572">
                  <c:v>15.282833</c:v>
                </c:pt>
                <c:pt idx="17573">
                  <c:v>15.279035</c:v>
                </c:pt>
                <c:pt idx="17574">
                  <c:v>15.275145999999999</c:v>
                </c:pt>
                <c:pt idx="17575">
                  <c:v>15.265987000000001</c:v>
                </c:pt>
                <c:pt idx="17576">
                  <c:v>15.262309999999999</c:v>
                </c:pt>
                <c:pt idx="17577">
                  <c:v>15.258569</c:v>
                </c:pt>
                <c:pt idx="17578">
                  <c:v>15.254856999999999</c:v>
                </c:pt>
                <c:pt idx="17579">
                  <c:v>15.251211</c:v>
                </c:pt>
                <c:pt idx="17580">
                  <c:v>15.247712999999999</c:v>
                </c:pt>
                <c:pt idx="17581">
                  <c:v>15.244104</c:v>
                </c:pt>
                <c:pt idx="17582">
                  <c:v>15.240679</c:v>
                </c:pt>
                <c:pt idx="17583">
                  <c:v>15.232365</c:v>
                </c:pt>
                <c:pt idx="17584">
                  <c:v>15.229105000000001</c:v>
                </c:pt>
                <c:pt idx="17585">
                  <c:v>15.225797</c:v>
                </c:pt>
                <c:pt idx="17586">
                  <c:v>15.222568000000001</c:v>
                </c:pt>
                <c:pt idx="17587">
                  <c:v>15.219495999999999</c:v>
                </c:pt>
                <c:pt idx="17588">
                  <c:v>15.216379999999999</c:v>
                </c:pt>
                <c:pt idx="17589">
                  <c:v>15.213319</c:v>
                </c:pt>
                <c:pt idx="17590">
                  <c:v>15.210305999999999</c:v>
                </c:pt>
                <c:pt idx="17591">
                  <c:v>15.203298999999999</c:v>
                </c:pt>
                <c:pt idx="17592">
                  <c:v>15.200469</c:v>
                </c:pt>
                <c:pt idx="17593">
                  <c:v>15.19759</c:v>
                </c:pt>
                <c:pt idx="17594">
                  <c:v>15.194775</c:v>
                </c:pt>
                <c:pt idx="17595">
                  <c:v>15.191883000000001</c:v>
                </c:pt>
                <c:pt idx="17596">
                  <c:v>15.189107</c:v>
                </c:pt>
                <c:pt idx="17597">
                  <c:v>15.186230999999999</c:v>
                </c:pt>
                <c:pt idx="17598">
                  <c:v>15.183464000000001</c:v>
                </c:pt>
                <c:pt idx="17599">
                  <c:v>15.17731</c:v>
                </c:pt>
                <c:pt idx="17600">
                  <c:v>15.174536</c:v>
                </c:pt>
                <c:pt idx="17601">
                  <c:v>15.171727000000001</c:v>
                </c:pt>
                <c:pt idx="17602">
                  <c:v>15.168984999999999</c:v>
                </c:pt>
                <c:pt idx="17603">
                  <c:v>15.166168000000001</c:v>
                </c:pt>
                <c:pt idx="17604">
                  <c:v>15.163409</c:v>
                </c:pt>
                <c:pt idx="17605">
                  <c:v>15.160602000000001</c:v>
                </c:pt>
                <c:pt idx="17606">
                  <c:v>15.157703</c:v>
                </c:pt>
                <c:pt idx="17607">
                  <c:v>15.151391</c:v>
                </c:pt>
                <c:pt idx="17608">
                  <c:v>15.148521000000001</c:v>
                </c:pt>
                <c:pt idx="17609">
                  <c:v>15.145523000000001</c:v>
                </c:pt>
                <c:pt idx="17610">
                  <c:v>15.142559</c:v>
                </c:pt>
                <c:pt idx="17611">
                  <c:v>15.139481</c:v>
                </c:pt>
                <c:pt idx="17612">
                  <c:v>15.13641</c:v>
                </c:pt>
                <c:pt idx="17613">
                  <c:v>15.133219</c:v>
                </c:pt>
                <c:pt idx="17614">
                  <c:v>15.130067</c:v>
                </c:pt>
                <c:pt idx="17615">
                  <c:v>15.123027</c:v>
                </c:pt>
                <c:pt idx="17616">
                  <c:v>15.11979</c:v>
                </c:pt>
                <c:pt idx="17617">
                  <c:v>15.116495</c:v>
                </c:pt>
                <c:pt idx="17618">
                  <c:v>15.113073</c:v>
                </c:pt>
                <c:pt idx="17619">
                  <c:v>15.109716000000001</c:v>
                </c:pt>
                <c:pt idx="17620">
                  <c:v>15.106294999999999</c:v>
                </c:pt>
                <c:pt idx="17621">
                  <c:v>15.102803</c:v>
                </c:pt>
                <c:pt idx="17622">
                  <c:v>15.099360000000001</c:v>
                </c:pt>
                <c:pt idx="17623">
                  <c:v>15.092088</c:v>
                </c:pt>
                <c:pt idx="17624">
                  <c:v>15.088689</c:v>
                </c:pt>
                <c:pt idx="17625">
                  <c:v>15.085201</c:v>
                </c:pt>
                <c:pt idx="17626">
                  <c:v>15.08182</c:v>
                </c:pt>
                <c:pt idx="17627">
                  <c:v>15.078462999999999</c:v>
                </c:pt>
                <c:pt idx="17628">
                  <c:v>15.075003000000001</c:v>
                </c:pt>
                <c:pt idx="17629">
                  <c:v>15.071680000000001</c:v>
                </c:pt>
                <c:pt idx="17630">
                  <c:v>15.068327</c:v>
                </c:pt>
                <c:pt idx="17631">
                  <c:v>15.061596</c:v>
                </c:pt>
                <c:pt idx="17632">
                  <c:v>15.058483000000001</c:v>
                </c:pt>
                <c:pt idx="17633">
                  <c:v>15.055289</c:v>
                </c:pt>
                <c:pt idx="17634">
                  <c:v>15.052137999999999</c:v>
                </c:pt>
                <c:pt idx="17635">
                  <c:v>15.049034000000001</c:v>
                </c:pt>
                <c:pt idx="17636">
                  <c:v>15.045954</c:v>
                </c:pt>
                <c:pt idx="17637">
                  <c:v>15.042992999999999</c:v>
                </c:pt>
                <c:pt idx="17638">
                  <c:v>15.040081000000001</c:v>
                </c:pt>
                <c:pt idx="17639">
                  <c:v>15.034288999999999</c:v>
                </c:pt>
                <c:pt idx="17640">
                  <c:v>15.031487</c:v>
                </c:pt>
                <c:pt idx="17641">
                  <c:v>15.028675</c:v>
                </c:pt>
                <c:pt idx="17642">
                  <c:v>15.025979</c:v>
                </c:pt>
                <c:pt idx="17643">
                  <c:v>15.023261</c:v>
                </c:pt>
                <c:pt idx="17644">
                  <c:v>15.020664999999999</c:v>
                </c:pt>
                <c:pt idx="17645">
                  <c:v>15.018127</c:v>
                </c:pt>
                <c:pt idx="17646">
                  <c:v>15.015596</c:v>
                </c:pt>
                <c:pt idx="17647">
                  <c:v>15.010953000000001</c:v>
                </c:pt>
                <c:pt idx="17648">
                  <c:v>15.008633</c:v>
                </c:pt>
                <c:pt idx="17649">
                  <c:v>15.006257</c:v>
                </c:pt>
                <c:pt idx="17650">
                  <c:v>15.003990999999999</c:v>
                </c:pt>
                <c:pt idx="17651">
                  <c:v>15.001738</c:v>
                </c:pt>
                <c:pt idx="17652">
                  <c:v>14.999580999999999</c:v>
                </c:pt>
                <c:pt idx="17653">
                  <c:v>14.997446999999999</c:v>
                </c:pt>
                <c:pt idx="17654">
                  <c:v>14.995399000000001</c:v>
                </c:pt>
                <c:pt idx="17655">
                  <c:v>14.992119000000001</c:v>
                </c:pt>
                <c:pt idx="17656">
                  <c:v>14.990262</c:v>
                </c:pt>
                <c:pt idx="17657">
                  <c:v>14.988479</c:v>
                </c:pt>
                <c:pt idx="17658">
                  <c:v>14.986749</c:v>
                </c:pt>
                <c:pt idx="17659">
                  <c:v>14.985103000000001</c:v>
                </c:pt>
                <c:pt idx="17660">
                  <c:v>14.983533</c:v>
                </c:pt>
                <c:pt idx="17661">
                  <c:v>14.982032999999999</c:v>
                </c:pt>
                <c:pt idx="17662">
                  <c:v>14.980613999999999</c:v>
                </c:pt>
                <c:pt idx="17663">
                  <c:v>14.978959</c:v>
                </c:pt>
                <c:pt idx="17664">
                  <c:v>14.977695000000001</c:v>
                </c:pt>
                <c:pt idx="17665">
                  <c:v>14.976512</c:v>
                </c:pt>
                <c:pt idx="17666">
                  <c:v>14.975372999999999</c:v>
                </c:pt>
                <c:pt idx="17667">
                  <c:v>14.974268</c:v>
                </c:pt>
                <c:pt idx="17668">
                  <c:v>14.973248</c:v>
                </c:pt>
                <c:pt idx="17669">
                  <c:v>14.972251999999999</c:v>
                </c:pt>
                <c:pt idx="17670">
                  <c:v>14.971273999999999</c:v>
                </c:pt>
                <c:pt idx="17671">
                  <c:v>14.97054</c:v>
                </c:pt>
                <c:pt idx="17672">
                  <c:v>14.969598</c:v>
                </c:pt>
                <c:pt idx="17673">
                  <c:v>14.968766</c:v>
                </c:pt>
                <c:pt idx="17674">
                  <c:v>14.967959</c:v>
                </c:pt>
                <c:pt idx="17675">
                  <c:v>14.96711</c:v>
                </c:pt>
                <c:pt idx="17676">
                  <c:v>14.966288</c:v>
                </c:pt>
                <c:pt idx="17677">
                  <c:v>14.965481</c:v>
                </c:pt>
                <c:pt idx="17678">
                  <c:v>14.964758</c:v>
                </c:pt>
                <c:pt idx="17679">
                  <c:v>14.964559</c:v>
                </c:pt>
                <c:pt idx="17680">
                  <c:v>14.963832999999999</c:v>
                </c:pt>
                <c:pt idx="17681">
                  <c:v>14.963129</c:v>
                </c:pt>
                <c:pt idx="17682">
                  <c:v>14.962448999999999</c:v>
                </c:pt>
                <c:pt idx="17683">
                  <c:v>14.961765</c:v>
                </c:pt>
                <c:pt idx="17684">
                  <c:v>14.961105</c:v>
                </c:pt>
                <c:pt idx="17685">
                  <c:v>14.960444000000001</c:v>
                </c:pt>
                <c:pt idx="17686">
                  <c:v>14.959814</c:v>
                </c:pt>
                <c:pt idx="17687">
                  <c:v>14.959804999999999</c:v>
                </c:pt>
                <c:pt idx="17688">
                  <c:v>14.95917</c:v>
                </c:pt>
                <c:pt idx="17689">
                  <c:v>14.958583000000001</c:v>
                </c:pt>
                <c:pt idx="17690">
                  <c:v>14.958</c:v>
                </c:pt>
                <c:pt idx="17691">
                  <c:v>14.957443</c:v>
                </c:pt>
                <c:pt idx="17692">
                  <c:v>14.956896</c:v>
                </c:pt>
                <c:pt idx="17693">
                  <c:v>14.956367999999999</c:v>
                </c:pt>
                <c:pt idx="17694">
                  <c:v>14.955845999999999</c:v>
                </c:pt>
                <c:pt idx="17695">
                  <c:v>14.956595</c:v>
                </c:pt>
                <c:pt idx="17696">
                  <c:v>14.955937</c:v>
                </c:pt>
                <c:pt idx="17697">
                  <c:v>14.955323999999999</c:v>
                </c:pt>
                <c:pt idx="17698">
                  <c:v>14.954836999999999</c:v>
                </c:pt>
                <c:pt idx="17699">
                  <c:v>14.954383999999999</c:v>
                </c:pt>
                <c:pt idx="17700">
                  <c:v>14.953927999999999</c:v>
                </c:pt>
                <c:pt idx="17701">
                  <c:v>14.953481</c:v>
                </c:pt>
                <c:pt idx="17702">
                  <c:v>14.953053000000001</c:v>
                </c:pt>
                <c:pt idx="17703">
                  <c:v>14.953309000000001</c:v>
                </c:pt>
                <c:pt idx="17704">
                  <c:v>14.952873</c:v>
                </c:pt>
                <c:pt idx="17705">
                  <c:v>14.952468</c:v>
                </c:pt>
                <c:pt idx="17706">
                  <c:v>14.952062</c:v>
                </c:pt>
                <c:pt idx="17707">
                  <c:v>14.951665999999999</c:v>
                </c:pt>
                <c:pt idx="17708">
                  <c:v>14.951269</c:v>
                </c:pt>
                <c:pt idx="17709">
                  <c:v>14.950869000000001</c:v>
                </c:pt>
                <c:pt idx="17710">
                  <c:v>14.950479</c:v>
                </c:pt>
                <c:pt idx="17711">
                  <c:v>14.950809</c:v>
                </c:pt>
                <c:pt idx="17712">
                  <c:v>14.950407</c:v>
                </c:pt>
                <c:pt idx="17713">
                  <c:v>14.949979000000001</c:v>
                </c:pt>
                <c:pt idx="17714">
                  <c:v>14.949557</c:v>
                </c:pt>
                <c:pt idx="17715">
                  <c:v>14.949128999999999</c:v>
                </c:pt>
                <c:pt idx="17716">
                  <c:v>14.948702000000001</c:v>
                </c:pt>
                <c:pt idx="17717">
                  <c:v>14.94821</c:v>
                </c:pt>
                <c:pt idx="17718">
                  <c:v>14.947711999999999</c:v>
                </c:pt>
                <c:pt idx="17719">
                  <c:v>14.947848</c:v>
                </c:pt>
                <c:pt idx="17720">
                  <c:v>14.947291999999999</c:v>
                </c:pt>
                <c:pt idx="17721">
                  <c:v>14.946718000000001</c:v>
                </c:pt>
                <c:pt idx="17722">
                  <c:v>14.946113</c:v>
                </c:pt>
                <c:pt idx="17723">
                  <c:v>14.945479000000001</c:v>
                </c:pt>
                <c:pt idx="17724">
                  <c:v>14.944763</c:v>
                </c:pt>
                <c:pt idx="17725">
                  <c:v>14.943997</c:v>
                </c:pt>
                <c:pt idx="17726">
                  <c:v>14.943191000000001</c:v>
                </c:pt>
                <c:pt idx="17727">
                  <c:v>14.942432</c:v>
                </c:pt>
                <c:pt idx="17728">
                  <c:v>14.941477000000001</c:v>
                </c:pt>
                <c:pt idx="17729">
                  <c:v>14.940477</c:v>
                </c:pt>
                <c:pt idx="17730">
                  <c:v>14.939434</c:v>
                </c:pt>
                <c:pt idx="17731">
                  <c:v>14.938337000000001</c:v>
                </c:pt>
                <c:pt idx="17732">
                  <c:v>14.937198</c:v>
                </c:pt>
                <c:pt idx="17733">
                  <c:v>14.936021</c:v>
                </c:pt>
                <c:pt idx="17734">
                  <c:v>14.93477</c:v>
                </c:pt>
                <c:pt idx="17735">
                  <c:v>14.93289</c:v>
                </c:pt>
                <c:pt idx="17736">
                  <c:v>14.931571</c:v>
                </c:pt>
                <c:pt idx="17737">
                  <c:v>14.930206</c:v>
                </c:pt>
                <c:pt idx="17738">
                  <c:v>14.928796</c:v>
                </c:pt>
                <c:pt idx="17739">
                  <c:v>14.927341</c:v>
                </c:pt>
                <c:pt idx="17740">
                  <c:v>14.925865</c:v>
                </c:pt>
                <c:pt idx="17741">
                  <c:v>14.924352000000001</c:v>
                </c:pt>
                <c:pt idx="17742">
                  <c:v>14.922817999999999</c:v>
                </c:pt>
                <c:pt idx="17743">
                  <c:v>14.920076999999999</c:v>
                </c:pt>
                <c:pt idx="17744">
                  <c:v>14.918512</c:v>
                </c:pt>
                <c:pt idx="17745">
                  <c:v>14.916941</c:v>
                </c:pt>
                <c:pt idx="17746">
                  <c:v>14.915338</c:v>
                </c:pt>
                <c:pt idx="17747">
                  <c:v>14.913767</c:v>
                </c:pt>
                <c:pt idx="17748">
                  <c:v>14.912208</c:v>
                </c:pt>
                <c:pt idx="17749">
                  <c:v>14.910691999999999</c:v>
                </c:pt>
                <c:pt idx="17750">
                  <c:v>14.909186</c:v>
                </c:pt>
                <c:pt idx="17751">
                  <c:v>14.906525999999999</c:v>
                </c:pt>
                <c:pt idx="17752">
                  <c:v>14.905124000000001</c:v>
                </c:pt>
                <c:pt idx="17753">
                  <c:v>14.903745000000001</c:v>
                </c:pt>
                <c:pt idx="17754">
                  <c:v>14.902424999999999</c:v>
                </c:pt>
                <c:pt idx="17755">
                  <c:v>14.901135999999999</c:v>
                </c:pt>
                <c:pt idx="17756">
                  <c:v>14.899900000000001</c:v>
                </c:pt>
                <c:pt idx="17757">
                  <c:v>14.898674</c:v>
                </c:pt>
                <c:pt idx="17758">
                  <c:v>14.897494</c:v>
                </c:pt>
                <c:pt idx="17759">
                  <c:v>14.895588999999999</c:v>
                </c:pt>
                <c:pt idx="17760">
                  <c:v>14.89447</c:v>
                </c:pt>
                <c:pt idx="17761">
                  <c:v>14.893371999999999</c:v>
                </c:pt>
                <c:pt idx="17762">
                  <c:v>14.892276000000001</c:v>
                </c:pt>
                <c:pt idx="17763">
                  <c:v>14.8912</c:v>
                </c:pt>
                <c:pt idx="17764">
                  <c:v>14.89012</c:v>
                </c:pt>
                <c:pt idx="17765">
                  <c:v>14.889053000000001</c:v>
                </c:pt>
                <c:pt idx="17766">
                  <c:v>14.887945999999999</c:v>
                </c:pt>
                <c:pt idx="17767">
                  <c:v>14.886208999999999</c:v>
                </c:pt>
                <c:pt idx="17768">
                  <c:v>14.885097</c:v>
                </c:pt>
                <c:pt idx="17769">
                  <c:v>14.883939</c:v>
                </c:pt>
                <c:pt idx="17770">
                  <c:v>14.882749</c:v>
                </c:pt>
                <c:pt idx="17771">
                  <c:v>14.881501999999999</c:v>
                </c:pt>
                <c:pt idx="17772">
                  <c:v>14.880250999999999</c:v>
                </c:pt>
                <c:pt idx="17773">
                  <c:v>14.878931</c:v>
                </c:pt>
                <c:pt idx="17774">
                  <c:v>14.877583</c:v>
                </c:pt>
                <c:pt idx="17775">
                  <c:v>14.875225</c:v>
                </c:pt>
                <c:pt idx="17776">
                  <c:v>14.873805000000001</c:v>
                </c:pt>
                <c:pt idx="17777">
                  <c:v>14.87236</c:v>
                </c:pt>
                <c:pt idx="17778">
                  <c:v>14.870856</c:v>
                </c:pt>
                <c:pt idx="17779">
                  <c:v>14.869335</c:v>
                </c:pt>
                <c:pt idx="17780">
                  <c:v>14.867766</c:v>
                </c:pt>
                <c:pt idx="17781">
                  <c:v>14.866168</c:v>
                </c:pt>
                <c:pt idx="17782">
                  <c:v>14.864534000000001</c:v>
                </c:pt>
                <c:pt idx="17783">
                  <c:v>14.861488</c:v>
                </c:pt>
                <c:pt idx="17784">
                  <c:v>14.859807999999999</c:v>
                </c:pt>
                <c:pt idx="17785">
                  <c:v>14.858095</c:v>
                </c:pt>
                <c:pt idx="17786">
                  <c:v>14.856366</c:v>
                </c:pt>
                <c:pt idx="17787">
                  <c:v>14.854608000000001</c:v>
                </c:pt>
                <c:pt idx="17788">
                  <c:v>14.852845</c:v>
                </c:pt>
                <c:pt idx="17789">
                  <c:v>14.851057000000001</c:v>
                </c:pt>
                <c:pt idx="17790">
                  <c:v>14.849273</c:v>
                </c:pt>
                <c:pt idx="17791">
                  <c:v>14.84582</c:v>
                </c:pt>
                <c:pt idx="17792">
                  <c:v>14.844044999999999</c:v>
                </c:pt>
                <c:pt idx="17793">
                  <c:v>14.842292</c:v>
                </c:pt>
                <c:pt idx="17794">
                  <c:v>14.840543</c:v>
                </c:pt>
                <c:pt idx="17795">
                  <c:v>14.838861</c:v>
                </c:pt>
                <c:pt idx="17796">
                  <c:v>14.837178</c:v>
                </c:pt>
                <c:pt idx="17797">
                  <c:v>14.835556</c:v>
                </c:pt>
                <c:pt idx="17798">
                  <c:v>14.833954</c:v>
                </c:pt>
                <c:pt idx="17799">
                  <c:v>14.831014</c:v>
                </c:pt>
                <c:pt idx="17800">
                  <c:v>14.829515000000001</c:v>
                </c:pt>
                <c:pt idx="17801">
                  <c:v>14.828058</c:v>
                </c:pt>
                <c:pt idx="17802">
                  <c:v>14.826624000000001</c:v>
                </c:pt>
                <c:pt idx="17803">
                  <c:v>14.825272</c:v>
                </c:pt>
                <c:pt idx="17804">
                  <c:v>14.82394</c:v>
                </c:pt>
                <c:pt idx="17805">
                  <c:v>14.822642999999999</c:v>
                </c:pt>
                <c:pt idx="17806">
                  <c:v>14.821364000000001</c:v>
                </c:pt>
                <c:pt idx="17807">
                  <c:v>14.819191999999999</c:v>
                </c:pt>
                <c:pt idx="17808">
                  <c:v>14.817997</c:v>
                </c:pt>
                <c:pt idx="17809">
                  <c:v>14.816814000000001</c:v>
                </c:pt>
                <c:pt idx="17810">
                  <c:v>14.815652999999999</c:v>
                </c:pt>
                <c:pt idx="17811">
                  <c:v>14.814531000000001</c:v>
                </c:pt>
                <c:pt idx="17812">
                  <c:v>14.813423999999999</c:v>
                </c:pt>
                <c:pt idx="17813">
                  <c:v>14.812317</c:v>
                </c:pt>
                <c:pt idx="17814">
                  <c:v>14.811216</c:v>
                </c:pt>
                <c:pt idx="17815">
                  <c:v>14.809328000000001</c:v>
                </c:pt>
                <c:pt idx="17816">
                  <c:v>14.808204999999999</c:v>
                </c:pt>
                <c:pt idx="17817">
                  <c:v>14.807072</c:v>
                </c:pt>
                <c:pt idx="17818">
                  <c:v>14.805911999999999</c:v>
                </c:pt>
                <c:pt idx="17819">
                  <c:v>14.804712</c:v>
                </c:pt>
                <c:pt idx="17820">
                  <c:v>14.803482000000001</c:v>
                </c:pt>
                <c:pt idx="17821">
                  <c:v>14.802218999999999</c:v>
                </c:pt>
                <c:pt idx="17822">
                  <c:v>14.800924</c:v>
                </c:pt>
                <c:pt idx="17823">
                  <c:v>14.798425999999999</c:v>
                </c:pt>
                <c:pt idx="17824">
                  <c:v>14.797076000000001</c:v>
                </c:pt>
                <c:pt idx="17825">
                  <c:v>14.795666000000001</c:v>
                </c:pt>
                <c:pt idx="17826">
                  <c:v>14.794195</c:v>
                </c:pt>
                <c:pt idx="17827">
                  <c:v>14.792679</c:v>
                </c:pt>
                <c:pt idx="17828">
                  <c:v>14.791107999999999</c:v>
                </c:pt>
                <c:pt idx="17829">
                  <c:v>14.789536</c:v>
                </c:pt>
                <c:pt idx="17830">
                  <c:v>14.787928000000001</c:v>
                </c:pt>
                <c:pt idx="17831">
                  <c:v>14.784564</c:v>
                </c:pt>
                <c:pt idx="17832">
                  <c:v>14.782831</c:v>
                </c:pt>
                <c:pt idx="17833">
                  <c:v>14.781079999999999</c:v>
                </c:pt>
                <c:pt idx="17834">
                  <c:v>14.779285</c:v>
                </c:pt>
                <c:pt idx="17835">
                  <c:v>14.777476</c:v>
                </c:pt>
                <c:pt idx="17836">
                  <c:v>14.775618</c:v>
                </c:pt>
                <c:pt idx="17837">
                  <c:v>14.773749</c:v>
                </c:pt>
                <c:pt idx="17838">
                  <c:v>14.77182</c:v>
                </c:pt>
                <c:pt idx="17839">
                  <c:v>14.767651000000001</c:v>
                </c:pt>
                <c:pt idx="17840">
                  <c:v>14.765734</c:v>
                </c:pt>
                <c:pt idx="17841">
                  <c:v>14.763771999999999</c:v>
                </c:pt>
                <c:pt idx="17842">
                  <c:v>14.761778</c:v>
                </c:pt>
                <c:pt idx="17843">
                  <c:v>14.759755</c:v>
                </c:pt>
                <c:pt idx="17844">
                  <c:v>14.757761</c:v>
                </c:pt>
                <c:pt idx="17845">
                  <c:v>14.755724000000001</c:v>
                </c:pt>
                <c:pt idx="17846">
                  <c:v>14.753663</c:v>
                </c:pt>
                <c:pt idx="17847">
                  <c:v>14.748846</c:v>
                </c:pt>
                <c:pt idx="17848">
                  <c:v>14.746807</c:v>
                </c:pt>
                <c:pt idx="17849">
                  <c:v>14.744733</c:v>
                </c:pt>
                <c:pt idx="17850">
                  <c:v>14.742708</c:v>
                </c:pt>
                <c:pt idx="17851">
                  <c:v>14.740606</c:v>
                </c:pt>
                <c:pt idx="17852">
                  <c:v>14.738535000000001</c:v>
                </c:pt>
                <c:pt idx="17853">
                  <c:v>14.736473999999999</c:v>
                </c:pt>
                <c:pt idx="17854">
                  <c:v>14.734378</c:v>
                </c:pt>
                <c:pt idx="17855">
                  <c:v>14.729293</c:v>
                </c:pt>
                <c:pt idx="17856">
                  <c:v>14.727283</c:v>
                </c:pt>
                <c:pt idx="17857">
                  <c:v>14.725194999999999</c:v>
                </c:pt>
                <c:pt idx="17858">
                  <c:v>14.723098999999999</c:v>
                </c:pt>
                <c:pt idx="17859">
                  <c:v>14.721019</c:v>
                </c:pt>
                <c:pt idx="17860">
                  <c:v>14.718928999999999</c:v>
                </c:pt>
                <c:pt idx="17861">
                  <c:v>14.716875</c:v>
                </c:pt>
                <c:pt idx="17862">
                  <c:v>14.714740000000001</c:v>
                </c:pt>
                <c:pt idx="17863">
                  <c:v>14.709493999999999</c:v>
                </c:pt>
                <c:pt idx="17864">
                  <c:v>14.707401000000001</c:v>
                </c:pt>
                <c:pt idx="17865">
                  <c:v>14.705299</c:v>
                </c:pt>
                <c:pt idx="17866">
                  <c:v>14.703132</c:v>
                </c:pt>
                <c:pt idx="17867">
                  <c:v>14.700944</c:v>
                </c:pt>
                <c:pt idx="17868">
                  <c:v>14.698702000000001</c:v>
                </c:pt>
                <c:pt idx="17869">
                  <c:v>14.6965</c:v>
                </c:pt>
                <c:pt idx="17870">
                  <c:v>14.694228000000001</c:v>
                </c:pt>
                <c:pt idx="17871">
                  <c:v>14.688252</c:v>
                </c:pt>
                <c:pt idx="17872">
                  <c:v>14.685877</c:v>
                </c:pt>
                <c:pt idx="17873">
                  <c:v>14.683408999999999</c:v>
                </c:pt>
                <c:pt idx="17874">
                  <c:v>14.680897</c:v>
                </c:pt>
                <c:pt idx="17875">
                  <c:v>14.678269999999999</c:v>
                </c:pt>
                <c:pt idx="17876">
                  <c:v>14.675552</c:v>
                </c:pt>
                <c:pt idx="17877">
                  <c:v>14.672839</c:v>
                </c:pt>
                <c:pt idx="17878">
                  <c:v>14.669917999999999</c:v>
                </c:pt>
                <c:pt idx="17879">
                  <c:v>14.661743</c:v>
                </c:pt>
                <c:pt idx="17880">
                  <c:v>14.658842999999999</c:v>
                </c:pt>
                <c:pt idx="17881">
                  <c:v>14.655673999999999</c:v>
                </c:pt>
                <c:pt idx="17882">
                  <c:v>14.652399000000001</c:v>
                </c:pt>
                <c:pt idx="17883">
                  <c:v>14.649018</c:v>
                </c:pt>
                <c:pt idx="17884">
                  <c:v>14.645804999999999</c:v>
                </c:pt>
                <c:pt idx="17885">
                  <c:v>14.642348999999999</c:v>
                </c:pt>
                <c:pt idx="17886">
                  <c:v>14.63879</c:v>
                </c:pt>
                <c:pt idx="17887">
                  <c:v>14.628261</c:v>
                </c:pt>
                <c:pt idx="17888">
                  <c:v>14.624675</c:v>
                </c:pt>
                <c:pt idx="17889">
                  <c:v>14.620842</c:v>
                </c:pt>
                <c:pt idx="17890">
                  <c:v>14.617235000000001</c:v>
                </c:pt>
                <c:pt idx="17891">
                  <c:v>14.613388</c:v>
                </c:pt>
                <c:pt idx="17892">
                  <c:v>14.609477</c:v>
                </c:pt>
                <c:pt idx="17893">
                  <c:v>14.605509</c:v>
                </c:pt>
                <c:pt idx="17894">
                  <c:v>14.601490999999999</c:v>
                </c:pt>
                <c:pt idx="17895">
                  <c:v>14.589371</c:v>
                </c:pt>
                <c:pt idx="17896">
                  <c:v>14.58564</c:v>
                </c:pt>
                <c:pt idx="17897">
                  <c:v>14.581505999999999</c:v>
                </c:pt>
                <c:pt idx="17898">
                  <c:v>14.577336000000001</c:v>
                </c:pt>
                <c:pt idx="17899">
                  <c:v>14.573134</c:v>
                </c:pt>
                <c:pt idx="17900">
                  <c:v>14.568903000000001</c:v>
                </c:pt>
                <c:pt idx="17901">
                  <c:v>14.564646</c:v>
                </c:pt>
                <c:pt idx="17902">
                  <c:v>14.560366</c:v>
                </c:pt>
                <c:pt idx="17903">
                  <c:v>14.547442999999999</c:v>
                </c:pt>
                <c:pt idx="17904">
                  <c:v>14.543521999999999</c:v>
                </c:pt>
                <c:pt idx="17905">
                  <c:v>14.539194</c:v>
                </c:pt>
                <c:pt idx="17906">
                  <c:v>14.534843</c:v>
                </c:pt>
                <c:pt idx="17907">
                  <c:v>14.530459</c:v>
                </c:pt>
                <c:pt idx="17908">
                  <c:v>14.526036</c:v>
                </c:pt>
                <c:pt idx="17909">
                  <c:v>14.521566</c:v>
                </c:pt>
                <c:pt idx="17910">
                  <c:v>14.517042999999999</c:v>
                </c:pt>
                <c:pt idx="17911">
                  <c:v>14.503176</c:v>
                </c:pt>
                <c:pt idx="17912">
                  <c:v>14.498965</c:v>
                </c:pt>
                <c:pt idx="17913">
                  <c:v>14.494337</c:v>
                </c:pt>
                <c:pt idx="17914">
                  <c:v>14.489634000000001</c:v>
                </c:pt>
                <c:pt idx="17915">
                  <c:v>14.484844000000001</c:v>
                </c:pt>
                <c:pt idx="17916">
                  <c:v>14.47996</c:v>
                </c:pt>
                <c:pt idx="17917">
                  <c:v>14.475275999999999</c:v>
                </c:pt>
                <c:pt idx="17918">
                  <c:v>14.470174999999999</c:v>
                </c:pt>
                <c:pt idx="17919">
                  <c:v>14.454086</c:v>
                </c:pt>
                <c:pt idx="17920">
                  <c:v>14.449036</c:v>
                </c:pt>
                <c:pt idx="17921">
                  <c:v>14.443626999999999</c:v>
                </c:pt>
                <c:pt idx="17922">
                  <c:v>14.438114000000001</c:v>
                </c:pt>
                <c:pt idx="17923">
                  <c:v>14.432755999999999</c:v>
                </c:pt>
                <c:pt idx="17924">
                  <c:v>14.427033</c:v>
                </c:pt>
                <c:pt idx="17925">
                  <c:v>14.421207000000001</c:v>
                </c:pt>
                <c:pt idx="17926">
                  <c:v>14.415385000000001</c:v>
                </c:pt>
                <c:pt idx="17927">
                  <c:v>14.396750000000001</c:v>
                </c:pt>
                <c:pt idx="17928">
                  <c:v>14.390968000000001</c:v>
                </c:pt>
                <c:pt idx="17929">
                  <c:v>14.384988</c:v>
                </c:pt>
                <c:pt idx="17930">
                  <c:v>14.378638</c:v>
                </c:pt>
                <c:pt idx="17931">
                  <c:v>14.372498999999999</c:v>
                </c:pt>
                <c:pt idx="17932">
                  <c:v>14.366078</c:v>
                </c:pt>
                <c:pt idx="17933">
                  <c:v>14.359527999999999</c:v>
                </c:pt>
                <c:pt idx="17934">
                  <c:v>14.352893</c:v>
                </c:pt>
                <c:pt idx="17935">
                  <c:v>14.331873999999999</c:v>
                </c:pt>
                <c:pt idx="17936">
                  <c:v>14.326047000000001</c:v>
                </c:pt>
                <c:pt idx="17937">
                  <c:v>14.319196</c:v>
                </c:pt>
                <c:pt idx="17938">
                  <c:v>14.312198</c:v>
                </c:pt>
                <c:pt idx="17939">
                  <c:v>14.305135999999999</c:v>
                </c:pt>
                <c:pt idx="17940">
                  <c:v>14.298014999999999</c:v>
                </c:pt>
                <c:pt idx="17941">
                  <c:v>14.290952000000001</c:v>
                </c:pt>
                <c:pt idx="17942">
                  <c:v>14.283728999999999</c:v>
                </c:pt>
                <c:pt idx="17943">
                  <c:v>14.261378000000001</c:v>
                </c:pt>
                <c:pt idx="17944">
                  <c:v>14.254614999999999</c:v>
                </c:pt>
                <c:pt idx="17945">
                  <c:v>14.247135</c:v>
                </c:pt>
                <c:pt idx="17946">
                  <c:v>14.239623</c:v>
                </c:pt>
                <c:pt idx="17947">
                  <c:v>14.232081000000001</c:v>
                </c:pt>
                <c:pt idx="17948">
                  <c:v>14.224321</c:v>
                </c:pt>
                <c:pt idx="17949">
                  <c:v>14.216538999999999</c:v>
                </c:pt>
                <c:pt idx="17950">
                  <c:v>14.208739</c:v>
                </c:pt>
                <c:pt idx="17951">
                  <c:v>14.170911</c:v>
                </c:pt>
                <c:pt idx="17952">
                  <c:v>14.166522000000001</c:v>
                </c:pt>
                <c:pt idx="17953">
                  <c:v>14.162025</c:v>
                </c:pt>
                <c:pt idx="17954">
                  <c:v>14.154344</c:v>
                </c:pt>
                <c:pt idx="17955">
                  <c:v>14.146413000000001</c:v>
                </c:pt>
                <c:pt idx="17956">
                  <c:v>14.138197</c:v>
                </c:pt>
                <c:pt idx="17957">
                  <c:v>14.130323000000001</c:v>
                </c:pt>
                <c:pt idx="17958">
                  <c:v>14.12208</c:v>
                </c:pt>
                <c:pt idx="17959">
                  <c:v>14.097716999999999</c:v>
                </c:pt>
                <c:pt idx="17960">
                  <c:v>14.089836999999999</c:v>
                </c:pt>
                <c:pt idx="17961">
                  <c:v>14.081459000000001</c:v>
                </c:pt>
                <c:pt idx="17962">
                  <c:v>14.073055999999999</c:v>
                </c:pt>
                <c:pt idx="17963">
                  <c:v>14.064552000000001</c:v>
                </c:pt>
                <c:pt idx="17964">
                  <c:v>14.056379</c:v>
                </c:pt>
                <c:pt idx="17965">
                  <c:v>14.047800000000001</c:v>
                </c:pt>
                <c:pt idx="17966">
                  <c:v>14.039175</c:v>
                </c:pt>
                <c:pt idx="17967">
                  <c:v>14.013859999999999</c:v>
                </c:pt>
                <c:pt idx="17968">
                  <c:v>14.005507</c:v>
                </c:pt>
                <c:pt idx="17969">
                  <c:v>13.996729</c:v>
                </c:pt>
                <c:pt idx="17970">
                  <c:v>13.987904</c:v>
                </c:pt>
                <c:pt idx="17971">
                  <c:v>13.979416000000001</c:v>
                </c:pt>
                <c:pt idx="17972">
                  <c:v>13.970504</c:v>
                </c:pt>
                <c:pt idx="17973">
                  <c:v>13.961557000000001</c:v>
                </c:pt>
                <c:pt idx="17974">
                  <c:v>13.952583000000001</c:v>
                </c:pt>
                <c:pt idx="17975">
                  <c:v>13.926181</c:v>
                </c:pt>
                <c:pt idx="17976">
                  <c:v>13.917591</c:v>
                </c:pt>
                <c:pt idx="17977">
                  <c:v>13.909008999999999</c:v>
                </c:pt>
                <c:pt idx="17978">
                  <c:v>13.900064</c:v>
                </c:pt>
                <c:pt idx="17979">
                  <c:v>13.891165000000001</c:v>
                </c:pt>
                <c:pt idx="17980">
                  <c:v>13.882325</c:v>
                </c:pt>
                <c:pt idx="17981">
                  <c:v>13.873383</c:v>
                </c:pt>
                <c:pt idx="17982">
                  <c:v>13.864390999999999</c:v>
                </c:pt>
                <c:pt idx="17983">
                  <c:v>13.838927</c:v>
                </c:pt>
                <c:pt idx="17984">
                  <c:v>13.830242</c:v>
                </c:pt>
                <c:pt idx="17985">
                  <c:v>13.821885</c:v>
                </c:pt>
                <c:pt idx="17986">
                  <c:v>13.813238999999999</c:v>
                </c:pt>
                <c:pt idx="17987">
                  <c:v>13.80467</c:v>
                </c:pt>
                <c:pt idx="17988">
                  <c:v>13.795798</c:v>
                </c:pt>
                <c:pt idx="17989">
                  <c:v>13.786994999999999</c:v>
                </c:pt>
                <c:pt idx="17990">
                  <c:v>13.778255</c:v>
                </c:pt>
                <c:pt idx="17991">
                  <c:v>13.753463</c:v>
                </c:pt>
                <c:pt idx="17992">
                  <c:v>13.745537000000001</c:v>
                </c:pt>
                <c:pt idx="17993">
                  <c:v>13.737202999999999</c:v>
                </c:pt>
                <c:pt idx="17994">
                  <c:v>13.728424</c:v>
                </c:pt>
                <c:pt idx="17995">
                  <c:v>13.719659999999999</c:v>
                </c:pt>
                <c:pt idx="17996">
                  <c:v>13.710903999999999</c:v>
                </c:pt>
                <c:pt idx="17997">
                  <c:v>13.701921</c:v>
                </c:pt>
                <c:pt idx="17998">
                  <c:v>13.692938</c:v>
                </c:pt>
                <c:pt idx="17999">
                  <c:v>13.668312</c:v>
                </c:pt>
                <c:pt idx="18000">
                  <c:v>13.66004</c:v>
                </c:pt>
                <c:pt idx="18001">
                  <c:v>13.650914999999999</c:v>
                </c:pt>
                <c:pt idx="18002">
                  <c:v>13.641783999999999</c:v>
                </c:pt>
                <c:pt idx="18003">
                  <c:v>13.632645999999999</c:v>
                </c:pt>
                <c:pt idx="18004">
                  <c:v>13.623506000000001</c:v>
                </c:pt>
                <c:pt idx="18005">
                  <c:v>13.614368000000001</c:v>
                </c:pt>
                <c:pt idx="18006">
                  <c:v>13.605043</c:v>
                </c:pt>
                <c:pt idx="18007">
                  <c:v>13.579954000000001</c:v>
                </c:pt>
                <c:pt idx="18008">
                  <c:v>13.571386</c:v>
                </c:pt>
                <c:pt idx="18009">
                  <c:v>13.562135</c:v>
                </c:pt>
                <c:pt idx="18010">
                  <c:v>13.55292</c:v>
                </c:pt>
                <c:pt idx="18011">
                  <c:v>13.543752</c:v>
                </c:pt>
                <c:pt idx="18012">
                  <c:v>13.534646</c:v>
                </c:pt>
                <c:pt idx="18013">
                  <c:v>13.525725</c:v>
                </c:pt>
                <c:pt idx="18014">
                  <c:v>13.516772</c:v>
                </c:pt>
                <c:pt idx="18015">
                  <c:v>13.492774000000001</c:v>
                </c:pt>
                <c:pt idx="18016">
                  <c:v>13.484545000000001</c:v>
                </c:pt>
                <c:pt idx="18017">
                  <c:v>13.475783</c:v>
                </c:pt>
                <c:pt idx="18018">
                  <c:v>13.467164</c:v>
                </c:pt>
                <c:pt idx="18019">
                  <c:v>13.458799000000001</c:v>
                </c:pt>
                <c:pt idx="18020">
                  <c:v>13.450481999999999</c:v>
                </c:pt>
                <c:pt idx="18021">
                  <c:v>13.442318</c:v>
                </c:pt>
                <c:pt idx="18022">
                  <c:v>13.434597999999999</c:v>
                </c:pt>
                <c:pt idx="18023">
                  <c:v>13.413786999999999</c:v>
                </c:pt>
                <c:pt idx="18024">
                  <c:v>13.406446000000001</c:v>
                </c:pt>
                <c:pt idx="18025">
                  <c:v>13.398863</c:v>
                </c:pt>
                <c:pt idx="18026">
                  <c:v>13.391404</c:v>
                </c:pt>
                <c:pt idx="18027">
                  <c:v>13.38406</c:v>
                </c:pt>
                <c:pt idx="18028">
                  <c:v>13.377086</c:v>
                </c:pt>
                <c:pt idx="18029">
                  <c:v>13.369949999999999</c:v>
                </c:pt>
                <c:pt idx="18030">
                  <c:v>13.362905</c:v>
                </c:pt>
                <c:pt idx="18031">
                  <c:v>13.344804999999999</c:v>
                </c:pt>
                <c:pt idx="18032">
                  <c:v>13.338177999999999</c:v>
                </c:pt>
                <c:pt idx="18033">
                  <c:v>13.331371000000001</c:v>
                </c:pt>
                <c:pt idx="18034">
                  <c:v>13.32447</c:v>
                </c:pt>
                <c:pt idx="18035">
                  <c:v>13.31786</c:v>
                </c:pt>
                <c:pt idx="18036">
                  <c:v>13.311054</c:v>
                </c:pt>
                <c:pt idx="18037">
                  <c:v>13.304285999999999</c:v>
                </c:pt>
                <c:pt idx="18038">
                  <c:v>13.297552</c:v>
                </c:pt>
                <c:pt idx="18039">
                  <c:v>13.280421</c:v>
                </c:pt>
                <c:pt idx="18040">
                  <c:v>13.274143</c:v>
                </c:pt>
                <c:pt idx="18041">
                  <c:v>13.267657</c:v>
                </c:pt>
                <c:pt idx="18042">
                  <c:v>13.261426</c:v>
                </c:pt>
                <c:pt idx="18043">
                  <c:v>13.254984</c:v>
                </c:pt>
                <c:pt idx="18044">
                  <c:v>13.248561</c:v>
                </c:pt>
                <c:pt idx="18045">
                  <c:v>13.242233000000001</c:v>
                </c:pt>
                <c:pt idx="18046">
                  <c:v>13.235848000000001</c:v>
                </c:pt>
                <c:pt idx="18047">
                  <c:v>13.219263</c:v>
                </c:pt>
                <c:pt idx="18048">
                  <c:v>13.213151999999999</c:v>
                </c:pt>
                <c:pt idx="18049">
                  <c:v>13.207082</c:v>
                </c:pt>
                <c:pt idx="18050">
                  <c:v>13.200913999999999</c:v>
                </c:pt>
                <c:pt idx="18051">
                  <c:v>13.194732</c:v>
                </c:pt>
                <c:pt idx="18052">
                  <c:v>13.188613999999999</c:v>
                </c:pt>
                <c:pt idx="18053">
                  <c:v>13.182565</c:v>
                </c:pt>
                <c:pt idx="18054">
                  <c:v>13.176587</c:v>
                </c:pt>
                <c:pt idx="18055">
                  <c:v>13.161326000000001</c:v>
                </c:pt>
                <c:pt idx="18056">
                  <c:v>13.1561</c:v>
                </c:pt>
                <c:pt idx="18057">
                  <c:v>13.150467000000001</c:v>
                </c:pt>
                <c:pt idx="18058">
                  <c:v>13.144904</c:v>
                </c:pt>
                <c:pt idx="18059">
                  <c:v>13.139409000000001</c:v>
                </c:pt>
                <c:pt idx="18060">
                  <c:v>13.133934999999999</c:v>
                </c:pt>
                <c:pt idx="18061">
                  <c:v>13.128522999999999</c:v>
                </c:pt>
                <c:pt idx="18062">
                  <c:v>13.12317</c:v>
                </c:pt>
                <c:pt idx="18063">
                  <c:v>13.109578000000001</c:v>
                </c:pt>
                <c:pt idx="18064">
                  <c:v>13.10467</c:v>
                </c:pt>
                <c:pt idx="18065">
                  <c:v>13.09944</c:v>
                </c:pt>
                <c:pt idx="18066">
                  <c:v>13.094179</c:v>
                </c:pt>
                <c:pt idx="18067">
                  <c:v>13.088955</c:v>
                </c:pt>
                <c:pt idx="18068">
                  <c:v>13.083762</c:v>
                </c:pt>
                <c:pt idx="18069">
                  <c:v>13.078597</c:v>
                </c:pt>
                <c:pt idx="18070">
                  <c:v>13.073631000000001</c:v>
                </c:pt>
                <c:pt idx="18071">
                  <c:v>13.060712000000001</c:v>
                </c:pt>
                <c:pt idx="18072">
                  <c:v>13.055654000000001</c:v>
                </c:pt>
                <c:pt idx="18073">
                  <c:v>13.050435999999999</c:v>
                </c:pt>
                <c:pt idx="18074">
                  <c:v>13.045226</c:v>
                </c:pt>
                <c:pt idx="18075">
                  <c:v>13.040020999999999</c:v>
                </c:pt>
                <c:pt idx="18076">
                  <c:v>13.034875</c:v>
                </c:pt>
                <c:pt idx="18077">
                  <c:v>13.029843</c:v>
                </c:pt>
                <c:pt idx="18078">
                  <c:v>13.024400999999999</c:v>
                </c:pt>
                <c:pt idx="18079">
                  <c:v>13.011096999999999</c:v>
                </c:pt>
                <c:pt idx="18080">
                  <c:v>13.005822</c:v>
                </c:pt>
                <c:pt idx="18081">
                  <c:v>13.000360000000001</c:v>
                </c:pt>
                <c:pt idx="18082">
                  <c:v>12.994903000000001</c:v>
                </c:pt>
                <c:pt idx="18083">
                  <c:v>12.989371999999999</c:v>
                </c:pt>
                <c:pt idx="18084">
                  <c:v>12.983898</c:v>
                </c:pt>
                <c:pt idx="18085">
                  <c:v>12.978229000000001</c:v>
                </c:pt>
                <c:pt idx="18086">
                  <c:v>12.972545</c:v>
                </c:pt>
                <c:pt idx="18087">
                  <c:v>12.958743</c:v>
                </c:pt>
                <c:pt idx="18088">
                  <c:v>12.953181000000001</c:v>
                </c:pt>
                <c:pt idx="18089">
                  <c:v>12.947386</c:v>
                </c:pt>
                <c:pt idx="18090">
                  <c:v>12.941763999999999</c:v>
                </c:pt>
                <c:pt idx="18091">
                  <c:v>12.935933</c:v>
                </c:pt>
                <c:pt idx="18092">
                  <c:v>12.930092999999999</c:v>
                </c:pt>
                <c:pt idx="18093">
                  <c:v>12.924263</c:v>
                </c:pt>
                <c:pt idx="18094">
                  <c:v>12.918436</c:v>
                </c:pt>
                <c:pt idx="18095">
                  <c:v>12.904343000000001</c:v>
                </c:pt>
                <c:pt idx="18096">
                  <c:v>12.898795</c:v>
                </c:pt>
                <c:pt idx="18097">
                  <c:v>12.893352999999999</c:v>
                </c:pt>
                <c:pt idx="18098">
                  <c:v>12.887794</c:v>
                </c:pt>
                <c:pt idx="18099">
                  <c:v>12.882318</c:v>
                </c:pt>
                <c:pt idx="18100">
                  <c:v>12.877046999999999</c:v>
                </c:pt>
                <c:pt idx="18101">
                  <c:v>12.871880000000001</c:v>
                </c:pt>
                <c:pt idx="18102">
                  <c:v>12.866878</c:v>
                </c:pt>
                <c:pt idx="18103">
                  <c:v>12.854832</c:v>
                </c:pt>
                <c:pt idx="18104">
                  <c:v>12.850453999999999</c:v>
                </c:pt>
                <c:pt idx="18105">
                  <c:v>12.845878000000001</c:v>
                </c:pt>
                <c:pt idx="18106">
                  <c:v>12.84159</c:v>
                </c:pt>
                <c:pt idx="18107">
                  <c:v>12.837448</c:v>
                </c:pt>
                <c:pt idx="18108">
                  <c:v>12.833354999999999</c:v>
                </c:pt>
                <c:pt idx="18109">
                  <c:v>12.829395</c:v>
                </c:pt>
                <c:pt idx="18110">
                  <c:v>12.825431</c:v>
                </c:pt>
                <c:pt idx="18111">
                  <c:v>12.816151</c:v>
                </c:pt>
                <c:pt idx="18112">
                  <c:v>12.81246</c:v>
                </c:pt>
                <c:pt idx="18113">
                  <c:v>12.808707</c:v>
                </c:pt>
                <c:pt idx="18114">
                  <c:v>12.805318</c:v>
                </c:pt>
                <c:pt idx="18115">
                  <c:v>12.801968</c:v>
                </c:pt>
                <c:pt idx="18116">
                  <c:v>12.798287</c:v>
                </c:pt>
                <c:pt idx="18117">
                  <c:v>12.794703999999999</c:v>
                </c:pt>
                <c:pt idx="18118">
                  <c:v>12.791172</c:v>
                </c:pt>
                <c:pt idx="18119">
                  <c:v>12.782609000000001</c:v>
                </c:pt>
                <c:pt idx="18120">
                  <c:v>12.779202</c:v>
                </c:pt>
                <c:pt idx="18121">
                  <c:v>12.775491000000001</c:v>
                </c:pt>
                <c:pt idx="18122">
                  <c:v>12.771751999999999</c:v>
                </c:pt>
                <c:pt idx="18123">
                  <c:v>12.767910000000001</c:v>
                </c:pt>
                <c:pt idx="18124">
                  <c:v>12.764082</c:v>
                </c:pt>
                <c:pt idx="18125">
                  <c:v>12.760031</c:v>
                </c:pt>
                <c:pt idx="18126">
                  <c:v>12.756002000000001</c:v>
                </c:pt>
                <c:pt idx="18127">
                  <c:v>12.746361</c:v>
                </c:pt>
                <c:pt idx="18128">
                  <c:v>12.742202000000001</c:v>
                </c:pt>
                <c:pt idx="18129">
                  <c:v>12.737906000000001</c:v>
                </c:pt>
                <c:pt idx="18130">
                  <c:v>12.733426</c:v>
                </c:pt>
                <c:pt idx="18131">
                  <c:v>12.728885</c:v>
                </c:pt>
                <c:pt idx="18132">
                  <c:v>12.724413999999999</c:v>
                </c:pt>
                <c:pt idx="18133">
                  <c:v>12.719697999999999</c:v>
                </c:pt>
                <c:pt idx="18134">
                  <c:v>12.714957</c:v>
                </c:pt>
                <c:pt idx="18135">
                  <c:v>12.703455999999999</c:v>
                </c:pt>
                <c:pt idx="18136">
                  <c:v>12.698662000000001</c:v>
                </c:pt>
                <c:pt idx="18137">
                  <c:v>12.69365</c:v>
                </c:pt>
                <c:pt idx="18138">
                  <c:v>12.688731000000001</c:v>
                </c:pt>
                <c:pt idx="18139">
                  <c:v>12.683596</c:v>
                </c:pt>
                <c:pt idx="18140">
                  <c:v>12.678515000000001</c:v>
                </c:pt>
                <c:pt idx="18141">
                  <c:v>12.673441</c:v>
                </c:pt>
                <c:pt idx="18142">
                  <c:v>12.668275</c:v>
                </c:pt>
                <c:pt idx="18143">
                  <c:v>12.655499000000001</c:v>
                </c:pt>
                <c:pt idx="18144">
                  <c:v>12.650622</c:v>
                </c:pt>
                <c:pt idx="18145">
                  <c:v>12.645746000000001</c:v>
                </c:pt>
                <c:pt idx="18146">
                  <c:v>12.640713999999999</c:v>
                </c:pt>
                <c:pt idx="18147">
                  <c:v>12.635707</c:v>
                </c:pt>
                <c:pt idx="18148">
                  <c:v>12.630985000000001</c:v>
                </c:pt>
                <c:pt idx="18149">
                  <c:v>12.626246</c:v>
                </c:pt>
                <c:pt idx="18150">
                  <c:v>12.621551999999999</c:v>
                </c:pt>
                <c:pt idx="18151">
                  <c:v>12.609643999999999</c:v>
                </c:pt>
                <c:pt idx="18152">
                  <c:v>12.605537999999999</c:v>
                </c:pt>
                <c:pt idx="18153">
                  <c:v>12.601178000000001</c:v>
                </c:pt>
                <c:pt idx="18154">
                  <c:v>12.596833</c:v>
                </c:pt>
                <c:pt idx="18155">
                  <c:v>12.592781</c:v>
                </c:pt>
                <c:pt idx="18156">
                  <c:v>12.588697</c:v>
                </c:pt>
                <c:pt idx="18157">
                  <c:v>12.584681</c:v>
                </c:pt>
                <c:pt idx="18158">
                  <c:v>12.580765</c:v>
                </c:pt>
                <c:pt idx="18159">
                  <c:v>12.570717999999999</c:v>
                </c:pt>
                <c:pt idx="18160">
                  <c:v>12.567209</c:v>
                </c:pt>
                <c:pt idx="18161">
                  <c:v>12.563495</c:v>
                </c:pt>
                <c:pt idx="18162">
                  <c:v>12.559846</c:v>
                </c:pt>
                <c:pt idx="18163">
                  <c:v>12.556206</c:v>
                </c:pt>
                <c:pt idx="18164">
                  <c:v>12.552624</c:v>
                </c:pt>
                <c:pt idx="18165">
                  <c:v>12.549092999999999</c:v>
                </c:pt>
                <c:pt idx="18166">
                  <c:v>12.545636</c:v>
                </c:pt>
                <c:pt idx="18167">
                  <c:v>12.536769</c:v>
                </c:pt>
                <c:pt idx="18168">
                  <c:v>12.533265999999999</c:v>
                </c:pt>
                <c:pt idx="18169">
                  <c:v>12.529677</c:v>
                </c:pt>
                <c:pt idx="18170">
                  <c:v>12.526114</c:v>
                </c:pt>
                <c:pt idx="18171">
                  <c:v>12.522411</c:v>
                </c:pt>
                <c:pt idx="18172">
                  <c:v>12.518706999999999</c:v>
                </c:pt>
                <c:pt idx="18173">
                  <c:v>12.515105999999999</c:v>
                </c:pt>
                <c:pt idx="18174">
                  <c:v>12.511251</c:v>
                </c:pt>
                <c:pt idx="18175">
                  <c:v>12.501958999999999</c:v>
                </c:pt>
                <c:pt idx="18176">
                  <c:v>12.498116</c:v>
                </c:pt>
                <c:pt idx="18177">
                  <c:v>12.494107</c:v>
                </c:pt>
                <c:pt idx="18178">
                  <c:v>12.489908</c:v>
                </c:pt>
                <c:pt idx="18179">
                  <c:v>12.485789</c:v>
                </c:pt>
                <c:pt idx="18180">
                  <c:v>12.481496</c:v>
                </c:pt>
                <c:pt idx="18181">
                  <c:v>12.477202</c:v>
                </c:pt>
                <c:pt idx="18182">
                  <c:v>12.47282</c:v>
                </c:pt>
                <c:pt idx="18183">
                  <c:v>12.462232999999999</c:v>
                </c:pt>
                <c:pt idx="18184">
                  <c:v>12.457914000000001</c:v>
                </c:pt>
                <c:pt idx="18185">
                  <c:v>12.453416000000001</c:v>
                </c:pt>
                <c:pt idx="18186">
                  <c:v>12.449024</c:v>
                </c:pt>
                <c:pt idx="18187">
                  <c:v>12.444502999999999</c:v>
                </c:pt>
                <c:pt idx="18188">
                  <c:v>12.439902</c:v>
                </c:pt>
                <c:pt idx="18189">
                  <c:v>12.435406</c:v>
                </c:pt>
                <c:pt idx="18190">
                  <c:v>12.43089</c:v>
                </c:pt>
                <c:pt idx="18191">
                  <c:v>12.419516</c:v>
                </c:pt>
                <c:pt idx="18192">
                  <c:v>12.415274</c:v>
                </c:pt>
                <c:pt idx="18193">
                  <c:v>12.410878</c:v>
                </c:pt>
                <c:pt idx="18194">
                  <c:v>12.406336</c:v>
                </c:pt>
                <c:pt idx="18195">
                  <c:v>12.401805</c:v>
                </c:pt>
                <c:pt idx="18196">
                  <c:v>12.397363</c:v>
                </c:pt>
                <c:pt idx="18197">
                  <c:v>12.392941</c:v>
                </c:pt>
                <c:pt idx="18198">
                  <c:v>12.388545000000001</c:v>
                </c:pt>
                <c:pt idx="18199">
                  <c:v>12.377572000000001</c:v>
                </c:pt>
                <c:pt idx="18200">
                  <c:v>12.373424999999999</c:v>
                </c:pt>
                <c:pt idx="18201">
                  <c:v>12.369265</c:v>
                </c:pt>
                <c:pt idx="18202">
                  <c:v>12.364977</c:v>
                </c:pt>
                <c:pt idx="18203">
                  <c:v>12.360701000000001</c:v>
                </c:pt>
                <c:pt idx="18204">
                  <c:v>12.356424000000001</c:v>
                </c:pt>
                <c:pt idx="18205">
                  <c:v>12.352152</c:v>
                </c:pt>
                <c:pt idx="18206">
                  <c:v>12.347885</c:v>
                </c:pt>
                <c:pt idx="18207">
                  <c:v>12.331099999999999</c:v>
                </c:pt>
                <c:pt idx="18208">
                  <c:v>12.326826000000001</c:v>
                </c:pt>
                <c:pt idx="18209">
                  <c:v>12.322552</c:v>
                </c:pt>
                <c:pt idx="18210">
                  <c:v>12.318273</c:v>
                </c:pt>
                <c:pt idx="18211">
                  <c:v>12.313988</c:v>
                </c:pt>
                <c:pt idx="18212">
                  <c:v>12.309692</c:v>
                </c:pt>
                <c:pt idx="18213">
                  <c:v>12.305381000000001</c:v>
                </c:pt>
                <c:pt idx="18214">
                  <c:v>12.301055</c:v>
                </c:pt>
                <c:pt idx="18215">
                  <c:v>12.289865000000001</c:v>
                </c:pt>
                <c:pt idx="18216">
                  <c:v>12.285913000000001</c:v>
                </c:pt>
                <c:pt idx="18217">
                  <c:v>12.281542</c:v>
                </c:pt>
                <c:pt idx="18218">
                  <c:v>12.277103</c:v>
                </c:pt>
                <c:pt idx="18219">
                  <c:v>12.272658</c:v>
                </c:pt>
                <c:pt idx="18220">
                  <c:v>12.268195</c:v>
                </c:pt>
                <c:pt idx="18221">
                  <c:v>12.263714</c:v>
                </c:pt>
                <c:pt idx="18222">
                  <c:v>12.259199000000001</c:v>
                </c:pt>
                <c:pt idx="18223">
                  <c:v>12.247551</c:v>
                </c:pt>
                <c:pt idx="18224">
                  <c:v>12.243392</c:v>
                </c:pt>
                <c:pt idx="18225">
                  <c:v>12.238847</c:v>
                </c:pt>
                <c:pt idx="18226">
                  <c:v>12.234294999999999</c:v>
                </c:pt>
                <c:pt idx="18227">
                  <c:v>12.229732</c:v>
                </c:pt>
                <c:pt idx="18228">
                  <c:v>12.225159</c:v>
                </c:pt>
                <c:pt idx="18229">
                  <c:v>12.220604</c:v>
                </c:pt>
                <c:pt idx="18230">
                  <c:v>12.216206</c:v>
                </c:pt>
                <c:pt idx="18231">
                  <c:v>12.20434</c:v>
                </c:pt>
                <c:pt idx="18232">
                  <c:v>12.19998</c:v>
                </c:pt>
                <c:pt idx="18233">
                  <c:v>12.195460000000001</c:v>
                </c:pt>
                <c:pt idx="18234">
                  <c:v>12.190944999999999</c:v>
                </c:pt>
                <c:pt idx="18235">
                  <c:v>12.186486</c:v>
                </c:pt>
                <c:pt idx="18236">
                  <c:v>12.182034</c:v>
                </c:pt>
                <c:pt idx="18237">
                  <c:v>12.17775</c:v>
                </c:pt>
                <c:pt idx="18238">
                  <c:v>12.173306</c:v>
                </c:pt>
                <c:pt idx="18239">
                  <c:v>12.161714999999999</c:v>
                </c:pt>
                <c:pt idx="18240">
                  <c:v>12.157346</c:v>
                </c:pt>
                <c:pt idx="18241">
                  <c:v>12.152974</c:v>
                </c:pt>
                <c:pt idx="18242">
                  <c:v>12.148596</c:v>
                </c:pt>
                <c:pt idx="18243">
                  <c:v>12.144206000000001</c:v>
                </c:pt>
                <c:pt idx="18244">
                  <c:v>12.140021000000001</c:v>
                </c:pt>
                <c:pt idx="18245">
                  <c:v>12.1356</c:v>
                </c:pt>
                <c:pt idx="18246">
                  <c:v>12.131144000000001</c:v>
                </c:pt>
                <c:pt idx="18247">
                  <c:v>12.118911000000001</c:v>
                </c:pt>
                <c:pt idx="18248">
                  <c:v>12.114542</c:v>
                </c:pt>
                <c:pt idx="18249">
                  <c:v>12.110118</c:v>
                </c:pt>
                <c:pt idx="18250">
                  <c:v>12.105318</c:v>
                </c:pt>
                <c:pt idx="18251">
                  <c:v>12.100448999999999</c:v>
                </c:pt>
                <c:pt idx="18252">
                  <c:v>12.095509</c:v>
                </c:pt>
                <c:pt idx="18253">
                  <c:v>12.090496999999999</c:v>
                </c:pt>
                <c:pt idx="18254">
                  <c:v>12.085413000000001</c:v>
                </c:pt>
                <c:pt idx="18255">
                  <c:v>12.071431</c:v>
                </c:pt>
                <c:pt idx="18256">
                  <c:v>12.066504</c:v>
                </c:pt>
                <c:pt idx="18257">
                  <c:v>12.061107</c:v>
                </c:pt>
                <c:pt idx="18258">
                  <c:v>12.055645999999999</c:v>
                </c:pt>
                <c:pt idx="18259">
                  <c:v>12.050126000000001</c:v>
                </c:pt>
                <c:pt idx="18260">
                  <c:v>12.044551999999999</c:v>
                </c:pt>
                <c:pt idx="18261">
                  <c:v>12.038778000000001</c:v>
                </c:pt>
                <c:pt idx="18262">
                  <c:v>12.033034000000001</c:v>
                </c:pt>
                <c:pt idx="18263">
                  <c:v>12.017279</c:v>
                </c:pt>
                <c:pt idx="18264">
                  <c:v>12.011844</c:v>
                </c:pt>
                <c:pt idx="18265">
                  <c:v>12.005939</c:v>
                </c:pt>
                <c:pt idx="18266">
                  <c:v>12.000017</c:v>
                </c:pt>
                <c:pt idx="18267">
                  <c:v>11.994088</c:v>
                </c:pt>
                <c:pt idx="18268">
                  <c:v>11.988239</c:v>
                </c:pt>
                <c:pt idx="18269">
                  <c:v>11.982329999999999</c:v>
                </c:pt>
                <c:pt idx="18270">
                  <c:v>11.976667000000001</c:v>
                </c:pt>
                <c:pt idx="18271">
                  <c:v>11.960785</c:v>
                </c:pt>
                <c:pt idx="18272">
                  <c:v>11.955193</c:v>
                </c:pt>
                <c:pt idx="18273">
                  <c:v>11.949567</c:v>
                </c:pt>
                <c:pt idx="18274">
                  <c:v>11.943925999999999</c:v>
                </c:pt>
                <c:pt idx="18275">
                  <c:v>11.938599</c:v>
                </c:pt>
                <c:pt idx="18276">
                  <c:v>11.933277</c:v>
                </c:pt>
                <c:pt idx="18277">
                  <c:v>11.92821</c:v>
                </c:pt>
                <c:pt idx="18278">
                  <c:v>11.923304999999999</c:v>
                </c:pt>
                <c:pt idx="18279">
                  <c:v>11.910944000000001</c:v>
                </c:pt>
                <c:pt idx="18280">
                  <c:v>11.906464</c:v>
                </c:pt>
                <c:pt idx="18281">
                  <c:v>11.902431999999999</c:v>
                </c:pt>
                <c:pt idx="18282">
                  <c:v>11.898545</c:v>
                </c:pt>
                <c:pt idx="18283">
                  <c:v>11.894964</c:v>
                </c:pt>
                <c:pt idx="18284">
                  <c:v>11.891658</c:v>
                </c:pt>
                <c:pt idx="18285">
                  <c:v>11.888462000000001</c:v>
                </c:pt>
                <c:pt idx="18286">
                  <c:v>11.885507</c:v>
                </c:pt>
                <c:pt idx="18287">
                  <c:v>11.879175</c:v>
                </c:pt>
                <c:pt idx="18288">
                  <c:v>11.876485000000001</c:v>
                </c:pt>
                <c:pt idx="18289">
                  <c:v>11.873751</c:v>
                </c:pt>
                <c:pt idx="18290">
                  <c:v>11.870991</c:v>
                </c:pt>
                <c:pt idx="18291">
                  <c:v>11.868378999999999</c:v>
                </c:pt>
                <c:pt idx="18292">
                  <c:v>11.865639</c:v>
                </c:pt>
                <c:pt idx="18293">
                  <c:v>11.862798</c:v>
                </c:pt>
                <c:pt idx="18294">
                  <c:v>11.859828</c:v>
                </c:pt>
                <c:pt idx="18295">
                  <c:v>11.854495999999999</c:v>
                </c:pt>
                <c:pt idx="18296">
                  <c:v>11.851388999999999</c:v>
                </c:pt>
                <c:pt idx="18297">
                  <c:v>11.848005000000001</c:v>
                </c:pt>
                <c:pt idx="18298">
                  <c:v>11.844557999999999</c:v>
                </c:pt>
                <c:pt idx="18299">
                  <c:v>11.840738999999999</c:v>
                </c:pt>
                <c:pt idx="18300">
                  <c:v>11.836708</c:v>
                </c:pt>
                <c:pt idx="18301">
                  <c:v>11.832421</c:v>
                </c:pt>
                <c:pt idx="18302">
                  <c:v>11.827831</c:v>
                </c:pt>
                <c:pt idx="18303">
                  <c:v>11.817383</c:v>
                </c:pt>
                <c:pt idx="18304">
                  <c:v>11.812246999999999</c:v>
                </c:pt>
                <c:pt idx="18305">
                  <c:v>11.806765</c:v>
                </c:pt>
                <c:pt idx="18306">
                  <c:v>11.800765</c:v>
                </c:pt>
                <c:pt idx="18307">
                  <c:v>11.794433</c:v>
                </c:pt>
                <c:pt idx="18308">
                  <c:v>11.787767000000001</c:v>
                </c:pt>
                <c:pt idx="18309">
                  <c:v>11.780714</c:v>
                </c:pt>
                <c:pt idx="18310">
                  <c:v>11.773762</c:v>
                </c:pt>
                <c:pt idx="18311">
                  <c:v>11.755347</c:v>
                </c:pt>
                <c:pt idx="18312">
                  <c:v>11.748252000000001</c:v>
                </c:pt>
                <c:pt idx="18313">
                  <c:v>11.740957</c:v>
                </c:pt>
                <c:pt idx="18314">
                  <c:v>11.733548000000001</c:v>
                </c:pt>
                <c:pt idx="18315">
                  <c:v>11.726210999999999</c:v>
                </c:pt>
                <c:pt idx="18316">
                  <c:v>11.719179</c:v>
                </c:pt>
                <c:pt idx="18317">
                  <c:v>11.712364000000001</c:v>
                </c:pt>
                <c:pt idx="18318">
                  <c:v>11.706142</c:v>
                </c:pt>
                <c:pt idx="18319">
                  <c:v>11.690443</c:v>
                </c:pt>
                <c:pt idx="18320">
                  <c:v>11.685176999999999</c:v>
                </c:pt>
                <c:pt idx="18321">
                  <c:v>11.680433000000001</c:v>
                </c:pt>
                <c:pt idx="18322">
                  <c:v>11.676221999999999</c:v>
                </c:pt>
                <c:pt idx="18323">
                  <c:v>11.672565000000001</c:v>
                </c:pt>
                <c:pt idx="18324">
                  <c:v>11.669619000000001</c:v>
                </c:pt>
                <c:pt idx="18325">
                  <c:v>11.667389999999999</c:v>
                </c:pt>
                <c:pt idx="18326">
                  <c:v>11.665773</c:v>
                </c:pt>
                <c:pt idx="18327">
                  <c:v>11.663804000000001</c:v>
                </c:pt>
                <c:pt idx="18328">
                  <c:v>11.663451</c:v>
                </c:pt>
                <c:pt idx="18329">
                  <c:v>11.663830000000001</c:v>
                </c:pt>
                <c:pt idx="18330">
                  <c:v>11.664832000000001</c:v>
                </c:pt>
                <c:pt idx="18331">
                  <c:v>11.666509</c:v>
                </c:pt>
                <c:pt idx="18332">
                  <c:v>11.668774000000001</c:v>
                </c:pt>
                <c:pt idx="18333">
                  <c:v>11.671566</c:v>
                </c:pt>
                <c:pt idx="18334">
                  <c:v>11.674754999999999</c:v>
                </c:pt>
                <c:pt idx="18335">
                  <c:v>11.686973999999999</c:v>
                </c:pt>
                <c:pt idx="18336">
                  <c:v>11.691210999999999</c:v>
                </c:pt>
                <c:pt idx="18337">
                  <c:v>11.695582</c:v>
                </c:pt>
                <c:pt idx="18338">
                  <c:v>11.700564999999999</c:v>
                </c:pt>
                <c:pt idx="18339">
                  <c:v>11.705715</c:v>
                </c:pt>
                <c:pt idx="18340">
                  <c:v>11.711062999999999</c:v>
                </c:pt>
                <c:pt idx="18341">
                  <c:v>11.716566</c:v>
                </c:pt>
                <c:pt idx="18342">
                  <c:v>11.722178</c:v>
                </c:pt>
                <c:pt idx="18343">
                  <c:v>11.741156999999999</c:v>
                </c:pt>
                <c:pt idx="18344">
                  <c:v>11.746256000000001</c:v>
                </c:pt>
                <c:pt idx="18345">
                  <c:v>11.751938000000001</c:v>
                </c:pt>
                <c:pt idx="18346">
                  <c:v>11.757669999999999</c:v>
                </c:pt>
                <c:pt idx="18347">
                  <c:v>11.763014</c:v>
                </c:pt>
                <c:pt idx="18348">
                  <c:v>11.768558000000001</c:v>
                </c:pt>
                <c:pt idx="18349">
                  <c:v>11.773593999999999</c:v>
                </c:pt>
                <c:pt idx="18350">
                  <c:v>11.778524000000001</c:v>
                </c:pt>
                <c:pt idx="18351">
                  <c:v>11.797089</c:v>
                </c:pt>
                <c:pt idx="18352">
                  <c:v>11.801031999999999</c:v>
                </c:pt>
                <c:pt idx="18353">
                  <c:v>11.805251</c:v>
                </c:pt>
                <c:pt idx="18354">
                  <c:v>11.809257000000001</c:v>
                </c:pt>
                <c:pt idx="18355">
                  <c:v>11.812986</c:v>
                </c:pt>
                <c:pt idx="18356">
                  <c:v>11.816580999999999</c:v>
                </c:pt>
                <c:pt idx="18357">
                  <c:v>11.819713</c:v>
                </c:pt>
                <c:pt idx="18358">
                  <c:v>11.82274</c:v>
                </c:pt>
                <c:pt idx="18359">
                  <c:v>11.834336</c:v>
                </c:pt>
                <c:pt idx="18360">
                  <c:v>11.836294000000001</c:v>
                </c:pt>
                <c:pt idx="18361">
                  <c:v>11.838385000000001</c:v>
                </c:pt>
                <c:pt idx="18362">
                  <c:v>11.840185999999999</c:v>
                </c:pt>
                <c:pt idx="18363">
                  <c:v>11.841457</c:v>
                </c:pt>
                <c:pt idx="18364">
                  <c:v>11.842501</c:v>
                </c:pt>
                <c:pt idx="18365">
                  <c:v>11.842971</c:v>
                </c:pt>
                <c:pt idx="18366">
                  <c:v>11.842881999999999</c:v>
                </c:pt>
                <c:pt idx="18367">
                  <c:v>11.842333</c:v>
                </c:pt>
                <c:pt idx="18368">
                  <c:v>11.841639000000001</c:v>
                </c:pt>
                <c:pt idx="18369">
                  <c:v>11.840449</c:v>
                </c:pt>
                <c:pt idx="18370">
                  <c:v>11.838858</c:v>
                </c:pt>
                <c:pt idx="18371">
                  <c:v>11.836816000000001</c:v>
                </c:pt>
                <c:pt idx="18372">
                  <c:v>11.834401</c:v>
                </c:pt>
                <c:pt idx="18373">
                  <c:v>11.831690999999999</c:v>
                </c:pt>
                <c:pt idx="18374">
                  <c:v>11.828652999999999</c:v>
                </c:pt>
                <c:pt idx="18375">
                  <c:v>11.81922</c:v>
                </c:pt>
                <c:pt idx="18376">
                  <c:v>11.815874000000001</c:v>
                </c:pt>
                <c:pt idx="18377">
                  <c:v>11.811462000000001</c:v>
                </c:pt>
                <c:pt idx="18378">
                  <c:v>11.807064</c:v>
                </c:pt>
                <c:pt idx="18379">
                  <c:v>11.802375</c:v>
                </c:pt>
                <c:pt idx="18380">
                  <c:v>11.797382000000001</c:v>
                </c:pt>
                <c:pt idx="18381">
                  <c:v>11.792368</c:v>
                </c:pt>
                <c:pt idx="18382">
                  <c:v>11.787231</c:v>
                </c:pt>
                <c:pt idx="18383">
                  <c:v>11.773777000000001</c:v>
                </c:pt>
                <c:pt idx="18384">
                  <c:v>11.768155999999999</c:v>
                </c:pt>
                <c:pt idx="18385">
                  <c:v>11.76258</c:v>
                </c:pt>
                <c:pt idx="18386">
                  <c:v>11.756892000000001</c:v>
                </c:pt>
                <c:pt idx="18387">
                  <c:v>11.751220999999999</c:v>
                </c:pt>
                <c:pt idx="18388">
                  <c:v>11.745682</c:v>
                </c:pt>
                <c:pt idx="18389">
                  <c:v>11.740411999999999</c:v>
                </c:pt>
                <c:pt idx="18390">
                  <c:v>11.735123</c:v>
                </c:pt>
                <c:pt idx="18391">
                  <c:v>11.724672999999999</c:v>
                </c:pt>
                <c:pt idx="18392">
                  <c:v>11.720083000000001</c:v>
                </c:pt>
                <c:pt idx="18393">
                  <c:v>11.715382</c:v>
                </c:pt>
                <c:pt idx="18394">
                  <c:v>11.710702</c:v>
                </c:pt>
                <c:pt idx="18395">
                  <c:v>11.706166</c:v>
                </c:pt>
                <c:pt idx="18396">
                  <c:v>11.701464</c:v>
                </c:pt>
                <c:pt idx="18397">
                  <c:v>11.696688</c:v>
                </c:pt>
                <c:pt idx="18398">
                  <c:v>11.691614</c:v>
                </c:pt>
                <c:pt idx="18399">
                  <c:v>11.679131999999999</c:v>
                </c:pt>
                <c:pt idx="18400">
                  <c:v>11.674006</c:v>
                </c:pt>
                <c:pt idx="18401">
                  <c:v>11.668262</c:v>
                </c:pt>
                <c:pt idx="18402">
                  <c:v>11.662387000000001</c:v>
                </c:pt>
                <c:pt idx="18403">
                  <c:v>11.656561999999999</c:v>
                </c:pt>
                <c:pt idx="18404">
                  <c:v>11.650315000000001</c:v>
                </c:pt>
                <c:pt idx="18405">
                  <c:v>11.644057999999999</c:v>
                </c:pt>
                <c:pt idx="18406">
                  <c:v>11.637423999999999</c:v>
                </c:pt>
                <c:pt idx="18407">
                  <c:v>11.619040999999999</c:v>
                </c:pt>
                <c:pt idx="18408">
                  <c:v>11.612704000000001</c:v>
                </c:pt>
                <c:pt idx="18409">
                  <c:v>11.605988999999999</c:v>
                </c:pt>
                <c:pt idx="18410">
                  <c:v>11.599443000000001</c:v>
                </c:pt>
                <c:pt idx="18411">
                  <c:v>11.592941</c:v>
                </c:pt>
                <c:pt idx="18412">
                  <c:v>11.586828000000001</c:v>
                </c:pt>
                <c:pt idx="18413">
                  <c:v>11.58061</c:v>
                </c:pt>
                <c:pt idx="18414">
                  <c:v>11.574425</c:v>
                </c:pt>
                <c:pt idx="18415">
                  <c:v>11.557449999999999</c:v>
                </c:pt>
                <c:pt idx="18416">
                  <c:v>11.552002999999999</c:v>
                </c:pt>
                <c:pt idx="18417">
                  <c:v>11.546379999999999</c:v>
                </c:pt>
                <c:pt idx="18418">
                  <c:v>11.541024</c:v>
                </c:pt>
                <c:pt idx="18419">
                  <c:v>11.535961</c:v>
                </c:pt>
                <c:pt idx="18420">
                  <c:v>11.530955000000001</c:v>
                </c:pt>
                <c:pt idx="18421">
                  <c:v>11.525995999999999</c:v>
                </c:pt>
                <c:pt idx="18422">
                  <c:v>11.521245</c:v>
                </c:pt>
                <c:pt idx="18423">
                  <c:v>11.509418</c:v>
                </c:pt>
                <c:pt idx="18424">
                  <c:v>11.504899999999999</c:v>
                </c:pt>
                <c:pt idx="18425">
                  <c:v>11.500239000000001</c:v>
                </c:pt>
                <c:pt idx="18426">
                  <c:v>11.495407999999999</c:v>
                </c:pt>
                <c:pt idx="18427">
                  <c:v>11.490368999999999</c:v>
                </c:pt>
                <c:pt idx="18428">
                  <c:v>11.485306</c:v>
                </c:pt>
                <c:pt idx="18429">
                  <c:v>11.47996</c:v>
                </c:pt>
                <c:pt idx="18430">
                  <c:v>11.474494999999999</c:v>
                </c:pt>
                <c:pt idx="18431">
                  <c:v>11.460782999999999</c:v>
                </c:pt>
                <c:pt idx="18432">
                  <c:v>11.455409</c:v>
                </c:pt>
                <c:pt idx="18433">
                  <c:v>11.449521000000001</c:v>
                </c:pt>
                <c:pt idx="18434">
                  <c:v>11.443498999999999</c:v>
                </c:pt>
                <c:pt idx="18435">
                  <c:v>11.437429</c:v>
                </c:pt>
                <c:pt idx="18436">
                  <c:v>11.431479</c:v>
                </c:pt>
                <c:pt idx="18437">
                  <c:v>11.425466</c:v>
                </c:pt>
                <c:pt idx="18438">
                  <c:v>11.419421</c:v>
                </c:pt>
                <c:pt idx="18439">
                  <c:v>11.403710999999999</c:v>
                </c:pt>
                <c:pt idx="18440">
                  <c:v>11.398491999999999</c:v>
                </c:pt>
                <c:pt idx="18441">
                  <c:v>11.392955000000001</c:v>
                </c:pt>
                <c:pt idx="18442">
                  <c:v>11.387397999999999</c:v>
                </c:pt>
                <c:pt idx="18443">
                  <c:v>11.382315999999999</c:v>
                </c:pt>
                <c:pt idx="18444">
                  <c:v>11.3773</c:v>
                </c:pt>
                <c:pt idx="18445">
                  <c:v>11.372355000000001</c:v>
                </c:pt>
                <c:pt idx="18446">
                  <c:v>11.367474</c:v>
                </c:pt>
                <c:pt idx="18447">
                  <c:v>11.353636</c:v>
                </c:pt>
                <c:pt idx="18448">
                  <c:v>11.349595000000001</c:v>
                </c:pt>
                <c:pt idx="18449">
                  <c:v>11.344963999999999</c:v>
                </c:pt>
                <c:pt idx="18450">
                  <c:v>11.340313999999999</c:v>
                </c:pt>
                <c:pt idx="18451">
                  <c:v>11.33563</c:v>
                </c:pt>
                <c:pt idx="18452">
                  <c:v>11.330968</c:v>
                </c:pt>
                <c:pt idx="18453">
                  <c:v>11.325803000000001</c:v>
                </c:pt>
                <c:pt idx="18454">
                  <c:v>11.320781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18FB-43DB-8B3B-11C69C094BF1}"/>
            </c:ext>
          </c:extLst>
        </c:ser>
        <c:ser>
          <c:idx val="2"/>
          <c:order val="2"/>
          <c:tx>
            <c:v>Yaw</c:v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val>
            <c:numRef>
              <c:f>'Eul Angles for ex. 1'!$D$1:$D$19792</c:f>
              <c:numCache>
                <c:formatCode>General</c:formatCode>
                <c:ptCount val="19792"/>
                <c:pt idx="0">
                  <c:v>-2.8115000000000001E-2</c:v>
                </c:pt>
                <c:pt idx="1">
                  <c:v>-2.8115000000000001E-2</c:v>
                </c:pt>
                <c:pt idx="2">
                  <c:v>-3.4188000000000003E-2</c:v>
                </c:pt>
                <c:pt idx="3">
                  <c:v>-3.4188000000000003E-2</c:v>
                </c:pt>
                <c:pt idx="4">
                  <c:v>-3.5394000000000002E-2</c:v>
                </c:pt>
                <c:pt idx="5">
                  <c:v>-3.5394000000000002E-2</c:v>
                </c:pt>
                <c:pt idx="6">
                  <c:v>-3.5394000000000002E-2</c:v>
                </c:pt>
                <c:pt idx="7">
                  <c:v>-3.5394000000000002E-2</c:v>
                </c:pt>
                <c:pt idx="8">
                  <c:v>-3.5394000000000002E-2</c:v>
                </c:pt>
                <c:pt idx="9">
                  <c:v>-5.7054000000000001E-2</c:v>
                </c:pt>
                <c:pt idx="10">
                  <c:v>-5.7054000000000001E-2</c:v>
                </c:pt>
                <c:pt idx="11">
                  <c:v>-5.7054000000000001E-2</c:v>
                </c:pt>
                <c:pt idx="12">
                  <c:v>-5.2600000000000001E-2</c:v>
                </c:pt>
                <c:pt idx="13">
                  <c:v>-8.4132999999999999E-2</c:v>
                </c:pt>
                <c:pt idx="14">
                  <c:v>-0.113897</c:v>
                </c:pt>
                <c:pt idx="15">
                  <c:v>-0.113896</c:v>
                </c:pt>
                <c:pt idx="16">
                  <c:v>-0.14838299999999999</c:v>
                </c:pt>
                <c:pt idx="17">
                  <c:v>-0.14838299999999999</c:v>
                </c:pt>
                <c:pt idx="18">
                  <c:v>-0.14838200000000001</c:v>
                </c:pt>
                <c:pt idx="19">
                  <c:v>-0.186447</c:v>
                </c:pt>
                <c:pt idx="20">
                  <c:v>-0.18027699999999999</c:v>
                </c:pt>
                <c:pt idx="21">
                  <c:v>-0.20471700000000001</c:v>
                </c:pt>
                <c:pt idx="22">
                  <c:v>-0.20471600000000001</c:v>
                </c:pt>
                <c:pt idx="23">
                  <c:v>-0.24967200000000001</c:v>
                </c:pt>
                <c:pt idx="24">
                  <c:v>-0.249669</c:v>
                </c:pt>
                <c:pt idx="25">
                  <c:v>-0.249668</c:v>
                </c:pt>
                <c:pt idx="26">
                  <c:v>-0.249668</c:v>
                </c:pt>
                <c:pt idx="27">
                  <c:v>-0.249668</c:v>
                </c:pt>
                <c:pt idx="28">
                  <c:v>-0.25001000000000001</c:v>
                </c:pt>
                <c:pt idx="29">
                  <c:v>-0.224916</c:v>
                </c:pt>
                <c:pt idx="30">
                  <c:v>-0.224914</c:v>
                </c:pt>
                <c:pt idx="31">
                  <c:v>-0.17133899999999999</c:v>
                </c:pt>
                <c:pt idx="32">
                  <c:v>-0.17133799999999999</c:v>
                </c:pt>
                <c:pt idx="33">
                  <c:v>-0.114915</c:v>
                </c:pt>
                <c:pt idx="34">
                  <c:v>-0.114914</c:v>
                </c:pt>
                <c:pt idx="35">
                  <c:v>-5.7867000000000002E-2</c:v>
                </c:pt>
                <c:pt idx="36">
                  <c:v>-5.8130000000000001E-2</c:v>
                </c:pt>
                <c:pt idx="37">
                  <c:v>5.5273999999999997E-2</c:v>
                </c:pt>
                <c:pt idx="38">
                  <c:v>5.5273999999999997E-2</c:v>
                </c:pt>
                <c:pt idx="39">
                  <c:v>0.111328</c:v>
                </c:pt>
                <c:pt idx="40">
                  <c:v>0.166654</c:v>
                </c:pt>
                <c:pt idx="41">
                  <c:v>0.22028500000000001</c:v>
                </c:pt>
                <c:pt idx="42">
                  <c:v>0.273642</c:v>
                </c:pt>
                <c:pt idx="43">
                  <c:v>0.273642</c:v>
                </c:pt>
                <c:pt idx="44">
                  <c:v>0.26445299999999999</c:v>
                </c:pt>
                <c:pt idx="45">
                  <c:v>0.36678300000000003</c:v>
                </c:pt>
                <c:pt idx="46">
                  <c:v>0.414771</c:v>
                </c:pt>
                <c:pt idx="47">
                  <c:v>0.41477000000000003</c:v>
                </c:pt>
                <c:pt idx="48">
                  <c:v>0.459171</c:v>
                </c:pt>
                <c:pt idx="49">
                  <c:v>0.459171</c:v>
                </c:pt>
                <c:pt idx="50">
                  <c:v>0.49889600000000001</c:v>
                </c:pt>
                <c:pt idx="51">
                  <c:v>0.49889499999999998</c:v>
                </c:pt>
                <c:pt idx="52">
                  <c:v>0.48588399999999998</c:v>
                </c:pt>
                <c:pt idx="53">
                  <c:v>0.54096999999999995</c:v>
                </c:pt>
                <c:pt idx="54">
                  <c:v>0.54096999999999995</c:v>
                </c:pt>
                <c:pt idx="55">
                  <c:v>0.54096900000000003</c:v>
                </c:pt>
                <c:pt idx="56">
                  <c:v>0.56631299999999996</c:v>
                </c:pt>
                <c:pt idx="57">
                  <c:v>0.56631200000000004</c:v>
                </c:pt>
                <c:pt idx="58">
                  <c:v>0.56631100000000001</c:v>
                </c:pt>
                <c:pt idx="59">
                  <c:v>0.58728000000000002</c:v>
                </c:pt>
                <c:pt idx="60">
                  <c:v>0.57236299999999996</c:v>
                </c:pt>
                <c:pt idx="61">
                  <c:v>0.59428199999999998</c:v>
                </c:pt>
                <c:pt idx="62">
                  <c:v>0.607653</c:v>
                </c:pt>
                <c:pt idx="63">
                  <c:v>0.60765199999999997</c:v>
                </c:pt>
                <c:pt idx="64">
                  <c:v>0.62163900000000005</c:v>
                </c:pt>
                <c:pt idx="65">
                  <c:v>0.621637</c:v>
                </c:pt>
                <c:pt idx="66">
                  <c:v>0.62163599999999997</c:v>
                </c:pt>
                <c:pt idx="67">
                  <c:v>0.63335600000000003</c:v>
                </c:pt>
                <c:pt idx="68">
                  <c:v>0.62374399999999997</c:v>
                </c:pt>
                <c:pt idx="69">
                  <c:v>0.63997999999999999</c:v>
                </c:pt>
                <c:pt idx="70">
                  <c:v>0.63997899999999996</c:v>
                </c:pt>
                <c:pt idx="71">
                  <c:v>0.63997700000000002</c:v>
                </c:pt>
                <c:pt idx="72">
                  <c:v>0.64626099999999997</c:v>
                </c:pt>
                <c:pt idx="73">
                  <c:v>0.64625999999999995</c:v>
                </c:pt>
                <c:pt idx="74">
                  <c:v>0.64625900000000003</c:v>
                </c:pt>
                <c:pt idx="75">
                  <c:v>0.646258</c:v>
                </c:pt>
                <c:pt idx="76">
                  <c:v>0.641262</c:v>
                </c:pt>
                <c:pt idx="77">
                  <c:v>0.64723399999999998</c:v>
                </c:pt>
                <c:pt idx="78">
                  <c:v>0.64723399999999998</c:v>
                </c:pt>
                <c:pt idx="79">
                  <c:v>0.64643600000000001</c:v>
                </c:pt>
                <c:pt idx="80">
                  <c:v>0.64643700000000004</c:v>
                </c:pt>
                <c:pt idx="81">
                  <c:v>0.64643799999999996</c:v>
                </c:pt>
                <c:pt idx="82">
                  <c:v>0.64644000000000001</c:v>
                </c:pt>
                <c:pt idx="83">
                  <c:v>0.64644100000000004</c:v>
                </c:pt>
                <c:pt idx="84">
                  <c:v>0.64665700000000004</c:v>
                </c:pt>
                <c:pt idx="85">
                  <c:v>0.64971100000000004</c:v>
                </c:pt>
                <c:pt idx="86">
                  <c:v>0.64971199999999996</c:v>
                </c:pt>
                <c:pt idx="87">
                  <c:v>0.64971299999999998</c:v>
                </c:pt>
                <c:pt idx="88">
                  <c:v>0.65860600000000002</c:v>
                </c:pt>
                <c:pt idx="89">
                  <c:v>0.65860799999999997</c:v>
                </c:pt>
                <c:pt idx="90">
                  <c:v>0.65861000000000003</c:v>
                </c:pt>
                <c:pt idx="91">
                  <c:v>0.67096800000000001</c:v>
                </c:pt>
                <c:pt idx="92">
                  <c:v>0.68875699999999995</c:v>
                </c:pt>
                <c:pt idx="93">
                  <c:v>0.67614600000000002</c:v>
                </c:pt>
                <c:pt idx="94">
                  <c:v>0.67614600000000002</c:v>
                </c:pt>
                <c:pt idx="95">
                  <c:v>0.67614799999999997</c:v>
                </c:pt>
                <c:pt idx="96">
                  <c:v>0.69164700000000001</c:v>
                </c:pt>
                <c:pt idx="97">
                  <c:v>0.69164800000000004</c:v>
                </c:pt>
                <c:pt idx="98">
                  <c:v>0.69164999999999999</c:v>
                </c:pt>
                <c:pt idx="99">
                  <c:v>0.70104</c:v>
                </c:pt>
                <c:pt idx="100">
                  <c:v>1.0422720000000001</c:v>
                </c:pt>
                <c:pt idx="101">
                  <c:v>1.0464359999999999</c:v>
                </c:pt>
                <c:pt idx="102">
                  <c:v>1.0507569999999999</c:v>
                </c:pt>
                <c:pt idx="103">
                  <c:v>1.057833</c:v>
                </c:pt>
                <c:pt idx="104">
                  <c:v>1.0640529999999999</c:v>
                </c:pt>
                <c:pt idx="105">
                  <c:v>1.0699019999999999</c:v>
                </c:pt>
                <c:pt idx="106">
                  <c:v>1.075696</c:v>
                </c:pt>
                <c:pt idx="107">
                  <c:v>1.081073</c:v>
                </c:pt>
                <c:pt idx="108">
                  <c:v>1.2760640000000001</c:v>
                </c:pt>
                <c:pt idx="109">
                  <c:v>1.2792380000000001</c:v>
                </c:pt>
                <c:pt idx="110">
                  <c:v>1.283528</c:v>
                </c:pt>
                <c:pt idx="111">
                  <c:v>1.2875540000000001</c:v>
                </c:pt>
                <c:pt idx="112">
                  <c:v>1.2913399999999999</c:v>
                </c:pt>
                <c:pt idx="113">
                  <c:v>1.2947390000000001</c:v>
                </c:pt>
                <c:pt idx="114">
                  <c:v>1.298114</c:v>
                </c:pt>
                <c:pt idx="115">
                  <c:v>1.3014589999999999</c:v>
                </c:pt>
                <c:pt idx="116">
                  <c:v>1.4325840000000001</c:v>
                </c:pt>
                <c:pt idx="117">
                  <c:v>1.4352370000000001</c:v>
                </c:pt>
                <c:pt idx="118">
                  <c:v>1.438347</c:v>
                </c:pt>
                <c:pt idx="119">
                  <c:v>1.441711</c:v>
                </c:pt>
                <c:pt idx="120">
                  <c:v>1.445044</c:v>
                </c:pt>
                <c:pt idx="121">
                  <c:v>1.448604</c:v>
                </c:pt>
                <c:pt idx="122">
                  <c:v>1.4520599999999999</c:v>
                </c:pt>
                <c:pt idx="123">
                  <c:v>1.4555769999999999</c:v>
                </c:pt>
                <c:pt idx="124">
                  <c:v>1.5655760000000001</c:v>
                </c:pt>
                <c:pt idx="125">
                  <c:v>1.5678799999999999</c:v>
                </c:pt>
                <c:pt idx="126">
                  <c:v>1.5714779999999999</c:v>
                </c:pt>
                <c:pt idx="127">
                  <c:v>1.575121</c:v>
                </c:pt>
                <c:pt idx="128">
                  <c:v>1.57884</c:v>
                </c:pt>
                <c:pt idx="129">
                  <c:v>1.582654</c:v>
                </c:pt>
                <c:pt idx="130">
                  <c:v>1.586362</c:v>
                </c:pt>
                <c:pt idx="131">
                  <c:v>1.5904100000000001</c:v>
                </c:pt>
                <c:pt idx="132">
                  <c:v>1.75468</c:v>
                </c:pt>
                <c:pt idx="133">
                  <c:v>1.756467</c:v>
                </c:pt>
                <c:pt idx="134">
                  <c:v>1.7581610000000001</c:v>
                </c:pt>
                <c:pt idx="135">
                  <c:v>1.7623899999999999</c:v>
                </c:pt>
                <c:pt idx="136">
                  <c:v>1.7669859999999999</c:v>
                </c:pt>
                <c:pt idx="137">
                  <c:v>1.7715350000000001</c:v>
                </c:pt>
                <c:pt idx="138">
                  <c:v>1.7763960000000001</c:v>
                </c:pt>
                <c:pt idx="139">
                  <c:v>1.78115</c:v>
                </c:pt>
                <c:pt idx="140">
                  <c:v>2.0515219999999998</c:v>
                </c:pt>
                <c:pt idx="141">
                  <c:v>2.0554139999999999</c:v>
                </c:pt>
                <c:pt idx="142">
                  <c:v>2.0604789999999999</c:v>
                </c:pt>
                <c:pt idx="143">
                  <c:v>2.0660630000000002</c:v>
                </c:pt>
                <c:pt idx="144">
                  <c:v>2.0716540000000001</c:v>
                </c:pt>
                <c:pt idx="145">
                  <c:v>2.0773380000000001</c:v>
                </c:pt>
                <c:pt idx="146">
                  <c:v>2.0835509999999999</c:v>
                </c:pt>
                <c:pt idx="147">
                  <c:v>2.0898330000000001</c:v>
                </c:pt>
                <c:pt idx="148">
                  <c:v>2.3877220000000001</c:v>
                </c:pt>
                <c:pt idx="149">
                  <c:v>2.390279</c:v>
                </c:pt>
                <c:pt idx="150">
                  <c:v>2.3954610000000001</c:v>
                </c:pt>
                <c:pt idx="151">
                  <c:v>2.402031</c:v>
                </c:pt>
                <c:pt idx="152">
                  <c:v>2.4081860000000002</c:v>
                </c:pt>
                <c:pt idx="153">
                  <c:v>2.414574</c:v>
                </c:pt>
                <c:pt idx="154">
                  <c:v>2.4203839999999999</c:v>
                </c:pt>
                <c:pt idx="155">
                  <c:v>2.4261300000000001</c:v>
                </c:pt>
                <c:pt idx="156">
                  <c:v>2.703265</c:v>
                </c:pt>
                <c:pt idx="157">
                  <c:v>2.7047400000000001</c:v>
                </c:pt>
                <c:pt idx="158">
                  <c:v>2.7077040000000001</c:v>
                </c:pt>
                <c:pt idx="159">
                  <c:v>2.7116470000000001</c:v>
                </c:pt>
                <c:pt idx="160">
                  <c:v>2.7149040000000002</c:v>
                </c:pt>
                <c:pt idx="161">
                  <c:v>2.7179820000000001</c:v>
                </c:pt>
                <c:pt idx="162">
                  <c:v>2.7205300000000001</c:v>
                </c:pt>
                <c:pt idx="163">
                  <c:v>2.722861</c:v>
                </c:pt>
                <c:pt idx="164">
                  <c:v>2.862419</c:v>
                </c:pt>
                <c:pt idx="165">
                  <c:v>2.8631419999999999</c:v>
                </c:pt>
                <c:pt idx="166">
                  <c:v>2.8644799999999999</c:v>
                </c:pt>
                <c:pt idx="167">
                  <c:v>2.8655360000000001</c:v>
                </c:pt>
                <c:pt idx="168">
                  <c:v>2.8665400000000001</c:v>
                </c:pt>
                <c:pt idx="169">
                  <c:v>2.867413</c:v>
                </c:pt>
                <c:pt idx="170">
                  <c:v>2.8681649999999999</c:v>
                </c:pt>
                <c:pt idx="171">
                  <c:v>2.8687939999999998</c:v>
                </c:pt>
                <c:pt idx="172">
                  <c:v>2.9313030000000002</c:v>
                </c:pt>
                <c:pt idx="173">
                  <c:v>2.930469</c:v>
                </c:pt>
                <c:pt idx="174">
                  <c:v>2.929532</c:v>
                </c:pt>
                <c:pt idx="175">
                  <c:v>2.929602</c:v>
                </c:pt>
                <c:pt idx="176">
                  <c:v>2.9295990000000001</c:v>
                </c:pt>
                <c:pt idx="177">
                  <c:v>2.9294539999999998</c:v>
                </c:pt>
                <c:pt idx="178">
                  <c:v>2.929386</c:v>
                </c:pt>
                <c:pt idx="179">
                  <c:v>2.9293200000000001</c:v>
                </c:pt>
                <c:pt idx="180">
                  <c:v>2.9833590000000001</c:v>
                </c:pt>
                <c:pt idx="181">
                  <c:v>2.9822649999999999</c:v>
                </c:pt>
                <c:pt idx="182">
                  <c:v>2.9820090000000001</c:v>
                </c:pt>
                <c:pt idx="183">
                  <c:v>2.9819619999999998</c:v>
                </c:pt>
                <c:pt idx="184">
                  <c:v>2.9819460000000002</c:v>
                </c:pt>
                <c:pt idx="185">
                  <c:v>2.9818500000000001</c:v>
                </c:pt>
                <c:pt idx="186">
                  <c:v>2.9817290000000001</c:v>
                </c:pt>
                <c:pt idx="187">
                  <c:v>2.9816440000000002</c:v>
                </c:pt>
                <c:pt idx="188">
                  <c:v>3.0334240000000001</c:v>
                </c:pt>
                <c:pt idx="189">
                  <c:v>3.0330590000000002</c:v>
                </c:pt>
                <c:pt idx="190">
                  <c:v>3.0328110000000001</c:v>
                </c:pt>
                <c:pt idx="191">
                  <c:v>3.0324330000000002</c:v>
                </c:pt>
                <c:pt idx="192">
                  <c:v>3.0320459999999998</c:v>
                </c:pt>
                <c:pt idx="193">
                  <c:v>3.0316459999999998</c:v>
                </c:pt>
                <c:pt idx="194">
                  <c:v>3.0311729999999999</c:v>
                </c:pt>
                <c:pt idx="195">
                  <c:v>3.0306769999999998</c:v>
                </c:pt>
                <c:pt idx="196">
                  <c:v>3.0331839999999999</c:v>
                </c:pt>
                <c:pt idx="197">
                  <c:v>3.0356909999999999</c:v>
                </c:pt>
                <c:pt idx="198">
                  <c:v>3.038198</c:v>
                </c:pt>
                <c:pt idx="199">
                  <c:v>3.040705</c:v>
                </c:pt>
                <c:pt idx="200">
                  <c:v>3.043212</c:v>
                </c:pt>
                <c:pt idx="201">
                  <c:v>3.0457200000000002</c:v>
                </c:pt>
                <c:pt idx="202">
                  <c:v>3.0482269999999998</c:v>
                </c:pt>
                <c:pt idx="203">
                  <c:v>3.0507339999999998</c:v>
                </c:pt>
                <c:pt idx="204">
                  <c:v>3.0532409999999999</c:v>
                </c:pt>
                <c:pt idx="205">
                  <c:v>3.0557479999999999</c:v>
                </c:pt>
                <c:pt idx="206">
                  <c:v>3.0582549999999999</c:v>
                </c:pt>
                <c:pt idx="207">
                  <c:v>3.060762</c:v>
                </c:pt>
                <c:pt idx="208">
                  <c:v>3.063269</c:v>
                </c:pt>
                <c:pt idx="209">
                  <c:v>3.0657760000000001</c:v>
                </c:pt>
                <c:pt idx="210">
                  <c:v>3.0682830000000001</c:v>
                </c:pt>
                <c:pt idx="211">
                  <c:v>3.0707909999999998</c:v>
                </c:pt>
                <c:pt idx="212">
                  <c:v>3.0732979999999999</c:v>
                </c:pt>
                <c:pt idx="213">
                  <c:v>3.0758049999999999</c:v>
                </c:pt>
                <c:pt idx="214">
                  <c:v>3.0783119999999999</c:v>
                </c:pt>
                <c:pt idx="215">
                  <c:v>3.080819</c:v>
                </c:pt>
                <c:pt idx="216">
                  <c:v>3.083326</c:v>
                </c:pt>
                <c:pt idx="217">
                  <c:v>3.085833</c:v>
                </c:pt>
                <c:pt idx="218">
                  <c:v>3.0883400000000001</c:v>
                </c:pt>
                <c:pt idx="219">
                  <c:v>3.0908470000000001</c:v>
                </c:pt>
                <c:pt idx="220">
                  <c:v>3.0933540000000002</c:v>
                </c:pt>
                <c:pt idx="221">
                  <c:v>3.0958610000000002</c:v>
                </c:pt>
                <c:pt idx="222">
                  <c:v>3.0983689999999999</c:v>
                </c:pt>
                <c:pt idx="223">
                  <c:v>3.100876</c:v>
                </c:pt>
                <c:pt idx="224">
                  <c:v>3.103383</c:v>
                </c:pt>
                <c:pt idx="225">
                  <c:v>3.10589</c:v>
                </c:pt>
                <c:pt idx="226">
                  <c:v>3.1083970000000001</c:v>
                </c:pt>
                <c:pt idx="227">
                  <c:v>3.1109040000000001</c:v>
                </c:pt>
                <c:pt idx="228">
                  <c:v>3.1134110000000002</c:v>
                </c:pt>
                <c:pt idx="229">
                  <c:v>3.1159180000000002</c:v>
                </c:pt>
                <c:pt idx="230">
                  <c:v>3.1184249999999998</c:v>
                </c:pt>
                <c:pt idx="231">
                  <c:v>3.1209319999999998</c:v>
                </c:pt>
                <c:pt idx="232">
                  <c:v>3.12344</c:v>
                </c:pt>
                <c:pt idx="233">
                  <c:v>3.125947</c:v>
                </c:pt>
                <c:pt idx="234">
                  <c:v>3.1284540000000001</c:v>
                </c:pt>
                <c:pt idx="235">
                  <c:v>3.1269300000000002</c:v>
                </c:pt>
                <c:pt idx="236">
                  <c:v>3.125623</c:v>
                </c:pt>
                <c:pt idx="237">
                  <c:v>3.1247500000000001</c:v>
                </c:pt>
                <c:pt idx="238">
                  <c:v>3.1238869999999999</c:v>
                </c:pt>
                <c:pt idx="239">
                  <c:v>3.1229010000000001</c:v>
                </c:pt>
                <c:pt idx="240">
                  <c:v>3.1219269999999999</c:v>
                </c:pt>
                <c:pt idx="241">
                  <c:v>3.1208629999999999</c:v>
                </c:pt>
                <c:pt idx="242">
                  <c:v>3.1227049999999998</c:v>
                </c:pt>
                <c:pt idx="243">
                  <c:v>3.124546</c:v>
                </c:pt>
                <c:pt idx="244">
                  <c:v>3.1263869999999998</c:v>
                </c:pt>
                <c:pt idx="245">
                  <c:v>3.128228</c:v>
                </c:pt>
                <c:pt idx="246">
                  <c:v>3.1300690000000002</c:v>
                </c:pt>
                <c:pt idx="247">
                  <c:v>3.13191</c:v>
                </c:pt>
                <c:pt idx="248">
                  <c:v>3.1337519999999999</c:v>
                </c:pt>
                <c:pt idx="249">
                  <c:v>3.1355930000000001</c:v>
                </c:pt>
                <c:pt idx="250">
                  <c:v>3.1374339999999998</c:v>
                </c:pt>
                <c:pt idx="251">
                  <c:v>3.139275</c:v>
                </c:pt>
                <c:pt idx="252">
                  <c:v>3.1411159999999998</c:v>
                </c:pt>
                <c:pt idx="253">
                  <c:v>3.142957</c:v>
                </c:pt>
                <c:pt idx="254">
                  <c:v>3.1447989999999999</c:v>
                </c:pt>
                <c:pt idx="255">
                  <c:v>3.1466400000000001</c:v>
                </c:pt>
                <c:pt idx="256">
                  <c:v>3.1484809999999999</c:v>
                </c:pt>
                <c:pt idx="257">
                  <c:v>3.1503220000000001</c:v>
                </c:pt>
                <c:pt idx="258">
                  <c:v>3.1521629999999998</c:v>
                </c:pt>
                <c:pt idx="259">
                  <c:v>3.154004</c:v>
                </c:pt>
                <c:pt idx="260">
                  <c:v>3.1558449999999998</c:v>
                </c:pt>
                <c:pt idx="261">
                  <c:v>3.1576870000000001</c:v>
                </c:pt>
                <c:pt idx="262">
                  <c:v>3.1595279999999999</c:v>
                </c:pt>
                <c:pt idx="263">
                  <c:v>3.1613690000000001</c:v>
                </c:pt>
                <c:pt idx="264">
                  <c:v>3.1632099999999999</c:v>
                </c:pt>
                <c:pt idx="265">
                  <c:v>3.1650510000000001</c:v>
                </c:pt>
                <c:pt idx="266">
                  <c:v>3.1668919999999998</c:v>
                </c:pt>
                <c:pt idx="267">
                  <c:v>3.1687340000000002</c:v>
                </c:pt>
                <c:pt idx="268">
                  <c:v>3.1705749999999999</c:v>
                </c:pt>
                <c:pt idx="269">
                  <c:v>3.1724160000000001</c:v>
                </c:pt>
                <c:pt idx="270">
                  <c:v>3.1742569999999999</c:v>
                </c:pt>
                <c:pt idx="271">
                  <c:v>3.1760980000000001</c:v>
                </c:pt>
                <c:pt idx="272">
                  <c:v>3.1779389999999998</c:v>
                </c:pt>
                <c:pt idx="273">
                  <c:v>3.1797800000000001</c:v>
                </c:pt>
                <c:pt idx="274">
                  <c:v>3.181622</c:v>
                </c:pt>
                <c:pt idx="275">
                  <c:v>3.1834630000000002</c:v>
                </c:pt>
                <c:pt idx="276">
                  <c:v>3.1819869999999999</c:v>
                </c:pt>
                <c:pt idx="277">
                  <c:v>3.1807400000000001</c:v>
                </c:pt>
                <c:pt idx="278">
                  <c:v>3.1794889999999998</c:v>
                </c:pt>
                <c:pt idx="279">
                  <c:v>3.1781489999999999</c:v>
                </c:pt>
                <c:pt idx="280">
                  <c:v>3.1768239999999999</c:v>
                </c:pt>
                <c:pt idx="281">
                  <c:v>3.1754159999999998</c:v>
                </c:pt>
                <c:pt idx="282">
                  <c:v>3.1740110000000001</c:v>
                </c:pt>
                <c:pt idx="283">
                  <c:v>3.2112910000000001</c:v>
                </c:pt>
                <c:pt idx="284">
                  <c:v>3.2094149999999999</c:v>
                </c:pt>
                <c:pt idx="285">
                  <c:v>3.2079369999999998</c:v>
                </c:pt>
                <c:pt idx="286">
                  <c:v>3.2064789999999999</c:v>
                </c:pt>
                <c:pt idx="287">
                  <c:v>3.2050339999999999</c:v>
                </c:pt>
                <c:pt idx="288">
                  <c:v>3.2036250000000002</c:v>
                </c:pt>
                <c:pt idx="289">
                  <c:v>3.2022699999999999</c:v>
                </c:pt>
                <c:pt idx="290">
                  <c:v>3.2009310000000002</c:v>
                </c:pt>
                <c:pt idx="291">
                  <c:v>3.2464909999999998</c:v>
                </c:pt>
                <c:pt idx="292">
                  <c:v>3.24491</c:v>
                </c:pt>
                <c:pt idx="293">
                  <c:v>3.2435510000000001</c:v>
                </c:pt>
                <c:pt idx="294">
                  <c:v>3.2421929999999999</c:v>
                </c:pt>
                <c:pt idx="295">
                  <c:v>3.240885</c:v>
                </c:pt>
                <c:pt idx="296">
                  <c:v>3.2395420000000001</c:v>
                </c:pt>
                <c:pt idx="297">
                  <c:v>3.2382420000000001</c:v>
                </c:pt>
                <c:pt idx="298">
                  <c:v>3.2369210000000002</c:v>
                </c:pt>
                <c:pt idx="299">
                  <c:v>3.27881</c:v>
                </c:pt>
                <c:pt idx="300">
                  <c:v>3.2768869999999999</c:v>
                </c:pt>
                <c:pt idx="301">
                  <c:v>3.2756379999999998</c:v>
                </c:pt>
                <c:pt idx="302">
                  <c:v>3.2747069999999998</c:v>
                </c:pt>
                <c:pt idx="303">
                  <c:v>3.2740770000000001</c:v>
                </c:pt>
                <c:pt idx="304">
                  <c:v>3.2739410000000002</c:v>
                </c:pt>
                <c:pt idx="305">
                  <c:v>3.2740490000000002</c:v>
                </c:pt>
                <c:pt idx="306">
                  <c:v>3.274702</c:v>
                </c:pt>
                <c:pt idx="307">
                  <c:v>3.4137789999999999</c:v>
                </c:pt>
                <c:pt idx="308">
                  <c:v>3.414974</c:v>
                </c:pt>
                <c:pt idx="309">
                  <c:v>3.4165999999999999</c:v>
                </c:pt>
                <c:pt idx="310">
                  <c:v>3.4187439999999998</c:v>
                </c:pt>
                <c:pt idx="311">
                  <c:v>3.4214980000000002</c:v>
                </c:pt>
                <c:pt idx="312">
                  <c:v>3.4244309999999998</c:v>
                </c:pt>
                <c:pt idx="313">
                  <c:v>3.428029</c:v>
                </c:pt>
                <c:pt idx="314">
                  <c:v>3.4316800000000001</c:v>
                </c:pt>
                <c:pt idx="315">
                  <c:v>3.687907</c:v>
                </c:pt>
                <c:pt idx="316">
                  <c:v>3.6910669999999999</c:v>
                </c:pt>
                <c:pt idx="317">
                  <c:v>3.6953830000000001</c:v>
                </c:pt>
                <c:pt idx="318">
                  <c:v>3.6995070000000001</c:v>
                </c:pt>
                <c:pt idx="319">
                  <c:v>3.7041879999999998</c:v>
                </c:pt>
                <c:pt idx="320">
                  <c:v>3.7087119999999998</c:v>
                </c:pt>
                <c:pt idx="321">
                  <c:v>3.7135099999999999</c:v>
                </c:pt>
                <c:pt idx="322">
                  <c:v>3.7179730000000002</c:v>
                </c:pt>
                <c:pt idx="323">
                  <c:v>4.0138210000000001</c:v>
                </c:pt>
                <c:pt idx="324">
                  <c:v>4.0159589999999996</c:v>
                </c:pt>
                <c:pt idx="325">
                  <c:v>4.0201950000000002</c:v>
                </c:pt>
                <c:pt idx="326">
                  <c:v>4.023962</c:v>
                </c:pt>
                <c:pt idx="327">
                  <c:v>4.0278919999999996</c:v>
                </c:pt>
                <c:pt idx="328">
                  <c:v>4.0317230000000004</c:v>
                </c:pt>
                <c:pt idx="329">
                  <c:v>4.0351090000000003</c:v>
                </c:pt>
                <c:pt idx="330">
                  <c:v>4.0384330000000004</c:v>
                </c:pt>
                <c:pt idx="331">
                  <c:v>4.2572830000000002</c:v>
                </c:pt>
                <c:pt idx="332">
                  <c:v>4.2569150000000002</c:v>
                </c:pt>
                <c:pt idx="333">
                  <c:v>4.2567300000000001</c:v>
                </c:pt>
                <c:pt idx="334">
                  <c:v>4.2585600000000001</c:v>
                </c:pt>
                <c:pt idx="335">
                  <c:v>4.2600990000000003</c:v>
                </c:pt>
                <c:pt idx="336">
                  <c:v>4.2613570000000003</c:v>
                </c:pt>
                <c:pt idx="337">
                  <c:v>4.2622070000000001</c:v>
                </c:pt>
                <c:pt idx="338">
                  <c:v>4.2629380000000001</c:v>
                </c:pt>
                <c:pt idx="339">
                  <c:v>4.4309000000000003</c:v>
                </c:pt>
                <c:pt idx="340">
                  <c:v>4.4292740000000004</c:v>
                </c:pt>
                <c:pt idx="341">
                  <c:v>4.4276499999999999</c:v>
                </c:pt>
                <c:pt idx="342">
                  <c:v>4.4273819999999997</c:v>
                </c:pt>
                <c:pt idx="343">
                  <c:v>4.4269030000000003</c:v>
                </c:pt>
                <c:pt idx="344">
                  <c:v>4.4263159999999999</c:v>
                </c:pt>
                <c:pt idx="345">
                  <c:v>4.4255279999999999</c:v>
                </c:pt>
                <c:pt idx="346">
                  <c:v>4.4246259999999999</c:v>
                </c:pt>
                <c:pt idx="347">
                  <c:v>4.5268620000000004</c:v>
                </c:pt>
                <c:pt idx="348">
                  <c:v>4.5245309999999996</c:v>
                </c:pt>
                <c:pt idx="349">
                  <c:v>4.5230810000000004</c:v>
                </c:pt>
                <c:pt idx="350">
                  <c:v>4.5215019999999999</c:v>
                </c:pt>
                <c:pt idx="351">
                  <c:v>4.5198049999999999</c:v>
                </c:pt>
                <c:pt idx="352">
                  <c:v>4.5180009999999999</c:v>
                </c:pt>
                <c:pt idx="353">
                  <c:v>4.5161020000000001</c:v>
                </c:pt>
                <c:pt idx="354">
                  <c:v>4.5140359999999999</c:v>
                </c:pt>
                <c:pt idx="355">
                  <c:v>4.5769989999999998</c:v>
                </c:pt>
                <c:pt idx="356">
                  <c:v>4.5740540000000003</c:v>
                </c:pt>
                <c:pt idx="357">
                  <c:v>4.5714050000000004</c:v>
                </c:pt>
                <c:pt idx="358">
                  <c:v>4.5691480000000002</c:v>
                </c:pt>
                <c:pt idx="359">
                  <c:v>4.5668839999999999</c:v>
                </c:pt>
                <c:pt idx="360">
                  <c:v>4.5646409999999999</c:v>
                </c:pt>
                <c:pt idx="361">
                  <c:v>4.5624359999999999</c:v>
                </c:pt>
                <c:pt idx="362">
                  <c:v>4.5602859999999996</c:v>
                </c:pt>
                <c:pt idx="363">
                  <c:v>4.6261010000000002</c:v>
                </c:pt>
                <c:pt idx="364">
                  <c:v>4.6232059999999997</c:v>
                </c:pt>
                <c:pt idx="365">
                  <c:v>4.6203909999999997</c:v>
                </c:pt>
                <c:pt idx="366">
                  <c:v>4.6186819999999997</c:v>
                </c:pt>
                <c:pt idx="367">
                  <c:v>4.6172310000000003</c:v>
                </c:pt>
                <c:pt idx="368">
                  <c:v>4.6160899999999998</c:v>
                </c:pt>
                <c:pt idx="369">
                  <c:v>4.6151650000000002</c:v>
                </c:pt>
                <c:pt idx="370">
                  <c:v>4.6147080000000003</c:v>
                </c:pt>
                <c:pt idx="371">
                  <c:v>4.7515479999999997</c:v>
                </c:pt>
                <c:pt idx="372">
                  <c:v>4.7498509999999996</c:v>
                </c:pt>
                <c:pt idx="373">
                  <c:v>4.7500150000000003</c:v>
                </c:pt>
                <c:pt idx="374">
                  <c:v>4.7508239999999997</c:v>
                </c:pt>
                <c:pt idx="375">
                  <c:v>4.7517339999999999</c:v>
                </c:pt>
                <c:pt idx="376">
                  <c:v>4.7526409999999997</c:v>
                </c:pt>
                <c:pt idx="377">
                  <c:v>4.7534590000000003</c:v>
                </c:pt>
                <c:pt idx="378">
                  <c:v>4.754054</c:v>
                </c:pt>
                <c:pt idx="379">
                  <c:v>4.7605050000000002</c:v>
                </c:pt>
                <c:pt idx="380">
                  <c:v>4.7669560000000004</c:v>
                </c:pt>
                <c:pt idx="381">
                  <c:v>4.7734069999999997</c:v>
                </c:pt>
                <c:pt idx="382">
                  <c:v>4.7798579999999999</c:v>
                </c:pt>
                <c:pt idx="383">
                  <c:v>4.7863090000000001</c:v>
                </c:pt>
                <c:pt idx="384">
                  <c:v>4.7927600000000004</c:v>
                </c:pt>
                <c:pt idx="385">
                  <c:v>4.7992119999999998</c:v>
                </c:pt>
                <c:pt idx="386">
                  <c:v>4.805663</c:v>
                </c:pt>
                <c:pt idx="387">
                  <c:v>4.8121140000000002</c:v>
                </c:pt>
                <c:pt idx="388">
                  <c:v>4.8185650000000004</c:v>
                </c:pt>
                <c:pt idx="389">
                  <c:v>4.8250159999999997</c:v>
                </c:pt>
                <c:pt idx="390">
                  <c:v>4.831467</c:v>
                </c:pt>
                <c:pt idx="391">
                  <c:v>4.8379180000000002</c:v>
                </c:pt>
                <c:pt idx="392">
                  <c:v>4.8443690000000004</c:v>
                </c:pt>
                <c:pt idx="393">
                  <c:v>4.8508199999999997</c:v>
                </c:pt>
                <c:pt idx="394">
                  <c:v>4.8572709999999999</c:v>
                </c:pt>
                <c:pt idx="395">
                  <c:v>4.8637220000000001</c:v>
                </c:pt>
                <c:pt idx="396">
                  <c:v>4.8701730000000003</c:v>
                </c:pt>
                <c:pt idx="397">
                  <c:v>4.8766249999999998</c:v>
                </c:pt>
                <c:pt idx="398">
                  <c:v>4.883076</c:v>
                </c:pt>
                <c:pt idx="399">
                  <c:v>4.8895270000000002</c:v>
                </c:pt>
                <c:pt idx="400">
                  <c:v>4.8959780000000004</c:v>
                </c:pt>
                <c:pt idx="401">
                  <c:v>4.9024289999999997</c:v>
                </c:pt>
                <c:pt idx="402">
                  <c:v>4.9088799999999999</c:v>
                </c:pt>
                <c:pt idx="403">
                  <c:v>4.9153310000000001</c:v>
                </c:pt>
                <c:pt idx="404">
                  <c:v>4.9217820000000003</c:v>
                </c:pt>
                <c:pt idx="405">
                  <c:v>4.9282329999999996</c:v>
                </c:pt>
                <c:pt idx="406">
                  <c:v>4.9346839999999998</c:v>
                </c:pt>
                <c:pt idx="407">
                  <c:v>4.9411350000000001</c:v>
                </c:pt>
                <c:pt idx="408">
                  <c:v>4.9475870000000004</c:v>
                </c:pt>
                <c:pt idx="409">
                  <c:v>4.9540379999999997</c:v>
                </c:pt>
                <c:pt idx="410">
                  <c:v>4.9521220000000001</c:v>
                </c:pt>
                <c:pt idx="411">
                  <c:v>4.950393</c:v>
                </c:pt>
                <c:pt idx="412">
                  <c:v>4.9496520000000004</c:v>
                </c:pt>
                <c:pt idx="413">
                  <c:v>4.9482520000000001</c:v>
                </c:pt>
                <c:pt idx="414">
                  <c:v>4.9462719999999996</c:v>
                </c:pt>
                <c:pt idx="415">
                  <c:v>4.9435549999999999</c:v>
                </c:pt>
                <c:pt idx="416">
                  <c:v>4.9400529999999998</c:v>
                </c:pt>
                <c:pt idx="417">
                  <c:v>4.932709</c:v>
                </c:pt>
                <c:pt idx="418">
                  <c:v>4.9279830000000002</c:v>
                </c:pt>
                <c:pt idx="419">
                  <c:v>4.9221789999999999</c:v>
                </c:pt>
                <c:pt idx="420">
                  <c:v>4.9155610000000003</c:v>
                </c:pt>
                <c:pt idx="421">
                  <c:v>4.908347</c:v>
                </c:pt>
                <c:pt idx="422">
                  <c:v>4.9004139999999996</c:v>
                </c:pt>
                <c:pt idx="423">
                  <c:v>4.8921229999999998</c:v>
                </c:pt>
                <c:pt idx="424">
                  <c:v>4.8831689999999996</c:v>
                </c:pt>
                <c:pt idx="425">
                  <c:v>4.6822059999999999</c:v>
                </c:pt>
                <c:pt idx="426">
                  <c:v>4.6754429999999996</c:v>
                </c:pt>
                <c:pt idx="427">
                  <c:v>4.6674629999999997</c:v>
                </c:pt>
                <c:pt idx="428">
                  <c:v>4.6577479999999998</c:v>
                </c:pt>
                <c:pt idx="429">
                  <c:v>4.6480920000000001</c:v>
                </c:pt>
                <c:pt idx="430">
                  <c:v>4.6383939999999999</c:v>
                </c:pt>
                <c:pt idx="431">
                  <c:v>4.6288819999999999</c:v>
                </c:pt>
                <c:pt idx="432">
                  <c:v>4.6194249999999997</c:v>
                </c:pt>
                <c:pt idx="433">
                  <c:v>4.402622</c:v>
                </c:pt>
                <c:pt idx="434">
                  <c:v>4.3960990000000004</c:v>
                </c:pt>
                <c:pt idx="435">
                  <c:v>4.3896949999999997</c:v>
                </c:pt>
                <c:pt idx="436">
                  <c:v>4.3814690000000001</c:v>
                </c:pt>
                <c:pt idx="437">
                  <c:v>4.3732519999999999</c:v>
                </c:pt>
                <c:pt idx="438">
                  <c:v>4.3653230000000001</c:v>
                </c:pt>
                <c:pt idx="439">
                  <c:v>4.3575489999999997</c:v>
                </c:pt>
                <c:pt idx="440">
                  <c:v>4.3499819999999998</c:v>
                </c:pt>
                <c:pt idx="441">
                  <c:v>4.2116480000000003</c:v>
                </c:pt>
                <c:pt idx="442">
                  <c:v>4.2062010000000001</c:v>
                </c:pt>
                <c:pt idx="443">
                  <c:v>4.1996919999999998</c:v>
                </c:pt>
                <c:pt idx="444">
                  <c:v>4.1926769999999998</c:v>
                </c:pt>
                <c:pt idx="445">
                  <c:v>4.1857430000000004</c:v>
                </c:pt>
                <c:pt idx="446">
                  <c:v>4.178585</c:v>
                </c:pt>
                <c:pt idx="447">
                  <c:v>4.1709350000000001</c:v>
                </c:pt>
                <c:pt idx="448">
                  <c:v>4.1629779999999998</c:v>
                </c:pt>
                <c:pt idx="449">
                  <c:v>4.1556990000000003</c:v>
                </c:pt>
                <c:pt idx="450">
                  <c:v>4.1484189999999996</c:v>
                </c:pt>
                <c:pt idx="451">
                  <c:v>4.14114</c:v>
                </c:pt>
                <c:pt idx="452">
                  <c:v>4.1338609999999996</c:v>
                </c:pt>
                <c:pt idx="453">
                  <c:v>4.1265809999999998</c:v>
                </c:pt>
                <c:pt idx="454">
                  <c:v>4.1193020000000002</c:v>
                </c:pt>
                <c:pt idx="455">
                  <c:v>4.1120229999999998</c:v>
                </c:pt>
                <c:pt idx="456">
                  <c:v>4.104743</c:v>
                </c:pt>
                <c:pt idx="457">
                  <c:v>4.0974640000000004</c:v>
                </c:pt>
                <c:pt idx="458">
                  <c:v>4.090185</c:v>
                </c:pt>
                <c:pt idx="459">
                  <c:v>4.0829050000000002</c:v>
                </c:pt>
                <c:pt idx="460">
                  <c:v>4.0756259999999997</c:v>
                </c:pt>
                <c:pt idx="461">
                  <c:v>4.0683470000000002</c:v>
                </c:pt>
                <c:pt idx="462">
                  <c:v>4.0610670000000004</c:v>
                </c:pt>
                <c:pt idx="463">
                  <c:v>4.0537879999999999</c:v>
                </c:pt>
                <c:pt idx="464">
                  <c:v>4.0465090000000004</c:v>
                </c:pt>
                <c:pt idx="465">
                  <c:v>4.0392299999999999</c:v>
                </c:pt>
                <c:pt idx="466">
                  <c:v>4.0319500000000001</c:v>
                </c:pt>
                <c:pt idx="467">
                  <c:v>4.0246709999999997</c:v>
                </c:pt>
                <c:pt idx="468">
                  <c:v>4.0173920000000001</c:v>
                </c:pt>
                <c:pt idx="469">
                  <c:v>4.0101120000000003</c:v>
                </c:pt>
                <c:pt idx="470">
                  <c:v>4.0028329999999999</c:v>
                </c:pt>
                <c:pt idx="471">
                  <c:v>3.9955539999999998</c:v>
                </c:pt>
                <c:pt idx="472">
                  <c:v>3.9882740000000001</c:v>
                </c:pt>
                <c:pt idx="473">
                  <c:v>3.9809950000000001</c:v>
                </c:pt>
                <c:pt idx="474">
                  <c:v>3.973716</c:v>
                </c:pt>
                <c:pt idx="475">
                  <c:v>3.9664359999999999</c:v>
                </c:pt>
                <c:pt idx="476">
                  <c:v>3.9591569999999998</c:v>
                </c:pt>
                <c:pt idx="477">
                  <c:v>3.9518779999999998</c:v>
                </c:pt>
                <c:pt idx="478">
                  <c:v>3.9445990000000002</c:v>
                </c:pt>
                <c:pt idx="479">
                  <c:v>3.937319</c:v>
                </c:pt>
                <c:pt idx="480">
                  <c:v>3.931162</c:v>
                </c:pt>
                <c:pt idx="481">
                  <c:v>3.9244270000000001</c:v>
                </c:pt>
                <c:pt idx="482">
                  <c:v>3.9149289999999999</c:v>
                </c:pt>
                <c:pt idx="483">
                  <c:v>3.9053439999999999</c:v>
                </c:pt>
                <c:pt idx="484">
                  <c:v>3.8952140000000002</c:v>
                </c:pt>
                <c:pt idx="485">
                  <c:v>3.8847710000000002</c:v>
                </c:pt>
                <c:pt idx="486">
                  <c:v>3.8740519999999998</c:v>
                </c:pt>
                <c:pt idx="487">
                  <c:v>3.5585969999999998</c:v>
                </c:pt>
                <c:pt idx="488">
                  <c:v>3.5513620000000001</c:v>
                </c:pt>
                <c:pt idx="489">
                  <c:v>3.5410729999999999</c:v>
                </c:pt>
                <c:pt idx="490">
                  <c:v>3.5299010000000002</c:v>
                </c:pt>
                <c:pt idx="491">
                  <c:v>3.518615</c:v>
                </c:pt>
                <c:pt idx="492">
                  <c:v>3.5072420000000002</c:v>
                </c:pt>
                <c:pt idx="493">
                  <c:v>3.4958019999999999</c:v>
                </c:pt>
                <c:pt idx="494">
                  <c:v>3.4847090000000001</c:v>
                </c:pt>
                <c:pt idx="495">
                  <c:v>3.1463920000000001</c:v>
                </c:pt>
                <c:pt idx="496">
                  <c:v>3.1391369999999998</c:v>
                </c:pt>
                <c:pt idx="497">
                  <c:v>3.1314690000000001</c:v>
                </c:pt>
                <c:pt idx="498">
                  <c:v>3.1200320000000001</c:v>
                </c:pt>
                <c:pt idx="499">
                  <c:v>3.1082010000000002</c:v>
                </c:pt>
                <c:pt idx="500">
                  <c:v>3.096419</c:v>
                </c:pt>
                <c:pt idx="501">
                  <c:v>3.0833650000000001</c:v>
                </c:pt>
                <c:pt idx="502">
                  <c:v>3.0695540000000001</c:v>
                </c:pt>
                <c:pt idx="503">
                  <c:v>2.5787330000000002</c:v>
                </c:pt>
                <c:pt idx="504">
                  <c:v>2.5660150000000002</c:v>
                </c:pt>
                <c:pt idx="505">
                  <c:v>2.550881</c:v>
                </c:pt>
                <c:pt idx="506">
                  <c:v>2.5340449999999999</c:v>
                </c:pt>
                <c:pt idx="507">
                  <c:v>2.5163899999999999</c:v>
                </c:pt>
                <c:pt idx="508">
                  <c:v>2.4979480000000001</c:v>
                </c:pt>
                <c:pt idx="509">
                  <c:v>2.478799</c:v>
                </c:pt>
                <c:pt idx="510">
                  <c:v>2.4590179999999999</c:v>
                </c:pt>
                <c:pt idx="511">
                  <c:v>1.7948550000000001</c:v>
                </c:pt>
                <c:pt idx="512">
                  <c:v>1.7831729999999999</c:v>
                </c:pt>
                <c:pt idx="513">
                  <c:v>1.7691969999999999</c:v>
                </c:pt>
                <c:pt idx="514">
                  <c:v>1.74814</c:v>
                </c:pt>
                <c:pt idx="515">
                  <c:v>1.726977</c:v>
                </c:pt>
                <c:pt idx="516">
                  <c:v>1.7067460000000001</c:v>
                </c:pt>
                <c:pt idx="517">
                  <c:v>1.685751</c:v>
                </c:pt>
                <c:pt idx="518">
                  <c:v>1.6649659999999999</c:v>
                </c:pt>
                <c:pt idx="519">
                  <c:v>1.635823</c:v>
                </c:pt>
                <c:pt idx="520">
                  <c:v>1.606679</c:v>
                </c:pt>
                <c:pt idx="521">
                  <c:v>1.577536</c:v>
                </c:pt>
                <c:pt idx="522">
                  <c:v>1.5483929999999999</c:v>
                </c:pt>
                <c:pt idx="523">
                  <c:v>1.51925</c:v>
                </c:pt>
                <c:pt idx="524">
                  <c:v>1.4901070000000001</c:v>
                </c:pt>
                <c:pt idx="525">
                  <c:v>1.4609639999999999</c:v>
                </c:pt>
                <c:pt idx="526">
                  <c:v>1.431821</c:v>
                </c:pt>
                <c:pt idx="527">
                  <c:v>1.4026780000000001</c:v>
                </c:pt>
                <c:pt idx="528">
                  <c:v>1.373535</c:v>
                </c:pt>
                <c:pt idx="529">
                  <c:v>1.344392</c:v>
                </c:pt>
                <c:pt idx="530">
                  <c:v>1.3152489999999999</c:v>
                </c:pt>
                <c:pt idx="531">
                  <c:v>1.286106</c:v>
                </c:pt>
                <c:pt idx="532">
                  <c:v>1.2569630000000001</c:v>
                </c:pt>
                <c:pt idx="533">
                  <c:v>1.2278199999999999</c:v>
                </c:pt>
                <c:pt idx="534">
                  <c:v>1.198677</c:v>
                </c:pt>
                <c:pt idx="535">
                  <c:v>1.1695340000000001</c:v>
                </c:pt>
                <c:pt idx="536">
                  <c:v>1.1403909999999999</c:v>
                </c:pt>
                <c:pt idx="537">
                  <c:v>1.111248</c:v>
                </c:pt>
                <c:pt idx="538">
                  <c:v>1.0821050000000001</c:v>
                </c:pt>
                <c:pt idx="539">
                  <c:v>1.052962</c:v>
                </c:pt>
                <c:pt idx="540">
                  <c:v>1.023819</c:v>
                </c:pt>
                <c:pt idx="541">
                  <c:v>0.994676</c:v>
                </c:pt>
                <c:pt idx="542">
                  <c:v>0.96553299999999997</c:v>
                </c:pt>
                <c:pt idx="543">
                  <c:v>0.93638999999999994</c:v>
                </c:pt>
                <c:pt idx="544">
                  <c:v>0.90724700000000003</c:v>
                </c:pt>
                <c:pt idx="545">
                  <c:v>0.878104</c:v>
                </c:pt>
                <c:pt idx="546">
                  <c:v>0.84896099999999997</c:v>
                </c:pt>
                <c:pt idx="547">
                  <c:v>0.81981800000000005</c:v>
                </c:pt>
                <c:pt idx="548">
                  <c:v>0.79067500000000002</c:v>
                </c:pt>
                <c:pt idx="549">
                  <c:v>0.76153199999999999</c:v>
                </c:pt>
                <c:pt idx="550">
                  <c:v>0.74286600000000003</c:v>
                </c:pt>
                <c:pt idx="551">
                  <c:v>0.723746</c:v>
                </c:pt>
                <c:pt idx="552">
                  <c:v>0.70571700000000004</c:v>
                </c:pt>
                <c:pt idx="553">
                  <c:v>0.689083</c:v>
                </c:pt>
                <c:pt idx="554">
                  <c:v>0.67399900000000001</c:v>
                </c:pt>
                <c:pt idx="555">
                  <c:v>0.66063499999999997</c:v>
                </c:pt>
                <c:pt idx="556">
                  <c:v>0.64903100000000002</c:v>
                </c:pt>
                <c:pt idx="557">
                  <c:v>0.26008199999999998</c:v>
                </c:pt>
                <c:pt idx="558">
                  <c:v>0.25572600000000001</c:v>
                </c:pt>
                <c:pt idx="559">
                  <c:v>0.25115399999999999</c:v>
                </c:pt>
                <c:pt idx="560">
                  <c:v>0.24657399999999999</c:v>
                </c:pt>
                <c:pt idx="561">
                  <c:v>0.24378</c:v>
                </c:pt>
                <c:pt idx="562">
                  <c:v>0.24246000000000001</c:v>
                </c:pt>
                <c:pt idx="563">
                  <c:v>0.242613</c:v>
                </c:pt>
                <c:pt idx="564">
                  <c:v>0.24418300000000001</c:v>
                </c:pt>
                <c:pt idx="565">
                  <c:v>0.34615800000000002</c:v>
                </c:pt>
                <c:pt idx="566">
                  <c:v>0.34919699999999998</c:v>
                </c:pt>
                <c:pt idx="567">
                  <c:v>0.35392899999999999</c:v>
                </c:pt>
                <c:pt idx="568">
                  <c:v>0.35964299999999999</c:v>
                </c:pt>
                <c:pt idx="569">
                  <c:v>0.36601499999999998</c:v>
                </c:pt>
                <c:pt idx="570">
                  <c:v>0.373612</c:v>
                </c:pt>
                <c:pt idx="571">
                  <c:v>0.38204199999999999</c:v>
                </c:pt>
                <c:pt idx="572">
                  <c:v>0.39138499999999998</c:v>
                </c:pt>
                <c:pt idx="573">
                  <c:v>0.80002899999999999</c:v>
                </c:pt>
                <c:pt idx="574">
                  <c:v>0.80560500000000002</c:v>
                </c:pt>
                <c:pt idx="575">
                  <c:v>0.81832000000000005</c:v>
                </c:pt>
                <c:pt idx="576">
                  <c:v>0.83355800000000002</c:v>
                </c:pt>
                <c:pt idx="577">
                  <c:v>0.85192500000000004</c:v>
                </c:pt>
                <c:pt idx="578">
                  <c:v>0.872753</c:v>
                </c:pt>
                <c:pt idx="579">
                  <c:v>0.898254</c:v>
                </c:pt>
                <c:pt idx="580">
                  <c:v>0.92757100000000003</c:v>
                </c:pt>
                <c:pt idx="581">
                  <c:v>2.1469710000000002</c:v>
                </c:pt>
                <c:pt idx="582">
                  <c:v>2.1801840000000001</c:v>
                </c:pt>
                <c:pt idx="583">
                  <c:v>2.2192720000000001</c:v>
                </c:pt>
                <c:pt idx="584">
                  <c:v>2.2597040000000002</c:v>
                </c:pt>
                <c:pt idx="585">
                  <c:v>2.3052269999999999</c:v>
                </c:pt>
                <c:pt idx="586">
                  <c:v>2.3536220000000001</c:v>
                </c:pt>
                <c:pt idx="587">
                  <c:v>2.4046020000000001</c:v>
                </c:pt>
                <c:pt idx="588">
                  <c:v>2.4578690000000001</c:v>
                </c:pt>
                <c:pt idx="589">
                  <c:v>4.9007969999999998</c:v>
                </c:pt>
                <c:pt idx="590">
                  <c:v>4.9280780000000002</c:v>
                </c:pt>
                <c:pt idx="591">
                  <c:v>4.9782010000000003</c:v>
                </c:pt>
                <c:pt idx="592">
                  <c:v>5.0315580000000004</c:v>
                </c:pt>
                <c:pt idx="593">
                  <c:v>5.087593</c:v>
                </c:pt>
                <c:pt idx="594">
                  <c:v>5.1429419999999997</c:v>
                </c:pt>
                <c:pt idx="595">
                  <c:v>5.1979839999999999</c:v>
                </c:pt>
                <c:pt idx="596">
                  <c:v>5.2479990000000001</c:v>
                </c:pt>
                <c:pt idx="597">
                  <c:v>7.5068890000000001</c:v>
                </c:pt>
                <c:pt idx="598">
                  <c:v>7.5412489999999996</c:v>
                </c:pt>
                <c:pt idx="599">
                  <c:v>7.5868099999999998</c:v>
                </c:pt>
                <c:pt idx="600">
                  <c:v>7.62765</c:v>
                </c:pt>
                <c:pt idx="601">
                  <c:v>7.6673359999999997</c:v>
                </c:pt>
                <c:pt idx="602">
                  <c:v>7.7041389999999996</c:v>
                </c:pt>
                <c:pt idx="603">
                  <c:v>7.7379959999999999</c:v>
                </c:pt>
                <c:pt idx="604">
                  <c:v>7.7671219999999996</c:v>
                </c:pt>
                <c:pt idx="605">
                  <c:v>9.1500199999999996</c:v>
                </c:pt>
                <c:pt idx="606">
                  <c:v>9.1586560000000006</c:v>
                </c:pt>
                <c:pt idx="607">
                  <c:v>9.1756189999999993</c:v>
                </c:pt>
                <c:pt idx="608">
                  <c:v>9.193994</c:v>
                </c:pt>
                <c:pt idx="609">
                  <c:v>9.209543</c:v>
                </c:pt>
                <c:pt idx="610">
                  <c:v>9.2222019999999993</c:v>
                </c:pt>
                <c:pt idx="611">
                  <c:v>9.2311259999999997</c:v>
                </c:pt>
                <c:pt idx="612">
                  <c:v>9.2382190000000008</c:v>
                </c:pt>
                <c:pt idx="613">
                  <c:v>9.7883630000000004</c:v>
                </c:pt>
                <c:pt idx="614">
                  <c:v>9.7843470000000003</c:v>
                </c:pt>
                <c:pt idx="615">
                  <c:v>9.7792829999999995</c:v>
                </c:pt>
                <c:pt idx="616">
                  <c:v>9.7762060000000002</c:v>
                </c:pt>
                <c:pt idx="617">
                  <c:v>9.7715750000000003</c:v>
                </c:pt>
                <c:pt idx="618">
                  <c:v>9.7650930000000002</c:v>
                </c:pt>
                <c:pt idx="619">
                  <c:v>9.7573410000000003</c:v>
                </c:pt>
                <c:pt idx="620">
                  <c:v>9.7482360000000003</c:v>
                </c:pt>
                <c:pt idx="621">
                  <c:v>9.7343799999999998</c:v>
                </c:pt>
                <c:pt idx="622">
                  <c:v>9.7237910000000003</c:v>
                </c:pt>
                <c:pt idx="623">
                  <c:v>9.7125160000000008</c:v>
                </c:pt>
                <c:pt idx="624">
                  <c:v>9.7003520000000005</c:v>
                </c:pt>
                <c:pt idx="625">
                  <c:v>9.6879229999999996</c:v>
                </c:pt>
                <c:pt idx="626">
                  <c:v>9.6753900000000002</c:v>
                </c:pt>
                <c:pt idx="627">
                  <c:v>9.6628930000000004</c:v>
                </c:pt>
                <c:pt idx="628">
                  <c:v>9.6505460000000003</c:v>
                </c:pt>
                <c:pt idx="629">
                  <c:v>9.5492229999999996</c:v>
                </c:pt>
                <c:pt idx="630">
                  <c:v>9.5383639999999996</c:v>
                </c:pt>
                <c:pt idx="631">
                  <c:v>9.5270170000000007</c:v>
                </c:pt>
                <c:pt idx="632">
                  <c:v>9.5160590000000003</c:v>
                </c:pt>
                <c:pt idx="633">
                  <c:v>9.5055189999999996</c:v>
                </c:pt>
                <c:pt idx="634">
                  <c:v>9.495374</c:v>
                </c:pt>
                <c:pt idx="635">
                  <c:v>9.4856149999999992</c:v>
                </c:pt>
                <c:pt idx="636">
                  <c:v>9.4762219999999999</c:v>
                </c:pt>
                <c:pt idx="637">
                  <c:v>9.4964270000000006</c:v>
                </c:pt>
                <c:pt idx="638">
                  <c:v>9.4875659999999993</c:v>
                </c:pt>
                <c:pt idx="639">
                  <c:v>9.4789680000000001</c:v>
                </c:pt>
                <c:pt idx="640">
                  <c:v>9.47044</c:v>
                </c:pt>
                <c:pt idx="641">
                  <c:v>9.4618900000000004</c:v>
                </c:pt>
                <c:pt idx="642">
                  <c:v>9.4531500000000008</c:v>
                </c:pt>
                <c:pt idx="643">
                  <c:v>9.4440760000000008</c:v>
                </c:pt>
                <c:pt idx="644">
                  <c:v>9.434526</c:v>
                </c:pt>
                <c:pt idx="645">
                  <c:v>9.4143919999999994</c:v>
                </c:pt>
                <c:pt idx="646">
                  <c:v>9.4039110000000008</c:v>
                </c:pt>
                <c:pt idx="647">
                  <c:v>9.3922489999999996</c:v>
                </c:pt>
                <c:pt idx="648">
                  <c:v>9.3795830000000002</c:v>
                </c:pt>
                <c:pt idx="649">
                  <c:v>9.3657660000000007</c:v>
                </c:pt>
                <c:pt idx="650">
                  <c:v>9.3506520000000002</c:v>
                </c:pt>
                <c:pt idx="651">
                  <c:v>9.3341890000000003</c:v>
                </c:pt>
                <c:pt idx="652">
                  <c:v>9.3163300000000007</c:v>
                </c:pt>
                <c:pt idx="653">
                  <c:v>8.9338040000000003</c:v>
                </c:pt>
                <c:pt idx="654">
                  <c:v>8.9185789999999994</c:v>
                </c:pt>
                <c:pt idx="655">
                  <c:v>8.8985280000000007</c:v>
                </c:pt>
                <c:pt idx="656">
                  <c:v>8.8754980000000003</c:v>
                </c:pt>
                <c:pt idx="657">
                  <c:v>8.8512489999999993</c:v>
                </c:pt>
                <c:pt idx="658">
                  <c:v>8.8266770000000001</c:v>
                </c:pt>
                <c:pt idx="659">
                  <c:v>8.8003710000000002</c:v>
                </c:pt>
                <c:pt idx="660">
                  <c:v>8.7731860000000008</c:v>
                </c:pt>
                <c:pt idx="661">
                  <c:v>8.0800149999999995</c:v>
                </c:pt>
                <c:pt idx="662">
                  <c:v>8.0552919999999997</c:v>
                </c:pt>
                <c:pt idx="663">
                  <c:v>8.0273509999999995</c:v>
                </c:pt>
                <c:pt idx="664">
                  <c:v>7.9981450000000001</c:v>
                </c:pt>
                <c:pt idx="665">
                  <c:v>7.9689930000000002</c:v>
                </c:pt>
                <c:pt idx="666">
                  <c:v>7.9399170000000003</c:v>
                </c:pt>
                <c:pt idx="667">
                  <c:v>7.9111039999999999</c:v>
                </c:pt>
                <c:pt idx="668">
                  <c:v>7.8826980000000004</c:v>
                </c:pt>
                <c:pt idx="669">
                  <c:v>6.9819740000000001</c:v>
                </c:pt>
                <c:pt idx="670">
                  <c:v>6.9632370000000003</c:v>
                </c:pt>
                <c:pt idx="671">
                  <c:v>6.9421999999999997</c:v>
                </c:pt>
                <c:pt idx="672">
                  <c:v>6.9149159999999998</c:v>
                </c:pt>
                <c:pt idx="673">
                  <c:v>6.8890459999999996</c:v>
                </c:pt>
                <c:pt idx="674">
                  <c:v>6.8629680000000004</c:v>
                </c:pt>
                <c:pt idx="675">
                  <c:v>6.8373100000000004</c:v>
                </c:pt>
                <c:pt idx="676">
                  <c:v>6.8120010000000004</c:v>
                </c:pt>
                <c:pt idx="677">
                  <c:v>5.9748200000000002</c:v>
                </c:pt>
                <c:pt idx="678">
                  <c:v>5.9542710000000003</c:v>
                </c:pt>
                <c:pt idx="679">
                  <c:v>5.9267560000000001</c:v>
                </c:pt>
                <c:pt idx="680">
                  <c:v>5.9001440000000001</c:v>
                </c:pt>
                <c:pt idx="681">
                  <c:v>5.8722859999999999</c:v>
                </c:pt>
                <c:pt idx="682">
                  <c:v>5.8441299999999998</c:v>
                </c:pt>
                <c:pt idx="683">
                  <c:v>5.8155190000000001</c:v>
                </c:pt>
                <c:pt idx="684">
                  <c:v>5.7866879999999998</c:v>
                </c:pt>
                <c:pt idx="685">
                  <c:v>4.7257069999999999</c:v>
                </c:pt>
                <c:pt idx="686">
                  <c:v>4.7066809999999997</c:v>
                </c:pt>
                <c:pt idx="687">
                  <c:v>4.6788109999999996</c:v>
                </c:pt>
                <c:pt idx="688">
                  <c:v>4.6439519999999996</c:v>
                </c:pt>
                <c:pt idx="689">
                  <c:v>4.6088659999999999</c:v>
                </c:pt>
                <c:pt idx="690">
                  <c:v>4.5737040000000002</c:v>
                </c:pt>
                <c:pt idx="691">
                  <c:v>4.5399060000000002</c:v>
                </c:pt>
                <c:pt idx="692">
                  <c:v>4.5048170000000001</c:v>
                </c:pt>
                <c:pt idx="693">
                  <c:v>3.186572</c:v>
                </c:pt>
                <c:pt idx="694">
                  <c:v>3.1676129999999998</c:v>
                </c:pt>
                <c:pt idx="695">
                  <c:v>3.1495109999999999</c:v>
                </c:pt>
                <c:pt idx="696">
                  <c:v>3.1154259999999998</c:v>
                </c:pt>
                <c:pt idx="697">
                  <c:v>3.0827599999999999</c:v>
                </c:pt>
                <c:pt idx="698">
                  <c:v>3.051472</c:v>
                </c:pt>
                <c:pt idx="699">
                  <c:v>3.0219309999999999</c:v>
                </c:pt>
                <c:pt idx="700">
                  <c:v>2.9954170000000002</c:v>
                </c:pt>
                <c:pt idx="701">
                  <c:v>2.1101749999999999</c:v>
                </c:pt>
                <c:pt idx="702">
                  <c:v>2.0977519999999998</c:v>
                </c:pt>
                <c:pt idx="703">
                  <c:v>2.0779589999999999</c:v>
                </c:pt>
                <c:pt idx="704">
                  <c:v>2.0578319999999999</c:v>
                </c:pt>
                <c:pt idx="705">
                  <c:v>2.0398529999999999</c:v>
                </c:pt>
                <c:pt idx="706">
                  <c:v>2.023838</c:v>
                </c:pt>
                <c:pt idx="707">
                  <c:v>2.009916</c:v>
                </c:pt>
                <c:pt idx="708">
                  <c:v>1.99821</c:v>
                </c:pt>
                <c:pt idx="709">
                  <c:v>1.6273280000000001</c:v>
                </c:pt>
                <c:pt idx="710">
                  <c:v>1.623974</c:v>
                </c:pt>
                <c:pt idx="711">
                  <c:v>1.61826</c:v>
                </c:pt>
                <c:pt idx="712">
                  <c:v>1.6133930000000001</c:v>
                </c:pt>
                <c:pt idx="713">
                  <c:v>1.609575</c:v>
                </c:pt>
                <c:pt idx="714">
                  <c:v>1.606968</c:v>
                </c:pt>
                <c:pt idx="715">
                  <c:v>1.605515</c:v>
                </c:pt>
                <c:pt idx="716">
                  <c:v>1.604968</c:v>
                </c:pt>
                <c:pt idx="717">
                  <c:v>1.675468</c:v>
                </c:pt>
                <c:pt idx="718">
                  <c:v>1.676898</c:v>
                </c:pt>
                <c:pt idx="719">
                  <c:v>1.678882</c:v>
                </c:pt>
                <c:pt idx="720">
                  <c:v>1.6810639999999999</c:v>
                </c:pt>
                <c:pt idx="721">
                  <c:v>1.683808</c:v>
                </c:pt>
                <c:pt idx="722">
                  <c:v>1.6872100000000001</c:v>
                </c:pt>
                <c:pt idx="723">
                  <c:v>1.6913309999999999</c:v>
                </c:pt>
                <c:pt idx="724">
                  <c:v>1.695819</c:v>
                </c:pt>
                <c:pt idx="725">
                  <c:v>1.969924</c:v>
                </c:pt>
                <c:pt idx="726">
                  <c:v>1.9724429999999999</c:v>
                </c:pt>
                <c:pt idx="727">
                  <c:v>1.9778549999999999</c:v>
                </c:pt>
                <c:pt idx="728">
                  <c:v>1.9839089999999999</c:v>
                </c:pt>
                <c:pt idx="729">
                  <c:v>1.9898720000000001</c:v>
                </c:pt>
                <c:pt idx="730">
                  <c:v>1.9958089999999999</c:v>
                </c:pt>
                <c:pt idx="731">
                  <c:v>2.0015360000000002</c:v>
                </c:pt>
                <c:pt idx="732">
                  <c:v>2.0070320000000001</c:v>
                </c:pt>
                <c:pt idx="733">
                  <c:v>2.2979630000000002</c:v>
                </c:pt>
                <c:pt idx="734">
                  <c:v>2.2997160000000001</c:v>
                </c:pt>
                <c:pt idx="735">
                  <c:v>2.3018079999999999</c:v>
                </c:pt>
                <c:pt idx="736">
                  <c:v>2.3053669999999999</c:v>
                </c:pt>
                <c:pt idx="737">
                  <c:v>2.308297</c:v>
                </c:pt>
                <c:pt idx="738">
                  <c:v>2.310959</c:v>
                </c:pt>
                <c:pt idx="739">
                  <c:v>2.3133750000000002</c:v>
                </c:pt>
                <c:pt idx="740">
                  <c:v>2.31549</c:v>
                </c:pt>
                <c:pt idx="741">
                  <c:v>2.4791470000000002</c:v>
                </c:pt>
                <c:pt idx="742">
                  <c:v>2.4792390000000002</c:v>
                </c:pt>
                <c:pt idx="743">
                  <c:v>2.4803320000000002</c:v>
                </c:pt>
                <c:pt idx="744">
                  <c:v>2.4810490000000001</c:v>
                </c:pt>
                <c:pt idx="745">
                  <c:v>2.4815619999999998</c:v>
                </c:pt>
                <c:pt idx="746">
                  <c:v>2.481805</c:v>
                </c:pt>
                <c:pt idx="747">
                  <c:v>2.4820600000000002</c:v>
                </c:pt>
                <c:pt idx="748">
                  <c:v>2.4822609999999998</c:v>
                </c:pt>
                <c:pt idx="749">
                  <c:v>2.48685</c:v>
                </c:pt>
                <c:pt idx="750">
                  <c:v>2.4914390000000002</c:v>
                </c:pt>
                <c:pt idx="751">
                  <c:v>2.4960279999999999</c:v>
                </c:pt>
                <c:pt idx="752">
                  <c:v>2.5006170000000001</c:v>
                </c:pt>
                <c:pt idx="753">
                  <c:v>2.5052059999999998</c:v>
                </c:pt>
                <c:pt idx="754">
                  <c:v>2.509795</c:v>
                </c:pt>
                <c:pt idx="755">
                  <c:v>2.5143840000000002</c:v>
                </c:pt>
                <c:pt idx="756">
                  <c:v>2.5189729999999999</c:v>
                </c:pt>
                <c:pt idx="757">
                  <c:v>2.5235620000000001</c:v>
                </c:pt>
                <c:pt idx="758">
                  <c:v>2.5281509999999998</c:v>
                </c:pt>
                <c:pt idx="759">
                  <c:v>2.53274</c:v>
                </c:pt>
                <c:pt idx="760">
                  <c:v>2.5373290000000002</c:v>
                </c:pt>
                <c:pt idx="761">
                  <c:v>2.5419179999999999</c:v>
                </c:pt>
                <c:pt idx="762">
                  <c:v>2.5465070000000001</c:v>
                </c:pt>
                <c:pt idx="763">
                  <c:v>2.5510959999999998</c:v>
                </c:pt>
                <c:pt idx="764">
                  <c:v>2.555685</c:v>
                </c:pt>
                <c:pt idx="765">
                  <c:v>2.5602740000000002</c:v>
                </c:pt>
                <c:pt idx="766">
                  <c:v>2.5648629999999999</c:v>
                </c:pt>
                <c:pt idx="767">
                  <c:v>2.5694520000000001</c:v>
                </c:pt>
                <c:pt idx="768">
                  <c:v>2.5740409999999998</c:v>
                </c:pt>
                <c:pt idx="769">
                  <c:v>2.57863</c:v>
                </c:pt>
                <c:pt idx="770">
                  <c:v>2.5832190000000002</c:v>
                </c:pt>
                <c:pt idx="771">
                  <c:v>2.5878079999999999</c:v>
                </c:pt>
                <c:pt idx="772">
                  <c:v>2.5923970000000001</c:v>
                </c:pt>
                <c:pt idx="773">
                  <c:v>2.5969859999999998</c:v>
                </c:pt>
                <c:pt idx="774">
                  <c:v>2.601575</c:v>
                </c:pt>
                <c:pt idx="775">
                  <c:v>2.6061640000000001</c:v>
                </c:pt>
                <c:pt idx="776">
                  <c:v>2.6107520000000002</c:v>
                </c:pt>
                <c:pt idx="777">
                  <c:v>2.6153409999999999</c:v>
                </c:pt>
                <c:pt idx="778">
                  <c:v>2.6199300000000001</c:v>
                </c:pt>
                <c:pt idx="779">
                  <c:v>2.6245189999999998</c:v>
                </c:pt>
                <c:pt idx="780">
                  <c:v>2.629108</c:v>
                </c:pt>
                <c:pt idx="781">
                  <c:v>2.6336970000000002</c:v>
                </c:pt>
                <c:pt idx="782">
                  <c:v>2.6382859999999999</c:v>
                </c:pt>
                <c:pt idx="783">
                  <c:v>2.6428750000000001</c:v>
                </c:pt>
                <c:pt idx="784">
                  <c:v>2.6425339999999999</c:v>
                </c:pt>
                <c:pt idx="785">
                  <c:v>2.643195</c:v>
                </c:pt>
                <c:pt idx="786">
                  <c:v>2.6438640000000002</c:v>
                </c:pt>
                <c:pt idx="787">
                  <c:v>2.6446879999999999</c:v>
                </c:pt>
                <c:pt idx="788">
                  <c:v>2.6455850000000001</c:v>
                </c:pt>
                <c:pt idx="789">
                  <c:v>2.647284</c:v>
                </c:pt>
                <c:pt idx="790">
                  <c:v>2.6493419999999999</c:v>
                </c:pt>
                <c:pt idx="791">
                  <c:v>2.9025850000000002</c:v>
                </c:pt>
                <c:pt idx="792">
                  <c:v>2.9049849999999999</c:v>
                </c:pt>
                <c:pt idx="793">
                  <c:v>2.9088039999999999</c:v>
                </c:pt>
                <c:pt idx="794">
                  <c:v>2.9131719999999999</c:v>
                </c:pt>
                <c:pt idx="795">
                  <c:v>2.9176419999999998</c:v>
                </c:pt>
                <c:pt idx="796">
                  <c:v>2.922885</c:v>
                </c:pt>
                <c:pt idx="797">
                  <c:v>2.9284460000000001</c:v>
                </c:pt>
                <c:pt idx="798">
                  <c:v>2.934237</c:v>
                </c:pt>
                <c:pt idx="799">
                  <c:v>3.3297080000000001</c:v>
                </c:pt>
                <c:pt idx="800">
                  <c:v>3.3307910000000001</c:v>
                </c:pt>
                <c:pt idx="801">
                  <c:v>3.3355320000000002</c:v>
                </c:pt>
                <c:pt idx="802">
                  <c:v>3.3411409999999999</c:v>
                </c:pt>
                <c:pt idx="803">
                  <c:v>3.3466260000000001</c:v>
                </c:pt>
                <c:pt idx="804">
                  <c:v>3.351972</c:v>
                </c:pt>
                <c:pt idx="805">
                  <c:v>3.3566780000000001</c:v>
                </c:pt>
                <c:pt idx="806">
                  <c:v>3.361631</c:v>
                </c:pt>
                <c:pt idx="807">
                  <c:v>3.7110500000000002</c:v>
                </c:pt>
                <c:pt idx="808">
                  <c:v>3.7110940000000001</c:v>
                </c:pt>
                <c:pt idx="809">
                  <c:v>3.7110259999999999</c:v>
                </c:pt>
                <c:pt idx="810">
                  <c:v>3.7143660000000001</c:v>
                </c:pt>
                <c:pt idx="811">
                  <c:v>3.717279</c:v>
                </c:pt>
                <c:pt idx="812">
                  <c:v>3.7197200000000001</c:v>
                </c:pt>
                <c:pt idx="813">
                  <c:v>3.7217850000000001</c:v>
                </c:pt>
                <c:pt idx="814">
                  <c:v>3.7233540000000001</c:v>
                </c:pt>
                <c:pt idx="815">
                  <c:v>3.9101340000000002</c:v>
                </c:pt>
                <c:pt idx="816">
                  <c:v>3.908404</c:v>
                </c:pt>
                <c:pt idx="817">
                  <c:v>3.9075679999999999</c:v>
                </c:pt>
                <c:pt idx="818">
                  <c:v>3.906898</c:v>
                </c:pt>
                <c:pt idx="819">
                  <c:v>3.9059750000000002</c:v>
                </c:pt>
                <c:pt idx="820">
                  <c:v>3.9051979999999999</c:v>
                </c:pt>
                <c:pt idx="821">
                  <c:v>3.904547</c:v>
                </c:pt>
                <c:pt idx="822">
                  <c:v>3.9042819999999998</c:v>
                </c:pt>
                <c:pt idx="823">
                  <c:v>4.055733</c:v>
                </c:pt>
                <c:pt idx="824">
                  <c:v>4.0560520000000002</c:v>
                </c:pt>
                <c:pt idx="825">
                  <c:v>4.0570919999999999</c:v>
                </c:pt>
                <c:pt idx="826">
                  <c:v>4.0577370000000004</c:v>
                </c:pt>
                <c:pt idx="827">
                  <c:v>4.0581199999999997</c:v>
                </c:pt>
                <c:pt idx="828">
                  <c:v>4.0591309999999998</c:v>
                </c:pt>
                <c:pt idx="829">
                  <c:v>4.0607889999999998</c:v>
                </c:pt>
                <c:pt idx="830">
                  <c:v>4.0630930000000003</c:v>
                </c:pt>
                <c:pt idx="831">
                  <c:v>4.295147</c:v>
                </c:pt>
                <c:pt idx="832">
                  <c:v>4.2960739999999999</c:v>
                </c:pt>
                <c:pt idx="833">
                  <c:v>4.2980020000000003</c:v>
                </c:pt>
                <c:pt idx="834">
                  <c:v>4.3007900000000001</c:v>
                </c:pt>
                <c:pt idx="835">
                  <c:v>4.3046559999999996</c:v>
                </c:pt>
                <c:pt idx="836">
                  <c:v>4.3092509999999997</c:v>
                </c:pt>
                <c:pt idx="837">
                  <c:v>4.3154579999999996</c:v>
                </c:pt>
                <c:pt idx="838">
                  <c:v>4.3225259999999999</c:v>
                </c:pt>
                <c:pt idx="839">
                  <c:v>4.7297929999999999</c:v>
                </c:pt>
                <c:pt idx="840">
                  <c:v>4.7309679999999998</c:v>
                </c:pt>
                <c:pt idx="841">
                  <c:v>4.7369810000000001</c:v>
                </c:pt>
                <c:pt idx="842">
                  <c:v>4.7444100000000002</c:v>
                </c:pt>
                <c:pt idx="843">
                  <c:v>4.7523429999999998</c:v>
                </c:pt>
                <c:pt idx="844">
                  <c:v>4.7606250000000001</c:v>
                </c:pt>
                <c:pt idx="845">
                  <c:v>4.7691759999999999</c:v>
                </c:pt>
                <c:pt idx="846">
                  <c:v>4.7777370000000001</c:v>
                </c:pt>
                <c:pt idx="847">
                  <c:v>5.214728</c:v>
                </c:pt>
                <c:pt idx="848">
                  <c:v>5.2149489999999998</c:v>
                </c:pt>
                <c:pt idx="849">
                  <c:v>5.2161010000000001</c:v>
                </c:pt>
                <c:pt idx="850">
                  <c:v>5.2187580000000002</c:v>
                </c:pt>
                <c:pt idx="851">
                  <c:v>5.2204009999999998</c:v>
                </c:pt>
                <c:pt idx="852">
                  <c:v>5.2202849999999996</c:v>
                </c:pt>
                <c:pt idx="853">
                  <c:v>5.218102</c:v>
                </c:pt>
                <c:pt idx="854">
                  <c:v>5.2136060000000004</c:v>
                </c:pt>
                <c:pt idx="855">
                  <c:v>5.0687480000000003</c:v>
                </c:pt>
                <c:pt idx="856">
                  <c:v>5.0590109999999999</c:v>
                </c:pt>
                <c:pt idx="857">
                  <c:v>5.0431499999999998</c:v>
                </c:pt>
                <c:pt idx="858">
                  <c:v>5.0244720000000003</c:v>
                </c:pt>
                <c:pt idx="859">
                  <c:v>5.0031100000000004</c:v>
                </c:pt>
                <c:pt idx="860">
                  <c:v>4.9794580000000002</c:v>
                </c:pt>
                <c:pt idx="861">
                  <c:v>4.952998</c:v>
                </c:pt>
                <c:pt idx="862">
                  <c:v>4.9253309999999999</c:v>
                </c:pt>
                <c:pt idx="863">
                  <c:v>3.7534459999999998</c:v>
                </c:pt>
                <c:pt idx="864">
                  <c:v>3.7295129999999999</c:v>
                </c:pt>
                <c:pt idx="865">
                  <c:v>3.6939669999999998</c:v>
                </c:pt>
                <c:pt idx="866">
                  <c:v>3.6556999999999999</c:v>
                </c:pt>
                <c:pt idx="867">
                  <c:v>3.6193919999999999</c:v>
                </c:pt>
                <c:pt idx="868">
                  <c:v>3.5819700000000001</c:v>
                </c:pt>
                <c:pt idx="869">
                  <c:v>3.546789</c:v>
                </c:pt>
                <c:pt idx="870">
                  <c:v>3.5115660000000002</c:v>
                </c:pt>
                <c:pt idx="871">
                  <c:v>2.2832650000000001</c:v>
                </c:pt>
                <c:pt idx="872">
                  <c:v>2.2642060000000002</c:v>
                </c:pt>
                <c:pt idx="873">
                  <c:v>2.2463760000000002</c:v>
                </c:pt>
                <c:pt idx="874">
                  <c:v>2.2209129999999999</c:v>
                </c:pt>
                <c:pt idx="875">
                  <c:v>2.1986880000000002</c:v>
                </c:pt>
                <c:pt idx="876">
                  <c:v>2.1811889999999998</c:v>
                </c:pt>
                <c:pt idx="877">
                  <c:v>2.1686450000000002</c:v>
                </c:pt>
                <c:pt idx="878">
                  <c:v>2.16113</c:v>
                </c:pt>
                <c:pt idx="879">
                  <c:v>2.159195</c:v>
                </c:pt>
                <c:pt idx="880">
                  <c:v>2.159208</c:v>
                </c:pt>
                <c:pt idx="881">
                  <c:v>2.1654629999999999</c:v>
                </c:pt>
                <c:pt idx="882">
                  <c:v>2.1756380000000002</c:v>
                </c:pt>
                <c:pt idx="883">
                  <c:v>2.190404</c:v>
                </c:pt>
                <c:pt idx="884">
                  <c:v>2.2088839999999998</c:v>
                </c:pt>
                <c:pt idx="885">
                  <c:v>2.2307090000000001</c:v>
                </c:pt>
                <c:pt idx="886">
                  <c:v>2.255417</c:v>
                </c:pt>
                <c:pt idx="887">
                  <c:v>3.4552969999999998</c:v>
                </c:pt>
                <c:pt idx="888">
                  <c:v>3.4686520000000001</c:v>
                </c:pt>
                <c:pt idx="889">
                  <c:v>3.4882819999999999</c:v>
                </c:pt>
                <c:pt idx="890">
                  <c:v>3.5207570000000001</c:v>
                </c:pt>
                <c:pt idx="891">
                  <c:v>3.5523739999999999</c:v>
                </c:pt>
                <c:pt idx="892">
                  <c:v>3.5847889999999998</c:v>
                </c:pt>
                <c:pt idx="893">
                  <c:v>3.6165769999999999</c:v>
                </c:pt>
                <c:pt idx="894">
                  <c:v>3.6473520000000001</c:v>
                </c:pt>
                <c:pt idx="895">
                  <c:v>5.1022600000000002</c:v>
                </c:pt>
                <c:pt idx="896">
                  <c:v>5.1150010000000004</c:v>
                </c:pt>
                <c:pt idx="897">
                  <c:v>5.1370360000000002</c:v>
                </c:pt>
                <c:pt idx="898">
                  <c:v>5.1623559999999999</c:v>
                </c:pt>
                <c:pt idx="899">
                  <c:v>5.1874659999999997</c:v>
                </c:pt>
                <c:pt idx="900">
                  <c:v>5.2096970000000002</c:v>
                </c:pt>
                <c:pt idx="901">
                  <c:v>5.230728</c:v>
                </c:pt>
                <c:pt idx="902">
                  <c:v>5.2483789999999999</c:v>
                </c:pt>
                <c:pt idx="903">
                  <c:v>5.5674650000000003</c:v>
                </c:pt>
                <c:pt idx="904">
                  <c:v>5.5757510000000003</c:v>
                </c:pt>
                <c:pt idx="905">
                  <c:v>5.5866369999999996</c:v>
                </c:pt>
                <c:pt idx="906">
                  <c:v>5.5964090000000004</c:v>
                </c:pt>
                <c:pt idx="907">
                  <c:v>5.6031589999999998</c:v>
                </c:pt>
                <c:pt idx="908">
                  <c:v>5.6081729999999999</c:v>
                </c:pt>
                <c:pt idx="909">
                  <c:v>5.6115019999999998</c:v>
                </c:pt>
                <c:pt idx="910">
                  <c:v>5.6129420000000003</c:v>
                </c:pt>
                <c:pt idx="911">
                  <c:v>5.6271909999999998</c:v>
                </c:pt>
                <c:pt idx="912">
                  <c:v>5.6257239999999999</c:v>
                </c:pt>
                <c:pt idx="913">
                  <c:v>5.6227289999999996</c:v>
                </c:pt>
                <c:pt idx="914">
                  <c:v>5.6185450000000001</c:v>
                </c:pt>
                <c:pt idx="915">
                  <c:v>5.6130269999999998</c:v>
                </c:pt>
                <c:pt idx="916">
                  <c:v>5.6063739999999997</c:v>
                </c:pt>
                <c:pt idx="917">
                  <c:v>5.5986339999999997</c:v>
                </c:pt>
                <c:pt idx="918">
                  <c:v>5.5898539999999999</c:v>
                </c:pt>
                <c:pt idx="919">
                  <c:v>5.5750209999999996</c:v>
                </c:pt>
                <c:pt idx="920">
                  <c:v>5.5645579999999999</c:v>
                </c:pt>
                <c:pt idx="921">
                  <c:v>5.5531519999999999</c:v>
                </c:pt>
                <c:pt idx="922">
                  <c:v>5.5410320000000004</c:v>
                </c:pt>
                <c:pt idx="923">
                  <c:v>5.5285469999999997</c:v>
                </c:pt>
                <c:pt idx="924">
                  <c:v>5.5152640000000002</c:v>
                </c:pt>
                <c:pt idx="925">
                  <c:v>5.5014250000000002</c:v>
                </c:pt>
                <c:pt idx="926">
                  <c:v>5.4874989999999997</c:v>
                </c:pt>
                <c:pt idx="927">
                  <c:v>5.4586040000000002</c:v>
                </c:pt>
                <c:pt idx="928">
                  <c:v>5.4439349999999997</c:v>
                </c:pt>
                <c:pt idx="929">
                  <c:v>5.4290070000000004</c:v>
                </c:pt>
                <c:pt idx="930">
                  <c:v>5.4144180000000004</c:v>
                </c:pt>
                <c:pt idx="931">
                  <c:v>5.3999199999999998</c:v>
                </c:pt>
                <c:pt idx="932">
                  <c:v>5.3851449999999996</c:v>
                </c:pt>
                <c:pt idx="933">
                  <c:v>5.3710589999999998</c:v>
                </c:pt>
                <c:pt idx="934">
                  <c:v>5.3569230000000001</c:v>
                </c:pt>
                <c:pt idx="935">
                  <c:v>5.3298439999999996</c:v>
                </c:pt>
                <c:pt idx="936">
                  <c:v>5.3166779999999996</c:v>
                </c:pt>
                <c:pt idx="937">
                  <c:v>5.3038470000000002</c:v>
                </c:pt>
                <c:pt idx="938">
                  <c:v>5.2913629999999996</c:v>
                </c:pt>
                <c:pt idx="939">
                  <c:v>5.2789619999999999</c:v>
                </c:pt>
                <c:pt idx="940">
                  <c:v>5.2670380000000003</c:v>
                </c:pt>
                <c:pt idx="941">
                  <c:v>5.2552630000000002</c:v>
                </c:pt>
                <c:pt idx="942">
                  <c:v>5.2439660000000003</c:v>
                </c:pt>
                <c:pt idx="943">
                  <c:v>5.2240950000000002</c:v>
                </c:pt>
                <c:pt idx="944">
                  <c:v>5.213273</c:v>
                </c:pt>
                <c:pt idx="945">
                  <c:v>5.2021100000000002</c:v>
                </c:pt>
                <c:pt idx="946">
                  <c:v>5.1912190000000002</c:v>
                </c:pt>
                <c:pt idx="947">
                  <c:v>5.1803790000000003</c:v>
                </c:pt>
                <c:pt idx="948">
                  <c:v>5.1694779999999998</c:v>
                </c:pt>
                <c:pt idx="949">
                  <c:v>5.1582429999999997</c:v>
                </c:pt>
                <c:pt idx="950">
                  <c:v>5.1471590000000003</c:v>
                </c:pt>
                <c:pt idx="951">
                  <c:v>5.1267399999999999</c:v>
                </c:pt>
                <c:pt idx="952">
                  <c:v>5.1153529999999998</c:v>
                </c:pt>
                <c:pt idx="953">
                  <c:v>5.1036859999999997</c:v>
                </c:pt>
                <c:pt idx="954">
                  <c:v>5.0921159999999999</c:v>
                </c:pt>
                <c:pt idx="955">
                  <c:v>5.0804179999999999</c:v>
                </c:pt>
                <c:pt idx="956">
                  <c:v>5.068441</c:v>
                </c:pt>
                <c:pt idx="957">
                  <c:v>5.056451</c:v>
                </c:pt>
                <c:pt idx="958">
                  <c:v>5.0442289999999996</c:v>
                </c:pt>
                <c:pt idx="959">
                  <c:v>5.0211569999999996</c:v>
                </c:pt>
                <c:pt idx="960">
                  <c:v>5.0091840000000003</c:v>
                </c:pt>
                <c:pt idx="961">
                  <c:v>4.9970290000000004</c:v>
                </c:pt>
                <c:pt idx="962">
                  <c:v>4.9851530000000004</c:v>
                </c:pt>
                <c:pt idx="963">
                  <c:v>4.9733689999999999</c:v>
                </c:pt>
                <c:pt idx="964">
                  <c:v>4.9618739999999999</c:v>
                </c:pt>
                <c:pt idx="965">
                  <c:v>4.9505460000000001</c:v>
                </c:pt>
                <c:pt idx="966">
                  <c:v>4.9394840000000002</c:v>
                </c:pt>
                <c:pt idx="967">
                  <c:v>4.9201540000000001</c:v>
                </c:pt>
                <c:pt idx="968">
                  <c:v>4.9098290000000002</c:v>
                </c:pt>
                <c:pt idx="969">
                  <c:v>4.8995930000000003</c:v>
                </c:pt>
                <c:pt idx="970">
                  <c:v>4.8896689999999996</c:v>
                </c:pt>
                <c:pt idx="971">
                  <c:v>4.8800879999999998</c:v>
                </c:pt>
                <c:pt idx="972">
                  <c:v>4.8705910000000001</c:v>
                </c:pt>
                <c:pt idx="973">
                  <c:v>4.8612539999999997</c:v>
                </c:pt>
                <c:pt idx="974">
                  <c:v>4.852169</c:v>
                </c:pt>
                <c:pt idx="975">
                  <c:v>4.838095</c:v>
                </c:pt>
                <c:pt idx="976">
                  <c:v>4.8291959999999996</c:v>
                </c:pt>
                <c:pt idx="977">
                  <c:v>4.8203630000000004</c:v>
                </c:pt>
                <c:pt idx="978">
                  <c:v>4.81149</c:v>
                </c:pt>
                <c:pt idx="979">
                  <c:v>4.8024769999999997</c:v>
                </c:pt>
                <c:pt idx="980">
                  <c:v>4.7935730000000003</c:v>
                </c:pt>
                <c:pt idx="981">
                  <c:v>4.7844920000000002</c:v>
                </c:pt>
                <c:pt idx="982">
                  <c:v>4.7754580000000004</c:v>
                </c:pt>
                <c:pt idx="983">
                  <c:v>4.760707</c:v>
                </c:pt>
                <c:pt idx="984">
                  <c:v>4.7515369999999999</c:v>
                </c:pt>
                <c:pt idx="985">
                  <c:v>4.742343</c:v>
                </c:pt>
                <c:pt idx="986">
                  <c:v>4.733009</c:v>
                </c:pt>
                <c:pt idx="987">
                  <c:v>4.7239509999999996</c:v>
                </c:pt>
                <c:pt idx="988">
                  <c:v>4.71495</c:v>
                </c:pt>
                <c:pt idx="989">
                  <c:v>4.7063139999999999</c:v>
                </c:pt>
                <c:pt idx="990">
                  <c:v>4.6979980000000001</c:v>
                </c:pt>
                <c:pt idx="991">
                  <c:v>4.6867340000000004</c:v>
                </c:pt>
                <c:pt idx="992">
                  <c:v>4.6792439999999997</c:v>
                </c:pt>
                <c:pt idx="993">
                  <c:v>4.6722020000000004</c:v>
                </c:pt>
                <c:pt idx="994">
                  <c:v>4.6657270000000004</c:v>
                </c:pt>
                <c:pt idx="995">
                  <c:v>4.6598170000000003</c:v>
                </c:pt>
                <c:pt idx="996">
                  <c:v>4.654471</c:v>
                </c:pt>
                <c:pt idx="997">
                  <c:v>4.6496779999999998</c:v>
                </c:pt>
                <c:pt idx="998">
                  <c:v>4.6454170000000001</c:v>
                </c:pt>
                <c:pt idx="999">
                  <c:v>4.6467349999999996</c:v>
                </c:pt>
                <c:pt idx="1000">
                  <c:v>4.6433140000000002</c:v>
                </c:pt>
                <c:pt idx="1001">
                  <c:v>4.6404620000000003</c:v>
                </c:pt>
                <c:pt idx="1002">
                  <c:v>4.6378219999999999</c:v>
                </c:pt>
                <c:pt idx="1003">
                  <c:v>4.6357090000000003</c:v>
                </c:pt>
                <c:pt idx="1004">
                  <c:v>4.6338970000000002</c:v>
                </c:pt>
                <c:pt idx="1005">
                  <c:v>4.6323090000000002</c:v>
                </c:pt>
                <c:pt idx="1006">
                  <c:v>4.6307850000000004</c:v>
                </c:pt>
                <c:pt idx="1007">
                  <c:v>4.639424</c:v>
                </c:pt>
                <c:pt idx="1008">
                  <c:v>4.63774</c:v>
                </c:pt>
                <c:pt idx="1009">
                  <c:v>4.6359069999999996</c:v>
                </c:pt>
                <c:pt idx="1010">
                  <c:v>4.6340300000000001</c:v>
                </c:pt>
                <c:pt idx="1011">
                  <c:v>4.631799</c:v>
                </c:pt>
                <c:pt idx="1012">
                  <c:v>4.629086</c:v>
                </c:pt>
                <c:pt idx="1013">
                  <c:v>4.6259560000000004</c:v>
                </c:pt>
                <c:pt idx="1014">
                  <c:v>4.6222760000000003</c:v>
                </c:pt>
                <c:pt idx="1015">
                  <c:v>4.6226019999999997</c:v>
                </c:pt>
                <c:pt idx="1016">
                  <c:v>4.6178860000000004</c:v>
                </c:pt>
                <c:pt idx="1017">
                  <c:v>4.6127649999999996</c:v>
                </c:pt>
                <c:pt idx="1018">
                  <c:v>4.6071099999999996</c:v>
                </c:pt>
                <c:pt idx="1019">
                  <c:v>4.6010220000000004</c:v>
                </c:pt>
                <c:pt idx="1020">
                  <c:v>4.5945340000000003</c:v>
                </c:pt>
                <c:pt idx="1021">
                  <c:v>4.587707</c:v>
                </c:pt>
                <c:pt idx="1022">
                  <c:v>4.5805490000000004</c:v>
                </c:pt>
                <c:pt idx="1023">
                  <c:v>4.571237</c:v>
                </c:pt>
                <c:pt idx="1024">
                  <c:v>4.5637970000000001</c:v>
                </c:pt>
                <c:pt idx="1025">
                  <c:v>4.5561930000000004</c:v>
                </c:pt>
                <c:pt idx="1026">
                  <c:v>4.5486319999999996</c:v>
                </c:pt>
                <c:pt idx="1027">
                  <c:v>4.5410690000000002</c:v>
                </c:pt>
                <c:pt idx="1028">
                  <c:v>4.5336420000000004</c:v>
                </c:pt>
                <c:pt idx="1029">
                  <c:v>4.5263439999999999</c:v>
                </c:pt>
                <c:pt idx="1030">
                  <c:v>4.5192949999999996</c:v>
                </c:pt>
                <c:pt idx="1031">
                  <c:v>4.5114140000000003</c:v>
                </c:pt>
                <c:pt idx="1032">
                  <c:v>4.5049089999999996</c:v>
                </c:pt>
                <c:pt idx="1033">
                  <c:v>4.4987339999999998</c:v>
                </c:pt>
                <c:pt idx="1034">
                  <c:v>4.492928</c:v>
                </c:pt>
                <c:pt idx="1035">
                  <c:v>4.487482</c:v>
                </c:pt>
                <c:pt idx="1036">
                  <c:v>4.4823839999999997</c:v>
                </c:pt>
                <c:pt idx="1037">
                  <c:v>4.4776600000000002</c:v>
                </c:pt>
                <c:pt idx="1038">
                  <c:v>4.4732500000000002</c:v>
                </c:pt>
                <c:pt idx="1039">
                  <c:v>4.4735189999999996</c:v>
                </c:pt>
                <c:pt idx="1040">
                  <c:v>4.4696009999999999</c:v>
                </c:pt>
                <c:pt idx="1041">
                  <c:v>4.4660979999999997</c:v>
                </c:pt>
                <c:pt idx="1042">
                  <c:v>4.4628019999999999</c:v>
                </c:pt>
                <c:pt idx="1043">
                  <c:v>4.4597680000000004</c:v>
                </c:pt>
                <c:pt idx="1044">
                  <c:v>4.456874</c:v>
                </c:pt>
                <c:pt idx="1045">
                  <c:v>4.4541940000000002</c:v>
                </c:pt>
                <c:pt idx="1046">
                  <c:v>4.4515960000000003</c:v>
                </c:pt>
                <c:pt idx="1047">
                  <c:v>4.4565659999999996</c:v>
                </c:pt>
                <c:pt idx="1048">
                  <c:v>4.4541360000000001</c:v>
                </c:pt>
                <c:pt idx="1049">
                  <c:v>4.451816</c:v>
                </c:pt>
                <c:pt idx="1050">
                  <c:v>4.4494490000000004</c:v>
                </c:pt>
                <c:pt idx="1051">
                  <c:v>4.4470080000000003</c:v>
                </c:pt>
                <c:pt idx="1052">
                  <c:v>4.4447080000000003</c:v>
                </c:pt>
                <c:pt idx="1053">
                  <c:v>4.4422319999999997</c:v>
                </c:pt>
                <c:pt idx="1054">
                  <c:v>4.4397359999999999</c:v>
                </c:pt>
                <c:pt idx="1055">
                  <c:v>4.4556190000000004</c:v>
                </c:pt>
                <c:pt idx="1056">
                  <c:v>4.4523239999999999</c:v>
                </c:pt>
                <c:pt idx="1057">
                  <c:v>4.4496079999999996</c:v>
                </c:pt>
                <c:pt idx="1058">
                  <c:v>4.4466140000000003</c:v>
                </c:pt>
                <c:pt idx="1059">
                  <c:v>4.4434440000000004</c:v>
                </c:pt>
                <c:pt idx="1060">
                  <c:v>4.440226</c:v>
                </c:pt>
                <c:pt idx="1061">
                  <c:v>4.4368150000000002</c:v>
                </c:pt>
                <c:pt idx="1062">
                  <c:v>4.4332140000000004</c:v>
                </c:pt>
                <c:pt idx="1063">
                  <c:v>4.4347349999999999</c:v>
                </c:pt>
                <c:pt idx="1064">
                  <c:v>4.4309240000000001</c:v>
                </c:pt>
                <c:pt idx="1065">
                  <c:v>4.4269080000000001</c:v>
                </c:pt>
                <c:pt idx="1066">
                  <c:v>4.4227749999999997</c:v>
                </c:pt>
                <c:pt idx="1067">
                  <c:v>4.4186540000000001</c:v>
                </c:pt>
                <c:pt idx="1068">
                  <c:v>4.4143109999999997</c:v>
                </c:pt>
                <c:pt idx="1069">
                  <c:v>4.4099620000000002</c:v>
                </c:pt>
                <c:pt idx="1070">
                  <c:v>4.4054529999999996</c:v>
                </c:pt>
                <c:pt idx="1071">
                  <c:v>4.4043599999999996</c:v>
                </c:pt>
                <c:pt idx="1072">
                  <c:v>4.3997330000000003</c:v>
                </c:pt>
                <c:pt idx="1073">
                  <c:v>4.3951000000000002</c:v>
                </c:pt>
                <c:pt idx="1074">
                  <c:v>4.3905000000000003</c:v>
                </c:pt>
                <c:pt idx="1075">
                  <c:v>4.3858490000000003</c:v>
                </c:pt>
                <c:pt idx="1076">
                  <c:v>4.3811819999999999</c:v>
                </c:pt>
                <c:pt idx="1077">
                  <c:v>4.376633</c:v>
                </c:pt>
                <c:pt idx="1078">
                  <c:v>4.3720119999999998</c:v>
                </c:pt>
                <c:pt idx="1079">
                  <c:v>4.3708159999999996</c:v>
                </c:pt>
                <c:pt idx="1080">
                  <c:v>4.3662660000000004</c:v>
                </c:pt>
                <c:pt idx="1081">
                  <c:v>4.3617619999999997</c:v>
                </c:pt>
                <c:pt idx="1082">
                  <c:v>4.3573909999999998</c:v>
                </c:pt>
                <c:pt idx="1083">
                  <c:v>4.3529900000000001</c:v>
                </c:pt>
                <c:pt idx="1084">
                  <c:v>4.3487260000000001</c:v>
                </c:pt>
                <c:pt idx="1085">
                  <c:v>4.3444260000000003</c:v>
                </c:pt>
                <c:pt idx="1086">
                  <c:v>4.3402609999999999</c:v>
                </c:pt>
                <c:pt idx="1087">
                  <c:v>4.3399460000000003</c:v>
                </c:pt>
                <c:pt idx="1088">
                  <c:v>4.3347030000000002</c:v>
                </c:pt>
                <c:pt idx="1089">
                  <c:v>4.3297850000000002</c:v>
                </c:pt>
                <c:pt idx="1090">
                  <c:v>4.3256949999999996</c:v>
                </c:pt>
                <c:pt idx="1091">
                  <c:v>4.3215849999999998</c:v>
                </c:pt>
                <c:pt idx="1092">
                  <c:v>4.3175059999999998</c:v>
                </c:pt>
                <c:pt idx="1093">
                  <c:v>4.3133210000000002</c:v>
                </c:pt>
                <c:pt idx="1094">
                  <c:v>4.3092249999999996</c:v>
                </c:pt>
                <c:pt idx="1095">
                  <c:v>4.3089909999999998</c:v>
                </c:pt>
                <c:pt idx="1096">
                  <c:v>4.3046239999999996</c:v>
                </c:pt>
                <c:pt idx="1097">
                  <c:v>4.300198</c:v>
                </c:pt>
                <c:pt idx="1098">
                  <c:v>4.2956599999999998</c:v>
                </c:pt>
                <c:pt idx="1099">
                  <c:v>4.2909509999999997</c:v>
                </c:pt>
                <c:pt idx="1100">
                  <c:v>4.2861089999999997</c:v>
                </c:pt>
                <c:pt idx="1101">
                  <c:v>4.2810860000000002</c:v>
                </c:pt>
                <c:pt idx="1102">
                  <c:v>4.2759109999999998</c:v>
                </c:pt>
                <c:pt idx="1103">
                  <c:v>4.2721099999999996</c:v>
                </c:pt>
                <c:pt idx="1104">
                  <c:v>4.2665709999999999</c:v>
                </c:pt>
                <c:pt idx="1105">
                  <c:v>4.2608470000000001</c:v>
                </c:pt>
                <c:pt idx="1106">
                  <c:v>4.2549109999999999</c:v>
                </c:pt>
                <c:pt idx="1107">
                  <c:v>4.248761</c:v>
                </c:pt>
                <c:pt idx="1108">
                  <c:v>4.2423909999999996</c:v>
                </c:pt>
                <c:pt idx="1109">
                  <c:v>4.2358070000000003</c:v>
                </c:pt>
                <c:pt idx="1110">
                  <c:v>4.2289729999999999</c:v>
                </c:pt>
                <c:pt idx="1111">
                  <c:v>4.2200150000000001</c:v>
                </c:pt>
                <c:pt idx="1112">
                  <c:v>4.2127840000000001</c:v>
                </c:pt>
                <c:pt idx="1113">
                  <c:v>4.2053779999999996</c:v>
                </c:pt>
                <c:pt idx="1114">
                  <c:v>4.1977450000000003</c:v>
                </c:pt>
                <c:pt idx="1115">
                  <c:v>4.1899410000000001</c:v>
                </c:pt>
                <c:pt idx="1116">
                  <c:v>4.1820389999999996</c:v>
                </c:pt>
                <c:pt idx="1117">
                  <c:v>4.1739680000000003</c:v>
                </c:pt>
                <c:pt idx="1118">
                  <c:v>4.1657359999999999</c:v>
                </c:pt>
                <c:pt idx="1119">
                  <c:v>4.1526959999999997</c:v>
                </c:pt>
                <c:pt idx="1120">
                  <c:v>4.144279</c:v>
                </c:pt>
                <c:pt idx="1121">
                  <c:v>4.135745</c:v>
                </c:pt>
                <c:pt idx="1122">
                  <c:v>4.1269710000000002</c:v>
                </c:pt>
                <c:pt idx="1123">
                  <c:v>4.118131</c:v>
                </c:pt>
                <c:pt idx="1124">
                  <c:v>4.1089630000000001</c:v>
                </c:pt>
                <c:pt idx="1125">
                  <c:v>4.0995879999999998</c:v>
                </c:pt>
                <c:pt idx="1126">
                  <c:v>4.0898789999999998</c:v>
                </c:pt>
                <c:pt idx="1127">
                  <c:v>4.0717660000000002</c:v>
                </c:pt>
                <c:pt idx="1128">
                  <c:v>4.0615550000000002</c:v>
                </c:pt>
                <c:pt idx="1129">
                  <c:v>4.0509919999999999</c:v>
                </c:pt>
                <c:pt idx="1130">
                  <c:v>4.0402259999999997</c:v>
                </c:pt>
                <c:pt idx="1131">
                  <c:v>4.0291189999999997</c:v>
                </c:pt>
                <c:pt idx="1132">
                  <c:v>4.0178479999999999</c:v>
                </c:pt>
                <c:pt idx="1133">
                  <c:v>4.0062629999999997</c:v>
                </c:pt>
                <c:pt idx="1134">
                  <c:v>3.9945620000000002</c:v>
                </c:pt>
                <c:pt idx="1135">
                  <c:v>3.9703430000000002</c:v>
                </c:pt>
                <c:pt idx="1136">
                  <c:v>3.9583149999999998</c:v>
                </c:pt>
                <c:pt idx="1137">
                  <c:v>3.9460549999999999</c:v>
                </c:pt>
                <c:pt idx="1138">
                  <c:v>3.9337849999999999</c:v>
                </c:pt>
                <c:pt idx="1139">
                  <c:v>3.9212259999999999</c:v>
                </c:pt>
                <c:pt idx="1140">
                  <c:v>3.9089130000000001</c:v>
                </c:pt>
                <c:pt idx="1141">
                  <c:v>3.896258</c:v>
                </c:pt>
                <c:pt idx="1142">
                  <c:v>3.8840159999999999</c:v>
                </c:pt>
                <c:pt idx="1143">
                  <c:v>3.858066</c:v>
                </c:pt>
                <c:pt idx="1144">
                  <c:v>3.8493300000000001</c:v>
                </c:pt>
                <c:pt idx="1145">
                  <c:v>3.83996</c:v>
                </c:pt>
                <c:pt idx="1146">
                  <c:v>3.8278099999999999</c:v>
                </c:pt>
                <c:pt idx="1147">
                  <c:v>3.816322</c:v>
                </c:pt>
                <c:pt idx="1148">
                  <c:v>3.804808</c:v>
                </c:pt>
                <c:pt idx="1149">
                  <c:v>3.793774</c:v>
                </c:pt>
                <c:pt idx="1150">
                  <c:v>3.7833019999999999</c:v>
                </c:pt>
                <c:pt idx="1151">
                  <c:v>3.763855</c:v>
                </c:pt>
                <c:pt idx="1152">
                  <c:v>3.7541739999999999</c:v>
                </c:pt>
                <c:pt idx="1153">
                  <c:v>3.7448030000000001</c:v>
                </c:pt>
                <c:pt idx="1154">
                  <c:v>3.735973</c:v>
                </c:pt>
                <c:pt idx="1155">
                  <c:v>3.7275130000000001</c:v>
                </c:pt>
                <c:pt idx="1156">
                  <c:v>3.719503</c:v>
                </c:pt>
                <c:pt idx="1157">
                  <c:v>3.7118579999999999</c:v>
                </c:pt>
                <c:pt idx="1158">
                  <c:v>3.7046260000000002</c:v>
                </c:pt>
                <c:pt idx="1159">
                  <c:v>3.6948989999999999</c:v>
                </c:pt>
                <c:pt idx="1160">
                  <c:v>3.6883590000000002</c:v>
                </c:pt>
                <c:pt idx="1161">
                  <c:v>3.682159</c:v>
                </c:pt>
                <c:pt idx="1162">
                  <c:v>3.676256</c:v>
                </c:pt>
                <c:pt idx="1163">
                  <c:v>3.6706409999999998</c:v>
                </c:pt>
                <c:pt idx="1164">
                  <c:v>3.665286</c:v>
                </c:pt>
                <c:pt idx="1165">
                  <c:v>3.6601620000000001</c:v>
                </c:pt>
                <c:pt idx="1166">
                  <c:v>3.6552370000000001</c:v>
                </c:pt>
                <c:pt idx="1167">
                  <c:v>3.6518830000000002</c:v>
                </c:pt>
                <c:pt idx="1168">
                  <c:v>3.647332</c:v>
                </c:pt>
                <c:pt idx="1169">
                  <c:v>3.6428750000000001</c:v>
                </c:pt>
                <c:pt idx="1170">
                  <c:v>3.6385339999999999</c:v>
                </c:pt>
                <c:pt idx="1171">
                  <c:v>3.6343749999999999</c:v>
                </c:pt>
                <c:pt idx="1172">
                  <c:v>3.6302210000000001</c:v>
                </c:pt>
                <c:pt idx="1173">
                  <c:v>3.6261480000000001</c:v>
                </c:pt>
                <c:pt idx="1174">
                  <c:v>3.6221019999999999</c:v>
                </c:pt>
                <c:pt idx="1175">
                  <c:v>3.6209229999999999</c:v>
                </c:pt>
                <c:pt idx="1176">
                  <c:v>3.6168930000000001</c:v>
                </c:pt>
                <c:pt idx="1177">
                  <c:v>3.6129289999999998</c:v>
                </c:pt>
                <c:pt idx="1178">
                  <c:v>3.6090049999999998</c:v>
                </c:pt>
                <c:pt idx="1179">
                  <c:v>3.605073</c:v>
                </c:pt>
                <c:pt idx="1180">
                  <c:v>3.601175</c:v>
                </c:pt>
                <c:pt idx="1181">
                  <c:v>3.5972629999999999</c:v>
                </c:pt>
                <c:pt idx="1182">
                  <c:v>3.5934300000000001</c:v>
                </c:pt>
                <c:pt idx="1183">
                  <c:v>3.5926339999999999</c:v>
                </c:pt>
                <c:pt idx="1184">
                  <c:v>3.5887359999999999</c:v>
                </c:pt>
                <c:pt idx="1185">
                  <c:v>3.5848810000000002</c:v>
                </c:pt>
                <c:pt idx="1186">
                  <c:v>3.5811000000000002</c:v>
                </c:pt>
                <c:pt idx="1187">
                  <c:v>3.5772810000000002</c:v>
                </c:pt>
                <c:pt idx="1188">
                  <c:v>3.5735000000000001</c:v>
                </c:pt>
                <c:pt idx="1189">
                  <c:v>3.5698409999999998</c:v>
                </c:pt>
                <c:pt idx="1190">
                  <c:v>3.5661809999999998</c:v>
                </c:pt>
                <c:pt idx="1191">
                  <c:v>3.566198</c:v>
                </c:pt>
                <c:pt idx="1192">
                  <c:v>3.5626699999999998</c:v>
                </c:pt>
                <c:pt idx="1193">
                  <c:v>3.5591400000000002</c:v>
                </c:pt>
                <c:pt idx="1194">
                  <c:v>3.5557270000000001</c:v>
                </c:pt>
                <c:pt idx="1195">
                  <c:v>3.5523159999999998</c:v>
                </c:pt>
                <c:pt idx="1196">
                  <c:v>3.549061</c:v>
                </c:pt>
                <c:pt idx="1197">
                  <c:v>3.5457770000000002</c:v>
                </c:pt>
                <c:pt idx="1198">
                  <c:v>3.5426989999999998</c:v>
                </c:pt>
                <c:pt idx="1199">
                  <c:v>3.544222</c:v>
                </c:pt>
                <c:pt idx="1200">
                  <c:v>3.5410879999999998</c:v>
                </c:pt>
                <c:pt idx="1201">
                  <c:v>3.5383529999999999</c:v>
                </c:pt>
                <c:pt idx="1202">
                  <c:v>3.5356359999999998</c:v>
                </c:pt>
                <c:pt idx="1203">
                  <c:v>3.5332560000000002</c:v>
                </c:pt>
                <c:pt idx="1204">
                  <c:v>3.5309569999999999</c:v>
                </c:pt>
                <c:pt idx="1205">
                  <c:v>3.5290849999999998</c:v>
                </c:pt>
                <c:pt idx="1206">
                  <c:v>3.5272350000000001</c:v>
                </c:pt>
                <c:pt idx="1207">
                  <c:v>3.53335</c:v>
                </c:pt>
                <c:pt idx="1208">
                  <c:v>3.53193</c:v>
                </c:pt>
                <c:pt idx="1209">
                  <c:v>3.5307789999999999</c:v>
                </c:pt>
                <c:pt idx="1210">
                  <c:v>3.529957</c:v>
                </c:pt>
                <c:pt idx="1211">
                  <c:v>3.5291100000000002</c:v>
                </c:pt>
                <c:pt idx="1212">
                  <c:v>3.5286390000000001</c:v>
                </c:pt>
                <c:pt idx="1213">
                  <c:v>3.5280879999999999</c:v>
                </c:pt>
                <c:pt idx="1214">
                  <c:v>3.5279310000000002</c:v>
                </c:pt>
                <c:pt idx="1215">
                  <c:v>3.5377019999999999</c:v>
                </c:pt>
                <c:pt idx="1216">
                  <c:v>3.5373779999999999</c:v>
                </c:pt>
                <c:pt idx="1217">
                  <c:v>3.5370170000000001</c:v>
                </c:pt>
                <c:pt idx="1218">
                  <c:v>3.5366490000000002</c:v>
                </c:pt>
                <c:pt idx="1219">
                  <c:v>3.5360839999999998</c:v>
                </c:pt>
                <c:pt idx="1220">
                  <c:v>3.5354410000000001</c:v>
                </c:pt>
                <c:pt idx="1221">
                  <c:v>3.5344850000000001</c:v>
                </c:pt>
                <c:pt idx="1222">
                  <c:v>3.5335299999999998</c:v>
                </c:pt>
                <c:pt idx="1223">
                  <c:v>3.5403829999999998</c:v>
                </c:pt>
                <c:pt idx="1224">
                  <c:v>3.5388860000000002</c:v>
                </c:pt>
                <c:pt idx="1225">
                  <c:v>3.5372340000000002</c:v>
                </c:pt>
                <c:pt idx="1226">
                  <c:v>3.5353089999999998</c:v>
                </c:pt>
                <c:pt idx="1227">
                  <c:v>3.5332150000000002</c:v>
                </c:pt>
                <c:pt idx="1228">
                  <c:v>3.5308549999999999</c:v>
                </c:pt>
                <c:pt idx="1229">
                  <c:v>3.5283280000000001</c:v>
                </c:pt>
                <c:pt idx="1230">
                  <c:v>3.5255550000000002</c:v>
                </c:pt>
                <c:pt idx="1231">
                  <c:v>3.5274269999999999</c:v>
                </c:pt>
                <c:pt idx="1232">
                  <c:v>3.5243820000000001</c:v>
                </c:pt>
                <c:pt idx="1233">
                  <c:v>3.521039</c:v>
                </c:pt>
                <c:pt idx="1234">
                  <c:v>3.5176379999999998</c:v>
                </c:pt>
                <c:pt idx="1235">
                  <c:v>3.5140180000000001</c:v>
                </c:pt>
                <c:pt idx="1236">
                  <c:v>3.5103339999999998</c:v>
                </c:pt>
                <c:pt idx="1237">
                  <c:v>3.50657</c:v>
                </c:pt>
                <c:pt idx="1238">
                  <c:v>3.5026510000000002</c:v>
                </c:pt>
                <c:pt idx="1239">
                  <c:v>3.501487</c:v>
                </c:pt>
                <c:pt idx="1240">
                  <c:v>3.497455</c:v>
                </c:pt>
                <c:pt idx="1241">
                  <c:v>3.4934189999999998</c:v>
                </c:pt>
                <c:pt idx="1242">
                  <c:v>3.4894069999999999</c:v>
                </c:pt>
                <c:pt idx="1243">
                  <c:v>3.4854129999999999</c:v>
                </c:pt>
                <c:pt idx="1244">
                  <c:v>3.4815109999999998</c:v>
                </c:pt>
                <c:pt idx="1245">
                  <c:v>3.4776959999999999</c:v>
                </c:pt>
                <c:pt idx="1246">
                  <c:v>3.4740470000000001</c:v>
                </c:pt>
                <c:pt idx="1247">
                  <c:v>3.4741659999999999</c:v>
                </c:pt>
                <c:pt idx="1248">
                  <c:v>3.470844</c:v>
                </c:pt>
                <c:pt idx="1249">
                  <c:v>3.4677560000000001</c:v>
                </c:pt>
                <c:pt idx="1250">
                  <c:v>3.4648409999999998</c:v>
                </c:pt>
                <c:pt idx="1251">
                  <c:v>3.4621749999999998</c:v>
                </c:pt>
                <c:pt idx="1252">
                  <c:v>3.4596770000000001</c:v>
                </c:pt>
                <c:pt idx="1253">
                  <c:v>3.4574280000000002</c:v>
                </c:pt>
                <c:pt idx="1254">
                  <c:v>3.45533</c:v>
                </c:pt>
                <c:pt idx="1255">
                  <c:v>3.4602469999999999</c:v>
                </c:pt>
                <c:pt idx="1256">
                  <c:v>3.4584519999999999</c:v>
                </c:pt>
                <c:pt idx="1257">
                  <c:v>3.4568780000000001</c:v>
                </c:pt>
                <c:pt idx="1258">
                  <c:v>3.4556330000000002</c:v>
                </c:pt>
                <c:pt idx="1259">
                  <c:v>3.4544100000000002</c:v>
                </c:pt>
                <c:pt idx="1260">
                  <c:v>3.4531830000000001</c:v>
                </c:pt>
                <c:pt idx="1261">
                  <c:v>3.4520580000000001</c:v>
                </c:pt>
                <c:pt idx="1262">
                  <c:v>3.4512149999999999</c:v>
                </c:pt>
                <c:pt idx="1263">
                  <c:v>3.4592960000000001</c:v>
                </c:pt>
                <c:pt idx="1264">
                  <c:v>3.4583590000000002</c:v>
                </c:pt>
                <c:pt idx="1265">
                  <c:v>3.4575830000000001</c:v>
                </c:pt>
                <c:pt idx="1266">
                  <c:v>3.4566819999999998</c:v>
                </c:pt>
                <c:pt idx="1267">
                  <c:v>3.4557690000000001</c:v>
                </c:pt>
                <c:pt idx="1268">
                  <c:v>3.4550230000000002</c:v>
                </c:pt>
                <c:pt idx="1269">
                  <c:v>3.4540069999999998</c:v>
                </c:pt>
                <c:pt idx="1270">
                  <c:v>3.4531649999999998</c:v>
                </c:pt>
                <c:pt idx="1271">
                  <c:v>3.4604680000000001</c:v>
                </c:pt>
                <c:pt idx="1272">
                  <c:v>3.4591180000000001</c:v>
                </c:pt>
                <c:pt idx="1273">
                  <c:v>3.4575610000000001</c:v>
                </c:pt>
                <c:pt idx="1274">
                  <c:v>3.4560270000000002</c:v>
                </c:pt>
                <c:pt idx="1275">
                  <c:v>3.454332</c:v>
                </c:pt>
                <c:pt idx="1276">
                  <c:v>3.452474</c:v>
                </c:pt>
                <c:pt idx="1277">
                  <c:v>3.450453</c:v>
                </c:pt>
                <c:pt idx="1278">
                  <c:v>3.4482759999999999</c:v>
                </c:pt>
                <c:pt idx="1279">
                  <c:v>3.451908</c:v>
                </c:pt>
                <c:pt idx="1280">
                  <c:v>3.449344</c:v>
                </c:pt>
                <c:pt idx="1281">
                  <c:v>3.446653</c:v>
                </c:pt>
                <c:pt idx="1282">
                  <c:v>3.4438499999999999</c:v>
                </c:pt>
                <c:pt idx="1283">
                  <c:v>3.4410639999999999</c:v>
                </c:pt>
                <c:pt idx="1284">
                  <c:v>3.4381159999999999</c:v>
                </c:pt>
                <c:pt idx="1285">
                  <c:v>3.435162</c:v>
                </c:pt>
                <c:pt idx="1286">
                  <c:v>3.4320430000000002</c:v>
                </c:pt>
                <c:pt idx="1287">
                  <c:v>3.4333010000000002</c:v>
                </c:pt>
                <c:pt idx="1288">
                  <c:v>3.4301240000000002</c:v>
                </c:pt>
                <c:pt idx="1289">
                  <c:v>3.4269509999999999</c:v>
                </c:pt>
                <c:pt idx="1290">
                  <c:v>3.4237139999999999</c:v>
                </c:pt>
                <c:pt idx="1291">
                  <c:v>3.4204819999999998</c:v>
                </c:pt>
                <c:pt idx="1292">
                  <c:v>3.4171860000000001</c:v>
                </c:pt>
                <c:pt idx="1293">
                  <c:v>3.4138649999999999</c:v>
                </c:pt>
                <c:pt idx="1294">
                  <c:v>3.4105099999999999</c:v>
                </c:pt>
                <c:pt idx="1295">
                  <c:v>3.4109630000000002</c:v>
                </c:pt>
                <c:pt idx="1296">
                  <c:v>3.4074360000000001</c:v>
                </c:pt>
                <c:pt idx="1297">
                  <c:v>3.4039630000000001</c:v>
                </c:pt>
                <c:pt idx="1298">
                  <c:v>3.4005239999999999</c:v>
                </c:pt>
                <c:pt idx="1299">
                  <c:v>3.3969719999999999</c:v>
                </c:pt>
                <c:pt idx="1300">
                  <c:v>3.3934009999999999</c:v>
                </c:pt>
                <c:pt idx="1301">
                  <c:v>3.3896630000000001</c:v>
                </c:pt>
                <c:pt idx="1302">
                  <c:v>3.3858700000000002</c:v>
                </c:pt>
                <c:pt idx="1303">
                  <c:v>3.384341</c:v>
                </c:pt>
                <c:pt idx="1304">
                  <c:v>3.3801600000000001</c:v>
                </c:pt>
                <c:pt idx="1305">
                  <c:v>3.3758319999999999</c:v>
                </c:pt>
                <c:pt idx="1306">
                  <c:v>3.3713289999999998</c:v>
                </c:pt>
                <c:pt idx="1307">
                  <c:v>3.366625</c:v>
                </c:pt>
                <c:pt idx="1308">
                  <c:v>3.3617430000000001</c:v>
                </c:pt>
                <c:pt idx="1309">
                  <c:v>3.356681</c:v>
                </c:pt>
                <c:pt idx="1310">
                  <c:v>3.3514439999999999</c:v>
                </c:pt>
                <c:pt idx="1311">
                  <c:v>3.3448220000000002</c:v>
                </c:pt>
                <c:pt idx="1312">
                  <c:v>3.3393809999999999</c:v>
                </c:pt>
                <c:pt idx="1313">
                  <c:v>3.3337020000000002</c:v>
                </c:pt>
                <c:pt idx="1314">
                  <c:v>3.3279130000000001</c:v>
                </c:pt>
                <c:pt idx="1315">
                  <c:v>3.322066</c:v>
                </c:pt>
                <c:pt idx="1316">
                  <c:v>3.3161230000000002</c:v>
                </c:pt>
                <c:pt idx="1317">
                  <c:v>3.310152</c:v>
                </c:pt>
                <c:pt idx="1318">
                  <c:v>3.3041969999999998</c:v>
                </c:pt>
                <c:pt idx="1319">
                  <c:v>3.2967209999999998</c:v>
                </c:pt>
                <c:pt idx="1320">
                  <c:v>3.2910499999999998</c:v>
                </c:pt>
                <c:pt idx="1321">
                  <c:v>3.2855099999999999</c:v>
                </c:pt>
                <c:pt idx="1322">
                  <c:v>3.2802570000000002</c:v>
                </c:pt>
                <c:pt idx="1323">
                  <c:v>3.2753269999999999</c:v>
                </c:pt>
                <c:pt idx="1324">
                  <c:v>3.2707660000000001</c:v>
                </c:pt>
                <c:pt idx="1325">
                  <c:v>3.2665839999999999</c:v>
                </c:pt>
                <c:pt idx="1326">
                  <c:v>3.2627839999999999</c:v>
                </c:pt>
                <c:pt idx="1327">
                  <c:v>3.262667</c:v>
                </c:pt>
                <c:pt idx="1328">
                  <c:v>3.2595559999999999</c:v>
                </c:pt>
                <c:pt idx="1329">
                  <c:v>3.256783</c:v>
                </c:pt>
                <c:pt idx="1330">
                  <c:v>3.254454</c:v>
                </c:pt>
                <c:pt idx="1331">
                  <c:v>3.2522980000000001</c:v>
                </c:pt>
                <c:pt idx="1332">
                  <c:v>3.250604</c:v>
                </c:pt>
                <c:pt idx="1333">
                  <c:v>3.2489430000000001</c:v>
                </c:pt>
                <c:pt idx="1334">
                  <c:v>3.2474690000000002</c:v>
                </c:pt>
                <c:pt idx="1335">
                  <c:v>3.2539319999999998</c:v>
                </c:pt>
                <c:pt idx="1336">
                  <c:v>3.2526760000000001</c:v>
                </c:pt>
                <c:pt idx="1337">
                  <c:v>3.2516419999999999</c:v>
                </c:pt>
                <c:pt idx="1338">
                  <c:v>3.2504240000000002</c:v>
                </c:pt>
                <c:pt idx="1339">
                  <c:v>3.2494139999999998</c:v>
                </c:pt>
                <c:pt idx="1340">
                  <c:v>3.2481040000000001</c:v>
                </c:pt>
                <c:pt idx="1341">
                  <c:v>3.246715</c:v>
                </c:pt>
                <c:pt idx="1342">
                  <c:v>3.2453850000000002</c:v>
                </c:pt>
                <c:pt idx="1343">
                  <c:v>3.2508319999999999</c:v>
                </c:pt>
                <c:pt idx="1344">
                  <c:v>3.2493029999999998</c:v>
                </c:pt>
                <c:pt idx="1345">
                  <c:v>3.247433</c:v>
                </c:pt>
                <c:pt idx="1346">
                  <c:v>3.2455799999999999</c:v>
                </c:pt>
                <c:pt idx="1347">
                  <c:v>3.2434509999999999</c:v>
                </c:pt>
                <c:pt idx="1348">
                  <c:v>3.2412489999999998</c:v>
                </c:pt>
                <c:pt idx="1349">
                  <c:v>3.2390129999999999</c:v>
                </c:pt>
                <c:pt idx="1350">
                  <c:v>3.2365529999999998</c:v>
                </c:pt>
                <c:pt idx="1351">
                  <c:v>3.2393369999999999</c:v>
                </c:pt>
                <c:pt idx="1352">
                  <c:v>3.23672</c:v>
                </c:pt>
                <c:pt idx="1353">
                  <c:v>3.2340559999999998</c:v>
                </c:pt>
                <c:pt idx="1354">
                  <c:v>3.231522</c:v>
                </c:pt>
                <c:pt idx="1355">
                  <c:v>3.2288519999999998</c:v>
                </c:pt>
                <c:pt idx="1356">
                  <c:v>3.2263380000000002</c:v>
                </c:pt>
                <c:pt idx="1357">
                  <c:v>3.2237819999999999</c:v>
                </c:pt>
                <c:pt idx="1358">
                  <c:v>3.221473</c:v>
                </c:pt>
                <c:pt idx="1359">
                  <c:v>3.2247140000000001</c:v>
                </c:pt>
                <c:pt idx="1360">
                  <c:v>3.2223169999999999</c:v>
                </c:pt>
                <c:pt idx="1361">
                  <c:v>3.2203659999999998</c:v>
                </c:pt>
                <c:pt idx="1362">
                  <c:v>3.2183670000000002</c:v>
                </c:pt>
                <c:pt idx="1363">
                  <c:v>3.2166600000000001</c:v>
                </c:pt>
                <c:pt idx="1364">
                  <c:v>3.2149450000000002</c:v>
                </c:pt>
                <c:pt idx="1365">
                  <c:v>3.2135340000000001</c:v>
                </c:pt>
                <c:pt idx="1366">
                  <c:v>3.2121620000000002</c:v>
                </c:pt>
                <c:pt idx="1367">
                  <c:v>3.2186699999999999</c:v>
                </c:pt>
                <c:pt idx="1368">
                  <c:v>3.2174849999999999</c:v>
                </c:pt>
                <c:pt idx="1369">
                  <c:v>3.2164730000000001</c:v>
                </c:pt>
                <c:pt idx="1370">
                  <c:v>3.2156920000000002</c:v>
                </c:pt>
                <c:pt idx="1371">
                  <c:v>3.214807</c:v>
                </c:pt>
                <c:pt idx="1372">
                  <c:v>3.213991</c:v>
                </c:pt>
                <c:pt idx="1373">
                  <c:v>3.2134160000000001</c:v>
                </c:pt>
                <c:pt idx="1374">
                  <c:v>3.212723</c:v>
                </c:pt>
                <c:pt idx="1375">
                  <c:v>3.2208709999999998</c:v>
                </c:pt>
                <c:pt idx="1376">
                  <c:v>3.2201849999999999</c:v>
                </c:pt>
                <c:pt idx="1377">
                  <c:v>3.2192530000000001</c:v>
                </c:pt>
                <c:pt idx="1378">
                  <c:v>3.2184469999999998</c:v>
                </c:pt>
                <c:pt idx="1379">
                  <c:v>3.2176330000000002</c:v>
                </c:pt>
                <c:pt idx="1380">
                  <c:v>3.2165560000000002</c:v>
                </c:pt>
                <c:pt idx="1381">
                  <c:v>3.2156349999999998</c:v>
                </c:pt>
                <c:pt idx="1382">
                  <c:v>3.2143890000000002</c:v>
                </c:pt>
                <c:pt idx="1383">
                  <c:v>3.2208559999999999</c:v>
                </c:pt>
                <c:pt idx="1384">
                  <c:v>3.21949</c:v>
                </c:pt>
                <c:pt idx="1385">
                  <c:v>3.2180949999999999</c:v>
                </c:pt>
                <c:pt idx="1386">
                  <c:v>3.2166220000000001</c:v>
                </c:pt>
                <c:pt idx="1387">
                  <c:v>3.2148650000000001</c:v>
                </c:pt>
                <c:pt idx="1388">
                  <c:v>3.2132589999999999</c:v>
                </c:pt>
                <c:pt idx="1389">
                  <c:v>3.2116039999999999</c:v>
                </c:pt>
                <c:pt idx="1390">
                  <c:v>3.210013</c:v>
                </c:pt>
                <c:pt idx="1391">
                  <c:v>3.2149540000000001</c:v>
                </c:pt>
                <c:pt idx="1392">
                  <c:v>3.2129590000000001</c:v>
                </c:pt>
                <c:pt idx="1393">
                  <c:v>3.2113160000000001</c:v>
                </c:pt>
                <c:pt idx="1394">
                  <c:v>3.209473</c:v>
                </c:pt>
                <c:pt idx="1395">
                  <c:v>3.2077879999999999</c:v>
                </c:pt>
                <c:pt idx="1396">
                  <c:v>3.205965</c:v>
                </c:pt>
                <c:pt idx="1397">
                  <c:v>3.2043189999999999</c:v>
                </c:pt>
                <c:pt idx="1398">
                  <c:v>3.2025920000000001</c:v>
                </c:pt>
                <c:pt idx="1399">
                  <c:v>3.2076989999999999</c:v>
                </c:pt>
                <c:pt idx="1400">
                  <c:v>3.2059669999999998</c:v>
                </c:pt>
                <c:pt idx="1401">
                  <c:v>3.2043180000000002</c:v>
                </c:pt>
                <c:pt idx="1402">
                  <c:v>3.2028129999999999</c:v>
                </c:pt>
                <c:pt idx="1403">
                  <c:v>3.201187</c:v>
                </c:pt>
                <c:pt idx="1404">
                  <c:v>3.1995979999999999</c:v>
                </c:pt>
                <c:pt idx="1405">
                  <c:v>3.1982089999999999</c:v>
                </c:pt>
                <c:pt idx="1406">
                  <c:v>3.1967490000000001</c:v>
                </c:pt>
                <c:pt idx="1407">
                  <c:v>3.2026819999999998</c:v>
                </c:pt>
                <c:pt idx="1408">
                  <c:v>3.2012320000000001</c:v>
                </c:pt>
                <c:pt idx="1409">
                  <c:v>3.2000489999999999</c:v>
                </c:pt>
                <c:pt idx="1410">
                  <c:v>3.1986840000000001</c:v>
                </c:pt>
                <c:pt idx="1411">
                  <c:v>3.197365</c:v>
                </c:pt>
                <c:pt idx="1412">
                  <c:v>3.196269</c:v>
                </c:pt>
                <c:pt idx="1413">
                  <c:v>3.1951040000000002</c:v>
                </c:pt>
                <c:pt idx="1414">
                  <c:v>3.1941090000000001</c:v>
                </c:pt>
                <c:pt idx="1415">
                  <c:v>3.2011349999999998</c:v>
                </c:pt>
                <c:pt idx="1416">
                  <c:v>3.2001140000000001</c:v>
                </c:pt>
                <c:pt idx="1417">
                  <c:v>3.1990820000000002</c:v>
                </c:pt>
                <c:pt idx="1418">
                  <c:v>3.1980979999999999</c:v>
                </c:pt>
                <c:pt idx="1419">
                  <c:v>3.1973500000000001</c:v>
                </c:pt>
                <c:pt idx="1420">
                  <c:v>3.196453</c:v>
                </c:pt>
                <c:pt idx="1421">
                  <c:v>3.1958630000000001</c:v>
                </c:pt>
                <c:pt idx="1422">
                  <c:v>3.1950449999999999</c:v>
                </c:pt>
                <c:pt idx="1423">
                  <c:v>3.2031450000000001</c:v>
                </c:pt>
                <c:pt idx="1424">
                  <c:v>3.2023619999999999</c:v>
                </c:pt>
                <c:pt idx="1425">
                  <c:v>3.201597</c:v>
                </c:pt>
                <c:pt idx="1426">
                  <c:v>3.201031</c:v>
                </c:pt>
                <c:pt idx="1427">
                  <c:v>3.2002549999999998</c:v>
                </c:pt>
                <c:pt idx="1428">
                  <c:v>3.1995879999999999</c:v>
                </c:pt>
                <c:pt idx="1429">
                  <c:v>3.198823</c:v>
                </c:pt>
                <c:pt idx="1430">
                  <c:v>3.1980789999999999</c:v>
                </c:pt>
                <c:pt idx="1431">
                  <c:v>3.2056330000000002</c:v>
                </c:pt>
                <c:pt idx="1432">
                  <c:v>3.2047080000000001</c:v>
                </c:pt>
                <c:pt idx="1433">
                  <c:v>3.203767</c:v>
                </c:pt>
                <c:pt idx="1434">
                  <c:v>3.2027909999999999</c:v>
                </c:pt>
                <c:pt idx="1435">
                  <c:v>3.201524</c:v>
                </c:pt>
                <c:pt idx="1436">
                  <c:v>3.2001360000000001</c:v>
                </c:pt>
                <c:pt idx="1437">
                  <c:v>3.1988379999999998</c:v>
                </c:pt>
                <c:pt idx="1438">
                  <c:v>3.19719</c:v>
                </c:pt>
                <c:pt idx="1439">
                  <c:v>3.2021419999999998</c:v>
                </c:pt>
                <c:pt idx="1440">
                  <c:v>3.200272</c:v>
                </c:pt>
                <c:pt idx="1441">
                  <c:v>3.1983600000000001</c:v>
                </c:pt>
                <c:pt idx="1442">
                  <c:v>3.1961740000000001</c:v>
                </c:pt>
                <c:pt idx="1443">
                  <c:v>3.1938499999999999</c:v>
                </c:pt>
                <c:pt idx="1444">
                  <c:v>3.191516</c:v>
                </c:pt>
                <c:pt idx="1445">
                  <c:v>3.188968</c:v>
                </c:pt>
                <c:pt idx="1446">
                  <c:v>3.1863640000000002</c:v>
                </c:pt>
                <c:pt idx="1447">
                  <c:v>3.1880519999999999</c:v>
                </c:pt>
                <c:pt idx="1448">
                  <c:v>3.185162</c:v>
                </c:pt>
                <c:pt idx="1449">
                  <c:v>3.1821660000000001</c:v>
                </c:pt>
                <c:pt idx="1450">
                  <c:v>3.1791160000000001</c:v>
                </c:pt>
                <c:pt idx="1451">
                  <c:v>3.1761149999999998</c:v>
                </c:pt>
                <c:pt idx="1452">
                  <c:v>3.173006</c:v>
                </c:pt>
                <c:pt idx="1453">
                  <c:v>3.1700050000000002</c:v>
                </c:pt>
                <c:pt idx="1454">
                  <c:v>3.1668949999999998</c:v>
                </c:pt>
                <c:pt idx="1455">
                  <c:v>3.1676920000000002</c:v>
                </c:pt>
                <c:pt idx="1456">
                  <c:v>3.164606</c:v>
                </c:pt>
                <c:pt idx="1457">
                  <c:v>3.1616819999999999</c:v>
                </c:pt>
                <c:pt idx="1458">
                  <c:v>3.158855</c:v>
                </c:pt>
                <c:pt idx="1459">
                  <c:v>3.156148</c:v>
                </c:pt>
                <c:pt idx="1460">
                  <c:v>3.1535829999999998</c:v>
                </c:pt>
                <c:pt idx="1461">
                  <c:v>3.1510940000000001</c:v>
                </c:pt>
                <c:pt idx="1462">
                  <c:v>3.1488849999999999</c:v>
                </c:pt>
                <c:pt idx="1463">
                  <c:v>3.152539</c:v>
                </c:pt>
                <c:pt idx="1464">
                  <c:v>3.150541</c:v>
                </c:pt>
                <c:pt idx="1465">
                  <c:v>3.1487240000000001</c:v>
                </c:pt>
                <c:pt idx="1466">
                  <c:v>3.1470799999999999</c:v>
                </c:pt>
                <c:pt idx="1467">
                  <c:v>3.1458189999999999</c:v>
                </c:pt>
                <c:pt idx="1468">
                  <c:v>3.1445029999999998</c:v>
                </c:pt>
                <c:pt idx="1469">
                  <c:v>3.1435089999999999</c:v>
                </c:pt>
                <c:pt idx="1470">
                  <c:v>3.1424729999999998</c:v>
                </c:pt>
                <c:pt idx="1471">
                  <c:v>3.1498439999999999</c:v>
                </c:pt>
                <c:pt idx="1472">
                  <c:v>3.1492059999999999</c:v>
                </c:pt>
                <c:pt idx="1473">
                  <c:v>3.1484580000000002</c:v>
                </c:pt>
                <c:pt idx="1474">
                  <c:v>3.1478410000000001</c:v>
                </c:pt>
                <c:pt idx="1475">
                  <c:v>3.1474039999999999</c:v>
                </c:pt>
                <c:pt idx="1476">
                  <c:v>3.1467930000000002</c:v>
                </c:pt>
                <c:pt idx="1477">
                  <c:v>3.1463899999999998</c:v>
                </c:pt>
                <c:pt idx="1478">
                  <c:v>3.1457839999999999</c:v>
                </c:pt>
                <c:pt idx="1479">
                  <c:v>3.1541030000000001</c:v>
                </c:pt>
                <c:pt idx="1480">
                  <c:v>3.1536550000000001</c:v>
                </c:pt>
                <c:pt idx="1481">
                  <c:v>3.1529750000000001</c:v>
                </c:pt>
                <c:pt idx="1482">
                  <c:v>3.1523140000000001</c:v>
                </c:pt>
                <c:pt idx="1483">
                  <c:v>3.151732</c:v>
                </c:pt>
                <c:pt idx="1484">
                  <c:v>3.1509</c:v>
                </c:pt>
                <c:pt idx="1485">
                  <c:v>3.150201</c:v>
                </c:pt>
                <c:pt idx="1486">
                  <c:v>3.1492529999999999</c:v>
                </c:pt>
                <c:pt idx="1487">
                  <c:v>3.1565210000000001</c:v>
                </c:pt>
                <c:pt idx="1488">
                  <c:v>3.1554500000000001</c:v>
                </c:pt>
                <c:pt idx="1489">
                  <c:v>3.1543860000000001</c:v>
                </c:pt>
                <c:pt idx="1490">
                  <c:v>3.1533890000000002</c:v>
                </c:pt>
                <c:pt idx="1491">
                  <c:v>3.152288</c:v>
                </c:pt>
                <c:pt idx="1492">
                  <c:v>3.1511459999999998</c:v>
                </c:pt>
                <c:pt idx="1493">
                  <c:v>3.1498539999999999</c:v>
                </c:pt>
                <c:pt idx="1494">
                  <c:v>3.148539</c:v>
                </c:pt>
                <c:pt idx="1495">
                  <c:v>3.1548069999999999</c:v>
                </c:pt>
                <c:pt idx="1496">
                  <c:v>3.1534599999999999</c:v>
                </c:pt>
                <c:pt idx="1497">
                  <c:v>3.1522230000000002</c:v>
                </c:pt>
                <c:pt idx="1498">
                  <c:v>3.1509860000000001</c:v>
                </c:pt>
                <c:pt idx="1499">
                  <c:v>3.1497639999999998</c:v>
                </c:pt>
                <c:pt idx="1500">
                  <c:v>3.1484939999999999</c:v>
                </c:pt>
                <c:pt idx="1501">
                  <c:v>3.1472920000000002</c:v>
                </c:pt>
                <c:pt idx="1502">
                  <c:v>3.1459329999999999</c:v>
                </c:pt>
                <c:pt idx="1503">
                  <c:v>3.1524179999999999</c:v>
                </c:pt>
                <c:pt idx="1504">
                  <c:v>3.1510760000000002</c:v>
                </c:pt>
                <c:pt idx="1505">
                  <c:v>3.1498569999999999</c:v>
                </c:pt>
                <c:pt idx="1506">
                  <c:v>3.148647</c:v>
                </c:pt>
                <c:pt idx="1507">
                  <c:v>3.1475620000000002</c:v>
                </c:pt>
                <c:pt idx="1508">
                  <c:v>3.146306</c:v>
                </c:pt>
                <c:pt idx="1509">
                  <c:v>3.1452179999999998</c:v>
                </c:pt>
                <c:pt idx="1510">
                  <c:v>3.1440630000000001</c:v>
                </c:pt>
                <c:pt idx="1511">
                  <c:v>3.1503220000000001</c:v>
                </c:pt>
                <c:pt idx="1512">
                  <c:v>3.1490680000000002</c:v>
                </c:pt>
                <c:pt idx="1513">
                  <c:v>3.147729</c:v>
                </c:pt>
                <c:pt idx="1514">
                  <c:v>3.1465019999999999</c:v>
                </c:pt>
                <c:pt idx="1515">
                  <c:v>3.1450770000000001</c:v>
                </c:pt>
                <c:pt idx="1516">
                  <c:v>3.1435330000000001</c:v>
                </c:pt>
                <c:pt idx="1517">
                  <c:v>3.1419060000000001</c:v>
                </c:pt>
                <c:pt idx="1518">
                  <c:v>3.1400800000000002</c:v>
                </c:pt>
                <c:pt idx="1519">
                  <c:v>3.1440429999999999</c:v>
                </c:pt>
                <c:pt idx="1520">
                  <c:v>3.141832</c:v>
                </c:pt>
                <c:pt idx="1521">
                  <c:v>3.1395650000000002</c:v>
                </c:pt>
                <c:pt idx="1522">
                  <c:v>3.137032</c:v>
                </c:pt>
                <c:pt idx="1523">
                  <c:v>3.134366</c:v>
                </c:pt>
                <c:pt idx="1524">
                  <c:v>3.131402</c:v>
                </c:pt>
                <c:pt idx="1525">
                  <c:v>3.128317</c:v>
                </c:pt>
                <c:pt idx="1526">
                  <c:v>3.1249449999999999</c:v>
                </c:pt>
                <c:pt idx="1527">
                  <c:v>3.124209</c:v>
                </c:pt>
                <c:pt idx="1528">
                  <c:v>3.1204299999999998</c:v>
                </c:pt>
                <c:pt idx="1529">
                  <c:v>3.1164399999999999</c:v>
                </c:pt>
                <c:pt idx="1530">
                  <c:v>3.11225</c:v>
                </c:pt>
                <c:pt idx="1531">
                  <c:v>3.1077530000000002</c:v>
                </c:pt>
                <c:pt idx="1532">
                  <c:v>3.1029680000000002</c:v>
                </c:pt>
                <c:pt idx="1533">
                  <c:v>3.0978650000000001</c:v>
                </c:pt>
                <c:pt idx="1534">
                  <c:v>3.0924309999999999</c:v>
                </c:pt>
                <c:pt idx="1535">
                  <c:v>3.0848360000000001</c:v>
                </c:pt>
                <c:pt idx="1536">
                  <c:v>3.0787019999999998</c:v>
                </c:pt>
                <c:pt idx="1537">
                  <c:v>3.0722369999999999</c:v>
                </c:pt>
                <c:pt idx="1538">
                  <c:v>3.0655420000000002</c:v>
                </c:pt>
                <c:pt idx="1539">
                  <c:v>3.058462</c:v>
                </c:pt>
                <c:pt idx="1540">
                  <c:v>3.051142</c:v>
                </c:pt>
                <c:pt idx="1541">
                  <c:v>3.0435300000000001</c:v>
                </c:pt>
                <c:pt idx="1542">
                  <c:v>3.0356930000000002</c:v>
                </c:pt>
                <c:pt idx="1543">
                  <c:v>3.0210849999999998</c:v>
                </c:pt>
                <c:pt idx="1544">
                  <c:v>3.013064</c:v>
                </c:pt>
                <c:pt idx="1545">
                  <c:v>3.0048360000000001</c:v>
                </c:pt>
                <c:pt idx="1546">
                  <c:v>2.9963160000000002</c:v>
                </c:pt>
                <c:pt idx="1547">
                  <c:v>2.987679</c:v>
                </c:pt>
                <c:pt idx="1548">
                  <c:v>2.9789490000000001</c:v>
                </c:pt>
                <c:pt idx="1549">
                  <c:v>2.9701460000000002</c:v>
                </c:pt>
                <c:pt idx="1550">
                  <c:v>2.9612970000000001</c:v>
                </c:pt>
                <c:pt idx="1551">
                  <c:v>2.9438110000000002</c:v>
                </c:pt>
                <c:pt idx="1552">
                  <c:v>2.935349</c:v>
                </c:pt>
                <c:pt idx="1553">
                  <c:v>2.9266209999999999</c:v>
                </c:pt>
                <c:pt idx="1554">
                  <c:v>2.9177050000000002</c:v>
                </c:pt>
                <c:pt idx="1555">
                  <c:v>2.908792</c:v>
                </c:pt>
                <c:pt idx="1556">
                  <c:v>2.8998919999999999</c:v>
                </c:pt>
                <c:pt idx="1557">
                  <c:v>2.8910140000000002</c:v>
                </c:pt>
                <c:pt idx="1558">
                  <c:v>2.8822839999999998</c:v>
                </c:pt>
                <c:pt idx="1559">
                  <c:v>2.8651</c:v>
                </c:pt>
                <c:pt idx="1560">
                  <c:v>2.8563700000000001</c:v>
                </c:pt>
                <c:pt idx="1561">
                  <c:v>2.8475459999999999</c:v>
                </c:pt>
                <c:pt idx="1562">
                  <c:v>2.8389410000000002</c:v>
                </c:pt>
                <c:pt idx="1563">
                  <c:v>2.83019</c:v>
                </c:pt>
                <c:pt idx="1564">
                  <c:v>2.8215370000000002</c:v>
                </c:pt>
                <c:pt idx="1565">
                  <c:v>2.8129840000000002</c:v>
                </c:pt>
                <c:pt idx="1566">
                  <c:v>2.8044190000000002</c:v>
                </c:pt>
                <c:pt idx="1567">
                  <c:v>2.7757689999999999</c:v>
                </c:pt>
                <c:pt idx="1568">
                  <c:v>2.7680699999999998</c:v>
                </c:pt>
                <c:pt idx="1569">
                  <c:v>2.7597109999999998</c:v>
                </c:pt>
                <c:pt idx="1570">
                  <c:v>2.7515339999999999</c:v>
                </c:pt>
                <c:pt idx="1571">
                  <c:v>2.74356</c:v>
                </c:pt>
                <c:pt idx="1572">
                  <c:v>2.7356880000000001</c:v>
                </c:pt>
                <c:pt idx="1573">
                  <c:v>2.7280259999999998</c:v>
                </c:pt>
                <c:pt idx="1574">
                  <c:v>2.7205720000000002</c:v>
                </c:pt>
                <c:pt idx="1575">
                  <c:v>2.7072989999999999</c:v>
                </c:pt>
                <c:pt idx="1576">
                  <c:v>2.7001629999999999</c:v>
                </c:pt>
                <c:pt idx="1577">
                  <c:v>2.6931699999999998</c:v>
                </c:pt>
                <c:pt idx="1578">
                  <c:v>2.6861980000000001</c:v>
                </c:pt>
                <c:pt idx="1579">
                  <c:v>2.6794289999999998</c:v>
                </c:pt>
                <c:pt idx="1580">
                  <c:v>2.6727099999999999</c:v>
                </c:pt>
                <c:pt idx="1581">
                  <c:v>2.666194</c:v>
                </c:pt>
                <c:pt idx="1582">
                  <c:v>2.6596649999999999</c:v>
                </c:pt>
                <c:pt idx="1583">
                  <c:v>2.6491069999999999</c:v>
                </c:pt>
                <c:pt idx="1584">
                  <c:v>2.642782</c:v>
                </c:pt>
                <c:pt idx="1585">
                  <c:v>2.636342</c:v>
                </c:pt>
                <c:pt idx="1586">
                  <c:v>2.6299579999999998</c:v>
                </c:pt>
                <c:pt idx="1587">
                  <c:v>2.623319</c:v>
                </c:pt>
                <c:pt idx="1588">
                  <c:v>2.6165099999999999</c:v>
                </c:pt>
                <c:pt idx="1589">
                  <c:v>2.609486</c:v>
                </c:pt>
                <c:pt idx="1590">
                  <c:v>2.6022150000000002</c:v>
                </c:pt>
                <c:pt idx="1591">
                  <c:v>2.5881799999999999</c:v>
                </c:pt>
                <c:pt idx="1592">
                  <c:v>2.5805090000000002</c:v>
                </c:pt>
                <c:pt idx="1593">
                  <c:v>2.5723820000000002</c:v>
                </c:pt>
                <c:pt idx="1594">
                  <c:v>2.564146</c:v>
                </c:pt>
                <c:pt idx="1595">
                  <c:v>2.5554389999999998</c:v>
                </c:pt>
                <c:pt idx="1596">
                  <c:v>2.5464579999999999</c:v>
                </c:pt>
                <c:pt idx="1597">
                  <c:v>2.5372219999999999</c:v>
                </c:pt>
                <c:pt idx="1598">
                  <c:v>2.5277560000000001</c:v>
                </c:pt>
                <c:pt idx="1599">
                  <c:v>2.5073370000000001</c:v>
                </c:pt>
                <c:pt idx="1600">
                  <c:v>2.4975649999999998</c:v>
                </c:pt>
                <c:pt idx="1601">
                  <c:v>2.4876469999999999</c:v>
                </c:pt>
                <c:pt idx="1602">
                  <c:v>2.4774560000000001</c:v>
                </c:pt>
                <c:pt idx="1603">
                  <c:v>2.4674830000000001</c:v>
                </c:pt>
                <c:pt idx="1604">
                  <c:v>2.4575130000000001</c:v>
                </c:pt>
                <c:pt idx="1605">
                  <c:v>2.4473199999999999</c:v>
                </c:pt>
                <c:pt idx="1606">
                  <c:v>2.4373969999999998</c:v>
                </c:pt>
                <c:pt idx="1607">
                  <c:v>2.4161589999999999</c:v>
                </c:pt>
                <c:pt idx="1608">
                  <c:v>2.4063530000000002</c:v>
                </c:pt>
                <c:pt idx="1609">
                  <c:v>2.3969689999999999</c:v>
                </c:pt>
                <c:pt idx="1610">
                  <c:v>2.3877679999999999</c:v>
                </c:pt>
                <c:pt idx="1611">
                  <c:v>2.3784540000000001</c:v>
                </c:pt>
                <c:pt idx="1612">
                  <c:v>2.3696540000000001</c:v>
                </c:pt>
                <c:pt idx="1613">
                  <c:v>2.360862</c:v>
                </c:pt>
                <c:pt idx="1614">
                  <c:v>2.3525149999999999</c:v>
                </c:pt>
                <c:pt idx="1615">
                  <c:v>2.3359079999999999</c:v>
                </c:pt>
                <c:pt idx="1616">
                  <c:v>2.3281890000000001</c:v>
                </c:pt>
                <c:pt idx="1617">
                  <c:v>2.320684</c:v>
                </c:pt>
                <c:pt idx="1618">
                  <c:v>2.3136380000000001</c:v>
                </c:pt>
                <c:pt idx="1619">
                  <c:v>2.307239</c:v>
                </c:pt>
                <c:pt idx="1620">
                  <c:v>2.301304</c:v>
                </c:pt>
                <c:pt idx="1621">
                  <c:v>2.296055</c:v>
                </c:pt>
                <c:pt idx="1622">
                  <c:v>2.2914379999999999</c:v>
                </c:pt>
                <c:pt idx="1623">
                  <c:v>2.2876129999999999</c:v>
                </c:pt>
                <c:pt idx="1624">
                  <c:v>2.2843179999999998</c:v>
                </c:pt>
                <c:pt idx="1625">
                  <c:v>2.2816290000000001</c:v>
                </c:pt>
                <c:pt idx="1626">
                  <c:v>2.2795269999999999</c:v>
                </c:pt>
                <c:pt idx="1627">
                  <c:v>2.2780459999999998</c:v>
                </c:pt>
                <c:pt idx="1628">
                  <c:v>2.2770890000000001</c:v>
                </c:pt>
                <c:pt idx="1629">
                  <c:v>2.2766090000000001</c:v>
                </c:pt>
                <c:pt idx="1630">
                  <c:v>2.2765559999999998</c:v>
                </c:pt>
                <c:pt idx="1631">
                  <c:v>2.2854619999999999</c:v>
                </c:pt>
                <c:pt idx="1632">
                  <c:v>2.2859069999999999</c:v>
                </c:pt>
                <c:pt idx="1633">
                  <c:v>2.2868520000000001</c:v>
                </c:pt>
                <c:pt idx="1634">
                  <c:v>2.2880410000000002</c:v>
                </c:pt>
                <c:pt idx="1635">
                  <c:v>2.2894220000000001</c:v>
                </c:pt>
                <c:pt idx="1636">
                  <c:v>2.290937</c:v>
                </c:pt>
                <c:pt idx="1637">
                  <c:v>2.2922820000000002</c:v>
                </c:pt>
                <c:pt idx="1638">
                  <c:v>2.2938130000000001</c:v>
                </c:pt>
                <c:pt idx="1639">
                  <c:v>2.306711</c:v>
                </c:pt>
                <c:pt idx="1640">
                  <c:v>2.3078630000000002</c:v>
                </c:pt>
                <c:pt idx="1641">
                  <c:v>2.308951</c:v>
                </c:pt>
                <c:pt idx="1642">
                  <c:v>2.3097690000000002</c:v>
                </c:pt>
                <c:pt idx="1643">
                  <c:v>2.3101080000000001</c:v>
                </c:pt>
                <c:pt idx="1644">
                  <c:v>2.3098839999999998</c:v>
                </c:pt>
                <c:pt idx="1645">
                  <c:v>2.3088639999999998</c:v>
                </c:pt>
                <c:pt idx="1646">
                  <c:v>2.307258</c:v>
                </c:pt>
                <c:pt idx="1647">
                  <c:v>2.3081659999999999</c:v>
                </c:pt>
                <c:pt idx="1648">
                  <c:v>2.3048679999999999</c:v>
                </c:pt>
                <c:pt idx="1649">
                  <c:v>2.3007110000000002</c:v>
                </c:pt>
                <c:pt idx="1650">
                  <c:v>2.2955930000000002</c:v>
                </c:pt>
                <c:pt idx="1651">
                  <c:v>2.2894589999999999</c:v>
                </c:pt>
                <c:pt idx="1652">
                  <c:v>2.2824149999999999</c:v>
                </c:pt>
                <c:pt idx="1653">
                  <c:v>2.2741500000000001</c:v>
                </c:pt>
                <c:pt idx="1654">
                  <c:v>2.264885</c:v>
                </c:pt>
                <c:pt idx="1655">
                  <c:v>2.2413280000000002</c:v>
                </c:pt>
                <c:pt idx="1656">
                  <c:v>2.2302089999999999</c:v>
                </c:pt>
                <c:pt idx="1657">
                  <c:v>2.2177310000000001</c:v>
                </c:pt>
                <c:pt idx="1658">
                  <c:v>2.2044139999999999</c:v>
                </c:pt>
                <c:pt idx="1659">
                  <c:v>2.1904780000000001</c:v>
                </c:pt>
                <c:pt idx="1660">
                  <c:v>2.1751529999999999</c:v>
                </c:pt>
                <c:pt idx="1661">
                  <c:v>2.1589610000000001</c:v>
                </c:pt>
                <c:pt idx="1662">
                  <c:v>2.1419609999999998</c:v>
                </c:pt>
                <c:pt idx="1663">
                  <c:v>2.0958359999999998</c:v>
                </c:pt>
                <c:pt idx="1664">
                  <c:v>2.0781160000000001</c:v>
                </c:pt>
                <c:pt idx="1665">
                  <c:v>2.059126</c:v>
                </c:pt>
                <c:pt idx="1666">
                  <c:v>2.0403169999999999</c:v>
                </c:pt>
                <c:pt idx="1667">
                  <c:v>2.0203229999999999</c:v>
                </c:pt>
                <c:pt idx="1668">
                  <c:v>1.999925</c:v>
                </c:pt>
                <c:pt idx="1669">
                  <c:v>1.9791909999999999</c:v>
                </c:pt>
                <c:pt idx="1670">
                  <c:v>1.9581980000000001</c:v>
                </c:pt>
                <c:pt idx="1671">
                  <c:v>1.9015200000000001</c:v>
                </c:pt>
                <c:pt idx="1672">
                  <c:v>1.881175</c:v>
                </c:pt>
                <c:pt idx="1673">
                  <c:v>1.8608910000000001</c:v>
                </c:pt>
                <c:pt idx="1674">
                  <c:v>1.839998</c:v>
                </c:pt>
                <c:pt idx="1675">
                  <c:v>1.8196570000000001</c:v>
                </c:pt>
                <c:pt idx="1676">
                  <c:v>1.799437</c:v>
                </c:pt>
                <c:pt idx="1677">
                  <c:v>1.7797130000000001</c:v>
                </c:pt>
                <c:pt idx="1678">
                  <c:v>1.76051</c:v>
                </c:pt>
                <c:pt idx="1679">
                  <c:v>1.7109190000000001</c:v>
                </c:pt>
                <c:pt idx="1680">
                  <c:v>1.6935929999999999</c:v>
                </c:pt>
                <c:pt idx="1681">
                  <c:v>1.676904</c:v>
                </c:pt>
                <c:pt idx="1682">
                  <c:v>1.660202</c:v>
                </c:pt>
                <c:pt idx="1683">
                  <c:v>1.644112</c:v>
                </c:pt>
                <c:pt idx="1684">
                  <c:v>1.6286130000000001</c:v>
                </c:pt>
                <c:pt idx="1685">
                  <c:v>1.6136740000000001</c:v>
                </c:pt>
                <c:pt idx="1686">
                  <c:v>1.599259</c:v>
                </c:pt>
                <c:pt idx="1687">
                  <c:v>1.563482</c:v>
                </c:pt>
                <c:pt idx="1688">
                  <c:v>1.550953</c:v>
                </c:pt>
                <c:pt idx="1689">
                  <c:v>1.537871</c:v>
                </c:pt>
                <c:pt idx="1690">
                  <c:v>1.5250870000000001</c:v>
                </c:pt>
                <c:pt idx="1691">
                  <c:v>1.512629</c:v>
                </c:pt>
                <c:pt idx="1692">
                  <c:v>1.5000929999999999</c:v>
                </c:pt>
                <c:pt idx="1693">
                  <c:v>1.4875050000000001</c:v>
                </c:pt>
                <c:pt idx="1694">
                  <c:v>1.4747539999999999</c:v>
                </c:pt>
                <c:pt idx="1695">
                  <c:v>1.4414670000000001</c:v>
                </c:pt>
                <c:pt idx="1696">
                  <c:v>1.4290419999999999</c:v>
                </c:pt>
                <c:pt idx="1697">
                  <c:v>1.4152260000000001</c:v>
                </c:pt>
                <c:pt idx="1698">
                  <c:v>1.400892</c:v>
                </c:pt>
                <c:pt idx="1699">
                  <c:v>1.3859900000000001</c:v>
                </c:pt>
                <c:pt idx="1700">
                  <c:v>1.370487</c:v>
                </c:pt>
                <c:pt idx="1701">
                  <c:v>1.3543689999999999</c:v>
                </c:pt>
                <c:pt idx="1702">
                  <c:v>1.337574</c:v>
                </c:pt>
                <c:pt idx="1703">
                  <c:v>1.2907690000000001</c:v>
                </c:pt>
                <c:pt idx="1704">
                  <c:v>1.27413</c:v>
                </c:pt>
                <c:pt idx="1705">
                  <c:v>1.2554909999999999</c:v>
                </c:pt>
                <c:pt idx="1706">
                  <c:v>1.2361949999999999</c:v>
                </c:pt>
                <c:pt idx="1707">
                  <c:v>1.2162090000000001</c:v>
                </c:pt>
                <c:pt idx="1708">
                  <c:v>1.195778</c:v>
                </c:pt>
                <c:pt idx="1709">
                  <c:v>1.174275</c:v>
                </c:pt>
                <c:pt idx="1710">
                  <c:v>1.1529259999999999</c:v>
                </c:pt>
                <c:pt idx="1711">
                  <c:v>1.088794</c:v>
                </c:pt>
                <c:pt idx="1712">
                  <c:v>1.066441</c:v>
                </c:pt>
                <c:pt idx="1713">
                  <c:v>1.042151</c:v>
                </c:pt>
                <c:pt idx="1714">
                  <c:v>1.0172159999999999</c:v>
                </c:pt>
                <c:pt idx="1715">
                  <c:v>0.99166200000000004</c:v>
                </c:pt>
                <c:pt idx="1716">
                  <c:v>0.96551900000000002</c:v>
                </c:pt>
                <c:pt idx="1717">
                  <c:v>0.93881599999999998</c:v>
                </c:pt>
                <c:pt idx="1718">
                  <c:v>0.91270899999999999</c:v>
                </c:pt>
                <c:pt idx="1719">
                  <c:v>0.83391300000000002</c:v>
                </c:pt>
                <c:pt idx="1720">
                  <c:v>0.80696000000000001</c:v>
                </c:pt>
                <c:pt idx="1721">
                  <c:v>0.77844800000000003</c:v>
                </c:pt>
                <c:pt idx="1722">
                  <c:v>0.74958899999999995</c:v>
                </c:pt>
                <c:pt idx="1723">
                  <c:v>0.72042700000000004</c:v>
                </c:pt>
                <c:pt idx="1724">
                  <c:v>0.69100799999999996</c:v>
                </c:pt>
                <c:pt idx="1725">
                  <c:v>0.663026</c:v>
                </c:pt>
                <c:pt idx="1726">
                  <c:v>0.63320900000000002</c:v>
                </c:pt>
                <c:pt idx="1727">
                  <c:v>0.54742599999999997</c:v>
                </c:pt>
                <c:pt idx="1728">
                  <c:v>0.51741999999999999</c:v>
                </c:pt>
                <c:pt idx="1729">
                  <c:v>0.48909799999999998</c:v>
                </c:pt>
                <c:pt idx="1730">
                  <c:v>0.45916699999999999</c:v>
                </c:pt>
                <c:pt idx="1731">
                  <c:v>0.42940699999999998</c:v>
                </c:pt>
                <c:pt idx="1732">
                  <c:v>0.39998099999999998</c:v>
                </c:pt>
                <c:pt idx="1733">
                  <c:v>0.37089299999999997</c:v>
                </c:pt>
                <c:pt idx="1734">
                  <c:v>0.34222799999999998</c:v>
                </c:pt>
                <c:pt idx="1735">
                  <c:v>0.26143899999999998</c:v>
                </c:pt>
                <c:pt idx="1736">
                  <c:v>0.235043</c:v>
                </c:pt>
                <c:pt idx="1737">
                  <c:v>0.208147</c:v>
                </c:pt>
                <c:pt idx="1738">
                  <c:v>0.18204999999999999</c:v>
                </c:pt>
                <c:pt idx="1739">
                  <c:v>0.15678500000000001</c:v>
                </c:pt>
                <c:pt idx="1740">
                  <c:v>0.13309599999999999</c:v>
                </c:pt>
                <c:pt idx="1741">
                  <c:v>0.109666</c:v>
                </c:pt>
                <c:pt idx="1742">
                  <c:v>8.7249999999999994E-2</c:v>
                </c:pt>
                <c:pt idx="1743">
                  <c:v>2.5668E-2</c:v>
                </c:pt>
                <c:pt idx="1744">
                  <c:v>6.3629999999999997E-3</c:v>
                </c:pt>
                <c:pt idx="1745">
                  <c:v>-1.1776E-2</c:v>
                </c:pt>
                <c:pt idx="1746">
                  <c:v>-2.9399000000000002E-2</c:v>
                </c:pt>
                <c:pt idx="1747">
                  <c:v>-4.5634000000000001E-2</c:v>
                </c:pt>
                <c:pt idx="1748">
                  <c:v>-6.0396999999999999E-2</c:v>
                </c:pt>
                <c:pt idx="1749">
                  <c:v>-7.3654999999999998E-2</c:v>
                </c:pt>
                <c:pt idx="1750">
                  <c:v>-8.5372000000000003E-2</c:v>
                </c:pt>
                <c:pt idx="1751">
                  <c:v>-0.113608</c:v>
                </c:pt>
                <c:pt idx="1752">
                  <c:v>-0.12153</c:v>
                </c:pt>
                <c:pt idx="1753">
                  <c:v>-0.128498</c:v>
                </c:pt>
                <c:pt idx="1754">
                  <c:v>-0.13381399999999999</c:v>
                </c:pt>
                <c:pt idx="1755">
                  <c:v>-0.13745599999999999</c:v>
                </c:pt>
                <c:pt idx="1756">
                  <c:v>-0.13941899999999999</c:v>
                </c:pt>
                <c:pt idx="1757">
                  <c:v>-0.13972899999999999</c:v>
                </c:pt>
                <c:pt idx="1758">
                  <c:v>-0.13839199999999999</c:v>
                </c:pt>
                <c:pt idx="1759">
                  <c:v>-0.127027</c:v>
                </c:pt>
                <c:pt idx="1760">
                  <c:v>-0.123081</c:v>
                </c:pt>
                <c:pt idx="1761">
                  <c:v>-0.117058</c:v>
                </c:pt>
                <c:pt idx="1762">
                  <c:v>-0.10963199999999999</c:v>
                </c:pt>
                <c:pt idx="1763">
                  <c:v>-0.10057099999999999</c:v>
                </c:pt>
                <c:pt idx="1764">
                  <c:v>-9.0065999999999993E-2</c:v>
                </c:pt>
                <c:pt idx="1765">
                  <c:v>-7.8227000000000005E-2</c:v>
                </c:pt>
                <c:pt idx="1766">
                  <c:v>-6.5764000000000003E-2</c:v>
                </c:pt>
                <c:pt idx="1767">
                  <c:v>-1.9903000000000001E-2</c:v>
                </c:pt>
                <c:pt idx="1768">
                  <c:v>-5.3899999999999998E-3</c:v>
                </c:pt>
                <c:pt idx="1769">
                  <c:v>1.0831E-2</c:v>
                </c:pt>
                <c:pt idx="1770">
                  <c:v>2.7892E-2</c:v>
                </c:pt>
                <c:pt idx="1771">
                  <c:v>4.5638999999999999E-2</c:v>
                </c:pt>
                <c:pt idx="1772">
                  <c:v>6.4009999999999997E-2</c:v>
                </c:pt>
                <c:pt idx="1773">
                  <c:v>8.1984000000000001E-2</c:v>
                </c:pt>
                <c:pt idx="1774">
                  <c:v>0.101316</c:v>
                </c:pt>
                <c:pt idx="1775">
                  <c:v>0.16389500000000001</c:v>
                </c:pt>
                <c:pt idx="1776">
                  <c:v>0.18274699999999999</c:v>
                </c:pt>
                <c:pt idx="1777">
                  <c:v>0.202679</c:v>
                </c:pt>
                <c:pt idx="1778">
                  <c:v>0.222664</c:v>
                </c:pt>
                <c:pt idx="1779">
                  <c:v>0.242618</c:v>
                </c:pt>
                <c:pt idx="1780">
                  <c:v>0.26149600000000001</c:v>
                </c:pt>
                <c:pt idx="1781">
                  <c:v>0.28120600000000001</c:v>
                </c:pt>
                <c:pt idx="1782">
                  <c:v>0.300404</c:v>
                </c:pt>
                <c:pt idx="1783">
                  <c:v>0.36266199999999998</c:v>
                </c:pt>
                <c:pt idx="1784">
                  <c:v>0.38065900000000003</c:v>
                </c:pt>
                <c:pt idx="1785">
                  <c:v>0.39935999999999999</c:v>
                </c:pt>
                <c:pt idx="1786">
                  <c:v>0.41750999999999999</c:v>
                </c:pt>
                <c:pt idx="1787">
                  <c:v>0.43481799999999998</c:v>
                </c:pt>
                <c:pt idx="1788">
                  <c:v>0.45280900000000002</c:v>
                </c:pt>
                <c:pt idx="1789">
                  <c:v>0.470638</c:v>
                </c:pt>
                <c:pt idx="1790">
                  <c:v>0.48837399999999997</c:v>
                </c:pt>
                <c:pt idx="1791">
                  <c:v>0.54606299999999997</c:v>
                </c:pt>
                <c:pt idx="1792">
                  <c:v>0.56292299999999995</c:v>
                </c:pt>
                <c:pt idx="1793">
                  <c:v>0.58099999999999996</c:v>
                </c:pt>
                <c:pt idx="1794">
                  <c:v>0.598634</c:v>
                </c:pt>
                <c:pt idx="1795">
                  <c:v>0.61792400000000003</c:v>
                </c:pt>
                <c:pt idx="1796">
                  <c:v>0.63810299999999998</c:v>
                </c:pt>
                <c:pt idx="1797">
                  <c:v>0.659273</c:v>
                </c:pt>
                <c:pt idx="1798">
                  <c:v>0.68154199999999998</c:v>
                </c:pt>
                <c:pt idx="1799">
                  <c:v>0.75698299999999996</c:v>
                </c:pt>
                <c:pt idx="1800">
                  <c:v>0.780227</c:v>
                </c:pt>
                <c:pt idx="1801">
                  <c:v>0.80451700000000004</c:v>
                </c:pt>
                <c:pt idx="1802">
                  <c:v>0.83115799999999995</c:v>
                </c:pt>
                <c:pt idx="1803">
                  <c:v>0.85881700000000005</c:v>
                </c:pt>
                <c:pt idx="1804">
                  <c:v>0.88742600000000005</c:v>
                </c:pt>
                <c:pt idx="1805">
                  <c:v>0.91690700000000003</c:v>
                </c:pt>
                <c:pt idx="1806">
                  <c:v>0.94717499999999999</c:v>
                </c:pt>
                <c:pt idx="1807">
                  <c:v>1.047172</c:v>
                </c:pt>
                <c:pt idx="1808">
                  <c:v>1.075512</c:v>
                </c:pt>
                <c:pt idx="1809">
                  <c:v>1.1057939999999999</c:v>
                </c:pt>
                <c:pt idx="1810">
                  <c:v>1.137826</c:v>
                </c:pt>
                <c:pt idx="1811">
                  <c:v>1.169778</c:v>
                </c:pt>
                <c:pt idx="1812">
                  <c:v>1.2013830000000001</c:v>
                </c:pt>
                <c:pt idx="1813">
                  <c:v>1.232443</c:v>
                </c:pt>
                <c:pt idx="1814">
                  <c:v>1.262616</c:v>
                </c:pt>
                <c:pt idx="1815">
                  <c:v>1.3562559999999999</c:v>
                </c:pt>
                <c:pt idx="1816">
                  <c:v>1.380965</c:v>
                </c:pt>
                <c:pt idx="1817">
                  <c:v>1.4062140000000001</c:v>
                </c:pt>
                <c:pt idx="1818">
                  <c:v>1.4296930000000001</c:v>
                </c:pt>
                <c:pt idx="1819">
                  <c:v>1.4505680000000001</c:v>
                </c:pt>
                <c:pt idx="1820">
                  <c:v>1.4685029999999999</c:v>
                </c:pt>
                <c:pt idx="1821">
                  <c:v>1.4832270000000001</c:v>
                </c:pt>
                <c:pt idx="1822">
                  <c:v>1.4945889999999999</c:v>
                </c:pt>
                <c:pt idx="1823">
                  <c:v>1.558797</c:v>
                </c:pt>
                <c:pt idx="1824">
                  <c:v>1.560948</c:v>
                </c:pt>
                <c:pt idx="1825">
                  <c:v>1.561315</c:v>
                </c:pt>
                <c:pt idx="1826">
                  <c:v>1.5578730000000001</c:v>
                </c:pt>
                <c:pt idx="1827">
                  <c:v>1.550648</c:v>
                </c:pt>
                <c:pt idx="1828">
                  <c:v>1.539587</c:v>
                </c:pt>
                <c:pt idx="1829">
                  <c:v>1.5246869999999999</c:v>
                </c:pt>
                <c:pt idx="1830">
                  <c:v>1.5059979999999999</c:v>
                </c:pt>
                <c:pt idx="1831">
                  <c:v>1.4429129999999999</c:v>
                </c:pt>
                <c:pt idx="1832">
                  <c:v>1.4202269999999999</c:v>
                </c:pt>
                <c:pt idx="1833">
                  <c:v>1.3910690000000001</c:v>
                </c:pt>
                <c:pt idx="1834">
                  <c:v>1.3601859999999999</c:v>
                </c:pt>
                <c:pt idx="1835">
                  <c:v>1.3251170000000001</c:v>
                </c:pt>
                <c:pt idx="1836">
                  <c:v>1.2874810000000001</c:v>
                </c:pt>
                <c:pt idx="1837">
                  <c:v>1.2475609999999999</c:v>
                </c:pt>
                <c:pt idx="1838">
                  <c:v>1.205643</c:v>
                </c:pt>
                <c:pt idx="1839">
                  <c:v>1.0790420000000001</c:v>
                </c:pt>
                <c:pt idx="1840">
                  <c:v>1.0381609999999999</c:v>
                </c:pt>
                <c:pt idx="1841">
                  <c:v>0.99246199999999996</c:v>
                </c:pt>
                <c:pt idx="1842">
                  <c:v>0.94632099999999997</c:v>
                </c:pt>
                <c:pt idx="1843">
                  <c:v>0.900308</c:v>
                </c:pt>
                <c:pt idx="1844">
                  <c:v>0.85503200000000001</c:v>
                </c:pt>
                <c:pt idx="1845">
                  <c:v>0.81181599999999998</c:v>
                </c:pt>
                <c:pt idx="1846">
                  <c:v>0.76995899999999995</c:v>
                </c:pt>
                <c:pt idx="1847">
                  <c:v>0.65491500000000002</c:v>
                </c:pt>
                <c:pt idx="1848">
                  <c:v>0.62216400000000005</c:v>
                </c:pt>
                <c:pt idx="1849">
                  <c:v>0.59038599999999997</c:v>
                </c:pt>
                <c:pt idx="1850">
                  <c:v>0.563689</c:v>
                </c:pt>
                <c:pt idx="1851">
                  <c:v>0.54189600000000004</c:v>
                </c:pt>
                <c:pt idx="1852">
                  <c:v>0.52590899999999996</c:v>
                </c:pt>
                <c:pt idx="1853">
                  <c:v>0.51616300000000004</c:v>
                </c:pt>
                <c:pt idx="1854">
                  <c:v>0.51264500000000002</c:v>
                </c:pt>
                <c:pt idx="1855">
                  <c:v>0.52537500000000004</c:v>
                </c:pt>
                <c:pt idx="1856">
                  <c:v>0.53464</c:v>
                </c:pt>
                <c:pt idx="1857">
                  <c:v>0.55120199999999997</c:v>
                </c:pt>
                <c:pt idx="1858">
                  <c:v>0.57457899999999995</c:v>
                </c:pt>
                <c:pt idx="1859">
                  <c:v>0.60470599999999997</c:v>
                </c:pt>
                <c:pt idx="1860">
                  <c:v>0.64143099999999997</c:v>
                </c:pt>
                <c:pt idx="1861">
                  <c:v>0.68383000000000005</c:v>
                </c:pt>
                <c:pt idx="1862">
                  <c:v>0.73299800000000004</c:v>
                </c:pt>
                <c:pt idx="1863">
                  <c:v>0.90613600000000005</c:v>
                </c:pt>
                <c:pt idx="1864">
                  <c:v>0.95787699999999998</c:v>
                </c:pt>
                <c:pt idx="1865">
                  <c:v>1.023126</c:v>
                </c:pt>
                <c:pt idx="1866">
                  <c:v>1.093002</c:v>
                </c:pt>
                <c:pt idx="1867">
                  <c:v>1.1670689999999999</c:v>
                </c:pt>
                <c:pt idx="1868">
                  <c:v>1.244882</c:v>
                </c:pt>
                <c:pt idx="1869">
                  <c:v>1.3260110000000001</c:v>
                </c:pt>
                <c:pt idx="1870">
                  <c:v>1.406039</c:v>
                </c:pt>
                <c:pt idx="1871">
                  <c:v>1.6736340000000001</c:v>
                </c:pt>
                <c:pt idx="1872">
                  <c:v>1.757844</c:v>
                </c:pt>
                <c:pt idx="1873">
                  <c:v>1.8479479999999999</c:v>
                </c:pt>
                <c:pt idx="1874">
                  <c:v>1.9394130000000001</c:v>
                </c:pt>
                <c:pt idx="1875">
                  <c:v>2.0319799999999999</c:v>
                </c:pt>
                <c:pt idx="1876">
                  <c:v>2.1253389999999999</c:v>
                </c:pt>
                <c:pt idx="1877">
                  <c:v>2.2147709999999998</c:v>
                </c:pt>
                <c:pt idx="1878">
                  <c:v>2.3088310000000001</c:v>
                </c:pt>
                <c:pt idx="1879">
                  <c:v>2.601105</c:v>
                </c:pt>
                <c:pt idx="1880">
                  <c:v>2.6900240000000002</c:v>
                </c:pt>
                <c:pt idx="1881">
                  <c:v>2.7826409999999999</c:v>
                </c:pt>
                <c:pt idx="1882">
                  <c:v>2.8741500000000002</c:v>
                </c:pt>
                <c:pt idx="1883">
                  <c:v>2.9598520000000001</c:v>
                </c:pt>
                <c:pt idx="1884">
                  <c:v>3.0480399999999999</c:v>
                </c:pt>
                <c:pt idx="1885">
                  <c:v>3.1341519999999998</c:v>
                </c:pt>
                <c:pt idx="1886">
                  <c:v>3.217943</c:v>
                </c:pt>
                <c:pt idx="1887">
                  <c:v>3.4737879999999999</c:v>
                </c:pt>
                <c:pt idx="1888">
                  <c:v>3.5484369999999998</c:v>
                </c:pt>
                <c:pt idx="1889">
                  <c:v>3.6240749999999999</c:v>
                </c:pt>
                <c:pt idx="1890">
                  <c:v>3.6932360000000002</c:v>
                </c:pt>
                <c:pt idx="1891">
                  <c:v>3.762893</c:v>
                </c:pt>
                <c:pt idx="1892">
                  <c:v>3.8294540000000001</c:v>
                </c:pt>
                <c:pt idx="1893">
                  <c:v>3.8918629999999999</c:v>
                </c:pt>
                <c:pt idx="1894">
                  <c:v>3.9522300000000001</c:v>
                </c:pt>
                <c:pt idx="1895">
                  <c:v>4.1378919999999999</c:v>
                </c:pt>
                <c:pt idx="1896">
                  <c:v>4.1866979999999998</c:v>
                </c:pt>
                <c:pt idx="1897">
                  <c:v>4.2380500000000003</c:v>
                </c:pt>
                <c:pt idx="1898">
                  <c:v>4.2865869999999999</c:v>
                </c:pt>
                <c:pt idx="1899">
                  <c:v>4.3324189999999998</c:v>
                </c:pt>
                <c:pt idx="1900">
                  <c:v>4.3749570000000002</c:v>
                </c:pt>
                <c:pt idx="1901">
                  <c:v>4.4158559999999998</c:v>
                </c:pt>
                <c:pt idx="1902">
                  <c:v>4.4545669999999999</c:v>
                </c:pt>
                <c:pt idx="1903">
                  <c:v>4.5783820000000004</c:v>
                </c:pt>
                <c:pt idx="1904">
                  <c:v>4.6095040000000003</c:v>
                </c:pt>
                <c:pt idx="1905">
                  <c:v>4.6427379999999996</c:v>
                </c:pt>
                <c:pt idx="1906">
                  <c:v>4.6739850000000001</c:v>
                </c:pt>
                <c:pt idx="1907">
                  <c:v>4.7045729999999999</c:v>
                </c:pt>
                <c:pt idx="1908">
                  <c:v>4.734121</c:v>
                </c:pt>
                <c:pt idx="1909">
                  <c:v>4.7628300000000001</c:v>
                </c:pt>
                <c:pt idx="1910">
                  <c:v>4.7893569999999999</c:v>
                </c:pt>
                <c:pt idx="1911">
                  <c:v>4.8862370000000004</c:v>
                </c:pt>
                <c:pt idx="1912">
                  <c:v>4.9120660000000003</c:v>
                </c:pt>
                <c:pt idx="1913">
                  <c:v>4.9389599999999998</c:v>
                </c:pt>
                <c:pt idx="1914">
                  <c:v>4.9666589999999999</c:v>
                </c:pt>
                <c:pt idx="1915">
                  <c:v>4.9949089999999998</c:v>
                </c:pt>
                <c:pt idx="1916">
                  <c:v>5.0223089999999999</c:v>
                </c:pt>
                <c:pt idx="1917">
                  <c:v>5.0522689999999999</c:v>
                </c:pt>
                <c:pt idx="1918">
                  <c:v>5.0833159999999999</c:v>
                </c:pt>
                <c:pt idx="1919">
                  <c:v>5.1940119999999999</c:v>
                </c:pt>
                <c:pt idx="1920">
                  <c:v>5.2254969999999998</c:v>
                </c:pt>
                <c:pt idx="1921">
                  <c:v>5.2600020000000001</c:v>
                </c:pt>
                <c:pt idx="1922">
                  <c:v>5.295674</c:v>
                </c:pt>
                <c:pt idx="1923">
                  <c:v>5.330425</c:v>
                </c:pt>
                <c:pt idx="1924">
                  <c:v>5.3681910000000004</c:v>
                </c:pt>
                <c:pt idx="1925">
                  <c:v>5.4069089999999997</c:v>
                </c:pt>
                <c:pt idx="1926">
                  <c:v>5.4464889999999997</c:v>
                </c:pt>
                <c:pt idx="1927">
                  <c:v>5.5826570000000002</c:v>
                </c:pt>
                <c:pt idx="1928">
                  <c:v>5.6213110000000004</c:v>
                </c:pt>
                <c:pt idx="1929">
                  <c:v>5.6603469999999998</c:v>
                </c:pt>
                <c:pt idx="1930">
                  <c:v>5.7016640000000001</c:v>
                </c:pt>
                <c:pt idx="1931">
                  <c:v>5.7427339999999996</c:v>
                </c:pt>
                <c:pt idx="1932">
                  <c:v>5.7832920000000003</c:v>
                </c:pt>
                <c:pt idx="1933">
                  <c:v>5.8229870000000004</c:v>
                </c:pt>
                <c:pt idx="1934">
                  <c:v>5.8615349999999999</c:v>
                </c:pt>
                <c:pt idx="1935">
                  <c:v>5.9887050000000004</c:v>
                </c:pt>
                <c:pt idx="1936">
                  <c:v>6.0201849999999997</c:v>
                </c:pt>
                <c:pt idx="1937">
                  <c:v>6.0536770000000004</c:v>
                </c:pt>
                <c:pt idx="1938">
                  <c:v>6.0851050000000004</c:v>
                </c:pt>
                <c:pt idx="1939">
                  <c:v>6.11435</c:v>
                </c:pt>
                <c:pt idx="1940">
                  <c:v>6.1414090000000003</c:v>
                </c:pt>
                <c:pt idx="1941">
                  <c:v>6.1662419999999996</c:v>
                </c:pt>
                <c:pt idx="1942">
                  <c:v>6.1889079999999996</c:v>
                </c:pt>
                <c:pt idx="1943">
                  <c:v>6.2664999999999997</c:v>
                </c:pt>
                <c:pt idx="1944">
                  <c:v>6.2826779999999998</c:v>
                </c:pt>
                <c:pt idx="1945">
                  <c:v>6.2994159999999999</c:v>
                </c:pt>
                <c:pt idx="1946">
                  <c:v>6.3144859999999996</c:v>
                </c:pt>
                <c:pt idx="1947">
                  <c:v>6.3280570000000003</c:v>
                </c:pt>
                <c:pt idx="1948">
                  <c:v>6.3402919999999998</c:v>
                </c:pt>
                <c:pt idx="1949">
                  <c:v>6.3505219999999998</c:v>
                </c:pt>
                <c:pt idx="1950">
                  <c:v>6.3606230000000004</c:v>
                </c:pt>
                <c:pt idx="1951">
                  <c:v>6.4042560000000002</c:v>
                </c:pt>
                <c:pt idx="1952">
                  <c:v>6.4120590000000002</c:v>
                </c:pt>
                <c:pt idx="1953">
                  <c:v>6.4200590000000002</c:v>
                </c:pt>
                <c:pt idx="1954">
                  <c:v>6.4276249999999999</c:v>
                </c:pt>
                <c:pt idx="1955">
                  <c:v>6.4341819999999998</c:v>
                </c:pt>
                <c:pt idx="1956">
                  <c:v>6.4411759999999996</c:v>
                </c:pt>
                <c:pt idx="1957">
                  <c:v>6.4482210000000002</c:v>
                </c:pt>
                <c:pt idx="1958">
                  <c:v>6.4545389999999996</c:v>
                </c:pt>
                <c:pt idx="1959">
                  <c:v>6.4906800000000002</c:v>
                </c:pt>
                <c:pt idx="1960">
                  <c:v>6.4966429999999997</c:v>
                </c:pt>
                <c:pt idx="1961">
                  <c:v>6.5031869999999996</c:v>
                </c:pt>
                <c:pt idx="1962">
                  <c:v>6.5093269999999999</c:v>
                </c:pt>
                <c:pt idx="1963">
                  <c:v>6.5147560000000002</c:v>
                </c:pt>
                <c:pt idx="1964">
                  <c:v>6.520397</c:v>
                </c:pt>
                <c:pt idx="1965">
                  <c:v>6.5255530000000004</c:v>
                </c:pt>
                <c:pt idx="1966">
                  <c:v>6.5301749999999998</c:v>
                </c:pt>
                <c:pt idx="1967">
                  <c:v>6.5583549999999997</c:v>
                </c:pt>
                <c:pt idx="1968">
                  <c:v>6.5610799999999996</c:v>
                </c:pt>
                <c:pt idx="1969">
                  <c:v>6.5633860000000004</c:v>
                </c:pt>
                <c:pt idx="1970">
                  <c:v>6.5655450000000002</c:v>
                </c:pt>
                <c:pt idx="1971">
                  <c:v>6.5670669999999998</c:v>
                </c:pt>
                <c:pt idx="1972">
                  <c:v>6.5679499999999997</c:v>
                </c:pt>
                <c:pt idx="1973">
                  <c:v>6.5681940000000001</c:v>
                </c:pt>
                <c:pt idx="1974">
                  <c:v>6.5678029999999996</c:v>
                </c:pt>
                <c:pt idx="1975">
                  <c:v>6.5805319999999998</c:v>
                </c:pt>
                <c:pt idx="1976">
                  <c:v>6.578322</c:v>
                </c:pt>
                <c:pt idx="1977">
                  <c:v>6.5761060000000002</c:v>
                </c:pt>
                <c:pt idx="1978">
                  <c:v>6.5733519999999999</c:v>
                </c:pt>
                <c:pt idx="1979">
                  <c:v>6.5701770000000002</c:v>
                </c:pt>
                <c:pt idx="1980">
                  <c:v>6.5665420000000001</c:v>
                </c:pt>
                <c:pt idx="1981">
                  <c:v>6.5624909999999996</c:v>
                </c:pt>
                <c:pt idx="1982">
                  <c:v>6.5580730000000003</c:v>
                </c:pt>
                <c:pt idx="1983">
                  <c:v>6.5592189999999997</c:v>
                </c:pt>
                <c:pt idx="1984">
                  <c:v>6.5541200000000002</c:v>
                </c:pt>
                <c:pt idx="1985">
                  <c:v>6.548908</c:v>
                </c:pt>
                <c:pt idx="1986">
                  <c:v>6.543577</c:v>
                </c:pt>
                <c:pt idx="1987">
                  <c:v>6.5380099999999999</c:v>
                </c:pt>
                <c:pt idx="1988">
                  <c:v>6.5324799999999996</c:v>
                </c:pt>
                <c:pt idx="1989">
                  <c:v>6.5270530000000004</c:v>
                </c:pt>
                <c:pt idx="1990">
                  <c:v>6.521776</c:v>
                </c:pt>
                <c:pt idx="1991">
                  <c:v>6.5215110000000003</c:v>
                </c:pt>
                <c:pt idx="1992">
                  <c:v>6.5166329999999997</c:v>
                </c:pt>
                <c:pt idx="1993">
                  <c:v>6.5122270000000002</c:v>
                </c:pt>
                <c:pt idx="1994">
                  <c:v>6.5082149999999999</c:v>
                </c:pt>
                <c:pt idx="1995">
                  <c:v>6.5046200000000001</c:v>
                </c:pt>
                <c:pt idx="1996">
                  <c:v>6.5014770000000004</c:v>
                </c:pt>
                <c:pt idx="1997">
                  <c:v>6.4988190000000001</c:v>
                </c:pt>
                <c:pt idx="1998">
                  <c:v>6.4964339999999998</c:v>
                </c:pt>
                <c:pt idx="1999">
                  <c:v>6.5065410000000004</c:v>
                </c:pt>
                <c:pt idx="2000">
                  <c:v>6.5050460000000001</c:v>
                </c:pt>
                <c:pt idx="2001">
                  <c:v>6.5044019999999998</c:v>
                </c:pt>
                <c:pt idx="2002">
                  <c:v>6.5043569999999997</c:v>
                </c:pt>
                <c:pt idx="2003">
                  <c:v>6.5049830000000002</c:v>
                </c:pt>
                <c:pt idx="2004">
                  <c:v>6.505833</c:v>
                </c:pt>
                <c:pt idx="2005">
                  <c:v>6.5079789999999997</c:v>
                </c:pt>
                <c:pt idx="2006">
                  <c:v>6.5111590000000001</c:v>
                </c:pt>
                <c:pt idx="2007">
                  <c:v>6.5399219999999998</c:v>
                </c:pt>
                <c:pt idx="2008">
                  <c:v>6.5450590000000002</c:v>
                </c:pt>
                <c:pt idx="2009">
                  <c:v>6.552486</c:v>
                </c:pt>
                <c:pt idx="2010">
                  <c:v>6.5610799999999996</c:v>
                </c:pt>
                <c:pt idx="2011">
                  <c:v>6.5726089999999999</c:v>
                </c:pt>
                <c:pt idx="2012">
                  <c:v>6.5864979999999997</c:v>
                </c:pt>
                <c:pt idx="2013">
                  <c:v>6.6027979999999999</c:v>
                </c:pt>
                <c:pt idx="2014">
                  <c:v>6.6215270000000004</c:v>
                </c:pt>
                <c:pt idx="2015">
                  <c:v>6.7011589999999996</c:v>
                </c:pt>
                <c:pt idx="2016">
                  <c:v>6.7231610000000002</c:v>
                </c:pt>
                <c:pt idx="2017">
                  <c:v>6.7473289999999997</c:v>
                </c:pt>
                <c:pt idx="2018">
                  <c:v>6.7750659999999998</c:v>
                </c:pt>
                <c:pt idx="2019">
                  <c:v>6.8046959999999999</c:v>
                </c:pt>
                <c:pt idx="2020">
                  <c:v>6.8361190000000001</c:v>
                </c:pt>
                <c:pt idx="2021">
                  <c:v>6.8690850000000001</c:v>
                </c:pt>
                <c:pt idx="2022">
                  <c:v>6.9034149999999999</c:v>
                </c:pt>
                <c:pt idx="2023">
                  <c:v>7.0268199999999998</c:v>
                </c:pt>
                <c:pt idx="2024">
                  <c:v>7.0592269999999999</c:v>
                </c:pt>
                <c:pt idx="2025">
                  <c:v>7.0965129999999998</c:v>
                </c:pt>
                <c:pt idx="2026">
                  <c:v>7.1344219999999998</c:v>
                </c:pt>
                <c:pt idx="2027">
                  <c:v>7.1727040000000004</c:v>
                </c:pt>
                <c:pt idx="2028">
                  <c:v>7.2111179999999999</c:v>
                </c:pt>
                <c:pt idx="2029">
                  <c:v>7.2493160000000003</c:v>
                </c:pt>
                <c:pt idx="2030">
                  <c:v>7.285088</c:v>
                </c:pt>
                <c:pt idx="2031">
                  <c:v>7.4149880000000001</c:v>
                </c:pt>
                <c:pt idx="2032">
                  <c:v>7.4493900000000002</c:v>
                </c:pt>
                <c:pt idx="2033">
                  <c:v>7.4835279999999997</c:v>
                </c:pt>
                <c:pt idx="2034">
                  <c:v>7.5191359999999996</c:v>
                </c:pt>
                <c:pt idx="2035">
                  <c:v>7.5521609999999999</c:v>
                </c:pt>
                <c:pt idx="2036">
                  <c:v>7.582999</c:v>
                </c:pt>
                <c:pt idx="2037">
                  <c:v>7.6109090000000004</c:v>
                </c:pt>
                <c:pt idx="2038">
                  <c:v>7.6386130000000003</c:v>
                </c:pt>
                <c:pt idx="2039">
                  <c:v>7.7355460000000003</c:v>
                </c:pt>
                <c:pt idx="2040">
                  <c:v>7.7574519999999998</c:v>
                </c:pt>
                <c:pt idx="2041">
                  <c:v>7.7787189999999997</c:v>
                </c:pt>
                <c:pt idx="2042">
                  <c:v>7.7979099999999999</c:v>
                </c:pt>
                <c:pt idx="2043">
                  <c:v>7.8147159999999998</c:v>
                </c:pt>
                <c:pt idx="2044">
                  <c:v>7.8289330000000001</c:v>
                </c:pt>
                <c:pt idx="2045">
                  <c:v>7.8425690000000001</c:v>
                </c:pt>
                <c:pt idx="2046">
                  <c:v>7.8546490000000002</c:v>
                </c:pt>
                <c:pt idx="2047">
                  <c:v>7.9067610000000004</c:v>
                </c:pt>
                <c:pt idx="2048">
                  <c:v>7.9154949999999999</c:v>
                </c:pt>
                <c:pt idx="2049">
                  <c:v>7.9244029999999999</c:v>
                </c:pt>
                <c:pt idx="2050">
                  <c:v>7.9324310000000002</c:v>
                </c:pt>
                <c:pt idx="2051">
                  <c:v>7.9414499999999997</c:v>
                </c:pt>
                <c:pt idx="2052">
                  <c:v>7.9514480000000001</c:v>
                </c:pt>
                <c:pt idx="2053">
                  <c:v>7.9627530000000002</c:v>
                </c:pt>
                <c:pt idx="2054">
                  <c:v>7.9754889999999996</c:v>
                </c:pt>
                <c:pt idx="2055">
                  <c:v>8.0380490000000009</c:v>
                </c:pt>
                <c:pt idx="2056">
                  <c:v>8.0524869999999993</c:v>
                </c:pt>
                <c:pt idx="2057">
                  <c:v>8.0710040000000003</c:v>
                </c:pt>
                <c:pt idx="2058">
                  <c:v>8.0924990000000001</c:v>
                </c:pt>
                <c:pt idx="2059">
                  <c:v>8.116403</c:v>
                </c:pt>
                <c:pt idx="2060">
                  <c:v>8.1429419999999997</c:v>
                </c:pt>
                <c:pt idx="2061">
                  <c:v>8.1718469999999996</c:v>
                </c:pt>
                <c:pt idx="2062">
                  <c:v>8.2032399999999992</c:v>
                </c:pt>
                <c:pt idx="2063">
                  <c:v>8.3235290000000006</c:v>
                </c:pt>
                <c:pt idx="2064">
                  <c:v>8.3531700000000004</c:v>
                </c:pt>
                <c:pt idx="2065">
                  <c:v>8.390625</c:v>
                </c:pt>
                <c:pt idx="2066">
                  <c:v>8.4297350000000009</c:v>
                </c:pt>
                <c:pt idx="2067">
                  <c:v>8.4703269999999993</c:v>
                </c:pt>
                <c:pt idx="2068">
                  <c:v>8.5123929999999994</c:v>
                </c:pt>
                <c:pt idx="2069">
                  <c:v>8.5555780000000006</c:v>
                </c:pt>
                <c:pt idx="2070">
                  <c:v>8.5996939999999995</c:v>
                </c:pt>
                <c:pt idx="2071">
                  <c:v>8.7524540000000002</c:v>
                </c:pt>
                <c:pt idx="2072">
                  <c:v>8.7920060000000007</c:v>
                </c:pt>
                <c:pt idx="2073">
                  <c:v>8.8375419999999991</c:v>
                </c:pt>
                <c:pt idx="2074">
                  <c:v>8.8828429999999994</c:v>
                </c:pt>
                <c:pt idx="2075">
                  <c:v>8.9278420000000001</c:v>
                </c:pt>
                <c:pt idx="2076">
                  <c:v>8.9722679999999997</c:v>
                </c:pt>
                <c:pt idx="2077">
                  <c:v>9.0158679999999993</c:v>
                </c:pt>
                <c:pt idx="2078">
                  <c:v>9.0581940000000003</c:v>
                </c:pt>
                <c:pt idx="2079">
                  <c:v>9.3593469999999996</c:v>
                </c:pt>
                <c:pt idx="2080">
                  <c:v>9.3876480000000004</c:v>
                </c:pt>
                <c:pt idx="2081">
                  <c:v>9.4252529999999997</c:v>
                </c:pt>
                <c:pt idx="2082">
                  <c:v>9.4610160000000008</c:v>
                </c:pt>
                <c:pt idx="2083">
                  <c:v>9.492718</c:v>
                </c:pt>
                <c:pt idx="2084">
                  <c:v>9.5239659999999997</c:v>
                </c:pt>
                <c:pt idx="2085">
                  <c:v>9.5521960000000004</c:v>
                </c:pt>
                <c:pt idx="2086">
                  <c:v>9.5784819999999993</c:v>
                </c:pt>
                <c:pt idx="2087">
                  <c:v>9.6724599999999992</c:v>
                </c:pt>
                <c:pt idx="2088">
                  <c:v>9.6905230000000007</c:v>
                </c:pt>
                <c:pt idx="2089">
                  <c:v>9.7088529999999995</c:v>
                </c:pt>
                <c:pt idx="2090">
                  <c:v>9.7245919999999995</c:v>
                </c:pt>
                <c:pt idx="2091">
                  <c:v>9.7368590000000008</c:v>
                </c:pt>
                <c:pt idx="2092">
                  <c:v>9.7479709999999997</c:v>
                </c:pt>
                <c:pt idx="2093">
                  <c:v>9.7570110000000003</c:v>
                </c:pt>
                <c:pt idx="2094">
                  <c:v>9.7642509999999998</c:v>
                </c:pt>
                <c:pt idx="2095">
                  <c:v>9.8022770000000001</c:v>
                </c:pt>
                <c:pt idx="2096">
                  <c:v>9.8055950000000003</c:v>
                </c:pt>
                <c:pt idx="2097">
                  <c:v>9.8077539999999992</c:v>
                </c:pt>
                <c:pt idx="2098">
                  <c:v>9.8093590000000006</c:v>
                </c:pt>
                <c:pt idx="2099">
                  <c:v>9.810136</c:v>
                </c:pt>
                <c:pt idx="2100">
                  <c:v>9.8102970000000003</c:v>
                </c:pt>
                <c:pt idx="2101">
                  <c:v>9.8099500000000006</c:v>
                </c:pt>
                <c:pt idx="2102">
                  <c:v>9.8094280000000005</c:v>
                </c:pt>
                <c:pt idx="2103">
                  <c:v>9.8280619999999992</c:v>
                </c:pt>
                <c:pt idx="2104">
                  <c:v>9.8268710000000006</c:v>
                </c:pt>
                <c:pt idx="2105">
                  <c:v>9.8269110000000008</c:v>
                </c:pt>
                <c:pt idx="2106">
                  <c:v>9.8273229999999998</c:v>
                </c:pt>
                <c:pt idx="2107">
                  <c:v>9.8282849999999993</c:v>
                </c:pt>
                <c:pt idx="2108">
                  <c:v>9.8298520000000007</c:v>
                </c:pt>
                <c:pt idx="2109">
                  <c:v>9.8319620000000008</c:v>
                </c:pt>
                <c:pt idx="2110">
                  <c:v>9.8347149999999992</c:v>
                </c:pt>
                <c:pt idx="2111">
                  <c:v>9.8635350000000006</c:v>
                </c:pt>
                <c:pt idx="2112">
                  <c:v>9.8667560000000005</c:v>
                </c:pt>
                <c:pt idx="2113">
                  <c:v>9.8709509999999998</c:v>
                </c:pt>
                <c:pt idx="2114">
                  <c:v>9.8758440000000007</c:v>
                </c:pt>
                <c:pt idx="2115">
                  <c:v>9.8809380000000004</c:v>
                </c:pt>
                <c:pt idx="2116">
                  <c:v>9.8867720000000006</c:v>
                </c:pt>
                <c:pt idx="2117">
                  <c:v>9.8926189999999998</c:v>
                </c:pt>
                <c:pt idx="2118">
                  <c:v>9.8984930000000002</c:v>
                </c:pt>
                <c:pt idx="2119">
                  <c:v>9.9362440000000003</c:v>
                </c:pt>
                <c:pt idx="2120">
                  <c:v>9.9404509999999995</c:v>
                </c:pt>
                <c:pt idx="2121">
                  <c:v>9.9455310000000008</c:v>
                </c:pt>
                <c:pt idx="2122">
                  <c:v>9.9500290000000007</c:v>
                </c:pt>
                <c:pt idx="2123">
                  <c:v>9.9539799999999996</c:v>
                </c:pt>
                <c:pt idx="2124">
                  <c:v>9.9571190000000005</c:v>
                </c:pt>
                <c:pt idx="2125">
                  <c:v>9.9592700000000001</c:v>
                </c:pt>
                <c:pt idx="2126">
                  <c:v>9.9602129999999995</c:v>
                </c:pt>
                <c:pt idx="2127">
                  <c:v>9.9815539999999991</c:v>
                </c:pt>
                <c:pt idx="2128">
                  <c:v>9.979711</c:v>
                </c:pt>
                <c:pt idx="2129">
                  <c:v>9.9777799999999992</c:v>
                </c:pt>
                <c:pt idx="2130">
                  <c:v>9.9748789999999996</c:v>
                </c:pt>
                <c:pt idx="2131">
                  <c:v>9.9710640000000001</c:v>
                </c:pt>
                <c:pt idx="2132">
                  <c:v>9.9664669999999997</c:v>
                </c:pt>
                <c:pt idx="2133">
                  <c:v>9.9611040000000006</c:v>
                </c:pt>
                <c:pt idx="2134">
                  <c:v>9.9549129999999995</c:v>
                </c:pt>
                <c:pt idx="2135">
                  <c:v>9.956626</c:v>
                </c:pt>
                <c:pt idx="2136">
                  <c:v>9.9494629999999997</c:v>
                </c:pt>
                <c:pt idx="2137">
                  <c:v>9.9420870000000008</c:v>
                </c:pt>
                <c:pt idx="2138">
                  <c:v>9.9344750000000008</c:v>
                </c:pt>
                <c:pt idx="2139">
                  <c:v>9.9267140000000005</c:v>
                </c:pt>
                <c:pt idx="2140">
                  <c:v>9.9187519999999996</c:v>
                </c:pt>
                <c:pt idx="2141">
                  <c:v>9.9109370000000006</c:v>
                </c:pt>
                <c:pt idx="2142">
                  <c:v>9.9032269999999993</c:v>
                </c:pt>
                <c:pt idx="2143">
                  <c:v>9.9020069999999993</c:v>
                </c:pt>
                <c:pt idx="2144">
                  <c:v>9.8945989999999995</c:v>
                </c:pt>
                <c:pt idx="2145">
                  <c:v>9.8876910000000002</c:v>
                </c:pt>
                <c:pt idx="2146">
                  <c:v>9.8809900000000006</c:v>
                </c:pt>
                <c:pt idx="2147">
                  <c:v>9.8749070000000003</c:v>
                </c:pt>
                <c:pt idx="2148">
                  <c:v>9.8692670000000007</c:v>
                </c:pt>
                <c:pt idx="2149">
                  <c:v>9.8640729999999994</c:v>
                </c:pt>
                <c:pt idx="2150">
                  <c:v>9.859318</c:v>
                </c:pt>
                <c:pt idx="2151">
                  <c:v>9.8676619999999993</c:v>
                </c:pt>
                <c:pt idx="2152">
                  <c:v>9.8631130000000002</c:v>
                </c:pt>
                <c:pt idx="2153">
                  <c:v>9.8596310000000003</c:v>
                </c:pt>
                <c:pt idx="2154">
                  <c:v>9.8562779999999997</c:v>
                </c:pt>
                <c:pt idx="2155">
                  <c:v>9.8532309999999992</c:v>
                </c:pt>
                <c:pt idx="2156">
                  <c:v>9.8506389999999993</c:v>
                </c:pt>
                <c:pt idx="2157">
                  <c:v>9.8480240000000006</c:v>
                </c:pt>
                <c:pt idx="2158">
                  <c:v>9.8457509999999999</c:v>
                </c:pt>
                <c:pt idx="2159">
                  <c:v>9.8605490000000007</c:v>
                </c:pt>
                <c:pt idx="2160">
                  <c:v>9.857443</c:v>
                </c:pt>
                <c:pt idx="2161">
                  <c:v>9.8550730000000009</c:v>
                </c:pt>
                <c:pt idx="2162">
                  <c:v>9.8524890000000003</c:v>
                </c:pt>
                <c:pt idx="2163">
                  <c:v>9.8495760000000008</c:v>
                </c:pt>
                <c:pt idx="2164">
                  <c:v>9.8462910000000008</c:v>
                </c:pt>
                <c:pt idx="2165">
                  <c:v>9.8421489999999991</c:v>
                </c:pt>
                <c:pt idx="2166">
                  <c:v>9.8377180000000006</c:v>
                </c:pt>
                <c:pt idx="2167">
                  <c:v>9.8448609999999999</c:v>
                </c:pt>
                <c:pt idx="2168">
                  <c:v>9.8387799999999999</c:v>
                </c:pt>
                <c:pt idx="2169">
                  <c:v>9.8321970000000007</c:v>
                </c:pt>
                <c:pt idx="2170">
                  <c:v>9.8248549999999994</c:v>
                </c:pt>
                <c:pt idx="2171">
                  <c:v>9.8167570000000008</c:v>
                </c:pt>
                <c:pt idx="2172">
                  <c:v>9.8078050000000001</c:v>
                </c:pt>
                <c:pt idx="2173">
                  <c:v>9.7982469999999999</c:v>
                </c:pt>
                <c:pt idx="2174">
                  <c:v>9.7880000000000003</c:v>
                </c:pt>
                <c:pt idx="2175">
                  <c:v>9.7782599999999995</c:v>
                </c:pt>
                <c:pt idx="2176">
                  <c:v>9.766788</c:v>
                </c:pt>
                <c:pt idx="2177">
                  <c:v>9.7547549999999994</c:v>
                </c:pt>
                <c:pt idx="2178">
                  <c:v>9.7422889999999995</c:v>
                </c:pt>
                <c:pt idx="2179">
                  <c:v>9.7293230000000008</c:v>
                </c:pt>
                <c:pt idx="2180">
                  <c:v>9.7159659999999999</c:v>
                </c:pt>
                <c:pt idx="2181">
                  <c:v>9.7022650000000006</c:v>
                </c:pt>
                <c:pt idx="2182">
                  <c:v>9.6882560000000009</c:v>
                </c:pt>
                <c:pt idx="2183">
                  <c:v>9.6681450000000009</c:v>
                </c:pt>
                <c:pt idx="2184">
                  <c:v>9.6539490000000008</c:v>
                </c:pt>
                <c:pt idx="2185">
                  <c:v>9.6393000000000004</c:v>
                </c:pt>
                <c:pt idx="2186">
                  <c:v>9.6244990000000001</c:v>
                </c:pt>
                <c:pt idx="2187">
                  <c:v>9.6094729999999995</c:v>
                </c:pt>
                <c:pt idx="2188">
                  <c:v>9.5942519999999991</c:v>
                </c:pt>
                <c:pt idx="2189">
                  <c:v>9.5788030000000006</c:v>
                </c:pt>
                <c:pt idx="2190">
                  <c:v>9.5630970000000008</c:v>
                </c:pt>
                <c:pt idx="2191">
                  <c:v>9.5367789999999992</c:v>
                </c:pt>
                <c:pt idx="2192">
                  <c:v>9.5210120000000007</c:v>
                </c:pt>
                <c:pt idx="2193">
                  <c:v>9.5044769999999996</c:v>
                </c:pt>
                <c:pt idx="2194">
                  <c:v>9.4876780000000007</c:v>
                </c:pt>
                <c:pt idx="2195">
                  <c:v>9.4706930000000007</c:v>
                </c:pt>
                <c:pt idx="2196">
                  <c:v>9.4534769999999995</c:v>
                </c:pt>
                <c:pt idx="2197">
                  <c:v>9.4360549999999996</c:v>
                </c:pt>
                <c:pt idx="2198">
                  <c:v>9.4188500000000008</c:v>
                </c:pt>
                <c:pt idx="2199">
                  <c:v>9.3857300000000006</c:v>
                </c:pt>
                <c:pt idx="2200">
                  <c:v>9.3682730000000003</c:v>
                </c:pt>
                <c:pt idx="2201">
                  <c:v>9.3504620000000003</c:v>
                </c:pt>
                <c:pt idx="2202">
                  <c:v>9.3326399999999996</c:v>
                </c:pt>
                <c:pt idx="2203">
                  <c:v>9.3149099999999994</c:v>
                </c:pt>
                <c:pt idx="2204">
                  <c:v>9.2978489999999994</c:v>
                </c:pt>
                <c:pt idx="2205">
                  <c:v>9.2808109999999999</c:v>
                </c:pt>
                <c:pt idx="2206">
                  <c:v>9.2643260000000005</c:v>
                </c:pt>
                <c:pt idx="2207">
                  <c:v>9.2349969999999999</c:v>
                </c:pt>
                <c:pt idx="2208">
                  <c:v>9.2203959999999991</c:v>
                </c:pt>
                <c:pt idx="2209">
                  <c:v>9.2066440000000007</c:v>
                </c:pt>
                <c:pt idx="2210">
                  <c:v>9.1943769999999994</c:v>
                </c:pt>
                <c:pt idx="2211">
                  <c:v>9.1833209999999994</c:v>
                </c:pt>
                <c:pt idx="2212">
                  <c:v>9.1738359999999997</c:v>
                </c:pt>
                <c:pt idx="2213">
                  <c:v>9.1658589999999993</c:v>
                </c:pt>
                <c:pt idx="2214">
                  <c:v>9.1595040000000001</c:v>
                </c:pt>
                <c:pt idx="2215">
                  <c:v>9.1620410000000003</c:v>
                </c:pt>
                <c:pt idx="2216">
                  <c:v>9.1581119999999991</c:v>
                </c:pt>
                <c:pt idx="2217">
                  <c:v>9.1560410000000001</c:v>
                </c:pt>
                <c:pt idx="2218">
                  <c:v>9.1552159999999994</c:v>
                </c:pt>
                <c:pt idx="2219">
                  <c:v>9.1555219999999995</c:v>
                </c:pt>
                <c:pt idx="2220">
                  <c:v>9.1568620000000003</c:v>
                </c:pt>
                <c:pt idx="2221">
                  <c:v>9.1587449999999997</c:v>
                </c:pt>
                <c:pt idx="2222">
                  <c:v>9.1618320000000004</c:v>
                </c:pt>
                <c:pt idx="2223">
                  <c:v>9.1896299999999993</c:v>
                </c:pt>
                <c:pt idx="2224">
                  <c:v>9.1930379999999996</c:v>
                </c:pt>
                <c:pt idx="2225">
                  <c:v>9.1966490000000007</c:v>
                </c:pt>
                <c:pt idx="2226">
                  <c:v>9.2005339999999993</c:v>
                </c:pt>
                <c:pt idx="2227">
                  <c:v>9.2047840000000001</c:v>
                </c:pt>
                <c:pt idx="2228">
                  <c:v>9.2083279999999998</c:v>
                </c:pt>
                <c:pt idx="2229">
                  <c:v>9.2122639999999993</c:v>
                </c:pt>
                <c:pt idx="2230">
                  <c:v>9.2152790000000007</c:v>
                </c:pt>
                <c:pt idx="2231">
                  <c:v>9.2436509999999998</c:v>
                </c:pt>
                <c:pt idx="2232">
                  <c:v>9.2460079999999998</c:v>
                </c:pt>
                <c:pt idx="2233">
                  <c:v>9.2480709999999995</c:v>
                </c:pt>
                <c:pt idx="2234">
                  <c:v>9.2500180000000007</c:v>
                </c:pt>
                <c:pt idx="2235">
                  <c:v>9.2508440000000007</c:v>
                </c:pt>
                <c:pt idx="2236">
                  <c:v>9.251595</c:v>
                </c:pt>
                <c:pt idx="2237">
                  <c:v>9.2512120000000007</c:v>
                </c:pt>
                <c:pt idx="2238">
                  <c:v>9.2503969999999995</c:v>
                </c:pt>
                <c:pt idx="2239">
                  <c:v>9.2673749999999995</c:v>
                </c:pt>
                <c:pt idx="2240">
                  <c:v>9.2655340000000006</c:v>
                </c:pt>
                <c:pt idx="2241">
                  <c:v>9.2631510000000006</c:v>
                </c:pt>
                <c:pt idx="2242">
                  <c:v>9.2599119999999999</c:v>
                </c:pt>
                <c:pt idx="2243">
                  <c:v>9.2565589999999993</c:v>
                </c:pt>
                <c:pt idx="2244">
                  <c:v>9.2528670000000002</c:v>
                </c:pt>
                <c:pt idx="2245">
                  <c:v>9.2488790000000005</c:v>
                </c:pt>
                <c:pt idx="2246">
                  <c:v>9.2447520000000001</c:v>
                </c:pt>
                <c:pt idx="2247">
                  <c:v>9.2536140000000007</c:v>
                </c:pt>
                <c:pt idx="2248">
                  <c:v>9.2492420000000006</c:v>
                </c:pt>
                <c:pt idx="2249">
                  <c:v>9.2455730000000003</c:v>
                </c:pt>
                <c:pt idx="2250">
                  <c:v>9.2417210000000001</c:v>
                </c:pt>
                <c:pt idx="2251">
                  <c:v>9.2381890000000002</c:v>
                </c:pt>
                <c:pt idx="2252">
                  <c:v>9.235303</c:v>
                </c:pt>
                <c:pt idx="2253">
                  <c:v>9.2324409999999997</c:v>
                </c:pt>
                <c:pt idx="2254">
                  <c:v>9.2302110000000006</c:v>
                </c:pt>
                <c:pt idx="2255">
                  <c:v>9.2458379999999991</c:v>
                </c:pt>
                <c:pt idx="2256">
                  <c:v>9.2439049999999998</c:v>
                </c:pt>
                <c:pt idx="2257">
                  <c:v>9.2427530000000004</c:v>
                </c:pt>
                <c:pt idx="2258">
                  <c:v>9.2414609999999993</c:v>
                </c:pt>
                <c:pt idx="2259">
                  <c:v>9.2409429999999997</c:v>
                </c:pt>
                <c:pt idx="2260">
                  <c:v>9.2406690000000005</c:v>
                </c:pt>
                <c:pt idx="2261">
                  <c:v>9.2406919999999992</c:v>
                </c:pt>
                <c:pt idx="2262">
                  <c:v>9.2407500000000002</c:v>
                </c:pt>
                <c:pt idx="2263">
                  <c:v>9.2628170000000001</c:v>
                </c:pt>
                <c:pt idx="2264">
                  <c:v>9.2624300000000002</c:v>
                </c:pt>
                <c:pt idx="2265">
                  <c:v>9.2631440000000005</c:v>
                </c:pt>
                <c:pt idx="2266">
                  <c:v>9.2640399999999996</c:v>
                </c:pt>
                <c:pt idx="2267">
                  <c:v>9.2649950000000008</c:v>
                </c:pt>
                <c:pt idx="2268">
                  <c:v>9.2659769999999995</c:v>
                </c:pt>
                <c:pt idx="2269">
                  <c:v>9.2670329999999996</c:v>
                </c:pt>
                <c:pt idx="2270">
                  <c:v>9.2680679999999995</c:v>
                </c:pt>
                <c:pt idx="2271">
                  <c:v>9.2914019999999997</c:v>
                </c:pt>
                <c:pt idx="2272">
                  <c:v>9.2913700000000006</c:v>
                </c:pt>
                <c:pt idx="2273">
                  <c:v>9.2923069999999992</c:v>
                </c:pt>
                <c:pt idx="2274">
                  <c:v>9.2931819999999998</c:v>
                </c:pt>
                <c:pt idx="2275">
                  <c:v>9.2939950000000007</c:v>
                </c:pt>
                <c:pt idx="2276">
                  <c:v>9.294257</c:v>
                </c:pt>
                <c:pt idx="2277">
                  <c:v>9.2949450000000002</c:v>
                </c:pt>
                <c:pt idx="2278">
                  <c:v>9.2955590000000008</c:v>
                </c:pt>
                <c:pt idx="2279">
                  <c:v>9.3174930000000007</c:v>
                </c:pt>
                <c:pt idx="2280">
                  <c:v>9.3171379999999999</c:v>
                </c:pt>
                <c:pt idx="2281">
                  <c:v>9.3177889999999994</c:v>
                </c:pt>
                <c:pt idx="2282">
                  <c:v>9.3177199999999996</c:v>
                </c:pt>
                <c:pt idx="2283">
                  <c:v>9.3179619999999996</c:v>
                </c:pt>
                <c:pt idx="2284">
                  <c:v>9.3175830000000008</c:v>
                </c:pt>
                <c:pt idx="2285">
                  <c:v>9.3175469999999994</c:v>
                </c:pt>
                <c:pt idx="2286">
                  <c:v>9.3166329999999995</c:v>
                </c:pt>
                <c:pt idx="2287">
                  <c:v>9.3340219999999992</c:v>
                </c:pt>
                <c:pt idx="2288">
                  <c:v>9.3322450000000003</c:v>
                </c:pt>
                <c:pt idx="2289">
                  <c:v>9.3299579999999995</c:v>
                </c:pt>
                <c:pt idx="2290">
                  <c:v>9.3271069999999998</c:v>
                </c:pt>
                <c:pt idx="2291">
                  <c:v>9.3240780000000001</c:v>
                </c:pt>
                <c:pt idx="2292">
                  <c:v>9.3200140000000005</c:v>
                </c:pt>
                <c:pt idx="2293">
                  <c:v>9.3155920000000005</c:v>
                </c:pt>
                <c:pt idx="2294">
                  <c:v>9.3103160000000003</c:v>
                </c:pt>
                <c:pt idx="2295">
                  <c:v>9.3135870000000001</c:v>
                </c:pt>
                <c:pt idx="2296">
                  <c:v>9.3072230000000005</c:v>
                </c:pt>
                <c:pt idx="2297">
                  <c:v>9.3003850000000003</c:v>
                </c:pt>
                <c:pt idx="2298">
                  <c:v>9.2932900000000007</c:v>
                </c:pt>
                <c:pt idx="2299">
                  <c:v>9.2856310000000004</c:v>
                </c:pt>
                <c:pt idx="2300">
                  <c:v>9.2777329999999996</c:v>
                </c:pt>
                <c:pt idx="2301">
                  <c:v>9.2694869999999998</c:v>
                </c:pt>
                <c:pt idx="2302">
                  <c:v>9.2611240000000006</c:v>
                </c:pt>
                <c:pt idx="2303">
                  <c:v>9.2553540000000005</c:v>
                </c:pt>
                <c:pt idx="2304">
                  <c:v>9.2466679999999997</c:v>
                </c:pt>
                <c:pt idx="2305">
                  <c:v>9.2381810000000009</c:v>
                </c:pt>
                <c:pt idx="2306">
                  <c:v>9.2299100000000003</c:v>
                </c:pt>
                <c:pt idx="2307">
                  <c:v>9.2219619999999995</c:v>
                </c:pt>
                <c:pt idx="2308">
                  <c:v>9.2143169999999994</c:v>
                </c:pt>
                <c:pt idx="2309">
                  <c:v>9.2072269999999996</c:v>
                </c:pt>
                <c:pt idx="2310">
                  <c:v>9.2006010000000007</c:v>
                </c:pt>
                <c:pt idx="2311">
                  <c:v>9.2015790000000006</c:v>
                </c:pt>
                <c:pt idx="2312">
                  <c:v>9.1957509999999996</c:v>
                </c:pt>
                <c:pt idx="2313">
                  <c:v>9.1905809999999999</c:v>
                </c:pt>
                <c:pt idx="2314">
                  <c:v>9.1856480000000005</c:v>
                </c:pt>
                <c:pt idx="2315">
                  <c:v>9.1813199999999995</c:v>
                </c:pt>
                <c:pt idx="2316">
                  <c:v>9.1773950000000006</c:v>
                </c:pt>
                <c:pt idx="2317">
                  <c:v>9.1737769999999994</c:v>
                </c:pt>
                <c:pt idx="2318">
                  <c:v>9.1704600000000003</c:v>
                </c:pt>
                <c:pt idx="2319">
                  <c:v>9.1811670000000003</c:v>
                </c:pt>
                <c:pt idx="2320">
                  <c:v>9.1775359999999999</c:v>
                </c:pt>
                <c:pt idx="2321">
                  <c:v>9.1743469999999991</c:v>
                </c:pt>
                <c:pt idx="2322">
                  <c:v>9.1715070000000001</c:v>
                </c:pt>
                <c:pt idx="2323">
                  <c:v>9.1686580000000006</c:v>
                </c:pt>
                <c:pt idx="2324">
                  <c:v>9.1658290000000004</c:v>
                </c:pt>
                <c:pt idx="2325">
                  <c:v>9.1629299999999994</c:v>
                </c:pt>
                <c:pt idx="2326">
                  <c:v>9.1597880000000007</c:v>
                </c:pt>
                <c:pt idx="2327">
                  <c:v>9.1708820000000006</c:v>
                </c:pt>
                <c:pt idx="2328">
                  <c:v>9.1677759999999999</c:v>
                </c:pt>
                <c:pt idx="2329">
                  <c:v>9.1646040000000006</c:v>
                </c:pt>
                <c:pt idx="2330">
                  <c:v>9.1609929999999995</c:v>
                </c:pt>
                <c:pt idx="2331">
                  <c:v>9.1576199999999996</c:v>
                </c:pt>
                <c:pt idx="2332">
                  <c:v>9.1541739999999994</c:v>
                </c:pt>
                <c:pt idx="2333">
                  <c:v>9.1506570000000007</c:v>
                </c:pt>
                <c:pt idx="2334">
                  <c:v>9.1470760000000002</c:v>
                </c:pt>
                <c:pt idx="2335">
                  <c:v>9.1771989999999999</c:v>
                </c:pt>
                <c:pt idx="2336">
                  <c:v>9.1717429999999993</c:v>
                </c:pt>
                <c:pt idx="2337">
                  <c:v>9.1681950000000008</c:v>
                </c:pt>
                <c:pt idx="2338">
                  <c:v>9.1648040000000002</c:v>
                </c:pt>
                <c:pt idx="2339">
                  <c:v>9.1616309999999999</c:v>
                </c:pt>
                <c:pt idx="2340">
                  <c:v>9.1587350000000001</c:v>
                </c:pt>
                <c:pt idx="2341">
                  <c:v>9.1561120000000003</c:v>
                </c:pt>
                <c:pt idx="2342">
                  <c:v>9.1538740000000001</c:v>
                </c:pt>
                <c:pt idx="2343">
                  <c:v>9.1687809999999992</c:v>
                </c:pt>
                <c:pt idx="2344">
                  <c:v>9.1663029999999992</c:v>
                </c:pt>
                <c:pt idx="2345">
                  <c:v>9.1655080000000009</c:v>
                </c:pt>
                <c:pt idx="2346">
                  <c:v>9.164847</c:v>
                </c:pt>
                <c:pt idx="2347">
                  <c:v>9.1651159999999994</c:v>
                </c:pt>
                <c:pt idx="2348">
                  <c:v>9.1659550000000003</c:v>
                </c:pt>
                <c:pt idx="2349">
                  <c:v>9.1672759999999993</c:v>
                </c:pt>
                <c:pt idx="2350">
                  <c:v>9.1690559999999994</c:v>
                </c:pt>
                <c:pt idx="2351">
                  <c:v>9.1950970000000005</c:v>
                </c:pt>
                <c:pt idx="2352">
                  <c:v>9.1966529999999995</c:v>
                </c:pt>
                <c:pt idx="2353">
                  <c:v>9.1996739999999999</c:v>
                </c:pt>
                <c:pt idx="2354">
                  <c:v>9.2032139999999991</c:v>
                </c:pt>
                <c:pt idx="2355">
                  <c:v>9.2067890000000006</c:v>
                </c:pt>
                <c:pt idx="2356">
                  <c:v>9.2099860000000007</c:v>
                </c:pt>
                <c:pt idx="2357">
                  <c:v>9.2139469999999992</c:v>
                </c:pt>
                <c:pt idx="2358">
                  <c:v>9.2178789999999999</c:v>
                </c:pt>
                <c:pt idx="2359">
                  <c:v>9.2492400000000004</c:v>
                </c:pt>
                <c:pt idx="2360">
                  <c:v>9.2522190000000002</c:v>
                </c:pt>
                <c:pt idx="2361">
                  <c:v>9.2553710000000002</c:v>
                </c:pt>
                <c:pt idx="2362">
                  <c:v>9.2579980000000006</c:v>
                </c:pt>
                <c:pt idx="2363">
                  <c:v>9.2593029999999992</c:v>
                </c:pt>
                <c:pt idx="2364">
                  <c:v>9.260294</c:v>
                </c:pt>
                <c:pt idx="2365">
                  <c:v>9.2602349999999998</c:v>
                </c:pt>
                <c:pt idx="2366">
                  <c:v>9.2589170000000003</c:v>
                </c:pt>
                <c:pt idx="2367">
                  <c:v>9.2723859999999991</c:v>
                </c:pt>
                <c:pt idx="2368">
                  <c:v>9.2687380000000008</c:v>
                </c:pt>
                <c:pt idx="2369">
                  <c:v>9.2643109999999993</c:v>
                </c:pt>
                <c:pt idx="2370">
                  <c:v>9.2585510000000006</c:v>
                </c:pt>
                <c:pt idx="2371">
                  <c:v>9.2520670000000003</c:v>
                </c:pt>
                <c:pt idx="2372">
                  <c:v>9.2443919999999995</c:v>
                </c:pt>
                <c:pt idx="2373">
                  <c:v>9.236046</c:v>
                </c:pt>
                <c:pt idx="2374">
                  <c:v>9.2269389999999998</c:v>
                </c:pt>
                <c:pt idx="2375">
                  <c:v>9.2181160000000002</c:v>
                </c:pt>
                <c:pt idx="2376">
                  <c:v>9.2077559999999998</c:v>
                </c:pt>
                <c:pt idx="2377">
                  <c:v>9.1969480000000008</c:v>
                </c:pt>
                <c:pt idx="2378">
                  <c:v>9.1857559999999996</c:v>
                </c:pt>
                <c:pt idx="2379">
                  <c:v>9.1744489999999992</c:v>
                </c:pt>
                <c:pt idx="2380">
                  <c:v>9.1629249999999995</c:v>
                </c:pt>
                <c:pt idx="2381">
                  <c:v>9.1513790000000004</c:v>
                </c:pt>
                <c:pt idx="2382">
                  <c:v>9.139818</c:v>
                </c:pt>
                <c:pt idx="2383">
                  <c:v>9.1253250000000001</c:v>
                </c:pt>
                <c:pt idx="2384">
                  <c:v>9.1140439999999998</c:v>
                </c:pt>
                <c:pt idx="2385">
                  <c:v>9.1028359999999999</c:v>
                </c:pt>
                <c:pt idx="2386">
                  <c:v>9.0919139999999992</c:v>
                </c:pt>
                <c:pt idx="2387">
                  <c:v>9.0811329999999995</c:v>
                </c:pt>
                <c:pt idx="2388">
                  <c:v>9.0706410000000002</c:v>
                </c:pt>
                <c:pt idx="2389">
                  <c:v>9.0604820000000004</c:v>
                </c:pt>
                <c:pt idx="2390">
                  <c:v>9.0506360000000008</c:v>
                </c:pt>
                <c:pt idx="2391">
                  <c:v>9.0415919999999996</c:v>
                </c:pt>
                <c:pt idx="2392">
                  <c:v>9.0325790000000001</c:v>
                </c:pt>
                <c:pt idx="2393">
                  <c:v>9.0241190000000007</c:v>
                </c:pt>
                <c:pt idx="2394">
                  <c:v>9.0162709999999997</c:v>
                </c:pt>
                <c:pt idx="2395">
                  <c:v>9.0089819999999996</c:v>
                </c:pt>
                <c:pt idx="2396">
                  <c:v>9.0022680000000008</c:v>
                </c:pt>
                <c:pt idx="2397">
                  <c:v>8.9962269999999993</c:v>
                </c:pt>
                <c:pt idx="2398">
                  <c:v>8.9907950000000003</c:v>
                </c:pt>
                <c:pt idx="2399">
                  <c:v>8.9952950000000005</c:v>
                </c:pt>
                <c:pt idx="2400">
                  <c:v>8.9906539999999993</c:v>
                </c:pt>
                <c:pt idx="2401">
                  <c:v>8.9871560000000006</c:v>
                </c:pt>
                <c:pt idx="2402">
                  <c:v>8.9843449999999994</c:v>
                </c:pt>
                <c:pt idx="2403">
                  <c:v>8.9822150000000001</c:v>
                </c:pt>
                <c:pt idx="2404">
                  <c:v>8.9807190000000006</c:v>
                </c:pt>
                <c:pt idx="2405">
                  <c:v>8.9798299999999998</c:v>
                </c:pt>
                <c:pt idx="2406">
                  <c:v>8.97912</c:v>
                </c:pt>
                <c:pt idx="2407">
                  <c:v>8.9990760000000005</c:v>
                </c:pt>
                <c:pt idx="2408">
                  <c:v>8.9993049999999997</c:v>
                </c:pt>
                <c:pt idx="2409">
                  <c:v>9.0004550000000005</c:v>
                </c:pt>
                <c:pt idx="2410">
                  <c:v>9.0019819999999999</c:v>
                </c:pt>
                <c:pt idx="2411">
                  <c:v>9.0038649999999993</c:v>
                </c:pt>
                <c:pt idx="2412">
                  <c:v>9.0054839999999992</c:v>
                </c:pt>
                <c:pt idx="2413">
                  <c:v>9.0080519999999993</c:v>
                </c:pt>
                <c:pt idx="2414">
                  <c:v>9.0102080000000004</c:v>
                </c:pt>
                <c:pt idx="2415">
                  <c:v>9.0378539999999994</c:v>
                </c:pt>
                <c:pt idx="2416">
                  <c:v>9.0398940000000003</c:v>
                </c:pt>
                <c:pt idx="2417">
                  <c:v>9.0424190000000007</c:v>
                </c:pt>
                <c:pt idx="2418">
                  <c:v>9.0447520000000008</c:v>
                </c:pt>
                <c:pt idx="2419">
                  <c:v>9.0460499999999993</c:v>
                </c:pt>
                <c:pt idx="2420">
                  <c:v>9.0475739999999991</c:v>
                </c:pt>
                <c:pt idx="2421">
                  <c:v>9.0485279999999992</c:v>
                </c:pt>
                <c:pt idx="2422">
                  <c:v>9.048807</c:v>
                </c:pt>
                <c:pt idx="2423">
                  <c:v>9.0671929999999996</c:v>
                </c:pt>
                <c:pt idx="2424">
                  <c:v>9.0654669999999999</c:v>
                </c:pt>
                <c:pt idx="2425">
                  <c:v>9.0631889999999995</c:v>
                </c:pt>
                <c:pt idx="2426">
                  <c:v>9.0594750000000008</c:v>
                </c:pt>
                <c:pt idx="2427">
                  <c:v>9.0548719999999996</c:v>
                </c:pt>
                <c:pt idx="2428">
                  <c:v>9.0489899999999999</c:v>
                </c:pt>
                <c:pt idx="2429">
                  <c:v>9.0417349999999992</c:v>
                </c:pt>
                <c:pt idx="2430">
                  <c:v>9.0330379999999995</c:v>
                </c:pt>
                <c:pt idx="2431">
                  <c:v>9.0220649999999996</c:v>
                </c:pt>
                <c:pt idx="2432">
                  <c:v>9.0104749999999996</c:v>
                </c:pt>
                <c:pt idx="2433">
                  <c:v>8.9970180000000006</c:v>
                </c:pt>
                <c:pt idx="2434">
                  <c:v>8.9819089999999999</c:v>
                </c:pt>
                <c:pt idx="2435">
                  <c:v>8.9649710000000002</c:v>
                </c:pt>
                <c:pt idx="2436">
                  <c:v>8.9462259999999993</c:v>
                </c:pt>
                <c:pt idx="2437">
                  <c:v>8.9255230000000001</c:v>
                </c:pt>
                <c:pt idx="2438">
                  <c:v>8.9029260000000008</c:v>
                </c:pt>
                <c:pt idx="2439">
                  <c:v>8.8490380000000002</c:v>
                </c:pt>
                <c:pt idx="2440">
                  <c:v>8.8240230000000004</c:v>
                </c:pt>
                <c:pt idx="2441">
                  <c:v>8.7955959999999997</c:v>
                </c:pt>
                <c:pt idx="2442">
                  <c:v>8.7651149999999998</c:v>
                </c:pt>
                <c:pt idx="2443">
                  <c:v>8.7327089999999998</c:v>
                </c:pt>
                <c:pt idx="2444">
                  <c:v>8.6982529999999993</c:v>
                </c:pt>
                <c:pt idx="2445">
                  <c:v>8.6619159999999997</c:v>
                </c:pt>
                <c:pt idx="2446">
                  <c:v>8.6250169999999997</c:v>
                </c:pt>
                <c:pt idx="2447">
                  <c:v>8.5245379999999997</c:v>
                </c:pt>
                <c:pt idx="2448">
                  <c:v>8.4841979999999992</c:v>
                </c:pt>
                <c:pt idx="2449">
                  <c:v>8.440785</c:v>
                </c:pt>
                <c:pt idx="2450">
                  <c:v>8.3958359999999992</c:v>
                </c:pt>
                <c:pt idx="2451">
                  <c:v>8.3494620000000008</c:v>
                </c:pt>
                <c:pt idx="2452">
                  <c:v>8.3017889999999994</c:v>
                </c:pt>
                <c:pt idx="2453">
                  <c:v>8.2547149999999991</c:v>
                </c:pt>
                <c:pt idx="2454">
                  <c:v>8.2048360000000002</c:v>
                </c:pt>
                <c:pt idx="2455">
                  <c:v>8.0703879999999995</c:v>
                </c:pt>
                <c:pt idx="2456">
                  <c:v>8.0207899999999999</c:v>
                </c:pt>
                <c:pt idx="2457">
                  <c:v>7.9686279999999998</c:v>
                </c:pt>
                <c:pt idx="2458">
                  <c:v>7.9159079999999999</c:v>
                </c:pt>
                <c:pt idx="2459">
                  <c:v>7.8647179999999999</c:v>
                </c:pt>
                <c:pt idx="2460">
                  <c:v>7.8111940000000004</c:v>
                </c:pt>
                <c:pt idx="2461">
                  <c:v>7.7574149999999999</c:v>
                </c:pt>
                <c:pt idx="2462">
                  <c:v>7.7043980000000003</c:v>
                </c:pt>
                <c:pt idx="2463">
                  <c:v>7.5594270000000003</c:v>
                </c:pt>
                <c:pt idx="2464">
                  <c:v>7.5078110000000002</c:v>
                </c:pt>
                <c:pt idx="2465">
                  <c:v>7.4542460000000004</c:v>
                </c:pt>
                <c:pt idx="2466">
                  <c:v>7.4030709999999997</c:v>
                </c:pt>
                <c:pt idx="2467">
                  <c:v>7.3500439999999996</c:v>
                </c:pt>
                <c:pt idx="2468">
                  <c:v>7.2972169999999998</c:v>
                </c:pt>
                <c:pt idx="2469">
                  <c:v>7.2452800000000002</c:v>
                </c:pt>
                <c:pt idx="2470">
                  <c:v>7.1929080000000001</c:v>
                </c:pt>
                <c:pt idx="2471">
                  <c:v>7.0513659999999998</c:v>
                </c:pt>
                <c:pt idx="2472">
                  <c:v>7.0037430000000001</c:v>
                </c:pt>
                <c:pt idx="2473">
                  <c:v>6.9523770000000003</c:v>
                </c:pt>
                <c:pt idx="2474">
                  <c:v>6.9011490000000002</c:v>
                </c:pt>
                <c:pt idx="2475">
                  <c:v>6.8506010000000002</c:v>
                </c:pt>
                <c:pt idx="2476">
                  <c:v>6.7992850000000002</c:v>
                </c:pt>
                <c:pt idx="2477">
                  <c:v>6.7477140000000002</c:v>
                </c:pt>
                <c:pt idx="2478">
                  <c:v>6.6957339999999999</c:v>
                </c:pt>
                <c:pt idx="2479">
                  <c:v>6.5514429999999999</c:v>
                </c:pt>
                <c:pt idx="2480">
                  <c:v>6.502402</c:v>
                </c:pt>
                <c:pt idx="2481">
                  <c:v>6.447616</c:v>
                </c:pt>
                <c:pt idx="2482">
                  <c:v>6.392493</c:v>
                </c:pt>
                <c:pt idx="2483">
                  <c:v>6.3384090000000004</c:v>
                </c:pt>
                <c:pt idx="2484">
                  <c:v>6.2808289999999998</c:v>
                </c:pt>
                <c:pt idx="2485">
                  <c:v>6.2227189999999997</c:v>
                </c:pt>
                <c:pt idx="2486">
                  <c:v>6.1625069999999997</c:v>
                </c:pt>
                <c:pt idx="2487">
                  <c:v>5.9898800000000003</c:v>
                </c:pt>
                <c:pt idx="2488">
                  <c:v>5.9297839999999997</c:v>
                </c:pt>
                <c:pt idx="2489">
                  <c:v>5.8685739999999997</c:v>
                </c:pt>
                <c:pt idx="2490">
                  <c:v>5.8037000000000001</c:v>
                </c:pt>
                <c:pt idx="2491">
                  <c:v>5.7389950000000001</c:v>
                </c:pt>
                <c:pt idx="2492">
                  <c:v>5.6725070000000004</c:v>
                </c:pt>
                <c:pt idx="2493">
                  <c:v>5.6052309999999999</c:v>
                </c:pt>
                <c:pt idx="2494">
                  <c:v>5.5372899999999996</c:v>
                </c:pt>
                <c:pt idx="2495">
                  <c:v>5.3434759999999999</c:v>
                </c:pt>
                <c:pt idx="2496">
                  <c:v>5.2777500000000002</c:v>
                </c:pt>
                <c:pt idx="2497">
                  <c:v>5.2089699999999999</c:v>
                </c:pt>
                <c:pt idx="2498">
                  <c:v>5.1401830000000004</c:v>
                </c:pt>
                <c:pt idx="2499">
                  <c:v>5.0725350000000002</c:v>
                </c:pt>
                <c:pt idx="2500">
                  <c:v>5.0046689999999998</c:v>
                </c:pt>
                <c:pt idx="2501">
                  <c:v>4.9401859999999997</c:v>
                </c:pt>
                <c:pt idx="2502">
                  <c:v>4.8736189999999997</c:v>
                </c:pt>
                <c:pt idx="2503">
                  <c:v>4.6859539999999997</c:v>
                </c:pt>
                <c:pt idx="2504">
                  <c:v>4.6245459999999996</c:v>
                </c:pt>
                <c:pt idx="2505">
                  <c:v>4.5609520000000003</c:v>
                </c:pt>
                <c:pt idx="2506">
                  <c:v>4.5016220000000002</c:v>
                </c:pt>
                <c:pt idx="2507">
                  <c:v>4.441954</c:v>
                </c:pt>
                <c:pt idx="2508">
                  <c:v>4.3867839999999996</c:v>
                </c:pt>
                <c:pt idx="2509">
                  <c:v>4.3306820000000004</c:v>
                </c:pt>
                <c:pt idx="2510">
                  <c:v>4.2798619999999996</c:v>
                </c:pt>
                <c:pt idx="2511">
                  <c:v>4.1357270000000002</c:v>
                </c:pt>
                <c:pt idx="2512">
                  <c:v>4.0910609999999998</c:v>
                </c:pt>
                <c:pt idx="2513">
                  <c:v>4.0479560000000001</c:v>
                </c:pt>
                <c:pt idx="2514">
                  <c:v>4.0040560000000003</c:v>
                </c:pt>
                <c:pt idx="2515">
                  <c:v>3.9646650000000001</c:v>
                </c:pt>
                <c:pt idx="2516">
                  <c:v>3.9256899999999999</c:v>
                </c:pt>
                <c:pt idx="2517">
                  <c:v>3.8901870000000001</c:v>
                </c:pt>
                <c:pt idx="2518">
                  <c:v>3.854981</c:v>
                </c:pt>
                <c:pt idx="2519">
                  <c:v>3.7617630000000002</c:v>
                </c:pt>
                <c:pt idx="2520">
                  <c:v>3.732253</c:v>
                </c:pt>
                <c:pt idx="2521">
                  <c:v>3.7010550000000002</c:v>
                </c:pt>
                <c:pt idx="2522">
                  <c:v>3.6724929999999998</c:v>
                </c:pt>
                <c:pt idx="2523">
                  <c:v>3.6437379999999999</c:v>
                </c:pt>
                <c:pt idx="2524">
                  <c:v>3.6167880000000001</c:v>
                </c:pt>
                <c:pt idx="2525">
                  <c:v>3.5892849999999998</c:v>
                </c:pt>
                <c:pt idx="2526">
                  <c:v>3.5630299999999999</c:v>
                </c:pt>
                <c:pt idx="2527">
                  <c:v>3.4912999999999998</c:v>
                </c:pt>
                <c:pt idx="2528">
                  <c:v>3.4661949999999999</c:v>
                </c:pt>
                <c:pt idx="2529">
                  <c:v>3.4402379999999999</c:v>
                </c:pt>
                <c:pt idx="2530">
                  <c:v>3.4142489999999999</c:v>
                </c:pt>
                <c:pt idx="2531">
                  <c:v>3.3881549999999998</c:v>
                </c:pt>
                <c:pt idx="2532">
                  <c:v>3.3620230000000002</c:v>
                </c:pt>
                <c:pt idx="2533">
                  <c:v>3.3367179999999999</c:v>
                </c:pt>
                <c:pt idx="2534">
                  <c:v>3.3102740000000002</c:v>
                </c:pt>
                <c:pt idx="2535">
                  <c:v>3.237412</c:v>
                </c:pt>
                <c:pt idx="2536">
                  <c:v>3.2116560000000001</c:v>
                </c:pt>
                <c:pt idx="2537">
                  <c:v>3.1846990000000002</c:v>
                </c:pt>
                <c:pt idx="2538">
                  <c:v>3.1576070000000001</c:v>
                </c:pt>
                <c:pt idx="2539">
                  <c:v>3.131399</c:v>
                </c:pt>
                <c:pt idx="2540">
                  <c:v>3.1041099999999999</c:v>
                </c:pt>
                <c:pt idx="2541">
                  <c:v>3.076889</c:v>
                </c:pt>
                <c:pt idx="2542">
                  <c:v>3.0494810000000001</c:v>
                </c:pt>
                <c:pt idx="2543">
                  <c:v>2.9755400000000001</c:v>
                </c:pt>
                <c:pt idx="2544">
                  <c:v>2.9513799999999999</c:v>
                </c:pt>
                <c:pt idx="2545">
                  <c:v>2.925716</c:v>
                </c:pt>
                <c:pt idx="2546">
                  <c:v>2.900922</c:v>
                </c:pt>
                <c:pt idx="2547">
                  <c:v>2.8770479999999998</c:v>
                </c:pt>
                <c:pt idx="2548">
                  <c:v>2.854257</c:v>
                </c:pt>
                <c:pt idx="2549">
                  <c:v>2.8336290000000002</c:v>
                </c:pt>
                <c:pt idx="2550">
                  <c:v>2.8138000000000001</c:v>
                </c:pt>
                <c:pt idx="2551">
                  <c:v>2.7636210000000001</c:v>
                </c:pt>
                <c:pt idx="2552">
                  <c:v>2.7474319999999999</c:v>
                </c:pt>
                <c:pt idx="2553">
                  <c:v>2.7323460000000002</c:v>
                </c:pt>
                <c:pt idx="2554">
                  <c:v>2.719179</c:v>
                </c:pt>
                <c:pt idx="2555">
                  <c:v>2.7084090000000001</c:v>
                </c:pt>
                <c:pt idx="2556">
                  <c:v>2.6993680000000002</c:v>
                </c:pt>
                <c:pt idx="2557">
                  <c:v>2.6924800000000002</c:v>
                </c:pt>
                <c:pt idx="2558">
                  <c:v>2.6878790000000001</c:v>
                </c:pt>
                <c:pt idx="2559">
                  <c:v>2.6864599999999998</c:v>
                </c:pt>
                <c:pt idx="2560">
                  <c:v>2.686537</c:v>
                </c:pt>
                <c:pt idx="2561">
                  <c:v>2.689028</c:v>
                </c:pt>
                <c:pt idx="2562">
                  <c:v>2.6943640000000002</c:v>
                </c:pt>
                <c:pt idx="2563">
                  <c:v>2.7023250000000001</c:v>
                </c:pt>
                <c:pt idx="2564">
                  <c:v>2.7128960000000002</c:v>
                </c:pt>
                <c:pt idx="2565">
                  <c:v>2.7260200000000001</c:v>
                </c:pt>
                <c:pt idx="2566">
                  <c:v>2.7416140000000002</c:v>
                </c:pt>
                <c:pt idx="2567">
                  <c:v>2.8015289999999999</c:v>
                </c:pt>
                <c:pt idx="2568">
                  <c:v>2.8195169999999998</c:v>
                </c:pt>
                <c:pt idx="2569">
                  <c:v>2.8418100000000002</c:v>
                </c:pt>
                <c:pt idx="2570">
                  <c:v>2.866263</c:v>
                </c:pt>
                <c:pt idx="2571">
                  <c:v>2.8928090000000002</c:v>
                </c:pt>
                <c:pt idx="2572">
                  <c:v>2.92137</c:v>
                </c:pt>
                <c:pt idx="2573">
                  <c:v>2.9516469999999999</c:v>
                </c:pt>
                <c:pt idx="2574">
                  <c:v>2.9821580000000001</c:v>
                </c:pt>
                <c:pt idx="2575">
                  <c:v>3.0931609999999998</c:v>
                </c:pt>
                <c:pt idx="2576">
                  <c:v>3.1250960000000001</c:v>
                </c:pt>
                <c:pt idx="2577">
                  <c:v>3.1622110000000001</c:v>
                </c:pt>
                <c:pt idx="2578">
                  <c:v>3.200952</c:v>
                </c:pt>
                <c:pt idx="2579">
                  <c:v>3.2413099999999999</c:v>
                </c:pt>
                <c:pt idx="2580">
                  <c:v>3.283277</c:v>
                </c:pt>
                <c:pt idx="2581">
                  <c:v>3.3247110000000002</c:v>
                </c:pt>
                <c:pt idx="2582">
                  <c:v>3.3699150000000002</c:v>
                </c:pt>
                <c:pt idx="2583">
                  <c:v>3.5193840000000001</c:v>
                </c:pt>
                <c:pt idx="2584">
                  <c:v>3.5654659999999998</c:v>
                </c:pt>
                <c:pt idx="2585">
                  <c:v>3.6151450000000001</c:v>
                </c:pt>
                <c:pt idx="2586">
                  <c:v>3.6674259999999999</c:v>
                </c:pt>
                <c:pt idx="2587">
                  <c:v>3.7214700000000001</c:v>
                </c:pt>
                <c:pt idx="2588">
                  <c:v>3.7745199999999999</c:v>
                </c:pt>
                <c:pt idx="2589">
                  <c:v>3.8319049999999999</c:v>
                </c:pt>
                <c:pt idx="2590">
                  <c:v>3.8908119999999999</c:v>
                </c:pt>
                <c:pt idx="2591">
                  <c:v>4.2831250000000001</c:v>
                </c:pt>
                <c:pt idx="2592">
                  <c:v>4.3324959999999999</c:v>
                </c:pt>
                <c:pt idx="2593">
                  <c:v>4.3919220000000001</c:v>
                </c:pt>
                <c:pt idx="2594">
                  <c:v>4.4554090000000004</c:v>
                </c:pt>
                <c:pt idx="2595">
                  <c:v>4.5187309999999998</c:v>
                </c:pt>
                <c:pt idx="2596">
                  <c:v>4.5838000000000001</c:v>
                </c:pt>
                <c:pt idx="2597">
                  <c:v>4.6490710000000002</c:v>
                </c:pt>
                <c:pt idx="2598">
                  <c:v>4.7145999999999999</c:v>
                </c:pt>
                <c:pt idx="2599">
                  <c:v>4.9224249999999996</c:v>
                </c:pt>
                <c:pt idx="2600">
                  <c:v>4.9822709999999999</c:v>
                </c:pt>
                <c:pt idx="2601">
                  <c:v>5.0475050000000001</c:v>
                </c:pt>
                <c:pt idx="2602">
                  <c:v>5.1096199999999996</c:v>
                </c:pt>
                <c:pt idx="2603">
                  <c:v>5.1713110000000002</c:v>
                </c:pt>
                <c:pt idx="2604">
                  <c:v>5.2311249999999996</c:v>
                </c:pt>
                <c:pt idx="2605">
                  <c:v>5.2883550000000001</c:v>
                </c:pt>
                <c:pt idx="2606">
                  <c:v>5.3411980000000003</c:v>
                </c:pt>
                <c:pt idx="2607">
                  <c:v>5.5107559999999998</c:v>
                </c:pt>
                <c:pt idx="2608">
                  <c:v>5.5575060000000001</c:v>
                </c:pt>
                <c:pt idx="2609">
                  <c:v>5.6010850000000003</c:v>
                </c:pt>
                <c:pt idx="2610">
                  <c:v>5.643167</c:v>
                </c:pt>
                <c:pt idx="2611">
                  <c:v>5.6794120000000001</c:v>
                </c:pt>
                <c:pt idx="2612">
                  <c:v>5.7129019999999997</c:v>
                </c:pt>
                <c:pt idx="2613">
                  <c:v>5.7424499999999998</c:v>
                </c:pt>
                <c:pt idx="2614">
                  <c:v>5.7683499999999999</c:v>
                </c:pt>
                <c:pt idx="2615">
                  <c:v>5.8493079999999997</c:v>
                </c:pt>
                <c:pt idx="2616">
                  <c:v>5.8648860000000003</c:v>
                </c:pt>
                <c:pt idx="2617">
                  <c:v>5.8793150000000001</c:v>
                </c:pt>
                <c:pt idx="2618">
                  <c:v>5.8890029999999998</c:v>
                </c:pt>
                <c:pt idx="2619">
                  <c:v>5.8960429999999997</c:v>
                </c:pt>
                <c:pt idx="2620">
                  <c:v>5.8992290000000001</c:v>
                </c:pt>
                <c:pt idx="2621">
                  <c:v>5.8994439999999999</c:v>
                </c:pt>
                <c:pt idx="2622">
                  <c:v>5.8972709999999999</c:v>
                </c:pt>
                <c:pt idx="2623">
                  <c:v>5.8994109999999997</c:v>
                </c:pt>
                <c:pt idx="2624">
                  <c:v>5.8919800000000002</c:v>
                </c:pt>
                <c:pt idx="2625">
                  <c:v>5.8823829999999999</c:v>
                </c:pt>
                <c:pt idx="2626">
                  <c:v>5.8707450000000003</c:v>
                </c:pt>
                <c:pt idx="2627">
                  <c:v>5.8571559999999998</c:v>
                </c:pt>
                <c:pt idx="2628">
                  <c:v>5.8417659999999998</c:v>
                </c:pt>
                <c:pt idx="2629">
                  <c:v>5.8246760000000002</c:v>
                </c:pt>
                <c:pt idx="2630">
                  <c:v>5.8059190000000003</c:v>
                </c:pt>
                <c:pt idx="2631">
                  <c:v>5.7608129999999997</c:v>
                </c:pt>
                <c:pt idx="2632">
                  <c:v>5.7400599999999997</c:v>
                </c:pt>
                <c:pt idx="2633">
                  <c:v>5.7163649999999997</c:v>
                </c:pt>
                <c:pt idx="2634">
                  <c:v>5.6918689999999996</c:v>
                </c:pt>
                <c:pt idx="2635">
                  <c:v>5.6643350000000003</c:v>
                </c:pt>
                <c:pt idx="2636">
                  <c:v>5.6346670000000003</c:v>
                </c:pt>
                <c:pt idx="2637">
                  <c:v>5.6027449999999996</c:v>
                </c:pt>
                <c:pt idx="2638">
                  <c:v>5.5684659999999999</c:v>
                </c:pt>
                <c:pt idx="2639">
                  <c:v>5.474297</c:v>
                </c:pt>
                <c:pt idx="2640">
                  <c:v>5.4360460000000002</c:v>
                </c:pt>
                <c:pt idx="2641">
                  <c:v>5.3945470000000002</c:v>
                </c:pt>
                <c:pt idx="2642">
                  <c:v>5.3498299999999999</c:v>
                </c:pt>
                <c:pt idx="2643">
                  <c:v>5.302918</c:v>
                </c:pt>
                <c:pt idx="2644">
                  <c:v>5.2532560000000004</c:v>
                </c:pt>
                <c:pt idx="2645">
                  <c:v>5.199535</c:v>
                </c:pt>
                <c:pt idx="2646">
                  <c:v>5.1445879999999997</c:v>
                </c:pt>
                <c:pt idx="2647">
                  <c:v>4.9854000000000003</c:v>
                </c:pt>
                <c:pt idx="2648">
                  <c:v>4.9290260000000004</c:v>
                </c:pt>
                <c:pt idx="2649">
                  <c:v>4.8648939999999996</c:v>
                </c:pt>
                <c:pt idx="2650">
                  <c:v>4.8013599999999999</c:v>
                </c:pt>
                <c:pt idx="2651">
                  <c:v>4.7379100000000003</c:v>
                </c:pt>
                <c:pt idx="2652">
                  <c:v>4.6706649999999996</c:v>
                </c:pt>
                <c:pt idx="2653">
                  <c:v>4.6021650000000003</c:v>
                </c:pt>
                <c:pt idx="2654">
                  <c:v>4.5326979999999999</c:v>
                </c:pt>
                <c:pt idx="2655">
                  <c:v>4.3334929999999998</c:v>
                </c:pt>
                <c:pt idx="2656">
                  <c:v>4.2673990000000002</c:v>
                </c:pt>
                <c:pt idx="2657">
                  <c:v>4.200418</c:v>
                </c:pt>
                <c:pt idx="2658">
                  <c:v>4.1310289999999998</c:v>
                </c:pt>
                <c:pt idx="2659">
                  <c:v>4.0628690000000001</c:v>
                </c:pt>
                <c:pt idx="2660">
                  <c:v>3.9958719999999999</c:v>
                </c:pt>
                <c:pt idx="2661">
                  <c:v>3.9306999999999999</c:v>
                </c:pt>
                <c:pt idx="2662">
                  <c:v>3.8672059999999999</c:v>
                </c:pt>
                <c:pt idx="2663">
                  <c:v>3.6919420000000001</c:v>
                </c:pt>
                <c:pt idx="2664">
                  <c:v>3.6344669999999999</c:v>
                </c:pt>
                <c:pt idx="2665">
                  <c:v>3.5794419999999998</c:v>
                </c:pt>
                <c:pt idx="2666">
                  <c:v>3.5266549999999999</c:v>
                </c:pt>
                <c:pt idx="2667">
                  <c:v>3.4743149999999998</c:v>
                </c:pt>
                <c:pt idx="2668">
                  <c:v>3.4250940000000001</c:v>
                </c:pt>
                <c:pt idx="2669">
                  <c:v>3.3785229999999999</c:v>
                </c:pt>
                <c:pt idx="2670">
                  <c:v>3.3342640000000001</c:v>
                </c:pt>
                <c:pt idx="2671">
                  <c:v>3.2132939999999999</c:v>
                </c:pt>
                <c:pt idx="2672">
                  <c:v>3.176952</c:v>
                </c:pt>
                <c:pt idx="2673">
                  <c:v>3.1399699999999999</c:v>
                </c:pt>
                <c:pt idx="2674">
                  <c:v>3.104244</c:v>
                </c:pt>
                <c:pt idx="2675">
                  <c:v>3.0701329999999998</c:v>
                </c:pt>
                <c:pt idx="2676">
                  <c:v>3.0385620000000002</c:v>
                </c:pt>
                <c:pt idx="2677">
                  <c:v>3.0064989999999998</c:v>
                </c:pt>
                <c:pt idx="2678">
                  <c:v>2.9772630000000002</c:v>
                </c:pt>
                <c:pt idx="2679">
                  <c:v>2.8945249999999998</c:v>
                </c:pt>
                <c:pt idx="2680">
                  <c:v>2.86721</c:v>
                </c:pt>
                <c:pt idx="2681">
                  <c:v>2.8405589999999998</c:v>
                </c:pt>
                <c:pt idx="2682">
                  <c:v>2.8131680000000001</c:v>
                </c:pt>
                <c:pt idx="2683">
                  <c:v>2.7873130000000002</c:v>
                </c:pt>
                <c:pt idx="2684">
                  <c:v>2.76031</c:v>
                </c:pt>
                <c:pt idx="2685">
                  <c:v>2.7348650000000001</c:v>
                </c:pt>
                <c:pt idx="2686">
                  <c:v>2.7094109999999998</c:v>
                </c:pt>
                <c:pt idx="2687">
                  <c:v>2.6356679999999999</c:v>
                </c:pt>
                <c:pt idx="2688">
                  <c:v>2.6101839999999998</c:v>
                </c:pt>
                <c:pt idx="2689">
                  <c:v>2.5834380000000001</c:v>
                </c:pt>
                <c:pt idx="2690">
                  <c:v>2.557563</c:v>
                </c:pt>
                <c:pt idx="2691">
                  <c:v>2.5312190000000001</c:v>
                </c:pt>
                <c:pt idx="2692">
                  <c:v>2.5038860000000001</c:v>
                </c:pt>
                <c:pt idx="2693">
                  <c:v>2.4773909999999999</c:v>
                </c:pt>
                <c:pt idx="2694">
                  <c:v>2.4496730000000002</c:v>
                </c:pt>
                <c:pt idx="2695">
                  <c:v>2.372036</c:v>
                </c:pt>
                <c:pt idx="2696">
                  <c:v>2.3467530000000001</c:v>
                </c:pt>
                <c:pt idx="2697">
                  <c:v>2.3191920000000001</c:v>
                </c:pt>
                <c:pt idx="2698">
                  <c:v>2.2922229999999999</c:v>
                </c:pt>
                <c:pt idx="2699">
                  <c:v>2.2652269999999999</c:v>
                </c:pt>
                <c:pt idx="2700">
                  <c:v>2.2386910000000002</c:v>
                </c:pt>
                <c:pt idx="2701">
                  <c:v>2.212726</c:v>
                </c:pt>
                <c:pt idx="2702">
                  <c:v>2.1881339999999998</c:v>
                </c:pt>
                <c:pt idx="2703">
                  <c:v>2.120012</c:v>
                </c:pt>
                <c:pt idx="2704">
                  <c:v>2.09748</c:v>
                </c:pt>
                <c:pt idx="2705">
                  <c:v>2.075008</c:v>
                </c:pt>
                <c:pt idx="2706">
                  <c:v>2.0537869999999998</c:v>
                </c:pt>
                <c:pt idx="2707">
                  <c:v>2.0341990000000001</c:v>
                </c:pt>
                <c:pt idx="2708">
                  <c:v>2.0158260000000001</c:v>
                </c:pt>
                <c:pt idx="2709">
                  <c:v>1.9991620000000001</c:v>
                </c:pt>
                <c:pt idx="2710">
                  <c:v>1.983744</c:v>
                </c:pt>
                <c:pt idx="2711">
                  <c:v>1.947344</c:v>
                </c:pt>
                <c:pt idx="2712">
                  <c:v>1.9364239999999999</c:v>
                </c:pt>
                <c:pt idx="2713">
                  <c:v>1.9263399999999999</c:v>
                </c:pt>
                <c:pt idx="2714">
                  <c:v>1.9181630000000001</c:v>
                </c:pt>
                <c:pt idx="2715">
                  <c:v>1.911475</c:v>
                </c:pt>
                <c:pt idx="2716">
                  <c:v>1.9063190000000001</c:v>
                </c:pt>
                <c:pt idx="2717">
                  <c:v>1.902515</c:v>
                </c:pt>
                <c:pt idx="2718">
                  <c:v>1.899912</c:v>
                </c:pt>
                <c:pt idx="2719">
                  <c:v>1.898263</c:v>
                </c:pt>
                <c:pt idx="2720">
                  <c:v>1.8977470000000001</c:v>
                </c:pt>
                <c:pt idx="2721">
                  <c:v>1.8981300000000001</c:v>
                </c:pt>
                <c:pt idx="2722">
                  <c:v>1.8991199999999999</c:v>
                </c:pt>
                <c:pt idx="2723">
                  <c:v>1.9007810000000001</c:v>
                </c:pt>
                <c:pt idx="2724">
                  <c:v>1.9026650000000001</c:v>
                </c:pt>
                <c:pt idx="2725">
                  <c:v>1.9047890000000001</c:v>
                </c:pt>
                <c:pt idx="2726">
                  <c:v>1.9069149999999999</c:v>
                </c:pt>
                <c:pt idx="2727">
                  <c:v>1.916113</c:v>
                </c:pt>
                <c:pt idx="2728">
                  <c:v>1.9179520000000001</c:v>
                </c:pt>
                <c:pt idx="2729">
                  <c:v>1.9195249999999999</c:v>
                </c:pt>
                <c:pt idx="2730">
                  <c:v>1.9207559999999999</c:v>
                </c:pt>
                <c:pt idx="2731">
                  <c:v>1.9217630000000001</c:v>
                </c:pt>
                <c:pt idx="2732">
                  <c:v>1.922191</c:v>
                </c:pt>
                <c:pt idx="2733">
                  <c:v>1.922247</c:v>
                </c:pt>
                <c:pt idx="2734">
                  <c:v>1.92187</c:v>
                </c:pt>
                <c:pt idx="2735">
                  <c:v>1.9234150000000001</c:v>
                </c:pt>
                <c:pt idx="2736">
                  <c:v>1.9220889999999999</c:v>
                </c:pt>
                <c:pt idx="2737">
                  <c:v>1.9204030000000001</c:v>
                </c:pt>
                <c:pt idx="2738">
                  <c:v>1.9183669999999999</c:v>
                </c:pt>
                <c:pt idx="2739">
                  <c:v>1.9159630000000001</c:v>
                </c:pt>
                <c:pt idx="2740">
                  <c:v>1.9131990000000001</c:v>
                </c:pt>
                <c:pt idx="2741">
                  <c:v>1.910085</c:v>
                </c:pt>
                <c:pt idx="2742">
                  <c:v>1.906631</c:v>
                </c:pt>
                <c:pt idx="2743">
                  <c:v>1.9007000000000001</c:v>
                </c:pt>
                <c:pt idx="2744">
                  <c:v>1.896741</c:v>
                </c:pt>
                <c:pt idx="2745">
                  <c:v>1.8926179999999999</c:v>
                </c:pt>
                <c:pt idx="2746">
                  <c:v>1.888571</c:v>
                </c:pt>
                <c:pt idx="2747">
                  <c:v>1.884674</c:v>
                </c:pt>
                <c:pt idx="2748">
                  <c:v>1.881084</c:v>
                </c:pt>
                <c:pt idx="2749">
                  <c:v>1.877931</c:v>
                </c:pt>
                <c:pt idx="2750">
                  <c:v>1.875343</c:v>
                </c:pt>
                <c:pt idx="2751">
                  <c:v>1.875219</c:v>
                </c:pt>
                <c:pt idx="2752">
                  <c:v>1.874037</c:v>
                </c:pt>
                <c:pt idx="2753">
                  <c:v>1.8739410000000001</c:v>
                </c:pt>
                <c:pt idx="2754">
                  <c:v>1.8748279999999999</c:v>
                </c:pt>
                <c:pt idx="2755">
                  <c:v>1.877243</c:v>
                </c:pt>
                <c:pt idx="2756">
                  <c:v>1.8808659999999999</c:v>
                </c:pt>
                <c:pt idx="2757">
                  <c:v>1.885853</c:v>
                </c:pt>
                <c:pt idx="2758">
                  <c:v>1.8926480000000001</c:v>
                </c:pt>
                <c:pt idx="2759">
                  <c:v>1.9212769999999999</c:v>
                </c:pt>
                <c:pt idx="2760">
                  <c:v>1.930277</c:v>
                </c:pt>
                <c:pt idx="2761">
                  <c:v>1.94093</c:v>
                </c:pt>
                <c:pt idx="2762">
                  <c:v>1.9529289999999999</c:v>
                </c:pt>
                <c:pt idx="2763">
                  <c:v>1.966086</c:v>
                </c:pt>
                <c:pt idx="2764">
                  <c:v>1.979576</c:v>
                </c:pt>
                <c:pt idx="2765">
                  <c:v>1.994659</c:v>
                </c:pt>
                <c:pt idx="2766">
                  <c:v>2.010491</c:v>
                </c:pt>
                <c:pt idx="2767">
                  <c:v>2.0642140000000002</c:v>
                </c:pt>
                <c:pt idx="2768">
                  <c:v>2.0801699999999999</c:v>
                </c:pt>
                <c:pt idx="2769">
                  <c:v>2.09674</c:v>
                </c:pt>
                <c:pt idx="2770">
                  <c:v>2.113127</c:v>
                </c:pt>
                <c:pt idx="2771">
                  <c:v>2.1284459999999998</c:v>
                </c:pt>
                <c:pt idx="2772">
                  <c:v>2.1422300000000001</c:v>
                </c:pt>
                <c:pt idx="2773">
                  <c:v>2.1550609999999999</c:v>
                </c:pt>
                <c:pt idx="2774">
                  <c:v>2.1656759999999999</c:v>
                </c:pt>
                <c:pt idx="2775">
                  <c:v>2.1958820000000001</c:v>
                </c:pt>
                <c:pt idx="2776">
                  <c:v>2.2009110000000001</c:v>
                </c:pt>
                <c:pt idx="2777">
                  <c:v>2.2039960000000001</c:v>
                </c:pt>
                <c:pt idx="2778">
                  <c:v>2.2041040000000001</c:v>
                </c:pt>
                <c:pt idx="2779">
                  <c:v>2.2011889999999998</c:v>
                </c:pt>
                <c:pt idx="2780">
                  <c:v>2.1951770000000002</c:v>
                </c:pt>
                <c:pt idx="2781">
                  <c:v>2.1861570000000001</c:v>
                </c:pt>
                <c:pt idx="2782">
                  <c:v>2.174617</c:v>
                </c:pt>
                <c:pt idx="2783">
                  <c:v>2.1367579999999999</c:v>
                </c:pt>
                <c:pt idx="2784">
                  <c:v>2.120133</c:v>
                </c:pt>
                <c:pt idx="2785">
                  <c:v>2.100759</c:v>
                </c:pt>
                <c:pt idx="2786">
                  <c:v>2.0789749999999998</c:v>
                </c:pt>
                <c:pt idx="2787">
                  <c:v>2.0555409999999998</c:v>
                </c:pt>
                <c:pt idx="2788">
                  <c:v>2.0301979999999999</c:v>
                </c:pt>
                <c:pt idx="2789">
                  <c:v>2.0033620000000001</c:v>
                </c:pt>
                <c:pt idx="2790">
                  <c:v>1.9754240000000001</c:v>
                </c:pt>
                <c:pt idx="2791">
                  <c:v>1.89618</c:v>
                </c:pt>
                <c:pt idx="2792">
                  <c:v>1.8677239999999999</c:v>
                </c:pt>
                <c:pt idx="2793">
                  <c:v>1.83874</c:v>
                </c:pt>
                <c:pt idx="2794">
                  <c:v>1.8096099999999999</c:v>
                </c:pt>
                <c:pt idx="2795">
                  <c:v>1.781596</c:v>
                </c:pt>
                <c:pt idx="2796">
                  <c:v>1.754499</c:v>
                </c:pt>
                <c:pt idx="2797">
                  <c:v>1.7284090000000001</c:v>
                </c:pt>
                <c:pt idx="2798">
                  <c:v>1.704259</c:v>
                </c:pt>
                <c:pt idx="2799">
                  <c:v>1.6411150000000001</c:v>
                </c:pt>
                <c:pt idx="2800">
                  <c:v>1.6221779999999999</c:v>
                </c:pt>
                <c:pt idx="2801">
                  <c:v>1.60375</c:v>
                </c:pt>
                <c:pt idx="2802">
                  <c:v>1.5876680000000001</c:v>
                </c:pt>
                <c:pt idx="2803">
                  <c:v>1.574004</c:v>
                </c:pt>
                <c:pt idx="2804">
                  <c:v>1.5627930000000001</c:v>
                </c:pt>
                <c:pt idx="2805">
                  <c:v>1.5540940000000001</c:v>
                </c:pt>
                <c:pt idx="2806">
                  <c:v>1.548171</c:v>
                </c:pt>
                <c:pt idx="2807">
                  <c:v>1.5402739999999999</c:v>
                </c:pt>
                <c:pt idx="2808">
                  <c:v>1.5389839999999999</c:v>
                </c:pt>
                <c:pt idx="2809">
                  <c:v>1.540084</c:v>
                </c:pt>
                <c:pt idx="2810">
                  <c:v>1.543461</c:v>
                </c:pt>
                <c:pt idx="2811">
                  <c:v>1.5489900000000001</c:v>
                </c:pt>
                <c:pt idx="2812">
                  <c:v>1.556495</c:v>
                </c:pt>
                <c:pt idx="2813">
                  <c:v>1.5655140000000001</c:v>
                </c:pt>
                <c:pt idx="2814">
                  <c:v>1.5760890000000001</c:v>
                </c:pt>
                <c:pt idx="2815">
                  <c:v>1.6153519999999999</c:v>
                </c:pt>
                <c:pt idx="2816">
                  <c:v>1.629059</c:v>
                </c:pt>
                <c:pt idx="2817">
                  <c:v>1.644118</c:v>
                </c:pt>
                <c:pt idx="2818">
                  <c:v>1.659378</c:v>
                </c:pt>
                <c:pt idx="2819">
                  <c:v>1.6762319999999999</c:v>
                </c:pt>
                <c:pt idx="2820">
                  <c:v>1.693384</c:v>
                </c:pt>
                <c:pt idx="2821">
                  <c:v>1.710779</c:v>
                </c:pt>
                <c:pt idx="2822">
                  <c:v>1.7284250000000001</c:v>
                </c:pt>
                <c:pt idx="2823">
                  <c:v>1.7858210000000001</c:v>
                </c:pt>
                <c:pt idx="2824">
                  <c:v>1.803561</c:v>
                </c:pt>
                <c:pt idx="2825">
                  <c:v>1.8207279999999999</c:v>
                </c:pt>
                <c:pt idx="2826">
                  <c:v>1.8382540000000001</c:v>
                </c:pt>
                <c:pt idx="2827">
                  <c:v>1.8541700000000001</c:v>
                </c:pt>
                <c:pt idx="2828">
                  <c:v>1.8691420000000001</c:v>
                </c:pt>
                <c:pt idx="2829">
                  <c:v>1.8838870000000001</c:v>
                </c:pt>
                <c:pt idx="2830">
                  <c:v>1.896353</c:v>
                </c:pt>
                <c:pt idx="2831">
                  <c:v>1.936572</c:v>
                </c:pt>
                <c:pt idx="2832">
                  <c:v>1.9454819999999999</c:v>
                </c:pt>
                <c:pt idx="2833">
                  <c:v>1.954075</c:v>
                </c:pt>
                <c:pt idx="2834">
                  <c:v>1.9604170000000001</c:v>
                </c:pt>
                <c:pt idx="2835">
                  <c:v>1.965341</c:v>
                </c:pt>
                <c:pt idx="2836">
                  <c:v>1.9688220000000001</c:v>
                </c:pt>
                <c:pt idx="2837">
                  <c:v>1.970777</c:v>
                </c:pt>
                <c:pt idx="2838">
                  <c:v>1.971444</c:v>
                </c:pt>
                <c:pt idx="2839">
                  <c:v>1.976683</c:v>
                </c:pt>
                <c:pt idx="2840">
                  <c:v>1.9749429999999999</c:v>
                </c:pt>
                <c:pt idx="2841">
                  <c:v>1.972208</c:v>
                </c:pt>
                <c:pt idx="2842">
                  <c:v>1.9685779999999999</c:v>
                </c:pt>
                <c:pt idx="2843">
                  <c:v>1.964216</c:v>
                </c:pt>
                <c:pt idx="2844">
                  <c:v>1.9591430000000001</c:v>
                </c:pt>
                <c:pt idx="2845">
                  <c:v>1.9536610000000001</c:v>
                </c:pt>
                <c:pt idx="2846">
                  <c:v>1.9477370000000001</c:v>
                </c:pt>
                <c:pt idx="2847">
                  <c:v>1.9269769999999999</c:v>
                </c:pt>
                <c:pt idx="2848">
                  <c:v>1.9212659999999999</c:v>
                </c:pt>
                <c:pt idx="2849">
                  <c:v>1.9151940000000001</c:v>
                </c:pt>
                <c:pt idx="2850">
                  <c:v>1.9092039999999999</c:v>
                </c:pt>
                <c:pt idx="2851">
                  <c:v>1.9035930000000001</c:v>
                </c:pt>
                <c:pt idx="2852">
                  <c:v>1.8985080000000001</c:v>
                </c:pt>
                <c:pt idx="2853">
                  <c:v>1.894131</c:v>
                </c:pt>
                <c:pt idx="2854">
                  <c:v>1.8904730000000001</c:v>
                </c:pt>
                <c:pt idx="2855">
                  <c:v>1.8876919999999999</c:v>
                </c:pt>
                <c:pt idx="2856">
                  <c:v>1.8859649999999999</c:v>
                </c:pt>
                <c:pt idx="2857">
                  <c:v>1.885408</c:v>
                </c:pt>
                <c:pt idx="2858">
                  <c:v>1.886104</c:v>
                </c:pt>
                <c:pt idx="2859">
                  <c:v>1.8881840000000001</c:v>
                </c:pt>
                <c:pt idx="2860">
                  <c:v>1.8916269999999999</c:v>
                </c:pt>
                <c:pt idx="2861">
                  <c:v>1.8964369999999999</c:v>
                </c:pt>
                <c:pt idx="2862">
                  <c:v>1.9022269999999999</c:v>
                </c:pt>
                <c:pt idx="2863">
                  <c:v>1.9279580000000001</c:v>
                </c:pt>
                <c:pt idx="2864">
                  <c:v>1.935872</c:v>
                </c:pt>
                <c:pt idx="2865">
                  <c:v>1.9451229999999999</c:v>
                </c:pt>
                <c:pt idx="2866">
                  <c:v>1.9549270000000001</c:v>
                </c:pt>
                <c:pt idx="2867">
                  <c:v>1.9656119999999999</c:v>
                </c:pt>
                <c:pt idx="2868">
                  <c:v>1.9761420000000001</c:v>
                </c:pt>
                <c:pt idx="2869">
                  <c:v>1.9876229999999999</c:v>
                </c:pt>
                <c:pt idx="2870">
                  <c:v>1.9993000000000001</c:v>
                </c:pt>
                <c:pt idx="2871">
                  <c:v>2.039317</c:v>
                </c:pt>
                <c:pt idx="2872">
                  <c:v>2.050087</c:v>
                </c:pt>
                <c:pt idx="2873">
                  <c:v>2.060765</c:v>
                </c:pt>
                <c:pt idx="2874">
                  <c:v>2.0703490000000002</c:v>
                </c:pt>
                <c:pt idx="2875">
                  <c:v>2.0794359999999998</c:v>
                </c:pt>
                <c:pt idx="2876">
                  <c:v>2.087221</c:v>
                </c:pt>
                <c:pt idx="2877">
                  <c:v>2.0936680000000001</c:v>
                </c:pt>
                <c:pt idx="2878">
                  <c:v>2.0982590000000001</c:v>
                </c:pt>
                <c:pt idx="2879">
                  <c:v>2.1136029999999999</c:v>
                </c:pt>
                <c:pt idx="2880">
                  <c:v>2.1149209999999998</c:v>
                </c:pt>
                <c:pt idx="2881">
                  <c:v>2.1145890000000001</c:v>
                </c:pt>
                <c:pt idx="2882">
                  <c:v>2.1126369999999999</c:v>
                </c:pt>
                <c:pt idx="2883">
                  <c:v>2.1091839999999999</c:v>
                </c:pt>
                <c:pt idx="2884">
                  <c:v>2.1043180000000001</c:v>
                </c:pt>
                <c:pt idx="2885">
                  <c:v>2.098141</c:v>
                </c:pt>
                <c:pt idx="2886">
                  <c:v>2.090792</c:v>
                </c:pt>
                <c:pt idx="2887">
                  <c:v>2.0724559999999999</c:v>
                </c:pt>
                <c:pt idx="2888">
                  <c:v>2.0635189999999999</c:v>
                </c:pt>
                <c:pt idx="2889">
                  <c:v>2.0538609999999999</c:v>
                </c:pt>
                <c:pt idx="2890">
                  <c:v>2.0433520000000001</c:v>
                </c:pt>
                <c:pt idx="2891">
                  <c:v>2.0330810000000001</c:v>
                </c:pt>
                <c:pt idx="2892">
                  <c:v>2.0224069999999998</c:v>
                </c:pt>
                <c:pt idx="2893">
                  <c:v>2.0121989999999998</c:v>
                </c:pt>
                <c:pt idx="2894">
                  <c:v>2.0019140000000002</c:v>
                </c:pt>
                <c:pt idx="2895">
                  <c:v>1.9779949999999999</c:v>
                </c:pt>
                <c:pt idx="2896">
                  <c:v>1.9692860000000001</c:v>
                </c:pt>
                <c:pt idx="2897">
                  <c:v>1.9606730000000001</c:v>
                </c:pt>
                <c:pt idx="2898">
                  <c:v>1.953341</c:v>
                </c:pt>
                <c:pt idx="2899">
                  <c:v>1.946968</c:v>
                </c:pt>
                <c:pt idx="2900">
                  <c:v>1.9420809999999999</c:v>
                </c:pt>
                <c:pt idx="2901">
                  <c:v>1.9386060000000001</c:v>
                </c:pt>
                <c:pt idx="2902">
                  <c:v>1.9367639999999999</c:v>
                </c:pt>
                <c:pt idx="2903">
                  <c:v>1.940169</c:v>
                </c:pt>
                <c:pt idx="2904">
                  <c:v>1.9417249999999999</c:v>
                </c:pt>
                <c:pt idx="2905">
                  <c:v>1.9450019999999999</c:v>
                </c:pt>
                <c:pt idx="2906">
                  <c:v>1.9503569999999999</c:v>
                </c:pt>
                <c:pt idx="2907">
                  <c:v>1.9571160000000001</c:v>
                </c:pt>
                <c:pt idx="2908">
                  <c:v>1.9658359999999999</c:v>
                </c:pt>
                <c:pt idx="2909">
                  <c:v>1.975768</c:v>
                </c:pt>
                <c:pt idx="2910">
                  <c:v>1.9879830000000001</c:v>
                </c:pt>
                <c:pt idx="2911">
                  <c:v>2.031193</c:v>
                </c:pt>
                <c:pt idx="2912">
                  <c:v>2.0446749999999998</c:v>
                </c:pt>
                <c:pt idx="2913">
                  <c:v>2.0599150000000002</c:v>
                </c:pt>
                <c:pt idx="2914">
                  <c:v>2.076038</c:v>
                </c:pt>
                <c:pt idx="2915">
                  <c:v>2.0920359999999998</c:v>
                </c:pt>
                <c:pt idx="2916">
                  <c:v>2.1095169999999999</c:v>
                </c:pt>
                <c:pt idx="2917">
                  <c:v>2.1274440000000001</c:v>
                </c:pt>
                <c:pt idx="2918">
                  <c:v>2.1456599999999999</c:v>
                </c:pt>
                <c:pt idx="2919">
                  <c:v>2.2075870000000002</c:v>
                </c:pt>
                <c:pt idx="2920">
                  <c:v>2.2247759999999999</c:v>
                </c:pt>
                <c:pt idx="2921">
                  <c:v>2.2418040000000001</c:v>
                </c:pt>
                <c:pt idx="2922">
                  <c:v>2.2594889999999999</c:v>
                </c:pt>
                <c:pt idx="2923">
                  <c:v>2.2767119999999998</c:v>
                </c:pt>
                <c:pt idx="2924">
                  <c:v>2.2933620000000001</c:v>
                </c:pt>
                <c:pt idx="2925">
                  <c:v>2.3093620000000001</c:v>
                </c:pt>
                <c:pt idx="2926">
                  <c:v>2.3247650000000002</c:v>
                </c:pt>
                <c:pt idx="2927">
                  <c:v>2.377853</c:v>
                </c:pt>
                <c:pt idx="2928">
                  <c:v>2.3901159999999999</c:v>
                </c:pt>
                <c:pt idx="2929">
                  <c:v>2.4035839999999999</c:v>
                </c:pt>
                <c:pt idx="2930">
                  <c:v>2.4159090000000001</c:v>
                </c:pt>
                <c:pt idx="2931">
                  <c:v>2.4281069999999998</c:v>
                </c:pt>
                <c:pt idx="2932">
                  <c:v>2.4390179999999999</c:v>
                </c:pt>
                <c:pt idx="2933">
                  <c:v>2.4501559999999998</c:v>
                </c:pt>
                <c:pt idx="2934">
                  <c:v>2.4601519999999999</c:v>
                </c:pt>
                <c:pt idx="2935">
                  <c:v>2.4995829999999999</c:v>
                </c:pt>
                <c:pt idx="2936">
                  <c:v>2.5089510000000002</c:v>
                </c:pt>
                <c:pt idx="2937">
                  <c:v>2.5184139999999999</c:v>
                </c:pt>
                <c:pt idx="2938">
                  <c:v>2.5282079999999998</c:v>
                </c:pt>
                <c:pt idx="2939">
                  <c:v>2.5374409999999998</c:v>
                </c:pt>
                <c:pt idx="2940">
                  <c:v>2.5473789999999998</c:v>
                </c:pt>
                <c:pt idx="2941">
                  <c:v>2.5568819999999999</c:v>
                </c:pt>
                <c:pt idx="2942">
                  <c:v>2.5667710000000001</c:v>
                </c:pt>
                <c:pt idx="2943">
                  <c:v>2.6067610000000001</c:v>
                </c:pt>
                <c:pt idx="2944">
                  <c:v>2.6167600000000002</c:v>
                </c:pt>
                <c:pt idx="2945">
                  <c:v>2.6272139999999999</c:v>
                </c:pt>
                <c:pt idx="2946">
                  <c:v>2.6386810000000001</c:v>
                </c:pt>
                <c:pt idx="2947">
                  <c:v>2.6499160000000002</c:v>
                </c:pt>
                <c:pt idx="2948">
                  <c:v>2.661934</c:v>
                </c:pt>
                <c:pt idx="2949">
                  <c:v>2.6734420000000001</c:v>
                </c:pt>
                <c:pt idx="2950">
                  <c:v>2.6859449999999998</c:v>
                </c:pt>
                <c:pt idx="2951">
                  <c:v>2.7315770000000001</c:v>
                </c:pt>
                <c:pt idx="2952">
                  <c:v>2.7428669999999999</c:v>
                </c:pt>
                <c:pt idx="2953">
                  <c:v>2.755563</c:v>
                </c:pt>
                <c:pt idx="2954">
                  <c:v>2.7682859999999998</c:v>
                </c:pt>
                <c:pt idx="2955">
                  <c:v>2.7809520000000001</c:v>
                </c:pt>
                <c:pt idx="2956">
                  <c:v>2.7934999999999999</c:v>
                </c:pt>
                <c:pt idx="2957">
                  <c:v>2.805863</c:v>
                </c:pt>
                <c:pt idx="2958">
                  <c:v>2.8172619999999999</c:v>
                </c:pt>
                <c:pt idx="2959">
                  <c:v>2.8614069999999998</c:v>
                </c:pt>
                <c:pt idx="2960">
                  <c:v>2.8729710000000002</c:v>
                </c:pt>
                <c:pt idx="2961">
                  <c:v>2.8835549999999999</c:v>
                </c:pt>
                <c:pt idx="2962">
                  <c:v>2.8945340000000002</c:v>
                </c:pt>
                <c:pt idx="2963">
                  <c:v>2.9050159999999998</c:v>
                </c:pt>
                <c:pt idx="2964">
                  <c:v>2.9154650000000002</c:v>
                </c:pt>
                <c:pt idx="2965">
                  <c:v>2.9256709999999999</c:v>
                </c:pt>
                <c:pt idx="2966">
                  <c:v>2.935622</c:v>
                </c:pt>
                <c:pt idx="2967">
                  <c:v>2.9742700000000002</c:v>
                </c:pt>
                <c:pt idx="2968">
                  <c:v>2.9826579999999998</c:v>
                </c:pt>
                <c:pt idx="2969">
                  <c:v>2.9923820000000001</c:v>
                </c:pt>
                <c:pt idx="2970">
                  <c:v>3.0021279999999999</c:v>
                </c:pt>
                <c:pt idx="2971">
                  <c:v>3.0126019999999998</c:v>
                </c:pt>
                <c:pt idx="2972">
                  <c:v>3.0236640000000001</c:v>
                </c:pt>
                <c:pt idx="2973">
                  <c:v>3.0353330000000001</c:v>
                </c:pt>
                <c:pt idx="2974">
                  <c:v>3.0484</c:v>
                </c:pt>
                <c:pt idx="2975">
                  <c:v>3.0987049999999998</c:v>
                </c:pt>
                <c:pt idx="2976">
                  <c:v>3.112746</c:v>
                </c:pt>
                <c:pt idx="2977">
                  <c:v>3.1292900000000001</c:v>
                </c:pt>
                <c:pt idx="2978">
                  <c:v>3.1474679999999999</c:v>
                </c:pt>
                <c:pt idx="2979">
                  <c:v>3.166344</c:v>
                </c:pt>
                <c:pt idx="2980">
                  <c:v>3.1882160000000002</c:v>
                </c:pt>
                <c:pt idx="2981">
                  <c:v>3.2119339999999998</c:v>
                </c:pt>
                <c:pt idx="2982">
                  <c:v>3.2377379999999998</c:v>
                </c:pt>
                <c:pt idx="2983">
                  <c:v>3.3290790000000001</c:v>
                </c:pt>
                <c:pt idx="2984">
                  <c:v>3.3573529999999998</c:v>
                </c:pt>
                <c:pt idx="2985">
                  <c:v>3.3892159999999998</c:v>
                </c:pt>
                <c:pt idx="2986">
                  <c:v>3.4211740000000002</c:v>
                </c:pt>
                <c:pt idx="2987">
                  <c:v>3.45648</c:v>
                </c:pt>
                <c:pt idx="2988">
                  <c:v>3.4941740000000001</c:v>
                </c:pt>
                <c:pt idx="2989">
                  <c:v>3.5313979999999998</c:v>
                </c:pt>
                <c:pt idx="2990">
                  <c:v>3.5724499999999999</c:v>
                </c:pt>
                <c:pt idx="2991">
                  <c:v>3.7016070000000001</c:v>
                </c:pt>
                <c:pt idx="2992">
                  <c:v>3.7413159999999999</c:v>
                </c:pt>
                <c:pt idx="2993">
                  <c:v>3.7839230000000001</c:v>
                </c:pt>
                <c:pt idx="2994">
                  <c:v>3.8250989999999998</c:v>
                </c:pt>
                <c:pt idx="2995">
                  <c:v>3.8688220000000002</c:v>
                </c:pt>
                <c:pt idx="2996">
                  <c:v>3.912887</c:v>
                </c:pt>
                <c:pt idx="2997">
                  <c:v>3.9570910000000001</c:v>
                </c:pt>
                <c:pt idx="2998">
                  <c:v>4.0009480000000002</c:v>
                </c:pt>
                <c:pt idx="2999">
                  <c:v>4.1413260000000003</c:v>
                </c:pt>
                <c:pt idx="3000">
                  <c:v>4.1797930000000001</c:v>
                </c:pt>
                <c:pt idx="3001">
                  <c:v>4.221857</c:v>
                </c:pt>
                <c:pt idx="3002">
                  <c:v>4.262721</c:v>
                </c:pt>
                <c:pt idx="3003">
                  <c:v>4.3024240000000002</c:v>
                </c:pt>
                <c:pt idx="3004">
                  <c:v>4.3405129999999996</c:v>
                </c:pt>
                <c:pt idx="3005">
                  <c:v>4.376811</c:v>
                </c:pt>
                <c:pt idx="3006">
                  <c:v>4.4114050000000002</c:v>
                </c:pt>
                <c:pt idx="3007">
                  <c:v>4.5207139999999999</c:v>
                </c:pt>
                <c:pt idx="3008">
                  <c:v>4.549385</c:v>
                </c:pt>
                <c:pt idx="3009">
                  <c:v>4.5774609999999996</c:v>
                </c:pt>
                <c:pt idx="3010">
                  <c:v>4.6033720000000002</c:v>
                </c:pt>
                <c:pt idx="3011">
                  <c:v>4.6255009999999999</c:v>
                </c:pt>
                <c:pt idx="3012">
                  <c:v>4.6465310000000004</c:v>
                </c:pt>
                <c:pt idx="3013">
                  <c:v>4.6652500000000003</c:v>
                </c:pt>
                <c:pt idx="3014">
                  <c:v>4.6815610000000003</c:v>
                </c:pt>
                <c:pt idx="3015">
                  <c:v>4.7379639999999998</c:v>
                </c:pt>
                <c:pt idx="3016">
                  <c:v>4.749288</c:v>
                </c:pt>
                <c:pt idx="3017">
                  <c:v>4.7587330000000003</c:v>
                </c:pt>
                <c:pt idx="3018">
                  <c:v>4.7670490000000001</c:v>
                </c:pt>
                <c:pt idx="3019">
                  <c:v>4.7735110000000001</c:v>
                </c:pt>
                <c:pt idx="3020">
                  <c:v>4.7779619999999996</c:v>
                </c:pt>
                <c:pt idx="3021">
                  <c:v>4.7817429999999996</c:v>
                </c:pt>
                <c:pt idx="3022">
                  <c:v>4.7843910000000003</c:v>
                </c:pt>
                <c:pt idx="3023">
                  <c:v>4.8038720000000001</c:v>
                </c:pt>
                <c:pt idx="3024">
                  <c:v>4.8045540000000004</c:v>
                </c:pt>
                <c:pt idx="3025">
                  <c:v>4.8050509999999997</c:v>
                </c:pt>
                <c:pt idx="3026">
                  <c:v>4.8049020000000002</c:v>
                </c:pt>
                <c:pt idx="3027">
                  <c:v>4.8048890000000002</c:v>
                </c:pt>
                <c:pt idx="3028">
                  <c:v>4.8048190000000002</c:v>
                </c:pt>
                <c:pt idx="3029">
                  <c:v>4.8047940000000002</c:v>
                </c:pt>
                <c:pt idx="3030">
                  <c:v>4.8048500000000001</c:v>
                </c:pt>
                <c:pt idx="3031">
                  <c:v>4.8185640000000003</c:v>
                </c:pt>
                <c:pt idx="3032">
                  <c:v>4.8187369999999996</c:v>
                </c:pt>
                <c:pt idx="3033">
                  <c:v>4.8191800000000002</c:v>
                </c:pt>
                <c:pt idx="3034">
                  <c:v>4.8203110000000002</c:v>
                </c:pt>
                <c:pt idx="3035">
                  <c:v>4.8216130000000001</c:v>
                </c:pt>
                <c:pt idx="3036">
                  <c:v>4.8230849999999998</c:v>
                </c:pt>
                <c:pt idx="3037">
                  <c:v>4.8247109999999997</c:v>
                </c:pt>
                <c:pt idx="3038">
                  <c:v>4.8269570000000002</c:v>
                </c:pt>
                <c:pt idx="3039">
                  <c:v>4.8459139999999996</c:v>
                </c:pt>
                <c:pt idx="3040">
                  <c:v>4.8479710000000003</c:v>
                </c:pt>
                <c:pt idx="3041">
                  <c:v>4.8504550000000002</c:v>
                </c:pt>
                <c:pt idx="3042">
                  <c:v>4.8528710000000004</c:v>
                </c:pt>
                <c:pt idx="3043">
                  <c:v>4.8547209999999996</c:v>
                </c:pt>
                <c:pt idx="3044">
                  <c:v>4.8565889999999996</c:v>
                </c:pt>
                <c:pt idx="3045">
                  <c:v>4.8580240000000003</c:v>
                </c:pt>
                <c:pt idx="3046">
                  <c:v>4.858886</c:v>
                </c:pt>
                <c:pt idx="3047">
                  <c:v>4.8718560000000002</c:v>
                </c:pt>
                <c:pt idx="3048">
                  <c:v>4.8710699999999996</c:v>
                </c:pt>
                <c:pt idx="3049">
                  <c:v>4.8697809999999997</c:v>
                </c:pt>
                <c:pt idx="3050">
                  <c:v>4.8675420000000003</c:v>
                </c:pt>
                <c:pt idx="3051">
                  <c:v>4.8647850000000004</c:v>
                </c:pt>
                <c:pt idx="3052">
                  <c:v>4.8611649999999997</c:v>
                </c:pt>
                <c:pt idx="3053">
                  <c:v>4.8569909999999998</c:v>
                </c:pt>
                <c:pt idx="3054">
                  <c:v>4.8521039999999998</c:v>
                </c:pt>
                <c:pt idx="3055">
                  <c:v>4.8481839999999998</c:v>
                </c:pt>
                <c:pt idx="3056">
                  <c:v>4.8421430000000001</c:v>
                </c:pt>
                <c:pt idx="3057">
                  <c:v>4.8356500000000002</c:v>
                </c:pt>
                <c:pt idx="3058">
                  <c:v>4.8287469999999999</c:v>
                </c:pt>
                <c:pt idx="3059">
                  <c:v>4.821574</c:v>
                </c:pt>
                <c:pt idx="3060">
                  <c:v>4.814203</c:v>
                </c:pt>
                <c:pt idx="3061">
                  <c:v>4.8066620000000002</c:v>
                </c:pt>
                <c:pt idx="3062">
                  <c:v>4.7991450000000002</c:v>
                </c:pt>
                <c:pt idx="3063">
                  <c:v>4.7888489999999999</c:v>
                </c:pt>
                <c:pt idx="3064">
                  <c:v>4.781593</c:v>
                </c:pt>
                <c:pt idx="3065">
                  <c:v>4.7746230000000001</c:v>
                </c:pt>
                <c:pt idx="3066">
                  <c:v>4.767963</c:v>
                </c:pt>
                <c:pt idx="3067">
                  <c:v>4.7617450000000003</c:v>
                </c:pt>
                <c:pt idx="3068">
                  <c:v>4.7559779999999998</c:v>
                </c:pt>
                <c:pt idx="3069">
                  <c:v>4.7507039999999998</c:v>
                </c:pt>
                <c:pt idx="3070">
                  <c:v>4.7459480000000003</c:v>
                </c:pt>
                <c:pt idx="3071">
                  <c:v>4.7442640000000003</c:v>
                </c:pt>
                <c:pt idx="3072">
                  <c:v>4.7403469999999999</c:v>
                </c:pt>
                <c:pt idx="3073">
                  <c:v>4.7370570000000001</c:v>
                </c:pt>
                <c:pt idx="3074">
                  <c:v>4.7341749999999996</c:v>
                </c:pt>
                <c:pt idx="3075">
                  <c:v>4.7316409999999998</c:v>
                </c:pt>
                <c:pt idx="3076">
                  <c:v>4.7295369999999997</c:v>
                </c:pt>
                <c:pt idx="3077">
                  <c:v>4.7277100000000001</c:v>
                </c:pt>
                <c:pt idx="3078">
                  <c:v>4.7262300000000002</c:v>
                </c:pt>
                <c:pt idx="3079">
                  <c:v>4.7330050000000004</c:v>
                </c:pt>
                <c:pt idx="3080">
                  <c:v>4.7318800000000003</c:v>
                </c:pt>
                <c:pt idx="3081">
                  <c:v>4.7309380000000001</c:v>
                </c:pt>
                <c:pt idx="3082">
                  <c:v>4.7299800000000003</c:v>
                </c:pt>
                <c:pt idx="3083">
                  <c:v>4.7290700000000001</c:v>
                </c:pt>
                <c:pt idx="3084">
                  <c:v>4.7280139999999999</c:v>
                </c:pt>
                <c:pt idx="3085">
                  <c:v>4.7268720000000002</c:v>
                </c:pt>
                <c:pt idx="3086">
                  <c:v>4.7254230000000002</c:v>
                </c:pt>
                <c:pt idx="3087">
                  <c:v>4.7316500000000001</c:v>
                </c:pt>
                <c:pt idx="3088">
                  <c:v>4.7296589999999998</c:v>
                </c:pt>
                <c:pt idx="3089">
                  <c:v>4.7275470000000004</c:v>
                </c:pt>
                <c:pt idx="3090">
                  <c:v>4.7253420000000004</c:v>
                </c:pt>
                <c:pt idx="3091">
                  <c:v>4.7227449999999997</c:v>
                </c:pt>
                <c:pt idx="3092">
                  <c:v>4.7199840000000002</c:v>
                </c:pt>
                <c:pt idx="3093">
                  <c:v>4.7169410000000003</c:v>
                </c:pt>
                <c:pt idx="3094">
                  <c:v>4.7136979999999999</c:v>
                </c:pt>
                <c:pt idx="3095">
                  <c:v>4.7142790000000003</c:v>
                </c:pt>
                <c:pt idx="3096">
                  <c:v>4.7105810000000004</c:v>
                </c:pt>
                <c:pt idx="3097">
                  <c:v>4.7066720000000002</c:v>
                </c:pt>
                <c:pt idx="3098">
                  <c:v>4.7024749999999997</c:v>
                </c:pt>
                <c:pt idx="3099">
                  <c:v>4.6980880000000003</c:v>
                </c:pt>
                <c:pt idx="3100">
                  <c:v>4.6935070000000003</c:v>
                </c:pt>
                <c:pt idx="3101">
                  <c:v>4.6886859999999997</c:v>
                </c:pt>
                <c:pt idx="3102">
                  <c:v>4.6837020000000003</c:v>
                </c:pt>
                <c:pt idx="3103">
                  <c:v>4.6811990000000003</c:v>
                </c:pt>
                <c:pt idx="3104">
                  <c:v>4.675821</c:v>
                </c:pt>
                <c:pt idx="3105">
                  <c:v>4.6703619999999999</c:v>
                </c:pt>
                <c:pt idx="3106">
                  <c:v>4.664809</c:v>
                </c:pt>
                <c:pt idx="3107">
                  <c:v>4.659141</c:v>
                </c:pt>
                <c:pt idx="3108">
                  <c:v>4.6534069999999996</c:v>
                </c:pt>
                <c:pt idx="3109">
                  <c:v>4.6476410000000001</c:v>
                </c:pt>
                <c:pt idx="3110">
                  <c:v>4.6418699999999999</c:v>
                </c:pt>
                <c:pt idx="3111">
                  <c:v>4.6361249999999998</c:v>
                </c:pt>
                <c:pt idx="3112">
                  <c:v>4.6305589999999999</c:v>
                </c:pt>
                <c:pt idx="3113">
                  <c:v>4.6253700000000002</c:v>
                </c:pt>
                <c:pt idx="3114">
                  <c:v>4.6207019999999996</c:v>
                </c:pt>
                <c:pt idx="3115">
                  <c:v>4.6168240000000003</c:v>
                </c:pt>
                <c:pt idx="3116">
                  <c:v>4.6138669999999999</c:v>
                </c:pt>
                <c:pt idx="3117">
                  <c:v>4.6119750000000002</c:v>
                </c:pt>
                <c:pt idx="3118">
                  <c:v>4.6112339999999996</c:v>
                </c:pt>
                <c:pt idx="3119">
                  <c:v>4.6242229999999998</c:v>
                </c:pt>
                <c:pt idx="3120">
                  <c:v>4.6253880000000001</c:v>
                </c:pt>
                <c:pt idx="3121">
                  <c:v>4.6285210000000001</c:v>
                </c:pt>
                <c:pt idx="3122">
                  <c:v>4.6332009999999997</c:v>
                </c:pt>
                <c:pt idx="3123">
                  <c:v>4.6393500000000003</c:v>
                </c:pt>
                <c:pt idx="3124">
                  <c:v>4.646674</c:v>
                </c:pt>
                <c:pt idx="3125">
                  <c:v>4.655799</c:v>
                </c:pt>
                <c:pt idx="3126">
                  <c:v>4.6654710000000001</c:v>
                </c:pt>
                <c:pt idx="3127">
                  <c:v>4.7104920000000003</c:v>
                </c:pt>
                <c:pt idx="3128">
                  <c:v>4.7223379999999997</c:v>
                </c:pt>
                <c:pt idx="3129">
                  <c:v>4.7359590000000003</c:v>
                </c:pt>
                <c:pt idx="3130">
                  <c:v>4.749549</c:v>
                </c:pt>
                <c:pt idx="3131">
                  <c:v>4.7644799999999998</c:v>
                </c:pt>
                <c:pt idx="3132">
                  <c:v>4.7800409999999998</c:v>
                </c:pt>
                <c:pt idx="3133">
                  <c:v>4.7961119999999999</c:v>
                </c:pt>
                <c:pt idx="3134">
                  <c:v>4.8115880000000004</c:v>
                </c:pt>
                <c:pt idx="3135">
                  <c:v>4.8717269999999999</c:v>
                </c:pt>
                <c:pt idx="3136">
                  <c:v>4.8783120000000002</c:v>
                </c:pt>
                <c:pt idx="3137">
                  <c:v>4.8848659999999997</c:v>
                </c:pt>
                <c:pt idx="3138">
                  <c:v>4.9003050000000004</c:v>
                </c:pt>
                <c:pt idx="3139">
                  <c:v>4.9161669999999997</c:v>
                </c:pt>
                <c:pt idx="3140">
                  <c:v>4.9304100000000002</c:v>
                </c:pt>
                <c:pt idx="3141">
                  <c:v>4.9447530000000004</c:v>
                </c:pt>
                <c:pt idx="3142">
                  <c:v>4.9577819999999999</c:v>
                </c:pt>
                <c:pt idx="3143">
                  <c:v>5.0066040000000003</c:v>
                </c:pt>
                <c:pt idx="3144">
                  <c:v>5.0165519999999999</c:v>
                </c:pt>
                <c:pt idx="3145">
                  <c:v>5.0253249999999996</c:v>
                </c:pt>
                <c:pt idx="3146">
                  <c:v>5.0333509999999997</c:v>
                </c:pt>
                <c:pt idx="3147">
                  <c:v>5.0391859999999999</c:v>
                </c:pt>
                <c:pt idx="3148">
                  <c:v>5.0441510000000003</c:v>
                </c:pt>
                <c:pt idx="3149">
                  <c:v>5.0477920000000003</c:v>
                </c:pt>
                <c:pt idx="3150">
                  <c:v>5.0502719999999997</c:v>
                </c:pt>
                <c:pt idx="3151">
                  <c:v>5.0662589999999996</c:v>
                </c:pt>
                <c:pt idx="3152">
                  <c:v>5.0658649999999996</c:v>
                </c:pt>
                <c:pt idx="3153">
                  <c:v>5.0651279999999996</c:v>
                </c:pt>
                <c:pt idx="3154">
                  <c:v>5.0632650000000003</c:v>
                </c:pt>
                <c:pt idx="3155">
                  <c:v>5.0609019999999996</c:v>
                </c:pt>
                <c:pt idx="3156">
                  <c:v>5.0578570000000003</c:v>
                </c:pt>
                <c:pt idx="3157">
                  <c:v>5.0545850000000003</c:v>
                </c:pt>
                <c:pt idx="3158">
                  <c:v>5.050948</c:v>
                </c:pt>
                <c:pt idx="3159">
                  <c:v>5.0525409999999997</c:v>
                </c:pt>
                <c:pt idx="3160">
                  <c:v>5.0488720000000002</c:v>
                </c:pt>
                <c:pt idx="3161">
                  <c:v>5.045426</c:v>
                </c:pt>
                <c:pt idx="3162">
                  <c:v>5.0423429999999998</c:v>
                </c:pt>
                <c:pt idx="3163">
                  <c:v>5.0394860000000001</c:v>
                </c:pt>
                <c:pt idx="3164">
                  <c:v>5.0370650000000001</c:v>
                </c:pt>
                <c:pt idx="3165">
                  <c:v>5.035304</c:v>
                </c:pt>
                <c:pt idx="3166">
                  <c:v>5.033881</c:v>
                </c:pt>
                <c:pt idx="3167">
                  <c:v>5.0438029999999996</c:v>
                </c:pt>
                <c:pt idx="3168">
                  <c:v>5.0433459999999997</c:v>
                </c:pt>
                <c:pt idx="3169">
                  <c:v>5.0435449999999999</c:v>
                </c:pt>
                <c:pt idx="3170">
                  <c:v>5.043895</c:v>
                </c:pt>
                <c:pt idx="3171">
                  <c:v>5.0446590000000002</c:v>
                </c:pt>
                <c:pt idx="3172">
                  <c:v>5.0461349999999996</c:v>
                </c:pt>
                <c:pt idx="3173">
                  <c:v>5.0477259999999999</c:v>
                </c:pt>
                <c:pt idx="3174">
                  <c:v>5.049849</c:v>
                </c:pt>
                <c:pt idx="3175">
                  <c:v>5.0688630000000003</c:v>
                </c:pt>
                <c:pt idx="3176">
                  <c:v>5.0711430000000002</c:v>
                </c:pt>
                <c:pt idx="3177">
                  <c:v>5.0735380000000001</c:v>
                </c:pt>
                <c:pt idx="3178">
                  <c:v>5.075812</c:v>
                </c:pt>
                <c:pt idx="3179">
                  <c:v>5.0784000000000002</c:v>
                </c:pt>
                <c:pt idx="3180">
                  <c:v>5.0806969999999998</c:v>
                </c:pt>
                <c:pt idx="3181">
                  <c:v>5.082738</c:v>
                </c:pt>
                <c:pt idx="3182">
                  <c:v>5.0844620000000003</c:v>
                </c:pt>
                <c:pt idx="3183">
                  <c:v>5.1010679999999997</c:v>
                </c:pt>
                <c:pt idx="3184">
                  <c:v>5.1013039999999998</c:v>
                </c:pt>
                <c:pt idx="3185">
                  <c:v>5.1016880000000002</c:v>
                </c:pt>
                <c:pt idx="3186">
                  <c:v>5.1015319999999997</c:v>
                </c:pt>
                <c:pt idx="3187">
                  <c:v>5.1008129999999996</c:v>
                </c:pt>
                <c:pt idx="3188">
                  <c:v>5.0995020000000002</c:v>
                </c:pt>
                <c:pt idx="3189">
                  <c:v>5.0975229999999998</c:v>
                </c:pt>
                <c:pt idx="3190">
                  <c:v>5.0948289999999998</c:v>
                </c:pt>
                <c:pt idx="3191">
                  <c:v>5.097861</c:v>
                </c:pt>
                <c:pt idx="3192">
                  <c:v>5.0939319999999997</c:v>
                </c:pt>
                <c:pt idx="3193">
                  <c:v>5.0894500000000003</c:v>
                </c:pt>
                <c:pt idx="3194">
                  <c:v>5.0842409999999996</c:v>
                </c:pt>
                <c:pt idx="3195">
                  <c:v>5.0782999999999996</c:v>
                </c:pt>
                <c:pt idx="3196">
                  <c:v>5.0715899999999996</c:v>
                </c:pt>
                <c:pt idx="3197">
                  <c:v>5.0640070000000001</c:v>
                </c:pt>
                <c:pt idx="3198">
                  <c:v>5.0554839999999999</c:v>
                </c:pt>
                <c:pt idx="3199">
                  <c:v>5.0393249999999998</c:v>
                </c:pt>
                <c:pt idx="3200">
                  <c:v>5.0288409999999999</c:v>
                </c:pt>
                <c:pt idx="3201">
                  <c:v>5.0167349999999997</c:v>
                </c:pt>
                <c:pt idx="3202">
                  <c:v>5.0030539999999997</c:v>
                </c:pt>
                <c:pt idx="3203">
                  <c:v>4.9879980000000002</c:v>
                </c:pt>
                <c:pt idx="3204">
                  <c:v>4.9706510000000002</c:v>
                </c:pt>
                <c:pt idx="3205">
                  <c:v>4.9512140000000002</c:v>
                </c:pt>
                <c:pt idx="3206">
                  <c:v>4.9295900000000001</c:v>
                </c:pt>
                <c:pt idx="3207">
                  <c:v>4.8709540000000002</c:v>
                </c:pt>
                <c:pt idx="3208">
                  <c:v>4.8464219999999996</c:v>
                </c:pt>
                <c:pt idx="3209">
                  <c:v>4.8176379999999996</c:v>
                </c:pt>
                <c:pt idx="3210">
                  <c:v>4.7880370000000001</c:v>
                </c:pt>
                <c:pt idx="3211">
                  <c:v>4.7553809999999999</c:v>
                </c:pt>
                <c:pt idx="3212">
                  <c:v>4.7221169999999999</c:v>
                </c:pt>
                <c:pt idx="3213">
                  <c:v>4.6872220000000002</c:v>
                </c:pt>
                <c:pt idx="3214">
                  <c:v>4.6497669999999998</c:v>
                </c:pt>
                <c:pt idx="3215">
                  <c:v>4.5451860000000002</c:v>
                </c:pt>
                <c:pt idx="3216">
                  <c:v>4.5067199999999996</c:v>
                </c:pt>
                <c:pt idx="3217">
                  <c:v>4.4656669999999998</c:v>
                </c:pt>
                <c:pt idx="3218">
                  <c:v>4.4237270000000004</c:v>
                </c:pt>
                <c:pt idx="3219">
                  <c:v>4.3833000000000002</c:v>
                </c:pt>
                <c:pt idx="3220">
                  <c:v>4.3403939999999999</c:v>
                </c:pt>
                <c:pt idx="3221">
                  <c:v>4.2973160000000004</c:v>
                </c:pt>
                <c:pt idx="3222">
                  <c:v>4.2543240000000004</c:v>
                </c:pt>
                <c:pt idx="3223">
                  <c:v>4.1369569999999998</c:v>
                </c:pt>
                <c:pt idx="3224">
                  <c:v>4.0967900000000004</c:v>
                </c:pt>
                <c:pt idx="3225">
                  <c:v>4.0559989999999999</c:v>
                </c:pt>
                <c:pt idx="3226">
                  <c:v>4.0182849999999997</c:v>
                </c:pt>
                <c:pt idx="3227">
                  <c:v>3.9798800000000001</c:v>
                </c:pt>
                <c:pt idx="3228">
                  <c:v>3.94279</c:v>
                </c:pt>
                <c:pt idx="3229">
                  <c:v>3.9073380000000002</c:v>
                </c:pt>
                <c:pt idx="3230">
                  <c:v>3.8735949999999999</c:v>
                </c:pt>
                <c:pt idx="3231">
                  <c:v>3.785158</c:v>
                </c:pt>
                <c:pt idx="3232">
                  <c:v>3.7574749999999999</c:v>
                </c:pt>
                <c:pt idx="3233">
                  <c:v>3.727976</c:v>
                </c:pt>
                <c:pt idx="3234">
                  <c:v>3.7013560000000001</c:v>
                </c:pt>
                <c:pt idx="3235">
                  <c:v>3.6755589999999998</c:v>
                </c:pt>
                <c:pt idx="3236">
                  <c:v>3.6510180000000001</c:v>
                </c:pt>
                <c:pt idx="3237">
                  <c:v>3.6277940000000002</c:v>
                </c:pt>
                <c:pt idx="3238">
                  <c:v>3.6058919999999999</c:v>
                </c:pt>
                <c:pt idx="3239">
                  <c:v>3.5488520000000001</c:v>
                </c:pt>
                <c:pt idx="3240">
                  <c:v>3.5301089999999999</c:v>
                </c:pt>
                <c:pt idx="3241">
                  <c:v>3.5105430000000002</c:v>
                </c:pt>
                <c:pt idx="3242">
                  <c:v>3.491571</c:v>
                </c:pt>
                <c:pt idx="3243">
                  <c:v>3.4732240000000001</c:v>
                </c:pt>
                <c:pt idx="3244">
                  <c:v>3.4548239999999999</c:v>
                </c:pt>
                <c:pt idx="3245">
                  <c:v>3.4365869999999998</c:v>
                </c:pt>
                <c:pt idx="3246">
                  <c:v>3.4183409999999999</c:v>
                </c:pt>
                <c:pt idx="3247">
                  <c:v>3.3700800000000002</c:v>
                </c:pt>
                <c:pt idx="3248">
                  <c:v>3.3530479999999998</c:v>
                </c:pt>
                <c:pt idx="3249">
                  <c:v>3.3345760000000002</c:v>
                </c:pt>
                <c:pt idx="3250">
                  <c:v>3.3158599999999998</c:v>
                </c:pt>
                <c:pt idx="3251">
                  <c:v>3.2969930000000001</c:v>
                </c:pt>
                <c:pt idx="3252">
                  <c:v>3.2778399999999999</c:v>
                </c:pt>
                <c:pt idx="3253">
                  <c:v>3.2585380000000002</c:v>
                </c:pt>
                <c:pt idx="3254">
                  <c:v>3.2397200000000002</c:v>
                </c:pt>
                <c:pt idx="3255">
                  <c:v>3.1880060000000001</c:v>
                </c:pt>
                <c:pt idx="3256">
                  <c:v>3.1692719999999999</c:v>
                </c:pt>
                <c:pt idx="3257">
                  <c:v>3.1503559999999999</c:v>
                </c:pt>
                <c:pt idx="3258">
                  <c:v>3.1317360000000001</c:v>
                </c:pt>
                <c:pt idx="3259">
                  <c:v>3.1138659999999998</c:v>
                </c:pt>
                <c:pt idx="3260">
                  <c:v>3.0969229999999999</c:v>
                </c:pt>
                <c:pt idx="3261">
                  <c:v>3.0816499999999998</c:v>
                </c:pt>
                <c:pt idx="3262">
                  <c:v>3.066948</c:v>
                </c:pt>
                <c:pt idx="3263">
                  <c:v>3.0333890000000001</c:v>
                </c:pt>
                <c:pt idx="3264">
                  <c:v>3.0215869999999998</c:v>
                </c:pt>
                <c:pt idx="3265">
                  <c:v>3.0106380000000001</c:v>
                </c:pt>
                <c:pt idx="3266">
                  <c:v>3.0007290000000002</c:v>
                </c:pt>
                <c:pt idx="3267">
                  <c:v>2.991914</c:v>
                </c:pt>
                <c:pt idx="3268">
                  <c:v>2.984118</c:v>
                </c:pt>
                <c:pt idx="3269">
                  <c:v>2.9771899999999998</c:v>
                </c:pt>
                <c:pt idx="3270">
                  <c:v>2.9710969999999999</c:v>
                </c:pt>
                <c:pt idx="3271">
                  <c:v>2.9608120000000002</c:v>
                </c:pt>
                <c:pt idx="3272">
                  <c:v>2.955911</c:v>
                </c:pt>
                <c:pt idx="3273">
                  <c:v>2.9510909999999999</c:v>
                </c:pt>
                <c:pt idx="3274">
                  <c:v>2.94598</c:v>
                </c:pt>
                <c:pt idx="3275">
                  <c:v>2.940223</c:v>
                </c:pt>
                <c:pt idx="3276">
                  <c:v>2.9334579999999999</c:v>
                </c:pt>
                <c:pt idx="3277">
                  <c:v>2.9250720000000001</c:v>
                </c:pt>
                <c:pt idx="3278">
                  <c:v>2.9147120000000002</c:v>
                </c:pt>
                <c:pt idx="3279">
                  <c:v>2.8833099999999998</c:v>
                </c:pt>
                <c:pt idx="3280">
                  <c:v>2.8685890000000001</c:v>
                </c:pt>
                <c:pt idx="3281">
                  <c:v>2.8502269999999998</c:v>
                </c:pt>
                <c:pt idx="3282">
                  <c:v>2.8294139999999999</c:v>
                </c:pt>
                <c:pt idx="3283">
                  <c:v>2.80402</c:v>
                </c:pt>
                <c:pt idx="3284">
                  <c:v>2.77495</c:v>
                </c:pt>
                <c:pt idx="3285">
                  <c:v>2.742178</c:v>
                </c:pt>
                <c:pt idx="3286">
                  <c:v>2.705498</c:v>
                </c:pt>
                <c:pt idx="3287">
                  <c:v>2.5916709999999998</c:v>
                </c:pt>
                <c:pt idx="3288">
                  <c:v>2.551844</c:v>
                </c:pt>
                <c:pt idx="3289">
                  <c:v>2.5053109999999998</c:v>
                </c:pt>
                <c:pt idx="3290">
                  <c:v>2.4559299999999999</c:v>
                </c:pt>
                <c:pt idx="3291">
                  <c:v>2.4039760000000001</c:v>
                </c:pt>
                <c:pt idx="3292">
                  <c:v>2.3495750000000002</c:v>
                </c:pt>
                <c:pt idx="3293">
                  <c:v>2.2932619999999999</c:v>
                </c:pt>
                <c:pt idx="3294">
                  <c:v>2.235757</c:v>
                </c:pt>
                <c:pt idx="3295">
                  <c:v>2.064654</c:v>
                </c:pt>
                <c:pt idx="3296">
                  <c:v>2.010446</c:v>
                </c:pt>
                <c:pt idx="3297">
                  <c:v>1.9508829999999999</c:v>
                </c:pt>
                <c:pt idx="3298">
                  <c:v>1.8912990000000001</c:v>
                </c:pt>
                <c:pt idx="3299">
                  <c:v>1.83202</c:v>
                </c:pt>
                <c:pt idx="3300">
                  <c:v>1.7736810000000001</c:v>
                </c:pt>
                <c:pt idx="3301">
                  <c:v>1.716167</c:v>
                </c:pt>
                <c:pt idx="3302">
                  <c:v>1.6621440000000001</c:v>
                </c:pt>
                <c:pt idx="3303">
                  <c:v>1.4990209999999999</c:v>
                </c:pt>
                <c:pt idx="3304">
                  <c:v>1.4477709999999999</c:v>
                </c:pt>
                <c:pt idx="3305">
                  <c:v>1.395543</c:v>
                </c:pt>
                <c:pt idx="3306">
                  <c:v>1.3450660000000001</c:v>
                </c:pt>
                <c:pt idx="3307">
                  <c:v>1.2960259999999999</c:v>
                </c:pt>
                <c:pt idx="3308">
                  <c:v>1.2484109999999999</c:v>
                </c:pt>
                <c:pt idx="3309">
                  <c:v>1.204922</c:v>
                </c:pt>
                <c:pt idx="3310">
                  <c:v>1.160361</c:v>
                </c:pt>
                <c:pt idx="3311">
                  <c:v>1.0304409999999999</c:v>
                </c:pt>
                <c:pt idx="3312">
                  <c:v>0.99055700000000002</c:v>
                </c:pt>
                <c:pt idx="3313">
                  <c:v>0.95021199999999995</c:v>
                </c:pt>
                <c:pt idx="3314">
                  <c:v>0.91133399999999998</c:v>
                </c:pt>
                <c:pt idx="3315">
                  <c:v>0.87585800000000003</c:v>
                </c:pt>
                <c:pt idx="3316">
                  <c:v>0.84077900000000005</c:v>
                </c:pt>
                <c:pt idx="3317">
                  <c:v>0.80671700000000002</c:v>
                </c:pt>
                <c:pt idx="3318">
                  <c:v>0.77423299999999995</c:v>
                </c:pt>
                <c:pt idx="3319">
                  <c:v>0.68059899999999995</c:v>
                </c:pt>
                <c:pt idx="3320">
                  <c:v>0.65376500000000004</c:v>
                </c:pt>
                <c:pt idx="3321">
                  <c:v>0.62610299999999997</c:v>
                </c:pt>
                <c:pt idx="3322">
                  <c:v>0.60152700000000003</c:v>
                </c:pt>
                <c:pt idx="3323">
                  <c:v>0.57815399999999995</c:v>
                </c:pt>
                <c:pt idx="3324">
                  <c:v>0.55679800000000002</c:v>
                </c:pt>
                <c:pt idx="3325">
                  <c:v>0.53746700000000003</c:v>
                </c:pt>
                <c:pt idx="3326">
                  <c:v>0.52013100000000001</c:v>
                </c:pt>
                <c:pt idx="3327">
                  <c:v>0.47337200000000001</c:v>
                </c:pt>
                <c:pt idx="3328">
                  <c:v>0.46049000000000001</c:v>
                </c:pt>
                <c:pt idx="3329">
                  <c:v>0.44873000000000002</c:v>
                </c:pt>
                <c:pt idx="3330">
                  <c:v>0.43896400000000002</c:v>
                </c:pt>
                <c:pt idx="3331">
                  <c:v>0.430224</c:v>
                </c:pt>
                <c:pt idx="3332">
                  <c:v>0.42285099999999998</c:v>
                </c:pt>
                <c:pt idx="3333">
                  <c:v>0.41680600000000001</c:v>
                </c:pt>
                <c:pt idx="3334">
                  <c:v>0.41176800000000002</c:v>
                </c:pt>
                <c:pt idx="3335">
                  <c:v>0.39907399999999998</c:v>
                </c:pt>
                <c:pt idx="3336">
                  <c:v>0.396125</c:v>
                </c:pt>
                <c:pt idx="3337">
                  <c:v>0.39374199999999998</c:v>
                </c:pt>
                <c:pt idx="3338">
                  <c:v>0.39223000000000002</c:v>
                </c:pt>
                <c:pt idx="3339">
                  <c:v>0.391598</c:v>
                </c:pt>
                <c:pt idx="3340">
                  <c:v>0.391845</c:v>
                </c:pt>
                <c:pt idx="3341">
                  <c:v>0.39299299999999998</c:v>
                </c:pt>
                <c:pt idx="3342">
                  <c:v>0.39490799999999998</c:v>
                </c:pt>
                <c:pt idx="3343">
                  <c:v>0.40348699999999998</c:v>
                </c:pt>
                <c:pt idx="3344">
                  <c:v>0.40694799999999998</c:v>
                </c:pt>
                <c:pt idx="3345">
                  <c:v>0.41141800000000001</c:v>
                </c:pt>
                <c:pt idx="3346">
                  <c:v>0.416904</c:v>
                </c:pt>
                <c:pt idx="3347">
                  <c:v>0.42299199999999998</c:v>
                </c:pt>
                <c:pt idx="3348">
                  <c:v>0.42993500000000001</c:v>
                </c:pt>
                <c:pt idx="3349">
                  <c:v>0.43822499999999998</c:v>
                </c:pt>
                <c:pt idx="3350">
                  <c:v>0.44711299999999998</c:v>
                </c:pt>
                <c:pt idx="3351">
                  <c:v>0.47686400000000001</c:v>
                </c:pt>
                <c:pt idx="3352">
                  <c:v>0.486516</c:v>
                </c:pt>
                <c:pt idx="3353">
                  <c:v>0.49814900000000001</c:v>
                </c:pt>
                <c:pt idx="3354">
                  <c:v>0.50996699999999995</c:v>
                </c:pt>
                <c:pt idx="3355">
                  <c:v>0.52308699999999997</c:v>
                </c:pt>
                <c:pt idx="3356">
                  <c:v>0.53667399999999998</c:v>
                </c:pt>
                <c:pt idx="3357">
                  <c:v>0.55013500000000004</c:v>
                </c:pt>
                <c:pt idx="3358">
                  <c:v>0.56501400000000002</c:v>
                </c:pt>
                <c:pt idx="3359">
                  <c:v>0.66010999999999997</c:v>
                </c:pt>
                <c:pt idx="3360">
                  <c:v>0.67159800000000003</c:v>
                </c:pt>
                <c:pt idx="3361">
                  <c:v>0.68726699999999996</c:v>
                </c:pt>
                <c:pt idx="3362">
                  <c:v>0.70307900000000001</c:v>
                </c:pt>
                <c:pt idx="3363">
                  <c:v>0.71901199999999998</c:v>
                </c:pt>
                <c:pt idx="3364">
                  <c:v>0.73413600000000001</c:v>
                </c:pt>
                <c:pt idx="3365">
                  <c:v>0.74988900000000003</c:v>
                </c:pt>
                <c:pt idx="3366">
                  <c:v>0.765544</c:v>
                </c:pt>
                <c:pt idx="3367">
                  <c:v>0.81559599999999999</c:v>
                </c:pt>
                <c:pt idx="3368">
                  <c:v>0.82860599999999995</c:v>
                </c:pt>
                <c:pt idx="3369">
                  <c:v>0.843634</c:v>
                </c:pt>
                <c:pt idx="3370">
                  <c:v>0.85836500000000004</c:v>
                </c:pt>
                <c:pt idx="3371">
                  <c:v>0.87287800000000004</c:v>
                </c:pt>
                <c:pt idx="3372">
                  <c:v>0.88718399999999997</c:v>
                </c:pt>
                <c:pt idx="3373">
                  <c:v>0.90131700000000003</c:v>
                </c:pt>
                <c:pt idx="3374">
                  <c:v>0.91462699999999997</c:v>
                </c:pt>
                <c:pt idx="3375">
                  <c:v>0.95924200000000004</c:v>
                </c:pt>
                <c:pt idx="3376">
                  <c:v>0.97242200000000001</c:v>
                </c:pt>
                <c:pt idx="3377">
                  <c:v>0.98640399999999995</c:v>
                </c:pt>
                <c:pt idx="3378">
                  <c:v>1.0004919999999999</c:v>
                </c:pt>
                <c:pt idx="3379">
                  <c:v>1.0142800000000001</c:v>
                </c:pt>
                <c:pt idx="3380">
                  <c:v>1.0290760000000001</c:v>
                </c:pt>
                <c:pt idx="3381">
                  <c:v>1.043652</c:v>
                </c:pt>
                <c:pt idx="3382">
                  <c:v>1.058349</c:v>
                </c:pt>
                <c:pt idx="3383">
                  <c:v>1.1072979999999999</c:v>
                </c:pt>
                <c:pt idx="3384">
                  <c:v>1.1226590000000001</c:v>
                </c:pt>
                <c:pt idx="3385">
                  <c:v>1.13913</c:v>
                </c:pt>
                <c:pt idx="3386">
                  <c:v>1.1551499999999999</c:v>
                </c:pt>
                <c:pt idx="3387">
                  <c:v>1.1721630000000001</c:v>
                </c:pt>
                <c:pt idx="3388">
                  <c:v>1.1895500000000001</c:v>
                </c:pt>
                <c:pt idx="3389">
                  <c:v>1.207322</c:v>
                </c:pt>
                <c:pt idx="3390">
                  <c:v>1.2249989999999999</c:v>
                </c:pt>
                <c:pt idx="3391">
                  <c:v>1.2824329999999999</c:v>
                </c:pt>
                <c:pt idx="3392">
                  <c:v>1.3018019999999999</c:v>
                </c:pt>
                <c:pt idx="3393">
                  <c:v>1.321296</c:v>
                </c:pt>
                <c:pt idx="3394">
                  <c:v>1.3402609999999999</c:v>
                </c:pt>
                <c:pt idx="3395">
                  <c:v>1.360533</c:v>
                </c:pt>
                <c:pt idx="3396">
                  <c:v>1.3812009999999999</c:v>
                </c:pt>
                <c:pt idx="3397">
                  <c:v>1.402247</c:v>
                </c:pt>
                <c:pt idx="3398">
                  <c:v>1.4236470000000001</c:v>
                </c:pt>
                <c:pt idx="3399">
                  <c:v>1.4931190000000001</c:v>
                </c:pt>
                <c:pt idx="3400">
                  <c:v>1.51254</c:v>
                </c:pt>
                <c:pt idx="3401">
                  <c:v>1.534734</c:v>
                </c:pt>
                <c:pt idx="3402">
                  <c:v>1.556022</c:v>
                </c:pt>
                <c:pt idx="3403">
                  <c:v>1.5787009999999999</c:v>
                </c:pt>
                <c:pt idx="3404">
                  <c:v>1.601701</c:v>
                </c:pt>
                <c:pt idx="3405">
                  <c:v>1.6249450000000001</c:v>
                </c:pt>
                <c:pt idx="3406">
                  <c:v>1.648606</c:v>
                </c:pt>
                <c:pt idx="3407">
                  <c:v>1.725849</c:v>
                </c:pt>
                <c:pt idx="3408">
                  <c:v>1.747997</c:v>
                </c:pt>
                <c:pt idx="3409">
                  <c:v>1.773658</c:v>
                </c:pt>
                <c:pt idx="3410">
                  <c:v>1.7988569999999999</c:v>
                </c:pt>
                <c:pt idx="3411">
                  <c:v>1.8262320000000001</c:v>
                </c:pt>
                <c:pt idx="3412">
                  <c:v>1.853647</c:v>
                </c:pt>
                <c:pt idx="3413">
                  <c:v>1.8829400000000001</c:v>
                </c:pt>
                <c:pt idx="3414">
                  <c:v>1.9117390000000001</c:v>
                </c:pt>
                <c:pt idx="3415">
                  <c:v>2.0086569999999999</c:v>
                </c:pt>
                <c:pt idx="3416">
                  <c:v>2.038659</c:v>
                </c:pt>
                <c:pt idx="3417">
                  <c:v>2.071018</c:v>
                </c:pt>
                <c:pt idx="3418">
                  <c:v>2.1030600000000002</c:v>
                </c:pt>
                <c:pt idx="3419">
                  <c:v>2.1374140000000001</c:v>
                </c:pt>
                <c:pt idx="3420">
                  <c:v>2.1707239999999999</c:v>
                </c:pt>
                <c:pt idx="3421">
                  <c:v>2.206826</c:v>
                </c:pt>
                <c:pt idx="3422">
                  <c:v>2.2410950000000001</c:v>
                </c:pt>
                <c:pt idx="3423">
                  <c:v>2.3538939999999999</c:v>
                </c:pt>
                <c:pt idx="3424">
                  <c:v>2.3874749999999998</c:v>
                </c:pt>
                <c:pt idx="3425">
                  <c:v>2.4234930000000001</c:v>
                </c:pt>
                <c:pt idx="3426">
                  <c:v>2.4592360000000002</c:v>
                </c:pt>
                <c:pt idx="3427">
                  <c:v>2.4947599999999999</c:v>
                </c:pt>
                <c:pt idx="3428">
                  <c:v>2.5298980000000002</c:v>
                </c:pt>
                <c:pt idx="3429">
                  <c:v>2.5644990000000001</c:v>
                </c:pt>
                <c:pt idx="3430">
                  <c:v>2.598417</c:v>
                </c:pt>
                <c:pt idx="3431">
                  <c:v>2.7054689999999999</c:v>
                </c:pt>
                <c:pt idx="3432">
                  <c:v>2.7336670000000001</c:v>
                </c:pt>
                <c:pt idx="3433">
                  <c:v>2.764602</c:v>
                </c:pt>
                <c:pt idx="3434">
                  <c:v>2.794254</c:v>
                </c:pt>
                <c:pt idx="3435">
                  <c:v>2.8227519999999999</c:v>
                </c:pt>
                <c:pt idx="3436">
                  <c:v>2.8500640000000002</c:v>
                </c:pt>
                <c:pt idx="3437">
                  <c:v>2.8748239999999998</c:v>
                </c:pt>
                <c:pt idx="3438">
                  <c:v>2.8997459999999999</c:v>
                </c:pt>
                <c:pt idx="3439">
                  <c:v>2.979679</c:v>
                </c:pt>
                <c:pt idx="3440">
                  <c:v>3.0005090000000001</c:v>
                </c:pt>
                <c:pt idx="3441">
                  <c:v>3.0218449999999999</c:v>
                </c:pt>
                <c:pt idx="3442">
                  <c:v>3.0421140000000002</c:v>
                </c:pt>
                <c:pt idx="3443">
                  <c:v>3.0602770000000001</c:v>
                </c:pt>
                <c:pt idx="3444">
                  <c:v>3.0783480000000001</c:v>
                </c:pt>
                <c:pt idx="3445">
                  <c:v>3.0954199999999998</c:v>
                </c:pt>
                <c:pt idx="3446">
                  <c:v>3.111532</c:v>
                </c:pt>
                <c:pt idx="3447">
                  <c:v>3.166353</c:v>
                </c:pt>
                <c:pt idx="3448">
                  <c:v>3.1798009999999999</c:v>
                </c:pt>
                <c:pt idx="3449">
                  <c:v>3.1922060000000001</c:v>
                </c:pt>
                <c:pt idx="3450">
                  <c:v>3.2049319999999999</c:v>
                </c:pt>
                <c:pt idx="3451">
                  <c:v>3.2174580000000002</c:v>
                </c:pt>
                <c:pt idx="3452">
                  <c:v>3.2283469999999999</c:v>
                </c:pt>
                <c:pt idx="3453">
                  <c:v>3.2393779999999999</c:v>
                </c:pt>
                <c:pt idx="3454">
                  <c:v>3.249234</c:v>
                </c:pt>
                <c:pt idx="3455">
                  <c:v>3.2877390000000002</c:v>
                </c:pt>
                <c:pt idx="3456">
                  <c:v>3.2968479999999998</c:v>
                </c:pt>
                <c:pt idx="3457">
                  <c:v>3.3060550000000002</c:v>
                </c:pt>
                <c:pt idx="3458">
                  <c:v>3.3143880000000001</c:v>
                </c:pt>
                <c:pt idx="3459">
                  <c:v>3.3231679999999999</c:v>
                </c:pt>
                <c:pt idx="3460">
                  <c:v>3.3317839999999999</c:v>
                </c:pt>
                <c:pt idx="3461">
                  <c:v>3.3402850000000002</c:v>
                </c:pt>
                <c:pt idx="3462">
                  <c:v>3.348814</c:v>
                </c:pt>
                <c:pt idx="3463">
                  <c:v>3.3831129999999998</c:v>
                </c:pt>
                <c:pt idx="3464">
                  <c:v>3.3905120000000002</c:v>
                </c:pt>
                <c:pt idx="3465">
                  <c:v>3.3991859999999998</c:v>
                </c:pt>
                <c:pt idx="3466">
                  <c:v>3.4079009999999998</c:v>
                </c:pt>
                <c:pt idx="3467">
                  <c:v>3.416963</c:v>
                </c:pt>
                <c:pt idx="3468">
                  <c:v>3.4257919999999999</c:v>
                </c:pt>
                <c:pt idx="3469">
                  <c:v>3.4350879999999999</c:v>
                </c:pt>
                <c:pt idx="3470">
                  <c:v>3.4441470000000001</c:v>
                </c:pt>
                <c:pt idx="3471">
                  <c:v>3.480057</c:v>
                </c:pt>
                <c:pt idx="3472">
                  <c:v>3.4885000000000002</c:v>
                </c:pt>
                <c:pt idx="3473">
                  <c:v>3.4981840000000002</c:v>
                </c:pt>
                <c:pt idx="3474">
                  <c:v>3.507657</c:v>
                </c:pt>
                <c:pt idx="3475">
                  <c:v>3.5167519999999999</c:v>
                </c:pt>
                <c:pt idx="3476">
                  <c:v>3.5257399999999999</c:v>
                </c:pt>
                <c:pt idx="3477">
                  <c:v>3.5340760000000002</c:v>
                </c:pt>
                <c:pt idx="3478">
                  <c:v>3.5420319999999998</c:v>
                </c:pt>
                <c:pt idx="3479">
                  <c:v>3.5720230000000002</c:v>
                </c:pt>
                <c:pt idx="3480">
                  <c:v>3.5774240000000002</c:v>
                </c:pt>
                <c:pt idx="3481">
                  <c:v>3.582713</c:v>
                </c:pt>
                <c:pt idx="3482">
                  <c:v>3.5867040000000001</c:v>
                </c:pt>
                <c:pt idx="3483">
                  <c:v>3.5894370000000002</c:v>
                </c:pt>
                <c:pt idx="3484">
                  <c:v>3.5906739999999999</c:v>
                </c:pt>
                <c:pt idx="3485">
                  <c:v>3.590328</c:v>
                </c:pt>
                <c:pt idx="3486">
                  <c:v>3.5882879999999999</c:v>
                </c:pt>
                <c:pt idx="3487">
                  <c:v>3.5860560000000001</c:v>
                </c:pt>
                <c:pt idx="3488">
                  <c:v>3.5810279999999999</c:v>
                </c:pt>
                <c:pt idx="3489">
                  <c:v>3.57456</c:v>
                </c:pt>
                <c:pt idx="3490">
                  <c:v>3.5666329999999999</c:v>
                </c:pt>
                <c:pt idx="3491">
                  <c:v>3.55741</c:v>
                </c:pt>
                <c:pt idx="3492">
                  <c:v>3.547075</c:v>
                </c:pt>
                <c:pt idx="3493">
                  <c:v>3.5355349999999999</c:v>
                </c:pt>
                <c:pt idx="3494">
                  <c:v>3.5229819999999998</c:v>
                </c:pt>
                <c:pt idx="3495">
                  <c:v>3.4902389999999999</c:v>
                </c:pt>
                <c:pt idx="3496">
                  <c:v>3.4769040000000002</c:v>
                </c:pt>
                <c:pt idx="3497">
                  <c:v>3.4619059999999999</c:v>
                </c:pt>
                <c:pt idx="3498">
                  <c:v>3.4463949999999999</c:v>
                </c:pt>
                <c:pt idx="3499">
                  <c:v>3.4301159999999999</c:v>
                </c:pt>
                <c:pt idx="3500">
                  <c:v>3.413265</c:v>
                </c:pt>
                <c:pt idx="3501">
                  <c:v>3.39594</c:v>
                </c:pt>
                <c:pt idx="3502">
                  <c:v>3.3781500000000002</c:v>
                </c:pt>
                <c:pt idx="3503">
                  <c:v>3.330409</c:v>
                </c:pt>
                <c:pt idx="3504">
                  <c:v>3.3134640000000002</c:v>
                </c:pt>
                <c:pt idx="3505">
                  <c:v>3.29461</c:v>
                </c:pt>
                <c:pt idx="3506">
                  <c:v>3.2754379999999998</c:v>
                </c:pt>
                <c:pt idx="3507">
                  <c:v>3.2559550000000002</c:v>
                </c:pt>
                <c:pt idx="3508">
                  <c:v>3.2361580000000001</c:v>
                </c:pt>
                <c:pt idx="3509">
                  <c:v>3.21604</c:v>
                </c:pt>
                <c:pt idx="3510">
                  <c:v>3.1963849999999998</c:v>
                </c:pt>
                <c:pt idx="3511">
                  <c:v>3.1406339999999999</c:v>
                </c:pt>
                <c:pt idx="3512">
                  <c:v>3.1203669999999999</c:v>
                </c:pt>
                <c:pt idx="3513">
                  <c:v>3.0989680000000002</c:v>
                </c:pt>
                <c:pt idx="3514">
                  <c:v>3.0772529999999998</c:v>
                </c:pt>
                <c:pt idx="3515">
                  <c:v>3.0553590000000002</c:v>
                </c:pt>
                <c:pt idx="3516">
                  <c:v>3.034049</c:v>
                </c:pt>
                <c:pt idx="3517">
                  <c:v>3.0116260000000001</c:v>
                </c:pt>
                <c:pt idx="3518">
                  <c:v>2.9891009999999998</c:v>
                </c:pt>
                <c:pt idx="3519">
                  <c:v>2.927082</c:v>
                </c:pt>
                <c:pt idx="3520">
                  <c:v>2.905243</c:v>
                </c:pt>
                <c:pt idx="3521">
                  <c:v>2.8823639999999999</c:v>
                </c:pt>
                <c:pt idx="3522">
                  <c:v>2.8595229999999998</c:v>
                </c:pt>
                <c:pt idx="3523">
                  <c:v>2.8366389999999999</c:v>
                </c:pt>
                <c:pt idx="3524">
                  <c:v>2.8139059999999998</c:v>
                </c:pt>
                <c:pt idx="3525">
                  <c:v>2.7912650000000001</c:v>
                </c:pt>
                <c:pt idx="3526">
                  <c:v>2.768907</c:v>
                </c:pt>
                <c:pt idx="3527">
                  <c:v>2.7072419999999999</c:v>
                </c:pt>
                <c:pt idx="3528">
                  <c:v>2.6863579999999998</c:v>
                </c:pt>
                <c:pt idx="3529">
                  <c:v>2.6657099999999998</c:v>
                </c:pt>
                <c:pt idx="3530">
                  <c:v>2.6444800000000002</c:v>
                </c:pt>
                <c:pt idx="3531">
                  <c:v>2.624854</c:v>
                </c:pt>
                <c:pt idx="3532">
                  <c:v>2.6057359999999998</c:v>
                </c:pt>
                <c:pt idx="3533">
                  <c:v>2.587742</c:v>
                </c:pt>
                <c:pt idx="3534">
                  <c:v>2.5705290000000001</c:v>
                </c:pt>
                <c:pt idx="3535">
                  <c:v>2.5259290000000001</c:v>
                </c:pt>
                <c:pt idx="3536">
                  <c:v>2.5112230000000002</c:v>
                </c:pt>
                <c:pt idx="3537">
                  <c:v>2.4975649999999998</c:v>
                </c:pt>
                <c:pt idx="3538">
                  <c:v>2.4846620000000001</c:v>
                </c:pt>
                <c:pt idx="3539">
                  <c:v>2.4728430000000001</c:v>
                </c:pt>
                <c:pt idx="3540">
                  <c:v>2.4620920000000002</c:v>
                </c:pt>
                <c:pt idx="3541">
                  <c:v>2.4523890000000002</c:v>
                </c:pt>
                <c:pt idx="3542">
                  <c:v>2.4437060000000002</c:v>
                </c:pt>
                <c:pt idx="3543">
                  <c:v>2.4237860000000002</c:v>
                </c:pt>
                <c:pt idx="3544">
                  <c:v>2.4175270000000002</c:v>
                </c:pt>
                <c:pt idx="3545">
                  <c:v>2.4116279999999999</c:v>
                </c:pt>
                <c:pt idx="3546">
                  <c:v>2.4065029999999998</c:v>
                </c:pt>
                <c:pt idx="3547">
                  <c:v>2.4021560000000002</c:v>
                </c:pt>
                <c:pt idx="3548">
                  <c:v>2.3984649999999998</c:v>
                </c:pt>
                <c:pt idx="3549">
                  <c:v>2.3954279999999999</c:v>
                </c:pt>
                <c:pt idx="3550">
                  <c:v>2.3929499999999999</c:v>
                </c:pt>
                <c:pt idx="3551">
                  <c:v>2.3908299999999998</c:v>
                </c:pt>
                <c:pt idx="3552">
                  <c:v>2.3892509999999998</c:v>
                </c:pt>
                <c:pt idx="3553">
                  <c:v>2.3881079999999999</c:v>
                </c:pt>
                <c:pt idx="3554">
                  <c:v>2.3873350000000002</c:v>
                </c:pt>
                <c:pt idx="3555">
                  <c:v>2.386809</c:v>
                </c:pt>
                <c:pt idx="3556">
                  <c:v>2.3865789999999998</c:v>
                </c:pt>
                <c:pt idx="3557">
                  <c:v>2.386587</c:v>
                </c:pt>
                <c:pt idx="3558">
                  <c:v>2.3869530000000001</c:v>
                </c:pt>
                <c:pt idx="3559">
                  <c:v>2.3927909999999999</c:v>
                </c:pt>
                <c:pt idx="3560">
                  <c:v>2.3935719999999998</c:v>
                </c:pt>
                <c:pt idx="3561">
                  <c:v>2.3947880000000001</c:v>
                </c:pt>
                <c:pt idx="3562">
                  <c:v>2.3964270000000001</c:v>
                </c:pt>
                <c:pt idx="3563">
                  <c:v>2.3984559999999999</c:v>
                </c:pt>
                <c:pt idx="3564">
                  <c:v>2.4007770000000002</c:v>
                </c:pt>
                <c:pt idx="3565">
                  <c:v>2.403734</c:v>
                </c:pt>
                <c:pt idx="3566">
                  <c:v>2.4072809999999998</c:v>
                </c:pt>
                <c:pt idx="3567">
                  <c:v>2.422847</c:v>
                </c:pt>
                <c:pt idx="3568">
                  <c:v>2.4270390000000002</c:v>
                </c:pt>
                <c:pt idx="3569">
                  <c:v>2.4319980000000001</c:v>
                </c:pt>
                <c:pt idx="3570">
                  <c:v>2.4371139999999998</c:v>
                </c:pt>
                <c:pt idx="3571">
                  <c:v>2.443003</c:v>
                </c:pt>
                <c:pt idx="3572">
                  <c:v>2.4492560000000001</c:v>
                </c:pt>
                <c:pt idx="3573">
                  <c:v>2.4558260000000001</c:v>
                </c:pt>
                <c:pt idx="3574">
                  <c:v>2.4629439999999998</c:v>
                </c:pt>
                <c:pt idx="3575">
                  <c:v>2.4881709999999999</c:v>
                </c:pt>
                <c:pt idx="3576">
                  <c:v>2.4953059999999998</c:v>
                </c:pt>
                <c:pt idx="3577">
                  <c:v>2.5031629999999998</c:v>
                </c:pt>
                <c:pt idx="3578">
                  <c:v>2.5116520000000002</c:v>
                </c:pt>
                <c:pt idx="3579">
                  <c:v>2.5206080000000002</c:v>
                </c:pt>
                <c:pt idx="3580">
                  <c:v>2.5299649999999998</c:v>
                </c:pt>
                <c:pt idx="3581">
                  <c:v>2.53973</c:v>
                </c:pt>
                <c:pt idx="3582">
                  <c:v>2.549906</c:v>
                </c:pt>
                <c:pt idx="3583">
                  <c:v>2.5845060000000002</c:v>
                </c:pt>
                <c:pt idx="3584">
                  <c:v>2.5942500000000002</c:v>
                </c:pt>
                <c:pt idx="3585">
                  <c:v>2.6054569999999999</c:v>
                </c:pt>
                <c:pt idx="3586">
                  <c:v>2.6168969999999998</c:v>
                </c:pt>
                <c:pt idx="3587">
                  <c:v>2.6282420000000002</c:v>
                </c:pt>
                <c:pt idx="3588">
                  <c:v>2.6401590000000001</c:v>
                </c:pt>
                <c:pt idx="3589">
                  <c:v>2.6522169999999998</c:v>
                </c:pt>
                <c:pt idx="3590">
                  <c:v>2.6643810000000001</c:v>
                </c:pt>
                <c:pt idx="3591">
                  <c:v>2.7053609999999999</c:v>
                </c:pt>
                <c:pt idx="3592">
                  <c:v>2.7168890000000001</c:v>
                </c:pt>
                <c:pt idx="3593">
                  <c:v>2.7281740000000001</c:v>
                </c:pt>
                <c:pt idx="3594">
                  <c:v>2.7397779999999998</c:v>
                </c:pt>
                <c:pt idx="3595">
                  <c:v>2.7508550000000001</c:v>
                </c:pt>
                <c:pt idx="3596">
                  <c:v>2.7611089999999998</c:v>
                </c:pt>
                <c:pt idx="3597">
                  <c:v>2.7704569999999999</c:v>
                </c:pt>
                <c:pt idx="3598">
                  <c:v>2.7786529999999998</c:v>
                </c:pt>
                <c:pt idx="3599">
                  <c:v>2.8066659999999999</c:v>
                </c:pt>
                <c:pt idx="3600">
                  <c:v>2.811048</c:v>
                </c:pt>
                <c:pt idx="3601">
                  <c:v>2.8152789999999999</c:v>
                </c:pt>
                <c:pt idx="3602">
                  <c:v>2.8180100000000001</c:v>
                </c:pt>
                <c:pt idx="3603">
                  <c:v>2.8191229999999998</c:v>
                </c:pt>
                <c:pt idx="3604">
                  <c:v>2.8187280000000001</c:v>
                </c:pt>
                <c:pt idx="3605">
                  <c:v>2.8167870000000002</c:v>
                </c:pt>
                <c:pt idx="3606">
                  <c:v>2.8132320000000002</c:v>
                </c:pt>
                <c:pt idx="3607">
                  <c:v>2.8060139999999998</c:v>
                </c:pt>
                <c:pt idx="3608">
                  <c:v>2.7994430000000001</c:v>
                </c:pt>
                <c:pt idx="3609">
                  <c:v>2.7916850000000002</c:v>
                </c:pt>
                <c:pt idx="3610">
                  <c:v>2.7823959999999999</c:v>
                </c:pt>
                <c:pt idx="3611">
                  <c:v>2.7719960000000001</c:v>
                </c:pt>
                <c:pt idx="3612">
                  <c:v>2.7603719999999998</c:v>
                </c:pt>
                <c:pt idx="3613">
                  <c:v>2.747703</c:v>
                </c:pt>
                <c:pt idx="3614">
                  <c:v>2.7340680000000002</c:v>
                </c:pt>
                <c:pt idx="3615">
                  <c:v>2.6653389999999999</c:v>
                </c:pt>
                <c:pt idx="3616">
                  <c:v>2.6526230000000002</c:v>
                </c:pt>
                <c:pt idx="3617">
                  <c:v>2.63659</c:v>
                </c:pt>
                <c:pt idx="3618">
                  <c:v>2.6203120000000002</c:v>
                </c:pt>
                <c:pt idx="3619">
                  <c:v>2.6027610000000001</c:v>
                </c:pt>
                <c:pt idx="3620">
                  <c:v>2.5851500000000001</c:v>
                </c:pt>
                <c:pt idx="3621">
                  <c:v>2.5662470000000002</c:v>
                </c:pt>
                <c:pt idx="3622">
                  <c:v>2.547053</c:v>
                </c:pt>
                <c:pt idx="3623">
                  <c:v>2.4927980000000001</c:v>
                </c:pt>
                <c:pt idx="3624">
                  <c:v>2.4733900000000002</c:v>
                </c:pt>
                <c:pt idx="3625">
                  <c:v>2.4515530000000001</c:v>
                </c:pt>
                <c:pt idx="3626">
                  <c:v>2.4287589999999999</c:v>
                </c:pt>
                <c:pt idx="3627">
                  <c:v>2.4048720000000001</c:v>
                </c:pt>
                <c:pt idx="3628">
                  <c:v>2.3797609999999998</c:v>
                </c:pt>
                <c:pt idx="3629">
                  <c:v>2.3542839999999998</c:v>
                </c:pt>
                <c:pt idx="3630">
                  <c:v>2.3262879999999999</c:v>
                </c:pt>
                <c:pt idx="3631">
                  <c:v>2.243792</c:v>
                </c:pt>
                <c:pt idx="3632">
                  <c:v>2.2136960000000001</c:v>
                </c:pt>
                <c:pt idx="3633">
                  <c:v>2.1805240000000001</c:v>
                </c:pt>
                <c:pt idx="3634">
                  <c:v>2.146353</c:v>
                </c:pt>
                <c:pt idx="3635">
                  <c:v>2.1084200000000002</c:v>
                </c:pt>
                <c:pt idx="3636">
                  <c:v>2.0704549999999999</c:v>
                </c:pt>
                <c:pt idx="3637">
                  <c:v>2.0286230000000001</c:v>
                </c:pt>
                <c:pt idx="3638">
                  <c:v>1.9843280000000001</c:v>
                </c:pt>
                <c:pt idx="3639">
                  <c:v>1.8503270000000001</c:v>
                </c:pt>
                <c:pt idx="3640">
                  <c:v>1.8038099999999999</c:v>
                </c:pt>
                <c:pt idx="3641">
                  <c:v>1.7536769999999999</c:v>
                </c:pt>
                <c:pt idx="3642">
                  <c:v>1.7009209999999999</c:v>
                </c:pt>
                <c:pt idx="3643">
                  <c:v>1.6487160000000001</c:v>
                </c:pt>
                <c:pt idx="3644">
                  <c:v>1.5925929999999999</c:v>
                </c:pt>
                <c:pt idx="3645">
                  <c:v>1.5350330000000001</c:v>
                </c:pt>
                <c:pt idx="3646">
                  <c:v>1.476191</c:v>
                </c:pt>
                <c:pt idx="3647">
                  <c:v>1.3040959999999999</c:v>
                </c:pt>
                <c:pt idx="3648">
                  <c:v>1.243309</c:v>
                </c:pt>
                <c:pt idx="3649">
                  <c:v>1.1817550000000001</c:v>
                </c:pt>
                <c:pt idx="3650">
                  <c:v>1.1223270000000001</c:v>
                </c:pt>
                <c:pt idx="3651">
                  <c:v>1.0602450000000001</c:v>
                </c:pt>
                <c:pt idx="3652">
                  <c:v>0.99804199999999998</c:v>
                </c:pt>
                <c:pt idx="3653">
                  <c:v>0.93595300000000003</c:v>
                </c:pt>
                <c:pt idx="3654">
                  <c:v>0.87453700000000001</c:v>
                </c:pt>
                <c:pt idx="3655">
                  <c:v>0.69455299999999998</c:v>
                </c:pt>
                <c:pt idx="3656">
                  <c:v>0.64024599999999998</c:v>
                </c:pt>
                <c:pt idx="3657">
                  <c:v>0.58211800000000002</c:v>
                </c:pt>
                <c:pt idx="3658">
                  <c:v>0.52534800000000004</c:v>
                </c:pt>
                <c:pt idx="3659">
                  <c:v>0.47051300000000001</c:v>
                </c:pt>
                <c:pt idx="3660">
                  <c:v>0.41747200000000001</c:v>
                </c:pt>
                <c:pt idx="3661">
                  <c:v>0.36671799999999999</c:v>
                </c:pt>
                <c:pt idx="3662">
                  <c:v>0.31807800000000003</c:v>
                </c:pt>
                <c:pt idx="3663">
                  <c:v>0.17797199999999999</c:v>
                </c:pt>
                <c:pt idx="3664">
                  <c:v>0.138518</c:v>
                </c:pt>
                <c:pt idx="3665">
                  <c:v>9.7587999999999994E-2</c:v>
                </c:pt>
                <c:pt idx="3666">
                  <c:v>6.0758E-2</c:v>
                </c:pt>
                <c:pt idx="3667">
                  <c:v>2.4444E-2</c:v>
                </c:pt>
                <c:pt idx="3668">
                  <c:v>-7.1830000000000001E-3</c:v>
                </c:pt>
                <c:pt idx="3669">
                  <c:v>-3.6409999999999998E-2</c:v>
                </c:pt>
                <c:pt idx="3670">
                  <c:v>-6.1291999999999999E-2</c:v>
                </c:pt>
                <c:pt idx="3671">
                  <c:v>-0.13472000000000001</c:v>
                </c:pt>
                <c:pt idx="3672">
                  <c:v>-0.15404399999999999</c:v>
                </c:pt>
                <c:pt idx="3673">
                  <c:v>-0.17149900000000001</c:v>
                </c:pt>
                <c:pt idx="3674">
                  <c:v>-0.18610299999999999</c:v>
                </c:pt>
                <c:pt idx="3675">
                  <c:v>-0.19794800000000001</c:v>
                </c:pt>
                <c:pt idx="3676">
                  <c:v>-0.20669599999999999</c:v>
                </c:pt>
                <c:pt idx="3677">
                  <c:v>-0.21334</c:v>
                </c:pt>
                <c:pt idx="3678">
                  <c:v>-0.21784999999999999</c:v>
                </c:pt>
                <c:pt idx="3679">
                  <c:v>-0.227686</c:v>
                </c:pt>
                <c:pt idx="3680">
                  <c:v>-0.22811200000000001</c:v>
                </c:pt>
                <c:pt idx="3681">
                  <c:v>-0.226937</c:v>
                </c:pt>
                <c:pt idx="3682">
                  <c:v>-0.22438</c:v>
                </c:pt>
                <c:pt idx="3683">
                  <c:v>-0.22045400000000001</c:v>
                </c:pt>
                <c:pt idx="3684">
                  <c:v>-0.215424</c:v>
                </c:pt>
                <c:pt idx="3685">
                  <c:v>-0.20946899999999999</c:v>
                </c:pt>
                <c:pt idx="3686">
                  <c:v>-0.20275299999999999</c:v>
                </c:pt>
                <c:pt idx="3687">
                  <c:v>-0.18113000000000001</c:v>
                </c:pt>
                <c:pt idx="3688">
                  <c:v>-0.17391699999999999</c:v>
                </c:pt>
                <c:pt idx="3689">
                  <c:v>-0.16545399999999999</c:v>
                </c:pt>
                <c:pt idx="3690">
                  <c:v>-0.15704899999999999</c:v>
                </c:pt>
                <c:pt idx="3691">
                  <c:v>-0.14780399999999999</c:v>
                </c:pt>
                <c:pt idx="3692">
                  <c:v>-0.13888700000000001</c:v>
                </c:pt>
                <c:pt idx="3693">
                  <c:v>-0.12937699999999999</c:v>
                </c:pt>
                <c:pt idx="3694">
                  <c:v>-0.120347</c:v>
                </c:pt>
                <c:pt idx="3695">
                  <c:v>-9.0495999999999993E-2</c:v>
                </c:pt>
                <c:pt idx="3696">
                  <c:v>-8.1334000000000004E-2</c:v>
                </c:pt>
                <c:pt idx="3697">
                  <c:v>-7.1804000000000007E-2</c:v>
                </c:pt>
                <c:pt idx="3698">
                  <c:v>-6.1924E-2</c:v>
                </c:pt>
                <c:pt idx="3699">
                  <c:v>-5.2471999999999998E-2</c:v>
                </c:pt>
                <c:pt idx="3700">
                  <c:v>-4.2526000000000001E-2</c:v>
                </c:pt>
                <c:pt idx="3701">
                  <c:v>-3.2948999999999999E-2</c:v>
                </c:pt>
                <c:pt idx="3702">
                  <c:v>-2.2716E-2</c:v>
                </c:pt>
                <c:pt idx="3703">
                  <c:v>7.8519999999999996E-3</c:v>
                </c:pt>
                <c:pt idx="3704">
                  <c:v>1.7714000000000001E-2</c:v>
                </c:pt>
                <c:pt idx="3705">
                  <c:v>2.7514E-2</c:v>
                </c:pt>
                <c:pt idx="3706">
                  <c:v>3.773E-2</c:v>
                </c:pt>
                <c:pt idx="3707">
                  <c:v>4.7969999999999999E-2</c:v>
                </c:pt>
                <c:pt idx="3708">
                  <c:v>5.8305999999999997E-2</c:v>
                </c:pt>
                <c:pt idx="3709">
                  <c:v>6.8665000000000004E-2</c:v>
                </c:pt>
                <c:pt idx="3710">
                  <c:v>7.8949000000000005E-2</c:v>
                </c:pt>
                <c:pt idx="3711">
                  <c:v>0.11083999999999999</c:v>
                </c:pt>
                <c:pt idx="3712">
                  <c:v>0.120824</c:v>
                </c:pt>
                <c:pt idx="3713">
                  <c:v>0.131213</c:v>
                </c:pt>
                <c:pt idx="3714">
                  <c:v>0.14102100000000001</c:v>
                </c:pt>
                <c:pt idx="3715">
                  <c:v>0.15102499999999999</c:v>
                </c:pt>
                <c:pt idx="3716">
                  <c:v>0.16064999999999999</c:v>
                </c:pt>
                <c:pt idx="3717">
                  <c:v>0.16979900000000001</c:v>
                </c:pt>
                <c:pt idx="3718">
                  <c:v>0.178202</c:v>
                </c:pt>
                <c:pt idx="3719">
                  <c:v>0.20244200000000001</c:v>
                </c:pt>
                <c:pt idx="3720">
                  <c:v>0.20929400000000001</c:v>
                </c:pt>
                <c:pt idx="3721">
                  <c:v>0.21545</c:v>
                </c:pt>
                <c:pt idx="3722">
                  <c:v>0.220779</c:v>
                </c:pt>
                <c:pt idx="3723">
                  <c:v>0.22511200000000001</c:v>
                </c:pt>
                <c:pt idx="3724">
                  <c:v>0.22830300000000001</c:v>
                </c:pt>
                <c:pt idx="3725">
                  <c:v>0.23038800000000001</c:v>
                </c:pt>
                <c:pt idx="3726">
                  <c:v>0.231159</c:v>
                </c:pt>
                <c:pt idx="3727">
                  <c:v>0.23139999999999999</c:v>
                </c:pt>
                <c:pt idx="3728">
                  <c:v>0.22958300000000001</c:v>
                </c:pt>
                <c:pt idx="3729">
                  <c:v>0.226331</c:v>
                </c:pt>
                <c:pt idx="3730">
                  <c:v>0.22178800000000001</c:v>
                </c:pt>
                <c:pt idx="3731">
                  <c:v>0.21571699999999999</c:v>
                </c:pt>
                <c:pt idx="3732">
                  <c:v>0.20861499999999999</c:v>
                </c:pt>
                <c:pt idx="3733">
                  <c:v>0.19992499999999999</c:v>
                </c:pt>
                <c:pt idx="3734">
                  <c:v>0.19056699999999999</c:v>
                </c:pt>
                <c:pt idx="3735">
                  <c:v>0.16083</c:v>
                </c:pt>
                <c:pt idx="3736">
                  <c:v>0.14971699999999999</c:v>
                </c:pt>
                <c:pt idx="3737">
                  <c:v>0.137823</c:v>
                </c:pt>
                <c:pt idx="3738">
                  <c:v>0.12478499999999999</c:v>
                </c:pt>
                <c:pt idx="3739">
                  <c:v>0.111708</c:v>
                </c:pt>
                <c:pt idx="3740">
                  <c:v>9.8038E-2</c:v>
                </c:pt>
                <c:pt idx="3741">
                  <c:v>8.3667000000000005E-2</c:v>
                </c:pt>
                <c:pt idx="3742">
                  <c:v>6.9727999999999998E-2</c:v>
                </c:pt>
                <c:pt idx="3743">
                  <c:v>2.6890000000000001E-2</c:v>
                </c:pt>
                <c:pt idx="3744">
                  <c:v>1.3051999999999999E-2</c:v>
                </c:pt>
                <c:pt idx="3745">
                  <c:v>-1.294E-3</c:v>
                </c:pt>
                <c:pt idx="3746">
                  <c:v>-1.5421000000000001E-2</c:v>
                </c:pt>
                <c:pt idx="3747">
                  <c:v>-2.9260000000000001E-2</c:v>
                </c:pt>
                <c:pt idx="3748">
                  <c:v>-4.2153000000000003E-2</c:v>
                </c:pt>
                <c:pt idx="3749">
                  <c:v>-5.5284E-2</c:v>
                </c:pt>
                <c:pt idx="3750">
                  <c:v>-6.8213999999999997E-2</c:v>
                </c:pt>
                <c:pt idx="3751">
                  <c:v>-0.10594099999999999</c:v>
                </c:pt>
                <c:pt idx="3752">
                  <c:v>-0.116922</c:v>
                </c:pt>
                <c:pt idx="3753">
                  <c:v>-0.128611</c:v>
                </c:pt>
                <c:pt idx="3754">
                  <c:v>-0.13955600000000001</c:v>
                </c:pt>
                <c:pt idx="3755">
                  <c:v>-0.150477</c:v>
                </c:pt>
                <c:pt idx="3756">
                  <c:v>-0.16054499999999999</c:v>
                </c:pt>
                <c:pt idx="3757">
                  <c:v>-0.17085400000000001</c:v>
                </c:pt>
                <c:pt idx="3758">
                  <c:v>-0.18038399999999999</c:v>
                </c:pt>
                <c:pt idx="3759">
                  <c:v>-0.211309</c:v>
                </c:pt>
                <c:pt idx="3760">
                  <c:v>-0.22023300000000001</c:v>
                </c:pt>
                <c:pt idx="3761">
                  <c:v>-0.22911400000000001</c:v>
                </c:pt>
                <c:pt idx="3762">
                  <c:v>-0.23821200000000001</c:v>
                </c:pt>
                <c:pt idx="3763">
                  <c:v>-0.24728900000000001</c:v>
                </c:pt>
                <c:pt idx="3764">
                  <c:v>-0.25642399999999999</c:v>
                </c:pt>
                <c:pt idx="3765">
                  <c:v>-0.265295</c:v>
                </c:pt>
                <c:pt idx="3766">
                  <c:v>-0.27487600000000001</c:v>
                </c:pt>
                <c:pt idx="3767">
                  <c:v>-0.30682399999999999</c:v>
                </c:pt>
                <c:pt idx="3768">
                  <c:v>-0.31680999999999998</c:v>
                </c:pt>
                <c:pt idx="3769">
                  <c:v>-0.32798100000000002</c:v>
                </c:pt>
                <c:pt idx="3770">
                  <c:v>-0.33999400000000002</c:v>
                </c:pt>
                <c:pt idx="3771">
                  <c:v>-0.352327</c:v>
                </c:pt>
                <c:pt idx="3772">
                  <c:v>-0.36645800000000001</c:v>
                </c:pt>
                <c:pt idx="3773">
                  <c:v>-0.38189299999999998</c:v>
                </c:pt>
                <c:pt idx="3774">
                  <c:v>-0.39871699999999999</c:v>
                </c:pt>
                <c:pt idx="3775">
                  <c:v>-0.453818</c:v>
                </c:pt>
                <c:pt idx="3776">
                  <c:v>-0.47305000000000003</c:v>
                </c:pt>
                <c:pt idx="3777">
                  <c:v>-0.49386400000000003</c:v>
                </c:pt>
                <c:pt idx="3778">
                  <c:v>-0.51556400000000002</c:v>
                </c:pt>
                <c:pt idx="3779">
                  <c:v>-0.53925500000000004</c:v>
                </c:pt>
                <c:pt idx="3780">
                  <c:v>-0.56290499999999999</c:v>
                </c:pt>
                <c:pt idx="3781">
                  <c:v>-0.587503</c:v>
                </c:pt>
                <c:pt idx="3782">
                  <c:v>-0.61416199999999999</c:v>
                </c:pt>
                <c:pt idx="3783">
                  <c:v>-0.695658</c:v>
                </c:pt>
                <c:pt idx="3784">
                  <c:v>-0.722777</c:v>
                </c:pt>
                <c:pt idx="3785">
                  <c:v>-0.75097800000000003</c:v>
                </c:pt>
                <c:pt idx="3786">
                  <c:v>-0.77802199999999999</c:v>
                </c:pt>
                <c:pt idx="3787">
                  <c:v>-0.80628299999999997</c:v>
                </c:pt>
                <c:pt idx="3788">
                  <c:v>-0.83277800000000002</c:v>
                </c:pt>
                <c:pt idx="3789">
                  <c:v>-0.85943800000000004</c:v>
                </c:pt>
                <c:pt idx="3790">
                  <c:v>-0.88536199999999998</c:v>
                </c:pt>
                <c:pt idx="3791">
                  <c:v>-0.96394999999999997</c:v>
                </c:pt>
                <c:pt idx="3792">
                  <c:v>-0.98522900000000002</c:v>
                </c:pt>
                <c:pt idx="3793">
                  <c:v>-1.0077240000000001</c:v>
                </c:pt>
                <c:pt idx="3794">
                  <c:v>-1.027628</c:v>
                </c:pt>
                <c:pt idx="3795">
                  <c:v>-1.047021</c:v>
                </c:pt>
                <c:pt idx="3796">
                  <c:v>-1.0641320000000001</c:v>
                </c:pt>
                <c:pt idx="3797">
                  <c:v>-1.079215</c:v>
                </c:pt>
                <c:pt idx="3798">
                  <c:v>-1.0935010000000001</c:v>
                </c:pt>
                <c:pt idx="3799">
                  <c:v>-1.1349800000000001</c:v>
                </c:pt>
                <c:pt idx="3800">
                  <c:v>-1.145359</c:v>
                </c:pt>
                <c:pt idx="3801">
                  <c:v>-1.1548160000000001</c:v>
                </c:pt>
                <c:pt idx="3802">
                  <c:v>-1.162536</c:v>
                </c:pt>
                <c:pt idx="3803">
                  <c:v>-1.1692709999999999</c:v>
                </c:pt>
                <c:pt idx="3804">
                  <c:v>-1.1745969999999999</c:v>
                </c:pt>
                <c:pt idx="3805">
                  <c:v>-1.1788130000000001</c:v>
                </c:pt>
                <c:pt idx="3806">
                  <c:v>-1.1823030000000001</c:v>
                </c:pt>
                <c:pt idx="3807">
                  <c:v>-1.195929</c:v>
                </c:pt>
                <c:pt idx="3808">
                  <c:v>-1.198151</c:v>
                </c:pt>
                <c:pt idx="3809">
                  <c:v>-1.1997279999999999</c:v>
                </c:pt>
                <c:pt idx="3810">
                  <c:v>-1.2011620000000001</c:v>
                </c:pt>
                <c:pt idx="3811">
                  <c:v>-1.2024010000000001</c:v>
                </c:pt>
                <c:pt idx="3812">
                  <c:v>-1.203657</c:v>
                </c:pt>
                <c:pt idx="3813">
                  <c:v>-1.205157</c:v>
                </c:pt>
                <c:pt idx="3814">
                  <c:v>-1.2070339999999999</c:v>
                </c:pt>
                <c:pt idx="3815">
                  <c:v>-1.2173940000000001</c:v>
                </c:pt>
                <c:pt idx="3816">
                  <c:v>-1.2202930000000001</c:v>
                </c:pt>
                <c:pt idx="3817">
                  <c:v>-1.2247330000000001</c:v>
                </c:pt>
                <c:pt idx="3818">
                  <c:v>-1.2305550000000001</c:v>
                </c:pt>
                <c:pt idx="3819">
                  <c:v>-1.2380089999999999</c:v>
                </c:pt>
                <c:pt idx="3820">
                  <c:v>-1.247363</c:v>
                </c:pt>
                <c:pt idx="3821">
                  <c:v>-1.2584109999999999</c:v>
                </c:pt>
                <c:pt idx="3822">
                  <c:v>-1.27224</c:v>
                </c:pt>
                <c:pt idx="3823">
                  <c:v>-1.320017</c:v>
                </c:pt>
                <c:pt idx="3824">
                  <c:v>-1.3372329999999999</c:v>
                </c:pt>
                <c:pt idx="3825">
                  <c:v>-1.3574759999999999</c:v>
                </c:pt>
                <c:pt idx="3826">
                  <c:v>-1.379181</c:v>
                </c:pt>
                <c:pt idx="3827">
                  <c:v>-1.404182</c:v>
                </c:pt>
                <c:pt idx="3828">
                  <c:v>-1.4295819999999999</c:v>
                </c:pt>
                <c:pt idx="3829">
                  <c:v>-1.45739</c:v>
                </c:pt>
                <c:pt idx="3830">
                  <c:v>-1.486669</c:v>
                </c:pt>
                <c:pt idx="3831">
                  <c:v>-1.5789040000000001</c:v>
                </c:pt>
                <c:pt idx="3832">
                  <c:v>-1.6076490000000001</c:v>
                </c:pt>
                <c:pt idx="3833">
                  <c:v>-1.639837</c:v>
                </c:pt>
                <c:pt idx="3834">
                  <c:v>-1.672445</c:v>
                </c:pt>
                <c:pt idx="3835">
                  <c:v>-1.704909</c:v>
                </c:pt>
                <c:pt idx="3836">
                  <c:v>-1.7368619999999999</c:v>
                </c:pt>
                <c:pt idx="3837">
                  <c:v>-1.767946</c:v>
                </c:pt>
                <c:pt idx="3838">
                  <c:v>-1.797342</c:v>
                </c:pt>
                <c:pt idx="3839">
                  <c:v>-1.8861939999999999</c:v>
                </c:pt>
                <c:pt idx="3840">
                  <c:v>-1.9098809999999999</c:v>
                </c:pt>
                <c:pt idx="3841">
                  <c:v>-1.9336370000000001</c:v>
                </c:pt>
                <c:pt idx="3842">
                  <c:v>-1.9545809999999999</c:v>
                </c:pt>
                <c:pt idx="3843">
                  <c:v>-1.9724349999999999</c:v>
                </c:pt>
                <c:pt idx="3844">
                  <c:v>-1.986202</c:v>
                </c:pt>
                <c:pt idx="3845">
                  <c:v>-1.997188</c:v>
                </c:pt>
                <c:pt idx="3846">
                  <c:v>-2.0044460000000002</c:v>
                </c:pt>
                <c:pt idx="3847">
                  <c:v>-2.0218180000000001</c:v>
                </c:pt>
                <c:pt idx="3848">
                  <c:v>-2.0213939999999999</c:v>
                </c:pt>
                <c:pt idx="3849">
                  <c:v>-2.0172979999999998</c:v>
                </c:pt>
                <c:pt idx="3850">
                  <c:v>-2.0095139999999998</c:v>
                </c:pt>
                <c:pt idx="3851">
                  <c:v>-1.997814</c:v>
                </c:pt>
                <c:pt idx="3852">
                  <c:v>-1.9829939999999999</c:v>
                </c:pt>
                <c:pt idx="3853">
                  <c:v>-1.9650160000000001</c:v>
                </c:pt>
                <c:pt idx="3854">
                  <c:v>-1.9439489999999999</c:v>
                </c:pt>
                <c:pt idx="3855">
                  <c:v>-1.879413</c:v>
                </c:pt>
                <c:pt idx="3856">
                  <c:v>-1.855748</c:v>
                </c:pt>
                <c:pt idx="3857">
                  <c:v>-1.8284910000000001</c:v>
                </c:pt>
                <c:pt idx="3858">
                  <c:v>-1.7982750000000001</c:v>
                </c:pt>
                <c:pt idx="3859">
                  <c:v>-1.7678670000000001</c:v>
                </c:pt>
                <c:pt idx="3860">
                  <c:v>-1.7346060000000001</c:v>
                </c:pt>
                <c:pt idx="3861">
                  <c:v>-1.702283</c:v>
                </c:pt>
                <c:pt idx="3862">
                  <c:v>-1.668979</c:v>
                </c:pt>
                <c:pt idx="3863">
                  <c:v>-1.573499</c:v>
                </c:pt>
                <c:pt idx="3864">
                  <c:v>-1.539371</c:v>
                </c:pt>
                <c:pt idx="3865">
                  <c:v>-1.507098</c:v>
                </c:pt>
                <c:pt idx="3866">
                  <c:v>-1.475158</c:v>
                </c:pt>
                <c:pt idx="3867">
                  <c:v>-1.4436420000000001</c:v>
                </c:pt>
                <c:pt idx="3868">
                  <c:v>-1.414846</c:v>
                </c:pt>
                <c:pt idx="3869">
                  <c:v>-1.3863989999999999</c:v>
                </c:pt>
                <c:pt idx="3870">
                  <c:v>-1.360832</c:v>
                </c:pt>
                <c:pt idx="3871">
                  <c:v>-1.2138260000000001</c:v>
                </c:pt>
                <c:pt idx="3872">
                  <c:v>-1.195946</c:v>
                </c:pt>
                <c:pt idx="3873">
                  <c:v>-1.175748</c:v>
                </c:pt>
                <c:pt idx="3874">
                  <c:v>-1.156317</c:v>
                </c:pt>
                <c:pt idx="3875">
                  <c:v>-1.139014</c:v>
                </c:pt>
                <c:pt idx="3876">
                  <c:v>-1.1230770000000001</c:v>
                </c:pt>
                <c:pt idx="3877">
                  <c:v>-1.1082430000000001</c:v>
                </c:pt>
                <c:pt idx="3878">
                  <c:v>-1.0947229999999999</c:v>
                </c:pt>
                <c:pt idx="3879">
                  <c:v>-1.0556099999999999</c:v>
                </c:pt>
                <c:pt idx="3880">
                  <c:v>-1.044227</c:v>
                </c:pt>
                <c:pt idx="3881">
                  <c:v>-1.032365</c:v>
                </c:pt>
                <c:pt idx="3882">
                  <c:v>-1.0204329999999999</c:v>
                </c:pt>
                <c:pt idx="3883">
                  <c:v>-1.0076560000000001</c:v>
                </c:pt>
                <c:pt idx="3884">
                  <c:v>-0.99405399999999999</c:v>
                </c:pt>
                <c:pt idx="3885">
                  <c:v>-0.97889199999999998</c:v>
                </c:pt>
                <c:pt idx="3886">
                  <c:v>-0.96259499999999998</c:v>
                </c:pt>
                <c:pt idx="3887">
                  <c:v>-0.90734300000000001</c:v>
                </c:pt>
                <c:pt idx="3888">
                  <c:v>-0.88725799999999999</c:v>
                </c:pt>
                <c:pt idx="3889">
                  <c:v>-0.86499400000000004</c:v>
                </c:pt>
                <c:pt idx="3890">
                  <c:v>-0.83890799999999999</c:v>
                </c:pt>
                <c:pt idx="3891">
                  <c:v>-0.81203700000000001</c:v>
                </c:pt>
                <c:pt idx="3892">
                  <c:v>-0.78270700000000004</c:v>
                </c:pt>
                <c:pt idx="3893">
                  <c:v>-0.74949100000000002</c:v>
                </c:pt>
                <c:pt idx="3894">
                  <c:v>-0.71499100000000004</c:v>
                </c:pt>
                <c:pt idx="3895">
                  <c:v>-0.60523800000000005</c:v>
                </c:pt>
                <c:pt idx="3896">
                  <c:v>-0.56650800000000001</c:v>
                </c:pt>
                <c:pt idx="3897">
                  <c:v>-0.52654199999999995</c:v>
                </c:pt>
                <c:pt idx="3898">
                  <c:v>-0.48349300000000001</c:v>
                </c:pt>
                <c:pt idx="3899">
                  <c:v>-0.43890899999999999</c:v>
                </c:pt>
                <c:pt idx="3900">
                  <c:v>-0.39296799999999998</c:v>
                </c:pt>
                <c:pt idx="3901">
                  <c:v>-0.34653400000000001</c:v>
                </c:pt>
                <c:pt idx="3902">
                  <c:v>-0.29838199999999998</c:v>
                </c:pt>
                <c:pt idx="3903">
                  <c:v>-0.15446299999999999</c:v>
                </c:pt>
                <c:pt idx="3904">
                  <c:v>-0.106588</c:v>
                </c:pt>
                <c:pt idx="3905">
                  <c:v>-5.6073999999999999E-2</c:v>
                </c:pt>
                <c:pt idx="3906">
                  <c:v>-6.9369999999999996E-3</c:v>
                </c:pt>
                <c:pt idx="3907">
                  <c:v>4.3210999999999999E-2</c:v>
                </c:pt>
                <c:pt idx="3908">
                  <c:v>9.0671000000000002E-2</c:v>
                </c:pt>
                <c:pt idx="3909">
                  <c:v>0.139325</c:v>
                </c:pt>
                <c:pt idx="3910">
                  <c:v>0.18629499999999999</c:v>
                </c:pt>
                <c:pt idx="3911">
                  <c:v>0.32678600000000002</c:v>
                </c:pt>
                <c:pt idx="3912">
                  <c:v>0.36679499999999998</c:v>
                </c:pt>
                <c:pt idx="3913">
                  <c:v>0.40779799999999999</c:v>
                </c:pt>
                <c:pt idx="3914">
                  <c:v>0.44906400000000002</c:v>
                </c:pt>
                <c:pt idx="3915">
                  <c:v>0.48700300000000002</c:v>
                </c:pt>
                <c:pt idx="3916">
                  <c:v>0.52415800000000001</c:v>
                </c:pt>
                <c:pt idx="3917">
                  <c:v>0.557369</c:v>
                </c:pt>
                <c:pt idx="3918">
                  <c:v>0.58987999999999996</c:v>
                </c:pt>
                <c:pt idx="3919">
                  <c:v>0.68515499999999996</c:v>
                </c:pt>
                <c:pt idx="3920">
                  <c:v>0.71019500000000002</c:v>
                </c:pt>
                <c:pt idx="3921">
                  <c:v>0.73624999999999996</c:v>
                </c:pt>
                <c:pt idx="3922">
                  <c:v>0.75922199999999995</c:v>
                </c:pt>
                <c:pt idx="3923">
                  <c:v>0.78050399999999998</c:v>
                </c:pt>
                <c:pt idx="3924">
                  <c:v>0.80159999999999998</c:v>
                </c:pt>
                <c:pt idx="3925">
                  <c:v>0.81990399999999997</c:v>
                </c:pt>
                <c:pt idx="3926">
                  <c:v>0.83786499999999997</c:v>
                </c:pt>
                <c:pt idx="3927">
                  <c:v>0.89268400000000003</c:v>
                </c:pt>
                <c:pt idx="3928">
                  <c:v>0.90785300000000002</c:v>
                </c:pt>
                <c:pt idx="3929">
                  <c:v>0.92227599999999998</c:v>
                </c:pt>
                <c:pt idx="3930">
                  <c:v>0.93624799999999997</c:v>
                </c:pt>
                <c:pt idx="3931">
                  <c:v>0.95069199999999998</c:v>
                </c:pt>
                <c:pt idx="3932">
                  <c:v>0.96441699999999997</c:v>
                </c:pt>
                <c:pt idx="3933">
                  <c:v>0.97864600000000002</c:v>
                </c:pt>
                <c:pt idx="3934">
                  <c:v>0.99227600000000005</c:v>
                </c:pt>
                <c:pt idx="3935">
                  <c:v>1.03939</c:v>
                </c:pt>
                <c:pt idx="3936">
                  <c:v>1.0534410000000001</c:v>
                </c:pt>
                <c:pt idx="3937">
                  <c:v>1.068279</c:v>
                </c:pt>
                <c:pt idx="3938">
                  <c:v>1.0832870000000001</c:v>
                </c:pt>
                <c:pt idx="3939">
                  <c:v>1.0989089999999999</c:v>
                </c:pt>
                <c:pt idx="3940">
                  <c:v>1.1147290000000001</c:v>
                </c:pt>
                <c:pt idx="3941">
                  <c:v>1.1306339999999999</c:v>
                </c:pt>
                <c:pt idx="3942">
                  <c:v>1.1477379999999999</c:v>
                </c:pt>
                <c:pt idx="3943">
                  <c:v>1.203303</c:v>
                </c:pt>
                <c:pt idx="3944">
                  <c:v>1.219873</c:v>
                </c:pt>
                <c:pt idx="3945">
                  <c:v>1.2376259999999999</c:v>
                </c:pt>
                <c:pt idx="3946">
                  <c:v>1.2556400000000001</c:v>
                </c:pt>
                <c:pt idx="3947">
                  <c:v>1.2738659999999999</c:v>
                </c:pt>
                <c:pt idx="3948">
                  <c:v>1.2912349999999999</c:v>
                </c:pt>
                <c:pt idx="3949">
                  <c:v>1.3096110000000001</c:v>
                </c:pt>
                <c:pt idx="3950">
                  <c:v>1.3279879999999999</c:v>
                </c:pt>
                <c:pt idx="3951">
                  <c:v>1.3877919999999999</c:v>
                </c:pt>
                <c:pt idx="3952">
                  <c:v>1.4048369999999999</c:v>
                </c:pt>
                <c:pt idx="3953">
                  <c:v>1.4224239999999999</c:v>
                </c:pt>
                <c:pt idx="3954">
                  <c:v>1.4387570000000001</c:v>
                </c:pt>
                <c:pt idx="3955">
                  <c:v>1.45543</c:v>
                </c:pt>
                <c:pt idx="3956">
                  <c:v>1.4716</c:v>
                </c:pt>
                <c:pt idx="3957">
                  <c:v>1.487401</c:v>
                </c:pt>
                <c:pt idx="3958">
                  <c:v>1.501833</c:v>
                </c:pt>
                <c:pt idx="3959">
                  <c:v>1.550915</c:v>
                </c:pt>
                <c:pt idx="3960">
                  <c:v>1.563903</c:v>
                </c:pt>
                <c:pt idx="3961">
                  <c:v>1.5771269999999999</c:v>
                </c:pt>
                <c:pt idx="3962">
                  <c:v>1.589858</c:v>
                </c:pt>
                <c:pt idx="3963">
                  <c:v>1.6020460000000001</c:v>
                </c:pt>
                <c:pt idx="3964">
                  <c:v>1.613823</c:v>
                </c:pt>
                <c:pt idx="3965">
                  <c:v>1.6250290000000001</c:v>
                </c:pt>
                <c:pt idx="3966">
                  <c:v>1.6355310000000001</c:v>
                </c:pt>
                <c:pt idx="3967">
                  <c:v>1.6752260000000001</c:v>
                </c:pt>
                <c:pt idx="3968">
                  <c:v>1.6854979999999999</c:v>
                </c:pt>
                <c:pt idx="3969">
                  <c:v>1.6963900000000001</c:v>
                </c:pt>
                <c:pt idx="3970">
                  <c:v>1.707436</c:v>
                </c:pt>
                <c:pt idx="3971">
                  <c:v>1.7183949999999999</c:v>
                </c:pt>
                <c:pt idx="3972">
                  <c:v>1.7291780000000001</c:v>
                </c:pt>
                <c:pt idx="3973">
                  <c:v>1.740917</c:v>
                </c:pt>
                <c:pt idx="3974">
                  <c:v>1.752893</c:v>
                </c:pt>
                <c:pt idx="3975">
                  <c:v>1.796</c:v>
                </c:pt>
                <c:pt idx="3976">
                  <c:v>1.8079559999999999</c:v>
                </c:pt>
                <c:pt idx="3977">
                  <c:v>1.8210170000000001</c:v>
                </c:pt>
                <c:pt idx="3978">
                  <c:v>1.8342799999999999</c:v>
                </c:pt>
                <c:pt idx="3979">
                  <c:v>1.847426</c:v>
                </c:pt>
                <c:pt idx="3980">
                  <c:v>1.86185</c:v>
                </c:pt>
                <c:pt idx="3981">
                  <c:v>1.8768309999999999</c:v>
                </c:pt>
                <c:pt idx="3982">
                  <c:v>1.8922829999999999</c:v>
                </c:pt>
                <c:pt idx="3983">
                  <c:v>1.945214</c:v>
                </c:pt>
                <c:pt idx="3984">
                  <c:v>1.9605980000000001</c:v>
                </c:pt>
                <c:pt idx="3985">
                  <c:v>1.9778089999999999</c:v>
                </c:pt>
                <c:pt idx="3986">
                  <c:v>1.9953350000000001</c:v>
                </c:pt>
                <c:pt idx="3987">
                  <c:v>2.0139490000000002</c:v>
                </c:pt>
                <c:pt idx="3988">
                  <c:v>2.0329410000000001</c:v>
                </c:pt>
                <c:pt idx="3989">
                  <c:v>2.0529839999999999</c:v>
                </c:pt>
                <c:pt idx="3990">
                  <c:v>2.073404</c:v>
                </c:pt>
                <c:pt idx="3991">
                  <c:v>2.1427049999999999</c:v>
                </c:pt>
                <c:pt idx="3992">
                  <c:v>2.1637029999999999</c:v>
                </c:pt>
                <c:pt idx="3993">
                  <c:v>2.1864539999999999</c:v>
                </c:pt>
                <c:pt idx="3994">
                  <c:v>2.2098149999999999</c:v>
                </c:pt>
                <c:pt idx="3995">
                  <c:v>2.2337220000000002</c:v>
                </c:pt>
                <c:pt idx="3996">
                  <c:v>2.2579989999999999</c:v>
                </c:pt>
                <c:pt idx="3997">
                  <c:v>2.2827130000000002</c:v>
                </c:pt>
                <c:pt idx="3998">
                  <c:v>2.3078099999999999</c:v>
                </c:pt>
                <c:pt idx="3999">
                  <c:v>2.3901210000000002</c:v>
                </c:pt>
                <c:pt idx="4000">
                  <c:v>2.4130609999999999</c:v>
                </c:pt>
                <c:pt idx="4001">
                  <c:v>2.4388130000000001</c:v>
                </c:pt>
                <c:pt idx="4002">
                  <c:v>2.464744</c:v>
                </c:pt>
                <c:pt idx="4003">
                  <c:v>2.4906290000000002</c:v>
                </c:pt>
                <c:pt idx="4004">
                  <c:v>2.5165999999999999</c:v>
                </c:pt>
                <c:pt idx="4005">
                  <c:v>2.541728</c:v>
                </c:pt>
                <c:pt idx="4006">
                  <c:v>2.5679959999999999</c:v>
                </c:pt>
                <c:pt idx="4007">
                  <c:v>2.652488</c:v>
                </c:pt>
                <c:pt idx="4008">
                  <c:v>2.675935</c:v>
                </c:pt>
                <c:pt idx="4009">
                  <c:v>2.7019220000000002</c:v>
                </c:pt>
                <c:pt idx="4010">
                  <c:v>2.7273239999999999</c:v>
                </c:pt>
                <c:pt idx="4011">
                  <c:v>2.751093</c:v>
                </c:pt>
                <c:pt idx="4012">
                  <c:v>2.7759490000000002</c:v>
                </c:pt>
                <c:pt idx="4013">
                  <c:v>2.8009819999999999</c:v>
                </c:pt>
                <c:pt idx="4014">
                  <c:v>2.8244500000000001</c:v>
                </c:pt>
                <c:pt idx="4015">
                  <c:v>2.9044089999999998</c:v>
                </c:pt>
                <c:pt idx="4016">
                  <c:v>2.9272149999999999</c:v>
                </c:pt>
                <c:pt idx="4017">
                  <c:v>2.9502250000000001</c:v>
                </c:pt>
                <c:pt idx="4018">
                  <c:v>2.973735</c:v>
                </c:pt>
                <c:pt idx="4019">
                  <c:v>2.9957220000000002</c:v>
                </c:pt>
                <c:pt idx="4020">
                  <c:v>3.0187819999999999</c:v>
                </c:pt>
                <c:pt idx="4021">
                  <c:v>3.0403739999999999</c:v>
                </c:pt>
                <c:pt idx="4022">
                  <c:v>3.0632790000000001</c:v>
                </c:pt>
                <c:pt idx="4023">
                  <c:v>3.1371389999999999</c:v>
                </c:pt>
                <c:pt idx="4024">
                  <c:v>3.156981</c:v>
                </c:pt>
                <c:pt idx="4025">
                  <c:v>3.178226</c:v>
                </c:pt>
                <c:pt idx="4026">
                  <c:v>3.2003330000000001</c:v>
                </c:pt>
                <c:pt idx="4027">
                  <c:v>3.221298</c:v>
                </c:pt>
                <c:pt idx="4028">
                  <c:v>3.2423299999999999</c:v>
                </c:pt>
                <c:pt idx="4029">
                  <c:v>3.2644009999999999</c:v>
                </c:pt>
                <c:pt idx="4030">
                  <c:v>3.2866179999999998</c:v>
                </c:pt>
                <c:pt idx="4031">
                  <c:v>3.3611369999999998</c:v>
                </c:pt>
                <c:pt idx="4032">
                  <c:v>3.3824670000000001</c:v>
                </c:pt>
                <c:pt idx="4033">
                  <c:v>3.4047740000000002</c:v>
                </c:pt>
                <c:pt idx="4034">
                  <c:v>3.4276710000000001</c:v>
                </c:pt>
                <c:pt idx="4035">
                  <c:v>3.450755</c:v>
                </c:pt>
                <c:pt idx="4036">
                  <c:v>3.4740169999999999</c:v>
                </c:pt>
                <c:pt idx="4037">
                  <c:v>3.4975700000000001</c:v>
                </c:pt>
                <c:pt idx="4038">
                  <c:v>3.5211199999999998</c:v>
                </c:pt>
                <c:pt idx="4039">
                  <c:v>3.5999989999999999</c:v>
                </c:pt>
                <c:pt idx="4040">
                  <c:v>3.622404</c:v>
                </c:pt>
                <c:pt idx="4041">
                  <c:v>3.6459709999999999</c:v>
                </c:pt>
                <c:pt idx="4042">
                  <c:v>3.6677240000000002</c:v>
                </c:pt>
                <c:pt idx="4043">
                  <c:v>3.6910980000000002</c:v>
                </c:pt>
                <c:pt idx="4044">
                  <c:v>3.7136330000000002</c:v>
                </c:pt>
                <c:pt idx="4045">
                  <c:v>3.735519</c:v>
                </c:pt>
                <c:pt idx="4046">
                  <c:v>3.7571310000000002</c:v>
                </c:pt>
                <c:pt idx="4047">
                  <c:v>3.8275000000000001</c:v>
                </c:pt>
                <c:pt idx="4048">
                  <c:v>3.8455080000000001</c:v>
                </c:pt>
                <c:pt idx="4049">
                  <c:v>3.8644509999999999</c:v>
                </c:pt>
                <c:pt idx="4050">
                  <c:v>3.8813559999999998</c:v>
                </c:pt>
                <c:pt idx="4051">
                  <c:v>3.8980350000000001</c:v>
                </c:pt>
                <c:pt idx="4052">
                  <c:v>3.9137059999999999</c:v>
                </c:pt>
                <c:pt idx="4053">
                  <c:v>3.9284910000000002</c:v>
                </c:pt>
                <c:pt idx="4054">
                  <c:v>3.9424049999999999</c:v>
                </c:pt>
                <c:pt idx="4055">
                  <c:v>3.9918339999999999</c:v>
                </c:pt>
                <c:pt idx="4056">
                  <c:v>4.002421</c:v>
                </c:pt>
                <c:pt idx="4057">
                  <c:v>4.0137840000000002</c:v>
                </c:pt>
                <c:pt idx="4058">
                  <c:v>4.0244140000000002</c:v>
                </c:pt>
                <c:pt idx="4059">
                  <c:v>4.0344340000000001</c:v>
                </c:pt>
                <c:pt idx="4060">
                  <c:v>4.0438239999999999</c:v>
                </c:pt>
                <c:pt idx="4061">
                  <c:v>4.0524290000000001</c:v>
                </c:pt>
                <c:pt idx="4062">
                  <c:v>4.0601929999999999</c:v>
                </c:pt>
                <c:pt idx="4063">
                  <c:v>4.0942270000000001</c:v>
                </c:pt>
                <c:pt idx="4064">
                  <c:v>4.1011949999999997</c:v>
                </c:pt>
                <c:pt idx="4065">
                  <c:v>4.1083610000000004</c:v>
                </c:pt>
                <c:pt idx="4066">
                  <c:v>4.1152009999999999</c:v>
                </c:pt>
                <c:pt idx="4067">
                  <c:v>4.1214719999999998</c:v>
                </c:pt>
                <c:pt idx="4068">
                  <c:v>4.1278319999999997</c:v>
                </c:pt>
                <c:pt idx="4069">
                  <c:v>4.1339600000000001</c:v>
                </c:pt>
                <c:pt idx="4070">
                  <c:v>4.1399169999999996</c:v>
                </c:pt>
                <c:pt idx="4071">
                  <c:v>4.1669450000000001</c:v>
                </c:pt>
                <c:pt idx="4072">
                  <c:v>4.171468</c:v>
                </c:pt>
                <c:pt idx="4073">
                  <c:v>4.1765699999999999</c:v>
                </c:pt>
                <c:pt idx="4074">
                  <c:v>4.1813019999999996</c:v>
                </c:pt>
                <c:pt idx="4075">
                  <c:v>4.1855289999999998</c:v>
                </c:pt>
                <c:pt idx="4076">
                  <c:v>4.1892060000000004</c:v>
                </c:pt>
                <c:pt idx="4077">
                  <c:v>4.1920710000000003</c:v>
                </c:pt>
                <c:pt idx="4078">
                  <c:v>4.1942820000000003</c:v>
                </c:pt>
                <c:pt idx="4079">
                  <c:v>4.2088599999999996</c:v>
                </c:pt>
                <c:pt idx="4080">
                  <c:v>4.2088409999999996</c:v>
                </c:pt>
                <c:pt idx="4081">
                  <c:v>4.2083399999999997</c:v>
                </c:pt>
                <c:pt idx="4082">
                  <c:v>4.2067509999999997</c:v>
                </c:pt>
                <c:pt idx="4083">
                  <c:v>4.2038890000000002</c:v>
                </c:pt>
                <c:pt idx="4084">
                  <c:v>4.1997809999999998</c:v>
                </c:pt>
                <c:pt idx="4085">
                  <c:v>4.1943060000000001</c:v>
                </c:pt>
                <c:pt idx="4086">
                  <c:v>4.1874599999999997</c:v>
                </c:pt>
                <c:pt idx="4087">
                  <c:v>4.1729430000000001</c:v>
                </c:pt>
                <c:pt idx="4088">
                  <c:v>4.1631869999999997</c:v>
                </c:pt>
                <c:pt idx="4089">
                  <c:v>4.1516299999999999</c:v>
                </c:pt>
                <c:pt idx="4090">
                  <c:v>4.1381699999999997</c:v>
                </c:pt>
                <c:pt idx="4091">
                  <c:v>4.1228829999999999</c:v>
                </c:pt>
                <c:pt idx="4092">
                  <c:v>4.1061500000000004</c:v>
                </c:pt>
                <c:pt idx="4093">
                  <c:v>4.0869819999999999</c:v>
                </c:pt>
                <c:pt idx="4094">
                  <c:v>4.0658099999999999</c:v>
                </c:pt>
                <c:pt idx="4095">
                  <c:v>4.0075279999999998</c:v>
                </c:pt>
                <c:pt idx="4096">
                  <c:v>3.983641</c:v>
                </c:pt>
                <c:pt idx="4097">
                  <c:v>3.9573580000000002</c:v>
                </c:pt>
                <c:pt idx="4098">
                  <c:v>3.9287939999999999</c:v>
                </c:pt>
                <c:pt idx="4099">
                  <c:v>3.8997670000000002</c:v>
                </c:pt>
                <c:pt idx="4100">
                  <c:v>3.868185</c:v>
                </c:pt>
                <c:pt idx="4101">
                  <c:v>3.8363160000000001</c:v>
                </c:pt>
                <c:pt idx="4102">
                  <c:v>3.8028420000000001</c:v>
                </c:pt>
                <c:pt idx="4103">
                  <c:v>3.7083300000000001</c:v>
                </c:pt>
                <c:pt idx="4104">
                  <c:v>3.6738010000000001</c:v>
                </c:pt>
                <c:pt idx="4105">
                  <c:v>3.6370360000000002</c:v>
                </c:pt>
                <c:pt idx="4106">
                  <c:v>3.5995240000000002</c:v>
                </c:pt>
                <c:pt idx="4107">
                  <c:v>3.5613760000000001</c:v>
                </c:pt>
                <c:pt idx="4108">
                  <c:v>3.5238309999999999</c:v>
                </c:pt>
                <c:pt idx="4109">
                  <c:v>3.4858570000000002</c:v>
                </c:pt>
                <c:pt idx="4110">
                  <c:v>3.446504</c:v>
                </c:pt>
                <c:pt idx="4111">
                  <c:v>3.3354210000000002</c:v>
                </c:pt>
                <c:pt idx="4112">
                  <c:v>3.2990599999999999</c:v>
                </c:pt>
                <c:pt idx="4113">
                  <c:v>3.259725</c:v>
                </c:pt>
                <c:pt idx="4114">
                  <c:v>3.220485</c:v>
                </c:pt>
                <c:pt idx="4115">
                  <c:v>3.182709</c:v>
                </c:pt>
                <c:pt idx="4116">
                  <c:v>3.1436839999999999</c:v>
                </c:pt>
                <c:pt idx="4117">
                  <c:v>3.1068090000000002</c:v>
                </c:pt>
                <c:pt idx="4118">
                  <c:v>3.0685959999999999</c:v>
                </c:pt>
                <c:pt idx="4119">
                  <c:v>2.9651930000000002</c:v>
                </c:pt>
                <c:pt idx="4120">
                  <c:v>2.9323450000000002</c:v>
                </c:pt>
                <c:pt idx="4121">
                  <c:v>2.897932</c:v>
                </c:pt>
                <c:pt idx="4122">
                  <c:v>2.864023</c:v>
                </c:pt>
                <c:pt idx="4123">
                  <c:v>2.8309799999999998</c:v>
                </c:pt>
                <c:pt idx="4124">
                  <c:v>2.799051</c:v>
                </c:pt>
                <c:pt idx="4125">
                  <c:v>2.7680989999999999</c:v>
                </c:pt>
                <c:pt idx="4126">
                  <c:v>2.7383169999999999</c:v>
                </c:pt>
                <c:pt idx="4127">
                  <c:v>2.5739589999999999</c:v>
                </c:pt>
                <c:pt idx="4128">
                  <c:v>2.552556</c:v>
                </c:pt>
                <c:pt idx="4129">
                  <c:v>2.5263460000000002</c:v>
                </c:pt>
                <c:pt idx="4130">
                  <c:v>2.5004550000000001</c:v>
                </c:pt>
                <c:pt idx="4131">
                  <c:v>2.476458</c:v>
                </c:pt>
                <c:pt idx="4132">
                  <c:v>2.452229</c:v>
                </c:pt>
                <c:pt idx="4133">
                  <c:v>2.429694</c:v>
                </c:pt>
                <c:pt idx="4134">
                  <c:v>2.4066100000000001</c:v>
                </c:pt>
                <c:pt idx="4135">
                  <c:v>2.3447239999999998</c:v>
                </c:pt>
                <c:pt idx="4136">
                  <c:v>2.3245719999999999</c:v>
                </c:pt>
                <c:pt idx="4137">
                  <c:v>2.3033890000000001</c:v>
                </c:pt>
                <c:pt idx="4138">
                  <c:v>2.283442</c:v>
                </c:pt>
                <c:pt idx="4139">
                  <c:v>2.2629060000000001</c:v>
                </c:pt>
                <c:pt idx="4140">
                  <c:v>2.2434669999999999</c:v>
                </c:pt>
                <c:pt idx="4141">
                  <c:v>2.2231480000000001</c:v>
                </c:pt>
                <c:pt idx="4142">
                  <c:v>2.2038120000000001</c:v>
                </c:pt>
                <c:pt idx="4143">
                  <c:v>2.149111</c:v>
                </c:pt>
                <c:pt idx="4144">
                  <c:v>2.1304449999999999</c:v>
                </c:pt>
                <c:pt idx="4145">
                  <c:v>2.1106449999999999</c:v>
                </c:pt>
                <c:pt idx="4146">
                  <c:v>2.0916670000000002</c:v>
                </c:pt>
                <c:pt idx="4147">
                  <c:v>2.0718830000000001</c:v>
                </c:pt>
                <c:pt idx="4148">
                  <c:v>2.0527790000000001</c:v>
                </c:pt>
                <c:pt idx="4149">
                  <c:v>2.0331049999999999</c:v>
                </c:pt>
                <c:pt idx="4150">
                  <c:v>2.0132819999999998</c:v>
                </c:pt>
                <c:pt idx="4151">
                  <c:v>1.956796</c:v>
                </c:pt>
                <c:pt idx="4152">
                  <c:v>1.938555</c:v>
                </c:pt>
                <c:pt idx="4153">
                  <c:v>1.9185749999999999</c:v>
                </c:pt>
                <c:pt idx="4154">
                  <c:v>1.89893</c:v>
                </c:pt>
                <c:pt idx="4155">
                  <c:v>1.8791580000000001</c:v>
                </c:pt>
                <c:pt idx="4156">
                  <c:v>1.8596299999999999</c:v>
                </c:pt>
                <c:pt idx="4157">
                  <c:v>1.840978</c:v>
                </c:pt>
                <c:pt idx="4158">
                  <c:v>1.82175</c:v>
                </c:pt>
                <c:pt idx="4159">
                  <c:v>1.771776</c:v>
                </c:pt>
                <c:pt idx="4160">
                  <c:v>1.754327</c:v>
                </c:pt>
                <c:pt idx="4161">
                  <c:v>1.7374259999999999</c:v>
                </c:pt>
                <c:pt idx="4162">
                  <c:v>1.7221219999999999</c:v>
                </c:pt>
                <c:pt idx="4163">
                  <c:v>1.707131</c:v>
                </c:pt>
                <c:pt idx="4164">
                  <c:v>1.693746</c:v>
                </c:pt>
                <c:pt idx="4165">
                  <c:v>1.681165</c:v>
                </c:pt>
                <c:pt idx="4166">
                  <c:v>1.6693290000000001</c:v>
                </c:pt>
                <c:pt idx="4167">
                  <c:v>1.639888</c:v>
                </c:pt>
                <c:pt idx="4168">
                  <c:v>1.630941</c:v>
                </c:pt>
                <c:pt idx="4169">
                  <c:v>1.6225989999999999</c:v>
                </c:pt>
                <c:pt idx="4170">
                  <c:v>1.615089</c:v>
                </c:pt>
                <c:pt idx="4171">
                  <c:v>1.608617</c:v>
                </c:pt>
                <c:pt idx="4172">
                  <c:v>1.603164</c:v>
                </c:pt>
                <c:pt idx="4173">
                  <c:v>1.598706</c:v>
                </c:pt>
                <c:pt idx="4174">
                  <c:v>1.5952120000000001</c:v>
                </c:pt>
                <c:pt idx="4175">
                  <c:v>1.589793</c:v>
                </c:pt>
                <c:pt idx="4176">
                  <c:v>1.5881240000000001</c:v>
                </c:pt>
                <c:pt idx="4177">
                  <c:v>1.5872189999999999</c:v>
                </c:pt>
                <c:pt idx="4178">
                  <c:v>1.587045</c:v>
                </c:pt>
                <c:pt idx="4179">
                  <c:v>1.5875360000000001</c:v>
                </c:pt>
                <c:pt idx="4180">
                  <c:v>1.58866</c:v>
                </c:pt>
                <c:pt idx="4181">
                  <c:v>1.590327</c:v>
                </c:pt>
                <c:pt idx="4182">
                  <c:v>1.5924739999999999</c:v>
                </c:pt>
                <c:pt idx="4183">
                  <c:v>1.6029469999999999</c:v>
                </c:pt>
                <c:pt idx="4184">
                  <c:v>1.6054820000000001</c:v>
                </c:pt>
                <c:pt idx="4185">
                  <c:v>1.6087849999999999</c:v>
                </c:pt>
                <c:pt idx="4186">
                  <c:v>1.612141</c:v>
                </c:pt>
                <c:pt idx="4187">
                  <c:v>1.615688</c:v>
                </c:pt>
                <c:pt idx="4188">
                  <c:v>1.6197509999999999</c:v>
                </c:pt>
                <c:pt idx="4189">
                  <c:v>1.623648</c:v>
                </c:pt>
                <c:pt idx="4190">
                  <c:v>1.6279440000000001</c:v>
                </c:pt>
                <c:pt idx="4191">
                  <c:v>1.6443110000000001</c:v>
                </c:pt>
                <c:pt idx="4192">
                  <c:v>1.648279</c:v>
                </c:pt>
                <c:pt idx="4193">
                  <c:v>1.652903</c:v>
                </c:pt>
                <c:pt idx="4194">
                  <c:v>1.657362</c:v>
                </c:pt>
                <c:pt idx="4195">
                  <c:v>1.6623810000000001</c:v>
                </c:pt>
                <c:pt idx="4196">
                  <c:v>1.6674199999999999</c:v>
                </c:pt>
                <c:pt idx="4197">
                  <c:v>1.6724479999999999</c:v>
                </c:pt>
                <c:pt idx="4198">
                  <c:v>1.678021</c:v>
                </c:pt>
                <c:pt idx="4199">
                  <c:v>1.7004950000000001</c:v>
                </c:pt>
                <c:pt idx="4200">
                  <c:v>1.706618</c:v>
                </c:pt>
                <c:pt idx="4201">
                  <c:v>1.71333</c:v>
                </c:pt>
                <c:pt idx="4202">
                  <c:v>1.720934</c:v>
                </c:pt>
                <c:pt idx="4203">
                  <c:v>1.7285109999999999</c:v>
                </c:pt>
                <c:pt idx="4204">
                  <c:v>1.7371559999999999</c:v>
                </c:pt>
                <c:pt idx="4205">
                  <c:v>1.7455879999999999</c:v>
                </c:pt>
                <c:pt idx="4206">
                  <c:v>1.75492</c:v>
                </c:pt>
                <c:pt idx="4207">
                  <c:v>1.787817</c:v>
                </c:pt>
                <c:pt idx="4208">
                  <c:v>1.7970839999999999</c:v>
                </c:pt>
                <c:pt idx="4209">
                  <c:v>1.8071710000000001</c:v>
                </c:pt>
                <c:pt idx="4210">
                  <c:v>1.8171409999999999</c:v>
                </c:pt>
                <c:pt idx="4211">
                  <c:v>1.827305</c:v>
                </c:pt>
                <c:pt idx="4212">
                  <c:v>1.8380160000000001</c:v>
                </c:pt>
                <c:pt idx="4213">
                  <c:v>1.8489910000000001</c:v>
                </c:pt>
                <c:pt idx="4214">
                  <c:v>1.8593839999999999</c:v>
                </c:pt>
                <c:pt idx="4215">
                  <c:v>1.8962589999999999</c:v>
                </c:pt>
                <c:pt idx="4216">
                  <c:v>1.906175</c:v>
                </c:pt>
                <c:pt idx="4217">
                  <c:v>1.9164490000000001</c:v>
                </c:pt>
                <c:pt idx="4218">
                  <c:v>1.9263859999999999</c:v>
                </c:pt>
                <c:pt idx="4219">
                  <c:v>1.936102</c:v>
                </c:pt>
                <c:pt idx="4220">
                  <c:v>1.9447620000000001</c:v>
                </c:pt>
                <c:pt idx="4221">
                  <c:v>1.952855</c:v>
                </c:pt>
                <c:pt idx="4222">
                  <c:v>1.9608669999999999</c:v>
                </c:pt>
                <c:pt idx="4223">
                  <c:v>1.986629</c:v>
                </c:pt>
                <c:pt idx="4224">
                  <c:v>1.9925980000000001</c:v>
                </c:pt>
                <c:pt idx="4225">
                  <c:v>1.9978899999999999</c:v>
                </c:pt>
                <c:pt idx="4226">
                  <c:v>2.0022220000000002</c:v>
                </c:pt>
                <c:pt idx="4227">
                  <c:v>2.005871</c:v>
                </c:pt>
                <c:pt idx="4228">
                  <c:v>2.0086439999999999</c:v>
                </c:pt>
                <c:pt idx="4229">
                  <c:v>2.0107550000000001</c:v>
                </c:pt>
                <c:pt idx="4230">
                  <c:v>2.0121349999999998</c:v>
                </c:pt>
                <c:pt idx="4231">
                  <c:v>2.020003</c:v>
                </c:pt>
                <c:pt idx="4232">
                  <c:v>2.0202230000000001</c:v>
                </c:pt>
                <c:pt idx="4233">
                  <c:v>2.0198119999999999</c:v>
                </c:pt>
                <c:pt idx="4234">
                  <c:v>2.0190839999999999</c:v>
                </c:pt>
                <c:pt idx="4235">
                  <c:v>2.0179269999999998</c:v>
                </c:pt>
                <c:pt idx="4236">
                  <c:v>2.01641</c:v>
                </c:pt>
                <c:pt idx="4237">
                  <c:v>2.0146039999999998</c:v>
                </c:pt>
                <c:pt idx="4238">
                  <c:v>2.0126019999999998</c:v>
                </c:pt>
                <c:pt idx="4239">
                  <c:v>2.011717</c:v>
                </c:pt>
                <c:pt idx="4240">
                  <c:v>2.0093809999999999</c:v>
                </c:pt>
                <c:pt idx="4241">
                  <c:v>2.0069870000000001</c:v>
                </c:pt>
                <c:pt idx="4242">
                  <c:v>2.0045329999999999</c:v>
                </c:pt>
                <c:pt idx="4243">
                  <c:v>2.0020880000000001</c:v>
                </c:pt>
                <c:pt idx="4244">
                  <c:v>1.99966</c:v>
                </c:pt>
                <c:pt idx="4245">
                  <c:v>1.997293</c:v>
                </c:pt>
                <c:pt idx="4246">
                  <c:v>1.994993</c:v>
                </c:pt>
                <c:pt idx="4247">
                  <c:v>1.993843</c:v>
                </c:pt>
                <c:pt idx="4248">
                  <c:v>1.9917229999999999</c:v>
                </c:pt>
                <c:pt idx="4249">
                  <c:v>1.9898640000000001</c:v>
                </c:pt>
                <c:pt idx="4250">
                  <c:v>1.9882629999999999</c:v>
                </c:pt>
                <c:pt idx="4251">
                  <c:v>1.9869760000000001</c:v>
                </c:pt>
                <c:pt idx="4252">
                  <c:v>1.9860850000000001</c:v>
                </c:pt>
                <c:pt idx="4253">
                  <c:v>1.985614</c:v>
                </c:pt>
                <c:pt idx="4254">
                  <c:v>1.9856039999999999</c:v>
                </c:pt>
                <c:pt idx="4255">
                  <c:v>1.9923059999999999</c:v>
                </c:pt>
                <c:pt idx="4256">
                  <c:v>1.992972</c:v>
                </c:pt>
                <c:pt idx="4257">
                  <c:v>1.994486</c:v>
                </c:pt>
                <c:pt idx="4258">
                  <c:v>1.996561</c:v>
                </c:pt>
                <c:pt idx="4259">
                  <c:v>1.9990049999999999</c:v>
                </c:pt>
                <c:pt idx="4260">
                  <c:v>2.0022250000000001</c:v>
                </c:pt>
                <c:pt idx="4261">
                  <c:v>2.0056600000000002</c:v>
                </c:pt>
                <c:pt idx="4262">
                  <c:v>2.0098600000000002</c:v>
                </c:pt>
                <c:pt idx="4263">
                  <c:v>2.0285570000000002</c:v>
                </c:pt>
                <c:pt idx="4264">
                  <c:v>2.0331410000000001</c:v>
                </c:pt>
                <c:pt idx="4265">
                  <c:v>2.0384340000000001</c:v>
                </c:pt>
                <c:pt idx="4266">
                  <c:v>2.0440580000000002</c:v>
                </c:pt>
                <c:pt idx="4267">
                  <c:v>2.0495909999999999</c:v>
                </c:pt>
                <c:pt idx="4268">
                  <c:v>2.0557479999999999</c:v>
                </c:pt>
                <c:pt idx="4269">
                  <c:v>2.0621209999999999</c:v>
                </c:pt>
                <c:pt idx="4270">
                  <c:v>2.0685349999999998</c:v>
                </c:pt>
                <c:pt idx="4271">
                  <c:v>2.0939909999999999</c:v>
                </c:pt>
                <c:pt idx="4272">
                  <c:v>2.1003539999999998</c:v>
                </c:pt>
                <c:pt idx="4273">
                  <c:v>2.1072120000000001</c:v>
                </c:pt>
                <c:pt idx="4274">
                  <c:v>2.1138059999999999</c:v>
                </c:pt>
                <c:pt idx="4275">
                  <c:v>2.1203620000000001</c:v>
                </c:pt>
                <c:pt idx="4276">
                  <c:v>2.1272319999999998</c:v>
                </c:pt>
                <c:pt idx="4277">
                  <c:v>2.133661</c:v>
                </c:pt>
                <c:pt idx="4278">
                  <c:v>2.1401430000000001</c:v>
                </c:pt>
                <c:pt idx="4279">
                  <c:v>2.1636139999999999</c:v>
                </c:pt>
                <c:pt idx="4280">
                  <c:v>2.168701</c:v>
                </c:pt>
                <c:pt idx="4281">
                  <c:v>2.1740629999999999</c:v>
                </c:pt>
                <c:pt idx="4282">
                  <c:v>2.1789719999999999</c:v>
                </c:pt>
                <c:pt idx="4283">
                  <c:v>2.183535</c:v>
                </c:pt>
                <c:pt idx="4284">
                  <c:v>2.187271</c:v>
                </c:pt>
                <c:pt idx="4285">
                  <c:v>2.190798</c:v>
                </c:pt>
                <c:pt idx="4286">
                  <c:v>2.1935220000000002</c:v>
                </c:pt>
                <c:pt idx="4287">
                  <c:v>2.2060629999999999</c:v>
                </c:pt>
                <c:pt idx="4288">
                  <c:v>2.2077450000000001</c:v>
                </c:pt>
                <c:pt idx="4289">
                  <c:v>2.2091759999999998</c:v>
                </c:pt>
                <c:pt idx="4290">
                  <c:v>2.2098909999999998</c:v>
                </c:pt>
                <c:pt idx="4291">
                  <c:v>2.2102849999999998</c:v>
                </c:pt>
                <c:pt idx="4292">
                  <c:v>2.2100970000000002</c:v>
                </c:pt>
                <c:pt idx="4293">
                  <c:v>2.2095720000000001</c:v>
                </c:pt>
                <c:pt idx="4294">
                  <c:v>2.2086320000000002</c:v>
                </c:pt>
                <c:pt idx="4295">
                  <c:v>2.2105779999999999</c:v>
                </c:pt>
                <c:pt idx="4296">
                  <c:v>2.2090589999999999</c:v>
                </c:pt>
                <c:pt idx="4297">
                  <c:v>2.2071930000000002</c:v>
                </c:pt>
                <c:pt idx="4298">
                  <c:v>2.2051280000000002</c:v>
                </c:pt>
                <c:pt idx="4299">
                  <c:v>2.202877</c:v>
                </c:pt>
                <c:pt idx="4300">
                  <c:v>2.2004679999999999</c:v>
                </c:pt>
                <c:pt idx="4301">
                  <c:v>2.1979299999999999</c:v>
                </c:pt>
                <c:pt idx="4302">
                  <c:v>2.1953010000000002</c:v>
                </c:pt>
                <c:pt idx="4303">
                  <c:v>2.1930010000000002</c:v>
                </c:pt>
                <c:pt idx="4304">
                  <c:v>2.1902020000000002</c:v>
                </c:pt>
                <c:pt idx="4305">
                  <c:v>2.18737</c:v>
                </c:pt>
                <c:pt idx="4306">
                  <c:v>2.1845180000000002</c:v>
                </c:pt>
                <c:pt idx="4307">
                  <c:v>2.181664</c:v>
                </c:pt>
                <c:pt idx="4308">
                  <c:v>2.1788099999999999</c:v>
                </c:pt>
                <c:pt idx="4309">
                  <c:v>2.1759870000000001</c:v>
                </c:pt>
                <c:pt idx="4310">
                  <c:v>2.1732</c:v>
                </c:pt>
                <c:pt idx="4311">
                  <c:v>2.170855</c:v>
                </c:pt>
                <c:pt idx="4312">
                  <c:v>2.1682039999999998</c:v>
                </c:pt>
                <c:pt idx="4313">
                  <c:v>2.1656339999999998</c:v>
                </c:pt>
                <c:pt idx="4314">
                  <c:v>2.1631779999999998</c:v>
                </c:pt>
                <c:pt idx="4315">
                  <c:v>2.160819</c:v>
                </c:pt>
                <c:pt idx="4316">
                  <c:v>2.1586159999999999</c:v>
                </c:pt>
                <c:pt idx="4317">
                  <c:v>2.156533</c:v>
                </c:pt>
                <c:pt idx="4318">
                  <c:v>2.1545860000000001</c:v>
                </c:pt>
                <c:pt idx="4319">
                  <c:v>2.1547749999999999</c:v>
                </c:pt>
                <c:pt idx="4320">
                  <c:v>2.1531929999999999</c:v>
                </c:pt>
                <c:pt idx="4321">
                  <c:v>2.1518519999999999</c:v>
                </c:pt>
                <c:pt idx="4322">
                  <c:v>2.1506789999999998</c:v>
                </c:pt>
                <c:pt idx="4323">
                  <c:v>2.1498339999999998</c:v>
                </c:pt>
                <c:pt idx="4324">
                  <c:v>2.1491820000000001</c:v>
                </c:pt>
                <c:pt idx="4325">
                  <c:v>2.1488320000000001</c:v>
                </c:pt>
                <c:pt idx="4326">
                  <c:v>2.1488670000000001</c:v>
                </c:pt>
                <c:pt idx="4327">
                  <c:v>2.1546880000000002</c:v>
                </c:pt>
                <c:pt idx="4328">
                  <c:v>2.1551770000000001</c:v>
                </c:pt>
                <c:pt idx="4329">
                  <c:v>2.155967</c:v>
                </c:pt>
                <c:pt idx="4330">
                  <c:v>2.1570260000000001</c:v>
                </c:pt>
                <c:pt idx="4331">
                  <c:v>2.1585459999999999</c:v>
                </c:pt>
                <c:pt idx="4332">
                  <c:v>2.160196</c:v>
                </c:pt>
                <c:pt idx="4333">
                  <c:v>2.1622050000000002</c:v>
                </c:pt>
                <c:pt idx="4334">
                  <c:v>2.1642169999999998</c:v>
                </c:pt>
                <c:pt idx="4335">
                  <c:v>2.176148</c:v>
                </c:pt>
                <c:pt idx="4336">
                  <c:v>2.1785009999999998</c:v>
                </c:pt>
                <c:pt idx="4337">
                  <c:v>2.1809630000000002</c:v>
                </c:pt>
                <c:pt idx="4338">
                  <c:v>2.183789</c:v>
                </c:pt>
                <c:pt idx="4339">
                  <c:v>2.1865320000000001</c:v>
                </c:pt>
                <c:pt idx="4340">
                  <c:v>2.1894909999999999</c:v>
                </c:pt>
                <c:pt idx="4341">
                  <c:v>2.1922670000000002</c:v>
                </c:pt>
                <c:pt idx="4342">
                  <c:v>2.1952919999999998</c:v>
                </c:pt>
                <c:pt idx="4343">
                  <c:v>2.2094019999999999</c:v>
                </c:pt>
                <c:pt idx="4344">
                  <c:v>2.2118229999999999</c:v>
                </c:pt>
                <c:pt idx="4345">
                  <c:v>2.2146059999999999</c:v>
                </c:pt>
                <c:pt idx="4346">
                  <c:v>2.2171789999999998</c:v>
                </c:pt>
                <c:pt idx="4347">
                  <c:v>2.2196690000000001</c:v>
                </c:pt>
                <c:pt idx="4348">
                  <c:v>2.2219280000000001</c:v>
                </c:pt>
                <c:pt idx="4349">
                  <c:v>2.2240489999999999</c:v>
                </c:pt>
                <c:pt idx="4350">
                  <c:v>2.2258969999999998</c:v>
                </c:pt>
                <c:pt idx="4351">
                  <c:v>2.236523</c:v>
                </c:pt>
                <c:pt idx="4352">
                  <c:v>2.237933</c:v>
                </c:pt>
                <c:pt idx="4353">
                  <c:v>2.2389969999999999</c:v>
                </c:pt>
                <c:pt idx="4354">
                  <c:v>2.2398579999999999</c:v>
                </c:pt>
                <c:pt idx="4355">
                  <c:v>2.240402</c:v>
                </c:pt>
                <c:pt idx="4356">
                  <c:v>2.2407370000000002</c:v>
                </c:pt>
                <c:pt idx="4357">
                  <c:v>2.2407689999999998</c:v>
                </c:pt>
                <c:pt idx="4358">
                  <c:v>2.2406890000000002</c:v>
                </c:pt>
                <c:pt idx="4359">
                  <c:v>2.245314</c:v>
                </c:pt>
                <c:pt idx="4360">
                  <c:v>2.2445879999999998</c:v>
                </c:pt>
                <c:pt idx="4361">
                  <c:v>2.2438449999999999</c:v>
                </c:pt>
                <c:pt idx="4362">
                  <c:v>2.2428569999999999</c:v>
                </c:pt>
                <c:pt idx="4363">
                  <c:v>2.241803</c:v>
                </c:pt>
                <c:pt idx="4364">
                  <c:v>2.240558</c:v>
                </c:pt>
                <c:pt idx="4365">
                  <c:v>2.2392430000000001</c:v>
                </c:pt>
                <c:pt idx="4366">
                  <c:v>2.237854</c:v>
                </c:pt>
                <c:pt idx="4367">
                  <c:v>2.2391679999999998</c:v>
                </c:pt>
                <c:pt idx="4368">
                  <c:v>2.2376369999999999</c:v>
                </c:pt>
                <c:pt idx="4369">
                  <c:v>2.2361390000000001</c:v>
                </c:pt>
                <c:pt idx="4370">
                  <c:v>2.2346300000000001</c:v>
                </c:pt>
                <c:pt idx="4371">
                  <c:v>2.2331270000000001</c:v>
                </c:pt>
                <c:pt idx="4372">
                  <c:v>2.23163</c:v>
                </c:pt>
                <c:pt idx="4373">
                  <c:v>2.2301899999999999</c:v>
                </c:pt>
                <c:pt idx="4374">
                  <c:v>2.2287859999999999</c:v>
                </c:pt>
                <c:pt idx="4375">
                  <c:v>2.2300070000000001</c:v>
                </c:pt>
                <c:pt idx="4376">
                  <c:v>2.2287249999999998</c:v>
                </c:pt>
                <c:pt idx="4377">
                  <c:v>2.2275299999999998</c:v>
                </c:pt>
                <c:pt idx="4378">
                  <c:v>2.2264949999999999</c:v>
                </c:pt>
                <c:pt idx="4379">
                  <c:v>2.2254779999999998</c:v>
                </c:pt>
                <c:pt idx="4380">
                  <c:v>2.2246540000000001</c:v>
                </c:pt>
                <c:pt idx="4381">
                  <c:v>2.2239360000000001</c:v>
                </c:pt>
                <c:pt idx="4382">
                  <c:v>2.2232419999999999</c:v>
                </c:pt>
                <c:pt idx="4383">
                  <c:v>2.232958</c:v>
                </c:pt>
                <c:pt idx="4384">
                  <c:v>2.2321070000000001</c:v>
                </c:pt>
                <c:pt idx="4385">
                  <c:v>2.2318739999999999</c:v>
                </c:pt>
                <c:pt idx="4386">
                  <c:v>2.2317840000000002</c:v>
                </c:pt>
                <c:pt idx="4387">
                  <c:v>2.2318009999999999</c:v>
                </c:pt>
                <c:pt idx="4388">
                  <c:v>2.2319559999999998</c:v>
                </c:pt>
                <c:pt idx="4389">
                  <c:v>2.2320959999999999</c:v>
                </c:pt>
                <c:pt idx="4390">
                  <c:v>2.2324639999999998</c:v>
                </c:pt>
                <c:pt idx="4391">
                  <c:v>2.2388270000000001</c:v>
                </c:pt>
                <c:pt idx="4392">
                  <c:v>2.239179</c:v>
                </c:pt>
                <c:pt idx="4393">
                  <c:v>2.239922</c:v>
                </c:pt>
                <c:pt idx="4394">
                  <c:v>2.2407949999999999</c:v>
                </c:pt>
                <c:pt idx="4395">
                  <c:v>2.2418469999999999</c:v>
                </c:pt>
                <c:pt idx="4396">
                  <c:v>2.243058</c:v>
                </c:pt>
                <c:pt idx="4397">
                  <c:v>2.2442359999999999</c:v>
                </c:pt>
                <c:pt idx="4398">
                  <c:v>2.2458629999999999</c:v>
                </c:pt>
                <c:pt idx="4399">
                  <c:v>2.2563149999999998</c:v>
                </c:pt>
                <c:pt idx="4400">
                  <c:v>2.2582939999999998</c:v>
                </c:pt>
                <c:pt idx="4401">
                  <c:v>2.260831</c:v>
                </c:pt>
                <c:pt idx="4402">
                  <c:v>2.2637670000000001</c:v>
                </c:pt>
                <c:pt idx="4403">
                  <c:v>2.2668740000000001</c:v>
                </c:pt>
                <c:pt idx="4404">
                  <c:v>2.2706879999999998</c:v>
                </c:pt>
                <c:pt idx="4405">
                  <c:v>2.2749519999999999</c:v>
                </c:pt>
                <c:pt idx="4406">
                  <c:v>2.2795580000000002</c:v>
                </c:pt>
                <c:pt idx="4407">
                  <c:v>2.3000389999999999</c:v>
                </c:pt>
                <c:pt idx="4408">
                  <c:v>2.3052670000000002</c:v>
                </c:pt>
                <c:pt idx="4409">
                  <c:v>2.3110550000000001</c:v>
                </c:pt>
                <c:pt idx="4410">
                  <c:v>2.3172779999999999</c:v>
                </c:pt>
                <c:pt idx="4411">
                  <c:v>2.324516</c:v>
                </c:pt>
                <c:pt idx="4412">
                  <c:v>2.3316370000000002</c:v>
                </c:pt>
                <c:pt idx="4413">
                  <c:v>2.3396750000000002</c:v>
                </c:pt>
                <c:pt idx="4414">
                  <c:v>2.347696</c:v>
                </c:pt>
                <c:pt idx="4415">
                  <c:v>2.3786299999999998</c:v>
                </c:pt>
                <c:pt idx="4416">
                  <c:v>2.3881260000000002</c:v>
                </c:pt>
                <c:pt idx="4417">
                  <c:v>2.397564</c:v>
                </c:pt>
                <c:pt idx="4418">
                  <c:v>2.4080780000000002</c:v>
                </c:pt>
                <c:pt idx="4419">
                  <c:v>2.4187340000000002</c:v>
                </c:pt>
                <c:pt idx="4420">
                  <c:v>2.4304359999999998</c:v>
                </c:pt>
                <c:pt idx="4421">
                  <c:v>2.442062</c:v>
                </c:pt>
                <c:pt idx="4422">
                  <c:v>2.4549349999999999</c:v>
                </c:pt>
                <c:pt idx="4423">
                  <c:v>2.499654</c:v>
                </c:pt>
                <c:pt idx="4424">
                  <c:v>2.5123190000000002</c:v>
                </c:pt>
                <c:pt idx="4425">
                  <c:v>2.527358</c:v>
                </c:pt>
                <c:pt idx="4426">
                  <c:v>2.5420129999999999</c:v>
                </c:pt>
                <c:pt idx="4427">
                  <c:v>2.5581640000000001</c:v>
                </c:pt>
                <c:pt idx="4428">
                  <c:v>2.5742669999999999</c:v>
                </c:pt>
                <c:pt idx="4429">
                  <c:v>2.5910530000000001</c:v>
                </c:pt>
                <c:pt idx="4430">
                  <c:v>2.6097489999999999</c:v>
                </c:pt>
                <c:pt idx="4431">
                  <c:v>2.670715</c:v>
                </c:pt>
                <c:pt idx="4432">
                  <c:v>2.6897410000000002</c:v>
                </c:pt>
                <c:pt idx="4433">
                  <c:v>2.7090299999999998</c:v>
                </c:pt>
                <c:pt idx="4434">
                  <c:v>2.728891</c:v>
                </c:pt>
                <c:pt idx="4435">
                  <c:v>2.7503820000000001</c:v>
                </c:pt>
                <c:pt idx="4436">
                  <c:v>2.7717160000000001</c:v>
                </c:pt>
                <c:pt idx="4437">
                  <c:v>2.7943639999999998</c:v>
                </c:pt>
                <c:pt idx="4438">
                  <c:v>2.8163330000000002</c:v>
                </c:pt>
                <c:pt idx="4439">
                  <c:v>2.892115</c:v>
                </c:pt>
                <c:pt idx="4440">
                  <c:v>2.9148450000000001</c:v>
                </c:pt>
                <c:pt idx="4441">
                  <c:v>2.9395220000000002</c:v>
                </c:pt>
                <c:pt idx="4442">
                  <c:v>2.9650150000000002</c:v>
                </c:pt>
                <c:pt idx="4443">
                  <c:v>2.99078</c:v>
                </c:pt>
                <c:pt idx="4444">
                  <c:v>3.0179109999999998</c:v>
                </c:pt>
                <c:pt idx="4445">
                  <c:v>3.0459809999999998</c:v>
                </c:pt>
                <c:pt idx="4446">
                  <c:v>3.0749939999999998</c:v>
                </c:pt>
                <c:pt idx="4447">
                  <c:v>3.172501</c:v>
                </c:pt>
                <c:pt idx="4448">
                  <c:v>3.2000489999999999</c:v>
                </c:pt>
                <c:pt idx="4449">
                  <c:v>3.2320899999999999</c:v>
                </c:pt>
                <c:pt idx="4450">
                  <c:v>3.262832</c:v>
                </c:pt>
                <c:pt idx="4451">
                  <c:v>3.296046</c:v>
                </c:pt>
                <c:pt idx="4452">
                  <c:v>3.3300920000000001</c:v>
                </c:pt>
                <c:pt idx="4453">
                  <c:v>3.3643610000000002</c:v>
                </c:pt>
                <c:pt idx="4454">
                  <c:v>3.3999790000000001</c:v>
                </c:pt>
                <c:pt idx="4455">
                  <c:v>3.5179079999999998</c:v>
                </c:pt>
                <c:pt idx="4456">
                  <c:v>3.5511330000000001</c:v>
                </c:pt>
                <c:pt idx="4457">
                  <c:v>3.5886499999999999</c:v>
                </c:pt>
                <c:pt idx="4458">
                  <c:v>3.6267070000000001</c:v>
                </c:pt>
                <c:pt idx="4459">
                  <c:v>3.6645970000000001</c:v>
                </c:pt>
                <c:pt idx="4460">
                  <c:v>3.7035469999999999</c:v>
                </c:pt>
                <c:pt idx="4461">
                  <c:v>3.742855</c:v>
                </c:pt>
                <c:pt idx="4462">
                  <c:v>3.7824599999999999</c:v>
                </c:pt>
                <c:pt idx="4463">
                  <c:v>3.9118650000000001</c:v>
                </c:pt>
                <c:pt idx="4464">
                  <c:v>3.9484520000000001</c:v>
                </c:pt>
                <c:pt idx="4465">
                  <c:v>3.9871279999999998</c:v>
                </c:pt>
                <c:pt idx="4466">
                  <c:v>4.0277950000000002</c:v>
                </c:pt>
                <c:pt idx="4467">
                  <c:v>4.0669899999999997</c:v>
                </c:pt>
                <c:pt idx="4468">
                  <c:v>4.1072540000000002</c:v>
                </c:pt>
                <c:pt idx="4469">
                  <c:v>4.1450180000000003</c:v>
                </c:pt>
                <c:pt idx="4470">
                  <c:v>4.1835550000000001</c:v>
                </c:pt>
                <c:pt idx="4471">
                  <c:v>4.3072970000000002</c:v>
                </c:pt>
                <c:pt idx="4472">
                  <c:v>4.3402130000000003</c:v>
                </c:pt>
                <c:pt idx="4473">
                  <c:v>4.3758119999999998</c:v>
                </c:pt>
                <c:pt idx="4474">
                  <c:v>4.4100279999999996</c:v>
                </c:pt>
                <c:pt idx="4475">
                  <c:v>4.4423469999999998</c:v>
                </c:pt>
                <c:pt idx="4476">
                  <c:v>4.4727079999999999</c:v>
                </c:pt>
                <c:pt idx="4477">
                  <c:v>4.500667</c:v>
                </c:pt>
                <c:pt idx="4478">
                  <c:v>4.5260220000000002</c:v>
                </c:pt>
                <c:pt idx="4479">
                  <c:v>4.6063369999999999</c:v>
                </c:pt>
                <c:pt idx="4480">
                  <c:v>4.6238060000000001</c:v>
                </c:pt>
                <c:pt idx="4481">
                  <c:v>4.640574</c:v>
                </c:pt>
                <c:pt idx="4482">
                  <c:v>4.6541689999999996</c:v>
                </c:pt>
                <c:pt idx="4483">
                  <c:v>4.6645810000000001</c:v>
                </c:pt>
                <c:pt idx="4484">
                  <c:v>4.671659</c:v>
                </c:pt>
                <c:pt idx="4485">
                  <c:v>4.6754030000000002</c:v>
                </c:pt>
                <c:pt idx="4486">
                  <c:v>4.6755570000000004</c:v>
                </c:pt>
                <c:pt idx="4487">
                  <c:v>4.6803140000000001</c:v>
                </c:pt>
                <c:pt idx="4488">
                  <c:v>4.674506</c:v>
                </c:pt>
                <c:pt idx="4489">
                  <c:v>4.6658629999999999</c:v>
                </c:pt>
                <c:pt idx="4490">
                  <c:v>4.6545699999999997</c:v>
                </c:pt>
                <c:pt idx="4491">
                  <c:v>4.6408820000000004</c:v>
                </c:pt>
                <c:pt idx="4492">
                  <c:v>4.6250580000000001</c:v>
                </c:pt>
                <c:pt idx="4493">
                  <c:v>4.6079619999999997</c:v>
                </c:pt>
                <c:pt idx="4494">
                  <c:v>4.5885210000000001</c:v>
                </c:pt>
                <c:pt idx="4495">
                  <c:v>4.5372899999999996</c:v>
                </c:pt>
                <c:pt idx="4496">
                  <c:v>4.5160010000000002</c:v>
                </c:pt>
                <c:pt idx="4497">
                  <c:v>4.4930000000000003</c:v>
                </c:pt>
                <c:pt idx="4498">
                  <c:v>4.4692340000000002</c:v>
                </c:pt>
                <c:pt idx="4499">
                  <c:v>4.4457560000000003</c:v>
                </c:pt>
                <c:pt idx="4500">
                  <c:v>4.4213459999999998</c:v>
                </c:pt>
                <c:pt idx="4501">
                  <c:v>4.3964689999999997</c:v>
                </c:pt>
                <c:pt idx="4502">
                  <c:v>4.3715970000000004</c:v>
                </c:pt>
                <c:pt idx="4503">
                  <c:v>4.3066399999999998</c:v>
                </c:pt>
                <c:pt idx="4504">
                  <c:v>4.2833119999999996</c:v>
                </c:pt>
                <c:pt idx="4505">
                  <c:v>4.2595229999999997</c:v>
                </c:pt>
                <c:pt idx="4506">
                  <c:v>4.2374090000000004</c:v>
                </c:pt>
                <c:pt idx="4507">
                  <c:v>4.2147550000000003</c:v>
                </c:pt>
                <c:pt idx="4508">
                  <c:v>4.1927659999999998</c:v>
                </c:pt>
                <c:pt idx="4509">
                  <c:v>4.1715949999999999</c:v>
                </c:pt>
                <c:pt idx="4510">
                  <c:v>4.15116</c:v>
                </c:pt>
                <c:pt idx="4511">
                  <c:v>4.098287</c:v>
                </c:pt>
                <c:pt idx="4512">
                  <c:v>4.0810389999999996</c:v>
                </c:pt>
                <c:pt idx="4513">
                  <c:v>4.0628289999999998</c:v>
                </c:pt>
                <c:pt idx="4514">
                  <c:v>4.0454090000000003</c:v>
                </c:pt>
                <c:pt idx="4515">
                  <c:v>4.0287639999999998</c:v>
                </c:pt>
                <c:pt idx="4516">
                  <c:v>4.0127790000000001</c:v>
                </c:pt>
                <c:pt idx="4517">
                  <c:v>3.9975049999999999</c:v>
                </c:pt>
                <c:pt idx="4518">
                  <c:v>3.982818</c:v>
                </c:pt>
                <c:pt idx="4519">
                  <c:v>3.9459949999999999</c:v>
                </c:pt>
                <c:pt idx="4520">
                  <c:v>3.9330790000000002</c:v>
                </c:pt>
                <c:pt idx="4521">
                  <c:v>3.9202710000000001</c:v>
                </c:pt>
                <c:pt idx="4522">
                  <c:v>3.9073229999999999</c:v>
                </c:pt>
                <c:pt idx="4523">
                  <c:v>3.8951639999999998</c:v>
                </c:pt>
                <c:pt idx="4524">
                  <c:v>3.8828100000000001</c:v>
                </c:pt>
                <c:pt idx="4525">
                  <c:v>3.8712659999999999</c:v>
                </c:pt>
                <c:pt idx="4526">
                  <c:v>3.8594599999999999</c:v>
                </c:pt>
                <c:pt idx="4527">
                  <c:v>3.8301240000000001</c:v>
                </c:pt>
                <c:pt idx="4528">
                  <c:v>3.8188559999999998</c:v>
                </c:pt>
                <c:pt idx="4529">
                  <c:v>3.8070919999999999</c:v>
                </c:pt>
                <c:pt idx="4530">
                  <c:v>3.795194</c:v>
                </c:pt>
                <c:pt idx="4531">
                  <c:v>3.7834850000000002</c:v>
                </c:pt>
                <c:pt idx="4532">
                  <c:v>3.771236</c:v>
                </c:pt>
                <c:pt idx="4533">
                  <c:v>3.758467</c:v>
                </c:pt>
                <c:pt idx="4534">
                  <c:v>3.7453460000000001</c:v>
                </c:pt>
                <c:pt idx="4535">
                  <c:v>3.7116169999999999</c:v>
                </c:pt>
                <c:pt idx="4536">
                  <c:v>3.6982390000000001</c:v>
                </c:pt>
                <c:pt idx="4537">
                  <c:v>3.684018</c:v>
                </c:pt>
                <c:pt idx="4538">
                  <c:v>3.6699899999999999</c:v>
                </c:pt>
                <c:pt idx="4539">
                  <c:v>3.6551119999999999</c:v>
                </c:pt>
                <c:pt idx="4540">
                  <c:v>3.6400800000000002</c:v>
                </c:pt>
                <c:pt idx="4541">
                  <c:v>3.6242969999999999</c:v>
                </c:pt>
                <c:pt idx="4542">
                  <c:v>3.609245</c:v>
                </c:pt>
                <c:pt idx="4543">
                  <c:v>3.5695570000000001</c:v>
                </c:pt>
                <c:pt idx="4544">
                  <c:v>3.5538759999999998</c:v>
                </c:pt>
                <c:pt idx="4545">
                  <c:v>3.53891</c:v>
                </c:pt>
                <c:pt idx="4546">
                  <c:v>3.5236540000000001</c:v>
                </c:pt>
                <c:pt idx="4547">
                  <c:v>3.5088370000000002</c:v>
                </c:pt>
                <c:pt idx="4548">
                  <c:v>3.494421</c:v>
                </c:pt>
                <c:pt idx="4549">
                  <c:v>3.4811519999999998</c:v>
                </c:pt>
                <c:pt idx="4550">
                  <c:v>3.4684970000000002</c:v>
                </c:pt>
                <c:pt idx="4551">
                  <c:v>3.439168</c:v>
                </c:pt>
                <c:pt idx="4552">
                  <c:v>3.4281619999999999</c:v>
                </c:pt>
                <c:pt idx="4553">
                  <c:v>3.4186869999999998</c:v>
                </c:pt>
                <c:pt idx="4554">
                  <c:v>3.4102239999999999</c:v>
                </c:pt>
                <c:pt idx="4555">
                  <c:v>3.4034200000000001</c:v>
                </c:pt>
                <c:pt idx="4556">
                  <c:v>3.3979300000000001</c:v>
                </c:pt>
                <c:pt idx="4557">
                  <c:v>3.3940570000000001</c:v>
                </c:pt>
                <c:pt idx="4558">
                  <c:v>3.391664</c:v>
                </c:pt>
                <c:pt idx="4559">
                  <c:v>3.3938510000000002</c:v>
                </c:pt>
                <c:pt idx="4560">
                  <c:v>3.3942410000000001</c:v>
                </c:pt>
                <c:pt idx="4561">
                  <c:v>3.3960870000000001</c:v>
                </c:pt>
                <c:pt idx="4562">
                  <c:v>3.3989509999999998</c:v>
                </c:pt>
                <c:pt idx="4563">
                  <c:v>3.4030149999999999</c:v>
                </c:pt>
                <c:pt idx="4564">
                  <c:v>3.4080360000000001</c:v>
                </c:pt>
                <c:pt idx="4565">
                  <c:v>3.413786</c:v>
                </c:pt>
                <c:pt idx="4566">
                  <c:v>3.4202699999999999</c:v>
                </c:pt>
                <c:pt idx="4567">
                  <c:v>3.4467210000000001</c:v>
                </c:pt>
                <c:pt idx="4568">
                  <c:v>3.4542980000000001</c:v>
                </c:pt>
                <c:pt idx="4569">
                  <c:v>3.4619960000000001</c:v>
                </c:pt>
                <c:pt idx="4570">
                  <c:v>3.4702839999999999</c:v>
                </c:pt>
                <c:pt idx="4571">
                  <c:v>3.4780180000000001</c:v>
                </c:pt>
                <c:pt idx="4572">
                  <c:v>3.4856820000000002</c:v>
                </c:pt>
                <c:pt idx="4573">
                  <c:v>3.4932729999999999</c:v>
                </c:pt>
                <c:pt idx="4574">
                  <c:v>3.4998999999999998</c:v>
                </c:pt>
                <c:pt idx="4575">
                  <c:v>3.5248590000000002</c:v>
                </c:pt>
                <c:pt idx="4576">
                  <c:v>3.5300009999999999</c:v>
                </c:pt>
                <c:pt idx="4577">
                  <c:v>3.534786</c:v>
                </c:pt>
                <c:pt idx="4578">
                  <c:v>3.5387490000000001</c:v>
                </c:pt>
                <c:pt idx="4579">
                  <c:v>3.5419429999999998</c:v>
                </c:pt>
                <c:pt idx="4580">
                  <c:v>3.5443850000000001</c:v>
                </c:pt>
                <c:pt idx="4581">
                  <c:v>3.5460560000000001</c:v>
                </c:pt>
                <c:pt idx="4582">
                  <c:v>3.5468389999999999</c:v>
                </c:pt>
                <c:pt idx="4583">
                  <c:v>3.5551059999999999</c:v>
                </c:pt>
                <c:pt idx="4584">
                  <c:v>3.5547529999999998</c:v>
                </c:pt>
                <c:pt idx="4585">
                  <c:v>3.5540539999999998</c:v>
                </c:pt>
                <c:pt idx="4586">
                  <c:v>3.553007</c:v>
                </c:pt>
                <c:pt idx="4587">
                  <c:v>3.5517349999999999</c:v>
                </c:pt>
                <c:pt idx="4588">
                  <c:v>3.5503309999999999</c:v>
                </c:pt>
                <c:pt idx="4589">
                  <c:v>3.5489540000000002</c:v>
                </c:pt>
                <c:pt idx="4590">
                  <c:v>3.5478860000000001</c:v>
                </c:pt>
                <c:pt idx="4591">
                  <c:v>3.5521150000000001</c:v>
                </c:pt>
                <c:pt idx="4592">
                  <c:v>3.5514890000000001</c:v>
                </c:pt>
                <c:pt idx="4593">
                  <c:v>3.5511629999999998</c:v>
                </c:pt>
                <c:pt idx="4594">
                  <c:v>3.5512079999999999</c:v>
                </c:pt>
                <c:pt idx="4595">
                  <c:v>3.5518149999999999</c:v>
                </c:pt>
                <c:pt idx="4596">
                  <c:v>3.5527000000000002</c:v>
                </c:pt>
                <c:pt idx="4597">
                  <c:v>3.5540690000000001</c:v>
                </c:pt>
                <c:pt idx="4598">
                  <c:v>3.5556040000000002</c:v>
                </c:pt>
                <c:pt idx="4599">
                  <c:v>3.5681440000000002</c:v>
                </c:pt>
                <c:pt idx="4600">
                  <c:v>3.5703200000000002</c:v>
                </c:pt>
                <c:pt idx="4601">
                  <c:v>3.57281</c:v>
                </c:pt>
                <c:pt idx="4602">
                  <c:v>3.575806</c:v>
                </c:pt>
                <c:pt idx="4603">
                  <c:v>3.5788630000000001</c:v>
                </c:pt>
                <c:pt idx="4604">
                  <c:v>3.5822569999999998</c:v>
                </c:pt>
                <c:pt idx="4605">
                  <c:v>3.5856349999999999</c:v>
                </c:pt>
                <c:pt idx="4606">
                  <c:v>3.5887289999999998</c:v>
                </c:pt>
                <c:pt idx="4607">
                  <c:v>3.605102</c:v>
                </c:pt>
                <c:pt idx="4608">
                  <c:v>3.6079810000000001</c:v>
                </c:pt>
                <c:pt idx="4609">
                  <c:v>3.6109019999999998</c:v>
                </c:pt>
                <c:pt idx="4610">
                  <c:v>3.6134379999999999</c:v>
                </c:pt>
                <c:pt idx="4611">
                  <c:v>3.615475</c:v>
                </c:pt>
                <c:pt idx="4612">
                  <c:v>3.6166700000000001</c:v>
                </c:pt>
                <c:pt idx="4613">
                  <c:v>3.6173320000000002</c:v>
                </c:pt>
                <c:pt idx="4614">
                  <c:v>3.6171549999999999</c:v>
                </c:pt>
                <c:pt idx="4615">
                  <c:v>3.6205790000000002</c:v>
                </c:pt>
                <c:pt idx="4616">
                  <c:v>3.6183689999999999</c:v>
                </c:pt>
                <c:pt idx="4617">
                  <c:v>3.6151089999999999</c:v>
                </c:pt>
                <c:pt idx="4618">
                  <c:v>3.6107230000000001</c:v>
                </c:pt>
                <c:pt idx="4619">
                  <c:v>3.6051009999999999</c:v>
                </c:pt>
                <c:pt idx="4620">
                  <c:v>3.598125</c:v>
                </c:pt>
                <c:pt idx="4621">
                  <c:v>3.5900850000000002</c:v>
                </c:pt>
                <c:pt idx="4622">
                  <c:v>3.5806</c:v>
                </c:pt>
                <c:pt idx="4623">
                  <c:v>3.5564969999999998</c:v>
                </c:pt>
                <c:pt idx="4624">
                  <c:v>3.5456439999999998</c:v>
                </c:pt>
                <c:pt idx="4625">
                  <c:v>3.5329549999999998</c:v>
                </c:pt>
                <c:pt idx="4626">
                  <c:v>3.519317</c:v>
                </c:pt>
                <c:pt idx="4627">
                  <c:v>3.50481</c:v>
                </c:pt>
                <c:pt idx="4628">
                  <c:v>3.4900220000000002</c:v>
                </c:pt>
                <c:pt idx="4629">
                  <c:v>3.4740959999999999</c:v>
                </c:pt>
                <c:pt idx="4630">
                  <c:v>3.457544</c:v>
                </c:pt>
                <c:pt idx="4631">
                  <c:v>3.4145590000000001</c:v>
                </c:pt>
                <c:pt idx="4632">
                  <c:v>3.3976950000000001</c:v>
                </c:pt>
                <c:pt idx="4633">
                  <c:v>3.3799139999999999</c:v>
                </c:pt>
                <c:pt idx="4634">
                  <c:v>3.3618860000000002</c:v>
                </c:pt>
                <c:pt idx="4635">
                  <c:v>3.3442310000000002</c:v>
                </c:pt>
                <c:pt idx="4636">
                  <c:v>3.3258179999999999</c:v>
                </c:pt>
                <c:pt idx="4637">
                  <c:v>3.3073429999999999</c:v>
                </c:pt>
                <c:pt idx="4638">
                  <c:v>3.2888609999999998</c:v>
                </c:pt>
                <c:pt idx="4639">
                  <c:v>3.1970689999999999</c:v>
                </c:pt>
                <c:pt idx="4640">
                  <c:v>3.1819090000000001</c:v>
                </c:pt>
                <c:pt idx="4641">
                  <c:v>3.16439</c:v>
                </c:pt>
                <c:pt idx="4642">
                  <c:v>3.146525</c:v>
                </c:pt>
                <c:pt idx="4643">
                  <c:v>3.1296930000000001</c:v>
                </c:pt>
                <c:pt idx="4644">
                  <c:v>3.1124559999999999</c:v>
                </c:pt>
                <c:pt idx="4645">
                  <c:v>3.0964990000000001</c:v>
                </c:pt>
                <c:pt idx="4646">
                  <c:v>3.0804499999999999</c:v>
                </c:pt>
                <c:pt idx="4647">
                  <c:v>3.0421070000000001</c:v>
                </c:pt>
                <c:pt idx="4648">
                  <c:v>3.0280999999999998</c:v>
                </c:pt>
                <c:pt idx="4649">
                  <c:v>3.013995</c:v>
                </c:pt>
                <c:pt idx="4650">
                  <c:v>3.0007109999999999</c:v>
                </c:pt>
                <c:pt idx="4651">
                  <c:v>2.9879769999999999</c:v>
                </c:pt>
                <c:pt idx="4652">
                  <c:v>2.9760369999999998</c:v>
                </c:pt>
                <c:pt idx="4653">
                  <c:v>2.9646910000000002</c:v>
                </c:pt>
                <c:pt idx="4654">
                  <c:v>2.9541360000000001</c:v>
                </c:pt>
                <c:pt idx="4655">
                  <c:v>2.9308749999999999</c:v>
                </c:pt>
                <c:pt idx="4656">
                  <c:v>2.921529</c:v>
                </c:pt>
                <c:pt idx="4657">
                  <c:v>2.9130579999999999</c:v>
                </c:pt>
                <c:pt idx="4658">
                  <c:v>2.9049369999999999</c:v>
                </c:pt>
                <c:pt idx="4659">
                  <c:v>2.8975749999999998</c:v>
                </c:pt>
                <c:pt idx="4660">
                  <c:v>2.8906360000000002</c:v>
                </c:pt>
                <c:pt idx="4661">
                  <c:v>2.8840370000000002</c:v>
                </c:pt>
                <c:pt idx="4662">
                  <c:v>2.8779499999999998</c:v>
                </c:pt>
                <c:pt idx="4663">
                  <c:v>2.866886</c:v>
                </c:pt>
                <c:pt idx="4664">
                  <c:v>2.8614190000000002</c:v>
                </c:pt>
                <c:pt idx="4665">
                  <c:v>2.856201</c:v>
                </c:pt>
                <c:pt idx="4666">
                  <c:v>2.8510369999999998</c:v>
                </c:pt>
                <c:pt idx="4667">
                  <c:v>2.846095</c:v>
                </c:pt>
                <c:pt idx="4668">
                  <c:v>2.841135</c:v>
                </c:pt>
                <c:pt idx="4669">
                  <c:v>2.8361779999999999</c:v>
                </c:pt>
                <c:pt idx="4670">
                  <c:v>2.8311500000000001</c:v>
                </c:pt>
                <c:pt idx="4671">
                  <c:v>2.8225359999999999</c:v>
                </c:pt>
                <c:pt idx="4672">
                  <c:v>2.8172030000000001</c:v>
                </c:pt>
                <c:pt idx="4673">
                  <c:v>2.8117030000000001</c:v>
                </c:pt>
                <c:pt idx="4674">
                  <c:v>2.8059479999999999</c:v>
                </c:pt>
                <c:pt idx="4675">
                  <c:v>2.7997969999999999</c:v>
                </c:pt>
                <c:pt idx="4676">
                  <c:v>2.7934269999999999</c:v>
                </c:pt>
                <c:pt idx="4677">
                  <c:v>2.786686</c:v>
                </c:pt>
                <c:pt idx="4678">
                  <c:v>2.779687</c:v>
                </c:pt>
                <c:pt idx="4679">
                  <c:v>2.7652009999999998</c:v>
                </c:pt>
                <c:pt idx="4680">
                  <c:v>2.7580230000000001</c:v>
                </c:pt>
                <c:pt idx="4681">
                  <c:v>2.7502499999999999</c:v>
                </c:pt>
                <c:pt idx="4682">
                  <c:v>2.7422469999999999</c:v>
                </c:pt>
                <c:pt idx="4683">
                  <c:v>2.734067</c:v>
                </c:pt>
                <c:pt idx="4684">
                  <c:v>2.7257340000000001</c:v>
                </c:pt>
                <c:pt idx="4685">
                  <c:v>2.7172610000000001</c:v>
                </c:pt>
                <c:pt idx="4686">
                  <c:v>2.7088999999999999</c:v>
                </c:pt>
                <c:pt idx="4687">
                  <c:v>2.6901959999999998</c:v>
                </c:pt>
                <c:pt idx="4688">
                  <c:v>2.6817510000000002</c:v>
                </c:pt>
                <c:pt idx="4689">
                  <c:v>2.6730589999999999</c:v>
                </c:pt>
                <c:pt idx="4690">
                  <c:v>2.664364</c:v>
                </c:pt>
                <c:pt idx="4691">
                  <c:v>2.6556829999999998</c:v>
                </c:pt>
                <c:pt idx="4692">
                  <c:v>2.647265</c:v>
                </c:pt>
                <c:pt idx="4693">
                  <c:v>2.6386530000000001</c:v>
                </c:pt>
                <c:pt idx="4694">
                  <c:v>2.630125</c:v>
                </c:pt>
                <c:pt idx="4695">
                  <c:v>2.6112069999999998</c:v>
                </c:pt>
                <c:pt idx="4696">
                  <c:v>2.6030419999999999</c:v>
                </c:pt>
                <c:pt idx="4697">
                  <c:v>2.5949</c:v>
                </c:pt>
                <c:pt idx="4698">
                  <c:v>2.5866020000000001</c:v>
                </c:pt>
                <c:pt idx="4699">
                  <c:v>2.5785300000000002</c:v>
                </c:pt>
                <c:pt idx="4700">
                  <c:v>2.57057</c:v>
                </c:pt>
                <c:pt idx="4701">
                  <c:v>2.562611</c:v>
                </c:pt>
                <c:pt idx="4702">
                  <c:v>2.554802</c:v>
                </c:pt>
                <c:pt idx="4703">
                  <c:v>2.5372400000000002</c:v>
                </c:pt>
                <c:pt idx="4704">
                  <c:v>2.5296609999999999</c:v>
                </c:pt>
                <c:pt idx="4705">
                  <c:v>2.5218229999999999</c:v>
                </c:pt>
                <c:pt idx="4706">
                  <c:v>2.514348</c:v>
                </c:pt>
                <c:pt idx="4707">
                  <c:v>2.506723</c:v>
                </c:pt>
                <c:pt idx="4708">
                  <c:v>2.499342</c:v>
                </c:pt>
                <c:pt idx="4709">
                  <c:v>2.4917600000000002</c:v>
                </c:pt>
                <c:pt idx="4710">
                  <c:v>2.4843220000000001</c:v>
                </c:pt>
                <c:pt idx="4711">
                  <c:v>2.467187</c:v>
                </c:pt>
                <c:pt idx="4712">
                  <c:v>2.4596450000000001</c:v>
                </c:pt>
                <c:pt idx="4713">
                  <c:v>2.4520659999999999</c:v>
                </c:pt>
                <c:pt idx="4714">
                  <c:v>2.4440360000000001</c:v>
                </c:pt>
                <c:pt idx="4715">
                  <c:v>2.4359150000000001</c:v>
                </c:pt>
                <c:pt idx="4716">
                  <c:v>2.4274279999999999</c:v>
                </c:pt>
                <c:pt idx="4717">
                  <c:v>2.4180799999999998</c:v>
                </c:pt>
                <c:pt idx="4718">
                  <c:v>2.408388</c:v>
                </c:pt>
                <c:pt idx="4719">
                  <c:v>2.38313</c:v>
                </c:pt>
                <c:pt idx="4720">
                  <c:v>2.3726790000000002</c:v>
                </c:pt>
                <c:pt idx="4721">
                  <c:v>2.3609909999999998</c:v>
                </c:pt>
                <c:pt idx="4722">
                  <c:v>2.347734</c:v>
                </c:pt>
                <c:pt idx="4723">
                  <c:v>2.33379</c:v>
                </c:pt>
                <c:pt idx="4724">
                  <c:v>2.3188080000000002</c:v>
                </c:pt>
                <c:pt idx="4725">
                  <c:v>2.3018519999999998</c:v>
                </c:pt>
                <c:pt idx="4726">
                  <c:v>2.2844350000000002</c:v>
                </c:pt>
                <c:pt idx="4727">
                  <c:v>2.2337690000000001</c:v>
                </c:pt>
                <c:pt idx="4728">
                  <c:v>2.2140179999999998</c:v>
                </c:pt>
                <c:pt idx="4729">
                  <c:v>2.1932160000000001</c:v>
                </c:pt>
                <c:pt idx="4730">
                  <c:v>2.1705730000000001</c:v>
                </c:pt>
                <c:pt idx="4731">
                  <c:v>2.1478950000000001</c:v>
                </c:pt>
                <c:pt idx="4732">
                  <c:v>2.1231439999999999</c:v>
                </c:pt>
                <c:pt idx="4733">
                  <c:v>2.0989420000000001</c:v>
                </c:pt>
                <c:pt idx="4734">
                  <c:v>2.0741369999999999</c:v>
                </c:pt>
                <c:pt idx="4735">
                  <c:v>2.0023599999999999</c:v>
                </c:pt>
                <c:pt idx="4736">
                  <c:v>1.976898</c:v>
                </c:pt>
                <c:pt idx="4737">
                  <c:v>1.9502790000000001</c:v>
                </c:pt>
                <c:pt idx="4738">
                  <c:v>1.9246019999999999</c:v>
                </c:pt>
                <c:pt idx="4739">
                  <c:v>1.8976189999999999</c:v>
                </c:pt>
                <c:pt idx="4740">
                  <c:v>1.8721300000000001</c:v>
                </c:pt>
                <c:pt idx="4741">
                  <c:v>1.8469089999999999</c:v>
                </c:pt>
                <c:pt idx="4742">
                  <c:v>1.820962</c:v>
                </c:pt>
                <c:pt idx="4743">
                  <c:v>1.749131</c:v>
                </c:pt>
                <c:pt idx="4744">
                  <c:v>1.724952</c:v>
                </c:pt>
                <c:pt idx="4745">
                  <c:v>1.701425</c:v>
                </c:pt>
                <c:pt idx="4746">
                  <c:v>1.677346</c:v>
                </c:pt>
                <c:pt idx="4747">
                  <c:v>1.65361</c:v>
                </c:pt>
                <c:pt idx="4748">
                  <c:v>1.6303479999999999</c:v>
                </c:pt>
                <c:pt idx="4749">
                  <c:v>1.6074170000000001</c:v>
                </c:pt>
                <c:pt idx="4750">
                  <c:v>1.584805</c:v>
                </c:pt>
                <c:pt idx="4751">
                  <c:v>1.5205029999999999</c:v>
                </c:pt>
                <c:pt idx="4752">
                  <c:v>1.5004850000000001</c:v>
                </c:pt>
                <c:pt idx="4753">
                  <c:v>1.4788650000000001</c:v>
                </c:pt>
                <c:pt idx="4754">
                  <c:v>1.45747</c:v>
                </c:pt>
                <c:pt idx="4755">
                  <c:v>1.4362520000000001</c:v>
                </c:pt>
                <c:pt idx="4756">
                  <c:v>1.4151480000000001</c:v>
                </c:pt>
                <c:pt idx="4757">
                  <c:v>1.393961</c:v>
                </c:pt>
                <c:pt idx="4758">
                  <c:v>1.3730150000000001</c:v>
                </c:pt>
                <c:pt idx="4759">
                  <c:v>1.310705</c:v>
                </c:pt>
                <c:pt idx="4760">
                  <c:v>1.290476</c:v>
                </c:pt>
                <c:pt idx="4761">
                  <c:v>1.26891</c:v>
                </c:pt>
                <c:pt idx="4762">
                  <c:v>1.245331</c:v>
                </c:pt>
                <c:pt idx="4763">
                  <c:v>1.2221599999999999</c:v>
                </c:pt>
                <c:pt idx="4764">
                  <c:v>1.198072</c:v>
                </c:pt>
                <c:pt idx="4765">
                  <c:v>1.1716880000000001</c:v>
                </c:pt>
                <c:pt idx="4766">
                  <c:v>1.1452580000000001</c:v>
                </c:pt>
                <c:pt idx="4767">
                  <c:v>1.062889</c:v>
                </c:pt>
                <c:pt idx="4768">
                  <c:v>1.0338940000000001</c:v>
                </c:pt>
                <c:pt idx="4769">
                  <c:v>1.0025949999999999</c:v>
                </c:pt>
                <c:pt idx="4770">
                  <c:v>0.97051399999999999</c:v>
                </c:pt>
                <c:pt idx="4771">
                  <c:v>0.936774</c:v>
                </c:pt>
                <c:pt idx="4772">
                  <c:v>0.90190999999999999</c:v>
                </c:pt>
                <c:pt idx="4773">
                  <c:v>0.86582400000000004</c:v>
                </c:pt>
                <c:pt idx="4774">
                  <c:v>0.82878499999999999</c:v>
                </c:pt>
                <c:pt idx="4775">
                  <c:v>0.71725799999999995</c:v>
                </c:pt>
                <c:pt idx="4776">
                  <c:v>0.68278700000000003</c:v>
                </c:pt>
                <c:pt idx="4777">
                  <c:v>0.64378500000000005</c:v>
                </c:pt>
                <c:pt idx="4778">
                  <c:v>0.604298</c:v>
                </c:pt>
                <c:pt idx="4779">
                  <c:v>0.56470600000000004</c:v>
                </c:pt>
                <c:pt idx="4780">
                  <c:v>0.52494099999999999</c:v>
                </c:pt>
                <c:pt idx="4781">
                  <c:v>0.48714099999999999</c:v>
                </c:pt>
                <c:pt idx="4782">
                  <c:v>0.44737700000000002</c:v>
                </c:pt>
                <c:pt idx="4783">
                  <c:v>0.33141399999999999</c:v>
                </c:pt>
                <c:pt idx="4784">
                  <c:v>0.29498000000000002</c:v>
                </c:pt>
                <c:pt idx="4785">
                  <c:v>0.25762800000000002</c:v>
                </c:pt>
                <c:pt idx="4786">
                  <c:v>0.22121099999999999</c:v>
                </c:pt>
                <c:pt idx="4787">
                  <c:v>0.18562999999999999</c:v>
                </c:pt>
                <c:pt idx="4788">
                  <c:v>0.151194</c:v>
                </c:pt>
                <c:pt idx="4789">
                  <c:v>0.120028</c:v>
                </c:pt>
                <c:pt idx="4790">
                  <c:v>8.8103000000000001E-2</c:v>
                </c:pt>
                <c:pt idx="4791">
                  <c:v>-6.5100000000000002E-3</c:v>
                </c:pt>
                <c:pt idx="4792">
                  <c:v>-3.4402000000000002E-2</c:v>
                </c:pt>
                <c:pt idx="4793">
                  <c:v>-6.2621999999999997E-2</c:v>
                </c:pt>
                <c:pt idx="4794">
                  <c:v>-8.8813000000000003E-2</c:v>
                </c:pt>
                <c:pt idx="4795">
                  <c:v>-0.113485</c:v>
                </c:pt>
                <c:pt idx="4796">
                  <c:v>-0.13531399999999999</c:v>
                </c:pt>
                <c:pt idx="4797">
                  <c:v>-0.15659899999999999</c:v>
                </c:pt>
                <c:pt idx="4798">
                  <c:v>-0.176147</c:v>
                </c:pt>
                <c:pt idx="4799">
                  <c:v>-0.23332900000000001</c:v>
                </c:pt>
                <c:pt idx="4800">
                  <c:v>-0.248312</c:v>
                </c:pt>
                <c:pt idx="4801">
                  <c:v>-0.26193899999999998</c:v>
                </c:pt>
                <c:pt idx="4802">
                  <c:v>-0.27384199999999997</c:v>
                </c:pt>
                <c:pt idx="4803">
                  <c:v>-0.28387299999999999</c:v>
                </c:pt>
                <c:pt idx="4804">
                  <c:v>-0.29191800000000001</c:v>
                </c:pt>
                <c:pt idx="4805">
                  <c:v>-0.29847699999999999</c:v>
                </c:pt>
                <c:pt idx="4806">
                  <c:v>-0.30308400000000002</c:v>
                </c:pt>
                <c:pt idx="4807">
                  <c:v>-0.31620799999999999</c:v>
                </c:pt>
                <c:pt idx="4808">
                  <c:v>-0.31820900000000002</c:v>
                </c:pt>
                <c:pt idx="4809">
                  <c:v>-0.318799</c:v>
                </c:pt>
                <c:pt idx="4810">
                  <c:v>-0.31834899999999999</c:v>
                </c:pt>
                <c:pt idx="4811">
                  <c:v>-0.31690299999999999</c:v>
                </c:pt>
                <c:pt idx="4812">
                  <c:v>-0.31460300000000002</c:v>
                </c:pt>
                <c:pt idx="4813">
                  <c:v>-0.31167800000000001</c:v>
                </c:pt>
                <c:pt idx="4814">
                  <c:v>-0.30818699999999999</c:v>
                </c:pt>
                <c:pt idx="4815">
                  <c:v>-0.29836400000000002</c:v>
                </c:pt>
                <c:pt idx="4816">
                  <c:v>-0.29433999999999999</c:v>
                </c:pt>
                <c:pt idx="4817">
                  <c:v>-0.290051</c:v>
                </c:pt>
                <c:pt idx="4818">
                  <c:v>-0.28541800000000001</c:v>
                </c:pt>
                <c:pt idx="4819">
                  <c:v>-0.28077400000000002</c:v>
                </c:pt>
                <c:pt idx="4820">
                  <c:v>-0.276119</c:v>
                </c:pt>
                <c:pt idx="4821">
                  <c:v>-0.271146</c:v>
                </c:pt>
                <c:pt idx="4822">
                  <c:v>-0.26628400000000002</c:v>
                </c:pt>
                <c:pt idx="4823">
                  <c:v>-0.25056299999999998</c:v>
                </c:pt>
                <c:pt idx="4824">
                  <c:v>-0.245285</c:v>
                </c:pt>
                <c:pt idx="4825">
                  <c:v>-0.239561</c:v>
                </c:pt>
                <c:pt idx="4826">
                  <c:v>-0.23291100000000001</c:v>
                </c:pt>
                <c:pt idx="4827">
                  <c:v>-0.225936</c:v>
                </c:pt>
                <c:pt idx="4828">
                  <c:v>-0.217753</c:v>
                </c:pt>
                <c:pt idx="4829">
                  <c:v>-0.208978</c:v>
                </c:pt>
                <c:pt idx="4830">
                  <c:v>-0.198681</c:v>
                </c:pt>
                <c:pt idx="4831">
                  <c:v>-0.16480600000000001</c:v>
                </c:pt>
                <c:pt idx="4832">
                  <c:v>-0.15285299999999999</c:v>
                </c:pt>
                <c:pt idx="4833">
                  <c:v>-0.13853699999999999</c:v>
                </c:pt>
                <c:pt idx="4834">
                  <c:v>-0.123417</c:v>
                </c:pt>
                <c:pt idx="4835">
                  <c:v>-0.106085</c:v>
                </c:pt>
                <c:pt idx="4836">
                  <c:v>-8.7770000000000001E-2</c:v>
                </c:pt>
                <c:pt idx="4837">
                  <c:v>-6.7100000000000007E-2</c:v>
                </c:pt>
                <c:pt idx="4838">
                  <c:v>-4.6308000000000002E-2</c:v>
                </c:pt>
                <c:pt idx="4839">
                  <c:v>2.0687000000000001E-2</c:v>
                </c:pt>
                <c:pt idx="4840">
                  <c:v>4.3241000000000002E-2</c:v>
                </c:pt>
                <c:pt idx="4841">
                  <c:v>6.8298999999999999E-2</c:v>
                </c:pt>
                <c:pt idx="4842">
                  <c:v>9.4497999999999999E-2</c:v>
                </c:pt>
                <c:pt idx="4843">
                  <c:v>0.12159399999999999</c:v>
                </c:pt>
                <c:pt idx="4844">
                  <c:v>0.14948500000000001</c:v>
                </c:pt>
                <c:pt idx="4845">
                  <c:v>0.176646</c:v>
                </c:pt>
                <c:pt idx="4846">
                  <c:v>0.20567299999999999</c:v>
                </c:pt>
                <c:pt idx="4847">
                  <c:v>0.29447099999999998</c:v>
                </c:pt>
                <c:pt idx="4848">
                  <c:v>0.32283200000000001</c:v>
                </c:pt>
                <c:pt idx="4849">
                  <c:v>0.35169600000000001</c:v>
                </c:pt>
                <c:pt idx="4850">
                  <c:v>0.38194299999999998</c:v>
                </c:pt>
                <c:pt idx="4851">
                  <c:v>0.410468</c:v>
                </c:pt>
                <c:pt idx="4852">
                  <c:v>0.439718</c:v>
                </c:pt>
                <c:pt idx="4853">
                  <c:v>0.46724900000000003</c:v>
                </c:pt>
                <c:pt idx="4854">
                  <c:v>0.493147</c:v>
                </c:pt>
                <c:pt idx="4855">
                  <c:v>0.57219500000000001</c:v>
                </c:pt>
                <c:pt idx="4856">
                  <c:v>0.59536</c:v>
                </c:pt>
                <c:pt idx="4857">
                  <c:v>0.61796799999999996</c:v>
                </c:pt>
                <c:pt idx="4858">
                  <c:v>0.63755799999999996</c:v>
                </c:pt>
                <c:pt idx="4859">
                  <c:v>0.65578400000000003</c:v>
                </c:pt>
                <c:pt idx="4860">
                  <c:v>0.67176800000000003</c:v>
                </c:pt>
                <c:pt idx="4861">
                  <c:v>0.68557500000000005</c:v>
                </c:pt>
                <c:pt idx="4862">
                  <c:v>0.696712</c:v>
                </c:pt>
                <c:pt idx="4863">
                  <c:v>0.73064899999999999</c:v>
                </c:pt>
                <c:pt idx="4864">
                  <c:v>0.73762399999999995</c:v>
                </c:pt>
                <c:pt idx="4865">
                  <c:v>0.74285199999999996</c:v>
                </c:pt>
                <c:pt idx="4866">
                  <c:v>0.74636999999999998</c:v>
                </c:pt>
                <c:pt idx="4867">
                  <c:v>0.748583</c:v>
                </c:pt>
                <c:pt idx="4868">
                  <c:v>0.74926300000000001</c:v>
                </c:pt>
                <c:pt idx="4869">
                  <c:v>0.74864399999999998</c:v>
                </c:pt>
                <c:pt idx="4870">
                  <c:v>0.74704800000000005</c:v>
                </c:pt>
                <c:pt idx="4871">
                  <c:v>0.74488799999999999</c:v>
                </c:pt>
                <c:pt idx="4872">
                  <c:v>0.74187999999999998</c:v>
                </c:pt>
                <c:pt idx="4873">
                  <c:v>0.73855000000000004</c:v>
                </c:pt>
                <c:pt idx="4874">
                  <c:v>0.73524199999999995</c:v>
                </c:pt>
                <c:pt idx="4875">
                  <c:v>0.73228000000000004</c:v>
                </c:pt>
                <c:pt idx="4876">
                  <c:v>0.72997599999999996</c:v>
                </c:pt>
                <c:pt idx="4877">
                  <c:v>0.72857300000000003</c:v>
                </c:pt>
                <c:pt idx="4878">
                  <c:v>0.72822100000000001</c:v>
                </c:pt>
                <c:pt idx="4879">
                  <c:v>0.73446999999999996</c:v>
                </c:pt>
                <c:pt idx="4880">
                  <c:v>0.73664700000000005</c:v>
                </c:pt>
                <c:pt idx="4881">
                  <c:v>0.74020799999999998</c:v>
                </c:pt>
                <c:pt idx="4882">
                  <c:v>0.74545399999999995</c:v>
                </c:pt>
                <c:pt idx="4883">
                  <c:v>0.75211300000000003</c:v>
                </c:pt>
                <c:pt idx="4884">
                  <c:v>0.76010900000000003</c:v>
                </c:pt>
                <c:pt idx="4885">
                  <c:v>0.76939299999999999</c:v>
                </c:pt>
                <c:pt idx="4886">
                  <c:v>0.77983400000000003</c:v>
                </c:pt>
                <c:pt idx="4887">
                  <c:v>0.81559599999999999</c:v>
                </c:pt>
                <c:pt idx="4888">
                  <c:v>0.827685</c:v>
                </c:pt>
                <c:pt idx="4889">
                  <c:v>0.84074599999999999</c:v>
                </c:pt>
                <c:pt idx="4890">
                  <c:v>0.854958</c:v>
                </c:pt>
                <c:pt idx="4891">
                  <c:v>0.86894700000000002</c:v>
                </c:pt>
                <c:pt idx="4892">
                  <c:v>0.88366800000000001</c:v>
                </c:pt>
                <c:pt idx="4893">
                  <c:v>0.89802899999999997</c:v>
                </c:pt>
                <c:pt idx="4894">
                  <c:v>0.91271999999999998</c:v>
                </c:pt>
                <c:pt idx="4895">
                  <c:v>1.005463</c:v>
                </c:pt>
                <c:pt idx="4896">
                  <c:v>1.016286</c:v>
                </c:pt>
                <c:pt idx="4897">
                  <c:v>1.029884</c:v>
                </c:pt>
                <c:pt idx="4898">
                  <c:v>1.042211</c:v>
                </c:pt>
                <c:pt idx="4899">
                  <c:v>1.053833</c:v>
                </c:pt>
                <c:pt idx="4900">
                  <c:v>1.0648789999999999</c:v>
                </c:pt>
                <c:pt idx="4901">
                  <c:v>1.0743689999999999</c:v>
                </c:pt>
                <c:pt idx="4902">
                  <c:v>1.082946</c:v>
                </c:pt>
                <c:pt idx="4903">
                  <c:v>1.1087689999999999</c:v>
                </c:pt>
                <c:pt idx="4904">
                  <c:v>1.11476</c:v>
                </c:pt>
                <c:pt idx="4905">
                  <c:v>1.1198729999999999</c:v>
                </c:pt>
                <c:pt idx="4906">
                  <c:v>1.1240079999999999</c:v>
                </c:pt>
                <c:pt idx="4907">
                  <c:v>1.1270530000000001</c:v>
                </c:pt>
                <c:pt idx="4908">
                  <c:v>1.129235</c:v>
                </c:pt>
                <c:pt idx="4909">
                  <c:v>1.1305419999999999</c:v>
                </c:pt>
                <c:pt idx="4910">
                  <c:v>1.1310819999999999</c:v>
                </c:pt>
                <c:pt idx="4911">
                  <c:v>1.1347039999999999</c:v>
                </c:pt>
                <c:pt idx="4912">
                  <c:v>1.1338980000000001</c:v>
                </c:pt>
                <c:pt idx="4913">
                  <c:v>1.1328549999999999</c:v>
                </c:pt>
                <c:pt idx="4914">
                  <c:v>1.1315550000000001</c:v>
                </c:pt>
                <c:pt idx="4915">
                  <c:v>1.130253</c:v>
                </c:pt>
                <c:pt idx="4916">
                  <c:v>1.1290789999999999</c:v>
                </c:pt>
                <c:pt idx="4917">
                  <c:v>1.1283030000000001</c:v>
                </c:pt>
                <c:pt idx="4918">
                  <c:v>1.128063</c:v>
                </c:pt>
                <c:pt idx="4919">
                  <c:v>1.133383</c:v>
                </c:pt>
                <c:pt idx="4920">
                  <c:v>1.135005</c:v>
                </c:pt>
                <c:pt idx="4921">
                  <c:v>1.137899</c:v>
                </c:pt>
                <c:pt idx="4922">
                  <c:v>1.142604</c:v>
                </c:pt>
                <c:pt idx="4923">
                  <c:v>1.1490689999999999</c:v>
                </c:pt>
                <c:pt idx="4924">
                  <c:v>1.1574180000000001</c:v>
                </c:pt>
                <c:pt idx="4925">
                  <c:v>1.167713</c:v>
                </c:pt>
                <c:pt idx="4926">
                  <c:v>1.1800310000000001</c:v>
                </c:pt>
                <c:pt idx="4927">
                  <c:v>1.223873</c:v>
                </c:pt>
                <c:pt idx="4928">
                  <c:v>1.240561</c:v>
                </c:pt>
                <c:pt idx="4929">
                  <c:v>1.258624</c:v>
                </c:pt>
                <c:pt idx="4930">
                  <c:v>1.279234</c:v>
                </c:pt>
                <c:pt idx="4931">
                  <c:v>1.3005739999999999</c:v>
                </c:pt>
                <c:pt idx="4932">
                  <c:v>1.323474</c:v>
                </c:pt>
                <c:pt idx="4933">
                  <c:v>1.348975</c:v>
                </c:pt>
                <c:pt idx="4934">
                  <c:v>1.3746339999999999</c:v>
                </c:pt>
                <c:pt idx="4935">
                  <c:v>1.460305</c:v>
                </c:pt>
                <c:pt idx="4936">
                  <c:v>1.487627</c:v>
                </c:pt>
                <c:pt idx="4937">
                  <c:v>1.51701</c:v>
                </c:pt>
                <c:pt idx="4938">
                  <c:v>1.5457460000000001</c:v>
                </c:pt>
                <c:pt idx="4939">
                  <c:v>1.5765210000000001</c:v>
                </c:pt>
                <c:pt idx="4940">
                  <c:v>1.6075600000000001</c:v>
                </c:pt>
                <c:pt idx="4941">
                  <c:v>1.638889</c:v>
                </c:pt>
                <c:pt idx="4942">
                  <c:v>1.6701239999999999</c:v>
                </c:pt>
                <c:pt idx="4943">
                  <c:v>1.7677</c:v>
                </c:pt>
                <c:pt idx="4944">
                  <c:v>1.7952049999999999</c:v>
                </c:pt>
                <c:pt idx="4945">
                  <c:v>1.825177</c:v>
                </c:pt>
                <c:pt idx="4946">
                  <c:v>1.8542270000000001</c:v>
                </c:pt>
                <c:pt idx="4947">
                  <c:v>1.8821140000000001</c:v>
                </c:pt>
                <c:pt idx="4948">
                  <c:v>1.9086129999999999</c:v>
                </c:pt>
                <c:pt idx="4949">
                  <c:v>1.93353</c:v>
                </c:pt>
                <c:pt idx="4950">
                  <c:v>1.956696</c:v>
                </c:pt>
                <c:pt idx="4951">
                  <c:v>2.0277569999999998</c:v>
                </c:pt>
                <c:pt idx="4952">
                  <c:v>2.0449510000000002</c:v>
                </c:pt>
                <c:pt idx="4953">
                  <c:v>2.0620989999999999</c:v>
                </c:pt>
                <c:pt idx="4954">
                  <c:v>2.0769280000000001</c:v>
                </c:pt>
                <c:pt idx="4955">
                  <c:v>2.0889639999999998</c:v>
                </c:pt>
                <c:pt idx="4956">
                  <c:v>2.0993529999999998</c:v>
                </c:pt>
                <c:pt idx="4957">
                  <c:v>2.1071599999999999</c:v>
                </c:pt>
                <c:pt idx="4958">
                  <c:v>2.1124900000000002</c:v>
                </c:pt>
                <c:pt idx="4959">
                  <c:v>2.1303079999999999</c:v>
                </c:pt>
                <c:pt idx="4960">
                  <c:v>2.1313059999999999</c:v>
                </c:pt>
                <c:pt idx="4961">
                  <c:v>2.130458</c:v>
                </c:pt>
                <c:pt idx="4962">
                  <c:v>2.1277490000000001</c:v>
                </c:pt>
                <c:pt idx="4963">
                  <c:v>2.1234069999999998</c:v>
                </c:pt>
                <c:pt idx="4964">
                  <c:v>2.1176059999999999</c:v>
                </c:pt>
                <c:pt idx="4965">
                  <c:v>2.1106039999999999</c:v>
                </c:pt>
                <c:pt idx="4966">
                  <c:v>2.1024560000000001</c:v>
                </c:pt>
                <c:pt idx="4967">
                  <c:v>2.0826889999999998</c:v>
                </c:pt>
                <c:pt idx="4968">
                  <c:v>2.0733730000000001</c:v>
                </c:pt>
                <c:pt idx="4969">
                  <c:v>2.0637949999999998</c:v>
                </c:pt>
                <c:pt idx="4970">
                  <c:v>2.0540250000000002</c:v>
                </c:pt>
                <c:pt idx="4971">
                  <c:v>2.0446200000000001</c:v>
                </c:pt>
                <c:pt idx="4972">
                  <c:v>2.0359159999999998</c:v>
                </c:pt>
                <c:pt idx="4973">
                  <c:v>2.0282830000000001</c:v>
                </c:pt>
                <c:pt idx="4974">
                  <c:v>2.0215480000000001</c:v>
                </c:pt>
                <c:pt idx="4975">
                  <c:v>2.0105909999999998</c:v>
                </c:pt>
                <c:pt idx="4976">
                  <c:v>2.0067020000000002</c:v>
                </c:pt>
                <c:pt idx="4977">
                  <c:v>2.0042309999999999</c:v>
                </c:pt>
                <c:pt idx="4978">
                  <c:v>2.0032549999999998</c:v>
                </c:pt>
                <c:pt idx="4979">
                  <c:v>2.004</c:v>
                </c:pt>
                <c:pt idx="4980">
                  <c:v>2.0061249999999999</c:v>
                </c:pt>
                <c:pt idx="4981">
                  <c:v>2.0100579999999999</c:v>
                </c:pt>
                <c:pt idx="4982">
                  <c:v>2.0151029999999999</c:v>
                </c:pt>
                <c:pt idx="4983">
                  <c:v>2.0383079999999998</c:v>
                </c:pt>
                <c:pt idx="4984">
                  <c:v>2.045693</c:v>
                </c:pt>
                <c:pt idx="4985">
                  <c:v>2.0541290000000001</c:v>
                </c:pt>
                <c:pt idx="4986">
                  <c:v>2.0641620000000001</c:v>
                </c:pt>
                <c:pt idx="4987">
                  <c:v>2.0742219999999998</c:v>
                </c:pt>
                <c:pt idx="4988">
                  <c:v>2.0855600000000001</c:v>
                </c:pt>
                <c:pt idx="4989">
                  <c:v>2.0967829999999998</c:v>
                </c:pt>
                <c:pt idx="4990">
                  <c:v>2.1090710000000001</c:v>
                </c:pt>
                <c:pt idx="4991">
                  <c:v>2.1498870000000001</c:v>
                </c:pt>
                <c:pt idx="4992">
                  <c:v>2.161524</c:v>
                </c:pt>
                <c:pt idx="4993">
                  <c:v>2.1734979999999999</c:v>
                </c:pt>
                <c:pt idx="4994">
                  <c:v>2.1854269999999998</c:v>
                </c:pt>
                <c:pt idx="4995">
                  <c:v>2.197149</c:v>
                </c:pt>
                <c:pt idx="4996">
                  <c:v>2.2081010000000001</c:v>
                </c:pt>
                <c:pt idx="4997">
                  <c:v>2.2181820000000001</c:v>
                </c:pt>
                <c:pt idx="4998">
                  <c:v>2.2276129999999998</c:v>
                </c:pt>
                <c:pt idx="4999">
                  <c:v>2.259252</c:v>
                </c:pt>
                <c:pt idx="5000">
                  <c:v>2.2666279999999999</c:v>
                </c:pt>
                <c:pt idx="5001">
                  <c:v>2.2735210000000001</c:v>
                </c:pt>
                <c:pt idx="5002">
                  <c:v>2.2791030000000001</c:v>
                </c:pt>
                <c:pt idx="5003">
                  <c:v>2.2842289999999998</c:v>
                </c:pt>
                <c:pt idx="5004">
                  <c:v>2.288249</c:v>
                </c:pt>
                <c:pt idx="5005">
                  <c:v>2.2914089999999998</c:v>
                </c:pt>
                <c:pt idx="5006">
                  <c:v>2.2940330000000002</c:v>
                </c:pt>
                <c:pt idx="5007">
                  <c:v>2.3073600000000001</c:v>
                </c:pt>
                <c:pt idx="5008">
                  <c:v>2.3085290000000001</c:v>
                </c:pt>
                <c:pt idx="5009">
                  <c:v>2.309399</c:v>
                </c:pt>
                <c:pt idx="5010">
                  <c:v>2.309841</c:v>
                </c:pt>
                <c:pt idx="5011">
                  <c:v>2.309768</c:v>
                </c:pt>
                <c:pt idx="5012">
                  <c:v>2.309625</c:v>
                </c:pt>
                <c:pt idx="5013">
                  <c:v>2.309339</c:v>
                </c:pt>
                <c:pt idx="5014">
                  <c:v>2.309002</c:v>
                </c:pt>
                <c:pt idx="5015">
                  <c:v>2.315315</c:v>
                </c:pt>
                <c:pt idx="5016">
                  <c:v>2.3150119999999998</c:v>
                </c:pt>
                <c:pt idx="5017">
                  <c:v>2.3151139999999999</c:v>
                </c:pt>
                <c:pt idx="5018">
                  <c:v>2.3154089999999998</c:v>
                </c:pt>
                <c:pt idx="5019">
                  <c:v>2.3163710000000002</c:v>
                </c:pt>
                <c:pt idx="5020">
                  <c:v>2.3179560000000001</c:v>
                </c:pt>
                <c:pt idx="5021">
                  <c:v>2.3202189999999998</c:v>
                </c:pt>
                <c:pt idx="5022">
                  <c:v>2.3234330000000001</c:v>
                </c:pt>
                <c:pt idx="5023">
                  <c:v>2.342301</c:v>
                </c:pt>
                <c:pt idx="5024">
                  <c:v>2.3468770000000001</c:v>
                </c:pt>
                <c:pt idx="5025">
                  <c:v>2.3535249999999999</c:v>
                </c:pt>
                <c:pt idx="5026">
                  <c:v>2.3617330000000001</c:v>
                </c:pt>
                <c:pt idx="5027">
                  <c:v>2.3708930000000001</c:v>
                </c:pt>
                <c:pt idx="5028">
                  <c:v>2.3820800000000002</c:v>
                </c:pt>
                <c:pt idx="5029">
                  <c:v>2.3943810000000001</c:v>
                </c:pt>
                <c:pt idx="5030">
                  <c:v>2.4085909999999999</c:v>
                </c:pt>
                <c:pt idx="5031">
                  <c:v>2.4597920000000002</c:v>
                </c:pt>
                <c:pt idx="5032">
                  <c:v>2.4753270000000001</c:v>
                </c:pt>
                <c:pt idx="5033">
                  <c:v>2.4935489999999998</c:v>
                </c:pt>
                <c:pt idx="5034">
                  <c:v>2.511914</c:v>
                </c:pt>
                <c:pt idx="5035">
                  <c:v>2.5322789999999999</c:v>
                </c:pt>
                <c:pt idx="5036">
                  <c:v>2.5524499999999999</c:v>
                </c:pt>
                <c:pt idx="5037">
                  <c:v>2.5737549999999998</c:v>
                </c:pt>
                <c:pt idx="5038">
                  <c:v>2.5961110000000001</c:v>
                </c:pt>
                <c:pt idx="5039">
                  <c:v>2.6711369999999999</c:v>
                </c:pt>
                <c:pt idx="5040">
                  <c:v>2.6932019999999999</c:v>
                </c:pt>
                <c:pt idx="5041">
                  <c:v>2.716799</c:v>
                </c:pt>
                <c:pt idx="5042">
                  <c:v>2.7405919999999999</c:v>
                </c:pt>
                <c:pt idx="5043">
                  <c:v>2.7634949999999998</c:v>
                </c:pt>
                <c:pt idx="5044">
                  <c:v>2.7867120000000001</c:v>
                </c:pt>
                <c:pt idx="5045">
                  <c:v>2.8099609999999999</c:v>
                </c:pt>
                <c:pt idx="5046">
                  <c:v>2.8332359999999999</c:v>
                </c:pt>
                <c:pt idx="5047">
                  <c:v>2.907378</c:v>
                </c:pt>
                <c:pt idx="5048">
                  <c:v>2.9269989999999999</c:v>
                </c:pt>
                <c:pt idx="5049">
                  <c:v>2.9477139999999999</c:v>
                </c:pt>
                <c:pt idx="5050">
                  <c:v>2.96733</c:v>
                </c:pt>
                <c:pt idx="5051">
                  <c:v>2.9858530000000001</c:v>
                </c:pt>
                <c:pt idx="5052">
                  <c:v>3.0030570000000001</c:v>
                </c:pt>
                <c:pt idx="5053">
                  <c:v>3.0190130000000002</c:v>
                </c:pt>
                <c:pt idx="5054">
                  <c:v>3.0335899999999998</c:v>
                </c:pt>
                <c:pt idx="5055">
                  <c:v>3.0816720000000002</c:v>
                </c:pt>
                <c:pt idx="5056">
                  <c:v>3.092924</c:v>
                </c:pt>
                <c:pt idx="5057">
                  <c:v>3.1036700000000002</c:v>
                </c:pt>
                <c:pt idx="5058">
                  <c:v>3.1126299999999998</c:v>
                </c:pt>
                <c:pt idx="5059">
                  <c:v>3.1212270000000002</c:v>
                </c:pt>
                <c:pt idx="5060">
                  <c:v>3.12886</c:v>
                </c:pt>
                <c:pt idx="5061">
                  <c:v>3.135802</c:v>
                </c:pt>
                <c:pt idx="5062">
                  <c:v>3.1415250000000001</c:v>
                </c:pt>
                <c:pt idx="5063">
                  <c:v>3.1666189999999999</c:v>
                </c:pt>
                <c:pt idx="5064">
                  <c:v>3.1711969999999998</c:v>
                </c:pt>
                <c:pt idx="5065">
                  <c:v>3.1758150000000001</c:v>
                </c:pt>
                <c:pt idx="5066">
                  <c:v>3.1800440000000001</c:v>
                </c:pt>
                <c:pt idx="5067">
                  <c:v>3.1841460000000001</c:v>
                </c:pt>
                <c:pt idx="5068">
                  <c:v>3.1878609999999998</c:v>
                </c:pt>
                <c:pt idx="5069">
                  <c:v>3.1921409999999999</c:v>
                </c:pt>
                <c:pt idx="5070">
                  <c:v>3.1966830000000002</c:v>
                </c:pt>
                <c:pt idx="5071">
                  <c:v>3.220224</c:v>
                </c:pt>
                <c:pt idx="5072">
                  <c:v>3.2250990000000002</c:v>
                </c:pt>
                <c:pt idx="5073">
                  <c:v>3.2311350000000001</c:v>
                </c:pt>
                <c:pt idx="5074">
                  <c:v>3.2378079999999998</c:v>
                </c:pt>
                <c:pt idx="5075">
                  <c:v>3.244637</c:v>
                </c:pt>
                <c:pt idx="5076">
                  <c:v>3.2526619999999999</c:v>
                </c:pt>
                <c:pt idx="5077">
                  <c:v>3.2612950000000001</c:v>
                </c:pt>
                <c:pt idx="5078">
                  <c:v>3.270591</c:v>
                </c:pt>
                <c:pt idx="5079">
                  <c:v>3.3082229999999999</c:v>
                </c:pt>
                <c:pt idx="5080">
                  <c:v>3.3180049999999999</c:v>
                </c:pt>
                <c:pt idx="5081">
                  <c:v>3.3283109999999998</c:v>
                </c:pt>
                <c:pt idx="5082">
                  <c:v>3.3397359999999998</c:v>
                </c:pt>
                <c:pt idx="5083">
                  <c:v>3.3515600000000001</c:v>
                </c:pt>
                <c:pt idx="5084">
                  <c:v>3.3637109999999999</c:v>
                </c:pt>
                <c:pt idx="5085">
                  <c:v>3.3761299999999999</c:v>
                </c:pt>
                <c:pt idx="5086">
                  <c:v>3.388741</c:v>
                </c:pt>
                <c:pt idx="5087">
                  <c:v>3.435038</c:v>
                </c:pt>
                <c:pt idx="5088">
                  <c:v>3.4463979999999999</c:v>
                </c:pt>
                <c:pt idx="5089">
                  <c:v>3.458564</c:v>
                </c:pt>
                <c:pt idx="5090">
                  <c:v>3.4709500000000002</c:v>
                </c:pt>
                <c:pt idx="5091">
                  <c:v>3.4820769999999999</c:v>
                </c:pt>
                <c:pt idx="5092">
                  <c:v>3.4933239999999999</c:v>
                </c:pt>
                <c:pt idx="5093">
                  <c:v>3.5030929999999998</c:v>
                </c:pt>
                <c:pt idx="5094">
                  <c:v>3.5128889999999999</c:v>
                </c:pt>
                <c:pt idx="5095">
                  <c:v>3.5468860000000002</c:v>
                </c:pt>
                <c:pt idx="5096">
                  <c:v>3.5537550000000002</c:v>
                </c:pt>
                <c:pt idx="5097">
                  <c:v>3.560098</c:v>
                </c:pt>
                <c:pt idx="5098">
                  <c:v>3.5650080000000002</c:v>
                </c:pt>
                <c:pt idx="5099">
                  <c:v>3.5693429999999999</c:v>
                </c:pt>
                <c:pt idx="5100">
                  <c:v>3.5727579999999999</c:v>
                </c:pt>
                <c:pt idx="5101">
                  <c:v>3.5753029999999999</c:v>
                </c:pt>
                <c:pt idx="5102">
                  <c:v>3.5770040000000001</c:v>
                </c:pt>
                <c:pt idx="5103">
                  <c:v>3.5892629999999999</c:v>
                </c:pt>
                <c:pt idx="5104">
                  <c:v>3.5890870000000001</c:v>
                </c:pt>
                <c:pt idx="5105">
                  <c:v>3.5888260000000001</c:v>
                </c:pt>
                <c:pt idx="5106">
                  <c:v>3.587936</c:v>
                </c:pt>
                <c:pt idx="5107">
                  <c:v>3.5867260000000001</c:v>
                </c:pt>
                <c:pt idx="5108">
                  <c:v>3.5850499999999998</c:v>
                </c:pt>
                <c:pt idx="5109">
                  <c:v>3.5832769999999998</c:v>
                </c:pt>
                <c:pt idx="5110">
                  <c:v>3.581245</c:v>
                </c:pt>
                <c:pt idx="5111">
                  <c:v>3.5843259999999999</c:v>
                </c:pt>
                <c:pt idx="5112">
                  <c:v>3.5822850000000002</c:v>
                </c:pt>
                <c:pt idx="5113">
                  <c:v>3.580524</c:v>
                </c:pt>
                <c:pt idx="5114">
                  <c:v>3.5790540000000002</c:v>
                </c:pt>
                <c:pt idx="5115">
                  <c:v>3.5779619999999999</c:v>
                </c:pt>
                <c:pt idx="5116">
                  <c:v>3.577207</c:v>
                </c:pt>
                <c:pt idx="5117">
                  <c:v>3.5771310000000001</c:v>
                </c:pt>
                <c:pt idx="5118">
                  <c:v>3.5775139999999999</c:v>
                </c:pt>
                <c:pt idx="5119">
                  <c:v>3.5889850000000001</c:v>
                </c:pt>
                <c:pt idx="5120">
                  <c:v>3.5900349999999999</c:v>
                </c:pt>
                <c:pt idx="5121">
                  <c:v>3.5922070000000001</c:v>
                </c:pt>
                <c:pt idx="5122">
                  <c:v>3.5951840000000002</c:v>
                </c:pt>
                <c:pt idx="5123">
                  <c:v>3.598903</c:v>
                </c:pt>
                <c:pt idx="5124">
                  <c:v>3.6033759999999999</c:v>
                </c:pt>
                <c:pt idx="5125">
                  <c:v>3.6085980000000002</c:v>
                </c:pt>
                <c:pt idx="5126">
                  <c:v>3.6140469999999998</c:v>
                </c:pt>
                <c:pt idx="5127">
                  <c:v>3.6418339999999998</c:v>
                </c:pt>
                <c:pt idx="5128">
                  <c:v>3.6483340000000002</c:v>
                </c:pt>
                <c:pt idx="5129">
                  <c:v>3.6560519999999999</c:v>
                </c:pt>
                <c:pt idx="5130">
                  <c:v>3.6643379999999999</c:v>
                </c:pt>
                <c:pt idx="5131">
                  <c:v>3.6730740000000002</c:v>
                </c:pt>
                <c:pt idx="5132">
                  <c:v>3.6822080000000001</c:v>
                </c:pt>
                <c:pt idx="5133">
                  <c:v>3.6910850000000002</c:v>
                </c:pt>
                <c:pt idx="5134">
                  <c:v>3.7008109999999999</c:v>
                </c:pt>
                <c:pt idx="5135">
                  <c:v>3.73949</c:v>
                </c:pt>
                <c:pt idx="5136">
                  <c:v>3.7483439999999999</c:v>
                </c:pt>
                <c:pt idx="5137">
                  <c:v>3.7585389999999999</c:v>
                </c:pt>
                <c:pt idx="5138">
                  <c:v>3.768405</c:v>
                </c:pt>
                <c:pt idx="5139">
                  <c:v>3.778969</c:v>
                </c:pt>
                <c:pt idx="5140">
                  <c:v>3.7887849999999998</c:v>
                </c:pt>
                <c:pt idx="5141">
                  <c:v>3.7991579999999998</c:v>
                </c:pt>
                <c:pt idx="5142">
                  <c:v>3.8088449999999998</c:v>
                </c:pt>
                <c:pt idx="5143">
                  <c:v>3.8462149999999999</c:v>
                </c:pt>
                <c:pt idx="5144">
                  <c:v>3.854797</c:v>
                </c:pt>
                <c:pt idx="5145">
                  <c:v>3.8635730000000001</c:v>
                </c:pt>
                <c:pt idx="5146">
                  <c:v>3.8717510000000002</c:v>
                </c:pt>
                <c:pt idx="5147">
                  <c:v>3.879508</c:v>
                </c:pt>
                <c:pt idx="5148">
                  <c:v>3.885999</c:v>
                </c:pt>
                <c:pt idx="5149">
                  <c:v>3.892131</c:v>
                </c:pt>
                <c:pt idx="5150">
                  <c:v>3.8974700000000002</c:v>
                </c:pt>
                <c:pt idx="5151">
                  <c:v>3.949589</c:v>
                </c:pt>
                <c:pt idx="5152">
                  <c:v>3.9514459999999998</c:v>
                </c:pt>
                <c:pt idx="5153">
                  <c:v>3.9545370000000002</c:v>
                </c:pt>
                <c:pt idx="5154">
                  <c:v>3.956887</c:v>
                </c:pt>
                <c:pt idx="5155">
                  <c:v>3.9585720000000002</c:v>
                </c:pt>
                <c:pt idx="5156">
                  <c:v>3.9595590000000001</c:v>
                </c:pt>
                <c:pt idx="5157">
                  <c:v>3.9599069999999998</c:v>
                </c:pt>
                <c:pt idx="5158">
                  <c:v>3.959365</c:v>
                </c:pt>
                <c:pt idx="5159">
                  <c:v>3.9662670000000002</c:v>
                </c:pt>
                <c:pt idx="5160">
                  <c:v>3.9643830000000002</c:v>
                </c:pt>
                <c:pt idx="5161">
                  <c:v>3.9619089999999999</c:v>
                </c:pt>
                <c:pt idx="5162">
                  <c:v>3.9586420000000002</c:v>
                </c:pt>
                <c:pt idx="5163">
                  <c:v>3.9545539999999999</c:v>
                </c:pt>
                <c:pt idx="5164">
                  <c:v>3.9495879999999999</c:v>
                </c:pt>
                <c:pt idx="5165">
                  <c:v>3.9437880000000001</c:v>
                </c:pt>
                <c:pt idx="5166">
                  <c:v>3.937071</c:v>
                </c:pt>
                <c:pt idx="5167">
                  <c:v>3.9244469999999998</c:v>
                </c:pt>
                <c:pt idx="5168">
                  <c:v>3.9162729999999999</c:v>
                </c:pt>
                <c:pt idx="5169">
                  <c:v>3.9072200000000001</c:v>
                </c:pt>
                <c:pt idx="5170">
                  <c:v>3.8974799999999998</c:v>
                </c:pt>
                <c:pt idx="5171">
                  <c:v>3.8874620000000002</c:v>
                </c:pt>
                <c:pt idx="5172">
                  <c:v>3.8765360000000002</c:v>
                </c:pt>
                <c:pt idx="5173">
                  <c:v>3.8651230000000001</c:v>
                </c:pt>
                <c:pt idx="5174">
                  <c:v>3.853278</c:v>
                </c:pt>
                <c:pt idx="5175">
                  <c:v>3.8257989999999999</c:v>
                </c:pt>
                <c:pt idx="5176">
                  <c:v>3.8135509999999999</c:v>
                </c:pt>
                <c:pt idx="5177">
                  <c:v>3.8007590000000002</c:v>
                </c:pt>
                <c:pt idx="5178">
                  <c:v>3.7878759999999998</c:v>
                </c:pt>
                <c:pt idx="5179">
                  <c:v>3.774311</c:v>
                </c:pt>
                <c:pt idx="5180">
                  <c:v>3.7603949999999999</c:v>
                </c:pt>
                <c:pt idx="5181">
                  <c:v>3.74621</c:v>
                </c:pt>
                <c:pt idx="5182">
                  <c:v>3.7317070000000001</c:v>
                </c:pt>
                <c:pt idx="5183">
                  <c:v>3.6967370000000002</c:v>
                </c:pt>
                <c:pt idx="5184">
                  <c:v>3.6814390000000001</c:v>
                </c:pt>
                <c:pt idx="5185">
                  <c:v>3.6665420000000002</c:v>
                </c:pt>
                <c:pt idx="5186">
                  <c:v>3.651173</c:v>
                </c:pt>
                <c:pt idx="5187">
                  <c:v>3.635605</c:v>
                </c:pt>
                <c:pt idx="5188">
                  <c:v>3.6198619999999999</c:v>
                </c:pt>
                <c:pt idx="5189">
                  <c:v>3.6042290000000001</c:v>
                </c:pt>
                <c:pt idx="5190">
                  <c:v>3.5886580000000001</c:v>
                </c:pt>
                <c:pt idx="5191">
                  <c:v>3.5482819999999999</c:v>
                </c:pt>
                <c:pt idx="5192">
                  <c:v>3.5329000000000002</c:v>
                </c:pt>
                <c:pt idx="5193">
                  <c:v>3.5171350000000001</c:v>
                </c:pt>
                <c:pt idx="5194">
                  <c:v>3.502103</c:v>
                </c:pt>
                <c:pt idx="5195">
                  <c:v>3.4869379999999999</c:v>
                </c:pt>
                <c:pt idx="5196">
                  <c:v>3.4723000000000002</c:v>
                </c:pt>
                <c:pt idx="5197">
                  <c:v>3.4583249999999999</c:v>
                </c:pt>
                <c:pt idx="5198">
                  <c:v>3.445154</c:v>
                </c:pt>
                <c:pt idx="5199">
                  <c:v>3.4151820000000002</c:v>
                </c:pt>
                <c:pt idx="5200">
                  <c:v>3.404785</c:v>
                </c:pt>
                <c:pt idx="5201">
                  <c:v>3.3949180000000001</c:v>
                </c:pt>
                <c:pt idx="5202">
                  <c:v>3.3868299999999998</c:v>
                </c:pt>
                <c:pt idx="5203">
                  <c:v>3.3801329999999998</c:v>
                </c:pt>
                <c:pt idx="5204">
                  <c:v>3.3753099999999998</c:v>
                </c:pt>
                <c:pt idx="5205">
                  <c:v>3.372233</c:v>
                </c:pt>
                <c:pt idx="5206">
                  <c:v>3.370886</c:v>
                </c:pt>
                <c:pt idx="5207">
                  <c:v>3.3786619999999998</c:v>
                </c:pt>
                <c:pt idx="5208">
                  <c:v>3.380617</c:v>
                </c:pt>
                <c:pt idx="5209">
                  <c:v>3.3841220000000001</c:v>
                </c:pt>
                <c:pt idx="5210">
                  <c:v>3.3895740000000001</c:v>
                </c:pt>
                <c:pt idx="5211">
                  <c:v>3.3957929999999998</c:v>
                </c:pt>
                <c:pt idx="5212">
                  <c:v>3.4037169999999999</c:v>
                </c:pt>
                <c:pt idx="5213">
                  <c:v>3.412175</c:v>
                </c:pt>
                <c:pt idx="5214">
                  <c:v>3.4215909999999998</c:v>
                </c:pt>
                <c:pt idx="5215">
                  <c:v>3.4604720000000002</c:v>
                </c:pt>
                <c:pt idx="5216">
                  <c:v>3.4713430000000001</c:v>
                </c:pt>
                <c:pt idx="5217">
                  <c:v>3.4834139999999998</c:v>
                </c:pt>
                <c:pt idx="5218">
                  <c:v>3.4954390000000002</c:v>
                </c:pt>
                <c:pt idx="5219">
                  <c:v>3.5082080000000002</c:v>
                </c:pt>
                <c:pt idx="5220">
                  <c:v>3.5202740000000001</c:v>
                </c:pt>
                <c:pt idx="5221">
                  <c:v>3.5328029999999999</c:v>
                </c:pt>
                <c:pt idx="5222">
                  <c:v>3.5448430000000002</c:v>
                </c:pt>
                <c:pt idx="5223">
                  <c:v>3.5885699999999998</c:v>
                </c:pt>
                <c:pt idx="5224">
                  <c:v>3.5995870000000001</c:v>
                </c:pt>
                <c:pt idx="5225">
                  <c:v>3.6105499999999999</c:v>
                </c:pt>
                <c:pt idx="5226">
                  <c:v>3.6202200000000002</c:v>
                </c:pt>
                <c:pt idx="5227">
                  <c:v>3.6296979999999999</c:v>
                </c:pt>
                <c:pt idx="5228">
                  <c:v>3.6381399999999999</c:v>
                </c:pt>
                <c:pt idx="5229">
                  <c:v>3.6457860000000002</c:v>
                </c:pt>
                <c:pt idx="5230">
                  <c:v>3.6527889999999998</c:v>
                </c:pt>
                <c:pt idx="5231">
                  <c:v>3.677969</c:v>
                </c:pt>
                <c:pt idx="5232">
                  <c:v>3.6819989999999998</c:v>
                </c:pt>
                <c:pt idx="5233">
                  <c:v>3.6856239999999998</c:v>
                </c:pt>
                <c:pt idx="5234">
                  <c:v>3.687821</c:v>
                </c:pt>
                <c:pt idx="5235">
                  <c:v>3.689244</c:v>
                </c:pt>
                <c:pt idx="5236">
                  <c:v>3.6893639999999999</c:v>
                </c:pt>
                <c:pt idx="5237">
                  <c:v>3.6886670000000001</c:v>
                </c:pt>
                <c:pt idx="5238">
                  <c:v>3.686912</c:v>
                </c:pt>
                <c:pt idx="5239">
                  <c:v>3.6875300000000002</c:v>
                </c:pt>
                <c:pt idx="5240">
                  <c:v>3.6840039999999998</c:v>
                </c:pt>
                <c:pt idx="5241">
                  <c:v>3.6796929999999999</c:v>
                </c:pt>
                <c:pt idx="5242">
                  <c:v>3.674671</c:v>
                </c:pt>
                <c:pt idx="5243">
                  <c:v>3.6689620000000001</c:v>
                </c:pt>
                <c:pt idx="5244">
                  <c:v>3.6627369999999999</c:v>
                </c:pt>
                <c:pt idx="5245">
                  <c:v>3.656072</c:v>
                </c:pt>
                <c:pt idx="5246">
                  <c:v>3.6488809999999998</c:v>
                </c:pt>
                <c:pt idx="5247">
                  <c:v>3.6346240000000001</c:v>
                </c:pt>
                <c:pt idx="5248">
                  <c:v>3.6273529999999998</c:v>
                </c:pt>
                <c:pt idx="5249">
                  <c:v>3.6195050000000002</c:v>
                </c:pt>
                <c:pt idx="5250">
                  <c:v>3.6118160000000001</c:v>
                </c:pt>
                <c:pt idx="5251">
                  <c:v>3.6043539999999998</c:v>
                </c:pt>
                <c:pt idx="5252">
                  <c:v>3.5971289999999998</c:v>
                </c:pt>
                <c:pt idx="5253">
                  <c:v>3.5903489999999998</c:v>
                </c:pt>
                <c:pt idx="5254">
                  <c:v>3.5840689999999999</c:v>
                </c:pt>
                <c:pt idx="5255">
                  <c:v>3.5742449999999999</c:v>
                </c:pt>
                <c:pt idx="5256">
                  <c:v>3.5692910000000002</c:v>
                </c:pt>
                <c:pt idx="5257">
                  <c:v>3.5650409999999999</c:v>
                </c:pt>
                <c:pt idx="5258">
                  <c:v>3.5616639999999999</c:v>
                </c:pt>
                <c:pt idx="5259">
                  <c:v>3.5591780000000002</c:v>
                </c:pt>
                <c:pt idx="5260">
                  <c:v>3.5577200000000002</c:v>
                </c:pt>
                <c:pt idx="5261">
                  <c:v>3.5571320000000002</c:v>
                </c:pt>
                <c:pt idx="5262">
                  <c:v>3.557525</c:v>
                </c:pt>
                <c:pt idx="5263">
                  <c:v>3.568727</c:v>
                </c:pt>
                <c:pt idx="5264">
                  <c:v>3.5703809999999998</c:v>
                </c:pt>
                <c:pt idx="5265">
                  <c:v>3.573321</c:v>
                </c:pt>
                <c:pt idx="5266">
                  <c:v>3.5766290000000001</c:v>
                </c:pt>
                <c:pt idx="5267">
                  <c:v>3.5810140000000001</c:v>
                </c:pt>
                <c:pt idx="5268">
                  <c:v>3.5854020000000002</c:v>
                </c:pt>
                <c:pt idx="5269">
                  <c:v>3.5906169999999999</c:v>
                </c:pt>
                <c:pt idx="5270">
                  <c:v>3.5957159999999999</c:v>
                </c:pt>
                <c:pt idx="5271">
                  <c:v>3.6205189999999998</c:v>
                </c:pt>
                <c:pt idx="5272">
                  <c:v>3.6257679999999999</c:v>
                </c:pt>
                <c:pt idx="5273">
                  <c:v>3.630868</c:v>
                </c:pt>
                <c:pt idx="5274">
                  <c:v>3.6360239999999999</c:v>
                </c:pt>
                <c:pt idx="5275">
                  <c:v>3.640857</c:v>
                </c:pt>
                <c:pt idx="5276">
                  <c:v>3.6453009999999999</c:v>
                </c:pt>
                <c:pt idx="5277">
                  <c:v>3.649308</c:v>
                </c:pt>
                <c:pt idx="5278">
                  <c:v>3.6528459999999998</c:v>
                </c:pt>
                <c:pt idx="5279">
                  <c:v>3.670855</c:v>
                </c:pt>
                <c:pt idx="5280">
                  <c:v>3.672882</c:v>
                </c:pt>
                <c:pt idx="5281">
                  <c:v>3.6750509999999998</c:v>
                </c:pt>
                <c:pt idx="5282">
                  <c:v>3.676491</c:v>
                </c:pt>
                <c:pt idx="5283">
                  <c:v>3.6777549999999999</c:v>
                </c:pt>
                <c:pt idx="5284">
                  <c:v>3.6784349999999999</c:v>
                </c:pt>
                <c:pt idx="5285">
                  <c:v>3.6788729999999998</c:v>
                </c:pt>
                <c:pt idx="5286">
                  <c:v>3.678731</c:v>
                </c:pt>
                <c:pt idx="5287">
                  <c:v>3.6866819999999998</c:v>
                </c:pt>
                <c:pt idx="5288">
                  <c:v>3.685854</c:v>
                </c:pt>
                <c:pt idx="5289">
                  <c:v>3.6847099999999999</c:v>
                </c:pt>
                <c:pt idx="5290">
                  <c:v>3.6834099999999999</c:v>
                </c:pt>
                <c:pt idx="5291">
                  <c:v>3.6817299999999999</c:v>
                </c:pt>
                <c:pt idx="5292">
                  <c:v>3.6797490000000002</c:v>
                </c:pt>
                <c:pt idx="5293">
                  <c:v>3.6776399999999998</c:v>
                </c:pt>
                <c:pt idx="5294">
                  <c:v>3.6752739999999999</c:v>
                </c:pt>
                <c:pt idx="5295">
                  <c:v>3.6766009999999998</c:v>
                </c:pt>
                <c:pt idx="5296">
                  <c:v>3.6736849999999999</c:v>
                </c:pt>
                <c:pt idx="5297">
                  <c:v>3.6707589999999999</c:v>
                </c:pt>
                <c:pt idx="5298">
                  <c:v>3.6676760000000002</c:v>
                </c:pt>
                <c:pt idx="5299">
                  <c:v>3.6644570000000001</c:v>
                </c:pt>
                <c:pt idx="5300">
                  <c:v>3.6611020000000001</c:v>
                </c:pt>
                <c:pt idx="5301">
                  <c:v>3.6576200000000001</c:v>
                </c:pt>
                <c:pt idx="5302">
                  <c:v>3.654013</c:v>
                </c:pt>
                <c:pt idx="5303">
                  <c:v>3.6517170000000001</c:v>
                </c:pt>
                <c:pt idx="5304">
                  <c:v>3.6477879999999998</c:v>
                </c:pt>
                <c:pt idx="5305">
                  <c:v>3.6437279999999999</c:v>
                </c:pt>
                <c:pt idx="5306">
                  <c:v>3.639459</c:v>
                </c:pt>
                <c:pt idx="5307">
                  <c:v>3.634976</c:v>
                </c:pt>
                <c:pt idx="5308">
                  <c:v>3.630277</c:v>
                </c:pt>
                <c:pt idx="5309">
                  <c:v>3.625346</c:v>
                </c:pt>
                <c:pt idx="5310">
                  <c:v>3.6201859999999999</c:v>
                </c:pt>
                <c:pt idx="5311">
                  <c:v>3.6129950000000002</c:v>
                </c:pt>
                <c:pt idx="5312">
                  <c:v>3.6074760000000001</c:v>
                </c:pt>
                <c:pt idx="5313">
                  <c:v>3.601721</c:v>
                </c:pt>
                <c:pt idx="5314">
                  <c:v>3.5958459999999999</c:v>
                </c:pt>
                <c:pt idx="5315">
                  <c:v>3.589826</c:v>
                </c:pt>
                <c:pt idx="5316">
                  <c:v>3.5836589999999999</c:v>
                </c:pt>
                <c:pt idx="5317">
                  <c:v>3.5774300000000001</c:v>
                </c:pt>
                <c:pt idx="5318">
                  <c:v>3.5711369999999998</c:v>
                </c:pt>
                <c:pt idx="5319">
                  <c:v>3.5609160000000002</c:v>
                </c:pt>
                <c:pt idx="5320">
                  <c:v>3.5555059999999998</c:v>
                </c:pt>
                <c:pt idx="5321">
                  <c:v>3.5501109999999998</c:v>
                </c:pt>
                <c:pt idx="5322">
                  <c:v>3.5438339999999999</c:v>
                </c:pt>
                <c:pt idx="5323">
                  <c:v>3.5375670000000001</c:v>
                </c:pt>
                <c:pt idx="5324">
                  <c:v>3.5313949999999998</c:v>
                </c:pt>
                <c:pt idx="5325">
                  <c:v>3.5253489999999998</c:v>
                </c:pt>
                <c:pt idx="5326">
                  <c:v>3.5194619999999999</c:v>
                </c:pt>
                <c:pt idx="5327">
                  <c:v>3.5108290000000002</c:v>
                </c:pt>
                <c:pt idx="5328">
                  <c:v>3.5054449999999999</c:v>
                </c:pt>
                <c:pt idx="5329">
                  <c:v>3.5001950000000002</c:v>
                </c:pt>
                <c:pt idx="5330">
                  <c:v>3.4951780000000001</c:v>
                </c:pt>
                <c:pt idx="5331">
                  <c:v>3.4904009999999999</c:v>
                </c:pt>
                <c:pt idx="5332">
                  <c:v>3.4858389999999999</c:v>
                </c:pt>
                <c:pt idx="5333">
                  <c:v>3.4814940000000001</c:v>
                </c:pt>
                <c:pt idx="5334">
                  <c:v>3.4773559999999999</c:v>
                </c:pt>
                <c:pt idx="5335">
                  <c:v>3.4735749999999999</c:v>
                </c:pt>
                <c:pt idx="5336">
                  <c:v>3.469811</c:v>
                </c:pt>
                <c:pt idx="5337">
                  <c:v>3.466215</c:v>
                </c:pt>
                <c:pt idx="5338">
                  <c:v>3.4627889999999999</c:v>
                </c:pt>
                <c:pt idx="5339">
                  <c:v>3.4594870000000002</c:v>
                </c:pt>
                <c:pt idx="5340">
                  <c:v>3.4563169999999999</c:v>
                </c:pt>
                <c:pt idx="5341">
                  <c:v>3.4532039999999999</c:v>
                </c:pt>
                <c:pt idx="5342">
                  <c:v>3.4502359999999999</c:v>
                </c:pt>
                <c:pt idx="5343">
                  <c:v>3.449287</c:v>
                </c:pt>
                <c:pt idx="5344">
                  <c:v>3.4464630000000001</c:v>
                </c:pt>
                <c:pt idx="5345">
                  <c:v>3.4437389999999999</c:v>
                </c:pt>
                <c:pt idx="5346">
                  <c:v>3.4410539999999998</c:v>
                </c:pt>
                <c:pt idx="5347">
                  <c:v>3.4384320000000002</c:v>
                </c:pt>
                <c:pt idx="5348">
                  <c:v>3.4358369999999998</c:v>
                </c:pt>
                <c:pt idx="5349">
                  <c:v>3.4333779999999998</c:v>
                </c:pt>
                <c:pt idx="5350">
                  <c:v>3.4310719999999999</c:v>
                </c:pt>
                <c:pt idx="5351">
                  <c:v>3.4320270000000002</c:v>
                </c:pt>
                <c:pt idx="5352">
                  <c:v>3.4300350000000002</c:v>
                </c:pt>
                <c:pt idx="5353">
                  <c:v>3.4282900000000001</c:v>
                </c:pt>
                <c:pt idx="5354">
                  <c:v>3.426876</c:v>
                </c:pt>
                <c:pt idx="5355">
                  <c:v>3.4255969999999998</c:v>
                </c:pt>
                <c:pt idx="5356">
                  <c:v>3.424715</c:v>
                </c:pt>
                <c:pt idx="5357">
                  <c:v>3.4239060000000001</c:v>
                </c:pt>
                <c:pt idx="5358">
                  <c:v>3.4234110000000002</c:v>
                </c:pt>
                <c:pt idx="5359">
                  <c:v>3.429913</c:v>
                </c:pt>
                <c:pt idx="5360">
                  <c:v>3.4296289999999998</c:v>
                </c:pt>
                <c:pt idx="5361">
                  <c:v>3.4295140000000002</c:v>
                </c:pt>
                <c:pt idx="5362">
                  <c:v>3.429684</c:v>
                </c:pt>
                <c:pt idx="5363">
                  <c:v>3.4300320000000002</c:v>
                </c:pt>
                <c:pt idx="5364">
                  <c:v>3.4302830000000002</c:v>
                </c:pt>
                <c:pt idx="5365">
                  <c:v>3.4306760000000001</c:v>
                </c:pt>
                <c:pt idx="5366">
                  <c:v>3.4310580000000002</c:v>
                </c:pt>
                <c:pt idx="5367">
                  <c:v>3.4399359999999999</c:v>
                </c:pt>
                <c:pt idx="5368">
                  <c:v>3.4398759999999999</c:v>
                </c:pt>
                <c:pt idx="5369">
                  <c:v>3.4401060000000001</c:v>
                </c:pt>
                <c:pt idx="5370">
                  <c:v>3.4401989999999998</c:v>
                </c:pt>
                <c:pt idx="5371">
                  <c:v>3.4402059999999999</c:v>
                </c:pt>
                <c:pt idx="5372">
                  <c:v>3.440029</c:v>
                </c:pt>
                <c:pt idx="5373">
                  <c:v>3.4396209999999998</c:v>
                </c:pt>
                <c:pt idx="5374">
                  <c:v>3.4389630000000002</c:v>
                </c:pt>
                <c:pt idx="5375">
                  <c:v>3.4440119999999999</c:v>
                </c:pt>
                <c:pt idx="5376">
                  <c:v>3.4424039999999998</c:v>
                </c:pt>
                <c:pt idx="5377">
                  <c:v>3.4405770000000002</c:v>
                </c:pt>
                <c:pt idx="5378">
                  <c:v>3.4382199999999998</c:v>
                </c:pt>
                <c:pt idx="5379">
                  <c:v>3.435387</c:v>
                </c:pt>
                <c:pt idx="5380">
                  <c:v>3.4319820000000001</c:v>
                </c:pt>
                <c:pt idx="5381">
                  <c:v>3.4280729999999999</c:v>
                </c:pt>
                <c:pt idx="5382">
                  <c:v>3.4236559999999998</c:v>
                </c:pt>
                <c:pt idx="5383">
                  <c:v>3.4171490000000002</c:v>
                </c:pt>
                <c:pt idx="5384">
                  <c:v>3.4118210000000002</c:v>
                </c:pt>
                <c:pt idx="5385">
                  <c:v>3.4060619999999999</c:v>
                </c:pt>
                <c:pt idx="5386">
                  <c:v>3.3998620000000002</c:v>
                </c:pt>
                <c:pt idx="5387">
                  <c:v>3.3934389999999999</c:v>
                </c:pt>
                <c:pt idx="5388">
                  <c:v>3.3866719999999999</c:v>
                </c:pt>
                <c:pt idx="5389">
                  <c:v>3.379613</c:v>
                </c:pt>
                <c:pt idx="5390">
                  <c:v>3.372293</c:v>
                </c:pt>
                <c:pt idx="5391">
                  <c:v>3.357739</c:v>
                </c:pt>
                <c:pt idx="5392">
                  <c:v>3.3505530000000001</c:v>
                </c:pt>
                <c:pt idx="5393">
                  <c:v>3.3428420000000001</c:v>
                </c:pt>
                <c:pt idx="5394">
                  <c:v>3.3352689999999998</c:v>
                </c:pt>
                <c:pt idx="5395">
                  <c:v>3.3275420000000002</c:v>
                </c:pt>
                <c:pt idx="5396">
                  <c:v>3.3201070000000001</c:v>
                </c:pt>
                <c:pt idx="5397">
                  <c:v>3.3126229999999999</c:v>
                </c:pt>
                <c:pt idx="5398">
                  <c:v>3.3056100000000002</c:v>
                </c:pt>
                <c:pt idx="5399">
                  <c:v>3.292465</c:v>
                </c:pt>
                <c:pt idx="5400">
                  <c:v>3.286235</c:v>
                </c:pt>
                <c:pt idx="5401">
                  <c:v>3.2804890000000002</c:v>
                </c:pt>
                <c:pt idx="5402">
                  <c:v>3.27522</c:v>
                </c:pt>
                <c:pt idx="5403">
                  <c:v>3.2705799999999998</c:v>
                </c:pt>
                <c:pt idx="5404">
                  <c:v>3.2665980000000001</c:v>
                </c:pt>
                <c:pt idx="5405">
                  <c:v>3.2632910000000002</c:v>
                </c:pt>
                <c:pt idx="5406">
                  <c:v>3.260634</c:v>
                </c:pt>
                <c:pt idx="5407">
                  <c:v>3.2660369999999999</c:v>
                </c:pt>
                <c:pt idx="5408">
                  <c:v>3.2642319999999998</c:v>
                </c:pt>
                <c:pt idx="5409">
                  <c:v>3.2633969999999999</c:v>
                </c:pt>
                <c:pt idx="5410">
                  <c:v>3.2632829999999999</c:v>
                </c:pt>
                <c:pt idx="5411">
                  <c:v>3.2636560000000001</c:v>
                </c:pt>
                <c:pt idx="5412">
                  <c:v>3.2644449999999998</c:v>
                </c:pt>
                <c:pt idx="5413">
                  <c:v>3.2659220000000002</c:v>
                </c:pt>
                <c:pt idx="5414">
                  <c:v>3.2676050000000001</c:v>
                </c:pt>
                <c:pt idx="5415">
                  <c:v>3.2815289999999999</c:v>
                </c:pt>
                <c:pt idx="5416">
                  <c:v>3.2836479999999999</c:v>
                </c:pt>
                <c:pt idx="5417">
                  <c:v>3.2865929999999999</c:v>
                </c:pt>
                <c:pt idx="5418">
                  <c:v>3.2895059999999998</c:v>
                </c:pt>
                <c:pt idx="5419">
                  <c:v>3.2926340000000001</c:v>
                </c:pt>
                <c:pt idx="5420">
                  <c:v>3.2963200000000001</c:v>
                </c:pt>
                <c:pt idx="5421">
                  <c:v>3.299722</c:v>
                </c:pt>
                <c:pt idx="5422">
                  <c:v>3.3035600000000001</c:v>
                </c:pt>
                <c:pt idx="5423">
                  <c:v>3.3221630000000002</c:v>
                </c:pt>
                <c:pt idx="5424">
                  <c:v>3.3253409999999999</c:v>
                </c:pt>
                <c:pt idx="5425">
                  <c:v>3.329075</c:v>
                </c:pt>
                <c:pt idx="5426">
                  <c:v>3.3328350000000002</c:v>
                </c:pt>
                <c:pt idx="5427">
                  <c:v>3.3361369999999999</c:v>
                </c:pt>
                <c:pt idx="5428">
                  <c:v>3.3395980000000001</c:v>
                </c:pt>
                <c:pt idx="5429">
                  <c:v>3.3426740000000001</c:v>
                </c:pt>
                <c:pt idx="5430">
                  <c:v>3.3457029999999999</c:v>
                </c:pt>
                <c:pt idx="5431">
                  <c:v>3.3614820000000001</c:v>
                </c:pt>
                <c:pt idx="5432">
                  <c:v>3.3632919999999999</c:v>
                </c:pt>
                <c:pt idx="5433">
                  <c:v>3.3652760000000002</c:v>
                </c:pt>
                <c:pt idx="5434">
                  <c:v>3.366587</c:v>
                </c:pt>
                <c:pt idx="5435">
                  <c:v>3.3676970000000002</c:v>
                </c:pt>
                <c:pt idx="5436">
                  <c:v>3.3682349999999999</c:v>
                </c:pt>
                <c:pt idx="5437">
                  <c:v>3.3684530000000001</c:v>
                </c:pt>
                <c:pt idx="5438">
                  <c:v>3.3680680000000001</c:v>
                </c:pt>
                <c:pt idx="5439">
                  <c:v>3.3740380000000001</c:v>
                </c:pt>
                <c:pt idx="5440">
                  <c:v>3.3730180000000001</c:v>
                </c:pt>
                <c:pt idx="5441">
                  <c:v>3.3714940000000002</c:v>
                </c:pt>
                <c:pt idx="5442">
                  <c:v>3.3697490000000001</c:v>
                </c:pt>
                <c:pt idx="5443">
                  <c:v>3.367572</c:v>
                </c:pt>
                <c:pt idx="5444">
                  <c:v>3.3652099999999998</c:v>
                </c:pt>
                <c:pt idx="5445">
                  <c:v>3.3624969999999998</c:v>
                </c:pt>
                <c:pt idx="5446">
                  <c:v>3.3595220000000001</c:v>
                </c:pt>
                <c:pt idx="5447">
                  <c:v>3.3578440000000001</c:v>
                </c:pt>
                <c:pt idx="5448">
                  <c:v>3.3544890000000001</c:v>
                </c:pt>
                <c:pt idx="5449">
                  <c:v>3.3509549999999999</c:v>
                </c:pt>
                <c:pt idx="5450">
                  <c:v>3.347286</c:v>
                </c:pt>
                <c:pt idx="5451">
                  <c:v>3.343464</c:v>
                </c:pt>
                <c:pt idx="5452">
                  <c:v>3.3395450000000002</c:v>
                </c:pt>
                <c:pt idx="5453">
                  <c:v>3.3355169999999998</c:v>
                </c:pt>
                <c:pt idx="5454">
                  <c:v>3.3313700000000002</c:v>
                </c:pt>
                <c:pt idx="5455">
                  <c:v>3.3261579999999999</c:v>
                </c:pt>
                <c:pt idx="5456">
                  <c:v>3.3218830000000001</c:v>
                </c:pt>
                <c:pt idx="5457">
                  <c:v>3.3175270000000001</c:v>
                </c:pt>
                <c:pt idx="5458">
                  <c:v>3.3130920000000001</c:v>
                </c:pt>
                <c:pt idx="5459">
                  <c:v>3.3086150000000001</c:v>
                </c:pt>
                <c:pt idx="5460">
                  <c:v>3.3041309999999999</c:v>
                </c:pt>
                <c:pt idx="5461">
                  <c:v>3.299579</c:v>
                </c:pt>
                <c:pt idx="5462">
                  <c:v>3.2949959999999998</c:v>
                </c:pt>
                <c:pt idx="5463">
                  <c:v>3.2885789999999999</c:v>
                </c:pt>
                <c:pt idx="5464">
                  <c:v>3.2840289999999999</c:v>
                </c:pt>
                <c:pt idx="5465">
                  <c:v>3.2794620000000001</c:v>
                </c:pt>
                <c:pt idx="5466">
                  <c:v>3.27495</c:v>
                </c:pt>
                <c:pt idx="5467">
                  <c:v>3.2704580000000001</c:v>
                </c:pt>
                <c:pt idx="5468">
                  <c:v>3.2660589999999998</c:v>
                </c:pt>
                <c:pt idx="5469">
                  <c:v>3.2617940000000001</c:v>
                </c:pt>
                <c:pt idx="5470">
                  <c:v>3.2576499999999999</c:v>
                </c:pt>
                <c:pt idx="5471">
                  <c:v>3.2532969999999999</c:v>
                </c:pt>
                <c:pt idx="5472">
                  <c:v>3.2496209999999999</c:v>
                </c:pt>
                <c:pt idx="5473">
                  <c:v>3.2462249999999999</c:v>
                </c:pt>
                <c:pt idx="5474">
                  <c:v>3.2431359999999998</c:v>
                </c:pt>
                <c:pt idx="5475">
                  <c:v>3.2403490000000001</c:v>
                </c:pt>
                <c:pt idx="5476">
                  <c:v>3.2378610000000001</c:v>
                </c:pt>
                <c:pt idx="5477">
                  <c:v>3.235665</c:v>
                </c:pt>
                <c:pt idx="5478">
                  <c:v>3.233746</c:v>
                </c:pt>
                <c:pt idx="5479">
                  <c:v>3.2362519999999999</c:v>
                </c:pt>
                <c:pt idx="5480">
                  <c:v>3.2345440000000001</c:v>
                </c:pt>
                <c:pt idx="5481">
                  <c:v>3.2333750000000001</c:v>
                </c:pt>
                <c:pt idx="5482">
                  <c:v>3.2322489999999999</c:v>
                </c:pt>
                <c:pt idx="5483">
                  <c:v>3.2314259999999999</c:v>
                </c:pt>
                <c:pt idx="5484">
                  <c:v>3.2305769999999998</c:v>
                </c:pt>
                <c:pt idx="5485">
                  <c:v>3.2299929999999999</c:v>
                </c:pt>
                <c:pt idx="5486">
                  <c:v>3.2295069999999999</c:v>
                </c:pt>
                <c:pt idx="5487">
                  <c:v>3.2358129999999998</c:v>
                </c:pt>
                <c:pt idx="5488">
                  <c:v>3.2352089999999998</c:v>
                </c:pt>
                <c:pt idx="5489">
                  <c:v>3.2347480000000002</c:v>
                </c:pt>
                <c:pt idx="5490">
                  <c:v>3.234073</c:v>
                </c:pt>
                <c:pt idx="5491">
                  <c:v>3.233419</c:v>
                </c:pt>
                <c:pt idx="5492">
                  <c:v>3.2325729999999999</c:v>
                </c:pt>
                <c:pt idx="5493">
                  <c:v>3.2314319999999999</c:v>
                </c:pt>
                <c:pt idx="5494">
                  <c:v>3.2299609999999999</c:v>
                </c:pt>
                <c:pt idx="5495">
                  <c:v>3.2321019999999998</c:v>
                </c:pt>
                <c:pt idx="5496">
                  <c:v>3.22973</c:v>
                </c:pt>
                <c:pt idx="5497">
                  <c:v>3.2268430000000001</c:v>
                </c:pt>
                <c:pt idx="5498">
                  <c:v>3.223474</c:v>
                </c:pt>
                <c:pt idx="5499">
                  <c:v>3.219535</c:v>
                </c:pt>
                <c:pt idx="5500">
                  <c:v>3.214988</c:v>
                </c:pt>
                <c:pt idx="5501">
                  <c:v>3.2097530000000001</c:v>
                </c:pt>
                <c:pt idx="5502">
                  <c:v>3.2038449999999998</c:v>
                </c:pt>
                <c:pt idx="5503">
                  <c:v>3.191732</c:v>
                </c:pt>
                <c:pt idx="5504">
                  <c:v>3.1846510000000001</c:v>
                </c:pt>
                <c:pt idx="5505">
                  <c:v>3.1765089999999998</c:v>
                </c:pt>
                <c:pt idx="5506">
                  <c:v>3.167627</c:v>
                </c:pt>
                <c:pt idx="5507">
                  <c:v>3.157972</c:v>
                </c:pt>
                <c:pt idx="5508">
                  <c:v>3.1476280000000001</c:v>
                </c:pt>
                <c:pt idx="5509">
                  <c:v>3.1367419999999999</c:v>
                </c:pt>
                <c:pt idx="5510">
                  <c:v>3.125143</c:v>
                </c:pt>
                <c:pt idx="5511">
                  <c:v>3.096174</c:v>
                </c:pt>
                <c:pt idx="5512">
                  <c:v>3.0841479999999999</c:v>
                </c:pt>
                <c:pt idx="5513">
                  <c:v>3.0712350000000002</c:v>
                </c:pt>
                <c:pt idx="5514">
                  <c:v>3.0574780000000001</c:v>
                </c:pt>
                <c:pt idx="5515">
                  <c:v>3.0435989999999999</c:v>
                </c:pt>
                <c:pt idx="5516">
                  <c:v>3.0295269999999999</c:v>
                </c:pt>
                <c:pt idx="5517">
                  <c:v>3.0146160000000002</c:v>
                </c:pt>
                <c:pt idx="5518">
                  <c:v>2.999914</c:v>
                </c:pt>
                <c:pt idx="5519">
                  <c:v>2.9618139999999999</c:v>
                </c:pt>
                <c:pt idx="5520">
                  <c:v>2.9466070000000002</c:v>
                </c:pt>
                <c:pt idx="5521">
                  <c:v>2.9306809999999999</c:v>
                </c:pt>
                <c:pt idx="5522">
                  <c:v>2.9149310000000002</c:v>
                </c:pt>
                <c:pt idx="5523">
                  <c:v>2.8988659999999999</c:v>
                </c:pt>
                <c:pt idx="5524">
                  <c:v>2.8826879999999999</c:v>
                </c:pt>
                <c:pt idx="5525">
                  <c:v>2.8666230000000001</c:v>
                </c:pt>
                <c:pt idx="5526">
                  <c:v>2.8509280000000001</c:v>
                </c:pt>
                <c:pt idx="5527">
                  <c:v>2.80952</c:v>
                </c:pt>
                <c:pt idx="5528">
                  <c:v>2.7940659999999999</c:v>
                </c:pt>
                <c:pt idx="5529">
                  <c:v>2.7783880000000001</c:v>
                </c:pt>
                <c:pt idx="5530">
                  <c:v>2.763204</c:v>
                </c:pt>
                <c:pt idx="5531">
                  <c:v>2.748669</c:v>
                </c:pt>
                <c:pt idx="5532">
                  <c:v>2.735557</c:v>
                </c:pt>
                <c:pt idx="5533">
                  <c:v>2.722772</c:v>
                </c:pt>
                <c:pt idx="5534">
                  <c:v>2.711122</c:v>
                </c:pt>
                <c:pt idx="5535">
                  <c:v>2.6859090000000001</c:v>
                </c:pt>
                <c:pt idx="5536">
                  <c:v>2.677155</c:v>
                </c:pt>
                <c:pt idx="5537">
                  <c:v>2.6695950000000002</c:v>
                </c:pt>
                <c:pt idx="5538">
                  <c:v>2.6637810000000002</c:v>
                </c:pt>
                <c:pt idx="5539">
                  <c:v>2.6594549999999999</c:v>
                </c:pt>
                <c:pt idx="5540">
                  <c:v>2.6567479999999999</c:v>
                </c:pt>
                <c:pt idx="5541">
                  <c:v>2.655637</c:v>
                </c:pt>
                <c:pt idx="5542">
                  <c:v>2.656034</c:v>
                </c:pt>
                <c:pt idx="5543">
                  <c:v>2.6671870000000002</c:v>
                </c:pt>
                <c:pt idx="5544">
                  <c:v>2.6700370000000002</c:v>
                </c:pt>
                <c:pt idx="5545">
                  <c:v>2.6740249999999999</c:v>
                </c:pt>
                <c:pt idx="5546">
                  <c:v>2.679414</c:v>
                </c:pt>
                <c:pt idx="5547">
                  <c:v>2.685629</c:v>
                </c:pt>
                <c:pt idx="5548">
                  <c:v>2.6927639999999999</c:v>
                </c:pt>
                <c:pt idx="5549">
                  <c:v>2.7006030000000001</c:v>
                </c:pt>
                <c:pt idx="5550">
                  <c:v>2.7089310000000002</c:v>
                </c:pt>
                <c:pt idx="5551">
                  <c:v>2.7415759999999998</c:v>
                </c:pt>
                <c:pt idx="5552">
                  <c:v>2.7497029999999998</c:v>
                </c:pt>
                <c:pt idx="5553">
                  <c:v>2.7585000000000002</c:v>
                </c:pt>
                <c:pt idx="5554">
                  <c:v>2.7679740000000002</c:v>
                </c:pt>
                <c:pt idx="5555">
                  <c:v>2.777053</c:v>
                </c:pt>
                <c:pt idx="5556">
                  <c:v>2.7864969999999998</c:v>
                </c:pt>
                <c:pt idx="5557">
                  <c:v>2.7953199999999998</c:v>
                </c:pt>
                <c:pt idx="5558">
                  <c:v>2.8039969999999999</c:v>
                </c:pt>
                <c:pt idx="5559">
                  <c:v>2.837405</c:v>
                </c:pt>
                <c:pt idx="5560">
                  <c:v>2.8458169999999998</c:v>
                </c:pt>
                <c:pt idx="5561">
                  <c:v>2.8548209999999998</c:v>
                </c:pt>
                <c:pt idx="5562">
                  <c:v>2.8630640000000001</c:v>
                </c:pt>
                <c:pt idx="5563">
                  <c:v>2.8713419999999998</c:v>
                </c:pt>
                <c:pt idx="5564">
                  <c:v>2.8802650000000001</c:v>
                </c:pt>
                <c:pt idx="5565">
                  <c:v>2.8887770000000002</c:v>
                </c:pt>
                <c:pt idx="5566">
                  <c:v>2.8982209999999999</c:v>
                </c:pt>
                <c:pt idx="5567">
                  <c:v>2.9327749999999999</c:v>
                </c:pt>
                <c:pt idx="5568">
                  <c:v>2.9416679999999999</c:v>
                </c:pt>
                <c:pt idx="5569">
                  <c:v>2.9513780000000001</c:v>
                </c:pt>
                <c:pt idx="5570">
                  <c:v>2.9613459999999998</c:v>
                </c:pt>
                <c:pt idx="5571">
                  <c:v>2.9715410000000002</c:v>
                </c:pt>
                <c:pt idx="5572">
                  <c:v>2.981322</c:v>
                </c:pt>
                <c:pt idx="5573">
                  <c:v>2.9919340000000001</c:v>
                </c:pt>
                <c:pt idx="5574">
                  <c:v>3.002732</c:v>
                </c:pt>
                <c:pt idx="5575">
                  <c:v>3.0425010000000001</c:v>
                </c:pt>
                <c:pt idx="5576">
                  <c:v>3.052921</c:v>
                </c:pt>
                <c:pt idx="5577">
                  <c:v>3.064114</c:v>
                </c:pt>
                <c:pt idx="5578">
                  <c:v>3.0753599999999999</c:v>
                </c:pt>
                <c:pt idx="5579">
                  <c:v>3.0866690000000001</c:v>
                </c:pt>
                <c:pt idx="5580">
                  <c:v>3.0978479999999999</c:v>
                </c:pt>
                <c:pt idx="5581">
                  <c:v>3.108778</c:v>
                </c:pt>
                <c:pt idx="5582">
                  <c:v>3.1193270000000002</c:v>
                </c:pt>
                <c:pt idx="5583">
                  <c:v>3.156755</c:v>
                </c:pt>
                <c:pt idx="5584">
                  <c:v>3.164927</c:v>
                </c:pt>
                <c:pt idx="5585">
                  <c:v>3.1734499999999999</c:v>
                </c:pt>
                <c:pt idx="5586">
                  <c:v>3.1809750000000001</c:v>
                </c:pt>
                <c:pt idx="5587">
                  <c:v>3.187325</c:v>
                </c:pt>
                <c:pt idx="5588">
                  <c:v>3.192348</c:v>
                </c:pt>
                <c:pt idx="5589">
                  <c:v>3.1955939999999998</c:v>
                </c:pt>
                <c:pt idx="5590">
                  <c:v>3.1976079999999998</c:v>
                </c:pt>
                <c:pt idx="5591">
                  <c:v>3.2059639999999998</c:v>
                </c:pt>
                <c:pt idx="5592">
                  <c:v>3.204491</c:v>
                </c:pt>
                <c:pt idx="5593">
                  <c:v>3.2013889999999998</c:v>
                </c:pt>
                <c:pt idx="5594">
                  <c:v>3.1964600000000001</c:v>
                </c:pt>
                <c:pt idx="5595">
                  <c:v>3.1897350000000002</c:v>
                </c:pt>
                <c:pt idx="5596">
                  <c:v>3.1812909999999999</c:v>
                </c:pt>
                <c:pt idx="5597">
                  <c:v>3.1711230000000001</c:v>
                </c:pt>
                <c:pt idx="5598">
                  <c:v>3.1588229999999999</c:v>
                </c:pt>
                <c:pt idx="5599">
                  <c:v>3.124482</c:v>
                </c:pt>
                <c:pt idx="5600">
                  <c:v>3.1101190000000001</c:v>
                </c:pt>
                <c:pt idx="5601">
                  <c:v>3.0932770000000001</c:v>
                </c:pt>
                <c:pt idx="5602">
                  <c:v>3.0750280000000001</c:v>
                </c:pt>
                <c:pt idx="5603">
                  <c:v>3.055606</c:v>
                </c:pt>
                <c:pt idx="5604">
                  <c:v>3.0351379999999999</c:v>
                </c:pt>
                <c:pt idx="5605">
                  <c:v>3.014014</c:v>
                </c:pt>
                <c:pt idx="5606">
                  <c:v>2.9916969999999998</c:v>
                </c:pt>
                <c:pt idx="5607">
                  <c:v>2.92963</c:v>
                </c:pt>
                <c:pt idx="5608">
                  <c:v>2.907851</c:v>
                </c:pt>
                <c:pt idx="5609">
                  <c:v>2.8837790000000001</c:v>
                </c:pt>
                <c:pt idx="5610">
                  <c:v>2.8592949999999999</c:v>
                </c:pt>
                <c:pt idx="5611">
                  <c:v>2.8344779999999998</c:v>
                </c:pt>
                <c:pt idx="5612">
                  <c:v>2.809402</c:v>
                </c:pt>
                <c:pt idx="5613">
                  <c:v>2.785431</c:v>
                </c:pt>
                <c:pt idx="5614">
                  <c:v>2.760005</c:v>
                </c:pt>
                <c:pt idx="5615">
                  <c:v>2.6897869999999999</c:v>
                </c:pt>
                <c:pt idx="5616">
                  <c:v>2.6653220000000002</c:v>
                </c:pt>
                <c:pt idx="5617">
                  <c:v>2.6397949999999999</c:v>
                </c:pt>
                <c:pt idx="5618">
                  <c:v>2.6142129999999999</c:v>
                </c:pt>
                <c:pt idx="5619">
                  <c:v>2.5897130000000002</c:v>
                </c:pt>
                <c:pt idx="5620">
                  <c:v>2.5638160000000001</c:v>
                </c:pt>
                <c:pt idx="5621">
                  <c:v>2.5390199999999998</c:v>
                </c:pt>
                <c:pt idx="5622">
                  <c:v>2.5131679999999998</c:v>
                </c:pt>
                <c:pt idx="5623">
                  <c:v>2.442361</c:v>
                </c:pt>
                <c:pt idx="5624">
                  <c:v>2.4176510000000002</c:v>
                </c:pt>
                <c:pt idx="5625">
                  <c:v>2.3930560000000001</c:v>
                </c:pt>
                <c:pt idx="5626">
                  <c:v>2.3681049999999999</c:v>
                </c:pt>
                <c:pt idx="5627">
                  <c:v>2.3426049999999998</c:v>
                </c:pt>
                <c:pt idx="5628">
                  <c:v>2.3181560000000001</c:v>
                </c:pt>
                <c:pt idx="5629">
                  <c:v>2.2928809999999999</c:v>
                </c:pt>
                <c:pt idx="5630">
                  <c:v>2.2680639999999999</c:v>
                </c:pt>
                <c:pt idx="5631">
                  <c:v>2.1986910000000002</c:v>
                </c:pt>
                <c:pt idx="5632">
                  <c:v>2.174779</c:v>
                </c:pt>
                <c:pt idx="5633">
                  <c:v>2.1514790000000001</c:v>
                </c:pt>
                <c:pt idx="5634">
                  <c:v>2.127634</c:v>
                </c:pt>
                <c:pt idx="5635">
                  <c:v>2.1051139999999999</c:v>
                </c:pt>
                <c:pt idx="5636">
                  <c:v>2.0820080000000001</c:v>
                </c:pt>
                <c:pt idx="5637">
                  <c:v>2.060629</c:v>
                </c:pt>
                <c:pt idx="5638">
                  <c:v>2.0387110000000002</c:v>
                </c:pt>
                <c:pt idx="5639">
                  <c:v>1.9766840000000001</c:v>
                </c:pt>
                <c:pt idx="5640">
                  <c:v>1.956521</c:v>
                </c:pt>
                <c:pt idx="5641">
                  <c:v>1.9358500000000001</c:v>
                </c:pt>
                <c:pt idx="5642">
                  <c:v>1.9155390000000001</c:v>
                </c:pt>
                <c:pt idx="5643">
                  <c:v>1.8963490000000001</c:v>
                </c:pt>
                <c:pt idx="5644">
                  <c:v>1.876905</c:v>
                </c:pt>
                <c:pt idx="5645">
                  <c:v>1.857464</c:v>
                </c:pt>
                <c:pt idx="5646">
                  <c:v>1.8381639999999999</c:v>
                </c:pt>
                <c:pt idx="5647">
                  <c:v>1.7827789999999999</c:v>
                </c:pt>
                <c:pt idx="5648">
                  <c:v>1.7653540000000001</c:v>
                </c:pt>
                <c:pt idx="5649">
                  <c:v>1.74637</c:v>
                </c:pt>
                <c:pt idx="5650">
                  <c:v>1.728256</c:v>
                </c:pt>
                <c:pt idx="5651">
                  <c:v>1.7093240000000001</c:v>
                </c:pt>
                <c:pt idx="5652">
                  <c:v>1.6903349999999999</c:v>
                </c:pt>
                <c:pt idx="5653">
                  <c:v>1.6712800000000001</c:v>
                </c:pt>
                <c:pt idx="5654">
                  <c:v>1.6522570000000001</c:v>
                </c:pt>
                <c:pt idx="5655">
                  <c:v>1.598616</c:v>
                </c:pt>
                <c:pt idx="5656">
                  <c:v>1.5802780000000001</c:v>
                </c:pt>
                <c:pt idx="5657">
                  <c:v>1.561105</c:v>
                </c:pt>
                <c:pt idx="5658">
                  <c:v>1.542743</c:v>
                </c:pt>
                <c:pt idx="5659">
                  <c:v>1.5235650000000001</c:v>
                </c:pt>
                <c:pt idx="5660">
                  <c:v>1.504691</c:v>
                </c:pt>
                <c:pt idx="5661">
                  <c:v>1.4855590000000001</c:v>
                </c:pt>
                <c:pt idx="5662">
                  <c:v>1.466502</c:v>
                </c:pt>
                <c:pt idx="5663">
                  <c:v>1.3607070000000001</c:v>
                </c:pt>
                <c:pt idx="5664">
                  <c:v>1.3457920000000001</c:v>
                </c:pt>
                <c:pt idx="5665">
                  <c:v>1.3270500000000001</c:v>
                </c:pt>
                <c:pt idx="5666">
                  <c:v>1.309436</c:v>
                </c:pt>
                <c:pt idx="5667">
                  <c:v>1.291507</c:v>
                </c:pt>
                <c:pt idx="5668">
                  <c:v>1.2746569999999999</c:v>
                </c:pt>
                <c:pt idx="5669">
                  <c:v>1.25806</c:v>
                </c:pt>
                <c:pt idx="5670">
                  <c:v>1.2428980000000001</c:v>
                </c:pt>
                <c:pt idx="5671">
                  <c:v>1.2013990000000001</c:v>
                </c:pt>
                <c:pt idx="5672">
                  <c:v>1.187997</c:v>
                </c:pt>
                <c:pt idx="5673">
                  <c:v>1.1754150000000001</c:v>
                </c:pt>
                <c:pt idx="5674">
                  <c:v>1.1637569999999999</c:v>
                </c:pt>
                <c:pt idx="5675">
                  <c:v>1.153373</c:v>
                </c:pt>
                <c:pt idx="5676">
                  <c:v>1.144109</c:v>
                </c:pt>
                <c:pt idx="5677">
                  <c:v>1.1358330000000001</c:v>
                </c:pt>
                <c:pt idx="5678">
                  <c:v>1.128819</c:v>
                </c:pt>
                <c:pt idx="5679">
                  <c:v>1.1117900000000001</c:v>
                </c:pt>
                <c:pt idx="5680">
                  <c:v>1.106757</c:v>
                </c:pt>
                <c:pt idx="5681">
                  <c:v>1.102398</c:v>
                </c:pt>
                <c:pt idx="5682">
                  <c:v>1.098919</c:v>
                </c:pt>
                <c:pt idx="5683">
                  <c:v>1.0959730000000001</c:v>
                </c:pt>
                <c:pt idx="5684">
                  <c:v>1.0937330000000001</c:v>
                </c:pt>
                <c:pt idx="5685">
                  <c:v>1.091904</c:v>
                </c:pt>
                <c:pt idx="5686">
                  <c:v>1.0904659999999999</c:v>
                </c:pt>
                <c:pt idx="5687">
                  <c:v>1.08833</c:v>
                </c:pt>
                <c:pt idx="5688">
                  <c:v>1.087237</c:v>
                </c:pt>
                <c:pt idx="5689">
                  <c:v>1.08612</c:v>
                </c:pt>
                <c:pt idx="5690">
                  <c:v>1.084829</c:v>
                </c:pt>
                <c:pt idx="5691">
                  <c:v>1.0832630000000001</c:v>
                </c:pt>
                <c:pt idx="5692">
                  <c:v>1.081242</c:v>
                </c:pt>
                <c:pt idx="5693">
                  <c:v>1.0787850000000001</c:v>
                </c:pt>
                <c:pt idx="5694">
                  <c:v>1.075752</c:v>
                </c:pt>
                <c:pt idx="5695">
                  <c:v>1.066962</c:v>
                </c:pt>
                <c:pt idx="5696">
                  <c:v>1.064066</c:v>
                </c:pt>
                <c:pt idx="5697">
                  <c:v>1.060748</c:v>
                </c:pt>
                <c:pt idx="5698">
                  <c:v>1.0549230000000001</c:v>
                </c:pt>
                <c:pt idx="5699">
                  <c:v>1.048057</c:v>
                </c:pt>
                <c:pt idx="5700">
                  <c:v>1.040524</c:v>
                </c:pt>
                <c:pt idx="5701">
                  <c:v>1.0321579999999999</c:v>
                </c:pt>
                <c:pt idx="5702">
                  <c:v>1.023013</c:v>
                </c:pt>
                <c:pt idx="5703">
                  <c:v>0.99594499999999997</c:v>
                </c:pt>
                <c:pt idx="5704">
                  <c:v>0.98542399999999997</c:v>
                </c:pt>
                <c:pt idx="5705">
                  <c:v>0.97423599999999999</c:v>
                </c:pt>
                <c:pt idx="5706">
                  <c:v>0.96216800000000002</c:v>
                </c:pt>
                <c:pt idx="5707">
                  <c:v>0.94950800000000002</c:v>
                </c:pt>
                <c:pt idx="5708">
                  <c:v>0.93631600000000004</c:v>
                </c:pt>
                <c:pt idx="5709">
                  <c:v>0.92269999999999996</c:v>
                </c:pt>
                <c:pt idx="5710">
                  <c:v>0.90867500000000001</c:v>
                </c:pt>
                <c:pt idx="5711">
                  <c:v>0.86902400000000002</c:v>
                </c:pt>
                <c:pt idx="5712">
                  <c:v>0.85560800000000004</c:v>
                </c:pt>
                <c:pt idx="5713">
                  <c:v>0.84084099999999995</c:v>
                </c:pt>
                <c:pt idx="5714">
                  <c:v>0.82591400000000004</c:v>
                </c:pt>
                <c:pt idx="5715">
                  <c:v>0.81087100000000001</c:v>
                </c:pt>
                <c:pt idx="5716">
                  <c:v>0.79622800000000005</c:v>
                </c:pt>
                <c:pt idx="5717">
                  <c:v>0.78095300000000001</c:v>
                </c:pt>
                <c:pt idx="5718">
                  <c:v>0.76619099999999996</c:v>
                </c:pt>
                <c:pt idx="5719">
                  <c:v>0.72435300000000002</c:v>
                </c:pt>
                <c:pt idx="5720">
                  <c:v>0.71039099999999999</c:v>
                </c:pt>
                <c:pt idx="5721">
                  <c:v>0.69674800000000003</c:v>
                </c:pt>
                <c:pt idx="5722">
                  <c:v>0.68307300000000004</c:v>
                </c:pt>
                <c:pt idx="5723">
                  <c:v>0.670072</c:v>
                </c:pt>
                <c:pt idx="5724">
                  <c:v>0.65778300000000001</c:v>
                </c:pt>
                <c:pt idx="5725">
                  <c:v>0.64620599999999995</c:v>
                </c:pt>
                <c:pt idx="5726">
                  <c:v>0.63600299999999999</c:v>
                </c:pt>
                <c:pt idx="5727">
                  <c:v>0.60969300000000004</c:v>
                </c:pt>
                <c:pt idx="5728">
                  <c:v>0.601414</c:v>
                </c:pt>
                <c:pt idx="5729">
                  <c:v>0.59375</c:v>
                </c:pt>
                <c:pt idx="5730">
                  <c:v>0.58743299999999998</c:v>
                </c:pt>
                <c:pt idx="5731">
                  <c:v>0.58200799999999997</c:v>
                </c:pt>
                <c:pt idx="5732">
                  <c:v>0.57742000000000004</c:v>
                </c:pt>
                <c:pt idx="5733">
                  <c:v>0.57364300000000001</c:v>
                </c:pt>
                <c:pt idx="5734">
                  <c:v>0.57076000000000005</c:v>
                </c:pt>
                <c:pt idx="5735">
                  <c:v>0.56589699999999998</c:v>
                </c:pt>
                <c:pt idx="5736">
                  <c:v>0.56434099999999998</c:v>
                </c:pt>
                <c:pt idx="5737">
                  <c:v>0.56331600000000004</c:v>
                </c:pt>
                <c:pt idx="5738">
                  <c:v>0.56276499999999996</c:v>
                </c:pt>
                <c:pt idx="5739">
                  <c:v>0.56259899999999996</c:v>
                </c:pt>
                <c:pt idx="5740">
                  <c:v>0.56276400000000004</c:v>
                </c:pt>
                <c:pt idx="5741">
                  <c:v>0.56306</c:v>
                </c:pt>
                <c:pt idx="5742">
                  <c:v>0.56349499999999997</c:v>
                </c:pt>
                <c:pt idx="5743">
                  <c:v>0.56754499999999997</c:v>
                </c:pt>
                <c:pt idx="5744">
                  <c:v>0.56779999999999997</c:v>
                </c:pt>
                <c:pt idx="5745">
                  <c:v>0.56790200000000002</c:v>
                </c:pt>
                <c:pt idx="5746">
                  <c:v>0.567689</c:v>
                </c:pt>
                <c:pt idx="5747">
                  <c:v>0.56709699999999996</c:v>
                </c:pt>
                <c:pt idx="5748">
                  <c:v>0.56608000000000003</c:v>
                </c:pt>
                <c:pt idx="5749">
                  <c:v>0.56465600000000005</c:v>
                </c:pt>
                <c:pt idx="5750">
                  <c:v>0.56282500000000002</c:v>
                </c:pt>
                <c:pt idx="5751">
                  <c:v>0.55950500000000003</c:v>
                </c:pt>
                <c:pt idx="5752">
                  <c:v>0.55688099999999996</c:v>
                </c:pt>
                <c:pt idx="5753">
                  <c:v>0.55386199999999997</c:v>
                </c:pt>
                <c:pt idx="5754">
                  <c:v>0.55050100000000002</c:v>
                </c:pt>
                <c:pt idx="5755">
                  <c:v>0.54695199999999999</c:v>
                </c:pt>
                <c:pt idx="5756">
                  <c:v>0.54308900000000004</c:v>
                </c:pt>
                <c:pt idx="5757">
                  <c:v>0.53905700000000001</c:v>
                </c:pt>
                <c:pt idx="5758">
                  <c:v>0.53496100000000002</c:v>
                </c:pt>
                <c:pt idx="5759">
                  <c:v>0.52543300000000004</c:v>
                </c:pt>
                <c:pt idx="5760">
                  <c:v>0.52153000000000005</c:v>
                </c:pt>
                <c:pt idx="5761">
                  <c:v>0.51773400000000003</c:v>
                </c:pt>
                <c:pt idx="5762">
                  <c:v>0.51428399999999996</c:v>
                </c:pt>
                <c:pt idx="5763">
                  <c:v>0.51117500000000005</c:v>
                </c:pt>
                <c:pt idx="5764">
                  <c:v>0.50845700000000005</c:v>
                </c:pt>
                <c:pt idx="5765">
                  <c:v>0.50629900000000005</c:v>
                </c:pt>
                <c:pt idx="5766">
                  <c:v>0.50465800000000005</c:v>
                </c:pt>
                <c:pt idx="5767">
                  <c:v>0.503135</c:v>
                </c:pt>
                <c:pt idx="5768">
                  <c:v>0.50267399999999995</c:v>
                </c:pt>
                <c:pt idx="5769">
                  <c:v>0.50284799999999996</c:v>
                </c:pt>
                <c:pt idx="5770">
                  <c:v>0.503552</c:v>
                </c:pt>
                <c:pt idx="5771">
                  <c:v>0.50485100000000005</c:v>
                </c:pt>
                <c:pt idx="5772">
                  <c:v>0.50656199999999996</c:v>
                </c:pt>
                <c:pt idx="5773">
                  <c:v>0.508795</c:v>
                </c:pt>
                <c:pt idx="5774">
                  <c:v>0.51140200000000002</c:v>
                </c:pt>
                <c:pt idx="5775">
                  <c:v>0.52123600000000003</c:v>
                </c:pt>
                <c:pt idx="5776">
                  <c:v>0.52458099999999996</c:v>
                </c:pt>
                <c:pt idx="5777">
                  <c:v>0.52815400000000001</c:v>
                </c:pt>
                <c:pt idx="5778">
                  <c:v>0.53197799999999995</c:v>
                </c:pt>
                <c:pt idx="5779">
                  <c:v>0.53583199999999997</c:v>
                </c:pt>
                <c:pt idx="5780">
                  <c:v>0.53979200000000005</c:v>
                </c:pt>
                <c:pt idx="5781">
                  <c:v>0.54356199999999999</c:v>
                </c:pt>
                <c:pt idx="5782">
                  <c:v>0.54739599999999999</c:v>
                </c:pt>
                <c:pt idx="5783">
                  <c:v>0.55925800000000003</c:v>
                </c:pt>
                <c:pt idx="5784">
                  <c:v>0.56240800000000002</c:v>
                </c:pt>
                <c:pt idx="5785">
                  <c:v>0.56551200000000001</c:v>
                </c:pt>
                <c:pt idx="5786">
                  <c:v>0.56820499999999996</c:v>
                </c:pt>
                <c:pt idx="5787">
                  <c:v>0.57063299999999995</c:v>
                </c:pt>
                <c:pt idx="5788">
                  <c:v>0.57269199999999998</c:v>
                </c:pt>
                <c:pt idx="5789">
                  <c:v>0.57437800000000006</c:v>
                </c:pt>
                <c:pt idx="5790">
                  <c:v>0.57570699999999997</c:v>
                </c:pt>
                <c:pt idx="5791">
                  <c:v>0.58099999999999996</c:v>
                </c:pt>
                <c:pt idx="5792">
                  <c:v>0.58166200000000001</c:v>
                </c:pt>
                <c:pt idx="5793">
                  <c:v>0.58208400000000005</c:v>
                </c:pt>
                <c:pt idx="5794">
                  <c:v>0.582067</c:v>
                </c:pt>
                <c:pt idx="5795">
                  <c:v>0.58166499999999999</c:v>
                </c:pt>
                <c:pt idx="5796">
                  <c:v>0.58093700000000004</c:v>
                </c:pt>
                <c:pt idx="5797">
                  <c:v>0.57971499999999998</c:v>
                </c:pt>
                <c:pt idx="5798">
                  <c:v>0.57805499999999999</c:v>
                </c:pt>
                <c:pt idx="5799">
                  <c:v>0.57493000000000005</c:v>
                </c:pt>
                <c:pt idx="5800">
                  <c:v>0.572357</c:v>
                </c:pt>
                <c:pt idx="5801">
                  <c:v>0.56931600000000004</c:v>
                </c:pt>
                <c:pt idx="5802">
                  <c:v>0.56578300000000004</c:v>
                </c:pt>
                <c:pt idx="5803">
                  <c:v>0.56182900000000002</c:v>
                </c:pt>
                <c:pt idx="5804">
                  <c:v>0.55742499999999995</c:v>
                </c:pt>
                <c:pt idx="5805">
                  <c:v>0.55243500000000001</c:v>
                </c:pt>
                <c:pt idx="5806">
                  <c:v>0.54715599999999998</c:v>
                </c:pt>
                <c:pt idx="5807">
                  <c:v>0.53339099999999995</c:v>
                </c:pt>
                <c:pt idx="5808">
                  <c:v>0.52730299999999997</c:v>
                </c:pt>
                <c:pt idx="5809">
                  <c:v>0.52056100000000005</c:v>
                </c:pt>
                <c:pt idx="5810">
                  <c:v>0.51337500000000003</c:v>
                </c:pt>
                <c:pt idx="5811">
                  <c:v>0.50573699999999999</c:v>
                </c:pt>
                <c:pt idx="5812">
                  <c:v>0.498025</c:v>
                </c:pt>
                <c:pt idx="5813">
                  <c:v>0.48948900000000001</c:v>
                </c:pt>
                <c:pt idx="5814">
                  <c:v>0.48052400000000001</c:v>
                </c:pt>
                <c:pt idx="5815">
                  <c:v>0.45549899999999999</c:v>
                </c:pt>
                <c:pt idx="5816">
                  <c:v>0.44617200000000001</c:v>
                </c:pt>
                <c:pt idx="5817">
                  <c:v>0.43616100000000002</c:v>
                </c:pt>
                <c:pt idx="5818">
                  <c:v>0.42626799999999998</c:v>
                </c:pt>
                <c:pt idx="5819">
                  <c:v>0.41585</c:v>
                </c:pt>
                <c:pt idx="5820">
                  <c:v>0.40506300000000001</c:v>
                </c:pt>
                <c:pt idx="5821">
                  <c:v>0.39401799999999998</c:v>
                </c:pt>
                <c:pt idx="5822">
                  <c:v>0.38279600000000003</c:v>
                </c:pt>
                <c:pt idx="5823">
                  <c:v>0.34991899999999998</c:v>
                </c:pt>
                <c:pt idx="5824">
                  <c:v>0.33879599999999999</c:v>
                </c:pt>
                <c:pt idx="5825">
                  <c:v>0.32700299999999999</c:v>
                </c:pt>
                <c:pt idx="5826">
                  <c:v>0.31522800000000001</c:v>
                </c:pt>
                <c:pt idx="5827">
                  <c:v>0.30314000000000002</c:v>
                </c:pt>
                <c:pt idx="5828">
                  <c:v>0.29091499999999998</c:v>
                </c:pt>
                <c:pt idx="5829">
                  <c:v>0.27854299999999999</c:v>
                </c:pt>
                <c:pt idx="5830">
                  <c:v>0.26630700000000002</c:v>
                </c:pt>
                <c:pt idx="5831">
                  <c:v>0.22850699999999999</c:v>
                </c:pt>
                <c:pt idx="5832">
                  <c:v>0.21537600000000001</c:v>
                </c:pt>
                <c:pt idx="5833">
                  <c:v>0.202011</c:v>
                </c:pt>
                <c:pt idx="5834">
                  <c:v>0.18896199999999999</c:v>
                </c:pt>
                <c:pt idx="5835">
                  <c:v>0.17493900000000001</c:v>
                </c:pt>
                <c:pt idx="5836">
                  <c:v>0.160639</c:v>
                </c:pt>
                <c:pt idx="5837">
                  <c:v>0.14607500000000001</c:v>
                </c:pt>
                <c:pt idx="5838">
                  <c:v>0.131268</c:v>
                </c:pt>
                <c:pt idx="5839">
                  <c:v>8.6102999999999999E-2</c:v>
                </c:pt>
                <c:pt idx="5840">
                  <c:v>7.2206000000000006E-2</c:v>
                </c:pt>
                <c:pt idx="5841">
                  <c:v>5.6779000000000003E-2</c:v>
                </c:pt>
                <c:pt idx="5842">
                  <c:v>4.1244999999999997E-2</c:v>
                </c:pt>
                <c:pt idx="5843">
                  <c:v>2.5607999999999999E-2</c:v>
                </c:pt>
                <c:pt idx="5844">
                  <c:v>9.9749999999999995E-3</c:v>
                </c:pt>
                <c:pt idx="5845">
                  <c:v>-5.6039999999999996E-3</c:v>
                </c:pt>
                <c:pt idx="5846">
                  <c:v>-2.1083999999999999E-2</c:v>
                </c:pt>
                <c:pt idx="5847">
                  <c:v>-6.7246E-2</c:v>
                </c:pt>
                <c:pt idx="5848">
                  <c:v>-8.1039E-2</c:v>
                </c:pt>
                <c:pt idx="5849">
                  <c:v>-9.5968999999999999E-2</c:v>
                </c:pt>
                <c:pt idx="5850">
                  <c:v>-0.110639</c:v>
                </c:pt>
                <c:pt idx="5851">
                  <c:v>-0.124982</c:v>
                </c:pt>
                <c:pt idx="5852">
                  <c:v>-0.13895399999999999</c:v>
                </c:pt>
                <c:pt idx="5853">
                  <c:v>-0.15210299999999999</c:v>
                </c:pt>
                <c:pt idx="5854">
                  <c:v>-0.165126</c:v>
                </c:pt>
                <c:pt idx="5855">
                  <c:v>-0.203321</c:v>
                </c:pt>
                <c:pt idx="5856">
                  <c:v>-0.214194</c:v>
                </c:pt>
                <c:pt idx="5857">
                  <c:v>-0.22566600000000001</c:v>
                </c:pt>
                <c:pt idx="5858">
                  <c:v>-0.23599500000000001</c:v>
                </c:pt>
                <c:pt idx="5859">
                  <c:v>-0.24605199999999999</c:v>
                </c:pt>
                <c:pt idx="5860">
                  <c:v>-0.25502599999999997</c:v>
                </c:pt>
                <c:pt idx="5861">
                  <c:v>-0.26351000000000002</c:v>
                </c:pt>
                <c:pt idx="5862">
                  <c:v>-0.27071200000000001</c:v>
                </c:pt>
                <c:pt idx="5863">
                  <c:v>-0.29146300000000003</c:v>
                </c:pt>
                <c:pt idx="5864">
                  <c:v>-0.29685699999999998</c:v>
                </c:pt>
                <c:pt idx="5865">
                  <c:v>-0.301207</c:v>
                </c:pt>
                <c:pt idx="5866">
                  <c:v>-0.30462800000000001</c:v>
                </c:pt>
                <c:pt idx="5867">
                  <c:v>-0.30674200000000001</c:v>
                </c:pt>
                <c:pt idx="5868">
                  <c:v>-0.30767899999999998</c:v>
                </c:pt>
                <c:pt idx="5869">
                  <c:v>-0.30728800000000001</c:v>
                </c:pt>
                <c:pt idx="5870">
                  <c:v>-0.30559500000000001</c:v>
                </c:pt>
                <c:pt idx="5871">
                  <c:v>-0.29838999999999999</c:v>
                </c:pt>
                <c:pt idx="5872">
                  <c:v>-0.29429300000000003</c:v>
                </c:pt>
                <c:pt idx="5873">
                  <c:v>-0.28851599999999999</c:v>
                </c:pt>
                <c:pt idx="5874">
                  <c:v>-0.28143899999999999</c:v>
                </c:pt>
                <c:pt idx="5875">
                  <c:v>-0.272895</c:v>
                </c:pt>
                <c:pt idx="5876">
                  <c:v>-0.26306800000000002</c:v>
                </c:pt>
                <c:pt idx="5877">
                  <c:v>-0.25211699999999998</c:v>
                </c:pt>
                <c:pt idx="5878">
                  <c:v>-0.23971100000000001</c:v>
                </c:pt>
                <c:pt idx="5879">
                  <c:v>-0.202016</c:v>
                </c:pt>
                <c:pt idx="5880">
                  <c:v>-0.18878600000000001</c:v>
                </c:pt>
                <c:pt idx="5881">
                  <c:v>-0.17349600000000001</c:v>
                </c:pt>
                <c:pt idx="5882">
                  <c:v>-0.158194</c:v>
                </c:pt>
                <c:pt idx="5883">
                  <c:v>-0.141321</c:v>
                </c:pt>
                <c:pt idx="5884">
                  <c:v>-0.12471500000000001</c:v>
                </c:pt>
                <c:pt idx="5885">
                  <c:v>-0.108309</c:v>
                </c:pt>
                <c:pt idx="5886">
                  <c:v>-9.1016E-2</c:v>
                </c:pt>
                <c:pt idx="5887">
                  <c:v>-3.9402E-2</c:v>
                </c:pt>
                <c:pt idx="5888">
                  <c:v>-2.3113000000000002E-2</c:v>
                </c:pt>
                <c:pt idx="5889">
                  <c:v>-6.5669999999999999E-3</c:v>
                </c:pt>
                <c:pt idx="5890">
                  <c:v>8.6320000000000008E-3</c:v>
                </c:pt>
                <c:pt idx="5891">
                  <c:v>2.3588999999999999E-2</c:v>
                </c:pt>
                <c:pt idx="5892">
                  <c:v>3.7462000000000002E-2</c:v>
                </c:pt>
                <c:pt idx="5893">
                  <c:v>4.9981999999999999E-2</c:v>
                </c:pt>
                <c:pt idx="5894">
                  <c:v>6.0999999999999999E-2</c:v>
                </c:pt>
                <c:pt idx="5895">
                  <c:v>9.0981000000000006E-2</c:v>
                </c:pt>
                <c:pt idx="5896">
                  <c:v>9.8252000000000006E-2</c:v>
                </c:pt>
                <c:pt idx="5897">
                  <c:v>0.103758</c:v>
                </c:pt>
                <c:pt idx="5898">
                  <c:v>0.10771600000000001</c:v>
                </c:pt>
                <c:pt idx="5899">
                  <c:v>0.109775</c:v>
                </c:pt>
                <c:pt idx="5900">
                  <c:v>0.109902</c:v>
                </c:pt>
                <c:pt idx="5901">
                  <c:v>0.108192</c:v>
                </c:pt>
                <c:pt idx="5902">
                  <c:v>0.104717</c:v>
                </c:pt>
                <c:pt idx="5903">
                  <c:v>9.2596999999999999E-2</c:v>
                </c:pt>
                <c:pt idx="5904">
                  <c:v>8.6444999999999994E-2</c:v>
                </c:pt>
                <c:pt idx="5905">
                  <c:v>7.8492000000000006E-2</c:v>
                </c:pt>
                <c:pt idx="5906">
                  <c:v>6.9250999999999993E-2</c:v>
                </c:pt>
                <c:pt idx="5907">
                  <c:v>5.9253E-2</c:v>
                </c:pt>
                <c:pt idx="5908">
                  <c:v>4.7779000000000002E-2</c:v>
                </c:pt>
                <c:pt idx="5909">
                  <c:v>3.6090999999999998E-2</c:v>
                </c:pt>
                <c:pt idx="5910">
                  <c:v>2.3725E-2</c:v>
                </c:pt>
                <c:pt idx="5911">
                  <c:v>-1.1622E-2</c:v>
                </c:pt>
                <c:pt idx="5912">
                  <c:v>-2.3148999999999999E-2</c:v>
                </c:pt>
                <c:pt idx="5913">
                  <c:v>-3.5526000000000002E-2</c:v>
                </c:pt>
                <c:pt idx="5914">
                  <c:v>-4.7544000000000003E-2</c:v>
                </c:pt>
                <c:pt idx="5915">
                  <c:v>-5.8979999999999998E-2</c:v>
                </c:pt>
                <c:pt idx="5916">
                  <c:v>-6.9708000000000006E-2</c:v>
                </c:pt>
                <c:pt idx="5917">
                  <c:v>-7.9696000000000003E-2</c:v>
                </c:pt>
                <c:pt idx="5918">
                  <c:v>-8.8826000000000002E-2</c:v>
                </c:pt>
                <c:pt idx="5919">
                  <c:v>-0.136743</c:v>
                </c:pt>
                <c:pt idx="5920">
                  <c:v>-0.142597</c:v>
                </c:pt>
                <c:pt idx="5921">
                  <c:v>-0.14909500000000001</c:v>
                </c:pt>
                <c:pt idx="5922">
                  <c:v>-0.15457099999999999</c:v>
                </c:pt>
                <c:pt idx="5923">
                  <c:v>-0.15942600000000001</c:v>
                </c:pt>
                <c:pt idx="5924">
                  <c:v>-0.16333</c:v>
                </c:pt>
                <c:pt idx="5925">
                  <c:v>-0.16658000000000001</c:v>
                </c:pt>
                <c:pt idx="5926">
                  <c:v>-0.169352</c:v>
                </c:pt>
                <c:pt idx="5927">
                  <c:v>-0.17605100000000001</c:v>
                </c:pt>
                <c:pt idx="5928">
                  <c:v>-0.17773800000000001</c:v>
                </c:pt>
                <c:pt idx="5929">
                  <c:v>-0.17924999999999999</c:v>
                </c:pt>
                <c:pt idx="5930">
                  <c:v>-0.18082599999999999</c:v>
                </c:pt>
                <c:pt idx="5931">
                  <c:v>-0.18276100000000001</c:v>
                </c:pt>
                <c:pt idx="5932">
                  <c:v>-0.18540200000000001</c:v>
                </c:pt>
                <c:pt idx="5933">
                  <c:v>-0.18904799999999999</c:v>
                </c:pt>
                <c:pt idx="5934">
                  <c:v>-0.193719</c:v>
                </c:pt>
                <c:pt idx="5935">
                  <c:v>-0.21174799999999999</c:v>
                </c:pt>
                <c:pt idx="5936">
                  <c:v>-0.219275</c:v>
                </c:pt>
                <c:pt idx="5937">
                  <c:v>-0.22917799999999999</c:v>
                </c:pt>
                <c:pt idx="5938">
                  <c:v>-0.241115</c:v>
                </c:pt>
                <c:pt idx="5939">
                  <c:v>-0.25561099999999998</c:v>
                </c:pt>
                <c:pt idx="5940">
                  <c:v>-0.27244499999999999</c:v>
                </c:pt>
                <c:pt idx="5941">
                  <c:v>-0.29253400000000002</c:v>
                </c:pt>
                <c:pt idx="5942">
                  <c:v>-0.31480900000000001</c:v>
                </c:pt>
                <c:pt idx="5943">
                  <c:v>-0.38902900000000001</c:v>
                </c:pt>
                <c:pt idx="5944">
                  <c:v>-0.41577799999999998</c:v>
                </c:pt>
                <c:pt idx="5945">
                  <c:v>-0.44640099999999999</c:v>
                </c:pt>
                <c:pt idx="5946">
                  <c:v>-0.47936600000000001</c:v>
                </c:pt>
                <c:pt idx="5947">
                  <c:v>-0.512965</c:v>
                </c:pt>
                <c:pt idx="5948">
                  <c:v>-0.55009200000000003</c:v>
                </c:pt>
                <c:pt idx="5949">
                  <c:v>-0.58901499999999996</c:v>
                </c:pt>
                <c:pt idx="5950">
                  <c:v>-0.62953800000000004</c:v>
                </c:pt>
                <c:pt idx="5951">
                  <c:v>-0.75238000000000005</c:v>
                </c:pt>
                <c:pt idx="5952">
                  <c:v>-0.79535599999999995</c:v>
                </c:pt>
                <c:pt idx="5953">
                  <c:v>-0.83887599999999996</c:v>
                </c:pt>
                <c:pt idx="5954">
                  <c:v>-0.88084700000000005</c:v>
                </c:pt>
                <c:pt idx="5955">
                  <c:v>-0.923925</c:v>
                </c:pt>
                <c:pt idx="5956">
                  <c:v>-0.96707600000000005</c:v>
                </c:pt>
                <c:pt idx="5957">
                  <c:v>-1.0095430000000001</c:v>
                </c:pt>
                <c:pt idx="5958">
                  <c:v>-1.050737</c:v>
                </c:pt>
                <c:pt idx="5959">
                  <c:v>-1.1725669999999999</c:v>
                </c:pt>
                <c:pt idx="5960">
                  <c:v>-1.2066889999999999</c:v>
                </c:pt>
                <c:pt idx="5961">
                  <c:v>-1.241752</c:v>
                </c:pt>
                <c:pt idx="5962">
                  <c:v>-1.2740860000000001</c:v>
                </c:pt>
                <c:pt idx="5963">
                  <c:v>-1.303363</c:v>
                </c:pt>
                <c:pt idx="5964">
                  <c:v>-1.3293189999999999</c:v>
                </c:pt>
                <c:pt idx="5965">
                  <c:v>-1.350868</c:v>
                </c:pt>
                <c:pt idx="5966">
                  <c:v>-1.369164</c:v>
                </c:pt>
                <c:pt idx="5967">
                  <c:v>-1.418112</c:v>
                </c:pt>
                <c:pt idx="5968">
                  <c:v>-1.4293149999999999</c:v>
                </c:pt>
                <c:pt idx="5969">
                  <c:v>-1.4359690000000001</c:v>
                </c:pt>
                <c:pt idx="5970">
                  <c:v>-1.4388179999999999</c:v>
                </c:pt>
                <c:pt idx="5971">
                  <c:v>-1.4381090000000001</c:v>
                </c:pt>
                <c:pt idx="5972">
                  <c:v>-1.433756</c:v>
                </c:pt>
                <c:pt idx="5973">
                  <c:v>-1.4259170000000001</c:v>
                </c:pt>
                <c:pt idx="5974">
                  <c:v>-1.4152009999999999</c:v>
                </c:pt>
                <c:pt idx="5975">
                  <c:v>-1.3801079999999999</c:v>
                </c:pt>
                <c:pt idx="5976">
                  <c:v>-1.364107</c:v>
                </c:pt>
                <c:pt idx="5977">
                  <c:v>-1.3454520000000001</c:v>
                </c:pt>
                <c:pt idx="5978">
                  <c:v>-1.324732</c:v>
                </c:pt>
                <c:pt idx="5979">
                  <c:v>-1.3031889999999999</c:v>
                </c:pt>
                <c:pt idx="5980">
                  <c:v>-1.2793129999999999</c:v>
                </c:pt>
                <c:pt idx="5981">
                  <c:v>-1.254124</c:v>
                </c:pt>
                <c:pt idx="5982">
                  <c:v>-1.22763</c:v>
                </c:pt>
                <c:pt idx="5983">
                  <c:v>-1.151659</c:v>
                </c:pt>
                <c:pt idx="5984">
                  <c:v>-1.1262490000000001</c:v>
                </c:pt>
                <c:pt idx="5985">
                  <c:v>-1.0987070000000001</c:v>
                </c:pt>
                <c:pt idx="5986">
                  <c:v>-1.0711869999999999</c:v>
                </c:pt>
                <c:pt idx="5987">
                  <c:v>-1.0440879999999999</c:v>
                </c:pt>
                <c:pt idx="5988">
                  <c:v>-1.0175209999999999</c:v>
                </c:pt>
                <c:pt idx="5989">
                  <c:v>-0.99206499999999997</c:v>
                </c:pt>
                <c:pt idx="5990">
                  <c:v>-0.96716800000000003</c:v>
                </c:pt>
                <c:pt idx="5991">
                  <c:v>-0.89671699999999999</c:v>
                </c:pt>
                <c:pt idx="5992">
                  <c:v>-0.87607800000000002</c:v>
                </c:pt>
                <c:pt idx="5993">
                  <c:v>-0.854715</c:v>
                </c:pt>
                <c:pt idx="5994">
                  <c:v>-0.83451799999999998</c:v>
                </c:pt>
                <c:pt idx="5995">
                  <c:v>-0.81559400000000004</c:v>
                </c:pt>
                <c:pt idx="5996">
                  <c:v>-0.79817000000000005</c:v>
                </c:pt>
                <c:pt idx="5997">
                  <c:v>-0.78231600000000001</c:v>
                </c:pt>
                <c:pt idx="5998">
                  <c:v>-0.76685999999999999</c:v>
                </c:pt>
                <c:pt idx="5999">
                  <c:v>-0.723495</c:v>
                </c:pt>
                <c:pt idx="6000">
                  <c:v>-0.71051399999999998</c:v>
                </c:pt>
                <c:pt idx="6001">
                  <c:v>-0.697627</c:v>
                </c:pt>
                <c:pt idx="6002">
                  <c:v>-0.68530599999999997</c:v>
                </c:pt>
                <c:pt idx="6003">
                  <c:v>-0.67383899999999997</c:v>
                </c:pt>
                <c:pt idx="6004">
                  <c:v>-0.66213999999999995</c:v>
                </c:pt>
                <c:pt idx="6005">
                  <c:v>-0.65016799999999997</c:v>
                </c:pt>
                <c:pt idx="6006">
                  <c:v>-0.63786299999999996</c:v>
                </c:pt>
                <c:pt idx="6007">
                  <c:v>-0.60046200000000005</c:v>
                </c:pt>
                <c:pt idx="6008">
                  <c:v>-0.58670800000000001</c:v>
                </c:pt>
                <c:pt idx="6009">
                  <c:v>-0.57184599999999997</c:v>
                </c:pt>
                <c:pt idx="6010">
                  <c:v>-0.55572200000000005</c:v>
                </c:pt>
                <c:pt idx="6011">
                  <c:v>-0.53881100000000004</c:v>
                </c:pt>
                <c:pt idx="6012">
                  <c:v>-0.51941700000000002</c:v>
                </c:pt>
                <c:pt idx="6013">
                  <c:v>-0.49832500000000002</c:v>
                </c:pt>
                <c:pt idx="6014">
                  <c:v>-0.47549200000000003</c:v>
                </c:pt>
                <c:pt idx="6015">
                  <c:v>-0.40281299999999998</c:v>
                </c:pt>
                <c:pt idx="6016">
                  <c:v>-0.37774799999999997</c:v>
                </c:pt>
                <c:pt idx="6017">
                  <c:v>-0.35113100000000003</c:v>
                </c:pt>
                <c:pt idx="6018">
                  <c:v>-0.32174700000000001</c:v>
                </c:pt>
                <c:pt idx="6019">
                  <c:v>-0.290933</c:v>
                </c:pt>
                <c:pt idx="6020">
                  <c:v>-0.25880300000000001</c:v>
                </c:pt>
                <c:pt idx="6021">
                  <c:v>-0.225659</c:v>
                </c:pt>
                <c:pt idx="6022">
                  <c:v>-0.19145000000000001</c:v>
                </c:pt>
                <c:pt idx="6023">
                  <c:v>-8.5778999999999994E-2</c:v>
                </c:pt>
                <c:pt idx="6024">
                  <c:v>-5.3504000000000003E-2</c:v>
                </c:pt>
                <c:pt idx="6025">
                  <c:v>-1.7056999999999999E-2</c:v>
                </c:pt>
                <c:pt idx="6026">
                  <c:v>1.8600999999999999E-2</c:v>
                </c:pt>
                <c:pt idx="6027">
                  <c:v>5.4600999999999997E-2</c:v>
                </c:pt>
                <c:pt idx="6028">
                  <c:v>8.8965000000000002E-2</c:v>
                </c:pt>
                <c:pt idx="6029">
                  <c:v>0.12410400000000001</c:v>
                </c:pt>
                <c:pt idx="6030">
                  <c:v>0.15649199999999999</c:v>
                </c:pt>
                <c:pt idx="6031">
                  <c:v>0.25616699999999998</c:v>
                </c:pt>
                <c:pt idx="6032">
                  <c:v>0.28561700000000001</c:v>
                </c:pt>
                <c:pt idx="6033">
                  <c:v>0.31364199999999998</c:v>
                </c:pt>
                <c:pt idx="6034">
                  <c:v>0.34040399999999998</c:v>
                </c:pt>
                <c:pt idx="6035">
                  <c:v>0.36379400000000001</c:v>
                </c:pt>
                <c:pt idx="6036">
                  <c:v>0.38593100000000002</c:v>
                </c:pt>
                <c:pt idx="6037">
                  <c:v>0.40526600000000002</c:v>
                </c:pt>
                <c:pt idx="6038">
                  <c:v>0.42171999999999998</c:v>
                </c:pt>
                <c:pt idx="6039">
                  <c:v>0.47114400000000001</c:v>
                </c:pt>
                <c:pt idx="6040">
                  <c:v>0.48324299999999998</c:v>
                </c:pt>
                <c:pt idx="6041">
                  <c:v>0.49371599999999999</c:v>
                </c:pt>
                <c:pt idx="6042">
                  <c:v>0.502162</c:v>
                </c:pt>
                <c:pt idx="6043">
                  <c:v>0.50912500000000005</c:v>
                </c:pt>
                <c:pt idx="6044">
                  <c:v>0.51447699999999996</c:v>
                </c:pt>
                <c:pt idx="6045">
                  <c:v>0.51863000000000004</c:v>
                </c:pt>
                <c:pt idx="6046">
                  <c:v>0.521594</c:v>
                </c:pt>
                <c:pt idx="6047">
                  <c:v>0.532721</c:v>
                </c:pt>
                <c:pt idx="6048">
                  <c:v>0.533941</c:v>
                </c:pt>
                <c:pt idx="6049">
                  <c:v>0.53486500000000003</c:v>
                </c:pt>
                <c:pt idx="6050">
                  <c:v>0.53548399999999996</c:v>
                </c:pt>
                <c:pt idx="6051">
                  <c:v>0.53595199999999998</c:v>
                </c:pt>
                <c:pt idx="6052">
                  <c:v>0.53661000000000003</c:v>
                </c:pt>
                <c:pt idx="6053">
                  <c:v>0.53744899999999995</c:v>
                </c:pt>
                <c:pt idx="6054">
                  <c:v>0.53859199999999996</c:v>
                </c:pt>
                <c:pt idx="6055">
                  <c:v>0.54630100000000004</c:v>
                </c:pt>
                <c:pt idx="6056">
                  <c:v>0.54837499999999995</c:v>
                </c:pt>
                <c:pt idx="6057">
                  <c:v>0.55101599999999995</c:v>
                </c:pt>
                <c:pt idx="6058">
                  <c:v>0.55444499999999997</c:v>
                </c:pt>
                <c:pt idx="6059">
                  <c:v>0.55843200000000004</c:v>
                </c:pt>
                <c:pt idx="6060">
                  <c:v>0.56276599999999999</c:v>
                </c:pt>
                <c:pt idx="6061">
                  <c:v>0.56794599999999995</c:v>
                </c:pt>
                <c:pt idx="6062">
                  <c:v>0.57366600000000001</c:v>
                </c:pt>
                <c:pt idx="6063">
                  <c:v>0.59409599999999996</c:v>
                </c:pt>
                <c:pt idx="6064">
                  <c:v>0.60041900000000004</c:v>
                </c:pt>
                <c:pt idx="6065">
                  <c:v>0.60747899999999999</c:v>
                </c:pt>
                <c:pt idx="6066">
                  <c:v>0.614479</c:v>
                </c:pt>
                <c:pt idx="6067">
                  <c:v>0.62205299999999997</c:v>
                </c:pt>
                <c:pt idx="6068">
                  <c:v>0.62973100000000004</c:v>
                </c:pt>
                <c:pt idx="6069">
                  <c:v>0.63741400000000004</c:v>
                </c:pt>
                <c:pt idx="6070">
                  <c:v>0.64499700000000004</c:v>
                </c:pt>
                <c:pt idx="6071">
                  <c:v>0.66952299999999998</c:v>
                </c:pt>
                <c:pt idx="6072">
                  <c:v>0.675705</c:v>
                </c:pt>
                <c:pt idx="6073">
                  <c:v>0.68214200000000003</c:v>
                </c:pt>
                <c:pt idx="6074">
                  <c:v>0.68795399999999995</c:v>
                </c:pt>
                <c:pt idx="6075">
                  <c:v>0.69303199999999998</c:v>
                </c:pt>
                <c:pt idx="6076">
                  <c:v>0.69729300000000005</c:v>
                </c:pt>
                <c:pt idx="6077">
                  <c:v>0.70064400000000004</c:v>
                </c:pt>
                <c:pt idx="6078">
                  <c:v>0.70294800000000002</c:v>
                </c:pt>
                <c:pt idx="6079">
                  <c:v>0.71118899999999996</c:v>
                </c:pt>
                <c:pt idx="6080">
                  <c:v>0.71175600000000006</c:v>
                </c:pt>
                <c:pt idx="6081">
                  <c:v>0.71132399999999996</c:v>
                </c:pt>
                <c:pt idx="6082">
                  <c:v>0.71005399999999996</c:v>
                </c:pt>
                <c:pt idx="6083">
                  <c:v>0.70799699999999999</c:v>
                </c:pt>
                <c:pt idx="6084">
                  <c:v>0.70521500000000004</c:v>
                </c:pt>
                <c:pt idx="6085">
                  <c:v>0.70173200000000002</c:v>
                </c:pt>
                <c:pt idx="6086">
                  <c:v>0.69773799999999997</c:v>
                </c:pt>
                <c:pt idx="6087">
                  <c:v>0.68827899999999997</c:v>
                </c:pt>
                <c:pt idx="6088">
                  <c:v>0.68339899999999998</c:v>
                </c:pt>
                <c:pt idx="6089">
                  <c:v>0.67803400000000003</c:v>
                </c:pt>
                <c:pt idx="6090">
                  <c:v>0.67275200000000002</c:v>
                </c:pt>
                <c:pt idx="6091">
                  <c:v>0.66734400000000005</c:v>
                </c:pt>
                <c:pt idx="6092">
                  <c:v>0.66231099999999998</c:v>
                </c:pt>
                <c:pt idx="6093">
                  <c:v>0.65764299999999998</c:v>
                </c:pt>
                <c:pt idx="6094">
                  <c:v>0.65335799999999999</c:v>
                </c:pt>
                <c:pt idx="6095">
                  <c:v>0.64574799999999999</c:v>
                </c:pt>
                <c:pt idx="6096">
                  <c:v>0.64317899999999995</c:v>
                </c:pt>
                <c:pt idx="6097">
                  <c:v>0.64164200000000005</c:v>
                </c:pt>
                <c:pt idx="6098">
                  <c:v>0.64129599999999998</c:v>
                </c:pt>
                <c:pt idx="6099">
                  <c:v>0.64242299999999997</c:v>
                </c:pt>
                <c:pt idx="6100">
                  <c:v>0.64497499999999997</c:v>
                </c:pt>
                <c:pt idx="6101">
                  <c:v>0.64950300000000005</c:v>
                </c:pt>
                <c:pt idx="6102">
                  <c:v>0.65545799999999999</c:v>
                </c:pt>
                <c:pt idx="6103">
                  <c:v>0.68052999999999997</c:v>
                </c:pt>
                <c:pt idx="6104">
                  <c:v>0.68965699999999996</c:v>
                </c:pt>
                <c:pt idx="6105">
                  <c:v>0.70090399999999997</c:v>
                </c:pt>
                <c:pt idx="6106">
                  <c:v>0.71377400000000002</c:v>
                </c:pt>
                <c:pt idx="6107">
                  <c:v>0.72745000000000004</c:v>
                </c:pt>
                <c:pt idx="6108">
                  <c:v>0.74326899999999996</c:v>
                </c:pt>
                <c:pt idx="6109">
                  <c:v>0.76036899999999996</c:v>
                </c:pt>
                <c:pt idx="6110">
                  <c:v>0.77864100000000003</c:v>
                </c:pt>
                <c:pt idx="6111">
                  <c:v>0.83791199999999999</c:v>
                </c:pt>
                <c:pt idx="6112">
                  <c:v>0.85707699999999998</c:v>
                </c:pt>
                <c:pt idx="6113">
                  <c:v>0.87690400000000002</c:v>
                </c:pt>
                <c:pt idx="6114">
                  <c:v>0.898428</c:v>
                </c:pt>
                <c:pt idx="6115">
                  <c:v>0.92042400000000002</c:v>
                </c:pt>
                <c:pt idx="6116">
                  <c:v>0.94277200000000005</c:v>
                </c:pt>
                <c:pt idx="6117">
                  <c:v>0.96533899999999995</c:v>
                </c:pt>
                <c:pt idx="6118">
                  <c:v>0.98797400000000002</c:v>
                </c:pt>
                <c:pt idx="6119">
                  <c:v>1.059172</c:v>
                </c:pt>
                <c:pt idx="6120">
                  <c:v>1.0795999999999999</c:v>
                </c:pt>
                <c:pt idx="6121">
                  <c:v>1.101726</c:v>
                </c:pt>
                <c:pt idx="6122">
                  <c:v>1.1220889999999999</c:v>
                </c:pt>
                <c:pt idx="6123">
                  <c:v>1.142887</c:v>
                </c:pt>
                <c:pt idx="6124">
                  <c:v>1.161095</c:v>
                </c:pt>
                <c:pt idx="6125">
                  <c:v>1.1789400000000001</c:v>
                </c:pt>
                <c:pt idx="6126">
                  <c:v>1.1941790000000001</c:v>
                </c:pt>
                <c:pt idx="6127">
                  <c:v>1.244542</c:v>
                </c:pt>
                <c:pt idx="6128">
                  <c:v>1.2566539999999999</c:v>
                </c:pt>
                <c:pt idx="6129">
                  <c:v>1.268178</c:v>
                </c:pt>
                <c:pt idx="6130">
                  <c:v>1.2779830000000001</c:v>
                </c:pt>
                <c:pt idx="6131">
                  <c:v>1.286789</c:v>
                </c:pt>
                <c:pt idx="6132">
                  <c:v>1.2940400000000001</c:v>
                </c:pt>
                <c:pt idx="6133">
                  <c:v>1.299796</c:v>
                </c:pt>
                <c:pt idx="6134">
                  <c:v>1.30447</c:v>
                </c:pt>
                <c:pt idx="6135">
                  <c:v>1.3227819999999999</c:v>
                </c:pt>
                <c:pt idx="6136">
                  <c:v>1.3258620000000001</c:v>
                </c:pt>
                <c:pt idx="6137">
                  <c:v>1.3280270000000001</c:v>
                </c:pt>
                <c:pt idx="6138">
                  <c:v>1.3299540000000001</c:v>
                </c:pt>
                <c:pt idx="6139">
                  <c:v>1.331671</c:v>
                </c:pt>
                <c:pt idx="6140">
                  <c:v>1.3330470000000001</c:v>
                </c:pt>
                <c:pt idx="6141">
                  <c:v>1.334627</c:v>
                </c:pt>
                <c:pt idx="6142">
                  <c:v>1.3361799999999999</c:v>
                </c:pt>
                <c:pt idx="6143">
                  <c:v>1.347356</c:v>
                </c:pt>
                <c:pt idx="6144">
                  <c:v>1.349696</c:v>
                </c:pt>
                <c:pt idx="6145">
                  <c:v>1.3525990000000001</c:v>
                </c:pt>
                <c:pt idx="6146">
                  <c:v>1.3565689999999999</c:v>
                </c:pt>
                <c:pt idx="6147">
                  <c:v>1.3612150000000001</c:v>
                </c:pt>
                <c:pt idx="6148">
                  <c:v>1.367332</c:v>
                </c:pt>
                <c:pt idx="6149">
                  <c:v>1.374404</c:v>
                </c:pt>
                <c:pt idx="6150">
                  <c:v>1.3826130000000001</c:v>
                </c:pt>
                <c:pt idx="6151">
                  <c:v>1.4156040000000001</c:v>
                </c:pt>
                <c:pt idx="6152">
                  <c:v>1.4265570000000001</c:v>
                </c:pt>
                <c:pt idx="6153">
                  <c:v>1.4383870000000001</c:v>
                </c:pt>
                <c:pt idx="6154">
                  <c:v>1.4521470000000001</c:v>
                </c:pt>
                <c:pt idx="6155">
                  <c:v>1.467047</c:v>
                </c:pt>
                <c:pt idx="6156">
                  <c:v>1.483387</c:v>
                </c:pt>
                <c:pt idx="6157">
                  <c:v>1.5001660000000001</c:v>
                </c:pt>
                <c:pt idx="6158">
                  <c:v>1.5184139999999999</c:v>
                </c:pt>
                <c:pt idx="6159">
                  <c:v>1.578554</c:v>
                </c:pt>
                <c:pt idx="6160">
                  <c:v>1.595958</c:v>
                </c:pt>
                <c:pt idx="6161">
                  <c:v>1.615877</c:v>
                </c:pt>
                <c:pt idx="6162">
                  <c:v>1.6361129999999999</c:v>
                </c:pt>
                <c:pt idx="6163">
                  <c:v>1.655608</c:v>
                </c:pt>
                <c:pt idx="6164">
                  <c:v>1.6760539999999999</c:v>
                </c:pt>
                <c:pt idx="6165">
                  <c:v>1.6962189999999999</c:v>
                </c:pt>
                <c:pt idx="6166">
                  <c:v>1.7155469999999999</c:v>
                </c:pt>
                <c:pt idx="6167">
                  <c:v>1.778367</c:v>
                </c:pt>
                <c:pt idx="6168">
                  <c:v>1.794956</c:v>
                </c:pt>
                <c:pt idx="6169">
                  <c:v>1.811585</c:v>
                </c:pt>
                <c:pt idx="6170">
                  <c:v>1.8258829999999999</c:v>
                </c:pt>
                <c:pt idx="6171">
                  <c:v>1.8390960000000001</c:v>
                </c:pt>
                <c:pt idx="6172">
                  <c:v>1.8502430000000001</c:v>
                </c:pt>
                <c:pt idx="6173">
                  <c:v>1.8590469999999999</c:v>
                </c:pt>
                <c:pt idx="6174">
                  <c:v>1.8654299999999999</c:v>
                </c:pt>
                <c:pt idx="6175">
                  <c:v>1.9078660000000001</c:v>
                </c:pt>
                <c:pt idx="6176">
                  <c:v>1.907985</c:v>
                </c:pt>
                <c:pt idx="6177">
                  <c:v>1.9066350000000001</c:v>
                </c:pt>
                <c:pt idx="6178">
                  <c:v>1.902803</c:v>
                </c:pt>
                <c:pt idx="6179">
                  <c:v>1.8967039999999999</c:v>
                </c:pt>
                <c:pt idx="6180">
                  <c:v>1.8885000000000001</c:v>
                </c:pt>
                <c:pt idx="6181">
                  <c:v>1.87809</c:v>
                </c:pt>
                <c:pt idx="6182">
                  <c:v>1.8659730000000001</c:v>
                </c:pt>
                <c:pt idx="6183">
                  <c:v>1.831472</c:v>
                </c:pt>
                <c:pt idx="6184">
                  <c:v>1.818127</c:v>
                </c:pt>
                <c:pt idx="6185">
                  <c:v>1.802362</c:v>
                </c:pt>
                <c:pt idx="6186">
                  <c:v>1.785757</c:v>
                </c:pt>
                <c:pt idx="6187">
                  <c:v>1.769679</c:v>
                </c:pt>
                <c:pt idx="6188">
                  <c:v>1.753336</c:v>
                </c:pt>
                <c:pt idx="6189">
                  <c:v>1.7382740000000001</c:v>
                </c:pt>
                <c:pt idx="6190">
                  <c:v>1.7239599999999999</c:v>
                </c:pt>
                <c:pt idx="6191">
                  <c:v>1.690418</c:v>
                </c:pt>
                <c:pt idx="6192">
                  <c:v>1.6790620000000001</c:v>
                </c:pt>
                <c:pt idx="6193">
                  <c:v>1.669313</c:v>
                </c:pt>
                <c:pt idx="6194">
                  <c:v>1.6612979999999999</c:v>
                </c:pt>
                <c:pt idx="6195">
                  <c:v>1.6554720000000001</c:v>
                </c:pt>
                <c:pt idx="6196">
                  <c:v>1.6517250000000001</c:v>
                </c:pt>
                <c:pt idx="6197">
                  <c:v>1.6500589999999999</c:v>
                </c:pt>
                <c:pt idx="6198">
                  <c:v>1.650431</c:v>
                </c:pt>
                <c:pt idx="6199">
                  <c:v>1.662409</c:v>
                </c:pt>
                <c:pt idx="6200">
                  <c:v>1.6668069999999999</c:v>
                </c:pt>
                <c:pt idx="6201">
                  <c:v>1.673227</c:v>
                </c:pt>
                <c:pt idx="6202">
                  <c:v>1.6814009999999999</c:v>
                </c:pt>
                <c:pt idx="6203">
                  <c:v>1.6910849999999999</c:v>
                </c:pt>
                <c:pt idx="6204">
                  <c:v>1.7015979999999999</c:v>
                </c:pt>
                <c:pt idx="6205">
                  <c:v>1.713916</c:v>
                </c:pt>
                <c:pt idx="6206">
                  <c:v>1.7275389999999999</c:v>
                </c:pt>
                <c:pt idx="6207">
                  <c:v>1.773908</c:v>
                </c:pt>
                <c:pt idx="6208">
                  <c:v>1.788141</c:v>
                </c:pt>
                <c:pt idx="6209">
                  <c:v>1.8036270000000001</c:v>
                </c:pt>
                <c:pt idx="6210">
                  <c:v>1.8194589999999999</c:v>
                </c:pt>
                <c:pt idx="6211">
                  <c:v>1.835253</c:v>
                </c:pt>
                <c:pt idx="6212">
                  <c:v>1.850751</c:v>
                </c:pt>
                <c:pt idx="6213">
                  <c:v>1.865704</c:v>
                </c:pt>
                <c:pt idx="6214">
                  <c:v>1.8798790000000001</c:v>
                </c:pt>
                <c:pt idx="6215">
                  <c:v>1.925359</c:v>
                </c:pt>
                <c:pt idx="6216">
                  <c:v>1.9359249999999999</c:v>
                </c:pt>
                <c:pt idx="6217">
                  <c:v>1.946475</c:v>
                </c:pt>
                <c:pt idx="6218">
                  <c:v>1.955417</c:v>
                </c:pt>
                <c:pt idx="6219">
                  <c:v>1.9626699999999999</c:v>
                </c:pt>
                <c:pt idx="6220">
                  <c:v>1.9680800000000001</c:v>
                </c:pt>
                <c:pt idx="6221">
                  <c:v>1.971554</c:v>
                </c:pt>
                <c:pt idx="6222">
                  <c:v>1.972898</c:v>
                </c:pt>
                <c:pt idx="6223">
                  <c:v>1.979142</c:v>
                </c:pt>
                <c:pt idx="6224">
                  <c:v>1.9769209999999999</c:v>
                </c:pt>
                <c:pt idx="6225">
                  <c:v>1.9730510000000001</c:v>
                </c:pt>
                <c:pt idx="6226">
                  <c:v>1.9674940000000001</c:v>
                </c:pt>
                <c:pt idx="6227">
                  <c:v>1.960607</c:v>
                </c:pt>
                <c:pt idx="6228">
                  <c:v>1.952196</c:v>
                </c:pt>
                <c:pt idx="6229">
                  <c:v>1.942825</c:v>
                </c:pt>
                <c:pt idx="6230">
                  <c:v>1.932115</c:v>
                </c:pt>
                <c:pt idx="6231">
                  <c:v>1.904671</c:v>
                </c:pt>
                <c:pt idx="6232">
                  <c:v>1.8930670000000001</c:v>
                </c:pt>
                <c:pt idx="6233">
                  <c:v>1.880125</c:v>
                </c:pt>
                <c:pt idx="6234">
                  <c:v>1.8671310000000001</c:v>
                </c:pt>
                <c:pt idx="6235">
                  <c:v>1.8536809999999999</c:v>
                </c:pt>
                <c:pt idx="6236">
                  <c:v>1.840692</c:v>
                </c:pt>
                <c:pt idx="6237">
                  <c:v>1.8274090000000001</c:v>
                </c:pt>
                <c:pt idx="6238">
                  <c:v>1.8148690000000001</c:v>
                </c:pt>
                <c:pt idx="6239">
                  <c:v>1.783752</c:v>
                </c:pt>
                <c:pt idx="6240">
                  <c:v>1.7722560000000001</c:v>
                </c:pt>
                <c:pt idx="6241">
                  <c:v>1.7613639999999999</c:v>
                </c:pt>
                <c:pt idx="6242">
                  <c:v>1.7510730000000001</c:v>
                </c:pt>
                <c:pt idx="6243">
                  <c:v>1.7420789999999999</c:v>
                </c:pt>
                <c:pt idx="6244">
                  <c:v>1.734089</c:v>
                </c:pt>
                <c:pt idx="6245">
                  <c:v>1.7269909999999999</c:v>
                </c:pt>
                <c:pt idx="6246">
                  <c:v>1.721195</c:v>
                </c:pt>
                <c:pt idx="6247">
                  <c:v>1.71211</c:v>
                </c:pt>
                <c:pt idx="6248">
                  <c:v>1.708664</c:v>
                </c:pt>
                <c:pt idx="6249">
                  <c:v>1.706375</c:v>
                </c:pt>
                <c:pt idx="6250">
                  <c:v>1.7052020000000001</c:v>
                </c:pt>
                <c:pt idx="6251">
                  <c:v>1.7051190000000001</c:v>
                </c:pt>
                <c:pt idx="6252">
                  <c:v>1.706218</c:v>
                </c:pt>
                <c:pt idx="6253">
                  <c:v>1.708199</c:v>
                </c:pt>
                <c:pt idx="6254">
                  <c:v>1.711239</c:v>
                </c:pt>
                <c:pt idx="6255">
                  <c:v>1.7273149999999999</c:v>
                </c:pt>
                <c:pt idx="6256">
                  <c:v>1.7312959999999999</c:v>
                </c:pt>
                <c:pt idx="6257">
                  <c:v>1.736583</c:v>
                </c:pt>
                <c:pt idx="6258">
                  <c:v>1.7420580000000001</c:v>
                </c:pt>
                <c:pt idx="6259">
                  <c:v>1.748426</c:v>
                </c:pt>
                <c:pt idx="6260">
                  <c:v>1.7549140000000001</c:v>
                </c:pt>
                <c:pt idx="6261">
                  <c:v>1.762</c:v>
                </c:pt>
                <c:pt idx="6262">
                  <c:v>1.768896</c:v>
                </c:pt>
                <c:pt idx="6263">
                  <c:v>1.7965139999999999</c:v>
                </c:pt>
                <c:pt idx="6264">
                  <c:v>1.803409</c:v>
                </c:pt>
                <c:pt idx="6265">
                  <c:v>1.8109420000000001</c:v>
                </c:pt>
                <c:pt idx="6266">
                  <c:v>1.818238</c:v>
                </c:pt>
                <c:pt idx="6267">
                  <c:v>1.8254900000000001</c:v>
                </c:pt>
                <c:pt idx="6268">
                  <c:v>1.8323389999999999</c:v>
                </c:pt>
                <c:pt idx="6269">
                  <c:v>1.838932</c:v>
                </c:pt>
                <c:pt idx="6270">
                  <c:v>1.8451740000000001</c:v>
                </c:pt>
                <c:pt idx="6271">
                  <c:v>1.8681099999999999</c:v>
                </c:pt>
                <c:pt idx="6272">
                  <c:v>1.8728629999999999</c:v>
                </c:pt>
                <c:pt idx="6273">
                  <c:v>1.8770089999999999</c:v>
                </c:pt>
                <c:pt idx="6274">
                  <c:v>1.88052</c:v>
                </c:pt>
                <c:pt idx="6275">
                  <c:v>1.8836919999999999</c:v>
                </c:pt>
                <c:pt idx="6276">
                  <c:v>1.8860859999999999</c:v>
                </c:pt>
                <c:pt idx="6277">
                  <c:v>1.8877550000000001</c:v>
                </c:pt>
                <c:pt idx="6278">
                  <c:v>1.8887119999999999</c:v>
                </c:pt>
                <c:pt idx="6279">
                  <c:v>1.8966229999999999</c:v>
                </c:pt>
                <c:pt idx="6280">
                  <c:v>1.896515</c:v>
                </c:pt>
                <c:pt idx="6281">
                  <c:v>1.895759</c:v>
                </c:pt>
                <c:pt idx="6282">
                  <c:v>1.8946879999999999</c:v>
                </c:pt>
                <c:pt idx="6283">
                  <c:v>1.8931150000000001</c:v>
                </c:pt>
                <c:pt idx="6284">
                  <c:v>1.891259</c:v>
                </c:pt>
                <c:pt idx="6285">
                  <c:v>1.8890100000000001</c:v>
                </c:pt>
                <c:pt idx="6286">
                  <c:v>1.886541</c:v>
                </c:pt>
                <c:pt idx="6287">
                  <c:v>1.8845419999999999</c:v>
                </c:pt>
                <c:pt idx="6288">
                  <c:v>1.8816980000000001</c:v>
                </c:pt>
                <c:pt idx="6289">
                  <c:v>1.878808</c:v>
                </c:pt>
                <c:pt idx="6290">
                  <c:v>1.875953</c:v>
                </c:pt>
                <c:pt idx="6291">
                  <c:v>1.8732059999999999</c:v>
                </c:pt>
                <c:pt idx="6292">
                  <c:v>1.8706229999999999</c:v>
                </c:pt>
                <c:pt idx="6293">
                  <c:v>1.8682920000000001</c:v>
                </c:pt>
                <c:pt idx="6294">
                  <c:v>1.8662639999999999</c:v>
                </c:pt>
                <c:pt idx="6295">
                  <c:v>1.866514</c:v>
                </c:pt>
                <c:pt idx="6296">
                  <c:v>1.865208</c:v>
                </c:pt>
                <c:pt idx="6297">
                  <c:v>1.864425</c:v>
                </c:pt>
                <c:pt idx="6298">
                  <c:v>1.864082</c:v>
                </c:pt>
                <c:pt idx="6299">
                  <c:v>1.864401</c:v>
                </c:pt>
                <c:pt idx="6300">
                  <c:v>1.8652869999999999</c:v>
                </c:pt>
                <c:pt idx="6301">
                  <c:v>1.8667609999999999</c:v>
                </c:pt>
                <c:pt idx="6302">
                  <c:v>1.8688419999999999</c:v>
                </c:pt>
                <c:pt idx="6303">
                  <c:v>1.881616</c:v>
                </c:pt>
                <c:pt idx="6304">
                  <c:v>1.884668</c:v>
                </c:pt>
                <c:pt idx="6305">
                  <c:v>1.8883490000000001</c:v>
                </c:pt>
                <c:pt idx="6306">
                  <c:v>1.8925940000000001</c:v>
                </c:pt>
                <c:pt idx="6307">
                  <c:v>1.897764</c:v>
                </c:pt>
                <c:pt idx="6308">
                  <c:v>1.902955</c:v>
                </c:pt>
                <c:pt idx="6309">
                  <c:v>1.9089290000000001</c:v>
                </c:pt>
                <c:pt idx="6310">
                  <c:v>1.9149130000000001</c:v>
                </c:pt>
                <c:pt idx="6311">
                  <c:v>1.9393039999999999</c:v>
                </c:pt>
                <c:pt idx="6312">
                  <c:v>1.9458679999999999</c:v>
                </c:pt>
                <c:pt idx="6313">
                  <c:v>1.952974</c:v>
                </c:pt>
                <c:pt idx="6314">
                  <c:v>1.9602379999999999</c:v>
                </c:pt>
                <c:pt idx="6315">
                  <c:v>1.9676629999999999</c:v>
                </c:pt>
                <c:pt idx="6316">
                  <c:v>1.974974</c:v>
                </c:pt>
                <c:pt idx="6317">
                  <c:v>1.982396</c:v>
                </c:pt>
                <c:pt idx="6318">
                  <c:v>1.9895560000000001</c:v>
                </c:pt>
                <c:pt idx="6319">
                  <c:v>2.0161359999999999</c:v>
                </c:pt>
                <c:pt idx="6320">
                  <c:v>2.0227460000000002</c:v>
                </c:pt>
                <c:pt idx="6321">
                  <c:v>2.0291800000000002</c:v>
                </c:pt>
                <c:pt idx="6322">
                  <c:v>2.0355150000000002</c:v>
                </c:pt>
                <c:pt idx="6323">
                  <c:v>2.0410460000000001</c:v>
                </c:pt>
                <c:pt idx="6324">
                  <c:v>2.0465429999999998</c:v>
                </c:pt>
                <c:pt idx="6325">
                  <c:v>2.0512480000000002</c:v>
                </c:pt>
                <c:pt idx="6326">
                  <c:v>2.0560010000000002</c:v>
                </c:pt>
                <c:pt idx="6327">
                  <c:v>2.0745209999999998</c:v>
                </c:pt>
                <c:pt idx="6328">
                  <c:v>2.0779649999999998</c:v>
                </c:pt>
                <c:pt idx="6329">
                  <c:v>2.0813519999999999</c:v>
                </c:pt>
                <c:pt idx="6330">
                  <c:v>2.08412</c:v>
                </c:pt>
                <c:pt idx="6331">
                  <c:v>2.0868920000000002</c:v>
                </c:pt>
                <c:pt idx="6332">
                  <c:v>2.0893980000000001</c:v>
                </c:pt>
                <c:pt idx="6333">
                  <c:v>2.0916890000000001</c:v>
                </c:pt>
                <c:pt idx="6334">
                  <c:v>2.0938029999999999</c:v>
                </c:pt>
                <c:pt idx="6335">
                  <c:v>2.1061049999999999</c:v>
                </c:pt>
                <c:pt idx="6336">
                  <c:v>2.1077680000000001</c:v>
                </c:pt>
                <c:pt idx="6337">
                  <c:v>2.1096309999999998</c:v>
                </c:pt>
                <c:pt idx="6338">
                  <c:v>2.1115080000000002</c:v>
                </c:pt>
                <c:pt idx="6339">
                  <c:v>2.113461</c:v>
                </c:pt>
                <c:pt idx="6340">
                  <c:v>2.1155710000000001</c:v>
                </c:pt>
                <c:pt idx="6341">
                  <c:v>2.1176900000000001</c:v>
                </c:pt>
                <c:pt idx="6342">
                  <c:v>2.1204040000000002</c:v>
                </c:pt>
                <c:pt idx="6343">
                  <c:v>2.1356730000000002</c:v>
                </c:pt>
                <c:pt idx="6344">
                  <c:v>2.1392730000000002</c:v>
                </c:pt>
                <c:pt idx="6345">
                  <c:v>2.1430950000000002</c:v>
                </c:pt>
                <c:pt idx="6346">
                  <c:v>2.1478069999999998</c:v>
                </c:pt>
                <c:pt idx="6347">
                  <c:v>2.1530399999999998</c:v>
                </c:pt>
                <c:pt idx="6348">
                  <c:v>2.1588449999999999</c:v>
                </c:pt>
                <c:pt idx="6349">
                  <c:v>2.1651470000000002</c:v>
                </c:pt>
                <c:pt idx="6350">
                  <c:v>2.1719200000000001</c:v>
                </c:pt>
                <c:pt idx="6351">
                  <c:v>2.1992120000000002</c:v>
                </c:pt>
                <c:pt idx="6352">
                  <c:v>2.206229</c:v>
                </c:pt>
                <c:pt idx="6353">
                  <c:v>2.2142430000000002</c:v>
                </c:pt>
                <c:pt idx="6354">
                  <c:v>2.2225519999999999</c:v>
                </c:pt>
                <c:pt idx="6355">
                  <c:v>2.2308539999999999</c:v>
                </c:pt>
                <c:pt idx="6356">
                  <c:v>2.2397559999999999</c:v>
                </c:pt>
                <c:pt idx="6357">
                  <c:v>2.2476889999999998</c:v>
                </c:pt>
                <c:pt idx="6358">
                  <c:v>2.2557230000000001</c:v>
                </c:pt>
                <c:pt idx="6359">
                  <c:v>2.2859150000000001</c:v>
                </c:pt>
                <c:pt idx="6360">
                  <c:v>2.2928009999999999</c:v>
                </c:pt>
                <c:pt idx="6361">
                  <c:v>2.2995260000000002</c:v>
                </c:pt>
                <c:pt idx="6362">
                  <c:v>2.3054760000000001</c:v>
                </c:pt>
                <c:pt idx="6363">
                  <c:v>2.3099729999999998</c:v>
                </c:pt>
                <c:pt idx="6364">
                  <c:v>2.3139940000000001</c:v>
                </c:pt>
                <c:pt idx="6365">
                  <c:v>2.3169170000000001</c:v>
                </c:pt>
                <c:pt idx="6366">
                  <c:v>2.3187410000000002</c:v>
                </c:pt>
                <c:pt idx="6367">
                  <c:v>2.3281209999999999</c:v>
                </c:pt>
                <c:pt idx="6368">
                  <c:v>2.327464</c:v>
                </c:pt>
                <c:pt idx="6369">
                  <c:v>2.3258070000000002</c:v>
                </c:pt>
                <c:pt idx="6370">
                  <c:v>2.322956</c:v>
                </c:pt>
                <c:pt idx="6371">
                  <c:v>2.3191389999999998</c:v>
                </c:pt>
                <c:pt idx="6372">
                  <c:v>2.3143250000000002</c:v>
                </c:pt>
                <c:pt idx="6373">
                  <c:v>2.3086129999999998</c:v>
                </c:pt>
                <c:pt idx="6374">
                  <c:v>2.302079</c:v>
                </c:pt>
                <c:pt idx="6375">
                  <c:v>2.2882020000000001</c:v>
                </c:pt>
                <c:pt idx="6376">
                  <c:v>2.2804229999999999</c:v>
                </c:pt>
                <c:pt idx="6377">
                  <c:v>2.2721499999999999</c:v>
                </c:pt>
                <c:pt idx="6378">
                  <c:v>2.263414</c:v>
                </c:pt>
                <c:pt idx="6379">
                  <c:v>2.2539980000000002</c:v>
                </c:pt>
                <c:pt idx="6380">
                  <c:v>2.244631</c:v>
                </c:pt>
                <c:pt idx="6381">
                  <c:v>2.2347920000000001</c:v>
                </c:pt>
                <c:pt idx="6382">
                  <c:v>2.2251609999999999</c:v>
                </c:pt>
                <c:pt idx="6383">
                  <c:v>2.2026289999999999</c:v>
                </c:pt>
                <c:pt idx="6384">
                  <c:v>2.1932930000000002</c:v>
                </c:pt>
                <c:pt idx="6385">
                  <c:v>2.1839300000000001</c:v>
                </c:pt>
                <c:pt idx="6386">
                  <c:v>2.1750820000000002</c:v>
                </c:pt>
                <c:pt idx="6387">
                  <c:v>2.167157</c:v>
                </c:pt>
                <c:pt idx="6388">
                  <c:v>2.1596669999999998</c:v>
                </c:pt>
                <c:pt idx="6389">
                  <c:v>2.1530670000000001</c:v>
                </c:pt>
                <c:pt idx="6390">
                  <c:v>2.147405</c:v>
                </c:pt>
                <c:pt idx="6391">
                  <c:v>2.1388769999999999</c:v>
                </c:pt>
                <c:pt idx="6392">
                  <c:v>2.1353490000000002</c:v>
                </c:pt>
                <c:pt idx="6393">
                  <c:v>2.1328330000000002</c:v>
                </c:pt>
                <c:pt idx="6394">
                  <c:v>2.131367</c:v>
                </c:pt>
                <c:pt idx="6395">
                  <c:v>2.13089</c:v>
                </c:pt>
                <c:pt idx="6396">
                  <c:v>2.1313589999999998</c:v>
                </c:pt>
                <c:pt idx="6397">
                  <c:v>2.1326909999999999</c:v>
                </c:pt>
                <c:pt idx="6398">
                  <c:v>2.1348509999999998</c:v>
                </c:pt>
                <c:pt idx="6399">
                  <c:v>2.1483120000000002</c:v>
                </c:pt>
                <c:pt idx="6400">
                  <c:v>2.1512039999999999</c:v>
                </c:pt>
                <c:pt idx="6401">
                  <c:v>2.1553019999999998</c:v>
                </c:pt>
                <c:pt idx="6402">
                  <c:v>2.159888</c:v>
                </c:pt>
                <c:pt idx="6403">
                  <c:v>2.1648890000000001</c:v>
                </c:pt>
                <c:pt idx="6404">
                  <c:v>2.1702379999999999</c:v>
                </c:pt>
                <c:pt idx="6405">
                  <c:v>2.1758690000000001</c:v>
                </c:pt>
                <c:pt idx="6406">
                  <c:v>2.1817160000000002</c:v>
                </c:pt>
                <c:pt idx="6407">
                  <c:v>2.2045970000000001</c:v>
                </c:pt>
                <c:pt idx="6408">
                  <c:v>2.2098800000000001</c:v>
                </c:pt>
                <c:pt idx="6409">
                  <c:v>2.215986</c:v>
                </c:pt>
                <c:pt idx="6410">
                  <c:v>2.2220460000000002</c:v>
                </c:pt>
                <c:pt idx="6411">
                  <c:v>2.2280609999999998</c:v>
                </c:pt>
                <c:pt idx="6412">
                  <c:v>2.2339340000000001</c:v>
                </c:pt>
                <c:pt idx="6413">
                  <c:v>2.239671</c:v>
                </c:pt>
                <c:pt idx="6414">
                  <c:v>2.2448239999999999</c:v>
                </c:pt>
                <c:pt idx="6415">
                  <c:v>2.266527</c:v>
                </c:pt>
                <c:pt idx="6416">
                  <c:v>2.2708870000000001</c:v>
                </c:pt>
                <c:pt idx="6417">
                  <c:v>2.2757309999999999</c:v>
                </c:pt>
                <c:pt idx="6418">
                  <c:v>2.280205</c:v>
                </c:pt>
                <c:pt idx="6419">
                  <c:v>2.284535</c:v>
                </c:pt>
                <c:pt idx="6420">
                  <c:v>2.2886669999999998</c:v>
                </c:pt>
                <c:pt idx="6421">
                  <c:v>2.29257</c:v>
                </c:pt>
                <c:pt idx="6422">
                  <c:v>2.2959679999999998</c:v>
                </c:pt>
                <c:pt idx="6423">
                  <c:v>2.3125879999999999</c:v>
                </c:pt>
                <c:pt idx="6424">
                  <c:v>2.315696</c:v>
                </c:pt>
                <c:pt idx="6425">
                  <c:v>2.318972</c:v>
                </c:pt>
                <c:pt idx="6426">
                  <c:v>2.3221989999999999</c:v>
                </c:pt>
                <c:pt idx="6427">
                  <c:v>2.3253599999999999</c:v>
                </c:pt>
                <c:pt idx="6428">
                  <c:v>2.3285290000000001</c:v>
                </c:pt>
                <c:pt idx="6429">
                  <c:v>2.3314159999999999</c:v>
                </c:pt>
                <c:pt idx="6430">
                  <c:v>2.3345699999999998</c:v>
                </c:pt>
                <c:pt idx="6431">
                  <c:v>2.3711920000000002</c:v>
                </c:pt>
                <c:pt idx="6432">
                  <c:v>2.3731420000000001</c:v>
                </c:pt>
                <c:pt idx="6433">
                  <c:v>2.376754</c:v>
                </c:pt>
                <c:pt idx="6434">
                  <c:v>2.3805109999999998</c:v>
                </c:pt>
                <c:pt idx="6435">
                  <c:v>2.3844750000000001</c:v>
                </c:pt>
                <c:pt idx="6436">
                  <c:v>2.388665</c:v>
                </c:pt>
                <c:pt idx="6437">
                  <c:v>2.392639</c:v>
                </c:pt>
                <c:pt idx="6438">
                  <c:v>2.3973439999999999</c:v>
                </c:pt>
                <c:pt idx="6439">
                  <c:v>2.4190830000000001</c:v>
                </c:pt>
                <c:pt idx="6440">
                  <c:v>2.4239419999999998</c:v>
                </c:pt>
                <c:pt idx="6441">
                  <c:v>2.4295110000000002</c:v>
                </c:pt>
                <c:pt idx="6442">
                  <c:v>2.4354019999999998</c:v>
                </c:pt>
                <c:pt idx="6443">
                  <c:v>2.4414609999999999</c:v>
                </c:pt>
                <c:pt idx="6444">
                  <c:v>2.4475169999999999</c:v>
                </c:pt>
                <c:pt idx="6445">
                  <c:v>2.4542959999999998</c:v>
                </c:pt>
                <c:pt idx="6446">
                  <c:v>2.4612769999999999</c:v>
                </c:pt>
                <c:pt idx="6447">
                  <c:v>2.4901140000000002</c:v>
                </c:pt>
                <c:pt idx="6448">
                  <c:v>2.4970270000000001</c:v>
                </c:pt>
                <c:pt idx="6449">
                  <c:v>2.50461</c:v>
                </c:pt>
                <c:pt idx="6450">
                  <c:v>2.5118140000000002</c:v>
                </c:pt>
                <c:pt idx="6451">
                  <c:v>2.5193509999999999</c:v>
                </c:pt>
                <c:pt idx="6452">
                  <c:v>2.5270619999999999</c:v>
                </c:pt>
                <c:pt idx="6453">
                  <c:v>2.5347140000000001</c:v>
                </c:pt>
                <c:pt idx="6454">
                  <c:v>2.542246</c:v>
                </c:pt>
                <c:pt idx="6455">
                  <c:v>2.5714860000000002</c:v>
                </c:pt>
                <c:pt idx="6456">
                  <c:v>2.5782120000000002</c:v>
                </c:pt>
                <c:pt idx="6457">
                  <c:v>2.5846559999999998</c:v>
                </c:pt>
                <c:pt idx="6458">
                  <c:v>2.5913539999999999</c:v>
                </c:pt>
                <c:pt idx="6459">
                  <c:v>2.5970260000000001</c:v>
                </c:pt>
                <c:pt idx="6460">
                  <c:v>2.6021890000000001</c:v>
                </c:pt>
                <c:pt idx="6461">
                  <c:v>2.6072250000000001</c:v>
                </c:pt>
                <c:pt idx="6462">
                  <c:v>2.611329</c:v>
                </c:pt>
                <c:pt idx="6463">
                  <c:v>2.6297290000000002</c:v>
                </c:pt>
                <c:pt idx="6464">
                  <c:v>2.6295470000000001</c:v>
                </c:pt>
                <c:pt idx="6465">
                  <c:v>2.629051</c:v>
                </c:pt>
                <c:pt idx="6466">
                  <c:v>2.6308259999999999</c:v>
                </c:pt>
                <c:pt idx="6467">
                  <c:v>2.632269</c:v>
                </c:pt>
                <c:pt idx="6468">
                  <c:v>2.6330249999999999</c:v>
                </c:pt>
                <c:pt idx="6469">
                  <c:v>2.63334</c:v>
                </c:pt>
                <c:pt idx="6470">
                  <c:v>2.6331349999999998</c:v>
                </c:pt>
                <c:pt idx="6471">
                  <c:v>2.6391170000000002</c:v>
                </c:pt>
                <c:pt idx="6472">
                  <c:v>2.6379039999999998</c:v>
                </c:pt>
                <c:pt idx="6473">
                  <c:v>2.636501</c:v>
                </c:pt>
                <c:pt idx="6474">
                  <c:v>2.6349140000000002</c:v>
                </c:pt>
                <c:pt idx="6475">
                  <c:v>2.633073</c:v>
                </c:pt>
                <c:pt idx="6476">
                  <c:v>2.6310389999999999</c:v>
                </c:pt>
                <c:pt idx="6477">
                  <c:v>2.6288339999999999</c:v>
                </c:pt>
                <c:pt idx="6478">
                  <c:v>2.6264949999999998</c:v>
                </c:pt>
                <c:pt idx="6479">
                  <c:v>2.62662</c:v>
                </c:pt>
                <c:pt idx="6480">
                  <c:v>2.6240359999999998</c:v>
                </c:pt>
                <c:pt idx="6481">
                  <c:v>2.621534</c:v>
                </c:pt>
                <c:pt idx="6482">
                  <c:v>2.6190769999999999</c:v>
                </c:pt>
                <c:pt idx="6483">
                  <c:v>2.616663</c:v>
                </c:pt>
                <c:pt idx="6484">
                  <c:v>2.6143190000000001</c:v>
                </c:pt>
                <c:pt idx="6485">
                  <c:v>2.612101</c:v>
                </c:pt>
                <c:pt idx="6486">
                  <c:v>2.60995</c:v>
                </c:pt>
                <c:pt idx="6487">
                  <c:v>2.6111949999999999</c:v>
                </c:pt>
                <c:pt idx="6488">
                  <c:v>2.6093190000000002</c:v>
                </c:pt>
                <c:pt idx="6489">
                  <c:v>2.607577</c:v>
                </c:pt>
                <c:pt idx="6490">
                  <c:v>2.6060940000000001</c:v>
                </c:pt>
                <c:pt idx="6491">
                  <c:v>2.6046580000000001</c:v>
                </c:pt>
                <c:pt idx="6492">
                  <c:v>2.6034999999999999</c:v>
                </c:pt>
                <c:pt idx="6493">
                  <c:v>2.6023619999999998</c:v>
                </c:pt>
                <c:pt idx="6494">
                  <c:v>2.6014789999999999</c:v>
                </c:pt>
                <c:pt idx="6495">
                  <c:v>2.6061800000000002</c:v>
                </c:pt>
                <c:pt idx="6496">
                  <c:v>2.6053480000000002</c:v>
                </c:pt>
                <c:pt idx="6497">
                  <c:v>2.6049310000000001</c:v>
                </c:pt>
                <c:pt idx="6498">
                  <c:v>2.6045440000000002</c:v>
                </c:pt>
                <c:pt idx="6499">
                  <c:v>2.6045029999999998</c:v>
                </c:pt>
                <c:pt idx="6500">
                  <c:v>2.6044010000000002</c:v>
                </c:pt>
                <c:pt idx="6501">
                  <c:v>2.604457</c:v>
                </c:pt>
                <c:pt idx="6502">
                  <c:v>2.6048149999999999</c:v>
                </c:pt>
                <c:pt idx="6503">
                  <c:v>2.6130409999999999</c:v>
                </c:pt>
                <c:pt idx="6504">
                  <c:v>2.613467</c:v>
                </c:pt>
                <c:pt idx="6505">
                  <c:v>2.614039</c:v>
                </c:pt>
                <c:pt idx="6506">
                  <c:v>2.6147870000000002</c:v>
                </c:pt>
                <c:pt idx="6507">
                  <c:v>2.615774</c:v>
                </c:pt>
                <c:pt idx="6508">
                  <c:v>2.6166700000000001</c:v>
                </c:pt>
                <c:pt idx="6509">
                  <c:v>2.6178729999999999</c:v>
                </c:pt>
                <c:pt idx="6510">
                  <c:v>2.619005</c:v>
                </c:pt>
                <c:pt idx="6511">
                  <c:v>2.6299260000000002</c:v>
                </c:pt>
                <c:pt idx="6512">
                  <c:v>2.6312180000000001</c:v>
                </c:pt>
                <c:pt idx="6513">
                  <c:v>2.6327340000000001</c:v>
                </c:pt>
                <c:pt idx="6514">
                  <c:v>2.634341</c:v>
                </c:pt>
                <c:pt idx="6515">
                  <c:v>2.6360209999999999</c:v>
                </c:pt>
                <c:pt idx="6516">
                  <c:v>2.6375449999999998</c:v>
                </c:pt>
                <c:pt idx="6517">
                  <c:v>2.639389</c:v>
                </c:pt>
                <c:pt idx="6518">
                  <c:v>2.6413549999999999</c:v>
                </c:pt>
                <c:pt idx="6519">
                  <c:v>2.6545670000000001</c:v>
                </c:pt>
                <c:pt idx="6520">
                  <c:v>2.6564190000000001</c:v>
                </c:pt>
                <c:pt idx="6521">
                  <c:v>2.6587589999999999</c:v>
                </c:pt>
                <c:pt idx="6522">
                  <c:v>2.6609690000000001</c:v>
                </c:pt>
                <c:pt idx="6523">
                  <c:v>2.6635810000000002</c:v>
                </c:pt>
                <c:pt idx="6524">
                  <c:v>2.6663619999999999</c:v>
                </c:pt>
                <c:pt idx="6525">
                  <c:v>2.6692779999999998</c:v>
                </c:pt>
                <c:pt idx="6526">
                  <c:v>2.6721300000000001</c:v>
                </c:pt>
                <c:pt idx="6527">
                  <c:v>2.6884239999999999</c:v>
                </c:pt>
                <c:pt idx="6528">
                  <c:v>2.691519</c:v>
                </c:pt>
                <c:pt idx="6529">
                  <c:v>2.6950210000000001</c:v>
                </c:pt>
                <c:pt idx="6530">
                  <c:v>2.6984110000000001</c:v>
                </c:pt>
                <c:pt idx="6531">
                  <c:v>2.7020919999999999</c:v>
                </c:pt>
                <c:pt idx="6532">
                  <c:v>2.7055259999999999</c:v>
                </c:pt>
                <c:pt idx="6533">
                  <c:v>2.7090190000000001</c:v>
                </c:pt>
                <c:pt idx="6534">
                  <c:v>2.7128700000000001</c:v>
                </c:pt>
                <c:pt idx="6535">
                  <c:v>2.7309749999999999</c:v>
                </c:pt>
                <c:pt idx="6536">
                  <c:v>2.7345039999999998</c:v>
                </c:pt>
                <c:pt idx="6537">
                  <c:v>2.7381250000000001</c:v>
                </c:pt>
                <c:pt idx="6538">
                  <c:v>2.7415799999999999</c:v>
                </c:pt>
                <c:pt idx="6539">
                  <c:v>2.74532</c:v>
                </c:pt>
                <c:pt idx="6540">
                  <c:v>2.7486980000000001</c:v>
                </c:pt>
                <c:pt idx="6541">
                  <c:v>2.7524519999999999</c:v>
                </c:pt>
                <c:pt idx="6542">
                  <c:v>2.755811</c:v>
                </c:pt>
                <c:pt idx="6543">
                  <c:v>2.773288</c:v>
                </c:pt>
                <c:pt idx="6544">
                  <c:v>2.7760199999999999</c:v>
                </c:pt>
                <c:pt idx="6545">
                  <c:v>2.7793389999999998</c:v>
                </c:pt>
                <c:pt idx="6546">
                  <c:v>2.782645</c:v>
                </c:pt>
                <c:pt idx="6547">
                  <c:v>2.7859590000000001</c:v>
                </c:pt>
                <c:pt idx="6548">
                  <c:v>2.7892800000000002</c:v>
                </c:pt>
                <c:pt idx="6549">
                  <c:v>2.7922560000000001</c:v>
                </c:pt>
                <c:pt idx="6550">
                  <c:v>2.7957709999999998</c:v>
                </c:pt>
                <c:pt idx="6551">
                  <c:v>2.8141949999999998</c:v>
                </c:pt>
                <c:pt idx="6552">
                  <c:v>2.8177140000000001</c:v>
                </c:pt>
                <c:pt idx="6553">
                  <c:v>2.821828</c:v>
                </c:pt>
                <c:pt idx="6554">
                  <c:v>2.8261759999999998</c:v>
                </c:pt>
                <c:pt idx="6555">
                  <c:v>2.8307660000000001</c:v>
                </c:pt>
                <c:pt idx="6556">
                  <c:v>2.835216</c:v>
                </c:pt>
                <c:pt idx="6557">
                  <c:v>2.8401800000000001</c:v>
                </c:pt>
                <c:pt idx="6558">
                  <c:v>2.8454969999999999</c:v>
                </c:pt>
                <c:pt idx="6559">
                  <c:v>2.8695249999999999</c:v>
                </c:pt>
                <c:pt idx="6560">
                  <c:v>2.8748369999999999</c:v>
                </c:pt>
                <c:pt idx="6561">
                  <c:v>2.8807450000000001</c:v>
                </c:pt>
                <c:pt idx="6562">
                  <c:v>2.8864019999999999</c:v>
                </c:pt>
                <c:pt idx="6563">
                  <c:v>2.89263</c:v>
                </c:pt>
                <c:pt idx="6564">
                  <c:v>2.8988130000000001</c:v>
                </c:pt>
                <c:pt idx="6565">
                  <c:v>2.9052359999999999</c:v>
                </c:pt>
                <c:pt idx="6566">
                  <c:v>2.91168</c:v>
                </c:pt>
                <c:pt idx="6567">
                  <c:v>2.9384130000000002</c:v>
                </c:pt>
                <c:pt idx="6568">
                  <c:v>2.9438930000000001</c:v>
                </c:pt>
                <c:pt idx="6569">
                  <c:v>2.9501930000000001</c:v>
                </c:pt>
                <c:pt idx="6570">
                  <c:v>2.9563959999999998</c:v>
                </c:pt>
                <c:pt idx="6571">
                  <c:v>2.962488</c:v>
                </c:pt>
                <c:pt idx="6572">
                  <c:v>2.968315</c:v>
                </c:pt>
                <c:pt idx="6573">
                  <c:v>2.9741610000000001</c:v>
                </c:pt>
                <c:pt idx="6574">
                  <c:v>2.9798800000000001</c:v>
                </c:pt>
                <c:pt idx="6575">
                  <c:v>3.004178</c:v>
                </c:pt>
                <c:pt idx="6576">
                  <c:v>3.0088550000000001</c:v>
                </c:pt>
                <c:pt idx="6577">
                  <c:v>3.014249</c:v>
                </c:pt>
                <c:pt idx="6578">
                  <c:v>3.0195609999999999</c:v>
                </c:pt>
                <c:pt idx="6579">
                  <c:v>3.0246749999999998</c:v>
                </c:pt>
                <c:pt idx="6580">
                  <c:v>3.0298989999999999</c:v>
                </c:pt>
                <c:pt idx="6581">
                  <c:v>3.0351319999999999</c:v>
                </c:pt>
                <c:pt idx="6582">
                  <c:v>3.0400070000000001</c:v>
                </c:pt>
                <c:pt idx="6583">
                  <c:v>3.0636580000000002</c:v>
                </c:pt>
                <c:pt idx="6584">
                  <c:v>3.0687850000000001</c:v>
                </c:pt>
                <c:pt idx="6585">
                  <c:v>3.0745369999999999</c:v>
                </c:pt>
                <c:pt idx="6586">
                  <c:v>3.0805829999999998</c:v>
                </c:pt>
                <c:pt idx="6587">
                  <c:v>3.0868509999999998</c:v>
                </c:pt>
                <c:pt idx="6588">
                  <c:v>3.0932140000000001</c:v>
                </c:pt>
                <c:pt idx="6589">
                  <c:v>3.1005449999999999</c:v>
                </c:pt>
                <c:pt idx="6590">
                  <c:v>3.1084040000000002</c:v>
                </c:pt>
                <c:pt idx="6591">
                  <c:v>3.141019</c:v>
                </c:pt>
                <c:pt idx="6592">
                  <c:v>3.1493669999999998</c:v>
                </c:pt>
                <c:pt idx="6593">
                  <c:v>3.1588150000000002</c:v>
                </c:pt>
                <c:pt idx="6594">
                  <c:v>3.168771</c:v>
                </c:pt>
                <c:pt idx="6595">
                  <c:v>3.1792050000000001</c:v>
                </c:pt>
                <c:pt idx="6596">
                  <c:v>3.189791</c:v>
                </c:pt>
                <c:pt idx="6597">
                  <c:v>3.2010049999999999</c:v>
                </c:pt>
                <c:pt idx="6598">
                  <c:v>3.2125889999999999</c:v>
                </c:pt>
                <c:pt idx="6599">
                  <c:v>3.2561529999999999</c:v>
                </c:pt>
                <c:pt idx="6600">
                  <c:v>3.267503</c:v>
                </c:pt>
                <c:pt idx="6601">
                  <c:v>3.2798129999999999</c:v>
                </c:pt>
                <c:pt idx="6602">
                  <c:v>3.2914479999999999</c:v>
                </c:pt>
                <c:pt idx="6603">
                  <c:v>3.3039239999999999</c:v>
                </c:pt>
                <c:pt idx="6604">
                  <c:v>3.3164220000000002</c:v>
                </c:pt>
                <c:pt idx="6605">
                  <c:v>3.328525</c:v>
                </c:pt>
                <c:pt idx="6606">
                  <c:v>3.34077</c:v>
                </c:pt>
                <c:pt idx="6607">
                  <c:v>3.3861430000000001</c:v>
                </c:pt>
                <c:pt idx="6608">
                  <c:v>3.3965010000000002</c:v>
                </c:pt>
                <c:pt idx="6609">
                  <c:v>3.407953</c:v>
                </c:pt>
                <c:pt idx="6610">
                  <c:v>3.4190779999999998</c:v>
                </c:pt>
                <c:pt idx="6611">
                  <c:v>3.4298350000000002</c:v>
                </c:pt>
                <c:pt idx="6612">
                  <c:v>3.4401969999999999</c:v>
                </c:pt>
                <c:pt idx="6613">
                  <c:v>3.450151</c:v>
                </c:pt>
                <c:pt idx="6614">
                  <c:v>3.4592649999999998</c:v>
                </c:pt>
                <c:pt idx="6615">
                  <c:v>3.495441</c:v>
                </c:pt>
                <c:pt idx="6616">
                  <c:v>3.503501</c:v>
                </c:pt>
                <c:pt idx="6617">
                  <c:v>3.5116960000000002</c:v>
                </c:pt>
                <c:pt idx="6618">
                  <c:v>3.5193680000000001</c:v>
                </c:pt>
                <c:pt idx="6619">
                  <c:v>3.5263909999999998</c:v>
                </c:pt>
                <c:pt idx="6620">
                  <c:v>3.5327609999999998</c:v>
                </c:pt>
                <c:pt idx="6621">
                  <c:v>3.53843</c:v>
                </c:pt>
                <c:pt idx="6622">
                  <c:v>3.5433590000000001</c:v>
                </c:pt>
                <c:pt idx="6623">
                  <c:v>3.5651950000000001</c:v>
                </c:pt>
                <c:pt idx="6624">
                  <c:v>3.5677889999999999</c:v>
                </c:pt>
                <c:pt idx="6625">
                  <c:v>3.5701849999999999</c:v>
                </c:pt>
                <c:pt idx="6626">
                  <c:v>3.5714389999999998</c:v>
                </c:pt>
                <c:pt idx="6627">
                  <c:v>3.5719430000000001</c:v>
                </c:pt>
                <c:pt idx="6628">
                  <c:v>3.5710679999999999</c:v>
                </c:pt>
                <c:pt idx="6629">
                  <c:v>3.5691540000000002</c:v>
                </c:pt>
                <c:pt idx="6630">
                  <c:v>3.5659160000000001</c:v>
                </c:pt>
                <c:pt idx="6631">
                  <c:v>3.5621670000000001</c:v>
                </c:pt>
                <c:pt idx="6632">
                  <c:v>3.5564520000000002</c:v>
                </c:pt>
                <c:pt idx="6633">
                  <c:v>3.549461</c:v>
                </c:pt>
                <c:pt idx="6634">
                  <c:v>3.541201</c:v>
                </c:pt>
                <c:pt idx="6635">
                  <c:v>3.531825</c:v>
                </c:pt>
                <c:pt idx="6636">
                  <c:v>3.5213890000000001</c:v>
                </c:pt>
                <c:pt idx="6637">
                  <c:v>3.5098289999999999</c:v>
                </c:pt>
                <c:pt idx="6638">
                  <c:v>3.4975450000000001</c:v>
                </c:pt>
                <c:pt idx="6639">
                  <c:v>3.467371</c:v>
                </c:pt>
                <c:pt idx="6640">
                  <c:v>3.4536039999999999</c:v>
                </c:pt>
                <c:pt idx="6641">
                  <c:v>3.4390450000000001</c:v>
                </c:pt>
                <c:pt idx="6642">
                  <c:v>3.423635</c:v>
                </c:pt>
                <c:pt idx="6643">
                  <c:v>3.408331</c:v>
                </c:pt>
                <c:pt idx="6644">
                  <c:v>3.392217</c:v>
                </c:pt>
                <c:pt idx="6645">
                  <c:v>3.3764970000000001</c:v>
                </c:pt>
                <c:pt idx="6646">
                  <c:v>3.3601269999999999</c:v>
                </c:pt>
                <c:pt idx="6647">
                  <c:v>3.3217759999999998</c:v>
                </c:pt>
                <c:pt idx="6648">
                  <c:v>3.307013</c:v>
                </c:pt>
                <c:pt idx="6649">
                  <c:v>3.2920630000000002</c:v>
                </c:pt>
                <c:pt idx="6650">
                  <c:v>3.2781449999999999</c:v>
                </c:pt>
                <c:pt idx="6651">
                  <c:v>3.2653660000000002</c:v>
                </c:pt>
                <c:pt idx="6652">
                  <c:v>3.2542309999999999</c:v>
                </c:pt>
                <c:pt idx="6653">
                  <c:v>3.2443070000000001</c:v>
                </c:pt>
                <c:pt idx="6654">
                  <c:v>3.2358500000000001</c:v>
                </c:pt>
                <c:pt idx="6655">
                  <c:v>3.2231380000000001</c:v>
                </c:pt>
                <c:pt idx="6656">
                  <c:v>3.2180740000000001</c:v>
                </c:pt>
                <c:pt idx="6657">
                  <c:v>3.2146180000000002</c:v>
                </c:pt>
                <c:pt idx="6658">
                  <c:v>3.2127119999999998</c:v>
                </c:pt>
                <c:pt idx="6659">
                  <c:v>3.212434</c:v>
                </c:pt>
                <c:pt idx="6660">
                  <c:v>3.2136140000000002</c:v>
                </c:pt>
                <c:pt idx="6661">
                  <c:v>3.2161529999999998</c:v>
                </c:pt>
                <c:pt idx="6662">
                  <c:v>3.2198229999999999</c:v>
                </c:pt>
                <c:pt idx="6663">
                  <c:v>3.2421030000000002</c:v>
                </c:pt>
                <c:pt idx="6664">
                  <c:v>3.2470669999999999</c:v>
                </c:pt>
                <c:pt idx="6665">
                  <c:v>3.2537560000000001</c:v>
                </c:pt>
                <c:pt idx="6666">
                  <c:v>3.2611859999999999</c:v>
                </c:pt>
                <c:pt idx="6667">
                  <c:v>3.2691729999999999</c:v>
                </c:pt>
                <c:pt idx="6668">
                  <c:v>3.2776450000000001</c:v>
                </c:pt>
                <c:pt idx="6669">
                  <c:v>3.2864689999999999</c:v>
                </c:pt>
                <c:pt idx="6670">
                  <c:v>3.2952379999999999</c:v>
                </c:pt>
                <c:pt idx="6671">
                  <c:v>3.3310749999999998</c:v>
                </c:pt>
                <c:pt idx="6672">
                  <c:v>3.338225</c:v>
                </c:pt>
                <c:pt idx="6673">
                  <c:v>3.3469720000000001</c:v>
                </c:pt>
                <c:pt idx="6674">
                  <c:v>3.3554499999999998</c:v>
                </c:pt>
                <c:pt idx="6675">
                  <c:v>3.363575</c:v>
                </c:pt>
                <c:pt idx="6676">
                  <c:v>3.3712849999999999</c:v>
                </c:pt>
                <c:pt idx="6677">
                  <c:v>3.3784640000000001</c:v>
                </c:pt>
                <c:pt idx="6678">
                  <c:v>3.3851619999999998</c:v>
                </c:pt>
                <c:pt idx="6679">
                  <c:v>3.4122919999999999</c:v>
                </c:pt>
                <c:pt idx="6680">
                  <c:v>3.4171649999999998</c:v>
                </c:pt>
                <c:pt idx="6681">
                  <c:v>3.4224519999999998</c:v>
                </c:pt>
                <c:pt idx="6682">
                  <c:v>3.4272800000000001</c:v>
                </c:pt>
                <c:pt idx="6683">
                  <c:v>3.4314140000000002</c:v>
                </c:pt>
                <c:pt idx="6684">
                  <c:v>3.4355739999999999</c:v>
                </c:pt>
                <c:pt idx="6685">
                  <c:v>3.4389959999999999</c:v>
                </c:pt>
                <c:pt idx="6686">
                  <c:v>3.4422999999999999</c:v>
                </c:pt>
                <c:pt idx="6687">
                  <c:v>3.481738</c:v>
                </c:pt>
                <c:pt idx="6688">
                  <c:v>3.4828440000000001</c:v>
                </c:pt>
                <c:pt idx="6689">
                  <c:v>3.4852889999999999</c:v>
                </c:pt>
                <c:pt idx="6690">
                  <c:v>3.4874770000000002</c:v>
                </c:pt>
                <c:pt idx="6691">
                  <c:v>3.4893179999999999</c:v>
                </c:pt>
                <c:pt idx="6692">
                  <c:v>3.490767</c:v>
                </c:pt>
                <c:pt idx="6693">
                  <c:v>3.4915970000000001</c:v>
                </c:pt>
                <c:pt idx="6694">
                  <c:v>3.4921760000000002</c:v>
                </c:pt>
                <c:pt idx="6695">
                  <c:v>3.5006140000000001</c:v>
                </c:pt>
                <c:pt idx="6696">
                  <c:v>3.499733</c:v>
                </c:pt>
                <c:pt idx="6697">
                  <c:v>3.498748</c:v>
                </c:pt>
                <c:pt idx="6698">
                  <c:v>3.4971809999999999</c:v>
                </c:pt>
                <c:pt idx="6699">
                  <c:v>3.4949650000000001</c:v>
                </c:pt>
                <c:pt idx="6700">
                  <c:v>3.4921139999999999</c:v>
                </c:pt>
                <c:pt idx="6701">
                  <c:v>3.4886170000000001</c:v>
                </c:pt>
                <c:pt idx="6702">
                  <c:v>3.4844659999999998</c:v>
                </c:pt>
                <c:pt idx="6703">
                  <c:v>3.4773390000000002</c:v>
                </c:pt>
                <c:pt idx="6704">
                  <c:v>3.4719410000000002</c:v>
                </c:pt>
                <c:pt idx="6705">
                  <c:v>3.4658470000000001</c:v>
                </c:pt>
                <c:pt idx="6706">
                  <c:v>3.4591029999999998</c:v>
                </c:pt>
                <c:pt idx="6707">
                  <c:v>3.4517039999999999</c:v>
                </c:pt>
                <c:pt idx="6708">
                  <c:v>3.4438650000000002</c:v>
                </c:pt>
                <c:pt idx="6709">
                  <c:v>3.4352070000000001</c:v>
                </c:pt>
                <c:pt idx="6710">
                  <c:v>3.4257569999999999</c:v>
                </c:pt>
                <c:pt idx="6711">
                  <c:v>3.40205</c:v>
                </c:pt>
                <c:pt idx="6712">
                  <c:v>3.3914420000000001</c:v>
                </c:pt>
                <c:pt idx="6713">
                  <c:v>3.3796919999999999</c:v>
                </c:pt>
                <c:pt idx="6714">
                  <c:v>3.367013</c:v>
                </c:pt>
                <c:pt idx="6715">
                  <c:v>3.3538950000000001</c:v>
                </c:pt>
                <c:pt idx="6716">
                  <c:v>3.3395670000000002</c:v>
                </c:pt>
                <c:pt idx="6717">
                  <c:v>3.324033</c:v>
                </c:pt>
                <c:pt idx="6718">
                  <c:v>3.307544</c:v>
                </c:pt>
                <c:pt idx="6719">
                  <c:v>3.2626900000000001</c:v>
                </c:pt>
                <c:pt idx="6720">
                  <c:v>3.2441879999999998</c:v>
                </c:pt>
                <c:pt idx="6721">
                  <c:v>3.2247089999999998</c:v>
                </c:pt>
                <c:pt idx="6722">
                  <c:v>3.2048770000000002</c:v>
                </c:pt>
                <c:pt idx="6723">
                  <c:v>3.1832630000000002</c:v>
                </c:pt>
                <c:pt idx="6724">
                  <c:v>3.1604899999999998</c:v>
                </c:pt>
                <c:pt idx="6725">
                  <c:v>3.1363880000000002</c:v>
                </c:pt>
                <c:pt idx="6726">
                  <c:v>3.1122070000000002</c:v>
                </c:pt>
                <c:pt idx="6727">
                  <c:v>3.0420790000000002</c:v>
                </c:pt>
                <c:pt idx="6728">
                  <c:v>3.0159039999999999</c:v>
                </c:pt>
                <c:pt idx="6729">
                  <c:v>2.988489</c:v>
                </c:pt>
                <c:pt idx="6730">
                  <c:v>2.959492</c:v>
                </c:pt>
                <c:pt idx="6731">
                  <c:v>2.9307319999999999</c:v>
                </c:pt>
                <c:pt idx="6732">
                  <c:v>2.900096</c:v>
                </c:pt>
                <c:pt idx="6733">
                  <c:v>2.8700510000000001</c:v>
                </c:pt>
                <c:pt idx="6734">
                  <c:v>2.8390529999999998</c:v>
                </c:pt>
                <c:pt idx="6735">
                  <c:v>2.7510330000000001</c:v>
                </c:pt>
                <c:pt idx="6736">
                  <c:v>2.7189030000000001</c:v>
                </c:pt>
                <c:pt idx="6737">
                  <c:v>2.687748</c:v>
                </c:pt>
                <c:pt idx="6738">
                  <c:v>2.65503</c:v>
                </c:pt>
                <c:pt idx="6739">
                  <c:v>2.6223329999999998</c:v>
                </c:pt>
                <c:pt idx="6740">
                  <c:v>2.5896119999999998</c:v>
                </c:pt>
                <c:pt idx="6741">
                  <c:v>2.5569959999999998</c:v>
                </c:pt>
                <c:pt idx="6742">
                  <c:v>2.5247809999999999</c:v>
                </c:pt>
                <c:pt idx="6743">
                  <c:v>2.4344960000000002</c:v>
                </c:pt>
                <c:pt idx="6744">
                  <c:v>2.405929</c:v>
                </c:pt>
                <c:pt idx="6745">
                  <c:v>2.375607</c:v>
                </c:pt>
                <c:pt idx="6746">
                  <c:v>2.346095</c:v>
                </c:pt>
                <c:pt idx="6747">
                  <c:v>2.3176839999999999</c:v>
                </c:pt>
                <c:pt idx="6748">
                  <c:v>2.2903289999999998</c:v>
                </c:pt>
                <c:pt idx="6749">
                  <c:v>2.2642639999999998</c:v>
                </c:pt>
                <c:pt idx="6750">
                  <c:v>2.2395450000000001</c:v>
                </c:pt>
                <c:pt idx="6751">
                  <c:v>2.172542</c:v>
                </c:pt>
                <c:pt idx="6752">
                  <c:v>2.152428</c:v>
                </c:pt>
                <c:pt idx="6753">
                  <c:v>2.1314549999999999</c:v>
                </c:pt>
                <c:pt idx="6754">
                  <c:v>2.1126740000000002</c:v>
                </c:pt>
                <c:pt idx="6755">
                  <c:v>2.094951</c:v>
                </c:pt>
                <c:pt idx="6756">
                  <c:v>2.077966</c:v>
                </c:pt>
                <c:pt idx="6757">
                  <c:v>2.0629209999999998</c:v>
                </c:pt>
                <c:pt idx="6758">
                  <c:v>2.0484990000000001</c:v>
                </c:pt>
                <c:pt idx="6759">
                  <c:v>2.0115270000000001</c:v>
                </c:pt>
                <c:pt idx="6760">
                  <c:v>2.0001169999999999</c:v>
                </c:pt>
                <c:pt idx="6761">
                  <c:v>1.9892989999999999</c:v>
                </c:pt>
                <c:pt idx="6762">
                  <c:v>1.979587</c:v>
                </c:pt>
                <c:pt idx="6763">
                  <c:v>1.9711160000000001</c:v>
                </c:pt>
                <c:pt idx="6764">
                  <c:v>1.9632689999999999</c:v>
                </c:pt>
                <c:pt idx="6765">
                  <c:v>1.956585</c:v>
                </c:pt>
                <c:pt idx="6766">
                  <c:v>1.950637</c:v>
                </c:pt>
                <c:pt idx="6767">
                  <c:v>1.9369749999999999</c:v>
                </c:pt>
                <c:pt idx="6768">
                  <c:v>1.9323889999999999</c:v>
                </c:pt>
                <c:pt idx="6769">
                  <c:v>1.928617</c:v>
                </c:pt>
                <c:pt idx="6770">
                  <c:v>1.925322</c:v>
                </c:pt>
                <c:pt idx="6771">
                  <c:v>1.922598</c:v>
                </c:pt>
                <c:pt idx="6772">
                  <c:v>1.920369</c:v>
                </c:pt>
                <c:pt idx="6773">
                  <c:v>1.91865</c:v>
                </c:pt>
                <c:pt idx="6774">
                  <c:v>1.9173709999999999</c:v>
                </c:pt>
                <c:pt idx="6775">
                  <c:v>1.9178029999999999</c:v>
                </c:pt>
                <c:pt idx="6776">
                  <c:v>1.91726</c:v>
                </c:pt>
                <c:pt idx="6777">
                  <c:v>1.9171769999999999</c:v>
                </c:pt>
                <c:pt idx="6778">
                  <c:v>1.9174070000000001</c:v>
                </c:pt>
                <c:pt idx="6779">
                  <c:v>1.9179189999999999</c:v>
                </c:pt>
                <c:pt idx="6780">
                  <c:v>1.9186840000000001</c:v>
                </c:pt>
                <c:pt idx="6781">
                  <c:v>1.9196770000000001</c:v>
                </c:pt>
                <c:pt idx="6782">
                  <c:v>1.920741</c:v>
                </c:pt>
                <c:pt idx="6783">
                  <c:v>1.9291720000000001</c:v>
                </c:pt>
                <c:pt idx="6784">
                  <c:v>1.930577</c:v>
                </c:pt>
                <c:pt idx="6785">
                  <c:v>1.93235</c:v>
                </c:pt>
                <c:pt idx="6786">
                  <c:v>1.9342060000000001</c:v>
                </c:pt>
                <c:pt idx="6787">
                  <c:v>1.936291</c:v>
                </c:pt>
                <c:pt idx="6788">
                  <c:v>1.9382870000000001</c:v>
                </c:pt>
                <c:pt idx="6789">
                  <c:v>1.940631</c:v>
                </c:pt>
                <c:pt idx="6790">
                  <c:v>1.943114</c:v>
                </c:pt>
                <c:pt idx="6791">
                  <c:v>1.9561409999999999</c:v>
                </c:pt>
                <c:pt idx="6792">
                  <c:v>1.9587239999999999</c:v>
                </c:pt>
                <c:pt idx="6793">
                  <c:v>1.9616549999999999</c:v>
                </c:pt>
                <c:pt idx="6794">
                  <c:v>1.965171</c:v>
                </c:pt>
                <c:pt idx="6795">
                  <c:v>1.968834</c:v>
                </c:pt>
                <c:pt idx="6796">
                  <c:v>1.9730829999999999</c:v>
                </c:pt>
                <c:pt idx="6797">
                  <c:v>1.9781059999999999</c:v>
                </c:pt>
                <c:pt idx="6798">
                  <c:v>1.9836389999999999</c:v>
                </c:pt>
                <c:pt idx="6799">
                  <c:v>2.0069680000000001</c:v>
                </c:pt>
                <c:pt idx="6800">
                  <c:v>2.013058</c:v>
                </c:pt>
                <c:pt idx="6801">
                  <c:v>2.0206979999999999</c:v>
                </c:pt>
                <c:pt idx="6802">
                  <c:v>2.0291480000000002</c:v>
                </c:pt>
                <c:pt idx="6803">
                  <c:v>2.0384139999999999</c:v>
                </c:pt>
                <c:pt idx="6804">
                  <c:v>2.0484079999999998</c:v>
                </c:pt>
                <c:pt idx="6805">
                  <c:v>2.05918</c:v>
                </c:pt>
                <c:pt idx="6806">
                  <c:v>2.0706120000000001</c:v>
                </c:pt>
                <c:pt idx="6807">
                  <c:v>2.111316</c:v>
                </c:pt>
                <c:pt idx="6808">
                  <c:v>2.122633</c:v>
                </c:pt>
                <c:pt idx="6809">
                  <c:v>2.1357979999999999</c:v>
                </c:pt>
                <c:pt idx="6810">
                  <c:v>2.1494170000000001</c:v>
                </c:pt>
                <c:pt idx="6811">
                  <c:v>2.1629459999999998</c:v>
                </c:pt>
                <c:pt idx="6812">
                  <c:v>2.1774439999999999</c:v>
                </c:pt>
                <c:pt idx="6813">
                  <c:v>2.1914250000000002</c:v>
                </c:pt>
                <c:pt idx="6814">
                  <c:v>2.2065630000000001</c:v>
                </c:pt>
                <c:pt idx="6815">
                  <c:v>2.2552650000000001</c:v>
                </c:pt>
                <c:pt idx="6816">
                  <c:v>2.2684579999999999</c:v>
                </c:pt>
                <c:pt idx="6817">
                  <c:v>2.282626</c:v>
                </c:pt>
                <c:pt idx="6818">
                  <c:v>2.2963439999999999</c:v>
                </c:pt>
                <c:pt idx="6819">
                  <c:v>2.3094709999999998</c:v>
                </c:pt>
                <c:pt idx="6820">
                  <c:v>2.3216549999999998</c:v>
                </c:pt>
                <c:pt idx="6821">
                  <c:v>2.3332549999999999</c:v>
                </c:pt>
                <c:pt idx="6822">
                  <c:v>2.3433440000000001</c:v>
                </c:pt>
                <c:pt idx="6823">
                  <c:v>2.379445</c:v>
                </c:pt>
                <c:pt idx="6824">
                  <c:v>2.387626</c:v>
                </c:pt>
                <c:pt idx="6825">
                  <c:v>2.3952650000000002</c:v>
                </c:pt>
                <c:pt idx="6826">
                  <c:v>2.4016860000000002</c:v>
                </c:pt>
                <c:pt idx="6827">
                  <c:v>2.406898</c:v>
                </c:pt>
                <c:pt idx="6828">
                  <c:v>2.4103750000000002</c:v>
                </c:pt>
                <c:pt idx="6829">
                  <c:v>2.4130280000000002</c:v>
                </c:pt>
                <c:pt idx="6830">
                  <c:v>2.4144190000000001</c:v>
                </c:pt>
                <c:pt idx="6831">
                  <c:v>2.4228489999999998</c:v>
                </c:pt>
                <c:pt idx="6832">
                  <c:v>2.4217</c:v>
                </c:pt>
                <c:pt idx="6833">
                  <c:v>2.419562</c:v>
                </c:pt>
                <c:pt idx="6834">
                  <c:v>2.4163709999999998</c:v>
                </c:pt>
                <c:pt idx="6835">
                  <c:v>2.4122539999999999</c:v>
                </c:pt>
                <c:pt idx="6836">
                  <c:v>2.4072830000000001</c:v>
                </c:pt>
                <c:pt idx="6837">
                  <c:v>2.4015460000000002</c:v>
                </c:pt>
                <c:pt idx="6838">
                  <c:v>2.395133</c:v>
                </c:pt>
                <c:pt idx="6839">
                  <c:v>2.3823919999999998</c:v>
                </c:pt>
                <c:pt idx="6840">
                  <c:v>2.3750040000000001</c:v>
                </c:pt>
                <c:pt idx="6841">
                  <c:v>2.3672420000000001</c:v>
                </c:pt>
                <c:pt idx="6842">
                  <c:v>2.3589190000000002</c:v>
                </c:pt>
                <c:pt idx="6843">
                  <c:v>2.3506170000000002</c:v>
                </c:pt>
                <c:pt idx="6844">
                  <c:v>2.342155</c:v>
                </c:pt>
                <c:pt idx="6845">
                  <c:v>2.3333889999999999</c:v>
                </c:pt>
                <c:pt idx="6846">
                  <c:v>2.3248479999999998</c:v>
                </c:pt>
                <c:pt idx="6847">
                  <c:v>2.3063950000000002</c:v>
                </c:pt>
                <c:pt idx="6848">
                  <c:v>2.2978480000000001</c:v>
                </c:pt>
                <c:pt idx="6849">
                  <c:v>2.2896550000000002</c:v>
                </c:pt>
                <c:pt idx="6850">
                  <c:v>2.281409</c:v>
                </c:pt>
                <c:pt idx="6851">
                  <c:v>2.2733080000000001</c:v>
                </c:pt>
                <c:pt idx="6852">
                  <c:v>2.2653979999999998</c:v>
                </c:pt>
                <c:pt idx="6853">
                  <c:v>2.2576480000000001</c:v>
                </c:pt>
                <c:pt idx="6854">
                  <c:v>2.250156</c:v>
                </c:pt>
                <c:pt idx="6855">
                  <c:v>2.234442</c:v>
                </c:pt>
                <c:pt idx="6856">
                  <c:v>2.2274150000000001</c:v>
                </c:pt>
                <c:pt idx="6857">
                  <c:v>2.2203400000000002</c:v>
                </c:pt>
                <c:pt idx="6858">
                  <c:v>2.213346</c:v>
                </c:pt>
                <c:pt idx="6859">
                  <c:v>2.2063389999999998</c:v>
                </c:pt>
                <c:pt idx="6860">
                  <c:v>2.1994280000000002</c:v>
                </c:pt>
                <c:pt idx="6861">
                  <c:v>2.1921490000000001</c:v>
                </c:pt>
                <c:pt idx="6862">
                  <c:v>2.184669</c:v>
                </c:pt>
                <c:pt idx="6863">
                  <c:v>2.1669779999999998</c:v>
                </c:pt>
                <c:pt idx="6864">
                  <c:v>2.1588479999999999</c:v>
                </c:pt>
                <c:pt idx="6865">
                  <c:v>2.149886</c:v>
                </c:pt>
                <c:pt idx="6866">
                  <c:v>2.1404670000000001</c:v>
                </c:pt>
                <c:pt idx="6867">
                  <c:v>2.12982</c:v>
                </c:pt>
                <c:pt idx="6868">
                  <c:v>2.1181480000000001</c:v>
                </c:pt>
                <c:pt idx="6869">
                  <c:v>2.1053959999999998</c:v>
                </c:pt>
                <c:pt idx="6870">
                  <c:v>2.0908150000000001</c:v>
                </c:pt>
                <c:pt idx="6871">
                  <c:v>2.0506530000000001</c:v>
                </c:pt>
                <c:pt idx="6872">
                  <c:v>2.034357</c:v>
                </c:pt>
                <c:pt idx="6873">
                  <c:v>2.0153880000000002</c:v>
                </c:pt>
                <c:pt idx="6874">
                  <c:v>1.9955890000000001</c:v>
                </c:pt>
                <c:pt idx="6875">
                  <c:v>1.973549</c:v>
                </c:pt>
                <c:pt idx="6876">
                  <c:v>1.949897</c:v>
                </c:pt>
                <c:pt idx="6877">
                  <c:v>1.924669</c:v>
                </c:pt>
                <c:pt idx="6878">
                  <c:v>1.897786</c:v>
                </c:pt>
                <c:pt idx="6879">
                  <c:v>1.819329</c:v>
                </c:pt>
                <c:pt idx="6880">
                  <c:v>1.792116</c:v>
                </c:pt>
                <c:pt idx="6881">
                  <c:v>1.7611589999999999</c:v>
                </c:pt>
                <c:pt idx="6882">
                  <c:v>1.729968</c:v>
                </c:pt>
                <c:pt idx="6883">
                  <c:v>1.696048</c:v>
                </c:pt>
                <c:pt idx="6884">
                  <c:v>1.6630849999999999</c:v>
                </c:pt>
                <c:pt idx="6885">
                  <c:v>1.6280030000000001</c:v>
                </c:pt>
                <c:pt idx="6886">
                  <c:v>1.593761</c:v>
                </c:pt>
                <c:pt idx="6887">
                  <c:v>1.493223</c:v>
                </c:pt>
                <c:pt idx="6888">
                  <c:v>1.4587939999999999</c:v>
                </c:pt>
                <c:pt idx="6889">
                  <c:v>1.422715</c:v>
                </c:pt>
                <c:pt idx="6890">
                  <c:v>1.3867670000000001</c:v>
                </c:pt>
                <c:pt idx="6891">
                  <c:v>1.3509139999999999</c:v>
                </c:pt>
                <c:pt idx="6892">
                  <c:v>1.3152759999999999</c:v>
                </c:pt>
                <c:pt idx="6893">
                  <c:v>1.2804439999999999</c:v>
                </c:pt>
                <c:pt idx="6894">
                  <c:v>1.2457069999999999</c:v>
                </c:pt>
                <c:pt idx="6895">
                  <c:v>1.14706</c:v>
                </c:pt>
                <c:pt idx="6896">
                  <c:v>1.1164099999999999</c:v>
                </c:pt>
                <c:pt idx="6897">
                  <c:v>1.0831029999999999</c:v>
                </c:pt>
                <c:pt idx="6898">
                  <c:v>1.0519959999999999</c:v>
                </c:pt>
                <c:pt idx="6899">
                  <c:v>1.021563</c:v>
                </c:pt>
                <c:pt idx="6900">
                  <c:v>0.99025799999999997</c:v>
                </c:pt>
                <c:pt idx="6901">
                  <c:v>0.96050599999999997</c:v>
                </c:pt>
                <c:pt idx="6902">
                  <c:v>0.93198999999999999</c:v>
                </c:pt>
                <c:pt idx="6903">
                  <c:v>0.84951299999999996</c:v>
                </c:pt>
                <c:pt idx="6904">
                  <c:v>0.82437499999999997</c:v>
                </c:pt>
                <c:pt idx="6905">
                  <c:v>0.797435</c:v>
                </c:pt>
                <c:pt idx="6906">
                  <c:v>0.77115999999999996</c:v>
                </c:pt>
                <c:pt idx="6907">
                  <c:v>0.74572000000000005</c:v>
                </c:pt>
                <c:pt idx="6908">
                  <c:v>0.72030899999999998</c:v>
                </c:pt>
                <c:pt idx="6909">
                  <c:v>0.69523100000000004</c:v>
                </c:pt>
                <c:pt idx="6910">
                  <c:v>0.67161999999999999</c:v>
                </c:pt>
                <c:pt idx="6911">
                  <c:v>0.59934600000000005</c:v>
                </c:pt>
                <c:pt idx="6912">
                  <c:v>0.57610300000000003</c:v>
                </c:pt>
                <c:pt idx="6913">
                  <c:v>0.55219399999999996</c:v>
                </c:pt>
                <c:pt idx="6914">
                  <c:v>0.527756</c:v>
                </c:pt>
                <c:pt idx="6915">
                  <c:v>0.50309999999999999</c:v>
                </c:pt>
                <c:pt idx="6916">
                  <c:v>0.47917799999999999</c:v>
                </c:pt>
                <c:pt idx="6917">
                  <c:v>0.45353900000000003</c:v>
                </c:pt>
                <c:pt idx="6918">
                  <c:v>0.42727399999999999</c:v>
                </c:pt>
                <c:pt idx="6919">
                  <c:v>0.34802100000000002</c:v>
                </c:pt>
                <c:pt idx="6920">
                  <c:v>0.32124399999999997</c:v>
                </c:pt>
                <c:pt idx="6921">
                  <c:v>0.29205700000000001</c:v>
                </c:pt>
                <c:pt idx="6922">
                  <c:v>0.26167499999999999</c:v>
                </c:pt>
                <c:pt idx="6923">
                  <c:v>0.23023099999999999</c:v>
                </c:pt>
                <c:pt idx="6924">
                  <c:v>0.196851</c:v>
                </c:pt>
                <c:pt idx="6925">
                  <c:v>0.16190299999999999</c:v>
                </c:pt>
                <c:pt idx="6926">
                  <c:v>0.12509799999999999</c:v>
                </c:pt>
                <c:pt idx="6927">
                  <c:v>9.7689999999999999E-3</c:v>
                </c:pt>
                <c:pt idx="6928">
                  <c:v>-2.5066000000000001E-2</c:v>
                </c:pt>
                <c:pt idx="6929">
                  <c:v>-6.6866999999999996E-2</c:v>
                </c:pt>
                <c:pt idx="6930">
                  <c:v>-0.110527</c:v>
                </c:pt>
                <c:pt idx="6931">
                  <c:v>-0.155719</c:v>
                </c:pt>
                <c:pt idx="6932">
                  <c:v>-0.20234099999999999</c:v>
                </c:pt>
                <c:pt idx="6933">
                  <c:v>-0.25028299999999998</c:v>
                </c:pt>
                <c:pt idx="6934">
                  <c:v>-0.29942099999999999</c:v>
                </c:pt>
                <c:pt idx="6935">
                  <c:v>-0.44896000000000003</c:v>
                </c:pt>
                <c:pt idx="6936">
                  <c:v>-0.495257</c:v>
                </c:pt>
                <c:pt idx="6937">
                  <c:v>-0.546099</c:v>
                </c:pt>
                <c:pt idx="6938">
                  <c:v>-0.59801300000000002</c:v>
                </c:pt>
                <c:pt idx="6939">
                  <c:v>-0.65027500000000005</c:v>
                </c:pt>
                <c:pt idx="6940">
                  <c:v>-0.70234300000000005</c:v>
                </c:pt>
                <c:pt idx="6941">
                  <c:v>-0.75426000000000004</c:v>
                </c:pt>
                <c:pt idx="6942">
                  <c:v>-0.80314399999999997</c:v>
                </c:pt>
                <c:pt idx="6943">
                  <c:v>-1.117067</c:v>
                </c:pt>
                <c:pt idx="6944">
                  <c:v>-1.15483</c:v>
                </c:pt>
                <c:pt idx="6945">
                  <c:v>-1.2031320000000001</c:v>
                </c:pt>
                <c:pt idx="6946">
                  <c:v>-1.2483960000000001</c:v>
                </c:pt>
                <c:pt idx="6947">
                  <c:v>-1.291547</c:v>
                </c:pt>
                <c:pt idx="6948">
                  <c:v>-1.333251</c:v>
                </c:pt>
                <c:pt idx="6949">
                  <c:v>-1.3723529999999999</c:v>
                </c:pt>
                <c:pt idx="6950">
                  <c:v>-1.4089179999999999</c:v>
                </c:pt>
                <c:pt idx="6951">
                  <c:v>-1.5148900000000001</c:v>
                </c:pt>
                <c:pt idx="6952">
                  <c:v>-1.5432079999999999</c:v>
                </c:pt>
                <c:pt idx="6953">
                  <c:v>-1.5709139999999999</c:v>
                </c:pt>
                <c:pt idx="6954">
                  <c:v>-1.59521</c:v>
                </c:pt>
                <c:pt idx="6955">
                  <c:v>-1.6172869999999999</c:v>
                </c:pt>
                <c:pt idx="6956">
                  <c:v>-1.6352930000000001</c:v>
                </c:pt>
                <c:pt idx="6957">
                  <c:v>-1.651702</c:v>
                </c:pt>
                <c:pt idx="6958">
                  <c:v>-1.6645220000000001</c:v>
                </c:pt>
                <c:pt idx="6959">
                  <c:v>-1.70258</c:v>
                </c:pt>
                <c:pt idx="6960">
                  <c:v>-1.710764</c:v>
                </c:pt>
                <c:pt idx="6961">
                  <c:v>-1.717333</c:v>
                </c:pt>
                <c:pt idx="6962">
                  <c:v>-1.722421</c:v>
                </c:pt>
                <c:pt idx="6963">
                  <c:v>-1.7257670000000001</c:v>
                </c:pt>
                <c:pt idx="6964">
                  <c:v>-1.7280880000000001</c:v>
                </c:pt>
                <c:pt idx="6965">
                  <c:v>-1.729209</c:v>
                </c:pt>
                <c:pt idx="6966">
                  <c:v>-1.7295670000000001</c:v>
                </c:pt>
                <c:pt idx="6967">
                  <c:v>-1.7325170000000001</c:v>
                </c:pt>
                <c:pt idx="6968">
                  <c:v>-1.731995</c:v>
                </c:pt>
                <c:pt idx="6969">
                  <c:v>-1.7313810000000001</c:v>
                </c:pt>
                <c:pt idx="6970">
                  <c:v>-1.7308570000000001</c:v>
                </c:pt>
                <c:pt idx="6971">
                  <c:v>-1.730696</c:v>
                </c:pt>
                <c:pt idx="6972">
                  <c:v>-1.731169</c:v>
                </c:pt>
                <c:pt idx="6973">
                  <c:v>-1.7322979999999999</c:v>
                </c:pt>
                <c:pt idx="6974">
                  <c:v>-1.734343</c:v>
                </c:pt>
                <c:pt idx="6975">
                  <c:v>-1.745009</c:v>
                </c:pt>
                <c:pt idx="6976">
                  <c:v>-1.7489269999999999</c:v>
                </c:pt>
                <c:pt idx="6977">
                  <c:v>-1.7536229999999999</c:v>
                </c:pt>
                <c:pt idx="6978">
                  <c:v>-1.7593559999999999</c:v>
                </c:pt>
                <c:pt idx="6979">
                  <c:v>-1.765566</c:v>
                </c:pt>
                <c:pt idx="6980">
                  <c:v>-1.7728120000000001</c:v>
                </c:pt>
                <c:pt idx="6981">
                  <c:v>-1.780348</c:v>
                </c:pt>
                <c:pt idx="6982">
                  <c:v>-1.788934</c:v>
                </c:pt>
                <c:pt idx="6983">
                  <c:v>-1.8170539999999999</c:v>
                </c:pt>
                <c:pt idx="6984">
                  <c:v>-1.8251440000000001</c:v>
                </c:pt>
                <c:pt idx="6985">
                  <c:v>-1.834158</c:v>
                </c:pt>
                <c:pt idx="6986">
                  <c:v>-1.8424970000000001</c:v>
                </c:pt>
                <c:pt idx="6987">
                  <c:v>-1.85077</c:v>
                </c:pt>
                <c:pt idx="6988">
                  <c:v>-1.8584529999999999</c:v>
                </c:pt>
                <c:pt idx="6989">
                  <c:v>-1.865426</c:v>
                </c:pt>
                <c:pt idx="6990">
                  <c:v>-1.871494</c:v>
                </c:pt>
                <c:pt idx="6991">
                  <c:v>-1.890029</c:v>
                </c:pt>
                <c:pt idx="6992">
                  <c:v>-1.893294</c:v>
                </c:pt>
                <c:pt idx="6993">
                  <c:v>-1.895888</c:v>
                </c:pt>
                <c:pt idx="6994">
                  <c:v>-1.897208</c:v>
                </c:pt>
                <c:pt idx="6995">
                  <c:v>-1.897238</c:v>
                </c:pt>
                <c:pt idx="6996">
                  <c:v>-1.8960170000000001</c:v>
                </c:pt>
                <c:pt idx="6997">
                  <c:v>-1.8936269999999999</c:v>
                </c:pt>
                <c:pt idx="6998">
                  <c:v>-1.8900840000000001</c:v>
                </c:pt>
                <c:pt idx="6999">
                  <c:v>-1.879907</c:v>
                </c:pt>
                <c:pt idx="7000">
                  <c:v>-1.8745069999999999</c:v>
                </c:pt>
                <c:pt idx="7001">
                  <c:v>-1.8682890000000001</c:v>
                </c:pt>
                <c:pt idx="7002">
                  <c:v>-1.861019</c:v>
                </c:pt>
                <c:pt idx="7003">
                  <c:v>-1.853415</c:v>
                </c:pt>
                <c:pt idx="7004">
                  <c:v>-1.8451880000000001</c:v>
                </c:pt>
                <c:pt idx="7005">
                  <c:v>-1.8367249999999999</c:v>
                </c:pt>
                <c:pt idx="7006">
                  <c:v>-1.8278669999999999</c:v>
                </c:pt>
                <c:pt idx="7007">
                  <c:v>-1.802851</c:v>
                </c:pt>
                <c:pt idx="7008">
                  <c:v>-1.79453</c:v>
                </c:pt>
                <c:pt idx="7009">
                  <c:v>-1.7855049999999999</c:v>
                </c:pt>
                <c:pt idx="7010">
                  <c:v>-1.7765949999999999</c:v>
                </c:pt>
                <c:pt idx="7011">
                  <c:v>-1.7681089999999999</c:v>
                </c:pt>
                <c:pt idx="7012">
                  <c:v>-1.7601659999999999</c:v>
                </c:pt>
                <c:pt idx="7013">
                  <c:v>-1.7526409999999999</c:v>
                </c:pt>
                <c:pt idx="7014">
                  <c:v>-1.7457149999999999</c:v>
                </c:pt>
                <c:pt idx="7015">
                  <c:v>-1.727417</c:v>
                </c:pt>
                <c:pt idx="7016">
                  <c:v>-1.722272</c:v>
                </c:pt>
                <c:pt idx="7017">
                  <c:v>-1.717171</c:v>
                </c:pt>
                <c:pt idx="7018">
                  <c:v>-1.712834</c:v>
                </c:pt>
                <c:pt idx="7019">
                  <c:v>-1.709111</c:v>
                </c:pt>
                <c:pt idx="7020">
                  <c:v>-1.7057709999999999</c:v>
                </c:pt>
                <c:pt idx="7021">
                  <c:v>-1.7030099999999999</c:v>
                </c:pt>
                <c:pt idx="7022">
                  <c:v>-1.700547</c:v>
                </c:pt>
                <c:pt idx="7023">
                  <c:v>-1.6949970000000001</c:v>
                </c:pt>
                <c:pt idx="7024">
                  <c:v>-1.6930909999999999</c:v>
                </c:pt>
                <c:pt idx="7025">
                  <c:v>-1.6910590000000001</c:v>
                </c:pt>
                <c:pt idx="7026">
                  <c:v>-1.688817</c:v>
                </c:pt>
                <c:pt idx="7027">
                  <c:v>-1.686002</c:v>
                </c:pt>
                <c:pt idx="7028">
                  <c:v>-1.6826300000000001</c:v>
                </c:pt>
                <c:pt idx="7029">
                  <c:v>-1.6784969999999999</c:v>
                </c:pt>
                <c:pt idx="7030">
                  <c:v>-1.673214</c:v>
                </c:pt>
                <c:pt idx="7031">
                  <c:v>-1.6567130000000001</c:v>
                </c:pt>
                <c:pt idx="7032">
                  <c:v>-1.6495820000000001</c:v>
                </c:pt>
                <c:pt idx="7033">
                  <c:v>-1.6411979999999999</c:v>
                </c:pt>
                <c:pt idx="7034">
                  <c:v>-1.6318710000000001</c:v>
                </c:pt>
                <c:pt idx="7035">
                  <c:v>-1.621375</c:v>
                </c:pt>
                <c:pt idx="7036">
                  <c:v>-1.6100220000000001</c:v>
                </c:pt>
                <c:pt idx="7037">
                  <c:v>-1.5975520000000001</c:v>
                </c:pt>
                <c:pt idx="7038">
                  <c:v>-1.58453</c:v>
                </c:pt>
                <c:pt idx="7039">
                  <c:v>-1.545023</c:v>
                </c:pt>
                <c:pt idx="7040">
                  <c:v>-1.5307090000000001</c:v>
                </c:pt>
                <c:pt idx="7041">
                  <c:v>-1.5150440000000001</c:v>
                </c:pt>
                <c:pt idx="7042">
                  <c:v>-1.4987760000000001</c:v>
                </c:pt>
                <c:pt idx="7043">
                  <c:v>-1.4821869999999999</c:v>
                </c:pt>
                <c:pt idx="7044">
                  <c:v>-1.464877</c:v>
                </c:pt>
                <c:pt idx="7045">
                  <c:v>-1.447128</c:v>
                </c:pt>
                <c:pt idx="7046">
                  <c:v>-1.429748</c:v>
                </c:pt>
                <c:pt idx="7047">
                  <c:v>-1.3767450000000001</c:v>
                </c:pt>
                <c:pt idx="7048">
                  <c:v>-1.3588340000000001</c:v>
                </c:pt>
                <c:pt idx="7049">
                  <c:v>-1.3404290000000001</c:v>
                </c:pt>
                <c:pt idx="7050">
                  <c:v>-1.321375</c:v>
                </c:pt>
                <c:pt idx="7051">
                  <c:v>-1.3022400000000001</c:v>
                </c:pt>
                <c:pt idx="7052">
                  <c:v>-1.283077</c:v>
                </c:pt>
                <c:pt idx="7053">
                  <c:v>-1.263949</c:v>
                </c:pt>
                <c:pt idx="7054">
                  <c:v>-1.2452179999999999</c:v>
                </c:pt>
                <c:pt idx="7055">
                  <c:v>-1.1897180000000001</c:v>
                </c:pt>
                <c:pt idx="7056">
                  <c:v>-1.1727380000000001</c:v>
                </c:pt>
                <c:pt idx="7057">
                  <c:v>-1.1554610000000001</c:v>
                </c:pt>
                <c:pt idx="7058">
                  <c:v>-1.138422</c:v>
                </c:pt>
                <c:pt idx="7059">
                  <c:v>-1.1224749999999999</c:v>
                </c:pt>
                <c:pt idx="7060">
                  <c:v>-1.1077699999999999</c:v>
                </c:pt>
                <c:pt idx="7061">
                  <c:v>-1.094565</c:v>
                </c:pt>
                <c:pt idx="7062">
                  <c:v>-1.0829949999999999</c:v>
                </c:pt>
                <c:pt idx="7063">
                  <c:v>-1.0523659999999999</c:v>
                </c:pt>
                <c:pt idx="7064">
                  <c:v>-1.045083</c:v>
                </c:pt>
                <c:pt idx="7065">
                  <c:v>-1.0386200000000001</c:v>
                </c:pt>
                <c:pt idx="7066">
                  <c:v>-1.033747</c:v>
                </c:pt>
                <c:pt idx="7067">
                  <c:v>-1.0306599999999999</c:v>
                </c:pt>
                <c:pt idx="7068">
                  <c:v>-1.0289330000000001</c:v>
                </c:pt>
                <c:pt idx="7069">
                  <c:v>-1.028575</c:v>
                </c:pt>
                <c:pt idx="7070">
                  <c:v>-1.029455</c:v>
                </c:pt>
                <c:pt idx="7071">
                  <c:v>-1.0343309999999999</c:v>
                </c:pt>
                <c:pt idx="7072">
                  <c:v>-1.03701</c:v>
                </c:pt>
                <c:pt idx="7073">
                  <c:v>-1.0405519999999999</c:v>
                </c:pt>
                <c:pt idx="7074">
                  <c:v>-1.0445949999999999</c:v>
                </c:pt>
                <c:pt idx="7075">
                  <c:v>-1.0487930000000001</c:v>
                </c:pt>
                <c:pt idx="7076">
                  <c:v>-1.052932</c:v>
                </c:pt>
                <c:pt idx="7077">
                  <c:v>-1.056727</c:v>
                </c:pt>
                <c:pt idx="7078">
                  <c:v>-1.0598129999999999</c:v>
                </c:pt>
                <c:pt idx="7079">
                  <c:v>-1.067488</c:v>
                </c:pt>
                <c:pt idx="7080">
                  <c:v>-1.0687960000000001</c:v>
                </c:pt>
                <c:pt idx="7081">
                  <c:v>-1.068902</c:v>
                </c:pt>
                <c:pt idx="7082">
                  <c:v>-1.0674520000000001</c:v>
                </c:pt>
                <c:pt idx="7083">
                  <c:v>-1.0641609999999999</c:v>
                </c:pt>
                <c:pt idx="7084">
                  <c:v>-1.0589980000000001</c:v>
                </c:pt>
                <c:pt idx="7085">
                  <c:v>-1.05131</c:v>
                </c:pt>
                <c:pt idx="7086">
                  <c:v>-1.0411250000000001</c:v>
                </c:pt>
                <c:pt idx="7087">
                  <c:v>-1.0054689999999999</c:v>
                </c:pt>
                <c:pt idx="7088">
                  <c:v>-0.99071200000000004</c:v>
                </c:pt>
                <c:pt idx="7089">
                  <c:v>-0.97354300000000005</c:v>
                </c:pt>
                <c:pt idx="7090">
                  <c:v>-0.95327099999999998</c:v>
                </c:pt>
                <c:pt idx="7091">
                  <c:v>-0.93145500000000003</c:v>
                </c:pt>
                <c:pt idx="7092">
                  <c:v>-0.90688899999999995</c:v>
                </c:pt>
                <c:pt idx="7093">
                  <c:v>-0.88155799999999995</c:v>
                </c:pt>
                <c:pt idx="7094">
                  <c:v>-0.85341</c:v>
                </c:pt>
                <c:pt idx="7095">
                  <c:v>-0.76840799999999998</c:v>
                </c:pt>
                <c:pt idx="7096">
                  <c:v>-0.73924199999999995</c:v>
                </c:pt>
                <c:pt idx="7097">
                  <c:v>-0.70850800000000003</c:v>
                </c:pt>
                <c:pt idx="7098">
                  <c:v>-0.67562999999999995</c:v>
                </c:pt>
                <c:pt idx="7099">
                  <c:v>-0.64375199999999999</c:v>
                </c:pt>
                <c:pt idx="7100">
                  <c:v>-0.61008499999999999</c:v>
                </c:pt>
                <c:pt idx="7101">
                  <c:v>-0.57755999999999996</c:v>
                </c:pt>
                <c:pt idx="7102">
                  <c:v>-0.54599500000000001</c:v>
                </c:pt>
                <c:pt idx="7103">
                  <c:v>-0.451654</c:v>
                </c:pt>
                <c:pt idx="7104">
                  <c:v>-0.42062300000000002</c:v>
                </c:pt>
                <c:pt idx="7105">
                  <c:v>-0.39256099999999999</c:v>
                </c:pt>
                <c:pt idx="7106">
                  <c:v>-0.365037</c:v>
                </c:pt>
                <c:pt idx="7107">
                  <c:v>-0.34092499999999998</c:v>
                </c:pt>
                <c:pt idx="7108">
                  <c:v>-0.31800800000000001</c:v>
                </c:pt>
                <c:pt idx="7109">
                  <c:v>-0.29951499999999998</c:v>
                </c:pt>
                <c:pt idx="7110">
                  <c:v>-0.28317900000000001</c:v>
                </c:pt>
                <c:pt idx="7111">
                  <c:v>-0.24090700000000001</c:v>
                </c:pt>
                <c:pt idx="7112">
                  <c:v>-0.23108600000000001</c:v>
                </c:pt>
                <c:pt idx="7113">
                  <c:v>-0.22497600000000001</c:v>
                </c:pt>
                <c:pt idx="7114">
                  <c:v>-0.22173499999999999</c:v>
                </c:pt>
                <c:pt idx="7115">
                  <c:v>-0.22161800000000001</c:v>
                </c:pt>
                <c:pt idx="7116">
                  <c:v>-0.224442</c:v>
                </c:pt>
                <c:pt idx="7117">
                  <c:v>-0.23000599999999999</c:v>
                </c:pt>
                <c:pt idx="7118">
                  <c:v>-0.237876</c:v>
                </c:pt>
                <c:pt idx="7119">
                  <c:v>-0.26498100000000002</c:v>
                </c:pt>
                <c:pt idx="7120">
                  <c:v>-0.27691900000000003</c:v>
                </c:pt>
                <c:pt idx="7121">
                  <c:v>-0.29053899999999999</c:v>
                </c:pt>
                <c:pt idx="7122">
                  <c:v>-0.30621599999999999</c:v>
                </c:pt>
                <c:pt idx="7123">
                  <c:v>-0.32242999999999999</c:v>
                </c:pt>
                <c:pt idx="7124">
                  <c:v>-0.34038200000000002</c:v>
                </c:pt>
                <c:pt idx="7125">
                  <c:v>-0.35791899999999999</c:v>
                </c:pt>
                <c:pt idx="7126">
                  <c:v>-0.376384</c:v>
                </c:pt>
                <c:pt idx="7127">
                  <c:v>-0.429006</c:v>
                </c:pt>
                <c:pt idx="7128">
                  <c:v>-0.44535799999999998</c:v>
                </c:pt>
                <c:pt idx="7129">
                  <c:v>-0.46238299999999999</c:v>
                </c:pt>
                <c:pt idx="7130">
                  <c:v>-0.47793099999999999</c:v>
                </c:pt>
                <c:pt idx="7131">
                  <c:v>-0.49150199999999999</c:v>
                </c:pt>
                <c:pt idx="7132">
                  <c:v>-0.50364100000000001</c:v>
                </c:pt>
                <c:pt idx="7133">
                  <c:v>-0.513683</c:v>
                </c:pt>
                <c:pt idx="7134">
                  <c:v>-0.52138200000000001</c:v>
                </c:pt>
                <c:pt idx="7135">
                  <c:v>-0.538219</c:v>
                </c:pt>
                <c:pt idx="7136">
                  <c:v>-0.54060799999999998</c:v>
                </c:pt>
                <c:pt idx="7137">
                  <c:v>-0.540663</c:v>
                </c:pt>
                <c:pt idx="7138">
                  <c:v>-0.538107</c:v>
                </c:pt>
                <c:pt idx="7139">
                  <c:v>-0.53301699999999996</c:v>
                </c:pt>
                <c:pt idx="7140">
                  <c:v>-0.525482</c:v>
                </c:pt>
                <c:pt idx="7141">
                  <c:v>-0.51563700000000001</c:v>
                </c:pt>
                <c:pt idx="7142">
                  <c:v>-0.50366299999999997</c:v>
                </c:pt>
                <c:pt idx="7143">
                  <c:v>-0.46313300000000002</c:v>
                </c:pt>
                <c:pt idx="7144">
                  <c:v>-0.44888400000000001</c:v>
                </c:pt>
                <c:pt idx="7145">
                  <c:v>-0.43178</c:v>
                </c:pt>
                <c:pt idx="7146">
                  <c:v>-0.41336800000000001</c:v>
                </c:pt>
                <c:pt idx="7147">
                  <c:v>-0.39384000000000002</c:v>
                </c:pt>
                <c:pt idx="7148">
                  <c:v>-0.37341000000000002</c:v>
                </c:pt>
                <c:pt idx="7149">
                  <c:v>-0.35294500000000001</c:v>
                </c:pt>
                <c:pt idx="7150">
                  <c:v>-0.33219300000000002</c:v>
                </c:pt>
                <c:pt idx="7151">
                  <c:v>-0.26555099999999998</c:v>
                </c:pt>
                <c:pt idx="7152">
                  <c:v>-0.24507300000000001</c:v>
                </c:pt>
                <c:pt idx="7153">
                  <c:v>-0.224579</c:v>
                </c:pt>
                <c:pt idx="7154">
                  <c:v>-0.20382800000000001</c:v>
                </c:pt>
                <c:pt idx="7155">
                  <c:v>-0.18426200000000001</c:v>
                </c:pt>
                <c:pt idx="7156">
                  <c:v>-0.16607</c:v>
                </c:pt>
                <c:pt idx="7157">
                  <c:v>-0.14910399999999999</c:v>
                </c:pt>
                <c:pt idx="7158">
                  <c:v>-0.13294700000000001</c:v>
                </c:pt>
                <c:pt idx="7159">
                  <c:v>-8.5870000000000002E-2</c:v>
                </c:pt>
                <c:pt idx="7160">
                  <c:v>-7.3872999999999994E-2</c:v>
                </c:pt>
                <c:pt idx="7161">
                  <c:v>-6.1969999999999997E-2</c:v>
                </c:pt>
                <c:pt idx="7162">
                  <c:v>-5.1936000000000003E-2</c:v>
                </c:pt>
                <c:pt idx="7163">
                  <c:v>-4.2771999999999998E-2</c:v>
                </c:pt>
                <c:pt idx="7164">
                  <c:v>-3.4923999999999997E-2</c:v>
                </c:pt>
                <c:pt idx="7165">
                  <c:v>-2.7962000000000001E-2</c:v>
                </c:pt>
                <c:pt idx="7166">
                  <c:v>-2.2103000000000001E-2</c:v>
                </c:pt>
                <c:pt idx="7167">
                  <c:v>-3.2729999999999999E-3</c:v>
                </c:pt>
                <c:pt idx="7168">
                  <c:v>1.338E-3</c:v>
                </c:pt>
                <c:pt idx="7169">
                  <c:v>5.5069999999999997E-3</c:v>
                </c:pt>
                <c:pt idx="7170">
                  <c:v>9.7560000000000008E-3</c:v>
                </c:pt>
                <c:pt idx="7171">
                  <c:v>1.4191E-2</c:v>
                </c:pt>
                <c:pt idx="7172">
                  <c:v>1.9258000000000001E-2</c:v>
                </c:pt>
                <c:pt idx="7173">
                  <c:v>2.5004999999999999E-2</c:v>
                </c:pt>
                <c:pt idx="7174">
                  <c:v>3.1863000000000002E-2</c:v>
                </c:pt>
                <c:pt idx="7175">
                  <c:v>5.7750999999999997E-2</c:v>
                </c:pt>
                <c:pt idx="7176">
                  <c:v>6.7141999999999993E-2</c:v>
                </c:pt>
                <c:pt idx="7177">
                  <c:v>7.7884999999999996E-2</c:v>
                </c:pt>
                <c:pt idx="7178">
                  <c:v>9.0508000000000005E-2</c:v>
                </c:pt>
                <c:pt idx="7179">
                  <c:v>0.10471800000000001</c:v>
                </c:pt>
                <c:pt idx="7180">
                  <c:v>0.121035</c:v>
                </c:pt>
                <c:pt idx="7181">
                  <c:v>0.13885900000000001</c:v>
                </c:pt>
                <c:pt idx="7182">
                  <c:v>0.15851399999999999</c:v>
                </c:pt>
                <c:pt idx="7183">
                  <c:v>0.226049</c:v>
                </c:pt>
                <c:pt idx="7184">
                  <c:v>0.24754200000000001</c:v>
                </c:pt>
                <c:pt idx="7185">
                  <c:v>0.27155899999999999</c:v>
                </c:pt>
                <c:pt idx="7186">
                  <c:v>0.29810799999999998</c:v>
                </c:pt>
                <c:pt idx="7187">
                  <c:v>0.32506000000000002</c:v>
                </c:pt>
                <c:pt idx="7188">
                  <c:v>0.35353600000000002</c:v>
                </c:pt>
                <c:pt idx="7189">
                  <c:v>0.38252599999999998</c:v>
                </c:pt>
                <c:pt idx="7190">
                  <c:v>0.41280499999999998</c:v>
                </c:pt>
                <c:pt idx="7191">
                  <c:v>0.50822699999999998</c:v>
                </c:pt>
                <c:pt idx="7192">
                  <c:v>0.53803500000000004</c:v>
                </c:pt>
                <c:pt idx="7193">
                  <c:v>0.568214</c:v>
                </c:pt>
                <c:pt idx="7194">
                  <c:v>0.599885</c:v>
                </c:pt>
                <c:pt idx="7195">
                  <c:v>0.63155600000000001</c:v>
                </c:pt>
                <c:pt idx="7196">
                  <c:v>0.66283800000000004</c:v>
                </c:pt>
                <c:pt idx="7197">
                  <c:v>0.69374800000000003</c:v>
                </c:pt>
                <c:pt idx="7198">
                  <c:v>0.72393399999999997</c:v>
                </c:pt>
                <c:pt idx="7199">
                  <c:v>0.91576999999999997</c:v>
                </c:pt>
                <c:pt idx="7200">
                  <c:v>0.93705499999999997</c:v>
                </c:pt>
                <c:pt idx="7201">
                  <c:v>0.96279899999999996</c:v>
                </c:pt>
                <c:pt idx="7202">
                  <c:v>0.98876799999999998</c:v>
                </c:pt>
                <c:pt idx="7203">
                  <c:v>1.0133289999999999</c:v>
                </c:pt>
                <c:pt idx="7204">
                  <c:v>1.036381</c:v>
                </c:pt>
                <c:pt idx="7205">
                  <c:v>1.057857</c:v>
                </c:pt>
                <c:pt idx="7206">
                  <c:v>1.077707</c:v>
                </c:pt>
                <c:pt idx="7207">
                  <c:v>1.1404080000000001</c:v>
                </c:pt>
                <c:pt idx="7208">
                  <c:v>1.1552530000000001</c:v>
                </c:pt>
                <c:pt idx="7209">
                  <c:v>1.1694979999999999</c:v>
                </c:pt>
                <c:pt idx="7210">
                  <c:v>1.183173</c:v>
                </c:pt>
                <c:pt idx="7211">
                  <c:v>1.1954279999999999</c:v>
                </c:pt>
                <c:pt idx="7212">
                  <c:v>1.2064440000000001</c:v>
                </c:pt>
                <c:pt idx="7213">
                  <c:v>1.216461</c:v>
                </c:pt>
                <c:pt idx="7214">
                  <c:v>1.224869</c:v>
                </c:pt>
                <c:pt idx="7215">
                  <c:v>1.256257</c:v>
                </c:pt>
                <c:pt idx="7216">
                  <c:v>1.262899</c:v>
                </c:pt>
                <c:pt idx="7217">
                  <c:v>1.2695209999999999</c:v>
                </c:pt>
                <c:pt idx="7218">
                  <c:v>1.275795</c:v>
                </c:pt>
                <c:pt idx="7219">
                  <c:v>1.2820149999999999</c:v>
                </c:pt>
                <c:pt idx="7220">
                  <c:v>1.2884640000000001</c:v>
                </c:pt>
                <c:pt idx="7221">
                  <c:v>1.2948059999999999</c:v>
                </c:pt>
                <c:pt idx="7222">
                  <c:v>1.3021480000000001</c:v>
                </c:pt>
                <c:pt idx="7223">
                  <c:v>1.3330379999999999</c:v>
                </c:pt>
                <c:pt idx="7224">
                  <c:v>1.341399</c:v>
                </c:pt>
                <c:pt idx="7225">
                  <c:v>1.351278</c:v>
                </c:pt>
                <c:pt idx="7226">
                  <c:v>1.3622399999999999</c:v>
                </c:pt>
                <c:pt idx="7227">
                  <c:v>1.3736710000000001</c:v>
                </c:pt>
                <c:pt idx="7228">
                  <c:v>1.386987</c:v>
                </c:pt>
                <c:pt idx="7229">
                  <c:v>1.401413</c:v>
                </c:pt>
                <c:pt idx="7230">
                  <c:v>1.417033</c:v>
                </c:pt>
                <c:pt idx="7231">
                  <c:v>1.4723349999999999</c:v>
                </c:pt>
                <c:pt idx="7232">
                  <c:v>1.4900679999999999</c:v>
                </c:pt>
                <c:pt idx="7233">
                  <c:v>1.5080769999999999</c:v>
                </c:pt>
                <c:pt idx="7234">
                  <c:v>1.527919</c:v>
                </c:pt>
                <c:pt idx="7235">
                  <c:v>1.5476160000000001</c:v>
                </c:pt>
                <c:pt idx="7236">
                  <c:v>1.5694189999999999</c:v>
                </c:pt>
                <c:pt idx="7237">
                  <c:v>1.590368</c:v>
                </c:pt>
                <c:pt idx="7238">
                  <c:v>1.611829</c:v>
                </c:pt>
                <c:pt idx="7239">
                  <c:v>1.68648</c:v>
                </c:pt>
                <c:pt idx="7240">
                  <c:v>1.7082710000000001</c:v>
                </c:pt>
                <c:pt idx="7241">
                  <c:v>1.731484</c:v>
                </c:pt>
                <c:pt idx="7242">
                  <c:v>1.753619</c:v>
                </c:pt>
                <c:pt idx="7243">
                  <c:v>1.7769170000000001</c:v>
                </c:pt>
                <c:pt idx="7244">
                  <c:v>1.799922</c:v>
                </c:pt>
                <c:pt idx="7245">
                  <c:v>1.8226150000000001</c:v>
                </c:pt>
                <c:pt idx="7246">
                  <c:v>1.8448659999999999</c:v>
                </c:pt>
                <c:pt idx="7247">
                  <c:v>1.916928</c:v>
                </c:pt>
                <c:pt idx="7248">
                  <c:v>1.9356230000000001</c:v>
                </c:pt>
                <c:pt idx="7249">
                  <c:v>1.9558009999999999</c:v>
                </c:pt>
                <c:pt idx="7250">
                  <c:v>1.97519</c:v>
                </c:pt>
                <c:pt idx="7251">
                  <c:v>1.993949</c:v>
                </c:pt>
                <c:pt idx="7252">
                  <c:v>2.0108679999999999</c:v>
                </c:pt>
                <c:pt idx="7253">
                  <c:v>2.028149</c:v>
                </c:pt>
                <c:pt idx="7254">
                  <c:v>2.0432359999999998</c:v>
                </c:pt>
                <c:pt idx="7255">
                  <c:v>2.0948150000000001</c:v>
                </c:pt>
                <c:pt idx="7256">
                  <c:v>2.1083889999999998</c:v>
                </c:pt>
                <c:pt idx="7257">
                  <c:v>2.1212629999999999</c:v>
                </c:pt>
                <c:pt idx="7258">
                  <c:v>2.132355</c:v>
                </c:pt>
                <c:pt idx="7259">
                  <c:v>2.14364</c:v>
                </c:pt>
                <c:pt idx="7260">
                  <c:v>2.1541440000000001</c:v>
                </c:pt>
                <c:pt idx="7261">
                  <c:v>2.163996</c:v>
                </c:pt>
                <c:pt idx="7262">
                  <c:v>2.1732619999999998</c:v>
                </c:pt>
                <c:pt idx="7263">
                  <c:v>2.207935</c:v>
                </c:pt>
                <c:pt idx="7264">
                  <c:v>2.2151160000000001</c:v>
                </c:pt>
                <c:pt idx="7265">
                  <c:v>2.2228319999999999</c:v>
                </c:pt>
                <c:pt idx="7266">
                  <c:v>2.2304740000000001</c:v>
                </c:pt>
                <c:pt idx="7267">
                  <c:v>2.23821</c:v>
                </c:pt>
                <c:pt idx="7268">
                  <c:v>2.2451629999999998</c:v>
                </c:pt>
                <c:pt idx="7269">
                  <c:v>2.252602</c:v>
                </c:pt>
                <c:pt idx="7270">
                  <c:v>2.2595879999999999</c:v>
                </c:pt>
                <c:pt idx="7271">
                  <c:v>2.2892779999999999</c:v>
                </c:pt>
                <c:pt idx="7272">
                  <c:v>2.2965080000000002</c:v>
                </c:pt>
                <c:pt idx="7273">
                  <c:v>2.3039649999999998</c:v>
                </c:pt>
                <c:pt idx="7274">
                  <c:v>2.3124229999999999</c:v>
                </c:pt>
                <c:pt idx="7275">
                  <c:v>2.320538</c:v>
                </c:pt>
                <c:pt idx="7276">
                  <c:v>2.3290709999999999</c:v>
                </c:pt>
                <c:pt idx="7277">
                  <c:v>2.3386580000000001</c:v>
                </c:pt>
                <c:pt idx="7278">
                  <c:v>2.3481920000000001</c:v>
                </c:pt>
                <c:pt idx="7279">
                  <c:v>2.3866239999999999</c:v>
                </c:pt>
                <c:pt idx="7280">
                  <c:v>2.3971040000000001</c:v>
                </c:pt>
                <c:pt idx="7281">
                  <c:v>2.4088349999999998</c:v>
                </c:pt>
                <c:pt idx="7282">
                  <c:v>2.4212929999999999</c:v>
                </c:pt>
                <c:pt idx="7283">
                  <c:v>2.434167</c:v>
                </c:pt>
                <c:pt idx="7284">
                  <c:v>2.4471829999999999</c:v>
                </c:pt>
                <c:pt idx="7285">
                  <c:v>2.4617079999999998</c:v>
                </c:pt>
                <c:pt idx="7286">
                  <c:v>2.4768539999999999</c:v>
                </c:pt>
                <c:pt idx="7287">
                  <c:v>2.5309680000000001</c:v>
                </c:pt>
                <c:pt idx="7288">
                  <c:v>2.5463300000000002</c:v>
                </c:pt>
                <c:pt idx="7289">
                  <c:v>2.5627710000000001</c:v>
                </c:pt>
                <c:pt idx="7290">
                  <c:v>2.5796600000000001</c:v>
                </c:pt>
                <c:pt idx="7291">
                  <c:v>2.596514</c:v>
                </c:pt>
                <c:pt idx="7292">
                  <c:v>2.6146729999999998</c:v>
                </c:pt>
                <c:pt idx="7293">
                  <c:v>2.6321659999999998</c:v>
                </c:pt>
                <c:pt idx="7294">
                  <c:v>2.6508780000000001</c:v>
                </c:pt>
                <c:pt idx="7295">
                  <c:v>2.7135280000000002</c:v>
                </c:pt>
                <c:pt idx="7296">
                  <c:v>2.731026</c:v>
                </c:pt>
                <c:pt idx="7297">
                  <c:v>2.7494149999999999</c:v>
                </c:pt>
                <c:pt idx="7298">
                  <c:v>2.767722</c:v>
                </c:pt>
                <c:pt idx="7299">
                  <c:v>2.785714</c:v>
                </c:pt>
                <c:pt idx="7300">
                  <c:v>2.8024390000000001</c:v>
                </c:pt>
                <c:pt idx="7301">
                  <c:v>2.8196340000000002</c:v>
                </c:pt>
                <c:pt idx="7302">
                  <c:v>2.8363589999999999</c:v>
                </c:pt>
                <c:pt idx="7303">
                  <c:v>2.8935360000000001</c:v>
                </c:pt>
                <c:pt idx="7304">
                  <c:v>2.9080859999999999</c:v>
                </c:pt>
                <c:pt idx="7305">
                  <c:v>2.922771</c:v>
                </c:pt>
                <c:pt idx="7306">
                  <c:v>2.935816</c:v>
                </c:pt>
                <c:pt idx="7307">
                  <c:v>2.9489260000000002</c:v>
                </c:pt>
                <c:pt idx="7308">
                  <c:v>2.9611170000000002</c:v>
                </c:pt>
                <c:pt idx="7309">
                  <c:v>2.9723489999999999</c:v>
                </c:pt>
                <c:pt idx="7310">
                  <c:v>2.982685</c:v>
                </c:pt>
                <c:pt idx="7311">
                  <c:v>3.0207389999999998</c:v>
                </c:pt>
                <c:pt idx="7312">
                  <c:v>3.0281720000000001</c:v>
                </c:pt>
                <c:pt idx="7313">
                  <c:v>3.0356670000000001</c:v>
                </c:pt>
                <c:pt idx="7314">
                  <c:v>3.0421610000000001</c:v>
                </c:pt>
                <c:pt idx="7315">
                  <c:v>3.048054</c:v>
                </c:pt>
                <c:pt idx="7316">
                  <c:v>3.053382</c:v>
                </c:pt>
                <c:pt idx="7317">
                  <c:v>3.0576490000000001</c:v>
                </c:pt>
                <c:pt idx="7318">
                  <c:v>3.0613440000000001</c:v>
                </c:pt>
                <c:pt idx="7319">
                  <c:v>3.0814789999999999</c:v>
                </c:pt>
                <c:pt idx="7320">
                  <c:v>3.0842900000000002</c:v>
                </c:pt>
                <c:pt idx="7321">
                  <c:v>3.0872109999999999</c:v>
                </c:pt>
                <c:pt idx="7322">
                  <c:v>3.0894620000000002</c:v>
                </c:pt>
                <c:pt idx="7323">
                  <c:v>3.0915870000000001</c:v>
                </c:pt>
                <c:pt idx="7324">
                  <c:v>3.0940110000000001</c:v>
                </c:pt>
                <c:pt idx="7325">
                  <c:v>3.096238</c:v>
                </c:pt>
                <c:pt idx="7326">
                  <c:v>3.0991330000000001</c:v>
                </c:pt>
                <c:pt idx="7327">
                  <c:v>3.1167630000000002</c:v>
                </c:pt>
                <c:pt idx="7328">
                  <c:v>3.1198670000000002</c:v>
                </c:pt>
                <c:pt idx="7329">
                  <c:v>3.124158</c:v>
                </c:pt>
                <c:pt idx="7330">
                  <c:v>3.1286870000000002</c:v>
                </c:pt>
                <c:pt idx="7331">
                  <c:v>3.1343619999999999</c:v>
                </c:pt>
                <c:pt idx="7332">
                  <c:v>3.140298</c:v>
                </c:pt>
                <c:pt idx="7333">
                  <c:v>3.1472570000000002</c:v>
                </c:pt>
                <c:pt idx="7334">
                  <c:v>3.154928</c:v>
                </c:pt>
                <c:pt idx="7335">
                  <c:v>3.1877430000000002</c:v>
                </c:pt>
                <c:pt idx="7336">
                  <c:v>3.1961689999999998</c:v>
                </c:pt>
                <c:pt idx="7337">
                  <c:v>3.2055199999999999</c:v>
                </c:pt>
                <c:pt idx="7338">
                  <c:v>3.215652</c:v>
                </c:pt>
                <c:pt idx="7339">
                  <c:v>3.2260260000000001</c:v>
                </c:pt>
                <c:pt idx="7340">
                  <c:v>3.2370079999999999</c:v>
                </c:pt>
                <c:pt idx="7341">
                  <c:v>3.2480709999999999</c:v>
                </c:pt>
                <c:pt idx="7342">
                  <c:v>3.2588810000000001</c:v>
                </c:pt>
                <c:pt idx="7343">
                  <c:v>3.3010510000000002</c:v>
                </c:pt>
                <c:pt idx="7344">
                  <c:v>3.3120639999999999</c:v>
                </c:pt>
                <c:pt idx="7345">
                  <c:v>3.3233980000000001</c:v>
                </c:pt>
                <c:pt idx="7346">
                  <c:v>3.334365</c:v>
                </c:pt>
                <c:pt idx="7347">
                  <c:v>3.3449119999999999</c:v>
                </c:pt>
                <c:pt idx="7348">
                  <c:v>3.3548330000000002</c:v>
                </c:pt>
                <c:pt idx="7349">
                  <c:v>3.3640219999999998</c:v>
                </c:pt>
                <c:pt idx="7350">
                  <c:v>3.3718279999999998</c:v>
                </c:pt>
                <c:pt idx="7351">
                  <c:v>3.4030019999999999</c:v>
                </c:pt>
                <c:pt idx="7352">
                  <c:v>3.4090229999999999</c:v>
                </c:pt>
                <c:pt idx="7353">
                  <c:v>3.4145319999999999</c:v>
                </c:pt>
                <c:pt idx="7354">
                  <c:v>3.418949</c:v>
                </c:pt>
                <c:pt idx="7355">
                  <c:v>3.4223029999999999</c:v>
                </c:pt>
                <c:pt idx="7356">
                  <c:v>3.4242140000000001</c:v>
                </c:pt>
                <c:pt idx="7357">
                  <c:v>3.425278</c:v>
                </c:pt>
                <c:pt idx="7358">
                  <c:v>3.4253809999999998</c:v>
                </c:pt>
                <c:pt idx="7359">
                  <c:v>3.432404</c:v>
                </c:pt>
                <c:pt idx="7360">
                  <c:v>3.4304559999999999</c:v>
                </c:pt>
                <c:pt idx="7361">
                  <c:v>3.4278019999999998</c:v>
                </c:pt>
                <c:pt idx="7362">
                  <c:v>3.4243779999999999</c:v>
                </c:pt>
                <c:pt idx="7363">
                  <c:v>3.420188</c:v>
                </c:pt>
                <c:pt idx="7364">
                  <c:v>3.4153859999999998</c:v>
                </c:pt>
                <c:pt idx="7365">
                  <c:v>3.41</c:v>
                </c:pt>
                <c:pt idx="7366">
                  <c:v>3.404128</c:v>
                </c:pt>
                <c:pt idx="7367">
                  <c:v>3.3954249999999999</c:v>
                </c:pt>
                <c:pt idx="7368">
                  <c:v>3.389526</c:v>
                </c:pt>
                <c:pt idx="7369">
                  <c:v>3.3833630000000001</c:v>
                </c:pt>
                <c:pt idx="7370">
                  <c:v>3.3761220000000001</c:v>
                </c:pt>
                <c:pt idx="7371">
                  <c:v>3.3686609999999999</c:v>
                </c:pt>
                <c:pt idx="7372">
                  <c:v>3.3610959999999999</c:v>
                </c:pt>
                <c:pt idx="7373">
                  <c:v>3.353361</c:v>
                </c:pt>
                <c:pt idx="7374">
                  <c:v>3.3456980000000001</c:v>
                </c:pt>
                <c:pt idx="7375">
                  <c:v>3.3323019999999999</c:v>
                </c:pt>
                <c:pt idx="7376">
                  <c:v>3.3248310000000001</c:v>
                </c:pt>
                <c:pt idx="7377">
                  <c:v>3.3173840000000001</c:v>
                </c:pt>
                <c:pt idx="7378">
                  <c:v>3.3102710000000002</c:v>
                </c:pt>
                <c:pt idx="7379">
                  <c:v>3.3032789999999999</c:v>
                </c:pt>
                <c:pt idx="7380">
                  <c:v>3.2965529999999998</c:v>
                </c:pt>
                <c:pt idx="7381">
                  <c:v>3.2901159999999998</c:v>
                </c:pt>
                <c:pt idx="7382">
                  <c:v>3.2840120000000002</c:v>
                </c:pt>
                <c:pt idx="7383">
                  <c:v>3.2755399999999999</c:v>
                </c:pt>
                <c:pt idx="7384">
                  <c:v>3.2701069999999999</c:v>
                </c:pt>
                <c:pt idx="7385">
                  <c:v>3.2650030000000001</c:v>
                </c:pt>
                <c:pt idx="7386">
                  <c:v>3.2602859999999998</c:v>
                </c:pt>
                <c:pt idx="7387">
                  <c:v>3.2559429999999998</c:v>
                </c:pt>
                <c:pt idx="7388">
                  <c:v>3.2519879999999999</c:v>
                </c:pt>
                <c:pt idx="7389">
                  <c:v>3.2484120000000001</c:v>
                </c:pt>
                <c:pt idx="7390">
                  <c:v>3.2451750000000001</c:v>
                </c:pt>
                <c:pt idx="7391">
                  <c:v>3.2451599999999998</c:v>
                </c:pt>
                <c:pt idx="7392">
                  <c:v>3.2425799999999998</c:v>
                </c:pt>
                <c:pt idx="7393">
                  <c:v>3.2402129999999998</c:v>
                </c:pt>
                <c:pt idx="7394">
                  <c:v>3.2381500000000001</c:v>
                </c:pt>
                <c:pt idx="7395">
                  <c:v>3.2363200000000001</c:v>
                </c:pt>
                <c:pt idx="7396">
                  <c:v>3.2347169999999998</c:v>
                </c:pt>
                <c:pt idx="7397">
                  <c:v>3.233228</c:v>
                </c:pt>
                <c:pt idx="7398">
                  <c:v>3.2318199999999999</c:v>
                </c:pt>
                <c:pt idx="7399">
                  <c:v>3.2368839999999999</c:v>
                </c:pt>
                <c:pt idx="7400">
                  <c:v>3.2356039999999999</c:v>
                </c:pt>
                <c:pt idx="7401">
                  <c:v>3.234451</c:v>
                </c:pt>
                <c:pt idx="7402">
                  <c:v>3.233225</c:v>
                </c:pt>
                <c:pt idx="7403">
                  <c:v>3.2319969999999998</c:v>
                </c:pt>
                <c:pt idx="7404">
                  <c:v>3.230556</c:v>
                </c:pt>
                <c:pt idx="7405">
                  <c:v>3.2291089999999998</c:v>
                </c:pt>
                <c:pt idx="7406">
                  <c:v>3.2274039999999999</c:v>
                </c:pt>
                <c:pt idx="7407">
                  <c:v>3.2310810000000001</c:v>
                </c:pt>
                <c:pt idx="7408">
                  <c:v>3.228945</c:v>
                </c:pt>
                <c:pt idx="7409">
                  <c:v>3.2267350000000001</c:v>
                </c:pt>
                <c:pt idx="7410">
                  <c:v>3.2242519999999999</c:v>
                </c:pt>
                <c:pt idx="7411">
                  <c:v>3.2216900000000002</c:v>
                </c:pt>
                <c:pt idx="7412">
                  <c:v>3.2189749999999999</c:v>
                </c:pt>
                <c:pt idx="7413">
                  <c:v>3.2161369999999998</c:v>
                </c:pt>
                <c:pt idx="7414">
                  <c:v>3.213228</c:v>
                </c:pt>
                <c:pt idx="7415">
                  <c:v>3.2136619999999998</c:v>
                </c:pt>
                <c:pt idx="7416">
                  <c:v>3.2106940000000002</c:v>
                </c:pt>
                <c:pt idx="7417">
                  <c:v>3.2080829999999998</c:v>
                </c:pt>
                <c:pt idx="7418">
                  <c:v>3.205781</c:v>
                </c:pt>
                <c:pt idx="7419">
                  <c:v>3.203897</c:v>
                </c:pt>
                <c:pt idx="7420">
                  <c:v>3.202528</c:v>
                </c:pt>
                <c:pt idx="7421">
                  <c:v>3.2017679999999999</c:v>
                </c:pt>
                <c:pt idx="7422">
                  <c:v>3.2017009999999999</c:v>
                </c:pt>
                <c:pt idx="7423">
                  <c:v>3.2126760000000001</c:v>
                </c:pt>
                <c:pt idx="7424">
                  <c:v>3.213692</c:v>
                </c:pt>
                <c:pt idx="7425">
                  <c:v>3.2162739999999999</c:v>
                </c:pt>
                <c:pt idx="7426">
                  <c:v>3.2200250000000001</c:v>
                </c:pt>
                <c:pt idx="7427">
                  <c:v>3.2250009999999998</c:v>
                </c:pt>
                <c:pt idx="7428">
                  <c:v>3.2313550000000002</c:v>
                </c:pt>
                <c:pt idx="7429">
                  <c:v>3.2385410000000001</c:v>
                </c:pt>
                <c:pt idx="7430">
                  <c:v>3.2476829999999999</c:v>
                </c:pt>
                <c:pt idx="7431">
                  <c:v>3.2882920000000002</c:v>
                </c:pt>
                <c:pt idx="7432">
                  <c:v>3.299105</c:v>
                </c:pt>
                <c:pt idx="7433">
                  <c:v>3.3131029999999999</c:v>
                </c:pt>
                <c:pt idx="7434">
                  <c:v>3.327388</c:v>
                </c:pt>
                <c:pt idx="7435">
                  <c:v>3.3439139999999998</c:v>
                </c:pt>
                <c:pt idx="7436">
                  <c:v>3.3607559999999999</c:v>
                </c:pt>
                <c:pt idx="7437">
                  <c:v>3.3794599999999999</c:v>
                </c:pt>
                <c:pt idx="7438">
                  <c:v>3.39927</c:v>
                </c:pt>
                <c:pt idx="7439">
                  <c:v>3.4722209999999998</c:v>
                </c:pt>
                <c:pt idx="7440">
                  <c:v>3.4915210000000001</c:v>
                </c:pt>
                <c:pt idx="7441">
                  <c:v>3.5139930000000001</c:v>
                </c:pt>
                <c:pt idx="7442">
                  <c:v>3.5359099999999999</c:v>
                </c:pt>
                <c:pt idx="7443">
                  <c:v>3.5596800000000002</c:v>
                </c:pt>
                <c:pt idx="7444">
                  <c:v>3.5835020000000002</c:v>
                </c:pt>
                <c:pt idx="7445">
                  <c:v>3.608123</c:v>
                </c:pt>
                <c:pt idx="7446">
                  <c:v>3.6327919999999998</c:v>
                </c:pt>
                <c:pt idx="7447">
                  <c:v>3.7173039999999999</c:v>
                </c:pt>
                <c:pt idx="7448">
                  <c:v>3.7405569999999999</c:v>
                </c:pt>
                <c:pt idx="7449">
                  <c:v>3.76471</c:v>
                </c:pt>
                <c:pt idx="7450">
                  <c:v>3.787083</c:v>
                </c:pt>
                <c:pt idx="7451">
                  <c:v>3.8098999999999998</c:v>
                </c:pt>
                <c:pt idx="7452">
                  <c:v>3.8318059999999998</c:v>
                </c:pt>
                <c:pt idx="7453">
                  <c:v>3.8524430000000001</c:v>
                </c:pt>
                <c:pt idx="7454">
                  <c:v>3.8717579999999998</c:v>
                </c:pt>
                <c:pt idx="7455">
                  <c:v>4.0088369999999998</c:v>
                </c:pt>
                <c:pt idx="7456">
                  <c:v>4.0207079999999999</c:v>
                </c:pt>
                <c:pt idx="7457">
                  <c:v>4.0340670000000003</c:v>
                </c:pt>
                <c:pt idx="7458">
                  <c:v>4.0464770000000003</c:v>
                </c:pt>
                <c:pt idx="7459">
                  <c:v>4.0556989999999997</c:v>
                </c:pt>
                <c:pt idx="7460">
                  <c:v>4.0628320000000002</c:v>
                </c:pt>
                <c:pt idx="7461">
                  <c:v>4.0682749999999999</c:v>
                </c:pt>
                <c:pt idx="7462">
                  <c:v>4.0710389999999999</c:v>
                </c:pt>
                <c:pt idx="7463">
                  <c:v>4.0860310000000002</c:v>
                </c:pt>
                <c:pt idx="7464">
                  <c:v>4.0844230000000001</c:v>
                </c:pt>
                <c:pt idx="7465">
                  <c:v>4.0808859999999996</c:v>
                </c:pt>
                <c:pt idx="7466">
                  <c:v>4.0755220000000003</c:v>
                </c:pt>
                <c:pt idx="7467">
                  <c:v>4.0683720000000001</c:v>
                </c:pt>
                <c:pt idx="7468">
                  <c:v>4.0596620000000003</c:v>
                </c:pt>
                <c:pt idx="7469">
                  <c:v>4.0494820000000002</c:v>
                </c:pt>
                <c:pt idx="7470">
                  <c:v>4.0381220000000004</c:v>
                </c:pt>
                <c:pt idx="7471">
                  <c:v>4.0126189999999999</c:v>
                </c:pt>
                <c:pt idx="7472">
                  <c:v>3.999193</c:v>
                </c:pt>
                <c:pt idx="7473">
                  <c:v>3.9854159999999998</c:v>
                </c:pt>
                <c:pt idx="7474">
                  <c:v>3.9709340000000002</c:v>
                </c:pt>
                <c:pt idx="7475">
                  <c:v>3.9567290000000002</c:v>
                </c:pt>
                <c:pt idx="7476">
                  <c:v>3.942456</c:v>
                </c:pt>
                <c:pt idx="7477">
                  <c:v>3.9281290000000002</c:v>
                </c:pt>
                <c:pt idx="7478">
                  <c:v>3.9144990000000002</c:v>
                </c:pt>
                <c:pt idx="7479">
                  <c:v>3.884798</c:v>
                </c:pt>
                <c:pt idx="7480">
                  <c:v>3.8720080000000001</c:v>
                </c:pt>
                <c:pt idx="7481">
                  <c:v>3.8596439999999999</c:v>
                </c:pt>
                <c:pt idx="7482">
                  <c:v>3.847464</c:v>
                </c:pt>
                <c:pt idx="7483">
                  <c:v>3.836087</c:v>
                </c:pt>
                <c:pt idx="7484">
                  <c:v>3.824846</c:v>
                </c:pt>
                <c:pt idx="7485">
                  <c:v>3.814435</c:v>
                </c:pt>
                <c:pt idx="7486">
                  <c:v>3.8043770000000001</c:v>
                </c:pt>
                <c:pt idx="7487">
                  <c:v>3.7858329999999998</c:v>
                </c:pt>
                <c:pt idx="7488">
                  <c:v>3.7786360000000001</c:v>
                </c:pt>
                <c:pt idx="7489">
                  <c:v>3.7715130000000001</c:v>
                </c:pt>
                <c:pt idx="7490">
                  <c:v>3.762975</c:v>
                </c:pt>
                <c:pt idx="7491">
                  <c:v>3.7545769999999998</c:v>
                </c:pt>
                <c:pt idx="7492">
                  <c:v>3.7466210000000002</c:v>
                </c:pt>
                <c:pt idx="7493">
                  <c:v>3.7387589999999999</c:v>
                </c:pt>
                <c:pt idx="7494">
                  <c:v>3.7311420000000002</c:v>
                </c:pt>
                <c:pt idx="7495">
                  <c:v>3.718893</c:v>
                </c:pt>
                <c:pt idx="7496">
                  <c:v>3.7118039999999999</c:v>
                </c:pt>
                <c:pt idx="7497">
                  <c:v>3.7046380000000001</c:v>
                </c:pt>
                <c:pt idx="7498">
                  <c:v>3.6976059999999999</c:v>
                </c:pt>
                <c:pt idx="7499">
                  <c:v>3.6906330000000001</c:v>
                </c:pt>
                <c:pt idx="7500">
                  <c:v>3.683729</c:v>
                </c:pt>
                <c:pt idx="7501">
                  <c:v>3.6769569999999998</c:v>
                </c:pt>
                <c:pt idx="7502">
                  <c:v>3.6701519999999999</c:v>
                </c:pt>
                <c:pt idx="7503">
                  <c:v>3.6603050000000001</c:v>
                </c:pt>
                <c:pt idx="7504">
                  <c:v>3.6536</c:v>
                </c:pt>
                <c:pt idx="7505">
                  <c:v>3.646792</c:v>
                </c:pt>
                <c:pt idx="7506">
                  <c:v>3.6398570000000001</c:v>
                </c:pt>
                <c:pt idx="7507">
                  <c:v>3.632698</c:v>
                </c:pt>
                <c:pt idx="7508">
                  <c:v>3.6252800000000001</c:v>
                </c:pt>
                <c:pt idx="7509">
                  <c:v>3.6173220000000001</c:v>
                </c:pt>
                <c:pt idx="7510">
                  <c:v>3.608787</c:v>
                </c:pt>
                <c:pt idx="7511">
                  <c:v>3.5923189999999998</c:v>
                </c:pt>
                <c:pt idx="7512">
                  <c:v>3.5829140000000002</c:v>
                </c:pt>
                <c:pt idx="7513">
                  <c:v>3.5723780000000001</c:v>
                </c:pt>
                <c:pt idx="7514">
                  <c:v>3.5611700000000002</c:v>
                </c:pt>
                <c:pt idx="7515">
                  <c:v>3.5491769999999998</c:v>
                </c:pt>
                <c:pt idx="7516">
                  <c:v>3.5363850000000001</c:v>
                </c:pt>
                <c:pt idx="7517">
                  <c:v>3.5231710000000001</c:v>
                </c:pt>
                <c:pt idx="7518">
                  <c:v>3.50881</c:v>
                </c:pt>
                <c:pt idx="7519">
                  <c:v>3.4739279999999999</c:v>
                </c:pt>
                <c:pt idx="7520">
                  <c:v>3.4586329999999998</c:v>
                </c:pt>
                <c:pt idx="7521">
                  <c:v>3.4422869999999999</c:v>
                </c:pt>
                <c:pt idx="7522">
                  <c:v>3.4253559999999998</c:v>
                </c:pt>
                <c:pt idx="7523">
                  <c:v>3.4083389999999998</c:v>
                </c:pt>
                <c:pt idx="7524">
                  <c:v>3.3904839999999998</c:v>
                </c:pt>
                <c:pt idx="7525">
                  <c:v>3.3723030000000001</c:v>
                </c:pt>
                <c:pt idx="7526">
                  <c:v>3.353799</c:v>
                </c:pt>
                <c:pt idx="7527">
                  <c:v>3.3071619999999999</c:v>
                </c:pt>
                <c:pt idx="7528">
                  <c:v>3.2897850000000002</c:v>
                </c:pt>
                <c:pt idx="7529">
                  <c:v>3.2713390000000002</c:v>
                </c:pt>
                <c:pt idx="7530">
                  <c:v>3.2533080000000001</c:v>
                </c:pt>
                <c:pt idx="7531">
                  <c:v>3.2359040000000001</c:v>
                </c:pt>
                <c:pt idx="7532">
                  <c:v>3.2193230000000002</c:v>
                </c:pt>
                <c:pt idx="7533">
                  <c:v>3.2037399999999998</c:v>
                </c:pt>
                <c:pt idx="7534">
                  <c:v>3.189759</c:v>
                </c:pt>
                <c:pt idx="7535">
                  <c:v>3.1583860000000001</c:v>
                </c:pt>
                <c:pt idx="7536">
                  <c:v>3.1467480000000001</c:v>
                </c:pt>
                <c:pt idx="7537">
                  <c:v>3.1366510000000001</c:v>
                </c:pt>
                <c:pt idx="7538">
                  <c:v>3.1280260000000002</c:v>
                </c:pt>
                <c:pt idx="7539">
                  <c:v>3.1207120000000002</c:v>
                </c:pt>
                <c:pt idx="7540">
                  <c:v>3.1150180000000001</c:v>
                </c:pt>
                <c:pt idx="7541">
                  <c:v>3.1108479999999998</c:v>
                </c:pt>
                <c:pt idx="7542">
                  <c:v>3.1081259999999999</c:v>
                </c:pt>
                <c:pt idx="7543">
                  <c:v>3.1116359999999998</c:v>
                </c:pt>
                <c:pt idx="7544">
                  <c:v>3.1115699999999999</c:v>
                </c:pt>
                <c:pt idx="7545">
                  <c:v>3.1129500000000001</c:v>
                </c:pt>
                <c:pt idx="7546">
                  <c:v>3.115516</c:v>
                </c:pt>
                <c:pt idx="7547">
                  <c:v>3.119132</c:v>
                </c:pt>
                <c:pt idx="7548">
                  <c:v>3.1237249999999999</c:v>
                </c:pt>
                <c:pt idx="7549">
                  <c:v>3.128752</c:v>
                </c:pt>
                <c:pt idx="7550">
                  <c:v>3.134922</c:v>
                </c:pt>
                <c:pt idx="7551">
                  <c:v>3.1626859999999999</c:v>
                </c:pt>
                <c:pt idx="7552">
                  <c:v>3.169502</c:v>
                </c:pt>
                <c:pt idx="7553">
                  <c:v>3.1772670000000001</c:v>
                </c:pt>
                <c:pt idx="7554">
                  <c:v>3.1853989999999999</c:v>
                </c:pt>
                <c:pt idx="7555">
                  <c:v>3.193203</c:v>
                </c:pt>
                <c:pt idx="7556">
                  <c:v>3.2017500000000001</c:v>
                </c:pt>
                <c:pt idx="7557">
                  <c:v>3.21041</c:v>
                </c:pt>
                <c:pt idx="7558">
                  <c:v>3.219039</c:v>
                </c:pt>
                <c:pt idx="7559">
                  <c:v>3.2526999999999999</c:v>
                </c:pt>
                <c:pt idx="7560">
                  <c:v>3.2606060000000001</c:v>
                </c:pt>
                <c:pt idx="7561">
                  <c:v>3.268821</c:v>
                </c:pt>
                <c:pt idx="7562">
                  <c:v>3.276243</c:v>
                </c:pt>
                <c:pt idx="7563">
                  <c:v>3.28382</c:v>
                </c:pt>
                <c:pt idx="7564">
                  <c:v>3.2909670000000002</c:v>
                </c:pt>
                <c:pt idx="7565">
                  <c:v>3.297717</c:v>
                </c:pt>
                <c:pt idx="7566">
                  <c:v>3.3038349999999999</c:v>
                </c:pt>
                <c:pt idx="7567">
                  <c:v>3.3300350000000001</c:v>
                </c:pt>
                <c:pt idx="7568">
                  <c:v>3.334473</c:v>
                </c:pt>
                <c:pt idx="7569">
                  <c:v>3.3394460000000001</c:v>
                </c:pt>
                <c:pt idx="7570">
                  <c:v>3.3438279999999998</c:v>
                </c:pt>
                <c:pt idx="7571">
                  <c:v>3.3477790000000001</c:v>
                </c:pt>
                <c:pt idx="7572">
                  <c:v>3.3513229999999998</c:v>
                </c:pt>
                <c:pt idx="7573">
                  <c:v>3.3541400000000001</c:v>
                </c:pt>
                <c:pt idx="7574">
                  <c:v>3.3569529999999999</c:v>
                </c:pt>
                <c:pt idx="7575">
                  <c:v>3.3738760000000001</c:v>
                </c:pt>
                <c:pt idx="7576">
                  <c:v>3.3757250000000001</c:v>
                </c:pt>
                <c:pt idx="7577">
                  <c:v>3.3773710000000001</c:v>
                </c:pt>
                <c:pt idx="7578">
                  <c:v>3.3789799999999999</c:v>
                </c:pt>
                <c:pt idx="7579">
                  <c:v>3.3800910000000002</c:v>
                </c:pt>
                <c:pt idx="7580">
                  <c:v>3.3810150000000001</c:v>
                </c:pt>
                <c:pt idx="7581">
                  <c:v>3.3813279999999999</c:v>
                </c:pt>
                <c:pt idx="7582">
                  <c:v>3.3812890000000002</c:v>
                </c:pt>
                <c:pt idx="7583">
                  <c:v>3.3904399999999999</c:v>
                </c:pt>
                <c:pt idx="7584">
                  <c:v>3.389872</c:v>
                </c:pt>
                <c:pt idx="7585">
                  <c:v>3.388998</c:v>
                </c:pt>
                <c:pt idx="7586">
                  <c:v>3.3876249999999999</c:v>
                </c:pt>
                <c:pt idx="7587">
                  <c:v>3.386063</c:v>
                </c:pt>
                <c:pt idx="7588">
                  <c:v>3.3842240000000001</c:v>
                </c:pt>
                <c:pt idx="7589">
                  <c:v>3.3820739999999998</c:v>
                </c:pt>
                <c:pt idx="7590">
                  <c:v>3.3796170000000001</c:v>
                </c:pt>
                <c:pt idx="7591">
                  <c:v>3.3812929999999999</c:v>
                </c:pt>
                <c:pt idx="7592">
                  <c:v>3.3780640000000002</c:v>
                </c:pt>
                <c:pt idx="7593">
                  <c:v>3.3747449999999999</c:v>
                </c:pt>
                <c:pt idx="7594">
                  <c:v>3.3710900000000001</c:v>
                </c:pt>
                <c:pt idx="7595">
                  <c:v>3.367229</c:v>
                </c:pt>
                <c:pt idx="7596">
                  <c:v>3.363089</c:v>
                </c:pt>
                <c:pt idx="7597">
                  <c:v>3.3587570000000002</c:v>
                </c:pt>
                <c:pt idx="7598">
                  <c:v>3.3542130000000001</c:v>
                </c:pt>
                <c:pt idx="7599">
                  <c:v>3.3497319999999999</c:v>
                </c:pt>
                <c:pt idx="7600">
                  <c:v>3.344875</c:v>
                </c:pt>
                <c:pt idx="7601">
                  <c:v>3.3398889999999999</c:v>
                </c:pt>
                <c:pt idx="7602">
                  <c:v>3.3347899999999999</c:v>
                </c:pt>
                <c:pt idx="7603">
                  <c:v>3.329637</c:v>
                </c:pt>
                <c:pt idx="7604">
                  <c:v>3.3243960000000001</c:v>
                </c:pt>
                <c:pt idx="7605">
                  <c:v>3.3191320000000002</c:v>
                </c:pt>
                <c:pt idx="7606">
                  <c:v>3.3138390000000002</c:v>
                </c:pt>
                <c:pt idx="7607">
                  <c:v>3.3070729999999999</c:v>
                </c:pt>
                <c:pt idx="7608">
                  <c:v>3.3017690000000002</c:v>
                </c:pt>
                <c:pt idx="7609">
                  <c:v>3.2965270000000002</c:v>
                </c:pt>
                <c:pt idx="7610">
                  <c:v>3.2912789999999998</c:v>
                </c:pt>
                <c:pt idx="7611">
                  <c:v>3.2860800000000001</c:v>
                </c:pt>
                <c:pt idx="7612">
                  <c:v>3.2808999999999999</c:v>
                </c:pt>
                <c:pt idx="7613">
                  <c:v>3.2757670000000001</c:v>
                </c:pt>
                <c:pt idx="7614">
                  <c:v>3.2706409999999999</c:v>
                </c:pt>
                <c:pt idx="7615">
                  <c:v>3.2642449999999998</c:v>
                </c:pt>
                <c:pt idx="7616">
                  <c:v>3.2591999999999999</c:v>
                </c:pt>
                <c:pt idx="7617">
                  <c:v>3.254181</c:v>
                </c:pt>
                <c:pt idx="7618">
                  <c:v>3.24912</c:v>
                </c:pt>
                <c:pt idx="7619">
                  <c:v>3.2440180000000001</c:v>
                </c:pt>
                <c:pt idx="7620">
                  <c:v>3.2388029999999999</c:v>
                </c:pt>
                <c:pt idx="7621">
                  <c:v>3.2335319999999999</c:v>
                </c:pt>
                <c:pt idx="7622">
                  <c:v>3.2281170000000001</c:v>
                </c:pt>
                <c:pt idx="7623">
                  <c:v>3.2204389999999998</c:v>
                </c:pt>
                <c:pt idx="7624">
                  <c:v>3.2148029999999999</c:v>
                </c:pt>
                <c:pt idx="7625">
                  <c:v>3.2090010000000002</c:v>
                </c:pt>
                <c:pt idx="7626">
                  <c:v>3.2030759999999998</c:v>
                </c:pt>
                <c:pt idx="7627">
                  <c:v>3.1970109999999998</c:v>
                </c:pt>
                <c:pt idx="7628">
                  <c:v>3.1908599999999998</c:v>
                </c:pt>
                <c:pt idx="7629">
                  <c:v>3.1845870000000001</c:v>
                </c:pt>
                <c:pt idx="7630">
                  <c:v>3.1782569999999999</c:v>
                </c:pt>
                <c:pt idx="7631">
                  <c:v>3.1678090000000001</c:v>
                </c:pt>
                <c:pt idx="7632">
                  <c:v>3.1613829999999998</c:v>
                </c:pt>
                <c:pt idx="7633">
                  <c:v>3.1548720000000001</c:v>
                </c:pt>
                <c:pt idx="7634">
                  <c:v>3.1484709999999998</c:v>
                </c:pt>
                <c:pt idx="7635">
                  <c:v>3.1421139999999999</c:v>
                </c:pt>
                <c:pt idx="7636">
                  <c:v>3.1357759999999999</c:v>
                </c:pt>
                <c:pt idx="7637">
                  <c:v>3.1296750000000002</c:v>
                </c:pt>
                <c:pt idx="7638">
                  <c:v>3.1236700000000002</c:v>
                </c:pt>
                <c:pt idx="7639">
                  <c:v>3.1151110000000002</c:v>
                </c:pt>
                <c:pt idx="7640">
                  <c:v>3.1098219999999999</c:v>
                </c:pt>
                <c:pt idx="7641">
                  <c:v>3.1048490000000002</c:v>
                </c:pt>
                <c:pt idx="7642">
                  <c:v>3.100355</c:v>
                </c:pt>
                <c:pt idx="7643">
                  <c:v>3.0963340000000001</c:v>
                </c:pt>
                <c:pt idx="7644">
                  <c:v>3.0928079999999998</c:v>
                </c:pt>
                <c:pt idx="7645">
                  <c:v>3.089842</c:v>
                </c:pt>
                <c:pt idx="7646">
                  <c:v>3.0873219999999999</c:v>
                </c:pt>
                <c:pt idx="7647">
                  <c:v>3.0896789999999998</c:v>
                </c:pt>
                <c:pt idx="7648">
                  <c:v>3.0881750000000001</c:v>
                </c:pt>
                <c:pt idx="7649">
                  <c:v>3.0871019999999998</c:v>
                </c:pt>
                <c:pt idx="7650">
                  <c:v>3.0866790000000002</c:v>
                </c:pt>
                <c:pt idx="7651">
                  <c:v>3.0865459999999998</c:v>
                </c:pt>
                <c:pt idx="7652">
                  <c:v>3.0868669999999998</c:v>
                </c:pt>
                <c:pt idx="7653">
                  <c:v>3.0878960000000002</c:v>
                </c:pt>
                <c:pt idx="7654">
                  <c:v>3.0890209999999998</c:v>
                </c:pt>
                <c:pt idx="7655">
                  <c:v>3.1021290000000001</c:v>
                </c:pt>
                <c:pt idx="7656">
                  <c:v>3.1039020000000002</c:v>
                </c:pt>
                <c:pt idx="7657">
                  <c:v>3.1062539999999998</c:v>
                </c:pt>
                <c:pt idx="7658">
                  <c:v>3.1085639999999999</c:v>
                </c:pt>
                <c:pt idx="7659">
                  <c:v>3.1110869999999999</c:v>
                </c:pt>
                <c:pt idx="7660">
                  <c:v>3.114214</c:v>
                </c:pt>
                <c:pt idx="7661">
                  <c:v>3.1170710000000001</c:v>
                </c:pt>
                <c:pt idx="7662">
                  <c:v>3.120377</c:v>
                </c:pt>
                <c:pt idx="7663">
                  <c:v>3.1384789999999998</c:v>
                </c:pt>
                <c:pt idx="7664">
                  <c:v>3.1412089999999999</c:v>
                </c:pt>
                <c:pt idx="7665">
                  <c:v>3.1446429999999999</c:v>
                </c:pt>
                <c:pt idx="7666">
                  <c:v>3.1477270000000002</c:v>
                </c:pt>
                <c:pt idx="7667">
                  <c:v>3.1509879999999999</c:v>
                </c:pt>
                <c:pt idx="7668">
                  <c:v>3.1540539999999999</c:v>
                </c:pt>
                <c:pt idx="7669">
                  <c:v>3.1570770000000001</c:v>
                </c:pt>
                <c:pt idx="7670">
                  <c:v>3.1598570000000001</c:v>
                </c:pt>
                <c:pt idx="7671">
                  <c:v>3.1764230000000002</c:v>
                </c:pt>
                <c:pt idx="7672">
                  <c:v>3.179014</c:v>
                </c:pt>
                <c:pt idx="7673">
                  <c:v>3.1811029999999998</c:v>
                </c:pt>
                <c:pt idx="7674">
                  <c:v>3.1829580000000002</c:v>
                </c:pt>
                <c:pt idx="7675">
                  <c:v>3.1848010000000002</c:v>
                </c:pt>
                <c:pt idx="7676">
                  <c:v>3.1860819999999999</c:v>
                </c:pt>
                <c:pt idx="7677">
                  <c:v>3.1871520000000002</c:v>
                </c:pt>
                <c:pt idx="7678">
                  <c:v>3.1877059999999999</c:v>
                </c:pt>
                <c:pt idx="7679">
                  <c:v>3.196984</c:v>
                </c:pt>
                <c:pt idx="7680">
                  <c:v>3.1963520000000001</c:v>
                </c:pt>
                <c:pt idx="7681">
                  <c:v>3.1957019999999998</c:v>
                </c:pt>
                <c:pt idx="7682">
                  <c:v>3.1946500000000002</c:v>
                </c:pt>
                <c:pt idx="7683">
                  <c:v>3.193244</c:v>
                </c:pt>
                <c:pt idx="7684">
                  <c:v>3.1915079999999998</c:v>
                </c:pt>
                <c:pt idx="7685">
                  <c:v>3.1893600000000002</c:v>
                </c:pt>
                <c:pt idx="7686">
                  <c:v>3.1870509999999999</c:v>
                </c:pt>
                <c:pt idx="7687">
                  <c:v>3.188272</c:v>
                </c:pt>
                <c:pt idx="7688">
                  <c:v>3.18554</c:v>
                </c:pt>
                <c:pt idx="7689">
                  <c:v>3.1828560000000001</c:v>
                </c:pt>
                <c:pt idx="7690">
                  <c:v>3.1802039999999998</c:v>
                </c:pt>
                <c:pt idx="7691">
                  <c:v>3.177705</c:v>
                </c:pt>
                <c:pt idx="7692">
                  <c:v>3.1753450000000001</c:v>
                </c:pt>
                <c:pt idx="7693">
                  <c:v>3.1733380000000002</c:v>
                </c:pt>
                <c:pt idx="7694">
                  <c:v>3.1716950000000002</c:v>
                </c:pt>
                <c:pt idx="7695">
                  <c:v>3.1764839999999999</c:v>
                </c:pt>
                <c:pt idx="7696">
                  <c:v>3.1754030000000002</c:v>
                </c:pt>
                <c:pt idx="7697">
                  <c:v>3.1751369999999999</c:v>
                </c:pt>
                <c:pt idx="7698">
                  <c:v>3.17537</c:v>
                </c:pt>
                <c:pt idx="7699">
                  <c:v>3.1758769999999998</c:v>
                </c:pt>
                <c:pt idx="7700">
                  <c:v>3.1772480000000001</c:v>
                </c:pt>
                <c:pt idx="7701">
                  <c:v>3.1791830000000001</c:v>
                </c:pt>
                <c:pt idx="7702">
                  <c:v>3.1816110000000002</c:v>
                </c:pt>
                <c:pt idx="7703">
                  <c:v>3.198356</c:v>
                </c:pt>
                <c:pt idx="7704">
                  <c:v>3.2014149999999999</c:v>
                </c:pt>
                <c:pt idx="7705">
                  <c:v>3.2052800000000001</c:v>
                </c:pt>
                <c:pt idx="7706">
                  <c:v>3.2091690000000002</c:v>
                </c:pt>
                <c:pt idx="7707">
                  <c:v>3.213851</c:v>
                </c:pt>
                <c:pt idx="7708">
                  <c:v>3.218877</c:v>
                </c:pt>
                <c:pt idx="7709">
                  <c:v>3.2242790000000001</c:v>
                </c:pt>
                <c:pt idx="7710">
                  <c:v>3.229975</c:v>
                </c:pt>
                <c:pt idx="7711">
                  <c:v>3.3099539999999998</c:v>
                </c:pt>
                <c:pt idx="7712">
                  <c:v>3.3115899999999998</c:v>
                </c:pt>
                <c:pt idx="7713">
                  <c:v>3.315674</c:v>
                </c:pt>
                <c:pt idx="7714">
                  <c:v>3.3221530000000001</c:v>
                </c:pt>
                <c:pt idx="7715">
                  <c:v>3.329024</c:v>
                </c:pt>
                <c:pt idx="7716">
                  <c:v>3.3356430000000001</c:v>
                </c:pt>
                <c:pt idx="7717">
                  <c:v>3.3433259999999998</c:v>
                </c:pt>
                <c:pt idx="7718">
                  <c:v>3.3505470000000002</c:v>
                </c:pt>
                <c:pt idx="7719">
                  <c:v>3.3820839999999999</c:v>
                </c:pt>
                <c:pt idx="7720">
                  <c:v>3.3894410000000001</c:v>
                </c:pt>
                <c:pt idx="7721">
                  <c:v>3.3970440000000002</c:v>
                </c:pt>
                <c:pt idx="7722">
                  <c:v>3.4054950000000002</c:v>
                </c:pt>
                <c:pt idx="7723">
                  <c:v>3.4143699999999999</c:v>
                </c:pt>
                <c:pt idx="7724">
                  <c:v>3.4229910000000001</c:v>
                </c:pt>
                <c:pt idx="7725">
                  <c:v>3.4324599999999998</c:v>
                </c:pt>
                <c:pt idx="7726">
                  <c:v>3.4418489999999999</c:v>
                </c:pt>
                <c:pt idx="7727">
                  <c:v>3.4802230000000001</c:v>
                </c:pt>
                <c:pt idx="7728">
                  <c:v>3.4898090000000002</c:v>
                </c:pt>
                <c:pt idx="7729">
                  <c:v>3.4998930000000001</c:v>
                </c:pt>
                <c:pt idx="7730">
                  <c:v>3.5103740000000001</c:v>
                </c:pt>
                <c:pt idx="7731">
                  <c:v>3.5208590000000002</c:v>
                </c:pt>
                <c:pt idx="7732">
                  <c:v>3.531682</c:v>
                </c:pt>
                <c:pt idx="7733">
                  <c:v>3.542322</c:v>
                </c:pt>
                <c:pt idx="7734">
                  <c:v>3.5530390000000001</c:v>
                </c:pt>
                <c:pt idx="7735">
                  <c:v>3.5954169999999999</c:v>
                </c:pt>
                <c:pt idx="7736">
                  <c:v>3.6054780000000002</c:v>
                </c:pt>
                <c:pt idx="7737">
                  <c:v>3.6160040000000002</c:v>
                </c:pt>
                <c:pt idx="7738">
                  <c:v>3.6262690000000002</c:v>
                </c:pt>
                <c:pt idx="7739">
                  <c:v>3.6361919999999999</c:v>
                </c:pt>
                <c:pt idx="7740">
                  <c:v>3.6456369999999998</c:v>
                </c:pt>
                <c:pt idx="7741">
                  <c:v>3.6546430000000001</c:v>
                </c:pt>
                <c:pt idx="7742">
                  <c:v>3.6625709999999998</c:v>
                </c:pt>
                <c:pt idx="7743">
                  <c:v>3.6968290000000001</c:v>
                </c:pt>
                <c:pt idx="7744">
                  <c:v>3.7044250000000001</c:v>
                </c:pt>
                <c:pt idx="7745">
                  <c:v>3.7115719999999999</c:v>
                </c:pt>
                <c:pt idx="7746">
                  <c:v>3.7182940000000002</c:v>
                </c:pt>
                <c:pt idx="7747">
                  <c:v>3.7246790000000001</c:v>
                </c:pt>
                <c:pt idx="7748">
                  <c:v>3.7307049999999999</c:v>
                </c:pt>
                <c:pt idx="7749">
                  <c:v>3.7359939999999998</c:v>
                </c:pt>
                <c:pt idx="7750">
                  <c:v>3.7415419999999999</c:v>
                </c:pt>
                <c:pt idx="7751">
                  <c:v>3.7681580000000001</c:v>
                </c:pt>
                <c:pt idx="7752">
                  <c:v>3.7727740000000001</c:v>
                </c:pt>
                <c:pt idx="7753">
                  <c:v>3.7785530000000001</c:v>
                </c:pt>
                <c:pt idx="7754">
                  <c:v>3.7837619999999998</c:v>
                </c:pt>
                <c:pt idx="7755">
                  <c:v>3.7896200000000002</c:v>
                </c:pt>
                <c:pt idx="7756">
                  <c:v>3.7951950000000001</c:v>
                </c:pt>
                <c:pt idx="7757">
                  <c:v>3.8014929999999998</c:v>
                </c:pt>
                <c:pt idx="7758">
                  <c:v>3.807642</c:v>
                </c:pt>
                <c:pt idx="7759">
                  <c:v>3.836732</c:v>
                </c:pt>
                <c:pt idx="7760">
                  <c:v>3.8433079999999999</c:v>
                </c:pt>
                <c:pt idx="7761">
                  <c:v>3.8499660000000002</c:v>
                </c:pt>
                <c:pt idx="7762">
                  <c:v>3.8573460000000002</c:v>
                </c:pt>
                <c:pt idx="7763">
                  <c:v>3.86442</c:v>
                </c:pt>
                <c:pt idx="7764">
                  <c:v>3.8721770000000002</c:v>
                </c:pt>
                <c:pt idx="7765">
                  <c:v>3.8792779999999998</c:v>
                </c:pt>
                <c:pt idx="7766">
                  <c:v>3.8869699999999998</c:v>
                </c:pt>
                <c:pt idx="7767">
                  <c:v>3.9198499999999998</c:v>
                </c:pt>
                <c:pt idx="7768">
                  <c:v>3.9268559999999999</c:v>
                </c:pt>
                <c:pt idx="7769">
                  <c:v>3.9339040000000001</c:v>
                </c:pt>
                <c:pt idx="7770">
                  <c:v>3.9412090000000002</c:v>
                </c:pt>
                <c:pt idx="7771">
                  <c:v>3.9480520000000001</c:v>
                </c:pt>
                <c:pt idx="7772">
                  <c:v>3.9543210000000002</c:v>
                </c:pt>
                <c:pt idx="7773">
                  <c:v>3.9603830000000002</c:v>
                </c:pt>
                <c:pt idx="7774">
                  <c:v>3.9658120000000001</c:v>
                </c:pt>
                <c:pt idx="7775">
                  <c:v>3.9909889999999999</c:v>
                </c:pt>
                <c:pt idx="7776">
                  <c:v>3.995098</c:v>
                </c:pt>
                <c:pt idx="7777">
                  <c:v>3.999098</c:v>
                </c:pt>
                <c:pt idx="7778">
                  <c:v>4.0025440000000003</c:v>
                </c:pt>
                <c:pt idx="7779">
                  <c:v>4.0054410000000003</c:v>
                </c:pt>
                <c:pt idx="7780">
                  <c:v>4.0078040000000001</c:v>
                </c:pt>
                <c:pt idx="7781">
                  <c:v>4.0096590000000001</c:v>
                </c:pt>
                <c:pt idx="7782">
                  <c:v>4.011037</c:v>
                </c:pt>
                <c:pt idx="7783">
                  <c:v>4.0249509999999997</c:v>
                </c:pt>
                <c:pt idx="7784">
                  <c:v>4.0249300000000003</c:v>
                </c:pt>
                <c:pt idx="7785">
                  <c:v>4.0250899999999996</c:v>
                </c:pt>
                <c:pt idx="7786">
                  <c:v>4.0249309999999996</c:v>
                </c:pt>
                <c:pt idx="7787">
                  <c:v>4.0245030000000002</c:v>
                </c:pt>
                <c:pt idx="7788">
                  <c:v>4.0238719999999999</c:v>
                </c:pt>
                <c:pt idx="7789">
                  <c:v>4.0231060000000003</c:v>
                </c:pt>
                <c:pt idx="7790">
                  <c:v>4.0220589999999996</c:v>
                </c:pt>
                <c:pt idx="7791">
                  <c:v>4.0305220000000004</c:v>
                </c:pt>
                <c:pt idx="7792">
                  <c:v>4.0295459999999999</c:v>
                </c:pt>
                <c:pt idx="7793">
                  <c:v>4.0289080000000004</c:v>
                </c:pt>
                <c:pt idx="7794">
                  <c:v>4.0284969999999998</c:v>
                </c:pt>
                <c:pt idx="7795">
                  <c:v>4.0283179999999996</c:v>
                </c:pt>
                <c:pt idx="7796">
                  <c:v>4.028206</c:v>
                </c:pt>
                <c:pt idx="7797">
                  <c:v>4.028619</c:v>
                </c:pt>
                <c:pt idx="7798">
                  <c:v>4.0293840000000003</c:v>
                </c:pt>
                <c:pt idx="7799">
                  <c:v>4.0425690000000003</c:v>
                </c:pt>
                <c:pt idx="7800">
                  <c:v>4.0436399999999999</c:v>
                </c:pt>
                <c:pt idx="7801">
                  <c:v>4.0452919999999999</c:v>
                </c:pt>
                <c:pt idx="7802">
                  <c:v>4.0469220000000004</c:v>
                </c:pt>
                <c:pt idx="7803">
                  <c:v>4.0491260000000002</c:v>
                </c:pt>
                <c:pt idx="7804">
                  <c:v>4.0515610000000004</c:v>
                </c:pt>
                <c:pt idx="7805">
                  <c:v>4.0541780000000003</c:v>
                </c:pt>
                <c:pt idx="7806">
                  <c:v>4.0568049999999998</c:v>
                </c:pt>
                <c:pt idx="7807">
                  <c:v>4.0742099999999999</c:v>
                </c:pt>
                <c:pt idx="7808">
                  <c:v>4.0765729999999998</c:v>
                </c:pt>
                <c:pt idx="7809">
                  <c:v>4.0789809999999997</c:v>
                </c:pt>
                <c:pt idx="7810">
                  <c:v>4.0812080000000002</c:v>
                </c:pt>
                <c:pt idx="7811">
                  <c:v>4.0836990000000002</c:v>
                </c:pt>
                <c:pt idx="7812">
                  <c:v>4.0855600000000001</c:v>
                </c:pt>
                <c:pt idx="7813">
                  <c:v>4.0874249999999996</c:v>
                </c:pt>
                <c:pt idx="7814">
                  <c:v>4.0890279999999999</c:v>
                </c:pt>
                <c:pt idx="7815">
                  <c:v>4.1016320000000004</c:v>
                </c:pt>
                <c:pt idx="7816">
                  <c:v>4.1024430000000001</c:v>
                </c:pt>
                <c:pt idx="7817">
                  <c:v>4.1029660000000003</c:v>
                </c:pt>
                <c:pt idx="7818">
                  <c:v>4.103396</c:v>
                </c:pt>
                <c:pt idx="7819">
                  <c:v>4.103478</c:v>
                </c:pt>
                <c:pt idx="7820">
                  <c:v>4.1031060000000004</c:v>
                </c:pt>
                <c:pt idx="7821">
                  <c:v>4.1023259999999997</c:v>
                </c:pt>
                <c:pt idx="7822">
                  <c:v>4.1009909999999996</c:v>
                </c:pt>
                <c:pt idx="7823">
                  <c:v>4.1045619999999996</c:v>
                </c:pt>
                <c:pt idx="7824">
                  <c:v>4.1019490000000003</c:v>
                </c:pt>
                <c:pt idx="7825">
                  <c:v>4.0989250000000004</c:v>
                </c:pt>
                <c:pt idx="7826">
                  <c:v>4.0951310000000003</c:v>
                </c:pt>
                <c:pt idx="7827">
                  <c:v>4.0904569999999998</c:v>
                </c:pt>
                <c:pt idx="7828">
                  <c:v>4.0848310000000003</c:v>
                </c:pt>
                <c:pt idx="7829">
                  <c:v>4.0781549999999998</c:v>
                </c:pt>
                <c:pt idx="7830">
                  <c:v>4.0703990000000001</c:v>
                </c:pt>
                <c:pt idx="7831">
                  <c:v>4.0533999999999999</c:v>
                </c:pt>
                <c:pt idx="7832">
                  <c:v>4.0439239999999996</c:v>
                </c:pt>
                <c:pt idx="7833">
                  <c:v>4.0329189999999997</c:v>
                </c:pt>
                <c:pt idx="7834">
                  <c:v>4.0210590000000002</c:v>
                </c:pt>
                <c:pt idx="7835">
                  <c:v>4.0081239999999996</c:v>
                </c:pt>
                <c:pt idx="7836">
                  <c:v>3.9943529999999998</c:v>
                </c:pt>
                <c:pt idx="7837">
                  <c:v>3.979752</c:v>
                </c:pt>
                <c:pt idx="7838">
                  <c:v>3.964931</c:v>
                </c:pt>
                <c:pt idx="7839">
                  <c:v>3.9267289999999999</c:v>
                </c:pt>
                <c:pt idx="7840">
                  <c:v>3.9108450000000001</c:v>
                </c:pt>
                <c:pt idx="7841">
                  <c:v>3.8941970000000001</c:v>
                </c:pt>
                <c:pt idx="7842">
                  <c:v>3.8770570000000002</c:v>
                </c:pt>
                <c:pt idx="7843">
                  <c:v>3.8597190000000001</c:v>
                </c:pt>
                <c:pt idx="7844">
                  <c:v>3.8429180000000001</c:v>
                </c:pt>
                <c:pt idx="7845">
                  <c:v>3.8255729999999999</c:v>
                </c:pt>
                <c:pt idx="7846">
                  <c:v>3.8081740000000002</c:v>
                </c:pt>
                <c:pt idx="7847">
                  <c:v>3.7666339999999998</c:v>
                </c:pt>
                <c:pt idx="7848">
                  <c:v>3.7504209999999998</c:v>
                </c:pt>
                <c:pt idx="7849">
                  <c:v>3.7345609999999998</c:v>
                </c:pt>
                <c:pt idx="7850">
                  <c:v>3.7189220000000001</c:v>
                </c:pt>
                <c:pt idx="7851">
                  <c:v>3.703446</c:v>
                </c:pt>
                <c:pt idx="7852">
                  <c:v>3.688876</c:v>
                </c:pt>
                <c:pt idx="7853">
                  <c:v>3.6742680000000001</c:v>
                </c:pt>
                <c:pt idx="7854">
                  <c:v>3.6605150000000002</c:v>
                </c:pt>
                <c:pt idx="7855">
                  <c:v>3.6281599999999998</c:v>
                </c:pt>
                <c:pt idx="7856">
                  <c:v>3.6153360000000001</c:v>
                </c:pt>
                <c:pt idx="7857">
                  <c:v>3.6024470000000002</c:v>
                </c:pt>
                <c:pt idx="7858">
                  <c:v>3.590192</c:v>
                </c:pt>
                <c:pt idx="7859">
                  <c:v>3.5776789999999998</c:v>
                </c:pt>
                <c:pt idx="7860">
                  <c:v>3.5653649999999999</c:v>
                </c:pt>
                <c:pt idx="7861">
                  <c:v>3.552848</c:v>
                </c:pt>
                <c:pt idx="7862">
                  <c:v>3.5401790000000002</c:v>
                </c:pt>
                <c:pt idx="7863">
                  <c:v>3.5098379999999998</c:v>
                </c:pt>
                <c:pt idx="7864">
                  <c:v>3.4968149999999998</c:v>
                </c:pt>
                <c:pt idx="7865">
                  <c:v>3.4831530000000002</c:v>
                </c:pt>
                <c:pt idx="7866">
                  <c:v>3.4684029999999999</c:v>
                </c:pt>
                <c:pt idx="7867">
                  <c:v>3.4524249999999999</c:v>
                </c:pt>
                <c:pt idx="7868">
                  <c:v>3.435317</c:v>
                </c:pt>
                <c:pt idx="7869">
                  <c:v>3.4169139999999998</c:v>
                </c:pt>
                <c:pt idx="7870">
                  <c:v>3.397259</c:v>
                </c:pt>
                <c:pt idx="7871">
                  <c:v>3.3434650000000001</c:v>
                </c:pt>
                <c:pt idx="7872">
                  <c:v>3.3221620000000001</c:v>
                </c:pt>
                <c:pt idx="7873">
                  <c:v>3.2988819999999999</c:v>
                </c:pt>
                <c:pt idx="7874">
                  <c:v>3.2747310000000001</c:v>
                </c:pt>
                <c:pt idx="7875">
                  <c:v>3.249244</c:v>
                </c:pt>
                <c:pt idx="7876">
                  <c:v>3.2238060000000002</c:v>
                </c:pt>
                <c:pt idx="7877">
                  <c:v>3.1966679999999998</c:v>
                </c:pt>
                <c:pt idx="7878">
                  <c:v>3.1684649999999999</c:v>
                </c:pt>
                <c:pt idx="7879">
                  <c:v>3.0922230000000002</c:v>
                </c:pt>
                <c:pt idx="7880">
                  <c:v>3.063669</c:v>
                </c:pt>
                <c:pt idx="7881">
                  <c:v>3.0361959999999999</c:v>
                </c:pt>
                <c:pt idx="7882">
                  <c:v>3.0080420000000001</c:v>
                </c:pt>
                <c:pt idx="7883">
                  <c:v>2.9804879999999998</c:v>
                </c:pt>
                <c:pt idx="7884">
                  <c:v>2.9539569999999999</c:v>
                </c:pt>
                <c:pt idx="7885">
                  <c:v>2.9287160000000001</c:v>
                </c:pt>
                <c:pt idx="7886">
                  <c:v>2.9048500000000002</c:v>
                </c:pt>
                <c:pt idx="7887">
                  <c:v>2.8443049999999999</c:v>
                </c:pt>
                <c:pt idx="7888">
                  <c:v>2.8254649999999999</c:v>
                </c:pt>
                <c:pt idx="7889">
                  <c:v>2.8064469999999999</c:v>
                </c:pt>
                <c:pt idx="7890">
                  <c:v>2.790168</c:v>
                </c:pt>
                <c:pt idx="7891">
                  <c:v>2.7751199999999998</c:v>
                </c:pt>
                <c:pt idx="7892">
                  <c:v>2.762327</c:v>
                </c:pt>
                <c:pt idx="7893">
                  <c:v>2.7512289999999999</c:v>
                </c:pt>
                <c:pt idx="7894">
                  <c:v>2.741431</c:v>
                </c:pt>
                <c:pt idx="7895">
                  <c:v>2.720993</c:v>
                </c:pt>
                <c:pt idx="7896">
                  <c:v>2.7141160000000002</c:v>
                </c:pt>
                <c:pt idx="7897">
                  <c:v>2.708218</c:v>
                </c:pt>
                <c:pt idx="7898">
                  <c:v>2.703363</c:v>
                </c:pt>
                <c:pt idx="7899">
                  <c:v>2.6993960000000001</c:v>
                </c:pt>
                <c:pt idx="7900">
                  <c:v>2.696126</c:v>
                </c:pt>
                <c:pt idx="7901">
                  <c:v>2.6934459999999998</c:v>
                </c:pt>
                <c:pt idx="7902">
                  <c:v>2.6911689999999999</c:v>
                </c:pt>
                <c:pt idx="7903">
                  <c:v>2.6901769999999998</c:v>
                </c:pt>
                <c:pt idx="7904">
                  <c:v>2.6883149999999998</c:v>
                </c:pt>
                <c:pt idx="7905">
                  <c:v>2.686477</c:v>
                </c:pt>
                <c:pt idx="7906">
                  <c:v>2.684517</c:v>
                </c:pt>
                <c:pt idx="7907">
                  <c:v>2.682328</c:v>
                </c:pt>
                <c:pt idx="7908">
                  <c:v>2.6797620000000002</c:v>
                </c:pt>
                <c:pt idx="7909">
                  <c:v>2.6768260000000001</c:v>
                </c:pt>
                <c:pt idx="7910">
                  <c:v>2.6734119999999999</c:v>
                </c:pt>
                <c:pt idx="7911">
                  <c:v>2.6680229999999998</c:v>
                </c:pt>
                <c:pt idx="7912">
                  <c:v>2.6636380000000002</c:v>
                </c:pt>
                <c:pt idx="7913">
                  <c:v>2.6586829999999999</c:v>
                </c:pt>
                <c:pt idx="7914">
                  <c:v>2.6533150000000001</c:v>
                </c:pt>
                <c:pt idx="7915">
                  <c:v>2.647338</c:v>
                </c:pt>
                <c:pt idx="7916">
                  <c:v>2.6409379999999998</c:v>
                </c:pt>
                <c:pt idx="7917">
                  <c:v>2.6340620000000001</c:v>
                </c:pt>
                <c:pt idx="7918">
                  <c:v>2.6268699999999998</c:v>
                </c:pt>
                <c:pt idx="7919">
                  <c:v>2.6118480000000002</c:v>
                </c:pt>
                <c:pt idx="7920">
                  <c:v>2.604082</c:v>
                </c:pt>
                <c:pt idx="7921">
                  <c:v>2.5958760000000001</c:v>
                </c:pt>
                <c:pt idx="7922">
                  <c:v>2.5876389999999998</c:v>
                </c:pt>
                <c:pt idx="7923">
                  <c:v>2.579107</c:v>
                </c:pt>
                <c:pt idx="7924">
                  <c:v>2.5705070000000001</c:v>
                </c:pt>
                <c:pt idx="7925">
                  <c:v>2.5617239999999999</c:v>
                </c:pt>
                <c:pt idx="7926">
                  <c:v>2.5530240000000002</c:v>
                </c:pt>
                <c:pt idx="7927">
                  <c:v>2.5345520000000001</c:v>
                </c:pt>
                <c:pt idx="7928">
                  <c:v>2.5257689999999999</c:v>
                </c:pt>
                <c:pt idx="7929">
                  <c:v>2.5167769999999998</c:v>
                </c:pt>
                <c:pt idx="7930">
                  <c:v>2.5079530000000001</c:v>
                </c:pt>
                <c:pt idx="7931">
                  <c:v>2.498999</c:v>
                </c:pt>
                <c:pt idx="7932">
                  <c:v>2.4898020000000001</c:v>
                </c:pt>
                <c:pt idx="7933">
                  <c:v>2.4807130000000002</c:v>
                </c:pt>
                <c:pt idx="7934">
                  <c:v>2.4712209999999999</c:v>
                </c:pt>
                <c:pt idx="7935">
                  <c:v>2.450037</c:v>
                </c:pt>
                <c:pt idx="7936">
                  <c:v>2.4406910000000002</c:v>
                </c:pt>
                <c:pt idx="7937">
                  <c:v>2.430542</c:v>
                </c:pt>
                <c:pt idx="7938">
                  <c:v>2.420261</c:v>
                </c:pt>
                <c:pt idx="7939">
                  <c:v>2.4093589999999998</c:v>
                </c:pt>
                <c:pt idx="7940">
                  <c:v>2.3983020000000002</c:v>
                </c:pt>
                <c:pt idx="7941">
                  <c:v>2.3863129999999999</c:v>
                </c:pt>
                <c:pt idx="7942">
                  <c:v>2.374015</c:v>
                </c:pt>
                <c:pt idx="7943">
                  <c:v>2.3405070000000001</c:v>
                </c:pt>
                <c:pt idx="7944">
                  <c:v>2.3268450000000001</c:v>
                </c:pt>
                <c:pt idx="7945">
                  <c:v>2.3117450000000002</c:v>
                </c:pt>
                <c:pt idx="7946">
                  <c:v>2.2961649999999998</c:v>
                </c:pt>
                <c:pt idx="7947">
                  <c:v>2.2790430000000002</c:v>
                </c:pt>
                <c:pt idx="7948">
                  <c:v>2.2604389999999999</c:v>
                </c:pt>
                <c:pt idx="7949">
                  <c:v>2.2403900000000001</c:v>
                </c:pt>
                <c:pt idx="7950">
                  <c:v>2.2189329999999998</c:v>
                </c:pt>
                <c:pt idx="7951">
                  <c:v>2.155548</c:v>
                </c:pt>
                <c:pt idx="7952">
                  <c:v>2.1330239999999998</c:v>
                </c:pt>
                <c:pt idx="7953">
                  <c:v>2.107167</c:v>
                </c:pt>
                <c:pt idx="7954">
                  <c:v>2.080654</c:v>
                </c:pt>
                <c:pt idx="7955">
                  <c:v>2.0528780000000002</c:v>
                </c:pt>
                <c:pt idx="7956">
                  <c:v>2.0221550000000001</c:v>
                </c:pt>
                <c:pt idx="7957">
                  <c:v>1.9919469999999999</c:v>
                </c:pt>
                <c:pt idx="7958">
                  <c:v>1.9594510000000001</c:v>
                </c:pt>
                <c:pt idx="7959">
                  <c:v>1.867372</c:v>
                </c:pt>
                <c:pt idx="7960">
                  <c:v>1.8341130000000001</c:v>
                </c:pt>
                <c:pt idx="7961">
                  <c:v>1.8006359999999999</c:v>
                </c:pt>
                <c:pt idx="7962">
                  <c:v>1.7665919999999999</c:v>
                </c:pt>
                <c:pt idx="7963">
                  <c:v>1.730648</c:v>
                </c:pt>
                <c:pt idx="7964">
                  <c:v>1.6958740000000001</c:v>
                </c:pt>
                <c:pt idx="7965">
                  <c:v>1.658982</c:v>
                </c:pt>
                <c:pt idx="7966">
                  <c:v>1.6241000000000001</c:v>
                </c:pt>
                <c:pt idx="7967">
                  <c:v>1.419446</c:v>
                </c:pt>
                <c:pt idx="7968">
                  <c:v>1.3916170000000001</c:v>
                </c:pt>
                <c:pt idx="7969">
                  <c:v>1.3569720000000001</c:v>
                </c:pt>
                <c:pt idx="7970">
                  <c:v>1.323021</c:v>
                </c:pt>
                <c:pt idx="7971">
                  <c:v>1.289909</c:v>
                </c:pt>
                <c:pt idx="7972">
                  <c:v>1.2583230000000001</c:v>
                </c:pt>
                <c:pt idx="7973">
                  <c:v>1.2286319999999999</c:v>
                </c:pt>
                <c:pt idx="7974">
                  <c:v>1.198779</c:v>
                </c:pt>
                <c:pt idx="7975">
                  <c:v>1.1166450000000001</c:v>
                </c:pt>
                <c:pt idx="7976">
                  <c:v>1.0905400000000001</c:v>
                </c:pt>
                <c:pt idx="7977">
                  <c:v>1.0645830000000001</c:v>
                </c:pt>
                <c:pt idx="7978">
                  <c:v>1.0403979999999999</c:v>
                </c:pt>
                <c:pt idx="7979">
                  <c:v>1.01718</c:v>
                </c:pt>
                <c:pt idx="7980">
                  <c:v>0.99615100000000001</c:v>
                </c:pt>
                <c:pt idx="7981">
                  <c:v>0.97557400000000005</c:v>
                </c:pt>
                <c:pt idx="7982">
                  <c:v>0.95618199999999998</c:v>
                </c:pt>
                <c:pt idx="7983">
                  <c:v>0.90441199999999999</c:v>
                </c:pt>
                <c:pt idx="7984">
                  <c:v>0.88798100000000002</c:v>
                </c:pt>
                <c:pt idx="7985">
                  <c:v>0.87187700000000001</c:v>
                </c:pt>
                <c:pt idx="7986">
                  <c:v>0.85744399999999998</c:v>
                </c:pt>
                <c:pt idx="7987">
                  <c:v>0.84301599999999999</c:v>
                </c:pt>
                <c:pt idx="7988">
                  <c:v>0.82924900000000001</c:v>
                </c:pt>
                <c:pt idx="7989">
                  <c:v>0.81605700000000003</c:v>
                </c:pt>
                <c:pt idx="7990">
                  <c:v>0.80335599999999996</c:v>
                </c:pt>
                <c:pt idx="7991">
                  <c:v>0.76900299999999999</c:v>
                </c:pt>
                <c:pt idx="7992">
                  <c:v>0.75776600000000005</c:v>
                </c:pt>
                <c:pt idx="7993">
                  <c:v>0.74660800000000005</c:v>
                </c:pt>
                <c:pt idx="7994">
                  <c:v>0.73513700000000004</c:v>
                </c:pt>
                <c:pt idx="7995">
                  <c:v>0.72370800000000002</c:v>
                </c:pt>
                <c:pt idx="7996">
                  <c:v>0.712252</c:v>
                </c:pt>
                <c:pt idx="7997">
                  <c:v>0.70069499999999996</c:v>
                </c:pt>
                <c:pt idx="7998">
                  <c:v>0.68920899999999996</c:v>
                </c:pt>
                <c:pt idx="7999">
                  <c:v>0.65626399999999996</c:v>
                </c:pt>
                <c:pt idx="8000">
                  <c:v>0.64921799999999996</c:v>
                </c:pt>
                <c:pt idx="8001">
                  <c:v>0.64195199999999997</c:v>
                </c:pt>
                <c:pt idx="8002">
                  <c:v>0.62907599999999997</c:v>
                </c:pt>
                <c:pt idx="8003">
                  <c:v>0.61518600000000001</c:v>
                </c:pt>
                <c:pt idx="8004">
                  <c:v>0.60086799999999996</c:v>
                </c:pt>
                <c:pt idx="8005">
                  <c:v>0.58631100000000003</c:v>
                </c:pt>
                <c:pt idx="8006">
                  <c:v>0.57099200000000006</c:v>
                </c:pt>
                <c:pt idx="8007">
                  <c:v>0.52508900000000003</c:v>
                </c:pt>
                <c:pt idx="8008">
                  <c:v>0.50943899999999998</c:v>
                </c:pt>
                <c:pt idx="8009">
                  <c:v>0.49212699999999998</c:v>
                </c:pt>
                <c:pt idx="8010">
                  <c:v>0.47447299999999998</c:v>
                </c:pt>
                <c:pt idx="8011">
                  <c:v>0.456125</c:v>
                </c:pt>
                <c:pt idx="8012">
                  <c:v>0.437527</c:v>
                </c:pt>
                <c:pt idx="8013">
                  <c:v>0.41830699999999998</c:v>
                </c:pt>
                <c:pt idx="8014">
                  <c:v>0.399038</c:v>
                </c:pt>
                <c:pt idx="8015">
                  <c:v>0.34358499999999997</c:v>
                </c:pt>
                <c:pt idx="8016">
                  <c:v>0.32311200000000001</c:v>
                </c:pt>
                <c:pt idx="8017">
                  <c:v>0.303701</c:v>
                </c:pt>
                <c:pt idx="8018">
                  <c:v>0.28383599999999998</c:v>
                </c:pt>
                <c:pt idx="8019">
                  <c:v>0.26420199999999999</c:v>
                </c:pt>
                <c:pt idx="8020">
                  <c:v>0.24529699999999999</c:v>
                </c:pt>
                <c:pt idx="8021">
                  <c:v>0.227491</c:v>
                </c:pt>
                <c:pt idx="8022">
                  <c:v>0.20952899999999999</c:v>
                </c:pt>
                <c:pt idx="8023">
                  <c:v>0.16003800000000001</c:v>
                </c:pt>
                <c:pt idx="8024">
                  <c:v>0.14466000000000001</c:v>
                </c:pt>
                <c:pt idx="8025">
                  <c:v>0.12975100000000001</c:v>
                </c:pt>
                <c:pt idx="8026">
                  <c:v>0.116241</c:v>
                </c:pt>
                <c:pt idx="8027">
                  <c:v>0.104208</c:v>
                </c:pt>
                <c:pt idx="8028">
                  <c:v>9.4450000000000006E-2</c:v>
                </c:pt>
                <c:pt idx="8029">
                  <c:v>8.5816000000000003E-2</c:v>
                </c:pt>
                <c:pt idx="8030">
                  <c:v>7.8967999999999997E-2</c:v>
                </c:pt>
                <c:pt idx="8031">
                  <c:v>6.4384999999999998E-2</c:v>
                </c:pt>
                <c:pt idx="8032">
                  <c:v>6.1226999999999997E-2</c:v>
                </c:pt>
                <c:pt idx="8033">
                  <c:v>5.9809000000000001E-2</c:v>
                </c:pt>
                <c:pt idx="8034">
                  <c:v>6.0148E-2</c:v>
                </c:pt>
                <c:pt idx="8035">
                  <c:v>6.2163000000000003E-2</c:v>
                </c:pt>
                <c:pt idx="8036">
                  <c:v>6.5911999999999998E-2</c:v>
                </c:pt>
                <c:pt idx="8037">
                  <c:v>7.0980000000000001E-2</c:v>
                </c:pt>
                <c:pt idx="8038">
                  <c:v>7.7487E-2</c:v>
                </c:pt>
                <c:pt idx="8039">
                  <c:v>7.7676999999999996E-2</c:v>
                </c:pt>
                <c:pt idx="8040">
                  <c:v>0.10845399999999999</c:v>
                </c:pt>
                <c:pt idx="8041">
                  <c:v>0.116937</c:v>
                </c:pt>
                <c:pt idx="8042">
                  <c:v>0.12673599999999999</c:v>
                </c:pt>
                <c:pt idx="8043">
                  <c:v>0.13739599999999999</c:v>
                </c:pt>
                <c:pt idx="8044">
                  <c:v>0.14869299999999999</c:v>
                </c:pt>
                <c:pt idx="8045">
                  <c:v>0.160467</c:v>
                </c:pt>
                <c:pt idx="8046">
                  <c:v>0.172176</c:v>
                </c:pt>
                <c:pt idx="8047">
                  <c:v>0.209846</c:v>
                </c:pt>
                <c:pt idx="8048">
                  <c:v>0.22159400000000001</c:v>
                </c:pt>
                <c:pt idx="8049">
                  <c:v>0.23344799999999999</c:v>
                </c:pt>
                <c:pt idx="8050">
                  <c:v>0.244972</c:v>
                </c:pt>
                <c:pt idx="8051">
                  <c:v>0.255467</c:v>
                </c:pt>
                <c:pt idx="8052">
                  <c:v>0.26512000000000002</c:v>
                </c:pt>
                <c:pt idx="8053">
                  <c:v>0.27331899999999998</c:v>
                </c:pt>
                <c:pt idx="8054">
                  <c:v>0.28014299999999998</c:v>
                </c:pt>
                <c:pt idx="8055">
                  <c:v>0.29776599999999998</c:v>
                </c:pt>
                <c:pt idx="8056">
                  <c:v>0.30097800000000002</c:v>
                </c:pt>
                <c:pt idx="8057">
                  <c:v>0.302145</c:v>
                </c:pt>
                <c:pt idx="8058">
                  <c:v>0.30121100000000001</c:v>
                </c:pt>
                <c:pt idx="8059">
                  <c:v>0.29812</c:v>
                </c:pt>
                <c:pt idx="8060">
                  <c:v>0.29303400000000002</c:v>
                </c:pt>
                <c:pt idx="8061">
                  <c:v>0.285688</c:v>
                </c:pt>
                <c:pt idx="8062">
                  <c:v>0.27635399999999999</c:v>
                </c:pt>
                <c:pt idx="8063">
                  <c:v>0.24615500000000001</c:v>
                </c:pt>
                <c:pt idx="8064">
                  <c:v>0.233686</c:v>
                </c:pt>
                <c:pt idx="8065">
                  <c:v>0.21933900000000001</c:v>
                </c:pt>
                <c:pt idx="8066">
                  <c:v>0.204016</c:v>
                </c:pt>
                <c:pt idx="8067">
                  <c:v>0.18684400000000001</c:v>
                </c:pt>
                <c:pt idx="8068">
                  <c:v>0.16856099999999999</c:v>
                </c:pt>
                <c:pt idx="8069">
                  <c:v>0.14944099999999999</c:v>
                </c:pt>
                <c:pt idx="8070">
                  <c:v>0.12957399999999999</c:v>
                </c:pt>
                <c:pt idx="8071">
                  <c:v>7.0816000000000004E-2</c:v>
                </c:pt>
                <c:pt idx="8072">
                  <c:v>5.1482E-2</c:v>
                </c:pt>
                <c:pt idx="8073">
                  <c:v>3.1884999999999997E-2</c:v>
                </c:pt>
                <c:pt idx="8074">
                  <c:v>1.1671000000000001E-2</c:v>
                </c:pt>
                <c:pt idx="8075">
                  <c:v>-8.0909999999999992E-3</c:v>
                </c:pt>
                <c:pt idx="8076">
                  <c:v>-2.7237000000000001E-2</c:v>
                </c:pt>
                <c:pt idx="8077">
                  <c:v>-4.5629999999999997E-2</c:v>
                </c:pt>
                <c:pt idx="8078">
                  <c:v>-6.3161999999999996E-2</c:v>
                </c:pt>
                <c:pt idx="8079">
                  <c:v>-0.11253000000000001</c:v>
                </c:pt>
                <c:pt idx="8080">
                  <c:v>-0.126696</c:v>
                </c:pt>
                <c:pt idx="8081">
                  <c:v>-0.14105899999999999</c:v>
                </c:pt>
                <c:pt idx="8082">
                  <c:v>-0.15429300000000001</c:v>
                </c:pt>
                <c:pt idx="8083">
                  <c:v>-0.166384</c:v>
                </c:pt>
                <c:pt idx="8084">
                  <c:v>-0.177344</c:v>
                </c:pt>
                <c:pt idx="8085">
                  <c:v>-0.18720200000000001</c:v>
                </c:pt>
                <c:pt idx="8086">
                  <c:v>-0.19609199999999999</c:v>
                </c:pt>
                <c:pt idx="8087">
                  <c:v>-0.22087000000000001</c:v>
                </c:pt>
                <c:pt idx="8088">
                  <c:v>-0.22714799999999999</c:v>
                </c:pt>
                <c:pt idx="8089">
                  <c:v>-0.233325</c:v>
                </c:pt>
                <c:pt idx="8090">
                  <c:v>-0.238709</c:v>
                </c:pt>
                <c:pt idx="8091">
                  <c:v>-0.24346000000000001</c:v>
                </c:pt>
                <c:pt idx="8092">
                  <c:v>-0.247505</c:v>
                </c:pt>
                <c:pt idx="8093">
                  <c:v>-0.25127300000000002</c:v>
                </c:pt>
                <c:pt idx="8094">
                  <c:v>-0.25443300000000002</c:v>
                </c:pt>
                <c:pt idx="8095">
                  <c:v>-0.26458300000000001</c:v>
                </c:pt>
                <c:pt idx="8096">
                  <c:v>-0.26713599999999998</c:v>
                </c:pt>
                <c:pt idx="8097">
                  <c:v>-0.26950800000000003</c:v>
                </c:pt>
                <c:pt idx="8098">
                  <c:v>-0.27188499999999999</c:v>
                </c:pt>
                <c:pt idx="8099">
                  <c:v>-0.27409800000000001</c:v>
                </c:pt>
                <c:pt idx="8100">
                  <c:v>-0.27622999999999998</c:v>
                </c:pt>
                <c:pt idx="8101">
                  <c:v>-0.27846599999999999</c:v>
                </c:pt>
                <c:pt idx="8102">
                  <c:v>-0.28065200000000001</c:v>
                </c:pt>
                <c:pt idx="8103">
                  <c:v>-0.28797099999999998</c:v>
                </c:pt>
                <c:pt idx="8104">
                  <c:v>-0.29028799999999999</c:v>
                </c:pt>
                <c:pt idx="8105">
                  <c:v>-0.29276799999999997</c:v>
                </c:pt>
                <c:pt idx="8106">
                  <c:v>-0.295572</c:v>
                </c:pt>
                <c:pt idx="8107">
                  <c:v>-0.29845899999999997</c:v>
                </c:pt>
                <c:pt idx="8108">
                  <c:v>-0.301647</c:v>
                </c:pt>
                <c:pt idx="8109">
                  <c:v>-0.305062</c:v>
                </c:pt>
                <c:pt idx="8110">
                  <c:v>-0.308701</c:v>
                </c:pt>
                <c:pt idx="8111">
                  <c:v>-0.31969199999999998</c:v>
                </c:pt>
                <c:pt idx="8112">
                  <c:v>-0.32399699999999998</c:v>
                </c:pt>
                <c:pt idx="8113">
                  <c:v>-0.328378</c:v>
                </c:pt>
                <c:pt idx="8114">
                  <c:v>-0.33324900000000002</c:v>
                </c:pt>
                <c:pt idx="8115">
                  <c:v>-0.338061</c:v>
                </c:pt>
                <c:pt idx="8116">
                  <c:v>-0.342997</c:v>
                </c:pt>
                <c:pt idx="8117">
                  <c:v>-0.348192</c:v>
                </c:pt>
                <c:pt idx="8118">
                  <c:v>-0.35310599999999998</c:v>
                </c:pt>
                <c:pt idx="8119">
                  <c:v>-0.36678300000000003</c:v>
                </c:pt>
                <c:pt idx="8120">
                  <c:v>-0.371118</c:v>
                </c:pt>
                <c:pt idx="8121">
                  <c:v>-0.37507800000000002</c:v>
                </c:pt>
                <c:pt idx="8122">
                  <c:v>-0.378305</c:v>
                </c:pt>
                <c:pt idx="8123">
                  <c:v>-0.38052799999999998</c:v>
                </c:pt>
                <c:pt idx="8124">
                  <c:v>-0.38180399999999998</c:v>
                </c:pt>
                <c:pt idx="8125">
                  <c:v>-0.38194</c:v>
                </c:pt>
                <c:pt idx="8126">
                  <c:v>-0.38081199999999998</c:v>
                </c:pt>
                <c:pt idx="8127">
                  <c:v>-0.37283100000000002</c:v>
                </c:pt>
                <c:pt idx="8128">
                  <c:v>-0.36896400000000001</c:v>
                </c:pt>
                <c:pt idx="8129">
                  <c:v>-0.36341699999999999</c:v>
                </c:pt>
                <c:pt idx="8130">
                  <c:v>-0.35672399999999999</c:v>
                </c:pt>
                <c:pt idx="8131">
                  <c:v>-0.34817300000000001</c:v>
                </c:pt>
                <c:pt idx="8132">
                  <c:v>-0.33883099999999999</c:v>
                </c:pt>
                <c:pt idx="8133">
                  <c:v>-0.32827699999999999</c:v>
                </c:pt>
                <c:pt idx="8134">
                  <c:v>-0.31623899999999999</c:v>
                </c:pt>
                <c:pt idx="8135">
                  <c:v>-0.27757500000000002</c:v>
                </c:pt>
                <c:pt idx="8136">
                  <c:v>-0.26352399999999998</c:v>
                </c:pt>
                <c:pt idx="8137">
                  <c:v>-0.249081</c:v>
                </c:pt>
                <c:pt idx="8138">
                  <c:v>-0.233931</c:v>
                </c:pt>
                <c:pt idx="8139">
                  <c:v>-0.21792400000000001</c:v>
                </c:pt>
                <c:pt idx="8140">
                  <c:v>-0.20119100000000001</c:v>
                </c:pt>
                <c:pt idx="8141">
                  <c:v>-0.18426000000000001</c:v>
                </c:pt>
                <c:pt idx="8142">
                  <c:v>-0.16628999999999999</c:v>
                </c:pt>
                <c:pt idx="8143">
                  <c:v>-0.113645</c:v>
                </c:pt>
                <c:pt idx="8144">
                  <c:v>-9.6436999999999995E-2</c:v>
                </c:pt>
                <c:pt idx="8145">
                  <c:v>-7.8476000000000004E-2</c:v>
                </c:pt>
                <c:pt idx="8146">
                  <c:v>-6.1785E-2</c:v>
                </c:pt>
                <c:pt idx="8147">
                  <c:v>-4.4630000000000003E-2</c:v>
                </c:pt>
                <c:pt idx="8148">
                  <c:v>-2.7970999999999999E-2</c:v>
                </c:pt>
                <c:pt idx="8149">
                  <c:v>-1.1956E-2</c:v>
                </c:pt>
                <c:pt idx="8150">
                  <c:v>3.2659999999999998E-3</c:v>
                </c:pt>
                <c:pt idx="8151">
                  <c:v>4.8266000000000003E-2</c:v>
                </c:pt>
                <c:pt idx="8152">
                  <c:v>6.0047000000000003E-2</c:v>
                </c:pt>
                <c:pt idx="8153">
                  <c:v>7.1937000000000001E-2</c:v>
                </c:pt>
                <c:pt idx="8154">
                  <c:v>8.2550999999999999E-2</c:v>
                </c:pt>
                <c:pt idx="8155">
                  <c:v>9.1793E-2</c:v>
                </c:pt>
                <c:pt idx="8156">
                  <c:v>9.9724999999999994E-2</c:v>
                </c:pt>
                <c:pt idx="8157">
                  <c:v>0.106335</c:v>
                </c:pt>
                <c:pt idx="8158">
                  <c:v>0.111722</c:v>
                </c:pt>
                <c:pt idx="8159">
                  <c:v>0.12789700000000001</c:v>
                </c:pt>
                <c:pt idx="8160">
                  <c:v>0.13064999999999999</c:v>
                </c:pt>
                <c:pt idx="8161">
                  <c:v>0.13286300000000001</c:v>
                </c:pt>
                <c:pt idx="8162">
                  <c:v>0.13406499999999999</c:v>
                </c:pt>
                <c:pt idx="8163">
                  <c:v>0.134716</c:v>
                </c:pt>
                <c:pt idx="8164">
                  <c:v>0.13470299999999999</c:v>
                </c:pt>
                <c:pt idx="8165">
                  <c:v>0.134385</c:v>
                </c:pt>
                <c:pt idx="8166">
                  <c:v>0.13387499999999999</c:v>
                </c:pt>
                <c:pt idx="8167">
                  <c:v>0.13542499999999999</c:v>
                </c:pt>
                <c:pt idx="8168">
                  <c:v>0.135216</c:v>
                </c:pt>
                <c:pt idx="8169">
                  <c:v>0.135606</c:v>
                </c:pt>
                <c:pt idx="8170">
                  <c:v>0.13681299999999999</c:v>
                </c:pt>
                <c:pt idx="8171">
                  <c:v>0.139101</c:v>
                </c:pt>
                <c:pt idx="8172">
                  <c:v>0.142678</c:v>
                </c:pt>
                <c:pt idx="8173">
                  <c:v>0.14736199999999999</c:v>
                </c:pt>
                <c:pt idx="8174">
                  <c:v>0.154053</c:v>
                </c:pt>
                <c:pt idx="8175">
                  <c:v>0.18106</c:v>
                </c:pt>
                <c:pt idx="8176">
                  <c:v>0.19045500000000001</c:v>
                </c:pt>
                <c:pt idx="8177">
                  <c:v>0.20250899999999999</c:v>
                </c:pt>
                <c:pt idx="8178">
                  <c:v>0.21615899999999999</c:v>
                </c:pt>
                <c:pt idx="8179">
                  <c:v>0.23177900000000001</c:v>
                </c:pt>
                <c:pt idx="8180">
                  <c:v>0.248722</c:v>
                </c:pt>
                <c:pt idx="8181">
                  <c:v>0.26741700000000002</c:v>
                </c:pt>
                <c:pt idx="8182">
                  <c:v>0.28783900000000001</c:v>
                </c:pt>
                <c:pt idx="8183">
                  <c:v>0.35321000000000002</c:v>
                </c:pt>
                <c:pt idx="8184">
                  <c:v>0.37458900000000001</c:v>
                </c:pt>
                <c:pt idx="8185">
                  <c:v>0.39792699999999998</c:v>
                </c:pt>
                <c:pt idx="8186">
                  <c:v>0.42207600000000001</c:v>
                </c:pt>
                <c:pt idx="8187">
                  <c:v>0.44645699999999999</c:v>
                </c:pt>
                <c:pt idx="8188">
                  <c:v>0.47044900000000001</c:v>
                </c:pt>
                <c:pt idx="8189">
                  <c:v>0.49565300000000001</c:v>
                </c:pt>
                <c:pt idx="8190">
                  <c:v>0.52080899999999997</c:v>
                </c:pt>
                <c:pt idx="8191">
                  <c:v>0.59850000000000003</c:v>
                </c:pt>
                <c:pt idx="8192">
                  <c:v>0.62156599999999995</c:v>
                </c:pt>
                <c:pt idx="8193">
                  <c:v>0.64510100000000004</c:v>
                </c:pt>
                <c:pt idx="8194">
                  <c:v>0.66652100000000003</c:v>
                </c:pt>
                <c:pt idx="8195">
                  <c:v>0.68793800000000005</c:v>
                </c:pt>
                <c:pt idx="8196">
                  <c:v>0.70798300000000003</c:v>
                </c:pt>
                <c:pt idx="8197">
                  <c:v>0.72667999999999999</c:v>
                </c:pt>
                <c:pt idx="8198">
                  <c:v>0.74356299999999997</c:v>
                </c:pt>
                <c:pt idx="8199">
                  <c:v>0.79489100000000001</c:v>
                </c:pt>
                <c:pt idx="8200">
                  <c:v>0.80762900000000004</c:v>
                </c:pt>
                <c:pt idx="8201">
                  <c:v>0.82067000000000001</c:v>
                </c:pt>
                <c:pt idx="8202">
                  <c:v>0.83169599999999999</c:v>
                </c:pt>
                <c:pt idx="8203">
                  <c:v>0.84189999999999998</c:v>
                </c:pt>
                <c:pt idx="8204">
                  <c:v>0.85073500000000002</c:v>
                </c:pt>
                <c:pt idx="8205">
                  <c:v>0.85870199999999997</c:v>
                </c:pt>
                <c:pt idx="8206">
                  <c:v>0.86554500000000001</c:v>
                </c:pt>
                <c:pt idx="8207">
                  <c:v>0.88845099999999999</c:v>
                </c:pt>
                <c:pt idx="8208">
                  <c:v>0.89341700000000002</c:v>
                </c:pt>
                <c:pt idx="8209">
                  <c:v>0.89831499999999997</c:v>
                </c:pt>
                <c:pt idx="8210">
                  <c:v>0.90274799999999999</c:v>
                </c:pt>
                <c:pt idx="8211">
                  <c:v>0.90726899999999999</c:v>
                </c:pt>
                <c:pt idx="8212">
                  <c:v>0.91133799999999998</c:v>
                </c:pt>
                <c:pt idx="8213">
                  <c:v>0.91576800000000003</c:v>
                </c:pt>
                <c:pt idx="8214">
                  <c:v>0.92012899999999997</c:v>
                </c:pt>
                <c:pt idx="8215">
                  <c:v>0.939299</c:v>
                </c:pt>
                <c:pt idx="8216">
                  <c:v>0.94403800000000004</c:v>
                </c:pt>
                <c:pt idx="8217">
                  <c:v>0.95004599999999995</c:v>
                </c:pt>
                <c:pt idx="8218">
                  <c:v>0.95650599999999997</c:v>
                </c:pt>
                <c:pt idx="8219">
                  <c:v>0.96360400000000002</c:v>
                </c:pt>
                <c:pt idx="8220">
                  <c:v>0.97199500000000005</c:v>
                </c:pt>
                <c:pt idx="8221">
                  <c:v>0.98078900000000002</c:v>
                </c:pt>
                <c:pt idx="8222">
                  <c:v>0.99093699999999996</c:v>
                </c:pt>
                <c:pt idx="8223">
                  <c:v>1.067353</c:v>
                </c:pt>
                <c:pt idx="8224">
                  <c:v>1.0762560000000001</c:v>
                </c:pt>
                <c:pt idx="8225">
                  <c:v>1.088417</c:v>
                </c:pt>
                <c:pt idx="8226">
                  <c:v>1.1021190000000001</c:v>
                </c:pt>
                <c:pt idx="8227">
                  <c:v>1.1161810000000001</c:v>
                </c:pt>
                <c:pt idx="8228">
                  <c:v>1.1314219999999999</c:v>
                </c:pt>
                <c:pt idx="8229">
                  <c:v>1.1468780000000001</c:v>
                </c:pt>
                <c:pt idx="8230">
                  <c:v>1.1631629999999999</c:v>
                </c:pt>
                <c:pt idx="8231">
                  <c:v>1.2178100000000001</c:v>
                </c:pt>
                <c:pt idx="8232">
                  <c:v>1.2328269999999999</c:v>
                </c:pt>
                <c:pt idx="8233">
                  <c:v>1.250804</c:v>
                </c:pt>
                <c:pt idx="8234">
                  <c:v>1.268818</c:v>
                </c:pt>
                <c:pt idx="8235">
                  <c:v>1.2862</c:v>
                </c:pt>
                <c:pt idx="8236">
                  <c:v>1.3047820000000001</c:v>
                </c:pt>
                <c:pt idx="8237">
                  <c:v>1.3235300000000001</c:v>
                </c:pt>
                <c:pt idx="8238">
                  <c:v>1.3424</c:v>
                </c:pt>
                <c:pt idx="8239">
                  <c:v>1.4030400000000001</c:v>
                </c:pt>
                <c:pt idx="8240">
                  <c:v>1.4210130000000001</c:v>
                </c:pt>
                <c:pt idx="8241">
                  <c:v>1.4389559999999999</c:v>
                </c:pt>
                <c:pt idx="8242">
                  <c:v>1.457781</c:v>
                </c:pt>
                <c:pt idx="8243">
                  <c:v>1.476566</c:v>
                </c:pt>
                <c:pt idx="8244">
                  <c:v>1.495236</c:v>
                </c:pt>
                <c:pt idx="8245">
                  <c:v>1.5137560000000001</c:v>
                </c:pt>
                <c:pt idx="8246">
                  <c:v>1.532144</c:v>
                </c:pt>
                <c:pt idx="8247">
                  <c:v>1.591445</c:v>
                </c:pt>
                <c:pt idx="8248">
                  <c:v>1.607831</c:v>
                </c:pt>
                <c:pt idx="8249">
                  <c:v>1.625186</c:v>
                </c:pt>
                <c:pt idx="8250">
                  <c:v>1.642935</c:v>
                </c:pt>
                <c:pt idx="8251">
                  <c:v>1.6595329999999999</c:v>
                </c:pt>
                <c:pt idx="8252">
                  <c:v>1.6768099999999999</c:v>
                </c:pt>
                <c:pt idx="8253">
                  <c:v>1.6932510000000001</c:v>
                </c:pt>
                <c:pt idx="8254">
                  <c:v>1.7100770000000001</c:v>
                </c:pt>
                <c:pt idx="8255">
                  <c:v>1.763166</c:v>
                </c:pt>
                <c:pt idx="8256">
                  <c:v>1.7789809999999999</c:v>
                </c:pt>
                <c:pt idx="8257">
                  <c:v>1.7952170000000001</c:v>
                </c:pt>
                <c:pt idx="8258">
                  <c:v>1.8104979999999999</c:v>
                </c:pt>
                <c:pt idx="8259">
                  <c:v>1.8265340000000001</c:v>
                </c:pt>
                <c:pt idx="8260">
                  <c:v>1.8416920000000001</c:v>
                </c:pt>
                <c:pt idx="8261">
                  <c:v>1.8571310000000001</c:v>
                </c:pt>
                <c:pt idx="8262">
                  <c:v>1.8731880000000001</c:v>
                </c:pt>
                <c:pt idx="8263">
                  <c:v>1.9265080000000001</c:v>
                </c:pt>
                <c:pt idx="8264">
                  <c:v>1.9419409999999999</c:v>
                </c:pt>
                <c:pt idx="8265">
                  <c:v>1.9576199999999999</c:v>
                </c:pt>
                <c:pt idx="8266">
                  <c:v>1.9738770000000001</c:v>
                </c:pt>
                <c:pt idx="8267">
                  <c:v>1.9904839999999999</c:v>
                </c:pt>
                <c:pt idx="8268">
                  <c:v>2.0077199999999999</c:v>
                </c:pt>
                <c:pt idx="8269">
                  <c:v>2.0259140000000002</c:v>
                </c:pt>
                <c:pt idx="8270">
                  <c:v>2.0431889999999999</c:v>
                </c:pt>
                <c:pt idx="8271">
                  <c:v>2.1038749999999999</c:v>
                </c:pt>
                <c:pt idx="8272">
                  <c:v>2.1217079999999999</c:v>
                </c:pt>
                <c:pt idx="8273">
                  <c:v>2.1401379999999999</c:v>
                </c:pt>
                <c:pt idx="8274">
                  <c:v>2.159154</c:v>
                </c:pt>
                <c:pt idx="8275">
                  <c:v>2.1780569999999999</c:v>
                </c:pt>
                <c:pt idx="8276">
                  <c:v>2.1971470000000002</c:v>
                </c:pt>
                <c:pt idx="8277">
                  <c:v>2.2170489999999998</c:v>
                </c:pt>
                <c:pt idx="8278">
                  <c:v>2.2359979999999999</c:v>
                </c:pt>
                <c:pt idx="8279">
                  <c:v>2.3013249999999998</c:v>
                </c:pt>
                <c:pt idx="8280">
                  <c:v>2.320138</c:v>
                </c:pt>
                <c:pt idx="8281">
                  <c:v>2.338692</c:v>
                </c:pt>
                <c:pt idx="8282">
                  <c:v>2.3575360000000001</c:v>
                </c:pt>
                <c:pt idx="8283">
                  <c:v>2.3754680000000001</c:v>
                </c:pt>
                <c:pt idx="8284">
                  <c:v>2.3929619999999998</c:v>
                </c:pt>
                <c:pt idx="8285">
                  <c:v>2.4091200000000002</c:v>
                </c:pt>
                <c:pt idx="8286">
                  <c:v>2.4245070000000002</c:v>
                </c:pt>
                <c:pt idx="8287">
                  <c:v>2.4735870000000002</c:v>
                </c:pt>
                <c:pt idx="8288">
                  <c:v>2.4860980000000001</c:v>
                </c:pt>
                <c:pt idx="8289">
                  <c:v>2.4973429999999999</c:v>
                </c:pt>
                <c:pt idx="8290">
                  <c:v>2.506812</c:v>
                </c:pt>
                <c:pt idx="8291">
                  <c:v>2.5148579999999998</c:v>
                </c:pt>
                <c:pt idx="8292">
                  <c:v>2.5203700000000002</c:v>
                </c:pt>
                <c:pt idx="8293">
                  <c:v>2.5243159999999998</c:v>
                </c:pt>
                <c:pt idx="8294">
                  <c:v>2.5261459999999998</c:v>
                </c:pt>
                <c:pt idx="8295">
                  <c:v>2.5331199999999998</c:v>
                </c:pt>
                <c:pt idx="8296">
                  <c:v>2.5305240000000002</c:v>
                </c:pt>
                <c:pt idx="8297">
                  <c:v>2.525757</c:v>
                </c:pt>
                <c:pt idx="8298">
                  <c:v>2.518713</c:v>
                </c:pt>
                <c:pt idx="8299">
                  <c:v>2.509347</c:v>
                </c:pt>
                <c:pt idx="8300">
                  <c:v>2.4980760000000002</c:v>
                </c:pt>
                <c:pt idx="8301">
                  <c:v>2.4842140000000001</c:v>
                </c:pt>
                <c:pt idx="8302">
                  <c:v>2.468944</c:v>
                </c:pt>
                <c:pt idx="8303">
                  <c:v>2.4244919999999999</c:v>
                </c:pt>
                <c:pt idx="8304">
                  <c:v>2.4060199999999998</c:v>
                </c:pt>
                <c:pt idx="8305">
                  <c:v>2.3853059999999999</c:v>
                </c:pt>
                <c:pt idx="8306">
                  <c:v>2.3640089999999998</c:v>
                </c:pt>
                <c:pt idx="8307">
                  <c:v>2.3406440000000002</c:v>
                </c:pt>
                <c:pt idx="8308">
                  <c:v>2.3161890000000001</c:v>
                </c:pt>
                <c:pt idx="8309">
                  <c:v>2.2907899999999999</c:v>
                </c:pt>
                <c:pt idx="8310">
                  <c:v>2.2645909999999998</c:v>
                </c:pt>
                <c:pt idx="8311">
                  <c:v>2.191262</c:v>
                </c:pt>
                <c:pt idx="8312">
                  <c:v>2.166166</c:v>
                </c:pt>
                <c:pt idx="8313">
                  <c:v>2.1381429999999999</c:v>
                </c:pt>
                <c:pt idx="8314">
                  <c:v>2.1108880000000001</c:v>
                </c:pt>
                <c:pt idx="8315">
                  <c:v>2.0820560000000001</c:v>
                </c:pt>
                <c:pt idx="8316">
                  <c:v>2.0541689999999999</c:v>
                </c:pt>
                <c:pt idx="8317">
                  <c:v>2.0257930000000002</c:v>
                </c:pt>
                <c:pt idx="8318">
                  <c:v>1.9984850000000001</c:v>
                </c:pt>
                <c:pt idx="8319">
                  <c:v>1.9187970000000001</c:v>
                </c:pt>
                <c:pt idx="8320">
                  <c:v>1.8916630000000001</c:v>
                </c:pt>
                <c:pt idx="8321">
                  <c:v>1.8641719999999999</c:v>
                </c:pt>
                <c:pt idx="8322">
                  <c:v>1.835734</c:v>
                </c:pt>
                <c:pt idx="8323">
                  <c:v>1.8084830000000001</c:v>
                </c:pt>
                <c:pt idx="8324">
                  <c:v>1.7803</c:v>
                </c:pt>
                <c:pt idx="8325">
                  <c:v>1.7529250000000001</c:v>
                </c:pt>
                <c:pt idx="8326">
                  <c:v>1.724836</c:v>
                </c:pt>
                <c:pt idx="8327">
                  <c:v>1.646838</c:v>
                </c:pt>
                <c:pt idx="8328">
                  <c:v>1.6212850000000001</c:v>
                </c:pt>
                <c:pt idx="8329">
                  <c:v>1.593486</c:v>
                </c:pt>
                <c:pt idx="8330">
                  <c:v>1.5662450000000001</c:v>
                </c:pt>
                <c:pt idx="8331">
                  <c:v>1.539023</c:v>
                </c:pt>
                <c:pt idx="8332">
                  <c:v>1.512955</c:v>
                </c:pt>
                <c:pt idx="8333">
                  <c:v>1.485768</c:v>
                </c:pt>
                <c:pt idx="8334">
                  <c:v>1.4583649999999999</c:v>
                </c:pt>
                <c:pt idx="8335">
                  <c:v>1.380933</c:v>
                </c:pt>
                <c:pt idx="8336">
                  <c:v>1.355518</c:v>
                </c:pt>
                <c:pt idx="8337">
                  <c:v>1.3286309999999999</c:v>
                </c:pt>
                <c:pt idx="8338">
                  <c:v>1.30183</c:v>
                </c:pt>
                <c:pt idx="8339">
                  <c:v>1.276394</c:v>
                </c:pt>
                <c:pt idx="8340">
                  <c:v>1.2499990000000001</c:v>
                </c:pt>
                <c:pt idx="8341">
                  <c:v>1.223827</c:v>
                </c:pt>
                <c:pt idx="8342">
                  <c:v>1.1979379999999999</c:v>
                </c:pt>
                <c:pt idx="8343">
                  <c:v>1.1238250000000001</c:v>
                </c:pt>
                <c:pt idx="8344">
                  <c:v>1.0999319999999999</c:v>
                </c:pt>
                <c:pt idx="8345">
                  <c:v>1.075539</c:v>
                </c:pt>
                <c:pt idx="8346">
                  <c:v>1.0528690000000001</c:v>
                </c:pt>
                <c:pt idx="8347">
                  <c:v>1.0297019999999999</c:v>
                </c:pt>
                <c:pt idx="8348">
                  <c:v>1.0081290000000001</c:v>
                </c:pt>
                <c:pt idx="8349">
                  <c:v>0.98730300000000004</c:v>
                </c:pt>
                <c:pt idx="8350">
                  <c:v>0.96795900000000001</c:v>
                </c:pt>
                <c:pt idx="8351">
                  <c:v>0.91498100000000004</c:v>
                </c:pt>
                <c:pt idx="8352">
                  <c:v>0.89837599999999995</c:v>
                </c:pt>
                <c:pt idx="8353">
                  <c:v>0.88283500000000004</c:v>
                </c:pt>
                <c:pt idx="8354">
                  <c:v>0.86822299999999997</c:v>
                </c:pt>
                <c:pt idx="8355">
                  <c:v>0.855715</c:v>
                </c:pt>
                <c:pt idx="8356">
                  <c:v>0.84395799999999999</c:v>
                </c:pt>
                <c:pt idx="8357">
                  <c:v>0.83353999999999995</c:v>
                </c:pt>
                <c:pt idx="8358">
                  <c:v>0.82444399999999995</c:v>
                </c:pt>
                <c:pt idx="8359">
                  <c:v>0.80326699999999995</c:v>
                </c:pt>
                <c:pt idx="8360">
                  <c:v>0.796898</c:v>
                </c:pt>
                <c:pt idx="8361">
                  <c:v>0.79176599999999997</c:v>
                </c:pt>
                <c:pt idx="8362">
                  <c:v>0.78772200000000003</c:v>
                </c:pt>
                <c:pt idx="8363">
                  <c:v>0.78503800000000001</c:v>
                </c:pt>
                <c:pt idx="8364">
                  <c:v>0.783605</c:v>
                </c:pt>
                <c:pt idx="8365">
                  <c:v>0.78348799999999996</c:v>
                </c:pt>
                <c:pt idx="8366">
                  <c:v>0.784613</c:v>
                </c:pt>
                <c:pt idx="8367">
                  <c:v>0.79470600000000002</c:v>
                </c:pt>
                <c:pt idx="8368">
                  <c:v>0.79840900000000004</c:v>
                </c:pt>
                <c:pt idx="8369">
                  <c:v>0.80373600000000001</c:v>
                </c:pt>
                <c:pt idx="8370">
                  <c:v>0.81049599999999999</c:v>
                </c:pt>
                <c:pt idx="8371">
                  <c:v>0.81862800000000002</c:v>
                </c:pt>
                <c:pt idx="8372">
                  <c:v>0.82800499999999999</c:v>
                </c:pt>
                <c:pt idx="8373">
                  <c:v>0.83884800000000004</c:v>
                </c:pt>
                <c:pt idx="8374">
                  <c:v>0.85075699999999999</c:v>
                </c:pt>
                <c:pt idx="8375">
                  <c:v>0.89301900000000001</c:v>
                </c:pt>
                <c:pt idx="8376">
                  <c:v>0.90688299999999999</c:v>
                </c:pt>
                <c:pt idx="8377">
                  <c:v>0.92260399999999998</c:v>
                </c:pt>
                <c:pt idx="8378">
                  <c:v>0.93954000000000004</c:v>
                </c:pt>
                <c:pt idx="8379">
                  <c:v>0.95755100000000004</c:v>
                </c:pt>
                <c:pt idx="8380">
                  <c:v>0.97659700000000005</c:v>
                </c:pt>
                <c:pt idx="8381">
                  <c:v>0.99663800000000002</c:v>
                </c:pt>
                <c:pt idx="8382">
                  <c:v>1.0176970000000001</c:v>
                </c:pt>
                <c:pt idx="8383">
                  <c:v>1.0860259999999999</c:v>
                </c:pt>
                <c:pt idx="8384">
                  <c:v>1.107367</c:v>
                </c:pt>
                <c:pt idx="8385">
                  <c:v>1.130981</c:v>
                </c:pt>
                <c:pt idx="8386">
                  <c:v>1.1542049999999999</c:v>
                </c:pt>
                <c:pt idx="8387">
                  <c:v>1.1793009999999999</c:v>
                </c:pt>
                <c:pt idx="8388">
                  <c:v>1.2050099999999999</c:v>
                </c:pt>
                <c:pt idx="8389">
                  <c:v>1.231301</c:v>
                </c:pt>
                <c:pt idx="8390">
                  <c:v>1.257253</c:v>
                </c:pt>
                <c:pt idx="8391">
                  <c:v>1.3411979999999999</c:v>
                </c:pt>
                <c:pt idx="8392">
                  <c:v>1.369216</c:v>
                </c:pt>
                <c:pt idx="8393">
                  <c:v>1.3965069999999999</c:v>
                </c:pt>
                <c:pt idx="8394">
                  <c:v>1.4249609999999999</c:v>
                </c:pt>
                <c:pt idx="8395">
                  <c:v>1.453184</c:v>
                </c:pt>
                <c:pt idx="8396">
                  <c:v>1.4800439999999999</c:v>
                </c:pt>
                <c:pt idx="8397">
                  <c:v>1.5084</c:v>
                </c:pt>
                <c:pt idx="8398">
                  <c:v>1.5366599999999999</c:v>
                </c:pt>
                <c:pt idx="8399">
                  <c:v>1.626708</c:v>
                </c:pt>
                <c:pt idx="8400">
                  <c:v>1.6533899999999999</c:v>
                </c:pt>
                <c:pt idx="8401">
                  <c:v>1.681392</c:v>
                </c:pt>
                <c:pt idx="8402">
                  <c:v>1.7077009999999999</c:v>
                </c:pt>
                <c:pt idx="8403">
                  <c:v>1.7351479999999999</c:v>
                </c:pt>
                <c:pt idx="8404">
                  <c:v>1.762092</c:v>
                </c:pt>
                <c:pt idx="8405">
                  <c:v>1.7886280000000001</c:v>
                </c:pt>
                <c:pt idx="8406">
                  <c:v>1.8145249999999999</c:v>
                </c:pt>
                <c:pt idx="8407">
                  <c:v>1.897667</c:v>
                </c:pt>
                <c:pt idx="8408">
                  <c:v>1.9197610000000001</c:v>
                </c:pt>
                <c:pt idx="8409">
                  <c:v>1.9438500000000001</c:v>
                </c:pt>
                <c:pt idx="8410">
                  <c:v>1.967395</c:v>
                </c:pt>
                <c:pt idx="8411">
                  <c:v>1.990658</c:v>
                </c:pt>
                <c:pt idx="8412">
                  <c:v>2.012235</c:v>
                </c:pt>
                <c:pt idx="8413">
                  <c:v>2.0345089999999999</c:v>
                </c:pt>
                <c:pt idx="8414">
                  <c:v>2.0555810000000001</c:v>
                </c:pt>
                <c:pt idx="8415">
                  <c:v>2.126706</c:v>
                </c:pt>
                <c:pt idx="8416">
                  <c:v>2.1462629999999998</c:v>
                </c:pt>
                <c:pt idx="8417">
                  <c:v>2.165718</c:v>
                </c:pt>
                <c:pt idx="8418">
                  <c:v>2.186137</c:v>
                </c:pt>
                <c:pt idx="8419">
                  <c:v>2.2065389999999998</c:v>
                </c:pt>
                <c:pt idx="8420">
                  <c:v>2.2271860000000001</c:v>
                </c:pt>
                <c:pt idx="8421">
                  <c:v>2.248049</c:v>
                </c:pt>
                <c:pt idx="8422">
                  <c:v>2.2693859999999999</c:v>
                </c:pt>
                <c:pt idx="8423">
                  <c:v>2.3422390000000002</c:v>
                </c:pt>
                <c:pt idx="8424">
                  <c:v>2.3622800000000002</c:v>
                </c:pt>
                <c:pt idx="8425">
                  <c:v>2.3852790000000001</c:v>
                </c:pt>
                <c:pt idx="8426">
                  <c:v>2.4089700000000001</c:v>
                </c:pt>
                <c:pt idx="8427">
                  <c:v>2.4335619999999998</c:v>
                </c:pt>
                <c:pt idx="8428">
                  <c:v>2.458904</c:v>
                </c:pt>
                <c:pt idx="8429">
                  <c:v>2.4845510000000002</c:v>
                </c:pt>
                <c:pt idx="8430">
                  <c:v>2.5113690000000002</c:v>
                </c:pt>
                <c:pt idx="8431">
                  <c:v>2.6019800000000002</c:v>
                </c:pt>
                <c:pt idx="8432">
                  <c:v>2.6272139999999999</c:v>
                </c:pt>
                <c:pt idx="8433">
                  <c:v>2.656406</c:v>
                </c:pt>
                <c:pt idx="8434">
                  <c:v>2.684666</c:v>
                </c:pt>
                <c:pt idx="8435">
                  <c:v>2.7134019999999999</c:v>
                </c:pt>
                <c:pt idx="8436">
                  <c:v>2.74458</c:v>
                </c:pt>
                <c:pt idx="8437">
                  <c:v>2.7738580000000002</c:v>
                </c:pt>
                <c:pt idx="8438">
                  <c:v>2.8048920000000002</c:v>
                </c:pt>
                <c:pt idx="8439">
                  <c:v>2.9047809999999998</c:v>
                </c:pt>
                <c:pt idx="8440">
                  <c:v>2.9334730000000002</c:v>
                </c:pt>
                <c:pt idx="8441">
                  <c:v>2.963473</c:v>
                </c:pt>
                <c:pt idx="8442">
                  <c:v>2.992988</c:v>
                </c:pt>
                <c:pt idx="8443">
                  <c:v>3.0200849999999999</c:v>
                </c:pt>
                <c:pt idx="8444">
                  <c:v>3.0472290000000002</c:v>
                </c:pt>
                <c:pt idx="8445">
                  <c:v>3.0734889999999999</c:v>
                </c:pt>
                <c:pt idx="8446">
                  <c:v>3.0983580000000002</c:v>
                </c:pt>
                <c:pt idx="8447">
                  <c:v>3.1788129999999999</c:v>
                </c:pt>
                <c:pt idx="8448">
                  <c:v>3.1989519999999998</c:v>
                </c:pt>
                <c:pt idx="8449">
                  <c:v>3.217482</c:v>
                </c:pt>
                <c:pt idx="8450">
                  <c:v>3.2339570000000002</c:v>
                </c:pt>
                <c:pt idx="8451">
                  <c:v>3.2490070000000002</c:v>
                </c:pt>
                <c:pt idx="8452">
                  <c:v>3.2610130000000002</c:v>
                </c:pt>
                <c:pt idx="8453">
                  <c:v>3.2711229999999998</c:v>
                </c:pt>
                <c:pt idx="8454">
                  <c:v>3.278181</c:v>
                </c:pt>
                <c:pt idx="8455">
                  <c:v>3.3046869999999999</c:v>
                </c:pt>
                <c:pt idx="8456">
                  <c:v>3.3072339999999998</c:v>
                </c:pt>
                <c:pt idx="8457">
                  <c:v>3.3081100000000001</c:v>
                </c:pt>
                <c:pt idx="8458">
                  <c:v>3.3070430000000002</c:v>
                </c:pt>
                <c:pt idx="8459">
                  <c:v>3.3043429999999998</c:v>
                </c:pt>
                <c:pt idx="8460">
                  <c:v>3.3001200000000002</c:v>
                </c:pt>
                <c:pt idx="8461">
                  <c:v>3.2945579999999999</c:v>
                </c:pt>
                <c:pt idx="8462">
                  <c:v>3.2878500000000002</c:v>
                </c:pt>
                <c:pt idx="8463">
                  <c:v>3.2754080000000001</c:v>
                </c:pt>
                <c:pt idx="8464">
                  <c:v>3.2672319999999999</c:v>
                </c:pt>
                <c:pt idx="8465">
                  <c:v>3.2582119999999999</c:v>
                </c:pt>
                <c:pt idx="8466">
                  <c:v>3.24864</c:v>
                </c:pt>
                <c:pt idx="8467">
                  <c:v>3.2389389999999998</c:v>
                </c:pt>
                <c:pt idx="8468">
                  <c:v>3.22919</c:v>
                </c:pt>
                <c:pt idx="8469">
                  <c:v>3.2191770000000002</c:v>
                </c:pt>
                <c:pt idx="8470">
                  <c:v>3.2094800000000001</c:v>
                </c:pt>
                <c:pt idx="8471">
                  <c:v>3.18973</c:v>
                </c:pt>
                <c:pt idx="8472">
                  <c:v>3.1803149999999998</c:v>
                </c:pt>
                <c:pt idx="8473">
                  <c:v>3.1709900000000002</c:v>
                </c:pt>
                <c:pt idx="8474">
                  <c:v>3.1621389999999998</c:v>
                </c:pt>
                <c:pt idx="8475">
                  <c:v>3.1533720000000001</c:v>
                </c:pt>
                <c:pt idx="8476">
                  <c:v>3.145092</c:v>
                </c:pt>
                <c:pt idx="8477">
                  <c:v>3.1370110000000002</c:v>
                </c:pt>
                <c:pt idx="8478">
                  <c:v>3.1290659999999999</c:v>
                </c:pt>
                <c:pt idx="8479">
                  <c:v>3.1034860000000002</c:v>
                </c:pt>
                <c:pt idx="8480">
                  <c:v>3.096616</c:v>
                </c:pt>
                <c:pt idx="8481">
                  <c:v>3.089181</c:v>
                </c:pt>
                <c:pt idx="8482">
                  <c:v>3.081931</c:v>
                </c:pt>
                <c:pt idx="8483">
                  <c:v>3.0744929999999999</c:v>
                </c:pt>
                <c:pt idx="8484">
                  <c:v>3.0671140000000001</c:v>
                </c:pt>
                <c:pt idx="8485">
                  <c:v>3.0595300000000001</c:v>
                </c:pt>
                <c:pt idx="8486">
                  <c:v>3.0516220000000001</c:v>
                </c:pt>
                <c:pt idx="8487">
                  <c:v>3.0355189999999999</c:v>
                </c:pt>
                <c:pt idx="8488">
                  <c:v>3.0272779999999999</c:v>
                </c:pt>
                <c:pt idx="8489">
                  <c:v>3.018491</c:v>
                </c:pt>
                <c:pt idx="8490">
                  <c:v>3.0093380000000001</c:v>
                </c:pt>
                <c:pt idx="8491">
                  <c:v>2.9998130000000001</c:v>
                </c:pt>
                <c:pt idx="8492">
                  <c:v>2.9899230000000001</c:v>
                </c:pt>
                <c:pt idx="8493">
                  <c:v>2.9799540000000002</c:v>
                </c:pt>
                <c:pt idx="8494">
                  <c:v>2.9692980000000002</c:v>
                </c:pt>
                <c:pt idx="8495">
                  <c:v>2.9449670000000001</c:v>
                </c:pt>
                <c:pt idx="8496">
                  <c:v>2.9340549999999999</c:v>
                </c:pt>
                <c:pt idx="8497">
                  <c:v>2.9226960000000002</c:v>
                </c:pt>
                <c:pt idx="8498">
                  <c:v>2.9112680000000002</c:v>
                </c:pt>
                <c:pt idx="8499">
                  <c:v>2.8998349999999999</c:v>
                </c:pt>
                <c:pt idx="8500">
                  <c:v>2.8881579999999998</c:v>
                </c:pt>
                <c:pt idx="8501">
                  <c:v>2.8766080000000001</c:v>
                </c:pt>
                <c:pt idx="8502">
                  <c:v>2.8649610000000001</c:v>
                </c:pt>
                <c:pt idx="8503">
                  <c:v>2.8389570000000002</c:v>
                </c:pt>
                <c:pt idx="8504">
                  <c:v>2.8280020000000001</c:v>
                </c:pt>
                <c:pt idx="8505">
                  <c:v>2.8173330000000001</c:v>
                </c:pt>
                <c:pt idx="8506">
                  <c:v>2.8072509999999999</c:v>
                </c:pt>
                <c:pt idx="8507">
                  <c:v>2.7976399999999999</c:v>
                </c:pt>
                <c:pt idx="8508">
                  <c:v>2.7887360000000001</c:v>
                </c:pt>
                <c:pt idx="8509">
                  <c:v>2.780494</c:v>
                </c:pt>
                <c:pt idx="8510">
                  <c:v>2.7730220000000001</c:v>
                </c:pt>
                <c:pt idx="8511">
                  <c:v>2.7597830000000001</c:v>
                </c:pt>
                <c:pt idx="8512">
                  <c:v>2.7548940000000002</c:v>
                </c:pt>
                <c:pt idx="8513">
                  <c:v>2.7503950000000001</c:v>
                </c:pt>
                <c:pt idx="8514">
                  <c:v>2.7457310000000001</c:v>
                </c:pt>
                <c:pt idx="8515">
                  <c:v>2.7417500000000001</c:v>
                </c:pt>
                <c:pt idx="8516">
                  <c:v>2.7384680000000001</c:v>
                </c:pt>
                <c:pt idx="8517">
                  <c:v>2.7358660000000001</c:v>
                </c:pt>
                <c:pt idx="8518">
                  <c:v>2.733835</c:v>
                </c:pt>
                <c:pt idx="8519">
                  <c:v>2.7364510000000002</c:v>
                </c:pt>
                <c:pt idx="8520">
                  <c:v>2.735544</c:v>
                </c:pt>
                <c:pt idx="8521">
                  <c:v>2.735071</c:v>
                </c:pt>
                <c:pt idx="8522">
                  <c:v>2.7351749999999999</c:v>
                </c:pt>
                <c:pt idx="8523">
                  <c:v>2.7354970000000001</c:v>
                </c:pt>
                <c:pt idx="8524">
                  <c:v>2.7363300000000002</c:v>
                </c:pt>
                <c:pt idx="8525">
                  <c:v>2.7373129999999999</c:v>
                </c:pt>
                <c:pt idx="8526">
                  <c:v>2.7384719999999998</c:v>
                </c:pt>
                <c:pt idx="8527">
                  <c:v>2.7498830000000001</c:v>
                </c:pt>
                <c:pt idx="8528">
                  <c:v>2.7514150000000002</c:v>
                </c:pt>
                <c:pt idx="8529">
                  <c:v>2.7530510000000001</c:v>
                </c:pt>
                <c:pt idx="8530">
                  <c:v>2.754626</c:v>
                </c:pt>
                <c:pt idx="8531">
                  <c:v>2.756408</c:v>
                </c:pt>
                <c:pt idx="8532">
                  <c:v>2.7580339999999999</c:v>
                </c:pt>
                <c:pt idx="8533">
                  <c:v>2.7595109999999998</c:v>
                </c:pt>
                <c:pt idx="8534">
                  <c:v>2.7608350000000002</c:v>
                </c:pt>
                <c:pt idx="8535">
                  <c:v>2.7718440000000002</c:v>
                </c:pt>
                <c:pt idx="8536">
                  <c:v>2.7723230000000001</c:v>
                </c:pt>
                <c:pt idx="8537">
                  <c:v>2.772958</c:v>
                </c:pt>
                <c:pt idx="8538">
                  <c:v>2.7733159999999999</c:v>
                </c:pt>
                <c:pt idx="8539">
                  <c:v>2.7733300000000001</c:v>
                </c:pt>
                <c:pt idx="8540">
                  <c:v>2.7729629999999998</c:v>
                </c:pt>
                <c:pt idx="8541">
                  <c:v>2.7721990000000001</c:v>
                </c:pt>
                <c:pt idx="8542">
                  <c:v>2.7707980000000001</c:v>
                </c:pt>
                <c:pt idx="8543">
                  <c:v>2.773774</c:v>
                </c:pt>
                <c:pt idx="8544">
                  <c:v>2.7713700000000001</c:v>
                </c:pt>
                <c:pt idx="8545">
                  <c:v>2.7684000000000002</c:v>
                </c:pt>
                <c:pt idx="8546">
                  <c:v>2.7647279999999999</c:v>
                </c:pt>
                <c:pt idx="8547">
                  <c:v>2.7602769999999999</c:v>
                </c:pt>
                <c:pt idx="8548">
                  <c:v>2.755017</c:v>
                </c:pt>
                <c:pt idx="8549">
                  <c:v>2.748818</c:v>
                </c:pt>
                <c:pt idx="8550">
                  <c:v>2.7416619999999998</c:v>
                </c:pt>
                <c:pt idx="8551">
                  <c:v>2.725676</c:v>
                </c:pt>
                <c:pt idx="8552">
                  <c:v>2.7167469999999998</c:v>
                </c:pt>
                <c:pt idx="8553">
                  <c:v>2.706677</c:v>
                </c:pt>
                <c:pt idx="8554">
                  <c:v>2.6954720000000001</c:v>
                </c:pt>
                <c:pt idx="8555">
                  <c:v>2.683659</c:v>
                </c:pt>
                <c:pt idx="8556">
                  <c:v>2.6705719999999999</c:v>
                </c:pt>
                <c:pt idx="8557">
                  <c:v>2.6566260000000002</c:v>
                </c:pt>
                <c:pt idx="8558">
                  <c:v>2.6418879999999998</c:v>
                </c:pt>
                <c:pt idx="8559">
                  <c:v>2.603694</c:v>
                </c:pt>
                <c:pt idx="8560">
                  <c:v>2.5882049999999999</c:v>
                </c:pt>
                <c:pt idx="8561">
                  <c:v>2.5716039999999998</c:v>
                </c:pt>
                <c:pt idx="8562">
                  <c:v>2.555113</c:v>
                </c:pt>
                <c:pt idx="8563">
                  <c:v>2.5377489999999998</c:v>
                </c:pt>
                <c:pt idx="8564">
                  <c:v>2.52014</c:v>
                </c:pt>
                <c:pt idx="8565">
                  <c:v>2.502284</c:v>
                </c:pt>
                <c:pt idx="8566">
                  <c:v>2.4850469999999998</c:v>
                </c:pt>
                <c:pt idx="8567">
                  <c:v>2.4395530000000001</c:v>
                </c:pt>
                <c:pt idx="8568">
                  <c:v>2.4229620000000001</c:v>
                </c:pt>
                <c:pt idx="8569">
                  <c:v>2.406196</c:v>
                </c:pt>
                <c:pt idx="8570">
                  <c:v>2.3907470000000002</c:v>
                </c:pt>
                <c:pt idx="8571">
                  <c:v>2.375127</c:v>
                </c:pt>
                <c:pt idx="8572">
                  <c:v>2.3602799999999999</c:v>
                </c:pt>
                <c:pt idx="8573">
                  <c:v>2.3462999999999998</c:v>
                </c:pt>
                <c:pt idx="8574">
                  <c:v>2.3332709999999999</c:v>
                </c:pt>
                <c:pt idx="8575">
                  <c:v>2.3033380000000001</c:v>
                </c:pt>
                <c:pt idx="8576">
                  <c:v>2.293256</c:v>
                </c:pt>
                <c:pt idx="8577">
                  <c:v>2.2834490000000001</c:v>
                </c:pt>
                <c:pt idx="8578">
                  <c:v>2.2747449999999998</c:v>
                </c:pt>
                <c:pt idx="8579">
                  <c:v>2.267153</c:v>
                </c:pt>
                <c:pt idx="8580">
                  <c:v>2.260605</c:v>
                </c:pt>
                <c:pt idx="8581">
                  <c:v>2.2550690000000002</c:v>
                </c:pt>
                <c:pt idx="8582">
                  <c:v>2.2505090000000001</c:v>
                </c:pt>
                <c:pt idx="8583">
                  <c:v>2.2450139999999998</c:v>
                </c:pt>
                <c:pt idx="8584">
                  <c:v>2.2420599999999999</c:v>
                </c:pt>
                <c:pt idx="8585">
                  <c:v>2.2397870000000002</c:v>
                </c:pt>
                <c:pt idx="8586">
                  <c:v>2.2381739999999999</c:v>
                </c:pt>
                <c:pt idx="8587">
                  <c:v>2.237053</c:v>
                </c:pt>
                <c:pt idx="8588">
                  <c:v>2.2364099999999998</c:v>
                </c:pt>
                <c:pt idx="8589">
                  <c:v>2.2360220000000002</c:v>
                </c:pt>
                <c:pt idx="8590">
                  <c:v>2.2360150000000001</c:v>
                </c:pt>
                <c:pt idx="8591">
                  <c:v>2.2423310000000001</c:v>
                </c:pt>
                <c:pt idx="8592">
                  <c:v>2.24248</c:v>
                </c:pt>
                <c:pt idx="8593">
                  <c:v>2.2427510000000002</c:v>
                </c:pt>
                <c:pt idx="8594">
                  <c:v>2.2430270000000001</c:v>
                </c:pt>
                <c:pt idx="8595">
                  <c:v>2.2431839999999998</c:v>
                </c:pt>
                <c:pt idx="8596">
                  <c:v>2.243023</c:v>
                </c:pt>
                <c:pt idx="8597">
                  <c:v>2.2427450000000002</c:v>
                </c:pt>
                <c:pt idx="8598">
                  <c:v>2.2421630000000001</c:v>
                </c:pt>
                <c:pt idx="8599">
                  <c:v>2.2454640000000001</c:v>
                </c:pt>
                <c:pt idx="8600">
                  <c:v>2.2440370000000001</c:v>
                </c:pt>
                <c:pt idx="8601">
                  <c:v>2.2422219999999999</c:v>
                </c:pt>
                <c:pt idx="8602">
                  <c:v>2.239887</c:v>
                </c:pt>
                <c:pt idx="8603">
                  <c:v>2.2369840000000001</c:v>
                </c:pt>
                <c:pt idx="8604">
                  <c:v>2.2335090000000002</c:v>
                </c:pt>
                <c:pt idx="8605">
                  <c:v>2.2294480000000001</c:v>
                </c:pt>
                <c:pt idx="8606">
                  <c:v>2.2248079999999999</c:v>
                </c:pt>
                <c:pt idx="8607">
                  <c:v>2.2156820000000002</c:v>
                </c:pt>
                <c:pt idx="8608">
                  <c:v>2.2100650000000002</c:v>
                </c:pt>
                <c:pt idx="8609">
                  <c:v>2.2038229999999999</c:v>
                </c:pt>
                <c:pt idx="8610">
                  <c:v>2.1972119999999999</c:v>
                </c:pt>
                <c:pt idx="8611">
                  <c:v>2.190159</c:v>
                </c:pt>
                <c:pt idx="8612">
                  <c:v>2.182909</c:v>
                </c:pt>
                <c:pt idx="8613">
                  <c:v>2.1750929999999999</c:v>
                </c:pt>
                <c:pt idx="8614">
                  <c:v>2.1669679999999998</c:v>
                </c:pt>
                <c:pt idx="8615">
                  <c:v>2.1489910000000001</c:v>
                </c:pt>
                <c:pt idx="8616">
                  <c:v>2.1404269999999999</c:v>
                </c:pt>
                <c:pt idx="8617">
                  <c:v>2.1321099999999999</c:v>
                </c:pt>
                <c:pt idx="8618">
                  <c:v>2.1238489999999999</c:v>
                </c:pt>
                <c:pt idx="8619">
                  <c:v>2.115507</c:v>
                </c:pt>
                <c:pt idx="8620">
                  <c:v>2.1076039999999998</c:v>
                </c:pt>
                <c:pt idx="8621">
                  <c:v>2.099701</c:v>
                </c:pt>
                <c:pt idx="8622">
                  <c:v>2.0923940000000001</c:v>
                </c:pt>
                <c:pt idx="8623">
                  <c:v>2.0775779999999999</c:v>
                </c:pt>
                <c:pt idx="8624">
                  <c:v>2.0710359999999999</c:v>
                </c:pt>
                <c:pt idx="8625">
                  <c:v>2.0649199999999999</c:v>
                </c:pt>
                <c:pt idx="8626">
                  <c:v>2.0591699999999999</c:v>
                </c:pt>
                <c:pt idx="8627">
                  <c:v>2.0540159999999998</c:v>
                </c:pt>
                <c:pt idx="8628">
                  <c:v>2.049528</c:v>
                </c:pt>
                <c:pt idx="8629">
                  <c:v>2.0456219999999998</c:v>
                </c:pt>
                <c:pt idx="8630">
                  <c:v>2.042389</c:v>
                </c:pt>
                <c:pt idx="8631">
                  <c:v>2.0408469999999999</c:v>
                </c:pt>
                <c:pt idx="8632">
                  <c:v>2.0389140000000001</c:v>
                </c:pt>
                <c:pt idx="8633">
                  <c:v>2.0376850000000002</c:v>
                </c:pt>
                <c:pt idx="8634">
                  <c:v>2.03708</c:v>
                </c:pt>
                <c:pt idx="8635">
                  <c:v>2.0369250000000001</c:v>
                </c:pt>
                <c:pt idx="8636">
                  <c:v>2.0374439999999998</c:v>
                </c:pt>
                <c:pt idx="8637">
                  <c:v>2.038456</c:v>
                </c:pt>
                <c:pt idx="8638">
                  <c:v>2.0399159999999998</c:v>
                </c:pt>
                <c:pt idx="8639">
                  <c:v>2.0515289999999999</c:v>
                </c:pt>
                <c:pt idx="8640">
                  <c:v>2.0534599999999998</c:v>
                </c:pt>
                <c:pt idx="8641">
                  <c:v>2.05599</c:v>
                </c:pt>
                <c:pt idx="8642">
                  <c:v>2.0585749999999998</c:v>
                </c:pt>
                <c:pt idx="8643">
                  <c:v>2.0614309999999998</c:v>
                </c:pt>
                <c:pt idx="8644">
                  <c:v>2.063993</c:v>
                </c:pt>
                <c:pt idx="8645">
                  <c:v>2.0663909999999999</c:v>
                </c:pt>
                <c:pt idx="8646">
                  <c:v>2.0687169999999999</c:v>
                </c:pt>
                <c:pt idx="8647">
                  <c:v>2.0804499999999999</c:v>
                </c:pt>
                <c:pt idx="8648">
                  <c:v>2.0813790000000001</c:v>
                </c:pt>
                <c:pt idx="8649">
                  <c:v>2.08168</c:v>
                </c:pt>
                <c:pt idx="8650">
                  <c:v>2.0808249999999999</c:v>
                </c:pt>
                <c:pt idx="8651">
                  <c:v>2.0790120000000001</c:v>
                </c:pt>
                <c:pt idx="8652">
                  <c:v>2.0760399999999999</c:v>
                </c:pt>
                <c:pt idx="8653">
                  <c:v>2.0719590000000001</c:v>
                </c:pt>
                <c:pt idx="8654">
                  <c:v>2.066694</c:v>
                </c:pt>
                <c:pt idx="8655">
                  <c:v>2.0546739999999999</c:v>
                </c:pt>
                <c:pt idx="8656">
                  <c:v>2.04758</c:v>
                </c:pt>
                <c:pt idx="8657">
                  <c:v>2.0390920000000001</c:v>
                </c:pt>
                <c:pt idx="8658">
                  <c:v>2.0296539999999998</c:v>
                </c:pt>
                <c:pt idx="8659">
                  <c:v>2.019288</c:v>
                </c:pt>
                <c:pt idx="8660">
                  <c:v>2.0081159999999998</c:v>
                </c:pt>
                <c:pt idx="8661">
                  <c:v>1.9963089999999999</c:v>
                </c:pt>
                <c:pt idx="8662">
                  <c:v>1.983741</c:v>
                </c:pt>
                <c:pt idx="8663">
                  <c:v>1.951257</c:v>
                </c:pt>
                <c:pt idx="8664">
                  <c:v>1.9384589999999999</c:v>
                </c:pt>
                <c:pt idx="8665">
                  <c:v>1.9248479999999999</c:v>
                </c:pt>
                <c:pt idx="8666">
                  <c:v>1.9106780000000001</c:v>
                </c:pt>
                <c:pt idx="8667">
                  <c:v>1.8961190000000001</c:v>
                </c:pt>
                <c:pt idx="8668">
                  <c:v>1.881621</c:v>
                </c:pt>
                <c:pt idx="8669">
                  <c:v>1.867024</c:v>
                </c:pt>
                <c:pt idx="8670">
                  <c:v>1.852959</c:v>
                </c:pt>
                <c:pt idx="8671">
                  <c:v>1.815731</c:v>
                </c:pt>
                <c:pt idx="8672">
                  <c:v>1.801995</c:v>
                </c:pt>
                <c:pt idx="8673">
                  <c:v>1.7881229999999999</c:v>
                </c:pt>
                <c:pt idx="8674">
                  <c:v>1.774783</c:v>
                </c:pt>
                <c:pt idx="8675">
                  <c:v>1.7621819999999999</c:v>
                </c:pt>
                <c:pt idx="8676">
                  <c:v>1.7507980000000001</c:v>
                </c:pt>
                <c:pt idx="8677">
                  <c:v>1.7399389999999999</c:v>
                </c:pt>
                <c:pt idx="8678">
                  <c:v>1.730156</c:v>
                </c:pt>
                <c:pt idx="8679">
                  <c:v>1.7094050000000001</c:v>
                </c:pt>
                <c:pt idx="8680">
                  <c:v>1.7022470000000001</c:v>
                </c:pt>
                <c:pt idx="8681">
                  <c:v>1.696229</c:v>
                </c:pt>
                <c:pt idx="8682">
                  <c:v>1.6917819999999999</c:v>
                </c:pt>
                <c:pt idx="8683">
                  <c:v>1.688793</c:v>
                </c:pt>
                <c:pt idx="8684">
                  <c:v>1.687403</c:v>
                </c:pt>
                <c:pt idx="8685">
                  <c:v>1.68763</c:v>
                </c:pt>
                <c:pt idx="8686">
                  <c:v>1.689497</c:v>
                </c:pt>
                <c:pt idx="8687">
                  <c:v>1.704685</c:v>
                </c:pt>
                <c:pt idx="8688">
                  <c:v>1.7091909999999999</c:v>
                </c:pt>
                <c:pt idx="8689">
                  <c:v>1.7160299999999999</c:v>
                </c:pt>
                <c:pt idx="8690">
                  <c:v>1.724626</c:v>
                </c:pt>
                <c:pt idx="8691">
                  <c:v>1.7349490000000001</c:v>
                </c:pt>
                <c:pt idx="8692">
                  <c:v>1.747007</c:v>
                </c:pt>
                <c:pt idx="8693">
                  <c:v>1.7607950000000001</c:v>
                </c:pt>
                <c:pt idx="8694">
                  <c:v>1.776286</c:v>
                </c:pt>
                <c:pt idx="8695">
                  <c:v>1.8327869999999999</c:v>
                </c:pt>
                <c:pt idx="8696">
                  <c:v>1.849664</c:v>
                </c:pt>
                <c:pt idx="8697">
                  <c:v>1.8699730000000001</c:v>
                </c:pt>
                <c:pt idx="8698">
                  <c:v>1.8917029999999999</c:v>
                </c:pt>
                <c:pt idx="8699">
                  <c:v>1.9147449999999999</c:v>
                </c:pt>
                <c:pt idx="8700">
                  <c:v>1.9389810000000001</c:v>
                </c:pt>
                <c:pt idx="8701">
                  <c:v>1.963033</c:v>
                </c:pt>
                <c:pt idx="8702">
                  <c:v>1.98929</c:v>
                </c:pt>
                <c:pt idx="8703">
                  <c:v>2.0761799999999999</c:v>
                </c:pt>
                <c:pt idx="8704">
                  <c:v>2.1025510000000001</c:v>
                </c:pt>
                <c:pt idx="8705">
                  <c:v>2.1309040000000001</c:v>
                </c:pt>
                <c:pt idx="8706">
                  <c:v>2.1597629999999999</c:v>
                </c:pt>
                <c:pt idx="8707">
                  <c:v>2.1875640000000001</c:v>
                </c:pt>
                <c:pt idx="8708">
                  <c:v>2.2171270000000001</c:v>
                </c:pt>
                <c:pt idx="8709">
                  <c:v>2.2469209999999999</c:v>
                </c:pt>
                <c:pt idx="8710">
                  <c:v>2.2768609999999998</c:v>
                </c:pt>
                <c:pt idx="8711">
                  <c:v>2.373202</c:v>
                </c:pt>
                <c:pt idx="8712">
                  <c:v>2.4014549999999999</c:v>
                </c:pt>
                <c:pt idx="8713">
                  <c:v>2.4310909999999999</c:v>
                </c:pt>
                <c:pt idx="8714">
                  <c:v>2.4590529999999999</c:v>
                </c:pt>
                <c:pt idx="8715">
                  <c:v>2.488194</c:v>
                </c:pt>
                <c:pt idx="8716">
                  <c:v>2.5167739999999998</c:v>
                </c:pt>
                <c:pt idx="8717">
                  <c:v>2.5448810000000002</c:v>
                </c:pt>
                <c:pt idx="8718">
                  <c:v>2.5724469999999999</c:v>
                </c:pt>
                <c:pt idx="8719">
                  <c:v>2.6622340000000002</c:v>
                </c:pt>
                <c:pt idx="8720">
                  <c:v>2.685613</c:v>
                </c:pt>
                <c:pt idx="8721">
                  <c:v>2.7096339999999999</c:v>
                </c:pt>
                <c:pt idx="8722">
                  <c:v>2.7344249999999999</c:v>
                </c:pt>
                <c:pt idx="8723">
                  <c:v>2.757082</c:v>
                </c:pt>
                <c:pt idx="8724">
                  <c:v>2.7800449999999999</c:v>
                </c:pt>
                <c:pt idx="8725">
                  <c:v>2.8007680000000001</c:v>
                </c:pt>
                <c:pt idx="8726">
                  <c:v>2.8220700000000001</c:v>
                </c:pt>
                <c:pt idx="8727">
                  <c:v>2.8889749999999998</c:v>
                </c:pt>
                <c:pt idx="8728">
                  <c:v>2.9069929999999999</c:v>
                </c:pt>
                <c:pt idx="8729">
                  <c:v>2.9240879999999998</c:v>
                </c:pt>
                <c:pt idx="8730">
                  <c:v>2.9407369999999999</c:v>
                </c:pt>
                <c:pt idx="8731">
                  <c:v>2.9572780000000001</c:v>
                </c:pt>
                <c:pt idx="8732">
                  <c:v>2.972226</c:v>
                </c:pt>
                <c:pt idx="8733">
                  <c:v>2.9871509999999999</c:v>
                </c:pt>
                <c:pt idx="8734">
                  <c:v>3.0014669999999999</c:v>
                </c:pt>
                <c:pt idx="8735">
                  <c:v>3.1092659999999999</c:v>
                </c:pt>
                <c:pt idx="8736">
                  <c:v>3.1185209999999999</c:v>
                </c:pt>
                <c:pt idx="8737">
                  <c:v>3.1314160000000002</c:v>
                </c:pt>
                <c:pt idx="8738">
                  <c:v>3.1439750000000002</c:v>
                </c:pt>
                <c:pt idx="8739">
                  <c:v>3.156244</c:v>
                </c:pt>
                <c:pt idx="8740">
                  <c:v>3.1672660000000001</c:v>
                </c:pt>
                <c:pt idx="8741">
                  <c:v>3.1791339999999999</c:v>
                </c:pt>
                <c:pt idx="8742">
                  <c:v>3.19082</c:v>
                </c:pt>
                <c:pt idx="8743">
                  <c:v>3.2350400000000001</c:v>
                </c:pt>
                <c:pt idx="8744">
                  <c:v>3.2456830000000001</c:v>
                </c:pt>
                <c:pt idx="8745">
                  <c:v>3.2569249999999998</c:v>
                </c:pt>
                <c:pt idx="8746">
                  <c:v>3.2670949999999999</c:v>
                </c:pt>
                <c:pt idx="8747">
                  <c:v>3.2780770000000001</c:v>
                </c:pt>
                <c:pt idx="8748">
                  <c:v>3.2889029999999999</c:v>
                </c:pt>
                <c:pt idx="8749">
                  <c:v>3.2995410000000001</c:v>
                </c:pt>
                <c:pt idx="8750">
                  <c:v>3.3099609999999999</c:v>
                </c:pt>
                <c:pt idx="8751">
                  <c:v>3.350263</c:v>
                </c:pt>
                <c:pt idx="8752">
                  <c:v>3.3587980000000002</c:v>
                </c:pt>
                <c:pt idx="8753">
                  <c:v>3.3680979999999998</c:v>
                </c:pt>
                <c:pt idx="8754">
                  <c:v>3.3772190000000002</c:v>
                </c:pt>
                <c:pt idx="8755">
                  <c:v>3.3862939999999999</c:v>
                </c:pt>
                <c:pt idx="8756">
                  <c:v>3.3940839999999999</c:v>
                </c:pt>
                <c:pt idx="8757">
                  <c:v>3.401875</c:v>
                </c:pt>
                <c:pt idx="8758">
                  <c:v>3.4085640000000001</c:v>
                </c:pt>
                <c:pt idx="8759">
                  <c:v>3.4375079999999998</c:v>
                </c:pt>
                <c:pt idx="8760">
                  <c:v>3.4429660000000002</c:v>
                </c:pt>
                <c:pt idx="8761">
                  <c:v>3.4481069999999998</c:v>
                </c:pt>
                <c:pt idx="8762">
                  <c:v>3.452442</c:v>
                </c:pt>
                <c:pt idx="8763">
                  <c:v>3.4561739999999999</c:v>
                </c:pt>
                <c:pt idx="8764">
                  <c:v>3.4590269999999999</c:v>
                </c:pt>
                <c:pt idx="8765">
                  <c:v>3.4612780000000001</c:v>
                </c:pt>
                <c:pt idx="8766">
                  <c:v>3.4626670000000002</c:v>
                </c:pt>
                <c:pt idx="8767">
                  <c:v>3.4745010000000001</c:v>
                </c:pt>
                <c:pt idx="8768">
                  <c:v>3.4719419999999999</c:v>
                </c:pt>
                <c:pt idx="8769">
                  <c:v>3.4692820000000002</c:v>
                </c:pt>
                <c:pt idx="8770">
                  <c:v>3.4679030000000002</c:v>
                </c:pt>
                <c:pt idx="8771">
                  <c:v>3.4659559999999998</c:v>
                </c:pt>
                <c:pt idx="8772">
                  <c:v>3.463428</c:v>
                </c:pt>
                <c:pt idx="8773">
                  <c:v>3.4604159999999999</c:v>
                </c:pt>
                <c:pt idx="8774">
                  <c:v>3.4569390000000002</c:v>
                </c:pt>
                <c:pt idx="8775">
                  <c:v>3.4556149999999999</c:v>
                </c:pt>
                <c:pt idx="8776">
                  <c:v>3.4513379999999998</c:v>
                </c:pt>
                <c:pt idx="8777">
                  <c:v>3.4468269999999999</c:v>
                </c:pt>
                <c:pt idx="8778">
                  <c:v>3.4420999999999999</c:v>
                </c:pt>
                <c:pt idx="8779">
                  <c:v>3.4371740000000002</c:v>
                </c:pt>
                <c:pt idx="8780">
                  <c:v>3.4320900000000001</c:v>
                </c:pt>
                <c:pt idx="8781">
                  <c:v>3.4269250000000002</c:v>
                </c:pt>
                <c:pt idx="8782">
                  <c:v>3.4217230000000001</c:v>
                </c:pt>
                <c:pt idx="8783">
                  <c:v>3.415997</c:v>
                </c:pt>
                <c:pt idx="8784">
                  <c:v>3.4108510000000001</c:v>
                </c:pt>
                <c:pt idx="8785">
                  <c:v>3.4057979999999999</c:v>
                </c:pt>
                <c:pt idx="8786">
                  <c:v>3.4009140000000002</c:v>
                </c:pt>
                <c:pt idx="8787">
                  <c:v>3.3962530000000002</c:v>
                </c:pt>
                <c:pt idx="8788">
                  <c:v>3.391861</c:v>
                </c:pt>
                <c:pt idx="8789">
                  <c:v>3.387769</c:v>
                </c:pt>
                <c:pt idx="8790">
                  <c:v>3.3839990000000002</c:v>
                </c:pt>
                <c:pt idx="8791">
                  <c:v>3.3831229999999999</c:v>
                </c:pt>
                <c:pt idx="8792">
                  <c:v>3.3798689999999998</c:v>
                </c:pt>
                <c:pt idx="8793">
                  <c:v>3.3770579999999999</c:v>
                </c:pt>
                <c:pt idx="8794">
                  <c:v>3.3745949999999998</c:v>
                </c:pt>
                <c:pt idx="8795">
                  <c:v>3.3723969999999999</c:v>
                </c:pt>
                <c:pt idx="8796">
                  <c:v>3.3704879999999999</c:v>
                </c:pt>
                <c:pt idx="8797">
                  <c:v>3.3687130000000001</c:v>
                </c:pt>
                <c:pt idx="8798">
                  <c:v>3.3673160000000002</c:v>
                </c:pt>
                <c:pt idx="8799">
                  <c:v>3.3727619999999998</c:v>
                </c:pt>
                <c:pt idx="8800">
                  <c:v>3.3714740000000001</c:v>
                </c:pt>
                <c:pt idx="8801">
                  <c:v>3.3705150000000001</c:v>
                </c:pt>
                <c:pt idx="8802">
                  <c:v>3.3697900000000001</c:v>
                </c:pt>
                <c:pt idx="8803">
                  <c:v>3.3690000000000002</c:v>
                </c:pt>
                <c:pt idx="8804">
                  <c:v>3.3682989999999999</c:v>
                </c:pt>
                <c:pt idx="8805">
                  <c:v>3.3675039999999998</c:v>
                </c:pt>
                <c:pt idx="8806">
                  <c:v>3.3667090000000002</c:v>
                </c:pt>
                <c:pt idx="8807">
                  <c:v>3.3726389999999999</c:v>
                </c:pt>
                <c:pt idx="8808">
                  <c:v>3.3716529999999998</c:v>
                </c:pt>
                <c:pt idx="8809">
                  <c:v>3.3704779999999999</c:v>
                </c:pt>
                <c:pt idx="8810">
                  <c:v>3.369011</c:v>
                </c:pt>
                <c:pt idx="8811">
                  <c:v>3.367515</c:v>
                </c:pt>
                <c:pt idx="8812">
                  <c:v>3.3658610000000002</c:v>
                </c:pt>
                <c:pt idx="8813">
                  <c:v>3.3640509999999999</c:v>
                </c:pt>
                <c:pt idx="8814">
                  <c:v>3.3620709999999998</c:v>
                </c:pt>
                <c:pt idx="8815">
                  <c:v>3.3645040000000002</c:v>
                </c:pt>
                <c:pt idx="8816">
                  <c:v>3.362133</c:v>
                </c:pt>
                <c:pt idx="8817">
                  <c:v>3.3596870000000001</c:v>
                </c:pt>
                <c:pt idx="8818">
                  <c:v>3.3571569999999999</c:v>
                </c:pt>
                <c:pt idx="8819">
                  <c:v>3.3546990000000001</c:v>
                </c:pt>
                <c:pt idx="8820">
                  <c:v>3.3521169999999998</c:v>
                </c:pt>
                <c:pt idx="8821">
                  <c:v>3.3496600000000001</c:v>
                </c:pt>
                <c:pt idx="8822">
                  <c:v>3.3473310000000001</c:v>
                </c:pt>
                <c:pt idx="8823">
                  <c:v>3.3497569999999999</c:v>
                </c:pt>
                <c:pt idx="8824">
                  <c:v>3.3477429999999999</c:v>
                </c:pt>
                <c:pt idx="8825">
                  <c:v>3.3460700000000001</c:v>
                </c:pt>
                <c:pt idx="8826">
                  <c:v>3.3449040000000001</c:v>
                </c:pt>
                <c:pt idx="8827">
                  <c:v>3.3441679999999998</c:v>
                </c:pt>
                <c:pt idx="8828">
                  <c:v>3.343944</c:v>
                </c:pt>
                <c:pt idx="8829">
                  <c:v>3.3442270000000001</c:v>
                </c:pt>
                <c:pt idx="8830">
                  <c:v>3.3450869999999999</c:v>
                </c:pt>
                <c:pt idx="8831">
                  <c:v>3.3580390000000002</c:v>
                </c:pt>
                <c:pt idx="8832">
                  <c:v>3.3594810000000002</c:v>
                </c:pt>
                <c:pt idx="8833">
                  <c:v>3.3621319999999999</c:v>
                </c:pt>
                <c:pt idx="8834">
                  <c:v>3.3653970000000002</c:v>
                </c:pt>
                <c:pt idx="8835">
                  <c:v>3.3693369999999998</c:v>
                </c:pt>
                <c:pt idx="8836">
                  <c:v>3.3738999999999999</c:v>
                </c:pt>
                <c:pt idx="8837">
                  <c:v>3.3790689999999999</c:v>
                </c:pt>
                <c:pt idx="8838">
                  <c:v>3.3848729999999998</c:v>
                </c:pt>
                <c:pt idx="8839">
                  <c:v>3.4124780000000001</c:v>
                </c:pt>
                <c:pt idx="8840">
                  <c:v>3.4183669999999999</c:v>
                </c:pt>
                <c:pt idx="8841">
                  <c:v>3.4257149999999998</c:v>
                </c:pt>
                <c:pt idx="8842">
                  <c:v>3.4334799999999999</c:v>
                </c:pt>
                <c:pt idx="8843">
                  <c:v>3.4416790000000002</c:v>
                </c:pt>
                <c:pt idx="8844">
                  <c:v>3.450202</c:v>
                </c:pt>
                <c:pt idx="8845">
                  <c:v>3.4584190000000001</c:v>
                </c:pt>
                <c:pt idx="8846">
                  <c:v>3.4674520000000002</c:v>
                </c:pt>
                <c:pt idx="8847">
                  <c:v>3.5036390000000002</c:v>
                </c:pt>
                <c:pt idx="8848">
                  <c:v>3.5123069999999998</c:v>
                </c:pt>
                <c:pt idx="8849">
                  <c:v>3.5216029999999998</c:v>
                </c:pt>
                <c:pt idx="8850">
                  <c:v>3.5304160000000002</c:v>
                </c:pt>
                <c:pt idx="8851">
                  <c:v>3.5396570000000001</c:v>
                </c:pt>
                <c:pt idx="8852">
                  <c:v>3.547841</c:v>
                </c:pt>
                <c:pt idx="8853">
                  <c:v>3.5562649999999998</c:v>
                </c:pt>
                <c:pt idx="8854">
                  <c:v>3.5642770000000001</c:v>
                </c:pt>
                <c:pt idx="8855">
                  <c:v>3.595815</c:v>
                </c:pt>
                <c:pt idx="8856">
                  <c:v>3.6023130000000001</c:v>
                </c:pt>
                <c:pt idx="8857">
                  <c:v>3.6087739999999999</c:v>
                </c:pt>
                <c:pt idx="8858">
                  <c:v>3.6139809999999999</c:v>
                </c:pt>
                <c:pt idx="8859">
                  <c:v>3.6191979999999999</c:v>
                </c:pt>
                <c:pt idx="8860">
                  <c:v>3.6238069999999998</c:v>
                </c:pt>
                <c:pt idx="8861">
                  <c:v>3.627742</c:v>
                </c:pt>
                <c:pt idx="8862">
                  <c:v>3.6310920000000002</c:v>
                </c:pt>
                <c:pt idx="8863">
                  <c:v>3.648571</c:v>
                </c:pt>
                <c:pt idx="8864">
                  <c:v>3.6504509999999999</c:v>
                </c:pt>
                <c:pt idx="8865">
                  <c:v>3.6516980000000001</c:v>
                </c:pt>
                <c:pt idx="8866">
                  <c:v>3.652854</c:v>
                </c:pt>
                <c:pt idx="8867">
                  <c:v>3.6535160000000002</c:v>
                </c:pt>
                <c:pt idx="8868">
                  <c:v>3.653721</c:v>
                </c:pt>
                <c:pt idx="8869">
                  <c:v>3.6535690000000001</c:v>
                </c:pt>
                <c:pt idx="8870">
                  <c:v>3.6530390000000001</c:v>
                </c:pt>
                <c:pt idx="8871">
                  <c:v>3.6602480000000002</c:v>
                </c:pt>
                <c:pt idx="8872">
                  <c:v>3.6587489999999998</c:v>
                </c:pt>
                <c:pt idx="8873">
                  <c:v>3.6574239999999998</c:v>
                </c:pt>
                <c:pt idx="8874">
                  <c:v>3.6557179999999998</c:v>
                </c:pt>
                <c:pt idx="8875">
                  <c:v>3.6539510000000002</c:v>
                </c:pt>
                <c:pt idx="8876">
                  <c:v>3.651859</c:v>
                </c:pt>
                <c:pt idx="8877">
                  <c:v>3.6497359999999999</c:v>
                </c:pt>
                <c:pt idx="8878">
                  <c:v>3.6474609999999998</c:v>
                </c:pt>
                <c:pt idx="8879">
                  <c:v>3.650388</c:v>
                </c:pt>
                <c:pt idx="8880">
                  <c:v>3.6477240000000002</c:v>
                </c:pt>
                <c:pt idx="8881">
                  <c:v>3.6451539999999998</c:v>
                </c:pt>
                <c:pt idx="8882">
                  <c:v>3.6423749999999999</c:v>
                </c:pt>
                <c:pt idx="8883">
                  <c:v>3.6395719999999998</c:v>
                </c:pt>
                <c:pt idx="8884">
                  <c:v>3.63659</c:v>
                </c:pt>
                <c:pt idx="8885">
                  <c:v>3.6333419999999998</c:v>
                </c:pt>
                <c:pt idx="8886">
                  <c:v>3.6299890000000001</c:v>
                </c:pt>
                <c:pt idx="8887">
                  <c:v>3.6290909999999998</c:v>
                </c:pt>
                <c:pt idx="8888">
                  <c:v>3.6250849999999999</c:v>
                </c:pt>
                <c:pt idx="8889">
                  <c:v>3.6207880000000001</c:v>
                </c:pt>
                <c:pt idx="8890">
                  <c:v>3.6160950000000001</c:v>
                </c:pt>
                <c:pt idx="8891">
                  <c:v>3.6110159999999998</c:v>
                </c:pt>
                <c:pt idx="8892">
                  <c:v>3.6055389999999998</c:v>
                </c:pt>
                <c:pt idx="8893">
                  <c:v>3.5996830000000002</c:v>
                </c:pt>
                <c:pt idx="8894">
                  <c:v>3.593372</c:v>
                </c:pt>
                <c:pt idx="8895">
                  <c:v>3.5830799999999998</c:v>
                </c:pt>
                <c:pt idx="8896">
                  <c:v>3.5761120000000002</c:v>
                </c:pt>
                <c:pt idx="8897">
                  <c:v>3.5686110000000002</c:v>
                </c:pt>
                <c:pt idx="8898">
                  <c:v>3.5608759999999999</c:v>
                </c:pt>
                <c:pt idx="8899">
                  <c:v>3.5527410000000001</c:v>
                </c:pt>
                <c:pt idx="8900">
                  <c:v>3.5443289999999998</c:v>
                </c:pt>
                <c:pt idx="8901">
                  <c:v>3.5355780000000001</c:v>
                </c:pt>
                <c:pt idx="8902">
                  <c:v>3.5266130000000002</c:v>
                </c:pt>
                <c:pt idx="8903">
                  <c:v>3.5084240000000002</c:v>
                </c:pt>
                <c:pt idx="8904">
                  <c:v>3.4989309999999998</c:v>
                </c:pt>
                <c:pt idx="8905">
                  <c:v>3.489322</c:v>
                </c:pt>
                <c:pt idx="8906">
                  <c:v>3.4795050000000001</c:v>
                </c:pt>
                <c:pt idx="8907">
                  <c:v>3.4696400000000001</c:v>
                </c:pt>
                <c:pt idx="8908">
                  <c:v>3.4596019999999998</c:v>
                </c:pt>
                <c:pt idx="8909">
                  <c:v>3.4495740000000001</c:v>
                </c:pt>
                <c:pt idx="8910">
                  <c:v>3.4394260000000001</c:v>
                </c:pt>
                <c:pt idx="8911">
                  <c:v>3.4181339999999998</c:v>
                </c:pt>
                <c:pt idx="8912">
                  <c:v>3.408039</c:v>
                </c:pt>
                <c:pt idx="8913">
                  <c:v>3.3978570000000001</c:v>
                </c:pt>
                <c:pt idx="8914">
                  <c:v>3.3877790000000001</c:v>
                </c:pt>
                <c:pt idx="8915">
                  <c:v>3.3776350000000002</c:v>
                </c:pt>
                <c:pt idx="8916">
                  <c:v>3.3676010000000001</c:v>
                </c:pt>
                <c:pt idx="8917">
                  <c:v>3.3575080000000002</c:v>
                </c:pt>
                <c:pt idx="8918">
                  <c:v>3.3475079999999999</c:v>
                </c:pt>
                <c:pt idx="8919">
                  <c:v>3.326247</c:v>
                </c:pt>
                <c:pt idx="8920">
                  <c:v>3.3160150000000002</c:v>
                </c:pt>
                <c:pt idx="8921">
                  <c:v>3.306003</c:v>
                </c:pt>
                <c:pt idx="8922">
                  <c:v>3.2955489999999998</c:v>
                </c:pt>
                <c:pt idx="8923">
                  <c:v>3.284856</c:v>
                </c:pt>
                <c:pt idx="8924">
                  <c:v>3.2738849999999999</c:v>
                </c:pt>
                <c:pt idx="8925">
                  <c:v>3.2626089999999999</c:v>
                </c:pt>
                <c:pt idx="8926">
                  <c:v>3.2509950000000001</c:v>
                </c:pt>
                <c:pt idx="8927">
                  <c:v>3.223789</c:v>
                </c:pt>
                <c:pt idx="8928">
                  <c:v>3.2122959999999998</c:v>
                </c:pt>
                <c:pt idx="8929">
                  <c:v>3.1997810000000002</c:v>
                </c:pt>
                <c:pt idx="8930">
                  <c:v>3.1870150000000002</c:v>
                </c:pt>
                <c:pt idx="8931">
                  <c:v>3.1740300000000001</c:v>
                </c:pt>
                <c:pt idx="8932">
                  <c:v>3.1608749999999999</c:v>
                </c:pt>
                <c:pt idx="8933">
                  <c:v>3.1476310000000001</c:v>
                </c:pt>
                <c:pt idx="8934">
                  <c:v>3.134401</c:v>
                </c:pt>
                <c:pt idx="8935">
                  <c:v>3.102716</c:v>
                </c:pt>
                <c:pt idx="8936">
                  <c:v>3.0907580000000001</c:v>
                </c:pt>
                <c:pt idx="8937">
                  <c:v>3.0784319999999998</c:v>
                </c:pt>
                <c:pt idx="8938">
                  <c:v>3.066767</c:v>
                </c:pt>
                <c:pt idx="8939">
                  <c:v>3.0559189999999998</c:v>
                </c:pt>
                <c:pt idx="8940">
                  <c:v>3.0459879999999999</c:v>
                </c:pt>
                <c:pt idx="8941">
                  <c:v>3.0373760000000001</c:v>
                </c:pt>
                <c:pt idx="8942">
                  <c:v>3.029693</c:v>
                </c:pt>
                <c:pt idx="8943">
                  <c:v>3.0169730000000001</c:v>
                </c:pt>
                <c:pt idx="8944">
                  <c:v>3.0118960000000001</c:v>
                </c:pt>
                <c:pt idx="8945">
                  <c:v>3.0080140000000002</c:v>
                </c:pt>
                <c:pt idx="8946">
                  <c:v>3.005398</c:v>
                </c:pt>
                <c:pt idx="8947">
                  <c:v>3.00393</c:v>
                </c:pt>
                <c:pt idx="8948">
                  <c:v>3.003679</c:v>
                </c:pt>
                <c:pt idx="8949">
                  <c:v>3.004534</c:v>
                </c:pt>
                <c:pt idx="8950">
                  <c:v>3.00637</c:v>
                </c:pt>
                <c:pt idx="8951">
                  <c:v>3.0210119999999998</c:v>
                </c:pt>
                <c:pt idx="8952">
                  <c:v>3.0241769999999999</c:v>
                </c:pt>
                <c:pt idx="8953">
                  <c:v>3.0282450000000001</c:v>
                </c:pt>
                <c:pt idx="8954">
                  <c:v>3.0327419999999998</c:v>
                </c:pt>
                <c:pt idx="8955">
                  <c:v>3.0381309999999999</c:v>
                </c:pt>
                <c:pt idx="8956">
                  <c:v>3.0435379999999999</c:v>
                </c:pt>
                <c:pt idx="8957">
                  <c:v>3.0496129999999999</c:v>
                </c:pt>
                <c:pt idx="8958">
                  <c:v>3.0556420000000002</c:v>
                </c:pt>
                <c:pt idx="8959">
                  <c:v>3.0815450000000002</c:v>
                </c:pt>
                <c:pt idx="8960">
                  <c:v>3.0875970000000001</c:v>
                </c:pt>
                <c:pt idx="8961">
                  <c:v>3.0936819999999998</c:v>
                </c:pt>
                <c:pt idx="8962">
                  <c:v>3.1001300000000001</c:v>
                </c:pt>
                <c:pt idx="8963">
                  <c:v>3.1060699999999999</c:v>
                </c:pt>
                <c:pt idx="8964">
                  <c:v>3.112501</c:v>
                </c:pt>
                <c:pt idx="8965">
                  <c:v>3.1181619999999999</c:v>
                </c:pt>
                <c:pt idx="8966">
                  <c:v>3.123672</c:v>
                </c:pt>
                <c:pt idx="8967">
                  <c:v>3.148228</c:v>
                </c:pt>
                <c:pt idx="8968">
                  <c:v>3.1530589999999998</c:v>
                </c:pt>
                <c:pt idx="8969">
                  <c:v>3.1582479999999999</c:v>
                </c:pt>
                <c:pt idx="8970">
                  <c:v>3.163243</c:v>
                </c:pt>
                <c:pt idx="8971">
                  <c:v>3.1680470000000001</c:v>
                </c:pt>
                <c:pt idx="8972">
                  <c:v>3.1722649999999999</c:v>
                </c:pt>
                <c:pt idx="8973">
                  <c:v>3.1766830000000001</c:v>
                </c:pt>
                <c:pt idx="8974">
                  <c:v>3.1809319999999999</c:v>
                </c:pt>
                <c:pt idx="8975">
                  <c:v>3.201301</c:v>
                </c:pt>
                <c:pt idx="8976">
                  <c:v>3.2045270000000001</c:v>
                </c:pt>
                <c:pt idx="8977">
                  <c:v>3.2083159999999999</c:v>
                </c:pt>
                <c:pt idx="8978">
                  <c:v>3.2120289999999998</c:v>
                </c:pt>
                <c:pt idx="8979">
                  <c:v>3.2156259999999999</c:v>
                </c:pt>
                <c:pt idx="8980">
                  <c:v>3.218785</c:v>
                </c:pt>
                <c:pt idx="8981">
                  <c:v>3.2221739999999999</c:v>
                </c:pt>
                <c:pt idx="8982">
                  <c:v>3.2254160000000001</c:v>
                </c:pt>
                <c:pt idx="8983">
                  <c:v>3.2427049999999999</c:v>
                </c:pt>
                <c:pt idx="8984">
                  <c:v>3.2455630000000002</c:v>
                </c:pt>
                <c:pt idx="8985">
                  <c:v>3.248713</c:v>
                </c:pt>
                <c:pt idx="8986">
                  <c:v>3.2517689999999999</c:v>
                </c:pt>
                <c:pt idx="8987">
                  <c:v>3.2546050000000002</c:v>
                </c:pt>
                <c:pt idx="8988">
                  <c:v>3.2573850000000002</c:v>
                </c:pt>
                <c:pt idx="8989">
                  <c:v>3.2599629999999999</c:v>
                </c:pt>
                <c:pt idx="8990">
                  <c:v>3.2623500000000001</c:v>
                </c:pt>
                <c:pt idx="8991">
                  <c:v>3.2937919999999998</c:v>
                </c:pt>
                <c:pt idx="8992">
                  <c:v>3.2942680000000002</c:v>
                </c:pt>
                <c:pt idx="8993">
                  <c:v>3.295525</c:v>
                </c:pt>
                <c:pt idx="8994">
                  <c:v>3.2962669999999998</c:v>
                </c:pt>
                <c:pt idx="8995">
                  <c:v>3.2963490000000002</c:v>
                </c:pt>
                <c:pt idx="8996">
                  <c:v>3.2957519999999998</c:v>
                </c:pt>
                <c:pt idx="8997">
                  <c:v>3.294333</c:v>
                </c:pt>
                <c:pt idx="8998">
                  <c:v>3.2920560000000001</c:v>
                </c:pt>
                <c:pt idx="8999">
                  <c:v>3.2901319999999998</c:v>
                </c:pt>
                <c:pt idx="9000">
                  <c:v>3.285895</c:v>
                </c:pt>
                <c:pt idx="9001">
                  <c:v>3.2805209999999998</c:v>
                </c:pt>
                <c:pt idx="9002">
                  <c:v>3.2738019999999999</c:v>
                </c:pt>
                <c:pt idx="9003">
                  <c:v>3.2655590000000001</c:v>
                </c:pt>
                <c:pt idx="9004">
                  <c:v>3.2557459999999998</c:v>
                </c:pt>
                <c:pt idx="9005">
                  <c:v>3.244453</c:v>
                </c:pt>
                <c:pt idx="9006">
                  <c:v>3.2311359999999998</c:v>
                </c:pt>
                <c:pt idx="9007">
                  <c:v>3.1939410000000001</c:v>
                </c:pt>
                <c:pt idx="9008">
                  <c:v>3.1778550000000001</c:v>
                </c:pt>
                <c:pt idx="9009">
                  <c:v>3.1595710000000001</c:v>
                </c:pt>
                <c:pt idx="9010">
                  <c:v>3.1398540000000001</c:v>
                </c:pt>
                <c:pt idx="9011">
                  <c:v>3.119472</c:v>
                </c:pt>
                <c:pt idx="9012">
                  <c:v>3.0973929999999998</c:v>
                </c:pt>
                <c:pt idx="9013">
                  <c:v>3.0739610000000002</c:v>
                </c:pt>
                <c:pt idx="9014">
                  <c:v>3.0495890000000001</c:v>
                </c:pt>
                <c:pt idx="9015">
                  <c:v>2.9816060000000002</c:v>
                </c:pt>
                <c:pt idx="9016">
                  <c:v>2.9568340000000002</c:v>
                </c:pt>
                <c:pt idx="9017">
                  <c:v>2.9306199999999998</c:v>
                </c:pt>
                <c:pt idx="9018">
                  <c:v>2.9054660000000001</c:v>
                </c:pt>
                <c:pt idx="9019">
                  <c:v>2.878809</c:v>
                </c:pt>
                <c:pt idx="9020">
                  <c:v>2.8521510000000001</c:v>
                </c:pt>
                <c:pt idx="9021">
                  <c:v>2.825615</c:v>
                </c:pt>
                <c:pt idx="9022">
                  <c:v>2.799461</c:v>
                </c:pt>
                <c:pt idx="9023">
                  <c:v>2.730064</c:v>
                </c:pt>
                <c:pt idx="9024">
                  <c:v>2.704752</c:v>
                </c:pt>
                <c:pt idx="9025">
                  <c:v>2.6810900000000002</c:v>
                </c:pt>
                <c:pt idx="9026">
                  <c:v>2.6571549999999999</c:v>
                </c:pt>
                <c:pt idx="9027">
                  <c:v>2.6341070000000002</c:v>
                </c:pt>
                <c:pt idx="9028">
                  <c:v>2.6118749999999999</c:v>
                </c:pt>
                <c:pt idx="9029">
                  <c:v>2.5906069999999999</c:v>
                </c:pt>
                <c:pt idx="9030">
                  <c:v>2.570309</c:v>
                </c:pt>
                <c:pt idx="9031">
                  <c:v>2.517833</c:v>
                </c:pt>
                <c:pt idx="9032">
                  <c:v>2.5008249999999999</c:v>
                </c:pt>
                <c:pt idx="9033">
                  <c:v>2.4833449999999999</c:v>
                </c:pt>
                <c:pt idx="9034">
                  <c:v>2.4669129999999999</c:v>
                </c:pt>
                <c:pt idx="9035">
                  <c:v>2.4515289999999998</c:v>
                </c:pt>
                <c:pt idx="9036">
                  <c:v>2.4370859999999999</c:v>
                </c:pt>
                <c:pt idx="9037">
                  <c:v>2.4236270000000002</c:v>
                </c:pt>
                <c:pt idx="9038">
                  <c:v>2.4114779999999998</c:v>
                </c:pt>
                <c:pt idx="9039">
                  <c:v>2.3810760000000002</c:v>
                </c:pt>
                <c:pt idx="9040">
                  <c:v>2.3704779999999999</c:v>
                </c:pt>
                <c:pt idx="9041">
                  <c:v>2.3602319999999999</c:v>
                </c:pt>
                <c:pt idx="9042">
                  <c:v>2.3505859999999998</c:v>
                </c:pt>
                <c:pt idx="9043">
                  <c:v>2.3414730000000001</c:v>
                </c:pt>
                <c:pt idx="9044">
                  <c:v>2.3328250000000001</c:v>
                </c:pt>
                <c:pt idx="9045">
                  <c:v>2.324837</c:v>
                </c:pt>
                <c:pt idx="9046">
                  <c:v>2.3169110000000002</c:v>
                </c:pt>
                <c:pt idx="9047">
                  <c:v>2.298581</c:v>
                </c:pt>
                <c:pt idx="9048">
                  <c:v>2.29129</c:v>
                </c:pt>
                <c:pt idx="9049">
                  <c:v>2.2838509999999999</c:v>
                </c:pt>
                <c:pt idx="9050">
                  <c:v>2.2763019999999998</c:v>
                </c:pt>
                <c:pt idx="9051">
                  <c:v>2.2688039999999998</c:v>
                </c:pt>
                <c:pt idx="9052">
                  <c:v>2.2605970000000002</c:v>
                </c:pt>
                <c:pt idx="9053">
                  <c:v>2.25223</c:v>
                </c:pt>
                <c:pt idx="9054">
                  <c:v>2.243004</c:v>
                </c:pt>
                <c:pt idx="9055">
                  <c:v>2.219007</c:v>
                </c:pt>
                <c:pt idx="9056">
                  <c:v>2.2090209999999999</c:v>
                </c:pt>
                <c:pt idx="9057">
                  <c:v>2.19801</c:v>
                </c:pt>
                <c:pt idx="9058">
                  <c:v>2.1863299999999999</c:v>
                </c:pt>
                <c:pt idx="9059">
                  <c:v>2.1740680000000001</c:v>
                </c:pt>
                <c:pt idx="9060">
                  <c:v>2.1616430000000002</c:v>
                </c:pt>
                <c:pt idx="9061">
                  <c:v>2.1481680000000001</c:v>
                </c:pt>
                <c:pt idx="9062">
                  <c:v>2.1342159999999999</c:v>
                </c:pt>
                <c:pt idx="9063">
                  <c:v>2.0963639999999999</c:v>
                </c:pt>
                <c:pt idx="9064">
                  <c:v>2.08209</c:v>
                </c:pt>
                <c:pt idx="9065">
                  <c:v>2.0672649999999999</c:v>
                </c:pt>
                <c:pt idx="9066">
                  <c:v>2.051841</c:v>
                </c:pt>
                <c:pt idx="9067">
                  <c:v>2.0362939999999998</c:v>
                </c:pt>
                <c:pt idx="9068">
                  <c:v>2.020699</c:v>
                </c:pt>
                <c:pt idx="9069">
                  <c:v>2.0052210000000001</c:v>
                </c:pt>
                <c:pt idx="9070">
                  <c:v>1.9905409999999999</c:v>
                </c:pt>
                <c:pt idx="9071">
                  <c:v>1.95106</c:v>
                </c:pt>
                <c:pt idx="9072">
                  <c:v>1.937087</c:v>
                </c:pt>
                <c:pt idx="9073">
                  <c:v>1.9237029999999999</c:v>
                </c:pt>
                <c:pt idx="9074">
                  <c:v>1.9110940000000001</c:v>
                </c:pt>
                <c:pt idx="9075">
                  <c:v>1.8989419999999999</c:v>
                </c:pt>
                <c:pt idx="9076">
                  <c:v>1.888061</c:v>
                </c:pt>
                <c:pt idx="9077">
                  <c:v>1.8781300000000001</c:v>
                </c:pt>
                <c:pt idx="9078">
                  <c:v>1.8694379999999999</c:v>
                </c:pt>
                <c:pt idx="9079">
                  <c:v>1.851078</c:v>
                </c:pt>
                <c:pt idx="9080">
                  <c:v>1.844919</c:v>
                </c:pt>
                <c:pt idx="9081">
                  <c:v>1.840042</c:v>
                </c:pt>
                <c:pt idx="9082">
                  <c:v>1.8364279999999999</c:v>
                </c:pt>
                <c:pt idx="9083">
                  <c:v>1.8341970000000001</c:v>
                </c:pt>
                <c:pt idx="9084">
                  <c:v>1.8333740000000001</c:v>
                </c:pt>
                <c:pt idx="9085">
                  <c:v>1.8339380000000001</c:v>
                </c:pt>
                <c:pt idx="9086">
                  <c:v>1.8356410000000001</c:v>
                </c:pt>
                <c:pt idx="9087">
                  <c:v>1.848792</c:v>
                </c:pt>
                <c:pt idx="9088">
                  <c:v>1.8527830000000001</c:v>
                </c:pt>
                <c:pt idx="9089">
                  <c:v>1.8577589999999999</c:v>
                </c:pt>
                <c:pt idx="9090">
                  <c:v>1.8640209999999999</c:v>
                </c:pt>
                <c:pt idx="9091">
                  <c:v>1.870981</c:v>
                </c:pt>
                <c:pt idx="9092">
                  <c:v>1.8783730000000001</c:v>
                </c:pt>
                <c:pt idx="9093">
                  <c:v>1.886374</c:v>
                </c:pt>
                <c:pt idx="9094">
                  <c:v>1.8954930000000001</c:v>
                </c:pt>
                <c:pt idx="9095">
                  <c:v>1.9271450000000001</c:v>
                </c:pt>
                <c:pt idx="9096">
                  <c:v>1.9361900000000001</c:v>
                </c:pt>
                <c:pt idx="9097">
                  <c:v>1.945519</c:v>
                </c:pt>
                <c:pt idx="9098">
                  <c:v>1.954696</c:v>
                </c:pt>
                <c:pt idx="9099">
                  <c:v>1.9636899999999999</c:v>
                </c:pt>
                <c:pt idx="9100">
                  <c:v>1.971976</c:v>
                </c:pt>
                <c:pt idx="9101">
                  <c:v>1.979722</c:v>
                </c:pt>
                <c:pt idx="9102">
                  <c:v>1.986483</c:v>
                </c:pt>
                <c:pt idx="9103">
                  <c:v>2.0095480000000001</c:v>
                </c:pt>
                <c:pt idx="9104">
                  <c:v>2.014141</c:v>
                </c:pt>
                <c:pt idx="9105">
                  <c:v>2.0175610000000002</c:v>
                </c:pt>
                <c:pt idx="9106">
                  <c:v>2.0198999999999998</c:v>
                </c:pt>
                <c:pt idx="9107">
                  <c:v>2.0206930000000001</c:v>
                </c:pt>
                <c:pt idx="9108">
                  <c:v>2.0200490000000002</c:v>
                </c:pt>
                <c:pt idx="9109">
                  <c:v>2.0177679999999998</c:v>
                </c:pt>
                <c:pt idx="9110">
                  <c:v>2.0139459999999998</c:v>
                </c:pt>
                <c:pt idx="9111">
                  <c:v>2.004108</c:v>
                </c:pt>
                <c:pt idx="9112">
                  <c:v>1.997296</c:v>
                </c:pt>
                <c:pt idx="9113">
                  <c:v>1.988845</c:v>
                </c:pt>
                <c:pt idx="9114">
                  <c:v>1.9792179999999999</c:v>
                </c:pt>
                <c:pt idx="9115">
                  <c:v>1.9685090000000001</c:v>
                </c:pt>
                <c:pt idx="9116">
                  <c:v>1.9563280000000001</c:v>
                </c:pt>
                <c:pt idx="9117">
                  <c:v>1.9435549999999999</c:v>
                </c:pt>
                <c:pt idx="9118">
                  <c:v>1.9294279999999999</c:v>
                </c:pt>
                <c:pt idx="9119">
                  <c:v>1.8923350000000001</c:v>
                </c:pt>
                <c:pt idx="9120">
                  <c:v>1.8773139999999999</c:v>
                </c:pt>
                <c:pt idx="9121">
                  <c:v>1.8615470000000001</c:v>
                </c:pt>
                <c:pt idx="9122">
                  <c:v>1.8455820000000001</c:v>
                </c:pt>
                <c:pt idx="9123">
                  <c:v>1.8287439999999999</c:v>
                </c:pt>
                <c:pt idx="9124">
                  <c:v>1.8123039999999999</c:v>
                </c:pt>
                <c:pt idx="9125">
                  <c:v>1.795145</c:v>
                </c:pt>
                <c:pt idx="9126">
                  <c:v>1.778349</c:v>
                </c:pt>
                <c:pt idx="9127">
                  <c:v>1.73461</c:v>
                </c:pt>
                <c:pt idx="9128">
                  <c:v>1.7180530000000001</c:v>
                </c:pt>
                <c:pt idx="9129">
                  <c:v>1.701964</c:v>
                </c:pt>
                <c:pt idx="9130">
                  <c:v>1.6855850000000001</c:v>
                </c:pt>
                <c:pt idx="9131">
                  <c:v>1.6702520000000001</c:v>
                </c:pt>
                <c:pt idx="9132">
                  <c:v>1.6549469999999999</c:v>
                </c:pt>
                <c:pt idx="9133">
                  <c:v>1.640693</c:v>
                </c:pt>
                <c:pt idx="9134">
                  <c:v>1.6274010000000001</c:v>
                </c:pt>
                <c:pt idx="9135">
                  <c:v>1.594921</c:v>
                </c:pt>
                <c:pt idx="9136">
                  <c:v>1.5837490000000001</c:v>
                </c:pt>
                <c:pt idx="9137">
                  <c:v>1.5734319999999999</c:v>
                </c:pt>
                <c:pt idx="9138">
                  <c:v>1.564508</c:v>
                </c:pt>
                <c:pt idx="9139">
                  <c:v>1.557258</c:v>
                </c:pt>
                <c:pt idx="9140">
                  <c:v>1.551364</c:v>
                </c:pt>
                <c:pt idx="9141">
                  <c:v>1.5473049999999999</c:v>
                </c:pt>
                <c:pt idx="9142">
                  <c:v>1.544905</c:v>
                </c:pt>
                <c:pt idx="9143">
                  <c:v>1.547291</c:v>
                </c:pt>
                <c:pt idx="9144">
                  <c:v>1.548089</c:v>
                </c:pt>
                <c:pt idx="9145">
                  <c:v>1.550854</c:v>
                </c:pt>
                <c:pt idx="9146">
                  <c:v>1.555323</c:v>
                </c:pt>
                <c:pt idx="9147">
                  <c:v>1.5614730000000001</c:v>
                </c:pt>
                <c:pt idx="9148">
                  <c:v>1.56925</c:v>
                </c:pt>
                <c:pt idx="9149">
                  <c:v>1.5785089999999999</c:v>
                </c:pt>
                <c:pt idx="9150">
                  <c:v>1.588649</c:v>
                </c:pt>
                <c:pt idx="9151">
                  <c:v>1.6284069999999999</c:v>
                </c:pt>
                <c:pt idx="9152">
                  <c:v>1.6415150000000001</c:v>
                </c:pt>
                <c:pt idx="9153">
                  <c:v>1.6549229999999999</c:v>
                </c:pt>
                <c:pt idx="9154">
                  <c:v>1.6699740000000001</c:v>
                </c:pt>
                <c:pt idx="9155">
                  <c:v>1.6858200000000001</c:v>
                </c:pt>
                <c:pt idx="9156">
                  <c:v>1.7022489999999999</c:v>
                </c:pt>
                <c:pt idx="9157">
                  <c:v>1.7192240000000001</c:v>
                </c:pt>
                <c:pt idx="9158">
                  <c:v>1.736205</c:v>
                </c:pt>
                <c:pt idx="9159">
                  <c:v>1.7930140000000001</c:v>
                </c:pt>
                <c:pt idx="9160">
                  <c:v>1.8099080000000001</c:v>
                </c:pt>
                <c:pt idx="9161">
                  <c:v>1.8278399999999999</c:v>
                </c:pt>
                <c:pt idx="9162">
                  <c:v>1.8446279999999999</c:v>
                </c:pt>
                <c:pt idx="9163">
                  <c:v>1.8602810000000001</c:v>
                </c:pt>
                <c:pt idx="9164">
                  <c:v>1.8760570000000001</c:v>
                </c:pt>
                <c:pt idx="9165">
                  <c:v>1.890908</c:v>
                </c:pt>
                <c:pt idx="9166">
                  <c:v>1.9046730000000001</c:v>
                </c:pt>
                <c:pt idx="9167">
                  <c:v>1.9494290000000001</c:v>
                </c:pt>
                <c:pt idx="9168">
                  <c:v>1.9598629999999999</c:v>
                </c:pt>
                <c:pt idx="9169">
                  <c:v>1.9688920000000001</c:v>
                </c:pt>
                <c:pt idx="9170">
                  <c:v>1.976904</c:v>
                </c:pt>
                <c:pt idx="9171">
                  <c:v>1.982974</c:v>
                </c:pt>
                <c:pt idx="9172">
                  <c:v>1.987382</c:v>
                </c:pt>
                <c:pt idx="9173">
                  <c:v>1.9899480000000001</c:v>
                </c:pt>
                <c:pt idx="9174">
                  <c:v>1.9906600000000001</c:v>
                </c:pt>
                <c:pt idx="9175">
                  <c:v>1.9951989999999999</c:v>
                </c:pt>
                <c:pt idx="9176">
                  <c:v>1.9923070000000001</c:v>
                </c:pt>
                <c:pt idx="9177">
                  <c:v>1.9879180000000001</c:v>
                </c:pt>
                <c:pt idx="9178">
                  <c:v>1.982064</c:v>
                </c:pt>
                <c:pt idx="9179">
                  <c:v>1.9748289999999999</c:v>
                </c:pt>
                <c:pt idx="9180">
                  <c:v>1.9665239999999999</c:v>
                </c:pt>
                <c:pt idx="9181">
                  <c:v>1.957098</c:v>
                </c:pt>
                <c:pt idx="9182">
                  <c:v>1.947004</c:v>
                </c:pt>
                <c:pt idx="9183">
                  <c:v>1.921009</c:v>
                </c:pt>
                <c:pt idx="9184">
                  <c:v>1.909953</c:v>
                </c:pt>
                <c:pt idx="9185">
                  <c:v>1.8980669999999999</c:v>
                </c:pt>
                <c:pt idx="9186">
                  <c:v>1.8862429999999999</c:v>
                </c:pt>
                <c:pt idx="9187">
                  <c:v>1.8744209999999999</c:v>
                </c:pt>
                <c:pt idx="9188">
                  <c:v>1.86304</c:v>
                </c:pt>
                <c:pt idx="9189">
                  <c:v>1.851999</c:v>
                </c:pt>
                <c:pt idx="9190">
                  <c:v>1.8417209999999999</c:v>
                </c:pt>
                <c:pt idx="9191">
                  <c:v>1.818155</c:v>
                </c:pt>
                <c:pt idx="9192">
                  <c:v>1.809472</c:v>
                </c:pt>
                <c:pt idx="9193">
                  <c:v>1.8016970000000001</c:v>
                </c:pt>
                <c:pt idx="9194">
                  <c:v>1.7950630000000001</c:v>
                </c:pt>
                <c:pt idx="9195">
                  <c:v>1.789639</c:v>
                </c:pt>
                <c:pt idx="9196">
                  <c:v>1.7855780000000001</c:v>
                </c:pt>
                <c:pt idx="9197">
                  <c:v>1.782699</c:v>
                </c:pt>
                <c:pt idx="9198">
                  <c:v>1.7810809999999999</c:v>
                </c:pt>
                <c:pt idx="9199">
                  <c:v>1.7835030000000001</c:v>
                </c:pt>
                <c:pt idx="9200">
                  <c:v>1.7842009999999999</c:v>
                </c:pt>
                <c:pt idx="9201">
                  <c:v>1.786062</c:v>
                </c:pt>
                <c:pt idx="9202">
                  <c:v>1.7887869999999999</c:v>
                </c:pt>
                <c:pt idx="9203">
                  <c:v>1.792659</c:v>
                </c:pt>
                <c:pt idx="9204">
                  <c:v>1.79755</c:v>
                </c:pt>
                <c:pt idx="9205">
                  <c:v>1.8029040000000001</c:v>
                </c:pt>
                <c:pt idx="9206">
                  <c:v>1.808646</c:v>
                </c:pt>
                <c:pt idx="9207">
                  <c:v>1.8316250000000001</c:v>
                </c:pt>
                <c:pt idx="9208">
                  <c:v>1.8382799999999999</c:v>
                </c:pt>
                <c:pt idx="9209">
                  <c:v>1.8456429999999999</c:v>
                </c:pt>
                <c:pt idx="9210">
                  <c:v>1.853146</c:v>
                </c:pt>
                <c:pt idx="9211">
                  <c:v>1.8603430000000001</c:v>
                </c:pt>
                <c:pt idx="9212">
                  <c:v>1.8677600000000001</c:v>
                </c:pt>
                <c:pt idx="9213">
                  <c:v>1.8744479999999999</c:v>
                </c:pt>
                <c:pt idx="9214">
                  <c:v>1.8806149999999999</c:v>
                </c:pt>
                <c:pt idx="9215">
                  <c:v>1.90164</c:v>
                </c:pt>
                <c:pt idx="9216">
                  <c:v>1.906512</c:v>
                </c:pt>
                <c:pt idx="9217">
                  <c:v>1.9106559999999999</c:v>
                </c:pt>
                <c:pt idx="9218">
                  <c:v>1.913381</c:v>
                </c:pt>
                <c:pt idx="9219">
                  <c:v>1.9151560000000001</c:v>
                </c:pt>
                <c:pt idx="9220">
                  <c:v>1.9155869999999999</c:v>
                </c:pt>
                <c:pt idx="9221">
                  <c:v>1.9146989999999999</c:v>
                </c:pt>
                <c:pt idx="9222">
                  <c:v>1.912418</c:v>
                </c:pt>
                <c:pt idx="9223">
                  <c:v>1.906423</c:v>
                </c:pt>
                <c:pt idx="9224">
                  <c:v>1.901508</c:v>
                </c:pt>
                <c:pt idx="9225">
                  <c:v>1.895316</c:v>
                </c:pt>
                <c:pt idx="9226">
                  <c:v>1.887697</c:v>
                </c:pt>
                <c:pt idx="9227">
                  <c:v>1.878986</c:v>
                </c:pt>
                <c:pt idx="9228">
                  <c:v>1.8690819999999999</c:v>
                </c:pt>
                <c:pt idx="9229">
                  <c:v>1.8581829999999999</c:v>
                </c:pt>
                <c:pt idx="9230">
                  <c:v>1.8463970000000001</c:v>
                </c:pt>
                <c:pt idx="9231">
                  <c:v>1.813272</c:v>
                </c:pt>
                <c:pt idx="9232">
                  <c:v>1.8015019999999999</c:v>
                </c:pt>
                <c:pt idx="9233">
                  <c:v>1.787561</c:v>
                </c:pt>
                <c:pt idx="9234">
                  <c:v>1.7735110000000001</c:v>
                </c:pt>
                <c:pt idx="9235">
                  <c:v>1.758731</c:v>
                </c:pt>
                <c:pt idx="9236">
                  <c:v>1.7441610000000001</c:v>
                </c:pt>
                <c:pt idx="9237">
                  <c:v>1.7288060000000001</c:v>
                </c:pt>
                <c:pt idx="9238">
                  <c:v>1.7139040000000001</c:v>
                </c:pt>
                <c:pt idx="9239">
                  <c:v>1.6717070000000001</c:v>
                </c:pt>
                <c:pt idx="9240">
                  <c:v>1.656561</c:v>
                </c:pt>
                <c:pt idx="9241">
                  <c:v>1.64168</c:v>
                </c:pt>
                <c:pt idx="9242">
                  <c:v>1.6266370000000001</c:v>
                </c:pt>
                <c:pt idx="9243">
                  <c:v>1.6115619999999999</c:v>
                </c:pt>
                <c:pt idx="9244">
                  <c:v>1.596814</c:v>
                </c:pt>
                <c:pt idx="9245">
                  <c:v>1.5817079999999999</c:v>
                </c:pt>
                <c:pt idx="9246">
                  <c:v>1.567563</c:v>
                </c:pt>
                <c:pt idx="9247">
                  <c:v>1.488029</c:v>
                </c:pt>
                <c:pt idx="9248">
                  <c:v>1.476278</c:v>
                </c:pt>
                <c:pt idx="9249">
                  <c:v>1.462434</c:v>
                </c:pt>
                <c:pt idx="9250">
                  <c:v>1.4485950000000001</c:v>
                </c:pt>
                <c:pt idx="9251">
                  <c:v>1.435486</c:v>
                </c:pt>
                <c:pt idx="9252">
                  <c:v>1.4224859999999999</c:v>
                </c:pt>
                <c:pt idx="9253">
                  <c:v>1.4089339999999999</c:v>
                </c:pt>
                <c:pt idx="9254">
                  <c:v>1.3958189999999999</c:v>
                </c:pt>
                <c:pt idx="9255">
                  <c:v>1.359577</c:v>
                </c:pt>
                <c:pt idx="9256">
                  <c:v>1.3477209999999999</c:v>
                </c:pt>
                <c:pt idx="9257">
                  <c:v>1.3348800000000001</c:v>
                </c:pt>
                <c:pt idx="9258">
                  <c:v>1.3220749999999999</c:v>
                </c:pt>
                <c:pt idx="9259">
                  <c:v>1.309294</c:v>
                </c:pt>
                <c:pt idx="9260">
                  <c:v>1.296591</c:v>
                </c:pt>
                <c:pt idx="9261">
                  <c:v>1.283898</c:v>
                </c:pt>
                <c:pt idx="9262">
                  <c:v>1.2717259999999999</c:v>
                </c:pt>
                <c:pt idx="9263">
                  <c:v>1.2373130000000001</c:v>
                </c:pt>
                <c:pt idx="9264">
                  <c:v>1.2252430000000001</c:v>
                </c:pt>
                <c:pt idx="9265">
                  <c:v>1.213077</c:v>
                </c:pt>
                <c:pt idx="9266">
                  <c:v>1.2015929999999999</c:v>
                </c:pt>
                <c:pt idx="9267">
                  <c:v>1.1905030000000001</c:v>
                </c:pt>
                <c:pt idx="9268">
                  <c:v>1.179646</c:v>
                </c:pt>
                <c:pt idx="9269">
                  <c:v>1.1693530000000001</c:v>
                </c:pt>
                <c:pt idx="9270">
                  <c:v>1.159651</c:v>
                </c:pt>
                <c:pt idx="9271">
                  <c:v>1.135707</c:v>
                </c:pt>
                <c:pt idx="9272">
                  <c:v>1.1275580000000001</c:v>
                </c:pt>
                <c:pt idx="9273">
                  <c:v>1.119864</c:v>
                </c:pt>
                <c:pt idx="9274">
                  <c:v>1.112973</c:v>
                </c:pt>
                <c:pt idx="9275">
                  <c:v>1.1065240000000001</c:v>
                </c:pt>
                <c:pt idx="9276">
                  <c:v>1.1007830000000001</c:v>
                </c:pt>
                <c:pt idx="9277">
                  <c:v>1.095712</c:v>
                </c:pt>
                <c:pt idx="9278">
                  <c:v>1.0914200000000001</c:v>
                </c:pt>
                <c:pt idx="9279">
                  <c:v>1.0834140000000001</c:v>
                </c:pt>
                <c:pt idx="9280">
                  <c:v>1.081145</c:v>
                </c:pt>
                <c:pt idx="9281">
                  <c:v>1.079248</c:v>
                </c:pt>
                <c:pt idx="9282">
                  <c:v>1.077642</c:v>
                </c:pt>
                <c:pt idx="9283">
                  <c:v>1.0767500000000001</c:v>
                </c:pt>
                <c:pt idx="9284">
                  <c:v>1.0765629999999999</c:v>
                </c:pt>
                <c:pt idx="9285">
                  <c:v>1.0771379999999999</c:v>
                </c:pt>
                <c:pt idx="9286">
                  <c:v>1.0783240000000001</c:v>
                </c:pt>
                <c:pt idx="9287">
                  <c:v>1.0864910000000001</c:v>
                </c:pt>
                <c:pt idx="9288">
                  <c:v>1.0889580000000001</c:v>
                </c:pt>
                <c:pt idx="9289">
                  <c:v>1.092087</c:v>
                </c:pt>
                <c:pt idx="9290">
                  <c:v>1.0958969999999999</c:v>
                </c:pt>
                <c:pt idx="9291">
                  <c:v>1.0999650000000001</c:v>
                </c:pt>
                <c:pt idx="9292">
                  <c:v>1.1044670000000001</c:v>
                </c:pt>
                <c:pt idx="9293">
                  <c:v>1.109731</c:v>
                </c:pt>
                <c:pt idx="9294">
                  <c:v>1.114957</c:v>
                </c:pt>
                <c:pt idx="9295">
                  <c:v>1.1345419999999999</c:v>
                </c:pt>
                <c:pt idx="9296">
                  <c:v>1.1400030000000001</c:v>
                </c:pt>
                <c:pt idx="9297">
                  <c:v>1.1463319999999999</c:v>
                </c:pt>
                <c:pt idx="9298">
                  <c:v>1.1523209999999999</c:v>
                </c:pt>
                <c:pt idx="9299">
                  <c:v>1.158533</c:v>
                </c:pt>
                <c:pt idx="9300">
                  <c:v>1.1647190000000001</c:v>
                </c:pt>
                <c:pt idx="9301">
                  <c:v>1.170811</c:v>
                </c:pt>
                <c:pt idx="9302">
                  <c:v>1.1767000000000001</c:v>
                </c:pt>
                <c:pt idx="9303">
                  <c:v>1.1973370000000001</c:v>
                </c:pt>
                <c:pt idx="9304">
                  <c:v>1.2020059999999999</c:v>
                </c:pt>
                <c:pt idx="9305">
                  <c:v>1.206995</c:v>
                </c:pt>
                <c:pt idx="9306">
                  <c:v>1.211506</c:v>
                </c:pt>
                <c:pt idx="9307">
                  <c:v>1.215511</c:v>
                </c:pt>
                <c:pt idx="9308">
                  <c:v>1.218944</c:v>
                </c:pt>
                <c:pt idx="9309">
                  <c:v>1.2217469999999999</c:v>
                </c:pt>
                <c:pt idx="9310">
                  <c:v>1.2236530000000001</c:v>
                </c:pt>
                <c:pt idx="9311">
                  <c:v>1.23271</c:v>
                </c:pt>
                <c:pt idx="9312">
                  <c:v>1.2332380000000001</c:v>
                </c:pt>
                <c:pt idx="9313">
                  <c:v>1.233209</c:v>
                </c:pt>
                <c:pt idx="9314">
                  <c:v>1.232523</c:v>
                </c:pt>
                <c:pt idx="9315">
                  <c:v>1.2312110000000001</c:v>
                </c:pt>
                <c:pt idx="9316">
                  <c:v>1.229295</c:v>
                </c:pt>
                <c:pt idx="9317">
                  <c:v>1.2268790000000001</c:v>
                </c:pt>
                <c:pt idx="9318">
                  <c:v>1.224002</c:v>
                </c:pt>
                <c:pt idx="9319">
                  <c:v>1.2193929999999999</c:v>
                </c:pt>
                <c:pt idx="9320">
                  <c:v>1.2158100000000001</c:v>
                </c:pt>
                <c:pt idx="9321">
                  <c:v>1.21218</c:v>
                </c:pt>
                <c:pt idx="9322">
                  <c:v>1.20855</c:v>
                </c:pt>
                <c:pt idx="9323">
                  <c:v>1.2052560000000001</c:v>
                </c:pt>
                <c:pt idx="9324">
                  <c:v>1.2024030000000001</c:v>
                </c:pt>
                <c:pt idx="9325">
                  <c:v>1.2001310000000001</c:v>
                </c:pt>
                <c:pt idx="9326">
                  <c:v>1.1985920000000001</c:v>
                </c:pt>
                <c:pt idx="9327">
                  <c:v>1.2007509999999999</c:v>
                </c:pt>
                <c:pt idx="9328">
                  <c:v>1.2007639999999999</c:v>
                </c:pt>
                <c:pt idx="9329">
                  <c:v>1.2020139999999999</c:v>
                </c:pt>
                <c:pt idx="9330">
                  <c:v>1.2043900000000001</c:v>
                </c:pt>
                <c:pt idx="9331">
                  <c:v>1.2079329999999999</c:v>
                </c:pt>
                <c:pt idx="9332">
                  <c:v>1.212753</c:v>
                </c:pt>
                <c:pt idx="9333">
                  <c:v>1.2188650000000001</c:v>
                </c:pt>
                <c:pt idx="9334">
                  <c:v>1.2258579999999999</c:v>
                </c:pt>
                <c:pt idx="9335">
                  <c:v>1.2553730000000001</c:v>
                </c:pt>
                <c:pt idx="9336">
                  <c:v>1.2649319999999999</c:v>
                </c:pt>
                <c:pt idx="9337">
                  <c:v>1.2759370000000001</c:v>
                </c:pt>
                <c:pt idx="9338">
                  <c:v>1.288813</c:v>
                </c:pt>
                <c:pt idx="9339">
                  <c:v>1.3024629999999999</c:v>
                </c:pt>
                <c:pt idx="9340">
                  <c:v>1.3176349999999999</c:v>
                </c:pt>
                <c:pt idx="9341">
                  <c:v>1.333367</c:v>
                </c:pt>
                <c:pt idx="9342">
                  <c:v>1.3499620000000001</c:v>
                </c:pt>
                <c:pt idx="9343">
                  <c:v>1.4051640000000001</c:v>
                </c:pt>
                <c:pt idx="9344">
                  <c:v>1.4232830000000001</c:v>
                </c:pt>
                <c:pt idx="9345">
                  <c:v>1.4416899999999999</c:v>
                </c:pt>
                <c:pt idx="9346">
                  <c:v>1.461533</c:v>
                </c:pt>
                <c:pt idx="9347">
                  <c:v>1.4808460000000001</c:v>
                </c:pt>
                <c:pt idx="9348">
                  <c:v>1.5017780000000001</c:v>
                </c:pt>
                <c:pt idx="9349">
                  <c:v>1.5216430000000001</c:v>
                </c:pt>
                <c:pt idx="9350">
                  <c:v>1.5415430000000001</c:v>
                </c:pt>
                <c:pt idx="9351">
                  <c:v>1.606374</c:v>
                </c:pt>
                <c:pt idx="9352">
                  <c:v>1.626107</c:v>
                </c:pt>
                <c:pt idx="9353">
                  <c:v>1.646655</c:v>
                </c:pt>
                <c:pt idx="9354">
                  <c:v>1.665764</c:v>
                </c:pt>
                <c:pt idx="9355">
                  <c:v>1.6849080000000001</c:v>
                </c:pt>
                <c:pt idx="9356">
                  <c:v>1.7034210000000001</c:v>
                </c:pt>
                <c:pt idx="9357">
                  <c:v>1.72078</c:v>
                </c:pt>
                <c:pt idx="9358">
                  <c:v>1.7369159999999999</c:v>
                </c:pt>
                <c:pt idx="9359">
                  <c:v>1.7887409999999999</c:v>
                </c:pt>
                <c:pt idx="9360">
                  <c:v>1.8032900000000001</c:v>
                </c:pt>
                <c:pt idx="9361">
                  <c:v>1.815893</c:v>
                </c:pt>
                <c:pt idx="9362">
                  <c:v>1.8280369999999999</c:v>
                </c:pt>
                <c:pt idx="9363">
                  <c:v>1.8389869999999999</c:v>
                </c:pt>
                <c:pt idx="9364">
                  <c:v>1.8487560000000001</c:v>
                </c:pt>
                <c:pt idx="9365">
                  <c:v>1.85738</c:v>
                </c:pt>
                <c:pt idx="9366">
                  <c:v>1.864913</c:v>
                </c:pt>
                <c:pt idx="9367">
                  <c:v>1.8908659999999999</c:v>
                </c:pt>
                <c:pt idx="9368">
                  <c:v>1.895678</c:v>
                </c:pt>
                <c:pt idx="9369">
                  <c:v>1.9005730000000001</c:v>
                </c:pt>
                <c:pt idx="9370">
                  <c:v>1.904498</c:v>
                </c:pt>
                <c:pt idx="9371">
                  <c:v>1.9079699999999999</c:v>
                </c:pt>
                <c:pt idx="9372">
                  <c:v>1.9106320000000001</c:v>
                </c:pt>
                <c:pt idx="9373">
                  <c:v>1.9129050000000001</c:v>
                </c:pt>
                <c:pt idx="9374">
                  <c:v>1.915143</c:v>
                </c:pt>
                <c:pt idx="9375">
                  <c:v>1.927254</c:v>
                </c:pt>
                <c:pt idx="9376">
                  <c:v>1.9291229999999999</c:v>
                </c:pt>
                <c:pt idx="9377">
                  <c:v>1.931281</c:v>
                </c:pt>
                <c:pt idx="9378">
                  <c:v>1.9341539999999999</c:v>
                </c:pt>
                <c:pt idx="9379">
                  <c:v>1.9372240000000001</c:v>
                </c:pt>
                <c:pt idx="9380">
                  <c:v>1.941238</c:v>
                </c:pt>
                <c:pt idx="9381">
                  <c:v>1.9456979999999999</c:v>
                </c:pt>
                <c:pt idx="9382">
                  <c:v>1.9513020000000001</c:v>
                </c:pt>
                <c:pt idx="9383">
                  <c:v>1.9754700000000001</c:v>
                </c:pt>
                <c:pt idx="9384">
                  <c:v>1.9820009999999999</c:v>
                </c:pt>
                <c:pt idx="9385">
                  <c:v>1.990489</c:v>
                </c:pt>
                <c:pt idx="9386">
                  <c:v>1.9992030000000001</c:v>
                </c:pt>
                <c:pt idx="9387">
                  <c:v>2.0093079999999999</c:v>
                </c:pt>
                <c:pt idx="9388">
                  <c:v>2.0196510000000001</c:v>
                </c:pt>
                <c:pt idx="9389">
                  <c:v>2.0313150000000002</c:v>
                </c:pt>
                <c:pt idx="9390">
                  <c:v>2.0432190000000001</c:v>
                </c:pt>
                <c:pt idx="9391">
                  <c:v>2.0859610000000002</c:v>
                </c:pt>
                <c:pt idx="9392">
                  <c:v>2.0989610000000001</c:v>
                </c:pt>
                <c:pt idx="9393">
                  <c:v>2.1124179999999999</c:v>
                </c:pt>
                <c:pt idx="9394">
                  <c:v>2.1263830000000001</c:v>
                </c:pt>
                <c:pt idx="9395">
                  <c:v>2.1403219999999998</c:v>
                </c:pt>
                <c:pt idx="9396">
                  <c:v>2.1544850000000002</c:v>
                </c:pt>
                <c:pt idx="9397">
                  <c:v>2.1683129999999999</c:v>
                </c:pt>
                <c:pt idx="9398">
                  <c:v>2.181791</c:v>
                </c:pt>
                <c:pt idx="9399">
                  <c:v>2.2273939999999999</c:v>
                </c:pt>
                <c:pt idx="9400">
                  <c:v>2.239414</c:v>
                </c:pt>
                <c:pt idx="9401">
                  <c:v>2.2507009999999998</c:v>
                </c:pt>
                <c:pt idx="9402">
                  <c:v>2.2606679999999999</c:v>
                </c:pt>
                <c:pt idx="9403">
                  <c:v>2.2697750000000001</c:v>
                </c:pt>
                <c:pt idx="9404">
                  <c:v>2.2767659999999998</c:v>
                </c:pt>
                <c:pt idx="9405">
                  <c:v>2.2823690000000001</c:v>
                </c:pt>
                <c:pt idx="9406">
                  <c:v>2.285676</c:v>
                </c:pt>
                <c:pt idx="9407">
                  <c:v>2.297072</c:v>
                </c:pt>
                <c:pt idx="9408">
                  <c:v>2.2960820000000002</c:v>
                </c:pt>
                <c:pt idx="9409">
                  <c:v>2.2927089999999999</c:v>
                </c:pt>
                <c:pt idx="9410">
                  <c:v>2.2870270000000001</c:v>
                </c:pt>
                <c:pt idx="9411">
                  <c:v>2.2788240000000002</c:v>
                </c:pt>
                <c:pt idx="9412">
                  <c:v>2.2685390000000001</c:v>
                </c:pt>
                <c:pt idx="9413">
                  <c:v>2.255595</c:v>
                </c:pt>
                <c:pt idx="9414">
                  <c:v>2.2408640000000002</c:v>
                </c:pt>
                <c:pt idx="9415">
                  <c:v>2.199551</c:v>
                </c:pt>
                <c:pt idx="9416">
                  <c:v>2.1822729999999999</c:v>
                </c:pt>
                <c:pt idx="9417">
                  <c:v>2.1618750000000002</c:v>
                </c:pt>
                <c:pt idx="9418">
                  <c:v>2.1410640000000001</c:v>
                </c:pt>
                <c:pt idx="9419">
                  <c:v>2.1182219999999998</c:v>
                </c:pt>
                <c:pt idx="9420">
                  <c:v>2.0953170000000001</c:v>
                </c:pt>
                <c:pt idx="9421">
                  <c:v>2.0706769999999999</c:v>
                </c:pt>
                <c:pt idx="9422">
                  <c:v>2.0461670000000001</c:v>
                </c:pt>
                <c:pt idx="9423">
                  <c:v>1.978208</c:v>
                </c:pt>
                <c:pt idx="9424">
                  <c:v>1.9533259999999999</c:v>
                </c:pt>
                <c:pt idx="9425">
                  <c:v>1.9289959999999999</c:v>
                </c:pt>
                <c:pt idx="9426">
                  <c:v>1.9048099999999999</c:v>
                </c:pt>
                <c:pt idx="9427">
                  <c:v>1.8808689999999999</c:v>
                </c:pt>
                <c:pt idx="9428">
                  <c:v>1.8581000000000001</c:v>
                </c:pt>
                <c:pt idx="9429">
                  <c:v>1.8360570000000001</c:v>
                </c:pt>
                <c:pt idx="9430">
                  <c:v>1.8148899999999999</c:v>
                </c:pt>
                <c:pt idx="9431">
                  <c:v>1.761139</c:v>
                </c:pt>
                <c:pt idx="9432">
                  <c:v>1.7439690000000001</c:v>
                </c:pt>
                <c:pt idx="9433">
                  <c:v>1.726712</c:v>
                </c:pt>
                <c:pt idx="9434">
                  <c:v>1.7114769999999999</c:v>
                </c:pt>
                <c:pt idx="9435">
                  <c:v>1.6971480000000001</c:v>
                </c:pt>
                <c:pt idx="9436">
                  <c:v>1.684247</c:v>
                </c:pt>
                <c:pt idx="9437">
                  <c:v>1.6723870000000001</c:v>
                </c:pt>
                <c:pt idx="9438">
                  <c:v>1.661527</c:v>
                </c:pt>
                <c:pt idx="9439">
                  <c:v>1.6363369999999999</c:v>
                </c:pt>
                <c:pt idx="9440">
                  <c:v>1.6279300000000001</c:v>
                </c:pt>
                <c:pt idx="9441">
                  <c:v>1.6200410000000001</c:v>
                </c:pt>
                <c:pt idx="9442">
                  <c:v>1.612922</c:v>
                </c:pt>
                <c:pt idx="9443">
                  <c:v>1.606732</c:v>
                </c:pt>
                <c:pt idx="9444">
                  <c:v>1.6008389999999999</c:v>
                </c:pt>
                <c:pt idx="9445">
                  <c:v>1.5954250000000001</c:v>
                </c:pt>
                <c:pt idx="9446">
                  <c:v>1.5903799999999999</c:v>
                </c:pt>
                <c:pt idx="9447">
                  <c:v>1.5798890000000001</c:v>
                </c:pt>
                <c:pt idx="9448">
                  <c:v>1.5753900000000001</c:v>
                </c:pt>
                <c:pt idx="9449">
                  <c:v>1.5709500000000001</c:v>
                </c:pt>
                <c:pt idx="9450">
                  <c:v>1.566279</c:v>
                </c:pt>
                <c:pt idx="9451">
                  <c:v>1.561528</c:v>
                </c:pt>
                <c:pt idx="9452">
                  <c:v>1.5562879999999999</c:v>
                </c:pt>
                <c:pt idx="9453">
                  <c:v>1.550702</c:v>
                </c:pt>
                <c:pt idx="9454">
                  <c:v>1.5444260000000001</c:v>
                </c:pt>
                <c:pt idx="9455">
                  <c:v>1.527844</c:v>
                </c:pt>
                <c:pt idx="9456">
                  <c:v>1.5206550000000001</c:v>
                </c:pt>
                <c:pt idx="9457">
                  <c:v>1.512219</c:v>
                </c:pt>
                <c:pt idx="9458">
                  <c:v>1.5030060000000001</c:v>
                </c:pt>
                <c:pt idx="9459">
                  <c:v>1.492899</c:v>
                </c:pt>
                <c:pt idx="9460">
                  <c:v>1.4823980000000001</c:v>
                </c:pt>
                <c:pt idx="9461">
                  <c:v>1.4712339999999999</c:v>
                </c:pt>
                <c:pt idx="9462">
                  <c:v>1.458952</c:v>
                </c:pt>
                <c:pt idx="9463">
                  <c:v>1.4255279999999999</c:v>
                </c:pt>
                <c:pt idx="9464">
                  <c:v>1.4124380000000001</c:v>
                </c:pt>
                <c:pt idx="9465">
                  <c:v>1.399213</c:v>
                </c:pt>
                <c:pt idx="9466">
                  <c:v>1.385051</c:v>
                </c:pt>
                <c:pt idx="9467">
                  <c:v>1.370792</c:v>
                </c:pt>
                <c:pt idx="9468">
                  <c:v>1.356093</c:v>
                </c:pt>
                <c:pt idx="9469">
                  <c:v>1.3415029999999999</c:v>
                </c:pt>
                <c:pt idx="9470">
                  <c:v>1.326673</c:v>
                </c:pt>
                <c:pt idx="9471">
                  <c:v>1.286994</c:v>
                </c:pt>
                <c:pt idx="9472">
                  <c:v>1.273021</c:v>
                </c:pt>
                <c:pt idx="9473">
                  <c:v>1.2589950000000001</c:v>
                </c:pt>
                <c:pt idx="9474">
                  <c:v>1.2460720000000001</c:v>
                </c:pt>
                <c:pt idx="9475">
                  <c:v>1.2336640000000001</c:v>
                </c:pt>
                <c:pt idx="9476">
                  <c:v>1.2227380000000001</c:v>
                </c:pt>
                <c:pt idx="9477">
                  <c:v>1.2124760000000001</c:v>
                </c:pt>
                <c:pt idx="9478">
                  <c:v>1.2038420000000001</c:v>
                </c:pt>
                <c:pt idx="9479">
                  <c:v>1.183689</c:v>
                </c:pt>
                <c:pt idx="9480">
                  <c:v>1.177713</c:v>
                </c:pt>
                <c:pt idx="9481">
                  <c:v>1.173189</c:v>
                </c:pt>
                <c:pt idx="9482">
                  <c:v>1.170221</c:v>
                </c:pt>
                <c:pt idx="9483">
                  <c:v>1.1689590000000001</c:v>
                </c:pt>
                <c:pt idx="9484">
                  <c:v>1.169367</c:v>
                </c:pt>
                <c:pt idx="9485">
                  <c:v>1.171584</c:v>
                </c:pt>
                <c:pt idx="9486">
                  <c:v>1.1756200000000001</c:v>
                </c:pt>
                <c:pt idx="9487">
                  <c:v>1.1948350000000001</c:v>
                </c:pt>
                <c:pt idx="9488">
                  <c:v>1.2014199999999999</c:v>
                </c:pt>
                <c:pt idx="9489">
                  <c:v>1.209946</c:v>
                </c:pt>
                <c:pt idx="9490">
                  <c:v>1.220461</c:v>
                </c:pt>
                <c:pt idx="9491">
                  <c:v>1.2315419999999999</c:v>
                </c:pt>
                <c:pt idx="9492">
                  <c:v>1.244062</c:v>
                </c:pt>
                <c:pt idx="9493">
                  <c:v>1.257609</c:v>
                </c:pt>
                <c:pt idx="9494">
                  <c:v>1.2719670000000001</c:v>
                </c:pt>
                <c:pt idx="9495">
                  <c:v>1.3200270000000001</c:v>
                </c:pt>
                <c:pt idx="9496">
                  <c:v>1.3348500000000001</c:v>
                </c:pt>
                <c:pt idx="9497">
                  <c:v>1.3498380000000001</c:v>
                </c:pt>
                <c:pt idx="9498">
                  <c:v>1.366177</c:v>
                </c:pt>
                <c:pt idx="9499">
                  <c:v>1.3826400000000001</c:v>
                </c:pt>
                <c:pt idx="9500">
                  <c:v>1.3990629999999999</c:v>
                </c:pt>
                <c:pt idx="9501">
                  <c:v>1.4147479999999999</c:v>
                </c:pt>
                <c:pt idx="9502">
                  <c:v>1.4311910000000001</c:v>
                </c:pt>
                <c:pt idx="9503">
                  <c:v>1.5152540000000001</c:v>
                </c:pt>
                <c:pt idx="9504">
                  <c:v>1.5219100000000001</c:v>
                </c:pt>
                <c:pt idx="9505">
                  <c:v>1.528327</c:v>
                </c:pt>
                <c:pt idx="9506">
                  <c:v>1.5406029999999999</c:v>
                </c:pt>
                <c:pt idx="9507">
                  <c:v>1.552632</c:v>
                </c:pt>
                <c:pt idx="9508">
                  <c:v>1.5635250000000001</c:v>
                </c:pt>
                <c:pt idx="9509">
                  <c:v>1.5732999999999999</c:v>
                </c:pt>
                <c:pt idx="9510">
                  <c:v>1.581915</c:v>
                </c:pt>
                <c:pt idx="9511">
                  <c:v>1.610851</c:v>
                </c:pt>
                <c:pt idx="9512">
                  <c:v>1.6165830000000001</c:v>
                </c:pt>
                <c:pt idx="9513">
                  <c:v>1.6214280000000001</c:v>
                </c:pt>
                <c:pt idx="9514">
                  <c:v>1.6253120000000001</c:v>
                </c:pt>
                <c:pt idx="9515">
                  <c:v>1.6280699999999999</c:v>
                </c:pt>
                <c:pt idx="9516">
                  <c:v>1.6297999999999999</c:v>
                </c:pt>
                <c:pt idx="9517">
                  <c:v>1.6309450000000001</c:v>
                </c:pt>
                <c:pt idx="9518">
                  <c:v>1.631265</c:v>
                </c:pt>
                <c:pt idx="9519">
                  <c:v>1.637818</c:v>
                </c:pt>
                <c:pt idx="9520">
                  <c:v>1.636622</c:v>
                </c:pt>
                <c:pt idx="9521">
                  <c:v>1.6352500000000001</c:v>
                </c:pt>
                <c:pt idx="9522">
                  <c:v>1.633564</c:v>
                </c:pt>
                <c:pt idx="9523">
                  <c:v>1.6316949999999999</c:v>
                </c:pt>
                <c:pt idx="9524">
                  <c:v>1.629783</c:v>
                </c:pt>
                <c:pt idx="9525">
                  <c:v>1.628017</c:v>
                </c:pt>
                <c:pt idx="9526">
                  <c:v>1.626539</c:v>
                </c:pt>
                <c:pt idx="9527">
                  <c:v>1.629993</c:v>
                </c:pt>
                <c:pt idx="9528">
                  <c:v>1.6292439999999999</c:v>
                </c:pt>
                <c:pt idx="9529">
                  <c:v>1.6294690000000001</c:v>
                </c:pt>
                <c:pt idx="9530">
                  <c:v>1.630541</c:v>
                </c:pt>
                <c:pt idx="9531">
                  <c:v>1.6325069999999999</c:v>
                </c:pt>
                <c:pt idx="9532">
                  <c:v>1.6354580000000001</c:v>
                </c:pt>
                <c:pt idx="9533">
                  <c:v>1.6393709999999999</c:v>
                </c:pt>
                <c:pt idx="9534">
                  <c:v>1.6438900000000001</c:v>
                </c:pt>
                <c:pt idx="9535">
                  <c:v>1.6668419999999999</c:v>
                </c:pt>
                <c:pt idx="9536">
                  <c:v>1.67354</c:v>
                </c:pt>
                <c:pt idx="9537">
                  <c:v>1.6810309999999999</c:v>
                </c:pt>
                <c:pt idx="9538">
                  <c:v>1.6892560000000001</c:v>
                </c:pt>
                <c:pt idx="9539">
                  <c:v>1.698026</c:v>
                </c:pt>
                <c:pt idx="9540">
                  <c:v>1.707562</c:v>
                </c:pt>
                <c:pt idx="9541">
                  <c:v>1.7171989999999999</c:v>
                </c:pt>
                <c:pt idx="9542">
                  <c:v>1.7274020000000001</c:v>
                </c:pt>
                <c:pt idx="9543">
                  <c:v>1.765611</c:v>
                </c:pt>
                <c:pt idx="9544">
                  <c:v>1.7756529999999999</c:v>
                </c:pt>
                <c:pt idx="9545">
                  <c:v>1.786192</c:v>
                </c:pt>
                <c:pt idx="9546">
                  <c:v>1.7965100000000001</c:v>
                </c:pt>
                <c:pt idx="9547">
                  <c:v>1.8057259999999999</c:v>
                </c:pt>
                <c:pt idx="9548">
                  <c:v>1.8146249999999999</c:v>
                </c:pt>
                <c:pt idx="9549">
                  <c:v>1.8227880000000001</c:v>
                </c:pt>
                <c:pt idx="9550">
                  <c:v>1.8298380000000001</c:v>
                </c:pt>
                <c:pt idx="9551">
                  <c:v>1.8543959999999999</c:v>
                </c:pt>
                <c:pt idx="9552">
                  <c:v>1.858257</c:v>
                </c:pt>
                <c:pt idx="9553">
                  <c:v>1.8605419999999999</c:v>
                </c:pt>
                <c:pt idx="9554">
                  <c:v>1.8612310000000001</c:v>
                </c:pt>
                <c:pt idx="9555">
                  <c:v>1.860031</c:v>
                </c:pt>
                <c:pt idx="9556">
                  <c:v>1.8567579999999999</c:v>
                </c:pt>
                <c:pt idx="9557">
                  <c:v>1.851283</c:v>
                </c:pt>
                <c:pt idx="9558">
                  <c:v>1.8437410000000001</c:v>
                </c:pt>
                <c:pt idx="9559">
                  <c:v>1.8224480000000001</c:v>
                </c:pt>
                <c:pt idx="9560">
                  <c:v>1.8105230000000001</c:v>
                </c:pt>
                <c:pt idx="9561">
                  <c:v>1.7966599999999999</c:v>
                </c:pt>
                <c:pt idx="9562">
                  <c:v>1.780351</c:v>
                </c:pt>
                <c:pt idx="9563">
                  <c:v>1.7628060000000001</c:v>
                </c:pt>
                <c:pt idx="9564">
                  <c:v>1.7436100000000001</c:v>
                </c:pt>
                <c:pt idx="9565">
                  <c:v>1.7218869999999999</c:v>
                </c:pt>
                <c:pt idx="9566">
                  <c:v>1.6996610000000001</c:v>
                </c:pt>
                <c:pt idx="9567">
                  <c:v>1.635594</c:v>
                </c:pt>
                <c:pt idx="9568">
                  <c:v>1.612827</c:v>
                </c:pt>
                <c:pt idx="9569">
                  <c:v>1.587275</c:v>
                </c:pt>
                <c:pt idx="9570">
                  <c:v>1.56114</c:v>
                </c:pt>
                <c:pt idx="9571">
                  <c:v>1.5346150000000001</c:v>
                </c:pt>
                <c:pt idx="9572">
                  <c:v>1.5082500000000001</c:v>
                </c:pt>
                <c:pt idx="9573">
                  <c:v>1.481541</c:v>
                </c:pt>
                <c:pt idx="9574">
                  <c:v>1.4550430000000001</c:v>
                </c:pt>
                <c:pt idx="9575">
                  <c:v>1.3813610000000001</c:v>
                </c:pt>
                <c:pt idx="9576">
                  <c:v>1.35799</c:v>
                </c:pt>
                <c:pt idx="9577">
                  <c:v>1.3334410000000001</c:v>
                </c:pt>
                <c:pt idx="9578">
                  <c:v>1.310371</c:v>
                </c:pt>
                <c:pt idx="9579">
                  <c:v>1.2885169999999999</c:v>
                </c:pt>
                <c:pt idx="9580">
                  <c:v>1.268311</c:v>
                </c:pt>
                <c:pt idx="9581">
                  <c:v>1.2500549999999999</c:v>
                </c:pt>
                <c:pt idx="9582">
                  <c:v>1.2345660000000001</c:v>
                </c:pt>
                <c:pt idx="9583">
                  <c:v>1.195076</c:v>
                </c:pt>
                <c:pt idx="9584">
                  <c:v>1.184164</c:v>
                </c:pt>
                <c:pt idx="9585">
                  <c:v>1.1751400000000001</c:v>
                </c:pt>
                <c:pt idx="9586">
                  <c:v>1.168701</c:v>
                </c:pt>
                <c:pt idx="9587">
                  <c:v>1.1648879999999999</c:v>
                </c:pt>
                <c:pt idx="9588">
                  <c:v>1.163664</c:v>
                </c:pt>
                <c:pt idx="9589">
                  <c:v>1.1649860000000001</c:v>
                </c:pt>
                <c:pt idx="9590">
                  <c:v>1.168455</c:v>
                </c:pt>
                <c:pt idx="9591">
                  <c:v>1.1876690000000001</c:v>
                </c:pt>
                <c:pt idx="9592">
                  <c:v>1.1952130000000001</c:v>
                </c:pt>
                <c:pt idx="9593">
                  <c:v>1.204529</c:v>
                </c:pt>
                <c:pt idx="9594">
                  <c:v>1.2159310000000001</c:v>
                </c:pt>
                <c:pt idx="9595">
                  <c:v>1.228197</c:v>
                </c:pt>
                <c:pt idx="9596">
                  <c:v>1.241843</c:v>
                </c:pt>
                <c:pt idx="9597">
                  <c:v>1.2569630000000001</c:v>
                </c:pt>
                <c:pt idx="9598">
                  <c:v>1.272235</c:v>
                </c:pt>
                <c:pt idx="9599">
                  <c:v>1.3246830000000001</c:v>
                </c:pt>
                <c:pt idx="9600">
                  <c:v>1.340614</c:v>
                </c:pt>
                <c:pt idx="9601">
                  <c:v>1.3575459999999999</c:v>
                </c:pt>
                <c:pt idx="9602">
                  <c:v>1.3744019999999999</c:v>
                </c:pt>
                <c:pt idx="9603">
                  <c:v>1.3906670000000001</c:v>
                </c:pt>
                <c:pt idx="9604">
                  <c:v>1.4065799999999999</c:v>
                </c:pt>
                <c:pt idx="9605">
                  <c:v>1.4217960000000001</c:v>
                </c:pt>
                <c:pt idx="9606">
                  <c:v>1.4361569999999999</c:v>
                </c:pt>
                <c:pt idx="9607">
                  <c:v>1.4819340000000001</c:v>
                </c:pt>
                <c:pt idx="9608">
                  <c:v>1.492761</c:v>
                </c:pt>
                <c:pt idx="9609">
                  <c:v>1.5035210000000001</c:v>
                </c:pt>
                <c:pt idx="9610">
                  <c:v>1.5131239999999999</c:v>
                </c:pt>
                <c:pt idx="9611">
                  <c:v>1.52139</c:v>
                </c:pt>
                <c:pt idx="9612">
                  <c:v>1.52816</c:v>
                </c:pt>
                <c:pt idx="9613">
                  <c:v>1.533757</c:v>
                </c:pt>
                <c:pt idx="9614">
                  <c:v>1.537806</c:v>
                </c:pt>
                <c:pt idx="9615">
                  <c:v>1.553609</c:v>
                </c:pt>
                <c:pt idx="9616">
                  <c:v>1.55538</c:v>
                </c:pt>
                <c:pt idx="9617">
                  <c:v>1.55633</c:v>
                </c:pt>
                <c:pt idx="9618">
                  <c:v>1.5561720000000001</c:v>
                </c:pt>
                <c:pt idx="9619">
                  <c:v>1.5552550000000001</c:v>
                </c:pt>
                <c:pt idx="9620">
                  <c:v>1.5537030000000001</c:v>
                </c:pt>
                <c:pt idx="9621">
                  <c:v>1.5515209999999999</c:v>
                </c:pt>
                <c:pt idx="9622">
                  <c:v>1.54895</c:v>
                </c:pt>
                <c:pt idx="9623">
                  <c:v>1.546869</c:v>
                </c:pt>
                <c:pt idx="9624">
                  <c:v>1.5438769999999999</c:v>
                </c:pt>
                <c:pt idx="9625">
                  <c:v>1.5409569999999999</c:v>
                </c:pt>
                <c:pt idx="9626">
                  <c:v>1.538251</c:v>
                </c:pt>
                <c:pt idx="9627">
                  <c:v>1.5359339999999999</c:v>
                </c:pt>
                <c:pt idx="9628">
                  <c:v>1.5340990000000001</c:v>
                </c:pt>
                <c:pt idx="9629">
                  <c:v>1.5329349999999999</c:v>
                </c:pt>
                <c:pt idx="9630">
                  <c:v>1.5324169999999999</c:v>
                </c:pt>
                <c:pt idx="9631">
                  <c:v>1.538786</c:v>
                </c:pt>
                <c:pt idx="9632">
                  <c:v>1.5398099999999999</c:v>
                </c:pt>
                <c:pt idx="9633">
                  <c:v>1.541714</c:v>
                </c:pt>
                <c:pt idx="9634">
                  <c:v>1.5446089999999999</c:v>
                </c:pt>
                <c:pt idx="9635">
                  <c:v>1.54806</c:v>
                </c:pt>
                <c:pt idx="9636">
                  <c:v>1.552602</c:v>
                </c:pt>
                <c:pt idx="9637">
                  <c:v>1.557517</c:v>
                </c:pt>
                <c:pt idx="9638">
                  <c:v>1.563196</c:v>
                </c:pt>
                <c:pt idx="9639">
                  <c:v>1.5874159999999999</c:v>
                </c:pt>
                <c:pt idx="9640">
                  <c:v>1.594417</c:v>
                </c:pt>
                <c:pt idx="9641">
                  <c:v>1.601836</c:v>
                </c:pt>
                <c:pt idx="9642">
                  <c:v>1.6091789999999999</c:v>
                </c:pt>
                <c:pt idx="9643">
                  <c:v>1.617289</c:v>
                </c:pt>
                <c:pt idx="9644">
                  <c:v>1.6255219999999999</c:v>
                </c:pt>
                <c:pt idx="9645">
                  <c:v>1.6338440000000001</c:v>
                </c:pt>
                <c:pt idx="9646">
                  <c:v>1.642091</c:v>
                </c:pt>
                <c:pt idx="9647">
                  <c:v>1.672347</c:v>
                </c:pt>
                <c:pt idx="9648">
                  <c:v>1.6793009999999999</c:v>
                </c:pt>
                <c:pt idx="9649">
                  <c:v>1.6871879999999999</c:v>
                </c:pt>
                <c:pt idx="9650">
                  <c:v>1.694429</c:v>
                </c:pt>
                <c:pt idx="9651">
                  <c:v>1.7016720000000001</c:v>
                </c:pt>
                <c:pt idx="9652">
                  <c:v>1.70807</c:v>
                </c:pt>
                <c:pt idx="9653">
                  <c:v>1.7145490000000001</c:v>
                </c:pt>
                <c:pt idx="9654">
                  <c:v>1.7201979999999999</c:v>
                </c:pt>
                <c:pt idx="9655">
                  <c:v>1.7433780000000001</c:v>
                </c:pt>
                <c:pt idx="9656">
                  <c:v>1.7481500000000001</c:v>
                </c:pt>
                <c:pt idx="9657">
                  <c:v>1.7529699999999999</c:v>
                </c:pt>
                <c:pt idx="9658">
                  <c:v>1.7571369999999999</c:v>
                </c:pt>
                <c:pt idx="9659">
                  <c:v>1.7613669999999999</c:v>
                </c:pt>
                <c:pt idx="9660">
                  <c:v>1.7652859999999999</c:v>
                </c:pt>
                <c:pt idx="9661">
                  <c:v>1.768875</c:v>
                </c:pt>
                <c:pt idx="9662">
                  <c:v>1.772373</c:v>
                </c:pt>
                <c:pt idx="9663">
                  <c:v>1.7888949999999999</c:v>
                </c:pt>
                <c:pt idx="9664">
                  <c:v>1.791846</c:v>
                </c:pt>
                <c:pt idx="9665">
                  <c:v>1.7950060000000001</c:v>
                </c:pt>
                <c:pt idx="9666">
                  <c:v>1.798122</c:v>
                </c:pt>
                <c:pt idx="9667">
                  <c:v>1.8012250000000001</c:v>
                </c:pt>
                <c:pt idx="9668">
                  <c:v>1.804346</c:v>
                </c:pt>
                <c:pt idx="9669">
                  <c:v>1.8072109999999999</c:v>
                </c:pt>
                <c:pt idx="9670">
                  <c:v>1.8103149999999999</c:v>
                </c:pt>
                <c:pt idx="9671">
                  <c:v>1.8265709999999999</c:v>
                </c:pt>
                <c:pt idx="9672">
                  <c:v>1.829609</c:v>
                </c:pt>
                <c:pt idx="9673">
                  <c:v>1.8330120000000001</c:v>
                </c:pt>
                <c:pt idx="9674">
                  <c:v>1.8365009999999999</c:v>
                </c:pt>
                <c:pt idx="9675">
                  <c:v>1.84006</c:v>
                </c:pt>
                <c:pt idx="9676">
                  <c:v>1.84348</c:v>
                </c:pt>
                <c:pt idx="9677">
                  <c:v>1.847294</c:v>
                </c:pt>
                <c:pt idx="9678">
                  <c:v>1.8508309999999999</c:v>
                </c:pt>
                <c:pt idx="9679">
                  <c:v>1.86853</c:v>
                </c:pt>
                <c:pt idx="9680">
                  <c:v>1.8720779999999999</c:v>
                </c:pt>
                <c:pt idx="9681">
                  <c:v>1.875715</c:v>
                </c:pt>
                <c:pt idx="9682">
                  <c:v>1.8794059999999999</c:v>
                </c:pt>
                <c:pt idx="9683">
                  <c:v>1.882914</c:v>
                </c:pt>
                <c:pt idx="9684">
                  <c:v>1.8864160000000001</c:v>
                </c:pt>
                <c:pt idx="9685">
                  <c:v>1.8897930000000001</c:v>
                </c:pt>
                <c:pt idx="9686">
                  <c:v>1.8930340000000001</c:v>
                </c:pt>
                <c:pt idx="9687">
                  <c:v>1.908264</c:v>
                </c:pt>
                <c:pt idx="9688">
                  <c:v>1.910671</c:v>
                </c:pt>
                <c:pt idx="9689">
                  <c:v>1.9134169999999999</c:v>
                </c:pt>
                <c:pt idx="9690">
                  <c:v>1.9161090000000001</c:v>
                </c:pt>
                <c:pt idx="9691">
                  <c:v>1.918828</c:v>
                </c:pt>
                <c:pt idx="9692">
                  <c:v>1.9211050000000001</c:v>
                </c:pt>
                <c:pt idx="9693">
                  <c:v>1.923257</c:v>
                </c:pt>
                <c:pt idx="9694">
                  <c:v>1.925433</c:v>
                </c:pt>
                <c:pt idx="9695">
                  <c:v>1.9367829999999999</c:v>
                </c:pt>
                <c:pt idx="9696">
                  <c:v>1.938485</c:v>
                </c:pt>
                <c:pt idx="9697">
                  <c:v>1.9402459999999999</c:v>
                </c:pt>
                <c:pt idx="9698">
                  <c:v>1.9417249999999999</c:v>
                </c:pt>
                <c:pt idx="9699">
                  <c:v>1.9431860000000001</c:v>
                </c:pt>
                <c:pt idx="9700">
                  <c:v>1.9442809999999999</c:v>
                </c:pt>
                <c:pt idx="9701">
                  <c:v>1.945255</c:v>
                </c:pt>
                <c:pt idx="9702">
                  <c:v>1.9459740000000001</c:v>
                </c:pt>
                <c:pt idx="9703">
                  <c:v>1.952413</c:v>
                </c:pt>
                <c:pt idx="9704">
                  <c:v>1.9524440000000001</c:v>
                </c:pt>
                <c:pt idx="9705">
                  <c:v>1.9521980000000001</c:v>
                </c:pt>
                <c:pt idx="9706">
                  <c:v>1.951746</c:v>
                </c:pt>
                <c:pt idx="9707">
                  <c:v>1.9509620000000001</c:v>
                </c:pt>
                <c:pt idx="9708">
                  <c:v>1.9498530000000001</c:v>
                </c:pt>
                <c:pt idx="9709">
                  <c:v>1.948401</c:v>
                </c:pt>
                <c:pt idx="9710">
                  <c:v>1.9465809999999999</c:v>
                </c:pt>
                <c:pt idx="9711">
                  <c:v>1.9455629999999999</c:v>
                </c:pt>
                <c:pt idx="9712">
                  <c:v>1.94295</c:v>
                </c:pt>
                <c:pt idx="9713">
                  <c:v>1.9399820000000001</c:v>
                </c:pt>
                <c:pt idx="9714">
                  <c:v>1.936647</c:v>
                </c:pt>
                <c:pt idx="9715">
                  <c:v>1.9329689999999999</c:v>
                </c:pt>
                <c:pt idx="9716">
                  <c:v>1.9289419999999999</c:v>
                </c:pt>
                <c:pt idx="9717">
                  <c:v>1.9246179999999999</c:v>
                </c:pt>
                <c:pt idx="9718">
                  <c:v>1.919996</c:v>
                </c:pt>
                <c:pt idx="9719">
                  <c:v>1.9116310000000001</c:v>
                </c:pt>
                <c:pt idx="9720">
                  <c:v>1.906704</c:v>
                </c:pt>
                <c:pt idx="9721">
                  <c:v>1.9014519999999999</c:v>
                </c:pt>
                <c:pt idx="9722">
                  <c:v>1.8960950000000001</c:v>
                </c:pt>
                <c:pt idx="9723">
                  <c:v>1.890819</c:v>
                </c:pt>
                <c:pt idx="9724">
                  <c:v>1.8855770000000001</c:v>
                </c:pt>
                <c:pt idx="9725">
                  <c:v>1.8806430000000001</c:v>
                </c:pt>
                <c:pt idx="9726">
                  <c:v>1.8759570000000001</c:v>
                </c:pt>
                <c:pt idx="9727">
                  <c:v>1.8699110000000001</c:v>
                </c:pt>
                <c:pt idx="9728">
                  <c:v>1.8661110000000001</c:v>
                </c:pt>
                <c:pt idx="9729">
                  <c:v>1.862795</c:v>
                </c:pt>
                <c:pt idx="9730">
                  <c:v>1.859966</c:v>
                </c:pt>
                <c:pt idx="9731">
                  <c:v>1.857715</c:v>
                </c:pt>
                <c:pt idx="9732">
                  <c:v>1.8559330000000001</c:v>
                </c:pt>
                <c:pt idx="9733">
                  <c:v>1.854816</c:v>
                </c:pt>
                <c:pt idx="9734">
                  <c:v>1.854069</c:v>
                </c:pt>
                <c:pt idx="9735">
                  <c:v>1.860366</c:v>
                </c:pt>
                <c:pt idx="9736">
                  <c:v>1.860495</c:v>
                </c:pt>
                <c:pt idx="9737">
                  <c:v>1.8613489999999999</c:v>
                </c:pt>
                <c:pt idx="9738">
                  <c:v>1.862684</c:v>
                </c:pt>
                <c:pt idx="9739">
                  <c:v>1.864444</c:v>
                </c:pt>
                <c:pt idx="9740">
                  <c:v>1.8666419999999999</c:v>
                </c:pt>
                <c:pt idx="9741">
                  <c:v>1.8692219999999999</c:v>
                </c:pt>
                <c:pt idx="9742">
                  <c:v>1.872166</c:v>
                </c:pt>
                <c:pt idx="9743">
                  <c:v>1.8890130000000001</c:v>
                </c:pt>
                <c:pt idx="9744">
                  <c:v>1.891694</c:v>
                </c:pt>
                <c:pt idx="9745">
                  <c:v>1.8955900000000001</c:v>
                </c:pt>
                <c:pt idx="9746">
                  <c:v>1.8998520000000001</c:v>
                </c:pt>
                <c:pt idx="9747">
                  <c:v>1.90388</c:v>
                </c:pt>
                <c:pt idx="9748">
                  <c:v>1.90845</c:v>
                </c:pt>
                <c:pt idx="9749">
                  <c:v>1.9131910000000001</c:v>
                </c:pt>
                <c:pt idx="9750">
                  <c:v>1.9180779999999999</c:v>
                </c:pt>
                <c:pt idx="9751">
                  <c:v>1.939894</c:v>
                </c:pt>
                <c:pt idx="9752">
                  <c:v>1.9445410000000001</c:v>
                </c:pt>
                <c:pt idx="9753">
                  <c:v>1.949452</c:v>
                </c:pt>
                <c:pt idx="9754">
                  <c:v>1.954377</c:v>
                </c:pt>
                <c:pt idx="9755">
                  <c:v>1.9586779999999999</c:v>
                </c:pt>
                <c:pt idx="9756">
                  <c:v>1.9629479999999999</c:v>
                </c:pt>
                <c:pt idx="9757">
                  <c:v>1.966666</c:v>
                </c:pt>
                <c:pt idx="9758">
                  <c:v>1.969743</c:v>
                </c:pt>
                <c:pt idx="9759">
                  <c:v>1.995422</c:v>
                </c:pt>
                <c:pt idx="9760">
                  <c:v>1.9968919999999999</c:v>
                </c:pt>
                <c:pt idx="9761">
                  <c:v>1.997517</c:v>
                </c:pt>
                <c:pt idx="9762">
                  <c:v>1.99702</c:v>
                </c:pt>
                <c:pt idx="9763">
                  <c:v>1.9955799999999999</c:v>
                </c:pt>
                <c:pt idx="9764">
                  <c:v>1.993242</c:v>
                </c:pt>
                <c:pt idx="9765">
                  <c:v>1.9898610000000001</c:v>
                </c:pt>
                <c:pt idx="9766">
                  <c:v>1.9854849999999999</c:v>
                </c:pt>
                <c:pt idx="9767">
                  <c:v>1.977263</c:v>
                </c:pt>
                <c:pt idx="9768">
                  <c:v>1.9710650000000001</c:v>
                </c:pt>
                <c:pt idx="9769">
                  <c:v>1.9639740000000001</c:v>
                </c:pt>
                <c:pt idx="9770">
                  <c:v>1.9560569999999999</c:v>
                </c:pt>
                <c:pt idx="9771">
                  <c:v>1.9470240000000001</c:v>
                </c:pt>
                <c:pt idx="9772">
                  <c:v>1.937568</c:v>
                </c:pt>
                <c:pt idx="9773">
                  <c:v>1.927114</c:v>
                </c:pt>
                <c:pt idx="9774">
                  <c:v>1.916353</c:v>
                </c:pt>
                <c:pt idx="9775">
                  <c:v>1.8895759999999999</c:v>
                </c:pt>
                <c:pt idx="9776">
                  <c:v>1.8778269999999999</c:v>
                </c:pt>
                <c:pt idx="9777">
                  <c:v>1.865667</c:v>
                </c:pt>
                <c:pt idx="9778">
                  <c:v>1.852678</c:v>
                </c:pt>
                <c:pt idx="9779">
                  <c:v>1.8399460000000001</c:v>
                </c:pt>
                <c:pt idx="9780">
                  <c:v>1.826576</c:v>
                </c:pt>
                <c:pt idx="9781">
                  <c:v>1.8135589999999999</c:v>
                </c:pt>
                <c:pt idx="9782">
                  <c:v>1.8000389999999999</c:v>
                </c:pt>
                <c:pt idx="9783">
                  <c:v>1.7672049999999999</c:v>
                </c:pt>
                <c:pt idx="9784">
                  <c:v>1.7546870000000001</c:v>
                </c:pt>
                <c:pt idx="9785">
                  <c:v>1.741458</c:v>
                </c:pt>
                <c:pt idx="9786">
                  <c:v>1.7286619999999999</c:v>
                </c:pt>
                <c:pt idx="9787">
                  <c:v>1.715832</c:v>
                </c:pt>
                <c:pt idx="9788">
                  <c:v>1.703635</c:v>
                </c:pt>
                <c:pt idx="9789">
                  <c:v>1.691727</c:v>
                </c:pt>
                <c:pt idx="9790">
                  <c:v>1.6796789999999999</c:v>
                </c:pt>
                <c:pt idx="9791">
                  <c:v>1.6514470000000001</c:v>
                </c:pt>
                <c:pt idx="9792">
                  <c:v>1.6402350000000001</c:v>
                </c:pt>
                <c:pt idx="9793">
                  <c:v>1.629553</c:v>
                </c:pt>
                <c:pt idx="9794">
                  <c:v>1.6187549999999999</c:v>
                </c:pt>
                <c:pt idx="9795">
                  <c:v>1.6081829999999999</c:v>
                </c:pt>
                <c:pt idx="9796">
                  <c:v>1.59782</c:v>
                </c:pt>
                <c:pt idx="9797">
                  <c:v>1.5876889999999999</c:v>
                </c:pt>
                <c:pt idx="9798">
                  <c:v>1.577725</c:v>
                </c:pt>
                <c:pt idx="9799">
                  <c:v>1.554292</c:v>
                </c:pt>
                <c:pt idx="9800">
                  <c:v>1.5452060000000001</c:v>
                </c:pt>
                <c:pt idx="9801">
                  <c:v>1.5355559999999999</c:v>
                </c:pt>
                <c:pt idx="9802">
                  <c:v>1.5258670000000001</c:v>
                </c:pt>
                <c:pt idx="9803">
                  <c:v>1.5160549999999999</c:v>
                </c:pt>
                <c:pt idx="9804">
                  <c:v>1.5060370000000001</c:v>
                </c:pt>
                <c:pt idx="9805">
                  <c:v>1.4957659999999999</c:v>
                </c:pt>
                <c:pt idx="9806">
                  <c:v>1.4851289999999999</c:v>
                </c:pt>
                <c:pt idx="9807">
                  <c:v>1.457592</c:v>
                </c:pt>
                <c:pt idx="9808">
                  <c:v>1.446836</c:v>
                </c:pt>
                <c:pt idx="9809">
                  <c:v>1.434788</c:v>
                </c:pt>
                <c:pt idx="9810">
                  <c:v>1.422221</c:v>
                </c:pt>
                <c:pt idx="9811">
                  <c:v>1.4091880000000001</c:v>
                </c:pt>
                <c:pt idx="9812">
                  <c:v>1.395653</c:v>
                </c:pt>
                <c:pt idx="9813">
                  <c:v>1.381632</c:v>
                </c:pt>
                <c:pt idx="9814">
                  <c:v>1.367858</c:v>
                </c:pt>
                <c:pt idx="9815">
                  <c:v>1.3281369999999999</c:v>
                </c:pt>
                <c:pt idx="9816">
                  <c:v>1.3134079999999999</c:v>
                </c:pt>
                <c:pt idx="9817">
                  <c:v>1.2977369999999999</c:v>
                </c:pt>
                <c:pt idx="9818">
                  <c:v>1.2821359999999999</c:v>
                </c:pt>
                <c:pt idx="9819">
                  <c:v>1.265631</c:v>
                </c:pt>
                <c:pt idx="9820">
                  <c:v>1.2494989999999999</c:v>
                </c:pt>
                <c:pt idx="9821">
                  <c:v>1.232307</c:v>
                </c:pt>
                <c:pt idx="9822">
                  <c:v>1.215805</c:v>
                </c:pt>
                <c:pt idx="9823">
                  <c:v>1.16987</c:v>
                </c:pt>
                <c:pt idx="9824">
                  <c:v>1.152949</c:v>
                </c:pt>
                <c:pt idx="9825">
                  <c:v>1.135737</c:v>
                </c:pt>
                <c:pt idx="9826">
                  <c:v>1.118706</c:v>
                </c:pt>
                <c:pt idx="9827">
                  <c:v>1.1014489999999999</c:v>
                </c:pt>
                <c:pt idx="9828">
                  <c:v>1.0849</c:v>
                </c:pt>
                <c:pt idx="9829">
                  <c:v>1.067731</c:v>
                </c:pt>
                <c:pt idx="9830">
                  <c:v>1.0506979999999999</c:v>
                </c:pt>
                <c:pt idx="9831">
                  <c:v>1.004934</c:v>
                </c:pt>
                <c:pt idx="9832">
                  <c:v>0.98875500000000005</c:v>
                </c:pt>
                <c:pt idx="9833">
                  <c:v>0.97281799999999996</c:v>
                </c:pt>
                <c:pt idx="9834">
                  <c:v>0.95652300000000001</c:v>
                </c:pt>
                <c:pt idx="9835">
                  <c:v>0.94086000000000003</c:v>
                </c:pt>
                <c:pt idx="9836">
                  <c:v>0.92508800000000002</c:v>
                </c:pt>
                <c:pt idx="9837">
                  <c:v>0.91019899999999998</c:v>
                </c:pt>
                <c:pt idx="9838">
                  <c:v>0.89502300000000001</c:v>
                </c:pt>
                <c:pt idx="9839">
                  <c:v>0.85556699999999997</c:v>
                </c:pt>
                <c:pt idx="9840">
                  <c:v>0.84208099999999997</c:v>
                </c:pt>
                <c:pt idx="9841">
                  <c:v>0.82776799999999995</c:v>
                </c:pt>
                <c:pt idx="9842">
                  <c:v>0.81405700000000003</c:v>
                </c:pt>
                <c:pt idx="9843">
                  <c:v>0.80023299999999997</c:v>
                </c:pt>
                <c:pt idx="9844">
                  <c:v>0.78709799999999996</c:v>
                </c:pt>
                <c:pt idx="9845">
                  <c:v>0.77416499999999999</c:v>
                </c:pt>
                <c:pt idx="9846">
                  <c:v>0.76093500000000003</c:v>
                </c:pt>
                <c:pt idx="9847">
                  <c:v>0.726773</c:v>
                </c:pt>
                <c:pt idx="9848">
                  <c:v>0.71446100000000001</c:v>
                </c:pt>
                <c:pt idx="9849">
                  <c:v>0.70233900000000005</c:v>
                </c:pt>
                <c:pt idx="9850">
                  <c:v>0.690276</c:v>
                </c:pt>
                <c:pt idx="9851">
                  <c:v>0.67815499999999995</c:v>
                </c:pt>
                <c:pt idx="9852">
                  <c:v>0.66678300000000001</c:v>
                </c:pt>
                <c:pt idx="9853">
                  <c:v>0.65524899999999997</c:v>
                </c:pt>
                <c:pt idx="9854">
                  <c:v>0.64439999999999997</c:v>
                </c:pt>
                <c:pt idx="9855">
                  <c:v>0.61592100000000005</c:v>
                </c:pt>
                <c:pt idx="9856">
                  <c:v>0.60566900000000001</c:v>
                </c:pt>
                <c:pt idx="9857">
                  <c:v>0.59560599999999997</c:v>
                </c:pt>
                <c:pt idx="9858">
                  <c:v>0.58557099999999995</c:v>
                </c:pt>
                <c:pt idx="9859">
                  <c:v>0.57621599999999995</c:v>
                </c:pt>
                <c:pt idx="9860">
                  <c:v>0.56679299999999999</c:v>
                </c:pt>
                <c:pt idx="9861">
                  <c:v>0.557979</c:v>
                </c:pt>
                <c:pt idx="9862">
                  <c:v>0.54907600000000001</c:v>
                </c:pt>
                <c:pt idx="9863">
                  <c:v>0.52744800000000003</c:v>
                </c:pt>
                <c:pt idx="9864">
                  <c:v>0.51972099999999999</c:v>
                </c:pt>
                <c:pt idx="9865">
                  <c:v>0.51184600000000002</c:v>
                </c:pt>
                <c:pt idx="9866">
                  <c:v>0.50450899999999999</c:v>
                </c:pt>
                <c:pt idx="9867">
                  <c:v>0.497172</c:v>
                </c:pt>
                <c:pt idx="9868">
                  <c:v>0.49032799999999999</c:v>
                </c:pt>
                <c:pt idx="9869">
                  <c:v>0.48341099999999998</c:v>
                </c:pt>
                <c:pt idx="9870">
                  <c:v>0.47703499999999999</c:v>
                </c:pt>
                <c:pt idx="9871">
                  <c:v>0.46148800000000001</c:v>
                </c:pt>
                <c:pt idx="9872">
                  <c:v>0.45560299999999998</c:v>
                </c:pt>
                <c:pt idx="9873">
                  <c:v>0.449795</c:v>
                </c:pt>
                <c:pt idx="9874">
                  <c:v>0.44441700000000001</c:v>
                </c:pt>
                <c:pt idx="9875">
                  <c:v>0.43911699999999998</c:v>
                </c:pt>
                <c:pt idx="9876">
                  <c:v>0.43407899999999999</c:v>
                </c:pt>
                <c:pt idx="9877">
                  <c:v>0.42927500000000002</c:v>
                </c:pt>
                <c:pt idx="9878">
                  <c:v>0.42480000000000001</c:v>
                </c:pt>
                <c:pt idx="9879">
                  <c:v>0.41544199999999998</c:v>
                </c:pt>
                <c:pt idx="9880">
                  <c:v>0.41170899999999999</c:v>
                </c:pt>
                <c:pt idx="9881">
                  <c:v>0.40810200000000002</c:v>
                </c:pt>
                <c:pt idx="9882">
                  <c:v>0.40483400000000003</c:v>
                </c:pt>
                <c:pt idx="9883">
                  <c:v>0.40187499999999998</c:v>
                </c:pt>
                <c:pt idx="9884">
                  <c:v>0.399254</c:v>
                </c:pt>
                <c:pt idx="9885">
                  <c:v>0.39697100000000002</c:v>
                </c:pt>
                <c:pt idx="9886">
                  <c:v>0.39500299999999999</c:v>
                </c:pt>
                <c:pt idx="9887">
                  <c:v>0.39356000000000002</c:v>
                </c:pt>
                <c:pt idx="9888">
                  <c:v>0.39218999999999998</c:v>
                </c:pt>
                <c:pt idx="9889">
                  <c:v>0.39121499999999998</c:v>
                </c:pt>
                <c:pt idx="9890">
                  <c:v>0.39061899999999999</c:v>
                </c:pt>
                <c:pt idx="9891">
                  <c:v>0.39041700000000001</c:v>
                </c:pt>
                <c:pt idx="9892">
                  <c:v>0.39061699999999999</c:v>
                </c:pt>
                <c:pt idx="9893">
                  <c:v>0.39119999999999999</c:v>
                </c:pt>
                <c:pt idx="9894">
                  <c:v>0.39210200000000001</c:v>
                </c:pt>
                <c:pt idx="9895">
                  <c:v>0.40005000000000002</c:v>
                </c:pt>
                <c:pt idx="9896">
                  <c:v>0.40171800000000002</c:v>
                </c:pt>
                <c:pt idx="9897">
                  <c:v>0.40395399999999998</c:v>
                </c:pt>
                <c:pt idx="9898">
                  <c:v>0.40659899999999999</c:v>
                </c:pt>
                <c:pt idx="9899">
                  <c:v>0.409688</c:v>
                </c:pt>
                <c:pt idx="9900">
                  <c:v>0.41287699999999999</c:v>
                </c:pt>
                <c:pt idx="9901">
                  <c:v>0.41680699999999998</c:v>
                </c:pt>
                <c:pt idx="9902">
                  <c:v>0.42116300000000001</c:v>
                </c:pt>
                <c:pt idx="9903">
                  <c:v>0.43934699999999999</c:v>
                </c:pt>
                <c:pt idx="9904">
                  <c:v>0.44428299999999998</c:v>
                </c:pt>
                <c:pt idx="9905">
                  <c:v>0.45000699999999999</c:v>
                </c:pt>
                <c:pt idx="9906">
                  <c:v>0.45584000000000002</c:v>
                </c:pt>
                <c:pt idx="9907">
                  <c:v>0.46249699999999999</c:v>
                </c:pt>
                <c:pt idx="9908">
                  <c:v>0.46946300000000002</c:v>
                </c:pt>
                <c:pt idx="9909">
                  <c:v>0.47698400000000002</c:v>
                </c:pt>
                <c:pt idx="9910">
                  <c:v>0.48489700000000002</c:v>
                </c:pt>
                <c:pt idx="9911">
                  <c:v>0.51376500000000003</c:v>
                </c:pt>
                <c:pt idx="9912">
                  <c:v>0.52139400000000002</c:v>
                </c:pt>
                <c:pt idx="9913">
                  <c:v>0.53025999999999995</c:v>
                </c:pt>
                <c:pt idx="9914">
                  <c:v>0.539381</c:v>
                </c:pt>
                <c:pt idx="9915">
                  <c:v>0.54855299999999996</c:v>
                </c:pt>
                <c:pt idx="9916">
                  <c:v>0.55808100000000005</c:v>
                </c:pt>
                <c:pt idx="9917">
                  <c:v>0.56776000000000004</c:v>
                </c:pt>
                <c:pt idx="9918">
                  <c:v>0.57751699999999995</c:v>
                </c:pt>
                <c:pt idx="9919">
                  <c:v>0.61107999999999996</c:v>
                </c:pt>
                <c:pt idx="9920">
                  <c:v>0.62040200000000001</c:v>
                </c:pt>
                <c:pt idx="9921">
                  <c:v>0.63026000000000004</c:v>
                </c:pt>
                <c:pt idx="9922">
                  <c:v>0.64005900000000004</c:v>
                </c:pt>
                <c:pt idx="9923">
                  <c:v>0.64915800000000001</c:v>
                </c:pt>
                <c:pt idx="9924">
                  <c:v>0.65843700000000005</c:v>
                </c:pt>
                <c:pt idx="9925">
                  <c:v>0.66765799999999997</c:v>
                </c:pt>
                <c:pt idx="9926">
                  <c:v>0.67659800000000003</c:v>
                </c:pt>
                <c:pt idx="9927">
                  <c:v>0.70678700000000005</c:v>
                </c:pt>
                <c:pt idx="9928">
                  <c:v>0.71450499999999995</c:v>
                </c:pt>
                <c:pt idx="9929">
                  <c:v>0.72232099999999999</c:v>
                </c:pt>
                <c:pt idx="9930">
                  <c:v>0.72974000000000006</c:v>
                </c:pt>
                <c:pt idx="9931">
                  <c:v>0.73670800000000003</c:v>
                </c:pt>
                <c:pt idx="9932">
                  <c:v>0.74324400000000002</c:v>
                </c:pt>
                <c:pt idx="9933">
                  <c:v>0.74921499999999996</c:v>
                </c:pt>
                <c:pt idx="9934">
                  <c:v>0.754471</c:v>
                </c:pt>
                <c:pt idx="9935">
                  <c:v>0.77496900000000002</c:v>
                </c:pt>
                <c:pt idx="9936">
                  <c:v>0.77940600000000004</c:v>
                </c:pt>
                <c:pt idx="9937">
                  <c:v>0.78374500000000002</c:v>
                </c:pt>
                <c:pt idx="9938">
                  <c:v>0.78771899999999995</c:v>
                </c:pt>
                <c:pt idx="9939">
                  <c:v>0.79135800000000001</c:v>
                </c:pt>
                <c:pt idx="9940">
                  <c:v>0.79443399999999997</c:v>
                </c:pt>
                <c:pt idx="9941">
                  <c:v>0.79749499999999995</c:v>
                </c:pt>
                <c:pt idx="9942">
                  <c:v>0.80022199999999999</c:v>
                </c:pt>
                <c:pt idx="9943">
                  <c:v>0.81301800000000002</c:v>
                </c:pt>
                <c:pt idx="9944">
                  <c:v>0.81526299999999996</c:v>
                </c:pt>
                <c:pt idx="9945">
                  <c:v>0.81764000000000003</c:v>
                </c:pt>
                <c:pt idx="9946">
                  <c:v>0.81984599999999996</c:v>
                </c:pt>
                <c:pt idx="9947">
                  <c:v>0.82235199999999997</c:v>
                </c:pt>
                <c:pt idx="9948">
                  <c:v>0.82506900000000005</c:v>
                </c:pt>
                <c:pt idx="9949">
                  <c:v>0.82798799999999995</c:v>
                </c:pt>
                <c:pt idx="9950">
                  <c:v>0.83127300000000004</c:v>
                </c:pt>
                <c:pt idx="9951">
                  <c:v>0.846889</c:v>
                </c:pt>
                <c:pt idx="9952">
                  <c:v>0.85043000000000002</c:v>
                </c:pt>
                <c:pt idx="9953">
                  <c:v>0.85504199999999997</c:v>
                </c:pt>
                <c:pt idx="9954">
                  <c:v>0.86019500000000004</c:v>
                </c:pt>
                <c:pt idx="9955">
                  <c:v>0.86591700000000005</c:v>
                </c:pt>
                <c:pt idx="9956">
                  <c:v>0.87215699999999996</c:v>
                </c:pt>
                <c:pt idx="9957">
                  <c:v>0.87899300000000002</c:v>
                </c:pt>
                <c:pt idx="9958">
                  <c:v>0.88628600000000002</c:v>
                </c:pt>
                <c:pt idx="9959">
                  <c:v>0.91430999999999996</c:v>
                </c:pt>
                <c:pt idx="9960">
                  <c:v>0.92187699999999995</c:v>
                </c:pt>
                <c:pt idx="9961">
                  <c:v>0.93086999999999998</c:v>
                </c:pt>
                <c:pt idx="9962">
                  <c:v>0.94040800000000002</c:v>
                </c:pt>
                <c:pt idx="9963">
                  <c:v>0.95038100000000003</c:v>
                </c:pt>
                <c:pt idx="9964">
                  <c:v>0.960758</c:v>
                </c:pt>
                <c:pt idx="9965">
                  <c:v>0.97150300000000001</c:v>
                </c:pt>
                <c:pt idx="9966">
                  <c:v>0.98179899999999998</c:v>
                </c:pt>
                <c:pt idx="9967">
                  <c:v>1.0201420000000001</c:v>
                </c:pt>
                <c:pt idx="9968">
                  <c:v>1.0311380000000001</c:v>
                </c:pt>
                <c:pt idx="9969">
                  <c:v>1.042969</c:v>
                </c:pt>
                <c:pt idx="9970">
                  <c:v>1.054991</c:v>
                </c:pt>
                <c:pt idx="9971">
                  <c:v>1.067172</c:v>
                </c:pt>
                <c:pt idx="9972">
                  <c:v>1.0788340000000001</c:v>
                </c:pt>
                <c:pt idx="9973">
                  <c:v>1.091151</c:v>
                </c:pt>
                <c:pt idx="9974">
                  <c:v>1.103324</c:v>
                </c:pt>
                <c:pt idx="9975">
                  <c:v>1.145373</c:v>
                </c:pt>
                <c:pt idx="9976">
                  <c:v>1.157165</c:v>
                </c:pt>
                <c:pt idx="9977">
                  <c:v>1.1695390000000001</c:v>
                </c:pt>
                <c:pt idx="9978">
                  <c:v>1.1812560000000001</c:v>
                </c:pt>
                <c:pt idx="9979">
                  <c:v>1.193627</c:v>
                </c:pt>
                <c:pt idx="9980">
                  <c:v>1.2059850000000001</c:v>
                </c:pt>
                <c:pt idx="9981">
                  <c:v>1.218229</c:v>
                </c:pt>
                <c:pt idx="9982">
                  <c:v>1.2302299999999999</c:v>
                </c:pt>
                <c:pt idx="9983">
                  <c:v>1.271752</c:v>
                </c:pt>
                <c:pt idx="9984">
                  <c:v>1.2836860000000001</c:v>
                </c:pt>
                <c:pt idx="9985">
                  <c:v>1.29494</c:v>
                </c:pt>
                <c:pt idx="9986">
                  <c:v>1.3069729999999999</c:v>
                </c:pt>
                <c:pt idx="9987">
                  <c:v>1.3189919999999999</c:v>
                </c:pt>
                <c:pt idx="9988">
                  <c:v>1.330999</c:v>
                </c:pt>
                <c:pt idx="9989">
                  <c:v>1.343</c:v>
                </c:pt>
                <c:pt idx="9990">
                  <c:v>1.3549089999999999</c:v>
                </c:pt>
                <c:pt idx="9991">
                  <c:v>1.396585</c:v>
                </c:pt>
                <c:pt idx="9992">
                  <c:v>1.407132</c:v>
                </c:pt>
                <c:pt idx="9993">
                  <c:v>1.4191100000000001</c:v>
                </c:pt>
                <c:pt idx="9994">
                  <c:v>1.4303380000000001</c:v>
                </c:pt>
                <c:pt idx="9995">
                  <c:v>1.4419820000000001</c:v>
                </c:pt>
                <c:pt idx="9996">
                  <c:v>1.4527559999999999</c:v>
                </c:pt>
                <c:pt idx="9997">
                  <c:v>1.4640919999999999</c:v>
                </c:pt>
                <c:pt idx="9998">
                  <c:v>1.4741919999999999</c:v>
                </c:pt>
                <c:pt idx="9999">
                  <c:v>1.511142</c:v>
                </c:pt>
                <c:pt idx="10000">
                  <c:v>1.519792</c:v>
                </c:pt>
                <c:pt idx="10001">
                  <c:v>1.5285310000000001</c:v>
                </c:pt>
                <c:pt idx="10002">
                  <c:v>1.5371950000000001</c:v>
                </c:pt>
                <c:pt idx="10003">
                  <c:v>1.5453680000000001</c:v>
                </c:pt>
                <c:pt idx="10004">
                  <c:v>1.553115</c:v>
                </c:pt>
                <c:pt idx="10005">
                  <c:v>1.5604560000000001</c:v>
                </c:pt>
                <c:pt idx="10006">
                  <c:v>1.5673900000000001</c:v>
                </c:pt>
                <c:pt idx="10007">
                  <c:v>1.594014</c:v>
                </c:pt>
                <c:pt idx="10008">
                  <c:v>1.5994029999999999</c:v>
                </c:pt>
                <c:pt idx="10009">
                  <c:v>1.605437</c:v>
                </c:pt>
                <c:pt idx="10010">
                  <c:v>1.6113569999999999</c:v>
                </c:pt>
                <c:pt idx="10011">
                  <c:v>1.6172530000000001</c:v>
                </c:pt>
                <c:pt idx="10012">
                  <c:v>1.623251</c:v>
                </c:pt>
                <c:pt idx="10013">
                  <c:v>1.6294360000000001</c:v>
                </c:pt>
                <c:pt idx="10014">
                  <c:v>1.6357930000000001</c:v>
                </c:pt>
                <c:pt idx="10015">
                  <c:v>1.6830750000000001</c:v>
                </c:pt>
                <c:pt idx="10016">
                  <c:v>1.6904699999999999</c:v>
                </c:pt>
                <c:pt idx="10017">
                  <c:v>1.698102</c:v>
                </c:pt>
                <c:pt idx="10018">
                  <c:v>1.707093</c:v>
                </c:pt>
                <c:pt idx="10019">
                  <c:v>1.716218</c:v>
                </c:pt>
                <c:pt idx="10020">
                  <c:v>1.7262660000000001</c:v>
                </c:pt>
                <c:pt idx="10021">
                  <c:v>1.7368269999999999</c:v>
                </c:pt>
                <c:pt idx="10022">
                  <c:v>1.748359</c:v>
                </c:pt>
                <c:pt idx="10023">
                  <c:v>1.792934</c:v>
                </c:pt>
                <c:pt idx="10024">
                  <c:v>1.8040879999999999</c:v>
                </c:pt>
                <c:pt idx="10025">
                  <c:v>1.817658</c:v>
                </c:pt>
                <c:pt idx="10026">
                  <c:v>1.830975</c:v>
                </c:pt>
                <c:pt idx="10027">
                  <c:v>1.8456840000000001</c:v>
                </c:pt>
                <c:pt idx="10028">
                  <c:v>1.8608359999999999</c:v>
                </c:pt>
                <c:pt idx="10029">
                  <c:v>1.876471</c:v>
                </c:pt>
                <c:pt idx="10030">
                  <c:v>1.8928339999999999</c:v>
                </c:pt>
                <c:pt idx="10031">
                  <c:v>1.9500090000000001</c:v>
                </c:pt>
                <c:pt idx="10032">
                  <c:v>1.96539</c:v>
                </c:pt>
                <c:pt idx="10033">
                  <c:v>1.9826090000000001</c:v>
                </c:pt>
                <c:pt idx="10034">
                  <c:v>1.9991099999999999</c:v>
                </c:pt>
                <c:pt idx="10035">
                  <c:v>2.015822</c:v>
                </c:pt>
                <c:pt idx="10036">
                  <c:v>2.033709</c:v>
                </c:pt>
                <c:pt idx="10037">
                  <c:v>2.0511400000000002</c:v>
                </c:pt>
                <c:pt idx="10038">
                  <c:v>2.069429</c:v>
                </c:pt>
                <c:pt idx="10039">
                  <c:v>2.1322899999999998</c:v>
                </c:pt>
                <c:pt idx="10040">
                  <c:v>2.1492979999999999</c:v>
                </c:pt>
                <c:pt idx="10041">
                  <c:v>2.1678500000000001</c:v>
                </c:pt>
                <c:pt idx="10042">
                  <c:v>2.1867190000000001</c:v>
                </c:pt>
                <c:pt idx="10043">
                  <c:v>2.2057760000000002</c:v>
                </c:pt>
                <c:pt idx="10044">
                  <c:v>2.2240929999999999</c:v>
                </c:pt>
                <c:pt idx="10045">
                  <c:v>2.243646</c:v>
                </c:pt>
                <c:pt idx="10046">
                  <c:v>2.2635040000000002</c:v>
                </c:pt>
                <c:pt idx="10047">
                  <c:v>2.3307359999999999</c:v>
                </c:pt>
                <c:pt idx="10048">
                  <c:v>2.3509859999999998</c:v>
                </c:pt>
                <c:pt idx="10049">
                  <c:v>2.3713600000000001</c:v>
                </c:pt>
                <c:pt idx="10050">
                  <c:v>2.3918439999999999</c:v>
                </c:pt>
                <c:pt idx="10051">
                  <c:v>2.4114520000000002</c:v>
                </c:pt>
                <c:pt idx="10052">
                  <c:v>2.4322469999999998</c:v>
                </c:pt>
                <c:pt idx="10053">
                  <c:v>2.4532500000000002</c:v>
                </c:pt>
                <c:pt idx="10054">
                  <c:v>2.4742959999999998</c:v>
                </c:pt>
                <c:pt idx="10055">
                  <c:v>2.545725</c:v>
                </c:pt>
                <c:pt idx="10056">
                  <c:v>2.564228</c:v>
                </c:pt>
                <c:pt idx="10057">
                  <c:v>2.5852529999999998</c:v>
                </c:pt>
                <c:pt idx="10058">
                  <c:v>2.6062349999999999</c:v>
                </c:pt>
                <c:pt idx="10059">
                  <c:v>2.627637</c:v>
                </c:pt>
                <c:pt idx="10060">
                  <c:v>2.647519</c:v>
                </c:pt>
                <c:pt idx="10061">
                  <c:v>2.6663009999999998</c:v>
                </c:pt>
                <c:pt idx="10062">
                  <c:v>2.6854849999999999</c:v>
                </c:pt>
                <c:pt idx="10063">
                  <c:v>2.7485019999999998</c:v>
                </c:pt>
                <c:pt idx="10064">
                  <c:v>2.765104</c:v>
                </c:pt>
                <c:pt idx="10065">
                  <c:v>2.7818520000000002</c:v>
                </c:pt>
                <c:pt idx="10066">
                  <c:v>2.797228</c:v>
                </c:pt>
                <c:pt idx="10067">
                  <c:v>2.8108499999999998</c:v>
                </c:pt>
                <c:pt idx="10068">
                  <c:v>2.8238970000000001</c:v>
                </c:pt>
                <c:pt idx="10069">
                  <c:v>2.8354279999999998</c:v>
                </c:pt>
                <c:pt idx="10070">
                  <c:v>2.8453249999999999</c:v>
                </c:pt>
                <c:pt idx="10071">
                  <c:v>2.8771040000000001</c:v>
                </c:pt>
                <c:pt idx="10072">
                  <c:v>2.882873</c:v>
                </c:pt>
                <c:pt idx="10073">
                  <c:v>2.8869790000000002</c:v>
                </c:pt>
                <c:pt idx="10074">
                  <c:v>2.8894730000000002</c:v>
                </c:pt>
                <c:pt idx="10075">
                  <c:v>2.889942</c:v>
                </c:pt>
                <c:pt idx="10076">
                  <c:v>2.888328</c:v>
                </c:pt>
                <c:pt idx="10077">
                  <c:v>2.8846949999999998</c:v>
                </c:pt>
                <c:pt idx="10078">
                  <c:v>2.8791090000000001</c:v>
                </c:pt>
                <c:pt idx="10079">
                  <c:v>2.8634979999999999</c:v>
                </c:pt>
                <c:pt idx="10080">
                  <c:v>2.8548460000000002</c:v>
                </c:pt>
                <c:pt idx="10081">
                  <c:v>2.844061</c:v>
                </c:pt>
                <c:pt idx="10082">
                  <c:v>2.8317450000000002</c:v>
                </c:pt>
                <c:pt idx="10083">
                  <c:v>2.8181120000000002</c:v>
                </c:pt>
                <c:pt idx="10084">
                  <c:v>2.8033100000000002</c:v>
                </c:pt>
                <c:pt idx="10085">
                  <c:v>2.787487</c:v>
                </c:pt>
                <c:pt idx="10086">
                  <c:v>2.7707950000000001</c:v>
                </c:pt>
                <c:pt idx="10087">
                  <c:v>2.7249279999999998</c:v>
                </c:pt>
                <c:pt idx="10088">
                  <c:v>2.7083390000000001</c:v>
                </c:pt>
                <c:pt idx="10089">
                  <c:v>2.6898520000000001</c:v>
                </c:pt>
                <c:pt idx="10090">
                  <c:v>2.6717590000000002</c:v>
                </c:pt>
                <c:pt idx="10091">
                  <c:v>2.6532490000000002</c:v>
                </c:pt>
                <c:pt idx="10092">
                  <c:v>2.6356320000000002</c:v>
                </c:pt>
                <c:pt idx="10093">
                  <c:v>2.6184799999999999</c:v>
                </c:pt>
                <c:pt idx="10094">
                  <c:v>2.6014149999999998</c:v>
                </c:pt>
                <c:pt idx="10095">
                  <c:v>2.5576530000000002</c:v>
                </c:pt>
                <c:pt idx="10096">
                  <c:v>2.542735</c:v>
                </c:pt>
                <c:pt idx="10097">
                  <c:v>2.528308</c:v>
                </c:pt>
                <c:pt idx="10098">
                  <c:v>2.5150329999999999</c:v>
                </c:pt>
                <c:pt idx="10099">
                  <c:v>2.5036990000000001</c:v>
                </c:pt>
                <c:pt idx="10100">
                  <c:v>2.493249</c:v>
                </c:pt>
                <c:pt idx="10101">
                  <c:v>2.4844110000000001</c:v>
                </c:pt>
                <c:pt idx="10102">
                  <c:v>2.4772569999999998</c:v>
                </c:pt>
                <c:pt idx="10103">
                  <c:v>2.4657460000000002</c:v>
                </c:pt>
                <c:pt idx="10104">
                  <c:v>2.4620380000000002</c:v>
                </c:pt>
                <c:pt idx="10105">
                  <c:v>2.4598900000000001</c:v>
                </c:pt>
                <c:pt idx="10106">
                  <c:v>2.4593289999999999</c:v>
                </c:pt>
                <c:pt idx="10107">
                  <c:v>2.4602430000000002</c:v>
                </c:pt>
                <c:pt idx="10108">
                  <c:v>2.4625409999999999</c:v>
                </c:pt>
                <c:pt idx="10109">
                  <c:v>2.465967</c:v>
                </c:pt>
                <c:pt idx="10110">
                  <c:v>2.4705849999999998</c:v>
                </c:pt>
                <c:pt idx="10111">
                  <c:v>2.4931049999999999</c:v>
                </c:pt>
                <c:pt idx="10112">
                  <c:v>2.4987599999999999</c:v>
                </c:pt>
                <c:pt idx="10113">
                  <c:v>2.505957</c:v>
                </c:pt>
                <c:pt idx="10114">
                  <c:v>2.5138419999999999</c:v>
                </c:pt>
                <c:pt idx="10115">
                  <c:v>2.5215800000000002</c:v>
                </c:pt>
                <c:pt idx="10116">
                  <c:v>2.5298180000000001</c:v>
                </c:pt>
                <c:pt idx="10117">
                  <c:v>2.5380669999999999</c:v>
                </c:pt>
                <c:pt idx="10118">
                  <c:v>2.5461860000000001</c:v>
                </c:pt>
                <c:pt idx="10119">
                  <c:v>2.5768490000000002</c:v>
                </c:pt>
                <c:pt idx="10120">
                  <c:v>2.5831529999999998</c:v>
                </c:pt>
                <c:pt idx="10121">
                  <c:v>2.5901719999999999</c:v>
                </c:pt>
                <c:pt idx="10122">
                  <c:v>2.5966390000000001</c:v>
                </c:pt>
                <c:pt idx="10123">
                  <c:v>2.6025049999999998</c:v>
                </c:pt>
                <c:pt idx="10124">
                  <c:v>2.6075979999999999</c:v>
                </c:pt>
                <c:pt idx="10125">
                  <c:v>2.6114809999999999</c:v>
                </c:pt>
                <c:pt idx="10126">
                  <c:v>2.614932</c:v>
                </c:pt>
                <c:pt idx="10127">
                  <c:v>2.6299860000000002</c:v>
                </c:pt>
                <c:pt idx="10128">
                  <c:v>2.6313800000000001</c:v>
                </c:pt>
                <c:pt idx="10129">
                  <c:v>2.631888</c:v>
                </c:pt>
                <c:pt idx="10130">
                  <c:v>2.631767</c:v>
                </c:pt>
                <c:pt idx="10131">
                  <c:v>2.630881</c:v>
                </c:pt>
                <c:pt idx="10132">
                  <c:v>2.6292960000000001</c:v>
                </c:pt>
                <c:pt idx="10133">
                  <c:v>2.627081</c:v>
                </c:pt>
                <c:pt idx="10134">
                  <c:v>2.6242779999999999</c:v>
                </c:pt>
                <c:pt idx="10135">
                  <c:v>2.621937</c:v>
                </c:pt>
                <c:pt idx="10136">
                  <c:v>2.6182379999999998</c:v>
                </c:pt>
                <c:pt idx="10137">
                  <c:v>2.6142409999999998</c:v>
                </c:pt>
                <c:pt idx="10138">
                  <c:v>2.6100759999999998</c:v>
                </c:pt>
                <c:pt idx="10139">
                  <c:v>2.6058349999999999</c:v>
                </c:pt>
                <c:pt idx="10140">
                  <c:v>2.601645</c:v>
                </c:pt>
                <c:pt idx="10141">
                  <c:v>2.5975239999999999</c:v>
                </c:pt>
                <c:pt idx="10142">
                  <c:v>2.5936370000000002</c:v>
                </c:pt>
                <c:pt idx="10143">
                  <c:v>2.5893250000000001</c:v>
                </c:pt>
                <c:pt idx="10144">
                  <c:v>2.5859839999999998</c:v>
                </c:pt>
                <c:pt idx="10145">
                  <c:v>2.582967</c:v>
                </c:pt>
                <c:pt idx="10146">
                  <c:v>2.5803440000000002</c:v>
                </c:pt>
                <c:pt idx="10147">
                  <c:v>2.5780729999999998</c:v>
                </c:pt>
                <c:pt idx="10148">
                  <c:v>2.576273</c:v>
                </c:pt>
                <c:pt idx="10149">
                  <c:v>2.57484</c:v>
                </c:pt>
                <c:pt idx="10150">
                  <c:v>2.5738720000000002</c:v>
                </c:pt>
                <c:pt idx="10151">
                  <c:v>2.5783070000000001</c:v>
                </c:pt>
                <c:pt idx="10152">
                  <c:v>2.5781450000000001</c:v>
                </c:pt>
                <c:pt idx="10153">
                  <c:v>2.5784859999999998</c:v>
                </c:pt>
                <c:pt idx="10154">
                  <c:v>2.5790109999999999</c:v>
                </c:pt>
                <c:pt idx="10155">
                  <c:v>2.579901</c:v>
                </c:pt>
                <c:pt idx="10156">
                  <c:v>2.5810469999999999</c:v>
                </c:pt>
                <c:pt idx="10157">
                  <c:v>2.5825809999999998</c:v>
                </c:pt>
                <c:pt idx="10158">
                  <c:v>2.5842320000000001</c:v>
                </c:pt>
                <c:pt idx="10159">
                  <c:v>2.5959599999999998</c:v>
                </c:pt>
                <c:pt idx="10160">
                  <c:v>2.5974560000000002</c:v>
                </c:pt>
                <c:pt idx="10161">
                  <c:v>2.5996229999999998</c:v>
                </c:pt>
                <c:pt idx="10162">
                  <c:v>2.601464</c:v>
                </c:pt>
                <c:pt idx="10163">
                  <c:v>2.603437</c:v>
                </c:pt>
                <c:pt idx="10164">
                  <c:v>2.6049500000000001</c:v>
                </c:pt>
                <c:pt idx="10165">
                  <c:v>2.6061839999999998</c:v>
                </c:pt>
                <c:pt idx="10166">
                  <c:v>2.6073089999999999</c:v>
                </c:pt>
                <c:pt idx="10167">
                  <c:v>2.615818</c:v>
                </c:pt>
                <c:pt idx="10168">
                  <c:v>2.6156389999999998</c:v>
                </c:pt>
                <c:pt idx="10169">
                  <c:v>2.6150319999999998</c:v>
                </c:pt>
                <c:pt idx="10170">
                  <c:v>2.6139139999999998</c:v>
                </c:pt>
                <c:pt idx="10171">
                  <c:v>2.6122130000000001</c:v>
                </c:pt>
                <c:pt idx="10172">
                  <c:v>2.61</c:v>
                </c:pt>
                <c:pt idx="10173">
                  <c:v>2.6072540000000002</c:v>
                </c:pt>
                <c:pt idx="10174">
                  <c:v>2.6040299999999998</c:v>
                </c:pt>
                <c:pt idx="10175">
                  <c:v>2.6004999999999998</c:v>
                </c:pt>
                <c:pt idx="10176">
                  <c:v>2.5965880000000001</c:v>
                </c:pt>
                <c:pt idx="10177">
                  <c:v>2.5925129999999998</c:v>
                </c:pt>
                <c:pt idx="10178">
                  <c:v>2.587952</c:v>
                </c:pt>
                <c:pt idx="10179">
                  <c:v>2.5831599999999999</c:v>
                </c:pt>
                <c:pt idx="10180">
                  <c:v>2.5783429999999998</c:v>
                </c:pt>
                <c:pt idx="10181">
                  <c:v>2.5734379999999999</c:v>
                </c:pt>
                <c:pt idx="10182">
                  <c:v>2.5685889999999998</c:v>
                </c:pt>
                <c:pt idx="10183">
                  <c:v>2.561604</c:v>
                </c:pt>
                <c:pt idx="10184">
                  <c:v>2.5568499999999998</c:v>
                </c:pt>
                <c:pt idx="10185">
                  <c:v>2.552127</c:v>
                </c:pt>
                <c:pt idx="10186">
                  <c:v>2.547561</c:v>
                </c:pt>
                <c:pt idx="10187">
                  <c:v>2.5430839999999999</c:v>
                </c:pt>
                <c:pt idx="10188">
                  <c:v>2.5387249999999999</c:v>
                </c:pt>
                <c:pt idx="10189">
                  <c:v>2.5345070000000001</c:v>
                </c:pt>
                <c:pt idx="10190">
                  <c:v>2.5304030000000002</c:v>
                </c:pt>
                <c:pt idx="10191">
                  <c:v>2.5258400000000001</c:v>
                </c:pt>
                <c:pt idx="10192">
                  <c:v>2.52196</c:v>
                </c:pt>
                <c:pt idx="10193">
                  <c:v>2.5181490000000002</c:v>
                </c:pt>
                <c:pt idx="10194">
                  <c:v>2.5144030000000002</c:v>
                </c:pt>
                <c:pt idx="10195">
                  <c:v>2.5106899999999999</c:v>
                </c:pt>
                <c:pt idx="10196">
                  <c:v>2.506964</c:v>
                </c:pt>
                <c:pt idx="10197">
                  <c:v>2.5031859999999999</c:v>
                </c:pt>
                <c:pt idx="10198">
                  <c:v>2.499295</c:v>
                </c:pt>
                <c:pt idx="10199">
                  <c:v>2.4945680000000001</c:v>
                </c:pt>
                <c:pt idx="10200">
                  <c:v>2.490329</c:v>
                </c:pt>
                <c:pt idx="10201">
                  <c:v>2.4858159999999998</c:v>
                </c:pt>
                <c:pt idx="10202">
                  <c:v>2.480963</c:v>
                </c:pt>
                <c:pt idx="10203">
                  <c:v>2.4757060000000002</c:v>
                </c:pt>
                <c:pt idx="10204">
                  <c:v>2.4700669999999998</c:v>
                </c:pt>
                <c:pt idx="10205">
                  <c:v>2.4637989999999999</c:v>
                </c:pt>
                <c:pt idx="10206">
                  <c:v>2.4568910000000002</c:v>
                </c:pt>
                <c:pt idx="10207">
                  <c:v>2.4418340000000001</c:v>
                </c:pt>
                <c:pt idx="10208">
                  <c:v>2.4336790000000001</c:v>
                </c:pt>
                <c:pt idx="10209">
                  <c:v>2.4246150000000002</c:v>
                </c:pt>
                <c:pt idx="10210">
                  <c:v>2.414263</c:v>
                </c:pt>
                <c:pt idx="10211">
                  <c:v>2.403213</c:v>
                </c:pt>
                <c:pt idx="10212">
                  <c:v>2.3909919999999998</c:v>
                </c:pt>
                <c:pt idx="10213">
                  <c:v>2.3771330000000002</c:v>
                </c:pt>
                <c:pt idx="10214">
                  <c:v>2.3624209999999999</c:v>
                </c:pt>
                <c:pt idx="10215">
                  <c:v>2.321736</c:v>
                </c:pt>
                <c:pt idx="10216">
                  <c:v>2.3042829999999999</c:v>
                </c:pt>
                <c:pt idx="10217">
                  <c:v>2.284672</c:v>
                </c:pt>
                <c:pt idx="10218">
                  <c:v>2.2640289999999998</c:v>
                </c:pt>
                <c:pt idx="10219">
                  <c:v>2.242019</c:v>
                </c:pt>
                <c:pt idx="10220">
                  <c:v>2.2175820000000002</c:v>
                </c:pt>
                <c:pt idx="10221">
                  <c:v>2.1923889999999999</c:v>
                </c:pt>
                <c:pt idx="10222">
                  <c:v>2.1646519999999998</c:v>
                </c:pt>
                <c:pt idx="10223">
                  <c:v>2.0859190000000001</c:v>
                </c:pt>
                <c:pt idx="10224">
                  <c:v>2.0578270000000001</c:v>
                </c:pt>
                <c:pt idx="10225">
                  <c:v>2.0259990000000001</c:v>
                </c:pt>
                <c:pt idx="10226">
                  <c:v>1.9928790000000001</c:v>
                </c:pt>
                <c:pt idx="10227">
                  <c:v>1.9585669999999999</c:v>
                </c:pt>
                <c:pt idx="10228">
                  <c:v>1.9231750000000001</c:v>
                </c:pt>
                <c:pt idx="10229">
                  <c:v>1.8872949999999999</c:v>
                </c:pt>
                <c:pt idx="10230">
                  <c:v>1.8501810000000001</c:v>
                </c:pt>
                <c:pt idx="10231">
                  <c:v>1.743552</c:v>
                </c:pt>
                <c:pt idx="10232">
                  <c:v>1.7082310000000001</c:v>
                </c:pt>
                <c:pt idx="10233">
                  <c:v>1.669241</c:v>
                </c:pt>
                <c:pt idx="10234">
                  <c:v>1.6299600000000001</c:v>
                </c:pt>
                <c:pt idx="10235">
                  <c:v>1.5908800000000001</c:v>
                </c:pt>
                <c:pt idx="10236">
                  <c:v>1.5510200000000001</c:v>
                </c:pt>
                <c:pt idx="10237">
                  <c:v>1.512829</c:v>
                </c:pt>
                <c:pt idx="10238">
                  <c:v>1.472982</c:v>
                </c:pt>
                <c:pt idx="10239">
                  <c:v>1.3603069999999999</c:v>
                </c:pt>
                <c:pt idx="10240">
                  <c:v>1.3220810000000001</c:v>
                </c:pt>
                <c:pt idx="10241">
                  <c:v>1.2841549999999999</c:v>
                </c:pt>
                <c:pt idx="10242">
                  <c:v>1.244497</c:v>
                </c:pt>
                <c:pt idx="10243">
                  <c:v>1.207654</c:v>
                </c:pt>
                <c:pt idx="10244">
                  <c:v>1.170334</c:v>
                </c:pt>
                <c:pt idx="10245">
                  <c:v>1.1336349999999999</c:v>
                </c:pt>
                <c:pt idx="10246">
                  <c:v>1.097577</c:v>
                </c:pt>
                <c:pt idx="10247">
                  <c:v>0.99606899999999998</c:v>
                </c:pt>
                <c:pt idx="10248">
                  <c:v>0.96298600000000001</c:v>
                </c:pt>
                <c:pt idx="10249">
                  <c:v>0.93048600000000004</c:v>
                </c:pt>
                <c:pt idx="10250">
                  <c:v>0.89713900000000002</c:v>
                </c:pt>
                <c:pt idx="10251">
                  <c:v>0.86434100000000003</c:v>
                </c:pt>
                <c:pt idx="10252">
                  <c:v>0.83224100000000001</c:v>
                </c:pt>
                <c:pt idx="10253">
                  <c:v>0.80105099999999996</c:v>
                </c:pt>
                <c:pt idx="10254">
                  <c:v>0.76982099999999998</c:v>
                </c:pt>
                <c:pt idx="10255">
                  <c:v>0.67929300000000004</c:v>
                </c:pt>
                <c:pt idx="10256">
                  <c:v>0.65130100000000002</c:v>
                </c:pt>
                <c:pt idx="10257">
                  <c:v>0.62207100000000004</c:v>
                </c:pt>
                <c:pt idx="10258">
                  <c:v>0.591499</c:v>
                </c:pt>
                <c:pt idx="10259">
                  <c:v>0.56024399999999996</c:v>
                </c:pt>
                <c:pt idx="10260">
                  <c:v>0.52986999999999995</c:v>
                </c:pt>
                <c:pt idx="10261">
                  <c:v>0.49707299999999999</c:v>
                </c:pt>
                <c:pt idx="10262">
                  <c:v>0.46518399999999999</c:v>
                </c:pt>
                <c:pt idx="10263">
                  <c:v>0.36801299999999998</c:v>
                </c:pt>
                <c:pt idx="10264">
                  <c:v>0.334262</c:v>
                </c:pt>
                <c:pt idx="10265">
                  <c:v>0.29889500000000002</c:v>
                </c:pt>
                <c:pt idx="10266">
                  <c:v>0.26127899999999998</c:v>
                </c:pt>
                <c:pt idx="10267">
                  <c:v>0.22386300000000001</c:v>
                </c:pt>
                <c:pt idx="10268">
                  <c:v>0.18354100000000001</c:v>
                </c:pt>
                <c:pt idx="10269">
                  <c:v>0.14377400000000001</c:v>
                </c:pt>
                <c:pt idx="10270">
                  <c:v>0.101074</c:v>
                </c:pt>
                <c:pt idx="10271">
                  <c:v>-0.102799</c:v>
                </c:pt>
                <c:pt idx="10272">
                  <c:v>-0.12703300000000001</c:v>
                </c:pt>
                <c:pt idx="10273">
                  <c:v>-0.15109400000000001</c:v>
                </c:pt>
                <c:pt idx="10274">
                  <c:v>-0.19764100000000001</c:v>
                </c:pt>
                <c:pt idx="10275">
                  <c:v>-0.24287700000000001</c:v>
                </c:pt>
                <c:pt idx="10276">
                  <c:v>-0.290769</c:v>
                </c:pt>
                <c:pt idx="10277">
                  <c:v>-0.33703899999999998</c:v>
                </c:pt>
                <c:pt idx="10278">
                  <c:v>-0.384326</c:v>
                </c:pt>
                <c:pt idx="10279">
                  <c:v>-0.52576400000000001</c:v>
                </c:pt>
                <c:pt idx="10280">
                  <c:v>-0.57294199999999995</c:v>
                </c:pt>
                <c:pt idx="10281">
                  <c:v>-0.62132600000000004</c:v>
                </c:pt>
                <c:pt idx="10282">
                  <c:v>-0.66720199999999996</c:v>
                </c:pt>
                <c:pt idx="10283">
                  <c:v>-0.71364300000000003</c:v>
                </c:pt>
                <c:pt idx="10284">
                  <c:v>-0.75935299999999994</c:v>
                </c:pt>
                <c:pt idx="10285">
                  <c:v>-0.80419600000000002</c:v>
                </c:pt>
                <c:pt idx="10286">
                  <c:v>-0.84780900000000003</c:v>
                </c:pt>
                <c:pt idx="10287">
                  <c:v>-0.97587800000000002</c:v>
                </c:pt>
                <c:pt idx="10288">
                  <c:v>-1.0131619999999999</c:v>
                </c:pt>
                <c:pt idx="10289">
                  <c:v>-1.052646</c:v>
                </c:pt>
                <c:pt idx="10290">
                  <c:v>-1.0893619999999999</c:v>
                </c:pt>
                <c:pt idx="10291">
                  <c:v>-1.126344</c:v>
                </c:pt>
                <c:pt idx="10292">
                  <c:v>-1.159967</c:v>
                </c:pt>
                <c:pt idx="10293">
                  <c:v>-1.193921</c:v>
                </c:pt>
                <c:pt idx="10294">
                  <c:v>-1.224073</c:v>
                </c:pt>
                <c:pt idx="10295">
                  <c:v>-1.3155429999999999</c:v>
                </c:pt>
                <c:pt idx="10296">
                  <c:v>-1.3422700000000001</c:v>
                </c:pt>
                <c:pt idx="10297">
                  <c:v>-1.3676330000000001</c:v>
                </c:pt>
                <c:pt idx="10298">
                  <c:v>-1.391591</c:v>
                </c:pt>
                <c:pt idx="10299">
                  <c:v>-1.413548</c:v>
                </c:pt>
                <c:pt idx="10300">
                  <c:v>-1.434158</c:v>
                </c:pt>
                <c:pt idx="10301">
                  <c:v>-1.452944</c:v>
                </c:pt>
                <c:pt idx="10302">
                  <c:v>-1.470037</c:v>
                </c:pt>
                <c:pt idx="10303">
                  <c:v>-1.522851</c:v>
                </c:pt>
                <c:pt idx="10304">
                  <c:v>-1.5295719999999999</c:v>
                </c:pt>
                <c:pt idx="10305">
                  <c:v>-1.535768</c:v>
                </c:pt>
                <c:pt idx="10306">
                  <c:v>-1.5484279999999999</c:v>
                </c:pt>
                <c:pt idx="10307">
                  <c:v>-1.561205</c:v>
                </c:pt>
                <c:pt idx="10308">
                  <c:v>-1.5723959999999999</c:v>
                </c:pt>
                <c:pt idx="10309">
                  <c:v>-1.583639</c:v>
                </c:pt>
                <c:pt idx="10310">
                  <c:v>-1.593831</c:v>
                </c:pt>
                <c:pt idx="10311">
                  <c:v>-1.628949</c:v>
                </c:pt>
                <c:pt idx="10312">
                  <c:v>-1.637937</c:v>
                </c:pt>
                <c:pt idx="10313">
                  <c:v>-1.647454</c:v>
                </c:pt>
                <c:pt idx="10314">
                  <c:v>-1.6572039999999999</c:v>
                </c:pt>
                <c:pt idx="10315">
                  <c:v>-1.666728</c:v>
                </c:pt>
                <c:pt idx="10316">
                  <c:v>-1.6762550000000001</c:v>
                </c:pt>
                <c:pt idx="10317">
                  <c:v>-1.6858329999999999</c:v>
                </c:pt>
                <c:pt idx="10318">
                  <c:v>-1.694922</c:v>
                </c:pt>
                <c:pt idx="10319">
                  <c:v>-1.7278210000000001</c:v>
                </c:pt>
                <c:pt idx="10320">
                  <c:v>-1.7370760000000001</c:v>
                </c:pt>
                <c:pt idx="10321">
                  <c:v>-1.7469460000000001</c:v>
                </c:pt>
                <c:pt idx="10322">
                  <c:v>-1.7568950000000001</c:v>
                </c:pt>
                <c:pt idx="10323">
                  <c:v>-1.766893</c:v>
                </c:pt>
                <c:pt idx="10324">
                  <c:v>-1.7763500000000001</c:v>
                </c:pt>
                <c:pt idx="10325">
                  <c:v>-1.7862169999999999</c:v>
                </c:pt>
                <c:pt idx="10326">
                  <c:v>-1.7959080000000001</c:v>
                </c:pt>
                <c:pt idx="10327">
                  <c:v>-1.8281810000000001</c:v>
                </c:pt>
                <c:pt idx="10328">
                  <c:v>-1.8364879999999999</c:v>
                </c:pt>
                <c:pt idx="10329">
                  <c:v>-1.8440700000000001</c:v>
                </c:pt>
                <c:pt idx="10330">
                  <c:v>-1.8510409999999999</c:v>
                </c:pt>
                <c:pt idx="10331">
                  <c:v>-1.8567400000000001</c:v>
                </c:pt>
                <c:pt idx="10332">
                  <c:v>-1.860887</c:v>
                </c:pt>
                <c:pt idx="10333">
                  <c:v>-1.863224</c:v>
                </c:pt>
                <c:pt idx="10334">
                  <c:v>-1.86358</c:v>
                </c:pt>
                <c:pt idx="10335">
                  <c:v>-1.86327</c:v>
                </c:pt>
                <c:pt idx="10336">
                  <c:v>-1.859181</c:v>
                </c:pt>
                <c:pt idx="10337">
                  <c:v>-1.8522829999999999</c:v>
                </c:pt>
                <c:pt idx="10338">
                  <c:v>-1.8426229999999999</c:v>
                </c:pt>
                <c:pt idx="10339">
                  <c:v>-1.8300270000000001</c:v>
                </c:pt>
                <c:pt idx="10340">
                  <c:v>-1.8149850000000001</c:v>
                </c:pt>
                <c:pt idx="10341">
                  <c:v>-1.7963039999999999</c:v>
                </c:pt>
                <c:pt idx="10342">
                  <c:v>-1.774653</c:v>
                </c:pt>
                <c:pt idx="10343">
                  <c:v>-1.705792</c:v>
                </c:pt>
                <c:pt idx="10344">
                  <c:v>-1.6795370000000001</c:v>
                </c:pt>
                <c:pt idx="10345">
                  <c:v>-1.6499349999999999</c:v>
                </c:pt>
                <c:pt idx="10346">
                  <c:v>-1.618805</c:v>
                </c:pt>
                <c:pt idx="10347">
                  <c:v>-1.584058</c:v>
                </c:pt>
                <c:pt idx="10348">
                  <c:v>-1.547455</c:v>
                </c:pt>
                <c:pt idx="10349">
                  <c:v>-1.5090049999999999</c:v>
                </c:pt>
                <c:pt idx="10350">
                  <c:v>-1.4691339999999999</c:v>
                </c:pt>
                <c:pt idx="10351">
                  <c:v>-1.347893</c:v>
                </c:pt>
                <c:pt idx="10352">
                  <c:v>-1.3093079999999999</c:v>
                </c:pt>
                <c:pt idx="10353">
                  <c:v>-1.2668619999999999</c:v>
                </c:pt>
                <c:pt idx="10354">
                  <c:v>-1.2229159999999999</c:v>
                </c:pt>
                <c:pt idx="10355">
                  <c:v>-1.1785429999999999</c:v>
                </c:pt>
                <c:pt idx="10356">
                  <c:v>-1.133977</c:v>
                </c:pt>
                <c:pt idx="10357">
                  <c:v>-1.089466</c:v>
                </c:pt>
                <c:pt idx="10358">
                  <c:v>-1.0466040000000001</c:v>
                </c:pt>
                <c:pt idx="10359">
                  <c:v>-0.91391699999999998</c:v>
                </c:pt>
                <c:pt idx="10360">
                  <c:v>-0.87325299999999995</c:v>
                </c:pt>
                <c:pt idx="10361">
                  <c:v>-0.83163299999999996</c:v>
                </c:pt>
                <c:pt idx="10362">
                  <c:v>-0.79161899999999996</c:v>
                </c:pt>
                <c:pt idx="10363">
                  <c:v>-0.75475099999999995</c:v>
                </c:pt>
                <c:pt idx="10364">
                  <c:v>-0.72010399999999997</c:v>
                </c:pt>
                <c:pt idx="10365">
                  <c:v>-0.68637899999999996</c:v>
                </c:pt>
                <c:pt idx="10366">
                  <c:v>-0.65673400000000004</c:v>
                </c:pt>
                <c:pt idx="10367">
                  <c:v>-0.570133</c:v>
                </c:pt>
                <c:pt idx="10368">
                  <c:v>-0.54633100000000001</c:v>
                </c:pt>
                <c:pt idx="10369">
                  <c:v>-0.52483599999999997</c:v>
                </c:pt>
                <c:pt idx="10370">
                  <c:v>-0.506969</c:v>
                </c:pt>
                <c:pt idx="10371">
                  <c:v>-0.49132700000000001</c:v>
                </c:pt>
                <c:pt idx="10372">
                  <c:v>-0.47933399999999998</c:v>
                </c:pt>
                <c:pt idx="10373">
                  <c:v>-0.469416</c:v>
                </c:pt>
                <c:pt idx="10374">
                  <c:v>-0.46280900000000003</c:v>
                </c:pt>
                <c:pt idx="10375">
                  <c:v>-0.44545800000000002</c:v>
                </c:pt>
                <c:pt idx="10376">
                  <c:v>-0.44356000000000001</c:v>
                </c:pt>
                <c:pt idx="10377">
                  <c:v>-0.443577</c:v>
                </c:pt>
                <c:pt idx="10378">
                  <c:v>-0.44539000000000001</c:v>
                </c:pt>
                <c:pt idx="10379">
                  <c:v>-0.44881700000000002</c:v>
                </c:pt>
                <c:pt idx="10380">
                  <c:v>-0.453459</c:v>
                </c:pt>
                <c:pt idx="10381">
                  <c:v>-0.45945200000000003</c:v>
                </c:pt>
                <c:pt idx="10382">
                  <c:v>-0.46640999999999999</c:v>
                </c:pt>
                <c:pt idx="10383">
                  <c:v>-0.48651899999999998</c:v>
                </c:pt>
                <c:pt idx="10384">
                  <c:v>-0.49448300000000001</c:v>
                </c:pt>
                <c:pt idx="10385">
                  <c:v>-0.502973</c:v>
                </c:pt>
                <c:pt idx="10386">
                  <c:v>-0.51166599999999995</c:v>
                </c:pt>
                <c:pt idx="10387">
                  <c:v>-0.52012899999999995</c:v>
                </c:pt>
                <c:pt idx="10388">
                  <c:v>-0.528142</c:v>
                </c:pt>
                <c:pt idx="10389">
                  <c:v>-0.53609899999999999</c:v>
                </c:pt>
                <c:pt idx="10390">
                  <c:v>-0.54302499999999998</c:v>
                </c:pt>
                <c:pt idx="10391">
                  <c:v>-0.56052100000000005</c:v>
                </c:pt>
                <c:pt idx="10392">
                  <c:v>-0.56583700000000003</c:v>
                </c:pt>
                <c:pt idx="10393">
                  <c:v>-0.57044099999999998</c:v>
                </c:pt>
                <c:pt idx="10394">
                  <c:v>-0.57401400000000002</c:v>
                </c:pt>
                <c:pt idx="10395">
                  <c:v>-0.576623</c:v>
                </c:pt>
                <c:pt idx="10396">
                  <c:v>-0.57823599999999997</c:v>
                </c:pt>
                <c:pt idx="10397">
                  <c:v>-0.57882</c:v>
                </c:pt>
                <c:pt idx="10398">
                  <c:v>-0.57846500000000001</c:v>
                </c:pt>
                <c:pt idx="10399">
                  <c:v>-0.57386199999999998</c:v>
                </c:pt>
                <c:pt idx="10400">
                  <c:v>-0.57187900000000003</c:v>
                </c:pt>
                <c:pt idx="10401">
                  <c:v>-0.56901599999999997</c:v>
                </c:pt>
                <c:pt idx="10402">
                  <c:v>-0.56551200000000001</c:v>
                </c:pt>
                <c:pt idx="10403">
                  <c:v>-0.56132199999999999</c:v>
                </c:pt>
                <c:pt idx="10404">
                  <c:v>-0.55681000000000003</c:v>
                </c:pt>
                <c:pt idx="10405">
                  <c:v>-0.551597</c:v>
                </c:pt>
                <c:pt idx="10406">
                  <c:v>-0.54596800000000001</c:v>
                </c:pt>
                <c:pt idx="10407">
                  <c:v>-0.52693900000000005</c:v>
                </c:pt>
                <c:pt idx="10408">
                  <c:v>-0.52098100000000003</c:v>
                </c:pt>
                <c:pt idx="10409">
                  <c:v>-0.51447500000000002</c:v>
                </c:pt>
                <c:pt idx="10410">
                  <c:v>-0.50780199999999998</c:v>
                </c:pt>
                <c:pt idx="10411">
                  <c:v>-0.50098600000000004</c:v>
                </c:pt>
                <c:pt idx="10412">
                  <c:v>-0.49407299999999998</c:v>
                </c:pt>
                <c:pt idx="10413">
                  <c:v>-0.48733500000000002</c:v>
                </c:pt>
                <c:pt idx="10414">
                  <c:v>-0.48021999999999998</c:v>
                </c:pt>
                <c:pt idx="10415">
                  <c:v>-0.45764100000000002</c:v>
                </c:pt>
                <c:pt idx="10416">
                  <c:v>-0.45101400000000003</c:v>
                </c:pt>
                <c:pt idx="10417">
                  <c:v>-0.44405899999999998</c:v>
                </c:pt>
                <c:pt idx="10418">
                  <c:v>-0.43736199999999997</c:v>
                </c:pt>
                <c:pt idx="10419">
                  <c:v>-0.43069000000000002</c:v>
                </c:pt>
                <c:pt idx="10420">
                  <c:v>-0.42369800000000002</c:v>
                </c:pt>
                <c:pt idx="10421">
                  <c:v>-0.41696299999999997</c:v>
                </c:pt>
                <c:pt idx="10422">
                  <c:v>-0.40997800000000001</c:v>
                </c:pt>
                <c:pt idx="10423">
                  <c:v>-0.38827</c:v>
                </c:pt>
                <c:pt idx="10424">
                  <c:v>-0.38184800000000002</c:v>
                </c:pt>
                <c:pt idx="10425">
                  <c:v>-0.37447200000000003</c:v>
                </c:pt>
                <c:pt idx="10426">
                  <c:v>-0.367006</c:v>
                </c:pt>
                <c:pt idx="10427">
                  <c:v>-0.35849300000000001</c:v>
                </c:pt>
                <c:pt idx="10428">
                  <c:v>-0.34945999999999999</c:v>
                </c:pt>
                <c:pt idx="10429">
                  <c:v>-0.339194</c:v>
                </c:pt>
                <c:pt idx="10430">
                  <c:v>-0.328401</c:v>
                </c:pt>
                <c:pt idx="10431">
                  <c:v>-0.29244500000000001</c:v>
                </c:pt>
                <c:pt idx="10432">
                  <c:v>-0.27851900000000002</c:v>
                </c:pt>
                <c:pt idx="10433">
                  <c:v>-0.26400600000000002</c:v>
                </c:pt>
                <c:pt idx="10434">
                  <c:v>-0.247336</c:v>
                </c:pt>
                <c:pt idx="10435">
                  <c:v>-0.22988500000000001</c:v>
                </c:pt>
                <c:pt idx="10436">
                  <c:v>-0.21009800000000001</c:v>
                </c:pt>
                <c:pt idx="10437">
                  <c:v>-0.18895600000000001</c:v>
                </c:pt>
                <c:pt idx="10438">
                  <c:v>-0.16727500000000001</c:v>
                </c:pt>
                <c:pt idx="10439">
                  <c:v>-9.5444000000000001E-2</c:v>
                </c:pt>
                <c:pt idx="10440">
                  <c:v>-6.9704000000000002E-2</c:v>
                </c:pt>
                <c:pt idx="10441">
                  <c:v>-4.3758999999999999E-2</c:v>
                </c:pt>
                <c:pt idx="10442">
                  <c:v>-1.5282E-2</c:v>
                </c:pt>
                <c:pt idx="10443">
                  <c:v>1.4423999999999999E-2</c:v>
                </c:pt>
                <c:pt idx="10444">
                  <c:v>4.5249999999999999E-2</c:v>
                </c:pt>
                <c:pt idx="10445">
                  <c:v>7.7395000000000005E-2</c:v>
                </c:pt>
                <c:pt idx="10446">
                  <c:v>0.108984</c:v>
                </c:pt>
                <c:pt idx="10447">
                  <c:v>0.209095</c:v>
                </c:pt>
                <c:pt idx="10448">
                  <c:v>0.241867</c:v>
                </c:pt>
                <c:pt idx="10449">
                  <c:v>0.275198</c:v>
                </c:pt>
                <c:pt idx="10450">
                  <c:v>0.30932300000000001</c:v>
                </c:pt>
                <c:pt idx="10451">
                  <c:v>0.34488200000000002</c:v>
                </c:pt>
                <c:pt idx="10452">
                  <c:v>0.37890699999999999</c:v>
                </c:pt>
                <c:pt idx="10453">
                  <c:v>0.41473700000000002</c:v>
                </c:pt>
                <c:pt idx="10454">
                  <c:v>0.44993</c:v>
                </c:pt>
                <c:pt idx="10455">
                  <c:v>0.55893800000000005</c:v>
                </c:pt>
                <c:pt idx="10456">
                  <c:v>0.59060299999999999</c:v>
                </c:pt>
                <c:pt idx="10457">
                  <c:v>0.625471</c:v>
                </c:pt>
                <c:pt idx="10458">
                  <c:v>0.66003699999999998</c:v>
                </c:pt>
                <c:pt idx="10459">
                  <c:v>0.69391400000000003</c:v>
                </c:pt>
                <c:pt idx="10460">
                  <c:v>0.72798600000000002</c:v>
                </c:pt>
                <c:pt idx="10461">
                  <c:v>0.76187899999999997</c:v>
                </c:pt>
                <c:pt idx="10462">
                  <c:v>0.79397399999999996</c:v>
                </c:pt>
                <c:pt idx="10463">
                  <c:v>0.89961999999999998</c:v>
                </c:pt>
                <c:pt idx="10464">
                  <c:v>0.93111600000000005</c:v>
                </c:pt>
                <c:pt idx="10465">
                  <c:v>0.96297900000000003</c:v>
                </c:pt>
                <c:pt idx="10466">
                  <c:v>0.99577400000000005</c:v>
                </c:pt>
                <c:pt idx="10467">
                  <c:v>1.027971</c:v>
                </c:pt>
                <c:pt idx="10468">
                  <c:v>1.0607089999999999</c:v>
                </c:pt>
                <c:pt idx="10469">
                  <c:v>1.0931999999999999</c:v>
                </c:pt>
                <c:pt idx="10470">
                  <c:v>1.1269499999999999</c:v>
                </c:pt>
                <c:pt idx="10471">
                  <c:v>1.2321310000000001</c:v>
                </c:pt>
                <c:pt idx="10472">
                  <c:v>1.2643390000000001</c:v>
                </c:pt>
                <c:pt idx="10473">
                  <c:v>1.298915</c:v>
                </c:pt>
                <c:pt idx="10474">
                  <c:v>1.3341879999999999</c:v>
                </c:pt>
                <c:pt idx="10475">
                  <c:v>1.3702650000000001</c:v>
                </c:pt>
                <c:pt idx="10476">
                  <c:v>1.405597</c:v>
                </c:pt>
                <c:pt idx="10477">
                  <c:v>1.443003</c:v>
                </c:pt>
                <c:pt idx="10478">
                  <c:v>1.4819279999999999</c:v>
                </c:pt>
                <c:pt idx="10479">
                  <c:v>1.6074600000000001</c:v>
                </c:pt>
                <c:pt idx="10480">
                  <c:v>1.6449339999999999</c:v>
                </c:pt>
                <c:pt idx="10481">
                  <c:v>1.6864680000000001</c:v>
                </c:pt>
                <c:pt idx="10482">
                  <c:v>1.728084</c:v>
                </c:pt>
                <c:pt idx="10483">
                  <c:v>1.7710710000000001</c:v>
                </c:pt>
                <c:pt idx="10484">
                  <c:v>1.8139799999999999</c:v>
                </c:pt>
                <c:pt idx="10485">
                  <c:v>1.857899</c:v>
                </c:pt>
                <c:pt idx="10486">
                  <c:v>1.9014819999999999</c:v>
                </c:pt>
                <c:pt idx="10487">
                  <c:v>2.0394770000000002</c:v>
                </c:pt>
                <c:pt idx="10488">
                  <c:v>2.083933</c:v>
                </c:pt>
                <c:pt idx="10489">
                  <c:v>2.1272359999999999</c:v>
                </c:pt>
                <c:pt idx="10490">
                  <c:v>2.1715209999999998</c:v>
                </c:pt>
                <c:pt idx="10491">
                  <c:v>2.2136979999999999</c:v>
                </c:pt>
                <c:pt idx="10492">
                  <c:v>2.255363</c:v>
                </c:pt>
                <c:pt idx="10493">
                  <c:v>2.294537</c:v>
                </c:pt>
                <c:pt idx="10494">
                  <c:v>2.3341090000000002</c:v>
                </c:pt>
                <c:pt idx="10495">
                  <c:v>2.4547180000000002</c:v>
                </c:pt>
                <c:pt idx="10496">
                  <c:v>2.4891179999999999</c:v>
                </c:pt>
                <c:pt idx="10497">
                  <c:v>2.5213540000000001</c:v>
                </c:pt>
                <c:pt idx="10498">
                  <c:v>2.553388</c:v>
                </c:pt>
                <c:pt idx="10499">
                  <c:v>2.5836220000000001</c:v>
                </c:pt>
                <c:pt idx="10500">
                  <c:v>2.6124930000000002</c:v>
                </c:pt>
                <c:pt idx="10501">
                  <c:v>2.6378460000000001</c:v>
                </c:pt>
                <c:pt idx="10502">
                  <c:v>2.661321</c:v>
                </c:pt>
                <c:pt idx="10503">
                  <c:v>2.7392430000000001</c:v>
                </c:pt>
                <c:pt idx="10504">
                  <c:v>2.75834</c:v>
                </c:pt>
                <c:pt idx="10505">
                  <c:v>2.776462</c:v>
                </c:pt>
                <c:pt idx="10506">
                  <c:v>2.7925759999999999</c:v>
                </c:pt>
                <c:pt idx="10507">
                  <c:v>2.8066680000000002</c:v>
                </c:pt>
                <c:pt idx="10508">
                  <c:v>2.8176199999999998</c:v>
                </c:pt>
                <c:pt idx="10509">
                  <c:v>2.827655</c:v>
                </c:pt>
                <c:pt idx="10510">
                  <c:v>2.8357839999999999</c:v>
                </c:pt>
                <c:pt idx="10511">
                  <c:v>2.865977</c:v>
                </c:pt>
                <c:pt idx="10512">
                  <c:v>2.8699759999999999</c:v>
                </c:pt>
                <c:pt idx="10513">
                  <c:v>2.872652</c:v>
                </c:pt>
                <c:pt idx="10514">
                  <c:v>2.8742999999999999</c:v>
                </c:pt>
                <c:pt idx="10515">
                  <c:v>2.8746830000000001</c:v>
                </c:pt>
                <c:pt idx="10516">
                  <c:v>2.87399</c:v>
                </c:pt>
                <c:pt idx="10517">
                  <c:v>2.8723670000000001</c:v>
                </c:pt>
                <c:pt idx="10518">
                  <c:v>2.8699560000000002</c:v>
                </c:pt>
                <c:pt idx="10519">
                  <c:v>2.8703669999999999</c:v>
                </c:pt>
                <c:pt idx="10520">
                  <c:v>2.8667189999999998</c:v>
                </c:pt>
                <c:pt idx="10521">
                  <c:v>2.8628979999999999</c:v>
                </c:pt>
                <c:pt idx="10522">
                  <c:v>2.858984</c:v>
                </c:pt>
                <c:pt idx="10523">
                  <c:v>2.8552490000000001</c:v>
                </c:pt>
                <c:pt idx="10524">
                  <c:v>2.851826</c:v>
                </c:pt>
                <c:pt idx="10525">
                  <c:v>2.8488690000000001</c:v>
                </c:pt>
                <c:pt idx="10526">
                  <c:v>2.8466300000000002</c:v>
                </c:pt>
                <c:pt idx="10527">
                  <c:v>2.8534769999999998</c:v>
                </c:pt>
                <c:pt idx="10528">
                  <c:v>2.852865</c:v>
                </c:pt>
                <c:pt idx="10529">
                  <c:v>2.8533460000000002</c:v>
                </c:pt>
                <c:pt idx="10530">
                  <c:v>2.8548019999999998</c:v>
                </c:pt>
                <c:pt idx="10531">
                  <c:v>2.857361</c:v>
                </c:pt>
                <c:pt idx="10532">
                  <c:v>2.861024</c:v>
                </c:pt>
                <c:pt idx="10533">
                  <c:v>2.8656809999999999</c:v>
                </c:pt>
                <c:pt idx="10534">
                  <c:v>2.8712960000000001</c:v>
                </c:pt>
                <c:pt idx="10535">
                  <c:v>2.8974479999999998</c:v>
                </c:pt>
                <c:pt idx="10536">
                  <c:v>2.904226</c:v>
                </c:pt>
                <c:pt idx="10537">
                  <c:v>2.9121709999999998</c:v>
                </c:pt>
                <c:pt idx="10538">
                  <c:v>2.9201030000000001</c:v>
                </c:pt>
                <c:pt idx="10539">
                  <c:v>2.9288449999999999</c:v>
                </c:pt>
                <c:pt idx="10540">
                  <c:v>2.9381970000000002</c:v>
                </c:pt>
                <c:pt idx="10541">
                  <c:v>2.9477129999999998</c:v>
                </c:pt>
                <c:pt idx="10542">
                  <c:v>2.9571070000000002</c:v>
                </c:pt>
                <c:pt idx="10543">
                  <c:v>2.994021</c:v>
                </c:pt>
                <c:pt idx="10544">
                  <c:v>3.0013960000000002</c:v>
                </c:pt>
                <c:pt idx="10545">
                  <c:v>3.0092150000000002</c:v>
                </c:pt>
                <c:pt idx="10546">
                  <c:v>3.0158510000000001</c:v>
                </c:pt>
                <c:pt idx="10547">
                  <c:v>3.0214690000000002</c:v>
                </c:pt>
                <c:pt idx="10548">
                  <c:v>3.0257589999999999</c:v>
                </c:pt>
                <c:pt idx="10549">
                  <c:v>3.028715</c:v>
                </c:pt>
                <c:pt idx="10550">
                  <c:v>3.030303</c:v>
                </c:pt>
                <c:pt idx="10551">
                  <c:v>3.0422280000000002</c:v>
                </c:pt>
                <c:pt idx="10552">
                  <c:v>3.040848</c:v>
                </c:pt>
                <c:pt idx="10553">
                  <c:v>3.038599</c:v>
                </c:pt>
                <c:pt idx="10554">
                  <c:v>3.035202</c:v>
                </c:pt>
                <c:pt idx="10555">
                  <c:v>3.0308639999999998</c:v>
                </c:pt>
                <c:pt idx="10556">
                  <c:v>3.0255899999999998</c:v>
                </c:pt>
                <c:pt idx="10557">
                  <c:v>3.0197059999999998</c:v>
                </c:pt>
                <c:pt idx="10558">
                  <c:v>3.0133299999999998</c:v>
                </c:pt>
                <c:pt idx="10559">
                  <c:v>3.003482</c:v>
                </c:pt>
                <c:pt idx="10560">
                  <c:v>2.996966</c:v>
                </c:pt>
                <c:pt idx="10561">
                  <c:v>2.9909520000000001</c:v>
                </c:pt>
                <c:pt idx="10562">
                  <c:v>2.9857360000000002</c:v>
                </c:pt>
                <c:pt idx="10563">
                  <c:v>2.981636</c:v>
                </c:pt>
                <c:pt idx="10564">
                  <c:v>2.9788839999999999</c:v>
                </c:pt>
                <c:pt idx="10565">
                  <c:v>2.977738</c:v>
                </c:pt>
                <c:pt idx="10566">
                  <c:v>2.9781870000000001</c:v>
                </c:pt>
                <c:pt idx="10567">
                  <c:v>2.992524</c:v>
                </c:pt>
                <c:pt idx="10568">
                  <c:v>2.995536</c:v>
                </c:pt>
                <c:pt idx="10569">
                  <c:v>3.0012409999999998</c:v>
                </c:pt>
                <c:pt idx="10570">
                  <c:v>3.0079159999999998</c:v>
                </c:pt>
                <c:pt idx="10571">
                  <c:v>3.016588</c:v>
                </c:pt>
                <c:pt idx="10572">
                  <c:v>3.0260229999999999</c:v>
                </c:pt>
                <c:pt idx="10573">
                  <c:v>3.0375359999999998</c:v>
                </c:pt>
                <c:pt idx="10574">
                  <c:v>3.0492720000000002</c:v>
                </c:pt>
                <c:pt idx="10575">
                  <c:v>3.0952899999999999</c:v>
                </c:pt>
                <c:pt idx="10576">
                  <c:v>3.1081590000000001</c:v>
                </c:pt>
                <c:pt idx="10577">
                  <c:v>3.1231849999999999</c:v>
                </c:pt>
                <c:pt idx="10578">
                  <c:v>3.1375060000000001</c:v>
                </c:pt>
                <c:pt idx="10579">
                  <c:v>3.1528130000000001</c:v>
                </c:pt>
                <c:pt idx="10580">
                  <c:v>3.167805</c:v>
                </c:pt>
                <c:pt idx="10581">
                  <c:v>3.1819099999999998</c:v>
                </c:pt>
                <c:pt idx="10582">
                  <c:v>3.195627</c:v>
                </c:pt>
                <c:pt idx="10583">
                  <c:v>3.2438159999999998</c:v>
                </c:pt>
                <c:pt idx="10584">
                  <c:v>3.2562099999999998</c:v>
                </c:pt>
                <c:pt idx="10585">
                  <c:v>3.268446</c:v>
                </c:pt>
                <c:pt idx="10586">
                  <c:v>3.2790059999999999</c:v>
                </c:pt>
                <c:pt idx="10587">
                  <c:v>3.288732</c:v>
                </c:pt>
                <c:pt idx="10588">
                  <c:v>3.2976459999999999</c:v>
                </c:pt>
                <c:pt idx="10589">
                  <c:v>3.3048540000000002</c:v>
                </c:pt>
                <c:pt idx="10590">
                  <c:v>3.3111890000000002</c:v>
                </c:pt>
                <c:pt idx="10591">
                  <c:v>3.3356319999999999</c:v>
                </c:pt>
                <c:pt idx="10592">
                  <c:v>3.3390870000000001</c:v>
                </c:pt>
                <c:pt idx="10593">
                  <c:v>3.3420459999999999</c:v>
                </c:pt>
                <c:pt idx="10594">
                  <c:v>3.3436940000000002</c:v>
                </c:pt>
                <c:pt idx="10595">
                  <c:v>3.3446750000000001</c:v>
                </c:pt>
                <c:pt idx="10596">
                  <c:v>3.3445269999999998</c:v>
                </c:pt>
                <c:pt idx="10597">
                  <c:v>3.3437579999999998</c:v>
                </c:pt>
                <c:pt idx="10598">
                  <c:v>3.3422809999999998</c:v>
                </c:pt>
                <c:pt idx="10599">
                  <c:v>3.3467190000000002</c:v>
                </c:pt>
                <c:pt idx="10600">
                  <c:v>3.343899</c:v>
                </c:pt>
                <c:pt idx="10601">
                  <c:v>3.341005</c:v>
                </c:pt>
                <c:pt idx="10602">
                  <c:v>3.337774</c:v>
                </c:pt>
                <c:pt idx="10603">
                  <c:v>3.3345539999999998</c:v>
                </c:pt>
                <c:pt idx="10604">
                  <c:v>3.3312409999999999</c:v>
                </c:pt>
                <c:pt idx="10605">
                  <c:v>3.3281890000000001</c:v>
                </c:pt>
                <c:pt idx="10606">
                  <c:v>3.3251680000000001</c:v>
                </c:pt>
                <c:pt idx="10607">
                  <c:v>3.3283149999999999</c:v>
                </c:pt>
                <c:pt idx="10608">
                  <c:v>3.325793</c:v>
                </c:pt>
                <c:pt idx="10609">
                  <c:v>3.3236910000000002</c:v>
                </c:pt>
                <c:pt idx="10610">
                  <c:v>3.3219409999999998</c:v>
                </c:pt>
                <c:pt idx="10611">
                  <c:v>3.32036</c:v>
                </c:pt>
                <c:pt idx="10612">
                  <c:v>3.3192620000000002</c:v>
                </c:pt>
                <c:pt idx="10613">
                  <c:v>3.318587</c:v>
                </c:pt>
                <c:pt idx="10614">
                  <c:v>3.3182520000000002</c:v>
                </c:pt>
                <c:pt idx="10615">
                  <c:v>3.3293900000000001</c:v>
                </c:pt>
                <c:pt idx="10616">
                  <c:v>3.3294090000000001</c:v>
                </c:pt>
                <c:pt idx="10617">
                  <c:v>3.3297880000000002</c:v>
                </c:pt>
                <c:pt idx="10618">
                  <c:v>3.3306070000000001</c:v>
                </c:pt>
                <c:pt idx="10619">
                  <c:v>3.3316279999999998</c:v>
                </c:pt>
                <c:pt idx="10620">
                  <c:v>3.332862</c:v>
                </c:pt>
                <c:pt idx="10621">
                  <c:v>3.3340800000000002</c:v>
                </c:pt>
                <c:pt idx="10622">
                  <c:v>3.3357290000000002</c:v>
                </c:pt>
                <c:pt idx="10623">
                  <c:v>3.3513670000000002</c:v>
                </c:pt>
                <c:pt idx="10624">
                  <c:v>3.3525119999999999</c:v>
                </c:pt>
                <c:pt idx="10625">
                  <c:v>3.3541189999999999</c:v>
                </c:pt>
                <c:pt idx="10626">
                  <c:v>3.3555380000000001</c:v>
                </c:pt>
                <c:pt idx="10627">
                  <c:v>3.3566549999999999</c:v>
                </c:pt>
                <c:pt idx="10628">
                  <c:v>3.3572419999999998</c:v>
                </c:pt>
                <c:pt idx="10629">
                  <c:v>3.3573789999999999</c:v>
                </c:pt>
                <c:pt idx="10630">
                  <c:v>3.356878</c:v>
                </c:pt>
                <c:pt idx="10631">
                  <c:v>3.363937</c:v>
                </c:pt>
                <c:pt idx="10632">
                  <c:v>3.3616079999999999</c:v>
                </c:pt>
                <c:pt idx="10633">
                  <c:v>3.3587009999999999</c:v>
                </c:pt>
                <c:pt idx="10634">
                  <c:v>3.3548049999999998</c:v>
                </c:pt>
                <c:pt idx="10635">
                  <c:v>3.3499669999999999</c:v>
                </c:pt>
                <c:pt idx="10636">
                  <c:v>3.3441200000000002</c:v>
                </c:pt>
                <c:pt idx="10637">
                  <c:v>3.3372090000000001</c:v>
                </c:pt>
                <c:pt idx="10638">
                  <c:v>3.3294079999999999</c:v>
                </c:pt>
                <c:pt idx="10639">
                  <c:v>3.3131740000000001</c:v>
                </c:pt>
                <c:pt idx="10640">
                  <c:v>3.3035350000000001</c:v>
                </c:pt>
                <c:pt idx="10641">
                  <c:v>3.292961</c:v>
                </c:pt>
                <c:pt idx="10642">
                  <c:v>3.2813880000000002</c:v>
                </c:pt>
                <c:pt idx="10643">
                  <c:v>3.2693379999999999</c:v>
                </c:pt>
                <c:pt idx="10644">
                  <c:v>3.2565080000000002</c:v>
                </c:pt>
                <c:pt idx="10645">
                  <c:v>3.242902</c:v>
                </c:pt>
                <c:pt idx="10646">
                  <c:v>3.2288999999999999</c:v>
                </c:pt>
                <c:pt idx="10647">
                  <c:v>3.1949239999999999</c:v>
                </c:pt>
                <c:pt idx="10648">
                  <c:v>3.179897</c:v>
                </c:pt>
                <c:pt idx="10649">
                  <c:v>3.164485</c:v>
                </c:pt>
                <c:pt idx="10650">
                  <c:v>3.1488139999999998</c:v>
                </c:pt>
                <c:pt idx="10651">
                  <c:v>3.1328879999999999</c:v>
                </c:pt>
                <c:pt idx="10652">
                  <c:v>3.116851</c:v>
                </c:pt>
                <c:pt idx="10653">
                  <c:v>3.1007169999999999</c:v>
                </c:pt>
                <c:pt idx="10654">
                  <c:v>3.08534</c:v>
                </c:pt>
                <c:pt idx="10655">
                  <c:v>3.045858</c:v>
                </c:pt>
                <c:pt idx="10656">
                  <c:v>3.0305490000000002</c:v>
                </c:pt>
                <c:pt idx="10657">
                  <c:v>3.0150090000000001</c:v>
                </c:pt>
                <c:pt idx="10658">
                  <c:v>2.9997500000000001</c:v>
                </c:pt>
                <c:pt idx="10659">
                  <c:v>2.9848810000000001</c:v>
                </c:pt>
                <c:pt idx="10660">
                  <c:v>2.970688</c:v>
                </c:pt>
                <c:pt idx="10661">
                  <c:v>2.9569290000000001</c:v>
                </c:pt>
                <c:pt idx="10662">
                  <c:v>2.943279</c:v>
                </c:pt>
                <c:pt idx="10663">
                  <c:v>2.911702</c:v>
                </c:pt>
                <c:pt idx="10664">
                  <c:v>2.8995389999999999</c:v>
                </c:pt>
                <c:pt idx="10665">
                  <c:v>2.8872429999999998</c:v>
                </c:pt>
                <c:pt idx="10666">
                  <c:v>2.8758499999999998</c:v>
                </c:pt>
                <c:pt idx="10667">
                  <c:v>2.864703</c:v>
                </c:pt>
                <c:pt idx="10668">
                  <c:v>2.8543319999999999</c:v>
                </c:pt>
                <c:pt idx="10669">
                  <c:v>2.8446340000000001</c:v>
                </c:pt>
                <c:pt idx="10670">
                  <c:v>2.8359169999999998</c:v>
                </c:pt>
                <c:pt idx="10671">
                  <c:v>2.8185190000000002</c:v>
                </c:pt>
                <c:pt idx="10672">
                  <c:v>2.8113549999999998</c:v>
                </c:pt>
                <c:pt idx="10673">
                  <c:v>2.8048479999999998</c:v>
                </c:pt>
                <c:pt idx="10674">
                  <c:v>2.7992020000000002</c:v>
                </c:pt>
                <c:pt idx="10675">
                  <c:v>2.794387</c:v>
                </c:pt>
                <c:pt idx="10676">
                  <c:v>2.7904249999999999</c:v>
                </c:pt>
                <c:pt idx="10677">
                  <c:v>2.7872180000000002</c:v>
                </c:pt>
                <c:pt idx="10678">
                  <c:v>2.784735</c:v>
                </c:pt>
                <c:pt idx="10679">
                  <c:v>2.785685</c:v>
                </c:pt>
                <c:pt idx="10680">
                  <c:v>2.784405</c:v>
                </c:pt>
                <c:pt idx="10681">
                  <c:v>2.783757</c:v>
                </c:pt>
                <c:pt idx="10682">
                  <c:v>2.7835540000000001</c:v>
                </c:pt>
                <c:pt idx="10683">
                  <c:v>2.7838250000000002</c:v>
                </c:pt>
                <c:pt idx="10684">
                  <c:v>2.7843</c:v>
                </c:pt>
                <c:pt idx="10685">
                  <c:v>2.7853029999999999</c:v>
                </c:pt>
                <c:pt idx="10686">
                  <c:v>2.786546</c:v>
                </c:pt>
                <c:pt idx="10687">
                  <c:v>2.796389</c:v>
                </c:pt>
                <c:pt idx="10688">
                  <c:v>2.7957010000000002</c:v>
                </c:pt>
                <c:pt idx="10689">
                  <c:v>2.7949290000000002</c:v>
                </c:pt>
                <c:pt idx="10690">
                  <c:v>2.796189</c:v>
                </c:pt>
                <c:pt idx="10691">
                  <c:v>2.797447</c:v>
                </c:pt>
                <c:pt idx="10692">
                  <c:v>2.7985190000000002</c:v>
                </c:pt>
                <c:pt idx="10693">
                  <c:v>2.7993709999999998</c:v>
                </c:pt>
                <c:pt idx="10694">
                  <c:v>2.7999809999999998</c:v>
                </c:pt>
                <c:pt idx="10695">
                  <c:v>2.8076289999999999</c:v>
                </c:pt>
                <c:pt idx="10696">
                  <c:v>2.8075410000000001</c:v>
                </c:pt>
                <c:pt idx="10697">
                  <c:v>2.80735</c:v>
                </c:pt>
                <c:pt idx="10698">
                  <c:v>2.806886</c:v>
                </c:pt>
                <c:pt idx="10699">
                  <c:v>2.806044</c:v>
                </c:pt>
                <c:pt idx="10700">
                  <c:v>2.8050929999999998</c:v>
                </c:pt>
                <c:pt idx="10701">
                  <c:v>2.8039369999999999</c:v>
                </c:pt>
                <c:pt idx="10702">
                  <c:v>2.8026040000000001</c:v>
                </c:pt>
                <c:pt idx="10703">
                  <c:v>2.8053490000000001</c:v>
                </c:pt>
                <c:pt idx="10704">
                  <c:v>2.8036080000000001</c:v>
                </c:pt>
                <c:pt idx="10705">
                  <c:v>2.8017599999999998</c:v>
                </c:pt>
                <c:pt idx="10706">
                  <c:v>2.7999139999999998</c:v>
                </c:pt>
                <c:pt idx="10707">
                  <c:v>2.79793</c:v>
                </c:pt>
                <c:pt idx="10708">
                  <c:v>2.7959269999999998</c:v>
                </c:pt>
                <c:pt idx="10709">
                  <c:v>2.7937799999999999</c:v>
                </c:pt>
                <c:pt idx="10710">
                  <c:v>2.7916539999999999</c:v>
                </c:pt>
                <c:pt idx="10711">
                  <c:v>2.79297</c:v>
                </c:pt>
                <c:pt idx="10712">
                  <c:v>2.79061</c:v>
                </c:pt>
                <c:pt idx="10713">
                  <c:v>2.7883580000000001</c:v>
                </c:pt>
                <c:pt idx="10714">
                  <c:v>2.7860580000000001</c:v>
                </c:pt>
                <c:pt idx="10715">
                  <c:v>2.7837830000000001</c:v>
                </c:pt>
                <c:pt idx="10716">
                  <c:v>2.7814269999999999</c:v>
                </c:pt>
                <c:pt idx="10717">
                  <c:v>2.7790910000000002</c:v>
                </c:pt>
                <c:pt idx="10718">
                  <c:v>2.7766600000000001</c:v>
                </c:pt>
                <c:pt idx="10719">
                  <c:v>2.7776019999999999</c:v>
                </c:pt>
                <c:pt idx="10720">
                  <c:v>2.7750629999999998</c:v>
                </c:pt>
                <c:pt idx="10721">
                  <c:v>2.7725379999999999</c:v>
                </c:pt>
                <c:pt idx="10722">
                  <c:v>2.7699210000000001</c:v>
                </c:pt>
                <c:pt idx="10723">
                  <c:v>2.7672340000000002</c:v>
                </c:pt>
                <c:pt idx="10724">
                  <c:v>2.7644549999999999</c:v>
                </c:pt>
                <c:pt idx="10725">
                  <c:v>2.761539</c:v>
                </c:pt>
                <c:pt idx="10726">
                  <c:v>2.7584490000000002</c:v>
                </c:pt>
                <c:pt idx="10727">
                  <c:v>2.7569129999999999</c:v>
                </c:pt>
                <c:pt idx="10728">
                  <c:v>2.753514</c:v>
                </c:pt>
                <c:pt idx="10729">
                  <c:v>2.7499720000000001</c:v>
                </c:pt>
                <c:pt idx="10730">
                  <c:v>2.7462420000000001</c:v>
                </c:pt>
                <c:pt idx="10731">
                  <c:v>2.7422900000000001</c:v>
                </c:pt>
                <c:pt idx="10732">
                  <c:v>2.7380659999999999</c:v>
                </c:pt>
                <c:pt idx="10733">
                  <c:v>2.7335729999999998</c:v>
                </c:pt>
                <c:pt idx="10734">
                  <c:v>2.7287159999999999</c:v>
                </c:pt>
                <c:pt idx="10735">
                  <c:v>2.7208540000000001</c:v>
                </c:pt>
                <c:pt idx="10736">
                  <c:v>2.715179</c:v>
                </c:pt>
                <c:pt idx="10737">
                  <c:v>2.7091639999999999</c:v>
                </c:pt>
                <c:pt idx="10738">
                  <c:v>2.7027009999999998</c:v>
                </c:pt>
                <c:pt idx="10739">
                  <c:v>2.6957200000000001</c:v>
                </c:pt>
                <c:pt idx="10740">
                  <c:v>2.6884700000000001</c:v>
                </c:pt>
                <c:pt idx="10741">
                  <c:v>2.6806839999999998</c:v>
                </c:pt>
                <c:pt idx="10742">
                  <c:v>2.6727059999999998</c:v>
                </c:pt>
                <c:pt idx="10743">
                  <c:v>2.6552380000000002</c:v>
                </c:pt>
                <c:pt idx="10744">
                  <c:v>2.6466949999999998</c:v>
                </c:pt>
                <c:pt idx="10745">
                  <c:v>2.637667</c:v>
                </c:pt>
                <c:pt idx="10746">
                  <c:v>2.6284559999999999</c:v>
                </c:pt>
                <c:pt idx="10747">
                  <c:v>2.6191019999999998</c:v>
                </c:pt>
                <c:pt idx="10748">
                  <c:v>2.609664</c:v>
                </c:pt>
                <c:pt idx="10749">
                  <c:v>2.6002190000000001</c:v>
                </c:pt>
                <c:pt idx="10750">
                  <c:v>2.590808</c:v>
                </c:pt>
                <c:pt idx="10751">
                  <c:v>2.5706959999999999</c:v>
                </c:pt>
                <c:pt idx="10752">
                  <c:v>2.5620229999999999</c:v>
                </c:pt>
                <c:pt idx="10753">
                  <c:v>2.5531510000000002</c:v>
                </c:pt>
                <c:pt idx="10754">
                  <c:v>2.5446719999999998</c:v>
                </c:pt>
                <c:pt idx="10755">
                  <c:v>2.5367000000000002</c:v>
                </c:pt>
                <c:pt idx="10756">
                  <c:v>2.52935</c:v>
                </c:pt>
                <c:pt idx="10757">
                  <c:v>2.5228329999999999</c:v>
                </c:pt>
                <c:pt idx="10758">
                  <c:v>2.516985</c:v>
                </c:pt>
                <c:pt idx="10759">
                  <c:v>2.5097139999999998</c:v>
                </c:pt>
                <c:pt idx="10760">
                  <c:v>2.5057770000000001</c:v>
                </c:pt>
                <c:pt idx="10761">
                  <c:v>2.5030269999999999</c:v>
                </c:pt>
                <c:pt idx="10762">
                  <c:v>2.5016690000000001</c:v>
                </c:pt>
                <c:pt idx="10763">
                  <c:v>2.5016620000000001</c:v>
                </c:pt>
                <c:pt idx="10764">
                  <c:v>2.503536</c:v>
                </c:pt>
                <c:pt idx="10765">
                  <c:v>2.5071590000000001</c:v>
                </c:pt>
                <c:pt idx="10766">
                  <c:v>2.512591</c:v>
                </c:pt>
                <c:pt idx="10767">
                  <c:v>2.5426069999999998</c:v>
                </c:pt>
                <c:pt idx="10768">
                  <c:v>2.5504889999999998</c:v>
                </c:pt>
                <c:pt idx="10769">
                  <c:v>2.5612840000000001</c:v>
                </c:pt>
                <c:pt idx="10770">
                  <c:v>2.5730050000000002</c:v>
                </c:pt>
                <c:pt idx="10771">
                  <c:v>2.5867469999999999</c:v>
                </c:pt>
                <c:pt idx="10772">
                  <c:v>2.6021960000000002</c:v>
                </c:pt>
                <c:pt idx="10773">
                  <c:v>2.6189559999999998</c:v>
                </c:pt>
                <c:pt idx="10774">
                  <c:v>2.6368939999999998</c:v>
                </c:pt>
                <c:pt idx="10775">
                  <c:v>2.7022040000000001</c:v>
                </c:pt>
                <c:pt idx="10776">
                  <c:v>2.7208640000000002</c:v>
                </c:pt>
                <c:pt idx="10777">
                  <c:v>2.741393</c:v>
                </c:pt>
                <c:pt idx="10778">
                  <c:v>2.7614429999999999</c:v>
                </c:pt>
                <c:pt idx="10779">
                  <c:v>2.7830539999999999</c:v>
                </c:pt>
                <c:pt idx="10780">
                  <c:v>2.805091</c:v>
                </c:pt>
                <c:pt idx="10781">
                  <c:v>2.8274409999999999</c:v>
                </c:pt>
                <c:pt idx="10782">
                  <c:v>2.849993</c:v>
                </c:pt>
                <c:pt idx="10783">
                  <c:v>2.9775299999999998</c:v>
                </c:pt>
                <c:pt idx="10784">
                  <c:v>2.9868169999999998</c:v>
                </c:pt>
                <c:pt idx="10785">
                  <c:v>2.9972590000000001</c:v>
                </c:pt>
                <c:pt idx="10786">
                  <c:v>3.0184359999999999</c:v>
                </c:pt>
                <c:pt idx="10787">
                  <c:v>3.0394760000000001</c:v>
                </c:pt>
                <c:pt idx="10788">
                  <c:v>3.0600079999999998</c:v>
                </c:pt>
                <c:pt idx="10789">
                  <c:v>3.0806789999999999</c:v>
                </c:pt>
                <c:pt idx="10790">
                  <c:v>3.0994839999999999</c:v>
                </c:pt>
                <c:pt idx="10791">
                  <c:v>3.1656569999999999</c:v>
                </c:pt>
                <c:pt idx="10792">
                  <c:v>3.1825350000000001</c:v>
                </c:pt>
                <c:pt idx="10793">
                  <c:v>3.19922</c:v>
                </c:pt>
                <c:pt idx="10794">
                  <c:v>3.2137069999999999</c:v>
                </c:pt>
                <c:pt idx="10795">
                  <c:v>3.2268249999999998</c:v>
                </c:pt>
                <c:pt idx="10796">
                  <c:v>3.2394069999999999</c:v>
                </c:pt>
                <c:pt idx="10797">
                  <c:v>3.2493620000000001</c:v>
                </c:pt>
                <c:pt idx="10798">
                  <c:v>3.2583319999999998</c:v>
                </c:pt>
                <c:pt idx="10799">
                  <c:v>3.290457</c:v>
                </c:pt>
                <c:pt idx="10800">
                  <c:v>3.2949160000000002</c:v>
                </c:pt>
                <c:pt idx="10801">
                  <c:v>3.2986070000000001</c:v>
                </c:pt>
                <c:pt idx="10802">
                  <c:v>3.3003269999999998</c:v>
                </c:pt>
                <c:pt idx="10803">
                  <c:v>3.300891</c:v>
                </c:pt>
                <c:pt idx="10804">
                  <c:v>3.299712</c:v>
                </c:pt>
                <c:pt idx="10805">
                  <c:v>3.2974079999999999</c:v>
                </c:pt>
                <c:pt idx="10806">
                  <c:v>3.2937989999999999</c:v>
                </c:pt>
                <c:pt idx="10807">
                  <c:v>3.2911079999999999</c:v>
                </c:pt>
                <c:pt idx="10808">
                  <c:v>3.2855379999999998</c:v>
                </c:pt>
                <c:pt idx="10809">
                  <c:v>3.2791610000000002</c:v>
                </c:pt>
                <c:pt idx="10810">
                  <c:v>3.2719930000000002</c:v>
                </c:pt>
                <c:pt idx="10811">
                  <c:v>3.2643460000000002</c:v>
                </c:pt>
                <c:pt idx="10812">
                  <c:v>3.256081</c:v>
                </c:pt>
                <c:pt idx="10813">
                  <c:v>3.2475529999999999</c:v>
                </c:pt>
                <c:pt idx="10814">
                  <c:v>3.23854</c:v>
                </c:pt>
                <c:pt idx="10815">
                  <c:v>3.2219419999999999</c:v>
                </c:pt>
                <c:pt idx="10816">
                  <c:v>3.2126969999999999</c:v>
                </c:pt>
                <c:pt idx="10817">
                  <c:v>3.2031350000000001</c:v>
                </c:pt>
                <c:pt idx="10818">
                  <c:v>3.1936990000000001</c:v>
                </c:pt>
                <c:pt idx="10819">
                  <c:v>3.1839919999999999</c:v>
                </c:pt>
                <c:pt idx="10820">
                  <c:v>3.1745399999999999</c:v>
                </c:pt>
                <c:pt idx="10821">
                  <c:v>3.1649449999999999</c:v>
                </c:pt>
                <c:pt idx="10822">
                  <c:v>3.1556160000000002</c:v>
                </c:pt>
                <c:pt idx="10823">
                  <c:v>3.1380479999999999</c:v>
                </c:pt>
                <c:pt idx="10824">
                  <c:v>3.1288149999999999</c:v>
                </c:pt>
                <c:pt idx="10825">
                  <c:v>3.1197710000000001</c:v>
                </c:pt>
                <c:pt idx="10826">
                  <c:v>3.1108310000000001</c:v>
                </c:pt>
                <c:pt idx="10827">
                  <c:v>3.1021000000000001</c:v>
                </c:pt>
                <c:pt idx="10828">
                  <c:v>3.0935000000000001</c:v>
                </c:pt>
                <c:pt idx="10829">
                  <c:v>3.0851329999999999</c:v>
                </c:pt>
                <c:pt idx="10830">
                  <c:v>3.076908</c:v>
                </c:pt>
                <c:pt idx="10831">
                  <c:v>3.0627209999999998</c:v>
                </c:pt>
                <c:pt idx="10832">
                  <c:v>3.055139</c:v>
                </c:pt>
                <c:pt idx="10833">
                  <c:v>3.04766</c:v>
                </c:pt>
                <c:pt idx="10834">
                  <c:v>3.0404610000000001</c:v>
                </c:pt>
                <c:pt idx="10835">
                  <c:v>3.0335760000000001</c:v>
                </c:pt>
                <c:pt idx="10836">
                  <c:v>3.0270779999999999</c:v>
                </c:pt>
                <c:pt idx="10837">
                  <c:v>3.0208200000000001</c:v>
                </c:pt>
                <c:pt idx="10838">
                  <c:v>3.0148630000000001</c:v>
                </c:pt>
                <c:pt idx="10839">
                  <c:v>3.007145</c:v>
                </c:pt>
                <c:pt idx="10840">
                  <c:v>3.0018370000000001</c:v>
                </c:pt>
                <c:pt idx="10841">
                  <c:v>2.996823</c:v>
                </c:pt>
                <c:pt idx="10842">
                  <c:v>2.9921340000000001</c:v>
                </c:pt>
                <c:pt idx="10843">
                  <c:v>2.9877959999999999</c:v>
                </c:pt>
                <c:pt idx="10844">
                  <c:v>2.9838330000000002</c:v>
                </c:pt>
                <c:pt idx="10845">
                  <c:v>2.9802219999999999</c:v>
                </c:pt>
                <c:pt idx="10846">
                  <c:v>2.9769679999999998</c:v>
                </c:pt>
                <c:pt idx="10847">
                  <c:v>2.9770910000000002</c:v>
                </c:pt>
                <c:pt idx="10848">
                  <c:v>2.97451</c:v>
                </c:pt>
                <c:pt idx="10849">
                  <c:v>2.9722949999999999</c:v>
                </c:pt>
                <c:pt idx="10850">
                  <c:v>2.970539</c:v>
                </c:pt>
                <c:pt idx="10851">
                  <c:v>2.9691589999999999</c:v>
                </c:pt>
                <c:pt idx="10852">
                  <c:v>2.9681410000000001</c:v>
                </c:pt>
                <c:pt idx="10853">
                  <c:v>2.967441</c:v>
                </c:pt>
                <c:pt idx="10854">
                  <c:v>2.9670369999999999</c:v>
                </c:pt>
                <c:pt idx="10855">
                  <c:v>2.975228</c:v>
                </c:pt>
                <c:pt idx="10856">
                  <c:v>2.974974</c:v>
                </c:pt>
                <c:pt idx="10857">
                  <c:v>2.9752670000000001</c:v>
                </c:pt>
                <c:pt idx="10858">
                  <c:v>2.9756490000000002</c:v>
                </c:pt>
                <c:pt idx="10859">
                  <c:v>2.976267</c:v>
                </c:pt>
                <c:pt idx="10860">
                  <c:v>2.9769779999999999</c:v>
                </c:pt>
                <c:pt idx="10861">
                  <c:v>2.9777360000000002</c:v>
                </c:pt>
                <c:pt idx="10862">
                  <c:v>2.9784890000000002</c:v>
                </c:pt>
                <c:pt idx="10863">
                  <c:v>2.9896069999999999</c:v>
                </c:pt>
                <c:pt idx="10864">
                  <c:v>2.9896799999999999</c:v>
                </c:pt>
                <c:pt idx="10865">
                  <c:v>2.9900199999999999</c:v>
                </c:pt>
                <c:pt idx="10866">
                  <c:v>2.9901019999999998</c:v>
                </c:pt>
                <c:pt idx="10867">
                  <c:v>2.9898630000000002</c:v>
                </c:pt>
                <c:pt idx="10868">
                  <c:v>2.9892449999999999</c:v>
                </c:pt>
                <c:pt idx="10869">
                  <c:v>2.9880429999999998</c:v>
                </c:pt>
                <c:pt idx="10870">
                  <c:v>2.9865490000000001</c:v>
                </c:pt>
                <c:pt idx="10871">
                  <c:v>2.990059</c:v>
                </c:pt>
                <c:pt idx="10872">
                  <c:v>2.987466</c:v>
                </c:pt>
                <c:pt idx="10873">
                  <c:v>2.984445</c:v>
                </c:pt>
                <c:pt idx="10874">
                  <c:v>2.9808759999999999</c:v>
                </c:pt>
                <c:pt idx="10875">
                  <c:v>2.9767420000000002</c:v>
                </c:pt>
                <c:pt idx="10876">
                  <c:v>2.972032</c:v>
                </c:pt>
                <c:pt idx="10877">
                  <c:v>2.9667680000000001</c:v>
                </c:pt>
                <c:pt idx="10878">
                  <c:v>2.9609359999999998</c:v>
                </c:pt>
                <c:pt idx="10879">
                  <c:v>2.951263</c:v>
                </c:pt>
                <c:pt idx="10880">
                  <c:v>2.9444499999999998</c:v>
                </c:pt>
                <c:pt idx="10881">
                  <c:v>2.9370409999999998</c:v>
                </c:pt>
                <c:pt idx="10882">
                  <c:v>2.9292029999999998</c:v>
                </c:pt>
                <c:pt idx="10883">
                  <c:v>2.9210470000000002</c:v>
                </c:pt>
                <c:pt idx="10884">
                  <c:v>2.9123459999999999</c:v>
                </c:pt>
                <c:pt idx="10885">
                  <c:v>2.903289</c:v>
                </c:pt>
                <c:pt idx="10886">
                  <c:v>2.8939400000000002</c:v>
                </c:pt>
                <c:pt idx="10887">
                  <c:v>2.8743449999999999</c:v>
                </c:pt>
                <c:pt idx="10888">
                  <c:v>2.8646790000000002</c:v>
                </c:pt>
                <c:pt idx="10889">
                  <c:v>2.8548300000000002</c:v>
                </c:pt>
                <c:pt idx="10890">
                  <c:v>2.8446359999999999</c:v>
                </c:pt>
                <c:pt idx="10891">
                  <c:v>2.8345699999999998</c:v>
                </c:pt>
                <c:pt idx="10892">
                  <c:v>2.8243490000000002</c:v>
                </c:pt>
                <c:pt idx="10893">
                  <c:v>2.8144480000000001</c:v>
                </c:pt>
                <c:pt idx="10894">
                  <c:v>2.8046129999999998</c:v>
                </c:pt>
                <c:pt idx="10895">
                  <c:v>2.783633</c:v>
                </c:pt>
                <c:pt idx="10896">
                  <c:v>2.7740990000000001</c:v>
                </c:pt>
                <c:pt idx="10897">
                  <c:v>2.7645019999999998</c:v>
                </c:pt>
                <c:pt idx="10898">
                  <c:v>2.7552099999999999</c:v>
                </c:pt>
                <c:pt idx="10899">
                  <c:v>2.7461820000000001</c:v>
                </c:pt>
                <c:pt idx="10900">
                  <c:v>2.7371189999999999</c:v>
                </c:pt>
                <c:pt idx="10901">
                  <c:v>2.7284199999999998</c:v>
                </c:pt>
                <c:pt idx="10902">
                  <c:v>2.719652</c:v>
                </c:pt>
                <c:pt idx="10903">
                  <c:v>2.7021639999999998</c:v>
                </c:pt>
                <c:pt idx="10904">
                  <c:v>2.6940870000000001</c:v>
                </c:pt>
                <c:pt idx="10905">
                  <c:v>2.6857329999999999</c:v>
                </c:pt>
                <c:pt idx="10906">
                  <c:v>2.6776209999999998</c:v>
                </c:pt>
                <c:pt idx="10907">
                  <c:v>2.6694610000000001</c:v>
                </c:pt>
                <c:pt idx="10908">
                  <c:v>2.6615380000000002</c:v>
                </c:pt>
                <c:pt idx="10909">
                  <c:v>2.6534249999999999</c:v>
                </c:pt>
                <c:pt idx="10910">
                  <c:v>2.6455039999999999</c:v>
                </c:pt>
                <c:pt idx="10911">
                  <c:v>2.6293950000000001</c:v>
                </c:pt>
                <c:pt idx="10912">
                  <c:v>2.6214050000000002</c:v>
                </c:pt>
                <c:pt idx="10913">
                  <c:v>2.6133130000000002</c:v>
                </c:pt>
                <c:pt idx="10914">
                  <c:v>2.6050450000000001</c:v>
                </c:pt>
                <c:pt idx="10915">
                  <c:v>2.5968640000000001</c:v>
                </c:pt>
                <c:pt idx="10916">
                  <c:v>2.5884290000000001</c:v>
                </c:pt>
                <c:pt idx="10917">
                  <c:v>2.580082</c:v>
                </c:pt>
                <c:pt idx="10918">
                  <c:v>2.5714090000000001</c:v>
                </c:pt>
                <c:pt idx="10919">
                  <c:v>2.5538530000000002</c:v>
                </c:pt>
                <c:pt idx="10920">
                  <c:v>2.5454639999999999</c:v>
                </c:pt>
                <c:pt idx="10921">
                  <c:v>2.5368460000000002</c:v>
                </c:pt>
                <c:pt idx="10922">
                  <c:v>2.5281150000000001</c:v>
                </c:pt>
                <c:pt idx="10923">
                  <c:v>2.5194719999999999</c:v>
                </c:pt>
                <c:pt idx="10924">
                  <c:v>2.510869</c:v>
                </c:pt>
                <c:pt idx="10925">
                  <c:v>2.5020880000000001</c:v>
                </c:pt>
                <c:pt idx="10926">
                  <c:v>2.4936639999999999</c:v>
                </c:pt>
                <c:pt idx="10927">
                  <c:v>2.476518</c:v>
                </c:pt>
                <c:pt idx="10928">
                  <c:v>2.468432</c:v>
                </c:pt>
                <c:pt idx="10929">
                  <c:v>2.4604050000000002</c:v>
                </c:pt>
                <c:pt idx="10930">
                  <c:v>2.452528</c:v>
                </c:pt>
                <c:pt idx="10931">
                  <c:v>2.4451209999999999</c:v>
                </c:pt>
                <c:pt idx="10932">
                  <c:v>2.4379059999999999</c:v>
                </c:pt>
                <c:pt idx="10933">
                  <c:v>2.4311989999999999</c:v>
                </c:pt>
                <c:pt idx="10934">
                  <c:v>2.4248430000000001</c:v>
                </c:pt>
                <c:pt idx="10935">
                  <c:v>2.4151039999999999</c:v>
                </c:pt>
                <c:pt idx="10936">
                  <c:v>2.4095149999999999</c:v>
                </c:pt>
                <c:pt idx="10937">
                  <c:v>2.404344</c:v>
                </c:pt>
                <c:pt idx="10938">
                  <c:v>2.399492</c:v>
                </c:pt>
                <c:pt idx="10939">
                  <c:v>2.3950140000000002</c:v>
                </c:pt>
                <c:pt idx="10940">
                  <c:v>2.3908299999999998</c:v>
                </c:pt>
                <c:pt idx="10941">
                  <c:v>2.3869310000000001</c:v>
                </c:pt>
                <c:pt idx="10942">
                  <c:v>2.3832879999999999</c:v>
                </c:pt>
                <c:pt idx="10943">
                  <c:v>2.3811719999999998</c:v>
                </c:pt>
                <c:pt idx="10944">
                  <c:v>2.37791</c:v>
                </c:pt>
                <c:pt idx="10945">
                  <c:v>2.3748399999999998</c:v>
                </c:pt>
                <c:pt idx="10946">
                  <c:v>2.371855</c:v>
                </c:pt>
                <c:pt idx="10947">
                  <c:v>2.3688769999999999</c:v>
                </c:pt>
                <c:pt idx="10948">
                  <c:v>2.3658329999999999</c:v>
                </c:pt>
                <c:pt idx="10949">
                  <c:v>2.362654</c:v>
                </c:pt>
                <c:pt idx="10950">
                  <c:v>2.3592499999999998</c:v>
                </c:pt>
                <c:pt idx="10951">
                  <c:v>2.356474</c:v>
                </c:pt>
                <c:pt idx="10952">
                  <c:v>2.3525649999999998</c:v>
                </c:pt>
                <c:pt idx="10953">
                  <c:v>2.348344</c:v>
                </c:pt>
                <c:pt idx="10954">
                  <c:v>2.3438219999999998</c:v>
                </c:pt>
                <c:pt idx="10955">
                  <c:v>2.3389470000000001</c:v>
                </c:pt>
                <c:pt idx="10956">
                  <c:v>2.3337460000000001</c:v>
                </c:pt>
                <c:pt idx="10957">
                  <c:v>2.328227</c:v>
                </c:pt>
                <c:pt idx="10958">
                  <c:v>2.3224019999999999</c:v>
                </c:pt>
                <c:pt idx="10959">
                  <c:v>2.3120379999999998</c:v>
                </c:pt>
                <c:pt idx="10960">
                  <c:v>2.3058860000000001</c:v>
                </c:pt>
                <c:pt idx="10961">
                  <c:v>2.2992819999999998</c:v>
                </c:pt>
                <c:pt idx="10962">
                  <c:v>2.2924660000000001</c:v>
                </c:pt>
                <c:pt idx="10963">
                  <c:v>2.2854679999999998</c:v>
                </c:pt>
                <c:pt idx="10964">
                  <c:v>2.278314</c:v>
                </c:pt>
                <c:pt idx="10965">
                  <c:v>2.2710300000000001</c:v>
                </c:pt>
                <c:pt idx="10966">
                  <c:v>2.2636440000000002</c:v>
                </c:pt>
                <c:pt idx="10967">
                  <c:v>2.2490489999999999</c:v>
                </c:pt>
                <c:pt idx="10968">
                  <c:v>2.2418049999999998</c:v>
                </c:pt>
                <c:pt idx="10969">
                  <c:v>2.2343069999999998</c:v>
                </c:pt>
                <c:pt idx="10970">
                  <c:v>2.2266840000000001</c:v>
                </c:pt>
                <c:pt idx="10971">
                  <c:v>2.2191740000000002</c:v>
                </c:pt>
                <c:pt idx="10972">
                  <c:v>2.2118549999999999</c:v>
                </c:pt>
                <c:pt idx="10973">
                  <c:v>2.204418</c:v>
                </c:pt>
                <c:pt idx="10974">
                  <c:v>2.197047</c:v>
                </c:pt>
                <c:pt idx="10975">
                  <c:v>2.1827670000000001</c:v>
                </c:pt>
                <c:pt idx="10976">
                  <c:v>2.1757599999999999</c:v>
                </c:pt>
                <c:pt idx="10977">
                  <c:v>2.1687620000000001</c:v>
                </c:pt>
                <c:pt idx="10978">
                  <c:v>2.1621109999999999</c:v>
                </c:pt>
                <c:pt idx="10979">
                  <c:v>2.1556329999999999</c:v>
                </c:pt>
                <c:pt idx="10980">
                  <c:v>2.149454</c:v>
                </c:pt>
                <c:pt idx="10981">
                  <c:v>2.1436039999999998</c:v>
                </c:pt>
                <c:pt idx="10982">
                  <c:v>2.138099</c:v>
                </c:pt>
                <c:pt idx="10983">
                  <c:v>2.1300629999999998</c:v>
                </c:pt>
                <c:pt idx="10984">
                  <c:v>2.1253690000000001</c:v>
                </c:pt>
                <c:pt idx="10985">
                  <c:v>2.1209349999999998</c:v>
                </c:pt>
                <c:pt idx="10986">
                  <c:v>2.1169069999999999</c:v>
                </c:pt>
                <c:pt idx="10987">
                  <c:v>2.1132339999999998</c:v>
                </c:pt>
                <c:pt idx="10988">
                  <c:v>2.109912</c:v>
                </c:pt>
                <c:pt idx="10989">
                  <c:v>2.106941</c:v>
                </c:pt>
                <c:pt idx="10990">
                  <c:v>2.104368</c:v>
                </c:pt>
                <c:pt idx="10991">
                  <c:v>2.1049419999999999</c:v>
                </c:pt>
                <c:pt idx="10992">
                  <c:v>2.102913</c:v>
                </c:pt>
                <c:pt idx="10993">
                  <c:v>2.1014650000000001</c:v>
                </c:pt>
                <c:pt idx="10994">
                  <c:v>2.1004109999999998</c:v>
                </c:pt>
                <c:pt idx="10995">
                  <c:v>2.099764</c:v>
                </c:pt>
                <c:pt idx="10996">
                  <c:v>2.0995810000000001</c:v>
                </c:pt>
                <c:pt idx="10997">
                  <c:v>2.0996329999999999</c:v>
                </c:pt>
                <c:pt idx="10998">
                  <c:v>2.1002429999999999</c:v>
                </c:pt>
                <c:pt idx="10999">
                  <c:v>2.1103079999999999</c:v>
                </c:pt>
                <c:pt idx="11000">
                  <c:v>2.1114609999999998</c:v>
                </c:pt>
                <c:pt idx="11001">
                  <c:v>2.1131519999999999</c:v>
                </c:pt>
                <c:pt idx="11002">
                  <c:v>2.115192</c:v>
                </c:pt>
                <c:pt idx="11003">
                  <c:v>2.1174909999999998</c:v>
                </c:pt>
                <c:pt idx="11004">
                  <c:v>2.1197499999999998</c:v>
                </c:pt>
                <c:pt idx="11005">
                  <c:v>2.1225719999999999</c:v>
                </c:pt>
                <c:pt idx="11006">
                  <c:v>2.1252789999999999</c:v>
                </c:pt>
                <c:pt idx="11007">
                  <c:v>2.141505</c:v>
                </c:pt>
                <c:pt idx="11008">
                  <c:v>2.1444000000000001</c:v>
                </c:pt>
                <c:pt idx="11009">
                  <c:v>2.1476660000000001</c:v>
                </c:pt>
                <c:pt idx="11010">
                  <c:v>2.150941</c:v>
                </c:pt>
                <c:pt idx="11011">
                  <c:v>2.153683</c:v>
                </c:pt>
                <c:pt idx="11012">
                  <c:v>2.1566779999999999</c:v>
                </c:pt>
                <c:pt idx="11013">
                  <c:v>2.1594410000000002</c:v>
                </c:pt>
                <c:pt idx="11014">
                  <c:v>2.16181</c:v>
                </c:pt>
                <c:pt idx="11015">
                  <c:v>2.1749900000000002</c:v>
                </c:pt>
                <c:pt idx="11016">
                  <c:v>2.1762229999999998</c:v>
                </c:pt>
                <c:pt idx="11017">
                  <c:v>2.1768719999999999</c:v>
                </c:pt>
                <c:pt idx="11018">
                  <c:v>2.1770830000000001</c:v>
                </c:pt>
                <c:pt idx="11019">
                  <c:v>2.1767850000000002</c:v>
                </c:pt>
                <c:pt idx="11020">
                  <c:v>2.1757080000000002</c:v>
                </c:pt>
                <c:pt idx="11021">
                  <c:v>2.1740930000000001</c:v>
                </c:pt>
                <c:pt idx="11022">
                  <c:v>2.1718860000000002</c:v>
                </c:pt>
                <c:pt idx="11023">
                  <c:v>2.171233</c:v>
                </c:pt>
                <c:pt idx="11024">
                  <c:v>2.1678799999999998</c:v>
                </c:pt>
                <c:pt idx="11025">
                  <c:v>2.1641430000000001</c:v>
                </c:pt>
                <c:pt idx="11026">
                  <c:v>2.1600009999999998</c:v>
                </c:pt>
                <c:pt idx="11027">
                  <c:v>2.1554570000000002</c:v>
                </c:pt>
                <c:pt idx="11028">
                  <c:v>2.1506590000000001</c:v>
                </c:pt>
                <c:pt idx="11029">
                  <c:v>2.1456010000000001</c:v>
                </c:pt>
                <c:pt idx="11030">
                  <c:v>2.1404670000000001</c:v>
                </c:pt>
                <c:pt idx="11031">
                  <c:v>2.1323910000000001</c:v>
                </c:pt>
                <c:pt idx="11032">
                  <c:v>2.1272190000000002</c:v>
                </c:pt>
                <c:pt idx="11033">
                  <c:v>2.1221589999999999</c:v>
                </c:pt>
                <c:pt idx="11034">
                  <c:v>2.1173739999999999</c:v>
                </c:pt>
                <c:pt idx="11035">
                  <c:v>2.1128480000000001</c:v>
                </c:pt>
                <c:pt idx="11036">
                  <c:v>2.1087280000000002</c:v>
                </c:pt>
                <c:pt idx="11037">
                  <c:v>2.105</c:v>
                </c:pt>
                <c:pt idx="11038">
                  <c:v>2.101693</c:v>
                </c:pt>
                <c:pt idx="11039">
                  <c:v>2.1022120000000002</c:v>
                </c:pt>
                <c:pt idx="11040">
                  <c:v>2.0991529999999998</c:v>
                </c:pt>
                <c:pt idx="11041">
                  <c:v>2.0963229999999999</c:v>
                </c:pt>
                <c:pt idx="11042">
                  <c:v>2.0947520000000002</c:v>
                </c:pt>
                <c:pt idx="11043">
                  <c:v>2.0934759999999999</c:v>
                </c:pt>
                <c:pt idx="11044">
                  <c:v>2.0925440000000002</c:v>
                </c:pt>
                <c:pt idx="11045">
                  <c:v>2.09213</c:v>
                </c:pt>
                <c:pt idx="11046">
                  <c:v>2.0917810000000001</c:v>
                </c:pt>
                <c:pt idx="11047">
                  <c:v>2.099005</c:v>
                </c:pt>
                <c:pt idx="11048">
                  <c:v>2.0989620000000002</c:v>
                </c:pt>
                <c:pt idx="11049">
                  <c:v>2.0991270000000002</c:v>
                </c:pt>
                <c:pt idx="11050">
                  <c:v>2.0990630000000001</c:v>
                </c:pt>
                <c:pt idx="11051">
                  <c:v>2.0988349999999998</c:v>
                </c:pt>
                <c:pt idx="11052">
                  <c:v>2.0985990000000001</c:v>
                </c:pt>
                <c:pt idx="11053">
                  <c:v>2.0978599999999998</c:v>
                </c:pt>
                <c:pt idx="11054">
                  <c:v>2.0968819999999999</c:v>
                </c:pt>
                <c:pt idx="11055">
                  <c:v>2.1003620000000001</c:v>
                </c:pt>
                <c:pt idx="11056">
                  <c:v>2.0984560000000001</c:v>
                </c:pt>
                <c:pt idx="11057">
                  <c:v>2.0963509999999999</c:v>
                </c:pt>
                <c:pt idx="11058">
                  <c:v>2.0937570000000001</c:v>
                </c:pt>
                <c:pt idx="11059">
                  <c:v>2.0908090000000001</c:v>
                </c:pt>
                <c:pt idx="11060">
                  <c:v>2.0874899999999998</c:v>
                </c:pt>
                <c:pt idx="11061">
                  <c:v>2.0838199999999998</c:v>
                </c:pt>
                <c:pt idx="11062">
                  <c:v>2.079831</c:v>
                </c:pt>
                <c:pt idx="11063">
                  <c:v>2.0746370000000001</c:v>
                </c:pt>
                <c:pt idx="11064">
                  <c:v>2.0701740000000002</c:v>
                </c:pt>
                <c:pt idx="11065">
                  <c:v>2.0654729999999999</c:v>
                </c:pt>
                <c:pt idx="11066">
                  <c:v>2.0607000000000002</c:v>
                </c:pt>
                <c:pt idx="11067">
                  <c:v>2.0559590000000001</c:v>
                </c:pt>
                <c:pt idx="11068">
                  <c:v>2.0513539999999999</c:v>
                </c:pt>
                <c:pt idx="11069">
                  <c:v>2.0470120000000001</c:v>
                </c:pt>
                <c:pt idx="11070">
                  <c:v>2.0429569999999999</c:v>
                </c:pt>
                <c:pt idx="11071">
                  <c:v>2.039463</c:v>
                </c:pt>
                <c:pt idx="11072">
                  <c:v>2.0359940000000001</c:v>
                </c:pt>
                <c:pt idx="11073">
                  <c:v>2.0327929999999999</c:v>
                </c:pt>
                <c:pt idx="11074">
                  <c:v>2.0306449999999998</c:v>
                </c:pt>
                <c:pt idx="11075">
                  <c:v>2.0291079999999999</c:v>
                </c:pt>
                <c:pt idx="11076">
                  <c:v>2.028143</c:v>
                </c:pt>
                <c:pt idx="11077">
                  <c:v>2.027908</c:v>
                </c:pt>
                <c:pt idx="11078">
                  <c:v>2.0285099999999998</c:v>
                </c:pt>
                <c:pt idx="11079">
                  <c:v>2.0399349999999998</c:v>
                </c:pt>
                <c:pt idx="11080">
                  <c:v>2.0414690000000002</c:v>
                </c:pt>
                <c:pt idx="11081">
                  <c:v>2.044327</c:v>
                </c:pt>
                <c:pt idx="11082">
                  <c:v>2.0479769999999999</c:v>
                </c:pt>
                <c:pt idx="11083">
                  <c:v>2.0524079999999998</c:v>
                </c:pt>
                <c:pt idx="11084">
                  <c:v>2.0575899999999998</c:v>
                </c:pt>
                <c:pt idx="11085">
                  <c:v>2.0630679999999999</c:v>
                </c:pt>
                <c:pt idx="11086">
                  <c:v>2.0696430000000001</c:v>
                </c:pt>
                <c:pt idx="11087">
                  <c:v>2.0988440000000002</c:v>
                </c:pt>
                <c:pt idx="11088">
                  <c:v>2.1060340000000002</c:v>
                </c:pt>
                <c:pt idx="11089">
                  <c:v>2.1142300000000001</c:v>
                </c:pt>
                <c:pt idx="11090">
                  <c:v>2.122913</c:v>
                </c:pt>
                <c:pt idx="11091">
                  <c:v>2.1319599999999999</c:v>
                </c:pt>
                <c:pt idx="11092">
                  <c:v>2.1407180000000001</c:v>
                </c:pt>
                <c:pt idx="11093">
                  <c:v>2.1503800000000002</c:v>
                </c:pt>
                <c:pt idx="11094">
                  <c:v>2.1602109999999999</c:v>
                </c:pt>
                <c:pt idx="11095">
                  <c:v>2.1976840000000002</c:v>
                </c:pt>
                <c:pt idx="11096">
                  <c:v>2.2071100000000001</c:v>
                </c:pt>
                <c:pt idx="11097">
                  <c:v>2.2171620000000001</c:v>
                </c:pt>
                <c:pt idx="11098">
                  <c:v>2.2266319999999999</c:v>
                </c:pt>
                <c:pt idx="11099">
                  <c:v>2.2366549999999998</c:v>
                </c:pt>
                <c:pt idx="11100">
                  <c:v>2.2466539999999999</c:v>
                </c:pt>
                <c:pt idx="11101">
                  <c:v>2.256532</c:v>
                </c:pt>
                <c:pt idx="11102">
                  <c:v>2.2661190000000002</c:v>
                </c:pt>
                <c:pt idx="11103">
                  <c:v>2.3023310000000001</c:v>
                </c:pt>
                <c:pt idx="11104">
                  <c:v>2.310511</c:v>
                </c:pt>
                <c:pt idx="11105">
                  <c:v>2.3194970000000001</c:v>
                </c:pt>
                <c:pt idx="11106">
                  <c:v>2.3280949999999998</c:v>
                </c:pt>
                <c:pt idx="11107">
                  <c:v>2.3361580000000002</c:v>
                </c:pt>
                <c:pt idx="11108">
                  <c:v>2.343629</c:v>
                </c:pt>
                <c:pt idx="11109">
                  <c:v>2.3505370000000001</c:v>
                </c:pt>
                <c:pt idx="11110">
                  <c:v>2.356665</c:v>
                </c:pt>
                <c:pt idx="11111">
                  <c:v>2.3807070000000001</c:v>
                </c:pt>
                <c:pt idx="11112">
                  <c:v>2.3850189999999998</c:v>
                </c:pt>
                <c:pt idx="11113">
                  <c:v>2.3895110000000002</c:v>
                </c:pt>
                <c:pt idx="11114">
                  <c:v>2.3934540000000002</c:v>
                </c:pt>
                <c:pt idx="11115">
                  <c:v>2.3968910000000001</c:v>
                </c:pt>
                <c:pt idx="11116">
                  <c:v>2.39995</c:v>
                </c:pt>
                <c:pt idx="11117">
                  <c:v>2.4025300000000001</c:v>
                </c:pt>
                <c:pt idx="11118">
                  <c:v>2.4046150000000002</c:v>
                </c:pt>
                <c:pt idx="11119">
                  <c:v>2.417589</c:v>
                </c:pt>
                <c:pt idx="11120">
                  <c:v>2.4192140000000002</c:v>
                </c:pt>
                <c:pt idx="11121">
                  <c:v>2.4208919999999998</c:v>
                </c:pt>
                <c:pt idx="11122">
                  <c:v>2.4224549999999998</c:v>
                </c:pt>
                <c:pt idx="11123">
                  <c:v>2.4239130000000002</c:v>
                </c:pt>
                <c:pt idx="11124">
                  <c:v>2.425033</c:v>
                </c:pt>
                <c:pt idx="11125">
                  <c:v>2.4263810000000001</c:v>
                </c:pt>
                <c:pt idx="11126">
                  <c:v>2.427721</c:v>
                </c:pt>
                <c:pt idx="11127">
                  <c:v>2.4383010000000001</c:v>
                </c:pt>
                <c:pt idx="11128">
                  <c:v>2.4394300000000002</c:v>
                </c:pt>
                <c:pt idx="11129">
                  <c:v>2.4407869999999998</c:v>
                </c:pt>
                <c:pt idx="11130">
                  <c:v>2.441919</c:v>
                </c:pt>
                <c:pt idx="11131">
                  <c:v>2.443282</c:v>
                </c:pt>
                <c:pt idx="11132">
                  <c:v>2.4445489999999999</c:v>
                </c:pt>
                <c:pt idx="11133">
                  <c:v>2.445916</c:v>
                </c:pt>
                <c:pt idx="11134">
                  <c:v>2.4473210000000001</c:v>
                </c:pt>
                <c:pt idx="11135">
                  <c:v>2.457579</c:v>
                </c:pt>
                <c:pt idx="11136">
                  <c:v>2.4587970000000001</c:v>
                </c:pt>
                <c:pt idx="11137">
                  <c:v>2.4599859999999998</c:v>
                </c:pt>
                <c:pt idx="11138">
                  <c:v>2.4614280000000002</c:v>
                </c:pt>
                <c:pt idx="11139">
                  <c:v>2.462872</c:v>
                </c:pt>
                <c:pt idx="11140">
                  <c:v>2.4643799999999998</c:v>
                </c:pt>
                <c:pt idx="11141">
                  <c:v>2.466008</c:v>
                </c:pt>
                <c:pt idx="11142">
                  <c:v>2.467714</c:v>
                </c:pt>
                <c:pt idx="11143">
                  <c:v>2.4787460000000001</c:v>
                </c:pt>
                <c:pt idx="11144">
                  <c:v>2.4804119999999998</c:v>
                </c:pt>
                <c:pt idx="11145">
                  <c:v>2.4827149999999998</c:v>
                </c:pt>
                <c:pt idx="11146">
                  <c:v>2.4853230000000002</c:v>
                </c:pt>
                <c:pt idx="11147">
                  <c:v>2.4880969999999998</c:v>
                </c:pt>
                <c:pt idx="11148">
                  <c:v>2.4912049999999999</c:v>
                </c:pt>
                <c:pt idx="11149">
                  <c:v>2.4945810000000002</c:v>
                </c:pt>
                <c:pt idx="11150">
                  <c:v>2.497922</c:v>
                </c:pt>
                <c:pt idx="11151">
                  <c:v>2.5148160000000002</c:v>
                </c:pt>
                <c:pt idx="11152">
                  <c:v>2.5185580000000001</c:v>
                </c:pt>
                <c:pt idx="11153">
                  <c:v>2.5227529999999998</c:v>
                </c:pt>
                <c:pt idx="11154">
                  <c:v>2.5270100000000002</c:v>
                </c:pt>
                <c:pt idx="11155">
                  <c:v>2.531409</c:v>
                </c:pt>
                <c:pt idx="11156">
                  <c:v>2.5357769999999999</c:v>
                </c:pt>
                <c:pt idx="11157">
                  <c:v>2.539803</c:v>
                </c:pt>
                <c:pt idx="11158">
                  <c:v>2.5440689999999999</c:v>
                </c:pt>
                <c:pt idx="11159">
                  <c:v>2.5618810000000001</c:v>
                </c:pt>
                <c:pt idx="11160">
                  <c:v>2.5651890000000002</c:v>
                </c:pt>
                <c:pt idx="11161">
                  <c:v>2.5681240000000001</c:v>
                </c:pt>
                <c:pt idx="11162">
                  <c:v>2.5703670000000001</c:v>
                </c:pt>
                <c:pt idx="11163">
                  <c:v>2.5720999999999998</c:v>
                </c:pt>
                <c:pt idx="11164">
                  <c:v>2.5726719999999998</c:v>
                </c:pt>
                <c:pt idx="11165">
                  <c:v>2.5724230000000001</c:v>
                </c:pt>
                <c:pt idx="11166">
                  <c:v>2.5709200000000001</c:v>
                </c:pt>
                <c:pt idx="11167">
                  <c:v>2.5706039999999999</c:v>
                </c:pt>
                <c:pt idx="11168">
                  <c:v>2.5667010000000001</c:v>
                </c:pt>
                <c:pt idx="11169">
                  <c:v>2.561477</c:v>
                </c:pt>
                <c:pt idx="11170">
                  <c:v>2.5548829999999998</c:v>
                </c:pt>
                <c:pt idx="11171">
                  <c:v>2.5469599999999999</c:v>
                </c:pt>
                <c:pt idx="11172">
                  <c:v>2.537738</c:v>
                </c:pt>
                <c:pt idx="11173">
                  <c:v>2.5273629999999998</c:v>
                </c:pt>
                <c:pt idx="11174">
                  <c:v>2.515768</c:v>
                </c:pt>
                <c:pt idx="11175">
                  <c:v>2.4857279999999999</c:v>
                </c:pt>
                <c:pt idx="11176">
                  <c:v>2.47296</c:v>
                </c:pt>
                <c:pt idx="11177">
                  <c:v>2.4584640000000002</c:v>
                </c:pt>
                <c:pt idx="11178">
                  <c:v>2.4431780000000001</c:v>
                </c:pt>
                <c:pt idx="11179">
                  <c:v>2.427397</c:v>
                </c:pt>
                <c:pt idx="11180">
                  <c:v>2.4109509999999998</c:v>
                </c:pt>
                <c:pt idx="11181">
                  <c:v>2.3940619999999999</c:v>
                </c:pt>
                <c:pt idx="11182">
                  <c:v>2.3768479999999998</c:v>
                </c:pt>
                <c:pt idx="11183">
                  <c:v>2.3319079999999999</c:v>
                </c:pt>
                <c:pt idx="11184">
                  <c:v>2.315696</c:v>
                </c:pt>
                <c:pt idx="11185">
                  <c:v>2.2985359999999999</c:v>
                </c:pt>
                <c:pt idx="11186">
                  <c:v>2.2812839999999999</c:v>
                </c:pt>
                <c:pt idx="11187">
                  <c:v>2.264316</c:v>
                </c:pt>
                <c:pt idx="11188">
                  <c:v>2.247706</c:v>
                </c:pt>
                <c:pt idx="11189">
                  <c:v>2.2320120000000001</c:v>
                </c:pt>
                <c:pt idx="11190">
                  <c:v>2.216202</c:v>
                </c:pt>
                <c:pt idx="11191">
                  <c:v>2.1763789999999998</c:v>
                </c:pt>
                <c:pt idx="11192">
                  <c:v>2.1622240000000001</c:v>
                </c:pt>
                <c:pt idx="11193">
                  <c:v>2.1479159999999999</c:v>
                </c:pt>
                <c:pt idx="11194">
                  <c:v>2.133947</c:v>
                </c:pt>
                <c:pt idx="11195">
                  <c:v>2.1211639999999998</c:v>
                </c:pt>
                <c:pt idx="11196">
                  <c:v>2.1084890000000001</c:v>
                </c:pt>
                <c:pt idx="11197">
                  <c:v>2.0963069999999999</c:v>
                </c:pt>
                <c:pt idx="11198">
                  <c:v>2.0846480000000001</c:v>
                </c:pt>
                <c:pt idx="11199">
                  <c:v>2.0571579999999998</c:v>
                </c:pt>
                <c:pt idx="11200">
                  <c:v>2.0466489999999999</c:v>
                </c:pt>
                <c:pt idx="11201">
                  <c:v>2.0361720000000001</c:v>
                </c:pt>
                <c:pt idx="11202">
                  <c:v>2.0261529999999999</c:v>
                </c:pt>
                <c:pt idx="11203">
                  <c:v>2.0164369999999998</c:v>
                </c:pt>
                <c:pt idx="11204">
                  <c:v>2.007288</c:v>
                </c:pt>
                <c:pt idx="11205">
                  <c:v>1.998013</c:v>
                </c:pt>
                <c:pt idx="11206">
                  <c:v>1.988842</c:v>
                </c:pt>
                <c:pt idx="11207">
                  <c:v>1.967425</c:v>
                </c:pt>
                <c:pt idx="11208">
                  <c:v>1.9586190000000001</c:v>
                </c:pt>
                <c:pt idx="11209">
                  <c:v>1.949308</c:v>
                </c:pt>
                <c:pt idx="11210">
                  <c:v>1.9397819999999999</c:v>
                </c:pt>
                <c:pt idx="11211">
                  <c:v>1.929921</c:v>
                </c:pt>
                <c:pt idx="11212">
                  <c:v>1.919724</c:v>
                </c:pt>
                <c:pt idx="11213">
                  <c:v>1.9091590000000001</c:v>
                </c:pt>
                <c:pt idx="11214">
                  <c:v>1.898204</c:v>
                </c:pt>
                <c:pt idx="11215">
                  <c:v>1.870625</c:v>
                </c:pt>
                <c:pt idx="11216">
                  <c:v>1.8596539999999999</c:v>
                </c:pt>
                <c:pt idx="11217">
                  <c:v>1.8474060000000001</c:v>
                </c:pt>
                <c:pt idx="11218">
                  <c:v>1.8351900000000001</c:v>
                </c:pt>
                <c:pt idx="11219">
                  <c:v>1.8226869999999999</c:v>
                </c:pt>
                <c:pt idx="11220">
                  <c:v>1.8094460000000001</c:v>
                </c:pt>
                <c:pt idx="11221">
                  <c:v>1.796135</c:v>
                </c:pt>
                <c:pt idx="11222">
                  <c:v>1.7828219999999999</c:v>
                </c:pt>
                <c:pt idx="11223">
                  <c:v>1.7493099999999999</c:v>
                </c:pt>
                <c:pt idx="11224">
                  <c:v>1.7359910000000001</c:v>
                </c:pt>
                <c:pt idx="11225">
                  <c:v>1.722496</c:v>
                </c:pt>
                <c:pt idx="11226">
                  <c:v>1.709757</c:v>
                </c:pt>
                <c:pt idx="11227">
                  <c:v>1.6974199999999999</c:v>
                </c:pt>
                <c:pt idx="11228">
                  <c:v>1.68503</c:v>
                </c:pt>
                <c:pt idx="11229">
                  <c:v>1.6737390000000001</c:v>
                </c:pt>
                <c:pt idx="11230">
                  <c:v>1.6627190000000001</c:v>
                </c:pt>
                <c:pt idx="11231">
                  <c:v>1.6379429999999999</c:v>
                </c:pt>
                <c:pt idx="11232">
                  <c:v>1.6290169999999999</c:v>
                </c:pt>
                <c:pt idx="11233">
                  <c:v>1.6203620000000001</c:v>
                </c:pt>
                <c:pt idx="11234">
                  <c:v>1.612762</c:v>
                </c:pt>
                <c:pt idx="11235">
                  <c:v>1.6057269999999999</c:v>
                </c:pt>
                <c:pt idx="11236">
                  <c:v>1.599629</c:v>
                </c:pt>
                <c:pt idx="11237">
                  <c:v>1.594339</c:v>
                </c:pt>
                <c:pt idx="11238">
                  <c:v>1.589817</c:v>
                </c:pt>
                <c:pt idx="11239">
                  <c:v>1.5829960000000001</c:v>
                </c:pt>
                <c:pt idx="11240">
                  <c:v>1.579698</c:v>
                </c:pt>
                <c:pt idx="11241">
                  <c:v>1.5769059999999999</c:v>
                </c:pt>
                <c:pt idx="11242">
                  <c:v>1.574594</c:v>
                </c:pt>
                <c:pt idx="11243">
                  <c:v>1.5726850000000001</c:v>
                </c:pt>
                <c:pt idx="11244">
                  <c:v>1.571067</c:v>
                </c:pt>
                <c:pt idx="11245">
                  <c:v>1.569571</c:v>
                </c:pt>
                <c:pt idx="11246">
                  <c:v>1.568157</c:v>
                </c:pt>
                <c:pt idx="11247">
                  <c:v>1.5687040000000001</c:v>
                </c:pt>
                <c:pt idx="11248">
                  <c:v>1.5668219999999999</c:v>
                </c:pt>
                <c:pt idx="11249">
                  <c:v>1.564462</c:v>
                </c:pt>
                <c:pt idx="11250">
                  <c:v>1.5613170000000001</c:v>
                </c:pt>
                <c:pt idx="11251">
                  <c:v>1.5571870000000001</c:v>
                </c:pt>
                <c:pt idx="11252">
                  <c:v>1.5517449999999999</c:v>
                </c:pt>
                <c:pt idx="11253">
                  <c:v>1.5449729999999999</c:v>
                </c:pt>
                <c:pt idx="11254">
                  <c:v>1.5363709999999999</c:v>
                </c:pt>
                <c:pt idx="11255">
                  <c:v>1.511496</c:v>
                </c:pt>
                <c:pt idx="11256">
                  <c:v>1.499976</c:v>
                </c:pt>
                <c:pt idx="11257">
                  <c:v>1.4857340000000001</c:v>
                </c:pt>
                <c:pt idx="11258">
                  <c:v>1.469608</c:v>
                </c:pt>
                <c:pt idx="11259">
                  <c:v>1.4512989999999999</c:v>
                </c:pt>
                <c:pt idx="11260">
                  <c:v>1.431209</c:v>
                </c:pt>
                <c:pt idx="11261">
                  <c:v>1.4090149999999999</c:v>
                </c:pt>
                <c:pt idx="11262">
                  <c:v>1.3852789999999999</c:v>
                </c:pt>
                <c:pt idx="11263">
                  <c:v>1.31534</c:v>
                </c:pt>
                <c:pt idx="11264">
                  <c:v>1.288257</c:v>
                </c:pt>
                <c:pt idx="11265">
                  <c:v>1.2602249999999999</c:v>
                </c:pt>
                <c:pt idx="11266">
                  <c:v>1.230639</c:v>
                </c:pt>
                <c:pt idx="11267">
                  <c:v>1.2004520000000001</c:v>
                </c:pt>
                <c:pt idx="11268">
                  <c:v>1.1681889999999999</c:v>
                </c:pt>
                <c:pt idx="11269">
                  <c:v>1.1370640000000001</c:v>
                </c:pt>
                <c:pt idx="11270">
                  <c:v>1.10442</c:v>
                </c:pt>
                <c:pt idx="11271">
                  <c:v>1.012724</c:v>
                </c:pt>
                <c:pt idx="11272">
                  <c:v>0.98230799999999996</c:v>
                </c:pt>
                <c:pt idx="11273">
                  <c:v>0.95106299999999999</c:v>
                </c:pt>
                <c:pt idx="11274">
                  <c:v>0.91959199999999996</c:v>
                </c:pt>
                <c:pt idx="11275">
                  <c:v>0.89044199999999996</c:v>
                </c:pt>
                <c:pt idx="11276">
                  <c:v>0.86116800000000004</c:v>
                </c:pt>
                <c:pt idx="11277">
                  <c:v>0.83451299999999995</c:v>
                </c:pt>
                <c:pt idx="11278">
                  <c:v>0.80906699999999998</c:v>
                </c:pt>
                <c:pt idx="11279">
                  <c:v>0.73951599999999995</c:v>
                </c:pt>
                <c:pt idx="11280">
                  <c:v>0.71828899999999996</c:v>
                </c:pt>
                <c:pt idx="11281">
                  <c:v>0.69813899999999995</c:v>
                </c:pt>
                <c:pt idx="11282">
                  <c:v>0.68085700000000005</c:v>
                </c:pt>
                <c:pt idx="11283">
                  <c:v>0.66501200000000005</c:v>
                </c:pt>
                <c:pt idx="11284">
                  <c:v>0.65165300000000004</c:v>
                </c:pt>
                <c:pt idx="11285">
                  <c:v>0.64033700000000005</c:v>
                </c:pt>
                <c:pt idx="11286">
                  <c:v>0.63123099999999999</c:v>
                </c:pt>
                <c:pt idx="11287">
                  <c:v>0.612313</c:v>
                </c:pt>
                <c:pt idx="11288">
                  <c:v>0.60775699999999999</c:v>
                </c:pt>
                <c:pt idx="11289">
                  <c:v>0.60515699999999994</c:v>
                </c:pt>
                <c:pt idx="11290">
                  <c:v>0.60451200000000005</c:v>
                </c:pt>
                <c:pt idx="11291">
                  <c:v>0.60569300000000004</c:v>
                </c:pt>
                <c:pt idx="11292">
                  <c:v>0.60860499999999995</c:v>
                </c:pt>
                <c:pt idx="11293">
                  <c:v>0.61337200000000003</c:v>
                </c:pt>
                <c:pt idx="11294">
                  <c:v>0.61936000000000002</c:v>
                </c:pt>
                <c:pt idx="11295">
                  <c:v>0.65947699999999998</c:v>
                </c:pt>
                <c:pt idx="11296">
                  <c:v>0.66361800000000004</c:v>
                </c:pt>
                <c:pt idx="11297">
                  <c:v>0.66828200000000004</c:v>
                </c:pt>
                <c:pt idx="11298">
                  <c:v>0.67918500000000004</c:v>
                </c:pt>
                <c:pt idx="11299">
                  <c:v>0.69030599999999998</c:v>
                </c:pt>
                <c:pt idx="11300">
                  <c:v>0.70271899999999998</c:v>
                </c:pt>
                <c:pt idx="11301">
                  <c:v>0.71524500000000002</c:v>
                </c:pt>
                <c:pt idx="11302">
                  <c:v>0.72795799999999999</c:v>
                </c:pt>
                <c:pt idx="11303">
                  <c:v>0.77069900000000002</c:v>
                </c:pt>
                <c:pt idx="11304">
                  <c:v>0.784107</c:v>
                </c:pt>
                <c:pt idx="11305">
                  <c:v>0.79781800000000003</c:v>
                </c:pt>
                <c:pt idx="11306">
                  <c:v>0.81117399999999995</c:v>
                </c:pt>
                <c:pt idx="11307">
                  <c:v>0.82465200000000005</c:v>
                </c:pt>
                <c:pt idx="11308">
                  <c:v>0.83760299999999999</c:v>
                </c:pt>
                <c:pt idx="11309">
                  <c:v>0.84932600000000003</c:v>
                </c:pt>
                <c:pt idx="11310">
                  <c:v>0.86045400000000005</c:v>
                </c:pt>
                <c:pt idx="11311">
                  <c:v>0.89571800000000001</c:v>
                </c:pt>
                <c:pt idx="11312">
                  <c:v>0.90524000000000004</c:v>
                </c:pt>
                <c:pt idx="11313">
                  <c:v>0.91317999999999999</c:v>
                </c:pt>
                <c:pt idx="11314">
                  <c:v>0.92046399999999995</c:v>
                </c:pt>
                <c:pt idx="11315">
                  <c:v>0.92616900000000002</c:v>
                </c:pt>
                <c:pt idx="11316">
                  <c:v>0.93116600000000005</c:v>
                </c:pt>
                <c:pt idx="11317">
                  <c:v>0.93501900000000004</c:v>
                </c:pt>
                <c:pt idx="11318">
                  <c:v>0.938029</c:v>
                </c:pt>
                <c:pt idx="11319">
                  <c:v>0.94939300000000004</c:v>
                </c:pt>
                <c:pt idx="11320">
                  <c:v>0.95069599999999999</c:v>
                </c:pt>
                <c:pt idx="11321">
                  <c:v>0.95111100000000004</c:v>
                </c:pt>
                <c:pt idx="11322">
                  <c:v>0.95092399999999999</c:v>
                </c:pt>
                <c:pt idx="11323">
                  <c:v>0.95022499999999999</c:v>
                </c:pt>
                <c:pt idx="11324">
                  <c:v>0.948986</c:v>
                </c:pt>
                <c:pt idx="11325">
                  <c:v>0.94744799999999996</c:v>
                </c:pt>
                <c:pt idx="11326">
                  <c:v>0.94562800000000002</c:v>
                </c:pt>
                <c:pt idx="11327">
                  <c:v>0.94479299999999999</c:v>
                </c:pt>
                <c:pt idx="11328">
                  <c:v>0.94287900000000002</c:v>
                </c:pt>
                <c:pt idx="11329">
                  <c:v>0.94116299999999997</c:v>
                </c:pt>
                <c:pt idx="11330">
                  <c:v>0.93976899999999997</c:v>
                </c:pt>
                <c:pt idx="11331">
                  <c:v>0.93898099999999995</c:v>
                </c:pt>
                <c:pt idx="11332">
                  <c:v>0.93875900000000001</c:v>
                </c:pt>
                <c:pt idx="11333">
                  <c:v>0.93946099999999999</c:v>
                </c:pt>
                <c:pt idx="11334">
                  <c:v>0.94093899999999997</c:v>
                </c:pt>
                <c:pt idx="11335">
                  <c:v>0.95287599999999995</c:v>
                </c:pt>
                <c:pt idx="11336">
                  <c:v>0.95631900000000003</c:v>
                </c:pt>
                <c:pt idx="11337">
                  <c:v>0.960758</c:v>
                </c:pt>
                <c:pt idx="11338">
                  <c:v>0.96619200000000005</c:v>
                </c:pt>
                <c:pt idx="11339">
                  <c:v>0.97293499999999999</c:v>
                </c:pt>
                <c:pt idx="11340">
                  <c:v>0.98032900000000001</c:v>
                </c:pt>
                <c:pt idx="11341">
                  <c:v>0.98888200000000004</c:v>
                </c:pt>
                <c:pt idx="11342">
                  <c:v>0.99770400000000004</c:v>
                </c:pt>
                <c:pt idx="11343">
                  <c:v>1.0306550000000001</c:v>
                </c:pt>
                <c:pt idx="11344">
                  <c:v>1.040775</c:v>
                </c:pt>
                <c:pt idx="11345">
                  <c:v>1.0518000000000001</c:v>
                </c:pt>
                <c:pt idx="11346">
                  <c:v>1.063275</c:v>
                </c:pt>
                <c:pt idx="11347">
                  <c:v>1.0744039999999999</c:v>
                </c:pt>
                <c:pt idx="11348">
                  <c:v>1.086363</c:v>
                </c:pt>
                <c:pt idx="11349">
                  <c:v>1.098317</c:v>
                </c:pt>
                <c:pt idx="11350">
                  <c:v>1.110187</c:v>
                </c:pt>
                <c:pt idx="11351">
                  <c:v>1.149141</c:v>
                </c:pt>
                <c:pt idx="11352">
                  <c:v>1.159581</c:v>
                </c:pt>
                <c:pt idx="11353">
                  <c:v>1.169446</c:v>
                </c:pt>
                <c:pt idx="11354">
                  <c:v>1.1791879999999999</c:v>
                </c:pt>
                <c:pt idx="11355">
                  <c:v>1.1873830000000001</c:v>
                </c:pt>
                <c:pt idx="11356">
                  <c:v>1.194998</c:v>
                </c:pt>
                <c:pt idx="11357">
                  <c:v>1.2008989999999999</c:v>
                </c:pt>
                <c:pt idx="11358">
                  <c:v>1.205584</c:v>
                </c:pt>
                <c:pt idx="11359">
                  <c:v>1.2202850000000001</c:v>
                </c:pt>
                <c:pt idx="11360">
                  <c:v>1.2217039999999999</c:v>
                </c:pt>
                <c:pt idx="11361">
                  <c:v>1.222043</c:v>
                </c:pt>
                <c:pt idx="11362">
                  <c:v>1.2209399999999999</c:v>
                </c:pt>
                <c:pt idx="11363">
                  <c:v>1.2184060000000001</c:v>
                </c:pt>
                <c:pt idx="11364">
                  <c:v>1.2145220000000001</c:v>
                </c:pt>
                <c:pt idx="11365">
                  <c:v>1.209457</c:v>
                </c:pt>
                <c:pt idx="11366">
                  <c:v>1.203006</c:v>
                </c:pt>
                <c:pt idx="11367">
                  <c:v>1.1839869999999999</c:v>
                </c:pt>
                <c:pt idx="11368">
                  <c:v>1.175592</c:v>
                </c:pt>
                <c:pt idx="11369">
                  <c:v>1.16594</c:v>
                </c:pt>
                <c:pt idx="11370">
                  <c:v>1.1555120000000001</c:v>
                </c:pt>
                <c:pt idx="11371">
                  <c:v>1.1441380000000001</c:v>
                </c:pt>
                <c:pt idx="11372">
                  <c:v>1.1325339999999999</c:v>
                </c:pt>
                <c:pt idx="11373">
                  <c:v>1.119834</c:v>
                </c:pt>
                <c:pt idx="11374">
                  <c:v>1.1065499999999999</c:v>
                </c:pt>
                <c:pt idx="11375">
                  <c:v>1.066897</c:v>
                </c:pt>
                <c:pt idx="11376">
                  <c:v>1.0536970000000001</c:v>
                </c:pt>
                <c:pt idx="11377">
                  <c:v>1.039372</c:v>
                </c:pt>
                <c:pt idx="11378">
                  <c:v>1.025431</c:v>
                </c:pt>
                <c:pt idx="11379">
                  <c:v>1.0107710000000001</c:v>
                </c:pt>
                <c:pt idx="11380">
                  <c:v>0.99601300000000004</c:v>
                </c:pt>
                <c:pt idx="11381">
                  <c:v>0.98123300000000002</c:v>
                </c:pt>
                <c:pt idx="11382">
                  <c:v>0.966414</c:v>
                </c:pt>
                <c:pt idx="11383">
                  <c:v>0.92185300000000003</c:v>
                </c:pt>
                <c:pt idx="11384">
                  <c:v>0.90808699999999998</c:v>
                </c:pt>
                <c:pt idx="11385">
                  <c:v>0.89409899999999998</c:v>
                </c:pt>
                <c:pt idx="11386">
                  <c:v>0.880741</c:v>
                </c:pt>
                <c:pt idx="11387">
                  <c:v>0.86757799999999996</c:v>
                </c:pt>
                <c:pt idx="11388">
                  <c:v>0.85470599999999997</c:v>
                </c:pt>
                <c:pt idx="11389">
                  <c:v>0.84221199999999996</c:v>
                </c:pt>
                <c:pt idx="11390">
                  <c:v>0.83090900000000001</c:v>
                </c:pt>
                <c:pt idx="11391">
                  <c:v>0.79715499999999995</c:v>
                </c:pt>
                <c:pt idx="11392">
                  <c:v>0.78730900000000004</c:v>
                </c:pt>
                <c:pt idx="11393">
                  <c:v>0.77770799999999995</c:v>
                </c:pt>
                <c:pt idx="11394">
                  <c:v>0.76875000000000004</c:v>
                </c:pt>
                <c:pt idx="11395">
                  <c:v>0.76042500000000002</c:v>
                </c:pt>
                <c:pt idx="11396">
                  <c:v>0.752718</c:v>
                </c:pt>
                <c:pt idx="11397">
                  <c:v>0.74575999999999998</c:v>
                </c:pt>
                <c:pt idx="11398">
                  <c:v>0.73900399999999999</c:v>
                </c:pt>
                <c:pt idx="11399">
                  <c:v>0.72100699999999995</c:v>
                </c:pt>
                <c:pt idx="11400">
                  <c:v>0.71553</c:v>
                </c:pt>
                <c:pt idx="11401">
                  <c:v>0.71027700000000005</c:v>
                </c:pt>
                <c:pt idx="11402">
                  <c:v>0.70542099999999996</c:v>
                </c:pt>
                <c:pt idx="11403">
                  <c:v>0.70108099999999995</c:v>
                </c:pt>
                <c:pt idx="11404">
                  <c:v>0.69690099999999999</c:v>
                </c:pt>
                <c:pt idx="11405">
                  <c:v>0.69310099999999997</c:v>
                </c:pt>
                <c:pt idx="11406">
                  <c:v>0.68951700000000005</c:v>
                </c:pt>
                <c:pt idx="11407">
                  <c:v>0.68201000000000001</c:v>
                </c:pt>
                <c:pt idx="11408">
                  <c:v>0.67907499999999998</c:v>
                </c:pt>
                <c:pt idx="11409">
                  <c:v>0.67645999999999995</c:v>
                </c:pt>
                <c:pt idx="11410">
                  <c:v>0.674257</c:v>
                </c:pt>
                <c:pt idx="11411">
                  <c:v>0.67262299999999997</c:v>
                </c:pt>
                <c:pt idx="11412">
                  <c:v>0.67167200000000005</c:v>
                </c:pt>
                <c:pt idx="11413">
                  <c:v>0.67153300000000005</c:v>
                </c:pt>
                <c:pt idx="11414">
                  <c:v>0.67230299999999998</c:v>
                </c:pt>
                <c:pt idx="11415">
                  <c:v>0.68113900000000005</c:v>
                </c:pt>
                <c:pt idx="11416">
                  <c:v>0.68424399999999996</c:v>
                </c:pt>
                <c:pt idx="11417">
                  <c:v>0.68856700000000004</c:v>
                </c:pt>
                <c:pt idx="11418">
                  <c:v>0.69477</c:v>
                </c:pt>
                <c:pt idx="11419">
                  <c:v>0.70224600000000004</c:v>
                </c:pt>
                <c:pt idx="11420">
                  <c:v>0.71215799999999996</c:v>
                </c:pt>
                <c:pt idx="11421">
                  <c:v>0.72316100000000005</c:v>
                </c:pt>
                <c:pt idx="11422">
                  <c:v>0.73670599999999997</c:v>
                </c:pt>
                <c:pt idx="11423">
                  <c:v>0.78547599999999995</c:v>
                </c:pt>
                <c:pt idx="11424">
                  <c:v>0.80111200000000005</c:v>
                </c:pt>
                <c:pt idx="11425">
                  <c:v>0.82019500000000001</c:v>
                </c:pt>
                <c:pt idx="11426">
                  <c:v>0.84061600000000003</c:v>
                </c:pt>
                <c:pt idx="11427">
                  <c:v>0.86270000000000002</c:v>
                </c:pt>
                <c:pt idx="11428">
                  <c:v>0.88506099999999999</c:v>
                </c:pt>
                <c:pt idx="11429">
                  <c:v>0.90983199999999997</c:v>
                </c:pt>
                <c:pt idx="11430">
                  <c:v>0.93574500000000005</c:v>
                </c:pt>
                <c:pt idx="11431">
                  <c:v>1.0203450000000001</c:v>
                </c:pt>
                <c:pt idx="11432">
                  <c:v>1.0467630000000001</c:v>
                </c:pt>
                <c:pt idx="11433">
                  <c:v>1.0752649999999999</c:v>
                </c:pt>
                <c:pt idx="11434">
                  <c:v>1.102978</c:v>
                </c:pt>
                <c:pt idx="11435">
                  <c:v>1.1328769999999999</c:v>
                </c:pt>
                <c:pt idx="11436">
                  <c:v>1.1625650000000001</c:v>
                </c:pt>
                <c:pt idx="11437">
                  <c:v>1.191362</c:v>
                </c:pt>
                <c:pt idx="11438">
                  <c:v>1.221265</c:v>
                </c:pt>
                <c:pt idx="11439">
                  <c:v>1.313129</c:v>
                </c:pt>
                <c:pt idx="11440">
                  <c:v>1.3390820000000001</c:v>
                </c:pt>
                <c:pt idx="11441">
                  <c:v>1.366976</c:v>
                </c:pt>
                <c:pt idx="11442">
                  <c:v>1.3926689999999999</c:v>
                </c:pt>
                <c:pt idx="11443">
                  <c:v>1.417594</c:v>
                </c:pt>
                <c:pt idx="11444">
                  <c:v>1.439479</c:v>
                </c:pt>
                <c:pt idx="11445">
                  <c:v>1.46044</c:v>
                </c:pt>
                <c:pt idx="11446">
                  <c:v>1.478837</c:v>
                </c:pt>
                <c:pt idx="11447">
                  <c:v>1.534834</c:v>
                </c:pt>
                <c:pt idx="11448">
                  <c:v>1.546864</c:v>
                </c:pt>
                <c:pt idx="11449">
                  <c:v>1.558019</c:v>
                </c:pt>
                <c:pt idx="11450">
                  <c:v>1.5666690000000001</c:v>
                </c:pt>
                <c:pt idx="11451">
                  <c:v>1.572567</c:v>
                </c:pt>
                <c:pt idx="11452">
                  <c:v>1.576076</c:v>
                </c:pt>
                <c:pt idx="11453">
                  <c:v>1.5768420000000001</c:v>
                </c:pt>
                <c:pt idx="11454">
                  <c:v>1.575504</c:v>
                </c:pt>
                <c:pt idx="11455">
                  <c:v>1.5726180000000001</c:v>
                </c:pt>
                <c:pt idx="11456">
                  <c:v>1.5668709999999999</c:v>
                </c:pt>
                <c:pt idx="11457">
                  <c:v>1.559185</c:v>
                </c:pt>
                <c:pt idx="11458">
                  <c:v>1.549863</c:v>
                </c:pt>
                <c:pt idx="11459">
                  <c:v>1.5388770000000001</c:v>
                </c:pt>
                <c:pt idx="11460">
                  <c:v>1.526912</c:v>
                </c:pt>
                <c:pt idx="11461">
                  <c:v>1.5134620000000001</c:v>
                </c:pt>
                <c:pt idx="11462">
                  <c:v>1.4992749999999999</c:v>
                </c:pt>
                <c:pt idx="11463">
                  <c:v>1.4611339999999999</c:v>
                </c:pt>
                <c:pt idx="11464">
                  <c:v>1.446418</c:v>
                </c:pt>
                <c:pt idx="11465">
                  <c:v>1.431001</c:v>
                </c:pt>
                <c:pt idx="11466">
                  <c:v>1.415708</c:v>
                </c:pt>
                <c:pt idx="11467">
                  <c:v>1.401343</c:v>
                </c:pt>
                <c:pt idx="11468">
                  <c:v>1.3869290000000001</c:v>
                </c:pt>
                <c:pt idx="11469">
                  <c:v>1.373847</c:v>
                </c:pt>
                <c:pt idx="11470">
                  <c:v>1.3613569999999999</c:v>
                </c:pt>
                <c:pt idx="11471">
                  <c:v>1.3317600000000001</c:v>
                </c:pt>
                <c:pt idx="11472">
                  <c:v>1.3227500000000001</c:v>
                </c:pt>
                <c:pt idx="11473">
                  <c:v>1.3147260000000001</c:v>
                </c:pt>
                <c:pt idx="11474">
                  <c:v>1.3084210000000001</c:v>
                </c:pt>
                <c:pt idx="11475">
                  <c:v>1.3041469999999999</c:v>
                </c:pt>
                <c:pt idx="11476">
                  <c:v>1.3016570000000001</c:v>
                </c:pt>
                <c:pt idx="11477">
                  <c:v>1.301172</c:v>
                </c:pt>
                <c:pt idx="11478">
                  <c:v>1.302643</c:v>
                </c:pt>
                <c:pt idx="11479">
                  <c:v>1.315499</c:v>
                </c:pt>
                <c:pt idx="11480">
                  <c:v>1.3209169999999999</c:v>
                </c:pt>
                <c:pt idx="11481">
                  <c:v>1.3281719999999999</c:v>
                </c:pt>
                <c:pt idx="11482">
                  <c:v>1.337588</c:v>
                </c:pt>
                <c:pt idx="11483">
                  <c:v>1.3481730000000001</c:v>
                </c:pt>
                <c:pt idx="11484">
                  <c:v>1.360438</c:v>
                </c:pt>
                <c:pt idx="11485">
                  <c:v>1.3742829999999999</c:v>
                </c:pt>
                <c:pt idx="11486">
                  <c:v>1.3890849999999999</c:v>
                </c:pt>
                <c:pt idx="11487">
                  <c:v>1.4400599999999999</c:v>
                </c:pt>
                <c:pt idx="11488">
                  <c:v>1.4562569999999999</c:v>
                </c:pt>
                <c:pt idx="11489">
                  <c:v>1.4740329999999999</c:v>
                </c:pt>
                <c:pt idx="11490">
                  <c:v>1.4916240000000001</c:v>
                </c:pt>
                <c:pt idx="11491">
                  <c:v>1.5105930000000001</c:v>
                </c:pt>
                <c:pt idx="11492">
                  <c:v>1.529909</c:v>
                </c:pt>
                <c:pt idx="11493">
                  <c:v>1.549749</c:v>
                </c:pt>
                <c:pt idx="11494">
                  <c:v>1.5687040000000001</c:v>
                </c:pt>
                <c:pt idx="11495">
                  <c:v>1.6311610000000001</c:v>
                </c:pt>
                <c:pt idx="11496">
                  <c:v>1.6498470000000001</c:v>
                </c:pt>
                <c:pt idx="11497">
                  <c:v>1.6683399999999999</c:v>
                </c:pt>
                <c:pt idx="11498">
                  <c:v>1.6870050000000001</c:v>
                </c:pt>
                <c:pt idx="11499">
                  <c:v>1.7050460000000001</c:v>
                </c:pt>
                <c:pt idx="11500">
                  <c:v>1.722027</c:v>
                </c:pt>
                <c:pt idx="11501">
                  <c:v>1.738707</c:v>
                </c:pt>
                <c:pt idx="11502">
                  <c:v>1.753871</c:v>
                </c:pt>
                <c:pt idx="11503">
                  <c:v>1.802216</c:v>
                </c:pt>
                <c:pt idx="11504">
                  <c:v>1.815445</c:v>
                </c:pt>
                <c:pt idx="11505">
                  <c:v>1.82745</c:v>
                </c:pt>
                <c:pt idx="11506">
                  <c:v>1.839232</c:v>
                </c:pt>
                <c:pt idx="11507">
                  <c:v>1.8494520000000001</c:v>
                </c:pt>
                <c:pt idx="11508">
                  <c:v>1.8596509999999999</c:v>
                </c:pt>
                <c:pt idx="11509">
                  <c:v>1.86835</c:v>
                </c:pt>
                <c:pt idx="11510">
                  <c:v>1.876889</c:v>
                </c:pt>
                <c:pt idx="11511">
                  <c:v>1.906075</c:v>
                </c:pt>
                <c:pt idx="11512">
                  <c:v>1.912836</c:v>
                </c:pt>
                <c:pt idx="11513">
                  <c:v>1.9197360000000001</c:v>
                </c:pt>
                <c:pt idx="11514">
                  <c:v>1.92632</c:v>
                </c:pt>
                <c:pt idx="11515">
                  <c:v>1.932598</c:v>
                </c:pt>
                <c:pt idx="11516">
                  <c:v>1.939435</c:v>
                </c:pt>
                <c:pt idx="11517">
                  <c:v>1.9465269999999999</c:v>
                </c:pt>
                <c:pt idx="11518">
                  <c:v>1.9540329999999999</c:v>
                </c:pt>
                <c:pt idx="11519">
                  <c:v>1.98332</c:v>
                </c:pt>
                <c:pt idx="11520">
                  <c:v>1.9908999999999999</c:v>
                </c:pt>
                <c:pt idx="11521">
                  <c:v>2.0000089999999999</c:v>
                </c:pt>
                <c:pt idx="11522">
                  <c:v>2.0091290000000002</c:v>
                </c:pt>
                <c:pt idx="11523">
                  <c:v>2.0191599999999998</c:v>
                </c:pt>
                <c:pt idx="11524">
                  <c:v>2.0296650000000001</c:v>
                </c:pt>
                <c:pt idx="11525">
                  <c:v>2.0407000000000002</c:v>
                </c:pt>
                <c:pt idx="11526">
                  <c:v>2.052168</c:v>
                </c:pt>
                <c:pt idx="11527">
                  <c:v>2.0925820000000002</c:v>
                </c:pt>
                <c:pt idx="11528">
                  <c:v>2.1037620000000001</c:v>
                </c:pt>
                <c:pt idx="11529">
                  <c:v>2.1165669999999999</c:v>
                </c:pt>
                <c:pt idx="11530">
                  <c:v>2.1293449999999998</c:v>
                </c:pt>
                <c:pt idx="11531">
                  <c:v>2.141893</c:v>
                </c:pt>
                <c:pt idx="11532">
                  <c:v>2.154614</c:v>
                </c:pt>
                <c:pt idx="11533">
                  <c:v>2.166601</c:v>
                </c:pt>
                <c:pt idx="11534">
                  <c:v>2.178836</c:v>
                </c:pt>
                <c:pt idx="11535">
                  <c:v>2.2192400000000001</c:v>
                </c:pt>
                <c:pt idx="11536">
                  <c:v>2.2283179999999998</c:v>
                </c:pt>
                <c:pt idx="11537">
                  <c:v>2.2385160000000002</c:v>
                </c:pt>
                <c:pt idx="11538">
                  <c:v>2.2468020000000002</c:v>
                </c:pt>
                <c:pt idx="11539">
                  <c:v>2.2541319999999998</c:v>
                </c:pt>
                <c:pt idx="11540">
                  <c:v>2.2599330000000002</c:v>
                </c:pt>
                <c:pt idx="11541">
                  <c:v>2.2640859999999998</c:v>
                </c:pt>
                <c:pt idx="11542">
                  <c:v>2.2665150000000001</c:v>
                </c:pt>
                <c:pt idx="11543">
                  <c:v>2.2755719999999999</c:v>
                </c:pt>
                <c:pt idx="11544">
                  <c:v>2.274267</c:v>
                </c:pt>
                <c:pt idx="11545">
                  <c:v>2.2713359999999998</c:v>
                </c:pt>
                <c:pt idx="11546">
                  <c:v>2.2667329999999999</c:v>
                </c:pt>
                <c:pt idx="11547">
                  <c:v>2.2604609999999998</c:v>
                </c:pt>
                <c:pt idx="11548">
                  <c:v>2.252853</c:v>
                </c:pt>
                <c:pt idx="11549">
                  <c:v>2.243738</c:v>
                </c:pt>
                <c:pt idx="11550">
                  <c:v>2.2334800000000001</c:v>
                </c:pt>
                <c:pt idx="11551">
                  <c:v>2.1926480000000002</c:v>
                </c:pt>
                <c:pt idx="11552">
                  <c:v>2.1843780000000002</c:v>
                </c:pt>
                <c:pt idx="11553">
                  <c:v>2.17482</c:v>
                </c:pt>
                <c:pt idx="11554">
                  <c:v>2.1609829999999999</c:v>
                </c:pt>
                <c:pt idx="11555">
                  <c:v>2.1462430000000001</c:v>
                </c:pt>
                <c:pt idx="11556">
                  <c:v>2.1315870000000001</c:v>
                </c:pt>
                <c:pt idx="11557">
                  <c:v>2.1166429999999998</c:v>
                </c:pt>
                <c:pt idx="11558">
                  <c:v>2.1009829999999998</c:v>
                </c:pt>
                <c:pt idx="11559">
                  <c:v>2.0607600000000001</c:v>
                </c:pt>
                <c:pt idx="11560">
                  <c:v>2.0462720000000001</c:v>
                </c:pt>
                <c:pt idx="11561">
                  <c:v>2.030815</c:v>
                </c:pt>
                <c:pt idx="11562">
                  <c:v>2.0155949999999998</c:v>
                </c:pt>
                <c:pt idx="11563">
                  <c:v>2.0006970000000002</c:v>
                </c:pt>
                <c:pt idx="11564">
                  <c:v>1.986197</c:v>
                </c:pt>
                <c:pt idx="11565">
                  <c:v>1.972326</c:v>
                </c:pt>
                <c:pt idx="11566">
                  <c:v>1.958888</c:v>
                </c:pt>
                <c:pt idx="11567">
                  <c:v>1.925683</c:v>
                </c:pt>
                <c:pt idx="11568">
                  <c:v>1.9144429999999999</c:v>
                </c:pt>
                <c:pt idx="11569">
                  <c:v>1.903195</c:v>
                </c:pt>
                <c:pt idx="11570">
                  <c:v>1.8931519999999999</c:v>
                </c:pt>
                <c:pt idx="11571">
                  <c:v>1.883764</c:v>
                </c:pt>
                <c:pt idx="11572">
                  <c:v>1.875759</c:v>
                </c:pt>
                <c:pt idx="11573">
                  <c:v>1.8685080000000001</c:v>
                </c:pt>
                <c:pt idx="11574">
                  <c:v>1.8626149999999999</c:v>
                </c:pt>
                <c:pt idx="11575">
                  <c:v>1.8516189999999999</c:v>
                </c:pt>
                <c:pt idx="11576">
                  <c:v>1.8477399999999999</c:v>
                </c:pt>
                <c:pt idx="11577">
                  <c:v>1.8447899999999999</c:v>
                </c:pt>
                <c:pt idx="11578">
                  <c:v>1.842679</c:v>
                </c:pt>
                <c:pt idx="11579">
                  <c:v>1.8413679999999999</c:v>
                </c:pt>
                <c:pt idx="11580">
                  <c:v>1.8407709999999999</c:v>
                </c:pt>
                <c:pt idx="11581">
                  <c:v>1.8408249999999999</c:v>
                </c:pt>
                <c:pt idx="11582">
                  <c:v>1.841348</c:v>
                </c:pt>
                <c:pt idx="11583">
                  <c:v>1.8475550000000001</c:v>
                </c:pt>
                <c:pt idx="11584">
                  <c:v>1.847572</c:v>
                </c:pt>
                <c:pt idx="11585">
                  <c:v>1.8476900000000001</c:v>
                </c:pt>
                <c:pt idx="11586">
                  <c:v>1.849532</c:v>
                </c:pt>
                <c:pt idx="11587">
                  <c:v>1.851599</c:v>
                </c:pt>
                <c:pt idx="11588">
                  <c:v>1.853653</c:v>
                </c:pt>
                <c:pt idx="11589">
                  <c:v>1.8555489999999999</c:v>
                </c:pt>
                <c:pt idx="11590">
                  <c:v>1.8573489999999999</c:v>
                </c:pt>
                <c:pt idx="11591">
                  <c:v>1.865942</c:v>
                </c:pt>
                <c:pt idx="11592">
                  <c:v>1.866835</c:v>
                </c:pt>
                <c:pt idx="11593">
                  <c:v>1.8676250000000001</c:v>
                </c:pt>
                <c:pt idx="11594">
                  <c:v>1.867996</c:v>
                </c:pt>
                <c:pt idx="11595">
                  <c:v>1.8678250000000001</c:v>
                </c:pt>
                <c:pt idx="11596">
                  <c:v>1.86727</c:v>
                </c:pt>
                <c:pt idx="11597">
                  <c:v>1.866277</c:v>
                </c:pt>
                <c:pt idx="11598">
                  <c:v>1.8648400000000001</c:v>
                </c:pt>
                <c:pt idx="11599">
                  <c:v>1.864161</c:v>
                </c:pt>
                <c:pt idx="11600">
                  <c:v>1.8619239999999999</c:v>
                </c:pt>
                <c:pt idx="11601">
                  <c:v>1.8593710000000001</c:v>
                </c:pt>
                <c:pt idx="11602">
                  <c:v>1.856528</c:v>
                </c:pt>
                <c:pt idx="11603">
                  <c:v>1.853477</c:v>
                </c:pt>
                <c:pt idx="11604">
                  <c:v>1.850284</c:v>
                </c:pt>
                <c:pt idx="11605">
                  <c:v>1.8470500000000001</c:v>
                </c:pt>
                <c:pt idx="11606">
                  <c:v>1.84388</c:v>
                </c:pt>
                <c:pt idx="11607">
                  <c:v>1.839744</c:v>
                </c:pt>
                <c:pt idx="11608">
                  <c:v>1.836892</c:v>
                </c:pt>
                <c:pt idx="11609">
                  <c:v>1.8343149999999999</c:v>
                </c:pt>
                <c:pt idx="11610">
                  <c:v>1.8321160000000001</c:v>
                </c:pt>
                <c:pt idx="11611">
                  <c:v>1.830381</c:v>
                </c:pt>
                <c:pt idx="11612">
                  <c:v>1.8291759999999999</c:v>
                </c:pt>
                <c:pt idx="11613">
                  <c:v>1.828538</c:v>
                </c:pt>
                <c:pt idx="11614">
                  <c:v>1.8287</c:v>
                </c:pt>
                <c:pt idx="11615">
                  <c:v>1.8364229999999999</c:v>
                </c:pt>
                <c:pt idx="11616">
                  <c:v>1.8380380000000001</c:v>
                </c:pt>
                <c:pt idx="11617">
                  <c:v>1.84077</c:v>
                </c:pt>
                <c:pt idx="11618">
                  <c:v>1.84449</c:v>
                </c:pt>
                <c:pt idx="11619">
                  <c:v>1.849081</c:v>
                </c:pt>
                <c:pt idx="11620">
                  <c:v>1.8544560000000001</c:v>
                </c:pt>
                <c:pt idx="11621">
                  <c:v>1.8611819999999999</c:v>
                </c:pt>
                <c:pt idx="11622">
                  <c:v>1.8689420000000001</c:v>
                </c:pt>
                <c:pt idx="11623">
                  <c:v>1.899932</c:v>
                </c:pt>
                <c:pt idx="11624">
                  <c:v>1.9090050000000001</c:v>
                </c:pt>
                <c:pt idx="11625">
                  <c:v>1.919414</c:v>
                </c:pt>
                <c:pt idx="11626">
                  <c:v>1.9302900000000001</c:v>
                </c:pt>
                <c:pt idx="11627">
                  <c:v>1.942644</c:v>
                </c:pt>
                <c:pt idx="11628">
                  <c:v>1.95581</c:v>
                </c:pt>
                <c:pt idx="11629">
                  <c:v>1.969727</c:v>
                </c:pt>
                <c:pt idx="11630">
                  <c:v>1.9843360000000001</c:v>
                </c:pt>
                <c:pt idx="11631">
                  <c:v>2.035018</c:v>
                </c:pt>
                <c:pt idx="11632">
                  <c:v>2.0499550000000002</c:v>
                </c:pt>
                <c:pt idx="11633">
                  <c:v>2.0659269999999998</c:v>
                </c:pt>
                <c:pt idx="11634">
                  <c:v>2.0819179999999999</c:v>
                </c:pt>
                <c:pt idx="11635">
                  <c:v>2.099145</c:v>
                </c:pt>
                <c:pt idx="11636">
                  <c:v>2.1156619999999999</c:v>
                </c:pt>
                <c:pt idx="11637">
                  <c:v>2.1329989999999999</c:v>
                </c:pt>
                <c:pt idx="11638">
                  <c:v>2.1503420000000002</c:v>
                </c:pt>
                <c:pt idx="11639">
                  <c:v>2.2088909999999999</c:v>
                </c:pt>
                <c:pt idx="11640">
                  <c:v>2.224815</c:v>
                </c:pt>
                <c:pt idx="11641">
                  <c:v>2.2414489999999998</c:v>
                </c:pt>
                <c:pt idx="11642">
                  <c:v>2.2572969999999999</c:v>
                </c:pt>
                <c:pt idx="11643">
                  <c:v>2.2733469999999998</c:v>
                </c:pt>
                <c:pt idx="11644">
                  <c:v>2.288281</c:v>
                </c:pt>
                <c:pt idx="11645">
                  <c:v>2.3023709999999999</c:v>
                </c:pt>
                <c:pt idx="11646">
                  <c:v>2.3154110000000001</c:v>
                </c:pt>
                <c:pt idx="11647">
                  <c:v>2.3588740000000001</c:v>
                </c:pt>
                <c:pt idx="11648">
                  <c:v>2.368293</c:v>
                </c:pt>
                <c:pt idx="11649">
                  <c:v>2.3778079999999999</c:v>
                </c:pt>
                <c:pt idx="11650">
                  <c:v>2.386142</c:v>
                </c:pt>
                <c:pt idx="11651">
                  <c:v>2.3931969999999998</c:v>
                </c:pt>
                <c:pt idx="11652">
                  <c:v>2.3989699999999998</c:v>
                </c:pt>
                <c:pt idx="11653">
                  <c:v>2.4030849999999999</c:v>
                </c:pt>
                <c:pt idx="11654">
                  <c:v>2.4063300000000001</c:v>
                </c:pt>
                <c:pt idx="11655">
                  <c:v>2.420563</c:v>
                </c:pt>
                <c:pt idx="11656">
                  <c:v>2.4213239999999998</c:v>
                </c:pt>
                <c:pt idx="11657">
                  <c:v>2.420912</c:v>
                </c:pt>
                <c:pt idx="11658">
                  <c:v>2.4195739999999999</c:v>
                </c:pt>
                <c:pt idx="11659">
                  <c:v>2.4171279999999999</c:v>
                </c:pt>
                <c:pt idx="11660">
                  <c:v>2.4137940000000002</c:v>
                </c:pt>
                <c:pt idx="11661">
                  <c:v>2.4096190000000002</c:v>
                </c:pt>
                <c:pt idx="11662">
                  <c:v>2.4047170000000002</c:v>
                </c:pt>
                <c:pt idx="11663">
                  <c:v>2.3959519999999999</c:v>
                </c:pt>
                <c:pt idx="11664">
                  <c:v>2.3900549999999998</c:v>
                </c:pt>
                <c:pt idx="11665">
                  <c:v>2.3834879999999998</c:v>
                </c:pt>
                <c:pt idx="11666">
                  <c:v>2.3766129999999999</c:v>
                </c:pt>
                <c:pt idx="11667">
                  <c:v>2.3694090000000001</c:v>
                </c:pt>
                <c:pt idx="11668">
                  <c:v>2.362069</c:v>
                </c:pt>
                <c:pt idx="11669">
                  <c:v>2.354889</c:v>
                </c:pt>
                <c:pt idx="11670">
                  <c:v>2.3476720000000002</c:v>
                </c:pt>
                <c:pt idx="11671">
                  <c:v>2.3330739999999999</c:v>
                </c:pt>
                <c:pt idx="11672">
                  <c:v>2.3266399999999998</c:v>
                </c:pt>
                <c:pt idx="11673">
                  <c:v>2.320465</c:v>
                </c:pt>
                <c:pt idx="11674">
                  <c:v>2.3148409999999999</c:v>
                </c:pt>
                <c:pt idx="11675">
                  <c:v>2.3098010000000002</c:v>
                </c:pt>
                <c:pt idx="11676">
                  <c:v>2.305472</c:v>
                </c:pt>
                <c:pt idx="11677">
                  <c:v>2.3017080000000001</c:v>
                </c:pt>
                <c:pt idx="11678">
                  <c:v>2.2985859999999998</c:v>
                </c:pt>
                <c:pt idx="11679">
                  <c:v>2.2962639999999999</c:v>
                </c:pt>
                <c:pt idx="11680">
                  <c:v>2.2943120000000001</c:v>
                </c:pt>
                <c:pt idx="11681">
                  <c:v>2.2928899999999999</c:v>
                </c:pt>
                <c:pt idx="11682">
                  <c:v>2.2920569999999998</c:v>
                </c:pt>
                <c:pt idx="11683">
                  <c:v>2.2915809999999999</c:v>
                </c:pt>
                <c:pt idx="11684">
                  <c:v>2.2916289999999999</c:v>
                </c:pt>
                <c:pt idx="11685">
                  <c:v>2.2918919999999998</c:v>
                </c:pt>
                <c:pt idx="11686">
                  <c:v>2.2924229999999999</c:v>
                </c:pt>
                <c:pt idx="11687">
                  <c:v>2.299766</c:v>
                </c:pt>
                <c:pt idx="11688">
                  <c:v>2.3006639999999998</c:v>
                </c:pt>
                <c:pt idx="11689">
                  <c:v>2.301736</c:v>
                </c:pt>
                <c:pt idx="11690">
                  <c:v>2.3027519999999999</c:v>
                </c:pt>
                <c:pt idx="11691">
                  <c:v>2.3037000000000001</c:v>
                </c:pt>
                <c:pt idx="11692">
                  <c:v>2.304468</c:v>
                </c:pt>
                <c:pt idx="11693">
                  <c:v>2.3051119999999998</c:v>
                </c:pt>
                <c:pt idx="11694">
                  <c:v>2.3055080000000001</c:v>
                </c:pt>
                <c:pt idx="11695">
                  <c:v>2.311045</c:v>
                </c:pt>
                <c:pt idx="11696">
                  <c:v>2.310899</c:v>
                </c:pt>
                <c:pt idx="11697">
                  <c:v>2.3105150000000001</c:v>
                </c:pt>
                <c:pt idx="11698">
                  <c:v>2.3099690000000002</c:v>
                </c:pt>
                <c:pt idx="11699">
                  <c:v>2.309123</c:v>
                </c:pt>
                <c:pt idx="11700">
                  <c:v>2.308017</c:v>
                </c:pt>
                <c:pt idx="11701">
                  <c:v>2.3065950000000002</c:v>
                </c:pt>
                <c:pt idx="11702">
                  <c:v>2.305018</c:v>
                </c:pt>
                <c:pt idx="11703">
                  <c:v>2.304932</c:v>
                </c:pt>
                <c:pt idx="11704">
                  <c:v>2.302905</c:v>
                </c:pt>
                <c:pt idx="11705">
                  <c:v>2.3007330000000001</c:v>
                </c:pt>
                <c:pt idx="11706">
                  <c:v>2.2983790000000002</c:v>
                </c:pt>
                <c:pt idx="11707">
                  <c:v>2.295884</c:v>
                </c:pt>
                <c:pt idx="11708">
                  <c:v>2.2932480000000002</c:v>
                </c:pt>
                <c:pt idx="11709">
                  <c:v>2.2904990000000001</c:v>
                </c:pt>
                <c:pt idx="11710">
                  <c:v>2.2876650000000001</c:v>
                </c:pt>
                <c:pt idx="11711">
                  <c:v>2.2845840000000002</c:v>
                </c:pt>
                <c:pt idx="11712">
                  <c:v>2.281606</c:v>
                </c:pt>
                <c:pt idx="11713">
                  <c:v>2.2785489999999999</c:v>
                </c:pt>
                <c:pt idx="11714">
                  <c:v>2.2754810000000001</c:v>
                </c:pt>
                <c:pt idx="11715">
                  <c:v>2.2723719999999998</c:v>
                </c:pt>
                <c:pt idx="11716">
                  <c:v>2.26925</c:v>
                </c:pt>
                <c:pt idx="11717">
                  <c:v>2.2661530000000001</c:v>
                </c:pt>
                <c:pt idx="11718">
                  <c:v>2.263128</c:v>
                </c:pt>
                <c:pt idx="11719">
                  <c:v>2.2603080000000002</c:v>
                </c:pt>
                <c:pt idx="11720">
                  <c:v>2.2576079999999998</c:v>
                </c:pt>
                <c:pt idx="11721">
                  <c:v>2.2552500000000002</c:v>
                </c:pt>
                <c:pt idx="11722">
                  <c:v>2.2532830000000001</c:v>
                </c:pt>
                <c:pt idx="11723">
                  <c:v>2.2519629999999999</c:v>
                </c:pt>
                <c:pt idx="11724">
                  <c:v>2.2513169999999998</c:v>
                </c:pt>
                <c:pt idx="11725">
                  <c:v>2.2516880000000001</c:v>
                </c:pt>
                <c:pt idx="11726">
                  <c:v>2.2527560000000002</c:v>
                </c:pt>
                <c:pt idx="11727">
                  <c:v>2.2651059999999998</c:v>
                </c:pt>
                <c:pt idx="11728">
                  <c:v>2.2682519999999999</c:v>
                </c:pt>
                <c:pt idx="11729">
                  <c:v>2.2727689999999998</c:v>
                </c:pt>
                <c:pt idx="11730">
                  <c:v>2.2784249999999999</c:v>
                </c:pt>
                <c:pt idx="11731">
                  <c:v>2.285196</c:v>
                </c:pt>
                <c:pt idx="11732">
                  <c:v>2.2925040000000001</c:v>
                </c:pt>
                <c:pt idx="11733">
                  <c:v>2.3012250000000001</c:v>
                </c:pt>
                <c:pt idx="11734">
                  <c:v>2.3108879999999998</c:v>
                </c:pt>
                <c:pt idx="11735">
                  <c:v>2.3476319999999999</c:v>
                </c:pt>
                <c:pt idx="11736">
                  <c:v>2.3577439999999998</c:v>
                </c:pt>
                <c:pt idx="11737">
                  <c:v>2.3697409999999999</c:v>
                </c:pt>
                <c:pt idx="11738">
                  <c:v>2.3818220000000001</c:v>
                </c:pt>
                <c:pt idx="11739">
                  <c:v>2.39432</c:v>
                </c:pt>
                <c:pt idx="11740">
                  <c:v>2.4075489999999999</c:v>
                </c:pt>
                <c:pt idx="11741">
                  <c:v>2.42028</c:v>
                </c:pt>
                <c:pt idx="11742">
                  <c:v>2.4340899999999999</c:v>
                </c:pt>
                <c:pt idx="11743">
                  <c:v>2.4796710000000002</c:v>
                </c:pt>
                <c:pt idx="11744">
                  <c:v>2.4914930000000002</c:v>
                </c:pt>
                <c:pt idx="11745">
                  <c:v>2.5045220000000001</c:v>
                </c:pt>
                <c:pt idx="11746">
                  <c:v>2.5163609999999998</c:v>
                </c:pt>
                <c:pt idx="11747">
                  <c:v>2.5282119999999999</c:v>
                </c:pt>
                <c:pt idx="11748">
                  <c:v>2.5385759999999999</c:v>
                </c:pt>
                <c:pt idx="11749">
                  <c:v>2.5487540000000002</c:v>
                </c:pt>
                <c:pt idx="11750">
                  <c:v>2.5570249999999999</c:v>
                </c:pt>
                <c:pt idx="11751">
                  <c:v>2.5861619999999998</c:v>
                </c:pt>
                <c:pt idx="11752">
                  <c:v>2.5918109999999999</c:v>
                </c:pt>
                <c:pt idx="11753">
                  <c:v>2.5959850000000002</c:v>
                </c:pt>
                <c:pt idx="11754">
                  <c:v>2.5987969999999998</c:v>
                </c:pt>
                <c:pt idx="11755">
                  <c:v>2.5995979999999999</c:v>
                </c:pt>
                <c:pt idx="11756">
                  <c:v>2.5986850000000001</c:v>
                </c:pt>
                <c:pt idx="11757">
                  <c:v>2.595764</c:v>
                </c:pt>
                <c:pt idx="11758">
                  <c:v>2.5909010000000001</c:v>
                </c:pt>
                <c:pt idx="11759">
                  <c:v>2.5780500000000002</c:v>
                </c:pt>
                <c:pt idx="11760">
                  <c:v>2.5692010000000001</c:v>
                </c:pt>
                <c:pt idx="11761">
                  <c:v>2.5588630000000001</c:v>
                </c:pt>
                <c:pt idx="11762">
                  <c:v>2.5462199999999999</c:v>
                </c:pt>
                <c:pt idx="11763">
                  <c:v>2.5318139999999998</c:v>
                </c:pt>
                <c:pt idx="11764">
                  <c:v>2.515749</c:v>
                </c:pt>
                <c:pt idx="11765">
                  <c:v>2.4981409999999999</c:v>
                </c:pt>
                <c:pt idx="11766">
                  <c:v>2.4791310000000002</c:v>
                </c:pt>
                <c:pt idx="11767">
                  <c:v>2.4255520000000002</c:v>
                </c:pt>
                <c:pt idx="11768">
                  <c:v>2.4058579999999998</c:v>
                </c:pt>
                <c:pt idx="11769">
                  <c:v>2.3835760000000001</c:v>
                </c:pt>
                <c:pt idx="11770">
                  <c:v>2.3605360000000002</c:v>
                </c:pt>
                <c:pt idx="11771">
                  <c:v>2.336767</c:v>
                </c:pt>
                <c:pt idx="11772">
                  <c:v>2.3125170000000002</c:v>
                </c:pt>
                <c:pt idx="11773">
                  <c:v>2.287928</c:v>
                </c:pt>
                <c:pt idx="11774">
                  <c:v>2.2630349999999999</c:v>
                </c:pt>
                <c:pt idx="11775">
                  <c:v>2.1937350000000002</c:v>
                </c:pt>
                <c:pt idx="11776">
                  <c:v>2.1709610000000001</c:v>
                </c:pt>
                <c:pt idx="11777">
                  <c:v>2.146531</c:v>
                </c:pt>
                <c:pt idx="11778">
                  <c:v>2.1225000000000001</c:v>
                </c:pt>
                <c:pt idx="11779">
                  <c:v>2.0991590000000002</c:v>
                </c:pt>
                <c:pt idx="11780">
                  <c:v>2.07666</c:v>
                </c:pt>
                <c:pt idx="11781">
                  <c:v>2.055139</c:v>
                </c:pt>
                <c:pt idx="11782">
                  <c:v>2.0355349999999999</c:v>
                </c:pt>
                <c:pt idx="11783">
                  <c:v>1.9814639999999999</c:v>
                </c:pt>
                <c:pt idx="11784">
                  <c:v>1.96428</c:v>
                </c:pt>
                <c:pt idx="11785">
                  <c:v>1.9477949999999999</c:v>
                </c:pt>
                <c:pt idx="11786">
                  <c:v>1.9328430000000001</c:v>
                </c:pt>
                <c:pt idx="11787">
                  <c:v>1.9195040000000001</c:v>
                </c:pt>
                <c:pt idx="11788">
                  <c:v>1.9082209999999999</c:v>
                </c:pt>
                <c:pt idx="11789">
                  <c:v>1.8981680000000001</c:v>
                </c:pt>
                <c:pt idx="11790">
                  <c:v>1.889915</c:v>
                </c:pt>
                <c:pt idx="11791">
                  <c:v>1.8724080000000001</c:v>
                </c:pt>
                <c:pt idx="11792">
                  <c:v>1.867758</c:v>
                </c:pt>
                <c:pt idx="11793">
                  <c:v>1.864339</c:v>
                </c:pt>
                <c:pt idx="11794">
                  <c:v>1.862371</c:v>
                </c:pt>
                <c:pt idx="11795">
                  <c:v>1.86175</c:v>
                </c:pt>
                <c:pt idx="11796">
                  <c:v>1.862406</c:v>
                </c:pt>
                <c:pt idx="11797">
                  <c:v>1.8641570000000001</c:v>
                </c:pt>
                <c:pt idx="11798">
                  <c:v>1.8669290000000001</c:v>
                </c:pt>
                <c:pt idx="11799">
                  <c:v>1.8808320000000001</c:v>
                </c:pt>
                <c:pt idx="11800">
                  <c:v>1.8849199999999999</c:v>
                </c:pt>
                <c:pt idx="11801">
                  <c:v>1.8898980000000001</c:v>
                </c:pt>
                <c:pt idx="11802">
                  <c:v>1.895319</c:v>
                </c:pt>
                <c:pt idx="11803">
                  <c:v>1.9011039999999999</c:v>
                </c:pt>
                <c:pt idx="11804">
                  <c:v>1.9070590000000001</c:v>
                </c:pt>
                <c:pt idx="11805">
                  <c:v>1.9127430000000001</c:v>
                </c:pt>
                <c:pt idx="11806">
                  <c:v>1.918574</c:v>
                </c:pt>
                <c:pt idx="11807">
                  <c:v>1.9561519999999999</c:v>
                </c:pt>
                <c:pt idx="11808">
                  <c:v>1.961381</c:v>
                </c:pt>
                <c:pt idx="11809">
                  <c:v>1.966289</c:v>
                </c:pt>
                <c:pt idx="11810">
                  <c:v>1.970235</c:v>
                </c:pt>
                <c:pt idx="11811">
                  <c:v>1.9737560000000001</c:v>
                </c:pt>
                <c:pt idx="11812">
                  <c:v>1.9761610000000001</c:v>
                </c:pt>
                <c:pt idx="11813">
                  <c:v>1.9775910000000001</c:v>
                </c:pt>
                <c:pt idx="11814">
                  <c:v>1.9780070000000001</c:v>
                </c:pt>
                <c:pt idx="11815">
                  <c:v>1.981746</c:v>
                </c:pt>
                <c:pt idx="11816">
                  <c:v>1.9800219999999999</c:v>
                </c:pt>
                <c:pt idx="11817">
                  <c:v>1.9772829999999999</c:v>
                </c:pt>
                <c:pt idx="11818">
                  <c:v>1.9736069999999999</c:v>
                </c:pt>
                <c:pt idx="11819">
                  <c:v>1.9689840000000001</c:v>
                </c:pt>
                <c:pt idx="11820">
                  <c:v>1.96357</c:v>
                </c:pt>
                <c:pt idx="11821">
                  <c:v>1.9574320000000001</c:v>
                </c:pt>
                <c:pt idx="11822">
                  <c:v>1.950844</c:v>
                </c:pt>
                <c:pt idx="11823">
                  <c:v>1.934712</c:v>
                </c:pt>
                <c:pt idx="11824">
                  <c:v>1.927406</c:v>
                </c:pt>
                <c:pt idx="11825">
                  <c:v>1.9198850000000001</c:v>
                </c:pt>
                <c:pt idx="11826">
                  <c:v>1.912595</c:v>
                </c:pt>
                <c:pt idx="11827">
                  <c:v>1.9057599999999999</c:v>
                </c:pt>
                <c:pt idx="11828">
                  <c:v>1.899519</c:v>
                </c:pt>
                <c:pt idx="11829">
                  <c:v>1.894115</c:v>
                </c:pt>
                <c:pt idx="11830">
                  <c:v>1.8893249999999999</c:v>
                </c:pt>
                <c:pt idx="11831">
                  <c:v>1.8817710000000001</c:v>
                </c:pt>
                <c:pt idx="11832">
                  <c:v>1.87879</c:v>
                </c:pt>
                <c:pt idx="11833">
                  <c:v>1.8767609999999999</c:v>
                </c:pt>
                <c:pt idx="11834">
                  <c:v>1.875745</c:v>
                </c:pt>
                <c:pt idx="11835">
                  <c:v>1.8758459999999999</c:v>
                </c:pt>
                <c:pt idx="11836">
                  <c:v>1.876976</c:v>
                </c:pt>
                <c:pt idx="11837">
                  <c:v>1.8791549999999999</c:v>
                </c:pt>
                <c:pt idx="11838">
                  <c:v>1.8820809999999999</c:v>
                </c:pt>
                <c:pt idx="11839">
                  <c:v>1.8972519999999999</c:v>
                </c:pt>
                <c:pt idx="11840">
                  <c:v>1.9021840000000001</c:v>
                </c:pt>
                <c:pt idx="11841">
                  <c:v>1.9078740000000001</c:v>
                </c:pt>
                <c:pt idx="11842">
                  <c:v>1.9142479999999999</c:v>
                </c:pt>
                <c:pt idx="11843">
                  <c:v>1.9212229999999999</c:v>
                </c:pt>
                <c:pt idx="11844">
                  <c:v>1.928731</c:v>
                </c:pt>
                <c:pt idx="11845">
                  <c:v>1.9366289999999999</c:v>
                </c:pt>
                <c:pt idx="11846">
                  <c:v>1.9443490000000001</c:v>
                </c:pt>
                <c:pt idx="11847">
                  <c:v>1.9731460000000001</c:v>
                </c:pt>
                <c:pt idx="11848">
                  <c:v>1.9807170000000001</c:v>
                </c:pt>
                <c:pt idx="11849">
                  <c:v>1.988531</c:v>
                </c:pt>
                <c:pt idx="11850">
                  <c:v>1.995716</c:v>
                </c:pt>
                <c:pt idx="11851">
                  <c:v>2.0026039999999998</c:v>
                </c:pt>
                <c:pt idx="11852">
                  <c:v>2.0084040000000001</c:v>
                </c:pt>
                <c:pt idx="11853">
                  <c:v>2.0134300000000001</c:v>
                </c:pt>
                <c:pt idx="11854">
                  <c:v>2.017045</c:v>
                </c:pt>
                <c:pt idx="11855">
                  <c:v>2.0301309999999999</c:v>
                </c:pt>
                <c:pt idx="11856">
                  <c:v>2.0315180000000002</c:v>
                </c:pt>
                <c:pt idx="11857">
                  <c:v>2.0319739999999999</c:v>
                </c:pt>
                <c:pt idx="11858">
                  <c:v>2.031355</c:v>
                </c:pt>
                <c:pt idx="11859">
                  <c:v>2.0297499999999999</c:v>
                </c:pt>
                <c:pt idx="11860">
                  <c:v>2.0272019999999999</c:v>
                </c:pt>
                <c:pt idx="11861">
                  <c:v>2.0238399999999999</c:v>
                </c:pt>
                <c:pt idx="11862">
                  <c:v>2.0197509999999999</c:v>
                </c:pt>
                <c:pt idx="11863">
                  <c:v>2.011787</c:v>
                </c:pt>
                <c:pt idx="11864">
                  <c:v>2.0068440000000001</c:v>
                </c:pt>
                <c:pt idx="11865">
                  <c:v>2.00162</c:v>
                </c:pt>
                <c:pt idx="11866">
                  <c:v>1.9964109999999999</c:v>
                </c:pt>
                <c:pt idx="11867">
                  <c:v>1.991377</c:v>
                </c:pt>
                <c:pt idx="11868">
                  <c:v>1.9867570000000001</c:v>
                </c:pt>
                <c:pt idx="11869">
                  <c:v>1.9824409999999999</c:v>
                </c:pt>
                <c:pt idx="11870">
                  <c:v>1.9786300000000001</c:v>
                </c:pt>
                <c:pt idx="11871">
                  <c:v>1.975074</c:v>
                </c:pt>
                <c:pt idx="11872">
                  <c:v>1.9724569999999999</c:v>
                </c:pt>
                <c:pt idx="11873">
                  <c:v>1.9706049999999999</c:v>
                </c:pt>
                <c:pt idx="11874">
                  <c:v>1.9695100000000001</c:v>
                </c:pt>
                <c:pt idx="11875">
                  <c:v>1.9694860000000001</c:v>
                </c:pt>
                <c:pt idx="11876">
                  <c:v>1.9704429999999999</c:v>
                </c:pt>
                <c:pt idx="11877">
                  <c:v>1.9725809999999999</c:v>
                </c:pt>
                <c:pt idx="11878">
                  <c:v>1.9759009999999999</c:v>
                </c:pt>
                <c:pt idx="11879">
                  <c:v>1.9954259999999999</c:v>
                </c:pt>
                <c:pt idx="11880">
                  <c:v>2.0003359999999999</c:v>
                </c:pt>
                <c:pt idx="11881">
                  <c:v>2.0073599999999998</c:v>
                </c:pt>
                <c:pt idx="11882">
                  <c:v>2.0149970000000001</c:v>
                </c:pt>
                <c:pt idx="11883">
                  <c:v>2.0242270000000002</c:v>
                </c:pt>
                <c:pt idx="11884">
                  <c:v>2.0340319999999998</c:v>
                </c:pt>
                <c:pt idx="11885">
                  <c:v>2.0451009999999998</c:v>
                </c:pt>
                <c:pt idx="11886">
                  <c:v>2.0563850000000001</c:v>
                </c:pt>
                <c:pt idx="11887">
                  <c:v>2.0992410000000001</c:v>
                </c:pt>
                <c:pt idx="11888">
                  <c:v>2.1115210000000002</c:v>
                </c:pt>
                <c:pt idx="11889">
                  <c:v>2.1250330000000002</c:v>
                </c:pt>
                <c:pt idx="11890">
                  <c:v>2.1387719999999999</c:v>
                </c:pt>
                <c:pt idx="11891">
                  <c:v>2.1530589999999998</c:v>
                </c:pt>
                <c:pt idx="11892">
                  <c:v>2.167535</c:v>
                </c:pt>
                <c:pt idx="11893">
                  <c:v>2.1821100000000002</c:v>
                </c:pt>
                <c:pt idx="11894">
                  <c:v>2.1959330000000001</c:v>
                </c:pt>
                <c:pt idx="11895">
                  <c:v>2.2458659999999999</c:v>
                </c:pt>
                <c:pt idx="11896">
                  <c:v>2.2592379999999999</c:v>
                </c:pt>
                <c:pt idx="11897">
                  <c:v>2.2734960000000002</c:v>
                </c:pt>
                <c:pt idx="11898">
                  <c:v>2.2875510000000001</c:v>
                </c:pt>
                <c:pt idx="11899">
                  <c:v>2.301364</c:v>
                </c:pt>
                <c:pt idx="11900">
                  <c:v>2.3143940000000001</c:v>
                </c:pt>
                <c:pt idx="11901">
                  <c:v>2.3280630000000002</c:v>
                </c:pt>
                <c:pt idx="11902">
                  <c:v>2.339893</c:v>
                </c:pt>
                <c:pt idx="11903">
                  <c:v>2.3832800000000001</c:v>
                </c:pt>
                <c:pt idx="11904">
                  <c:v>2.394323</c:v>
                </c:pt>
                <c:pt idx="11905">
                  <c:v>2.4054340000000001</c:v>
                </c:pt>
                <c:pt idx="11906">
                  <c:v>2.4158539999999999</c:v>
                </c:pt>
                <c:pt idx="11907">
                  <c:v>2.4252389999999999</c:v>
                </c:pt>
                <c:pt idx="11908">
                  <c:v>2.433945</c:v>
                </c:pt>
                <c:pt idx="11909">
                  <c:v>2.4411619999999998</c:v>
                </c:pt>
                <c:pt idx="11910">
                  <c:v>2.4478740000000001</c:v>
                </c:pt>
                <c:pt idx="11911">
                  <c:v>2.4715669999999998</c:v>
                </c:pt>
                <c:pt idx="11912">
                  <c:v>2.4757470000000001</c:v>
                </c:pt>
                <c:pt idx="11913">
                  <c:v>2.4790290000000001</c:v>
                </c:pt>
                <c:pt idx="11914">
                  <c:v>2.4812370000000001</c:v>
                </c:pt>
                <c:pt idx="11915">
                  <c:v>2.4820549999999999</c:v>
                </c:pt>
                <c:pt idx="11916">
                  <c:v>2.4818699999999998</c:v>
                </c:pt>
                <c:pt idx="11917">
                  <c:v>2.4804909999999998</c:v>
                </c:pt>
                <c:pt idx="11918">
                  <c:v>2.477932</c:v>
                </c:pt>
                <c:pt idx="11919">
                  <c:v>2.4736340000000001</c:v>
                </c:pt>
                <c:pt idx="11920">
                  <c:v>2.4688490000000001</c:v>
                </c:pt>
                <c:pt idx="11921">
                  <c:v>2.4629249999999998</c:v>
                </c:pt>
                <c:pt idx="11922">
                  <c:v>2.4561060000000001</c:v>
                </c:pt>
                <c:pt idx="11923">
                  <c:v>2.4481489999999999</c:v>
                </c:pt>
                <c:pt idx="11924">
                  <c:v>2.4392610000000001</c:v>
                </c:pt>
                <c:pt idx="11925">
                  <c:v>2.42944</c:v>
                </c:pt>
                <c:pt idx="11926">
                  <c:v>2.4191669999999998</c:v>
                </c:pt>
                <c:pt idx="11927">
                  <c:v>2.3923890000000001</c:v>
                </c:pt>
                <c:pt idx="11928">
                  <c:v>2.3809119999999999</c:v>
                </c:pt>
                <c:pt idx="11929">
                  <c:v>2.3689249999999999</c:v>
                </c:pt>
                <c:pt idx="11930">
                  <c:v>2.3562599999999998</c:v>
                </c:pt>
                <c:pt idx="11931">
                  <c:v>2.343213</c:v>
                </c:pt>
                <c:pt idx="11932">
                  <c:v>2.3299189999999999</c:v>
                </c:pt>
                <c:pt idx="11933">
                  <c:v>2.316414</c:v>
                </c:pt>
                <c:pt idx="11934">
                  <c:v>2.3030140000000001</c:v>
                </c:pt>
                <c:pt idx="11935">
                  <c:v>2.2687270000000002</c:v>
                </c:pt>
                <c:pt idx="11936">
                  <c:v>2.2553559999999999</c:v>
                </c:pt>
                <c:pt idx="11937">
                  <c:v>2.2424279999999999</c:v>
                </c:pt>
                <c:pt idx="11938">
                  <c:v>2.2297539999999998</c:v>
                </c:pt>
                <c:pt idx="11939">
                  <c:v>2.2176689999999999</c:v>
                </c:pt>
                <c:pt idx="11940">
                  <c:v>2.2060230000000001</c:v>
                </c:pt>
                <c:pt idx="11941">
                  <c:v>2.1951420000000001</c:v>
                </c:pt>
                <c:pt idx="11942">
                  <c:v>2.184774</c:v>
                </c:pt>
                <c:pt idx="11943">
                  <c:v>2.1612439999999999</c:v>
                </c:pt>
                <c:pt idx="11944">
                  <c:v>2.1523599999999998</c:v>
                </c:pt>
                <c:pt idx="11945">
                  <c:v>2.1440869999999999</c:v>
                </c:pt>
                <c:pt idx="11946">
                  <c:v>2.1365400000000001</c:v>
                </c:pt>
                <c:pt idx="11947">
                  <c:v>2.129572</c:v>
                </c:pt>
                <c:pt idx="11948">
                  <c:v>2.1232489999999999</c:v>
                </c:pt>
                <c:pt idx="11949">
                  <c:v>2.1174360000000001</c:v>
                </c:pt>
                <c:pt idx="11950">
                  <c:v>2.1122070000000002</c:v>
                </c:pt>
                <c:pt idx="11951">
                  <c:v>2.102652</c:v>
                </c:pt>
                <c:pt idx="11952">
                  <c:v>2.0982449999999999</c:v>
                </c:pt>
                <c:pt idx="11953">
                  <c:v>2.0941809999999998</c:v>
                </c:pt>
                <c:pt idx="11954">
                  <c:v>2.0903960000000001</c:v>
                </c:pt>
                <c:pt idx="11955">
                  <c:v>2.086827</c:v>
                </c:pt>
                <c:pt idx="11956">
                  <c:v>2.0834929999999998</c:v>
                </c:pt>
                <c:pt idx="11957">
                  <c:v>2.0803020000000001</c:v>
                </c:pt>
                <c:pt idx="11958">
                  <c:v>2.0772390000000001</c:v>
                </c:pt>
                <c:pt idx="11959">
                  <c:v>2.0735869999999998</c:v>
                </c:pt>
                <c:pt idx="11960">
                  <c:v>2.0706889999999998</c:v>
                </c:pt>
                <c:pt idx="11961">
                  <c:v>2.067844</c:v>
                </c:pt>
                <c:pt idx="11962">
                  <c:v>2.0650379999999999</c:v>
                </c:pt>
                <c:pt idx="11963">
                  <c:v>2.0622370000000001</c:v>
                </c:pt>
                <c:pt idx="11964">
                  <c:v>2.0594519999999998</c:v>
                </c:pt>
                <c:pt idx="11965">
                  <c:v>2.0566430000000002</c:v>
                </c:pt>
                <c:pt idx="11966">
                  <c:v>2.0538530000000002</c:v>
                </c:pt>
                <c:pt idx="11967">
                  <c:v>2.050951</c:v>
                </c:pt>
                <c:pt idx="11968">
                  <c:v>2.0482010000000002</c:v>
                </c:pt>
                <c:pt idx="11969">
                  <c:v>2.045496</c:v>
                </c:pt>
                <c:pt idx="11970">
                  <c:v>2.0428950000000001</c:v>
                </c:pt>
                <c:pt idx="11971">
                  <c:v>2.0404390000000001</c:v>
                </c:pt>
                <c:pt idx="11972">
                  <c:v>2.0381100000000001</c:v>
                </c:pt>
                <c:pt idx="11973">
                  <c:v>2.0359630000000002</c:v>
                </c:pt>
                <c:pt idx="11974">
                  <c:v>2.033935</c:v>
                </c:pt>
                <c:pt idx="11975">
                  <c:v>2.033928</c:v>
                </c:pt>
                <c:pt idx="11976">
                  <c:v>2.0322800000000001</c:v>
                </c:pt>
                <c:pt idx="11977">
                  <c:v>2.0307750000000002</c:v>
                </c:pt>
                <c:pt idx="11978">
                  <c:v>2.029433</c:v>
                </c:pt>
                <c:pt idx="11979">
                  <c:v>2.0283410000000002</c:v>
                </c:pt>
                <c:pt idx="11980">
                  <c:v>2.0273460000000001</c:v>
                </c:pt>
                <c:pt idx="11981">
                  <c:v>2.0265759999999999</c:v>
                </c:pt>
                <c:pt idx="11982">
                  <c:v>2.0259360000000002</c:v>
                </c:pt>
                <c:pt idx="11983">
                  <c:v>2.0300039999999999</c:v>
                </c:pt>
                <c:pt idx="11984">
                  <c:v>2.0297480000000001</c:v>
                </c:pt>
                <c:pt idx="11985">
                  <c:v>2.0294639999999999</c:v>
                </c:pt>
                <c:pt idx="11986">
                  <c:v>2.0292859999999999</c:v>
                </c:pt>
                <c:pt idx="11987">
                  <c:v>2.0292979999999998</c:v>
                </c:pt>
                <c:pt idx="11988">
                  <c:v>2.0292539999999999</c:v>
                </c:pt>
                <c:pt idx="11989">
                  <c:v>2.0294210000000001</c:v>
                </c:pt>
                <c:pt idx="11990">
                  <c:v>2.0293920000000001</c:v>
                </c:pt>
                <c:pt idx="11991">
                  <c:v>2.035126</c:v>
                </c:pt>
                <c:pt idx="11992">
                  <c:v>2.034945</c:v>
                </c:pt>
                <c:pt idx="11993">
                  <c:v>2.0347240000000002</c:v>
                </c:pt>
                <c:pt idx="11994">
                  <c:v>2.034405</c:v>
                </c:pt>
                <c:pt idx="11995">
                  <c:v>2.0338989999999999</c:v>
                </c:pt>
                <c:pt idx="11996">
                  <c:v>2.0331969999999999</c:v>
                </c:pt>
                <c:pt idx="11997">
                  <c:v>2.0322680000000002</c:v>
                </c:pt>
                <c:pt idx="11998">
                  <c:v>2.0311140000000001</c:v>
                </c:pt>
                <c:pt idx="11999">
                  <c:v>2.0327120000000001</c:v>
                </c:pt>
                <c:pt idx="12000">
                  <c:v>2.0309710000000001</c:v>
                </c:pt>
                <c:pt idx="12001">
                  <c:v>2.029083</c:v>
                </c:pt>
                <c:pt idx="12002">
                  <c:v>2.0269680000000001</c:v>
                </c:pt>
                <c:pt idx="12003">
                  <c:v>2.0246</c:v>
                </c:pt>
                <c:pt idx="12004">
                  <c:v>2.0219770000000001</c:v>
                </c:pt>
                <c:pt idx="12005">
                  <c:v>2.0190990000000002</c:v>
                </c:pt>
                <c:pt idx="12006">
                  <c:v>2.015965</c:v>
                </c:pt>
                <c:pt idx="12007">
                  <c:v>2.0114939999999999</c:v>
                </c:pt>
                <c:pt idx="12008">
                  <c:v>2.0079120000000001</c:v>
                </c:pt>
                <c:pt idx="12009">
                  <c:v>2.004067</c:v>
                </c:pt>
                <c:pt idx="12010">
                  <c:v>2.0000089999999999</c:v>
                </c:pt>
                <c:pt idx="12011">
                  <c:v>1.995743</c:v>
                </c:pt>
                <c:pt idx="12012">
                  <c:v>1.9913460000000001</c:v>
                </c:pt>
                <c:pt idx="12013">
                  <c:v>1.986659</c:v>
                </c:pt>
                <c:pt idx="12014">
                  <c:v>1.9817180000000001</c:v>
                </c:pt>
                <c:pt idx="12015">
                  <c:v>1.9717420000000001</c:v>
                </c:pt>
                <c:pt idx="12016">
                  <c:v>1.9664109999999999</c:v>
                </c:pt>
                <c:pt idx="12017">
                  <c:v>1.9606840000000001</c:v>
                </c:pt>
                <c:pt idx="12018">
                  <c:v>1.954809</c:v>
                </c:pt>
                <c:pt idx="12019">
                  <c:v>1.9484790000000001</c:v>
                </c:pt>
                <c:pt idx="12020">
                  <c:v>1.941821</c:v>
                </c:pt>
                <c:pt idx="12021">
                  <c:v>1.9348179999999999</c:v>
                </c:pt>
                <c:pt idx="12022">
                  <c:v>1.9274290000000001</c:v>
                </c:pt>
                <c:pt idx="12023">
                  <c:v>1.9096089999999999</c:v>
                </c:pt>
                <c:pt idx="12024">
                  <c:v>1.901724</c:v>
                </c:pt>
                <c:pt idx="12025">
                  <c:v>1.8935090000000001</c:v>
                </c:pt>
                <c:pt idx="12026">
                  <c:v>1.884671</c:v>
                </c:pt>
                <c:pt idx="12027">
                  <c:v>1.875488</c:v>
                </c:pt>
                <c:pt idx="12028">
                  <c:v>1.865982</c:v>
                </c:pt>
                <c:pt idx="12029">
                  <c:v>1.856177</c:v>
                </c:pt>
                <c:pt idx="12030">
                  <c:v>1.8461479999999999</c:v>
                </c:pt>
                <c:pt idx="12031">
                  <c:v>1.820395</c:v>
                </c:pt>
                <c:pt idx="12032">
                  <c:v>1.810681</c:v>
                </c:pt>
                <c:pt idx="12033">
                  <c:v>1.8000700000000001</c:v>
                </c:pt>
                <c:pt idx="12034">
                  <c:v>1.7893589999999999</c:v>
                </c:pt>
                <c:pt idx="12035">
                  <c:v>1.778527</c:v>
                </c:pt>
                <c:pt idx="12036">
                  <c:v>1.7676590000000001</c:v>
                </c:pt>
                <c:pt idx="12037">
                  <c:v>1.7567330000000001</c:v>
                </c:pt>
                <c:pt idx="12038">
                  <c:v>1.7462219999999999</c:v>
                </c:pt>
                <c:pt idx="12039">
                  <c:v>1.7179709999999999</c:v>
                </c:pt>
                <c:pt idx="12040">
                  <c:v>1.7075659999999999</c:v>
                </c:pt>
                <c:pt idx="12041">
                  <c:v>1.6968829999999999</c:v>
                </c:pt>
                <c:pt idx="12042">
                  <c:v>1.686267</c:v>
                </c:pt>
                <c:pt idx="12043">
                  <c:v>1.675732</c:v>
                </c:pt>
                <c:pt idx="12044">
                  <c:v>1.6653370000000001</c:v>
                </c:pt>
                <c:pt idx="12045">
                  <c:v>1.6554059999999999</c:v>
                </c:pt>
                <c:pt idx="12046">
                  <c:v>1.645194</c:v>
                </c:pt>
                <c:pt idx="12047">
                  <c:v>1.6183879999999999</c:v>
                </c:pt>
                <c:pt idx="12048">
                  <c:v>1.60927</c:v>
                </c:pt>
                <c:pt idx="12049">
                  <c:v>1.5993999999999999</c:v>
                </c:pt>
                <c:pt idx="12050">
                  <c:v>1.5896790000000001</c:v>
                </c:pt>
                <c:pt idx="12051">
                  <c:v>1.580055</c:v>
                </c:pt>
                <c:pt idx="12052">
                  <c:v>1.570532</c:v>
                </c:pt>
                <c:pt idx="12053">
                  <c:v>1.5613379999999999</c:v>
                </c:pt>
                <c:pt idx="12054">
                  <c:v>1.552298</c:v>
                </c:pt>
                <c:pt idx="12055">
                  <c:v>1.5281169999999999</c:v>
                </c:pt>
                <c:pt idx="12056">
                  <c:v>1.519396</c:v>
                </c:pt>
                <c:pt idx="12057">
                  <c:v>1.5106379999999999</c:v>
                </c:pt>
                <c:pt idx="12058">
                  <c:v>1.5019279999999999</c:v>
                </c:pt>
                <c:pt idx="12059">
                  <c:v>1.493417</c:v>
                </c:pt>
                <c:pt idx="12060">
                  <c:v>1.485158</c:v>
                </c:pt>
                <c:pt idx="12061">
                  <c:v>1.477554</c:v>
                </c:pt>
                <c:pt idx="12062">
                  <c:v>1.47004</c:v>
                </c:pt>
                <c:pt idx="12063">
                  <c:v>1.4412430000000001</c:v>
                </c:pt>
                <c:pt idx="12064">
                  <c:v>1.434715</c:v>
                </c:pt>
                <c:pt idx="12065">
                  <c:v>1.4288529999999999</c:v>
                </c:pt>
                <c:pt idx="12066">
                  <c:v>1.4236800000000001</c:v>
                </c:pt>
                <c:pt idx="12067">
                  <c:v>1.419389</c:v>
                </c:pt>
                <c:pt idx="12068">
                  <c:v>1.4157900000000001</c:v>
                </c:pt>
                <c:pt idx="12069">
                  <c:v>1.4129769999999999</c:v>
                </c:pt>
                <c:pt idx="12070">
                  <c:v>1.411008</c:v>
                </c:pt>
                <c:pt idx="12071">
                  <c:v>1.4107019999999999</c:v>
                </c:pt>
                <c:pt idx="12072">
                  <c:v>1.410396</c:v>
                </c:pt>
                <c:pt idx="12073">
                  <c:v>1.410901</c:v>
                </c:pt>
                <c:pt idx="12074">
                  <c:v>1.412326</c:v>
                </c:pt>
                <c:pt idx="12075">
                  <c:v>1.4145570000000001</c:v>
                </c:pt>
                <c:pt idx="12076">
                  <c:v>1.417332</c:v>
                </c:pt>
                <c:pt idx="12077">
                  <c:v>1.4210020000000001</c:v>
                </c:pt>
                <c:pt idx="12078">
                  <c:v>1.424993</c:v>
                </c:pt>
                <c:pt idx="12079">
                  <c:v>1.442474</c:v>
                </c:pt>
                <c:pt idx="12080">
                  <c:v>1.4474830000000001</c:v>
                </c:pt>
                <c:pt idx="12081">
                  <c:v>1.452977</c:v>
                </c:pt>
                <c:pt idx="12082">
                  <c:v>1.4590860000000001</c:v>
                </c:pt>
                <c:pt idx="12083">
                  <c:v>1.465177</c:v>
                </c:pt>
                <c:pt idx="12084">
                  <c:v>1.4714970000000001</c:v>
                </c:pt>
                <c:pt idx="12085">
                  <c:v>1.4783249999999999</c:v>
                </c:pt>
                <c:pt idx="12086">
                  <c:v>1.485368</c:v>
                </c:pt>
                <c:pt idx="12087">
                  <c:v>1.5109980000000001</c:v>
                </c:pt>
                <c:pt idx="12088">
                  <c:v>1.5178750000000001</c:v>
                </c:pt>
                <c:pt idx="12089">
                  <c:v>1.525293</c:v>
                </c:pt>
                <c:pt idx="12090">
                  <c:v>1.5322579999999999</c:v>
                </c:pt>
                <c:pt idx="12091">
                  <c:v>1.539928</c:v>
                </c:pt>
                <c:pt idx="12092">
                  <c:v>1.5477609999999999</c:v>
                </c:pt>
                <c:pt idx="12093">
                  <c:v>1.5557939999999999</c:v>
                </c:pt>
                <c:pt idx="12094">
                  <c:v>1.5640689999999999</c:v>
                </c:pt>
                <c:pt idx="12095">
                  <c:v>1.5934440000000001</c:v>
                </c:pt>
                <c:pt idx="12096">
                  <c:v>1.602406</c:v>
                </c:pt>
                <c:pt idx="12097">
                  <c:v>1.6112759999999999</c:v>
                </c:pt>
                <c:pt idx="12098">
                  <c:v>1.621202</c:v>
                </c:pt>
                <c:pt idx="12099">
                  <c:v>1.6316390000000001</c:v>
                </c:pt>
                <c:pt idx="12100">
                  <c:v>1.642601</c:v>
                </c:pt>
                <c:pt idx="12101">
                  <c:v>1.6541650000000001</c:v>
                </c:pt>
                <c:pt idx="12102">
                  <c:v>1.666242</c:v>
                </c:pt>
                <c:pt idx="12103">
                  <c:v>1.7082459999999999</c:v>
                </c:pt>
                <c:pt idx="12104">
                  <c:v>1.719902</c:v>
                </c:pt>
                <c:pt idx="12105">
                  <c:v>1.7333449999999999</c:v>
                </c:pt>
                <c:pt idx="12106">
                  <c:v>1.7471810000000001</c:v>
                </c:pt>
                <c:pt idx="12107">
                  <c:v>1.7611300000000001</c:v>
                </c:pt>
                <c:pt idx="12108">
                  <c:v>1.7756270000000001</c:v>
                </c:pt>
                <c:pt idx="12109">
                  <c:v>1.790368</c:v>
                </c:pt>
                <c:pt idx="12110">
                  <c:v>1.80443</c:v>
                </c:pt>
                <c:pt idx="12111">
                  <c:v>1.8540110000000001</c:v>
                </c:pt>
                <c:pt idx="12112">
                  <c:v>1.868106</c:v>
                </c:pt>
                <c:pt idx="12113">
                  <c:v>1.8824970000000001</c:v>
                </c:pt>
                <c:pt idx="12114">
                  <c:v>1.896773</c:v>
                </c:pt>
                <c:pt idx="12115">
                  <c:v>1.910372</c:v>
                </c:pt>
                <c:pt idx="12116">
                  <c:v>1.923559</c:v>
                </c:pt>
                <c:pt idx="12117">
                  <c:v>1.9355249999999999</c:v>
                </c:pt>
                <c:pt idx="12118">
                  <c:v>1.9473670000000001</c:v>
                </c:pt>
                <c:pt idx="12119">
                  <c:v>1.984917</c:v>
                </c:pt>
                <c:pt idx="12120">
                  <c:v>1.9942249999999999</c:v>
                </c:pt>
                <c:pt idx="12121">
                  <c:v>2.002529</c:v>
                </c:pt>
                <c:pt idx="12122">
                  <c:v>2.0102509999999998</c:v>
                </c:pt>
                <c:pt idx="12123">
                  <c:v>2.0166040000000001</c:v>
                </c:pt>
                <c:pt idx="12124">
                  <c:v>2.0217179999999999</c:v>
                </c:pt>
                <c:pt idx="12125">
                  <c:v>2.0260720000000001</c:v>
                </c:pt>
                <c:pt idx="12126">
                  <c:v>2.029042</c:v>
                </c:pt>
                <c:pt idx="12127">
                  <c:v>2.0415329999999998</c:v>
                </c:pt>
                <c:pt idx="12128">
                  <c:v>2.0425330000000002</c:v>
                </c:pt>
                <c:pt idx="12129">
                  <c:v>2.0427089999999999</c:v>
                </c:pt>
                <c:pt idx="12130">
                  <c:v>2.0419909999999999</c:v>
                </c:pt>
                <c:pt idx="12131">
                  <c:v>2.0404429999999998</c:v>
                </c:pt>
                <c:pt idx="12132">
                  <c:v>2.0381089999999999</c:v>
                </c:pt>
                <c:pt idx="12133">
                  <c:v>2.0351270000000001</c:v>
                </c:pt>
                <c:pt idx="12134">
                  <c:v>2.0315479999999999</c:v>
                </c:pt>
                <c:pt idx="12135">
                  <c:v>2.0253290000000002</c:v>
                </c:pt>
                <c:pt idx="12136">
                  <c:v>2.0208080000000002</c:v>
                </c:pt>
                <c:pt idx="12137">
                  <c:v>2.015828</c:v>
                </c:pt>
                <c:pt idx="12138">
                  <c:v>2.0105040000000001</c:v>
                </c:pt>
                <c:pt idx="12139">
                  <c:v>2.004915</c:v>
                </c:pt>
                <c:pt idx="12140">
                  <c:v>1.9991289999999999</c:v>
                </c:pt>
                <c:pt idx="12141">
                  <c:v>1.993225</c:v>
                </c:pt>
                <c:pt idx="12142">
                  <c:v>1.987357</c:v>
                </c:pt>
                <c:pt idx="12143">
                  <c:v>1.975449</c:v>
                </c:pt>
                <c:pt idx="12144">
                  <c:v>1.970019</c:v>
                </c:pt>
                <c:pt idx="12145">
                  <c:v>1.964566</c:v>
                </c:pt>
                <c:pt idx="12146">
                  <c:v>1.9594</c:v>
                </c:pt>
                <c:pt idx="12147">
                  <c:v>1.9546220000000001</c:v>
                </c:pt>
                <c:pt idx="12148">
                  <c:v>1.9500770000000001</c:v>
                </c:pt>
                <c:pt idx="12149">
                  <c:v>1.945967</c:v>
                </c:pt>
                <c:pt idx="12150">
                  <c:v>1.942116</c:v>
                </c:pt>
                <c:pt idx="12151">
                  <c:v>1.9368730000000001</c:v>
                </c:pt>
                <c:pt idx="12152">
                  <c:v>1.9337880000000001</c:v>
                </c:pt>
                <c:pt idx="12153">
                  <c:v>1.930985</c:v>
                </c:pt>
                <c:pt idx="12154">
                  <c:v>1.928474</c:v>
                </c:pt>
                <c:pt idx="12155">
                  <c:v>1.926204</c:v>
                </c:pt>
                <c:pt idx="12156">
                  <c:v>1.924177</c:v>
                </c:pt>
                <c:pt idx="12157">
                  <c:v>1.9223239999999999</c:v>
                </c:pt>
                <c:pt idx="12158">
                  <c:v>1.9205950000000001</c:v>
                </c:pt>
                <c:pt idx="12159">
                  <c:v>1.9204490000000001</c:v>
                </c:pt>
                <c:pt idx="12160">
                  <c:v>1.9187909999999999</c:v>
                </c:pt>
                <c:pt idx="12161">
                  <c:v>1.9172</c:v>
                </c:pt>
                <c:pt idx="12162">
                  <c:v>1.9155409999999999</c:v>
                </c:pt>
                <c:pt idx="12163">
                  <c:v>1.91387</c:v>
                </c:pt>
                <c:pt idx="12164">
                  <c:v>1.912058</c:v>
                </c:pt>
                <c:pt idx="12165">
                  <c:v>1.910182</c:v>
                </c:pt>
                <c:pt idx="12166">
                  <c:v>1.9082140000000001</c:v>
                </c:pt>
                <c:pt idx="12167">
                  <c:v>1.9068259999999999</c:v>
                </c:pt>
                <c:pt idx="12168">
                  <c:v>1.9046810000000001</c:v>
                </c:pt>
                <c:pt idx="12169">
                  <c:v>1.902514</c:v>
                </c:pt>
                <c:pt idx="12170">
                  <c:v>1.9003779999999999</c:v>
                </c:pt>
                <c:pt idx="12171">
                  <c:v>1.8983719999999999</c:v>
                </c:pt>
                <c:pt idx="12172">
                  <c:v>1.8966069999999999</c:v>
                </c:pt>
                <c:pt idx="12173">
                  <c:v>1.8951210000000001</c:v>
                </c:pt>
                <c:pt idx="12174">
                  <c:v>1.8940109999999999</c:v>
                </c:pt>
                <c:pt idx="12175">
                  <c:v>1.8966799999999999</c:v>
                </c:pt>
                <c:pt idx="12176">
                  <c:v>1.8966099999999999</c:v>
                </c:pt>
                <c:pt idx="12177">
                  <c:v>1.8970340000000001</c:v>
                </c:pt>
                <c:pt idx="12178">
                  <c:v>1.89822</c:v>
                </c:pt>
                <c:pt idx="12179">
                  <c:v>1.9001030000000001</c:v>
                </c:pt>
                <c:pt idx="12180">
                  <c:v>1.9027750000000001</c:v>
                </c:pt>
                <c:pt idx="12181">
                  <c:v>1.906247</c:v>
                </c:pt>
                <c:pt idx="12182">
                  <c:v>1.9105620000000001</c:v>
                </c:pt>
                <c:pt idx="12183">
                  <c:v>1.9299740000000001</c:v>
                </c:pt>
                <c:pt idx="12184">
                  <c:v>1.9353480000000001</c:v>
                </c:pt>
                <c:pt idx="12185">
                  <c:v>1.9424159999999999</c:v>
                </c:pt>
                <c:pt idx="12186">
                  <c:v>1.950518</c:v>
                </c:pt>
                <c:pt idx="12187">
                  <c:v>1.9596199999999999</c:v>
                </c:pt>
                <c:pt idx="12188">
                  <c:v>1.9697979999999999</c:v>
                </c:pt>
                <c:pt idx="12189">
                  <c:v>1.9809559999999999</c:v>
                </c:pt>
                <c:pt idx="12190">
                  <c:v>1.9929300000000001</c:v>
                </c:pt>
                <c:pt idx="12191">
                  <c:v>2.0359929999999999</c:v>
                </c:pt>
                <c:pt idx="12192">
                  <c:v>2.0485440000000001</c:v>
                </c:pt>
                <c:pt idx="12193">
                  <c:v>2.0632630000000001</c:v>
                </c:pt>
                <c:pt idx="12194">
                  <c:v>2.0786660000000001</c:v>
                </c:pt>
                <c:pt idx="12195">
                  <c:v>2.0946820000000002</c:v>
                </c:pt>
                <c:pt idx="12196">
                  <c:v>2.1112359999999999</c:v>
                </c:pt>
                <c:pt idx="12197">
                  <c:v>2.1274069999999998</c:v>
                </c:pt>
                <c:pt idx="12198">
                  <c:v>2.144514</c:v>
                </c:pt>
                <c:pt idx="12199">
                  <c:v>2.2017159999999998</c:v>
                </c:pt>
                <c:pt idx="12200">
                  <c:v>2.218696</c:v>
                </c:pt>
                <c:pt idx="12201">
                  <c:v>2.2365940000000002</c:v>
                </c:pt>
                <c:pt idx="12202">
                  <c:v>2.2543600000000001</c:v>
                </c:pt>
                <c:pt idx="12203">
                  <c:v>2.2717000000000001</c:v>
                </c:pt>
                <c:pt idx="12204">
                  <c:v>2.2874530000000002</c:v>
                </c:pt>
                <c:pt idx="12205">
                  <c:v>2.303744</c:v>
                </c:pt>
                <c:pt idx="12206">
                  <c:v>2.3191899999999999</c:v>
                </c:pt>
                <c:pt idx="12207">
                  <c:v>2.3677269999999999</c:v>
                </c:pt>
                <c:pt idx="12208">
                  <c:v>2.3805070000000002</c:v>
                </c:pt>
                <c:pt idx="12209">
                  <c:v>2.3929230000000001</c:v>
                </c:pt>
                <c:pt idx="12210">
                  <c:v>2.403438</c:v>
                </c:pt>
                <c:pt idx="12211">
                  <c:v>2.412979</c:v>
                </c:pt>
                <c:pt idx="12212">
                  <c:v>2.4212220000000002</c:v>
                </c:pt>
                <c:pt idx="12213">
                  <c:v>2.4280189999999999</c:v>
                </c:pt>
                <c:pt idx="12214">
                  <c:v>2.4332509999999998</c:v>
                </c:pt>
                <c:pt idx="12215">
                  <c:v>2.449948</c:v>
                </c:pt>
                <c:pt idx="12216">
                  <c:v>2.4517099999999998</c:v>
                </c:pt>
                <c:pt idx="12217">
                  <c:v>2.4524020000000002</c:v>
                </c:pt>
                <c:pt idx="12218">
                  <c:v>2.4515630000000002</c:v>
                </c:pt>
                <c:pt idx="12219">
                  <c:v>2.449433</c:v>
                </c:pt>
                <c:pt idx="12220">
                  <c:v>2.4461499999999998</c:v>
                </c:pt>
                <c:pt idx="12221">
                  <c:v>2.4417930000000001</c:v>
                </c:pt>
                <c:pt idx="12222">
                  <c:v>2.4364349999999999</c:v>
                </c:pt>
                <c:pt idx="12223">
                  <c:v>2.423775</c:v>
                </c:pt>
                <c:pt idx="12224">
                  <c:v>2.4170039999999999</c:v>
                </c:pt>
                <c:pt idx="12225">
                  <c:v>2.409335</c:v>
                </c:pt>
                <c:pt idx="12226">
                  <c:v>2.4012630000000001</c:v>
                </c:pt>
                <c:pt idx="12227">
                  <c:v>2.3925689999999999</c:v>
                </c:pt>
                <c:pt idx="12228">
                  <c:v>2.3836659999999998</c:v>
                </c:pt>
                <c:pt idx="12229">
                  <c:v>2.3747950000000002</c:v>
                </c:pt>
                <c:pt idx="12230">
                  <c:v>2.3655539999999999</c:v>
                </c:pt>
                <c:pt idx="12231">
                  <c:v>2.3432490000000001</c:v>
                </c:pt>
                <c:pt idx="12232">
                  <c:v>2.334365</c:v>
                </c:pt>
                <c:pt idx="12233">
                  <c:v>2.3253979999999999</c:v>
                </c:pt>
                <c:pt idx="12234">
                  <c:v>2.3167450000000001</c:v>
                </c:pt>
                <c:pt idx="12235">
                  <c:v>2.3084340000000001</c:v>
                </c:pt>
                <c:pt idx="12236">
                  <c:v>2.3006099999999998</c:v>
                </c:pt>
                <c:pt idx="12237">
                  <c:v>2.293342</c:v>
                </c:pt>
                <c:pt idx="12238">
                  <c:v>2.2866870000000001</c:v>
                </c:pt>
                <c:pt idx="12239">
                  <c:v>2.2730779999999999</c:v>
                </c:pt>
                <c:pt idx="12240">
                  <c:v>2.268033</c:v>
                </c:pt>
                <c:pt idx="12241">
                  <c:v>2.2633519999999998</c:v>
                </c:pt>
                <c:pt idx="12242">
                  <c:v>2.2594099999999999</c:v>
                </c:pt>
                <c:pt idx="12243">
                  <c:v>2.2560730000000002</c:v>
                </c:pt>
                <c:pt idx="12244">
                  <c:v>2.2533970000000001</c:v>
                </c:pt>
                <c:pt idx="12245">
                  <c:v>2.251236</c:v>
                </c:pt>
                <c:pt idx="12246">
                  <c:v>2.2496200000000002</c:v>
                </c:pt>
                <c:pt idx="12247">
                  <c:v>2.2499820000000001</c:v>
                </c:pt>
                <c:pt idx="12248">
                  <c:v>2.2491539999999999</c:v>
                </c:pt>
                <c:pt idx="12249">
                  <c:v>2.2488350000000001</c:v>
                </c:pt>
                <c:pt idx="12250">
                  <c:v>2.2487900000000001</c:v>
                </c:pt>
                <c:pt idx="12251">
                  <c:v>2.2489840000000001</c:v>
                </c:pt>
                <c:pt idx="12252">
                  <c:v>2.2492779999999999</c:v>
                </c:pt>
                <c:pt idx="12253">
                  <c:v>2.2495599999999998</c:v>
                </c:pt>
                <c:pt idx="12254">
                  <c:v>2.2498200000000002</c:v>
                </c:pt>
                <c:pt idx="12255">
                  <c:v>2.2538659999999999</c:v>
                </c:pt>
                <c:pt idx="12256">
                  <c:v>2.253654</c:v>
                </c:pt>
                <c:pt idx="12257">
                  <c:v>2.2534010000000002</c:v>
                </c:pt>
                <c:pt idx="12258">
                  <c:v>2.2527529999999998</c:v>
                </c:pt>
                <c:pt idx="12259">
                  <c:v>2.2517990000000001</c:v>
                </c:pt>
                <c:pt idx="12260">
                  <c:v>2.2504620000000002</c:v>
                </c:pt>
                <c:pt idx="12261">
                  <c:v>2.2486290000000002</c:v>
                </c:pt>
                <c:pt idx="12262">
                  <c:v>2.2462770000000001</c:v>
                </c:pt>
                <c:pt idx="12263">
                  <c:v>2.2418149999999999</c:v>
                </c:pt>
                <c:pt idx="12264">
                  <c:v>2.2383489999999999</c:v>
                </c:pt>
                <c:pt idx="12265">
                  <c:v>2.234124</c:v>
                </c:pt>
                <c:pt idx="12266">
                  <c:v>2.2291050000000001</c:v>
                </c:pt>
                <c:pt idx="12267">
                  <c:v>2.2232059999999998</c:v>
                </c:pt>
                <c:pt idx="12268">
                  <c:v>2.216577</c:v>
                </c:pt>
                <c:pt idx="12269">
                  <c:v>2.2086839999999999</c:v>
                </c:pt>
                <c:pt idx="12270">
                  <c:v>2.1997749999999998</c:v>
                </c:pt>
                <c:pt idx="12271">
                  <c:v>2.1748810000000001</c:v>
                </c:pt>
                <c:pt idx="12272">
                  <c:v>2.1642969999999999</c:v>
                </c:pt>
                <c:pt idx="12273">
                  <c:v>2.152374</c:v>
                </c:pt>
                <c:pt idx="12274">
                  <c:v>2.1399080000000001</c:v>
                </c:pt>
                <c:pt idx="12275">
                  <c:v>2.126614</c:v>
                </c:pt>
                <c:pt idx="12276">
                  <c:v>2.1120209999999999</c:v>
                </c:pt>
                <c:pt idx="12277">
                  <c:v>2.0971359999999999</c:v>
                </c:pt>
                <c:pt idx="12278">
                  <c:v>2.08121</c:v>
                </c:pt>
                <c:pt idx="12279">
                  <c:v>2.0379459999999998</c:v>
                </c:pt>
                <c:pt idx="12280">
                  <c:v>2.022319</c:v>
                </c:pt>
                <c:pt idx="12281">
                  <c:v>2.0049610000000002</c:v>
                </c:pt>
                <c:pt idx="12282">
                  <c:v>1.9879359999999999</c:v>
                </c:pt>
                <c:pt idx="12283">
                  <c:v>1.9699709999999999</c:v>
                </c:pt>
                <c:pt idx="12284">
                  <c:v>1.952016</c:v>
                </c:pt>
                <c:pt idx="12285">
                  <c:v>1.933891</c:v>
                </c:pt>
                <c:pt idx="12286">
                  <c:v>1.9164350000000001</c:v>
                </c:pt>
                <c:pt idx="12287">
                  <c:v>1.8663130000000001</c:v>
                </c:pt>
                <c:pt idx="12288">
                  <c:v>1.848757</c:v>
                </c:pt>
                <c:pt idx="12289">
                  <c:v>1.830803</c:v>
                </c:pt>
                <c:pt idx="12290">
                  <c:v>1.812619</c:v>
                </c:pt>
                <c:pt idx="12291">
                  <c:v>1.794465</c:v>
                </c:pt>
                <c:pt idx="12292">
                  <c:v>1.7771600000000001</c:v>
                </c:pt>
                <c:pt idx="12293">
                  <c:v>1.7592019999999999</c:v>
                </c:pt>
                <c:pt idx="12294">
                  <c:v>1.7414080000000001</c:v>
                </c:pt>
                <c:pt idx="12295">
                  <c:v>1.6919660000000001</c:v>
                </c:pt>
                <c:pt idx="12296">
                  <c:v>1.6750560000000001</c:v>
                </c:pt>
                <c:pt idx="12297">
                  <c:v>1.657843</c:v>
                </c:pt>
                <c:pt idx="12298">
                  <c:v>1.641168</c:v>
                </c:pt>
                <c:pt idx="12299">
                  <c:v>1.623399</c:v>
                </c:pt>
                <c:pt idx="12300">
                  <c:v>1.6066039999999999</c:v>
                </c:pt>
                <c:pt idx="12301">
                  <c:v>1.589132</c:v>
                </c:pt>
                <c:pt idx="12302">
                  <c:v>1.5723849999999999</c:v>
                </c:pt>
                <c:pt idx="12303">
                  <c:v>1.5235970000000001</c:v>
                </c:pt>
                <c:pt idx="12304">
                  <c:v>1.5068870000000001</c:v>
                </c:pt>
                <c:pt idx="12305">
                  <c:v>1.4898560000000001</c:v>
                </c:pt>
                <c:pt idx="12306">
                  <c:v>1.4717290000000001</c:v>
                </c:pt>
                <c:pt idx="12307">
                  <c:v>1.4530860000000001</c:v>
                </c:pt>
                <c:pt idx="12308">
                  <c:v>1.433689</c:v>
                </c:pt>
                <c:pt idx="12309">
                  <c:v>1.413497</c:v>
                </c:pt>
                <c:pt idx="12310">
                  <c:v>1.3922540000000001</c:v>
                </c:pt>
                <c:pt idx="12311">
                  <c:v>1.3286690000000001</c:v>
                </c:pt>
                <c:pt idx="12312">
                  <c:v>1.306975</c:v>
                </c:pt>
                <c:pt idx="12313">
                  <c:v>1.281741</c:v>
                </c:pt>
                <c:pt idx="12314">
                  <c:v>1.254829</c:v>
                </c:pt>
                <c:pt idx="12315">
                  <c:v>1.2258640000000001</c:v>
                </c:pt>
                <c:pt idx="12316">
                  <c:v>1.195265</c:v>
                </c:pt>
                <c:pt idx="12317">
                  <c:v>1.1620470000000001</c:v>
                </c:pt>
                <c:pt idx="12318">
                  <c:v>1.126377</c:v>
                </c:pt>
                <c:pt idx="12319">
                  <c:v>0.90382799999999996</c:v>
                </c:pt>
                <c:pt idx="12320">
                  <c:v>0.87296399999999996</c:v>
                </c:pt>
                <c:pt idx="12321">
                  <c:v>0.83067400000000002</c:v>
                </c:pt>
                <c:pt idx="12322">
                  <c:v>0.78626300000000005</c:v>
                </c:pt>
                <c:pt idx="12323">
                  <c:v>0.74165700000000001</c:v>
                </c:pt>
                <c:pt idx="12324">
                  <c:v>0.69318900000000006</c:v>
                </c:pt>
                <c:pt idx="12325">
                  <c:v>0.64303600000000005</c:v>
                </c:pt>
                <c:pt idx="12326">
                  <c:v>0.591368</c:v>
                </c:pt>
                <c:pt idx="12327">
                  <c:v>0.43251299999999998</c:v>
                </c:pt>
                <c:pt idx="12328">
                  <c:v>0.38345800000000002</c:v>
                </c:pt>
                <c:pt idx="12329">
                  <c:v>0.32878499999999999</c:v>
                </c:pt>
                <c:pt idx="12330">
                  <c:v>0.27437800000000001</c:v>
                </c:pt>
                <c:pt idx="12331">
                  <c:v>0.221388</c:v>
                </c:pt>
                <c:pt idx="12332">
                  <c:v>0.16636200000000001</c:v>
                </c:pt>
                <c:pt idx="12333">
                  <c:v>0.11178</c:v>
                </c:pt>
                <c:pt idx="12334">
                  <c:v>5.7956000000000001E-2</c:v>
                </c:pt>
                <c:pt idx="12335">
                  <c:v>-0.100809</c:v>
                </c:pt>
                <c:pt idx="12336">
                  <c:v>-0.14919299999999999</c:v>
                </c:pt>
                <c:pt idx="12337">
                  <c:v>-0.19661999999999999</c:v>
                </c:pt>
                <c:pt idx="12338">
                  <c:v>-0.24241699999999999</c:v>
                </c:pt>
                <c:pt idx="12339">
                  <c:v>-0.28649200000000002</c:v>
                </c:pt>
                <c:pt idx="12340">
                  <c:v>-0.32701799999999998</c:v>
                </c:pt>
                <c:pt idx="12341">
                  <c:v>-0.36508000000000002</c:v>
                </c:pt>
                <c:pt idx="12342">
                  <c:v>-0.39958199999999999</c:v>
                </c:pt>
                <c:pt idx="12343">
                  <c:v>-0.49656899999999998</c:v>
                </c:pt>
                <c:pt idx="12344">
                  <c:v>-0.52444100000000005</c:v>
                </c:pt>
                <c:pt idx="12345">
                  <c:v>-0.54977200000000004</c:v>
                </c:pt>
                <c:pt idx="12346">
                  <c:v>-0.57078600000000002</c:v>
                </c:pt>
                <c:pt idx="12347">
                  <c:v>-0.58895799999999998</c:v>
                </c:pt>
                <c:pt idx="12348">
                  <c:v>-0.60486899999999999</c:v>
                </c:pt>
                <c:pt idx="12349">
                  <c:v>-0.61701300000000003</c:v>
                </c:pt>
                <c:pt idx="12350">
                  <c:v>-0.62711600000000001</c:v>
                </c:pt>
                <c:pt idx="12351">
                  <c:v>-0.65315599999999996</c:v>
                </c:pt>
                <c:pt idx="12352">
                  <c:v>-0.65830999999999995</c:v>
                </c:pt>
                <c:pt idx="12353">
                  <c:v>-0.66189100000000001</c:v>
                </c:pt>
                <c:pt idx="12354">
                  <c:v>-0.66362699999999997</c:v>
                </c:pt>
                <c:pt idx="12355">
                  <c:v>-0.66411399999999998</c:v>
                </c:pt>
                <c:pt idx="12356">
                  <c:v>-0.66337299999999999</c:v>
                </c:pt>
                <c:pt idx="12357">
                  <c:v>-0.66169900000000004</c:v>
                </c:pt>
                <c:pt idx="12358">
                  <c:v>-0.65934700000000002</c:v>
                </c:pt>
                <c:pt idx="12359">
                  <c:v>-0.65404099999999998</c:v>
                </c:pt>
                <c:pt idx="12360">
                  <c:v>-0.65111399999999997</c:v>
                </c:pt>
                <c:pt idx="12361">
                  <c:v>-0.64813100000000001</c:v>
                </c:pt>
                <c:pt idx="12362">
                  <c:v>-0.64527500000000004</c:v>
                </c:pt>
                <c:pt idx="12363">
                  <c:v>-0.64265600000000001</c:v>
                </c:pt>
                <c:pt idx="12364">
                  <c:v>-0.64039900000000005</c:v>
                </c:pt>
                <c:pt idx="12365">
                  <c:v>-0.63858400000000004</c:v>
                </c:pt>
                <c:pt idx="12366">
                  <c:v>-0.63727699999999998</c:v>
                </c:pt>
                <c:pt idx="12367">
                  <c:v>-0.63680499999999995</c:v>
                </c:pt>
                <c:pt idx="12368">
                  <c:v>-0.63679699999999995</c:v>
                </c:pt>
                <c:pt idx="12369">
                  <c:v>-0.63734100000000005</c:v>
                </c:pt>
                <c:pt idx="12370">
                  <c:v>-0.63846999999999998</c:v>
                </c:pt>
                <c:pt idx="12371">
                  <c:v>-0.64002700000000001</c:v>
                </c:pt>
                <c:pt idx="12372">
                  <c:v>-0.64195999999999998</c:v>
                </c:pt>
                <c:pt idx="12373">
                  <c:v>-0.64416600000000002</c:v>
                </c:pt>
                <c:pt idx="12374">
                  <c:v>-0.64636700000000002</c:v>
                </c:pt>
                <c:pt idx="12375">
                  <c:v>-0.65360099999999999</c:v>
                </c:pt>
                <c:pt idx="12376">
                  <c:v>-0.65547299999999997</c:v>
                </c:pt>
                <c:pt idx="12377">
                  <c:v>-0.65695800000000004</c:v>
                </c:pt>
                <c:pt idx="12378">
                  <c:v>-0.657698</c:v>
                </c:pt>
                <c:pt idx="12379">
                  <c:v>-0.65746400000000005</c:v>
                </c:pt>
                <c:pt idx="12380">
                  <c:v>-0.65604600000000002</c:v>
                </c:pt>
                <c:pt idx="12381">
                  <c:v>-0.65322100000000005</c:v>
                </c:pt>
                <c:pt idx="12382">
                  <c:v>-0.64888999999999997</c:v>
                </c:pt>
                <c:pt idx="12383">
                  <c:v>-0.63221499999999997</c:v>
                </c:pt>
                <c:pt idx="12384">
                  <c:v>-0.62489399999999995</c:v>
                </c:pt>
                <c:pt idx="12385">
                  <c:v>-0.61498699999999995</c:v>
                </c:pt>
                <c:pt idx="12386">
                  <c:v>-0.60302299999999998</c:v>
                </c:pt>
                <c:pt idx="12387">
                  <c:v>-0.58896099999999996</c:v>
                </c:pt>
                <c:pt idx="12388">
                  <c:v>-0.57303599999999999</c:v>
                </c:pt>
                <c:pt idx="12389">
                  <c:v>-0.55571300000000001</c:v>
                </c:pt>
                <c:pt idx="12390">
                  <c:v>-0.53578099999999995</c:v>
                </c:pt>
                <c:pt idx="12391">
                  <c:v>-0.47229199999999999</c:v>
                </c:pt>
                <c:pt idx="12392">
                  <c:v>-0.45008199999999998</c:v>
                </c:pt>
                <c:pt idx="12393">
                  <c:v>-0.42612499999999998</c:v>
                </c:pt>
                <c:pt idx="12394">
                  <c:v>-0.39979700000000001</c:v>
                </c:pt>
                <c:pt idx="12395">
                  <c:v>-0.373473</c:v>
                </c:pt>
                <c:pt idx="12396">
                  <c:v>-0.34552300000000002</c:v>
                </c:pt>
                <c:pt idx="12397">
                  <c:v>-0.31674099999999999</c:v>
                </c:pt>
                <c:pt idx="12398">
                  <c:v>-0.28749200000000003</c:v>
                </c:pt>
                <c:pt idx="12399">
                  <c:v>-0.19839000000000001</c:v>
                </c:pt>
                <c:pt idx="12400">
                  <c:v>-0.172014</c:v>
                </c:pt>
                <c:pt idx="12401">
                  <c:v>-0.14274800000000001</c:v>
                </c:pt>
                <c:pt idx="12402">
                  <c:v>-0.113942</c:v>
                </c:pt>
                <c:pt idx="12403">
                  <c:v>-8.5811999999999999E-2</c:v>
                </c:pt>
                <c:pt idx="12404">
                  <c:v>-5.8553000000000001E-2</c:v>
                </c:pt>
                <c:pt idx="12405">
                  <c:v>-3.2337999999999999E-2</c:v>
                </c:pt>
                <c:pt idx="12406">
                  <c:v>-7.3270000000000002E-3</c:v>
                </c:pt>
                <c:pt idx="12407">
                  <c:v>6.6422999999999996E-2</c:v>
                </c:pt>
                <c:pt idx="12408">
                  <c:v>8.6624999999999994E-2</c:v>
                </c:pt>
                <c:pt idx="12409">
                  <c:v>0.107253</c:v>
                </c:pt>
                <c:pt idx="12410">
                  <c:v>0.12506900000000001</c:v>
                </c:pt>
                <c:pt idx="12411">
                  <c:v>0.142016</c:v>
                </c:pt>
                <c:pt idx="12412">
                  <c:v>0.15570000000000001</c:v>
                </c:pt>
                <c:pt idx="12413">
                  <c:v>0.167936</c:v>
                </c:pt>
                <c:pt idx="12414">
                  <c:v>0.17746300000000001</c:v>
                </c:pt>
                <c:pt idx="12415">
                  <c:v>0.20586699999999999</c:v>
                </c:pt>
                <c:pt idx="12416">
                  <c:v>0.211477</c:v>
                </c:pt>
                <c:pt idx="12417">
                  <c:v>0.21530099999999999</c:v>
                </c:pt>
                <c:pt idx="12418">
                  <c:v>0.21779999999999999</c:v>
                </c:pt>
                <c:pt idx="12419">
                  <c:v>0.21851999999999999</c:v>
                </c:pt>
                <c:pt idx="12420">
                  <c:v>0.21793100000000001</c:v>
                </c:pt>
                <c:pt idx="12421">
                  <c:v>0.21621599999999999</c:v>
                </c:pt>
                <c:pt idx="12422">
                  <c:v>0.2135</c:v>
                </c:pt>
                <c:pt idx="12423">
                  <c:v>0.20749500000000001</c:v>
                </c:pt>
                <c:pt idx="12424">
                  <c:v>0.20344599999999999</c:v>
                </c:pt>
                <c:pt idx="12425">
                  <c:v>0.19908300000000001</c:v>
                </c:pt>
                <c:pt idx="12426">
                  <c:v>0.19447900000000001</c:v>
                </c:pt>
                <c:pt idx="12427">
                  <c:v>0.19011</c:v>
                </c:pt>
                <c:pt idx="12428">
                  <c:v>0.18596599999999999</c:v>
                </c:pt>
                <c:pt idx="12429">
                  <c:v>0.18232200000000001</c:v>
                </c:pt>
                <c:pt idx="12430">
                  <c:v>0.17924999999999999</c:v>
                </c:pt>
                <c:pt idx="12431">
                  <c:v>0.174622</c:v>
                </c:pt>
                <c:pt idx="12432">
                  <c:v>0.17319200000000001</c:v>
                </c:pt>
                <c:pt idx="12433">
                  <c:v>0.17264099999999999</c:v>
                </c:pt>
                <c:pt idx="12434">
                  <c:v>0.17306099999999999</c:v>
                </c:pt>
                <c:pt idx="12435">
                  <c:v>0.17436199999999999</c:v>
                </c:pt>
                <c:pt idx="12436">
                  <c:v>0.176678</c:v>
                </c:pt>
                <c:pt idx="12437">
                  <c:v>0.17993400000000001</c:v>
                </c:pt>
                <c:pt idx="12438">
                  <c:v>0.18403800000000001</c:v>
                </c:pt>
                <c:pt idx="12439">
                  <c:v>0.19894999999999999</c:v>
                </c:pt>
                <c:pt idx="12440">
                  <c:v>0.20427300000000001</c:v>
                </c:pt>
                <c:pt idx="12441">
                  <c:v>0.21080499999999999</c:v>
                </c:pt>
                <c:pt idx="12442">
                  <c:v>0.21756300000000001</c:v>
                </c:pt>
                <c:pt idx="12443">
                  <c:v>0.225051</c:v>
                </c:pt>
                <c:pt idx="12444">
                  <c:v>0.23300299999999999</c:v>
                </c:pt>
                <c:pt idx="12445">
                  <c:v>0.24135100000000001</c:v>
                </c:pt>
                <c:pt idx="12446">
                  <c:v>0.24959400000000001</c:v>
                </c:pt>
                <c:pt idx="12447">
                  <c:v>0.275426</c:v>
                </c:pt>
                <c:pt idx="12448">
                  <c:v>0.28419499999999998</c:v>
                </c:pt>
                <c:pt idx="12449">
                  <c:v>0.29319400000000001</c:v>
                </c:pt>
                <c:pt idx="12450">
                  <c:v>0.30165599999999998</c:v>
                </c:pt>
                <c:pt idx="12451">
                  <c:v>0.310085</c:v>
                </c:pt>
                <c:pt idx="12452">
                  <c:v>0.317907</c:v>
                </c:pt>
                <c:pt idx="12453">
                  <c:v>0.32564799999999999</c:v>
                </c:pt>
                <c:pt idx="12454">
                  <c:v>0.33258900000000002</c:v>
                </c:pt>
                <c:pt idx="12455">
                  <c:v>0.352182</c:v>
                </c:pt>
                <c:pt idx="12456">
                  <c:v>0.35825499999999999</c:v>
                </c:pt>
                <c:pt idx="12457">
                  <c:v>0.363703</c:v>
                </c:pt>
                <c:pt idx="12458">
                  <c:v>0.36885099999999998</c:v>
                </c:pt>
                <c:pt idx="12459">
                  <c:v>0.37318699999999999</c:v>
                </c:pt>
                <c:pt idx="12460">
                  <c:v>0.37704100000000002</c:v>
                </c:pt>
                <c:pt idx="12461">
                  <c:v>0.380604</c:v>
                </c:pt>
                <c:pt idx="12462">
                  <c:v>0.38357999999999998</c:v>
                </c:pt>
                <c:pt idx="12463">
                  <c:v>0.39199000000000001</c:v>
                </c:pt>
                <c:pt idx="12464">
                  <c:v>0.39421899999999999</c:v>
                </c:pt>
                <c:pt idx="12465">
                  <c:v>0.39627600000000002</c:v>
                </c:pt>
                <c:pt idx="12466">
                  <c:v>0.398094</c:v>
                </c:pt>
                <c:pt idx="12467">
                  <c:v>0.39972999999999997</c:v>
                </c:pt>
                <c:pt idx="12468">
                  <c:v>0.401254</c:v>
                </c:pt>
                <c:pt idx="12469">
                  <c:v>0.402783</c:v>
                </c:pt>
                <c:pt idx="12470">
                  <c:v>0.404418</c:v>
                </c:pt>
                <c:pt idx="12471">
                  <c:v>0.4098</c:v>
                </c:pt>
                <c:pt idx="12472">
                  <c:v>0.41180299999999997</c:v>
                </c:pt>
                <c:pt idx="12473">
                  <c:v>0.41448699999999999</c:v>
                </c:pt>
                <c:pt idx="12474">
                  <c:v>0.41786699999999999</c:v>
                </c:pt>
                <c:pt idx="12475">
                  <c:v>0.42180400000000001</c:v>
                </c:pt>
                <c:pt idx="12476">
                  <c:v>0.42679099999999998</c:v>
                </c:pt>
                <c:pt idx="12477">
                  <c:v>0.43274699999999999</c:v>
                </c:pt>
                <c:pt idx="12478">
                  <c:v>0.43969900000000001</c:v>
                </c:pt>
                <c:pt idx="12479">
                  <c:v>0.46262700000000001</c:v>
                </c:pt>
                <c:pt idx="12480">
                  <c:v>0.471387</c:v>
                </c:pt>
                <c:pt idx="12481">
                  <c:v>0.48152899999999998</c:v>
                </c:pt>
                <c:pt idx="12482">
                  <c:v>0.492975</c:v>
                </c:pt>
                <c:pt idx="12483">
                  <c:v>0.50550600000000001</c:v>
                </c:pt>
                <c:pt idx="12484">
                  <c:v>0.51915900000000004</c:v>
                </c:pt>
                <c:pt idx="12485">
                  <c:v>0.53339300000000001</c:v>
                </c:pt>
                <c:pt idx="12486">
                  <c:v>0.549512</c:v>
                </c:pt>
                <c:pt idx="12487">
                  <c:v>0.59703200000000001</c:v>
                </c:pt>
                <c:pt idx="12488">
                  <c:v>0.61382999999999999</c:v>
                </c:pt>
                <c:pt idx="12489">
                  <c:v>0.63131599999999999</c:v>
                </c:pt>
                <c:pt idx="12490">
                  <c:v>0.650223</c:v>
                </c:pt>
                <c:pt idx="12491">
                  <c:v>0.66913299999999998</c:v>
                </c:pt>
                <c:pt idx="12492">
                  <c:v>0.68898000000000004</c:v>
                </c:pt>
                <c:pt idx="12493">
                  <c:v>0.70835800000000004</c:v>
                </c:pt>
                <c:pt idx="12494">
                  <c:v>0.72794700000000001</c:v>
                </c:pt>
                <c:pt idx="12495">
                  <c:v>0.78913999999999995</c:v>
                </c:pt>
                <c:pt idx="12496">
                  <c:v>0.808728</c:v>
                </c:pt>
                <c:pt idx="12497">
                  <c:v>0.829264</c:v>
                </c:pt>
                <c:pt idx="12498">
                  <c:v>0.849769</c:v>
                </c:pt>
                <c:pt idx="12499">
                  <c:v>0.87006300000000003</c:v>
                </c:pt>
                <c:pt idx="12500">
                  <c:v>0.88897700000000002</c:v>
                </c:pt>
                <c:pt idx="12501">
                  <c:v>0.90893100000000004</c:v>
                </c:pt>
                <c:pt idx="12502">
                  <c:v>0.92850600000000005</c:v>
                </c:pt>
                <c:pt idx="12503">
                  <c:v>0.98899000000000004</c:v>
                </c:pt>
                <c:pt idx="12504">
                  <c:v>1.006918</c:v>
                </c:pt>
                <c:pt idx="12505">
                  <c:v>1.025139</c:v>
                </c:pt>
                <c:pt idx="12506">
                  <c:v>1.0418689999999999</c:v>
                </c:pt>
                <c:pt idx="12507">
                  <c:v>1.0586979999999999</c:v>
                </c:pt>
                <c:pt idx="12508">
                  <c:v>1.0743069999999999</c:v>
                </c:pt>
                <c:pt idx="12509">
                  <c:v>1.089278</c:v>
                </c:pt>
                <c:pt idx="12510">
                  <c:v>1.1033230000000001</c:v>
                </c:pt>
                <c:pt idx="12511">
                  <c:v>1.1476219999999999</c:v>
                </c:pt>
                <c:pt idx="12512">
                  <c:v>1.1585970000000001</c:v>
                </c:pt>
                <c:pt idx="12513">
                  <c:v>1.170015</c:v>
                </c:pt>
                <c:pt idx="12514">
                  <c:v>1.180688</c:v>
                </c:pt>
                <c:pt idx="12515">
                  <c:v>1.190655</c:v>
                </c:pt>
                <c:pt idx="12516">
                  <c:v>1.200013</c:v>
                </c:pt>
                <c:pt idx="12517">
                  <c:v>1.208782</c:v>
                </c:pt>
                <c:pt idx="12518">
                  <c:v>1.21719</c:v>
                </c:pt>
                <c:pt idx="12519">
                  <c:v>1.246491</c:v>
                </c:pt>
                <c:pt idx="12520">
                  <c:v>1.2547680000000001</c:v>
                </c:pt>
                <c:pt idx="12521">
                  <c:v>1.2636130000000001</c:v>
                </c:pt>
                <c:pt idx="12522">
                  <c:v>1.272481</c:v>
                </c:pt>
                <c:pt idx="12523">
                  <c:v>1.2820959999999999</c:v>
                </c:pt>
                <c:pt idx="12524">
                  <c:v>1.2923910000000001</c:v>
                </c:pt>
                <c:pt idx="12525">
                  <c:v>1.3032410000000001</c:v>
                </c:pt>
                <c:pt idx="12526">
                  <c:v>1.314454</c:v>
                </c:pt>
                <c:pt idx="12527">
                  <c:v>1.356241</c:v>
                </c:pt>
                <c:pt idx="12528">
                  <c:v>1.3688659999999999</c:v>
                </c:pt>
                <c:pt idx="12529">
                  <c:v>1.3829359999999999</c:v>
                </c:pt>
                <c:pt idx="12530">
                  <c:v>1.397667</c:v>
                </c:pt>
                <c:pt idx="12531">
                  <c:v>1.4125300000000001</c:v>
                </c:pt>
                <c:pt idx="12532">
                  <c:v>1.428725</c:v>
                </c:pt>
                <c:pt idx="12533">
                  <c:v>1.444582</c:v>
                </c:pt>
                <c:pt idx="12534">
                  <c:v>1.4610639999999999</c:v>
                </c:pt>
                <c:pt idx="12535">
                  <c:v>1.5160720000000001</c:v>
                </c:pt>
                <c:pt idx="12536">
                  <c:v>1.5322739999999999</c:v>
                </c:pt>
                <c:pt idx="12537">
                  <c:v>1.549266</c:v>
                </c:pt>
                <c:pt idx="12538">
                  <c:v>1.5655079999999999</c:v>
                </c:pt>
                <c:pt idx="12539">
                  <c:v>1.582179</c:v>
                </c:pt>
                <c:pt idx="12540">
                  <c:v>1.597739</c:v>
                </c:pt>
                <c:pt idx="12541">
                  <c:v>1.612695</c:v>
                </c:pt>
                <c:pt idx="12542">
                  <c:v>1.6271249999999999</c:v>
                </c:pt>
                <c:pt idx="12543">
                  <c:v>1.672655</c:v>
                </c:pt>
                <c:pt idx="12544">
                  <c:v>1.6848190000000001</c:v>
                </c:pt>
                <c:pt idx="12545">
                  <c:v>1.696045</c:v>
                </c:pt>
                <c:pt idx="12546">
                  <c:v>1.706815</c:v>
                </c:pt>
                <c:pt idx="12547">
                  <c:v>1.7159759999999999</c:v>
                </c:pt>
                <c:pt idx="12548">
                  <c:v>1.72479</c:v>
                </c:pt>
                <c:pt idx="12549">
                  <c:v>1.731822</c:v>
                </c:pt>
                <c:pt idx="12550">
                  <c:v>1.737808</c:v>
                </c:pt>
                <c:pt idx="12551">
                  <c:v>1.759452</c:v>
                </c:pt>
                <c:pt idx="12552">
                  <c:v>1.7634719999999999</c:v>
                </c:pt>
                <c:pt idx="12553">
                  <c:v>1.7660819999999999</c:v>
                </c:pt>
                <c:pt idx="12554">
                  <c:v>1.767833</c:v>
                </c:pt>
                <c:pt idx="12555">
                  <c:v>1.7684550000000001</c:v>
                </c:pt>
                <c:pt idx="12556">
                  <c:v>1.7679370000000001</c:v>
                </c:pt>
                <c:pt idx="12557">
                  <c:v>1.7664439999999999</c:v>
                </c:pt>
                <c:pt idx="12558">
                  <c:v>1.7639739999999999</c:v>
                </c:pt>
                <c:pt idx="12559">
                  <c:v>1.7610129999999999</c:v>
                </c:pt>
                <c:pt idx="12560">
                  <c:v>1.7569049999999999</c:v>
                </c:pt>
                <c:pt idx="12561">
                  <c:v>1.752094</c:v>
                </c:pt>
                <c:pt idx="12562">
                  <c:v>1.746599</c:v>
                </c:pt>
                <c:pt idx="12563">
                  <c:v>1.7406410000000001</c:v>
                </c:pt>
                <c:pt idx="12564">
                  <c:v>1.7343010000000001</c:v>
                </c:pt>
                <c:pt idx="12565">
                  <c:v>1.7275339999999999</c:v>
                </c:pt>
                <c:pt idx="12566">
                  <c:v>1.7207680000000001</c:v>
                </c:pt>
                <c:pt idx="12567">
                  <c:v>1.7061660000000001</c:v>
                </c:pt>
                <c:pt idx="12568">
                  <c:v>1.699514</c:v>
                </c:pt>
                <c:pt idx="12569">
                  <c:v>1.69295</c:v>
                </c:pt>
                <c:pt idx="12570">
                  <c:v>1.686782</c:v>
                </c:pt>
                <c:pt idx="12571">
                  <c:v>1.681127</c:v>
                </c:pt>
                <c:pt idx="12572">
                  <c:v>1.6762280000000001</c:v>
                </c:pt>
                <c:pt idx="12573">
                  <c:v>1.6719310000000001</c:v>
                </c:pt>
                <c:pt idx="12574">
                  <c:v>1.6685449999999999</c:v>
                </c:pt>
                <c:pt idx="12575">
                  <c:v>1.660309</c:v>
                </c:pt>
                <c:pt idx="12576">
                  <c:v>1.6585399999999999</c:v>
                </c:pt>
                <c:pt idx="12577">
                  <c:v>1.657864</c:v>
                </c:pt>
                <c:pt idx="12578">
                  <c:v>1.6580630000000001</c:v>
                </c:pt>
                <c:pt idx="12579">
                  <c:v>1.6593469999999999</c:v>
                </c:pt>
                <c:pt idx="12580">
                  <c:v>1.661422</c:v>
                </c:pt>
                <c:pt idx="12581">
                  <c:v>1.6646780000000001</c:v>
                </c:pt>
                <c:pt idx="12582">
                  <c:v>1.6684479999999999</c:v>
                </c:pt>
                <c:pt idx="12583">
                  <c:v>1.685019</c:v>
                </c:pt>
                <c:pt idx="12584">
                  <c:v>1.6901379999999999</c:v>
                </c:pt>
                <c:pt idx="12585">
                  <c:v>1.6958279999999999</c:v>
                </c:pt>
                <c:pt idx="12586">
                  <c:v>1.702399</c:v>
                </c:pt>
                <c:pt idx="12587">
                  <c:v>1.709122</c:v>
                </c:pt>
                <c:pt idx="12588">
                  <c:v>1.7163759999999999</c:v>
                </c:pt>
                <c:pt idx="12589">
                  <c:v>1.724318</c:v>
                </c:pt>
                <c:pt idx="12590">
                  <c:v>1.732175</c:v>
                </c:pt>
                <c:pt idx="12591">
                  <c:v>1.7599039999999999</c:v>
                </c:pt>
                <c:pt idx="12592">
                  <c:v>1.7680750000000001</c:v>
                </c:pt>
                <c:pt idx="12593">
                  <c:v>1.7768649999999999</c:v>
                </c:pt>
                <c:pt idx="12594">
                  <c:v>1.785822</c:v>
                </c:pt>
                <c:pt idx="12595">
                  <c:v>1.7944249999999999</c:v>
                </c:pt>
                <c:pt idx="12596">
                  <c:v>1.8034300000000001</c:v>
                </c:pt>
                <c:pt idx="12597">
                  <c:v>1.812686</c:v>
                </c:pt>
                <c:pt idx="12598">
                  <c:v>1.822052</c:v>
                </c:pt>
                <c:pt idx="12599">
                  <c:v>1.85372</c:v>
                </c:pt>
                <c:pt idx="12600">
                  <c:v>1.8629199999999999</c:v>
                </c:pt>
                <c:pt idx="12601">
                  <c:v>1.8725510000000001</c:v>
                </c:pt>
                <c:pt idx="12602">
                  <c:v>1.8829340000000001</c:v>
                </c:pt>
                <c:pt idx="12603">
                  <c:v>1.893438</c:v>
                </c:pt>
                <c:pt idx="12604">
                  <c:v>1.904957</c:v>
                </c:pt>
                <c:pt idx="12605">
                  <c:v>1.9172370000000001</c:v>
                </c:pt>
                <c:pt idx="12606">
                  <c:v>1.930437</c:v>
                </c:pt>
                <c:pt idx="12607">
                  <c:v>1.976</c:v>
                </c:pt>
                <c:pt idx="12608">
                  <c:v>1.9914670000000001</c:v>
                </c:pt>
                <c:pt idx="12609">
                  <c:v>2.007517</c:v>
                </c:pt>
                <c:pt idx="12610">
                  <c:v>2.0260120000000001</c:v>
                </c:pt>
                <c:pt idx="12611">
                  <c:v>2.0463770000000001</c:v>
                </c:pt>
                <c:pt idx="12612">
                  <c:v>2.0685950000000002</c:v>
                </c:pt>
                <c:pt idx="12613">
                  <c:v>2.09274</c:v>
                </c:pt>
                <c:pt idx="12614">
                  <c:v>2.1188479999999998</c:v>
                </c:pt>
                <c:pt idx="12615">
                  <c:v>2.2080009999999999</c:v>
                </c:pt>
                <c:pt idx="12616">
                  <c:v>2.2350699999999999</c:v>
                </c:pt>
                <c:pt idx="12617">
                  <c:v>2.2668659999999998</c:v>
                </c:pt>
                <c:pt idx="12618">
                  <c:v>2.299884</c:v>
                </c:pt>
                <c:pt idx="12619">
                  <c:v>2.3339210000000001</c:v>
                </c:pt>
                <c:pt idx="12620">
                  <c:v>2.369996</c:v>
                </c:pt>
                <c:pt idx="12621">
                  <c:v>2.4080159999999999</c:v>
                </c:pt>
                <c:pt idx="12622">
                  <c:v>2.4472510000000001</c:v>
                </c:pt>
                <c:pt idx="12623">
                  <c:v>2.5733160000000002</c:v>
                </c:pt>
                <c:pt idx="12624">
                  <c:v>2.612279</c:v>
                </c:pt>
                <c:pt idx="12625">
                  <c:v>2.653988</c:v>
                </c:pt>
                <c:pt idx="12626">
                  <c:v>2.6942620000000002</c:v>
                </c:pt>
                <c:pt idx="12627">
                  <c:v>2.7366739999999998</c:v>
                </c:pt>
                <c:pt idx="12628">
                  <c:v>2.7792150000000002</c:v>
                </c:pt>
                <c:pt idx="12629">
                  <c:v>2.8216260000000002</c:v>
                </c:pt>
                <c:pt idx="12630">
                  <c:v>2.862717</c:v>
                </c:pt>
                <c:pt idx="12631">
                  <c:v>2.9942959999999998</c:v>
                </c:pt>
                <c:pt idx="12632">
                  <c:v>3.0322420000000001</c:v>
                </c:pt>
                <c:pt idx="12633">
                  <c:v>3.0691280000000001</c:v>
                </c:pt>
                <c:pt idx="12634">
                  <c:v>3.10636</c:v>
                </c:pt>
                <c:pt idx="12635">
                  <c:v>3.1420379999999999</c:v>
                </c:pt>
                <c:pt idx="12636">
                  <c:v>3.1757759999999999</c:v>
                </c:pt>
                <c:pt idx="12637">
                  <c:v>3.2076549999999999</c:v>
                </c:pt>
                <c:pt idx="12638">
                  <c:v>3.236856</c:v>
                </c:pt>
                <c:pt idx="12639">
                  <c:v>3.3300399999999999</c:v>
                </c:pt>
                <c:pt idx="12640">
                  <c:v>3.3525130000000001</c:v>
                </c:pt>
                <c:pt idx="12641">
                  <c:v>3.375432</c:v>
                </c:pt>
                <c:pt idx="12642">
                  <c:v>3.3962469999999998</c:v>
                </c:pt>
                <c:pt idx="12643">
                  <c:v>3.4148860000000001</c:v>
                </c:pt>
                <c:pt idx="12644">
                  <c:v>3.431454</c:v>
                </c:pt>
                <c:pt idx="12645">
                  <c:v>3.4460799999999998</c:v>
                </c:pt>
                <c:pt idx="12646">
                  <c:v>3.4579040000000001</c:v>
                </c:pt>
                <c:pt idx="12647">
                  <c:v>3.5036849999999999</c:v>
                </c:pt>
                <c:pt idx="12648">
                  <c:v>3.512864</c:v>
                </c:pt>
                <c:pt idx="12649">
                  <c:v>3.5210089999999998</c:v>
                </c:pt>
                <c:pt idx="12650">
                  <c:v>3.5286919999999999</c:v>
                </c:pt>
                <c:pt idx="12651">
                  <c:v>3.534951</c:v>
                </c:pt>
                <c:pt idx="12652">
                  <c:v>3.541255</c:v>
                </c:pt>
                <c:pt idx="12653">
                  <c:v>3.5464159999999998</c:v>
                </c:pt>
                <c:pt idx="12654">
                  <c:v>3.5516670000000001</c:v>
                </c:pt>
                <c:pt idx="12655">
                  <c:v>3.5782539999999998</c:v>
                </c:pt>
                <c:pt idx="12656">
                  <c:v>3.5833279999999998</c:v>
                </c:pt>
                <c:pt idx="12657">
                  <c:v>3.589445</c:v>
                </c:pt>
                <c:pt idx="12658">
                  <c:v>3.5961099999999999</c:v>
                </c:pt>
                <c:pt idx="12659">
                  <c:v>3.6042179999999999</c:v>
                </c:pt>
                <c:pt idx="12660">
                  <c:v>3.6136119999999998</c:v>
                </c:pt>
                <c:pt idx="12661">
                  <c:v>3.6240700000000001</c:v>
                </c:pt>
                <c:pt idx="12662">
                  <c:v>3.6365820000000002</c:v>
                </c:pt>
                <c:pt idx="12663">
                  <c:v>3.688825</c:v>
                </c:pt>
                <c:pt idx="12664">
                  <c:v>3.703093</c:v>
                </c:pt>
                <c:pt idx="12665">
                  <c:v>3.7204619999999999</c:v>
                </c:pt>
                <c:pt idx="12666">
                  <c:v>3.7394479999999999</c:v>
                </c:pt>
                <c:pt idx="12667">
                  <c:v>3.7598739999999999</c:v>
                </c:pt>
                <c:pt idx="12668">
                  <c:v>3.7809490000000001</c:v>
                </c:pt>
                <c:pt idx="12669">
                  <c:v>3.8044760000000002</c:v>
                </c:pt>
                <c:pt idx="12670">
                  <c:v>3.8278539999999999</c:v>
                </c:pt>
                <c:pt idx="12671">
                  <c:v>3.9119920000000001</c:v>
                </c:pt>
                <c:pt idx="12672">
                  <c:v>3.9376220000000002</c:v>
                </c:pt>
                <c:pt idx="12673">
                  <c:v>3.9649329999999998</c:v>
                </c:pt>
                <c:pt idx="12674">
                  <c:v>3.9913419999999999</c:v>
                </c:pt>
                <c:pt idx="12675">
                  <c:v>4.0193209999999997</c:v>
                </c:pt>
                <c:pt idx="12676">
                  <c:v>4.0458860000000003</c:v>
                </c:pt>
                <c:pt idx="12677">
                  <c:v>4.0742229999999999</c:v>
                </c:pt>
                <c:pt idx="12678">
                  <c:v>4.0995439999999999</c:v>
                </c:pt>
                <c:pt idx="12679">
                  <c:v>4.1889419999999999</c:v>
                </c:pt>
                <c:pt idx="12680">
                  <c:v>4.2127800000000004</c:v>
                </c:pt>
                <c:pt idx="12681">
                  <c:v>4.236796</c:v>
                </c:pt>
                <c:pt idx="12682">
                  <c:v>4.2596100000000003</c:v>
                </c:pt>
                <c:pt idx="12683">
                  <c:v>4.2809200000000001</c:v>
                </c:pt>
                <c:pt idx="12684">
                  <c:v>4.2996290000000004</c:v>
                </c:pt>
                <c:pt idx="12685">
                  <c:v>4.3178570000000001</c:v>
                </c:pt>
                <c:pt idx="12686">
                  <c:v>4.3345750000000001</c:v>
                </c:pt>
                <c:pt idx="12687">
                  <c:v>4.3917520000000003</c:v>
                </c:pt>
                <c:pt idx="12688">
                  <c:v>4.4049500000000004</c:v>
                </c:pt>
                <c:pt idx="12689">
                  <c:v>4.4167560000000003</c:v>
                </c:pt>
                <c:pt idx="12690">
                  <c:v>4.4271130000000003</c:v>
                </c:pt>
                <c:pt idx="12691">
                  <c:v>4.4363950000000001</c:v>
                </c:pt>
                <c:pt idx="12692">
                  <c:v>4.4440999999999997</c:v>
                </c:pt>
                <c:pt idx="12693">
                  <c:v>4.4507979999999998</c:v>
                </c:pt>
                <c:pt idx="12694">
                  <c:v>4.455978</c:v>
                </c:pt>
                <c:pt idx="12695">
                  <c:v>4.482056</c:v>
                </c:pt>
                <c:pt idx="12696">
                  <c:v>4.4851390000000002</c:v>
                </c:pt>
                <c:pt idx="12697">
                  <c:v>4.4877219999999998</c:v>
                </c:pt>
                <c:pt idx="12698">
                  <c:v>4.4892329999999996</c:v>
                </c:pt>
                <c:pt idx="12699">
                  <c:v>4.4899240000000002</c:v>
                </c:pt>
                <c:pt idx="12700">
                  <c:v>4.4902980000000001</c:v>
                </c:pt>
                <c:pt idx="12701">
                  <c:v>4.4898670000000003</c:v>
                </c:pt>
                <c:pt idx="12702">
                  <c:v>4.4892510000000003</c:v>
                </c:pt>
                <c:pt idx="12703">
                  <c:v>4.4982639999999998</c:v>
                </c:pt>
                <c:pt idx="12704">
                  <c:v>4.4967199999999998</c:v>
                </c:pt>
                <c:pt idx="12705">
                  <c:v>4.4949490000000001</c:v>
                </c:pt>
                <c:pt idx="12706">
                  <c:v>4.4930859999999999</c:v>
                </c:pt>
                <c:pt idx="12707">
                  <c:v>4.4912080000000003</c:v>
                </c:pt>
                <c:pt idx="12708">
                  <c:v>4.4890639999999999</c:v>
                </c:pt>
                <c:pt idx="12709">
                  <c:v>4.4869979999999998</c:v>
                </c:pt>
                <c:pt idx="12710">
                  <c:v>4.4849100000000002</c:v>
                </c:pt>
                <c:pt idx="12711">
                  <c:v>4.4897679999999998</c:v>
                </c:pt>
                <c:pt idx="12712">
                  <c:v>4.4875309999999997</c:v>
                </c:pt>
                <c:pt idx="12713">
                  <c:v>4.4853379999999996</c:v>
                </c:pt>
                <c:pt idx="12714">
                  <c:v>4.4833360000000004</c:v>
                </c:pt>
                <c:pt idx="12715">
                  <c:v>4.4813840000000003</c:v>
                </c:pt>
                <c:pt idx="12716">
                  <c:v>4.4794640000000001</c:v>
                </c:pt>
                <c:pt idx="12717">
                  <c:v>4.4775830000000001</c:v>
                </c:pt>
                <c:pt idx="12718">
                  <c:v>4.475644</c:v>
                </c:pt>
                <c:pt idx="12719">
                  <c:v>4.4806889999999999</c:v>
                </c:pt>
                <c:pt idx="12720">
                  <c:v>4.4788129999999997</c:v>
                </c:pt>
                <c:pt idx="12721">
                  <c:v>4.4771200000000002</c:v>
                </c:pt>
                <c:pt idx="12722">
                  <c:v>4.475295</c:v>
                </c:pt>
                <c:pt idx="12723">
                  <c:v>4.4735459999999998</c:v>
                </c:pt>
                <c:pt idx="12724">
                  <c:v>4.4718859999999996</c:v>
                </c:pt>
                <c:pt idx="12725">
                  <c:v>4.470078</c:v>
                </c:pt>
                <c:pt idx="12726">
                  <c:v>4.468286</c:v>
                </c:pt>
                <c:pt idx="12727">
                  <c:v>4.4731420000000002</c:v>
                </c:pt>
                <c:pt idx="12728">
                  <c:v>4.4711160000000003</c:v>
                </c:pt>
                <c:pt idx="12729">
                  <c:v>4.468801</c:v>
                </c:pt>
                <c:pt idx="12730">
                  <c:v>4.4664710000000003</c:v>
                </c:pt>
                <c:pt idx="12731">
                  <c:v>4.4640170000000001</c:v>
                </c:pt>
                <c:pt idx="12732">
                  <c:v>4.4612670000000003</c:v>
                </c:pt>
                <c:pt idx="12733">
                  <c:v>4.4584729999999997</c:v>
                </c:pt>
                <c:pt idx="12734">
                  <c:v>4.4554</c:v>
                </c:pt>
                <c:pt idx="12735">
                  <c:v>4.4569650000000003</c:v>
                </c:pt>
                <c:pt idx="12736">
                  <c:v>4.4535960000000001</c:v>
                </c:pt>
                <c:pt idx="12737">
                  <c:v>4.4502360000000003</c:v>
                </c:pt>
                <c:pt idx="12738">
                  <c:v>4.4466510000000001</c:v>
                </c:pt>
                <c:pt idx="12739">
                  <c:v>4.4431139999999996</c:v>
                </c:pt>
                <c:pt idx="12740">
                  <c:v>4.4394359999999997</c:v>
                </c:pt>
                <c:pt idx="12741">
                  <c:v>4.4358529999999998</c:v>
                </c:pt>
                <c:pt idx="12742">
                  <c:v>4.4322160000000004</c:v>
                </c:pt>
                <c:pt idx="12743">
                  <c:v>4.4327730000000001</c:v>
                </c:pt>
                <c:pt idx="12744">
                  <c:v>4.4292860000000003</c:v>
                </c:pt>
                <c:pt idx="12745">
                  <c:v>4.425891</c:v>
                </c:pt>
                <c:pt idx="12746">
                  <c:v>4.4226219999999996</c:v>
                </c:pt>
                <c:pt idx="12747">
                  <c:v>4.4194829999999996</c:v>
                </c:pt>
                <c:pt idx="12748">
                  <c:v>4.4163620000000003</c:v>
                </c:pt>
                <c:pt idx="12749">
                  <c:v>4.4135140000000002</c:v>
                </c:pt>
                <c:pt idx="12750">
                  <c:v>4.4107969999999996</c:v>
                </c:pt>
                <c:pt idx="12751">
                  <c:v>4.4141380000000003</c:v>
                </c:pt>
                <c:pt idx="12752">
                  <c:v>4.4115180000000001</c:v>
                </c:pt>
                <c:pt idx="12753">
                  <c:v>4.4092529999999996</c:v>
                </c:pt>
                <c:pt idx="12754">
                  <c:v>4.406955</c:v>
                </c:pt>
                <c:pt idx="12755">
                  <c:v>4.4048930000000004</c:v>
                </c:pt>
                <c:pt idx="12756">
                  <c:v>4.4027329999999996</c:v>
                </c:pt>
                <c:pt idx="12757">
                  <c:v>4.4007529999999999</c:v>
                </c:pt>
                <c:pt idx="12758">
                  <c:v>4.3988170000000002</c:v>
                </c:pt>
                <c:pt idx="12759">
                  <c:v>4.4033340000000001</c:v>
                </c:pt>
                <c:pt idx="12760">
                  <c:v>4.4012500000000001</c:v>
                </c:pt>
                <c:pt idx="12761">
                  <c:v>4.3992810000000002</c:v>
                </c:pt>
                <c:pt idx="12762">
                  <c:v>4.3972249999999997</c:v>
                </c:pt>
                <c:pt idx="12763">
                  <c:v>4.3949629999999997</c:v>
                </c:pt>
                <c:pt idx="12764">
                  <c:v>4.3925850000000004</c:v>
                </c:pt>
                <c:pt idx="12765">
                  <c:v>4.3901209999999997</c:v>
                </c:pt>
                <c:pt idx="12766">
                  <c:v>4.3874240000000002</c:v>
                </c:pt>
                <c:pt idx="12767">
                  <c:v>4.388528</c:v>
                </c:pt>
                <c:pt idx="12768">
                  <c:v>4.3854509999999998</c:v>
                </c:pt>
                <c:pt idx="12769">
                  <c:v>4.3823049999999997</c:v>
                </c:pt>
                <c:pt idx="12770">
                  <c:v>4.3788799999999997</c:v>
                </c:pt>
                <c:pt idx="12771">
                  <c:v>4.3753609999999998</c:v>
                </c:pt>
                <c:pt idx="12772">
                  <c:v>4.3716819999999998</c:v>
                </c:pt>
                <c:pt idx="12773">
                  <c:v>4.3679050000000004</c:v>
                </c:pt>
                <c:pt idx="12774">
                  <c:v>4.3640600000000003</c:v>
                </c:pt>
                <c:pt idx="12775">
                  <c:v>4.3618220000000001</c:v>
                </c:pt>
                <c:pt idx="12776">
                  <c:v>4.3579140000000001</c:v>
                </c:pt>
                <c:pt idx="12777">
                  <c:v>4.3541889999999999</c:v>
                </c:pt>
                <c:pt idx="12778">
                  <c:v>4.3506660000000004</c:v>
                </c:pt>
                <c:pt idx="12779">
                  <c:v>4.3473550000000003</c:v>
                </c:pt>
                <c:pt idx="12780">
                  <c:v>4.3443680000000002</c:v>
                </c:pt>
                <c:pt idx="12781">
                  <c:v>4.3417250000000003</c:v>
                </c:pt>
                <c:pt idx="12782">
                  <c:v>4.3394529999999998</c:v>
                </c:pt>
                <c:pt idx="12783">
                  <c:v>4.3432120000000003</c:v>
                </c:pt>
                <c:pt idx="12784">
                  <c:v>4.3414279999999996</c:v>
                </c:pt>
                <c:pt idx="12785">
                  <c:v>4.340319</c:v>
                </c:pt>
                <c:pt idx="12786">
                  <c:v>4.3395849999999996</c:v>
                </c:pt>
                <c:pt idx="12787">
                  <c:v>4.339207</c:v>
                </c:pt>
                <c:pt idx="12788">
                  <c:v>4.3391590000000004</c:v>
                </c:pt>
                <c:pt idx="12789">
                  <c:v>4.3394130000000004</c:v>
                </c:pt>
                <c:pt idx="12790">
                  <c:v>4.3396179999999998</c:v>
                </c:pt>
                <c:pt idx="12791">
                  <c:v>4.3517289999999997</c:v>
                </c:pt>
                <c:pt idx="12792">
                  <c:v>4.352519</c:v>
                </c:pt>
                <c:pt idx="12793">
                  <c:v>4.3536630000000001</c:v>
                </c:pt>
                <c:pt idx="12794">
                  <c:v>4.3548609999999996</c:v>
                </c:pt>
                <c:pt idx="12795">
                  <c:v>4.356274</c:v>
                </c:pt>
                <c:pt idx="12796">
                  <c:v>4.3577260000000004</c:v>
                </c:pt>
                <c:pt idx="12797">
                  <c:v>4.3593349999999997</c:v>
                </c:pt>
                <c:pt idx="12798">
                  <c:v>4.3608549999999999</c:v>
                </c:pt>
                <c:pt idx="12799">
                  <c:v>4.3761029999999996</c:v>
                </c:pt>
                <c:pt idx="12800">
                  <c:v>4.3773169999999997</c:v>
                </c:pt>
                <c:pt idx="12801">
                  <c:v>4.3787149999999997</c:v>
                </c:pt>
                <c:pt idx="12802">
                  <c:v>4.3798769999999996</c:v>
                </c:pt>
                <c:pt idx="12803">
                  <c:v>4.3807600000000004</c:v>
                </c:pt>
                <c:pt idx="12804">
                  <c:v>4.3812769999999999</c:v>
                </c:pt>
                <c:pt idx="12805">
                  <c:v>4.3814000000000002</c:v>
                </c:pt>
                <c:pt idx="12806">
                  <c:v>4.3810159999999998</c:v>
                </c:pt>
                <c:pt idx="12807">
                  <c:v>4.3894209999999996</c:v>
                </c:pt>
                <c:pt idx="12808">
                  <c:v>4.3877879999999996</c:v>
                </c:pt>
                <c:pt idx="12809">
                  <c:v>4.3860130000000002</c:v>
                </c:pt>
                <c:pt idx="12810">
                  <c:v>4.3836969999999997</c:v>
                </c:pt>
                <c:pt idx="12811">
                  <c:v>4.3807600000000004</c:v>
                </c:pt>
                <c:pt idx="12812">
                  <c:v>4.3772200000000003</c:v>
                </c:pt>
                <c:pt idx="12813">
                  <c:v>4.3729950000000004</c:v>
                </c:pt>
                <c:pt idx="12814">
                  <c:v>4.368017</c:v>
                </c:pt>
                <c:pt idx="12815">
                  <c:v>4.3612409999999997</c:v>
                </c:pt>
                <c:pt idx="12816">
                  <c:v>4.3547690000000001</c:v>
                </c:pt>
                <c:pt idx="12817">
                  <c:v>4.3472540000000004</c:v>
                </c:pt>
                <c:pt idx="12818">
                  <c:v>4.3387390000000003</c:v>
                </c:pt>
                <c:pt idx="12819">
                  <c:v>4.3290899999999999</c:v>
                </c:pt>
                <c:pt idx="12820">
                  <c:v>4.3182169999999998</c:v>
                </c:pt>
                <c:pt idx="12821">
                  <c:v>4.3060879999999999</c:v>
                </c:pt>
                <c:pt idx="12822">
                  <c:v>4.2930970000000004</c:v>
                </c:pt>
                <c:pt idx="12823">
                  <c:v>4.2590009999999996</c:v>
                </c:pt>
                <c:pt idx="12824">
                  <c:v>4.2429449999999997</c:v>
                </c:pt>
                <c:pt idx="12825">
                  <c:v>4.2257540000000002</c:v>
                </c:pt>
                <c:pt idx="12826">
                  <c:v>4.2066689999999998</c:v>
                </c:pt>
                <c:pt idx="12827">
                  <c:v>4.1868800000000004</c:v>
                </c:pt>
                <c:pt idx="12828">
                  <c:v>4.1659179999999996</c:v>
                </c:pt>
                <c:pt idx="12829">
                  <c:v>4.142817</c:v>
                </c:pt>
                <c:pt idx="12830">
                  <c:v>4.1197509999999999</c:v>
                </c:pt>
                <c:pt idx="12831">
                  <c:v>3.9525070000000002</c:v>
                </c:pt>
                <c:pt idx="12832">
                  <c:v>3.9363269999999999</c:v>
                </c:pt>
                <c:pt idx="12833">
                  <c:v>3.9102359999999998</c:v>
                </c:pt>
                <c:pt idx="12834">
                  <c:v>3.883489</c:v>
                </c:pt>
                <c:pt idx="12835">
                  <c:v>3.856182</c:v>
                </c:pt>
                <c:pt idx="12836">
                  <c:v>3.8294329999999999</c:v>
                </c:pt>
                <c:pt idx="12837">
                  <c:v>3.8016169999999998</c:v>
                </c:pt>
                <c:pt idx="12838">
                  <c:v>3.7731560000000002</c:v>
                </c:pt>
                <c:pt idx="12839">
                  <c:v>3.6954050000000001</c:v>
                </c:pt>
                <c:pt idx="12840">
                  <c:v>3.6689980000000002</c:v>
                </c:pt>
                <c:pt idx="12841">
                  <c:v>3.6405720000000001</c:v>
                </c:pt>
                <c:pt idx="12842">
                  <c:v>3.613226</c:v>
                </c:pt>
                <c:pt idx="12843">
                  <c:v>3.585534</c:v>
                </c:pt>
                <c:pt idx="12844">
                  <c:v>3.5592579999999998</c:v>
                </c:pt>
                <c:pt idx="12845">
                  <c:v>3.533204</c:v>
                </c:pt>
                <c:pt idx="12846">
                  <c:v>3.5091860000000001</c:v>
                </c:pt>
                <c:pt idx="12847">
                  <c:v>3.446402</c:v>
                </c:pt>
                <c:pt idx="12848">
                  <c:v>3.4254699999999998</c:v>
                </c:pt>
                <c:pt idx="12849">
                  <c:v>3.4045570000000001</c:v>
                </c:pt>
                <c:pt idx="12850">
                  <c:v>3.384363</c:v>
                </c:pt>
                <c:pt idx="12851">
                  <c:v>3.3659439999999998</c:v>
                </c:pt>
                <c:pt idx="12852">
                  <c:v>3.347899</c:v>
                </c:pt>
                <c:pt idx="12853">
                  <c:v>3.3311139999999999</c:v>
                </c:pt>
                <c:pt idx="12854">
                  <c:v>3.315769</c:v>
                </c:pt>
                <c:pt idx="12855">
                  <c:v>3.278041</c:v>
                </c:pt>
                <c:pt idx="12856">
                  <c:v>3.2642090000000001</c:v>
                </c:pt>
                <c:pt idx="12857">
                  <c:v>3.250562</c:v>
                </c:pt>
                <c:pt idx="12858">
                  <c:v>3.2374879999999999</c:v>
                </c:pt>
                <c:pt idx="12859">
                  <c:v>3.2248709999999998</c:v>
                </c:pt>
                <c:pt idx="12860">
                  <c:v>3.212866</c:v>
                </c:pt>
                <c:pt idx="12861">
                  <c:v>3.2006510000000001</c:v>
                </c:pt>
                <c:pt idx="12862">
                  <c:v>3.1887759999999998</c:v>
                </c:pt>
                <c:pt idx="12863">
                  <c:v>3.160717</c:v>
                </c:pt>
                <c:pt idx="12864">
                  <c:v>3.1483159999999999</c:v>
                </c:pt>
                <c:pt idx="12865">
                  <c:v>3.1359050000000002</c:v>
                </c:pt>
                <c:pt idx="12866">
                  <c:v>3.1224460000000001</c:v>
                </c:pt>
                <c:pt idx="12867">
                  <c:v>3.1088779999999998</c:v>
                </c:pt>
                <c:pt idx="12868">
                  <c:v>3.0941260000000002</c:v>
                </c:pt>
                <c:pt idx="12869">
                  <c:v>3.07904</c:v>
                </c:pt>
                <c:pt idx="12870">
                  <c:v>3.0631680000000001</c:v>
                </c:pt>
                <c:pt idx="12871">
                  <c:v>3.0194899999999998</c:v>
                </c:pt>
                <c:pt idx="12872">
                  <c:v>3.0020790000000002</c:v>
                </c:pt>
                <c:pt idx="12873">
                  <c:v>2.9832510000000001</c:v>
                </c:pt>
                <c:pt idx="12874">
                  <c:v>2.9643860000000002</c:v>
                </c:pt>
                <c:pt idx="12875">
                  <c:v>2.9449239999999999</c:v>
                </c:pt>
                <c:pt idx="12876">
                  <c:v>2.924096</c:v>
                </c:pt>
                <c:pt idx="12877">
                  <c:v>2.9032269999999998</c:v>
                </c:pt>
                <c:pt idx="12878">
                  <c:v>2.8819819999999998</c:v>
                </c:pt>
                <c:pt idx="12879">
                  <c:v>2.823134</c:v>
                </c:pt>
                <c:pt idx="12880">
                  <c:v>2.8016239999999999</c:v>
                </c:pt>
                <c:pt idx="12881">
                  <c:v>2.7800120000000001</c:v>
                </c:pt>
                <c:pt idx="12882">
                  <c:v>2.7580550000000001</c:v>
                </c:pt>
                <c:pt idx="12883">
                  <c:v>2.736459</c:v>
                </c:pt>
                <c:pt idx="12884">
                  <c:v>2.7155689999999999</c:v>
                </c:pt>
                <c:pt idx="12885">
                  <c:v>2.6955260000000001</c:v>
                </c:pt>
                <c:pt idx="12886">
                  <c:v>2.6765379999999999</c:v>
                </c:pt>
                <c:pt idx="12887">
                  <c:v>2.6291630000000001</c:v>
                </c:pt>
                <c:pt idx="12888">
                  <c:v>2.6133999999999999</c:v>
                </c:pt>
                <c:pt idx="12889">
                  <c:v>2.5983779999999999</c:v>
                </c:pt>
                <c:pt idx="12890">
                  <c:v>2.5849470000000001</c:v>
                </c:pt>
                <c:pt idx="12891">
                  <c:v>2.5726870000000002</c:v>
                </c:pt>
                <c:pt idx="12892">
                  <c:v>2.5620509999999999</c:v>
                </c:pt>
                <c:pt idx="12893">
                  <c:v>2.5522640000000001</c:v>
                </c:pt>
                <c:pt idx="12894">
                  <c:v>2.5436000000000001</c:v>
                </c:pt>
                <c:pt idx="12895">
                  <c:v>2.526259</c:v>
                </c:pt>
                <c:pt idx="12896">
                  <c:v>2.5197470000000002</c:v>
                </c:pt>
                <c:pt idx="12897">
                  <c:v>2.5139089999999999</c:v>
                </c:pt>
                <c:pt idx="12898">
                  <c:v>2.5087440000000001</c:v>
                </c:pt>
                <c:pt idx="12899">
                  <c:v>2.5041679999999999</c:v>
                </c:pt>
                <c:pt idx="12900">
                  <c:v>2.4999910000000001</c:v>
                </c:pt>
                <c:pt idx="12901">
                  <c:v>2.4961950000000002</c:v>
                </c:pt>
                <c:pt idx="12902">
                  <c:v>2.492664</c:v>
                </c:pt>
                <c:pt idx="12903">
                  <c:v>2.4889730000000001</c:v>
                </c:pt>
                <c:pt idx="12904">
                  <c:v>2.485811</c:v>
                </c:pt>
                <c:pt idx="12905">
                  <c:v>2.4827409999999999</c:v>
                </c:pt>
                <c:pt idx="12906">
                  <c:v>2.4797169999999999</c:v>
                </c:pt>
                <c:pt idx="12907">
                  <c:v>2.476718</c:v>
                </c:pt>
                <c:pt idx="12908">
                  <c:v>2.473703</c:v>
                </c:pt>
                <c:pt idx="12909">
                  <c:v>2.4706700000000001</c:v>
                </c:pt>
                <c:pt idx="12910">
                  <c:v>2.4676339999999999</c:v>
                </c:pt>
                <c:pt idx="12911">
                  <c:v>2.4651040000000002</c:v>
                </c:pt>
                <c:pt idx="12912">
                  <c:v>2.4619439999999999</c:v>
                </c:pt>
                <c:pt idx="12913">
                  <c:v>2.458755</c:v>
                </c:pt>
                <c:pt idx="12914">
                  <c:v>2.4555099999999999</c:v>
                </c:pt>
                <c:pt idx="12915">
                  <c:v>2.4522029999999999</c:v>
                </c:pt>
                <c:pt idx="12916">
                  <c:v>2.4488560000000001</c:v>
                </c:pt>
                <c:pt idx="12917">
                  <c:v>2.4454549999999999</c:v>
                </c:pt>
                <c:pt idx="12918">
                  <c:v>2.4419940000000002</c:v>
                </c:pt>
                <c:pt idx="12919">
                  <c:v>2.4382419999999998</c:v>
                </c:pt>
                <c:pt idx="12920">
                  <c:v>2.434615</c:v>
                </c:pt>
                <c:pt idx="12921">
                  <c:v>2.430831</c:v>
                </c:pt>
                <c:pt idx="12922">
                  <c:v>2.4268619999999999</c:v>
                </c:pt>
                <c:pt idx="12923">
                  <c:v>2.4226619999999999</c:v>
                </c:pt>
                <c:pt idx="12924">
                  <c:v>2.4181729999999999</c:v>
                </c:pt>
                <c:pt idx="12925">
                  <c:v>2.41343</c:v>
                </c:pt>
                <c:pt idx="12926">
                  <c:v>2.4083570000000001</c:v>
                </c:pt>
                <c:pt idx="12927">
                  <c:v>2.3986610000000002</c:v>
                </c:pt>
                <c:pt idx="12928">
                  <c:v>2.3928980000000002</c:v>
                </c:pt>
                <c:pt idx="12929">
                  <c:v>2.3866139999999998</c:v>
                </c:pt>
                <c:pt idx="12930">
                  <c:v>2.3799130000000002</c:v>
                </c:pt>
                <c:pt idx="12931">
                  <c:v>2.3727839999999998</c:v>
                </c:pt>
                <c:pt idx="12932">
                  <c:v>2.365494</c:v>
                </c:pt>
                <c:pt idx="12933">
                  <c:v>2.3575439999999999</c:v>
                </c:pt>
                <c:pt idx="12934">
                  <c:v>2.3492199999999999</c:v>
                </c:pt>
                <c:pt idx="12935">
                  <c:v>2.3297629999999998</c:v>
                </c:pt>
                <c:pt idx="12936">
                  <c:v>2.3210160000000002</c:v>
                </c:pt>
                <c:pt idx="12937">
                  <c:v>2.3117209999999999</c:v>
                </c:pt>
                <c:pt idx="12938">
                  <c:v>2.3024450000000001</c:v>
                </c:pt>
                <c:pt idx="12939">
                  <c:v>2.2927599999999999</c:v>
                </c:pt>
                <c:pt idx="12940">
                  <c:v>2.282813</c:v>
                </c:pt>
                <c:pt idx="12941">
                  <c:v>2.2727919999999999</c:v>
                </c:pt>
                <c:pt idx="12942">
                  <c:v>2.2627989999999998</c:v>
                </c:pt>
                <c:pt idx="12943">
                  <c:v>2.239617</c:v>
                </c:pt>
                <c:pt idx="12944">
                  <c:v>2.230334</c:v>
                </c:pt>
                <c:pt idx="12945">
                  <c:v>2.2214369999999999</c:v>
                </c:pt>
                <c:pt idx="12946">
                  <c:v>2.212844</c:v>
                </c:pt>
                <c:pt idx="12947">
                  <c:v>2.2049609999999999</c:v>
                </c:pt>
                <c:pt idx="12948">
                  <c:v>2.1977310000000001</c:v>
                </c:pt>
                <c:pt idx="12949">
                  <c:v>2.191325</c:v>
                </c:pt>
                <c:pt idx="12950">
                  <c:v>2.1857549999999999</c:v>
                </c:pt>
                <c:pt idx="12951">
                  <c:v>2.177937</c:v>
                </c:pt>
                <c:pt idx="12952">
                  <c:v>2.174191</c:v>
                </c:pt>
                <c:pt idx="12953">
                  <c:v>2.171357</c:v>
                </c:pt>
                <c:pt idx="12954">
                  <c:v>2.1694900000000001</c:v>
                </c:pt>
                <c:pt idx="12955">
                  <c:v>2.168571</c:v>
                </c:pt>
                <c:pt idx="12956">
                  <c:v>2.1686559999999999</c:v>
                </c:pt>
                <c:pt idx="12957">
                  <c:v>2.169683</c:v>
                </c:pt>
                <c:pt idx="12958">
                  <c:v>2.1713770000000001</c:v>
                </c:pt>
                <c:pt idx="12959">
                  <c:v>2.1861790000000001</c:v>
                </c:pt>
                <c:pt idx="12960">
                  <c:v>2.1893980000000002</c:v>
                </c:pt>
                <c:pt idx="12961">
                  <c:v>2.1936290000000001</c:v>
                </c:pt>
                <c:pt idx="12962">
                  <c:v>2.1982360000000001</c:v>
                </c:pt>
                <c:pt idx="12963">
                  <c:v>2.203783</c:v>
                </c:pt>
                <c:pt idx="12964">
                  <c:v>2.2096659999999999</c:v>
                </c:pt>
                <c:pt idx="12965">
                  <c:v>2.2159680000000002</c:v>
                </c:pt>
                <c:pt idx="12966">
                  <c:v>2.2221120000000001</c:v>
                </c:pt>
                <c:pt idx="12967">
                  <c:v>2.249355</c:v>
                </c:pt>
                <c:pt idx="12968">
                  <c:v>2.2557649999999998</c:v>
                </c:pt>
                <c:pt idx="12969">
                  <c:v>2.2625250000000001</c:v>
                </c:pt>
                <c:pt idx="12970">
                  <c:v>2.2690220000000001</c:v>
                </c:pt>
                <c:pt idx="12971">
                  <c:v>2.2750119999999998</c:v>
                </c:pt>
                <c:pt idx="12972">
                  <c:v>2.2803580000000001</c:v>
                </c:pt>
                <c:pt idx="12973">
                  <c:v>2.2844190000000002</c:v>
                </c:pt>
                <c:pt idx="12974">
                  <c:v>2.2879749999999999</c:v>
                </c:pt>
                <c:pt idx="12975">
                  <c:v>2.3025880000000001</c:v>
                </c:pt>
                <c:pt idx="12976">
                  <c:v>2.303658</c:v>
                </c:pt>
                <c:pt idx="12977">
                  <c:v>2.3036210000000001</c:v>
                </c:pt>
                <c:pt idx="12978">
                  <c:v>2.3021090000000002</c:v>
                </c:pt>
                <c:pt idx="12979">
                  <c:v>2.2991280000000001</c:v>
                </c:pt>
                <c:pt idx="12980">
                  <c:v>2.294578</c:v>
                </c:pt>
                <c:pt idx="12981">
                  <c:v>2.2883179999999999</c:v>
                </c:pt>
                <c:pt idx="12982">
                  <c:v>2.2805080000000002</c:v>
                </c:pt>
                <c:pt idx="12983">
                  <c:v>2.2589730000000001</c:v>
                </c:pt>
                <c:pt idx="12984">
                  <c:v>2.2480199999999999</c:v>
                </c:pt>
                <c:pt idx="12985">
                  <c:v>2.2357290000000001</c:v>
                </c:pt>
                <c:pt idx="12986">
                  <c:v>2.2215989999999999</c:v>
                </c:pt>
                <c:pt idx="12987">
                  <c:v>2.2067019999999999</c:v>
                </c:pt>
                <c:pt idx="12988">
                  <c:v>2.190661</c:v>
                </c:pt>
                <c:pt idx="12989">
                  <c:v>2.172952</c:v>
                </c:pt>
                <c:pt idx="12990">
                  <c:v>2.154757</c:v>
                </c:pt>
                <c:pt idx="12991">
                  <c:v>2.1041799999999999</c:v>
                </c:pt>
                <c:pt idx="12992">
                  <c:v>2.0837669999999999</c:v>
                </c:pt>
                <c:pt idx="12993">
                  <c:v>2.0638339999999999</c:v>
                </c:pt>
                <c:pt idx="12994">
                  <c:v>2.0426790000000001</c:v>
                </c:pt>
                <c:pt idx="12995">
                  <c:v>2.0220220000000002</c:v>
                </c:pt>
                <c:pt idx="12996">
                  <c:v>2.0011589999999999</c:v>
                </c:pt>
                <c:pt idx="12997">
                  <c:v>1.9790639999999999</c:v>
                </c:pt>
                <c:pt idx="12998">
                  <c:v>1.958035</c:v>
                </c:pt>
                <c:pt idx="12999">
                  <c:v>1.8998489999999999</c:v>
                </c:pt>
                <c:pt idx="13000">
                  <c:v>1.8786620000000001</c:v>
                </c:pt>
                <c:pt idx="13001">
                  <c:v>1.85731</c:v>
                </c:pt>
                <c:pt idx="13002">
                  <c:v>1.836387</c:v>
                </c:pt>
                <c:pt idx="13003">
                  <c:v>1.815369</c:v>
                </c:pt>
                <c:pt idx="13004">
                  <c:v>1.7947820000000001</c:v>
                </c:pt>
                <c:pt idx="13005">
                  <c:v>1.7741549999999999</c:v>
                </c:pt>
                <c:pt idx="13006">
                  <c:v>1.753509</c:v>
                </c:pt>
                <c:pt idx="13007">
                  <c:v>1.6987989999999999</c:v>
                </c:pt>
                <c:pt idx="13008">
                  <c:v>1.679476</c:v>
                </c:pt>
                <c:pt idx="13009">
                  <c:v>1.6604179999999999</c:v>
                </c:pt>
                <c:pt idx="13010">
                  <c:v>1.641686</c:v>
                </c:pt>
                <c:pt idx="13011">
                  <c:v>1.6225339999999999</c:v>
                </c:pt>
                <c:pt idx="13012">
                  <c:v>1.6042179999999999</c:v>
                </c:pt>
                <c:pt idx="13013">
                  <c:v>1.5858179999999999</c:v>
                </c:pt>
                <c:pt idx="13014">
                  <c:v>1.5686020000000001</c:v>
                </c:pt>
                <c:pt idx="13015">
                  <c:v>1.522052</c:v>
                </c:pt>
                <c:pt idx="13016">
                  <c:v>1.5057659999999999</c:v>
                </c:pt>
                <c:pt idx="13017">
                  <c:v>1.490022</c:v>
                </c:pt>
                <c:pt idx="13018">
                  <c:v>1.474173</c:v>
                </c:pt>
                <c:pt idx="13019">
                  <c:v>1.459476</c:v>
                </c:pt>
                <c:pt idx="13020">
                  <c:v>1.4445920000000001</c:v>
                </c:pt>
                <c:pt idx="13021">
                  <c:v>1.4309240000000001</c:v>
                </c:pt>
                <c:pt idx="13022">
                  <c:v>1.4172769999999999</c:v>
                </c:pt>
                <c:pt idx="13023">
                  <c:v>1.3827</c:v>
                </c:pt>
                <c:pt idx="13024">
                  <c:v>1.3710500000000001</c:v>
                </c:pt>
                <c:pt idx="13025">
                  <c:v>1.358984</c:v>
                </c:pt>
                <c:pt idx="13026">
                  <c:v>1.3477710000000001</c:v>
                </c:pt>
                <c:pt idx="13027">
                  <c:v>1.336813</c:v>
                </c:pt>
                <c:pt idx="13028">
                  <c:v>1.326802</c:v>
                </c:pt>
                <c:pt idx="13029">
                  <c:v>1.317294</c:v>
                </c:pt>
                <c:pt idx="13030">
                  <c:v>1.307995</c:v>
                </c:pt>
                <c:pt idx="13031">
                  <c:v>1.286009</c:v>
                </c:pt>
                <c:pt idx="13032">
                  <c:v>1.277822</c:v>
                </c:pt>
                <c:pt idx="13033">
                  <c:v>1.270195</c:v>
                </c:pt>
                <c:pt idx="13034">
                  <c:v>1.262945</c:v>
                </c:pt>
                <c:pt idx="13035">
                  <c:v>1.2562059999999999</c:v>
                </c:pt>
                <c:pt idx="13036">
                  <c:v>1.2497819999999999</c:v>
                </c:pt>
                <c:pt idx="13037">
                  <c:v>1.2438849999999999</c:v>
                </c:pt>
                <c:pt idx="13038">
                  <c:v>1.238224</c:v>
                </c:pt>
                <c:pt idx="13039">
                  <c:v>1.2263360000000001</c:v>
                </c:pt>
                <c:pt idx="13040">
                  <c:v>1.221368</c:v>
                </c:pt>
                <c:pt idx="13041">
                  <c:v>1.2166319999999999</c:v>
                </c:pt>
                <c:pt idx="13042">
                  <c:v>1.2121599999999999</c:v>
                </c:pt>
                <c:pt idx="13043">
                  <c:v>1.207849</c:v>
                </c:pt>
                <c:pt idx="13044">
                  <c:v>1.20374</c:v>
                </c:pt>
                <c:pt idx="13045">
                  <c:v>1.199746</c:v>
                </c:pt>
                <c:pt idx="13046">
                  <c:v>1.1959</c:v>
                </c:pt>
                <c:pt idx="13047">
                  <c:v>1.1890970000000001</c:v>
                </c:pt>
                <c:pt idx="13048">
                  <c:v>1.18537</c:v>
                </c:pt>
                <c:pt idx="13049">
                  <c:v>1.1817070000000001</c:v>
                </c:pt>
                <c:pt idx="13050">
                  <c:v>1.178067</c:v>
                </c:pt>
                <c:pt idx="13051">
                  <c:v>1.1744410000000001</c:v>
                </c:pt>
                <c:pt idx="13052">
                  <c:v>1.170793</c:v>
                </c:pt>
                <c:pt idx="13053">
                  <c:v>1.167122</c:v>
                </c:pt>
                <c:pt idx="13054">
                  <c:v>1.163473</c:v>
                </c:pt>
                <c:pt idx="13055">
                  <c:v>1.1574329999999999</c:v>
                </c:pt>
                <c:pt idx="13056">
                  <c:v>1.1536960000000001</c:v>
                </c:pt>
                <c:pt idx="13057">
                  <c:v>1.1499140000000001</c:v>
                </c:pt>
                <c:pt idx="13058">
                  <c:v>1.146056</c:v>
                </c:pt>
                <c:pt idx="13059">
                  <c:v>1.1421650000000001</c:v>
                </c:pt>
                <c:pt idx="13060">
                  <c:v>1.138212</c:v>
                </c:pt>
                <c:pt idx="13061">
                  <c:v>1.1342399999999999</c:v>
                </c:pt>
                <c:pt idx="13062">
                  <c:v>1.130215</c:v>
                </c:pt>
                <c:pt idx="13063">
                  <c:v>1.123299</c:v>
                </c:pt>
                <c:pt idx="13064">
                  <c:v>1.1192500000000001</c:v>
                </c:pt>
                <c:pt idx="13065">
                  <c:v>1.115148</c:v>
                </c:pt>
                <c:pt idx="13066">
                  <c:v>1.1111169999999999</c:v>
                </c:pt>
                <c:pt idx="13067">
                  <c:v>1.1070739999999999</c:v>
                </c:pt>
                <c:pt idx="13068">
                  <c:v>1.103102</c:v>
                </c:pt>
                <c:pt idx="13069">
                  <c:v>1.0991839999999999</c:v>
                </c:pt>
                <c:pt idx="13070">
                  <c:v>1.0953999999999999</c:v>
                </c:pt>
                <c:pt idx="13071">
                  <c:v>1.089199</c:v>
                </c:pt>
                <c:pt idx="13072">
                  <c:v>1.0857429999999999</c:v>
                </c:pt>
                <c:pt idx="13073">
                  <c:v>1.082368</c:v>
                </c:pt>
                <c:pt idx="13074">
                  <c:v>1.079221</c:v>
                </c:pt>
                <c:pt idx="13075">
                  <c:v>1.0762210000000001</c:v>
                </c:pt>
                <c:pt idx="13076">
                  <c:v>1.0734030000000001</c:v>
                </c:pt>
                <c:pt idx="13077">
                  <c:v>1.070773</c:v>
                </c:pt>
                <c:pt idx="13078">
                  <c:v>1.068333</c:v>
                </c:pt>
                <c:pt idx="13079">
                  <c:v>1.066057</c:v>
                </c:pt>
                <c:pt idx="13080">
                  <c:v>1.0639860000000001</c:v>
                </c:pt>
                <c:pt idx="13081">
                  <c:v>1.062092</c:v>
                </c:pt>
                <c:pt idx="13082">
                  <c:v>1.060376</c:v>
                </c:pt>
                <c:pt idx="13083">
                  <c:v>1.0588139999999999</c:v>
                </c:pt>
                <c:pt idx="13084">
                  <c:v>1.0573950000000001</c:v>
                </c:pt>
                <c:pt idx="13085">
                  <c:v>1.0560659999999999</c:v>
                </c:pt>
                <c:pt idx="13086">
                  <c:v>1.0549029999999999</c:v>
                </c:pt>
                <c:pt idx="13087">
                  <c:v>1.0598129999999999</c:v>
                </c:pt>
                <c:pt idx="13088">
                  <c:v>1.0585389999999999</c:v>
                </c:pt>
                <c:pt idx="13089">
                  <c:v>1.0576779999999999</c:v>
                </c:pt>
                <c:pt idx="13090">
                  <c:v>1.0567930000000001</c:v>
                </c:pt>
                <c:pt idx="13091">
                  <c:v>1.0560419999999999</c:v>
                </c:pt>
                <c:pt idx="13092">
                  <c:v>1.055258</c:v>
                </c:pt>
                <c:pt idx="13093">
                  <c:v>1.0545949999999999</c:v>
                </c:pt>
                <c:pt idx="13094">
                  <c:v>1.053852</c:v>
                </c:pt>
                <c:pt idx="13095">
                  <c:v>1.0565850000000001</c:v>
                </c:pt>
                <c:pt idx="13096">
                  <c:v>1.0557730000000001</c:v>
                </c:pt>
                <c:pt idx="13097">
                  <c:v>1.055077</c:v>
                </c:pt>
                <c:pt idx="13098">
                  <c:v>1.054351</c:v>
                </c:pt>
                <c:pt idx="13099">
                  <c:v>1.053545</c:v>
                </c:pt>
                <c:pt idx="13100">
                  <c:v>1.0527409999999999</c:v>
                </c:pt>
                <c:pt idx="13101">
                  <c:v>1.0517719999999999</c:v>
                </c:pt>
                <c:pt idx="13102">
                  <c:v>1.050737</c:v>
                </c:pt>
                <c:pt idx="13103">
                  <c:v>1.052295</c:v>
                </c:pt>
                <c:pt idx="13104">
                  <c:v>1.0509980000000001</c:v>
                </c:pt>
                <c:pt idx="13105">
                  <c:v>1.0496129999999999</c:v>
                </c:pt>
                <c:pt idx="13106">
                  <c:v>1.0480510000000001</c:v>
                </c:pt>
                <c:pt idx="13107">
                  <c:v>1.04636</c:v>
                </c:pt>
                <c:pt idx="13108">
                  <c:v>1.0445869999999999</c:v>
                </c:pt>
                <c:pt idx="13109">
                  <c:v>1.0426569999999999</c:v>
                </c:pt>
                <c:pt idx="13110">
                  <c:v>1.0406359999999999</c:v>
                </c:pt>
                <c:pt idx="13111">
                  <c:v>1.0391859999999999</c:v>
                </c:pt>
                <c:pt idx="13112">
                  <c:v>1.036951</c:v>
                </c:pt>
                <c:pt idx="13113">
                  <c:v>1.0346599999999999</c:v>
                </c:pt>
                <c:pt idx="13114">
                  <c:v>1.032321</c:v>
                </c:pt>
                <c:pt idx="13115">
                  <c:v>1.0299480000000001</c:v>
                </c:pt>
                <c:pt idx="13116">
                  <c:v>1.0275700000000001</c:v>
                </c:pt>
                <c:pt idx="13117">
                  <c:v>1.0252049999999999</c:v>
                </c:pt>
                <c:pt idx="13118">
                  <c:v>1.0228459999999999</c:v>
                </c:pt>
                <c:pt idx="13119">
                  <c:v>1.020602</c:v>
                </c:pt>
                <c:pt idx="13120">
                  <c:v>1.0183139999999999</c:v>
                </c:pt>
                <c:pt idx="13121">
                  <c:v>1.016092</c:v>
                </c:pt>
                <c:pt idx="13122">
                  <c:v>1.013917</c:v>
                </c:pt>
                <c:pt idx="13123">
                  <c:v>1.0118290000000001</c:v>
                </c:pt>
                <c:pt idx="13124">
                  <c:v>1.0097910000000001</c:v>
                </c:pt>
                <c:pt idx="13125">
                  <c:v>1.0078689999999999</c:v>
                </c:pt>
                <c:pt idx="13126">
                  <c:v>1.0059880000000001</c:v>
                </c:pt>
                <c:pt idx="13127">
                  <c:v>1.005117</c:v>
                </c:pt>
                <c:pt idx="13128">
                  <c:v>1.003385</c:v>
                </c:pt>
                <c:pt idx="13129">
                  <c:v>1.001738</c:v>
                </c:pt>
                <c:pt idx="13130">
                  <c:v>1.0001610000000001</c:v>
                </c:pt>
                <c:pt idx="13131">
                  <c:v>0.99863199999999996</c:v>
                </c:pt>
                <c:pt idx="13132">
                  <c:v>0.99714599999999998</c:v>
                </c:pt>
                <c:pt idx="13133">
                  <c:v>0.99572799999999995</c:v>
                </c:pt>
                <c:pt idx="13134">
                  <c:v>0.99433499999999997</c:v>
                </c:pt>
                <c:pt idx="13135">
                  <c:v>0.99452700000000005</c:v>
                </c:pt>
                <c:pt idx="13136">
                  <c:v>0.99305200000000005</c:v>
                </c:pt>
                <c:pt idx="13137">
                  <c:v>0.99159600000000003</c:v>
                </c:pt>
                <c:pt idx="13138">
                  <c:v>0.99005100000000001</c:v>
                </c:pt>
                <c:pt idx="13139">
                  <c:v>0.988402</c:v>
                </c:pt>
                <c:pt idx="13140">
                  <c:v>0.98658299999999999</c:v>
                </c:pt>
                <c:pt idx="13141">
                  <c:v>0.98455499999999996</c:v>
                </c:pt>
                <c:pt idx="13142">
                  <c:v>0.98229</c:v>
                </c:pt>
                <c:pt idx="13143">
                  <c:v>0.978931</c:v>
                </c:pt>
                <c:pt idx="13144">
                  <c:v>0.97615200000000002</c:v>
                </c:pt>
                <c:pt idx="13145">
                  <c:v>0.97306300000000001</c:v>
                </c:pt>
                <c:pt idx="13146">
                  <c:v>0.96969700000000003</c:v>
                </c:pt>
                <c:pt idx="13147">
                  <c:v>0.96606499999999995</c:v>
                </c:pt>
                <c:pt idx="13148">
                  <c:v>0.96217799999999998</c:v>
                </c:pt>
                <c:pt idx="13149">
                  <c:v>0.95810499999999998</c:v>
                </c:pt>
                <c:pt idx="13150">
                  <c:v>0.95372100000000004</c:v>
                </c:pt>
                <c:pt idx="13151">
                  <c:v>0.94425899999999996</c:v>
                </c:pt>
                <c:pt idx="13152">
                  <c:v>0.93954499999999996</c:v>
                </c:pt>
                <c:pt idx="13153">
                  <c:v>0.934728</c:v>
                </c:pt>
                <c:pt idx="13154">
                  <c:v>0.92966499999999996</c:v>
                </c:pt>
                <c:pt idx="13155">
                  <c:v>0.92465200000000003</c:v>
                </c:pt>
                <c:pt idx="13156">
                  <c:v>0.91940299999999997</c:v>
                </c:pt>
                <c:pt idx="13157">
                  <c:v>0.91431799999999996</c:v>
                </c:pt>
                <c:pt idx="13158">
                  <c:v>0.90909700000000004</c:v>
                </c:pt>
                <c:pt idx="13159">
                  <c:v>0.89778000000000002</c:v>
                </c:pt>
                <c:pt idx="13160">
                  <c:v>0.892988</c:v>
                </c:pt>
                <c:pt idx="13161">
                  <c:v>0.88800699999999999</c:v>
                </c:pt>
                <c:pt idx="13162">
                  <c:v>0.88313699999999995</c:v>
                </c:pt>
                <c:pt idx="13163">
                  <c:v>0.87840399999999996</c:v>
                </c:pt>
                <c:pt idx="13164">
                  <c:v>0.87383200000000005</c:v>
                </c:pt>
                <c:pt idx="13165">
                  <c:v>0.86944299999999997</c:v>
                </c:pt>
                <c:pt idx="13166">
                  <c:v>0.86535799999999996</c:v>
                </c:pt>
                <c:pt idx="13167">
                  <c:v>0.85753400000000002</c:v>
                </c:pt>
                <c:pt idx="13168">
                  <c:v>0.85397000000000001</c:v>
                </c:pt>
                <c:pt idx="13169">
                  <c:v>0.85063</c:v>
                </c:pt>
                <c:pt idx="13170">
                  <c:v>0.84768100000000002</c:v>
                </c:pt>
                <c:pt idx="13171">
                  <c:v>0.84510099999999999</c:v>
                </c:pt>
                <c:pt idx="13172">
                  <c:v>0.84291799999999995</c:v>
                </c:pt>
                <c:pt idx="13173">
                  <c:v>0.841167</c:v>
                </c:pt>
                <c:pt idx="13174">
                  <c:v>0.83980299999999997</c:v>
                </c:pt>
                <c:pt idx="13175">
                  <c:v>0.84059899999999999</c:v>
                </c:pt>
                <c:pt idx="13176">
                  <c:v>0.83996300000000002</c:v>
                </c:pt>
                <c:pt idx="13177">
                  <c:v>0.83971799999999996</c:v>
                </c:pt>
                <c:pt idx="13178">
                  <c:v>0.83972500000000005</c:v>
                </c:pt>
                <c:pt idx="13179">
                  <c:v>0.84009500000000004</c:v>
                </c:pt>
                <c:pt idx="13180">
                  <c:v>0.84078799999999998</c:v>
                </c:pt>
                <c:pt idx="13181">
                  <c:v>0.84158999999999995</c:v>
                </c:pt>
                <c:pt idx="13182">
                  <c:v>0.842669</c:v>
                </c:pt>
                <c:pt idx="13183">
                  <c:v>0.85003399999999996</c:v>
                </c:pt>
                <c:pt idx="13184">
                  <c:v>0.85127399999999998</c:v>
                </c:pt>
                <c:pt idx="13185">
                  <c:v>0.85275500000000004</c:v>
                </c:pt>
                <c:pt idx="13186">
                  <c:v>0.85426999999999997</c:v>
                </c:pt>
                <c:pt idx="13187">
                  <c:v>0.85560000000000003</c:v>
                </c:pt>
                <c:pt idx="13188">
                  <c:v>0.85696899999999998</c:v>
                </c:pt>
                <c:pt idx="13189">
                  <c:v>0.85820799999999997</c:v>
                </c:pt>
                <c:pt idx="13190">
                  <c:v>0.85908899999999999</c:v>
                </c:pt>
                <c:pt idx="13191">
                  <c:v>0.86478500000000003</c:v>
                </c:pt>
                <c:pt idx="13192">
                  <c:v>0.86512</c:v>
                </c:pt>
                <c:pt idx="13193">
                  <c:v>0.86518600000000001</c:v>
                </c:pt>
                <c:pt idx="13194">
                  <c:v>0.86499199999999998</c:v>
                </c:pt>
                <c:pt idx="13195">
                  <c:v>0.86442799999999997</c:v>
                </c:pt>
                <c:pt idx="13196">
                  <c:v>0.86355700000000002</c:v>
                </c:pt>
                <c:pt idx="13197">
                  <c:v>0.86236599999999997</c:v>
                </c:pt>
                <c:pt idx="13198">
                  <c:v>0.86092299999999999</c:v>
                </c:pt>
                <c:pt idx="13199">
                  <c:v>0.85957899999999998</c:v>
                </c:pt>
                <c:pt idx="13200">
                  <c:v>0.85768299999999997</c:v>
                </c:pt>
                <c:pt idx="13201">
                  <c:v>0.85565599999999997</c:v>
                </c:pt>
                <c:pt idx="13202">
                  <c:v>0.85346200000000005</c:v>
                </c:pt>
                <c:pt idx="13203">
                  <c:v>0.85114100000000004</c:v>
                </c:pt>
                <c:pt idx="13204">
                  <c:v>0.84871799999999997</c:v>
                </c:pt>
                <c:pt idx="13205">
                  <c:v>0.84621999999999997</c:v>
                </c:pt>
                <c:pt idx="13206">
                  <c:v>0.84367300000000001</c:v>
                </c:pt>
                <c:pt idx="13207">
                  <c:v>0.83951500000000001</c:v>
                </c:pt>
                <c:pt idx="13208">
                  <c:v>0.83702299999999996</c:v>
                </c:pt>
                <c:pt idx="13209">
                  <c:v>0.83449300000000004</c:v>
                </c:pt>
                <c:pt idx="13210">
                  <c:v>0.83203000000000005</c:v>
                </c:pt>
                <c:pt idx="13211">
                  <c:v>0.82966700000000004</c:v>
                </c:pt>
                <c:pt idx="13212">
                  <c:v>0.82747400000000004</c:v>
                </c:pt>
                <c:pt idx="13213">
                  <c:v>0.82544600000000001</c:v>
                </c:pt>
                <c:pt idx="13214">
                  <c:v>0.82361499999999999</c:v>
                </c:pt>
                <c:pt idx="13215">
                  <c:v>0.82229099999999999</c:v>
                </c:pt>
                <c:pt idx="13216">
                  <c:v>0.82093400000000005</c:v>
                </c:pt>
                <c:pt idx="13217">
                  <c:v>0.81997600000000004</c:v>
                </c:pt>
                <c:pt idx="13218">
                  <c:v>0.81933900000000004</c:v>
                </c:pt>
                <c:pt idx="13219">
                  <c:v>0.81903099999999995</c:v>
                </c:pt>
                <c:pt idx="13220">
                  <c:v>0.819052</c:v>
                </c:pt>
                <c:pt idx="13221">
                  <c:v>0.81933900000000004</c:v>
                </c:pt>
                <c:pt idx="13222">
                  <c:v>0.82002600000000003</c:v>
                </c:pt>
                <c:pt idx="13223">
                  <c:v>0.82632700000000003</c:v>
                </c:pt>
                <c:pt idx="13224">
                  <c:v>0.82744799999999996</c:v>
                </c:pt>
                <c:pt idx="13225">
                  <c:v>0.82900099999999999</c:v>
                </c:pt>
                <c:pt idx="13226">
                  <c:v>0.830785</c:v>
                </c:pt>
                <c:pt idx="13227">
                  <c:v>0.83277599999999996</c:v>
                </c:pt>
                <c:pt idx="13228">
                  <c:v>0.83483499999999999</c:v>
                </c:pt>
                <c:pt idx="13229">
                  <c:v>0.83704599999999996</c:v>
                </c:pt>
                <c:pt idx="13230">
                  <c:v>0.83950999999999998</c:v>
                </c:pt>
                <c:pt idx="13231">
                  <c:v>0.85040199999999999</c:v>
                </c:pt>
                <c:pt idx="13232">
                  <c:v>0.85312699999999997</c:v>
                </c:pt>
                <c:pt idx="13233">
                  <c:v>0.85585</c:v>
                </c:pt>
                <c:pt idx="13234">
                  <c:v>0.858402</c:v>
                </c:pt>
                <c:pt idx="13235">
                  <c:v>0.86109000000000002</c:v>
                </c:pt>
                <c:pt idx="13236">
                  <c:v>0.863672</c:v>
                </c:pt>
                <c:pt idx="13237">
                  <c:v>0.86612199999999995</c:v>
                </c:pt>
                <c:pt idx="13238">
                  <c:v>0.86831999999999998</c:v>
                </c:pt>
                <c:pt idx="13239">
                  <c:v>0.87787400000000004</c:v>
                </c:pt>
                <c:pt idx="13240">
                  <c:v>0.87914099999999995</c:v>
                </c:pt>
                <c:pt idx="13241">
                  <c:v>0.88034699999999999</c:v>
                </c:pt>
                <c:pt idx="13242">
                  <c:v>0.88110900000000003</c:v>
                </c:pt>
                <c:pt idx="13243">
                  <c:v>0.88139599999999996</c:v>
                </c:pt>
                <c:pt idx="13244">
                  <c:v>0.88117400000000001</c:v>
                </c:pt>
                <c:pt idx="13245">
                  <c:v>0.88046100000000005</c:v>
                </c:pt>
                <c:pt idx="13246">
                  <c:v>0.87925299999999995</c:v>
                </c:pt>
                <c:pt idx="13247">
                  <c:v>0.87847699999999995</c:v>
                </c:pt>
                <c:pt idx="13248">
                  <c:v>0.87634999999999996</c:v>
                </c:pt>
                <c:pt idx="13249">
                  <c:v>0.87381799999999998</c:v>
                </c:pt>
                <c:pt idx="13250">
                  <c:v>0.87087700000000001</c:v>
                </c:pt>
                <c:pt idx="13251">
                  <c:v>0.86763100000000004</c:v>
                </c:pt>
                <c:pt idx="13252">
                  <c:v>0.86401700000000003</c:v>
                </c:pt>
                <c:pt idx="13253">
                  <c:v>0.86019999999999996</c:v>
                </c:pt>
                <c:pt idx="13254">
                  <c:v>0.85612500000000002</c:v>
                </c:pt>
                <c:pt idx="13255">
                  <c:v>0.84768699999999997</c:v>
                </c:pt>
                <c:pt idx="13256">
                  <c:v>0.84328000000000003</c:v>
                </c:pt>
                <c:pt idx="13257">
                  <c:v>0.83877100000000004</c:v>
                </c:pt>
                <c:pt idx="13258">
                  <c:v>0.83428000000000002</c:v>
                </c:pt>
                <c:pt idx="13259">
                  <c:v>0.82989800000000002</c:v>
                </c:pt>
                <c:pt idx="13260">
                  <c:v>0.82572100000000004</c:v>
                </c:pt>
                <c:pt idx="13261">
                  <c:v>0.82184900000000005</c:v>
                </c:pt>
                <c:pt idx="13262">
                  <c:v>0.81848299999999996</c:v>
                </c:pt>
                <c:pt idx="13263">
                  <c:v>0.81357199999999996</c:v>
                </c:pt>
                <c:pt idx="13264">
                  <c:v>0.81134899999999999</c:v>
                </c:pt>
                <c:pt idx="13265">
                  <c:v>0.80990600000000001</c:v>
                </c:pt>
                <c:pt idx="13266">
                  <c:v>0.80935900000000005</c:v>
                </c:pt>
                <c:pt idx="13267">
                  <c:v>0.80979900000000005</c:v>
                </c:pt>
                <c:pt idx="13268">
                  <c:v>0.81120000000000003</c:v>
                </c:pt>
                <c:pt idx="13269">
                  <c:v>0.81388000000000005</c:v>
                </c:pt>
                <c:pt idx="13270">
                  <c:v>0.81773700000000005</c:v>
                </c:pt>
                <c:pt idx="13271">
                  <c:v>0.83617900000000001</c:v>
                </c:pt>
                <c:pt idx="13272">
                  <c:v>0.84201400000000004</c:v>
                </c:pt>
                <c:pt idx="13273">
                  <c:v>0.84923899999999997</c:v>
                </c:pt>
                <c:pt idx="13274">
                  <c:v>0.85720300000000005</c:v>
                </c:pt>
                <c:pt idx="13275">
                  <c:v>0.86668800000000001</c:v>
                </c:pt>
                <c:pt idx="13276">
                  <c:v>0.87709099999999995</c:v>
                </c:pt>
                <c:pt idx="13277">
                  <c:v>0.88833300000000004</c:v>
                </c:pt>
                <c:pt idx="13278">
                  <c:v>0.90033200000000002</c:v>
                </c:pt>
                <c:pt idx="13279">
                  <c:v>0.94189199999999995</c:v>
                </c:pt>
                <c:pt idx="13280">
                  <c:v>0.95379199999999997</c:v>
                </c:pt>
                <c:pt idx="13281">
                  <c:v>0.96776600000000002</c:v>
                </c:pt>
                <c:pt idx="13282">
                  <c:v>0.98142799999999997</c:v>
                </c:pt>
                <c:pt idx="13283">
                  <c:v>0.99596099999999999</c:v>
                </c:pt>
                <c:pt idx="13284">
                  <c:v>1.009873</c:v>
                </c:pt>
                <c:pt idx="13285">
                  <c:v>1.024591</c:v>
                </c:pt>
                <c:pt idx="13286">
                  <c:v>1.0381260000000001</c:v>
                </c:pt>
                <c:pt idx="13287">
                  <c:v>1.0828580000000001</c:v>
                </c:pt>
                <c:pt idx="13288">
                  <c:v>1.0952599999999999</c:v>
                </c:pt>
                <c:pt idx="13289">
                  <c:v>1.106959</c:v>
                </c:pt>
                <c:pt idx="13290">
                  <c:v>1.1182730000000001</c:v>
                </c:pt>
                <c:pt idx="13291">
                  <c:v>1.127834</c:v>
                </c:pt>
                <c:pt idx="13292">
                  <c:v>1.1367780000000001</c:v>
                </c:pt>
                <c:pt idx="13293">
                  <c:v>1.143688</c:v>
                </c:pt>
                <c:pt idx="13294">
                  <c:v>1.149168</c:v>
                </c:pt>
                <c:pt idx="13295">
                  <c:v>1.1673610000000001</c:v>
                </c:pt>
                <c:pt idx="13296">
                  <c:v>1.169748</c:v>
                </c:pt>
                <c:pt idx="13297">
                  <c:v>1.1708559999999999</c:v>
                </c:pt>
                <c:pt idx="13298">
                  <c:v>1.170296</c:v>
                </c:pt>
                <c:pt idx="13299">
                  <c:v>1.168064</c:v>
                </c:pt>
                <c:pt idx="13300">
                  <c:v>1.1641539999999999</c:v>
                </c:pt>
                <c:pt idx="13301">
                  <c:v>1.158514</c:v>
                </c:pt>
                <c:pt idx="13302">
                  <c:v>1.1512500000000001</c:v>
                </c:pt>
                <c:pt idx="13303">
                  <c:v>1.1301209999999999</c:v>
                </c:pt>
                <c:pt idx="13304">
                  <c:v>1.120271</c:v>
                </c:pt>
                <c:pt idx="13305">
                  <c:v>1.1088089999999999</c:v>
                </c:pt>
                <c:pt idx="13306">
                  <c:v>1.0961209999999999</c:v>
                </c:pt>
                <c:pt idx="13307">
                  <c:v>1.082918</c:v>
                </c:pt>
                <c:pt idx="13308">
                  <c:v>1.068309</c:v>
                </c:pt>
                <c:pt idx="13309">
                  <c:v>1.052935</c:v>
                </c:pt>
                <c:pt idx="13310">
                  <c:v>1.036934</c:v>
                </c:pt>
                <c:pt idx="13311">
                  <c:v>0.99102599999999996</c:v>
                </c:pt>
                <c:pt idx="13312">
                  <c:v>0.97490399999999999</c:v>
                </c:pt>
                <c:pt idx="13313">
                  <c:v>0.95860500000000004</c:v>
                </c:pt>
                <c:pt idx="13314">
                  <c:v>0.94156799999999996</c:v>
                </c:pt>
                <c:pt idx="13315">
                  <c:v>0.92448600000000003</c:v>
                </c:pt>
                <c:pt idx="13316">
                  <c:v>0.90756400000000004</c:v>
                </c:pt>
                <c:pt idx="13317">
                  <c:v>0.89087700000000003</c:v>
                </c:pt>
                <c:pt idx="13318">
                  <c:v>0.87448300000000001</c:v>
                </c:pt>
                <c:pt idx="13319">
                  <c:v>0.82795799999999997</c:v>
                </c:pt>
                <c:pt idx="13320">
                  <c:v>0.81350699999999998</c:v>
                </c:pt>
                <c:pt idx="13321">
                  <c:v>0.79810599999999998</c:v>
                </c:pt>
                <c:pt idx="13322">
                  <c:v>0.78298100000000004</c:v>
                </c:pt>
                <c:pt idx="13323">
                  <c:v>0.76813699999999996</c:v>
                </c:pt>
                <c:pt idx="13324">
                  <c:v>0.75368599999999997</c:v>
                </c:pt>
                <c:pt idx="13325">
                  <c:v>0.73949399999999998</c:v>
                </c:pt>
                <c:pt idx="13326">
                  <c:v>0.72553100000000004</c:v>
                </c:pt>
                <c:pt idx="13327">
                  <c:v>0.68462999999999996</c:v>
                </c:pt>
                <c:pt idx="13328">
                  <c:v>0.67272299999999996</c:v>
                </c:pt>
                <c:pt idx="13329">
                  <c:v>0.65915999999999997</c:v>
                </c:pt>
                <c:pt idx="13330">
                  <c:v>0.64521399999999995</c:v>
                </c:pt>
                <c:pt idx="13331">
                  <c:v>0.63091200000000003</c:v>
                </c:pt>
                <c:pt idx="13332">
                  <c:v>0.61597400000000002</c:v>
                </c:pt>
                <c:pt idx="13333">
                  <c:v>0.60039600000000004</c:v>
                </c:pt>
                <c:pt idx="13334">
                  <c:v>0.583951</c:v>
                </c:pt>
                <c:pt idx="13335">
                  <c:v>0.53347500000000003</c:v>
                </c:pt>
                <c:pt idx="13336">
                  <c:v>0.51668999999999998</c:v>
                </c:pt>
                <c:pt idx="13337">
                  <c:v>0.49738700000000002</c:v>
                </c:pt>
                <c:pt idx="13338">
                  <c:v>0.47691299999999998</c:v>
                </c:pt>
                <c:pt idx="13339">
                  <c:v>0.45517400000000002</c:v>
                </c:pt>
                <c:pt idx="13340">
                  <c:v>0.432755</c:v>
                </c:pt>
                <c:pt idx="13341">
                  <c:v>0.408084</c:v>
                </c:pt>
                <c:pt idx="13342">
                  <c:v>0.383048</c:v>
                </c:pt>
                <c:pt idx="13343">
                  <c:v>0.22505800000000001</c:v>
                </c:pt>
                <c:pt idx="13344">
                  <c:v>0.20111399999999999</c:v>
                </c:pt>
                <c:pt idx="13345">
                  <c:v>0.170961</c:v>
                </c:pt>
                <c:pt idx="13346">
                  <c:v>0.14071600000000001</c:v>
                </c:pt>
                <c:pt idx="13347">
                  <c:v>0.108873</c:v>
                </c:pt>
                <c:pt idx="13348">
                  <c:v>7.4995000000000006E-2</c:v>
                </c:pt>
                <c:pt idx="13349">
                  <c:v>4.1419999999999998E-2</c:v>
                </c:pt>
                <c:pt idx="13350">
                  <c:v>5.4380000000000001E-3</c:v>
                </c:pt>
                <c:pt idx="13351">
                  <c:v>-0.10058499999999999</c:v>
                </c:pt>
                <c:pt idx="13352">
                  <c:v>-0.13583899999999999</c:v>
                </c:pt>
                <c:pt idx="13353">
                  <c:v>-0.173122</c:v>
                </c:pt>
                <c:pt idx="13354">
                  <c:v>-0.21034600000000001</c:v>
                </c:pt>
                <c:pt idx="13355">
                  <c:v>-0.24743999999999999</c:v>
                </c:pt>
                <c:pt idx="13356">
                  <c:v>-0.28199099999999999</c:v>
                </c:pt>
                <c:pt idx="13357">
                  <c:v>-0.31785000000000002</c:v>
                </c:pt>
                <c:pt idx="13358">
                  <c:v>-0.353875</c:v>
                </c:pt>
                <c:pt idx="13359">
                  <c:v>-0.45433699999999999</c:v>
                </c:pt>
                <c:pt idx="13360">
                  <c:v>-0.484622</c:v>
                </c:pt>
                <c:pt idx="13361">
                  <c:v>-0.515316</c:v>
                </c:pt>
                <c:pt idx="13362">
                  <c:v>-0.54410099999999995</c:v>
                </c:pt>
                <c:pt idx="13363">
                  <c:v>-0.56960500000000003</c:v>
                </c:pt>
                <c:pt idx="13364">
                  <c:v>-0.59413300000000002</c:v>
                </c:pt>
                <c:pt idx="13365">
                  <c:v>-0.61639600000000005</c:v>
                </c:pt>
                <c:pt idx="13366">
                  <c:v>-0.63635399999999998</c:v>
                </c:pt>
                <c:pt idx="13367">
                  <c:v>-0.69094199999999995</c:v>
                </c:pt>
                <c:pt idx="13368">
                  <c:v>-0.70560699999999998</c:v>
                </c:pt>
                <c:pt idx="13369">
                  <c:v>-0.71875100000000003</c:v>
                </c:pt>
                <c:pt idx="13370">
                  <c:v>-0.72976300000000005</c:v>
                </c:pt>
                <c:pt idx="13371">
                  <c:v>-0.73905799999999999</c:v>
                </c:pt>
                <c:pt idx="13372">
                  <c:v>-0.74660499999999996</c:v>
                </c:pt>
                <c:pt idx="13373">
                  <c:v>-0.75256100000000004</c:v>
                </c:pt>
                <c:pt idx="13374">
                  <c:v>-0.75683100000000003</c:v>
                </c:pt>
                <c:pt idx="13375">
                  <c:v>-0.76931099999999997</c:v>
                </c:pt>
                <c:pt idx="13376">
                  <c:v>-0.771567</c:v>
                </c:pt>
                <c:pt idx="13377">
                  <c:v>-0.77292099999999997</c:v>
                </c:pt>
                <c:pt idx="13378">
                  <c:v>-0.77358899999999997</c:v>
                </c:pt>
                <c:pt idx="13379">
                  <c:v>-0.77378400000000003</c:v>
                </c:pt>
                <c:pt idx="13380">
                  <c:v>-0.77375799999999995</c:v>
                </c:pt>
                <c:pt idx="13381">
                  <c:v>-0.77365399999999995</c:v>
                </c:pt>
                <c:pt idx="13382">
                  <c:v>-0.77374699999999996</c:v>
                </c:pt>
                <c:pt idx="13383">
                  <c:v>-0.77717999999999998</c:v>
                </c:pt>
                <c:pt idx="13384">
                  <c:v>-0.77813399999999999</c:v>
                </c:pt>
                <c:pt idx="13385">
                  <c:v>-0.78009099999999998</c:v>
                </c:pt>
                <c:pt idx="13386">
                  <c:v>-0.78282600000000002</c:v>
                </c:pt>
                <c:pt idx="13387">
                  <c:v>-0.78688899999999995</c:v>
                </c:pt>
                <c:pt idx="13388">
                  <c:v>-0.79202099999999998</c:v>
                </c:pt>
                <c:pt idx="13389">
                  <c:v>-0.79889500000000002</c:v>
                </c:pt>
                <c:pt idx="13390">
                  <c:v>-0.80711500000000003</c:v>
                </c:pt>
                <c:pt idx="13391">
                  <c:v>-0.83749799999999996</c:v>
                </c:pt>
                <c:pt idx="13392">
                  <c:v>-0.84905900000000001</c:v>
                </c:pt>
                <c:pt idx="13393">
                  <c:v>-0.86216700000000002</c:v>
                </c:pt>
                <c:pt idx="13394">
                  <c:v>-0.877718</c:v>
                </c:pt>
                <c:pt idx="13395">
                  <c:v>-0.89482300000000004</c:v>
                </c:pt>
                <c:pt idx="13396">
                  <c:v>-0.91281199999999996</c:v>
                </c:pt>
                <c:pt idx="13397">
                  <c:v>-0.93318400000000001</c:v>
                </c:pt>
                <c:pt idx="13398">
                  <c:v>-0.95511299999999999</c:v>
                </c:pt>
                <c:pt idx="13399">
                  <c:v>-1.024891</c:v>
                </c:pt>
                <c:pt idx="13400">
                  <c:v>-1.0482009999999999</c:v>
                </c:pt>
                <c:pt idx="13401">
                  <c:v>-1.0736889999999999</c:v>
                </c:pt>
                <c:pt idx="13402">
                  <c:v>-1.098935</c:v>
                </c:pt>
                <c:pt idx="13403">
                  <c:v>-1.126117</c:v>
                </c:pt>
                <c:pt idx="13404">
                  <c:v>-1.153932</c:v>
                </c:pt>
                <c:pt idx="13405">
                  <c:v>-1.182029</c:v>
                </c:pt>
                <c:pt idx="13406">
                  <c:v>-1.2103710000000001</c:v>
                </c:pt>
                <c:pt idx="13407">
                  <c:v>-1.2957860000000001</c:v>
                </c:pt>
                <c:pt idx="13408">
                  <c:v>-1.3224610000000001</c:v>
                </c:pt>
                <c:pt idx="13409">
                  <c:v>-1.349769</c:v>
                </c:pt>
                <c:pt idx="13410">
                  <c:v>-1.3761239999999999</c:v>
                </c:pt>
                <c:pt idx="13411">
                  <c:v>-1.4012640000000001</c:v>
                </c:pt>
                <c:pt idx="13412">
                  <c:v>-1.4251100000000001</c:v>
                </c:pt>
                <c:pt idx="13413">
                  <c:v>-1.446275</c:v>
                </c:pt>
                <c:pt idx="13414">
                  <c:v>-1.4667239999999999</c:v>
                </c:pt>
                <c:pt idx="13415">
                  <c:v>-1.525873</c:v>
                </c:pt>
                <c:pt idx="13416">
                  <c:v>-1.541326</c:v>
                </c:pt>
                <c:pt idx="13417">
                  <c:v>-1.556025</c:v>
                </c:pt>
                <c:pt idx="13418">
                  <c:v>-1.5678879999999999</c:v>
                </c:pt>
                <c:pt idx="13419">
                  <c:v>-1.5778019999999999</c:v>
                </c:pt>
                <c:pt idx="13420">
                  <c:v>-1.5857300000000001</c:v>
                </c:pt>
                <c:pt idx="13421">
                  <c:v>-1.5914410000000001</c:v>
                </c:pt>
                <c:pt idx="13422">
                  <c:v>-1.5953250000000001</c:v>
                </c:pt>
                <c:pt idx="13423">
                  <c:v>-1.605413</c:v>
                </c:pt>
                <c:pt idx="13424">
                  <c:v>-1.605723</c:v>
                </c:pt>
                <c:pt idx="13425">
                  <c:v>-1.604471</c:v>
                </c:pt>
                <c:pt idx="13426">
                  <c:v>-1.6018699999999999</c:v>
                </c:pt>
                <c:pt idx="13427">
                  <c:v>-1.59802</c:v>
                </c:pt>
                <c:pt idx="13428">
                  <c:v>-1.5931040000000001</c:v>
                </c:pt>
                <c:pt idx="13429">
                  <c:v>-1.587369</c:v>
                </c:pt>
                <c:pt idx="13430">
                  <c:v>-1.580711</c:v>
                </c:pt>
                <c:pt idx="13431">
                  <c:v>-1.5629120000000001</c:v>
                </c:pt>
                <c:pt idx="13432">
                  <c:v>-1.555798</c:v>
                </c:pt>
                <c:pt idx="13433">
                  <c:v>-1.548054</c:v>
                </c:pt>
                <c:pt idx="13434">
                  <c:v>-1.540608</c:v>
                </c:pt>
                <c:pt idx="13435">
                  <c:v>-1.533053</c:v>
                </c:pt>
                <c:pt idx="13436">
                  <c:v>-1.5261180000000001</c:v>
                </c:pt>
                <c:pt idx="13437">
                  <c:v>-1.5198529999999999</c:v>
                </c:pt>
                <c:pt idx="13438">
                  <c:v>-1.514132</c:v>
                </c:pt>
                <c:pt idx="13439">
                  <c:v>-1.5009330000000001</c:v>
                </c:pt>
                <c:pt idx="13440">
                  <c:v>-1.4972380000000001</c:v>
                </c:pt>
                <c:pt idx="13441">
                  <c:v>-1.4945139999999999</c:v>
                </c:pt>
                <c:pt idx="13442">
                  <c:v>-1.492801</c:v>
                </c:pt>
                <c:pt idx="13443">
                  <c:v>-1.4922359999999999</c:v>
                </c:pt>
                <c:pt idx="13444">
                  <c:v>-1.4928220000000001</c:v>
                </c:pt>
                <c:pt idx="13445">
                  <c:v>-1.494445</c:v>
                </c:pt>
                <c:pt idx="13446">
                  <c:v>-1.497285</c:v>
                </c:pt>
                <c:pt idx="13447">
                  <c:v>-1.5090669999999999</c:v>
                </c:pt>
                <c:pt idx="13448">
                  <c:v>-1.513577</c:v>
                </c:pt>
                <c:pt idx="13449">
                  <c:v>-1.519109</c:v>
                </c:pt>
                <c:pt idx="13450">
                  <c:v>-1.5253620000000001</c:v>
                </c:pt>
                <c:pt idx="13451">
                  <c:v>-1.5322480000000001</c:v>
                </c:pt>
                <c:pt idx="13452">
                  <c:v>-1.539255</c:v>
                </c:pt>
                <c:pt idx="13453">
                  <c:v>-1.5469329999999999</c:v>
                </c:pt>
                <c:pt idx="13454">
                  <c:v>-1.5547599999999999</c:v>
                </c:pt>
                <c:pt idx="13455">
                  <c:v>-1.579712</c:v>
                </c:pt>
                <c:pt idx="13456">
                  <c:v>-1.5867910000000001</c:v>
                </c:pt>
                <c:pt idx="13457">
                  <c:v>-1.5936520000000001</c:v>
                </c:pt>
                <c:pt idx="13458">
                  <c:v>-1.599362</c:v>
                </c:pt>
                <c:pt idx="13459">
                  <c:v>-1.604263</c:v>
                </c:pt>
                <c:pt idx="13460">
                  <c:v>-1.6078870000000001</c:v>
                </c:pt>
                <c:pt idx="13461">
                  <c:v>-1.6098049999999999</c:v>
                </c:pt>
                <c:pt idx="13462">
                  <c:v>-1.6102069999999999</c:v>
                </c:pt>
                <c:pt idx="13463">
                  <c:v>-1.609693</c:v>
                </c:pt>
                <c:pt idx="13464">
                  <c:v>-1.6065689999999999</c:v>
                </c:pt>
                <c:pt idx="13465">
                  <c:v>-1.6015509999999999</c:v>
                </c:pt>
                <c:pt idx="13466">
                  <c:v>-1.594911</c:v>
                </c:pt>
                <c:pt idx="13467">
                  <c:v>-1.586419</c:v>
                </c:pt>
                <c:pt idx="13468">
                  <c:v>-1.5767199999999999</c:v>
                </c:pt>
                <c:pt idx="13469">
                  <c:v>-1.5651280000000001</c:v>
                </c:pt>
                <c:pt idx="13470">
                  <c:v>-1.5526720000000001</c:v>
                </c:pt>
                <c:pt idx="13471">
                  <c:v>-1.5143930000000001</c:v>
                </c:pt>
                <c:pt idx="13472">
                  <c:v>-1.4999530000000001</c:v>
                </c:pt>
                <c:pt idx="13473">
                  <c:v>-1.484653</c:v>
                </c:pt>
                <c:pt idx="13474">
                  <c:v>-1.4680029999999999</c:v>
                </c:pt>
                <c:pt idx="13475">
                  <c:v>-1.4508289999999999</c:v>
                </c:pt>
                <c:pt idx="13476">
                  <c:v>-1.433324</c:v>
                </c:pt>
                <c:pt idx="13477">
                  <c:v>-1.4156820000000001</c:v>
                </c:pt>
                <c:pt idx="13478">
                  <c:v>-1.398088</c:v>
                </c:pt>
                <c:pt idx="13479">
                  <c:v>-1.3485290000000001</c:v>
                </c:pt>
                <c:pt idx="13480">
                  <c:v>-1.3330869999999999</c:v>
                </c:pt>
                <c:pt idx="13481">
                  <c:v>-1.316837</c:v>
                </c:pt>
                <c:pt idx="13482">
                  <c:v>-1.301239</c:v>
                </c:pt>
                <c:pt idx="13483">
                  <c:v>-1.2864610000000001</c:v>
                </c:pt>
                <c:pt idx="13484">
                  <c:v>-1.2724819999999999</c:v>
                </c:pt>
                <c:pt idx="13485">
                  <c:v>-1.259404</c:v>
                </c:pt>
                <c:pt idx="13486">
                  <c:v>-1.247763</c:v>
                </c:pt>
                <c:pt idx="13487">
                  <c:v>-1.2138199999999999</c:v>
                </c:pt>
                <c:pt idx="13488">
                  <c:v>-1.20381</c:v>
                </c:pt>
                <c:pt idx="13489">
                  <c:v>-1.194442</c:v>
                </c:pt>
                <c:pt idx="13490">
                  <c:v>-1.185222</c:v>
                </c:pt>
                <c:pt idx="13491">
                  <c:v>-1.176933</c:v>
                </c:pt>
                <c:pt idx="13492">
                  <c:v>-1.169224</c:v>
                </c:pt>
                <c:pt idx="13493">
                  <c:v>-1.1624509999999999</c:v>
                </c:pt>
                <c:pt idx="13494">
                  <c:v>-1.155575</c:v>
                </c:pt>
                <c:pt idx="13495">
                  <c:v>-1.134263</c:v>
                </c:pt>
                <c:pt idx="13496">
                  <c:v>-1.1278440000000001</c:v>
                </c:pt>
                <c:pt idx="13497">
                  <c:v>-1.1208560000000001</c:v>
                </c:pt>
                <c:pt idx="13498">
                  <c:v>-1.1133949999999999</c:v>
                </c:pt>
                <c:pt idx="13499">
                  <c:v>-1.105656</c:v>
                </c:pt>
                <c:pt idx="13500">
                  <c:v>-1.096606</c:v>
                </c:pt>
                <c:pt idx="13501">
                  <c:v>-1.0864940000000001</c:v>
                </c:pt>
                <c:pt idx="13502">
                  <c:v>-1.075278</c:v>
                </c:pt>
                <c:pt idx="13503">
                  <c:v>-1.0374540000000001</c:v>
                </c:pt>
                <c:pt idx="13504">
                  <c:v>-1.0243359999999999</c:v>
                </c:pt>
                <c:pt idx="13505">
                  <c:v>-1.0091410000000001</c:v>
                </c:pt>
                <c:pt idx="13506">
                  <c:v>-0.99314000000000002</c:v>
                </c:pt>
                <c:pt idx="13507">
                  <c:v>-0.97538400000000003</c:v>
                </c:pt>
                <c:pt idx="13508">
                  <c:v>-0.95738500000000004</c:v>
                </c:pt>
                <c:pt idx="13509">
                  <c:v>-0.93831500000000001</c:v>
                </c:pt>
                <c:pt idx="13510">
                  <c:v>-0.91762600000000005</c:v>
                </c:pt>
                <c:pt idx="13511">
                  <c:v>-0.85295699999999997</c:v>
                </c:pt>
                <c:pt idx="13512">
                  <c:v>-0.83165299999999998</c:v>
                </c:pt>
                <c:pt idx="13513">
                  <c:v>-0.80871099999999996</c:v>
                </c:pt>
                <c:pt idx="13514">
                  <c:v>-0.78518299999999996</c:v>
                </c:pt>
                <c:pt idx="13515">
                  <c:v>-0.76135299999999995</c:v>
                </c:pt>
                <c:pt idx="13516">
                  <c:v>-0.73740600000000001</c:v>
                </c:pt>
                <c:pt idx="13517">
                  <c:v>-0.71388700000000005</c:v>
                </c:pt>
                <c:pt idx="13518">
                  <c:v>-0.690191</c:v>
                </c:pt>
                <c:pt idx="13519">
                  <c:v>-0.61967099999999997</c:v>
                </c:pt>
                <c:pt idx="13520">
                  <c:v>-0.59911599999999998</c:v>
                </c:pt>
                <c:pt idx="13521">
                  <c:v>-0.57696000000000003</c:v>
                </c:pt>
                <c:pt idx="13522">
                  <c:v>-0.55671099999999996</c:v>
                </c:pt>
                <c:pt idx="13523">
                  <c:v>-0.53700300000000001</c:v>
                </c:pt>
                <c:pt idx="13524">
                  <c:v>-0.51850600000000002</c:v>
                </c:pt>
                <c:pt idx="13525">
                  <c:v>-0.50129999999999997</c:v>
                </c:pt>
                <c:pt idx="13526">
                  <c:v>-0.48615999999999998</c:v>
                </c:pt>
                <c:pt idx="13527">
                  <c:v>-0.44215199999999999</c:v>
                </c:pt>
                <c:pt idx="13528">
                  <c:v>-0.42951</c:v>
                </c:pt>
                <c:pt idx="13529">
                  <c:v>-0.41760999999999998</c:v>
                </c:pt>
                <c:pt idx="13530">
                  <c:v>-0.40743200000000002</c:v>
                </c:pt>
                <c:pt idx="13531">
                  <c:v>-0.39866099999999999</c:v>
                </c:pt>
                <c:pt idx="13532">
                  <c:v>-0.390793</c:v>
                </c:pt>
                <c:pt idx="13533">
                  <c:v>-0.38448700000000002</c:v>
                </c:pt>
                <c:pt idx="13534">
                  <c:v>-0.37912099999999999</c:v>
                </c:pt>
                <c:pt idx="13535">
                  <c:v>-0.36574600000000002</c:v>
                </c:pt>
                <c:pt idx="13536">
                  <c:v>-0.362954</c:v>
                </c:pt>
                <c:pt idx="13537">
                  <c:v>-0.36110700000000001</c:v>
                </c:pt>
                <c:pt idx="13538">
                  <c:v>-0.36029600000000001</c:v>
                </c:pt>
                <c:pt idx="13539">
                  <c:v>-0.36044500000000002</c:v>
                </c:pt>
                <c:pt idx="13540">
                  <c:v>-0.361452</c:v>
                </c:pt>
                <c:pt idx="13541">
                  <c:v>-0.36326900000000001</c:v>
                </c:pt>
                <c:pt idx="13542">
                  <c:v>-0.36581599999999997</c:v>
                </c:pt>
                <c:pt idx="13543">
                  <c:v>-0.37420399999999998</c:v>
                </c:pt>
                <c:pt idx="13544">
                  <c:v>-0.37756499999999998</c:v>
                </c:pt>
                <c:pt idx="13545">
                  <c:v>-0.38165700000000002</c:v>
                </c:pt>
                <c:pt idx="13546">
                  <c:v>-0.38611499999999999</c:v>
                </c:pt>
                <c:pt idx="13547">
                  <c:v>-0.39082699999999998</c:v>
                </c:pt>
                <c:pt idx="13548">
                  <c:v>-0.395729</c:v>
                </c:pt>
                <c:pt idx="13549">
                  <c:v>-0.40071600000000002</c:v>
                </c:pt>
                <c:pt idx="13550">
                  <c:v>-0.40543600000000002</c:v>
                </c:pt>
                <c:pt idx="13551">
                  <c:v>-0.419491</c:v>
                </c:pt>
                <c:pt idx="13552">
                  <c:v>-0.42377900000000002</c:v>
                </c:pt>
                <c:pt idx="13553">
                  <c:v>-0.42776999999999998</c:v>
                </c:pt>
                <c:pt idx="13554">
                  <c:v>-0.43133500000000002</c:v>
                </c:pt>
                <c:pt idx="13555">
                  <c:v>-0.43408099999999999</c:v>
                </c:pt>
                <c:pt idx="13556">
                  <c:v>-0.436172</c:v>
                </c:pt>
                <c:pt idx="13557">
                  <c:v>-0.437413</c:v>
                </c:pt>
                <c:pt idx="13558">
                  <c:v>-0.43776100000000001</c:v>
                </c:pt>
                <c:pt idx="13559">
                  <c:v>-0.43649300000000002</c:v>
                </c:pt>
                <c:pt idx="13560">
                  <c:v>-0.43507200000000001</c:v>
                </c:pt>
                <c:pt idx="13561">
                  <c:v>-0.43272699999999997</c:v>
                </c:pt>
                <c:pt idx="13562">
                  <c:v>-0.42930299999999999</c:v>
                </c:pt>
                <c:pt idx="13563">
                  <c:v>-0.42513899999999999</c:v>
                </c:pt>
                <c:pt idx="13564">
                  <c:v>-0.41982700000000001</c:v>
                </c:pt>
                <c:pt idx="13565">
                  <c:v>-0.414053</c:v>
                </c:pt>
                <c:pt idx="13566">
                  <c:v>-0.40723599999999999</c:v>
                </c:pt>
                <c:pt idx="13567">
                  <c:v>-0.38517000000000001</c:v>
                </c:pt>
                <c:pt idx="13568">
                  <c:v>-0.37775900000000001</c:v>
                </c:pt>
                <c:pt idx="13569">
                  <c:v>-0.36896400000000001</c:v>
                </c:pt>
                <c:pt idx="13570">
                  <c:v>-0.36004900000000001</c:v>
                </c:pt>
                <c:pt idx="13571">
                  <c:v>-0.35073700000000002</c:v>
                </c:pt>
                <c:pt idx="13572">
                  <c:v>-0.34088000000000002</c:v>
                </c:pt>
                <c:pt idx="13573">
                  <c:v>-0.33073200000000003</c:v>
                </c:pt>
                <c:pt idx="13574">
                  <c:v>-0.32034699999999999</c:v>
                </c:pt>
                <c:pt idx="13575">
                  <c:v>-0.28756199999999998</c:v>
                </c:pt>
                <c:pt idx="13576">
                  <c:v>-0.27780500000000002</c:v>
                </c:pt>
                <c:pt idx="13577">
                  <c:v>-0.26687699999999998</c:v>
                </c:pt>
                <c:pt idx="13578">
                  <c:v>-0.255886</c:v>
                </c:pt>
                <c:pt idx="13579">
                  <c:v>-0.24479500000000001</c:v>
                </c:pt>
                <c:pt idx="13580">
                  <c:v>-0.23369699999999999</c:v>
                </c:pt>
                <c:pt idx="13581">
                  <c:v>-0.22323100000000001</c:v>
                </c:pt>
                <c:pt idx="13582">
                  <c:v>-0.21196599999999999</c:v>
                </c:pt>
                <c:pt idx="13583">
                  <c:v>-0.17585799999999999</c:v>
                </c:pt>
                <c:pt idx="13584">
                  <c:v>-0.165385</c:v>
                </c:pt>
                <c:pt idx="13585">
                  <c:v>-0.153529</c:v>
                </c:pt>
                <c:pt idx="13586">
                  <c:v>-0.14130400000000001</c:v>
                </c:pt>
                <c:pt idx="13587">
                  <c:v>-0.128638</c:v>
                </c:pt>
                <c:pt idx="13588">
                  <c:v>-0.11609</c:v>
                </c:pt>
                <c:pt idx="13589">
                  <c:v>-0.102286</c:v>
                </c:pt>
                <c:pt idx="13590">
                  <c:v>-8.7896000000000002E-2</c:v>
                </c:pt>
                <c:pt idx="13591">
                  <c:v>-4.1817E-2</c:v>
                </c:pt>
                <c:pt idx="13592">
                  <c:v>-2.6394000000000001E-2</c:v>
                </c:pt>
                <c:pt idx="13593">
                  <c:v>-1.0538E-2</c:v>
                </c:pt>
                <c:pt idx="13594">
                  <c:v>6.143E-3</c:v>
                </c:pt>
                <c:pt idx="13595">
                  <c:v>2.4011999999999999E-2</c:v>
                </c:pt>
                <c:pt idx="13596">
                  <c:v>4.1842999999999998E-2</c:v>
                </c:pt>
                <c:pt idx="13597">
                  <c:v>6.0823000000000002E-2</c:v>
                </c:pt>
                <c:pt idx="13598">
                  <c:v>7.9355999999999996E-2</c:v>
                </c:pt>
                <c:pt idx="13599">
                  <c:v>0.20099500000000001</c:v>
                </c:pt>
                <c:pt idx="13600">
                  <c:v>0.21654799999999999</c:v>
                </c:pt>
                <c:pt idx="13601">
                  <c:v>0.23699200000000001</c:v>
                </c:pt>
                <c:pt idx="13602">
                  <c:v>0.25684800000000002</c:v>
                </c:pt>
                <c:pt idx="13603">
                  <c:v>0.27814899999999998</c:v>
                </c:pt>
                <c:pt idx="13604">
                  <c:v>0.298286</c:v>
                </c:pt>
                <c:pt idx="13605">
                  <c:v>0.31941399999999998</c:v>
                </c:pt>
                <c:pt idx="13606">
                  <c:v>0.34017799999999998</c:v>
                </c:pt>
                <c:pt idx="13607">
                  <c:v>0.40381</c:v>
                </c:pt>
                <c:pt idx="13608">
                  <c:v>0.42168</c:v>
                </c:pt>
                <c:pt idx="13609">
                  <c:v>0.44177100000000002</c:v>
                </c:pt>
                <c:pt idx="13610">
                  <c:v>0.462009</c:v>
                </c:pt>
                <c:pt idx="13611">
                  <c:v>0.48100199999999999</c:v>
                </c:pt>
                <c:pt idx="13612">
                  <c:v>0.49853500000000001</c:v>
                </c:pt>
                <c:pt idx="13613">
                  <c:v>0.51572600000000002</c:v>
                </c:pt>
                <c:pt idx="13614">
                  <c:v>0.53130299999999997</c:v>
                </c:pt>
                <c:pt idx="13615">
                  <c:v>0.57808800000000005</c:v>
                </c:pt>
                <c:pt idx="13616">
                  <c:v>0.59139299999999995</c:v>
                </c:pt>
                <c:pt idx="13617">
                  <c:v>0.60347200000000001</c:v>
                </c:pt>
                <c:pt idx="13618">
                  <c:v>0.61502400000000002</c:v>
                </c:pt>
                <c:pt idx="13619">
                  <c:v>0.62448800000000004</c:v>
                </c:pt>
                <c:pt idx="13620">
                  <c:v>0.633104</c:v>
                </c:pt>
                <c:pt idx="13621">
                  <c:v>0.64000800000000002</c:v>
                </c:pt>
                <c:pt idx="13622">
                  <c:v>0.64596600000000004</c:v>
                </c:pt>
                <c:pt idx="13623">
                  <c:v>0.66289200000000004</c:v>
                </c:pt>
                <c:pt idx="13624">
                  <c:v>0.66595199999999999</c:v>
                </c:pt>
                <c:pt idx="13625">
                  <c:v>0.66842299999999999</c:v>
                </c:pt>
                <c:pt idx="13626">
                  <c:v>0.66972399999999999</c:v>
                </c:pt>
                <c:pt idx="13627">
                  <c:v>0.67010199999999998</c:v>
                </c:pt>
                <c:pt idx="13628">
                  <c:v>0.66973300000000002</c:v>
                </c:pt>
                <c:pt idx="13629">
                  <c:v>0.66864299999999999</c:v>
                </c:pt>
                <c:pt idx="13630">
                  <c:v>0.66692099999999999</c:v>
                </c:pt>
                <c:pt idx="13631">
                  <c:v>0.66374900000000003</c:v>
                </c:pt>
                <c:pt idx="13632">
                  <c:v>0.66106500000000001</c:v>
                </c:pt>
                <c:pt idx="13633">
                  <c:v>0.65796900000000003</c:v>
                </c:pt>
                <c:pt idx="13634">
                  <c:v>0.65460499999999999</c:v>
                </c:pt>
                <c:pt idx="13635">
                  <c:v>0.65101500000000001</c:v>
                </c:pt>
                <c:pt idx="13636">
                  <c:v>0.64734700000000001</c:v>
                </c:pt>
                <c:pt idx="13637">
                  <c:v>0.64364399999999999</c:v>
                </c:pt>
                <c:pt idx="13638">
                  <c:v>0.64005599999999996</c:v>
                </c:pt>
                <c:pt idx="13639">
                  <c:v>0.63336400000000004</c:v>
                </c:pt>
                <c:pt idx="13640">
                  <c:v>0.63022599999999995</c:v>
                </c:pt>
                <c:pt idx="13641">
                  <c:v>0.62742799999999999</c:v>
                </c:pt>
                <c:pt idx="13642">
                  <c:v>0.62509300000000001</c:v>
                </c:pt>
                <c:pt idx="13643">
                  <c:v>0.62325799999999998</c:v>
                </c:pt>
                <c:pt idx="13644">
                  <c:v>0.62196799999999997</c:v>
                </c:pt>
                <c:pt idx="13645">
                  <c:v>0.62122500000000003</c:v>
                </c:pt>
                <c:pt idx="13646">
                  <c:v>0.62110799999999999</c:v>
                </c:pt>
                <c:pt idx="13647">
                  <c:v>0.62551299999999999</c:v>
                </c:pt>
                <c:pt idx="13648">
                  <c:v>0.62641400000000003</c:v>
                </c:pt>
                <c:pt idx="13649">
                  <c:v>0.62782300000000002</c:v>
                </c:pt>
                <c:pt idx="13650">
                  <c:v>0.62987400000000004</c:v>
                </c:pt>
                <c:pt idx="13651">
                  <c:v>0.63228099999999998</c:v>
                </c:pt>
                <c:pt idx="13652">
                  <c:v>0.63505199999999995</c:v>
                </c:pt>
                <c:pt idx="13653">
                  <c:v>0.63839400000000002</c:v>
                </c:pt>
                <c:pt idx="13654">
                  <c:v>0.64187700000000003</c:v>
                </c:pt>
                <c:pt idx="13655">
                  <c:v>0.65612800000000004</c:v>
                </c:pt>
                <c:pt idx="13656">
                  <c:v>0.66009899999999999</c:v>
                </c:pt>
                <c:pt idx="13657">
                  <c:v>0.66440100000000002</c:v>
                </c:pt>
                <c:pt idx="13658">
                  <c:v>0.66872799999999999</c:v>
                </c:pt>
                <c:pt idx="13659">
                  <c:v>0.67319399999999996</c:v>
                </c:pt>
                <c:pt idx="13660">
                  <c:v>0.67758300000000005</c:v>
                </c:pt>
                <c:pt idx="13661">
                  <c:v>0.68207600000000002</c:v>
                </c:pt>
                <c:pt idx="13662">
                  <c:v>0.686338</c:v>
                </c:pt>
                <c:pt idx="13663">
                  <c:v>0.70113300000000001</c:v>
                </c:pt>
                <c:pt idx="13664">
                  <c:v>0.70504999999999995</c:v>
                </c:pt>
                <c:pt idx="13665">
                  <c:v>0.70885600000000004</c:v>
                </c:pt>
                <c:pt idx="13666">
                  <c:v>0.71255999999999997</c:v>
                </c:pt>
                <c:pt idx="13667">
                  <c:v>0.71576899999999999</c:v>
                </c:pt>
                <c:pt idx="13668">
                  <c:v>0.71862499999999996</c:v>
                </c:pt>
                <c:pt idx="13669">
                  <c:v>0.72126000000000001</c:v>
                </c:pt>
                <c:pt idx="13670">
                  <c:v>0.72335300000000002</c:v>
                </c:pt>
                <c:pt idx="13671">
                  <c:v>0.73078699999999996</c:v>
                </c:pt>
                <c:pt idx="13672">
                  <c:v>0.73189099999999996</c:v>
                </c:pt>
                <c:pt idx="13673">
                  <c:v>0.73241000000000001</c:v>
                </c:pt>
                <c:pt idx="13674">
                  <c:v>0.73226599999999997</c:v>
                </c:pt>
                <c:pt idx="13675">
                  <c:v>0.73131599999999997</c:v>
                </c:pt>
                <c:pt idx="13676">
                  <c:v>0.72946999999999995</c:v>
                </c:pt>
                <c:pt idx="13677">
                  <c:v>0.72662300000000002</c:v>
                </c:pt>
                <c:pt idx="13678">
                  <c:v>0.72265800000000002</c:v>
                </c:pt>
                <c:pt idx="13679">
                  <c:v>0.71045400000000003</c:v>
                </c:pt>
                <c:pt idx="13680">
                  <c:v>0.70426900000000003</c:v>
                </c:pt>
                <c:pt idx="13681">
                  <c:v>0.69659000000000004</c:v>
                </c:pt>
                <c:pt idx="13682">
                  <c:v>0.68795300000000004</c:v>
                </c:pt>
                <c:pt idx="13683">
                  <c:v>0.67784500000000003</c:v>
                </c:pt>
                <c:pt idx="13684">
                  <c:v>0.66658200000000001</c:v>
                </c:pt>
                <c:pt idx="13685">
                  <c:v>0.65416300000000005</c:v>
                </c:pt>
                <c:pt idx="13686">
                  <c:v>0.64072499999999999</c:v>
                </c:pt>
                <c:pt idx="13687">
                  <c:v>0.60058400000000001</c:v>
                </c:pt>
                <c:pt idx="13688">
                  <c:v>0.58661799999999997</c:v>
                </c:pt>
                <c:pt idx="13689">
                  <c:v>0.57022099999999998</c:v>
                </c:pt>
                <c:pt idx="13690">
                  <c:v>0.55358499999999999</c:v>
                </c:pt>
                <c:pt idx="13691">
                  <c:v>0.53740900000000003</c:v>
                </c:pt>
                <c:pt idx="13692">
                  <c:v>0.51983599999999996</c:v>
                </c:pt>
                <c:pt idx="13693">
                  <c:v>0.50206099999999998</c:v>
                </c:pt>
                <c:pt idx="13694">
                  <c:v>0.48365999999999998</c:v>
                </c:pt>
                <c:pt idx="13695">
                  <c:v>0.43281999999999998</c:v>
                </c:pt>
                <c:pt idx="13696">
                  <c:v>0.416356</c:v>
                </c:pt>
                <c:pt idx="13697">
                  <c:v>0.39928000000000002</c:v>
                </c:pt>
                <c:pt idx="13698">
                  <c:v>0.38375300000000001</c:v>
                </c:pt>
                <c:pt idx="13699">
                  <c:v>0.36864999999999998</c:v>
                </c:pt>
                <c:pt idx="13700">
                  <c:v>0.35544100000000001</c:v>
                </c:pt>
                <c:pt idx="13701">
                  <c:v>0.34305400000000003</c:v>
                </c:pt>
                <c:pt idx="13702">
                  <c:v>0.33295599999999997</c:v>
                </c:pt>
                <c:pt idx="13703">
                  <c:v>0.30816500000000002</c:v>
                </c:pt>
                <c:pt idx="13704">
                  <c:v>0.30174200000000001</c:v>
                </c:pt>
                <c:pt idx="13705">
                  <c:v>0.29730499999999999</c:v>
                </c:pt>
                <c:pt idx="13706">
                  <c:v>0.29501100000000002</c:v>
                </c:pt>
                <c:pt idx="13707">
                  <c:v>0.29496600000000001</c:v>
                </c:pt>
                <c:pt idx="13708">
                  <c:v>0.29721799999999998</c:v>
                </c:pt>
                <c:pt idx="13709">
                  <c:v>0.301703</c:v>
                </c:pt>
                <c:pt idx="13710">
                  <c:v>0.308446</c:v>
                </c:pt>
                <c:pt idx="13711">
                  <c:v>0.335009</c:v>
                </c:pt>
                <c:pt idx="13712">
                  <c:v>0.34572599999999998</c:v>
                </c:pt>
                <c:pt idx="13713">
                  <c:v>0.358464</c:v>
                </c:pt>
                <c:pt idx="13714">
                  <c:v>0.37246699999999999</c:v>
                </c:pt>
                <c:pt idx="13715">
                  <c:v>0.38797300000000001</c:v>
                </c:pt>
                <c:pt idx="13716">
                  <c:v>0.40535599999999999</c:v>
                </c:pt>
                <c:pt idx="13717">
                  <c:v>0.42385499999999998</c:v>
                </c:pt>
                <c:pt idx="13718">
                  <c:v>0.44342900000000002</c:v>
                </c:pt>
                <c:pt idx="13719">
                  <c:v>0.50641499999999995</c:v>
                </c:pt>
                <c:pt idx="13720">
                  <c:v>0.52656199999999997</c:v>
                </c:pt>
                <c:pt idx="13721">
                  <c:v>0.54684200000000005</c:v>
                </c:pt>
                <c:pt idx="13722">
                  <c:v>0.56888399999999995</c:v>
                </c:pt>
                <c:pt idx="13723">
                  <c:v>0.59099500000000005</c:v>
                </c:pt>
                <c:pt idx="13724">
                  <c:v>0.61296300000000004</c:v>
                </c:pt>
                <c:pt idx="13725">
                  <c:v>0.63473100000000005</c:v>
                </c:pt>
                <c:pt idx="13726">
                  <c:v>0.65598999999999996</c:v>
                </c:pt>
                <c:pt idx="13727">
                  <c:v>0.720746</c:v>
                </c:pt>
                <c:pt idx="13728">
                  <c:v>0.73987700000000001</c:v>
                </c:pt>
                <c:pt idx="13729">
                  <c:v>0.758247</c:v>
                </c:pt>
                <c:pt idx="13730">
                  <c:v>0.77563599999999999</c:v>
                </c:pt>
                <c:pt idx="13731">
                  <c:v>0.79308800000000002</c:v>
                </c:pt>
                <c:pt idx="13732">
                  <c:v>0.808311</c:v>
                </c:pt>
                <c:pt idx="13733">
                  <c:v>0.82316</c:v>
                </c:pt>
                <c:pt idx="13734">
                  <c:v>0.83660999999999996</c:v>
                </c:pt>
                <c:pt idx="13735">
                  <c:v>0.87775700000000001</c:v>
                </c:pt>
                <c:pt idx="13736">
                  <c:v>0.88864500000000002</c:v>
                </c:pt>
                <c:pt idx="13737">
                  <c:v>0.89852200000000004</c:v>
                </c:pt>
                <c:pt idx="13738">
                  <c:v>0.90795599999999999</c:v>
                </c:pt>
                <c:pt idx="13739">
                  <c:v>0.91594100000000001</c:v>
                </c:pt>
                <c:pt idx="13740">
                  <c:v>0.92372299999999996</c:v>
                </c:pt>
                <c:pt idx="13741">
                  <c:v>0.93010700000000002</c:v>
                </c:pt>
                <c:pt idx="13742">
                  <c:v>0.93614399999999998</c:v>
                </c:pt>
                <c:pt idx="13743">
                  <c:v>0.95719399999999999</c:v>
                </c:pt>
                <c:pt idx="13744">
                  <c:v>0.96130199999999999</c:v>
                </c:pt>
                <c:pt idx="13745">
                  <c:v>0.96556699999999995</c:v>
                </c:pt>
                <c:pt idx="13746">
                  <c:v>0.96907900000000002</c:v>
                </c:pt>
                <c:pt idx="13747">
                  <c:v>0.97259399999999996</c:v>
                </c:pt>
                <c:pt idx="13748">
                  <c:v>0.97544299999999995</c:v>
                </c:pt>
                <c:pt idx="13749">
                  <c:v>0.97830799999999996</c:v>
                </c:pt>
                <c:pt idx="13750">
                  <c:v>0.98073900000000003</c:v>
                </c:pt>
                <c:pt idx="13751">
                  <c:v>0.99345700000000003</c:v>
                </c:pt>
                <c:pt idx="13752">
                  <c:v>0.99570499999999995</c:v>
                </c:pt>
                <c:pt idx="13753">
                  <c:v>0.99796200000000002</c:v>
                </c:pt>
                <c:pt idx="13754">
                  <c:v>1.0005459999999999</c:v>
                </c:pt>
                <c:pt idx="13755">
                  <c:v>1.0029170000000001</c:v>
                </c:pt>
                <c:pt idx="13756">
                  <c:v>1.005417</c:v>
                </c:pt>
                <c:pt idx="13757">
                  <c:v>1.008327</c:v>
                </c:pt>
                <c:pt idx="13758">
                  <c:v>1.011218</c:v>
                </c:pt>
                <c:pt idx="13759">
                  <c:v>1.0254859999999999</c:v>
                </c:pt>
                <c:pt idx="13760">
                  <c:v>1.029223</c:v>
                </c:pt>
                <c:pt idx="13761">
                  <c:v>1.03287</c:v>
                </c:pt>
                <c:pt idx="13762">
                  <c:v>1.03711</c:v>
                </c:pt>
                <c:pt idx="13763">
                  <c:v>1.0413330000000001</c:v>
                </c:pt>
                <c:pt idx="13764">
                  <c:v>1.04582</c:v>
                </c:pt>
                <c:pt idx="13765">
                  <c:v>1.0507740000000001</c:v>
                </c:pt>
                <c:pt idx="13766">
                  <c:v>1.0559780000000001</c:v>
                </c:pt>
                <c:pt idx="13767">
                  <c:v>1.0761510000000001</c:v>
                </c:pt>
                <c:pt idx="13768">
                  <c:v>1.0814550000000001</c:v>
                </c:pt>
                <c:pt idx="13769">
                  <c:v>1.0874239999999999</c:v>
                </c:pt>
                <c:pt idx="13770">
                  <c:v>1.0934079999999999</c:v>
                </c:pt>
                <c:pt idx="13771">
                  <c:v>1.099315</c:v>
                </c:pt>
                <c:pt idx="13772">
                  <c:v>1.105672</c:v>
                </c:pt>
                <c:pt idx="13773">
                  <c:v>1.111909</c:v>
                </c:pt>
                <c:pt idx="13774">
                  <c:v>1.1180730000000001</c:v>
                </c:pt>
                <c:pt idx="13775">
                  <c:v>1.1410359999999999</c:v>
                </c:pt>
                <c:pt idx="13776">
                  <c:v>1.147473</c:v>
                </c:pt>
                <c:pt idx="13777">
                  <c:v>1.154047</c:v>
                </c:pt>
                <c:pt idx="13778">
                  <c:v>1.1605479999999999</c:v>
                </c:pt>
                <c:pt idx="13779">
                  <c:v>1.167171</c:v>
                </c:pt>
                <c:pt idx="13780">
                  <c:v>1.1737139999999999</c:v>
                </c:pt>
                <c:pt idx="13781">
                  <c:v>1.1804319999999999</c:v>
                </c:pt>
                <c:pt idx="13782">
                  <c:v>1.187044</c:v>
                </c:pt>
                <c:pt idx="13783">
                  <c:v>1.2103999999999999</c:v>
                </c:pt>
                <c:pt idx="13784">
                  <c:v>1.2173529999999999</c:v>
                </c:pt>
                <c:pt idx="13785">
                  <c:v>1.224305</c:v>
                </c:pt>
                <c:pt idx="13786">
                  <c:v>1.231603</c:v>
                </c:pt>
                <c:pt idx="13787">
                  <c:v>1.2390159999999999</c:v>
                </c:pt>
                <c:pt idx="13788">
                  <c:v>1.246801</c:v>
                </c:pt>
                <c:pt idx="13789">
                  <c:v>1.2547569999999999</c:v>
                </c:pt>
                <c:pt idx="13790">
                  <c:v>1.2631509999999999</c:v>
                </c:pt>
                <c:pt idx="13791">
                  <c:v>1.2919620000000001</c:v>
                </c:pt>
                <c:pt idx="13792">
                  <c:v>1.3006709999999999</c:v>
                </c:pt>
                <c:pt idx="13793">
                  <c:v>1.3103039999999999</c:v>
                </c:pt>
                <c:pt idx="13794">
                  <c:v>1.320524</c:v>
                </c:pt>
                <c:pt idx="13795">
                  <c:v>1.3311489999999999</c:v>
                </c:pt>
                <c:pt idx="13796">
                  <c:v>1.342678</c:v>
                </c:pt>
                <c:pt idx="13797">
                  <c:v>1.354997</c:v>
                </c:pt>
                <c:pt idx="13798">
                  <c:v>1.368093</c:v>
                </c:pt>
                <c:pt idx="13799">
                  <c:v>1.412952</c:v>
                </c:pt>
                <c:pt idx="13800">
                  <c:v>1.4263859999999999</c:v>
                </c:pt>
                <c:pt idx="13801">
                  <c:v>1.4419949999999999</c:v>
                </c:pt>
                <c:pt idx="13802">
                  <c:v>1.4590000000000001</c:v>
                </c:pt>
                <c:pt idx="13803">
                  <c:v>1.4770779999999999</c:v>
                </c:pt>
                <c:pt idx="13804">
                  <c:v>1.4962470000000001</c:v>
                </c:pt>
                <c:pt idx="13805">
                  <c:v>1.5166409999999999</c:v>
                </c:pt>
                <c:pt idx="13806">
                  <c:v>1.5370999999999999</c:v>
                </c:pt>
                <c:pt idx="13807">
                  <c:v>1.6078889999999999</c:v>
                </c:pt>
                <c:pt idx="13808">
                  <c:v>1.629934</c:v>
                </c:pt>
                <c:pt idx="13809">
                  <c:v>1.6544559999999999</c:v>
                </c:pt>
                <c:pt idx="13810">
                  <c:v>1.6798979999999999</c:v>
                </c:pt>
                <c:pt idx="13811">
                  <c:v>1.7061850000000001</c:v>
                </c:pt>
                <c:pt idx="13812">
                  <c:v>1.732022</c:v>
                </c:pt>
                <c:pt idx="13813">
                  <c:v>1.759835</c:v>
                </c:pt>
                <c:pt idx="13814">
                  <c:v>1.788257</c:v>
                </c:pt>
                <c:pt idx="13815">
                  <c:v>1.8784749999999999</c:v>
                </c:pt>
                <c:pt idx="13816">
                  <c:v>1.906255</c:v>
                </c:pt>
                <c:pt idx="13817">
                  <c:v>1.93581</c:v>
                </c:pt>
                <c:pt idx="13818">
                  <c:v>1.964234</c:v>
                </c:pt>
                <c:pt idx="13819">
                  <c:v>1.994132</c:v>
                </c:pt>
                <c:pt idx="13820">
                  <c:v>2.0241400000000001</c:v>
                </c:pt>
                <c:pt idx="13821">
                  <c:v>2.05416</c:v>
                </c:pt>
                <c:pt idx="13822">
                  <c:v>2.0839089999999998</c:v>
                </c:pt>
                <c:pt idx="13823">
                  <c:v>2.1777340000000001</c:v>
                </c:pt>
                <c:pt idx="13824">
                  <c:v>2.204466</c:v>
                </c:pt>
                <c:pt idx="13825">
                  <c:v>2.2342019999999998</c:v>
                </c:pt>
                <c:pt idx="13826">
                  <c:v>2.2614529999999999</c:v>
                </c:pt>
                <c:pt idx="13827">
                  <c:v>2.2882030000000002</c:v>
                </c:pt>
                <c:pt idx="13828">
                  <c:v>2.3155329999999998</c:v>
                </c:pt>
                <c:pt idx="13829">
                  <c:v>2.3412950000000001</c:v>
                </c:pt>
                <c:pt idx="13830">
                  <c:v>2.3670070000000001</c:v>
                </c:pt>
                <c:pt idx="13831">
                  <c:v>2.4470350000000001</c:v>
                </c:pt>
                <c:pt idx="13832">
                  <c:v>2.4684789999999999</c:v>
                </c:pt>
                <c:pt idx="13833">
                  <c:v>2.490964</c:v>
                </c:pt>
                <c:pt idx="13834">
                  <c:v>2.512629</c:v>
                </c:pt>
                <c:pt idx="13835">
                  <c:v>2.5329739999999998</c:v>
                </c:pt>
                <c:pt idx="13836">
                  <c:v>2.552918</c:v>
                </c:pt>
                <c:pt idx="13837">
                  <c:v>2.5719889999999999</c:v>
                </c:pt>
                <c:pt idx="13838">
                  <c:v>2.5903670000000001</c:v>
                </c:pt>
                <c:pt idx="13839">
                  <c:v>2.6529720000000001</c:v>
                </c:pt>
                <c:pt idx="13840">
                  <c:v>2.6673819999999999</c:v>
                </c:pt>
                <c:pt idx="13841">
                  <c:v>2.6833239999999998</c:v>
                </c:pt>
                <c:pt idx="13842">
                  <c:v>2.6992919999999998</c:v>
                </c:pt>
                <c:pt idx="13843">
                  <c:v>2.7136619999999998</c:v>
                </c:pt>
                <c:pt idx="13844">
                  <c:v>2.728272</c:v>
                </c:pt>
                <c:pt idx="13845">
                  <c:v>2.7418300000000002</c:v>
                </c:pt>
                <c:pt idx="13846">
                  <c:v>2.7543150000000001</c:v>
                </c:pt>
                <c:pt idx="13847">
                  <c:v>2.7997619999999999</c:v>
                </c:pt>
                <c:pt idx="13848">
                  <c:v>2.8103570000000002</c:v>
                </c:pt>
                <c:pt idx="13849">
                  <c:v>2.820138</c:v>
                </c:pt>
                <c:pt idx="13850">
                  <c:v>2.8296939999999999</c:v>
                </c:pt>
                <c:pt idx="13851">
                  <c:v>2.8376100000000002</c:v>
                </c:pt>
                <c:pt idx="13852">
                  <c:v>2.8449450000000001</c:v>
                </c:pt>
                <c:pt idx="13853">
                  <c:v>2.8509350000000002</c:v>
                </c:pt>
                <c:pt idx="13854">
                  <c:v>2.856338</c:v>
                </c:pt>
                <c:pt idx="13855">
                  <c:v>2.9073929999999999</c:v>
                </c:pt>
                <c:pt idx="13856">
                  <c:v>2.9089450000000001</c:v>
                </c:pt>
                <c:pt idx="13857">
                  <c:v>2.9110330000000002</c:v>
                </c:pt>
                <c:pt idx="13858">
                  <c:v>2.9120750000000002</c:v>
                </c:pt>
                <c:pt idx="13859">
                  <c:v>2.9120629999999998</c:v>
                </c:pt>
                <c:pt idx="13860">
                  <c:v>2.9110079999999998</c:v>
                </c:pt>
                <c:pt idx="13861">
                  <c:v>2.9089689999999999</c:v>
                </c:pt>
                <c:pt idx="13862">
                  <c:v>2.9060090000000001</c:v>
                </c:pt>
                <c:pt idx="13863">
                  <c:v>2.90388</c:v>
                </c:pt>
                <c:pt idx="13864">
                  <c:v>2.8992369999999998</c:v>
                </c:pt>
                <c:pt idx="13865">
                  <c:v>2.8938540000000001</c:v>
                </c:pt>
                <c:pt idx="13866">
                  <c:v>2.8877030000000001</c:v>
                </c:pt>
                <c:pt idx="13867">
                  <c:v>2.8809680000000002</c:v>
                </c:pt>
                <c:pt idx="13868">
                  <c:v>2.87344</c:v>
                </c:pt>
                <c:pt idx="13869">
                  <c:v>2.8653900000000001</c:v>
                </c:pt>
                <c:pt idx="13870">
                  <c:v>2.8566120000000002</c:v>
                </c:pt>
                <c:pt idx="13871">
                  <c:v>2.8364919999999998</c:v>
                </c:pt>
                <c:pt idx="13872">
                  <c:v>2.8263569999999998</c:v>
                </c:pt>
                <c:pt idx="13873">
                  <c:v>2.8152780000000002</c:v>
                </c:pt>
                <c:pt idx="13874">
                  <c:v>2.803706</c:v>
                </c:pt>
                <c:pt idx="13875">
                  <c:v>2.791242</c:v>
                </c:pt>
                <c:pt idx="13876">
                  <c:v>2.7773650000000001</c:v>
                </c:pt>
                <c:pt idx="13877">
                  <c:v>2.7626979999999999</c:v>
                </c:pt>
                <c:pt idx="13878">
                  <c:v>2.7465139999999999</c:v>
                </c:pt>
                <c:pt idx="13879">
                  <c:v>2.7026650000000001</c:v>
                </c:pt>
                <c:pt idx="13880">
                  <c:v>2.6851739999999999</c:v>
                </c:pt>
                <c:pt idx="13881">
                  <c:v>2.66493</c:v>
                </c:pt>
                <c:pt idx="13882">
                  <c:v>2.6439300000000001</c:v>
                </c:pt>
                <c:pt idx="13883">
                  <c:v>2.620539</c:v>
                </c:pt>
                <c:pt idx="13884">
                  <c:v>2.5961409999999998</c:v>
                </c:pt>
                <c:pt idx="13885">
                  <c:v>2.5694379999999999</c:v>
                </c:pt>
                <c:pt idx="13886">
                  <c:v>2.5422250000000002</c:v>
                </c:pt>
                <c:pt idx="13887">
                  <c:v>2.4629880000000002</c:v>
                </c:pt>
                <c:pt idx="13888">
                  <c:v>2.4313639999999999</c:v>
                </c:pt>
                <c:pt idx="13889">
                  <c:v>2.3996689999999998</c:v>
                </c:pt>
                <c:pt idx="13890">
                  <c:v>2.367232</c:v>
                </c:pt>
                <c:pt idx="13891">
                  <c:v>2.3323499999999999</c:v>
                </c:pt>
                <c:pt idx="13892">
                  <c:v>2.297615</c:v>
                </c:pt>
                <c:pt idx="13893">
                  <c:v>2.2610570000000001</c:v>
                </c:pt>
                <c:pt idx="13894">
                  <c:v>2.2252869999999998</c:v>
                </c:pt>
                <c:pt idx="13895">
                  <c:v>2.11971</c:v>
                </c:pt>
                <c:pt idx="13896">
                  <c:v>2.0833189999999999</c:v>
                </c:pt>
                <c:pt idx="13897">
                  <c:v>2.0457830000000001</c:v>
                </c:pt>
                <c:pt idx="13898">
                  <c:v>2.0085950000000001</c:v>
                </c:pt>
                <c:pt idx="13899">
                  <c:v>1.973336</c:v>
                </c:pt>
                <c:pt idx="13900">
                  <c:v>1.9373229999999999</c:v>
                </c:pt>
                <c:pt idx="13901">
                  <c:v>1.9020980000000001</c:v>
                </c:pt>
                <c:pt idx="13902">
                  <c:v>1.868479</c:v>
                </c:pt>
                <c:pt idx="13903">
                  <c:v>1.7727869999999999</c:v>
                </c:pt>
                <c:pt idx="13904">
                  <c:v>1.74258</c:v>
                </c:pt>
                <c:pt idx="13905">
                  <c:v>1.7125760000000001</c:v>
                </c:pt>
                <c:pt idx="13906">
                  <c:v>1.6853009999999999</c:v>
                </c:pt>
                <c:pt idx="13907">
                  <c:v>1.6585810000000001</c:v>
                </c:pt>
                <c:pt idx="13908">
                  <c:v>1.634036</c:v>
                </c:pt>
                <c:pt idx="13909">
                  <c:v>1.610849</c:v>
                </c:pt>
                <c:pt idx="13910">
                  <c:v>1.589483</c:v>
                </c:pt>
                <c:pt idx="13911">
                  <c:v>1.532251</c:v>
                </c:pt>
                <c:pt idx="13912">
                  <c:v>1.515048</c:v>
                </c:pt>
                <c:pt idx="13913">
                  <c:v>1.4990650000000001</c:v>
                </c:pt>
                <c:pt idx="13914">
                  <c:v>1.484542</c:v>
                </c:pt>
                <c:pt idx="13915">
                  <c:v>1.4707190000000001</c:v>
                </c:pt>
                <c:pt idx="13916">
                  <c:v>1.4586269999999999</c:v>
                </c:pt>
                <c:pt idx="13917">
                  <c:v>1.447011</c:v>
                </c:pt>
                <c:pt idx="13918">
                  <c:v>1.4369479999999999</c:v>
                </c:pt>
                <c:pt idx="13919">
                  <c:v>1.410342</c:v>
                </c:pt>
                <c:pt idx="13920">
                  <c:v>1.4016759999999999</c:v>
                </c:pt>
                <c:pt idx="13921">
                  <c:v>1.393732</c:v>
                </c:pt>
                <c:pt idx="13922">
                  <c:v>1.3860440000000001</c:v>
                </c:pt>
                <c:pt idx="13923">
                  <c:v>1.378779</c:v>
                </c:pt>
                <c:pt idx="13924">
                  <c:v>1.371793</c:v>
                </c:pt>
                <c:pt idx="13925">
                  <c:v>1.3649359999999999</c:v>
                </c:pt>
                <c:pt idx="13926">
                  <c:v>1.3582160000000001</c:v>
                </c:pt>
                <c:pt idx="13927">
                  <c:v>1.339561</c:v>
                </c:pt>
                <c:pt idx="13928">
                  <c:v>1.3329660000000001</c:v>
                </c:pt>
                <c:pt idx="13929">
                  <c:v>1.32552</c:v>
                </c:pt>
                <c:pt idx="13930">
                  <c:v>1.3176859999999999</c:v>
                </c:pt>
                <c:pt idx="13931">
                  <c:v>1.3094589999999999</c:v>
                </c:pt>
                <c:pt idx="13932">
                  <c:v>1.3008690000000001</c:v>
                </c:pt>
                <c:pt idx="13933">
                  <c:v>1.291679</c:v>
                </c:pt>
                <c:pt idx="13934">
                  <c:v>1.282041</c:v>
                </c:pt>
                <c:pt idx="13935">
                  <c:v>1.2547820000000001</c:v>
                </c:pt>
                <c:pt idx="13936">
                  <c:v>1.244896</c:v>
                </c:pt>
                <c:pt idx="13937">
                  <c:v>1.2342120000000001</c:v>
                </c:pt>
                <c:pt idx="13938">
                  <c:v>1.2227220000000001</c:v>
                </c:pt>
                <c:pt idx="13939">
                  <c:v>1.211166</c:v>
                </c:pt>
                <c:pt idx="13940">
                  <c:v>1.1994469999999999</c:v>
                </c:pt>
                <c:pt idx="13941">
                  <c:v>1.1870499999999999</c:v>
                </c:pt>
                <c:pt idx="13942">
                  <c:v>1.1749430000000001</c:v>
                </c:pt>
                <c:pt idx="13943">
                  <c:v>1.1407130000000001</c:v>
                </c:pt>
                <c:pt idx="13944">
                  <c:v>1.1286560000000001</c:v>
                </c:pt>
                <c:pt idx="13945">
                  <c:v>1.116063</c:v>
                </c:pt>
                <c:pt idx="13946">
                  <c:v>1.103221</c:v>
                </c:pt>
                <c:pt idx="13947">
                  <c:v>1.090619</c:v>
                </c:pt>
                <c:pt idx="13948">
                  <c:v>1.078163</c:v>
                </c:pt>
                <c:pt idx="13949">
                  <c:v>1.0664549999999999</c:v>
                </c:pt>
                <c:pt idx="13950">
                  <c:v>1.054778</c:v>
                </c:pt>
                <c:pt idx="13951">
                  <c:v>1.0233680000000001</c:v>
                </c:pt>
                <c:pt idx="13952">
                  <c:v>1.0128889999999999</c:v>
                </c:pt>
                <c:pt idx="13953">
                  <c:v>1.0025660000000001</c:v>
                </c:pt>
                <c:pt idx="13954">
                  <c:v>0.99291499999999999</c:v>
                </c:pt>
                <c:pt idx="13955">
                  <c:v>0.984016</c:v>
                </c:pt>
                <c:pt idx="13956">
                  <c:v>0.97638400000000003</c:v>
                </c:pt>
                <c:pt idx="13957">
                  <c:v>0.969221</c:v>
                </c:pt>
                <c:pt idx="13958">
                  <c:v>0.96301899999999996</c:v>
                </c:pt>
                <c:pt idx="13959">
                  <c:v>0.94936200000000004</c:v>
                </c:pt>
                <c:pt idx="13960">
                  <c:v>0.94531399999999999</c:v>
                </c:pt>
                <c:pt idx="13961">
                  <c:v>0.94218500000000005</c:v>
                </c:pt>
                <c:pt idx="13962">
                  <c:v>0.939975</c:v>
                </c:pt>
                <c:pt idx="13963">
                  <c:v>0.93875799999999998</c:v>
                </c:pt>
                <c:pt idx="13964">
                  <c:v>0.93841399999999997</c:v>
                </c:pt>
                <c:pt idx="13965">
                  <c:v>0.93890799999999996</c:v>
                </c:pt>
                <c:pt idx="13966">
                  <c:v>0.94018199999999996</c:v>
                </c:pt>
                <c:pt idx="13967">
                  <c:v>0.94796899999999995</c:v>
                </c:pt>
                <c:pt idx="13968">
                  <c:v>0.95036399999999999</c:v>
                </c:pt>
                <c:pt idx="13969">
                  <c:v>0.95346600000000004</c:v>
                </c:pt>
                <c:pt idx="13970">
                  <c:v>0.95701499999999995</c:v>
                </c:pt>
                <c:pt idx="13971">
                  <c:v>0.96068799999999999</c:v>
                </c:pt>
                <c:pt idx="13972">
                  <c:v>0.96481300000000003</c:v>
                </c:pt>
                <c:pt idx="13973">
                  <c:v>0.96921000000000002</c:v>
                </c:pt>
                <c:pt idx="13974">
                  <c:v>0.973715</c:v>
                </c:pt>
                <c:pt idx="13975">
                  <c:v>0.99025700000000005</c:v>
                </c:pt>
                <c:pt idx="13976">
                  <c:v>0.99444100000000002</c:v>
                </c:pt>
                <c:pt idx="13977">
                  <c:v>0.99846699999999999</c:v>
                </c:pt>
                <c:pt idx="13978">
                  <c:v>1.002359</c:v>
                </c:pt>
                <c:pt idx="13979">
                  <c:v>1.005951</c:v>
                </c:pt>
                <c:pt idx="13980">
                  <c:v>1.0090250000000001</c:v>
                </c:pt>
                <c:pt idx="13981">
                  <c:v>1.0115320000000001</c:v>
                </c:pt>
                <c:pt idx="13982">
                  <c:v>1.013379</c:v>
                </c:pt>
                <c:pt idx="13983">
                  <c:v>1.0210319999999999</c:v>
                </c:pt>
                <c:pt idx="13984">
                  <c:v>1.0212619999999999</c:v>
                </c:pt>
                <c:pt idx="13985">
                  <c:v>1.0210090000000001</c:v>
                </c:pt>
                <c:pt idx="13986">
                  <c:v>1.020149</c:v>
                </c:pt>
                <c:pt idx="13987">
                  <c:v>1.018605</c:v>
                </c:pt>
                <c:pt idx="13988">
                  <c:v>1.016494</c:v>
                </c:pt>
                <c:pt idx="13989">
                  <c:v>1.013844</c:v>
                </c:pt>
                <c:pt idx="13990">
                  <c:v>1.0106660000000001</c:v>
                </c:pt>
                <c:pt idx="13991">
                  <c:v>1.0044090000000001</c:v>
                </c:pt>
                <c:pt idx="13992">
                  <c:v>1.0005189999999999</c:v>
                </c:pt>
                <c:pt idx="13993">
                  <c:v>0.99624500000000005</c:v>
                </c:pt>
                <c:pt idx="13994">
                  <c:v>0.99180699999999999</c:v>
                </c:pt>
                <c:pt idx="13995">
                  <c:v>0.98744100000000001</c:v>
                </c:pt>
                <c:pt idx="13996">
                  <c:v>0.98314400000000002</c:v>
                </c:pt>
                <c:pt idx="13997">
                  <c:v>0.97920499999999999</c:v>
                </c:pt>
                <c:pt idx="13998">
                  <c:v>0.97581899999999999</c:v>
                </c:pt>
                <c:pt idx="13999">
                  <c:v>0.971661</c:v>
                </c:pt>
                <c:pt idx="14000">
                  <c:v>0.96996300000000002</c:v>
                </c:pt>
                <c:pt idx="14001">
                  <c:v>0.96931599999999996</c:v>
                </c:pt>
                <c:pt idx="14002">
                  <c:v>0.97000900000000001</c:v>
                </c:pt>
                <c:pt idx="14003">
                  <c:v>0.97191799999999995</c:v>
                </c:pt>
                <c:pt idx="14004">
                  <c:v>0.97550599999999998</c:v>
                </c:pt>
                <c:pt idx="14005">
                  <c:v>0.98073699999999997</c:v>
                </c:pt>
                <c:pt idx="14006">
                  <c:v>0.98766900000000002</c:v>
                </c:pt>
                <c:pt idx="14007">
                  <c:v>1.0166459999999999</c:v>
                </c:pt>
                <c:pt idx="14008">
                  <c:v>1.0264519999999999</c:v>
                </c:pt>
                <c:pt idx="14009">
                  <c:v>1.0381659999999999</c:v>
                </c:pt>
                <c:pt idx="14010">
                  <c:v>1.052171</c:v>
                </c:pt>
                <c:pt idx="14011">
                  <c:v>1.0678780000000001</c:v>
                </c:pt>
                <c:pt idx="14012">
                  <c:v>1.0850869999999999</c:v>
                </c:pt>
                <c:pt idx="14013">
                  <c:v>1.1036809999999999</c:v>
                </c:pt>
                <c:pt idx="14014">
                  <c:v>1.123542</c:v>
                </c:pt>
                <c:pt idx="14015">
                  <c:v>1.189092</c:v>
                </c:pt>
                <c:pt idx="14016">
                  <c:v>1.2100089999999999</c:v>
                </c:pt>
                <c:pt idx="14017">
                  <c:v>1.232855</c:v>
                </c:pt>
                <c:pt idx="14018">
                  <c:v>1.256086</c:v>
                </c:pt>
                <c:pt idx="14019">
                  <c:v>1.2801439999999999</c:v>
                </c:pt>
                <c:pt idx="14020">
                  <c:v>1.303439</c:v>
                </c:pt>
                <c:pt idx="14021">
                  <c:v>1.328036</c:v>
                </c:pt>
                <c:pt idx="14022">
                  <c:v>1.3526309999999999</c:v>
                </c:pt>
                <c:pt idx="14023">
                  <c:v>1.429327</c:v>
                </c:pt>
                <c:pt idx="14024">
                  <c:v>1.451953</c:v>
                </c:pt>
                <c:pt idx="14025">
                  <c:v>1.4750460000000001</c:v>
                </c:pt>
                <c:pt idx="14026">
                  <c:v>1.497466</c:v>
                </c:pt>
                <c:pt idx="14027">
                  <c:v>1.5186519999999999</c:v>
                </c:pt>
                <c:pt idx="14028">
                  <c:v>1.539277</c:v>
                </c:pt>
                <c:pt idx="14029">
                  <c:v>1.559091</c:v>
                </c:pt>
                <c:pt idx="14030">
                  <c:v>1.577976</c:v>
                </c:pt>
                <c:pt idx="14031">
                  <c:v>1.6381079999999999</c:v>
                </c:pt>
                <c:pt idx="14032">
                  <c:v>1.653508</c:v>
                </c:pt>
                <c:pt idx="14033">
                  <c:v>1.670007</c:v>
                </c:pt>
                <c:pt idx="14034">
                  <c:v>1.685765</c:v>
                </c:pt>
                <c:pt idx="14035">
                  <c:v>1.700888</c:v>
                </c:pt>
                <c:pt idx="14036">
                  <c:v>1.715319</c:v>
                </c:pt>
                <c:pt idx="14037">
                  <c:v>1.728915</c:v>
                </c:pt>
                <c:pt idx="14038">
                  <c:v>1.742985</c:v>
                </c:pt>
                <c:pt idx="14039">
                  <c:v>1.7916099999999999</c:v>
                </c:pt>
                <c:pt idx="14040">
                  <c:v>1.804689</c:v>
                </c:pt>
                <c:pt idx="14041">
                  <c:v>1.8185469999999999</c:v>
                </c:pt>
                <c:pt idx="14042">
                  <c:v>1.8324689999999999</c:v>
                </c:pt>
                <c:pt idx="14043">
                  <c:v>1.845623</c:v>
                </c:pt>
                <c:pt idx="14044">
                  <c:v>1.8595349999999999</c:v>
                </c:pt>
                <c:pt idx="14045">
                  <c:v>1.873875</c:v>
                </c:pt>
                <c:pt idx="14046">
                  <c:v>1.888401</c:v>
                </c:pt>
                <c:pt idx="14047">
                  <c:v>1.939724</c:v>
                </c:pt>
                <c:pt idx="14048">
                  <c:v>1.953254</c:v>
                </c:pt>
                <c:pt idx="14049">
                  <c:v>1.968742</c:v>
                </c:pt>
                <c:pt idx="14050">
                  <c:v>1.983606</c:v>
                </c:pt>
                <c:pt idx="14051">
                  <c:v>1.9998149999999999</c:v>
                </c:pt>
                <c:pt idx="14052">
                  <c:v>2.015082</c:v>
                </c:pt>
                <c:pt idx="14053">
                  <c:v>2.0306389999999999</c:v>
                </c:pt>
                <c:pt idx="14054">
                  <c:v>2.04725</c:v>
                </c:pt>
                <c:pt idx="14055">
                  <c:v>2.103227</c:v>
                </c:pt>
                <c:pt idx="14056">
                  <c:v>2.119208</c:v>
                </c:pt>
                <c:pt idx="14057">
                  <c:v>2.135313</c:v>
                </c:pt>
                <c:pt idx="14058">
                  <c:v>2.1518280000000001</c:v>
                </c:pt>
                <c:pt idx="14059">
                  <c:v>2.1691340000000001</c:v>
                </c:pt>
                <c:pt idx="14060">
                  <c:v>2.1855889999999998</c:v>
                </c:pt>
                <c:pt idx="14061">
                  <c:v>2.2029920000000001</c:v>
                </c:pt>
                <c:pt idx="14062">
                  <c:v>2.2194569999999998</c:v>
                </c:pt>
                <c:pt idx="14063">
                  <c:v>2.2771849999999998</c:v>
                </c:pt>
                <c:pt idx="14064">
                  <c:v>2.2933110000000001</c:v>
                </c:pt>
                <c:pt idx="14065">
                  <c:v>2.3095330000000001</c:v>
                </c:pt>
                <c:pt idx="14066">
                  <c:v>2.32605</c:v>
                </c:pt>
                <c:pt idx="14067">
                  <c:v>2.3412850000000001</c:v>
                </c:pt>
                <c:pt idx="14068">
                  <c:v>2.3569079999999998</c:v>
                </c:pt>
                <c:pt idx="14069">
                  <c:v>2.3711549999999999</c:v>
                </c:pt>
                <c:pt idx="14070">
                  <c:v>2.385913</c:v>
                </c:pt>
                <c:pt idx="14071">
                  <c:v>2.4337019999999998</c:v>
                </c:pt>
                <c:pt idx="14072">
                  <c:v>2.4456289999999998</c:v>
                </c:pt>
                <c:pt idx="14073">
                  <c:v>2.458186</c:v>
                </c:pt>
                <c:pt idx="14074">
                  <c:v>2.4694189999999998</c:v>
                </c:pt>
                <c:pt idx="14075">
                  <c:v>2.480702</c:v>
                </c:pt>
                <c:pt idx="14076">
                  <c:v>2.4906899999999998</c:v>
                </c:pt>
                <c:pt idx="14077">
                  <c:v>2.500578</c:v>
                </c:pt>
                <c:pt idx="14078">
                  <c:v>2.5094159999999999</c:v>
                </c:pt>
                <c:pt idx="14079">
                  <c:v>2.5421770000000001</c:v>
                </c:pt>
                <c:pt idx="14080">
                  <c:v>2.5495489999999998</c:v>
                </c:pt>
                <c:pt idx="14081">
                  <c:v>2.5565959999999999</c:v>
                </c:pt>
                <c:pt idx="14082">
                  <c:v>2.5625599999999999</c:v>
                </c:pt>
                <c:pt idx="14083">
                  <c:v>2.5682399999999999</c:v>
                </c:pt>
                <c:pt idx="14084">
                  <c:v>2.573725</c:v>
                </c:pt>
                <c:pt idx="14085">
                  <c:v>2.5781230000000002</c:v>
                </c:pt>
                <c:pt idx="14086">
                  <c:v>2.5823499999999999</c:v>
                </c:pt>
                <c:pt idx="14087">
                  <c:v>2.6010900000000001</c:v>
                </c:pt>
                <c:pt idx="14088">
                  <c:v>2.6036950000000001</c:v>
                </c:pt>
                <c:pt idx="14089">
                  <c:v>2.6064790000000002</c:v>
                </c:pt>
                <c:pt idx="14090">
                  <c:v>2.6085479999999999</c:v>
                </c:pt>
                <c:pt idx="14091">
                  <c:v>2.6105420000000001</c:v>
                </c:pt>
                <c:pt idx="14092">
                  <c:v>2.611783</c:v>
                </c:pt>
                <c:pt idx="14093">
                  <c:v>2.612841</c:v>
                </c:pt>
                <c:pt idx="14094">
                  <c:v>2.613219</c:v>
                </c:pt>
                <c:pt idx="14095">
                  <c:v>2.622055</c:v>
                </c:pt>
                <c:pt idx="14096">
                  <c:v>2.6215449999999998</c:v>
                </c:pt>
                <c:pt idx="14097">
                  <c:v>2.6210550000000001</c:v>
                </c:pt>
                <c:pt idx="14098">
                  <c:v>2.6202610000000002</c:v>
                </c:pt>
                <c:pt idx="14099">
                  <c:v>2.6192120000000001</c:v>
                </c:pt>
                <c:pt idx="14100">
                  <c:v>2.6179190000000001</c:v>
                </c:pt>
                <c:pt idx="14101">
                  <c:v>2.6162890000000001</c:v>
                </c:pt>
                <c:pt idx="14102">
                  <c:v>2.6146210000000001</c:v>
                </c:pt>
                <c:pt idx="14103">
                  <c:v>2.617038</c:v>
                </c:pt>
                <c:pt idx="14104">
                  <c:v>2.6150519999999999</c:v>
                </c:pt>
                <c:pt idx="14105">
                  <c:v>2.6130960000000001</c:v>
                </c:pt>
                <c:pt idx="14106">
                  <c:v>2.6111559999999998</c:v>
                </c:pt>
                <c:pt idx="14107">
                  <c:v>2.609235</c:v>
                </c:pt>
                <c:pt idx="14108">
                  <c:v>2.607396</c:v>
                </c:pt>
                <c:pt idx="14109">
                  <c:v>2.6055350000000002</c:v>
                </c:pt>
                <c:pt idx="14110">
                  <c:v>2.603888</c:v>
                </c:pt>
                <c:pt idx="14111">
                  <c:v>2.6137250000000001</c:v>
                </c:pt>
                <c:pt idx="14112">
                  <c:v>2.6117689999999998</c:v>
                </c:pt>
                <c:pt idx="14113">
                  <c:v>2.6104810000000001</c:v>
                </c:pt>
                <c:pt idx="14114">
                  <c:v>2.6092209999999998</c:v>
                </c:pt>
                <c:pt idx="14115">
                  <c:v>2.6082200000000002</c:v>
                </c:pt>
                <c:pt idx="14116">
                  <c:v>2.6071550000000001</c:v>
                </c:pt>
                <c:pt idx="14117">
                  <c:v>2.6063399999999999</c:v>
                </c:pt>
                <c:pt idx="14118">
                  <c:v>2.6054759999999999</c:v>
                </c:pt>
                <c:pt idx="14119">
                  <c:v>2.610808</c:v>
                </c:pt>
                <c:pt idx="14120">
                  <c:v>2.6098979999999998</c:v>
                </c:pt>
                <c:pt idx="14121">
                  <c:v>2.6092930000000001</c:v>
                </c:pt>
                <c:pt idx="14122">
                  <c:v>2.6087400000000001</c:v>
                </c:pt>
                <c:pt idx="14123">
                  <c:v>2.6080399999999999</c:v>
                </c:pt>
                <c:pt idx="14124">
                  <c:v>2.6073400000000002</c:v>
                </c:pt>
                <c:pt idx="14125">
                  <c:v>2.606392</c:v>
                </c:pt>
                <c:pt idx="14126">
                  <c:v>2.605423</c:v>
                </c:pt>
                <c:pt idx="14127">
                  <c:v>2.609178</c:v>
                </c:pt>
                <c:pt idx="14128">
                  <c:v>2.60765</c:v>
                </c:pt>
                <c:pt idx="14129">
                  <c:v>2.6061290000000001</c:v>
                </c:pt>
                <c:pt idx="14130">
                  <c:v>2.6043159999999999</c:v>
                </c:pt>
                <c:pt idx="14131">
                  <c:v>2.6022949999999998</c:v>
                </c:pt>
                <c:pt idx="14132">
                  <c:v>2.5999310000000002</c:v>
                </c:pt>
                <c:pt idx="14133">
                  <c:v>2.5972940000000002</c:v>
                </c:pt>
                <c:pt idx="14134">
                  <c:v>2.5944020000000001</c:v>
                </c:pt>
                <c:pt idx="14135">
                  <c:v>2.592139</c:v>
                </c:pt>
                <c:pt idx="14136">
                  <c:v>2.5886990000000001</c:v>
                </c:pt>
                <c:pt idx="14137">
                  <c:v>2.5850140000000001</c:v>
                </c:pt>
                <c:pt idx="14138">
                  <c:v>2.5810960000000001</c:v>
                </c:pt>
                <c:pt idx="14139">
                  <c:v>2.5769929999999999</c:v>
                </c:pt>
                <c:pt idx="14140">
                  <c:v>2.5726770000000001</c:v>
                </c:pt>
                <c:pt idx="14141">
                  <c:v>2.5682489999999998</c:v>
                </c:pt>
                <c:pt idx="14142">
                  <c:v>2.5636480000000001</c:v>
                </c:pt>
                <c:pt idx="14143">
                  <c:v>2.5568179999999998</c:v>
                </c:pt>
                <c:pt idx="14144">
                  <c:v>2.5521509999999998</c:v>
                </c:pt>
                <c:pt idx="14145">
                  <c:v>2.5474579999999998</c:v>
                </c:pt>
                <c:pt idx="14146">
                  <c:v>2.5428850000000001</c:v>
                </c:pt>
                <c:pt idx="14147">
                  <c:v>2.5384250000000002</c:v>
                </c:pt>
                <c:pt idx="14148">
                  <c:v>2.534195</c:v>
                </c:pt>
                <c:pt idx="14149">
                  <c:v>2.5301670000000001</c:v>
                </c:pt>
                <c:pt idx="14150">
                  <c:v>2.52643</c:v>
                </c:pt>
                <c:pt idx="14151">
                  <c:v>2.522888</c:v>
                </c:pt>
                <c:pt idx="14152">
                  <c:v>2.5197509999999999</c:v>
                </c:pt>
                <c:pt idx="14153">
                  <c:v>2.5169990000000002</c:v>
                </c:pt>
                <c:pt idx="14154">
                  <c:v>2.5146250000000001</c:v>
                </c:pt>
                <c:pt idx="14155">
                  <c:v>2.5126369999999998</c:v>
                </c:pt>
                <c:pt idx="14156">
                  <c:v>2.5109400000000002</c:v>
                </c:pt>
                <c:pt idx="14157">
                  <c:v>2.5096959999999999</c:v>
                </c:pt>
                <c:pt idx="14158">
                  <c:v>2.5087709999999999</c:v>
                </c:pt>
                <c:pt idx="14159">
                  <c:v>2.5137179999999999</c:v>
                </c:pt>
                <c:pt idx="14160">
                  <c:v>2.5133529999999999</c:v>
                </c:pt>
                <c:pt idx="14161">
                  <c:v>2.5133019999999999</c:v>
                </c:pt>
                <c:pt idx="14162">
                  <c:v>2.513601</c:v>
                </c:pt>
                <c:pt idx="14163">
                  <c:v>2.5139490000000002</c:v>
                </c:pt>
                <c:pt idx="14164">
                  <c:v>2.5146269999999999</c:v>
                </c:pt>
                <c:pt idx="14165">
                  <c:v>2.5152549999999998</c:v>
                </c:pt>
                <c:pt idx="14166">
                  <c:v>2.5160670000000001</c:v>
                </c:pt>
                <c:pt idx="14167">
                  <c:v>2.5254840000000001</c:v>
                </c:pt>
                <c:pt idx="14168">
                  <c:v>2.526071</c:v>
                </c:pt>
                <c:pt idx="14169">
                  <c:v>2.5265550000000001</c:v>
                </c:pt>
                <c:pt idx="14170">
                  <c:v>2.5270320000000002</c:v>
                </c:pt>
                <c:pt idx="14171">
                  <c:v>2.5273659999999998</c:v>
                </c:pt>
                <c:pt idx="14172">
                  <c:v>2.5274549999999998</c:v>
                </c:pt>
                <c:pt idx="14173">
                  <c:v>2.5272839999999999</c:v>
                </c:pt>
                <c:pt idx="14174">
                  <c:v>2.526796</c:v>
                </c:pt>
                <c:pt idx="14175">
                  <c:v>2.531393</c:v>
                </c:pt>
                <c:pt idx="14176">
                  <c:v>2.5300090000000002</c:v>
                </c:pt>
                <c:pt idx="14177">
                  <c:v>2.5284309999999999</c:v>
                </c:pt>
                <c:pt idx="14178">
                  <c:v>2.5264389999999999</c:v>
                </c:pt>
                <c:pt idx="14179">
                  <c:v>2.5239980000000002</c:v>
                </c:pt>
                <c:pt idx="14180">
                  <c:v>2.521118</c:v>
                </c:pt>
                <c:pt idx="14181">
                  <c:v>2.5178029999999998</c:v>
                </c:pt>
                <c:pt idx="14182">
                  <c:v>2.514068</c:v>
                </c:pt>
                <c:pt idx="14183">
                  <c:v>2.5086369999999998</c:v>
                </c:pt>
                <c:pt idx="14184">
                  <c:v>2.5041989999999998</c:v>
                </c:pt>
                <c:pt idx="14185">
                  <c:v>2.4993590000000001</c:v>
                </c:pt>
                <c:pt idx="14186">
                  <c:v>2.4941559999999998</c:v>
                </c:pt>
                <c:pt idx="14187">
                  <c:v>2.4887549999999998</c:v>
                </c:pt>
                <c:pt idx="14188">
                  <c:v>2.483015</c:v>
                </c:pt>
                <c:pt idx="14189">
                  <c:v>2.4771770000000002</c:v>
                </c:pt>
                <c:pt idx="14190">
                  <c:v>2.471139</c:v>
                </c:pt>
                <c:pt idx="14191">
                  <c:v>2.4594299999999998</c:v>
                </c:pt>
                <c:pt idx="14192">
                  <c:v>2.4532409999999998</c:v>
                </c:pt>
                <c:pt idx="14193">
                  <c:v>2.4468030000000001</c:v>
                </c:pt>
                <c:pt idx="14194">
                  <c:v>2.4404940000000002</c:v>
                </c:pt>
                <c:pt idx="14195">
                  <c:v>2.4341550000000001</c:v>
                </c:pt>
                <c:pt idx="14196">
                  <c:v>2.4276620000000002</c:v>
                </c:pt>
                <c:pt idx="14197">
                  <c:v>2.4212579999999999</c:v>
                </c:pt>
                <c:pt idx="14198">
                  <c:v>2.4147699999999999</c:v>
                </c:pt>
                <c:pt idx="14199">
                  <c:v>2.4022410000000001</c:v>
                </c:pt>
                <c:pt idx="14200">
                  <c:v>2.39588</c:v>
                </c:pt>
                <c:pt idx="14201">
                  <c:v>2.3895919999999999</c:v>
                </c:pt>
                <c:pt idx="14202">
                  <c:v>2.3833319999999998</c:v>
                </c:pt>
                <c:pt idx="14203">
                  <c:v>2.3769689999999999</c:v>
                </c:pt>
                <c:pt idx="14204">
                  <c:v>2.3707720000000001</c:v>
                </c:pt>
                <c:pt idx="14205">
                  <c:v>2.3644289999999999</c:v>
                </c:pt>
                <c:pt idx="14206">
                  <c:v>2.3582800000000002</c:v>
                </c:pt>
                <c:pt idx="14207">
                  <c:v>2.3464100000000001</c:v>
                </c:pt>
                <c:pt idx="14208">
                  <c:v>2.3403040000000002</c:v>
                </c:pt>
                <c:pt idx="14209">
                  <c:v>2.3342010000000002</c:v>
                </c:pt>
                <c:pt idx="14210">
                  <c:v>2.3281869999999998</c:v>
                </c:pt>
                <c:pt idx="14211">
                  <c:v>2.3221810000000001</c:v>
                </c:pt>
                <c:pt idx="14212">
                  <c:v>2.3162660000000002</c:v>
                </c:pt>
                <c:pt idx="14213">
                  <c:v>2.3103669999999998</c:v>
                </c:pt>
                <c:pt idx="14214">
                  <c:v>2.3045710000000001</c:v>
                </c:pt>
                <c:pt idx="14215">
                  <c:v>2.2938860000000001</c:v>
                </c:pt>
                <c:pt idx="14216">
                  <c:v>2.2882989999999999</c:v>
                </c:pt>
                <c:pt idx="14217">
                  <c:v>2.2827899999999999</c:v>
                </c:pt>
                <c:pt idx="14218">
                  <c:v>2.277463</c:v>
                </c:pt>
                <c:pt idx="14219">
                  <c:v>2.2722950000000002</c:v>
                </c:pt>
                <c:pt idx="14220">
                  <c:v>2.2671679999999999</c:v>
                </c:pt>
                <c:pt idx="14221">
                  <c:v>2.262251</c:v>
                </c:pt>
                <c:pt idx="14222">
                  <c:v>2.2574079999999999</c:v>
                </c:pt>
                <c:pt idx="14223">
                  <c:v>2.249622</c:v>
                </c:pt>
                <c:pt idx="14224">
                  <c:v>2.2451699999999999</c:v>
                </c:pt>
                <c:pt idx="14225">
                  <c:v>2.2407170000000001</c:v>
                </c:pt>
                <c:pt idx="14226">
                  <c:v>2.23638</c:v>
                </c:pt>
                <c:pt idx="14227">
                  <c:v>2.2321240000000002</c:v>
                </c:pt>
                <c:pt idx="14228">
                  <c:v>2.2279810000000002</c:v>
                </c:pt>
                <c:pt idx="14229">
                  <c:v>2.2238730000000002</c:v>
                </c:pt>
                <c:pt idx="14230">
                  <c:v>2.2197249999999999</c:v>
                </c:pt>
                <c:pt idx="14231">
                  <c:v>2.2133970000000001</c:v>
                </c:pt>
                <c:pt idx="14232">
                  <c:v>2.2092640000000001</c:v>
                </c:pt>
                <c:pt idx="14233">
                  <c:v>2.205066</c:v>
                </c:pt>
                <c:pt idx="14234">
                  <c:v>2.2008260000000002</c:v>
                </c:pt>
                <c:pt idx="14235">
                  <c:v>2.1964610000000002</c:v>
                </c:pt>
                <c:pt idx="14236">
                  <c:v>2.1920920000000002</c:v>
                </c:pt>
                <c:pt idx="14237">
                  <c:v>2.1875849999999999</c:v>
                </c:pt>
                <c:pt idx="14238">
                  <c:v>2.1830509999999999</c:v>
                </c:pt>
                <c:pt idx="14239">
                  <c:v>2.1751369999999999</c:v>
                </c:pt>
                <c:pt idx="14240">
                  <c:v>2.1705299999999998</c:v>
                </c:pt>
                <c:pt idx="14241">
                  <c:v>2.1658029999999999</c:v>
                </c:pt>
                <c:pt idx="14242">
                  <c:v>2.1610580000000001</c:v>
                </c:pt>
                <c:pt idx="14243">
                  <c:v>2.156406</c:v>
                </c:pt>
                <c:pt idx="14244">
                  <c:v>2.1517149999999998</c:v>
                </c:pt>
                <c:pt idx="14245">
                  <c:v>2.1470929999999999</c:v>
                </c:pt>
                <c:pt idx="14246">
                  <c:v>2.1425679999999998</c:v>
                </c:pt>
                <c:pt idx="14247">
                  <c:v>2.1352739999999999</c:v>
                </c:pt>
                <c:pt idx="14248">
                  <c:v>2.1311369999999998</c:v>
                </c:pt>
                <c:pt idx="14249">
                  <c:v>2.1272129999999998</c:v>
                </c:pt>
                <c:pt idx="14250">
                  <c:v>2.123516</c:v>
                </c:pt>
                <c:pt idx="14251">
                  <c:v>2.1201620000000001</c:v>
                </c:pt>
                <c:pt idx="14252">
                  <c:v>2.1171700000000002</c:v>
                </c:pt>
                <c:pt idx="14253">
                  <c:v>2.1146029999999998</c:v>
                </c:pt>
                <c:pt idx="14254">
                  <c:v>2.11246</c:v>
                </c:pt>
                <c:pt idx="14255">
                  <c:v>2.1131150000000001</c:v>
                </c:pt>
                <c:pt idx="14256">
                  <c:v>2.1117699999999999</c:v>
                </c:pt>
                <c:pt idx="14257">
                  <c:v>2.1110359999999999</c:v>
                </c:pt>
                <c:pt idx="14258">
                  <c:v>2.1108039999999999</c:v>
                </c:pt>
                <c:pt idx="14259">
                  <c:v>2.1110419999999999</c:v>
                </c:pt>
                <c:pt idx="14260">
                  <c:v>2.111748</c:v>
                </c:pt>
                <c:pt idx="14261">
                  <c:v>2.1129449999999999</c:v>
                </c:pt>
                <c:pt idx="14262">
                  <c:v>2.1145770000000002</c:v>
                </c:pt>
                <c:pt idx="14263">
                  <c:v>2.126341</c:v>
                </c:pt>
                <c:pt idx="14264">
                  <c:v>2.1282839999999998</c:v>
                </c:pt>
                <c:pt idx="14265">
                  <c:v>2.1310440000000002</c:v>
                </c:pt>
                <c:pt idx="14266">
                  <c:v>2.1341190000000001</c:v>
                </c:pt>
                <c:pt idx="14267">
                  <c:v>2.1375109999999999</c:v>
                </c:pt>
                <c:pt idx="14268">
                  <c:v>2.1411500000000001</c:v>
                </c:pt>
                <c:pt idx="14269">
                  <c:v>2.1446580000000002</c:v>
                </c:pt>
                <c:pt idx="14270">
                  <c:v>2.1486489999999998</c:v>
                </c:pt>
                <c:pt idx="14271">
                  <c:v>2.1666449999999999</c:v>
                </c:pt>
                <c:pt idx="14272">
                  <c:v>2.1708820000000002</c:v>
                </c:pt>
                <c:pt idx="14273">
                  <c:v>2.174823</c:v>
                </c:pt>
                <c:pt idx="14274">
                  <c:v>2.1791140000000002</c:v>
                </c:pt>
                <c:pt idx="14275">
                  <c:v>2.1833870000000002</c:v>
                </c:pt>
                <c:pt idx="14276">
                  <c:v>2.187557</c:v>
                </c:pt>
                <c:pt idx="14277">
                  <c:v>2.1916509999999998</c:v>
                </c:pt>
                <c:pt idx="14278">
                  <c:v>2.1956479999999998</c:v>
                </c:pt>
                <c:pt idx="14279">
                  <c:v>2.2131789999999998</c:v>
                </c:pt>
                <c:pt idx="14280">
                  <c:v>2.2165840000000001</c:v>
                </c:pt>
                <c:pt idx="14281">
                  <c:v>2.2201740000000001</c:v>
                </c:pt>
                <c:pt idx="14282">
                  <c:v>2.2236410000000002</c:v>
                </c:pt>
                <c:pt idx="14283">
                  <c:v>2.2269369999999999</c:v>
                </c:pt>
                <c:pt idx="14284">
                  <c:v>2.229835</c:v>
                </c:pt>
                <c:pt idx="14285">
                  <c:v>2.2329119999999998</c:v>
                </c:pt>
                <c:pt idx="14286">
                  <c:v>2.235903</c:v>
                </c:pt>
                <c:pt idx="14287">
                  <c:v>2.2510240000000001</c:v>
                </c:pt>
                <c:pt idx="14288">
                  <c:v>2.2536510000000001</c:v>
                </c:pt>
                <c:pt idx="14289">
                  <c:v>2.256589</c:v>
                </c:pt>
                <c:pt idx="14290">
                  <c:v>2.2593230000000002</c:v>
                </c:pt>
                <c:pt idx="14291">
                  <c:v>2.2624960000000001</c:v>
                </c:pt>
                <c:pt idx="14292">
                  <c:v>2.265879</c:v>
                </c:pt>
                <c:pt idx="14293">
                  <c:v>2.2695650000000001</c:v>
                </c:pt>
                <c:pt idx="14294">
                  <c:v>2.2735289999999999</c:v>
                </c:pt>
                <c:pt idx="14295">
                  <c:v>2.292726</c:v>
                </c:pt>
                <c:pt idx="14296">
                  <c:v>2.2966009999999999</c:v>
                </c:pt>
                <c:pt idx="14297">
                  <c:v>2.3016570000000001</c:v>
                </c:pt>
                <c:pt idx="14298">
                  <c:v>2.3068309999999999</c:v>
                </c:pt>
                <c:pt idx="14299">
                  <c:v>2.3126449999999998</c:v>
                </c:pt>
                <c:pt idx="14300">
                  <c:v>2.3184309999999999</c:v>
                </c:pt>
                <c:pt idx="14301">
                  <c:v>2.3250150000000001</c:v>
                </c:pt>
                <c:pt idx="14302">
                  <c:v>2.3315730000000001</c:v>
                </c:pt>
                <c:pt idx="14303">
                  <c:v>2.359496</c:v>
                </c:pt>
                <c:pt idx="14304">
                  <c:v>2.3666809999999998</c:v>
                </c:pt>
                <c:pt idx="14305">
                  <c:v>2.37432</c:v>
                </c:pt>
                <c:pt idx="14306">
                  <c:v>2.3823979999999998</c:v>
                </c:pt>
                <c:pt idx="14307">
                  <c:v>2.3907229999999999</c:v>
                </c:pt>
                <c:pt idx="14308">
                  <c:v>2.3990900000000002</c:v>
                </c:pt>
                <c:pt idx="14309">
                  <c:v>2.4078300000000001</c:v>
                </c:pt>
                <c:pt idx="14310">
                  <c:v>2.416188</c:v>
                </c:pt>
                <c:pt idx="14311">
                  <c:v>2.450196</c:v>
                </c:pt>
                <c:pt idx="14312">
                  <c:v>2.4587249999999998</c:v>
                </c:pt>
                <c:pt idx="14313">
                  <c:v>2.4678689999999999</c:v>
                </c:pt>
                <c:pt idx="14314">
                  <c:v>2.4770340000000002</c:v>
                </c:pt>
                <c:pt idx="14315">
                  <c:v>2.4858159999999998</c:v>
                </c:pt>
                <c:pt idx="14316">
                  <c:v>2.4951310000000002</c:v>
                </c:pt>
                <c:pt idx="14317">
                  <c:v>2.5038309999999999</c:v>
                </c:pt>
                <c:pt idx="14318">
                  <c:v>2.5130189999999999</c:v>
                </c:pt>
                <c:pt idx="14319">
                  <c:v>2.546503</c:v>
                </c:pt>
                <c:pt idx="14320">
                  <c:v>2.5545439999999999</c:v>
                </c:pt>
                <c:pt idx="14321">
                  <c:v>2.5633080000000001</c:v>
                </c:pt>
                <c:pt idx="14322">
                  <c:v>2.5714000000000001</c:v>
                </c:pt>
                <c:pt idx="14323">
                  <c:v>2.5798869999999998</c:v>
                </c:pt>
                <c:pt idx="14324">
                  <c:v>2.5876790000000001</c:v>
                </c:pt>
                <c:pt idx="14325">
                  <c:v>2.5953949999999999</c:v>
                </c:pt>
                <c:pt idx="14326">
                  <c:v>2.6032150000000001</c:v>
                </c:pt>
                <c:pt idx="14327">
                  <c:v>2.632514</c:v>
                </c:pt>
                <c:pt idx="14328">
                  <c:v>2.639024</c:v>
                </c:pt>
                <c:pt idx="14329">
                  <c:v>2.6456300000000001</c:v>
                </c:pt>
                <c:pt idx="14330">
                  <c:v>2.651742</c:v>
                </c:pt>
                <c:pt idx="14331">
                  <c:v>2.6575980000000001</c:v>
                </c:pt>
                <c:pt idx="14332">
                  <c:v>2.6628989999999999</c:v>
                </c:pt>
                <c:pt idx="14333">
                  <c:v>2.6679520000000001</c:v>
                </c:pt>
                <c:pt idx="14334">
                  <c:v>2.6723050000000002</c:v>
                </c:pt>
                <c:pt idx="14335">
                  <c:v>2.6926299999999999</c:v>
                </c:pt>
                <c:pt idx="14336">
                  <c:v>2.6961059999999999</c:v>
                </c:pt>
                <c:pt idx="14337">
                  <c:v>2.6991160000000001</c:v>
                </c:pt>
                <c:pt idx="14338">
                  <c:v>2.7019929999999999</c:v>
                </c:pt>
                <c:pt idx="14339">
                  <c:v>2.7041780000000002</c:v>
                </c:pt>
                <c:pt idx="14340">
                  <c:v>2.706064</c:v>
                </c:pt>
                <c:pt idx="14341">
                  <c:v>2.7071640000000001</c:v>
                </c:pt>
                <c:pt idx="14342">
                  <c:v>2.7079430000000002</c:v>
                </c:pt>
                <c:pt idx="14343">
                  <c:v>2.7162890000000002</c:v>
                </c:pt>
                <c:pt idx="14344">
                  <c:v>2.7154590000000001</c:v>
                </c:pt>
                <c:pt idx="14345">
                  <c:v>2.7142040000000001</c:v>
                </c:pt>
                <c:pt idx="14346">
                  <c:v>2.712081</c:v>
                </c:pt>
                <c:pt idx="14347">
                  <c:v>2.7091400000000001</c:v>
                </c:pt>
                <c:pt idx="14348">
                  <c:v>2.7052849999999999</c:v>
                </c:pt>
                <c:pt idx="14349">
                  <c:v>2.700523</c:v>
                </c:pt>
                <c:pt idx="14350">
                  <c:v>2.6947839999999998</c:v>
                </c:pt>
                <c:pt idx="14351">
                  <c:v>2.6825540000000001</c:v>
                </c:pt>
                <c:pt idx="14352">
                  <c:v>2.6753290000000001</c:v>
                </c:pt>
                <c:pt idx="14353">
                  <c:v>2.6669290000000001</c:v>
                </c:pt>
                <c:pt idx="14354">
                  <c:v>2.6576029999999999</c:v>
                </c:pt>
                <c:pt idx="14355">
                  <c:v>2.6474259999999998</c:v>
                </c:pt>
                <c:pt idx="14356">
                  <c:v>2.636485</c:v>
                </c:pt>
                <c:pt idx="14357">
                  <c:v>2.6247989999999999</c:v>
                </c:pt>
                <c:pt idx="14358">
                  <c:v>2.61286</c:v>
                </c:pt>
                <c:pt idx="14359">
                  <c:v>2.581223</c:v>
                </c:pt>
                <c:pt idx="14360">
                  <c:v>2.5681910000000001</c:v>
                </c:pt>
                <c:pt idx="14361">
                  <c:v>2.5542739999999999</c:v>
                </c:pt>
                <c:pt idx="14362">
                  <c:v>2.5397729999999998</c:v>
                </c:pt>
                <c:pt idx="14363">
                  <c:v>2.525118</c:v>
                </c:pt>
                <c:pt idx="14364">
                  <c:v>2.510154</c:v>
                </c:pt>
                <c:pt idx="14365">
                  <c:v>2.494929</c:v>
                </c:pt>
                <c:pt idx="14366">
                  <c:v>2.480267</c:v>
                </c:pt>
                <c:pt idx="14367">
                  <c:v>2.4020109999999999</c:v>
                </c:pt>
                <c:pt idx="14368">
                  <c:v>2.3886099999999999</c:v>
                </c:pt>
                <c:pt idx="14369">
                  <c:v>2.3734389999999999</c:v>
                </c:pt>
                <c:pt idx="14370">
                  <c:v>2.3578160000000001</c:v>
                </c:pt>
                <c:pt idx="14371">
                  <c:v>2.342009</c:v>
                </c:pt>
                <c:pt idx="14372">
                  <c:v>2.3261569999999998</c:v>
                </c:pt>
                <c:pt idx="14373">
                  <c:v>2.3101940000000001</c:v>
                </c:pt>
                <c:pt idx="14374">
                  <c:v>2.2941760000000002</c:v>
                </c:pt>
                <c:pt idx="14375">
                  <c:v>2.2510430000000001</c:v>
                </c:pt>
                <c:pt idx="14376">
                  <c:v>2.2365970000000002</c:v>
                </c:pt>
                <c:pt idx="14377">
                  <c:v>2.220208</c:v>
                </c:pt>
                <c:pt idx="14378">
                  <c:v>2.2035469999999999</c:v>
                </c:pt>
                <c:pt idx="14379">
                  <c:v>2.18729</c:v>
                </c:pt>
                <c:pt idx="14380">
                  <c:v>2.1701929999999998</c:v>
                </c:pt>
                <c:pt idx="14381">
                  <c:v>2.1528719999999999</c:v>
                </c:pt>
                <c:pt idx="14382">
                  <c:v>2.135332</c:v>
                </c:pt>
                <c:pt idx="14383">
                  <c:v>2.0880209999999999</c:v>
                </c:pt>
                <c:pt idx="14384">
                  <c:v>2.07077</c:v>
                </c:pt>
                <c:pt idx="14385">
                  <c:v>2.0533450000000002</c:v>
                </c:pt>
                <c:pt idx="14386">
                  <c:v>2.035091</c:v>
                </c:pt>
                <c:pt idx="14387">
                  <c:v>2.0167449999999998</c:v>
                </c:pt>
                <c:pt idx="14388">
                  <c:v>1.99848</c:v>
                </c:pt>
                <c:pt idx="14389">
                  <c:v>1.980407</c:v>
                </c:pt>
                <c:pt idx="14390">
                  <c:v>1.9625729999999999</c:v>
                </c:pt>
                <c:pt idx="14391">
                  <c:v>1.9155009999999999</c:v>
                </c:pt>
                <c:pt idx="14392">
                  <c:v>1.9001859999999999</c:v>
                </c:pt>
                <c:pt idx="14393">
                  <c:v>1.884531</c:v>
                </c:pt>
                <c:pt idx="14394">
                  <c:v>1.8700829999999999</c:v>
                </c:pt>
                <c:pt idx="14395">
                  <c:v>1.857154</c:v>
                </c:pt>
                <c:pt idx="14396">
                  <c:v>1.845947</c:v>
                </c:pt>
                <c:pt idx="14397">
                  <c:v>1.83663</c:v>
                </c:pt>
                <c:pt idx="14398">
                  <c:v>1.82938</c:v>
                </c:pt>
                <c:pt idx="14399">
                  <c:v>1.8176049999999999</c:v>
                </c:pt>
                <c:pt idx="14400">
                  <c:v>1.8147740000000001</c:v>
                </c:pt>
                <c:pt idx="14401">
                  <c:v>1.8140579999999999</c:v>
                </c:pt>
                <c:pt idx="14402">
                  <c:v>1.8154809999999999</c:v>
                </c:pt>
                <c:pt idx="14403">
                  <c:v>1.818972</c:v>
                </c:pt>
                <c:pt idx="14404">
                  <c:v>1.8243819999999999</c:v>
                </c:pt>
                <c:pt idx="14405">
                  <c:v>1.831072</c:v>
                </c:pt>
                <c:pt idx="14406">
                  <c:v>1.839861</c:v>
                </c:pt>
                <c:pt idx="14407">
                  <c:v>1.8737379999999999</c:v>
                </c:pt>
                <c:pt idx="14408">
                  <c:v>1.8845400000000001</c:v>
                </c:pt>
                <c:pt idx="14409">
                  <c:v>1.8970389999999999</c:v>
                </c:pt>
                <c:pt idx="14410">
                  <c:v>1.9107350000000001</c:v>
                </c:pt>
                <c:pt idx="14411">
                  <c:v>1.9250240000000001</c:v>
                </c:pt>
                <c:pt idx="14412">
                  <c:v>1.9402079999999999</c:v>
                </c:pt>
                <c:pt idx="14413">
                  <c:v>1.9557359999999999</c:v>
                </c:pt>
                <c:pt idx="14414">
                  <c:v>1.9715</c:v>
                </c:pt>
                <c:pt idx="14415">
                  <c:v>2.0224519999999999</c:v>
                </c:pt>
                <c:pt idx="14416">
                  <c:v>2.0362490000000002</c:v>
                </c:pt>
                <c:pt idx="14417">
                  <c:v>2.0509240000000002</c:v>
                </c:pt>
                <c:pt idx="14418">
                  <c:v>2.065067</c:v>
                </c:pt>
                <c:pt idx="14419">
                  <c:v>2.078192</c:v>
                </c:pt>
                <c:pt idx="14420">
                  <c:v>2.0901000000000001</c:v>
                </c:pt>
                <c:pt idx="14421">
                  <c:v>2.1000619999999999</c:v>
                </c:pt>
                <c:pt idx="14422">
                  <c:v>2.109105</c:v>
                </c:pt>
                <c:pt idx="14423">
                  <c:v>2.1367639999999999</c:v>
                </c:pt>
                <c:pt idx="14424">
                  <c:v>2.1421070000000002</c:v>
                </c:pt>
                <c:pt idx="14425">
                  <c:v>2.146417</c:v>
                </c:pt>
                <c:pt idx="14426">
                  <c:v>2.149152</c:v>
                </c:pt>
                <c:pt idx="14427">
                  <c:v>2.1503749999999999</c:v>
                </c:pt>
                <c:pt idx="14428">
                  <c:v>2.1500590000000002</c:v>
                </c:pt>
                <c:pt idx="14429">
                  <c:v>2.1485249999999998</c:v>
                </c:pt>
                <c:pt idx="14430">
                  <c:v>2.145826</c:v>
                </c:pt>
                <c:pt idx="14431">
                  <c:v>2.140012</c:v>
                </c:pt>
                <c:pt idx="14432">
                  <c:v>2.1353529999999998</c:v>
                </c:pt>
                <c:pt idx="14433">
                  <c:v>2.1297839999999999</c:v>
                </c:pt>
                <c:pt idx="14434">
                  <c:v>2.1236739999999998</c:v>
                </c:pt>
                <c:pt idx="14435">
                  <c:v>2.1168209999999998</c:v>
                </c:pt>
                <c:pt idx="14436">
                  <c:v>2.1094889999999999</c:v>
                </c:pt>
                <c:pt idx="14437">
                  <c:v>2.1017730000000001</c:v>
                </c:pt>
                <c:pt idx="14438">
                  <c:v>2.0937589999999999</c:v>
                </c:pt>
                <c:pt idx="14439">
                  <c:v>2.0743860000000001</c:v>
                </c:pt>
                <c:pt idx="14440">
                  <c:v>2.0663170000000002</c:v>
                </c:pt>
                <c:pt idx="14441">
                  <c:v>2.0581689999999999</c:v>
                </c:pt>
                <c:pt idx="14442">
                  <c:v>2.0497339999999999</c:v>
                </c:pt>
                <c:pt idx="14443">
                  <c:v>2.0412910000000002</c:v>
                </c:pt>
                <c:pt idx="14444">
                  <c:v>2.0331760000000001</c:v>
                </c:pt>
                <c:pt idx="14445">
                  <c:v>2.024829</c:v>
                </c:pt>
                <c:pt idx="14446">
                  <c:v>2.0171730000000001</c:v>
                </c:pt>
                <c:pt idx="14447">
                  <c:v>1.9984850000000001</c:v>
                </c:pt>
                <c:pt idx="14448">
                  <c:v>1.9911319999999999</c:v>
                </c:pt>
                <c:pt idx="14449">
                  <c:v>1.983886</c:v>
                </c:pt>
                <c:pt idx="14450">
                  <c:v>1.9766969999999999</c:v>
                </c:pt>
                <c:pt idx="14451">
                  <c:v>1.969794</c:v>
                </c:pt>
                <c:pt idx="14452">
                  <c:v>1.963055</c:v>
                </c:pt>
                <c:pt idx="14453">
                  <c:v>1.9566110000000001</c:v>
                </c:pt>
                <c:pt idx="14454">
                  <c:v>1.9506300000000001</c:v>
                </c:pt>
                <c:pt idx="14455">
                  <c:v>1.9372419999999999</c:v>
                </c:pt>
                <c:pt idx="14456">
                  <c:v>1.9316709999999999</c:v>
                </c:pt>
                <c:pt idx="14457">
                  <c:v>1.926202</c:v>
                </c:pt>
                <c:pt idx="14458">
                  <c:v>1.920909</c:v>
                </c:pt>
                <c:pt idx="14459">
                  <c:v>1.915775</c:v>
                </c:pt>
                <c:pt idx="14460">
                  <c:v>1.9109149999999999</c:v>
                </c:pt>
                <c:pt idx="14461">
                  <c:v>1.9060569999999999</c:v>
                </c:pt>
                <c:pt idx="14462">
                  <c:v>1.9013119999999999</c:v>
                </c:pt>
                <c:pt idx="14463">
                  <c:v>1.8915900000000001</c:v>
                </c:pt>
                <c:pt idx="14464">
                  <c:v>1.8871180000000001</c:v>
                </c:pt>
                <c:pt idx="14465">
                  <c:v>1.882557</c:v>
                </c:pt>
                <c:pt idx="14466">
                  <c:v>1.877869</c:v>
                </c:pt>
                <c:pt idx="14467">
                  <c:v>1.8730899999999999</c:v>
                </c:pt>
                <c:pt idx="14468">
                  <c:v>1.8679600000000001</c:v>
                </c:pt>
                <c:pt idx="14469">
                  <c:v>1.862428</c:v>
                </c:pt>
                <c:pt idx="14470">
                  <c:v>1.85639</c:v>
                </c:pt>
                <c:pt idx="14471">
                  <c:v>1.841343</c:v>
                </c:pt>
                <c:pt idx="14472">
                  <c:v>1.8342000000000001</c:v>
                </c:pt>
                <c:pt idx="14473">
                  <c:v>1.8261719999999999</c:v>
                </c:pt>
                <c:pt idx="14474">
                  <c:v>1.816889</c:v>
                </c:pt>
                <c:pt idx="14475">
                  <c:v>1.8064610000000001</c:v>
                </c:pt>
                <c:pt idx="14476">
                  <c:v>1.7947679999999999</c:v>
                </c:pt>
                <c:pt idx="14477">
                  <c:v>1.78172</c:v>
                </c:pt>
                <c:pt idx="14478">
                  <c:v>1.7674350000000001</c:v>
                </c:pt>
                <c:pt idx="14479">
                  <c:v>1.725811</c:v>
                </c:pt>
                <c:pt idx="14480">
                  <c:v>1.70902</c:v>
                </c:pt>
                <c:pt idx="14481">
                  <c:v>1.690626</c:v>
                </c:pt>
                <c:pt idx="14482">
                  <c:v>1.6707460000000001</c:v>
                </c:pt>
                <c:pt idx="14483">
                  <c:v>1.6498520000000001</c:v>
                </c:pt>
                <c:pt idx="14484">
                  <c:v>1.6275949999999999</c:v>
                </c:pt>
                <c:pt idx="14485">
                  <c:v>1.605256</c:v>
                </c:pt>
                <c:pt idx="14486">
                  <c:v>1.5811059999999999</c:v>
                </c:pt>
                <c:pt idx="14487">
                  <c:v>1.511493</c:v>
                </c:pt>
                <c:pt idx="14488">
                  <c:v>1.4869289999999999</c:v>
                </c:pt>
                <c:pt idx="14489">
                  <c:v>1.4611620000000001</c:v>
                </c:pt>
                <c:pt idx="14490">
                  <c:v>1.434715</c:v>
                </c:pt>
                <c:pt idx="14491">
                  <c:v>1.408102</c:v>
                </c:pt>
                <c:pt idx="14492">
                  <c:v>1.382001</c:v>
                </c:pt>
                <c:pt idx="14493">
                  <c:v>1.3564449999999999</c:v>
                </c:pt>
                <c:pt idx="14494">
                  <c:v>1.330311</c:v>
                </c:pt>
                <c:pt idx="14495">
                  <c:v>1.259404</c:v>
                </c:pt>
                <c:pt idx="14496">
                  <c:v>1.235706</c:v>
                </c:pt>
                <c:pt idx="14497">
                  <c:v>1.2130179999999999</c:v>
                </c:pt>
                <c:pt idx="14498">
                  <c:v>1.19153</c:v>
                </c:pt>
                <c:pt idx="14499">
                  <c:v>1.1701459999999999</c:v>
                </c:pt>
                <c:pt idx="14500">
                  <c:v>1.1510830000000001</c:v>
                </c:pt>
                <c:pt idx="14501">
                  <c:v>1.1332949999999999</c:v>
                </c:pt>
                <c:pt idx="14502">
                  <c:v>1.117707</c:v>
                </c:pt>
                <c:pt idx="14503">
                  <c:v>1.0761350000000001</c:v>
                </c:pt>
                <c:pt idx="14504">
                  <c:v>1.063409</c:v>
                </c:pt>
                <c:pt idx="14505">
                  <c:v>1.051534</c:v>
                </c:pt>
                <c:pt idx="14506">
                  <c:v>1.0410280000000001</c:v>
                </c:pt>
                <c:pt idx="14507">
                  <c:v>1.0315780000000001</c:v>
                </c:pt>
                <c:pt idx="14508">
                  <c:v>1.023217</c:v>
                </c:pt>
                <c:pt idx="14509">
                  <c:v>1.0160629999999999</c:v>
                </c:pt>
                <c:pt idx="14510">
                  <c:v>1.0094829999999999</c:v>
                </c:pt>
                <c:pt idx="14511">
                  <c:v>0.99405600000000005</c:v>
                </c:pt>
                <c:pt idx="14512">
                  <c:v>0.98887899999999995</c:v>
                </c:pt>
                <c:pt idx="14513">
                  <c:v>0.98392500000000005</c:v>
                </c:pt>
                <c:pt idx="14514">
                  <c:v>0.97901099999999996</c:v>
                </c:pt>
                <c:pt idx="14515">
                  <c:v>0.97419500000000003</c:v>
                </c:pt>
                <c:pt idx="14516">
                  <c:v>0.96887999999999996</c:v>
                </c:pt>
                <c:pt idx="14517">
                  <c:v>0.96302699999999997</c:v>
                </c:pt>
                <c:pt idx="14518">
                  <c:v>0.95650800000000002</c:v>
                </c:pt>
                <c:pt idx="14519">
                  <c:v>0.93695899999999999</c:v>
                </c:pt>
                <c:pt idx="14520">
                  <c:v>0.92884299999999997</c:v>
                </c:pt>
                <c:pt idx="14521">
                  <c:v>0.91924099999999997</c:v>
                </c:pt>
                <c:pt idx="14522">
                  <c:v>0.90876699999999999</c:v>
                </c:pt>
                <c:pt idx="14523">
                  <c:v>0.89652900000000002</c:v>
                </c:pt>
                <c:pt idx="14524">
                  <c:v>0.88278100000000004</c:v>
                </c:pt>
                <c:pt idx="14525">
                  <c:v>0.86747200000000002</c:v>
                </c:pt>
                <c:pt idx="14526">
                  <c:v>0.85068699999999997</c:v>
                </c:pt>
                <c:pt idx="14527">
                  <c:v>0.79934799999999995</c:v>
                </c:pt>
                <c:pt idx="14528">
                  <c:v>0.78046400000000005</c:v>
                </c:pt>
                <c:pt idx="14529">
                  <c:v>0.75932599999999995</c:v>
                </c:pt>
                <c:pt idx="14530">
                  <c:v>0.73695999999999995</c:v>
                </c:pt>
                <c:pt idx="14531">
                  <c:v>0.71346500000000002</c:v>
                </c:pt>
                <c:pt idx="14532">
                  <c:v>0.68894599999999995</c:v>
                </c:pt>
                <c:pt idx="14533">
                  <c:v>0.66446899999999998</c:v>
                </c:pt>
                <c:pt idx="14534">
                  <c:v>0.63811099999999998</c:v>
                </c:pt>
                <c:pt idx="14535">
                  <c:v>0.56062400000000001</c:v>
                </c:pt>
                <c:pt idx="14536">
                  <c:v>0.53308800000000001</c:v>
                </c:pt>
                <c:pt idx="14537">
                  <c:v>0.50632999999999995</c:v>
                </c:pt>
                <c:pt idx="14538">
                  <c:v>0.478101</c:v>
                </c:pt>
                <c:pt idx="14539">
                  <c:v>0.449882</c:v>
                </c:pt>
                <c:pt idx="14540">
                  <c:v>0.42164800000000002</c:v>
                </c:pt>
                <c:pt idx="14541">
                  <c:v>0.39353199999999999</c:v>
                </c:pt>
                <c:pt idx="14542">
                  <c:v>0.36566100000000001</c:v>
                </c:pt>
                <c:pt idx="14543">
                  <c:v>0.28515600000000002</c:v>
                </c:pt>
                <c:pt idx="14544">
                  <c:v>0.26069399999999998</c:v>
                </c:pt>
                <c:pt idx="14545">
                  <c:v>0.23471400000000001</c:v>
                </c:pt>
                <c:pt idx="14546">
                  <c:v>0.20952999999999999</c:v>
                </c:pt>
                <c:pt idx="14547">
                  <c:v>0.185387</c:v>
                </c:pt>
                <c:pt idx="14548">
                  <c:v>0.16222500000000001</c:v>
                </c:pt>
                <c:pt idx="14549">
                  <c:v>0.14022599999999999</c:v>
                </c:pt>
                <c:pt idx="14550">
                  <c:v>0.119418</c:v>
                </c:pt>
                <c:pt idx="14551">
                  <c:v>6.1154E-2</c:v>
                </c:pt>
                <c:pt idx="14552">
                  <c:v>4.3768000000000001E-2</c:v>
                </c:pt>
                <c:pt idx="14553">
                  <c:v>2.6133E-2</c:v>
                </c:pt>
                <c:pt idx="14554">
                  <c:v>1.0467000000000001E-2</c:v>
                </c:pt>
                <c:pt idx="14555">
                  <c:v>-4.6860000000000001E-3</c:v>
                </c:pt>
                <c:pt idx="14556">
                  <c:v>-1.788E-2</c:v>
                </c:pt>
                <c:pt idx="14557">
                  <c:v>-3.0551999999999999E-2</c:v>
                </c:pt>
                <c:pt idx="14558">
                  <c:v>-4.2210999999999999E-2</c:v>
                </c:pt>
                <c:pt idx="14559">
                  <c:v>-7.4845999999999996E-2</c:v>
                </c:pt>
                <c:pt idx="14560">
                  <c:v>-8.4147E-2</c:v>
                </c:pt>
                <c:pt idx="14561">
                  <c:v>-9.3104000000000006E-2</c:v>
                </c:pt>
                <c:pt idx="14562">
                  <c:v>-0.10095800000000001</c:v>
                </c:pt>
                <c:pt idx="14563">
                  <c:v>-0.10849499999999999</c:v>
                </c:pt>
                <c:pt idx="14564">
                  <c:v>-0.115632</c:v>
                </c:pt>
                <c:pt idx="14565">
                  <c:v>-0.121958</c:v>
                </c:pt>
                <c:pt idx="14566">
                  <c:v>-0.12825800000000001</c:v>
                </c:pt>
                <c:pt idx="14567">
                  <c:v>-0.14602100000000001</c:v>
                </c:pt>
                <c:pt idx="14568">
                  <c:v>-0.15129799999999999</c:v>
                </c:pt>
                <c:pt idx="14569">
                  <c:v>-0.15664</c:v>
                </c:pt>
                <c:pt idx="14570">
                  <c:v>-0.16214799999999999</c:v>
                </c:pt>
                <c:pt idx="14571">
                  <c:v>-0.167495</c:v>
                </c:pt>
                <c:pt idx="14572">
                  <c:v>-0.17327300000000001</c:v>
                </c:pt>
                <c:pt idx="14573">
                  <c:v>-0.17905799999999999</c:v>
                </c:pt>
                <c:pt idx="14574">
                  <c:v>-0.18520300000000001</c:v>
                </c:pt>
                <c:pt idx="14575">
                  <c:v>-0.20454600000000001</c:v>
                </c:pt>
                <c:pt idx="14576">
                  <c:v>-0.21129400000000001</c:v>
                </c:pt>
                <c:pt idx="14577">
                  <c:v>-0.21863099999999999</c:v>
                </c:pt>
                <c:pt idx="14578">
                  <c:v>-0.22597400000000001</c:v>
                </c:pt>
                <c:pt idx="14579">
                  <c:v>-0.233628</c:v>
                </c:pt>
                <c:pt idx="14580">
                  <c:v>-0.242036</c:v>
                </c:pt>
                <c:pt idx="14581">
                  <c:v>-0.25031399999999998</c:v>
                </c:pt>
                <c:pt idx="14582">
                  <c:v>-0.258822</c:v>
                </c:pt>
                <c:pt idx="14583">
                  <c:v>-0.28367300000000001</c:v>
                </c:pt>
                <c:pt idx="14584">
                  <c:v>-0.29211700000000002</c:v>
                </c:pt>
                <c:pt idx="14585">
                  <c:v>-0.30029899999999998</c:v>
                </c:pt>
                <c:pt idx="14586">
                  <c:v>-0.30830000000000002</c:v>
                </c:pt>
                <c:pt idx="14587">
                  <c:v>-0.31633800000000001</c:v>
                </c:pt>
                <c:pt idx="14588">
                  <c:v>-0.32370700000000002</c:v>
                </c:pt>
                <c:pt idx="14589">
                  <c:v>-0.33104299999999998</c:v>
                </c:pt>
                <c:pt idx="14590">
                  <c:v>-0.33748</c:v>
                </c:pt>
                <c:pt idx="14591">
                  <c:v>-0.35458499999999998</c:v>
                </c:pt>
                <c:pt idx="14592">
                  <c:v>-0.35999500000000001</c:v>
                </c:pt>
                <c:pt idx="14593">
                  <c:v>-0.36455300000000002</c:v>
                </c:pt>
                <c:pt idx="14594">
                  <c:v>-0.36852200000000002</c:v>
                </c:pt>
                <c:pt idx="14595">
                  <c:v>-0.37150699999999998</c:v>
                </c:pt>
                <c:pt idx="14596">
                  <c:v>-0.37370799999999998</c:v>
                </c:pt>
                <c:pt idx="14597">
                  <c:v>-0.37494699999999997</c:v>
                </c:pt>
                <c:pt idx="14598">
                  <c:v>-0.37525599999999998</c:v>
                </c:pt>
                <c:pt idx="14599">
                  <c:v>-0.37274000000000002</c:v>
                </c:pt>
                <c:pt idx="14600">
                  <c:v>-0.37122300000000003</c:v>
                </c:pt>
                <c:pt idx="14601">
                  <c:v>-0.368589</c:v>
                </c:pt>
                <c:pt idx="14602">
                  <c:v>-0.36491699999999999</c:v>
                </c:pt>
                <c:pt idx="14603">
                  <c:v>-0.360406</c:v>
                </c:pt>
                <c:pt idx="14604">
                  <c:v>-0.35459000000000002</c:v>
                </c:pt>
                <c:pt idx="14605">
                  <c:v>-0.347688</c:v>
                </c:pt>
                <c:pt idx="14606">
                  <c:v>-0.33975</c:v>
                </c:pt>
                <c:pt idx="14607">
                  <c:v>-0.31195200000000001</c:v>
                </c:pt>
                <c:pt idx="14608">
                  <c:v>-0.30290299999999998</c:v>
                </c:pt>
                <c:pt idx="14609">
                  <c:v>-0.29195399999999999</c:v>
                </c:pt>
                <c:pt idx="14610">
                  <c:v>-0.28013100000000002</c:v>
                </c:pt>
                <c:pt idx="14611">
                  <c:v>-0.26808100000000001</c:v>
                </c:pt>
                <c:pt idx="14612">
                  <c:v>-0.25492500000000001</c:v>
                </c:pt>
                <c:pt idx="14613">
                  <c:v>-0.240452</c:v>
                </c:pt>
                <c:pt idx="14614">
                  <c:v>-0.226269</c:v>
                </c:pt>
                <c:pt idx="14615">
                  <c:v>-0.18015999999999999</c:v>
                </c:pt>
                <c:pt idx="14616">
                  <c:v>-0.165801</c:v>
                </c:pt>
                <c:pt idx="14617">
                  <c:v>-0.14974000000000001</c:v>
                </c:pt>
                <c:pt idx="14618">
                  <c:v>-0.133911</c:v>
                </c:pt>
                <c:pt idx="14619">
                  <c:v>-0.117441</c:v>
                </c:pt>
                <c:pt idx="14620">
                  <c:v>-0.101789</c:v>
                </c:pt>
                <c:pt idx="14621">
                  <c:v>-8.5461999999999996E-2</c:v>
                </c:pt>
                <c:pt idx="14622">
                  <c:v>-6.9898000000000002E-2</c:v>
                </c:pt>
                <c:pt idx="14623">
                  <c:v>2.7947E-2</c:v>
                </c:pt>
                <c:pt idx="14624">
                  <c:v>4.0381E-2</c:v>
                </c:pt>
                <c:pt idx="14625">
                  <c:v>5.5199999999999999E-2</c:v>
                </c:pt>
                <c:pt idx="14626">
                  <c:v>6.8870000000000001E-2</c:v>
                </c:pt>
                <c:pt idx="14627">
                  <c:v>8.2171999999999995E-2</c:v>
                </c:pt>
                <c:pt idx="14628">
                  <c:v>9.5249E-2</c:v>
                </c:pt>
                <c:pt idx="14629">
                  <c:v>0.10700800000000001</c:v>
                </c:pt>
                <c:pt idx="14630">
                  <c:v>0.118599</c:v>
                </c:pt>
                <c:pt idx="14631">
                  <c:v>0.15317700000000001</c:v>
                </c:pt>
                <c:pt idx="14632">
                  <c:v>0.16233700000000001</c:v>
                </c:pt>
                <c:pt idx="14633">
                  <c:v>0.170769</c:v>
                </c:pt>
                <c:pt idx="14634">
                  <c:v>0.178618</c:v>
                </c:pt>
                <c:pt idx="14635">
                  <c:v>0.184949</c:v>
                </c:pt>
                <c:pt idx="14636">
                  <c:v>0.19038099999999999</c:v>
                </c:pt>
                <c:pt idx="14637">
                  <c:v>0.194605</c:v>
                </c:pt>
                <c:pt idx="14638">
                  <c:v>0.197632</c:v>
                </c:pt>
                <c:pt idx="14639">
                  <c:v>0.20685899999999999</c:v>
                </c:pt>
                <c:pt idx="14640">
                  <c:v>0.20749699999999999</c:v>
                </c:pt>
                <c:pt idx="14641">
                  <c:v>0.207283</c:v>
                </c:pt>
                <c:pt idx="14642">
                  <c:v>0.20618800000000001</c:v>
                </c:pt>
                <c:pt idx="14643">
                  <c:v>0.204267</c:v>
                </c:pt>
                <c:pt idx="14644">
                  <c:v>0.201628</c:v>
                </c:pt>
                <c:pt idx="14645">
                  <c:v>0.19837399999999999</c:v>
                </c:pt>
                <c:pt idx="14646">
                  <c:v>0.19464699999999999</c:v>
                </c:pt>
                <c:pt idx="14647">
                  <c:v>0.18481900000000001</c:v>
                </c:pt>
                <c:pt idx="14648">
                  <c:v>0.180807</c:v>
                </c:pt>
                <c:pt idx="14649">
                  <c:v>0.176451</c:v>
                </c:pt>
                <c:pt idx="14650">
                  <c:v>0.17216300000000001</c:v>
                </c:pt>
                <c:pt idx="14651">
                  <c:v>0.16805999999999999</c:v>
                </c:pt>
                <c:pt idx="14652">
                  <c:v>0.164247</c:v>
                </c:pt>
                <c:pt idx="14653">
                  <c:v>0.16081599999999999</c:v>
                </c:pt>
                <c:pt idx="14654">
                  <c:v>0.15795999999999999</c:v>
                </c:pt>
                <c:pt idx="14655">
                  <c:v>0.15182999999999999</c:v>
                </c:pt>
                <c:pt idx="14656">
                  <c:v>0.15018200000000001</c:v>
                </c:pt>
                <c:pt idx="14657">
                  <c:v>0.14915600000000001</c:v>
                </c:pt>
                <c:pt idx="14658">
                  <c:v>0.14881</c:v>
                </c:pt>
                <c:pt idx="14659">
                  <c:v>0.149094</c:v>
                </c:pt>
                <c:pt idx="14660">
                  <c:v>0.14999000000000001</c:v>
                </c:pt>
                <c:pt idx="14661">
                  <c:v>0.151481</c:v>
                </c:pt>
                <c:pt idx="14662">
                  <c:v>0.15346000000000001</c:v>
                </c:pt>
                <c:pt idx="14663">
                  <c:v>0.160332</c:v>
                </c:pt>
                <c:pt idx="14664">
                  <c:v>0.163163</c:v>
                </c:pt>
                <c:pt idx="14665">
                  <c:v>0.166514</c:v>
                </c:pt>
                <c:pt idx="14666">
                  <c:v>0.17013500000000001</c:v>
                </c:pt>
                <c:pt idx="14667">
                  <c:v>0.174063</c:v>
                </c:pt>
                <c:pt idx="14668">
                  <c:v>0.177978</c:v>
                </c:pt>
                <c:pt idx="14669">
                  <c:v>0.182139</c:v>
                </c:pt>
                <c:pt idx="14670">
                  <c:v>0.186302</c:v>
                </c:pt>
                <c:pt idx="14671">
                  <c:v>0.19830700000000001</c:v>
                </c:pt>
                <c:pt idx="14672">
                  <c:v>0.202038</c:v>
                </c:pt>
                <c:pt idx="14673">
                  <c:v>0.20568400000000001</c:v>
                </c:pt>
                <c:pt idx="14674">
                  <c:v>0.20872099999999999</c:v>
                </c:pt>
                <c:pt idx="14675">
                  <c:v>0.21138699999999999</c:v>
                </c:pt>
                <c:pt idx="14676">
                  <c:v>0.213365</c:v>
                </c:pt>
                <c:pt idx="14677">
                  <c:v>0.214557</c:v>
                </c:pt>
                <c:pt idx="14678">
                  <c:v>0.214888</c:v>
                </c:pt>
                <c:pt idx="14679">
                  <c:v>0.21346499999999999</c:v>
                </c:pt>
                <c:pt idx="14680">
                  <c:v>0.212032</c:v>
                </c:pt>
                <c:pt idx="14681">
                  <c:v>0.20977899999999999</c:v>
                </c:pt>
                <c:pt idx="14682">
                  <c:v>0.20652400000000001</c:v>
                </c:pt>
                <c:pt idx="14683">
                  <c:v>0.20232</c:v>
                </c:pt>
                <c:pt idx="14684">
                  <c:v>0.19761300000000001</c:v>
                </c:pt>
                <c:pt idx="14685">
                  <c:v>0.191972</c:v>
                </c:pt>
                <c:pt idx="14686">
                  <c:v>0.185949</c:v>
                </c:pt>
                <c:pt idx="14687">
                  <c:v>0.16605500000000001</c:v>
                </c:pt>
                <c:pt idx="14688">
                  <c:v>0.15915699999999999</c:v>
                </c:pt>
                <c:pt idx="14689">
                  <c:v>0.151617</c:v>
                </c:pt>
                <c:pt idx="14690">
                  <c:v>0.14413200000000001</c:v>
                </c:pt>
                <c:pt idx="14691">
                  <c:v>0.136299</c:v>
                </c:pt>
                <c:pt idx="14692">
                  <c:v>0.12886900000000001</c:v>
                </c:pt>
                <c:pt idx="14693">
                  <c:v>0.121625</c:v>
                </c:pt>
                <c:pt idx="14694">
                  <c:v>0.115303</c:v>
                </c:pt>
                <c:pt idx="14695">
                  <c:v>9.7851999999999995E-2</c:v>
                </c:pt>
                <c:pt idx="14696">
                  <c:v>9.3508999999999995E-2</c:v>
                </c:pt>
                <c:pt idx="14697">
                  <c:v>9.0366000000000002E-2</c:v>
                </c:pt>
                <c:pt idx="14698">
                  <c:v>8.8996000000000006E-2</c:v>
                </c:pt>
                <c:pt idx="14699">
                  <c:v>8.9634000000000005E-2</c:v>
                </c:pt>
                <c:pt idx="14700">
                  <c:v>9.2535000000000006E-2</c:v>
                </c:pt>
                <c:pt idx="14701">
                  <c:v>9.7892000000000007E-2</c:v>
                </c:pt>
                <c:pt idx="14702">
                  <c:v>0.105848</c:v>
                </c:pt>
                <c:pt idx="14703">
                  <c:v>0.13642199999999999</c:v>
                </c:pt>
                <c:pt idx="14704">
                  <c:v>0.14844099999999999</c:v>
                </c:pt>
                <c:pt idx="14705">
                  <c:v>0.16450400000000001</c:v>
                </c:pt>
                <c:pt idx="14706">
                  <c:v>0.18284500000000001</c:v>
                </c:pt>
                <c:pt idx="14707">
                  <c:v>0.204184</c:v>
                </c:pt>
                <c:pt idx="14708">
                  <c:v>0.22681399999999999</c:v>
                </c:pt>
                <c:pt idx="14709">
                  <c:v>0.25185200000000002</c:v>
                </c:pt>
                <c:pt idx="14710">
                  <c:v>0.27923999999999999</c:v>
                </c:pt>
                <c:pt idx="14711">
                  <c:v>0.36518</c:v>
                </c:pt>
                <c:pt idx="14712">
                  <c:v>0.39468799999999998</c:v>
                </c:pt>
                <c:pt idx="14713">
                  <c:v>0.42531799999999997</c:v>
                </c:pt>
                <c:pt idx="14714">
                  <c:v>0.45841100000000001</c:v>
                </c:pt>
                <c:pt idx="14715">
                  <c:v>0.49155199999999999</c:v>
                </c:pt>
                <c:pt idx="14716">
                  <c:v>0.52389300000000005</c:v>
                </c:pt>
                <c:pt idx="14717">
                  <c:v>0.55763499999999999</c:v>
                </c:pt>
                <c:pt idx="14718">
                  <c:v>0.58993899999999999</c:v>
                </c:pt>
                <c:pt idx="14719">
                  <c:v>0.68712700000000004</c:v>
                </c:pt>
                <c:pt idx="14720">
                  <c:v>0.71745700000000001</c:v>
                </c:pt>
                <c:pt idx="14721">
                  <c:v>0.74604499999999996</c:v>
                </c:pt>
                <c:pt idx="14722">
                  <c:v>0.77423299999999995</c:v>
                </c:pt>
                <c:pt idx="14723">
                  <c:v>0.79923699999999998</c:v>
                </c:pt>
                <c:pt idx="14724">
                  <c:v>0.82317200000000001</c:v>
                </c:pt>
                <c:pt idx="14725">
                  <c:v>0.84388700000000005</c:v>
                </c:pt>
                <c:pt idx="14726">
                  <c:v>0.86280000000000001</c:v>
                </c:pt>
                <c:pt idx="14727">
                  <c:v>0.91649000000000003</c:v>
                </c:pt>
                <c:pt idx="14728">
                  <c:v>0.92837700000000001</c:v>
                </c:pt>
                <c:pt idx="14729">
                  <c:v>0.93894900000000003</c:v>
                </c:pt>
                <c:pt idx="14730">
                  <c:v>0.94624399999999997</c:v>
                </c:pt>
                <c:pt idx="14731">
                  <c:v>0.95140000000000002</c:v>
                </c:pt>
                <c:pt idx="14732">
                  <c:v>0.95354499999999998</c:v>
                </c:pt>
                <c:pt idx="14733">
                  <c:v>0.95333299999999999</c:v>
                </c:pt>
                <c:pt idx="14734">
                  <c:v>0.95098099999999997</c:v>
                </c:pt>
                <c:pt idx="14735">
                  <c:v>0.94533699999999998</c:v>
                </c:pt>
                <c:pt idx="14736">
                  <c:v>0.93910499999999997</c:v>
                </c:pt>
                <c:pt idx="14737">
                  <c:v>0.93103199999999997</c:v>
                </c:pt>
                <c:pt idx="14738">
                  <c:v>0.92181100000000005</c:v>
                </c:pt>
                <c:pt idx="14739">
                  <c:v>0.91137599999999996</c:v>
                </c:pt>
                <c:pt idx="14740">
                  <c:v>0.89960499999999999</c:v>
                </c:pt>
                <c:pt idx="14741">
                  <c:v>0.88742500000000002</c:v>
                </c:pt>
                <c:pt idx="14742">
                  <c:v>0.87400199999999995</c:v>
                </c:pt>
                <c:pt idx="14743">
                  <c:v>0.83944300000000005</c:v>
                </c:pt>
                <c:pt idx="14744">
                  <c:v>0.82666499999999998</c:v>
                </c:pt>
                <c:pt idx="14745">
                  <c:v>0.81282900000000002</c:v>
                </c:pt>
                <c:pt idx="14746">
                  <c:v>0.799122</c:v>
                </c:pt>
                <c:pt idx="14747">
                  <c:v>0.78557999999999995</c:v>
                </c:pt>
                <c:pt idx="14748">
                  <c:v>0.77228799999999997</c:v>
                </c:pt>
                <c:pt idx="14749">
                  <c:v>0.75937600000000005</c:v>
                </c:pt>
                <c:pt idx="14750">
                  <c:v>0.74682300000000001</c:v>
                </c:pt>
                <c:pt idx="14751">
                  <c:v>0.71370199999999995</c:v>
                </c:pt>
                <c:pt idx="14752">
                  <c:v>0.70293799999999995</c:v>
                </c:pt>
                <c:pt idx="14753">
                  <c:v>0.69167000000000001</c:v>
                </c:pt>
                <c:pt idx="14754">
                  <c:v>0.68086899999999995</c:v>
                </c:pt>
                <c:pt idx="14755">
                  <c:v>0.67046499999999998</c:v>
                </c:pt>
                <c:pt idx="14756">
                  <c:v>0.66042400000000001</c:v>
                </c:pt>
                <c:pt idx="14757">
                  <c:v>0.65077600000000002</c:v>
                </c:pt>
                <c:pt idx="14758">
                  <c:v>0.64163899999999996</c:v>
                </c:pt>
                <c:pt idx="14759">
                  <c:v>0.61459799999999998</c:v>
                </c:pt>
                <c:pt idx="14760">
                  <c:v>0.60552899999999998</c:v>
                </c:pt>
                <c:pt idx="14761">
                  <c:v>0.596418</c:v>
                </c:pt>
                <c:pt idx="14762">
                  <c:v>0.58714299999999997</c:v>
                </c:pt>
                <c:pt idx="14763">
                  <c:v>0.57694599999999996</c:v>
                </c:pt>
                <c:pt idx="14764">
                  <c:v>0.56690399999999996</c:v>
                </c:pt>
                <c:pt idx="14765">
                  <c:v>0.55613999999999997</c:v>
                </c:pt>
                <c:pt idx="14766">
                  <c:v>0.54456899999999997</c:v>
                </c:pt>
                <c:pt idx="14767">
                  <c:v>0.50890199999999997</c:v>
                </c:pt>
                <c:pt idx="14768">
                  <c:v>0.49567299999999997</c:v>
                </c:pt>
                <c:pt idx="14769">
                  <c:v>0.48231299999999999</c:v>
                </c:pt>
                <c:pt idx="14770">
                  <c:v>0.46729999999999999</c:v>
                </c:pt>
                <c:pt idx="14771">
                  <c:v>0.45242199999999999</c:v>
                </c:pt>
                <c:pt idx="14772">
                  <c:v>0.43674200000000002</c:v>
                </c:pt>
                <c:pt idx="14773">
                  <c:v>0.419543</c:v>
                </c:pt>
                <c:pt idx="14774">
                  <c:v>0.40243400000000001</c:v>
                </c:pt>
                <c:pt idx="14775">
                  <c:v>0.34886200000000001</c:v>
                </c:pt>
                <c:pt idx="14776">
                  <c:v>0.33052399999999998</c:v>
                </c:pt>
                <c:pt idx="14777">
                  <c:v>0.31128800000000001</c:v>
                </c:pt>
                <c:pt idx="14778">
                  <c:v>0.29101199999999999</c:v>
                </c:pt>
                <c:pt idx="14779">
                  <c:v>0.271096</c:v>
                </c:pt>
                <c:pt idx="14780">
                  <c:v>0.24992900000000001</c:v>
                </c:pt>
                <c:pt idx="14781">
                  <c:v>0.22939799999999999</c:v>
                </c:pt>
                <c:pt idx="14782">
                  <c:v>0.207313</c:v>
                </c:pt>
                <c:pt idx="14783">
                  <c:v>0.14485400000000001</c:v>
                </c:pt>
                <c:pt idx="14784">
                  <c:v>0.12396799999999999</c:v>
                </c:pt>
                <c:pt idx="14785">
                  <c:v>0.103241</c:v>
                </c:pt>
                <c:pt idx="14786">
                  <c:v>8.1904000000000005E-2</c:v>
                </c:pt>
                <c:pt idx="14787">
                  <c:v>6.2047999999999999E-2</c:v>
                </c:pt>
                <c:pt idx="14788">
                  <c:v>4.2194000000000002E-2</c:v>
                </c:pt>
                <c:pt idx="14789">
                  <c:v>2.3349000000000002E-2</c:v>
                </c:pt>
                <c:pt idx="14790">
                  <c:v>5.1780000000000003E-3</c:v>
                </c:pt>
                <c:pt idx="14791">
                  <c:v>-4.5082999999999998E-2</c:v>
                </c:pt>
                <c:pt idx="14792">
                  <c:v>-6.1197000000000001E-2</c:v>
                </c:pt>
                <c:pt idx="14793">
                  <c:v>-7.5292999999999999E-2</c:v>
                </c:pt>
                <c:pt idx="14794">
                  <c:v>-8.7924000000000002E-2</c:v>
                </c:pt>
                <c:pt idx="14795">
                  <c:v>-9.9639000000000005E-2</c:v>
                </c:pt>
                <c:pt idx="14796">
                  <c:v>-0.108901</c:v>
                </c:pt>
                <c:pt idx="14797">
                  <c:v>-0.116676</c:v>
                </c:pt>
                <c:pt idx="14798">
                  <c:v>-0.122166</c:v>
                </c:pt>
                <c:pt idx="14799">
                  <c:v>-0.13412499999999999</c:v>
                </c:pt>
                <c:pt idx="14800">
                  <c:v>-0.13561300000000001</c:v>
                </c:pt>
                <c:pt idx="14801">
                  <c:v>-0.135078</c:v>
                </c:pt>
                <c:pt idx="14802">
                  <c:v>-0.132356</c:v>
                </c:pt>
                <c:pt idx="14803">
                  <c:v>-0.12743199999999999</c:v>
                </c:pt>
                <c:pt idx="14804">
                  <c:v>-0.120282</c:v>
                </c:pt>
                <c:pt idx="14805">
                  <c:v>-0.11096200000000001</c:v>
                </c:pt>
                <c:pt idx="14806">
                  <c:v>-9.9902000000000005E-2</c:v>
                </c:pt>
                <c:pt idx="14807">
                  <c:v>-6.1223E-2</c:v>
                </c:pt>
                <c:pt idx="14808">
                  <c:v>-4.6822000000000003E-2</c:v>
                </c:pt>
                <c:pt idx="14809">
                  <c:v>-2.9812999999999999E-2</c:v>
                </c:pt>
                <c:pt idx="14810">
                  <c:v>-1.095E-2</c:v>
                </c:pt>
                <c:pt idx="14811">
                  <c:v>8.3820000000000006E-3</c:v>
                </c:pt>
                <c:pt idx="14812">
                  <c:v>2.989E-2</c:v>
                </c:pt>
                <c:pt idx="14813">
                  <c:v>5.1885000000000001E-2</c:v>
                </c:pt>
                <c:pt idx="14814">
                  <c:v>7.5056999999999999E-2</c:v>
                </c:pt>
                <c:pt idx="14815">
                  <c:v>0.1469</c:v>
                </c:pt>
                <c:pt idx="14816">
                  <c:v>0.17033300000000001</c:v>
                </c:pt>
                <c:pt idx="14817">
                  <c:v>0.19417400000000001</c:v>
                </c:pt>
                <c:pt idx="14818">
                  <c:v>0.219579</c:v>
                </c:pt>
                <c:pt idx="14819">
                  <c:v>0.24510799999999999</c:v>
                </c:pt>
                <c:pt idx="14820">
                  <c:v>0.27098899999999998</c:v>
                </c:pt>
                <c:pt idx="14821">
                  <c:v>0.29549599999999998</c:v>
                </c:pt>
                <c:pt idx="14822">
                  <c:v>0.320413</c:v>
                </c:pt>
                <c:pt idx="14823">
                  <c:v>0.39645399999999997</c:v>
                </c:pt>
                <c:pt idx="14824">
                  <c:v>0.41783900000000002</c:v>
                </c:pt>
                <c:pt idx="14825">
                  <c:v>0.44090800000000002</c:v>
                </c:pt>
                <c:pt idx="14826">
                  <c:v>0.461783</c:v>
                </c:pt>
                <c:pt idx="14827">
                  <c:v>0.482325</c:v>
                </c:pt>
                <c:pt idx="14828">
                  <c:v>0.50039299999999998</c:v>
                </c:pt>
                <c:pt idx="14829">
                  <c:v>0.51797199999999999</c:v>
                </c:pt>
                <c:pt idx="14830">
                  <c:v>0.532443</c:v>
                </c:pt>
                <c:pt idx="14831">
                  <c:v>0.57677599999999996</c:v>
                </c:pt>
                <c:pt idx="14832">
                  <c:v>0.58838400000000002</c:v>
                </c:pt>
                <c:pt idx="14833">
                  <c:v>0.59804500000000005</c:v>
                </c:pt>
                <c:pt idx="14834">
                  <c:v>0.60587899999999995</c:v>
                </c:pt>
                <c:pt idx="14835">
                  <c:v>0.61256100000000002</c:v>
                </c:pt>
                <c:pt idx="14836">
                  <c:v>0.61739299999999997</c:v>
                </c:pt>
                <c:pt idx="14837">
                  <c:v>0.62121400000000004</c:v>
                </c:pt>
                <c:pt idx="14838">
                  <c:v>0.62373199999999995</c:v>
                </c:pt>
                <c:pt idx="14839">
                  <c:v>0.63294499999999998</c:v>
                </c:pt>
                <c:pt idx="14840">
                  <c:v>0.63325399999999998</c:v>
                </c:pt>
                <c:pt idx="14841">
                  <c:v>0.633158</c:v>
                </c:pt>
                <c:pt idx="14842">
                  <c:v>0.63266500000000003</c:v>
                </c:pt>
                <c:pt idx="14843">
                  <c:v>0.63203399999999998</c:v>
                </c:pt>
                <c:pt idx="14844">
                  <c:v>0.63148499999999996</c:v>
                </c:pt>
                <c:pt idx="14845">
                  <c:v>0.63116399999999995</c:v>
                </c:pt>
                <c:pt idx="14846">
                  <c:v>0.63138099999999997</c:v>
                </c:pt>
                <c:pt idx="14847">
                  <c:v>0.63774399999999998</c:v>
                </c:pt>
                <c:pt idx="14848">
                  <c:v>0.63932800000000001</c:v>
                </c:pt>
                <c:pt idx="14849">
                  <c:v>0.64208600000000005</c:v>
                </c:pt>
                <c:pt idx="14850">
                  <c:v>0.64600299999999999</c:v>
                </c:pt>
                <c:pt idx="14851">
                  <c:v>0.65092499999999998</c:v>
                </c:pt>
                <c:pt idx="14852">
                  <c:v>0.65752900000000003</c:v>
                </c:pt>
                <c:pt idx="14853">
                  <c:v>0.66560200000000003</c:v>
                </c:pt>
                <c:pt idx="14854">
                  <c:v>0.67512799999999995</c:v>
                </c:pt>
                <c:pt idx="14855">
                  <c:v>0.71040899999999996</c:v>
                </c:pt>
                <c:pt idx="14856">
                  <c:v>0.72219699999999998</c:v>
                </c:pt>
                <c:pt idx="14857">
                  <c:v>0.73597599999999996</c:v>
                </c:pt>
                <c:pt idx="14858">
                  <c:v>0.75058499999999995</c:v>
                </c:pt>
                <c:pt idx="14859">
                  <c:v>0.76629199999999997</c:v>
                </c:pt>
                <c:pt idx="14860">
                  <c:v>0.78366199999999997</c:v>
                </c:pt>
                <c:pt idx="14861">
                  <c:v>0.80196699999999999</c:v>
                </c:pt>
                <c:pt idx="14862">
                  <c:v>0.82110700000000003</c:v>
                </c:pt>
                <c:pt idx="14863">
                  <c:v>0.88388100000000003</c:v>
                </c:pt>
                <c:pt idx="14864">
                  <c:v>0.90241099999999996</c:v>
                </c:pt>
                <c:pt idx="14865">
                  <c:v>0.922732</c:v>
                </c:pt>
                <c:pt idx="14866">
                  <c:v>0.94426299999999996</c:v>
                </c:pt>
                <c:pt idx="14867">
                  <c:v>0.96528499999999995</c:v>
                </c:pt>
                <c:pt idx="14868">
                  <c:v>0.98581399999999997</c:v>
                </c:pt>
                <c:pt idx="14869">
                  <c:v>1.007166</c:v>
                </c:pt>
                <c:pt idx="14870">
                  <c:v>1.0270159999999999</c:v>
                </c:pt>
                <c:pt idx="14871">
                  <c:v>1.0904430000000001</c:v>
                </c:pt>
                <c:pt idx="14872">
                  <c:v>1.108511</c:v>
                </c:pt>
                <c:pt idx="14873">
                  <c:v>1.1262650000000001</c:v>
                </c:pt>
                <c:pt idx="14874">
                  <c:v>1.143618</c:v>
                </c:pt>
                <c:pt idx="14875">
                  <c:v>1.1588989999999999</c:v>
                </c:pt>
                <c:pt idx="14876">
                  <c:v>1.1736150000000001</c:v>
                </c:pt>
                <c:pt idx="14877">
                  <c:v>1.1861820000000001</c:v>
                </c:pt>
                <c:pt idx="14878">
                  <c:v>1.198134</c:v>
                </c:pt>
                <c:pt idx="14879">
                  <c:v>1.2717879999999999</c:v>
                </c:pt>
                <c:pt idx="14880">
                  <c:v>1.2782469999999999</c:v>
                </c:pt>
                <c:pt idx="14881">
                  <c:v>1.285374</c:v>
                </c:pt>
                <c:pt idx="14882">
                  <c:v>1.290694</c:v>
                </c:pt>
                <c:pt idx="14883">
                  <c:v>1.294978</c:v>
                </c:pt>
                <c:pt idx="14884">
                  <c:v>1.297946</c:v>
                </c:pt>
                <c:pt idx="14885">
                  <c:v>1.299906</c:v>
                </c:pt>
                <c:pt idx="14886">
                  <c:v>1.300808</c:v>
                </c:pt>
                <c:pt idx="14887">
                  <c:v>1.306449</c:v>
                </c:pt>
                <c:pt idx="14888">
                  <c:v>1.305704</c:v>
                </c:pt>
                <c:pt idx="14889">
                  <c:v>1.304473</c:v>
                </c:pt>
                <c:pt idx="14890">
                  <c:v>1.302738</c:v>
                </c:pt>
                <c:pt idx="14891">
                  <c:v>1.3007649999999999</c:v>
                </c:pt>
                <c:pt idx="14892">
                  <c:v>1.29863</c:v>
                </c:pt>
                <c:pt idx="14893">
                  <c:v>1.296522</c:v>
                </c:pt>
                <c:pt idx="14894">
                  <c:v>1.294548</c:v>
                </c:pt>
                <c:pt idx="14895">
                  <c:v>1.2945230000000001</c:v>
                </c:pt>
                <c:pt idx="14896">
                  <c:v>1.2933490000000001</c:v>
                </c:pt>
                <c:pt idx="14897">
                  <c:v>1.2928649999999999</c:v>
                </c:pt>
                <c:pt idx="14898">
                  <c:v>1.2932699999999999</c:v>
                </c:pt>
                <c:pt idx="14899">
                  <c:v>1.2947139999999999</c:v>
                </c:pt>
                <c:pt idx="14900">
                  <c:v>1.2973509999999999</c:v>
                </c:pt>
                <c:pt idx="14901">
                  <c:v>1.30097</c:v>
                </c:pt>
                <c:pt idx="14902">
                  <c:v>1.3061769999999999</c:v>
                </c:pt>
                <c:pt idx="14903">
                  <c:v>1.329223</c:v>
                </c:pt>
                <c:pt idx="14904">
                  <c:v>1.336762</c:v>
                </c:pt>
                <c:pt idx="14905">
                  <c:v>1.345637</c:v>
                </c:pt>
                <c:pt idx="14906">
                  <c:v>1.3563210000000001</c:v>
                </c:pt>
                <c:pt idx="14907">
                  <c:v>1.3678950000000001</c:v>
                </c:pt>
                <c:pt idx="14908">
                  <c:v>1.38103</c:v>
                </c:pt>
                <c:pt idx="14909">
                  <c:v>1.394641</c:v>
                </c:pt>
                <c:pt idx="14910">
                  <c:v>1.410059</c:v>
                </c:pt>
                <c:pt idx="14911">
                  <c:v>1.4598329999999999</c:v>
                </c:pt>
                <c:pt idx="14912">
                  <c:v>1.4775769999999999</c:v>
                </c:pt>
                <c:pt idx="14913">
                  <c:v>1.495039</c:v>
                </c:pt>
                <c:pt idx="14914">
                  <c:v>1.5134700000000001</c:v>
                </c:pt>
                <c:pt idx="14915">
                  <c:v>1.5321880000000001</c:v>
                </c:pt>
                <c:pt idx="14916">
                  <c:v>1.5517300000000001</c:v>
                </c:pt>
                <c:pt idx="14917">
                  <c:v>1.5713889999999999</c:v>
                </c:pt>
                <c:pt idx="14918">
                  <c:v>1.591639</c:v>
                </c:pt>
                <c:pt idx="14919">
                  <c:v>1.6569179999999999</c:v>
                </c:pt>
                <c:pt idx="14920">
                  <c:v>1.6756470000000001</c:v>
                </c:pt>
                <c:pt idx="14921">
                  <c:v>1.696461</c:v>
                </c:pt>
                <c:pt idx="14922">
                  <c:v>1.717382</c:v>
                </c:pt>
                <c:pt idx="14923">
                  <c:v>1.7381899999999999</c:v>
                </c:pt>
                <c:pt idx="14924">
                  <c:v>1.758942</c:v>
                </c:pt>
                <c:pt idx="14925">
                  <c:v>1.7784040000000001</c:v>
                </c:pt>
                <c:pt idx="14926">
                  <c:v>1.7985409999999999</c:v>
                </c:pt>
                <c:pt idx="14927">
                  <c:v>1.8631169999999999</c:v>
                </c:pt>
                <c:pt idx="14928">
                  <c:v>1.8814340000000001</c:v>
                </c:pt>
                <c:pt idx="14929">
                  <c:v>1.900164</c:v>
                </c:pt>
                <c:pt idx="14930">
                  <c:v>1.9182269999999999</c:v>
                </c:pt>
                <c:pt idx="14931">
                  <c:v>1.9347350000000001</c:v>
                </c:pt>
                <c:pt idx="14932">
                  <c:v>1.951611</c:v>
                </c:pt>
                <c:pt idx="14933">
                  <c:v>1.9667289999999999</c:v>
                </c:pt>
                <c:pt idx="14934">
                  <c:v>1.9821139999999999</c:v>
                </c:pt>
                <c:pt idx="14935">
                  <c:v>2.0300150000000001</c:v>
                </c:pt>
                <c:pt idx="14936">
                  <c:v>2.0427070000000001</c:v>
                </c:pt>
                <c:pt idx="14937">
                  <c:v>2.0543619999999998</c:v>
                </c:pt>
                <c:pt idx="14938">
                  <c:v>2.0657000000000001</c:v>
                </c:pt>
                <c:pt idx="14939">
                  <c:v>2.0762330000000002</c:v>
                </c:pt>
                <c:pt idx="14940">
                  <c:v>2.0858859999999999</c:v>
                </c:pt>
                <c:pt idx="14941">
                  <c:v>2.0945480000000001</c:v>
                </c:pt>
                <c:pt idx="14942">
                  <c:v>2.103224</c:v>
                </c:pt>
                <c:pt idx="14943">
                  <c:v>2.134979</c:v>
                </c:pt>
                <c:pt idx="14944">
                  <c:v>2.142296</c:v>
                </c:pt>
                <c:pt idx="14945">
                  <c:v>2.1498430000000002</c:v>
                </c:pt>
                <c:pt idx="14946">
                  <c:v>2.1571380000000002</c:v>
                </c:pt>
                <c:pt idx="14947">
                  <c:v>2.1646299999999998</c:v>
                </c:pt>
                <c:pt idx="14948">
                  <c:v>2.1717089999999999</c:v>
                </c:pt>
                <c:pt idx="14949">
                  <c:v>2.1795059999999999</c:v>
                </c:pt>
                <c:pt idx="14950">
                  <c:v>2.1875969999999998</c:v>
                </c:pt>
                <c:pt idx="14951">
                  <c:v>2.2194289999999999</c:v>
                </c:pt>
                <c:pt idx="14952">
                  <c:v>2.2276090000000002</c:v>
                </c:pt>
                <c:pt idx="14953">
                  <c:v>2.2364649999999999</c:v>
                </c:pt>
                <c:pt idx="14954">
                  <c:v>2.245339</c:v>
                </c:pt>
                <c:pt idx="14955">
                  <c:v>2.255109</c:v>
                </c:pt>
                <c:pt idx="14956">
                  <c:v>2.2652709999999998</c:v>
                </c:pt>
                <c:pt idx="14957">
                  <c:v>2.275738</c:v>
                </c:pt>
                <c:pt idx="14958">
                  <c:v>2.2864879999999999</c:v>
                </c:pt>
                <c:pt idx="14959">
                  <c:v>2.3258999999999999</c:v>
                </c:pt>
                <c:pt idx="14960">
                  <c:v>2.3364760000000002</c:v>
                </c:pt>
                <c:pt idx="14961">
                  <c:v>2.3476129999999999</c:v>
                </c:pt>
                <c:pt idx="14962">
                  <c:v>2.358787</c:v>
                </c:pt>
                <c:pt idx="14963">
                  <c:v>2.370018</c:v>
                </c:pt>
                <c:pt idx="14964">
                  <c:v>2.3810709999999999</c:v>
                </c:pt>
                <c:pt idx="14965">
                  <c:v>2.3914219999999999</c:v>
                </c:pt>
                <c:pt idx="14966">
                  <c:v>2.401545</c:v>
                </c:pt>
                <c:pt idx="14967">
                  <c:v>2.4375429999999998</c:v>
                </c:pt>
                <c:pt idx="14968">
                  <c:v>2.4465279999999998</c:v>
                </c:pt>
                <c:pt idx="14969">
                  <c:v>2.4551989999999999</c:v>
                </c:pt>
                <c:pt idx="14970">
                  <c:v>2.4624820000000001</c:v>
                </c:pt>
                <c:pt idx="14971">
                  <c:v>2.4692720000000001</c:v>
                </c:pt>
                <c:pt idx="14972">
                  <c:v>2.4746299999999999</c:v>
                </c:pt>
                <c:pt idx="14973">
                  <c:v>2.4789059999999998</c:v>
                </c:pt>
                <c:pt idx="14974">
                  <c:v>2.4825430000000002</c:v>
                </c:pt>
                <c:pt idx="14975">
                  <c:v>2.4966219999999999</c:v>
                </c:pt>
                <c:pt idx="14976">
                  <c:v>2.4976669999999999</c:v>
                </c:pt>
                <c:pt idx="14977">
                  <c:v>2.497601</c:v>
                </c:pt>
                <c:pt idx="14978">
                  <c:v>2.4965120000000001</c:v>
                </c:pt>
                <c:pt idx="14979">
                  <c:v>2.4945439999999999</c:v>
                </c:pt>
                <c:pt idx="14980">
                  <c:v>2.49166</c:v>
                </c:pt>
                <c:pt idx="14981">
                  <c:v>2.4879639999999998</c:v>
                </c:pt>
                <c:pt idx="14982">
                  <c:v>2.4835400000000001</c:v>
                </c:pt>
                <c:pt idx="14983">
                  <c:v>2.4757150000000001</c:v>
                </c:pt>
                <c:pt idx="14984">
                  <c:v>2.470097</c:v>
                </c:pt>
                <c:pt idx="14985">
                  <c:v>2.4639190000000002</c:v>
                </c:pt>
                <c:pt idx="14986">
                  <c:v>2.4573839999999998</c:v>
                </c:pt>
                <c:pt idx="14987">
                  <c:v>2.4505430000000001</c:v>
                </c:pt>
                <c:pt idx="14988">
                  <c:v>2.4436230000000001</c:v>
                </c:pt>
                <c:pt idx="14989">
                  <c:v>2.4364690000000002</c:v>
                </c:pt>
                <c:pt idx="14990">
                  <c:v>2.4292090000000002</c:v>
                </c:pt>
                <c:pt idx="14991">
                  <c:v>2.4145279999999998</c:v>
                </c:pt>
                <c:pt idx="14992">
                  <c:v>2.407518</c:v>
                </c:pt>
                <c:pt idx="14993">
                  <c:v>2.4006660000000002</c:v>
                </c:pt>
                <c:pt idx="14994">
                  <c:v>2.3939859999999999</c:v>
                </c:pt>
                <c:pt idx="14995">
                  <c:v>2.3877809999999999</c:v>
                </c:pt>
                <c:pt idx="14996">
                  <c:v>2.3818640000000002</c:v>
                </c:pt>
                <c:pt idx="14997">
                  <c:v>2.3764180000000001</c:v>
                </c:pt>
                <c:pt idx="14998">
                  <c:v>2.3715380000000001</c:v>
                </c:pt>
                <c:pt idx="14999">
                  <c:v>2.3646769999999999</c:v>
                </c:pt>
                <c:pt idx="15000">
                  <c:v>2.3608359999999999</c:v>
                </c:pt>
                <c:pt idx="15001">
                  <c:v>2.3575330000000001</c:v>
                </c:pt>
                <c:pt idx="15002">
                  <c:v>2.3547859999999998</c:v>
                </c:pt>
                <c:pt idx="15003">
                  <c:v>2.3526030000000002</c:v>
                </c:pt>
                <c:pt idx="15004">
                  <c:v>2.3508819999999999</c:v>
                </c:pt>
                <c:pt idx="15005">
                  <c:v>2.3497460000000001</c:v>
                </c:pt>
                <c:pt idx="15006">
                  <c:v>2.349081</c:v>
                </c:pt>
                <c:pt idx="15007">
                  <c:v>2.354355</c:v>
                </c:pt>
                <c:pt idx="15008">
                  <c:v>2.354311</c:v>
                </c:pt>
                <c:pt idx="15009">
                  <c:v>2.354797</c:v>
                </c:pt>
                <c:pt idx="15010">
                  <c:v>2.3555890000000002</c:v>
                </c:pt>
                <c:pt idx="15011">
                  <c:v>2.3566500000000001</c:v>
                </c:pt>
                <c:pt idx="15012">
                  <c:v>2.3579159999999999</c:v>
                </c:pt>
                <c:pt idx="15013">
                  <c:v>2.3593549999999999</c:v>
                </c:pt>
                <c:pt idx="15014">
                  <c:v>2.3608699999999998</c:v>
                </c:pt>
                <c:pt idx="15015">
                  <c:v>2.37174</c:v>
                </c:pt>
                <c:pt idx="15016">
                  <c:v>2.3728280000000002</c:v>
                </c:pt>
                <c:pt idx="15017">
                  <c:v>2.3740030000000001</c:v>
                </c:pt>
                <c:pt idx="15018">
                  <c:v>2.3748689999999999</c:v>
                </c:pt>
                <c:pt idx="15019">
                  <c:v>2.3751920000000002</c:v>
                </c:pt>
                <c:pt idx="15020">
                  <c:v>2.3749199999999999</c:v>
                </c:pt>
                <c:pt idx="15021">
                  <c:v>2.3739279999999998</c:v>
                </c:pt>
                <c:pt idx="15022">
                  <c:v>2.3721019999999999</c:v>
                </c:pt>
                <c:pt idx="15023">
                  <c:v>2.371073</c:v>
                </c:pt>
                <c:pt idx="15024">
                  <c:v>2.3675000000000002</c:v>
                </c:pt>
                <c:pt idx="15025">
                  <c:v>2.3630469999999999</c:v>
                </c:pt>
                <c:pt idx="15026">
                  <c:v>2.357764</c:v>
                </c:pt>
                <c:pt idx="15027">
                  <c:v>2.3516330000000001</c:v>
                </c:pt>
                <c:pt idx="15028">
                  <c:v>2.3447269999999998</c:v>
                </c:pt>
                <c:pt idx="15029">
                  <c:v>2.3372830000000002</c:v>
                </c:pt>
                <c:pt idx="15030">
                  <c:v>2.329002</c:v>
                </c:pt>
                <c:pt idx="15031">
                  <c:v>2.309453</c:v>
                </c:pt>
                <c:pt idx="15032">
                  <c:v>2.3003589999999998</c:v>
                </c:pt>
                <c:pt idx="15033">
                  <c:v>2.2906909999999998</c:v>
                </c:pt>
                <c:pt idx="15034">
                  <c:v>2.280608</c:v>
                </c:pt>
                <c:pt idx="15035">
                  <c:v>2.27034</c:v>
                </c:pt>
                <c:pt idx="15036">
                  <c:v>2.2603010000000001</c:v>
                </c:pt>
                <c:pt idx="15037">
                  <c:v>2.2499769999999999</c:v>
                </c:pt>
                <c:pt idx="15038">
                  <c:v>2.2397840000000002</c:v>
                </c:pt>
                <c:pt idx="15039">
                  <c:v>2.2163409999999999</c:v>
                </c:pt>
                <c:pt idx="15040">
                  <c:v>2.207077</c:v>
                </c:pt>
                <c:pt idx="15041">
                  <c:v>2.1979259999999998</c:v>
                </c:pt>
                <c:pt idx="15042">
                  <c:v>2.1897060000000002</c:v>
                </c:pt>
                <c:pt idx="15043">
                  <c:v>2.1820580000000001</c:v>
                </c:pt>
                <c:pt idx="15044">
                  <c:v>2.1755100000000001</c:v>
                </c:pt>
                <c:pt idx="15045">
                  <c:v>2.169861</c:v>
                </c:pt>
                <c:pt idx="15046">
                  <c:v>2.1653570000000002</c:v>
                </c:pt>
                <c:pt idx="15047">
                  <c:v>2.160488</c:v>
                </c:pt>
                <c:pt idx="15048">
                  <c:v>2.1584660000000002</c:v>
                </c:pt>
                <c:pt idx="15049">
                  <c:v>2.157845</c:v>
                </c:pt>
                <c:pt idx="15050">
                  <c:v>2.1586970000000001</c:v>
                </c:pt>
                <c:pt idx="15051">
                  <c:v>2.1610010000000002</c:v>
                </c:pt>
                <c:pt idx="15052">
                  <c:v>2.164631</c:v>
                </c:pt>
                <c:pt idx="15053">
                  <c:v>2.1699920000000001</c:v>
                </c:pt>
                <c:pt idx="15054">
                  <c:v>2.1767629999999998</c:v>
                </c:pt>
                <c:pt idx="15055">
                  <c:v>2.2053259999999999</c:v>
                </c:pt>
                <c:pt idx="15056">
                  <c:v>2.2141579999999998</c:v>
                </c:pt>
                <c:pt idx="15057">
                  <c:v>2.2246579999999998</c:v>
                </c:pt>
                <c:pt idx="15058">
                  <c:v>2.2359429999999998</c:v>
                </c:pt>
                <c:pt idx="15059">
                  <c:v>2.247668</c:v>
                </c:pt>
                <c:pt idx="15060">
                  <c:v>2.2608839999999999</c:v>
                </c:pt>
                <c:pt idx="15061">
                  <c:v>2.274772</c:v>
                </c:pt>
                <c:pt idx="15062">
                  <c:v>2.2894600000000001</c:v>
                </c:pt>
                <c:pt idx="15063">
                  <c:v>2.3384670000000001</c:v>
                </c:pt>
                <c:pt idx="15064">
                  <c:v>2.3519600000000001</c:v>
                </c:pt>
                <c:pt idx="15065">
                  <c:v>2.3671060000000002</c:v>
                </c:pt>
                <c:pt idx="15066">
                  <c:v>2.3821590000000001</c:v>
                </c:pt>
                <c:pt idx="15067">
                  <c:v>2.3965619999999999</c:v>
                </c:pt>
                <c:pt idx="15068">
                  <c:v>2.4107219999999998</c:v>
                </c:pt>
                <c:pt idx="15069">
                  <c:v>2.424112</c:v>
                </c:pt>
                <c:pt idx="15070">
                  <c:v>2.4359069999999998</c:v>
                </c:pt>
                <c:pt idx="15071">
                  <c:v>2.4752559999999999</c:v>
                </c:pt>
                <c:pt idx="15072">
                  <c:v>2.4850889999999999</c:v>
                </c:pt>
                <c:pt idx="15073">
                  <c:v>2.494221</c:v>
                </c:pt>
                <c:pt idx="15074">
                  <c:v>2.5016910000000001</c:v>
                </c:pt>
                <c:pt idx="15075">
                  <c:v>2.507679</c:v>
                </c:pt>
                <c:pt idx="15076">
                  <c:v>2.5126309999999998</c:v>
                </c:pt>
                <c:pt idx="15077">
                  <c:v>2.5159379999999998</c:v>
                </c:pt>
                <c:pt idx="15078">
                  <c:v>2.5181100000000001</c:v>
                </c:pt>
                <c:pt idx="15079">
                  <c:v>2.5270299999999999</c:v>
                </c:pt>
                <c:pt idx="15080">
                  <c:v>2.5267279999999999</c:v>
                </c:pt>
                <c:pt idx="15081">
                  <c:v>2.5254349999999999</c:v>
                </c:pt>
                <c:pt idx="15082">
                  <c:v>2.5231840000000001</c:v>
                </c:pt>
                <c:pt idx="15083">
                  <c:v>2.520041</c:v>
                </c:pt>
                <c:pt idx="15084">
                  <c:v>2.5161410000000002</c:v>
                </c:pt>
                <c:pt idx="15085">
                  <c:v>2.51166</c:v>
                </c:pt>
                <c:pt idx="15086">
                  <c:v>2.506729</c:v>
                </c:pt>
                <c:pt idx="15087">
                  <c:v>2.4977450000000001</c:v>
                </c:pt>
                <c:pt idx="15088">
                  <c:v>2.4922420000000001</c:v>
                </c:pt>
                <c:pt idx="15089">
                  <c:v>2.4865210000000002</c:v>
                </c:pt>
                <c:pt idx="15090">
                  <c:v>2.4809030000000001</c:v>
                </c:pt>
                <c:pt idx="15091">
                  <c:v>2.4753810000000001</c:v>
                </c:pt>
                <c:pt idx="15092">
                  <c:v>2.469916</c:v>
                </c:pt>
                <c:pt idx="15093">
                  <c:v>2.464826</c:v>
                </c:pt>
                <c:pt idx="15094">
                  <c:v>2.4599679999999999</c:v>
                </c:pt>
                <c:pt idx="15095">
                  <c:v>2.4534600000000002</c:v>
                </c:pt>
                <c:pt idx="15096">
                  <c:v>2.449484</c:v>
                </c:pt>
                <c:pt idx="15097">
                  <c:v>2.445935</c:v>
                </c:pt>
                <c:pt idx="15098">
                  <c:v>2.4429090000000002</c:v>
                </c:pt>
                <c:pt idx="15099">
                  <c:v>2.4404880000000002</c:v>
                </c:pt>
                <c:pt idx="15100">
                  <c:v>2.4385979999999998</c:v>
                </c:pt>
                <c:pt idx="15101">
                  <c:v>2.4373830000000001</c:v>
                </c:pt>
                <c:pt idx="15102">
                  <c:v>2.4366940000000001</c:v>
                </c:pt>
                <c:pt idx="15103">
                  <c:v>2.4430619999999998</c:v>
                </c:pt>
                <c:pt idx="15104">
                  <c:v>2.443568</c:v>
                </c:pt>
                <c:pt idx="15105">
                  <c:v>2.4447709999999998</c:v>
                </c:pt>
                <c:pt idx="15106">
                  <c:v>2.446637</c:v>
                </c:pt>
                <c:pt idx="15107">
                  <c:v>2.4492600000000002</c:v>
                </c:pt>
                <c:pt idx="15108">
                  <c:v>2.4524270000000001</c:v>
                </c:pt>
                <c:pt idx="15109">
                  <c:v>2.456448</c:v>
                </c:pt>
                <c:pt idx="15110">
                  <c:v>2.4607540000000001</c:v>
                </c:pt>
                <c:pt idx="15111">
                  <c:v>2.4821300000000002</c:v>
                </c:pt>
                <c:pt idx="15112">
                  <c:v>2.487441</c:v>
                </c:pt>
                <c:pt idx="15113">
                  <c:v>2.4932249999999998</c:v>
                </c:pt>
                <c:pt idx="15114">
                  <c:v>2.499838</c:v>
                </c:pt>
                <c:pt idx="15115">
                  <c:v>2.5066709999999999</c:v>
                </c:pt>
                <c:pt idx="15116">
                  <c:v>2.5138199999999999</c:v>
                </c:pt>
                <c:pt idx="15117">
                  <c:v>2.5209079999999999</c:v>
                </c:pt>
                <c:pt idx="15118">
                  <c:v>2.5283639999999998</c:v>
                </c:pt>
                <c:pt idx="15119">
                  <c:v>2.55829</c:v>
                </c:pt>
                <c:pt idx="15120">
                  <c:v>2.5653250000000001</c:v>
                </c:pt>
                <c:pt idx="15121">
                  <c:v>2.57341</c:v>
                </c:pt>
                <c:pt idx="15122">
                  <c:v>2.580927</c:v>
                </c:pt>
                <c:pt idx="15123">
                  <c:v>2.5887180000000001</c:v>
                </c:pt>
                <c:pt idx="15124">
                  <c:v>2.5963949999999998</c:v>
                </c:pt>
                <c:pt idx="15125">
                  <c:v>2.6038480000000002</c:v>
                </c:pt>
                <c:pt idx="15126">
                  <c:v>2.6110950000000002</c:v>
                </c:pt>
                <c:pt idx="15127">
                  <c:v>2.638935</c:v>
                </c:pt>
                <c:pt idx="15128">
                  <c:v>2.644692</c:v>
                </c:pt>
                <c:pt idx="15129">
                  <c:v>2.6510769999999999</c:v>
                </c:pt>
                <c:pt idx="15130">
                  <c:v>2.657117</c:v>
                </c:pt>
                <c:pt idx="15131">
                  <c:v>2.6628630000000002</c:v>
                </c:pt>
                <c:pt idx="15132">
                  <c:v>2.6683129999999999</c:v>
                </c:pt>
                <c:pt idx="15133">
                  <c:v>2.6734309999999999</c:v>
                </c:pt>
                <c:pt idx="15134">
                  <c:v>2.678274</c:v>
                </c:pt>
                <c:pt idx="15135">
                  <c:v>2.724224</c:v>
                </c:pt>
                <c:pt idx="15136">
                  <c:v>2.7270780000000001</c:v>
                </c:pt>
                <c:pt idx="15137">
                  <c:v>2.7306810000000001</c:v>
                </c:pt>
                <c:pt idx="15138">
                  <c:v>2.7345640000000002</c:v>
                </c:pt>
                <c:pt idx="15139">
                  <c:v>2.738289</c:v>
                </c:pt>
                <c:pt idx="15140">
                  <c:v>2.741889</c:v>
                </c:pt>
                <c:pt idx="15141">
                  <c:v>2.7453940000000001</c:v>
                </c:pt>
                <c:pt idx="15142">
                  <c:v>2.7488760000000001</c:v>
                </c:pt>
                <c:pt idx="15143">
                  <c:v>2.7666930000000001</c:v>
                </c:pt>
                <c:pt idx="15144">
                  <c:v>2.7696019999999999</c:v>
                </c:pt>
                <c:pt idx="15145">
                  <c:v>2.7733409999999998</c:v>
                </c:pt>
                <c:pt idx="15146">
                  <c:v>2.777612</c:v>
                </c:pt>
                <c:pt idx="15147">
                  <c:v>2.7823000000000002</c:v>
                </c:pt>
                <c:pt idx="15148">
                  <c:v>2.787741</c:v>
                </c:pt>
                <c:pt idx="15149">
                  <c:v>2.793774</c:v>
                </c:pt>
                <c:pt idx="15150">
                  <c:v>2.800665</c:v>
                </c:pt>
                <c:pt idx="15151">
                  <c:v>2.8310170000000001</c:v>
                </c:pt>
                <c:pt idx="15152">
                  <c:v>2.8389790000000001</c:v>
                </c:pt>
                <c:pt idx="15153">
                  <c:v>2.8474490000000001</c:v>
                </c:pt>
                <c:pt idx="15154">
                  <c:v>2.857192</c:v>
                </c:pt>
                <c:pt idx="15155">
                  <c:v>2.867607</c:v>
                </c:pt>
                <c:pt idx="15156">
                  <c:v>2.8787449999999999</c:v>
                </c:pt>
                <c:pt idx="15157">
                  <c:v>2.8904839999999998</c:v>
                </c:pt>
                <c:pt idx="15158">
                  <c:v>2.9025479999999999</c:v>
                </c:pt>
                <c:pt idx="15159">
                  <c:v>2.9488059999999998</c:v>
                </c:pt>
                <c:pt idx="15160">
                  <c:v>2.9605589999999999</c:v>
                </c:pt>
                <c:pt idx="15161">
                  <c:v>2.974288</c:v>
                </c:pt>
                <c:pt idx="15162">
                  <c:v>2.9884179999999998</c:v>
                </c:pt>
                <c:pt idx="15163">
                  <c:v>3.0027979999999999</c:v>
                </c:pt>
                <c:pt idx="15164">
                  <c:v>3.0174889999999999</c:v>
                </c:pt>
                <c:pt idx="15165">
                  <c:v>3.0321660000000001</c:v>
                </c:pt>
                <c:pt idx="15166">
                  <c:v>3.0473539999999999</c:v>
                </c:pt>
                <c:pt idx="15167">
                  <c:v>3.1010170000000001</c:v>
                </c:pt>
                <c:pt idx="15168">
                  <c:v>3.1155309999999998</c:v>
                </c:pt>
                <c:pt idx="15169">
                  <c:v>3.1313330000000001</c:v>
                </c:pt>
                <c:pt idx="15170">
                  <c:v>3.1462949999999998</c:v>
                </c:pt>
                <c:pt idx="15171">
                  <c:v>3.1619950000000001</c:v>
                </c:pt>
                <c:pt idx="15172">
                  <c:v>3.176698</c:v>
                </c:pt>
                <c:pt idx="15173">
                  <c:v>3.1915010000000001</c:v>
                </c:pt>
                <c:pt idx="15174">
                  <c:v>3.2064879999999998</c:v>
                </c:pt>
                <c:pt idx="15175">
                  <c:v>3.25827</c:v>
                </c:pt>
                <c:pt idx="15176">
                  <c:v>3.2707449999999998</c:v>
                </c:pt>
                <c:pt idx="15177">
                  <c:v>3.2842319999999998</c:v>
                </c:pt>
                <c:pt idx="15178">
                  <c:v>3.2968359999999999</c:v>
                </c:pt>
                <c:pt idx="15179">
                  <c:v>3.3084899999999999</c:v>
                </c:pt>
                <c:pt idx="15180">
                  <c:v>3.3196119999999998</c:v>
                </c:pt>
                <c:pt idx="15181">
                  <c:v>3.3295789999999998</c:v>
                </c:pt>
                <c:pt idx="15182">
                  <c:v>3.3388770000000001</c:v>
                </c:pt>
                <c:pt idx="15183">
                  <c:v>3.3729680000000002</c:v>
                </c:pt>
                <c:pt idx="15184">
                  <c:v>3.3803960000000002</c:v>
                </c:pt>
                <c:pt idx="15185">
                  <c:v>3.3868990000000001</c:v>
                </c:pt>
                <c:pt idx="15186">
                  <c:v>3.3920129999999999</c:v>
                </c:pt>
                <c:pt idx="15187">
                  <c:v>3.3965290000000001</c:v>
                </c:pt>
                <c:pt idx="15188">
                  <c:v>3.400274</c:v>
                </c:pt>
                <c:pt idx="15189">
                  <c:v>3.4031250000000002</c:v>
                </c:pt>
                <c:pt idx="15190">
                  <c:v>3.405087</c:v>
                </c:pt>
                <c:pt idx="15191">
                  <c:v>3.418005</c:v>
                </c:pt>
                <c:pt idx="15192">
                  <c:v>3.4181159999999999</c:v>
                </c:pt>
                <c:pt idx="15193">
                  <c:v>3.4174199999999999</c:v>
                </c:pt>
                <c:pt idx="15194">
                  <c:v>3.4162499999999998</c:v>
                </c:pt>
                <c:pt idx="15195">
                  <c:v>3.4143780000000001</c:v>
                </c:pt>
                <c:pt idx="15196">
                  <c:v>3.4118309999999998</c:v>
                </c:pt>
                <c:pt idx="15197">
                  <c:v>3.4086470000000002</c:v>
                </c:pt>
                <c:pt idx="15198">
                  <c:v>3.4048720000000001</c:v>
                </c:pt>
                <c:pt idx="15199">
                  <c:v>3.4006699999999999</c:v>
                </c:pt>
                <c:pt idx="15200">
                  <c:v>3.3959039999999998</c:v>
                </c:pt>
                <c:pt idx="15201">
                  <c:v>3.3906520000000002</c:v>
                </c:pt>
                <c:pt idx="15202">
                  <c:v>3.3850980000000002</c:v>
                </c:pt>
                <c:pt idx="15203">
                  <c:v>3.3791730000000002</c:v>
                </c:pt>
                <c:pt idx="15204">
                  <c:v>3.3730009999999999</c:v>
                </c:pt>
                <c:pt idx="15205">
                  <c:v>3.3667090000000002</c:v>
                </c:pt>
                <c:pt idx="15206">
                  <c:v>3.3601359999999998</c:v>
                </c:pt>
                <c:pt idx="15207">
                  <c:v>3.347906</c:v>
                </c:pt>
                <c:pt idx="15208">
                  <c:v>3.341256</c:v>
                </c:pt>
                <c:pt idx="15209">
                  <c:v>3.3345159999999998</c:v>
                </c:pt>
                <c:pt idx="15210">
                  <c:v>3.3279040000000002</c:v>
                </c:pt>
                <c:pt idx="15211">
                  <c:v>3.3216070000000002</c:v>
                </c:pt>
                <c:pt idx="15212">
                  <c:v>3.315426</c:v>
                </c:pt>
                <c:pt idx="15213">
                  <c:v>3.3095539999999999</c:v>
                </c:pt>
                <c:pt idx="15214">
                  <c:v>3.3040569999999998</c:v>
                </c:pt>
                <c:pt idx="15215">
                  <c:v>3.2960880000000001</c:v>
                </c:pt>
                <c:pt idx="15216">
                  <c:v>3.2913779999999999</c:v>
                </c:pt>
                <c:pt idx="15217">
                  <c:v>3.2870409999999999</c:v>
                </c:pt>
                <c:pt idx="15218">
                  <c:v>3.2831359999999998</c:v>
                </c:pt>
                <c:pt idx="15219">
                  <c:v>3.2796479999999999</c:v>
                </c:pt>
                <c:pt idx="15220">
                  <c:v>3.2765620000000002</c:v>
                </c:pt>
                <c:pt idx="15221">
                  <c:v>3.2738830000000001</c:v>
                </c:pt>
                <c:pt idx="15222">
                  <c:v>3.2715709999999998</c:v>
                </c:pt>
                <c:pt idx="15223">
                  <c:v>3.273247</c:v>
                </c:pt>
                <c:pt idx="15224">
                  <c:v>3.2713969999999999</c:v>
                </c:pt>
                <c:pt idx="15225">
                  <c:v>3.2700330000000002</c:v>
                </c:pt>
                <c:pt idx="15226">
                  <c:v>3.2688739999999998</c:v>
                </c:pt>
                <c:pt idx="15227">
                  <c:v>3.2679960000000001</c:v>
                </c:pt>
                <c:pt idx="15228">
                  <c:v>3.2672979999999998</c:v>
                </c:pt>
                <c:pt idx="15229">
                  <c:v>3.266788</c:v>
                </c:pt>
                <c:pt idx="15230">
                  <c:v>3.2663989999999998</c:v>
                </c:pt>
                <c:pt idx="15231">
                  <c:v>3.273517</c:v>
                </c:pt>
                <c:pt idx="15232">
                  <c:v>3.2729499999999998</c:v>
                </c:pt>
                <c:pt idx="15233">
                  <c:v>3.2728419999999998</c:v>
                </c:pt>
                <c:pt idx="15234">
                  <c:v>3.2729439999999999</c:v>
                </c:pt>
                <c:pt idx="15235">
                  <c:v>3.2728540000000002</c:v>
                </c:pt>
                <c:pt idx="15236">
                  <c:v>3.2729780000000002</c:v>
                </c:pt>
                <c:pt idx="15237">
                  <c:v>3.2731599999999998</c:v>
                </c:pt>
                <c:pt idx="15238">
                  <c:v>3.27332</c:v>
                </c:pt>
                <c:pt idx="15239">
                  <c:v>3.2826339999999998</c:v>
                </c:pt>
                <c:pt idx="15240">
                  <c:v>3.282842</c:v>
                </c:pt>
                <c:pt idx="15241">
                  <c:v>3.2834449999999999</c:v>
                </c:pt>
                <c:pt idx="15242">
                  <c:v>3.2841649999999998</c:v>
                </c:pt>
                <c:pt idx="15243">
                  <c:v>3.284996</c:v>
                </c:pt>
                <c:pt idx="15244">
                  <c:v>3.2859319999999999</c:v>
                </c:pt>
                <c:pt idx="15245">
                  <c:v>3.2869980000000001</c:v>
                </c:pt>
                <c:pt idx="15246">
                  <c:v>3.2881529999999999</c:v>
                </c:pt>
                <c:pt idx="15247">
                  <c:v>3.3000729999999998</c:v>
                </c:pt>
                <c:pt idx="15248">
                  <c:v>3.3009170000000001</c:v>
                </c:pt>
                <c:pt idx="15249">
                  <c:v>3.3023060000000002</c:v>
                </c:pt>
                <c:pt idx="15250">
                  <c:v>3.3037730000000001</c:v>
                </c:pt>
                <c:pt idx="15251">
                  <c:v>3.3052990000000002</c:v>
                </c:pt>
                <c:pt idx="15252">
                  <c:v>3.3068279999999999</c:v>
                </c:pt>
                <c:pt idx="15253">
                  <c:v>3.3083819999999999</c:v>
                </c:pt>
                <c:pt idx="15254">
                  <c:v>3.3096640000000002</c:v>
                </c:pt>
                <c:pt idx="15255">
                  <c:v>3.3221099999999999</c:v>
                </c:pt>
                <c:pt idx="15256">
                  <c:v>3.3233350000000002</c:v>
                </c:pt>
                <c:pt idx="15257">
                  <c:v>3.3246199999999999</c:v>
                </c:pt>
                <c:pt idx="15258">
                  <c:v>3.3261599999999998</c:v>
                </c:pt>
                <c:pt idx="15259">
                  <c:v>3.3273489999999999</c:v>
                </c:pt>
                <c:pt idx="15260">
                  <c:v>3.3286980000000002</c:v>
                </c:pt>
                <c:pt idx="15261">
                  <c:v>3.3298939999999999</c:v>
                </c:pt>
                <c:pt idx="15262">
                  <c:v>3.3310409999999999</c:v>
                </c:pt>
                <c:pt idx="15263">
                  <c:v>3.341939</c:v>
                </c:pt>
                <c:pt idx="15264">
                  <c:v>3.3424499999999999</c:v>
                </c:pt>
                <c:pt idx="15265">
                  <c:v>3.3432770000000001</c:v>
                </c:pt>
                <c:pt idx="15266">
                  <c:v>3.343969</c:v>
                </c:pt>
                <c:pt idx="15267">
                  <c:v>3.3445109999999998</c:v>
                </c:pt>
                <c:pt idx="15268">
                  <c:v>3.3448910000000001</c:v>
                </c:pt>
                <c:pt idx="15269">
                  <c:v>3.3449209999999998</c:v>
                </c:pt>
                <c:pt idx="15270">
                  <c:v>3.3449650000000002</c:v>
                </c:pt>
                <c:pt idx="15271">
                  <c:v>3.3523260000000001</c:v>
                </c:pt>
                <c:pt idx="15272">
                  <c:v>3.351877</c:v>
                </c:pt>
                <c:pt idx="15273">
                  <c:v>3.3514379999999999</c:v>
                </c:pt>
                <c:pt idx="15274">
                  <c:v>3.3507340000000001</c:v>
                </c:pt>
                <c:pt idx="15275">
                  <c:v>3.3500450000000002</c:v>
                </c:pt>
                <c:pt idx="15276">
                  <c:v>3.3491040000000001</c:v>
                </c:pt>
                <c:pt idx="15277">
                  <c:v>3.3482419999999999</c:v>
                </c:pt>
                <c:pt idx="15278">
                  <c:v>3.3471069999999998</c:v>
                </c:pt>
                <c:pt idx="15279">
                  <c:v>3.351553</c:v>
                </c:pt>
                <c:pt idx="15280">
                  <c:v>3.3502679999999998</c:v>
                </c:pt>
                <c:pt idx="15281">
                  <c:v>3.3490099999999998</c:v>
                </c:pt>
                <c:pt idx="15282">
                  <c:v>3.3477890000000001</c:v>
                </c:pt>
                <c:pt idx="15283">
                  <c:v>3.3467069999999999</c:v>
                </c:pt>
                <c:pt idx="15284">
                  <c:v>3.345583</c:v>
                </c:pt>
                <c:pt idx="15285">
                  <c:v>3.3446760000000002</c:v>
                </c:pt>
                <c:pt idx="15286">
                  <c:v>3.343763</c:v>
                </c:pt>
                <c:pt idx="15287">
                  <c:v>3.3495949999999999</c:v>
                </c:pt>
                <c:pt idx="15288">
                  <c:v>3.3489499999999999</c:v>
                </c:pt>
                <c:pt idx="15289">
                  <c:v>3.3485230000000001</c:v>
                </c:pt>
                <c:pt idx="15290">
                  <c:v>3.3483830000000001</c:v>
                </c:pt>
                <c:pt idx="15291">
                  <c:v>3.3482509999999999</c:v>
                </c:pt>
                <c:pt idx="15292">
                  <c:v>3.3484850000000002</c:v>
                </c:pt>
                <c:pt idx="15293">
                  <c:v>3.3487100000000001</c:v>
                </c:pt>
                <c:pt idx="15294">
                  <c:v>3.3493810000000002</c:v>
                </c:pt>
                <c:pt idx="15295">
                  <c:v>3.3593109999999999</c:v>
                </c:pt>
                <c:pt idx="15296">
                  <c:v>3.3600500000000002</c:v>
                </c:pt>
                <c:pt idx="15297">
                  <c:v>3.3609840000000002</c:v>
                </c:pt>
                <c:pt idx="15298">
                  <c:v>3.3624019999999999</c:v>
                </c:pt>
                <c:pt idx="15299">
                  <c:v>3.3638279999999998</c:v>
                </c:pt>
                <c:pt idx="15300">
                  <c:v>3.3658800000000002</c:v>
                </c:pt>
                <c:pt idx="15301">
                  <c:v>3.3679190000000001</c:v>
                </c:pt>
                <c:pt idx="15302">
                  <c:v>3.3705859999999999</c:v>
                </c:pt>
                <c:pt idx="15303">
                  <c:v>3.3871030000000002</c:v>
                </c:pt>
                <c:pt idx="15304">
                  <c:v>3.3902640000000002</c:v>
                </c:pt>
                <c:pt idx="15305">
                  <c:v>3.3938510000000002</c:v>
                </c:pt>
                <c:pt idx="15306">
                  <c:v>3.3983720000000002</c:v>
                </c:pt>
                <c:pt idx="15307">
                  <c:v>3.4028839999999998</c:v>
                </c:pt>
                <c:pt idx="15308">
                  <c:v>3.4082439999999998</c:v>
                </c:pt>
                <c:pt idx="15309">
                  <c:v>3.413611</c:v>
                </c:pt>
                <c:pt idx="15310">
                  <c:v>3.4193750000000001</c:v>
                </c:pt>
                <c:pt idx="15311">
                  <c:v>3.4468999999999999</c:v>
                </c:pt>
                <c:pt idx="15312">
                  <c:v>3.4531900000000002</c:v>
                </c:pt>
                <c:pt idx="15313">
                  <c:v>3.4602810000000002</c:v>
                </c:pt>
                <c:pt idx="15314">
                  <c:v>3.4676559999999998</c:v>
                </c:pt>
                <c:pt idx="15315">
                  <c:v>3.4749289999999999</c:v>
                </c:pt>
                <c:pt idx="15316">
                  <c:v>3.482761</c:v>
                </c:pt>
                <c:pt idx="15317">
                  <c:v>3.4907599999999999</c:v>
                </c:pt>
                <c:pt idx="15318">
                  <c:v>3.4988359999999998</c:v>
                </c:pt>
                <c:pt idx="15319">
                  <c:v>3.5315910000000001</c:v>
                </c:pt>
                <c:pt idx="15320">
                  <c:v>3.5386129999999998</c:v>
                </c:pt>
                <c:pt idx="15321">
                  <c:v>3.5466839999999999</c:v>
                </c:pt>
                <c:pt idx="15322">
                  <c:v>3.5545559999999998</c:v>
                </c:pt>
                <c:pt idx="15323">
                  <c:v>3.5623689999999999</c:v>
                </c:pt>
                <c:pt idx="15324">
                  <c:v>3.5695079999999999</c:v>
                </c:pt>
                <c:pt idx="15325">
                  <c:v>3.5760360000000002</c:v>
                </c:pt>
                <c:pt idx="15326">
                  <c:v>3.5825939999999998</c:v>
                </c:pt>
                <c:pt idx="15327">
                  <c:v>3.6087349999999998</c:v>
                </c:pt>
                <c:pt idx="15328">
                  <c:v>3.613318</c:v>
                </c:pt>
                <c:pt idx="15329">
                  <c:v>3.6181179999999999</c:v>
                </c:pt>
                <c:pt idx="15330">
                  <c:v>3.6219130000000002</c:v>
                </c:pt>
                <c:pt idx="15331">
                  <c:v>3.6255480000000002</c:v>
                </c:pt>
                <c:pt idx="15332">
                  <c:v>3.628037</c:v>
                </c:pt>
                <c:pt idx="15333">
                  <c:v>3.6301700000000001</c:v>
                </c:pt>
                <c:pt idx="15334">
                  <c:v>3.6313749999999998</c:v>
                </c:pt>
                <c:pt idx="15335">
                  <c:v>3.6422780000000001</c:v>
                </c:pt>
                <c:pt idx="15336">
                  <c:v>3.642182</c:v>
                </c:pt>
                <c:pt idx="15337">
                  <c:v>3.6417039999999998</c:v>
                </c:pt>
                <c:pt idx="15338">
                  <c:v>3.6406520000000002</c:v>
                </c:pt>
                <c:pt idx="15339">
                  <c:v>3.6391010000000001</c:v>
                </c:pt>
                <c:pt idx="15340">
                  <c:v>3.6370979999999999</c:v>
                </c:pt>
                <c:pt idx="15341">
                  <c:v>3.6346889999999998</c:v>
                </c:pt>
                <c:pt idx="15342">
                  <c:v>3.6318730000000001</c:v>
                </c:pt>
                <c:pt idx="15343">
                  <c:v>3.6313780000000002</c:v>
                </c:pt>
                <c:pt idx="15344">
                  <c:v>3.6280030000000001</c:v>
                </c:pt>
                <c:pt idx="15345">
                  <c:v>3.6244580000000002</c:v>
                </c:pt>
                <c:pt idx="15346">
                  <c:v>3.620781</c:v>
                </c:pt>
                <c:pt idx="15347">
                  <c:v>3.6169910000000001</c:v>
                </c:pt>
                <c:pt idx="15348">
                  <c:v>3.6131129999999998</c:v>
                </c:pt>
                <c:pt idx="15349">
                  <c:v>3.6092230000000001</c:v>
                </c:pt>
                <c:pt idx="15350">
                  <c:v>3.605369</c:v>
                </c:pt>
                <c:pt idx="15351">
                  <c:v>3.6023559999999999</c:v>
                </c:pt>
                <c:pt idx="15352">
                  <c:v>3.5985659999999999</c:v>
                </c:pt>
                <c:pt idx="15353">
                  <c:v>3.594938</c:v>
                </c:pt>
                <c:pt idx="15354">
                  <c:v>3.591453</c:v>
                </c:pt>
                <c:pt idx="15355">
                  <c:v>3.5881059999999998</c:v>
                </c:pt>
                <c:pt idx="15356">
                  <c:v>3.5850019999999998</c:v>
                </c:pt>
                <c:pt idx="15357">
                  <c:v>3.5821230000000002</c:v>
                </c:pt>
                <c:pt idx="15358">
                  <c:v>3.5794820000000001</c:v>
                </c:pt>
                <c:pt idx="15359">
                  <c:v>3.5806909999999998</c:v>
                </c:pt>
                <c:pt idx="15360">
                  <c:v>3.578497</c:v>
                </c:pt>
                <c:pt idx="15361">
                  <c:v>3.576552</c:v>
                </c:pt>
                <c:pt idx="15362">
                  <c:v>3.5749770000000001</c:v>
                </c:pt>
                <c:pt idx="15363">
                  <c:v>3.5736750000000002</c:v>
                </c:pt>
                <c:pt idx="15364">
                  <c:v>3.5726490000000002</c:v>
                </c:pt>
                <c:pt idx="15365">
                  <c:v>3.571898</c:v>
                </c:pt>
                <c:pt idx="15366">
                  <c:v>3.571415</c:v>
                </c:pt>
                <c:pt idx="15367">
                  <c:v>3.579094</c:v>
                </c:pt>
                <c:pt idx="15368">
                  <c:v>3.5787239999999998</c:v>
                </c:pt>
                <c:pt idx="15369">
                  <c:v>3.5789499999999999</c:v>
                </c:pt>
                <c:pt idx="15370">
                  <c:v>3.5793780000000002</c:v>
                </c:pt>
                <c:pt idx="15371">
                  <c:v>3.5799500000000002</c:v>
                </c:pt>
                <c:pt idx="15372">
                  <c:v>3.5806809999999998</c:v>
                </c:pt>
                <c:pt idx="15373">
                  <c:v>3.5815489999999999</c:v>
                </c:pt>
                <c:pt idx="15374">
                  <c:v>3.5823010000000002</c:v>
                </c:pt>
                <c:pt idx="15375">
                  <c:v>3.5941290000000001</c:v>
                </c:pt>
                <c:pt idx="15376">
                  <c:v>3.5950359999999999</c:v>
                </c:pt>
                <c:pt idx="15377">
                  <c:v>3.596241</c:v>
                </c:pt>
                <c:pt idx="15378">
                  <c:v>3.5974680000000001</c:v>
                </c:pt>
                <c:pt idx="15379">
                  <c:v>3.5983900000000002</c:v>
                </c:pt>
                <c:pt idx="15380">
                  <c:v>3.5994320000000002</c:v>
                </c:pt>
                <c:pt idx="15381">
                  <c:v>3.6004679999999998</c:v>
                </c:pt>
                <c:pt idx="15382">
                  <c:v>3.6013700000000002</c:v>
                </c:pt>
                <c:pt idx="15383">
                  <c:v>3.6121460000000001</c:v>
                </c:pt>
                <c:pt idx="15384">
                  <c:v>3.6123959999999999</c:v>
                </c:pt>
                <c:pt idx="15385">
                  <c:v>3.6125600000000002</c:v>
                </c:pt>
                <c:pt idx="15386">
                  <c:v>3.6121590000000001</c:v>
                </c:pt>
                <c:pt idx="15387">
                  <c:v>3.611418</c:v>
                </c:pt>
                <c:pt idx="15388">
                  <c:v>3.6101200000000002</c:v>
                </c:pt>
                <c:pt idx="15389">
                  <c:v>3.6081840000000001</c:v>
                </c:pt>
                <c:pt idx="15390">
                  <c:v>3.6055389999999998</c:v>
                </c:pt>
                <c:pt idx="15391">
                  <c:v>3.606795</c:v>
                </c:pt>
                <c:pt idx="15392">
                  <c:v>3.602563</c:v>
                </c:pt>
                <c:pt idx="15393">
                  <c:v>3.5975329999999999</c:v>
                </c:pt>
                <c:pt idx="15394">
                  <c:v>3.5916760000000001</c:v>
                </c:pt>
                <c:pt idx="15395">
                  <c:v>3.5850019999999998</c:v>
                </c:pt>
                <c:pt idx="15396">
                  <c:v>3.5775899999999998</c:v>
                </c:pt>
                <c:pt idx="15397">
                  <c:v>3.569385</c:v>
                </c:pt>
                <c:pt idx="15398">
                  <c:v>3.5606939999999998</c:v>
                </c:pt>
                <c:pt idx="15399">
                  <c:v>3.5399690000000001</c:v>
                </c:pt>
                <c:pt idx="15400">
                  <c:v>3.5307469999999999</c:v>
                </c:pt>
                <c:pt idx="15401">
                  <c:v>3.520114</c:v>
                </c:pt>
                <c:pt idx="15402">
                  <c:v>3.5090189999999999</c:v>
                </c:pt>
                <c:pt idx="15403">
                  <c:v>3.4975209999999999</c:v>
                </c:pt>
                <c:pt idx="15404">
                  <c:v>3.4856780000000001</c:v>
                </c:pt>
                <c:pt idx="15405">
                  <c:v>3.4735399999999998</c:v>
                </c:pt>
                <c:pt idx="15406">
                  <c:v>3.4611580000000002</c:v>
                </c:pt>
                <c:pt idx="15407">
                  <c:v>3.4315009999999999</c:v>
                </c:pt>
                <c:pt idx="15408">
                  <c:v>3.4195289999999998</c:v>
                </c:pt>
                <c:pt idx="15409">
                  <c:v>3.4066529999999999</c:v>
                </c:pt>
                <c:pt idx="15410">
                  <c:v>3.3936860000000002</c:v>
                </c:pt>
                <c:pt idx="15411">
                  <c:v>3.3806569999999998</c:v>
                </c:pt>
                <c:pt idx="15412">
                  <c:v>3.3675549999999999</c:v>
                </c:pt>
                <c:pt idx="15413">
                  <c:v>3.3544339999999999</c:v>
                </c:pt>
                <c:pt idx="15414">
                  <c:v>3.3417180000000002</c:v>
                </c:pt>
                <c:pt idx="15415">
                  <c:v>3.3103150000000001</c:v>
                </c:pt>
                <c:pt idx="15416">
                  <c:v>3.2975989999999999</c:v>
                </c:pt>
                <c:pt idx="15417">
                  <c:v>3.2847420000000001</c:v>
                </c:pt>
                <c:pt idx="15418">
                  <c:v>3.271296</c:v>
                </c:pt>
                <c:pt idx="15419">
                  <c:v>3.2583169999999999</c:v>
                </c:pt>
                <c:pt idx="15420">
                  <c:v>3.244777</c:v>
                </c:pt>
                <c:pt idx="15421">
                  <c:v>3.2314409999999998</c:v>
                </c:pt>
                <c:pt idx="15422">
                  <c:v>3.2174</c:v>
                </c:pt>
                <c:pt idx="15423">
                  <c:v>3.1831309999999999</c:v>
                </c:pt>
                <c:pt idx="15424">
                  <c:v>3.168844</c:v>
                </c:pt>
                <c:pt idx="15425">
                  <c:v>3.153581</c:v>
                </c:pt>
                <c:pt idx="15426">
                  <c:v>3.138245</c:v>
                </c:pt>
                <c:pt idx="15427">
                  <c:v>3.1215079999999999</c:v>
                </c:pt>
                <c:pt idx="15428">
                  <c:v>3.104724</c:v>
                </c:pt>
                <c:pt idx="15429">
                  <c:v>3.0863969999999998</c:v>
                </c:pt>
                <c:pt idx="15430">
                  <c:v>3.0677349999999999</c:v>
                </c:pt>
                <c:pt idx="15431">
                  <c:v>3.014116</c:v>
                </c:pt>
                <c:pt idx="15432">
                  <c:v>2.9936509999999998</c:v>
                </c:pt>
                <c:pt idx="15433">
                  <c:v>2.972143</c:v>
                </c:pt>
                <c:pt idx="15434">
                  <c:v>2.9487749999999999</c:v>
                </c:pt>
                <c:pt idx="15435">
                  <c:v>2.9243890000000001</c:v>
                </c:pt>
                <c:pt idx="15436">
                  <c:v>2.8993709999999999</c:v>
                </c:pt>
                <c:pt idx="15437">
                  <c:v>2.8731369999999998</c:v>
                </c:pt>
                <c:pt idx="15438">
                  <c:v>2.8460890000000001</c:v>
                </c:pt>
                <c:pt idx="15439">
                  <c:v>2.768805</c:v>
                </c:pt>
                <c:pt idx="15440">
                  <c:v>2.742693</c:v>
                </c:pt>
                <c:pt idx="15441">
                  <c:v>2.7137989999999999</c:v>
                </c:pt>
                <c:pt idx="15442">
                  <c:v>2.6850529999999999</c:v>
                </c:pt>
                <c:pt idx="15443">
                  <c:v>2.6557249999999999</c:v>
                </c:pt>
                <c:pt idx="15444">
                  <c:v>2.626798</c:v>
                </c:pt>
                <c:pt idx="15445">
                  <c:v>2.597318</c:v>
                </c:pt>
                <c:pt idx="15446">
                  <c:v>2.5695549999999998</c:v>
                </c:pt>
                <c:pt idx="15447">
                  <c:v>2.4911449999999999</c:v>
                </c:pt>
                <c:pt idx="15448">
                  <c:v>2.4658679999999999</c:v>
                </c:pt>
                <c:pt idx="15449">
                  <c:v>2.4403459999999999</c:v>
                </c:pt>
                <c:pt idx="15450">
                  <c:v>2.4162309999999998</c:v>
                </c:pt>
                <c:pt idx="15451">
                  <c:v>2.394647</c:v>
                </c:pt>
                <c:pt idx="15452">
                  <c:v>2.3738199999999998</c:v>
                </c:pt>
                <c:pt idx="15453">
                  <c:v>2.3547729999999998</c:v>
                </c:pt>
                <c:pt idx="15454">
                  <c:v>2.3374640000000002</c:v>
                </c:pt>
                <c:pt idx="15455">
                  <c:v>2.295385</c:v>
                </c:pt>
                <c:pt idx="15456">
                  <c:v>2.2824930000000001</c:v>
                </c:pt>
                <c:pt idx="15457">
                  <c:v>2.2704529999999998</c:v>
                </c:pt>
                <c:pt idx="15458">
                  <c:v>2.2600959999999999</c:v>
                </c:pt>
                <c:pt idx="15459">
                  <c:v>2.251493</c:v>
                </c:pt>
                <c:pt idx="15460">
                  <c:v>2.2443719999999998</c:v>
                </c:pt>
                <c:pt idx="15461">
                  <c:v>2.2387640000000002</c:v>
                </c:pt>
                <c:pt idx="15462">
                  <c:v>2.2346599999999999</c:v>
                </c:pt>
                <c:pt idx="15463">
                  <c:v>2.2309000000000001</c:v>
                </c:pt>
                <c:pt idx="15464">
                  <c:v>2.2292740000000002</c:v>
                </c:pt>
                <c:pt idx="15465">
                  <c:v>2.2288619999999999</c:v>
                </c:pt>
                <c:pt idx="15466">
                  <c:v>2.2295240000000001</c:v>
                </c:pt>
                <c:pt idx="15467">
                  <c:v>2.2311709999999998</c:v>
                </c:pt>
                <c:pt idx="15468">
                  <c:v>2.233638</c:v>
                </c:pt>
                <c:pt idx="15469">
                  <c:v>2.237269</c:v>
                </c:pt>
                <c:pt idx="15470">
                  <c:v>2.2417699999999998</c:v>
                </c:pt>
                <c:pt idx="15471">
                  <c:v>2.262937</c:v>
                </c:pt>
                <c:pt idx="15472">
                  <c:v>2.2685599999999999</c:v>
                </c:pt>
                <c:pt idx="15473">
                  <c:v>2.2752409999999998</c:v>
                </c:pt>
                <c:pt idx="15474">
                  <c:v>2.2819289999999999</c:v>
                </c:pt>
                <c:pt idx="15475">
                  <c:v>2.2897400000000001</c:v>
                </c:pt>
                <c:pt idx="15476">
                  <c:v>2.2979829999999999</c:v>
                </c:pt>
                <c:pt idx="15477">
                  <c:v>2.306619</c:v>
                </c:pt>
                <c:pt idx="15478">
                  <c:v>2.3155890000000001</c:v>
                </c:pt>
                <c:pt idx="15479">
                  <c:v>2.3490090000000001</c:v>
                </c:pt>
                <c:pt idx="15480">
                  <c:v>2.3579050000000001</c:v>
                </c:pt>
                <c:pt idx="15481">
                  <c:v>2.3669690000000001</c:v>
                </c:pt>
                <c:pt idx="15482">
                  <c:v>2.3764599999999998</c:v>
                </c:pt>
                <c:pt idx="15483">
                  <c:v>2.3862079999999999</c:v>
                </c:pt>
                <c:pt idx="15484">
                  <c:v>2.3959549999999998</c:v>
                </c:pt>
                <c:pt idx="15485">
                  <c:v>2.405624</c:v>
                </c:pt>
                <c:pt idx="15486">
                  <c:v>2.4150580000000001</c:v>
                </c:pt>
                <c:pt idx="15487">
                  <c:v>2.448896</c:v>
                </c:pt>
                <c:pt idx="15488">
                  <c:v>2.4567369999999999</c:v>
                </c:pt>
                <c:pt idx="15489">
                  <c:v>2.4651450000000001</c:v>
                </c:pt>
                <c:pt idx="15490">
                  <c:v>2.4732729999999998</c:v>
                </c:pt>
                <c:pt idx="15491">
                  <c:v>2.4809779999999999</c:v>
                </c:pt>
                <c:pt idx="15492">
                  <c:v>2.4882200000000001</c:v>
                </c:pt>
                <c:pt idx="15493">
                  <c:v>2.4949659999999998</c:v>
                </c:pt>
                <c:pt idx="15494">
                  <c:v>2.5011199999999998</c:v>
                </c:pt>
                <c:pt idx="15495">
                  <c:v>2.524435</c:v>
                </c:pt>
                <c:pt idx="15496">
                  <c:v>2.5285310000000001</c:v>
                </c:pt>
                <c:pt idx="15497">
                  <c:v>2.5328759999999999</c:v>
                </c:pt>
                <c:pt idx="15498">
                  <c:v>2.5364960000000001</c:v>
                </c:pt>
                <c:pt idx="15499">
                  <c:v>2.5393870000000001</c:v>
                </c:pt>
                <c:pt idx="15500">
                  <c:v>2.5414370000000002</c:v>
                </c:pt>
                <c:pt idx="15501">
                  <c:v>2.5423879999999999</c:v>
                </c:pt>
                <c:pt idx="15502">
                  <c:v>2.542589</c:v>
                </c:pt>
                <c:pt idx="15503">
                  <c:v>2.5471119999999998</c:v>
                </c:pt>
                <c:pt idx="15504">
                  <c:v>2.5451980000000001</c:v>
                </c:pt>
                <c:pt idx="15505">
                  <c:v>2.542198</c:v>
                </c:pt>
                <c:pt idx="15506">
                  <c:v>2.5379239999999998</c:v>
                </c:pt>
                <c:pt idx="15507">
                  <c:v>2.5323000000000002</c:v>
                </c:pt>
                <c:pt idx="15508">
                  <c:v>2.5253489999999998</c:v>
                </c:pt>
                <c:pt idx="15509">
                  <c:v>2.5167350000000002</c:v>
                </c:pt>
                <c:pt idx="15510">
                  <c:v>2.5066079999999999</c:v>
                </c:pt>
                <c:pt idx="15511">
                  <c:v>2.4785379999999999</c:v>
                </c:pt>
                <c:pt idx="15512">
                  <c:v>2.4659460000000002</c:v>
                </c:pt>
                <c:pt idx="15513">
                  <c:v>2.4515570000000002</c:v>
                </c:pt>
                <c:pt idx="15514">
                  <c:v>2.4365299999999999</c:v>
                </c:pt>
                <c:pt idx="15515">
                  <c:v>2.419775</c:v>
                </c:pt>
                <c:pt idx="15516">
                  <c:v>2.4020579999999998</c:v>
                </c:pt>
                <c:pt idx="15517">
                  <c:v>2.3833890000000002</c:v>
                </c:pt>
                <c:pt idx="15518">
                  <c:v>2.364004</c:v>
                </c:pt>
                <c:pt idx="15519">
                  <c:v>2.3093789999999998</c:v>
                </c:pt>
                <c:pt idx="15520">
                  <c:v>2.2905069999999998</c:v>
                </c:pt>
                <c:pt idx="15521">
                  <c:v>2.2698070000000001</c:v>
                </c:pt>
                <c:pt idx="15522">
                  <c:v>2.2490610000000002</c:v>
                </c:pt>
                <c:pt idx="15523">
                  <c:v>2.2283019999999998</c:v>
                </c:pt>
                <c:pt idx="15524">
                  <c:v>2.2077960000000001</c:v>
                </c:pt>
                <c:pt idx="15525">
                  <c:v>2.1877900000000001</c:v>
                </c:pt>
                <c:pt idx="15526">
                  <c:v>2.1679539999999999</c:v>
                </c:pt>
                <c:pt idx="15527">
                  <c:v>2.1132460000000002</c:v>
                </c:pt>
                <c:pt idx="15528">
                  <c:v>2.095869</c:v>
                </c:pt>
                <c:pt idx="15529">
                  <c:v>2.077394</c:v>
                </c:pt>
                <c:pt idx="15530">
                  <c:v>2.059364</c:v>
                </c:pt>
                <c:pt idx="15531">
                  <c:v>2.041887</c:v>
                </c:pt>
                <c:pt idx="15532">
                  <c:v>2.0250780000000002</c:v>
                </c:pt>
                <c:pt idx="15533">
                  <c:v>2.0084569999999999</c:v>
                </c:pt>
                <c:pt idx="15534">
                  <c:v>1.992224</c:v>
                </c:pt>
                <c:pt idx="15535">
                  <c:v>1.9475789999999999</c:v>
                </c:pt>
                <c:pt idx="15536">
                  <c:v>1.9331780000000001</c:v>
                </c:pt>
                <c:pt idx="15537">
                  <c:v>1.9177109999999999</c:v>
                </c:pt>
                <c:pt idx="15538">
                  <c:v>1.90246</c:v>
                </c:pt>
                <c:pt idx="15539">
                  <c:v>1.8869800000000001</c:v>
                </c:pt>
                <c:pt idx="15540">
                  <c:v>1.8712869999999999</c:v>
                </c:pt>
                <c:pt idx="15541">
                  <c:v>1.856006</c:v>
                </c:pt>
                <c:pt idx="15542">
                  <c:v>1.8396840000000001</c:v>
                </c:pt>
                <c:pt idx="15543">
                  <c:v>1.7928599999999999</c:v>
                </c:pt>
                <c:pt idx="15544">
                  <c:v>1.776511</c:v>
                </c:pt>
                <c:pt idx="15545">
                  <c:v>1.758583</c:v>
                </c:pt>
                <c:pt idx="15546">
                  <c:v>1.740043</c:v>
                </c:pt>
                <c:pt idx="15547">
                  <c:v>1.7207589999999999</c:v>
                </c:pt>
                <c:pt idx="15548">
                  <c:v>1.7016279999999999</c:v>
                </c:pt>
                <c:pt idx="15549">
                  <c:v>1.681041</c:v>
                </c:pt>
                <c:pt idx="15550">
                  <c:v>1.659724</c:v>
                </c:pt>
                <c:pt idx="15551">
                  <c:v>1.5981179999999999</c:v>
                </c:pt>
                <c:pt idx="15552">
                  <c:v>1.5769139999999999</c:v>
                </c:pt>
                <c:pt idx="15553">
                  <c:v>1.553963</c:v>
                </c:pt>
                <c:pt idx="15554">
                  <c:v>1.530545</c:v>
                </c:pt>
                <c:pt idx="15555">
                  <c:v>1.50671</c:v>
                </c:pt>
                <c:pt idx="15556">
                  <c:v>1.4825299999999999</c:v>
                </c:pt>
                <c:pt idx="15557">
                  <c:v>1.4582200000000001</c:v>
                </c:pt>
                <c:pt idx="15558">
                  <c:v>1.433775</c:v>
                </c:pt>
                <c:pt idx="15559">
                  <c:v>1.3638490000000001</c:v>
                </c:pt>
                <c:pt idx="15560">
                  <c:v>1.3410960000000001</c:v>
                </c:pt>
                <c:pt idx="15561">
                  <c:v>1.3178160000000001</c:v>
                </c:pt>
                <c:pt idx="15562">
                  <c:v>1.294462</c:v>
                </c:pt>
                <c:pt idx="15563">
                  <c:v>1.27295</c:v>
                </c:pt>
                <c:pt idx="15564">
                  <c:v>1.251555</c:v>
                </c:pt>
                <c:pt idx="15565">
                  <c:v>1.2322070000000001</c:v>
                </c:pt>
                <c:pt idx="15566">
                  <c:v>1.213835</c:v>
                </c:pt>
                <c:pt idx="15567">
                  <c:v>1.1633979999999999</c:v>
                </c:pt>
                <c:pt idx="15568">
                  <c:v>1.1477520000000001</c:v>
                </c:pt>
                <c:pt idx="15569">
                  <c:v>1.1338839999999999</c:v>
                </c:pt>
                <c:pt idx="15570">
                  <c:v>1.120657</c:v>
                </c:pt>
                <c:pt idx="15571">
                  <c:v>1.10873</c:v>
                </c:pt>
                <c:pt idx="15572">
                  <c:v>1.0980289999999999</c:v>
                </c:pt>
                <c:pt idx="15573">
                  <c:v>1.088408</c:v>
                </c:pt>
                <c:pt idx="15574">
                  <c:v>1.0797810000000001</c:v>
                </c:pt>
                <c:pt idx="15575">
                  <c:v>1.057258</c:v>
                </c:pt>
                <c:pt idx="15576">
                  <c:v>1.0509470000000001</c:v>
                </c:pt>
                <c:pt idx="15577">
                  <c:v>1.044759</c:v>
                </c:pt>
                <c:pt idx="15578">
                  <c:v>1.039034</c:v>
                </c:pt>
                <c:pt idx="15579">
                  <c:v>1.0338830000000001</c:v>
                </c:pt>
                <c:pt idx="15580">
                  <c:v>1.0288839999999999</c:v>
                </c:pt>
                <c:pt idx="15581">
                  <c:v>1.024224</c:v>
                </c:pt>
                <c:pt idx="15582">
                  <c:v>1.0195689999999999</c:v>
                </c:pt>
                <c:pt idx="15583">
                  <c:v>1.006121</c:v>
                </c:pt>
                <c:pt idx="15584">
                  <c:v>1.0010289999999999</c:v>
                </c:pt>
                <c:pt idx="15585">
                  <c:v>0.99521899999999996</c:v>
                </c:pt>
                <c:pt idx="15586">
                  <c:v>0.98921999999999999</c:v>
                </c:pt>
                <c:pt idx="15587">
                  <c:v>0.98261600000000004</c:v>
                </c:pt>
                <c:pt idx="15588">
                  <c:v>0.97511800000000004</c:v>
                </c:pt>
                <c:pt idx="15589">
                  <c:v>0.96726999999999996</c:v>
                </c:pt>
                <c:pt idx="15590">
                  <c:v>0.958318</c:v>
                </c:pt>
                <c:pt idx="15591">
                  <c:v>0.93272299999999997</c:v>
                </c:pt>
                <c:pt idx="15592">
                  <c:v>0.92310700000000001</c:v>
                </c:pt>
                <c:pt idx="15593">
                  <c:v>0.91247400000000001</c:v>
                </c:pt>
                <c:pt idx="15594">
                  <c:v>0.90125599999999995</c:v>
                </c:pt>
                <c:pt idx="15595">
                  <c:v>0.89002999999999999</c:v>
                </c:pt>
                <c:pt idx="15596">
                  <c:v>0.877695</c:v>
                </c:pt>
                <c:pt idx="15597">
                  <c:v>0.86518899999999999</c:v>
                </c:pt>
                <c:pt idx="15598">
                  <c:v>0.852441</c:v>
                </c:pt>
                <c:pt idx="15599">
                  <c:v>0.81603400000000004</c:v>
                </c:pt>
                <c:pt idx="15600">
                  <c:v>0.804068</c:v>
                </c:pt>
                <c:pt idx="15601">
                  <c:v>0.79169999999999996</c:v>
                </c:pt>
                <c:pt idx="15602">
                  <c:v>0.77917099999999995</c:v>
                </c:pt>
                <c:pt idx="15603">
                  <c:v>0.76757600000000004</c:v>
                </c:pt>
                <c:pt idx="15604">
                  <c:v>0.75598600000000005</c:v>
                </c:pt>
                <c:pt idx="15605">
                  <c:v>0.745749</c:v>
                </c:pt>
                <c:pt idx="15606">
                  <c:v>0.73634699999999997</c:v>
                </c:pt>
                <c:pt idx="15607">
                  <c:v>0.71204400000000001</c:v>
                </c:pt>
                <c:pt idx="15608">
                  <c:v>0.70459700000000003</c:v>
                </c:pt>
                <c:pt idx="15609">
                  <c:v>0.69794199999999995</c:v>
                </c:pt>
                <c:pt idx="15610">
                  <c:v>0.69258500000000001</c:v>
                </c:pt>
                <c:pt idx="15611">
                  <c:v>0.68817499999999998</c:v>
                </c:pt>
                <c:pt idx="15612">
                  <c:v>0.68483300000000003</c:v>
                </c:pt>
                <c:pt idx="15613">
                  <c:v>0.68252400000000002</c:v>
                </c:pt>
                <c:pt idx="15614">
                  <c:v>0.68123999999999996</c:v>
                </c:pt>
                <c:pt idx="15615">
                  <c:v>0.680786</c:v>
                </c:pt>
                <c:pt idx="15616">
                  <c:v>0.68117499999999997</c:v>
                </c:pt>
                <c:pt idx="15617">
                  <c:v>0.68237700000000001</c:v>
                </c:pt>
                <c:pt idx="15618">
                  <c:v>0.68425100000000005</c:v>
                </c:pt>
                <c:pt idx="15619">
                  <c:v>0.68679100000000004</c:v>
                </c:pt>
                <c:pt idx="15620">
                  <c:v>0.68972100000000003</c:v>
                </c:pt>
                <c:pt idx="15621">
                  <c:v>0.693299</c:v>
                </c:pt>
                <c:pt idx="15622">
                  <c:v>0.69730499999999995</c:v>
                </c:pt>
                <c:pt idx="15623">
                  <c:v>0.71121599999999996</c:v>
                </c:pt>
                <c:pt idx="15624">
                  <c:v>0.71565000000000001</c:v>
                </c:pt>
                <c:pt idx="15625">
                  <c:v>0.72039500000000001</c:v>
                </c:pt>
                <c:pt idx="15626">
                  <c:v>0.72559700000000005</c:v>
                </c:pt>
                <c:pt idx="15627">
                  <c:v>0.73070500000000005</c:v>
                </c:pt>
                <c:pt idx="15628">
                  <c:v>0.73619800000000002</c:v>
                </c:pt>
                <c:pt idx="15629">
                  <c:v>0.74161500000000002</c:v>
                </c:pt>
                <c:pt idx="15630">
                  <c:v>0.74703200000000003</c:v>
                </c:pt>
                <c:pt idx="15631">
                  <c:v>0.76549800000000001</c:v>
                </c:pt>
                <c:pt idx="15632">
                  <c:v>0.77083699999999999</c:v>
                </c:pt>
                <c:pt idx="15633">
                  <c:v>0.77683400000000002</c:v>
                </c:pt>
                <c:pt idx="15634">
                  <c:v>0.783053</c:v>
                </c:pt>
                <c:pt idx="15635">
                  <c:v>0.78959500000000005</c:v>
                </c:pt>
                <c:pt idx="15636">
                  <c:v>0.79644599999999999</c:v>
                </c:pt>
                <c:pt idx="15637">
                  <c:v>0.80364999999999998</c:v>
                </c:pt>
                <c:pt idx="15638">
                  <c:v>0.81087600000000004</c:v>
                </c:pt>
                <c:pt idx="15639">
                  <c:v>0.83728599999999997</c:v>
                </c:pt>
                <c:pt idx="15640">
                  <c:v>0.84539500000000001</c:v>
                </c:pt>
                <c:pt idx="15641">
                  <c:v>0.85447300000000004</c:v>
                </c:pt>
                <c:pt idx="15642">
                  <c:v>0.86410900000000002</c:v>
                </c:pt>
                <c:pt idx="15643">
                  <c:v>0.87431099999999995</c:v>
                </c:pt>
                <c:pt idx="15644">
                  <c:v>0.88471500000000003</c:v>
                </c:pt>
                <c:pt idx="15645">
                  <c:v>0.896227</c:v>
                </c:pt>
                <c:pt idx="15646">
                  <c:v>0.90768899999999997</c:v>
                </c:pt>
                <c:pt idx="15647">
                  <c:v>0.99098299999999995</c:v>
                </c:pt>
                <c:pt idx="15648">
                  <c:v>1.001268</c:v>
                </c:pt>
                <c:pt idx="15649">
                  <c:v>1.014764</c:v>
                </c:pt>
                <c:pt idx="15650">
                  <c:v>1.028659</c:v>
                </c:pt>
                <c:pt idx="15651">
                  <c:v>1.0427280000000001</c:v>
                </c:pt>
                <c:pt idx="15652">
                  <c:v>1.0582389999999999</c:v>
                </c:pt>
                <c:pt idx="15653">
                  <c:v>1.074408</c:v>
                </c:pt>
                <c:pt idx="15654">
                  <c:v>1.091291</c:v>
                </c:pt>
                <c:pt idx="15655">
                  <c:v>1.148658</c:v>
                </c:pt>
                <c:pt idx="15656">
                  <c:v>1.1641250000000001</c:v>
                </c:pt>
                <c:pt idx="15657">
                  <c:v>1.1828110000000001</c:v>
                </c:pt>
                <c:pt idx="15658">
                  <c:v>1.2020090000000001</c:v>
                </c:pt>
                <c:pt idx="15659">
                  <c:v>1.2218070000000001</c:v>
                </c:pt>
                <c:pt idx="15660">
                  <c:v>1.2420709999999999</c:v>
                </c:pt>
                <c:pt idx="15661">
                  <c:v>1.2617940000000001</c:v>
                </c:pt>
                <c:pt idx="15662">
                  <c:v>1.2831109999999999</c:v>
                </c:pt>
                <c:pt idx="15663">
                  <c:v>1.351836</c:v>
                </c:pt>
                <c:pt idx="15664">
                  <c:v>1.373121</c:v>
                </c:pt>
                <c:pt idx="15665">
                  <c:v>1.3960539999999999</c:v>
                </c:pt>
                <c:pt idx="15666">
                  <c:v>1.419689</c:v>
                </c:pt>
                <c:pt idx="15667">
                  <c:v>1.442855</c:v>
                </c:pt>
                <c:pt idx="15668">
                  <c:v>1.4679420000000001</c:v>
                </c:pt>
                <c:pt idx="15669">
                  <c:v>1.493884</c:v>
                </c:pt>
                <c:pt idx="15670">
                  <c:v>1.520683</c:v>
                </c:pt>
                <c:pt idx="15671">
                  <c:v>1.6073280000000001</c:v>
                </c:pt>
                <c:pt idx="15672">
                  <c:v>1.6345460000000001</c:v>
                </c:pt>
                <c:pt idx="15673">
                  <c:v>1.6626590000000001</c:v>
                </c:pt>
                <c:pt idx="15674">
                  <c:v>1.6930730000000001</c:v>
                </c:pt>
                <c:pt idx="15675">
                  <c:v>1.724345</c:v>
                </c:pt>
                <c:pt idx="15676">
                  <c:v>1.7564340000000001</c:v>
                </c:pt>
                <c:pt idx="15677">
                  <c:v>1.7892809999999999</c:v>
                </c:pt>
                <c:pt idx="15678">
                  <c:v>1.822743</c:v>
                </c:pt>
                <c:pt idx="15679">
                  <c:v>1.9278500000000001</c:v>
                </c:pt>
                <c:pt idx="15680">
                  <c:v>1.960796</c:v>
                </c:pt>
                <c:pt idx="15681">
                  <c:v>1.995897</c:v>
                </c:pt>
                <c:pt idx="15682">
                  <c:v>2.031434</c:v>
                </c:pt>
                <c:pt idx="15683">
                  <c:v>2.0673400000000002</c:v>
                </c:pt>
                <c:pt idx="15684">
                  <c:v>2.1033930000000001</c:v>
                </c:pt>
                <c:pt idx="15685">
                  <c:v>2.1396950000000001</c:v>
                </c:pt>
                <c:pt idx="15686">
                  <c:v>2.1761819999999998</c:v>
                </c:pt>
                <c:pt idx="15687">
                  <c:v>2.2927399999999998</c:v>
                </c:pt>
                <c:pt idx="15688">
                  <c:v>2.3240099999999999</c:v>
                </c:pt>
                <c:pt idx="15689">
                  <c:v>2.3605109999999998</c:v>
                </c:pt>
                <c:pt idx="15690">
                  <c:v>2.3966370000000001</c:v>
                </c:pt>
                <c:pt idx="15691">
                  <c:v>2.4323579999999998</c:v>
                </c:pt>
                <c:pt idx="15692">
                  <c:v>2.467514</c:v>
                </c:pt>
                <c:pt idx="15693">
                  <c:v>2.500839</c:v>
                </c:pt>
                <c:pt idx="15694">
                  <c:v>2.534996</c:v>
                </c:pt>
                <c:pt idx="15695">
                  <c:v>2.6389019999999999</c:v>
                </c:pt>
                <c:pt idx="15696">
                  <c:v>2.6677599999999999</c:v>
                </c:pt>
                <c:pt idx="15697">
                  <c:v>2.6990769999999999</c:v>
                </c:pt>
                <c:pt idx="15698">
                  <c:v>2.7274980000000002</c:v>
                </c:pt>
                <c:pt idx="15699">
                  <c:v>2.7549600000000001</c:v>
                </c:pt>
                <c:pt idx="15700">
                  <c:v>2.7804009999999999</c:v>
                </c:pt>
                <c:pt idx="15701">
                  <c:v>2.80376</c:v>
                </c:pt>
                <c:pt idx="15702">
                  <c:v>2.826025</c:v>
                </c:pt>
                <c:pt idx="15703">
                  <c:v>2.8949660000000002</c:v>
                </c:pt>
                <c:pt idx="15704">
                  <c:v>2.911619</c:v>
                </c:pt>
                <c:pt idx="15705">
                  <c:v>2.9282159999999999</c:v>
                </c:pt>
                <c:pt idx="15706">
                  <c:v>2.9418449999999998</c:v>
                </c:pt>
                <c:pt idx="15707">
                  <c:v>2.9539029999999999</c:v>
                </c:pt>
                <c:pt idx="15708">
                  <c:v>2.9631400000000001</c:v>
                </c:pt>
                <c:pt idx="15709">
                  <c:v>2.970269</c:v>
                </c:pt>
                <c:pt idx="15710">
                  <c:v>2.9750619999999999</c:v>
                </c:pt>
                <c:pt idx="15711">
                  <c:v>2.9906730000000001</c:v>
                </c:pt>
                <c:pt idx="15712">
                  <c:v>2.9906549999999998</c:v>
                </c:pt>
                <c:pt idx="15713">
                  <c:v>2.9889830000000002</c:v>
                </c:pt>
                <c:pt idx="15714">
                  <c:v>2.9853079999999999</c:v>
                </c:pt>
                <c:pt idx="15715">
                  <c:v>2.979806</c:v>
                </c:pt>
                <c:pt idx="15716">
                  <c:v>2.9724460000000001</c:v>
                </c:pt>
                <c:pt idx="15717">
                  <c:v>2.9636339999999999</c:v>
                </c:pt>
                <c:pt idx="15718">
                  <c:v>2.953023</c:v>
                </c:pt>
                <c:pt idx="15719">
                  <c:v>2.925081</c:v>
                </c:pt>
                <c:pt idx="15720">
                  <c:v>2.9125070000000002</c:v>
                </c:pt>
                <c:pt idx="15721">
                  <c:v>2.8979889999999999</c:v>
                </c:pt>
                <c:pt idx="15722">
                  <c:v>2.8823259999999999</c:v>
                </c:pt>
                <c:pt idx="15723">
                  <c:v>2.8656139999999999</c:v>
                </c:pt>
                <c:pt idx="15724">
                  <c:v>2.8479540000000001</c:v>
                </c:pt>
                <c:pt idx="15725">
                  <c:v>2.829431</c:v>
                </c:pt>
                <c:pt idx="15726">
                  <c:v>2.8101590000000001</c:v>
                </c:pt>
                <c:pt idx="15727">
                  <c:v>2.757517</c:v>
                </c:pt>
                <c:pt idx="15728">
                  <c:v>2.7385630000000001</c:v>
                </c:pt>
                <c:pt idx="15729">
                  <c:v>2.7175750000000001</c:v>
                </c:pt>
                <c:pt idx="15730">
                  <c:v>2.6961430000000002</c:v>
                </c:pt>
                <c:pt idx="15731">
                  <c:v>2.6744140000000001</c:v>
                </c:pt>
                <c:pt idx="15732">
                  <c:v>2.652361</c:v>
                </c:pt>
                <c:pt idx="15733">
                  <c:v>2.6300349999999999</c:v>
                </c:pt>
                <c:pt idx="15734">
                  <c:v>2.6083460000000001</c:v>
                </c:pt>
                <c:pt idx="15735">
                  <c:v>2.5465870000000002</c:v>
                </c:pt>
                <c:pt idx="15736">
                  <c:v>2.524724</c:v>
                </c:pt>
                <c:pt idx="15737">
                  <c:v>2.5018539999999998</c:v>
                </c:pt>
                <c:pt idx="15738">
                  <c:v>2.4790070000000002</c:v>
                </c:pt>
                <c:pt idx="15739">
                  <c:v>2.456064</c:v>
                </c:pt>
                <c:pt idx="15740">
                  <c:v>2.4331520000000002</c:v>
                </c:pt>
                <c:pt idx="15741">
                  <c:v>2.4107500000000002</c:v>
                </c:pt>
                <c:pt idx="15742">
                  <c:v>2.3882539999999999</c:v>
                </c:pt>
                <c:pt idx="15743">
                  <c:v>2.3242389999999999</c:v>
                </c:pt>
                <c:pt idx="15744">
                  <c:v>2.3014299999999999</c:v>
                </c:pt>
                <c:pt idx="15745">
                  <c:v>2.2786710000000001</c:v>
                </c:pt>
                <c:pt idx="15746">
                  <c:v>2.255843</c:v>
                </c:pt>
                <c:pt idx="15747">
                  <c:v>2.2326410000000001</c:v>
                </c:pt>
                <c:pt idx="15748">
                  <c:v>2.2095090000000002</c:v>
                </c:pt>
                <c:pt idx="15749">
                  <c:v>2.1863380000000001</c:v>
                </c:pt>
                <c:pt idx="15750">
                  <c:v>2.1640899999999998</c:v>
                </c:pt>
                <c:pt idx="15751">
                  <c:v>2.09822</c:v>
                </c:pt>
                <c:pt idx="15752">
                  <c:v>2.0760809999999998</c:v>
                </c:pt>
                <c:pt idx="15753">
                  <c:v>2.053331</c:v>
                </c:pt>
                <c:pt idx="15754">
                  <c:v>2.0302980000000002</c:v>
                </c:pt>
                <c:pt idx="15755">
                  <c:v>2.0073129999999999</c:v>
                </c:pt>
                <c:pt idx="15756">
                  <c:v>1.984969</c:v>
                </c:pt>
                <c:pt idx="15757">
                  <c:v>1.961438</c:v>
                </c:pt>
                <c:pt idx="15758">
                  <c:v>1.9392450000000001</c:v>
                </c:pt>
                <c:pt idx="15759">
                  <c:v>1.874943</c:v>
                </c:pt>
                <c:pt idx="15760">
                  <c:v>1.852919</c:v>
                </c:pt>
                <c:pt idx="15761">
                  <c:v>1.8309530000000001</c:v>
                </c:pt>
                <c:pt idx="15762">
                  <c:v>1.808206</c:v>
                </c:pt>
                <c:pt idx="15763">
                  <c:v>1.786197</c:v>
                </c:pt>
                <c:pt idx="15764">
                  <c:v>1.76471</c:v>
                </c:pt>
                <c:pt idx="15765">
                  <c:v>1.742548</c:v>
                </c:pt>
                <c:pt idx="15766">
                  <c:v>1.721014</c:v>
                </c:pt>
                <c:pt idx="15767">
                  <c:v>1.661195</c:v>
                </c:pt>
                <c:pt idx="15768">
                  <c:v>1.641624</c:v>
                </c:pt>
                <c:pt idx="15769">
                  <c:v>1.621969</c:v>
                </c:pt>
                <c:pt idx="15770">
                  <c:v>1.6021019999999999</c:v>
                </c:pt>
                <c:pt idx="15771">
                  <c:v>1.5837270000000001</c:v>
                </c:pt>
                <c:pt idx="15772">
                  <c:v>1.565642</c:v>
                </c:pt>
                <c:pt idx="15773">
                  <c:v>1.5487249999999999</c:v>
                </c:pt>
                <c:pt idx="15774">
                  <c:v>1.5326340000000001</c:v>
                </c:pt>
                <c:pt idx="15775">
                  <c:v>1.4917009999999999</c:v>
                </c:pt>
                <c:pt idx="15776">
                  <c:v>1.4781029999999999</c:v>
                </c:pt>
                <c:pt idx="15777">
                  <c:v>1.4660059999999999</c:v>
                </c:pt>
                <c:pt idx="15778">
                  <c:v>1.4555670000000001</c:v>
                </c:pt>
                <c:pt idx="15779">
                  <c:v>1.4472149999999999</c:v>
                </c:pt>
                <c:pt idx="15780">
                  <c:v>1.440491</c:v>
                </c:pt>
                <c:pt idx="15781">
                  <c:v>1.4355770000000001</c:v>
                </c:pt>
                <c:pt idx="15782">
                  <c:v>1.432572</c:v>
                </c:pt>
                <c:pt idx="15783">
                  <c:v>1.4318820000000001</c:v>
                </c:pt>
                <c:pt idx="15784">
                  <c:v>1.432453</c:v>
                </c:pt>
                <c:pt idx="15785">
                  <c:v>1.434828</c:v>
                </c:pt>
                <c:pt idx="15786">
                  <c:v>1.4385810000000001</c:v>
                </c:pt>
                <c:pt idx="15787">
                  <c:v>1.444048</c:v>
                </c:pt>
                <c:pt idx="15788">
                  <c:v>1.4507410000000001</c:v>
                </c:pt>
                <c:pt idx="15789">
                  <c:v>1.458771</c:v>
                </c:pt>
                <c:pt idx="15790">
                  <c:v>1.4678800000000001</c:v>
                </c:pt>
                <c:pt idx="15791">
                  <c:v>1.500834</c:v>
                </c:pt>
                <c:pt idx="15792">
                  <c:v>1.510589</c:v>
                </c:pt>
                <c:pt idx="15793">
                  <c:v>1.522135</c:v>
                </c:pt>
                <c:pt idx="15794">
                  <c:v>1.5342629999999999</c:v>
                </c:pt>
                <c:pt idx="15795">
                  <c:v>1.546659</c:v>
                </c:pt>
                <c:pt idx="15796">
                  <c:v>1.5596479999999999</c:v>
                </c:pt>
                <c:pt idx="15797">
                  <c:v>1.5727100000000001</c:v>
                </c:pt>
                <c:pt idx="15798">
                  <c:v>1.5864130000000001</c:v>
                </c:pt>
                <c:pt idx="15799">
                  <c:v>1.6293660000000001</c:v>
                </c:pt>
                <c:pt idx="15800">
                  <c:v>1.6424570000000001</c:v>
                </c:pt>
                <c:pt idx="15801">
                  <c:v>1.6554180000000001</c:v>
                </c:pt>
                <c:pt idx="15802">
                  <c:v>1.6689609999999999</c:v>
                </c:pt>
                <c:pt idx="15803">
                  <c:v>1.681209</c:v>
                </c:pt>
                <c:pt idx="15804">
                  <c:v>1.693486</c:v>
                </c:pt>
                <c:pt idx="15805">
                  <c:v>1.704491</c:v>
                </c:pt>
                <c:pt idx="15806">
                  <c:v>1.7152499999999999</c:v>
                </c:pt>
                <c:pt idx="15807">
                  <c:v>1.746766</c:v>
                </c:pt>
                <c:pt idx="15808">
                  <c:v>1.7553970000000001</c:v>
                </c:pt>
                <c:pt idx="15809">
                  <c:v>1.762974</c:v>
                </c:pt>
                <c:pt idx="15810">
                  <c:v>1.7699450000000001</c:v>
                </c:pt>
                <c:pt idx="15811">
                  <c:v>1.775541</c:v>
                </c:pt>
                <c:pt idx="15812">
                  <c:v>1.7804279999999999</c:v>
                </c:pt>
                <c:pt idx="15813">
                  <c:v>1.784092</c:v>
                </c:pt>
                <c:pt idx="15814">
                  <c:v>1.786751</c:v>
                </c:pt>
                <c:pt idx="15815">
                  <c:v>1.7944420000000001</c:v>
                </c:pt>
                <c:pt idx="15816">
                  <c:v>1.795129</c:v>
                </c:pt>
                <c:pt idx="15817">
                  <c:v>1.795029</c:v>
                </c:pt>
                <c:pt idx="15818">
                  <c:v>1.7941210000000001</c:v>
                </c:pt>
                <c:pt idx="15819">
                  <c:v>1.792476</c:v>
                </c:pt>
                <c:pt idx="15820">
                  <c:v>1.7901720000000001</c:v>
                </c:pt>
                <c:pt idx="15821">
                  <c:v>1.787282</c:v>
                </c:pt>
                <c:pt idx="15822">
                  <c:v>1.784011</c:v>
                </c:pt>
                <c:pt idx="15823">
                  <c:v>1.774993</c:v>
                </c:pt>
                <c:pt idx="15824">
                  <c:v>1.770804</c:v>
                </c:pt>
                <c:pt idx="15825">
                  <c:v>1.7664800000000001</c:v>
                </c:pt>
                <c:pt idx="15826">
                  <c:v>1.7618050000000001</c:v>
                </c:pt>
                <c:pt idx="15827">
                  <c:v>1.7569939999999999</c:v>
                </c:pt>
                <c:pt idx="15828">
                  <c:v>1.7521139999999999</c:v>
                </c:pt>
                <c:pt idx="15829">
                  <c:v>1.7472220000000001</c:v>
                </c:pt>
                <c:pt idx="15830">
                  <c:v>1.74237</c:v>
                </c:pt>
                <c:pt idx="15831">
                  <c:v>1.7300519999999999</c:v>
                </c:pt>
                <c:pt idx="15832">
                  <c:v>1.725813</c:v>
                </c:pt>
                <c:pt idx="15833">
                  <c:v>1.7214240000000001</c:v>
                </c:pt>
                <c:pt idx="15834">
                  <c:v>1.717401</c:v>
                </c:pt>
                <c:pt idx="15835">
                  <c:v>1.7138359999999999</c:v>
                </c:pt>
                <c:pt idx="15836">
                  <c:v>1.710791</c:v>
                </c:pt>
                <c:pt idx="15837">
                  <c:v>1.708432</c:v>
                </c:pt>
                <c:pt idx="15838">
                  <c:v>1.7068650000000001</c:v>
                </c:pt>
                <c:pt idx="15839">
                  <c:v>1.7057549999999999</c:v>
                </c:pt>
                <c:pt idx="15840">
                  <c:v>1.7059219999999999</c:v>
                </c:pt>
                <c:pt idx="15841">
                  <c:v>1.707136</c:v>
                </c:pt>
                <c:pt idx="15842">
                  <c:v>1.7096709999999999</c:v>
                </c:pt>
                <c:pt idx="15843">
                  <c:v>1.7133510000000001</c:v>
                </c:pt>
                <c:pt idx="15844">
                  <c:v>1.7187140000000001</c:v>
                </c:pt>
                <c:pt idx="15845">
                  <c:v>1.7252110000000001</c:v>
                </c:pt>
                <c:pt idx="15846">
                  <c:v>1.7334719999999999</c:v>
                </c:pt>
                <c:pt idx="15847">
                  <c:v>1.7637160000000001</c:v>
                </c:pt>
                <c:pt idx="15848">
                  <c:v>1.774635</c:v>
                </c:pt>
                <c:pt idx="15849">
                  <c:v>1.787147</c:v>
                </c:pt>
                <c:pt idx="15850">
                  <c:v>1.801898</c:v>
                </c:pt>
                <c:pt idx="15851">
                  <c:v>1.818322</c:v>
                </c:pt>
                <c:pt idx="15852">
                  <c:v>1.836349</c:v>
                </c:pt>
                <c:pt idx="15853">
                  <c:v>1.8559460000000001</c:v>
                </c:pt>
                <c:pt idx="15854">
                  <c:v>1.8770640000000001</c:v>
                </c:pt>
                <c:pt idx="15855">
                  <c:v>1.9459439999999999</c:v>
                </c:pt>
                <c:pt idx="15856">
                  <c:v>1.967638</c:v>
                </c:pt>
                <c:pt idx="15857">
                  <c:v>1.9926459999999999</c:v>
                </c:pt>
                <c:pt idx="15858">
                  <c:v>2.0188090000000001</c:v>
                </c:pt>
                <c:pt idx="15859">
                  <c:v>2.045045</c:v>
                </c:pt>
                <c:pt idx="15860">
                  <c:v>2.0734810000000001</c:v>
                </c:pt>
                <c:pt idx="15861">
                  <c:v>2.1016940000000002</c:v>
                </c:pt>
                <c:pt idx="15862">
                  <c:v>2.1315140000000001</c:v>
                </c:pt>
                <c:pt idx="15863">
                  <c:v>2.223687</c:v>
                </c:pt>
                <c:pt idx="15864">
                  <c:v>2.2514050000000001</c:v>
                </c:pt>
                <c:pt idx="15865">
                  <c:v>2.2822070000000001</c:v>
                </c:pt>
                <c:pt idx="15866">
                  <c:v>2.3118159999999999</c:v>
                </c:pt>
                <c:pt idx="15867">
                  <c:v>2.3433229999999998</c:v>
                </c:pt>
                <c:pt idx="15868">
                  <c:v>2.3726880000000001</c:v>
                </c:pt>
                <c:pt idx="15869">
                  <c:v>2.4031980000000002</c:v>
                </c:pt>
                <c:pt idx="15870">
                  <c:v>2.4319839999999999</c:v>
                </c:pt>
                <c:pt idx="15871">
                  <c:v>2.525992</c:v>
                </c:pt>
                <c:pt idx="15872">
                  <c:v>2.5530780000000002</c:v>
                </c:pt>
                <c:pt idx="15873">
                  <c:v>2.5796199999999998</c:v>
                </c:pt>
                <c:pt idx="15874">
                  <c:v>2.6067109999999998</c:v>
                </c:pt>
                <c:pt idx="15875">
                  <c:v>2.6330439999999999</c:v>
                </c:pt>
                <c:pt idx="15876">
                  <c:v>2.6583670000000001</c:v>
                </c:pt>
                <c:pt idx="15877">
                  <c:v>2.6827770000000002</c:v>
                </c:pt>
                <c:pt idx="15878">
                  <c:v>2.705409</c:v>
                </c:pt>
                <c:pt idx="15879">
                  <c:v>2.7794120000000002</c:v>
                </c:pt>
                <c:pt idx="15880">
                  <c:v>2.7998720000000001</c:v>
                </c:pt>
                <c:pt idx="15881">
                  <c:v>2.8200569999999998</c:v>
                </c:pt>
                <c:pt idx="15882">
                  <c:v>2.8389069999999998</c:v>
                </c:pt>
                <c:pt idx="15883">
                  <c:v>2.8564910000000001</c:v>
                </c:pt>
                <c:pt idx="15884">
                  <c:v>2.8741479999999999</c:v>
                </c:pt>
                <c:pt idx="15885">
                  <c:v>2.890412</c:v>
                </c:pt>
                <c:pt idx="15886">
                  <c:v>2.9064969999999999</c:v>
                </c:pt>
                <c:pt idx="15887">
                  <c:v>2.9600529999999998</c:v>
                </c:pt>
                <c:pt idx="15888">
                  <c:v>2.9721099999999998</c:v>
                </c:pt>
                <c:pt idx="15889">
                  <c:v>2.986024</c:v>
                </c:pt>
                <c:pt idx="15890">
                  <c:v>2.9995099999999999</c:v>
                </c:pt>
                <c:pt idx="15891">
                  <c:v>3.0122779999999998</c:v>
                </c:pt>
                <c:pt idx="15892">
                  <c:v>3.024975</c:v>
                </c:pt>
                <c:pt idx="15893">
                  <c:v>3.0373039999999998</c:v>
                </c:pt>
                <c:pt idx="15894">
                  <c:v>3.0489280000000001</c:v>
                </c:pt>
                <c:pt idx="15895">
                  <c:v>3.090957</c:v>
                </c:pt>
                <c:pt idx="15896">
                  <c:v>3.1020690000000002</c:v>
                </c:pt>
                <c:pt idx="15897">
                  <c:v>3.113559</c:v>
                </c:pt>
                <c:pt idx="15898">
                  <c:v>3.1241690000000002</c:v>
                </c:pt>
                <c:pt idx="15899">
                  <c:v>3.1348549999999999</c:v>
                </c:pt>
                <c:pt idx="15900">
                  <c:v>3.144943</c:v>
                </c:pt>
                <c:pt idx="15901">
                  <c:v>3.1547939999999999</c:v>
                </c:pt>
                <c:pt idx="15902">
                  <c:v>3.1637840000000002</c:v>
                </c:pt>
                <c:pt idx="15903">
                  <c:v>3.2343679999999999</c:v>
                </c:pt>
                <c:pt idx="15904">
                  <c:v>3.240469</c:v>
                </c:pt>
                <c:pt idx="15905">
                  <c:v>3.2480600000000002</c:v>
                </c:pt>
                <c:pt idx="15906">
                  <c:v>3.2549290000000002</c:v>
                </c:pt>
                <c:pt idx="15907">
                  <c:v>3.2610139999999999</c:v>
                </c:pt>
                <c:pt idx="15908">
                  <c:v>3.2662599999999999</c:v>
                </c:pt>
                <c:pt idx="15909">
                  <c:v>3.27033</c:v>
                </c:pt>
                <c:pt idx="15910">
                  <c:v>3.273806</c:v>
                </c:pt>
                <c:pt idx="15911">
                  <c:v>3.288332</c:v>
                </c:pt>
                <c:pt idx="15912">
                  <c:v>3.2892220000000001</c:v>
                </c:pt>
                <c:pt idx="15913">
                  <c:v>3.2894510000000001</c:v>
                </c:pt>
                <c:pt idx="15914">
                  <c:v>3.288459</c:v>
                </c:pt>
                <c:pt idx="15915">
                  <c:v>3.2864680000000002</c:v>
                </c:pt>
                <c:pt idx="15916">
                  <c:v>3.2833899999999998</c:v>
                </c:pt>
                <c:pt idx="15917">
                  <c:v>3.279382</c:v>
                </c:pt>
                <c:pt idx="15918">
                  <c:v>3.2744770000000001</c:v>
                </c:pt>
                <c:pt idx="15919">
                  <c:v>3.2655090000000002</c:v>
                </c:pt>
                <c:pt idx="15920">
                  <c:v>3.2590219999999999</c:v>
                </c:pt>
                <c:pt idx="15921">
                  <c:v>3.2518630000000002</c:v>
                </c:pt>
                <c:pt idx="15922">
                  <c:v>3.2439070000000001</c:v>
                </c:pt>
                <c:pt idx="15923">
                  <c:v>3.235671</c:v>
                </c:pt>
                <c:pt idx="15924">
                  <c:v>3.226979</c:v>
                </c:pt>
                <c:pt idx="15925">
                  <c:v>3.217921</c:v>
                </c:pt>
                <c:pt idx="15926">
                  <c:v>3.2087680000000001</c:v>
                </c:pt>
                <c:pt idx="15927">
                  <c:v>3.189397</c:v>
                </c:pt>
                <c:pt idx="15928">
                  <c:v>3.180345</c:v>
                </c:pt>
                <c:pt idx="15929">
                  <c:v>3.1714929999999999</c:v>
                </c:pt>
                <c:pt idx="15930">
                  <c:v>3.162703</c:v>
                </c:pt>
                <c:pt idx="15931">
                  <c:v>3.1546259999999999</c:v>
                </c:pt>
                <c:pt idx="15932">
                  <c:v>3.1469450000000001</c:v>
                </c:pt>
                <c:pt idx="15933">
                  <c:v>3.139885</c:v>
                </c:pt>
                <c:pt idx="15934">
                  <c:v>3.1334849999999999</c:v>
                </c:pt>
                <c:pt idx="15935">
                  <c:v>3.1244519999999998</c:v>
                </c:pt>
                <c:pt idx="15936">
                  <c:v>3.119469</c:v>
                </c:pt>
                <c:pt idx="15937">
                  <c:v>3.1151990000000001</c:v>
                </c:pt>
                <c:pt idx="15938">
                  <c:v>3.1115840000000001</c:v>
                </c:pt>
                <c:pt idx="15939">
                  <c:v>3.1086260000000001</c:v>
                </c:pt>
                <c:pt idx="15940">
                  <c:v>3.1062989999999999</c:v>
                </c:pt>
                <c:pt idx="15941">
                  <c:v>3.1045769999999999</c:v>
                </c:pt>
                <c:pt idx="15942">
                  <c:v>3.1034290000000002</c:v>
                </c:pt>
                <c:pt idx="15943">
                  <c:v>3.1089069999999999</c:v>
                </c:pt>
                <c:pt idx="15944">
                  <c:v>3.1084640000000001</c:v>
                </c:pt>
                <c:pt idx="15945">
                  <c:v>3.1087220000000002</c:v>
                </c:pt>
                <c:pt idx="15946">
                  <c:v>3.1093790000000001</c:v>
                </c:pt>
                <c:pt idx="15947">
                  <c:v>3.1101640000000002</c:v>
                </c:pt>
                <c:pt idx="15948">
                  <c:v>3.111208</c:v>
                </c:pt>
                <c:pt idx="15949">
                  <c:v>3.1123219999999998</c:v>
                </c:pt>
                <c:pt idx="15950">
                  <c:v>3.1136590000000002</c:v>
                </c:pt>
                <c:pt idx="15951">
                  <c:v>3.1242399999999999</c:v>
                </c:pt>
                <c:pt idx="15952">
                  <c:v>3.1251820000000001</c:v>
                </c:pt>
                <c:pt idx="15953">
                  <c:v>3.1262479999999999</c:v>
                </c:pt>
                <c:pt idx="15954">
                  <c:v>3.1270310000000001</c:v>
                </c:pt>
                <c:pt idx="15955">
                  <c:v>3.1272220000000002</c:v>
                </c:pt>
                <c:pt idx="15956">
                  <c:v>3.1270009999999999</c:v>
                </c:pt>
                <c:pt idx="15957">
                  <c:v>3.1260729999999999</c:v>
                </c:pt>
                <c:pt idx="15958">
                  <c:v>3.1243210000000001</c:v>
                </c:pt>
                <c:pt idx="15959">
                  <c:v>3.1236079999999999</c:v>
                </c:pt>
                <c:pt idx="15960">
                  <c:v>3.1198239999999999</c:v>
                </c:pt>
                <c:pt idx="15961">
                  <c:v>3.1149049999999998</c:v>
                </c:pt>
                <c:pt idx="15962">
                  <c:v>3.1086309999999999</c:v>
                </c:pt>
                <c:pt idx="15963">
                  <c:v>3.1009410000000002</c:v>
                </c:pt>
                <c:pt idx="15964">
                  <c:v>3.091764</c:v>
                </c:pt>
                <c:pt idx="15965">
                  <c:v>3.0811160000000002</c:v>
                </c:pt>
                <c:pt idx="15966">
                  <c:v>3.069013</c:v>
                </c:pt>
                <c:pt idx="15967">
                  <c:v>3.0364849999999999</c:v>
                </c:pt>
                <c:pt idx="15968">
                  <c:v>3.0226150000000001</c:v>
                </c:pt>
                <c:pt idx="15969">
                  <c:v>3.006567</c:v>
                </c:pt>
                <c:pt idx="15970">
                  <c:v>2.989411</c:v>
                </c:pt>
                <c:pt idx="15971">
                  <c:v>2.9711949999999998</c:v>
                </c:pt>
                <c:pt idx="15972">
                  <c:v>2.9525350000000001</c:v>
                </c:pt>
                <c:pt idx="15973">
                  <c:v>2.9324020000000002</c:v>
                </c:pt>
                <c:pt idx="15974">
                  <c:v>2.9122219999999999</c:v>
                </c:pt>
                <c:pt idx="15975">
                  <c:v>2.8574250000000001</c:v>
                </c:pt>
                <c:pt idx="15976">
                  <c:v>2.8366150000000001</c:v>
                </c:pt>
                <c:pt idx="15977">
                  <c:v>2.8160099999999999</c:v>
                </c:pt>
                <c:pt idx="15978">
                  <c:v>2.7949290000000002</c:v>
                </c:pt>
                <c:pt idx="15979">
                  <c:v>2.7751700000000001</c:v>
                </c:pt>
                <c:pt idx="15980">
                  <c:v>2.7552150000000002</c:v>
                </c:pt>
                <c:pt idx="15981">
                  <c:v>2.7373249999999998</c:v>
                </c:pt>
                <c:pt idx="15982">
                  <c:v>2.719989</c:v>
                </c:pt>
                <c:pt idx="15983">
                  <c:v>2.6787779999999999</c:v>
                </c:pt>
                <c:pt idx="15984">
                  <c:v>2.6655820000000001</c:v>
                </c:pt>
                <c:pt idx="15985">
                  <c:v>2.6536420000000001</c:v>
                </c:pt>
                <c:pt idx="15986">
                  <c:v>2.6441509999999999</c:v>
                </c:pt>
                <c:pt idx="15987">
                  <c:v>2.6368559999999999</c:v>
                </c:pt>
                <c:pt idx="15988">
                  <c:v>2.6321509999999999</c:v>
                </c:pt>
                <c:pt idx="15989">
                  <c:v>2.6301899999999998</c:v>
                </c:pt>
                <c:pt idx="15990">
                  <c:v>2.6311640000000001</c:v>
                </c:pt>
                <c:pt idx="15991">
                  <c:v>2.6462949999999998</c:v>
                </c:pt>
                <c:pt idx="15992">
                  <c:v>2.6526320000000001</c:v>
                </c:pt>
                <c:pt idx="15993">
                  <c:v>2.6629450000000001</c:v>
                </c:pt>
                <c:pt idx="15994">
                  <c:v>2.6765750000000001</c:v>
                </c:pt>
                <c:pt idx="15995">
                  <c:v>2.693565</c:v>
                </c:pt>
                <c:pt idx="15996">
                  <c:v>2.713768</c:v>
                </c:pt>
                <c:pt idx="15997">
                  <c:v>2.7372320000000001</c:v>
                </c:pt>
                <c:pt idx="15998">
                  <c:v>2.7632430000000001</c:v>
                </c:pt>
                <c:pt idx="15999">
                  <c:v>2.854355</c:v>
                </c:pt>
                <c:pt idx="16000">
                  <c:v>2.8830840000000002</c:v>
                </c:pt>
                <c:pt idx="16001">
                  <c:v>2.917681</c:v>
                </c:pt>
                <c:pt idx="16002">
                  <c:v>2.9527209999999999</c:v>
                </c:pt>
                <c:pt idx="16003">
                  <c:v>2.9913690000000002</c:v>
                </c:pt>
                <c:pt idx="16004">
                  <c:v>3.0302319999999998</c:v>
                </c:pt>
                <c:pt idx="16005">
                  <c:v>3.0698569999999998</c:v>
                </c:pt>
                <c:pt idx="16006">
                  <c:v>3.112644</c:v>
                </c:pt>
                <c:pt idx="16007">
                  <c:v>3.245911</c:v>
                </c:pt>
                <c:pt idx="16008">
                  <c:v>3.2880699999999998</c:v>
                </c:pt>
                <c:pt idx="16009">
                  <c:v>3.330495</c:v>
                </c:pt>
                <c:pt idx="16010">
                  <c:v>3.3732150000000001</c:v>
                </c:pt>
                <c:pt idx="16011">
                  <c:v>3.418831</c:v>
                </c:pt>
                <c:pt idx="16012">
                  <c:v>3.4612120000000002</c:v>
                </c:pt>
                <c:pt idx="16013">
                  <c:v>3.5050919999999999</c:v>
                </c:pt>
                <c:pt idx="16014">
                  <c:v>3.5463800000000001</c:v>
                </c:pt>
                <c:pt idx="16015">
                  <c:v>3.679379</c:v>
                </c:pt>
                <c:pt idx="16016">
                  <c:v>3.718912</c:v>
                </c:pt>
                <c:pt idx="16017">
                  <c:v>3.7572969999999999</c:v>
                </c:pt>
                <c:pt idx="16018">
                  <c:v>3.797212</c:v>
                </c:pt>
                <c:pt idx="16019">
                  <c:v>3.833129</c:v>
                </c:pt>
                <c:pt idx="16020">
                  <c:v>3.8693379999999999</c:v>
                </c:pt>
                <c:pt idx="16021">
                  <c:v>3.903537</c:v>
                </c:pt>
                <c:pt idx="16022">
                  <c:v>3.9343859999999999</c:v>
                </c:pt>
                <c:pt idx="16023">
                  <c:v>4.0381390000000001</c:v>
                </c:pt>
                <c:pt idx="16024">
                  <c:v>4.0659200000000002</c:v>
                </c:pt>
                <c:pt idx="16025">
                  <c:v>4.093807</c:v>
                </c:pt>
                <c:pt idx="16026">
                  <c:v>4.1200580000000002</c:v>
                </c:pt>
                <c:pt idx="16027">
                  <c:v>4.1448609999999997</c:v>
                </c:pt>
                <c:pt idx="16028">
                  <c:v>4.1682309999999996</c:v>
                </c:pt>
                <c:pt idx="16029">
                  <c:v>4.1887970000000001</c:v>
                </c:pt>
                <c:pt idx="16030">
                  <c:v>4.2092270000000003</c:v>
                </c:pt>
                <c:pt idx="16031">
                  <c:v>4.2782999999999998</c:v>
                </c:pt>
                <c:pt idx="16032">
                  <c:v>4.2948709999999997</c:v>
                </c:pt>
                <c:pt idx="16033">
                  <c:v>4.3112649999999997</c:v>
                </c:pt>
                <c:pt idx="16034">
                  <c:v>4.3264630000000004</c:v>
                </c:pt>
                <c:pt idx="16035">
                  <c:v>4.3395999999999999</c:v>
                </c:pt>
                <c:pt idx="16036">
                  <c:v>4.3525210000000003</c:v>
                </c:pt>
                <c:pt idx="16037">
                  <c:v>4.3641069999999997</c:v>
                </c:pt>
                <c:pt idx="16038">
                  <c:v>4.3754520000000001</c:v>
                </c:pt>
                <c:pt idx="16039">
                  <c:v>4.4171950000000004</c:v>
                </c:pt>
                <c:pt idx="16040">
                  <c:v>4.424798</c:v>
                </c:pt>
                <c:pt idx="16041">
                  <c:v>4.4328919999999998</c:v>
                </c:pt>
                <c:pt idx="16042">
                  <c:v>4.4401669999999998</c:v>
                </c:pt>
                <c:pt idx="16043">
                  <c:v>4.4466340000000004</c:v>
                </c:pt>
                <c:pt idx="16044">
                  <c:v>4.4523250000000001</c:v>
                </c:pt>
                <c:pt idx="16045">
                  <c:v>4.4572479999999999</c:v>
                </c:pt>
                <c:pt idx="16046">
                  <c:v>4.4607799999999997</c:v>
                </c:pt>
                <c:pt idx="16047">
                  <c:v>4.482971</c:v>
                </c:pt>
                <c:pt idx="16048">
                  <c:v>4.485017</c:v>
                </c:pt>
                <c:pt idx="16049">
                  <c:v>4.4864990000000002</c:v>
                </c:pt>
                <c:pt idx="16050">
                  <c:v>4.4868870000000003</c:v>
                </c:pt>
                <c:pt idx="16051">
                  <c:v>4.4859470000000004</c:v>
                </c:pt>
                <c:pt idx="16052">
                  <c:v>4.4837239999999996</c:v>
                </c:pt>
                <c:pt idx="16053">
                  <c:v>4.4799049999999996</c:v>
                </c:pt>
                <c:pt idx="16054">
                  <c:v>4.4746319999999997</c:v>
                </c:pt>
                <c:pt idx="16055">
                  <c:v>4.4660669999999998</c:v>
                </c:pt>
                <c:pt idx="16056">
                  <c:v>4.4576539999999998</c:v>
                </c:pt>
                <c:pt idx="16057">
                  <c:v>4.4476370000000003</c:v>
                </c:pt>
                <c:pt idx="16058">
                  <c:v>4.4358820000000003</c:v>
                </c:pt>
                <c:pt idx="16059">
                  <c:v>4.4227980000000002</c:v>
                </c:pt>
                <c:pt idx="16060">
                  <c:v>4.4081960000000002</c:v>
                </c:pt>
                <c:pt idx="16061">
                  <c:v>4.3916259999999996</c:v>
                </c:pt>
                <c:pt idx="16062">
                  <c:v>4.3738919999999997</c:v>
                </c:pt>
                <c:pt idx="16063">
                  <c:v>4.3282170000000004</c:v>
                </c:pt>
                <c:pt idx="16064">
                  <c:v>4.30708</c:v>
                </c:pt>
                <c:pt idx="16065">
                  <c:v>4.2856100000000001</c:v>
                </c:pt>
                <c:pt idx="16066">
                  <c:v>4.2622330000000002</c:v>
                </c:pt>
                <c:pt idx="16067">
                  <c:v>4.2387280000000001</c:v>
                </c:pt>
                <c:pt idx="16068">
                  <c:v>4.2143139999999999</c:v>
                </c:pt>
                <c:pt idx="16069">
                  <c:v>4.1880040000000003</c:v>
                </c:pt>
                <c:pt idx="16070">
                  <c:v>4.1622190000000003</c:v>
                </c:pt>
                <c:pt idx="16071">
                  <c:v>4.0925570000000002</c:v>
                </c:pt>
                <c:pt idx="16072">
                  <c:v>4.0650019999999998</c:v>
                </c:pt>
                <c:pt idx="16073">
                  <c:v>4.0381169999999997</c:v>
                </c:pt>
                <c:pt idx="16074">
                  <c:v>4.0101750000000003</c:v>
                </c:pt>
                <c:pt idx="16075">
                  <c:v>3.9833919999999998</c:v>
                </c:pt>
                <c:pt idx="16076">
                  <c:v>3.9565570000000001</c:v>
                </c:pt>
                <c:pt idx="16077">
                  <c:v>3.9294950000000002</c:v>
                </c:pt>
                <c:pt idx="16078">
                  <c:v>3.9039999999999999</c:v>
                </c:pt>
                <c:pt idx="16079">
                  <c:v>3.8357209999999999</c:v>
                </c:pt>
                <c:pt idx="16080">
                  <c:v>3.8117160000000001</c:v>
                </c:pt>
                <c:pt idx="16081">
                  <c:v>3.788602</c:v>
                </c:pt>
                <c:pt idx="16082">
                  <c:v>3.7656350000000001</c:v>
                </c:pt>
                <c:pt idx="16083">
                  <c:v>3.744348</c:v>
                </c:pt>
                <c:pt idx="16084">
                  <c:v>3.723741</c:v>
                </c:pt>
                <c:pt idx="16085">
                  <c:v>3.7051289999999999</c:v>
                </c:pt>
                <c:pt idx="16086">
                  <c:v>3.6871429999999998</c:v>
                </c:pt>
                <c:pt idx="16087">
                  <c:v>3.6443669999999999</c:v>
                </c:pt>
                <c:pt idx="16088">
                  <c:v>3.6299769999999998</c:v>
                </c:pt>
                <c:pt idx="16089">
                  <c:v>3.6164529999999999</c:v>
                </c:pt>
                <c:pt idx="16090">
                  <c:v>3.6043669999999999</c:v>
                </c:pt>
                <c:pt idx="16091">
                  <c:v>3.5940820000000002</c:v>
                </c:pt>
                <c:pt idx="16092">
                  <c:v>3.5848909999999998</c:v>
                </c:pt>
                <c:pt idx="16093">
                  <c:v>3.5772170000000001</c:v>
                </c:pt>
                <c:pt idx="16094">
                  <c:v>3.5708899999999999</c:v>
                </c:pt>
                <c:pt idx="16095">
                  <c:v>3.561277</c:v>
                </c:pt>
                <c:pt idx="16096">
                  <c:v>3.5577809999999999</c:v>
                </c:pt>
                <c:pt idx="16097">
                  <c:v>3.5555409999999998</c:v>
                </c:pt>
                <c:pt idx="16098">
                  <c:v>3.5545059999999999</c:v>
                </c:pt>
                <c:pt idx="16099">
                  <c:v>3.5546509999999998</c:v>
                </c:pt>
                <c:pt idx="16100">
                  <c:v>3.5559750000000001</c:v>
                </c:pt>
                <c:pt idx="16101">
                  <c:v>3.558065</c:v>
                </c:pt>
                <c:pt idx="16102">
                  <c:v>3.5612940000000002</c:v>
                </c:pt>
                <c:pt idx="16103">
                  <c:v>3.5785070000000001</c:v>
                </c:pt>
                <c:pt idx="16104">
                  <c:v>3.5827309999999999</c:v>
                </c:pt>
                <c:pt idx="16105">
                  <c:v>3.5878510000000001</c:v>
                </c:pt>
                <c:pt idx="16106">
                  <c:v>3.5934430000000002</c:v>
                </c:pt>
                <c:pt idx="16107">
                  <c:v>3.599418</c:v>
                </c:pt>
                <c:pt idx="16108">
                  <c:v>3.6052680000000001</c:v>
                </c:pt>
                <c:pt idx="16109">
                  <c:v>3.611885</c:v>
                </c:pt>
                <c:pt idx="16110">
                  <c:v>3.6181739999999998</c:v>
                </c:pt>
                <c:pt idx="16111">
                  <c:v>3.644628</c:v>
                </c:pt>
                <c:pt idx="16112">
                  <c:v>3.6507160000000001</c:v>
                </c:pt>
                <c:pt idx="16113">
                  <c:v>3.6570499999999999</c:v>
                </c:pt>
                <c:pt idx="16114">
                  <c:v>3.6631659999999999</c:v>
                </c:pt>
                <c:pt idx="16115">
                  <c:v>3.6689820000000002</c:v>
                </c:pt>
                <c:pt idx="16116">
                  <c:v>3.6744240000000001</c:v>
                </c:pt>
                <c:pt idx="16117">
                  <c:v>3.6790980000000002</c:v>
                </c:pt>
                <c:pt idx="16118">
                  <c:v>3.6836370000000001</c:v>
                </c:pt>
                <c:pt idx="16119">
                  <c:v>3.703049</c:v>
                </c:pt>
                <c:pt idx="16120">
                  <c:v>3.7056939999999998</c:v>
                </c:pt>
                <c:pt idx="16121">
                  <c:v>3.7082199999999998</c:v>
                </c:pt>
                <c:pt idx="16122">
                  <c:v>3.710086</c:v>
                </c:pt>
                <c:pt idx="16123">
                  <c:v>3.7113019999999999</c:v>
                </c:pt>
                <c:pt idx="16124">
                  <c:v>3.711897</c:v>
                </c:pt>
                <c:pt idx="16125">
                  <c:v>3.7119080000000002</c:v>
                </c:pt>
                <c:pt idx="16126">
                  <c:v>3.711382</c:v>
                </c:pt>
                <c:pt idx="16127">
                  <c:v>3.7167810000000001</c:v>
                </c:pt>
                <c:pt idx="16128">
                  <c:v>3.715087</c:v>
                </c:pt>
                <c:pt idx="16129">
                  <c:v>3.713276</c:v>
                </c:pt>
                <c:pt idx="16130">
                  <c:v>3.7111100000000001</c:v>
                </c:pt>
                <c:pt idx="16131">
                  <c:v>3.7088410000000001</c:v>
                </c:pt>
                <c:pt idx="16132">
                  <c:v>3.706318</c:v>
                </c:pt>
                <c:pt idx="16133">
                  <c:v>3.703789</c:v>
                </c:pt>
                <c:pt idx="16134">
                  <c:v>3.7011729999999998</c:v>
                </c:pt>
                <c:pt idx="16135">
                  <c:v>3.7016239999999998</c:v>
                </c:pt>
                <c:pt idx="16136">
                  <c:v>3.6991399999999999</c:v>
                </c:pt>
                <c:pt idx="16137">
                  <c:v>3.6968079999999999</c:v>
                </c:pt>
                <c:pt idx="16138">
                  <c:v>3.694766</c:v>
                </c:pt>
                <c:pt idx="16139">
                  <c:v>3.6929240000000001</c:v>
                </c:pt>
                <c:pt idx="16140">
                  <c:v>3.6914129999999998</c:v>
                </c:pt>
                <c:pt idx="16141">
                  <c:v>3.6901060000000001</c:v>
                </c:pt>
                <c:pt idx="16142">
                  <c:v>3.6891759999999998</c:v>
                </c:pt>
                <c:pt idx="16143">
                  <c:v>3.6952579999999999</c:v>
                </c:pt>
                <c:pt idx="16144">
                  <c:v>3.6946300000000001</c:v>
                </c:pt>
                <c:pt idx="16145">
                  <c:v>3.6944910000000002</c:v>
                </c:pt>
                <c:pt idx="16146">
                  <c:v>3.694801</c:v>
                </c:pt>
                <c:pt idx="16147">
                  <c:v>3.6951700000000001</c:v>
                </c:pt>
                <c:pt idx="16148">
                  <c:v>3.6960410000000001</c:v>
                </c:pt>
                <c:pt idx="16149">
                  <c:v>3.6967989999999999</c:v>
                </c:pt>
                <c:pt idx="16150">
                  <c:v>3.6977229999999999</c:v>
                </c:pt>
                <c:pt idx="16151">
                  <c:v>3.7090719999999999</c:v>
                </c:pt>
                <c:pt idx="16152">
                  <c:v>3.710242</c:v>
                </c:pt>
                <c:pt idx="16153">
                  <c:v>3.7113420000000001</c:v>
                </c:pt>
                <c:pt idx="16154">
                  <c:v>3.712002</c:v>
                </c:pt>
                <c:pt idx="16155">
                  <c:v>3.7124980000000001</c:v>
                </c:pt>
                <c:pt idx="16156">
                  <c:v>3.7124299999999999</c:v>
                </c:pt>
                <c:pt idx="16157">
                  <c:v>3.7115939999999998</c:v>
                </c:pt>
                <c:pt idx="16158">
                  <c:v>3.7098689999999999</c:v>
                </c:pt>
                <c:pt idx="16159">
                  <c:v>3.7150080000000001</c:v>
                </c:pt>
                <c:pt idx="16160">
                  <c:v>3.711017</c:v>
                </c:pt>
                <c:pt idx="16161">
                  <c:v>3.705956</c:v>
                </c:pt>
                <c:pt idx="16162">
                  <c:v>3.699722</c:v>
                </c:pt>
                <c:pt idx="16163">
                  <c:v>3.692326</c:v>
                </c:pt>
                <c:pt idx="16164">
                  <c:v>3.683989</c:v>
                </c:pt>
                <c:pt idx="16165">
                  <c:v>3.6744370000000002</c:v>
                </c:pt>
                <c:pt idx="16166">
                  <c:v>3.6638709999999999</c:v>
                </c:pt>
                <c:pt idx="16167">
                  <c:v>3.6382910000000002</c:v>
                </c:pt>
                <c:pt idx="16168">
                  <c:v>3.626414</c:v>
                </c:pt>
                <c:pt idx="16169">
                  <c:v>3.6135280000000001</c:v>
                </c:pt>
                <c:pt idx="16170">
                  <c:v>3.600549</c:v>
                </c:pt>
                <c:pt idx="16171">
                  <c:v>3.586824</c:v>
                </c:pt>
                <c:pt idx="16172">
                  <c:v>3.5729169999999999</c:v>
                </c:pt>
                <c:pt idx="16173">
                  <c:v>3.5590449999999998</c:v>
                </c:pt>
                <c:pt idx="16174">
                  <c:v>3.5452910000000002</c:v>
                </c:pt>
                <c:pt idx="16175">
                  <c:v>3.513163</c:v>
                </c:pt>
                <c:pt idx="16176">
                  <c:v>3.5009749999999999</c:v>
                </c:pt>
                <c:pt idx="16177">
                  <c:v>3.4886430000000002</c:v>
                </c:pt>
                <c:pt idx="16178">
                  <c:v>3.4771209999999999</c:v>
                </c:pt>
                <c:pt idx="16179">
                  <c:v>3.4665300000000001</c:v>
                </c:pt>
                <c:pt idx="16180">
                  <c:v>3.4569679999999998</c:v>
                </c:pt>
                <c:pt idx="16181">
                  <c:v>3.4484490000000001</c:v>
                </c:pt>
                <c:pt idx="16182">
                  <c:v>3.4411209999999999</c:v>
                </c:pt>
                <c:pt idx="16183">
                  <c:v>3.430021</c:v>
                </c:pt>
                <c:pt idx="16184">
                  <c:v>3.425154</c:v>
                </c:pt>
                <c:pt idx="16185">
                  <c:v>3.421351</c:v>
                </c:pt>
                <c:pt idx="16186">
                  <c:v>3.4187129999999999</c:v>
                </c:pt>
                <c:pt idx="16187">
                  <c:v>3.4172069999999999</c:v>
                </c:pt>
                <c:pt idx="16188">
                  <c:v>3.4167860000000001</c:v>
                </c:pt>
                <c:pt idx="16189">
                  <c:v>3.4173399999999998</c:v>
                </c:pt>
                <c:pt idx="16190">
                  <c:v>3.4186190000000001</c:v>
                </c:pt>
                <c:pt idx="16191">
                  <c:v>3.4324370000000002</c:v>
                </c:pt>
                <c:pt idx="16192">
                  <c:v>3.4355530000000001</c:v>
                </c:pt>
                <c:pt idx="16193">
                  <c:v>3.439441</c:v>
                </c:pt>
                <c:pt idx="16194">
                  <c:v>3.443568</c:v>
                </c:pt>
                <c:pt idx="16195">
                  <c:v>3.4483359999999998</c:v>
                </c:pt>
                <c:pt idx="16196">
                  <c:v>3.4537909999999998</c:v>
                </c:pt>
                <c:pt idx="16197">
                  <c:v>3.45919</c:v>
                </c:pt>
                <c:pt idx="16198">
                  <c:v>3.4651399999999999</c:v>
                </c:pt>
                <c:pt idx="16199">
                  <c:v>3.4908419999999998</c:v>
                </c:pt>
                <c:pt idx="16200">
                  <c:v>3.4965799999999998</c:v>
                </c:pt>
                <c:pt idx="16201">
                  <c:v>3.5025810000000002</c:v>
                </c:pt>
                <c:pt idx="16202">
                  <c:v>3.5082279999999999</c:v>
                </c:pt>
                <c:pt idx="16203">
                  <c:v>3.5141420000000001</c:v>
                </c:pt>
                <c:pt idx="16204">
                  <c:v>3.5198839999999998</c:v>
                </c:pt>
                <c:pt idx="16205">
                  <c:v>3.5253679999999998</c:v>
                </c:pt>
                <c:pt idx="16206">
                  <c:v>3.5305650000000002</c:v>
                </c:pt>
                <c:pt idx="16207">
                  <c:v>3.55308</c:v>
                </c:pt>
                <c:pt idx="16208">
                  <c:v>3.5568819999999999</c:v>
                </c:pt>
                <c:pt idx="16209">
                  <c:v>3.5611730000000001</c:v>
                </c:pt>
                <c:pt idx="16210">
                  <c:v>3.5651389999999998</c:v>
                </c:pt>
                <c:pt idx="16211">
                  <c:v>3.568781</c:v>
                </c:pt>
                <c:pt idx="16212">
                  <c:v>3.5722149999999999</c:v>
                </c:pt>
                <c:pt idx="16213">
                  <c:v>3.5750160000000002</c:v>
                </c:pt>
                <c:pt idx="16214">
                  <c:v>3.5776330000000001</c:v>
                </c:pt>
                <c:pt idx="16215">
                  <c:v>3.593264</c:v>
                </c:pt>
                <c:pt idx="16216">
                  <c:v>3.5953529999999998</c:v>
                </c:pt>
                <c:pt idx="16217">
                  <c:v>3.5973229999999998</c:v>
                </c:pt>
                <c:pt idx="16218">
                  <c:v>3.5986549999999999</c:v>
                </c:pt>
                <c:pt idx="16219">
                  <c:v>3.5997699999999999</c:v>
                </c:pt>
                <c:pt idx="16220">
                  <c:v>3.600069</c:v>
                </c:pt>
                <c:pt idx="16221">
                  <c:v>3.5996700000000001</c:v>
                </c:pt>
                <c:pt idx="16222">
                  <c:v>3.5986549999999999</c:v>
                </c:pt>
                <c:pt idx="16223">
                  <c:v>3.6013809999999999</c:v>
                </c:pt>
                <c:pt idx="16224">
                  <c:v>3.598319</c:v>
                </c:pt>
                <c:pt idx="16225">
                  <c:v>3.5942669999999999</c:v>
                </c:pt>
                <c:pt idx="16226">
                  <c:v>3.5892409999999999</c:v>
                </c:pt>
                <c:pt idx="16227">
                  <c:v>3.5831810000000002</c:v>
                </c:pt>
                <c:pt idx="16228">
                  <c:v>3.5762450000000001</c:v>
                </c:pt>
                <c:pt idx="16229">
                  <c:v>3.5682399999999999</c:v>
                </c:pt>
                <c:pt idx="16230">
                  <c:v>3.55945</c:v>
                </c:pt>
                <c:pt idx="16231">
                  <c:v>3.539561</c:v>
                </c:pt>
                <c:pt idx="16232">
                  <c:v>3.5291410000000001</c:v>
                </c:pt>
                <c:pt idx="16233">
                  <c:v>3.5181079999999998</c:v>
                </c:pt>
                <c:pt idx="16234">
                  <c:v>3.5060560000000001</c:v>
                </c:pt>
                <c:pt idx="16235">
                  <c:v>3.4937420000000001</c:v>
                </c:pt>
                <c:pt idx="16236">
                  <c:v>3.480477</c:v>
                </c:pt>
                <c:pt idx="16237">
                  <c:v>3.4670000000000001</c:v>
                </c:pt>
                <c:pt idx="16238">
                  <c:v>3.452817</c:v>
                </c:pt>
                <c:pt idx="16239">
                  <c:v>3.4188179999999999</c:v>
                </c:pt>
                <c:pt idx="16240">
                  <c:v>3.4049700000000001</c:v>
                </c:pt>
                <c:pt idx="16241">
                  <c:v>3.3900130000000002</c:v>
                </c:pt>
                <c:pt idx="16242">
                  <c:v>3.3753790000000001</c:v>
                </c:pt>
                <c:pt idx="16243">
                  <c:v>3.360169</c:v>
                </c:pt>
                <c:pt idx="16244">
                  <c:v>3.3451010000000001</c:v>
                </c:pt>
                <c:pt idx="16245">
                  <c:v>3.330165</c:v>
                </c:pt>
                <c:pt idx="16246">
                  <c:v>3.3151320000000002</c:v>
                </c:pt>
                <c:pt idx="16247">
                  <c:v>3.279118</c:v>
                </c:pt>
                <c:pt idx="16248">
                  <c:v>3.264526</c:v>
                </c:pt>
                <c:pt idx="16249">
                  <c:v>3.2501000000000002</c:v>
                </c:pt>
                <c:pt idx="16250">
                  <c:v>3.2362169999999999</c:v>
                </c:pt>
                <c:pt idx="16251">
                  <c:v>3.2227510000000001</c:v>
                </c:pt>
                <c:pt idx="16252">
                  <c:v>3.2100710000000001</c:v>
                </c:pt>
                <c:pt idx="16253">
                  <c:v>3.1979120000000001</c:v>
                </c:pt>
                <c:pt idx="16254">
                  <c:v>3.1866089999999998</c:v>
                </c:pt>
                <c:pt idx="16255">
                  <c:v>3.162474</c:v>
                </c:pt>
                <c:pt idx="16256">
                  <c:v>3.1525850000000002</c:v>
                </c:pt>
                <c:pt idx="16257">
                  <c:v>3.143548</c:v>
                </c:pt>
                <c:pt idx="16258">
                  <c:v>3.1351979999999999</c:v>
                </c:pt>
                <c:pt idx="16259">
                  <c:v>3.1273110000000002</c:v>
                </c:pt>
                <c:pt idx="16260">
                  <c:v>3.1201750000000001</c:v>
                </c:pt>
                <c:pt idx="16261">
                  <c:v>3.113416</c:v>
                </c:pt>
                <c:pt idx="16262">
                  <c:v>3.10731</c:v>
                </c:pt>
                <c:pt idx="16263">
                  <c:v>3.0972780000000002</c:v>
                </c:pt>
                <c:pt idx="16264">
                  <c:v>3.0920269999999999</c:v>
                </c:pt>
                <c:pt idx="16265">
                  <c:v>3.08704</c:v>
                </c:pt>
                <c:pt idx="16266">
                  <c:v>3.0823010000000002</c:v>
                </c:pt>
                <c:pt idx="16267">
                  <c:v>3.077782</c:v>
                </c:pt>
                <c:pt idx="16268">
                  <c:v>3.073394</c:v>
                </c:pt>
                <c:pt idx="16269">
                  <c:v>3.069124</c:v>
                </c:pt>
                <c:pt idx="16270">
                  <c:v>3.064927</c:v>
                </c:pt>
                <c:pt idx="16271">
                  <c:v>3.05958</c:v>
                </c:pt>
                <c:pt idx="16272">
                  <c:v>3.0554209999999999</c:v>
                </c:pt>
                <c:pt idx="16273">
                  <c:v>3.0511629999999998</c:v>
                </c:pt>
                <c:pt idx="16274">
                  <c:v>3.0468709999999999</c:v>
                </c:pt>
                <c:pt idx="16275">
                  <c:v>3.0424720000000001</c:v>
                </c:pt>
                <c:pt idx="16276">
                  <c:v>3.038011</c:v>
                </c:pt>
                <c:pt idx="16277">
                  <c:v>3.0334490000000001</c:v>
                </c:pt>
                <c:pt idx="16278">
                  <c:v>3.0287829999999998</c:v>
                </c:pt>
                <c:pt idx="16279">
                  <c:v>3.022024</c:v>
                </c:pt>
                <c:pt idx="16280">
                  <c:v>3.0173100000000002</c:v>
                </c:pt>
                <c:pt idx="16281">
                  <c:v>3.0124590000000002</c:v>
                </c:pt>
                <c:pt idx="16282">
                  <c:v>3.0076450000000001</c:v>
                </c:pt>
                <c:pt idx="16283">
                  <c:v>3.002901</c:v>
                </c:pt>
                <c:pt idx="16284">
                  <c:v>2.9982959999999999</c:v>
                </c:pt>
                <c:pt idx="16285">
                  <c:v>2.9939550000000001</c:v>
                </c:pt>
                <c:pt idx="16286">
                  <c:v>2.9898790000000002</c:v>
                </c:pt>
                <c:pt idx="16287">
                  <c:v>2.9864480000000002</c:v>
                </c:pt>
                <c:pt idx="16288">
                  <c:v>2.9831840000000001</c:v>
                </c:pt>
                <c:pt idx="16289">
                  <c:v>2.980356</c:v>
                </c:pt>
                <c:pt idx="16290">
                  <c:v>2.9780880000000001</c:v>
                </c:pt>
                <c:pt idx="16291">
                  <c:v>2.9762970000000002</c:v>
                </c:pt>
                <c:pt idx="16292">
                  <c:v>2.9750239999999999</c:v>
                </c:pt>
                <c:pt idx="16293">
                  <c:v>2.9741230000000001</c:v>
                </c:pt>
                <c:pt idx="16294">
                  <c:v>2.973846</c:v>
                </c:pt>
                <c:pt idx="16295">
                  <c:v>2.9822410000000001</c:v>
                </c:pt>
                <c:pt idx="16296">
                  <c:v>2.9826540000000001</c:v>
                </c:pt>
                <c:pt idx="16297">
                  <c:v>2.9836680000000002</c:v>
                </c:pt>
                <c:pt idx="16298">
                  <c:v>2.9850650000000001</c:v>
                </c:pt>
                <c:pt idx="16299">
                  <c:v>2.9867759999999999</c:v>
                </c:pt>
                <c:pt idx="16300">
                  <c:v>2.9884909999999998</c:v>
                </c:pt>
                <c:pt idx="16301">
                  <c:v>2.99064</c:v>
                </c:pt>
                <c:pt idx="16302">
                  <c:v>2.9932460000000001</c:v>
                </c:pt>
                <c:pt idx="16303">
                  <c:v>3.0085099999999998</c:v>
                </c:pt>
                <c:pt idx="16304">
                  <c:v>3.0107870000000001</c:v>
                </c:pt>
                <c:pt idx="16305">
                  <c:v>3.0135999999999998</c:v>
                </c:pt>
                <c:pt idx="16306">
                  <c:v>3.0161159999999998</c:v>
                </c:pt>
                <c:pt idx="16307">
                  <c:v>3.0188250000000001</c:v>
                </c:pt>
                <c:pt idx="16308">
                  <c:v>3.0213570000000001</c:v>
                </c:pt>
                <c:pt idx="16309">
                  <c:v>3.023908</c:v>
                </c:pt>
                <c:pt idx="16310">
                  <c:v>3.0264099999999998</c:v>
                </c:pt>
                <c:pt idx="16311">
                  <c:v>3.0405829999999998</c:v>
                </c:pt>
                <c:pt idx="16312">
                  <c:v>3.042554</c:v>
                </c:pt>
                <c:pt idx="16313">
                  <c:v>3.0442309999999999</c:v>
                </c:pt>
                <c:pt idx="16314">
                  <c:v>3.045674</c:v>
                </c:pt>
                <c:pt idx="16315">
                  <c:v>3.0470790000000001</c:v>
                </c:pt>
                <c:pt idx="16316">
                  <c:v>3.0479370000000001</c:v>
                </c:pt>
                <c:pt idx="16317">
                  <c:v>3.0487229999999998</c:v>
                </c:pt>
                <c:pt idx="16318">
                  <c:v>3.0488379999999999</c:v>
                </c:pt>
                <c:pt idx="16319">
                  <c:v>3.0557729999999999</c:v>
                </c:pt>
                <c:pt idx="16320">
                  <c:v>3.055139</c:v>
                </c:pt>
                <c:pt idx="16321">
                  <c:v>3.0538460000000001</c:v>
                </c:pt>
                <c:pt idx="16322">
                  <c:v>3.0519820000000002</c:v>
                </c:pt>
                <c:pt idx="16323">
                  <c:v>3.0495670000000001</c:v>
                </c:pt>
                <c:pt idx="16324">
                  <c:v>3.0463650000000002</c:v>
                </c:pt>
                <c:pt idx="16325">
                  <c:v>3.042392</c:v>
                </c:pt>
                <c:pt idx="16326">
                  <c:v>3.037588</c:v>
                </c:pt>
                <c:pt idx="16327">
                  <c:v>3.028397</c:v>
                </c:pt>
                <c:pt idx="16328">
                  <c:v>3.0216069999999999</c:v>
                </c:pt>
                <c:pt idx="16329">
                  <c:v>3.0139529999999999</c:v>
                </c:pt>
                <c:pt idx="16330">
                  <c:v>3.0051999999999999</c:v>
                </c:pt>
                <c:pt idx="16331">
                  <c:v>2.995241</c:v>
                </c:pt>
                <c:pt idx="16332">
                  <c:v>2.9844970000000002</c:v>
                </c:pt>
                <c:pt idx="16333">
                  <c:v>2.9723679999999999</c:v>
                </c:pt>
                <c:pt idx="16334">
                  <c:v>2.9596589999999998</c:v>
                </c:pt>
                <c:pt idx="16335">
                  <c:v>2.9261219999999999</c:v>
                </c:pt>
                <c:pt idx="16336">
                  <c:v>2.9116810000000002</c:v>
                </c:pt>
                <c:pt idx="16337">
                  <c:v>2.8963220000000001</c:v>
                </c:pt>
                <c:pt idx="16338">
                  <c:v>2.8799139999999999</c:v>
                </c:pt>
                <c:pt idx="16339">
                  <c:v>2.8634580000000001</c:v>
                </c:pt>
                <c:pt idx="16340">
                  <c:v>2.8458809999999999</c:v>
                </c:pt>
                <c:pt idx="16341">
                  <c:v>2.8284829999999999</c:v>
                </c:pt>
                <c:pt idx="16342">
                  <c:v>2.810133</c:v>
                </c:pt>
                <c:pt idx="16343">
                  <c:v>2.762988</c:v>
                </c:pt>
                <c:pt idx="16344">
                  <c:v>2.7457760000000002</c:v>
                </c:pt>
                <c:pt idx="16345">
                  <c:v>2.7271999999999998</c:v>
                </c:pt>
                <c:pt idx="16346">
                  <c:v>2.7097220000000002</c:v>
                </c:pt>
                <c:pt idx="16347">
                  <c:v>2.6924649999999999</c:v>
                </c:pt>
                <c:pt idx="16348">
                  <c:v>2.6754929999999999</c:v>
                </c:pt>
                <c:pt idx="16349">
                  <c:v>2.6593719999999998</c:v>
                </c:pt>
                <c:pt idx="16350">
                  <c:v>2.6438039999999998</c:v>
                </c:pt>
                <c:pt idx="16351">
                  <c:v>2.606614</c:v>
                </c:pt>
                <c:pt idx="16352">
                  <c:v>2.592892</c:v>
                </c:pt>
                <c:pt idx="16353">
                  <c:v>2.5795569999999999</c:v>
                </c:pt>
                <c:pt idx="16354">
                  <c:v>2.5676730000000001</c:v>
                </c:pt>
                <c:pt idx="16355">
                  <c:v>2.5566810000000002</c:v>
                </c:pt>
                <c:pt idx="16356">
                  <c:v>2.5461870000000002</c:v>
                </c:pt>
                <c:pt idx="16357">
                  <c:v>2.5368040000000001</c:v>
                </c:pt>
                <c:pt idx="16358">
                  <c:v>2.5278100000000001</c:v>
                </c:pt>
                <c:pt idx="16359">
                  <c:v>2.5095489999999998</c:v>
                </c:pt>
                <c:pt idx="16360">
                  <c:v>2.5022739999999999</c:v>
                </c:pt>
                <c:pt idx="16361">
                  <c:v>2.4953500000000002</c:v>
                </c:pt>
                <c:pt idx="16362">
                  <c:v>2.4889399999999999</c:v>
                </c:pt>
                <c:pt idx="16363">
                  <c:v>2.4829819999999998</c:v>
                </c:pt>
                <c:pt idx="16364">
                  <c:v>2.477519</c:v>
                </c:pt>
                <c:pt idx="16365">
                  <c:v>2.4722659999999999</c:v>
                </c:pt>
                <c:pt idx="16366">
                  <c:v>2.4672700000000001</c:v>
                </c:pt>
                <c:pt idx="16367">
                  <c:v>2.4586969999999999</c:v>
                </c:pt>
                <c:pt idx="16368">
                  <c:v>2.4541210000000002</c:v>
                </c:pt>
                <c:pt idx="16369">
                  <c:v>2.4495740000000001</c:v>
                </c:pt>
                <c:pt idx="16370">
                  <c:v>2.4451149999999999</c:v>
                </c:pt>
                <c:pt idx="16371">
                  <c:v>2.4406059999999998</c:v>
                </c:pt>
                <c:pt idx="16372">
                  <c:v>2.4360719999999998</c:v>
                </c:pt>
                <c:pt idx="16373">
                  <c:v>2.4314499999999999</c:v>
                </c:pt>
                <c:pt idx="16374">
                  <c:v>2.4266990000000002</c:v>
                </c:pt>
                <c:pt idx="16375">
                  <c:v>2.4179210000000002</c:v>
                </c:pt>
                <c:pt idx="16376">
                  <c:v>2.4130039999999999</c:v>
                </c:pt>
                <c:pt idx="16377">
                  <c:v>2.407635</c:v>
                </c:pt>
                <c:pt idx="16378">
                  <c:v>2.4019689999999998</c:v>
                </c:pt>
                <c:pt idx="16379">
                  <c:v>2.396004</c:v>
                </c:pt>
                <c:pt idx="16380">
                  <c:v>2.389805</c:v>
                </c:pt>
                <c:pt idx="16381">
                  <c:v>2.38314</c:v>
                </c:pt>
                <c:pt idx="16382">
                  <c:v>2.3763179999999999</c:v>
                </c:pt>
                <c:pt idx="16383">
                  <c:v>2.3606349999999998</c:v>
                </c:pt>
                <c:pt idx="16384">
                  <c:v>2.35324</c:v>
                </c:pt>
                <c:pt idx="16385">
                  <c:v>2.3454480000000002</c:v>
                </c:pt>
                <c:pt idx="16386">
                  <c:v>2.337647</c:v>
                </c:pt>
                <c:pt idx="16387">
                  <c:v>2.329396</c:v>
                </c:pt>
                <c:pt idx="16388">
                  <c:v>2.3209770000000001</c:v>
                </c:pt>
                <c:pt idx="16389">
                  <c:v>2.3123429999999998</c:v>
                </c:pt>
                <c:pt idx="16390">
                  <c:v>2.3036989999999999</c:v>
                </c:pt>
                <c:pt idx="16391">
                  <c:v>2.283703</c:v>
                </c:pt>
                <c:pt idx="16392">
                  <c:v>2.2750889999999999</c:v>
                </c:pt>
                <c:pt idx="16393">
                  <c:v>2.2664330000000001</c:v>
                </c:pt>
                <c:pt idx="16394">
                  <c:v>2.2579660000000001</c:v>
                </c:pt>
                <c:pt idx="16395">
                  <c:v>2.2497370000000001</c:v>
                </c:pt>
                <c:pt idx="16396">
                  <c:v>2.2416420000000001</c:v>
                </c:pt>
                <c:pt idx="16397">
                  <c:v>2.233644</c:v>
                </c:pt>
                <c:pt idx="16398">
                  <c:v>2.2261549999999999</c:v>
                </c:pt>
                <c:pt idx="16399">
                  <c:v>2.2098740000000001</c:v>
                </c:pt>
                <c:pt idx="16400">
                  <c:v>2.2032039999999999</c:v>
                </c:pt>
                <c:pt idx="16401">
                  <c:v>2.196733</c:v>
                </c:pt>
                <c:pt idx="16402">
                  <c:v>2.1906140000000001</c:v>
                </c:pt>
                <c:pt idx="16403">
                  <c:v>2.1849479999999999</c:v>
                </c:pt>
                <c:pt idx="16404">
                  <c:v>2.1796600000000002</c:v>
                </c:pt>
                <c:pt idx="16405">
                  <c:v>2.1747939999999999</c:v>
                </c:pt>
                <c:pt idx="16406">
                  <c:v>2.1702680000000001</c:v>
                </c:pt>
                <c:pt idx="16407">
                  <c:v>2.163421</c:v>
                </c:pt>
                <c:pt idx="16408">
                  <c:v>2.1595840000000002</c:v>
                </c:pt>
                <c:pt idx="16409">
                  <c:v>2.15605</c:v>
                </c:pt>
                <c:pt idx="16410">
                  <c:v>2.1527669999999999</c:v>
                </c:pt>
                <c:pt idx="16411">
                  <c:v>2.1497229999999998</c:v>
                </c:pt>
                <c:pt idx="16412">
                  <c:v>2.1468780000000001</c:v>
                </c:pt>
                <c:pt idx="16413">
                  <c:v>2.1442290000000002</c:v>
                </c:pt>
                <c:pt idx="16414">
                  <c:v>2.1417359999999999</c:v>
                </c:pt>
                <c:pt idx="16415">
                  <c:v>2.1408489999999998</c:v>
                </c:pt>
                <c:pt idx="16416">
                  <c:v>2.1383299999999998</c:v>
                </c:pt>
                <c:pt idx="16417">
                  <c:v>2.1358570000000001</c:v>
                </c:pt>
                <c:pt idx="16418">
                  <c:v>2.13368</c:v>
                </c:pt>
                <c:pt idx="16419">
                  <c:v>2.1314989999999998</c:v>
                </c:pt>
                <c:pt idx="16420">
                  <c:v>2.1292990000000001</c:v>
                </c:pt>
                <c:pt idx="16421">
                  <c:v>2.1270220000000002</c:v>
                </c:pt>
                <c:pt idx="16422">
                  <c:v>2.1246900000000002</c:v>
                </c:pt>
                <c:pt idx="16423">
                  <c:v>2.1229680000000002</c:v>
                </c:pt>
                <c:pt idx="16424">
                  <c:v>2.1204160000000001</c:v>
                </c:pt>
                <c:pt idx="16425">
                  <c:v>2.1177920000000001</c:v>
                </c:pt>
                <c:pt idx="16426">
                  <c:v>2.115065</c:v>
                </c:pt>
                <c:pt idx="16427">
                  <c:v>2.1122200000000002</c:v>
                </c:pt>
                <c:pt idx="16428">
                  <c:v>2.109286</c:v>
                </c:pt>
                <c:pt idx="16429">
                  <c:v>2.1062280000000002</c:v>
                </c:pt>
                <c:pt idx="16430">
                  <c:v>2.1031049999999998</c:v>
                </c:pt>
                <c:pt idx="16431">
                  <c:v>2.099113</c:v>
                </c:pt>
                <c:pt idx="16432">
                  <c:v>2.0958549999999998</c:v>
                </c:pt>
                <c:pt idx="16433">
                  <c:v>2.0925669999999998</c:v>
                </c:pt>
                <c:pt idx="16434">
                  <c:v>2.089229</c:v>
                </c:pt>
                <c:pt idx="16435">
                  <c:v>2.0859190000000001</c:v>
                </c:pt>
                <c:pt idx="16436">
                  <c:v>2.0826090000000002</c:v>
                </c:pt>
                <c:pt idx="16437">
                  <c:v>2.0793189999999999</c:v>
                </c:pt>
                <c:pt idx="16438">
                  <c:v>2.0760770000000002</c:v>
                </c:pt>
                <c:pt idx="16439">
                  <c:v>2.0721539999999998</c:v>
                </c:pt>
                <c:pt idx="16440">
                  <c:v>2.0690059999999999</c:v>
                </c:pt>
                <c:pt idx="16441">
                  <c:v>2.0658979999999998</c:v>
                </c:pt>
                <c:pt idx="16442">
                  <c:v>2.0628440000000001</c:v>
                </c:pt>
                <c:pt idx="16443">
                  <c:v>2.0598399999999999</c:v>
                </c:pt>
                <c:pt idx="16444">
                  <c:v>2.0568900000000001</c:v>
                </c:pt>
                <c:pt idx="16445">
                  <c:v>2.053995</c:v>
                </c:pt>
                <c:pt idx="16446">
                  <c:v>2.051158</c:v>
                </c:pt>
                <c:pt idx="16447">
                  <c:v>2.0484840000000002</c:v>
                </c:pt>
                <c:pt idx="16448">
                  <c:v>2.0457619999999999</c:v>
                </c:pt>
                <c:pt idx="16449">
                  <c:v>2.0431319999999999</c:v>
                </c:pt>
                <c:pt idx="16450">
                  <c:v>2.0406219999999999</c:v>
                </c:pt>
                <c:pt idx="16451">
                  <c:v>2.0382720000000001</c:v>
                </c:pt>
                <c:pt idx="16452">
                  <c:v>2.036133</c:v>
                </c:pt>
                <c:pt idx="16453">
                  <c:v>2.0342690000000001</c:v>
                </c:pt>
                <c:pt idx="16454">
                  <c:v>2.032648</c:v>
                </c:pt>
                <c:pt idx="16455">
                  <c:v>2.0346350000000002</c:v>
                </c:pt>
                <c:pt idx="16456">
                  <c:v>2.0335719999999999</c:v>
                </c:pt>
                <c:pt idx="16457">
                  <c:v>2.0330720000000002</c:v>
                </c:pt>
                <c:pt idx="16458">
                  <c:v>2.03294</c:v>
                </c:pt>
                <c:pt idx="16459">
                  <c:v>2.033175</c:v>
                </c:pt>
                <c:pt idx="16460">
                  <c:v>2.0337200000000002</c:v>
                </c:pt>
                <c:pt idx="16461">
                  <c:v>2.0346630000000001</c:v>
                </c:pt>
                <c:pt idx="16462">
                  <c:v>2.0357829999999999</c:v>
                </c:pt>
                <c:pt idx="16463">
                  <c:v>2.0462889999999998</c:v>
                </c:pt>
                <c:pt idx="16464">
                  <c:v>2.0479660000000002</c:v>
                </c:pt>
                <c:pt idx="16465">
                  <c:v>2.0501109999999998</c:v>
                </c:pt>
                <c:pt idx="16466">
                  <c:v>2.0524870000000002</c:v>
                </c:pt>
                <c:pt idx="16467">
                  <c:v>2.0550929999999998</c:v>
                </c:pt>
                <c:pt idx="16468">
                  <c:v>2.0575420000000002</c:v>
                </c:pt>
                <c:pt idx="16469">
                  <c:v>2.0604800000000001</c:v>
                </c:pt>
                <c:pt idx="16470">
                  <c:v>2.0635490000000001</c:v>
                </c:pt>
                <c:pt idx="16471">
                  <c:v>2.078827</c:v>
                </c:pt>
                <c:pt idx="16472">
                  <c:v>2.0817969999999999</c:v>
                </c:pt>
                <c:pt idx="16473">
                  <c:v>2.084902</c:v>
                </c:pt>
                <c:pt idx="16474">
                  <c:v>2.0882909999999999</c:v>
                </c:pt>
                <c:pt idx="16475">
                  <c:v>2.091564</c:v>
                </c:pt>
                <c:pt idx="16476">
                  <c:v>2.0945079999999998</c:v>
                </c:pt>
                <c:pt idx="16477">
                  <c:v>2.0976400000000002</c:v>
                </c:pt>
                <c:pt idx="16478">
                  <c:v>2.1006559999999999</c:v>
                </c:pt>
                <c:pt idx="16479">
                  <c:v>2.114992</c:v>
                </c:pt>
                <c:pt idx="16480">
                  <c:v>2.1173929999999999</c:v>
                </c:pt>
                <c:pt idx="16481">
                  <c:v>2.119831</c:v>
                </c:pt>
                <c:pt idx="16482">
                  <c:v>2.1217800000000002</c:v>
                </c:pt>
                <c:pt idx="16483">
                  <c:v>2.1235900000000001</c:v>
                </c:pt>
                <c:pt idx="16484">
                  <c:v>2.1250149999999999</c:v>
                </c:pt>
                <c:pt idx="16485">
                  <c:v>2.1259929999999998</c:v>
                </c:pt>
                <c:pt idx="16486">
                  <c:v>2.1264240000000001</c:v>
                </c:pt>
                <c:pt idx="16487">
                  <c:v>2.1319560000000002</c:v>
                </c:pt>
                <c:pt idx="16488">
                  <c:v>2.1311149999999999</c:v>
                </c:pt>
                <c:pt idx="16489">
                  <c:v>2.1296279999999999</c:v>
                </c:pt>
                <c:pt idx="16490">
                  <c:v>2.127548</c:v>
                </c:pt>
                <c:pt idx="16491">
                  <c:v>2.1247600000000002</c:v>
                </c:pt>
                <c:pt idx="16492">
                  <c:v>2.1213060000000001</c:v>
                </c:pt>
                <c:pt idx="16493">
                  <c:v>2.11721</c:v>
                </c:pt>
                <c:pt idx="16494">
                  <c:v>2.112527</c:v>
                </c:pt>
                <c:pt idx="16495">
                  <c:v>2.102538</c:v>
                </c:pt>
                <c:pt idx="16496">
                  <c:v>2.0969549999999999</c:v>
                </c:pt>
                <c:pt idx="16497">
                  <c:v>2.0906319999999998</c:v>
                </c:pt>
                <c:pt idx="16498">
                  <c:v>2.0838739999999998</c:v>
                </c:pt>
                <c:pt idx="16499">
                  <c:v>2.0767769999999999</c:v>
                </c:pt>
                <c:pt idx="16500">
                  <c:v>2.0693540000000001</c:v>
                </c:pt>
                <c:pt idx="16501">
                  <c:v>2.0616680000000001</c:v>
                </c:pt>
                <c:pt idx="16502">
                  <c:v>2.0539079999999998</c:v>
                </c:pt>
                <c:pt idx="16503">
                  <c:v>2.035558</c:v>
                </c:pt>
                <c:pt idx="16504">
                  <c:v>2.0280960000000001</c:v>
                </c:pt>
                <c:pt idx="16505">
                  <c:v>2.020308</c:v>
                </c:pt>
                <c:pt idx="16506">
                  <c:v>2.0127440000000001</c:v>
                </c:pt>
                <c:pt idx="16507">
                  <c:v>2.0055770000000002</c:v>
                </c:pt>
                <c:pt idx="16508">
                  <c:v>1.998931</c:v>
                </c:pt>
                <c:pt idx="16509">
                  <c:v>1.993123</c:v>
                </c:pt>
                <c:pt idx="16510">
                  <c:v>1.987838</c:v>
                </c:pt>
                <c:pt idx="16511">
                  <c:v>1.97926</c:v>
                </c:pt>
                <c:pt idx="16512">
                  <c:v>1.975754</c:v>
                </c:pt>
                <c:pt idx="16513">
                  <c:v>1.973104</c:v>
                </c:pt>
                <c:pt idx="16514">
                  <c:v>1.971379</c:v>
                </c:pt>
                <c:pt idx="16515">
                  <c:v>1.970456</c:v>
                </c:pt>
                <c:pt idx="16516">
                  <c:v>1.9704919999999999</c:v>
                </c:pt>
                <c:pt idx="16517">
                  <c:v>1.9713369999999999</c:v>
                </c:pt>
                <c:pt idx="16518">
                  <c:v>1.9729810000000001</c:v>
                </c:pt>
                <c:pt idx="16519">
                  <c:v>1.9845820000000001</c:v>
                </c:pt>
                <c:pt idx="16520">
                  <c:v>1.987374</c:v>
                </c:pt>
                <c:pt idx="16521">
                  <c:v>1.9907109999999999</c:v>
                </c:pt>
                <c:pt idx="16522">
                  <c:v>1.9948189999999999</c:v>
                </c:pt>
                <c:pt idx="16523">
                  <c:v>1.999268</c:v>
                </c:pt>
                <c:pt idx="16524">
                  <c:v>2.0041880000000001</c:v>
                </c:pt>
                <c:pt idx="16525">
                  <c:v>2.0093920000000001</c:v>
                </c:pt>
                <c:pt idx="16526">
                  <c:v>2.0147840000000001</c:v>
                </c:pt>
                <c:pt idx="16527">
                  <c:v>2.0359280000000002</c:v>
                </c:pt>
                <c:pt idx="16528">
                  <c:v>2.0406179999999998</c:v>
                </c:pt>
                <c:pt idx="16529">
                  <c:v>2.045858</c:v>
                </c:pt>
                <c:pt idx="16530">
                  <c:v>2.0506169999999999</c:v>
                </c:pt>
                <c:pt idx="16531">
                  <c:v>2.0550380000000001</c:v>
                </c:pt>
                <c:pt idx="16532">
                  <c:v>2.058808</c:v>
                </c:pt>
                <c:pt idx="16533">
                  <c:v>2.0618259999999999</c:v>
                </c:pt>
                <c:pt idx="16534">
                  <c:v>2.064079</c:v>
                </c:pt>
                <c:pt idx="16535">
                  <c:v>2.073591</c:v>
                </c:pt>
                <c:pt idx="16536">
                  <c:v>2.0737930000000002</c:v>
                </c:pt>
                <c:pt idx="16537">
                  <c:v>2.073423</c:v>
                </c:pt>
                <c:pt idx="16538">
                  <c:v>2.0721500000000002</c:v>
                </c:pt>
                <c:pt idx="16539">
                  <c:v>2.070109</c:v>
                </c:pt>
                <c:pt idx="16540">
                  <c:v>2.0672670000000002</c:v>
                </c:pt>
                <c:pt idx="16541">
                  <c:v>2.0637590000000001</c:v>
                </c:pt>
                <c:pt idx="16542">
                  <c:v>2.0595490000000001</c:v>
                </c:pt>
                <c:pt idx="16543">
                  <c:v>2.050818</c:v>
                </c:pt>
                <c:pt idx="16544">
                  <c:v>2.0457049999999999</c:v>
                </c:pt>
                <c:pt idx="16545">
                  <c:v>2.039971</c:v>
                </c:pt>
                <c:pt idx="16546">
                  <c:v>2.0341010000000002</c:v>
                </c:pt>
                <c:pt idx="16547">
                  <c:v>2.027927</c:v>
                </c:pt>
                <c:pt idx="16548">
                  <c:v>2.0218720000000001</c:v>
                </c:pt>
                <c:pt idx="16549">
                  <c:v>2.0157970000000001</c:v>
                </c:pt>
                <c:pt idx="16550">
                  <c:v>2.0099119999999999</c:v>
                </c:pt>
                <c:pt idx="16551">
                  <c:v>1.99855</c:v>
                </c:pt>
                <c:pt idx="16552">
                  <c:v>1.9936290000000001</c:v>
                </c:pt>
                <c:pt idx="16553">
                  <c:v>1.9890410000000001</c:v>
                </c:pt>
                <c:pt idx="16554">
                  <c:v>1.985198</c:v>
                </c:pt>
                <c:pt idx="16555">
                  <c:v>1.9821979999999999</c:v>
                </c:pt>
                <c:pt idx="16556">
                  <c:v>1.980173</c:v>
                </c:pt>
                <c:pt idx="16557">
                  <c:v>1.979206</c:v>
                </c:pt>
                <c:pt idx="16558">
                  <c:v>1.9793750000000001</c:v>
                </c:pt>
                <c:pt idx="16559">
                  <c:v>1.988389</c:v>
                </c:pt>
                <c:pt idx="16560">
                  <c:v>1.9903329999999999</c:v>
                </c:pt>
                <c:pt idx="16561">
                  <c:v>1.9937990000000001</c:v>
                </c:pt>
                <c:pt idx="16562">
                  <c:v>1.998041</c:v>
                </c:pt>
                <c:pt idx="16563">
                  <c:v>2.0035850000000002</c:v>
                </c:pt>
                <c:pt idx="16564">
                  <c:v>2.009652</c:v>
                </c:pt>
                <c:pt idx="16565">
                  <c:v>2.0167630000000001</c:v>
                </c:pt>
                <c:pt idx="16566">
                  <c:v>2.024578</c:v>
                </c:pt>
                <c:pt idx="16567">
                  <c:v>2.0551560000000002</c:v>
                </c:pt>
                <c:pt idx="16568">
                  <c:v>2.063501</c:v>
                </c:pt>
                <c:pt idx="16569">
                  <c:v>2.072476</c:v>
                </c:pt>
                <c:pt idx="16570">
                  <c:v>2.0824729999999998</c:v>
                </c:pt>
                <c:pt idx="16571">
                  <c:v>2.0928170000000001</c:v>
                </c:pt>
                <c:pt idx="16572">
                  <c:v>2.1034470000000001</c:v>
                </c:pt>
                <c:pt idx="16573">
                  <c:v>2.114309</c:v>
                </c:pt>
                <c:pt idx="16574">
                  <c:v>2.1253540000000002</c:v>
                </c:pt>
                <c:pt idx="16575">
                  <c:v>2.163815</c:v>
                </c:pt>
                <c:pt idx="16576">
                  <c:v>2.1744650000000001</c:v>
                </c:pt>
                <c:pt idx="16577">
                  <c:v>2.1856330000000002</c:v>
                </c:pt>
                <c:pt idx="16578">
                  <c:v>2.1971340000000001</c:v>
                </c:pt>
                <c:pt idx="16579">
                  <c:v>2.2087940000000001</c:v>
                </c:pt>
                <c:pt idx="16580">
                  <c:v>2.220005</c:v>
                </c:pt>
                <c:pt idx="16581">
                  <c:v>2.232335</c:v>
                </c:pt>
                <c:pt idx="16582">
                  <c:v>2.2445140000000001</c:v>
                </c:pt>
                <c:pt idx="16583">
                  <c:v>2.2874530000000002</c:v>
                </c:pt>
                <c:pt idx="16584">
                  <c:v>2.3006790000000001</c:v>
                </c:pt>
                <c:pt idx="16585">
                  <c:v>2.313564</c:v>
                </c:pt>
                <c:pt idx="16586">
                  <c:v>2.3275649999999999</c:v>
                </c:pt>
                <c:pt idx="16587">
                  <c:v>2.3408669999999998</c:v>
                </c:pt>
                <c:pt idx="16588">
                  <c:v>2.3552909999999998</c:v>
                </c:pt>
                <c:pt idx="16589">
                  <c:v>2.3699590000000001</c:v>
                </c:pt>
                <c:pt idx="16590">
                  <c:v>2.3849399999999998</c:v>
                </c:pt>
                <c:pt idx="16591">
                  <c:v>2.4370129999999999</c:v>
                </c:pt>
                <c:pt idx="16592">
                  <c:v>2.4515799999999999</c:v>
                </c:pt>
                <c:pt idx="16593">
                  <c:v>2.4662670000000002</c:v>
                </c:pt>
                <c:pt idx="16594">
                  <c:v>2.481967</c:v>
                </c:pt>
                <c:pt idx="16595">
                  <c:v>2.4976569999999998</c:v>
                </c:pt>
                <c:pt idx="16596">
                  <c:v>2.5133480000000001</c:v>
                </c:pt>
                <c:pt idx="16597">
                  <c:v>2.5288379999999999</c:v>
                </c:pt>
                <c:pt idx="16598">
                  <c:v>2.544025</c:v>
                </c:pt>
                <c:pt idx="16599">
                  <c:v>2.5962070000000002</c:v>
                </c:pt>
                <c:pt idx="16600">
                  <c:v>2.608997</c:v>
                </c:pt>
                <c:pt idx="16601">
                  <c:v>2.6228039999999999</c:v>
                </c:pt>
                <c:pt idx="16602">
                  <c:v>2.6359859999999999</c:v>
                </c:pt>
                <c:pt idx="16603">
                  <c:v>2.6484589999999999</c:v>
                </c:pt>
                <c:pt idx="16604">
                  <c:v>2.660072</c:v>
                </c:pt>
                <c:pt idx="16605">
                  <c:v>2.670884</c:v>
                </c:pt>
                <c:pt idx="16606">
                  <c:v>2.6808830000000001</c:v>
                </c:pt>
                <c:pt idx="16607">
                  <c:v>2.7165349999999999</c:v>
                </c:pt>
                <c:pt idx="16608">
                  <c:v>2.7238959999999999</c:v>
                </c:pt>
                <c:pt idx="16609">
                  <c:v>2.731636</c:v>
                </c:pt>
                <c:pt idx="16610">
                  <c:v>2.7386840000000001</c:v>
                </c:pt>
                <c:pt idx="16611">
                  <c:v>2.7451729999999999</c:v>
                </c:pt>
                <c:pt idx="16612">
                  <c:v>2.7511540000000001</c:v>
                </c:pt>
                <c:pt idx="16613">
                  <c:v>2.7561960000000001</c:v>
                </c:pt>
                <c:pt idx="16614">
                  <c:v>2.7612640000000002</c:v>
                </c:pt>
                <c:pt idx="16615">
                  <c:v>2.7827570000000001</c:v>
                </c:pt>
                <c:pt idx="16616">
                  <c:v>2.7868729999999999</c:v>
                </c:pt>
                <c:pt idx="16617">
                  <c:v>2.7912629999999998</c:v>
                </c:pt>
                <c:pt idx="16618">
                  <c:v>2.795569</c:v>
                </c:pt>
                <c:pt idx="16619">
                  <c:v>2.799858</c:v>
                </c:pt>
                <c:pt idx="16620">
                  <c:v>2.8038400000000001</c:v>
                </c:pt>
                <c:pt idx="16621">
                  <c:v>2.8082449999999999</c:v>
                </c:pt>
                <c:pt idx="16622">
                  <c:v>2.812767</c:v>
                </c:pt>
                <c:pt idx="16623">
                  <c:v>2.8328180000000001</c:v>
                </c:pt>
                <c:pt idx="16624">
                  <c:v>2.8372820000000001</c:v>
                </c:pt>
                <c:pt idx="16625">
                  <c:v>2.842276</c:v>
                </c:pt>
                <c:pt idx="16626">
                  <c:v>2.8470949999999999</c:v>
                </c:pt>
                <c:pt idx="16627">
                  <c:v>2.8525149999999999</c:v>
                </c:pt>
                <c:pt idx="16628">
                  <c:v>2.8577530000000002</c:v>
                </c:pt>
                <c:pt idx="16629">
                  <c:v>2.8635980000000001</c:v>
                </c:pt>
                <c:pt idx="16630">
                  <c:v>2.8693460000000002</c:v>
                </c:pt>
                <c:pt idx="16631">
                  <c:v>2.8923320000000001</c:v>
                </c:pt>
                <c:pt idx="16632">
                  <c:v>2.8973719999999998</c:v>
                </c:pt>
                <c:pt idx="16633">
                  <c:v>2.9031259999999999</c:v>
                </c:pt>
                <c:pt idx="16634">
                  <c:v>2.908639</c:v>
                </c:pt>
                <c:pt idx="16635">
                  <c:v>2.9138549999999999</c:v>
                </c:pt>
                <c:pt idx="16636">
                  <c:v>2.9185750000000001</c:v>
                </c:pt>
                <c:pt idx="16637">
                  <c:v>2.922679</c:v>
                </c:pt>
                <c:pt idx="16638">
                  <c:v>2.9259279999999999</c:v>
                </c:pt>
                <c:pt idx="16639">
                  <c:v>2.940728</c:v>
                </c:pt>
                <c:pt idx="16640">
                  <c:v>2.9425690000000002</c:v>
                </c:pt>
                <c:pt idx="16641">
                  <c:v>2.9437579999999999</c:v>
                </c:pt>
                <c:pt idx="16642">
                  <c:v>2.9439709999999999</c:v>
                </c:pt>
                <c:pt idx="16643">
                  <c:v>2.9430130000000001</c:v>
                </c:pt>
                <c:pt idx="16644">
                  <c:v>2.9410340000000001</c:v>
                </c:pt>
                <c:pt idx="16645">
                  <c:v>2.937951</c:v>
                </c:pt>
                <c:pt idx="16646">
                  <c:v>2.9336820000000001</c:v>
                </c:pt>
                <c:pt idx="16647">
                  <c:v>2.9242789999999999</c:v>
                </c:pt>
                <c:pt idx="16648">
                  <c:v>2.91791</c:v>
                </c:pt>
                <c:pt idx="16649">
                  <c:v>2.9103870000000001</c:v>
                </c:pt>
                <c:pt idx="16650">
                  <c:v>2.902066</c:v>
                </c:pt>
                <c:pt idx="16651">
                  <c:v>2.892639</c:v>
                </c:pt>
                <c:pt idx="16652">
                  <c:v>2.8825129999999999</c:v>
                </c:pt>
                <c:pt idx="16653">
                  <c:v>2.8715670000000002</c:v>
                </c:pt>
                <c:pt idx="16654">
                  <c:v>2.8599839999999999</c:v>
                </c:pt>
                <c:pt idx="16655">
                  <c:v>2.829895</c:v>
                </c:pt>
                <c:pt idx="16656">
                  <c:v>2.8181630000000002</c:v>
                </c:pt>
                <c:pt idx="16657">
                  <c:v>2.8052600000000001</c:v>
                </c:pt>
                <c:pt idx="16658">
                  <c:v>2.7925559999999998</c:v>
                </c:pt>
                <c:pt idx="16659">
                  <c:v>2.7792500000000002</c:v>
                </c:pt>
                <c:pt idx="16660">
                  <c:v>2.7659210000000001</c:v>
                </c:pt>
                <c:pt idx="16661">
                  <c:v>2.7525629999999999</c:v>
                </c:pt>
                <c:pt idx="16662">
                  <c:v>2.7392240000000001</c:v>
                </c:pt>
                <c:pt idx="16663">
                  <c:v>2.7056789999999999</c:v>
                </c:pt>
                <c:pt idx="16664">
                  <c:v>2.6929940000000001</c:v>
                </c:pt>
                <c:pt idx="16665">
                  <c:v>2.6805690000000002</c:v>
                </c:pt>
                <c:pt idx="16666">
                  <c:v>2.667681</c:v>
                </c:pt>
                <c:pt idx="16667">
                  <c:v>2.6549619999999998</c:v>
                </c:pt>
                <c:pt idx="16668">
                  <c:v>2.642242</c:v>
                </c:pt>
                <c:pt idx="16669">
                  <c:v>2.6299269999999999</c:v>
                </c:pt>
                <c:pt idx="16670">
                  <c:v>2.6174110000000002</c:v>
                </c:pt>
                <c:pt idx="16671">
                  <c:v>2.5689259999999998</c:v>
                </c:pt>
                <c:pt idx="16672">
                  <c:v>2.5607440000000001</c:v>
                </c:pt>
                <c:pt idx="16673">
                  <c:v>2.5524740000000001</c:v>
                </c:pt>
                <c:pt idx="16674">
                  <c:v>2.5399850000000002</c:v>
                </c:pt>
                <c:pt idx="16675">
                  <c:v>2.527104</c:v>
                </c:pt>
                <c:pt idx="16676">
                  <c:v>2.5131739999999998</c:v>
                </c:pt>
                <c:pt idx="16677">
                  <c:v>2.4988250000000001</c:v>
                </c:pt>
                <c:pt idx="16678">
                  <c:v>2.4835720000000001</c:v>
                </c:pt>
                <c:pt idx="16679">
                  <c:v>2.4415879999999999</c:v>
                </c:pt>
                <c:pt idx="16680">
                  <c:v>2.425465</c:v>
                </c:pt>
                <c:pt idx="16681">
                  <c:v>2.4086280000000002</c:v>
                </c:pt>
                <c:pt idx="16682">
                  <c:v>2.390393</c:v>
                </c:pt>
                <c:pt idx="16683">
                  <c:v>2.3713320000000002</c:v>
                </c:pt>
                <c:pt idx="16684">
                  <c:v>2.351566</c:v>
                </c:pt>
                <c:pt idx="16685">
                  <c:v>2.3313060000000001</c:v>
                </c:pt>
                <c:pt idx="16686">
                  <c:v>2.3101669999999999</c:v>
                </c:pt>
                <c:pt idx="16687">
                  <c:v>2.2508309999999998</c:v>
                </c:pt>
                <c:pt idx="16688">
                  <c:v>2.2303060000000001</c:v>
                </c:pt>
                <c:pt idx="16689">
                  <c:v>2.2075999999999998</c:v>
                </c:pt>
                <c:pt idx="16690">
                  <c:v>2.1844999999999999</c:v>
                </c:pt>
                <c:pt idx="16691">
                  <c:v>2.1610740000000002</c:v>
                </c:pt>
                <c:pt idx="16692">
                  <c:v>2.1374029999999999</c:v>
                </c:pt>
                <c:pt idx="16693">
                  <c:v>2.1135489999999999</c:v>
                </c:pt>
                <c:pt idx="16694">
                  <c:v>2.090856</c:v>
                </c:pt>
                <c:pt idx="16695">
                  <c:v>2.0249220000000001</c:v>
                </c:pt>
                <c:pt idx="16696">
                  <c:v>2.0010029999999999</c:v>
                </c:pt>
                <c:pt idx="16697">
                  <c:v>1.9782360000000001</c:v>
                </c:pt>
                <c:pt idx="16698">
                  <c:v>1.954698</c:v>
                </c:pt>
                <c:pt idx="16699">
                  <c:v>1.9314199999999999</c:v>
                </c:pt>
                <c:pt idx="16700">
                  <c:v>1.9086099999999999</c:v>
                </c:pt>
                <c:pt idx="16701">
                  <c:v>1.8862490000000001</c:v>
                </c:pt>
                <c:pt idx="16702">
                  <c:v>1.864419</c:v>
                </c:pt>
                <c:pt idx="16703">
                  <c:v>1.8064640000000001</c:v>
                </c:pt>
                <c:pt idx="16704">
                  <c:v>1.7866930000000001</c:v>
                </c:pt>
                <c:pt idx="16705">
                  <c:v>1.767625</c:v>
                </c:pt>
                <c:pt idx="16706">
                  <c:v>1.748653</c:v>
                </c:pt>
                <c:pt idx="16707">
                  <c:v>1.7309639999999999</c:v>
                </c:pt>
                <c:pt idx="16708">
                  <c:v>1.7137180000000001</c:v>
                </c:pt>
                <c:pt idx="16709">
                  <c:v>1.6978120000000001</c:v>
                </c:pt>
                <c:pt idx="16710">
                  <c:v>1.682588</c:v>
                </c:pt>
                <c:pt idx="16711">
                  <c:v>1.643486</c:v>
                </c:pt>
                <c:pt idx="16712">
                  <c:v>1.6299760000000001</c:v>
                </c:pt>
                <c:pt idx="16713">
                  <c:v>1.617518</c:v>
                </c:pt>
                <c:pt idx="16714">
                  <c:v>1.605793</c:v>
                </c:pt>
                <c:pt idx="16715">
                  <c:v>1.5951</c:v>
                </c:pt>
                <c:pt idx="16716">
                  <c:v>1.5851500000000001</c:v>
                </c:pt>
                <c:pt idx="16717">
                  <c:v>1.5761700000000001</c:v>
                </c:pt>
                <c:pt idx="16718">
                  <c:v>1.5681039999999999</c:v>
                </c:pt>
                <c:pt idx="16719">
                  <c:v>1.5483439999999999</c:v>
                </c:pt>
                <c:pt idx="16720">
                  <c:v>1.5417419999999999</c:v>
                </c:pt>
                <c:pt idx="16721">
                  <c:v>1.535679</c:v>
                </c:pt>
                <c:pt idx="16722">
                  <c:v>1.5300879999999999</c:v>
                </c:pt>
                <c:pt idx="16723">
                  <c:v>1.5251859999999999</c:v>
                </c:pt>
                <c:pt idx="16724">
                  <c:v>1.5205789999999999</c:v>
                </c:pt>
                <c:pt idx="16725">
                  <c:v>1.5165329999999999</c:v>
                </c:pt>
                <c:pt idx="16726">
                  <c:v>1.512756</c:v>
                </c:pt>
                <c:pt idx="16727">
                  <c:v>1.504742</c:v>
                </c:pt>
                <c:pt idx="16728">
                  <c:v>1.501525</c:v>
                </c:pt>
                <c:pt idx="16729">
                  <c:v>1.49837</c:v>
                </c:pt>
                <c:pt idx="16730">
                  <c:v>1.495301</c:v>
                </c:pt>
                <c:pt idx="16731">
                  <c:v>1.4922550000000001</c:v>
                </c:pt>
                <c:pt idx="16732">
                  <c:v>1.48922</c:v>
                </c:pt>
                <c:pt idx="16733">
                  <c:v>1.4859899999999999</c:v>
                </c:pt>
                <c:pt idx="16734">
                  <c:v>1.482591</c:v>
                </c:pt>
                <c:pt idx="16735">
                  <c:v>1.474836</c:v>
                </c:pt>
                <c:pt idx="16736">
                  <c:v>1.4710909999999999</c:v>
                </c:pt>
                <c:pt idx="16737">
                  <c:v>1.4669840000000001</c:v>
                </c:pt>
                <c:pt idx="16738">
                  <c:v>1.46275</c:v>
                </c:pt>
                <c:pt idx="16739">
                  <c:v>1.4581170000000001</c:v>
                </c:pt>
                <c:pt idx="16740">
                  <c:v>1.453184</c:v>
                </c:pt>
                <c:pt idx="16741">
                  <c:v>1.448029</c:v>
                </c:pt>
                <c:pt idx="16742">
                  <c:v>1.442663</c:v>
                </c:pt>
                <c:pt idx="16743">
                  <c:v>1.4293370000000001</c:v>
                </c:pt>
                <c:pt idx="16744">
                  <c:v>1.4239170000000001</c:v>
                </c:pt>
                <c:pt idx="16745">
                  <c:v>1.417999</c:v>
                </c:pt>
                <c:pt idx="16746">
                  <c:v>1.4119999999999999</c:v>
                </c:pt>
                <c:pt idx="16747">
                  <c:v>1.4059710000000001</c:v>
                </c:pt>
                <c:pt idx="16748">
                  <c:v>1.400013</c:v>
                </c:pt>
                <c:pt idx="16749">
                  <c:v>1.394423</c:v>
                </c:pt>
                <c:pt idx="16750">
                  <c:v>1.3889180000000001</c:v>
                </c:pt>
                <c:pt idx="16751">
                  <c:v>1.376746</c:v>
                </c:pt>
                <c:pt idx="16752">
                  <c:v>1.3722300000000001</c:v>
                </c:pt>
                <c:pt idx="16753">
                  <c:v>1.368169</c:v>
                </c:pt>
                <c:pt idx="16754">
                  <c:v>1.364741</c:v>
                </c:pt>
                <c:pt idx="16755">
                  <c:v>1.362174</c:v>
                </c:pt>
                <c:pt idx="16756">
                  <c:v>1.360476</c:v>
                </c:pt>
                <c:pt idx="16757">
                  <c:v>1.359747</c:v>
                </c:pt>
                <c:pt idx="16758">
                  <c:v>1.360015</c:v>
                </c:pt>
                <c:pt idx="16759">
                  <c:v>1.36737</c:v>
                </c:pt>
                <c:pt idx="16760">
                  <c:v>1.369775</c:v>
                </c:pt>
                <c:pt idx="16761">
                  <c:v>1.3735790000000001</c:v>
                </c:pt>
                <c:pt idx="16762">
                  <c:v>1.378328</c:v>
                </c:pt>
                <c:pt idx="16763">
                  <c:v>1.3843019999999999</c:v>
                </c:pt>
                <c:pt idx="16764">
                  <c:v>1.3920840000000001</c:v>
                </c:pt>
                <c:pt idx="16765">
                  <c:v>1.400601</c:v>
                </c:pt>
                <c:pt idx="16766">
                  <c:v>1.410946</c:v>
                </c:pt>
                <c:pt idx="16767">
                  <c:v>1.4487699999999999</c:v>
                </c:pt>
                <c:pt idx="16768">
                  <c:v>1.460906</c:v>
                </c:pt>
                <c:pt idx="16769">
                  <c:v>1.474971</c:v>
                </c:pt>
                <c:pt idx="16770">
                  <c:v>1.490256</c:v>
                </c:pt>
                <c:pt idx="16771">
                  <c:v>1.5057799999999999</c:v>
                </c:pt>
                <c:pt idx="16772">
                  <c:v>1.52319</c:v>
                </c:pt>
                <c:pt idx="16773">
                  <c:v>1.5415760000000001</c:v>
                </c:pt>
                <c:pt idx="16774">
                  <c:v>1.5608420000000001</c:v>
                </c:pt>
                <c:pt idx="16775">
                  <c:v>1.625251</c:v>
                </c:pt>
                <c:pt idx="16776">
                  <c:v>1.6448210000000001</c:v>
                </c:pt>
                <c:pt idx="16777">
                  <c:v>1.664855</c:v>
                </c:pt>
                <c:pt idx="16778">
                  <c:v>1.686455</c:v>
                </c:pt>
                <c:pt idx="16779">
                  <c:v>1.708853</c:v>
                </c:pt>
                <c:pt idx="16780">
                  <c:v>1.7303789999999999</c:v>
                </c:pt>
                <c:pt idx="16781">
                  <c:v>1.753682</c:v>
                </c:pt>
                <c:pt idx="16782">
                  <c:v>1.7755510000000001</c:v>
                </c:pt>
                <c:pt idx="16783">
                  <c:v>1.8490629999999999</c:v>
                </c:pt>
                <c:pt idx="16784">
                  <c:v>1.8701220000000001</c:v>
                </c:pt>
                <c:pt idx="16785">
                  <c:v>1.8926480000000001</c:v>
                </c:pt>
                <c:pt idx="16786">
                  <c:v>1.915046</c:v>
                </c:pt>
                <c:pt idx="16787">
                  <c:v>1.9371400000000001</c:v>
                </c:pt>
                <c:pt idx="16788">
                  <c:v>1.959017</c:v>
                </c:pt>
                <c:pt idx="16789">
                  <c:v>1.9795339999999999</c:v>
                </c:pt>
                <c:pt idx="16790">
                  <c:v>2.0009079999999999</c:v>
                </c:pt>
                <c:pt idx="16791">
                  <c:v>2.0711710000000001</c:v>
                </c:pt>
                <c:pt idx="16792">
                  <c:v>2.0904349999999998</c:v>
                </c:pt>
                <c:pt idx="16793">
                  <c:v>2.1108790000000002</c:v>
                </c:pt>
                <c:pt idx="16794">
                  <c:v>2.1310760000000002</c:v>
                </c:pt>
                <c:pt idx="16795">
                  <c:v>2.151052</c:v>
                </c:pt>
                <c:pt idx="16796">
                  <c:v>2.1699280000000001</c:v>
                </c:pt>
                <c:pt idx="16797">
                  <c:v>2.1897150000000001</c:v>
                </c:pt>
                <c:pt idx="16798">
                  <c:v>2.2094109999999998</c:v>
                </c:pt>
                <c:pt idx="16799">
                  <c:v>2.27522</c:v>
                </c:pt>
                <c:pt idx="16800">
                  <c:v>2.2938700000000001</c:v>
                </c:pt>
                <c:pt idx="16801">
                  <c:v>2.3135560000000002</c:v>
                </c:pt>
                <c:pt idx="16802">
                  <c:v>2.3322280000000002</c:v>
                </c:pt>
                <c:pt idx="16803">
                  <c:v>2.3521100000000001</c:v>
                </c:pt>
                <c:pt idx="16804">
                  <c:v>2.372052</c:v>
                </c:pt>
                <c:pt idx="16805">
                  <c:v>2.3920650000000001</c:v>
                </c:pt>
                <c:pt idx="16806">
                  <c:v>2.41229</c:v>
                </c:pt>
                <c:pt idx="16807">
                  <c:v>2.4797790000000002</c:v>
                </c:pt>
                <c:pt idx="16808">
                  <c:v>2.4990649999999999</c:v>
                </c:pt>
                <c:pt idx="16809">
                  <c:v>2.51891</c:v>
                </c:pt>
                <c:pt idx="16810">
                  <c:v>2.539523</c:v>
                </c:pt>
                <c:pt idx="16811">
                  <c:v>2.5601590000000001</c:v>
                </c:pt>
                <c:pt idx="16812">
                  <c:v>2.5807540000000002</c:v>
                </c:pt>
                <c:pt idx="16813">
                  <c:v>2.6002740000000002</c:v>
                </c:pt>
                <c:pt idx="16814">
                  <c:v>2.6206170000000002</c:v>
                </c:pt>
                <c:pt idx="16815">
                  <c:v>2.6870020000000001</c:v>
                </c:pt>
                <c:pt idx="16816">
                  <c:v>2.705409</c:v>
                </c:pt>
                <c:pt idx="16817">
                  <c:v>2.724208</c:v>
                </c:pt>
                <c:pt idx="16818">
                  <c:v>2.7422559999999998</c:v>
                </c:pt>
                <c:pt idx="16819">
                  <c:v>2.7585839999999999</c:v>
                </c:pt>
                <c:pt idx="16820">
                  <c:v>2.7749959999999998</c:v>
                </c:pt>
                <c:pt idx="16821">
                  <c:v>2.7904559999999998</c:v>
                </c:pt>
                <c:pt idx="16822">
                  <c:v>2.80504</c:v>
                </c:pt>
                <c:pt idx="16823">
                  <c:v>2.8530509999999998</c:v>
                </c:pt>
                <c:pt idx="16824">
                  <c:v>2.8650440000000001</c:v>
                </c:pt>
                <c:pt idx="16825">
                  <c:v>2.8762379999999999</c:v>
                </c:pt>
                <c:pt idx="16826">
                  <c:v>2.887429</c:v>
                </c:pt>
                <c:pt idx="16827">
                  <c:v>2.8975200000000001</c:v>
                </c:pt>
                <c:pt idx="16828">
                  <c:v>2.9068870000000002</c:v>
                </c:pt>
                <c:pt idx="16829">
                  <c:v>2.9154710000000001</c:v>
                </c:pt>
                <c:pt idx="16830">
                  <c:v>2.9228049999999999</c:v>
                </c:pt>
                <c:pt idx="16831">
                  <c:v>2.9522020000000002</c:v>
                </c:pt>
                <c:pt idx="16832">
                  <c:v>2.9590079999999999</c:v>
                </c:pt>
                <c:pt idx="16833">
                  <c:v>2.9650159999999999</c:v>
                </c:pt>
                <c:pt idx="16834">
                  <c:v>2.9700259999999998</c:v>
                </c:pt>
                <c:pt idx="16835">
                  <c:v>2.9747750000000002</c:v>
                </c:pt>
                <c:pt idx="16836">
                  <c:v>2.9789180000000002</c:v>
                </c:pt>
                <c:pt idx="16837">
                  <c:v>2.9823680000000001</c:v>
                </c:pt>
                <c:pt idx="16838">
                  <c:v>2.985233</c:v>
                </c:pt>
                <c:pt idx="16839">
                  <c:v>3.000642</c:v>
                </c:pt>
                <c:pt idx="16840">
                  <c:v>3.0021559999999998</c:v>
                </c:pt>
                <c:pt idx="16841">
                  <c:v>3.0034559999999999</c:v>
                </c:pt>
                <c:pt idx="16842">
                  <c:v>3.0041259999999999</c:v>
                </c:pt>
                <c:pt idx="16843">
                  <c:v>3.0047060000000001</c:v>
                </c:pt>
                <c:pt idx="16844">
                  <c:v>3.0047269999999999</c:v>
                </c:pt>
                <c:pt idx="16845">
                  <c:v>3.004562</c:v>
                </c:pt>
                <c:pt idx="16846">
                  <c:v>3.004489</c:v>
                </c:pt>
                <c:pt idx="16847">
                  <c:v>3.0124029999999999</c:v>
                </c:pt>
                <c:pt idx="16848">
                  <c:v>3.0120619999999998</c:v>
                </c:pt>
                <c:pt idx="16849">
                  <c:v>3.0124270000000002</c:v>
                </c:pt>
                <c:pt idx="16850">
                  <c:v>3.012861</c:v>
                </c:pt>
                <c:pt idx="16851">
                  <c:v>3.0138630000000002</c:v>
                </c:pt>
                <c:pt idx="16852">
                  <c:v>3.0153720000000002</c:v>
                </c:pt>
                <c:pt idx="16853">
                  <c:v>3.0177299999999998</c:v>
                </c:pt>
                <c:pt idx="16854">
                  <c:v>3.0209389999999998</c:v>
                </c:pt>
                <c:pt idx="16855">
                  <c:v>3.0407510000000002</c:v>
                </c:pt>
                <c:pt idx="16856">
                  <c:v>3.0457070000000002</c:v>
                </c:pt>
                <c:pt idx="16857">
                  <c:v>3.0517470000000002</c:v>
                </c:pt>
                <c:pt idx="16858">
                  <c:v>3.0594030000000001</c:v>
                </c:pt>
                <c:pt idx="16859">
                  <c:v>3.0675889999999999</c:v>
                </c:pt>
                <c:pt idx="16860">
                  <c:v>3.077658</c:v>
                </c:pt>
                <c:pt idx="16861">
                  <c:v>3.087882</c:v>
                </c:pt>
                <c:pt idx="16862">
                  <c:v>3.099002</c:v>
                </c:pt>
                <c:pt idx="16863">
                  <c:v>3.1436069999999998</c:v>
                </c:pt>
                <c:pt idx="16864">
                  <c:v>3.1563659999999998</c:v>
                </c:pt>
                <c:pt idx="16865">
                  <c:v>3.1705960000000002</c:v>
                </c:pt>
                <c:pt idx="16866">
                  <c:v>3.184358</c:v>
                </c:pt>
                <c:pt idx="16867">
                  <c:v>3.1994820000000002</c:v>
                </c:pt>
                <c:pt idx="16868">
                  <c:v>3.2150629999999998</c:v>
                </c:pt>
                <c:pt idx="16869">
                  <c:v>3.2309269999999999</c:v>
                </c:pt>
                <c:pt idx="16870">
                  <c:v>3.2470889999999999</c:v>
                </c:pt>
                <c:pt idx="16871">
                  <c:v>3.3045170000000001</c:v>
                </c:pt>
                <c:pt idx="16872">
                  <c:v>3.3191549999999999</c:v>
                </c:pt>
                <c:pt idx="16873">
                  <c:v>3.3352599999999999</c:v>
                </c:pt>
                <c:pt idx="16874">
                  <c:v>3.3516349999999999</c:v>
                </c:pt>
                <c:pt idx="16875">
                  <c:v>3.367877</c:v>
                </c:pt>
                <c:pt idx="16876">
                  <c:v>3.3837790000000001</c:v>
                </c:pt>
                <c:pt idx="16877">
                  <c:v>3.399365</c:v>
                </c:pt>
                <c:pt idx="16878">
                  <c:v>3.4145439999999998</c:v>
                </c:pt>
                <c:pt idx="16879">
                  <c:v>3.4676369999999999</c:v>
                </c:pt>
                <c:pt idx="16880">
                  <c:v>3.4799600000000002</c:v>
                </c:pt>
                <c:pt idx="16881">
                  <c:v>3.4930330000000001</c:v>
                </c:pt>
                <c:pt idx="16882">
                  <c:v>3.5056660000000002</c:v>
                </c:pt>
                <c:pt idx="16883">
                  <c:v>3.517296</c:v>
                </c:pt>
                <c:pt idx="16884">
                  <c:v>3.5282979999999999</c:v>
                </c:pt>
                <c:pt idx="16885">
                  <c:v>3.5382790000000002</c:v>
                </c:pt>
                <c:pt idx="16886">
                  <c:v>3.5476800000000002</c:v>
                </c:pt>
                <c:pt idx="16887">
                  <c:v>3.5821329999999998</c:v>
                </c:pt>
                <c:pt idx="16888">
                  <c:v>3.589575</c:v>
                </c:pt>
                <c:pt idx="16889">
                  <c:v>3.596689</c:v>
                </c:pt>
                <c:pt idx="16890">
                  <c:v>3.602932</c:v>
                </c:pt>
                <c:pt idx="16891">
                  <c:v>3.6085150000000001</c:v>
                </c:pt>
                <c:pt idx="16892">
                  <c:v>3.613912</c:v>
                </c:pt>
                <c:pt idx="16893">
                  <c:v>3.6181619999999999</c:v>
                </c:pt>
                <c:pt idx="16894">
                  <c:v>3.6222650000000001</c:v>
                </c:pt>
                <c:pt idx="16895">
                  <c:v>3.6416789999999999</c:v>
                </c:pt>
                <c:pt idx="16896">
                  <c:v>3.6440959999999998</c:v>
                </c:pt>
                <c:pt idx="16897">
                  <c:v>3.6467200000000002</c:v>
                </c:pt>
                <c:pt idx="16898">
                  <c:v>3.6485850000000002</c:v>
                </c:pt>
                <c:pt idx="16899">
                  <c:v>3.6503100000000002</c:v>
                </c:pt>
                <c:pt idx="16900">
                  <c:v>3.6511170000000002</c:v>
                </c:pt>
                <c:pt idx="16901">
                  <c:v>3.6515849999999999</c:v>
                </c:pt>
                <c:pt idx="16902">
                  <c:v>3.6512319999999998</c:v>
                </c:pt>
                <c:pt idx="16903">
                  <c:v>3.6577280000000001</c:v>
                </c:pt>
                <c:pt idx="16904">
                  <c:v>3.6560269999999999</c:v>
                </c:pt>
                <c:pt idx="16905">
                  <c:v>3.6537320000000002</c:v>
                </c:pt>
                <c:pt idx="16906">
                  <c:v>3.6505649999999998</c:v>
                </c:pt>
                <c:pt idx="16907">
                  <c:v>3.6466479999999999</c:v>
                </c:pt>
                <c:pt idx="16908">
                  <c:v>3.6418550000000001</c:v>
                </c:pt>
                <c:pt idx="16909">
                  <c:v>3.6361590000000001</c:v>
                </c:pt>
                <c:pt idx="16910">
                  <c:v>3.629534</c:v>
                </c:pt>
                <c:pt idx="16911">
                  <c:v>3.6157840000000001</c:v>
                </c:pt>
                <c:pt idx="16912">
                  <c:v>3.607653</c:v>
                </c:pt>
                <c:pt idx="16913">
                  <c:v>3.5981920000000001</c:v>
                </c:pt>
                <c:pt idx="16914">
                  <c:v>3.5879439999999998</c:v>
                </c:pt>
                <c:pt idx="16915">
                  <c:v>3.5761820000000002</c:v>
                </c:pt>
                <c:pt idx="16916">
                  <c:v>3.5635370000000002</c:v>
                </c:pt>
                <c:pt idx="16917">
                  <c:v>3.5491630000000001</c:v>
                </c:pt>
                <c:pt idx="16918">
                  <c:v>3.5336959999999999</c:v>
                </c:pt>
                <c:pt idx="16919">
                  <c:v>3.4920309999999999</c:v>
                </c:pt>
                <c:pt idx="16920">
                  <c:v>3.474237</c:v>
                </c:pt>
                <c:pt idx="16921">
                  <c:v>3.4544899999999998</c:v>
                </c:pt>
                <c:pt idx="16922">
                  <c:v>3.4334009999999999</c:v>
                </c:pt>
                <c:pt idx="16923">
                  <c:v>3.4111250000000002</c:v>
                </c:pt>
                <c:pt idx="16924">
                  <c:v>3.3877480000000002</c:v>
                </c:pt>
                <c:pt idx="16925">
                  <c:v>3.3633690000000001</c:v>
                </c:pt>
                <c:pt idx="16926">
                  <c:v>3.3384</c:v>
                </c:pt>
                <c:pt idx="16927">
                  <c:v>3.2284630000000001</c:v>
                </c:pt>
                <c:pt idx="16928">
                  <c:v>3.2125469999999998</c:v>
                </c:pt>
                <c:pt idx="16929">
                  <c:v>3.1957439999999999</c:v>
                </c:pt>
                <c:pt idx="16930">
                  <c:v>3.1697129999999998</c:v>
                </c:pt>
                <c:pt idx="16931">
                  <c:v>3.1427890000000001</c:v>
                </c:pt>
                <c:pt idx="16932">
                  <c:v>3.1162679999999998</c:v>
                </c:pt>
                <c:pt idx="16933">
                  <c:v>3.0905309999999999</c:v>
                </c:pt>
                <c:pt idx="16934">
                  <c:v>3.066122</c:v>
                </c:pt>
                <c:pt idx="16935">
                  <c:v>3.0023740000000001</c:v>
                </c:pt>
                <c:pt idx="16936">
                  <c:v>2.9818799999999999</c:v>
                </c:pt>
                <c:pt idx="16937">
                  <c:v>2.9612850000000002</c:v>
                </c:pt>
                <c:pt idx="16938">
                  <c:v>2.942364</c:v>
                </c:pt>
                <c:pt idx="16939">
                  <c:v>2.9251689999999999</c:v>
                </c:pt>
                <c:pt idx="16940">
                  <c:v>2.9097019999999998</c:v>
                </c:pt>
                <c:pt idx="16941">
                  <c:v>2.8960059999999999</c:v>
                </c:pt>
                <c:pt idx="16942">
                  <c:v>2.8839510000000002</c:v>
                </c:pt>
                <c:pt idx="16943">
                  <c:v>2.8584770000000002</c:v>
                </c:pt>
                <c:pt idx="16944">
                  <c:v>2.8500890000000001</c:v>
                </c:pt>
                <c:pt idx="16945">
                  <c:v>2.8424700000000001</c:v>
                </c:pt>
                <c:pt idx="16946">
                  <c:v>2.8363139999999998</c:v>
                </c:pt>
                <c:pt idx="16947">
                  <c:v>2.8314170000000001</c:v>
                </c:pt>
                <c:pt idx="16948">
                  <c:v>2.8275510000000001</c:v>
                </c:pt>
                <c:pt idx="16949">
                  <c:v>2.8247529999999998</c:v>
                </c:pt>
                <c:pt idx="16950">
                  <c:v>2.8228849999999999</c:v>
                </c:pt>
                <c:pt idx="16951">
                  <c:v>2.824948</c:v>
                </c:pt>
                <c:pt idx="16952">
                  <c:v>2.8244820000000002</c:v>
                </c:pt>
                <c:pt idx="16953">
                  <c:v>2.8249</c:v>
                </c:pt>
                <c:pt idx="16954">
                  <c:v>2.8256770000000002</c:v>
                </c:pt>
                <c:pt idx="16955">
                  <c:v>2.8270879999999998</c:v>
                </c:pt>
                <c:pt idx="16956">
                  <c:v>2.82884</c:v>
                </c:pt>
                <c:pt idx="16957">
                  <c:v>2.8308300000000002</c:v>
                </c:pt>
                <c:pt idx="16958">
                  <c:v>2.8331309999999998</c:v>
                </c:pt>
                <c:pt idx="16959">
                  <c:v>2.8456130000000002</c:v>
                </c:pt>
                <c:pt idx="16960">
                  <c:v>2.8457870000000001</c:v>
                </c:pt>
                <c:pt idx="16961">
                  <c:v>2.8459509999999999</c:v>
                </c:pt>
                <c:pt idx="16962">
                  <c:v>2.8489260000000001</c:v>
                </c:pt>
                <c:pt idx="16963">
                  <c:v>2.8519869999999998</c:v>
                </c:pt>
                <c:pt idx="16964">
                  <c:v>2.8548450000000001</c:v>
                </c:pt>
                <c:pt idx="16965">
                  <c:v>2.8579270000000001</c:v>
                </c:pt>
                <c:pt idx="16966">
                  <c:v>2.8611300000000002</c:v>
                </c:pt>
                <c:pt idx="16967">
                  <c:v>2.8770310000000001</c:v>
                </c:pt>
                <c:pt idx="16968">
                  <c:v>2.879985</c:v>
                </c:pt>
                <c:pt idx="16969">
                  <c:v>2.8832610000000001</c:v>
                </c:pt>
                <c:pt idx="16970">
                  <c:v>2.886298</c:v>
                </c:pt>
                <c:pt idx="16971">
                  <c:v>2.8896899999999999</c:v>
                </c:pt>
                <c:pt idx="16972">
                  <c:v>2.8931529999999999</c:v>
                </c:pt>
                <c:pt idx="16973">
                  <c:v>2.8965890000000001</c:v>
                </c:pt>
                <c:pt idx="16974">
                  <c:v>2.9002409999999998</c:v>
                </c:pt>
                <c:pt idx="16975">
                  <c:v>2.9182980000000001</c:v>
                </c:pt>
                <c:pt idx="16976">
                  <c:v>2.9214799999999999</c:v>
                </c:pt>
                <c:pt idx="16977">
                  <c:v>2.9255369999999998</c:v>
                </c:pt>
                <c:pt idx="16978">
                  <c:v>2.9294020000000001</c:v>
                </c:pt>
                <c:pt idx="16979">
                  <c:v>2.9338980000000001</c:v>
                </c:pt>
                <c:pt idx="16980">
                  <c:v>2.9382009999999998</c:v>
                </c:pt>
                <c:pt idx="16981">
                  <c:v>2.9431609999999999</c:v>
                </c:pt>
                <c:pt idx="16982">
                  <c:v>2.9481130000000002</c:v>
                </c:pt>
                <c:pt idx="16983">
                  <c:v>2.9717479999999998</c:v>
                </c:pt>
                <c:pt idx="16984">
                  <c:v>2.9776899999999999</c:v>
                </c:pt>
                <c:pt idx="16985">
                  <c:v>2.9843150000000001</c:v>
                </c:pt>
                <c:pt idx="16986">
                  <c:v>2.9919929999999999</c:v>
                </c:pt>
                <c:pt idx="16987">
                  <c:v>3.0005769999999998</c:v>
                </c:pt>
                <c:pt idx="16988">
                  <c:v>3.0100630000000002</c:v>
                </c:pt>
                <c:pt idx="16989">
                  <c:v>3.020578</c:v>
                </c:pt>
                <c:pt idx="16990">
                  <c:v>3.032063</c:v>
                </c:pt>
                <c:pt idx="16991">
                  <c:v>3.0763129999999999</c:v>
                </c:pt>
                <c:pt idx="16992">
                  <c:v>3.0882830000000001</c:v>
                </c:pt>
                <c:pt idx="16993">
                  <c:v>3.102411</c:v>
                </c:pt>
                <c:pt idx="16994">
                  <c:v>3.117677</c:v>
                </c:pt>
                <c:pt idx="16995">
                  <c:v>3.1338650000000001</c:v>
                </c:pt>
                <c:pt idx="16996">
                  <c:v>3.1508039999999999</c:v>
                </c:pt>
                <c:pt idx="16997">
                  <c:v>3.1674859999999998</c:v>
                </c:pt>
                <c:pt idx="16998">
                  <c:v>3.1857190000000002</c:v>
                </c:pt>
                <c:pt idx="16999">
                  <c:v>3.2491240000000001</c:v>
                </c:pt>
                <c:pt idx="17000">
                  <c:v>3.2673160000000001</c:v>
                </c:pt>
                <c:pt idx="17001">
                  <c:v>3.2862369999999999</c:v>
                </c:pt>
                <c:pt idx="17002">
                  <c:v>3.3065190000000002</c:v>
                </c:pt>
                <c:pt idx="17003">
                  <c:v>3.3259840000000001</c:v>
                </c:pt>
                <c:pt idx="17004">
                  <c:v>3.3466770000000001</c:v>
                </c:pt>
                <c:pt idx="17005">
                  <c:v>3.3667470000000002</c:v>
                </c:pt>
                <c:pt idx="17006">
                  <c:v>3.3870770000000001</c:v>
                </c:pt>
                <c:pt idx="17007">
                  <c:v>3.4554119999999999</c:v>
                </c:pt>
                <c:pt idx="17008">
                  <c:v>3.4734289999999999</c:v>
                </c:pt>
                <c:pt idx="17009">
                  <c:v>3.493347</c:v>
                </c:pt>
                <c:pt idx="17010">
                  <c:v>3.5131049999999999</c:v>
                </c:pt>
                <c:pt idx="17011">
                  <c:v>3.53254</c:v>
                </c:pt>
                <c:pt idx="17012">
                  <c:v>3.551777</c:v>
                </c:pt>
                <c:pt idx="17013">
                  <c:v>3.5706790000000002</c:v>
                </c:pt>
                <c:pt idx="17014">
                  <c:v>3.5893700000000002</c:v>
                </c:pt>
                <c:pt idx="17015">
                  <c:v>3.653394</c:v>
                </c:pt>
                <c:pt idx="17016">
                  <c:v>3.6697150000000001</c:v>
                </c:pt>
                <c:pt idx="17017">
                  <c:v>3.6875279999999999</c:v>
                </c:pt>
                <c:pt idx="17018">
                  <c:v>3.704062</c:v>
                </c:pt>
                <c:pt idx="17019">
                  <c:v>3.721441</c:v>
                </c:pt>
                <c:pt idx="17020">
                  <c:v>3.7386210000000002</c:v>
                </c:pt>
                <c:pt idx="17021">
                  <c:v>3.7557589999999998</c:v>
                </c:pt>
                <c:pt idx="17022">
                  <c:v>3.7728449999999998</c:v>
                </c:pt>
                <c:pt idx="17023">
                  <c:v>3.834317</c:v>
                </c:pt>
                <c:pt idx="17024">
                  <c:v>3.8496350000000001</c:v>
                </c:pt>
                <c:pt idx="17025">
                  <c:v>3.8672339999999998</c:v>
                </c:pt>
                <c:pt idx="17026">
                  <c:v>3.8859219999999999</c:v>
                </c:pt>
                <c:pt idx="17027">
                  <c:v>3.903708</c:v>
                </c:pt>
                <c:pt idx="17028">
                  <c:v>3.923111</c:v>
                </c:pt>
                <c:pt idx="17029">
                  <c:v>3.9421119999999998</c:v>
                </c:pt>
                <c:pt idx="17030">
                  <c:v>3.9628369999999999</c:v>
                </c:pt>
                <c:pt idx="17031">
                  <c:v>4.03552</c:v>
                </c:pt>
                <c:pt idx="17032">
                  <c:v>4.0550139999999999</c:v>
                </c:pt>
                <c:pt idx="17033">
                  <c:v>4.0778790000000003</c:v>
                </c:pt>
                <c:pt idx="17034">
                  <c:v>4.0996300000000003</c:v>
                </c:pt>
                <c:pt idx="17035">
                  <c:v>4.1227099999999997</c:v>
                </c:pt>
                <c:pt idx="17036">
                  <c:v>4.1464230000000004</c:v>
                </c:pt>
                <c:pt idx="17037">
                  <c:v>4.1705420000000002</c:v>
                </c:pt>
                <c:pt idx="17038">
                  <c:v>4.1945589999999999</c:v>
                </c:pt>
                <c:pt idx="17039">
                  <c:v>4.2795800000000002</c:v>
                </c:pt>
                <c:pt idx="17040">
                  <c:v>4.3016519999999998</c:v>
                </c:pt>
                <c:pt idx="17041">
                  <c:v>4.3262</c:v>
                </c:pt>
                <c:pt idx="17042">
                  <c:v>4.3504440000000004</c:v>
                </c:pt>
                <c:pt idx="17043">
                  <c:v>4.3736750000000004</c:v>
                </c:pt>
                <c:pt idx="17044">
                  <c:v>4.3964930000000004</c:v>
                </c:pt>
                <c:pt idx="17045">
                  <c:v>4.4180159999999997</c:v>
                </c:pt>
                <c:pt idx="17046">
                  <c:v>4.436833</c:v>
                </c:pt>
                <c:pt idx="17047">
                  <c:v>4.5039110000000004</c:v>
                </c:pt>
                <c:pt idx="17048">
                  <c:v>4.5191569999999999</c:v>
                </c:pt>
                <c:pt idx="17049">
                  <c:v>4.5328030000000004</c:v>
                </c:pt>
                <c:pt idx="17050">
                  <c:v>4.5440240000000003</c:v>
                </c:pt>
                <c:pt idx="17051">
                  <c:v>4.5523420000000003</c:v>
                </c:pt>
                <c:pt idx="17052">
                  <c:v>4.5570709999999996</c:v>
                </c:pt>
                <c:pt idx="17053">
                  <c:v>4.5590520000000003</c:v>
                </c:pt>
                <c:pt idx="17054">
                  <c:v>4.5570599999999999</c:v>
                </c:pt>
                <c:pt idx="17055">
                  <c:v>4.5540820000000002</c:v>
                </c:pt>
                <c:pt idx="17056">
                  <c:v>4.5448250000000003</c:v>
                </c:pt>
                <c:pt idx="17057">
                  <c:v>4.5318050000000003</c:v>
                </c:pt>
                <c:pt idx="17058">
                  <c:v>4.5145470000000003</c:v>
                </c:pt>
                <c:pt idx="17059">
                  <c:v>4.4938779999999996</c:v>
                </c:pt>
                <c:pt idx="17060">
                  <c:v>4.4690820000000002</c:v>
                </c:pt>
                <c:pt idx="17061">
                  <c:v>4.4398030000000004</c:v>
                </c:pt>
                <c:pt idx="17062">
                  <c:v>4.4080279999999998</c:v>
                </c:pt>
                <c:pt idx="17063">
                  <c:v>4.3149179999999996</c:v>
                </c:pt>
                <c:pt idx="17064">
                  <c:v>4.2769170000000001</c:v>
                </c:pt>
                <c:pt idx="17065">
                  <c:v>4.2361519999999997</c:v>
                </c:pt>
                <c:pt idx="17066">
                  <c:v>4.1917720000000003</c:v>
                </c:pt>
                <c:pt idx="17067">
                  <c:v>4.1451010000000004</c:v>
                </c:pt>
                <c:pt idx="17068">
                  <c:v>4.096425</c:v>
                </c:pt>
                <c:pt idx="17069">
                  <c:v>4.0460349999999998</c:v>
                </c:pt>
                <c:pt idx="17070">
                  <c:v>3.9945080000000002</c:v>
                </c:pt>
                <c:pt idx="17071">
                  <c:v>3.8490139999999999</c:v>
                </c:pt>
                <c:pt idx="17072">
                  <c:v>3.8000349999999998</c:v>
                </c:pt>
                <c:pt idx="17073">
                  <c:v>3.7467190000000001</c:v>
                </c:pt>
                <c:pt idx="17074">
                  <c:v>3.693349</c:v>
                </c:pt>
                <c:pt idx="17075">
                  <c:v>3.640479</c:v>
                </c:pt>
                <c:pt idx="17076">
                  <c:v>3.5880749999999999</c:v>
                </c:pt>
                <c:pt idx="17077">
                  <c:v>3.5366179999999998</c:v>
                </c:pt>
                <c:pt idx="17078">
                  <c:v>3.4860190000000002</c:v>
                </c:pt>
                <c:pt idx="17079">
                  <c:v>3.346943</c:v>
                </c:pt>
                <c:pt idx="17080">
                  <c:v>3.303032</c:v>
                </c:pt>
                <c:pt idx="17081">
                  <c:v>3.2565659999999998</c:v>
                </c:pt>
                <c:pt idx="17082">
                  <c:v>3.2118709999999999</c:v>
                </c:pt>
                <c:pt idx="17083">
                  <c:v>3.1702349999999999</c:v>
                </c:pt>
                <c:pt idx="17084">
                  <c:v>3.1286390000000002</c:v>
                </c:pt>
                <c:pt idx="17085">
                  <c:v>3.0907559999999998</c:v>
                </c:pt>
                <c:pt idx="17086">
                  <c:v>3.052991</c:v>
                </c:pt>
                <c:pt idx="17087">
                  <c:v>2.956998</c:v>
                </c:pt>
                <c:pt idx="17088">
                  <c:v>2.925055</c:v>
                </c:pt>
                <c:pt idx="17089">
                  <c:v>2.894606</c:v>
                </c:pt>
                <c:pt idx="17090">
                  <c:v>2.8674719999999998</c:v>
                </c:pt>
                <c:pt idx="17091">
                  <c:v>2.8425639999999999</c:v>
                </c:pt>
                <c:pt idx="17092">
                  <c:v>2.8186969999999998</c:v>
                </c:pt>
                <c:pt idx="17093">
                  <c:v>2.797523</c:v>
                </c:pt>
                <c:pt idx="17094">
                  <c:v>2.7776139999999998</c:v>
                </c:pt>
                <c:pt idx="17095">
                  <c:v>2.7289289999999999</c:v>
                </c:pt>
                <c:pt idx="17096">
                  <c:v>2.7132200000000002</c:v>
                </c:pt>
                <c:pt idx="17097">
                  <c:v>2.6982439999999999</c:v>
                </c:pt>
                <c:pt idx="17098">
                  <c:v>2.6844779999999999</c:v>
                </c:pt>
                <c:pt idx="17099">
                  <c:v>2.6717659999999999</c:v>
                </c:pt>
                <c:pt idx="17100">
                  <c:v>2.6603379999999999</c:v>
                </c:pt>
                <c:pt idx="17101">
                  <c:v>2.649168</c:v>
                </c:pt>
                <c:pt idx="17102">
                  <c:v>2.6385169999999998</c:v>
                </c:pt>
                <c:pt idx="17103">
                  <c:v>2.6127189999999998</c:v>
                </c:pt>
                <c:pt idx="17104">
                  <c:v>2.6031270000000002</c:v>
                </c:pt>
                <c:pt idx="17105">
                  <c:v>2.5930399999999998</c:v>
                </c:pt>
                <c:pt idx="17106">
                  <c:v>2.5831789999999999</c:v>
                </c:pt>
                <c:pt idx="17107">
                  <c:v>2.5727169999999999</c:v>
                </c:pt>
                <c:pt idx="17108">
                  <c:v>2.5622210000000001</c:v>
                </c:pt>
                <c:pt idx="17109">
                  <c:v>2.5511379999999999</c:v>
                </c:pt>
                <c:pt idx="17110">
                  <c:v>2.5392589999999999</c:v>
                </c:pt>
                <c:pt idx="17111">
                  <c:v>2.5085950000000001</c:v>
                </c:pt>
                <c:pt idx="17112">
                  <c:v>2.4959910000000001</c:v>
                </c:pt>
                <c:pt idx="17113">
                  <c:v>2.4828039999999998</c:v>
                </c:pt>
                <c:pt idx="17114">
                  <c:v>2.46888</c:v>
                </c:pt>
                <c:pt idx="17115">
                  <c:v>2.4539680000000001</c:v>
                </c:pt>
                <c:pt idx="17116">
                  <c:v>2.439219</c:v>
                </c:pt>
                <c:pt idx="17117">
                  <c:v>2.4240889999999999</c:v>
                </c:pt>
                <c:pt idx="17118">
                  <c:v>2.4080979999999998</c:v>
                </c:pt>
                <c:pt idx="17119">
                  <c:v>2.3666680000000002</c:v>
                </c:pt>
                <c:pt idx="17120">
                  <c:v>2.3510949999999999</c:v>
                </c:pt>
                <c:pt idx="17121">
                  <c:v>2.3355100000000002</c:v>
                </c:pt>
                <c:pt idx="17122">
                  <c:v>2.3205960000000001</c:v>
                </c:pt>
                <c:pt idx="17123">
                  <c:v>2.3059259999999999</c:v>
                </c:pt>
                <c:pt idx="17124">
                  <c:v>2.2926540000000002</c:v>
                </c:pt>
                <c:pt idx="17125">
                  <c:v>2.2800509999999998</c:v>
                </c:pt>
                <c:pt idx="17126">
                  <c:v>2.2690039999999998</c:v>
                </c:pt>
                <c:pt idx="17127">
                  <c:v>2.2448220000000001</c:v>
                </c:pt>
                <c:pt idx="17128">
                  <c:v>2.236907</c:v>
                </c:pt>
                <c:pt idx="17129">
                  <c:v>2.230445</c:v>
                </c:pt>
                <c:pt idx="17130">
                  <c:v>2.2257959999999999</c:v>
                </c:pt>
                <c:pt idx="17131">
                  <c:v>2.2231179999999999</c:v>
                </c:pt>
                <c:pt idx="17132">
                  <c:v>2.222445</c:v>
                </c:pt>
                <c:pt idx="17133">
                  <c:v>2.223814</c:v>
                </c:pt>
                <c:pt idx="17134">
                  <c:v>2.2269190000000001</c:v>
                </c:pt>
                <c:pt idx="17135">
                  <c:v>2.246219</c:v>
                </c:pt>
                <c:pt idx="17136">
                  <c:v>2.2530299999999999</c:v>
                </c:pt>
                <c:pt idx="17137">
                  <c:v>2.261514</c:v>
                </c:pt>
                <c:pt idx="17138">
                  <c:v>2.2714690000000002</c:v>
                </c:pt>
                <c:pt idx="17139">
                  <c:v>2.2834530000000002</c:v>
                </c:pt>
                <c:pt idx="17140">
                  <c:v>2.2962579999999999</c:v>
                </c:pt>
                <c:pt idx="17141">
                  <c:v>2.310619</c:v>
                </c:pt>
                <c:pt idx="17142">
                  <c:v>2.3252009999999999</c:v>
                </c:pt>
                <c:pt idx="17143">
                  <c:v>2.3761190000000001</c:v>
                </c:pt>
                <c:pt idx="17144">
                  <c:v>2.391921</c:v>
                </c:pt>
                <c:pt idx="17145">
                  <c:v>2.4086720000000001</c:v>
                </c:pt>
                <c:pt idx="17146">
                  <c:v>2.4251309999999999</c:v>
                </c:pt>
                <c:pt idx="17147">
                  <c:v>2.4415749999999998</c:v>
                </c:pt>
                <c:pt idx="17148">
                  <c:v>2.4575999999999998</c:v>
                </c:pt>
                <c:pt idx="17149">
                  <c:v>2.472315</c:v>
                </c:pt>
                <c:pt idx="17150">
                  <c:v>2.486837</c:v>
                </c:pt>
                <c:pt idx="17151">
                  <c:v>2.5316230000000002</c:v>
                </c:pt>
                <c:pt idx="17152">
                  <c:v>2.542478</c:v>
                </c:pt>
                <c:pt idx="17153">
                  <c:v>2.5533739999999998</c:v>
                </c:pt>
                <c:pt idx="17154">
                  <c:v>2.5627599999999999</c:v>
                </c:pt>
                <c:pt idx="17155">
                  <c:v>2.5704989999999999</c:v>
                </c:pt>
                <c:pt idx="17156">
                  <c:v>2.5773649999999999</c:v>
                </c:pt>
                <c:pt idx="17157">
                  <c:v>2.5829789999999999</c:v>
                </c:pt>
                <c:pt idx="17158">
                  <c:v>2.5871759999999999</c:v>
                </c:pt>
                <c:pt idx="17159">
                  <c:v>2.6038890000000001</c:v>
                </c:pt>
                <c:pt idx="17160">
                  <c:v>2.6058599999999998</c:v>
                </c:pt>
                <c:pt idx="17161">
                  <c:v>2.607062</c:v>
                </c:pt>
                <c:pt idx="17162">
                  <c:v>2.6076299999999999</c:v>
                </c:pt>
                <c:pt idx="17163">
                  <c:v>2.6073140000000001</c:v>
                </c:pt>
                <c:pt idx="17164">
                  <c:v>2.606544</c:v>
                </c:pt>
                <c:pt idx="17165">
                  <c:v>2.6052499999999998</c:v>
                </c:pt>
                <c:pt idx="17166">
                  <c:v>2.6036510000000002</c:v>
                </c:pt>
                <c:pt idx="17167">
                  <c:v>2.6054210000000002</c:v>
                </c:pt>
                <c:pt idx="17168">
                  <c:v>2.6035910000000002</c:v>
                </c:pt>
                <c:pt idx="17169">
                  <c:v>2.6021679999999998</c:v>
                </c:pt>
                <c:pt idx="17170">
                  <c:v>2.6010399999999998</c:v>
                </c:pt>
                <c:pt idx="17171">
                  <c:v>2.6005579999999999</c:v>
                </c:pt>
                <c:pt idx="17172">
                  <c:v>2.6008049999999998</c:v>
                </c:pt>
                <c:pt idx="17173">
                  <c:v>2.6018460000000001</c:v>
                </c:pt>
                <c:pt idx="17174">
                  <c:v>2.6037889999999999</c:v>
                </c:pt>
                <c:pt idx="17175">
                  <c:v>2.6185260000000001</c:v>
                </c:pt>
                <c:pt idx="17176">
                  <c:v>2.6222219999999998</c:v>
                </c:pt>
                <c:pt idx="17177">
                  <c:v>2.6274069999999998</c:v>
                </c:pt>
                <c:pt idx="17178">
                  <c:v>2.6334209999999998</c:v>
                </c:pt>
                <c:pt idx="17179">
                  <c:v>2.6411310000000001</c:v>
                </c:pt>
                <c:pt idx="17180">
                  <c:v>2.65022</c:v>
                </c:pt>
                <c:pt idx="17181">
                  <c:v>2.6600030000000001</c:v>
                </c:pt>
                <c:pt idx="17182">
                  <c:v>2.6715119999999999</c:v>
                </c:pt>
                <c:pt idx="17183">
                  <c:v>2.742375</c:v>
                </c:pt>
                <c:pt idx="17184">
                  <c:v>2.748507</c:v>
                </c:pt>
                <c:pt idx="17185">
                  <c:v>2.7551779999999999</c:v>
                </c:pt>
                <c:pt idx="17186">
                  <c:v>2.7695470000000002</c:v>
                </c:pt>
                <c:pt idx="17187">
                  <c:v>2.7846150000000001</c:v>
                </c:pt>
                <c:pt idx="17188">
                  <c:v>2.8011659999999998</c:v>
                </c:pt>
                <c:pt idx="17189">
                  <c:v>2.8182369999999999</c:v>
                </c:pt>
                <c:pt idx="17190">
                  <c:v>2.8357760000000001</c:v>
                </c:pt>
                <c:pt idx="17191">
                  <c:v>2.895492</c:v>
                </c:pt>
                <c:pt idx="17192">
                  <c:v>2.912566</c:v>
                </c:pt>
                <c:pt idx="17193">
                  <c:v>2.9307210000000001</c:v>
                </c:pt>
                <c:pt idx="17194">
                  <c:v>2.9476279999999999</c:v>
                </c:pt>
                <c:pt idx="17195">
                  <c:v>2.965058</c:v>
                </c:pt>
                <c:pt idx="17196">
                  <c:v>2.98163</c:v>
                </c:pt>
                <c:pt idx="17197">
                  <c:v>2.9968059999999999</c:v>
                </c:pt>
                <c:pt idx="17198">
                  <c:v>3.0110839999999999</c:v>
                </c:pt>
                <c:pt idx="17199">
                  <c:v>3.0574140000000001</c:v>
                </c:pt>
                <c:pt idx="17200">
                  <c:v>3.0671089999999999</c:v>
                </c:pt>
                <c:pt idx="17201">
                  <c:v>3.0765090000000002</c:v>
                </c:pt>
                <c:pt idx="17202">
                  <c:v>3.0834549999999998</c:v>
                </c:pt>
                <c:pt idx="17203">
                  <c:v>3.0889449999999998</c:v>
                </c:pt>
                <c:pt idx="17204">
                  <c:v>3.0922649999999998</c:v>
                </c:pt>
                <c:pt idx="17205">
                  <c:v>3.0939359999999998</c:v>
                </c:pt>
                <c:pt idx="17206">
                  <c:v>3.0936940000000002</c:v>
                </c:pt>
                <c:pt idx="17207">
                  <c:v>3.0973329999999999</c:v>
                </c:pt>
                <c:pt idx="17208">
                  <c:v>3.09388</c:v>
                </c:pt>
                <c:pt idx="17209">
                  <c:v>3.0891359999999999</c:v>
                </c:pt>
                <c:pt idx="17210">
                  <c:v>3.0832160000000002</c:v>
                </c:pt>
                <c:pt idx="17211">
                  <c:v>3.0761790000000002</c:v>
                </c:pt>
                <c:pt idx="17212">
                  <c:v>3.0682870000000002</c:v>
                </c:pt>
                <c:pt idx="17213">
                  <c:v>3.0597859999999999</c:v>
                </c:pt>
                <c:pt idx="17214">
                  <c:v>3.0510280000000001</c:v>
                </c:pt>
                <c:pt idx="17215">
                  <c:v>3.0325229999999999</c:v>
                </c:pt>
                <c:pt idx="17216">
                  <c:v>3.0234079999999999</c:v>
                </c:pt>
                <c:pt idx="17217">
                  <c:v>3.0145010000000001</c:v>
                </c:pt>
                <c:pt idx="17218">
                  <c:v>3.0060389999999999</c:v>
                </c:pt>
                <c:pt idx="17219">
                  <c:v>2.9982310000000001</c:v>
                </c:pt>
                <c:pt idx="17220">
                  <c:v>2.9912230000000002</c:v>
                </c:pt>
                <c:pt idx="17221">
                  <c:v>2.9851429999999999</c:v>
                </c:pt>
                <c:pt idx="17222">
                  <c:v>2.9801859999999998</c:v>
                </c:pt>
                <c:pt idx="17223">
                  <c:v>2.9758100000000001</c:v>
                </c:pt>
                <c:pt idx="17224">
                  <c:v>2.9730910000000002</c:v>
                </c:pt>
                <c:pt idx="17225">
                  <c:v>2.9717069999999999</c:v>
                </c:pt>
                <c:pt idx="17226">
                  <c:v>2.9715919999999998</c:v>
                </c:pt>
                <c:pt idx="17227">
                  <c:v>2.972645</c:v>
                </c:pt>
                <c:pt idx="17228">
                  <c:v>2.9748320000000001</c:v>
                </c:pt>
                <c:pt idx="17229">
                  <c:v>2.9781010000000001</c:v>
                </c:pt>
                <c:pt idx="17230">
                  <c:v>2.9820690000000001</c:v>
                </c:pt>
                <c:pt idx="17231">
                  <c:v>3.003161</c:v>
                </c:pt>
                <c:pt idx="17232">
                  <c:v>3.0087440000000001</c:v>
                </c:pt>
                <c:pt idx="17233">
                  <c:v>3.015171</c:v>
                </c:pt>
                <c:pt idx="17234">
                  <c:v>3.0225200000000001</c:v>
                </c:pt>
                <c:pt idx="17235">
                  <c:v>3.030322</c:v>
                </c:pt>
                <c:pt idx="17236">
                  <c:v>3.038465</c:v>
                </c:pt>
                <c:pt idx="17237">
                  <c:v>3.04684</c:v>
                </c:pt>
                <c:pt idx="17238">
                  <c:v>3.055428</c:v>
                </c:pt>
                <c:pt idx="17239">
                  <c:v>3.0865109999999998</c:v>
                </c:pt>
                <c:pt idx="17240">
                  <c:v>3.0939450000000002</c:v>
                </c:pt>
                <c:pt idx="17241">
                  <c:v>3.1021920000000001</c:v>
                </c:pt>
                <c:pt idx="17242">
                  <c:v>3.109982</c:v>
                </c:pt>
                <c:pt idx="17243">
                  <c:v>3.117219</c:v>
                </c:pt>
                <c:pt idx="17244">
                  <c:v>3.1236229999999998</c:v>
                </c:pt>
                <c:pt idx="17245">
                  <c:v>3.129016</c:v>
                </c:pt>
                <c:pt idx="17246">
                  <c:v>3.1332409999999999</c:v>
                </c:pt>
                <c:pt idx="17247">
                  <c:v>3.148444</c:v>
                </c:pt>
                <c:pt idx="17248">
                  <c:v>3.1495090000000001</c:v>
                </c:pt>
                <c:pt idx="17249">
                  <c:v>3.149454</c:v>
                </c:pt>
                <c:pt idx="17250">
                  <c:v>3.1477360000000001</c:v>
                </c:pt>
                <c:pt idx="17251">
                  <c:v>3.144174</c:v>
                </c:pt>
                <c:pt idx="17252">
                  <c:v>3.1387779999999998</c:v>
                </c:pt>
                <c:pt idx="17253">
                  <c:v>3.131561</c:v>
                </c:pt>
                <c:pt idx="17254">
                  <c:v>3.1223969999999999</c:v>
                </c:pt>
                <c:pt idx="17255">
                  <c:v>3.0966130000000001</c:v>
                </c:pt>
                <c:pt idx="17256">
                  <c:v>3.084568</c:v>
                </c:pt>
                <c:pt idx="17257">
                  <c:v>3.0699930000000002</c:v>
                </c:pt>
                <c:pt idx="17258">
                  <c:v>3.0538310000000002</c:v>
                </c:pt>
                <c:pt idx="17259">
                  <c:v>3.0358299999999998</c:v>
                </c:pt>
                <c:pt idx="17260">
                  <c:v>3.0161099999999998</c:v>
                </c:pt>
                <c:pt idx="17261">
                  <c:v>2.9956200000000002</c:v>
                </c:pt>
                <c:pt idx="17262">
                  <c:v>2.9728629999999998</c:v>
                </c:pt>
                <c:pt idx="17263">
                  <c:v>2.9073850000000001</c:v>
                </c:pt>
                <c:pt idx="17264">
                  <c:v>2.8832230000000001</c:v>
                </c:pt>
                <c:pt idx="17265">
                  <c:v>2.856592</c:v>
                </c:pt>
                <c:pt idx="17266">
                  <c:v>2.828919</c:v>
                </c:pt>
                <c:pt idx="17267">
                  <c:v>2.8004730000000002</c:v>
                </c:pt>
                <c:pt idx="17268">
                  <c:v>2.7723810000000002</c:v>
                </c:pt>
                <c:pt idx="17269">
                  <c:v>2.7424270000000002</c:v>
                </c:pt>
                <c:pt idx="17270">
                  <c:v>2.7118869999999999</c:v>
                </c:pt>
                <c:pt idx="17271">
                  <c:v>2.6252089999999999</c:v>
                </c:pt>
                <c:pt idx="17272">
                  <c:v>2.5953149999999998</c:v>
                </c:pt>
                <c:pt idx="17273">
                  <c:v>2.5641240000000001</c:v>
                </c:pt>
                <c:pt idx="17274">
                  <c:v>2.5328900000000001</c:v>
                </c:pt>
                <c:pt idx="17275">
                  <c:v>2.5032070000000002</c:v>
                </c:pt>
                <c:pt idx="17276">
                  <c:v>2.4726900000000001</c:v>
                </c:pt>
                <c:pt idx="17277">
                  <c:v>2.442593</c:v>
                </c:pt>
                <c:pt idx="17278">
                  <c:v>2.4132090000000002</c:v>
                </c:pt>
                <c:pt idx="17279">
                  <c:v>2.3312499999999998</c:v>
                </c:pt>
                <c:pt idx="17280">
                  <c:v>2.3048129999999998</c:v>
                </c:pt>
                <c:pt idx="17281">
                  <c:v>2.2782420000000001</c:v>
                </c:pt>
                <c:pt idx="17282">
                  <c:v>2.2537150000000001</c:v>
                </c:pt>
                <c:pt idx="17283">
                  <c:v>2.2292869999999998</c:v>
                </c:pt>
                <c:pt idx="17284">
                  <c:v>2.2064050000000002</c:v>
                </c:pt>
                <c:pt idx="17285">
                  <c:v>2.184447</c:v>
                </c:pt>
                <c:pt idx="17286">
                  <c:v>2.1636340000000001</c:v>
                </c:pt>
                <c:pt idx="17287">
                  <c:v>2.1066340000000001</c:v>
                </c:pt>
                <c:pt idx="17288">
                  <c:v>2.0899589999999999</c:v>
                </c:pt>
                <c:pt idx="17289">
                  <c:v>2.0731009999999999</c:v>
                </c:pt>
                <c:pt idx="17290">
                  <c:v>2.0571950000000001</c:v>
                </c:pt>
                <c:pt idx="17291">
                  <c:v>2.0423100000000001</c:v>
                </c:pt>
                <c:pt idx="17292">
                  <c:v>2.0283730000000002</c:v>
                </c:pt>
                <c:pt idx="17293">
                  <c:v>2.015412</c:v>
                </c:pt>
                <c:pt idx="17294">
                  <c:v>2.0035810000000001</c:v>
                </c:pt>
                <c:pt idx="17295">
                  <c:v>1.970585</c:v>
                </c:pt>
                <c:pt idx="17296">
                  <c:v>1.9601150000000001</c:v>
                </c:pt>
                <c:pt idx="17297">
                  <c:v>1.949711</c:v>
                </c:pt>
                <c:pt idx="17298">
                  <c:v>1.9397</c:v>
                </c:pt>
                <c:pt idx="17299">
                  <c:v>1.929935</c:v>
                </c:pt>
                <c:pt idx="17300">
                  <c:v>1.9201760000000001</c:v>
                </c:pt>
                <c:pt idx="17301">
                  <c:v>1.9104410000000001</c:v>
                </c:pt>
                <c:pt idx="17302">
                  <c:v>1.900474</c:v>
                </c:pt>
                <c:pt idx="17303">
                  <c:v>1.871629</c:v>
                </c:pt>
                <c:pt idx="17304">
                  <c:v>1.8619460000000001</c:v>
                </c:pt>
                <c:pt idx="17305">
                  <c:v>1.8511500000000001</c:v>
                </c:pt>
                <c:pt idx="17306">
                  <c:v>1.840117</c:v>
                </c:pt>
                <c:pt idx="17307">
                  <c:v>1.8285309999999999</c:v>
                </c:pt>
                <c:pt idx="17308">
                  <c:v>1.816541</c:v>
                </c:pt>
                <c:pt idx="17309">
                  <c:v>1.804592</c:v>
                </c:pt>
                <c:pt idx="17310">
                  <c:v>1.791952</c:v>
                </c:pt>
                <c:pt idx="17311">
                  <c:v>1.755919</c:v>
                </c:pt>
                <c:pt idx="17312">
                  <c:v>1.743411</c:v>
                </c:pt>
                <c:pt idx="17313">
                  <c:v>1.730278</c:v>
                </c:pt>
                <c:pt idx="17314">
                  <c:v>1.7177880000000001</c:v>
                </c:pt>
                <c:pt idx="17315">
                  <c:v>1.705106</c:v>
                </c:pt>
                <c:pt idx="17316">
                  <c:v>1.692647</c:v>
                </c:pt>
                <c:pt idx="17317">
                  <c:v>1.6807240000000001</c:v>
                </c:pt>
                <c:pt idx="17318">
                  <c:v>1.6694880000000001</c:v>
                </c:pt>
                <c:pt idx="17319">
                  <c:v>1.6412420000000001</c:v>
                </c:pt>
                <c:pt idx="17320">
                  <c:v>1.632131</c:v>
                </c:pt>
                <c:pt idx="17321">
                  <c:v>1.624188</c:v>
                </c:pt>
                <c:pt idx="17322">
                  <c:v>1.617127</c:v>
                </c:pt>
                <c:pt idx="17323">
                  <c:v>1.611359</c:v>
                </c:pt>
                <c:pt idx="17324">
                  <c:v>1.6069850000000001</c:v>
                </c:pt>
                <c:pt idx="17325">
                  <c:v>1.6040449999999999</c:v>
                </c:pt>
                <c:pt idx="17326">
                  <c:v>1.602576</c:v>
                </c:pt>
                <c:pt idx="17327">
                  <c:v>1.6055109999999999</c:v>
                </c:pt>
                <c:pt idx="17328">
                  <c:v>1.6067940000000001</c:v>
                </c:pt>
                <c:pt idx="17329">
                  <c:v>1.610061</c:v>
                </c:pt>
                <c:pt idx="17330">
                  <c:v>1.6151059999999999</c:v>
                </c:pt>
                <c:pt idx="17331">
                  <c:v>1.6220110000000001</c:v>
                </c:pt>
                <c:pt idx="17332">
                  <c:v>1.630741</c:v>
                </c:pt>
                <c:pt idx="17333">
                  <c:v>1.6413610000000001</c:v>
                </c:pt>
                <c:pt idx="17334">
                  <c:v>1.6537390000000001</c:v>
                </c:pt>
                <c:pt idx="17335">
                  <c:v>1.69865</c:v>
                </c:pt>
                <c:pt idx="17336">
                  <c:v>1.712812</c:v>
                </c:pt>
                <c:pt idx="17337">
                  <c:v>1.729956</c:v>
                </c:pt>
                <c:pt idx="17338">
                  <c:v>1.7484280000000001</c:v>
                </c:pt>
                <c:pt idx="17339">
                  <c:v>1.768095</c:v>
                </c:pt>
                <c:pt idx="17340">
                  <c:v>1.788824</c:v>
                </c:pt>
                <c:pt idx="17341">
                  <c:v>1.809447</c:v>
                </c:pt>
                <c:pt idx="17342">
                  <c:v>1.8319110000000001</c:v>
                </c:pt>
                <c:pt idx="17343">
                  <c:v>1.903716</c:v>
                </c:pt>
                <c:pt idx="17344">
                  <c:v>1.927122</c:v>
                </c:pt>
                <c:pt idx="17345">
                  <c:v>1.9496979999999999</c:v>
                </c:pt>
                <c:pt idx="17346">
                  <c:v>1.9735480000000001</c:v>
                </c:pt>
                <c:pt idx="17347">
                  <c:v>1.99735</c:v>
                </c:pt>
                <c:pt idx="17348">
                  <c:v>2.0207959999999998</c:v>
                </c:pt>
                <c:pt idx="17349">
                  <c:v>2.0439219999999998</c:v>
                </c:pt>
                <c:pt idx="17350">
                  <c:v>2.066627</c:v>
                </c:pt>
                <c:pt idx="17351">
                  <c:v>2.1368119999999999</c:v>
                </c:pt>
                <c:pt idx="17352">
                  <c:v>2.1572339999999999</c:v>
                </c:pt>
                <c:pt idx="17353">
                  <c:v>2.1781519999999999</c:v>
                </c:pt>
                <c:pt idx="17354">
                  <c:v>2.1983350000000002</c:v>
                </c:pt>
                <c:pt idx="17355">
                  <c:v>2.2179199999999999</c:v>
                </c:pt>
                <c:pt idx="17356">
                  <c:v>2.2358150000000001</c:v>
                </c:pt>
                <c:pt idx="17357">
                  <c:v>2.254089</c:v>
                </c:pt>
                <c:pt idx="17358">
                  <c:v>2.271801</c:v>
                </c:pt>
                <c:pt idx="17359">
                  <c:v>2.3286910000000001</c:v>
                </c:pt>
                <c:pt idx="17360">
                  <c:v>2.3443420000000001</c:v>
                </c:pt>
                <c:pt idx="17361">
                  <c:v>2.3603900000000002</c:v>
                </c:pt>
                <c:pt idx="17362">
                  <c:v>2.3758919999999999</c:v>
                </c:pt>
                <c:pt idx="17363">
                  <c:v>2.3901889999999999</c:v>
                </c:pt>
                <c:pt idx="17364">
                  <c:v>2.4049420000000001</c:v>
                </c:pt>
                <c:pt idx="17365">
                  <c:v>2.4192719999999999</c:v>
                </c:pt>
                <c:pt idx="17366">
                  <c:v>2.4333179999999999</c:v>
                </c:pt>
                <c:pt idx="17367">
                  <c:v>2.4809800000000002</c:v>
                </c:pt>
                <c:pt idx="17368">
                  <c:v>2.493776</c:v>
                </c:pt>
                <c:pt idx="17369">
                  <c:v>2.5063390000000001</c:v>
                </c:pt>
                <c:pt idx="17370">
                  <c:v>2.5194749999999999</c:v>
                </c:pt>
                <c:pt idx="17371">
                  <c:v>2.5324589999999998</c:v>
                </c:pt>
                <c:pt idx="17372">
                  <c:v>2.5453000000000001</c:v>
                </c:pt>
                <c:pt idx="17373">
                  <c:v>2.5577529999999999</c:v>
                </c:pt>
                <c:pt idx="17374">
                  <c:v>2.5702750000000001</c:v>
                </c:pt>
                <c:pt idx="17375">
                  <c:v>2.6140810000000001</c:v>
                </c:pt>
                <c:pt idx="17376">
                  <c:v>2.624771</c:v>
                </c:pt>
                <c:pt idx="17377">
                  <c:v>2.636628</c:v>
                </c:pt>
                <c:pt idx="17378">
                  <c:v>2.6481970000000001</c:v>
                </c:pt>
                <c:pt idx="17379">
                  <c:v>2.6594359999999999</c:v>
                </c:pt>
                <c:pt idx="17380">
                  <c:v>2.6699449999999998</c:v>
                </c:pt>
                <c:pt idx="17381">
                  <c:v>2.6807089999999998</c:v>
                </c:pt>
                <c:pt idx="17382">
                  <c:v>2.6904819999999998</c:v>
                </c:pt>
                <c:pt idx="17383">
                  <c:v>2.7266210000000002</c:v>
                </c:pt>
                <c:pt idx="17384">
                  <c:v>2.735277</c:v>
                </c:pt>
                <c:pt idx="17385">
                  <c:v>2.7442549999999999</c:v>
                </c:pt>
                <c:pt idx="17386">
                  <c:v>2.7527249999999999</c:v>
                </c:pt>
                <c:pt idx="17387">
                  <c:v>2.760659</c:v>
                </c:pt>
                <c:pt idx="17388">
                  <c:v>2.767449</c:v>
                </c:pt>
                <c:pt idx="17389">
                  <c:v>2.7739579999999999</c:v>
                </c:pt>
                <c:pt idx="17390">
                  <c:v>2.7797100000000001</c:v>
                </c:pt>
                <c:pt idx="17391">
                  <c:v>2.8006709999999999</c:v>
                </c:pt>
                <c:pt idx="17392">
                  <c:v>2.804386</c:v>
                </c:pt>
                <c:pt idx="17393">
                  <c:v>2.8074159999999999</c:v>
                </c:pt>
                <c:pt idx="17394">
                  <c:v>2.8097370000000002</c:v>
                </c:pt>
                <c:pt idx="17395">
                  <c:v>2.810921</c:v>
                </c:pt>
                <c:pt idx="17396">
                  <c:v>2.8114170000000001</c:v>
                </c:pt>
                <c:pt idx="17397">
                  <c:v>2.8109500000000001</c:v>
                </c:pt>
                <c:pt idx="17398">
                  <c:v>2.809771</c:v>
                </c:pt>
                <c:pt idx="17399">
                  <c:v>2.8096139999999998</c:v>
                </c:pt>
                <c:pt idx="17400">
                  <c:v>2.8070279999999999</c:v>
                </c:pt>
                <c:pt idx="17401">
                  <c:v>2.8038370000000001</c:v>
                </c:pt>
                <c:pt idx="17402">
                  <c:v>2.8001520000000002</c:v>
                </c:pt>
                <c:pt idx="17403">
                  <c:v>2.7959520000000002</c:v>
                </c:pt>
                <c:pt idx="17404">
                  <c:v>2.791385</c:v>
                </c:pt>
                <c:pt idx="17405">
                  <c:v>2.786476</c:v>
                </c:pt>
                <c:pt idx="17406">
                  <c:v>2.7813460000000001</c:v>
                </c:pt>
                <c:pt idx="17407">
                  <c:v>2.7704879999999998</c:v>
                </c:pt>
                <c:pt idx="17408">
                  <c:v>2.7654559999999999</c:v>
                </c:pt>
                <c:pt idx="17409">
                  <c:v>2.7602289999999998</c:v>
                </c:pt>
                <c:pt idx="17410">
                  <c:v>2.755204</c:v>
                </c:pt>
                <c:pt idx="17411">
                  <c:v>2.7504810000000002</c:v>
                </c:pt>
                <c:pt idx="17412">
                  <c:v>2.7461180000000001</c:v>
                </c:pt>
                <c:pt idx="17413">
                  <c:v>2.7422399999999998</c:v>
                </c:pt>
                <c:pt idx="17414">
                  <c:v>2.738839</c:v>
                </c:pt>
                <c:pt idx="17415">
                  <c:v>2.7350370000000002</c:v>
                </c:pt>
                <c:pt idx="17416">
                  <c:v>2.7328049999999999</c:v>
                </c:pt>
                <c:pt idx="17417">
                  <c:v>2.7312210000000001</c:v>
                </c:pt>
                <c:pt idx="17418">
                  <c:v>2.7303009999999999</c:v>
                </c:pt>
                <c:pt idx="17419">
                  <c:v>2.7300949999999999</c:v>
                </c:pt>
                <c:pt idx="17420">
                  <c:v>2.7305489999999999</c:v>
                </c:pt>
                <c:pt idx="17421">
                  <c:v>2.7315909999999999</c:v>
                </c:pt>
                <c:pt idx="17422">
                  <c:v>2.7334870000000002</c:v>
                </c:pt>
                <c:pt idx="17423">
                  <c:v>2.7461850000000001</c:v>
                </c:pt>
                <c:pt idx="17424">
                  <c:v>2.7488670000000002</c:v>
                </c:pt>
                <c:pt idx="17425">
                  <c:v>2.7526419999999998</c:v>
                </c:pt>
                <c:pt idx="17426">
                  <c:v>2.7569620000000001</c:v>
                </c:pt>
                <c:pt idx="17427">
                  <c:v>2.7617759999999998</c:v>
                </c:pt>
                <c:pt idx="17428">
                  <c:v>2.7670300000000001</c:v>
                </c:pt>
                <c:pt idx="17429">
                  <c:v>2.7724340000000001</c:v>
                </c:pt>
                <c:pt idx="17430">
                  <c:v>2.7781709999999999</c:v>
                </c:pt>
                <c:pt idx="17431">
                  <c:v>2.8018939999999999</c:v>
                </c:pt>
                <c:pt idx="17432">
                  <c:v>2.8081420000000001</c:v>
                </c:pt>
                <c:pt idx="17433">
                  <c:v>2.8150080000000002</c:v>
                </c:pt>
                <c:pt idx="17434">
                  <c:v>2.8216239999999999</c:v>
                </c:pt>
                <c:pt idx="17435">
                  <c:v>2.828659</c:v>
                </c:pt>
                <c:pt idx="17436">
                  <c:v>2.8357610000000002</c:v>
                </c:pt>
                <c:pt idx="17437">
                  <c:v>2.8429340000000001</c:v>
                </c:pt>
                <c:pt idx="17438">
                  <c:v>2.850142</c:v>
                </c:pt>
                <c:pt idx="17439">
                  <c:v>2.895016</c:v>
                </c:pt>
                <c:pt idx="17440">
                  <c:v>2.8977469999999999</c:v>
                </c:pt>
                <c:pt idx="17441">
                  <c:v>2.9000970000000001</c:v>
                </c:pt>
                <c:pt idx="17442">
                  <c:v>2.9067289999999999</c:v>
                </c:pt>
                <c:pt idx="17443">
                  <c:v>2.9129589999999999</c:v>
                </c:pt>
                <c:pt idx="17444">
                  <c:v>2.9192629999999999</c:v>
                </c:pt>
                <c:pt idx="17445">
                  <c:v>2.9247420000000002</c:v>
                </c:pt>
                <c:pt idx="17446">
                  <c:v>2.9301560000000002</c:v>
                </c:pt>
                <c:pt idx="17447">
                  <c:v>2.9499749999999998</c:v>
                </c:pt>
                <c:pt idx="17448">
                  <c:v>2.9540570000000002</c:v>
                </c:pt>
                <c:pt idx="17449">
                  <c:v>2.957586</c:v>
                </c:pt>
                <c:pt idx="17450">
                  <c:v>2.9606690000000002</c:v>
                </c:pt>
                <c:pt idx="17451">
                  <c:v>2.9633590000000001</c:v>
                </c:pt>
                <c:pt idx="17452">
                  <c:v>2.965408</c:v>
                </c:pt>
                <c:pt idx="17453">
                  <c:v>2.9669140000000001</c:v>
                </c:pt>
                <c:pt idx="17454">
                  <c:v>2.9677310000000001</c:v>
                </c:pt>
                <c:pt idx="17455">
                  <c:v>2.974726</c:v>
                </c:pt>
                <c:pt idx="17456">
                  <c:v>2.9746640000000002</c:v>
                </c:pt>
                <c:pt idx="17457">
                  <c:v>2.9743110000000001</c:v>
                </c:pt>
                <c:pt idx="17458">
                  <c:v>2.9735839999999998</c:v>
                </c:pt>
                <c:pt idx="17459">
                  <c:v>2.9725609999999998</c:v>
                </c:pt>
                <c:pt idx="17460">
                  <c:v>2.971263</c:v>
                </c:pt>
                <c:pt idx="17461">
                  <c:v>2.9697019999999998</c:v>
                </c:pt>
                <c:pt idx="17462">
                  <c:v>2.9680360000000001</c:v>
                </c:pt>
                <c:pt idx="17463">
                  <c:v>2.9682089999999999</c:v>
                </c:pt>
                <c:pt idx="17464">
                  <c:v>2.966491</c:v>
                </c:pt>
                <c:pt idx="17465">
                  <c:v>2.9648949999999998</c:v>
                </c:pt>
                <c:pt idx="17466">
                  <c:v>2.9634390000000002</c:v>
                </c:pt>
                <c:pt idx="17467">
                  <c:v>2.9621240000000002</c:v>
                </c:pt>
                <c:pt idx="17468">
                  <c:v>2.9609800000000002</c:v>
                </c:pt>
                <c:pt idx="17469">
                  <c:v>2.9601419999999998</c:v>
                </c:pt>
                <c:pt idx="17470">
                  <c:v>2.9594239999999998</c:v>
                </c:pt>
                <c:pt idx="17471">
                  <c:v>2.96347</c:v>
                </c:pt>
                <c:pt idx="17472">
                  <c:v>2.9620440000000001</c:v>
                </c:pt>
                <c:pt idx="17473">
                  <c:v>2.9606400000000002</c:v>
                </c:pt>
                <c:pt idx="17474">
                  <c:v>2.960839</c:v>
                </c:pt>
                <c:pt idx="17475">
                  <c:v>2.9612530000000001</c:v>
                </c:pt>
                <c:pt idx="17476">
                  <c:v>2.961659</c:v>
                </c:pt>
                <c:pt idx="17477">
                  <c:v>2.9622820000000001</c:v>
                </c:pt>
                <c:pt idx="17478">
                  <c:v>2.9628589999999999</c:v>
                </c:pt>
                <c:pt idx="17479">
                  <c:v>2.9708649999999999</c:v>
                </c:pt>
                <c:pt idx="17480">
                  <c:v>2.9713699999999998</c:v>
                </c:pt>
                <c:pt idx="17481">
                  <c:v>2.9717630000000002</c:v>
                </c:pt>
                <c:pt idx="17482">
                  <c:v>2.9721660000000001</c:v>
                </c:pt>
                <c:pt idx="17483">
                  <c:v>2.9722460000000002</c:v>
                </c:pt>
                <c:pt idx="17484">
                  <c:v>2.97214</c:v>
                </c:pt>
                <c:pt idx="17485">
                  <c:v>2.971568</c:v>
                </c:pt>
                <c:pt idx="17486">
                  <c:v>2.9706160000000001</c:v>
                </c:pt>
                <c:pt idx="17487">
                  <c:v>2.9732609999999999</c:v>
                </c:pt>
                <c:pt idx="17488">
                  <c:v>2.9714510000000001</c:v>
                </c:pt>
                <c:pt idx="17489">
                  <c:v>2.969265</c:v>
                </c:pt>
                <c:pt idx="17490">
                  <c:v>2.96658</c:v>
                </c:pt>
                <c:pt idx="17491">
                  <c:v>2.9634879999999999</c:v>
                </c:pt>
                <c:pt idx="17492">
                  <c:v>2.9599630000000001</c:v>
                </c:pt>
                <c:pt idx="17493">
                  <c:v>2.9560270000000002</c:v>
                </c:pt>
                <c:pt idx="17494">
                  <c:v>2.9517139999999999</c:v>
                </c:pt>
                <c:pt idx="17495">
                  <c:v>2.9442629999999999</c:v>
                </c:pt>
                <c:pt idx="17496">
                  <c:v>2.9393549999999999</c:v>
                </c:pt>
                <c:pt idx="17497">
                  <c:v>2.934104</c:v>
                </c:pt>
                <c:pt idx="17498">
                  <c:v>2.9285749999999999</c:v>
                </c:pt>
                <c:pt idx="17499">
                  <c:v>2.9229120000000002</c:v>
                </c:pt>
                <c:pt idx="17500">
                  <c:v>2.916938</c:v>
                </c:pt>
                <c:pt idx="17501">
                  <c:v>2.9107880000000002</c:v>
                </c:pt>
                <c:pt idx="17502">
                  <c:v>2.9044539999999999</c:v>
                </c:pt>
                <c:pt idx="17503">
                  <c:v>2.8911889999999998</c:v>
                </c:pt>
                <c:pt idx="17504">
                  <c:v>2.8847429999999998</c:v>
                </c:pt>
                <c:pt idx="17505">
                  <c:v>2.8781690000000002</c:v>
                </c:pt>
                <c:pt idx="17506">
                  <c:v>2.8712369999999998</c:v>
                </c:pt>
                <c:pt idx="17507">
                  <c:v>2.8641049999999999</c:v>
                </c:pt>
                <c:pt idx="17508">
                  <c:v>2.8567330000000002</c:v>
                </c:pt>
                <c:pt idx="17509">
                  <c:v>2.8490600000000001</c:v>
                </c:pt>
                <c:pt idx="17510">
                  <c:v>2.8410950000000001</c:v>
                </c:pt>
                <c:pt idx="17511">
                  <c:v>2.8218939999999999</c:v>
                </c:pt>
                <c:pt idx="17512">
                  <c:v>2.813822</c:v>
                </c:pt>
                <c:pt idx="17513">
                  <c:v>2.8049409999999999</c:v>
                </c:pt>
                <c:pt idx="17514">
                  <c:v>2.7957420000000002</c:v>
                </c:pt>
                <c:pt idx="17515">
                  <c:v>2.7862439999999999</c:v>
                </c:pt>
                <c:pt idx="17516">
                  <c:v>2.7765119999999999</c:v>
                </c:pt>
                <c:pt idx="17517">
                  <c:v>2.7665250000000001</c:v>
                </c:pt>
                <c:pt idx="17518">
                  <c:v>2.7564190000000002</c:v>
                </c:pt>
                <c:pt idx="17519">
                  <c:v>2.7302309999999999</c:v>
                </c:pt>
                <c:pt idx="17520">
                  <c:v>2.7203490000000001</c:v>
                </c:pt>
                <c:pt idx="17521">
                  <c:v>2.709619</c:v>
                </c:pt>
                <c:pt idx="17522">
                  <c:v>2.6987480000000001</c:v>
                </c:pt>
                <c:pt idx="17523">
                  <c:v>2.6878790000000001</c:v>
                </c:pt>
                <c:pt idx="17524">
                  <c:v>2.6767759999999998</c:v>
                </c:pt>
                <c:pt idx="17525">
                  <c:v>2.6655280000000001</c:v>
                </c:pt>
                <c:pt idx="17526">
                  <c:v>2.6541869999999999</c:v>
                </c:pt>
                <c:pt idx="17527">
                  <c:v>2.6250070000000001</c:v>
                </c:pt>
                <c:pt idx="17528">
                  <c:v>2.6141670000000001</c:v>
                </c:pt>
                <c:pt idx="17529">
                  <c:v>2.602528</c:v>
                </c:pt>
                <c:pt idx="17530">
                  <c:v>2.5909369999999998</c:v>
                </c:pt>
                <c:pt idx="17531">
                  <c:v>2.5789840000000002</c:v>
                </c:pt>
                <c:pt idx="17532">
                  <c:v>2.5673339999999998</c:v>
                </c:pt>
                <c:pt idx="17533">
                  <c:v>2.5550470000000001</c:v>
                </c:pt>
                <c:pt idx="17534">
                  <c:v>2.5432679999999999</c:v>
                </c:pt>
                <c:pt idx="17535">
                  <c:v>2.5119370000000001</c:v>
                </c:pt>
                <c:pt idx="17536">
                  <c:v>2.5000629999999999</c:v>
                </c:pt>
                <c:pt idx="17537">
                  <c:v>2.4882029999999999</c:v>
                </c:pt>
                <c:pt idx="17538">
                  <c:v>2.4759850000000001</c:v>
                </c:pt>
                <c:pt idx="17539">
                  <c:v>2.4643419999999998</c:v>
                </c:pt>
                <c:pt idx="17540">
                  <c:v>2.4523510000000002</c:v>
                </c:pt>
                <c:pt idx="17541">
                  <c:v>2.4411860000000001</c:v>
                </c:pt>
                <c:pt idx="17542">
                  <c:v>2.4302169999999998</c:v>
                </c:pt>
                <c:pt idx="17543">
                  <c:v>2.4029430000000001</c:v>
                </c:pt>
                <c:pt idx="17544">
                  <c:v>2.39289</c:v>
                </c:pt>
                <c:pt idx="17545">
                  <c:v>2.3830279999999999</c:v>
                </c:pt>
                <c:pt idx="17546">
                  <c:v>2.3737430000000002</c:v>
                </c:pt>
                <c:pt idx="17547">
                  <c:v>2.3648880000000001</c:v>
                </c:pt>
                <c:pt idx="17548">
                  <c:v>2.3563749999999999</c:v>
                </c:pt>
                <c:pt idx="17549">
                  <c:v>2.3483749999999999</c:v>
                </c:pt>
                <c:pt idx="17550">
                  <c:v>2.3407339999999999</c:v>
                </c:pt>
                <c:pt idx="17551">
                  <c:v>2.3237670000000001</c:v>
                </c:pt>
                <c:pt idx="17552">
                  <c:v>2.3170090000000001</c:v>
                </c:pt>
                <c:pt idx="17553">
                  <c:v>2.3105829999999998</c:v>
                </c:pt>
                <c:pt idx="17554">
                  <c:v>2.304468</c:v>
                </c:pt>
                <c:pt idx="17555">
                  <c:v>2.2988759999999999</c:v>
                </c:pt>
                <c:pt idx="17556">
                  <c:v>2.293517</c:v>
                </c:pt>
                <c:pt idx="17557">
                  <c:v>2.2884699999999998</c:v>
                </c:pt>
                <c:pt idx="17558">
                  <c:v>2.283706</c:v>
                </c:pt>
                <c:pt idx="17559">
                  <c:v>2.2744960000000001</c:v>
                </c:pt>
                <c:pt idx="17560">
                  <c:v>2.2704179999999998</c:v>
                </c:pt>
                <c:pt idx="17561">
                  <c:v>2.2663489999999999</c:v>
                </c:pt>
                <c:pt idx="17562">
                  <c:v>2.2624559999999998</c:v>
                </c:pt>
                <c:pt idx="17563">
                  <c:v>2.2587109999999999</c:v>
                </c:pt>
                <c:pt idx="17564">
                  <c:v>2.2550859999999999</c:v>
                </c:pt>
                <c:pt idx="17565">
                  <c:v>2.2515320000000001</c:v>
                </c:pt>
                <c:pt idx="17566">
                  <c:v>2.2480180000000001</c:v>
                </c:pt>
                <c:pt idx="17567">
                  <c:v>2.2415820000000002</c:v>
                </c:pt>
                <c:pt idx="17568">
                  <c:v>2.2381540000000002</c:v>
                </c:pt>
                <c:pt idx="17569">
                  <c:v>2.234505</c:v>
                </c:pt>
                <c:pt idx="17570">
                  <c:v>2.230836</c:v>
                </c:pt>
                <c:pt idx="17571">
                  <c:v>2.2270500000000002</c:v>
                </c:pt>
                <c:pt idx="17572">
                  <c:v>2.2230919999999998</c:v>
                </c:pt>
                <c:pt idx="17573">
                  <c:v>2.2191040000000002</c:v>
                </c:pt>
                <c:pt idx="17574">
                  <c:v>2.2149200000000002</c:v>
                </c:pt>
                <c:pt idx="17575">
                  <c:v>2.20608</c:v>
                </c:pt>
                <c:pt idx="17576">
                  <c:v>2.2018200000000001</c:v>
                </c:pt>
                <c:pt idx="17577">
                  <c:v>2.1974089999999999</c:v>
                </c:pt>
                <c:pt idx="17578">
                  <c:v>2.1929880000000002</c:v>
                </c:pt>
                <c:pt idx="17579">
                  <c:v>2.188628</c:v>
                </c:pt>
                <c:pt idx="17580">
                  <c:v>2.184472</c:v>
                </c:pt>
                <c:pt idx="17581">
                  <c:v>2.1803240000000002</c:v>
                </c:pt>
                <c:pt idx="17582">
                  <c:v>2.1764739999999998</c:v>
                </c:pt>
                <c:pt idx="17583">
                  <c:v>2.169146</c:v>
                </c:pt>
                <c:pt idx="17584">
                  <c:v>2.1657829999999998</c:v>
                </c:pt>
                <c:pt idx="17585">
                  <c:v>2.16262</c:v>
                </c:pt>
                <c:pt idx="17586">
                  <c:v>2.1597680000000001</c:v>
                </c:pt>
                <c:pt idx="17587">
                  <c:v>2.15726</c:v>
                </c:pt>
                <c:pt idx="17588">
                  <c:v>2.1550410000000002</c:v>
                </c:pt>
                <c:pt idx="17589">
                  <c:v>2.1531630000000002</c:v>
                </c:pt>
                <c:pt idx="17590">
                  <c:v>2.151605</c:v>
                </c:pt>
                <c:pt idx="17591">
                  <c:v>2.1515360000000001</c:v>
                </c:pt>
                <c:pt idx="17592">
                  <c:v>2.150547</c:v>
                </c:pt>
                <c:pt idx="17593">
                  <c:v>2.1498789999999999</c:v>
                </c:pt>
                <c:pt idx="17594">
                  <c:v>2.1494010000000001</c:v>
                </c:pt>
                <c:pt idx="17595">
                  <c:v>2.1492529999999999</c:v>
                </c:pt>
                <c:pt idx="17596">
                  <c:v>2.149241</c:v>
                </c:pt>
                <c:pt idx="17597">
                  <c:v>2.149524</c:v>
                </c:pt>
                <c:pt idx="17598">
                  <c:v>2.149883</c:v>
                </c:pt>
                <c:pt idx="17599">
                  <c:v>2.155116</c:v>
                </c:pt>
                <c:pt idx="17600">
                  <c:v>2.1557629999999999</c:v>
                </c:pt>
                <c:pt idx="17601">
                  <c:v>2.1565370000000001</c:v>
                </c:pt>
                <c:pt idx="17602">
                  <c:v>2.157251</c:v>
                </c:pt>
                <c:pt idx="17603">
                  <c:v>2.158147</c:v>
                </c:pt>
                <c:pt idx="17604">
                  <c:v>2.158925</c:v>
                </c:pt>
                <c:pt idx="17605">
                  <c:v>2.159729</c:v>
                </c:pt>
                <c:pt idx="17606">
                  <c:v>2.1605479999999999</c:v>
                </c:pt>
                <c:pt idx="17607">
                  <c:v>2.1666850000000002</c:v>
                </c:pt>
                <c:pt idx="17608">
                  <c:v>2.1671879999999999</c:v>
                </c:pt>
                <c:pt idx="17609">
                  <c:v>2.167637</c:v>
                </c:pt>
                <c:pt idx="17610">
                  <c:v>2.1677590000000002</c:v>
                </c:pt>
                <c:pt idx="17611">
                  <c:v>2.167735</c:v>
                </c:pt>
                <c:pt idx="17612">
                  <c:v>2.1673550000000001</c:v>
                </c:pt>
                <c:pt idx="17613">
                  <c:v>2.1666880000000002</c:v>
                </c:pt>
                <c:pt idx="17614">
                  <c:v>2.165619</c:v>
                </c:pt>
                <c:pt idx="17615">
                  <c:v>2.165991</c:v>
                </c:pt>
                <c:pt idx="17616">
                  <c:v>2.1642250000000001</c:v>
                </c:pt>
                <c:pt idx="17617">
                  <c:v>2.1620970000000002</c:v>
                </c:pt>
                <c:pt idx="17618">
                  <c:v>2.1596139999999999</c:v>
                </c:pt>
                <c:pt idx="17619">
                  <c:v>2.1568109999999998</c:v>
                </c:pt>
                <c:pt idx="17620">
                  <c:v>2.1536710000000001</c:v>
                </c:pt>
                <c:pt idx="17621">
                  <c:v>2.1501950000000001</c:v>
                </c:pt>
                <c:pt idx="17622">
                  <c:v>2.1464650000000001</c:v>
                </c:pt>
                <c:pt idx="17623">
                  <c:v>2.139151</c:v>
                </c:pt>
                <c:pt idx="17624">
                  <c:v>2.1349580000000001</c:v>
                </c:pt>
                <c:pt idx="17625">
                  <c:v>2.130417</c:v>
                </c:pt>
                <c:pt idx="17626">
                  <c:v>2.1257670000000002</c:v>
                </c:pt>
                <c:pt idx="17627">
                  <c:v>2.1209289999999998</c:v>
                </c:pt>
                <c:pt idx="17628">
                  <c:v>2.1157699999999999</c:v>
                </c:pt>
                <c:pt idx="17629">
                  <c:v>2.1106220000000002</c:v>
                </c:pt>
                <c:pt idx="17630">
                  <c:v>2.1052179999999998</c:v>
                </c:pt>
                <c:pt idx="17631">
                  <c:v>2.0933730000000002</c:v>
                </c:pt>
                <c:pt idx="17632">
                  <c:v>2.0880749999999999</c:v>
                </c:pt>
                <c:pt idx="17633">
                  <c:v>2.0824590000000001</c:v>
                </c:pt>
                <c:pt idx="17634">
                  <c:v>2.0767869999999999</c:v>
                </c:pt>
                <c:pt idx="17635">
                  <c:v>2.071075</c:v>
                </c:pt>
                <c:pt idx="17636">
                  <c:v>2.0652810000000001</c:v>
                </c:pt>
                <c:pt idx="17637">
                  <c:v>2.0596390000000002</c:v>
                </c:pt>
                <c:pt idx="17638">
                  <c:v>2.054011</c:v>
                </c:pt>
                <c:pt idx="17639">
                  <c:v>2.0410300000000001</c:v>
                </c:pt>
                <c:pt idx="17640">
                  <c:v>2.03552</c:v>
                </c:pt>
                <c:pt idx="17641">
                  <c:v>2.0299179999999999</c:v>
                </c:pt>
                <c:pt idx="17642">
                  <c:v>2.0245549999999999</c:v>
                </c:pt>
                <c:pt idx="17643">
                  <c:v>2.019072</c:v>
                </c:pt>
                <c:pt idx="17644">
                  <c:v>2.0138639999999999</c:v>
                </c:pt>
                <c:pt idx="17645">
                  <c:v>2.0087480000000002</c:v>
                </c:pt>
                <c:pt idx="17646">
                  <c:v>2.0035769999999999</c:v>
                </c:pt>
                <c:pt idx="17647">
                  <c:v>1.992192</c:v>
                </c:pt>
                <c:pt idx="17648">
                  <c:v>1.9874689999999999</c:v>
                </c:pt>
                <c:pt idx="17649">
                  <c:v>1.982483</c:v>
                </c:pt>
                <c:pt idx="17650">
                  <c:v>1.9777340000000001</c:v>
                </c:pt>
                <c:pt idx="17651">
                  <c:v>1.972898</c:v>
                </c:pt>
                <c:pt idx="17652">
                  <c:v>1.968229</c:v>
                </c:pt>
                <c:pt idx="17653">
                  <c:v>1.9634510000000001</c:v>
                </c:pt>
                <c:pt idx="17654">
                  <c:v>1.9587639999999999</c:v>
                </c:pt>
                <c:pt idx="17655">
                  <c:v>1.94821</c:v>
                </c:pt>
                <c:pt idx="17656">
                  <c:v>1.943465</c:v>
                </c:pt>
                <c:pt idx="17657">
                  <c:v>1.9387049999999999</c:v>
                </c:pt>
                <c:pt idx="17658">
                  <c:v>1.933692</c:v>
                </c:pt>
                <c:pt idx="17659">
                  <c:v>1.928695</c:v>
                </c:pt>
                <c:pt idx="17660">
                  <c:v>1.923365</c:v>
                </c:pt>
                <c:pt idx="17661">
                  <c:v>1.9179569999999999</c:v>
                </c:pt>
                <c:pt idx="17662">
                  <c:v>1.912215</c:v>
                </c:pt>
                <c:pt idx="17663">
                  <c:v>1.898231</c:v>
                </c:pt>
                <c:pt idx="17664">
                  <c:v>1.892439</c:v>
                </c:pt>
                <c:pt idx="17665">
                  <c:v>1.8860319999999999</c:v>
                </c:pt>
                <c:pt idx="17666">
                  <c:v>1.879637</c:v>
                </c:pt>
                <c:pt idx="17667">
                  <c:v>1.8729180000000001</c:v>
                </c:pt>
                <c:pt idx="17668">
                  <c:v>1.866079</c:v>
                </c:pt>
                <c:pt idx="17669">
                  <c:v>1.859011</c:v>
                </c:pt>
                <c:pt idx="17670">
                  <c:v>1.8518969999999999</c:v>
                </c:pt>
                <c:pt idx="17671">
                  <c:v>1.833893</c:v>
                </c:pt>
                <c:pt idx="17672">
                  <c:v>1.8265819999999999</c:v>
                </c:pt>
                <c:pt idx="17673">
                  <c:v>1.8194539999999999</c:v>
                </c:pt>
                <c:pt idx="17674">
                  <c:v>1.8121719999999999</c:v>
                </c:pt>
                <c:pt idx="17675">
                  <c:v>1.805291</c:v>
                </c:pt>
                <c:pt idx="17676">
                  <c:v>1.7983549999999999</c:v>
                </c:pt>
                <c:pt idx="17677">
                  <c:v>1.7917050000000001</c:v>
                </c:pt>
                <c:pt idx="17678">
                  <c:v>1.7854410000000001</c:v>
                </c:pt>
                <c:pt idx="17679">
                  <c:v>1.7705280000000001</c:v>
                </c:pt>
                <c:pt idx="17680">
                  <c:v>1.764772</c:v>
                </c:pt>
                <c:pt idx="17681">
                  <c:v>1.759091</c:v>
                </c:pt>
                <c:pt idx="17682">
                  <c:v>1.7537510000000001</c:v>
                </c:pt>
                <c:pt idx="17683">
                  <c:v>1.7487740000000001</c:v>
                </c:pt>
                <c:pt idx="17684">
                  <c:v>1.7439279999999999</c:v>
                </c:pt>
                <c:pt idx="17685">
                  <c:v>1.739493</c:v>
                </c:pt>
                <c:pt idx="17686">
                  <c:v>1.735217</c:v>
                </c:pt>
                <c:pt idx="17687">
                  <c:v>1.7266030000000001</c:v>
                </c:pt>
                <c:pt idx="17688">
                  <c:v>1.7231030000000001</c:v>
                </c:pt>
                <c:pt idx="17689">
                  <c:v>1.719727</c:v>
                </c:pt>
                <c:pt idx="17690">
                  <c:v>1.716726</c:v>
                </c:pt>
                <c:pt idx="17691">
                  <c:v>1.713981</c:v>
                </c:pt>
                <c:pt idx="17692">
                  <c:v>1.711538</c:v>
                </c:pt>
                <c:pt idx="17693">
                  <c:v>1.7093560000000001</c:v>
                </c:pt>
                <c:pt idx="17694">
                  <c:v>1.707436</c:v>
                </c:pt>
                <c:pt idx="17695">
                  <c:v>1.7052160000000001</c:v>
                </c:pt>
                <c:pt idx="17696">
                  <c:v>1.7037059999999999</c:v>
                </c:pt>
                <c:pt idx="17697">
                  <c:v>1.702321</c:v>
                </c:pt>
                <c:pt idx="17698">
                  <c:v>1.7012050000000001</c:v>
                </c:pt>
                <c:pt idx="17699">
                  <c:v>1.7002470000000001</c:v>
                </c:pt>
                <c:pt idx="17700">
                  <c:v>1.699406</c:v>
                </c:pt>
                <c:pt idx="17701">
                  <c:v>1.6986829999999999</c:v>
                </c:pt>
                <c:pt idx="17702">
                  <c:v>1.698027</c:v>
                </c:pt>
                <c:pt idx="17703">
                  <c:v>1.6994039999999999</c:v>
                </c:pt>
                <c:pt idx="17704">
                  <c:v>1.6988110000000001</c:v>
                </c:pt>
                <c:pt idx="17705">
                  <c:v>1.698299</c:v>
                </c:pt>
                <c:pt idx="17706">
                  <c:v>1.6977850000000001</c:v>
                </c:pt>
                <c:pt idx="17707">
                  <c:v>1.6972750000000001</c:v>
                </c:pt>
                <c:pt idx="17708">
                  <c:v>1.6967380000000001</c:v>
                </c:pt>
                <c:pt idx="17709">
                  <c:v>1.696169</c:v>
                </c:pt>
                <c:pt idx="17710">
                  <c:v>1.6955849999999999</c:v>
                </c:pt>
                <c:pt idx="17711">
                  <c:v>1.6968460000000001</c:v>
                </c:pt>
                <c:pt idx="17712">
                  <c:v>1.6961679999999999</c:v>
                </c:pt>
                <c:pt idx="17713">
                  <c:v>1.695411</c:v>
                </c:pt>
                <c:pt idx="17714">
                  <c:v>1.6946000000000001</c:v>
                </c:pt>
                <c:pt idx="17715">
                  <c:v>1.6937009999999999</c:v>
                </c:pt>
                <c:pt idx="17716">
                  <c:v>1.6927270000000001</c:v>
                </c:pt>
                <c:pt idx="17717">
                  <c:v>1.6916530000000001</c:v>
                </c:pt>
                <c:pt idx="17718">
                  <c:v>1.6904939999999999</c:v>
                </c:pt>
                <c:pt idx="17719">
                  <c:v>1.68991</c:v>
                </c:pt>
                <c:pt idx="17720">
                  <c:v>1.68858</c:v>
                </c:pt>
                <c:pt idx="17721">
                  <c:v>1.687168</c:v>
                </c:pt>
                <c:pt idx="17722">
                  <c:v>1.685676</c:v>
                </c:pt>
                <c:pt idx="17723">
                  <c:v>1.6841109999999999</c:v>
                </c:pt>
                <c:pt idx="17724">
                  <c:v>1.68249</c:v>
                </c:pt>
                <c:pt idx="17725">
                  <c:v>1.6808160000000001</c:v>
                </c:pt>
                <c:pt idx="17726">
                  <c:v>1.6790909999999999</c:v>
                </c:pt>
                <c:pt idx="17727">
                  <c:v>1.6769419999999999</c:v>
                </c:pt>
                <c:pt idx="17728">
                  <c:v>1.6751959999999999</c:v>
                </c:pt>
                <c:pt idx="17729">
                  <c:v>1.6734519999999999</c:v>
                </c:pt>
                <c:pt idx="17730">
                  <c:v>1.6717390000000001</c:v>
                </c:pt>
                <c:pt idx="17731">
                  <c:v>1.670059</c:v>
                </c:pt>
                <c:pt idx="17732">
                  <c:v>1.668447</c:v>
                </c:pt>
                <c:pt idx="17733">
                  <c:v>1.666927</c:v>
                </c:pt>
                <c:pt idx="17734">
                  <c:v>1.6655040000000001</c:v>
                </c:pt>
                <c:pt idx="17735">
                  <c:v>1.6647590000000001</c:v>
                </c:pt>
                <c:pt idx="17736">
                  <c:v>1.6636059999999999</c:v>
                </c:pt>
                <c:pt idx="17737">
                  <c:v>1.662641</c:v>
                </c:pt>
                <c:pt idx="17738">
                  <c:v>1.661845</c:v>
                </c:pt>
                <c:pt idx="17739">
                  <c:v>1.6612709999999999</c:v>
                </c:pt>
                <c:pt idx="17740">
                  <c:v>1.660876</c:v>
                </c:pt>
                <c:pt idx="17741">
                  <c:v>1.6606939999999999</c:v>
                </c:pt>
                <c:pt idx="17742">
                  <c:v>1.6606909999999999</c:v>
                </c:pt>
                <c:pt idx="17743">
                  <c:v>1.664558</c:v>
                </c:pt>
                <c:pt idx="17744">
                  <c:v>1.6648940000000001</c:v>
                </c:pt>
                <c:pt idx="17745">
                  <c:v>1.6653819999999999</c:v>
                </c:pt>
                <c:pt idx="17746">
                  <c:v>1.666094</c:v>
                </c:pt>
                <c:pt idx="17747">
                  <c:v>1.6668559999999999</c:v>
                </c:pt>
                <c:pt idx="17748">
                  <c:v>1.667761</c:v>
                </c:pt>
                <c:pt idx="17749">
                  <c:v>1.6687099999999999</c:v>
                </c:pt>
                <c:pt idx="17750">
                  <c:v>1.6697770000000001</c:v>
                </c:pt>
                <c:pt idx="17751">
                  <c:v>1.676534</c:v>
                </c:pt>
                <c:pt idx="17752">
                  <c:v>1.6776089999999999</c:v>
                </c:pt>
                <c:pt idx="17753">
                  <c:v>1.6787319999999999</c:v>
                </c:pt>
                <c:pt idx="17754">
                  <c:v>1.6797660000000001</c:v>
                </c:pt>
                <c:pt idx="17755">
                  <c:v>1.680733</c:v>
                </c:pt>
                <c:pt idx="17756">
                  <c:v>1.6815500000000001</c:v>
                </c:pt>
                <c:pt idx="17757">
                  <c:v>1.6823699999999999</c:v>
                </c:pt>
                <c:pt idx="17758">
                  <c:v>1.6829449999999999</c:v>
                </c:pt>
                <c:pt idx="17759">
                  <c:v>1.6880759999999999</c:v>
                </c:pt>
                <c:pt idx="17760">
                  <c:v>1.68835</c:v>
                </c:pt>
                <c:pt idx="17761">
                  <c:v>1.688466</c:v>
                </c:pt>
                <c:pt idx="17762">
                  <c:v>1.6884840000000001</c:v>
                </c:pt>
                <c:pt idx="17763">
                  <c:v>1.68824</c:v>
                </c:pt>
                <c:pt idx="17764">
                  <c:v>1.6878059999999999</c:v>
                </c:pt>
                <c:pt idx="17765">
                  <c:v>1.6870670000000001</c:v>
                </c:pt>
                <c:pt idx="17766">
                  <c:v>1.6861139999999999</c:v>
                </c:pt>
                <c:pt idx="17767">
                  <c:v>1.6860059999999999</c:v>
                </c:pt>
                <c:pt idx="17768">
                  <c:v>1.6844870000000001</c:v>
                </c:pt>
                <c:pt idx="17769">
                  <c:v>1.682731</c:v>
                </c:pt>
                <c:pt idx="17770">
                  <c:v>1.6807380000000001</c:v>
                </c:pt>
                <c:pt idx="17771">
                  <c:v>1.6785110000000001</c:v>
                </c:pt>
                <c:pt idx="17772">
                  <c:v>1.6760969999999999</c:v>
                </c:pt>
                <c:pt idx="17773">
                  <c:v>1.6734640000000001</c:v>
                </c:pt>
                <c:pt idx="17774">
                  <c:v>1.670709</c:v>
                </c:pt>
                <c:pt idx="17775">
                  <c:v>1.6653389999999999</c:v>
                </c:pt>
                <c:pt idx="17776">
                  <c:v>1.6623140000000001</c:v>
                </c:pt>
                <c:pt idx="17777">
                  <c:v>1.659176</c:v>
                </c:pt>
                <c:pt idx="17778">
                  <c:v>1.6559060000000001</c:v>
                </c:pt>
                <c:pt idx="17779">
                  <c:v>1.652576</c:v>
                </c:pt>
                <c:pt idx="17780">
                  <c:v>1.649168</c:v>
                </c:pt>
                <c:pt idx="17781">
                  <c:v>1.6457470000000001</c:v>
                </c:pt>
                <c:pt idx="17782">
                  <c:v>1.642258</c:v>
                </c:pt>
                <c:pt idx="17783">
                  <c:v>1.635043</c:v>
                </c:pt>
                <c:pt idx="17784">
                  <c:v>1.6315630000000001</c:v>
                </c:pt>
                <c:pt idx="17785">
                  <c:v>1.6280589999999999</c:v>
                </c:pt>
                <c:pt idx="17786">
                  <c:v>1.6246229999999999</c:v>
                </c:pt>
                <c:pt idx="17787">
                  <c:v>1.6211990000000001</c:v>
                </c:pt>
                <c:pt idx="17788">
                  <c:v>1.6178760000000001</c:v>
                </c:pt>
                <c:pt idx="17789">
                  <c:v>1.6145970000000001</c:v>
                </c:pt>
                <c:pt idx="17790">
                  <c:v>1.611423</c:v>
                </c:pt>
                <c:pt idx="17791">
                  <c:v>1.605259</c:v>
                </c:pt>
                <c:pt idx="17792">
                  <c:v>1.6022590000000001</c:v>
                </c:pt>
                <c:pt idx="17793">
                  <c:v>1.5993740000000001</c:v>
                </c:pt>
                <c:pt idx="17794">
                  <c:v>1.5965640000000001</c:v>
                </c:pt>
                <c:pt idx="17795">
                  <c:v>1.593877</c:v>
                </c:pt>
                <c:pt idx="17796">
                  <c:v>1.5912470000000001</c:v>
                </c:pt>
                <c:pt idx="17797">
                  <c:v>1.5887519999999999</c:v>
                </c:pt>
                <c:pt idx="17798">
                  <c:v>1.58633</c:v>
                </c:pt>
                <c:pt idx="17799">
                  <c:v>1.5823339999999999</c:v>
                </c:pt>
                <c:pt idx="17800">
                  <c:v>1.580077</c:v>
                </c:pt>
                <c:pt idx="17801">
                  <c:v>1.577915</c:v>
                </c:pt>
                <c:pt idx="17802">
                  <c:v>1.5758239999999999</c:v>
                </c:pt>
                <c:pt idx="17803">
                  <c:v>1.5738220000000001</c:v>
                </c:pt>
                <c:pt idx="17804">
                  <c:v>1.571887</c:v>
                </c:pt>
                <c:pt idx="17805">
                  <c:v>1.570028</c:v>
                </c:pt>
                <c:pt idx="17806">
                  <c:v>1.568228</c:v>
                </c:pt>
                <c:pt idx="17807">
                  <c:v>1.565998</c:v>
                </c:pt>
                <c:pt idx="17808">
                  <c:v>1.564311</c:v>
                </c:pt>
                <c:pt idx="17809">
                  <c:v>1.5626690000000001</c:v>
                </c:pt>
                <c:pt idx="17810">
                  <c:v>1.561069</c:v>
                </c:pt>
                <c:pt idx="17811">
                  <c:v>1.5595019999999999</c:v>
                </c:pt>
                <c:pt idx="17812">
                  <c:v>1.557966</c:v>
                </c:pt>
                <c:pt idx="17813">
                  <c:v>1.5564560000000001</c:v>
                </c:pt>
                <c:pt idx="17814">
                  <c:v>1.554964</c:v>
                </c:pt>
                <c:pt idx="17815">
                  <c:v>1.553501</c:v>
                </c:pt>
                <c:pt idx="17816">
                  <c:v>1.55203</c:v>
                </c:pt>
                <c:pt idx="17817">
                  <c:v>1.5505640000000001</c:v>
                </c:pt>
                <c:pt idx="17818">
                  <c:v>1.5490980000000001</c:v>
                </c:pt>
                <c:pt idx="17819">
                  <c:v>1.547634</c:v>
                </c:pt>
                <c:pt idx="17820">
                  <c:v>1.5461670000000001</c:v>
                </c:pt>
                <c:pt idx="17821">
                  <c:v>1.5446930000000001</c:v>
                </c:pt>
                <c:pt idx="17822">
                  <c:v>1.5432170000000001</c:v>
                </c:pt>
                <c:pt idx="17823">
                  <c:v>1.5416920000000001</c:v>
                </c:pt>
                <c:pt idx="17824">
                  <c:v>1.5402</c:v>
                </c:pt>
                <c:pt idx="17825">
                  <c:v>1.5387059999999999</c:v>
                </c:pt>
                <c:pt idx="17826">
                  <c:v>1.5372030000000001</c:v>
                </c:pt>
                <c:pt idx="17827">
                  <c:v>1.5356989999999999</c:v>
                </c:pt>
                <c:pt idx="17828">
                  <c:v>1.534187</c:v>
                </c:pt>
                <c:pt idx="17829">
                  <c:v>1.532672</c:v>
                </c:pt>
                <c:pt idx="17830">
                  <c:v>1.5311509999999999</c:v>
                </c:pt>
                <c:pt idx="17831">
                  <c:v>1.52945</c:v>
                </c:pt>
                <c:pt idx="17832">
                  <c:v>1.527928</c:v>
                </c:pt>
                <c:pt idx="17833">
                  <c:v>1.5264040000000001</c:v>
                </c:pt>
                <c:pt idx="17834">
                  <c:v>1.5248790000000001</c:v>
                </c:pt>
                <c:pt idx="17835">
                  <c:v>1.523363</c:v>
                </c:pt>
                <c:pt idx="17836">
                  <c:v>1.521873</c:v>
                </c:pt>
                <c:pt idx="17837">
                  <c:v>1.5204089999999999</c:v>
                </c:pt>
                <c:pt idx="17838">
                  <c:v>1.518974</c:v>
                </c:pt>
                <c:pt idx="17839">
                  <c:v>1.5175940000000001</c:v>
                </c:pt>
                <c:pt idx="17840">
                  <c:v>1.5162370000000001</c:v>
                </c:pt>
                <c:pt idx="17841">
                  <c:v>1.5149379999999999</c:v>
                </c:pt>
                <c:pt idx="17842">
                  <c:v>1.5136879999999999</c:v>
                </c:pt>
                <c:pt idx="17843">
                  <c:v>1.5124880000000001</c:v>
                </c:pt>
                <c:pt idx="17844">
                  <c:v>1.5113300000000001</c:v>
                </c:pt>
                <c:pt idx="17845">
                  <c:v>1.5102469999999999</c:v>
                </c:pt>
                <c:pt idx="17846">
                  <c:v>1.50922</c:v>
                </c:pt>
                <c:pt idx="17847">
                  <c:v>1.5090680000000001</c:v>
                </c:pt>
                <c:pt idx="17848">
                  <c:v>1.508138</c:v>
                </c:pt>
                <c:pt idx="17849">
                  <c:v>1.5073220000000001</c:v>
                </c:pt>
                <c:pt idx="17850">
                  <c:v>1.5065869999999999</c:v>
                </c:pt>
                <c:pt idx="17851">
                  <c:v>1.5060180000000001</c:v>
                </c:pt>
                <c:pt idx="17852">
                  <c:v>1.5056179999999999</c:v>
                </c:pt>
                <c:pt idx="17853">
                  <c:v>1.5053749999999999</c:v>
                </c:pt>
                <c:pt idx="17854">
                  <c:v>1.5053369999999999</c:v>
                </c:pt>
                <c:pt idx="17855">
                  <c:v>1.508534</c:v>
                </c:pt>
                <c:pt idx="17856">
                  <c:v>1.508821</c:v>
                </c:pt>
                <c:pt idx="17857">
                  <c:v>1.5093920000000001</c:v>
                </c:pt>
                <c:pt idx="17858">
                  <c:v>1.5101800000000001</c:v>
                </c:pt>
                <c:pt idx="17859">
                  <c:v>1.511218</c:v>
                </c:pt>
                <c:pt idx="17860">
                  <c:v>1.512505</c:v>
                </c:pt>
                <c:pt idx="17861">
                  <c:v>1.5139659999999999</c:v>
                </c:pt>
                <c:pt idx="17862">
                  <c:v>1.5158320000000001</c:v>
                </c:pt>
                <c:pt idx="17863">
                  <c:v>1.5247280000000001</c:v>
                </c:pt>
                <c:pt idx="17864">
                  <c:v>1.5270010000000001</c:v>
                </c:pt>
                <c:pt idx="17865">
                  <c:v>1.5295369999999999</c:v>
                </c:pt>
                <c:pt idx="17866">
                  <c:v>1.532459</c:v>
                </c:pt>
                <c:pt idx="17867">
                  <c:v>1.5356350000000001</c:v>
                </c:pt>
                <c:pt idx="17868">
                  <c:v>1.5391250000000001</c:v>
                </c:pt>
                <c:pt idx="17869">
                  <c:v>1.542618</c:v>
                </c:pt>
                <c:pt idx="17870">
                  <c:v>1.546394</c:v>
                </c:pt>
                <c:pt idx="17871">
                  <c:v>1.5612269999999999</c:v>
                </c:pt>
                <c:pt idx="17872">
                  <c:v>1.565361</c:v>
                </c:pt>
                <c:pt idx="17873">
                  <c:v>1.5697410000000001</c:v>
                </c:pt>
                <c:pt idx="17874">
                  <c:v>1.5741799999999999</c:v>
                </c:pt>
                <c:pt idx="17875">
                  <c:v>1.578838</c:v>
                </c:pt>
                <c:pt idx="17876">
                  <c:v>1.583612</c:v>
                </c:pt>
                <c:pt idx="17877">
                  <c:v>1.5882050000000001</c:v>
                </c:pt>
                <c:pt idx="17878">
                  <c:v>1.593173</c:v>
                </c:pt>
                <c:pt idx="17879">
                  <c:v>1.6113770000000001</c:v>
                </c:pt>
                <c:pt idx="17880">
                  <c:v>1.616055</c:v>
                </c:pt>
                <c:pt idx="17881">
                  <c:v>1.6211850000000001</c:v>
                </c:pt>
                <c:pt idx="17882">
                  <c:v>1.6263650000000001</c:v>
                </c:pt>
                <c:pt idx="17883">
                  <c:v>1.631591</c:v>
                </c:pt>
                <c:pt idx="17884">
                  <c:v>1.6365559999999999</c:v>
                </c:pt>
                <c:pt idx="17885">
                  <c:v>1.641885</c:v>
                </c:pt>
                <c:pt idx="17886">
                  <c:v>1.647289</c:v>
                </c:pt>
                <c:pt idx="17887">
                  <c:v>1.6669510000000001</c:v>
                </c:pt>
                <c:pt idx="17888">
                  <c:v>1.672248</c:v>
                </c:pt>
                <c:pt idx="17889">
                  <c:v>1.6780390000000001</c:v>
                </c:pt>
                <c:pt idx="17890">
                  <c:v>1.6836800000000001</c:v>
                </c:pt>
                <c:pt idx="17891">
                  <c:v>1.689894</c:v>
                </c:pt>
                <c:pt idx="17892">
                  <c:v>1.696356</c:v>
                </c:pt>
                <c:pt idx="17893">
                  <c:v>1.7030749999999999</c:v>
                </c:pt>
                <c:pt idx="17894">
                  <c:v>1.7100550000000001</c:v>
                </c:pt>
                <c:pt idx="17895">
                  <c:v>1.7351319999999999</c:v>
                </c:pt>
                <c:pt idx="17896">
                  <c:v>1.7417830000000001</c:v>
                </c:pt>
                <c:pt idx="17897">
                  <c:v>1.749501</c:v>
                </c:pt>
                <c:pt idx="17898">
                  <c:v>1.757449</c:v>
                </c:pt>
                <c:pt idx="17899">
                  <c:v>1.765611</c:v>
                </c:pt>
                <c:pt idx="17900">
                  <c:v>1.7739689999999999</c:v>
                </c:pt>
                <c:pt idx="17901">
                  <c:v>1.7825040000000001</c:v>
                </c:pt>
                <c:pt idx="17902">
                  <c:v>1.7911969999999999</c:v>
                </c:pt>
                <c:pt idx="17903">
                  <c:v>1.8212630000000001</c:v>
                </c:pt>
                <c:pt idx="17904">
                  <c:v>1.8292310000000001</c:v>
                </c:pt>
                <c:pt idx="17905">
                  <c:v>1.8382639999999999</c:v>
                </c:pt>
                <c:pt idx="17906">
                  <c:v>1.8473820000000001</c:v>
                </c:pt>
                <c:pt idx="17907">
                  <c:v>1.8565590000000001</c:v>
                </c:pt>
                <c:pt idx="17908">
                  <c:v>1.8657680000000001</c:v>
                </c:pt>
                <c:pt idx="17909">
                  <c:v>1.874976</c:v>
                </c:pt>
                <c:pt idx="17910">
                  <c:v>1.8841540000000001</c:v>
                </c:pt>
                <c:pt idx="17911">
                  <c:v>1.915287</c:v>
                </c:pt>
                <c:pt idx="17912">
                  <c:v>1.923327</c:v>
                </c:pt>
                <c:pt idx="17913">
                  <c:v>1.9321839999999999</c:v>
                </c:pt>
                <c:pt idx="17914">
                  <c:v>1.9409179999999999</c:v>
                </c:pt>
                <c:pt idx="17915">
                  <c:v>1.9495100000000001</c:v>
                </c:pt>
                <c:pt idx="17916">
                  <c:v>1.957945</c:v>
                </c:pt>
                <c:pt idx="17917">
                  <c:v>1.9655400000000001</c:v>
                </c:pt>
                <c:pt idx="17918">
                  <c:v>1.9735720000000001</c:v>
                </c:pt>
                <c:pt idx="17919">
                  <c:v>2.0014080000000001</c:v>
                </c:pt>
                <c:pt idx="17920">
                  <c:v>2.008559</c:v>
                </c:pt>
                <c:pt idx="17921">
                  <c:v>2.015962</c:v>
                </c:pt>
                <c:pt idx="17922">
                  <c:v>2.02312</c:v>
                </c:pt>
                <c:pt idx="17923">
                  <c:v>2.0296820000000002</c:v>
                </c:pt>
                <c:pt idx="17924">
                  <c:v>2.0364659999999999</c:v>
                </c:pt>
                <c:pt idx="17925">
                  <c:v>2.0429940000000002</c:v>
                </c:pt>
                <c:pt idx="17926">
                  <c:v>2.0491920000000001</c:v>
                </c:pt>
                <c:pt idx="17927">
                  <c:v>2.0722830000000001</c:v>
                </c:pt>
                <c:pt idx="17928">
                  <c:v>2.0778150000000002</c:v>
                </c:pt>
                <c:pt idx="17929">
                  <c:v>2.0832090000000001</c:v>
                </c:pt>
                <c:pt idx="17930">
                  <c:v>2.0887289999999998</c:v>
                </c:pt>
                <c:pt idx="17931">
                  <c:v>2.0936569999999999</c:v>
                </c:pt>
                <c:pt idx="17932">
                  <c:v>2.0985339999999999</c:v>
                </c:pt>
                <c:pt idx="17933">
                  <c:v>2.1030570000000002</c:v>
                </c:pt>
                <c:pt idx="17934">
                  <c:v>2.1072600000000001</c:v>
                </c:pt>
                <c:pt idx="17935">
                  <c:v>2.1239870000000001</c:v>
                </c:pt>
                <c:pt idx="17936">
                  <c:v>2.1266729999999998</c:v>
                </c:pt>
                <c:pt idx="17937">
                  <c:v>2.1297709999999999</c:v>
                </c:pt>
                <c:pt idx="17938">
                  <c:v>2.1323970000000001</c:v>
                </c:pt>
                <c:pt idx="17939">
                  <c:v>2.1345700000000001</c:v>
                </c:pt>
                <c:pt idx="17940">
                  <c:v>2.1362589999999999</c:v>
                </c:pt>
                <c:pt idx="17941">
                  <c:v>2.1373850000000001</c:v>
                </c:pt>
                <c:pt idx="17942">
                  <c:v>2.1380430000000001</c:v>
                </c:pt>
                <c:pt idx="17943">
                  <c:v>2.1433300000000002</c:v>
                </c:pt>
                <c:pt idx="17944">
                  <c:v>2.1426989999999999</c:v>
                </c:pt>
                <c:pt idx="17945">
                  <c:v>2.1417120000000001</c:v>
                </c:pt>
                <c:pt idx="17946">
                  <c:v>2.1401889999999999</c:v>
                </c:pt>
                <c:pt idx="17947">
                  <c:v>2.1381329999999998</c:v>
                </c:pt>
                <c:pt idx="17948">
                  <c:v>2.1355379999999999</c:v>
                </c:pt>
                <c:pt idx="17949">
                  <c:v>2.1324260000000002</c:v>
                </c:pt>
                <c:pt idx="17950">
                  <c:v>2.1288170000000002</c:v>
                </c:pt>
                <c:pt idx="17951">
                  <c:v>2.118376</c:v>
                </c:pt>
                <c:pt idx="17952">
                  <c:v>2.114811</c:v>
                </c:pt>
                <c:pt idx="17953">
                  <c:v>2.1110329999999999</c:v>
                </c:pt>
                <c:pt idx="17954">
                  <c:v>2.10588</c:v>
                </c:pt>
                <c:pt idx="17955">
                  <c:v>2.1003029999999998</c:v>
                </c:pt>
                <c:pt idx="17956">
                  <c:v>2.094395</c:v>
                </c:pt>
                <c:pt idx="17957">
                  <c:v>2.0883759999999998</c:v>
                </c:pt>
                <c:pt idx="17958">
                  <c:v>2.081928</c:v>
                </c:pt>
                <c:pt idx="17959">
                  <c:v>2.0664009999999999</c:v>
                </c:pt>
                <c:pt idx="17960">
                  <c:v>2.059841</c:v>
                </c:pt>
                <c:pt idx="17961">
                  <c:v>2.0528219999999999</c:v>
                </c:pt>
                <c:pt idx="17962">
                  <c:v>2.0456439999999998</c:v>
                </c:pt>
                <c:pt idx="17963">
                  <c:v>2.0383770000000001</c:v>
                </c:pt>
                <c:pt idx="17964">
                  <c:v>2.0312190000000001</c:v>
                </c:pt>
                <c:pt idx="17965">
                  <c:v>2.0237020000000001</c:v>
                </c:pt>
                <c:pt idx="17966">
                  <c:v>2.0160629999999999</c:v>
                </c:pt>
                <c:pt idx="17967">
                  <c:v>1.996947</c:v>
                </c:pt>
                <c:pt idx="17968">
                  <c:v>1.989341</c:v>
                </c:pt>
                <c:pt idx="17969">
                  <c:v>1.981274</c:v>
                </c:pt>
                <c:pt idx="17970">
                  <c:v>1.972953</c:v>
                </c:pt>
                <c:pt idx="17971">
                  <c:v>1.9646140000000001</c:v>
                </c:pt>
                <c:pt idx="17972">
                  <c:v>1.955608</c:v>
                </c:pt>
                <c:pt idx="17973">
                  <c:v>1.946188</c:v>
                </c:pt>
                <c:pt idx="17974">
                  <c:v>1.9363079999999999</c:v>
                </c:pt>
                <c:pt idx="17975">
                  <c:v>1.9090199999999999</c:v>
                </c:pt>
                <c:pt idx="17976">
                  <c:v>1.8985240000000001</c:v>
                </c:pt>
                <c:pt idx="17977">
                  <c:v>1.887483</c:v>
                </c:pt>
                <c:pt idx="17978">
                  <c:v>1.875405</c:v>
                </c:pt>
                <c:pt idx="17979">
                  <c:v>1.8626959999999999</c:v>
                </c:pt>
                <c:pt idx="17980">
                  <c:v>1.849348</c:v>
                </c:pt>
                <c:pt idx="17981">
                  <c:v>1.835575</c:v>
                </c:pt>
                <c:pt idx="17982">
                  <c:v>1.8210139999999999</c:v>
                </c:pt>
                <c:pt idx="17983">
                  <c:v>1.7794369999999999</c:v>
                </c:pt>
                <c:pt idx="17984">
                  <c:v>1.7640039999999999</c:v>
                </c:pt>
                <c:pt idx="17985">
                  <c:v>1.7485189999999999</c:v>
                </c:pt>
                <c:pt idx="17986">
                  <c:v>1.7319389999999999</c:v>
                </c:pt>
                <c:pt idx="17987">
                  <c:v>1.714961</c:v>
                </c:pt>
                <c:pt idx="17988">
                  <c:v>1.697605</c:v>
                </c:pt>
                <c:pt idx="17989">
                  <c:v>1.679956</c:v>
                </c:pt>
                <c:pt idx="17990">
                  <c:v>1.6620740000000001</c:v>
                </c:pt>
                <c:pt idx="17991">
                  <c:v>1.610239</c:v>
                </c:pt>
                <c:pt idx="17992">
                  <c:v>1.5936079999999999</c:v>
                </c:pt>
                <c:pt idx="17993">
                  <c:v>1.5765180000000001</c:v>
                </c:pt>
                <c:pt idx="17994">
                  <c:v>1.5584709999999999</c:v>
                </c:pt>
                <c:pt idx="17995">
                  <c:v>1.5405230000000001</c:v>
                </c:pt>
                <c:pt idx="17996">
                  <c:v>1.522721</c:v>
                </c:pt>
                <c:pt idx="17997">
                  <c:v>1.5051650000000001</c:v>
                </c:pt>
                <c:pt idx="17998">
                  <c:v>1.487819</c:v>
                </c:pt>
                <c:pt idx="17999">
                  <c:v>1.4389320000000001</c:v>
                </c:pt>
                <c:pt idx="18000">
                  <c:v>1.423495</c:v>
                </c:pt>
                <c:pt idx="18001">
                  <c:v>1.4069970000000001</c:v>
                </c:pt>
                <c:pt idx="18002">
                  <c:v>1.390792</c:v>
                </c:pt>
                <c:pt idx="18003">
                  <c:v>1.3748880000000001</c:v>
                </c:pt>
                <c:pt idx="18004">
                  <c:v>1.3592919999999999</c:v>
                </c:pt>
                <c:pt idx="18005">
                  <c:v>1.343998</c:v>
                </c:pt>
                <c:pt idx="18006">
                  <c:v>1.3290569999999999</c:v>
                </c:pt>
                <c:pt idx="18007">
                  <c:v>1.287015</c:v>
                </c:pt>
                <c:pt idx="18008">
                  <c:v>1.2738499999999999</c:v>
                </c:pt>
                <c:pt idx="18009">
                  <c:v>1.2597229999999999</c:v>
                </c:pt>
                <c:pt idx="18010">
                  <c:v>1.245819</c:v>
                </c:pt>
                <c:pt idx="18011">
                  <c:v>1.232119</c:v>
                </c:pt>
                <c:pt idx="18012">
                  <c:v>1.218599</c:v>
                </c:pt>
                <c:pt idx="18013">
                  <c:v>1.2054149999999999</c:v>
                </c:pt>
                <c:pt idx="18014">
                  <c:v>1.1921600000000001</c:v>
                </c:pt>
                <c:pt idx="18015">
                  <c:v>1.154155</c:v>
                </c:pt>
                <c:pt idx="18016">
                  <c:v>1.142099</c:v>
                </c:pt>
                <c:pt idx="18017">
                  <c:v>1.128951</c:v>
                </c:pt>
                <c:pt idx="18018">
                  <c:v>1.1157630000000001</c:v>
                </c:pt>
                <c:pt idx="18019">
                  <c:v>1.1026609999999999</c:v>
                </c:pt>
                <c:pt idx="18020">
                  <c:v>1.0892120000000001</c:v>
                </c:pt>
                <c:pt idx="18021">
                  <c:v>1.0755410000000001</c:v>
                </c:pt>
                <c:pt idx="18022">
                  <c:v>1.0621799999999999</c:v>
                </c:pt>
                <c:pt idx="18023">
                  <c:v>1.0206139999999999</c:v>
                </c:pt>
                <c:pt idx="18024">
                  <c:v>1.006785</c:v>
                </c:pt>
                <c:pt idx="18025">
                  <c:v>0.99166799999999999</c:v>
                </c:pt>
                <c:pt idx="18026">
                  <c:v>0.97604500000000005</c:v>
                </c:pt>
                <c:pt idx="18027">
                  <c:v>0.95987800000000001</c:v>
                </c:pt>
                <c:pt idx="18028">
                  <c:v>0.94386300000000001</c:v>
                </c:pt>
                <c:pt idx="18029">
                  <c:v>0.92654499999999995</c:v>
                </c:pt>
                <c:pt idx="18030">
                  <c:v>0.90864999999999996</c:v>
                </c:pt>
                <c:pt idx="18031">
                  <c:v>0.85435099999999997</c:v>
                </c:pt>
                <c:pt idx="18032">
                  <c:v>0.836225</c:v>
                </c:pt>
                <c:pt idx="18033">
                  <c:v>0.81676899999999997</c:v>
                </c:pt>
                <c:pt idx="18034">
                  <c:v>0.79693999999999998</c:v>
                </c:pt>
                <c:pt idx="18035">
                  <c:v>0.77758300000000002</c:v>
                </c:pt>
                <c:pt idx="18036">
                  <c:v>0.75695199999999996</c:v>
                </c:pt>
                <c:pt idx="18037">
                  <c:v>0.735985</c:v>
                </c:pt>
                <c:pt idx="18038">
                  <c:v>0.71472400000000003</c:v>
                </c:pt>
                <c:pt idx="18039">
                  <c:v>0.65056499999999995</c:v>
                </c:pt>
                <c:pt idx="18040">
                  <c:v>0.62994000000000006</c:v>
                </c:pt>
                <c:pt idx="18041">
                  <c:v>0.60816300000000001</c:v>
                </c:pt>
                <c:pt idx="18042">
                  <c:v>0.58721800000000002</c:v>
                </c:pt>
                <c:pt idx="18043">
                  <c:v>0.565168</c:v>
                </c:pt>
                <c:pt idx="18044">
                  <c:v>0.54302499999999998</c:v>
                </c:pt>
                <c:pt idx="18045">
                  <c:v>0.52114400000000005</c:v>
                </c:pt>
                <c:pt idx="18046">
                  <c:v>0.49888300000000002</c:v>
                </c:pt>
                <c:pt idx="18047">
                  <c:v>0.431394</c:v>
                </c:pt>
                <c:pt idx="18048">
                  <c:v>0.41024899999999997</c:v>
                </c:pt>
                <c:pt idx="18049">
                  <c:v>0.38910099999999997</c:v>
                </c:pt>
                <c:pt idx="18050">
                  <c:v>0.36728300000000003</c:v>
                </c:pt>
                <c:pt idx="18051">
                  <c:v>0.34513700000000003</c:v>
                </c:pt>
                <c:pt idx="18052">
                  <c:v>0.32300499999999999</c:v>
                </c:pt>
                <c:pt idx="18053">
                  <c:v>0.30088900000000002</c:v>
                </c:pt>
                <c:pt idx="18054">
                  <c:v>0.27878900000000001</c:v>
                </c:pt>
                <c:pt idx="18055">
                  <c:v>0.211256</c:v>
                </c:pt>
                <c:pt idx="18056">
                  <c:v>0.19148999999999999</c:v>
                </c:pt>
                <c:pt idx="18057">
                  <c:v>0.16936999999999999</c:v>
                </c:pt>
                <c:pt idx="18058">
                  <c:v>0.14724100000000001</c:v>
                </c:pt>
                <c:pt idx="18059">
                  <c:v>0.125085</c:v>
                </c:pt>
                <c:pt idx="18060">
                  <c:v>0.102756</c:v>
                </c:pt>
                <c:pt idx="18061">
                  <c:v>8.0350000000000005E-2</c:v>
                </c:pt>
                <c:pt idx="18062">
                  <c:v>5.7839000000000002E-2</c:v>
                </c:pt>
                <c:pt idx="18063">
                  <c:v>-1.1054E-2</c:v>
                </c:pt>
                <c:pt idx="18064">
                  <c:v>-3.1820000000000001E-2</c:v>
                </c:pt>
                <c:pt idx="18065">
                  <c:v>-5.4837999999999998E-2</c:v>
                </c:pt>
                <c:pt idx="18066">
                  <c:v>-7.8145000000000006E-2</c:v>
                </c:pt>
                <c:pt idx="18067">
                  <c:v>-0.101621</c:v>
                </c:pt>
                <c:pt idx="18068">
                  <c:v>-0.12526399999999999</c:v>
                </c:pt>
                <c:pt idx="18069">
                  <c:v>-0.14906700000000001</c:v>
                </c:pt>
                <c:pt idx="18070">
                  <c:v>-0.17192299999999999</c:v>
                </c:pt>
                <c:pt idx="18071">
                  <c:v>-0.24521799999999999</c:v>
                </c:pt>
                <c:pt idx="18072">
                  <c:v>-0.26838400000000001</c:v>
                </c:pt>
                <c:pt idx="18073">
                  <c:v>-0.292769</c:v>
                </c:pt>
                <c:pt idx="18074">
                  <c:v>-0.317243</c:v>
                </c:pt>
                <c:pt idx="18075">
                  <c:v>-0.341781</c:v>
                </c:pt>
                <c:pt idx="18076">
                  <c:v>-0.365977</c:v>
                </c:pt>
                <c:pt idx="18077">
                  <c:v>-0.38942500000000002</c:v>
                </c:pt>
                <c:pt idx="18078">
                  <c:v>-0.41388999999999998</c:v>
                </c:pt>
                <c:pt idx="18079">
                  <c:v>-0.48899199999999998</c:v>
                </c:pt>
                <c:pt idx="18080">
                  <c:v>-0.51214099999999996</c:v>
                </c:pt>
                <c:pt idx="18081">
                  <c:v>-0.53627899999999995</c:v>
                </c:pt>
                <c:pt idx="18082">
                  <c:v>-0.559751</c:v>
                </c:pt>
                <c:pt idx="18083">
                  <c:v>-0.58335099999999995</c:v>
                </c:pt>
                <c:pt idx="18084">
                  <c:v>-0.60547700000000004</c:v>
                </c:pt>
                <c:pt idx="18085">
                  <c:v>-0.62836199999999998</c:v>
                </c:pt>
                <c:pt idx="18086">
                  <c:v>-0.65088100000000004</c:v>
                </c:pt>
                <c:pt idx="18087">
                  <c:v>-0.71956900000000001</c:v>
                </c:pt>
                <c:pt idx="18088">
                  <c:v>-0.74010200000000004</c:v>
                </c:pt>
                <c:pt idx="18089">
                  <c:v>-0.76109000000000004</c:v>
                </c:pt>
                <c:pt idx="18090">
                  <c:v>-0.78057100000000001</c:v>
                </c:pt>
                <c:pt idx="18091">
                  <c:v>-0.80037599999999998</c:v>
                </c:pt>
                <c:pt idx="18092">
                  <c:v>-0.81959099999999996</c:v>
                </c:pt>
                <c:pt idx="18093">
                  <c:v>-0.83811999999999998</c:v>
                </c:pt>
                <c:pt idx="18094">
                  <c:v>-0.85605200000000004</c:v>
                </c:pt>
                <c:pt idx="18095">
                  <c:v>-0.911435</c:v>
                </c:pt>
                <c:pt idx="18096">
                  <c:v>-0.92727700000000002</c:v>
                </c:pt>
                <c:pt idx="18097">
                  <c:v>-0.94250699999999998</c:v>
                </c:pt>
                <c:pt idx="18098">
                  <c:v>-0.95797900000000002</c:v>
                </c:pt>
                <c:pt idx="18099">
                  <c:v>-0.97289899999999996</c:v>
                </c:pt>
                <c:pt idx="18100">
                  <c:v>-0.98721300000000001</c:v>
                </c:pt>
                <c:pt idx="18101">
                  <c:v>-1.0010060000000001</c:v>
                </c:pt>
                <c:pt idx="18102">
                  <c:v>-1.0140670000000001</c:v>
                </c:pt>
                <c:pt idx="18103">
                  <c:v>-1.056665</c:v>
                </c:pt>
                <c:pt idx="18104">
                  <c:v>-1.0676349999999999</c:v>
                </c:pt>
                <c:pt idx="18105">
                  <c:v>-1.0794269999999999</c:v>
                </c:pt>
                <c:pt idx="18106">
                  <c:v>-1.090713</c:v>
                </c:pt>
                <c:pt idx="18107">
                  <c:v>-1.1013550000000001</c:v>
                </c:pt>
                <c:pt idx="18108">
                  <c:v>-1.111748</c:v>
                </c:pt>
                <c:pt idx="18109">
                  <c:v>-1.1215200000000001</c:v>
                </c:pt>
                <c:pt idx="18110">
                  <c:v>-1.131208</c:v>
                </c:pt>
                <c:pt idx="18111">
                  <c:v>-1.162207</c:v>
                </c:pt>
                <c:pt idx="18112">
                  <c:v>-1.1704680000000001</c:v>
                </c:pt>
                <c:pt idx="18113">
                  <c:v>-1.1787030000000001</c:v>
                </c:pt>
                <c:pt idx="18114">
                  <c:v>-1.18598</c:v>
                </c:pt>
                <c:pt idx="18115">
                  <c:v>-1.1927019999999999</c:v>
                </c:pt>
                <c:pt idx="18116">
                  <c:v>-1.1993659999999999</c:v>
                </c:pt>
                <c:pt idx="18117">
                  <c:v>-1.2051369999999999</c:v>
                </c:pt>
                <c:pt idx="18118">
                  <c:v>-1.21014</c:v>
                </c:pt>
                <c:pt idx="18119">
                  <c:v>-1.227565</c:v>
                </c:pt>
                <c:pt idx="18120">
                  <c:v>-1.230896</c:v>
                </c:pt>
                <c:pt idx="18121">
                  <c:v>-1.234081</c:v>
                </c:pt>
                <c:pt idx="18122">
                  <c:v>-1.236464</c:v>
                </c:pt>
                <c:pt idx="18123">
                  <c:v>-1.238297</c:v>
                </c:pt>
                <c:pt idx="18124">
                  <c:v>-1.239357</c:v>
                </c:pt>
                <c:pt idx="18125">
                  <c:v>-1.2399549999999999</c:v>
                </c:pt>
                <c:pt idx="18126">
                  <c:v>-1.2399</c:v>
                </c:pt>
                <c:pt idx="18127">
                  <c:v>-1.2420230000000001</c:v>
                </c:pt>
                <c:pt idx="18128">
                  <c:v>-1.2409589999999999</c:v>
                </c:pt>
                <c:pt idx="18129">
                  <c:v>-1.2394449999999999</c:v>
                </c:pt>
                <c:pt idx="18130">
                  <c:v>-1.2374799999999999</c:v>
                </c:pt>
                <c:pt idx="18131">
                  <c:v>-1.235079</c:v>
                </c:pt>
                <c:pt idx="18132">
                  <c:v>-1.2322820000000001</c:v>
                </c:pt>
                <c:pt idx="18133">
                  <c:v>-1.229017</c:v>
                </c:pt>
                <c:pt idx="18134">
                  <c:v>-1.225347</c:v>
                </c:pt>
                <c:pt idx="18135">
                  <c:v>-1.216326</c:v>
                </c:pt>
                <c:pt idx="18136">
                  <c:v>-1.2118770000000001</c:v>
                </c:pt>
                <c:pt idx="18137">
                  <c:v>-1.206798</c:v>
                </c:pt>
                <c:pt idx="18138">
                  <c:v>-1.201352</c:v>
                </c:pt>
                <c:pt idx="18139">
                  <c:v>-1.1951480000000001</c:v>
                </c:pt>
                <c:pt idx="18140">
                  <c:v>-1.188345</c:v>
                </c:pt>
                <c:pt idx="18141">
                  <c:v>-1.1809970000000001</c:v>
                </c:pt>
                <c:pt idx="18142">
                  <c:v>-1.172922</c:v>
                </c:pt>
                <c:pt idx="18143">
                  <c:v>-1.149832</c:v>
                </c:pt>
                <c:pt idx="18144">
                  <c:v>-1.1408670000000001</c:v>
                </c:pt>
                <c:pt idx="18145">
                  <c:v>-1.1313530000000001</c:v>
                </c:pt>
                <c:pt idx="18146">
                  <c:v>-1.1209249999999999</c:v>
                </c:pt>
                <c:pt idx="18147">
                  <c:v>-1.1100019999999999</c:v>
                </c:pt>
                <c:pt idx="18148">
                  <c:v>-1.098778</c:v>
                </c:pt>
                <c:pt idx="18149">
                  <c:v>-1.087005</c:v>
                </c:pt>
                <c:pt idx="18150">
                  <c:v>-1.074873</c:v>
                </c:pt>
                <c:pt idx="18151">
                  <c:v>-1.0402359999999999</c:v>
                </c:pt>
                <c:pt idx="18152">
                  <c:v>-1.02861</c:v>
                </c:pt>
                <c:pt idx="18153">
                  <c:v>-1.0157989999999999</c:v>
                </c:pt>
                <c:pt idx="18154">
                  <c:v>-1.0027299999999999</c:v>
                </c:pt>
                <c:pt idx="18155">
                  <c:v>-0.99023600000000001</c:v>
                </c:pt>
                <c:pt idx="18156">
                  <c:v>-0.97749299999999995</c:v>
                </c:pt>
                <c:pt idx="18157">
                  <c:v>-0.96493399999999996</c:v>
                </c:pt>
                <c:pt idx="18158">
                  <c:v>-0.95268900000000001</c:v>
                </c:pt>
                <c:pt idx="18159">
                  <c:v>-0.91931200000000002</c:v>
                </c:pt>
                <c:pt idx="18160">
                  <c:v>-0.90879600000000005</c:v>
                </c:pt>
                <c:pt idx="18161">
                  <c:v>-0.89781900000000003</c:v>
                </c:pt>
                <c:pt idx="18162">
                  <c:v>-0.887351</c:v>
                </c:pt>
                <c:pt idx="18163">
                  <c:v>-0.87746199999999996</c:v>
                </c:pt>
                <c:pt idx="18164">
                  <c:v>-0.86811400000000005</c:v>
                </c:pt>
                <c:pt idx="18165">
                  <c:v>-0.85930200000000001</c:v>
                </c:pt>
                <c:pt idx="18166">
                  <c:v>-0.85136900000000004</c:v>
                </c:pt>
                <c:pt idx="18167">
                  <c:v>-0.83010600000000001</c:v>
                </c:pt>
                <c:pt idx="18168">
                  <c:v>-0.82313000000000003</c:v>
                </c:pt>
                <c:pt idx="18169">
                  <c:v>-0.81630199999999997</c:v>
                </c:pt>
                <c:pt idx="18170">
                  <c:v>-0.80986800000000003</c:v>
                </c:pt>
                <c:pt idx="18171">
                  <c:v>-0.80379999999999996</c:v>
                </c:pt>
                <c:pt idx="18172">
                  <c:v>-0.79803800000000003</c:v>
                </c:pt>
                <c:pt idx="18173">
                  <c:v>-0.79273499999999997</c:v>
                </c:pt>
                <c:pt idx="18174">
                  <c:v>-0.78750200000000004</c:v>
                </c:pt>
                <c:pt idx="18175">
                  <c:v>-0.77388199999999996</c:v>
                </c:pt>
                <c:pt idx="18176">
                  <c:v>-0.76902599999999999</c:v>
                </c:pt>
                <c:pt idx="18177">
                  <c:v>-0.76402199999999998</c:v>
                </c:pt>
                <c:pt idx="18178">
                  <c:v>-0.75898699999999997</c:v>
                </c:pt>
                <c:pt idx="18179">
                  <c:v>-0.75406399999999996</c:v>
                </c:pt>
                <c:pt idx="18180">
                  <c:v>-0.74882700000000002</c:v>
                </c:pt>
                <c:pt idx="18181">
                  <c:v>-0.74348800000000004</c:v>
                </c:pt>
                <c:pt idx="18182">
                  <c:v>-0.73787199999999997</c:v>
                </c:pt>
                <c:pt idx="18183">
                  <c:v>-0.72198499999999999</c:v>
                </c:pt>
                <c:pt idx="18184">
                  <c:v>-0.71609299999999998</c:v>
                </c:pt>
                <c:pt idx="18185">
                  <c:v>-0.70966799999999997</c:v>
                </c:pt>
                <c:pt idx="18186">
                  <c:v>-0.70320000000000005</c:v>
                </c:pt>
                <c:pt idx="18187">
                  <c:v>-0.69625499999999996</c:v>
                </c:pt>
                <c:pt idx="18188">
                  <c:v>-0.688917</c:v>
                </c:pt>
                <c:pt idx="18189">
                  <c:v>-0.68126500000000001</c:v>
                </c:pt>
                <c:pt idx="18190">
                  <c:v>-0.67334099999999997</c:v>
                </c:pt>
                <c:pt idx="18191">
                  <c:v>-0.65011300000000005</c:v>
                </c:pt>
                <c:pt idx="18192">
                  <c:v>-0.64243799999999995</c:v>
                </c:pt>
                <c:pt idx="18193">
                  <c:v>-0.63422299999999998</c:v>
                </c:pt>
                <c:pt idx="18194">
                  <c:v>-0.625475</c:v>
                </c:pt>
                <c:pt idx="18195">
                  <c:v>-0.61657600000000001</c:v>
                </c:pt>
                <c:pt idx="18196">
                  <c:v>-0.60759700000000005</c:v>
                </c:pt>
                <c:pt idx="18197">
                  <c:v>-0.59853800000000001</c:v>
                </c:pt>
                <c:pt idx="18198">
                  <c:v>-0.58946699999999996</c:v>
                </c:pt>
                <c:pt idx="18199">
                  <c:v>-0.56338600000000005</c:v>
                </c:pt>
                <c:pt idx="18200">
                  <c:v>-0.55480799999999997</c:v>
                </c:pt>
                <c:pt idx="18201">
                  <c:v>-0.54615000000000002</c:v>
                </c:pt>
                <c:pt idx="18202">
                  <c:v>-0.53713599999999995</c:v>
                </c:pt>
                <c:pt idx="18203">
                  <c:v>-0.52815999999999996</c:v>
                </c:pt>
                <c:pt idx="18204">
                  <c:v>-0.51927299999999998</c:v>
                </c:pt>
                <c:pt idx="18205">
                  <c:v>-0.51044800000000001</c:v>
                </c:pt>
                <c:pt idx="18206">
                  <c:v>-0.50169299999999994</c:v>
                </c:pt>
                <c:pt idx="18207">
                  <c:v>-0.46118900000000002</c:v>
                </c:pt>
                <c:pt idx="18208">
                  <c:v>-0.45265899999999998</c:v>
                </c:pt>
                <c:pt idx="18209">
                  <c:v>-0.44420700000000002</c:v>
                </c:pt>
                <c:pt idx="18210">
                  <c:v>-0.435834</c:v>
                </c:pt>
                <c:pt idx="18211">
                  <c:v>-0.42753600000000003</c:v>
                </c:pt>
                <c:pt idx="18212">
                  <c:v>-0.41931099999999999</c:v>
                </c:pt>
                <c:pt idx="18213">
                  <c:v>-0.41115600000000002</c:v>
                </c:pt>
                <c:pt idx="18214">
                  <c:v>-0.40307500000000002</c:v>
                </c:pt>
                <c:pt idx="18215">
                  <c:v>-0.379384</c:v>
                </c:pt>
                <c:pt idx="18216">
                  <c:v>-0.37249500000000002</c:v>
                </c:pt>
                <c:pt idx="18217">
                  <c:v>-0.364815</c:v>
                </c:pt>
                <c:pt idx="18218">
                  <c:v>-0.35716500000000001</c:v>
                </c:pt>
                <c:pt idx="18219">
                  <c:v>-0.34964600000000001</c:v>
                </c:pt>
                <c:pt idx="18220">
                  <c:v>-0.34231400000000001</c:v>
                </c:pt>
                <c:pt idx="18221">
                  <c:v>-0.33518300000000001</c:v>
                </c:pt>
                <c:pt idx="18222">
                  <c:v>-0.32823099999999999</c:v>
                </c:pt>
                <c:pt idx="18223">
                  <c:v>-0.30865500000000001</c:v>
                </c:pt>
                <c:pt idx="18224">
                  <c:v>-0.30276700000000001</c:v>
                </c:pt>
                <c:pt idx="18225">
                  <c:v>-0.29645100000000002</c:v>
                </c:pt>
                <c:pt idx="18226">
                  <c:v>-0.29031499999999999</c:v>
                </c:pt>
                <c:pt idx="18227">
                  <c:v>-0.284383</c:v>
                </c:pt>
                <c:pt idx="18228">
                  <c:v>-0.27864499999999998</c:v>
                </c:pt>
                <c:pt idx="18229">
                  <c:v>-0.273059</c:v>
                </c:pt>
                <c:pt idx="18230">
                  <c:v>-0.26786599999999999</c:v>
                </c:pt>
                <c:pt idx="18231">
                  <c:v>-0.25291799999999998</c:v>
                </c:pt>
                <c:pt idx="18232">
                  <c:v>-0.247997</c:v>
                </c:pt>
                <c:pt idx="18233">
                  <c:v>-0.243007</c:v>
                </c:pt>
                <c:pt idx="18234">
                  <c:v>-0.238153</c:v>
                </c:pt>
                <c:pt idx="18235">
                  <c:v>-0.233405</c:v>
                </c:pt>
                <c:pt idx="18236">
                  <c:v>-0.22878399999999999</c:v>
                </c:pt>
                <c:pt idx="18237">
                  <c:v>-0.224465</c:v>
                </c:pt>
                <c:pt idx="18238">
                  <c:v>-0.22007499999999999</c:v>
                </c:pt>
                <c:pt idx="18239">
                  <c:v>-0.20826700000000001</c:v>
                </c:pt>
                <c:pt idx="18240">
                  <c:v>-0.20405699999999999</c:v>
                </c:pt>
                <c:pt idx="18241">
                  <c:v>-0.199938</c:v>
                </c:pt>
                <c:pt idx="18242">
                  <c:v>-0.19590399999999999</c:v>
                </c:pt>
                <c:pt idx="18243">
                  <c:v>-0.19195100000000001</c:v>
                </c:pt>
                <c:pt idx="18244">
                  <c:v>-0.188276</c:v>
                </c:pt>
                <c:pt idx="18245">
                  <c:v>-0.18443300000000001</c:v>
                </c:pt>
                <c:pt idx="18246">
                  <c:v>-0.180648</c:v>
                </c:pt>
                <c:pt idx="18247">
                  <c:v>-0.17031299999999999</c:v>
                </c:pt>
                <c:pt idx="18248">
                  <c:v>-0.166764</c:v>
                </c:pt>
                <c:pt idx="18249">
                  <c:v>-0.163239</c:v>
                </c:pt>
                <c:pt idx="18250">
                  <c:v>-0.159582</c:v>
                </c:pt>
                <c:pt idx="18251">
                  <c:v>-0.15592300000000001</c:v>
                </c:pt>
                <c:pt idx="18252">
                  <c:v>-0.152251</c:v>
                </c:pt>
                <c:pt idx="18253">
                  <c:v>-0.14854999999999999</c:v>
                </c:pt>
                <c:pt idx="18254">
                  <c:v>-0.14480999999999999</c:v>
                </c:pt>
                <c:pt idx="18255">
                  <c:v>-0.13428799999999999</c:v>
                </c:pt>
                <c:pt idx="18256">
                  <c:v>-0.13072700000000001</c:v>
                </c:pt>
                <c:pt idx="18257">
                  <c:v>-0.12676899999999999</c:v>
                </c:pt>
                <c:pt idx="18258">
                  <c:v>-0.12270499999999999</c:v>
                </c:pt>
                <c:pt idx="18259">
                  <c:v>-0.118517</c:v>
                </c:pt>
                <c:pt idx="18260">
                  <c:v>-0.114192</c:v>
                </c:pt>
                <c:pt idx="18261">
                  <c:v>-0.109709</c:v>
                </c:pt>
                <c:pt idx="18262">
                  <c:v>-0.105133</c:v>
                </c:pt>
                <c:pt idx="18263">
                  <c:v>-9.1461000000000001E-2</c:v>
                </c:pt>
                <c:pt idx="18264">
                  <c:v>-8.6919999999999997E-2</c:v>
                </c:pt>
                <c:pt idx="18265">
                  <c:v>-8.1811999999999996E-2</c:v>
                </c:pt>
                <c:pt idx="18266">
                  <c:v>-7.6553999999999997E-2</c:v>
                </c:pt>
                <c:pt idx="18267">
                  <c:v>-7.1154999999999996E-2</c:v>
                </c:pt>
                <c:pt idx="18268">
                  <c:v>-6.5701999999999997E-2</c:v>
                </c:pt>
                <c:pt idx="18269">
                  <c:v>-6.0052000000000001E-2</c:v>
                </c:pt>
                <c:pt idx="18270">
                  <c:v>-5.4537000000000002E-2</c:v>
                </c:pt>
                <c:pt idx="18271">
                  <c:v>-3.7553000000000003E-2</c:v>
                </c:pt>
                <c:pt idx="18272">
                  <c:v>-3.1878999999999998E-2</c:v>
                </c:pt>
                <c:pt idx="18273">
                  <c:v>-2.6065999999999999E-2</c:v>
                </c:pt>
                <c:pt idx="18274">
                  <c:v>-2.0015999999999999E-2</c:v>
                </c:pt>
                <c:pt idx="18275">
                  <c:v>-1.4285000000000001E-2</c:v>
                </c:pt>
                <c:pt idx="18276">
                  <c:v>-8.5249999999999996E-3</c:v>
                </c:pt>
                <c:pt idx="18277">
                  <c:v>-3.055E-3</c:v>
                </c:pt>
                <c:pt idx="18278">
                  <c:v>2.2260000000000001E-3</c:v>
                </c:pt>
                <c:pt idx="18279">
                  <c:v>1.6396000000000001E-2</c:v>
                </c:pt>
                <c:pt idx="18280">
                  <c:v>2.1052000000000001E-2</c:v>
                </c:pt>
                <c:pt idx="18281">
                  <c:v>2.5166999999999998E-2</c:v>
                </c:pt>
                <c:pt idx="18282">
                  <c:v>2.9090999999999999E-2</c:v>
                </c:pt>
                <c:pt idx="18283">
                  <c:v>3.2510999999999998E-2</c:v>
                </c:pt>
                <c:pt idx="18284">
                  <c:v>3.5569999999999997E-2</c:v>
                </c:pt>
                <c:pt idx="18285">
                  <c:v>3.8292E-2</c:v>
                </c:pt>
                <c:pt idx="18286">
                  <c:v>4.0672E-2</c:v>
                </c:pt>
                <c:pt idx="18287">
                  <c:v>4.6469999999999997E-2</c:v>
                </c:pt>
                <c:pt idx="18288">
                  <c:v>4.8099000000000003E-2</c:v>
                </c:pt>
                <c:pt idx="18289">
                  <c:v>4.9521999999999997E-2</c:v>
                </c:pt>
                <c:pt idx="18290">
                  <c:v>5.0715999999999997E-2</c:v>
                </c:pt>
                <c:pt idx="18291">
                  <c:v>5.1660999999999999E-2</c:v>
                </c:pt>
                <c:pt idx="18292">
                  <c:v>5.2442000000000003E-2</c:v>
                </c:pt>
                <c:pt idx="18293">
                  <c:v>5.3034999999999999E-2</c:v>
                </c:pt>
                <c:pt idx="18294">
                  <c:v>5.3456999999999998E-2</c:v>
                </c:pt>
                <c:pt idx="18295">
                  <c:v>5.4093000000000002E-2</c:v>
                </c:pt>
                <c:pt idx="18296">
                  <c:v>5.4217000000000001E-2</c:v>
                </c:pt>
                <c:pt idx="18297">
                  <c:v>5.4188E-2</c:v>
                </c:pt>
                <c:pt idx="18298">
                  <c:v>5.4016000000000002E-2</c:v>
                </c:pt>
                <c:pt idx="18299">
                  <c:v>5.3649000000000002E-2</c:v>
                </c:pt>
                <c:pt idx="18300">
                  <c:v>5.3072000000000001E-2</c:v>
                </c:pt>
                <c:pt idx="18301">
                  <c:v>5.2246000000000001E-2</c:v>
                </c:pt>
                <c:pt idx="18302">
                  <c:v>5.1137000000000002E-2</c:v>
                </c:pt>
                <c:pt idx="18303">
                  <c:v>4.6706999999999999E-2</c:v>
                </c:pt>
                <c:pt idx="18304">
                  <c:v>4.5067999999999997E-2</c:v>
                </c:pt>
                <c:pt idx="18305">
                  <c:v>4.3129000000000001E-2</c:v>
                </c:pt>
                <c:pt idx="18306">
                  <c:v>4.0783E-2</c:v>
                </c:pt>
                <c:pt idx="18307">
                  <c:v>3.8163999999999997E-2</c:v>
                </c:pt>
                <c:pt idx="18308">
                  <c:v>3.5256000000000003E-2</c:v>
                </c:pt>
                <c:pt idx="18309">
                  <c:v>3.2024999999999998E-2</c:v>
                </c:pt>
                <c:pt idx="18310">
                  <c:v>2.8702999999999999E-2</c:v>
                </c:pt>
                <c:pt idx="18311">
                  <c:v>1.7229999999999999E-2</c:v>
                </c:pt>
                <c:pt idx="18312">
                  <c:v>1.3604E-2</c:v>
                </c:pt>
                <c:pt idx="18313">
                  <c:v>9.7230000000000007E-3</c:v>
                </c:pt>
                <c:pt idx="18314">
                  <c:v>5.4939999999999998E-3</c:v>
                </c:pt>
                <c:pt idx="18315">
                  <c:v>1.1199999999999999E-3</c:v>
                </c:pt>
                <c:pt idx="18316">
                  <c:v>-3.3470000000000001E-3</c:v>
                </c:pt>
                <c:pt idx="18317">
                  <c:v>-7.8910000000000004E-3</c:v>
                </c:pt>
                <c:pt idx="18318">
                  <c:v>-1.2317E-2</c:v>
                </c:pt>
                <c:pt idx="18319">
                  <c:v>-2.6807000000000001E-2</c:v>
                </c:pt>
                <c:pt idx="18320">
                  <c:v>-3.1132E-2</c:v>
                </c:pt>
                <c:pt idx="18321">
                  <c:v>-3.5479999999999998E-2</c:v>
                </c:pt>
                <c:pt idx="18322">
                  <c:v>-3.9906999999999998E-2</c:v>
                </c:pt>
                <c:pt idx="18323">
                  <c:v>-4.4271999999999999E-2</c:v>
                </c:pt>
                <c:pt idx="18324">
                  <c:v>-4.8558999999999998E-2</c:v>
                </c:pt>
                <c:pt idx="18325">
                  <c:v>-5.2766E-2</c:v>
                </c:pt>
                <c:pt idx="18326">
                  <c:v>-5.6820000000000002E-2</c:v>
                </c:pt>
                <c:pt idx="18327">
                  <c:v>-6.9744E-2</c:v>
                </c:pt>
                <c:pt idx="18328">
                  <c:v>-7.3151999999999995E-2</c:v>
                </c:pt>
                <c:pt idx="18329">
                  <c:v>-7.6663999999999996E-2</c:v>
                </c:pt>
                <c:pt idx="18330">
                  <c:v>-7.9852999999999993E-2</c:v>
                </c:pt>
                <c:pt idx="18331">
                  <c:v>-8.2658999999999996E-2</c:v>
                </c:pt>
                <c:pt idx="18332">
                  <c:v>-8.5077E-2</c:v>
                </c:pt>
                <c:pt idx="18333">
                  <c:v>-8.7036000000000002E-2</c:v>
                </c:pt>
                <c:pt idx="18334">
                  <c:v>-8.8534000000000002E-2</c:v>
                </c:pt>
                <c:pt idx="18335">
                  <c:v>-9.3322000000000002E-2</c:v>
                </c:pt>
                <c:pt idx="18336">
                  <c:v>-9.4300999999999996E-2</c:v>
                </c:pt>
                <c:pt idx="18337">
                  <c:v>-9.5000000000000001E-2</c:v>
                </c:pt>
                <c:pt idx="18338">
                  <c:v>-9.5604999999999996E-2</c:v>
                </c:pt>
                <c:pt idx="18339">
                  <c:v>-9.6051999999999998E-2</c:v>
                </c:pt>
                <c:pt idx="18340">
                  <c:v>-9.6350000000000005E-2</c:v>
                </c:pt>
                <c:pt idx="18341">
                  <c:v>-9.6480999999999997E-2</c:v>
                </c:pt>
                <c:pt idx="18342">
                  <c:v>-9.6434000000000006E-2</c:v>
                </c:pt>
                <c:pt idx="18343">
                  <c:v>-9.7100000000000006E-2</c:v>
                </c:pt>
                <c:pt idx="18344">
                  <c:v>-9.6685999999999994E-2</c:v>
                </c:pt>
                <c:pt idx="18345">
                  <c:v>-9.6214999999999995E-2</c:v>
                </c:pt>
                <c:pt idx="18346">
                  <c:v>-9.5783999999999994E-2</c:v>
                </c:pt>
                <c:pt idx="18347">
                  <c:v>-9.5518000000000006E-2</c:v>
                </c:pt>
                <c:pt idx="18348">
                  <c:v>-9.5632999999999996E-2</c:v>
                </c:pt>
                <c:pt idx="18349">
                  <c:v>-9.6253000000000005E-2</c:v>
                </c:pt>
                <c:pt idx="18350">
                  <c:v>-9.7628000000000006E-2</c:v>
                </c:pt>
                <c:pt idx="18351">
                  <c:v>-0.10596</c:v>
                </c:pt>
                <c:pt idx="18352">
                  <c:v>-0.10886</c:v>
                </c:pt>
                <c:pt idx="18353">
                  <c:v>-0.11322599999999999</c:v>
                </c:pt>
                <c:pt idx="18354">
                  <c:v>-0.11884400000000001</c:v>
                </c:pt>
                <c:pt idx="18355">
                  <c:v>-0.125856</c:v>
                </c:pt>
                <c:pt idx="18356">
                  <c:v>-0.13436999999999999</c:v>
                </c:pt>
                <c:pt idx="18357">
                  <c:v>-0.14425099999999999</c:v>
                </c:pt>
                <c:pt idx="18358">
                  <c:v>-0.15586</c:v>
                </c:pt>
                <c:pt idx="18359">
                  <c:v>-0.197466</c:v>
                </c:pt>
                <c:pt idx="18360">
                  <c:v>-0.210782</c:v>
                </c:pt>
                <c:pt idx="18361">
                  <c:v>-0.22714200000000001</c:v>
                </c:pt>
                <c:pt idx="18362">
                  <c:v>-0.24496299999999999</c:v>
                </c:pt>
                <c:pt idx="18363">
                  <c:v>-0.26491300000000001</c:v>
                </c:pt>
                <c:pt idx="18364">
                  <c:v>-0.28687800000000002</c:v>
                </c:pt>
                <c:pt idx="18365">
                  <c:v>-0.31086900000000001</c:v>
                </c:pt>
                <c:pt idx="18366">
                  <c:v>-0.33689400000000003</c:v>
                </c:pt>
                <c:pt idx="18367">
                  <c:v>-0.42294100000000001</c:v>
                </c:pt>
                <c:pt idx="18368">
                  <c:v>-0.45149</c:v>
                </c:pt>
                <c:pt idx="18369">
                  <c:v>-0.48324499999999998</c:v>
                </c:pt>
                <c:pt idx="18370">
                  <c:v>-0.51564299999999996</c:v>
                </c:pt>
                <c:pt idx="18371">
                  <c:v>-0.55062500000000003</c:v>
                </c:pt>
                <c:pt idx="18372">
                  <c:v>-0.587001</c:v>
                </c:pt>
                <c:pt idx="18373">
                  <c:v>-0.62403600000000004</c:v>
                </c:pt>
                <c:pt idx="18374">
                  <c:v>-0.66272200000000003</c:v>
                </c:pt>
                <c:pt idx="18375">
                  <c:v>-0.78410000000000002</c:v>
                </c:pt>
                <c:pt idx="18376">
                  <c:v>-0.82234600000000002</c:v>
                </c:pt>
                <c:pt idx="18377">
                  <c:v>-0.86288399999999998</c:v>
                </c:pt>
                <c:pt idx="18378">
                  <c:v>-0.90143200000000001</c:v>
                </c:pt>
                <c:pt idx="18379">
                  <c:v>-0.94126399999999999</c:v>
                </c:pt>
                <c:pt idx="18380">
                  <c:v>-0.97984700000000002</c:v>
                </c:pt>
                <c:pt idx="18381">
                  <c:v>-1.01637</c:v>
                </c:pt>
                <c:pt idx="18382">
                  <c:v>-1.051706</c:v>
                </c:pt>
                <c:pt idx="18383">
                  <c:v>-1.156291</c:v>
                </c:pt>
                <c:pt idx="18384">
                  <c:v>-1.1859150000000001</c:v>
                </c:pt>
                <c:pt idx="18385">
                  <c:v>-1.2134</c:v>
                </c:pt>
                <c:pt idx="18386">
                  <c:v>-1.240434</c:v>
                </c:pt>
                <c:pt idx="18387">
                  <c:v>-1.263951</c:v>
                </c:pt>
                <c:pt idx="18388">
                  <c:v>-1.2860929999999999</c:v>
                </c:pt>
                <c:pt idx="18389">
                  <c:v>-1.306184</c:v>
                </c:pt>
                <c:pt idx="18390">
                  <c:v>-1.3243130000000001</c:v>
                </c:pt>
                <c:pt idx="18391">
                  <c:v>-1.377756</c:v>
                </c:pt>
                <c:pt idx="18392">
                  <c:v>-1.390979</c:v>
                </c:pt>
                <c:pt idx="18393">
                  <c:v>-1.404264</c:v>
                </c:pt>
                <c:pt idx="18394">
                  <c:v>-1.416207</c:v>
                </c:pt>
                <c:pt idx="18395">
                  <c:v>-1.4269419999999999</c:v>
                </c:pt>
                <c:pt idx="18396">
                  <c:v>-1.436542</c:v>
                </c:pt>
                <c:pt idx="18397">
                  <c:v>-1.445139</c:v>
                </c:pt>
                <c:pt idx="18398">
                  <c:v>-1.452809</c:v>
                </c:pt>
                <c:pt idx="18399">
                  <c:v>-1.4775339999999999</c:v>
                </c:pt>
                <c:pt idx="18400">
                  <c:v>-1.482952</c:v>
                </c:pt>
                <c:pt idx="18401">
                  <c:v>-1.4886200000000001</c:v>
                </c:pt>
                <c:pt idx="18402">
                  <c:v>-1.4936640000000001</c:v>
                </c:pt>
                <c:pt idx="18403">
                  <c:v>-1.4979849999999999</c:v>
                </c:pt>
                <c:pt idx="18404">
                  <c:v>-1.502338</c:v>
                </c:pt>
                <c:pt idx="18405">
                  <c:v>-1.5061040000000001</c:v>
                </c:pt>
                <c:pt idx="18406">
                  <c:v>-1.509971</c:v>
                </c:pt>
                <c:pt idx="18407">
                  <c:v>-1.524159</c:v>
                </c:pt>
                <c:pt idx="18408">
                  <c:v>-1.527239</c:v>
                </c:pt>
                <c:pt idx="18409">
                  <c:v>-1.530421</c:v>
                </c:pt>
                <c:pt idx="18410">
                  <c:v>-1.533514</c:v>
                </c:pt>
                <c:pt idx="18411">
                  <c:v>-1.5365340000000001</c:v>
                </c:pt>
                <c:pt idx="18412">
                  <c:v>-1.5392840000000001</c:v>
                </c:pt>
                <c:pt idx="18413">
                  <c:v>-1.542224</c:v>
                </c:pt>
                <c:pt idx="18414">
                  <c:v>-1.5451280000000001</c:v>
                </c:pt>
                <c:pt idx="18415">
                  <c:v>-1.5578019999999999</c:v>
                </c:pt>
                <c:pt idx="18416">
                  <c:v>-1.5605100000000001</c:v>
                </c:pt>
                <c:pt idx="18417">
                  <c:v>-1.5635349999999999</c:v>
                </c:pt>
                <c:pt idx="18418">
                  <c:v>-1.566824</c:v>
                </c:pt>
                <c:pt idx="18419">
                  <c:v>-1.5702590000000001</c:v>
                </c:pt>
                <c:pt idx="18420">
                  <c:v>-1.5745</c:v>
                </c:pt>
                <c:pt idx="18421">
                  <c:v>-1.579358</c:v>
                </c:pt>
                <c:pt idx="18422">
                  <c:v>-1.5849200000000001</c:v>
                </c:pt>
                <c:pt idx="18423">
                  <c:v>-1.6081319999999999</c:v>
                </c:pt>
                <c:pt idx="18424">
                  <c:v>-1.6147849999999999</c:v>
                </c:pt>
                <c:pt idx="18425">
                  <c:v>-1.622185</c:v>
                </c:pt>
                <c:pt idx="18426">
                  <c:v>-1.6308609999999999</c:v>
                </c:pt>
                <c:pt idx="18427">
                  <c:v>-1.6403049999999999</c:v>
                </c:pt>
                <c:pt idx="18428">
                  <c:v>-1.6503490000000001</c:v>
                </c:pt>
                <c:pt idx="18429">
                  <c:v>-1.661279</c:v>
                </c:pt>
                <c:pt idx="18430">
                  <c:v>-1.6729130000000001</c:v>
                </c:pt>
                <c:pt idx="18431">
                  <c:v>-1.714939</c:v>
                </c:pt>
                <c:pt idx="18432">
                  <c:v>-1.7263550000000001</c:v>
                </c:pt>
                <c:pt idx="18433">
                  <c:v>-1.739695</c:v>
                </c:pt>
                <c:pt idx="18434">
                  <c:v>-1.7535350000000001</c:v>
                </c:pt>
                <c:pt idx="18435">
                  <c:v>-1.767587</c:v>
                </c:pt>
                <c:pt idx="18436">
                  <c:v>-1.7822739999999999</c:v>
                </c:pt>
                <c:pt idx="18437">
                  <c:v>-1.7973969999999999</c:v>
                </c:pt>
                <c:pt idx="18438">
                  <c:v>-1.8129649999999999</c:v>
                </c:pt>
                <c:pt idx="18439">
                  <c:v>-1.8669450000000001</c:v>
                </c:pt>
                <c:pt idx="18440">
                  <c:v>-1.881718</c:v>
                </c:pt>
                <c:pt idx="18441">
                  <c:v>-1.898387</c:v>
                </c:pt>
                <c:pt idx="18442">
                  <c:v>-1.915778</c:v>
                </c:pt>
                <c:pt idx="18443">
                  <c:v>-1.933586</c:v>
                </c:pt>
                <c:pt idx="18444">
                  <c:v>-1.9517530000000001</c:v>
                </c:pt>
                <c:pt idx="18445">
                  <c:v>-1.9702500000000001</c:v>
                </c:pt>
                <c:pt idx="18446">
                  <c:v>-1.98905</c:v>
                </c:pt>
                <c:pt idx="18447">
                  <c:v>-2.0531760000000001</c:v>
                </c:pt>
                <c:pt idx="18448">
                  <c:v>-2.069518</c:v>
                </c:pt>
                <c:pt idx="18449">
                  <c:v>-2.089067</c:v>
                </c:pt>
                <c:pt idx="18450">
                  <c:v>-2.1087989999999999</c:v>
                </c:pt>
                <c:pt idx="18451">
                  <c:v>-2.1286890000000001</c:v>
                </c:pt>
                <c:pt idx="18452">
                  <c:v>-2.148374</c:v>
                </c:pt>
                <c:pt idx="18453">
                  <c:v>-2.1685840000000001</c:v>
                </c:pt>
                <c:pt idx="18454">
                  <c:v>-2.187837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18FB-43DB-8B3B-11C69C094BF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647217856"/>
        <c:axId val="647215560"/>
      </c:lineChart>
      <c:catAx>
        <c:axId val="647217856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7215560"/>
        <c:crosses val="autoZero"/>
        <c:auto val="1"/>
        <c:lblAlgn val="ctr"/>
        <c:lblOffset val="100"/>
        <c:noMultiLvlLbl val="0"/>
      </c:catAx>
      <c:valAx>
        <c:axId val="64721556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721785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solidFill>
      <a:schemeClr val="bg1"/>
    </a:solidFill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/>
              <a:t>C Code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'Knee Joint ex. 13'!$C$1</c:f>
              <c:strCache>
                <c:ptCount val="1"/>
                <c:pt idx="0">
                  <c:v>FE Angle Knee Joint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val>
            <c:numRef>
              <c:f>'Knee Joint ex. 13'!$C$2:$C$22303</c:f>
              <c:numCache>
                <c:formatCode>General</c:formatCode>
                <c:ptCount val="22302"/>
                <c:pt idx="0">
                  <c:v>1.6022940000000001</c:v>
                </c:pt>
                <c:pt idx="1">
                  <c:v>5.4184960000000002</c:v>
                </c:pt>
                <c:pt idx="2">
                  <c:v>9.1779499999999992</c:v>
                </c:pt>
                <c:pt idx="3">
                  <c:v>10.586693</c:v>
                </c:pt>
                <c:pt idx="4">
                  <c:v>10.586693</c:v>
                </c:pt>
                <c:pt idx="5">
                  <c:v>10.586693</c:v>
                </c:pt>
                <c:pt idx="6">
                  <c:v>10.585324999999999</c:v>
                </c:pt>
                <c:pt idx="7">
                  <c:v>10.585324999999999</c:v>
                </c:pt>
                <c:pt idx="8">
                  <c:v>10.585315</c:v>
                </c:pt>
                <c:pt idx="9">
                  <c:v>10.585307999999999</c:v>
                </c:pt>
                <c:pt idx="10">
                  <c:v>10.585307999999999</c:v>
                </c:pt>
                <c:pt idx="11">
                  <c:v>10.58531</c:v>
                </c:pt>
                <c:pt idx="12">
                  <c:v>10.585314</c:v>
                </c:pt>
                <c:pt idx="13">
                  <c:v>10.585317999999999</c:v>
                </c:pt>
                <c:pt idx="14">
                  <c:v>10.585785</c:v>
                </c:pt>
                <c:pt idx="15">
                  <c:v>10.585785</c:v>
                </c:pt>
                <c:pt idx="16">
                  <c:v>10.096208000000001</c:v>
                </c:pt>
                <c:pt idx="17">
                  <c:v>10.096212</c:v>
                </c:pt>
                <c:pt idx="18">
                  <c:v>10.096216</c:v>
                </c:pt>
                <c:pt idx="19">
                  <c:v>10.096220000000001</c:v>
                </c:pt>
                <c:pt idx="20">
                  <c:v>10.096223</c:v>
                </c:pt>
                <c:pt idx="21">
                  <c:v>10.096218</c:v>
                </c:pt>
                <c:pt idx="22">
                  <c:v>10.091433</c:v>
                </c:pt>
                <c:pt idx="23">
                  <c:v>10.091433</c:v>
                </c:pt>
                <c:pt idx="24">
                  <c:v>10.091433</c:v>
                </c:pt>
                <c:pt idx="25">
                  <c:v>10.091231000000001</c:v>
                </c:pt>
                <c:pt idx="26">
                  <c:v>10.091056</c:v>
                </c:pt>
                <c:pt idx="27">
                  <c:v>10.090871</c:v>
                </c:pt>
                <c:pt idx="28">
                  <c:v>10.090668000000001</c:v>
                </c:pt>
                <c:pt idx="29">
                  <c:v>10.090434999999999</c:v>
                </c:pt>
                <c:pt idx="30">
                  <c:v>10.086646</c:v>
                </c:pt>
                <c:pt idx="31">
                  <c:v>10.086646</c:v>
                </c:pt>
                <c:pt idx="32">
                  <c:v>10.086646</c:v>
                </c:pt>
                <c:pt idx="33">
                  <c:v>9.8615110000000001</c:v>
                </c:pt>
                <c:pt idx="34">
                  <c:v>9.8611769999999996</c:v>
                </c:pt>
                <c:pt idx="35">
                  <c:v>9.8608360000000008</c:v>
                </c:pt>
                <c:pt idx="36">
                  <c:v>9.8605169999999998</c:v>
                </c:pt>
                <c:pt idx="37">
                  <c:v>9.8602019999999992</c:v>
                </c:pt>
                <c:pt idx="38">
                  <c:v>9.8566400000000005</c:v>
                </c:pt>
                <c:pt idx="39">
                  <c:v>9.8566400000000005</c:v>
                </c:pt>
                <c:pt idx="40">
                  <c:v>9.8566400000000005</c:v>
                </c:pt>
                <c:pt idx="41">
                  <c:v>10.119558</c:v>
                </c:pt>
                <c:pt idx="42">
                  <c:v>10.119237</c:v>
                </c:pt>
                <c:pt idx="43">
                  <c:v>10.119194</c:v>
                </c:pt>
                <c:pt idx="44">
                  <c:v>10.119206</c:v>
                </c:pt>
                <c:pt idx="45">
                  <c:v>10.119198000000001</c:v>
                </c:pt>
                <c:pt idx="46">
                  <c:v>10.118599</c:v>
                </c:pt>
                <c:pt idx="47">
                  <c:v>10.118599</c:v>
                </c:pt>
                <c:pt idx="48">
                  <c:v>10.118599</c:v>
                </c:pt>
                <c:pt idx="49">
                  <c:v>10.118506</c:v>
                </c:pt>
                <c:pt idx="50">
                  <c:v>10.11842</c:v>
                </c:pt>
                <c:pt idx="51">
                  <c:v>10.118331</c:v>
                </c:pt>
                <c:pt idx="52">
                  <c:v>10.118230000000001</c:v>
                </c:pt>
                <c:pt idx="53">
                  <c:v>10.118099000000001</c:v>
                </c:pt>
                <c:pt idx="54">
                  <c:v>10.115644</c:v>
                </c:pt>
                <c:pt idx="55">
                  <c:v>10.115644</c:v>
                </c:pt>
                <c:pt idx="56">
                  <c:v>10.115644</c:v>
                </c:pt>
                <c:pt idx="57">
                  <c:v>10.591062000000001</c:v>
                </c:pt>
                <c:pt idx="58">
                  <c:v>10.590747</c:v>
                </c:pt>
                <c:pt idx="59">
                  <c:v>10.590743</c:v>
                </c:pt>
                <c:pt idx="60">
                  <c:v>10.590752999999999</c:v>
                </c:pt>
                <c:pt idx="61">
                  <c:v>10.590747</c:v>
                </c:pt>
                <c:pt idx="62">
                  <c:v>10.590411</c:v>
                </c:pt>
                <c:pt idx="63">
                  <c:v>10.590411</c:v>
                </c:pt>
                <c:pt idx="64">
                  <c:v>11.066302</c:v>
                </c:pt>
                <c:pt idx="65">
                  <c:v>11.066242000000001</c:v>
                </c:pt>
                <c:pt idx="66">
                  <c:v>11.066169</c:v>
                </c:pt>
                <c:pt idx="67">
                  <c:v>11.066094</c:v>
                </c:pt>
                <c:pt idx="68">
                  <c:v>11.06601</c:v>
                </c:pt>
                <c:pt idx="69">
                  <c:v>11.065910000000001</c:v>
                </c:pt>
                <c:pt idx="70">
                  <c:v>11.064707</c:v>
                </c:pt>
                <c:pt idx="71">
                  <c:v>11.064707</c:v>
                </c:pt>
                <c:pt idx="72">
                  <c:v>10.942028000000001</c:v>
                </c:pt>
                <c:pt idx="73">
                  <c:v>10.941933000000001</c:v>
                </c:pt>
                <c:pt idx="74">
                  <c:v>10.941841</c:v>
                </c:pt>
                <c:pt idx="75">
                  <c:v>10.941777999999999</c:v>
                </c:pt>
                <c:pt idx="76">
                  <c:v>10.941725999999999</c:v>
                </c:pt>
                <c:pt idx="77">
                  <c:v>10.941686000000001</c:v>
                </c:pt>
                <c:pt idx="78">
                  <c:v>10.941390999999999</c:v>
                </c:pt>
                <c:pt idx="79">
                  <c:v>10.941390999999999</c:v>
                </c:pt>
                <c:pt idx="80">
                  <c:v>10.941386</c:v>
                </c:pt>
                <c:pt idx="81">
                  <c:v>10.941369</c:v>
                </c:pt>
                <c:pt idx="82">
                  <c:v>10.941357</c:v>
                </c:pt>
                <c:pt idx="83">
                  <c:v>10.941344000000001</c:v>
                </c:pt>
                <c:pt idx="84">
                  <c:v>10.941331999999999</c:v>
                </c:pt>
                <c:pt idx="85">
                  <c:v>10.941319</c:v>
                </c:pt>
                <c:pt idx="86">
                  <c:v>10.941152000000001</c:v>
                </c:pt>
                <c:pt idx="87">
                  <c:v>10.941152000000001</c:v>
                </c:pt>
                <c:pt idx="88">
                  <c:v>10.937430000000001</c:v>
                </c:pt>
                <c:pt idx="89">
                  <c:v>10.937412</c:v>
                </c:pt>
                <c:pt idx="90">
                  <c:v>10.937397000000001</c:v>
                </c:pt>
                <c:pt idx="91">
                  <c:v>10.937374999999999</c:v>
                </c:pt>
                <c:pt idx="92">
                  <c:v>10.937325</c:v>
                </c:pt>
                <c:pt idx="93">
                  <c:v>10.937241999999999</c:v>
                </c:pt>
                <c:pt idx="94">
                  <c:v>10.937260999999999</c:v>
                </c:pt>
                <c:pt idx="95">
                  <c:v>10.937260999999999</c:v>
                </c:pt>
                <c:pt idx="96">
                  <c:v>10.937260999999999</c:v>
                </c:pt>
                <c:pt idx="97">
                  <c:v>10.937258999999999</c:v>
                </c:pt>
                <c:pt idx="98">
                  <c:v>10.937257000000001</c:v>
                </c:pt>
                <c:pt idx="99">
                  <c:v>10.937256</c:v>
                </c:pt>
                <c:pt idx="100">
                  <c:v>10.937253999999999</c:v>
                </c:pt>
                <c:pt idx="101">
                  <c:v>10.937253999999999</c:v>
                </c:pt>
                <c:pt idx="102">
                  <c:v>10.959720000000001</c:v>
                </c:pt>
                <c:pt idx="103">
                  <c:v>10.959720000000001</c:v>
                </c:pt>
                <c:pt idx="104">
                  <c:v>10.962628</c:v>
                </c:pt>
                <c:pt idx="105">
                  <c:v>10.966951</c:v>
                </c:pt>
                <c:pt idx="106">
                  <c:v>10.972198000000001</c:v>
                </c:pt>
                <c:pt idx="107">
                  <c:v>10.977053</c:v>
                </c:pt>
                <c:pt idx="108">
                  <c:v>10.982082</c:v>
                </c:pt>
                <c:pt idx="109">
                  <c:v>10.987132000000001</c:v>
                </c:pt>
                <c:pt idx="110">
                  <c:v>11.01093</c:v>
                </c:pt>
                <c:pt idx="111">
                  <c:v>11.01093</c:v>
                </c:pt>
                <c:pt idx="112">
                  <c:v>11.01374</c:v>
                </c:pt>
                <c:pt idx="113">
                  <c:v>11.017651000000001</c:v>
                </c:pt>
                <c:pt idx="114">
                  <c:v>11.022278999999999</c:v>
                </c:pt>
                <c:pt idx="115">
                  <c:v>11.026861999999999</c:v>
                </c:pt>
                <c:pt idx="116">
                  <c:v>11.031177</c:v>
                </c:pt>
                <c:pt idx="117">
                  <c:v>11.035406</c:v>
                </c:pt>
                <c:pt idx="118">
                  <c:v>11.055896000000001</c:v>
                </c:pt>
                <c:pt idx="119">
                  <c:v>11.055896000000001</c:v>
                </c:pt>
                <c:pt idx="120">
                  <c:v>11.057760999999999</c:v>
                </c:pt>
                <c:pt idx="121">
                  <c:v>11.060461999999999</c:v>
                </c:pt>
                <c:pt idx="122">
                  <c:v>11.063898999999999</c:v>
                </c:pt>
                <c:pt idx="123">
                  <c:v>11.067078</c:v>
                </c:pt>
                <c:pt idx="124">
                  <c:v>11.070073000000001</c:v>
                </c:pt>
                <c:pt idx="125">
                  <c:v>11.072844</c:v>
                </c:pt>
                <c:pt idx="126">
                  <c:v>11.08624</c:v>
                </c:pt>
                <c:pt idx="127">
                  <c:v>11.08624</c:v>
                </c:pt>
                <c:pt idx="128">
                  <c:v>11.086869</c:v>
                </c:pt>
                <c:pt idx="129">
                  <c:v>11.088092</c:v>
                </c:pt>
                <c:pt idx="130">
                  <c:v>11.089485</c:v>
                </c:pt>
                <c:pt idx="131">
                  <c:v>11.090503</c:v>
                </c:pt>
                <c:pt idx="132">
                  <c:v>11.091132</c:v>
                </c:pt>
                <c:pt idx="133">
                  <c:v>11.091251</c:v>
                </c:pt>
                <c:pt idx="134">
                  <c:v>11.089885000000001</c:v>
                </c:pt>
                <c:pt idx="135">
                  <c:v>11.089885000000001</c:v>
                </c:pt>
                <c:pt idx="136">
                  <c:v>11.088516</c:v>
                </c:pt>
                <c:pt idx="137">
                  <c:v>11.085629000000001</c:v>
                </c:pt>
                <c:pt idx="138">
                  <c:v>11.082485</c:v>
                </c:pt>
                <c:pt idx="139">
                  <c:v>11.078282</c:v>
                </c:pt>
                <c:pt idx="140">
                  <c:v>11.073060999999999</c:v>
                </c:pt>
                <c:pt idx="141">
                  <c:v>11.066611</c:v>
                </c:pt>
                <c:pt idx="142">
                  <c:v>10.985754999999999</c:v>
                </c:pt>
                <c:pt idx="143">
                  <c:v>10.996644999999999</c:v>
                </c:pt>
                <c:pt idx="144">
                  <c:v>10.985376</c:v>
                </c:pt>
                <c:pt idx="145">
                  <c:v>10.972956999999999</c:v>
                </c:pt>
                <c:pt idx="146">
                  <c:v>10.959830999999999</c:v>
                </c:pt>
                <c:pt idx="147">
                  <c:v>10.946057</c:v>
                </c:pt>
                <c:pt idx="148">
                  <c:v>10.932121</c:v>
                </c:pt>
                <c:pt idx="149">
                  <c:v>10.932121</c:v>
                </c:pt>
                <c:pt idx="150">
                  <c:v>10.854065</c:v>
                </c:pt>
                <c:pt idx="151">
                  <c:v>10.866555999999999</c:v>
                </c:pt>
                <c:pt idx="152">
                  <c:v>10.853764999999999</c:v>
                </c:pt>
                <c:pt idx="153">
                  <c:v>10.841313</c:v>
                </c:pt>
                <c:pt idx="154">
                  <c:v>10.829787</c:v>
                </c:pt>
                <c:pt idx="155">
                  <c:v>10.819743000000001</c:v>
                </c:pt>
                <c:pt idx="156">
                  <c:v>10.810625</c:v>
                </c:pt>
                <c:pt idx="157">
                  <c:v>10.810625</c:v>
                </c:pt>
                <c:pt idx="158">
                  <c:v>10.7746</c:v>
                </c:pt>
                <c:pt idx="159">
                  <c:v>10.778414</c:v>
                </c:pt>
                <c:pt idx="160">
                  <c:v>10.774254000000001</c:v>
                </c:pt>
                <c:pt idx="161">
                  <c:v>10.771409</c:v>
                </c:pt>
                <c:pt idx="162">
                  <c:v>10.769772</c:v>
                </c:pt>
                <c:pt idx="163">
                  <c:v>10.769271</c:v>
                </c:pt>
                <c:pt idx="164">
                  <c:v>10.769871</c:v>
                </c:pt>
                <c:pt idx="165">
                  <c:v>10.769871</c:v>
                </c:pt>
                <c:pt idx="166">
                  <c:v>10.787345</c:v>
                </c:pt>
                <c:pt idx="167">
                  <c:v>10.782776999999999</c:v>
                </c:pt>
                <c:pt idx="168">
                  <c:v>10.78702</c:v>
                </c:pt>
                <c:pt idx="169">
                  <c:v>10.791558</c:v>
                </c:pt>
                <c:pt idx="170">
                  <c:v>10.797065999999999</c:v>
                </c:pt>
                <c:pt idx="171">
                  <c:v>10.80306</c:v>
                </c:pt>
                <c:pt idx="172">
                  <c:v>10.809436</c:v>
                </c:pt>
                <c:pt idx="173">
                  <c:v>10.809436</c:v>
                </c:pt>
                <c:pt idx="174">
                  <c:v>10.855484000000001</c:v>
                </c:pt>
                <c:pt idx="175">
                  <c:v>10.847614999999999</c:v>
                </c:pt>
                <c:pt idx="176">
                  <c:v>10.855541000000001</c:v>
                </c:pt>
                <c:pt idx="177">
                  <c:v>10.863714999999999</c:v>
                </c:pt>
                <c:pt idx="178">
                  <c:v>10.872088</c:v>
                </c:pt>
                <c:pt idx="179">
                  <c:v>10.880860999999999</c:v>
                </c:pt>
                <c:pt idx="180">
                  <c:v>10.889969000000001</c:v>
                </c:pt>
                <c:pt idx="181">
                  <c:v>10.889969000000001</c:v>
                </c:pt>
                <c:pt idx="182">
                  <c:v>10.952064999999999</c:v>
                </c:pt>
                <c:pt idx="183">
                  <c:v>10.942321</c:v>
                </c:pt>
                <c:pt idx="184">
                  <c:v>10.952553</c:v>
                </c:pt>
                <c:pt idx="185">
                  <c:v>10.962751000000001</c:v>
                </c:pt>
                <c:pt idx="186">
                  <c:v>10.972621999999999</c:v>
                </c:pt>
                <c:pt idx="187">
                  <c:v>10.983473999999999</c:v>
                </c:pt>
                <c:pt idx="188">
                  <c:v>10.994585000000001</c:v>
                </c:pt>
                <c:pt idx="189">
                  <c:v>10.994585000000001</c:v>
                </c:pt>
                <c:pt idx="190">
                  <c:v>11.125779</c:v>
                </c:pt>
                <c:pt idx="191">
                  <c:v>11.125779</c:v>
                </c:pt>
                <c:pt idx="192">
                  <c:v>11.178474</c:v>
                </c:pt>
                <c:pt idx="193">
                  <c:v>11.178474</c:v>
                </c:pt>
                <c:pt idx="194">
                  <c:v>11.186584999999999</c:v>
                </c:pt>
                <c:pt idx="195">
                  <c:v>11.217236</c:v>
                </c:pt>
                <c:pt idx="196">
                  <c:v>11.217236</c:v>
                </c:pt>
                <c:pt idx="197">
                  <c:v>11.248829000000001</c:v>
                </c:pt>
                <c:pt idx="198">
                  <c:v>11.281862</c:v>
                </c:pt>
                <c:pt idx="199">
                  <c:v>11.281862</c:v>
                </c:pt>
                <c:pt idx="200">
                  <c:v>11.339869999999999</c:v>
                </c:pt>
                <c:pt idx="201">
                  <c:v>11.339869999999999</c:v>
                </c:pt>
                <c:pt idx="202">
                  <c:v>11.350617</c:v>
                </c:pt>
                <c:pt idx="203">
                  <c:v>11.384081999999999</c:v>
                </c:pt>
                <c:pt idx="204">
                  <c:v>11.401465</c:v>
                </c:pt>
                <c:pt idx="205">
                  <c:v>11.419677999999999</c:v>
                </c:pt>
                <c:pt idx="206">
                  <c:v>11.456806</c:v>
                </c:pt>
                <c:pt idx="207">
                  <c:v>11.456806</c:v>
                </c:pt>
                <c:pt idx="208">
                  <c:v>11.520435000000001</c:v>
                </c:pt>
                <c:pt idx="209">
                  <c:v>11.520435000000001</c:v>
                </c:pt>
                <c:pt idx="210">
                  <c:v>11.531425</c:v>
                </c:pt>
                <c:pt idx="211">
                  <c:v>11.568939</c:v>
                </c:pt>
                <c:pt idx="212">
                  <c:v>11.587462</c:v>
                </c:pt>
                <c:pt idx="213">
                  <c:v>11.606973999999999</c:v>
                </c:pt>
                <c:pt idx="214">
                  <c:v>11.646793000000001</c:v>
                </c:pt>
                <c:pt idx="215">
                  <c:v>11.646793000000001</c:v>
                </c:pt>
                <c:pt idx="216">
                  <c:v>11.717594999999999</c:v>
                </c:pt>
                <c:pt idx="217">
                  <c:v>11.717594999999999</c:v>
                </c:pt>
                <c:pt idx="218">
                  <c:v>11.729381</c:v>
                </c:pt>
                <c:pt idx="219">
                  <c:v>11.770292</c:v>
                </c:pt>
                <c:pt idx="220">
                  <c:v>11.791840000000001</c:v>
                </c:pt>
                <c:pt idx="221">
                  <c:v>11.812562</c:v>
                </c:pt>
                <c:pt idx="222">
                  <c:v>11.856776</c:v>
                </c:pt>
                <c:pt idx="223">
                  <c:v>11.856776</c:v>
                </c:pt>
                <c:pt idx="224">
                  <c:v>11.939735000000001</c:v>
                </c:pt>
                <c:pt idx="225">
                  <c:v>11.939735000000001</c:v>
                </c:pt>
                <c:pt idx="226">
                  <c:v>11.952379000000001</c:v>
                </c:pt>
                <c:pt idx="227">
                  <c:v>11.999544</c:v>
                </c:pt>
                <c:pt idx="228">
                  <c:v>12.023968999999999</c:v>
                </c:pt>
                <c:pt idx="229">
                  <c:v>12.048836</c:v>
                </c:pt>
                <c:pt idx="230">
                  <c:v>12.099194000000001</c:v>
                </c:pt>
                <c:pt idx="231">
                  <c:v>12.099194000000001</c:v>
                </c:pt>
                <c:pt idx="232">
                  <c:v>12.099194000000001</c:v>
                </c:pt>
                <c:pt idx="233">
                  <c:v>12.099194000000001</c:v>
                </c:pt>
                <c:pt idx="234">
                  <c:v>12.208639</c:v>
                </c:pt>
                <c:pt idx="235">
                  <c:v>12.208639</c:v>
                </c:pt>
                <c:pt idx="236">
                  <c:v>12.392962000000001</c:v>
                </c:pt>
                <c:pt idx="237">
                  <c:v>12.208639</c:v>
                </c:pt>
                <c:pt idx="238">
                  <c:v>12.504670000000001</c:v>
                </c:pt>
                <c:pt idx="239">
                  <c:v>12.505326999999999</c:v>
                </c:pt>
                <c:pt idx="240">
                  <c:v>12.555202</c:v>
                </c:pt>
                <c:pt idx="241">
                  <c:v>12.5869</c:v>
                </c:pt>
                <c:pt idx="242">
                  <c:v>12.620979</c:v>
                </c:pt>
                <c:pt idx="243">
                  <c:v>12.655874000000001</c:v>
                </c:pt>
                <c:pt idx="244">
                  <c:v>12.396754</c:v>
                </c:pt>
                <c:pt idx="245">
                  <c:v>12.396754</c:v>
                </c:pt>
                <c:pt idx="246">
                  <c:v>12.864411</c:v>
                </c:pt>
                <c:pt idx="247">
                  <c:v>12.864333999999999</c:v>
                </c:pt>
                <c:pt idx="248">
                  <c:v>12.923647000000001</c:v>
                </c:pt>
                <c:pt idx="249">
                  <c:v>12.963015</c:v>
                </c:pt>
                <c:pt idx="250">
                  <c:v>13.001219000000001</c:v>
                </c:pt>
                <c:pt idx="251">
                  <c:v>13.042419000000001</c:v>
                </c:pt>
                <c:pt idx="252">
                  <c:v>12.730354999999999</c:v>
                </c:pt>
                <c:pt idx="253">
                  <c:v>12.730354999999999</c:v>
                </c:pt>
                <c:pt idx="254">
                  <c:v>13.287879</c:v>
                </c:pt>
                <c:pt idx="255">
                  <c:v>13.287391</c:v>
                </c:pt>
                <c:pt idx="256">
                  <c:v>13.358639</c:v>
                </c:pt>
                <c:pt idx="257">
                  <c:v>13.403152</c:v>
                </c:pt>
                <c:pt idx="258">
                  <c:v>13.450868</c:v>
                </c:pt>
                <c:pt idx="259">
                  <c:v>13.499394000000001</c:v>
                </c:pt>
                <c:pt idx="260">
                  <c:v>13.126808</c:v>
                </c:pt>
                <c:pt idx="261">
                  <c:v>13.126808</c:v>
                </c:pt>
                <c:pt idx="262">
                  <c:v>13.601406000000001</c:v>
                </c:pt>
                <c:pt idx="263">
                  <c:v>13.898291</c:v>
                </c:pt>
                <c:pt idx="264">
                  <c:v>13.898059</c:v>
                </c:pt>
                <c:pt idx="265">
                  <c:v>13.897897</c:v>
                </c:pt>
                <c:pt idx="266">
                  <c:v>13.975099999999999</c:v>
                </c:pt>
                <c:pt idx="267">
                  <c:v>14.02713</c:v>
                </c:pt>
                <c:pt idx="268">
                  <c:v>13.600619999999999</c:v>
                </c:pt>
                <c:pt idx="269">
                  <c:v>13.600619999999999</c:v>
                </c:pt>
                <c:pt idx="270">
                  <c:v>14.140734</c:v>
                </c:pt>
                <c:pt idx="271">
                  <c:v>14.197184</c:v>
                </c:pt>
                <c:pt idx="272">
                  <c:v>14.255216000000001</c:v>
                </c:pt>
                <c:pt idx="273">
                  <c:v>14.255216000000001</c:v>
                </c:pt>
                <c:pt idx="274">
                  <c:v>14.255216000000001</c:v>
                </c:pt>
                <c:pt idx="275">
                  <c:v>14.454044</c:v>
                </c:pt>
                <c:pt idx="276">
                  <c:v>14.839085000000001</c:v>
                </c:pt>
                <c:pt idx="277">
                  <c:v>14.546042</c:v>
                </c:pt>
                <c:pt idx="278">
                  <c:v>14.725719</c:v>
                </c:pt>
                <c:pt idx="279">
                  <c:v>14.786072000000001</c:v>
                </c:pt>
                <c:pt idx="280">
                  <c:v>14.846211</c:v>
                </c:pt>
                <c:pt idx="281">
                  <c:v>14.846211</c:v>
                </c:pt>
                <c:pt idx="282">
                  <c:v>14.846211</c:v>
                </c:pt>
                <c:pt idx="283">
                  <c:v>15.050672</c:v>
                </c:pt>
                <c:pt idx="284">
                  <c:v>15.433939000000001</c:v>
                </c:pt>
                <c:pt idx="285">
                  <c:v>15.144742000000001</c:v>
                </c:pt>
                <c:pt idx="286">
                  <c:v>15.326059000000001</c:v>
                </c:pt>
                <c:pt idx="287">
                  <c:v>15.386145000000001</c:v>
                </c:pt>
                <c:pt idx="288">
                  <c:v>15.443098000000001</c:v>
                </c:pt>
                <c:pt idx="289">
                  <c:v>15.443098000000001</c:v>
                </c:pt>
                <c:pt idx="290">
                  <c:v>15.443098000000001</c:v>
                </c:pt>
                <c:pt idx="291">
                  <c:v>15.641384</c:v>
                </c:pt>
                <c:pt idx="292">
                  <c:v>16.007248000000001</c:v>
                </c:pt>
                <c:pt idx="293">
                  <c:v>15.736162999999999</c:v>
                </c:pt>
                <c:pt idx="294">
                  <c:v>15.905028</c:v>
                </c:pt>
                <c:pt idx="295">
                  <c:v>15.960575</c:v>
                </c:pt>
                <c:pt idx="296">
                  <c:v>16.016362999999998</c:v>
                </c:pt>
                <c:pt idx="297">
                  <c:v>16.016362999999998</c:v>
                </c:pt>
                <c:pt idx="298">
                  <c:v>16.016362999999998</c:v>
                </c:pt>
                <c:pt idx="299">
                  <c:v>16.199731</c:v>
                </c:pt>
                <c:pt idx="300">
                  <c:v>16.530412999999999</c:v>
                </c:pt>
                <c:pt idx="301">
                  <c:v>16.285302999999999</c:v>
                </c:pt>
                <c:pt idx="302">
                  <c:v>16.438950999999999</c:v>
                </c:pt>
                <c:pt idx="303">
                  <c:v>16.489559</c:v>
                </c:pt>
                <c:pt idx="304">
                  <c:v>16.539234</c:v>
                </c:pt>
                <c:pt idx="305">
                  <c:v>16.539234</c:v>
                </c:pt>
                <c:pt idx="306">
                  <c:v>16.539234</c:v>
                </c:pt>
                <c:pt idx="307">
                  <c:v>16.699249999999999</c:v>
                </c:pt>
                <c:pt idx="308">
                  <c:v>16.977267000000001</c:v>
                </c:pt>
                <c:pt idx="309">
                  <c:v>16.773340999999999</c:v>
                </c:pt>
                <c:pt idx="310">
                  <c:v>16.905861999999999</c:v>
                </c:pt>
                <c:pt idx="311">
                  <c:v>16.946604000000001</c:v>
                </c:pt>
                <c:pt idx="312">
                  <c:v>16.985731999999999</c:v>
                </c:pt>
                <c:pt idx="313">
                  <c:v>16.985731999999999</c:v>
                </c:pt>
                <c:pt idx="314">
                  <c:v>16.985731999999999</c:v>
                </c:pt>
                <c:pt idx="315">
                  <c:v>17.109553999999999</c:v>
                </c:pt>
                <c:pt idx="316">
                  <c:v>17.310517999999998</c:v>
                </c:pt>
                <c:pt idx="317">
                  <c:v>17.167869</c:v>
                </c:pt>
                <c:pt idx="318">
                  <c:v>17.262521</c:v>
                </c:pt>
                <c:pt idx="319">
                  <c:v>17.291537000000002</c:v>
                </c:pt>
                <c:pt idx="320">
                  <c:v>17.319053</c:v>
                </c:pt>
                <c:pt idx="321">
                  <c:v>17.319053</c:v>
                </c:pt>
                <c:pt idx="322">
                  <c:v>17.319053</c:v>
                </c:pt>
                <c:pt idx="323">
                  <c:v>17.400721999999998</c:v>
                </c:pt>
                <c:pt idx="324">
                  <c:v>17.528075999999999</c:v>
                </c:pt>
                <c:pt idx="325">
                  <c:v>17.438309</c:v>
                </c:pt>
                <c:pt idx="326">
                  <c:v>17.501207999999998</c:v>
                </c:pt>
                <c:pt idx="327">
                  <c:v>17.519836999999999</c:v>
                </c:pt>
                <c:pt idx="328">
                  <c:v>17.536694000000001</c:v>
                </c:pt>
                <c:pt idx="329">
                  <c:v>17.536694000000001</c:v>
                </c:pt>
                <c:pt idx="330">
                  <c:v>17.536694000000001</c:v>
                </c:pt>
                <c:pt idx="331">
                  <c:v>17.585939</c:v>
                </c:pt>
                <c:pt idx="332">
                  <c:v>17.660408</c:v>
                </c:pt>
                <c:pt idx="333">
                  <c:v>17.609929999999999</c:v>
                </c:pt>
                <c:pt idx="334">
                  <c:v>17.648197</c:v>
                </c:pt>
                <c:pt idx="335">
                  <c:v>17.660062</c:v>
                </c:pt>
                <c:pt idx="336">
                  <c:v>17.670845</c:v>
                </c:pt>
                <c:pt idx="337">
                  <c:v>17.670845</c:v>
                </c:pt>
                <c:pt idx="338">
                  <c:v>17.670845</c:v>
                </c:pt>
                <c:pt idx="339">
                  <c:v>17.702169999999999</c:v>
                </c:pt>
                <c:pt idx="340">
                  <c:v>17.747295999999999</c:v>
                </c:pt>
                <c:pt idx="341">
                  <c:v>17.717015</c:v>
                </c:pt>
                <c:pt idx="342">
                  <c:v>17.743838</c:v>
                </c:pt>
                <c:pt idx="343">
                  <c:v>17.751662</c:v>
                </c:pt>
                <c:pt idx="344">
                  <c:v>17.759523000000002</c:v>
                </c:pt>
                <c:pt idx="345">
                  <c:v>17.759523000000002</c:v>
                </c:pt>
                <c:pt idx="346">
                  <c:v>17.759523000000002</c:v>
                </c:pt>
                <c:pt idx="347">
                  <c:v>17.784292000000001</c:v>
                </c:pt>
                <c:pt idx="348">
                  <c:v>17.808160000000001</c:v>
                </c:pt>
                <c:pt idx="349">
                  <c:v>17.793707000000001</c:v>
                </c:pt>
                <c:pt idx="350">
                  <c:v>17.811198000000001</c:v>
                </c:pt>
                <c:pt idx="351">
                  <c:v>17.815902000000001</c:v>
                </c:pt>
                <c:pt idx="352">
                  <c:v>17.820384000000001</c:v>
                </c:pt>
                <c:pt idx="353">
                  <c:v>17.820384000000001</c:v>
                </c:pt>
                <c:pt idx="354">
                  <c:v>17.838799000000002</c:v>
                </c:pt>
                <c:pt idx="355">
                  <c:v>17.838799000000002</c:v>
                </c:pt>
                <c:pt idx="356">
                  <c:v>17.839441999999998</c:v>
                </c:pt>
                <c:pt idx="357">
                  <c:v>17.841502999999999</c:v>
                </c:pt>
                <c:pt idx="358">
                  <c:v>17.847929000000001</c:v>
                </c:pt>
                <c:pt idx="359">
                  <c:v>17.849419000000001</c:v>
                </c:pt>
                <c:pt idx="360">
                  <c:v>17.850491000000002</c:v>
                </c:pt>
                <c:pt idx="361">
                  <c:v>17.850491000000002</c:v>
                </c:pt>
                <c:pt idx="362">
                  <c:v>17.863683000000002</c:v>
                </c:pt>
                <c:pt idx="363">
                  <c:v>17.863683000000002</c:v>
                </c:pt>
                <c:pt idx="364">
                  <c:v>17.856677000000001</c:v>
                </c:pt>
                <c:pt idx="365">
                  <c:v>17.862376999999999</c:v>
                </c:pt>
                <c:pt idx="366">
                  <c:v>17.865482</c:v>
                </c:pt>
                <c:pt idx="367">
                  <c:v>17.867035000000001</c:v>
                </c:pt>
                <c:pt idx="368">
                  <c:v>17.868606</c:v>
                </c:pt>
                <c:pt idx="369">
                  <c:v>17.868606</c:v>
                </c:pt>
                <c:pt idx="370">
                  <c:v>17.885898999999998</c:v>
                </c:pt>
                <c:pt idx="371">
                  <c:v>17.885898999999998</c:v>
                </c:pt>
                <c:pt idx="372">
                  <c:v>17.890461999999999</c:v>
                </c:pt>
                <c:pt idx="373">
                  <c:v>17.886945999999998</c:v>
                </c:pt>
                <c:pt idx="374">
                  <c:v>17.897652000000001</c:v>
                </c:pt>
                <c:pt idx="375">
                  <c:v>17.902128000000001</c:v>
                </c:pt>
                <c:pt idx="376">
                  <c:v>17.906870999999999</c:v>
                </c:pt>
                <c:pt idx="377">
                  <c:v>17.906870999999999</c:v>
                </c:pt>
                <c:pt idx="378">
                  <c:v>17.933308</c:v>
                </c:pt>
                <c:pt idx="379">
                  <c:v>17.933308</c:v>
                </c:pt>
                <c:pt idx="380">
                  <c:v>17.949586</c:v>
                </c:pt>
                <c:pt idx="381">
                  <c:v>17.938979</c:v>
                </c:pt>
                <c:pt idx="382">
                  <c:v>17.957964</c:v>
                </c:pt>
                <c:pt idx="383">
                  <c:v>17.964922000000001</c:v>
                </c:pt>
                <c:pt idx="384">
                  <c:v>17.972172</c:v>
                </c:pt>
                <c:pt idx="385">
                  <c:v>17.972172</c:v>
                </c:pt>
                <c:pt idx="386">
                  <c:v>18.004322999999999</c:v>
                </c:pt>
                <c:pt idx="387">
                  <c:v>18.004322999999999</c:v>
                </c:pt>
                <c:pt idx="388">
                  <c:v>18.02749</c:v>
                </c:pt>
                <c:pt idx="389">
                  <c:v>18.01285</c:v>
                </c:pt>
                <c:pt idx="390">
                  <c:v>18.036916999999999</c:v>
                </c:pt>
                <c:pt idx="391">
                  <c:v>18.045283000000001</c:v>
                </c:pt>
                <c:pt idx="392">
                  <c:v>18.053643999999998</c:v>
                </c:pt>
                <c:pt idx="393">
                  <c:v>18.053643999999998</c:v>
                </c:pt>
                <c:pt idx="394">
                  <c:v>18.099681</c:v>
                </c:pt>
                <c:pt idx="395">
                  <c:v>18.099681</c:v>
                </c:pt>
                <c:pt idx="396">
                  <c:v>18.116042</c:v>
                </c:pt>
                <c:pt idx="397">
                  <c:v>18.108429000000001</c:v>
                </c:pt>
                <c:pt idx="398">
                  <c:v>18.150950999999999</c:v>
                </c:pt>
                <c:pt idx="399">
                  <c:v>18.150950999999999</c:v>
                </c:pt>
                <c:pt idx="400">
                  <c:v>18.191683000000001</c:v>
                </c:pt>
                <c:pt idx="401">
                  <c:v>18.191683000000001</c:v>
                </c:pt>
                <c:pt idx="402">
                  <c:v>18.191683000000001</c:v>
                </c:pt>
                <c:pt idx="403">
                  <c:v>18.200662000000001</c:v>
                </c:pt>
                <c:pt idx="404">
                  <c:v>18.209140999999999</c:v>
                </c:pt>
                <c:pt idx="405">
                  <c:v>18.217874999999999</c:v>
                </c:pt>
                <c:pt idx="406">
                  <c:v>18.243928</c:v>
                </c:pt>
                <c:pt idx="407">
                  <c:v>18.243928</c:v>
                </c:pt>
                <c:pt idx="408">
                  <c:v>18.288036000000002</c:v>
                </c:pt>
                <c:pt idx="409">
                  <c:v>18.288036000000002</c:v>
                </c:pt>
                <c:pt idx="410">
                  <c:v>18.288036000000002</c:v>
                </c:pt>
                <c:pt idx="411">
                  <c:v>18.296416000000001</c:v>
                </c:pt>
                <c:pt idx="412">
                  <c:v>18.305575999999999</c:v>
                </c:pt>
                <c:pt idx="413">
                  <c:v>18.314185999999999</c:v>
                </c:pt>
                <c:pt idx="414">
                  <c:v>18.342849000000001</c:v>
                </c:pt>
                <c:pt idx="415">
                  <c:v>18.342849000000001</c:v>
                </c:pt>
                <c:pt idx="416">
                  <c:v>18.390643000000001</c:v>
                </c:pt>
                <c:pt idx="417">
                  <c:v>18.390643000000001</c:v>
                </c:pt>
                <c:pt idx="418">
                  <c:v>18.390643000000001</c:v>
                </c:pt>
                <c:pt idx="419">
                  <c:v>18.401537999999999</c:v>
                </c:pt>
                <c:pt idx="420">
                  <c:v>18.413133999999999</c:v>
                </c:pt>
                <c:pt idx="421">
                  <c:v>18.424392000000001</c:v>
                </c:pt>
                <c:pt idx="422">
                  <c:v>18.463206</c:v>
                </c:pt>
                <c:pt idx="423">
                  <c:v>18.463206</c:v>
                </c:pt>
                <c:pt idx="424">
                  <c:v>18.522279999999999</c:v>
                </c:pt>
                <c:pt idx="425">
                  <c:v>18.522279999999999</c:v>
                </c:pt>
                <c:pt idx="426">
                  <c:v>18.522279999999999</c:v>
                </c:pt>
                <c:pt idx="427">
                  <c:v>18.538689999999999</c:v>
                </c:pt>
                <c:pt idx="428">
                  <c:v>18.553795000000001</c:v>
                </c:pt>
                <c:pt idx="429">
                  <c:v>18.570193</c:v>
                </c:pt>
                <c:pt idx="430">
                  <c:v>18.623273000000001</c:v>
                </c:pt>
                <c:pt idx="431">
                  <c:v>18.623273000000001</c:v>
                </c:pt>
                <c:pt idx="432">
                  <c:v>18.702445999999998</c:v>
                </c:pt>
                <c:pt idx="433">
                  <c:v>18.702445999999998</c:v>
                </c:pt>
                <c:pt idx="434">
                  <c:v>18.702445999999998</c:v>
                </c:pt>
                <c:pt idx="435">
                  <c:v>18.724612</c:v>
                </c:pt>
                <c:pt idx="436">
                  <c:v>18.746047999999998</c:v>
                </c:pt>
                <c:pt idx="437">
                  <c:v>18.768248</c:v>
                </c:pt>
                <c:pt idx="438">
                  <c:v>18.837886999999998</c:v>
                </c:pt>
                <c:pt idx="439">
                  <c:v>18.837886999999998</c:v>
                </c:pt>
                <c:pt idx="440">
                  <c:v>18.942352</c:v>
                </c:pt>
                <c:pt idx="441">
                  <c:v>18.942352</c:v>
                </c:pt>
                <c:pt idx="442">
                  <c:v>18.954688000000001</c:v>
                </c:pt>
                <c:pt idx="443">
                  <c:v>18.969605999999999</c:v>
                </c:pt>
                <c:pt idx="444">
                  <c:v>18.996268000000001</c:v>
                </c:pt>
                <c:pt idx="445">
                  <c:v>19.023250999999998</c:v>
                </c:pt>
                <c:pt idx="446">
                  <c:v>19.108847000000001</c:v>
                </c:pt>
                <c:pt idx="447">
                  <c:v>19.108847000000001</c:v>
                </c:pt>
                <c:pt idx="448">
                  <c:v>19.241799</c:v>
                </c:pt>
                <c:pt idx="449">
                  <c:v>19.241799</c:v>
                </c:pt>
                <c:pt idx="450">
                  <c:v>19.256107</c:v>
                </c:pt>
                <c:pt idx="451">
                  <c:v>19.272327000000001</c:v>
                </c:pt>
                <c:pt idx="452">
                  <c:v>19.305174000000001</c:v>
                </c:pt>
                <c:pt idx="453">
                  <c:v>19.339124999999999</c:v>
                </c:pt>
                <c:pt idx="454">
                  <c:v>19.445857</c:v>
                </c:pt>
                <c:pt idx="455">
                  <c:v>19.445857</c:v>
                </c:pt>
                <c:pt idx="456">
                  <c:v>19.616645999999999</c:v>
                </c:pt>
                <c:pt idx="457">
                  <c:v>19.616645999999999</c:v>
                </c:pt>
                <c:pt idx="458">
                  <c:v>19.634730000000001</c:v>
                </c:pt>
                <c:pt idx="459">
                  <c:v>19.656051000000001</c:v>
                </c:pt>
                <c:pt idx="460">
                  <c:v>19.698304</c:v>
                </c:pt>
                <c:pt idx="461">
                  <c:v>19.742635</c:v>
                </c:pt>
                <c:pt idx="462">
                  <c:v>19.881104000000001</c:v>
                </c:pt>
                <c:pt idx="463">
                  <c:v>19.881104000000001</c:v>
                </c:pt>
                <c:pt idx="464">
                  <c:v>20.097004999999999</c:v>
                </c:pt>
                <c:pt idx="465">
                  <c:v>20.097004999999999</c:v>
                </c:pt>
                <c:pt idx="466">
                  <c:v>20.120968999999999</c:v>
                </c:pt>
                <c:pt idx="467">
                  <c:v>20.149218999999999</c:v>
                </c:pt>
                <c:pt idx="468">
                  <c:v>20.203177</c:v>
                </c:pt>
                <c:pt idx="469">
                  <c:v>20.257947000000001</c:v>
                </c:pt>
                <c:pt idx="470">
                  <c:v>20.431922</c:v>
                </c:pt>
                <c:pt idx="471">
                  <c:v>20.431922</c:v>
                </c:pt>
                <c:pt idx="472">
                  <c:v>20.699753999999999</c:v>
                </c:pt>
                <c:pt idx="473">
                  <c:v>20.699753999999999</c:v>
                </c:pt>
                <c:pt idx="474">
                  <c:v>20.729237999999999</c:v>
                </c:pt>
                <c:pt idx="475">
                  <c:v>20.765789999999999</c:v>
                </c:pt>
                <c:pt idx="476">
                  <c:v>20.826308999999998</c:v>
                </c:pt>
                <c:pt idx="477">
                  <c:v>20.892852999999999</c:v>
                </c:pt>
                <c:pt idx="478">
                  <c:v>21.106127000000001</c:v>
                </c:pt>
                <c:pt idx="479">
                  <c:v>21.106127000000001</c:v>
                </c:pt>
                <c:pt idx="480">
                  <c:v>21.417950999999999</c:v>
                </c:pt>
                <c:pt idx="481">
                  <c:v>21.417950999999999</c:v>
                </c:pt>
                <c:pt idx="482">
                  <c:v>21.454861000000001</c:v>
                </c:pt>
                <c:pt idx="483">
                  <c:v>21.501051</c:v>
                </c:pt>
                <c:pt idx="484">
                  <c:v>21.580404999999999</c:v>
                </c:pt>
                <c:pt idx="485">
                  <c:v>21.661308999999999</c:v>
                </c:pt>
                <c:pt idx="486">
                  <c:v>21.912773000000001</c:v>
                </c:pt>
                <c:pt idx="487">
                  <c:v>21.912773000000001</c:v>
                </c:pt>
                <c:pt idx="488">
                  <c:v>21.912773000000001</c:v>
                </c:pt>
                <c:pt idx="489">
                  <c:v>21.912773000000001</c:v>
                </c:pt>
                <c:pt idx="490">
                  <c:v>21.912773000000001</c:v>
                </c:pt>
                <c:pt idx="491">
                  <c:v>22.011785</c:v>
                </c:pt>
                <c:pt idx="492">
                  <c:v>21.912773000000001</c:v>
                </c:pt>
                <c:pt idx="493">
                  <c:v>21.912773000000001</c:v>
                </c:pt>
                <c:pt idx="494">
                  <c:v>23.276838999999999</c:v>
                </c:pt>
                <c:pt idx="495">
                  <c:v>23.276838999999999</c:v>
                </c:pt>
                <c:pt idx="496">
                  <c:v>23.276838999999999</c:v>
                </c:pt>
                <c:pt idx="497">
                  <c:v>23.276838999999999</c:v>
                </c:pt>
                <c:pt idx="498">
                  <c:v>23.276838999999999</c:v>
                </c:pt>
                <c:pt idx="499">
                  <c:v>23.276838999999999</c:v>
                </c:pt>
                <c:pt idx="500">
                  <c:v>23.276838999999999</c:v>
                </c:pt>
                <c:pt idx="501">
                  <c:v>23.276838999999999</c:v>
                </c:pt>
                <c:pt idx="502">
                  <c:v>23.550799999999999</c:v>
                </c:pt>
                <c:pt idx="503">
                  <c:v>23.550799999999999</c:v>
                </c:pt>
                <c:pt idx="504">
                  <c:v>23.64059</c:v>
                </c:pt>
                <c:pt idx="505">
                  <c:v>23.729714000000001</c:v>
                </c:pt>
                <c:pt idx="506">
                  <c:v>23.820855999999999</c:v>
                </c:pt>
                <c:pt idx="507">
                  <c:v>23.820855999999999</c:v>
                </c:pt>
                <c:pt idx="508">
                  <c:v>24.203498</c:v>
                </c:pt>
                <c:pt idx="509">
                  <c:v>24.203498</c:v>
                </c:pt>
                <c:pt idx="510">
                  <c:v>24.490337</c:v>
                </c:pt>
                <c:pt idx="511">
                  <c:v>24.490337</c:v>
                </c:pt>
                <c:pt idx="512">
                  <c:v>24.583707</c:v>
                </c:pt>
                <c:pt idx="513">
                  <c:v>24.671887000000002</c:v>
                </c:pt>
                <c:pt idx="514">
                  <c:v>24.764493000000002</c:v>
                </c:pt>
                <c:pt idx="515">
                  <c:v>24.764493000000002</c:v>
                </c:pt>
                <c:pt idx="516">
                  <c:v>25.146294999999999</c:v>
                </c:pt>
                <c:pt idx="517">
                  <c:v>25.146294999999999</c:v>
                </c:pt>
                <c:pt idx="518">
                  <c:v>25.427541999999999</c:v>
                </c:pt>
                <c:pt idx="519">
                  <c:v>25.427541999999999</c:v>
                </c:pt>
                <c:pt idx="520">
                  <c:v>25.516000999999999</c:v>
                </c:pt>
                <c:pt idx="521">
                  <c:v>25.604084</c:v>
                </c:pt>
                <c:pt idx="522">
                  <c:v>25.690678999999999</c:v>
                </c:pt>
                <c:pt idx="523">
                  <c:v>25.690678999999999</c:v>
                </c:pt>
                <c:pt idx="524">
                  <c:v>26.046665999999998</c:v>
                </c:pt>
                <c:pt idx="525">
                  <c:v>26.046665999999998</c:v>
                </c:pt>
                <c:pt idx="526">
                  <c:v>26.472574000000002</c:v>
                </c:pt>
                <c:pt idx="527">
                  <c:v>26.472574000000002</c:v>
                </c:pt>
                <c:pt idx="528">
                  <c:v>26.554936000000001</c:v>
                </c:pt>
                <c:pt idx="529">
                  <c:v>26.554936000000001</c:v>
                </c:pt>
                <c:pt idx="530">
                  <c:v>26.948336000000001</c:v>
                </c:pt>
                <c:pt idx="531">
                  <c:v>26.948336000000001</c:v>
                </c:pt>
                <c:pt idx="532">
                  <c:v>26.988223000000001</c:v>
                </c:pt>
                <c:pt idx="533">
                  <c:v>27.043303000000002</c:v>
                </c:pt>
                <c:pt idx="534">
                  <c:v>27.358985000000001</c:v>
                </c:pt>
                <c:pt idx="535">
                  <c:v>27.358985000000001</c:v>
                </c:pt>
                <c:pt idx="536">
                  <c:v>27.438580000000002</c:v>
                </c:pt>
                <c:pt idx="537">
                  <c:v>27.438580000000002</c:v>
                </c:pt>
                <c:pt idx="538">
                  <c:v>27.738271000000001</c:v>
                </c:pt>
                <c:pt idx="539">
                  <c:v>27.738271000000001</c:v>
                </c:pt>
                <c:pt idx="540">
                  <c:v>27.784084</c:v>
                </c:pt>
                <c:pt idx="541">
                  <c:v>27.843640000000001</c:v>
                </c:pt>
                <c:pt idx="542">
                  <c:v>28.171026999999999</c:v>
                </c:pt>
                <c:pt idx="543">
                  <c:v>28.171026999999999</c:v>
                </c:pt>
                <c:pt idx="544">
                  <c:v>28.257538</c:v>
                </c:pt>
                <c:pt idx="545">
                  <c:v>28.257538</c:v>
                </c:pt>
                <c:pt idx="546">
                  <c:v>28.577327</c:v>
                </c:pt>
                <c:pt idx="547">
                  <c:v>28.577327</c:v>
                </c:pt>
                <c:pt idx="548">
                  <c:v>28.629384000000002</c:v>
                </c:pt>
                <c:pt idx="549">
                  <c:v>28.695612000000001</c:v>
                </c:pt>
                <c:pt idx="550">
                  <c:v>29.075118</c:v>
                </c:pt>
                <c:pt idx="551">
                  <c:v>29.075118</c:v>
                </c:pt>
                <c:pt idx="552">
                  <c:v>29.175718</c:v>
                </c:pt>
                <c:pt idx="553">
                  <c:v>29.175718</c:v>
                </c:pt>
                <c:pt idx="554">
                  <c:v>29.542966</c:v>
                </c:pt>
                <c:pt idx="555">
                  <c:v>29.542966</c:v>
                </c:pt>
                <c:pt idx="556">
                  <c:v>29.601254999999998</c:v>
                </c:pt>
                <c:pt idx="557">
                  <c:v>29.789766</c:v>
                </c:pt>
                <c:pt idx="558">
                  <c:v>30.125979000000001</c:v>
                </c:pt>
                <c:pt idx="559">
                  <c:v>30.125979000000001</c:v>
                </c:pt>
                <c:pt idx="560">
                  <c:v>30.239211000000001</c:v>
                </c:pt>
                <c:pt idx="561">
                  <c:v>30.239211000000001</c:v>
                </c:pt>
                <c:pt idx="562">
                  <c:v>30.655201000000002</c:v>
                </c:pt>
                <c:pt idx="563">
                  <c:v>30.655201000000002</c:v>
                </c:pt>
                <c:pt idx="564">
                  <c:v>30.724982000000001</c:v>
                </c:pt>
                <c:pt idx="565">
                  <c:v>30.939050000000002</c:v>
                </c:pt>
                <c:pt idx="566">
                  <c:v>31.308252</c:v>
                </c:pt>
                <c:pt idx="567">
                  <c:v>31.308252</c:v>
                </c:pt>
                <c:pt idx="568">
                  <c:v>31.435860000000002</c:v>
                </c:pt>
                <c:pt idx="569">
                  <c:v>31.435860000000002</c:v>
                </c:pt>
                <c:pt idx="570">
                  <c:v>31.887208999999999</c:v>
                </c:pt>
                <c:pt idx="571">
                  <c:v>31.887208999999999</c:v>
                </c:pt>
                <c:pt idx="572">
                  <c:v>31.966318000000001</c:v>
                </c:pt>
                <c:pt idx="573">
                  <c:v>32.199592000000003</c:v>
                </c:pt>
                <c:pt idx="574">
                  <c:v>32.595303999999999</c:v>
                </c:pt>
                <c:pt idx="575">
                  <c:v>32.727741000000002</c:v>
                </c:pt>
                <c:pt idx="576">
                  <c:v>32.727741000000002</c:v>
                </c:pt>
                <c:pt idx="577">
                  <c:v>32.727741000000002</c:v>
                </c:pt>
                <c:pt idx="578">
                  <c:v>33.191609</c:v>
                </c:pt>
                <c:pt idx="579">
                  <c:v>33.191609</c:v>
                </c:pt>
                <c:pt idx="580">
                  <c:v>33.267978999999997</c:v>
                </c:pt>
                <c:pt idx="581">
                  <c:v>33.516899000000002</c:v>
                </c:pt>
                <c:pt idx="582">
                  <c:v>33.921664</c:v>
                </c:pt>
                <c:pt idx="583">
                  <c:v>34.059263000000001</c:v>
                </c:pt>
                <c:pt idx="584">
                  <c:v>34.059263000000001</c:v>
                </c:pt>
                <c:pt idx="585">
                  <c:v>34.059263000000001</c:v>
                </c:pt>
                <c:pt idx="586">
                  <c:v>34.541336000000001</c:v>
                </c:pt>
                <c:pt idx="587">
                  <c:v>34.541336000000001</c:v>
                </c:pt>
                <c:pt idx="588">
                  <c:v>34.626134999999998</c:v>
                </c:pt>
                <c:pt idx="589">
                  <c:v>34.879840999999999</c:v>
                </c:pt>
                <c:pt idx="590">
                  <c:v>35.303165999999997</c:v>
                </c:pt>
                <c:pt idx="591">
                  <c:v>35.446089999999998</c:v>
                </c:pt>
                <c:pt idx="592">
                  <c:v>35.446089999999998</c:v>
                </c:pt>
                <c:pt idx="593">
                  <c:v>35.446089999999998</c:v>
                </c:pt>
                <c:pt idx="594">
                  <c:v>35.949598999999999</c:v>
                </c:pt>
                <c:pt idx="595">
                  <c:v>35.949598999999999</c:v>
                </c:pt>
                <c:pt idx="596">
                  <c:v>36.033011000000002</c:v>
                </c:pt>
                <c:pt idx="597">
                  <c:v>36.306784999999998</c:v>
                </c:pt>
                <c:pt idx="598">
                  <c:v>36.748325999999999</c:v>
                </c:pt>
                <c:pt idx="599">
                  <c:v>36.900205</c:v>
                </c:pt>
                <c:pt idx="600">
                  <c:v>36.900205</c:v>
                </c:pt>
                <c:pt idx="601">
                  <c:v>36.900205</c:v>
                </c:pt>
                <c:pt idx="602">
                  <c:v>37.442242999999998</c:v>
                </c:pt>
                <c:pt idx="603">
                  <c:v>37.442242999999998</c:v>
                </c:pt>
                <c:pt idx="604">
                  <c:v>37.532508</c:v>
                </c:pt>
                <c:pt idx="605">
                  <c:v>37.819637</c:v>
                </c:pt>
                <c:pt idx="606">
                  <c:v>38.293922000000002</c:v>
                </c:pt>
                <c:pt idx="607">
                  <c:v>38.454934999999999</c:v>
                </c:pt>
                <c:pt idx="608">
                  <c:v>38.454934999999999</c:v>
                </c:pt>
                <c:pt idx="609">
                  <c:v>38.454934999999999</c:v>
                </c:pt>
                <c:pt idx="610">
                  <c:v>39.028122000000003</c:v>
                </c:pt>
                <c:pt idx="611">
                  <c:v>39.028122000000003</c:v>
                </c:pt>
                <c:pt idx="612">
                  <c:v>39.121467000000003</c:v>
                </c:pt>
                <c:pt idx="613">
                  <c:v>39.426385000000003</c:v>
                </c:pt>
                <c:pt idx="614">
                  <c:v>39.913761000000001</c:v>
                </c:pt>
                <c:pt idx="615">
                  <c:v>40.076130999999997</c:v>
                </c:pt>
                <c:pt idx="616">
                  <c:v>40.076130999999997</c:v>
                </c:pt>
                <c:pt idx="617">
                  <c:v>40.076130999999997</c:v>
                </c:pt>
                <c:pt idx="618">
                  <c:v>40.660609999999998</c:v>
                </c:pt>
                <c:pt idx="619">
                  <c:v>40.660609999999998</c:v>
                </c:pt>
                <c:pt idx="620">
                  <c:v>40.752372999999999</c:v>
                </c:pt>
                <c:pt idx="621">
                  <c:v>41.057825999999999</c:v>
                </c:pt>
                <c:pt idx="622">
                  <c:v>41.537494000000002</c:v>
                </c:pt>
                <c:pt idx="623">
                  <c:v>41.702424000000001</c:v>
                </c:pt>
                <c:pt idx="624">
                  <c:v>41.702424000000001</c:v>
                </c:pt>
                <c:pt idx="625">
                  <c:v>41.702424000000001</c:v>
                </c:pt>
                <c:pt idx="626">
                  <c:v>42.278607999999998</c:v>
                </c:pt>
                <c:pt idx="627">
                  <c:v>42.278607999999998</c:v>
                </c:pt>
                <c:pt idx="628">
                  <c:v>42.369563999999997</c:v>
                </c:pt>
                <c:pt idx="629">
                  <c:v>42.675535000000004</c:v>
                </c:pt>
                <c:pt idx="630">
                  <c:v>43.156970999999999</c:v>
                </c:pt>
                <c:pt idx="631">
                  <c:v>43.318835999999997</c:v>
                </c:pt>
                <c:pt idx="632">
                  <c:v>43.318835999999997</c:v>
                </c:pt>
                <c:pt idx="633">
                  <c:v>43.318835999999997</c:v>
                </c:pt>
                <c:pt idx="634">
                  <c:v>43.902256000000001</c:v>
                </c:pt>
                <c:pt idx="635">
                  <c:v>43.902256000000001</c:v>
                </c:pt>
                <c:pt idx="636">
                  <c:v>44.143892999999998</c:v>
                </c:pt>
                <c:pt idx="637">
                  <c:v>44.307417999999998</c:v>
                </c:pt>
                <c:pt idx="638">
                  <c:v>44.790936000000002</c:v>
                </c:pt>
                <c:pt idx="639">
                  <c:v>44.954552999999997</c:v>
                </c:pt>
                <c:pt idx="640">
                  <c:v>44.954552999999997</c:v>
                </c:pt>
                <c:pt idx="641">
                  <c:v>44.954552999999997</c:v>
                </c:pt>
                <c:pt idx="642">
                  <c:v>45.533214000000001</c:v>
                </c:pt>
                <c:pt idx="643">
                  <c:v>45.533214000000001</c:v>
                </c:pt>
                <c:pt idx="644">
                  <c:v>45.627898000000002</c:v>
                </c:pt>
                <c:pt idx="645">
                  <c:v>45.944319999999998</c:v>
                </c:pt>
                <c:pt idx="646">
                  <c:v>46.430762000000001</c:v>
                </c:pt>
                <c:pt idx="647">
                  <c:v>46.592516000000003</c:v>
                </c:pt>
                <c:pt idx="648">
                  <c:v>46.592516000000003</c:v>
                </c:pt>
                <c:pt idx="649">
                  <c:v>46.592516000000003</c:v>
                </c:pt>
                <c:pt idx="650">
                  <c:v>47.153492999999997</c:v>
                </c:pt>
                <c:pt idx="651">
                  <c:v>47.153492999999997</c:v>
                </c:pt>
                <c:pt idx="652">
                  <c:v>47.248455</c:v>
                </c:pt>
                <c:pt idx="653">
                  <c:v>47.559629999999999</c:v>
                </c:pt>
                <c:pt idx="654">
                  <c:v>48.191913999999997</c:v>
                </c:pt>
                <c:pt idx="655">
                  <c:v>48.191913999999997</c:v>
                </c:pt>
                <c:pt idx="656">
                  <c:v>49.003490999999997</c:v>
                </c:pt>
                <c:pt idx="657">
                  <c:v>49.003490999999997</c:v>
                </c:pt>
                <c:pt idx="658">
                  <c:v>49.235494000000003</c:v>
                </c:pt>
                <c:pt idx="659">
                  <c:v>49.392502</c:v>
                </c:pt>
                <c:pt idx="660">
                  <c:v>49.546875</c:v>
                </c:pt>
                <c:pt idx="661">
                  <c:v>49.697088000000001</c:v>
                </c:pt>
                <c:pt idx="662">
                  <c:v>50.008133000000001</c:v>
                </c:pt>
                <c:pt idx="663">
                  <c:v>50.008133000000001</c:v>
                </c:pt>
                <c:pt idx="664">
                  <c:v>50.514087000000004</c:v>
                </c:pt>
                <c:pt idx="665">
                  <c:v>50.514087000000004</c:v>
                </c:pt>
                <c:pt idx="666">
                  <c:v>50.760148999999998</c:v>
                </c:pt>
                <c:pt idx="667">
                  <c:v>50.912858999999997</c:v>
                </c:pt>
                <c:pt idx="668">
                  <c:v>51.065556000000001</c:v>
                </c:pt>
                <c:pt idx="669">
                  <c:v>51.212000000000003</c:v>
                </c:pt>
                <c:pt idx="670">
                  <c:v>51.512600999999997</c:v>
                </c:pt>
                <c:pt idx="671">
                  <c:v>51.512600999999997</c:v>
                </c:pt>
                <c:pt idx="672">
                  <c:v>52.005913</c:v>
                </c:pt>
                <c:pt idx="673">
                  <c:v>52.005913</c:v>
                </c:pt>
                <c:pt idx="674">
                  <c:v>52.243183999999999</c:v>
                </c:pt>
                <c:pt idx="675">
                  <c:v>52.381619000000001</c:v>
                </c:pt>
                <c:pt idx="676">
                  <c:v>52.529440999999998</c:v>
                </c:pt>
                <c:pt idx="677">
                  <c:v>52.675736999999998</c:v>
                </c:pt>
                <c:pt idx="678">
                  <c:v>52.965341000000002</c:v>
                </c:pt>
                <c:pt idx="679">
                  <c:v>52.965341000000002</c:v>
                </c:pt>
                <c:pt idx="680">
                  <c:v>53.437334</c:v>
                </c:pt>
                <c:pt idx="681">
                  <c:v>53.437334</c:v>
                </c:pt>
                <c:pt idx="682">
                  <c:v>53.655265999999997</c:v>
                </c:pt>
                <c:pt idx="683">
                  <c:v>53.793998000000002</c:v>
                </c:pt>
                <c:pt idx="684">
                  <c:v>53.933112000000001</c:v>
                </c:pt>
                <c:pt idx="685">
                  <c:v>54.071483999999998</c:v>
                </c:pt>
                <c:pt idx="686">
                  <c:v>54.337384</c:v>
                </c:pt>
                <c:pt idx="687">
                  <c:v>54.337384</c:v>
                </c:pt>
                <c:pt idx="688">
                  <c:v>55.030259999999998</c:v>
                </c:pt>
                <c:pt idx="689">
                  <c:v>55.030259999999998</c:v>
                </c:pt>
                <c:pt idx="690">
                  <c:v>55.205697000000001</c:v>
                </c:pt>
                <c:pt idx="691">
                  <c:v>55.33379</c:v>
                </c:pt>
                <c:pt idx="692">
                  <c:v>55.454715</c:v>
                </c:pt>
                <c:pt idx="693">
                  <c:v>55.580109</c:v>
                </c:pt>
                <c:pt idx="694">
                  <c:v>55.826023999999997</c:v>
                </c:pt>
                <c:pt idx="695">
                  <c:v>55.826023999999997</c:v>
                </c:pt>
                <c:pt idx="696">
                  <c:v>56.826315000000001</c:v>
                </c:pt>
                <c:pt idx="697">
                  <c:v>56.826315000000001</c:v>
                </c:pt>
                <c:pt idx="698">
                  <c:v>57.025547000000003</c:v>
                </c:pt>
                <c:pt idx="699">
                  <c:v>57.143462999999997</c:v>
                </c:pt>
                <c:pt idx="700">
                  <c:v>57.260691000000001</c:v>
                </c:pt>
                <c:pt idx="701">
                  <c:v>57.375774</c:v>
                </c:pt>
                <c:pt idx="702">
                  <c:v>57.60134</c:v>
                </c:pt>
                <c:pt idx="703">
                  <c:v>57.60134</c:v>
                </c:pt>
                <c:pt idx="704">
                  <c:v>57.991993999999998</c:v>
                </c:pt>
                <c:pt idx="705">
                  <c:v>57.991993999999998</c:v>
                </c:pt>
                <c:pt idx="706">
                  <c:v>58.168188000000001</c:v>
                </c:pt>
                <c:pt idx="707">
                  <c:v>58.280813999999999</c:v>
                </c:pt>
                <c:pt idx="708">
                  <c:v>58.392563000000003</c:v>
                </c:pt>
                <c:pt idx="709">
                  <c:v>58.503461000000001</c:v>
                </c:pt>
                <c:pt idx="710">
                  <c:v>58.716934000000002</c:v>
                </c:pt>
                <c:pt idx="711">
                  <c:v>58.716934000000002</c:v>
                </c:pt>
                <c:pt idx="712">
                  <c:v>59.086469000000001</c:v>
                </c:pt>
                <c:pt idx="713">
                  <c:v>59.086469000000001</c:v>
                </c:pt>
                <c:pt idx="714">
                  <c:v>59.249806999999997</c:v>
                </c:pt>
                <c:pt idx="715">
                  <c:v>59.353910999999997</c:v>
                </c:pt>
                <c:pt idx="716">
                  <c:v>59.457748000000002</c:v>
                </c:pt>
                <c:pt idx="717">
                  <c:v>59.556449000000001</c:v>
                </c:pt>
                <c:pt idx="718">
                  <c:v>59.757344000000003</c:v>
                </c:pt>
                <c:pt idx="719">
                  <c:v>60.097419000000002</c:v>
                </c:pt>
                <c:pt idx="720">
                  <c:v>60.097419000000002</c:v>
                </c:pt>
                <c:pt idx="721">
                  <c:v>60.097419000000002</c:v>
                </c:pt>
                <c:pt idx="722">
                  <c:v>60.241301999999997</c:v>
                </c:pt>
                <c:pt idx="723">
                  <c:v>60.336207999999999</c:v>
                </c:pt>
                <c:pt idx="724">
                  <c:v>60.429353999999996</c:v>
                </c:pt>
                <c:pt idx="725">
                  <c:v>60.519700999999998</c:v>
                </c:pt>
                <c:pt idx="726">
                  <c:v>60.697642999999999</c:v>
                </c:pt>
                <c:pt idx="727">
                  <c:v>60.998801999999998</c:v>
                </c:pt>
                <c:pt idx="728">
                  <c:v>60.998801999999998</c:v>
                </c:pt>
                <c:pt idx="729">
                  <c:v>60.998801999999998</c:v>
                </c:pt>
                <c:pt idx="730">
                  <c:v>61.122416000000001</c:v>
                </c:pt>
                <c:pt idx="731">
                  <c:v>61.203870999999999</c:v>
                </c:pt>
                <c:pt idx="732">
                  <c:v>61.283014000000001</c:v>
                </c:pt>
                <c:pt idx="733">
                  <c:v>61.357134000000002</c:v>
                </c:pt>
                <c:pt idx="734">
                  <c:v>61.508152000000003</c:v>
                </c:pt>
                <c:pt idx="735">
                  <c:v>61.508152000000003</c:v>
                </c:pt>
                <c:pt idx="736">
                  <c:v>61.765684</c:v>
                </c:pt>
                <c:pt idx="737">
                  <c:v>61.765684</c:v>
                </c:pt>
                <c:pt idx="738">
                  <c:v>61.870550000000001</c:v>
                </c:pt>
                <c:pt idx="739">
                  <c:v>61.938468999999998</c:v>
                </c:pt>
                <c:pt idx="740">
                  <c:v>62.005164000000001</c:v>
                </c:pt>
                <c:pt idx="741">
                  <c:v>62.070411</c:v>
                </c:pt>
                <c:pt idx="742">
                  <c:v>62.196095999999997</c:v>
                </c:pt>
                <c:pt idx="743">
                  <c:v>62.413325999999998</c:v>
                </c:pt>
                <c:pt idx="744">
                  <c:v>62.413325999999998</c:v>
                </c:pt>
                <c:pt idx="745">
                  <c:v>62.413325999999998</c:v>
                </c:pt>
                <c:pt idx="746">
                  <c:v>62.504797000000003</c:v>
                </c:pt>
                <c:pt idx="747">
                  <c:v>62.562072000000001</c:v>
                </c:pt>
                <c:pt idx="748">
                  <c:v>62.615603</c:v>
                </c:pt>
                <c:pt idx="749">
                  <c:v>62.671306000000001</c:v>
                </c:pt>
                <c:pt idx="750">
                  <c:v>62.776966999999999</c:v>
                </c:pt>
                <c:pt idx="751">
                  <c:v>62.776966999999999</c:v>
                </c:pt>
                <c:pt idx="752">
                  <c:v>62.971533999999998</c:v>
                </c:pt>
                <c:pt idx="753">
                  <c:v>62.971533999999998</c:v>
                </c:pt>
                <c:pt idx="754">
                  <c:v>62.971533999999998</c:v>
                </c:pt>
                <c:pt idx="755">
                  <c:v>62.999606999999997</c:v>
                </c:pt>
                <c:pt idx="756">
                  <c:v>63.047423999999999</c:v>
                </c:pt>
                <c:pt idx="757">
                  <c:v>63.093964999999997</c:v>
                </c:pt>
                <c:pt idx="758">
                  <c:v>63.228555</c:v>
                </c:pt>
                <c:pt idx="759">
                  <c:v>63.271701999999998</c:v>
                </c:pt>
                <c:pt idx="760">
                  <c:v>63.271701999999998</c:v>
                </c:pt>
                <c:pt idx="761">
                  <c:v>63.417543000000002</c:v>
                </c:pt>
                <c:pt idx="762">
                  <c:v>63.417543000000002</c:v>
                </c:pt>
                <c:pt idx="763">
                  <c:v>63.417543000000002</c:v>
                </c:pt>
                <c:pt idx="764">
                  <c:v>63.475417</c:v>
                </c:pt>
                <c:pt idx="765">
                  <c:v>63.513086999999999</c:v>
                </c:pt>
                <c:pt idx="766">
                  <c:v>63.616809000000003</c:v>
                </c:pt>
                <c:pt idx="767">
                  <c:v>63.649025000000002</c:v>
                </c:pt>
                <c:pt idx="768">
                  <c:v>63.649025000000002</c:v>
                </c:pt>
                <c:pt idx="769">
                  <c:v>63.758881000000002</c:v>
                </c:pt>
                <c:pt idx="770">
                  <c:v>63.758881000000002</c:v>
                </c:pt>
                <c:pt idx="771">
                  <c:v>63.758881000000002</c:v>
                </c:pt>
                <c:pt idx="772">
                  <c:v>63.799847</c:v>
                </c:pt>
                <c:pt idx="773">
                  <c:v>63.826528000000003</c:v>
                </c:pt>
                <c:pt idx="774">
                  <c:v>63.899005000000002</c:v>
                </c:pt>
                <c:pt idx="775">
                  <c:v>63.919651999999999</c:v>
                </c:pt>
                <c:pt idx="776">
                  <c:v>63.919651999999999</c:v>
                </c:pt>
                <c:pt idx="777">
                  <c:v>63.996116000000001</c:v>
                </c:pt>
                <c:pt idx="778">
                  <c:v>63.996116000000001</c:v>
                </c:pt>
                <c:pt idx="779">
                  <c:v>63.996116000000001</c:v>
                </c:pt>
                <c:pt idx="780">
                  <c:v>64.020943000000003</c:v>
                </c:pt>
                <c:pt idx="781">
                  <c:v>64.038392000000002</c:v>
                </c:pt>
                <c:pt idx="782">
                  <c:v>64.098104000000006</c:v>
                </c:pt>
                <c:pt idx="783">
                  <c:v>64.183609000000004</c:v>
                </c:pt>
                <c:pt idx="784">
                  <c:v>64.183609000000004</c:v>
                </c:pt>
                <c:pt idx="785">
                  <c:v>64.183609000000004</c:v>
                </c:pt>
                <c:pt idx="786">
                  <c:v>64.196284000000006</c:v>
                </c:pt>
                <c:pt idx="787">
                  <c:v>64.207075000000003</c:v>
                </c:pt>
                <c:pt idx="788">
                  <c:v>64.217055999999999</c:v>
                </c:pt>
                <c:pt idx="789">
                  <c:v>64.226256000000006</c:v>
                </c:pt>
                <c:pt idx="790">
                  <c:v>64.242245999999994</c:v>
                </c:pt>
                <c:pt idx="791">
                  <c:v>64.276982000000004</c:v>
                </c:pt>
                <c:pt idx="792">
                  <c:v>64.276982000000004</c:v>
                </c:pt>
                <c:pt idx="793">
                  <c:v>64.278771000000006</c:v>
                </c:pt>
                <c:pt idx="794">
                  <c:v>64.282398999999998</c:v>
                </c:pt>
                <c:pt idx="795">
                  <c:v>64.287130000000005</c:v>
                </c:pt>
                <c:pt idx="796">
                  <c:v>64.291365999999996</c:v>
                </c:pt>
                <c:pt idx="797">
                  <c:v>64.294580999999994</c:v>
                </c:pt>
                <c:pt idx="798">
                  <c:v>64.298777999999999</c:v>
                </c:pt>
                <c:pt idx="799">
                  <c:v>64.310912999999999</c:v>
                </c:pt>
                <c:pt idx="800">
                  <c:v>64.310912999999999</c:v>
                </c:pt>
                <c:pt idx="801">
                  <c:v>64.309757000000005</c:v>
                </c:pt>
                <c:pt idx="802">
                  <c:v>64.308931999999999</c:v>
                </c:pt>
                <c:pt idx="803">
                  <c:v>64.307947999999996</c:v>
                </c:pt>
                <c:pt idx="804">
                  <c:v>64.306572000000003</c:v>
                </c:pt>
                <c:pt idx="805">
                  <c:v>64.304556000000005</c:v>
                </c:pt>
                <c:pt idx="806">
                  <c:v>64.299640999999994</c:v>
                </c:pt>
                <c:pt idx="807">
                  <c:v>64.297640000000001</c:v>
                </c:pt>
                <c:pt idx="808">
                  <c:v>64.297640000000001</c:v>
                </c:pt>
                <c:pt idx="809">
                  <c:v>64.294218000000001</c:v>
                </c:pt>
                <c:pt idx="810">
                  <c:v>64.290612999999993</c:v>
                </c:pt>
                <c:pt idx="811">
                  <c:v>64.286997999999997</c:v>
                </c:pt>
                <c:pt idx="812">
                  <c:v>64.283158999999998</c:v>
                </c:pt>
                <c:pt idx="813">
                  <c:v>64.279343999999995</c:v>
                </c:pt>
                <c:pt idx="814">
                  <c:v>64.271550000000005</c:v>
                </c:pt>
                <c:pt idx="815">
                  <c:v>64.266625000000005</c:v>
                </c:pt>
                <c:pt idx="816">
                  <c:v>64.266625000000005</c:v>
                </c:pt>
                <c:pt idx="817">
                  <c:v>64.262961000000004</c:v>
                </c:pt>
                <c:pt idx="818">
                  <c:v>64.259168000000003</c:v>
                </c:pt>
                <c:pt idx="819">
                  <c:v>64.255636999999993</c:v>
                </c:pt>
                <c:pt idx="820">
                  <c:v>64.252213999999995</c:v>
                </c:pt>
                <c:pt idx="821">
                  <c:v>64.248919000000001</c:v>
                </c:pt>
                <c:pt idx="822">
                  <c:v>64.242969000000002</c:v>
                </c:pt>
                <c:pt idx="823">
                  <c:v>64.242233999999996</c:v>
                </c:pt>
                <c:pt idx="824">
                  <c:v>64.242233999999996</c:v>
                </c:pt>
                <c:pt idx="825">
                  <c:v>64.239305000000002</c:v>
                </c:pt>
                <c:pt idx="826">
                  <c:v>64.236785999999995</c:v>
                </c:pt>
                <c:pt idx="827">
                  <c:v>64.234592000000006</c:v>
                </c:pt>
                <c:pt idx="828">
                  <c:v>64.232612000000003</c:v>
                </c:pt>
                <c:pt idx="829">
                  <c:v>64.230761000000001</c:v>
                </c:pt>
                <c:pt idx="830">
                  <c:v>64.227491000000001</c:v>
                </c:pt>
                <c:pt idx="831">
                  <c:v>64.232101</c:v>
                </c:pt>
                <c:pt idx="832">
                  <c:v>64.232101</c:v>
                </c:pt>
                <c:pt idx="833">
                  <c:v>64.229928000000001</c:v>
                </c:pt>
                <c:pt idx="834">
                  <c:v>64.228690999999998</c:v>
                </c:pt>
                <c:pt idx="835">
                  <c:v>64.227825999999993</c:v>
                </c:pt>
                <c:pt idx="836">
                  <c:v>64.227278999999996</c:v>
                </c:pt>
                <c:pt idx="837">
                  <c:v>64.226777999999996</c:v>
                </c:pt>
                <c:pt idx="838">
                  <c:v>64.226831000000004</c:v>
                </c:pt>
                <c:pt idx="839">
                  <c:v>64.238377</c:v>
                </c:pt>
                <c:pt idx="840">
                  <c:v>64.238377</c:v>
                </c:pt>
                <c:pt idx="841">
                  <c:v>64.237129999999993</c:v>
                </c:pt>
                <c:pt idx="842">
                  <c:v>64.238123000000002</c:v>
                </c:pt>
                <c:pt idx="843">
                  <c:v>64.239680000000007</c:v>
                </c:pt>
                <c:pt idx="844">
                  <c:v>64.241702000000004</c:v>
                </c:pt>
                <c:pt idx="845">
                  <c:v>64.244219999999999</c:v>
                </c:pt>
                <c:pt idx="846">
                  <c:v>64.250478000000001</c:v>
                </c:pt>
                <c:pt idx="847">
                  <c:v>64.274732</c:v>
                </c:pt>
                <c:pt idx="848">
                  <c:v>64.274732</c:v>
                </c:pt>
                <c:pt idx="849">
                  <c:v>64.276167000000001</c:v>
                </c:pt>
                <c:pt idx="850">
                  <c:v>64.280634000000006</c:v>
                </c:pt>
                <c:pt idx="851">
                  <c:v>64.286764000000005</c:v>
                </c:pt>
                <c:pt idx="852">
                  <c:v>64.293137999999999</c:v>
                </c:pt>
                <c:pt idx="853">
                  <c:v>64.300167000000002</c:v>
                </c:pt>
                <c:pt idx="854">
                  <c:v>64.316379999999995</c:v>
                </c:pt>
                <c:pt idx="855">
                  <c:v>64.356285</c:v>
                </c:pt>
                <c:pt idx="856">
                  <c:v>64.356285</c:v>
                </c:pt>
                <c:pt idx="857">
                  <c:v>64.360195000000004</c:v>
                </c:pt>
                <c:pt idx="858">
                  <c:v>64.368936000000005</c:v>
                </c:pt>
                <c:pt idx="859">
                  <c:v>64.379227</c:v>
                </c:pt>
                <c:pt idx="860">
                  <c:v>64.390068999999997</c:v>
                </c:pt>
                <c:pt idx="861">
                  <c:v>64.401244000000005</c:v>
                </c:pt>
                <c:pt idx="862">
                  <c:v>64.424131000000003</c:v>
                </c:pt>
                <c:pt idx="863">
                  <c:v>64.475662</c:v>
                </c:pt>
                <c:pt idx="864">
                  <c:v>64.475662</c:v>
                </c:pt>
                <c:pt idx="865">
                  <c:v>64.481763000000001</c:v>
                </c:pt>
                <c:pt idx="866">
                  <c:v>64.492654999999999</c:v>
                </c:pt>
                <c:pt idx="867">
                  <c:v>64.504756999999998</c:v>
                </c:pt>
                <c:pt idx="868">
                  <c:v>64.517460999999997</c:v>
                </c:pt>
                <c:pt idx="869">
                  <c:v>64.530203999999998</c:v>
                </c:pt>
                <c:pt idx="870">
                  <c:v>64.556319999999999</c:v>
                </c:pt>
                <c:pt idx="871">
                  <c:v>64.613697999999999</c:v>
                </c:pt>
                <c:pt idx="872">
                  <c:v>64.613697999999999</c:v>
                </c:pt>
                <c:pt idx="873">
                  <c:v>64.618841000000003</c:v>
                </c:pt>
                <c:pt idx="874">
                  <c:v>64.630578999999997</c:v>
                </c:pt>
                <c:pt idx="875">
                  <c:v>64.643889999999999</c:v>
                </c:pt>
                <c:pt idx="876">
                  <c:v>64.656413999999998</c:v>
                </c:pt>
                <c:pt idx="877">
                  <c:v>64.669724000000002</c:v>
                </c:pt>
                <c:pt idx="878">
                  <c:v>64.696329000000006</c:v>
                </c:pt>
                <c:pt idx="879">
                  <c:v>64.755930000000006</c:v>
                </c:pt>
                <c:pt idx="880">
                  <c:v>64.755930000000006</c:v>
                </c:pt>
                <c:pt idx="881">
                  <c:v>64.761471999999998</c:v>
                </c:pt>
                <c:pt idx="882">
                  <c:v>64.773173999999997</c:v>
                </c:pt>
                <c:pt idx="883">
                  <c:v>64.786474999999996</c:v>
                </c:pt>
                <c:pt idx="884">
                  <c:v>64.799019999999999</c:v>
                </c:pt>
                <c:pt idx="885">
                  <c:v>64.812098000000006</c:v>
                </c:pt>
                <c:pt idx="886">
                  <c:v>64.837192999999999</c:v>
                </c:pt>
                <c:pt idx="887">
                  <c:v>64.894592000000003</c:v>
                </c:pt>
                <c:pt idx="888">
                  <c:v>64.894592000000003</c:v>
                </c:pt>
                <c:pt idx="889">
                  <c:v>64.900300000000001</c:v>
                </c:pt>
                <c:pt idx="890">
                  <c:v>64.910690000000002</c:v>
                </c:pt>
                <c:pt idx="891">
                  <c:v>64.923171999999994</c:v>
                </c:pt>
                <c:pt idx="892">
                  <c:v>64.935485</c:v>
                </c:pt>
                <c:pt idx="893">
                  <c:v>64.947444000000004</c:v>
                </c:pt>
                <c:pt idx="894">
                  <c:v>65.090091000000001</c:v>
                </c:pt>
                <c:pt idx="895">
                  <c:v>65.090091000000001</c:v>
                </c:pt>
                <c:pt idx="896">
                  <c:v>65.102365000000006</c:v>
                </c:pt>
                <c:pt idx="897">
                  <c:v>65.102365000000006</c:v>
                </c:pt>
                <c:pt idx="898">
                  <c:v>65.158288999999996</c:v>
                </c:pt>
                <c:pt idx="899">
                  <c:v>65.158288999999996</c:v>
                </c:pt>
                <c:pt idx="900">
                  <c:v>65.163328000000007</c:v>
                </c:pt>
                <c:pt idx="901">
                  <c:v>65.174588</c:v>
                </c:pt>
                <c:pt idx="902">
                  <c:v>65.226005000000001</c:v>
                </c:pt>
                <c:pt idx="903">
                  <c:v>65.239322000000001</c:v>
                </c:pt>
                <c:pt idx="904">
                  <c:v>65.239322000000001</c:v>
                </c:pt>
                <c:pt idx="905">
                  <c:v>65.239322000000001</c:v>
                </c:pt>
                <c:pt idx="906">
                  <c:v>65.326254000000006</c:v>
                </c:pt>
                <c:pt idx="907">
                  <c:v>65.326254000000006</c:v>
                </c:pt>
                <c:pt idx="908">
                  <c:v>65.331762999999995</c:v>
                </c:pt>
                <c:pt idx="909">
                  <c:v>65.343440000000001</c:v>
                </c:pt>
                <c:pt idx="910">
                  <c:v>65.469685999999996</c:v>
                </c:pt>
                <c:pt idx="911">
                  <c:v>65.469685999999996</c:v>
                </c:pt>
                <c:pt idx="912">
                  <c:v>65.469685999999996</c:v>
                </c:pt>
                <c:pt idx="913">
                  <c:v>65.477104999999995</c:v>
                </c:pt>
                <c:pt idx="914">
                  <c:v>65.489489000000006</c:v>
                </c:pt>
                <c:pt idx="915">
                  <c:v>65.503765000000001</c:v>
                </c:pt>
                <c:pt idx="916">
                  <c:v>65.517326999999995</c:v>
                </c:pt>
                <c:pt idx="917">
                  <c:v>65.530715999999998</c:v>
                </c:pt>
                <c:pt idx="918">
                  <c:v>65.611851999999999</c:v>
                </c:pt>
                <c:pt idx="919">
                  <c:v>65.611851999999999</c:v>
                </c:pt>
                <c:pt idx="920">
                  <c:v>65.611851999999999</c:v>
                </c:pt>
                <c:pt idx="921">
                  <c:v>65.618652999999995</c:v>
                </c:pt>
                <c:pt idx="922">
                  <c:v>65.642287999999994</c:v>
                </c:pt>
                <c:pt idx="923">
                  <c:v>65.642287999999994</c:v>
                </c:pt>
                <c:pt idx="924">
                  <c:v>65.655124000000001</c:v>
                </c:pt>
                <c:pt idx="925">
                  <c:v>65.667862</c:v>
                </c:pt>
                <c:pt idx="926">
                  <c:v>65.692639</c:v>
                </c:pt>
                <c:pt idx="927">
                  <c:v>65.741268000000005</c:v>
                </c:pt>
                <c:pt idx="928">
                  <c:v>65.741268000000005</c:v>
                </c:pt>
                <c:pt idx="929">
                  <c:v>65.747169999999997</c:v>
                </c:pt>
                <c:pt idx="930">
                  <c:v>65.768884</c:v>
                </c:pt>
                <c:pt idx="931">
                  <c:v>65.779948000000005</c:v>
                </c:pt>
                <c:pt idx="932">
                  <c:v>65.790925999999999</c:v>
                </c:pt>
                <c:pt idx="933">
                  <c:v>65.790925999999999</c:v>
                </c:pt>
                <c:pt idx="934">
                  <c:v>65.810755</c:v>
                </c:pt>
                <c:pt idx="935">
                  <c:v>65.849440000000001</c:v>
                </c:pt>
                <c:pt idx="936">
                  <c:v>65.849440000000001</c:v>
                </c:pt>
                <c:pt idx="937">
                  <c:v>65.854015000000004</c:v>
                </c:pt>
                <c:pt idx="938">
                  <c:v>65.869389999999996</c:v>
                </c:pt>
                <c:pt idx="939">
                  <c:v>65.876683999999997</c:v>
                </c:pt>
                <c:pt idx="940">
                  <c:v>65.883607999999995</c:v>
                </c:pt>
                <c:pt idx="941">
                  <c:v>65.890169</c:v>
                </c:pt>
                <c:pt idx="942">
                  <c:v>65.895905999999997</c:v>
                </c:pt>
                <c:pt idx="943">
                  <c:v>65.921914000000001</c:v>
                </c:pt>
                <c:pt idx="944">
                  <c:v>65.921914000000001</c:v>
                </c:pt>
                <c:pt idx="945">
                  <c:v>65.923141000000001</c:v>
                </c:pt>
                <c:pt idx="946">
                  <c:v>65.928735000000003</c:v>
                </c:pt>
                <c:pt idx="947">
                  <c:v>65.931371999999996</c:v>
                </c:pt>
                <c:pt idx="948">
                  <c:v>65.933757999999997</c:v>
                </c:pt>
                <c:pt idx="949">
                  <c:v>65.935243999999997</c:v>
                </c:pt>
                <c:pt idx="950">
                  <c:v>65.936346999999998</c:v>
                </c:pt>
                <c:pt idx="951">
                  <c:v>65.949202999999997</c:v>
                </c:pt>
                <c:pt idx="952">
                  <c:v>65.949202999999997</c:v>
                </c:pt>
                <c:pt idx="953">
                  <c:v>65.947170999999997</c:v>
                </c:pt>
                <c:pt idx="954">
                  <c:v>65.943160000000006</c:v>
                </c:pt>
                <c:pt idx="955">
                  <c:v>65.940961000000001</c:v>
                </c:pt>
                <c:pt idx="956">
                  <c:v>65.938049000000007</c:v>
                </c:pt>
                <c:pt idx="957">
                  <c:v>65.934583000000003</c:v>
                </c:pt>
                <c:pt idx="958">
                  <c:v>65.924848999999995</c:v>
                </c:pt>
                <c:pt idx="959">
                  <c:v>65.924848999999995</c:v>
                </c:pt>
                <c:pt idx="960">
                  <c:v>65.924848999999995</c:v>
                </c:pt>
                <c:pt idx="961">
                  <c:v>65.919342999999998</c:v>
                </c:pt>
                <c:pt idx="962">
                  <c:v>65.904258999999996</c:v>
                </c:pt>
                <c:pt idx="963">
                  <c:v>65.895905999999997</c:v>
                </c:pt>
                <c:pt idx="964">
                  <c:v>65.886640999999997</c:v>
                </c:pt>
                <c:pt idx="965">
                  <c:v>65.877256000000003</c:v>
                </c:pt>
                <c:pt idx="966">
                  <c:v>65.837087999999994</c:v>
                </c:pt>
                <c:pt idx="967">
                  <c:v>65.837087999999994</c:v>
                </c:pt>
                <c:pt idx="968">
                  <c:v>65.837087999999994</c:v>
                </c:pt>
                <c:pt idx="969">
                  <c:v>65.827659999999995</c:v>
                </c:pt>
                <c:pt idx="970">
                  <c:v>65.797137000000006</c:v>
                </c:pt>
                <c:pt idx="971">
                  <c:v>65.780902999999995</c:v>
                </c:pt>
                <c:pt idx="972">
                  <c:v>65.763859999999994</c:v>
                </c:pt>
                <c:pt idx="973">
                  <c:v>65.745619000000005</c:v>
                </c:pt>
                <c:pt idx="974">
                  <c:v>65.726073</c:v>
                </c:pt>
                <c:pt idx="975">
                  <c:v>65.726073</c:v>
                </c:pt>
                <c:pt idx="976">
                  <c:v>65.726073</c:v>
                </c:pt>
                <c:pt idx="977">
                  <c:v>65.726073</c:v>
                </c:pt>
                <c:pt idx="978">
                  <c:v>65.726073</c:v>
                </c:pt>
                <c:pt idx="979">
                  <c:v>65.648201</c:v>
                </c:pt>
                <c:pt idx="980">
                  <c:v>65.257752999999994</c:v>
                </c:pt>
                <c:pt idx="981">
                  <c:v>65.689324999999997</c:v>
                </c:pt>
                <c:pt idx="982">
                  <c:v>65.689324999999997</c:v>
                </c:pt>
                <c:pt idx="983">
                  <c:v>65.689324999999997</c:v>
                </c:pt>
                <c:pt idx="984">
                  <c:v>65.689324999999997</c:v>
                </c:pt>
                <c:pt idx="985">
                  <c:v>65.689324999999997</c:v>
                </c:pt>
                <c:pt idx="986">
                  <c:v>65.675728000000007</c:v>
                </c:pt>
                <c:pt idx="987">
                  <c:v>65.652681000000001</c:v>
                </c:pt>
                <c:pt idx="988">
                  <c:v>65.628584000000004</c:v>
                </c:pt>
                <c:pt idx="989">
                  <c:v>65.603341999999998</c:v>
                </c:pt>
                <c:pt idx="990">
                  <c:v>65.523211000000003</c:v>
                </c:pt>
                <c:pt idx="991">
                  <c:v>65.523211000000003</c:v>
                </c:pt>
                <c:pt idx="992">
                  <c:v>65.523211000000003</c:v>
                </c:pt>
                <c:pt idx="993">
                  <c:v>65.431845999999993</c:v>
                </c:pt>
                <c:pt idx="994">
                  <c:v>65.431845999999993</c:v>
                </c:pt>
                <c:pt idx="995">
                  <c:v>65.411146000000002</c:v>
                </c:pt>
                <c:pt idx="996">
                  <c:v>65.347504999999998</c:v>
                </c:pt>
                <c:pt idx="997">
                  <c:v>65.313918000000001</c:v>
                </c:pt>
                <c:pt idx="998">
                  <c:v>65.207316000000006</c:v>
                </c:pt>
                <c:pt idx="999">
                  <c:v>65.207316000000006</c:v>
                </c:pt>
                <c:pt idx="1000">
                  <c:v>65.207316000000006</c:v>
                </c:pt>
                <c:pt idx="1001">
                  <c:v>65.084635000000006</c:v>
                </c:pt>
                <c:pt idx="1002">
                  <c:v>65.084635000000006</c:v>
                </c:pt>
                <c:pt idx="1003">
                  <c:v>65.061231000000006</c:v>
                </c:pt>
                <c:pt idx="1004">
                  <c:v>64.978843999999995</c:v>
                </c:pt>
                <c:pt idx="1005">
                  <c:v>64.937416999999996</c:v>
                </c:pt>
                <c:pt idx="1006">
                  <c:v>64.800139000000001</c:v>
                </c:pt>
                <c:pt idx="1007">
                  <c:v>64.800139000000001</c:v>
                </c:pt>
                <c:pt idx="1008">
                  <c:v>64.800139000000001</c:v>
                </c:pt>
                <c:pt idx="1009">
                  <c:v>64.800139000000001</c:v>
                </c:pt>
                <c:pt idx="1010">
                  <c:v>64.647616999999997</c:v>
                </c:pt>
                <c:pt idx="1011">
                  <c:v>64.647616999999997</c:v>
                </c:pt>
                <c:pt idx="1012">
                  <c:v>64.647616999999997</c:v>
                </c:pt>
                <c:pt idx="1013">
                  <c:v>64.567322000000004</c:v>
                </c:pt>
                <c:pt idx="1014">
                  <c:v>64.412006000000005</c:v>
                </c:pt>
                <c:pt idx="1015">
                  <c:v>64.357754</c:v>
                </c:pt>
                <c:pt idx="1016">
                  <c:v>64.301634000000007</c:v>
                </c:pt>
                <c:pt idx="1017">
                  <c:v>64.301634000000007</c:v>
                </c:pt>
                <c:pt idx="1018">
                  <c:v>64.301634000000007</c:v>
                </c:pt>
                <c:pt idx="1019">
                  <c:v>64.110675000000001</c:v>
                </c:pt>
                <c:pt idx="1020">
                  <c:v>64.110675000000001</c:v>
                </c:pt>
                <c:pt idx="1021">
                  <c:v>64.013400000000004</c:v>
                </c:pt>
                <c:pt idx="1022">
                  <c:v>63.829214</c:v>
                </c:pt>
                <c:pt idx="1023">
                  <c:v>63.763939000000001</c:v>
                </c:pt>
                <c:pt idx="1024">
                  <c:v>63.697454</c:v>
                </c:pt>
                <c:pt idx="1025">
                  <c:v>63.697454</c:v>
                </c:pt>
                <c:pt idx="1026">
                  <c:v>63.697454</c:v>
                </c:pt>
                <c:pt idx="1027">
                  <c:v>63.470435999999999</c:v>
                </c:pt>
                <c:pt idx="1028">
                  <c:v>63.470435999999999</c:v>
                </c:pt>
                <c:pt idx="1029">
                  <c:v>63.358243000000002</c:v>
                </c:pt>
                <c:pt idx="1030">
                  <c:v>63.145637999999998</c:v>
                </c:pt>
                <c:pt idx="1031">
                  <c:v>63.071047</c:v>
                </c:pt>
                <c:pt idx="1032">
                  <c:v>62.994827000000001</c:v>
                </c:pt>
                <c:pt idx="1033">
                  <c:v>62.994827000000001</c:v>
                </c:pt>
                <c:pt idx="1034">
                  <c:v>62.994827000000001</c:v>
                </c:pt>
                <c:pt idx="1035">
                  <c:v>62.729438000000002</c:v>
                </c:pt>
                <c:pt idx="1036">
                  <c:v>62.729438000000002</c:v>
                </c:pt>
                <c:pt idx="1037">
                  <c:v>62.601326999999998</c:v>
                </c:pt>
                <c:pt idx="1038">
                  <c:v>62.180636</c:v>
                </c:pt>
                <c:pt idx="1039">
                  <c:v>62.180636</c:v>
                </c:pt>
                <c:pt idx="1040">
                  <c:v>62.180636</c:v>
                </c:pt>
                <c:pt idx="1041">
                  <c:v>61.670783</c:v>
                </c:pt>
                <c:pt idx="1042">
                  <c:v>61.670783</c:v>
                </c:pt>
                <c:pt idx="1043">
                  <c:v>61.533413000000003</c:v>
                </c:pt>
                <c:pt idx="1044">
                  <c:v>61.438459999999999</c:v>
                </c:pt>
                <c:pt idx="1045">
                  <c:v>61.346685999999998</c:v>
                </c:pt>
                <c:pt idx="1046">
                  <c:v>61.046008</c:v>
                </c:pt>
                <c:pt idx="1047">
                  <c:v>61.046008</c:v>
                </c:pt>
                <c:pt idx="1048">
                  <c:v>61.046008</c:v>
                </c:pt>
                <c:pt idx="1049">
                  <c:v>60.695554000000001</c:v>
                </c:pt>
                <c:pt idx="1050">
                  <c:v>60.695554000000001</c:v>
                </c:pt>
                <c:pt idx="1051">
                  <c:v>60.521109000000003</c:v>
                </c:pt>
                <c:pt idx="1052">
                  <c:v>60.412033999999998</c:v>
                </c:pt>
                <c:pt idx="1053">
                  <c:v>60.306488000000002</c:v>
                </c:pt>
                <c:pt idx="1054">
                  <c:v>59.961579</c:v>
                </c:pt>
                <c:pt idx="1055">
                  <c:v>59.961579</c:v>
                </c:pt>
                <c:pt idx="1056">
                  <c:v>59.961579</c:v>
                </c:pt>
                <c:pt idx="1057">
                  <c:v>59.570866000000002</c:v>
                </c:pt>
                <c:pt idx="1058">
                  <c:v>59.570866000000002</c:v>
                </c:pt>
                <c:pt idx="1059">
                  <c:v>59.374516999999997</c:v>
                </c:pt>
                <c:pt idx="1060">
                  <c:v>59.257401999999999</c:v>
                </c:pt>
                <c:pt idx="1061">
                  <c:v>59.133730999999997</c:v>
                </c:pt>
                <c:pt idx="1062">
                  <c:v>58.757773999999998</c:v>
                </c:pt>
                <c:pt idx="1063">
                  <c:v>58.757773999999998</c:v>
                </c:pt>
                <c:pt idx="1064">
                  <c:v>58.757773999999998</c:v>
                </c:pt>
                <c:pt idx="1065">
                  <c:v>58.340578999999998</c:v>
                </c:pt>
                <c:pt idx="1066">
                  <c:v>58.340578999999998</c:v>
                </c:pt>
                <c:pt idx="1067">
                  <c:v>58.133161000000001</c:v>
                </c:pt>
                <c:pt idx="1068">
                  <c:v>58.003780999999996</c:v>
                </c:pt>
                <c:pt idx="1069">
                  <c:v>57.87397</c:v>
                </c:pt>
                <c:pt idx="1070">
                  <c:v>57.491126999999999</c:v>
                </c:pt>
                <c:pt idx="1071">
                  <c:v>57.491126999999999</c:v>
                </c:pt>
                <c:pt idx="1072">
                  <c:v>57.491126999999999</c:v>
                </c:pt>
                <c:pt idx="1073">
                  <c:v>57.062092</c:v>
                </c:pt>
                <c:pt idx="1074">
                  <c:v>57.062092</c:v>
                </c:pt>
                <c:pt idx="1075">
                  <c:v>56.845886</c:v>
                </c:pt>
                <c:pt idx="1076">
                  <c:v>56.715311</c:v>
                </c:pt>
                <c:pt idx="1077">
                  <c:v>56.584519</c:v>
                </c:pt>
                <c:pt idx="1078">
                  <c:v>56.199514999999998</c:v>
                </c:pt>
                <c:pt idx="1079">
                  <c:v>56.199514999999998</c:v>
                </c:pt>
                <c:pt idx="1080">
                  <c:v>56.199514999999998</c:v>
                </c:pt>
                <c:pt idx="1081">
                  <c:v>55.767023000000002</c:v>
                </c:pt>
                <c:pt idx="1082">
                  <c:v>55.767023000000002</c:v>
                </c:pt>
                <c:pt idx="1083">
                  <c:v>55.549988999999997</c:v>
                </c:pt>
                <c:pt idx="1084">
                  <c:v>55.425072</c:v>
                </c:pt>
                <c:pt idx="1085">
                  <c:v>55.294013</c:v>
                </c:pt>
                <c:pt idx="1086">
                  <c:v>54.899512999999999</c:v>
                </c:pt>
                <c:pt idx="1087">
                  <c:v>54.899512999999999</c:v>
                </c:pt>
                <c:pt idx="1088">
                  <c:v>54.464191999999997</c:v>
                </c:pt>
                <c:pt idx="1089">
                  <c:v>54.464191999999997</c:v>
                </c:pt>
                <c:pt idx="1090">
                  <c:v>54.464191999999997</c:v>
                </c:pt>
                <c:pt idx="1091">
                  <c:v>54.252704999999999</c:v>
                </c:pt>
                <c:pt idx="1092">
                  <c:v>54.120688999999999</c:v>
                </c:pt>
                <c:pt idx="1093">
                  <c:v>53.988647999999998</c:v>
                </c:pt>
                <c:pt idx="1094">
                  <c:v>53.598384000000003</c:v>
                </c:pt>
                <c:pt idx="1095">
                  <c:v>53.598384000000003</c:v>
                </c:pt>
                <c:pt idx="1096">
                  <c:v>53.598384000000003</c:v>
                </c:pt>
                <c:pt idx="1097">
                  <c:v>53.163387999999998</c:v>
                </c:pt>
                <c:pt idx="1098">
                  <c:v>53.163387999999998</c:v>
                </c:pt>
                <c:pt idx="1099">
                  <c:v>52.943691000000001</c:v>
                </c:pt>
                <c:pt idx="1100">
                  <c:v>52.817920999999998</c:v>
                </c:pt>
                <c:pt idx="1101">
                  <c:v>52.686410000000002</c:v>
                </c:pt>
                <c:pt idx="1102">
                  <c:v>52.292319999999997</c:v>
                </c:pt>
                <c:pt idx="1103">
                  <c:v>52.292319999999997</c:v>
                </c:pt>
                <c:pt idx="1104">
                  <c:v>51.862977000000001</c:v>
                </c:pt>
                <c:pt idx="1105">
                  <c:v>51.862977000000001</c:v>
                </c:pt>
                <c:pt idx="1106">
                  <c:v>51.862977000000001</c:v>
                </c:pt>
                <c:pt idx="1107">
                  <c:v>51.653793999999998</c:v>
                </c:pt>
                <c:pt idx="1108">
                  <c:v>51.524884999999998</c:v>
                </c:pt>
                <c:pt idx="1109">
                  <c:v>51.396478000000002</c:v>
                </c:pt>
                <c:pt idx="1110">
                  <c:v>51.020729000000003</c:v>
                </c:pt>
                <c:pt idx="1111">
                  <c:v>51.020729000000003</c:v>
                </c:pt>
                <c:pt idx="1112">
                  <c:v>50.603793000000003</c:v>
                </c:pt>
                <c:pt idx="1113">
                  <c:v>50.603793000000003</c:v>
                </c:pt>
                <c:pt idx="1114">
                  <c:v>50.603793000000003</c:v>
                </c:pt>
                <c:pt idx="1115">
                  <c:v>50.401527000000002</c:v>
                </c:pt>
                <c:pt idx="1116">
                  <c:v>50.276591000000003</c:v>
                </c:pt>
                <c:pt idx="1117">
                  <c:v>50.152346999999999</c:v>
                </c:pt>
                <c:pt idx="1118">
                  <c:v>49.788046999999999</c:v>
                </c:pt>
                <c:pt idx="1119">
                  <c:v>49.788046999999999</c:v>
                </c:pt>
                <c:pt idx="1120">
                  <c:v>49.381495999999999</c:v>
                </c:pt>
                <c:pt idx="1121">
                  <c:v>49.381495999999999</c:v>
                </c:pt>
                <c:pt idx="1122">
                  <c:v>49.381495999999999</c:v>
                </c:pt>
                <c:pt idx="1123">
                  <c:v>49.179659000000001</c:v>
                </c:pt>
                <c:pt idx="1124">
                  <c:v>49.063921999999998</c:v>
                </c:pt>
                <c:pt idx="1125">
                  <c:v>48.942611999999997</c:v>
                </c:pt>
                <c:pt idx="1126">
                  <c:v>48.577860999999999</c:v>
                </c:pt>
                <c:pt idx="1127">
                  <c:v>48.577860999999999</c:v>
                </c:pt>
                <c:pt idx="1128">
                  <c:v>48.170650999999999</c:v>
                </c:pt>
                <c:pt idx="1129">
                  <c:v>48.170650999999999</c:v>
                </c:pt>
                <c:pt idx="1130">
                  <c:v>48.170650999999999</c:v>
                </c:pt>
                <c:pt idx="1131">
                  <c:v>47.973666999999999</c:v>
                </c:pt>
                <c:pt idx="1132">
                  <c:v>47.855009000000003</c:v>
                </c:pt>
                <c:pt idx="1133">
                  <c:v>47.730321000000004</c:v>
                </c:pt>
                <c:pt idx="1134">
                  <c:v>47.361265000000003</c:v>
                </c:pt>
                <c:pt idx="1135">
                  <c:v>47.361265000000003</c:v>
                </c:pt>
                <c:pt idx="1136">
                  <c:v>46.948017</c:v>
                </c:pt>
                <c:pt idx="1137">
                  <c:v>46.948017</c:v>
                </c:pt>
                <c:pt idx="1138">
                  <c:v>46.948017</c:v>
                </c:pt>
                <c:pt idx="1139">
                  <c:v>46.747157000000001</c:v>
                </c:pt>
                <c:pt idx="1140">
                  <c:v>46.622321999999997</c:v>
                </c:pt>
                <c:pt idx="1141">
                  <c:v>46.497368000000002</c:v>
                </c:pt>
                <c:pt idx="1142">
                  <c:v>46.124358999999998</c:v>
                </c:pt>
                <c:pt idx="1143">
                  <c:v>46.124358999999998</c:v>
                </c:pt>
                <c:pt idx="1144">
                  <c:v>45.705306</c:v>
                </c:pt>
                <c:pt idx="1145">
                  <c:v>45.705306</c:v>
                </c:pt>
                <c:pt idx="1146">
                  <c:v>45.705306</c:v>
                </c:pt>
                <c:pt idx="1147">
                  <c:v>45.504734999999997</c:v>
                </c:pt>
                <c:pt idx="1148">
                  <c:v>45.381557000000001</c:v>
                </c:pt>
                <c:pt idx="1149">
                  <c:v>45.256534000000002</c:v>
                </c:pt>
                <c:pt idx="1150">
                  <c:v>44.886395999999998</c:v>
                </c:pt>
                <c:pt idx="1151">
                  <c:v>44.886395999999998</c:v>
                </c:pt>
                <c:pt idx="1152">
                  <c:v>44.466723000000002</c:v>
                </c:pt>
                <c:pt idx="1153">
                  <c:v>44.466723000000002</c:v>
                </c:pt>
                <c:pt idx="1154">
                  <c:v>44.466723000000002</c:v>
                </c:pt>
                <c:pt idx="1155">
                  <c:v>44.269328999999999</c:v>
                </c:pt>
                <c:pt idx="1156">
                  <c:v>44.144764000000002</c:v>
                </c:pt>
                <c:pt idx="1157">
                  <c:v>44.020305999999998</c:v>
                </c:pt>
                <c:pt idx="1158">
                  <c:v>43.650170000000003</c:v>
                </c:pt>
                <c:pt idx="1159">
                  <c:v>43.650170000000003</c:v>
                </c:pt>
                <c:pt idx="1160">
                  <c:v>43.231642000000001</c:v>
                </c:pt>
                <c:pt idx="1161">
                  <c:v>43.231642000000001</c:v>
                </c:pt>
                <c:pt idx="1162">
                  <c:v>43.231642000000001</c:v>
                </c:pt>
                <c:pt idx="1163">
                  <c:v>43.035899000000001</c:v>
                </c:pt>
                <c:pt idx="1164">
                  <c:v>42.912818999999999</c:v>
                </c:pt>
                <c:pt idx="1165">
                  <c:v>42.790273999999997</c:v>
                </c:pt>
                <c:pt idx="1166">
                  <c:v>41.768557999999999</c:v>
                </c:pt>
                <c:pt idx="1167">
                  <c:v>41.768557999999999</c:v>
                </c:pt>
                <c:pt idx="1168">
                  <c:v>41.703133999999999</c:v>
                </c:pt>
                <c:pt idx="1169">
                  <c:v>41.587389999999999</c:v>
                </c:pt>
                <c:pt idx="1170">
                  <c:v>41.466839</c:v>
                </c:pt>
                <c:pt idx="1171">
                  <c:v>41.346735000000002</c:v>
                </c:pt>
                <c:pt idx="1172">
                  <c:v>41.225026999999997</c:v>
                </c:pt>
                <c:pt idx="1173">
                  <c:v>41.103743000000001</c:v>
                </c:pt>
                <c:pt idx="1174">
                  <c:v>40.594191000000002</c:v>
                </c:pt>
                <c:pt idx="1175">
                  <c:v>40.594191000000002</c:v>
                </c:pt>
                <c:pt idx="1176">
                  <c:v>40.515518999999998</c:v>
                </c:pt>
                <c:pt idx="1177">
                  <c:v>40.394848000000003</c:v>
                </c:pt>
                <c:pt idx="1178">
                  <c:v>40.276479999999999</c:v>
                </c:pt>
                <c:pt idx="1179">
                  <c:v>40.15701</c:v>
                </c:pt>
                <c:pt idx="1180">
                  <c:v>40.038302999999999</c:v>
                </c:pt>
                <c:pt idx="1181">
                  <c:v>39.92559</c:v>
                </c:pt>
                <c:pt idx="1182">
                  <c:v>39.428308999999999</c:v>
                </c:pt>
                <c:pt idx="1183">
                  <c:v>39.428308999999999</c:v>
                </c:pt>
                <c:pt idx="1184">
                  <c:v>39.354405</c:v>
                </c:pt>
                <c:pt idx="1185">
                  <c:v>39.239299000000003</c:v>
                </c:pt>
                <c:pt idx="1186">
                  <c:v>39.125248999999997</c:v>
                </c:pt>
                <c:pt idx="1187">
                  <c:v>39.012329000000001</c:v>
                </c:pt>
                <c:pt idx="1188">
                  <c:v>38.905459999999998</c:v>
                </c:pt>
                <c:pt idx="1189">
                  <c:v>38.794857999999998</c:v>
                </c:pt>
                <c:pt idx="1190">
                  <c:v>38.329363999999998</c:v>
                </c:pt>
                <c:pt idx="1191">
                  <c:v>38.329363999999998</c:v>
                </c:pt>
                <c:pt idx="1192">
                  <c:v>38.258685</c:v>
                </c:pt>
                <c:pt idx="1193">
                  <c:v>38.153016000000001</c:v>
                </c:pt>
                <c:pt idx="1194">
                  <c:v>38.051564999999997</c:v>
                </c:pt>
                <c:pt idx="1195">
                  <c:v>37.946627999999997</c:v>
                </c:pt>
                <c:pt idx="1196">
                  <c:v>37.842185999999998</c:v>
                </c:pt>
                <c:pt idx="1197">
                  <c:v>37.738891000000002</c:v>
                </c:pt>
                <c:pt idx="1198">
                  <c:v>37.310298000000003</c:v>
                </c:pt>
                <c:pt idx="1199">
                  <c:v>37.310298000000003</c:v>
                </c:pt>
                <c:pt idx="1200">
                  <c:v>37.248938000000003</c:v>
                </c:pt>
                <c:pt idx="1201">
                  <c:v>37.149701</c:v>
                </c:pt>
                <c:pt idx="1202">
                  <c:v>37.053292999999996</c:v>
                </c:pt>
                <c:pt idx="1203">
                  <c:v>36.955666999999998</c:v>
                </c:pt>
                <c:pt idx="1204">
                  <c:v>36.859250000000003</c:v>
                </c:pt>
                <c:pt idx="1205">
                  <c:v>36.76408</c:v>
                </c:pt>
                <c:pt idx="1206">
                  <c:v>36.376677999999998</c:v>
                </c:pt>
                <c:pt idx="1207">
                  <c:v>36.376677999999998</c:v>
                </c:pt>
                <c:pt idx="1208">
                  <c:v>36.314998000000003</c:v>
                </c:pt>
                <c:pt idx="1209">
                  <c:v>36.22307</c:v>
                </c:pt>
                <c:pt idx="1210">
                  <c:v>36.132812999999999</c:v>
                </c:pt>
                <c:pt idx="1211">
                  <c:v>36.046514000000002</c:v>
                </c:pt>
                <c:pt idx="1212">
                  <c:v>35.957974999999998</c:v>
                </c:pt>
                <c:pt idx="1213">
                  <c:v>35.870927999999999</c:v>
                </c:pt>
                <c:pt idx="1214">
                  <c:v>35.524675000000002</c:v>
                </c:pt>
                <c:pt idx="1215">
                  <c:v>35.524675000000002</c:v>
                </c:pt>
                <c:pt idx="1216">
                  <c:v>35.473140999999998</c:v>
                </c:pt>
                <c:pt idx="1217">
                  <c:v>35.390777</c:v>
                </c:pt>
                <c:pt idx="1218">
                  <c:v>35.309368999999997</c:v>
                </c:pt>
                <c:pt idx="1219">
                  <c:v>35.229432000000003</c:v>
                </c:pt>
                <c:pt idx="1220">
                  <c:v>35.151063999999998</c:v>
                </c:pt>
                <c:pt idx="1221">
                  <c:v>35.074280000000002</c:v>
                </c:pt>
                <c:pt idx="1222">
                  <c:v>34.779944</c:v>
                </c:pt>
                <c:pt idx="1223">
                  <c:v>34.779944</c:v>
                </c:pt>
                <c:pt idx="1224">
                  <c:v>34.72972</c:v>
                </c:pt>
                <c:pt idx="1225">
                  <c:v>34.657009000000002</c:v>
                </c:pt>
                <c:pt idx="1226">
                  <c:v>34.587254999999999</c:v>
                </c:pt>
                <c:pt idx="1227">
                  <c:v>34.521557000000001</c:v>
                </c:pt>
                <c:pt idx="1228">
                  <c:v>34.454531000000003</c:v>
                </c:pt>
                <c:pt idx="1229">
                  <c:v>34.388772000000003</c:v>
                </c:pt>
                <c:pt idx="1230">
                  <c:v>34.137236999999999</c:v>
                </c:pt>
                <c:pt idx="1231">
                  <c:v>34.137236999999999</c:v>
                </c:pt>
                <c:pt idx="1232">
                  <c:v>34.096369000000003</c:v>
                </c:pt>
                <c:pt idx="1233">
                  <c:v>34.033721</c:v>
                </c:pt>
                <c:pt idx="1234">
                  <c:v>33.973860999999999</c:v>
                </c:pt>
                <c:pt idx="1235">
                  <c:v>33.915388</c:v>
                </c:pt>
                <c:pt idx="1236">
                  <c:v>33.858545999999997</c:v>
                </c:pt>
                <c:pt idx="1237">
                  <c:v>33.803595999999999</c:v>
                </c:pt>
                <c:pt idx="1238">
                  <c:v>33.592089999999999</c:v>
                </c:pt>
                <c:pt idx="1239">
                  <c:v>33.592089999999999</c:v>
                </c:pt>
                <c:pt idx="1240">
                  <c:v>33.554906000000003</c:v>
                </c:pt>
                <c:pt idx="1241">
                  <c:v>33.501544000000003</c:v>
                </c:pt>
                <c:pt idx="1242">
                  <c:v>33.452641999999997</c:v>
                </c:pt>
                <c:pt idx="1243">
                  <c:v>33.4024</c:v>
                </c:pt>
                <c:pt idx="1244">
                  <c:v>33.352941000000001</c:v>
                </c:pt>
                <c:pt idx="1245">
                  <c:v>33.304178999999998</c:v>
                </c:pt>
                <c:pt idx="1246">
                  <c:v>33.117100999999998</c:v>
                </c:pt>
                <c:pt idx="1247">
                  <c:v>33.117100999999998</c:v>
                </c:pt>
                <c:pt idx="1248">
                  <c:v>33.086204000000002</c:v>
                </c:pt>
                <c:pt idx="1249">
                  <c:v>33.039109000000003</c:v>
                </c:pt>
                <c:pt idx="1250">
                  <c:v>32.993684999999999</c:v>
                </c:pt>
                <c:pt idx="1251">
                  <c:v>32.950747</c:v>
                </c:pt>
                <c:pt idx="1252">
                  <c:v>32.906559000000001</c:v>
                </c:pt>
                <c:pt idx="1253">
                  <c:v>32.862994</c:v>
                </c:pt>
                <c:pt idx="1254">
                  <c:v>32.694102000000001</c:v>
                </c:pt>
                <c:pt idx="1255">
                  <c:v>32.694102000000001</c:v>
                </c:pt>
                <c:pt idx="1256">
                  <c:v>32.667122999999997</c:v>
                </c:pt>
                <c:pt idx="1257">
                  <c:v>32.625580999999997</c:v>
                </c:pt>
                <c:pt idx="1258">
                  <c:v>32.586052000000002</c:v>
                </c:pt>
                <c:pt idx="1259">
                  <c:v>32.546605</c:v>
                </c:pt>
                <c:pt idx="1260">
                  <c:v>32.509326000000001</c:v>
                </c:pt>
                <c:pt idx="1261">
                  <c:v>32.471041</c:v>
                </c:pt>
                <c:pt idx="1262">
                  <c:v>32.433366999999997</c:v>
                </c:pt>
                <c:pt idx="1263">
                  <c:v>32.329048</c:v>
                </c:pt>
                <c:pt idx="1264">
                  <c:v>32.329048</c:v>
                </c:pt>
                <c:pt idx="1265">
                  <c:v>32.329048</c:v>
                </c:pt>
                <c:pt idx="1266">
                  <c:v>32.329048</c:v>
                </c:pt>
                <c:pt idx="1267">
                  <c:v>32.304768000000003</c:v>
                </c:pt>
                <c:pt idx="1268">
                  <c:v>32.267814999999999</c:v>
                </c:pt>
                <c:pt idx="1269">
                  <c:v>32.232239</c:v>
                </c:pt>
                <c:pt idx="1270">
                  <c:v>32.098889</c:v>
                </c:pt>
                <c:pt idx="1271">
                  <c:v>32.098889</c:v>
                </c:pt>
                <c:pt idx="1272">
                  <c:v>32.098889</c:v>
                </c:pt>
                <c:pt idx="1273">
                  <c:v>32.006211</c:v>
                </c:pt>
                <c:pt idx="1274">
                  <c:v>32.006211</c:v>
                </c:pt>
                <c:pt idx="1275">
                  <c:v>31.985679000000001</c:v>
                </c:pt>
                <c:pt idx="1276">
                  <c:v>31.954605999999998</c:v>
                </c:pt>
                <c:pt idx="1277">
                  <c:v>31.925332999999998</c:v>
                </c:pt>
                <c:pt idx="1278">
                  <c:v>31.817446</c:v>
                </c:pt>
                <c:pt idx="1279">
                  <c:v>31.817446</c:v>
                </c:pt>
                <c:pt idx="1280">
                  <c:v>31.817446</c:v>
                </c:pt>
                <c:pt idx="1281">
                  <c:v>31.74635</c:v>
                </c:pt>
                <c:pt idx="1282">
                  <c:v>31.74635</c:v>
                </c:pt>
                <c:pt idx="1283">
                  <c:v>31.729430000000001</c:v>
                </c:pt>
                <c:pt idx="1284">
                  <c:v>31.704803999999999</c:v>
                </c:pt>
                <c:pt idx="1285">
                  <c:v>31.682271</c:v>
                </c:pt>
                <c:pt idx="1286">
                  <c:v>31.602930000000001</c:v>
                </c:pt>
                <c:pt idx="1287">
                  <c:v>31.602930000000001</c:v>
                </c:pt>
                <c:pt idx="1288">
                  <c:v>31.602930000000001</c:v>
                </c:pt>
                <c:pt idx="1289">
                  <c:v>31.559249999999999</c:v>
                </c:pt>
                <c:pt idx="1290">
                  <c:v>31.559249999999999</c:v>
                </c:pt>
                <c:pt idx="1291">
                  <c:v>31.546457</c:v>
                </c:pt>
                <c:pt idx="1292">
                  <c:v>31.529820000000001</c:v>
                </c:pt>
                <c:pt idx="1293">
                  <c:v>31.515409999999999</c:v>
                </c:pt>
                <c:pt idx="1294">
                  <c:v>31.445509000000001</c:v>
                </c:pt>
                <c:pt idx="1295">
                  <c:v>31.445509000000001</c:v>
                </c:pt>
                <c:pt idx="1296">
                  <c:v>31.445509000000001</c:v>
                </c:pt>
                <c:pt idx="1297">
                  <c:v>31.439587</c:v>
                </c:pt>
                <c:pt idx="1298">
                  <c:v>31.432628999999999</c:v>
                </c:pt>
                <c:pt idx="1299">
                  <c:v>31.428487000000001</c:v>
                </c:pt>
                <c:pt idx="1300">
                  <c:v>31.425767</c:v>
                </c:pt>
                <c:pt idx="1301">
                  <c:v>31.423347</c:v>
                </c:pt>
                <c:pt idx="1302">
                  <c:v>31.423805999999999</c:v>
                </c:pt>
                <c:pt idx="1303">
                  <c:v>31.442872000000001</c:v>
                </c:pt>
                <c:pt idx="1304">
                  <c:v>31.442872000000001</c:v>
                </c:pt>
                <c:pt idx="1305">
                  <c:v>31.442195999999999</c:v>
                </c:pt>
                <c:pt idx="1306">
                  <c:v>31.443076999999999</c:v>
                </c:pt>
                <c:pt idx="1307">
                  <c:v>31.446766</c:v>
                </c:pt>
                <c:pt idx="1308">
                  <c:v>31.450901000000002</c:v>
                </c:pt>
                <c:pt idx="1309">
                  <c:v>31.460920999999999</c:v>
                </c:pt>
                <c:pt idx="1310">
                  <c:v>31.466587000000001</c:v>
                </c:pt>
                <c:pt idx="1311">
                  <c:v>31.500298999999998</c:v>
                </c:pt>
                <c:pt idx="1312">
                  <c:v>31.500298999999998</c:v>
                </c:pt>
                <c:pt idx="1313">
                  <c:v>31.501927999999999</c:v>
                </c:pt>
                <c:pt idx="1314">
                  <c:v>31.512951999999999</c:v>
                </c:pt>
                <c:pt idx="1315">
                  <c:v>31.520029999999998</c:v>
                </c:pt>
                <c:pt idx="1316">
                  <c:v>31.526909</c:v>
                </c:pt>
                <c:pt idx="1317">
                  <c:v>31.533939</c:v>
                </c:pt>
                <c:pt idx="1318">
                  <c:v>31.541074999999999</c:v>
                </c:pt>
                <c:pt idx="1319">
                  <c:v>31.575758</c:v>
                </c:pt>
                <c:pt idx="1320">
                  <c:v>31.575758</c:v>
                </c:pt>
                <c:pt idx="1321">
                  <c:v>31.579028000000001</c:v>
                </c:pt>
                <c:pt idx="1322">
                  <c:v>31.591425999999998</c:v>
                </c:pt>
                <c:pt idx="1323">
                  <c:v>31.598457</c:v>
                </c:pt>
                <c:pt idx="1324">
                  <c:v>31.605094000000001</c:v>
                </c:pt>
                <c:pt idx="1325">
                  <c:v>31.612048999999999</c:v>
                </c:pt>
                <c:pt idx="1326">
                  <c:v>31.618369999999999</c:v>
                </c:pt>
                <c:pt idx="1327">
                  <c:v>31.648032000000001</c:v>
                </c:pt>
                <c:pt idx="1328">
                  <c:v>31.648032000000001</c:v>
                </c:pt>
                <c:pt idx="1329">
                  <c:v>31.650983</c:v>
                </c:pt>
                <c:pt idx="1330">
                  <c:v>31.662776999999998</c:v>
                </c:pt>
                <c:pt idx="1331">
                  <c:v>31.668666999999999</c:v>
                </c:pt>
                <c:pt idx="1332">
                  <c:v>31.674153</c:v>
                </c:pt>
                <c:pt idx="1333">
                  <c:v>31.679879</c:v>
                </c:pt>
                <c:pt idx="1334">
                  <c:v>31.685358000000001</c:v>
                </c:pt>
                <c:pt idx="1335">
                  <c:v>31.709627000000001</c:v>
                </c:pt>
                <c:pt idx="1336">
                  <c:v>31.709627000000001</c:v>
                </c:pt>
                <c:pt idx="1337">
                  <c:v>31.711825999999999</c:v>
                </c:pt>
                <c:pt idx="1338">
                  <c:v>31.721893999999999</c:v>
                </c:pt>
                <c:pt idx="1339">
                  <c:v>31.726623</c:v>
                </c:pt>
                <c:pt idx="1340">
                  <c:v>31.731323</c:v>
                </c:pt>
                <c:pt idx="1341">
                  <c:v>31.735652000000002</c:v>
                </c:pt>
                <c:pt idx="1342">
                  <c:v>31.761561</c:v>
                </c:pt>
                <c:pt idx="1343">
                  <c:v>31.761561</c:v>
                </c:pt>
                <c:pt idx="1344">
                  <c:v>31.761561</c:v>
                </c:pt>
                <c:pt idx="1345">
                  <c:v>31.762353999999998</c:v>
                </c:pt>
                <c:pt idx="1346">
                  <c:v>31.770688</c:v>
                </c:pt>
                <c:pt idx="1347">
                  <c:v>31.774533000000002</c:v>
                </c:pt>
                <c:pt idx="1348">
                  <c:v>31.777863</c:v>
                </c:pt>
                <c:pt idx="1349">
                  <c:v>31.782036000000002</c:v>
                </c:pt>
                <c:pt idx="1350">
                  <c:v>31.810635000000001</c:v>
                </c:pt>
                <c:pt idx="1351">
                  <c:v>31.810635000000001</c:v>
                </c:pt>
                <c:pt idx="1352">
                  <c:v>31.810635000000001</c:v>
                </c:pt>
                <c:pt idx="1353">
                  <c:v>31.811675000000001</c:v>
                </c:pt>
                <c:pt idx="1354">
                  <c:v>31.823150999999999</c:v>
                </c:pt>
                <c:pt idx="1355">
                  <c:v>31.829338</c:v>
                </c:pt>
                <c:pt idx="1356">
                  <c:v>31.835695000000001</c:v>
                </c:pt>
                <c:pt idx="1357">
                  <c:v>31.841732</c:v>
                </c:pt>
                <c:pt idx="1358">
                  <c:v>31.883966000000001</c:v>
                </c:pt>
                <c:pt idx="1359">
                  <c:v>31.883966000000001</c:v>
                </c:pt>
                <c:pt idx="1360">
                  <c:v>31.883966000000001</c:v>
                </c:pt>
                <c:pt idx="1361">
                  <c:v>31.888767999999999</c:v>
                </c:pt>
                <c:pt idx="1362">
                  <c:v>31.909216000000001</c:v>
                </c:pt>
                <c:pt idx="1363">
                  <c:v>31.920067</c:v>
                </c:pt>
                <c:pt idx="1364">
                  <c:v>31.931225999999999</c:v>
                </c:pt>
                <c:pt idx="1365">
                  <c:v>31.942539</c:v>
                </c:pt>
                <c:pt idx="1366">
                  <c:v>31.992584999999998</c:v>
                </c:pt>
                <c:pt idx="1367">
                  <c:v>31.992584999999998</c:v>
                </c:pt>
                <c:pt idx="1368">
                  <c:v>31.992584999999998</c:v>
                </c:pt>
                <c:pt idx="1369">
                  <c:v>32.000196000000003</c:v>
                </c:pt>
                <c:pt idx="1370">
                  <c:v>32.022033</c:v>
                </c:pt>
                <c:pt idx="1371">
                  <c:v>32.033327</c:v>
                </c:pt>
                <c:pt idx="1372">
                  <c:v>32.043984999999999</c:v>
                </c:pt>
                <c:pt idx="1373">
                  <c:v>32.055019000000001</c:v>
                </c:pt>
                <c:pt idx="1374">
                  <c:v>32.098264999999998</c:v>
                </c:pt>
                <c:pt idx="1375">
                  <c:v>32.098264999999998</c:v>
                </c:pt>
                <c:pt idx="1376">
                  <c:v>32.098264999999998</c:v>
                </c:pt>
                <c:pt idx="1377">
                  <c:v>32.104947000000003</c:v>
                </c:pt>
                <c:pt idx="1378">
                  <c:v>32.124218999999997</c:v>
                </c:pt>
                <c:pt idx="1379">
                  <c:v>32.134202000000002</c:v>
                </c:pt>
                <c:pt idx="1380">
                  <c:v>32.143695999999998</c:v>
                </c:pt>
                <c:pt idx="1381">
                  <c:v>32.153333000000003</c:v>
                </c:pt>
                <c:pt idx="1382">
                  <c:v>32.197049</c:v>
                </c:pt>
                <c:pt idx="1383">
                  <c:v>32.197049</c:v>
                </c:pt>
                <c:pt idx="1384">
                  <c:v>32.197049</c:v>
                </c:pt>
                <c:pt idx="1385">
                  <c:v>32.209435999999997</c:v>
                </c:pt>
                <c:pt idx="1386">
                  <c:v>32.218983000000001</c:v>
                </c:pt>
                <c:pt idx="1387">
                  <c:v>32.228816000000002</c:v>
                </c:pt>
                <c:pt idx="1388">
                  <c:v>32.23874</c:v>
                </c:pt>
                <c:pt idx="1389">
                  <c:v>32.248826999999999</c:v>
                </c:pt>
                <c:pt idx="1390">
                  <c:v>32.305079999999997</c:v>
                </c:pt>
                <c:pt idx="1391">
                  <c:v>32.305079999999997</c:v>
                </c:pt>
                <c:pt idx="1392">
                  <c:v>32.305079999999997</c:v>
                </c:pt>
                <c:pt idx="1393">
                  <c:v>32.316025000000003</c:v>
                </c:pt>
                <c:pt idx="1394">
                  <c:v>32.326796999999999</c:v>
                </c:pt>
                <c:pt idx="1395">
                  <c:v>32.337806</c:v>
                </c:pt>
                <c:pt idx="1396">
                  <c:v>32.348458000000001</c:v>
                </c:pt>
                <c:pt idx="1397">
                  <c:v>32.359926999999999</c:v>
                </c:pt>
                <c:pt idx="1398">
                  <c:v>32.436453</c:v>
                </c:pt>
                <c:pt idx="1399">
                  <c:v>32.436453</c:v>
                </c:pt>
                <c:pt idx="1400">
                  <c:v>32.436453</c:v>
                </c:pt>
                <c:pt idx="1401">
                  <c:v>32.449410999999998</c:v>
                </c:pt>
                <c:pt idx="1402">
                  <c:v>32.461005999999998</c:v>
                </c:pt>
                <c:pt idx="1403">
                  <c:v>32.472427000000003</c:v>
                </c:pt>
                <c:pt idx="1404">
                  <c:v>32.483916999999998</c:v>
                </c:pt>
                <c:pt idx="1405">
                  <c:v>32.494557</c:v>
                </c:pt>
                <c:pt idx="1406">
                  <c:v>32.548341000000001</c:v>
                </c:pt>
                <c:pt idx="1407">
                  <c:v>32.548341000000001</c:v>
                </c:pt>
                <c:pt idx="1408">
                  <c:v>32.548341000000001</c:v>
                </c:pt>
                <c:pt idx="1409">
                  <c:v>32.559652</c:v>
                </c:pt>
                <c:pt idx="1410">
                  <c:v>32.569319</c:v>
                </c:pt>
                <c:pt idx="1411">
                  <c:v>32.578310999999999</c:v>
                </c:pt>
                <c:pt idx="1412">
                  <c:v>32.587558999999999</c:v>
                </c:pt>
                <c:pt idx="1413">
                  <c:v>32.596454999999999</c:v>
                </c:pt>
                <c:pt idx="1414">
                  <c:v>32.641044000000001</c:v>
                </c:pt>
                <c:pt idx="1415">
                  <c:v>32.641044000000001</c:v>
                </c:pt>
                <c:pt idx="1416">
                  <c:v>32.641044000000001</c:v>
                </c:pt>
                <c:pt idx="1417">
                  <c:v>32.651435999999997</c:v>
                </c:pt>
                <c:pt idx="1418">
                  <c:v>32.660074000000002</c:v>
                </c:pt>
                <c:pt idx="1419">
                  <c:v>32.668916000000003</c:v>
                </c:pt>
                <c:pt idx="1420">
                  <c:v>32.677646000000003</c:v>
                </c:pt>
                <c:pt idx="1421">
                  <c:v>32.686596000000002</c:v>
                </c:pt>
                <c:pt idx="1422">
                  <c:v>32.751936999999998</c:v>
                </c:pt>
                <c:pt idx="1423">
                  <c:v>32.758982000000003</c:v>
                </c:pt>
                <c:pt idx="1424">
                  <c:v>32.768653</c:v>
                </c:pt>
                <c:pt idx="1425">
                  <c:v>32.778861999999997</c:v>
                </c:pt>
                <c:pt idx="1426">
                  <c:v>32.789352999999998</c:v>
                </c:pt>
                <c:pt idx="1427">
                  <c:v>32.799670999999996</c:v>
                </c:pt>
                <c:pt idx="1428">
                  <c:v>32.810495000000003</c:v>
                </c:pt>
                <c:pt idx="1429">
                  <c:v>32.810495000000003</c:v>
                </c:pt>
                <c:pt idx="1430">
                  <c:v>32.855612999999998</c:v>
                </c:pt>
                <c:pt idx="1431">
                  <c:v>32.864269999999998</c:v>
                </c:pt>
                <c:pt idx="1432">
                  <c:v>32.875576000000002</c:v>
                </c:pt>
                <c:pt idx="1433">
                  <c:v>32.887630000000001</c:v>
                </c:pt>
                <c:pt idx="1434">
                  <c:v>32.899856</c:v>
                </c:pt>
                <c:pt idx="1435">
                  <c:v>32.912475000000001</c:v>
                </c:pt>
                <c:pt idx="1436">
                  <c:v>32.925196999999997</c:v>
                </c:pt>
                <c:pt idx="1437">
                  <c:v>32.925196999999997</c:v>
                </c:pt>
                <c:pt idx="1438">
                  <c:v>32.980071000000002</c:v>
                </c:pt>
                <c:pt idx="1439">
                  <c:v>32.990544</c:v>
                </c:pt>
                <c:pt idx="1440">
                  <c:v>33.004980000000003</c:v>
                </c:pt>
                <c:pt idx="1441">
                  <c:v>33.019450999999997</c:v>
                </c:pt>
                <c:pt idx="1442">
                  <c:v>33.034387000000002</c:v>
                </c:pt>
                <c:pt idx="1443">
                  <c:v>33.049776999999999</c:v>
                </c:pt>
                <c:pt idx="1444">
                  <c:v>33.065519999999999</c:v>
                </c:pt>
                <c:pt idx="1445">
                  <c:v>33.065519999999999</c:v>
                </c:pt>
                <c:pt idx="1446">
                  <c:v>33.129784000000001</c:v>
                </c:pt>
                <c:pt idx="1447">
                  <c:v>33.142498000000003</c:v>
                </c:pt>
                <c:pt idx="1448">
                  <c:v>33.158892999999999</c:v>
                </c:pt>
                <c:pt idx="1449">
                  <c:v>33.175978999999998</c:v>
                </c:pt>
                <c:pt idx="1450">
                  <c:v>33.193142000000002</c:v>
                </c:pt>
                <c:pt idx="1451">
                  <c:v>33.210363999999998</c:v>
                </c:pt>
                <c:pt idx="1452">
                  <c:v>33.227913999999998</c:v>
                </c:pt>
                <c:pt idx="1453">
                  <c:v>33.227913999999998</c:v>
                </c:pt>
                <c:pt idx="1454">
                  <c:v>33.297801999999997</c:v>
                </c:pt>
                <c:pt idx="1455">
                  <c:v>33.311940999999997</c:v>
                </c:pt>
                <c:pt idx="1456">
                  <c:v>33.330362999999998</c:v>
                </c:pt>
                <c:pt idx="1457">
                  <c:v>33.348421000000002</c:v>
                </c:pt>
                <c:pt idx="1458">
                  <c:v>33.367292999999997</c:v>
                </c:pt>
                <c:pt idx="1459">
                  <c:v>33.386310999999999</c:v>
                </c:pt>
                <c:pt idx="1460">
                  <c:v>33.405017999999998</c:v>
                </c:pt>
                <c:pt idx="1461">
                  <c:v>33.405017999999998</c:v>
                </c:pt>
                <c:pt idx="1462">
                  <c:v>33.485543999999997</c:v>
                </c:pt>
                <c:pt idx="1463">
                  <c:v>33.485543999999997</c:v>
                </c:pt>
                <c:pt idx="1464">
                  <c:v>33.485543999999997</c:v>
                </c:pt>
                <c:pt idx="1465">
                  <c:v>33.512872999999999</c:v>
                </c:pt>
                <c:pt idx="1466">
                  <c:v>33.532525999999997</c:v>
                </c:pt>
                <c:pt idx="1467">
                  <c:v>33.552266000000003</c:v>
                </c:pt>
                <c:pt idx="1468">
                  <c:v>33.572420999999999</c:v>
                </c:pt>
                <c:pt idx="1469">
                  <c:v>33.592663999999999</c:v>
                </c:pt>
                <c:pt idx="1470">
                  <c:v>33.612754000000002</c:v>
                </c:pt>
                <c:pt idx="1471">
                  <c:v>33.612754000000002</c:v>
                </c:pt>
                <c:pt idx="1472">
                  <c:v>33.699050999999997</c:v>
                </c:pt>
                <c:pt idx="1473">
                  <c:v>33.699050999999997</c:v>
                </c:pt>
                <c:pt idx="1474">
                  <c:v>33.699050999999997</c:v>
                </c:pt>
                <c:pt idx="1475">
                  <c:v>33.712758999999998</c:v>
                </c:pt>
                <c:pt idx="1476">
                  <c:v>33.732511000000002</c:v>
                </c:pt>
                <c:pt idx="1477">
                  <c:v>33.751956999999997</c:v>
                </c:pt>
                <c:pt idx="1478">
                  <c:v>33.807077999999997</c:v>
                </c:pt>
                <c:pt idx="1479">
                  <c:v>33.823864999999998</c:v>
                </c:pt>
                <c:pt idx="1480">
                  <c:v>33.823864999999998</c:v>
                </c:pt>
                <c:pt idx="1481">
                  <c:v>33.870322000000002</c:v>
                </c:pt>
                <c:pt idx="1482">
                  <c:v>33.870322000000002</c:v>
                </c:pt>
                <c:pt idx="1483">
                  <c:v>33.870322000000002</c:v>
                </c:pt>
                <c:pt idx="1484">
                  <c:v>33.893234</c:v>
                </c:pt>
                <c:pt idx="1485">
                  <c:v>33.906289000000001</c:v>
                </c:pt>
                <c:pt idx="1486">
                  <c:v>33.937420000000003</c:v>
                </c:pt>
                <c:pt idx="1487">
                  <c:v>33.945244000000002</c:v>
                </c:pt>
                <c:pt idx="1488">
                  <c:v>33.945244000000002</c:v>
                </c:pt>
                <c:pt idx="1489">
                  <c:v>33.953493000000002</c:v>
                </c:pt>
                <c:pt idx="1490">
                  <c:v>33.953493000000002</c:v>
                </c:pt>
                <c:pt idx="1491">
                  <c:v>33.953493000000002</c:v>
                </c:pt>
                <c:pt idx="1492">
                  <c:v>33.963250000000002</c:v>
                </c:pt>
                <c:pt idx="1493">
                  <c:v>33.964213000000001</c:v>
                </c:pt>
                <c:pt idx="1494">
                  <c:v>33.957428</c:v>
                </c:pt>
                <c:pt idx="1495">
                  <c:v>33.951928000000002</c:v>
                </c:pt>
                <c:pt idx="1496">
                  <c:v>33.951928000000002</c:v>
                </c:pt>
                <c:pt idx="1497">
                  <c:v>33.916221</c:v>
                </c:pt>
                <c:pt idx="1498">
                  <c:v>33.916221</c:v>
                </c:pt>
                <c:pt idx="1499">
                  <c:v>33.916221</c:v>
                </c:pt>
                <c:pt idx="1500">
                  <c:v>33.910148999999997</c:v>
                </c:pt>
                <c:pt idx="1501">
                  <c:v>33.898952999999999</c:v>
                </c:pt>
                <c:pt idx="1502">
                  <c:v>33.858682999999999</c:v>
                </c:pt>
                <c:pt idx="1503">
                  <c:v>33.843012999999999</c:v>
                </c:pt>
                <c:pt idx="1504">
                  <c:v>33.843012999999999</c:v>
                </c:pt>
                <c:pt idx="1505">
                  <c:v>33.771554000000002</c:v>
                </c:pt>
                <c:pt idx="1506">
                  <c:v>33.771554000000002</c:v>
                </c:pt>
                <c:pt idx="1507">
                  <c:v>33.771554000000002</c:v>
                </c:pt>
                <c:pt idx="1508">
                  <c:v>33.753211</c:v>
                </c:pt>
                <c:pt idx="1509">
                  <c:v>33.733465000000002</c:v>
                </c:pt>
                <c:pt idx="1510">
                  <c:v>33.659669999999998</c:v>
                </c:pt>
                <c:pt idx="1511">
                  <c:v>33.631523000000001</c:v>
                </c:pt>
                <c:pt idx="1512">
                  <c:v>33.631523000000001</c:v>
                </c:pt>
                <c:pt idx="1513">
                  <c:v>33.517313000000001</c:v>
                </c:pt>
                <c:pt idx="1514">
                  <c:v>33.517313000000001</c:v>
                </c:pt>
                <c:pt idx="1515">
                  <c:v>33.517313000000001</c:v>
                </c:pt>
                <c:pt idx="1516">
                  <c:v>33.479663000000002</c:v>
                </c:pt>
                <c:pt idx="1517">
                  <c:v>33.442464000000001</c:v>
                </c:pt>
                <c:pt idx="1518">
                  <c:v>33.314264000000001</c:v>
                </c:pt>
                <c:pt idx="1519">
                  <c:v>33.265011999999999</c:v>
                </c:pt>
                <c:pt idx="1520">
                  <c:v>33.265011999999999</c:v>
                </c:pt>
                <c:pt idx="1521">
                  <c:v>33.265011999999999</c:v>
                </c:pt>
                <c:pt idx="1522">
                  <c:v>33.004897999999997</c:v>
                </c:pt>
                <c:pt idx="1523">
                  <c:v>33.004897999999997</c:v>
                </c:pt>
                <c:pt idx="1524">
                  <c:v>33.004897999999997</c:v>
                </c:pt>
                <c:pt idx="1525">
                  <c:v>32.973466000000002</c:v>
                </c:pt>
                <c:pt idx="1526">
                  <c:v>32.799345000000002</c:v>
                </c:pt>
                <c:pt idx="1527">
                  <c:v>32.734918</c:v>
                </c:pt>
                <c:pt idx="1528">
                  <c:v>32.668332999999997</c:v>
                </c:pt>
                <c:pt idx="1529">
                  <c:v>32.599595999999998</c:v>
                </c:pt>
                <c:pt idx="1530">
                  <c:v>32.599595999999998</c:v>
                </c:pt>
                <c:pt idx="1531">
                  <c:v>32.342813</c:v>
                </c:pt>
                <c:pt idx="1532">
                  <c:v>32.342813</c:v>
                </c:pt>
                <c:pt idx="1533">
                  <c:v>32.342813</c:v>
                </c:pt>
                <c:pt idx="1534">
                  <c:v>32.030979000000002</c:v>
                </c:pt>
                <c:pt idx="1535">
                  <c:v>32.030979000000002</c:v>
                </c:pt>
                <c:pt idx="1536">
                  <c:v>31.951349</c:v>
                </c:pt>
                <c:pt idx="1537">
                  <c:v>31.870759</c:v>
                </c:pt>
                <c:pt idx="1538">
                  <c:v>31.870759</c:v>
                </c:pt>
                <c:pt idx="1539">
                  <c:v>31.57075</c:v>
                </c:pt>
                <c:pt idx="1540">
                  <c:v>31.57075</c:v>
                </c:pt>
                <c:pt idx="1541">
                  <c:v>31.57075</c:v>
                </c:pt>
                <c:pt idx="1542">
                  <c:v>31.225034999999998</c:v>
                </c:pt>
                <c:pt idx="1543">
                  <c:v>31.225034999999998</c:v>
                </c:pt>
                <c:pt idx="1544">
                  <c:v>31.142119999999998</c:v>
                </c:pt>
                <c:pt idx="1545">
                  <c:v>31.061646</c:v>
                </c:pt>
                <c:pt idx="1546">
                  <c:v>31.061646</c:v>
                </c:pt>
                <c:pt idx="1547">
                  <c:v>30.750748999999999</c:v>
                </c:pt>
                <c:pt idx="1548">
                  <c:v>30.750748999999999</c:v>
                </c:pt>
                <c:pt idx="1549">
                  <c:v>30.702912999999999</c:v>
                </c:pt>
                <c:pt idx="1550">
                  <c:v>30.244289999999999</c:v>
                </c:pt>
                <c:pt idx="1551">
                  <c:v>30.244289999999999</c:v>
                </c:pt>
                <c:pt idx="1552">
                  <c:v>30.244289999999999</c:v>
                </c:pt>
                <c:pt idx="1553">
                  <c:v>29.950776000000001</c:v>
                </c:pt>
                <c:pt idx="1554">
                  <c:v>29.950776000000001</c:v>
                </c:pt>
                <c:pt idx="1555">
                  <c:v>29.905389</c:v>
                </c:pt>
                <c:pt idx="1556">
                  <c:v>29.863008000000001</c:v>
                </c:pt>
                <c:pt idx="1557">
                  <c:v>29.784894999999999</c:v>
                </c:pt>
                <c:pt idx="1558">
                  <c:v>29.484677000000001</c:v>
                </c:pt>
                <c:pt idx="1559">
                  <c:v>29.484677000000001</c:v>
                </c:pt>
                <c:pt idx="1560">
                  <c:v>29.484677000000001</c:v>
                </c:pt>
                <c:pt idx="1561">
                  <c:v>29.208653999999999</c:v>
                </c:pt>
                <c:pt idx="1562">
                  <c:v>29.208653999999999</c:v>
                </c:pt>
                <c:pt idx="1563">
                  <c:v>29.16779</c:v>
                </c:pt>
                <c:pt idx="1564">
                  <c:v>29.128617999999999</c:v>
                </c:pt>
                <c:pt idx="1565">
                  <c:v>29.057689</c:v>
                </c:pt>
                <c:pt idx="1566">
                  <c:v>28.780923999999999</c:v>
                </c:pt>
                <c:pt idx="1567">
                  <c:v>28.780923999999999</c:v>
                </c:pt>
                <c:pt idx="1568">
                  <c:v>28.780923999999999</c:v>
                </c:pt>
                <c:pt idx="1569">
                  <c:v>28.526800000000001</c:v>
                </c:pt>
                <c:pt idx="1570">
                  <c:v>28.526800000000001</c:v>
                </c:pt>
                <c:pt idx="1571">
                  <c:v>28.488762999999999</c:v>
                </c:pt>
                <c:pt idx="1572">
                  <c:v>28.451574999999998</c:v>
                </c:pt>
                <c:pt idx="1573">
                  <c:v>28.384373</c:v>
                </c:pt>
                <c:pt idx="1574">
                  <c:v>28.111317</c:v>
                </c:pt>
                <c:pt idx="1575">
                  <c:v>28.111317</c:v>
                </c:pt>
                <c:pt idx="1576">
                  <c:v>28.111317</c:v>
                </c:pt>
                <c:pt idx="1577">
                  <c:v>27.863724000000001</c:v>
                </c:pt>
                <c:pt idx="1578">
                  <c:v>27.863724000000001</c:v>
                </c:pt>
                <c:pt idx="1579">
                  <c:v>27.823633999999998</c:v>
                </c:pt>
                <c:pt idx="1580">
                  <c:v>27.786165</c:v>
                </c:pt>
                <c:pt idx="1581">
                  <c:v>27.717984999999999</c:v>
                </c:pt>
                <c:pt idx="1582">
                  <c:v>27.442561000000001</c:v>
                </c:pt>
                <c:pt idx="1583">
                  <c:v>27.442561000000001</c:v>
                </c:pt>
                <c:pt idx="1584">
                  <c:v>27.442561000000001</c:v>
                </c:pt>
                <c:pt idx="1585">
                  <c:v>27.193078</c:v>
                </c:pt>
                <c:pt idx="1586">
                  <c:v>27.193078</c:v>
                </c:pt>
                <c:pt idx="1587">
                  <c:v>27.151748000000001</c:v>
                </c:pt>
                <c:pt idx="1588">
                  <c:v>27.112005</c:v>
                </c:pt>
                <c:pt idx="1589">
                  <c:v>27.041958000000001</c:v>
                </c:pt>
                <c:pt idx="1590">
                  <c:v>27.041958000000001</c:v>
                </c:pt>
                <c:pt idx="1591">
                  <c:v>26.522057</c:v>
                </c:pt>
                <c:pt idx="1592">
                  <c:v>26.522057</c:v>
                </c:pt>
                <c:pt idx="1593">
                  <c:v>26.522057</c:v>
                </c:pt>
                <c:pt idx="1594">
                  <c:v>26.522057</c:v>
                </c:pt>
                <c:pt idx="1595">
                  <c:v>26.483404</c:v>
                </c:pt>
                <c:pt idx="1596">
                  <c:v>26.447665000000001</c:v>
                </c:pt>
                <c:pt idx="1597">
                  <c:v>26.382656999999998</c:v>
                </c:pt>
                <c:pt idx="1598">
                  <c:v>25.900068999999998</c:v>
                </c:pt>
                <c:pt idx="1599">
                  <c:v>25.900068999999998</c:v>
                </c:pt>
                <c:pt idx="1600">
                  <c:v>25.900068999999998</c:v>
                </c:pt>
                <c:pt idx="1601">
                  <c:v>25.864792999999999</c:v>
                </c:pt>
                <c:pt idx="1602">
                  <c:v>25.829908</c:v>
                </c:pt>
                <c:pt idx="1603">
                  <c:v>25.769646000000002</c:v>
                </c:pt>
                <c:pt idx="1604">
                  <c:v>25.70983</c:v>
                </c:pt>
                <c:pt idx="1605">
                  <c:v>25.654094000000001</c:v>
                </c:pt>
                <c:pt idx="1606">
                  <c:v>25.126052000000001</c:v>
                </c:pt>
                <c:pt idx="1607">
                  <c:v>25.126052000000001</c:v>
                </c:pt>
                <c:pt idx="1608">
                  <c:v>25.076865999999999</c:v>
                </c:pt>
                <c:pt idx="1609">
                  <c:v>25.027284000000002</c:v>
                </c:pt>
                <c:pt idx="1610">
                  <c:v>25.027284000000002</c:v>
                </c:pt>
                <c:pt idx="1611">
                  <c:v>24.847895000000001</c:v>
                </c:pt>
                <c:pt idx="1612">
                  <c:v>24.921693999999999</c:v>
                </c:pt>
                <c:pt idx="1613">
                  <c:v>24.891891999999999</c:v>
                </c:pt>
                <c:pt idx="1614">
                  <c:v>24.657702</c:v>
                </c:pt>
                <c:pt idx="1615">
                  <c:v>24.657702</c:v>
                </c:pt>
                <c:pt idx="1616">
                  <c:v>24.610952000000001</c:v>
                </c:pt>
                <c:pt idx="1617">
                  <c:v>24.564367000000001</c:v>
                </c:pt>
                <c:pt idx="1618">
                  <c:v>24.564367000000001</c:v>
                </c:pt>
                <c:pt idx="1619">
                  <c:v>24.394960999999999</c:v>
                </c:pt>
                <c:pt idx="1620">
                  <c:v>24.463024000000001</c:v>
                </c:pt>
                <c:pt idx="1621">
                  <c:v>24.432559000000001</c:v>
                </c:pt>
                <c:pt idx="1622">
                  <c:v>24.195716999999998</c:v>
                </c:pt>
                <c:pt idx="1623">
                  <c:v>24.195716999999998</c:v>
                </c:pt>
                <c:pt idx="1624">
                  <c:v>24.146225000000001</c:v>
                </c:pt>
                <c:pt idx="1625">
                  <c:v>24.097771000000002</c:v>
                </c:pt>
                <c:pt idx="1626">
                  <c:v>24.097771000000002</c:v>
                </c:pt>
                <c:pt idx="1627">
                  <c:v>23.918613000000001</c:v>
                </c:pt>
                <c:pt idx="1628">
                  <c:v>23.980266</c:v>
                </c:pt>
                <c:pt idx="1629">
                  <c:v>23.945651999999999</c:v>
                </c:pt>
                <c:pt idx="1630">
                  <c:v>23.698915</c:v>
                </c:pt>
                <c:pt idx="1631">
                  <c:v>23.698915</c:v>
                </c:pt>
                <c:pt idx="1632">
                  <c:v>23.645136000000001</c:v>
                </c:pt>
                <c:pt idx="1633">
                  <c:v>23.591225000000001</c:v>
                </c:pt>
                <c:pt idx="1634">
                  <c:v>23.591225000000001</c:v>
                </c:pt>
                <c:pt idx="1635">
                  <c:v>23.405062000000001</c:v>
                </c:pt>
                <c:pt idx="1636">
                  <c:v>23.461027000000001</c:v>
                </c:pt>
                <c:pt idx="1637">
                  <c:v>23.425336000000001</c:v>
                </c:pt>
                <c:pt idx="1638">
                  <c:v>23.184421</c:v>
                </c:pt>
                <c:pt idx="1639">
                  <c:v>23.184421</c:v>
                </c:pt>
                <c:pt idx="1640">
                  <c:v>23.131623999999999</c:v>
                </c:pt>
                <c:pt idx="1641">
                  <c:v>23.080338000000001</c:v>
                </c:pt>
                <c:pt idx="1642">
                  <c:v>23.080338000000001</c:v>
                </c:pt>
                <c:pt idx="1643">
                  <c:v>22.901669999999999</c:v>
                </c:pt>
                <c:pt idx="1644">
                  <c:v>22.949459000000001</c:v>
                </c:pt>
                <c:pt idx="1645">
                  <c:v>22.916924999999999</c:v>
                </c:pt>
                <c:pt idx="1646">
                  <c:v>22.704345</c:v>
                </c:pt>
                <c:pt idx="1647">
                  <c:v>22.704345</c:v>
                </c:pt>
                <c:pt idx="1648">
                  <c:v>22.660226000000002</c:v>
                </c:pt>
                <c:pt idx="1649">
                  <c:v>22.617369</c:v>
                </c:pt>
                <c:pt idx="1650">
                  <c:v>22.617369</c:v>
                </c:pt>
                <c:pt idx="1651">
                  <c:v>22.467407999999999</c:v>
                </c:pt>
                <c:pt idx="1652">
                  <c:v>22.506405000000001</c:v>
                </c:pt>
                <c:pt idx="1653">
                  <c:v>22.482109000000001</c:v>
                </c:pt>
                <c:pt idx="1654">
                  <c:v>22.324445999999998</c:v>
                </c:pt>
                <c:pt idx="1655">
                  <c:v>22.324445999999998</c:v>
                </c:pt>
                <c:pt idx="1656">
                  <c:v>22.293623</c:v>
                </c:pt>
                <c:pt idx="1657">
                  <c:v>22.264150999999998</c:v>
                </c:pt>
                <c:pt idx="1658">
                  <c:v>22.264150999999998</c:v>
                </c:pt>
                <c:pt idx="1659">
                  <c:v>22.160361999999999</c:v>
                </c:pt>
                <c:pt idx="1660">
                  <c:v>22.192193</c:v>
                </c:pt>
                <c:pt idx="1661">
                  <c:v>22.176397000000001</c:v>
                </c:pt>
                <c:pt idx="1662">
                  <c:v>22.070468000000002</c:v>
                </c:pt>
                <c:pt idx="1663">
                  <c:v>22.070468000000002</c:v>
                </c:pt>
                <c:pt idx="1664">
                  <c:v>22.036418999999999</c:v>
                </c:pt>
                <c:pt idx="1665">
                  <c:v>22.036418999999999</c:v>
                </c:pt>
                <c:pt idx="1666">
                  <c:v>22.036418999999999</c:v>
                </c:pt>
                <c:pt idx="1667">
                  <c:v>21.979835000000001</c:v>
                </c:pt>
                <c:pt idx="1668">
                  <c:v>22.00712</c:v>
                </c:pt>
                <c:pt idx="1669">
                  <c:v>21.998087999999999</c:v>
                </c:pt>
                <c:pt idx="1670">
                  <c:v>21.936857</c:v>
                </c:pt>
                <c:pt idx="1671">
                  <c:v>21.929583999999998</c:v>
                </c:pt>
                <c:pt idx="1672">
                  <c:v>21.923176999999999</c:v>
                </c:pt>
                <c:pt idx="1673">
                  <c:v>21.923176999999999</c:v>
                </c:pt>
                <c:pt idx="1674">
                  <c:v>21.923176999999999</c:v>
                </c:pt>
                <c:pt idx="1675">
                  <c:v>21.911556999999998</c:v>
                </c:pt>
                <c:pt idx="1676">
                  <c:v>21.926361</c:v>
                </c:pt>
                <c:pt idx="1677">
                  <c:v>21.922609999999999</c:v>
                </c:pt>
                <c:pt idx="1678">
                  <c:v>21.906680000000001</c:v>
                </c:pt>
                <c:pt idx="1679">
                  <c:v>21.906680000000001</c:v>
                </c:pt>
                <c:pt idx="1680">
                  <c:v>21.920870000000001</c:v>
                </c:pt>
                <c:pt idx="1681">
                  <c:v>21.920870000000001</c:v>
                </c:pt>
                <c:pt idx="1682">
                  <c:v>21.921916</c:v>
                </c:pt>
                <c:pt idx="1683">
                  <c:v>21.929338999999999</c:v>
                </c:pt>
                <c:pt idx="1684">
                  <c:v>21.935772</c:v>
                </c:pt>
                <c:pt idx="1685">
                  <c:v>21.943190000000001</c:v>
                </c:pt>
                <c:pt idx="1686">
                  <c:v>21.962129000000001</c:v>
                </c:pt>
                <c:pt idx="1687">
                  <c:v>21.962129000000001</c:v>
                </c:pt>
                <c:pt idx="1688">
                  <c:v>22.011713</c:v>
                </c:pt>
                <c:pt idx="1689">
                  <c:v>22.011713</c:v>
                </c:pt>
                <c:pt idx="1690">
                  <c:v>22.017226999999998</c:v>
                </c:pt>
                <c:pt idx="1691">
                  <c:v>22.03933</c:v>
                </c:pt>
                <c:pt idx="1692">
                  <c:v>22.054928</c:v>
                </c:pt>
                <c:pt idx="1693">
                  <c:v>22.071746999999998</c:v>
                </c:pt>
                <c:pt idx="1694">
                  <c:v>22.109100000000002</c:v>
                </c:pt>
                <c:pt idx="1695">
                  <c:v>22.109100000000002</c:v>
                </c:pt>
                <c:pt idx="1696">
                  <c:v>22.201376</c:v>
                </c:pt>
                <c:pt idx="1697">
                  <c:v>22.201376</c:v>
                </c:pt>
                <c:pt idx="1698">
                  <c:v>22.210923999999999</c:v>
                </c:pt>
                <c:pt idx="1699">
                  <c:v>22.246137999999998</c:v>
                </c:pt>
                <c:pt idx="1700">
                  <c:v>22.271127</c:v>
                </c:pt>
                <c:pt idx="1701">
                  <c:v>22.295566000000001</c:v>
                </c:pt>
                <c:pt idx="1702">
                  <c:v>22.345253</c:v>
                </c:pt>
                <c:pt idx="1703">
                  <c:v>22.345253</c:v>
                </c:pt>
                <c:pt idx="1704">
                  <c:v>22.468677</c:v>
                </c:pt>
                <c:pt idx="1705">
                  <c:v>22.468677</c:v>
                </c:pt>
                <c:pt idx="1706">
                  <c:v>22.479814999999999</c:v>
                </c:pt>
                <c:pt idx="1707">
                  <c:v>22.519973</c:v>
                </c:pt>
                <c:pt idx="1708">
                  <c:v>22.547971</c:v>
                </c:pt>
                <c:pt idx="1709">
                  <c:v>22.576432</c:v>
                </c:pt>
                <c:pt idx="1710">
                  <c:v>22.631898</c:v>
                </c:pt>
                <c:pt idx="1711">
                  <c:v>22.631898</c:v>
                </c:pt>
                <c:pt idx="1712">
                  <c:v>22.765394000000001</c:v>
                </c:pt>
                <c:pt idx="1713">
                  <c:v>22.765394000000001</c:v>
                </c:pt>
                <c:pt idx="1714">
                  <c:v>22.776112000000001</c:v>
                </c:pt>
                <c:pt idx="1715">
                  <c:v>22.814806000000001</c:v>
                </c:pt>
                <c:pt idx="1716">
                  <c:v>22.841116</c:v>
                </c:pt>
                <c:pt idx="1717">
                  <c:v>22.868960999999999</c:v>
                </c:pt>
                <c:pt idx="1718">
                  <c:v>22.920977000000001</c:v>
                </c:pt>
                <c:pt idx="1719">
                  <c:v>22.920977000000001</c:v>
                </c:pt>
                <c:pt idx="1720">
                  <c:v>23.050857000000001</c:v>
                </c:pt>
                <c:pt idx="1721">
                  <c:v>23.050857000000001</c:v>
                </c:pt>
                <c:pt idx="1722">
                  <c:v>23.060479000000001</c:v>
                </c:pt>
                <c:pt idx="1723">
                  <c:v>23.097238999999998</c:v>
                </c:pt>
                <c:pt idx="1724">
                  <c:v>23.123193000000001</c:v>
                </c:pt>
                <c:pt idx="1725">
                  <c:v>23.148689000000001</c:v>
                </c:pt>
                <c:pt idx="1726">
                  <c:v>23.199045999999999</c:v>
                </c:pt>
                <c:pt idx="1727">
                  <c:v>23.199045999999999</c:v>
                </c:pt>
                <c:pt idx="1728">
                  <c:v>23.329688999999998</c:v>
                </c:pt>
                <c:pt idx="1729">
                  <c:v>23.329688999999998</c:v>
                </c:pt>
                <c:pt idx="1730">
                  <c:v>23.339418999999999</c:v>
                </c:pt>
                <c:pt idx="1731">
                  <c:v>23.377237999999998</c:v>
                </c:pt>
                <c:pt idx="1732">
                  <c:v>23.405757999999999</c:v>
                </c:pt>
                <c:pt idx="1733">
                  <c:v>23.434761000000002</c:v>
                </c:pt>
                <c:pt idx="1734">
                  <c:v>23.494268000000002</c:v>
                </c:pt>
                <c:pt idx="1735">
                  <c:v>23.494268000000002</c:v>
                </c:pt>
                <c:pt idx="1736">
                  <c:v>23.647629999999999</c:v>
                </c:pt>
                <c:pt idx="1737">
                  <c:v>23.647629999999999</c:v>
                </c:pt>
                <c:pt idx="1738">
                  <c:v>23.672533000000001</c:v>
                </c:pt>
                <c:pt idx="1739">
                  <c:v>23.708568</c:v>
                </c:pt>
                <c:pt idx="1740">
                  <c:v>23.746949999999998</c:v>
                </c:pt>
                <c:pt idx="1741">
                  <c:v>23.786937999999999</c:v>
                </c:pt>
                <c:pt idx="1742">
                  <c:v>23.873221999999998</c:v>
                </c:pt>
                <c:pt idx="1743">
                  <c:v>23.873221999999998</c:v>
                </c:pt>
                <c:pt idx="1744">
                  <c:v>24.077641</c:v>
                </c:pt>
                <c:pt idx="1745">
                  <c:v>24.077641</c:v>
                </c:pt>
                <c:pt idx="1746">
                  <c:v>24.098686000000001</c:v>
                </c:pt>
                <c:pt idx="1747">
                  <c:v>24.171185000000001</c:v>
                </c:pt>
                <c:pt idx="1748">
                  <c:v>24.224691</c:v>
                </c:pt>
                <c:pt idx="1749">
                  <c:v>24.279551999999999</c:v>
                </c:pt>
                <c:pt idx="1750">
                  <c:v>24.392396000000002</c:v>
                </c:pt>
                <c:pt idx="1751">
                  <c:v>24.392396000000002</c:v>
                </c:pt>
                <c:pt idx="1752">
                  <c:v>24.654132000000001</c:v>
                </c:pt>
                <c:pt idx="1753">
                  <c:v>24.654132000000001</c:v>
                </c:pt>
                <c:pt idx="1754">
                  <c:v>24.713056999999999</c:v>
                </c:pt>
                <c:pt idx="1755">
                  <c:v>24.774559</c:v>
                </c:pt>
                <c:pt idx="1756">
                  <c:v>24.840216999999999</c:v>
                </c:pt>
                <c:pt idx="1757">
                  <c:v>24.910239000000001</c:v>
                </c:pt>
                <c:pt idx="1758">
                  <c:v>25.055700000000002</c:v>
                </c:pt>
                <c:pt idx="1759">
                  <c:v>25.055700000000002</c:v>
                </c:pt>
                <c:pt idx="1760">
                  <c:v>25.369167999999998</c:v>
                </c:pt>
                <c:pt idx="1761">
                  <c:v>25.369167999999998</c:v>
                </c:pt>
                <c:pt idx="1762">
                  <c:v>25.445150000000002</c:v>
                </c:pt>
                <c:pt idx="1763">
                  <c:v>25.527273999999998</c:v>
                </c:pt>
                <c:pt idx="1764">
                  <c:v>25.611356000000001</c:v>
                </c:pt>
                <c:pt idx="1765">
                  <c:v>25.697814000000001</c:v>
                </c:pt>
                <c:pt idx="1766">
                  <c:v>25.872575000000001</c:v>
                </c:pt>
                <c:pt idx="1767">
                  <c:v>25.872575000000001</c:v>
                </c:pt>
                <c:pt idx="1768">
                  <c:v>25.872575000000001</c:v>
                </c:pt>
                <c:pt idx="1769">
                  <c:v>26.539218000000002</c:v>
                </c:pt>
                <c:pt idx="1770">
                  <c:v>26.539218000000002</c:v>
                </c:pt>
                <c:pt idx="1771">
                  <c:v>26.539218000000002</c:v>
                </c:pt>
                <c:pt idx="1772">
                  <c:v>26.484732999999999</c:v>
                </c:pt>
                <c:pt idx="1773">
                  <c:v>26.661951999999999</c:v>
                </c:pt>
                <c:pt idx="1774">
                  <c:v>26.968741000000001</c:v>
                </c:pt>
                <c:pt idx="1775">
                  <c:v>27.071079999999998</c:v>
                </c:pt>
                <c:pt idx="1776">
                  <c:v>27.181134</c:v>
                </c:pt>
                <c:pt idx="1777">
                  <c:v>27.181134</c:v>
                </c:pt>
                <c:pt idx="1778">
                  <c:v>27.181134</c:v>
                </c:pt>
                <c:pt idx="1779">
                  <c:v>27.638138000000001</c:v>
                </c:pt>
                <c:pt idx="1780">
                  <c:v>27.598617999999998</c:v>
                </c:pt>
                <c:pt idx="1781">
                  <c:v>27.757498999999999</c:v>
                </c:pt>
                <c:pt idx="1782">
                  <c:v>28.123474999999999</c:v>
                </c:pt>
                <c:pt idx="1783">
                  <c:v>28.251383000000001</c:v>
                </c:pt>
                <c:pt idx="1784">
                  <c:v>28.381724999999999</c:v>
                </c:pt>
                <c:pt idx="1785">
                  <c:v>28.381724999999999</c:v>
                </c:pt>
                <c:pt idx="1786">
                  <c:v>28.381724999999999</c:v>
                </c:pt>
                <c:pt idx="1787">
                  <c:v>28.917966</c:v>
                </c:pt>
                <c:pt idx="1788">
                  <c:v>28.909499</c:v>
                </c:pt>
                <c:pt idx="1789">
                  <c:v>29.061221</c:v>
                </c:pt>
                <c:pt idx="1790">
                  <c:v>29.478743000000001</c:v>
                </c:pt>
                <c:pt idx="1791">
                  <c:v>29.624580000000002</c:v>
                </c:pt>
                <c:pt idx="1792">
                  <c:v>29.771927999999999</c:v>
                </c:pt>
                <c:pt idx="1793">
                  <c:v>29.771927999999999</c:v>
                </c:pt>
                <c:pt idx="1794">
                  <c:v>29.771927999999999</c:v>
                </c:pt>
                <c:pt idx="1795">
                  <c:v>30.368874999999999</c:v>
                </c:pt>
                <c:pt idx="1796">
                  <c:v>30.401800999999999</c:v>
                </c:pt>
                <c:pt idx="1797">
                  <c:v>30.531365999999998</c:v>
                </c:pt>
                <c:pt idx="1798">
                  <c:v>31.000271000000001</c:v>
                </c:pt>
                <c:pt idx="1799">
                  <c:v>31.161311999999999</c:v>
                </c:pt>
                <c:pt idx="1800">
                  <c:v>31.324408999999999</c:v>
                </c:pt>
                <c:pt idx="1801">
                  <c:v>31.324408999999999</c:v>
                </c:pt>
                <c:pt idx="1802">
                  <c:v>31.324408999999999</c:v>
                </c:pt>
                <c:pt idx="1803">
                  <c:v>31.992519000000001</c:v>
                </c:pt>
                <c:pt idx="1804">
                  <c:v>32.039566000000001</c:v>
                </c:pt>
                <c:pt idx="1805">
                  <c:v>32.172339999999998</c:v>
                </c:pt>
                <c:pt idx="1806">
                  <c:v>33.05142</c:v>
                </c:pt>
                <c:pt idx="1807">
                  <c:v>33.05142</c:v>
                </c:pt>
                <c:pt idx="1808">
                  <c:v>33.05142</c:v>
                </c:pt>
                <c:pt idx="1809">
                  <c:v>33.798251999999998</c:v>
                </c:pt>
                <c:pt idx="1810">
                  <c:v>33.798251999999998</c:v>
                </c:pt>
                <c:pt idx="1811">
                  <c:v>34.005555999999999</c:v>
                </c:pt>
                <c:pt idx="1812">
                  <c:v>34.197459000000002</c:v>
                </c:pt>
                <c:pt idx="1813">
                  <c:v>34.394621000000001</c:v>
                </c:pt>
                <c:pt idx="1814">
                  <c:v>34.992291999999999</c:v>
                </c:pt>
                <c:pt idx="1815">
                  <c:v>34.992291999999999</c:v>
                </c:pt>
                <c:pt idx="1816">
                  <c:v>34.992291999999999</c:v>
                </c:pt>
                <c:pt idx="1817">
                  <c:v>35.813523000000004</c:v>
                </c:pt>
                <c:pt idx="1818">
                  <c:v>35.813523000000004</c:v>
                </c:pt>
                <c:pt idx="1819">
                  <c:v>36.039937999999999</c:v>
                </c:pt>
                <c:pt idx="1820">
                  <c:v>36.249288</c:v>
                </c:pt>
                <c:pt idx="1821">
                  <c:v>36.462757000000003</c:v>
                </c:pt>
                <c:pt idx="1822">
                  <c:v>37.108393999999997</c:v>
                </c:pt>
                <c:pt idx="1823">
                  <c:v>37.108393999999997</c:v>
                </c:pt>
                <c:pt idx="1824">
                  <c:v>37.108393999999997</c:v>
                </c:pt>
                <c:pt idx="1825">
                  <c:v>37.965867000000003</c:v>
                </c:pt>
                <c:pt idx="1826">
                  <c:v>37.965867000000003</c:v>
                </c:pt>
                <c:pt idx="1827">
                  <c:v>38.189143999999999</c:v>
                </c:pt>
                <c:pt idx="1828">
                  <c:v>38.404192999999999</c:v>
                </c:pt>
                <c:pt idx="1829">
                  <c:v>38.619217999999996</c:v>
                </c:pt>
                <c:pt idx="1830">
                  <c:v>39.253478000000001</c:v>
                </c:pt>
                <c:pt idx="1831">
                  <c:v>39.253478000000001</c:v>
                </c:pt>
                <c:pt idx="1832">
                  <c:v>40.113376000000002</c:v>
                </c:pt>
                <c:pt idx="1833">
                  <c:v>40.113376000000002</c:v>
                </c:pt>
                <c:pt idx="1834">
                  <c:v>40.113376000000002</c:v>
                </c:pt>
                <c:pt idx="1835">
                  <c:v>40.329014999999998</c:v>
                </c:pt>
                <c:pt idx="1836">
                  <c:v>40.540306000000001</c:v>
                </c:pt>
                <c:pt idx="1837">
                  <c:v>40.750987000000002</c:v>
                </c:pt>
                <c:pt idx="1838">
                  <c:v>41.389913999999997</c:v>
                </c:pt>
                <c:pt idx="1839">
                  <c:v>41.389913999999997</c:v>
                </c:pt>
                <c:pt idx="1840">
                  <c:v>42.236981999999998</c:v>
                </c:pt>
                <c:pt idx="1841">
                  <c:v>42.236981999999998</c:v>
                </c:pt>
                <c:pt idx="1842">
                  <c:v>42.236981999999998</c:v>
                </c:pt>
                <c:pt idx="1843">
                  <c:v>42.458657000000002</c:v>
                </c:pt>
                <c:pt idx="1844">
                  <c:v>42.669331</c:v>
                </c:pt>
                <c:pt idx="1845">
                  <c:v>42.878912</c:v>
                </c:pt>
                <c:pt idx="1846">
                  <c:v>43.496046999999997</c:v>
                </c:pt>
                <c:pt idx="1847">
                  <c:v>43.496046999999997</c:v>
                </c:pt>
                <c:pt idx="1848">
                  <c:v>44.308560999999997</c:v>
                </c:pt>
                <c:pt idx="1849">
                  <c:v>44.308560999999997</c:v>
                </c:pt>
                <c:pt idx="1850">
                  <c:v>44.308560999999997</c:v>
                </c:pt>
                <c:pt idx="1851">
                  <c:v>44.547016999999997</c:v>
                </c:pt>
                <c:pt idx="1852">
                  <c:v>44.742103</c:v>
                </c:pt>
                <c:pt idx="1853">
                  <c:v>44.946969000000003</c:v>
                </c:pt>
                <c:pt idx="1854">
                  <c:v>45.564177000000001</c:v>
                </c:pt>
                <c:pt idx="1855">
                  <c:v>45.564177000000001</c:v>
                </c:pt>
                <c:pt idx="1856">
                  <c:v>46.361496000000002</c:v>
                </c:pt>
                <c:pt idx="1857">
                  <c:v>46.361496000000002</c:v>
                </c:pt>
                <c:pt idx="1858">
                  <c:v>46.361496000000002</c:v>
                </c:pt>
                <c:pt idx="1859">
                  <c:v>46.579675999999999</c:v>
                </c:pt>
                <c:pt idx="1860">
                  <c:v>46.781283000000002</c:v>
                </c:pt>
                <c:pt idx="1861">
                  <c:v>46.981765000000003</c:v>
                </c:pt>
                <c:pt idx="1862">
                  <c:v>47.578485999999998</c:v>
                </c:pt>
                <c:pt idx="1863">
                  <c:v>47.578485999999998</c:v>
                </c:pt>
                <c:pt idx="1864">
                  <c:v>48.350859999999997</c:v>
                </c:pt>
                <c:pt idx="1865">
                  <c:v>48.350859999999997</c:v>
                </c:pt>
                <c:pt idx="1866">
                  <c:v>48.350859999999997</c:v>
                </c:pt>
                <c:pt idx="1867">
                  <c:v>48.569414999999999</c:v>
                </c:pt>
                <c:pt idx="1868">
                  <c:v>48.765248</c:v>
                </c:pt>
                <c:pt idx="1869">
                  <c:v>48.959260999999998</c:v>
                </c:pt>
                <c:pt idx="1870">
                  <c:v>49.520774000000003</c:v>
                </c:pt>
                <c:pt idx="1871">
                  <c:v>49.520774000000003</c:v>
                </c:pt>
                <c:pt idx="1872">
                  <c:v>50.247019000000002</c:v>
                </c:pt>
                <c:pt idx="1873">
                  <c:v>50.247019000000002</c:v>
                </c:pt>
                <c:pt idx="1874">
                  <c:v>50.247019000000002</c:v>
                </c:pt>
                <c:pt idx="1875">
                  <c:v>50.444099000000001</c:v>
                </c:pt>
                <c:pt idx="1876">
                  <c:v>50.625874000000003</c:v>
                </c:pt>
                <c:pt idx="1877">
                  <c:v>50.806190999999998</c:v>
                </c:pt>
                <c:pt idx="1878">
                  <c:v>51.339860000000002</c:v>
                </c:pt>
                <c:pt idx="1879">
                  <c:v>51.339860000000002</c:v>
                </c:pt>
                <c:pt idx="1880">
                  <c:v>52.028277000000003</c:v>
                </c:pt>
                <c:pt idx="1881">
                  <c:v>52.028277000000003</c:v>
                </c:pt>
                <c:pt idx="1882">
                  <c:v>52.028277000000003</c:v>
                </c:pt>
                <c:pt idx="1883">
                  <c:v>52.211347000000004</c:v>
                </c:pt>
                <c:pt idx="1884">
                  <c:v>52.376455999999997</c:v>
                </c:pt>
                <c:pt idx="1885">
                  <c:v>52.550018999999999</c:v>
                </c:pt>
                <c:pt idx="1886">
                  <c:v>53.074388999999996</c:v>
                </c:pt>
                <c:pt idx="1887">
                  <c:v>53.074388999999996</c:v>
                </c:pt>
                <c:pt idx="1888">
                  <c:v>53.772717999999998</c:v>
                </c:pt>
                <c:pt idx="1889">
                  <c:v>53.772717999999998</c:v>
                </c:pt>
                <c:pt idx="1890">
                  <c:v>53.772717999999998</c:v>
                </c:pt>
                <c:pt idx="1891">
                  <c:v>53.960254999999997</c:v>
                </c:pt>
                <c:pt idx="1892">
                  <c:v>54.138691999999999</c:v>
                </c:pt>
                <c:pt idx="1893">
                  <c:v>54.318378000000003</c:v>
                </c:pt>
                <c:pt idx="1894">
                  <c:v>54.862417999999998</c:v>
                </c:pt>
                <c:pt idx="1895">
                  <c:v>54.862417999999998</c:v>
                </c:pt>
                <c:pt idx="1896">
                  <c:v>55.592001000000003</c:v>
                </c:pt>
                <c:pt idx="1897">
                  <c:v>55.592001000000003</c:v>
                </c:pt>
                <c:pt idx="1898">
                  <c:v>55.592001000000003</c:v>
                </c:pt>
                <c:pt idx="1899">
                  <c:v>55.799168000000002</c:v>
                </c:pt>
                <c:pt idx="1900">
                  <c:v>55.980519000000001</c:v>
                </c:pt>
                <c:pt idx="1901">
                  <c:v>56.167402000000003</c:v>
                </c:pt>
                <c:pt idx="1902">
                  <c:v>56.732489999999999</c:v>
                </c:pt>
                <c:pt idx="1903">
                  <c:v>56.732489999999999</c:v>
                </c:pt>
                <c:pt idx="1904">
                  <c:v>57.457738999999997</c:v>
                </c:pt>
                <c:pt idx="1905">
                  <c:v>57.457738999999997</c:v>
                </c:pt>
                <c:pt idx="1906">
                  <c:v>57.457738999999997</c:v>
                </c:pt>
                <c:pt idx="1907">
                  <c:v>57.658977999999998</c:v>
                </c:pt>
                <c:pt idx="1908">
                  <c:v>57.841262</c:v>
                </c:pt>
                <c:pt idx="1909">
                  <c:v>58.02176</c:v>
                </c:pt>
                <c:pt idx="1910">
                  <c:v>58.544629999999998</c:v>
                </c:pt>
                <c:pt idx="1911">
                  <c:v>58.544629999999998</c:v>
                </c:pt>
                <c:pt idx="1912">
                  <c:v>59.216802999999999</c:v>
                </c:pt>
                <c:pt idx="1913">
                  <c:v>59.216802999999999</c:v>
                </c:pt>
                <c:pt idx="1914">
                  <c:v>59.308247000000001</c:v>
                </c:pt>
                <c:pt idx="1915">
                  <c:v>59.411445999999998</c:v>
                </c:pt>
                <c:pt idx="1916">
                  <c:v>59.579869000000002</c:v>
                </c:pt>
                <c:pt idx="1917">
                  <c:v>59.744509000000001</c:v>
                </c:pt>
                <c:pt idx="1918">
                  <c:v>60.231355999999998</c:v>
                </c:pt>
                <c:pt idx="1919">
                  <c:v>60.231355999999998</c:v>
                </c:pt>
                <c:pt idx="1920">
                  <c:v>60.872447999999999</c:v>
                </c:pt>
                <c:pt idx="1921">
                  <c:v>60.872447999999999</c:v>
                </c:pt>
                <c:pt idx="1922">
                  <c:v>60.957439000000001</c:v>
                </c:pt>
                <c:pt idx="1923">
                  <c:v>61.049807000000001</c:v>
                </c:pt>
                <c:pt idx="1924">
                  <c:v>61.205531999999998</c:v>
                </c:pt>
                <c:pt idx="1925">
                  <c:v>61.367834000000002</c:v>
                </c:pt>
                <c:pt idx="1926">
                  <c:v>61.847683000000004</c:v>
                </c:pt>
                <c:pt idx="1927">
                  <c:v>61.847683000000004</c:v>
                </c:pt>
                <c:pt idx="1928">
                  <c:v>62.489736000000001</c:v>
                </c:pt>
                <c:pt idx="1929">
                  <c:v>62.489736000000001</c:v>
                </c:pt>
                <c:pt idx="1930">
                  <c:v>62.489736000000001</c:v>
                </c:pt>
                <c:pt idx="1931">
                  <c:v>62.657107000000003</c:v>
                </c:pt>
                <c:pt idx="1932">
                  <c:v>62.813468</c:v>
                </c:pt>
                <c:pt idx="1933">
                  <c:v>62.970132</c:v>
                </c:pt>
                <c:pt idx="1934">
                  <c:v>64.102720000000005</c:v>
                </c:pt>
                <c:pt idx="1935">
                  <c:v>64.102720000000005</c:v>
                </c:pt>
                <c:pt idx="1936">
                  <c:v>64.187580999999994</c:v>
                </c:pt>
                <c:pt idx="1937">
                  <c:v>64.276302000000001</c:v>
                </c:pt>
                <c:pt idx="1938">
                  <c:v>64.439603000000005</c:v>
                </c:pt>
                <c:pt idx="1939">
                  <c:v>64.603194999999999</c:v>
                </c:pt>
                <c:pt idx="1940">
                  <c:v>64.766493999999994</c:v>
                </c:pt>
                <c:pt idx="1941">
                  <c:v>64.930141000000006</c:v>
                </c:pt>
                <c:pt idx="1942">
                  <c:v>65.091475000000003</c:v>
                </c:pt>
                <c:pt idx="1943">
                  <c:v>66.083501999999996</c:v>
                </c:pt>
                <c:pt idx="1944">
                  <c:v>66.083501999999996</c:v>
                </c:pt>
                <c:pt idx="1945">
                  <c:v>66.083501999999996</c:v>
                </c:pt>
                <c:pt idx="1946">
                  <c:v>66.167541</c:v>
                </c:pt>
                <c:pt idx="1947">
                  <c:v>66.255499999999998</c:v>
                </c:pt>
                <c:pt idx="1948">
                  <c:v>66.411141000000001</c:v>
                </c:pt>
                <c:pt idx="1949">
                  <c:v>66.571866999999997</c:v>
                </c:pt>
                <c:pt idx="1950">
                  <c:v>67.052490000000006</c:v>
                </c:pt>
                <c:pt idx="1951">
                  <c:v>67.052490000000006</c:v>
                </c:pt>
                <c:pt idx="1952">
                  <c:v>67.052490000000006</c:v>
                </c:pt>
                <c:pt idx="1953">
                  <c:v>68.129327000000004</c:v>
                </c:pt>
                <c:pt idx="1954">
                  <c:v>68.129327000000004</c:v>
                </c:pt>
                <c:pt idx="1955">
                  <c:v>68.129327000000004</c:v>
                </c:pt>
                <c:pt idx="1956">
                  <c:v>68.255582000000004</c:v>
                </c:pt>
                <c:pt idx="1957">
                  <c:v>68.34111</c:v>
                </c:pt>
                <c:pt idx="1958">
                  <c:v>68.862290999999999</c:v>
                </c:pt>
                <c:pt idx="1959">
                  <c:v>68.862290999999999</c:v>
                </c:pt>
                <c:pt idx="1960">
                  <c:v>69.020308</c:v>
                </c:pt>
                <c:pt idx="1961">
                  <c:v>69.183190999999994</c:v>
                </c:pt>
                <c:pt idx="1962">
                  <c:v>69.183190999999994</c:v>
                </c:pt>
                <c:pt idx="1963">
                  <c:v>69.854738999999995</c:v>
                </c:pt>
                <c:pt idx="1964">
                  <c:v>69.984233000000003</c:v>
                </c:pt>
                <c:pt idx="1965">
                  <c:v>70.065415000000002</c:v>
                </c:pt>
                <c:pt idx="1966">
                  <c:v>70.519366000000005</c:v>
                </c:pt>
                <c:pt idx="1967">
                  <c:v>70.519366000000005</c:v>
                </c:pt>
                <c:pt idx="1968">
                  <c:v>70.685406</c:v>
                </c:pt>
                <c:pt idx="1969">
                  <c:v>70.851207000000002</c:v>
                </c:pt>
                <c:pt idx="1970">
                  <c:v>70.851207000000002</c:v>
                </c:pt>
                <c:pt idx="1971">
                  <c:v>71.528570000000002</c:v>
                </c:pt>
                <c:pt idx="1972">
                  <c:v>71.648838999999995</c:v>
                </c:pt>
                <c:pt idx="1973">
                  <c:v>71.731284000000002</c:v>
                </c:pt>
                <c:pt idx="1974">
                  <c:v>72.197699</c:v>
                </c:pt>
                <c:pt idx="1975">
                  <c:v>72.197699</c:v>
                </c:pt>
                <c:pt idx="1976">
                  <c:v>72.363905000000003</c:v>
                </c:pt>
                <c:pt idx="1977">
                  <c:v>72.528927999999993</c:v>
                </c:pt>
                <c:pt idx="1978">
                  <c:v>72.528927999999993</c:v>
                </c:pt>
                <c:pt idx="1979">
                  <c:v>73.176619000000002</c:v>
                </c:pt>
                <c:pt idx="1980">
                  <c:v>73.288818000000006</c:v>
                </c:pt>
                <c:pt idx="1981">
                  <c:v>73.368656000000001</c:v>
                </c:pt>
                <c:pt idx="1982">
                  <c:v>73.819282000000001</c:v>
                </c:pt>
                <c:pt idx="1983">
                  <c:v>73.819282000000001</c:v>
                </c:pt>
                <c:pt idx="1984">
                  <c:v>73.971504999999993</c:v>
                </c:pt>
                <c:pt idx="1985">
                  <c:v>74.122703999999999</c:v>
                </c:pt>
                <c:pt idx="1986">
                  <c:v>74.122703999999999</c:v>
                </c:pt>
                <c:pt idx="1987">
                  <c:v>74.699046999999993</c:v>
                </c:pt>
                <c:pt idx="1988">
                  <c:v>74.804641000000004</c:v>
                </c:pt>
                <c:pt idx="1989">
                  <c:v>74.879390000000001</c:v>
                </c:pt>
                <c:pt idx="1990">
                  <c:v>75.275763999999995</c:v>
                </c:pt>
                <c:pt idx="1991">
                  <c:v>75.275763999999995</c:v>
                </c:pt>
                <c:pt idx="1992">
                  <c:v>75.412242000000006</c:v>
                </c:pt>
                <c:pt idx="1993">
                  <c:v>75.546723999999998</c:v>
                </c:pt>
                <c:pt idx="1994">
                  <c:v>75.546723999999998</c:v>
                </c:pt>
                <c:pt idx="1995">
                  <c:v>76.059638000000007</c:v>
                </c:pt>
                <c:pt idx="1996">
                  <c:v>76.155659</c:v>
                </c:pt>
                <c:pt idx="1997">
                  <c:v>76.223797000000005</c:v>
                </c:pt>
                <c:pt idx="1998">
                  <c:v>76.586315999999997</c:v>
                </c:pt>
                <c:pt idx="1999">
                  <c:v>76.586315999999997</c:v>
                </c:pt>
                <c:pt idx="2000">
                  <c:v>76.712631999999999</c:v>
                </c:pt>
                <c:pt idx="2001">
                  <c:v>76.838290999999998</c:v>
                </c:pt>
                <c:pt idx="2002">
                  <c:v>76.838290999999998</c:v>
                </c:pt>
                <c:pt idx="2003">
                  <c:v>77.323948999999999</c:v>
                </c:pt>
                <c:pt idx="2004">
                  <c:v>77.401368000000005</c:v>
                </c:pt>
                <c:pt idx="2005">
                  <c:v>77.465853999999993</c:v>
                </c:pt>
                <c:pt idx="2006">
                  <c:v>77.826995999999994</c:v>
                </c:pt>
                <c:pt idx="2007">
                  <c:v>77.826995999999994</c:v>
                </c:pt>
                <c:pt idx="2008">
                  <c:v>77.950970999999996</c:v>
                </c:pt>
                <c:pt idx="2009">
                  <c:v>78.074883999999997</c:v>
                </c:pt>
                <c:pt idx="2010">
                  <c:v>78.074883999999997</c:v>
                </c:pt>
                <c:pt idx="2011">
                  <c:v>78.563068999999999</c:v>
                </c:pt>
                <c:pt idx="2012">
                  <c:v>78.616062999999997</c:v>
                </c:pt>
                <c:pt idx="2013">
                  <c:v>78.681402000000006</c:v>
                </c:pt>
                <c:pt idx="2014">
                  <c:v>79.067964000000003</c:v>
                </c:pt>
                <c:pt idx="2015">
                  <c:v>79.067964000000003</c:v>
                </c:pt>
                <c:pt idx="2016">
                  <c:v>79.191742000000005</c:v>
                </c:pt>
                <c:pt idx="2017">
                  <c:v>79.313209999999998</c:v>
                </c:pt>
                <c:pt idx="2018">
                  <c:v>79.313209999999998</c:v>
                </c:pt>
                <c:pt idx="2019">
                  <c:v>79.795027000000005</c:v>
                </c:pt>
                <c:pt idx="2020">
                  <c:v>79.828826000000007</c:v>
                </c:pt>
                <c:pt idx="2021">
                  <c:v>79.893449000000004</c:v>
                </c:pt>
                <c:pt idx="2022">
                  <c:v>80.286694999999995</c:v>
                </c:pt>
                <c:pt idx="2023">
                  <c:v>80.286694999999995</c:v>
                </c:pt>
                <c:pt idx="2024">
                  <c:v>80.407508000000007</c:v>
                </c:pt>
                <c:pt idx="2025">
                  <c:v>80.527060000000006</c:v>
                </c:pt>
                <c:pt idx="2026">
                  <c:v>80.527060000000006</c:v>
                </c:pt>
                <c:pt idx="2027">
                  <c:v>80.556045999999995</c:v>
                </c:pt>
                <c:pt idx="2028">
                  <c:v>81.189295000000001</c:v>
                </c:pt>
                <c:pt idx="2029">
                  <c:v>81.163973999999996</c:v>
                </c:pt>
                <c:pt idx="2030">
                  <c:v>81.457308999999995</c:v>
                </c:pt>
                <c:pt idx="2031">
                  <c:v>81.486523000000005</c:v>
                </c:pt>
                <c:pt idx="2032">
                  <c:v>81.599113000000003</c:v>
                </c:pt>
                <c:pt idx="2033">
                  <c:v>81.789295999999993</c:v>
                </c:pt>
                <c:pt idx="2034">
                  <c:v>81.816760000000002</c:v>
                </c:pt>
                <c:pt idx="2035">
                  <c:v>81.926929000000001</c:v>
                </c:pt>
                <c:pt idx="2036">
                  <c:v>81.899457999999996</c:v>
                </c:pt>
                <c:pt idx="2037">
                  <c:v>82.312720999999996</c:v>
                </c:pt>
                <c:pt idx="2038">
                  <c:v>82.531075000000001</c:v>
                </c:pt>
                <c:pt idx="2039">
                  <c:v>82.631816000000001</c:v>
                </c:pt>
                <c:pt idx="2040">
                  <c:v>82.730306999999996</c:v>
                </c:pt>
                <c:pt idx="2041">
                  <c:v>82.826701</c:v>
                </c:pt>
                <c:pt idx="2042">
                  <c:v>82.858559</c:v>
                </c:pt>
                <c:pt idx="2043">
                  <c:v>82.955076000000005</c:v>
                </c:pt>
                <c:pt idx="2044">
                  <c:v>82.922077999999999</c:v>
                </c:pt>
                <c:pt idx="2045">
                  <c:v>83.274947999999995</c:v>
                </c:pt>
                <c:pt idx="2046">
                  <c:v>83.459658000000005</c:v>
                </c:pt>
                <c:pt idx="2047">
                  <c:v>83.543094999999994</c:v>
                </c:pt>
                <c:pt idx="2048">
                  <c:v>83.620709000000005</c:v>
                </c:pt>
                <c:pt idx="2049">
                  <c:v>83.699607</c:v>
                </c:pt>
                <c:pt idx="2050">
                  <c:v>83.776246999999998</c:v>
                </c:pt>
                <c:pt idx="2051">
                  <c:v>83.835847000000001</c:v>
                </c:pt>
                <c:pt idx="2052">
                  <c:v>83.776246999999998</c:v>
                </c:pt>
                <c:pt idx="2053">
                  <c:v>84.059723000000005</c:v>
                </c:pt>
                <c:pt idx="2054">
                  <c:v>84.206332000000003</c:v>
                </c:pt>
                <c:pt idx="2055">
                  <c:v>84.272367000000003</c:v>
                </c:pt>
                <c:pt idx="2056">
                  <c:v>84.336194000000006</c:v>
                </c:pt>
                <c:pt idx="2057">
                  <c:v>84.398257999999998</c:v>
                </c:pt>
                <c:pt idx="2058">
                  <c:v>84.458250000000007</c:v>
                </c:pt>
                <c:pt idx="2059">
                  <c:v>84.511150000000001</c:v>
                </c:pt>
                <c:pt idx="2060">
                  <c:v>84.458250000000007</c:v>
                </c:pt>
                <c:pt idx="2061">
                  <c:v>84.704661999999999</c:v>
                </c:pt>
                <c:pt idx="2062">
                  <c:v>84.917084000000003</c:v>
                </c:pt>
                <c:pt idx="2063">
                  <c:v>84.964151000000001</c:v>
                </c:pt>
                <c:pt idx="2064">
                  <c:v>85.009383999999997</c:v>
                </c:pt>
                <c:pt idx="2065">
                  <c:v>85.009383999999997</c:v>
                </c:pt>
                <c:pt idx="2066">
                  <c:v>85.009383999999997</c:v>
                </c:pt>
                <c:pt idx="2067">
                  <c:v>85.174507000000006</c:v>
                </c:pt>
                <c:pt idx="2068">
                  <c:v>85.209757999999994</c:v>
                </c:pt>
                <c:pt idx="2069">
                  <c:v>85.231324000000001</c:v>
                </c:pt>
                <c:pt idx="2070">
                  <c:v>85.325671</c:v>
                </c:pt>
                <c:pt idx="2071">
                  <c:v>85.356860999999995</c:v>
                </c:pt>
                <c:pt idx="2072">
                  <c:v>85.385765000000006</c:v>
                </c:pt>
                <c:pt idx="2073">
                  <c:v>85.385765000000006</c:v>
                </c:pt>
                <c:pt idx="2074">
                  <c:v>85.385765000000006</c:v>
                </c:pt>
                <c:pt idx="2075">
                  <c:v>85.490398999999996</c:v>
                </c:pt>
                <c:pt idx="2076">
                  <c:v>85.521589000000006</c:v>
                </c:pt>
                <c:pt idx="2077">
                  <c:v>85.533629000000005</c:v>
                </c:pt>
                <c:pt idx="2078">
                  <c:v>85.573026999999996</c:v>
                </c:pt>
                <c:pt idx="2079">
                  <c:v>85.587425999999994</c:v>
                </c:pt>
                <c:pt idx="2080">
                  <c:v>85.599081999999996</c:v>
                </c:pt>
                <c:pt idx="2081">
                  <c:v>85.599081999999996</c:v>
                </c:pt>
                <c:pt idx="2082">
                  <c:v>85.599081999999996</c:v>
                </c:pt>
                <c:pt idx="2083">
                  <c:v>85.641489000000007</c:v>
                </c:pt>
                <c:pt idx="2084">
                  <c:v>85.678848000000002</c:v>
                </c:pt>
                <c:pt idx="2085">
                  <c:v>85.681765999999996</c:v>
                </c:pt>
                <c:pt idx="2086">
                  <c:v>85.654640000000001</c:v>
                </c:pt>
                <c:pt idx="2087">
                  <c:v>85.652102999999997</c:v>
                </c:pt>
                <c:pt idx="2088">
                  <c:v>85.647805000000005</c:v>
                </c:pt>
                <c:pt idx="2089">
                  <c:v>85.647805000000005</c:v>
                </c:pt>
                <c:pt idx="2090">
                  <c:v>85.647805000000005</c:v>
                </c:pt>
                <c:pt idx="2091">
                  <c:v>85.637015000000005</c:v>
                </c:pt>
                <c:pt idx="2092">
                  <c:v>85.656891000000002</c:v>
                </c:pt>
                <c:pt idx="2093">
                  <c:v>85.650623999999993</c:v>
                </c:pt>
                <c:pt idx="2094">
                  <c:v>85.585362000000003</c:v>
                </c:pt>
                <c:pt idx="2095">
                  <c:v>85.567558000000005</c:v>
                </c:pt>
                <c:pt idx="2096">
                  <c:v>85.547776999999996</c:v>
                </c:pt>
                <c:pt idx="2097">
                  <c:v>85.547776999999996</c:v>
                </c:pt>
                <c:pt idx="2098">
                  <c:v>85.547776999999996</c:v>
                </c:pt>
                <c:pt idx="2099">
                  <c:v>85.496785000000003</c:v>
                </c:pt>
                <c:pt idx="2100">
                  <c:v>85.511156</c:v>
                </c:pt>
                <c:pt idx="2101">
                  <c:v>85.500901999999996</c:v>
                </c:pt>
                <c:pt idx="2102">
                  <c:v>85.383735999999999</c:v>
                </c:pt>
                <c:pt idx="2103">
                  <c:v>85.350712999999999</c:v>
                </c:pt>
                <c:pt idx="2104">
                  <c:v>85.317892999999998</c:v>
                </c:pt>
                <c:pt idx="2105">
                  <c:v>85.317892999999998</c:v>
                </c:pt>
                <c:pt idx="2106">
                  <c:v>85.317892999999998</c:v>
                </c:pt>
                <c:pt idx="2107">
                  <c:v>85.179150000000007</c:v>
                </c:pt>
                <c:pt idx="2108">
                  <c:v>85.195730999999995</c:v>
                </c:pt>
                <c:pt idx="2109">
                  <c:v>85.172267000000005</c:v>
                </c:pt>
                <c:pt idx="2110">
                  <c:v>85.005788999999993</c:v>
                </c:pt>
                <c:pt idx="2111">
                  <c:v>84.957911999999993</c:v>
                </c:pt>
                <c:pt idx="2112">
                  <c:v>84.907995999999997</c:v>
                </c:pt>
                <c:pt idx="2113">
                  <c:v>84.907995999999997</c:v>
                </c:pt>
                <c:pt idx="2114">
                  <c:v>84.907995999999997</c:v>
                </c:pt>
                <c:pt idx="2115">
                  <c:v>84.705205000000007</c:v>
                </c:pt>
                <c:pt idx="2116">
                  <c:v>84.714349999999996</c:v>
                </c:pt>
                <c:pt idx="2117">
                  <c:v>84.685204999999996</c:v>
                </c:pt>
                <c:pt idx="2118">
                  <c:v>84.467363000000006</c:v>
                </c:pt>
                <c:pt idx="2119">
                  <c:v>84.401876999999999</c:v>
                </c:pt>
                <c:pt idx="2120">
                  <c:v>84.333978999999999</c:v>
                </c:pt>
                <c:pt idx="2121">
                  <c:v>84.333978999999999</c:v>
                </c:pt>
                <c:pt idx="2122">
                  <c:v>84.333978999999999</c:v>
                </c:pt>
                <c:pt idx="2123">
                  <c:v>84.065162999999998</c:v>
                </c:pt>
                <c:pt idx="2124">
                  <c:v>84.067006000000006</c:v>
                </c:pt>
                <c:pt idx="2125">
                  <c:v>83.986355000000003</c:v>
                </c:pt>
                <c:pt idx="2126">
                  <c:v>83.750324000000006</c:v>
                </c:pt>
                <c:pt idx="2127">
                  <c:v>83.670214000000001</c:v>
                </c:pt>
                <c:pt idx="2128">
                  <c:v>83.584384999999997</c:v>
                </c:pt>
                <c:pt idx="2129">
                  <c:v>83.584384999999997</c:v>
                </c:pt>
                <c:pt idx="2130">
                  <c:v>83.584384999999997</c:v>
                </c:pt>
                <c:pt idx="2131">
                  <c:v>83.249937000000003</c:v>
                </c:pt>
                <c:pt idx="2132">
                  <c:v>83.253882000000004</c:v>
                </c:pt>
                <c:pt idx="2133">
                  <c:v>83.150931999999997</c:v>
                </c:pt>
                <c:pt idx="2134">
                  <c:v>82.869183000000007</c:v>
                </c:pt>
                <c:pt idx="2135">
                  <c:v>82.771072000000004</c:v>
                </c:pt>
                <c:pt idx="2136">
                  <c:v>82.672258999999997</c:v>
                </c:pt>
                <c:pt idx="2137">
                  <c:v>82.672258999999997</c:v>
                </c:pt>
                <c:pt idx="2138">
                  <c:v>82.672258999999997</c:v>
                </c:pt>
                <c:pt idx="2139">
                  <c:v>82.293244000000001</c:v>
                </c:pt>
                <c:pt idx="2140">
                  <c:v>82.309882999999999</c:v>
                </c:pt>
                <c:pt idx="2141">
                  <c:v>82.182891999999995</c:v>
                </c:pt>
                <c:pt idx="2142">
                  <c:v>81.876975999999999</c:v>
                </c:pt>
                <c:pt idx="2143">
                  <c:v>81.772565999999998</c:v>
                </c:pt>
                <c:pt idx="2144">
                  <c:v>81.669694000000007</c:v>
                </c:pt>
                <c:pt idx="2145">
                  <c:v>81.669694000000007</c:v>
                </c:pt>
                <c:pt idx="2146">
                  <c:v>81.669694000000007</c:v>
                </c:pt>
                <c:pt idx="2147">
                  <c:v>81.270842999999999</c:v>
                </c:pt>
                <c:pt idx="2148">
                  <c:v>81.314052000000004</c:v>
                </c:pt>
                <c:pt idx="2149">
                  <c:v>81.158468999999997</c:v>
                </c:pt>
                <c:pt idx="2150">
                  <c:v>80.838390000000004</c:v>
                </c:pt>
                <c:pt idx="2151">
                  <c:v>80.732056</c:v>
                </c:pt>
                <c:pt idx="2152">
                  <c:v>80.630498000000003</c:v>
                </c:pt>
                <c:pt idx="2153">
                  <c:v>80.630498000000003</c:v>
                </c:pt>
                <c:pt idx="2154">
                  <c:v>80.630498000000003</c:v>
                </c:pt>
                <c:pt idx="2155">
                  <c:v>80.222863000000004</c:v>
                </c:pt>
                <c:pt idx="2156">
                  <c:v>80.304644999999994</c:v>
                </c:pt>
                <c:pt idx="2157">
                  <c:v>80.119536999999994</c:v>
                </c:pt>
                <c:pt idx="2158">
                  <c:v>79.800319000000002</c:v>
                </c:pt>
                <c:pt idx="2159">
                  <c:v>79.693943000000004</c:v>
                </c:pt>
                <c:pt idx="2160">
                  <c:v>79.589714999999998</c:v>
                </c:pt>
                <c:pt idx="2161">
                  <c:v>79.589714999999998</c:v>
                </c:pt>
                <c:pt idx="2162">
                  <c:v>79.589714999999998</c:v>
                </c:pt>
                <c:pt idx="2163">
                  <c:v>79.184513999999993</c:v>
                </c:pt>
                <c:pt idx="2164">
                  <c:v>79.309557999999996</c:v>
                </c:pt>
                <c:pt idx="2165">
                  <c:v>79.085210000000004</c:v>
                </c:pt>
                <c:pt idx="2166">
                  <c:v>78.780213000000003</c:v>
                </c:pt>
                <c:pt idx="2167">
                  <c:v>78.677524000000005</c:v>
                </c:pt>
                <c:pt idx="2168">
                  <c:v>78.573029000000005</c:v>
                </c:pt>
                <c:pt idx="2169">
                  <c:v>78.573029000000005</c:v>
                </c:pt>
                <c:pt idx="2170">
                  <c:v>78.573029000000005</c:v>
                </c:pt>
                <c:pt idx="2171">
                  <c:v>78.176153999999997</c:v>
                </c:pt>
                <c:pt idx="2172">
                  <c:v>78.348653999999996</c:v>
                </c:pt>
                <c:pt idx="2173">
                  <c:v>78.0822</c:v>
                </c:pt>
                <c:pt idx="2174">
                  <c:v>77.781896000000003</c:v>
                </c:pt>
                <c:pt idx="2175">
                  <c:v>77.682727999999997</c:v>
                </c:pt>
                <c:pt idx="2176">
                  <c:v>77.584543999999994</c:v>
                </c:pt>
                <c:pt idx="2177">
                  <c:v>77.584543999999994</c:v>
                </c:pt>
                <c:pt idx="2178">
                  <c:v>77.584543999999994</c:v>
                </c:pt>
                <c:pt idx="2179">
                  <c:v>77.201224999999994</c:v>
                </c:pt>
                <c:pt idx="2180">
                  <c:v>77.429308000000006</c:v>
                </c:pt>
                <c:pt idx="2181">
                  <c:v>77.119747000000004</c:v>
                </c:pt>
                <c:pt idx="2182">
                  <c:v>76.839674000000002</c:v>
                </c:pt>
                <c:pt idx="2183">
                  <c:v>76.746429000000006</c:v>
                </c:pt>
                <c:pt idx="2184">
                  <c:v>76.654910999999998</c:v>
                </c:pt>
                <c:pt idx="2185">
                  <c:v>76.654910999999998</c:v>
                </c:pt>
                <c:pt idx="2186">
                  <c:v>76.654910999999998</c:v>
                </c:pt>
                <c:pt idx="2187">
                  <c:v>76.594579999999993</c:v>
                </c:pt>
                <c:pt idx="2188">
                  <c:v>76.631746000000007</c:v>
                </c:pt>
                <c:pt idx="2189">
                  <c:v>76.510895000000005</c:v>
                </c:pt>
                <c:pt idx="2190">
                  <c:v>76.102799000000005</c:v>
                </c:pt>
                <c:pt idx="2191">
                  <c:v>76.102799000000005</c:v>
                </c:pt>
                <c:pt idx="2192">
                  <c:v>76.102799000000005</c:v>
                </c:pt>
                <c:pt idx="2193">
                  <c:v>75.791313000000002</c:v>
                </c:pt>
                <c:pt idx="2194">
                  <c:v>75.791313000000002</c:v>
                </c:pt>
                <c:pt idx="2195">
                  <c:v>75.760614000000004</c:v>
                </c:pt>
                <c:pt idx="2196">
                  <c:v>75.689017000000007</c:v>
                </c:pt>
                <c:pt idx="2197">
                  <c:v>75.612105</c:v>
                </c:pt>
                <c:pt idx="2198">
                  <c:v>75.420113999999998</c:v>
                </c:pt>
                <c:pt idx="2199">
                  <c:v>75.420113999999998</c:v>
                </c:pt>
                <c:pt idx="2200">
                  <c:v>75.420113999999998</c:v>
                </c:pt>
                <c:pt idx="2201">
                  <c:v>75.163436000000004</c:v>
                </c:pt>
                <c:pt idx="2202">
                  <c:v>75.163436000000004</c:v>
                </c:pt>
                <c:pt idx="2203">
                  <c:v>75.155884999999998</c:v>
                </c:pt>
                <c:pt idx="2204">
                  <c:v>75.107715999999996</c:v>
                </c:pt>
                <c:pt idx="2205">
                  <c:v>75.052985000000007</c:v>
                </c:pt>
                <c:pt idx="2206">
                  <c:v>74.895124999999993</c:v>
                </c:pt>
                <c:pt idx="2207">
                  <c:v>74.895124999999993</c:v>
                </c:pt>
                <c:pt idx="2208">
                  <c:v>74.677351000000002</c:v>
                </c:pt>
                <c:pt idx="2209">
                  <c:v>74.677351000000002</c:v>
                </c:pt>
                <c:pt idx="2210">
                  <c:v>74.677351000000002</c:v>
                </c:pt>
                <c:pt idx="2211">
                  <c:v>74.684957999999995</c:v>
                </c:pt>
                <c:pt idx="2212">
                  <c:v>74.637460000000004</c:v>
                </c:pt>
                <c:pt idx="2213">
                  <c:v>74.590254000000002</c:v>
                </c:pt>
                <c:pt idx="2214">
                  <c:v>74.455605000000006</c:v>
                </c:pt>
                <c:pt idx="2215">
                  <c:v>74.455605000000006</c:v>
                </c:pt>
                <c:pt idx="2216">
                  <c:v>74.240260000000006</c:v>
                </c:pt>
                <c:pt idx="2217">
                  <c:v>74.240260000000006</c:v>
                </c:pt>
                <c:pt idx="2218">
                  <c:v>74.240260000000006</c:v>
                </c:pt>
                <c:pt idx="2219">
                  <c:v>74.261481000000003</c:v>
                </c:pt>
                <c:pt idx="2220">
                  <c:v>74.210955999999996</c:v>
                </c:pt>
                <c:pt idx="2221">
                  <c:v>74.161749999999998</c:v>
                </c:pt>
                <c:pt idx="2222">
                  <c:v>73.985274000000004</c:v>
                </c:pt>
                <c:pt idx="2223">
                  <c:v>73.985274000000004</c:v>
                </c:pt>
                <c:pt idx="2224">
                  <c:v>73.714129999999997</c:v>
                </c:pt>
                <c:pt idx="2225">
                  <c:v>73.714129999999997</c:v>
                </c:pt>
                <c:pt idx="2226">
                  <c:v>73.714129999999997</c:v>
                </c:pt>
                <c:pt idx="2227">
                  <c:v>73.717347000000004</c:v>
                </c:pt>
                <c:pt idx="2228">
                  <c:v>73.640748000000002</c:v>
                </c:pt>
                <c:pt idx="2229">
                  <c:v>73.565554000000006</c:v>
                </c:pt>
                <c:pt idx="2230">
                  <c:v>73.308034000000006</c:v>
                </c:pt>
                <c:pt idx="2231">
                  <c:v>73.308034000000006</c:v>
                </c:pt>
                <c:pt idx="2232">
                  <c:v>72.910833999999994</c:v>
                </c:pt>
                <c:pt idx="2233">
                  <c:v>72.910833999999994</c:v>
                </c:pt>
                <c:pt idx="2234">
                  <c:v>72.910833999999994</c:v>
                </c:pt>
                <c:pt idx="2235">
                  <c:v>72.844819000000001</c:v>
                </c:pt>
                <c:pt idx="2236">
                  <c:v>72.730753000000007</c:v>
                </c:pt>
                <c:pt idx="2237">
                  <c:v>72.626683</c:v>
                </c:pt>
                <c:pt idx="2238">
                  <c:v>72.252427999999995</c:v>
                </c:pt>
                <c:pt idx="2239">
                  <c:v>72.252427999999995</c:v>
                </c:pt>
                <c:pt idx="2240">
                  <c:v>71.708629000000002</c:v>
                </c:pt>
                <c:pt idx="2241">
                  <c:v>71.708629000000002</c:v>
                </c:pt>
                <c:pt idx="2242">
                  <c:v>71.708629000000002</c:v>
                </c:pt>
                <c:pt idx="2243">
                  <c:v>71.572421000000006</c:v>
                </c:pt>
                <c:pt idx="2244">
                  <c:v>71.415659000000005</c:v>
                </c:pt>
                <c:pt idx="2245">
                  <c:v>71.267426999999998</c:v>
                </c:pt>
                <c:pt idx="2246">
                  <c:v>70.731555999999998</c:v>
                </c:pt>
                <c:pt idx="2247">
                  <c:v>70.731555999999998</c:v>
                </c:pt>
                <c:pt idx="2248">
                  <c:v>69.976007999999993</c:v>
                </c:pt>
                <c:pt idx="2249">
                  <c:v>69.976007999999993</c:v>
                </c:pt>
                <c:pt idx="2250">
                  <c:v>69.976007999999993</c:v>
                </c:pt>
                <c:pt idx="2251">
                  <c:v>69.759490999999997</c:v>
                </c:pt>
                <c:pt idx="2252">
                  <c:v>69.545597999999998</c:v>
                </c:pt>
                <c:pt idx="2253">
                  <c:v>69.324923999999996</c:v>
                </c:pt>
                <c:pt idx="2254">
                  <c:v>68.630330999999998</c:v>
                </c:pt>
                <c:pt idx="2255">
                  <c:v>68.630330999999998</c:v>
                </c:pt>
                <c:pt idx="2256">
                  <c:v>67.692605999999998</c:v>
                </c:pt>
                <c:pt idx="2257">
                  <c:v>67.692605999999998</c:v>
                </c:pt>
                <c:pt idx="2258">
                  <c:v>67.692605999999998</c:v>
                </c:pt>
                <c:pt idx="2259">
                  <c:v>67.397734</c:v>
                </c:pt>
                <c:pt idx="2260">
                  <c:v>67.132598999999999</c:v>
                </c:pt>
                <c:pt idx="2261">
                  <c:v>66.861936</c:v>
                </c:pt>
                <c:pt idx="2262">
                  <c:v>66.013317000000001</c:v>
                </c:pt>
                <c:pt idx="2263">
                  <c:v>66.013317000000001</c:v>
                </c:pt>
                <c:pt idx="2264">
                  <c:v>64.892444999999995</c:v>
                </c:pt>
                <c:pt idx="2265">
                  <c:v>64.892444999999995</c:v>
                </c:pt>
                <c:pt idx="2266">
                  <c:v>64.892444999999995</c:v>
                </c:pt>
                <c:pt idx="2267">
                  <c:v>64.506619000000001</c:v>
                </c:pt>
                <c:pt idx="2268">
                  <c:v>64.199134999999998</c:v>
                </c:pt>
                <c:pt idx="2269">
                  <c:v>63.876207999999998</c:v>
                </c:pt>
                <c:pt idx="2270">
                  <c:v>62.885984999999998</c:v>
                </c:pt>
                <c:pt idx="2271">
                  <c:v>62.885984999999998</c:v>
                </c:pt>
                <c:pt idx="2272">
                  <c:v>61.604022000000001</c:v>
                </c:pt>
                <c:pt idx="2273">
                  <c:v>61.604022000000001</c:v>
                </c:pt>
                <c:pt idx="2274">
                  <c:v>61.604022000000001</c:v>
                </c:pt>
                <c:pt idx="2275">
                  <c:v>61.145918000000002</c:v>
                </c:pt>
                <c:pt idx="2276">
                  <c:v>60.783954000000001</c:v>
                </c:pt>
                <c:pt idx="2277">
                  <c:v>60.424379999999999</c:v>
                </c:pt>
                <c:pt idx="2278">
                  <c:v>59.295689000000003</c:v>
                </c:pt>
                <c:pt idx="2279">
                  <c:v>59.295689000000003</c:v>
                </c:pt>
                <c:pt idx="2280">
                  <c:v>59.295689000000003</c:v>
                </c:pt>
                <c:pt idx="2281">
                  <c:v>59.295689000000003</c:v>
                </c:pt>
                <c:pt idx="2282">
                  <c:v>57.291271000000002</c:v>
                </c:pt>
                <c:pt idx="2283">
                  <c:v>57.291271000000002</c:v>
                </c:pt>
                <c:pt idx="2284">
                  <c:v>56.611888999999998</c:v>
                </c:pt>
                <c:pt idx="2285">
                  <c:v>56.312731999999997</c:v>
                </c:pt>
                <c:pt idx="2286">
                  <c:v>55.560836000000002</c:v>
                </c:pt>
                <c:pt idx="2287">
                  <c:v>55.560836000000002</c:v>
                </c:pt>
                <c:pt idx="2288">
                  <c:v>55.152608999999998</c:v>
                </c:pt>
                <c:pt idx="2289">
                  <c:v>54.742457000000002</c:v>
                </c:pt>
                <c:pt idx="2290">
                  <c:v>54.742457000000002</c:v>
                </c:pt>
                <c:pt idx="2291">
                  <c:v>53.231079999999999</c:v>
                </c:pt>
                <c:pt idx="2292">
                  <c:v>52.463256000000001</c:v>
                </c:pt>
                <c:pt idx="2293">
                  <c:v>53.231079999999999</c:v>
                </c:pt>
                <c:pt idx="2294">
                  <c:v>51.446393999999998</c:v>
                </c:pt>
                <c:pt idx="2295">
                  <c:v>51.446393999999998</c:v>
                </c:pt>
                <c:pt idx="2296">
                  <c:v>51.043550000000003</c:v>
                </c:pt>
                <c:pt idx="2297">
                  <c:v>50.631283000000003</c:v>
                </c:pt>
                <c:pt idx="2298">
                  <c:v>50.631283000000003</c:v>
                </c:pt>
                <c:pt idx="2299">
                  <c:v>49.120198000000002</c:v>
                </c:pt>
                <c:pt idx="2300">
                  <c:v>48.344957000000001</c:v>
                </c:pt>
                <c:pt idx="2301">
                  <c:v>48.026105999999999</c:v>
                </c:pt>
                <c:pt idx="2302">
                  <c:v>46.583944000000002</c:v>
                </c:pt>
                <c:pt idx="2303">
                  <c:v>46.583944000000002</c:v>
                </c:pt>
                <c:pt idx="2304">
                  <c:v>46.583944000000002</c:v>
                </c:pt>
                <c:pt idx="2305">
                  <c:v>45.143681000000001</c:v>
                </c:pt>
                <c:pt idx="2306">
                  <c:v>45.143681000000001</c:v>
                </c:pt>
                <c:pt idx="2307">
                  <c:v>44.915439999999997</c:v>
                </c:pt>
                <c:pt idx="2308">
                  <c:v>44.612569999999998</c:v>
                </c:pt>
                <c:pt idx="2309">
                  <c:v>44.237309000000003</c:v>
                </c:pt>
                <c:pt idx="2310">
                  <c:v>40.159854000000003</c:v>
                </c:pt>
                <c:pt idx="2311">
                  <c:v>40.159854000000003</c:v>
                </c:pt>
                <c:pt idx="2312">
                  <c:v>39.815610999999997</c:v>
                </c:pt>
                <c:pt idx="2313">
                  <c:v>39.474485999999999</c:v>
                </c:pt>
                <c:pt idx="2314">
                  <c:v>39.128883000000002</c:v>
                </c:pt>
                <c:pt idx="2315">
                  <c:v>38.786695999999999</c:v>
                </c:pt>
                <c:pt idx="2316">
                  <c:v>38.786695999999999</c:v>
                </c:pt>
                <c:pt idx="2317">
                  <c:v>37.538775000000001</c:v>
                </c:pt>
                <c:pt idx="2318">
                  <c:v>35.804544</c:v>
                </c:pt>
                <c:pt idx="2319">
                  <c:v>35.804544</c:v>
                </c:pt>
                <c:pt idx="2320">
                  <c:v>35.489260999999999</c:v>
                </c:pt>
                <c:pt idx="2321">
                  <c:v>35.489260999999999</c:v>
                </c:pt>
                <c:pt idx="2322">
                  <c:v>34.326501999999998</c:v>
                </c:pt>
                <c:pt idx="2323">
                  <c:v>34.326501999999998</c:v>
                </c:pt>
                <c:pt idx="2324">
                  <c:v>34.148975</c:v>
                </c:pt>
                <c:pt idx="2325">
                  <c:v>33.917332999999999</c:v>
                </c:pt>
                <c:pt idx="2326">
                  <c:v>32.737319999999997</c:v>
                </c:pt>
                <c:pt idx="2327">
                  <c:v>32.737319999999997</c:v>
                </c:pt>
                <c:pt idx="2328">
                  <c:v>32.446630999999996</c:v>
                </c:pt>
                <c:pt idx="2329">
                  <c:v>32.446630999999996</c:v>
                </c:pt>
                <c:pt idx="2330">
                  <c:v>31.373222999999999</c:v>
                </c:pt>
                <c:pt idx="2331">
                  <c:v>31.373222999999999</c:v>
                </c:pt>
                <c:pt idx="2332">
                  <c:v>31.211310999999998</c:v>
                </c:pt>
                <c:pt idx="2333">
                  <c:v>31.010375</c:v>
                </c:pt>
                <c:pt idx="2334">
                  <c:v>29.934943000000001</c:v>
                </c:pt>
                <c:pt idx="2335">
                  <c:v>29.934943000000001</c:v>
                </c:pt>
                <c:pt idx="2336">
                  <c:v>29.672879999999999</c:v>
                </c:pt>
                <c:pt idx="2337">
                  <c:v>29.672879999999999</c:v>
                </c:pt>
                <c:pt idx="2338">
                  <c:v>28.706621999999999</c:v>
                </c:pt>
                <c:pt idx="2339">
                  <c:v>28.706621999999999</c:v>
                </c:pt>
                <c:pt idx="2340">
                  <c:v>28.569687999999999</c:v>
                </c:pt>
                <c:pt idx="2341">
                  <c:v>28.397193000000001</c:v>
                </c:pt>
                <c:pt idx="2342">
                  <c:v>27.463927999999999</c:v>
                </c:pt>
                <c:pt idx="2343">
                  <c:v>27.463927999999999</c:v>
                </c:pt>
                <c:pt idx="2344">
                  <c:v>27.242934999999999</c:v>
                </c:pt>
                <c:pt idx="2345">
                  <c:v>27.242934999999999</c:v>
                </c:pt>
                <c:pt idx="2346">
                  <c:v>26.411218999999999</c:v>
                </c:pt>
                <c:pt idx="2347">
                  <c:v>26.411218999999999</c:v>
                </c:pt>
                <c:pt idx="2348">
                  <c:v>26.297222000000001</c:v>
                </c:pt>
                <c:pt idx="2349">
                  <c:v>26.163938999999999</c:v>
                </c:pt>
                <c:pt idx="2350">
                  <c:v>25.388618000000001</c:v>
                </c:pt>
                <c:pt idx="2351">
                  <c:v>25.388618000000001</c:v>
                </c:pt>
                <c:pt idx="2352">
                  <c:v>25.203198</c:v>
                </c:pt>
                <c:pt idx="2353">
                  <c:v>25.203198</c:v>
                </c:pt>
                <c:pt idx="2354">
                  <c:v>24.496210000000001</c:v>
                </c:pt>
                <c:pt idx="2355">
                  <c:v>24.496210000000001</c:v>
                </c:pt>
                <c:pt idx="2356">
                  <c:v>24.403047000000001</c:v>
                </c:pt>
                <c:pt idx="2357">
                  <c:v>24.293769999999999</c:v>
                </c:pt>
                <c:pt idx="2358">
                  <c:v>23.620107000000001</c:v>
                </c:pt>
                <c:pt idx="2359">
                  <c:v>23.620107000000001</c:v>
                </c:pt>
                <c:pt idx="2360">
                  <c:v>23.463677000000001</c:v>
                </c:pt>
                <c:pt idx="2361">
                  <c:v>23.463677000000001</c:v>
                </c:pt>
                <c:pt idx="2362">
                  <c:v>22.825002000000001</c:v>
                </c:pt>
                <c:pt idx="2363">
                  <c:v>22.825002000000001</c:v>
                </c:pt>
                <c:pt idx="2364">
                  <c:v>22.739533999999999</c:v>
                </c:pt>
                <c:pt idx="2365">
                  <c:v>22.649049999999999</c:v>
                </c:pt>
                <c:pt idx="2366">
                  <c:v>21.994357999999998</c:v>
                </c:pt>
                <c:pt idx="2367">
                  <c:v>21.994357999999998</c:v>
                </c:pt>
                <c:pt idx="2368">
                  <c:v>21.824712000000002</c:v>
                </c:pt>
                <c:pt idx="2369">
                  <c:v>21.824712000000002</c:v>
                </c:pt>
                <c:pt idx="2370">
                  <c:v>21.178301999999999</c:v>
                </c:pt>
                <c:pt idx="2371">
                  <c:v>21.178301999999999</c:v>
                </c:pt>
                <c:pt idx="2372">
                  <c:v>21.081426</c:v>
                </c:pt>
                <c:pt idx="2373">
                  <c:v>20.973240000000001</c:v>
                </c:pt>
                <c:pt idx="2374">
                  <c:v>20.257833000000002</c:v>
                </c:pt>
                <c:pt idx="2375">
                  <c:v>20.257833000000002</c:v>
                </c:pt>
                <c:pt idx="2376">
                  <c:v>20.07347</c:v>
                </c:pt>
                <c:pt idx="2377">
                  <c:v>20.07347</c:v>
                </c:pt>
                <c:pt idx="2378">
                  <c:v>19.389250000000001</c:v>
                </c:pt>
                <c:pt idx="2379">
                  <c:v>19.389250000000001</c:v>
                </c:pt>
                <c:pt idx="2380">
                  <c:v>19.286242000000001</c:v>
                </c:pt>
                <c:pt idx="2381">
                  <c:v>19.169868999999998</c:v>
                </c:pt>
                <c:pt idx="2382">
                  <c:v>18.474647999999998</c:v>
                </c:pt>
                <c:pt idx="2383">
                  <c:v>18.474647999999998</c:v>
                </c:pt>
                <c:pt idx="2384">
                  <c:v>18.307673000000001</c:v>
                </c:pt>
                <c:pt idx="2385">
                  <c:v>18.307673000000001</c:v>
                </c:pt>
                <c:pt idx="2386">
                  <c:v>17.696168</c:v>
                </c:pt>
                <c:pt idx="2387">
                  <c:v>17.696168</c:v>
                </c:pt>
                <c:pt idx="2388">
                  <c:v>17.609446999999999</c:v>
                </c:pt>
                <c:pt idx="2389">
                  <c:v>17.516618999999999</c:v>
                </c:pt>
                <c:pt idx="2390">
                  <c:v>16.964302</c:v>
                </c:pt>
                <c:pt idx="2391">
                  <c:v>16.964302</c:v>
                </c:pt>
                <c:pt idx="2392">
                  <c:v>16.840150999999999</c:v>
                </c:pt>
                <c:pt idx="2393">
                  <c:v>16.840150999999999</c:v>
                </c:pt>
                <c:pt idx="2394">
                  <c:v>16.367759</c:v>
                </c:pt>
                <c:pt idx="2395">
                  <c:v>16.367759</c:v>
                </c:pt>
                <c:pt idx="2396">
                  <c:v>16.305885</c:v>
                </c:pt>
                <c:pt idx="2397">
                  <c:v>16.253537000000001</c:v>
                </c:pt>
                <c:pt idx="2398">
                  <c:v>15.844557999999999</c:v>
                </c:pt>
                <c:pt idx="2399">
                  <c:v>15.752231999999999</c:v>
                </c:pt>
                <c:pt idx="2400">
                  <c:v>15.752231999999999</c:v>
                </c:pt>
                <c:pt idx="2401">
                  <c:v>15.752231999999999</c:v>
                </c:pt>
                <c:pt idx="2402">
                  <c:v>15.385532</c:v>
                </c:pt>
                <c:pt idx="2403">
                  <c:v>15.385532</c:v>
                </c:pt>
                <c:pt idx="2404">
                  <c:v>15.337539</c:v>
                </c:pt>
                <c:pt idx="2405">
                  <c:v>15.216467</c:v>
                </c:pt>
                <c:pt idx="2406">
                  <c:v>14.975317</c:v>
                </c:pt>
                <c:pt idx="2407">
                  <c:v>14.89676</c:v>
                </c:pt>
                <c:pt idx="2408">
                  <c:v>14.89676</c:v>
                </c:pt>
                <c:pt idx="2409">
                  <c:v>14.89676</c:v>
                </c:pt>
                <c:pt idx="2410">
                  <c:v>14.590093</c:v>
                </c:pt>
                <c:pt idx="2411">
                  <c:v>14.590093</c:v>
                </c:pt>
                <c:pt idx="2412">
                  <c:v>14.552184</c:v>
                </c:pt>
                <c:pt idx="2413">
                  <c:v>14.460101999999999</c:v>
                </c:pt>
                <c:pt idx="2414">
                  <c:v>14.263652</c:v>
                </c:pt>
                <c:pt idx="2415">
                  <c:v>14.201043</c:v>
                </c:pt>
                <c:pt idx="2416">
                  <c:v>14.201043</c:v>
                </c:pt>
                <c:pt idx="2417">
                  <c:v>14.201043</c:v>
                </c:pt>
                <c:pt idx="2418">
                  <c:v>13.961798</c:v>
                </c:pt>
                <c:pt idx="2419">
                  <c:v>13.961798</c:v>
                </c:pt>
                <c:pt idx="2420">
                  <c:v>13.929513</c:v>
                </c:pt>
                <c:pt idx="2421">
                  <c:v>13.854881000000001</c:v>
                </c:pt>
                <c:pt idx="2422">
                  <c:v>13.697053</c:v>
                </c:pt>
                <c:pt idx="2423">
                  <c:v>13.647318</c:v>
                </c:pt>
                <c:pt idx="2424">
                  <c:v>13.647318</c:v>
                </c:pt>
                <c:pt idx="2425">
                  <c:v>13.647318</c:v>
                </c:pt>
                <c:pt idx="2426">
                  <c:v>13.647318</c:v>
                </c:pt>
                <c:pt idx="2427">
                  <c:v>13.307489</c:v>
                </c:pt>
                <c:pt idx="2428">
                  <c:v>13.307489</c:v>
                </c:pt>
                <c:pt idx="2429">
                  <c:v>13.307489</c:v>
                </c:pt>
                <c:pt idx="2430">
                  <c:v>13.175236999999999</c:v>
                </c:pt>
                <c:pt idx="2431">
                  <c:v>13.131830000000001</c:v>
                </c:pt>
                <c:pt idx="2432">
                  <c:v>13.086885000000001</c:v>
                </c:pt>
                <c:pt idx="2433">
                  <c:v>13.042375</c:v>
                </c:pt>
                <c:pt idx="2434">
                  <c:v>13.042375</c:v>
                </c:pt>
                <c:pt idx="2435">
                  <c:v>13.042375</c:v>
                </c:pt>
                <c:pt idx="2436">
                  <c:v>13.042375</c:v>
                </c:pt>
                <c:pt idx="2437">
                  <c:v>12.755207</c:v>
                </c:pt>
                <c:pt idx="2438">
                  <c:v>12.727765</c:v>
                </c:pt>
                <c:pt idx="2439">
                  <c:v>12.683146000000001</c:v>
                </c:pt>
                <c:pt idx="2440">
                  <c:v>12.643304000000001</c:v>
                </c:pt>
                <c:pt idx="2441">
                  <c:v>12.601039999999999</c:v>
                </c:pt>
                <c:pt idx="2442">
                  <c:v>12.556906</c:v>
                </c:pt>
                <c:pt idx="2443">
                  <c:v>12.513926</c:v>
                </c:pt>
                <c:pt idx="2444">
                  <c:v>12.471107999999999</c:v>
                </c:pt>
                <c:pt idx="2445">
                  <c:v>12.471107999999999</c:v>
                </c:pt>
                <c:pt idx="2446">
                  <c:v>12.226817</c:v>
                </c:pt>
                <c:pt idx="2447">
                  <c:v>12.184863</c:v>
                </c:pt>
                <c:pt idx="2448">
                  <c:v>12.143931</c:v>
                </c:pt>
                <c:pt idx="2449">
                  <c:v>12.102751</c:v>
                </c:pt>
                <c:pt idx="2450">
                  <c:v>12.062893000000001</c:v>
                </c:pt>
                <c:pt idx="2451">
                  <c:v>12.062893000000001</c:v>
                </c:pt>
                <c:pt idx="2452">
                  <c:v>12.062893000000001</c:v>
                </c:pt>
                <c:pt idx="2453">
                  <c:v>11.90527</c:v>
                </c:pt>
                <c:pt idx="2454">
                  <c:v>11.791433</c:v>
                </c:pt>
                <c:pt idx="2455">
                  <c:v>11.791433</c:v>
                </c:pt>
                <c:pt idx="2456">
                  <c:v>11.754041000000001</c:v>
                </c:pt>
                <c:pt idx="2457">
                  <c:v>11.71678</c:v>
                </c:pt>
                <c:pt idx="2458">
                  <c:v>11.680107</c:v>
                </c:pt>
                <c:pt idx="2459">
                  <c:v>11.680107</c:v>
                </c:pt>
                <c:pt idx="2460">
                  <c:v>11.680107</c:v>
                </c:pt>
                <c:pt idx="2461">
                  <c:v>11.536208</c:v>
                </c:pt>
                <c:pt idx="2462">
                  <c:v>11.461077</c:v>
                </c:pt>
                <c:pt idx="2463">
                  <c:v>11.426135</c:v>
                </c:pt>
                <c:pt idx="2464">
                  <c:v>11.389958</c:v>
                </c:pt>
                <c:pt idx="2465">
                  <c:v>11.353612999999999</c:v>
                </c:pt>
                <c:pt idx="2466">
                  <c:v>11.317704000000001</c:v>
                </c:pt>
                <c:pt idx="2467">
                  <c:v>11.317704000000001</c:v>
                </c:pt>
                <c:pt idx="2468">
                  <c:v>11.317704000000001</c:v>
                </c:pt>
                <c:pt idx="2469">
                  <c:v>11.184877</c:v>
                </c:pt>
                <c:pt idx="2470">
                  <c:v>11.108243999999999</c:v>
                </c:pt>
                <c:pt idx="2471">
                  <c:v>11.074040999999999</c:v>
                </c:pt>
                <c:pt idx="2472">
                  <c:v>11.038676000000001</c:v>
                </c:pt>
                <c:pt idx="2473">
                  <c:v>11.004269000000001</c:v>
                </c:pt>
                <c:pt idx="2474">
                  <c:v>10.972039000000001</c:v>
                </c:pt>
                <c:pt idx="2475">
                  <c:v>10.972039000000001</c:v>
                </c:pt>
                <c:pt idx="2476">
                  <c:v>10.972039000000001</c:v>
                </c:pt>
                <c:pt idx="2477">
                  <c:v>10.85472</c:v>
                </c:pt>
                <c:pt idx="2478">
                  <c:v>10.780177999999999</c:v>
                </c:pt>
                <c:pt idx="2479">
                  <c:v>10.748721</c:v>
                </c:pt>
                <c:pt idx="2480">
                  <c:v>10.718078999999999</c:v>
                </c:pt>
                <c:pt idx="2481">
                  <c:v>10.688622000000001</c:v>
                </c:pt>
                <c:pt idx="2482">
                  <c:v>10.659706</c:v>
                </c:pt>
                <c:pt idx="2483">
                  <c:v>10.659706</c:v>
                </c:pt>
                <c:pt idx="2484">
                  <c:v>10.659706</c:v>
                </c:pt>
                <c:pt idx="2485">
                  <c:v>10.566283</c:v>
                </c:pt>
                <c:pt idx="2486">
                  <c:v>10.506342999999999</c:v>
                </c:pt>
                <c:pt idx="2487">
                  <c:v>10.482796</c:v>
                </c:pt>
                <c:pt idx="2488">
                  <c:v>10.460012000000001</c:v>
                </c:pt>
                <c:pt idx="2489">
                  <c:v>10.439102999999999</c:v>
                </c:pt>
                <c:pt idx="2490">
                  <c:v>10.418832999999999</c:v>
                </c:pt>
                <c:pt idx="2491">
                  <c:v>10.418832999999999</c:v>
                </c:pt>
                <c:pt idx="2492">
                  <c:v>10.418832999999999</c:v>
                </c:pt>
                <c:pt idx="2493">
                  <c:v>10.356244999999999</c:v>
                </c:pt>
                <c:pt idx="2494">
                  <c:v>10.313644</c:v>
                </c:pt>
                <c:pt idx="2495">
                  <c:v>10.297859000000001</c:v>
                </c:pt>
                <c:pt idx="2496">
                  <c:v>10.283111</c:v>
                </c:pt>
                <c:pt idx="2497">
                  <c:v>10.268746</c:v>
                </c:pt>
                <c:pt idx="2498">
                  <c:v>10.254472</c:v>
                </c:pt>
                <c:pt idx="2499">
                  <c:v>10.254472</c:v>
                </c:pt>
                <c:pt idx="2500">
                  <c:v>10.254472</c:v>
                </c:pt>
                <c:pt idx="2501">
                  <c:v>10.213073</c:v>
                </c:pt>
                <c:pt idx="2502">
                  <c:v>10.179473</c:v>
                </c:pt>
                <c:pt idx="2503">
                  <c:v>10.166650000000001</c:v>
                </c:pt>
                <c:pt idx="2504">
                  <c:v>10.153352</c:v>
                </c:pt>
                <c:pt idx="2505">
                  <c:v>10.140065</c:v>
                </c:pt>
                <c:pt idx="2506">
                  <c:v>10.127115</c:v>
                </c:pt>
                <c:pt idx="2507">
                  <c:v>10.127115</c:v>
                </c:pt>
                <c:pt idx="2508">
                  <c:v>10.127115</c:v>
                </c:pt>
                <c:pt idx="2509">
                  <c:v>10.094101</c:v>
                </c:pt>
                <c:pt idx="2510">
                  <c:v>10.056978000000001</c:v>
                </c:pt>
                <c:pt idx="2511">
                  <c:v>10.043374999999999</c:v>
                </c:pt>
                <c:pt idx="2512">
                  <c:v>10.029737000000001</c:v>
                </c:pt>
                <c:pt idx="2513">
                  <c:v>10.016358</c:v>
                </c:pt>
                <c:pt idx="2514">
                  <c:v>10.002936999999999</c:v>
                </c:pt>
                <c:pt idx="2515">
                  <c:v>10.002936999999999</c:v>
                </c:pt>
                <c:pt idx="2516">
                  <c:v>10.002936999999999</c:v>
                </c:pt>
                <c:pt idx="2517">
                  <c:v>9.9760109999999997</c:v>
                </c:pt>
                <c:pt idx="2518">
                  <c:v>9.9408519999999996</c:v>
                </c:pt>
                <c:pt idx="2519">
                  <c:v>9.9292990000000003</c:v>
                </c:pt>
                <c:pt idx="2520">
                  <c:v>9.9183459999999997</c:v>
                </c:pt>
                <c:pt idx="2521">
                  <c:v>9.9076299999999993</c:v>
                </c:pt>
                <c:pt idx="2522">
                  <c:v>9.8976380000000006</c:v>
                </c:pt>
                <c:pt idx="2523">
                  <c:v>9.8976380000000006</c:v>
                </c:pt>
                <c:pt idx="2524">
                  <c:v>9.8976380000000006</c:v>
                </c:pt>
                <c:pt idx="2525">
                  <c:v>9.8845179999999999</c:v>
                </c:pt>
                <c:pt idx="2526">
                  <c:v>9.8597789999999996</c:v>
                </c:pt>
                <c:pt idx="2527">
                  <c:v>9.8529029999999995</c:v>
                </c:pt>
                <c:pt idx="2528">
                  <c:v>9.8468909999999994</c:v>
                </c:pt>
                <c:pt idx="2529">
                  <c:v>9.8413629999999994</c:v>
                </c:pt>
                <c:pt idx="2530">
                  <c:v>9.8364550000000008</c:v>
                </c:pt>
                <c:pt idx="2531">
                  <c:v>9.8364550000000008</c:v>
                </c:pt>
                <c:pt idx="2532">
                  <c:v>9.8364550000000008</c:v>
                </c:pt>
                <c:pt idx="2533">
                  <c:v>9.8447440000000004</c:v>
                </c:pt>
                <c:pt idx="2534">
                  <c:v>9.83948</c:v>
                </c:pt>
                <c:pt idx="2535">
                  <c:v>9.8362250000000007</c:v>
                </c:pt>
                <c:pt idx="2536">
                  <c:v>9.8336760000000005</c:v>
                </c:pt>
                <c:pt idx="2537">
                  <c:v>9.8315359999999998</c:v>
                </c:pt>
                <c:pt idx="2538">
                  <c:v>9.8296729999999997</c:v>
                </c:pt>
                <c:pt idx="2539">
                  <c:v>9.8279809999999994</c:v>
                </c:pt>
                <c:pt idx="2540">
                  <c:v>9.8265370000000001</c:v>
                </c:pt>
                <c:pt idx="2541">
                  <c:v>9.8265370000000001</c:v>
                </c:pt>
                <c:pt idx="2542">
                  <c:v>9.8374980000000001</c:v>
                </c:pt>
                <c:pt idx="2543">
                  <c:v>9.8349740000000008</c:v>
                </c:pt>
                <c:pt idx="2544">
                  <c:v>9.8344679999999993</c:v>
                </c:pt>
                <c:pt idx="2545">
                  <c:v>9.8338149999999995</c:v>
                </c:pt>
                <c:pt idx="2546">
                  <c:v>9.8332409999999992</c:v>
                </c:pt>
                <c:pt idx="2547">
                  <c:v>9.8330680000000008</c:v>
                </c:pt>
                <c:pt idx="2548">
                  <c:v>9.8325110000000002</c:v>
                </c:pt>
                <c:pt idx="2549">
                  <c:v>9.8325110000000002</c:v>
                </c:pt>
                <c:pt idx="2550">
                  <c:v>9.8444629999999993</c:v>
                </c:pt>
                <c:pt idx="2551">
                  <c:v>9.8423379999999998</c:v>
                </c:pt>
                <c:pt idx="2552">
                  <c:v>9.8417770000000004</c:v>
                </c:pt>
                <c:pt idx="2553">
                  <c:v>9.8409300000000002</c:v>
                </c:pt>
                <c:pt idx="2554">
                  <c:v>9.8400820000000007</c:v>
                </c:pt>
                <c:pt idx="2555">
                  <c:v>9.8388709999999993</c:v>
                </c:pt>
                <c:pt idx="2556">
                  <c:v>9.8379300000000001</c:v>
                </c:pt>
                <c:pt idx="2557">
                  <c:v>9.8379300000000001</c:v>
                </c:pt>
                <c:pt idx="2558">
                  <c:v>9.8449799999999996</c:v>
                </c:pt>
                <c:pt idx="2559">
                  <c:v>9.8414219999999997</c:v>
                </c:pt>
                <c:pt idx="2560">
                  <c:v>9.8393569999999997</c:v>
                </c:pt>
                <c:pt idx="2561">
                  <c:v>9.8367740000000001</c:v>
                </c:pt>
                <c:pt idx="2562">
                  <c:v>9.8339549999999996</c:v>
                </c:pt>
                <c:pt idx="2563">
                  <c:v>9.8306269999999998</c:v>
                </c:pt>
                <c:pt idx="2564">
                  <c:v>9.8269599999999997</c:v>
                </c:pt>
                <c:pt idx="2565">
                  <c:v>9.8269599999999997</c:v>
                </c:pt>
                <c:pt idx="2566">
                  <c:v>9.8208479999999998</c:v>
                </c:pt>
                <c:pt idx="2567">
                  <c:v>9.8156370000000006</c:v>
                </c:pt>
                <c:pt idx="2568">
                  <c:v>9.8104680000000002</c:v>
                </c:pt>
                <c:pt idx="2569">
                  <c:v>9.8050219999999992</c:v>
                </c:pt>
                <c:pt idx="2570">
                  <c:v>9.7991890000000001</c:v>
                </c:pt>
                <c:pt idx="2571">
                  <c:v>9.7930200000000003</c:v>
                </c:pt>
                <c:pt idx="2572">
                  <c:v>9.7862650000000002</c:v>
                </c:pt>
                <c:pt idx="2573">
                  <c:v>9.7862650000000002</c:v>
                </c:pt>
                <c:pt idx="2574">
                  <c:v>9.7679919999999996</c:v>
                </c:pt>
                <c:pt idx="2575">
                  <c:v>9.7609980000000007</c:v>
                </c:pt>
                <c:pt idx="2576">
                  <c:v>9.7531909999999993</c:v>
                </c:pt>
                <c:pt idx="2577">
                  <c:v>9.7452670000000001</c:v>
                </c:pt>
                <c:pt idx="2578">
                  <c:v>9.7368249999999996</c:v>
                </c:pt>
                <c:pt idx="2579">
                  <c:v>9.7282609999999998</c:v>
                </c:pt>
                <c:pt idx="2580">
                  <c:v>9.7198569999999993</c:v>
                </c:pt>
                <c:pt idx="2581">
                  <c:v>9.7198569999999993</c:v>
                </c:pt>
                <c:pt idx="2582">
                  <c:v>9.6946960000000004</c:v>
                </c:pt>
                <c:pt idx="2583">
                  <c:v>9.6870119999999993</c:v>
                </c:pt>
                <c:pt idx="2584">
                  <c:v>9.6783629999999992</c:v>
                </c:pt>
                <c:pt idx="2585">
                  <c:v>9.6696139999999993</c:v>
                </c:pt>
                <c:pt idx="2586">
                  <c:v>9.6609730000000003</c:v>
                </c:pt>
                <c:pt idx="2587">
                  <c:v>9.6524739999999998</c:v>
                </c:pt>
                <c:pt idx="2588">
                  <c:v>9.6442929999999993</c:v>
                </c:pt>
                <c:pt idx="2589">
                  <c:v>9.6442929999999993</c:v>
                </c:pt>
                <c:pt idx="2590">
                  <c:v>9.6223569999999992</c:v>
                </c:pt>
                <c:pt idx="2591">
                  <c:v>9.6156310000000005</c:v>
                </c:pt>
                <c:pt idx="2592">
                  <c:v>9.6085609999999999</c:v>
                </c:pt>
                <c:pt idx="2593">
                  <c:v>9.6017060000000001</c:v>
                </c:pt>
                <c:pt idx="2594">
                  <c:v>9.5953479999999995</c:v>
                </c:pt>
                <c:pt idx="2595">
                  <c:v>9.5893119999999996</c:v>
                </c:pt>
                <c:pt idx="2596">
                  <c:v>9.5836849999999991</c:v>
                </c:pt>
                <c:pt idx="2597">
                  <c:v>9.5836849999999991</c:v>
                </c:pt>
                <c:pt idx="2598">
                  <c:v>9.5724739999999997</c:v>
                </c:pt>
                <c:pt idx="2599">
                  <c:v>9.5682240000000007</c:v>
                </c:pt>
                <c:pt idx="2600">
                  <c:v>9.5643270000000005</c:v>
                </c:pt>
                <c:pt idx="2601">
                  <c:v>9.5607959999999999</c:v>
                </c:pt>
                <c:pt idx="2602">
                  <c:v>9.5577299999999994</c:v>
                </c:pt>
                <c:pt idx="2603">
                  <c:v>9.5549529999999994</c:v>
                </c:pt>
                <c:pt idx="2604">
                  <c:v>9.5525640000000003</c:v>
                </c:pt>
                <c:pt idx="2605">
                  <c:v>9.5525640000000003</c:v>
                </c:pt>
                <c:pt idx="2606">
                  <c:v>9.5529130000000002</c:v>
                </c:pt>
                <c:pt idx="2607">
                  <c:v>9.5509909999999998</c:v>
                </c:pt>
                <c:pt idx="2608">
                  <c:v>9.5494079999999997</c:v>
                </c:pt>
                <c:pt idx="2609">
                  <c:v>9.5480370000000008</c:v>
                </c:pt>
                <c:pt idx="2610">
                  <c:v>9.5467589999999998</c:v>
                </c:pt>
                <c:pt idx="2611">
                  <c:v>9.5456129999999995</c:v>
                </c:pt>
                <c:pt idx="2612">
                  <c:v>9.5441660000000006</c:v>
                </c:pt>
                <c:pt idx="2613">
                  <c:v>9.5441660000000006</c:v>
                </c:pt>
                <c:pt idx="2614">
                  <c:v>9.5481110000000005</c:v>
                </c:pt>
                <c:pt idx="2615">
                  <c:v>9.5466719999999992</c:v>
                </c:pt>
                <c:pt idx="2616">
                  <c:v>9.5453290000000006</c:v>
                </c:pt>
                <c:pt idx="2617">
                  <c:v>9.5436160000000001</c:v>
                </c:pt>
                <c:pt idx="2618">
                  <c:v>9.5420759999999998</c:v>
                </c:pt>
                <c:pt idx="2619">
                  <c:v>9.5404940000000007</c:v>
                </c:pt>
                <c:pt idx="2620">
                  <c:v>9.5385150000000003</c:v>
                </c:pt>
                <c:pt idx="2621">
                  <c:v>9.5385150000000003</c:v>
                </c:pt>
                <c:pt idx="2622">
                  <c:v>9.5439989999999995</c:v>
                </c:pt>
                <c:pt idx="2623">
                  <c:v>9.5429429999999993</c:v>
                </c:pt>
                <c:pt idx="2624">
                  <c:v>9.5412569999999999</c:v>
                </c:pt>
                <c:pt idx="2625">
                  <c:v>9.5398460000000007</c:v>
                </c:pt>
                <c:pt idx="2626">
                  <c:v>9.5385419999999996</c:v>
                </c:pt>
                <c:pt idx="2627">
                  <c:v>9.5374909999999993</c:v>
                </c:pt>
                <c:pt idx="2628">
                  <c:v>9.5368680000000001</c:v>
                </c:pt>
                <c:pt idx="2629">
                  <c:v>9.5368680000000001</c:v>
                </c:pt>
                <c:pt idx="2630">
                  <c:v>9.5494920000000008</c:v>
                </c:pt>
                <c:pt idx="2631">
                  <c:v>9.5505429999999993</c:v>
                </c:pt>
                <c:pt idx="2632">
                  <c:v>9.5513530000000006</c:v>
                </c:pt>
                <c:pt idx="2633">
                  <c:v>9.5525110000000009</c:v>
                </c:pt>
                <c:pt idx="2634">
                  <c:v>9.5541250000000009</c:v>
                </c:pt>
                <c:pt idx="2635">
                  <c:v>9.5556280000000005</c:v>
                </c:pt>
                <c:pt idx="2636">
                  <c:v>9.5582049999999992</c:v>
                </c:pt>
                <c:pt idx="2637">
                  <c:v>9.5582049999999992</c:v>
                </c:pt>
                <c:pt idx="2638">
                  <c:v>9.584479</c:v>
                </c:pt>
                <c:pt idx="2639">
                  <c:v>9.5882109999999994</c:v>
                </c:pt>
                <c:pt idx="2640">
                  <c:v>9.5925919999999998</c:v>
                </c:pt>
                <c:pt idx="2641">
                  <c:v>9.5974029999999999</c:v>
                </c:pt>
                <c:pt idx="2642">
                  <c:v>9.6026769999999999</c:v>
                </c:pt>
                <c:pt idx="2643">
                  <c:v>9.6081889999999994</c:v>
                </c:pt>
                <c:pt idx="2644">
                  <c:v>9.6142350000000008</c:v>
                </c:pt>
                <c:pt idx="2645">
                  <c:v>9.6142350000000008</c:v>
                </c:pt>
                <c:pt idx="2646">
                  <c:v>9.6500179999999993</c:v>
                </c:pt>
                <c:pt idx="2647">
                  <c:v>9.6564899999999998</c:v>
                </c:pt>
                <c:pt idx="2648">
                  <c:v>9.6631769999999992</c:v>
                </c:pt>
                <c:pt idx="2649">
                  <c:v>9.6700199999999992</c:v>
                </c:pt>
                <c:pt idx="2650">
                  <c:v>9.6764620000000008</c:v>
                </c:pt>
                <c:pt idx="2651">
                  <c:v>9.6838899999999999</c:v>
                </c:pt>
                <c:pt idx="2652">
                  <c:v>9.6905450000000002</c:v>
                </c:pt>
                <c:pt idx="2653">
                  <c:v>9.6905450000000002</c:v>
                </c:pt>
                <c:pt idx="2654">
                  <c:v>9.7251849999999997</c:v>
                </c:pt>
                <c:pt idx="2655">
                  <c:v>9.7315199999999997</c:v>
                </c:pt>
                <c:pt idx="2656">
                  <c:v>9.7376190000000005</c:v>
                </c:pt>
                <c:pt idx="2657">
                  <c:v>9.7433730000000001</c:v>
                </c:pt>
                <c:pt idx="2658">
                  <c:v>9.7493010000000009</c:v>
                </c:pt>
                <c:pt idx="2659">
                  <c:v>9.7548060000000003</c:v>
                </c:pt>
                <c:pt idx="2660">
                  <c:v>9.7599420000000006</c:v>
                </c:pt>
                <c:pt idx="2661">
                  <c:v>9.7599420000000006</c:v>
                </c:pt>
                <c:pt idx="2662">
                  <c:v>9.7836400000000001</c:v>
                </c:pt>
                <c:pt idx="2663">
                  <c:v>9.7873020000000004</c:v>
                </c:pt>
                <c:pt idx="2664">
                  <c:v>9.7912579999999991</c:v>
                </c:pt>
                <c:pt idx="2665">
                  <c:v>9.7945309999999992</c:v>
                </c:pt>
                <c:pt idx="2666">
                  <c:v>9.7976489999999998</c:v>
                </c:pt>
                <c:pt idx="2667">
                  <c:v>9.8002149999999997</c:v>
                </c:pt>
                <c:pt idx="2668">
                  <c:v>9.8021239999999992</c:v>
                </c:pt>
                <c:pt idx="2669">
                  <c:v>9.8021239999999992</c:v>
                </c:pt>
                <c:pt idx="2670">
                  <c:v>9.8129690000000007</c:v>
                </c:pt>
                <c:pt idx="2671">
                  <c:v>9.8133590000000002</c:v>
                </c:pt>
                <c:pt idx="2672">
                  <c:v>9.8135019999999997</c:v>
                </c:pt>
                <c:pt idx="2673">
                  <c:v>9.8132230000000007</c:v>
                </c:pt>
                <c:pt idx="2674">
                  <c:v>9.8123970000000007</c:v>
                </c:pt>
                <c:pt idx="2675">
                  <c:v>9.8113860000000006</c:v>
                </c:pt>
                <c:pt idx="2676">
                  <c:v>9.8103680000000004</c:v>
                </c:pt>
                <c:pt idx="2677">
                  <c:v>9.8103680000000004</c:v>
                </c:pt>
                <c:pt idx="2678">
                  <c:v>9.8136690000000009</c:v>
                </c:pt>
                <c:pt idx="2679">
                  <c:v>9.8110809999999997</c:v>
                </c:pt>
                <c:pt idx="2680">
                  <c:v>9.8090460000000004</c:v>
                </c:pt>
                <c:pt idx="2681">
                  <c:v>9.8070819999999994</c:v>
                </c:pt>
                <c:pt idx="2682">
                  <c:v>9.8048199999999994</c:v>
                </c:pt>
                <c:pt idx="2683">
                  <c:v>9.8025880000000001</c:v>
                </c:pt>
                <c:pt idx="2684">
                  <c:v>9.8006340000000005</c:v>
                </c:pt>
                <c:pt idx="2685">
                  <c:v>9.8006340000000005</c:v>
                </c:pt>
                <c:pt idx="2686">
                  <c:v>9.8021879999999992</c:v>
                </c:pt>
                <c:pt idx="2687">
                  <c:v>9.8021879999999992</c:v>
                </c:pt>
                <c:pt idx="2688">
                  <c:v>9.8003300000000007</c:v>
                </c:pt>
                <c:pt idx="2689">
                  <c:v>9.7986430000000002</c:v>
                </c:pt>
                <c:pt idx="2690">
                  <c:v>9.7964870000000008</c:v>
                </c:pt>
                <c:pt idx="2691">
                  <c:v>9.7946010000000001</c:v>
                </c:pt>
                <c:pt idx="2692">
                  <c:v>9.7928239999999995</c:v>
                </c:pt>
                <c:pt idx="2693">
                  <c:v>9.7928239999999995</c:v>
                </c:pt>
                <c:pt idx="2694">
                  <c:v>9.8034940000000006</c:v>
                </c:pt>
                <c:pt idx="2695">
                  <c:v>9.8034940000000006</c:v>
                </c:pt>
                <c:pt idx="2696">
                  <c:v>9.8023109999999996</c:v>
                </c:pt>
                <c:pt idx="2697">
                  <c:v>9.8012090000000001</c:v>
                </c:pt>
                <c:pt idx="2698">
                  <c:v>9.8002780000000005</c:v>
                </c:pt>
                <c:pt idx="2699">
                  <c:v>9.7992899999999992</c:v>
                </c:pt>
                <c:pt idx="2700">
                  <c:v>9.7986629999999995</c:v>
                </c:pt>
                <c:pt idx="2701">
                  <c:v>9.7986629999999995</c:v>
                </c:pt>
                <c:pt idx="2702">
                  <c:v>9.8088470000000001</c:v>
                </c:pt>
                <c:pt idx="2703">
                  <c:v>9.8088470000000001</c:v>
                </c:pt>
                <c:pt idx="2704">
                  <c:v>9.8234910000000006</c:v>
                </c:pt>
                <c:pt idx="2705">
                  <c:v>9.8234910000000006</c:v>
                </c:pt>
                <c:pt idx="2706">
                  <c:v>9.8217300000000005</c:v>
                </c:pt>
                <c:pt idx="2707">
                  <c:v>9.8218449999999997</c:v>
                </c:pt>
                <c:pt idx="2708">
                  <c:v>9.8222649999999998</c:v>
                </c:pt>
                <c:pt idx="2709">
                  <c:v>9.8226220000000009</c:v>
                </c:pt>
                <c:pt idx="2710">
                  <c:v>9.8230450000000005</c:v>
                </c:pt>
                <c:pt idx="2711">
                  <c:v>9.8230450000000005</c:v>
                </c:pt>
                <c:pt idx="2712">
                  <c:v>9.8357109999999999</c:v>
                </c:pt>
                <c:pt idx="2713">
                  <c:v>9.8357109999999999</c:v>
                </c:pt>
                <c:pt idx="2714">
                  <c:v>9.833653</c:v>
                </c:pt>
                <c:pt idx="2715">
                  <c:v>9.8333290000000009</c:v>
                </c:pt>
                <c:pt idx="2716">
                  <c:v>9.8329889999999995</c:v>
                </c:pt>
                <c:pt idx="2717">
                  <c:v>9.8324660000000002</c:v>
                </c:pt>
                <c:pt idx="2718">
                  <c:v>9.8297749999999997</c:v>
                </c:pt>
                <c:pt idx="2719">
                  <c:v>9.8297749999999997</c:v>
                </c:pt>
                <c:pt idx="2720">
                  <c:v>9.8386790000000008</c:v>
                </c:pt>
                <c:pt idx="2721">
                  <c:v>9.8386790000000008</c:v>
                </c:pt>
                <c:pt idx="2722">
                  <c:v>9.836017</c:v>
                </c:pt>
                <c:pt idx="2723">
                  <c:v>9.8347639999999998</c:v>
                </c:pt>
                <c:pt idx="2724">
                  <c:v>9.8331130000000009</c:v>
                </c:pt>
                <c:pt idx="2725">
                  <c:v>9.8314900000000005</c:v>
                </c:pt>
                <c:pt idx="2726">
                  <c:v>9.8258650000000003</c:v>
                </c:pt>
                <c:pt idx="2727">
                  <c:v>9.8258650000000003</c:v>
                </c:pt>
                <c:pt idx="2728">
                  <c:v>9.8314570000000003</c:v>
                </c:pt>
                <c:pt idx="2729">
                  <c:v>9.8314570000000003</c:v>
                </c:pt>
                <c:pt idx="2730">
                  <c:v>9.8280449999999995</c:v>
                </c:pt>
                <c:pt idx="2731">
                  <c:v>9.8261029999999998</c:v>
                </c:pt>
                <c:pt idx="2732">
                  <c:v>9.8240510000000008</c:v>
                </c:pt>
                <c:pt idx="2733">
                  <c:v>9.8221039999999995</c:v>
                </c:pt>
                <c:pt idx="2734">
                  <c:v>9.8168170000000003</c:v>
                </c:pt>
                <c:pt idx="2735">
                  <c:v>9.8168170000000003</c:v>
                </c:pt>
                <c:pt idx="2736">
                  <c:v>9.8229869999999995</c:v>
                </c:pt>
                <c:pt idx="2737">
                  <c:v>9.8229869999999995</c:v>
                </c:pt>
                <c:pt idx="2738">
                  <c:v>9.8206399999999991</c:v>
                </c:pt>
                <c:pt idx="2739">
                  <c:v>9.8196890000000003</c:v>
                </c:pt>
                <c:pt idx="2740">
                  <c:v>9.8189089999999997</c:v>
                </c:pt>
                <c:pt idx="2741">
                  <c:v>9.8184059999999995</c:v>
                </c:pt>
                <c:pt idx="2742">
                  <c:v>9.8192599999999999</c:v>
                </c:pt>
                <c:pt idx="2743">
                  <c:v>9.8192599999999999</c:v>
                </c:pt>
                <c:pt idx="2744">
                  <c:v>9.8298839999999998</c:v>
                </c:pt>
                <c:pt idx="2745">
                  <c:v>9.8298839999999998</c:v>
                </c:pt>
                <c:pt idx="2746">
                  <c:v>9.8294390000000007</c:v>
                </c:pt>
                <c:pt idx="2747">
                  <c:v>9.8303910000000005</c:v>
                </c:pt>
                <c:pt idx="2748">
                  <c:v>9.8319510000000001</c:v>
                </c:pt>
                <c:pt idx="2749">
                  <c:v>9.8338649999999994</c:v>
                </c:pt>
                <c:pt idx="2750">
                  <c:v>9.8398579999999995</c:v>
                </c:pt>
                <c:pt idx="2751">
                  <c:v>9.8398579999999995</c:v>
                </c:pt>
                <c:pt idx="2752">
                  <c:v>9.8518419999999995</c:v>
                </c:pt>
                <c:pt idx="2753">
                  <c:v>9.8518419999999995</c:v>
                </c:pt>
                <c:pt idx="2754">
                  <c:v>9.8522449999999999</c:v>
                </c:pt>
                <c:pt idx="2755">
                  <c:v>9.8538929999999993</c:v>
                </c:pt>
                <c:pt idx="2756">
                  <c:v>9.8556880000000007</c:v>
                </c:pt>
                <c:pt idx="2757">
                  <c:v>9.8571609999999996</c:v>
                </c:pt>
                <c:pt idx="2758">
                  <c:v>9.860557</c:v>
                </c:pt>
                <c:pt idx="2759">
                  <c:v>9.860557</c:v>
                </c:pt>
                <c:pt idx="2760">
                  <c:v>9.867013</c:v>
                </c:pt>
                <c:pt idx="2761">
                  <c:v>9.867013</c:v>
                </c:pt>
                <c:pt idx="2762">
                  <c:v>9.8664819999999995</c:v>
                </c:pt>
                <c:pt idx="2763">
                  <c:v>9.8664389999999997</c:v>
                </c:pt>
                <c:pt idx="2764">
                  <c:v>9.8660519999999998</c:v>
                </c:pt>
                <c:pt idx="2765">
                  <c:v>9.8653399999999998</c:v>
                </c:pt>
                <c:pt idx="2766">
                  <c:v>9.8605300000000007</c:v>
                </c:pt>
                <c:pt idx="2767">
                  <c:v>9.8605300000000007</c:v>
                </c:pt>
                <c:pt idx="2768">
                  <c:v>9.8587030000000002</c:v>
                </c:pt>
                <c:pt idx="2769">
                  <c:v>9.8587030000000002</c:v>
                </c:pt>
                <c:pt idx="2770">
                  <c:v>9.8559029999999996</c:v>
                </c:pt>
                <c:pt idx="2771">
                  <c:v>9.8529040000000006</c:v>
                </c:pt>
                <c:pt idx="2772">
                  <c:v>9.8492859999999993</c:v>
                </c:pt>
                <c:pt idx="2773">
                  <c:v>9.8453529999999994</c:v>
                </c:pt>
                <c:pt idx="2774">
                  <c:v>9.8310689999999994</c:v>
                </c:pt>
                <c:pt idx="2775">
                  <c:v>9.8310689999999994</c:v>
                </c:pt>
                <c:pt idx="2776">
                  <c:v>9.821123</c:v>
                </c:pt>
                <c:pt idx="2777">
                  <c:v>9.821123</c:v>
                </c:pt>
                <c:pt idx="2778">
                  <c:v>9.8162819999999993</c:v>
                </c:pt>
                <c:pt idx="2779">
                  <c:v>9.8042370000000005</c:v>
                </c:pt>
                <c:pt idx="2780">
                  <c:v>9.7977039999999995</c:v>
                </c:pt>
                <c:pt idx="2781">
                  <c:v>9.7977039999999995</c:v>
                </c:pt>
                <c:pt idx="2782">
                  <c:v>9.7776010000000007</c:v>
                </c:pt>
                <c:pt idx="2783">
                  <c:v>9.7776010000000007</c:v>
                </c:pt>
                <c:pt idx="2784">
                  <c:v>9.7776010000000007</c:v>
                </c:pt>
                <c:pt idx="2785">
                  <c:v>9.7562420000000003</c:v>
                </c:pt>
                <c:pt idx="2786">
                  <c:v>9.7562420000000003</c:v>
                </c:pt>
                <c:pt idx="2787">
                  <c:v>9.7562420000000003</c:v>
                </c:pt>
                <c:pt idx="2788">
                  <c:v>9.7562420000000003</c:v>
                </c:pt>
                <c:pt idx="2789">
                  <c:v>9.7507439999999992</c:v>
                </c:pt>
                <c:pt idx="2790">
                  <c:v>9.7233789999999996</c:v>
                </c:pt>
                <c:pt idx="2791">
                  <c:v>9.7163079999999997</c:v>
                </c:pt>
                <c:pt idx="2792">
                  <c:v>9.7091259999999995</c:v>
                </c:pt>
                <c:pt idx="2793">
                  <c:v>9.7091259999999995</c:v>
                </c:pt>
                <c:pt idx="2794">
                  <c:v>9.7091259999999995</c:v>
                </c:pt>
                <c:pt idx="2795">
                  <c:v>9.6614450000000005</c:v>
                </c:pt>
                <c:pt idx="2796">
                  <c:v>9.6614450000000005</c:v>
                </c:pt>
                <c:pt idx="2797">
                  <c:v>9.6560819999999996</c:v>
                </c:pt>
                <c:pt idx="2798">
                  <c:v>9.6263950000000005</c:v>
                </c:pt>
                <c:pt idx="2799">
                  <c:v>9.6190470000000001</c:v>
                </c:pt>
                <c:pt idx="2800">
                  <c:v>9.6116220000000006</c:v>
                </c:pt>
                <c:pt idx="2801">
                  <c:v>9.6116220000000006</c:v>
                </c:pt>
                <c:pt idx="2802">
                  <c:v>9.6116220000000006</c:v>
                </c:pt>
                <c:pt idx="2803">
                  <c:v>9.5952520000000003</c:v>
                </c:pt>
                <c:pt idx="2804">
                  <c:v>9.5952520000000003</c:v>
                </c:pt>
                <c:pt idx="2805">
                  <c:v>9.5893990000000002</c:v>
                </c:pt>
                <c:pt idx="2806">
                  <c:v>9.5589279999999999</c:v>
                </c:pt>
                <c:pt idx="2807">
                  <c:v>9.5516570000000005</c:v>
                </c:pt>
                <c:pt idx="2808">
                  <c:v>9.5443529999999992</c:v>
                </c:pt>
                <c:pt idx="2809">
                  <c:v>9.5443529999999992</c:v>
                </c:pt>
                <c:pt idx="2810">
                  <c:v>9.5443529999999992</c:v>
                </c:pt>
                <c:pt idx="2811">
                  <c:v>9.5296149999999997</c:v>
                </c:pt>
                <c:pt idx="2812">
                  <c:v>9.5296149999999997</c:v>
                </c:pt>
                <c:pt idx="2813">
                  <c:v>9.5231840000000005</c:v>
                </c:pt>
                <c:pt idx="2814">
                  <c:v>9.4933340000000008</c:v>
                </c:pt>
                <c:pt idx="2815">
                  <c:v>9.4862909999999996</c:v>
                </c:pt>
                <c:pt idx="2816">
                  <c:v>9.4792159999999992</c:v>
                </c:pt>
                <c:pt idx="2817">
                  <c:v>9.4792159999999992</c:v>
                </c:pt>
                <c:pt idx="2818">
                  <c:v>9.4792159999999992</c:v>
                </c:pt>
                <c:pt idx="2819">
                  <c:v>9.4596020000000003</c:v>
                </c:pt>
                <c:pt idx="2820">
                  <c:v>9.4596020000000003</c:v>
                </c:pt>
                <c:pt idx="2821">
                  <c:v>9.4532830000000008</c:v>
                </c:pt>
                <c:pt idx="2822">
                  <c:v>9.4265860000000004</c:v>
                </c:pt>
                <c:pt idx="2823">
                  <c:v>9.4203360000000007</c:v>
                </c:pt>
                <c:pt idx="2824">
                  <c:v>9.4142550000000007</c:v>
                </c:pt>
                <c:pt idx="2825">
                  <c:v>9.4142550000000007</c:v>
                </c:pt>
                <c:pt idx="2826">
                  <c:v>9.4142550000000007</c:v>
                </c:pt>
                <c:pt idx="2827">
                  <c:v>9.4107009999999995</c:v>
                </c:pt>
                <c:pt idx="2828">
                  <c:v>9.4107009999999995</c:v>
                </c:pt>
                <c:pt idx="2829">
                  <c:v>9.4045629999999996</c:v>
                </c:pt>
                <c:pt idx="2830">
                  <c:v>9.3780450000000002</c:v>
                </c:pt>
                <c:pt idx="2831">
                  <c:v>9.3780450000000002</c:v>
                </c:pt>
                <c:pt idx="2832">
                  <c:v>9.3780450000000002</c:v>
                </c:pt>
                <c:pt idx="2833">
                  <c:v>9.386101</c:v>
                </c:pt>
                <c:pt idx="2834">
                  <c:v>9.386101</c:v>
                </c:pt>
                <c:pt idx="2835">
                  <c:v>9.3793950000000006</c:v>
                </c:pt>
                <c:pt idx="2836">
                  <c:v>9.3780590000000004</c:v>
                </c:pt>
                <c:pt idx="2837">
                  <c:v>9.3773040000000005</c:v>
                </c:pt>
                <c:pt idx="2838">
                  <c:v>9.3781099999999995</c:v>
                </c:pt>
                <c:pt idx="2839">
                  <c:v>9.3781099999999995</c:v>
                </c:pt>
                <c:pt idx="2840">
                  <c:v>9.3781099999999995</c:v>
                </c:pt>
                <c:pt idx="2841">
                  <c:v>9.3999740000000003</c:v>
                </c:pt>
                <c:pt idx="2842">
                  <c:v>9.3999740000000003</c:v>
                </c:pt>
                <c:pt idx="2843">
                  <c:v>9.3996300000000002</c:v>
                </c:pt>
                <c:pt idx="2844">
                  <c:v>9.4021209999999993</c:v>
                </c:pt>
                <c:pt idx="2845">
                  <c:v>9.4054649999999995</c:v>
                </c:pt>
                <c:pt idx="2846">
                  <c:v>9.4179239999999993</c:v>
                </c:pt>
                <c:pt idx="2847">
                  <c:v>9.4179239999999993</c:v>
                </c:pt>
                <c:pt idx="2848">
                  <c:v>9.4179239999999993</c:v>
                </c:pt>
                <c:pt idx="2849">
                  <c:v>9.4514230000000001</c:v>
                </c:pt>
                <c:pt idx="2850">
                  <c:v>9.4514230000000001</c:v>
                </c:pt>
                <c:pt idx="2851">
                  <c:v>9.4555989999999994</c:v>
                </c:pt>
                <c:pt idx="2852">
                  <c:v>9.461373</c:v>
                </c:pt>
                <c:pt idx="2853">
                  <c:v>9.467295</c:v>
                </c:pt>
                <c:pt idx="2854">
                  <c:v>9.4867500000000007</c:v>
                </c:pt>
                <c:pt idx="2855">
                  <c:v>9.4867500000000007</c:v>
                </c:pt>
                <c:pt idx="2856">
                  <c:v>9.4867500000000007</c:v>
                </c:pt>
                <c:pt idx="2857">
                  <c:v>9.5263399999999994</c:v>
                </c:pt>
                <c:pt idx="2858">
                  <c:v>9.5263399999999994</c:v>
                </c:pt>
                <c:pt idx="2859">
                  <c:v>9.5276160000000001</c:v>
                </c:pt>
                <c:pt idx="2860">
                  <c:v>9.5396959999999993</c:v>
                </c:pt>
                <c:pt idx="2861">
                  <c:v>9.5464990000000007</c:v>
                </c:pt>
                <c:pt idx="2862">
                  <c:v>9.5669140000000006</c:v>
                </c:pt>
                <c:pt idx="2863">
                  <c:v>9.5669140000000006</c:v>
                </c:pt>
                <c:pt idx="2864">
                  <c:v>9.5669140000000006</c:v>
                </c:pt>
                <c:pt idx="2865">
                  <c:v>9.6062890000000003</c:v>
                </c:pt>
                <c:pt idx="2866">
                  <c:v>9.6062890000000003</c:v>
                </c:pt>
                <c:pt idx="2867">
                  <c:v>9.6133380000000006</c:v>
                </c:pt>
                <c:pt idx="2868">
                  <c:v>9.6201910000000002</c:v>
                </c:pt>
                <c:pt idx="2869">
                  <c:v>9.6269039999999997</c:v>
                </c:pt>
                <c:pt idx="2870">
                  <c:v>9.6463640000000002</c:v>
                </c:pt>
                <c:pt idx="2871">
                  <c:v>9.6463640000000002</c:v>
                </c:pt>
                <c:pt idx="2872">
                  <c:v>9.6463640000000002</c:v>
                </c:pt>
                <c:pt idx="2873">
                  <c:v>9.6828959999999995</c:v>
                </c:pt>
                <c:pt idx="2874">
                  <c:v>9.6828959999999995</c:v>
                </c:pt>
                <c:pt idx="2875">
                  <c:v>9.6847549999999991</c:v>
                </c:pt>
                <c:pt idx="2876">
                  <c:v>9.6956889999999998</c:v>
                </c:pt>
                <c:pt idx="2877">
                  <c:v>9.7015320000000003</c:v>
                </c:pt>
                <c:pt idx="2878">
                  <c:v>9.7197530000000008</c:v>
                </c:pt>
                <c:pt idx="2879">
                  <c:v>9.7197530000000008</c:v>
                </c:pt>
                <c:pt idx="2880">
                  <c:v>9.7197530000000008</c:v>
                </c:pt>
                <c:pt idx="2881">
                  <c:v>9.7525960000000005</c:v>
                </c:pt>
                <c:pt idx="2882">
                  <c:v>9.7525960000000005</c:v>
                </c:pt>
                <c:pt idx="2883">
                  <c:v>9.7586320000000004</c:v>
                </c:pt>
                <c:pt idx="2884">
                  <c:v>9.7648519999999994</c:v>
                </c:pt>
                <c:pt idx="2885">
                  <c:v>9.7710419999999996</c:v>
                </c:pt>
                <c:pt idx="2886">
                  <c:v>9.790419</c:v>
                </c:pt>
                <c:pt idx="2887">
                  <c:v>9.790419</c:v>
                </c:pt>
                <c:pt idx="2888">
                  <c:v>9.790419</c:v>
                </c:pt>
                <c:pt idx="2889">
                  <c:v>9.824783</c:v>
                </c:pt>
                <c:pt idx="2890">
                  <c:v>9.824783</c:v>
                </c:pt>
                <c:pt idx="2891">
                  <c:v>9.8317820000000005</c:v>
                </c:pt>
                <c:pt idx="2892">
                  <c:v>9.8390889999999995</c:v>
                </c:pt>
                <c:pt idx="2893">
                  <c:v>9.8463539999999998</c:v>
                </c:pt>
                <c:pt idx="2894">
                  <c:v>9.8706960000000006</c:v>
                </c:pt>
                <c:pt idx="2895">
                  <c:v>9.8706960000000006</c:v>
                </c:pt>
                <c:pt idx="2896">
                  <c:v>9.8706960000000006</c:v>
                </c:pt>
                <c:pt idx="2897">
                  <c:v>9.9125420000000002</c:v>
                </c:pt>
                <c:pt idx="2898">
                  <c:v>9.9125420000000002</c:v>
                </c:pt>
                <c:pt idx="2899">
                  <c:v>9.9203899999999994</c:v>
                </c:pt>
                <c:pt idx="2900">
                  <c:v>9.9291879999999999</c:v>
                </c:pt>
                <c:pt idx="2901">
                  <c:v>9.9381780000000006</c:v>
                </c:pt>
                <c:pt idx="2902">
                  <c:v>9.9651139999999998</c:v>
                </c:pt>
                <c:pt idx="2903">
                  <c:v>9.9651139999999998</c:v>
                </c:pt>
                <c:pt idx="2904">
                  <c:v>9.9651139999999998</c:v>
                </c:pt>
                <c:pt idx="2905">
                  <c:v>10.011663</c:v>
                </c:pt>
                <c:pt idx="2906">
                  <c:v>10.011663</c:v>
                </c:pt>
                <c:pt idx="2907">
                  <c:v>10.018224999999999</c:v>
                </c:pt>
                <c:pt idx="2908">
                  <c:v>10.026825000000001</c:v>
                </c:pt>
                <c:pt idx="2909">
                  <c:v>10.034784</c:v>
                </c:pt>
                <c:pt idx="2910">
                  <c:v>10.057898</c:v>
                </c:pt>
                <c:pt idx="2911">
                  <c:v>10.057898</c:v>
                </c:pt>
                <c:pt idx="2912">
                  <c:v>10.057898</c:v>
                </c:pt>
                <c:pt idx="2913">
                  <c:v>10.057898</c:v>
                </c:pt>
                <c:pt idx="2914">
                  <c:v>10.122987999999999</c:v>
                </c:pt>
                <c:pt idx="2915">
                  <c:v>10.122987999999999</c:v>
                </c:pt>
                <c:pt idx="2916">
                  <c:v>10.122987999999999</c:v>
                </c:pt>
                <c:pt idx="2917">
                  <c:v>10.12555</c:v>
                </c:pt>
                <c:pt idx="2918">
                  <c:v>10.142307000000001</c:v>
                </c:pt>
                <c:pt idx="2919">
                  <c:v>10.146879</c:v>
                </c:pt>
                <c:pt idx="2920">
                  <c:v>10.151548</c:v>
                </c:pt>
                <c:pt idx="2921">
                  <c:v>10.151548</c:v>
                </c:pt>
                <c:pt idx="2922">
                  <c:v>10.151548</c:v>
                </c:pt>
                <c:pt idx="2923">
                  <c:v>10.151548</c:v>
                </c:pt>
                <c:pt idx="2924">
                  <c:v>10.208817</c:v>
                </c:pt>
                <c:pt idx="2925">
                  <c:v>10.208817</c:v>
                </c:pt>
                <c:pt idx="2926">
                  <c:v>10.211515</c:v>
                </c:pt>
                <c:pt idx="2927">
                  <c:v>10.214380999999999</c:v>
                </c:pt>
                <c:pt idx="2928">
                  <c:v>10.216576</c:v>
                </c:pt>
                <c:pt idx="2929">
                  <c:v>10.218647000000001</c:v>
                </c:pt>
                <c:pt idx="2930">
                  <c:v>10.219752</c:v>
                </c:pt>
                <c:pt idx="2931">
                  <c:v>10.220351000000001</c:v>
                </c:pt>
                <c:pt idx="2932">
                  <c:v>10.220351000000001</c:v>
                </c:pt>
                <c:pt idx="2933">
                  <c:v>10.241707</c:v>
                </c:pt>
                <c:pt idx="2934">
                  <c:v>10.235412</c:v>
                </c:pt>
                <c:pt idx="2935">
                  <c:v>10.234434</c:v>
                </c:pt>
                <c:pt idx="2936">
                  <c:v>10.233233999999999</c:v>
                </c:pt>
                <c:pt idx="2937">
                  <c:v>10.231719999999999</c:v>
                </c:pt>
                <c:pt idx="2938">
                  <c:v>10.229882999999999</c:v>
                </c:pt>
                <c:pt idx="2939">
                  <c:v>10.227696</c:v>
                </c:pt>
                <c:pt idx="2940">
                  <c:v>10.227696</c:v>
                </c:pt>
                <c:pt idx="2941">
                  <c:v>10.227696</c:v>
                </c:pt>
                <c:pt idx="2942">
                  <c:v>10.228355000000001</c:v>
                </c:pt>
                <c:pt idx="2943">
                  <c:v>10.225944</c:v>
                </c:pt>
                <c:pt idx="2944">
                  <c:v>10.223978000000001</c:v>
                </c:pt>
                <c:pt idx="2945">
                  <c:v>10.221937</c:v>
                </c:pt>
                <c:pt idx="2946">
                  <c:v>10.220034</c:v>
                </c:pt>
                <c:pt idx="2947">
                  <c:v>10.218543</c:v>
                </c:pt>
                <c:pt idx="2948">
                  <c:v>10.218543</c:v>
                </c:pt>
                <c:pt idx="2949">
                  <c:v>10.220575</c:v>
                </c:pt>
                <c:pt idx="2950">
                  <c:v>10.216388</c:v>
                </c:pt>
                <c:pt idx="2951">
                  <c:v>10.215961</c:v>
                </c:pt>
                <c:pt idx="2952">
                  <c:v>10.215859</c:v>
                </c:pt>
                <c:pt idx="2953">
                  <c:v>10.215983</c:v>
                </c:pt>
                <c:pt idx="2954">
                  <c:v>10.216631</c:v>
                </c:pt>
                <c:pt idx="2955">
                  <c:v>10.217191</c:v>
                </c:pt>
                <c:pt idx="2956">
                  <c:v>10.217191</c:v>
                </c:pt>
                <c:pt idx="2957">
                  <c:v>10.226673</c:v>
                </c:pt>
                <c:pt idx="2958">
                  <c:v>10.229585</c:v>
                </c:pt>
                <c:pt idx="2959">
                  <c:v>10.231446</c:v>
                </c:pt>
                <c:pt idx="2960">
                  <c:v>10.23359</c:v>
                </c:pt>
                <c:pt idx="2961">
                  <c:v>10.235507999999999</c:v>
                </c:pt>
                <c:pt idx="2962">
                  <c:v>10.235507999999999</c:v>
                </c:pt>
                <c:pt idx="2963">
                  <c:v>10.250329000000001</c:v>
                </c:pt>
                <c:pt idx="2964">
                  <c:v>10.250329000000001</c:v>
                </c:pt>
                <c:pt idx="2965">
                  <c:v>10.250329000000001</c:v>
                </c:pt>
                <c:pt idx="2966">
                  <c:v>10.254402000000001</c:v>
                </c:pt>
                <c:pt idx="2967">
                  <c:v>10.256341000000001</c:v>
                </c:pt>
                <c:pt idx="2968">
                  <c:v>10.258544000000001</c:v>
                </c:pt>
                <c:pt idx="2969">
                  <c:v>10.260422999999999</c:v>
                </c:pt>
                <c:pt idx="2970">
                  <c:v>10.260422999999999</c:v>
                </c:pt>
                <c:pt idx="2971">
                  <c:v>10.278203</c:v>
                </c:pt>
                <c:pt idx="2972">
                  <c:v>10.278203</c:v>
                </c:pt>
                <c:pt idx="2973">
                  <c:v>10.278203</c:v>
                </c:pt>
                <c:pt idx="2974">
                  <c:v>10.280972999999999</c:v>
                </c:pt>
                <c:pt idx="2975">
                  <c:v>10.282546999999999</c:v>
                </c:pt>
                <c:pt idx="2976">
                  <c:v>10.284507</c:v>
                </c:pt>
                <c:pt idx="2977">
                  <c:v>10.286199999999999</c:v>
                </c:pt>
                <c:pt idx="2978">
                  <c:v>10.286199999999999</c:v>
                </c:pt>
                <c:pt idx="2979">
                  <c:v>10.305028999999999</c:v>
                </c:pt>
                <c:pt idx="2980">
                  <c:v>10.305028999999999</c:v>
                </c:pt>
                <c:pt idx="2981">
                  <c:v>10.305028999999999</c:v>
                </c:pt>
                <c:pt idx="2982">
                  <c:v>10.309195000000001</c:v>
                </c:pt>
                <c:pt idx="2983">
                  <c:v>10.311795999999999</c:v>
                </c:pt>
                <c:pt idx="2984">
                  <c:v>10.314909999999999</c:v>
                </c:pt>
                <c:pt idx="2985">
                  <c:v>10.31832</c:v>
                </c:pt>
                <c:pt idx="2986">
                  <c:v>10.31832</c:v>
                </c:pt>
                <c:pt idx="2987">
                  <c:v>10.342836999999999</c:v>
                </c:pt>
                <c:pt idx="2988">
                  <c:v>10.342836999999999</c:v>
                </c:pt>
                <c:pt idx="2989">
                  <c:v>10.342836999999999</c:v>
                </c:pt>
                <c:pt idx="2990">
                  <c:v>10.357568000000001</c:v>
                </c:pt>
                <c:pt idx="2991">
                  <c:v>10.363839</c:v>
                </c:pt>
                <c:pt idx="2992">
                  <c:v>10.370905</c:v>
                </c:pt>
                <c:pt idx="2993">
                  <c:v>10.378587</c:v>
                </c:pt>
                <c:pt idx="2994">
                  <c:v>10.378587</c:v>
                </c:pt>
                <c:pt idx="2995">
                  <c:v>10.417614</c:v>
                </c:pt>
                <c:pt idx="2996">
                  <c:v>10.417614</c:v>
                </c:pt>
                <c:pt idx="2997">
                  <c:v>10.421663000000001</c:v>
                </c:pt>
                <c:pt idx="2998">
                  <c:v>10.451479000000001</c:v>
                </c:pt>
                <c:pt idx="2999">
                  <c:v>10.463405</c:v>
                </c:pt>
                <c:pt idx="3000">
                  <c:v>10.475949999999999</c:v>
                </c:pt>
                <c:pt idx="3001">
                  <c:v>10.489535</c:v>
                </c:pt>
                <c:pt idx="3002">
                  <c:v>10.489535</c:v>
                </c:pt>
                <c:pt idx="3003">
                  <c:v>10.550796999999999</c:v>
                </c:pt>
                <c:pt idx="3004">
                  <c:v>10.550796999999999</c:v>
                </c:pt>
                <c:pt idx="3005">
                  <c:v>10.557980000000001</c:v>
                </c:pt>
                <c:pt idx="3006">
                  <c:v>10.654123</c:v>
                </c:pt>
                <c:pt idx="3007">
                  <c:v>10.654123</c:v>
                </c:pt>
                <c:pt idx="3008">
                  <c:v>10.654123</c:v>
                </c:pt>
                <c:pt idx="3009">
                  <c:v>10.734317000000001</c:v>
                </c:pt>
                <c:pt idx="3010">
                  <c:v>10.734317000000001</c:v>
                </c:pt>
                <c:pt idx="3011">
                  <c:v>10.734317000000001</c:v>
                </c:pt>
                <c:pt idx="3012">
                  <c:v>10.756174</c:v>
                </c:pt>
                <c:pt idx="3013">
                  <c:v>10.77478</c:v>
                </c:pt>
                <c:pt idx="3014">
                  <c:v>10.986236999999999</c:v>
                </c:pt>
                <c:pt idx="3015">
                  <c:v>11.006276</c:v>
                </c:pt>
                <c:pt idx="3016">
                  <c:v>11.006276</c:v>
                </c:pt>
                <c:pt idx="3017">
                  <c:v>11.025585</c:v>
                </c:pt>
                <c:pt idx="3018">
                  <c:v>11.046704999999999</c:v>
                </c:pt>
                <c:pt idx="3019">
                  <c:v>11.068635</c:v>
                </c:pt>
                <c:pt idx="3020">
                  <c:v>11.068635</c:v>
                </c:pt>
                <c:pt idx="3021">
                  <c:v>11.173156000000001</c:v>
                </c:pt>
                <c:pt idx="3022">
                  <c:v>11.231128999999999</c:v>
                </c:pt>
                <c:pt idx="3023">
                  <c:v>11.231128999999999</c:v>
                </c:pt>
                <c:pt idx="3024">
                  <c:v>11.259016000000001</c:v>
                </c:pt>
                <c:pt idx="3025">
                  <c:v>11.288258000000001</c:v>
                </c:pt>
                <c:pt idx="3026">
                  <c:v>11.318732000000001</c:v>
                </c:pt>
                <c:pt idx="3027">
                  <c:v>11.349413</c:v>
                </c:pt>
                <c:pt idx="3028">
                  <c:v>11.349413</c:v>
                </c:pt>
                <c:pt idx="3029">
                  <c:v>11.488541</c:v>
                </c:pt>
                <c:pt idx="3030">
                  <c:v>11.587051000000001</c:v>
                </c:pt>
                <c:pt idx="3031">
                  <c:v>11.587051000000001</c:v>
                </c:pt>
                <c:pt idx="3032">
                  <c:v>11.631380999999999</c:v>
                </c:pt>
                <c:pt idx="3033">
                  <c:v>11.679281</c:v>
                </c:pt>
                <c:pt idx="3034">
                  <c:v>11.729813</c:v>
                </c:pt>
                <c:pt idx="3035">
                  <c:v>11.783333000000001</c:v>
                </c:pt>
                <c:pt idx="3036">
                  <c:v>11.783333000000001</c:v>
                </c:pt>
                <c:pt idx="3037">
                  <c:v>11.783333000000001</c:v>
                </c:pt>
                <c:pt idx="3038">
                  <c:v>11.985417</c:v>
                </c:pt>
                <c:pt idx="3039">
                  <c:v>12.019513999999999</c:v>
                </c:pt>
                <c:pt idx="3040">
                  <c:v>12.082470000000001</c:v>
                </c:pt>
                <c:pt idx="3041">
                  <c:v>12.149485</c:v>
                </c:pt>
                <c:pt idx="3042">
                  <c:v>12.219678999999999</c:v>
                </c:pt>
                <c:pt idx="3043">
                  <c:v>12.289457000000001</c:v>
                </c:pt>
                <c:pt idx="3044">
                  <c:v>12.365684</c:v>
                </c:pt>
                <c:pt idx="3045">
                  <c:v>12.444934</c:v>
                </c:pt>
                <c:pt idx="3046">
                  <c:v>12.722432</c:v>
                </c:pt>
                <c:pt idx="3047">
                  <c:v>12.770892</c:v>
                </c:pt>
                <c:pt idx="3048">
                  <c:v>12.858530999999999</c:v>
                </c:pt>
                <c:pt idx="3049">
                  <c:v>12.949256999999999</c:v>
                </c:pt>
                <c:pt idx="3050">
                  <c:v>13.041543000000001</c:v>
                </c:pt>
                <c:pt idx="3051">
                  <c:v>13.136736000000001</c:v>
                </c:pt>
                <c:pt idx="3052">
                  <c:v>13.23631</c:v>
                </c:pt>
                <c:pt idx="3053">
                  <c:v>13.33874</c:v>
                </c:pt>
                <c:pt idx="3054">
                  <c:v>13.69379</c:v>
                </c:pt>
                <c:pt idx="3055">
                  <c:v>13.756026</c:v>
                </c:pt>
                <c:pt idx="3056">
                  <c:v>13.865316</c:v>
                </c:pt>
                <c:pt idx="3057">
                  <c:v>13.977379000000001</c:v>
                </c:pt>
                <c:pt idx="3058">
                  <c:v>14.092085000000001</c:v>
                </c:pt>
                <c:pt idx="3059">
                  <c:v>14.203893000000001</c:v>
                </c:pt>
                <c:pt idx="3060">
                  <c:v>14.323541000000001</c:v>
                </c:pt>
                <c:pt idx="3061">
                  <c:v>14.443819</c:v>
                </c:pt>
                <c:pt idx="3062">
                  <c:v>14.865617</c:v>
                </c:pt>
                <c:pt idx="3063">
                  <c:v>14.938359999999999</c:v>
                </c:pt>
                <c:pt idx="3064">
                  <c:v>15.066155</c:v>
                </c:pt>
                <c:pt idx="3065">
                  <c:v>15.195634</c:v>
                </c:pt>
                <c:pt idx="3066">
                  <c:v>15.326992000000001</c:v>
                </c:pt>
                <c:pt idx="3067">
                  <c:v>15.460133000000001</c:v>
                </c:pt>
                <c:pt idx="3068">
                  <c:v>15.588387000000001</c:v>
                </c:pt>
                <c:pt idx="3069">
                  <c:v>15.724557000000001</c:v>
                </c:pt>
                <c:pt idx="3070">
                  <c:v>16.493258999999998</c:v>
                </c:pt>
                <c:pt idx="3071">
                  <c:v>16.567575999999999</c:v>
                </c:pt>
                <c:pt idx="3072">
                  <c:v>16.702226</c:v>
                </c:pt>
                <c:pt idx="3073">
                  <c:v>16.843827000000001</c:v>
                </c:pt>
                <c:pt idx="3074">
                  <c:v>16.987988999999999</c:v>
                </c:pt>
                <c:pt idx="3075">
                  <c:v>17.132868999999999</c:v>
                </c:pt>
                <c:pt idx="3076">
                  <c:v>17.278231000000002</c:v>
                </c:pt>
                <c:pt idx="3077">
                  <c:v>17.417231000000001</c:v>
                </c:pt>
                <c:pt idx="3078">
                  <c:v>17.908075</c:v>
                </c:pt>
                <c:pt idx="3079">
                  <c:v>18.008319</c:v>
                </c:pt>
                <c:pt idx="3080">
                  <c:v>18.151779000000001</c:v>
                </c:pt>
                <c:pt idx="3081">
                  <c:v>18.301164</c:v>
                </c:pt>
                <c:pt idx="3082">
                  <c:v>18.450361999999998</c:v>
                </c:pt>
                <c:pt idx="3083">
                  <c:v>18.599079</c:v>
                </c:pt>
                <c:pt idx="3084">
                  <c:v>18.746410000000001</c:v>
                </c:pt>
                <c:pt idx="3085">
                  <c:v>18.894779</c:v>
                </c:pt>
                <c:pt idx="3086">
                  <c:v>19.861540000000002</c:v>
                </c:pt>
                <c:pt idx="3087">
                  <c:v>19.861540000000002</c:v>
                </c:pt>
                <c:pt idx="3088">
                  <c:v>19.975939</c:v>
                </c:pt>
                <c:pt idx="3089">
                  <c:v>20.077448</c:v>
                </c:pt>
                <c:pt idx="3090">
                  <c:v>20.160762999999999</c:v>
                </c:pt>
                <c:pt idx="3091">
                  <c:v>20.160762999999999</c:v>
                </c:pt>
                <c:pt idx="3092">
                  <c:v>20.420255999999998</c:v>
                </c:pt>
                <c:pt idx="3093">
                  <c:v>20.420255999999998</c:v>
                </c:pt>
                <c:pt idx="3094">
                  <c:v>20.511793000000001</c:v>
                </c:pt>
                <c:pt idx="3095">
                  <c:v>20.511793000000001</c:v>
                </c:pt>
                <c:pt idx="3096">
                  <c:v>20.491070000000001</c:v>
                </c:pt>
                <c:pt idx="3097">
                  <c:v>20.449964000000001</c:v>
                </c:pt>
                <c:pt idx="3098">
                  <c:v>20.386935000000001</c:v>
                </c:pt>
                <c:pt idx="3099">
                  <c:v>20.386935000000001</c:v>
                </c:pt>
                <c:pt idx="3100">
                  <c:v>20.165454</c:v>
                </c:pt>
                <c:pt idx="3101">
                  <c:v>20.165454</c:v>
                </c:pt>
                <c:pt idx="3102">
                  <c:v>19.659061999999999</c:v>
                </c:pt>
                <c:pt idx="3103">
                  <c:v>19.659061999999999</c:v>
                </c:pt>
                <c:pt idx="3104">
                  <c:v>19.487770000000001</c:v>
                </c:pt>
                <c:pt idx="3105">
                  <c:v>19.292764999999999</c:v>
                </c:pt>
                <c:pt idx="3106">
                  <c:v>19.084263</c:v>
                </c:pt>
                <c:pt idx="3107">
                  <c:v>19.084263</c:v>
                </c:pt>
                <c:pt idx="3108">
                  <c:v>18.432471</c:v>
                </c:pt>
                <c:pt idx="3109">
                  <c:v>18.432471</c:v>
                </c:pt>
                <c:pt idx="3110">
                  <c:v>17.543644</c:v>
                </c:pt>
                <c:pt idx="3111">
                  <c:v>17.543644</c:v>
                </c:pt>
                <c:pt idx="3112">
                  <c:v>17.283086999999998</c:v>
                </c:pt>
                <c:pt idx="3113">
                  <c:v>17.019743999999999</c:v>
                </c:pt>
                <c:pt idx="3114">
                  <c:v>16.752818000000001</c:v>
                </c:pt>
                <c:pt idx="3115">
                  <c:v>16.752818000000001</c:v>
                </c:pt>
                <c:pt idx="3116">
                  <c:v>15.931566999999999</c:v>
                </c:pt>
                <c:pt idx="3117">
                  <c:v>15.931566999999999</c:v>
                </c:pt>
                <c:pt idx="3118">
                  <c:v>14.972643</c:v>
                </c:pt>
                <c:pt idx="3119">
                  <c:v>14.972643</c:v>
                </c:pt>
                <c:pt idx="3120">
                  <c:v>14.71434</c:v>
                </c:pt>
                <c:pt idx="3121">
                  <c:v>14.464957</c:v>
                </c:pt>
                <c:pt idx="3122">
                  <c:v>14.230884</c:v>
                </c:pt>
                <c:pt idx="3123">
                  <c:v>14.230884</c:v>
                </c:pt>
                <c:pt idx="3124">
                  <c:v>13.486599</c:v>
                </c:pt>
                <c:pt idx="3125">
                  <c:v>13.486599</c:v>
                </c:pt>
                <c:pt idx="3126">
                  <c:v>12.757799</c:v>
                </c:pt>
                <c:pt idx="3127">
                  <c:v>12.757799</c:v>
                </c:pt>
                <c:pt idx="3128">
                  <c:v>12.600588</c:v>
                </c:pt>
                <c:pt idx="3129">
                  <c:v>12.452111</c:v>
                </c:pt>
                <c:pt idx="3130">
                  <c:v>12.319879</c:v>
                </c:pt>
                <c:pt idx="3131">
                  <c:v>12.319879</c:v>
                </c:pt>
                <c:pt idx="3132">
                  <c:v>11.917056000000001</c:v>
                </c:pt>
                <c:pt idx="3133">
                  <c:v>11.917056000000001</c:v>
                </c:pt>
                <c:pt idx="3134">
                  <c:v>11.689772</c:v>
                </c:pt>
                <c:pt idx="3135">
                  <c:v>11.689772</c:v>
                </c:pt>
                <c:pt idx="3136">
                  <c:v>11.666316</c:v>
                </c:pt>
                <c:pt idx="3137">
                  <c:v>11.659606999999999</c:v>
                </c:pt>
                <c:pt idx="3138">
                  <c:v>11.671068999999999</c:v>
                </c:pt>
                <c:pt idx="3139">
                  <c:v>11.671068999999999</c:v>
                </c:pt>
                <c:pt idx="3140">
                  <c:v>11.670733</c:v>
                </c:pt>
                <c:pt idx="3141">
                  <c:v>11.670733</c:v>
                </c:pt>
                <c:pt idx="3142">
                  <c:v>11.949847</c:v>
                </c:pt>
                <c:pt idx="3143">
                  <c:v>12.058327</c:v>
                </c:pt>
                <c:pt idx="3144">
                  <c:v>12.184191999999999</c:v>
                </c:pt>
                <c:pt idx="3145">
                  <c:v>12.324621</c:v>
                </c:pt>
                <c:pt idx="3146">
                  <c:v>12.324621</c:v>
                </c:pt>
                <c:pt idx="3147">
                  <c:v>12.324621</c:v>
                </c:pt>
                <c:pt idx="3148">
                  <c:v>12.712747</c:v>
                </c:pt>
                <c:pt idx="3149">
                  <c:v>12.712747</c:v>
                </c:pt>
                <c:pt idx="3150">
                  <c:v>13.393331</c:v>
                </c:pt>
                <c:pt idx="3151">
                  <c:v>13.393331</c:v>
                </c:pt>
                <c:pt idx="3152">
                  <c:v>13.797373</c:v>
                </c:pt>
                <c:pt idx="3153">
                  <c:v>13.998341</c:v>
                </c:pt>
                <c:pt idx="3154">
                  <c:v>13.998341</c:v>
                </c:pt>
                <c:pt idx="3155">
                  <c:v>13.998341</c:v>
                </c:pt>
                <c:pt idx="3156">
                  <c:v>14.593759</c:v>
                </c:pt>
                <c:pt idx="3157">
                  <c:v>14.593759</c:v>
                </c:pt>
                <c:pt idx="3158">
                  <c:v>15.356175</c:v>
                </c:pt>
                <c:pt idx="3159">
                  <c:v>15.557091</c:v>
                </c:pt>
                <c:pt idx="3160">
                  <c:v>15.753978999999999</c:v>
                </c:pt>
                <c:pt idx="3161">
                  <c:v>15.949358</c:v>
                </c:pt>
                <c:pt idx="3162">
                  <c:v>15.949358</c:v>
                </c:pt>
                <c:pt idx="3163">
                  <c:v>15.949358</c:v>
                </c:pt>
                <c:pt idx="3164">
                  <c:v>16.533294000000001</c:v>
                </c:pt>
                <c:pt idx="3165">
                  <c:v>16.533294000000001</c:v>
                </c:pt>
                <c:pt idx="3166">
                  <c:v>17.172872000000002</c:v>
                </c:pt>
                <c:pt idx="3167">
                  <c:v>17.325572000000001</c:v>
                </c:pt>
                <c:pt idx="3168">
                  <c:v>17.480701</c:v>
                </c:pt>
                <c:pt idx="3169">
                  <c:v>17.63111</c:v>
                </c:pt>
                <c:pt idx="3170">
                  <c:v>17.63111</c:v>
                </c:pt>
                <c:pt idx="3171">
                  <c:v>17.63111</c:v>
                </c:pt>
                <c:pt idx="3172">
                  <c:v>18.101385000000001</c:v>
                </c:pt>
                <c:pt idx="3173">
                  <c:v>18.101385000000001</c:v>
                </c:pt>
                <c:pt idx="3174">
                  <c:v>18.563324999999999</c:v>
                </c:pt>
                <c:pt idx="3175">
                  <c:v>18.679292</c:v>
                </c:pt>
                <c:pt idx="3176">
                  <c:v>18.790208</c:v>
                </c:pt>
                <c:pt idx="3177">
                  <c:v>18.892381</c:v>
                </c:pt>
                <c:pt idx="3178">
                  <c:v>18.892381</c:v>
                </c:pt>
                <c:pt idx="3179">
                  <c:v>18.892381</c:v>
                </c:pt>
                <c:pt idx="3180">
                  <c:v>19.223143</c:v>
                </c:pt>
                <c:pt idx="3181">
                  <c:v>19.223143</c:v>
                </c:pt>
                <c:pt idx="3182">
                  <c:v>19.543645000000001</c:v>
                </c:pt>
                <c:pt idx="3183">
                  <c:v>19.621582</c:v>
                </c:pt>
                <c:pt idx="3184">
                  <c:v>19.694483000000002</c:v>
                </c:pt>
                <c:pt idx="3185">
                  <c:v>19.763131999999999</c:v>
                </c:pt>
                <c:pt idx="3186">
                  <c:v>19.763131999999999</c:v>
                </c:pt>
                <c:pt idx="3187">
                  <c:v>19.763131999999999</c:v>
                </c:pt>
                <c:pt idx="3188">
                  <c:v>19.960251</c:v>
                </c:pt>
                <c:pt idx="3189">
                  <c:v>19.960251</c:v>
                </c:pt>
                <c:pt idx="3190">
                  <c:v>20.148311</c:v>
                </c:pt>
                <c:pt idx="3191">
                  <c:v>20.189765999999999</c:v>
                </c:pt>
                <c:pt idx="3192">
                  <c:v>20.227634999999999</c:v>
                </c:pt>
                <c:pt idx="3193">
                  <c:v>20.261489999999998</c:v>
                </c:pt>
                <c:pt idx="3194">
                  <c:v>20.261489999999998</c:v>
                </c:pt>
                <c:pt idx="3195">
                  <c:v>20.261489999999998</c:v>
                </c:pt>
                <c:pt idx="3196">
                  <c:v>20.414657999999999</c:v>
                </c:pt>
                <c:pt idx="3197">
                  <c:v>20.414657999999999</c:v>
                </c:pt>
                <c:pt idx="3198">
                  <c:v>20.494568000000001</c:v>
                </c:pt>
                <c:pt idx="3199">
                  <c:v>20.510062999999999</c:v>
                </c:pt>
                <c:pt idx="3200">
                  <c:v>20.523277</c:v>
                </c:pt>
                <c:pt idx="3201">
                  <c:v>20.534132</c:v>
                </c:pt>
                <c:pt idx="3202">
                  <c:v>20.534132</c:v>
                </c:pt>
                <c:pt idx="3203">
                  <c:v>20.534132</c:v>
                </c:pt>
                <c:pt idx="3204">
                  <c:v>20.566281</c:v>
                </c:pt>
                <c:pt idx="3205">
                  <c:v>20.566281</c:v>
                </c:pt>
                <c:pt idx="3206">
                  <c:v>20.58033</c:v>
                </c:pt>
                <c:pt idx="3207">
                  <c:v>20.580331000000001</c:v>
                </c:pt>
                <c:pt idx="3208">
                  <c:v>20.577807</c:v>
                </c:pt>
                <c:pt idx="3209">
                  <c:v>20.574826999999999</c:v>
                </c:pt>
                <c:pt idx="3210">
                  <c:v>20.574826999999999</c:v>
                </c:pt>
                <c:pt idx="3211">
                  <c:v>20.574826999999999</c:v>
                </c:pt>
                <c:pt idx="3212">
                  <c:v>20.585339999999999</c:v>
                </c:pt>
                <c:pt idx="3213">
                  <c:v>20.585339999999999</c:v>
                </c:pt>
                <c:pt idx="3214">
                  <c:v>20.549924000000001</c:v>
                </c:pt>
                <c:pt idx="3215">
                  <c:v>20.543794999999999</c:v>
                </c:pt>
                <c:pt idx="3216">
                  <c:v>20.543794999999999</c:v>
                </c:pt>
                <c:pt idx="3217">
                  <c:v>20.543794999999999</c:v>
                </c:pt>
                <c:pt idx="3218">
                  <c:v>20.555150000000001</c:v>
                </c:pt>
                <c:pt idx="3219">
                  <c:v>20.555150000000001</c:v>
                </c:pt>
                <c:pt idx="3220">
                  <c:v>20.544927999999999</c:v>
                </c:pt>
                <c:pt idx="3221">
                  <c:v>20.540865</c:v>
                </c:pt>
                <c:pt idx="3222">
                  <c:v>20.532083</c:v>
                </c:pt>
                <c:pt idx="3223">
                  <c:v>20.531086999999999</c:v>
                </c:pt>
                <c:pt idx="3224">
                  <c:v>20.531086999999999</c:v>
                </c:pt>
                <c:pt idx="3225">
                  <c:v>20.531086999999999</c:v>
                </c:pt>
                <c:pt idx="3226">
                  <c:v>20.557950000000002</c:v>
                </c:pt>
                <c:pt idx="3227">
                  <c:v>20.557950000000002</c:v>
                </c:pt>
                <c:pt idx="3228">
                  <c:v>20.557731</c:v>
                </c:pt>
                <c:pt idx="3229">
                  <c:v>20.558892</c:v>
                </c:pt>
                <c:pt idx="3230">
                  <c:v>20.569469000000002</c:v>
                </c:pt>
                <c:pt idx="3231">
                  <c:v>20.573976999999999</c:v>
                </c:pt>
                <c:pt idx="3232">
                  <c:v>20.573976999999999</c:v>
                </c:pt>
                <c:pt idx="3233">
                  <c:v>20.573976999999999</c:v>
                </c:pt>
                <c:pt idx="3234">
                  <c:v>20.616198000000001</c:v>
                </c:pt>
                <c:pt idx="3235">
                  <c:v>20.616198000000001</c:v>
                </c:pt>
                <c:pt idx="3236">
                  <c:v>20.625419000000001</c:v>
                </c:pt>
                <c:pt idx="3237">
                  <c:v>20.632816999999999</c:v>
                </c:pt>
                <c:pt idx="3238">
                  <c:v>20.658770000000001</c:v>
                </c:pt>
                <c:pt idx="3239">
                  <c:v>20.668353</c:v>
                </c:pt>
                <c:pt idx="3240">
                  <c:v>20.668353</c:v>
                </c:pt>
                <c:pt idx="3241">
                  <c:v>20.668353</c:v>
                </c:pt>
                <c:pt idx="3242">
                  <c:v>20.722214000000001</c:v>
                </c:pt>
                <c:pt idx="3243">
                  <c:v>20.722214000000001</c:v>
                </c:pt>
                <c:pt idx="3244">
                  <c:v>20.737317999999998</c:v>
                </c:pt>
                <c:pt idx="3245">
                  <c:v>20.748494999999998</c:v>
                </c:pt>
                <c:pt idx="3246">
                  <c:v>20.781580000000002</c:v>
                </c:pt>
                <c:pt idx="3247">
                  <c:v>20.793524999999999</c:v>
                </c:pt>
                <c:pt idx="3248">
                  <c:v>20.793524999999999</c:v>
                </c:pt>
                <c:pt idx="3249">
                  <c:v>20.793524999999999</c:v>
                </c:pt>
                <c:pt idx="3250">
                  <c:v>20.85314</c:v>
                </c:pt>
                <c:pt idx="3251">
                  <c:v>20.85314</c:v>
                </c:pt>
                <c:pt idx="3252">
                  <c:v>20.871831</c:v>
                </c:pt>
                <c:pt idx="3253">
                  <c:v>20.883617000000001</c:v>
                </c:pt>
                <c:pt idx="3254">
                  <c:v>20.923268</c:v>
                </c:pt>
                <c:pt idx="3255">
                  <c:v>20.936243000000001</c:v>
                </c:pt>
                <c:pt idx="3256">
                  <c:v>20.936243000000001</c:v>
                </c:pt>
                <c:pt idx="3257">
                  <c:v>20.936243000000001</c:v>
                </c:pt>
                <c:pt idx="3258">
                  <c:v>21.000516000000001</c:v>
                </c:pt>
                <c:pt idx="3259">
                  <c:v>21.000516000000001</c:v>
                </c:pt>
                <c:pt idx="3260">
                  <c:v>21.021825</c:v>
                </c:pt>
                <c:pt idx="3261">
                  <c:v>21.036470999999999</c:v>
                </c:pt>
                <c:pt idx="3262">
                  <c:v>21.082864000000001</c:v>
                </c:pt>
                <c:pt idx="3263">
                  <c:v>21.097826000000001</c:v>
                </c:pt>
                <c:pt idx="3264">
                  <c:v>21.097826000000001</c:v>
                </c:pt>
                <c:pt idx="3265">
                  <c:v>21.097826000000001</c:v>
                </c:pt>
                <c:pt idx="3266">
                  <c:v>21.167691999999999</c:v>
                </c:pt>
                <c:pt idx="3267">
                  <c:v>21.167691999999999</c:v>
                </c:pt>
                <c:pt idx="3268">
                  <c:v>21.194258999999999</c:v>
                </c:pt>
                <c:pt idx="3269">
                  <c:v>21.211365000000001</c:v>
                </c:pt>
                <c:pt idx="3270">
                  <c:v>21.261369999999999</c:v>
                </c:pt>
                <c:pt idx="3271">
                  <c:v>21.278558</c:v>
                </c:pt>
                <c:pt idx="3272">
                  <c:v>21.278558</c:v>
                </c:pt>
                <c:pt idx="3273">
                  <c:v>21.278558</c:v>
                </c:pt>
                <c:pt idx="3274">
                  <c:v>21.350742</c:v>
                </c:pt>
                <c:pt idx="3275">
                  <c:v>21.350742</c:v>
                </c:pt>
                <c:pt idx="3276">
                  <c:v>21.377521999999999</c:v>
                </c:pt>
                <c:pt idx="3277">
                  <c:v>21.395050999999999</c:v>
                </c:pt>
                <c:pt idx="3278">
                  <c:v>21.445347999999999</c:v>
                </c:pt>
                <c:pt idx="3279">
                  <c:v>21.462855000000001</c:v>
                </c:pt>
                <c:pt idx="3280">
                  <c:v>21.462855000000001</c:v>
                </c:pt>
                <c:pt idx="3281">
                  <c:v>21.462855000000001</c:v>
                </c:pt>
                <c:pt idx="3282">
                  <c:v>21.535551999999999</c:v>
                </c:pt>
                <c:pt idx="3283">
                  <c:v>21.535551999999999</c:v>
                </c:pt>
                <c:pt idx="3284">
                  <c:v>21.562023</c:v>
                </c:pt>
                <c:pt idx="3285">
                  <c:v>21.579291000000001</c:v>
                </c:pt>
                <c:pt idx="3286">
                  <c:v>21.632117000000001</c:v>
                </c:pt>
                <c:pt idx="3287">
                  <c:v>21.650176999999999</c:v>
                </c:pt>
                <c:pt idx="3288">
                  <c:v>21.650176999999999</c:v>
                </c:pt>
                <c:pt idx="3289">
                  <c:v>21.650176999999999</c:v>
                </c:pt>
                <c:pt idx="3290">
                  <c:v>21.650176999999999</c:v>
                </c:pt>
                <c:pt idx="3291">
                  <c:v>21.711907</c:v>
                </c:pt>
                <c:pt idx="3292">
                  <c:v>21.711907</c:v>
                </c:pt>
                <c:pt idx="3293">
                  <c:v>21.711907</c:v>
                </c:pt>
                <c:pt idx="3294">
                  <c:v>21.759969999999999</c:v>
                </c:pt>
                <c:pt idx="3295">
                  <c:v>21.778320000000001</c:v>
                </c:pt>
                <c:pt idx="3296">
                  <c:v>21.798748</c:v>
                </c:pt>
                <c:pt idx="3297">
                  <c:v>21.819071000000001</c:v>
                </c:pt>
                <c:pt idx="3298">
                  <c:v>21.840405000000001</c:v>
                </c:pt>
                <c:pt idx="3299">
                  <c:v>21.840405000000001</c:v>
                </c:pt>
                <c:pt idx="3300">
                  <c:v>21.840405000000001</c:v>
                </c:pt>
                <c:pt idx="3301">
                  <c:v>21.927626</c:v>
                </c:pt>
                <c:pt idx="3302">
                  <c:v>21.987257</c:v>
                </c:pt>
                <c:pt idx="3303">
                  <c:v>22.011793999999998</c:v>
                </c:pt>
                <c:pt idx="3304">
                  <c:v>22.036738</c:v>
                </c:pt>
                <c:pt idx="3305">
                  <c:v>22.060790999999998</c:v>
                </c:pt>
                <c:pt idx="3306">
                  <c:v>22.087516999999998</c:v>
                </c:pt>
                <c:pt idx="3307">
                  <c:v>22.087516999999998</c:v>
                </c:pt>
                <c:pt idx="3308">
                  <c:v>22.19538</c:v>
                </c:pt>
                <c:pt idx="3309">
                  <c:v>22.19538</c:v>
                </c:pt>
                <c:pt idx="3310">
                  <c:v>22.267173</c:v>
                </c:pt>
                <c:pt idx="3311">
                  <c:v>22.296942000000001</c:v>
                </c:pt>
                <c:pt idx="3312">
                  <c:v>22.327316</c:v>
                </c:pt>
                <c:pt idx="3313">
                  <c:v>22.358432000000001</c:v>
                </c:pt>
                <c:pt idx="3314">
                  <c:v>22.388178</c:v>
                </c:pt>
                <c:pt idx="3315">
                  <c:v>22.388178</c:v>
                </c:pt>
                <c:pt idx="3316">
                  <c:v>22.518460999999999</c:v>
                </c:pt>
                <c:pt idx="3317">
                  <c:v>22.518460999999999</c:v>
                </c:pt>
                <c:pt idx="3318">
                  <c:v>22.601953999999999</c:v>
                </c:pt>
                <c:pt idx="3319">
                  <c:v>22.636590000000002</c:v>
                </c:pt>
                <c:pt idx="3320">
                  <c:v>22.672277000000001</c:v>
                </c:pt>
                <c:pt idx="3321">
                  <c:v>22.708853999999999</c:v>
                </c:pt>
                <c:pt idx="3322">
                  <c:v>22.746496</c:v>
                </c:pt>
                <c:pt idx="3323">
                  <c:v>22.746496</c:v>
                </c:pt>
                <c:pt idx="3324">
                  <c:v>23.007815999999998</c:v>
                </c:pt>
                <c:pt idx="3325">
                  <c:v>23.007815999999998</c:v>
                </c:pt>
                <c:pt idx="3326">
                  <c:v>23.103026</c:v>
                </c:pt>
                <c:pt idx="3327">
                  <c:v>23.142690999999999</c:v>
                </c:pt>
                <c:pt idx="3328">
                  <c:v>23.186781</c:v>
                </c:pt>
                <c:pt idx="3329">
                  <c:v>23.232154000000001</c:v>
                </c:pt>
                <c:pt idx="3330">
                  <c:v>23.277635</c:v>
                </c:pt>
                <c:pt idx="3331">
                  <c:v>23.277635</c:v>
                </c:pt>
                <c:pt idx="3332">
                  <c:v>23.461980000000001</c:v>
                </c:pt>
                <c:pt idx="3333">
                  <c:v>23.461980000000001</c:v>
                </c:pt>
                <c:pt idx="3334">
                  <c:v>23.593631999999999</c:v>
                </c:pt>
                <c:pt idx="3335">
                  <c:v>23.646277000000001</c:v>
                </c:pt>
                <c:pt idx="3336">
                  <c:v>23.704017</c:v>
                </c:pt>
                <c:pt idx="3337">
                  <c:v>23.763839000000001</c:v>
                </c:pt>
                <c:pt idx="3338">
                  <c:v>23.826622</c:v>
                </c:pt>
                <c:pt idx="3339">
                  <c:v>23.826622</c:v>
                </c:pt>
                <c:pt idx="3340">
                  <c:v>24.067363</c:v>
                </c:pt>
                <c:pt idx="3341">
                  <c:v>24.067363</c:v>
                </c:pt>
                <c:pt idx="3342">
                  <c:v>24.398372999999999</c:v>
                </c:pt>
                <c:pt idx="3343">
                  <c:v>24.480810999999999</c:v>
                </c:pt>
                <c:pt idx="3344">
                  <c:v>24.566161000000001</c:v>
                </c:pt>
                <c:pt idx="3345">
                  <c:v>24.566161000000001</c:v>
                </c:pt>
                <c:pt idx="3346">
                  <c:v>24.887599000000002</c:v>
                </c:pt>
                <c:pt idx="3347">
                  <c:v>24.887599000000002</c:v>
                </c:pt>
                <c:pt idx="3348">
                  <c:v>24.887599000000002</c:v>
                </c:pt>
                <c:pt idx="3349">
                  <c:v>25.031497000000002</c:v>
                </c:pt>
                <c:pt idx="3350">
                  <c:v>25.332428</c:v>
                </c:pt>
                <c:pt idx="3351">
                  <c:v>25.441746999999999</c:v>
                </c:pt>
                <c:pt idx="3352">
                  <c:v>25.554866000000001</c:v>
                </c:pt>
                <c:pt idx="3353">
                  <c:v>25.554866000000001</c:v>
                </c:pt>
                <c:pt idx="3354">
                  <c:v>25.976758</c:v>
                </c:pt>
                <c:pt idx="3355">
                  <c:v>25.976758</c:v>
                </c:pt>
                <c:pt idx="3356">
                  <c:v>25.976758</c:v>
                </c:pt>
                <c:pt idx="3357">
                  <c:v>26.155139999999999</c:v>
                </c:pt>
                <c:pt idx="3358">
                  <c:v>26.547129999999999</c:v>
                </c:pt>
                <c:pt idx="3359">
                  <c:v>26.685147000000001</c:v>
                </c:pt>
                <c:pt idx="3360">
                  <c:v>26.826516999999999</c:v>
                </c:pt>
                <c:pt idx="3361">
                  <c:v>26.826516999999999</c:v>
                </c:pt>
                <c:pt idx="3362">
                  <c:v>27.351679000000001</c:v>
                </c:pt>
                <c:pt idx="3363">
                  <c:v>27.351679000000001</c:v>
                </c:pt>
                <c:pt idx="3364">
                  <c:v>27.351679000000001</c:v>
                </c:pt>
                <c:pt idx="3365">
                  <c:v>27.56719</c:v>
                </c:pt>
                <c:pt idx="3366">
                  <c:v>28.045677000000001</c:v>
                </c:pt>
                <c:pt idx="3367">
                  <c:v>28.206534999999999</c:v>
                </c:pt>
                <c:pt idx="3368">
                  <c:v>28.374378</c:v>
                </c:pt>
                <c:pt idx="3369">
                  <c:v>28.374378</c:v>
                </c:pt>
                <c:pt idx="3370">
                  <c:v>29.004823999999999</c:v>
                </c:pt>
                <c:pt idx="3371">
                  <c:v>29.004823999999999</c:v>
                </c:pt>
                <c:pt idx="3372">
                  <c:v>29.004823999999999</c:v>
                </c:pt>
                <c:pt idx="3373">
                  <c:v>29.264424999999999</c:v>
                </c:pt>
                <c:pt idx="3374">
                  <c:v>29.822807000000001</c:v>
                </c:pt>
                <c:pt idx="3375">
                  <c:v>30.020803999999998</c:v>
                </c:pt>
                <c:pt idx="3376">
                  <c:v>30.223282999999999</c:v>
                </c:pt>
                <c:pt idx="3377">
                  <c:v>30.223282999999999</c:v>
                </c:pt>
                <c:pt idx="3378">
                  <c:v>30.985023999999999</c:v>
                </c:pt>
                <c:pt idx="3379">
                  <c:v>30.985023999999999</c:v>
                </c:pt>
                <c:pt idx="3380">
                  <c:v>30.985023999999999</c:v>
                </c:pt>
                <c:pt idx="3381">
                  <c:v>31.279457000000001</c:v>
                </c:pt>
                <c:pt idx="3382">
                  <c:v>32.191875000000003</c:v>
                </c:pt>
                <c:pt idx="3383">
                  <c:v>32.191875000000003</c:v>
                </c:pt>
                <c:pt idx="3384">
                  <c:v>32.435245000000002</c:v>
                </c:pt>
                <c:pt idx="3385">
                  <c:v>32.435245000000002</c:v>
                </c:pt>
                <c:pt idx="3386">
                  <c:v>33.351070999999997</c:v>
                </c:pt>
                <c:pt idx="3387">
                  <c:v>33.351070999999997</c:v>
                </c:pt>
                <c:pt idx="3388">
                  <c:v>33.488706999999998</c:v>
                </c:pt>
                <c:pt idx="3389">
                  <c:v>33.702910000000003</c:v>
                </c:pt>
                <c:pt idx="3390">
                  <c:v>34.791837000000001</c:v>
                </c:pt>
                <c:pt idx="3391">
                  <c:v>34.791837000000001</c:v>
                </c:pt>
                <c:pt idx="3392">
                  <c:v>35.082363000000001</c:v>
                </c:pt>
                <c:pt idx="3393">
                  <c:v>35.082363000000001</c:v>
                </c:pt>
                <c:pt idx="3394">
                  <c:v>35.082363000000001</c:v>
                </c:pt>
                <c:pt idx="3395">
                  <c:v>36.425792000000001</c:v>
                </c:pt>
                <c:pt idx="3396">
                  <c:v>36.425792000000001</c:v>
                </c:pt>
                <c:pt idx="3397">
                  <c:v>36.425792000000001</c:v>
                </c:pt>
                <c:pt idx="3398">
                  <c:v>37.481749000000001</c:v>
                </c:pt>
                <c:pt idx="3399">
                  <c:v>37.481749000000001</c:v>
                </c:pt>
                <c:pt idx="3400">
                  <c:v>37.816679999999998</c:v>
                </c:pt>
                <c:pt idx="3401">
                  <c:v>38.156995999999999</c:v>
                </c:pt>
                <c:pt idx="3402">
                  <c:v>38.506965999999998</c:v>
                </c:pt>
                <c:pt idx="3403">
                  <c:v>38.506965999999998</c:v>
                </c:pt>
                <c:pt idx="3404">
                  <c:v>38.506965999999998</c:v>
                </c:pt>
                <c:pt idx="3405">
                  <c:v>38.506965999999998</c:v>
                </c:pt>
                <c:pt idx="3406">
                  <c:v>40.256808999999997</c:v>
                </c:pt>
                <c:pt idx="3407">
                  <c:v>40.456386000000002</c:v>
                </c:pt>
                <c:pt idx="3408">
                  <c:v>40.777011999999999</c:v>
                </c:pt>
                <c:pt idx="3409">
                  <c:v>41.156388999999997</c:v>
                </c:pt>
                <c:pt idx="3410">
                  <c:v>41.543782999999998</c:v>
                </c:pt>
                <c:pt idx="3411">
                  <c:v>41.928131999999998</c:v>
                </c:pt>
                <c:pt idx="3412">
                  <c:v>42.334716999999998</c:v>
                </c:pt>
                <c:pt idx="3413">
                  <c:v>42.746302999999997</c:v>
                </c:pt>
                <c:pt idx="3414">
                  <c:v>44.300204000000001</c:v>
                </c:pt>
                <c:pt idx="3415">
                  <c:v>44.5336</c:v>
                </c:pt>
                <c:pt idx="3416">
                  <c:v>44.879744000000002</c:v>
                </c:pt>
                <c:pt idx="3417">
                  <c:v>45.312688000000001</c:v>
                </c:pt>
                <c:pt idx="3418">
                  <c:v>45.762193000000003</c:v>
                </c:pt>
                <c:pt idx="3419">
                  <c:v>46.216912999999998</c:v>
                </c:pt>
                <c:pt idx="3420">
                  <c:v>46.678919999999998</c:v>
                </c:pt>
                <c:pt idx="3421">
                  <c:v>47.130437000000001</c:v>
                </c:pt>
                <c:pt idx="3422">
                  <c:v>48.906604000000002</c:v>
                </c:pt>
                <c:pt idx="3423">
                  <c:v>49.184531</c:v>
                </c:pt>
                <c:pt idx="3424">
                  <c:v>49.577209000000003</c:v>
                </c:pt>
                <c:pt idx="3425">
                  <c:v>50.059292999999997</c:v>
                </c:pt>
                <c:pt idx="3426">
                  <c:v>50.561106000000002</c:v>
                </c:pt>
                <c:pt idx="3427">
                  <c:v>51.062966000000003</c:v>
                </c:pt>
                <c:pt idx="3428">
                  <c:v>51.559766000000003</c:v>
                </c:pt>
                <c:pt idx="3429">
                  <c:v>52.065987999999997</c:v>
                </c:pt>
                <c:pt idx="3430">
                  <c:v>54.007131999999999</c:v>
                </c:pt>
                <c:pt idx="3431">
                  <c:v>54.278627999999998</c:v>
                </c:pt>
                <c:pt idx="3432">
                  <c:v>54.701047000000003</c:v>
                </c:pt>
                <c:pt idx="3433">
                  <c:v>55.226022999999998</c:v>
                </c:pt>
                <c:pt idx="3434">
                  <c:v>55.753760999999997</c:v>
                </c:pt>
                <c:pt idx="3435">
                  <c:v>56.263531999999998</c:v>
                </c:pt>
                <c:pt idx="3436">
                  <c:v>56.791634999999999</c:v>
                </c:pt>
                <c:pt idx="3437">
                  <c:v>57.321444</c:v>
                </c:pt>
                <c:pt idx="3438">
                  <c:v>59.324123999999998</c:v>
                </c:pt>
                <c:pt idx="3439">
                  <c:v>59.602958999999998</c:v>
                </c:pt>
                <c:pt idx="3440">
                  <c:v>60.036825</c:v>
                </c:pt>
                <c:pt idx="3441">
                  <c:v>60.560898999999999</c:v>
                </c:pt>
                <c:pt idx="3442">
                  <c:v>61.074291000000002</c:v>
                </c:pt>
                <c:pt idx="3443">
                  <c:v>61.585050000000003</c:v>
                </c:pt>
                <c:pt idx="3444">
                  <c:v>62.084541999999999</c:v>
                </c:pt>
                <c:pt idx="3445">
                  <c:v>62.596133000000002</c:v>
                </c:pt>
                <c:pt idx="3446">
                  <c:v>64.564015999999995</c:v>
                </c:pt>
                <c:pt idx="3447">
                  <c:v>64.820756000000003</c:v>
                </c:pt>
                <c:pt idx="3448">
                  <c:v>65.247985</c:v>
                </c:pt>
                <c:pt idx="3449">
                  <c:v>65.746998000000005</c:v>
                </c:pt>
                <c:pt idx="3450">
                  <c:v>66.237725999999995</c:v>
                </c:pt>
                <c:pt idx="3451">
                  <c:v>66.726619999999997</c:v>
                </c:pt>
                <c:pt idx="3452">
                  <c:v>67.209387000000007</c:v>
                </c:pt>
                <c:pt idx="3453">
                  <c:v>67.666996999999995</c:v>
                </c:pt>
                <c:pt idx="3454">
                  <c:v>70.314207999999994</c:v>
                </c:pt>
                <c:pt idx="3455">
                  <c:v>70.533282999999997</c:v>
                </c:pt>
                <c:pt idx="3456">
                  <c:v>70.926181</c:v>
                </c:pt>
                <c:pt idx="3457">
                  <c:v>71.376210999999998</c:v>
                </c:pt>
                <c:pt idx="3458">
                  <c:v>71.786356999999995</c:v>
                </c:pt>
                <c:pt idx="3459">
                  <c:v>72.215479999999999</c:v>
                </c:pt>
                <c:pt idx="3460">
                  <c:v>72.632008999999996</c:v>
                </c:pt>
                <c:pt idx="3461">
                  <c:v>73.037414999999996</c:v>
                </c:pt>
                <c:pt idx="3462">
                  <c:v>74.558592000000004</c:v>
                </c:pt>
                <c:pt idx="3463">
                  <c:v>74.764060999999998</c:v>
                </c:pt>
                <c:pt idx="3464">
                  <c:v>75.093984000000006</c:v>
                </c:pt>
                <c:pt idx="3465">
                  <c:v>75.454873000000006</c:v>
                </c:pt>
                <c:pt idx="3466">
                  <c:v>75.786401999999995</c:v>
                </c:pt>
                <c:pt idx="3467">
                  <c:v>76.115994999999998</c:v>
                </c:pt>
                <c:pt idx="3468">
                  <c:v>76.432564999999997</c:v>
                </c:pt>
                <c:pt idx="3469">
                  <c:v>76.728810999999993</c:v>
                </c:pt>
                <c:pt idx="3470">
                  <c:v>78.432965999999993</c:v>
                </c:pt>
                <c:pt idx="3471">
                  <c:v>78.432965999999993</c:v>
                </c:pt>
                <c:pt idx="3472">
                  <c:v>78.645427999999995</c:v>
                </c:pt>
                <c:pt idx="3473">
                  <c:v>78.845999000000006</c:v>
                </c:pt>
                <c:pt idx="3474">
                  <c:v>79.034132</c:v>
                </c:pt>
                <c:pt idx="3475">
                  <c:v>79.2029</c:v>
                </c:pt>
                <c:pt idx="3476">
                  <c:v>79.2029</c:v>
                </c:pt>
                <c:pt idx="3477">
                  <c:v>79.775485000000003</c:v>
                </c:pt>
                <c:pt idx="3478">
                  <c:v>80.018815000000004</c:v>
                </c:pt>
                <c:pt idx="3479">
                  <c:v>80.018815000000004</c:v>
                </c:pt>
                <c:pt idx="3480">
                  <c:v>80.077171000000007</c:v>
                </c:pt>
                <c:pt idx="3481">
                  <c:v>80.111513000000002</c:v>
                </c:pt>
                <c:pt idx="3482">
                  <c:v>80.121758</c:v>
                </c:pt>
                <c:pt idx="3483">
                  <c:v>80.107474999999994</c:v>
                </c:pt>
                <c:pt idx="3484">
                  <c:v>80.107474999999994</c:v>
                </c:pt>
                <c:pt idx="3485">
                  <c:v>80.027990000000003</c:v>
                </c:pt>
                <c:pt idx="3486">
                  <c:v>79.784819999999996</c:v>
                </c:pt>
                <c:pt idx="3487">
                  <c:v>79.784819999999996</c:v>
                </c:pt>
                <c:pt idx="3488">
                  <c:v>79.650655</c:v>
                </c:pt>
                <c:pt idx="3489">
                  <c:v>79.493861999999993</c:v>
                </c:pt>
                <c:pt idx="3490">
                  <c:v>79.317694000000003</c:v>
                </c:pt>
                <c:pt idx="3491">
                  <c:v>79.114340999999996</c:v>
                </c:pt>
                <c:pt idx="3492">
                  <c:v>79.114340999999996</c:v>
                </c:pt>
                <c:pt idx="3493">
                  <c:v>77.163471999999999</c:v>
                </c:pt>
                <c:pt idx="3494">
                  <c:v>76.532259999999994</c:v>
                </c:pt>
                <c:pt idx="3495">
                  <c:v>76.532259999999994</c:v>
                </c:pt>
                <c:pt idx="3496">
                  <c:v>76.228020000000001</c:v>
                </c:pt>
                <c:pt idx="3497">
                  <c:v>75.908323999999993</c:v>
                </c:pt>
                <c:pt idx="3498">
                  <c:v>75.572927000000007</c:v>
                </c:pt>
                <c:pt idx="3499">
                  <c:v>75.223136999999994</c:v>
                </c:pt>
                <c:pt idx="3500">
                  <c:v>75.223136999999994</c:v>
                </c:pt>
                <c:pt idx="3501">
                  <c:v>73.938452999999996</c:v>
                </c:pt>
                <c:pt idx="3502">
                  <c:v>73.043347999999995</c:v>
                </c:pt>
                <c:pt idx="3503">
                  <c:v>73.043347999999995</c:v>
                </c:pt>
                <c:pt idx="3504">
                  <c:v>72.657182000000006</c:v>
                </c:pt>
                <c:pt idx="3505">
                  <c:v>72.241240000000005</c:v>
                </c:pt>
                <c:pt idx="3506">
                  <c:v>71.815607999999997</c:v>
                </c:pt>
                <c:pt idx="3507">
                  <c:v>71.376602000000005</c:v>
                </c:pt>
                <c:pt idx="3508">
                  <c:v>71.376602000000005</c:v>
                </c:pt>
                <c:pt idx="3509">
                  <c:v>69.848305999999994</c:v>
                </c:pt>
                <c:pt idx="3510">
                  <c:v>68.638265000000004</c:v>
                </c:pt>
                <c:pt idx="3511">
                  <c:v>68.142825000000002</c:v>
                </c:pt>
                <c:pt idx="3512">
                  <c:v>68.142825000000002</c:v>
                </c:pt>
                <c:pt idx="3513">
                  <c:v>67.642988000000003</c:v>
                </c:pt>
                <c:pt idx="3514">
                  <c:v>67.124617000000001</c:v>
                </c:pt>
                <c:pt idx="3515">
                  <c:v>66.617982999999995</c:v>
                </c:pt>
                <c:pt idx="3516">
                  <c:v>66.617982999999995</c:v>
                </c:pt>
                <c:pt idx="3517">
                  <c:v>64.780602000000002</c:v>
                </c:pt>
                <c:pt idx="3518">
                  <c:v>63.343876000000002</c:v>
                </c:pt>
                <c:pt idx="3519">
                  <c:v>62.774084999999999</c:v>
                </c:pt>
                <c:pt idx="3520">
                  <c:v>62.218539</c:v>
                </c:pt>
                <c:pt idx="3521">
                  <c:v>61.629852</c:v>
                </c:pt>
                <c:pt idx="3522">
                  <c:v>61.032724000000002</c:v>
                </c:pt>
                <c:pt idx="3523">
                  <c:v>61.032724000000002</c:v>
                </c:pt>
                <c:pt idx="3524">
                  <c:v>61.032724000000002</c:v>
                </c:pt>
                <c:pt idx="3525">
                  <c:v>58.956088999999999</c:v>
                </c:pt>
                <c:pt idx="3526">
                  <c:v>57.403502000000003</c:v>
                </c:pt>
                <c:pt idx="3527">
                  <c:v>56.775871000000002</c:v>
                </c:pt>
                <c:pt idx="3528">
                  <c:v>56.141700999999998</c:v>
                </c:pt>
                <c:pt idx="3529">
                  <c:v>55.504085000000003</c:v>
                </c:pt>
                <c:pt idx="3530">
                  <c:v>54.858235999999998</c:v>
                </c:pt>
                <c:pt idx="3531">
                  <c:v>54.858235999999998</c:v>
                </c:pt>
                <c:pt idx="3532">
                  <c:v>54.858235999999998</c:v>
                </c:pt>
                <c:pt idx="3533">
                  <c:v>52.608024999999998</c:v>
                </c:pt>
                <c:pt idx="3534">
                  <c:v>50.941479999999999</c:v>
                </c:pt>
                <c:pt idx="3535">
                  <c:v>50.277605000000001</c:v>
                </c:pt>
                <c:pt idx="3536">
                  <c:v>49.639234000000002</c:v>
                </c:pt>
                <c:pt idx="3537">
                  <c:v>48.971446999999998</c:v>
                </c:pt>
                <c:pt idx="3538">
                  <c:v>48.301034999999999</c:v>
                </c:pt>
                <c:pt idx="3539">
                  <c:v>48.301034999999999</c:v>
                </c:pt>
                <c:pt idx="3540">
                  <c:v>48.301034999999999</c:v>
                </c:pt>
                <c:pt idx="3541">
                  <c:v>45.983266</c:v>
                </c:pt>
                <c:pt idx="3542">
                  <c:v>44.301170999999997</c:v>
                </c:pt>
                <c:pt idx="3543">
                  <c:v>43.641072000000001</c:v>
                </c:pt>
                <c:pt idx="3544">
                  <c:v>42.984537000000003</c:v>
                </c:pt>
                <c:pt idx="3545">
                  <c:v>42.334465999999999</c:v>
                </c:pt>
                <c:pt idx="3546">
                  <c:v>41.714286000000001</c:v>
                </c:pt>
                <c:pt idx="3547">
                  <c:v>41.714286000000001</c:v>
                </c:pt>
                <c:pt idx="3548">
                  <c:v>41.714286000000001</c:v>
                </c:pt>
                <c:pt idx="3549">
                  <c:v>41.714286000000001</c:v>
                </c:pt>
                <c:pt idx="3550">
                  <c:v>39.017178999999999</c:v>
                </c:pt>
                <c:pt idx="3551">
                  <c:v>38.392944</c:v>
                </c:pt>
                <c:pt idx="3552">
                  <c:v>37.801760000000002</c:v>
                </c:pt>
                <c:pt idx="3553">
                  <c:v>37.190286</c:v>
                </c:pt>
                <c:pt idx="3554">
                  <c:v>36.587513000000001</c:v>
                </c:pt>
                <c:pt idx="3555">
                  <c:v>35.992570000000001</c:v>
                </c:pt>
                <c:pt idx="3556">
                  <c:v>35.407730000000001</c:v>
                </c:pt>
                <c:pt idx="3557">
                  <c:v>35.407730000000001</c:v>
                </c:pt>
                <c:pt idx="3558">
                  <c:v>33.372908000000002</c:v>
                </c:pt>
                <c:pt idx="3559">
                  <c:v>33.055751999999998</c:v>
                </c:pt>
                <c:pt idx="3560">
                  <c:v>31.981289</c:v>
                </c:pt>
                <c:pt idx="3561">
                  <c:v>31.467047000000001</c:v>
                </c:pt>
                <c:pt idx="3562">
                  <c:v>30.937006</c:v>
                </c:pt>
                <c:pt idx="3563">
                  <c:v>30.415101</c:v>
                </c:pt>
                <c:pt idx="3564">
                  <c:v>29.900573000000001</c:v>
                </c:pt>
                <c:pt idx="3565">
                  <c:v>29.900573000000001</c:v>
                </c:pt>
                <c:pt idx="3566">
                  <c:v>28.0915</c:v>
                </c:pt>
                <c:pt idx="3567">
                  <c:v>27.815929000000001</c:v>
                </c:pt>
                <c:pt idx="3568">
                  <c:v>26.865525000000002</c:v>
                </c:pt>
                <c:pt idx="3569">
                  <c:v>26.393198999999999</c:v>
                </c:pt>
                <c:pt idx="3570">
                  <c:v>25.926984999999998</c:v>
                </c:pt>
                <c:pt idx="3571">
                  <c:v>25.494911999999999</c:v>
                </c:pt>
                <c:pt idx="3572">
                  <c:v>25.044035999999998</c:v>
                </c:pt>
                <c:pt idx="3573">
                  <c:v>25.044035999999998</c:v>
                </c:pt>
                <c:pt idx="3574">
                  <c:v>23.439385000000001</c:v>
                </c:pt>
                <c:pt idx="3575">
                  <c:v>23.206520000000001</c:v>
                </c:pt>
                <c:pt idx="3576">
                  <c:v>22.387307</c:v>
                </c:pt>
                <c:pt idx="3577">
                  <c:v>21.979582000000001</c:v>
                </c:pt>
                <c:pt idx="3578">
                  <c:v>21.581727999999998</c:v>
                </c:pt>
                <c:pt idx="3579">
                  <c:v>21.189482000000002</c:v>
                </c:pt>
                <c:pt idx="3580">
                  <c:v>20.825379999999999</c:v>
                </c:pt>
                <c:pt idx="3581">
                  <c:v>20.825379999999999</c:v>
                </c:pt>
                <c:pt idx="3582">
                  <c:v>18.368331999999999</c:v>
                </c:pt>
                <c:pt idx="3583">
                  <c:v>18.18721</c:v>
                </c:pt>
                <c:pt idx="3584">
                  <c:v>17.551179000000001</c:v>
                </c:pt>
                <c:pt idx="3585">
                  <c:v>17.219307000000001</c:v>
                </c:pt>
                <c:pt idx="3586">
                  <c:v>16.898305000000001</c:v>
                </c:pt>
                <c:pt idx="3587">
                  <c:v>16.589687000000001</c:v>
                </c:pt>
                <c:pt idx="3588">
                  <c:v>16.296866999999999</c:v>
                </c:pt>
                <c:pt idx="3589">
                  <c:v>16.296866999999999</c:v>
                </c:pt>
                <c:pt idx="3590">
                  <c:v>15.241619999999999</c:v>
                </c:pt>
                <c:pt idx="3591">
                  <c:v>15.086869</c:v>
                </c:pt>
                <c:pt idx="3592">
                  <c:v>14.593093</c:v>
                </c:pt>
                <c:pt idx="3593">
                  <c:v>14.362330999999999</c:v>
                </c:pt>
                <c:pt idx="3594">
                  <c:v>14.134517000000001</c:v>
                </c:pt>
                <c:pt idx="3595">
                  <c:v>13.919384000000001</c:v>
                </c:pt>
                <c:pt idx="3596">
                  <c:v>13.718252</c:v>
                </c:pt>
                <c:pt idx="3597">
                  <c:v>13.718252</c:v>
                </c:pt>
                <c:pt idx="3598">
                  <c:v>12.608536000000001</c:v>
                </c:pt>
                <c:pt idx="3599">
                  <c:v>12.484745</c:v>
                </c:pt>
                <c:pt idx="3600">
                  <c:v>12.367882</c:v>
                </c:pt>
                <c:pt idx="3601">
                  <c:v>12.264675</c:v>
                </c:pt>
                <c:pt idx="3602">
                  <c:v>12.173315000000001</c:v>
                </c:pt>
                <c:pt idx="3603">
                  <c:v>12.173315000000001</c:v>
                </c:pt>
                <c:pt idx="3604">
                  <c:v>12.173315000000001</c:v>
                </c:pt>
                <c:pt idx="3605">
                  <c:v>11.816288999999999</c:v>
                </c:pt>
                <c:pt idx="3606">
                  <c:v>11.703241</c:v>
                </c:pt>
                <c:pt idx="3607">
                  <c:v>11.678584000000001</c:v>
                </c:pt>
                <c:pt idx="3608">
                  <c:v>11.662231</c:v>
                </c:pt>
                <c:pt idx="3609">
                  <c:v>11.656468</c:v>
                </c:pt>
                <c:pt idx="3610">
                  <c:v>11.662417</c:v>
                </c:pt>
                <c:pt idx="3611">
                  <c:v>11.662417</c:v>
                </c:pt>
                <c:pt idx="3612">
                  <c:v>11.662417</c:v>
                </c:pt>
                <c:pt idx="3613">
                  <c:v>11.63706</c:v>
                </c:pt>
                <c:pt idx="3614">
                  <c:v>11.742763</c:v>
                </c:pt>
                <c:pt idx="3615">
                  <c:v>11.79593</c:v>
                </c:pt>
                <c:pt idx="3616">
                  <c:v>11.858105</c:v>
                </c:pt>
                <c:pt idx="3617">
                  <c:v>11.927497000000001</c:v>
                </c:pt>
                <c:pt idx="3618">
                  <c:v>12.003437</c:v>
                </c:pt>
                <c:pt idx="3619">
                  <c:v>12.003437</c:v>
                </c:pt>
                <c:pt idx="3620">
                  <c:v>12.003437</c:v>
                </c:pt>
                <c:pt idx="3621">
                  <c:v>12.213246</c:v>
                </c:pt>
                <c:pt idx="3622">
                  <c:v>12.462389999999999</c:v>
                </c:pt>
                <c:pt idx="3623">
                  <c:v>12.560786999999999</c:v>
                </c:pt>
                <c:pt idx="3624">
                  <c:v>12.660716000000001</c:v>
                </c:pt>
                <c:pt idx="3625">
                  <c:v>12.756022</c:v>
                </c:pt>
                <c:pt idx="3626">
                  <c:v>12.855098</c:v>
                </c:pt>
                <c:pt idx="3627">
                  <c:v>12.855098</c:v>
                </c:pt>
                <c:pt idx="3628">
                  <c:v>12.855098</c:v>
                </c:pt>
                <c:pt idx="3629">
                  <c:v>13.126294</c:v>
                </c:pt>
                <c:pt idx="3630">
                  <c:v>13.368824999999999</c:v>
                </c:pt>
                <c:pt idx="3631">
                  <c:v>13.444623999999999</c:v>
                </c:pt>
                <c:pt idx="3632">
                  <c:v>13.517379</c:v>
                </c:pt>
                <c:pt idx="3633">
                  <c:v>13.586741</c:v>
                </c:pt>
                <c:pt idx="3634">
                  <c:v>13.649409</c:v>
                </c:pt>
                <c:pt idx="3635">
                  <c:v>13.649409</c:v>
                </c:pt>
                <c:pt idx="3636">
                  <c:v>13.649409</c:v>
                </c:pt>
                <c:pt idx="3637">
                  <c:v>13.825535</c:v>
                </c:pt>
                <c:pt idx="3638">
                  <c:v>13.96062</c:v>
                </c:pt>
                <c:pt idx="3639">
                  <c:v>14.003664000000001</c:v>
                </c:pt>
                <c:pt idx="3640">
                  <c:v>14.044131</c:v>
                </c:pt>
                <c:pt idx="3641">
                  <c:v>14.083252</c:v>
                </c:pt>
                <c:pt idx="3642">
                  <c:v>14.118506</c:v>
                </c:pt>
                <c:pt idx="3643">
                  <c:v>14.118506</c:v>
                </c:pt>
                <c:pt idx="3644">
                  <c:v>14.118506</c:v>
                </c:pt>
                <c:pt idx="3645">
                  <c:v>14.248414</c:v>
                </c:pt>
                <c:pt idx="3646">
                  <c:v>14.360613000000001</c:v>
                </c:pt>
                <c:pt idx="3647">
                  <c:v>14.405459</c:v>
                </c:pt>
                <c:pt idx="3648">
                  <c:v>14.448392</c:v>
                </c:pt>
                <c:pt idx="3649">
                  <c:v>14.497168</c:v>
                </c:pt>
                <c:pt idx="3650">
                  <c:v>14.548074</c:v>
                </c:pt>
                <c:pt idx="3651">
                  <c:v>14.548074</c:v>
                </c:pt>
                <c:pt idx="3652">
                  <c:v>14.548074</c:v>
                </c:pt>
                <c:pt idx="3653">
                  <c:v>14.740802</c:v>
                </c:pt>
                <c:pt idx="3654">
                  <c:v>14.894541</c:v>
                </c:pt>
                <c:pt idx="3655">
                  <c:v>14.959163999999999</c:v>
                </c:pt>
                <c:pt idx="3656">
                  <c:v>15.026536</c:v>
                </c:pt>
                <c:pt idx="3657">
                  <c:v>15.095211000000001</c:v>
                </c:pt>
                <c:pt idx="3658">
                  <c:v>15.166294000000001</c:v>
                </c:pt>
                <c:pt idx="3659">
                  <c:v>15.166294000000001</c:v>
                </c:pt>
                <c:pt idx="3660">
                  <c:v>15.166294000000001</c:v>
                </c:pt>
                <c:pt idx="3661">
                  <c:v>15.435</c:v>
                </c:pt>
                <c:pt idx="3662">
                  <c:v>15.630606999999999</c:v>
                </c:pt>
                <c:pt idx="3663">
                  <c:v>15.705351</c:v>
                </c:pt>
                <c:pt idx="3664">
                  <c:v>15.784632999999999</c:v>
                </c:pt>
                <c:pt idx="3665">
                  <c:v>15.864864000000001</c:v>
                </c:pt>
                <c:pt idx="3666">
                  <c:v>15.945893</c:v>
                </c:pt>
                <c:pt idx="3667">
                  <c:v>15.945893</c:v>
                </c:pt>
                <c:pt idx="3668">
                  <c:v>15.945893</c:v>
                </c:pt>
                <c:pt idx="3669">
                  <c:v>16.248861000000002</c:v>
                </c:pt>
                <c:pt idx="3670">
                  <c:v>16.455684000000002</c:v>
                </c:pt>
                <c:pt idx="3671">
                  <c:v>16.537471</c:v>
                </c:pt>
                <c:pt idx="3672">
                  <c:v>16.618919000000002</c:v>
                </c:pt>
                <c:pt idx="3673">
                  <c:v>16.699939000000001</c:v>
                </c:pt>
                <c:pt idx="3674">
                  <c:v>16.776962999999999</c:v>
                </c:pt>
                <c:pt idx="3675">
                  <c:v>16.776962999999999</c:v>
                </c:pt>
                <c:pt idx="3676">
                  <c:v>16.776962999999999</c:v>
                </c:pt>
                <c:pt idx="3677">
                  <c:v>17.082560000000001</c:v>
                </c:pt>
                <c:pt idx="3678">
                  <c:v>17.293662000000001</c:v>
                </c:pt>
                <c:pt idx="3679">
                  <c:v>17.375644999999999</c:v>
                </c:pt>
                <c:pt idx="3680">
                  <c:v>17.457256999999998</c:v>
                </c:pt>
                <c:pt idx="3681">
                  <c:v>17.540872</c:v>
                </c:pt>
                <c:pt idx="3682">
                  <c:v>17.624763000000002</c:v>
                </c:pt>
                <c:pt idx="3683">
                  <c:v>17.624763000000002</c:v>
                </c:pt>
                <c:pt idx="3684">
                  <c:v>17.624763000000002</c:v>
                </c:pt>
                <c:pt idx="3685">
                  <c:v>17.924852000000001</c:v>
                </c:pt>
                <c:pt idx="3686">
                  <c:v>18.147065000000001</c:v>
                </c:pt>
                <c:pt idx="3687">
                  <c:v>18.227284999999998</c:v>
                </c:pt>
                <c:pt idx="3688">
                  <c:v>18.311703000000001</c:v>
                </c:pt>
                <c:pt idx="3689">
                  <c:v>18.396791</c:v>
                </c:pt>
                <c:pt idx="3690">
                  <c:v>18.482648000000001</c:v>
                </c:pt>
                <c:pt idx="3691">
                  <c:v>18.482648000000001</c:v>
                </c:pt>
                <c:pt idx="3692">
                  <c:v>18.773893999999999</c:v>
                </c:pt>
                <c:pt idx="3693">
                  <c:v>18.773893999999999</c:v>
                </c:pt>
                <c:pt idx="3694">
                  <c:v>19.003526999999998</c:v>
                </c:pt>
                <c:pt idx="3695">
                  <c:v>19.090686999999999</c:v>
                </c:pt>
                <c:pt idx="3696">
                  <c:v>19.172827999999999</c:v>
                </c:pt>
                <c:pt idx="3697">
                  <c:v>19.259808</c:v>
                </c:pt>
                <c:pt idx="3698">
                  <c:v>19.345544</c:v>
                </c:pt>
                <c:pt idx="3699">
                  <c:v>19.345544</c:v>
                </c:pt>
                <c:pt idx="3700">
                  <c:v>19.616851</c:v>
                </c:pt>
                <c:pt idx="3701">
                  <c:v>19.616851</c:v>
                </c:pt>
                <c:pt idx="3702">
                  <c:v>19.841795999999999</c:v>
                </c:pt>
                <c:pt idx="3703">
                  <c:v>19.923331999999998</c:v>
                </c:pt>
                <c:pt idx="3704">
                  <c:v>20.000306999999999</c:v>
                </c:pt>
                <c:pt idx="3705">
                  <c:v>20.080310999999998</c:v>
                </c:pt>
                <c:pt idx="3706">
                  <c:v>20.159386000000001</c:v>
                </c:pt>
                <c:pt idx="3707">
                  <c:v>20.159386000000001</c:v>
                </c:pt>
                <c:pt idx="3708">
                  <c:v>20.568103000000001</c:v>
                </c:pt>
                <c:pt idx="3709">
                  <c:v>20.568103000000001</c:v>
                </c:pt>
                <c:pt idx="3710">
                  <c:v>20.956102999999999</c:v>
                </c:pt>
                <c:pt idx="3711">
                  <c:v>20.956102999999999</c:v>
                </c:pt>
                <c:pt idx="3712">
                  <c:v>21.016594000000001</c:v>
                </c:pt>
                <c:pt idx="3713">
                  <c:v>21.016594000000001</c:v>
                </c:pt>
                <c:pt idx="3714">
                  <c:v>21.218163000000001</c:v>
                </c:pt>
                <c:pt idx="3715">
                  <c:v>21.218163000000001</c:v>
                </c:pt>
                <c:pt idx="3716">
                  <c:v>21.218163000000001</c:v>
                </c:pt>
                <c:pt idx="3717">
                  <c:v>21.318736000000001</c:v>
                </c:pt>
                <c:pt idx="3718">
                  <c:v>21.800740000000001</c:v>
                </c:pt>
                <c:pt idx="3719">
                  <c:v>21.856679</c:v>
                </c:pt>
                <c:pt idx="3720">
                  <c:v>21.906222</c:v>
                </c:pt>
                <c:pt idx="3721">
                  <c:v>21.955842000000001</c:v>
                </c:pt>
                <c:pt idx="3722">
                  <c:v>22.006111000000001</c:v>
                </c:pt>
                <c:pt idx="3723">
                  <c:v>22.055817000000001</c:v>
                </c:pt>
                <c:pt idx="3724">
                  <c:v>22.102616000000001</c:v>
                </c:pt>
                <c:pt idx="3725">
                  <c:v>22.102616000000001</c:v>
                </c:pt>
                <c:pt idx="3726">
                  <c:v>22.522629999999999</c:v>
                </c:pt>
                <c:pt idx="3727">
                  <c:v>22.522629999999999</c:v>
                </c:pt>
                <c:pt idx="3728">
                  <c:v>22.571508999999999</c:v>
                </c:pt>
                <c:pt idx="3729">
                  <c:v>22.624155999999999</c:v>
                </c:pt>
                <c:pt idx="3730">
                  <c:v>22.624155999999999</c:v>
                </c:pt>
                <c:pt idx="3731">
                  <c:v>22.821712999999999</c:v>
                </c:pt>
                <c:pt idx="3732">
                  <c:v>22.821712999999999</c:v>
                </c:pt>
                <c:pt idx="3733">
                  <c:v>22.821712999999999</c:v>
                </c:pt>
                <c:pt idx="3734">
                  <c:v>23.017498</c:v>
                </c:pt>
                <c:pt idx="3735">
                  <c:v>23.068556000000001</c:v>
                </c:pt>
                <c:pt idx="3736">
                  <c:v>23.123833000000001</c:v>
                </c:pt>
                <c:pt idx="3737">
                  <c:v>23.179206000000001</c:v>
                </c:pt>
                <c:pt idx="3738">
                  <c:v>23.179206000000001</c:v>
                </c:pt>
                <c:pt idx="3739">
                  <c:v>23.387892999999998</c:v>
                </c:pt>
                <c:pt idx="3740">
                  <c:v>23.387892999999998</c:v>
                </c:pt>
                <c:pt idx="3741">
                  <c:v>23.387892999999998</c:v>
                </c:pt>
                <c:pt idx="3742">
                  <c:v>23.592486000000001</c:v>
                </c:pt>
                <c:pt idx="3743">
                  <c:v>23.647541</c:v>
                </c:pt>
                <c:pt idx="3744">
                  <c:v>23.705226</c:v>
                </c:pt>
                <c:pt idx="3745">
                  <c:v>23.763375</c:v>
                </c:pt>
                <c:pt idx="3746">
                  <c:v>23.763375</c:v>
                </c:pt>
                <c:pt idx="3747">
                  <c:v>23.981829999999999</c:v>
                </c:pt>
                <c:pt idx="3748">
                  <c:v>23.981829999999999</c:v>
                </c:pt>
                <c:pt idx="3749">
                  <c:v>23.981829999999999</c:v>
                </c:pt>
                <c:pt idx="3750">
                  <c:v>24.265595999999999</c:v>
                </c:pt>
                <c:pt idx="3751">
                  <c:v>24.265595999999999</c:v>
                </c:pt>
                <c:pt idx="3752">
                  <c:v>24.328002000000001</c:v>
                </c:pt>
                <c:pt idx="3753">
                  <c:v>24.392115</c:v>
                </c:pt>
                <c:pt idx="3754">
                  <c:v>24.392115</c:v>
                </c:pt>
                <c:pt idx="3755">
                  <c:v>24.623818</c:v>
                </c:pt>
                <c:pt idx="3756">
                  <c:v>24.623818</c:v>
                </c:pt>
                <c:pt idx="3757">
                  <c:v>24.623818</c:v>
                </c:pt>
                <c:pt idx="3758">
                  <c:v>24.862915000000001</c:v>
                </c:pt>
                <c:pt idx="3759">
                  <c:v>24.926403000000001</c:v>
                </c:pt>
                <c:pt idx="3760">
                  <c:v>24.993763999999999</c:v>
                </c:pt>
                <c:pt idx="3761">
                  <c:v>25.063019000000001</c:v>
                </c:pt>
                <c:pt idx="3762">
                  <c:v>25.063019000000001</c:v>
                </c:pt>
                <c:pt idx="3763">
                  <c:v>25.2989</c:v>
                </c:pt>
                <c:pt idx="3764">
                  <c:v>25.2989</c:v>
                </c:pt>
                <c:pt idx="3765">
                  <c:v>25.342003999999999</c:v>
                </c:pt>
                <c:pt idx="3766">
                  <c:v>25.619261000000002</c:v>
                </c:pt>
                <c:pt idx="3767">
                  <c:v>25.619261000000002</c:v>
                </c:pt>
                <c:pt idx="3768">
                  <c:v>25.687025999999999</c:v>
                </c:pt>
                <c:pt idx="3769">
                  <c:v>25.753862999999999</c:v>
                </c:pt>
                <c:pt idx="3770">
                  <c:v>25.753862999999999</c:v>
                </c:pt>
                <c:pt idx="3771">
                  <c:v>25.975868999999999</c:v>
                </c:pt>
                <c:pt idx="3772">
                  <c:v>25.975868999999999</c:v>
                </c:pt>
                <c:pt idx="3773">
                  <c:v>26.013477000000002</c:v>
                </c:pt>
                <c:pt idx="3774">
                  <c:v>26.264751</c:v>
                </c:pt>
                <c:pt idx="3775">
                  <c:v>26.264751</c:v>
                </c:pt>
                <c:pt idx="3776">
                  <c:v>26.324124999999999</c:v>
                </c:pt>
                <c:pt idx="3777">
                  <c:v>26.381302999999999</c:v>
                </c:pt>
                <c:pt idx="3778">
                  <c:v>26.381302999999999</c:v>
                </c:pt>
                <c:pt idx="3779">
                  <c:v>26.569064000000001</c:v>
                </c:pt>
                <c:pt idx="3780">
                  <c:v>26.569064000000001</c:v>
                </c:pt>
                <c:pt idx="3781">
                  <c:v>26.600666</c:v>
                </c:pt>
                <c:pt idx="3782">
                  <c:v>26.812355</c:v>
                </c:pt>
                <c:pt idx="3783">
                  <c:v>26.812355</c:v>
                </c:pt>
                <c:pt idx="3784">
                  <c:v>26.860357</c:v>
                </c:pt>
                <c:pt idx="3785">
                  <c:v>26.904181000000001</c:v>
                </c:pt>
                <c:pt idx="3786">
                  <c:v>26.904181000000001</c:v>
                </c:pt>
                <c:pt idx="3787">
                  <c:v>27.057262999999999</c:v>
                </c:pt>
                <c:pt idx="3788">
                  <c:v>27.057262999999999</c:v>
                </c:pt>
                <c:pt idx="3789">
                  <c:v>27.086400999999999</c:v>
                </c:pt>
                <c:pt idx="3790">
                  <c:v>27.261531999999999</c:v>
                </c:pt>
                <c:pt idx="3791">
                  <c:v>27.261531999999999</c:v>
                </c:pt>
                <c:pt idx="3792">
                  <c:v>27.302966999999999</c:v>
                </c:pt>
                <c:pt idx="3793">
                  <c:v>27.344103</c:v>
                </c:pt>
                <c:pt idx="3794">
                  <c:v>27.344103</c:v>
                </c:pt>
                <c:pt idx="3795">
                  <c:v>27.344103</c:v>
                </c:pt>
                <c:pt idx="3796">
                  <c:v>27.344103</c:v>
                </c:pt>
                <c:pt idx="3797">
                  <c:v>27.438763000000002</c:v>
                </c:pt>
                <c:pt idx="3798">
                  <c:v>27.505775</c:v>
                </c:pt>
                <c:pt idx="3799">
                  <c:v>27.505775</c:v>
                </c:pt>
                <c:pt idx="3800">
                  <c:v>27.546827</c:v>
                </c:pt>
                <c:pt idx="3801">
                  <c:v>27.587672000000001</c:v>
                </c:pt>
                <c:pt idx="3802">
                  <c:v>27.625520000000002</c:v>
                </c:pt>
                <c:pt idx="3803">
                  <c:v>27.666869999999999</c:v>
                </c:pt>
                <c:pt idx="3804">
                  <c:v>27.707878999999998</c:v>
                </c:pt>
                <c:pt idx="3805">
                  <c:v>27.707878999999998</c:v>
                </c:pt>
                <c:pt idx="3806">
                  <c:v>27.879572</c:v>
                </c:pt>
                <c:pt idx="3807">
                  <c:v>27.928993999999999</c:v>
                </c:pt>
                <c:pt idx="3808">
                  <c:v>27.972217000000001</c:v>
                </c:pt>
                <c:pt idx="3809">
                  <c:v>28.016417000000001</c:v>
                </c:pt>
                <c:pt idx="3810">
                  <c:v>28.061812</c:v>
                </c:pt>
                <c:pt idx="3811">
                  <c:v>28.105699999999999</c:v>
                </c:pt>
                <c:pt idx="3812">
                  <c:v>28.153001</c:v>
                </c:pt>
                <c:pt idx="3813">
                  <c:v>28.153001</c:v>
                </c:pt>
                <c:pt idx="3814">
                  <c:v>28.355187000000001</c:v>
                </c:pt>
                <c:pt idx="3815">
                  <c:v>28.409064999999998</c:v>
                </c:pt>
                <c:pt idx="3816">
                  <c:v>28.460760000000001</c:v>
                </c:pt>
                <c:pt idx="3817">
                  <c:v>28.514222</c:v>
                </c:pt>
                <c:pt idx="3818">
                  <c:v>28.567596999999999</c:v>
                </c:pt>
                <c:pt idx="3819">
                  <c:v>28.622108999999998</c:v>
                </c:pt>
                <c:pt idx="3820">
                  <c:v>28.674876999999999</c:v>
                </c:pt>
                <c:pt idx="3821">
                  <c:v>28.674876999999999</c:v>
                </c:pt>
                <c:pt idx="3822">
                  <c:v>28.926414999999999</c:v>
                </c:pt>
                <c:pt idx="3823">
                  <c:v>28.983585999999999</c:v>
                </c:pt>
                <c:pt idx="3824">
                  <c:v>29.045863000000001</c:v>
                </c:pt>
                <c:pt idx="3825">
                  <c:v>29.109812000000002</c:v>
                </c:pt>
                <c:pt idx="3826">
                  <c:v>29.175391999999999</c:v>
                </c:pt>
                <c:pt idx="3827">
                  <c:v>29.242615000000001</c:v>
                </c:pt>
                <c:pt idx="3828">
                  <c:v>29.311268999999999</c:v>
                </c:pt>
                <c:pt idx="3829">
                  <c:v>29.311268999999999</c:v>
                </c:pt>
                <c:pt idx="3830">
                  <c:v>29.845679000000001</c:v>
                </c:pt>
                <c:pt idx="3831">
                  <c:v>29.845679000000001</c:v>
                </c:pt>
                <c:pt idx="3832">
                  <c:v>29.919408000000001</c:v>
                </c:pt>
                <c:pt idx="3833">
                  <c:v>29.99427</c:v>
                </c:pt>
                <c:pt idx="3834">
                  <c:v>30.066244999999999</c:v>
                </c:pt>
                <c:pt idx="3835">
                  <c:v>30.143155</c:v>
                </c:pt>
                <c:pt idx="3836">
                  <c:v>30.220808999999999</c:v>
                </c:pt>
                <c:pt idx="3837">
                  <c:v>30.220808999999999</c:v>
                </c:pt>
                <c:pt idx="3838">
                  <c:v>30.643639</c:v>
                </c:pt>
                <c:pt idx="3839">
                  <c:v>30.643639</c:v>
                </c:pt>
                <c:pt idx="3840">
                  <c:v>30.724050999999999</c:v>
                </c:pt>
                <c:pt idx="3841">
                  <c:v>30.805291</c:v>
                </c:pt>
                <c:pt idx="3842">
                  <c:v>30.882874999999999</c:v>
                </c:pt>
                <c:pt idx="3843">
                  <c:v>30.966131000000001</c:v>
                </c:pt>
                <c:pt idx="3844">
                  <c:v>31.050075</c:v>
                </c:pt>
                <c:pt idx="3845">
                  <c:v>31.050075</c:v>
                </c:pt>
                <c:pt idx="3846">
                  <c:v>31.513860999999999</c:v>
                </c:pt>
                <c:pt idx="3847">
                  <c:v>31.513860999999999</c:v>
                </c:pt>
                <c:pt idx="3848">
                  <c:v>31.599111000000001</c:v>
                </c:pt>
                <c:pt idx="3849">
                  <c:v>31.681933999999998</c:v>
                </c:pt>
                <c:pt idx="3850">
                  <c:v>31.771806999999999</c:v>
                </c:pt>
                <c:pt idx="3851">
                  <c:v>31.862784999999999</c:v>
                </c:pt>
                <c:pt idx="3852">
                  <c:v>31.954554999999999</c:v>
                </c:pt>
                <c:pt idx="3853">
                  <c:v>31.954554999999999</c:v>
                </c:pt>
                <c:pt idx="3854">
                  <c:v>32.6477</c:v>
                </c:pt>
                <c:pt idx="3855">
                  <c:v>32.6477</c:v>
                </c:pt>
                <c:pt idx="3856">
                  <c:v>32.746774000000002</c:v>
                </c:pt>
                <c:pt idx="3857">
                  <c:v>32.847144</c:v>
                </c:pt>
                <c:pt idx="3858">
                  <c:v>32.948841000000002</c:v>
                </c:pt>
                <c:pt idx="3859">
                  <c:v>32.948841000000002</c:v>
                </c:pt>
                <c:pt idx="3860">
                  <c:v>33.337046999999998</c:v>
                </c:pt>
                <c:pt idx="3861">
                  <c:v>33.337046999999998</c:v>
                </c:pt>
                <c:pt idx="3862">
                  <c:v>33.721474999999998</c:v>
                </c:pt>
                <c:pt idx="3863">
                  <c:v>33.721474999999998</c:v>
                </c:pt>
                <c:pt idx="3864">
                  <c:v>33.834015999999998</c:v>
                </c:pt>
                <c:pt idx="3865">
                  <c:v>33.950181999999998</c:v>
                </c:pt>
                <c:pt idx="3866">
                  <c:v>34.060583999999999</c:v>
                </c:pt>
                <c:pt idx="3867">
                  <c:v>34.060583999999999</c:v>
                </c:pt>
                <c:pt idx="3868">
                  <c:v>34.500926</c:v>
                </c:pt>
                <c:pt idx="3869">
                  <c:v>34.500926</c:v>
                </c:pt>
                <c:pt idx="3870">
                  <c:v>34.953060000000001</c:v>
                </c:pt>
                <c:pt idx="3871">
                  <c:v>34.953060000000001</c:v>
                </c:pt>
                <c:pt idx="3872">
                  <c:v>35.076172999999997</c:v>
                </c:pt>
                <c:pt idx="3873">
                  <c:v>35.208412000000003</c:v>
                </c:pt>
                <c:pt idx="3874">
                  <c:v>35.342728000000001</c:v>
                </c:pt>
                <c:pt idx="3875">
                  <c:v>35.342728000000001</c:v>
                </c:pt>
                <c:pt idx="3876">
                  <c:v>35.342728000000001</c:v>
                </c:pt>
                <c:pt idx="3877">
                  <c:v>35.342728000000001</c:v>
                </c:pt>
                <c:pt idx="3878">
                  <c:v>35.342728000000001</c:v>
                </c:pt>
                <c:pt idx="3879">
                  <c:v>35.770248000000002</c:v>
                </c:pt>
                <c:pt idx="3880">
                  <c:v>35.770248000000002</c:v>
                </c:pt>
                <c:pt idx="3881">
                  <c:v>35.770248000000002</c:v>
                </c:pt>
                <c:pt idx="3882">
                  <c:v>35.770248000000002</c:v>
                </c:pt>
                <c:pt idx="3883">
                  <c:v>35.770248000000002</c:v>
                </c:pt>
                <c:pt idx="3884">
                  <c:v>35.770248000000002</c:v>
                </c:pt>
                <c:pt idx="3885">
                  <c:v>35.770248000000002</c:v>
                </c:pt>
                <c:pt idx="3886">
                  <c:v>36.133367999999997</c:v>
                </c:pt>
                <c:pt idx="3887">
                  <c:v>36.280501000000001</c:v>
                </c:pt>
                <c:pt idx="3888">
                  <c:v>36.432352000000002</c:v>
                </c:pt>
                <c:pt idx="3889">
                  <c:v>36.583672999999997</c:v>
                </c:pt>
                <c:pt idx="3890">
                  <c:v>36.737206</c:v>
                </c:pt>
                <c:pt idx="3891">
                  <c:v>36.737206</c:v>
                </c:pt>
                <c:pt idx="3892">
                  <c:v>36.737206</c:v>
                </c:pt>
                <c:pt idx="3893">
                  <c:v>37.296587000000002</c:v>
                </c:pt>
                <c:pt idx="3894">
                  <c:v>37.705990999999997</c:v>
                </c:pt>
                <c:pt idx="3895">
                  <c:v>37.867032999999999</c:v>
                </c:pt>
                <c:pt idx="3896">
                  <c:v>38.032961</c:v>
                </c:pt>
                <c:pt idx="3897">
                  <c:v>38.192270000000001</c:v>
                </c:pt>
                <c:pt idx="3898">
                  <c:v>38.362203999999998</c:v>
                </c:pt>
                <c:pt idx="3899">
                  <c:v>38.362203999999998</c:v>
                </c:pt>
                <c:pt idx="3900">
                  <c:v>38.362203999999998</c:v>
                </c:pt>
                <c:pt idx="3901">
                  <c:v>38.979430999999998</c:v>
                </c:pt>
                <c:pt idx="3902">
                  <c:v>39.428347000000002</c:v>
                </c:pt>
                <c:pt idx="3903">
                  <c:v>39.608040000000003</c:v>
                </c:pt>
                <c:pt idx="3904">
                  <c:v>39.790745000000001</c:v>
                </c:pt>
                <c:pt idx="3905">
                  <c:v>39.975847999999999</c:v>
                </c:pt>
                <c:pt idx="3906">
                  <c:v>40.163403000000002</c:v>
                </c:pt>
                <c:pt idx="3907">
                  <c:v>40.163403000000002</c:v>
                </c:pt>
                <c:pt idx="3908">
                  <c:v>40.163403000000002</c:v>
                </c:pt>
                <c:pt idx="3909">
                  <c:v>40.844321000000001</c:v>
                </c:pt>
                <c:pt idx="3910">
                  <c:v>41.344484999999999</c:v>
                </c:pt>
                <c:pt idx="3911">
                  <c:v>41.544029000000002</c:v>
                </c:pt>
                <c:pt idx="3912">
                  <c:v>41.746468999999998</c:v>
                </c:pt>
                <c:pt idx="3913">
                  <c:v>41.940230999999997</c:v>
                </c:pt>
                <c:pt idx="3914">
                  <c:v>42.143059999999998</c:v>
                </c:pt>
                <c:pt idx="3915">
                  <c:v>42.143059999999998</c:v>
                </c:pt>
                <c:pt idx="3916">
                  <c:v>42.143059999999998</c:v>
                </c:pt>
                <c:pt idx="3917">
                  <c:v>42.890324</c:v>
                </c:pt>
                <c:pt idx="3918">
                  <c:v>43.432245000000002</c:v>
                </c:pt>
                <c:pt idx="3919">
                  <c:v>43.648975999999998</c:v>
                </c:pt>
                <c:pt idx="3920">
                  <c:v>43.868443999999997</c:v>
                </c:pt>
                <c:pt idx="3921">
                  <c:v>44.086734</c:v>
                </c:pt>
                <c:pt idx="3922">
                  <c:v>44.311700000000002</c:v>
                </c:pt>
                <c:pt idx="3923">
                  <c:v>44.311700000000002</c:v>
                </c:pt>
                <c:pt idx="3924">
                  <c:v>44.311700000000002</c:v>
                </c:pt>
                <c:pt idx="3925">
                  <c:v>45.131286000000003</c:v>
                </c:pt>
                <c:pt idx="3926">
                  <c:v>45.722113999999998</c:v>
                </c:pt>
                <c:pt idx="3927">
                  <c:v>45.948220999999997</c:v>
                </c:pt>
                <c:pt idx="3928">
                  <c:v>46.189802</c:v>
                </c:pt>
                <c:pt idx="3929">
                  <c:v>46.435063</c:v>
                </c:pt>
                <c:pt idx="3930">
                  <c:v>46.679904000000001</c:v>
                </c:pt>
                <c:pt idx="3931">
                  <c:v>46.679904000000001</c:v>
                </c:pt>
                <c:pt idx="3932">
                  <c:v>46.679904000000001</c:v>
                </c:pt>
                <c:pt idx="3933">
                  <c:v>47.592644999999997</c:v>
                </c:pt>
                <c:pt idx="3934">
                  <c:v>48.244441000000002</c:v>
                </c:pt>
                <c:pt idx="3935">
                  <c:v>48.504615000000001</c:v>
                </c:pt>
                <c:pt idx="3936">
                  <c:v>48.754545</c:v>
                </c:pt>
                <c:pt idx="3937">
                  <c:v>49.021780999999997</c:v>
                </c:pt>
                <c:pt idx="3938">
                  <c:v>49.292358</c:v>
                </c:pt>
                <c:pt idx="3939">
                  <c:v>49.292358</c:v>
                </c:pt>
                <c:pt idx="3940">
                  <c:v>49.292358</c:v>
                </c:pt>
                <c:pt idx="3941">
                  <c:v>50.308726999999998</c:v>
                </c:pt>
                <c:pt idx="3942">
                  <c:v>51.018532999999998</c:v>
                </c:pt>
                <c:pt idx="3943">
                  <c:v>51.304355000000001</c:v>
                </c:pt>
                <c:pt idx="3944">
                  <c:v>51.592934</c:v>
                </c:pt>
                <c:pt idx="3945">
                  <c:v>51.860197999999997</c:v>
                </c:pt>
                <c:pt idx="3946">
                  <c:v>52.150433</c:v>
                </c:pt>
                <c:pt idx="3947">
                  <c:v>52.150433</c:v>
                </c:pt>
                <c:pt idx="3948">
                  <c:v>52.150433</c:v>
                </c:pt>
                <c:pt idx="3949">
                  <c:v>53.258930999999997</c:v>
                </c:pt>
                <c:pt idx="3950">
                  <c:v>54.008025000000004</c:v>
                </c:pt>
                <c:pt idx="3951">
                  <c:v>54.312071000000003</c:v>
                </c:pt>
                <c:pt idx="3952">
                  <c:v>54.618709000000003</c:v>
                </c:pt>
                <c:pt idx="3953">
                  <c:v>54.927661000000001</c:v>
                </c:pt>
                <c:pt idx="3954">
                  <c:v>55.227016999999996</c:v>
                </c:pt>
                <c:pt idx="3955">
                  <c:v>55.227016999999996</c:v>
                </c:pt>
                <c:pt idx="3956">
                  <c:v>55.227016999999996</c:v>
                </c:pt>
                <c:pt idx="3957">
                  <c:v>56.415418000000003</c:v>
                </c:pt>
                <c:pt idx="3958">
                  <c:v>57.230688999999998</c:v>
                </c:pt>
                <c:pt idx="3959">
                  <c:v>57.555712</c:v>
                </c:pt>
                <c:pt idx="3960">
                  <c:v>57.881352</c:v>
                </c:pt>
                <c:pt idx="3961">
                  <c:v>58.213929999999998</c:v>
                </c:pt>
                <c:pt idx="3962">
                  <c:v>58.546740999999997</c:v>
                </c:pt>
                <c:pt idx="3963">
                  <c:v>58.546740999999997</c:v>
                </c:pt>
                <c:pt idx="3964">
                  <c:v>58.546740999999997</c:v>
                </c:pt>
                <c:pt idx="3965">
                  <c:v>60.589773999999998</c:v>
                </c:pt>
                <c:pt idx="3966">
                  <c:v>61.369365000000002</c:v>
                </c:pt>
                <c:pt idx="3967">
                  <c:v>61.694285999999998</c:v>
                </c:pt>
                <c:pt idx="3968">
                  <c:v>62.022213000000001</c:v>
                </c:pt>
                <c:pt idx="3969">
                  <c:v>62.345531000000001</c:v>
                </c:pt>
                <c:pt idx="3970">
                  <c:v>62.646535</c:v>
                </c:pt>
                <c:pt idx="3971">
                  <c:v>62.646535</c:v>
                </c:pt>
                <c:pt idx="3972">
                  <c:v>62.646535</c:v>
                </c:pt>
                <c:pt idx="3973">
                  <c:v>63.787317000000002</c:v>
                </c:pt>
                <c:pt idx="3974">
                  <c:v>64.555657999999994</c:v>
                </c:pt>
                <c:pt idx="3975">
                  <c:v>64.844048999999998</c:v>
                </c:pt>
                <c:pt idx="3976">
                  <c:v>65.123399000000006</c:v>
                </c:pt>
                <c:pt idx="3977">
                  <c:v>65.393120999999994</c:v>
                </c:pt>
                <c:pt idx="3978">
                  <c:v>65.638836999999995</c:v>
                </c:pt>
                <c:pt idx="3979">
                  <c:v>65.638836999999995</c:v>
                </c:pt>
                <c:pt idx="3980">
                  <c:v>65.638836999999995</c:v>
                </c:pt>
                <c:pt idx="3981">
                  <c:v>66.563124000000002</c:v>
                </c:pt>
                <c:pt idx="3982">
                  <c:v>67.588228000000001</c:v>
                </c:pt>
                <c:pt idx="3983">
                  <c:v>67.778722999999999</c:v>
                </c:pt>
                <c:pt idx="3984">
                  <c:v>67.949588000000006</c:v>
                </c:pt>
                <c:pt idx="3985">
                  <c:v>67.949588000000006</c:v>
                </c:pt>
                <c:pt idx="3986">
                  <c:v>67.949588000000006</c:v>
                </c:pt>
                <c:pt idx="3987">
                  <c:v>68.564605</c:v>
                </c:pt>
                <c:pt idx="3988">
                  <c:v>68.564605</c:v>
                </c:pt>
                <c:pt idx="3989">
                  <c:v>68.809389999999993</c:v>
                </c:pt>
                <c:pt idx="3990">
                  <c:v>69.179992999999996</c:v>
                </c:pt>
                <c:pt idx="3991">
                  <c:v>69.284182000000001</c:v>
                </c:pt>
                <c:pt idx="3992">
                  <c:v>69.374579999999995</c:v>
                </c:pt>
                <c:pt idx="3993">
                  <c:v>69.374579999999995</c:v>
                </c:pt>
                <c:pt idx="3994">
                  <c:v>69.374579999999995</c:v>
                </c:pt>
                <c:pt idx="3995">
                  <c:v>69.663323000000005</c:v>
                </c:pt>
                <c:pt idx="3996">
                  <c:v>69.663323000000005</c:v>
                </c:pt>
                <c:pt idx="3997">
                  <c:v>69.743308999999996</c:v>
                </c:pt>
                <c:pt idx="3998">
                  <c:v>69.763683</c:v>
                </c:pt>
                <c:pt idx="3999">
                  <c:v>69.737269999999995</c:v>
                </c:pt>
                <c:pt idx="4000">
                  <c:v>69.693374000000006</c:v>
                </c:pt>
                <c:pt idx="4001">
                  <c:v>69.693374000000006</c:v>
                </c:pt>
                <c:pt idx="4002">
                  <c:v>69.693374000000006</c:v>
                </c:pt>
                <c:pt idx="4003">
                  <c:v>69.536831000000006</c:v>
                </c:pt>
                <c:pt idx="4004">
                  <c:v>69.536831000000006</c:v>
                </c:pt>
                <c:pt idx="4005">
                  <c:v>69.395213999999996</c:v>
                </c:pt>
                <c:pt idx="4006">
                  <c:v>69.020070000000004</c:v>
                </c:pt>
                <c:pt idx="4007">
                  <c:v>68.862562999999994</c:v>
                </c:pt>
                <c:pt idx="4008">
                  <c:v>68.699608999999995</c:v>
                </c:pt>
                <c:pt idx="4009">
                  <c:v>68.699608999999995</c:v>
                </c:pt>
                <c:pt idx="4010">
                  <c:v>68.699608999999995</c:v>
                </c:pt>
                <c:pt idx="4011">
                  <c:v>68.108064999999996</c:v>
                </c:pt>
                <c:pt idx="4012">
                  <c:v>68.108064999999996</c:v>
                </c:pt>
                <c:pt idx="4013">
                  <c:v>67.764043999999998</c:v>
                </c:pt>
                <c:pt idx="4014">
                  <c:v>67.056122000000002</c:v>
                </c:pt>
                <c:pt idx="4015">
                  <c:v>66.794304999999994</c:v>
                </c:pt>
                <c:pt idx="4016">
                  <c:v>66.521581999999995</c:v>
                </c:pt>
                <c:pt idx="4017">
                  <c:v>66.521581999999995</c:v>
                </c:pt>
                <c:pt idx="4018">
                  <c:v>66.521581999999995</c:v>
                </c:pt>
                <c:pt idx="4019">
                  <c:v>65.589375000000004</c:v>
                </c:pt>
                <c:pt idx="4020">
                  <c:v>65.589375000000004</c:v>
                </c:pt>
                <c:pt idx="4021">
                  <c:v>65.128032000000005</c:v>
                </c:pt>
                <c:pt idx="4022">
                  <c:v>64.210767000000004</c:v>
                </c:pt>
                <c:pt idx="4023">
                  <c:v>63.895718000000002</c:v>
                </c:pt>
                <c:pt idx="4024">
                  <c:v>63.587527000000001</c:v>
                </c:pt>
                <c:pt idx="4025">
                  <c:v>63.587527000000001</c:v>
                </c:pt>
                <c:pt idx="4026">
                  <c:v>63.587527000000001</c:v>
                </c:pt>
                <c:pt idx="4027">
                  <c:v>62.460946</c:v>
                </c:pt>
                <c:pt idx="4028">
                  <c:v>62.460946</c:v>
                </c:pt>
                <c:pt idx="4029">
                  <c:v>61.906981999999999</c:v>
                </c:pt>
                <c:pt idx="4030">
                  <c:v>60.850946999999998</c:v>
                </c:pt>
                <c:pt idx="4031">
                  <c:v>60.475541999999997</c:v>
                </c:pt>
                <c:pt idx="4032">
                  <c:v>60.098132999999997</c:v>
                </c:pt>
                <c:pt idx="4033">
                  <c:v>60.098132999999997</c:v>
                </c:pt>
                <c:pt idx="4034">
                  <c:v>58.773451000000001</c:v>
                </c:pt>
                <c:pt idx="4035">
                  <c:v>58.773451000000001</c:v>
                </c:pt>
                <c:pt idx="4036">
                  <c:v>58.773451000000001</c:v>
                </c:pt>
                <c:pt idx="4037">
                  <c:v>58.142580000000002</c:v>
                </c:pt>
                <c:pt idx="4038">
                  <c:v>56.895848000000001</c:v>
                </c:pt>
                <c:pt idx="4039">
                  <c:v>56.483376999999997</c:v>
                </c:pt>
                <c:pt idx="4040">
                  <c:v>56.043328000000002</c:v>
                </c:pt>
                <c:pt idx="4041">
                  <c:v>56.043328000000002</c:v>
                </c:pt>
                <c:pt idx="4042">
                  <c:v>56.043328000000002</c:v>
                </c:pt>
                <c:pt idx="4043">
                  <c:v>54.519806000000003</c:v>
                </c:pt>
                <c:pt idx="4044">
                  <c:v>54.519806000000003</c:v>
                </c:pt>
                <c:pt idx="4045">
                  <c:v>53.800133000000002</c:v>
                </c:pt>
                <c:pt idx="4046">
                  <c:v>52.396867999999998</c:v>
                </c:pt>
                <c:pt idx="4047">
                  <c:v>51.914335000000001</c:v>
                </c:pt>
                <c:pt idx="4048">
                  <c:v>51.425573</c:v>
                </c:pt>
                <c:pt idx="4049">
                  <c:v>51.425573</c:v>
                </c:pt>
                <c:pt idx="4050">
                  <c:v>49.736134999999997</c:v>
                </c:pt>
                <c:pt idx="4051">
                  <c:v>49.736134999999997</c:v>
                </c:pt>
                <c:pt idx="4052">
                  <c:v>49.736134999999997</c:v>
                </c:pt>
                <c:pt idx="4053">
                  <c:v>48.936770000000003</c:v>
                </c:pt>
                <c:pt idx="4054">
                  <c:v>47.412547000000004</c:v>
                </c:pt>
                <c:pt idx="4055">
                  <c:v>46.887185000000002</c:v>
                </c:pt>
                <c:pt idx="4056">
                  <c:v>46.357129</c:v>
                </c:pt>
                <c:pt idx="4057">
                  <c:v>46.357129</c:v>
                </c:pt>
                <c:pt idx="4058">
                  <c:v>46.357129</c:v>
                </c:pt>
                <c:pt idx="4059">
                  <c:v>44.55397</c:v>
                </c:pt>
                <c:pt idx="4060">
                  <c:v>44.55397</c:v>
                </c:pt>
                <c:pt idx="4061">
                  <c:v>44.55397</c:v>
                </c:pt>
                <c:pt idx="4062">
                  <c:v>43.163899000000001</c:v>
                </c:pt>
                <c:pt idx="4063">
                  <c:v>42.641648000000004</c:v>
                </c:pt>
                <c:pt idx="4064">
                  <c:v>42.090181000000001</c:v>
                </c:pt>
                <c:pt idx="4065">
                  <c:v>41.535997000000002</c:v>
                </c:pt>
                <c:pt idx="4066">
                  <c:v>40.978906000000002</c:v>
                </c:pt>
                <c:pt idx="4067">
                  <c:v>40.978906000000002</c:v>
                </c:pt>
                <c:pt idx="4068">
                  <c:v>39.077821</c:v>
                </c:pt>
                <c:pt idx="4069">
                  <c:v>39.077821</c:v>
                </c:pt>
                <c:pt idx="4070">
                  <c:v>37.619166</c:v>
                </c:pt>
                <c:pt idx="4071">
                  <c:v>37.053241999999997</c:v>
                </c:pt>
                <c:pt idx="4072">
                  <c:v>36.512549999999997</c:v>
                </c:pt>
                <c:pt idx="4073">
                  <c:v>35.944960000000002</c:v>
                </c:pt>
                <c:pt idx="4074">
                  <c:v>35.376508000000001</c:v>
                </c:pt>
                <c:pt idx="4075">
                  <c:v>35.376508000000001</c:v>
                </c:pt>
                <c:pt idx="4076">
                  <c:v>33.442024000000004</c:v>
                </c:pt>
                <c:pt idx="4077">
                  <c:v>33.442024000000004</c:v>
                </c:pt>
                <c:pt idx="4078">
                  <c:v>31.980194000000001</c:v>
                </c:pt>
                <c:pt idx="4079">
                  <c:v>31.418133999999998</c:v>
                </c:pt>
                <c:pt idx="4080">
                  <c:v>30.858343999999999</c:v>
                </c:pt>
                <c:pt idx="4081">
                  <c:v>30.327121999999999</c:v>
                </c:pt>
                <c:pt idx="4082">
                  <c:v>29.781611999999999</c:v>
                </c:pt>
                <c:pt idx="4083">
                  <c:v>29.781611999999999</c:v>
                </c:pt>
                <c:pt idx="4084">
                  <c:v>27.892643</c:v>
                </c:pt>
                <c:pt idx="4085">
                  <c:v>27.892643</c:v>
                </c:pt>
                <c:pt idx="4086">
                  <c:v>26.496124999999999</c:v>
                </c:pt>
                <c:pt idx="4087">
                  <c:v>25.962997999999999</c:v>
                </c:pt>
                <c:pt idx="4088">
                  <c:v>25.434360000000002</c:v>
                </c:pt>
                <c:pt idx="4089">
                  <c:v>24.935040000000001</c:v>
                </c:pt>
                <c:pt idx="4090">
                  <c:v>24.420694000000001</c:v>
                </c:pt>
                <c:pt idx="4091">
                  <c:v>24.420694000000001</c:v>
                </c:pt>
                <c:pt idx="4092">
                  <c:v>21.545285</c:v>
                </c:pt>
                <c:pt idx="4093">
                  <c:v>21.545285</c:v>
                </c:pt>
                <c:pt idx="4094">
                  <c:v>20.314782000000001</c:v>
                </c:pt>
                <c:pt idx="4095">
                  <c:v>19.828976999999998</c:v>
                </c:pt>
                <c:pt idx="4096">
                  <c:v>19.372546</c:v>
                </c:pt>
                <c:pt idx="4097">
                  <c:v>18.906932999999999</c:v>
                </c:pt>
                <c:pt idx="4098">
                  <c:v>18.440532000000001</c:v>
                </c:pt>
                <c:pt idx="4099">
                  <c:v>18.440532000000001</c:v>
                </c:pt>
                <c:pt idx="4100">
                  <c:v>16.851486999999999</c:v>
                </c:pt>
                <c:pt idx="4101">
                  <c:v>16.851486999999999</c:v>
                </c:pt>
                <c:pt idx="4102">
                  <c:v>15.699887</c:v>
                </c:pt>
                <c:pt idx="4103">
                  <c:v>15.283694000000001</c:v>
                </c:pt>
                <c:pt idx="4104">
                  <c:v>14.870704999999999</c:v>
                </c:pt>
                <c:pt idx="4105">
                  <c:v>14.487935999999999</c:v>
                </c:pt>
                <c:pt idx="4106">
                  <c:v>14.096041</c:v>
                </c:pt>
                <c:pt idx="4107">
                  <c:v>14.096041</c:v>
                </c:pt>
                <c:pt idx="4108">
                  <c:v>12.757580000000001</c:v>
                </c:pt>
                <c:pt idx="4109">
                  <c:v>12.757580000000001</c:v>
                </c:pt>
                <c:pt idx="4110">
                  <c:v>10.868762</c:v>
                </c:pt>
                <c:pt idx="4111">
                  <c:v>10.868762</c:v>
                </c:pt>
                <c:pt idx="4112">
                  <c:v>10.568868</c:v>
                </c:pt>
                <c:pt idx="4113">
                  <c:v>10.568868</c:v>
                </c:pt>
                <c:pt idx="4114">
                  <c:v>9.5375230000000002</c:v>
                </c:pt>
                <c:pt idx="4115">
                  <c:v>9.5375230000000002</c:v>
                </c:pt>
                <c:pt idx="4116">
                  <c:v>9.5375230000000002</c:v>
                </c:pt>
                <c:pt idx="4117">
                  <c:v>9.1062320000000003</c:v>
                </c:pt>
                <c:pt idx="4118">
                  <c:v>8.3989919999999998</c:v>
                </c:pt>
                <c:pt idx="4119">
                  <c:v>8.1813579999999995</c:v>
                </c:pt>
                <c:pt idx="4120">
                  <c:v>7.9752099999999997</c:v>
                </c:pt>
                <c:pt idx="4121">
                  <c:v>7.9752099999999997</c:v>
                </c:pt>
                <c:pt idx="4122">
                  <c:v>7.2483259999999996</c:v>
                </c:pt>
                <c:pt idx="4123">
                  <c:v>7.2483259999999996</c:v>
                </c:pt>
                <c:pt idx="4124">
                  <c:v>7.2483259999999996</c:v>
                </c:pt>
                <c:pt idx="4125">
                  <c:v>6.9755180000000001</c:v>
                </c:pt>
                <c:pt idx="4126">
                  <c:v>6.3937879999999998</c:v>
                </c:pt>
                <c:pt idx="4127">
                  <c:v>6.3937879999999998</c:v>
                </c:pt>
                <c:pt idx="4128">
                  <c:v>6.2752540000000003</c:v>
                </c:pt>
                <c:pt idx="4129">
                  <c:v>6.2752540000000003</c:v>
                </c:pt>
                <c:pt idx="4130">
                  <c:v>5.8404540000000003</c:v>
                </c:pt>
                <c:pt idx="4131">
                  <c:v>5.8404540000000003</c:v>
                </c:pt>
                <c:pt idx="4132">
                  <c:v>5.7969920000000004</c:v>
                </c:pt>
                <c:pt idx="4133">
                  <c:v>5.71</c:v>
                </c:pt>
                <c:pt idx="4134">
                  <c:v>5.4774620000000001</c:v>
                </c:pt>
                <c:pt idx="4135">
                  <c:v>5.4774620000000001</c:v>
                </c:pt>
                <c:pt idx="4136">
                  <c:v>5.4488409999999998</c:v>
                </c:pt>
                <c:pt idx="4137">
                  <c:v>5.4488409999999998</c:v>
                </c:pt>
                <c:pt idx="4138">
                  <c:v>5.3006279999999997</c:v>
                </c:pt>
                <c:pt idx="4139">
                  <c:v>5.3006279999999997</c:v>
                </c:pt>
                <c:pt idx="4140">
                  <c:v>5.3054750000000004</c:v>
                </c:pt>
                <c:pt idx="4141">
                  <c:v>5.3037679999999998</c:v>
                </c:pt>
                <c:pt idx="4142">
                  <c:v>5.4062039999999998</c:v>
                </c:pt>
                <c:pt idx="4143">
                  <c:v>5.4062039999999998</c:v>
                </c:pt>
                <c:pt idx="4144">
                  <c:v>5.4574809999999996</c:v>
                </c:pt>
                <c:pt idx="4145">
                  <c:v>5.4574809999999996</c:v>
                </c:pt>
                <c:pt idx="4146">
                  <c:v>5.5888749999999998</c:v>
                </c:pt>
                <c:pt idx="4147">
                  <c:v>5.5888749999999998</c:v>
                </c:pt>
                <c:pt idx="4148">
                  <c:v>5.6430319999999998</c:v>
                </c:pt>
                <c:pt idx="4149">
                  <c:v>5.7213950000000002</c:v>
                </c:pt>
                <c:pt idx="4150">
                  <c:v>6.1183019999999999</c:v>
                </c:pt>
                <c:pt idx="4151">
                  <c:v>6.1183019999999999</c:v>
                </c:pt>
                <c:pt idx="4152">
                  <c:v>6.229349</c:v>
                </c:pt>
                <c:pt idx="4153">
                  <c:v>6.229349</c:v>
                </c:pt>
                <c:pt idx="4154">
                  <c:v>6.5602689999999999</c:v>
                </c:pt>
                <c:pt idx="4155">
                  <c:v>6.5602689999999999</c:v>
                </c:pt>
                <c:pt idx="4156">
                  <c:v>6.6480009999999998</c:v>
                </c:pt>
                <c:pt idx="4157">
                  <c:v>6.7716390000000004</c:v>
                </c:pt>
                <c:pt idx="4158">
                  <c:v>7.2621570000000002</c:v>
                </c:pt>
                <c:pt idx="4159">
                  <c:v>7.2621570000000002</c:v>
                </c:pt>
                <c:pt idx="4160">
                  <c:v>7.3774420000000003</c:v>
                </c:pt>
                <c:pt idx="4161">
                  <c:v>7.3774420000000003</c:v>
                </c:pt>
                <c:pt idx="4162">
                  <c:v>7.7195770000000001</c:v>
                </c:pt>
                <c:pt idx="4163">
                  <c:v>7.7195770000000001</c:v>
                </c:pt>
                <c:pt idx="4164">
                  <c:v>7.7870749999999997</c:v>
                </c:pt>
                <c:pt idx="4165">
                  <c:v>7.8854509999999998</c:v>
                </c:pt>
                <c:pt idx="4166">
                  <c:v>8.2315400000000007</c:v>
                </c:pt>
                <c:pt idx="4167">
                  <c:v>8.2315400000000007</c:v>
                </c:pt>
                <c:pt idx="4168">
                  <c:v>8.3067989999999998</c:v>
                </c:pt>
                <c:pt idx="4169">
                  <c:v>8.3067989999999998</c:v>
                </c:pt>
                <c:pt idx="4170">
                  <c:v>8.5574069999999995</c:v>
                </c:pt>
                <c:pt idx="4171">
                  <c:v>8.5574069999999995</c:v>
                </c:pt>
                <c:pt idx="4172">
                  <c:v>8.5978759999999994</c:v>
                </c:pt>
                <c:pt idx="4173">
                  <c:v>8.6599350000000008</c:v>
                </c:pt>
                <c:pt idx="4174">
                  <c:v>8.9102390000000007</c:v>
                </c:pt>
                <c:pt idx="4175">
                  <c:v>8.9102390000000007</c:v>
                </c:pt>
                <c:pt idx="4176">
                  <c:v>8.974691</c:v>
                </c:pt>
                <c:pt idx="4177">
                  <c:v>8.974691</c:v>
                </c:pt>
                <c:pt idx="4178">
                  <c:v>9.2215019999999992</c:v>
                </c:pt>
                <c:pt idx="4179">
                  <c:v>9.2215019999999992</c:v>
                </c:pt>
                <c:pt idx="4180">
                  <c:v>9.2574269999999999</c:v>
                </c:pt>
                <c:pt idx="4181">
                  <c:v>9.3219840000000005</c:v>
                </c:pt>
                <c:pt idx="4182">
                  <c:v>9.6221809999999994</c:v>
                </c:pt>
                <c:pt idx="4183">
                  <c:v>9.6221809999999994</c:v>
                </c:pt>
                <c:pt idx="4184">
                  <c:v>9.7051400000000001</c:v>
                </c:pt>
                <c:pt idx="4185">
                  <c:v>9.7051400000000001</c:v>
                </c:pt>
                <c:pt idx="4186">
                  <c:v>10.016406</c:v>
                </c:pt>
                <c:pt idx="4187">
                  <c:v>10.016406</c:v>
                </c:pt>
                <c:pt idx="4188">
                  <c:v>10.067345</c:v>
                </c:pt>
                <c:pt idx="4189">
                  <c:v>10.152155</c:v>
                </c:pt>
                <c:pt idx="4190">
                  <c:v>10.543483</c:v>
                </c:pt>
                <c:pt idx="4191">
                  <c:v>10.543483</c:v>
                </c:pt>
                <c:pt idx="4192">
                  <c:v>10.648465</c:v>
                </c:pt>
                <c:pt idx="4193">
                  <c:v>10.648465</c:v>
                </c:pt>
                <c:pt idx="4194">
                  <c:v>11.699260000000001</c:v>
                </c:pt>
                <c:pt idx="4195">
                  <c:v>11.699260000000001</c:v>
                </c:pt>
                <c:pt idx="4196">
                  <c:v>11.774592999999999</c:v>
                </c:pt>
                <c:pt idx="4197">
                  <c:v>11.87914</c:v>
                </c:pt>
                <c:pt idx="4198">
                  <c:v>12.35154</c:v>
                </c:pt>
                <c:pt idx="4199">
                  <c:v>12.35154</c:v>
                </c:pt>
                <c:pt idx="4200">
                  <c:v>12.475284</c:v>
                </c:pt>
                <c:pt idx="4201">
                  <c:v>12.475284</c:v>
                </c:pt>
                <c:pt idx="4202">
                  <c:v>12.952069</c:v>
                </c:pt>
                <c:pt idx="4203">
                  <c:v>12.952069</c:v>
                </c:pt>
                <c:pt idx="4204">
                  <c:v>13.020882</c:v>
                </c:pt>
                <c:pt idx="4205">
                  <c:v>13.120231</c:v>
                </c:pt>
                <c:pt idx="4206">
                  <c:v>13.657939000000001</c:v>
                </c:pt>
                <c:pt idx="4207">
                  <c:v>13.657939000000001</c:v>
                </c:pt>
                <c:pt idx="4208">
                  <c:v>13.798295</c:v>
                </c:pt>
                <c:pt idx="4209">
                  <c:v>13.798295</c:v>
                </c:pt>
                <c:pt idx="4210">
                  <c:v>14.292365</c:v>
                </c:pt>
                <c:pt idx="4211">
                  <c:v>14.292365</c:v>
                </c:pt>
                <c:pt idx="4212">
                  <c:v>14.371757000000001</c:v>
                </c:pt>
                <c:pt idx="4213">
                  <c:v>14.499986</c:v>
                </c:pt>
                <c:pt idx="4214">
                  <c:v>15.066286</c:v>
                </c:pt>
                <c:pt idx="4215">
                  <c:v>15.066286</c:v>
                </c:pt>
                <c:pt idx="4216">
                  <c:v>15.209441</c:v>
                </c:pt>
                <c:pt idx="4217">
                  <c:v>15.209441</c:v>
                </c:pt>
                <c:pt idx="4218">
                  <c:v>16.060061999999999</c:v>
                </c:pt>
                <c:pt idx="4219">
                  <c:v>16.060061999999999</c:v>
                </c:pt>
                <c:pt idx="4220">
                  <c:v>16.139361000000001</c:v>
                </c:pt>
                <c:pt idx="4221">
                  <c:v>16.244138</c:v>
                </c:pt>
                <c:pt idx="4222">
                  <c:v>16.817907000000002</c:v>
                </c:pt>
                <c:pt idx="4223">
                  <c:v>16.817907000000002</c:v>
                </c:pt>
                <c:pt idx="4224">
                  <c:v>16.962264000000001</c:v>
                </c:pt>
                <c:pt idx="4225">
                  <c:v>16.962264000000001</c:v>
                </c:pt>
                <c:pt idx="4226">
                  <c:v>17.467737</c:v>
                </c:pt>
                <c:pt idx="4227">
                  <c:v>17.467737</c:v>
                </c:pt>
                <c:pt idx="4228">
                  <c:v>17.548670000000001</c:v>
                </c:pt>
                <c:pt idx="4229">
                  <c:v>17.659338000000002</c:v>
                </c:pt>
                <c:pt idx="4230">
                  <c:v>18.20749</c:v>
                </c:pt>
                <c:pt idx="4231">
                  <c:v>18.20749</c:v>
                </c:pt>
                <c:pt idx="4232">
                  <c:v>18.343350000000001</c:v>
                </c:pt>
                <c:pt idx="4233">
                  <c:v>18.343350000000001</c:v>
                </c:pt>
                <c:pt idx="4234">
                  <c:v>18.794519999999999</c:v>
                </c:pt>
                <c:pt idx="4235">
                  <c:v>18.794519999999999</c:v>
                </c:pt>
                <c:pt idx="4236">
                  <c:v>18.877116999999998</c:v>
                </c:pt>
                <c:pt idx="4237">
                  <c:v>18.986687</c:v>
                </c:pt>
                <c:pt idx="4238">
                  <c:v>19.609376999999999</c:v>
                </c:pt>
                <c:pt idx="4239">
                  <c:v>19.609376999999999</c:v>
                </c:pt>
                <c:pt idx="4240">
                  <c:v>20.031172999999999</c:v>
                </c:pt>
                <c:pt idx="4241">
                  <c:v>20.031172999999999</c:v>
                </c:pt>
                <c:pt idx="4242">
                  <c:v>20.1037</c:v>
                </c:pt>
                <c:pt idx="4243">
                  <c:v>20.19847</c:v>
                </c:pt>
                <c:pt idx="4244">
                  <c:v>20.316040999999998</c:v>
                </c:pt>
                <c:pt idx="4245">
                  <c:v>20.428431</c:v>
                </c:pt>
                <c:pt idx="4246">
                  <c:v>20.770125</c:v>
                </c:pt>
                <c:pt idx="4247">
                  <c:v>20.770125</c:v>
                </c:pt>
                <c:pt idx="4248">
                  <c:v>21.188286999999999</c:v>
                </c:pt>
                <c:pt idx="4249">
                  <c:v>21.188286999999999</c:v>
                </c:pt>
                <c:pt idx="4250">
                  <c:v>21.252804000000001</c:v>
                </c:pt>
                <c:pt idx="4251">
                  <c:v>21.450545000000002</c:v>
                </c:pt>
                <c:pt idx="4252">
                  <c:v>21.565508999999999</c:v>
                </c:pt>
                <c:pt idx="4253">
                  <c:v>21.565508999999999</c:v>
                </c:pt>
                <c:pt idx="4254">
                  <c:v>21.908548</c:v>
                </c:pt>
                <c:pt idx="4255">
                  <c:v>21.908548</c:v>
                </c:pt>
                <c:pt idx="4256">
                  <c:v>22.351828999999999</c:v>
                </c:pt>
                <c:pt idx="4257">
                  <c:v>22.351828999999999</c:v>
                </c:pt>
                <c:pt idx="4258">
                  <c:v>22.414200000000001</c:v>
                </c:pt>
                <c:pt idx="4259">
                  <c:v>22.621690000000001</c:v>
                </c:pt>
                <c:pt idx="4260">
                  <c:v>22.743575</c:v>
                </c:pt>
                <c:pt idx="4261">
                  <c:v>22.866904000000002</c:v>
                </c:pt>
                <c:pt idx="4262">
                  <c:v>23.115762</c:v>
                </c:pt>
                <c:pt idx="4263">
                  <c:v>23.115762</c:v>
                </c:pt>
                <c:pt idx="4264">
                  <c:v>23.602222000000001</c:v>
                </c:pt>
                <c:pt idx="4265">
                  <c:v>23.602222000000001</c:v>
                </c:pt>
                <c:pt idx="4266">
                  <c:v>23.674045</c:v>
                </c:pt>
                <c:pt idx="4267">
                  <c:v>23.896695999999999</c:v>
                </c:pt>
                <c:pt idx="4268">
                  <c:v>24.029900000000001</c:v>
                </c:pt>
                <c:pt idx="4269">
                  <c:v>24.163260999999999</c:v>
                </c:pt>
                <c:pt idx="4270">
                  <c:v>24.437873</c:v>
                </c:pt>
                <c:pt idx="4271">
                  <c:v>24.437873</c:v>
                </c:pt>
                <c:pt idx="4272">
                  <c:v>24.963761000000002</c:v>
                </c:pt>
                <c:pt idx="4273">
                  <c:v>24.963761000000002</c:v>
                </c:pt>
                <c:pt idx="4274">
                  <c:v>25.042095</c:v>
                </c:pt>
                <c:pt idx="4275">
                  <c:v>25.282188000000001</c:v>
                </c:pt>
                <c:pt idx="4276">
                  <c:v>25.426863999999998</c:v>
                </c:pt>
                <c:pt idx="4277">
                  <c:v>25.572800999999998</c:v>
                </c:pt>
                <c:pt idx="4278">
                  <c:v>25.867165</c:v>
                </c:pt>
                <c:pt idx="4279">
                  <c:v>25.867165</c:v>
                </c:pt>
                <c:pt idx="4280">
                  <c:v>26.437183999999998</c:v>
                </c:pt>
                <c:pt idx="4281">
                  <c:v>26.437183999999998</c:v>
                </c:pt>
                <c:pt idx="4282">
                  <c:v>26.520458000000001</c:v>
                </c:pt>
                <c:pt idx="4283">
                  <c:v>26.778832000000001</c:v>
                </c:pt>
                <c:pt idx="4284">
                  <c:v>26.935040999999998</c:v>
                </c:pt>
                <c:pt idx="4285">
                  <c:v>27.091698999999998</c:v>
                </c:pt>
                <c:pt idx="4286">
                  <c:v>27.403161000000001</c:v>
                </c:pt>
                <c:pt idx="4287">
                  <c:v>27.403161000000001</c:v>
                </c:pt>
                <c:pt idx="4288">
                  <c:v>28.002337000000001</c:v>
                </c:pt>
                <c:pt idx="4289">
                  <c:v>28.002337000000001</c:v>
                </c:pt>
                <c:pt idx="4290">
                  <c:v>28.089020999999999</c:v>
                </c:pt>
                <c:pt idx="4291">
                  <c:v>28.349598</c:v>
                </c:pt>
                <c:pt idx="4292">
                  <c:v>28.499889</c:v>
                </c:pt>
                <c:pt idx="4293">
                  <c:v>28.648617999999999</c:v>
                </c:pt>
                <c:pt idx="4294">
                  <c:v>28.933133999999999</c:v>
                </c:pt>
                <c:pt idx="4295">
                  <c:v>28.933133999999999</c:v>
                </c:pt>
                <c:pt idx="4296">
                  <c:v>29.488578</c:v>
                </c:pt>
                <c:pt idx="4297">
                  <c:v>29.488578</c:v>
                </c:pt>
                <c:pt idx="4298">
                  <c:v>29.556052999999999</c:v>
                </c:pt>
                <c:pt idx="4299">
                  <c:v>29.770150999999998</c:v>
                </c:pt>
                <c:pt idx="4300">
                  <c:v>29.892431999999999</c:v>
                </c:pt>
                <c:pt idx="4301">
                  <c:v>30.005738000000001</c:v>
                </c:pt>
                <c:pt idx="4302">
                  <c:v>30.228296</c:v>
                </c:pt>
                <c:pt idx="4303">
                  <c:v>30.228296</c:v>
                </c:pt>
                <c:pt idx="4304">
                  <c:v>30.673901000000001</c:v>
                </c:pt>
                <c:pt idx="4305">
                  <c:v>30.673901000000001</c:v>
                </c:pt>
                <c:pt idx="4306">
                  <c:v>30.719094999999999</c:v>
                </c:pt>
                <c:pt idx="4307">
                  <c:v>30.871130000000001</c:v>
                </c:pt>
                <c:pt idx="4308">
                  <c:v>30.954934999999999</c:v>
                </c:pt>
                <c:pt idx="4309">
                  <c:v>31.034078999999998</c:v>
                </c:pt>
                <c:pt idx="4310">
                  <c:v>31.182410000000001</c:v>
                </c:pt>
                <c:pt idx="4311">
                  <c:v>31.182410000000001</c:v>
                </c:pt>
                <c:pt idx="4312">
                  <c:v>31.182410000000001</c:v>
                </c:pt>
                <c:pt idx="4313">
                  <c:v>31.615462999999998</c:v>
                </c:pt>
                <c:pt idx="4314">
                  <c:v>31.615462999999998</c:v>
                </c:pt>
                <c:pt idx="4315">
                  <c:v>31.615462999999998</c:v>
                </c:pt>
                <c:pt idx="4316">
                  <c:v>31.615462999999998</c:v>
                </c:pt>
                <c:pt idx="4317">
                  <c:v>31.697213999999999</c:v>
                </c:pt>
                <c:pt idx="4318">
                  <c:v>31.888583000000001</c:v>
                </c:pt>
                <c:pt idx="4319">
                  <c:v>31.954903000000002</c:v>
                </c:pt>
                <c:pt idx="4320">
                  <c:v>32.023035999999998</c:v>
                </c:pt>
                <c:pt idx="4321">
                  <c:v>32.023035999999998</c:v>
                </c:pt>
                <c:pt idx="4322">
                  <c:v>32.023035999999998</c:v>
                </c:pt>
                <c:pt idx="4323">
                  <c:v>32.347397999999998</c:v>
                </c:pt>
                <c:pt idx="4324">
                  <c:v>32.347397999999998</c:v>
                </c:pt>
                <c:pt idx="4325">
                  <c:v>32.378039000000001</c:v>
                </c:pt>
                <c:pt idx="4326">
                  <c:v>32.705871000000002</c:v>
                </c:pt>
                <c:pt idx="4327">
                  <c:v>32.807886000000003</c:v>
                </c:pt>
                <c:pt idx="4328">
                  <c:v>32.916029999999999</c:v>
                </c:pt>
                <c:pt idx="4329">
                  <c:v>32.916029999999999</c:v>
                </c:pt>
                <c:pt idx="4330">
                  <c:v>32.916029999999999</c:v>
                </c:pt>
                <c:pt idx="4331">
                  <c:v>33.356527999999997</c:v>
                </c:pt>
                <c:pt idx="4332">
                  <c:v>33.356527999999997</c:v>
                </c:pt>
                <c:pt idx="4333">
                  <c:v>33.534261999999998</c:v>
                </c:pt>
                <c:pt idx="4334">
                  <c:v>33.961528000000001</c:v>
                </c:pt>
                <c:pt idx="4335">
                  <c:v>34.118000000000002</c:v>
                </c:pt>
                <c:pt idx="4336">
                  <c:v>34.280323000000003</c:v>
                </c:pt>
                <c:pt idx="4337">
                  <c:v>34.280323000000003</c:v>
                </c:pt>
                <c:pt idx="4338">
                  <c:v>34.280323000000003</c:v>
                </c:pt>
                <c:pt idx="4339">
                  <c:v>34.853161</c:v>
                </c:pt>
                <c:pt idx="4340">
                  <c:v>34.853161</c:v>
                </c:pt>
                <c:pt idx="4341">
                  <c:v>35.085585000000002</c:v>
                </c:pt>
                <c:pt idx="4342">
                  <c:v>35.605739999999997</c:v>
                </c:pt>
                <c:pt idx="4343">
                  <c:v>35.778447999999997</c:v>
                </c:pt>
                <c:pt idx="4344">
                  <c:v>35.955567000000002</c:v>
                </c:pt>
                <c:pt idx="4345">
                  <c:v>35.955567000000002</c:v>
                </c:pt>
                <c:pt idx="4346">
                  <c:v>35.955567000000002</c:v>
                </c:pt>
                <c:pt idx="4347">
                  <c:v>36.728158999999998</c:v>
                </c:pt>
                <c:pt idx="4348">
                  <c:v>36.728158999999998</c:v>
                </c:pt>
                <c:pt idx="4349">
                  <c:v>36.941944999999997</c:v>
                </c:pt>
                <c:pt idx="4350">
                  <c:v>37.415880999999999</c:v>
                </c:pt>
                <c:pt idx="4351">
                  <c:v>37.563690000000001</c:v>
                </c:pt>
                <c:pt idx="4352">
                  <c:v>37.703775</c:v>
                </c:pt>
                <c:pt idx="4353">
                  <c:v>37.703775</c:v>
                </c:pt>
                <c:pt idx="4354">
                  <c:v>37.703775</c:v>
                </c:pt>
                <c:pt idx="4355">
                  <c:v>38.143957999999998</c:v>
                </c:pt>
                <c:pt idx="4356">
                  <c:v>38.143957999999998</c:v>
                </c:pt>
                <c:pt idx="4357">
                  <c:v>38.322845000000001</c:v>
                </c:pt>
                <c:pt idx="4358">
                  <c:v>38.605778000000001</c:v>
                </c:pt>
                <c:pt idx="4359">
                  <c:v>38.682816000000003</c:v>
                </c:pt>
                <c:pt idx="4360">
                  <c:v>38.749122</c:v>
                </c:pt>
                <c:pt idx="4361">
                  <c:v>38.749122</c:v>
                </c:pt>
                <c:pt idx="4362">
                  <c:v>38.749122</c:v>
                </c:pt>
                <c:pt idx="4363">
                  <c:v>38.925663999999998</c:v>
                </c:pt>
                <c:pt idx="4364">
                  <c:v>38.925663999999998</c:v>
                </c:pt>
                <c:pt idx="4365">
                  <c:v>39.021630000000002</c:v>
                </c:pt>
                <c:pt idx="4366">
                  <c:v>39.162022</c:v>
                </c:pt>
                <c:pt idx="4367">
                  <c:v>39.162022</c:v>
                </c:pt>
                <c:pt idx="4368">
                  <c:v>39.162022</c:v>
                </c:pt>
                <c:pt idx="4369">
                  <c:v>39.162022</c:v>
                </c:pt>
                <c:pt idx="4370">
                  <c:v>39.162022</c:v>
                </c:pt>
                <c:pt idx="4371">
                  <c:v>39.162022</c:v>
                </c:pt>
                <c:pt idx="4372">
                  <c:v>39.162022</c:v>
                </c:pt>
                <c:pt idx="4373">
                  <c:v>39.162022</c:v>
                </c:pt>
                <c:pt idx="4374">
                  <c:v>38.545496</c:v>
                </c:pt>
                <c:pt idx="4375">
                  <c:v>38.545496</c:v>
                </c:pt>
                <c:pt idx="4376">
                  <c:v>38.545496</c:v>
                </c:pt>
                <c:pt idx="4377">
                  <c:v>38.545496</c:v>
                </c:pt>
                <c:pt idx="4378">
                  <c:v>38.545496</c:v>
                </c:pt>
                <c:pt idx="4379">
                  <c:v>38.545496</c:v>
                </c:pt>
                <c:pt idx="4380">
                  <c:v>38.596282000000002</c:v>
                </c:pt>
                <c:pt idx="4381">
                  <c:v>38.608066999999998</c:v>
                </c:pt>
                <c:pt idx="4382">
                  <c:v>38.652662999999997</c:v>
                </c:pt>
                <c:pt idx="4383">
                  <c:v>38.664507999999998</c:v>
                </c:pt>
                <c:pt idx="4384">
                  <c:v>38.664507999999998</c:v>
                </c:pt>
                <c:pt idx="4385">
                  <c:v>38.664507999999998</c:v>
                </c:pt>
                <c:pt idx="4386">
                  <c:v>38.713766</c:v>
                </c:pt>
                <c:pt idx="4387">
                  <c:v>38.713766</c:v>
                </c:pt>
                <c:pt idx="4388">
                  <c:v>38.757787999999998</c:v>
                </c:pt>
                <c:pt idx="4389">
                  <c:v>38.768445</c:v>
                </c:pt>
                <c:pt idx="4390">
                  <c:v>38.763475999999997</c:v>
                </c:pt>
                <c:pt idx="4391">
                  <c:v>38.744008000000001</c:v>
                </c:pt>
                <c:pt idx="4392">
                  <c:v>38.744008000000001</c:v>
                </c:pt>
                <c:pt idx="4393">
                  <c:v>38.744008000000001</c:v>
                </c:pt>
                <c:pt idx="4394">
                  <c:v>38.689515999999998</c:v>
                </c:pt>
                <c:pt idx="4395">
                  <c:v>38.689515999999998</c:v>
                </c:pt>
                <c:pt idx="4396">
                  <c:v>38.686781000000003</c:v>
                </c:pt>
                <c:pt idx="4397">
                  <c:v>38.644528999999999</c:v>
                </c:pt>
                <c:pt idx="4398">
                  <c:v>38.485446000000003</c:v>
                </c:pt>
                <c:pt idx="4399">
                  <c:v>38.423405000000002</c:v>
                </c:pt>
                <c:pt idx="4400">
                  <c:v>38.423405000000002</c:v>
                </c:pt>
                <c:pt idx="4401">
                  <c:v>38.423405000000002</c:v>
                </c:pt>
                <c:pt idx="4402">
                  <c:v>38.209589999999999</c:v>
                </c:pt>
                <c:pt idx="4403">
                  <c:v>38.209589999999999</c:v>
                </c:pt>
                <c:pt idx="4404">
                  <c:v>38.166342</c:v>
                </c:pt>
                <c:pt idx="4405">
                  <c:v>38.089053999999997</c:v>
                </c:pt>
                <c:pt idx="4406">
                  <c:v>37.881680000000003</c:v>
                </c:pt>
                <c:pt idx="4407">
                  <c:v>37.816600000000001</c:v>
                </c:pt>
                <c:pt idx="4408">
                  <c:v>37.816600000000001</c:v>
                </c:pt>
                <c:pt idx="4409">
                  <c:v>37.816600000000001</c:v>
                </c:pt>
                <c:pt idx="4410">
                  <c:v>37.587957000000003</c:v>
                </c:pt>
                <c:pt idx="4411">
                  <c:v>37.587957000000003</c:v>
                </c:pt>
                <c:pt idx="4412">
                  <c:v>37.573546999999998</c:v>
                </c:pt>
                <c:pt idx="4413">
                  <c:v>37.530458000000003</c:v>
                </c:pt>
                <c:pt idx="4414">
                  <c:v>37.426555</c:v>
                </c:pt>
                <c:pt idx="4415">
                  <c:v>37.406154999999998</c:v>
                </c:pt>
                <c:pt idx="4416">
                  <c:v>37.406154999999998</c:v>
                </c:pt>
                <c:pt idx="4417">
                  <c:v>37.406154999999998</c:v>
                </c:pt>
                <c:pt idx="4418">
                  <c:v>37.332431999999997</c:v>
                </c:pt>
                <c:pt idx="4419">
                  <c:v>37.332431999999997</c:v>
                </c:pt>
                <c:pt idx="4420">
                  <c:v>37.400229000000003</c:v>
                </c:pt>
                <c:pt idx="4421">
                  <c:v>37.396721999999997</c:v>
                </c:pt>
                <c:pt idx="4422">
                  <c:v>37.723227999999999</c:v>
                </c:pt>
                <c:pt idx="4423">
                  <c:v>37.723227999999999</c:v>
                </c:pt>
                <c:pt idx="4424">
                  <c:v>37.771847999999999</c:v>
                </c:pt>
                <c:pt idx="4425">
                  <c:v>37.815204999999999</c:v>
                </c:pt>
                <c:pt idx="4426">
                  <c:v>37.868020999999999</c:v>
                </c:pt>
                <c:pt idx="4427">
                  <c:v>37.924025999999998</c:v>
                </c:pt>
                <c:pt idx="4428">
                  <c:v>37.924025999999998</c:v>
                </c:pt>
                <c:pt idx="4429">
                  <c:v>38.099730999999998</c:v>
                </c:pt>
                <c:pt idx="4430">
                  <c:v>38.325580000000002</c:v>
                </c:pt>
                <c:pt idx="4431">
                  <c:v>38.325580000000002</c:v>
                </c:pt>
                <c:pt idx="4432">
                  <c:v>38.394886</c:v>
                </c:pt>
                <c:pt idx="4433">
                  <c:v>38.472496</c:v>
                </c:pt>
                <c:pt idx="4434">
                  <c:v>38.547693000000002</c:v>
                </c:pt>
                <c:pt idx="4435">
                  <c:v>38.615940999999999</c:v>
                </c:pt>
                <c:pt idx="4436">
                  <c:v>38.615940999999999</c:v>
                </c:pt>
                <c:pt idx="4437">
                  <c:v>38.873466999999998</c:v>
                </c:pt>
                <c:pt idx="4438">
                  <c:v>39.061320000000002</c:v>
                </c:pt>
                <c:pt idx="4439">
                  <c:v>39.137124</c:v>
                </c:pt>
                <c:pt idx="4440">
                  <c:v>39.223847999999997</c:v>
                </c:pt>
                <c:pt idx="4441">
                  <c:v>39.313540000000003</c:v>
                </c:pt>
                <c:pt idx="4442">
                  <c:v>39.407935000000002</c:v>
                </c:pt>
                <c:pt idx="4443">
                  <c:v>39.503825999999997</c:v>
                </c:pt>
                <c:pt idx="4444">
                  <c:v>39.503825999999997</c:v>
                </c:pt>
                <c:pt idx="4445">
                  <c:v>39.843884000000003</c:v>
                </c:pt>
                <c:pt idx="4446">
                  <c:v>40.054338000000001</c:v>
                </c:pt>
                <c:pt idx="4447">
                  <c:v>40.165332999999997</c:v>
                </c:pt>
                <c:pt idx="4448">
                  <c:v>40.267322999999998</c:v>
                </c:pt>
                <c:pt idx="4449">
                  <c:v>40.383487000000002</c:v>
                </c:pt>
                <c:pt idx="4450">
                  <c:v>40.502155000000002</c:v>
                </c:pt>
                <c:pt idx="4451">
                  <c:v>40.623885999999999</c:v>
                </c:pt>
                <c:pt idx="4452">
                  <c:v>40.623885999999999</c:v>
                </c:pt>
                <c:pt idx="4453">
                  <c:v>41.057336999999997</c:v>
                </c:pt>
                <c:pt idx="4454">
                  <c:v>41.297232999999999</c:v>
                </c:pt>
                <c:pt idx="4455">
                  <c:v>41.429912000000002</c:v>
                </c:pt>
                <c:pt idx="4456">
                  <c:v>41.566191000000003</c:v>
                </c:pt>
                <c:pt idx="4457">
                  <c:v>41.706173999999997</c:v>
                </c:pt>
                <c:pt idx="4458">
                  <c:v>41.842067999999998</c:v>
                </c:pt>
                <c:pt idx="4459">
                  <c:v>41.991413000000001</c:v>
                </c:pt>
                <c:pt idx="4460">
                  <c:v>41.991413000000001</c:v>
                </c:pt>
                <c:pt idx="4461">
                  <c:v>42.527306000000003</c:v>
                </c:pt>
                <c:pt idx="4462">
                  <c:v>42.813952</c:v>
                </c:pt>
                <c:pt idx="4463">
                  <c:v>42.978458000000003</c:v>
                </c:pt>
                <c:pt idx="4464">
                  <c:v>43.141854000000002</c:v>
                </c:pt>
                <c:pt idx="4465">
                  <c:v>43.314332999999998</c:v>
                </c:pt>
                <c:pt idx="4466">
                  <c:v>43.480668000000001</c:v>
                </c:pt>
                <c:pt idx="4467">
                  <c:v>43.660038</c:v>
                </c:pt>
                <c:pt idx="4468">
                  <c:v>43.660038</c:v>
                </c:pt>
                <c:pt idx="4469">
                  <c:v>44.329725000000003</c:v>
                </c:pt>
                <c:pt idx="4470">
                  <c:v>44.663663</c:v>
                </c:pt>
                <c:pt idx="4471">
                  <c:v>44.865388000000003</c:v>
                </c:pt>
                <c:pt idx="4472">
                  <c:v>45.071635999999998</c:v>
                </c:pt>
                <c:pt idx="4473">
                  <c:v>45.280129000000002</c:v>
                </c:pt>
                <c:pt idx="4474">
                  <c:v>45.489137999999997</c:v>
                </c:pt>
                <c:pt idx="4475">
                  <c:v>45.687094999999999</c:v>
                </c:pt>
                <c:pt idx="4476">
                  <c:v>45.687094999999999</c:v>
                </c:pt>
                <c:pt idx="4477">
                  <c:v>47.169877</c:v>
                </c:pt>
                <c:pt idx="4478">
                  <c:v>47.747683000000002</c:v>
                </c:pt>
                <c:pt idx="4479">
                  <c:v>47.747683000000002</c:v>
                </c:pt>
                <c:pt idx="4480">
                  <c:v>47.981084000000003</c:v>
                </c:pt>
                <c:pt idx="4481">
                  <c:v>48.217122000000003</c:v>
                </c:pt>
                <c:pt idx="4482">
                  <c:v>48.456972999999998</c:v>
                </c:pt>
                <c:pt idx="4483">
                  <c:v>48.703840999999997</c:v>
                </c:pt>
                <c:pt idx="4484">
                  <c:v>48.703840999999997</c:v>
                </c:pt>
                <c:pt idx="4485">
                  <c:v>49.587553</c:v>
                </c:pt>
                <c:pt idx="4486">
                  <c:v>50.252783000000001</c:v>
                </c:pt>
                <c:pt idx="4487">
                  <c:v>50.252783000000001</c:v>
                </c:pt>
                <c:pt idx="4488">
                  <c:v>50.509104000000001</c:v>
                </c:pt>
                <c:pt idx="4489">
                  <c:v>50.766506999999997</c:v>
                </c:pt>
                <c:pt idx="4490">
                  <c:v>51.027177000000002</c:v>
                </c:pt>
                <c:pt idx="4491">
                  <c:v>51.289135999999999</c:v>
                </c:pt>
                <c:pt idx="4492">
                  <c:v>51.289135999999999</c:v>
                </c:pt>
                <c:pt idx="4493">
                  <c:v>52.265151000000003</c:v>
                </c:pt>
                <c:pt idx="4494">
                  <c:v>53.790756000000002</c:v>
                </c:pt>
                <c:pt idx="4495">
                  <c:v>53.790756000000002</c:v>
                </c:pt>
                <c:pt idx="4496">
                  <c:v>54.044573999999997</c:v>
                </c:pt>
                <c:pt idx="4497">
                  <c:v>54.044573999999997</c:v>
                </c:pt>
                <c:pt idx="4498">
                  <c:v>55.006503000000002</c:v>
                </c:pt>
                <c:pt idx="4499">
                  <c:v>55.006503000000002</c:v>
                </c:pt>
                <c:pt idx="4500">
                  <c:v>55.164321999999999</c:v>
                </c:pt>
                <c:pt idx="4501">
                  <c:v>55.455112999999997</c:v>
                </c:pt>
                <c:pt idx="4502">
                  <c:v>56.448421000000003</c:v>
                </c:pt>
                <c:pt idx="4503">
                  <c:v>56.448421000000003</c:v>
                </c:pt>
                <c:pt idx="4504">
                  <c:v>56.689331000000003</c:v>
                </c:pt>
                <c:pt idx="4505">
                  <c:v>56.689331000000003</c:v>
                </c:pt>
                <c:pt idx="4506">
                  <c:v>57.517079000000003</c:v>
                </c:pt>
                <c:pt idx="4507">
                  <c:v>57.517079000000003</c:v>
                </c:pt>
                <c:pt idx="4508">
                  <c:v>57.652571999999999</c:v>
                </c:pt>
                <c:pt idx="4509">
                  <c:v>57.897506</c:v>
                </c:pt>
                <c:pt idx="4510">
                  <c:v>58.669646999999998</c:v>
                </c:pt>
                <c:pt idx="4511">
                  <c:v>58.669646999999998</c:v>
                </c:pt>
                <c:pt idx="4512">
                  <c:v>58.841703000000003</c:v>
                </c:pt>
                <c:pt idx="4513">
                  <c:v>58.841703000000003</c:v>
                </c:pt>
                <c:pt idx="4514">
                  <c:v>59.417665999999997</c:v>
                </c:pt>
                <c:pt idx="4515">
                  <c:v>59.417665999999997</c:v>
                </c:pt>
                <c:pt idx="4516">
                  <c:v>59.502825999999999</c:v>
                </c:pt>
                <c:pt idx="4517">
                  <c:v>59.659104999999997</c:v>
                </c:pt>
                <c:pt idx="4518">
                  <c:v>60.129446999999999</c:v>
                </c:pt>
                <c:pt idx="4519">
                  <c:v>60.129446999999999</c:v>
                </c:pt>
                <c:pt idx="4520">
                  <c:v>60.219853000000001</c:v>
                </c:pt>
                <c:pt idx="4521">
                  <c:v>60.219853000000001</c:v>
                </c:pt>
                <c:pt idx="4522">
                  <c:v>60.518272000000003</c:v>
                </c:pt>
                <c:pt idx="4523">
                  <c:v>60.518272000000003</c:v>
                </c:pt>
                <c:pt idx="4524">
                  <c:v>60.568607</c:v>
                </c:pt>
                <c:pt idx="4525">
                  <c:v>60.658133999999997</c:v>
                </c:pt>
                <c:pt idx="4526">
                  <c:v>60.865157000000004</c:v>
                </c:pt>
                <c:pt idx="4527">
                  <c:v>60.865157000000004</c:v>
                </c:pt>
                <c:pt idx="4528">
                  <c:v>60.894902999999999</c:v>
                </c:pt>
                <c:pt idx="4529">
                  <c:v>60.894902999999999</c:v>
                </c:pt>
                <c:pt idx="4530">
                  <c:v>60.955472</c:v>
                </c:pt>
                <c:pt idx="4531">
                  <c:v>60.955472</c:v>
                </c:pt>
                <c:pt idx="4532">
                  <c:v>60.95879</c:v>
                </c:pt>
                <c:pt idx="4533">
                  <c:v>60.965328999999997</c:v>
                </c:pt>
                <c:pt idx="4534">
                  <c:v>60.771990000000002</c:v>
                </c:pt>
                <c:pt idx="4535">
                  <c:v>60.771990000000002</c:v>
                </c:pt>
                <c:pt idx="4536">
                  <c:v>60.682319</c:v>
                </c:pt>
                <c:pt idx="4537">
                  <c:v>60.682319</c:v>
                </c:pt>
                <c:pt idx="4538">
                  <c:v>60.332903999999999</c:v>
                </c:pt>
                <c:pt idx="4539">
                  <c:v>60.332903999999999</c:v>
                </c:pt>
                <c:pt idx="4540">
                  <c:v>60.251204999999999</c:v>
                </c:pt>
                <c:pt idx="4541">
                  <c:v>60.128914999999999</c:v>
                </c:pt>
                <c:pt idx="4542">
                  <c:v>59.404299000000002</c:v>
                </c:pt>
                <c:pt idx="4543">
                  <c:v>59.404299000000002</c:v>
                </c:pt>
                <c:pt idx="4544">
                  <c:v>59.182476000000001</c:v>
                </c:pt>
                <c:pt idx="4545">
                  <c:v>59.182476000000001</c:v>
                </c:pt>
                <c:pt idx="4546">
                  <c:v>58.387242999999998</c:v>
                </c:pt>
                <c:pt idx="4547">
                  <c:v>58.387242999999998</c:v>
                </c:pt>
                <c:pt idx="4548">
                  <c:v>58.23366</c:v>
                </c:pt>
                <c:pt idx="4549">
                  <c:v>57.982447000000001</c:v>
                </c:pt>
                <c:pt idx="4550">
                  <c:v>56.785874</c:v>
                </c:pt>
                <c:pt idx="4551">
                  <c:v>56.785874</c:v>
                </c:pt>
                <c:pt idx="4552">
                  <c:v>56.455043000000003</c:v>
                </c:pt>
                <c:pt idx="4553">
                  <c:v>56.455043000000003</c:v>
                </c:pt>
                <c:pt idx="4554">
                  <c:v>55.291677999999997</c:v>
                </c:pt>
                <c:pt idx="4555">
                  <c:v>55.291677999999997</c:v>
                </c:pt>
                <c:pt idx="4556">
                  <c:v>55.078507999999999</c:v>
                </c:pt>
                <c:pt idx="4557">
                  <c:v>54.758090000000003</c:v>
                </c:pt>
                <c:pt idx="4558">
                  <c:v>53.270322999999998</c:v>
                </c:pt>
                <c:pt idx="4559">
                  <c:v>53.270322999999998</c:v>
                </c:pt>
                <c:pt idx="4560">
                  <c:v>52.877882999999997</c:v>
                </c:pt>
                <c:pt idx="4561">
                  <c:v>52.877882999999997</c:v>
                </c:pt>
                <c:pt idx="4562">
                  <c:v>51.496676000000001</c:v>
                </c:pt>
                <c:pt idx="4563">
                  <c:v>51.496676000000001</c:v>
                </c:pt>
                <c:pt idx="4564">
                  <c:v>51.263219999999997</c:v>
                </c:pt>
                <c:pt idx="4565">
                  <c:v>50.876553000000001</c:v>
                </c:pt>
                <c:pt idx="4566">
                  <c:v>49.173265000000001</c:v>
                </c:pt>
                <c:pt idx="4567">
                  <c:v>49.173265000000001</c:v>
                </c:pt>
                <c:pt idx="4568">
                  <c:v>48.717875999999997</c:v>
                </c:pt>
                <c:pt idx="4569">
                  <c:v>48.717875999999997</c:v>
                </c:pt>
                <c:pt idx="4570">
                  <c:v>48.717875999999997</c:v>
                </c:pt>
                <c:pt idx="4571">
                  <c:v>47.035265000000003</c:v>
                </c:pt>
                <c:pt idx="4572">
                  <c:v>47.035265000000003</c:v>
                </c:pt>
                <c:pt idx="4573">
                  <c:v>47.035265000000003</c:v>
                </c:pt>
                <c:pt idx="4574">
                  <c:v>45.357779999999998</c:v>
                </c:pt>
                <c:pt idx="4575">
                  <c:v>45.357779999999998</c:v>
                </c:pt>
                <c:pt idx="4576">
                  <c:v>44.868611999999999</c:v>
                </c:pt>
                <c:pt idx="4577">
                  <c:v>44.371363000000002</c:v>
                </c:pt>
                <c:pt idx="4578">
                  <c:v>43.867986999999999</c:v>
                </c:pt>
                <c:pt idx="4579">
                  <c:v>43.867986999999999</c:v>
                </c:pt>
                <c:pt idx="4580">
                  <c:v>42.094600999999997</c:v>
                </c:pt>
                <c:pt idx="4581">
                  <c:v>42.094600999999997</c:v>
                </c:pt>
                <c:pt idx="4582">
                  <c:v>40.257775000000002</c:v>
                </c:pt>
                <c:pt idx="4583">
                  <c:v>40.257775000000002</c:v>
                </c:pt>
                <c:pt idx="4584">
                  <c:v>39.754555000000003</c:v>
                </c:pt>
                <c:pt idx="4585">
                  <c:v>39.222973000000003</c:v>
                </c:pt>
                <c:pt idx="4586">
                  <c:v>38.688408000000003</c:v>
                </c:pt>
                <c:pt idx="4587">
                  <c:v>38.688408000000003</c:v>
                </c:pt>
                <c:pt idx="4588">
                  <c:v>36.813341000000001</c:v>
                </c:pt>
                <c:pt idx="4589">
                  <c:v>36.813341000000001</c:v>
                </c:pt>
                <c:pt idx="4590">
                  <c:v>34.889654</c:v>
                </c:pt>
                <c:pt idx="4591">
                  <c:v>34.889654</c:v>
                </c:pt>
                <c:pt idx="4592">
                  <c:v>34.367403000000003</c:v>
                </c:pt>
                <c:pt idx="4593">
                  <c:v>33.818874999999998</c:v>
                </c:pt>
                <c:pt idx="4594">
                  <c:v>33.268241000000003</c:v>
                </c:pt>
                <c:pt idx="4595">
                  <c:v>33.268241000000003</c:v>
                </c:pt>
                <c:pt idx="4596">
                  <c:v>31.346592000000001</c:v>
                </c:pt>
                <c:pt idx="4597">
                  <c:v>31.346592000000001</c:v>
                </c:pt>
                <c:pt idx="4598">
                  <c:v>29.366389000000002</c:v>
                </c:pt>
                <c:pt idx="4599">
                  <c:v>29.366389000000002</c:v>
                </c:pt>
                <c:pt idx="4600">
                  <c:v>28.836694999999999</c:v>
                </c:pt>
                <c:pt idx="4601">
                  <c:v>28.280546999999999</c:v>
                </c:pt>
                <c:pt idx="4602">
                  <c:v>27.724914999999999</c:v>
                </c:pt>
                <c:pt idx="4603">
                  <c:v>27.724914999999999</c:v>
                </c:pt>
                <c:pt idx="4604">
                  <c:v>24.564212000000001</c:v>
                </c:pt>
                <c:pt idx="4605">
                  <c:v>24.564212000000001</c:v>
                </c:pt>
                <c:pt idx="4606">
                  <c:v>22.694946999999999</c:v>
                </c:pt>
                <c:pt idx="4607">
                  <c:v>22.694946999999999</c:v>
                </c:pt>
                <c:pt idx="4608">
                  <c:v>22.151206999999999</c:v>
                </c:pt>
                <c:pt idx="4609">
                  <c:v>21.608633999999999</c:v>
                </c:pt>
                <c:pt idx="4610">
                  <c:v>21.065777000000001</c:v>
                </c:pt>
                <c:pt idx="4611">
                  <c:v>21.065777000000001</c:v>
                </c:pt>
                <c:pt idx="4612">
                  <c:v>19.209257999999998</c:v>
                </c:pt>
                <c:pt idx="4613">
                  <c:v>19.209257999999998</c:v>
                </c:pt>
                <c:pt idx="4614">
                  <c:v>17.286837999999999</c:v>
                </c:pt>
                <c:pt idx="4615">
                  <c:v>17.286837999999999</c:v>
                </c:pt>
                <c:pt idx="4616">
                  <c:v>16.760196000000001</c:v>
                </c:pt>
                <c:pt idx="4617">
                  <c:v>16.245079</c:v>
                </c:pt>
                <c:pt idx="4618">
                  <c:v>15.734703</c:v>
                </c:pt>
                <c:pt idx="4619">
                  <c:v>15.734703</c:v>
                </c:pt>
                <c:pt idx="4620">
                  <c:v>13.997588</c:v>
                </c:pt>
                <c:pt idx="4621">
                  <c:v>13.997588</c:v>
                </c:pt>
                <c:pt idx="4622">
                  <c:v>11.273153000000001</c:v>
                </c:pt>
                <c:pt idx="4623">
                  <c:v>10.815291</c:v>
                </c:pt>
                <c:pt idx="4624">
                  <c:v>10.815291</c:v>
                </c:pt>
                <c:pt idx="4625">
                  <c:v>10.815291</c:v>
                </c:pt>
                <c:pt idx="4626">
                  <c:v>9.2789190000000001</c:v>
                </c:pt>
                <c:pt idx="4627">
                  <c:v>9.2789190000000001</c:v>
                </c:pt>
                <c:pt idx="4628">
                  <c:v>9.0288400000000006</c:v>
                </c:pt>
                <c:pt idx="4629">
                  <c:v>8.1167069999999999</c:v>
                </c:pt>
                <c:pt idx="4630">
                  <c:v>6.8955019999999996</c:v>
                </c:pt>
                <c:pt idx="4631">
                  <c:v>6.5418000000000003</c:v>
                </c:pt>
                <c:pt idx="4632">
                  <c:v>6.5418000000000003</c:v>
                </c:pt>
                <c:pt idx="4633">
                  <c:v>6.5418000000000003</c:v>
                </c:pt>
                <c:pt idx="4634">
                  <c:v>5.2449669999999999</c:v>
                </c:pt>
                <c:pt idx="4635">
                  <c:v>5.2449669999999999</c:v>
                </c:pt>
                <c:pt idx="4636">
                  <c:v>5.0112430000000003</c:v>
                </c:pt>
                <c:pt idx="4637">
                  <c:v>4.2372730000000001</c:v>
                </c:pt>
                <c:pt idx="4638">
                  <c:v>3.3054549999999998</c:v>
                </c:pt>
                <c:pt idx="4639">
                  <c:v>3.015428</c:v>
                </c:pt>
                <c:pt idx="4640">
                  <c:v>3.015428</c:v>
                </c:pt>
                <c:pt idx="4641">
                  <c:v>3.015428</c:v>
                </c:pt>
                <c:pt idx="4642">
                  <c:v>2.0846719999999999</c:v>
                </c:pt>
                <c:pt idx="4643">
                  <c:v>2.0846719999999999</c:v>
                </c:pt>
                <c:pt idx="4644">
                  <c:v>1.9150199999999999</c:v>
                </c:pt>
                <c:pt idx="4645">
                  <c:v>1.3750560000000001</c:v>
                </c:pt>
                <c:pt idx="4646">
                  <c:v>0.79713800000000001</c:v>
                </c:pt>
                <c:pt idx="4647">
                  <c:v>0.63721399999999995</c:v>
                </c:pt>
                <c:pt idx="4648">
                  <c:v>0.63721399999999995</c:v>
                </c:pt>
                <c:pt idx="4649">
                  <c:v>0.63721399999999995</c:v>
                </c:pt>
                <c:pt idx="4650">
                  <c:v>0.16032099999999999</c:v>
                </c:pt>
                <c:pt idx="4651">
                  <c:v>0.16032099999999999</c:v>
                </c:pt>
                <c:pt idx="4652">
                  <c:v>9.8487000000000005E-2</c:v>
                </c:pt>
                <c:pt idx="4653">
                  <c:v>-0.208421</c:v>
                </c:pt>
                <c:pt idx="4654">
                  <c:v>-0.41538199999999997</c:v>
                </c:pt>
                <c:pt idx="4655">
                  <c:v>-0.440465</c:v>
                </c:pt>
                <c:pt idx="4656">
                  <c:v>-0.440465</c:v>
                </c:pt>
                <c:pt idx="4657">
                  <c:v>-0.440465</c:v>
                </c:pt>
                <c:pt idx="4658">
                  <c:v>-0.47198200000000001</c:v>
                </c:pt>
                <c:pt idx="4659">
                  <c:v>-0.47198200000000001</c:v>
                </c:pt>
                <c:pt idx="4660">
                  <c:v>-0.48286099999999998</c:v>
                </c:pt>
                <c:pt idx="4661">
                  <c:v>-0.56444899999999998</c:v>
                </c:pt>
                <c:pt idx="4662">
                  <c:v>-0.35834500000000002</c:v>
                </c:pt>
                <c:pt idx="4663">
                  <c:v>-0.27568999999999999</c:v>
                </c:pt>
                <c:pt idx="4664">
                  <c:v>-0.27568999999999999</c:v>
                </c:pt>
                <c:pt idx="4665">
                  <c:v>-0.27568999999999999</c:v>
                </c:pt>
                <c:pt idx="4666">
                  <c:v>0.15154400000000001</c:v>
                </c:pt>
                <c:pt idx="4667">
                  <c:v>0.15154400000000001</c:v>
                </c:pt>
                <c:pt idx="4668">
                  <c:v>0.237673</c:v>
                </c:pt>
                <c:pt idx="4669">
                  <c:v>0.44164700000000001</c:v>
                </c:pt>
                <c:pt idx="4670">
                  <c:v>1.0729150000000001</c:v>
                </c:pt>
                <c:pt idx="4671">
                  <c:v>1.322878</c:v>
                </c:pt>
                <c:pt idx="4672">
                  <c:v>1.322878</c:v>
                </c:pt>
                <c:pt idx="4673">
                  <c:v>1.322878</c:v>
                </c:pt>
                <c:pt idx="4674">
                  <c:v>2.2684289999999998</c:v>
                </c:pt>
                <c:pt idx="4675">
                  <c:v>2.2684289999999998</c:v>
                </c:pt>
                <c:pt idx="4676">
                  <c:v>2.4308689999999999</c:v>
                </c:pt>
                <c:pt idx="4677">
                  <c:v>2.9213290000000001</c:v>
                </c:pt>
                <c:pt idx="4678">
                  <c:v>3.9562029999999999</c:v>
                </c:pt>
                <c:pt idx="4679">
                  <c:v>4.3366280000000001</c:v>
                </c:pt>
                <c:pt idx="4680">
                  <c:v>4.3366280000000001</c:v>
                </c:pt>
                <c:pt idx="4681">
                  <c:v>4.3366280000000001</c:v>
                </c:pt>
                <c:pt idx="4682">
                  <c:v>5.7284709999999999</c:v>
                </c:pt>
                <c:pt idx="4683">
                  <c:v>5.7284709999999999</c:v>
                </c:pt>
                <c:pt idx="4684">
                  <c:v>5.9606009999999996</c:v>
                </c:pt>
                <c:pt idx="4685">
                  <c:v>6.6821070000000002</c:v>
                </c:pt>
                <c:pt idx="4686">
                  <c:v>8.0110229999999998</c:v>
                </c:pt>
                <c:pt idx="4687">
                  <c:v>8.4697940000000003</c:v>
                </c:pt>
                <c:pt idx="4688">
                  <c:v>8.4697940000000003</c:v>
                </c:pt>
                <c:pt idx="4689">
                  <c:v>8.4697940000000003</c:v>
                </c:pt>
                <c:pt idx="4690">
                  <c:v>10.10731</c:v>
                </c:pt>
                <c:pt idx="4691">
                  <c:v>10.10731</c:v>
                </c:pt>
                <c:pt idx="4692">
                  <c:v>10.373652999999999</c:v>
                </c:pt>
                <c:pt idx="4693">
                  <c:v>11.180911999999999</c:v>
                </c:pt>
                <c:pt idx="4694">
                  <c:v>12.515259</c:v>
                </c:pt>
                <c:pt idx="4695">
                  <c:v>12.932297</c:v>
                </c:pt>
                <c:pt idx="4696">
                  <c:v>12.932297</c:v>
                </c:pt>
                <c:pt idx="4697">
                  <c:v>12.932297</c:v>
                </c:pt>
                <c:pt idx="4698">
                  <c:v>14.454345999999999</c:v>
                </c:pt>
                <c:pt idx="4699">
                  <c:v>14.454345999999999</c:v>
                </c:pt>
                <c:pt idx="4700">
                  <c:v>14.948297999999999</c:v>
                </c:pt>
                <c:pt idx="4701">
                  <c:v>15.321488</c:v>
                </c:pt>
                <c:pt idx="4702">
                  <c:v>16.361440000000002</c:v>
                </c:pt>
                <c:pt idx="4703">
                  <c:v>16.681811</c:v>
                </c:pt>
                <c:pt idx="4704">
                  <c:v>16.681811</c:v>
                </c:pt>
                <c:pt idx="4705">
                  <c:v>16.681811</c:v>
                </c:pt>
                <c:pt idx="4706">
                  <c:v>17.904419999999998</c:v>
                </c:pt>
                <c:pt idx="4707">
                  <c:v>17.904419999999998</c:v>
                </c:pt>
                <c:pt idx="4708">
                  <c:v>18.060670999999999</c:v>
                </c:pt>
                <c:pt idx="4709">
                  <c:v>18.538838999999999</c:v>
                </c:pt>
                <c:pt idx="4710">
                  <c:v>19.372617999999999</c:v>
                </c:pt>
                <c:pt idx="4711">
                  <c:v>19.648036999999999</c:v>
                </c:pt>
                <c:pt idx="4712">
                  <c:v>19.648036999999999</c:v>
                </c:pt>
                <c:pt idx="4713">
                  <c:v>19.648036999999999</c:v>
                </c:pt>
                <c:pt idx="4714">
                  <c:v>20.743351000000001</c:v>
                </c:pt>
                <c:pt idx="4715">
                  <c:v>20.743351000000001</c:v>
                </c:pt>
                <c:pt idx="4716">
                  <c:v>21.053028999999999</c:v>
                </c:pt>
                <c:pt idx="4717">
                  <c:v>21.314412999999998</c:v>
                </c:pt>
                <c:pt idx="4718">
                  <c:v>22.10557</c:v>
                </c:pt>
                <c:pt idx="4719">
                  <c:v>22.356864999999999</c:v>
                </c:pt>
                <c:pt idx="4720">
                  <c:v>22.356864999999999</c:v>
                </c:pt>
                <c:pt idx="4721">
                  <c:v>22.356864999999999</c:v>
                </c:pt>
                <c:pt idx="4722">
                  <c:v>23.388473999999999</c:v>
                </c:pt>
                <c:pt idx="4723">
                  <c:v>23.388473999999999</c:v>
                </c:pt>
                <c:pt idx="4724">
                  <c:v>23.70017</c:v>
                </c:pt>
                <c:pt idx="4725">
                  <c:v>23.938220999999999</c:v>
                </c:pt>
                <c:pt idx="4726">
                  <c:v>24.675108999999999</c:v>
                </c:pt>
                <c:pt idx="4727">
                  <c:v>24.913464999999999</c:v>
                </c:pt>
                <c:pt idx="4728">
                  <c:v>24.913464999999999</c:v>
                </c:pt>
                <c:pt idx="4729">
                  <c:v>24.913464999999999</c:v>
                </c:pt>
                <c:pt idx="4730">
                  <c:v>26.085908</c:v>
                </c:pt>
                <c:pt idx="4731">
                  <c:v>26.085908</c:v>
                </c:pt>
                <c:pt idx="4732">
                  <c:v>26.355439000000001</c:v>
                </c:pt>
                <c:pt idx="4733">
                  <c:v>26.572814000000001</c:v>
                </c:pt>
                <c:pt idx="4734">
                  <c:v>27.213633000000002</c:v>
                </c:pt>
                <c:pt idx="4735">
                  <c:v>27.422298000000001</c:v>
                </c:pt>
                <c:pt idx="4736">
                  <c:v>27.422298000000001</c:v>
                </c:pt>
                <c:pt idx="4737">
                  <c:v>27.422298000000001</c:v>
                </c:pt>
                <c:pt idx="4738">
                  <c:v>28.241181000000001</c:v>
                </c:pt>
                <c:pt idx="4739">
                  <c:v>28.241181000000001</c:v>
                </c:pt>
                <c:pt idx="4740">
                  <c:v>28.49822</c:v>
                </c:pt>
                <c:pt idx="4741">
                  <c:v>28.684873</c:v>
                </c:pt>
                <c:pt idx="4742">
                  <c:v>29.235054999999999</c:v>
                </c:pt>
                <c:pt idx="4743">
                  <c:v>29.410152</c:v>
                </c:pt>
                <c:pt idx="4744">
                  <c:v>29.410152</c:v>
                </c:pt>
                <c:pt idx="4745">
                  <c:v>29.410152</c:v>
                </c:pt>
                <c:pt idx="4746">
                  <c:v>30.116658999999999</c:v>
                </c:pt>
                <c:pt idx="4747">
                  <c:v>30.116658999999999</c:v>
                </c:pt>
                <c:pt idx="4748">
                  <c:v>30.328026000000001</c:v>
                </c:pt>
                <c:pt idx="4749">
                  <c:v>30.485092000000002</c:v>
                </c:pt>
                <c:pt idx="4750">
                  <c:v>31.066457</c:v>
                </c:pt>
                <c:pt idx="4751">
                  <c:v>31.066457</c:v>
                </c:pt>
                <c:pt idx="4752">
                  <c:v>31.628193</c:v>
                </c:pt>
                <c:pt idx="4753">
                  <c:v>31.628193</c:v>
                </c:pt>
                <c:pt idx="4754">
                  <c:v>31.805187</c:v>
                </c:pt>
                <c:pt idx="4755">
                  <c:v>31.927211</c:v>
                </c:pt>
                <c:pt idx="4756">
                  <c:v>32.045225000000002</c:v>
                </c:pt>
                <c:pt idx="4757">
                  <c:v>32.160277000000001</c:v>
                </c:pt>
                <c:pt idx="4758">
                  <c:v>32.370786000000003</c:v>
                </c:pt>
                <c:pt idx="4759">
                  <c:v>32.370786000000003</c:v>
                </c:pt>
                <c:pt idx="4760">
                  <c:v>32.763528999999998</c:v>
                </c:pt>
                <c:pt idx="4761">
                  <c:v>32.763528999999998</c:v>
                </c:pt>
                <c:pt idx="4762">
                  <c:v>32.930906999999998</c:v>
                </c:pt>
                <c:pt idx="4763">
                  <c:v>33.027267999999999</c:v>
                </c:pt>
                <c:pt idx="4764">
                  <c:v>33.123575000000002</c:v>
                </c:pt>
                <c:pt idx="4765">
                  <c:v>33.212575000000001</c:v>
                </c:pt>
                <c:pt idx="4766">
                  <c:v>33.393754999999999</c:v>
                </c:pt>
                <c:pt idx="4767">
                  <c:v>33.393754999999999</c:v>
                </c:pt>
                <c:pt idx="4768">
                  <c:v>33.650936999999999</c:v>
                </c:pt>
                <c:pt idx="4769">
                  <c:v>33.650936999999999</c:v>
                </c:pt>
                <c:pt idx="4770">
                  <c:v>33.805377</c:v>
                </c:pt>
                <c:pt idx="4771">
                  <c:v>33.884238000000003</c:v>
                </c:pt>
                <c:pt idx="4772">
                  <c:v>33.961785999999996</c:v>
                </c:pt>
                <c:pt idx="4773">
                  <c:v>34.035908999999997</c:v>
                </c:pt>
                <c:pt idx="4774">
                  <c:v>34.180204000000003</c:v>
                </c:pt>
                <c:pt idx="4775">
                  <c:v>34.180204000000003</c:v>
                </c:pt>
                <c:pt idx="4776">
                  <c:v>34.355598000000001</c:v>
                </c:pt>
                <c:pt idx="4777">
                  <c:v>34.355598000000001</c:v>
                </c:pt>
                <c:pt idx="4778">
                  <c:v>34.482613000000001</c:v>
                </c:pt>
                <c:pt idx="4779">
                  <c:v>34.542031000000001</c:v>
                </c:pt>
                <c:pt idx="4780">
                  <c:v>34.597861000000002</c:v>
                </c:pt>
                <c:pt idx="4781">
                  <c:v>34.651445000000002</c:v>
                </c:pt>
                <c:pt idx="4782">
                  <c:v>34.744030000000002</c:v>
                </c:pt>
                <c:pt idx="4783">
                  <c:v>34.744030000000002</c:v>
                </c:pt>
                <c:pt idx="4784">
                  <c:v>34.849556999999997</c:v>
                </c:pt>
                <c:pt idx="4785">
                  <c:v>34.849556999999997</c:v>
                </c:pt>
                <c:pt idx="4786">
                  <c:v>34.935127999999999</c:v>
                </c:pt>
                <c:pt idx="4787">
                  <c:v>34.960776000000003</c:v>
                </c:pt>
                <c:pt idx="4788">
                  <c:v>34.986975999999999</c:v>
                </c:pt>
                <c:pt idx="4789">
                  <c:v>35.007083999999999</c:v>
                </c:pt>
                <c:pt idx="4790">
                  <c:v>35.033580999999998</c:v>
                </c:pt>
                <c:pt idx="4791">
                  <c:v>35.033580999999998</c:v>
                </c:pt>
                <c:pt idx="4792">
                  <c:v>35.043705000000003</c:v>
                </c:pt>
                <c:pt idx="4793">
                  <c:v>35.043705000000003</c:v>
                </c:pt>
                <c:pt idx="4794">
                  <c:v>35.071361000000003</c:v>
                </c:pt>
                <c:pt idx="4795">
                  <c:v>35.067492000000001</c:v>
                </c:pt>
                <c:pt idx="4796">
                  <c:v>35.059969000000002</c:v>
                </c:pt>
                <c:pt idx="4797">
                  <c:v>35.045178</c:v>
                </c:pt>
                <c:pt idx="4798">
                  <c:v>35.011375000000001</c:v>
                </c:pt>
                <c:pt idx="4799">
                  <c:v>34.957341</c:v>
                </c:pt>
                <c:pt idx="4800">
                  <c:v>34.957341</c:v>
                </c:pt>
                <c:pt idx="4801">
                  <c:v>34.957341</c:v>
                </c:pt>
                <c:pt idx="4802">
                  <c:v>34.949677999999999</c:v>
                </c:pt>
                <c:pt idx="4803">
                  <c:v>34.925744999999999</c:v>
                </c:pt>
                <c:pt idx="4804">
                  <c:v>34.900399</c:v>
                </c:pt>
                <c:pt idx="4805">
                  <c:v>34.875888000000003</c:v>
                </c:pt>
                <c:pt idx="4806">
                  <c:v>34.828448000000002</c:v>
                </c:pt>
                <c:pt idx="4807">
                  <c:v>34.754961000000002</c:v>
                </c:pt>
                <c:pt idx="4808">
                  <c:v>34.754961000000002</c:v>
                </c:pt>
                <c:pt idx="4809">
                  <c:v>34.754961000000002</c:v>
                </c:pt>
                <c:pt idx="4810">
                  <c:v>34.743980000000001</c:v>
                </c:pt>
                <c:pt idx="4811">
                  <c:v>34.722383000000001</c:v>
                </c:pt>
                <c:pt idx="4812">
                  <c:v>34.693210000000001</c:v>
                </c:pt>
                <c:pt idx="4813">
                  <c:v>34.670535999999998</c:v>
                </c:pt>
                <c:pt idx="4814">
                  <c:v>34.626373000000001</c:v>
                </c:pt>
                <c:pt idx="4815">
                  <c:v>34.562052000000001</c:v>
                </c:pt>
                <c:pt idx="4816">
                  <c:v>34.562052000000001</c:v>
                </c:pt>
                <c:pt idx="4817">
                  <c:v>34.562052000000001</c:v>
                </c:pt>
                <c:pt idx="4818">
                  <c:v>34.562071000000003</c:v>
                </c:pt>
                <c:pt idx="4819">
                  <c:v>34.545471999999997</c:v>
                </c:pt>
                <c:pt idx="4820">
                  <c:v>34.528599</c:v>
                </c:pt>
                <c:pt idx="4821">
                  <c:v>34.513544000000003</c:v>
                </c:pt>
                <c:pt idx="4822">
                  <c:v>34.488236999999998</c:v>
                </c:pt>
                <c:pt idx="4823">
                  <c:v>34.488236999999998</c:v>
                </c:pt>
                <c:pt idx="4824">
                  <c:v>34.488236999999998</c:v>
                </c:pt>
                <c:pt idx="4825">
                  <c:v>34.201428</c:v>
                </c:pt>
                <c:pt idx="4826">
                  <c:v>34.201428</c:v>
                </c:pt>
                <c:pt idx="4827">
                  <c:v>34.201428</c:v>
                </c:pt>
                <c:pt idx="4828">
                  <c:v>34.195605</c:v>
                </c:pt>
                <c:pt idx="4829">
                  <c:v>34.203118000000003</c:v>
                </c:pt>
                <c:pt idx="4830">
                  <c:v>34.168205</c:v>
                </c:pt>
                <c:pt idx="4831">
                  <c:v>34.153505000000003</c:v>
                </c:pt>
                <c:pt idx="4832">
                  <c:v>34.140884999999997</c:v>
                </c:pt>
                <c:pt idx="4833">
                  <c:v>34.140884999999997</c:v>
                </c:pt>
                <c:pt idx="4834">
                  <c:v>34.025751999999997</c:v>
                </c:pt>
                <c:pt idx="4835">
                  <c:v>34.025751999999997</c:v>
                </c:pt>
                <c:pt idx="4836">
                  <c:v>34.025751999999997</c:v>
                </c:pt>
                <c:pt idx="4837">
                  <c:v>34.046104999999997</c:v>
                </c:pt>
                <c:pt idx="4838">
                  <c:v>33.976548999999999</c:v>
                </c:pt>
                <c:pt idx="4839">
                  <c:v>33.947975</c:v>
                </c:pt>
                <c:pt idx="4840">
                  <c:v>33.917285</c:v>
                </c:pt>
                <c:pt idx="4841">
                  <c:v>33.917285</c:v>
                </c:pt>
                <c:pt idx="4842">
                  <c:v>33.738337999999999</c:v>
                </c:pt>
                <c:pt idx="4843">
                  <c:v>33.738337999999999</c:v>
                </c:pt>
                <c:pt idx="4844">
                  <c:v>33.738337999999999</c:v>
                </c:pt>
                <c:pt idx="4845">
                  <c:v>33.741137000000002</c:v>
                </c:pt>
                <c:pt idx="4846">
                  <c:v>33.615937000000002</c:v>
                </c:pt>
                <c:pt idx="4847">
                  <c:v>33.573653</c:v>
                </c:pt>
                <c:pt idx="4848">
                  <c:v>33.533557000000002</c:v>
                </c:pt>
                <c:pt idx="4849">
                  <c:v>33.533557000000002</c:v>
                </c:pt>
                <c:pt idx="4850">
                  <c:v>33.322566999999999</c:v>
                </c:pt>
                <c:pt idx="4851">
                  <c:v>33.322566999999999</c:v>
                </c:pt>
                <c:pt idx="4852">
                  <c:v>33.322566999999999</c:v>
                </c:pt>
                <c:pt idx="4853">
                  <c:v>33.305987000000002</c:v>
                </c:pt>
                <c:pt idx="4854">
                  <c:v>33.141587000000001</c:v>
                </c:pt>
                <c:pt idx="4855">
                  <c:v>33.141587000000001</c:v>
                </c:pt>
                <c:pt idx="4856">
                  <c:v>33.104019999999998</c:v>
                </c:pt>
                <c:pt idx="4857">
                  <c:v>33.104019999999998</c:v>
                </c:pt>
                <c:pt idx="4858">
                  <c:v>33.104019999999998</c:v>
                </c:pt>
                <c:pt idx="4859">
                  <c:v>33.104019999999998</c:v>
                </c:pt>
                <c:pt idx="4860">
                  <c:v>33.104019999999998</c:v>
                </c:pt>
                <c:pt idx="4861">
                  <c:v>33.104019999999998</c:v>
                </c:pt>
                <c:pt idx="4862">
                  <c:v>31.976669000000001</c:v>
                </c:pt>
                <c:pt idx="4863">
                  <c:v>31.976669000000001</c:v>
                </c:pt>
                <c:pt idx="4864">
                  <c:v>31.976669000000001</c:v>
                </c:pt>
                <c:pt idx="4865">
                  <c:v>31.976669000000001</c:v>
                </c:pt>
                <c:pt idx="4866">
                  <c:v>31.976669000000001</c:v>
                </c:pt>
                <c:pt idx="4867">
                  <c:v>31.976669000000001</c:v>
                </c:pt>
                <c:pt idx="4868">
                  <c:v>31.976669000000001</c:v>
                </c:pt>
                <c:pt idx="4869">
                  <c:v>31.959254000000001</c:v>
                </c:pt>
                <c:pt idx="4870">
                  <c:v>31.904076</c:v>
                </c:pt>
                <c:pt idx="4871">
                  <c:v>31.904076</c:v>
                </c:pt>
                <c:pt idx="4872">
                  <c:v>31.888128999999999</c:v>
                </c:pt>
                <c:pt idx="4873">
                  <c:v>31.875582999999999</c:v>
                </c:pt>
                <c:pt idx="4874">
                  <c:v>31.875582999999999</c:v>
                </c:pt>
                <c:pt idx="4875">
                  <c:v>31.804469000000001</c:v>
                </c:pt>
                <c:pt idx="4876">
                  <c:v>31.804469000000001</c:v>
                </c:pt>
                <c:pt idx="4877">
                  <c:v>31.804469000000001</c:v>
                </c:pt>
                <c:pt idx="4878">
                  <c:v>31.769511000000001</c:v>
                </c:pt>
                <c:pt idx="4879">
                  <c:v>31.769511000000001</c:v>
                </c:pt>
                <c:pt idx="4880">
                  <c:v>31.769511000000001</c:v>
                </c:pt>
                <c:pt idx="4881">
                  <c:v>31.671505</c:v>
                </c:pt>
                <c:pt idx="4882">
                  <c:v>31.671505</c:v>
                </c:pt>
                <c:pt idx="4883">
                  <c:v>31.653634</c:v>
                </c:pt>
                <c:pt idx="4884">
                  <c:v>31.664083000000002</c:v>
                </c:pt>
                <c:pt idx="4885">
                  <c:v>31.627053</c:v>
                </c:pt>
                <c:pt idx="4886">
                  <c:v>31.429583000000001</c:v>
                </c:pt>
                <c:pt idx="4887">
                  <c:v>31.429583000000001</c:v>
                </c:pt>
                <c:pt idx="4888">
                  <c:v>31.429583000000001</c:v>
                </c:pt>
                <c:pt idx="4889">
                  <c:v>31.204027</c:v>
                </c:pt>
                <c:pt idx="4890">
                  <c:v>31.204027</c:v>
                </c:pt>
                <c:pt idx="4891">
                  <c:v>31.168199000000001</c:v>
                </c:pt>
                <c:pt idx="4892">
                  <c:v>31.158711</c:v>
                </c:pt>
                <c:pt idx="4893">
                  <c:v>31.090664</c:v>
                </c:pt>
                <c:pt idx="4894">
                  <c:v>30.821915000000001</c:v>
                </c:pt>
                <c:pt idx="4895">
                  <c:v>30.821915000000001</c:v>
                </c:pt>
                <c:pt idx="4896">
                  <c:v>30.821915000000001</c:v>
                </c:pt>
                <c:pt idx="4897">
                  <c:v>30.556460000000001</c:v>
                </c:pt>
                <c:pt idx="4898">
                  <c:v>30.556460000000001</c:v>
                </c:pt>
                <c:pt idx="4899">
                  <c:v>30.530467999999999</c:v>
                </c:pt>
                <c:pt idx="4900">
                  <c:v>30.532119000000002</c:v>
                </c:pt>
                <c:pt idx="4901">
                  <c:v>30.476254999999998</c:v>
                </c:pt>
                <c:pt idx="4902">
                  <c:v>30.297588000000001</c:v>
                </c:pt>
                <c:pt idx="4903">
                  <c:v>30.297588000000001</c:v>
                </c:pt>
                <c:pt idx="4904">
                  <c:v>30.297588000000001</c:v>
                </c:pt>
                <c:pt idx="4905">
                  <c:v>30.273464000000001</c:v>
                </c:pt>
                <c:pt idx="4906">
                  <c:v>30.273464000000001</c:v>
                </c:pt>
                <c:pt idx="4907">
                  <c:v>30.258032</c:v>
                </c:pt>
                <c:pt idx="4908">
                  <c:v>30.264353</c:v>
                </c:pt>
                <c:pt idx="4909">
                  <c:v>30.238498</c:v>
                </c:pt>
                <c:pt idx="4910">
                  <c:v>30.166426000000001</c:v>
                </c:pt>
                <c:pt idx="4911">
                  <c:v>30.166426000000001</c:v>
                </c:pt>
                <c:pt idx="4912">
                  <c:v>30.166426000000001</c:v>
                </c:pt>
                <c:pt idx="4913">
                  <c:v>30.527203</c:v>
                </c:pt>
                <c:pt idx="4914">
                  <c:v>30.527203</c:v>
                </c:pt>
                <c:pt idx="4915">
                  <c:v>30.526890000000002</c:v>
                </c:pt>
                <c:pt idx="4916">
                  <c:v>30.556597</c:v>
                </c:pt>
                <c:pt idx="4917">
                  <c:v>30.549033000000001</c:v>
                </c:pt>
                <c:pt idx="4918">
                  <c:v>30.519494000000002</c:v>
                </c:pt>
                <c:pt idx="4919">
                  <c:v>30.519494000000002</c:v>
                </c:pt>
                <c:pt idx="4920">
                  <c:v>30.519494000000002</c:v>
                </c:pt>
                <c:pt idx="4921">
                  <c:v>30.460536999999999</c:v>
                </c:pt>
                <c:pt idx="4922">
                  <c:v>30.460536999999999</c:v>
                </c:pt>
                <c:pt idx="4923">
                  <c:v>30.45722</c:v>
                </c:pt>
                <c:pt idx="4924">
                  <c:v>30.483149999999998</c:v>
                </c:pt>
                <c:pt idx="4925">
                  <c:v>30.467986</c:v>
                </c:pt>
                <c:pt idx="4926">
                  <c:v>30.393139999999999</c:v>
                </c:pt>
                <c:pt idx="4927">
                  <c:v>30.393139999999999</c:v>
                </c:pt>
                <c:pt idx="4928">
                  <c:v>30.393139999999999</c:v>
                </c:pt>
                <c:pt idx="4929">
                  <c:v>30.322960999999999</c:v>
                </c:pt>
                <c:pt idx="4930">
                  <c:v>30.322960999999999</c:v>
                </c:pt>
                <c:pt idx="4931">
                  <c:v>30.305070000000001</c:v>
                </c:pt>
                <c:pt idx="4932">
                  <c:v>30.319347</c:v>
                </c:pt>
                <c:pt idx="4933">
                  <c:v>30.289135999999999</c:v>
                </c:pt>
                <c:pt idx="4934">
                  <c:v>30.168464</c:v>
                </c:pt>
                <c:pt idx="4935">
                  <c:v>30.168464</c:v>
                </c:pt>
                <c:pt idx="4936">
                  <c:v>30.168464</c:v>
                </c:pt>
                <c:pt idx="4937">
                  <c:v>30.090724999999999</c:v>
                </c:pt>
                <c:pt idx="4938">
                  <c:v>30.090724999999999</c:v>
                </c:pt>
                <c:pt idx="4939">
                  <c:v>30.068874000000001</c:v>
                </c:pt>
                <c:pt idx="4940">
                  <c:v>30.081755000000001</c:v>
                </c:pt>
                <c:pt idx="4941">
                  <c:v>30.055434999999999</c:v>
                </c:pt>
                <c:pt idx="4942">
                  <c:v>29.985939999999999</c:v>
                </c:pt>
                <c:pt idx="4943">
                  <c:v>29.985939999999999</c:v>
                </c:pt>
                <c:pt idx="4944">
                  <c:v>29.985939999999999</c:v>
                </c:pt>
                <c:pt idx="4945">
                  <c:v>29.975232999999999</c:v>
                </c:pt>
                <c:pt idx="4946">
                  <c:v>29.975232999999999</c:v>
                </c:pt>
                <c:pt idx="4947">
                  <c:v>29.965738999999999</c:v>
                </c:pt>
                <c:pt idx="4948">
                  <c:v>30.008956000000001</c:v>
                </c:pt>
                <c:pt idx="4949">
                  <c:v>30.01624</c:v>
                </c:pt>
                <c:pt idx="4950">
                  <c:v>30.098998000000002</c:v>
                </c:pt>
                <c:pt idx="4951">
                  <c:v>30.098998000000002</c:v>
                </c:pt>
                <c:pt idx="4952">
                  <c:v>30.098998000000002</c:v>
                </c:pt>
                <c:pt idx="4953">
                  <c:v>30.224772999999999</c:v>
                </c:pt>
                <c:pt idx="4954">
                  <c:v>30.224772999999999</c:v>
                </c:pt>
                <c:pt idx="4955">
                  <c:v>30.249759000000001</c:v>
                </c:pt>
                <c:pt idx="4956">
                  <c:v>30.322842000000001</c:v>
                </c:pt>
                <c:pt idx="4957">
                  <c:v>30.371891000000002</c:v>
                </c:pt>
                <c:pt idx="4958">
                  <c:v>30.632407000000001</c:v>
                </c:pt>
                <c:pt idx="4959">
                  <c:v>30.632407000000001</c:v>
                </c:pt>
                <c:pt idx="4960">
                  <c:v>30.632407000000001</c:v>
                </c:pt>
                <c:pt idx="4961">
                  <c:v>30.894095</c:v>
                </c:pt>
                <c:pt idx="4962">
                  <c:v>30.894095</c:v>
                </c:pt>
                <c:pt idx="4963">
                  <c:v>30.935783000000001</c:v>
                </c:pt>
                <c:pt idx="4964">
                  <c:v>31.045376000000001</c:v>
                </c:pt>
                <c:pt idx="4965">
                  <c:v>31.135573999999998</c:v>
                </c:pt>
                <c:pt idx="4966">
                  <c:v>31.509070000000001</c:v>
                </c:pt>
                <c:pt idx="4967">
                  <c:v>31.509070000000001</c:v>
                </c:pt>
                <c:pt idx="4968">
                  <c:v>31.509070000000001</c:v>
                </c:pt>
                <c:pt idx="4969">
                  <c:v>31.866658000000001</c:v>
                </c:pt>
                <c:pt idx="4970">
                  <c:v>31.866658000000001</c:v>
                </c:pt>
                <c:pt idx="4971">
                  <c:v>31.920423</c:v>
                </c:pt>
                <c:pt idx="4972">
                  <c:v>32.048931000000003</c:v>
                </c:pt>
                <c:pt idx="4973">
                  <c:v>32.156668000000003</c:v>
                </c:pt>
                <c:pt idx="4974">
                  <c:v>32.590103999999997</c:v>
                </c:pt>
                <c:pt idx="4975">
                  <c:v>32.590103999999997</c:v>
                </c:pt>
                <c:pt idx="4976">
                  <c:v>32.590103999999997</c:v>
                </c:pt>
                <c:pt idx="4977">
                  <c:v>32.996065999999999</c:v>
                </c:pt>
                <c:pt idx="4978">
                  <c:v>32.996065999999999</c:v>
                </c:pt>
                <c:pt idx="4979">
                  <c:v>33.066403999999999</c:v>
                </c:pt>
                <c:pt idx="4980">
                  <c:v>33.19455</c:v>
                </c:pt>
                <c:pt idx="4981">
                  <c:v>33.310918000000001</c:v>
                </c:pt>
                <c:pt idx="4982">
                  <c:v>33.781115</c:v>
                </c:pt>
                <c:pt idx="4983">
                  <c:v>33.781115</c:v>
                </c:pt>
                <c:pt idx="4984">
                  <c:v>33.781115</c:v>
                </c:pt>
                <c:pt idx="4985">
                  <c:v>34.212850000000003</c:v>
                </c:pt>
                <c:pt idx="4986">
                  <c:v>34.212850000000003</c:v>
                </c:pt>
                <c:pt idx="4987">
                  <c:v>34.277616000000002</c:v>
                </c:pt>
                <c:pt idx="4988">
                  <c:v>34.553772000000002</c:v>
                </c:pt>
                <c:pt idx="4989">
                  <c:v>34.553772000000002</c:v>
                </c:pt>
                <c:pt idx="4990">
                  <c:v>35.050941999999999</c:v>
                </c:pt>
                <c:pt idx="4991">
                  <c:v>35.050941999999999</c:v>
                </c:pt>
                <c:pt idx="4992">
                  <c:v>35.050941999999999</c:v>
                </c:pt>
                <c:pt idx="4993">
                  <c:v>36.230730999999999</c:v>
                </c:pt>
                <c:pt idx="4994">
                  <c:v>36.230730999999999</c:v>
                </c:pt>
                <c:pt idx="4995">
                  <c:v>36.294151999999997</c:v>
                </c:pt>
                <c:pt idx="4996">
                  <c:v>36.569287000000003</c:v>
                </c:pt>
                <c:pt idx="4997">
                  <c:v>36.710932</c:v>
                </c:pt>
                <c:pt idx="4998">
                  <c:v>37.145893000000001</c:v>
                </c:pt>
                <c:pt idx="4999">
                  <c:v>37.145893000000001</c:v>
                </c:pt>
                <c:pt idx="5000">
                  <c:v>37.145893000000001</c:v>
                </c:pt>
                <c:pt idx="5001">
                  <c:v>37.654161999999999</c:v>
                </c:pt>
                <c:pt idx="5002">
                  <c:v>37.654161999999999</c:v>
                </c:pt>
                <c:pt idx="5003">
                  <c:v>37.745562999999997</c:v>
                </c:pt>
                <c:pt idx="5004">
                  <c:v>38.083967999999999</c:v>
                </c:pt>
                <c:pt idx="5005">
                  <c:v>38.228217999999998</c:v>
                </c:pt>
                <c:pt idx="5006">
                  <c:v>39.296053999999998</c:v>
                </c:pt>
                <c:pt idx="5007">
                  <c:v>39.296053999999998</c:v>
                </c:pt>
                <c:pt idx="5008">
                  <c:v>39.296053999999998</c:v>
                </c:pt>
                <c:pt idx="5009">
                  <c:v>39.400432000000002</c:v>
                </c:pt>
                <c:pt idx="5010">
                  <c:v>39.787714999999999</c:v>
                </c:pt>
                <c:pt idx="5011">
                  <c:v>39.957372999999997</c:v>
                </c:pt>
                <c:pt idx="5012">
                  <c:v>40.144272999999998</c:v>
                </c:pt>
                <c:pt idx="5013">
                  <c:v>40.331454000000001</c:v>
                </c:pt>
                <c:pt idx="5014">
                  <c:v>40.522789000000003</c:v>
                </c:pt>
                <c:pt idx="5015">
                  <c:v>41.219971000000001</c:v>
                </c:pt>
                <c:pt idx="5016">
                  <c:v>41.219971000000001</c:v>
                </c:pt>
                <c:pt idx="5017">
                  <c:v>41.340341000000002</c:v>
                </c:pt>
                <c:pt idx="5018">
                  <c:v>41.769885000000002</c:v>
                </c:pt>
                <c:pt idx="5019">
                  <c:v>41.982900000000001</c:v>
                </c:pt>
                <c:pt idx="5020">
                  <c:v>42.200431000000002</c:v>
                </c:pt>
                <c:pt idx="5021">
                  <c:v>42.422466</c:v>
                </c:pt>
                <c:pt idx="5022">
                  <c:v>42.648898000000003</c:v>
                </c:pt>
                <c:pt idx="5023">
                  <c:v>43.471055</c:v>
                </c:pt>
                <c:pt idx="5024">
                  <c:v>43.471055</c:v>
                </c:pt>
                <c:pt idx="5025">
                  <c:v>43.607519000000003</c:v>
                </c:pt>
                <c:pt idx="5026">
                  <c:v>44.096547000000001</c:v>
                </c:pt>
                <c:pt idx="5027">
                  <c:v>44.339714999999998</c:v>
                </c:pt>
                <c:pt idx="5028">
                  <c:v>44.590367999999998</c:v>
                </c:pt>
                <c:pt idx="5029">
                  <c:v>44.842714000000001</c:v>
                </c:pt>
                <c:pt idx="5030">
                  <c:v>46.047862000000002</c:v>
                </c:pt>
                <c:pt idx="5031">
                  <c:v>46.047862000000002</c:v>
                </c:pt>
                <c:pt idx="5032">
                  <c:v>46.047862000000002</c:v>
                </c:pt>
                <c:pt idx="5033">
                  <c:v>46.190071000000003</c:v>
                </c:pt>
                <c:pt idx="5034">
                  <c:v>46.766348000000001</c:v>
                </c:pt>
                <c:pt idx="5035">
                  <c:v>47.047046000000002</c:v>
                </c:pt>
                <c:pt idx="5036">
                  <c:v>47.331569000000002</c:v>
                </c:pt>
                <c:pt idx="5037">
                  <c:v>47.620477999999999</c:v>
                </c:pt>
                <c:pt idx="5038">
                  <c:v>48.969524999999997</c:v>
                </c:pt>
                <c:pt idx="5039">
                  <c:v>48.969524999999997</c:v>
                </c:pt>
                <c:pt idx="5040">
                  <c:v>48.969524999999997</c:v>
                </c:pt>
                <c:pt idx="5041">
                  <c:v>49.149355999999997</c:v>
                </c:pt>
                <c:pt idx="5042">
                  <c:v>49.781539000000002</c:v>
                </c:pt>
                <c:pt idx="5043">
                  <c:v>50.069409</c:v>
                </c:pt>
                <c:pt idx="5044">
                  <c:v>50.375559000000003</c:v>
                </c:pt>
                <c:pt idx="5045">
                  <c:v>50.687556000000001</c:v>
                </c:pt>
                <c:pt idx="5046">
                  <c:v>52.109941999999997</c:v>
                </c:pt>
                <c:pt idx="5047">
                  <c:v>52.109941999999997</c:v>
                </c:pt>
                <c:pt idx="5048">
                  <c:v>52.109941999999997</c:v>
                </c:pt>
                <c:pt idx="5049">
                  <c:v>52.292715000000001</c:v>
                </c:pt>
                <c:pt idx="5050">
                  <c:v>52.891817000000003</c:v>
                </c:pt>
                <c:pt idx="5051">
                  <c:v>53.184296000000003</c:v>
                </c:pt>
                <c:pt idx="5052">
                  <c:v>53.476345000000002</c:v>
                </c:pt>
                <c:pt idx="5053">
                  <c:v>53.761805000000003</c:v>
                </c:pt>
                <c:pt idx="5054">
                  <c:v>55.028089000000001</c:v>
                </c:pt>
                <c:pt idx="5055">
                  <c:v>55.028089000000001</c:v>
                </c:pt>
                <c:pt idx="5056">
                  <c:v>55.028089000000001</c:v>
                </c:pt>
                <c:pt idx="5057">
                  <c:v>55.166710999999999</c:v>
                </c:pt>
                <c:pt idx="5058">
                  <c:v>55.691806999999997</c:v>
                </c:pt>
                <c:pt idx="5059">
                  <c:v>55.923321000000001</c:v>
                </c:pt>
                <c:pt idx="5060">
                  <c:v>56.158481000000002</c:v>
                </c:pt>
                <c:pt idx="5061">
                  <c:v>56.383547999999998</c:v>
                </c:pt>
                <c:pt idx="5062">
                  <c:v>57.359102999999998</c:v>
                </c:pt>
                <c:pt idx="5063">
                  <c:v>57.359102999999998</c:v>
                </c:pt>
                <c:pt idx="5064">
                  <c:v>57.359102999999998</c:v>
                </c:pt>
                <c:pt idx="5065">
                  <c:v>57.468173</c:v>
                </c:pt>
                <c:pt idx="5066">
                  <c:v>57.864511</c:v>
                </c:pt>
                <c:pt idx="5067">
                  <c:v>58.041862999999999</c:v>
                </c:pt>
                <c:pt idx="5068">
                  <c:v>58.215026000000002</c:v>
                </c:pt>
                <c:pt idx="5069">
                  <c:v>58.376793999999997</c:v>
                </c:pt>
                <c:pt idx="5070">
                  <c:v>59.028700000000001</c:v>
                </c:pt>
                <c:pt idx="5071">
                  <c:v>59.028700000000001</c:v>
                </c:pt>
                <c:pt idx="5072">
                  <c:v>59.028700000000001</c:v>
                </c:pt>
                <c:pt idx="5073">
                  <c:v>59.112022000000003</c:v>
                </c:pt>
                <c:pt idx="5074">
                  <c:v>59.367075</c:v>
                </c:pt>
                <c:pt idx="5075">
                  <c:v>59.467711000000001</c:v>
                </c:pt>
                <c:pt idx="5076">
                  <c:v>59.555489000000001</c:v>
                </c:pt>
                <c:pt idx="5077">
                  <c:v>59.627409</c:v>
                </c:pt>
                <c:pt idx="5078">
                  <c:v>59.831194000000004</c:v>
                </c:pt>
                <c:pt idx="5079">
                  <c:v>59.831194000000004</c:v>
                </c:pt>
                <c:pt idx="5080">
                  <c:v>59.831194000000004</c:v>
                </c:pt>
                <c:pt idx="5081">
                  <c:v>59.836899000000003</c:v>
                </c:pt>
                <c:pt idx="5082">
                  <c:v>59.847388000000002</c:v>
                </c:pt>
                <c:pt idx="5083">
                  <c:v>59.815291999999999</c:v>
                </c:pt>
                <c:pt idx="5084">
                  <c:v>59.764189999999999</c:v>
                </c:pt>
                <c:pt idx="5085">
                  <c:v>59.700442000000002</c:v>
                </c:pt>
                <c:pt idx="5086">
                  <c:v>59.617054000000003</c:v>
                </c:pt>
                <c:pt idx="5087">
                  <c:v>59.228001999999996</c:v>
                </c:pt>
                <c:pt idx="5088">
                  <c:v>59.228001999999996</c:v>
                </c:pt>
                <c:pt idx="5089">
                  <c:v>59.228001999999996</c:v>
                </c:pt>
                <c:pt idx="5090">
                  <c:v>59.153109999999998</c:v>
                </c:pt>
                <c:pt idx="5091">
                  <c:v>59.022261999999998</c:v>
                </c:pt>
                <c:pt idx="5092">
                  <c:v>58.876272</c:v>
                </c:pt>
                <c:pt idx="5093">
                  <c:v>58.717024000000002</c:v>
                </c:pt>
                <c:pt idx="5094">
                  <c:v>58.153305000000003</c:v>
                </c:pt>
                <c:pt idx="5095">
                  <c:v>58.153305000000003</c:v>
                </c:pt>
                <c:pt idx="5096">
                  <c:v>58.153305000000003</c:v>
                </c:pt>
                <c:pt idx="5097">
                  <c:v>57.424602999999998</c:v>
                </c:pt>
                <c:pt idx="5098">
                  <c:v>57.424602999999998</c:v>
                </c:pt>
                <c:pt idx="5099">
                  <c:v>57.072527999999998</c:v>
                </c:pt>
                <c:pt idx="5100">
                  <c:v>56.827176000000001</c:v>
                </c:pt>
                <c:pt idx="5101">
                  <c:v>56.571441</c:v>
                </c:pt>
                <c:pt idx="5102">
                  <c:v>55.768971000000001</c:v>
                </c:pt>
                <c:pt idx="5103">
                  <c:v>55.768971000000001</c:v>
                </c:pt>
                <c:pt idx="5104">
                  <c:v>55.768971000000001</c:v>
                </c:pt>
                <c:pt idx="5105">
                  <c:v>54.776648000000002</c:v>
                </c:pt>
                <c:pt idx="5106">
                  <c:v>54.776648000000002</c:v>
                </c:pt>
                <c:pt idx="5107">
                  <c:v>54.331471999999998</c:v>
                </c:pt>
                <c:pt idx="5108">
                  <c:v>54.030571999999999</c:v>
                </c:pt>
                <c:pt idx="5109">
                  <c:v>53.725574000000002</c:v>
                </c:pt>
                <c:pt idx="5110">
                  <c:v>52.780039000000002</c:v>
                </c:pt>
                <c:pt idx="5111">
                  <c:v>52.780039000000002</c:v>
                </c:pt>
                <c:pt idx="5112">
                  <c:v>52.780039000000002</c:v>
                </c:pt>
                <c:pt idx="5113">
                  <c:v>51.632989000000002</c:v>
                </c:pt>
                <c:pt idx="5114">
                  <c:v>51.632989000000002</c:v>
                </c:pt>
                <c:pt idx="5115">
                  <c:v>51.12753</c:v>
                </c:pt>
                <c:pt idx="5116">
                  <c:v>50.784972000000003</c:v>
                </c:pt>
                <c:pt idx="5117">
                  <c:v>50.436272000000002</c:v>
                </c:pt>
                <c:pt idx="5118">
                  <c:v>49.361986999999999</c:v>
                </c:pt>
                <c:pt idx="5119">
                  <c:v>49.361986999999999</c:v>
                </c:pt>
                <c:pt idx="5120">
                  <c:v>49.361986999999999</c:v>
                </c:pt>
                <c:pt idx="5121">
                  <c:v>47.251829999999998</c:v>
                </c:pt>
                <c:pt idx="5122">
                  <c:v>47.251829999999998</c:v>
                </c:pt>
                <c:pt idx="5123">
                  <c:v>46.691743000000002</c:v>
                </c:pt>
                <c:pt idx="5124">
                  <c:v>46.327921000000003</c:v>
                </c:pt>
                <c:pt idx="5125">
                  <c:v>45.940209000000003</c:v>
                </c:pt>
                <c:pt idx="5126">
                  <c:v>41.899237999999997</c:v>
                </c:pt>
                <c:pt idx="5127">
                  <c:v>41.484814999999998</c:v>
                </c:pt>
                <c:pt idx="5128">
                  <c:v>41.077460000000002</c:v>
                </c:pt>
                <c:pt idx="5129">
                  <c:v>40.661802999999999</c:v>
                </c:pt>
                <c:pt idx="5130">
                  <c:v>40.661802999999999</c:v>
                </c:pt>
                <c:pt idx="5131">
                  <c:v>40.661802999999999</c:v>
                </c:pt>
                <c:pt idx="5132">
                  <c:v>39.252026000000001</c:v>
                </c:pt>
                <c:pt idx="5133">
                  <c:v>39.252026000000001</c:v>
                </c:pt>
                <c:pt idx="5134">
                  <c:v>36.459032000000001</c:v>
                </c:pt>
                <c:pt idx="5135">
                  <c:v>36.459032000000001</c:v>
                </c:pt>
                <c:pt idx="5136">
                  <c:v>36.459032000000001</c:v>
                </c:pt>
                <c:pt idx="5137">
                  <c:v>35.053620000000002</c:v>
                </c:pt>
                <c:pt idx="5138">
                  <c:v>35.053620000000002</c:v>
                </c:pt>
                <c:pt idx="5139">
                  <c:v>34.334069</c:v>
                </c:pt>
                <c:pt idx="5140">
                  <c:v>33.908538</c:v>
                </c:pt>
                <c:pt idx="5141">
                  <c:v>33.489246000000001</c:v>
                </c:pt>
                <c:pt idx="5142">
                  <c:v>32.210532000000001</c:v>
                </c:pt>
                <c:pt idx="5143">
                  <c:v>32.210532000000001</c:v>
                </c:pt>
                <c:pt idx="5144">
                  <c:v>32.210532000000001</c:v>
                </c:pt>
                <c:pt idx="5145">
                  <c:v>30.816444000000001</c:v>
                </c:pt>
                <c:pt idx="5146">
                  <c:v>30.816444000000001</c:v>
                </c:pt>
                <c:pt idx="5147">
                  <c:v>30.068079999999998</c:v>
                </c:pt>
                <c:pt idx="5148">
                  <c:v>29.647279000000001</c:v>
                </c:pt>
                <c:pt idx="5149">
                  <c:v>29.228151</c:v>
                </c:pt>
                <c:pt idx="5150">
                  <c:v>28.005856999999999</c:v>
                </c:pt>
                <c:pt idx="5151">
                  <c:v>28.005856999999999</c:v>
                </c:pt>
                <c:pt idx="5152">
                  <c:v>28.005856999999999</c:v>
                </c:pt>
                <c:pt idx="5153">
                  <c:v>26.676894999999998</c:v>
                </c:pt>
                <c:pt idx="5154">
                  <c:v>26.676894999999998</c:v>
                </c:pt>
                <c:pt idx="5155">
                  <c:v>25.903179000000002</c:v>
                </c:pt>
                <c:pt idx="5156">
                  <c:v>25.498000999999999</c:v>
                </c:pt>
                <c:pt idx="5157">
                  <c:v>25.125049000000001</c:v>
                </c:pt>
                <c:pt idx="5158">
                  <c:v>23.937289</c:v>
                </c:pt>
                <c:pt idx="5159">
                  <c:v>23.937289</c:v>
                </c:pt>
                <c:pt idx="5160">
                  <c:v>22.717846999999999</c:v>
                </c:pt>
                <c:pt idx="5161">
                  <c:v>22.717846999999999</c:v>
                </c:pt>
                <c:pt idx="5162">
                  <c:v>22.717846999999999</c:v>
                </c:pt>
                <c:pt idx="5163">
                  <c:v>22.041920999999999</c:v>
                </c:pt>
                <c:pt idx="5164">
                  <c:v>21.678070999999999</c:v>
                </c:pt>
                <c:pt idx="5165">
                  <c:v>21.319890999999998</c:v>
                </c:pt>
                <c:pt idx="5166">
                  <c:v>20.316780999999999</c:v>
                </c:pt>
                <c:pt idx="5167">
                  <c:v>20.316780999999999</c:v>
                </c:pt>
                <c:pt idx="5168">
                  <c:v>19.288065</c:v>
                </c:pt>
                <c:pt idx="5169">
                  <c:v>19.288065</c:v>
                </c:pt>
                <c:pt idx="5170">
                  <c:v>19.288065</c:v>
                </c:pt>
                <c:pt idx="5171">
                  <c:v>18.635524</c:v>
                </c:pt>
                <c:pt idx="5172">
                  <c:v>18.312414</c:v>
                </c:pt>
                <c:pt idx="5173">
                  <c:v>18.007265</c:v>
                </c:pt>
                <c:pt idx="5174">
                  <c:v>17.169129999999999</c:v>
                </c:pt>
                <c:pt idx="5175">
                  <c:v>17.169129999999999</c:v>
                </c:pt>
                <c:pt idx="5176">
                  <c:v>16.297566</c:v>
                </c:pt>
                <c:pt idx="5177">
                  <c:v>16.297566</c:v>
                </c:pt>
                <c:pt idx="5178">
                  <c:v>16.297566</c:v>
                </c:pt>
                <c:pt idx="5179">
                  <c:v>15.778150999999999</c:v>
                </c:pt>
                <c:pt idx="5180">
                  <c:v>15.529688999999999</c:v>
                </c:pt>
                <c:pt idx="5181">
                  <c:v>15.280227999999999</c:v>
                </c:pt>
                <c:pt idx="5182">
                  <c:v>14.664854</c:v>
                </c:pt>
                <c:pt idx="5183">
                  <c:v>14.664854</c:v>
                </c:pt>
                <c:pt idx="5184">
                  <c:v>14.093946000000001</c:v>
                </c:pt>
                <c:pt idx="5185">
                  <c:v>14.093946000000001</c:v>
                </c:pt>
                <c:pt idx="5186">
                  <c:v>14.093946000000001</c:v>
                </c:pt>
                <c:pt idx="5187">
                  <c:v>13.698456</c:v>
                </c:pt>
                <c:pt idx="5188">
                  <c:v>13.550832</c:v>
                </c:pt>
                <c:pt idx="5189">
                  <c:v>13.436503</c:v>
                </c:pt>
                <c:pt idx="5190">
                  <c:v>13.115634</c:v>
                </c:pt>
                <c:pt idx="5191">
                  <c:v>13.115634</c:v>
                </c:pt>
                <c:pt idx="5192">
                  <c:v>12.932769</c:v>
                </c:pt>
                <c:pt idx="5193">
                  <c:v>12.932769</c:v>
                </c:pt>
                <c:pt idx="5194">
                  <c:v>12.932769</c:v>
                </c:pt>
                <c:pt idx="5195">
                  <c:v>12.756954</c:v>
                </c:pt>
                <c:pt idx="5196">
                  <c:v>12.717862999999999</c:v>
                </c:pt>
                <c:pt idx="5197">
                  <c:v>12.704874</c:v>
                </c:pt>
                <c:pt idx="5198">
                  <c:v>12.763102</c:v>
                </c:pt>
                <c:pt idx="5199">
                  <c:v>12.763102</c:v>
                </c:pt>
                <c:pt idx="5200">
                  <c:v>12.976062000000001</c:v>
                </c:pt>
                <c:pt idx="5201">
                  <c:v>12.976062000000001</c:v>
                </c:pt>
                <c:pt idx="5202">
                  <c:v>12.976062000000001</c:v>
                </c:pt>
                <c:pt idx="5203">
                  <c:v>12.975406</c:v>
                </c:pt>
                <c:pt idx="5204">
                  <c:v>13.062049999999999</c:v>
                </c:pt>
                <c:pt idx="5205">
                  <c:v>13.163038</c:v>
                </c:pt>
                <c:pt idx="5206">
                  <c:v>13.550475</c:v>
                </c:pt>
                <c:pt idx="5207">
                  <c:v>13.550475</c:v>
                </c:pt>
                <c:pt idx="5208">
                  <c:v>14.138927000000001</c:v>
                </c:pt>
                <c:pt idx="5209">
                  <c:v>14.138927000000001</c:v>
                </c:pt>
                <c:pt idx="5210">
                  <c:v>14.138927000000001</c:v>
                </c:pt>
                <c:pt idx="5211">
                  <c:v>14.338252000000001</c:v>
                </c:pt>
                <c:pt idx="5212">
                  <c:v>14.543106</c:v>
                </c:pt>
                <c:pt idx="5213">
                  <c:v>14.748874000000001</c:v>
                </c:pt>
                <c:pt idx="5214">
                  <c:v>15.483669000000001</c:v>
                </c:pt>
                <c:pt idx="5215">
                  <c:v>15.483669000000001</c:v>
                </c:pt>
                <c:pt idx="5216">
                  <c:v>16.434584000000001</c:v>
                </c:pt>
                <c:pt idx="5217">
                  <c:v>16.434584000000001</c:v>
                </c:pt>
                <c:pt idx="5218">
                  <c:v>16.434584000000001</c:v>
                </c:pt>
                <c:pt idx="5219">
                  <c:v>16.79533</c:v>
                </c:pt>
                <c:pt idx="5220">
                  <c:v>17.100670999999998</c:v>
                </c:pt>
                <c:pt idx="5221">
                  <c:v>17.411653000000001</c:v>
                </c:pt>
                <c:pt idx="5222">
                  <c:v>18.390497</c:v>
                </c:pt>
                <c:pt idx="5223">
                  <c:v>18.390497</c:v>
                </c:pt>
                <c:pt idx="5224">
                  <c:v>19.578417000000002</c:v>
                </c:pt>
                <c:pt idx="5225">
                  <c:v>19.578417000000002</c:v>
                </c:pt>
                <c:pt idx="5226">
                  <c:v>19.578417000000002</c:v>
                </c:pt>
                <c:pt idx="5227">
                  <c:v>20.036884000000001</c:v>
                </c:pt>
                <c:pt idx="5228">
                  <c:v>20.384709000000001</c:v>
                </c:pt>
                <c:pt idx="5229">
                  <c:v>20.730734000000002</c:v>
                </c:pt>
                <c:pt idx="5230">
                  <c:v>21.743859</c:v>
                </c:pt>
                <c:pt idx="5231">
                  <c:v>21.743859</c:v>
                </c:pt>
                <c:pt idx="5232">
                  <c:v>22.933731999999999</c:v>
                </c:pt>
                <c:pt idx="5233">
                  <c:v>22.933731999999999</c:v>
                </c:pt>
                <c:pt idx="5234">
                  <c:v>22.933731999999999</c:v>
                </c:pt>
                <c:pt idx="5235">
                  <c:v>23.35031</c:v>
                </c:pt>
                <c:pt idx="5236">
                  <c:v>23.654968</c:v>
                </c:pt>
                <c:pt idx="5237">
                  <c:v>23.957277999999999</c:v>
                </c:pt>
                <c:pt idx="5238">
                  <c:v>24.793866000000001</c:v>
                </c:pt>
                <c:pt idx="5239">
                  <c:v>24.793866000000001</c:v>
                </c:pt>
                <c:pt idx="5240">
                  <c:v>26.061744999999998</c:v>
                </c:pt>
                <c:pt idx="5241">
                  <c:v>26.061744999999998</c:v>
                </c:pt>
                <c:pt idx="5242">
                  <c:v>26.196490000000001</c:v>
                </c:pt>
                <c:pt idx="5243">
                  <c:v>26.372553</c:v>
                </c:pt>
                <c:pt idx="5244">
                  <c:v>26.620367000000002</c:v>
                </c:pt>
                <c:pt idx="5245">
                  <c:v>26.858899000000001</c:v>
                </c:pt>
                <c:pt idx="5246">
                  <c:v>27.559035999999999</c:v>
                </c:pt>
                <c:pt idx="5247">
                  <c:v>27.559035999999999</c:v>
                </c:pt>
                <c:pt idx="5248">
                  <c:v>28.452753999999999</c:v>
                </c:pt>
                <c:pt idx="5249">
                  <c:v>28.452753999999999</c:v>
                </c:pt>
                <c:pt idx="5250">
                  <c:v>28.573481000000001</c:v>
                </c:pt>
                <c:pt idx="5251">
                  <c:v>28.737704999999998</c:v>
                </c:pt>
                <c:pt idx="5252">
                  <c:v>28.949850999999999</c:v>
                </c:pt>
                <c:pt idx="5253">
                  <c:v>29.166105000000002</c:v>
                </c:pt>
                <c:pt idx="5254">
                  <c:v>29.795618000000001</c:v>
                </c:pt>
                <c:pt idx="5255">
                  <c:v>29.795618000000001</c:v>
                </c:pt>
                <c:pt idx="5256">
                  <c:v>30.619146000000001</c:v>
                </c:pt>
                <c:pt idx="5257">
                  <c:v>30.619146000000001</c:v>
                </c:pt>
                <c:pt idx="5258">
                  <c:v>30.726661</c:v>
                </c:pt>
                <c:pt idx="5259">
                  <c:v>30.879107999999999</c:v>
                </c:pt>
                <c:pt idx="5260">
                  <c:v>31.078493999999999</c:v>
                </c:pt>
                <c:pt idx="5261">
                  <c:v>31.270569999999999</c:v>
                </c:pt>
                <c:pt idx="5262">
                  <c:v>32.581377000000003</c:v>
                </c:pt>
                <c:pt idx="5263">
                  <c:v>32.581377000000003</c:v>
                </c:pt>
                <c:pt idx="5264">
                  <c:v>32.675969000000002</c:v>
                </c:pt>
                <c:pt idx="5265">
                  <c:v>32.812854000000002</c:v>
                </c:pt>
                <c:pt idx="5266">
                  <c:v>32.987268999999998</c:v>
                </c:pt>
                <c:pt idx="5267">
                  <c:v>33.158394000000001</c:v>
                </c:pt>
                <c:pt idx="5268">
                  <c:v>33.324804</c:v>
                </c:pt>
                <c:pt idx="5269">
                  <c:v>33.487313</c:v>
                </c:pt>
                <c:pt idx="5270">
                  <c:v>34.250512999999998</c:v>
                </c:pt>
                <c:pt idx="5271">
                  <c:v>34.250512999999998</c:v>
                </c:pt>
                <c:pt idx="5272">
                  <c:v>34.320461999999999</c:v>
                </c:pt>
                <c:pt idx="5273">
                  <c:v>34.442318</c:v>
                </c:pt>
                <c:pt idx="5274">
                  <c:v>34.577550000000002</c:v>
                </c:pt>
                <c:pt idx="5275">
                  <c:v>34.706127000000002</c:v>
                </c:pt>
                <c:pt idx="5276">
                  <c:v>34.829045999999998</c:v>
                </c:pt>
                <c:pt idx="5277">
                  <c:v>34.944730999999997</c:v>
                </c:pt>
                <c:pt idx="5278">
                  <c:v>35.485951999999997</c:v>
                </c:pt>
                <c:pt idx="5279">
                  <c:v>35.485951999999997</c:v>
                </c:pt>
                <c:pt idx="5280">
                  <c:v>35.537987000000001</c:v>
                </c:pt>
                <c:pt idx="5281">
                  <c:v>35.629649999999998</c:v>
                </c:pt>
                <c:pt idx="5282">
                  <c:v>35.721578000000001</c:v>
                </c:pt>
                <c:pt idx="5283">
                  <c:v>35.809576</c:v>
                </c:pt>
                <c:pt idx="5284">
                  <c:v>35.887957</c:v>
                </c:pt>
                <c:pt idx="5285">
                  <c:v>35.967947000000002</c:v>
                </c:pt>
                <c:pt idx="5286">
                  <c:v>36.339770000000001</c:v>
                </c:pt>
                <c:pt idx="5287">
                  <c:v>36.339770000000001</c:v>
                </c:pt>
                <c:pt idx="5288">
                  <c:v>36.377738000000001</c:v>
                </c:pt>
                <c:pt idx="5289">
                  <c:v>36.445098000000002</c:v>
                </c:pt>
                <c:pt idx="5290">
                  <c:v>36.509892999999998</c:v>
                </c:pt>
                <c:pt idx="5291">
                  <c:v>36.574973999999997</c:v>
                </c:pt>
                <c:pt idx="5292">
                  <c:v>36.638368999999997</c:v>
                </c:pt>
                <c:pt idx="5293">
                  <c:v>36.699150000000003</c:v>
                </c:pt>
                <c:pt idx="5294">
                  <c:v>36.943615000000001</c:v>
                </c:pt>
                <c:pt idx="5295">
                  <c:v>36.943615000000001</c:v>
                </c:pt>
                <c:pt idx="5296">
                  <c:v>36.977651000000002</c:v>
                </c:pt>
                <c:pt idx="5297">
                  <c:v>37.047063000000001</c:v>
                </c:pt>
                <c:pt idx="5298">
                  <c:v>37.100087000000002</c:v>
                </c:pt>
                <c:pt idx="5299">
                  <c:v>37.151375000000002</c:v>
                </c:pt>
                <c:pt idx="5300">
                  <c:v>37.197425000000003</c:v>
                </c:pt>
                <c:pt idx="5301">
                  <c:v>37.244985</c:v>
                </c:pt>
                <c:pt idx="5302">
                  <c:v>37.394264</c:v>
                </c:pt>
                <c:pt idx="5303">
                  <c:v>37.394264</c:v>
                </c:pt>
                <c:pt idx="5304">
                  <c:v>37.428617000000003</c:v>
                </c:pt>
                <c:pt idx="5305">
                  <c:v>37.483984</c:v>
                </c:pt>
                <c:pt idx="5306">
                  <c:v>37.523961999999997</c:v>
                </c:pt>
                <c:pt idx="5307">
                  <c:v>37.560937000000003</c:v>
                </c:pt>
                <c:pt idx="5308">
                  <c:v>37.595235000000002</c:v>
                </c:pt>
                <c:pt idx="5309">
                  <c:v>37.625830000000001</c:v>
                </c:pt>
                <c:pt idx="5310">
                  <c:v>37.695450999999998</c:v>
                </c:pt>
                <c:pt idx="5311">
                  <c:v>37.695450999999998</c:v>
                </c:pt>
                <c:pt idx="5312">
                  <c:v>37.714364000000003</c:v>
                </c:pt>
                <c:pt idx="5313">
                  <c:v>37.754741000000003</c:v>
                </c:pt>
                <c:pt idx="5314">
                  <c:v>37.769710000000003</c:v>
                </c:pt>
                <c:pt idx="5315">
                  <c:v>37.783476999999998</c:v>
                </c:pt>
                <c:pt idx="5316">
                  <c:v>37.790509999999998</c:v>
                </c:pt>
                <c:pt idx="5317">
                  <c:v>37.798855000000003</c:v>
                </c:pt>
                <c:pt idx="5318">
                  <c:v>37.776164000000001</c:v>
                </c:pt>
                <c:pt idx="5319">
                  <c:v>37.776164000000001</c:v>
                </c:pt>
                <c:pt idx="5320">
                  <c:v>37.775210000000001</c:v>
                </c:pt>
                <c:pt idx="5321">
                  <c:v>37.79354</c:v>
                </c:pt>
                <c:pt idx="5322">
                  <c:v>37.786008000000002</c:v>
                </c:pt>
                <c:pt idx="5323">
                  <c:v>37.773508</c:v>
                </c:pt>
                <c:pt idx="5324">
                  <c:v>37.758899999999997</c:v>
                </c:pt>
                <c:pt idx="5325">
                  <c:v>37.740952999999998</c:v>
                </c:pt>
                <c:pt idx="5326">
                  <c:v>37.644993999999997</c:v>
                </c:pt>
                <c:pt idx="5327">
                  <c:v>37.644993999999997</c:v>
                </c:pt>
                <c:pt idx="5328">
                  <c:v>37.632147000000003</c:v>
                </c:pt>
                <c:pt idx="5329">
                  <c:v>37.634318999999998</c:v>
                </c:pt>
                <c:pt idx="5330">
                  <c:v>37.611711999999997</c:v>
                </c:pt>
                <c:pt idx="5331">
                  <c:v>37.584434999999999</c:v>
                </c:pt>
                <c:pt idx="5332">
                  <c:v>37.556170999999999</c:v>
                </c:pt>
                <c:pt idx="5333">
                  <c:v>37.528655000000001</c:v>
                </c:pt>
                <c:pt idx="5334">
                  <c:v>37.500661999999998</c:v>
                </c:pt>
                <c:pt idx="5335">
                  <c:v>37.228797999999998</c:v>
                </c:pt>
                <c:pt idx="5336">
                  <c:v>37.228797999999998</c:v>
                </c:pt>
                <c:pt idx="5337">
                  <c:v>37.228797999999998</c:v>
                </c:pt>
                <c:pt idx="5338">
                  <c:v>37.228797999999998</c:v>
                </c:pt>
                <c:pt idx="5339">
                  <c:v>37.208167000000003</c:v>
                </c:pt>
                <c:pt idx="5340">
                  <c:v>37.199618000000001</c:v>
                </c:pt>
                <c:pt idx="5341">
                  <c:v>37.172462000000003</c:v>
                </c:pt>
                <c:pt idx="5342">
                  <c:v>37.071198000000003</c:v>
                </c:pt>
                <c:pt idx="5343">
                  <c:v>37.071198000000003</c:v>
                </c:pt>
                <c:pt idx="5344">
                  <c:v>37.071198000000003</c:v>
                </c:pt>
                <c:pt idx="5345">
                  <c:v>37.071198000000003</c:v>
                </c:pt>
                <c:pt idx="5346">
                  <c:v>37.071198000000003</c:v>
                </c:pt>
                <c:pt idx="5347">
                  <c:v>37.071198000000003</c:v>
                </c:pt>
                <c:pt idx="5348">
                  <c:v>37.071198000000003</c:v>
                </c:pt>
                <c:pt idx="5349">
                  <c:v>37.071198000000003</c:v>
                </c:pt>
                <c:pt idx="5350">
                  <c:v>36.245234000000004</c:v>
                </c:pt>
                <c:pt idx="5351">
                  <c:v>36.245234000000004</c:v>
                </c:pt>
                <c:pt idx="5352">
                  <c:v>36.245234000000004</c:v>
                </c:pt>
                <c:pt idx="5353">
                  <c:v>36.245234000000004</c:v>
                </c:pt>
                <c:pt idx="5354">
                  <c:v>36.245234000000004</c:v>
                </c:pt>
                <c:pt idx="5355">
                  <c:v>36.245234000000004</c:v>
                </c:pt>
                <c:pt idx="5356">
                  <c:v>36.230722999999998</c:v>
                </c:pt>
                <c:pt idx="5357">
                  <c:v>36.213369</c:v>
                </c:pt>
                <c:pt idx="5358">
                  <c:v>36.163646999999997</c:v>
                </c:pt>
                <c:pt idx="5359">
                  <c:v>36.163646999999997</c:v>
                </c:pt>
                <c:pt idx="5360">
                  <c:v>36.150297999999999</c:v>
                </c:pt>
                <c:pt idx="5361">
                  <c:v>36.150297999999999</c:v>
                </c:pt>
                <c:pt idx="5362">
                  <c:v>36.084150000000001</c:v>
                </c:pt>
                <c:pt idx="5363">
                  <c:v>36.084150000000001</c:v>
                </c:pt>
                <c:pt idx="5364">
                  <c:v>36.077688999999999</c:v>
                </c:pt>
                <c:pt idx="5365">
                  <c:v>36.090257999999999</c:v>
                </c:pt>
                <c:pt idx="5366">
                  <c:v>36.056438999999997</c:v>
                </c:pt>
                <c:pt idx="5367">
                  <c:v>36.046120999999999</c:v>
                </c:pt>
                <c:pt idx="5368">
                  <c:v>36.046120999999999</c:v>
                </c:pt>
                <c:pt idx="5369">
                  <c:v>36.046120999999999</c:v>
                </c:pt>
                <c:pt idx="5370">
                  <c:v>35.975605000000002</c:v>
                </c:pt>
                <c:pt idx="5371">
                  <c:v>35.975605000000002</c:v>
                </c:pt>
                <c:pt idx="5372">
                  <c:v>35.971772000000001</c:v>
                </c:pt>
                <c:pt idx="5373">
                  <c:v>35.985647</c:v>
                </c:pt>
                <c:pt idx="5374">
                  <c:v>35.946131999999999</c:v>
                </c:pt>
                <c:pt idx="5375">
                  <c:v>35.932102</c:v>
                </c:pt>
                <c:pt idx="5376">
                  <c:v>35.932102</c:v>
                </c:pt>
                <c:pt idx="5377">
                  <c:v>35.932102</c:v>
                </c:pt>
                <c:pt idx="5378">
                  <c:v>35.997779000000001</c:v>
                </c:pt>
                <c:pt idx="5379">
                  <c:v>35.997779000000001</c:v>
                </c:pt>
                <c:pt idx="5380">
                  <c:v>35.9861</c:v>
                </c:pt>
                <c:pt idx="5381">
                  <c:v>35.987050000000004</c:v>
                </c:pt>
                <c:pt idx="5382">
                  <c:v>35.934555000000003</c:v>
                </c:pt>
                <c:pt idx="5383">
                  <c:v>35.921106000000002</c:v>
                </c:pt>
                <c:pt idx="5384">
                  <c:v>35.921106000000002</c:v>
                </c:pt>
                <c:pt idx="5385">
                  <c:v>35.921106000000002</c:v>
                </c:pt>
                <c:pt idx="5386">
                  <c:v>35.848390000000002</c:v>
                </c:pt>
                <c:pt idx="5387">
                  <c:v>35.848390000000002</c:v>
                </c:pt>
                <c:pt idx="5388">
                  <c:v>35.844124000000001</c:v>
                </c:pt>
                <c:pt idx="5389">
                  <c:v>35.858542999999997</c:v>
                </c:pt>
                <c:pt idx="5390">
                  <c:v>35.838875999999999</c:v>
                </c:pt>
                <c:pt idx="5391">
                  <c:v>35.838875999999999</c:v>
                </c:pt>
                <c:pt idx="5392">
                  <c:v>35.825494999999997</c:v>
                </c:pt>
                <c:pt idx="5393">
                  <c:v>35.825494999999997</c:v>
                </c:pt>
                <c:pt idx="5394">
                  <c:v>35.830851000000003</c:v>
                </c:pt>
                <c:pt idx="5395">
                  <c:v>35.865448000000001</c:v>
                </c:pt>
                <c:pt idx="5396">
                  <c:v>35.871434000000001</c:v>
                </c:pt>
                <c:pt idx="5397">
                  <c:v>35.880842999999999</c:v>
                </c:pt>
                <c:pt idx="5398">
                  <c:v>35.887422000000001</c:v>
                </c:pt>
                <c:pt idx="5399">
                  <c:v>35.887422000000001</c:v>
                </c:pt>
                <c:pt idx="5400">
                  <c:v>35.899267999999999</c:v>
                </c:pt>
                <c:pt idx="5401">
                  <c:v>35.899267999999999</c:v>
                </c:pt>
                <c:pt idx="5402">
                  <c:v>35.900910000000003</c:v>
                </c:pt>
                <c:pt idx="5403">
                  <c:v>35.924523000000001</c:v>
                </c:pt>
                <c:pt idx="5404">
                  <c:v>35.920181999999997</c:v>
                </c:pt>
                <c:pt idx="5405">
                  <c:v>35.907738000000002</c:v>
                </c:pt>
                <c:pt idx="5406">
                  <c:v>35.879486999999997</c:v>
                </c:pt>
                <c:pt idx="5407">
                  <c:v>35.879486999999997</c:v>
                </c:pt>
                <c:pt idx="5408">
                  <c:v>35.834719999999997</c:v>
                </c:pt>
                <c:pt idx="5409">
                  <c:v>35.834719999999997</c:v>
                </c:pt>
                <c:pt idx="5410">
                  <c:v>35.817655000000002</c:v>
                </c:pt>
                <c:pt idx="5411">
                  <c:v>35.794756</c:v>
                </c:pt>
                <c:pt idx="5412">
                  <c:v>35.759931999999999</c:v>
                </c:pt>
                <c:pt idx="5413">
                  <c:v>35.722273999999999</c:v>
                </c:pt>
                <c:pt idx="5414">
                  <c:v>35.637200999999997</c:v>
                </c:pt>
                <c:pt idx="5415">
                  <c:v>35.637200999999997</c:v>
                </c:pt>
                <c:pt idx="5416">
                  <c:v>35.496701999999999</c:v>
                </c:pt>
                <c:pt idx="5417">
                  <c:v>35.496701999999999</c:v>
                </c:pt>
                <c:pt idx="5418">
                  <c:v>35.462778</c:v>
                </c:pt>
                <c:pt idx="5419">
                  <c:v>35.39676</c:v>
                </c:pt>
                <c:pt idx="5420">
                  <c:v>35.340578000000001</c:v>
                </c:pt>
                <c:pt idx="5421">
                  <c:v>35.287311000000003</c:v>
                </c:pt>
                <c:pt idx="5422">
                  <c:v>35.169325999999998</c:v>
                </c:pt>
                <c:pt idx="5423">
                  <c:v>35.169325999999998</c:v>
                </c:pt>
                <c:pt idx="5424">
                  <c:v>34.967528999999999</c:v>
                </c:pt>
                <c:pt idx="5425">
                  <c:v>34.967528999999999</c:v>
                </c:pt>
                <c:pt idx="5426">
                  <c:v>34.927289000000002</c:v>
                </c:pt>
                <c:pt idx="5427">
                  <c:v>34.856108999999996</c:v>
                </c:pt>
                <c:pt idx="5428">
                  <c:v>34.796908000000002</c:v>
                </c:pt>
                <c:pt idx="5429">
                  <c:v>34.735326000000001</c:v>
                </c:pt>
                <c:pt idx="5430">
                  <c:v>34.629235000000001</c:v>
                </c:pt>
                <c:pt idx="5431">
                  <c:v>34.629235000000001</c:v>
                </c:pt>
                <c:pt idx="5432">
                  <c:v>34.426622999999999</c:v>
                </c:pt>
                <c:pt idx="5433">
                  <c:v>34.426622999999999</c:v>
                </c:pt>
                <c:pt idx="5434">
                  <c:v>34.404235</c:v>
                </c:pt>
                <c:pt idx="5435">
                  <c:v>34.376013999999998</c:v>
                </c:pt>
                <c:pt idx="5436">
                  <c:v>34.339105000000004</c:v>
                </c:pt>
                <c:pt idx="5437">
                  <c:v>34.304344999999998</c:v>
                </c:pt>
                <c:pt idx="5438">
                  <c:v>34.244185999999999</c:v>
                </c:pt>
                <c:pt idx="5439">
                  <c:v>34.244185999999999</c:v>
                </c:pt>
                <c:pt idx="5440">
                  <c:v>34.110427000000001</c:v>
                </c:pt>
                <c:pt idx="5441">
                  <c:v>34.110427000000001</c:v>
                </c:pt>
                <c:pt idx="5442">
                  <c:v>34.099832999999997</c:v>
                </c:pt>
                <c:pt idx="5443">
                  <c:v>34.107405</c:v>
                </c:pt>
                <c:pt idx="5444">
                  <c:v>34.090085999999999</c:v>
                </c:pt>
                <c:pt idx="5445">
                  <c:v>34.079452000000003</c:v>
                </c:pt>
                <c:pt idx="5446">
                  <c:v>34.045026</c:v>
                </c:pt>
                <c:pt idx="5447">
                  <c:v>34.045026</c:v>
                </c:pt>
                <c:pt idx="5448">
                  <c:v>33.964210999999999</c:v>
                </c:pt>
                <c:pt idx="5449">
                  <c:v>33.964210999999999</c:v>
                </c:pt>
                <c:pt idx="5450">
                  <c:v>33.993668999999997</c:v>
                </c:pt>
                <c:pt idx="5451">
                  <c:v>33.973692999999997</c:v>
                </c:pt>
                <c:pt idx="5452">
                  <c:v>33.959353999999998</c:v>
                </c:pt>
                <c:pt idx="5453">
                  <c:v>33.943218000000002</c:v>
                </c:pt>
                <c:pt idx="5454">
                  <c:v>33.915619999999997</c:v>
                </c:pt>
                <c:pt idx="5455">
                  <c:v>33.915619999999997</c:v>
                </c:pt>
                <c:pt idx="5456">
                  <c:v>33.851737999999997</c:v>
                </c:pt>
                <c:pt idx="5457">
                  <c:v>33.851737999999997</c:v>
                </c:pt>
                <c:pt idx="5458">
                  <c:v>33.865074</c:v>
                </c:pt>
                <c:pt idx="5459">
                  <c:v>33.844642999999998</c:v>
                </c:pt>
                <c:pt idx="5460">
                  <c:v>33.826587000000004</c:v>
                </c:pt>
                <c:pt idx="5461">
                  <c:v>33.800614000000003</c:v>
                </c:pt>
                <c:pt idx="5462">
                  <c:v>33.759614999999997</c:v>
                </c:pt>
                <c:pt idx="5463">
                  <c:v>33.759614999999997</c:v>
                </c:pt>
                <c:pt idx="5464">
                  <c:v>33.708888999999999</c:v>
                </c:pt>
                <c:pt idx="5465">
                  <c:v>33.708888999999999</c:v>
                </c:pt>
                <c:pt idx="5466">
                  <c:v>33.720374999999997</c:v>
                </c:pt>
                <c:pt idx="5467">
                  <c:v>33.704838000000002</c:v>
                </c:pt>
                <c:pt idx="5468">
                  <c:v>33.691439000000003</c:v>
                </c:pt>
                <c:pt idx="5469">
                  <c:v>33.683140999999999</c:v>
                </c:pt>
                <c:pt idx="5470">
                  <c:v>33.660648999999999</c:v>
                </c:pt>
                <c:pt idx="5471">
                  <c:v>33.660648999999999</c:v>
                </c:pt>
                <c:pt idx="5472">
                  <c:v>33.664095000000003</c:v>
                </c:pt>
                <c:pt idx="5473">
                  <c:v>33.664095000000003</c:v>
                </c:pt>
                <c:pt idx="5474">
                  <c:v>33.709527000000001</c:v>
                </c:pt>
                <c:pt idx="5475">
                  <c:v>33.716653000000001</c:v>
                </c:pt>
                <c:pt idx="5476">
                  <c:v>33.727246000000001</c:v>
                </c:pt>
                <c:pt idx="5477">
                  <c:v>33.743633000000003</c:v>
                </c:pt>
                <c:pt idx="5478">
                  <c:v>33.789256000000002</c:v>
                </c:pt>
                <c:pt idx="5479">
                  <c:v>33.789256000000002</c:v>
                </c:pt>
                <c:pt idx="5480">
                  <c:v>33.896368000000002</c:v>
                </c:pt>
                <c:pt idx="5481">
                  <c:v>33.896368000000002</c:v>
                </c:pt>
                <c:pt idx="5482">
                  <c:v>33.991515999999997</c:v>
                </c:pt>
                <c:pt idx="5483">
                  <c:v>34.028871000000002</c:v>
                </c:pt>
                <c:pt idx="5484">
                  <c:v>34.074717999999997</c:v>
                </c:pt>
                <c:pt idx="5485">
                  <c:v>34.124172999999999</c:v>
                </c:pt>
                <c:pt idx="5486">
                  <c:v>34.233770999999997</c:v>
                </c:pt>
                <c:pt idx="5487">
                  <c:v>34.233770999999997</c:v>
                </c:pt>
                <c:pt idx="5488">
                  <c:v>34.442335</c:v>
                </c:pt>
                <c:pt idx="5489">
                  <c:v>34.442335</c:v>
                </c:pt>
                <c:pt idx="5490">
                  <c:v>34.588099999999997</c:v>
                </c:pt>
                <c:pt idx="5491">
                  <c:v>34.660366000000003</c:v>
                </c:pt>
                <c:pt idx="5492">
                  <c:v>34.727781</c:v>
                </c:pt>
                <c:pt idx="5493">
                  <c:v>34.808498999999998</c:v>
                </c:pt>
                <c:pt idx="5494">
                  <c:v>34.982204000000003</c:v>
                </c:pt>
                <c:pt idx="5495">
                  <c:v>34.982204000000003</c:v>
                </c:pt>
                <c:pt idx="5496">
                  <c:v>35.300201999999999</c:v>
                </c:pt>
                <c:pt idx="5497">
                  <c:v>35.300201999999999</c:v>
                </c:pt>
                <c:pt idx="5498">
                  <c:v>35.487332000000002</c:v>
                </c:pt>
                <c:pt idx="5499">
                  <c:v>35.590142</c:v>
                </c:pt>
                <c:pt idx="5500">
                  <c:v>35.685622000000002</c:v>
                </c:pt>
                <c:pt idx="5501">
                  <c:v>35.791114999999998</c:v>
                </c:pt>
                <c:pt idx="5502">
                  <c:v>36.015993999999999</c:v>
                </c:pt>
                <c:pt idx="5503">
                  <c:v>36.015993999999999</c:v>
                </c:pt>
                <c:pt idx="5504">
                  <c:v>36.900238999999999</c:v>
                </c:pt>
                <c:pt idx="5505">
                  <c:v>36.900238999999999</c:v>
                </c:pt>
                <c:pt idx="5506">
                  <c:v>37.106422999999999</c:v>
                </c:pt>
                <c:pt idx="5507">
                  <c:v>37.223115</c:v>
                </c:pt>
                <c:pt idx="5508">
                  <c:v>37.357422999999997</c:v>
                </c:pt>
                <c:pt idx="5509">
                  <c:v>37.491267000000001</c:v>
                </c:pt>
                <c:pt idx="5510">
                  <c:v>37.770166000000003</c:v>
                </c:pt>
                <c:pt idx="5511">
                  <c:v>37.770166000000003</c:v>
                </c:pt>
                <c:pt idx="5512">
                  <c:v>38.263018000000002</c:v>
                </c:pt>
                <c:pt idx="5513">
                  <c:v>38.263018000000002</c:v>
                </c:pt>
                <c:pt idx="5514">
                  <c:v>38.541190999999998</c:v>
                </c:pt>
                <c:pt idx="5515">
                  <c:v>38.694538999999999</c:v>
                </c:pt>
                <c:pt idx="5516">
                  <c:v>38.838951999999999</c:v>
                </c:pt>
                <c:pt idx="5517">
                  <c:v>38.998429999999999</c:v>
                </c:pt>
                <c:pt idx="5518">
                  <c:v>39.913302000000002</c:v>
                </c:pt>
                <c:pt idx="5519">
                  <c:v>39.913302000000002</c:v>
                </c:pt>
                <c:pt idx="5520">
                  <c:v>40.231470000000002</c:v>
                </c:pt>
                <c:pt idx="5521">
                  <c:v>40.398924999999998</c:v>
                </c:pt>
                <c:pt idx="5522">
                  <c:v>40.583004000000003</c:v>
                </c:pt>
                <c:pt idx="5523">
                  <c:v>40.770826</c:v>
                </c:pt>
                <c:pt idx="5524">
                  <c:v>40.962473000000003</c:v>
                </c:pt>
                <c:pt idx="5525">
                  <c:v>41.158029999999997</c:v>
                </c:pt>
                <c:pt idx="5526">
                  <c:v>41.843302000000001</c:v>
                </c:pt>
                <c:pt idx="5527">
                  <c:v>41.843302000000001</c:v>
                </c:pt>
                <c:pt idx="5528">
                  <c:v>42.197539999999996</c:v>
                </c:pt>
                <c:pt idx="5529">
                  <c:v>42.407727999999999</c:v>
                </c:pt>
                <c:pt idx="5530">
                  <c:v>42.622078999999999</c:v>
                </c:pt>
                <c:pt idx="5531">
                  <c:v>42.844264000000003</c:v>
                </c:pt>
                <c:pt idx="5532">
                  <c:v>43.067112000000002</c:v>
                </c:pt>
                <c:pt idx="5533">
                  <c:v>43.295510999999998</c:v>
                </c:pt>
                <c:pt idx="5534">
                  <c:v>44.098055000000002</c:v>
                </c:pt>
                <c:pt idx="5535">
                  <c:v>44.098055000000002</c:v>
                </c:pt>
                <c:pt idx="5536">
                  <c:v>44.496521000000001</c:v>
                </c:pt>
                <c:pt idx="5537">
                  <c:v>44.738396000000002</c:v>
                </c:pt>
                <c:pt idx="5538">
                  <c:v>44.983286</c:v>
                </c:pt>
                <c:pt idx="5539">
                  <c:v>45.232309999999998</c:v>
                </c:pt>
                <c:pt idx="5540">
                  <c:v>45.462955999999998</c:v>
                </c:pt>
                <c:pt idx="5541">
                  <c:v>45.72334</c:v>
                </c:pt>
                <c:pt idx="5542">
                  <c:v>46.642197000000003</c:v>
                </c:pt>
                <c:pt idx="5543">
                  <c:v>46.642197000000003</c:v>
                </c:pt>
                <c:pt idx="5544">
                  <c:v>47.093138000000003</c:v>
                </c:pt>
                <c:pt idx="5545">
                  <c:v>47.361910999999999</c:v>
                </c:pt>
                <c:pt idx="5546">
                  <c:v>47.611998999999997</c:v>
                </c:pt>
                <c:pt idx="5547">
                  <c:v>47.882382</c:v>
                </c:pt>
                <c:pt idx="5548">
                  <c:v>48.14902</c:v>
                </c:pt>
                <c:pt idx="5549">
                  <c:v>48.424877000000002</c:v>
                </c:pt>
                <c:pt idx="5550">
                  <c:v>49.4178</c:v>
                </c:pt>
                <c:pt idx="5551">
                  <c:v>49.4178</c:v>
                </c:pt>
                <c:pt idx="5552">
                  <c:v>49.881807999999999</c:v>
                </c:pt>
                <c:pt idx="5553">
                  <c:v>50.161470000000001</c:v>
                </c:pt>
                <c:pt idx="5554">
                  <c:v>50.441907</c:v>
                </c:pt>
                <c:pt idx="5555">
                  <c:v>50.726622999999996</c:v>
                </c:pt>
                <c:pt idx="5556">
                  <c:v>51.011226999999998</c:v>
                </c:pt>
                <c:pt idx="5557">
                  <c:v>51.295194000000002</c:v>
                </c:pt>
                <c:pt idx="5558">
                  <c:v>52.311922000000003</c:v>
                </c:pt>
                <c:pt idx="5559">
                  <c:v>52.311922000000003</c:v>
                </c:pt>
                <c:pt idx="5560">
                  <c:v>52.777189</c:v>
                </c:pt>
                <c:pt idx="5561">
                  <c:v>53.055515</c:v>
                </c:pt>
                <c:pt idx="5562">
                  <c:v>53.329155999999998</c:v>
                </c:pt>
                <c:pt idx="5563">
                  <c:v>53.586137999999998</c:v>
                </c:pt>
                <c:pt idx="5564">
                  <c:v>53.853485999999997</c:v>
                </c:pt>
                <c:pt idx="5565">
                  <c:v>54.113978000000003</c:v>
                </c:pt>
                <c:pt idx="5566">
                  <c:v>55.016905999999999</c:v>
                </c:pt>
                <c:pt idx="5567">
                  <c:v>55.016905999999999</c:v>
                </c:pt>
                <c:pt idx="5568">
                  <c:v>55.427681999999997</c:v>
                </c:pt>
                <c:pt idx="5569">
                  <c:v>55.660001999999999</c:v>
                </c:pt>
                <c:pt idx="5570">
                  <c:v>55.892595</c:v>
                </c:pt>
                <c:pt idx="5571">
                  <c:v>56.111941000000002</c:v>
                </c:pt>
                <c:pt idx="5572">
                  <c:v>56.320968000000001</c:v>
                </c:pt>
                <c:pt idx="5573">
                  <c:v>56.521377999999999</c:v>
                </c:pt>
                <c:pt idx="5574">
                  <c:v>57.191509000000003</c:v>
                </c:pt>
                <c:pt idx="5575">
                  <c:v>57.191509000000003</c:v>
                </c:pt>
                <c:pt idx="5576">
                  <c:v>57.496118000000003</c:v>
                </c:pt>
                <c:pt idx="5577">
                  <c:v>57.658137000000004</c:v>
                </c:pt>
                <c:pt idx="5578">
                  <c:v>57.803970999999997</c:v>
                </c:pt>
                <c:pt idx="5579">
                  <c:v>57.950825999999999</c:v>
                </c:pt>
                <c:pt idx="5580">
                  <c:v>58.096151999999996</c:v>
                </c:pt>
                <c:pt idx="5581">
                  <c:v>58.229351999999999</c:v>
                </c:pt>
                <c:pt idx="5582">
                  <c:v>58.650084999999997</c:v>
                </c:pt>
                <c:pt idx="5583">
                  <c:v>58.650084999999997</c:v>
                </c:pt>
                <c:pt idx="5584">
                  <c:v>58.854377999999997</c:v>
                </c:pt>
                <c:pt idx="5585">
                  <c:v>58.961691999999999</c:v>
                </c:pt>
                <c:pt idx="5586">
                  <c:v>59.057153</c:v>
                </c:pt>
                <c:pt idx="5587">
                  <c:v>59.143143999999999</c:v>
                </c:pt>
                <c:pt idx="5588">
                  <c:v>59.216175999999997</c:v>
                </c:pt>
                <c:pt idx="5589">
                  <c:v>59.285592999999999</c:v>
                </c:pt>
                <c:pt idx="5590">
                  <c:v>59.475406999999997</c:v>
                </c:pt>
                <c:pt idx="5591">
                  <c:v>59.475406999999997</c:v>
                </c:pt>
                <c:pt idx="5592">
                  <c:v>59.567729999999997</c:v>
                </c:pt>
                <c:pt idx="5593">
                  <c:v>59.595013000000002</c:v>
                </c:pt>
                <c:pt idx="5594">
                  <c:v>59.607353000000003</c:v>
                </c:pt>
                <c:pt idx="5595">
                  <c:v>59.602727999999999</c:v>
                </c:pt>
                <c:pt idx="5596">
                  <c:v>59.582079999999998</c:v>
                </c:pt>
                <c:pt idx="5597">
                  <c:v>59.538860999999997</c:v>
                </c:pt>
                <c:pt idx="5598">
                  <c:v>59.257106</c:v>
                </c:pt>
                <c:pt idx="5599">
                  <c:v>59.257106</c:v>
                </c:pt>
                <c:pt idx="5600">
                  <c:v>59.257106</c:v>
                </c:pt>
                <c:pt idx="5601">
                  <c:v>59.206327000000002</c:v>
                </c:pt>
                <c:pt idx="5602">
                  <c:v>59.107973000000001</c:v>
                </c:pt>
                <c:pt idx="5603">
                  <c:v>58.991677000000003</c:v>
                </c:pt>
                <c:pt idx="5604">
                  <c:v>58.853839000000001</c:v>
                </c:pt>
                <c:pt idx="5605">
                  <c:v>58.699477999999999</c:v>
                </c:pt>
                <c:pt idx="5606">
                  <c:v>58.335090000000001</c:v>
                </c:pt>
                <c:pt idx="5607">
                  <c:v>57.314396000000002</c:v>
                </c:pt>
                <c:pt idx="5608">
                  <c:v>57.314396000000002</c:v>
                </c:pt>
                <c:pt idx="5609">
                  <c:v>57.314396000000002</c:v>
                </c:pt>
                <c:pt idx="5610">
                  <c:v>57.010305000000002</c:v>
                </c:pt>
                <c:pt idx="5611">
                  <c:v>56.759295999999999</c:v>
                </c:pt>
                <c:pt idx="5612">
                  <c:v>56.493341000000001</c:v>
                </c:pt>
                <c:pt idx="5613">
                  <c:v>56.227080999999998</c:v>
                </c:pt>
                <c:pt idx="5614">
                  <c:v>55.633609999999997</c:v>
                </c:pt>
                <c:pt idx="5615">
                  <c:v>52.884253000000001</c:v>
                </c:pt>
                <c:pt idx="5616">
                  <c:v>52.884253000000001</c:v>
                </c:pt>
                <c:pt idx="5617">
                  <c:v>52.709857999999997</c:v>
                </c:pt>
                <c:pt idx="5618">
                  <c:v>52.519634000000003</c:v>
                </c:pt>
                <c:pt idx="5619">
                  <c:v>52.186413000000002</c:v>
                </c:pt>
                <c:pt idx="5620">
                  <c:v>51.845536000000003</c:v>
                </c:pt>
                <c:pt idx="5621">
                  <c:v>51.501046000000002</c:v>
                </c:pt>
                <c:pt idx="5622">
                  <c:v>50.804791000000002</c:v>
                </c:pt>
                <c:pt idx="5623">
                  <c:v>49.543841</c:v>
                </c:pt>
                <c:pt idx="5624">
                  <c:v>49.543841</c:v>
                </c:pt>
                <c:pt idx="5625">
                  <c:v>49.332608999999998</c:v>
                </c:pt>
                <c:pt idx="5626">
                  <c:v>48.975313</c:v>
                </c:pt>
                <c:pt idx="5627">
                  <c:v>48.593432</c:v>
                </c:pt>
                <c:pt idx="5628">
                  <c:v>48.203080999999997</c:v>
                </c:pt>
                <c:pt idx="5629">
                  <c:v>47.804867000000002</c:v>
                </c:pt>
                <c:pt idx="5630">
                  <c:v>46.997280000000003</c:v>
                </c:pt>
                <c:pt idx="5631">
                  <c:v>44.226537</c:v>
                </c:pt>
                <c:pt idx="5632">
                  <c:v>44.226537</c:v>
                </c:pt>
                <c:pt idx="5633">
                  <c:v>43.998753000000001</c:v>
                </c:pt>
                <c:pt idx="5634">
                  <c:v>43.650751</c:v>
                </c:pt>
                <c:pt idx="5635">
                  <c:v>43.202472999999998</c:v>
                </c:pt>
                <c:pt idx="5636">
                  <c:v>42.765951000000001</c:v>
                </c:pt>
                <c:pt idx="5637">
                  <c:v>42.301617999999998</c:v>
                </c:pt>
                <c:pt idx="5638">
                  <c:v>41.352876000000002</c:v>
                </c:pt>
                <c:pt idx="5639">
                  <c:v>39.581949000000002</c:v>
                </c:pt>
                <c:pt idx="5640">
                  <c:v>39.581949000000002</c:v>
                </c:pt>
                <c:pt idx="5641">
                  <c:v>39.324590000000001</c:v>
                </c:pt>
                <c:pt idx="5642">
                  <c:v>38.909382999999998</c:v>
                </c:pt>
                <c:pt idx="5643">
                  <c:v>38.434620000000002</c:v>
                </c:pt>
                <c:pt idx="5644">
                  <c:v>37.942149999999998</c:v>
                </c:pt>
                <c:pt idx="5645">
                  <c:v>37.438023999999999</c:v>
                </c:pt>
                <c:pt idx="5646">
                  <c:v>34.654485000000001</c:v>
                </c:pt>
                <c:pt idx="5647">
                  <c:v>34.336118999999997</c:v>
                </c:pt>
                <c:pt idx="5648">
                  <c:v>33.846727000000001</c:v>
                </c:pt>
                <c:pt idx="5649">
                  <c:v>33.330548999999998</c:v>
                </c:pt>
                <c:pt idx="5650">
                  <c:v>32.812904000000003</c:v>
                </c:pt>
                <c:pt idx="5651">
                  <c:v>32.294100999999998</c:v>
                </c:pt>
                <c:pt idx="5652">
                  <c:v>31.775805999999999</c:v>
                </c:pt>
                <c:pt idx="5653">
                  <c:v>31.249182999999999</c:v>
                </c:pt>
                <c:pt idx="5654">
                  <c:v>29.465439</c:v>
                </c:pt>
                <c:pt idx="5655">
                  <c:v>29.147382</c:v>
                </c:pt>
                <c:pt idx="5656">
                  <c:v>28.642341999999999</c:v>
                </c:pt>
                <c:pt idx="5657">
                  <c:v>28.123453000000001</c:v>
                </c:pt>
                <c:pt idx="5658">
                  <c:v>27.607717000000001</c:v>
                </c:pt>
                <c:pt idx="5659">
                  <c:v>27.092898999999999</c:v>
                </c:pt>
                <c:pt idx="5660">
                  <c:v>26.582681999999998</c:v>
                </c:pt>
                <c:pt idx="5661">
                  <c:v>26.101082000000002</c:v>
                </c:pt>
                <c:pt idx="5662">
                  <c:v>24.398714999999999</c:v>
                </c:pt>
                <c:pt idx="5663">
                  <c:v>24.085149999999999</c:v>
                </c:pt>
                <c:pt idx="5664">
                  <c:v>23.563668</c:v>
                </c:pt>
                <c:pt idx="5665">
                  <c:v>23.074757000000002</c:v>
                </c:pt>
                <c:pt idx="5666">
                  <c:v>22.591052000000001</c:v>
                </c:pt>
                <c:pt idx="5667">
                  <c:v>22.113890000000001</c:v>
                </c:pt>
                <c:pt idx="5668">
                  <c:v>21.668731999999999</c:v>
                </c:pt>
                <c:pt idx="5669">
                  <c:v>21.204732</c:v>
                </c:pt>
                <c:pt idx="5670">
                  <c:v>19.665596000000001</c:v>
                </c:pt>
                <c:pt idx="5671">
                  <c:v>19.382967000000001</c:v>
                </c:pt>
                <c:pt idx="5672">
                  <c:v>18.894503</c:v>
                </c:pt>
                <c:pt idx="5673">
                  <c:v>18.459817999999999</c:v>
                </c:pt>
                <c:pt idx="5674">
                  <c:v>18.053701</c:v>
                </c:pt>
                <c:pt idx="5675">
                  <c:v>17.632949</c:v>
                </c:pt>
                <c:pt idx="5676">
                  <c:v>17.222187000000002</c:v>
                </c:pt>
                <c:pt idx="5677">
                  <c:v>16.819825000000002</c:v>
                </c:pt>
                <c:pt idx="5678">
                  <c:v>15.497759</c:v>
                </c:pt>
                <c:pt idx="5679">
                  <c:v>15.253019</c:v>
                </c:pt>
                <c:pt idx="5680">
                  <c:v>14.841694</c:v>
                </c:pt>
                <c:pt idx="5681">
                  <c:v>14.474798</c:v>
                </c:pt>
                <c:pt idx="5682">
                  <c:v>14.113375</c:v>
                </c:pt>
                <c:pt idx="5683">
                  <c:v>13.760781</c:v>
                </c:pt>
                <c:pt idx="5684">
                  <c:v>13.417002</c:v>
                </c:pt>
                <c:pt idx="5685">
                  <c:v>13.081905000000001</c:v>
                </c:pt>
                <c:pt idx="5686">
                  <c:v>12.002044</c:v>
                </c:pt>
                <c:pt idx="5687">
                  <c:v>11.819687999999999</c:v>
                </c:pt>
                <c:pt idx="5688">
                  <c:v>11.428762000000001</c:v>
                </c:pt>
                <c:pt idx="5689">
                  <c:v>11.132834000000001</c:v>
                </c:pt>
                <c:pt idx="5690">
                  <c:v>10.834073999999999</c:v>
                </c:pt>
                <c:pt idx="5691">
                  <c:v>10.577137</c:v>
                </c:pt>
                <c:pt idx="5692">
                  <c:v>10.308866999999999</c:v>
                </c:pt>
                <c:pt idx="5693">
                  <c:v>10.052220999999999</c:v>
                </c:pt>
                <c:pt idx="5694">
                  <c:v>9.2654309999999995</c:v>
                </c:pt>
                <c:pt idx="5695">
                  <c:v>9.1093399999999995</c:v>
                </c:pt>
                <c:pt idx="5696">
                  <c:v>8.7891449999999995</c:v>
                </c:pt>
                <c:pt idx="5697">
                  <c:v>8.5992680000000004</c:v>
                </c:pt>
                <c:pt idx="5698">
                  <c:v>8.4028679999999998</c:v>
                </c:pt>
                <c:pt idx="5699">
                  <c:v>8.2204040000000003</c:v>
                </c:pt>
                <c:pt idx="5700">
                  <c:v>8.0520689999999995</c:v>
                </c:pt>
                <c:pt idx="5701">
                  <c:v>7.8980389999999998</c:v>
                </c:pt>
                <c:pt idx="5702">
                  <c:v>7.4845610000000002</c:v>
                </c:pt>
                <c:pt idx="5703">
                  <c:v>7.4127239999999999</c:v>
                </c:pt>
                <c:pt idx="5704">
                  <c:v>7.1949480000000001</c:v>
                </c:pt>
                <c:pt idx="5705">
                  <c:v>7.0891909999999996</c:v>
                </c:pt>
                <c:pt idx="5706">
                  <c:v>7.0084179999999998</c:v>
                </c:pt>
                <c:pt idx="5707">
                  <c:v>6.9569609999999997</c:v>
                </c:pt>
                <c:pt idx="5708">
                  <c:v>6.9092640000000003</c:v>
                </c:pt>
                <c:pt idx="5709">
                  <c:v>6.8704830000000001</c:v>
                </c:pt>
                <c:pt idx="5710">
                  <c:v>6.8412389999999998</c:v>
                </c:pt>
                <c:pt idx="5711">
                  <c:v>6.8218500000000004</c:v>
                </c:pt>
                <c:pt idx="5712">
                  <c:v>6.7212519999999998</c:v>
                </c:pt>
                <c:pt idx="5713">
                  <c:v>6.7352879999999997</c:v>
                </c:pt>
                <c:pt idx="5714">
                  <c:v>6.7621760000000002</c:v>
                </c:pt>
                <c:pt idx="5715">
                  <c:v>6.8053220000000003</c:v>
                </c:pt>
                <c:pt idx="5716">
                  <c:v>6.8605369999999999</c:v>
                </c:pt>
                <c:pt idx="5717">
                  <c:v>6.9171639999999996</c:v>
                </c:pt>
                <c:pt idx="5718">
                  <c:v>7.2384700000000004</c:v>
                </c:pt>
                <c:pt idx="5719">
                  <c:v>7.2942400000000003</c:v>
                </c:pt>
                <c:pt idx="5720">
                  <c:v>7.4060139999999999</c:v>
                </c:pt>
                <c:pt idx="5721">
                  <c:v>7.543577</c:v>
                </c:pt>
                <c:pt idx="5722">
                  <c:v>7.543577</c:v>
                </c:pt>
                <c:pt idx="5723">
                  <c:v>7.688199</c:v>
                </c:pt>
                <c:pt idx="5724">
                  <c:v>7.8472460000000002</c:v>
                </c:pt>
                <c:pt idx="5725">
                  <c:v>8.019603</c:v>
                </c:pt>
                <c:pt idx="5726">
                  <c:v>8.6946410000000007</c:v>
                </c:pt>
                <c:pt idx="5727">
                  <c:v>8.8097440000000002</c:v>
                </c:pt>
                <c:pt idx="5728">
                  <c:v>8.9143860000000004</c:v>
                </c:pt>
                <c:pt idx="5729">
                  <c:v>9.1401350000000008</c:v>
                </c:pt>
                <c:pt idx="5730">
                  <c:v>9.3795319999999993</c:v>
                </c:pt>
                <c:pt idx="5731">
                  <c:v>9.888401</c:v>
                </c:pt>
                <c:pt idx="5732">
                  <c:v>10.168068999999999</c:v>
                </c:pt>
                <c:pt idx="5733">
                  <c:v>10.168068999999999</c:v>
                </c:pt>
                <c:pt idx="5734">
                  <c:v>11.206026</c:v>
                </c:pt>
                <c:pt idx="5735">
                  <c:v>11.380050000000001</c:v>
                </c:pt>
                <c:pt idx="5736">
                  <c:v>11.910873</c:v>
                </c:pt>
                <c:pt idx="5737">
                  <c:v>12.244904999999999</c:v>
                </c:pt>
                <c:pt idx="5738">
                  <c:v>12.587888</c:v>
                </c:pt>
                <c:pt idx="5739">
                  <c:v>12.938886</c:v>
                </c:pt>
                <c:pt idx="5740">
                  <c:v>13.290474</c:v>
                </c:pt>
                <c:pt idx="5741">
                  <c:v>13.290474</c:v>
                </c:pt>
                <c:pt idx="5742">
                  <c:v>14.580708</c:v>
                </c:pt>
                <c:pt idx="5743">
                  <c:v>14.794866000000001</c:v>
                </c:pt>
                <c:pt idx="5744">
                  <c:v>15.421533999999999</c:v>
                </c:pt>
                <c:pt idx="5745">
                  <c:v>15.789367</c:v>
                </c:pt>
                <c:pt idx="5746">
                  <c:v>16.146477000000001</c:v>
                </c:pt>
                <c:pt idx="5747">
                  <c:v>16.511628000000002</c:v>
                </c:pt>
                <c:pt idx="5748">
                  <c:v>16.877825000000001</c:v>
                </c:pt>
                <c:pt idx="5749">
                  <c:v>16.877825000000001</c:v>
                </c:pt>
                <c:pt idx="5750">
                  <c:v>18.184550000000002</c:v>
                </c:pt>
                <c:pt idx="5751">
                  <c:v>18.379242999999999</c:v>
                </c:pt>
                <c:pt idx="5752">
                  <c:v>18.93666</c:v>
                </c:pt>
                <c:pt idx="5753">
                  <c:v>19.261906</c:v>
                </c:pt>
                <c:pt idx="5754">
                  <c:v>19.574019</c:v>
                </c:pt>
                <c:pt idx="5755">
                  <c:v>19.891613</c:v>
                </c:pt>
                <c:pt idx="5756">
                  <c:v>20.201183</c:v>
                </c:pt>
                <c:pt idx="5757">
                  <c:v>20.201183</c:v>
                </c:pt>
                <c:pt idx="5758">
                  <c:v>21.578099000000002</c:v>
                </c:pt>
                <c:pt idx="5759">
                  <c:v>21.731746000000001</c:v>
                </c:pt>
                <c:pt idx="5760">
                  <c:v>22.181923999999999</c:v>
                </c:pt>
                <c:pt idx="5761">
                  <c:v>22.467735000000001</c:v>
                </c:pt>
                <c:pt idx="5762">
                  <c:v>22.75123</c:v>
                </c:pt>
                <c:pt idx="5763">
                  <c:v>23.035827999999999</c:v>
                </c:pt>
                <c:pt idx="5764">
                  <c:v>23.318642000000001</c:v>
                </c:pt>
                <c:pt idx="5765">
                  <c:v>23.318642000000001</c:v>
                </c:pt>
                <c:pt idx="5766">
                  <c:v>24.405562</c:v>
                </c:pt>
                <c:pt idx="5767">
                  <c:v>24.555613000000001</c:v>
                </c:pt>
                <c:pt idx="5768">
                  <c:v>24.995463999999998</c:v>
                </c:pt>
                <c:pt idx="5769">
                  <c:v>25.269549000000001</c:v>
                </c:pt>
                <c:pt idx="5770">
                  <c:v>25.543198</c:v>
                </c:pt>
                <c:pt idx="5771">
                  <c:v>25.816344000000001</c:v>
                </c:pt>
                <c:pt idx="5772">
                  <c:v>26.088992999999999</c:v>
                </c:pt>
                <c:pt idx="5773">
                  <c:v>26.088992999999999</c:v>
                </c:pt>
                <c:pt idx="5774">
                  <c:v>27.746054999999998</c:v>
                </c:pt>
                <c:pt idx="5775">
                  <c:v>28.013838</c:v>
                </c:pt>
                <c:pt idx="5776">
                  <c:v>28.2822</c:v>
                </c:pt>
                <c:pt idx="5777">
                  <c:v>28.534426</c:v>
                </c:pt>
                <c:pt idx="5778">
                  <c:v>28.797867</c:v>
                </c:pt>
                <c:pt idx="5779">
                  <c:v>28.797867</c:v>
                </c:pt>
                <c:pt idx="5780">
                  <c:v>28.797867</c:v>
                </c:pt>
                <c:pt idx="5781">
                  <c:v>29.825386000000002</c:v>
                </c:pt>
                <c:pt idx="5782">
                  <c:v>30.406801999999999</c:v>
                </c:pt>
                <c:pt idx="5783">
                  <c:v>30.669135000000001</c:v>
                </c:pt>
                <c:pt idx="5784">
                  <c:v>30.926600000000001</c:v>
                </c:pt>
                <c:pt idx="5785">
                  <c:v>31.184805999999998</c:v>
                </c:pt>
                <c:pt idx="5786">
                  <c:v>31.437591999999999</c:v>
                </c:pt>
                <c:pt idx="5787">
                  <c:v>31.437591999999999</c:v>
                </c:pt>
                <c:pt idx="5788">
                  <c:v>31.437591999999999</c:v>
                </c:pt>
                <c:pt idx="5789">
                  <c:v>32.444271000000001</c:v>
                </c:pt>
                <c:pt idx="5790">
                  <c:v>33.025317999999999</c:v>
                </c:pt>
                <c:pt idx="5791">
                  <c:v>33.272295999999997</c:v>
                </c:pt>
                <c:pt idx="5792">
                  <c:v>33.516970999999998</c:v>
                </c:pt>
                <c:pt idx="5793">
                  <c:v>33.763083999999999</c:v>
                </c:pt>
                <c:pt idx="5794">
                  <c:v>34.006462999999997</c:v>
                </c:pt>
                <c:pt idx="5795">
                  <c:v>34.006462999999997</c:v>
                </c:pt>
                <c:pt idx="5796">
                  <c:v>34.006462999999997</c:v>
                </c:pt>
                <c:pt idx="5797">
                  <c:v>34.952798000000001</c:v>
                </c:pt>
                <c:pt idx="5798">
                  <c:v>35.479030000000002</c:v>
                </c:pt>
                <c:pt idx="5799">
                  <c:v>35.700198</c:v>
                </c:pt>
                <c:pt idx="5800">
                  <c:v>35.916252999999998</c:v>
                </c:pt>
                <c:pt idx="5801">
                  <c:v>36.126871999999999</c:v>
                </c:pt>
                <c:pt idx="5802">
                  <c:v>36.330182000000001</c:v>
                </c:pt>
                <c:pt idx="5803">
                  <c:v>36.330182000000001</c:v>
                </c:pt>
                <c:pt idx="5804">
                  <c:v>36.330182000000001</c:v>
                </c:pt>
                <c:pt idx="5805">
                  <c:v>37.131591</c:v>
                </c:pt>
                <c:pt idx="5806">
                  <c:v>37.56371</c:v>
                </c:pt>
                <c:pt idx="5807">
                  <c:v>37.737603999999997</c:v>
                </c:pt>
                <c:pt idx="5808">
                  <c:v>37.905607000000003</c:v>
                </c:pt>
                <c:pt idx="5809">
                  <c:v>38.062638999999997</c:v>
                </c:pt>
                <c:pt idx="5810">
                  <c:v>38.216068</c:v>
                </c:pt>
                <c:pt idx="5811">
                  <c:v>38.216068</c:v>
                </c:pt>
                <c:pt idx="5812">
                  <c:v>38.216068</c:v>
                </c:pt>
                <c:pt idx="5813">
                  <c:v>38.827148999999999</c:v>
                </c:pt>
                <c:pt idx="5814">
                  <c:v>39.144995999999999</c:v>
                </c:pt>
                <c:pt idx="5815">
                  <c:v>39.262520000000002</c:v>
                </c:pt>
                <c:pt idx="5816">
                  <c:v>39.378836999999997</c:v>
                </c:pt>
                <c:pt idx="5817">
                  <c:v>39.488840000000003</c:v>
                </c:pt>
                <c:pt idx="5818">
                  <c:v>39.591949999999997</c:v>
                </c:pt>
                <c:pt idx="5819">
                  <c:v>39.591949999999997</c:v>
                </c:pt>
                <c:pt idx="5820">
                  <c:v>39.591949999999997</c:v>
                </c:pt>
                <c:pt idx="5821">
                  <c:v>39.992969000000002</c:v>
                </c:pt>
                <c:pt idx="5822">
                  <c:v>40.191003000000002</c:v>
                </c:pt>
                <c:pt idx="5823">
                  <c:v>40.262278999999999</c:v>
                </c:pt>
                <c:pt idx="5824">
                  <c:v>40.327084999999997</c:v>
                </c:pt>
                <c:pt idx="5825">
                  <c:v>40.381658000000002</c:v>
                </c:pt>
                <c:pt idx="5826">
                  <c:v>40.432400999999999</c:v>
                </c:pt>
                <c:pt idx="5827">
                  <c:v>40.432400999999999</c:v>
                </c:pt>
                <c:pt idx="5828">
                  <c:v>40.432400999999999</c:v>
                </c:pt>
                <c:pt idx="5829">
                  <c:v>40.628500000000003</c:v>
                </c:pt>
                <c:pt idx="5830">
                  <c:v>40.766862000000003</c:v>
                </c:pt>
                <c:pt idx="5831">
                  <c:v>40.782142</c:v>
                </c:pt>
                <c:pt idx="5832">
                  <c:v>40.792222000000002</c:v>
                </c:pt>
                <c:pt idx="5833">
                  <c:v>40.792222000000002</c:v>
                </c:pt>
                <c:pt idx="5834">
                  <c:v>40.792222000000002</c:v>
                </c:pt>
                <c:pt idx="5835">
                  <c:v>40.792222000000002</c:v>
                </c:pt>
                <c:pt idx="5836">
                  <c:v>40.722667000000001</c:v>
                </c:pt>
                <c:pt idx="5837">
                  <c:v>40.722667000000001</c:v>
                </c:pt>
                <c:pt idx="5838">
                  <c:v>40.722838000000003</c:v>
                </c:pt>
                <c:pt idx="5839">
                  <c:v>40.722838000000003</c:v>
                </c:pt>
                <c:pt idx="5840">
                  <c:v>40.521934999999999</c:v>
                </c:pt>
                <c:pt idx="5841">
                  <c:v>40.521934999999999</c:v>
                </c:pt>
                <c:pt idx="5842">
                  <c:v>40.521934999999999</c:v>
                </c:pt>
                <c:pt idx="5843">
                  <c:v>40.517605000000003</c:v>
                </c:pt>
                <c:pt idx="5844">
                  <c:v>40.511043000000001</c:v>
                </c:pt>
                <c:pt idx="5845">
                  <c:v>40.502487000000002</c:v>
                </c:pt>
                <c:pt idx="5846">
                  <c:v>40.483345999999997</c:v>
                </c:pt>
                <c:pt idx="5847">
                  <c:v>40.472113</c:v>
                </c:pt>
                <c:pt idx="5848">
                  <c:v>40.472113</c:v>
                </c:pt>
                <c:pt idx="5849">
                  <c:v>40.472113</c:v>
                </c:pt>
                <c:pt idx="5850">
                  <c:v>40.320552999999997</c:v>
                </c:pt>
                <c:pt idx="5851">
                  <c:v>40.320552999999997</c:v>
                </c:pt>
                <c:pt idx="5852">
                  <c:v>40.320552999999997</c:v>
                </c:pt>
                <c:pt idx="5853">
                  <c:v>40.321466000000001</c:v>
                </c:pt>
                <c:pt idx="5854">
                  <c:v>40.307789999999997</c:v>
                </c:pt>
                <c:pt idx="5855">
                  <c:v>40.303547999999999</c:v>
                </c:pt>
                <c:pt idx="5856">
                  <c:v>40.300131</c:v>
                </c:pt>
                <c:pt idx="5857">
                  <c:v>40.297131999999998</c:v>
                </c:pt>
                <c:pt idx="5858">
                  <c:v>40.297131999999998</c:v>
                </c:pt>
                <c:pt idx="5859">
                  <c:v>40.297131999999998</c:v>
                </c:pt>
                <c:pt idx="5860">
                  <c:v>40.258068999999999</c:v>
                </c:pt>
                <c:pt idx="5861">
                  <c:v>40.258068999999999</c:v>
                </c:pt>
                <c:pt idx="5862">
                  <c:v>40.286237999999997</c:v>
                </c:pt>
                <c:pt idx="5863">
                  <c:v>40.285595999999998</c:v>
                </c:pt>
                <c:pt idx="5864">
                  <c:v>40.288252999999997</c:v>
                </c:pt>
                <c:pt idx="5865">
                  <c:v>40.292535000000001</c:v>
                </c:pt>
                <c:pt idx="5866">
                  <c:v>40.292535000000001</c:v>
                </c:pt>
                <c:pt idx="5867">
                  <c:v>40.292535000000001</c:v>
                </c:pt>
                <c:pt idx="5868">
                  <c:v>40.300094999999999</c:v>
                </c:pt>
                <c:pt idx="5869">
                  <c:v>40.300094999999999</c:v>
                </c:pt>
                <c:pt idx="5870">
                  <c:v>40.378045</c:v>
                </c:pt>
                <c:pt idx="5871">
                  <c:v>40.402639000000001</c:v>
                </c:pt>
                <c:pt idx="5872">
                  <c:v>40.431733999999999</c:v>
                </c:pt>
                <c:pt idx="5873">
                  <c:v>40.467584000000002</c:v>
                </c:pt>
                <c:pt idx="5874">
                  <c:v>40.467584000000002</c:v>
                </c:pt>
                <c:pt idx="5875">
                  <c:v>40.467584000000002</c:v>
                </c:pt>
                <c:pt idx="5876">
                  <c:v>40.598792000000003</c:v>
                </c:pt>
                <c:pt idx="5877">
                  <c:v>40.598792000000003</c:v>
                </c:pt>
                <c:pt idx="5878">
                  <c:v>40.782967999999997</c:v>
                </c:pt>
                <c:pt idx="5879">
                  <c:v>40.841369</c:v>
                </c:pt>
                <c:pt idx="5880">
                  <c:v>40.90231</c:v>
                </c:pt>
                <c:pt idx="5881">
                  <c:v>40.965989999999998</c:v>
                </c:pt>
                <c:pt idx="5882">
                  <c:v>40.965989999999998</c:v>
                </c:pt>
                <c:pt idx="5883">
                  <c:v>40.965989999999998</c:v>
                </c:pt>
                <c:pt idx="5884">
                  <c:v>41.371982000000003</c:v>
                </c:pt>
                <c:pt idx="5885">
                  <c:v>41.371982000000003</c:v>
                </c:pt>
                <c:pt idx="5886">
                  <c:v>41.611975999999999</c:v>
                </c:pt>
                <c:pt idx="5887">
                  <c:v>41.680053999999998</c:v>
                </c:pt>
                <c:pt idx="5888">
                  <c:v>41.747020999999997</c:v>
                </c:pt>
                <c:pt idx="5889">
                  <c:v>41.80997</c:v>
                </c:pt>
                <c:pt idx="5890">
                  <c:v>41.80997</c:v>
                </c:pt>
                <c:pt idx="5891">
                  <c:v>41.80997</c:v>
                </c:pt>
                <c:pt idx="5892">
                  <c:v>42.004185999999997</c:v>
                </c:pt>
                <c:pt idx="5893">
                  <c:v>42.004185999999997</c:v>
                </c:pt>
                <c:pt idx="5894">
                  <c:v>42.179169000000002</c:v>
                </c:pt>
                <c:pt idx="5895">
                  <c:v>42.209994999999999</c:v>
                </c:pt>
                <c:pt idx="5896">
                  <c:v>42.234861000000002</c:v>
                </c:pt>
                <c:pt idx="5897">
                  <c:v>42.254883999999997</c:v>
                </c:pt>
                <c:pt idx="5898">
                  <c:v>42.254883999999997</c:v>
                </c:pt>
                <c:pt idx="5899">
                  <c:v>42.277647000000002</c:v>
                </c:pt>
                <c:pt idx="5900">
                  <c:v>42.277647000000002</c:v>
                </c:pt>
                <c:pt idx="5901">
                  <c:v>42.277647000000002</c:v>
                </c:pt>
                <c:pt idx="5902">
                  <c:v>42.232500999999999</c:v>
                </c:pt>
                <c:pt idx="5903">
                  <c:v>42.232500999999999</c:v>
                </c:pt>
                <c:pt idx="5904">
                  <c:v>42.119540999999998</c:v>
                </c:pt>
                <c:pt idx="5905">
                  <c:v>42.119540999999998</c:v>
                </c:pt>
                <c:pt idx="5906">
                  <c:v>42.119540999999998</c:v>
                </c:pt>
                <c:pt idx="5907">
                  <c:v>42.112051999999998</c:v>
                </c:pt>
                <c:pt idx="5908">
                  <c:v>42.079585000000002</c:v>
                </c:pt>
                <c:pt idx="5909">
                  <c:v>42.051220999999998</c:v>
                </c:pt>
                <c:pt idx="5910">
                  <c:v>41.955914</c:v>
                </c:pt>
                <c:pt idx="5911">
                  <c:v>41.955914</c:v>
                </c:pt>
                <c:pt idx="5912">
                  <c:v>41.843690000000002</c:v>
                </c:pt>
                <c:pt idx="5913">
                  <c:v>41.843690000000002</c:v>
                </c:pt>
                <c:pt idx="5914">
                  <c:v>41.843690000000002</c:v>
                </c:pt>
                <c:pt idx="5915">
                  <c:v>41.846159</c:v>
                </c:pt>
                <c:pt idx="5916">
                  <c:v>41.826282999999997</c:v>
                </c:pt>
                <c:pt idx="5917">
                  <c:v>41.810220000000001</c:v>
                </c:pt>
                <c:pt idx="5918">
                  <c:v>41.785887000000002</c:v>
                </c:pt>
                <c:pt idx="5919">
                  <c:v>41.785887000000002</c:v>
                </c:pt>
                <c:pt idx="5920">
                  <c:v>41.762014999999998</c:v>
                </c:pt>
                <c:pt idx="5921">
                  <c:v>41.762014999999998</c:v>
                </c:pt>
                <c:pt idx="5922">
                  <c:v>41.762014999999998</c:v>
                </c:pt>
                <c:pt idx="5923">
                  <c:v>41.796539000000003</c:v>
                </c:pt>
                <c:pt idx="5924">
                  <c:v>41.801389</c:v>
                </c:pt>
                <c:pt idx="5925">
                  <c:v>41.806925999999997</c:v>
                </c:pt>
                <c:pt idx="5926">
                  <c:v>41.834350999999998</c:v>
                </c:pt>
                <c:pt idx="5927">
                  <c:v>41.834350999999998</c:v>
                </c:pt>
                <c:pt idx="5928">
                  <c:v>41.865532000000002</c:v>
                </c:pt>
                <c:pt idx="5929">
                  <c:v>41.865532000000002</c:v>
                </c:pt>
                <c:pt idx="5930">
                  <c:v>41.865532000000002</c:v>
                </c:pt>
                <c:pt idx="5931">
                  <c:v>41.895411000000003</c:v>
                </c:pt>
                <c:pt idx="5932">
                  <c:v>41.903028999999997</c:v>
                </c:pt>
                <c:pt idx="5933">
                  <c:v>41.909747000000003</c:v>
                </c:pt>
                <c:pt idx="5934">
                  <c:v>41.920521999999998</c:v>
                </c:pt>
                <c:pt idx="5935">
                  <c:v>41.920521999999998</c:v>
                </c:pt>
                <c:pt idx="5936">
                  <c:v>41.938856999999999</c:v>
                </c:pt>
                <c:pt idx="5937">
                  <c:v>41.938856999999999</c:v>
                </c:pt>
                <c:pt idx="5938">
                  <c:v>41.938856999999999</c:v>
                </c:pt>
                <c:pt idx="5939">
                  <c:v>41.952879000000003</c:v>
                </c:pt>
                <c:pt idx="5940">
                  <c:v>41.949350000000003</c:v>
                </c:pt>
                <c:pt idx="5941">
                  <c:v>41.941898999999999</c:v>
                </c:pt>
                <c:pt idx="5942">
                  <c:v>41.898276000000003</c:v>
                </c:pt>
                <c:pt idx="5943">
                  <c:v>41.898276000000003</c:v>
                </c:pt>
                <c:pt idx="5944">
                  <c:v>41.862008000000003</c:v>
                </c:pt>
                <c:pt idx="5945">
                  <c:v>41.862008000000003</c:v>
                </c:pt>
                <c:pt idx="5946">
                  <c:v>41.862008000000003</c:v>
                </c:pt>
                <c:pt idx="5947">
                  <c:v>41.850808999999998</c:v>
                </c:pt>
                <c:pt idx="5948">
                  <c:v>41.823464000000001</c:v>
                </c:pt>
                <c:pt idx="5949">
                  <c:v>41.793725999999999</c:v>
                </c:pt>
                <c:pt idx="5950">
                  <c:v>41.693294999999999</c:v>
                </c:pt>
                <c:pt idx="5951">
                  <c:v>41.693294999999999</c:v>
                </c:pt>
                <c:pt idx="5952">
                  <c:v>41.583412000000003</c:v>
                </c:pt>
                <c:pt idx="5953">
                  <c:v>41.583412000000003</c:v>
                </c:pt>
                <c:pt idx="5954">
                  <c:v>41.583412000000003</c:v>
                </c:pt>
                <c:pt idx="5955">
                  <c:v>41.556249000000001</c:v>
                </c:pt>
                <c:pt idx="5956">
                  <c:v>41.51596</c:v>
                </c:pt>
                <c:pt idx="5957">
                  <c:v>41.469960999999998</c:v>
                </c:pt>
                <c:pt idx="5958">
                  <c:v>41.345410000000001</c:v>
                </c:pt>
                <c:pt idx="5959">
                  <c:v>41.345410000000001</c:v>
                </c:pt>
                <c:pt idx="5960">
                  <c:v>41.211046000000003</c:v>
                </c:pt>
                <c:pt idx="5961">
                  <c:v>41.211046000000003</c:v>
                </c:pt>
                <c:pt idx="5962">
                  <c:v>41.211046000000003</c:v>
                </c:pt>
                <c:pt idx="5963">
                  <c:v>41.192844999999998</c:v>
                </c:pt>
                <c:pt idx="5964">
                  <c:v>41.161172999999998</c:v>
                </c:pt>
                <c:pt idx="5965">
                  <c:v>41.127305</c:v>
                </c:pt>
                <c:pt idx="5966">
                  <c:v>41.036847999999999</c:v>
                </c:pt>
                <c:pt idx="5967">
                  <c:v>41.036847999999999</c:v>
                </c:pt>
                <c:pt idx="5968">
                  <c:v>40.950338000000002</c:v>
                </c:pt>
                <c:pt idx="5969">
                  <c:v>40.950338000000002</c:v>
                </c:pt>
                <c:pt idx="5970">
                  <c:v>40.940961000000001</c:v>
                </c:pt>
                <c:pt idx="5971">
                  <c:v>40.966617999999997</c:v>
                </c:pt>
                <c:pt idx="5972">
                  <c:v>40.953850000000003</c:v>
                </c:pt>
                <c:pt idx="5973">
                  <c:v>40.945791999999997</c:v>
                </c:pt>
                <c:pt idx="5974">
                  <c:v>40.93985</c:v>
                </c:pt>
                <c:pt idx="5975">
                  <c:v>40.93985</c:v>
                </c:pt>
                <c:pt idx="5976">
                  <c:v>40.940213999999997</c:v>
                </c:pt>
                <c:pt idx="5977">
                  <c:v>40.940213999999997</c:v>
                </c:pt>
                <c:pt idx="5978">
                  <c:v>40.941378</c:v>
                </c:pt>
                <c:pt idx="5979">
                  <c:v>40.994546999999997</c:v>
                </c:pt>
                <c:pt idx="5980">
                  <c:v>41.006945000000002</c:v>
                </c:pt>
                <c:pt idx="5981">
                  <c:v>41.017097</c:v>
                </c:pt>
                <c:pt idx="5982">
                  <c:v>41.072451000000001</c:v>
                </c:pt>
                <c:pt idx="5983">
                  <c:v>41.072451000000001</c:v>
                </c:pt>
                <c:pt idx="5984">
                  <c:v>41.160595000000001</c:v>
                </c:pt>
                <c:pt idx="5985">
                  <c:v>41.160595000000001</c:v>
                </c:pt>
                <c:pt idx="5986">
                  <c:v>41.16836</c:v>
                </c:pt>
                <c:pt idx="5987">
                  <c:v>41.234323000000003</c:v>
                </c:pt>
                <c:pt idx="5988">
                  <c:v>41.266744000000003</c:v>
                </c:pt>
                <c:pt idx="5989">
                  <c:v>41.296165999999999</c:v>
                </c:pt>
                <c:pt idx="5990">
                  <c:v>41.379866</c:v>
                </c:pt>
                <c:pt idx="5991">
                  <c:v>41.379866</c:v>
                </c:pt>
                <c:pt idx="5992">
                  <c:v>41.530816000000002</c:v>
                </c:pt>
                <c:pt idx="5993">
                  <c:v>41.530816000000002</c:v>
                </c:pt>
                <c:pt idx="5994">
                  <c:v>41.539757000000002</c:v>
                </c:pt>
                <c:pt idx="5995">
                  <c:v>41.612844000000003</c:v>
                </c:pt>
                <c:pt idx="5996">
                  <c:v>41.648885999999997</c:v>
                </c:pt>
                <c:pt idx="5997">
                  <c:v>41.684902000000001</c:v>
                </c:pt>
                <c:pt idx="5998">
                  <c:v>41.801757000000002</c:v>
                </c:pt>
                <c:pt idx="5999">
                  <c:v>41.801757000000002</c:v>
                </c:pt>
                <c:pt idx="6000">
                  <c:v>41.998570000000001</c:v>
                </c:pt>
                <c:pt idx="6001">
                  <c:v>41.998570000000001</c:v>
                </c:pt>
                <c:pt idx="6002">
                  <c:v>42.011301000000003</c:v>
                </c:pt>
                <c:pt idx="6003">
                  <c:v>42.104526</c:v>
                </c:pt>
                <c:pt idx="6004">
                  <c:v>42.157401</c:v>
                </c:pt>
                <c:pt idx="6005">
                  <c:v>42.213496999999997</c:v>
                </c:pt>
                <c:pt idx="6006">
                  <c:v>42.399023</c:v>
                </c:pt>
                <c:pt idx="6007">
                  <c:v>42.399023</c:v>
                </c:pt>
                <c:pt idx="6008">
                  <c:v>43.109045999999999</c:v>
                </c:pt>
                <c:pt idx="6009">
                  <c:v>43.109045999999999</c:v>
                </c:pt>
                <c:pt idx="6010">
                  <c:v>43.135708000000001</c:v>
                </c:pt>
                <c:pt idx="6011">
                  <c:v>43.251342000000001</c:v>
                </c:pt>
                <c:pt idx="6012">
                  <c:v>43.339353000000003</c:v>
                </c:pt>
                <c:pt idx="6013">
                  <c:v>43.437440000000002</c:v>
                </c:pt>
                <c:pt idx="6014">
                  <c:v>43.747712</c:v>
                </c:pt>
                <c:pt idx="6015">
                  <c:v>43.747712</c:v>
                </c:pt>
                <c:pt idx="6016">
                  <c:v>44.150236999999997</c:v>
                </c:pt>
                <c:pt idx="6017">
                  <c:v>44.150236999999997</c:v>
                </c:pt>
                <c:pt idx="6018">
                  <c:v>44.226360999999997</c:v>
                </c:pt>
                <c:pt idx="6019">
                  <c:v>44.390279999999997</c:v>
                </c:pt>
                <c:pt idx="6020">
                  <c:v>44.520617000000001</c:v>
                </c:pt>
                <c:pt idx="6021">
                  <c:v>44.656874000000002</c:v>
                </c:pt>
                <c:pt idx="6022">
                  <c:v>45.083629999999999</c:v>
                </c:pt>
                <c:pt idx="6023">
                  <c:v>45.083629999999999</c:v>
                </c:pt>
                <c:pt idx="6024">
                  <c:v>45.609383000000001</c:v>
                </c:pt>
                <c:pt idx="6025">
                  <c:v>45.609383000000001</c:v>
                </c:pt>
                <c:pt idx="6026">
                  <c:v>45.709671999999998</c:v>
                </c:pt>
                <c:pt idx="6027">
                  <c:v>45.908783</c:v>
                </c:pt>
                <c:pt idx="6028">
                  <c:v>46.071116000000004</c:v>
                </c:pt>
                <c:pt idx="6029">
                  <c:v>46.240644000000003</c:v>
                </c:pt>
                <c:pt idx="6030">
                  <c:v>47.370663999999998</c:v>
                </c:pt>
                <c:pt idx="6031">
                  <c:v>47.370663999999998</c:v>
                </c:pt>
                <c:pt idx="6032">
                  <c:v>47.480761999999999</c:v>
                </c:pt>
                <c:pt idx="6033">
                  <c:v>47.696914</c:v>
                </c:pt>
                <c:pt idx="6034">
                  <c:v>47.881456</c:v>
                </c:pt>
                <c:pt idx="6035">
                  <c:v>48.055619</c:v>
                </c:pt>
                <c:pt idx="6036">
                  <c:v>48.249372000000001</c:v>
                </c:pt>
                <c:pt idx="6037">
                  <c:v>48.441622000000002</c:v>
                </c:pt>
                <c:pt idx="6038">
                  <c:v>49.325285000000001</c:v>
                </c:pt>
                <c:pt idx="6039">
                  <c:v>49.325285000000001</c:v>
                </c:pt>
                <c:pt idx="6040">
                  <c:v>49.44435</c:v>
                </c:pt>
                <c:pt idx="6041">
                  <c:v>49.666471999999999</c:v>
                </c:pt>
                <c:pt idx="6042">
                  <c:v>49.871200999999999</c:v>
                </c:pt>
                <c:pt idx="6043">
                  <c:v>50.079779000000002</c:v>
                </c:pt>
                <c:pt idx="6044">
                  <c:v>50.292234999999998</c:v>
                </c:pt>
                <c:pt idx="6045">
                  <c:v>50.508577000000002</c:v>
                </c:pt>
                <c:pt idx="6046">
                  <c:v>51.528303000000001</c:v>
                </c:pt>
                <c:pt idx="6047">
                  <c:v>51.528303000000001</c:v>
                </c:pt>
                <c:pt idx="6048">
                  <c:v>51.645860999999996</c:v>
                </c:pt>
                <c:pt idx="6049">
                  <c:v>51.905306000000003</c:v>
                </c:pt>
                <c:pt idx="6050">
                  <c:v>52.139066999999997</c:v>
                </c:pt>
                <c:pt idx="6051">
                  <c:v>52.372557999999998</c:v>
                </c:pt>
                <c:pt idx="6052">
                  <c:v>52.609383000000001</c:v>
                </c:pt>
                <c:pt idx="6053">
                  <c:v>52.832959000000002</c:v>
                </c:pt>
                <c:pt idx="6054">
                  <c:v>53.972973000000003</c:v>
                </c:pt>
                <c:pt idx="6055">
                  <c:v>53.972973000000003</c:v>
                </c:pt>
                <c:pt idx="6056">
                  <c:v>54.118625000000002</c:v>
                </c:pt>
                <c:pt idx="6057">
                  <c:v>54.400683999999998</c:v>
                </c:pt>
                <c:pt idx="6058">
                  <c:v>54.651027999999997</c:v>
                </c:pt>
                <c:pt idx="6059">
                  <c:v>54.889245000000003</c:v>
                </c:pt>
                <c:pt idx="6060">
                  <c:v>55.148454000000001</c:v>
                </c:pt>
                <c:pt idx="6061">
                  <c:v>55.410696999999999</c:v>
                </c:pt>
                <c:pt idx="6062">
                  <c:v>56.663539</c:v>
                </c:pt>
                <c:pt idx="6063">
                  <c:v>56.663539</c:v>
                </c:pt>
                <c:pt idx="6064">
                  <c:v>56.806367999999999</c:v>
                </c:pt>
                <c:pt idx="6065">
                  <c:v>57.113936000000002</c:v>
                </c:pt>
                <c:pt idx="6066">
                  <c:v>57.393911000000003</c:v>
                </c:pt>
                <c:pt idx="6067">
                  <c:v>57.675283</c:v>
                </c:pt>
                <c:pt idx="6068">
                  <c:v>57.959935999999999</c:v>
                </c:pt>
                <c:pt idx="6069">
                  <c:v>58.243701999999999</c:v>
                </c:pt>
                <c:pt idx="6070">
                  <c:v>59.532311999999997</c:v>
                </c:pt>
                <c:pt idx="6071">
                  <c:v>59.532311999999997</c:v>
                </c:pt>
                <c:pt idx="6072">
                  <c:v>59.703172000000002</c:v>
                </c:pt>
                <c:pt idx="6073">
                  <c:v>60.021329999999999</c:v>
                </c:pt>
                <c:pt idx="6074">
                  <c:v>60.293149999999997</c:v>
                </c:pt>
                <c:pt idx="6075">
                  <c:v>60.547902999999998</c:v>
                </c:pt>
                <c:pt idx="6076">
                  <c:v>60.826072000000003</c:v>
                </c:pt>
                <c:pt idx="6077">
                  <c:v>61.093871</c:v>
                </c:pt>
                <c:pt idx="6078">
                  <c:v>62.265934999999999</c:v>
                </c:pt>
                <c:pt idx="6079">
                  <c:v>62.265934999999999</c:v>
                </c:pt>
                <c:pt idx="6080">
                  <c:v>62.390383</c:v>
                </c:pt>
                <c:pt idx="6081">
                  <c:v>62.659562000000001</c:v>
                </c:pt>
                <c:pt idx="6082">
                  <c:v>62.890594</c:v>
                </c:pt>
                <c:pt idx="6083">
                  <c:v>63.110674000000003</c:v>
                </c:pt>
                <c:pt idx="6084">
                  <c:v>63.319181999999998</c:v>
                </c:pt>
                <c:pt idx="6085">
                  <c:v>63.501424999999998</c:v>
                </c:pt>
                <c:pt idx="6086">
                  <c:v>64.310587999999996</c:v>
                </c:pt>
                <c:pt idx="6087">
                  <c:v>64.310587999999996</c:v>
                </c:pt>
                <c:pt idx="6088">
                  <c:v>64.409454999999994</c:v>
                </c:pt>
                <c:pt idx="6089">
                  <c:v>64.593407999999997</c:v>
                </c:pt>
                <c:pt idx="6090">
                  <c:v>64.848921000000004</c:v>
                </c:pt>
                <c:pt idx="6091">
                  <c:v>64.848921000000004</c:v>
                </c:pt>
                <c:pt idx="6092">
                  <c:v>64.963351000000003</c:v>
                </c:pt>
                <c:pt idx="6093">
                  <c:v>65.065047000000007</c:v>
                </c:pt>
                <c:pt idx="6094">
                  <c:v>65.459725000000006</c:v>
                </c:pt>
                <c:pt idx="6095">
                  <c:v>65.459725000000006</c:v>
                </c:pt>
                <c:pt idx="6096">
                  <c:v>65.497938000000005</c:v>
                </c:pt>
                <c:pt idx="6097">
                  <c:v>65.592871000000002</c:v>
                </c:pt>
                <c:pt idx="6098">
                  <c:v>65.649835999999993</c:v>
                </c:pt>
                <c:pt idx="6099">
                  <c:v>65.689468000000005</c:v>
                </c:pt>
                <c:pt idx="6100">
                  <c:v>65.727851000000001</c:v>
                </c:pt>
                <c:pt idx="6101">
                  <c:v>65.778107000000006</c:v>
                </c:pt>
                <c:pt idx="6102">
                  <c:v>65.778107000000006</c:v>
                </c:pt>
                <c:pt idx="6103">
                  <c:v>65.593472000000006</c:v>
                </c:pt>
                <c:pt idx="6104">
                  <c:v>65.593472000000006</c:v>
                </c:pt>
                <c:pt idx="6105">
                  <c:v>65.593472000000006</c:v>
                </c:pt>
                <c:pt idx="6106">
                  <c:v>65.593472000000006</c:v>
                </c:pt>
                <c:pt idx="6107">
                  <c:v>65.589747000000003</c:v>
                </c:pt>
                <c:pt idx="6108">
                  <c:v>65.572922000000005</c:v>
                </c:pt>
                <c:pt idx="6109">
                  <c:v>65.537441000000001</c:v>
                </c:pt>
                <c:pt idx="6110">
                  <c:v>65.337939000000006</c:v>
                </c:pt>
                <c:pt idx="6111">
                  <c:v>65.337939000000006</c:v>
                </c:pt>
                <c:pt idx="6112">
                  <c:v>65.337939000000006</c:v>
                </c:pt>
                <c:pt idx="6113">
                  <c:v>64.982772999999995</c:v>
                </c:pt>
                <c:pt idx="6114">
                  <c:v>64.982772999999995</c:v>
                </c:pt>
                <c:pt idx="6115">
                  <c:v>64.877123999999995</c:v>
                </c:pt>
                <c:pt idx="6116">
                  <c:v>64.735934</c:v>
                </c:pt>
                <c:pt idx="6117">
                  <c:v>64.573892000000001</c:v>
                </c:pt>
                <c:pt idx="6118">
                  <c:v>63.982840000000003</c:v>
                </c:pt>
                <c:pt idx="6119">
                  <c:v>63.749513999999998</c:v>
                </c:pt>
                <c:pt idx="6120">
                  <c:v>63.749513999999998</c:v>
                </c:pt>
                <c:pt idx="6121">
                  <c:v>63.749513999999998</c:v>
                </c:pt>
                <c:pt idx="6122">
                  <c:v>62.906370000000003</c:v>
                </c:pt>
                <c:pt idx="6123">
                  <c:v>62.906370000000003</c:v>
                </c:pt>
                <c:pt idx="6124">
                  <c:v>62.744768000000001</c:v>
                </c:pt>
                <c:pt idx="6125">
                  <c:v>62.199914</c:v>
                </c:pt>
                <c:pt idx="6126">
                  <c:v>61.253197999999998</c:v>
                </c:pt>
                <c:pt idx="6127">
                  <c:v>60.910826</c:v>
                </c:pt>
                <c:pt idx="6128">
                  <c:v>60.910826</c:v>
                </c:pt>
                <c:pt idx="6129">
                  <c:v>60.910826</c:v>
                </c:pt>
                <c:pt idx="6130">
                  <c:v>59.717595000000003</c:v>
                </c:pt>
                <c:pt idx="6131">
                  <c:v>59.717595000000003</c:v>
                </c:pt>
                <c:pt idx="6132">
                  <c:v>59.503306000000002</c:v>
                </c:pt>
                <c:pt idx="6133">
                  <c:v>58.794125000000001</c:v>
                </c:pt>
                <c:pt idx="6134">
                  <c:v>57.646447999999999</c:v>
                </c:pt>
                <c:pt idx="6135">
                  <c:v>57.244376000000003</c:v>
                </c:pt>
                <c:pt idx="6136">
                  <c:v>57.244376000000003</c:v>
                </c:pt>
                <c:pt idx="6137">
                  <c:v>57.244376000000003</c:v>
                </c:pt>
                <c:pt idx="6138">
                  <c:v>55.141199</c:v>
                </c:pt>
                <c:pt idx="6139">
                  <c:v>55.141199</c:v>
                </c:pt>
                <c:pt idx="6140">
                  <c:v>54.918733000000003</c:v>
                </c:pt>
                <c:pt idx="6141">
                  <c:v>54.128189999999996</c:v>
                </c:pt>
                <c:pt idx="6142">
                  <c:v>52.845998000000002</c:v>
                </c:pt>
                <c:pt idx="6143">
                  <c:v>52.401677999999997</c:v>
                </c:pt>
                <c:pt idx="6144">
                  <c:v>52.401677999999997</c:v>
                </c:pt>
                <c:pt idx="6145">
                  <c:v>52.401677999999997</c:v>
                </c:pt>
                <c:pt idx="6146">
                  <c:v>50.862729000000002</c:v>
                </c:pt>
                <c:pt idx="6147">
                  <c:v>50.862729000000002</c:v>
                </c:pt>
                <c:pt idx="6148">
                  <c:v>50.578828000000001</c:v>
                </c:pt>
                <c:pt idx="6149">
                  <c:v>49.665125000000003</c:v>
                </c:pt>
                <c:pt idx="6150">
                  <c:v>48.222859</c:v>
                </c:pt>
                <c:pt idx="6151">
                  <c:v>47.723038000000003</c:v>
                </c:pt>
                <c:pt idx="6152">
                  <c:v>47.723038000000003</c:v>
                </c:pt>
                <c:pt idx="6153">
                  <c:v>47.723038000000003</c:v>
                </c:pt>
                <c:pt idx="6154">
                  <c:v>45.986198999999999</c:v>
                </c:pt>
                <c:pt idx="6155">
                  <c:v>45.986198999999999</c:v>
                </c:pt>
                <c:pt idx="6156">
                  <c:v>45.666907000000002</c:v>
                </c:pt>
                <c:pt idx="6157">
                  <c:v>44.647134999999999</c:v>
                </c:pt>
                <c:pt idx="6158">
                  <c:v>42.512970000000003</c:v>
                </c:pt>
                <c:pt idx="6159">
                  <c:v>42.512970000000003</c:v>
                </c:pt>
                <c:pt idx="6160">
                  <c:v>40.613691000000003</c:v>
                </c:pt>
                <c:pt idx="6161">
                  <c:v>40.613691000000003</c:v>
                </c:pt>
                <c:pt idx="6162">
                  <c:v>40.279038999999997</c:v>
                </c:pt>
                <c:pt idx="6163">
                  <c:v>39.212752000000002</c:v>
                </c:pt>
                <c:pt idx="6164">
                  <c:v>38.652447000000002</c:v>
                </c:pt>
                <c:pt idx="6165">
                  <c:v>38.089387000000002</c:v>
                </c:pt>
                <c:pt idx="6166">
                  <c:v>36.957985999999998</c:v>
                </c:pt>
                <c:pt idx="6167">
                  <c:v>36.957985999999998</c:v>
                </c:pt>
                <c:pt idx="6168">
                  <c:v>34.999448999999998</c:v>
                </c:pt>
                <c:pt idx="6169">
                  <c:v>34.999448999999998</c:v>
                </c:pt>
                <c:pt idx="6170">
                  <c:v>34.673192999999998</c:v>
                </c:pt>
                <c:pt idx="6171">
                  <c:v>33.551507999999998</c:v>
                </c:pt>
                <c:pt idx="6172">
                  <c:v>32.976851000000003</c:v>
                </c:pt>
                <c:pt idx="6173">
                  <c:v>32.400128000000002</c:v>
                </c:pt>
                <c:pt idx="6174">
                  <c:v>31.269745</c:v>
                </c:pt>
                <c:pt idx="6175">
                  <c:v>31.269745</c:v>
                </c:pt>
                <c:pt idx="6176">
                  <c:v>29.263933000000002</c:v>
                </c:pt>
                <c:pt idx="6177">
                  <c:v>29.263933000000002</c:v>
                </c:pt>
                <c:pt idx="6178">
                  <c:v>28.914596</c:v>
                </c:pt>
                <c:pt idx="6179">
                  <c:v>27.772276000000002</c:v>
                </c:pt>
                <c:pt idx="6180">
                  <c:v>27.192295000000001</c:v>
                </c:pt>
                <c:pt idx="6181">
                  <c:v>26.640715</c:v>
                </c:pt>
                <c:pt idx="6182">
                  <c:v>25.483871000000001</c:v>
                </c:pt>
                <c:pt idx="6183">
                  <c:v>25.483871000000001</c:v>
                </c:pt>
                <c:pt idx="6184">
                  <c:v>23.487580000000001</c:v>
                </c:pt>
                <c:pt idx="6185">
                  <c:v>23.487580000000001</c:v>
                </c:pt>
                <c:pt idx="6186">
                  <c:v>22.596927000000001</c:v>
                </c:pt>
                <c:pt idx="6187">
                  <c:v>22.028558</c:v>
                </c:pt>
                <c:pt idx="6188">
                  <c:v>21.462498</c:v>
                </c:pt>
                <c:pt idx="6189">
                  <c:v>20.899550999999999</c:v>
                </c:pt>
                <c:pt idx="6190">
                  <c:v>19.790633</c:v>
                </c:pt>
                <c:pt idx="6191">
                  <c:v>19.790633</c:v>
                </c:pt>
                <c:pt idx="6192">
                  <c:v>17.86159</c:v>
                </c:pt>
                <c:pt idx="6193">
                  <c:v>17.86159</c:v>
                </c:pt>
                <c:pt idx="6194">
                  <c:v>17.019447</c:v>
                </c:pt>
                <c:pt idx="6195">
                  <c:v>16.484936000000001</c:v>
                </c:pt>
                <c:pt idx="6196">
                  <c:v>15.95468</c:v>
                </c:pt>
                <c:pt idx="6197">
                  <c:v>15.45717</c:v>
                </c:pt>
                <c:pt idx="6198">
                  <c:v>14.426999</c:v>
                </c:pt>
                <c:pt idx="6199">
                  <c:v>14.426999</c:v>
                </c:pt>
                <c:pt idx="6200">
                  <c:v>12.669476</c:v>
                </c:pt>
                <c:pt idx="6201">
                  <c:v>12.669476</c:v>
                </c:pt>
                <c:pt idx="6202">
                  <c:v>11.880008999999999</c:v>
                </c:pt>
                <c:pt idx="6203">
                  <c:v>11.397619000000001</c:v>
                </c:pt>
                <c:pt idx="6204">
                  <c:v>10.923254</c:v>
                </c:pt>
                <c:pt idx="6205">
                  <c:v>10.457013999999999</c:v>
                </c:pt>
                <c:pt idx="6206">
                  <c:v>9.5460999999999991</c:v>
                </c:pt>
                <c:pt idx="6207">
                  <c:v>9.5460999999999991</c:v>
                </c:pt>
                <c:pt idx="6208">
                  <c:v>8.0111080000000001</c:v>
                </c:pt>
                <c:pt idx="6209">
                  <c:v>8.0111080000000001</c:v>
                </c:pt>
                <c:pt idx="6210">
                  <c:v>7.3226620000000002</c:v>
                </c:pt>
                <c:pt idx="6211">
                  <c:v>6.9094810000000004</c:v>
                </c:pt>
                <c:pt idx="6212">
                  <c:v>6.5336819999999998</c:v>
                </c:pt>
                <c:pt idx="6213">
                  <c:v>6.1429119999999999</c:v>
                </c:pt>
                <c:pt idx="6214">
                  <c:v>5.3958849999999998</c:v>
                </c:pt>
                <c:pt idx="6215">
                  <c:v>5.3958849999999998</c:v>
                </c:pt>
                <c:pt idx="6216">
                  <c:v>4.1454319999999996</c:v>
                </c:pt>
                <c:pt idx="6217">
                  <c:v>4.1454319999999996</c:v>
                </c:pt>
                <c:pt idx="6218">
                  <c:v>3.5746609999999999</c:v>
                </c:pt>
                <c:pt idx="6219">
                  <c:v>3.2550599999999998</c:v>
                </c:pt>
                <c:pt idx="6220">
                  <c:v>2.9471159999999998</c:v>
                </c:pt>
                <c:pt idx="6221">
                  <c:v>2.6548069999999999</c:v>
                </c:pt>
                <c:pt idx="6222">
                  <c:v>2.1257259999999998</c:v>
                </c:pt>
                <c:pt idx="6223">
                  <c:v>2.1257259999999998</c:v>
                </c:pt>
                <c:pt idx="6224">
                  <c:v>1.2553799999999999</c:v>
                </c:pt>
                <c:pt idx="6225">
                  <c:v>1.2553799999999999</c:v>
                </c:pt>
                <c:pt idx="6226">
                  <c:v>0.83742899999999998</c:v>
                </c:pt>
                <c:pt idx="6227">
                  <c:v>0.61801399999999995</c:v>
                </c:pt>
                <c:pt idx="6228">
                  <c:v>0.42293999999999998</c:v>
                </c:pt>
                <c:pt idx="6229">
                  <c:v>0.24316199999999999</c:v>
                </c:pt>
                <c:pt idx="6230">
                  <c:v>-7.0892999999999998E-2</c:v>
                </c:pt>
                <c:pt idx="6231">
                  <c:v>-7.0892999999999998E-2</c:v>
                </c:pt>
                <c:pt idx="6232">
                  <c:v>-0.52687200000000001</c:v>
                </c:pt>
                <c:pt idx="6233">
                  <c:v>-0.52687200000000001</c:v>
                </c:pt>
                <c:pt idx="6234">
                  <c:v>-0.78457200000000005</c:v>
                </c:pt>
                <c:pt idx="6235">
                  <c:v>-0.86155499999999996</c:v>
                </c:pt>
                <c:pt idx="6236">
                  <c:v>-0.93166199999999999</c:v>
                </c:pt>
                <c:pt idx="6237">
                  <c:v>-0.98946199999999995</c:v>
                </c:pt>
                <c:pt idx="6238">
                  <c:v>-1.062595</c:v>
                </c:pt>
                <c:pt idx="6239">
                  <c:v>-1.062595</c:v>
                </c:pt>
                <c:pt idx="6240">
                  <c:v>-1.0691079999999999</c:v>
                </c:pt>
                <c:pt idx="6241">
                  <c:v>-1.0691079999999999</c:v>
                </c:pt>
                <c:pt idx="6242">
                  <c:v>-1.120803</c:v>
                </c:pt>
                <c:pt idx="6243">
                  <c:v>-1.071089</c:v>
                </c:pt>
                <c:pt idx="6244">
                  <c:v>-0.99451000000000001</c:v>
                </c:pt>
                <c:pt idx="6245">
                  <c:v>-0.90869599999999995</c:v>
                </c:pt>
                <c:pt idx="6246">
                  <c:v>-0.68172600000000005</c:v>
                </c:pt>
                <c:pt idx="6247">
                  <c:v>-0.68172600000000005</c:v>
                </c:pt>
                <c:pt idx="6248">
                  <c:v>-0.18171000000000001</c:v>
                </c:pt>
                <c:pt idx="6249">
                  <c:v>-0.18171000000000001</c:v>
                </c:pt>
                <c:pt idx="6250">
                  <c:v>-2.3223000000000001E-2</c:v>
                </c:pt>
                <c:pt idx="6251">
                  <c:v>0.166879</c:v>
                </c:pt>
                <c:pt idx="6252">
                  <c:v>0.37307800000000002</c:v>
                </c:pt>
                <c:pt idx="6253">
                  <c:v>0.59687900000000005</c:v>
                </c:pt>
                <c:pt idx="6254">
                  <c:v>1.0731520000000001</c:v>
                </c:pt>
                <c:pt idx="6255">
                  <c:v>1.9984109999999999</c:v>
                </c:pt>
                <c:pt idx="6256">
                  <c:v>1.9984109999999999</c:v>
                </c:pt>
                <c:pt idx="6257">
                  <c:v>1.9984109999999999</c:v>
                </c:pt>
                <c:pt idx="6258">
                  <c:v>2.3477100000000002</c:v>
                </c:pt>
                <c:pt idx="6259">
                  <c:v>2.6509079999999998</c:v>
                </c:pt>
                <c:pt idx="6260">
                  <c:v>2.9664160000000002</c:v>
                </c:pt>
                <c:pt idx="6261">
                  <c:v>3.2911809999999999</c:v>
                </c:pt>
                <c:pt idx="6262">
                  <c:v>3.9784109999999999</c:v>
                </c:pt>
                <c:pt idx="6263">
                  <c:v>5.4272919999999996</c:v>
                </c:pt>
                <c:pt idx="6264">
                  <c:v>5.4272919999999996</c:v>
                </c:pt>
                <c:pt idx="6265">
                  <c:v>5.4272919999999996</c:v>
                </c:pt>
                <c:pt idx="6266">
                  <c:v>5.9052990000000003</c:v>
                </c:pt>
                <c:pt idx="6267">
                  <c:v>6.2883290000000001</c:v>
                </c:pt>
                <c:pt idx="6268">
                  <c:v>6.6766800000000002</c:v>
                </c:pt>
                <c:pt idx="6269">
                  <c:v>7.0671090000000003</c:v>
                </c:pt>
                <c:pt idx="6270">
                  <c:v>7.8638870000000001</c:v>
                </c:pt>
                <c:pt idx="6271">
                  <c:v>9.3000430000000005</c:v>
                </c:pt>
                <c:pt idx="6272">
                  <c:v>9.3000430000000005</c:v>
                </c:pt>
                <c:pt idx="6273">
                  <c:v>9.3000430000000005</c:v>
                </c:pt>
                <c:pt idx="6274">
                  <c:v>9.8644949999999998</c:v>
                </c:pt>
                <c:pt idx="6275">
                  <c:v>10.270117000000001</c:v>
                </c:pt>
                <c:pt idx="6276">
                  <c:v>10.681884</c:v>
                </c:pt>
                <c:pt idx="6277">
                  <c:v>11.089949000000001</c:v>
                </c:pt>
                <c:pt idx="6278">
                  <c:v>11.876613000000001</c:v>
                </c:pt>
                <c:pt idx="6279">
                  <c:v>13.252454</c:v>
                </c:pt>
                <c:pt idx="6280">
                  <c:v>13.252454</c:v>
                </c:pt>
                <c:pt idx="6281">
                  <c:v>13.252454</c:v>
                </c:pt>
                <c:pt idx="6282">
                  <c:v>13.715164</c:v>
                </c:pt>
                <c:pt idx="6283">
                  <c:v>14.062290000000001</c:v>
                </c:pt>
                <c:pt idx="6284">
                  <c:v>14.398056</c:v>
                </c:pt>
                <c:pt idx="6285">
                  <c:v>14.715382999999999</c:v>
                </c:pt>
                <c:pt idx="6286">
                  <c:v>16.498916999999999</c:v>
                </c:pt>
                <c:pt idx="6287">
                  <c:v>16.498916999999999</c:v>
                </c:pt>
                <c:pt idx="6288">
                  <c:v>16.848853999999999</c:v>
                </c:pt>
                <c:pt idx="6289">
                  <c:v>17.135884999999998</c:v>
                </c:pt>
                <c:pt idx="6290">
                  <c:v>17.420432000000002</c:v>
                </c:pt>
                <c:pt idx="6291">
                  <c:v>17.703099000000002</c:v>
                </c:pt>
                <c:pt idx="6292">
                  <c:v>17.986993999999999</c:v>
                </c:pt>
                <c:pt idx="6293">
                  <c:v>18.266387000000002</c:v>
                </c:pt>
                <c:pt idx="6294">
                  <c:v>19.357524999999999</c:v>
                </c:pt>
                <c:pt idx="6295">
                  <c:v>19.357524999999999</c:v>
                </c:pt>
                <c:pt idx="6296">
                  <c:v>19.694476000000002</c:v>
                </c:pt>
                <c:pt idx="6297">
                  <c:v>19.977611</c:v>
                </c:pt>
                <c:pt idx="6298">
                  <c:v>20.251075</c:v>
                </c:pt>
                <c:pt idx="6299">
                  <c:v>20.527982000000002</c:v>
                </c:pt>
                <c:pt idx="6300">
                  <c:v>20.812159000000001</c:v>
                </c:pt>
                <c:pt idx="6301">
                  <c:v>21.096616000000001</c:v>
                </c:pt>
                <c:pt idx="6302">
                  <c:v>22.200071999999999</c:v>
                </c:pt>
                <c:pt idx="6303">
                  <c:v>22.200071999999999</c:v>
                </c:pt>
                <c:pt idx="6304">
                  <c:v>22.548123</c:v>
                </c:pt>
                <c:pt idx="6305">
                  <c:v>22.825344000000001</c:v>
                </c:pt>
                <c:pt idx="6306">
                  <c:v>23.11224</c:v>
                </c:pt>
                <c:pt idx="6307">
                  <c:v>23.395567</c:v>
                </c:pt>
                <c:pt idx="6308">
                  <c:v>23.676922999999999</c:v>
                </c:pt>
                <c:pt idx="6309">
                  <c:v>23.962</c:v>
                </c:pt>
                <c:pt idx="6310">
                  <c:v>25.696643999999999</c:v>
                </c:pt>
                <c:pt idx="6311">
                  <c:v>25.696643999999999</c:v>
                </c:pt>
                <c:pt idx="6312">
                  <c:v>25.996383999999999</c:v>
                </c:pt>
                <c:pt idx="6313">
                  <c:v>26.269542999999999</c:v>
                </c:pt>
                <c:pt idx="6314">
                  <c:v>26.556206</c:v>
                </c:pt>
                <c:pt idx="6315">
                  <c:v>26.833580999999999</c:v>
                </c:pt>
                <c:pt idx="6316">
                  <c:v>27.109311999999999</c:v>
                </c:pt>
                <c:pt idx="6317">
                  <c:v>27.378923</c:v>
                </c:pt>
                <c:pt idx="6318">
                  <c:v>28.812503</c:v>
                </c:pt>
                <c:pt idx="6319">
                  <c:v>28.812503</c:v>
                </c:pt>
                <c:pt idx="6320">
                  <c:v>28.812503</c:v>
                </c:pt>
                <c:pt idx="6321">
                  <c:v>28.812503</c:v>
                </c:pt>
                <c:pt idx="6322">
                  <c:v>29.121295</c:v>
                </c:pt>
                <c:pt idx="6323">
                  <c:v>29.379974000000001</c:v>
                </c:pt>
                <c:pt idx="6324">
                  <c:v>29.647580999999999</c:v>
                </c:pt>
                <c:pt idx="6325">
                  <c:v>29.913872000000001</c:v>
                </c:pt>
                <c:pt idx="6326">
                  <c:v>30.432962</c:v>
                </c:pt>
                <c:pt idx="6327">
                  <c:v>30.432962</c:v>
                </c:pt>
                <c:pt idx="6328">
                  <c:v>30.432962</c:v>
                </c:pt>
                <c:pt idx="6329">
                  <c:v>31.809124000000001</c:v>
                </c:pt>
                <c:pt idx="6330">
                  <c:v>31.809124000000001</c:v>
                </c:pt>
                <c:pt idx="6331">
                  <c:v>31.809124000000001</c:v>
                </c:pt>
                <c:pt idx="6332">
                  <c:v>31.947392000000001</c:v>
                </c:pt>
                <c:pt idx="6333">
                  <c:v>32.196699000000002</c:v>
                </c:pt>
                <c:pt idx="6334">
                  <c:v>33.148288999999998</c:v>
                </c:pt>
                <c:pt idx="6335">
                  <c:v>33.148288999999998</c:v>
                </c:pt>
                <c:pt idx="6336">
                  <c:v>33.378301999999998</c:v>
                </c:pt>
                <c:pt idx="6337">
                  <c:v>33.378301999999998</c:v>
                </c:pt>
                <c:pt idx="6338">
                  <c:v>34.275027999999999</c:v>
                </c:pt>
                <c:pt idx="6339">
                  <c:v>34.275027999999999</c:v>
                </c:pt>
                <c:pt idx="6340">
                  <c:v>34.275027999999999</c:v>
                </c:pt>
                <c:pt idx="6341">
                  <c:v>34.544696999999999</c:v>
                </c:pt>
                <c:pt idx="6342">
                  <c:v>35.332839999999997</c:v>
                </c:pt>
                <c:pt idx="6343">
                  <c:v>35.332839999999997</c:v>
                </c:pt>
                <c:pt idx="6344">
                  <c:v>35.514235999999997</c:v>
                </c:pt>
                <c:pt idx="6345">
                  <c:v>35.514235999999997</c:v>
                </c:pt>
                <c:pt idx="6346">
                  <c:v>36.229734999999998</c:v>
                </c:pt>
                <c:pt idx="6347">
                  <c:v>36.229734999999998</c:v>
                </c:pt>
                <c:pt idx="6348">
                  <c:v>36.229734999999998</c:v>
                </c:pt>
                <c:pt idx="6349">
                  <c:v>36.439298999999998</c:v>
                </c:pt>
                <c:pt idx="6350">
                  <c:v>37.017254999999999</c:v>
                </c:pt>
                <c:pt idx="6351">
                  <c:v>37.017254999999999</c:v>
                </c:pt>
                <c:pt idx="6352">
                  <c:v>37.143830999999999</c:v>
                </c:pt>
                <c:pt idx="6353">
                  <c:v>37.143830999999999</c:v>
                </c:pt>
                <c:pt idx="6354">
                  <c:v>37.658698000000001</c:v>
                </c:pt>
                <c:pt idx="6355">
                  <c:v>37.658698000000001</c:v>
                </c:pt>
                <c:pt idx="6356">
                  <c:v>37.712125999999998</c:v>
                </c:pt>
                <c:pt idx="6357">
                  <c:v>37.805799999999998</c:v>
                </c:pt>
                <c:pt idx="6358">
                  <c:v>38.175201999999999</c:v>
                </c:pt>
                <c:pt idx="6359">
                  <c:v>38.175201999999999</c:v>
                </c:pt>
                <c:pt idx="6360">
                  <c:v>38.253106000000002</c:v>
                </c:pt>
                <c:pt idx="6361">
                  <c:v>38.253106000000002</c:v>
                </c:pt>
                <c:pt idx="6362">
                  <c:v>38.253106000000002</c:v>
                </c:pt>
                <c:pt idx="6363">
                  <c:v>38.599381999999999</c:v>
                </c:pt>
                <c:pt idx="6364">
                  <c:v>38.599381999999999</c:v>
                </c:pt>
                <c:pt idx="6365">
                  <c:v>38.599381999999999</c:v>
                </c:pt>
                <c:pt idx="6366">
                  <c:v>38.787379000000001</c:v>
                </c:pt>
                <c:pt idx="6367">
                  <c:v>38.787379000000001</c:v>
                </c:pt>
                <c:pt idx="6368">
                  <c:v>38.831060999999998</c:v>
                </c:pt>
                <c:pt idx="6369">
                  <c:v>38.869262999999997</c:v>
                </c:pt>
                <c:pt idx="6370">
                  <c:v>38.903669999999998</c:v>
                </c:pt>
                <c:pt idx="6371">
                  <c:v>38.903669999999998</c:v>
                </c:pt>
                <c:pt idx="6372">
                  <c:v>39.050339000000001</c:v>
                </c:pt>
                <c:pt idx="6373">
                  <c:v>39.050339000000001</c:v>
                </c:pt>
                <c:pt idx="6374">
                  <c:v>39.112465999999998</c:v>
                </c:pt>
                <c:pt idx="6375">
                  <c:v>39.112465999999998</c:v>
                </c:pt>
                <c:pt idx="6376">
                  <c:v>39.121893</c:v>
                </c:pt>
                <c:pt idx="6377">
                  <c:v>39.129041999999998</c:v>
                </c:pt>
                <c:pt idx="6378">
                  <c:v>39.136374000000004</c:v>
                </c:pt>
                <c:pt idx="6379">
                  <c:v>39.136374000000004</c:v>
                </c:pt>
                <c:pt idx="6380">
                  <c:v>39.176659000000001</c:v>
                </c:pt>
                <c:pt idx="6381">
                  <c:v>39.176659000000001</c:v>
                </c:pt>
                <c:pt idx="6382">
                  <c:v>39.214795000000002</c:v>
                </c:pt>
                <c:pt idx="6383">
                  <c:v>39.214795000000002</c:v>
                </c:pt>
                <c:pt idx="6384">
                  <c:v>39.225994</c:v>
                </c:pt>
                <c:pt idx="6385">
                  <c:v>39.236637999999999</c:v>
                </c:pt>
                <c:pt idx="6386">
                  <c:v>39.249417999999999</c:v>
                </c:pt>
                <c:pt idx="6387">
                  <c:v>39.249417999999999</c:v>
                </c:pt>
                <c:pt idx="6388">
                  <c:v>39.280622999999999</c:v>
                </c:pt>
                <c:pt idx="6389">
                  <c:v>39.280622999999999</c:v>
                </c:pt>
                <c:pt idx="6390">
                  <c:v>39.367393</c:v>
                </c:pt>
                <c:pt idx="6391">
                  <c:v>39.367393</c:v>
                </c:pt>
                <c:pt idx="6392">
                  <c:v>39.384546</c:v>
                </c:pt>
                <c:pt idx="6393">
                  <c:v>39.407705999999997</c:v>
                </c:pt>
                <c:pt idx="6394">
                  <c:v>39.431952000000003</c:v>
                </c:pt>
                <c:pt idx="6395">
                  <c:v>39.431952000000003</c:v>
                </c:pt>
                <c:pt idx="6396">
                  <c:v>39.709522</c:v>
                </c:pt>
                <c:pt idx="6397">
                  <c:v>39.709522</c:v>
                </c:pt>
                <c:pt idx="6398">
                  <c:v>39.817776000000002</c:v>
                </c:pt>
                <c:pt idx="6399">
                  <c:v>39.817776000000002</c:v>
                </c:pt>
                <c:pt idx="6400">
                  <c:v>39.844797999999997</c:v>
                </c:pt>
                <c:pt idx="6401">
                  <c:v>39.871276000000002</c:v>
                </c:pt>
                <c:pt idx="6402">
                  <c:v>39.897970000000001</c:v>
                </c:pt>
                <c:pt idx="6403">
                  <c:v>39.897970000000001</c:v>
                </c:pt>
                <c:pt idx="6404">
                  <c:v>39.959131999999997</c:v>
                </c:pt>
                <c:pt idx="6405">
                  <c:v>39.959131999999997</c:v>
                </c:pt>
                <c:pt idx="6406">
                  <c:v>40.072488999999997</c:v>
                </c:pt>
                <c:pt idx="6407">
                  <c:v>40.072488999999997</c:v>
                </c:pt>
                <c:pt idx="6408">
                  <c:v>40.096823999999998</c:v>
                </c:pt>
                <c:pt idx="6409">
                  <c:v>40.123533999999999</c:v>
                </c:pt>
                <c:pt idx="6410">
                  <c:v>40.146695999999999</c:v>
                </c:pt>
                <c:pt idx="6411">
                  <c:v>40.146695999999999</c:v>
                </c:pt>
                <c:pt idx="6412">
                  <c:v>40.207771999999999</c:v>
                </c:pt>
                <c:pt idx="6413">
                  <c:v>40.207771999999999</c:v>
                </c:pt>
                <c:pt idx="6414">
                  <c:v>40.340848000000001</c:v>
                </c:pt>
                <c:pt idx="6415">
                  <c:v>40.340848000000001</c:v>
                </c:pt>
                <c:pt idx="6416">
                  <c:v>40.361035000000001</c:v>
                </c:pt>
                <c:pt idx="6417">
                  <c:v>40.361035000000001</c:v>
                </c:pt>
                <c:pt idx="6418">
                  <c:v>40.421351999999999</c:v>
                </c:pt>
                <c:pt idx="6419">
                  <c:v>40.421351999999999</c:v>
                </c:pt>
                <c:pt idx="6420">
                  <c:v>40.434829000000001</c:v>
                </c:pt>
                <c:pt idx="6421">
                  <c:v>40.474007999999998</c:v>
                </c:pt>
                <c:pt idx="6422">
                  <c:v>40.555782999999998</c:v>
                </c:pt>
                <c:pt idx="6423">
                  <c:v>40.555782999999998</c:v>
                </c:pt>
                <c:pt idx="6424">
                  <c:v>40.576444000000002</c:v>
                </c:pt>
                <c:pt idx="6425">
                  <c:v>40.576444000000002</c:v>
                </c:pt>
                <c:pt idx="6426">
                  <c:v>40.636350999999998</c:v>
                </c:pt>
                <c:pt idx="6427">
                  <c:v>40.636350999999998</c:v>
                </c:pt>
                <c:pt idx="6428">
                  <c:v>40.649281000000002</c:v>
                </c:pt>
                <c:pt idx="6429">
                  <c:v>40.692394999999998</c:v>
                </c:pt>
                <c:pt idx="6430">
                  <c:v>40.771451999999996</c:v>
                </c:pt>
                <c:pt idx="6431">
                  <c:v>40.771451999999996</c:v>
                </c:pt>
                <c:pt idx="6432">
                  <c:v>40.788829999999997</c:v>
                </c:pt>
                <c:pt idx="6433">
                  <c:v>40.788829999999997</c:v>
                </c:pt>
                <c:pt idx="6434">
                  <c:v>40.820022999999999</c:v>
                </c:pt>
                <c:pt idx="6435">
                  <c:v>40.820022999999999</c:v>
                </c:pt>
                <c:pt idx="6436">
                  <c:v>40.832642</c:v>
                </c:pt>
                <c:pt idx="6437">
                  <c:v>40.869394999999997</c:v>
                </c:pt>
                <c:pt idx="6438">
                  <c:v>40.894159000000002</c:v>
                </c:pt>
                <c:pt idx="6439">
                  <c:v>40.894159000000002</c:v>
                </c:pt>
                <c:pt idx="6440">
                  <c:v>40.895654999999998</c:v>
                </c:pt>
                <c:pt idx="6441">
                  <c:v>40.895654999999998</c:v>
                </c:pt>
                <c:pt idx="6442">
                  <c:v>40.873013999999998</c:v>
                </c:pt>
                <c:pt idx="6443">
                  <c:v>40.873013999999998</c:v>
                </c:pt>
                <c:pt idx="6444">
                  <c:v>40.875463000000003</c:v>
                </c:pt>
                <c:pt idx="6445">
                  <c:v>40.894100000000002</c:v>
                </c:pt>
                <c:pt idx="6446">
                  <c:v>40.866142000000004</c:v>
                </c:pt>
                <c:pt idx="6447">
                  <c:v>40.866142000000004</c:v>
                </c:pt>
                <c:pt idx="6448">
                  <c:v>40.857684999999996</c:v>
                </c:pt>
                <c:pt idx="6449">
                  <c:v>40.857684999999996</c:v>
                </c:pt>
                <c:pt idx="6450">
                  <c:v>40.809736999999998</c:v>
                </c:pt>
                <c:pt idx="6451">
                  <c:v>40.809736999999998</c:v>
                </c:pt>
                <c:pt idx="6452">
                  <c:v>40.803818999999997</c:v>
                </c:pt>
                <c:pt idx="6453">
                  <c:v>40.823593000000002</c:v>
                </c:pt>
                <c:pt idx="6454">
                  <c:v>40.802253999999998</c:v>
                </c:pt>
                <c:pt idx="6455">
                  <c:v>40.802253999999998</c:v>
                </c:pt>
                <c:pt idx="6456">
                  <c:v>40.800980000000003</c:v>
                </c:pt>
                <c:pt idx="6457">
                  <c:v>40.800980000000003</c:v>
                </c:pt>
                <c:pt idx="6458">
                  <c:v>40.791279000000003</c:v>
                </c:pt>
                <c:pt idx="6459">
                  <c:v>40.791279000000003</c:v>
                </c:pt>
                <c:pt idx="6460">
                  <c:v>40.794494</c:v>
                </c:pt>
                <c:pt idx="6461">
                  <c:v>40.81747</c:v>
                </c:pt>
                <c:pt idx="6462">
                  <c:v>40.847548000000003</c:v>
                </c:pt>
                <c:pt idx="6463">
                  <c:v>40.857014999999997</c:v>
                </c:pt>
                <c:pt idx="6464">
                  <c:v>40.857014999999997</c:v>
                </c:pt>
                <c:pt idx="6465">
                  <c:v>40.857014999999997</c:v>
                </c:pt>
                <c:pt idx="6466">
                  <c:v>40.901778999999998</c:v>
                </c:pt>
                <c:pt idx="6467">
                  <c:v>40.901778999999998</c:v>
                </c:pt>
                <c:pt idx="6468">
                  <c:v>40.903574999999996</c:v>
                </c:pt>
                <c:pt idx="6469">
                  <c:v>40.938077999999997</c:v>
                </c:pt>
                <c:pt idx="6470">
                  <c:v>40.942298999999998</c:v>
                </c:pt>
                <c:pt idx="6471">
                  <c:v>40.942298999999998</c:v>
                </c:pt>
                <c:pt idx="6472">
                  <c:v>40.937224000000001</c:v>
                </c:pt>
                <c:pt idx="6473">
                  <c:v>40.937224000000001</c:v>
                </c:pt>
                <c:pt idx="6474">
                  <c:v>40.951881</c:v>
                </c:pt>
                <c:pt idx="6475">
                  <c:v>40.951881</c:v>
                </c:pt>
                <c:pt idx="6476">
                  <c:v>40.933300000000003</c:v>
                </c:pt>
                <c:pt idx="6477">
                  <c:v>40.913820999999999</c:v>
                </c:pt>
                <c:pt idx="6478">
                  <c:v>40.802351000000002</c:v>
                </c:pt>
                <c:pt idx="6479">
                  <c:v>40.750143999999999</c:v>
                </c:pt>
                <c:pt idx="6480">
                  <c:v>40.750143999999999</c:v>
                </c:pt>
                <c:pt idx="6481">
                  <c:v>40.750143999999999</c:v>
                </c:pt>
                <c:pt idx="6482">
                  <c:v>40.616838999999999</c:v>
                </c:pt>
                <c:pt idx="6483">
                  <c:v>40.616838999999999</c:v>
                </c:pt>
                <c:pt idx="6484">
                  <c:v>40.569845000000001</c:v>
                </c:pt>
                <c:pt idx="6485">
                  <c:v>40.472937000000002</c:v>
                </c:pt>
                <c:pt idx="6486">
                  <c:v>40.232309000000001</c:v>
                </c:pt>
                <c:pt idx="6487">
                  <c:v>40.152797</c:v>
                </c:pt>
                <c:pt idx="6488">
                  <c:v>40.152797</c:v>
                </c:pt>
                <c:pt idx="6489">
                  <c:v>40.152797</c:v>
                </c:pt>
                <c:pt idx="6490">
                  <c:v>39.882423000000003</c:v>
                </c:pt>
                <c:pt idx="6491">
                  <c:v>39.882423000000003</c:v>
                </c:pt>
                <c:pt idx="6492">
                  <c:v>39.818451000000003</c:v>
                </c:pt>
                <c:pt idx="6493">
                  <c:v>39.701549</c:v>
                </c:pt>
                <c:pt idx="6494">
                  <c:v>39.438524999999998</c:v>
                </c:pt>
                <c:pt idx="6495">
                  <c:v>39.358659000000003</c:v>
                </c:pt>
                <c:pt idx="6496">
                  <c:v>39.358659000000003</c:v>
                </c:pt>
                <c:pt idx="6497">
                  <c:v>39.358659000000003</c:v>
                </c:pt>
                <c:pt idx="6498">
                  <c:v>39.082388999999999</c:v>
                </c:pt>
                <c:pt idx="6499">
                  <c:v>39.082388999999999</c:v>
                </c:pt>
                <c:pt idx="6500">
                  <c:v>39.034669999999998</c:v>
                </c:pt>
                <c:pt idx="6501">
                  <c:v>38.967571</c:v>
                </c:pt>
                <c:pt idx="6502">
                  <c:v>38.803812999999998</c:v>
                </c:pt>
                <c:pt idx="6503">
                  <c:v>38.758234000000002</c:v>
                </c:pt>
                <c:pt idx="6504">
                  <c:v>38.758234000000002</c:v>
                </c:pt>
                <c:pt idx="6505">
                  <c:v>38.758234000000002</c:v>
                </c:pt>
                <c:pt idx="6506">
                  <c:v>38.589854000000003</c:v>
                </c:pt>
                <c:pt idx="6507">
                  <c:v>38.589854000000003</c:v>
                </c:pt>
                <c:pt idx="6508">
                  <c:v>38.570233000000002</c:v>
                </c:pt>
                <c:pt idx="6509">
                  <c:v>38.570459</c:v>
                </c:pt>
                <c:pt idx="6510">
                  <c:v>38.516592000000003</c:v>
                </c:pt>
                <c:pt idx="6511">
                  <c:v>38.512717000000002</c:v>
                </c:pt>
                <c:pt idx="6512">
                  <c:v>38.512717000000002</c:v>
                </c:pt>
                <c:pt idx="6513">
                  <c:v>38.512717000000002</c:v>
                </c:pt>
                <c:pt idx="6514">
                  <c:v>38.456406999999999</c:v>
                </c:pt>
                <c:pt idx="6515">
                  <c:v>38.456406999999999</c:v>
                </c:pt>
                <c:pt idx="6516">
                  <c:v>38.454621000000003</c:v>
                </c:pt>
                <c:pt idx="6517">
                  <c:v>38.504403000000003</c:v>
                </c:pt>
                <c:pt idx="6518">
                  <c:v>38.510606000000003</c:v>
                </c:pt>
                <c:pt idx="6519">
                  <c:v>38.514992999999997</c:v>
                </c:pt>
                <c:pt idx="6520">
                  <c:v>38.514992999999997</c:v>
                </c:pt>
                <c:pt idx="6521">
                  <c:v>38.514992999999997</c:v>
                </c:pt>
                <c:pt idx="6522">
                  <c:v>38.788629</c:v>
                </c:pt>
                <c:pt idx="6523">
                  <c:v>38.788629</c:v>
                </c:pt>
                <c:pt idx="6524">
                  <c:v>38.785798999999997</c:v>
                </c:pt>
                <c:pt idx="6525">
                  <c:v>38.838616000000002</c:v>
                </c:pt>
                <c:pt idx="6526">
                  <c:v>38.854951999999997</c:v>
                </c:pt>
                <c:pt idx="6527">
                  <c:v>38.861282000000003</c:v>
                </c:pt>
                <c:pt idx="6528">
                  <c:v>38.861282000000003</c:v>
                </c:pt>
                <c:pt idx="6529">
                  <c:v>38.861282000000003</c:v>
                </c:pt>
                <c:pt idx="6530">
                  <c:v>38.889121000000003</c:v>
                </c:pt>
                <c:pt idx="6531">
                  <c:v>38.889121000000003</c:v>
                </c:pt>
                <c:pt idx="6532">
                  <c:v>38.891370000000002</c:v>
                </c:pt>
                <c:pt idx="6533">
                  <c:v>38.961592000000003</c:v>
                </c:pt>
                <c:pt idx="6534">
                  <c:v>39.014139999999998</c:v>
                </c:pt>
                <c:pt idx="6535">
                  <c:v>39.014139999999998</c:v>
                </c:pt>
                <c:pt idx="6536">
                  <c:v>39.095050000000001</c:v>
                </c:pt>
                <c:pt idx="6537">
                  <c:v>39.095050000000001</c:v>
                </c:pt>
                <c:pt idx="6538">
                  <c:v>39.189238000000003</c:v>
                </c:pt>
                <c:pt idx="6539">
                  <c:v>39.221411000000003</c:v>
                </c:pt>
                <c:pt idx="6540">
                  <c:v>39.260818999999998</c:v>
                </c:pt>
                <c:pt idx="6541">
                  <c:v>39.294272999999997</c:v>
                </c:pt>
                <c:pt idx="6542">
                  <c:v>40.091726999999999</c:v>
                </c:pt>
                <c:pt idx="6543">
                  <c:v>40.091726999999999</c:v>
                </c:pt>
                <c:pt idx="6544">
                  <c:v>40.091726999999999</c:v>
                </c:pt>
                <c:pt idx="6545">
                  <c:v>40.387815000000003</c:v>
                </c:pt>
                <c:pt idx="6546">
                  <c:v>40.387815000000003</c:v>
                </c:pt>
                <c:pt idx="6547">
                  <c:v>40.574477999999999</c:v>
                </c:pt>
                <c:pt idx="6548">
                  <c:v>40.674308000000003</c:v>
                </c:pt>
                <c:pt idx="6549">
                  <c:v>40.777177999999999</c:v>
                </c:pt>
                <c:pt idx="6550">
                  <c:v>41.104667999999997</c:v>
                </c:pt>
                <c:pt idx="6551">
                  <c:v>41.104667999999997</c:v>
                </c:pt>
                <c:pt idx="6552">
                  <c:v>41.104667999999997</c:v>
                </c:pt>
                <c:pt idx="6553">
                  <c:v>41.489046999999999</c:v>
                </c:pt>
                <c:pt idx="6554">
                  <c:v>41.489046999999999</c:v>
                </c:pt>
                <c:pt idx="6555">
                  <c:v>41.712566000000002</c:v>
                </c:pt>
                <c:pt idx="6556">
                  <c:v>41.839199999999998</c:v>
                </c:pt>
                <c:pt idx="6557">
                  <c:v>41.964872</c:v>
                </c:pt>
                <c:pt idx="6558">
                  <c:v>42.340443999999998</c:v>
                </c:pt>
                <c:pt idx="6559">
                  <c:v>42.340443999999998</c:v>
                </c:pt>
                <c:pt idx="6560">
                  <c:v>42.340443999999998</c:v>
                </c:pt>
                <c:pt idx="6561">
                  <c:v>42.799945000000001</c:v>
                </c:pt>
                <c:pt idx="6562">
                  <c:v>42.799945000000001</c:v>
                </c:pt>
                <c:pt idx="6563">
                  <c:v>43.055928999999999</c:v>
                </c:pt>
                <c:pt idx="6564">
                  <c:v>43.191440999999998</c:v>
                </c:pt>
                <c:pt idx="6565">
                  <c:v>43.334113000000002</c:v>
                </c:pt>
                <c:pt idx="6566">
                  <c:v>43.776415</c:v>
                </c:pt>
                <c:pt idx="6567">
                  <c:v>43.776415</c:v>
                </c:pt>
                <c:pt idx="6568">
                  <c:v>43.776415</c:v>
                </c:pt>
                <c:pt idx="6569">
                  <c:v>44.304380000000002</c:v>
                </c:pt>
                <c:pt idx="6570">
                  <c:v>44.304380000000002</c:v>
                </c:pt>
                <c:pt idx="6571">
                  <c:v>44.570504999999997</c:v>
                </c:pt>
                <c:pt idx="6572">
                  <c:v>44.726762000000001</c:v>
                </c:pt>
                <c:pt idx="6573">
                  <c:v>44.882018000000002</c:v>
                </c:pt>
                <c:pt idx="6574">
                  <c:v>45.365406999999998</c:v>
                </c:pt>
                <c:pt idx="6575">
                  <c:v>45.365406999999998</c:v>
                </c:pt>
                <c:pt idx="6576">
                  <c:v>45.365406999999998</c:v>
                </c:pt>
                <c:pt idx="6577">
                  <c:v>45.971286999999997</c:v>
                </c:pt>
                <c:pt idx="6578">
                  <c:v>45.971286999999997</c:v>
                </c:pt>
                <c:pt idx="6579">
                  <c:v>46.280099</c:v>
                </c:pt>
                <c:pt idx="6580">
                  <c:v>46.447516</c:v>
                </c:pt>
                <c:pt idx="6581">
                  <c:v>46.632148999999998</c:v>
                </c:pt>
                <c:pt idx="6582">
                  <c:v>47.206330999999999</c:v>
                </c:pt>
                <c:pt idx="6583">
                  <c:v>47.206330999999999</c:v>
                </c:pt>
                <c:pt idx="6584">
                  <c:v>47.206330999999999</c:v>
                </c:pt>
                <c:pt idx="6585">
                  <c:v>47.921678999999997</c:v>
                </c:pt>
                <c:pt idx="6586">
                  <c:v>47.921678999999997</c:v>
                </c:pt>
                <c:pt idx="6587">
                  <c:v>48.267130999999999</c:v>
                </c:pt>
                <c:pt idx="6588">
                  <c:v>48.477924999999999</c:v>
                </c:pt>
                <c:pt idx="6589">
                  <c:v>48.695960999999997</c:v>
                </c:pt>
                <c:pt idx="6590">
                  <c:v>49.347436999999999</c:v>
                </c:pt>
                <c:pt idx="6591">
                  <c:v>49.347436999999999</c:v>
                </c:pt>
                <c:pt idx="6592">
                  <c:v>49.347436999999999</c:v>
                </c:pt>
                <c:pt idx="6593">
                  <c:v>50.174486999999999</c:v>
                </c:pt>
                <c:pt idx="6594">
                  <c:v>50.174486999999999</c:v>
                </c:pt>
                <c:pt idx="6595">
                  <c:v>50.558239999999998</c:v>
                </c:pt>
                <c:pt idx="6596">
                  <c:v>50.798000999999999</c:v>
                </c:pt>
                <c:pt idx="6597">
                  <c:v>51.038406000000002</c:v>
                </c:pt>
                <c:pt idx="6598">
                  <c:v>51.783963</c:v>
                </c:pt>
                <c:pt idx="6599">
                  <c:v>51.783963</c:v>
                </c:pt>
                <c:pt idx="6600">
                  <c:v>51.783963</c:v>
                </c:pt>
                <c:pt idx="6601">
                  <c:v>52.725127999999998</c:v>
                </c:pt>
                <c:pt idx="6602">
                  <c:v>52.725127999999998</c:v>
                </c:pt>
                <c:pt idx="6603">
                  <c:v>53.150149999999996</c:v>
                </c:pt>
                <c:pt idx="6604">
                  <c:v>53.401103999999997</c:v>
                </c:pt>
                <c:pt idx="6605">
                  <c:v>53.676662999999998</c:v>
                </c:pt>
                <c:pt idx="6606">
                  <c:v>54.518484000000001</c:v>
                </c:pt>
                <c:pt idx="6607">
                  <c:v>54.518484000000001</c:v>
                </c:pt>
                <c:pt idx="6608">
                  <c:v>54.518484000000001</c:v>
                </c:pt>
                <c:pt idx="6609">
                  <c:v>54.518484000000001</c:v>
                </c:pt>
                <c:pt idx="6610">
                  <c:v>55.382838</c:v>
                </c:pt>
                <c:pt idx="6611">
                  <c:v>55.382838</c:v>
                </c:pt>
                <c:pt idx="6612">
                  <c:v>55.382838</c:v>
                </c:pt>
                <c:pt idx="6613">
                  <c:v>55.382838</c:v>
                </c:pt>
                <c:pt idx="6614">
                  <c:v>56.437663999999998</c:v>
                </c:pt>
                <c:pt idx="6615">
                  <c:v>56.725199000000003</c:v>
                </c:pt>
                <c:pt idx="6616">
                  <c:v>57.023685999999998</c:v>
                </c:pt>
                <c:pt idx="6617">
                  <c:v>57.327497999999999</c:v>
                </c:pt>
                <c:pt idx="6618">
                  <c:v>57.327497999999999</c:v>
                </c:pt>
                <c:pt idx="6619">
                  <c:v>57.327497999999999</c:v>
                </c:pt>
                <c:pt idx="6620">
                  <c:v>58.421196000000002</c:v>
                </c:pt>
                <c:pt idx="6621">
                  <c:v>58.421196000000002</c:v>
                </c:pt>
                <c:pt idx="6622">
                  <c:v>59.495413999999997</c:v>
                </c:pt>
                <c:pt idx="6623">
                  <c:v>59.786856</c:v>
                </c:pt>
                <c:pt idx="6624">
                  <c:v>60.055003999999997</c:v>
                </c:pt>
                <c:pt idx="6625">
                  <c:v>60.334139999999998</c:v>
                </c:pt>
                <c:pt idx="6626">
                  <c:v>60.334139999999998</c:v>
                </c:pt>
                <c:pt idx="6627">
                  <c:v>60.334139999999998</c:v>
                </c:pt>
                <c:pt idx="6628">
                  <c:v>61.314962000000001</c:v>
                </c:pt>
                <c:pt idx="6629">
                  <c:v>61.314962000000001</c:v>
                </c:pt>
                <c:pt idx="6630">
                  <c:v>62.244706000000001</c:v>
                </c:pt>
                <c:pt idx="6631">
                  <c:v>62.484506000000003</c:v>
                </c:pt>
                <c:pt idx="6632">
                  <c:v>62.697999000000003</c:v>
                </c:pt>
                <c:pt idx="6633">
                  <c:v>62.913874999999997</c:v>
                </c:pt>
                <c:pt idx="6634">
                  <c:v>62.913874999999997</c:v>
                </c:pt>
                <c:pt idx="6635">
                  <c:v>63.646949999999997</c:v>
                </c:pt>
                <c:pt idx="6636">
                  <c:v>63.646949999999997</c:v>
                </c:pt>
                <c:pt idx="6637">
                  <c:v>63.646949999999997</c:v>
                </c:pt>
                <c:pt idx="6638">
                  <c:v>64.276905999999997</c:v>
                </c:pt>
                <c:pt idx="6639">
                  <c:v>64.423468</c:v>
                </c:pt>
                <c:pt idx="6640">
                  <c:v>64.550354999999996</c:v>
                </c:pt>
                <c:pt idx="6641">
                  <c:v>64.675049000000001</c:v>
                </c:pt>
                <c:pt idx="6642">
                  <c:v>64.675049000000001</c:v>
                </c:pt>
                <c:pt idx="6643">
                  <c:v>65.474835999999996</c:v>
                </c:pt>
                <c:pt idx="6644">
                  <c:v>65.474835999999996</c:v>
                </c:pt>
                <c:pt idx="6645">
                  <c:v>65.474835999999996</c:v>
                </c:pt>
                <c:pt idx="6646">
                  <c:v>65.789478000000003</c:v>
                </c:pt>
                <c:pt idx="6647">
                  <c:v>65.845352000000005</c:v>
                </c:pt>
                <c:pt idx="6648">
                  <c:v>65.898065000000003</c:v>
                </c:pt>
                <c:pt idx="6649">
                  <c:v>65.937679000000003</c:v>
                </c:pt>
                <c:pt idx="6650">
                  <c:v>65.937679000000003</c:v>
                </c:pt>
                <c:pt idx="6651">
                  <c:v>66.039216999999994</c:v>
                </c:pt>
                <c:pt idx="6652">
                  <c:v>66.039216999999994</c:v>
                </c:pt>
                <c:pt idx="6653">
                  <c:v>66.039216999999994</c:v>
                </c:pt>
                <c:pt idx="6654">
                  <c:v>66.022086999999999</c:v>
                </c:pt>
                <c:pt idx="6655">
                  <c:v>65.964296000000004</c:v>
                </c:pt>
                <c:pt idx="6656">
                  <c:v>65.889437999999998</c:v>
                </c:pt>
                <c:pt idx="6657">
                  <c:v>65.790666999999999</c:v>
                </c:pt>
                <c:pt idx="6658">
                  <c:v>65.790666999999999</c:v>
                </c:pt>
                <c:pt idx="6659">
                  <c:v>65.410802000000004</c:v>
                </c:pt>
                <c:pt idx="6660">
                  <c:v>65.410802000000004</c:v>
                </c:pt>
                <c:pt idx="6661">
                  <c:v>65.410802000000004</c:v>
                </c:pt>
                <c:pt idx="6662">
                  <c:v>64.803344999999993</c:v>
                </c:pt>
                <c:pt idx="6663">
                  <c:v>64.582948999999999</c:v>
                </c:pt>
                <c:pt idx="6664">
                  <c:v>64.343129000000005</c:v>
                </c:pt>
                <c:pt idx="6665">
                  <c:v>64.084829999999997</c:v>
                </c:pt>
                <c:pt idx="6666">
                  <c:v>64.084829999999997</c:v>
                </c:pt>
                <c:pt idx="6667">
                  <c:v>63.177992000000003</c:v>
                </c:pt>
                <c:pt idx="6668">
                  <c:v>63.177992000000003</c:v>
                </c:pt>
                <c:pt idx="6669">
                  <c:v>63.177992000000003</c:v>
                </c:pt>
                <c:pt idx="6670">
                  <c:v>61.079763</c:v>
                </c:pt>
                <c:pt idx="6671">
                  <c:v>61.079763</c:v>
                </c:pt>
                <c:pt idx="6672">
                  <c:v>61.079763</c:v>
                </c:pt>
                <c:pt idx="6673">
                  <c:v>59.873004000000002</c:v>
                </c:pt>
                <c:pt idx="6674">
                  <c:v>59.873004000000002</c:v>
                </c:pt>
                <c:pt idx="6675">
                  <c:v>59.873004000000002</c:v>
                </c:pt>
                <c:pt idx="6676">
                  <c:v>59.322235999999997</c:v>
                </c:pt>
                <c:pt idx="6677">
                  <c:v>58.957265</c:v>
                </c:pt>
                <c:pt idx="6678">
                  <c:v>57.847180999999999</c:v>
                </c:pt>
                <c:pt idx="6679">
                  <c:v>57.485909999999997</c:v>
                </c:pt>
                <c:pt idx="6680">
                  <c:v>57.485909999999997</c:v>
                </c:pt>
                <c:pt idx="6681">
                  <c:v>56.165928999999998</c:v>
                </c:pt>
                <c:pt idx="6682">
                  <c:v>56.165928999999998</c:v>
                </c:pt>
                <c:pt idx="6683">
                  <c:v>56.165928999999998</c:v>
                </c:pt>
                <c:pt idx="6684">
                  <c:v>55.544611000000003</c:v>
                </c:pt>
                <c:pt idx="6685">
                  <c:v>55.146802000000001</c:v>
                </c:pt>
                <c:pt idx="6686">
                  <c:v>53.936371999999999</c:v>
                </c:pt>
                <c:pt idx="6687">
                  <c:v>53.514211000000003</c:v>
                </c:pt>
                <c:pt idx="6688">
                  <c:v>53.514211000000003</c:v>
                </c:pt>
                <c:pt idx="6689">
                  <c:v>52.036644000000003</c:v>
                </c:pt>
                <c:pt idx="6690">
                  <c:v>52.036644000000003</c:v>
                </c:pt>
                <c:pt idx="6691">
                  <c:v>52.036644000000003</c:v>
                </c:pt>
                <c:pt idx="6692">
                  <c:v>51.358198000000002</c:v>
                </c:pt>
                <c:pt idx="6693">
                  <c:v>50.919961000000001</c:v>
                </c:pt>
                <c:pt idx="6694">
                  <c:v>49.590907999999999</c:v>
                </c:pt>
                <c:pt idx="6695">
                  <c:v>49.14049</c:v>
                </c:pt>
                <c:pt idx="6696">
                  <c:v>49.14049</c:v>
                </c:pt>
                <c:pt idx="6697">
                  <c:v>47.577416999999997</c:v>
                </c:pt>
                <c:pt idx="6698">
                  <c:v>47.577416999999997</c:v>
                </c:pt>
                <c:pt idx="6699">
                  <c:v>47.577416999999997</c:v>
                </c:pt>
                <c:pt idx="6700">
                  <c:v>46.857452000000002</c:v>
                </c:pt>
                <c:pt idx="6701">
                  <c:v>46.401249</c:v>
                </c:pt>
                <c:pt idx="6702">
                  <c:v>44.59469</c:v>
                </c:pt>
                <c:pt idx="6703">
                  <c:v>44.59469</c:v>
                </c:pt>
                <c:pt idx="6704">
                  <c:v>44.59469</c:v>
                </c:pt>
                <c:pt idx="6705">
                  <c:v>43.007444</c:v>
                </c:pt>
                <c:pt idx="6706">
                  <c:v>43.007444</c:v>
                </c:pt>
                <c:pt idx="6707">
                  <c:v>43.007444</c:v>
                </c:pt>
                <c:pt idx="6708">
                  <c:v>42.270238999999997</c:v>
                </c:pt>
                <c:pt idx="6709">
                  <c:v>41.811342000000003</c:v>
                </c:pt>
                <c:pt idx="6710">
                  <c:v>39.986832999999997</c:v>
                </c:pt>
                <c:pt idx="6711">
                  <c:v>39.986832999999997</c:v>
                </c:pt>
                <c:pt idx="6712">
                  <c:v>39.986832999999997</c:v>
                </c:pt>
                <c:pt idx="6713">
                  <c:v>38.388311999999999</c:v>
                </c:pt>
                <c:pt idx="6714">
                  <c:v>38.388311999999999</c:v>
                </c:pt>
                <c:pt idx="6715">
                  <c:v>38.388311999999999</c:v>
                </c:pt>
                <c:pt idx="6716">
                  <c:v>37.587857999999997</c:v>
                </c:pt>
                <c:pt idx="6717">
                  <c:v>37.140725000000003</c:v>
                </c:pt>
                <c:pt idx="6718">
                  <c:v>35.244266000000003</c:v>
                </c:pt>
                <c:pt idx="6719">
                  <c:v>35.244266000000003</c:v>
                </c:pt>
                <c:pt idx="6720">
                  <c:v>35.244266000000003</c:v>
                </c:pt>
                <c:pt idx="6721">
                  <c:v>33.659159000000002</c:v>
                </c:pt>
                <c:pt idx="6722">
                  <c:v>33.659159000000002</c:v>
                </c:pt>
                <c:pt idx="6723">
                  <c:v>33.386997999999998</c:v>
                </c:pt>
                <c:pt idx="6724">
                  <c:v>32.877215999999997</c:v>
                </c:pt>
                <c:pt idx="6725">
                  <c:v>32.411180000000002</c:v>
                </c:pt>
                <c:pt idx="6726">
                  <c:v>30.586905000000002</c:v>
                </c:pt>
                <c:pt idx="6727">
                  <c:v>30.586905000000002</c:v>
                </c:pt>
                <c:pt idx="6728">
                  <c:v>30.586905000000002</c:v>
                </c:pt>
                <c:pt idx="6729">
                  <c:v>29.063395</c:v>
                </c:pt>
                <c:pt idx="6730">
                  <c:v>29.063395</c:v>
                </c:pt>
                <c:pt idx="6731">
                  <c:v>28.808138</c:v>
                </c:pt>
                <c:pt idx="6732">
                  <c:v>28.305672000000001</c:v>
                </c:pt>
                <c:pt idx="6733">
                  <c:v>27.861969999999999</c:v>
                </c:pt>
                <c:pt idx="6734">
                  <c:v>26.149279</c:v>
                </c:pt>
                <c:pt idx="6735">
                  <c:v>26.149279</c:v>
                </c:pt>
                <c:pt idx="6736">
                  <c:v>26.149279</c:v>
                </c:pt>
                <c:pt idx="6737">
                  <c:v>24.767233000000001</c:v>
                </c:pt>
                <c:pt idx="6738">
                  <c:v>24.767233000000001</c:v>
                </c:pt>
                <c:pt idx="6739">
                  <c:v>24.497608</c:v>
                </c:pt>
                <c:pt idx="6740">
                  <c:v>24.047135000000001</c:v>
                </c:pt>
                <c:pt idx="6741">
                  <c:v>23.644131999999999</c:v>
                </c:pt>
                <c:pt idx="6742">
                  <c:v>22.109242999999999</c:v>
                </c:pt>
                <c:pt idx="6743">
                  <c:v>22.109242999999999</c:v>
                </c:pt>
                <c:pt idx="6744">
                  <c:v>22.109242999999999</c:v>
                </c:pt>
                <c:pt idx="6745">
                  <c:v>20.922221</c:v>
                </c:pt>
                <c:pt idx="6746">
                  <c:v>20.922221</c:v>
                </c:pt>
                <c:pt idx="6747">
                  <c:v>20.70561</c:v>
                </c:pt>
                <c:pt idx="6748">
                  <c:v>20.258089999999999</c:v>
                </c:pt>
                <c:pt idx="6749">
                  <c:v>19.940785999999999</c:v>
                </c:pt>
                <c:pt idx="6750">
                  <c:v>18.583863000000001</c:v>
                </c:pt>
                <c:pt idx="6751">
                  <c:v>18.583863000000001</c:v>
                </c:pt>
                <c:pt idx="6752">
                  <c:v>18.583863000000001</c:v>
                </c:pt>
                <c:pt idx="6753">
                  <c:v>17.555371000000001</c:v>
                </c:pt>
                <c:pt idx="6754">
                  <c:v>17.555371000000001</c:v>
                </c:pt>
                <c:pt idx="6755">
                  <c:v>17.376988999999998</c:v>
                </c:pt>
                <c:pt idx="6756">
                  <c:v>16.967169999999999</c:v>
                </c:pt>
                <c:pt idx="6757">
                  <c:v>16.688488</c:v>
                </c:pt>
                <c:pt idx="6758">
                  <c:v>15.532425999999999</c:v>
                </c:pt>
                <c:pt idx="6759">
                  <c:v>15.532425999999999</c:v>
                </c:pt>
                <c:pt idx="6760">
                  <c:v>15.532425999999999</c:v>
                </c:pt>
                <c:pt idx="6761">
                  <c:v>14.664123</c:v>
                </c:pt>
                <c:pt idx="6762">
                  <c:v>14.664123</c:v>
                </c:pt>
                <c:pt idx="6763">
                  <c:v>14.513505</c:v>
                </c:pt>
                <c:pt idx="6764">
                  <c:v>14.153764000000001</c:v>
                </c:pt>
                <c:pt idx="6765">
                  <c:v>13.915801999999999</c:v>
                </c:pt>
                <c:pt idx="6766">
                  <c:v>13.007838</c:v>
                </c:pt>
                <c:pt idx="6767">
                  <c:v>13.007838</c:v>
                </c:pt>
                <c:pt idx="6768">
                  <c:v>13.007838</c:v>
                </c:pt>
                <c:pt idx="6769">
                  <c:v>11.477425999999999</c:v>
                </c:pt>
                <c:pt idx="6770">
                  <c:v>11.477425999999999</c:v>
                </c:pt>
                <c:pt idx="6771">
                  <c:v>11.382306</c:v>
                </c:pt>
                <c:pt idx="6772">
                  <c:v>11.140947000000001</c:v>
                </c:pt>
                <c:pt idx="6773">
                  <c:v>10.971918000000001</c:v>
                </c:pt>
                <c:pt idx="6774">
                  <c:v>10.417797</c:v>
                </c:pt>
                <c:pt idx="6775">
                  <c:v>10.417797</c:v>
                </c:pt>
                <c:pt idx="6776">
                  <c:v>10.417797</c:v>
                </c:pt>
                <c:pt idx="6777">
                  <c:v>10.129474</c:v>
                </c:pt>
                <c:pt idx="6778">
                  <c:v>10.129474</c:v>
                </c:pt>
                <c:pt idx="6779">
                  <c:v>10.057107999999999</c:v>
                </c:pt>
                <c:pt idx="6780">
                  <c:v>9.8962109999999992</c:v>
                </c:pt>
                <c:pt idx="6781">
                  <c:v>9.8390570000000004</c:v>
                </c:pt>
                <c:pt idx="6782">
                  <c:v>9.7796679999999991</c:v>
                </c:pt>
                <c:pt idx="6783">
                  <c:v>9.7796679999999991</c:v>
                </c:pt>
                <c:pt idx="6784">
                  <c:v>9.7796679999999991</c:v>
                </c:pt>
                <c:pt idx="6785">
                  <c:v>9.9407130000000006</c:v>
                </c:pt>
                <c:pt idx="6786">
                  <c:v>9.9407130000000006</c:v>
                </c:pt>
                <c:pt idx="6787">
                  <c:v>9.957808</c:v>
                </c:pt>
                <c:pt idx="6788">
                  <c:v>9.9377630000000003</c:v>
                </c:pt>
                <c:pt idx="6789">
                  <c:v>10.013763000000001</c:v>
                </c:pt>
                <c:pt idx="6790">
                  <c:v>10.553016</c:v>
                </c:pt>
                <c:pt idx="6791">
                  <c:v>10.553016</c:v>
                </c:pt>
                <c:pt idx="6792">
                  <c:v>10.553016</c:v>
                </c:pt>
                <c:pt idx="6793">
                  <c:v>11.213946</c:v>
                </c:pt>
                <c:pt idx="6794">
                  <c:v>11.213946</c:v>
                </c:pt>
                <c:pt idx="6795">
                  <c:v>11.335803</c:v>
                </c:pt>
                <c:pt idx="6796">
                  <c:v>11.460145000000001</c:v>
                </c:pt>
                <c:pt idx="6797">
                  <c:v>11.700073</c:v>
                </c:pt>
                <c:pt idx="6798">
                  <c:v>12.83713</c:v>
                </c:pt>
                <c:pt idx="6799">
                  <c:v>12.83713</c:v>
                </c:pt>
                <c:pt idx="6800">
                  <c:v>14.367391</c:v>
                </c:pt>
                <c:pt idx="6801">
                  <c:v>14.367391</c:v>
                </c:pt>
                <c:pt idx="6802">
                  <c:v>14.367391</c:v>
                </c:pt>
                <c:pt idx="6803">
                  <c:v>14.5725</c:v>
                </c:pt>
                <c:pt idx="6804">
                  <c:v>14.831049999999999</c:v>
                </c:pt>
                <c:pt idx="6805">
                  <c:v>15.181010000000001</c:v>
                </c:pt>
                <c:pt idx="6806">
                  <c:v>16.674583999999999</c:v>
                </c:pt>
                <c:pt idx="6807">
                  <c:v>16.674583999999999</c:v>
                </c:pt>
                <c:pt idx="6808">
                  <c:v>16.674583999999999</c:v>
                </c:pt>
                <c:pt idx="6809">
                  <c:v>16.674583999999999</c:v>
                </c:pt>
                <c:pt idx="6810">
                  <c:v>16.674583999999999</c:v>
                </c:pt>
                <c:pt idx="6811">
                  <c:v>18.768858999999999</c:v>
                </c:pt>
                <c:pt idx="6812">
                  <c:v>18.768858999999999</c:v>
                </c:pt>
                <c:pt idx="6813">
                  <c:v>18.768858999999999</c:v>
                </c:pt>
                <c:pt idx="6814">
                  <c:v>19.427831000000001</c:v>
                </c:pt>
                <c:pt idx="6815">
                  <c:v>19.427831000000001</c:v>
                </c:pt>
                <c:pt idx="6816">
                  <c:v>19.793821999999999</c:v>
                </c:pt>
                <c:pt idx="6817">
                  <c:v>20.15155</c:v>
                </c:pt>
                <c:pt idx="6818">
                  <c:v>20.499925000000001</c:v>
                </c:pt>
                <c:pt idx="6819">
                  <c:v>20.838076999999998</c:v>
                </c:pt>
                <c:pt idx="6820">
                  <c:v>21.165417999999999</c:v>
                </c:pt>
                <c:pt idx="6821">
                  <c:v>21.165417999999999</c:v>
                </c:pt>
                <c:pt idx="6822">
                  <c:v>22.682030000000001</c:v>
                </c:pt>
                <c:pt idx="6823">
                  <c:v>22.682030000000001</c:v>
                </c:pt>
                <c:pt idx="6824">
                  <c:v>22.959278999999999</c:v>
                </c:pt>
                <c:pt idx="6825">
                  <c:v>23.229832999999999</c:v>
                </c:pt>
                <c:pt idx="6826">
                  <c:v>23.484172999999998</c:v>
                </c:pt>
                <c:pt idx="6827">
                  <c:v>23.729623</c:v>
                </c:pt>
                <c:pt idx="6828">
                  <c:v>23.968257000000001</c:v>
                </c:pt>
                <c:pt idx="6829">
                  <c:v>23.968257000000001</c:v>
                </c:pt>
                <c:pt idx="6830">
                  <c:v>25.128060000000001</c:v>
                </c:pt>
                <c:pt idx="6831">
                  <c:v>25.128060000000001</c:v>
                </c:pt>
                <c:pt idx="6832">
                  <c:v>25.543617000000001</c:v>
                </c:pt>
                <c:pt idx="6833">
                  <c:v>25.742775999999999</c:v>
                </c:pt>
                <c:pt idx="6834">
                  <c:v>25.938756999999999</c:v>
                </c:pt>
                <c:pt idx="6835">
                  <c:v>25.938756999999999</c:v>
                </c:pt>
                <c:pt idx="6836">
                  <c:v>26.13231</c:v>
                </c:pt>
                <c:pt idx="6837">
                  <c:v>26.13231</c:v>
                </c:pt>
                <c:pt idx="6838">
                  <c:v>27.131540999999999</c:v>
                </c:pt>
                <c:pt idx="6839">
                  <c:v>27.311489999999999</c:v>
                </c:pt>
                <c:pt idx="6840">
                  <c:v>27.491202999999999</c:v>
                </c:pt>
                <c:pt idx="6841">
                  <c:v>27.663882000000001</c:v>
                </c:pt>
                <c:pt idx="6842">
                  <c:v>27.839047999999998</c:v>
                </c:pt>
                <c:pt idx="6843">
                  <c:v>28.012955999999999</c:v>
                </c:pt>
                <c:pt idx="6844">
                  <c:v>28.012955999999999</c:v>
                </c:pt>
                <c:pt idx="6845">
                  <c:v>28.012955999999999</c:v>
                </c:pt>
                <c:pt idx="6846">
                  <c:v>28.932411999999999</c:v>
                </c:pt>
                <c:pt idx="6847">
                  <c:v>29.096703000000002</c:v>
                </c:pt>
                <c:pt idx="6848">
                  <c:v>29.260400000000001</c:v>
                </c:pt>
                <c:pt idx="6849">
                  <c:v>29.421700999999999</c:v>
                </c:pt>
                <c:pt idx="6850">
                  <c:v>29.575391</c:v>
                </c:pt>
                <c:pt idx="6851">
                  <c:v>29.723700999999998</c:v>
                </c:pt>
                <c:pt idx="6852">
                  <c:v>29.723700999999998</c:v>
                </c:pt>
                <c:pt idx="6853">
                  <c:v>29.723700999999998</c:v>
                </c:pt>
                <c:pt idx="6854">
                  <c:v>30.570098000000002</c:v>
                </c:pt>
                <c:pt idx="6855">
                  <c:v>30.710498000000001</c:v>
                </c:pt>
                <c:pt idx="6856">
                  <c:v>30.858242000000001</c:v>
                </c:pt>
                <c:pt idx="6857">
                  <c:v>31.004788999999999</c:v>
                </c:pt>
                <c:pt idx="6858">
                  <c:v>31.149156000000001</c:v>
                </c:pt>
                <c:pt idx="6859">
                  <c:v>31.290277</c:v>
                </c:pt>
                <c:pt idx="6860">
                  <c:v>31.290277</c:v>
                </c:pt>
                <c:pt idx="6861">
                  <c:v>31.290277</c:v>
                </c:pt>
                <c:pt idx="6862">
                  <c:v>32.057295000000003</c:v>
                </c:pt>
                <c:pt idx="6863">
                  <c:v>32.192625</c:v>
                </c:pt>
                <c:pt idx="6864">
                  <c:v>32.324432999999999</c:v>
                </c:pt>
                <c:pt idx="6865">
                  <c:v>32.446975000000002</c:v>
                </c:pt>
                <c:pt idx="6866">
                  <c:v>32.573352999999997</c:v>
                </c:pt>
                <c:pt idx="6867">
                  <c:v>32.696353999999999</c:v>
                </c:pt>
                <c:pt idx="6868">
                  <c:v>32.696353999999999</c:v>
                </c:pt>
                <c:pt idx="6869">
                  <c:v>32.696353999999999</c:v>
                </c:pt>
                <c:pt idx="6870">
                  <c:v>33.150326999999997</c:v>
                </c:pt>
                <c:pt idx="6871">
                  <c:v>33.150326999999997</c:v>
                </c:pt>
                <c:pt idx="6872">
                  <c:v>33.319778999999997</c:v>
                </c:pt>
                <c:pt idx="6873">
                  <c:v>33.425272999999997</c:v>
                </c:pt>
                <c:pt idx="6874">
                  <c:v>33.528359999999999</c:v>
                </c:pt>
                <c:pt idx="6875">
                  <c:v>33.626942</c:v>
                </c:pt>
                <c:pt idx="6876">
                  <c:v>33.714421000000002</c:v>
                </c:pt>
                <c:pt idx="6877">
                  <c:v>33.807614000000001</c:v>
                </c:pt>
                <c:pt idx="6878">
                  <c:v>34.122219999999999</c:v>
                </c:pt>
                <c:pt idx="6879">
                  <c:v>34.122219999999999</c:v>
                </c:pt>
                <c:pt idx="6880">
                  <c:v>34.167848999999997</c:v>
                </c:pt>
                <c:pt idx="6881">
                  <c:v>34.344481000000002</c:v>
                </c:pt>
                <c:pt idx="6882">
                  <c:v>34.419983000000002</c:v>
                </c:pt>
                <c:pt idx="6883">
                  <c:v>34.494905000000003</c:v>
                </c:pt>
                <c:pt idx="6884">
                  <c:v>34.561132999999998</c:v>
                </c:pt>
                <c:pt idx="6885">
                  <c:v>34.630372000000001</c:v>
                </c:pt>
                <c:pt idx="6886">
                  <c:v>34.825049</c:v>
                </c:pt>
                <c:pt idx="6887">
                  <c:v>34.825049</c:v>
                </c:pt>
                <c:pt idx="6888">
                  <c:v>34.868181</c:v>
                </c:pt>
                <c:pt idx="6889">
                  <c:v>35.022264</c:v>
                </c:pt>
                <c:pt idx="6890">
                  <c:v>35.083199</c:v>
                </c:pt>
                <c:pt idx="6891">
                  <c:v>35.143363000000001</c:v>
                </c:pt>
                <c:pt idx="6892">
                  <c:v>35.204158999999997</c:v>
                </c:pt>
                <c:pt idx="6893">
                  <c:v>35.256580999999997</c:v>
                </c:pt>
                <c:pt idx="6894">
                  <c:v>35.374372999999999</c:v>
                </c:pt>
                <c:pt idx="6895">
                  <c:v>35.374372999999999</c:v>
                </c:pt>
                <c:pt idx="6896">
                  <c:v>35.412663000000002</c:v>
                </c:pt>
                <c:pt idx="6897">
                  <c:v>35.536403999999997</c:v>
                </c:pt>
                <c:pt idx="6898">
                  <c:v>35.580554999999997</c:v>
                </c:pt>
                <c:pt idx="6899">
                  <c:v>35.621296999999998</c:v>
                </c:pt>
                <c:pt idx="6900">
                  <c:v>35.659198000000004</c:v>
                </c:pt>
                <c:pt idx="6901">
                  <c:v>35.688574000000003</c:v>
                </c:pt>
                <c:pt idx="6902">
                  <c:v>35.873846999999998</c:v>
                </c:pt>
                <c:pt idx="6903">
                  <c:v>35.873846999999998</c:v>
                </c:pt>
                <c:pt idx="6904">
                  <c:v>35.894317999999998</c:v>
                </c:pt>
                <c:pt idx="6905">
                  <c:v>35.960881000000001</c:v>
                </c:pt>
                <c:pt idx="6906">
                  <c:v>35.979196000000002</c:v>
                </c:pt>
                <c:pt idx="6907">
                  <c:v>35.989973999999997</c:v>
                </c:pt>
                <c:pt idx="6908">
                  <c:v>35.998553000000001</c:v>
                </c:pt>
                <c:pt idx="6909">
                  <c:v>36.000174999999999</c:v>
                </c:pt>
                <c:pt idx="6910">
                  <c:v>35.951627999999999</c:v>
                </c:pt>
                <c:pt idx="6911">
                  <c:v>35.951627999999999</c:v>
                </c:pt>
                <c:pt idx="6912">
                  <c:v>35.958035000000002</c:v>
                </c:pt>
                <c:pt idx="6913">
                  <c:v>35.975754999999999</c:v>
                </c:pt>
                <c:pt idx="6914">
                  <c:v>35.966208999999999</c:v>
                </c:pt>
                <c:pt idx="6915">
                  <c:v>35.953527999999999</c:v>
                </c:pt>
                <c:pt idx="6916">
                  <c:v>35.941099999999999</c:v>
                </c:pt>
                <c:pt idx="6917">
                  <c:v>35.926819999999999</c:v>
                </c:pt>
                <c:pt idx="6918">
                  <c:v>35.847450000000002</c:v>
                </c:pt>
                <c:pt idx="6919">
                  <c:v>35.847450000000002</c:v>
                </c:pt>
                <c:pt idx="6920">
                  <c:v>35.856118000000002</c:v>
                </c:pt>
                <c:pt idx="6921">
                  <c:v>35.841481999999999</c:v>
                </c:pt>
                <c:pt idx="6922">
                  <c:v>35.828916</c:v>
                </c:pt>
                <c:pt idx="6923">
                  <c:v>35.815488000000002</c:v>
                </c:pt>
                <c:pt idx="6924">
                  <c:v>35.800269</c:v>
                </c:pt>
                <c:pt idx="6925">
                  <c:v>35.790258000000001</c:v>
                </c:pt>
                <c:pt idx="6926">
                  <c:v>35.760026000000003</c:v>
                </c:pt>
                <c:pt idx="6927">
                  <c:v>35.759233000000002</c:v>
                </c:pt>
                <c:pt idx="6928">
                  <c:v>35.757328000000001</c:v>
                </c:pt>
                <c:pt idx="6929">
                  <c:v>35.754250999999996</c:v>
                </c:pt>
                <c:pt idx="6930">
                  <c:v>35.755952000000001</c:v>
                </c:pt>
                <c:pt idx="6931">
                  <c:v>35.758763000000002</c:v>
                </c:pt>
                <c:pt idx="6932">
                  <c:v>35.758763000000002</c:v>
                </c:pt>
                <c:pt idx="6933">
                  <c:v>35.758763000000002</c:v>
                </c:pt>
                <c:pt idx="6934">
                  <c:v>35.786855000000003</c:v>
                </c:pt>
                <c:pt idx="6935">
                  <c:v>35.791967999999997</c:v>
                </c:pt>
                <c:pt idx="6936">
                  <c:v>35.799823000000004</c:v>
                </c:pt>
                <c:pt idx="6937">
                  <c:v>35.809719000000001</c:v>
                </c:pt>
                <c:pt idx="6938">
                  <c:v>35.816800000000001</c:v>
                </c:pt>
                <c:pt idx="6939">
                  <c:v>35.823023999999997</c:v>
                </c:pt>
                <c:pt idx="6940">
                  <c:v>35.823023999999997</c:v>
                </c:pt>
                <c:pt idx="6941">
                  <c:v>35.823023999999997</c:v>
                </c:pt>
                <c:pt idx="6942">
                  <c:v>35.845987000000001</c:v>
                </c:pt>
                <c:pt idx="6943">
                  <c:v>35.845534999999998</c:v>
                </c:pt>
                <c:pt idx="6944">
                  <c:v>35.842984999999999</c:v>
                </c:pt>
                <c:pt idx="6945">
                  <c:v>35.839173000000002</c:v>
                </c:pt>
                <c:pt idx="6946">
                  <c:v>35.832006</c:v>
                </c:pt>
                <c:pt idx="6947">
                  <c:v>35.819541000000001</c:v>
                </c:pt>
                <c:pt idx="6948">
                  <c:v>35.819541000000001</c:v>
                </c:pt>
                <c:pt idx="6949">
                  <c:v>35.819541000000001</c:v>
                </c:pt>
                <c:pt idx="6950">
                  <c:v>35.774185000000003</c:v>
                </c:pt>
                <c:pt idx="6951">
                  <c:v>35.754016999999997</c:v>
                </c:pt>
                <c:pt idx="6952">
                  <c:v>35.733688999999998</c:v>
                </c:pt>
                <c:pt idx="6953">
                  <c:v>35.710509999999999</c:v>
                </c:pt>
                <c:pt idx="6954">
                  <c:v>35.685048999999999</c:v>
                </c:pt>
                <c:pt idx="6955">
                  <c:v>35.659647</c:v>
                </c:pt>
                <c:pt idx="6956">
                  <c:v>35.659647</c:v>
                </c:pt>
                <c:pt idx="6957">
                  <c:v>35.659647</c:v>
                </c:pt>
                <c:pt idx="6958">
                  <c:v>35.567985999999998</c:v>
                </c:pt>
                <c:pt idx="6959">
                  <c:v>35.542451</c:v>
                </c:pt>
                <c:pt idx="6960">
                  <c:v>35.517986000000001</c:v>
                </c:pt>
                <c:pt idx="6961">
                  <c:v>35.498410999999997</c:v>
                </c:pt>
                <c:pt idx="6962">
                  <c:v>35.478248999999998</c:v>
                </c:pt>
                <c:pt idx="6963">
                  <c:v>35.459623000000001</c:v>
                </c:pt>
                <c:pt idx="6964">
                  <c:v>35.459623000000001</c:v>
                </c:pt>
                <c:pt idx="6965">
                  <c:v>35.459623000000001</c:v>
                </c:pt>
                <c:pt idx="6966">
                  <c:v>35.415796</c:v>
                </c:pt>
                <c:pt idx="6967">
                  <c:v>35.407899999999998</c:v>
                </c:pt>
                <c:pt idx="6968">
                  <c:v>35.401792999999998</c:v>
                </c:pt>
                <c:pt idx="6969">
                  <c:v>35.395372999999999</c:v>
                </c:pt>
                <c:pt idx="6970">
                  <c:v>35.394720999999997</c:v>
                </c:pt>
                <c:pt idx="6971">
                  <c:v>35.397837000000003</c:v>
                </c:pt>
                <c:pt idx="6972">
                  <c:v>35.397837000000003</c:v>
                </c:pt>
                <c:pt idx="6973">
                  <c:v>35.397837000000003</c:v>
                </c:pt>
                <c:pt idx="6974">
                  <c:v>35.453212999999998</c:v>
                </c:pt>
                <c:pt idx="6975">
                  <c:v>35.466977</c:v>
                </c:pt>
                <c:pt idx="6976">
                  <c:v>35.480842000000003</c:v>
                </c:pt>
                <c:pt idx="6977">
                  <c:v>35.496378999999997</c:v>
                </c:pt>
                <c:pt idx="6978">
                  <c:v>35.510078999999998</c:v>
                </c:pt>
                <c:pt idx="6979">
                  <c:v>35.520449999999997</c:v>
                </c:pt>
                <c:pt idx="6980">
                  <c:v>35.520449999999997</c:v>
                </c:pt>
                <c:pt idx="6981">
                  <c:v>35.520449999999997</c:v>
                </c:pt>
                <c:pt idx="6982">
                  <c:v>35.617471999999999</c:v>
                </c:pt>
                <c:pt idx="6983">
                  <c:v>35.624937000000003</c:v>
                </c:pt>
                <c:pt idx="6984">
                  <c:v>35.634849000000003</c:v>
                </c:pt>
                <c:pt idx="6985">
                  <c:v>35.644962999999997</c:v>
                </c:pt>
                <c:pt idx="6986">
                  <c:v>35.653970999999999</c:v>
                </c:pt>
                <c:pt idx="6987">
                  <c:v>35.658693</c:v>
                </c:pt>
                <c:pt idx="6988">
                  <c:v>35.658693</c:v>
                </c:pt>
                <c:pt idx="6989">
                  <c:v>35.658693</c:v>
                </c:pt>
                <c:pt idx="6990">
                  <c:v>35.694856000000001</c:v>
                </c:pt>
                <c:pt idx="6991">
                  <c:v>35.68976</c:v>
                </c:pt>
                <c:pt idx="6992">
                  <c:v>35.681953999999998</c:v>
                </c:pt>
                <c:pt idx="6993">
                  <c:v>35.665553000000003</c:v>
                </c:pt>
                <c:pt idx="6994">
                  <c:v>35.649602000000002</c:v>
                </c:pt>
                <c:pt idx="6995">
                  <c:v>35.630673999999999</c:v>
                </c:pt>
                <c:pt idx="6996">
                  <c:v>35.630673999999999</c:v>
                </c:pt>
                <c:pt idx="6997">
                  <c:v>35.630673999999999</c:v>
                </c:pt>
                <c:pt idx="6998">
                  <c:v>35.551608999999999</c:v>
                </c:pt>
                <c:pt idx="6999">
                  <c:v>35.520544000000001</c:v>
                </c:pt>
                <c:pt idx="7000">
                  <c:v>35.490496999999998</c:v>
                </c:pt>
                <c:pt idx="7001">
                  <c:v>35.453057000000001</c:v>
                </c:pt>
                <c:pt idx="7002">
                  <c:v>35.411655000000003</c:v>
                </c:pt>
                <c:pt idx="7003">
                  <c:v>35.365304999999999</c:v>
                </c:pt>
                <c:pt idx="7004">
                  <c:v>35.365304999999999</c:v>
                </c:pt>
                <c:pt idx="7005">
                  <c:v>35.201886000000002</c:v>
                </c:pt>
                <c:pt idx="7006">
                  <c:v>35.170876</c:v>
                </c:pt>
                <c:pt idx="7007">
                  <c:v>35.118386999999998</c:v>
                </c:pt>
                <c:pt idx="7008">
                  <c:v>35.063890000000001</c:v>
                </c:pt>
                <c:pt idx="7009">
                  <c:v>35.009222999999999</c:v>
                </c:pt>
                <c:pt idx="7010">
                  <c:v>34.954768999999999</c:v>
                </c:pt>
                <c:pt idx="7011">
                  <c:v>34.897086000000002</c:v>
                </c:pt>
                <c:pt idx="7012">
                  <c:v>34.897086000000002</c:v>
                </c:pt>
                <c:pt idx="7013">
                  <c:v>35.152951999999999</c:v>
                </c:pt>
                <c:pt idx="7014">
                  <c:v>35.119962999999998</c:v>
                </c:pt>
                <c:pt idx="7015">
                  <c:v>35.061781000000003</c:v>
                </c:pt>
                <c:pt idx="7016">
                  <c:v>35.003687999999997</c:v>
                </c:pt>
                <c:pt idx="7017">
                  <c:v>34.949181000000003</c:v>
                </c:pt>
                <c:pt idx="7018">
                  <c:v>34.894128000000002</c:v>
                </c:pt>
                <c:pt idx="7019">
                  <c:v>34.835171000000003</c:v>
                </c:pt>
                <c:pt idx="7020">
                  <c:v>34.835171000000003</c:v>
                </c:pt>
                <c:pt idx="7021">
                  <c:v>34.635950000000001</c:v>
                </c:pt>
                <c:pt idx="7022">
                  <c:v>34.593727000000001</c:v>
                </c:pt>
                <c:pt idx="7023">
                  <c:v>34.543170000000003</c:v>
                </c:pt>
                <c:pt idx="7024">
                  <c:v>34.498910000000002</c:v>
                </c:pt>
                <c:pt idx="7025">
                  <c:v>34.447586000000001</c:v>
                </c:pt>
                <c:pt idx="7026">
                  <c:v>34.398702</c:v>
                </c:pt>
                <c:pt idx="7027">
                  <c:v>34.352397000000003</c:v>
                </c:pt>
                <c:pt idx="7028">
                  <c:v>34.352397000000003</c:v>
                </c:pt>
                <c:pt idx="7029">
                  <c:v>34.418787000000002</c:v>
                </c:pt>
                <c:pt idx="7030">
                  <c:v>34.378793000000002</c:v>
                </c:pt>
                <c:pt idx="7031">
                  <c:v>34.331468999999998</c:v>
                </c:pt>
                <c:pt idx="7032">
                  <c:v>34.287562000000001</c:v>
                </c:pt>
                <c:pt idx="7033">
                  <c:v>34.243309000000004</c:v>
                </c:pt>
                <c:pt idx="7034">
                  <c:v>34.205340999999997</c:v>
                </c:pt>
                <c:pt idx="7035">
                  <c:v>34.159736000000002</c:v>
                </c:pt>
                <c:pt idx="7036">
                  <c:v>34.159736000000002</c:v>
                </c:pt>
                <c:pt idx="7037">
                  <c:v>34.025241000000001</c:v>
                </c:pt>
                <c:pt idx="7038">
                  <c:v>33.980516000000001</c:v>
                </c:pt>
                <c:pt idx="7039">
                  <c:v>33.938713999999997</c:v>
                </c:pt>
                <c:pt idx="7040">
                  <c:v>33.895786000000001</c:v>
                </c:pt>
                <c:pt idx="7041">
                  <c:v>33.854224000000002</c:v>
                </c:pt>
                <c:pt idx="7042">
                  <c:v>33.815826999999999</c:v>
                </c:pt>
                <c:pt idx="7043">
                  <c:v>33.775106000000001</c:v>
                </c:pt>
                <c:pt idx="7044">
                  <c:v>33.775106000000001</c:v>
                </c:pt>
                <c:pt idx="7045">
                  <c:v>33.644494999999999</c:v>
                </c:pt>
                <c:pt idx="7046">
                  <c:v>33.629316000000003</c:v>
                </c:pt>
                <c:pt idx="7047">
                  <c:v>33.593761000000001</c:v>
                </c:pt>
                <c:pt idx="7048">
                  <c:v>33.565994000000003</c:v>
                </c:pt>
                <c:pt idx="7049">
                  <c:v>33.535590999999997</c:v>
                </c:pt>
                <c:pt idx="7050">
                  <c:v>33.50806</c:v>
                </c:pt>
                <c:pt idx="7051">
                  <c:v>33.483555000000003</c:v>
                </c:pt>
                <c:pt idx="7052">
                  <c:v>33.483555000000003</c:v>
                </c:pt>
                <c:pt idx="7053">
                  <c:v>33.418911999999999</c:v>
                </c:pt>
                <c:pt idx="7054">
                  <c:v>33.433433999999998</c:v>
                </c:pt>
                <c:pt idx="7055">
                  <c:v>33.433433999999998</c:v>
                </c:pt>
                <c:pt idx="7056">
                  <c:v>33.4392</c:v>
                </c:pt>
                <c:pt idx="7057">
                  <c:v>33.453228000000003</c:v>
                </c:pt>
                <c:pt idx="7058">
                  <c:v>33.453228000000003</c:v>
                </c:pt>
                <c:pt idx="7059">
                  <c:v>33.501440000000002</c:v>
                </c:pt>
                <c:pt idx="7060">
                  <c:v>33.501440000000002</c:v>
                </c:pt>
                <c:pt idx="7061">
                  <c:v>33.501440000000002</c:v>
                </c:pt>
                <c:pt idx="7062">
                  <c:v>33.635674999999999</c:v>
                </c:pt>
                <c:pt idx="7063">
                  <c:v>33.673039000000003</c:v>
                </c:pt>
                <c:pt idx="7064">
                  <c:v>33.714126</c:v>
                </c:pt>
                <c:pt idx="7065">
                  <c:v>33.752215</c:v>
                </c:pt>
                <c:pt idx="7066">
                  <c:v>33.752215</c:v>
                </c:pt>
                <c:pt idx="7067">
                  <c:v>33.913145999999998</c:v>
                </c:pt>
                <c:pt idx="7068">
                  <c:v>33.913145999999998</c:v>
                </c:pt>
                <c:pt idx="7069">
                  <c:v>33.913145999999998</c:v>
                </c:pt>
                <c:pt idx="7070">
                  <c:v>34.225996000000002</c:v>
                </c:pt>
                <c:pt idx="7071">
                  <c:v>34.225996000000002</c:v>
                </c:pt>
                <c:pt idx="7072">
                  <c:v>34.295414000000001</c:v>
                </c:pt>
                <c:pt idx="7073">
                  <c:v>34.367497</c:v>
                </c:pt>
                <c:pt idx="7074">
                  <c:v>34.367497</c:v>
                </c:pt>
                <c:pt idx="7075">
                  <c:v>34.618549999999999</c:v>
                </c:pt>
                <c:pt idx="7076">
                  <c:v>34.618549999999999</c:v>
                </c:pt>
                <c:pt idx="7077">
                  <c:v>34.666874999999997</c:v>
                </c:pt>
                <c:pt idx="7078">
                  <c:v>35.015154000000003</c:v>
                </c:pt>
                <c:pt idx="7079">
                  <c:v>35.015154000000003</c:v>
                </c:pt>
                <c:pt idx="7080">
                  <c:v>35.100974999999998</c:v>
                </c:pt>
                <c:pt idx="7081">
                  <c:v>35.188040999999998</c:v>
                </c:pt>
                <c:pt idx="7082">
                  <c:v>35.188040999999998</c:v>
                </c:pt>
                <c:pt idx="7083">
                  <c:v>35.498333000000002</c:v>
                </c:pt>
                <c:pt idx="7084">
                  <c:v>35.498333000000002</c:v>
                </c:pt>
                <c:pt idx="7085">
                  <c:v>35.554169999999999</c:v>
                </c:pt>
                <c:pt idx="7086">
                  <c:v>35.948354000000002</c:v>
                </c:pt>
                <c:pt idx="7087">
                  <c:v>35.948354000000002</c:v>
                </c:pt>
                <c:pt idx="7088">
                  <c:v>36.048183000000002</c:v>
                </c:pt>
                <c:pt idx="7089">
                  <c:v>36.146248999999997</c:v>
                </c:pt>
                <c:pt idx="7090">
                  <c:v>36.146248999999997</c:v>
                </c:pt>
                <c:pt idx="7091">
                  <c:v>36.494264999999999</c:v>
                </c:pt>
                <c:pt idx="7092">
                  <c:v>36.494264999999999</c:v>
                </c:pt>
                <c:pt idx="7093">
                  <c:v>36.545735000000001</c:v>
                </c:pt>
                <c:pt idx="7094">
                  <c:v>36.994883000000002</c:v>
                </c:pt>
                <c:pt idx="7095">
                  <c:v>36.994883000000002</c:v>
                </c:pt>
                <c:pt idx="7096">
                  <c:v>37.106332000000002</c:v>
                </c:pt>
                <c:pt idx="7097">
                  <c:v>37.219844000000002</c:v>
                </c:pt>
                <c:pt idx="7098">
                  <c:v>37.219844000000002</c:v>
                </c:pt>
                <c:pt idx="7099">
                  <c:v>37.620776999999997</c:v>
                </c:pt>
                <c:pt idx="7100">
                  <c:v>37.620776999999997</c:v>
                </c:pt>
                <c:pt idx="7101">
                  <c:v>37.693007000000001</c:v>
                </c:pt>
                <c:pt idx="7102">
                  <c:v>38.208801999999999</c:v>
                </c:pt>
                <c:pt idx="7103">
                  <c:v>38.208801999999999</c:v>
                </c:pt>
                <c:pt idx="7104">
                  <c:v>38.332332999999998</c:v>
                </c:pt>
                <c:pt idx="7105">
                  <c:v>38.461416999999997</c:v>
                </c:pt>
                <c:pt idx="7106">
                  <c:v>38.461416999999997</c:v>
                </c:pt>
                <c:pt idx="7107">
                  <c:v>38.919660999999998</c:v>
                </c:pt>
                <c:pt idx="7108">
                  <c:v>38.919660999999998</c:v>
                </c:pt>
                <c:pt idx="7109">
                  <c:v>38.989649</c:v>
                </c:pt>
                <c:pt idx="7110">
                  <c:v>39.558889000000001</c:v>
                </c:pt>
                <c:pt idx="7111">
                  <c:v>39.558889000000001</c:v>
                </c:pt>
                <c:pt idx="7112">
                  <c:v>39.702114999999999</c:v>
                </c:pt>
                <c:pt idx="7113">
                  <c:v>39.851759000000001</c:v>
                </c:pt>
                <c:pt idx="7114">
                  <c:v>39.851759000000001</c:v>
                </c:pt>
                <c:pt idx="7115">
                  <c:v>40.382525999999999</c:v>
                </c:pt>
                <c:pt idx="7116">
                  <c:v>40.382525999999999</c:v>
                </c:pt>
                <c:pt idx="7117">
                  <c:v>40.472934000000002</c:v>
                </c:pt>
                <c:pt idx="7118">
                  <c:v>41.128335999999997</c:v>
                </c:pt>
                <c:pt idx="7119">
                  <c:v>41.128335999999997</c:v>
                </c:pt>
                <c:pt idx="7120">
                  <c:v>41.295183999999999</c:v>
                </c:pt>
                <c:pt idx="7121">
                  <c:v>41.465466999999997</c:v>
                </c:pt>
                <c:pt idx="7122">
                  <c:v>41.465466999999997</c:v>
                </c:pt>
                <c:pt idx="7123">
                  <c:v>41.465466999999997</c:v>
                </c:pt>
                <c:pt idx="7124">
                  <c:v>41.465466999999997</c:v>
                </c:pt>
                <c:pt idx="7125">
                  <c:v>41.886710999999998</c:v>
                </c:pt>
                <c:pt idx="7126">
                  <c:v>42.177449000000003</c:v>
                </c:pt>
                <c:pt idx="7127">
                  <c:v>42.177449000000003</c:v>
                </c:pt>
                <c:pt idx="7128">
                  <c:v>42.362819999999999</c:v>
                </c:pt>
                <c:pt idx="7129">
                  <c:v>42.540762000000001</c:v>
                </c:pt>
                <c:pt idx="7130">
                  <c:v>42.732759999999999</c:v>
                </c:pt>
                <c:pt idx="7131">
                  <c:v>42.928696000000002</c:v>
                </c:pt>
                <c:pt idx="7132">
                  <c:v>43.126905999999998</c:v>
                </c:pt>
                <c:pt idx="7133">
                  <c:v>43.126905999999998</c:v>
                </c:pt>
                <c:pt idx="7134">
                  <c:v>43.965648999999999</c:v>
                </c:pt>
                <c:pt idx="7135">
                  <c:v>44.206881000000003</c:v>
                </c:pt>
                <c:pt idx="7136">
                  <c:v>44.420504999999999</c:v>
                </c:pt>
                <c:pt idx="7137">
                  <c:v>44.637906000000001</c:v>
                </c:pt>
                <c:pt idx="7138">
                  <c:v>44.844028999999999</c:v>
                </c:pt>
                <c:pt idx="7139">
                  <c:v>45.072763999999999</c:v>
                </c:pt>
                <c:pt idx="7140">
                  <c:v>45.300825000000003</c:v>
                </c:pt>
                <c:pt idx="7141">
                  <c:v>45.300825000000003</c:v>
                </c:pt>
                <c:pt idx="7142">
                  <c:v>46.265853999999997</c:v>
                </c:pt>
                <c:pt idx="7143">
                  <c:v>46.532001999999999</c:v>
                </c:pt>
                <c:pt idx="7144">
                  <c:v>46.771310999999997</c:v>
                </c:pt>
                <c:pt idx="7145">
                  <c:v>47.013944000000002</c:v>
                </c:pt>
                <c:pt idx="7146">
                  <c:v>47.259936000000003</c:v>
                </c:pt>
                <c:pt idx="7147">
                  <c:v>47.509224000000003</c:v>
                </c:pt>
                <c:pt idx="7148">
                  <c:v>47.739735000000003</c:v>
                </c:pt>
                <c:pt idx="7149">
                  <c:v>47.739735000000003</c:v>
                </c:pt>
                <c:pt idx="7150">
                  <c:v>48.821677000000001</c:v>
                </c:pt>
                <c:pt idx="7151">
                  <c:v>49.114091000000002</c:v>
                </c:pt>
                <c:pt idx="7152">
                  <c:v>49.380327999999999</c:v>
                </c:pt>
                <c:pt idx="7153">
                  <c:v>49.646268999999997</c:v>
                </c:pt>
                <c:pt idx="7154">
                  <c:v>49.917527</c:v>
                </c:pt>
                <c:pt idx="7155">
                  <c:v>50.190995999999998</c:v>
                </c:pt>
                <c:pt idx="7156">
                  <c:v>50.451006</c:v>
                </c:pt>
                <c:pt idx="7157">
                  <c:v>50.451006</c:v>
                </c:pt>
                <c:pt idx="7158">
                  <c:v>52.707591999999998</c:v>
                </c:pt>
                <c:pt idx="7159">
                  <c:v>52.707591999999998</c:v>
                </c:pt>
                <c:pt idx="7160">
                  <c:v>52.993034000000002</c:v>
                </c:pt>
                <c:pt idx="7161">
                  <c:v>53.273800999999999</c:v>
                </c:pt>
                <c:pt idx="7162">
                  <c:v>53.564717000000002</c:v>
                </c:pt>
                <c:pt idx="7163">
                  <c:v>53.857562000000001</c:v>
                </c:pt>
                <c:pt idx="7164">
                  <c:v>54.128939000000003</c:v>
                </c:pt>
                <c:pt idx="7165">
                  <c:v>54.128939000000003</c:v>
                </c:pt>
                <c:pt idx="7166">
                  <c:v>55.633426999999998</c:v>
                </c:pt>
                <c:pt idx="7167">
                  <c:v>55.633426999999998</c:v>
                </c:pt>
                <c:pt idx="7168">
                  <c:v>55.913193</c:v>
                </c:pt>
                <c:pt idx="7169">
                  <c:v>56.195647000000001</c:v>
                </c:pt>
                <c:pt idx="7170">
                  <c:v>56.472634999999997</c:v>
                </c:pt>
                <c:pt idx="7171">
                  <c:v>56.743341000000001</c:v>
                </c:pt>
                <c:pt idx="7172">
                  <c:v>57.007040000000003</c:v>
                </c:pt>
                <c:pt idx="7173">
                  <c:v>57.007040000000003</c:v>
                </c:pt>
                <c:pt idx="7174">
                  <c:v>58.326321</c:v>
                </c:pt>
                <c:pt idx="7175">
                  <c:v>58.326321</c:v>
                </c:pt>
                <c:pt idx="7176">
                  <c:v>58.558908000000002</c:v>
                </c:pt>
                <c:pt idx="7177">
                  <c:v>58.789147</c:v>
                </c:pt>
                <c:pt idx="7178">
                  <c:v>59.001362</c:v>
                </c:pt>
                <c:pt idx="7179">
                  <c:v>59.206336</c:v>
                </c:pt>
                <c:pt idx="7180">
                  <c:v>59.394255999999999</c:v>
                </c:pt>
                <c:pt idx="7181">
                  <c:v>59.394255999999999</c:v>
                </c:pt>
                <c:pt idx="7182">
                  <c:v>60.664169999999999</c:v>
                </c:pt>
                <c:pt idx="7183">
                  <c:v>60.664169999999999</c:v>
                </c:pt>
                <c:pt idx="7184">
                  <c:v>60.802529999999997</c:v>
                </c:pt>
                <c:pt idx="7185">
                  <c:v>60.926265999999998</c:v>
                </c:pt>
                <c:pt idx="7186">
                  <c:v>61.048673000000001</c:v>
                </c:pt>
                <c:pt idx="7187">
                  <c:v>61.048673000000001</c:v>
                </c:pt>
                <c:pt idx="7188">
                  <c:v>61.417943000000001</c:v>
                </c:pt>
                <c:pt idx="7189">
                  <c:v>61.417943000000001</c:v>
                </c:pt>
                <c:pt idx="7190">
                  <c:v>61.721924000000001</c:v>
                </c:pt>
                <c:pt idx="7191">
                  <c:v>61.721924000000001</c:v>
                </c:pt>
                <c:pt idx="7192">
                  <c:v>61.769337999999998</c:v>
                </c:pt>
                <c:pt idx="7193">
                  <c:v>61.800353999999999</c:v>
                </c:pt>
                <c:pt idx="7194">
                  <c:v>61.813552000000001</c:v>
                </c:pt>
                <c:pt idx="7195">
                  <c:v>61.813552000000001</c:v>
                </c:pt>
                <c:pt idx="7196">
                  <c:v>61.789059999999999</c:v>
                </c:pt>
                <c:pt idx="7197">
                  <c:v>61.789059999999999</c:v>
                </c:pt>
                <c:pt idx="7198">
                  <c:v>61.569693000000001</c:v>
                </c:pt>
                <c:pt idx="7199">
                  <c:v>61.569693000000001</c:v>
                </c:pt>
                <c:pt idx="7200">
                  <c:v>61.458100999999999</c:v>
                </c:pt>
                <c:pt idx="7201">
                  <c:v>61.327539000000002</c:v>
                </c:pt>
                <c:pt idx="7202">
                  <c:v>61.177649000000002</c:v>
                </c:pt>
                <c:pt idx="7203">
                  <c:v>61.177649000000002</c:v>
                </c:pt>
                <c:pt idx="7204">
                  <c:v>60.640433999999999</c:v>
                </c:pt>
                <c:pt idx="7205">
                  <c:v>60.640433999999999</c:v>
                </c:pt>
                <c:pt idx="7206">
                  <c:v>59.891939000000001</c:v>
                </c:pt>
                <c:pt idx="7207">
                  <c:v>59.891939000000001</c:v>
                </c:pt>
                <c:pt idx="7208">
                  <c:v>59.647584000000002</c:v>
                </c:pt>
                <c:pt idx="7209">
                  <c:v>59.128957</c:v>
                </c:pt>
                <c:pt idx="7210">
                  <c:v>59.128957</c:v>
                </c:pt>
                <c:pt idx="7211">
                  <c:v>59.128957</c:v>
                </c:pt>
                <c:pt idx="7212">
                  <c:v>58.194507999999999</c:v>
                </c:pt>
                <c:pt idx="7213">
                  <c:v>58.194507999999999</c:v>
                </c:pt>
                <c:pt idx="7214">
                  <c:v>57.120987</c:v>
                </c:pt>
                <c:pt idx="7215">
                  <c:v>56.806702999999999</c:v>
                </c:pt>
                <c:pt idx="7216">
                  <c:v>56.488280000000003</c:v>
                </c:pt>
                <c:pt idx="7217">
                  <c:v>56.165615000000003</c:v>
                </c:pt>
                <c:pt idx="7218">
                  <c:v>56.165615000000003</c:v>
                </c:pt>
                <c:pt idx="7219">
                  <c:v>56.165615000000003</c:v>
                </c:pt>
                <c:pt idx="7220">
                  <c:v>55.068255999999998</c:v>
                </c:pt>
                <c:pt idx="7221">
                  <c:v>55.068255999999998</c:v>
                </c:pt>
                <c:pt idx="7222">
                  <c:v>53.902968999999999</c:v>
                </c:pt>
                <c:pt idx="7223">
                  <c:v>53.569097999999997</c:v>
                </c:pt>
                <c:pt idx="7224">
                  <c:v>53.248558000000003</c:v>
                </c:pt>
                <c:pt idx="7225">
                  <c:v>52.907524000000002</c:v>
                </c:pt>
                <c:pt idx="7226">
                  <c:v>52.907524000000002</c:v>
                </c:pt>
                <c:pt idx="7227">
                  <c:v>52.907524000000002</c:v>
                </c:pt>
                <c:pt idx="7228">
                  <c:v>51.735596000000001</c:v>
                </c:pt>
                <c:pt idx="7229">
                  <c:v>51.735596000000001</c:v>
                </c:pt>
                <c:pt idx="7230">
                  <c:v>50.453612999999997</c:v>
                </c:pt>
                <c:pt idx="7231">
                  <c:v>50.086224999999999</c:v>
                </c:pt>
                <c:pt idx="7232">
                  <c:v>49.713380000000001</c:v>
                </c:pt>
                <c:pt idx="7233">
                  <c:v>49.335633000000001</c:v>
                </c:pt>
                <c:pt idx="7234">
                  <c:v>49.335633000000001</c:v>
                </c:pt>
                <c:pt idx="7235">
                  <c:v>49.335633000000001</c:v>
                </c:pt>
                <c:pt idx="7236">
                  <c:v>48.045932999999998</c:v>
                </c:pt>
                <c:pt idx="7237">
                  <c:v>48.045932999999998</c:v>
                </c:pt>
                <c:pt idx="7238">
                  <c:v>46.621713999999997</c:v>
                </c:pt>
                <c:pt idx="7239">
                  <c:v>46.239558000000002</c:v>
                </c:pt>
                <c:pt idx="7240">
                  <c:v>45.834702</c:v>
                </c:pt>
                <c:pt idx="7241">
                  <c:v>45.425249999999998</c:v>
                </c:pt>
                <c:pt idx="7242">
                  <c:v>45.425249999999998</c:v>
                </c:pt>
                <c:pt idx="7243">
                  <c:v>45.425249999999998</c:v>
                </c:pt>
                <c:pt idx="7244">
                  <c:v>44.047342999999998</c:v>
                </c:pt>
                <c:pt idx="7245">
                  <c:v>44.047342999999998</c:v>
                </c:pt>
                <c:pt idx="7246">
                  <c:v>39.900061000000001</c:v>
                </c:pt>
                <c:pt idx="7247">
                  <c:v>39.628706999999999</c:v>
                </c:pt>
                <c:pt idx="7248">
                  <c:v>38.765756000000003</c:v>
                </c:pt>
                <c:pt idx="7249">
                  <c:v>38.343400000000003</c:v>
                </c:pt>
                <c:pt idx="7250">
                  <c:v>37.926924999999997</c:v>
                </c:pt>
                <c:pt idx="7251">
                  <c:v>37.510492999999997</c:v>
                </c:pt>
                <c:pt idx="7252">
                  <c:v>37.094009</c:v>
                </c:pt>
                <c:pt idx="7253">
                  <c:v>37.094009</c:v>
                </c:pt>
                <c:pt idx="7254">
                  <c:v>35.485278999999998</c:v>
                </c:pt>
                <c:pt idx="7255">
                  <c:v>35.007249999999999</c:v>
                </c:pt>
                <c:pt idx="7256">
                  <c:v>34.609856999999998</c:v>
                </c:pt>
                <c:pt idx="7257">
                  <c:v>34.194251999999999</c:v>
                </c:pt>
                <c:pt idx="7258">
                  <c:v>33.779617000000002</c:v>
                </c:pt>
                <c:pt idx="7259">
                  <c:v>33.366052000000003</c:v>
                </c:pt>
                <c:pt idx="7260">
                  <c:v>32.953750999999997</c:v>
                </c:pt>
                <c:pt idx="7261">
                  <c:v>32.953750999999997</c:v>
                </c:pt>
                <c:pt idx="7262">
                  <c:v>31.638145999999999</c:v>
                </c:pt>
                <c:pt idx="7263">
                  <c:v>31.391939000000001</c:v>
                </c:pt>
                <c:pt idx="7264">
                  <c:v>30.516182000000001</c:v>
                </c:pt>
                <c:pt idx="7265">
                  <c:v>30.112468</c:v>
                </c:pt>
                <c:pt idx="7266">
                  <c:v>29.710429000000001</c:v>
                </c:pt>
                <c:pt idx="7267">
                  <c:v>29.310030000000001</c:v>
                </c:pt>
                <c:pt idx="7268">
                  <c:v>28.911382</c:v>
                </c:pt>
                <c:pt idx="7269">
                  <c:v>28.911382</c:v>
                </c:pt>
                <c:pt idx="7270">
                  <c:v>28.112421000000001</c:v>
                </c:pt>
                <c:pt idx="7271">
                  <c:v>28.112421000000001</c:v>
                </c:pt>
                <c:pt idx="7272">
                  <c:v>28.112421000000001</c:v>
                </c:pt>
                <c:pt idx="7273">
                  <c:v>27.874151000000001</c:v>
                </c:pt>
                <c:pt idx="7274">
                  <c:v>26.981867000000001</c:v>
                </c:pt>
                <c:pt idx="7275">
                  <c:v>26.612283000000001</c:v>
                </c:pt>
                <c:pt idx="7276">
                  <c:v>26.22627</c:v>
                </c:pt>
                <c:pt idx="7277">
                  <c:v>25.84177</c:v>
                </c:pt>
                <c:pt idx="7278">
                  <c:v>25.455220000000001</c:v>
                </c:pt>
                <c:pt idx="7279">
                  <c:v>25.455220000000001</c:v>
                </c:pt>
                <c:pt idx="7280">
                  <c:v>25.455220000000001</c:v>
                </c:pt>
                <c:pt idx="7281">
                  <c:v>23.963183999999998</c:v>
                </c:pt>
                <c:pt idx="7282">
                  <c:v>23.963183999999998</c:v>
                </c:pt>
                <c:pt idx="7283">
                  <c:v>23.963183999999998</c:v>
                </c:pt>
                <c:pt idx="7284">
                  <c:v>23.963183999999998</c:v>
                </c:pt>
                <c:pt idx="7285">
                  <c:v>23.844836000000001</c:v>
                </c:pt>
                <c:pt idx="7286">
                  <c:v>22.794066000000001</c:v>
                </c:pt>
                <c:pt idx="7287">
                  <c:v>22.431355</c:v>
                </c:pt>
                <c:pt idx="7288">
                  <c:v>22.066673999999999</c:v>
                </c:pt>
                <c:pt idx="7289">
                  <c:v>21.707253999999999</c:v>
                </c:pt>
                <c:pt idx="7290">
                  <c:v>21.707253999999999</c:v>
                </c:pt>
                <c:pt idx="7291">
                  <c:v>21.707253999999999</c:v>
                </c:pt>
                <c:pt idx="7292">
                  <c:v>20.610662000000001</c:v>
                </c:pt>
                <c:pt idx="7293">
                  <c:v>20.610662000000001</c:v>
                </c:pt>
                <c:pt idx="7294">
                  <c:v>19.248760999999998</c:v>
                </c:pt>
                <c:pt idx="7295">
                  <c:v>18.906849999999999</c:v>
                </c:pt>
                <c:pt idx="7296">
                  <c:v>18.563977999999999</c:v>
                </c:pt>
                <c:pt idx="7297">
                  <c:v>18.237901999999998</c:v>
                </c:pt>
                <c:pt idx="7298">
                  <c:v>18.237901999999998</c:v>
                </c:pt>
                <c:pt idx="7299">
                  <c:v>18.237901999999998</c:v>
                </c:pt>
                <c:pt idx="7300">
                  <c:v>17.254549000000001</c:v>
                </c:pt>
                <c:pt idx="7301">
                  <c:v>17.254549000000001</c:v>
                </c:pt>
                <c:pt idx="7302">
                  <c:v>16.083167</c:v>
                </c:pt>
                <c:pt idx="7303">
                  <c:v>15.807388</c:v>
                </c:pt>
                <c:pt idx="7304">
                  <c:v>15.541957</c:v>
                </c:pt>
                <c:pt idx="7305">
                  <c:v>15.28712</c:v>
                </c:pt>
                <c:pt idx="7306">
                  <c:v>15.28712</c:v>
                </c:pt>
                <c:pt idx="7307">
                  <c:v>15.28712</c:v>
                </c:pt>
                <c:pt idx="7308">
                  <c:v>14.551079</c:v>
                </c:pt>
                <c:pt idx="7309">
                  <c:v>14.551079</c:v>
                </c:pt>
                <c:pt idx="7310">
                  <c:v>13.148270999999999</c:v>
                </c:pt>
                <c:pt idx="7311">
                  <c:v>13.148270999999999</c:v>
                </c:pt>
                <c:pt idx="7312">
                  <c:v>13.148270999999999</c:v>
                </c:pt>
                <c:pt idx="7313">
                  <c:v>12.754395000000001</c:v>
                </c:pt>
                <c:pt idx="7314">
                  <c:v>12.754395000000001</c:v>
                </c:pt>
                <c:pt idx="7315">
                  <c:v>12.472849999999999</c:v>
                </c:pt>
                <c:pt idx="7316">
                  <c:v>12.379725000000001</c:v>
                </c:pt>
                <c:pt idx="7317">
                  <c:v>12.306549</c:v>
                </c:pt>
                <c:pt idx="7318">
                  <c:v>12.216157000000001</c:v>
                </c:pt>
                <c:pt idx="7319">
                  <c:v>12.216157000000001</c:v>
                </c:pt>
                <c:pt idx="7320">
                  <c:v>12.216157000000001</c:v>
                </c:pt>
                <c:pt idx="7321">
                  <c:v>12.266042000000001</c:v>
                </c:pt>
                <c:pt idx="7322">
                  <c:v>12.266042000000001</c:v>
                </c:pt>
                <c:pt idx="7323">
                  <c:v>12.215662999999999</c:v>
                </c:pt>
                <c:pt idx="7324">
                  <c:v>12.271629000000001</c:v>
                </c:pt>
                <c:pt idx="7325">
                  <c:v>12.348034</c:v>
                </c:pt>
                <c:pt idx="7326">
                  <c:v>12.713851999999999</c:v>
                </c:pt>
                <c:pt idx="7327">
                  <c:v>12.713851999999999</c:v>
                </c:pt>
                <c:pt idx="7328">
                  <c:v>12.713851999999999</c:v>
                </c:pt>
                <c:pt idx="7329">
                  <c:v>13.272265000000001</c:v>
                </c:pt>
                <c:pt idx="7330">
                  <c:v>13.272265000000001</c:v>
                </c:pt>
                <c:pt idx="7331">
                  <c:v>13.498683</c:v>
                </c:pt>
                <c:pt idx="7332">
                  <c:v>13.715077000000001</c:v>
                </c:pt>
                <c:pt idx="7333">
                  <c:v>13.940360999999999</c:v>
                </c:pt>
                <c:pt idx="7334">
                  <c:v>14.743689</c:v>
                </c:pt>
                <c:pt idx="7335">
                  <c:v>14.743689</c:v>
                </c:pt>
                <c:pt idx="7336">
                  <c:v>14.743689</c:v>
                </c:pt>
                <c:pt idx="7337">
                  <c:v>15.759269</c:v>
                </c:pt>
                <c:pt idx="7338">
                  <c:v>15.759269</c:v>
                </c:pt>
                <c:pt idx="7339">
                  <c:v>16.193995999999999</c:v>
                </c:pt>
                <c:pt idx="7340">
                  <c:v>16.528016999999998</c:v>
                </c:pt>
                <c:pt idx="7341">
                  <c:v>16.871738000000001</c:v>
                </c:pt>
                <c:pt idx="7342">
                  <c:v>17.914966</c:v>
                </c:pt>
                <c:pt idx="7343">
                  <c:v>17.914966</c:v>
                </c:pt>
                <c:pt idx="7344">
                  <c:v>17.914966</c:v>
                </c:pt>
                <c:pt idx="7345">
                  <c:v>19.170839999999998</c:v>
                </c:pt>
                <c:pt idx="7346">
                  <c:v>19.170839999999998</c:v>
                </c:pt>
                <c:pt idx="7347">
                  <c:v>19.671263</c:v>
                </c:pt>
                <c:pt idx="7348">
                  <c:v>20.033632000000001</c:v>
                </c:pt>
                <c:pt idx="7349">
                  <c:v>20.389973000000001</c:v>
                </c:pt>
                <c:pt idx="7350">
                  <c:v>21.403594999999999</c:v>
                </c:pt>
                <c:pt idx="7351">
                  <c:v>21.403594999999999</c:v>
                </c:pt>
                <c:pt idx="7352">
                  <c:v>21.403594999999999</c:v>
                </c:pt>
                <c:pt idx="7353">
                  <c:v>22.592991000000001</c:v>
                </c:pt>
                <c:pt idx="7354">
                  <c:v>22.592991000000001</c:v>
                </c:pt>
                <c:pt idx="7355">
                  <c:v>23.013393000000001</c:v>
                </c:pt>
                <c:pt idx="7356">
                  <c:v>23.302807000000001</c:v>
                </c:pt>
                <c:pt idx="7357">
                  <c:v>23.581403000000002</c:v>
                </c:pt>
                <c:pt idx="7358">
                  <c:v>24.376867000000001</c:v>
                </c:pt>
                <c:pt idx="7359">
                  <c:v>24.376867000000001</c:v>
                </c:pt>
                <c:pt idx="7360">
                  <c:v>24.376867000000001</c:v>
                </c:pt>
                <c:pt idx="7361">
                  <c:v>25.356811</c:v>
                </c:pt>
                <c:pt idx="7362">
                  <c:v>25.356811</c:v>
                </c:pt>
                <c:pt idx="7363">
                  <c:v>25.654774</c:v>
                </c:pt>
                <c:pt idx="7364">
                  <c:v>25.874251000000001</c:v>
                </c:pt>
                <c:pt idx="7365">
                  <c:v>26.096892</c:v>
                </c:pt>
                <c:pt idx="7366">
                  <c:v>26.724191000000001</c:v>
                </c:pt>
                <c:pt idx="7367">
                  <c:v>26.724191000000001</c:v>
                </c:pt>
                <c:pt idx="7368">
                  <c:v>27.55874</c:v>
                </c:pt>
                <c:pt idx="7369">
                  <c:v>27.55874</c:v>
                </c:pt>
                <c:pt idx="7370">
                  <c:v>27.55874</c:v>
                </c:pt>
                <c:pt idx="7371">
                  <c:v>27.813846999999999</c:v>
                </c:pt>
                <c:pt idx="7372">
                  <c:v>28.0078</c:v>
                </c:pt>
                <c:pt idx="7373">
                  <c:v>28.194254000000001</c:v>
                </c:pt>
                <c:pt idx="7374">
                  <c:v>28.739364999999999</c:v>
                </c:pt>
                <c:pt idx="7375">
                  <c:v>28.739364999999999</c:v>
                </c:pt>
                <c:pt idx="7376">
                  <c:v>28.739364999999999</c:v>
                </c:pt>
                <c:pt idx="7377">
                  <c:v>29.56296</c:v>
                </c:pt>
                <c:pt idx="7378">
                  <c:v>29.56296</c:v>
                </c:pt>
                <c:pt idx="7379">
                  <c:v>29.56296</c:v>
                </c:pt>
                <c:pt idx="7380">
                  <c:v>29.653417999999999</c:v>
                </c:pt>
                <c:pt idx="7381">
                  <c:v>29.818103000000001</c:v>
                </c:pt>
                <c:pt idx="7382">
                  <c:v>30.313019000000001</c:v>
                </c:pt>
                <c:pt idx="7383">
                  <c:v>30.469329999999999</c:v>
                </c:pt>
                <c:pt idx="7384">
                  <c:v>30.627254000000001</c:v>
                </c:pt>
                <c:pt idx="7385">
                  <c:v>30.627254000000001</c:v>
                </c:pt>
                <c:pt idx="7386">
                  <c:v>31.230231</c:v>
                </c:pt>
                <c:pt idx="7387">
                  <c:v>31.230231</c:v>
                </c:pt>
                <c:pt idx="7388">
                  <c:v>31.230231</c:v>
                </c:pt>
                <c:pt idx="7389">
                  <c:v>31.44455</c:v>
                </c:pt>
                <c:pt idx="7390">
                  <c:v>31.864059999999998</c:v>
                </c:pt>
                <c:pt idx="7391">
                  <c:v>32.000062999999997</c:v>
                </c:pt>
                <c:pt idx="7392">
                  <c:v>32.133513999999998</c:v>
                </c:pt>
                <c:pt idx="7393">
                  <c:v>32.133513999999998</c:v>
                </c:pt>
                <c:pt idx="7394">
                  <c:v>32.610559000000002</c:v>
                </c:pt>
                <c:pt idx="7395">
                  <c:v>32.610559000000002</c:v>
                </c:pt>
                <c:pt idx="7396">
                  <c:v>32.610559000000002</c:v>
                </c:pt>
                <c:pt idx="7397">
                  <c:v>32.814056000000001</c:v>
                </c:pt>
                <c:pt idx="7398">
                  <c:v>33.166845000000002</c:v>
                </c:pt>
                <c:pt idx="7399">
                  <c:v>33.283105999999997</c:v>
                </c:pt>
                <c:pt idx="7400">
                  <c:v>33.397117999999999</c:v>
                </c:pt>
                <c:pt idx="7401">
                  <c:v>33.397117999999999</c:v>
                </c:pt>
                <c:pt idx="7402">
                  <c:v>33.765458000000002</c:v>
                </c:pt>
                <c:pt idx="7403">
                  <c:v>33.765458000000002</c:v>
                </c:pt>
                <c:pt idx="7404">
                  <c:v>33.765458000000002</c:v>
                </c:pt>
                <c:pt idx="7405">
                  <c:v>33.960472000000003</c:v>
                </c:pt>
                <c:pt idx="7406">
                  <c:v>34.263165999999998</c:v>
                </c:pt>
                <c:pt idx="7407">
                  <c:v>34.360854000000003</c:v>
                </c:pt>
                <c:pt idx="7408">
                  <c:v>34.456502</c:v>
                </c:pt>
                <c:pt idx="7409">
                  <c:v>34.456502</c:v>
                </c:pt>
                <c:pt idx="7410">
                  <c:v>35.035017000000003</c:v>
                </c:pt>
                <c:pt idx="7411">
                  <c:v>35.035017000000003</c:v>
                </c:pt>
                <c:pt idx="7412">
                  <c:v>35.035017000000003</c:v>
                </c:pt>
                <c:pt idx="7413">
                  <c:v>35.197668999999998</c:v>
                </c:pt>
                <c:pt idx="7414">
                  <c:v>35.442498999999998</c:v>
                </c:pt>
                <c:pt idx="7415">
                  <c:v>35.519489999999998</c:v>
                </c:pt>
                <c:pt idx="7416">
                  <c:v>35.598584000000002</c:v>
                </c:pt>
                <c:pt idx="7417">
                  <c:v>35.598584000000002</c:v>
                </c:pt>
                <c:pt idx="7418">
                  <c:v>35.791321000000003</c:v>
                </c:pt>
                <c:pt idx="7419">
                  <c:v>35.791321000000003</c:v>
                </c:pt>
                <c:pt idx="7420">
                  <c:v>35.791321000000003</c:v>
                </c:pt>
                <c:pt idx="7421">
                  <c:v>35.944935999999998</c:v>
                </c:pt>
                <c:pt idx="7422">
                  <c:v>36.138392000000003</c:v>
                </c:pt>
                <c:pt idx="7423">
                  <c:v>36.198272000000003</c:v>
                </c:pt>
                <c:pt idx="7424">
                  <c:v>36.256728000000003</c:v>
                </c:pt>
                <c:pt idx="7425">
                  <c:v>36.256728000000003</c:v>
                </c:pt>
                <c:pt idx="7426">
                  <c:v>36.378829000000003</c:v>
                </c:pt>
                <c:pt idx="7427">
                  <c:v>36.378829000000003</c:v>
                </c:pt>
                <c:pt idx="7428">
                  <c:v>36.378829000000003</c:v>
                </c:pt>
                <c:pt idx="7429">
                  <c:v>36.493985000000002</c:v>
                </c:pt>
                <c:pt idx="7430">
                  <c:v>36.658377999999999</c:v>
                </c:pt>
                <c:pt idx="7431">
                  <c:v>36.658377999999999</c:v>
                </c:pt>
                <c:pt idx="7432">
                  <c:v>36.690807</c:v>
                </c:pt>
                <c:pt idx="7433">
                  <c:v>36.690807</c:v>
                </c:pt>
                <c:pt idx="7434">
                  <c:v>36.731627000000003</c:v>
                </c:pt>
                <c:pt idx="7435">
                  <c:v>36.731627000000003</c:v>
                </c:pt>
                <c:pt idx="7436">
                  <c:v>36.731627000000003</c:v>
                </c:pt>
                <c:pt idx="7437">
                  <c:v>36.807279000000001</c:v>
                </c:pt>
                <c:pt idx="7438">
                  <c:v>36.906883999999998</c:v>
                </c:pt>
                <c:pt idx="7439">
                  <c:v>36.906883999999998</c:v>
                </c:pt>
                <c:pt idx="7440">
                  <c:v>36.927343</c:v>
                </c:pt>
                <c:pt idx="7441">
                  <c:v>36.927343</c:v>
                </c:pt>
                <c:pt idx="7442">
                  <c:v>36.944805000000002</c:v>
                </c:pt>
                <c:pt idx="7443">
                  <c:v>36.982995000000003</c:v>
                </c:pt>
                <c:pt idx="7444">
                  <c:v>37.001595999999999</c:v>
                </c:pt>
                <c:pt idx="7445">
                  <c:v>37.019734999999997</c:v>
                </c:pt>
                <c:pt idx="7446">
                  <c:v>37.081282999999999</c:v>
                </c:pt>
                <c:pt idx="7447">
                  <c:v>37.081282999999999</c:v>
                </c:pt>
                <c:pt idx="7448">
                  <c:v>37.150430999999998</c:v>
                </c:pt>
                <c:pt idx="7449">
                  <c:v>37.150430999999998</c:v>
                </c:pt>
                <c:pt idx="7450">
                  <c:v>37.150430999999998</c:v>
                </c:pt>
                <c:pt idx="7451">
                  <c:v>37.205109999999998</c:v>
                </c:pt>
                <c:pt idx="7452">
                  <c:v>37.232083000000003</c:v>
                </c:pt>
                <c:pt idx="7453">
                  <c:v>37.259470999999998</c:v>
                </c:pt>
                <c:pt idx="7454">
                  <c:v>37.349476000000003</c:v>
                </c:pt>
                <c:pt idx="7455">
                  <c:v>37.349476000000003</c:v>
                </c:pt>
                <c:pt idx="7456">
                  <c:v>37.464087999999997</c:v>
                </c:pt>
                <c:pt idx="7457">
                  <c:v>37.464087999999997</c:v>
                </c:pt>
                <c:pt idx="7458">
                  <c:v>37.480362999999997</c:v>
                </c:pt>
                <c:pt idx="7459">
                  <c:v>37.519244</c:v>
                </c:pt>
                <c:pt idx="7460">
                  <c:v>37.551257</c:v>
                </c:pt>
                <c:pt idx="7461">
                  <c:v>37.583370000000002</c:v>
                </c:pt>
                <c:pt idx="7462">
                  <c:v>37.671346</c:v>
                </c:pt>
                <c:pt idx="7463">
                  <c:v>37.671346</c:v>
                </c:pt>
                <c:pt idx="7464">
                  <c:v>37.778570000000002</c:v>
                </c:pt>
                <c:pt idx="7465">
                  <c:v>37.778570000000002</c:v>
                </c:pt>
                <c:pt idx="7466">
                  <c:v>37.778570000000002</c:v>
                </c:pt>
                <c:pt idx="7467">
                  <c:v>37.825448000000002</c:v>
                </c:pt>
                <c:pt idx="7468">
                  <c:v>37.845219999999998</c:v>
                </c:pt>
                <c:pt idx="7469">
                  <c:v>37.860470999999997</c:v>
                </c:pt>
                <c:pt idx="7470">
                  <c:v>37.874333</c:v>
                </c:pt>
                <c:pt idx="7471">
                  <c:v>37.874333</c:v>
                </c:pt>
                <c:pt idx="7472">
                  <c:v>37.862378999999997</c:v>
                </c:pt>
                <c:pt idx="7473">
                  <c:v>37.862378999999997</c:v>
                </c:pt>
                <c:pt idx="7474">
                  <c:v>37.854038000000003</c:v>
                </c:pt>
                <c:pt idx="7475">
                  <c:v>37.864308000000001</c:v>
                </c:pt>
                <c:pt idx="7476">
                  <c:v>37.839979999999997</c:v>
                </c:pt>
                <c:pt idx="7477">
                  <c:v>37.812899999999999</c:v>
                </c:pt>
                <c:pt idx="7478">
                  <c:v>37.700954000000003</c:v>
                </c:pt>
                <c:pt idx="7479">
                  <c:v>37.700954000000003</c:v>
                </c:pt>
                <c:pt idx="7480">
                  <c:v>37.552402999999998</c:v>
                </c:pt>
                <c:pt idx="7481">
                  <c:v>37.552402999999998</c:v>
                </c:pt>
                <c:pt idx="7482">
                  <c:v>37.518402000000002</c:v>
                </c:pt>
                <c:pt idx="7483">
                  <c:v>37.511594000000002</c:v>
                </c:pt>
                <c:pt idx="7484">
                  <c:v>37.462434999999999</c:v>
                </c:pt>
                <c:pt idx="7485">
                  <c:v>37.402087000000002</c:v>
                </c:pt>
                <c:pt idx="7486">
                  <c:v>37.225914000000003</c:v>
                </c:pt>
                <c:pt idx="7487">
                  <c:v>37.225914000000003</c:v>
                </c:pt>
                <c:pt idx="7488">
                  <c:v>37.036803999999997</c:v>
                </c:pt>
                <c:pt idx="7489">
                  <c:v>37.036803999999997</c:v>
                </c:pt>
                <c:pt idx="7490">
                  <c:v>36.998265000000004</c:v>
                </c:pt>
                <c:pt idx="7491">
                  <c:v>36.992773</c:v>
                </c:pt>
                <c:pt idx="7492">
                  <c:v>36.939346</c:v>
                </c:pt>
                <c:pt idx="7493">
                  <c:v>36.888708999999999</c:v>
                </c:pt>
                <c:pt idx="7494">
                  <c:v>36.759112999999999</c:v>
                </c:pt>
                <c:pt idx="7495">
                  <c:v>36.759112999999999</c:v>
                </c:pt>
                <c:pt idx="7496">
                  <c:v>36.621008000000003</c:v>
                </c:pt>
                <c:pt idx="7497">
                  <c:v>36.621008000000003</c:v>
                </c:pt>
                <c:pt idx="7498">
                  <c:v>36.605846999999997</c:v>
                </c:pt>
                <c:pt idx="7499">
                  <c:v>36.620344000000003</c:v>
                </c:pt>
                <c:pt idx="7500">
                  <c:v>36.595744000000003</c:v>
                </c:pt>
                <c:pt idx="7501">
                  <c:v>36.581789999999998</c:v>
                </c:pt>
                <c:pt idx="7502">
                  <c:v>36.559080000000002</c:v>
                </c:pt>
                <c:pt idx="7503">
                  <c:v>36.559080000000002</c:v>
                </c:pt>
                <c:pt idx="7504">
                  <c:v>36.530800999999997</c:v>
                </c:pt>
                <c:pt idx="7505">
                  <c:v>36.530800999999997</c:v>
                </c:pt>
                <c:pt idx="7506">
                  <c:v>36.535393999999997</c:v>
                </c:pt>
                <c:pt idx="7507">
                  <c:v>36.573796000000002</c:v>
                </c:pt>
                <c:pt idx="7508">
                  <c:v>36.588211999999999</c:v>
                </c:pt>
                <c:pt idx="7509">
                  <c:v>36.602620000000002</c:v>
                </c:pt>
                <c:pt idx="7510">
                  <c:v>36.669356999999998</c:v>
                </c:pt>
                <c:pt idx="7511">
                  <c:v>36.669356999999998</c:v>
                </c:pt>
                <c:pt idx="7512">
                  <c:v>36.745269999999998</c:v>
                </c:pt>
                <c:pt idx="7513">
                  <c:v>36.745269999999998</c:v>
                </c:pt>
                <c:pt idx="7514">
                  <c:v>36.762692000000001</c:v>
                </c:pt>
                <c:pt idx="7515">
                  <c:v>36.809735000000003</c:v>
                </c:pt>
                <c:pt idx="7516">
                  <c:v>36.838932</c:v>
                </c:pt>
                <c:pt idx="7517">
                  <c:v>36.869053000000001</c:v>
                </c:pt>
                <c:pt idx="7518">
                  <c:v>36.952683999999998</c:v>
                </c:pt>
                <c:pt idx="7519">
                  <c:v>36.952683999999998</c:v>
                </c:pt>
                <c:pt idx="7520">
                  <c:v>37.047251000000003</c:v>
                </c:pt>
                <c:pt idx="7521">
                  <c:v>37.047251000000003</c:v>
                </c:pt>
                <c:pt idx="7522">
                  <c:v>37.059080000000002</c:v>
                </c:pt>
                <c:pt idx="7523">
                  <c:v>37.098028999999997</c:v>
                </c:pt>
                <c:pt idx="7524">
                  <c:v>37.116523000000001</c:v>
                </c:pt>
                <c:pt idx="7525">
                  <c:v>37.130811999999999</c:v>
                </c:pt>
                <c:pt idx="7526">
                  <c:v>37.141854000000002</c:v>
                </c:pt>
                <c:pt idx="7527">
                  <c:v>37.141854000000002</c:v>
                </c:pt>
                <c:pt idx="7528">
                  <c:v>37.141506999999997</c:v>
                </c:pt>
                <c:pt idx="7529">
                  <c:v>37.141506999999997</c:v>
                </c:pt>
                <c:pt idx="7530">
                  <c:v>37.127136</c:v>
                </c:pt>
                <c:pt idx="7531">
                  <c:v>37.137999000000001</c:v>
                </c:pt>
                <c:pt idx="7532">
                  <c:v>37.112425000000002</c:v>
                </c:pt>
                <c:pt idx="7533">
                  <c:v>37.081944</c:v>
                </c:pt>
                <c:pt idx="7534">
                  <c:v>36.950519999999997</c:v>
                </c:pt>
                <c:pt idx="7535">
                  <c:v>36.950519999999997</c:v>
                </c:pt>
                <c:pt idx="7536">
                  <c:v>36.932808000000001</c:v>
                </c:pt>
                <c:pt idx="7537">
                  <c:v>36.932808000000001</c:v>
                </c:pt>
                <c:pt idx="7538">
                  <c:v>36.887050000000002</c:v>
                </c:pt>
                <c:pt idx="7539">
                  <c:v>36.867735000000003</c:v>
                </c:pt>
                <c:pt idx="7540">
                  <c:v>36.806852999999997</c:v>
                </c:pt>
                <c:pt idx="7541">
                  <c:v>36.738909</c:v>
                </c:pt>
                <c:pt idx="7542">
                  <c:v>36.523781999999997</c:v>
                </c:pt>
                <c:pt idx="7543">
                  <c:v>36.523781999999997</c:v>
                </c:pt>
                <c:pt idx="7544">
                  <c:v>36.260365999999998</c:v>
                </c:pt>
                <c:pt idx="7545">
                  <c:v>36.260365999999998</c:v>
                </c:pt>
                <c:pt idx="7546">
                  <c:v>36.215845999999999</c:v>
                </c:pt>
                <c:pt idx="7547">
                  <c:v>36.193849</c:v>
                </c:pt>
                <c:pt idx="7548">
                  <c:v>36.122723999999998</c:v>
                </c:pt>
                <c:pt idx="7549">
                  <c:v>36.052034999999997</c:v>
                </c:pt>
                <c:pt idx="7550">
                  <c:v>35.865575999999997</c:v>
                </c:pt>
                <c:pt idx="7551">
                  <c:v>35.865575999999997</c:v>
                </c:pt>
                <c:pt idx="7552">
                  <c:v>35.628931999999999</c:v>
                </c:pt>
                <c:pt idx="7553">
                  <c:v>35.628931999999999</c:v>
                </c:pt>
                <c:pt idx="7554">
                  <c:v>35.600842</c:v>
                </c:pt>
                <c:pt idx="7555">
                  <c:v>35.602651999999999</c:v>
                </c:pt>
                <c:pt idx="7556">
                  <c:v>35.554358999999998</c:v>
                </c:pt>
                <c:pt idx="7557">
                  <c:v>35.511138000000003</c:v>
                </c:pt>
                <c:pt idx="7558">
                  <c:v>35.399656</c:v>
                </c:pt>
                <c:pt idx="7559">
                  <c:v>35.399656</c:v>
                </c:pt>
                <c:pt idx="7560">
                  <c:v>35.259749999999997</c:v>
                </c:pt>
                <c:pt idx="7561">
                  <c:v>35.259749999999997</c:v>
                </c:pt>
                <c:pt idx="7562">
                  <c:v>35.248249000000001</c:v>
                </c:pt>
                <c:pt idx="7563">
                  <c:v>35.268236000000002</c:v>
                </c:pt>
                <c:pt idx="7564">
                  <c:v>35.251451000000003</c:v>
                </c:pt>
                <c:pt idx="7565">
                  <c:v>35.234703000000003</c:v>
                </c:pt>
                <c:pt idx="7566">
                  <c:v>35.118532000000002</c:v>
                </c:pt>
                <c:pt idx="7567">
                  <c:v>35.118532000000002</c:v>
                </c:pt>
                <c:pt idx="7568">
                  <c:v>35.111825000000003</c:v>
                </c:pt>
                <c:pt idx="7569">
                  <c:v>35.137537999999999</c:v>
                </c:pt>
                <c:pt idx="7570">
                  <c:v>35.125024000000003</c:v>
                </c:pt>
                <c:pt idx="7571">
                  <c:v>35.111302999999999</c:v>
                </c:pt>
                <c:pt idx="7572">
                  <c:v>35.080644999999997</c:v>
                </c:pt>
                <c:pt idx="7573">
                  <c:v>35.065314000000001</c:v>
                </c:pt>
                <c:pt idx="7574">
                  <c:v>35.027374000000002</c:v>
                </c:pt>
                <c:pt idx="7575">
                  <c:v>35.027374000000002</c:v>
                </c:pt>
                <c:pt idx="7576">
                  <c:v>35.014159999999997</c:v>
                </c:pt>
                <c:pt idx="7577">
                  <c:v>35.016143</c:v>
                </c:pt>
                <c:pt idx="7578">
                  <c:v>34.999490999999999</c:v>
                </c:pt>
                <c:pt idx="7579">
                  <c:v>34.982208</c:v>
                </c:pt>
                <c:pt idx="7580">
                  <c:v>34.966414999999998</c:v>
                </c:pt>
                <c:pt idx="7581">
                  <c:v>34.952209000000003</c:v>
                </c:pt>
                <c:pt idx="7582">
                  <c:v>34.944704000000002</c:v>
                </c:pt>
                <c:pt idx="7583">
                  <c:v>34.944704000000002</c:v>
                </c:pt>
                <c:pt idx="7584">
                  <c:v>34.925747999999999</c:v>
                </c:pt>
                <c:pt idx="7585">
                  <c:v>34.953330000000001</c:v>
                </c:pt>
                <c:pt idx="7586">
                  <c:v>34.947732999999999</c:v>
                </c:pt>
                <c:pt idx="7587">
                  <c:v>34.944614000000001</c:v>
                </c:pt>
                <c:pt idx="7588">
                  <c:v>34.939919000000003</c:v>
                </c:pt>
                <c:pt idx="7589">
                  <c:v>34.943885000000002</c:v>
                </c:pt>
                <c:pt idx="7590">
                  <c:v>35.000034999999997</c:v>
                </c:pt>
                <c:pt idx="7591">
                  <c:v>35.000034999999997</c:v>
                </c:pt>
                <c:pt idx="7592">
                  <c:v>35.002907999999998</c:v>
                </c:pt>
                <c:pt idx="7593">
                  <c:v>35.078944999999997</c:v>
                </c:pt>
                <c:pt idx="7594">
                  <c:v>35.091805000000001</c:v>
                </c:pt>
                <c:pt idx="7595">
                  <c:v>35.118338000000001</c:v>
                </c:pt>
                <c:pt idx="7596">
                  <c:v>35.149099</c:v>
                </c:pt>
                <c:pt idx="7597">
                  <c:v>35.183349</c:v>
                </c:pt>
                <c:pt idx="7598">
                  <c:v>35.325623999999998</c:v>
                </c:pt>
                <c:pt idx="7599">
                  <c:v>35.325623999999998</c:v>
                </c:pt>
                <c:pt idx="7600">
                  <c:v>35.342368999999998</c:v>
                </c:pt>
                <c:pt idx="7601">
                  <c:v>35.48274</c:v>
                </c:pt>
                <c:pt idx="7602">
                  <c:v>35.537438999999999</c:v>
                </c:pt>
                <c:pt idx="7603">
                  <c:v>35.595236999999997</c:v>
                </c:pt>
                <c:pt idx="7604">
                  <c:v>35.657935000000002</c:v>
                </c:pt>
                <c:pt idx="7605">
                  <c:v>35.715975</c:v>
                </c:pt>
                <c:pt idx="7606">
                  <c:v>35.949959</c:v>
                </c:pt>
                <c:pt idx="7607">
                  <c:v>35.949959</c:v>
                </c:pt>
                <c:pt idx="7608">
                  <c:v>35.999485</c:v>
                </c:pt>
                <c:pt idx="7609">
                  <c:v>36.185650000000003</c:v>
                </c:pt>
                <c:pt idx="7610">
                  <c:v>36.268670999999998</c:v>
                </c:pt>
                <c:pt idx="7611">
                  <c:v>36.354446000000003</c:v>
                </c:pt>
                <c:pt idx="7612">
                  <c:v>36.44641</c:v>
                </c:pt>
                <c:pt idx="7613">
                  <c:v>36.537278000000001</c:v>
                </c:pt>
                <c:pt idx="7614">
                  <c:v>36.848985999999996</c:v>
                </c:pt>
                <c:pt idx="7615">
                  <c:v>36.848985999999996</c:v>
                </c:pt>
                <c:pt idx="7616">
                  <c:v>36.902918999999997</c:v>
                </c:pt>
                <c:pt idx="7617">
                  <c:v>37.141907000000003</c:v>
                </c:pt>
                <c:pt idx="7618">
                  <c:v>37.243284000000003</c:v>
                </c:pt>
                <c:pt idx="7619">
                  <c:v>37.337390999999997</c:v>
                </c:pt>
                <c:pt idx="7620">
                  <c:v>37.442318</c:v>
                </c:pt>
                <c:pt idx="7621">
                  <c:v>37.548457999999997</c:v>
                </c:pt>
                <c:pt idx="7622">
                  <c:v>37.913249</c:v>
                </c:pt>
                <c:pt idx="7623">
                  <c:v>37.913249</c:v>
                </c:pt>
                <c:pt idx="7624">
                  <c:v>37.970832000000001</c:v>
                </c:pt>
                <c:pt idx="7625">
                  <c:v>38.226939000000002</c:v>
                </c:pt>
                <c:pt idx="7626">
                  <c:v>38.337114999999997</c:v>
                </c:pt>
                <c:pt idx="7627">
                  <c:v>38.448894000000003</c:v>
                </c:pt>
                <c:pt idx="7628">
                  <c:v>38.562244</c:v>
                </c:pt>
                <c:pt idx="7629">
                  <c:v>38.669072</c:v>
                </c:pt>
                <c:pt idx="7630">
                  <c:v>38.669072</c:v>
                </c:pt>
                <c:pt idx="7631">
                  <c:v>38.847572</c:v>
                </c:pt>
                <c:pt idx="7632">
                  <c:v>38.847572</c:v>
                </c:pt>
                <c:pt idx="7633">
                  <c:v>38.847572</c:v>
                </c:pt>
                <c:pt idx="7634">
                  <c:v>38.847572</c:v>
                </c:pt>
                <c:pt idx="7635">
                  <c:v>39.061138</c:v>
                </c:pt>
                <c:pt idx="7636">
                  <c:v>39.169051000000003</c:v>
                </c:pt>
                <c:pt idx="7637">
                  <c:v>39.290985999999997</c:v>
                </c:pt>
                <c:pt idx="7638">
                  <c:v>39.670960000000001</c:v>
                </c:pt>
                <c:pt idx="7639">
                  <c:v>39.670960000000001</c:v>
                </c:pt>
                <c:pt idx="7640">
                  <c:v>39.670960000000001</c:v>
                </c:pt>
                <c:pt idx="7641">
                  <c:v>40.126623000000002</c:v>
                </c:pt>
                <c:pt idx="7642">
                  <c:v>40.126623000000002</c:v>
                </c:pt>
                <c:pt idx="7643">
                  <c:v>40.198250999999999</c:v>
                </c:pt>
                <c:pt idx="7644">
                  <c:v>40.506512000000001</c:v>
                </c:pt>
                <c:pt idx="7645">
                  <c:v>40.631664000000001</c:v>
                </c:pt>
                <c:pt idx="7646">
                  <c:v>41.051296999999998</c:v>
                </c:pt>
                <c:pt idx="7647">
                  <c:v>41.051296999999998</c:v>
                </c:pt>
                <c:pt idx="7648">
                  <c:v>41.051296999999998</c:v>
                </c:pt>
                <c:pt idx="7649">
                  <c:v>41.554248000000001</c:v>
                </c:pt>
                <c:pt idx="7650">
                  <c:v>41.554248000000001</c:v>
                </c:pt>
                <c:pt idx="7651">
                  <c:v>41.629662000000003</c:v>
                </c:pt>
                <c:pt idx="7652">
                  <c:v>41.967039999999997</c:v>
                </c:pt>
                <c:pt idx="7653">
                  <c:v>42.103641000000003</c:v>
                </c:pt>
                <c:pt idx="7654">
                  <c:v>42.561508000000003</c:v>
                </c:pt>
                <c:pt idx="7655">
                  <c:v>42.561508000000003</c:v>
                </c:pt>
                <c:pt idx="7656">
                  <c:v>42.561508000000003</c:v>
                </c:pt>
                <c:pt idx="7657">
                  <c:v>43.137580999999997</c:v>
                </c:pt>
                <c:pt idx="7658">
                  <c:v>43.137580999999997</c:v>
                </c:pt>
                <c:pt idx="7659">
                  <c:v>43.224324000000003</c:v>
                </c:pt>
                <c:pt idx="7660">
                  <c:v>43.603836000000001</c:v>
                </c:pt>
                <c:pt idx="7661">
                  <c:v>43.777203999999998</c:v>
                </c:pt>
                <c:pt idx="7662">
                  <c:v>44.328806999999998</c:v>
                </c:pt>
                <c:pt idx="7663">
                  <c:v>44.328806999999998</c:v>
                </c:pt>
                <c:pt idx="7664">
                  <c:v>44.328806999999998</c:v>
                </c:pt>
                <c:pt idx="7665">
                  <c:v>45.689492000000001</c:v>
                </c:pt>
                <c:pt idx="7666">
                  <c:v>45.689492000000001</c:v>
                </c:pt>
                <c:pt idx="7667">
                  <c:v>46.011381999999998</c:v>
                </c:pt>
                <c:pt idx="7668">
                  <c:v>46.222101000000002</c:v>
                </c:pt>
                <c:pt idx="7669">
                  <c:v>46.422542999999997</c:v>
                </c:pt>
                <c:pt idx="7670">
                  <c:v>47.101990000000001</c:v>
                </c:pt>
                <c:pt idx="7671">
                  <c:v>47.101990000000001</c:v>
                </c:pt>
                <c:pt idx="7672">
                  <c:v>47.101990000000001</c:v>
                </c:pt>
                <c:pt idx="7673">
                  <c:v>47.925742999999997</c:v>
                </c:pt>
                <c:pt idx="7674">
                  <c:v>47.925742999999997</c:v>
                </c:pt>
                <c:pt idx="7675">
                  <c:v>48.345139000000003</c:v>
                </c:pt>
                <c:pt idx="7676">
                  <c:v>48.595289999999999</c:v>
                </c:pt>
                <c:pt idx="7677">
                  <c:v>48.830924000000003</c:v>
                </c:pt>
                <c:pt idx="7678">
                  <c:v>49.620387999999998</c:v>
                </c:pt>
                <c:pt idx="7679">
                  <c:v>49.620387999999998</c:v>
                </c:pt>
                <c:pt idx="7680">
                  <c:v>49.620387999999998</c:v>
                </c:pt>
                <c:pt idx="7681">
                  <c:v>50.600785999999999</c:v>
                </c:pt>
                <c:pt idx="7682">
                  <c:v>50.600785999999999</c:v>
                </c:pt>
                <c:pt idx="7683">
                  <c:v>51.082915</c:v>
                </c:pt>
                <c:pt idx="7684">
                  <c:v>51.354559999999999</c:v>
                </c:pt>
                <c:pt idx="7685">
                  <c:v>51.648350999999998</c:v>
                </c:pt>
                <c:pt idx="7686">
                  <c:v>52.559362</c:v>
                </c:pt>
                <c:pt idx="7687">
                  <c:v>52.559362</c:v>
                </c:pt>
                <c:pt idx="7688">
                  <c:v>52.559362</c:v>
                </c:pt>
                <c:pt idx="7689">
                  <c:v>53.663530000000002</c:v>
                </c:pt>
                <c:pt idx="7690">
                  <c:v>53.663530000000002</c:v>
                </c:pt>
                <c:pt idx="7691">
                  <c:v>54.169021000000001</c:v>
                </c:pt>
                <c:pt idx="7692">
                  <c:v>54.482334000000002</c:v>
                </c:pt>
                <c:pt idx="7693">
                  <c:v>54.794890000000002</c:v>
                </c:pt>
                <c:pt idx="7694">
                  <c:v>56.834448999999999</c:v>
                </c:pt>
                <c:pt idx="7695">
                  <c:v>56.834448999999999</c:v>
                </c:pt>
                <c:pt idx="7696">
                  <c:v>56.834448999999999</c:v>
                </c:pt>
                <c:pt idx="7697">
                  <c:v>57.316782000000003</c:v>
                </c:pt>
                <c:pt idx="7698">
                  <c:v>57.609938</c:v>
                </c:pt>
                <c:pt idx="7699">
                  <c:v>57.896194999999999</c:v>
                </c:pt>
                <c:pt idx="7700">
                  <c:v>58.180816</c:v>
                </c:pt>
                <c:pt idx="7701">
                  <c:v>58.457490999999997</c:v>
                </c:pt>
                <c:pt idx="7702">
                  <c:v>59.644146999999997</c:v>
                </c:pt>
                <c:pt idx="7703">
                  <c:v>59.644146999999997</c:v>
                </c:pt>
                <c:pt idx="7704">
                  <c:v>59.644146999999997</c:v>
                </c:pt>
                <c:pt idx="7705">
                  <c:v>60.056612999999999</c:v>
                </c:pt>
                <c:pt idx="7706">
                  <c:v>60.287377999999997</c:v>
                </c:pt>
                <c:pt idx="7707">
                  <c:v>60.501351999999997</c:v>
                </c:pt>
                <c:pt idx="7708">
                  <c:v>60.699874999999999</c:v>
                </c:pt>
                <c:pt idx="7709">
                  <c:v>60.897975000000002</c:v>
                </c:pt>
                <c:pt idx="7710">
                  <c:v>62.247439999999997</c:v>
                </c:pt>
                <c:pt idx="7711">
                  <c:v>62.247439999999997</c:v>
                </c:pt>
                <c:pt idx="7712">
                  <c:v>62.247439999999997</c:v>
                </c:pt>
                <c:pt idx="7713">
                  <c:v>62.428634000000002</c:v>
                </c:pt>
                <c:pt idx="7714">
                  <c:v>62.560372999999998</c:v>
                </c:pt>
                <c:pt idx="7715">
                  <c:v>62.676761999999997</c:v>
                </c:pt>
                <c:pt idx="7716">
                  <c:v>62.777537000000002</c:v>
                </c:pt>
                <c:pt idx="7717">
                  <c:v>62.867077000000002</c:v>
                </c:pt>
                <c:pt idx="7718">
                  <c:v>63.869511000000003</c:v>
                </c:pt>
                <c:pt idx="7719">
                  <c:v>63.869511000000003</c:v>
                </c:pt>
                <c:pt idx="7720">
                  <c:v>63.869511000000003</c:v>
                </c:pt>
                <c:pt idx="7721">
                  <c:v>63.927354000000001</c:v>
                </c:pt>
                <c:pt idx="7722">
                  <c:v>63.941687999999999</c:v>
                </c:pt>
                <c:pt idx="7723">
                  <c:v>63.943365999999997</c:v>
                </c:pt>
                <c:pt idx="7724">
                  <c:v>63.930926999999997</c:v>
                </c:pt>
                <c:pt idx="7725">
                  <c:v>63.899008000000002</c:v>
                </c:pt>
                <c:pt idx="7726">
                  <c:v>63.620539000000001</c:v>
                </c:pt>
                <c:pt idx="7727">
                  <c:v>63.620539000000001</c:v>
                </c:pt>
                <c:pt idx="7728">
                  <c:v>63.620539000000001</c:v>
                </c:pt>
                <c:pt idx="7729">
                  <c:v>63.477479000000002</c:v>
                </c:pt>
                <c:pt idx="7730">
                  <c:v>63.352189000000003</c:v>
                </c:pt>
                <c:pt idx="7731">
                  <c:v>63.199649999999998</c:v>
                </c:pt>
                <c:pt idx="7732">
                  <c:v>63.026111</c:v>
                </c:pt>
                <c:pt idx="7733">
                  <c:v>62.831622000000003</c:v>
                </c:pt>
                <c:pt idx="7734">
                  <c:v>61.826134000000003</c:v>
                </c:pt>
                <c:pt idx="7735">
                  <c:v>61.826134000000003</c:v>
                </c:pt>
                <c:pt idx="7736">
                  <c:v>61.826134000000003</c:v>
                </c:pt>
                <c:pt idx="7737">
                  <c:v>61.420368000000003</c:v>
                </c:pt>
                <c:pt idx="7738">
                  <c:v>61.131703999999999</c:v>
                </c:pt>
                <c:pt idx="7739">
                  <c:v>60.833720999999997</c:v>
                </c:pt>
                <c:pt idx="7740">
                  <c:v>60.531976</c:v>
                </c:pt>
                <c:pt idx="7741">
                  <c:v>60.205590000000001</c:v>
                </c:pt>
                <c:pt idx="7742">
                  <c:v>59.870620000000002</c:v>
                </c:pt>
                <c:pt idx="7743">
                  <c:v>58.614556999999998</c:v>
                </c:pt>
                <c:pt idx="7744">
                  <c:v>58.614556999999998</c:v>
                </c:pt>
                <c:pt idx="7745">
                  <c:v>58.614556999999998</c:v>
                </c:pt>
                <c:pt idx="7746">
                  <c:v>58.614556999999998</c:v>
                </c:pt>
                <c:pt idx="7747">
                  <c:v>58.069280999999997</c:v>
                </c:pt>
                <c:pt idx="7748">
                  <c:v>57.705900999999997</c:v>
                </c:pt>
                <c:pt idx="7749">
                  <c:v>57.333736999999999</c:v>
                </c:pt>
                <c:pt idx="7750">
                  <c:v>56.184024999999998</c:v>
                </c:pt>
                <c:pt idx="7751">
                  <c:v>56.184024999999998</c:v>
                </c:pt>
                <c:pt idx="7752">
                  <c:v>56.184024999999998</c:v>
                </c:pt>
                <c:pt idx="7753">
                  <c:v>56.184024999999998</c:v>
                </c:pt>
                <c:pt idx="7754">
                  <c:v>54.673597000000001</c:v>
                </c:pt>
                <c:pt idx="7755">
                  <c:v>54.673597000000001</c:v>
                </c:pt>
                <c:pt idx="7756">
                  <c:v>54.673597000000001</c:v>
                </c:pt>
                <c:pt idx="7757">
                  <c:v>54.673597000000001</c:v>
                </c:pt>
                <c:pt idx="7758">
                  <c:v>53.623837999999999</c:v>
                </c:pt>
                <c:pt idx="7759">
                  <c:v>53.217740999999997</c:v>
                </c:pt>
                <c:pt idx="7760">
                  <c:v>52.786310999999998</c:v>
                </c:pt>
                <c:pt idx="7761">
                  <c:v>52.355699999999999</c:v>
                </c:pt>
                <c:pt idx="7762">
                  <c:v>51.911214999999999</c:v>
                </c:pt>
                <c:pt idx="7763">
                  <c:v>51.911214999999999</c:v>
                </c:pt>
                <c:pt idx="7764">
                  <c:v>50.360138999999997</c:v>
                </c:pt>
                <c:pt idx="7765">
                  <c:v>50.360138999999997</c:v>
                </c:pt>
                <c:pt idx="7766">
                  <c:v>49.177391999999998</c:v>
                </c:pt>
                <c:pt idx="7767">
                  <c:v>48.706204999999997</c:v>
                </c:pt>
                <c:pt idx="7768">
                  <c:v>48.252254000000001</c:v>
                </c:pt>
                <c:pt idx="7769">
                  <c:v>47.774538999999997</c:v>
                </c:pt>
                <c:pt idx="7770">
                  <c:v>47.292924999999997</c:v>
                </c:pt>
                <c:pt idx="7771">
                  <c:v>47.292924999999997</c:v>
                </c:pt>
                <c:pt idx="7772">
                  <c:v>45.634112999999999</c:v>
                </c:pt>
                <c:pt idx="7773">
                  <c:v>45.634112999999999</c:v>
                </c:pt>
                <c:pt idx="7774">
                  <c:v>44.396515999999998</c:v>
                </c:pt>
                <c:pt idx="7775">
                  <c:v>43.912872</c:v>
                </c:pt>
                <c:pt idx="7776">
                  <c:v>43.430301</c:v>
                </c:pt>
                <c:pt idx="7777">
                  <c:v>42.971620000000001</c:v>
                </c:pt>
                <c:pt idx="7778">
                  <c:v>42.490814</c:v>
                </c:pt>
                <c:pt idx="7779">
                  <c:v>42.490814</c:v>
                </c:pt>
                <c:pt idx="7780">
                  <c:v>40.839210000000001</c:v>
                </c:pt>
                <c:pt idx="7781">
                  <c:v>40.839210000000001</c:v>
                </c:pt>
                <c:pt idx="7782">
                  <c:v>39.604202999999998</c:v>
                </c:pt>
                <c:pt idx="7783">
                  <c:v>39.133398999999997</c:v>
                </c:pt>
                <c:pt idx="7784">
                  <c:v>38.662526999999997</c:v>
                </c:pt>
                <c:pt idx="7785">
                  <c:v>38.194916999999997</c:v>
                </c:pt>
                <c:pt idx="7786">
                  <c:v>37.753228999999997</c:v>
                </c:pt>
                <c:pt idx="7787">
                  <c:v>37.753228999999997</c:v>
                </c:pt>
                <c:pt idx="7788">
                  <c:v>36.151201999999998</c:v>
                </c:pt>
                <c:pt idx="7789">
                  <c:v>36.151201999999998</c:v>
                </c:pt>
                <c:pt idx="7790">
                  <c:v>34.923214999999999</c:v>
                </c:pt>
                <c:pt idx="7791">
                  <c:v>34.460020999999998</c:v>
                </c:pt>
                <c:pt idx="7792">
                  <c:v>33.997031</c:v>
                </c:pt>
                <c:pt idx="7793">
                  <c:v>33.534354999999998</c:v>
                </c:pt>
                <c:pt idx="7794">
                  <c:v>33.072254000000001</c:v>
                </c:pt>
                <c:pt idx="7795">
                  <c:v>33.072254000000001</c:v>
                </c:pt>
                <c:pt idx="7796">
                  <c:v>29.655131000000001</c:v>
                </c:pt>
                <c:pt idx="7797">
                  <c:v>29.655131000000001</c:v>
                </c:pt>
                <c:pt idx="7798">
                  <c:v>28.073391999999998</c:v>
                </c:pt>
                <c:pt idx="7799">
                  <c:v>28.073391999999998</c:v>
                </c:pt>
                <c:pt idx="7800">
                  <c:v>27.650416</c:v>
                </c:pt>
                <c:pt idx="7801">
                  <c:v>27.199629999999999</c:v>
                </c:pt>
                <c:pt idx="7802">
                  <c:v>26.751581999999999</c:v>
                </c:pt>
                <c:pt idx="7803">
                  <c:v>26.751581999999999</c:v>
                </c:pt>
                <c:pt idx="7804">
                  <c:v>25.297066000000001</c:v>
                </c:pt>
                <c:pt idx="7805">
                  <c:v>25.297066000000001</c:v>
                </c:pt>
                <c:pt idx="7806">
                  <c:v>23.654375999999999</c:v>
                </c:pt>
                <c:pt idx="7807">
                  <c:v>23.654375999999999</c:v>
                </c:pt>
                <c:pt idx="7808">
                  <c:v>23.227041</c:v>
                </c:pt>
                <c:pt idx="7809">
                  <c:v>22.83258</c:v>
                </c:pt>
                <c:pt idx="7810">
                  <c:v>22.415951</c:v>
                </c:pt>
                <c:pt idx="7811">
                  <c:v>22.415951</c:v>
                </c:pt>
                <c:pt idx="7812">
                  <c:v>21.106845</c:v>
                </c:pt>
                <c:pt idx="7813">
                  <c:v>21.106845</c:v>
                </c:pt>
                <c:pt idx="7814">
                  <c:v>19.585926000000001</c:v>
                </c:pt>
                <c:pt idx="7815">
                  <c:v>19.585926000000001</c:v>
                </c:pt>
                <c:pt idx="7816">
                  <c:v>19.250468000000001</c:v>
                </c:pt>
                <c:pt idx="7817">
                  <c:v>18.886075000000002</c:v>
                </c:pt>
                <c:pt idx="7818">
                  <c:v>18.527526000000002</c:v>
                </c:pt>
                <c:pt idx="7819">
                  <c:v>18.527526000000002</c:v>
                </c:pt>
                <c:pt idx="7820">
                  <c:v>17.429599</c:v>
                </c:pt>
                <c:pt idx="7821">
                  <c:v>17.429599</c:v>
                </c:pt>
                <c:pt idx="7822">
                  <c:v>15.517289</c:v>
                </c:pt>
                <c:pt idx="7823">
                  <c:v>15.517289</c:v>
                </c:pt>
                <c:pt idx="7824">
                  <c:v>15.206617</c:v>
                </c:pt>
                <c:pt idx="7825">
                  <c:v>15.206617</c:v>
                </c:pt>
                <c:pt idx="7826">
                  <c:v>14.309545999999999</c:v>
                </c:pt>
                <c:pt idx="7827">
                  <c:v>14.309545999999999</c:v>
                </c:pt>
                <c:pt idx="7828">
                  <c:v>14.111722</c:v>
                </c:pt>
                <c:pt idx="7829">
                  <c:v>13.734501</c:v>
                </c:pt>
                <c:pt idx="7830">
                  <c:v>12.718947</c:v>
                </c:pt>
                <c:pt idx="7831">
                  <c:v>12.718947</c:v>
                </c:pt>
                <c:pt idx="7832">
                  <c:v>12.482105000000001</c:v>
                </c:pt>
                <c:pt idx="7833">
                  <c:v>12.482105000000001</c:v>
                </c:pt>
                <c:pt idx="7834">
                  <c:v>11.796927</c:v>
                </c:pt>
                <c:pt idx="7835">
                  <c:v>11.796927</c:v>
                </c:pt>
                <c:pt idx="7836">
                  <c:v>11.665644</c:v>
                </c:pt>
                <c:pt idx="7837">
                  <c:v>11.344426</c:v>
                </c:pt>
                <c:pt idx="7838">
                  <c:v>10.593318</c:v>
                </c:pt>
                <c:pt idx="7839">
                  <c:v>10.593318</c:v>
                </c:pt>
                <c:pt idx="7840">
                  <c:v>10.45242</c:v>
                </c:pt>
                <c:pt idx="7841">
                  <c:v>10.45242</c:v>
                </c:pt>
                <c:pt idx="7842">
                  <c:v>10.011029000000001</c:v>
                </c:pt>
                <c:pt idx="7843">
                  <c:v>10.011029000000001</c:v>
                </c:pt>
                <c:pt idx="7844">
                  <c:v>9.9027720000000006</c:v>
                </c:pt>
                <c:pt idx="7845">
                  <c:v>9.6700940000000006</c:v>
                </c:pt>
                <c:pt idx="7846">
                  <c:v>9.2809460000000001</c:v>
                </c:pt>
                <c:pt idx="7847">
                  <c:v>9.2809460000000001</c:v>
                </c:pt>
                <c:pt idx="7848">
                  <c:v>9.1963860000000004</c:v>
                </c:pt>
                <c:pt idx="7849">
                  <c:v>9.1963860000000004</c:v>
                </c:pt>
                <c:pt idx="7850">
                  <c:v>9.0719309999999993</c:v>
                </c:pt>
                <c:pt idx="7851">
                  <c:v>9.0719309999999993</c:v>
                </c:pt>
                <c:pt idx="7852">
                  <c:v>9.0312339999999995</c:v>
                </c:pt>
                <c:pt idx="7853">
                  <c:v>8.9107079999999996</c:v>
                </c:pt>
                <c:pt idx="7854">
                  <c:v>8.9529759999999996</c:v>
                </c:pt>
                <c:pt idx="7855">
                  <c:v>8.9529759999999996</c:v>
                </c:pt>
                <c:pt idx="7856">
                  <c:v>8.9973089999999996</c:v>
                </c:pt>
                <c:pt idx="7857">
                  <c:v>8.9973089999999996</c:v>
                </c:pt>
                <c:pt idx="7858">
                  <c:v>9.3302890000000005</c:v>
                </c:pt>
                <c:pt idx="7859">
                  <c:v>9.3302890000000005</c:v>
                </c:pt>
                <c:pt idx="7860">
                  <c:v>9.3812750000000005</c:v>
                </c:pt>
                <c:pt idx="7861">
                  <c:v>9.3921050000000008</c:v>
                </c:pt>
                <c:pt idx="7862">
                  <c:v>10.031886</c:v>
                </c:pt>
                <c:pt idx="7863">
                  <c:v>10.031886</c:v>
                </c:pt>
                <c:pt idx="7864">
                  <c:v>10.242894</c:v>
                </c:pt>
                <c:pt idx="7865">
                  <c:v>10.242894</c:v>
                </c:pt>
                <c:pt idx="7866">
                  <c:v>11.100123</c:v>
                </c:pt>
                <c:pt idx="7867">
                  <c:v>11.100123</c:v>
                </c:pt>
                <c:pt idx="7868">
                  <c:v>11.245876000000001</c:v>
                </c:pt>
                <c:pt idx="7869">
                  <c:v>11.409243999999999</c:v>
                </c:pt>
                <c:pt idx="7870">
                  <c:v>12.656366999999999</c:v>
                </c:pt>
                <c:pt idx="7871">
                  <c:v>12.656366999999999</c:v>
                </c:pt>
                <c:pt idx="7872">
                  <c:v>13.003278999999999</c:v>
                </c:pt>
                <c:pt idx="7873">
                  <c:v>13.003278999999999</c:v>
                </c:pt>
                <c:pt idx="7874">
                  <c:v>14.280187</c:v>
                </c:pt>
                <c:pt idx="7875">
                  <c:v>14.280187</c:v>
                </c:pt>
                <c:pt idx="7876">
                  <c:v>14.504626</c:v>
                </c:pt>
                <c:pt idx="7877">
                  <c:v>14.783204</c:v>
                </c:pt>
                <c:pt idx="7878">
                  <c:v>16.322338999999999</c:v>
                </c:pt>
                <c:pt idx="7879">
                  <c:v>16.322338999999999</c:v>
                </c:pt>
                <c:pt idx="7880">
                  <c:v>16.71602</c:v>
                </c:pt>
                <c:pt idx="7881">
                  <c:v>16.71602</c:v>
                </c:pt>
                <c:pt idx="7882">
                  <c:v>18.090819</c:v>
                </c:pt>
                <c:pt idx="7883">
                  <c:v>18.090819</c:v>
                </c:pt>
                <c:pt idx="7884">
                  <c:v>18.310744</c:v>
                </c:pt>
                <c:pt idx="7885">
                  <c:v>18.592599</c:v>
                </c:pt>
                <c:pt idx="7886">
                  <c:v>20.043635999999999</c:v>
                </c:pt>
                <c:pt idx="7887">
                  <c:v>20.043635999999999</c:v>
                </c:pt>
                <c:pt idx="7888">
                  <c:v>20.389844</c:v>
                </c:pt>
                <c:pt idx="7889">
                  <c:v>20.389844</c:v>
                </c:pt>
                <c:pt idx="7890">
                  <c:v>20.389844</c:v>
                </c:pt>
                <c:pt idx="7891">
                  <c:v>21.919640999999999</c:v>
                </c:pt>
                <c:pt idx="7892">
                  <c:v>21.919640999999999</c:v>
                </c:pt>
                <c:pt idx="7893">
                  <c:v>21.919640999999999</c:v>
                </c:pt>
                <c:pt idx="7894">
                  <c:v>23.044439000000001</c:v>
                </c:pt>
                <c:pt idx="7895">
                  <c:v>23.044439000000001</c:v>
                </c:pt>
                <c:pt idx="7896">
                  <c:v>23.347685999999999</c:v>
                </c:pt>
                <c:pt idx="7897">
                  <c:v>23.638179999999998</c:v>
                </c:pt>
                <c:pt idx="7898">
                  <c:v>23.931464999999999</c:v>
                </c:pt>
                <c:pt idx="7899">
                  <c:v>23.931464999999999</c:v>
                </c:pt>
                <c:pt idx="7900">
                  <c:v>25.029752999999999</c:v>
                </c:pt>
                <c:pt idx="7901">
                  <c:v>25.029752999999999</c:v>
                </c:pt>
                <c:pt idx="7902">
                  <c:v>25.947519</c:v>
                </c:pt>
                <c:pt idx="7903">
                  <c:v>25.947519</c:v>
                </c:pt>
                <c:pt idx="7904">
                  <c:v>26.218906</c:v>
                </c:pt>
                <c:pt idx="7905">
                  <c:v>26.482766000000002</c:v>
                </c:pt>
                <c:pt idx="7906">
                  <c:v>26.736528</c:v>
                </c:pt>
                <c:pt idx="7907">
                  <c:v>26.736528</c:v>
                </c:pt>
                <c:pt idx="7908">
                  <c:v>27.727139999999999</c:v>
                </c:pt>
                <c:pt idx="7909">
                  <c:v>27.727139999999999</c:v>
                </c:pt>
                <c:pt idx="7910">
                  <c:v>28.531834</c:v>
                </c:pt>
                <c:pt idx="7911">
                  <c:v>28.531834</c:v>
                </c:pt>
                <c:pt idx="7912">
                  <c:v>28.768844000000001</c:v>
                </c:pt>
                <c:pt idx="7913">
                  <c:v>28.998602999999999</c:v>
                </c:pt>
                <c:pt idx="7914">
                  <c:v>29.218672000000002</c:v>
                </c:pt>
                <c:pt idx="7915">
                  <c:v>29.218672000000002</c:v>
                </c:pt>
                <c:pt idx="7916">
                  <c:v>30.09609</c:v>
                </c:pt>
                <c:pt idx="7917">
                  <c:v>30.09609</c:v>
                </c:pt>
                <c:pt idx="7918">
                  <c:v>30.793939999999999</c:v>
                </c:pt>
                <c:pt idx="7919">
                  <c:v>30.793939999999999</c:v>
                </c:pt>
                <c:pt idx="7920">
                  <c:v>30.998332000000001</c:v>
                </c:pt>
                <c:pt idx="7921">
                  <c:v>31.194065999999999</c:v>
                </c:pt>
                <c:pt idx="7922">
                  <c:v>31.382328999999999</c:v>
                </c:pt>
                <c:pt idx="7923">
                  <c:v>31.382328999999999</c:v>
                </c:pt>
                <c:pt idx="7924">
                  <c:v>32.490158000000001</c:v>
                </c:pt>
                <c:pt idx="7925">
                  <c:v>32.490158000000001</c:v>
                </c:pt>
                <c:pt idx="7926">
                  <c:v>33.092692</c:v>
                </c:pt>
                <c:pt idx="7927">
                  <c:v>33.092692</c:v>
                </c:pt>
                <c:pt idx="7928">
                  <c:v>33.264612999999997</c:v>
                </c:pt>
                <c:pt idx="7929">
                  <c:v>33.438420999999998</c:v>
                </c:pt>
                <c:pt idx="7930">
                  <c:v>33.607905000000002</c:v>
                </c:pt>
                <c:pt idx="7931">
                  <c:v>33.607905000000002</c:v>
                </c:pt>
                <c:pt idx="7932">
                  <c:v>34.265166000000001</c:v>
                </c:pt>
                <c:pt idx="7933">
                  <c:v>34.265166000000001</c:v>
                </c:pt>
                <c:pt idx="7934">
                  <c:v>34.797317999999997</c:v>
                </c:pt>
                <c:pt idx="7935">
                  <c:v>34.797317999999997</c:v>
                </c:pt>
                <c:pt idx="7936">
                  <c:v>34.940438999999998</c:v>
                </c:pt>
                <c:pt idx="7937">
                  <c:v>35.216461000000002</c:v>
                </c:pt>
                <c:pt idx="7938">
                  <c:v>35.216461000000002</c:v>
                </c:pt>
                <c:pt idx="7939">
                  <c:v>35.216461000000002</c:v>
                </c:pt>
                <c:pt idx="7940">
                  <c:v>35.733038999999998</c:v>
                </c:pt>
                <c:pt idx="7941">
                  <c:v>35.733038999999998</c:v>
                </c:pt>
                <c:pt idx="7942">
                  <c:v>36.149565000000003</c:v>
                </c:pt>
                <c:pt idx="7943">
                  <c:v>36.149565000000003</c:v>
                </c:pt>
                <c:pt idx="7944">
                  <c:v>36.259495999999999</c:v>
                </c:pt>
                <c:pt idx="7945">
                  <c:v>36.365153999999997</c:v>
                </c:pt>
                <c:pt idx="7946">
                  <c:v>36.460209999999996</c:v>
                </c:pt>
                <c:pt idx="7947">
                  <c:v>36.460209999999996</c:v>
                </c:pt>
                <c:pt idx="7948">
                  <c:v>36.824084999999997</c:v>
                </c:pt>
                <c:pt idx="7949">
                  <c:v>36.824084999999997</c:v>
                </c:pt>
                <c:pt idx="7950">
                  <c:v>37.397584000000002</c:v>
                </c:pt>
                <c:pt idx="7951">
                  <c:v>37.397584000000002</c:v>
                </c:pt>
                <c:pt idx="7952">
                  <c:v>37.637523000000002</c:v>
                </c:pt>
                <c:pt idx="7953">
                  <c:v>37.637523000000002</c:v>
                </c:pt>
                <c:pt idx="7954">
                  <c:v>37.687910000000002</c:v>
                </c:pt>
                <c:pt idx="7955">
                  <c:v>37.854438999999999</c:v>
                </c:pt>
                <c:pt idx="7956">
                  <c:v>37.918796999999998</c:v>
                </c:pt>
                <c:pt idx="7957">
                  <c:v>37.986376</c:v>
                </c:pt>
                <c:pt idx="7958">
                  <c:v>38.496451</c:v>
                </c:pt>
                <c:pt idx="7959">
                  <c:v>38.543748999999998</c:v>
                </c:pt>
                <c:pt idx="7960">
                  <c:v>38.588495000000002</c:v>
                </c:pt>
                <c:pt idx="7961">
                  <c:v>38.630797999999999</c:v>
                </c:pt>
                <c:pt idx="7962">
                  <c:v>38.630797999999999</c:v>
                </c:pt>
                <c:pt idx="7963">
                  <c:v>38.630797999999999</c:v>
                </c:pt>
                <c:pt idx="7964">
                  <c:v>38.717675</c:v>
                </c:pt>
                <c:pt idx="7965">
                  <c:v>38.717675</c:v>
                </c:pt>
                <c:pt idx="7966">
                  <c:v>38.858243000000002</c:v>
                </c:pt>
                <c:pt idx="7967">
                  <c:v>38.884903999999999</c:v>
                </c:pt>
                <c:pt idx="7968">
                  <c:v>38.903934</c:v>
                </c:pt>
                <c:pt idx="7969">
                  <c:v>38.9238</c:v>
                </c:pt>
                <c:pt idx="7970">
                  <c:v>38.9238</c:v>
                </c:pt>
                <c:pt idx="7971">
                  <c:v>38.9238</c:v>
                </c:pt>
                <c:pt idx="7972">
                  <c:v>38.951224000000003</c:v>
                </c:pt>
                <c:pt idx="7973">
                  <c:v>38.951224000000003</c:v>
                </c:pt>
                <c:pt idx="7974">
                  <c:v>39.023690000000002</c:v>
                </c:pt>
                <c:pt idx="7975">
                  <c:v>39.031461999999998</c:v>
                </c:pt>
                <c:pt idx="7976">
                  <c:v>39.038415000000001</c:v>
                </c:pt>
                <c:pt idx="7977">
                  <c:v>39.043405999999997</c:v>
                </c:pt>
                <c:pt idx="7978">
                  <c:v>39.043405999999997</c:v>
                </c:pt>
                <c:pt idx="7979">
                  <c:v>39.043405999999997</c:v>
                </c:pt>
                <c:pt idx="7980">
                  <c:v>39.039090000000002</c:v>
                </c:pt>
                <c:pt idx="7981">
                  <c:v>39.039090000000002</c:v>
                </c:pt>
                <c:pt idx="7982">
                  <c:v>39.075791000000002</c:v>
                </c:pt>
                <c:pt idx="7983">
                  <c:v>39.077244</c:v>
                </c:pt>
                <c:pt idx="7984">
                  <c:v>39.076346999999998</c:v>
                </c:pt>
                <c:pt idx="7985">
                  <c:v>39.080269999999999</c:v>
                </c:pt>
                <c:pt idx="7986">
                  <c:v>39.080269999999999</c:v>
                </c:pt>
                <c:pt idx="7987">
                  <c:v>39.080269999999999</c:v>
                </c:pt>
                <c:pt idx="7988">
                  <c:v>39.083168999999998</c:v>
                </c:pt>
                <c:pt idx="7989">
                  <c:v>39.083168999999998</c:v>
                </c:pt>
                <c:pt idx="7990">
                  <c:v>39.136569999999999</c:v>
                </c:pt>
                <c:pt idx="7991">
                  <c:v>39.149478000000002</c:v>
                </c:pt>
                <c:pt idx="7992">
                  <c:v>39.166057000000002</c:v>
                </c:pt>
                <c:pt idx="7993">
                  <c:v>39.181977000000003</c:v>
                </c:pt>
                <c:pt idx="7994">
                  <c:v>39.181977000000003</c:v>
                </c:pt>
                <c:pt idx="7995">
                  <c:v>39.181977000000003</c:v>
                </c:pt>
                <c:pt idx="7996">
                  <c:v>39.232823000000003</c:v>
                </c:pt>
                <c:pt idx="7997">
                  <c:v>39.232823000000003</c:v>
                </c:pt>
                <c:pt idx="7998">
                  <c:v>39.328426</c:v>
                </c:pt>
                <c:pt idx="7999">
                  <c:v>39.349795</c:v>
                </c:pt>
                <c:pt idx="8000">
                  <c:v>39.376401000000001</c:v>
                </c:pt>
                <c:pt idx="8001">
                  <c:v>39.403098</c:v>
                </c:pt>
                <c:pt idx="8002">
                  <c:v>39.403098</c:v>
                </c:pt>
                <c:pt idx="8003">
                  <c:v>39.403098</c:v>
                </c:pt>
                <c:pt idx="8004">
                  <c:v>39.478154000000004</c:v>
                </c:pt>
                <c:pt idx="8005">
                  <c:v>39.478154000000004</c:v>
                </c:pt>
                <c:pt idx="8006">
                  <c:v>39.580410999999998</c:v>
                </c:pt>
                <c:pt idx="8007">
                  <c:v>39.597527999999997</c:v>
                </c:pt>
                <c:pt idx="8008">
                  <c:v>39.613430999999999</c:v>
                </c:pt>
                <c:pt idx="8009">
                  <c:v>39.623381999999999</c:v>
                </c:pt>
                <c:pt idx="8010">
                  <c:v>39.623381999999999</c:v>
                </c:pt>
                <c:pt idx="8011">
                  <c:v>39.623381999999999</c:v>
                </c:pt>
                <c:pt idx="8012">
                  <c:v>39.633291999999997</c:v>
                </c:pt>
                <c:pt idx="8013">
                  <c:v>39.633291999999997</c:v>
                </c:pt>
                <c:pt idx="8014">
                  <c:v>39.665900999999998</c:v>
                </c:pt>
                <c:pt idx="8015">
                  <c:v>39.658597</c:v>
                </c:pt>
                <c:pt idx="8016">
                  <c:v>39.650761000000003</c:v>
                </c:pt>
                <c:pt idx="8017">
                  <c:v>39.644548999999998</c:v>
                </c:pt>
                <c:pt idx="8018">
                  <c:v>39.644548999999998</c:v>
                </c:pt>
                <c:pt idx="8019">
                  <c:v>39.644548999999998</c:v>
                </c:pt>
                <c:pt idx="8020">
                  <c:v>39.579172</c:v>
                </c:pt>
                <c:pt idx="8021">
                  <c:v>39.579172</c:v>
                </c:pt>
                <c:pt idx="8022">
                  <c:v>39.555379000000002</c:v>
                </c:pt>
                <c:pt idx="8023">
                  <c:v>39.537483999999999</c:v>
                </c:pt>
                <c:pt idx="8024">
                  <c:v>39.521732999999998</c:v>
                </c:pt>
                <c:pt idx="8025">
                  <c:v>39.507412000000002</c:v>
                </c:pt>
                <c:pt idx="8026">
                  <c:v>39.507412000000002</c:v>
                </c:pt>
                <c:pt idx="8027">
                  <c:v>39.507412000000002</c:v>
                </c:pt>
                <c:pt idx="8028">
                  <c:v>39.446665000000003</c:v>
                </c:pt>
                <c:pt idx="8029">
                  <c:v>39.446665000000003</c:v>
                </c:pt>
                <c:pt idx="8030">
                  <c:v>39.446345999999998</c:v>
                </c:pt>
                <c:pt idx="8031">
                  <c:v>39.446773</c:v>
                </c:pt>
                <c:pt idx="8032">
                  <c:v>39.448556000000004</c:v>
                </c:pt>
                <c:pt idx="8033">
                  <c:v>39.453105999999998</c:v>
                </c:pt>
                <c:pt idx="8034">
                  <c:v>39.453105999999998</c:v>
                </c:pt>
                <c:pt idx="8035">
                  <c:v>39.453105999999998</c:v>
                </c:pt>
                <c:pt idx="8036">
                  <c:v>39.470860999999999</c:v>
                </c:pt>
                <c:pt idx="8037">
                  <c:v>39.470860999999999</c:v>
                </c:pt>
                <c:pt idx="8038">
                  <c:v>39.541421</c:v>
                </c:pt>
                <c:pt idx="8039">
                  <c:v>39.561999</c:v>
                </c:pt>
                <c:pt idx="8040">
                  <c:v>39.586001000000003</c:v>
                </c:pt>
                <c:pt idx="8041">
                  <c:v>39.611806999999999</c:v>
                </c:pt>
                <c:pt idx="8042">
                  <c:v>39.611806999999999</c:v>
                </c:pt>
                <c:pt idx="8043">
                  <c:v>39.611806999999999</c:v>
                </c:pt>
                <c:pt idx="8044">
                  <c:v>39.844445</c:v>
                </c:pt>
                <c:pt idx="8045">
                  <c:v>39.844445</c:v>
                </c:pt>
                <c:pt idx="8046">
                  <c:v>39.932578999999997</c:v>
                </c:pt>
                <c:pt idx="8047">
                  <c:v>39.952221999999999</c:v>
                </c:pt>
                <c:pt idx="8048">
                  <c:v>39.967955000000003</c:v>
                </c:pt>
                <c:pt idx="8049">
                  <c:v>39.981650999999999</c:v>
                </c:pt>
                <c:pt idx="8050">
                  <c:v>39.981650999999999</c:v>
                </c:pt>
                <c:pt idx="8051">
                  <c:v>39.981650999999999</c:v>
                </c:pt>
                <c:pt idx="8052">
                  <c:v>40.04242</c:v>
                </c:pt>
                <c:pt idx="8053">
                  <c:v>40.04242</c:v>
                </c:pt>
                <c:pt idx="8054">
                  <c:v>40.054983999999997</c:v>
                </c:pt>
                <c:pt idx="8055">
                  <c:v>40.044592000000002</c:v>
                </c:pt>
                <c:pt idx="8056">
                  <c:v>40.029690000000002</c:v>
                </c:pt>
                <c:pt idx="8057">
                  <c:v>40.006774999999998</c:v>
                </c:pt>
                <c:pt idx="8058">
                  <c:v>40.006774999999998</c:v>
                </c:pt>
                <c:pt idx="8059">
                  <c:v>40.006774999999998</c:v>
                </c:pt>
                <c:pt idx="8060">
                  <c:v>39.950747</c:v>
                </c:pt>
                <c:pt idx="8061">
                  <c:v>39.950747</c:v>
                </c:pt>
                <c:pt idx="8062">
                  <c:v>39.823791999999997</c:v>
                </c:pt>
                <c:pt idx="8063">
                  <c:v>39.769959999999998</c:v>
                </c:pt>
                <c:pt idx="8064">
                  <c:v>39.711460000000002</c:v>
                </c:pt>
                <c:pt idx="8065">
                  <c:v>39.649165000000004</c:v>
                </c:pt>
                <c:pt idx="8066">
                  <c:v>39.649165000000004</c:v>
                </c:pt>
                <c:pt idx="8067">
                  <c:v>39.649165000000004</c:v>
                </c:pt>
                <c:pt idx="8068">
                  <c:v>39.457169999999998</c:v>
                </c:pt>
                <c:pt idx="8069">
                  <c:v>39.457169999999998</c:v>
                </c:pt>
                <c:pt idx="8070">
                  <c:v>39.240385000000003</c:v>
                </c:pt>
                <c:pt idx="8071">
                  <c:v>39.165621000000002</c:v>
                </c:pt>
                <c:pt idx="8072">
                  <c:v>39.088726000000001</c:v>
                </c:pt>
                <c:pt idx="8073">
                  <c:v>39.014747999999997</c:v>
                </c:pt>
                <c:pt idx="8074">
                  <c:v>39.014747999999997</c:v>
                </c:pt>
                <c:pt idx="8075">
                  <c:v>39.014747999999997</c:v>
                </c:pt>
                <c:pt idx="8076">
                  <c:v>38.771604000000004</c:v>
                </c:pt>
                <c:pt idx="8077">
                  <c:v>38.771604000000004</c:v>
                </c:pt>
                <c:pt idx="8078">
                  <c:v>38.426648</c:v>
                </c:pt>
                <c:pt idx="8079">
                  <c:v>38.426648</c:v>
                </c:pt>
                <c:pt idx="8080">
                  <c:v>38.426648</c:v>
                </c:pt>
                <c:pt idx="8081">
                  <c:v>38.241028</c:v>
                </c:pt>
                <c:pt idx="8082">
                  <c:v>38.241028</c:v>
                </c:pt>
                <c:pt idx="8083">
                  <c:v>38.233055</c:v>
                </c:pt>
                <c:pt idx="8084">
                  <c:v>38.197830000000003</c:v>
                </c:pt>
                <c:pt idx="8085">
                  <c:v>38.161752999999997</c:v>
                </c:pt>
                <c:pt idx="8086">
                  <c:v>38.08831</c:v>
                </c:pt>
                <c:pt idx="8087">
                  <c:v>38.08831</c:v>
                </c:pt>
                <c:pt idx="8088">
                  <c:v>38.08831</c:v>
                </c:pt>
                <c:pt idx="8089">
                  <c:v>37.996423</c:v>
                </c:pt>
                <c:pt idx="8090">
                  <c:v>37.996423</c:v>
                </c:pt>
                <c:pt idx="8091">
                  <c:v>38.017622000000003</c:v>
                </c:pt>
                <c:pt idx="8092">
                  <c:v>38.006256</c:v>
                </c:pt>
                <c:pt idx="8093">
                  <c:v>37.993620999999997</c:v>
                </c:pt>
                <c:pt idx="8094">
                  <c:v>37.959513000000001</c:v>
                </c:pt>
                <c:pt idx="8095">
                  <c:v>37.959513000000001</c:v>
                </c:pt>
                <c:pt idx="8096">
                  <c:v>37.959513000000001</c:v>
                </c:pt>
                <c:pt idx="8097">
                  <c:v>37.920523000000003</c:v>
                </c:pt>
                <c:pt idx="8098">
                  <c:v>37.920523000000003</c:v>
                </c:pt>
                <c:pt idx="8099">
                  <c:v>37.947783000000001</c:v>
                </c:pt>
                <c:pt idx="8100">
                  <c:v>37.934417000000003</c:v>
                </c:pt>
                <c:pt idx="8101">
                  <c:v>37.915698999999996</c:v>
                </c:pt>
                <c:pt idx="8102">
                  <c:v>37.866452000000002</c:v>
                </c:pt>
                <c:pt idx="8103">
                  <c:v>37.866452000000002</c:v>
                </c:pt>
                <c:pt idx="8104">
                  <c:v>37.866452000000002</c:v>
                </c:pt>
                <c:pt idx="8105">
                  <c:v>37.833534</c:v>
                </c:pt>
                <c:pt idx="8106">
                  <c:v>37.833534</c:v>
                </c:pt>
                <c:pt idx="8107">
                  <c:v>37.838225999999999</c:v>
                </c:pt>
                <c:pt idx="8108">
                  <c:v>37.820777999999997</c:v>
                </c:pt>
                <c:pt idx="8109">
                  <c:v>37.799211</c:v>
                </c:pt>
                <c:pt idx="8110">
                  <c:v>37.728141000000001</c:v>
                </c:pt>
                <c:pt idx="8111">
                  <c:v>37.728141000000001</c:v>
                </c:pt>
                <c:pt idx="8112">
                  <c:v>37.694564999999997</c:v>
                </c:pt>
                <c:pt idx="8113">
                  <c:v>37.694564999999997</c:v>
                </c:pt>
                <c:pt idx="8114">
                  <c:v>37.694564999999997</c:v>
                </c:pt>
                <c:pt idx="8115">
                  <c:v>37.705952000000003</c:v>
                </c:pt>
                <c:pt idx="8116">
                  <c:v>37.688282000000001</c:v>
                </c:pt>
                <c:pt idx="8117">
                  <c:v>37.666508</c:v>
                </c:pt>
                <c:pt idx="8118">
                  <c:v>37.645525999999997</c:v>
                </c:pt>
                <c:pt idx="8119">
                  <c:v>37.645525999999997</c:v>
                </c:pt>
                <c:pt idx="8120">
                  <c:v>37.661099</c:v>
                </c:pt>
                <c:pt idx="8121">
                  <c:v>37.661099</c:v>
                </c:pt>
                <c:pt idx="8122">
                  <c:v>37.661099</c:v>
                </c:pt>
                <c:pt idx="8123">
                  <c:v>37.707569999999997</c:v>
                </c:pt>
                <c:pt idx="8124">
                  <c:v>37.721584999999997</c:v>
                </c:pt>
                <c:pt idx="8125">
                  <c:v>37.736409999999999</c:v>
                </c:pt>
                <c:pt idx="8126">
                  <c:v>37.801062999999999</c:v>
                </c:pt>
                <c:pt idx="8127">
                  <c:v>37.801062999999999</c:v>
                </c:pt>
                <c:pt idx="8128">
                  <c:v>37.929507000000001</c:v>
                </c:pt>
                <c:pt idx="8129">
                  <c:v>37.929507000000001</c:v>
                </c:pt>
                <c:pt idx="8130">
                  <c:v>37.929507000000001</c:v>
                </c:pt>
                <c:pt idx="8131">
                  <c:v>38.030330999999997</c:v>
                </c:pt>
                <c:pt idx="8132">
                  <c:v>38.080005999999997</c:v>
                </c:pt>
                <c:pt idx="8133">
                  <c:v>38.133425000000003</c:v>
                </c:pt>
                <c:pt idx="8134">
                  <c:v>38.315581000000002</c:v>
                </c:pt>
                <c:pt idx="8135">
                  <c:v>38.315581000000002</c:v>
                </c:pt>
                <c:pt idx="8136">
                  <c:v>38.315581000000002</c:v>
                </c:pt>
                <c:pt idx="8137">
                  <c:v>38.315581000000002</c:v>
                </c:pt>
                <c:pt idx="8138">
                  <c:v>38.323369</c:v>
                </c:pt>
                <c:pt idx="8139">
                  <c:v>38.323369</c:v>
                </c:pt>
                <c:pt idx="8140">
                  <c:v>38.323369</c:v>
                </c:pt>
                <c:pt idx="8141">
                  <c:v>38.374068999999999</c:v>
                </c:pt>
                <c:pt idx="8142">
                  <c:v>38.635710000000003</c:v>
                </c:pt>
                <c:pt idx="8143">
                  <c:v>38.724564000000001</c:v>
                </c:pt>
                <c:pt idx="8144">
                  <c:v>38.813547999999997</c:v>
                </c:pt>
                <c:pt idx="8145">
                  <c:v>38.911822000000001</c:v>
                </c:pt>
                <c:pt idx="8146">
                  <c:v>38.911822000000001</c:v>
                </c:pt>
                <c:pt idx="8147">
                  <c:v>39.249378</c:v>
                </c:pt>
                <c:pt idx="8148">
                  <c:v>39.249378</c:v>
                </c:pt>
                <c:pt idx="8149">
                  <c:v>39.249378</c:v>
                </c:pt>
                <c:pt idx="8150">
                  <c:v>39.642524999999999</c:v>
                </c:pt>
                <c:pt idx="8151">
                  <c:v>39.750219999999999</c:v>
                </c:pt>
                <c:pt idx="8152">
                  <c:v>39.859971000000002</c:v>
                </c:pt>
                <c:pt idx="8153">
                  <c:v>39.976636999999997</c:v>
                </c:pt>
                <c:pt idx="8154">
                  <c:v>39.976636999999997</c:v>
                </c:pt>
                <c:pt idx="8155">
                  <c:v>40.378293999999997</c:v>
                </c:pt>
                <c:pt idx="8156">
                  <c:v>40.378293999999997</c:v>
                </c:pt>
                <c:pt idx="8157">
                  <c:v>40.378293999999997</c:v>
                </c:pt>
                <c:pt idx="8158">
                  <c:v>40.820939000000003</c:v>
                </c:pt>
                <c:pt idx="8159">
                  <c:v>40.942923999999998</c:v>
                </c:pt>
                <c:pt idx="8160">
                  <c:v>41.066443999999997</c:v>
                </c:pt>
                <c:pt idx="8161">
                  <c:v>41.191453000000003</c:v>
                </c:pt>
                <c:pt idx="8162">
                  <c:v>41.191453000000003</c:v>
                </c:pt>
                <c:pt idx="8163">
                  <c:v>41.637532999999998</c:v>
                </c:pt>
                <c:pt idx="8164">
                  <c:v>41.637532999999998</c:v>
                </c:pt>
                <c:pt idx="8165">
                  <c:v>41.637532999999998</c:v>
                </c:pt>
                <c:pt idx="8166">
                  <c:v>42.125450999999998</c:v>
                </c:pt>
                <c:pt idx="8167">
                  <c:v>42.261153</c:v>
                </c:pt>
                <c:pt idx="8168">
                  <c:v>42.401603000000001</c:v>
                </c:pt>
                <c:pt idx="8169">
                  <c:v>42.540486000000001</c:v>
                </c:pt>
                <c:pt idx="8170">
                  <c:v>42.540486000000001</c:v>
                </c:pt>
                <c:pt idx="8171">
                  <c:v>43.515884999999997</c:v>
                </c:pt>
                <c:pt idx="8172">
                  <c:v>43.515884999999997</c:v>
                </c:pt>
                <c:pt idx="8173">
                  <c:v>43.515884999999997</c:v>
                </c:pt>
                <c:pt idx="8174">
                  <c:v>44.15934</c:v>
                </c:pt>
                <c:pt idx="8175">
                  <c:v>44.15934</c:v>
                </c:pt>
                <c:pt idx="8176">
                  <c:v>44.306674999999998</c:v>
                </c:pt>
                <c:pt idx="8177">
                  <c:v>44.455675999999997</c:v>
                </c:pt>
                <c:pt idx="8178">
                  <c:v>44.455675999999997</c:v>
                </c:pt>
                <c:pt idx="8179">
                  <c:v>44.977894999999997</c:v>
                </c:pt>
                <c:pt idx="8180">
                  <c:v>44.977894999999997</c:v>
                </c:pt>
                <c:pt idx="8181">
                  <c:v>44.977894999999997</c:v>
                </c:pt>
                <c:pt idx="8182">
                  <c:v>45.727657000000001</c:v>
                </c:pt>
                <c:pt idx="8183">
                  <c:v>45.727657000000001</c:v>
                </c:pt>
                <c:pt idx="8184">
                  <c:v>45.890081000000002</c:v>
                </c:pt>
                <c:pt idx="8185">
                  <c:v>46.056747000000001</c:v>
                </c:pt>
                <c:pt idx="8186">
                  <c:v>46.056747000000001</c:v>
                </c:pt>
                <c:pt idx="8187">
                  <c:v>46.667912000000001</c:v>
                </c:pt>
                <c:pt idx="8188">
                  <c:v>46.667912000000001</c:v>
                </c:pt>
                <c:pt idx="8189">
                  <c:v>46.667912000000001</c:v>
                </c:pt>
                <c:pt idx="8190">
                  <c:v>47.526806000000001</c:v>
                </c:pt>
                <c:pt idx="8191">
                  <c:v>47.526806000000001</c:v>
                </c:pt>
                <c:pt idx="8192">
                  <c:v>47.724694</c:v>
                </c:pt>
                <c:pt idx="8193">
                  <c:v>47.918835000000001</c:v>
                </c:pt>
                <c:pt idx="8194">
                  <c:v>47.918835000000001</c:v>
                </c:pt>
                <c:pt idx="8195">
                  <c:v>48.630409</c:v>
                </c:pt>
                <c:pt idx="8196">
                  <c:v>48.630409</c:v>
                </c:pt>
                <c:pt idx="8197">
                  <c:v>48.630409</c:v>
                </c:pt>
                <c:pt idx="8198">
                  <c:v>49.616312000000001</c:v>
                </c:pt>
                <c:pt idx="8199">
                  <c:v>49.616312000000001</c:v>
                </c:pt>
                <c:pt idx="8200">
                  <c:v>49.835661999999999</c:v>
                </c:pt>
                <c:pt idx="8201">
                  <c:v>50.053469999999997</c:v>
                </c:pt>
                <c:pt idx="8202">
                  <c:v>50.053469999999997</c:v>
                </c:pt>
                <c:pt idx="8203">
                  <c:v>50.876634000000003</c:v>
                </c:pt>
                <c:pt idx="8204">
                  <c:v>50.876634000000003</c:v>
                </c:pt>
                <c:pt idx="8205">
                  <c:v>50.994114000000003</c:v>
                </c:pt>
                <c:pt idx="8206">
                  <c:v>52.442045999999998</c:v>
                </c:pt>
                <c:pt idx="8207">
                  <c:v>52.442045999999998</c:v>
                </c:pt>
                <c:pt idx="8208">
                  <c:v>52.442045999999998</c:v>
                </c:pt>
                <c:pt idx="8209">
                  <c:v>53.369292999999999</c:v>
                </c:pt>
                <c:pt idx="8210">
                  <c:v>53.369292999999999</c:v>
                </c:pt>
                <c:pt idx="8211">
                  <c:v>53.519356999999999</c:v>
                </c:pt>
                <c:pt idx="8212">
                  <c:v>53.808731000000002</c:v>
                </c:pt>
                <c:pt idx="8213">
                  <c:v>54.073124999999997</c:v>
                </c:pt>
                <c:pt idx="8214">
                  <c:v>55.123462000000004</c:v>
                </c:pt>
                <c:pt idx="8215">
                  <c:v>55.123462000000004</c:v>
                </c:pt>
                <c:pt idx="8216">
                  <c:v>55.123462000000004</c:v>
                </c:pt>
                <c:pt idx="8217">
                  <c:v>55.123462000000004</c:v>
                </c:pt>
                <c:pt idx="8218">
                  <c:v>55.123462000000004</c:v>
                </c:pt>
                <c:pt idx="8219">
                  <c:v>55.123462000000004</c:v>
                </c:pt>
                <c:pt idx="8220">
                  <c:v>55.123462000000004</c:v>
                </c:pt>
                <c:pt idx="8221">
                  <c:v>55.123462000000004</c:v>
                </c:pt>
                <c:pt idx="8222">
                  <c:v>55.054735000000001</c:v>
                </c:pt>
                <c:pt idx="8223">
                  <c:v>55.054735000000001</c:v>
                </c:pt>
                <c:pt idx="8224">
                  <c:v>55.054735000000001</c:v>
                </c:pt>
                <c:pt idx="8225">
                  <c:v>55.054735000000001</c:v>
                </c:pt>
                <c:pt idx="8226">
                  <c:v>55.054735000000001</c:v>
                </c:pt>
                <c:pt idx="8227">
                  <c:v>55.054735000000001</c:v>
                </c:pt>
                <c:pt idx="8228">
                  <c:v>55.054735000000001</c:v>
                </c:pt>
                <c:pt idx="8229">
                  <c:v>55.054735000000001</c:v>
                </c:pt>
                <c:pt idx="8230">
                  <c:v>55.793256999999997</c:v>
                </c:pt>
                <c:pt idx="8231">
                  <c:v>55.793256999999997</c:v>
                </c:pt>
                <c:pt idx="8232">
                  <c:v>56.075121000000003</c:v>
                </c:pt>
                <c:pt idx="8233">
                  <c:v>56.354709</c:v>
                </c:pt>
                <c:pt idx="8234">
                  <c:v>56.631337000000002</c:v>
                </c:pt>
                <c:pt idx="8235">
                  <c:v>56.905453000000001</c:v>
                </c:pt>
                <c:pt idx="8236">
                  <c:v>56.905453000000001</c:v>
                </c:pt>
                <c:pt idx="8237">
                  <c:v>57.873455</c:v>
                </c:pt>
                <c:pt idx="8238">
                  <c:v>58.572488999999997</c:v>
                </c:pt>
                <c:pt idx="8239">
                  <c:v>58.572488999999997</c:v>
                </c:pt>
                <c:pt idx="8240">
                  <c:v>58.824399</c:v>
                </c:pt>
                <c:pt idx="8241">
                  <c:v>59.081248000000002</c:v>
                </c:pt>
                <c:pt idx="8242">
                  <c:v>59.311221000000003</c:v>
                </c:pt>
                <c:pt idx="8243">
                  <c:v>59.548912999999999</c:v>
                </c:pt>
                <c:pt idx="8244">
                  <c:v>59.548912999999999</c:v>
                </c:pt>
                <c:pt idx="8245">
                  <c:v>60.365819999999999</c:v>
                </c:pt>
                <c:pt idx="8246">
                  <c:v>60.935453000000003</c:v>
                </c:pt>
                <c:pt idx="8247">
                  <c:v>60.935453000000003</c:v>
                </c:pt>
                <c:pt idx="8248">
                  <c:v>61.132424999999998</c:v>
                </c:pt>
                <c:pt idx="8249">
                  <c:v>61.316381</c:v>
                </c:pt>
                <c:pt idx="8250">
                  <c:v>61.486874</c:v>
                </c:pt>
                <c:pt idx="8251">
                  <c:v>61.642322999999998</c:v>
                </c:pt>
                <c:pt idx="8252">
                  <c:v>61.642322999999998</c:v>
                </c:pt>
                <c:pt idx="8253">
                  <c:v>62.15607</c:v>
                </c:pt>
                <c:pt idx="8254">
                  <c:v>62.492873000000003</c:v>
                </c:pt>
                <c:pt idx="8255">
                  <c:v>62.492873000000003</c:v>
                </c:pt>
                <c:pt idx="8256">
                  <c:v>62.594074999999997</c:v>
                </c:pt>
                <c:pt idx="8257">
                  <c:v>62.684533000000002</c:v>
                </c:pt>
                <c:pt idx="8258">
                  <c:v>62.753368000000002</c:v>
                </c:pt>
                <c:pt idx="8259">
                  <c:v>62.82405</c:v>
                </c:pt>
                <c:pt idx="8260">
                  <c:v>62.82405</c:v>
                </c:pt>
                <c:pt idx="8261">
                  <c:v>63.026341000000002</c:v>
                </c:pt>
                <c:pt idx="8262">
                  <c:v>63.145553999999997</c:v>
                </c:pt>
                <c:pt idx="8263">
                  <c:v>63.145553999999997</c:v>
                </c:pt>
                <c:pt idx="8264">
                  <c:v>63.165044999999999</c:v>
                </c:pt>
                <c:pt idx="8265">
                  <c:v>63.170749999999998</c:v>
                </c:pt>
                <c:pt idx="8266">
                  <c:v>63.162362999999999</c:v>
                </c:pt>
                <c:pt idx="8267">
                  <c:v>63.136468000000001</c:v>
                </c:pt>
                <c:pt idx="8268">
                  <c:v>63.136468000000001</c:v>
                </c:pt>
                <c:pt idx="8269">
                  <c:v>62.996074999999998</c:v>
                </c:pt>
                <c:pt idx="8270">
                  <c:v>62.806686999999997</c:v>
                </c:pt>
                <c:pt idx="8271">
                  <c:v>62.806686999999997</c:v>
                </c:pt>
                <c:pt idx="8272">
                  <c:v>62.687787</c:v>
                </c:pt>
                <c:pt idx="8273">
                  <c:v>62.55003</c:v>
                </c:pt>
                <c:pt idx="8274">
                  <c:v>62.393920000000001</c:v>
                </c:pt>
                <c:pt idx="8275">
                  <c:v>62.220151000000001</c:v>
                </c:pt>
                <c:pt idx="8276">
                  <c:v>62.220151000000001</c:v>
                </c:pt>
                <c:pt idx="8277">
                  <c:v>61.584252999999997</c:v>
                </c:pt>
                <c:pt idx="8278">
                  <c:v>61.031658</c:v>
                </c:pt>
                <c:pt idx="8279">
                  <c:v>61.031658</c:v>
                </c:pt>
                <c:pt idx="8280">
                  <c:v>60.783847999999999</c:v>
                </c:pt>
                <c:pt idx="8281">
                  <c:v>60.532691</c:v>
                </c:pt>
                <c:pt idx="8282">
                  <c:v>60.259332000000001</c:v>
                </c:pt>
                <c:pt idx="8283">
                  <c:v>59.977856000000003</c:v>
                </c:pt>
                <c:pt idx="8284">
                  <c:v>59.977856000000003</c:v>
                </c:pt>
                <c:pt idx="8285">
                  <c:v>58.979989000000003</c:v>
                </c:pt>
                <c:pt idx="8286">
                  <c:v>58.206994999999999</c:v>
                </c:pt>
                <c:pt idx="8287">
                  <c:v>58.206994999999999</c:v>
                </c:pt>
                <c:pt idx="8288">
                  <c:v>57.888570000000001</c:v>
                </c:pt>
                <c:pt idx="8289">
                  <c:v>57.578617000000001</c:v>
                </c:pt>
                <c:pt idx="8290">
                  <c:v>57.250472000000002</c:v>
                </c:pt>
                <c:pt idx="8291">
                  <c:v>56.921714999999999</c:v>
                </c:pt>
                <c:pt idx="8292">
                  <c:v>56.921714999999999</c:v>
                </c:pt>
                <c:pt idx="8293">
                  <c:v>55.764986</c:v>
                </c:pt>
                <c:pt idx="8294">
                  <c:v>54.907690000000002</c:v>
                </c:pt>
                <c:pt idx="8295">
                  <c:v>54.907690000000002</c:v>
                </c:pt>
                <c:pt idx="8296">
                  <c:v>54.564207000000003</c:v>
                </c:pt>
                <c:pt idx="8297">
                  <c:v>54.216507</c:v>
                </c:pt>
                <c:pt idx="8298">
                  <c:v>53.879646000000001</c:v>
                </c:pt>
                <c:pt idx="8299">
                  <c:v>53.522556000000002</c:v>
                </c:pt>
                <c:pt idx="8300">
                  <c:v>53.522556000000002</c:v>
                </c:pt>
                <c:pt idx="8301">
                  <c:v>52.267792</c:v>
                </c:pt>
                <c:pt idx="8302">
                  <c:v>51.311940999999997</c:v>
                </c:pt>
                <c:pt idx="8303">
                  <c:v>51.311940999999997</c:v>
                </c:pt>
                <c:pt idx="8304">
                  <c:v>50.928238</c:v>
                </c:pt>
                <c:pt idx="8305">
                  <c:v>50.539110999999998</c:v>
                </c:pt>
                <c:pt idx="8306">
                  <c:v>50.162680999999999</c:v>
                </c:pt>
                <c:pt idx="8307">
                  <c:v>49.761791000000002</c:v>
                </c:pt>
                <c:pt idx="8308">
                  <c:v>49.761791000000002</c:v>
                </c:pt>
                <c:pt idx="8309">
                  <c:v>47.461471000000003</c:v>
                </c:pt>
                <c:pt idx="8310">
                  <c:v>46.42765</c:v>
                </c:pt>
                <c:pt idx="8311">
                  <c:v>46.036178999999997</c:v>
                </c:pt>
                <c:pt idx="8312">
                  <c:v>45.614032999999999</c:v>
                </c:pt>
                <c:pt idx="8313">
                  <c:v>45.190731</c:v>
                </c:pt>
                <c:pt idx="8314">
                  <c:v>44.769306999999998</c:v>
                </c:pt>
                <c:pt idx="8315">
                  <c:v>44.769306999999998</c:v>
                </c:pt>
                <c:pt idx="8316">
                  <c:v>44.769306999999998</c:v>
                </c:pt>
                <c:pt idx="8317">
                  <c:v>43.338811</c:v>
                </c:pt>
                <c:pt idx="8318">
                  <c:v>42.208547000000003</c:v>
                </c:pt>
                <c:pt idx="8319">
                  <c:v>41.812665000000003</c:v>
                </c:pt>
                <c:pt idx="8320">
                  <c:v>41.401904000000002</c:v>
                </c:pt>
                <c:pt idx="8321">
                  <c:v>40.980747000000001</c:v>
                </c:pt>
                <c:pt idx="8322">
                  <c:v>40.562403000000003</c:v>
                </c:pt>
                <c:pt idx="8323">
                  <c:v>40.562403000000003</c:v>
                </c:pt>
                <c:pt idx="8324">
                  <c:v>40.562403000000003</c:v>
                </c:pt>
                <c:pt idx="8325">
                  <c:v>39.154442000000003</c:v>
                </c:pt>
                <c:pt idx="8326">
                  <c:v>38.058827000000001</c:v>
                </c:pt>
                <c:pt idx="8327">
                  <c:v>37.646307</c:v>
                </c:pt>
                <c:pt idx="8328">
                  <c:v>37.234017000000001</c:v>
                </c:pt>
                <c:pt idx="8329">
                  <c:v>36.819370999999997</c:v>
                </c:pt>
                <c:pt idx="8330">
                  <c:v>36.405557999999999</c:v>
                </c:pt>
                <c:pt idx="8331">
                  <c:v>36.405557999999999</c:v>
                </c:pt>
                <c:pt idx="8332">
                  <c:v>36.405557999999999</c:v>
                </c:pt>
                <c:pt idx="8333">
                  <c:v>35.028376000000002</c:v>
                </c:pt>
                <c:pt idx="8334">
                  <c:v>33.045641000000003</c:v>
                </c:pt>
                <c:pt idx="8335">
                  <c:v>32.628692000000001</c:v>
                </c:pt>
                <c:pt idx="8336">
                  <c:v>32.213102999999997</c:v>
                </c:pt>
                <c:pt idx="8337">
                  <c:v>32.213102999999997</c:v>
                </c:pt>
                <c:pt idx="8338">
                  <c:v>32.213102999999997</c:v>
                </c:pt>
                <c:pt idx="8339">
                  <c:v>30.870488000000002</c:v>
                </c:pt>
                <c:pt idx="8340">
                  <c:v>30.870488000000002</c:v>
                </c:pt>
                <c:pt idx="8341">
                  <c:v>30.629629999999999</c:v>
                </c:pt>
                <c:pt idx="8342">
                  <c:v>28.937079000000001</c:v>
                </c:pt>
                <c:pt idx="8343">
                  <c:v>28.560288</c:v>
                </c:pt>
                <c:pt idx="8344">
                  <c:v>28.159793000000001</c:v>
                </c:pt>
                <c:pt idx="8345">
                  <c:v>28.159793000000001</c:v>
                </c:pt>
                <c:pt idx="8346">
                  <c:v>28.159793000000001</c:v>
                </c:pt>
                <c:pt idx="8347">
                  <c:v>26.877288</c:v>
                </c:pt>
                <c:pt idx="8348">
                  <c:v>26.877288</c:v>
                </c:pt>
                <c:pt idx="8349">
                  <c:v>26.627665</c:v>
                </c:pt>
                <c:pt idx="8350">
                  <c:v>25.028972</c:v>
                </c:pt>
                <c:pt idx="8351">
                  <c:v>24.657001999999999</c:v>
                </c:pt>
                <c:pt idx="8352">
                  <c:v>24.286048999999998</c:v>
                </c:pt>
                <c:pt idx="8353">
                  <c:v>24.286048999999998</c:v>
                </c:pt>
                <c:pt idx="8354">
                  <c:v>24.286048999999998</c:v>
                </c:pt>
                <c:pt idx="8355">
                  <c:v>23.132952</c:v>
                </c:pt>
                <c:pt idx="8356">
                  <c:v>23.132952</c:v>
                </c:pt>
                <c:pt idx="8357">
                  <c:v>22.917406</c:v>
                </c:pt>
                <c:pt idx="8358">
                  <c:v>21.439633000000001</c:v>
                </c:pt>
                <c:pt idx="8359">
                  <c:v>21.114552</c:v>
                </c:pt>
                <c:pt idx="8360">
                  <c:v>20.810717</c:v>
                </c:pt>
                <c:pt idx="8361">
                  <c:v>20.810717</c:v>
                </c:pt>
                <c:pt idx="8362">
                  <c:v>20.810717</c:v>
                </c:pt>
                <c:pt idx="8363">
                  <c:v>19.789000000000001</c:v>
                </c:pt>
                <c:pt idx="8364">
                  <c:v>19.789000000000001</c:v>
                </c:pt>
                <c:pt idx="8365">
                  <c:v>19.569175999999999</c:v>
                </c:pt>
                <c:pt idx="8366">
                  <c:v>18.254594000000001</c:v>
                </c:pt>
                <c:pt idx="8367">
                  <c:v>17.938535000000002</c:v>
                </c:pt>
                <c:pt idx="8368">
                  <c:v>17.635307000000001</c:v>
                </c:pt>
                <c:pt idx="8369">
                  <c:v>17.635307000000001</c:v>
                </c:pt>
                <c:pt idx="8370">
                  <c:v>17.635307000000001</c:v>
                </c:pt>
                <c:pt idx="8371">
                  <c:v>16.710819999999998</c:v>
                </c:pt>
                <c:pt idx="8372">
                  <c:v>16.710819999999998</c:v>
                </c:pt>
                <c:pt idx="8373">
                  <c:v>16.532971</c:v>
                </c:pt>
                <c:pt idx="8374">
                  <c:v>15.278560000000001</c:v>
                </c:pt>
                <c:pt idx="8375">
                  <c:v>15.02529</c:v>
                </c:pt>
                <c:pt idx="8376">
                  <c:v>14.753213000000001</c:v>
                </c:pt>
                <c:pt idx="8377">
                  <c:v>14.753213000000001</c:v>
                </c:pt>
                <c:pt idx="8378">
                  <c:v>14.753213000000001</c:v>
                </c:pt>
                <c:pt idx="8379">
                  <c:v>13.940962000000001</c:v>
                </c:pt>
                <c:pt idx="8380">
                  <c:v>13.940962000000001</c:v>
                </c:pt>
                <c:pt idx="8381">
                  <c:v>13.760089000000001</c:v>
                </c:pt>
                <c:pt idx="8382">
                  <c:v>12.690073999999999</c:v>
                </c:pt>
                <c:pt idx="8383">
                  <c:v>12.465347</c:v>
                </c:pt>
                <c:pt idx="8384">
                  <c:v>12.24891</c:v>
                </c:pt>
                <c:pt idx="8385">
                  <c:v>12.24891</c:v>
                </c:pt>
                <c:pt idx="8386">
                  <c:v>12.24891</c:v>
                </c:pt>
                <c:pt idx="8387">
                  <c:v>11.640423</c:v>
                </c:pt>
                <c:pt idx="8388">
                  <c:v>11.640423</c:v>
                </c:pt>
                <c:pt idx="8389">
                  <c:v>11.516564000000001</c:v>
                </c:pt>
                <c:pt idx="8390">
                  <c:v>10.712531</c:v>
                </c:pt>
                <c:pt idx="8391">
                  <c:v>10.563872</c:v>
                </c:pt>
                <c:pt idx="8392">
                  <c:v>10.427294</c:v>
                </c:pt>
                <c:pt idx="8393">
                  <c:v>10.427294</c:v>
                </c:pt>
                <c:pt idx="8394">
                  <c:v>10.427294</c:v>
                </c:pt>
                <c:pt idx="8395">
                  <c:v>10.097261</c:v>
                </c:pt>
                <c:pt idx="8396">
                  <c:v>10.097261</c:v>
                </c:pt>
                <c:pt idx="8397">
                  <c:v>10.026300000000001</c:v>
                </c:pt>
                <c:pt idx="8398">
                  <c:v>9.6280760000000001</c:v>
                </c:pt>
                <c:pt idx="8399">
                  <c:v>9.6001820000000002</c:v>
                </c:pt>
                <c:pt idx="8400">
                  <c:v>9.6004529999999999</c:v>
                </c:pt>
                <c:pt idx="8401">
                  <c:v>9.6004529999999999</c:v>
                </c:pt>
                <c:pt idx="8402">
                  <c:v>9.6004529999999999</c:v>
                </c:pt>
                <c:pt idx="8403">
                  <c:v>10.034001</c:v>
                </c:pt>
                <c:pt idx="8404">
                  <c:v>10.034001</c:v>
                </c:pt>
                <c:pt idx="8405">
                  <c:v>10.034001</c:v>
                </c:pt>
                <c:pt idx="8406">
                  <c:v>10.140084999999999</c:v>
                </c:pt>
                <c:pt idx="8407">
                  <c:v>10.217646</c:v>
                </c:pt>
                <c:pt idx="8408">
                  <c:v>10.321396999999999</c:v>
                </c:pt>
                <c:pt idx="8409">
                  <c:v>10.440203</c:v>
                </c:pt>
                <c:pt idx="8410">
                  <c:v>10.580753</c:v>
                </c:pt>
                <c:pt idx="8411">
                  <c:v>10.580753</c:v>
                </c:pt>
                <c:pt idx="8412">
                  <c:v>10.580753</c:v>
                </c:pt>
                <c:pt idx="8413">
                  <c:v>11.158255</c:v>
                </c:pt>
                <c:pt idx="8414">
                  <c:v>11.576555000000001</c:v>
                </c:pt>
                <c:pt idx="8415">
                  <c:v>11.810638000000001</c:v>
                </c:pt>
                <c:pt idx="8416">
                  <c:v>12.052586</c:v>
                </c:pt>
                <c:pt idx="8417">
                  <c:v>12.324937</c:v>
                </c:pt>
                <c:pt idx="8418">
                  <c:v>12.613896</c:v>
                </c:pt>
                <c:pt idx="8419">
                  <c:v>12.613896</c:v>
                </c:pt>
                <c:pt idx="8420">
                  <c:v>12.613896</c:v>
                </c:pt>
                <c:pt idx="8421">
                  <c:v>13.793839999999999</c:v>
                </c:pt>
                <c:pt idx="8422">
                  <c:v>14.548063000000001</c:v>
                </c:pt>
                <c:pt idx="8423">
                  <c:v>14.903707000000001</c:v>
                </c:pt>
                <c:pt idx="8424">
                  <c:v>15.274571999999999</c:v>
                </c:pt>
                <c:pt idx="8425">
                  <c:v>15.653858</c:v>
                </c:pt>
                <c:pt idx="8426">
                  <c:v>16.04026</c:v>
                </c:pt>
                <c:pt idx="8427">
                  <c:v>16.04026</c:v>
                </c:pt>
                <c:pt idx="8428">
                  <c:v>16.04026</c:v>
                </c:pt>
                <c:pt idx="8429">
                  <c:v>18.411470000000001</c:v>
                </c:pt>
                <c:pt idx="8430">
                  <c:v>19.270042</c:v>
                </c:pt>
                <c:pt idx="8431">
                  <c:v>19.664059999999999</c:v>
                </c:pt>
                <c:pt idx="8432">
                  <c:v>20.04862</c:v>
                </c:pt>
                <c:pt idx="8433">
                  <c:v>20.424717000000001</c:v>
                </c:pt>
                <c:pt idx="8434">
                  <c:v>20.800709999999999</c:v>
                </c:pt>
                <c:pt idx="8435">
                  <c:v>20.800709999999999</c:v>
                </c:pt>
                <c:pt idx="8436">
                  <c:v>20.800709999999999</c:v>
                </c:pt>
                <c:pt idx="8437">
                  <c:v>22.714804000000001</c:v>
                </c:pt>
                <c:pt idx="8438">
                  <c:v>23.500098999999999</c:v>
                </c:pt>
                <c:pt idx="8439">
                  <c:v>23.837304</c:v>
                </c:pt>
                <c:pt idx="8440">
                  <c:v>24.164152999999999</c:v>
                </c:pt>
                <c:pt idx="8441">
                  <c:v>24.478511000000001</c:v>
                </c:pt>
                <c:pt idx="8442">
                  <c:v>24.780163999999999</c:v>
                </c:pt>
                <c:pt idx="8443">
                  <c:v>24.780163999999999</c:v>
                </c:pt>
                <c:pt idx="8444">
                  <c:v>24.780163999999999</c:v>
                </c:pt>
                <c:pt idx="8445">
                  <c:v>25.936461000000001</c:v>
                </c:pt>
                <c:pt idx="8446">
                  <c:v>26.548078</c:v>
                </c:pt>
                <c:pt idx="8447">
                  <c:v>26.810884000000001</c:v>
                </c:pt>
                <c:pt idx="8448">
                  <c:v>27.073058</c:v>
                </c:pt>
                <c:pt idx="8449">
                  <c:v>27.324515000000002</c:v>
                </c:pt>
                <c:pt idx="8450">
                  <c:v>27.563882</c:v>
                </c:pt>
                <c:pt idx="8451">
                  <c:v>27.563882</c:v>
                </c:pt>
                <c:pt idx="8452">
                  <c:v>27.563882</c:v>
                </c:pt>
                <c:pt idx="8453">
                  <c:v>28.509298999999999</c:v>
                </c:pt>
                <c:pt idx="8454">
                  <c:v>29.047501</c:v>
                </c:pt>
                <c:pt idx="8455">
                  <c:v>29.267095999999999</c:v>
                </c:pt>
                <c:pt idx="8456">
                  <c:v>29.482146</c:v>
                </c:pt>
                <c:pt idx="8457">
                  <c:v>29.687197999999999</c:v>
                </c:pt>
                <c:pt idx="8458">
                  <c:v>29.885915000000001</c:v>
                </c:pt>
                <c:pt idx="8459">
                  <c:v>29.885915000000001</c:v>
                </c:pt>
                <c:pt idx="8460">
                  <c:v>29.885915000000001</c:v>
                </c:pt>
                <c:pt idx="8461">
                  <c:v>30.691862</c:v>
                </c:pt>
                <c:pt idx="8462">
                  <c:v>31.504363000000001</c:v>
                </c:pt>
                <c:pt idx="8463">
                  <c:v>31.672001000000002</c:v>
                </c:pt>
                <c:pt idx="8464">
                  <c:v>31.843821999999999</c:v>
                </c:pt>
                <c:pt idx="8465">
                  <c:v>31.843821999999999</c:v>
                </c:pt>
                <c:pt idx="8466">
                  <c:v>31.843821999999999</c:v>
                </c:pt>
                <c:pt idx="8467">
                  <c:v>32.517482000000001</c:v>
                </c:pt>
                <c:pt idx="8468">
                  <c:v>32.517482000000001</c:v>
                </c:pt>
                <c:pt idx="8469">
                  <c:v>32.746299</c:v>
                </c:pt>
                <c:pt idx="8470">
                  <c:v>33.197642999999999</c:v>
                </c:pt>
                <c:pt idx="8471">
                  <c:v>33.344346999999999</c:v>
                </c:pt>
                <c:pt idx="8472">
                  <c:v>33.486663</c:v>
                </c:pt>
                <c:pt idx="8473">
                  <c:v>33.486663</c:v>
                </c:pt>
                <c:pt idx="8474">
                  <c:v>33.486663</c:v>
                </c:pt>
                <c:pt idx="8475">
                  <c:v>34.031371999999998</c:v>
                </c:pt>
                <c:pt idx="8476">
                  <c:v>34.031371999999998</c:v>
                </c:pt>
                <c:pt idx="8477">
                  <c:v>34.235993000000001</c:v>
                </c:pt>
                <c:pt idx="8478">
                  <c:v>34.591349000000001</c:v>
                </c:pt>
                <c:pt idx="8479">
                  <c:v>34.700862000000001</c:v>
                </c:pt>
                <c:pt idx="8480">
                  <c:v>34.807597999999999</c:v>
                </c:pt>
                <c:pt idx="8481">
                  <c:v>34.807597999999999</c:v>
                </c:pt>
                <c:pt idx="8482">
                  <c:v>35.187181000000002</c:v>
                </c:pt>
                <c:pt idx="8483">
                  <c:v>35.187181000000002</c:v>
                </c:pt>
                <c:pt idx="8484">
                  <c:v>35.187181000000002</c:v>
                </c:pt>
                <c:pt idx="8485">
                  <c:v>35.333488000000003</c:v>
                </c:pt>
                <c:pt idx="8486">
                  <c:v>35.561971</c:v>
                </c:pt>
                <c:pt idx="8487">
                  <c:v>35.626426000000002</c:v>
                </c:pt>
                <c:pt idx="8488">
                  <c:v>35.679226</c:v>
                </c:pt>
                <c:pt idx="8489">
                  <c:v>35.679226</c:v>
                </c:pt>
                <c:pt idx="8490">
                  <c:v>35.867007999999998</c:v>
                </c:pt>
                <c:pt idx="8491">
                  <c:v>35.867007999999998</c:v>
                </c:pt>
                <c:pt idx="8492">
                  <c:v>35.867007999999998</c:v>
                </c:pt>
                <c:pt idx="8493">
                  <c:v>35.978678000000002</c:v>
                </c:pt>
                <c:pt idx="8494">
                  <c:v>36.099508999999998</c:v>
                </c:pt>
                <c:pt idx="8495">
                  <c:v>36.143908000000003</c:v>
                </c:pt>
                <c:pt idx="8496">
                  <c:v>36.183323999999999</c:v>
                </c:pt>
                <c:pt idx="8497">
                  <c:v>36.183323999999999</c:v>
                </c:pt>
                <c:pt idx="8498">
                  <c:v>36.263750000000002</c:v>
                </c:pt>
                <c:pt idx="8499">
                  <c:v>36.263750000000002</c:v>
                </c:pt>
                <c:pt idx="8500">
                  <c:v>36.263750000000002</c:v>
                </c:pt>
                <c:pt idx="8501">
                  <c:v>36.359518000000001</c:v>
                </c:pt>
                <c:pt idx="8502">
                  <c:v>36.469253000000002</c:v>
                </c:pt>
                <c:pt idx="8503">
                  <c:v>36.504581999999999</c:v>
                </c:pt>
                <c:pt idx="8504">
                  <c:v>36.536315999999999</c:v>
                </c:pt>
                <c:pt idx="8505">
                  <c:v>36.536315999999999</c:v>
                </c:pt>
                <c:pt idx="8506">
                  <c:v>36.577393000000001</c:v>
                </c:pt>
                <c:pt idx="8507">
                  <c:v>36.577393000000001</c:v>
                </c:pt>
                <c:pt idx="8508">
                  <c:v>36.577393000000001</c:v>
                </c:pt>
                <c:pt idx="8509">
                  <c:v>36.674357999999998</c:v>
                </c:pt>
                <c:pt idx="8510">
                  <c:v>36.766388999999997</c:v>
                </c:pt>
                <c:pt idx="8511">
                  <c:v>36.793469000000002</c:v>
                </c:pt>
                <c:pt idx="8512">
                  <c:v>36.820079</c:v>
                </c:pt>
                <c:pt idx="8513">
                  <c:v>36.820079</c:v>
                </c:pt>
                <c:pt idx="8514">
                  <c:v>36.827953000000001</c:v>
                </c:pt>
                <c:pt idx="8515">
                  <c:v>36.827953000000001</c:v>
                </c:pt>
                <c:pt idx="8516">
                  <c:v>36.827953000000001</c:v>
                </c:pt>
                <c:pt idx="8517">
                  <c:v>36.899431</c:v>
                </c:pt>
                <c:pt idx="8518">
                  <c:v>36.948740999999998</c:v>
                </c:pt>
                <c:pt idx="8519">
                  <c:v>36.962885</c:v>
                </c:pt>
                <c:pt idx="8520">
                  <c:v>36.974850000000004</c:v>
                </c:pt>
                <c:pt idx="8521">
                  <c:v>36.974850000000004</c:v>
                </c:pt>
                <c:pt idx="8522">
                  <c:v>36.960895999999998</c:v>
                </c:pt>
                <c:pt idx="8523">
                  <c:v>36.960895999999998</c:v>
                </c:pt>
                <c:pt idx="8524">
                  <c:v>36.960895999999998</c:v>
                </c:pt>
                <c:pt idx="8525">
                  <c:v>37.007283999999999</c:v>
                </c:pt>
                <c:pt idx="8526">
                  <c:v>37.040590999999999</c:v>
                </c:pt>
                <c:pt idx="8527">
                  <c:v>37.054113999999998</c:v>
                </c:pt>
                <c:pt idx="8528">
                  <c:v>37.070816999999998</c:v>
                </c:pt>
                <c:pt idx="8529">
                  <c:v>37.070816999999998</c:v>
                </c:pt>
                <c:pt idx="8530">
                  <c:v>37.120204000000001</c:v>
                </c:pt>
                <c:pt idx="8531">
                  <c:v>37.120204000000001</c:v>
                </c:pt>
                <c:pt idx="8532">
                  <c:v>37.120204000000001</c:v>
                </c:pt>
                <c:pt idx="8533">
                  <c:v>37.166437000000002</c:v>
                </c:pt>
                <c:pt idx="8534">
                  <c:v>37.253615000000003</c:v>
                </c:pt>
                <c:pt idx="8535">
                  <c:v>37.287894999999999</c:v>
                </c:pt>
                <c:pt idx="8536">
                  <c:v>37.325656000000002</c:v>
                </c:pt>
                <c:pt idx="8537">
                  <c:v>37.325656000000002</c:v>
                </c:pt>
                <c:pt idx="8538">
                  <c:v>37.471465999999999</c:v>
                </c:pt>
                <c:pt idx="8539">
                  <c:v>37.471465999999999</c:v>
                </c:pt>
                <c:pt idx="8540">
                  <c:v>37.471465999999999</c:v>
                </c:pt>
                <c:pt idx="8541">
                  <c:v>37.536057</c:v>
                </c:pt>
                <c:pt idx="8542">
                  <c:v>37.674377</c:v>
                </c:pt>
                <c:pt idx="8543">
                  <c:v>37.722278000000003</c:v>
                </c:pt>
                <c:pt idx="8544">
                  <c:v>37.769995999999999</c:v>
                </c:pt>
                <c:pt idx="8545">
                  <c:v>37.769995999999999</c:v>
                </c:pt>
                <c:pt idx="8546">
                  <c:v>37.945424000000003</c:v>
                </c:pt>
                <c:pt idx="8547">
                  <c:v>37.945424000000003</c:v>
                </c:pt>
                <c:pt idx="8548">
                  <c:v>37.945424000000003</c:v>
                </c:pt>
                <c:pt idx="8549">
                  <c:v>38.009673999999997</c:v>
                </c:pt>
                <c:pt idx="8550">
                  <c:v>38.134782999999999</c:v>
                </c:pt>
                <c:pt idx="8551">
                  <c:v>38.134782999999999</c:v>
                </c:pt>
                <c:pt idx="8552">
                  <c:v>38.151533000000001</c:v>
                </c:pt>
                <c:pt idx="8553">
                  <c:v>38.151533000000001</c:v>
                </c:pt>
                <c:pt idx="8554">
                  <c:v>38.204542000000004</c:v>
                </c:pt>
                <c:pt idx="8555">
                  <c:v>38.204542000000004</c:v>
                </c:pt>
                <c:pt idx="8556">
                  <c:v>38.204542000000004</c:v>
                </c:pt>
                <c:pt idx="8557">
                  <c:v>38.222923999999999</c:v>
                </c:pt>
                <c:pt idx="8558">
                  <c:v>38.183298999999998</c:v>
                </c:pt>
                <c:pt idx="8559">
                  <c:v>38.183298999999998</c:v>
                </c:pt>
                <c:pt idx="8560">
                  <c:v>38.161133</c:v>
                </c:pt>
                <c:pt idx="8561">
                  <c:v>38.161133</c:v>
                </c:pt>
                <c:pt idx="8562">
                  <c:v>38.212173999999997</c:v>
                </c:pt>
                <c:pt idx="8563">
                  <c:v>38.212173999999997</c:v>
                </c:pt>
                <c:pt idx="8564">
                  <c:v>38.191724999999998</c:v>
                </c:pt>
                <c:pt idx="8565">
                  <c:v>38.181773</c:v>
                </c:pt>
                <c:pt idx="8566">
                  <c:v>38.086827999999997</c:v>
                </c:pt>
                <c:pt idx="8567">
                  <c:v>38.086827999999997</c:v>
                </c:pt>
                <c:pt idx="8568">
                  <c:v>38.064289000000002</c:v>
                </c:pt>
                <c:pt idx="8569">
                  <c:v>38.064289000000002</c:v>
                </c:pt>
                <c:pt idx="8570">
                  <c:v>38.010371999999997</c:v>
                </c:pt>
                <c:pt idx="8571">
                  <c:v>38.010371999999997</c:v>
                </c:pt>
                <c:pt idx="8572">
                  <c:v>38.006701</c:v>
                </c:pt>
                <c:pt idx="8573">
                  <c:v>38.023330999999999</c:v>
                </c:pt>
                <c:pt idx="8574">
                  <c:v>38.048940000000002</c:v>
                </c:pt>
                <c:pt idx="8575">
                  <c:v>38.048940000000002</c:v>
                </c:pt>
                <c:pt idx="8576">
                  <c:v>38.068412000000002</c:v>
                </c:pt>
                <c:pt idx="8577">
                  <c:v>38.068412000000002</c:v>
                </c:pt>
                <c:pt idx="8578">
                  <c:v>38.150818000000001</c:v>
                </c:pt>
                <c:pt idx="8579">
                  <c:v>38.150818000000001</c:v>
                </c:pt>
                <c:pt idx="8580">
                  <c:v>38.164095000000003</c:v>
                </c:pt>
                <c:pt idx="8581">
                  <c:v>38.209758000000001</c:v>
                </c:pt>
                <c:pt idx="8582">
                  <c:v>38.362977000000001</c:v>
                </c:pt>
                <c:pt idx="8583">
                  <c:v>38.362977000000001</c:v>
                </c:pt>
                <c:pt idx="8584">
                  <c:v>38.402014999999999</c:v>
                </c:pt>
                <c:pt idx="8585">
                  <c:v>38.402014999999999</c:v>
                </c:pt>
                <c:pt idx="8586">
                  <c:v>38.570346999999998</c:v>
                </c:pt>
                <c:pt idx="8587">
                  <c:v>38.570346999999998</c:v>
                </c:pt>
                <c:pt idx="8588">
                  <c:v>38.593729000000003</c:v>
                </c:pt>
                <c:pt idx="8589">
                  <c:v>38.645313999999999</c:v>
                </c:pt>
                <c:pt idx="8590">
                  <c:v>38.832895000000001</c:v>
                </c:pt>
                <c:pt idx="8591">
                  <c:v>38.832895000000001</c:v>
                </c:pt>
                <c:pt idx="8592">
                  <c:v>38.972127999999998</c:v>
                </c:pt>
                <c:pt idx="8593">
                  <c:v>38.972127999999998</c:v>
                </c:pt>
                <c:pt idx="8594">
                  <c:v>38.983508999999998</c:v>
                </c:pt>
                <c:pt idx="8595">
                  <c:v>39.019086000000001</c:v>
                </c:pt>
                <c:pt idx="8596">
                  <c:v>39.033504000000001</c:v>
                </c:pt>
                <c:pt idx="8597">
                  <c:v>39.048068999999998</c:v>
                </c:pt>
                <c:pt idx="8598">
                  <c:v>39.059668000000002</c:v>
                </c:pt>
                <c:pt idx="8599">
                  <c:v>39.059668000000002</c:v>
                </c:pt>
                <c:pt idx="8600">
                  <c:v>39.074713000000003</c:v>
                </c:pt>
                <c:pt idx="8601">
                  <c:v>39.074713000000003</c:v>
                </c:pt>
                <c:pt idx="8602">
                  <c:v>39.058504999999997</c:v>
                </c:pt>
                <c:pt idx="8603">
                  <c:v>39.069009000000001</c:v>
                </c:pt>
                <c:pt idx="8604">
                  <c:v>39.045552999999998</c:v>
                </c:pt>
                <c:pt idx="8605">
                  <c:v>39.012391000000001</c:v>
                </c:pt>
                <c:pt idx="8606">
                  <c:v>38.890504</c:v>
                </c:pt>
                <c:pt idx="8607">
                  <c:v>38.890504</c:v>
                </c:pt>
                <c:pt idx="8608">
                  <c:v>38.744951</c:v>
                </c:pt>
                <c:pt idx="8609">
                  <c:v>38.744951</c:v>
                </c:pt>
                <c:pt idx="8610">
                  <c:v>38.705326999999997</c:v>
                </c:pt>
                <c:pt idx="8611">
                  <c:v>38.685678000000003</c:v>
                </c:pt>
                <c:pt idx="8612">
                  <c:v>38.620111000000001</c:v>
                </c:pt>
                <c:pt idx="8613">
                  <c:v>38.547212999999999</c:v>
                </c:pt>
                <c:pt idx="8614">
                  <c:v>38.332430000000002</c:v>
                </c:pt>
                <c:pt idx="8615">
                  <c:v>38.332430000000002</c:v>
                </c:pt>
                <c:pt idx="8616">
                  <c:v>38.074513000000003</c:v>
                </c:pt>
                <c:pt idx="8617">
                  <c:v>38.074513000000003</c:v>
                </c:pt>
                <c:pt idx="8618">
                  <c:v>38.024569</c:v>
                </c:pt>
                <c:pt idx="8619">
                  <c:v>38.000478000000001</c:v>
                </c:pt>
                <c:pt idx="8620">
                  <c:v>37.921751999999998</c:v>
                </c:pt>
                <c:pt idx="8621">
                  <c:v>37.848688000000003</c:v>
                </c:pt>
                <c:pt idx="8622">
                  <c:v>37.635021999999999</c:v>
                </c:pt>
                <c:pt idx="8623">
                  <c:v>37.635021999999999</c:v>
                </c:pt>
                <c:pt idx="8624">
                  <c:v>37.370381999999999</c:v>
                </c:pt>
                <c:pt idx="8625">
                  <c:v>37.370381999999999</c:v>
                </c:pt>
                <c:pt idx="8626">
                  <c:v>37.335200999999998</c:v>
                </c:pt>
                <c:pt idx="8627">
                  <c:v>37.330784000000001</c:v>
                </c:pt>
                <c:pt idx="8628">
                  <c:v>37.269661999999997</c:v>
                </c:pt>
                <c:pt idx="8629">
                  <c:v>37.209282999999999</c:v>
                </c:pt>
                <c:pt idx="8630">
                  <c:v>37.048198999999997</c:v>
                </c:pt>
                <c:pt idx="8631">
                  <c:v>37.048198999999997</c:v>
                </c:pt>
                <c:pt idx="8632">
                  <c:v>36.835124</c:v>
                </c:pt>
                <c:pt idx="8633">
                  <c:v>36.835124</c:v>
                </c:pt>
                <c:pt idx="8634">
                  <c:v>36.810243999999997</c:v>
                </c:pt>
                <c:pt idx="8635">
                  <c:v>36.820644000000001</c:v>
                </c:pt>
                <c:pt idx="8636">
                  <c:v>36.777349999999998</c:v>
                </c:pt>
                <c:pt idx="8637">
                  <c:v>36.741121999999997</c:v>
                </c:pt>
                <c:pt idx="8638">
                  <c:v>36.614209000000002</c:v>
                </c:pt>
                <c:pt idx="8639">
                  <c:v>36.614209000000002</c:v>
                </c:pt>
                <c:pt idx="8640">
                  <c:v>36.442805999999997</c:v>
                </c:pt>
                <c:pt idx="8641">
                  <c:v>36.442805999999997</c:v>
                </c:pt>
                <c:pt idx="8642">
                  <c:v>36.423732000000001</c:v>
                </c:pt>
                <c:pt idx="8643">
                  <c:v>36.435192000000001</c:v>
                </c:pt>
                <c:pt idx="8644">
                  <c:v>36.397702000000002</c:v>
                </c:pt>
                <c:pt idx="8645">
                  <c:v>36.357188000000001</c:v>
                </c:pt>
                <c:pt idx="8646">
                  <c:v>36.234769999999997</c:v>
                </c:pt>
                <c:pt idx="8647">
                  <c:v>36.234769999999997</c:v>
                </c:pt>
                <c:pt idx="8648">
                  <c:v>36.089039</c:v>
                </c:pt>
                <c:pt idx="8649">
                  <c:v>36.089039</c:v>
                </c:pt>
                <c:pt idx="8650">
                  <c:v>36.057160000000003</c:v>
                </c:pt>
                <c:pt idx="8651">
                  <c:v>36.065441</c:v>
                </c:pt>
                <c:pt idx="8652">
                  <c:v>36.022275</c:v>
                </c:pt>
                <c:pt idx="8653">
                  <c:v>35.978399000000003</c:v>
                </c:pt>
                <c:pt idx="8654">
                  <c:v>35.847819000000001</c:v>
                </c:pt>
                <c:pt idx="8655">
                  <c:v>35.391770999999999</c:v>
                </c:pt>
                <c:pt idx="8656">
                  <c:v>35.391770999999999</c:v>
                </c:pt>
                <c:pt idx="8657">
                  <c:v>35.391770999999999</c:v>
                </c:pt>
                <c:pt idx="8658">
                  <c:v>35.391770999999999</c:v>
                </c:pt>
                <c:pt idx="8659">
                  <c:v>35.360604000000002</c:v>
                </c:pt>
                <c:pt idx="8660">
                  <c:v>35.348298999999997</c:v>
                </c:pt>
                <c:pt idx="8661">
                  <c:v>35.311317000000003</c:v>
                </c:pt>
                <c:pt idx="8662">
                  <c:v>35.118068999999998</c:v>
                </c:pt>
                <c:pt idx="8663">
                  <c:v>35.114362</c:v>
                </c:pt>
                <c:pt idx="8664">
                  <c:v>35.114362</c:v>
                </c:pt>
                <c:pt idx="8665">
                  <c:v>35.108992000000001</c:v>
                </c:pt>
                <c:pt idx="8666">
                  <c:v>35.103107000000001</c:v>
                </c:pt>
                <c:pt idx="8667">
                  <c:v>35.106214000000001</c:v>
                </c:pt>
                <c:pt idx="8668">
                  <c:v>35.106214000000001</c:v>
                </c:pt>
                <c:pt idx="8669">
                  <c:v>35.134977999999997</c:v>
                </c:pt>
                <c:pt idx="8670">
                  <c:v>35.217450999999997</c:v>
                </c:pt>
                <c:pt idx="8671">
                  <c:v>35.217450999999997</c:v>
                </c:pt>
                <c:pt idx="8672">
                  <c:v>35.240943999999999</c:v>
                </c:pt>
                <c:pt idx="8673">
                  <c:v>35.268562000000003</c:v>
                </c:pt>
                <c:pt idx="8674">
                  <c:v>35.297364000000002</c:v>
                </c:pt>
                <c:pt idx="8675">
                  <c:v>35.324128000000002</c:v>
                </c:pt>
                <c:pt idx="8676">
                  <c:v>35.324128000000002</c:v>
                </c:pt>
                <c:pt idx="8677">
                  <c:v>35.324128000000002</c:v>
                </c:pt>
                <c:pt idx="8678">
                  <c:v>35.256163000000001</c:v>
                </c:pt>
                <c:pt idx="8679">
                  <c:v>35.275528000000001</c:v>
                </c:pt>
                <c:pt idx="8680">
                  <c:v>35.355888999999998</c:v>
                </c:pt>
                <c:pt idx="8681">
                  <c:v>35.452846999999998</c:v>
                </c:pt>
                <c:pt idx="8682">
                  <c:v>35.500183999999997</c:v>
                </c:pt>
                <c:pt idx="8683">
                  <c:v>35.549740999999997</c:v>
                </c:pt>
                <c:pt idx="8684">
                  <c:v>35.594492000000002</c:v>
                </c:pt>
                <c:pt idx="8685">
                  <c:v>35.594492000000002</c:v>
                </c:pt>
                <c:pt idx="8686">
                  <c:v>35.594492000000002</c:v>
                </c:pt>
                <c:pt idx="8687">
                  <c:v>35.734166000000002</c:v>
                </c:pt>
                <c:pt idx="8688">
                  <c:v>35.734166000000002</c:v>
                </c:pt>
                <c:pt idx="8689">
                  <c:v>35.734166000000002</c:v>
                </c:pt>
                <c:pt idx="8690">
                  <c:v>35.734166000000002</c:v>
                </c:pt>
                <c:pt idx="8691">
                  <c:v>35.734166000000002</c:v>
                </c:pt>
                <c:pt idx="8692">
                  <c:v>35.799917999999998</c:v>
                </c:pt>
                <c:pt idx="8693">
                  <c:v>35.861263999999998</c:v>
                </c:pt>
                <c:pt idx="8694">
                  <c:v>36.04224</c:v>
                </c:pt>
                <c:pt idx="8695">
                  <c:v>36.109720000000003</c:v>
                </c:pt>
                <c:pt idx="8696">
                  <c:v>36.109720000000003</c:v>
                </c:pt>
                <c:pt idx="8697">
                  <c:v>36.109720000000003</c:v>
                </c:pt>
                <c:pt idx="8698">
                  <c:v>36.339731</c:v>
                </c:pt>
                <c:pt idx="8699">
                  <c:v>36.339731</c:v>
                </c:pt>
                <c:pt idx="8700">
                  <c:v>36.386476000000002</c:v>
                </c:pt>
                <c:pt idx="8701">
                  <c:v>36.570318</c:v>
                </c:pt>
                <c:pt idx="8702">
                  <c:v>36.800345</c:v>
                </c:pt>
                <c:pt idx="8703">
                  <c:v>36.881886000000002</c:v>
                </c:pt>
                <c:pt idx="8704">
                  <c:v>36.881886000000002</c:v>
                </c:pt>
                <c:pt idx="8705">
                  <c:v>36.881886000000002</c:v>
                </c:pt>
                <c:pt idx="8706">
                  <c:v>37.162134000000002</c:v>
                </c:pt>
                <c:pt idx="8707">
                  <c:v>37.162134000000002</c:v>
                </c:pt>
                <c:pt idx="8708">
                  <c:v>37.216233000000003</c:v>
                </c:pt>
                <c:pt idx="8709">
                  <c:v>37.428818</c:v>
                </c:pt>
                <c:pt idx="8710">
                  <c:v>37.694986</c:v>
                </c:pt>
                <c:pt idx="8711">
                  <c:v>37.793889</c:v>
                </c:pt>
                <c:pt idx="8712">
                  <c:v>37.793889</c:v>
                </c:pt>
                <c:pt idx="8713">
                  <c:v>37.793889</c:v>
                </c:pt>
                <c:pt idx="8714">
                  <c:v>38.121994000000001</c:v>
                </c:pt>
                <c:pt idx="8715">
                  <c:v>38.121994000000001</c:v>
                </c:pt>
                <c:pt idx="8716">
                  <c:v>38.184249000000001</c:v>
                </c:pt>
                <c:pt idx="8717">
                  <c:v>38.425283</c:v>
                </c:pt>
                <c:pt idx="8718">
                  <c:v>39.222521</c:v>
                </c:pt>
                <c:pt idx="8719">
                  <c:v>39.222521</c:v>
                </c:pt>
                <c:pt idx="8720">
                  <c:v>39.222521</c:v>
                </c:pt>
                <c:pt idx="8721">
                  <c:v>39.292492000000003</c:v>
                </c:pt>
                <c:pt idx="8722">
                  <c:v>39.55171</c:v>
                </c:pt>
                <c:pt idx="8723">
                  <c:v>39.665557</c:v>
                </c:pt>
                <c:pt idx="8724">
                  <c:v>39.788791000000003</c:v>
                </c:pt>
                <c:pt idx="8725">
                  <c:v>39.910201999999998</c:v>
                </c:pt>
                <c:pt idx="8726">
                  <c:v>40.470098999999998</c:v>
                </c:pt>
                <c:pt idx="8727">
                  <c:v>40.470098999999998</c:v>
                </c:pt>
                <c:pt idx="8728">
                  <c:v>40.470098999999998</c:v>
                </c:pt>
                <c:pt idx="8729">
                  <c:v>40.536760999999998</c:v>
                </c:pt>
                <c:pt idx="8730">
                  <c:v>40.836027999999999</c:v>
                </c:pt>
                <c:pt idx="8731">
                  <c:v>40.970455000000001</c:v>
                </c:pt>
                <c:pt idx="8732">
                  <c:v>41.109361999999997</c:v>
                </c:pt>
                <c:pt idx="8733">
                  <c:v>41.234760999999999</c:v>
                </c:pt>
                <c:pt idx="8734">
                  <c:v>41.903126</c:v>
                </c:pt>
                <c:pt idx="8735">
                  <c:v>41.903126</c:v>
                </c:pt>
                <c:pt idx="8736">
                  <c:v>41.903126</c:v>
                </c:pt>
                <c:pt idx="8737">
                  <c:v>41.993329000000003</c:v>
                </c:pt>
                <c:pt idx="8738">
                  <c:v>42.340539</c:v>
                </c:pt>
                <c:pt idx="8739">
                  <c:v>42.488098000000001</c:v>
                </c:pt>
                <c:pt idx="8740">
                  <c:v>42.652338999999998</c:v>
                </c:pt>
                <c:pt idx="8741">
                  <c:v>42.821865000000003</c:v>
                </c:pt>
                <c:pt idx="8742">
                  <c:v>43.617713999999999</c:v>
                </c:pt>
                <c:pt idx="8743">
                  <c:v>43.617713999999999</c:v>
                </c:pt>
                <c:pt idx="8744">
                  <c:v>43.617713999999999</c:v>
                </c:pt>
                <c:pt idx="8745">
                  <c:v>43.711354999999998</c:v>
                </c:pt>
                <c:pt idx="8746">
                  <c:v>44.112498000000002</c:v>
                </c:pt>
                <c:pt idx="8747">
                  <c:v>44.303210999999997</c:v>
                </c:pt>
                <c:pt idx="8748">
                  <c:v>44.501849999999997</c:v>
                </c:pt>
                <c:pt idx="8749">
                  <c:v>44.701224000000003</c:v>
                </c:pt>
                <c:pt idx="8750">
                  <c:v>45.631881999999997</c:v>
                </c:pt>
                <c:pt idx="8751">
                  <c:v>45.631881999999997</c:v>
                </c:pt>
                <c:pt idx="8752">
                  <c:v>45.631881999999997</c:v>
                </c:pt>
                <c:pt idx="8753">
                  <c:v>45.756951999999998</c:v>
                </c:pt>
                <c:pt idx="8754">
                  <c:v>46.225717000000003</c:v>
                </c:pt>
                <c:pt idx="8755">
                  <c:v>46.433805</c:v>
                </c:pt>
                <c:pt idx="8756">
                  <c:v>46.662117000000002</c:v>
                </c:pt>
                <c:pt idx="8757">
                  <c:v>46.895254000000001</c:v>
                </c:pt>
                <c:pt idx="8758">
                  <c:v>48.019753000000001</c:v>
                </c:pt>
                <c:pt idx="8759">
                  <c:v>48.019753000000001</c:v>
                </c:pt>
                <c:pt idx="8760">
                  <c:v>48.019753000000001</c:v>
                </c:pt>
                <c:pt idx="8761">
                  <c:v>48.151974000000003</c:v>
                </c:pt>
                <c:pt idx="8762">
                  <c:v>48.700304000000003</c:v>
                </c:pt>
                <c:pt idx="8763">
                  <c:v>48.964818000000001</c:v>
                </c:pt>
                <c:pt idx="8764">
                  <c:v>49.233758000000002</c:v>
                </c:pt>
                <c:pt idx="8765">
                  <c:v>49.491762999999999</c:v>
                </c:pt>
                <c:pt idx="8766">
                  <c:v>50.792428999999998</c:v>
                </c:pt>
                <c:pt idx="8767">
                  <c:v>50.792428999999998</c:v>
                </c:pt>
                <c:pt idx="8768">
                  <c:v>50.792428999999998</c:v>
                </c:pt>
                <c:pt idx="8769">
                  <c:v>51.263471000000003</c:v>
                </c:pt>
                <c:pt idx="8770">
                  <c:v>51.557048999999999</c:v>
                </c:pt>
                <c:pt idx="8771">
                  <c:v>51.852910000000001</c:v>
                </c:pt>
                <c:pt idx="8772">
                  <c:v>52.152990000000003</c:v>
                </c:pt>
                <c:pt idx="8773">
                  <c:v>52.451881</c:v>
                </c:pt>
                <c:pt idx="8774">
                  <c:v>53.846024</c:v>
                </c:pt>
                <c:pt idx="8775">
                  <c:v>53.846024</c:v>
                </c:pt>
                <c:pt idx="8776">
                  <c:v>53.846024</c:v>
                </c:pt>
                <c:pt idx="8777">
                  <c:v>54.327449000000001</c:v>
                </c:pt>
                <c:pt idx="8778">
                  <c:v>54.627417000000001</c:v>
                </c:pt>
                <c:pt idx="8779">
                  <c:v>54.913988000000003</c:v>
                </c:pt>
                <c:pt idx="8780">
                  <c:v>55.215077999999998</c:v>
                </c:pt>
                <c:pt idx="8781">
                  <c:v>55.511088000000001</c:v>
                </c:pt>
                <c:pt idx="8782">
                  <c:v>56.845523999999997</c:v>
                </c:pt>
                <c:pt idx="8783">
                  <c:v>56.845523999999997</c:v>
                </c:pt>
                <c:pt idx="8784">
                  <c:v>56.845523999999997</c:v>
                </c:pt>
                <c:pt idx="8785">
                  <c:v>57.292966999999997</c:v>
                </c:pt>
                <c:pt idx="8786">
                  <c:v>57.567118999999998</c:v>
                </c:pt>
                <c:pt idx="8787">
                  <c:v>57.829808</c:v>
                </c:pt>
                <c:pt idx="8788">
                  <c:v>58.071877999999998</c:v>
                </c:pt>
                <c:pt idx="8789">
                  <c:v>58.318407999999998</c:v>
                </c:pt>
                <c:pt idx="8790">
                  <c:v>59.378898999999997</c:v>
                </c:pt>
                <c:pt idx="8791">
                  <c:v>59.378898999999997</c:v>
                </c:pt>
                <c:pt idx="8792">
                  <c:v>59.378898999999997</c:v>
                </c:pt>
                <c:pt idx="8793">
                  <c:v>59.722321000000001</c:v>
                </c:pt>
                <c:pt idx="8794">
                  <c:v>59.915925999999999</c:v>
                </c:pt>
                <c:pt idx="8795">
                  <c:v>60.105685000000001</c:v>
                </c:pt>
                <c:pt idx="8796">
                  <c:v>60.281668000000003</c:v>
                </c:pt>
                <c:pt idx="8797">
                  <c:v>60.440967000000001</c:v>
                </c:pt>
                <c:pt idx="8798">
                  <c:v>61.132828000000003</c:v>
                </c:pt>
                <c:pt idx="8799">
                  <c:v>61.132828000000003</c:v>
                </c:pt>
                <c:pt idx="8800">
                  <c:v>61.132828000000003</c:v>
                </c:pt>
                <c:pt idx="8801">
                  <c:v>61.363473999999997</c:v>
                </c:pt>
                <c:pt idx="8802">
                  <c:v>61.490501000000002</c:v>
                </c:pt>
                <c:pt idx="8803">
                  <c:v>61.604787999999999</c:v>
                </c:pt>
                <c:pt idx="8804">
                  <c:v>61.706085000000002</c:v>
                </c:pt>
                <c:pt idx="8805">
                  <c:v>61.790481999999997</c:v>
                </c:pt>
                <c:pt idx="8806">
                  <c:v>62.091293</c:v>
                </c:pt>
                <c:pt idx="8807">
                  <c:v>62.091293</c:v>
                </c:pt>
                <c:pt idx="8808">
                  <c:v>62.091293</c:v>
                </c:pt>
                <c:pt idx="8809">
                  <c:v>62.171337000000001</c:v>
                </c:pt>
                <c:pt idx="8810">
                  <c:v>62.193880999999998</c:v>
                </c:pt>
                <c:pt idx="8811">
                  <c:v>62.197057000000001</c:v>
                </c:pt>
                <c:pt idx="8812">
                  <c:v>62.179747999999996</c:v>
                </c:pt>
                <c:pt idx="8813">
                  <c:v>62.140951000000001</c:v>
                </c:pt>
                <c:pt idx="8814">
                  <c:v>61.759017</c:v>
                </c:pt>
                <c:pt idx="8815">
                  <c:v>61.759017</c:v>
                </c:pt>
                <c:pt idx="8816">
                  <c:v>61.759017</c:v>
                </c:pt>
                <c:pt idx="8817">
                  <c:v>61.595491000000003</c:v>
                </c:pt>
                <c:pt idx="8818">
                  <c:v>61.453456000000003</c:v>
                </c:pt>
                <c:pt idx="8819">
                  <c:v>61.292836000000001</c:v>
                </c:pt>
                <c:pt idx="8820">
                  <c:v>61.113514000000002</c:v>
                </c:pt>
                <c:pt idx="8821">
                  <c:v>60.926704000000001</c:v>
                </c:pt>
                <c:pt idx="8822">
                  <c:v>59.975397000000001</c:v>
                </c:pt>
                <c:pt idx="8823">
                  <c:v>59.975397000000001</c:v>
                </c:pt>
                <c:pt idx="8824">
                  <c:v>59.975397000000001</c:v>
                </c:pt>
                <c:pt idx="8825">
                  <c:v>59.593929000000003</c:v>
                </c:pt>
                <c:pt idx="8826">
                  <c:v>59.33699</c:v>
                </c:pt>
                <c:pt idx="8827">
                  <c:v>59.073962000000002</c:v>
                </c:pt>
                <c:pt idx="8828">
                  <c:v>58.803364999999999</c:v>
                </c:pt>
                <c:pt idx="8829">
                  <c:v>58.536009</c:v>
                </c:pt>
                <c:pt idx="8830">
                  <c:v>57.275587999999999</c:v>
                </c:pt>
                <c:pt idx="8831">
                  <c:v>57.275587999999999</c:v>
                </c:pt>
                <c:pt idx="8832">
                  <c:v>57.275587999999999</c:v>
                </c:pt>
                <c:pt idx="8833">
                  <c:v>56.801071</c:v>
                </c:pt>
                <c:pt idx="8834">
                  <c:v>56.498258999999997</c:v>
                </c:pt>
                <c:pt idx="8835">
                  <c:v>56.194080999999997</c:v>
                </c:pt>
                <c:pt idx="8836">
                  <c:v>55.899718</c:v>
                </c:pt>
                <c:pt idx="8837">
                  <c:v>55.585793000000002</c:v>
                </c:pt>
                <c:pt idx="8838">
                  <c:v>54.166542999999997</c:v>
                </c:pt>
                <c:pt idx="8839">
                  <c:v>54.166542999999997</c:v>
                </c:pt>
                <c:pt idx="8840">
                  <c:v>54.166542999999997</c:v>
                </c:pt>
                <c:pt idx="8841">
                  <c:v>53.627706000000003</c:v>
                </c:pt>
                <c:pt idx="8842">
                  <c:v>53.308166</c:v>
                </c:pt>
                <c:pt idx="8843">
                  <c:v>52.966631999999997</c:v>
                </c:pt>
                <c:pt idx="8844">
                  <c:v>52.620223000000003</c:v>
                </c:pt>
                <c:pt idx="8845">
                  <c:v>52.274256000000001</c:v>
                </c:pt>
                <c:pt idx="8846">
                  <c:v>50.469358999999997</c:v>
                </c:pt>
                <c:pt idx="8847">
                  <c:v>50.079228000000001</c:v>
                </c:pt>
                <c:pt idx="8848">
                  <c:v>49.702466000000001</c:v>
                </c:pt>
                <c:pt idx="8849">
                  <c:v>49.320109000000002</c:v>
                </c:pt>
                <c:pt idx="8850">
                  <c:v>48.936117000000003</c:v>
                </c:pt>
                <c:pt idx="8851">
                  <c:v>48.548802000000002</c:v>
                </c:pt>
                <c:pt idx="8852">
                  <c:v>48.179763999999999</c:v>
                </c:pt>
                <c:pt idx="8853">
                  <c:v>48.179763999999999</c:v>
                </c:pt>
                <c:pt idx="8854">
                  <c:v>46.616903000000001</c:v>
                </c:pt>
                <c:pt idx="8855">
                  <c:v>46.189915999999997</c:v>
                </c:pt>
                <c:pt idx="8856">
                  <c:v>45.795357000000003</c:v>
                </c:pt>
                <c:pt idx="8857">
                  <c:v>45.400154999999998</c:v>
                </c:pt>
                <c:pt idx="8858">
                  <c:v>45.027752999999997</c:v>
                </c:pt>
                <c:pt idx="8859">
                  <c:v>44.632688000000002</c:v>
                </c:pt>
                <c:pt idx="8860">
                  <c:v>44.238146</c:v>
                </c:pt>
                <c:pt idx="8861">
                  <c:v>44.238146</c:v>
                </c:pt>
                <c:pt idx="8862">
                  <c:v>42.668280000000003</c:v>
                </c:pt>
                <c:pt idx="8863">
                  <c:v>42.249498000000003</c:v>
                </c:pt>
                <c:pt idx="8864">
                  <c:v>41.864387000000001</c:v>
                </c:pt>
                <c:pt idx="8865">
                  <c:v>41.474091000000001</c:v>
                </c:pt>
                <c:pt idx="8866">
                  <c:v>41.084524999999999</c:v>
                </c:pt>
                <c:pt idx="8867">
                  <c:v>40.695369999999997</c:v>
                </c:pt>
                <c:pt idx="8868">
                  <c:v>40.306310000000003</c:v>
                </c:pt>
                <c:pt idx="8869">
                  <c:v>40.306310000000003</c:v>
                </c:pt>
                <c:pt idx="8870">
                  <c:v>38.791058999999997</c:v>
                </c:pt>
                <c:pt idx="8871">
                  <c:v>38.330604999999998</c:v>
                </c:pt>
                <c:pt idx="8872">
                  <c:v>37.938515000000002</c:v>
                </c:pt>
                <c:pt idx="8873">
                  <c:v>37.545037999999998</c:v>
                </c:pt>
                <c:pt idx="8874">
                  <c:v>37.176760000000002</c:v>
                </c:pt>
                <c:pt idx="8875">
                  <c:v>36.783647999999999</c:v>
                </c:pt>
                <c:pt idx="8876">
                  <c:v>36.392277999999997</c:v>
                </c:pt>
                <c:pt idx="8877">
                  <c:v>36.392277999999997</c:v>
                </c:pt>
                <c:pt idx="8878">
                  <c:v>34.899566</c:v>
                </c:pt>
                <c:pt idx="8879">
                  <c:v>34.459305999999998</c:v>
                </c:pt>
                <c:pt idx="8880">
                  <c:v>34.081054999999999</c:v>
                </c:pt>
                <c:pt idx="8881">
                  <c:v>33.693638</c:v>
                </c:pt>
                <c:pt idx="8882">
                  <c:v>33.321100000000001</c:v>
                </c:pt>
                <c:pt idx="8883">
                  <c:v>32.949627999999997</c:v>
                </c:pt>
                <c:pt idx="8884">
                  <c:v>32.589995000000002</c:v>
                </c:pt>
                <c:pt idx="8885">
                  <c:v>32.589995000000002</c:v>
                </c:pt>
                <c:pt idx="8886">
                  <c:v>31.225563999999999</c:v>
                </c:pt>
                <c:pt idx="8887">
                  <c:v>30.767337000000001</c:v>
                </c:pt>
                <c:pt idx="8888">
                  <c:v>30.412481</c:v>
                </c:pt>
                <c:pt idx="8889">
                  <c:v>30.083629999999999</c:v>
                </c:pt>
                <c:pt idx="8890">
                  <c:v>29.733695999999998</c:v>
                </c:pt>
                <c:pt idx="8891">
                  <c:v>29.386112000000001</c:v>
                </c:pt>
                <c:pt idx="8892">
                  <c:v>29.040661</c:v>
                </c:pt>
                <c:pt idx="8893">
                  <c:v>29.040661</c:v>
                </c:pt>
                <c:pt idx="8894">
                  <c:v>27.786964000000001</c:v>
                </c:pt>
                <c:pt idx="8895">
                  <c:v>27.342518999999999</c:v>
                </c:pt>
                <c:pt idx="8896">
                  <c:v>26.995806999999999</c:v>
                </c:pt>
                <c:pt idx="8897">
                  <c:v>26.660936</c:v>
                </c:pt>
                <c:pt idx="8898">
                  <c:v>26.342814000000001</c:v>
                </c:pt>
                <c:pt idx="8899">
                  <c:v>26.009653</c:v>
                </c:pt>
                <c:pt idx="8900">
                  <c:v>25.673639000000001</c:v>
                </c:pt>
                <c:pt idx="8901">
                  <c:v>25.673639000000001</c:v>
                </c:pt>
                <c:pt idx="8902">
                  <c:v>24.444963999999999</c:v>
                </c:pt>
                <c:pt idx="8903">
                  <c:v>24.014724000000001</c:v>
                </c:pt>
                <c:pt idx="8904">
                  <c:v>23.686819</c:v>
                </c:pt>
                <c:pt idx="8905">
                  <c:v>23.359552999999998</c:v>
                </c:pt>
                <c:pt idx="8906">
                  <c:v>23.033049999999999</c:v>
                </c:pt>
                <c:pt idx="8907">
                  <c:v>22.707526000000001</c:v>
                </c:pt>
                <c:pt idx="8908">
                  <c:v>22.417342999999999</c:v>
                </c:pt>
                <c:pt idx="8909">
                  <c:v>22.417342999999999</c:v>
                </c:pt>
                <c:pt idx="8910">
                  <c:v>21.779581</c:v>
                </c:pt>
                <c:pt idx="8911">
                  <c:v>21.779581</c:v>
                </c:pt>
                <c:pt idx="8912">
                  <c:v>21.559449000000001</c:v>
                </c:pt>
                <c:pt idx="8913">
                  <c:v>21.270012000000001</c:v>
                </c:pt>
                <c:pt idx="8914">
                  <c:v>20.95778</c:v>
                </c:pt>
                <c:pt idx="8915">
                  <c:v>20.649108999999999</c:v>
                </c:pt>
                <c:pt idx="8916">
                  <c:v>20.344695999999999</c:v>
                </c:pt>
                <c:pt idx="8917">
                  <c:v>20.029630000000001</c:v>
                </c:pt>
                <c:pt idx="8918">
                  <c:v>18.833538000000001</c:v>
                </c:pt>
                <c:pt idx="8919">
                  <c:v>18.833538000000001</c:v>
                </c:pt>
                <c:pt idx="8920">
                  <c:v>18.833538000000001</c:v>
                </c:pt>
                <c:pt idx="8921">
                  <c:v>18.275496</c:v>
                </c:pt>
                <c:pt idx="8922">
                  <c:v>18.029734000000001</c:v>
                </c:pt>
                <c:pt idx="8923">
                  <c:v>17.777891</c:v>
                </c:pt>
                <c:pt idx="8924">
                  <c:v>17.528804999999998</c:v>
                </c:pt>
                <c:pt idx="8925">
                  <c:v>17.290624000000001</c:v>
                </c:pt>
                <c:pt idx="8926">
                  <c:v>16.417487000000001</c:v>
                </c:pt>
                <c:pt idx="8927">
                  <c:v>16.417487000000001</c:v>
                </c:pt>
                <c:pt idx="8928">
                  <c:v>16.417487000000001</c:v>
                </c:pt>
                <c:pt idx="8929">
                  <c:v>16.007916000000002</c:v>
                </c:pt>
                <c:pt idx="8930">
                  <c:v>15.852684</c:v>
                </c:pt>
                <c:pt idx="8931">
                  <c:v>15.692057999999999</c:v>
                </c:pt>
                <c:pt idx="8932">
                  <c:v>15.534841999999999</c:v>
                </c:pt>
                <c:pt idx="8933">
                  <c:v>15.406299000000001</c:v>
                </c:pt>
                <c:pt idx="8934">
                  <c:v>15.007353999999999</c:v>
                </c:pt>
                <c:pt idx="8935">
                  <c:v>15.007353999999999</c:v>
                </c:pt>
                <c:pt idx="8936">
                  <c:v>14.952185999999999</c:v>
                </c:pt>
                <c:pt idx="8937">
                  <c:v>14.780334</c:v>
                </c:pt>
                <c:pt idx="8938">
                  <c:v>14.742182</c:v>
                </c:pt>
                <c:pt idx="8939">
                  <c:v>14.699399</c:v>
                </c:pt>
                <c:pt idx="8940">
                  <c:v>14.673771</c:v>
                </c:pt>
                <c:pt idx="8941">
                  <c:v>14.666226</c:v>
                </c:pt>
                <c:pt idx="8942">
                  <c:v>14.28459</c:v>
                </c:pt>
                <c:pt idx="8943">
                  <c:v>14.28459</c:v>
                </c:pt>
                <c:pt idx="8944">
                  <c:v>14.317883999999999</c:v>
                </c:pt>
                <c:pt idx="8945">
                  <c:v>14.288667999999999</c:v>
                </c:pt>
                <c:pt idx="8946">
                  <c:v>14.352043</c:v>
                </c:pt>
                <c:pt idx="8947">
                  <c:v>14.429375</c:v>
                </c:pt>
                <c:pt idx="8948">
                  <c:v>14.517531</c:v>
                </c:pt>
                <c:pt idx="8949">
                  <c:v>14.624320000000001</c:v>
                </c:pt>
                <c:pt idx="8950">
                  <c:v>15.217229</c:v>
                </c:pt>
                <c:pt idx="8951">
                  <c:v>15.217229</c:v>
                </c:pt>
                <c:pt idx="8952">
                  <c:v>15.308241000000001</c:v>
                </c:pt>
                <c:pt idx="8953">
                  <c:v>15.381014</c:v>
                </c:pt>
                <c:pt idx="8954">
                  <c:v>15.562552999999999</c:v>
                </c:pt>
                <c:pt idx="8955">
                  <c:v>15.750277000000001</c:v>
                </c:pt>
                <c:pt idx="8956">
                  <c:v>15.959073999999999</c:v>
                </c:pt>
                <c:pt idx="8957">
                  <c:v>16.182179000000001</c:v>
                </c:pt>
                <c:pt idx="8958">
                  <c:v>17.258296999999999</c:v>
                </c:pt>
                <c:pt idx="8959">
                  <c:v>17.258296999999999</c:v>
                </c:pt>
                <c:pt idx="8960">
                  <c:v>17.419481999999999</c:v>
                </c:pt>
                <c:pt idx="8961">
                  <c:v>17.610735999999999</c:v>
                </c:pt>
                <c:pt idx="8962">
                  <c:v>17.888984000000001</c:v>
                </c:pt>
                <c:pt idx="8963">
                  <c:v>18.167636999999999</c:v>
                </c:pt>
                <c:pt idx="8964">
                  <c:v>18.453569000000002</c:v>
                </c:pt>
                <c:pt idx="8965">
                  <c:v>18.745633999999999</c:v>
                </c:pt>
                <c:pt idx="8966">
                  <c:v>20.051887000000001</c:v>
                </c:pt>
                <c:pt idx="8967">
                  <c:v>20.051887000000001</c:v>
                </c:pt>
                <c:pt idx="8968">
                  <c:v>20.234407000000001</c:v>
                </c:pt>
                <c:pt idx="8969">
                  <c:v>20.455368</c:v>
                </c:pt>
                <c:pt idx="8970">
                  <c:v>20.740558</c:v>
                </c:pt>
                <c:pt idx="8971">
                  <c:v>21.019870000000001</c:v>
                </c:pt>
                <c:pt idx="8972">
                  <c:v>21.284780000000001</c:v>
                </c:pt>
                <c:pt idx="8973">
                  <c:v>21.543099999999999</c:v>
                </c:pt>
                <c:pt idx="8974">
                  <c:v>22.953693000000001</c:v>
                </c:pt>
                <c:pt idx="8975">
                  <c:v>22.953693000000001</c:v>
                </c:pt>
                <c:pt idx="8976">
                  <c:v>23.156949999999998</c:v>
                </c:pt>
                <c:pt idx="8977">
                  <c:v>23.352003</c:v>
                </c:pt>
                <c:pt idx="8978">
                  <c:v>23.538582999999999</c:v>
                </c:pt>
                <c:pt idx="8979">
                  <c:v>23.717327999999998</c:v>
                </c:pt>
                <c:pt idx="8980">
                  <c:v>23.887160999999999</c:v>
                </c:pt>
                <c:pt idx="8981">
                  <c:v>23.887160999999999</c:v>
                </c:pt>
                <c:pt idx="8982">
                  <c:v>24.636326</c:v>
                </c:pt>
                <c:pt idx="8983">
                  <c:v>24.740639000000002</c:v>
                </c:pt>
                <c:pt idx="8984">
                  <c:v>24.884990999999999</c:v>
                </c:pt>
                <c:pt idx="8985">
                  <c:v>25.024958999999999</c:v>
                </c:pt>
                <c:pt idx="8986">
                  <c:v>25.153527</c:v>
                </c:pt>
                <c:pt idx="8987">
                  <c:v>25.283860000000001</c:v>
                </c:pt>
                <c:pt idx="8988">
                  <c:v>25.407382999999999</c:v>
                </c:pt>
                <c:pt idx="8989">
                  <c:v>25.407382999999999</c:v>
                </c:pt>
                <c:pt idx="8990">
                  <c:v>26.110479000000002</c:v>
                </c:pt>
                <c:pt idx="8991">
                  <c:v>26.110479000000002</c:v>
                </c:pt>
                <c:pt idx="8992">
                  <c:v>26.227312000000001</c:v>
                </c:pt>
                <c:pt idx="8993">
                  <c:v>26.337325</c:v>
                </c:pt>
                <c:pt idx="8994">
                  <c:v>26.450268999999999</c:v>
                </c:pt>
                <c:pt idx="8995">
                  <c:v>26.561107</c:v>
                </c:pt>
                <c:pt idx="8996">
                  <c:v>26.668952999999998</c:v>
                </c:pt>
                <c:pt idx="8997">
                  <c:v>26.668952999999998</c:v>
                </c:pt>
                <c:pt idx="8998">
                  <c:v>27.196584000000001</c:v>
                </c:pt>
                <c:pt idx="8999">
                  <c:v>27.286370000000002</c:v>
                </c:pt>
                <c:pt idx="9000">
                  <c:v>27.386357</c:v>
                </c:pt>
                <c:pt idx="9001">
                  <c:v>27.486957</c:v>
                </c:pt>
                <c:pt idx="9002">
                  <c:v>27.583497999999999</c:v>
                </c:pt>
                <c:pt idx="9003">
                  <c:v>27.682255000000001</c:v>
                </c:pt>
                <c:pt idx="9004">
                  <c:v>27.774175</c:v>
                </c:pt>
                <c:pt idx="9005">
                  <c:v>27.774175</c:v>
                </c:pt>
                <c:pt idx="9006">
                  <c:v>28.247002999999999</c:v>
                </c:pt>
                <c:pt idx="9007">
                  <c:v>28.345395</c:v>
                </c:pt>
                <c:pt idx="9008">
                  <c:v>28.443904</c:v>
                </c:pt>
                <c:pt idx="9009">
                  <c:v>28.536313</c:v>
                </c:pt>
                <c:pt idx="9010">
                  <c:v>28.635845</c:v>
                </c:pt>
                <c:pt idx="9011">
                  <c:v>28.734421999999999</c:v>
                </c:pt>
                <c:pt idx="9012">
                  <c:v>28.833361</c:v>
                </c:pt>
                <c:pt idx="9013">
                  <c:v>28.833361</c:v>
                </c:pt>
                <c:pt idx="9014">
                  <c:v>29.379445</c:v>
                </c:pt>
                <c:pt idx="9015">
                  <c:v>29.379445</c:v>
                </c:pt>
                <c:pt idx="9016">
                  <c:v>29.479213000000001</c:v>
                </c:pt>
                <c:pt idx="9017">
                  <c:v>29.576598000000001</c:v>
                </c:pt>
                <c:pt idx="9018">
                  <c:v>29.672457000000001</c:v>
                </c:pt>
                <c:pt idx="9019">
                  <c:v>29.761278999999998</c:v>
                </c:pt>
                <c:pt idx="9020">
                  <c:v>29.857006999999999</c:v>
                </c:pt>
                <c:pt idx="9021">
                  <c:v>29.857006999999999</c:v>
                </c:pt>
                <c:pt idx="9022">
                  <c:v>30.349077000000001</c:v>
                </c:pt>
                <c:pt idx="9023">
                  <c:v>30.349077000000001</c:v>
                </c:pt>
                <c:pt idx="9024">
                  <c:v>30.440714</c:v>
                </c:pt>
                <c:pt idx="9025">
                  <c:v>30.534292000000001</c:v>
                </c:pt>
                <c:pt idx="9026">
                  <c:v>30.626953</c:v>
                </c:pt>
                <c:pt idx="9027">
                  <c:v>30.723047999999999</c:v>
                </c:pt>
                <c:pt idx="9028">
                  <c:v>30.814198999999999</c:v>
                </c:pt>
                <c:pt idx="9029">
                  <c:v>30.814198999999999</c:v>
                </c:pt>
                <c:pt idx="9030">
                  <c:v>31.266891000000001</c:v>
                </c:pt>
                <c:pt idx="9031">
                  <c:v>31.266891000000001</c:v>
                </c:pt>
                <c:pt idx="9032">
                  <c:v>31.360237999999999</c:v>
                </c:pt>
                <c:pt idx="9033">
                  <c:v>31.444669000000001</c:v>
                </c:pt>
                <c:pt idx="9034">
                  <c:v>31.535990000000002</c:v>
                </c:pt>
                <c:pt idx="9035">
                  <c:v>31.627396999999998</c:v>
                </c:pt>
                <c:pt idx="9036">
                  <c:v>31.719705000000001</c:v>
                </c:pt>
                <c:pt idx="9037">
                  <c:v>31.719705000000001</c:v>
                </c:pt>
                <c:pt idx="9038">
                  <c:v>32.1355</c:v>
                </c:pt>
                <c:pt idx="9039">
                  <c:v>32.1355</c:v>
                </c:pt>
                <c:pt idx="9040">
                  <c:v>32.224339000000001</c:v>
                </c:pt>
                <c:pt idx="9041">
                  <c:v>32.313828999999998</c:v>
                </c:pt>
                <c:pt idx="9042">
                  <c:v>32.472113999999998</c:v>
                </c:pt>
                <c:pt idx="9043">
                  <c:v>32.472113999999998</c:v>
                </c:pt>
                <c:pt idx="9044">
                  <c:v>32.548892000000002</c:v>
                </c:pt>
                <c:pt idx="9045">
                  <c:v>32.548892000000002</c:v>
                </c:pt>
                <c:pt idx="9046">
                  <c:v>32.865549999999999</c:v>
                </c:pt>
                <c:pt idx="9047">
                  <c:v>32.929327000000001</c:v>
                </c:pt>
                <c:pt idx="9048">
                  <c:v>32.989969000000002</c:v>
                </c:pt>
                <c:pt idx="9049">
                  <c:v>33.043939000000002</c:v>
                </c:pt>
                <c:pt idx="9050">
                  <c:v>33.089790000000001</c:v>
                </c:pt>
                <c:pt idx="9051">
                  <c:v>33.089790000000001</c:v>
                </c:pt>
                <c:pt idx="9052">
                  <c:v>33.139819000000003</c:v>
                </c:pt>
                <c:pt idx="9053">
                  <c:v>33.139819000000003</c:v>
                </c:pt>
                <c:pt idx="9054">
                  <c:v>33.322353</c:v>
                </c:pt>
                <c:pt idx="9055">
                  <c:v>33.361789000000002</c:v>
                </c:pt>
                <c:pt idx="9056">
                  <c:v>33.400419999999997</c:v>
                </c:pt>
                <c:pt idx="9057">
                  <c:v>33.437564999999999</c:v>
                </c:pt>
                <c:pt idx="9058">
                  <c:v>33.471684000000003</c:v>
                </c:pt>
                <c:pt idx="9059">
                  <c:v>33.511969000000001</c:v>
                </c:pt>
                <c:pt idx="9060">
                  <c:v>33.511969000000001</c:v>
                </c:pt>
                <c:pt idx="9061">
                  <c:v>33.511969000000001</c:v>
                </c:pt>
                <c:pt idx="9062">
                  <c:v>33.712429</c:v>
                </c:pt>
                <c:pt idx="9063">
                  <c:v>33.760814000000003</c:v>
                </c:pt>
                <c:pt idx="9064">
                  <c:v>33.811826000000003</c:v>
                </c:pt>
                <c:pt idx="9065">
                  <c:v>33.863768</c:v>
                </c:pt>
                <c:pt idx="9066">
                  <c:v>33.919227999999997</c:v>
                </c:pt>
                <c:pt idx="9067">
                  <c:v>33.973233999999998</c:v>
                </c:pt>
                <c:pt idx="9068">
                  <c:v>33.973233999999998</c:v>
                </c:pt>
                <c:pt idx="9069">
                  <c:v>33.973233999999998</c:v>
                </c:pt>
                <c:pt idx="9070">
                  <c:v>34.414768000000002</c:v>
                </c:pt>
                <c:pt idx="9071">
                  <c:v>34.478067000000003</c:v>
                </c:pt>
                <c:pt idx="9072">
                  <c:v>34.542287000000002</c:v>
                </c:pt>
                <c:pt idx="9073">
                  <c:v>34.606923000000002</c:v>
                </c:pt>
                <c:pt idx="9074">
                  <c:v>34.670189999999998</c:v>
                </c:pt>
                <c:pt idx="9075">
                  <c:v>34.730063000000001</c:v>
                </c:pt>
                <c:pt idx="9076">
                  <c:v>34.730063000000001</c:v>
                </c:pt>
                <c:pt idx="9077">
                  <c:v>34.730063000000001</c:v>
                </c:pt>
                <c:pt idx="9078">
                  <c:v>35.039028999999999</c:v>
                </c:pt>
                <c:pt idx="9079">
                  <c:v>35.091017999999998</c:v>
                </c:pt>
                <c:pt idx="9080">
                  <c:v>35.140191999999999</c:v>
                </c:pt>
                <c:pt idx="9081">
                  <c:v>35.184232000000002</c:v>
                </c:pt>
                <c:pt idx="9082">
                  <c:v>35.222529000000002</c:v>
                </c:pt>
                <c:pt idx="9083">
                  <c:v>35.252958999999997</c:v>
                </c:pt>
                <c:pt idx="9084">
                  <c:v>35.252958999999997</c:v>
                </c:pt>
                <c:pt idx="9085">
                  <c:v>35.252958999999997</c:v>
                </c:pt>
                <c:pt idx="9086">
                  <c:v>35.402098000000002</c:v>
                </c:pt>
                <c:pt idx="9087">
                  <c:v>35.416716000000001</c:v>
                </c:pt>
                <c:pt idx="9088">
                  <c:v>35.427568000000001</c:v>
                </c:pt>
                <c:pt idx="9089">
                  <c:v>35.434761000000002</c:v>
                </c:pt>
                <c:pt idx="9090">
                  <c:v>35.435918999999998</c:v>
                </c:pt>
                <c:pt idx="9091">
                  <c:v>35.437742</c:v>
                </c:pt>
                <c:pt idx="9092">
                  <c:v>35.437742</c:v>
                </c:pt>
                <c:pt idx="9093">
                  <c:v>35.437742</c:v>
                </c:pt>
                <c:pt idx="9094">
                  <c:v>35.446064999999997</c:v>
                </c:pt>
                <c:pt idx="9095">
                  <c:v>35.443750999999999</c:v>
                </c:pt>
                <c:pt idx="9096">
                  <c:v>35.438561</c:v>
                </c:pt>
                <c:pt idx="9097">
                  <c:v>35.431998</c:v>
                </c:pt>
                <c:pt idx="9098">
                  <c:v>35.430118</c:v>
                </c:pt>
                <c:pt idx="9099">
                  <c:v>35.429884999999999</c:v>
                </c:pt>
                <c:pt idx="9100">
                  <c:v>35.429884999999999</c:v>
                </c:pt>
                <c:pt idx="9101">
                  <c:v>35.429884999999999</c:v>
                </c:pt>
                <c:pt idx="9102">
                  <c:v>35.480445000000003</c:v>
                </c:pt>
                <c:pt idx="9103">
                  <c:v>35.494886000000001</c:v>
                </c:pt>
                <c:pt idx="9104">
                  <c:v>35.514271000000001</c:v>
                </c:pt>
                <c:pt idx="9105">
                  <c:v>35.535263</c:v>
                </c:pt>
                <c:pt idx="9106">
                  <c:v>35.535263</c:v>
                </c:pt>
                <c:pt idx="9107">
                  <c:v>35.535263</c:v>
                </c:pt>
                <c:pt idx="9108">
                  <c:v>35.605831000000002</c:v>
                </c:pt>
                <c:pt idx="9109">
                  <c:v>35.605831000000002</c:v>
                </c:pt>
                <c:pt idx="9110">
                  <c:v>35.725358999999997</c:v>
                </c:pt>
                <c:pt idx="9111">
                  <c:v>35.758901000000002</c:v>
                </c:pt>
                <c:pt idx="9112">
                  <c:v>35.792191000000003</c:v>
                </c:pt>
                <c:pt idx="9113">
                  <c:v>35.823216000000002</c:v>
                </c:pt>
                <c:pt idx="9114">
                  <c:v>35.823216000000002</c:v>
                </c:pt>
                <c:pt idx="9115">
                  <c:v>35.823216000000002</c:v>
                </c:pt>
                <c:pt idx="9116">
                  <c:v>35.948390000000003</c:v>
                </c:pt>
                <c:pt idx="9117">
                  <c:v>35.948390000000003</c:v>
                </c:pt>
                <c:pt idx="9118">
                  <c:v>36.079388999999999</c:v>
                </c:pt>
                <c:pt idx="9119">
                  <c:v>36.109662999999998</c:v>
                </c:pt>
                <c:pt idx="9120">
                  <c:v>36.136142</c:v>
                </c:pt>
                <c:pt idx="9121">
                  <c:v>36.162663000000002</c:v>
                </c:pt>
                <c:pt idx="9122">
                  <c:v>36.162663000000002</c:v>
                </c:pt>
                <c:pt idx="9123">
                  <c:v>36.162663000000002</c:v>
                </c:pt>
                <c:pt idx="9124">
                  <c:v>36.783313999999997</c:v>
                </c:pt>
                <c:pt idx="9125">
                  <c:v>36.783313999999997</c:v>
                </c:pt>
                <c:pt idx="9126">
                  <c:v>36.806399999999996</c:v>
                </c:pt>
                <c:pt idx="9127">
                  <c:v>36.813305</c:v>
                </c:pt>
                <c:pt idx="9128">
                  <c:v>36.810608000000002</c:v>
                </c:pt>
                <c:pt idx="9129">
                  <c:v>36.806066000000001</c:v>
                </c:pt>
                <c:pt idx="9130">
                  <c:v>36.806066000000001</c:v>
                </c:pt>
                <c:pt idx="9131">
                  <c:v>36.806066000000001</c:v>
                </c:pt>
                <c:pt idx="9132">
                  <c:v>36.816026000000001</c:v>
                </c:pt>
                <c:pt idx="9133">
                  <c:v>36.816026000000001</c:v>
                </c:pt>
                <c:pt idx="9134">
                  <c:v>36.732157999999998</c:v>
                </c:pt>
                <c:pt idx="9135">
                  <c:v>36.687626000000002</c:v>
                </c:pt>
                <c:pt idx="9136">
                  <c:v>36.640343000000001</c:v>
                </c:pt>
                <c:pt idx="9137">
                  <c:v>36.586793</c:v>
                </c:pt>
                <c:pt idx="9138">
                  <c:v>36.586793</c:v>
                </c:pt>
                <c:pt idx="9139">
                  <c:v>36.586793</c:v>
                </c:pt>
                <c:pt idx="9140">
                  <c:v>36.406467999999997</c:v>
                </c:pt>
                <c:pt idx="9141">
                  <c:v>36.406467999999997</c:v>
                </c:pt>
                <c:pt idx="9142">
                  <c:v>36.196916999999999</c:v>
                </c:pt>
                <c:pt idx="9143">
                  <c:v>36.121127000000001</c:v>
                </c:pt>
                <c:pt idx="9144">
                  <c:v>36.044480999999998</c:v>
                </c:pt>
                <c:pt idx="9145">
                  <c:v>35.969580000000001</c:v>
                </c:pt>
                <c:pt idx="9146">
                  <c:v>35.969580000000001</c:v>
                </c:pt>
                <c:pt idx="9147">
                  <c:v>35.969580000000001</c:v>
                </c:pt>
                <c:pt idx="9148">
                  <c:v>35.700431000000002</c:v>
                </c:pt>
                <c:pt idx="9149">
                  <c:v>35.700431000000002</c:v>
                </c:pt>
                <c:pt idx="9150">
                  <c:v>35.507615999999999</c:v>
                </c:pt>
                <c:pt idx="9151">
                  <c:v>35.440958999999999</c:v>
                </c:pt>
                <c:pt idx="9152">
                  <c:v>35.378559000000003</c:v>
                </c:pt>
                <c:pt idx="9153">
                  <c:v>35.317101999999998</c:v>
                </c:pt>
                <c:pt idx="9154">
                  <c:v>35.317101999999998</c:v>
                </c:pt>
                <c:pt idx="9155">
                  <c:v>35.317101999999998</c:v>
                </c:pt>
                <c:pt idx="9156">
                  <c:v>35.317101999999998</c:v>
                </c:pt>
                <c:pt idx="9157">
                  <c:v>35.317101999999998</c:v>
                </c:pt>
                <c:pt idx="9158">
                  <c:v>35.317101999999998</c:v>
                </c:pt>
                <c:pt idx="9159">
                  <c:v>35.317101999999998</c:v>
                </c:pt>
                <c:pt idx="9160">
                  <c:v>33.455252999999999</c:v>
                </c:pt>
                <c:pt idx="9161">
                  <c:v>33.455252999999999</c:v>
                </c:pt>
                <c:pt idx="9162">
                  <c:v>33.455252999999999</c:v>
                </c:pt>
                <c:pt idx="9163">
                  <c:v>33.455252999999999</c:v>
                </c:pt>
                <c:pt idx="9164">
                  <c:v>33.455252999999999</c:v>
                </c:pt>
                <c:pt idx="9165">
                  <c:v>33.455252999999999</c:v>
                </c:pt>
                <c:pt idx="9166">
                  <c:v>33.455252999999999</c:v>
                </c:pt>
                <c:pt idx="9167">
                  <c:v>33.392578</c:v>
                </c:pt>
                <c:pt idx="9168">
                  <c:v>33.344437999999997</c:v>
                </c:pt>
                <c:pt idx="9169">
                  <c:v>33.298752</c:v>
                </c:pt>
                <c:pt idx="9170">
                  <c:v>33.254308999999999</c:v>
                </c:pt>
                <c:pt idx="9171">
                  <c:v>33.219994</c:v>
                </c:pt>
                <c:pt idx="9172">
                  <c:v>33.184080000000002</c:v>
                </c:pt>
                <c:pt idx="9173">
                  <c:v>33.150602999999997</c:v>
                </c:pt>
                <c:pt idx="9174">
                  <c:v>32.832036000000002</c:v>
                </c:pt>
                <c:pt idx="9175">
                  <c:v>32.832036000000002</c:v>
                </c:pt>
                <c:pt idx="9176">
                  <c:v>32.832036000000002</c:v>
                </c:pt>
                <c:pt idx="9177">
                  <c:v>32.818595000000002</c:v>
                </c:pt>
                <c:pt idx="9178">
                  <c:v>32.792678000000002</c:v>
                </c:pt>
                <c:pt idx="9179">
                  <c:v>32.767541000000001</c:v>
                </c:pt>
                <c:pt idx="9180">
                  <c:v>32.742103999999998</c:v>
                </c:pt>
                <c:pt idx="9181">
                  <c:v>32.718029000000001</c:v>
                </c:pt>
                <c:pt idx="9182">
                  <c:v>32.666114</c:v>
                </c:pt>
                <c:pt idx="9183">
                  <c:v>32.666114</c:v>
                </c:pt>
                <c:pt idx="9184">
                  <c:v>32.555585000000001</c:v>
                </c:pt>
                <c:pt idx="9185">
                  <c:v>32.555585000000001</c:v>
                </c:pt>
                <c:pt idx="9186">
                  <c:v>32.565327000000003</c:v>
                </c:pt>
                <c:pt idx="9187">
                  <c:v>32.537807999999998</c:v>
                </c:pt>
                <c:pt idx="9188">
                  <c:v>32.51699</c:v>
                </c:pt>
                <c:pt idx="9189">
                  <c:v>32.491883999999999</c:v>
                </c:pt>
                <c:pt idx="9190">
                  <c:v>32.439044000000003</c:v>
                </c:pt>
                <c:pt idx="9191">
                  <c:v>32.439044000000003</c:v>
                </c:pt>
                <c:pt idx="9192">
                  <c:v>32.335411000000001</c:v>
                </c:pt>
                <c:pt idx="9193">
                  <c:v>32.335411000000001</c:v>
                </c:pt>
                <c:pt idx="9194">
                  <c:v>32.343032000000001</c:v>
                </c:pt>
                <c:pt idx="9195">
                  <c:v>32.319006999999999</c:v>
                </c:pt>
                <c:pt idx="9196">
                  <c:v>32.291857</c:v>
                </c:pt>
                <c:pt idx="9197">
                  <c:v>32.270726000000003</c:v>
                </c:pt>
                <c:pt idx="9198">
                  <c:v>32.236280000000001</c:v>
                </c:pt>
                <c:pt idx="9199">
                  <c:v>32.236280000000001</c:v>
                </c:pt>
                <c:pt idx="9200">
                  <c:v>32.169201000000001</c:v>
                </c:pt>
                <c:pt idx="9201">
                  <c:v>32.169201000000001</c:v>
                </c:pt>
                <c:pt idx="9202">
                  <c:v>32.194220000000001</c:v>
                </c:pt>
                <c:pt idx="9203">
                  <c:v>32.183916000000004</c:v>
                </c:pt>
                <c:pt idx="9204">
                  <c:v>32.175207</c:v>
                </c:pt>
                <c:pt idx="9205">
                  <c:v>32.163235999999998</c:v>
                </c:pt>
                <c:pt idx="9206">
                  <c:v>32.155718</c:v>
                </c:pt>
                <c:pt idx="9207">
                  <c:v>32.155718</c:v>
                </c:pt>
                <c:pt idx="9208">
                  <c:v>32.479044999999999</c:v>
                </c:pt>
                <c:pt idx="9209">
                  <c:v>32.479044999999999</c:v>
                </c:pt>
                <c:pt idx="9210">
                  <c:v>32.509464999999999</c:v>
                </c:pt>
                <c:pt idx="9211">
                  <c:v>32.513188999999997</c:v>
                </c:pt>
                <c:pt idx="9212">
                  <c:v>32.513345000000001</c:v>
                </c:pt>
                <c:pt idx="9213">
                  <c:v>32.524383</c:v>
                </c:pt>
                <c:pt idx="9214">
                  <c:v>32.542805999999999</c:v>
                </c:pt>
                <c:pt idx="9215">
                  <c:v>32.542805999999999</c:v>
                </c:pt>
                <c:pt idx="9216">
                  <c:v>32.564076</c:v>
                </c:pt>
                <c:pt idx="9217">
                  <c:v>32.564076</c:v>
                </c:pt>
                <c:pt idx="9218">
                  <c:v>32.631779000000002</c:v>
                </c:pt>
                <c:pt idx="9219">
                  <c:v>32.650250999999997</c:v>
                </c:pt>
                <c:pt idx="9220">
                  <c:v>32.667422000000002</c:v>
                </c:pt>
                <c:pt idx="9221">
                  <c:v>32.678932000000003</c:v>
                </c:pt>
                <c:pt idx="9222">
                  <c:v>32.721918000000002</c:v>
                </c:pt>
                <c:pt idx="9223">
                  <c:v>32.721918000000002</c:v>
                </c:pt>
                <c:pt idx="9224">
                  <c:v>32.791466999999997</c:v>
                </c:pt>
                <c:pt idx="9225">
                  <c:v>32.791466999999997</c:v>
                </c:pt>
                <c:pt idx="9226">
                  <c:v>32.874139</c:v>
                </c:pt>
                <c:pt idx="9227">
                  <c:v>32.905754000000002</c:v>
                </c:pt>
                <c:pt idx="9228">
                  <c:v>32.937185999999997</c:v>
                </c:pt>
                <c:pt idx="9229">
                  <c:v>32.960239999999999</c:v>
                </c:pt>
                <c:pt idx="9230">
                  <c:v>33.139361999999998</c:v>
                </c:pt>
                <c:pt idx="9231">
                  <c:v>33.139361999999998</c:v>
                </c:pt>
                <c:pt idx="9232">
                  <c:v>33.241917000000001</c:v>
                </c:pt>
                <c:pt idx="9233">
                  <c:v>33.281201000000003</c:v>
                </c:pt>
                <c:pt idx="9234">
                  <c:v>33.321635000000001</c:v>
                </c:pt>
                <c:pt idx="9235">
                  <c:v>33.356557000000002</c:v>
                </c:pt>
                <c:pt idx="9236">
                  <c:v>33.405845999999997</c:v>
                </c:pt>
                <c:pt idx="9237">
                  <c:v>33.449998000000001</c:v>
                </c:pt>
                <c:pt idx="9238">
                  <c:v>33.598474000000003</c:v>
                </c:pt>
                <c:pt idx="9239">
                  <c:v>33.598474000000003</c:v>
                </c:pt>
                <c:pt idx="9240">
                  <c:v>33.716392999999997</c:v>
                </c:pt>
                <c:pt idx="9241">
                  <c:v>33.765819</c:v>
                </c:pt>
                <c:pt idx="9242">
                  <c:v>33.809328999999998</c:v>
                </c:pt>
                <c:pt idx="9243">
                  <c:v>33.860930000000003</c:v>
                </c:pt>
                <c:pt idx="9244">
                  <c:v>33.913614000000003</c:v>
                </c:pt>
                <c:pt idx="9245">
                  <c:v>33.967388</c:v>
                </c:pt>
                <c:pt idx="9246">
                  <c:v>34.140979000000002</c:v>
                </c:pt>
                <c:pt idx="9247">
                  <c:v>34.140979000000002</c:v>
                </c:pt>
                <c:pt idx="9248">
                  <c:v>34.269244</c:v>
                </c:pt>
                <c:pt idx="9249">
                  <c:v>34.327603000000003</c:v>
                </c:pt>
                <c:pt idx="9250">
                  <c:v>34.391271000000003</c:v>
                </c:pt>
                <c:pt idx="9251">
                  <c:v>34.452362999999998</c:v>
                </c:pt>
                <c:pt idx="9252">
                  <c:v>34.514892000000003</c:v>
                </c:pt>
                <c:pt idx="9253">
                  <c:v>34.578904999999999</c:v>
                </c:pt>
                <c:pt idx="9254">
                  <c:v>34.793505000000003</c:v>
                </c:pt>
                <c:pt idx="9255">
                  <c:v>34.793505000000003</c:v>
                </c:pt>
                <c:pt idx="9256">
                  <c:v>34.937094000000002</c:v>
                </c:pt>
                <c:pt idx="9257">
                  <c:v>35.008237999999999</c:v>
                </c:pt>
                <c:pt idx="9258">
                  <c:v>35.081308</c:v>
                </c:pt>
                <c:pt idx="9259">
                  <c:v>35.156371999999998</c:v>
                </c:pt>
                <c:pt idx="9260">
                  <c:v>35.235014</c:v>
                </c:pt>
                <c:pt idx="9261">
                  <c:v>35.311321</c:v>
                </c:pt>
                <c:pt idx="9262">
                  <c:v>35.579830999999999</c:v>
                </c:pt>
                <c:pt idx="9263">
                  <c:v>35.579830999999999</c:v>
                </c:pt>
                <c:pt idx="9264">
                  <c:v>35.755957000000002</c:v>
                </c:pt>
                <c:pt idx="9265">
                  <c:v>35.844034000000001</c:v>
                </c:pt>
                <c:pt idx="9266">
                  <c:v>35.926029</c:v>
                </c:pt>
                <c:pt idx="9267">
                  <c:v>36.021166000000001</c:v>
                </c:pt>
                <c:pt idx="9268">
                  <c:v>36.119250999999998</c:v>
                </c:pt>
                <c:pt idx="9269">
                  <c:v>36.221611000000003</c:v>
                </c:pt>
                <c:pt idx="9270">
                  <c:v>36.566490999999999</c:v>
                </c:pt>
                <c:pt idx="9271">
                  <c:v>36.566490999999999</c:v>
                </c:pt>
                <c:pt idx="9272">
                  <c:v>36.773201</c:v>
                </c:pt>
                <c:pt idx="9273">
                  <c:v>36.886032</c:v>
                </c:pt>
                <c:pt idx="9274">
                  <c:v>37.005415999999997</c:v>
                </c:pt>
                <c:pt idx="9275">
                  <c:v>37.124063999999997</c:v>
                </c:pt>
                <c:pt idx="9276">
                  <c:v>37.245589000000002</c:v>
                </c:pt>
                <c:pt idx="9277">
                  <c:v>37.352969000000002</c:v>
                </c:pt>
                <c:pt idx="9278">
                  <c:v>37.781818000000001</c:v>
                </c:pt>
                <c:pt idx="9279">
                  <c:v>37.781818000000001</c:v>
                </c:pt>
                <c:pt idx="9280">
                  <c:v>38.031939000000001</c:v>
                </c:pt>
                <c:pt idx="9281">
                  <c:v>38.164324000000001</c:v>
                </c:pt>
                <c:pt idx="9282">
                  <c:v>38.289504000000001</c:v>
                </c:pt>
                <c:pt idx="9283">
                  <c:v>38.428823000000001</c:v>
                </c:pt>
                <c:pt idx="9284">
                  <c:v>38.571838999999997</c:v>
                </c:pt>
                <c:pt idx="9285">
                  <c:v>38.721848000000001</c:v>
                </c:pt>
                <c:pt idx="9286">
                  <c:v>39.250841999999999</c:v>
                </c:pt>
                <c:pt idx="9287">
                  <c:v>39.250841999999999</c:v>
                </c:pt>
                <c:pt idx="9288">
                  <c:v>39.521298000000002</c:v>
                </c:pt>
                <c:pt idx="9289">
                  <c:v>39.684536999999999</c:v>
                </c:pt>
                <c:pt idx="9290">
                  <c:v>39.853026</c:v>
                </c:pt>
                <c:pt idx="9291">
                  <c:v>40.02478</c:v>
                </c:pt>
                <c:pt idx="9292">
                  <c:v>40.200701000000002</c:v>
                </c:pt>
                <c:pt idx="9293">
                  <c:v>40.365720000000003</c:v>
                </c:pt>
                <c:pt idx="9294">
                  <c:v>41.012115000000001</c:v>
                </c:pt>
                <c:pt idx="9295">
                  <c:v>41.012115000000001</c:v>
                </c:pt>
                <c:pt idx="9296">
                  <c:v>41.337029000000001</c:v>
                </c:pt>
                <c:pt idx="9297">
                  <c:v>41.517919999999997</c:v>
                </c:pt>
                <c:pt idx="9298">
                  <c:v>41.715815999999997</c:v>
                </c:pt>
                <c:pt idx="9299">
                  <c:v>41.920527</c:v>
                </c:pt>
                <c:pt idx="9300">
                  <c:v>42.126956999999997</c:v>
                </c:pt>
                <c:pt idx="9301">
                  <c:v>42.337688</c:v>
                </c:pt>
                <c:pt idx="9302">
                  <c:v>43.107436999999997</c:v>
                </c:pt>
                <c:pt idx="9303">
                  <c:v>43.222745000000003</c:v>
                </c:pt>
                <c:pt idx="9304">
                  <c:v>43.465482000000002</c:v>
                </c:pt>
                <c:pt idx="9305">
                  <c:v>43.684486</c:v>
                </c:pt>
                <c:pt idx="9306">
                  <c:v>43.912095000000001</c:v>
                </c:pt>
                <c:pt idx="9307">
                  <c:v>44.129184000000002</c:v>
                </c:pt>
                <c:pt idx="9308">
                  <c:v>44.364300999999998</c:v>
                </c:pt>
                <c:pt idx="9309">
                  <c:v>44.604512</c:v>
                </c:pt>
                <c:pt idx="9310">
                  <c:v>45.484121999999999</c:v>
                </c:pt>
                <c:pt idx="9311">
                  <c:v>45.614379</c:v>
                </c:pt>
                <c:pt idx="9312">
                  <c:v>45.880096000000002</c:v>
                </c:pt>
                <c:pt idx="9313">
                  <c:v>46.133028000000003</c:v>
                </c:pt>
                <c:pt idx="9314">
                  <c:v>46.385826999999999</c:v>
                </c:pt>
                <c:pt idx="9315">
                  <c:v>46.641956999999998</c:v>
                </c:pt>
                <c:pt idx="9316">
                  <c:v>46.880136</c:v>
                </c:pt>
                <c:pt idx="9317">
                  <c:v>47.142234000000002</c:v>
                </c:pt>
                <c:pt idx="9318">
                  <c:v>48.120216999999997</c:v>
                </c:pt>
                <c:pt idx="9319">
                  <c:v>48.262731000000002</c:v>
                </c:pt>
                <c:pt idx="9320">
                  <c:v>48.546968999999997</c:v>
                </c:pt>
                <c:pt idx="9321">
                  <c:v>48.818998000000001</c:v>
                </c:pt>
                <c:pt idx="9322">
                  <c:v>49.092832999999999</c:v>
                </c:pt>
                <c:pt idx="9323">
                  <c:v>49.367345</c:v>
                </c:pt>
                <c:pt idx="9324">
                  <c:v>49.644468000000003</c:v>
                </c:pt>
                <c:pt idx="9325">
                  <c:v>49.909056999999997</c:v>
                </c:pt>
                <c:pt idx="9326">
                  <c:v>50.938578</c:v>
                </c:pt>
                <c:pt idx="9327">
                  <c:v>51.104089999999999</c:v>
                </c:pt>
                <c:pt idx="9328">
                  <c:v>51.386817000000001</c:v>
                </c:pt>
                <c:pt idx="9329">
                  <c:v>51.667225999999999</c:v>
                </c:pt>
                <c:pt idx="9330">
                  <c:v>51.947029999999998</c:v>
                </c:pt>
                <c:pt idx="9331">
                  <c:v>52.230829999999997</c:v>
                </c:pt>
                <c:pt idx="9332">
                  <c:v>52.513145000000002</c:v>
                </c:pt>
                <c:pt idx="9333">
                  <c:v>52.795800999999997</c:v>
                </c:pt>
                <c:pt idx="9334">
                  <c:v>54.591607000000003</c:v>
                </c:pt>
                <c:pt idx="9335">
                  <c:v>54.721724000000002</c:v>
                </c:pt>
                <c:pt idx="9336">
                  <c:v>54.98272</c:v>
                </c:pt>
                <c:pt idx="9337">
                  <c:v>55.256048</c:v>
                </c:pt>
                <c:pt idx="9338">
                  <c:v>55.523026000000002</c:v>
                </c:pt>
                <c:pt idx="9339">
                  <c:v>55.785286999999997</c:v>
                </c:pt>
                <c:pt idx="9340">
                  <c:v>56.049104999999997</c:v>
                </c:pt>
                <c:pt idx="9341">
                  <c:v>56.30847</c:v>
                </c:pt>
                <c:pt idx="9342">
                  <c:v>57.218547999999998</c:v>
                </c:pt>
                <c:pt idx="9343">
                  <c:v>57.364871000000001</c:v>
                </c:pt>
                <c:pt idx="9344">
                  <c:v>57.610613999999998</c:v>
                </c:pt>
                <c:pt idx="9345">
                  <c:v>57.848232000000003</c:v>
                </c:pt>
                <c:pt idx="9346">
                  <c:v>58.076407000000003</c:v>
                </c:pt>
                <c:pt idx="9347">
                  <c:v>58.294431000000003</c:v>
                </c:pt>
                <c:pt idx="9348">
                  <c:v>58.503757</c:v>
                </c:pt>
                <c:pt idx="9349">
                  <c:v>58.701194999999998</c:v>
                </c:pt>
                <c:pt idx="9350">
                  <c:v>59.389817999999998</c:v>
                </c:pt>
                <c:pt idx="9351">
                  <c:v>59.487679</c:v>
                </c:pt>
                <c:pt idx="9352">
                  <c:v>59.674126000000001</c:v>
                </c:pt>
                <c:pt idx="9353">
                  <c:v>59.832783999999997</c:v>
                </c:pt>
                <c:pt idx="9354">
                  <c:v>59.984507999999998</c:v>
                </c:pt>
                <c:pt idx="9355">
                  <c:v>60.124370999999996</c:v>
                </c:pt>
                <c:pt idx="9356">
                  <c:v>60.252440999999997</c:v>
                </c:pt>
                <c:pt idx="9357">
                  <c:v>60.364364000000002</c:v>
                </c:pt>
                <c:pt idx="9358">
                  <c:v>60.986885000000001</c:v>
                </c:pt>
                <c:pt idx="9359">
                  <c:v>60.986885000000001</c:v>
                </c:pt>
                <c:pt idx="9360">
                  <c:v>61.044521000000003</c:v>
                </c:pt>
                <c:pt idx="9361">
                  <c:v>61.083914</c:v>
                </c:pt>
                <c:pt idx="9362">
                  <c:v>61.104999999999997</c:v>
                </c:pt>
                <c:pt idx="9363">
                  <c:v>61.111213999999997</c:v>
                </c:pt>
                <c:pt idx="9364">
                  <c:v>61.111213999999997</c:v>
                </c:pt>
                <c:pt idx="9365">
                  <c:v>61.107570000000003</c:v>
                </c:pt>
                <c:pt idx="9366">
                  <c:v>60.117193</c:v>
                </c:pt>
                <c:pt idx="9367">
                  <c:v>60.117193</c:v>
                </c:pt>
                <c:pt idx="9368">
                  <c:v>60.117193</c:v>
                </c:pt>
                <c:pt idx="9369">
                  <c:v>60.017234000000002</c:v>
                </c:pt>
                <c:pt idx="9370">
                  <c:v>59.849153999999999</c:v>
                </c:pt>
                <c:pt idx="9371">
                  <c:v>59.663415000000001</c:v>
                </c:pt>
                <c:pt idx="9372">
                  <c:v>59.464542000000002</c:v>
                </c:pt>
                <c:pt idx="9373">
                  <c:v>59.255477999999997</c:v>
                </c:pt>
                <c:pt idx="9374">
                  <c:v>58.042799000000002</c:v>
                </c:pt>
                <c:pt idx="9375">
                  <c:v>58.042799000000002</c:v>
                </c:pt>
                <c:pt idx="9376">
                  <c:v>58.042799000000002</c:v>
                </c:pt>
                <c:pt idx="9377">
                  <c:v>57.886809999999997</c:v>
                </c:pt>
                <c:pt idx="9378">
                  <c:v>57.633960999999999</c:v>
                </c:pt>
                <c:pt idx="9379">
                  <c:v>57.383420999999998</c:v>
                </c:pt>
                <c:pt idx="9380">
                  <c:v>57.129075999999998</c:v>
                </c:pt>
                <c:pt idx="9381">
                  <c:v>56.887560000000001</c:v>
                </c:pt>
                <c:pt idx="9382">
                  <c:v>56.375635000000003</c:v>
                </c:pt>
                <c:pt idx="9383">
                  <c:v>55.51099</c:v>
                </c:pt>
                <c:pt idx="9384">
                  <c:v>55.51099</c:v>
                </c:pt>
                <c:pt idx="9385">
                  <c:v>55.352294999999998</c:v>
                </c:pt>
                <c:pt idx="9386">
                  <c:v>55.089925999999998</c:v>
                </c:pt>
                <c:pt idx="9387">
                  <c:v>54.834119999999999</c:v>
                </c:pt>
                <c:pt idx="9388">
                  <c:v>54.580554999999997</c:v>
                </c:pt>
                <c:pt idx="9389">
                  <c:v>54.324371999999997</c:v>
                </c:pt>
                <c:pt idx="9390">
                  <c:v>53.802636999999997</c:v>
                </c:pt>
                <c:pt idx="9391">
                  <c:v>52.924751000000001</c:v>
                </c:pt>
                <c:pt idx="9392">
                  <c:v>52.924751000000001</c:v>
                </c:pt>
                <c:pt idx="9393">
                  <c:v>52.769221999999999</c:v>
                </c:pt>
                <c:pt idx="9394">
                  <c:v>52.458722999999999</c:v>
                </c:pt>
                <c:pt idx="9395">
                  <c:v>52.182592999999997</c:v>
                </c:pt>
                <c:pt idx="9396">
                  <c:v>51.919570999999998</c:v>
                </c:pt>
                <c:pt idx="9397">
                  <c:v>51.632700999999997</c:v>
                </c:pt>
                <c:pt idx="9398">
                  <c:v>51.047057000000002</c:v>
                </c:pt>
                <c:pt idx="9399">
                  <c:v>50.074430999999997</c:v>
                </c:pt>
                <c:pt idx="9400">
                  <c:v>50.074430999999997</c:v>
                </c:pt>
                <c:pt idx="9401">
                  <c:v>49.895189999999999</c:v>
                </c:pt>
                <c:pt idx="9402">
                  <c:v>49.532358000000002</c:v>
                </c:pt>
                <c:pt idx="9403">
                  <c:v>49.222333999999996</c:v>
                </c:pt>
                <c:pt idx="9404">
                  <c:v>48.907026000000002</c:v>
                </c:pt>
                <c:pt idx="9405">
                  <c:v>48.590719</c:v>
                </c:pt>
                <c:pt idx="9406">
                  <c:v>47.959066999999997</c:v>
                </c:pt>
                <c:pt idx="9407">
                  <c:v>46.925727000000002</c:v>
                </c:pt>
                <c:pt idx="9408">
                  <c:v>46.925727000000002</c:v>
                </c:pt>
                <c:pt idx="9409">
                  <c:v>46.708291000000003</c:v>
                </c:pt>
                <c:pt idx="9410">
                  <c:v>46.331721999999999</c:v>
                </c:pt>
                <c:pt idx="9411">
                  <c:v>45.996782000000003</c:v>
                </c:pt>
                <c:pt idx="9412">
                  <c:v>45.669186000000003</c:v>
                </c:pt>
                <c:pt idx="9413">
                  <c:v>45.341788000000001</c:v>
                </c:pt>
                <c:pt idx="9414">
                  <c:v>44.684983000000003</c:v>
                </c:pt>
                <c:pt idx="9415">
                  <c:v>43.654321000000003</c:v>
                </c:pt>
                <c:pt idx="9416">
                  <c:v>43.654321000000003</c:v>
                </c:pt>
                <c:pt idx="9417">
                  <c:v>43.456916999999997</c:v>
                </c:pt>
                <c:pt idx="9418">
                  <c:v>42.718670000000003</c:v>
                </c:pt>
                <c:pt idx="9419">
                  <c:v>42.416449999999998</c:v>
                </c:pt>
                <c:pt idx="9420">
                  <c:v>42.088596000000003</c:v>
                </c:pt>
                <c:pt idx="9421">
                  <c:v>41.759681</c:v>
                </c:pt>
                <c:pt idx="9422">
                  <c:v>41.429558</c:v>
                </c:pt>
                <c:pt idx="9423">
                  <c:v>41.429558</c:v>
                </c:pt>
                <c:pt idx="9424">
                  <c:v>41.038949000000002</c:v>
                </c:pt>
                <c:pt idx="9425">
                  <c:v>41.038949000000002</c:v>
                </c:pt>
                <c:pt idx="9426">
                  <c:v>41.038949000000002</c:v>
                </c:pt>
                <c:pt idx="9427">
                  <c:v>41.038949000000002</c:v>
                </c:pt>
                <c:pt idx="9428">
                  <c:v>40.834577000000003</c:v>
                </c:pt>
                <c:pt idx="9429">
                  <c:v>40.097332000000002</c:v>
                </c:pt>
                <c:pt idx="9430">
                  <c:v>39.090853000000003</c:v>
                </c:pt>
                <c:pt idx="9431">
                  <c:v>38.745044</c:v>
                </c:pt>
                <c:pt idx="9432">
                  <c:v>38.745044</c:v>
                </c:pt>
                <c:pt idx="9433">
                  <c:v>38.745044</c:v>
                </c:pt>
                <c:pt idx="9434">
                  <c:v>37.681786000000002</c:v>
                </c:pt>
                <c:pt idx="9435">
                  <c:v>37.681786000000002</c:v>
                </c:pt>
                <c:pt idx="9436">
                  <c:v>37.461308000000002</c:v>
                </c:pt>
                <c:pt idx="9437">
                  <c:v>36.640954000000001</c:v>
                </c:pt>
                <c:pt idx="9438">
                  <c:v>35.591763999999998</c:v>
                </c:pt>
                <c:pt idx="9439">
                  <c:v>35.224316000000002</c:v>
                </c:pt>
                <c:pt idx="9440">
                  <c:v>35.224316000000002</c:v>
                </c:pt>
                <c:pt idx="9441">
                  <c:v>35.224316000000002</c:v>
                </c:pt>
                <c:pt idx="9442">
                  <c:v>34.081279000000002</c:v>
                </c:pt>
                <c:pt idx="9443">
                  <c:v>34.081279000000002</c:v>
                </c:pt>
                <c:pt idx="9444">
                  <c:v>33.851438999999999</c:v>
                </c:pt>
                <c:pt idx="9445">
                  <c:v>33.005369999999999</c:v>
                </c:pt>
                <c:pt idx="9446">
                  <c:v>31.875228</c:v>
                </c:pt>
                <c:pt idx="9447">
                  <c:v>31.484563999999999</c:v>
                </c:pt>
                <c:pt idx="9448">
                  <c:v>31.484563999999999</c:v>
                </c:pt>
                <c:pt idx="9449">
                  <c:v>31.484563999999999</c:v>
                </c:pt>
                <c:pt idx="9450">
                  <c:v>30.263749000000001</c:v>
                </c:pt>
                <c:pt idx="9451">
                  <c:v>30.263749000000001</c:v>
                </c:pt>
                <c:pt idx="9452">
                  <c:v>30.025169000000002</c:v>
                </c:pt>
                <c:pt idx="9453">
                  <c:v>29.147181</c:v>
                </c:pt>
                <c:pt idx="9454">
                  <c:v>28.008876000000001</c:v>
                </c:pt>
                <c:pt idx="9455">
                  <c:v>27.621929999999999</c:v>
                </c:pt>
                <c:pt idx="9456">
                  <c:v>27.621929999999999</c:v>
                </c:pt>
                <c:pt idx="9457">
                  <c:v>27.621929999999999</c:v>
                </c:pt>
                <c:pt idx="9458">
                  <c:v>25.103328000000001</c:v>
                </c:pt>
                <c:pt idx="9459">
                  <c:v>25.103328000000001</c:v>
                </c:pt>
                <c:pt idx="9460">
                  <c:v>24.906669999999998</c:v>
                </c:pt>
                <c:pt idx="9461">
                  <c:v>24.063479999999998</c:v>
                </c:pt>
                <c:pt idx="9462">
                  <c:v>22.946159999999999</c:v>
                </c:pt>
                <c:pt idx="9463">
                  <c:v>22.57525</c:v>
                </c:pt>
                <c:pt idx="9464">
                  <c:v>22.57525</c:v>
                </c:pt>
                <c:pt idx="9465">
                  <c:v>22.57525</c:v>
                </c:pt>
                <c:pt idx="9466">
                  <c:v>21.445847000000001</c:v>
                </c:pt>
                <c:pt idx="9467">
                  <c:v>21.445847000000001</c:v>
                </c:pt>
                <c:pt idx="9468">
                  <c:v>21.217656999999999</c:v>
                </c:pt>
                <c:pt idx="9469">
                  <c:v>20.434773</c:v>
                </c:pt>
                <c:pt idx="9470">
                  <c:v>19.508489000000001</c:v>
                </c:pt>
                <c:pt idx="9471">
                  <c:v>19.217482</c:v>
                </c:pt>
                <c:pt idx="9472">
                  <c:v>19.217482</c:v>
                </c:pt>
                <c:pt idx="9473">
                  <c:v>19.217482</c:v>
                </c:pt>
                <c:pt idx="9474">
                  <c:v>18.349944000000001</c:v>
                </c:pt>
                <c:pt idx="9475">
                  <c:v>18.349944000000001</c:v>
                </c:pt>
                <c:pt idx="9476">
                  <c:v>18.172295999999999</c:v>
                </c:pt>
                <c:pt idx="9477">
                  <c:v>17.590039000000001</c:v>
                </c:pt>
                <c:pt idx="9478">
                  <c:v>17.001456000000001</c:v>
                </c:pt>
                <c:pt idx="9479">
                  <c:v>16.820224</c:v>
                </c:pt>
                <c:pt idx="9480">
                  <c:v>16.820224</c:v>
                </c:pt>
                <c:pt idx="9481">
                  <c:v>16.820224</c:v>
                </c:pt>
                <c:pt idx="9482">
                  <c:v>16.337271000000001</c:v>
                </c:pt>
                <c:pt idx="9483">
                  <c:v>16.337271000000001</c:v>
                </c:pt>
                <c:pt idx="9484">
                  <c:v>16.238633</c:v>
                </c:pt>
                <c:pt idx="9485">
                  <c:v>15.918063999999999</c:v>
                </c:pt>
                <c:pt idx="9486">
                  <c:v>15.635084000000001</c:v>
                </c:pt>
                <c:pt idx="9487">
                  <c:v>15.635084000000001</c:v>
                </c:pt>
                <c:pt idx="9488">
                  <c:v>15.635084000000001</c:v>
                </c:pt>
                <c:pt idx="9489">
                  <c:v>15.628346000000001</c:v>
                </c:pt>
                <c:pt idx="9490">
                  <c:v>15.609988</c:v>
                </c:pt>
                <c:pt idx="9491">
                  <c:v>15.666086999999999</c:v>
                </c:pt>
                <c:pt idx="9492">
                  <c:v>15.74066</c:v>
                </c:pt>
                <c:pt idx="9493">
                  <c:v>15.825721</c:v>
                </c:pt>
                <c:pt idx="9494">
                  <c:v>16.367605000000001</c:v>
                </c:pt>
                <c:pt idx="9495">
                  <c:v>16.367605000000001</c:v>
                </c:pt>
                <c:pt idx="9496">
                  <c:v>16.367605000000001</c:v>
                </c:pt>
                <c:pt idx="9497">
                  <c:v>16.553246999999999</c:v>
                </c:pt>
                <c:pt idx="9498">
                  <c:v>16.736550999999999</c:v>
                </c:pt>
                <c:pt idx="9499">
                  <c:v>16.93524</c:v>
                </c:pt>
                <c:pt idx="9500">
                  <c:v>17.147801999999999</c:v>
                </c:pt>
                <c:pt idx="9501">
                  <c:v>17.371943999999999</c:v>
                </c:pt>
                <c:pt idx="9502">
                  <c:v>18.398734000000001</c:v>
                </c:pt>
                <c:pt idx="9503">
                  <c:v>18.398734000000001</c:v>
                </c:pt>
                <c:pt idx="9504">
                  <c:v>18.398734000000001</c:v>
                </c:pt>
                <c:pt idx="9505">
                  <c:v>18.751097999999999</c:v>
                </c:pt>
                <c:pt idx="9506">
                  <c:v>19.011548000000001</c:v>
                </c:pt>
                <c:pt idx="9507">
                  <c:v>19.268155</c:v>
                </c:pt>
                <c:pt idx="9508">
                  <c:v>19.519734</c:v>
                </c:pt>
                <c:pt idx="9509">
                  <c:v>19.776817000000001</c:v>
                </c:pt>
                <c:pt idx="9510">
                  <c:v>20.908452</c:v>
                </c:pt>
                <c:pt idx="9511">
                  <c:v>20.908452</c:v>
                </c:pt>
                <c:pt idx="9512">
                  <c:v>20.908452</c:v>
                </c:pt>
                <c:pt idx="9513">
                  <c:v>21.224907999999999</c:v>
                </c:pt>
                <c:pt idx="9514">
                  <c:v>21.449839000000001</c:v>
                </c:pt>
                <c:pt idx="9515">
                  <c:v>21.666436000000001</c:v>
                </c:pt>
                <c:pt idx="9516">
                  <c:v>21.877662999999998</c:v>
                </c:pt>
                <c:pt idx="9517">
                  <c:v>22.078050999999999</c:v>
                </c:pt>
                <c:pt idx="9518">
                  <c:v>22.998079000000001</c:v>
                </c:pt>
                <c:pt idx="9519">
                  <c:v>22.998079000000001</c:v>
                </c:pt>
                <c:pt idx="9520">
                  <c:v>22.998079000000001</c:v>
                </c:pt>
                <c:pt idx="9521">
                  <c:v>23.222611000000001</c:v>
                </c:pt>
                <c:pt idx="9522">
                  <c:v>23.389104</c:v>
                </c:pt>
                <c:pt idx="9523">
                  <c:v>23.548096999999999</c:v>
                </c:pt>
                <c:pt idx="9524">
                  <c:v>23.708995000000002</c:v>
                </c:pt>
                <c:pt idx="9525">
                  <c:v>23.864981</c:v>
                </c:pt>
                <c:pt idx="9526">
                  <c:v>24.671876000000001</c:v>
                </c:pt>
                <c:pt idx="9527">
                  <c:v>24.671876000000001</c:v>
                </c:pt>
                <c:pt idx="9528">
                  <c:v>24.671876000000001</c:v>
                </c:pt>
                <c:pt idx="9529">
                  <c:v>24.868580000000001</c:v>
                </c:pt>
                <c:pt idx="9530">
                  <c:v>25.018294999999998</c:v>
                </c:pt>
                <c:pt idx="9531">
                  <c:v>25.170214999999999</c:v>
                </c:pt>
                <c:pt idx="9532">
                  <c:v>25.322624000000001</c:v>
                </c:pt>
                <c:pt idx="9533">
                  <c:v>25.467614000000001</c:v>
                </c:pt>
                <c:pt idx="9534">
                  <c:v>26.247171000000002</c:v>
                </c:pt>
                <c:pt idx="9535">
                  <c:v>26.247171000000002</c:v>
                </c:pt>
                <c:pt idx="9536">
                  <c:v>26.247171000000002</c:v>
                </c:pt>
                <c:pt idx="9537">
                  <c:v>26.454211000000001</c:v>
                </c:pt>
                <c:pt idx="9538">
                  <c:v>26.605070000000001</c:v>
                </c:pt>
                <c:pt idx="9539">
                  <c:v>26.758699</c:v>
                </c:pt>
                <c:pt idx="9540">
                  <c:v>26.911422999999999</c:v>
                </c:pt>
                <c:pt idx="9541">
                  <c:v>27.060206999999998</c:v>
                </c:pt>
                <c:pt idx="9542">
                  <c:v>27.808292000000002</c:v>
                </c:pt>
                <c:pt idx="9543">
                  <c:v>27.808292000000002</c:v>
                </c:pt>
                <c:pt idx="9544">
                  <c:v>27.808292000000002</c:v>
                </c:pt>
                <c:pt idx="9545">
                  <c:v>28.041053000000002</c:v>
                </c:pt>
                <c:pt idx="9546">
                  <c:v>28.196114999999999</c:v>
                </c:pt>
                <c:pt idx="9547">
                  <c:v>28.345103999999999</c:v>
                </c:pt>
                <c:pt idx="9548">
                  <c:v>28.501919999999998</c:v>
                </c:pt>
                <c:pt idx="9549">
                  <c:v>28.661151</c:v>
                </c:pt>
                <c:pt idx="9550">
                  <c:v>29.374901000000001</c:v>
                </c:pt>
                <c:pt idx="9551">
                  <c:v>29.374901000000001</c:v>
                </c:pt>
                <c:pt idx="9552">
                  <c:v>29.374901000000001</c:v>
                </c:pt>
                <c:pt idx="9553">
                  <c:v>29.629564999999999</c:v>
                </c:pt>
                <c:pt idx="9554">
                  <c:v>29.788685000000001</c:v>
                </c:pt>
                <c:pt idx="9555">
                  <c:v>29.946380999999999</c:v>
                </c:pt>
                <c:pt idx="9556">
                  <c:v>30.104282999999999</c:v>
                </c:pt>
                <c:pt idx="9557">
                  <c:v>30.250961</c:v>
                </c:pt>
                <c:pt idx="9558">
                  <c:v>30.891877999999998</c:v>
                </c:pt>
                <c:pt idx="9559">
                  <c:v>30.891877999999998</c:v>
                </c:pt>
                <c:pt idx="9560">
                  <c:v>30.891877999999998</c:v>
                </c:pt>
                <c:pt idx="9561">
                  <c:v>31.15033</c:v>
                </c:pt>
                <c:pt idx="9562">
                  <c:v>31.294498999999998</c:v>
                </c:pt>
                <c:pt idx="9563">
                  <c:v>31.435210999999999</c:v>
                </c:pt>
                <c:pt idx="9564">
                  <c:v>31.572472999999999</c:v>
                </c:pt>
                <c:pt idx="9565">
                  <c:v>31.704336999999999</c:v>
                </c:pt>
                <c:pt idx="9566">
                  <c:v>32.208925999999998</c:v>
                </c:pt>
                <c:pt idx="9567">
                  <c:v>32.208925999999998</c:v>
                </c:pt>
                <c:pt idx="9568">
                  <c:v>32.208925999999998</c:v>
                </c:pt>
                <c:pt idx="9569">
                  <c:v>32.432493000000001</c:v>
                </c:pt>
                <c:pt idx="9570">
                  <c:v>32.548385000000003</c:v>
                </c:pt>
                <c:pt idx="9571">
                  <c:v>32.660069999999997</c:v>
                </c:pt>
                <c:pt idx="9572">
                  <c:v>32.768984000000003</c:v>
                </c:pt>
                <c:pt idx="9573">
                  <c:v>32.875202999999999</c:v>
                </c:pt>
                <c:pt idx="9574">
                  <c:v>33.240682999999997</c:v>
                </c:pt>
                <c:pt idx="9575">
                  <c:v>33.240682999999997</c:v>
                </c:pt>
                <c:pt idx="9576">
                  <c:v>33.240682999999997</c:v>
                </c:pt>
                <c:pt idx="9577">
                  <c:v>33.423890999999998</c:v>
                </c:pt>
                <c:pt idx="9578">
                  <c:v>33.511656000000002</c:v>
                </c:pt>
                <c:pt idx="9579">
                  <c:v>33.597631999999997</c:v>
                </c:pt>
                <c:pt idx="9580">
                  <c:v>33.682416000000003</c:v>
                </c:pt>
                <c:pt idx="9581">
                  <c:v>33.763399999999997</c:v>
                </c:pt>
                <c:pt idx="9582">
                  <c:v>34.24494</c:v>
                </c:pt>
                <c:pt idx="9583">
                  <c:v>34.24494</c:v>
                </c:pt>
                <c:pt idx="9584">
                  <c:v>34.24494</c:v>
                </c:pt>
                <c:pt idx="9585">
                  <c:v>34.373314999999998</c:v>
                </c:pt>
                <c:pt idx="9586">
                  <c:v>34.437443000000002</c:v>
                </c:pt>
                <c:pt idx="9587">
                  <c:v>34.497053000000001</c:v>
                </c:pt>
                <c:pt idx="9588">
                  <c:v>34.555087999999998</c:v>
                </c:pt>
                <c:pt idx="9589">
                  <c:v>34.610017999999997</c:v>
                </c:pt>
                <c:pt idx="9590">
                  <c:v>34.776204999999997</c:v>
                </c:pt>
                <c:pt idx="9591">
                  <c:v>34.776204999999997</c:v>
                </c:pt>
                <c:pt idx="9592">
                  <c:v>34.776204999999997</c:v>
                </c:pt>
                <c:pt idx="9593">
                  <c:v>34.891244</c:v>
                </c:pt>
                <c:pt idx="9594">
                  <c:v>34.943173000000002</c:v>
                </c:pt>
                <c:pt idx="9595">
                  <c:v>34.993853000000001</c:v>
                </c:pt>
                <c:pt idx="9596">
                  <c:v>35.042554000000003</c:v>
                </c:pt>
                <c:pt idx="9597">
                  <c:v>35.093832999999997</c:v>
                </c:pt>
                <c:pt idx="9598">
                  <c:v>35.280351000000003</c:v>
                </c:pt>
                <c:pt idx="9599">
                  <c:v>35.280351000000003</c:v>
                </c:pt>
                <c:pt idx="9600">
                  <c:v>35.280351000000003</c:v>
                </c:pt>
                <c:pt idx="9601">
                  <c:v>35.385665000000003</c:v>
                </c:pt>
                <c:pt idx="9602">
                  <c:v>35.442628999999997</c:v>
                </c:pt>
                <c:pt idx="9603">
                  <c:v>35.499456000000002</c:v>
                </c:pt>
                <c:pt idx="9604">
                  <c:v>35.558577</c:v>
                </c:pt>
                <c:pt idx="9605">
                  <c:v>35.614424999999997</c:v>
                </c:pt>
                <c:pt idx="9606">
                  <c:v>35.878022999999999</c:v>
                </c:pt>
                <c:pt idx="9607">
                  <c:v>35.878022999999999</c:v>
                </c:pt>
                <c:pt idx="9608">
                  <c:v>35.878022999999999</c:v>
                </c:pt>
                <c:pt idx="9609">
                  <c:v>35.987161</c:v>
                </c:pt>
                <c:pt idx="9610">
                  <c:v>36.054156999999996</c:v>
                </c:pt>
                <c:pt idx="9611">
                  <c:v>36.121746000000002</c:v>
                </c:pt>
                <c:pt idx="9612">
                  <c:v>36.186112999999999</c:v>
                </c:pt>
                <c:pt idx="9613">
                  <c:v>36.254649999999998</c:v>
                </c:pt>
                <c:pt idx="9614">
                  <c:v>36.604238000000002</c:v>
                </c:pt>
                <c:pt idx="9615">
                  <c:v>36.673091999999997</c:v>
                </c:pt>
                <c:pt idx="9616">
                  <c:v>36.738689999999998</c:v>
                </c:pt>
                <c:pt idx="9617">
                  <c:v>36.799252000000003</c:v>
                </c:pt>
                <c:pt idx="9618">
                  <c:v>36.85868</c:v>
                </c:pt>
                <c:pt idx="9619">
                  <c:v>36.913322999999998</c:v>
                </c:pt>
                <c:pt idx="9620">
                  <c:v>36.963209999999997</c:v>
                </c:pt>
                <c:pt idx="9621">
                  <c:v>36.963209999999997</c:v>
                </c:pt>
                <c:pt idx="9622">
                  <c:v>37.057448999999998</c:v>
                </c:pt>
                <c:pt idx="9623">
                  <c:v>37.057448999999998</c:v>
                </c:pt>
                <c:pt idx="9624">
                  <c:v>37.057448999999998</c:v>
                </c:pt>
                <c:pt idx="9625">
                  <c:v>37.130544</c:v>
                </c:pt>
                <c:pt idx="9626">
                  <c:v>37.161836000000001</c:v>
                </c:pt>
                <c:pt idx="9627">
                  <c:v>37.184033999999997</c:v>
                </c:pt>
                <c:pt idx="9628">
                  <c:v>37.203339</c:v>
                </c:pt>
                <c:pt idx="9629">
                  <c:v>37.218975</c:v>
                </c:pt>
                <c:pt idx="9630">
                  <c:v>37.231304999999999</c:v>
                </c:pt>
                <c:pt idx="9631">
                  <c:v>37.231304999999999</c:v>
                </c:pt>
                <c:pt idx="9632">
                  <c:v>37.231304999999999</c:v>
                </c:pt>
                <c:pt idx="9633">
                  <c:v>36.950581999999997</c:v>
                </c:pt>
                <c:pt idx="9634">
                  <c:v>36.950581999999997</c:v>
                </c:pt>
                <c:pt idx="9635">
                  <c:v>36.950581999999997</c:v>
                </c:pt>
                <c:pt idx="9636">
                  <c:v>36.950581999999997</c:v>
                </c:pt>
                <c:pt idx="9637">
                  <c:v>36.953960000000002</c:v>
                </c:pt>
                <c:pt idx="9638">
                  <c:v>36.961143</c:v>
                </c:pt>
                <c:pt idx="9639">
                  <c:v>36.960523999999999</c:v>
                </c:pt>
                <c:pt idx="9640">
                  <c:v>36.955964999999999</c:v>
                </c:pt>
                <c:pt idx="9641">
                  <c:v>36.953420999999999</c:v>
                </c:pt>
                <c:pt idx="9642">
                  <c:v>36.953420999999999</c:v>
                </c:pt>
                <c:pt idx="9643">
                  <c:v>36.939101999999998</c:v>
                </c:pt>
                <c:pt idx="9644">
                  <c:v>36.939101999999998</c:v>
                </c:pt>
                <c:pt idx="9645">
                  <c:v>36.939101999999998</c:v>
                </c:pt>
                <c:pt idx="9646">
                  <c:v>36.983249000000001</c:v>
                </c:pt>
                <c:pt idx="9647">
                  <c:v>37.002074999999998</c:v>
                </c:pt>
                <c:pt idx="9648">
                  <c:v>37.022838</c:v>
                </c:pt>
                <c:pt idx="9649">
                  <c:v>37.048354000000003</c:v>
                </c:pt>
                <c:pt idx="9650">
                  <c:v>37.048354000000003</c:v>
                </c:pt>
                <c:pt idx="9651">
                  <c:v>37.150365999999998</c:v>
                </c:pt>
                <c:pt idx="9652">
                  <c:v>37.150365999999998</c:v>
                </c:pt>
                <c:pt idx="9653">
                  <c:v>37.150365999999998</c:v>
                </c:pt>
                <c:pt idx="9654">
                  <c:v>37.361159000000001</c:v>
                </c:pt>
                <c:pt idx="9655">
                  <c:v>37.361159000000001</c:v>
                </c:pt>
                <c:pt idx="9656">
                  <c:v>37.405029999999996</c:v>
                </c:pt>
                <c:pt idx="9657">
                  <c:v>37.457514000000003</c:v>
                </c:pt>
                <c:pt idx="9658">
                  <c:v>37.457514000000003</c:v>
                </c:pt>
                <c:pt idx="9659">
                  <c:v>37.662135999999997</c:v>
                </c:pt>
                <c:pt idx="9660">
                  <c:v>37.662135999999997</c:v>
                </c:pt>
                <c:pt idx="9661">
                  <c:v>37.662135999999997</c:v>
                </c:pt>
                <c:pt idx="9662">
                  <c:v>37.890967000000003</c:v>
                </c:pt>
                <c:pt idx="9663">
                  <c:v>37.890967000000003</c:v>
                </c:pt>
                <c:pt idx="9664">
                  <c:v>37.932282999999998</c:v>
                </c:pt>
                <c:pt idx="9665">
                  <c:v>37.968324000000003</c:v>
                </c:pt>
                <c:pt idx="9666">
                  <c:v>37.968324000000003</c:v>
                </c:pt>
                <c:pt idx="9667">
                  <c:v>38.116142000000004</c:v>
                </c:pt>
                <c:pt idx="9668">
                  <c:v>38.116142000000004</c:v>
                </c:pt>
                <c:pt idx="9669">
                  <c:v>38.116142000000004</c:v>
                </c:pt>
                <c:pt idx="9670">
                  <c:v>38.150294000000002</c:v>
                </c:pt>
                <c:pt idx="9671">
                  <c:v>38.150294000000002</c:v>
                </c:pt>
                <c:pt idx="9672">
                  <c:v>38.135553999999999</c:v>
                </c:pt>
                <c:pt idx="9673">
                  <c:v>38.106738999999997</c:v>
                </c:pt>
                <c:pt idx="9674">
                  <c:v>38.106738999999997</c:v>
                </c:pt>
                <c:pt idx="9675">
                  <c:v>38.023423000000001</c:v>
                </c:pt>
                <c:pt idx="9676">
                  <c:v>38.023423000000001</c:v>
                </c:pt>
                <c:pt idx="9677">
                  <c:v>37.985793999999999</c:v>
                </c:pt>
                <c:pt idx="9678">
                  <c:v>37.772219999999997</c:v>
                </c:pt>
                <c:pt idx="9679">
                  <c:v>37.772219999999997</c:v>
                </c:pt>
                <c:pt idx="9680">
                  <c:v>37.688619000000003</c:v>
                </c:pt>
                <c:pt idx="9681">
                  <c:v>37.602057000000002</c:v>
                </c:pt>
                <c:pt idx="9682">
                  <c:v>37.602057000000002</c:v>
                </c:pt>
                <c:pt idx="9683">
                  <c:v>37.602057000000002</c:v>
                </c:pt>
                <c:pt idx="9684">
                  <c:v>37.102859000000002</c:v>
                </c:pt>
                <c:pt idx="9685">
                  <c:v>37.102859000000002</c:v>
                </c:pt>
                <c:pt idx="9686">
                  <c:v>36.859197000000002</c:v>
                </c:pt>
                <c:pt idx="9687">
                  <c:v>36.859197000000002</c:v>
                </c:pt>
                <c:pt idx="9688">
                  <c:v>36.766128999999999</c:v>
                </c:pt>
                <c:pt idx="9689">
                  <c:v>36.672308000000001</c:v>
                </c:pt>
                <c:pt idx="9690">
                  <c:v>36.581995999999997</c:v>
                </c:pt>
                <c:pt idx="9691">
                  <c:v>36.488689999999998</c:v>
                </c:pt>
                <c:pt idx="9692">
                  <c:v>36.488689999999998</c:v>
                </c:pt>
                <c:pt idx="9693">
                  <c:v>36.160536</c:v>
                </c:pt>
                <c:pt idx="9694">
                  <c:v>36.03454</c:v>
                </c:pt>
                <c:pt idx="9695">
                  <c:v>36.03454</c:v>
                </c:pt>
                <c:pt idx="9696">
                  <c:v>35.966883000000003</c:v>
                </c:pt>
                <c:pt idx="9697">
                  <c:v>35.913876999999999</c:v>
                </c:pt>
                <c:pt idx="9698">
                  <c:v>35.856852000000003</c:v>
                </c:pt>
                <c:pt idx="9699">
                  <c:v>35.802697000000002</c:v>
                </c:pt>
                <c:pt idx="9700">
                  <c:v>35.802697000000002</c:v>
                </c:pt>
                <c:pt idx="9701">
                  <c:v>35.596080000000001</c:v>
                </c:pt>
                <c:pt idx="9702">
                  <c:v>35.550772000000002</c:v>
                </c:pt>
                <c:pt idx="9703">
                  <c:v>35.550772000000002</c:v>
                </c:pt>
                <c:pt idx="9704">
                  <c:v>35.521689000000002</c:v>
                </c:pt>
                <c:pt idx="9705">
                  <c:v>35.497480000000003</c:v>
                </c:pt>
                <c:pt idx="9706">
                  <c:v>35.476607000000001</c:v>
                </c:pt>
                <c:pt idx="9707">
                  <c:v>35.463234999999997</c:v>
                </c:pt>
                <c:pt idx="9708">
                  <c:v>35.463234999999997</c:v>
                </c:pt>
                <c:pt idx="9709">
                  <c:v>35.369633999999998</c:v>
                </c:pt>
                <c:pt idx="9710">
                  <c:v>35.372591</c:v>
                </c:pt>
                <c:pt idx="9711">
                  <c:v>35.372591</c:v>
                </c:pt>
                <c:pt idx="9712">
                  <c:v>35.35586</c:v>
                </c:pt>
                <c:pt idx="9713">
                  <c:v>35.339877999999999</c:v>
                </c:pt>
                <c:pt idx="9714">
                  <c:v>35.320585999999999</c:v>
                </c:pt>
                <c:pt idx="9715">
                  <c:v>35.301439000000002</c:v>
                </c:pt>
                <c:pt idx="9716">
                  <c:v>35.301439000000002</c:v>
                </c:pt>
                <c:pt idx="9717">
                  <c:v>35.411346000000002</c:v>
                </c:pt>
                <c:pt idx="9718">
                  <c:v>35.363525000000003</c:v>
                </c:pt>
                <c:pt idx="9719">
                  <c:v>35.363525000000003</c:v>
                </c:pt>
                <c:pt idx="9720">
                  <c:v>35.330271000000003</c:v>
                </c:pt>
                <c:pt idx="9721">
                  <c:v>35.292907</c:v>
                </c:pt>
                <c:pt idx="9722">
                  <c:v>35.256352999999997</c:v>
                </c:pt>
                <c:pt idx="9723">
                  <c:v>35.212649999999996</c:v>
                </c:pt>
                <c:pt idx="9724">
                  <c:v>35.212649999999996</c:v>
                </c:pt>
                <c:pt idx="9725">
                  <c:v>35.075431000000002</c:v>
                </c:pt>
                <c:pt idx="9726">
                  <c:v>34.989716999999999</c:v>
                </c:pt>
                <c:pt idx="9727">
                  <c:v>34.989716999999999</c:v>
                </c:pt>
                <c:pt idx="9728">
                  <c:v>34.933622</c:v>
                </c:pt>
                <c:pt idx="9729">
                  <c:v>34.877743000000002</c:v>
                </c:pt>
                <c:pt idx="9730">
                  <c:v>34.821648000000003</c:v>
                </c:pt>
                <c:pt idx="9731">
                  <c:v>34.765597</c:v>
                </c:pt>
                <c:pt idx="9732">
                  <c:v>34.765597</c:v>
                </c:pt>
                <c:pt idx="9733">
                  <c:v>34.599693000000002</c:v>
                </c:pt>
                <c:pt idx="9734">
                  <c:v>34.515461000000002</c:v>
                </c:pt>
                <c:pt idx="9735">
                  <c:v>34.515461000000002</c:v>
                </c:pt>
                <c:pt idx="9736">
                  <c:v>34.465708999999997</c:v>
                </c:pt>
                <c:pt idx="9737">
                  <c:v>34.420319999999997</c:v>
                </c:pt>
                <c:pt idx="9738">
                  <c:v>34.376750000000001</c:v>
                </c:pt>
                <c:pt idx="9739">
                  <c:v>34.339787000000001</c:v>
                </c:pt>
                <c:pt idx="9740">
                  <c:v>34.339787000000001</c:v>
                </c:pt>
                <c:pt idx="9741">
                  <c:v>34.218432999999997</c:v>
                </c:pt>
                <c:pt idx="9742">
                  <c:v>34.156362999999999</c:v>
                </c:pt>
                <c:pt idx="9743">
                  <c:v>34.156362999999999</c:v>
                </c:pt>
                <c:pt idx="9744">
                  <c:v>34.150095</c:v>
                </c:pt>
                <c:pt idx="9745">
                  <c:v>34.141159000000002</c:v>
                </c:pt>
                <c:pt idx="9746">
                  <c:v>34.141159000000002</c:v>
                </c:pt>
                <c:pt idx="9747">
                  <c:v>34.103802999999999</c:v>
                </c:pt>
                <c:pt idx="9748">
                  <c:v>34.103802999999999</c:v>
                </c:pt>
                <c:pt idx="9749">
                  <c:v>34.102936</c:v>
                </c:pt>
                <c:pt idx="9750">
                  <c:v>34.190637000000002</c:v>
                </c:pt>
                <c:pt idx="9751">
                  <c:v>34.190637000000002</c:v>
                </c:pt>
                <c:pt idx="9752">
                  <c:v>34.202736000000002</c:v>
                </c:pt>
                <c:pt idx="9753">
                  <c:v>34.223813</c:v>
                </c:pt>
                <c:pt idx="9754">
                  <c:v>34.223813</c:v>
                </c:pt>
                <c:pt idx="9755">
                  <c:v>34.275440000000003</c:v>
                </c:pt>
                <c:pt idx="9756">
                  <c:v>34.275440000000003</c:v>
                </c:pt>
                <c:pt idx="9757">
                  <c:v>34.29927</c:v>
                </c:pt>
                <c:pt idx="9758">
                  <c:v>34.485073</c:v>
                </c:pt>
                <c:pt idx="9759">
                  <c:v>34.485073</c:v>
                </c:pt>
                <c:pt idx="9760">
                  <c:v>34.527724999999997</c:v>
                </c:pt>
                <c:pt idx="9761">
                  <c:v>34.570481999999998</c:v>
                </c:pt>
                <c:pt idx="9762">
                  <c:v>34.570481999999998</c:v>
                </c:pt>
                <c:pt idx="9763">
                  <c:v>34.699817000000003</c:v>
                </c:pt>
                <c:pt idx="9764">
                  <c:v>34.699817000000003</c:v>
                </c:pt>
                <c:pt idx="9765">
                  <c:v>34.736818</c:v>
                </c:pt>
                <c:pt idx="9766">
                  <c:v>34.973595000000003</c:v>
                </c:pt>
                <c:pt idx="9767">
                  <c:v>34.973595000000003</c:v>
                </c:pt>
                <c:pt idx="9768">
                  <c:v>35.028885000000002</c:v>
                </c:pt>
                <c:pt idx="9769">
                  <c:v>35.086032000000003</c:v>
                </c:pt>
                <c:pt idx="9770">
                  <c:v>35.086032000000003</c:v>
                </c:pt>
                <c:pt idx="9771">
                  <c:v>35.265090000000001</c:v>
                </c:pt>
                <c:pt idx="9772">
                  <c:v>35.265090000000001</c:v>
                </c:pt>
                <c:pt idx="9773">
                  <c:v>35.299106000000002</c:v>
                </c:pt>
                <c:pt idx="9774">
                  <c:v>35.605612999999998</c:v>
                </c:pt>
                <c:pt idx="9775">
                  <c:v>35.605612999999998</c:v>
                </c:pt>
                <c:pt idx="9776">
                  <c:v>35.667656000000001</c:v>
                </c:pt>
                <c:pt idx="9777">
                  <c:v>35.738295000000001</c:v>
                </c:pt>
                <c:pt idx="9778">
                  <c:v>35.738295000000001</c:v>
                </c:pt>
                <c:pt idx="9779">
                  <c:v>35.969016000000003</c:v>
                </c:pt>
                <c:pt idx="9780">
                  <c:v>35.969016000000003</c:v>
                </c:pt>
                <c:pt idx="9781">
                  <c:v>36.017912000000003</c:v>
                </c:pt>
                <c:pt idx="9782">
                  <c:v>36.353614</c:v>
                </c:pt>
                <c:pt idx="9783">
                  <c:v>36.353614</c:v>
                </c:pt>
                <c:pt idx="9784">
                  <c:v>36.434387999999998</c:v>
                </c:pt>
                <c:pt idx="9785">
                  <c:v>36.514124000000002</c:v>
                </c:pt>
                <c:pt idx="9786">
                  <c:v>36.514124000000002</c:v>
                </c:pt>
                <c:pt idx="9787">
                  <c:v>36.789624000000003</c:v>
                </c:pt>
                <c:pt idx="9788">
                  <c:v>36.789624000000003</c:v>
                </c:pt>
                <c:pt idx="9789">
                  <c:v>36.836087999999997</c:v>
                </c:pt>
                <c:pt idx="9790">
                  <c:v>37.214675999999997</c:v>
                </c:pt>
                <c:pt idx="9791">
                  <c:v>37.297969000000002</c:v>
                </c:pt>
                <c:pt idx="9792">
                  <c:v>37.297969000000002</c:v>
                </c:pt>
                <c:pt idx="9793">
                  <c:v>37.394103999999999</c:v>
                </c:pt>
                <c:pt idx="9794">
                  <c:v>37.394103999999999</c:v>
                </c:pt>
                <c:pt idx="9795">
                  <c:v>37.712983000000001</c:v>
                </c:pt>
                <c:pt idx="9796">
                  <c:v>37.712983000000001</c:v>
                </c:pt>
                <c:pt idx="9797">
                  <c:v>37.774009999999997</c:v>
                </c:pt>
                <c:pt idx="9798">
                  <c:v>38.193978000000001</c:v>
                </c:pt>
                <c:pt idx="9799">
                  <c:v>38.299359000000003</c:v>
                </c:pt>
                <c:pt idx="9800">
                  <c:v>38.404795</c:v>
                </c:pt>
                <c:pt idx="9801">
                  <c:v>38.404795</c:v>
                </c:pt>
                <c:pt idx="9802">
                  <c:v>38.404795</c:v>
                </c:pt>
                <c:pt idx="9803">
                  <c:v>38.771625999999998</c:v>
                </c:pt>
                <c:pt idx="9804">
                  <c:v>38.771625999999998</c:v>
                </c:pt>
                <c:pt idx="9805">
                  <c:v>38.829751000000002</c:v>
                </c:pt>
                <c:pt idx="9806">
                  <c:v>39.301822000000001</c:v>
                </c:pt>
                <c:pt idx="9807">
                  <c:v>39.420414000000001</c:v>
                </c:pt>
                <c:pt idx="9808">
                  <c:v>39.539138999999999</c:v>
                </c:pt>
                <c:pt idx="9809">
                  <c:v>39.539138999999999</c:v>
                </c:pt>
                <c:pt idx="9810">
                  <c:v>39.539138999999999</c:v>
                </c:pt>
                <c:pt idx="9811">
                  <c:v>39.969102999999997</c:v>
                </c:pt>
                <c:pt idx="9812">
                  <c:v>39.969102999999997</c:v>
                </c:pt>
                <c:pt idx="9813">
                  <c:v>40.036067000000003</c:v>
                </c:pt>
                <c:pt idx="9814">
                  <c:v>40.585279999999997</c:v>
                </c:pt>
                <c:pt idx="9815">
                  <c:v>40.723840000000003</c:v>
                </c:pt>
                <c:pt idx="9816">
                  <c:v>40.862845999999998</c:v>
                </c:pt>
                <c:pt idx="9817">
                  <c:v>40.862845999999998</c:v>
                </c:pt>
                <c:pt idx="9818">
                  <c:v>40.862845999999998</c:v>
                </c:pt>
                <c:pt idx="9819">
                  <c:v>41.38438</c:v>
                </c:pt>
                <c:pt idx="9820">
                  <c:v>41.38438</c:v>
                </c:pt>
                <c:pt idx="9821">
                  <c:v>41.461226000000003</c:v>
                </c:pt>
                <c:pt idx="9822">
                  <c:v>42.113031999999997</c:v>
                </c:pt>
                <c:pt idx="9823">
                  <c:v>42.262810999999999</c:v>
                </c:pt>
                <c:pt idx="9824">
                  <c:v>42.428555000000003</c:v>
                </c:pt>
                <c:pt idx="9825">
                  <c:v>42.428555000000003</c:v>
                </c:pt>
                <c:pt idx="9826">
                  <c:v>42.428555000000003</c:v>
                </c:pt>
                <c:pt idx="9827">
                  <c:v>43.040450999999997</c:v>
                </c:pt>
                <c:pt idx="9828">
                  <c:v>43.040450999999997</c:v>
                </c:pt>
                <c:pt idx="9829">
                  <c:v>43.143760999999998</c:v>
                </c:pt>
                <c:pt idx="9830">
                  <c:v>43.900257000000003</c:v>
                </c:pt>
                <c:pt idx="9831">
                  <c:v>44.094814</c:v>
                </c:pt>
                <c:pt idx="9832">
                  <c:v>44.293508000000003</c:v>
                </c:pt>
                <c:pt idx="9833">
                  <c:v>44.293508000000003</c:v>
                </c:pt>
                <c:pt idx="9834">
                  <c:v>44.293508000000003</c:v>
                </c:pt>
                <c:pt idx="9835">
                  <c:v>47.143151000000003</c:v>
                </c:pt>
                <c:pt idx="9836">
                  <c:v>47.143151000000003</c:v>
                </c:pt>
                <c:pt idx="9837">
                  <c:v>47.286743999999999</c:v>
                </c:pt>
                <c:pt idx="9838">
                  <c:v>48.157814999999999</c:v>
                </c:pt>
                <c:pt idx="9839">
                  <c:v>48.383727</c:v>
                </c:pt>
                <c:pt idx="9840">
                  <c:v>48.616571</c:v>
                </c:pt>
                <c:pt idx="9841">
                  <c:v>48.616571</c:v>
                </c:pt>
                <c:pt idx="9842">
                  <c:v>48.616571</c:v>
                </c:pt>
                <c:pt idx="9843">
                  <c:v>50.636361999999998</c:v>
                </c:pt>
                <c:pt idx="9844">
                  <c:v>50.636361999999998</c:v>
                </c:pt>
                <c:pt idx="9845">
                  <c:v>50.745044999999998</c:v>
                </c:pt>
                <c:pt idx="9846">
                  <c:v>51.624077</c:v>
                </c:pt>
                <c:pt idx="9847">
                  <c:v>51.861555000000003</c:v>
                </c:pt>
                <c:pt idx="9848">
                  <c:v>52.120696000000002</c:v>
                </c:pt>
                <c:pt idx="9849">
                  <c:v>52.120696000000002</c:v>
                </c:pt>
                <c:pt idx="9850">
                  <c:v>52.120696000000002</c:v>
                </c:pt>
                <c:pt idx="9851">
                  <c:v>53.070281000000001</c:v>
                </c:pt>
                <c:pt idx="9852">
                  <c:v>53.070281000000001</c:v>
                </c:pt>
                <c:pt idx="9853">
                  <c:v>53.226649000000002</c:v>
                </c:pt>
                <c:pt idx="9854">
                  <c:v>54.310822000000002</c:v>
                </c:pt>
                <c:pt idx="9855">
                  <c:v>54.579431999999997</c:v>
                </c:pt>
                <c:pt idx="9856">
                  <c:v>54.827407999999998</c:v>
                </c:pt>
                <c:pt idx="9857">
                  <c:v>54.827407999999998</c:v>
                </c:pt>
                <c:pt idx="9858">
                  <c:v>54.827407999999998</c:v>
                </c:pt>
                <c:pt idx="9859">
                  <c:v>55.771897000000003</c:v>
                </c:pt>
                <c:pt idx="9860">
                  <c:v>55.771897000000003</c:v>
                </c:pt>
                <c:pt idx="9861">
                  <c:v>55.923184999999997</c:v>
                </c:pt>
                <c:pt idx="9862">
                  <c:v>56.924230999999999</c:v>
                </c:pt>
                <c:pt idx="9863">
                  <c:v>57.130288999999998</c:v>
                </c:pt>
                <c:pt idx="9864">
                  <c:v>57.352668000000001</c:v>
                </c:pt>
                <c:pt idx="9865">
                  <c:v>57.352668000000001</c:v>
                </c:pt>
                <c:pt idx="9866">
                  <c:v>57.352668000000001</c:v>
                </c:pt>
                <c:pt idx="9867">
                  <c:v>58.117482000000003</c:v>
                </c:pt>
                <c:pt idx="9868">
                  <c:v>58.117482000000003</c:v>
                </c:pt>
                <c:pt idx="9869">
                  <c:v>58.236688000000001</c:v>
                </c:pt>
                <c:pt idx="9870">
                  <c:v>59.289912000000001</c:v>
                </c:pt>
                <c:pt idx="9871">
                  <c:v>59.289912000000001</c:v>
                </c:pt>
                <c:pt idx="9872">
                  <c:v>59.289912000000001</c:v>
                </c:pt>
                <c:pt idx="9873">
                  <c:v>59.789810000000003</c:v>
                </c:pt>
                <c:pt idx="9874">
                  <c:v>59.789810000000003</c:v>
                </c:pt>
                <c:pt idx="9875">
                  <c:v>59.874737000000003</c:v>
                </c:pt>
                <c:pt idx="9876">
                  <c:v>60.147201000000003</c:v>
                </c:pt>
                <c:pt idx="9877">
                  <c:v>60.246805999999999</c:v>
                </c:pt>
                <c:pt idx="9878">
                  <c:v>60.493485999999997</c:v>
                </c:pt>
                <c:pt idx="9879">
                  <c:v>60.493485999999997</c:v>
                </c:pt>
                <c:pt idx="9880">
                  <c:v>60.493485999999997</c:v>
                </c:pt>
                <c:pt idx="9881">
                  <c:v>60.684088000000003</c:v>
                </c:pt>
                <c:pt idx="9882">
                  <c:v>60.684088000000003</c:v>
                </c:pt>
                <c:pt idx="9883">
                  <c:v>60.780614999999997</c:v>
                </c:pt>
                <c:pt idx="9884">
                  <c:v>60.800277000000001</c:v>
                </c:pt>
                <c:pt idx="9885">
                  <c:v>60.799050000000001</c:v>
                </c:pt>
                <c:pt idx="9886">
                  <c:v>60.675151999999997</c:v>
                </c:pt>
                <c:pt idx="9887">
                  <c:v>60.675151999999997</c:v>
                </c:pt>
                <c:pt idx="9888">
                  <c:v>60.675151999999997</c:v>
                </c:pt>
                <c:pt idx="9889">
                  <c:v>60.393901</c:v>
                </c:pt>
                <c:pt idx="9890">
                  <c:v>60.393901</c:v>
                </c:pt>
                <c:pt idx="9891">
                  <c:v>60.229987999999999</c:v>
                </c:pt>
                <c:pt idx="9892">
                  <c:v>60.083978000000002</c:v>
                </c:pt>
                <c:pt idx="9893">
                  <c:v>59.917831</c:v>
                </c:pt>
                <c:pt idx="9894">
                  <c:v>59.314552999999997</c:v>
                </c:pt>
                <c:pt idx="9895">
                  <c:v>59.314552999999997</c:v>
                </c:pt>
                <c:pt idx="9896">
                  <c:v>59.314552999999997</c:v>
                </c:pt>
                <c:pt idx="9897">
                  <c:v>58.518352999999998</c:v>
                </c:pt>
                <c:pt idx="9898">
                  <c:v>58.518352999999998</c:v>
                </c:pt>
                <c:pt idx="9899">
                  <c:v>58.128324999999997</c:v>
                </c:pt>
                <c:pt idx="9900">
                  <c:v>57.849687000000003</c:v>
                </c:pt>
                <c:pt idx="9901">
                  <c:v>57.562714999999997</c:v>
                </c:pt>
                <c:pt idx="9902">
                  <c:v>56.647559999999999</c:v>
                </c:pt>
                <c:pt idx="9903">
                  <c:v>56.647559999999999</c:v>
                </c:pt>
                <c:pt idx="9904">
                  <c:v>56.647559999999999</c:v>
                </c:pt>
                <c:pt idx="9905">
                  <c:v>55.554940000000002</c:v>
                </c:pt>
                <c:pt idx="9906">
                  <c:v>55.554940000000002</c:v>
                </c:pt>
                <c:pt idx="9907">
                  <c:v>55.056303999999997</c:v>
                </c:pt>
                <c:pt idx="9908">
                  <c:v>54.723722000000002</c:v>
                </c:pt>
                <c:pt idx="9909">
                  <c:v>54.388280999999999</c:v>
                </c:pt>
                <c:pt idx="9910">
                  <c:v>53.377198</c:v>
                </c:pt>
                <c:pt idx="9911">
                  <c:v>53.377198</c:v>
                </c:pt>
                <c:pt idx="9912">
                  <c:v>53.377198</c:v>
                </c:pt>
                <c:pt idx="9913">
                  <c:v>52.160046999999999</c:v>
                </c:pt>
                <c:pt idx="9914">
                  <c:v>52.160046999999999</c:v>
                </c:pt>
                <c:pt idx="9915">
                  <c:v>51.608058</c:v>
                </c:pt>
                <c:pt idx="9916">
                  <c:v>51.244120000000002</c:v>
                </c:pt>
                <c:pt idx="9917">
                  <c:v>50.873925999999997</c:v>
                </c:pt>
                <c:pt idx="9918">
                  <c:v>49.747736000000003</c:v>
                </c:pt>
                <c:pt idx="9919">
                  <c:v>49.747736000000003</c:v>
                </c:pt>
                <c:pt idx="9920">
                  <c:v>49.747736000000003</c:v>
                </c:pt>
                <c:pt idx="9921">
                  <c:v>48.378424000000003</c:v>
                </c:pt>
                <c:pt idx="9922">
                  <c:v>48.378424000000003</c:v>
                </c:pt>
                <c:pt idx="9923">
                  <c:v>47.720362999999999</c:v>
                </c:pt>
                <c:pt idx="9924">
                  <c:v>47.313935999999998</c:v>
                </c:pt>
                <c:pt idx="9925">
                  <c:v>46.915866000000001</c:v>
                </c:pt>
                <c:pt idx="9926">
                  <c:v>45.629663999999998</c:v>
                </c:pt>
                <c:pt idx="9927">
                  <c:v>45.629663999999998</c:v>
                </c:pt>
                <c:pt idx="9928">
                  <c:v>45.629663999999998</c:v>
                </c:pt>
                <c:pt idx="9929">
                  <c:v>44.12941</c:v>
                </c:pt>
                <c:pt idx="9930">
                  <c:v>44.12941</c:v>
                </c:pt>
                <c:pt idx="9931">
                  <c:v>43.417358999999998</c:v>
                </c:pt>
                <c:pt idx="9932">
                  <c:v>42.972189</c:v>
                </c:pt>
                <c:pt idx="9933">
                  <c:v>42.532440000000001</c:v>
                </c:pt>
                <c:pt idx="9934">
                  <c:v>41.204166000000001</c:v>
                </c:pt>
                <c:pt idx="9935">
                  <c:v>41.204166000000001</c:v>
                </c:pt>
                <c:pt idx="9936">
                  <c:v>41.204166000000001</c:v>
                </c:pt>
                <c:pt idx="9937">
                  <c:v>41.204166000000001</c:v>
                </c:pt>
                <c:pt idx="9938">
                  <c:v>39.836544000000004</c:v>
                </c:pt>
                <c:pt idx="9939">
                  <c:v>39.836544000000004</c:v>
                </c:pt>
                <c:pt idx="9940">
                  <c:v>39.836544000000004</c:v>
                </c:pt>
                <c:pt idx="9941">
                  <c:v>39.836544000000004</c:v>
                </c:pt>
                <c:pt idx="9942">
                  <c:v>38.200910999999998</c:v>
                </c:pt>
                <c:pt idx="9943">
                  <c:v>37.745522000000001</c:v>
                </c:pt>
                <c:pt idx="9944">
                  <c:v>37.293706999999998</c:v>
                </c:pt>
                <c:pt idx="9945">
                  <c:v>36.866833</c:v>
                </c:pt>
                <c:pt idx="9946">
                  <c:v>36.866833</c:v>
                </c:pt>
                <c:pt idx="9947">
                  <c:v>36.866833</c:v>
                </c:pt>
                <c:pt idx="9948">
                  <c:v>35.342005</c:v>
                </c:pt>
                <c:pt idx="9949">
                  <c:v>35.342005</c:v>
                </c:pt>
                <c:pt idx="9950">
                  <c:v>33.670926999999999</c:v>
                </c:pt>
                <c:pt idx="9951">
                  <c:v>33.217967000000002</c:v>
                </c:pt>
                <c:pt idx="9952">
                  <c:v>32.764964999999997</c:v>
                </c:pt>
                <c:pt idx="9953">
                  <c:v>32.312007999999999</c:v>
                </c:pt>
                <c:pt idx="9954">
                  <c:v>32.312007999999999</c:v>
                </c:pt>
                <c:pt idx="9955">
                  <c:v>30.800305999999999</c:v>
                </c:pt>
                <c:pt idx="9956">
                  <c:v>30.800305999999999</c:v>
                </c:pt>
                <c:pt idx="9957">
                  <c:v>30.800305999999999</c:v>
                </c:pt>
                <c:pt idx="9958">
                  <c:v>29.138743000000002</c:v>
                </c:pt>
                <c:pt idx="9959">
                  <c:v>28.685207999999999</c:v>
                </c:pt>
                <c:pt idx="9960">
                  <c:v>28.232506000000001</c:v>
                </c:pt>
                <c:pt idx="9961">
                  <c:v>27.780929</c:v>
                </c:pt>
                <c:pt idx="9962">
                  <c:v>27.780929</c:v>
                </c:pt>
                <c:pt idx="9963">
                  <c:v>27.780929</c:v>
                </c:pt>
                <c:pt idx="9964">
                  <c:v>26.300791</c:v>
                </c:pt>
                <c:pt idx="9965">
                  <c:v>26.300791</c:v>
                </c:pt>
                <c:pt idx="9966">
                  <c:v>24.640360000000001</c:v>
                </c:pt>
                <c:pt idx="9967">
                  <c:v>24.199100000000001</c:v>
                </c:pt>
                <c:pt idx="9968">
                  <c:v>23.773959000000001</c:v>
                </c:pt>
                <c:pt idx="9969">
                  <c:v>23.352565999999999</c:v>
                </c:pt>
                <c:pt idx="9970">
                  <c:v>23.352565999999999</c:v>
                </c:pt>
                <c:pt idx="9971">
                  <c:v>20.645226000000001</c:v>
                </c:pt>
                <c:pt idx="9972">
                  <c:v>20.645226000000001</c:v>
                </c:pt>
                <c:pt idx="9973">
                  <c:v>20.645226000000001</c:v>
                </c:pt>
                <c:pt idx="9974">
                  <c:v>19.177486999999999</c:v>
                </c:pt>
                <c:pt idx="9975">
                  <c:v>18.780726999999999</c:v>
                </c:pt>
                <c:pt idx="9976">
                  <c:v>18.384916</c:v>
                </c:pt>
                <c:pt idx="9977">
                  <c:v>17.986602999999999</c:v>
                </c:pt>
                <c:pt idx="9978">
                  <c:v>17.986602999999999</c:v>
                </c:pt>
                <c:pt idx="9979">
                  <c:v>16.784469000000001</c:v>
                </c:pt>
                <c:pt idx="9980">
                  <c:v>16.784469000000001</c:v>
                </c:pt>
                <c:pt idx="9981">
                  <c:v>16.784469000000001</c:v>
                </c:pt>
                <c:pt idx="9982">
                  <c:v>15.350415999999999</c:v>
                </c:pt>
                <c:pt idx="9983">
                  <c:v>14.992162</c:v>
                </c:pt>
                <c:pt idx="9984">
                  <c:v>14.638928999999999</c:v>
                </c:pt>
                <c:pt idx="9985">
                  <c:v>14.291002000000001</c:v>
                </c:pt>
                <c:pt idx="9986">
                  <c:v>14.291002000000001</c:v>
                </c:pt>
                <c:pt idx="9987">
                  <c:v>13.209925999999999</c:v>
                </c:pt>
                <c:pt idx="9988">
                  <c:v>13.209925999999999</c:v>
                </c:pt>
                <c:pt idx="9989">
                  <c:v>13.209925999999999</c:v>
                </c:pt>
                <c:pt idx="9990">
                  <c:v>11.9459</c:v>
                </c:pt>
                <c:pt idx="9991">
                  <c:v>11.639856</c:v>
                </c:pt>
                <c:pt idx="9992">
                  <c:v>11.342601999999999</c:v>
                </c:pt>
                <c:pt idx="9993">
                  <c:v>11.043998</c:v>
                </c:pt>
                <c:pt idx="9994">
                  <c:v>11.043998</c:v>
                </c:pt>
                <c:pt idx="9995">
                  <c:v>10.170524</c:v>
                </c:pt>
                <c:pt idx="9996">
                  <c:v>10.170524</c:v>
                </c:pt>
                <c:pt idx="9997">
                  <c:v>10.170524</c:v>
                </c:pt>
                <c:pt idx="9998">
                  <c:v>8.5542300000000004</c:v>
                </c:pt>
                <c:pt idx="9999">
                  <c:v>8.5542300000000004</c:v>
                </c:pt>
                <c:pt idx="10000">
                  <c:v>8.5542300000000004</c:v>
                </c:pt>
                <c:pt idx="10001">
                  <c:v>7.9768670000000004</c:v>
                </c:pt>
                <c:pt idx="10002">
                  <c:v>7.9768670000000004</c:v>
                </c:pt>
                <c:pt idx="10003">
                  <c:v>7.9768670000000004</c:v>
                </c:pt>
                <c:pt idx="10004">
                  <c:v>7.5766640000000001</c:v>
                </c:pt>
                <c:pt idx="10005">
                  <c:v>7.4219030000000004</c:v>
                </c:pt>
                <c:pt idx="10006">
                  <c:v>7.043069</c:v>
                </c:pt>
                <c:pt idx="10007">
                  <c:v>6.9417689999999999</c:v>
                </c:pt>
                <c:pt idx="10008">
                  <c:v>6.9417689999999999</c:v>
                </c:pt>
                <c:pt idx="10009">
                  <c:v>6.7092619999999998</c:v>
                </c:pt>
                <c:pt idx="10010">
                  <c:v>6.7092619999999998</c:v>
                </c:pt>
                <c:pt idx="10011">
                  <c:v>6.7092619999999998</c:v>
                </c:pt>
                <c:pt idx="10012">
                  <c:v>6.4860470000000001</c:v>
                </c:pt>
                <c:pt idx="10013">
                  <c:v>6.4452160000000003</c:v>
                </c:pt>
                <c:pt idx="10014">
                  <c:v>6.4471189999999998</c:v>
                </c:pt>
                <c:pt idx="10015">
                  <c:v>6.4831250000000002</c:v>
                </c:pt>
                <c:pt idx="10016">
                  <c:v>6.4831250000000002</c:v>
                </c:pt>
                <c:pt idx="10017">
                  <c:v>6.7173179999999997</c:v>
                </c:pt>
                <c:pt idx="10018">
                  <c:v>6.7173179999999997</c:v>
                </c:pt>
                <c:pt idx="10019">
                  <c:v>6.7173179999999997</c:v>
                </c:pt>
                <c:pt idx="10020">
                  <c:v>6.7785979999999997</c:v>
                </c:pt>
                <c:pt idx="10021">
                  <c:v>6.9029590000000001</c:v>
                </c:pt>
                <c:pt idx="10022">
                  <c:v>7.41655</c:v>
                </c:pt>
                <c:pt idx="10023">
                  <c:v>7.6376819999999999</c:v>
                </c:pt>
                <c:pt idx="10024">
                  <c:v>7.6376819999999999</c:v>
                </c:pt>
                <c:pt idx="10025">
                  <c:v>8.4867509999999999</c:v>
                </c:pt>
                <c:pt idx="10026">
                  <c:v>8.4867509999999999</c:v>
                </c:pt>
                <c:pt idx="10027">
                  <c:v>8.4867509999999999</c:v>
                </c:pt>
                <c:pt idx="10028">
                  <c:v>8.8252600000000001</c:v>
                </c:pt>
                <c:pt idx="10029">
                  <c:v>9.1259049999999995</c:v>
                </c:pt>
                <c:pt idx="10030">
                  <c:v>10.123305</c:v>
                </c:pt>
                <c:pt idx="10031">
                  <c:v>10.481125</c:v>
                </c:pt>
                <c:pt idx="10032">
                  <c:v>10.481125</c:v>
                </c:pt>
                <c:pt idx="10033">
                  <c:v>11.748232</c:v>
                </c:pt>
                <c:pt idx="10034">
                  <c:v>11.748232</c:v>
                </c:pt>
                <c:pt idx="10035">
                  <c:v>11.748232</c:v>
                </c:pt>
                <c:pt idx="10036">
                  <c:v>12.25112</c:v>
                </c:pt>
                <c:pt idx="10037">
                  <c:v>12.632692</c:v>
                </c:pt>
                <c:pt idx="10038">
                  <c:v>14.118321999999999</c:v>
                </c:pt>
                <c:pt idx="10039">
                  <c:v>14.118321999999999</c:v>
                </c:pt>
                <c:pt idx="10040">
                  <c:v>14.118321999999999</c:v>
                </c:pt>
                <c:pt idx="10041">
                  <c:v>15.405597999999999</c:v>
                </c:pt>
                <c:pt idx="10042">
                  <c:v>15.405597999999999</c:v>
                </c:pt>
                <c:pt idx="10043">
                  <c:v>15.606648</c:v>
                </c:pt>
                <c:pt idx="10044">
                  <c:v>15.856236000000001</c:v>
                </c:pt>
                <c:pt idx="10045">
                  <c:v>16.181083000000001</c:v>
                </c:pt>
                <c:pt idx="10046">
                  <c:v>17.404123999999999</c:v>
                </c:pt>
                <c:pt idx="10047">
                  <c:v>17.404123999999999</c:v>
                </c:pt>
                <c:pt idx="10048">
                  <c:v>17.404123999999999</c:v>
                </c:pt>
                <c:pt idx="10049">
                  <c:v>18.481760000000001</c:v>
                </c:pt>
                <c:pt idx="10050">
                  <c:v>18.481760000000001</c:v>
                </c:pt>
                <c:pt idx="10051">
                  <c:v>18.627123000000001</c:v>
                </c:pt>
                <c:pt idx="10052">
                  <c:v>18.807289999999998</c:v>
                </c:pt>
                <c:pt idx="10053">
                  <c:v>19.073031</c:v>
                </c:pt>
                <c:pt idx="10054">
                  <c:v>20.072913</c:v>
                </c:pt>
                <c:pt idx="10055">
                  <c:v>20.072913</c:v>
                </c:pt>
                <c:pt idx="10056">
                  <c:v>20.072913</c:v>
                </c:pt>
                <c:pt idx="10057">
                  <c:v>21.055848999999998</c:v>
                </c:pt>
                <c:pt idx="10058">
                  <c:v>21.055848999999998</c:v>
                </c:pt>
                <c:pt idx="10059">
                  <c:v>21.181449000000001</c:v>
                </c:pt>
                <c:pt idx="10060">
                  <c:v>21.353750000000002</c:v>
                </c:pt>
                <c:pt idx="10061">
                  <c:v>21.596426000000001</c:v>
                </c:pt>
                <c:pt idx="10062">
                  <c:v>22.549344000000001</c:v>
                </c:pt>
                <c:pt idx="10063">
                  <c:v>22.549344000000001</c:v>
                </c:pt>
                <c:pt idx="10064">
                  <c:v>22.549344000000001</c:v>
                </c:pt>
                <c:pt idx="10065">
                  <c:v>23.505116000000001</c:v>
                </c:pt>
                <c:pt idx="10066">
                  <c:v>23.505116000000001</c:v>
                </c:pt>
                <c:pt idx="10067">
                  <c:v>23.63083</c:v>
                </c:pt>
                <c:pt idx="10068">
                  <c:v>23.807245000000002</c:v>
                </c:pt>
                <c:pt idx="10069">
                  <c:v>24.037907000000001</c:v>
                </c:pt>
                <c:pt idx="10070">
                  <c:v>26.231947000000002</c:v>
                </c:pt>
                <c:pt idx="10071">
                  <c:v>26.440874000000001</c:v>
                </c:pt>
                <c:pt idx="10072">
                  <c:v>26.655042999999999</c:v>
                </c:pt>
                <c:pt idx="10073">
                  <c:v>26.869274999999998</c:v>
                </c:pt>
                <c:pt idx="10074">
                  <c:v>27.076618</c:v>
                </c:pt>
                <c:pt idx="10075">
                  <c:v>27.285643</c:v>
                </c:pt>
                <c:pt idx="10076">
                  <c:v>27.285643</c:v>
                </c:pt>
                <c:pt idx="10077">
                  <c:v>28.102519999999998</c:v>
                </c:pt>
                <c:pt idx="10078">
                  <c:v>28.571549000000001</c:v>
                </c:pt>
                <c:pt idx="10079">
                  <c:v>28.571549000000001</c:v>
                </c:pt>
                <c:pt idx="10080">
                  <c:v>28.772715000000002</c:v>
                </c:pt>
                <c:pt idx="10081">
                  <c:v>28.973544</c:v>
                </c:pt>
                <c:pt idx="10082">
                  <c:v>29.173404999999999</c:v>
                </c:pt>
                <c:pt idx="10083">
                  <c:v>29.370766</c:v>
                </c:pt>
                <c:pt idx="10084">
                  <c:v>29.370766</c:v>
                </c:pt>
                <c:pt idx="10085">
                  <c:v>30.121670000000002</c:v>
                </c:pt>
                <c:pt idx="10086">
                  <c:v>30.585609999999999</c:v>
                </c:pt>
                <c:pt idx="10087">
                  <c:v>30.585609999999999</c:v>
                </c:pt>
                <c:pt idx="10088">
                  <c:v>30.763684000000001</c:v>
                </c:pt>
                <c:pt idx="10089">
                  <c:v>30.948031</c:v>
                </c:pt>
                <c:pt idx="10090">
                  <c:v>31.127572000000001</c:v>
                </c:pt>
                <c:pt idx="10091">
                  <c:v>31.303768000000002</c:v>
                </c:pt>
                <c:pt idx="10092">
                  <c:v>31.303768000000002</c:v>
                </c:pt>
                <c:pt idx="10093">
                  <c:v>31.303768000000002</c:v>
                </c:pt>
                <c:pt idx="10094">
                  <c:v>31.303768000000002</c:v>
                </c:pt>
                <c:pt idx="10095">
                  <c:v>31.303768000000002</c:v>
                </c:pt>
                <c:pt idx="10096">
                  <c:v>31.303768000000002</c:v>
                </c:pt>
                <c:pt idx="10097">
                  <c:v>32.486437000000002</c:v>
                </c:pt>
                <c:pt idx="10098">
                  <c:v>32.486437000000002</c:v>
                </c:pt>
                <c:pt idx="10099">
                  <c:v>32.486437000000002</c:v>
                </c:pt>
                <c:pt idx="10100">
                  <c:v>32.486437000000002</c:v>
                </c:pt>
                <c:pt idx="10101">
                  <c:v>32.486437000000002</c:v>
                </c:pt>
                <c:pt idx="10102">
                  <c:v>32.486437000000002</c:v>
                </c:pt>
                <c:pt idx="10103">
                  <c:v>32.486437000000002</c:v>
                </c:pt>
                <c:pt idx="10104">
                  <c:v>32.564943999999997</c:v>
                </c:pt>
                <c:pt idx="10105">
                  <c:v>32.717889999999997</c:v>
                </c:pt>
                <c:pt idx="10106">
                  <c:v>32.875416999999999</c:v>
                </c:pt>
                <c:pt idx="10107">
                  <c:v>33.021749999999997</c:v>
                </c:pt>
                <c:pt idx="10108">
                  <c:v>33.170423999999997</c:v>
                </c:pt>
                <c:pt idx="10109">
                  <c:v>33.313647000000003</c:v>
                </c:pt>
                <c:pt idx="10110">
                  <c:v>33.919991000000003</c:v>
                </c:pt>
                <c:pt idx="10111">
                  <c:v>33.919991000000003</c:v>
                </c:pt>
                <c:pt idx="10112">
                  <c:v>33.997931999999999</c:v>
                </c:pt>
                <c:pt idx="10113">
                  <c:v>34.129420000000003</c:v>
                </c:pt>
                <c:pt idx="10114">
                  <c:v>34.250239000000001</c:v>
                </c:pt>
                <c:pt idx="10115">
                  <c:v>34.362042000000002</c:v>
                </c:pt>
                <c:pt idx="10116">
                  <c:v>34.475104000000002</c:v>
                </c:pt>
                <c:pt idx="10117">
                  <c:v>34.583278999999997</c:v>
                </c:pt>
                <c:pt idx="10118">
                  <c:v>34.990771000000002</c:v>
                </c:pt>
                <c:pt idx="10119">
                  <c:v>34.990771000000002</c:v>
                </c:pt>
                <c:pt idx="10120">
                  <c:v>35.054150999999997</c:v>
                </c:pt>
                <c:pt idx="10121">
                  <c:v>35.158582000000003</c:v>
                </c:pt>
                <c:pt idx="10122">
                  <c:v>35.238337999999999</c:v>
                </c:pt>
                <c:pt idx="10123">
                  <c:v>35.319183000000002</c:v>
                </c:pt>
                <c:pt idx="10124">
                  <c:v>35.396230000000003</c:v>
                </c:pt>
                <c:pt idx="10125">
                  <c:v>35.468425000000003</c:v>
                </c:pt>
                <c:pt idx="10126">
                  <c:v>35.877723000000003</c:v>
                </c:pt>
                <c:pt idx="10127">
                  <c:v>35.926839000000001</c:v>
                </c:pt>
                <c:pt idx="10128">
                  <c:v>35.926839000000001</c:v>
                </c:pt>
                <c:pt idx="10129">
                  <c:v>35.972951999999999</c:v>
                </c:pt>
                <c:pt idx="10130">
                  <c:v>36.015434999999997</c:v>
                </c:pt>
                <c:pt idx="10131">
                  <c:v>36.054732000000001</c:v>
                </c:pt>
                <c:pt idx="10132">
                  <c:v>36.054732000000001</c:v>
                </c:pt>
                <c:pt idx="10133">
                  <c:v>36.118729999999999</c:v>
                </c:pt>
                <c:pt idx="10134">
                  <c:v>36.214942000000001</c:v>
                </c:pt>
                <c:pt idx="10135">
                  <c:v>36.236196999999997</c:v>
                </c:pt>
                <c:pt idx="10136">
                  <c:v>36.236196999999997</c:v>
                </c:pt>
                <c:pt idx="10137">
                  <c:v>36.252606</c:v>
                </c:pt>
                <c:pt idx="10138">
                  <c:v>36.261142999999997</c:v>
                </c:pt>
                <c:pt idx="10139">
                  <c:v>36.269336000000003</c:v>
                </c:pt>
                <c:pt idx="10140">
                  <c:v>36.269336000000003</c:v>
                </c:pt>
                <c:pt idx="10141">
                  <c:v>36.254246000000002</c:v>
                </c:pt>
                <c:pt idx="10142">
                  <c:v>36.286039000000002</c:v>
                </c:pt>
                <c:pt idx="10143">
                  <c:v>36.286039000000002</c:v>
                </c:pt>
                <c:pt idx="10144">
                  <c:v>36.278671000000003</c:v>
                </c:pt>
                <c:pt idx="10145">
                  <c:v>36.274088999999996</c:v>
                </c:pt>
                <c:pt idx="10146">
                  <c:v>36.268613999999999</c:v>
                </c:pt>
                <c:pt idx="10147">
                  <c:v>36.264423000000001</c:v>
                </c:pt>
                <c:pt idx="10148">
                  <c:v>36.264423000000001</c:v>
                </c:pt>
                <c:pt idx="10149">
                  <c:v>36.235253</c:v>
                </c:pt>
                <c:pt idx="10150">
                  <c:v>36.239077999999999</c:v>
                </c:pt>
                <c:pt idx="10151">
                  <c:v>36.239077999999999</c:v>
                </c:pt>
                <c:pt idx="10152">
                  <c:v>36.234372</c:v>
                </c:pt>
                <c:pt idx="10153">
                  <c:v>36.228453999999999</c:v>
                </c:pt>
                <c:pt idx="10154">
                  <c:v>36.215111</c:v>
                </c:pt>
                <c:pt idx="10155">
                  <c:v>36.215111</c:v>
                </c:pt>
                <c:pt idx="10156">
                  <c:v>36.215111</c:v>
                </c:pt>
                <c:pt idx="10157">
                  <c:v>36.195822</c:v>
                </c:pt>
                <c:pt idx="10158">
                  <c:v>36.196281999999997</c:v>
                </c:pt>
                <c:pt idx="10159">
                  <c:v>36.196281999999997</c:v>
                </c:pt>
                <c:pt idx="10160">
                  <c:v>36.181565999999997</c:v>
                </c:pt>
                <c:pt idx="10161">
                  <c:v>36.166739</c:v>
                </c:pt>
                <c:pt idx="10162">
                  <c:v>36.130702999999997</c:v>
                </c:pt>
                <c:pt idx="10163">
                  <c:v>36.130702999999997</c:v>
                </c:pt>
                <c:pt idx="10164">
                  <c:v>36.130702999999997</c:v>
                </c:pt>
                <c:pt idx="10165">
                  <c:v>36.130702999999997</c:v>
                </c:pt>
                <c:pt idx="10166">
                  <c:v>36.130702999999997</c:v>
                </c:pt>
                <c:pt idx="10167">
                  <c:v>36.130702999999997</c:v>
                </c:pt>
                <c:pt idx="10168">
                  <c:v>36.130702999999997</c:v>
                </c:pt>
                <c:pt idx="10169">
                  <c:v>36.130702999999997</c:v>
                </c:pt>
                <c:pt idx="10170">
                  <c:v>36.130702999999997</c:v>
                </c:pt>
                <c:pt idx="10171">
                  <c:v>36.130702999999997</c:v>
                </c:pt>
                <c:pt idx="10172">
                  <c:v>36.130702999999997</c:v>
                </c:pt>
                <c:pt idx="10173">
                  <c:v>36.130702999999997</c:v>
                </c:pt>
                <c:pt idx="10174">
                  <c:v>35.804245999999999</c:v>
                </c:pt>
                <c:pt idx="10175">
                  <c:v>35.768191999999999</c:v>
                </c:pt>
                <c:pt idx="10176">
                  <c:v>35.739094000000001</c:v>
                </c:pt>
                <c:pt idx="10177">
                  <c:v>35.705165000000001</c:v>
                </c:pt>
                <c:pt idx="10178">
                  <c:v>35.674605</c:v>
                </c:pt>
                <c:pt idx="10179">
                  <c:v>35.674605</c:v>
                </c:pt>
                <c:pt idx="10180">
                  <c:v>35.674605</c:v>
                </c:pt>
                <c:pt idx="10181">
                  <c:v>35.545883000000003</c:v>
                </c:pt>
                <c:pt idx="10182">
                  <c:v>35.533751000000002</c:v>
                </c:pt>
                <c:pt idx="10183">
                  <c:v>35.516711000000001</c:v>
                </c:pt>
                <c:pt idx="10184">
                  <c:v>35.499994000000001</c:v>
                </c:pt>
                <c:pt idx="10185">
                  <c:v>35.491185000000002</c:v>
                </c:pt>
                <c:pt idx="10186">
                  <c:v>35.488768</c:v>
                </c:pt>
                <c:pt idx="10187">
                  <c:v>35.488768</c:v>
                </c:pt>
                <c:pt idx="10188">
                  <c:v>35.488768</c:v>
                </c:pt>
                <c:pt idx="10189">
                  <c:v>35.187612000000001</c:v>
                </c:pt>
                <c:pt idx="10190">
                  <c:v>35.016576000000001</c:v>
                </c:pt>
                <c:pt idx="10191">
                  <c:v>34.942076</c:v>
                </c:pt>
                <c:pt idx="10192">
                  <c:v>34.869857000000003</c:v>
                </c:pt>
                <c:pt idx="10193">
                  <c:v>34.800566000000003</c:v>
                </c:pt>
                <c:pt idx="10194">
                  <c:v>34.729942999999999</c:v>
                </c:pt>
                <c:pt idx="10195">
                  <c:v>34.729942999999999</c:v>
                </c:pt>
                <c:pt idx="10196">
                  <c:v>34.729942999999999</c:v>
                </c:pt>
                <c:pt idx="10197">
                  <c:v>34.729942999999999</c:v>
                </c:pt>
                <c:pt idx="10198">
                  <c:v>35.575386000000002</c:v>
                </c:pt>
                <c:pt idx="10199">
                  <c:v>35.596815999999997</c:v>
                </c:pt>
                <c:pt idx="10200">
                  <c:v>35.611167000000002</c:v>
                </c:pt>
                <c:pt idx="10201">
                  <c:v>35.625920000000001</c:v>
                </c:pt>
                <c:pt idx="10202">
                  <c:v>35.639380000000003</c:v>
                </c:pt>
                <c:pt idx="10203">
                  <c:v>35.651325999999997</c:v>
                </c:pt>
                <c:pt idx="10204">
                  <c:v>35.658371000000002</c:v>
                </c:pt>
                <c:pt idx="10205">
                  <c:v>35.658371000000002</c:v>
                </c:pt>
                <c:pt idx="10206">
                  <c:v>35.685516999999997</c:v>
                </c:pt>
                <c:pt idx="10207">
                  <c:v>35.679966</c:v>
                </c:pt>
                <c:pt idx="10208">
                  <c:v>35.704721999999997</c:v>
                </c:pt>
                <c:pt idx="10209">
                  <c:v>35.693291000000002</c:v>
                </c:pt>
                <c:pt idx="10210">
                  <c:v>35.685642000000001</c:v>
                </c:pt>
                <c:pt idx="10211">
                  <c:v>35.671197999999997</c:v>
                </c:pt>
                <c:pt idx="10212">
                  <c:v>35.653255000000001</c:v>
                </c:pt>
                <c:pt idx="10213">
                  <c:v>35.653255000000001</c:v>
                </c:pt>
                <c:pt idx="10214">
                  <c:v>35.588490999999998</c:v>
                </c:pt>
                <c:pt idx="10215">
                  <c:v>35.567999999999998</c:v>
                </c:pt>
                <c:pt idx="10216">
                  <c:v>35.543371</c:v>
                </c:pt>
                <c:pt idx="10217">
                  <c:v>35.503252000000003</c:v>
                </c:pt>
                <c:pt idx="10218">
                  <c:v>35.463484000000001</c:v>
                </c:pt>
                <c:pt idx="10219">
                  <c:v>35.419826</c:v>
                </c:pt>
                <c:pt idx="10220">
                  <c:v>35.376283999999998</c:v>
                </c:pt>
                <c:pt idx="10221">
                  <c:v>35.376283999999998</c:v>
                </c:pt>
                <c:pt idx="10222">
                  <c:v>35.214205999999997</c:v>
                </c:pt>
                <c:pt idx="10223">
                  <c:v>35.182645000000001</c:v>
                </c:pt>
                <c:pt idx="10224">
                  <c:v>35.138981000000001</c:v>
                </c:pt>
                <c:pt idx="10225">
                  <c:v>35.091555</c:v>
                </c:pt>
                <c:pt idx="10226">
                  <c:v>35.038803999999999</c:v>
                </c:pt>
                <c:pt idx="10227">
                  <c:v>34.993702999999996</c:v>
                </c:pt>
                <c:pt idx="10228">
                  <c:v>34.949835</c:v>
                </c:pt>
                <c:pt idx="10229">
                  <c:v>34.949835</c:v>
                </c:pt>
                <c:pt idx="10230">
                  <c:v>34.957614999999997</c:v>
                </c:pt>
                <c:pt idx="10231">
                  <c:v>34.931890000000003</c:v>
                </c:pt>
                <c:pt idx="10232">
                  <c:v>34.905715999999998</c:v>
                </c:pt>
                <c:pt idx="10233">
                  <c:v>34.877661000000003</c:v>
                </c:pt>
                <c:pt idx="10234">
                  <c:v>34.856458000000003</c:v>
                </c:pt>
                <c:pt idx="10235">
                  <c:v>34.833319000000003</c:v>
                </c:pt>
                <c:pt idx="10236">
                  <c:v>34.813088</c:v>
                </c:pt>
                <c:pt idx="10237">
                  <c:v>34.813088</c:v>
                </c:pt>
                <c:pt idx="10238">
                  <c:v>34.725887</c:v>
                </c:pt>
                <c:pt idx="10239">
                  <c:v>34.720647999999997</c:v>
                </c:pt>
                <c:pt idx="10240">
                  <c:v>34.737921999999998</c:v>
                </c:pt>
                <c:pt idx="10241">
                  <c:v>34.723658999999998</c:v>
                </c:pt>
                <c:pt idx="10242">
                  <c:v>34.715420000000002</c:v>
                </c:pt>
                <c:pt idx="10243">
                  <c:v>34.709203000000002</c:v>
                </c:pt>
                <c:pt idx="10244">
                  <c:v>34.704788000000001</c:v>
                </c:pt>
                <c:pt idx="10245">
                  <c:v>34.704788000000001</c:v>
                </c:pt>
                <c:pt idx="10246">
                  <c:v>34.681272999999997</c:v>
                </c:pt>
                <c:pt idx="10247">
                  <c:v>34.679127000000001</c:v>
                </c:pt>
                <c:pt idx="10248">
                  <c:v>34.701605000000001</c:v>
                </c:pt>
                <c:pt idx="10249">
                  <c:v>34.692036999999999</c:v>
                </c:pt>
                <c:pt idx="10250">
                  <c:v>34.683998000000003</c:v>
                </c:pt>
                <c:pt idx="10251">
                  <c:v>34.672801</c:v>
                </c:pt>
                <c:pt idx="10252">
                  <c:v>34.662483999999999</c:v>
                </c:pt>
                <c:pt idx="10253">
                  <c:v>34.662483999999999</c:v>
                </c:pt>
                <c:pt idx="10254">
                  <c:v>34.614494000000001</c:v>
                </c:pt>
                <c:pt idx="10255">
                  <c:v>34.591183999999998</c:v>
                </c:pt>
                <c:pt idx="10256">
                  <c:v>34.564466000000003</c:v>
                </c:pt>
                <c:pt idx="10257">
                  <c:v>34.540436999999997</c:v>
                </c:pt>
                <c:pt idx="10258">
                  <c:v>34.506635000000003</c:v>
                </c:pt>
                <c:pt idx="10259">
                  <c:v>34.506635000000003</c:v>
                </c:pt>
                <c:pt idx="10260">
                  <c:v>34.506635000000003</c:v>
                </c:pt>
                <c:pt idx="10261">
                  <c:v>34.433458000000002</c:v>
                </c:pt>
                <c:pt idx="10262">
                  <c:v>34.37818</c:v>
                </c:pt>
                <c:pt idx="10263">
                  <c:v>34.340077000000001</c:v>
                </c:pt>
                <c:pt idx="10264">
                  <c:v>34.301043999999997</c:v>
                </c:pt>
                <c:pt idx="10265">
                  <c:v>34.256788999999998</c:v>
                </c:pt>
                <c:pt idx="10266">
                  <c:v>34.216498999999999</c:v>
                </c:pt>
                <c:pt idx="10267">
                  <c:v>34.216498999999999</c:v>
                </c:pt>
                <c:pt idx="10268">
                  <c:v>34.216498999999999</c:v>
                </c:pt>
                <c:pt idx="10269">
                  <c:v>34.108601999999998</c:v>
                </c:pt>
                <c:pt idx="10270">
                  <c:v>34.055143000000001</c:v>
                </c:pt>
                <c:pt idx="10271">
                  <c:v>34.020257999999998</c:v>
                </c:pt>
                <c:pt idx="10272">
                  <c:v>33.986148999999997</c:v>
                </c:pt>
                <c:pt idx="10273">
                  <c:v>33.955821999999998</c:v>
                </c:pt>
                <c:pt idx="10274">
                  <c:v>33.926873000000001</c:v>
                </c:pt>
                <c:pt idx="10275">
                  <c:v>33.926873000000001</c:v>
                </c:pt>
                <c:pt idx="10276">
                  <c:v>33.926873000000001</c:v>
                </c:pt>
                <c:pt idx="10277">
                  <c:v>33.851520999999998</c:v>
                </c:pt>
                <c:pt idx="10278">
                  <c:v>33.840671</c:v>
                </c:pt>
                <c:pt idx="10279">
                  <c:v>33.828279999999999</c:v>
                </c:pt>
                <c:pt idx="10280">
                  <c:v>33.819353</c:v>
                </c:pt>
                <c:pt idx="10281">
                  <c:v>33.814725000000003</c:v>
                </c:pt>
                <c:pt idx="10282">
                  <c:v>33.807713</c:v>
                </c:pt>
                <c:pt idx="10283">
                  <c:v>33.807713</c:v>
                </c:pt>
                <c:pt idx="10284">
                  <c:v>33.807713</c:v>
                </c:pt>
                <c:pt idx="10285">
                  <c:v>33.805857000000003</c:v>
                </c:pt>
                <c:pt idx="10286">
                  <c:v>33.884801000000003</c:v>
                </c:pt>
                <c:pt idx="10287">
                  <c:v>33.896495999999999</c:v>
                </c:pt>
                <c:pt idx="10288">
                  <c:v>33.916364999999999</c:v>
                </c:pt>
                <c:pt idx="10289">
                  <c:v>33.942630999999999</c:v>
                </c:pt>
                <c:pt idx="10290">
                  <c:v>33.971609999999998</c:v>
                </c:pt>
                <c:pt idx="10291">
                  <c:v>33.971609999999998</c:v>
                </c:pt>
                <c:pt idx="10292">
                  <c:v>33.971609999999998</c:v>
                </c:pt>
                <c:pt idx="10293">
                  <c:v>34.059547999999999</c:v>
                </c:pt>
                <c:pt idx="10294">
                  <c:v>34.191980000000001</c:v>
                </c:pt>
                <c:pt idx="10295">
                  <c:v>34.234335999999999</c:v>
                </c:pt>
                <c:pt idx="10296">
                  <c:v>34.278911000000001</c:v>
                </c:pt>
                <c:pt idx="10297">
                  <c:v>34.327868000000002</c:v>
                </c:pt>
                <c:pt idx="10298">
                  <c:v>34.369855999999999</c:v>
                </c:pt>
                <c:pt idx="10299">
                  <c:v>34.369855999999999</c:v>
                </c:pt>
                <c:pt idx="10300">
                  <c:v>34.369855999999999</c:v>
                </c:pt>
                <c:pt idx="10301">
                  <c:v>34.526128</c:v>
                </c:pt>
                <c:pt idx="10302">
                  <c:v>34.704754999999999</c:v>
                </c:pt>
                <c:pt idx="10303">
                  <c:v>34.754793999999997</c:v>
                </c:pt>
                <c:pt idx="10304">
                  <c:v>34.814677000000003</c:v>
                </c:pt>
                <c:pt idx="10305">
                  <c:v>34.874557000000003</c:v>
                </c:pt>
                <c:pt idx="10306">
                  <c:v>34.935763999999999</c:v>
                </c:pt>
                <c:pt idx="10307">
                  <c:v>34.935763999999999</c:v>
                </c:pt>
                <c:pt idx="10308">
                  <c:v>34.935763999999999</c:v>
                </c:pt>
                <c:pt idx="10309">
                  <c:v>35.137908000000003</c:v>
                </c:pt>
                <c:pt idx="10310">
                  <c:v>35.337797999999999</c:v>
                </c:pt>
                <c:pt idx="10311">
                  <c:v>35.403091000000003</c:v>
                </c:pt>
                <c:pt idx="10312">
                  <c:v>35.473345999999999</c:v>
                </c:pt>
                <c:pt idx="10313">
                  <c:v>35.534866000000001</c:v>
                </c:pt>
                <c:pt idx="10314">
                  <c:v>35.604028</c:v>
                </c:pt>
                <c:pt idx="10315">
                  <c:v>35.604028</c:v>
                </c:pt>
                <c:pt idx="10316">
                  <c:v>35.604028</c:v>
                </c:pt>
                <c:pt idx="10317">
                  <c:v>35.834792</c:v>
                </c:pt>
                <c:pt idx="10318">
                  <c:v>36.053908999999997</c:v>
                </c:pt>
                <c:pt idx="10319">
                  <c:v>36.129097000000002</c:v>
                </c:pt>
                <c:pt idx="10320">
                  <c:v>36.205238999999999</c:v>
                </c:pt>
                <c:pt idx="10321">
                  <c:v>36.281139000000003</c:v>
                </c:pt>
                <c:pt idx="10322">
                  <c:v>36.350144</c:v>
                </c:pt>
                <c:pt idx="10323">
                  <c:v>36.350144</c:v>
                </c:pt>
                <c:pt idx="10324">
                  <c:v>36.350144</c:v>
                </c:pt>
                <c:pt idx="10325">
                  <c:v>36.610655999999999</c:v>
                </c:pt>
                <c:pt idx="10326">
                  <c:v>36.843165999999997</c:v>
                </c:pt>
                <c:pt idx="10327">
                  <c:v>36.927953000000002</c:v>
                </c:pt>
                <c:pt idx="10328">
                  <c:v>37.010987999999998</c:v>
                </c:pt>
                <c:pt idx="10329">
                  <c:v>37.095432000000002</c:v>
                </c:pt>
                <c:pt idx="10330">
                  <c:v>37.181297999999998</c:v>
                </c:pt>
                <c:pt idx="10331">
                  <c:v>37.181297999999998</c:v>
                </c:pt>
                <c:pt idx="10332">
                  <c:v>37.473956000000001</c:v>
                </c:pt>
                <c:pt idx="10333">
                  <c:v>37.473956000000001</c:v>
                </c:pt>
                <c:pt idx="10334">
                  <c:v>37.732671000000003</c:v>
                </c:pt>
                <c:pt idx="10335">
                  <c:v>37.816692000000003</c:v>
                </c:pt>
                <c:pt idx="10336">
                  <c:v>37.910834000000001</c:v>
                </c:pt>
                <c:pt idx="10337">
                  <c:v>38.008572999999998</c:v>
                </c:pt>
                <c:pt idx="10338">
                  <c:v>38.104250999999998</c:v>
                </c:pt>
                <c:pt idx="10339">
                  <c:v>38.104250999999998</c:v>
                </c:pt>
                <c:pt idx="10340">
                  <c:v>38.449032000000003</c:v>
                </c:pt>
                <c:pt idx="10341">
                  <c:v>38.449032000000003</c:v>
                </c:pt>
                <c:pt idx="10342">
                  <c:v>38.743698999999999</c:v>
                </c:pt>
                <c:pt idx="10343">
                  <c:v>38.840463</c:v>
                </c:pt>
                <c:pt idx="10344">
                  <c:v>38.952123</c:v>
                </c:pt>
                <c:pt idx="10345">
                  <c:v>39.066625999999999</c:v>
                </c:pt>
                <c:pt idx="10346">
                  <c:v>39.183957999999997</c:v>
                </c:pt>
                <c:pt idx="10347">
                  <c:v>39.183957999999997</c:v>
                </c:pt>
                <c:pt idx="10348">
                  <c:v>39.607235000000003</c:v>
                </c:pt>
                <c:pt idx="10349">
                  <c:v>39.607235000000003</c:v>
                </c:pt>
                <c:pt idx="10350">
                  <c:v>39.948431999999997</c:v>
                </c:pt>
                <c:pt idx="10351">
                  <c:v>40.069293999999999</c:v>
                </c:pt>
                <c:pt idx="10352">
                  <c:v>40.200169000000002</c:v>
                </c:pt>
                <c:pt idx="10353">
                  <c:v>40.336091000000003</c:v>
                </c:pt>
                <c:pt idx="10354">
                  <c:v>40.476134000000002</c:v>
                </c:pt>
                <c:pt idx="10355">
                  <c:v>40.476134000000002</c:v>
                </c:pt>
                <c:pt idx="10356">
                  <c:v>41.464244999999998</c:v>
                </c:pt>
                <c:pt idx="10357">
                  <c:v>41.464244999999998</c:v>
                </c:pt>
                <c:pt idx="10358">
                  <c:v>41.835785999999999</c:v>
                </c:pt>
                <c:pt idx="10359">
                  <c:v>41.988331000000002</c:v>
                </c:pt>
                <c:pt idx="10360">
                  <c:v>42.131929</c:v>
                </c:pt>
                <c:pt idx="10361">
                  <c:v>42.292217999999998</c:v>
                </c:pt>
                <c:pt idx="10362">
                  <c:v>42.453104000000003</c:v>
                </c:pt>
                <c:pt idx="10363">
                  <c:v>42.453104000000003</c:v>
                </c:pt>
                <c:pt idx="10364">
                  <c:v>43.035848999999999</c:v>
                </c:pt>
                <c:pt idx="10365">
                  <c:v>43.035848999999999</c:v>
                </c:pt>
                <c:pt idx="10366">
                  <c:v>43.508690000000001</c:v>
                </c:pt>
                <c:pt idx="10367">
                  <c:v>43.685713999999997</c:v>
                </c:pt>
                <c:pt idx="10368">
                  <c:v>43.853471999999996</c:v>
                </c:pt>
                <c:pt idx="10369">
                  <c:v>44.037115999999997</c:v>
                </c:pt>
                <c:pt idx="10370">
                  <c:v>44.224046000000001</c:v>
                </c:pt>
                <c:pt idx="10371">
                  <c:v>44.224046000000001</c:v>
                </c:pt>
                <c:pt idx="10372">
                  <c:v>44.904415</c:v>
                </c:pt>
                <c:pt idx="10373">
                  <c:v>44.904415</c:v>
                </c:pt>
                <c:pt idx="10374">
                  <c:v>45.440620000000003</c:v>
                </c:pt>
                <c:pt idx="10375">
                  <c:v>45.631591</c:v>
                </c:pt>
                <c:pt idx="10376">
                  <c:v>45.832360000000001</c:v>
                </c:pt>
                <c:pt idx="10377">
                  <c:v>46.042712000000002</c:v>
                </c:pt>
                <c:pt idx="10378">
                  <c:v>46.256633000000001</c:v>
                </c:pt>
                <c:pt idx="10379">
                  <c:v>46.256633000000001</c:v>
                </c:pt>
                <c:pt idx="10380">
                  <c:v>47.038953999999997</c:v>
                </c:pt>
                <c:pt idx="10381">
                  <c:v>47.038953999999997</c:v>
                </c:pt>
                <c:pt idx="10382">
                  <c:v>48.319688999999997</c:v>
                </c:pt>
                <c:pt idx="10383">
                  <c:v>48.319688999999997</c:v>
                </c:pt>
                <c:pt idx="10384">
                  <c:v>48.558982</c:v>
                </c:pt>
                <c:pt idx="10385">
                  <c:v>48.558982</c:v>
                </c:pt>
                <c:pt idx="10386">
                  <c:v>49.442684999999997</c:v>
                </c:pt>
                <c:pt idx="10387">
                  <c:v>49.442684999999997</c:v>
                </c:pt>
                <c:pt idx="10388">
                  <c:v>49.442684999999997</c:v>
                </c:pt>
                <c:pt idx="10389">
                  <c:v>49.846567</c:v>
                </c:pt>
                <c:pt idx="10390">
                  <c:v>50.611322000000001</c:v>
                </c:pt>
                <c:pt idx="10391">
                  <c:v>50.874938</c:v>
                </c:pt>
                <c:pt idx="10392">
                  <c:v>51.125104999999998</c:v>
                </c:pt>
                <c:pt idx="10393">
                  <c:v>51.125104999999998</c:v>
                </c:pt>
                <c:pt idx="10394">
                  <c:v>52.083959999999998</c:v>
                </c:pt>
                <c:pt idx="10395">
                  <c:v>52.083959999999998</c:v>
                </c:pt>
                <c:pt idx="10396">
                  <c:v>52.083959999999998</c:v>
                </c:pt>
                <c:pt idx="10397">
                  <c:v>52.530735</c:v>
                </c:pt>
                <c:pt idx="10398">
                  <c:v>53.314405999999998</c:v>
                </c:pt>
                <c:pt idx="10399">
                  <c:v>53.582405000000001</c:v>
                </c:pt>
                <c:pt idx="10400">
                  <c:v>53.847366000000001</c:v>
                </c:pt>
                <c:pt idx="10401">
                  <c:v>53.847366000000001</c:v>
                </c:pt>
                <c:pt idx="10402">
                  <c:v>54.789115000000002</c:v>
                </c:pt>
                <c:pt idx="10403">
                  <c:v>54.789115000000002</c:v>
                </c:pt>
                <c:pt idx="10404">
                  <c:v>54.942850999999997</c:v>
                </c:pt>
                <c:pt idx="10405">
                  <c:v>55.204251999999997</c:v>
                </c:pt>
                <c:pt idx="10406">
                  <c:v>55.922817999999999</c:v>
                </c:pt>
                <c:pt idx="10407">
                  <c:v>56.152321999999998</c:v>
                </c:pt>
                <c:pt idx="10408">
                  <c:v>56.376378000000003</c:v>
                </c:pt>
                <c:pt idx="10409">
                  <c:v>56.376378000000003</c:v>
                </c:pt>
                <c:pt idx="10410">
                  <c:v>57.147013999999999</c:v>
                </c:pt>
                <c:pt idx="10411">
                  <c:v>57.147013999999999</c:v>
                </c:pt>
                <c:pt idx="10412">
                  <c:v>57.253551999999999</c:v>
                </c:pt>
                <c:pt idx="10413">
                  <c:v>57.474331999999997</c:v>
                </c:pt>
                <c:pt idx="10414">
                  <c:v>58.164118999999999</c:v>
                </c:pt>
                <c:pt idx="10415">
                  <c:v>58.164118999999999</c:v>
                </c:pt>
                <c:pt idx="10416">
                  <c:v>58.318848000000003</c:v>
                </c:pt>
                <c:pt idx="10417">
                  <c:v>58.318848000000003</c:v>
                </c:pt>
                <c:pt idx="10418">
                  <c:v>58.821697</c:v>
                </c:pt>
                <c:pt idx="10419">
                  <c:v>58.821697</c:v>
                </c:pt>
                <c:pt idx="10420">
                  <c:v>58.900851000000003</c:v>
                </c:pt>
                <c:pt idx="10421">
                  <c:v>59.038688999999998</c:v>
                </c:pt>
                <c:pt idx="10422">
                  <c:v>59.446295999999997</c:v>
                </c:pt>
                <c:pt idx="10423">
                  <c:v>59.446295999999997</c:v>
                </c:pt>
                <c:pt idx="10424">
                  <c:v>59.526420999999999</c:v>
                </c:pt>
                <c:pt idx="10425">
                  <c:v>59.526420999999999</c:v>
                </c:pt>
                <c:pt idx="10426">
                  <c:v>59.769244</c:v>
                </c:pt>
                <c:pt idx="10427">
                  <c:v>59.769244</c:v>
                </c:pt>
                <c:pt idx="10428">
                  <c:v>59.802677000000003</c:v>
                </c:pt>
                <c:pt idx="10429">
                  <c:v>59.889899999999997</c:v>
                </c:pt>
                <c:pt idx="10430">
                  <c:v>60.032130000000002</c:v>
                </c:pt>
                <c:pt idx="10431">
                  <c:v>60.032130000000002</c:v>
                </c:pt>
                <c:pt idx="10432">
                  <c:v>60.035527000000002</c:v>
                </c:pt>
                <c:pt idx="10433">
                  <c:v>60.035527000000002</c:v>
                </c:pt>
                <c:pt idx="10434">
                  <c:v>59.996648</c:v>
                </c:pt>
                <c:pt idx="10435">
                  <c:v>59.996648</c:v>
                </c:pt>
                <c:pt idx="10436">
                  <c:v>59.976325000000003</c:v>
                </c:pt>
                <c:pt idx="10437">
                  <c:v>59.957096</c:v>
                </c:pt>
                <c:pt idx="10438">
                  <c:v>59.579065999999997</c:v>
                </c:pt>
                <c:pt idx="10439">
                  <c:v>59.579065999999997</c:v>
                </c:pt>
                <c:pt idx="10440">
                  <c:v>59.438806</c:v>
                </c:pt>
                <c:pt idx="10441">
                  <c:v>59.438806</c:v>
                </c:pt>
                <c:pt idx="10442">
                  <c:v>58.916840000000001</c:v>
                </c:pt>
                <c:pt idx="10443">
                  <c:v>58.916840000000001</c:v>
                </c:pt>
                <c:pt idx="10444">
                  <c:v>58.804882999999997</c:v>
                </c:pt>
                <c:pt idx="10445">
                  <c:v>58.646067000000002</c:v>
                </c:pt>
                <c:pt idx="10446">
                  <c:v>57.729570000000002</c:v>
                </c:pt>
                <c:pt idx="10447">
                  <c:v>57.729570000000002</c:v>
                </c:pt>
                <c:pt idx="10448">
                  <c:v>57.469915999999998</c:v>
                </c:pt>
                <c:pt idx="10449">
                  <c:v>57.469915999999998</c:v>
                </c:pt>
                <c:pt idx="10450">
                  <c:v>57.469915999999998</c:v>
                </c:pt>
                <c:pt idx="10451">
                  <c:v>57.469915999999998</c:v>
                </c:pt>
                <c:pt idx="10452">
                  <c:v>56.406421000000002</c:v>
                </c:pt>
                <c:pt idx="10453">
                  <c:v>56.406421000000002</c:v>
                </c:pt>
                <c:pt idx="10454">
                  <c:v>55.670791999999999</c:v>
                </c:pt>
                <c:pt idx="10455">
                  <c:v>55.670791999999999</c:v>
                </c:pt>
                <c:pt idx="10456">
                  <c:v>55.365859999999998</c:v>
                </c:pt>
                <c:pt idx="10457">
                  <c:v>55.053693000000003</c:v>
                </c:pt>
                <c:pt idx="10458">
                  <c:v>54.743729000000002</c:v>
                </c:pt>
                <c:pt idx="10459">
                  <c:v>54.424427000000001</c:v>
                </c:pt>
                <c:pt idx="10460">
                  <c:v>54.424427000000001</c:v>
                </c:pt>
                <c:pt idx="10461">
                  <c:v>53.309353000000002</c:v>
                </c:pt>
                <c:pt idx="10462">
                  <c:v>52.489134999999997</c:v>
                </c:pt>
                <c:pt idx="10463">
                  <c:v>52.489134999999997</c:v>
                </c:pt>
                <c:pt idx="10464">
                  <c:v>52.174996999999998</c:v>
                </c:pt>
                <c:pt idx="10465">
                  <c:v>51.842267</c:v>
                </c:pt>
                <c:pt idx="10466">
                  <c:v>51.508637999999998</c:v>
                </c:pt>
                <c:pt idx="10467">
                  <c:v>51.171700999999999</c:v>
                </c:pt>
                <c:pt idx="10468">
                  <c:v>51.171700999999999</c:v>
                </c:pt>
                <c:pt idx="10469">
                  <c:v>49.981636999999999</c:v>
                </c:pt>
                <c:pt idx="10470">
                  <c:v>49.084108999999998</c:v>
                </c:pt>
                <c:pt idx="10471">
                  <c:v>49.084108999999998</c:v>
                </c:pt>
                <c:pt idx="10472">
                  <c:v>48.739426999999999</c:v>
                </c:pt>
                <c:pt idx="10473">
                  <c:v>48.371867999999999</c:v>
                </c:pt>
                <c:pt idx="10474">
                  <c:v>47.999001</c:v>
                </c:pt>
                <c:pt idx="10475">
                  <c:v>47.620635999999998</c:v>
                </c:pt>
                <c:pt idx="10476">
                  <c:v>47.620635999999998</c:v>
                </c:pt>
                <c:pt idx="10477">
                  <c:v>46.301782000000003</c:v>
                </c:pt>
                <c:pt idx="10478">
                  <c:v>45.294911999999997</c:v>
                </c:pt>
                <c:pt idx="10479">
                  <c:v>45.294911999999997</c:v>
                </c:pt>
                <c:pt idx="10480">
                  <c:v>44.919217000000003</c:v>
                </c:pt>
                <c:pt idx="10481">
                  <c:v>44.519348999999998</c:v>
                </c:pt>
                <c:pt idx="10482">
                  <c:v>44.116250999999998</c:v>
                </c:pt>
                <c:pt idx="10483">
                  <c:v>43.710864999999998</c:v>
                </c:pt>
                <c:pt idx="10484">
                  <c:v>43.710864999999998</c:v>
                </c:pt>
                <c:pt idx="10485">
                  <c:v>41.324359000000001</c:v>
                </c:pt>
                <c:pt idx="10486">
                  <c:v>40.320484999999998</c:v>
                </c:pt>
                <c:pt idx="10487">
                  <c:v>40.320484999999998</c:v>
                </c:pt>
                <c:pt idx="10488">
                  <c:v>39.914079999999998</c:v>
                </c:pt>
                <c:pt idx="10489">
                  <c:v>39.507156999999999</c:v>
                </c:pt>
                <c:pt idx="10490">
                  <c:v>39.099798</c:v>
                </c:pt>
                <c:pt idx="10491">
                  <c:v>38.687193000000001</c:v>
                </c:pt>
                <c:pt idx="10492">
                  <c:v>38.687193000000001</c:v>
                </c:pt>
                <c:pt idx="10493">
                  <c:v>37.319476999999999</c:v>
                </c:pt>
                <c:pt idx="10494">
                  <c:v>36.233215999999999</c:v>
                </c:pt>
                <c:pt idx="10495">
                  <c:v>36.233215999999999</c:v>
                </c:pt>
                <c:pt idx="10496">
                  <c:v>35.826991999999997</c:v>
                </c:pt>
                <c:pt idx="10497">
                  <c:v>35.420226999999997</c:v>
                </c:pt>
                <c:pt idx="10498">
                  <c:v>35.011080999999997</c:v>
                </c:pt>
                <c:pt idx="10499">
                  <c:v>34.603042000000002</c:v>
                </c:pt>
                <c:pt idx="10500">
                  <c:v>34.603042000000002</c:v>
                </c:pt>
                <c:pt idx="10501">
                  <c:v>33.245370999999999</c:v>
                </c:pt>
                <c:pt idx="10502">
                  <c:v>32.121014000000002</c:v>
                </c:pt>
                <c:pt idx="10503">
                  <c:v>32.121014000000002</c:v>
                </c:pt>
                <c:pt idx="10504">
                  <c:v>31.709289999999999</c:v>
                </c:pt>
                <c:pt idx="10505">
                  <c:v>31.298190999999999</c:v>
                </c:pt>
                <c:pt idx="10506">
                  <c:v>30.887882000000001</c:v>
                </c:pt>
                <c:pt idx="10507">
                  <c:v>30.505613</c:v>
                </c:pt>
                <c:pt idx="10508">
                  <c:v>30.505613</c:v>
                </c:pt>
                <c:pt idx="10509">
                  <c:v>29.173736999999999</c:v>
                </c:pt>
                <c:pt idx="10510">
                  <c:v>27.244416999999999</c:v>
                </c:pt>
                <c:pt idx="10511">
                  <c:v>27.244416999999999</c:v>
                </c:pt>
                <c:pt idx="10512">
                  <c:v>26.878264000000001</c:v>
                </c:pt>
                <c:pt idx="10513">
                  <c:v>26.488614999999999</c:v>
                </c:pt>
                <c:pt idx="10514">
                  <c:v>26.488614999999999</c:v>
                </c:pt>
                <c:pt idx="10515">
                  <c:v>25.249555000000001</c:v>
                </c:pt>
                <c:pt idx="10516">
                  <c:v>25.249555000000001</c:v>
                </c:pt>
                <c:pt idx="10517">
                  <c:v>24.998222999999999</c:v>
                </c:pt>
                <c:pt idx="10518">
                  <c:v>23.466052999999999</c:v>
                </c:pt>
                <c:pt idx="10519">
                  <c:v>23.466052999999999</c:v>
                </c:pt>
                <c:pt idx="10520">
                  <c:v>23.115071</c:v>
                </c:pt>
                <c:pt idx="10521">
                  <c:v>22.768540000000002</c:v>
                </c:pt>
                <c:pt idx="10522">
                  <c:v>22.768540000000002</c:v>
                </c:pt>
                <c:pt idx="10523">
                  <c:v>21.665191</c:v>
                </c:pt>
                <c:pt idx="10524">
                  <c:v>21.665191</c:v>
                </c:pt>
                <c:pt idx="10525">
                  <c:v>21.441051999999999</c:v>
                </c:pt>
                <c:pt idx="10526">
                  <c:v>20.044311</c:v>
                </c:pt>
                <c:pt idx="10527">
                  <c:v>20.044311</c:v>
                </c:pt>
                <c:pt idx="10528">
                  <c:v>19.398855000000001</c:v>
                </c:pt>
                <c:pt idx="10529">
                  <c:v>19.398855000000001</c:v>
                </c:pt>
                <c:pt idx="10530">
                  <c:v>19.398855000000001</c:v>
                </c:pt>
                <c:pt idx="10531">
                  <c:v>18.388686</c:v>
                </c:pt>
                <c:pt idx="10532">
                  <c:v>18.388686</c:v>
                </c:pt>
                <c:pt idx="10533">
                  <c:v>18.206132</c:v>
                </c:pt>
                <c:pt idx="10534">
                  <c:v>16.928293</c:v>
                </c:pt>
                <c:pt idx="10535">
                  <c:v>16.635907</c:v>
                </c:pt>
                <c:pt idx="10536">
                  <c:v>16.347809000000002</c:v>
                </c:pt>
                <c:pt idx="10537">
                  <c:v>16.347809000000002</c:v>
                </c:pt>
                <c:pt idx="10538">
                  <c:v>16.347809000000002</c:v>
                </c:pt>
                <c:pt idx="10539">
                  <c:v>14.238960000000001</c:v>
                </c:pt>
                <c:pt idx="10540">
                  <c:v>14.238960000000001</c:v>
                </c:pt>
                <c:pt idx="10541">
                  <c:v>14.104692999999999</c:v>
                </c:pt>
                <c:pt idx="10542">
                  <c:v>13.04773</c:v>
                </c:pt>
                <c:pt idx="10543">
                  <c:v>12.802001000000001</c:v>
                </c:pt>
                <c:pt idx="10544">
                  <c:v>12.554244000000001</c:v>
                </c:pt>
                <c:pt idx="10545">
                  <c:v>12.554244000000001</c:v>
                </c:pt>
                <c:pt idx="10546">
                  <c:v>12.554244000000001</c:v>
                </c:pt>
                <c:pt idx="10547">
                  <c:v>8.6875610000000005</c:v>
                </c:pt>
                <c:pt idx="10548">
                  <c:v>8.6875610000000005</c:v>
                </c:pt>
                <c:pt idx="10549">
                  <c:v>8.4028320000000001</c:v>
                </c:pt>
                <c:pt idx="10550">
                  <c:v>7.5111999999999997</c:v>
                </c:pt>
                <c:pt idx="10551">
                  <c:v>7.3447199999999997</c:v>
                </c:pt>
                <c:pt idx="10552">
                  <c:v>7.207376</c:v>
                </c:pt>
                <c:pt idx="10553">
                  <c:v>7.207376</c:v>
                </c:pt>
                <c:pt idx="10554">
                  <c:v>7.207376</c:v>
                </c:pt>
                <c:pt idx="10555">
                  <c:v>6.7833750000000004</c:v>
                </c:pt>
                <c:pt idx="10556">
                  <c:v>6.7833750000000004</c:v>
                </c:pt>
                <c:pt idx="10557">
                  <c:v>6.6875450000000001</c:v>
                </c:pt>
                <c:pt idx="10558">
                  <c:v>6.2297060000000002</c:v>
                </c:pt>
                <c:pt idx="10559">
                  <c:v>6.1920099999999998</c:v>
                </c:pt>
                <c:pt idx="10560">
                  <c:v>6.1672099999999999</c:v>
                </c:pt>
                <c:pt idx="10561">
                  <c:v>6.1672099999999999</c:v>
                </c:pt>
                <c:pt idx="10562">
                  <c:v>6.1672099999999999</c:v>
                </c:pt>
                <c:pt idx="10563">
                  <c:v>6.208558</c:v>
                </c:pt>
                <c:pt idx="10564">
                  <c:v>6.208558</c:v>
                </c:pt>
                <c:pt idx="10565">
                  <c:v>6.2177480000000003</c:v>
                </c:pt>
                <c:pt idx="10566">
                  <c:v>6.4056410000000001</c:v>
                </c:pt>
                <c:pt idx="10567">
                  <c:v>6.5364950000000004</c:v>
                </c:pt>
                <c:pt idx="10568">
                  <c:v>6.6811069999999999</c:v>
                </c:pt>
                <c:pt idx="10569">
                  <c:v>6.6811069999999999</c:v>
                </c:pt>
                <c:pt idx="10570">
                  <c:v>6.6811069999999999</c:v>
                </c:pt>
                <c:pt idx="10571">
                  <c:v>6.6811069999999999</c:v>
                </c:pt>
                <c:pt idx="10572">
                  <c:v>6.6811069999999999</c:v>
                </c:pt>
                <c:pt idx="10573">
                  <c:v>6.6811069999999999</c:v>
                </c:pt>
                <c:pt idx="10574">
                  <c:v>6.6811069999999999</c:v>
                </c:pt>
                <c:pt idx="10575">
                  <c:v>10.099475</c:v>
                </c:pt>
                <c:pt idx="10576">
                  <c:v>10.099475</c:v>
                </c:pt>
                <c:pt idx="10577">
                  <c:v>10.099475</c:v>
                </c:pt>
                <c:pt idx="10578">
                  <c:v>10.099475</c:v>
                </c:pt>
                <c:pt idx="10579">
                  <c:v>10.099475</c:v>
                </c:pt>
                <c:pt idx="10580">
                  <c:v>10.099475</c:v>
                </c:pt>
                <c:pt idx="10581">
                  <c:v>10.099475</c:v>
                </c:pt>
                <c:pt idx="10582">
                  <c:v>10.259592</c:v>
                </c:pt>
                <c:pt idx="10583">
                  <c:v>10.458945</c:v>
                </c:pt>
                <c:pt idx="10584">
                  <c:v>10.677960000000001</c:v>
                </c:pt>
                <c:pt idx="10585">
                  <c:v>10.914434999999999</c:v>
                </c:pt>
                <c:pt idx="10586">
                  <c:v>11.167062</c:v>
                </c:pt>
                <c:pt idx="10587">
                  <c:v>11.435477000000001</c:v>
                </c:pt>
                <c:pt idx="10588">
                  <c:v>11.708105</c:v>
                </c:pt>
                <c:pt idx="10589">
                  <c:v>11.708105</c:v>
                </c:pt>
                <c:pt idx="10590">
                  <c:v>12.748635</c:v>
                </c:pt>
                <c:pt idx="10591">
                  <c:v>12.938075</c:v>
                </c:pt>
                <c:pt idx="10592">
                  <c:v>13.492272</c:v>
                </c:pt>
                <c:pt idx="10593">
                  <c:v>13.833728000000001</c:v>
                </c:pt>
                <c:pt idx="10594">
                  <c:v>14.180673000000001</c:v>
                </c:pt>
                <c:pt idx="10595">
                  <c:v>14.532997999999999</c:v>
                </c:pt>
                <c:pt idx="10596">
                  <c:v>14.889286999999999</c:v>
                </c:pt>
                <c:pt idx="10597">
                  <c:v>14.889286999999999</c:v>
                </c:pt>
                <c:pt idx="10598">
                  <c:v>16.135707</c:v>
                </c:pt>
                <c:pt idx="10599">
                  <c:v>16.343902</c:v>
                </c:pt>
                <c:pt idx="10600">
                  <c:v>16.953873999999999</c:v>
                </c:pt>
                <c:pt idx="10601">
                  <c:v>17.289439000000002</c:v>
                </c:pt>
                <c:pt idx="10602">
                  <c:v>17.628568000000001</c:v>
                </c:pt>
                <c:pt idx="10603">
                  <c:v>17.948765000000002</c:v>
                </c:pt>
                <c:pt idx="10604">
                  <c:v>18.269784999999999</c:v>
                </c:pt>
                <c:pt idx="10605">
                  <c:v>18.269784999999999</c:v>
                </c:pt>
                <c:pt idx="10606">
                  <c:v>19.422371999999999</c:v>
                </c:pt>
                <c:pt idx="10607">
                  <c:v>19.810818000000001</c:v>
                </c:pt>
                <c:pt idx="10608">
                  <c:v>20.091799999999999</c:v>
                </c:pt>
                <c:pt idx="10609">
                  <c:v>20.368151000000001</c:v>
                </c:pt>
                <c:pt idx="10610">
                  <c:v>20.630818000000001</c:v>
                </c:pt>
                <c:pt idx="10611">
                  <c:v>20.892612</c:v>
                </c:pt>
                <c:pt idx="10612">
                  <c:v>21.148133000000001</c:v>
                </c:pt>
                <c:pt idx="10613">
                  <c:v>21.148133000000001</c:v>
                </c:pt>
                <c:pt idx="10614">
                  <c:v>22.133512</c:v>
                </c:pt>
                <c:pt idx="10615">
                  <c:v>22.428732</c:v>
                </c:pt>
                <c:pt idx="10616">
                  <c:v>22.666318</c:v>
                </c:pt>
                <c:pt idx="10617">
                  <c:v>22.891492</c:v>
                </c:pt>
                <c:pt idx="10618">
                  <c:v>23.11993</c:v>
                </c:pt>
                <c:pt idx="10619">
                  <c:v>23.337541999999999</c:v>
                </c:pt>
                <c:pt idx="10620">
                  <c:v>23.553272</c:v>
                </c:pt>
                <c:pt idx="10621">
                  <c:v>23.553272</c:v>
                </c:pt>
                <c:pt idx="10622">
                  <c:v>24.905272</c:v>
                </c:pt>
                <c:pt idx="10623">
                  <c:v>25.136301</c:v>
                </c:pt>
                <c:pt idx="10624">
                  <c:v>25.341356000000001</c:v>
                </c:pt>
                <c:pt idx="10625">
                  <c:v>25.546557</c:v>
                </c:pt>
                <c:pt idx="10626">
                  <c:v>25.749013999999999</c:v>
                </c:pt>
                <c:pt idx="10627">
                  <c:v>25.950614999999999</c:v>
                </c:pt>
                <c:pt idx="10628">
                  <c:v>26.149263999999999</c:v>
                </c:pt>
                <c:pt idx="10629">
                  <c:v>26.149263999999999</c:v>
                </c:pt>
                <c:pt idx="10630">
                  <c:v>26.980578000000001</c:v>
                </c:pt>
                <c:pt idx="10631">
                  <c:v>27.191801999999999</c:v>
                </c:pt>
                <c:pt idx="10632">
                  <c:v>27.381741000000002</c:v>
                </c:pt>
                <c:pt idx="10633">
                  <c:v>27.568384000000002</c:v>
                </c:pt>
                <c:pt idx="10634">
                  <c:v>27.751677000000001</c:v>
                </c:pt>
                <c:pt idx="10635">
                  <c:v>27.922502000000001</c:v>
                </c:pt>
                <c:pt idx="10636">
                  <c:v>28.100769</c:v>
                </c:pt>
                <c:pt idx="10637">
                  <c:v>28.100769</c:v>
                </c:pt>
                <c:pt idx="10638">
                  <c:v>29.225815999999998</c:v>
                </c:pt>
                <c:pt idx="10639">
                  <c:v>29.394618999999999</c:v>
                </c:pt>
                <c:pt idx="10640">
                  <c:v>29.560428999999999</c:v>
                </c:pt>
                <c:pt idx="10641">
                  <c:v>29.716259000000001</c:v>
                </c:pt>
                <c:pt idx="10642">
                  <c:v>29.877206000000001</c:v>
                </c:pt>
                <c:pt idx="10643">
                  <c:v>29.877206000000001</c:v>
                </c:pt>
                <c:pt idx="10644">
                  <c:v>29.877206000000001</c:v>
                </c:pt>
                <c:pt idx="10645">
                  <c:v>30.456682000000001</c:v>
                </c:pt>
                <c:pt idx="10646">
                  <c:v>30.843101000000001</c:v>
                </c:pt>
                <c:pt idx="10647">
                  <c:v>30.984221999999999</c:v>
                </c:pt>
                <c:pt idx="10648">
                  <c:v>31.110325</c:v>
                </c:pt>
                <c:pt idx="10649">
                  <c:v>31.240956000000001</c:v>
                </c:pt>
                <c:pt idx="10650">
                  <c:v>31.365812999999999</c:v>
                </c:pt>
                <c:pt idx="10651">
                  <c:v>31.365812999999999</c:v>
                </c:pt>
                <c:pt idx="10652">
                  <c:v>31.365812999999999</c:v>
                </c:pt>
                <c:pt idx="10653">
                  <c:v>31.771273000000001</c:v>
                </c:pt>
                <c:pt idx="10654">
                  <c:v>32.077517999999998</c:v>
                </c:pt>
                <c:pt idx="10655">
                  <c:v>32.171405999999998</c:v>
                </c:pt>
                <c:pt idx="10656">
                  <c:v>32.268158</c:v>
                </c:pt>
                <c:pt idx="10657">
                  <c:v>32.360793999999999</c:v>
                </c:pt>
                <c:pt idx="10658">
                  <c:v>32.451540999999999</c:v>
                </c:pt>
                <c:pt idx="10659">
                  <c:v>32.451540999999999</c:v>
                </c:pt>
                <c:pt idx="10660">
                  <c:v>32.451540999999999</c:v>
                </c:pt>
                <c:pt idx="10661">
                  <c:v>32.700031000000003</c:v>
                </c:pt>
                <c:pt idx="10662">
                  <c:v>32.946815999999998</c:v>
                </c:pt>
                <c:pt idx="10663">
                  <c:v>33.021732999999998</c:v>
                </c:pt>
                <c:pt idx="10664">
                  <c:v>33.096846999999997</c:v>
                </c:pt>
                <c:pt idx="10665">
                  <c:v>33.170454999999997</c:v>
                </c:pt>
                <c:pt idx="10666">
                  <c:v>33.238984000000002</c:v>
                </c:pt>
                <c:pt idx="10667">
                  <c:v>33.238984000000002</c:v>
                </c:pt>
                <c:pt idx="10668">
                  <c:v>33.238984000000002</c:v>
                </c:pt>
                <c:pt idx="10669">
                  <c:v>33.400219999999997</c:v>
                </c:pt>
                <c:pt idx="10670">
                  <c:v>33.625143999999999</c:v>
                </c:pt>
                <c:pt idx="10671">
                  <c:v>33.690198000000002</c:v>
                </c:pt>
                <c:pt idx="10672">
                  <c:v>33.748336999999999</c:v>
                </c:pt>
                <c:pt idx="10673">
                  <c:v>33.806035000000001</c:v>
                </c:pt>
                <c:pt idx="10674">
                  <c:v>33.862667999999999</c:v>
                </c:pt>
                <c:pt idx="10675">
                  <c:v>33.862667999999999</c:v>
                </c:pt>
                <c:pt idx="10676">
                  <c:v>33.862667999999999</c:v>
                </c:pt>
                <c:pt idx="10677">
                  <c:v>33.941077</c:v>
                </c:pt>
                <c:pt idx="10678">
                  <c:v>34.107695999999997</c:v>
                </c:pt>
                <c:pt idx="10679">
                  <c:v>34.145760000000003</c:v>
                </c:pt>
                <c:pt idx="10680">
                  <c:v>34.180290999999997</c:v>
                </c:pt>
                <c:pt idx="10681">
                  <c:v>34.20955</c:v>
                </c:pt>
                <c:pt idx="10682">
                  <c:v>34.235301</c:v>
                </c:pt>
                <c:pt idx="10683">
                  <c:v>34.235301</c:v>
                </c:pt>
                <c:pt idx="10684">
                  <c:v>34.235301</c:v>
                </c:pt>
                <c:pt idx="10685">
                  <c:v>34.207864000000001</c:v>
                </c:pt>
                <c:pt idx="10686">
                  <c:v>34.296922000000002</c:v>
                </c:pt>
                <c:pt idx="10687">
                  <c:v>34.304454</c:v>
                </c:pt>
                <c:pt idx="10688">
                  <c:v>34.309519000000002</c:v>
                </c:pt>
                <c:pt idx="10689">
                  <c:v>34.313338000000002</c:v>
                </c:pt>
                <c:pt idx="10690">
                  <c:v>34.314405999999998</c:v>
                </c:pt>
                <c:pt idx="10691">
                  <c:v>34.314405999999998</c:v>
                </c:pt>
                <c:pt idx="10692">
                  <c:v>34.238155999999996</c:v>
                </c:pt>
                <c:pt idx="10693">
                  <c:v>34.238155999999996</c:v>
                </c:pt>
                <c:pt idx="10694">
                  <c:v>34.275598000000002</c:v>
                </c:pt>
                <c:pt idx="10695">
                  <c:v>34.270876000000001</c:v>
                </c:pt>
                <c:pt idx="10696">
                  <c:v>34.265720000000002</c:v>
                </c:pt>
                <c:pt idx="10697">
                  <c:v>34.261471</c:v>
                </c:pt>
                <c:pt idx="10698">
                  <c:v>34.252446999999997</c:v>
                </c:pt>
                <c:pt idx="10699">
                  <c:v>34.252446999999997</c:v>
                </c:pt>
                <c:pt idx="10700">
                  <c:v>34.252446999999997</c:v>
                </c:pt>
                <c:pt idx="10701">
                  <c:v>34.191031000000002</c:v>
                </c:pt>
                <c:pt idx="10702">
                  <c:v>34.224778000000001</c:v>
                </c:pt>
                <c:pt idx="10703">
                  <c:v>34.222059000000002</c:v>
                </c:pt>
                <c:pt idx="10704">
                  <c:v>34.223281999999998</c:v>
                </c:pt>
                <c:pt idx="10705">
                  <c:v>34.221843999999997</c:v>
                </c:pt>
                <c:pt idx="10706">
                  <c:v>34.218172000000003</c:v>
                </c:pt>
                <c:pt idx="10707">
                  <c:v>34.218172000000003</c:v>
                </c:pt>
                <c:pt idx="10708">
                  <c:v>34.179398999999997</c:v>
                </c:pt>
                <c:pt idx="10709">
                  <c:v>34.179398999999997</c:v>
                </c:pt>
                <c:pt idx="10710">
                  <c:v>34.202620000000003</c:v>
                </c:pt>
                <c:pt idx="10711">
                  <c:v>34.197451000000001</c:v>
                </c:pt>
                <c:pt idx="10712">
                  <c:v>34.188887000000001</c:v>
                </c:pt>
                <c:pt idx="10713">
                  <c:v>34.181027</c:v>
                </c:pt>
                <c:pt idx="10714">
                  <c:v>34.173005000000003</c:v>
                </c:pt>
                <c:pt idx="10715">
                  <c:v>34.173005000000003</c:v>
                </c:pt>
                <c:pt idx="10716">
                  <c:v>34.173005000000003</c:v>
                </c:pt>
                <c:pt idx="10717">
                  <c:v>34.173005000000003</c:v>
                </c:pt>
                <c:pt idx="10718">
                  <c:v>33.928083999999998</c:v>
                </c:pt>
                <c:pt idx="10719">
                  <c:v>33.922941999999999</c:v>
                </c:pt>
                <c:pt idx="10720">
                  <c:v>33.928303999999997</c:v>
                </c:pt>
                <c:pt idx="10721">
                  <c:v>33.918590000000002</c:v>
                </c:pt>
                <c:pt idx="10722">
                  <c:v>33.910395999999999</c:v>
                </c:pt>
                <c:pt idx="10723">
                  <c:v>33.901707999999999</c:v>
                </c:pt>
                <c:pt idx="10724">
                  <c:v>33.890436999999999</c:v>
                </c:pt>
                <c:pt idx="10725">
                  <c:v>33.884501999999998</c:v>
                </c:pt>
                <c:pt idx="10726">
                  <c:v>33.870415999999999</c:v>
                </c:pt>
                <c:pt idx="10727">
                  <c:v>33.870415999999999</c:v>
                </c:pt>
                <c:pt idx="10728">
                  <c:v>33.895088999999999</c:v>
                </c:pt>
                <c:pt idx="10729">
                  <c:v>33.900067999999997</c:v>
                </c:pt>
                <c:pt idx="10730">
                  <c:v>33.908386</c:v>
                </c:pt>
                <c:pt idx="10731">
                  <c:v>33.918906999999997</c:v>
                </c:pt>
                <c:pt idx="10732">
                  <c:v>33.931649999999998</c:v>
                </c:pt>
                <c:pt idx="10733">
                  <c:v>33.945205999999999</c:v>
                </c:pt>
                <c:pt idx="10734">
                  <c:v>34.003039999999999</c:v>
                </c:pt>
                <c:pt idx="10735">
                  <c:v>34.003039999999999</c:v>
                </c:pt>
                <c:pt idx="10736">
                  <c:v>34.048659000000001</c:v>
                </c:pt>
                <c:pt idx="10737">
                  <c:v>34.069353</c:v>
                </c:pt>
                <c:pt idx="10738">
                  <c:v>34.088279</c:v>
                </c:pt>
                <c:pt idx="10739">
                  <c:v>34.105538000000003</c:v>
                </c:pt>
                <c:pt idx="10740">
                  <c:v>34.120454000000002</c:v>
                </c:pt>
                <c:pt idx="10741">
                  <c:v>34.130558999999998</c:v>
                </c:pt>
                <c:pt idx="10742">
                  <c:v>34.177028999999997</c:v>
                </c:pt>
                <c:pt idx="10743">
                  <c:v>34.177028999999997</c:v>
                </c:pt>
                <c:pt idx="10744">
                  <c:v>34.202361000000003</c:v>
                </c:pt>
                <c:pt idx="10745">
                  <c:v>34.197876000000001</c:v>
                </c:pt>
                <c:pt idx="10746">
                  <c:v>34.188265999999999</c:v>
                </c:pt>
                <c:pt idx="10747">
                  <c:v>34.173488999999996</c:v>
                </c:pt>
                <c:pt idx="10748">
                  <c:v>34.154541999999999</c:v>
                </c:pt>
                <c:pt idx="10749">
                  <c:v>34.124409999999997</c:v>
                </c:pt>
                <c:pt idx="10750">
                  <c:v>34.165880999999999</c:v>
                </c:pt>
                <c:pt idx="10751">
                  <c:v>34.165880999999999</c:v>
                </c:pt>
                <c:pt idx="10752">
                  <c:v>34.124144000000001</c:v>
                </c:pt>
                <c:pt idx="10753">
                  <c:v>34.064016000000002</c:v>
                </c:pt>
                <c:pt idx="10754">
                  <c:v>34.002282000000001</c:v>
                </c:pt>
                <c:pt idx="10755">
                  <c:v>33.934047999999997</c:v>
                </c:pt>
                <c:pt idx="10756">
                  <c:v>33.860098999999998</c:v>
                </c:pt>
                <c:pt idx="10757">
                  <c:v>33.781629000000002</c:v>
                </c:pt>
                <c:pt idx="10758">
                  <c:v>33.488211999999997</c:v>
                </c:pt>
                <c:pt idx="10759">
                  <c:v>33.488211999999997</c:v>
                </c:pt>
                <c:pt idx="10760">
                  <c:v>33.408628</c:v>
                </c:pt>
                <c:pt idx="10761">
                  <c:v>33.313965000000003</c:v>
                </c:pt>
                <c:pt idx="10762">
                  <c:v>33.226337000000001</c:v>
                </c:pt>
                <c:pt idx="10763">
                  <c:v>33.132134999999998</c:v>
                </c:pt>
                <c:pt idx="10764">
                  <c:v>33.040849000000001</c:v>
                </c:pt>
                <c:pt idx="10765">
                  <c:v>32.946935000000003</c:v>
                </c:pt>
                <c:pt idx="10766">
                  <c:v>32.424070999999998</c:v>
                </c:pt>
                <c:pt idx="10767">
                  <c:v>32.424070999999998</c:v>
                </c:pt>
                <c:pt idx="10768">
                  <c:v>32.340411000000003</c:v>
                </c:pt>
                <c:pt idx="10769">
                  <c:v>32.259169</c:v>
                </c:pt>
                <c:pt idx="10770">
                  <c:v>32.189067999999999</c:v>
                </c:pt>
                <c:pt idx="10771">
                  <c:v>32.116898999999997</c:v>
                </c:pt>
                <c:pt idx="10772">
                  <c:v>32.116898999999997</c:v>
                </c:pt>
                <c:pt idx="10773">
                  <c:v>31.826141</c:v>
                </c:pt>
                <c:pt idx="10774">
                  <c:v>31.633319</c:v>
                </c:pt>
                <c:pt idx="10775">
                  <c:v>31.633319</c:v>
                </c:pt>
                <c:pt idx="10776">
                  <c:v>31.588857000000001</c:v>
                </c:pt>
                <c:pt idx="10777">
                  <c:v>31.545020999999998</c:v>
                </c:pt>
                <c:pt idx="10778">
                  <c:v>31.545020999999998</c:v>
                </c:pt>
                <c:pt idx="10779">
                  <c:v>31.372002999999999</c:v>
                </c:pt>
                <c:pt idx="10780">
                  <c:v>31.372002999999999</c:v>
                </c:pt>
                <c:pt idx="10781">
                  <c:v>31.372002999999999</c:v>
                </c:pt>
                <c:pt idx="10782">
                  <c:v>31.127248000000002</c:v>
                </c:pt>
                <c:pt idx="10783">
                  <c:v>31.113562000000002</c:v>
                </c:pt>
                <c:pt idx="10784">
                  <c:v>31.125053999999999</c:v>
                </c:pt>
                <c:pt idx="10785">
                  <c:v>31.091978000000001</c:v>
                </c:pt>
                <c:pt idx="10786">
                  <c:v>31.058996</c:v>
                </c:pt>
                <c:pt idx="10787">
                  <c:v>31.02582</c:v>
                </c:pt>
                <c:pt idx="10788">
                  <c:v>30.993862</c:v>
                </c:pt>
                <c:pt idx="10789">
                  <c:v>30.9557</c:v>
                </c:pt>
                <c:pt idx="10790">
                  <c:v>30.834396000000002</c:v>
                </c:pt>
                <c:pt idx="10791">
                  <c:v>30.801323</c:v>
                </c:pt>
                <c:pt idx="10792">
                  <c:v>30.790804999999999</c:v>
                </c:pt>
                <c:pt idx="10793">
                  <c:v>30.747692000000001</c:v>
                </c:pt>
                <c:pt idx="10794">
                  <c:v>30.697870999999999</c:v>
                </c:pt>
                <c:pt idx="10795">
                  <c:v>30.645848999999998</c:v>
                </c:pt>
                <c:pt idx="10796">
                  <c:v>30.591954000000001</c:v>
                </c:pt>
                <c:pt idx="10797">
                  <c:v>30.532516999999999</c:v>
                </c:pt>
                <c:pt idx="10798">
                  <c:v>30.371504000000002</c:v>
                </c:pt>
                <c:pt idx="10799">
                  <c:v>30.332218999999998</c:v>
                </c:pt>
                <c:pt idx="10800">
                  <c:v>30.328334999999999</c:v>
                </c:pt>
                <c:pt idx="10801">
                  <c:v>30.273052</c:v>
                </c:pt>
                <c:pt idx="10802">
                  <c:v>30.214223</c:v>
                </c:pt>
                <c:pt idx="10803">
                  <c:v>30.168448999999999</c:v>
                </c:pt>
                <c:pt idx="10804">
                  <c:v>30.118805999999999</c:v>
                </c:pt>
                <c:pt idx="10805">
                  <c:v>30.070813000000001</c:v>
                </c:pt>
                <c:pt idx="10806">
                  <c:v>29.934550000000002</c:v>
                </c:pt>
                <c:pt idx="10807">
                  <c:v>29.901948999999998</c:v>
                </c:pt>
                <c:pt idx="10808">
                  <c:v>29.915296999999999</c:v>
                </c:pt>
                <c:pt idx="10809">
                  <c:v>29.879404000000001</c:v>
                </c:pt>
                <c:pt idx="10810">
                  <c:v>29.848744</c:v>
                </c:pt>
                <c:pt idx="10811">
                  <c:v>29.821200999999999</c:v>
                </c:pt>
                <c:pt idx="10812">
                  <c:v>29.794070000000001</c:v>
                </c:pt>
                <c:pt idx="10813">
                  <c:v>29.775383999999999</c:v>
                </c:pt>
                <c:pt idx="10814">
                  <c:v>29.728694000000001</c:v>
                </c:pt>
                <c:pt idx="10815">
                  <c:v>29.725550999999999</c:v>
                </c:pt>
                <c:pt idx="10816">
                  <c:v>29.765927999999999</c:v>
                </c:pt>
                <c:pt idx="10817">
                  <c:v>29.765305000000001</c:v>
                </c:pt>
                <c:pt idx="10818">
                  <c:v>29.769486000000001</c:v>
                </c:pt>
                <c:pt idx="10819">
                  <c:v>29.777517</c:v>
                </c:pt>
                <c:pt idx="10820">
                  <c:v>29.791228</c:v>
                </c:pt>
                <c:pt idx="10821">
                  <c:v>29.806823999999999</c:v>
                </c:pt>
                <c:pt idx="10822">
                  <c:v>29.878139000000001</c:v>
                </c:pt>
                <c:pt idx="10823">
                  <c:v>29.889202000000001</c:v>
                </c:pt>
                <c:pt idx="10824">
                  <c:v>29.958614000000001</c:v>
                </c:pt>
                <c:pt idx="10825">
                  <c:v>29.991999</c:v>
                </c:pt>
                <c:pt idx="10826">
                  <c:v>30.029064999999999</c:v>
                </c:pt>
                <c:pt idx="10827">
                  <c:v>30.063414999999999</c:v>
                </c:pt>
                <c:pt idx="10828">
                  <c:v>30.111111999999999</c:v>
                </c:pt>
                <c:pt idx="10829">
                  <c:v>30.156472999999998</c:v>
                </c:pt>
                <c:pt idx="10830">
                  <c:v>30.332211999999998</c:v>
                </c:pt>
                <c:pt idx="10831">
                  <c:v>30.359860999999999</c:v>
                </c:pt>
                <c:pt idx="10832">
                  <c:v>30.450171000000001</c:v>
                </c:pt>
                <c:pt idx="10833">
                  <c:v>30.510318000000002</c:v>
                </c:pt>
                <c:pt idx="10834">
                  <c:v>30.574539999999999</c:v>
                </c:pt>
                <c:pt idx="10835">
                  <c:v>30.639123000000001</c:v>
                </c:pt>
                <c:pt idx="10836">
                  <c:v>30.706499000000001</c:v>
                </c:pt>
                <c:pt idx="10837">
                  <c:v>30.771879999999999</c:v>
                </c:pt>
                <c:pt idx="10838">
                  <c:v>31.032339</c:v>
                </c:pt>
                <c:pt idx="10839">
                  <c:v>31.078513000000001</c:v>
                </c:pt>
                <c:pt idx="10840">
                  <c:v>31.179978999999999</c:v>
                </c:pt>
                <c:pt idx="10841">
                  <c:v>31.261140000000001</c:v>
                </c:pt>
                <c:pt idx="10842">
                  <c:v>31.347372</c:v>
                </c:pt>
                <c:pt idx="10843">
                  <c:v>31.432686</c:v>
                </c:pt>
                <c:pt idx="10844">
                  <c:v>31.519956000000001</c:v>
                </c:pt>
                <c:pt idx="10845">
                  <c:v>31.609076999999999</c:v>
                </c:pt>
                <c:pt idx="10846">
                  <c:v>31.928374000000002</c:v>
                </c:pt>
                <c:pt idx="10847">
                  <c:v>31.979662999999999</c:v>
                </c:pt>
                <c:pt idx="10848">
                  <c:v>32.103355000000001</c:v>
                </c:pt>
                <c:pt idx="10849">
                  <c:v>32.191668</c:v>
                </c:pt>
                <c:pt idx="10850">
                  <c:v>32.289529000000002</c:v>
                </c:pt>
                <c:pt idx="10851">
                  <c:v>32.391517999999998</c:v>
                </c:pt>
                <c:pt idx="10852">
                  <c:v>32.497695</c:v>
                </c:pt>
                <c:pt idx="10853">
                  <c:v>32.59948</c:v>
                </c:pt>
                <c:pt idx="10854">
                  <c:v>32.965777000000003</c:v>
                </c:pt>
                <c:pt idx="10855">
                  <c:v>33.024720000000002</c:v>
                </c:pt>
                <c:pt idx="10856">
                  <c:v>33.161574000000002</c:v>
                </c:pt>
                <c:pt idx="10857">
                  <c:v>33.271867999999998</c:v>
                </c:pt>
                <c:pt idx="10858">
                  <c:v>33.370866999999997</c:v>
                </c:pt>
                <c:pt idx="10859">
                  <c:v>33.482802</c:v>
                </c:pt>
                <c:pt idx="10860">
                  <c:v>33.596041</c:v>
                </c:pt>
                <c:pt idx="10861">
                  <c:v>33.710602000000002</c:v>
                </c:pt>
                <c:pt idx="10862">
                  <c:v>34.113244000000002</c:v>
                </c:pt>
                <c:pt idx="10863">
                  <c:v>34.178365999999997</c:v>
                </c:pt>
                <c:pt idx="10864">
                  <c:v>34.328505</c:v>
                </c:pt>
                <c:pt idx="10865">
                  <c:v>34.444667000000003</c:v>
                </c:pt>
                <c:pt idx="10866">
                  <c:v>34.559896999999999</c:v>
                </c:pt>
                <c:pt idx="10867">
                  <c:v>34.682954000000002</c:v>
                </c:pt>
                <c:pt idx="10868">
                  <c:v>34.807577000000002</c:v>
                </c:pt>
                <c:pt idx="10869">
                  <c:v>34.933889000000001</c:v>
                </c:pt>
                <c:pt idx="10870">
                  <c:v>35.819671</c:v>
                </c:pt>
                <c:pt idx="10871">
                  <c:v>35.881303000000003</c:v>
                </c:pt>
                <c:pt idx="10872">
                  <c:v>36.032426999999998</c:v>
                </c:pt>
                <c:pt idx="10873">
                  <c:v>36.155428000000001</c:v>
                </c:pt>
                <c:pt idx="10874">
                  <c:v>36.290058999999999</c:v>
                </c:pt>
                <c:pt idx="10875">
                  <c:v>36.426341000000001</c:v>
                </c:pt>
                <c:pt idx="10876">
                  <c:v>36.564210000000003</c:v>
                </c:pt>
                <c:pt idx="10877">
                  <c:v>36.707574999999999</c:v>
                </c:pt>
                <c:pt idx="10878">
                  <c:v>37.186675999999999</c:v>
                </c:pt>
                <c:pt idx="10879">
                  <c:v>37.273980000000002</c:v>
                </c:pt>
                <c:pt idx="10880">
                  <c:v>37.446193000000001</c:v>
                </c:pt>
                <c:pt idx="10881">
                  <c:v>37.580105000000003</c:v>
                </c:pt>
                <c:pt idx="10882">
                  <c:v>37.726762999999998</c:v>
                </c:pt>
                <c:pt idx="10883">
                  <c:v>37.875790000000002</c:v>
                </c:pt>
                <c:pt idx="10884">
                  <c:v>38.030555</c:v>
                </c:pt>
                <c:pt idx="10885">
                  <c:v>38.178775999999999</c:v>
                </c:pt>
                <c:pt idx="10886">
                  <c:v>38.726436999999997</c:v>
                </c:pt>
                <c:pt idx="10887">
                  <c:v>38.824742000000001</c:v>
                </c:pt>
                <c:pt idx="10888">
                  <c:v>39.165283000000002</c:v>
                </c:pt>
                <c:pt idx="10889">
                  <c:v>39.165283000000002</c:v>
                </c:pt>
                <c:pt idx="10890">
                  <c:v>39.33379</c:v>
                </c:pt>
                <c:pt idx="10891">
                  <c:v>39.506976000000002</c:v>
                </c:pt>
                <c:pt idx="10892">
                  <c:v>39.683602</c:v>
                </c:pt>
                <c:pt idx="10893">
                  <c:v>39.860249000000003</c:v>
                </c:pt>
                <c:pt idx="10894">
                  <c:v>41.191833000000003</c:v>
                </c:pt>
                <c:pt idx="10895">
                  <c:v>41.390644999999999</c:v>
                </c:pt>
                <c:pt idx="10896">
                  <c:v>41.589672999999998</c:v>
                </c:pt>
                <c:pt idx="10897">
                  <c:v>41.779640999999998</c:v>
                </c:pt>
                <c:pt idx="10898">
                  <c:v>41.779640999999998</c:v>
                </c:pt>
                <c:pt idx="10899">
                  <c:v>41.779640999999998</c:v>
                </c:pt>
                <c:pt idx="10900">
                  <c:v>42.502799000000003</c:v>
                </c:pt>
                <c:pt idx="10901">
                  <c:v>42.502799000000003</c:v>
                </c:pt>
                <c:pt idx="10902">
                  <c:v>43.289977999999998</c:v>
                </c:pt>
                <c:pt idx="10903">
                  <c:v>43.495126999999997</c:v>
                </c:pt>
                <c:pt idx="10904">
                  <c:v>43.717072999999999</c:v>
                </c:pt>
                <c:pt idx="10905">
                  <c:v>43.942543999999998</c:v>
                </c:pt>
                <c:pt idx="10906">
                  <c:v>43.942543999999998</c:v>
                </c:pt>
                <c:pt idx="10907">
                  <c:v>43.942543999999998</c:v>
                </c:pt>
                <c:pt idx="10908">
                  <c:v>44.762169</c:v>
                </c:pt>
                <c:pt idx="10909">
                  <c:v>44.762169</c:v>
                </c:pt>
                <c:pt idx="10910">
                  <c:v>45.616185999999999</c:v>
                </c:pt>
                <c:pt idx="10911">
                  <c:v>45.860370000000003</c:v>
                </c:pt>
                <c:pt idx="10912">
                  <c:v>46.108369000000003</c:v>
                </c:pt>
                <c:pt idx="10913">
                  <c:v>46.360072000000002</c:v>
                </c:pt>
                <c:pt idx="10914">
                  <c:v>46.360072000000002</c:v>
                </c:pt>
                <c:pt idx="10915">
                  <c:v>46.360072000000002</c:v>
                </c:pt>
                <c:pt idx="10916">
                  <c:v>47.286000999999999</c:v>
                </c:pt>
                <c:pt idx="10917">
                  <c:v>47.286000999999999</c:v>
                </c:pt>
                <c:pt idx="10918">
                  <c:v>48.241231999999997</c:v>
                </c:pt>
                <c:pt idx="10919">
                  <c:v>48.507230999999997</c:v>
                </c:pt>
                <c:pt idx="10920">
                  <c:v>48.763786000000003</c:v>
                </c:pt>
                <c:pt idx="10921">
                  <c:v>49.038547999999999</c:v>
                </c:pt>
                <c:pt idx="10922">
                  <c:v>49.038547999999999</c:v>
                </c:pt>
                <c:pt idx="10923">
                  <c:v>49.038547999999999</c:v>
                </c:pt>
                <c:pt idx="10924">
                  <c:v>50.042456999999999</c:v>
                </c:pt>
                <c:pt idx="10925">
                  <c:v>50.042456999999999</c:v>
                </c:pt>
                <c:pt idx="10926">
                  <c:v>51.040291000000003</c:v>
                </c:pt>
                <c:pt idx="10927">
                  <c:v>51.315016</c:v>
                </c:pt>
                <c:pt idx="10928">
                  <c:v>51.585341999999997</c:v>
                </c:pt>
                <c:pt idx="10929">
                  <c:v>51.852325</c:v>
                </c:pt>
                <c:pt idx="10930">
                  <c:v>51.852325</c:v>
                </c:pt>
                <c:pt idx="10931">
                  <c:v>51.852325</c:v>
                </c:pt>
                <c:pt idx="10932">
                  <c:v>52.798439999999999</c:v>
                </c:pt>
                <c:pt idx="10933">
                  <c:v>52.798439999999999</c:v>
                </c:pt>
                <c:pt idx="10934">
                  <c:v>53.708371</c:v>
                </c:pt>
                <c:pt idx="10935">
                  <c:v>53.946038000000001</c:v>
                </c:pt>
                <c:pt idx="10936">
                  <c:v>54.161029999999997</c:v>
                </c:pt>
                <c:pt idx="10937">
                  <c:v>54.385306999999997</c:v>
                </c:pt>
                <c:pt idx="10938">
                  <c:v>54.385306999999997</c:v>
                </c:pt>
                <c:pt idx="10939">
                  <c:v>54.385306999999997</c:v>
                </c:pt>
                <c:pt idx="10940">
                  <c:v>55.160868000000001</c:v>
                </c:pt>
                <c:pt idx="10941">
                  <c:v>55.160868000000001</c:v>
                </c:pt>
                <c:pt idx="10942">
                  <c:v>55.861199999999997</c:v>
                </c:pt>
                <c:pt idx="10943">
                  <c:v>56.028579999999998</c:v>
                </c:pt>
                <c:pt idx="10944">
                  <c:v>56.183987999999999</c:v>
                </c:pt>
                <c:pt idx="10945">
                  <c:v>56.331977999999999</c:v>
                </c:pt>
                <c:pt idx="10946">
                  <c:v>56.331977999999999</c:v>
                </c:pt>
                <c:pt idx="10947">
                  <c:v>56.331977999999999</c:v>
                </c:pt>
                <c:pt idx="10948">
                  <c:v>56.825826999999997</c:v>
                </c:pt>
                <c:pt idx="10949">
                  <c:v>56.825826999999997</c:v>
                </c:pt>
                <c:pt idx="10950">
                  <c:v>57.224781999999998</c:v>
                </c:pt>
                <c:pt idx="10951">
                  <c:v>57.308776000000002</c:v>
                </c:pt>
                <c:pt idx="10952">
                  <c:v>57.383474999999997</c:v>
                </c:pt>
                <c:pt idx="10953">
                  <c:v>57.448957</c:v>
                </c:pt>
                <c:pt idx="10954">
                  <c:v>57.448957</c:v>
                </c:pt>
                <c:pt idx="10955">
                  <c:v>57.448957</c:v>
                </c:pt>
                <c:pt idx="10956">
                  <c:v>57.629243000000002</c:v>
                </c:pt>
                <c:pt idx="10957">
                  <c:v>57.629243000000002</c:v>
                </c:pt>
                <c:pt idx="10958">
                  <c:v>57.733162</c:v>
                </c:pt>
                <c:pt idx="10959">
                  <c:v>57.717674000000002</c:v>
                </c:pt>
                <c:pt idx="10960">
                  <c:v>57.695571000000001</c:v>
                </c:pt>
                <c:pt idx="10961">
                  <c:v>57.653488000000003</c:v>
                </c:pt>
                <c:pt idx="10962">
                  <c:v>57.653488000000003</c:v>
                </c:pt>
                <c:pt idx="10963">
                  <c:v>57.653488000000003</c:v>
                </c:pt>
                <c:pt idx="10964">
                  <c:v>57.653488000000003</c:v>
                </c:pt>
                <c:pt idx="10965">
                  <c:v>57.264482000000001</c:v>
                </c:pt>
                <c:pt idx="10966">
                  <c:v>57.217652000000001</c:v>
                </c:pt>
                <c:pt idx="10967">
                  <c:v>57.141548999999998</c:v>
                </c:pt>
                <c:pt idx="10968">
                  <c:v>57.033887999999997</c:v>
                </c:pt>
                <c:pt idx="10969">
                  <c:v>56.906472000000001</c:v>
                </c:pt>
                <c:pt idx="10970">
                  <c:v>56.764381999999998</c:v>
                </c:pt>
                <c:pt idx="10971">
                  <c:v>56.608092999999997</c:v>
                </c:pt>
                <c:pt idx="10972">
                  <c:v>56.432057999999998</c:v>
                </c:pt>
                <c:pt idx="10973">
                  <c:v>56.432057999999998</c:v>
                </c:pt>
                <c:pt idx="10974">
                  <c:v>55.781804999999999</c:v>
                </c:pt>
                <c:pt idx="10975">
                  <c:v>55.632542999999998</c:v>
                </c:pt>
                <c:pt idx="10976">
                  <c:v>55.414141999999998</c:v>
                </c:pt>
                <c:pt idx="10977">
                  <c:v>55.182156999999997</c:v>
                </c:pt>
                <c:pt idx="10978">
                  <c:v>54.937525000000001</c:v>
                </c:pt>
                <c:pt idx="10979">
                  <c:v>54.686129000000001</c:v>
                </c:pt>
                <c:pt idx="10980">
                  <c:v>54.433369999999996</c:v>
                </c:pt>
                <c:pt idx="10981">
                  <c:v>54.161633999999999</c:v>
                </c:pt>
                <c:pt idx="10982">
                  <c:v>53.204104000000001</c:v>
                </c:pt>
                <c:pt idx="10983">
                  <c:v>53.204104000000001</c:v>
                </c:pt>
                <c:pt idx="10984">
                  <c:v>53.040165000000002</c:v>
                </c:pt>
                <c:pt idx="10985">
                  <c:v>52.482773000000002</c:v>
                </c:pt>
                <c:pt idx="10986">
                  <c:v>52.189838999999999</c:v>
                </c:pt>
                <c:pt idx="10987">
                  <c:v>51.892755000000001</c:v>
                </c:pt>
                <c:pt idx="10988">
                  <c:v>51.592554999999997</c:v>
                </c:pt>
                <c:pt idx="10989">
                  <c:v>51.309801999999998</c:v>
                </c:pt>
                <c:pt idx="10990">
                  <c:v>50.251292999999997</c:v>
                </c:pt>
                <c:pt idx="10991">
                  <c:v>50.251292999999997</c:v>
                </c:pt>
                <c:pt idx="10992">
                  <c:v>49.782798</c:v>
                </c:pt>
                <c:pt idx="10993">
                  <c:v>49.477102000000002</c:v>
                </c:pt>
                <c:pt idx="10994">
                  <c:v>49.168846000000002</c:v>
                </c:pt>
                <c:pt idx="10995">
                  <c:v>48.858165</c:v>
                </c:pt>
                <c:pt idx="10996">
                  <c:v>48.559725999999998</c:v>
                </c:pt>
                <c:pt idx="10997">
                  <c:v>48.242286999999997</c:v>
                </c:pt>
                <c:pt idx="10998">
                  <c:v>46.400033000000001</c:v>
                </c:pt>
                <c:pt idx="10999">
                  <c:v>46.400033000000001</c:v>
                </c:pt>
                <c:pt idx="11000">
                  <c:v>45.916901000000003</c:v>
                </c:pt>
                <c:pt idx="11001">
                  <c:v>45.588686000000003</c:v>
                </c:pt>
                <c:pt idx="11002">
                  <c:v>45.255848</c:v>
                </c:pt>
                <c:pt idx="11003">
                  <c:v>44.920667999999999</c:v>
                </c:pt>
                <c:pt idx="11004">
                  <c:v>44.600214000000001</c:v>
                </c:pt>
                <c:pt idx="11005">
                  <c:v>44.258740000000003</c:v>
                </c:pt>
                <c:pt idx="11006">
                  <c:v>43.089409000000003</c:v>
                </c:pt>
                <c:pt idx="11007">
                  <c:v>43.089409000000003</c:v>
                </c:pt>
                <c:pt idx="11008">
                  <c:v>42.501103999999998</c:v>
                </c:pt>
                <c:pt idx="11009">
                  <c:v>42.150582999999997</c:v>
                </c:pt>
                <c:pt idx="11010">
                  <c:v>41.798073000000002</c:v>
                </c:pt>
                <c:pt idx="11011">
                  <c:v>41.443576</c:v>
                </c:pt>
                <c:pt idx="11012">
                  <c:v>41.108606000000002</c:v>
                </c:pt>
                <c:pt idx="11013">
                  <c:v>40.745533999999999</c:v>
                </c:pt>
                <c:pt idx="11014">
                  <c:v>39.553865000000002</c:v>
                </c:pt>
                <c:pt idx="11015">
                  <c:v>39.553865000000002</c:v>
                </c:pt>
                <c:pt idx="11016">
                  <c:v>38.920988999999999</c:v>
                </c:pt>
                <c:pt idx="11017">
                  <c:v>38.565027000000001</c:v>
                </c:pt>
                <c:pt idx="11018">
                  <c:v>38.203870000000002</c:v>
                </c:pt>
                <c:pt idx="11019">
                  <c:v>37.871084000000003</c:v>
                </c:pt>
                <c:pt idx="11020">
                  <c:v>37.515495999999999</c:v>
                </c:pt>
                <c:pt idx="11021">
                  <c:v>37.165436</c:v>
                </c:pt>
                <c:pt idx="11022">
                  <c:v>35.333669999999998</c:v>
                </c:pt>
                <c:pt idx="11023">
                  <c:v>34.994188999999999</c:v>
                </c:pt>
                <c:pt idx="11024">
                  <c:v>34.645172000000002</c:v>
                </c:pt>
                <c:pt idx="11025">
                  <c:v>34.287840000000003</c:v>
                </c:pt>
                <c:pt idx="11026">
                  <c:v>33.930342000000003</c:v>
                </c:pt>
                <c:pt idx="11027">
                  <c:v>33.572892000000003</c:v>
                </c:pt>
                <c:pt idx="11028">
                  <c:v>33.572892000000003</c:v>
                </c:pt>
                <c:pt idx="11029">
                  <c:v>33.572892000000003</c:v>
                </c:pt>
                <c:pt idx="11030">
                  <c:v>31.763584000000002</c:v>
                </c:pt>
                <c:pt idx="11031">
                  <c:v>31.409127999999999</c:v>
                </c:pt>
                <c:pt idx="11032">
                  <c:v>31.064910999999999</c:v>
                </c:pt>
                <c:pt idx="11033">
                  <c:v>30.711475</c:v>
                </c:pt>
                <c:pt idx="11034">
                  <c:v>30.363274000000001</c:v>
                </c:pt>
                <c:pt idx="11035">
                  <c:v>30.043133000000001</c:v>
                </c:pt>
                <c:pt idx="11036">
                  <c:v>30.043133000000001</c:v>
                </c:pt>
                <c:pt idx="11037">
                  <c:v>30.043133000000001</c:v>
                </c:pt>
                <c:pt idx="11038">
                  <c:v>29.366081000000001</c:v>
                </c:pt>
                <c:pt idx="11039">
                  <c:v>29.366081000000001</c:v>
                </c:pt>
                <c:pt idx="11040">
                  <c:v>28.699662</c:v>
                </c:pt>
                <c:pt idx="11041">
                  <c:v>28.355530000000002</c:v>
                </c:pt>
                <c:pt idx="11042">
                  <c:v>28.014918999999999</c:v>
                </c:pt>
                <c:pt idx="11043">
                  <c:v>27.713362</c:v>
                </c:pt>
                <c:pt idx="11044">
                  <c:v>27.389572000000001</c:v>
                </c:pt>
                <c:pt idx="11045">
                  <c:v>27.069123999999999</c:v>
                </c:pt>
                <c:pt idx="11046">
                  <c:v>27.069123999999999</c:v>
                </c:pt>
                <c:pt idx="11047">
                  <c:v>26.957408999999998</c:v>
                </c:pt>
                <c:pt idx="11048">
                  <c:v>26.957408999999998</c:v>
                </c:pt>
                <c:pt idx="11049">
                  <c:v>26.957408999999998</c:v>
                </c:pt>
                <c:pt idx="11050">
                  <c:v>26.957408999999998</c:v>
                </c:pt>
                <c:pt idx="11051">
                  <c:v>26.957408999999998</c:v>
                </c:pt>
                <c:pt idx="11052">
                  <c:v>26.392099000000002</c:v>
                </c:pt>
                <c:pt idx="11053">
                  <c:v>26.082816999999999</c:v>
                </c:pt>
                <c:pt idx="11054">
                  <c:v>25.170722000000001</c:v>
                </c:pt>
                <c:pt idx="11055">
                  <c:v>24.871583000000001</c:v>
                </c:pt>
                <c:pt idx="11056">
                  <c:v>24.871583000000001</c:v>
                </c:pt>
                <c:pt idx="11057">
                  <c:v>24.871583000000001</c:v>
                </c:pt>
                <c:pt idx="11058">
                  <c:v>23.963992000000001</c:v>
                </c:pt>
                <c:pt idx="11059">
                  <c:v>23.963992000000001</c:v>
                </c:pt>
                <c:pt idx="11060">
                  <c:v>23.371344000000001</c:v>
                </c:pt>
                <c:pt idx="11061">
                  <c:v>23.076015999999999</c:v>
                </c:pt>
                <c:pt idx="11062">
                  <c:v>22.214525999999999</c:v>
                </c:pt>
                <c:pt idx="11063">
                  <c:v>21.925992999999998</c:v>
                </c:pt>
                <c:pt idx="11064">
                  <c:v>21.925992999999998</c:v>
                </c:pt>
                <c:pt idx="11065">
                  <c:v>21.057675</c:v>
                </c:pt>
                <c:pt idx="11066">
                  <c:v>21.057675</c:v>
                </c:pt>
                <c:pt idx="11067">
                  <c:v>21.057675</c:v>
                </c:pt>
                <c:pt idx="11068">
                  <c:v>20.491406999999999</c:v>
                </c:pt>
                <c:pt idx="11069">
                  <c:v>20.218589999999999</c:v>
                </c:pt>
                <c:pt idx="11070">
                  <c:v>19.391506</c:v>
                </c:pt>
                <c:pt idx="11071">
                  <c:v>19.111539</c:v>
                </c:pt>
                <c:pt idx="11072">
                  <c:v>19.111539</c:v>
                </c:pt>
                <c:pt idx="11073">
                  <c:v>18.301251000000001</c:v>
                </c:pt>
                <c:pt idx="11074">
                  <c:v>18.301251000000001</c:v>
                </c:pt>
                <c:pt idx="11075">
                  <c:v>18.301251000000001</c:v>
                </c:pt>
                <c:pt idx="11076">
                  <c:v>17.802944</c:v>
                </c:pt>
                <c:pt idx="11077">
                  <c:v>17.542325999999999</c:v>
                </c:pt>
                <c:pt idx="11078">
                  <c:v>16.84619</c:v>
                </c:pt>
                <c:pt idx="11079">
                  <c:v>16.616038</c:v>
                </c:pt>
                <c:pt idx="11080">
                  <c:v>16.616038</c:v>
                </c:pt>
                <c:pt idx="11081">
                  <c:v>15.960049</c:v>
                </c:pt>
                <c:pt idx="11082">
                  <c:v>15.960049</c:v>
                </c:pt>
                <c:pt idx="11083">
                  <c:v>15.960049</c:v>
                </c:pt>
                <c:pt idx="11084">
                  <c:v>15.530360999999999</c:v>
                </c:pt>
                <c:pt idx="11085">
                  <c:v>15.335504</c:v>
                </c:pt>
                <c:pt idx="11086">
                  <c:v>14.805339</c:v>
                </c:pt>
                <c:pt idx="11087">
                  <c:v>14.662838000000001</c:v>
                </c:pt>
                <c:pt idx="11088">
                  <c:v>14.662838000000001</c:v>
                </c:pt>
                <c:pt idx="11089">
                  <c:v>14.262083000000001</c:v>
                </c:pt>
                <c:pt idx="11090">
                  <c:v>14.262083000000001</c:v>
                </c:pt>
                <c:pt idx="11091">
                  <c:v>14.262083000000001</c:v>
                </c:pt>
                <c:pt idx="11092">
                  <c:v>13.972702</c:v>
                </c:pt>
                <c:pt idx="11093">
                  <c:v>13.856998000000001</c:v>
                </c:pt>
                <c:pt idx="11094">
                  <c:v>13.621700000000001</c:v>
                </c:pt>
                <c:pt idx="11095">
                  <c:v>13.568512</c:v>
                </c:pt>
                <c:pt idx="11096">
                  <c:v>13.568512</c:v>
                </c:pt>
                <c:pt idx="11097">
                  <c:v>13.491649000000001</c:v>
                </c:pt>
                <c:pt idx="11098">
                  <c:v>13.491649000000001</c:v>
                </c:pt>
                <c:pt idx="11099">
                  <c:v>13.491649000000001</c:v>
                </c:pt>
                <c:pt idx="11100">
                  <c:v>13.364701999999999</c:v>
                </c:pt>
                <c:pt idx="11101">
                  <c:v>13.367437000000001</c:v>
                </c:pt>
                <c:pt idx="11102">
                  <c:v>13.454269999999999</c:v>
                </c:pt>
                <c:pt idx="11103">
                  <c:v>13.51647</c:v>
                </c:pt>
                <c:pt idx="11104">
                  <c:v>13.51647</c:v>
                </c:pt>
                <c:pt idx="11105">
                  <c:v>13.800295</c:v>
                </c:pt>
                <c:pt idx="11106">
                  <c:v>13.800295</c:v>
                </c:pt>
                <c:pt idx="11107">
                  <c:v>13.800295</c:v>
                </c:pt>
                <c:pt idx="11108">
                  <c:v>13.857837999999999</c:v>
                </c:pt>
                <c:pt idx="11109">
                  <c:v>13.972393</c:v>
                </c:pt>
                <c:pt idx="11110">
                  <c:v>14.398266</c:v>
                </c:pt>
                <c:pt idx="11111">
                  <c:v>14.563162</c:v>
                </c:pt>
                <c:pt idx="11112">
                  <c:v>14.563162</c:v>
                </c:pt>
                <c:pt idx="11113">
                  <c:v>15.20675</c:v>
                </c:pt>
                <c:pt idx="11114">
                  <c:v>15.20675</c:v>
                </c:pt>
                <c:pt idx="11115">
                  <c:v>15.20675</c:v>
                </c:pt>
                <c:pt idx="11116">
                  <c:v>15.431676</c:v>
                </c:pt>
                <c:pt idx="11117">
                  <c:v>15.648738</c:v>
                </c:pt>
                <c:pt idx="11118">
                  <c:v>16.365272000000001</c:v>
                </c:pt>
                <c:pt idx="11119">
                  <c:v>16.623170999999999</c:v>
                </c:pt>
                <c:pt idx="11120">
                  <c:v>16.623170999999999</c:v>
                </c:pt>
                <c:pt idx="11121">
                  <c:v>17.585336000000002</c:v>
                </c:pt>
                <c:pt idx="11122">
                  <c:v>17.585336000000002</c:v>
                </c:pt>
                <c:pt idx="11123">
                  <c:v>17.585336000000002</c:v>
                </c:pt>
                <c:pt idx="11124">
                  <c:v>17.957294999999998</c:v>
                </c:pt>
                <c:pt idx="11125">
                  <c:v>18.253281000000001</c:v>
                </c:pt>
                <c:pt idx="11126">
                  <c:v>19.164722999999999</c:v>
                </c:pt>
                <c:pt idx="11127">
                  <c:v>19.476586999999999</c:v>
                </c:pt>
                <c:pt idx="11128">
                  <c:v>19.476586999999999</c:v>
                </c:pt>
                <c:pt idx="11129">
                  <c:v>20.850885000000002</c:v>
                </c:pt>
                <c:pt idx="11130">
                  <c:v>20.850885000000002</c:v>
                </c:pt>
                <c:pt idx="11131">
                  <c:v>20.850885000000002</c:v>
                </c:pt>
                <c:pt idx="11132">
                  <c:v>21.245256999999999</c:v>
                </c:pt>
                <c:pt idx="11133">
                  <c:v>21.536532999999999</c:v>
                </c:pt>
                <c:pt idx="11134">
                  <c:v>22.650956999999998</c:v>
                </c:pt>
                <c:pt idx="11135">
                  <c:v>22.650956999999998</c:v>
                </c:pt>
                <c:pt idx="11136">
                  <c:v>22.650956999999998</c:v>
                </c:pt>
                <c:pt idx="11137">
                  <c:v>23.635667999999999</c:v>
                </c:pt>
                <c:pt idx="11138">
                  <c:v>23.635667999999999</c:v>
                </c:pt>
                <c:pt idx="11139">
                  <c:v>23.635667999999999</c:v>
                </c:pt>
                <c:pt idx="11140">
                  <c:v>23.967834</c:v>
                </c:pt>
                <c:pt idx="11141">
                  <c:v>24.205884000000001</c:v>
                </c:pt>
                <c:pt idx="11142">
                  <c:v>25.07141</c:v>
                </c:pt>
                <c:pt idx="11143">
                  <c:v>25.07141</c:v>
                </c:pt>
                <c:pt idx="11144">
                  <c:v>25.07141</c:v>
                </c:pt>
                <c:pt idx="11145">
                  <c:v>25.885773</c:v>
                </c:pt>
                <c:pt idx="11146">
                  <c:v>25.885773</c:v>
                </c:pt>
                <c:pt idx="11147">
                  <c:v>25.987656999999999</c:v>
                </c:pt>
                <c:pt idx="11148">
                  <c:v>26.140750000000001</c:v>
                </c:pt>
                <c:pt idx="11149">
                  <c:v>26.321325000000002</c:v>
                </c:pt>
                <c:pt idx="11150">
                  <c:v>27.026102000000002</c:v>
                </c:pt>
                <c:pt idx="11151">
                  <c:v>27.703312</c:v>
                </c:pt>
                <c:pt idx="11152">
                  <c:v>27.703312</c:v>
                </c:pt>
                <c:pt idx="11153">
                  <c:v>27.783836000000001</c:v>
                </c:pt>
                <c:pt idx="11154">
                  <c:v>27.9129</c:v>
                </c:pt>
                <c:pt idx="11155">
                  <c:v>28.066402</c:v>
                </c:pt>
                <c:pt idx="11156">
                  <c:v>28.215862000000001</c:v>
                </c:pt>
                <c:pt idx="11157">
                  <c:v>28.359427</c:v>
                </c:pt>
                <c:pt idx="11158">
                  <c:v>28.636571</c:v>
                </c:pt>
                <c:pt idx="11159">
                  <c:v>29.173473999999999</c:v>
                </c:pt>
                <c:pt idx="11160">
                  <c:v>29.173473999999999</c:v>
                </c:pt>
                <c:pt idx="11161">
                  <c:v>29.234726999999999</c:v>
                </c:pt>
                <c:pt idx="11162">
                  <c:v>29.359245999999999</c:v>
                </c:pt>
                <c:pt idx="11163">
                  <c:v>29.481276000000001</c:v>
                </c:pt>
                <c:pt idx="11164">
                  <c:v>29.599166</c:v>
                </c:pt>
                <c:pt idx="11165">
                  <c:v>29.716550999999999</c:v>
                </c:pt>
                <c:pt idx="11166">
                  <c:v>29.934830000000002</c:v>
                </c:pt>
                <c:pt idx="11167">
                  <c:v>30.338360000000002</c:v>
                </c:pt>
                <c:pt idx="11168">
                  <c:v>30.338360000000002</c:v>
                </c:pt>
                <c:pt idx="11169">
                  <c:v>30.399455</c:v>
                </c:pt>
                <c:pt idx="11170">
                  <c:v>30.520942000000002</c:v>
                </c:pt>
                <c:pt idx="11171">
                  <c:v>30.623418000000001</c:v>
                </c:pt>
                <c:pt idx="11172">
                  <c:v>30.716566</c:v>
                </c:pt>
                <c:pt idx="11173">
                  <c:v>30.817048</c:v>
                </c:pt>
                <c:pt idx="11174">
                  <c:v>31.016907</c:v>
                </c:pt>
                <c:pt idx="11175">
                  <c:v>31.334060000000001</c:v>
                </c:pt>
                <c:pt idx="11176">
                  <c:v>31.334060000000001</c:v>
                </c:pt>
                <c:pt idx="11177">
                  <c:v>31.399683</c:v>
                </c:pt>
                <c:pt idx="11178">
                  <c:v>31.517555000000002</c:v>
                </c:pt>
                <c:pt idx="11179">
                  <c:v>31.614457999999999</c:v>
                </c:pt>
                <c:pt idx="11180">
                  <c:v>31.712797999999999</c:v>
                </c:pt>
                <c:pt idx="11181">
                  <c:v>31.809761000000002</c:v>
                </c:pt>
                <c:pt idx="11182">
                  <c:v>32.006160000000001</c:v>
                </c:pt>
                <c:pt idx="11183">
                  <c:v>32.258237000000001</c:v>
                </c:pt>
                <c:pt idx="11184">
                  <c:v>32.258237000000001</c:v>
                </c:pt>
                <c:pt idx="11185">
                  <c:v>32.322310000000002</c:v>
                </c:pt>
                <c:pt idx="11186">
                  <c:v>32.447125</c:v>
                </c:pt>
                <c:pt idx="11187">
                  <c:v>32.538696999999999</c:v>
                </c:pt>
                <c:pt idx="11188">
                  <c:v>32.628259999999997</c:v>
                </c:pt>
                <c:pt idx="11189">
                  <c:v>32.705879000000003</c:v>
                </c:pt>
                <c:pt idx="11190">
                  <c:v>32.874039000000003</c:v>
                </c:pt>
                <c:pt idx="11191">
                  <c:v>33.049143999999998</c:v>
                </c:pt>
                <c:pt idx="11192">
                  <c:v>33.049143999999998</c:v>
                </c:pt>
                <c:pt idx="11193">
                  <c:v>33.113461999999998</c:v>
                </c:pt>
                <c:pt idx="11194">
                  <c:v>33.217959</c:v>
                </c:pt>
                <c:pt idx="11195">
                  <c:v>33.288815999999997</c:v>
                </c:pt>
                <c:pt idx="11196">
                  <c:v>33.356526000000002</c:v>
                </c:pt>
                <c:pt idx="11197">
                  <c:v>33.423113000000001</c:v>
                </c:pt>
                <c:pt idx="11198">
                  <c:v>33.539943000000001</c:v>
                </c:pt>
                <c:pt idx="11199">
                  <c:v>33.625242999999998</c:v>
                </c:pt>
                <c:pt idx="11200">
                  <c:v>33.625242999999998</c:v>
                </c:pt>
                <c:pt idx="11201">
                  <c:v>33.675519999999999</c:v>
                </c:pt>
                <c:pt idx="11202">
                  <c:v>33.765653</c:v>
                </c:pt>
                <c:pt idx="11203">
                  <c:v>33.805621000000002</c:v>
                </c:pt>
                <c:pt idx="11204">
                  <c:v>33.845177</c:v>
                </c:pt>
                <c:pt idx="11205">
                  <c:v>33.887743</c:v>
                </c:pt>
                <c:pt idx="11206">
                  <c:v>33.953440000000001</c:v>
                </c:pt>
                <c:pt idx="11207">
                  <c:v>33.955919999999999</c:v>
                </c:pt>
                <c:pt idx="11208">
                  <c:v>33.955919999999999</c:v>
                </c:pt>
                <c:pt idx="11209">
                  <c:v>33.984606999999997</c:v>
                </c:pt>
                <c:pt idx="11210">
                  <c:v>34.052415000000003</c:v>
                </c:pt>
                <c:pt idx="11211">
                  <c:v>34.085000999999998</c:v>
                </c:pt>
                <c:pt idx="11212">
                  <c:v>34.112281000000003</c:v>
                </c:pt>
                <c:pt idx="11213">
                  <c:v>34.139955999999998</c:v>
                </c:pt>
                <c:pt idx="11214">
                  <c:v>34.210202000000002</c:v>
                </c:pt>
                <c:pt idx="11215">
                  <c:v>34.280774000000001</c:v>
                </c:pt>
                <c:pt idx="11216">
                  <c:v>34.280774000000001</c:v>
                </c:pt>
                <c:pt idx="11217">
                  <c:v>34.313941</c:v>
                </c:pt>
                <c:pt idx="11218">
                  <c:v>34.384520000000002</c:v>
                </c:pt>
                <c:pt idx="11219">
                  <c:v>34.434159000000001</c:v>
                </c:pt>
                <c:pt idx="11220">
                  <c:v>34.487175999999998</c:v>
                </c:pt>
                <c:pt idx="11221">
                  <c:v>34.543930000000003</c:v>
                </c:pt>
                <c:pt idx="11222">
                  <c:v>34.657741000000001</c:v>
                </c:pt>
                <c:pt idx="11223">
                  <c:v>34.657741000000001</c:v>
                </c:pt>
                <c:pt idx="11224">
                  <c:v>34.792028999999999</c:v>
                </c:pt>
                <c:pt idx="11225">
                  <c:v>34.792028999999999</c:v>
                </c:pt>
                <c:pt idx="11226">
                  <c:v>34.792028999999999</c:v>
                </c:pt>
                <c:pt idx="11227">
                  <c:v>34.836351999999998</c:v>
                </c:pt>
                <c:pt idx="11228">
                  <c:v>34.897188999999997</c:v>
                </c:pt>
                <c:pt idx="11229">
                  <c:v>34.961239999999997</c:v>
                </c:pt>
                <c:pt idx="11230">
                  <c:v>35.201946999999997</c:v>
                </c:pt>
                <c:pt idx="11231">
                  <c:v>35.201946999999997</c:v>
                </c:pt>
                <c:pt idx="11232">
                  <c:v>35.201946999999997</c:v>
                </c:pt>
                <c:pt idx="11233">
                  <c:v>35.365997999999998</c:v>
                </c:pt>
                <c:pt idx="11234">
                  <c:v>35.365997999999998</c:v>
                </c:pt>
                <c:pt idx="11235">
                  <c:v>35.397309</c:v>
                </c:pt>
                <c:pt idx="11236">
                  <c:v>35.453961</c:v>
                </c:pt>
                <c:pt idx="11237">
                  <c:v>35.492167000000002</c:v>
                </c:pt>
                <c:pt idx="11238">
                  <c:v>35.613357000000001</c:v>
                </c:pt>
                <c:pt idx="11239">
                  <c:v>35.613357000000001</c:v>
                </c:pt>
                <c:pt idx="11240">
                  <c:v>35.613357000000001</c:v>
                </c:pt>
                <c:pt idx="11241">
                  <c:v>35.677415000000003</c:v>
                </c:pt>
                <c:pt idx="11242">
                  <c:v>35.677415000000003</c:v>
                </c:pt>
                <c:pt idx="11243">
                  <c:v>35.685119</c:v>
                </c:pt>
                <c:pt idx="11244">
                  <c:v>35.717267</c:v>
                </c:pt>
                <c:pt idx="11245">
                  <c:v>35.726078999999999</c:v>
                </c:pt>
                <c:pt idx="11246">
                  <c:v>35.742685999999999</c:v>
                </c:pt>
                <c:pt idx="11247">
                  <c:v>35.742685999999999</c:v>
                </c:pt>
                <c:pt idx="11248">
                  <c:v>35.742685999999999</c:v>
                </c:pt>
                <c:pt idx="11249">
                  <c:v>35.894590999999998</c:v>
                </c:pt>
                <c:pt idx="11250">
                  <c:v>35.894590999999998</c:v>
                </c:pt>
                <c:pt idx="11251">
                  <c:v>35.891232000000002</c:v>
                </c:pt>
                <c:pt idx="11252">
                  <c:v>35.902911000000003</c:v>
                </c:pt>
                <c:pt idx="11253">
                  <c:v>35.908273999999999</c:v>
                </c:pt>
                <c:pt idx="11254">
                  <c:v>35.959451999999999</c:v>
                </c:pt>
                <c:pt idx="11255">
                  <c:v>35.959451999999999</c:v>
                </c:pt>
                <c:pt idx="11256">
                  <c:v>35.959451999999999</c:v>
                </c:pt>
                <c:pt idx="11257">
                  <c:v>36.615057</c:v>
                </c:pt>
                <c:pt idx="11258">
                  <c:v>36.615057</c:v>
                </c:pt>
                <c:pt idx="11259">
                  <c:v>36.625131000000003</c:v>
                </c:pt>
                <c:pt idx="11260">
                  <c:v>36.653925000000001</c:v>
                </c:pt>
                <c:pt idx="11261">
                  <c:v>36.685124999999999</c:v>
                </c:pt>
                <c:pt idx="11262">
                  <c:v>36.832582000000002</c:v>
                </c:pt>
                <c:pt idx="11263">
                  <c:v>36.832582000000002</c:v>
                </c:pt>
                <c:pt idx="11264">
                  <c:v>36.832582000000002</c:v>
                </c:pt>
                <c:pt idx="11265">
                  <c:v>36.988512</c:v>
                </c:pt>
                <c:pt idx="11266">
                  <c:v>36.988512</c:v>
                </c:pt>
                <c:pt idx="11267">
                  <c:v>37.015377000000001</c:v>
                </c:pt>
                <c:pt idx="11268">
                  <c:v>37.105477999999998</c:v>
                </c:pt>
                <c:pt idx="11269">
                  <c:v>37.105477999999998</c:v>
                </c:pt>
                <c:pt idx="11270">
                  <c:v>37.257514999999998</c:v>
                </c:pt>
                <c:pt idx="11271">
                  <c:v>37.257514999999998</c:v>
                </c:pt>
                <c:pt idx="11272">
                  <c:v>37.257514999999998</c:v>
                </c:pt>
                <c:pt idx="11273">
                  <c:v>37.396216000000003</c:v>
                </c:pt>
                <c:pt idx="11274">
                  <c:v>37.396216000000003</c:v>
                </c:pt>
                <c:pt idx="11275">
                  <c:v>37.409497000000002</c:v>
                </c:pt>
                <c:pt idx="11276">
                  <c:v>37.464742000000001</c:v>
                </c:pt>
                <c:pt idx="11277">
                  <c:v>37.476798000000002</c:v>
                </c:pt>
                <c:pt idx="11278">
                  <c:v>37.484724999999997</c:v>
                </c:pt>
                <c:pt idx="11279">
                  <c:v>37.484724999999997</c:v>
                </c:pt>
                <c:pt idx="11280">
                  <c:v>37.484724999999997</c:v>
                </c:pt>
                <c:pt idx="11281">
                  <c:v>37.470711000000001</c:v>
                </c:pt>
                <c:pt idx="11282">
                  <c:v>37.445673999999997</c:v>
                </c:pt>
                <c:pt idx="11283">
                  <c:v>37.403340999999998</c:v>
                </c:pt>
                <c:pt idx="11284">
                  <c:v>37.356785000000002</c:v>
                </c:pt>
                <c:pt idx="11285">
                  <c:v>37.304425000000002</c:v>
                </c:pt>
                <c:pt idx="11286">
                  <c:v>37.242713999999999</c:v>
                </c:pt>
                <c:pt idx="11287">
                  <c:v>37.020251999999999</c:v>
                </c:pt>
                <c:pt idx="11288">
                  <c:v>37.020251999999999</c:v>
                </c:pt>
                <c:pt idx="11289">
                  <c:v>36.973025999999997</c:v>
                </c:pt>
                <c:pt idx="11290">
                  <c:v>36.867823000000001</c:v>
                </c:pt>
                <c:pt idx="11291">
                  <c:v>36.774287000000001</c:v>
                </c:pt>
                <c:pt idx="11292">
                  <c:v>36.682020999999999</c:v>
                </c:pt>
                <c:pt idx="11293">
                  <c:v>36.587916999999997</c:v>
                </c:pt>
                <c:pt idx="11294">
                  <c:v>36.492330000000003</c:v>
                </c:pt>
                <c:pt idx="11295">
                  <c:v>36.145997999999999</c:v>
                </c:pt>
                <c:pt idx="11296">
                  <c:v>36.145997999999999</c:v>
                </c:pt>
                <c:pt idx="11297">
                  <c:v>36.089664999999997</c:v>
                </c:pt>
                <c:pt idx="11298">
                  <c:v>35.966119999999997</c:v>
                </c:pt>
                <c:pt idx="11299">
                  <c:v>35.87585</c:v>
                </c:pt>
                <c:pt idx="11300">
                  <c:v>35.795960999999998</c:v>
                </c:pt>
                <c:pt idx="11301">
                  <c:v>35.711424000000001</c:v>
                </c:pt>
                <c:pt idx="11302">
                  <c:v>35.323315999999998</c:v>
                </c:pt>
                <c:pt idx="11303">
                  <c:v>35.323315999999998</c:v>
                </c:pt>
                <c:pt idx="11304">
                  <c:v>35.323315999999998</c:v>
                </c:pt>
                <c:pt idx="11305">
                  <c:v>35.282632</c:v>
                </c:pt>
                <c:pt idx="11306">
                  <c:v>35.202308000000002</c:v>
                </c:pt>
                <c:pt idx="11307">
                  <c:v>35.141016999999998</c:v>
                </c:pt>
                <c:pt idx="11308">
                  <c:v>35.082667999999998</c:v>
                </c:pt>
                <c:pt idx="11309">
                  <c:v>35.027239000000002</c:v>
                </c:pt>
                <c:pt idx="11310">
                  <c:v>34.971657999999998</c:v>
                </c:pt>
                <c:pt idx="11311">
                  <c:v>34.749619000000003</c:v>
                </c:pt>
                <c:pt idx="11312">
                  <c:v>34.749619000000003</c:v>
                </c:pt>
                <c:pt idx="11313">
                  <c:v>34.729855000000001</c:v>
                </c:pt>
                <c:pt idx="11314">
                  <c:v>34.698250999999999</c:v>
                </c:pt>
                <c:pt idx="11315">
                  <c:v>34.654601</c:v>
                </c:pt>
                <c:pt idx="11316">
                  <c:v>34.620089999999998</c:v>
                </c:pt>
                <c:pt idx="11317">
                  <c:v>34.582337000000003</c:v>
                </c:pt>
                <c:pt idx="11318">
                  <c:v>34.398915000000002</c:v>
                </c:pt>
                <c:pt idx="11319">
                  <c:v>34.398915000000002</c:v>
                </c:pt>
                <c:pt idx="11320">
                  <c:v>34.398915000000002</c:v>
                </c:pt>
                <c:pt idx="11321">
                  <c:v>34.375338999999997</c:v>
                </c:pt>
                <c:pt idx="11322">
                  <c:v>34.344586999999997</c:v>
                </c:pt>
                <c:pt idx="11323">
                  <c:v>34.303288999999999</c:v>
                </c:pt>
                <c:pt idx="11324">
                  <c:v>34.262321999999998</c:v>
                </c:pt>
                <c:pt idx="11325">
                  <c:v>34.217846000000002</c:v>
                </c:pt>
                <c:pt idx="11326">
                  <c:v>34.022838999999998</c:v>
                </c:pt>
                <c:pt idx="11327">
                  <c:v>34.022838999999998</c:v>
                </c:pt>
                <c:pt idx="11328">
                  <c:v>34.022838999999998</c:v>
                </c:pt>
                <c:pt idx="11329">
                  <c:v>33.989350999999999</c:v>
                </c:pt>
                <c:pt idx="11330">
                  <c:v>33.929015999999997</c:v>
                </c:pt>
                <c:pt idx="11331">
                  <c:v>33.869241000000002</c:v>
                </c:pt>
                <c:pt idx="11332">
                  <c:v>33.809555000000003</c:v>
                </c:pt>
                <c:pt idx="11333">
                  <c:v>33.746389000000001</c:v>
                </c:pt>
                <c:pt idx="11334">
                  <c:v>33.490358000000001</c:v>
                </c:pt>
                <c:pt idx="11335">
                  <c:v>33.490358000000001</c:v>
                </c:pt>
                <c:pt idx="11336">
                  <c:v>33.490358000000001</c:v>
                </c:pt>
                <c:pt idx="11337">
                  <c:v>33.440721000000003</c:v>
                </c:pt>
                <c:pt idx="11338">
                  <c:v>33.362417999999998</c:v>
                </c:pt>
                <c:pt idx="11339">
                  <c:v>33.295830000000002</c:v>
                </c:pt>
                <c:pt idx="11340">
                  <c:v>33.229838000000001</c:v>
                </c:pt>
                <c:pt idx="11341">
                  <c:v>33.171798000000003</c:v>
                </c:pt>
                <c:pt idx="11342">
                  <c:v>32.917183999999999</c:v>
                </c:pt>
                <c:pt idx="11343">
                  <c:v>32.917183999999999</c:v>
                </c:pt>
                <c:pt idx="11344">
                  <c:v>32.917183999999999</c:v>
                </c:pt>
                <c:pt idx="11345">
                  <c:v>32.879412000000002</c:v>
                </c:pt>
                <c:pt idx="11346">
                  <c:v>32.826079999999997</c:v>
                </c:pt>
                <c:pt idx="11347">
                  <c:v>32.779961</c:v>
                </c:pt>
                <c:pt idx="11348">
                  <c:v>32.73648</c:v>
                </c:pt>
                <c:pt idx="11349">
                  <c:v>32.698725000000003</c:v>
                </c:pt>
                <c:pt idx="11350">
                  <c:v>32.553080999999999</c:v>
                </c:pt>
                <c:pt idx="11351">
                  <c:v>32.553080999999999</c:v>
                </c:pt>
                <c:pt idx="11352">
                  <c:v>32.553080999999999</c:v>
                </c:pt>
                <c:pt idx="11353">
                  <c:v>32.569496000000001</c:v>
                </c:pt>
                <c:pt idx="11354">
                  <c:v>32.557859000000001</c:v>
                </c:pt>
                <c:pt idx="11355">
                  <c:v>32.547387000000001</c:v>
                </c:pt>
                <c:pt idx="11356">
                  <c:v>32.540742000000002</c:v>
                </c:pt>
                <c:pt idx="11357">
                  <c:v>32.534889</c:v>
                </c:pt>
                <c:pt idx="11358">
                  <c:v>32.546444000000001</c:v>
                </c:pt>
                <c:pt idx="11359">
                  <c:v>32.546444000000001</c:v>
                </c:pt>
                <c:pt idx="11360">
                  <c:v>32.546444000000001</c:v>
                </c:pt>
                <c:pt idx="11361">
                  <c:v>32.618490000000001</c:v>
                </c:pt>
                <c:pt idx="11362">
                  <c:v>32.641067999999997</c:v>
                </c:pt>
                <c:pt idx="11363">
                  <c:v>32.667250000000003</c:v>
                </c:pt>
                <c:pt idx="11364">
                  <c:v>32.696910000000003</c:v>
                </c:pt>
                <c:pt idx="11365">
                  <c:v>32.735674000000003</c:v>
                </c:pt>
                <c:pt idx="11366">
                  <c:v>32.897579999999998</c:v>
                </c:pt>
                <c:pt idx="11367">
                  <c:v>32.897579999999998</c:v>
                </c:pt>
                <c:pt idx="11368">
                  <c:v>32.897579999999998</c:v>
                </c:pt>
                <c:pt idx="11369">
                  <c:v>33.006782999999999</c:v>
                </c:pt>
                <c:pt idx="11370">
                  <c:v>33.050981</c:v>
                </c:pt>
                <c:pt idx="11371">
                  <c:v>33.105338000000003</c:v>
                </c:pt>
                <c:pt idx="11372">
                  <c:v>33.161028000000002</c:v>
                </c:pt>
                <c:pt idx="11373">
                  <c:v>33.219915</c:v>
                </c:pt>
                <c:pt idx="11374">
                  <c:v>33.477103999999997</c:v>
                </c:pt>
                <c:pt idx="11375">
                  <c:v>33.477103999999997</c:v>
                </c:pt>
                <c:pt idx="11376">
                  <c:v>33.477103999999997</c:v>
                </c:pt>
                <c:pt idx="11377">
                  <c:v>33.614533999999999</c:v>
                </c:pt>
                <c:pt idx="11378">
                  <c:v>33.682614000000001</c:v>
                </c:pt>
                <c:pt idx="11379">
                  <c:v>33.748713000000002</c:v>
                </c:pt>
                <c:pt idx="11380">
                  <c:v>33.8185</c:v>
                </c:pt>
                <c:pt idx="11381">
                  <c:v>33.887366999999998</c:v>
                </c:pt>
                <c:pt idx="11382">
                  <c:v>34.525255999999999</c:v>
                </c:pt>
                <c:pt idx="11383">
                  <c:v>34.525255999999999</c:v>
                </c:pt>
                <c:pt idx="11384">
                  <c:v>34.525255999999999</c:v>
                </c:pt>
                <c:pt idx="11385">
                  <c:v>34.660001000000001</c:v>
                </c:pt>
                <c:pt idx="11386">
                  <c:v>34.736654000000001</c:v>
                </c:pt>
                <c:pt idx="11387">
                  <c:v>34.814045999999998</c:v>
                </c:pt>
                <c:pt idx="11388">
                  <c:v>34.892121000000003</c:v>
                </c:pt>
                <c:pt idx="11389">
                  <c:v>34.972574999999999</c:v>
                </c:pt>
                <c:pt idx="11390">
                  <c:v>35.294621999999997</c:v>
                </c:pt>
                <c:pt idx="11391">
                  <c:v>35.294621999999997</c:v>
                </c:pt>
                <c:pt idx="11392">
                  <c:v>35.294621999999997</c:v>
                </c:pt>
                <c:pt idx="11393">
                  <c:v>35.461114999999999</c:v>
                </c:pt>
                <c:pt idx="11394">
                  <c:v>35.542720000000003</c:v>
                </c:pt>
                <c:pt idx="11395">
                  <c:v>35.623959999999997</c:v>
                </c:pt>
                <c:pt idx="11396">
                  <c:v>35.706080999999998</c:v>
                </c:pt>
                <c:pt idx="11397">
                  <c:v>35.787776000000001</c:v>
                </c:pt>
                <c:pt idx="11398">
                  <c:v>36.144894999999998</c:v>
                </c:pt>
                <c:pt idx="11399">
                  <c:v>36.144894999999998</c:v>
                </c:pt>
                <c:pt idx="11400">
                  <c:v>36.144894999999998</c:v>
                </c:pt>
                <c:pt idx="11401">
                  <c:v>36.313741999999998</c:v>
                </c:pt>
                <c:pt idx="11402">
                  <c:v>36.401288000000001</c:v>
                </c:pt>
                <c:pt idx="11403">
                  <c:v>36.491348000000002</c:v>
                </c:pt>
                <c:pt idx="11404">
                  <c:v>36.582549</c:v>
                </c:pt>
                <c:pt idx="11405">
                  <c:v>36.672750999999998</c:v>
                </c:pt>
                <c:pt idx="11406">
                  <c:v>37.140211000000001</c:v>
                </c:pt>
                <c:pt idx="11407">
                  <c:v>37.275868000000003</c:v>
                </c:pt>
                <c:pt idx="11408">
                  <c:v>37.378435000000003</c:v>
                </c:pt>
                <c:pt idx="11409">
                  <c:v>37.483915000000003</c:v>
                </c:pt>
                <c:pt idx="11410">
                  <c:v>37.592391999999997</c:v>
                </c:pt>
                <c:pt idx="11411">
                  <c:v>37.697840999999997</c:v>
                </c:pt>
                <c:pt idx="11412">
                  <c:v>37.812424</c:v>
                </c:pt>
                <c:pt idx="11413">
                  <c:v>37.812424</c:v>
                </c:pt>
                <c:pt idx="11414">
                  <c:v>38.288446</c:v>
                </c:pt>
                <c:pt idx="11415">
                  <c:v>38.445777999999997</c:v>
                </c:pt>
                <c:pt idx="11416">
                  <c:v>38.571278</c:v>
                </c:pt>
                <c:pt idx="11417">
                  <c:v>38.690066000000002</c:v>
                </c:pt>
                <c:pt idx="11418">
                  <c:v>38.818967999999998</c:v>
                </c:pt>
                <c:pt idx="11419">
                  <c:v>38.951760999999998</c:v>
                </c:pt>
                <c:pt idx="11420">
                  <c:v>39.084921999999999</c:v>
                </c:pt>
                <c:pt idx="11421">
                  <c:v>39.084921999999999</c:v>
                </c:pt>
                <c:pt idx="11422">
                  <c:v>39.676135000000002</c:v>
                </c:pt>
                <c:pt idx="11423">
                  <c:v>39.845987999999998</c:v>
                </c:pt>
                <c:pt idx="11424">
                  <c:v>39.999119999999998</c:v>
                </c:pt>
                <c:pt idx="11425">
                  <c:v>40.159619999999997</c:v>
                </c:pt>
                <c:pt idx="11426">
                  <c:v>40.318886999999997</c:v>
                </c:pt>
                <c:pt idx="11427">
                  <c:v>40.482255000000002</c:v>
                </c:pt>
                <c:pt idx="11428">
                  <c:v>40.647044000000001</c:v>
                </c:pt>
                <c:pt idx="11429">
                  <c:v>40.647044000000001</c:v>
                </c:pt>
                <c:pt idx="11430">
                  <c:v>41.355767</c:v>
                </c:pt>
                <c:pt idx="11431">
                  <c:v>41.560124000000002</c:v>
                </c:pt>
                <c:pt idx="11432">
                  <c:v>41.741664999999998</c:v>
                </c:pt>
                <c:pt idx="11433">
                  <c:v>41.927112999999999</c:v>
                </c:pt>
                <c:pt idx="11434">
                  <c:v>42.119535999999997</c:v>
                </c:pt>
                <c:pt idx="11435">
                  <c:v>42.299311000000003</c:v>
                </c:pt>
                <c:pt idx="11436">
                  <c:v>42.491399999999999</c:v>
                </c:pt>
                <c:pt idx="11437">
                  <c:v>42.491399999999999</c:v>
                </c:pt>
                <c:pt idx="11438">
                  <c:v>43.333173000000002</c:v>
                </c:pt>
                <c:pt idx="11439">
                  <c:v>43.559916000000001</c:v>
                </c:pt>
                <c:pt idx="11440">
                  <c:v>43.768847999999998</c:v>
                </c:pt>
                <c:pt idx="11441">
                  <c:v>43.967495</c:v>
                </c:pt>
                <c:pt idx="11442">
                  <c:v>44.188015</c:v>
                </c:pt>
                <c:pt idx="11443">
                  <c:v>44.410037000000003</c:v>
                </c:pt>
                <c:pt idx="11444">
                  <c:v>44.636482000000001</c:v>
                </c:pt>
                <c:pt idx="11445">
                  <c:v>44.636482000000001</c:v>
                </c:pt>
                <c:pt idx="11446">
                  <c:v>45.602009000000002</c:v>
                </c:pt>
                <c:pt idx="11447">
                  <c:v>45.866247999999999</c:v>
                </c:pt>
                <c:pt idx="11448">
                  <c:v>46.107424000000002</c:v>
                </c:pt>
                <c:pt idx="11449">
                  <c:v>46.354875999999997</c:v>
                </c:pt>
                <c:pt idx="11450">
                  <c:v>46.607368000000001</c:v>
                </c:pt>
                <c:pt idx="11451">
                  <c:v>46.864818999999997</c:v>
                </c:pt>
                <c:pt idx="11452">
                  <c:v>47.107337000000001</c:v>
                </c:pt>
                <c:pt idx="11453">
                  <c:v>47.107337000000001</c:v>
                </c:pt>
                <c:pt idx="11454">
                  <c:v>48.256604000000003</c:v>
                </c:pt>
                <c:pt idx="11455">
                  <c:v>48.559868000000002</c:v>
                </c:pt>
                <c:pt idx="11456">
                  <c:v>48.824385999999997</c:v>
                </c:pt>
                <c:pt idx="11457">
                  <c:v>49.104112999999998</c:v>
                </c:pt>
                <c:pt idx="11458">
                  <c:v>49.394866999999998</c:v>
                </c:pt>
                <c:pt idx="11459">
                  <c:v>49.687666999999998</c:v>
                </c:pt>
                <c:pt idx="11460">
                  <c:v>49.986935000000003</c:v>
                </c:pt>
                <c:pt idx="11461">
                  <c:v>49.986935000000003</c:v>
                </c:pt>
                <c:pt idx="11462">
                  <c:v>51.245908</c:v>
                </c:pt>
                <c:pt idx="11463">
                  <c:v>51.573784000000003</c:v>
                </c:pt>
                <c:pt idx="11464">
                  <c:v>51.881276</c:v>
                </c:pt>
                <c:pt idx="11465">
                  <c:v>52.180042</c:v>
                </c:pt>
                <c:pt idx="11466">
                  <c:v>52.483669999999996</c:v>
                </c:pt>
                <c:pt idx="11467">
                  <c:v>52.775953000000001</c:v>
                </c:pt>
                <c:pt idx="11468">
                  <c:v>53.082757999999998</c:v>
                </c:pt>
                <c:pt idx="11469">
                  <c:v>53.082757999999998</c:v>
                </c:pt>
                <c:pt idx="11470">
                  <c:v>54.345236</c:v>
                </c:pt>
                <c:pt idx="11471">
                  <c:v>54.660716999999998</c:v>
                </c:pt>
                <c:pt idx="11472">
                  <c:v>54.952029000000003</c:v>
                </c:pt>
                <c:pt idx="11473">
                  <c:v>55.237580999999999</c:v>
                </c:pt>
                <c:pt idx="11474">
                  <c:v>55.522506999999997</c:v>
                </c:pt>
                <c:pt idx="11475">
                  <c:v>55.79468</c:v>
                </c:pt>
                <c:pt idx="11476">
                  <c:v>56.048344</c:v>
                </c:pt>
                <c:pt idx="11477">
                  <c:v>56.048344</c:v>
                </c:pt>
                <c:pt idx="11478">
                  <c:v>56.891854000000002</c:v>
                </c:pt>
                <c:pt idx="11479">
                  <c:v>57.043666000000002</c:v>
                </c:pt>
                <c:pt idx="11480">
                  <c:v>57.297972000000001</c:v>
                </c:pt>
                <c:pt idx="11481">
                  <c:v>57.522480999999999</c:v>
                </c:pt>
                <c:pt idx="11482">
                  <c:v>57.753222999999998</c:v>
                </c:pt>
                <c:pt idx="11483">
                  <c:v>57.967733000000003</c:v>
                </c:pt>
                <c:pt idx="11484">
                  <c:v>58.162371</c:v>
                </c:pt>
                <c:pt idx="11485">
                  <c:v>58.358848999999999</c:v>
                </c:pt>
                <c:pt idx="11486">
                  <c:v>59.950412</c:v>
                </c:pt>
                <c:pt idx="11487">
                  <c:v>59.950412</c:v>
                </c:pt>
                <c:pt idx="11488">
                  <c:v>59.950412</c:v>
                </c:pt>
                <c:pt idx="11489">
                  <c:v>60.278523999999997</c:v>
                </c:pt>
                <c:pt idx="11490">
                  <c:v>60.278523999999997</c:v>
                </c:pt>
                <c:pt idx="11491">
                  <c:v>60.278523999999997</c:v>
                </c:pt>
                <c:pt idx="11492">
                  <c:v>60.398567999999997</c:v>
                </c:pt>
                <c:pt idx="11493">
                  <c:v>60.439597999999997</c:v>
                </c:pt>
                <c:pt idx="11494">
                  <c:v>60.440632000000001</c:v>
                </c:pt>
                <c:pt idx="11495">
                  <c:v>60.395789000000001</c:v>
                </c:pt>
                <c:pt idx="11496">
                  <c:v>60.395789000000001</c:v>
                </c:pt>
                <c:pt idx="11497">
                  <c:v>60.395789000000001</c:v>
                </c:pt>
                <c:pt idx="11498">
                  <c:v>60.084648999999999</c:v>
                </c:pt>
                <c:pt idx="11499">
                  <c:v>60.084648999999999</c:v>
                </c:pt>
                <c:pt idx="11500">
                  <c:v>60.084648999999999</c:v>
                </c:pt>
                <c:pt idx="11501">
                  <c:v>60.084648999999999</c:v>
                </c:pt>
                <c:pt idx="11502">
                  <c:v>59.484082999999998</c:v>
                </c:pt>
                <c:pt idx="11503">
                  <c:v>59.484082999999998</c:v>
                </c:pt>
                <c:pt idx="11504">
                  <c:v>59.288297999999998</c:v>
                </c:pt>
                <c:pt idx="11505">
                  <c:v>59.074120999999998</c:v>
                </c:pt>
                <c:pt idx="11506">
                  <c:v>59.074120999999998</c:v>
                </c:pt>
                <c:pt idx="11507">
                  <c:v>59.074120999999998</c:v>
                </c:pt>
                <c:pt idx="11508">
                  <c:v>59.074120999999998</c:v>
                </c:pt>
                <c:pt idx="11509">
                  <c:v>57.811757999999998</c:v>
                </c:pt>
                <c:pt idx="11510">
                  <c:v>57.671273999999997</c:v>
                </c:pt>
                <c:pt idx="11511">
                  <c:v>57.451284999999999</c:v>
                </c:pt>
                <c:pt idx="11512">
                  <c:v>57.174835999999999</c:v>
                </c:pt>
                <c:pt idx="11513">
                  <c:v>56.889533</c:v>
                </c:pt>
                <c:pt idx="11514">
                  <c:v>56.591360000000002</c:v>
                </c:pt>
                <c:pt idx="11515">
                  <c:v>56.284973999999998</c:v>
                </c:pt>
                <c:pt idx="11516">
                  <c:v>55.981808000000001</c:v>
                </c:pt>
                <c:pt idx="11517">
                  <c:v>55.981808000000001</c:v>
                </c:pt>
                <c:pt idx="11518">
                  <c:v>54.671613000000001</c:v>
                </c:pt>
                <c:pt idx="11519">
                  <c:v>54.358547000000002</c:v>
                </c:pt>
                <c:pt idx="11520">
                  <c:v>54.014589000000001</c:v>
                </c:pt>
                <c:pt idx="11521">
                  <c:v>53.662733000000003</c:v>
                </c:pt>
                <c:pt idx="11522">
                  <c:v>53.304377000000002</c:v>
                </c:pt>
                <c:pt idx="11523">
                  <c:v>52.958897</c:v>
                </c:pt>
                <c:pt idx="11524">
                  <c:v>52.591883000000003</c:v>
                </c:pt>
                <c:pt idx="11525">
                  <c:v>52.591883000000003</c:v>
                </c:pt>
                <c:pt idx="11526">
                  <c:v>51.071993999999997</c:v>
                </c:pt>
                <c:pt idx="11527">
                  <c:v>50.698109000000002</c:v>
                </c:pt>
                <c:pt idx="11528">
                  <c:v>50.310459000000002</c:v>
                </c:pt>
                <c:pt idx="11529">
                  <c:v>49.916493000000003</c:v>
                </c:pt>
                <c:pt idx="11530">
                  <c:v>49.535359</c:v>
                </c:pt>
                <c:pt idx="11531">
                  <c:v>49.130026000000001</c:v>
                </c:pt>
                <c:pt idx="11532">
                  <c:v>48.719087000000002</c:v>
                </c:pt>
                <c:pt idx="11533">
                  <c:v>48.719087000000002</c:v>
                </c:pt>
                <c:pt idx="11534">
                  <c:v>45.333955000000003</c:v>
                </c:pt>
                <c:pt idx="11535">
                  <c:v>45.333955000000003</c:v>
                </c:pt>
                <c:pt idx="11536">
                  <c:v>44.893825999999997</c:v>
                </c:pt>
                <c:pt idx="11537">
                  <c:v>44.450699999999998</c:v>
                </c:pt>
                <c:pt idx="11538">
                  <c:v>44.450699999999998</c:v>
                </c:pt>
                <c:pt idx="11539">
                  <c:v>42.936279999999996</c:v>
                </c:pt>
                <c:pt idx="11540">
                  <c:v>42.936279999999996</c:v>
                </c:pt>
                <c:pt idx="11541">
                  <c:v>42.657173</c:v>
                </c:pt>
                <c:pt idx="11542">
                  <c:v>40.867719000000001</c:v>
                </c:pt>
                <c:pt idx="11543">
                  <c:v>40.867719000000001</c:v>
                </c:pt>
                <c:pt idx="11544">
                  <c:v>40.414721</c:v>
                </c:pt>
                <c:pt idx="11545">
                  <c:v>39.959439000000003</c:v>
                </c:pt>
                <c:pt idx="11546">
                  <c:v>39.959439000000003</c:v>
                </c:pt>
                <c:pt idx="11547">
                  <c:v>38.423391000000002</c:v>
                </c:pt>
                <c:pt idx="11548">
                  <c:v>38.423391000000002</c:v>
                </c:pt>
                <c:pt idx="11549">
                  <c:v>38.160373999999997</c:v>
                </c:pt>
                <c:pt idx="11550">
                  <c:v>36.295178</c:v>
                </c:pt>
                <c:pt idx="11551">
                  <c:v>36.295178</c:v>
                </c:pt>
                <c:pt idx="11552">
                  <c:v>35.866909999999997</c:v>
                </c:pt>
                <c:pt idx="11553">
                  <c:v>35.405160000000002</c:v>
                </c:pt>
                <c:pt idx="11554">
                  <c:v>35.405160000000002</c:v>
                </c:pt>
                <c:pt idx="11555">
                  <c:v>33.858932000000003</c:v>
                </c:pt>
                <c:pt idx="11556">
                  <c:v>33.858932000000003</c:v>
                </c:pt>
                <c:pt idx="11557">
                  <c:v>33.557898000000002</c:v>
                </c:pt>
                <c:pt idx="11558">
                  <c:v>31.666401</c:v>
                </c:pt>
                <c:pt idx="11559">
                  <c:v>31.666401</c:v>
                </c:pt>
                <c:pt idx="11560">
                  <c:v>31.196027999999998</c:v>
                </c:pt>
                <c:pt idx="11561">
                  <c:v>30.728037</c:v>
                </c:pt>
                <c:pt idx="11562">
                  <c:v>30.728037</c:v>
                </c:pt>
                <c:pt idx="11563">
                  <c:v>29.202494999999999</c:v>
                </c:pt>
                <c:pt idx="11564">
                  <c:v>29.202494999999999</c:v>
                </c:pt>
                <c:pt idx="11565">
                  <c:v>28.925239000000001</c:v>
                </c:pt>
                <c:pt idx="11566">
                  <c:v>27.016114000000002</c:v>
                </c:pt>
                <c:pt idx="11567">
                  <c:v>27.016114000000002</c:v>
                </c:pt>
                <c:pt idx="11568">
                  <c:v>26.562215999999999</c:v>
                </c:pt>
                <c:pt idx="11569">
                  <c:v>26.140958999999999</c:v>
                </c:pt>
                <c:pt idx="11570">
                  <c:v>26.140958999999999</c:v>
                </c:pt>
                <c:pt idx="11571">
                  <c:v>24.687716000000002</c:v>
                </c:pt>
                <c:pt idx="11572">
                  <c:v>24.687716000000002</c:v>
                </c:pt>
                <c:pt idx="11573">
                  <c:v>24.403601999999999</c:v>
                </c:pt>
                <c:pt idx="11574">
                  <c:v>22.628084999999999</c:v>
                </c:pt>
                <c:pt idx="11575">
                  <c:v>22.628084999999999</c:v>
                </c:pt>
                <c:pt idx="11576">
                  <c:v>22.210176000000001</c:v>
                </c:pt>
                <c:pt idx="11577">
                  <c:v>21.797471999999999</c:v>
                </c:pt>
                <c:pt idx="11578">
                  <c:v>21.797471999999999</c:v>
                </c:pt>
                <c:pt idx="11579">
                  <c:v>20.494040999999999</c:v>
                </c:pt>
                <c:pt idx="11580">
                  <c:v>20.494040999999999</c:v>
                </c:pt>
                <c:pt idx="11581">
                  <c:v>20.257249000000002</c:v>
                </c:pt>
                <c:pt idx="11582">
                  <c:v>18.606708999999999</c:v>
                </c:pt>
                <c:pt idx="11583">
                  <c:v>18.606708999999999</c:v>
                </c:pt>
                <c:pt idx="11584">
                  <c:v>18.852412999999999</c:v>
                </c:pt>
                <c:pt idx="11585">
                  <c:v>19.097411000000001</c:v>
                </c:pt>
                <c:pt idx="11586">
                  <c:v>19.097411000000001</c:v>
                </c:pt>
                <c:pt idx="11587">
                  <c:v>16.713293</c:v>
                </c:pt>
                <c:pt idx="11588">
                  <c:v>16.713293</c:v>
                </c:pt>
                <c:pt idx="11589">
                  <c:v>16.472149000000002</c:v>
                </c:pt>
                <c:pt idx="11590">
                  <c:v>15.007436999999999</c:v>
                </c:pt>
                <c:pt idx="11591">
                  <c:v>15.007436999999999</c:v>
                </c:pt>
                <c:pt idx="11592">
                  <c:v>14.677101</c:v>
                </c:pt>
                <c:pt idx="11593">
                  <c:v>14.380455</c:v>
                </c:pt>
                <c:pt idx="11594">
                  <c:v>14.380455</c:v>
                </c:pt>
                <c:pt idx="11595">
                  <c:v>13.405948</c:v>
                </c:pt>
                <c:pt idx="11596">
                  <c:v>13.405948</c:v>
                </c:pt>
                <c:pt idx="11597">
                  <c:v>13.204682</c:v>
                </c:pt>
                <c:pt idx="11598">
                  <c:v>12.006565999999999</c:v>
                </c:pt>
                <c:pt idx="11599">
                  <c:v>12.006565999999999</c:v>
                </c:pt>
                <c:pt idx="11600">
                  <c:v>11.755884</c:v>
                </c:pt>
                <c:pt idx="11601">
                  <c:v>11.515357</c:v>
                </c:pt>
                <c:pt idx="11602">
                  <c:v>11.515357</c:v>
                </c:pt>
                <c:pt idx="11603">
                  <c:v>10.785344</c:v>
                </c:pt>
                <c:pt idx="11604">
                  <c:v>10.785344</c:v>
                </c:pt>
                <c:pt idx="11605">
                  <c:v>10.663360000000001</c:v>
                </c:pt>
                <c:pt idx="11606">
                  <c:v>9.7866780000000002</c:v>
                </c:pt>
                <c:pt idx="11607">
                  <c:v>9.7866780000000002</c:v>
                </c:pt>
                <c:pt idx="11608">
                  <c:v>9.6410769999999992</c:v>
                </c:pt>
                <c:pt idx="11609">
                  <c:v>9.4727619999999995</c:v>
                </c:pt>
                <c:pt idx="11610">
                  <c:v>9.4727619999999995</c:v>
                </c:pt>
                <c:pt idx="11611">
                  <c:v>9.0391809999999992</c:v>
                </c:pt>
                <c:pt idx="11612">
                  <c:v>9.0391809999999992</c:v>
                </c:pt>
                <c:pt idx="11613">
                  <c:v>8.9572330000000004</c:v>
                </c:pt>
                <c:pt idx="11614">
                  <c:v>8.4253079999999994</c:v>
                </c:pt>
                <c:pt idx="11615">
                  <c:v>8.4253079999999994</c:v>
                </c:pt>
                <c:pt idx="11616">
                  <c:v>8.3496100000000002</c:v>
                </c:pt>
                <c:pt idx="11617">
                  <c:v>8.3054830000000006</c:v>
                </c:pt>
                <c:pt idx="11618">
                  <c:v>8.3054830000000006</c:v>
                </c:pt>
                <c:pt idx="11619">
                  <c:v>8.1985869999999998</c:v>
                </c:pt>
                <c:pt idx="11620">
                  <c:v>8.1985869999999998</c:v>
                </c:pt>
                <c:pt idx="11621">
                  <c:v>8.1621699999999997</c:v>
                </c:pt>
                <c:pt idx="11622">
                  <c:v>8.0693760000000001</c:v>
                </c:pt>
                <c:pt idx="11623">
                  <c:v>8.0693760000000001</c:v>
                </c:pt>
                <c:pt idx="11624">
                  <c:v>8.1060130000000008</c:v>
                </c:pt>
                <c:pt idx="11625">
                  <c:v>8.1527639999999995</c:v>
                </c:pt>
                <c:pt idx="11626">
                  <c:v>8.1527639999999995</c:v>
                </c:pt>
                <c:pt idx="11627">
                  <c:v>8.4479129999999998</c:v>
                </c:pt>
                <c:pt idx="11628">
                  <c:v>8.4479129999999998</c:v>
                </c:pt>
                <c:pt idx="11629">
                  <c:v>8.4992249999999991</c:v>
                </c:pt>
                <c:pt idx="11630">
                  <c:v>8.9051050000000007</c:v>
                </c:pt>
                <c:pt idx="11631">
                  <c:v>8.9051050000000007</c:v>
                </c:pt>
                <c:pt idx="11632">
                  <c:v>9.0703169999999993</c:v>
                </c:pt>
                <c:pt idx="11633">
                  <c:v>9.2499129999999994</c:v>
                </c:pt>
                <c:pt idx="11634">
                  <c:v>9.2499129999999994</c:v>
                </c:pt>
                <c:pt idx="11635">
                  <c:v>9.8380840000000003</c:v>
                </c:pt>
                <c:pt idx="11636">
                  <c:v>9.8380840000000003</c:v>
                </c:pt>
                <c:pt idx="11637">
                  <c:v>9.9652860000000008</c:v>
                </c:pt>
                <c:pt idx="11638">
                  <c:v>10.822848</c:v>
                </c:pt>
                <c:pt idx="11639">
                  <c:v>11.100053000000001</c:v>
                </c:pt>
                <c:pt idx="11640">
                  <c:v>11.388966999999999</c:v>
                </c:pt>
                <c:pt idx="11641">
                  <c:v>11.388966999999999</c:v>
                </c:pt>
                <c:pt idx="11642">
                  <c:v>11.388966999999999</c:v>
                </c:pt>
                <c:pt idx="11643">
                  <c:v>12.429349</c:v>
                </c:pt>
                <c:pt idx="11644">
                  <c:v>12.429349</c:v>
                </c:pt>
                <c:pt idx="11645">
                  <c:v>12.617341</c:v>
                </c:pt>
                <c:pt idx="11646">
                  <c:v>13.847151</c:v>
                </c:pt>
                <c:pt idx="11647">
                  <c:v>14.197915</c:v>
                </c:pt>
                <c:pt idx="11648">
                  <c:v>14.554876</c:v>
                </c:pt>
                <c:pt idx="11649">
                  <c:v>14.554876</c:v>
                </c:pt>
                <c:pt idx="11650">
                  <c:v>14.554876</c:v>
                </c:pt>
                <c:pt idx="11651">
                  <c:v>15.797105999999999</c:v>
                </c:pt>
                <c:pt idx="11652">
                  <c:v>15.797105999999999</c:v>
                </c:pt>
                <c:pt idx="11653">
                  <c:v>16.009259</c:v>
                </c:pt>
                <c:pt idx="11654">
                  <c:v>17.367564000000002</c:v>
                </c:pt>
                <c:pt idx="11655">
                  <c:v>17.716101999999999</c:v>
                </c:pt>
                <c:pt idx="11656">
                  <c:v>18.054769</c:v>
                </c:pt>
                <c:pt idx="11657">
                  <c:v>18.054769</c:v>
                </c:pt>
                <c:pt idx="11658">
                  <c:v>18.054769</c:v>
                </c:pt>
                <c:pt idx="11659">
                  <c:v>19.250938999999999</c:v>
                </c:pt>
                <c:pt idx="11660">
                  <c:v>19.250938999999999</c:v>
                </c:pt>
                <c:pt idx="11661">
                  <c:v>19.444725999999999</c:v>
                </c:pt>
                <c:pt idx="11662">
                  <c:v>21.056213</c:v>
                </c:pt>
                <c:pt idx="11663">
                  <c:v>21.056213</c:v>
                </c:pt>
                <c:pt idx="11664">
                  <c:v>21.056213</c:v>
                </c:pt>
                <c:pt idx="11665">
                  <c:v>21.985296999999999</c:v>
                </c:pt>
                <c:pt idx="11666">
                  <c:v>21.985296999999999</c:v>
                </c:pt>
                <c:pt idx="11667">
                  <c:v>22.111671000000001</c:v>
                </c:pt>
                <c:pt idx="11668">
                  <c:v>22.482337999999999</c:v>
                </c:pt>
                <c:pt idx="11669">
                  <c:v>22.682313000000001</c:v>
                </c:pt>
                <c:pt idx="11670">
                  <c:v>23.271104999999999</c:v>
                </c:pt>
                <c:pt idx="11671">
                  <c:v>23.271104999999999</c:v>
                </c:pt>
                <c:pt idx="11672">
                  <c:v>23.271104999999999</c:v>
                </c:pt>
                <c:pt idx="11673">
                  <c:v>24.042437</c:v>
                </c:pt>
                <c:pt idx="11674">
                  <c:v>24.042437</c:v>
                </c:pt>
                <c:pt idx="11675">
                  <c:v>24.136462000000002</c:v>
                </c:pt>
                <c:pt idx="11676">
                  <c:v>24.444277</c:v>
                </c:pt>
                <c:pt idx="11677">
                  <c:v>24.622218</c:v>
                </c:pt>
                <c:pt idx="11678">
                  <c:v>25.138134999999998</c:v>
                </c:pt>
                <c:pt idx="11679">
                  <c:v>25.138134999999998</c:v>
                </c:pt>
                <c:pt idx="11680">
                  <c:v>25.138134999999998</c:v>
                </c:pt>
                <c:pt idx="11681">
                  <c:v>25.842651</c:v>
                </c:pt>
                <c:pt idx="11682">
                  <c:v>25.842651</c:v>
                </c:pt>
                <c:pt idx="11683">
                  <c:v>25.919692000000001</c:v>
                </c:pt>
                <c:pt idx="11684">
                  <c:v>26.218475999999999</c:v>
                </c:pt>
                <c:pt idx="11685">
                  <c:v>26.375520000000002</c:v>
                </c:pt>
                <c:pt idx="11686">
                  <c:v>26.827643999999999</c:v>
                </c:pt>
                <c:pt idx="11687">
                  <c:v>26.827643999999999</c:v>
                </c:pt>
                <c:pt idx="11688">
                  <c:v>26.827643999999999</c:v>
                </c:pt>
                <c:pt idx="11689">
                  <c:v>27.436135</c:v>
                </c:pt>
                <c:pt idx="11690">
                  <c:v>27.436135</c:v>
                </c:pt>
                <c:pt idx="11691">
                  <c:v>27.507960000000001</c:v>
                </c:pt>
                <c:pt idx="11692">
                  <c:v>27.758582000000001</c:v>
                </c:pt>
                <c:pt idx="11693">
                  <c:v>27.894663000000001</c:v>
                </c:pt>
                <c:pt idx="11694">
                  <c:v>28.285216999999999</c:v>
                </c:pt>
                <c:pt idx="11695">
                  <c:v>28.285216999999999</c:v>
                </c:pt>
                <c:pt idx="11696">
                  <c:v>28.285216999999999</c:v>
                </c:pt>
                <c:pt idx="11697">
                  <c:v>28.796695</c:v>
                </c:pt>
                <c:pt idx="11698">
                  <c:v>28.796695</c:v>
                </c:pt>
                <c:pt idx="11699">
                  <c:v>28.856838</c:v>
                </c:pt>
                <c:pt idx="11700">
                  <c:v>29.098424999999999</c:v>
                </c:pt>
                <c:pt idx="11701">
                  <c:v>29.222795999999999</c:v>
                </c:pt>
                <c:pt idx="11702">
                  <c:v>29.586454</c:v>
                </c:pt>
                <c:pt idx="11703">
                  <c:v>29.586454</c:v>
                </c:pt>
                <c:pt idx="11704">
                  <c:v>29.586454</c:v>
                </c:pt>
                <c:pt idx="11705">
                  <c:v>30.038292999999999</c:v>
                </c:pt>
                <c:pt idx="11706">
                  <c:v>30.038292999999999</c:v>
                </c:pt>
                <c:pt idx="11707">
                  <c:v>30.233297</c:v>
                </c:pt>
                <c:pt idx="11708">
                  <c:v>30.355937999999998</c:v>
                </c:pt>
                <c:pt idx="11709">
                  <c:v>30.479312</c:v>
                </c:pt>
                <c:pt idx="11710">
                  <c:v>30.839547</c:v>
                </c:pt>
                <c:pt idx="11711">
                  <c:v>30.839547</c:v>
                </c:pt>
                <c:pt idx="11712">
                  <c:v>30.839547</c:v>
                </c:pt>
                <c:pt idx="11713">
                  <c:v>31.225992000000002</c:v>
                </c:pt>
                <c:pt idx="11714">
                  <c:v>31.225992000000002</c:v>
                </c:pt>
                <c:pt idx="11715">
                  <c:v>31.295850999999999</c:v>
                </c:pt>
                <c:pt idx="11716">
                  <c:v>31.536246999999999</c:v>
                </c:pt>
                <c:pt idx="11717">
                  <c:v>31.640578999999999</c:v>
                </c:pt>
                <c:pt idx="11718">
                  <c:v>31.958873000000001</c:v>
                </c:pt>
                <c:pt idx="11719">
                  <c:v>31.958873000000001</c:v>
                </c:pt>
                <c:pt idx="11720">
                  <c:v>31.958873000000001</c:v>
                </c:pt>
                <c:pt idx="11721">
                  <c:v>32.255797000000001</c:v>
                </c:pt>
                <c:pt idx="11722">
                  <c:v>32.255797000000001</c:v>
                </c:pt>
                <c:pt idx="11723">
                  <c:v>32.436418000000003</c:v>
                </c:pt>
                <c:pt idx="11724">
                  <c:v>32.530610000000003</c:v>
                </c:pt>
                <c:pt idx="11725">
                  <c:v>32.623676000000003</c:v>
                </c:pt>
                <c:pt idx="11726">
                  <c:v>32.889018999999998</c:v>
                </c:pt>
                <c:pt idx="11727">
                  <c:v>32.889018999999998</c:v>
                </c:pt>
                <c:pt idx="11728">
                  <c:v>32.889018999999998</c:v>
                </c:pt>
                <c:pt idx="11729">
                  <c:v>33.033195999999997</c:v>
                </c:pt>
                <c:pt idx="11730">
                  <c:v>33.033195999999997</c:v>
                </c:pt>
                <c:pt idx="11731">
                  <c:v>33.033195999999997</c:v>
                </c:pt>
                <c:pt idx="11732">
                  <c:v>33.090719</c:v>
                </c:pt>
                <c:pt idx="11733">
                  <c:v>33.171146999999998</c:v>
                </c:pt>
                <c:pt idx="11734">
                  <c:v>33.397488000000003</c:v>
                </c:pt>
                <c:pt idx="11735">
                  <c:v>33.463856999999997</c:v>
                </c:pt>
                <c:pt idx="11736">
                  <c:v>33.531291000000003</c:v>
                </c:pt>
                <c:pt idx="11737">
                  <c:v>33.531291000000003</c:v>
                </c:pt>
                <c:pt idx="11738">
                  <c:v>33.531291000000003</c:v>
                </c:pt>
                <c:pt idx="11739">
                  <c:v>33.679535999999999</c:v>
                </c:pt>
                <c:pt idx="11740">
                  <c:v>33.679535999999999</c:v>
                </c:pt>
                <c:pt idx="11741">
                  <c:v>33.809793999999997</c:v>
                </c:pt>
                <c:pt idx="11742">
                  <c:v>33.969777000000001</c:v>
                </c:pt>
                <c:pt idx="11743">
                  <c:v>34.016840999999999</c:v>
                </c:pt>
                <c:pt idx="11744">
                  <c:v>34.055911000000002</c:v>
                </c:pt>
                <c:pt idx="11745">
                  <c:v>34.055911000000002</c:v>
                </c:pt>
                <c:pt idx="11746">
                  <c:v>34.055911000000002</c:v>
                </c:pt>
                <c:pt idx="11747">
                  <c:v>34.124096000000002</c:v>
                </c:pt>
                <c:pt idx="11748">
                  <c:v>34.124096000000002</c:v>
                </c:pt>
                <c:pt idx="11749">
                  <c:v>34.213583</c:v>
                </c:pt>
                <c:pt idx="11750">
                  <c:v>34.300820999999999</c:v>
                </c:pt>
                <c:pt idx="11751">
                  <c:v>34.323754000000001</c:v>
                </c:pt>
                <c:pt idx="11752">
                  <c:v>34.345627999999998</c:v>
                </c:pt>
                <c:pt idx="11753">
                  <c:v>34.345627999999998</c:v>
                </c:pt>
                <c:pt idx="11754">
                  <c:v>34.345627999999998</c:v>
                </c:pt>
                <c:pt idx="11755">
                  <c:v>34.366211999999997</c:v>
                </c:pt>
                <c:pt idx="11756">
                  <c:v>34.366211999999997</c:v>
                </c:pt>
                <c:pt idx="11757">
                  <c:v>34.419888</c:v>
                </c:pt>
                <c:pt idx="11758">
                  <c:v>34.469710999999997</c:v>
                </c:pt>
                <c:pt idx="11759">
                  <c:v>34.488357999999998</c:v>
                </c:pt>
                <c:pt idx="11760">
                  <c:v>34.504891000000001</c:v>
                </c:pt>
                <c:pt idx="11761">
                  <c:v>34.504891000000001</c:v>
                </c:pt>
                <c:pt idx="11762">
                  <c:v>34.504891000000001</c:v>
                </c:pt>
                <c:pt idx="11763">
                  <c:v>34.656022999999998</c:v>
                </c:pt>
                <c:pt idx="11764">
                  <c:v>34.656022999999998</c:v>
                </c:pt>
                <c:pt idx="11765">
                  <c:v>34.695031</c:v>
                </c:pt>
                <c:pt idx="11766">
                  <c:v>34.754441</c:v>
                </c:pt>
                <c:pt idx="11767">
                  <c:v>34.774751999999999</c:v>
                </c:pt>
                <c:pt idx="11768">
                  <c:v>34.793284</c:v>
                </c:pt>
                <c:pt idx="11769">
                  <c:v>34.793284</c:v>
                </c:pt>
                <c:pt idx="11770">
                  <c:v>34.793284</c:v>
                </c:pt>
                <c:pt idx="11771">
                  <c:v>34.853589999999997</c:v>
                </c:pt>
                <c:pt idx="11772">
                  <c:v>34.853589999999997</c:v>
                </c:pt>
                <c:pt idx="11773">
                  <c:v>34.899482999999996</c:v>
                </c:pt>
                <c:pt idx="11774">
                  <c:v>34.950302000000001</c:v>
                </c:pt>
                <c:pt idx="11775">
                  <c:v>34.962522999999997</c:v>
                </c:pt>
                <c:pt idx="11776">
                  <c:v>34.969408999999999</c:v>
                </c:pt>
                <c:pt idx="11777">
                  <c:v>34.969408999999999</c:v>
                </c:pt>
                <c:pt idx="11778">
                  <c:v>34.969408999999999</c:v>
                </c:pt>
                <c:pt idx="11779">
                  <c:v>34.980114</c:v>
                </c:pt>
                <c:pt idx="11780">
                  <c:v>34.980114</c:v>
                </c:pt>
                <c:pt idx="11781">
                  <c:v>35.002628999999999</c:v>
                </c:pt>
                <c:pt idx="11782">
                  <c:v>34.983274999999999</c:v>
                </c:pt>
                <c:pt idx="11783">
                  <c:v>34.968935000000002</c:v>
                </c:pt>
                <c:pt idx="11784">
                  <c:v>34.956378000000001</c:v>
                </c:pt>
                <c:pt idx="11785">
                  <c:v>34.956378000000001</c:v>
                </c:pt>
                <c:pt idx="11786">
                  <c:v>34.956378000000001</c:v>
                </c:pt>
                <c:pt idx="11787">
                  <c:v>34.894413</c:v>
                </c:pt>
                <c:pt idx="11788">
                  <c:v>34.894413</c:v>
                </c:pt>
                <c:pt idx="11789">
                  <c:v>34.890256000000001</c:v>
                </c:pt>
                <c:pt idx="11790">
                  <c:v>34.779344999999999</c:v>
                </c:pt>
                <c:pt idx="11791">
                  <c:v>34.779344999999999</c:v>
                </c:pt>
                <c:pt idx="11792">
                  <c:v>34.779344999999999</c:v>
                </c:pt>
                <c:pt idx="11793">
                  <c:v>34.705460000000002</c:v>
                </c:pt>
                <c:pt idx="11794">
                  <c:v>34.705460000000002</c:v>
                </c:pt>
                <c:pt idx="11795">
                  <c:v>34.703477999999997</c:v>
                </c:pt>
                <c:pt idx="11796">
                  <c:v>34.689846000000003</c:v>
                </c:pt>
                <c:pt idx="11797">
                  <c:v>34.676236000000003</c:v>
                </c:pt>
                <c:pt idx="11798">
                  <c:v>34.666260000000001</c:v>
                </c:pt>
                <c:pt idx="11799">
                  <c:v>34.666260000000001</c:v>
                </c:pt>
                <c:pt idx="11800">
                  <c:v>34.667822999999999</c:v>
                </c:pt>
                <c:pt idx="11801">
                  <c:v>34.667822999999999</c:v>
                </c:pt>
                <c:pt idx="11802">
                  <c:v>34.667822999999999</c:v>
                </c:pt>
                <c:pt idx="11803">
                  <c:v>34.699846999999998</c:v>
                </c:pt>
                <c:pt idx="11804">
                  <c:v>34.710830000000001</c:v>
                </c:pt>
                <c:pt idx="11805">
                  <c:v>34.726908000000002</c:v>
                </c:pt>
                <c:pt idx="11806">
                  <c:v>34.781139000000003</c:v>
                </c:pt>
                <c:pt idx="11807">
                  <c:v>34.781139000000003</c:v>
                </c:pt>
                <c:pt idx="11808">
                  <c:v>34.851092000000001</c:v>
                </c:pt>
                <c:pt idx="11809">
                  <c:v>34.851092000000001</c:v>
                </c:pt>
                <c:pt idx="11810">
                  <c:v>34.851092000000001</c:v>
                </c:pt>
                <c:pt idx="11811">
                  <c:v>34.901457999999998</c:v>
                </c:pt>
                <c:pt idx="11812">
                  <c:v>34.923085999999998</c:v>
                </c:pt>
                <c:pt idx="11813">
                  <c:v>34.943111000000002</c:v>
                </c:pt>
                <c:pt idx="11814">
                  <c:v>34.983773999999997</c:v>
                </c:pt>
                <c:pt idx="11815">
                  <c:v>34.983773999999997</c:v>
                </c:pt>
                <c:pt idx="11816">
                  <c:v>35.028677000000002</c:v>
                </c:pt>
                <c:pt idx="11817">
                  <c:v>35.028677000000002</c:v>
                </c:pt>
                <c:pt idx="11818">
                  <c:v>35.028677000000002</c:v>
                </c:pt>
                <c:pt idx="11819">
                  <c:v>35.043447999999998</c:v>
                </c:pt>
                <c:pt idx="11820">
                  <c:v>35.035696999999999</c:v>
                </c:pt>
                <c:pt idx="11821">
                  <c:v>35.023423999999999</c:v>
                </c:pt>
                <c:pt idx="11822">
                  <c:v>34.950077999999998</c:v>
                </c:pt>
                <c:pt idx="11823">
                  <c:v>34.950077999999998</c:v>
                </c:pt>
                <c:pt idx="11824">
                  <c:v>34.860709</c:v>
                </c:pt>
                <c:pt idx="11825">
                  <c:v>34.860709</c:v>
                </c:pt>
                <c:pt idx="11826">
                  <c:v>34.860709</c:v>
                </c:pt>
                <c:pt idx="11827">
                  <c:v>34.812708999999998</c:v>
                </c:pt>
                <c:pt idx="11828">
                  <c:v>34.753867</c:v>
                </c:pt>
                <c:pt idx="11829">
                  <c:v>34.690004000000002</c:v>
                </c:pt>
                <c:pt idx="11830">
                  <c:v>34.462563000000003</c:v>
                </c:pt>
                <c:pt idx="11831">
                  <c:v>34.462563000000003</c:v>
                </c:pt>
                <c:pt idx="11832">
                  <c:v>34.214126999999998</c:v>
                </c:pt>
                <c:pt idx="11833">
                  <c:v>34.214126999999998</c:v>
                </c:pt>
                <c:pt idx="11834">
                  <c:v>34.214126999999998</c:v>
                </c:pt>
                <c:pt idx="11835">
                  <c:v>34.118195999999998</c:v>
                </c:pt>
                <c:pt idx="11836">
                  <c:v>34.032935999999999</c:v>
                </c:pt>
                <c:pt idx="11837">
                  <c:v>33.939397</c:v>
                </c:pt>
                <c:pt idx="11838">
                  <c:v>33.659638999999999</c:v>
                </c:pt>
                <c:pt idx="11839">
                  <c:v>33.659638999999999</c:v>
                </c:pt>
                <c:pt idx="11840">
                  <c:v>33.343893999999999</c:v>
                </c:pt>
                <c:pt idx="11841">
                  <c:v>33.343893999999999</c:v>
                </c:pt>
                <c:pt idx="11842">
                  <c:v>33.343893999999999</c:v>
                </c:pt>
                <c:pt idx="11843">
                  <c:v>33.264195999999998</c:v>
                </c:pt>
                <c:pt idx="11844">
                  <c:v>33.182299</c:v>
                </c:pt>
                <c:pt idx="11845">
                  <c:v>33.100509000000002</c:v>
                </c:pt>
                <c:pt idx="11846">
                  <c:v>32.896948000000002</c:v>
                </c:pt>
                <c:pt idx="11847">
                  <c:v>32.896948000000002</c:v>
                </c:pt>
                <c:pt idx="11848">
                  <c:v>32.637335</c:v>
                </c:pt>
                <c:pt idx="11849">
                  <c:v>32.637335</c:v>
                </c:pt>
                <c:pt idx="11850">
                  <c:v>32.637335</c:v>
                </c:pt>
                <c:pt idx="11851">
                  <c:v>32.606060999999997</c:v>
                </c:pt>
                <c:pt idx="11852">
                  <c:v>32.556407999999998</c:v>
                </c:pt>
                <c:pt idx="11853">
                  <c:v>32.509622999999998</c:v>
                </c:pt>
                <c:pt idx="11854">
                  <c:v>32.386192999999999</c:v>
                </c:pt>
                <c:pt idx="11855">
                  <c:v>32.386192999999999</c:v>
                </c:pt>
                <c:pt idx="11856">
                  <c:v>32.218614000000002</c:v>
                </c:pt>
                <c:pt idx="11857">
                  <c:v>32.218614000000002</c:v>
                </c:pt>
                <c:pt idx="11858">
                  <c:v>32.218614000000002</c:v>
                </c:pt>
                <c:pt idx="11859">
                  <c:v>32.224643999999998</c:v>
                </c:pt>
                <c:pt idx="11860">
                  <c:v>32.198616999999999</c:v>
                </c:pt>
                <c:pt idx="11861">
                  <c:v>32.178998999999997</c:v>
                </c:pt>
                <c:pt idx="11862">
                  <c:v>32.106814999999997</c:v>
                </c:pt>
                <c:pt idx="11863">
                  <c:v>32.106814999999997</c:v>
                </c:pt>
                <c:pt idx="11864">
                  <c:v>31.992833000000001</c:v>
                </c:pt>
                <c:pt idx="11865">
                  <c:v>31.992833000000001</c:v>
                </c:pt>
                <c:pt idx="11866">
                  <c:v>31.992833000000001</c:v>
                </c:pt>
                <c:pt idx="11867">
                  <c:v>31.998063999999999</c:v>
                </c:pt>
                <c:pt idx="11868">
                  <c:v>31.969826999999999</c:v>
                </c:pt>
                <c:pt idx="11869">
                  <c:v>31.943125999999999</c:v>
                </c:pt>
                <c:pt idx="11870">
                  <c:v>31.856217000000001</c:v>
                </c:pt>
                <c:pt idx="11871">
                  <c:v>31.856217000000001</c:v>
                </c:pt>
                <c:pt idx="11872">
                  <c:v>31.735703000000001</c:v>
                </c:pt>
                <c:pt idx="11873">
                  <c:v>31.735703000000001</c:v>
                </c:pt>
                <c:pt idx="11874">
                  <c:v>31.735703000000001</c:v>
                </c:pt>
                <c:pt idx="11875">
                  <c:v>31.716123</c:v>
                </c:pt>
                <c:pt idx="11876">
                  <c:v>31.673921</c:v>
                </c:pt>
                <c:pt idx="11877">
                  <c:v>31.631143000000002</c:v>
                </c:pt>
                <c:pt idx="11878">
                  <c:v>31.490442999999999</c:v>
                </c:pt>
                <c:pt idx="11879">
                  <c:v>31.490442999999999</c:v>
                </c:pt>
                <c:pt idx="11880">
                  <c:v>31.338825</c:v>
                </c:pt>
                <c:pt idx="11881">
                  <c:v>31.338825</c:v>
                </c:pt>
                <c:pt idx="11882">
                  <c:v>31.338825</c:v>
                </c:pt>
                <c:pt idx="11883">
                  <c:v>31.303370000000001</c:v>
                </c:pt>
                <c:pt idx="11884">
                  <c:v>31.253402999999999</c:v>
                </c:pt>
                <c:pt idx="11885">
                  <c:v>31.199314000000001</c:v>
                </c:pt>
                <c:pt idx="11886">
                  <c:v>31.062517</c:v>
                </c:pt>
                <c:pt idx="11887">
                  <c:v>31.062517</c:v>
                </c:pt>
                <c:pt idx="11888">
                  <c:v>31.120564999999999</c:v>
                </c:pt>
                <c:pt idx="11889">
                  <c:v>31.120564999999999</c:v>
                </c:pt>
                <c:pt idx="11890">
                  <c:v>31.085270000000001</c:v>
                </c:pt>
                <c:pt idx="11891">
                  <c:v>31.093762999999999</c:v>
                </c:pt>
                <c:pt idx="11892">
                  <c:v>31.056768000000002</c:v>
                </c:pt>
                <c:pt idx="11893">
                  <c:v>31.016653999999999</c:v>
                </c:pt>
                <c:pt idx="11894">
                  <c:v>30.929349999999999</c:v>
                </c:pt>
                <c:pt idx="11895">
                  <c:v>30.929349999999999</c:v>
                </c:pt>
                <c:pt idx="11896">
                  <c:v>30.829557000000001</c:v>
                </c:pt>
                <c:pt idx="11897">
                  <c:v>30.829557000000001</c:v>
                </c:pt>
                <c:pt idx="11898">
                  <c:v>30.822403999999999</c:v>
                </c:pt>
                <c:pt idx="11899">
                  <c:v>30.859076000000002</c:v>
                </c:pt>
                <c:pt idx="11900">
                  <c:v>30.851908000000002</c:v>
                </c:pt>
                <c:pt idx="11901">
                  <c:v>30.837745999999999</c:v>
                </c:pt>
                <c:pt idx="11902">
                  <c:v>30.835989000000001</c:v>
                </c:pt>
                <c:pt idx="11903">
                  <c:v>30.835989000000001</c:v>
                </c:pt>
                <c:pt idx="11904">
                  <c:v>30.824304999999999</c:v>
                </c:pt>
                <c:pt idx="11905">
                  <c:v>30.824304999999999</c:v>
                </c:pt>
                <c:pt idx="11906">
                  <c:v>30.839832000000001</c:v>
                </c:pt>
                <c:pt idx="11907">
                  <c:v>30.900147</c:v>
                </c:pt>
                <c:pt idx="11908">
                  <c:v>30.911543000000002</c:v>
                </c:pt>
                <c:pt idx="11909">
                  <c:v>30.931166999999999</c:v>
                </c:pt>
                <c:pt idx="11910">
                  <c:v>31.007083999999999</c:v>
                </c:pt>
                <c:pt idx="11911">
                  <c:v>31.007083999999999</c:v>
                </c:pt>
                <c:pt idx="11912">
                  <c:v>31.069799</c:v>
                </c:pt>
                <c:pt idx="11913">
                  <c:v>31.069799</c:v>
                </c:pt>
                <c:pt idx="11914">
                  <c:v>31.093146999999998</c:v>
                </c:pt>
                <c:pt idx="11915">
                  <c:v>31.159734</c:v>
                </c:pt>
                <c:pt idx="11916">
                  <c:v>31.191987999999998</c:v>
                </c:pt>
                <c:pt idx="11917">
                  <c:v>31.226205</c:v>
                </c:pt>
                <c:pt idx="11918">
                  <c:v>31.462161999999999</c:v>
                </c:pt>
                <c:pt idx="11919">
                  <c:v>31.462161999999999</c:v>
                </c:pt>
                <c:pt idx="11920">
                  <c:v>31.485574</c:v>
                </c:pt>
                <c:pt idx="11921">
                  <c:v>31.566932000000001</c:v>
                </c:pt>
                <c:pt idx="11922">
                  <c:v>31.612224999999999</c:v>
                </c:pt>
                <c:pt idx="11923">
                  <c:v>31.660920999999998</c:v>
                </c:pt>
                <c:pt idx="11924">
                  <c:v>31.708696</c:v>
                </c:pt>
                <c:pt idx="11925">
                  <c:v>31.748054</c:v>
                </c:pt>
                <c:pt idx="11926">
                  <c:v>31.961306</c:v>
                </c:pt>
                <c:pt idx="11927">
                  <c:v>31.961306</c:v>
                </c:pt>
                <c:pt idx="11928">
                  <c:v>31.994821000000002</c:v>
                </c:pt>
                <c:pt idx="11929">
                  <c:v>32.083494000000002</c:v>
                </c:pt>
                <c:pt idx="11930">
                  <c:v>32.137239000000001</c:v>
                </c:pt>
                <c:pt idx="11931">
                  <c:v>32.185507000000001</c:v>
                </c:pt>
                <c:pt idx="11932">
                  <c:v>32.240307999999999</c:v>
                </c:pt>
                <c:pt idx="11933">
                  <c:v>32.300049000000001</c:v>
                </c:pt>
                <c:pt idx="11934">
                  <c:v>32.554988000000002</c:v>
                </c:pt>
                <c:pt idx="11935">
                  <c:v>32.554988000000002</c:v>
                </c:pt>
                <c:pt idx="11936">
                  <c:v>32.593552000000003</c:v>
                </c:pt>
                <c:pt idx="11937">
                  <c:v>32.679288999999997</c:v>
                </c:pt>
                <c:pt idx="11938">
                  <c:v>32.739933000000001</c:v>
                </c:pt>
                <c:pt idx="11939">
                  <c:v>32.801600000000001</c:v>
                </c:pt>
                <c:pt idx="11940">
                  <c:v>32.862589999999997</c:v>
                </c:pt>
                <c:pt idx="11941">
                  <c:v>32.928420000000003</c:v>
                </c:pt>
                <c:pt idx="11942">
                  <c:v>33.210881999999998</c:v>
                </c:pt>
                <c:pt idx="11943">
                  <c:v>33.210881999999998</c:v>
                </c:pt>
                <c:pt idx="11944">
                  <c:v>33.251980000000003</c:v>
                </c:pt>
                <c:pt idx="11945">
                  <c:v>33.353796000000003</c:v>
                </c:pt>
                <c:pt idx="11946">
                  <c:v>33.413626000000001</c:v>
                </c:pt>
                <c:pt idx="11947">
                  <c:v>33.480362999999997</c:v>
                </c:pt>
                <c:pt idx="11948">
                  <c:v>33.551501000000002</c:v>
                </c:pt>
                <c:pt idx="11949">
                  <c:v>33.629689999999997</c:v>
                </c:pt>
                <c:pt idx="11950">
                  <c:v>35.239961000000001</c:v>
                </c:pt>
                <c:pt idx="11951">
                  <c:v>35.239961000000001</c:v>
                </c:pt>
                <c:pt idx="11952">
                  <c:v>35.306660000000001</c:v>
                </c:pt>
                <c:pt idx="11953">
                  <c:v>35.427405999999998</c:v>
                </c:pt>
                <c:pt idx="11954">
                  <c:v>35.511881000000002</c:v>
                </c:pt>
                <c:pt idx="11955">
                  <c:v>35.602147000000002</c:v>
                </c:pt>
                <c:pt idx="11956">
                  <c:v>35.691575999999998</c:v>
                </c:pt>
                <c:pt idx="11957">
                  <c:v>35.78192</c:v>
                </c:pt>
                <c:pt idx="11958">
                  <c:v>36.266185</c:v>
                </c:pt>
                <c:pt idx="11959">
                  <c:v>36.266185</c:v>
                </c:pt>
                <c:pt idx="11960">
                  <c:v>36.307896999999997</c:v>
                </c:pt>
                <c:pt idx="11961">
                  <c:v>36.413856000000003</c:v>
                </c:pt>
                <c:pt idx="11962">
                  <c:v>36.525807</c:v>
                </c:pt>
                <c:pt idx="11963">
                  <c:v>36.644303999999998</c:v>
                </c:pt>
                <c:pt idx="11964">
                  <c:v>36.769005</c:v>
                </c:pt>
                <c:pt idx="11965">
                  <c:v>36.897714999999998</c:v>
                </c:pt>
                <c:pt idx="11966">
                  <c:v>37.502656999999999</c:v>
                </c:pt>
                <c:pt idx="11967">
                  <c:v>37.502656999999999</c:v>
                </c:pt>
                <c:pt idx="11968">
                  <c:v>37.590339999999998</c:v>
                </c:pt>
                <c:pt idx="11969">
                  <c:v>37.768163999999999</c:v>
                </c:pt>
                <c:pt idx="11970">
                  <c:v>37.911217999999998</c:v>
                </c:pt>
                <c:pt idx="11971">
                  <c:v>38.073472000000002</c:v>
                </c:pt>
                <c:pt idx="11972">
                  <c:v>38.245027</c:v>
                </c:pt>
                <c:pt idx="11973">
                  <c:v>38.420099</c:v>
                </c:pt>
                <c:pt idx="11974">
                  <c:v>38.602804999999996</c:v>
                </c:pt>
                <c:pt idx="11975">
                  <c:v>38.602804999999996</c:v>
                </c:pt>
                <c:pt idx="11976">
                  <c:v>38.602804999999996</c:v>
                </c:pt>
                <c:pt idx="11977">
                  <c:v>38.602804999999996</c:v>
                </c:pt>
                <c:pt idx="11978">
                  <c:v>38.602804999999996</c:v>
                </c:pt>
                <c:pt idx="11979">
                  <c:v>38.602804999999996</c:v>
                </c:pt>
                <c:pt idx="11980">
                  <c:v>38.506625999999997</c:v>
                </c:pt>
                <c:pt idx="11981">
                  <c:v>38.506625999999997</c:v>
                </c:pt>
                <c:pt idx="11982">
                  <c:v>38.506625999999997</c:v>
                </c:pt>
                <c:pt idx="11983">
                  <c:v>38.506625999999997</c:v>
                </c:pt>
                <c:pt idx="11984">
                  <c:v>38.506625999999997</c:v>
                </c:pt>
                <c:pt idx="11985">
                  <c:v>38.506625999999997</c:v>
                </c:pt>
                <c:pt idx="11986">
                  <c:v>38.506625999999997</c:v>
                </c:pt>
                <c:pt idx="11987">
                  <c:v>38.585281000000002</c:v>
                </c:pt>
                <c:pt idx="11988">
                  <c:v>38.786617</c:v>
                </c:pt>
                <c:pt idx="11989">
                  <c:v>38.993600000000001</c:v>
                </c:pt>
                <c:pt idx="11990">
                  <c:v>39.860253</c:v>
                </c:pt>
                <c:pt idx="11991">
                  <c:v>39.860253</c:v>
                </c:pt>
                <c:pt idx="11992">
                  <c:v>39.860253</c:v>
                </c:pt>
                <c:pt idx="11993">
                  <c:v>39.860253</c:v>
                </c:pt>
                <c:pt idx="11994">
                  <c:v>40.599013999999997</c:v>
                </c:pt>
                <c:pt idx="11995">
                  <c:v>40.599013999999997</c:v>
                </c:pt>
                <c:pt idx="11996">
                  <c:v>40.599013999999997</c:v>
                </c:pt>
                <c:pt idx="11997">
                  <c:v>40.729250999999998</c:v>
                </c:pt>
                <c:pt idx="11998">
                  <c:v>41.721237000000002</c:v>
                </c:pt>
                <c:pt idx="11999">
                  <c:v>41.721237000000002</c:v>
                </c:pt>
                <c:pt idx="12000">
                  <c:v>41.985199999999999</c:v>
                </c:pt>
                <c:pt idx="12001">
                  <c:v>42.236260000000001</c:v>
                </c:pt>
                <c:pt idx="12002">
                  <c:v>42.236260000000001</c:v>
                </c:pt>
                <c:pt idx="12003">
                  <c:v>43.199796999999997</c:v>
                </c:pt>
                <c:pt idx="12004">
                  <c:v>43.199796999999997</c:v>
                </c:pt>
                <c:pt idx="12005">
                  <c:v>43.362606999999997</c:v>
                </c:pt>
                <c:pt idx="12006">
                  <c:v>44.488909999999997</c:v>
                </c:pt>
                <c:pt idx="12007">
                  <c:v>44.779426000000001</c:v>
                </c:pt>
                <c:pt idx="12008">
                  <c:v>45.067877000000003</c:v>
                </c:pt>
                <c:pt idx="12009">
                  <c:v>45.067877000000003</c:v>
                </c:pt>
                <c:pt idx="12010">
                  <c:v>45.067877000000003</c:v>
                </c:pt>
                <c:pt idx="12011">
                  <c:v>46.148904999999999</c:v>
                </c:pt>
                <c:pt idx="12012">
                  <c:v>46.148904999999999</c:v>
                </c:pt>
                <c:pt idx="12013">
                  <c:v>46.310146000000003</c:v>
                </c:pt>
                <c:pt idx="12014">
                  <c:v>47.527574000000001</c:v>
                </c:pt>
                <c:pt idx="12015">
                  <c:v>47.837755999999999</c:v>
                </c:pt>
                <c:pt idx="12016">
                  <c:v>48.152348000000003</c:v>
                </c:pt>
                <c:pt idx="12017">
                  <c:v>48.152348000000003</c:v>
                </c:pt>
                <c:pt idx="12018">
                  <c:v>48.152348000000003</c:v>
                </c:pt>
                <c:pt idx="12019">
                  <c:v>49.296371000000001</c:v>
                </c:pt>
                <c:pt idx="12020">
                  <c:v>49.296371000000001</c:v>
                </c:pt>
                <c:pt idx="12021">
                  <c:v>49.468488999999998</c:v>
                </c:pt>
                <c:pt idx="12022">
                  <c:v>50.737178999999998</c:v>
                </c:pt>
                <c:pt idx="12023">
                  <c:v>51.050395999999999</c:v>
                </c:pt>
                <c:pt idx="12024">
                  <c:v>51.367505000000001</c:v>
                </c:pt>
                <c:pt idx="12025">
                  <c:v>51.367505000000001</c:v>
                </c:pt>
                <c:pt idx="12026">
                  <c:v>51.367505000000001</c:v>
                </c:pt>
                <c:pt idx="12027">
                  <c:v>53.790045999999997</c:v>
                </c:pt>
                <c:pt idx="12028">
                  <c:v>53.790045999999997</c:v>
                </c:pt>
                <c:pt idx="12029">
                  <c:v>53.940931999999997</c:v>
                </c:pt>
                <c:pt idx="12030">
                  <c:v>55.070830000000001</c:v>
                </c:pt>
                <c:pt idx="12031">
                  <c:v>55.360759000000002</c:v>
                </c:pt>
                <c:pt idx="12032">
                  <c:v>55.643383</c:v>
                </c:pt>
                <c:pt idx="12033">
                  <c:v>55.643383</c:v>
                </c:pt>
                <c:pt idx="12034">
                  <c:v>55.643383</c:v>
                </c:pt>
                <c:pt idx="12035">
                  <c:v>56.715440999999998</c:v>
                </c:pt>
                <c:pt idx="12036">
                  <c:v>56.715440999999998</c:v>
                </c:pt>
                <c:pt idx="12037">
                  <c:v>56.846246000000001</c:v>
                </c:pt>
                <c:pt idx="12038">
                  <c:v>57.788463999999998</c:v>
                </c:pt>
                <c:pt idx="12039">
                  <c:v>57.994199999999999</c:v>
                </c:pt>
                <c:pt idx="12040">
                  <c:v>58.201583999999997</c:v>
                </c:pt>
                <c:pt idx="12041">
                  <c:v>58.201583999999997</c:v>
                </c:pt>
                <c:pt idx="12042">
                  <c:v>58.201583999999997</c:v>
                </c:pt>
                <c:pt idx="12043">
                  <c:v>58.896768999999999</c:v>
                </c:pt>
                <c:pt idx="12044">
                  <c:v>58.896768999999999</c:v>
                </c:pt>
                <c:pt idx="12045">
                  <c:v>59.007949000000004</c:v>
                </c:pt>
                <c:pt idx="12046">
                  <c:v>59.873576999999997</c:v>
                </c:pt>
                <c:pt idx="12047">
                  <c:v>59.873576999999997</c:v>
                </c:pt>
                <c:pt idx="12048">
                  <c:v>59.873576999999997</c:v>
                </c:pt>
                <c:pt idx="12049">
                  <c:v>60.241014999999997</c:v>
                </c:pt>
                <c:pt idx="12050">
                  <c:v>60.241014999999997</c:v>
                </c:pt>
                <c:pt idx="12051">
                  <c:v>60.291522000000001</c:v>
                </c:pt>
                <c:pt idx="12052">
                  <c:v>60.439309999999999</c:v>
                </c:pt>
                <c:pt idx="12053">
                  <c:v>60.482512999999997</c:v>
                </c:pt>
                <c:pt idx="12054">
                  <c:v>60.494872999999998</c:v>
                </c:pt>
                <c:pt idx="12055">
                  <c:v>60.494872999999998</c:v>
                </c:pt>
                <c:pt idx="12056">
                  <c:v>60.494872999999998</c:v>
                </c:pt>
                <c:pt idx="12057">
                  <c:v>60.406489000000001</c:v>
                </c:pt>
                <c:pt idx="12058">
                  <c:v>60.406489000000001</c:v>
                </c:pt>
                <c:pt idx="12059">
                  <c:v>60.368561</c:v>
                </c:pt>
                <c:pt idx="12060">
                  <c:v>60.213863000000003</c:v>
                </c:pt>
                <c:pt idx="12061">
                  <c:v>60.105609000000001</c:v>
                </c:pt>
                <c:pt idx="12062">
                  <c:v>59.682698000000002</c:v>
                </c:pt>
                <c:pt idx="12063">
                  <c:v>59.682698000000002</c:v>
                </c:pt>
                <c:pt idx="12064">
                  <c:v>59.682698000000002</c:v>
                </c:pt>
                <c:pt idx="12065">
                  <c:v>59.135164000000003</c:v>
                </c:pt>
                <c:pt idx="12066">
                  <c:v>59.135164000000003</c:v>
                </c:pt>
                <c:pt idx="12067">
                  <c:v>59.013979999999997</c:v>
                </c:pt>
                <c:pt idx="12068">
                  <c:v>58.616649000000002</c:v>
                </c:pt>
                <c:pt idx="12069">
                  <c:v>58.398459000000003</c:v>
                </c:pt>
                <c:pt idx="12070">
                  <c:v>57.714748</c:v>
                </c:pt>
                <c:pt idx="12071">
                  <c:v>57.714748</c:v>
                </c:pt>
                <c:pt idx="12072">
                  <c:v>57.714748</c:v>
                </c:pt>
                <c:pt idx="12073">
                  <c:v>56.902625999999998</c:v>
                </c:pt>
                <c:pt idx="12074">
                  <c:v>56.902625999999998</c:v>
                </c:pt>
                <c:pt idx="12075">
                  <c:v>56.748761999999999</c:v>
                </c:pt>
                <c:pt idx="12076">
                  <c:v>56.222777999999998</c:v>
                </c:pt>
                <c:pt idx="12077">
                  <c:v>55.964844999999997</c:v>
                </c:pt>
                <c:pt idx="12078">
                  <c:v>55.187192000000003</c:v>
                </c:pt>
                <c:pt idx="12079">
                  <c:v>55.187192000000003</c:v>
                </c:pt>
                <c:pt idx="12080">
                  <c:v>55.187192000000003</c:v>
                </c:pt>
                <c:pt idx="12081">
                  <c:v>54.307443999999997</c:v>
                </c:pt>
                <c:pt idx="12082">
                  <c:v>54.307443999999997</c:v>
                </c:pt>
                <c:pt idx="12083">
                  <c:v>54.137622999999998</c:v>
                </c:pt>
                <c:pt idx="12084">
                  <c:v>53.587573999999996</c:v>
                </c:pt>
                <c:pt idx="12085">
                  <c:v>53.312981000000001</c:v>
                </c:pt>
                <c:pt idx="12086">
                  <c:v>52.475517000000004</c:v>
                </c:pt>
                <c:pt idx="12087">
                  <c:v>52.475517000000004</c:v>
                </c:pt>
                <c:pt idx="12088">
                  <c:v>52.475517000000004</c:v>
                </c:pt>
                <c:pt idx="12089">
                  <c:v>51.526311</c:v>
                </c:pt>
                <c:pt idx="12090">
                  <c:v>51.526311</c:v>
                </c:pt>
                <c:pt idx="12091">
                  <c:v>51.014595999999997</c:v>
                </c:pt>
                <c:pt idx="12092">
                  <c:v>50.711114000000002</c:v>
                </c:pt>
                <c:pt idx="12093">
                  <c:v>50.403122000000003</c:v>
                </c:pt>
                <c:pt idx="12094">
                  <c:v>49.470844999999997</c:v>
                </c:pt>
                <c:pt idx="12095">
                  <c:v>49.470844999999997</c:v>
                </c:pt>
                <c:pt idx="12096">
                  <c:v>49.470844999999997</c:v>
                </c:pt>
                <c:pt idx="12097">
                  <c:v>48.420945000000003</c:v>
                </c:pt>
                <c:pt idx="12098">
                  <c:v>48.420945000000003</c:v>
                </c:pt>
                <c:pt idx="12099">
                  <c:v>47.843995999999997</c:v>
                </c:pt>
                <c:pt idx="12100">
                  <c:v>47.510992000000002</c:v>
                </c:pt>
                <c:pt idx="12101">
                  <c:v>47.171914000000001</c:v>
                </c:pt>
                <c:pt idx="12102">
                  <c:v>46.192329000000001</c:v>
                </c:pt>
                <c:pt idx="12103">
                  <c:v>46.192329000000001</c:v>
                </c:pt>
                <c:pt idx="12104">
                  <c:v>46.192329000000001</c:v>
                </c:pt>
                <c:pt idx="12105">
                  <c:v>45.129632000000001</c:v>
                </c:pt>
                <c:pt idx="12106">
                  <c:v>45.129632000000001</c:v>
                </c:pt>
                <c:pt idx="12107">
                  <c:v>44.505428000000002</c:v>
                </c:pt>
                <c:pt idx="12108">
                  <c:v>44.178603000000003</c:v>
                </c:pt>
                <c:pt idx="12109">
                  <c:v>43.876489999999997</c:v>
                </c:pt>
                <c:pt idx="12110">
                  <c:v>42.901386000000002</c:v>
                </c:pt>
                <c:pt idx="12111">
                  <c:v>42.901386000000002</c:v>
                </c:pt>
                <c:pt idx="12112">
                  <c:v>42.901386000000002</c:v>
                </c:pt>
                <c:pt idx="12113">
                  <c:v>41.885013000000001</c:v>
                </c:pt>
                <c:pt idx="12114">
                  <c:v>41.885013000000001</c:v>
                </c:pt>
                <c:pt idx="12115">
                  <c:v>41.269182000000001</c:v>
                </c:pt>
                <c:pt idx="12116">
                  <c:v>40.946091000000003</c:v>
                </c:pt>
                <c:pt idx="12117">
                  <c:v>40.620052000000001</c:v>
                </c:pt>
                <c:pt idx="12118">
                  <c:v>39.662258999999999</c:v>
                </c:pt>
                <c:pt idx="12119">
                  <c:v>39.662258999999999</c:v>
                </c:pt>
                <c:pt idx="12120">
                  <c:v>39.662258999999999</c:v>
                </c:pt>
                <c:pt idx="12121">
                  <c:v>38.637973000000002</c:v>
                </c:pt>
                <c:pt idx="12122">
                  <c:v>38.637973000000002</c:v>
                </c:pt>
                <c:pt idx="12123">
                  <c:v>37.993284000000003</c:v>
                </c:pt>
                <c:pt idx="12124">
                  <c:v>37.658306000000003</c:v>
                </c:pt>
                <c:pt idx="12125">
                  <c:v>37.321724000000003</c:v>
                </c:pt>
                <c:pt idx="12126">
                  <c:v>36.330725000000001</c:v>
                </c:pt>
                <c:pt idx="12127">
                  <c:v>36.330725000000001</c:v>
                </c:pt>
                <c:pt idx="12128">
                  <c:v>36.330725000000001</c:v>
                </c:pt>
                <c:pt idx="12129">
                  <c:v>35.274624000000003</c:v>
                </c:pt>
                <c:pt idx="12130">
                  <c:v>35.274624000000003</c:v>
                </c:pt>
                <c:pt idx="12131">
                  <c:v>34.607536000000003</c:v>
                </c:pt>
                <c:pt idx="12132">
                  <c:v>34.260156000000002</c:v>
                </c:pt>
                <c:pt idx="12133">
                  <c:v>33.901538000000002</c:v>
                </c:pt>
                <c:pt idx="12134">
                  <c:v>32.885885000000002</c:v>
                </c:pt>
                <c:pt idx="12135">
                  <c:v>32.885885000000002</c:v>
                </c:pt>
                <c:pt idx="12136">
                  <c:v>32.885885000000002</c:v>
                </c:pt>
                <c:pt idx="12137">
                  <c:v>31.815073999999999</c:v>
                </c:pt>
                <c:pt idx="12138">
                  <c:v>31.815073999999999</c:v>
                </c:pt>
                <c:pt idx="12139">
                  <c:v>31.154527000000002</c:v>
                </c:pt>
                <c:pt idx="12140">
                  <c:v>30.809346999999999</c:v>
                </c:pt>
                <c:pt idx="12141">
                  <c:v>30.465351999999999</c:v>
                </c:pt>
                <c:pt idx="12142">
                  <c:v>29.417093999999999</c:v>
                </c:pt>
                <c:pt idx="12143">
                  <c:v>29.417093999999999</c:v>
                </c:pt>
                <c:pt idx="12144">
                  <c:v>29.417093999999999</c:v>
                </c:pt>
                <c:pt idx="12145">
                  <c:v>28.375468000000001</c:v>
                </c:pt>
                <c:pt idx="12146">
                  <c:v>28.375468000000001</c:v>
                </c:pt>
                <c:pt idx="12147">
                  <c:v>27.763226</c:v>
                </c:pt>
                <c:pt idx="12148">
                  <c:v>27.415123000000001</c:v>
                </c:pt>
                <c:pt idx="12149">
                  <c:v>27.0794</c:v>
                </c:pt>
                <c:pt idx="12150">
                  <c:v>26.077286999999998</c:v>
                </c:pt>
                <c:pt idx="12151">
                  <c:v>26.077286999999998</c:v>
                </c:pt>
                <c:pt idx="12152">
                  <c:v>26.077286999999998</c:v>
                </c:pt>
                <c:pt idx="12153">
                  <c:v>23.760930999999999</c:v>
                </c:pt>
                <c:pt idx="12154">
                  <c:v>23.760930999999999</c:v>
                </c:pt>
                <c:pt idx="12155">
                  <c:v>23.342573999999999</c:v>
                </c:pt>
                <c:pt idx="12156">
                  <c:v>23.025286000000001</c:v>
                </c:pt>
                <c:pt idx="12157">
                  <c:v>22.710529000000001</c:v>
                </c:pt>
                <c:pt idx="12158">
                  <c:v>21.799599000000001</c:v>
                </c:pt>
                <c:pt idx="12159">
                  <c:v>21.799599000000001</c:v>
                </c:pt>
                <c:pt idx="12160">
                  <c:v>21.799599000000001</c:v>
                </c:pt>
                <c:pt idx="12161">
                  <c:v>20.910228</c:v>
                </c:pt>
                <c:pt idx="12162">
                  <c:v>20.910228</c:v>
                </c:pt>
                <c:pt idx="12163">
                  <c:v>20.324092</c:v>
                </c:pt>
                <c:pt idx="12164">
                  <c:v>20.028207999999999</c:v>
                </c:pt>
                <c:pt idx="12165">
                  <c:v>19.757659</c:v>
                </c:pt>
                <c:pt idx="12166">
                  <c:v>19.021007000000001</c:v>
                </c:pt>
                <c:pt idx="12167">
                  <c:v>19.021007000000001</c:v>
                </c:pt>
                <c:pt idx="12168">
                  <c:v>19.021007000000001</c:v>
                </c:pt>
                <c:pt idx="12169">
                  <c:v>18.289141999999998</c:v>
                </c:pt>
                <c:pt idx="12170">
                  <c:v>18.289141999999998</c:v>
                </c:pt>
                <c:pt idx="12171">
                  <c:v>17.815442000000001</c:v>
                </c:pt>
                <c:pt idx="12172">
                  <c:v>17.598901000000001</c:v>
                </c:pt>
                <c:pt idx="12173">
                  <c:v>17.394251000000001</c:v>
                </c:pt>
                <c:pt idx="12174">
                  <c:v>16.334140999999999</c:v>
                </c:pt>
                <c:pt idx="12175">
                  <c:v>16.334140999999999</c:v>
                </c:pt>
                <c:pt idx="12176">
                  <c:v>16.334140999999999</c:v>
                </c:pt>
                <c:pt idx="12177">
                  <c:v>15.980877</c:v>
                </c:pt>
                <c:pt idx="12178">
                  <c:v>15.841438999999999</c:v>
                </c:pt>
                <c:pt idx="12179">
                  <c:v>15.712014</c:v>
                </c:pt>
                <c:pt idx="12180">
                  <c:v>15.608394000000001</c:v>
                </c:pt>
                <c:pt idx="12181">
                  <c:v>15.500292</c:v>
                </c:pt>
                <c:pt idx="12182">
                  <c:v>15.159973000000001</c:v>
                </c:pt>
                <c:pt idx="12183">
                  <c:v>15.159973000000001</c:v>
                </c:pt>
                <c:pt idx="12184">
                  <c:v>15.159973000000001</c:v>
                </c:pt>
                <c:pt idx="12185">
                  <c:v>14.96082</c:v>
                </c:pt>
                <c:pt idx="12186">
                  <c:v>14.921046</c:v>
                </c:pt>
                <c:pt idx="12187">
                  <c:v>14.886305</c:v>
                </c:pt>
                <c:pt idx="12188">
                  <c:v>14.85787</c:v>
                </c:pt>
                <c:pt idx="12189">
                  <c:v>14.847395000000001</c:v>
                </c:pt>
                <c:pt idx="12190">
                  <c:v>15.304033</c:v>
                </c:pt>
                <c:pt idx="12191">
                  <c:v>15.304033</c:v>
                </c:pt>
                <c:pt idx="12192">
                  <c:v>15.431034</c:v>
                </c:pt>
                <c:pt idx="12193">
                  <c:v>15.431034</c:v>
                </c:pt>
                <c:pt idx="12194">
                  <c:v>15.937492000000001</c:v>
                </c:pt>
                <c:pt idx="12195">
                  <c:v>15.937492000000001</c:v>
                </c:pt>
                <c:pt idx="12196">
                  <c:v>15.937492000000001</c:v>
                </c:pt>
                <c:pt idx="12197">
                  <c:v>16.134450000000001</c:v>
                </c:pt>
                <c:pt idx="12198">
                  <c:v>16.951195999999999</c:v>
                </c:pt>
                <c:pt idx="12199">
                  <c:v>16.951195999999999</c:v>
                </c:pt>
                <c:pt idx="12200">
                  <c:v>17.185137999999998</c:v>
                </c:pt>
                <c:pt idx="12201">
                  <c:v>17.185137999999998</c:v>
                </c:pt>
                <c:pt idx="12202">
                  <c:v>18.031116999999998</c:v>
                </c:pt>
                <c:pt idx="12203">
                  <c:v>18.031116999999998</c:v>
                </c:pt>
                <c:pt idx="12204">
                  <c:v>18.031116999999998</c:v>
                </c:pt>
                <c:pt idx="12205">
                  <c:v>18.389658000000001</c:v>
                </c:pt>
                <c:pt idx="12206">
                  <c:v>19.199196000000001</c:v>
                </c:pt>
                <c:pt idx="12207">
                  <c:v>19.468153999999998</c:v>
                </c:pt>
                <c:pt idx="12208">
                  <c:v>19.731435000000001</c:v>
                </c:pt>
                <c:pt idx="12209">
                  <c:v>19.731435000000001</c:v>
                </c:pt>
                <c:pt idx="12210">
                  <c:v>20.663105999999999</c:v>
                </c:pt>
                <c:pt idx="12211">
                  <c:v>20.663105999999999</c:v>
                </c:pt>
                <c:pt idx="12212">
                  <c:v>20.663105999999999</c:v>
                </c:pt>
                <c:pt idx="12213">
                  <c:v>21.052824999999999</c:v>
                </c:pt>
                <c:pt idx="12214">
                  <c:v>21.77975</c:v>
                </c:pt>
                <c:pt idx="12215">
                  <c:v>22.005251000000001</c:v>
                </c:pt>
                <c:pt idx="12216">
                  <c:v>22.220400999999999</c:v>
                </c:pt>
                <c:pt idx="12217">
                  <c:v>22.220400999999999</c:v>
                </c:pt>
                <c:pt idx="12218">
                  <c:v>22.972852</c:v>
                </c:pt>
                <c:pt idx="12219">
                  <c:v>22.972852</c:v>
                </c:pt>
                <c:pt idx="12220">
                  <c:v>22.972852</c:v>
                </c:pt>
                <c:pt idx="12221">
                  <c:v>23.250934000000001</c:v>
                </c:pt>
                <c:pt idx="12222">
                  <c:v>23.768723000000001</c:v>
                </c:pt>
                <c:pt idx="12223">
                  <c:v>23.918115</c:v>
                </c:pt>
                <c:pt idx="12224">
                  <c:v>24.069973000000001</c:v>
                </c:pt>
                <c:pt idx="12225">
                  <c:v>24.069973000000001</c:v>
                </c:pt>
                <c:pt idx="12226">
                  <c:v>24.633039</c:v>
                </c:pt>
                <c:pt idx="12227">
                  <c:v>24.633039</c:v>
                </c:pt>
                <c:pt idx="12228">
                  <c:v>24.633039</c:v>
                </c:pt>
                <c:pt idx="12229">
                  <c:v>24.84169</c:v>
                </c:pt>
                <c:pt idx="12230">
                  <c:v>25.24672</c:v>
                </c:pt>
                <c:pt idx="12231">
                  <c:v>25.377748</c:v>
                </c:pt>
                <c:pt idx="12232">
                  <c:v>25.507473999999998</c:v>
                </c:pt>
                <c:pt idx="12233">
                  <c:v>25.507473999999998</c:v>
                </c:pt>
                <c:pt idx="12234">
                  <c:v>25.988990000000001</c:v>
                </c:pt>
                <c:pt idx="12235">
                  <c:v>25.988990000000001</c:v>
                </c:pt>
                <c:pt idx="12236">
                  <c:v>25.988990000000001</c:v>
                </c:pt>
                <c:pt idx="12237">
                  <c:v>26.190840999999999</c:v>
                </c:pt>
                <c:pt idx="12238">
                  <c:v>26.699724</c:v>
                </c:pt>
                <c:pt idx="12239">
                  <c:v>26.699724</c:v>
                </c:pt>
                <c:pt idx="12240">
                  <c:v>26.828716</c:v>
                </c:pt>
                <c:pt idx="12241">
                  <c:v>26.828716</c:v>
                </c:pt>
                <c:pt idx="12242">
                  <c:v>26.828716</c:v>
                </c:pt>
                <c:pt idx="12243">
                  <c:v>26.828716</c:v>
                </c:pt>
                <c:pt idx="12244">
                  <c:v>27.205268</c:v>
                </c:pt>
                <c:pt idx="12245">
                  <c:v>27.205268</c:v>
                </c:pt>
                <c:pt idx="12246">
                  <c:v>27.408272</c:v>
                </c:pt>
                <c:pt idx="12247">
                  <c:v>27.531725000000002</c:v>
                </c:pt>
                <c:pt idx="12248">
                  <c:v>27.655840999999999</c:v>
                </c:pt>
                <c:pt idx="12249">
                  <c:v>27.772753999999999</c:v>
                </c:pt>
                <c:pt idx="12250">
                  <c:v>27.895886999999998</c:v>
                </c:pt>
                <c:pt idx="12251">
                  <c:v>28.018416999999999</c:v>
                </c:pt>
                <c:pt idx="12252">
                  <c:v>28.018416999999999</c:v>
                </c:pt>
                <c:pt idx="12253">
                  <c:v>28.405662</c:v>
                </c:pt>
                <c:pt idx="12254">
                  <c:v>28.738741999999998</c:v>
                </c:pt>
                <c:pt idx="12255">
                  <c:v>28.738741999999998</c:v>
                </c:pt>
                <c:pt idx="12256">
                  <c:v>28.860994999999999</c:v>
                </c:pt>
                <c:pt idx="12257">
                  <c:v>28.975491999999999</c:v>
                </c:pt>
                <c:pt idx="12258">
                  <c:v>29.097408000000001</c:v>
                </c:pt>
                <c:pt idx="12259">
                  <c:v>29.219031999999999</c:v>
                </c:pt>
                <c:pt idx="12260">
                  <c:v>29.219031999999999</c:v>
                </c:pt>
                <c:pt idx="12261">
                  <c:v>29.589100999999999</c:v>
                </c:pt>
                <c:pt idx="12262">
                  <c:v>29.940307000000001</c:v>
                </c:pt>
                <c:pt idx="12263">
                  <c:v>29.940307000000001</c:v>
                </c:pt>
                <c:pt idx="12264">
                  <c:v>30.065624</c:v>
                </c:pt>
                <c:pt idx="12265">
                  <c:v>30.191894999999999</c:v>
                </c:pt>
                <c:pt idx="12266">
                  <c:v>30.311395999999998</c:v>
                </c:pt>
                <c:pt idx="12267">
                  <c:v>30.438929999999999</c:v>
                </c:pt>
                <c:pt idx="12268">
                  <c:v>30.438929999999999</c:v>
                </c:pt>
                <c:pt idx="12269">
                  <c:v>30.812718</c:v>
                </c:pt>
                <c:pt idx="12270">
                  <c:v>31.16751</c:v>
                </c:pt>
                <c:pt idx="12271">
                  <c:v>31.16751</c:v>
                </c:pt>
                <c:pt idx="12272">
                  <c:v>31.290763999999999</c:v>
                </c:pt>
                <c:pt idx="12273">
                  <c:v>31.412327999999999</c:v>
                </c:pt>
                <c:pt idx="12274">
                  <c:v>31.527097000000001</c:v>
                </c:pt>
                <c:pt idx="12275">
                  <c:v>31.644867000000001</c:v>
                </c:pt>
                <c:pt idx="12276">
                  <c:v>31.644867000000001</c:v>
                </c:pt>
                <c:pt idx="12277">
                  <c:v>32.304201999999997</c:v>
                </c:pt>
                <c:pt idx="12278">
                  <c:v>32.611212999999999</c:v>
                </c:pt>
                <c:pt idx="12279">
                  <c:v>32.611212999999999</c:v>
                </c:pt>
                <c:pt idx="12280">
                  <c:v>32.719576000000004</c:v>
                </c:pt>
                <c:pt idx="12281">
                  <c:v>32.826051</c:v>
                </c:pt>
                <c:pt idx="12282">
                  <c:v>32.925446999999998</c:v>
                </c:pt>
                <c:pt idx="12283">
                  <c:v>33.028492</c:v>
                </c:pt>
                <c:pt idx="12284">
                  <c:v>33.028492</c:v>
                </c:pt>
                <c:pt idx="12285">
                  <c:v>33.313504000000002</c:v>
                </c:pt>
                <c:pt idx="12286">
                  <c:v>33.603062000000001</c:v>
                </c:pt>
                <c:pt idx="12287">
                  <c:v>33.603062000000001</c:v>
                </c:pt>
                <c:pt idx="12288">
                  <c:v>33.703369000000002</c:v>
                </c:pt>
                <c:pt idx="12289">
                  <c:v>33.798825000000001</c:v>
                </c:pt>
                <c:pt idx="12290">
                  <c:v>33.886611000000002</c:v>
                </c:pt>
                <c:pt idx="12291">
                  <c:v>33.978022000000003</c:v>
                </c:pt>
                <c:pt idx="12292">
                  <c:v>33.978022000000003</c:v>
                </c:pt>
                <c:pt idx="12293">
                  <c:v>34.224082000000003</c:v>
                </c:pt>
                <c:pt idx="12294">
                  <c:v>34.473863000000001</c:v>
                </c:pt>
                <c:pt idx="12295">
                  <c:v>34.473863000000001</c:v>
                </c:pt>
                <c:pt idx="12296">
                  <c:v>34.552999</c:v>
                </c:pt>
                <c:pt idx="12297">
                  <c:v>34.624470000000002</c:v>
                </c:pt>
                <c:pt idx="12298">
                  <c:v>34.699002</c:v>
                </c:pt>
                <c:pt idx="12299">
                  <c:v>34.772109999999998</c:v>
                </c:pt>
                <c:pt idx="12300">
                  <c:v>34.772109999999998</c:v>
                </c:pt>
                <c:pt idx="12301">
                  <c:v>34.945824999999999</c:v>
                </c:pt>
                <c:pt idx="12302">
                  <c:v>35.236683999999997</c:v>
                </c:pt>
                <c:pt idx="12303">
                  <c:v>35.236683999999997</c:v>
                </c:pt>
                <c:pt idx="12304">
                  <c:v>35.264065000000002</c:v>
                </c:pt>
                <c:pt idx="12305">
                  <c:v>35.264065000000002</c:v>
                </c:pt>
                <c:pt idx="12306">
                  <c:v>35.290872999999998</c:v>
                </c:pt>
                <c:pt idx="12307">
                  <c:v>35.290872999999998</c:v>
                </c:pt>
                <c:pt idx="12308">
                  <c:v>35.307062999999999</c:v>
                </c:pt>
                <c:pt idx="12309">
                  <c:v>35.342913000000003</c:v>
                </c:pt>
                <c:pt idx="12310">
                  <c:v>35.323132999999999</c:v>
                </c:pt>
                <c:pt idx="12311">
                  <c:v>35.323132999999999</c:v>
                </c:pt>
                <c:pt idx="12312">
                  <c:v>35.305025999999998</c:v>
                </c:pt>
                <c:pt idx="12313">
                  <c:v>35.305025999999998</c:v>
                </c:pt>
                <c:pt idx="12314">
                  <c:v>35.197797999999999</c:v>
                </c:pt>
                <c:pt idx="12315">
                  <c:v>35.197797999999999</c:v>
                </c:pt>
                <c:pt idx="12316">
                  <c:v>35.183767000000003</c:v>
                </c:pt>
                <c:pt idx="12317">
                  <c:v>35.194716999999997</c:v>
                </c:pt>
                <c:pt idx="12318">
                  <c:v>35.069808999999999</c:v>
                </c:pt>
                <c:pt idx="12319">
                  <c:v>35.069808999999999</c:v>
                </c:pt>
                <c:pt idx="12320">
                  <c:v>35.044074999999999</c:v>
                </c:pt>
                <c:pt idx="12321">
                  <c:v>35.044074999999999</c:v>
                </c:pt>
                <c:pt idx="12322">
                  <c:v>34.932231999999999</c:v>
                </c:pt>
                <c:pt idx="12323">
                  <c:v>34.932231999999999</c:v>
                </c:pt>
                <c:pt idx="12324">
                  <c:v>34.921228999999997</c:v>
                </c:pt>
                <c:pt idx="12325">
                  <c:v>34.928241</c:v>
                </c:pt>
                <c:pt idx="12326">
                  <c:v>34.882261</c:v>
                </c:pt>
                <c:pt idx="12327">
                  <c:v>34.882261</c:v>
                </c:pt>
                <c:pt idx="12328">
                  <c:v>34.878917999999999</c:v>
                </c:pt>
                <c:pt idx="12329">
                  <c:v>34.878917999999999</c:v>
                </c:pt>
                <c:pt idx="12330">
                  <c:v>34.856701999999999</c:v>
                </c:pt>
                <c:pt idx="12331">
                  <c:v>34.856701999999999</c:v>
                </c:pt>
                <c:pt idx="12332">
                  <c:v>34.863810000000001</c:v>
                </c:pt>
                <c:pt idx="12333">
                  <c:v>34.890948000000002</c:v>
                </c:pt>
                <c:pt idx="12334">
                  <c:v>34.939816999999998</c:v>
                </c:pt>
                <c:pt idx="12335">
                  <c:v>34.939816999999998</c:v>
                </c:pt>
                <c:pt idx="12336">
                  <c:v>34.952536000000002</c:v>
                </c:pt>
                <c:pt idx="12337">
                  <c:v>34.952536000000002</c:v>
                </c:pt>
                <c:pt idx="12338">
                  <c:v>34.988385000000001</c:v>
                </c:pt>
                <c:pt idx="12339">
                  <c:v>34.988385000000001</c:v>
                </c:pt>
                <c:pt idx="12340">
                  <c:v>34.992545</c:v>
                </c:pt>
                <c:pt idx="12341">
                  <c:v>35.017983000000001</c:v>
                </c:pt>
                <c:pt idx="12342">
                  <c:v>34.995311999999998</c:v>
                </c:pt>
                <c:pt idx="12343">
                  <c:v>34.995311999999998</c:v>
                </c:pt>
                <c:pt idx="12344">
                  <c:v>34.974708999999997</c:v>
                </c:pt>
                <c:pt idx="12345">
                  <c:v>34.974708999999997</c:v>
                </c:pt>
                <c:pt idx="12346">
                  <c:v>34.910595999999998</c:v>
                </c:pt>
                <c:pt idx="12347">
                  <c:v>34.910595999999998</c:v>
                </c:pt>
                <c:pt idx="12348">
                  <c:v>34.881734000000002</c:v>
                </c:pt>
                <c:pt idx="12349">
                  <c:v>34.870345999999998</c:v>
                </c:pt>
                <c:pt idx="12350">
                  <c:v>34.624206999999998</c:v>
                </c:pt>
                <c:pt idx="12351">
                  <c:v>34.624206999999998</c:v>
                </c:pt>
                <c:pt idx="12352">
                  <c:v>34.539777000000001</c:v>
                </c:pt>
                <c:pt idx="12353">
                  <c:v>34.539777000000001</c:v>
                </c:pt>
                <c:pt idx="12354">
                  <c:v>34.287762999999998</c:v>
                </c:pt>
                <c:pt idx="12355">
                  <c:v>34.287762999999998</c:v>
                </c:pt>
                <c:pt idx="12356">
                  <c:v>34.225726999999999</c:v>
                </c:pt>
                <c:pt idx="12357">
                  <c:v>34.185490999999999</c:v>
                </c:pt>
                <c:pt idx="12358">
                  <c:v>33.773473000000003</c:v>
                </c:pt>
                <c:pt idx="12359">
                  <c:v>33.773473000000003</c:v>
                </c:pt>
                <c:pt idx="12360">
                  <c:v>33.663145</c:v>
                </c:pt>
                <c:pt idx="12361">
                  <c:v>33.663145</c:v>
                </c:pt>
                <c:pt idx="12362">
                  <c:v>33.296540999999998</c:v>
                </c:pt>
                <c:pt idx="12363">
                  <c:v>33.296540999999998</c:v>
                </c:pt>
                <c:pt idx="12364">
                  <c:v>33.223824999999998</c:v>
                </c:pt>
                <c:pt idx="12365">
                  <c:v>33.178857999999998</c:v>
                </c:pt>
                <c:pt idx="12366">
                  <c:v>32.758822000000002</c:v>
                </c:pt>
                <c:pt idx="12367">
                  <c:v>32.758822000000002</c:v>
                </c:pt>
                <c:pt idx="12368">
                  <c:v>32.661755999999997</c:v>
                </c:pt>
                <c:pt idx="12369">
                  <c:v>32.661755999999997</c:v>
                </c:pt>
                <c:pt idx="12370">
                  <c:v>32.307248000000001</c:v>
                </c:pt>
                <c:pt idx="12371">
                  <c:v>32.307248000000001</c:v>
                </c:pt>
                <c:pt idx="12372">
                  <c:v>32.253746</c:v>
                </c:pt>
                <c:pt idx="12373">
                  <c:v>32.230570999999998</c:v>
                </c:pt>
                <c:pt idx="12374">
                  <c:v>31.924403000000002</c:v>
                </c:pt>
                <c:pt idx="12375">
                  <c:v>31.924403000000002</c:v>
                </c:pt>
                <c:pt idx="12376">
                  <c:v>31.859175</c:v>
                </c:pt>
                <c:pt idx="12377">
                  <c:v>31.859175</c:v>
                </c:pt>
                <c:pt idx="12378">
                  <c:v>31.602452</c:v>
                </c:pt>
                <c:pt idx="12379">
                  <c:v>31.602452</c:v>
                </c:pt>
                <c:pt idx="12380">
                  <c:v>31.573616000000001</c:v>
                </c:pt>
                <c:pt idx="12381">
                  <c:v>31.522601999999999</c:v>
                </c:pt>
                <c:pt idx="12382">
                  <c:v>31.404848000000001</c:v>
                </c:pt>
                <c:pt idx="12383">
                  <c:v>31.367228999999998</c:v>
                </c:pt>
                <c:pt idx="12384">
                  <c:v>31.367228999999998</c:v>
                </c:pt>
                <c:pt idx="12385">
                  <c:v>31.367228999999998</c:v>
                </c:pt>
                <c:pt idx="12386">
                  <c:v>31.213629999999998</c:v>
                </c:pt>
                <c:pt idx="12387">
                  <c:v>31.213629999999998</c:v>
                </c:pt>
                <c:pt idx="12388">
                  <c:v>31.200923</c:v>
                </c:pt>
                <c:pt idx="12389">
                  <c:v>31.182762</c:v>
                </c:pt>
                <c:pt idx="12390">
                  <c:v>31.090554000000001</c:v>
                </c:pt>
                <c:pt idx="12391">
                  <c:v>31.056439999999998</c:v>
                </c:pt>
                <c:pt idx="12392">
                  <c:v>31.056439999999998</c:v>
                </c:pt>
                <c:pt idx="12393">
                  <c:v>31.056439999999998</c:v>
                </c:pt>
                <c:pt idx="12394">
                  <c:v>30.932963999999998</c:v>
                </c:pt>
                <c:pt idx="12395">
                  <c:v>30.932963999999998</c:v>
                </c:pt>
                <c:pt idx="12396">
                  <c:v>30.907806999999998</c:v>
                </c:pt>
                <c:pt idx="12397">
                  <c:v>30.872266</c:v>
                </c:pt>
                <c:pt idx="12398">
                  <c:v>30.739439000000001</c:v>
                </c:pt>
                <c:pt idx="12399">
                  <c:v>30.687570000000001</c:v>
                </c:pt>
                <c:pt idx="12400">
                  <c:v>30.687570000000001</c:v>
                </c:pt>
                <c:pt idx="12401">
                  <c:v>30.687570000000001</c:v>
                </c:pt>
                <c:pt idx="12402">
                  <c:v>30.709109999999999</c:v>
                </c:pt>
                <c:pt idx="12403">
                  <c:v>30.709109999999999</c:v>
                </c:pt>
                <c:pt idx="12404">
                  <c:v>30.666402000000001</c:v>
                </c:pt>
                <c:pt idx="12405">
                  <c:v>30.601945000000001</c:v>
                </c:pt>
                <c:pt idx="12406">
                  <c:v>30.437664999999999</c:v>
                </c:pt>
                <c:pt idx="12407">
                  <c:v>30.381011000000001</c:v>
                </c:pt>
                <c:pt idx="12408">
                  <c:v>30.381011000000001</c:v>
                </c:pt>
                <c:pt idx="12409">
                  <c:v>30.381011000000001</c:v>
                </c:pt>
                <c:pt idx="12410">
                  <c:v>30.213508999999998</c:v>
                </c:pt>
                <c:pt idx="12411">
                  <c:v>30.213508999999998</c:v>
                </c:pt>
                <c:pt idx="12412">
                  <c:v>30.177039000000001</c:v>
                </c:pt>
                <c:pt idx="12413">
                  <c:v>30.123449000000001</c:v>
                </c:pt>
                <c:pt idx="12414">
                  <c:v>29.978051000000001</c:v>
                </c:pt>
                <c:pt idx="12415">
                  <c:v>29.937135999999999</c:v>
                </c:pt>
                <c:pt idx="12416">
                  <c:v>29.937135999999999</c:v>
                </c:pt>
                <c:pt idx="12417">
                  <c:v>29.937135999999999</c:v>
                </c:pt>
                <c:pt idx="12418">
                  <c:v>29.804856000000001</c:v>
                </c:pt>
                <c:pt idx="12419">
                  <c:v>29.804856000000001</c:v>
                </c:pt>
                <c:pt idx="12420">
                  <c:v>29.782959000000002</c:v>
                </c:pt>
                <c:pt idx="12421">
                  <c:v>29.774403</c:v>
                </c:pt>
                <c:pt idx="12422">
                  <c:v>29.715533000000001</c:v>
                </c:pt>
                <c:pt idx="12423">
                  <c:v>29.702183999999999</c:v>
                </c:pt>
                <c:pt idx="12424">
                  <c:v>29.702183999999999</c:v>
                </c:pt>
                <c:pt idx="12425">
                  <c:v>29.702183999999999</c:v>
                </c:pt>
                <c:pt idx="12426">
                  <c:v>29.646778999999999</c:v>
                </c:pt>
                <c:pt idx="12427">
                  <c:v>29.646778999999999</c:v>
                </c:pt>
                <c:pt idx="12428">
                  <c:v>29.646877</c:v>
                </c:pt>
                <c:pt idx="12429">
                  <c:v>29.682735999999998</c:v>
                </c:pt>
                <c:pt idx="12430">
                  <c:v>29.723426</c:v>
                </c:pt>
                <c:pt idx="12431">
                  <c:v>29.723426</c:v>
                </c:pt>
                <c:pt idx="12432">
                  <c:v>29.754749</c:v>
                </c:pt>
                <c:pt idx="12433">
                  <c:v>29.754749</c:v>
                </c:pt>
                <c:pt idx="12434">
                  <c:v>29.766952</c:v>
                </c:pt>
                <c:pt idx="12435">
                  <c:v>29.852603999999999</c:v>
                </c:pt>
                <c:pt idx="12436">
                  <c:v>29.879867000000001</c:v>
                </c:pt>
                <c:pt idx="12437">
                  <c:v>29.905885999999999</c:v>
                </c:pt>
                <c:pt idx="12438">
                  <c:v>29.967244999999998</c:v>
                </c:pt>
                <c:pt idx="12439">
                  <c:v>29.967244999999998</c:v>
                </c:pt>
                <c:pt idx="12440">
                  <c:v>29.967244999999998</c:v>
                </c:pt>
                <c:pt idx="12441">
                  <c:v>29.895403999999999</c:v>
                </c:pt>
                <c:pt idx="12442">
                  <c:v>29.895403999999999</c:v>
                </c:pt>
                <c:pt idx="12443">
                  <c:v>29.895403999999999</c:v>
                </c:pt>
                <c:pt idx="12444">
                  <c:v>29.923257</c:v>
                </c:pt>
                <c:pt idx="12445">
                  <c:v>30.039615000000001</c:v>
                </c:pt>
                <c:pt idx="12446">
                  <c:v>30.152733999999999</c:v>
                </c:pt>
                <c:pt idx="12447">
                  <c:v>30.194866999999999</c:v>
                </c:pt>
                <c:pt idx="12448">
                  <c:v>30.194866999999999</c:v>
                </c:pt>
                <c:pt idx="12449">
                  <c:v>30.194866999999999</c:v>
                </c:pt>
                <c:pt idx="12450">
                  <c:v>30.194866999999999</c:v>
                </c:pt>
                <c:pt idx="12451">
                  <c:v>30.082767</c:v>
                </c:pt>
                <c:pt idx="12452">
                  <c:v>30.082767</c:v>
                </c:pt>
                <c:pt idx="12453">
                  <c:v>30.082767</c:v>
                </c:pt>
                <c:pt idx="12454">
                  <c:v>30.122748000000001</c:v>
                </c:pt>
                <c:pt idx="12455">
                  <c:v>30.167918</c:v>
                </c:pt>
                <c:pt idx="12456">
                  <c:v>30.211244000000001</c:v>
                </c:pt>
                <c:pt idx="12457">
                  <c:v>30.252976</c:v>
                </c:pt>
                <c:pt idx="12458">
                  <c:v>30.294371000000002</c:v>
                </c:pt>
                <c:pt idx="12459">
                  <c:v>30.335332000000001</c:v>
                </c:pt>
                <c:pt idx="12460">
                  <c:v>30.335332000000001</c:v>
                </c:pt>
                <c:pt idx="12461">
                  <c:v>30.335332000000001</c:v>
                </c:pt>
                <c:pt idx="12462">
                  <c:v>30.548843000000002</c:v>
                </c:pt>
                <c:pt idx="12463">
                  <c:v>30.585063999999999</c:v>
                </c:pt>
                <c:pt idx="12464">
                  <c:v>30.622491</c:v>
                </c:pt>
                <c:pt idx="12465">
                  <c:v>30.654896999999998</c:v>
                </c:pt>
                <c:pt idx="12466">
                  <c:v>30.690224000000001</c:v>
                </c:pt>
                <c:pt idx="12467">
                  <c:v>30.726099999999999</c:v>
                </c:pt>
                <c:pt idx="12468">
                  <c:v>30.726099999999999</c:v>
                </c:pt>
                <c:pt idx="12469">
                  <c:v>30.726099999999999</c:v>
                </c:pt>
                <c:pt idx="12470">
                  <c:v>30.913239999999998</c:v>
                </c:pt>
                <c:pt idx="12471">
                  <c:v>30.946411999999999</c:v>
                </c:pt>
                <c:pt idx="12472">
                  <c:v>30.979241999999999</c:v>
                </c:pt>
                <c:pt idx="12473">
                  <c:v>31.015474000000001</c:v>
                </c:pt>
                <c:pt idx="12474">
                  <c:v>31.047885000000001</c:v>
                </c:pt>
                <c:pt idx="12475">
                  <c:v>31.081236000000001</c:v>
                </c:pt>
                <c:pt idx="12476">
                  <c:v>31.081236000000001</c:v>
                </c:pt>
                <c:pt idx="12477">
                  <c:v>31.081236000000001</c:v>
                </c:pt>
                <c:pt idx="12478">
                  <c:v>31.263138000000001</c:v>
                </c:pt>
                <c:pt idx="12479">
                  <c:v>31.297398000000001</c:v>
                </c:pt>
                <c:pt idx="12480">
                  <c:v>31.325133999999998</c:v>
                </c:pt>
                <c:pt idx="12481">
                  <c:v>31.360355999999999</c:v>
                </c:pt>
                <c:pt idx="12482">
                  <c:v>31.396142999999999</c:v>
                </c:pt>
                <c:pt idx="12483">
                  <c:v>31.436152</c:v>
                </c:pt>
                <c:pt idx="12484">
                  <c:v>31.436152</c:v>
                </c:pt>
                <c:pt idx="12485">
                  <c:v>31.436152</c:v>
                </c:pt>
                <c:pt idx="12486">
                  <c:v>31.634616000000001</c:v>
                </c:pt>
                <c:pt idx="12487">
                  <c:v>31.674921999999999</c:v>
                </c:pt>
                <c:pt idx="12488">
                  <c:v>31.720061000000001</c:v>
                </c:pt>
                <c:pt idx="12489">
                  <c:v>31.762816000000001</c:v>
                </c:pt>
                <c:pt idx="12490">
                  <c:v>31.800892999999999</c:v>
                </c:pt>
                <c:pt idx="12491">
                  <c:v>31.846425</c:v>
                </c:pt>
                <c:pt idx="12492">
                  <c:v>31.846425</c:v>
                </c:pt>
                <c:pt idx="12493">
                  <c:v>31.846425</c:v>
                </c:pt>
                <c:pt idx="12494">
                  <c:v>32.097866000000003</c:v>
                </c:pt>
                <c:pt idx="12495">
                  <c:v>32.149718999999997</c:v>
                </c:pt>
                <c:pt idx="12496">
                  <c:v>32.203333999999998</c:v>
                </c:pt>
                <c:pt idx="12497">
                  <c:v>32.258769000000001</c:v>
                </c:pt>
                <c:pt idx="12498">
                  <c:v>32.317172999999997</c:v>
                </c:pt>
                <c:pt idx="12499">
                  <c:v>32.37968</c:v>
                </c:pt>
                <c:pt idx="12500">
                  <c:v>32.37968</c:v>
                </c:pt>
                <c:pt idx="12501">
                  <c:v>32.37968</c:v>
                </c:pt>
                <c:pt idx="12502">
                  <c:v>32.459451000000001</c:v>
                </c:pt>
                <c:pt idx="12503">
                  <c:v>32.493935</c:v>
                </c:pt>
                <c:pt idx="12504">
                  <c:v>32.559212000000002</c:v>
                </c:pt>
                <c:pt idx="12505">
                  <c:v>32.620047999999997</c:v>
                </c:pt>
                <c:pt idx="12506">
                  <c:v>32.690750999999999</c:v>
                </c:pt>
                <c:pt idx="12507">
                  <c:v>32.762996000000001</c:v>
                </c:pt>
                <c:pt idx="12508">
                  <c:v>32.837691999999997</c:v>
                </c:pt>
                <c:pt idx="12509">
                  <c:v>32.914912000000001</c:v>
                </c:pt>
                <c:pt idx="12510">
                  <c:v>33.174334000000002</c:v>
                </c:pt>
                <c:pt idx="12511">
                  <c:v>33.174334000000002</c:v>
                </c:pt>
                <c:pt idx="12512">
                  <c:v>33.337972000000001</c:v>
                </c:pt>
                <c:pt idx="12513">
                  <c:v>33.425852999999996</c:v>
                </c:pt>
                <c:pt idx="12514">
                  <c:v>33.516613999999997</c:v>
                </c:pt>
                <c:pt idx="12515">
                  <c:v>33.602896000000001</c:v>
                </c:pt>
                <c:pt idx="12516">
                  <c:v>33.69941</c:v>
                </c:pt>
                <c:pt idx="12517">
                  <c:v>33.801233000000003</c:v>
                </c:pt>
                <c:pt idx="12518">
                  <c:v>34.143098000000002</c:v>
                </c:pt>
                <c:pt idx="12519">
                  <c:v>34.143098000000002</c:v>
                </c:pt>
                <c:pt idx="12520">
                  <c:v>34.328626</c:v>
                </c:pt>
                <c:pt idx="12521">
                  <c:v>34.439762999999999</c:v>
                </c:pt>
                <c:pt idx="12522">
                  <c:v>34.552120000000002</c:v>
                </c:pt>
                <c:pt idx="12523">
                  <c:v>34.656998999999999</c:v>
                </c:pt>
                <c:pt idx="12524">
                  <c:v>34.772697999999998</c:v>
                </c:pt>
                <c:pt idx="12525">
                  <c:v>34.888430999999997</c:v>
                </c:pt>
                <c:pt idx="12526">
                  <c:v>35.309894</c:v>
                </c:pt>
                <c:pt idx="12527">
                  <c:v>35.309894</c:v>
                </c:pt>
                <c:pt idx="12528">
                  <c:v>35.523062000000003</c:v>
                </c:pt>
                <c:pt idx="12529">
                  <c:v>35.650013000000001</c:v>
                </c:pt>
                <c:pt idx="12530">
                  <c:v>35.777935999999997</c:v>
                </c:pt>
                <c:pt idx="12531">
                  <c:v>35.89761</c:v>
                </c:pt>
                <c:pt idx="12532">
                  <c:v>36.021903999999999</c:v>
                </c:pt>
                <c:pt idx="12533">
                  <c:v>36.151930999999998</c:v>
                </c:pt>
                <c:pt idx="12534">
                  <c:v>37.053201000000001</c:v>
                </c:pt>
                <c:pt idx="12535">
                  <c:v>37.053201000000001</c:v>
                </c:pt>
                <c:pt idx="12536">
                  <c:v>37.259877000000003</c:v>
                </c:pt>
                <c:pt idx="12537">
                  <c:v>37.394620000000003</c:v>
                </c:pt>
                <c:pt idx="12538">
                  <c:v>37.531329999999997</c:v>
                </c:pt>
                <c:pt idx="12539">
                  <c:v>37.655873999999997</c:v>
                </c:pt>
                <c:pt idx="12540">
                  <c:v>37.793391999999997</c:v>
                </c:pt>
                <c:pt idx="12541">
                  <c:v>37.931908</c:v>
                </c:pt>
                <c:pt idx="12542">
                  <c:v>38.447243</c:v>
                </c:pt>
                <c:pt idx="12543">
                  <c:v>38.447243</c:v>
                </c:pt>
                <c:pt idx="12544">
                  <c:v>38.703505</c:v>
                </c:pt>
                <c:pt idx="12545">
                  <c:v>38.850124999999998</c:v>
                </c:pt>
                <c:pt idx="12546">
                  <c:v>39.000101999999998</c:v>
                </c:pt>
                <c:pt idx="12547">
                  <c:v>39.138668000000003</c:v>
                </c:pt>
                <c:pt idx="12548">
                  <c:v>39.295921999999997</c:v>
                </c:pt>
                <c:pt idx="12549">
                  <c:v>39.457982000000001</c:v>
                </c:pt>
                <c:pt idx="12550">
                  <c:v>40.062407999999998</c:v>
                </c:pt>
                <c:pt idx="12551">
                  <c:v>40.062407999999998</c:v>
                </c:pt>
                <c:pt idx="12552">
                  <c:v>40.357559000000002</c:v>
                </c:pt>
                <c:pt idx="12553">
                  <c:v>40.532612999999998</c:v>
                </c:pt>
                <c:pt idx="12554">
                  <c:v>40.714362000000001</c:v>
                </c:pt>
                <c:pt idx="12555">
                  <c:v>40.886319999999998</c:v>
                </c:pt>
                <c:pt idx="12556">
                  <c:v>41.075121000000003</c:v>
                </c:pt>
                <c:pt idx="12557">
                  <c:v>41.268070999999999</c:v>
                </c:pt>
                <c:pt idx="12558">
                  <c:v>42.331155000000003</c:v>
                </c:pt>
                <c:pt idx="12559">
                  <c:v>42.539372</c:v>
                </c:pt>
                <c:pt idx="12560">
                  <c:v>42.738155999999996</c:v>
                </c:pt>
                <c:pt idx="12561">
                  <c:v>42.955683000000001</c:v>
                </c:pt>
                <c:pt idx="12562">
                  <c:v>43.174633</c:v>
                </c:pt>
                <c:pt idx="12563">
                  <c:v>43.399109000000003</c:v>
                </c:pt>
                <c:pt idx="12564">
                  <c:v>43.399109000000003</c:v>
                </c:pt>
                <c:pt idx="12565">
                  <c:v>44.245638999999997</c:v>
                </c:pt>
                <c:pt idx="12566">
                  <c:v>44.632980000000003</c:v>
                </c:pt>
                <c:pt idx="12567">
                  <c:v>44.877910999999997</c:v>
                </c:pt>
                <c:pt idx="12568">
                  <c:v>45.121822000000002</c:v>
                </c:pt>
                <c:pt idx="12569">
                  <c:v>45.374904000000001</c:v>
                </c:pt>
                <c:pt idx="12570">
                  <c:v>45.633015</c:v>
                </c:pt>
                <c:pt idx="12571">
                  <c:v>45.894499000000003</c:v>
                </c:pt>
                <c:pt idx="12572">
                  <c:v>45.894499000000003</c:v>
                </c:pt>
                <c:pt idx="12573">
                  <c:v>46.864092999999997</c:v>
                </c:pt>
                <c:pt idx="12574">
                  <c:v>47.294342</c:v>
                </c:pt>
                <c:pt idx="12575">
                  <c:v>47.565635</c:v>
                </c:pt>
                <c:pt idx="12576">
                  <c:v>47.834040000000002</c:v>
                </c:pt>
                <c:pt idx="12577">
                  <c:v>48.108991000000003</c:v>
                </c:pt>
                <c:pt idx="12578">
                  <c:v>48.371575</c:v>
                </c:pt>
                <c:pt idx="12579">
                  <c:v>48.649802999999999</c:v>
                </c:pt>
                <c:pt idx="12580">
                  <c:v>48.649802999999999</c:v>
                </c:pt>
                <c:pt idx="12581">
                  <c:v>49.679167</c:v>
                </c:pt>
                <c:pt idx="12582">
                  <c:v>50.149396000000003</c:v>
                </c:pt>
                <c:pt idx="12583">
                  <c:v>50.434066999999999</c:v>
                </c:pt>
                <c:pt idx="12584">
                  <c:v>50.701073000000001</c:v>
                </c:pt>
                <c:pt idx="12585">
                  <c:v>50.983649</c:v>
                </c:pt>
                <c:pt idx="12586">
                  <c:v>51.273803999999998</c:v>
                </c:pt>
                <c:pt idx="12587">
                  <c:v>51.556944999999999</c:v>
                </c:pt>
                <c:pt idx="12588">
                  <c:v>51.556944999999999</c:v>
                </c:pt>
                <c:pt idx="12589">
                  <c:v>52.594645</c:v>
                </c:pt>
                <c:pt idx="12590">
                  <c:v>53.041466</c:v>
                </c:pt>
                <c:pt idx="12591">
                  <c:v>53.323779999999999</c:v>
                </c:pt>
                <c:pt idx="12592">
                  <c:v>53.611021999999998</c:v>
                </c:pt>
                <c:pt idx="12593">
                  <c:v>53.893473999999998</c:v>
                </c:pt>
                <c:pt idx="12594">
                  <c:v>54.169389000000002</c:v>
                </c:pt>
                <c:pt idx="12595">
                  <c:v>54.424225</c:v>
                </c:pt>
                <c:pt idx="12596">
                  <c:v>54.424225</c:v>
                </c:pt>
                <c:pt idx="12597">
                  <c:v>55.351261000000001</c:v>
                </c:pt>
                <c:pt idx="12598">
                  <c:v>55.755181</c:v>
                </c:pt>
                <c:pt idx="12599">
                  <c:v>55.997602000000001</c:v>
                </c:pt>
                <c:pt idx="12600">
                  <c:v>56.219323000000003</c:v>
                </c:pt>
                <c:pt idx="12601">
                  <c:v>56.440544000000003</c:v>
                </c:pt>
                <c:pt idx="12602">
                  <c:v>56.658731000000003</c:v>
                </c:pt>
                <c:pt idx="12603">
                  <c:v>56.867019999999997</c:v>
                </c:pt>
                <c:pt idx="12604">
                  <c:v>56.867019999999997</c:v>
                </c:pt>
                <c:pt idx="12605">
                  <c:v>57.557774000000002</c:v>
                </c:pt>
                <c:pt idx="12606">
                  <c:v>58.023434000000002</c:v>
                </c:pt>
                <c:pt idx="12607">
                  <c:v>58.023434000000002</c:v>
                </c:pt>
                <c:pt idx="12608">
                  <c:v>58.196083000000002</c:v>
                </c:pt>
                <c:pt idx="12609">
                  <c:v>58.364527000000002</c:v>
                </c:pt>
                <c:pt idx="12610">
                  <c:v>58.520117999999997</c:v>
                </c:pt>
                <c:pt idx="12611">
                  <c:v>58.672722</c:v>
                </c:pt>
                <c:pt idx="12612">
                  <c:v>58.672722</c:v>
                </c:pt>
                <c:pt idx="12613">
                  <c:v>59.187533999999999</c:v>
                </c:pt>
                <c:pt idx="12614">
                  <c:v>59.370314999999998</c:v>
                </c:pt>
                <c:pt idx="12615">
                  <c:v>59.491083000000003</c:v>
                </c:pt>
                <c:pt idx="12616">
                  <c:v>59.594951999999999</c:v>
                </c:pt>
                <c:pt idx="12617">
                  <c:v>59.688557000000003</c:v>
                </c:pt>
                <c:pt idx="12618">
                  <c:v>59.766902999999999</c:v>
                </c:pt>
                <c:pt idx="12619">
                  <c:v>59.831406000000001</c:v>
                </c:pt>
                <c:pt idx="12620">
                  <c:v>59.831406000000001</c:v>
                </c:pt>
                <c:pt idx="12621">
                  <c:v>60.046529999999997</c:v>
                </c:pt>
                <c:pt idx="12622">
                  <c:v>60.039493</c:v>
                </c:pt>
                <c:pt idx="12623">
                  <c:v>60.039493</c:v>
                </c:pt>
                <c:pt idx="12624">
                  <c:v>60.039315000000002</c:v>
                </c:pt>
                <c:pt idx="12625">
                  <c:v>60.020887999999999</c:v>
                </c:pt>
                <c:pt idx="12626">
                  <c:v>59.990727</c:v>
                </c:pt>
                <c:pt idx="12627">
                  <c:v>59.940081999999997</c:v>
                </c:pt>
                <c:pt idx="12628">
                  <c:v>59.940081999999997</c:v>
                </c:pt>
                <c:pt idx="12629">
                  <c:v>59.836615999999999</c:v>
                </c:pt>
                <c:pt idx="12630">
                  <c:v>59.585039000000002</c:v>
                </c:pt>
                <c:pt idx="12631">
                  <c:v>59.585039000000002</c:v>
                </c:pt>
                <c:pt idx="12632">
                  <c:v>59.503793000000002</c:v>
                </c:pt>
                <c:pt idx="12633">
                  <c:v>59.427619</c:v>
                </c:pt>
                <c:pt idx="12634">
                  <c:v>59.330100000000002</c:v>
                </c:pt>
                <c:pt idx="12635">
                  <c:v>59.225147999999997</c:v>
                </c:pt>
                <c:pt idx="12636">
                  <c:v>59.225147999999997</c:v>
                </c:pt>
                <c:pt idx="12637">
                  <c:v>58.958187000000002</c:v>
                </c:pt>
                <c:pt idx="12638">
                  <c:v>58.585470000000001</c:v>
                </c:pt>
                <c:pt idx="12639">
                  <c:v>58.585470000000001</c:v>
                </c:pt>
                <c:pt idx="12640">
                  <c:v>58.472403999999997</c:v>
                </c:pt>
                <c:pt idx="12641">
                  <c:v>58.356820999999997</c:v>
                </c:pt>
                <c:pt idx="12642">
                  <c:v>58.238427999999999</c:v>
                </c:pt>
                <c:pt idx="12643">
                  <c:v>58.113857000000003</c:v>
                </c:pt>
                <c:pt idx="12644">
                  <c:v>58.113857000000003</c:v>
                </c:pt>
                <c:pt idx="12645">
                  <c:v>57.786633999999999</c:v>
                </c:pt>
                <c:pt idx="12646">
                  <c:v>57.317514000000003</c:v>
                </c:pt>
                <c:pt idx="12647">
                  <c:v>57.317514000000003</c:v>
                </c:pt>
                <c:pt idx="12648">
                  <c:v>57.165444999999998</c:v>
                </c:pt>
                <c:pt idx="12649">
                  <c:v>57.008091</c:v>
                </c:pt>
                <c:pt idx="12650">
                  <c:v>56.862087000000002</c:v>
                </c:pt>
                <c:pt idx="12651">
                  <c:v>56.690196</c:v>
                </c:pt>
                <c:pt idx="12652">
                  <c:v>56.690196</c:v>
                </c:pt>
                <c:pt idx="12653">
                  <c:v>56.227953999999997</c:v>
                </c:pt>
                <c:pt idx="12654">
                  <c:v>55.571990999999997</c:v>
                </c:pt>
                <c:pt idx="12655">
                  <c:v>55.571990999999997</c:v>
                </c:pt>
                <c:pt idx="12656">
                  <c:v>55.382738000000003</c:v>
                </c:pt>
                <c:pt idx="12657">
                  <c:v>55.164833999999999</c:v>
                </c:pt>
                <c:pt idx="12658">
                  <c:v>54.927957999999997</c:v>
                </c:pt>
                <c:pt idx="12659">
                  <c:v>54.695425</c:v>
                </c:pt>
                <c:pt idx="12660">
                  <c:v>54.695425</c:v>
                </c:pt>
                <c:pt idx="12661">
                  <c:v>51.888694999999998</c:v>
                </c:pt>
                <c:pt idx="12662">
                  <c:v>51.319949000000001</c:v>
                </c:pt>
                <c:pt idx="12663">
                  <c:v>51.319949000000001</c:v>
                </c:pt>
                <c:pt idx="12664">
                  <c:v>51.083747000000002</c:v>
                </c:pt>
                <c:pt idx="12665">
                  <c:v>50.818244999999997</c:v>
                </c:pt>
                <c:pt idx="12666">
                  <c:v>50.547066999999998</c:v>
                </c:pt>
                <c:pt idx="12667">
                  <c:v>50.270521000000002</c:v>
                </c:pt>
                <c:pt idx="12668">
                  <c:v>50.270521000000002</c:v>
                </c:pt>
                <c:pt idx="12669">
                  <c:v>46.289611000000001</c:v>
                </c:pt>
                <c:pt idx="12670">
                  <c:v>45.437691000000001</c:v>
                </c:pt>
                <c:pt idx="12671">
                  <c:v>45.437691000000001</c:v>
                </c:pt>
                <c:pt idx="12672">
                  <c:v>45.164397999999998</c:v>
                </c:pt>
                <c:pt idx="12673">
                  <c:v>44.848534999999998</c:v>
                </c:pt>
                <c:pt idx="12674">
                  <c:v>44.537478999999998</c:v>
                </c:pt>
                <c:pt idx="12675">
                  <c:v>44.219845999999997</c:v>
                </c:pt>
                <c:pt idx="12676">
                  <c:v>44.219845999999997</c:v>
                </c:pt>
                <c:pt idx="12677">
                  <c:v>43.277625999999998</c:v>
                </c:pt>
                <c:pt idx="12678">
                  <c:v>42.262715</c:v>
                </c:pt>
                <c:pt idx="12679">
                  <c:v>42.262715</c:v>
                </c:pt>
                <c:pt idx="12680">
                  <c:v>41.911436999999999</c:v>
                </c:pt>
                <c:pt idx="12681">
                  <c:v>41.555422999999998</c:v>
                </c:pt>
                <c:pt idx="12682">
                  <c:v>41.195</c:v>
                </c:pt>
                <c:pt idx="12683">
                  <c:v>40.830668000000003</c:v>
                </c:pt>
                <c:pt idx="12684">
                  <c:v>40.830668000000003</c:v>
                </c:pt>
                <c:pt idx="12685">
                  <c:v>39.756120000000003</c:v>
                </c:pt>
                <c:pt idx="12686">
                  <c:v>37.910328</c:v>
                </c:pt>
                <c:pt idx="12687">
                  <c:v>37.910328</c:v>
                </c:pt>
                <c:pt idx="12688">
                  <c:v>37.530661000000002</c:v>
                </c:pt>
                <c:pt idx="12689">
                  <c:v>37.154646999999997</c:v>
                </c:pt>
                <c:pt idx="12690">
                  <c:v>37.154646999999997</c:v>
                </c:pt>
                <c:pt idx="12691">
                  <c:v>36.022604999999999</c:v>
                </c:pt>
                <c:pt idx="12692">
                  <c:v>36.022604999999999</c:v>
                </c:pt>
                <c:pt idx="12693">
                  <c:v>35.787385</c:v>
                </c:pt>
                <c:pt idx="12694">
                  <c:v>34.183171999999999</c:v>
                </c:pt>
                <c:pt idx="12695">
                  <c:v>34.183171999999999</c:v>
                </c:pt>
                <c:pt idx="12696">
                  <c:v>33.835096</c:v>
                </c:pt>
                <c:pt idx="12697">
                  <c:v>33.463650999999999</c:v>
                </c:pt>
                <c:pt idx="12698">
                  <c:v>33.463650999999999</c:v>
                </c:pt>
                <c:pt idx="12699">
                  <c:v>32.327894999999998</c:v>
                </c:pt>
                <c:pt idx="12700">
                  <c:v>32.327894999999998</c:v>
                </c:pt>
                <c:pt idx="12701">
                  <c:v>32.077708999999999</c:v>
                </c:pt>
                <c:pt idx="12702">
                  <c:v>30.546589999999998</c:v>
                </c:pt>
                <c:pt idx="12703">
                  <c:v>30.546589999999998</c:v>
                </c:pt>
                <c:pt idx="12704">
                  <c:v>30.188932000000001</c:v>
                </c:pt>
                <c:pt idx="12705">
                  <c:v>29.833714000000001</c:v>
                </c:pt>
                <c:pt idx="12706">
                  <c:v>29.833714000000001</c:v>
                </c:pt>
                <c:pt idx="12707">
                  <c:v>28.730585000000001</c:v>
                </c:pt>
                <c:pt idx="12708">
                  <c:v>28.730585000000001</c:v>
                </c:pt>
                <c:pt idx="12709">
                  <c:v>28.502326</c:v>
                </c:pt>
                <c:pt idx="12710">
                  <c:v>27.121494999999999</c:v>
                </c:pt>
                <c:pt idx="12711">
                  <c:v>27.121494999999999</c:v>
                </c:pt>
                <c:pt idx="12712">
                  <c:v>26.805796999999998</c:v>
                </c:pt>
                <c:pt idx="12713">
                  <c:v>26.496320999999998</c:v>
                </c:pt>
                <c:pt idx="12714">
                  <c:v>26.496320999999998</c:v>
                </c:pt>
                <c:pt idx="12715">
                  <c:v>25.531801999999999</c:v>
                </c:pt>
                <c:pt idx="12716">
                  <c:v>25.531801999999999</c:v>
                </c:pt>
                <c:pt idx="12717">
                  <c:v>25.355961000000001</c:v>
                </c:pt>
                <c:pt idx="12718">
                  <c:v>24.18947</c:v>
                </c:pt>
                <c:pt idx="12719">
                  <c:v>24.18947</c:v>
                </c:pt>
                <c:pt idx="12720">
                  <c:v>23.944196999999999</c:v>
                </c:pt>
                <c:pt idx="12721">
                  <c:v>23.704526000000001</c:v>
                </c:pt>
                <c:pt idx="12722">
                  <c:v>23.704526000000001</c:v>
                </c:pt>
                <c:pt idx="12723">
                  <c:v>22.97485</c:v>
                </c:pt>
                <c:pt idx="12724">
                  <c:v>22.97485</c:v>
                </c:pt>
                <c:pt idx="12725">
                  <c:v>22.827504999999999</c:v>
                </c:pt>
                <c:pt idx="12726">
                  <c:v>22.019572</c:v>
                </c:pt>
                <c:pt idx="12727">
                  <c:v>22.019572</c:v>
                </c:pt>
                <c:pt idx="12728">
                  <c:v>21.854776999999999</c:v>
                </c:pt>
                <c:pt idx="12729">
                  <c:v>21.701543000000001</c:v>
                </c:pt>
                <c:pt idx="12730">
                  <c:v>21.701543000000001</c:v>
                </c:pt>
                <c:pt idx="12731">
                  <c:v>21.259336999999999</c:v>
                </c:pt>
                <c:pt idx="12732">
                  <c:v>21.259336999999999</c:v>
                </c:pt>
                <c:pt idx="12733">
                  <c:v>21.184719000000001</c:v>
                </c:pt>
                <c:pt idx="12734">
                  <c:v>20.721644999999999</c:v>
                </c:pt>
                <c:pt idx="12735">
                  <c:v>20.721644999999999</c:v>
                </c:pt>
                <c:pt idx="12736">
                  <c:v>20.649180999999999</c:v>
                </c:pt>
                <c:pt idx="12737">
                  <c:v>20.588343999999999</c:v>
                </c:pt>
                <c:pt idx="12738">
                  <c:v>20.588343999999999</c:v>
                </c:pt>
                <c:pt idx="12739">
                  <c:v>20.443142000000002</c:v>
                </c:pt>
                <c:pt idx="12740">
                  <c:v>20.443142000000002</c:v>
                </c:pt>
                <c:pt idx="12741">
                  <c:v>20.421710000000001</c:v>
                </c:pt>
                <c:pt idx="12742">
                  <c:v>20.330458</c:v>
                </c:pt>
                <c:pt idx="12743">
                  <c:v>20.330458</c:v>
                </c:pt>
                <c:pt idx="12744">
                  <c:v>20.350358</c:v>
                </c:pt>
                <c:pt idx="12745">
                  <c:v>20.385528000000001</c:v>
                </c:pt>
                <c:pt idx="12746">
                  <c:v>20.385528000000001</c:v>
                </c:pt>
                <c:pt idx="12747">
                  <c:v>20.541343999999999</c:v>
                </c:pt>
                <c:pt idx="12748">
                  <c:v>20.541343999999999</c:v>
                </c:pt>
                <c:pt idx="12749">
                  <c:v>20.573892000000001</c:v>
                </c:pt>
                <c:pt idx="12750">
                  <c:v>20.871231999999999</c:v>
                </c:pt>
                <c:pt idx="12751">
                  <c:v>20.982424000000002</c:v>
                </c:pt>
                <c:pt idx="12752">
                  <c:v>21.103707</c:v>
                </c:pt>
                <c:pt idx="12753">
                  <c:v>21.103707</c:v>
                </c:pt>
                <c:pt idx="12754">
                  <c:v>21.103707</c:v>
                </c:pt>
                <c:pt idx="12755">
                  <c:v>21.103707</c:v>
                </c:pt>
                <c:pt idx="12756">
                  <c:v>21.669077999999999</c:v>
                </c:pt>
                <c:pt idx="12757">
                  <c:v>21.669077999999999</c:v>
                </c:pt>
                <c:pt idx="12758">
                  <c:v>21.893982999999999</c:v>
                </c:pt>
                <c:pt idx="12759">
                  <c:v>22.050412999999999</c:v>
                </c:pt>
                <c:pt idx="12760">
                  <c:v>22.206060000000001</c:v>
                </c:pt>
                <c:pt idx="12761">
                  <c:v>22.373612999999999</c:v>
                </c:pt>
                <c:pt idx="12762">
                  <c:v>22.54616</c:v>
                </c:pt>
                <c:pt idx="12763">
                  <c:v>22.719974000000001</c:v>
                </c:pt>
                <c:pt idx="12764">
                  <c:v>22.719974000000001</c:v>
                </c:pt>
                <c:pt idx="12765">
                  <c:v>22.719974000000001</c:v>
                </c:pt>
                <c:pt idx="12766">
                  <c:v>23.580157</c:v>
                </c:pt>
                <c:pt idx="12767">
                  <c:v>23.748850000000001</c:v>
                </c:pt>
                <c:pt idx="12768">
                  <c:v>23.913868000000001</c:v>
                </c:pt>
                <c:pt idx="12769">
                  <c:v>24.062152999999999</c:v>
                </c:pt>
                <c:pt idx="12770">
                  <c:v>24.208224999999999</c:v>
                </c:pt>
                <c:pt idx="12771">
                  <c:v>24.343458999999999</c:v>
                </c:pt>
                <c:pt idx="12772">
                  <c:v>24.343458999999999</c:v>
                </c:pt>
                <c:pt idx="12773">
                  <c:v>24.343458999999999</c:v>
                </c:pt>
                <c:pt idx="12774">
                  <c:v>24.941541000000001</c:v>
                </c:pt>
                <c:pt idx="12775">
                  <c:v>25.033272</c:v>
                </c:pt>
                <c:pt idx="12776">
                  <c:v>25.116937</c:v>
                </c:pt>
                <c:pt idx="12777">
                  <c:v>25.191490000000002</c:v>
                </c:pt>
                <c:pt idx="12778">
                  <c:v>25.255717000000001</c:v>
                </c:pt>
                <c:pt idx="12779">
                  <c:v>25.317777</c:v>
                </c:pt>
                <c:pt idx="12780">
                  <c:v>25.317777</c:v>
                </c:pt>
                <c:pt idx="12781">
                  <c:v>25.317777</c:v>
                </c:pt>
                <c:pt idx="12782">
                  <c:v>25.610087</c:v>
                </c:pt>
                <c:pt idx="12783">
                  <c:v>25.665119000000001</c:v>
                </c:pt>
                <c:pt idx="12784">
                  <c:v>25.720495</c:v>
                </c:pt>
                <c:pt idx="12785">
                  <c:v>25.779848999999999</c:v>
                </c:pt>
                <c:pt idx="12786">
                  <c:v>25.835252000000001</c:v>
                </c:pt>
                <c:pt idx="12787">
                  <c:v>25.898669000000002</c:v>
                </c:pt>
                <c:pt idx="12788">
                  <c:v>25.898669000000002</c:v>
                </c:pt>
                <c:pt idx="12789">
                  <c:v>25.898669000000002</c:v>
                </c:pt>
                <c:pt idx="12790">
                  <c:v>26.548355999999998</c:v>
                </c:pt>
                <c:pt idx="12791">
                  <c:v>26.627115</c:v>
                </c:pt>
                <c:pt idx="12792">
                  <c:v>26.711037000000001</c:v>
                </c:pt>
                <c:pt idx="12793">
                  <c:v>26.793863000000002</c:v>
                </c:pt>
                <c:pt idx="12794">
                  <c:v>26.886327999999999</c:v>
                </c:pt>
                <c:pt idx="12795">
                  <c:v>26.982633</c:v>
                </c:pt>
                <c:pt idx="12796">
                  <c:v>26.982633</c:v>
                </c:pt>
                <c:pt idx="12797">
                  <c:v>26.982633</c:v>
                </c:pt>
                <c:pt idx="12798">
                  <c:v>27.472470999999999</c:v>
                </c:pt>
                <c:pt idx="12799">
                  <c:v>27.583290000000002</c:v>
                </c:pt>
                <c:pt idx="12800">
                  <c:v>27.693532999999999</c:v>
                </c:pt>
                <c:pt idx="12801">
                  <c:v>27.801794000000001</c:v>
                </c:pt>
                <c:pt idx="12802">
                  <c:v>27.917814</c:v>
                </c:pt>
                <c:pt idx="12803">
                  <c:v>28.034314999999999</c:v>
                </c:pt>
                <c:pt idx="12804">
                  <c:v>28.034314999999999</c:v>
                </c:pt>
                <c:pt idx="12805">
                  <c:v>28.034314999999999</c:v>
                </c:pt>
                <c:pt idx="12806">
                  <c:v>28.612262999999999</c:v>
                </c:pt>
                <c:pt idx="12807">
                  <c:v>28.735858</c:v>
                </c:pt>
                <c:pt idx="12808">
                  <c:v>28.852433999999999</c:v>
                </c:pt>
                <c:pt idx="12809">
                  <c:v>28.97946</c:v>
                </c:pt>
                <c:pt idx="12810">
                  <c:v>29.107707999999999</c:v>
                </c:pt>
                <c:pt idx="12811">
                  <c:v>29.240074</c:v>
                </c:pt>
                <c:pt idx="12812">
                  <c:v>29.240074</c:v>
                </c:pt>
                <c:pt idx="12813">
                  <c:v>29.240074</c:v>
                </c:pt>
                <c:pt idx="12814">
                  <c:v>30.179635999999999</c:v>
                </c:pt>
                <c:pt idx="12815">
                  <c:v>30.325986</c:v>
                </c:pt>
                <c:pt idx="12816">
                  <c:v>30.474025000000001</c:v>
                </c:pt>
                <c:pt idx="12817">
                  <c:v>30.624727</c:v>
                </c:pt>
                <c:pt idx="12818">
                  <c:v>30.624727</c:v>
                </c:pt>
                <c:pt idx="12819">
                  <c:v>30.624727</c:v>
                </c:pt>
                <c:pt idx="12820">
                  <c:v>31.106832000000001</c:v>
                </c:pt>
                <c:pt idx="12821">
                  <c:v>31.106832000000001</c:v>
                </c:pt>
                <c:pt idx="12822">
                  <c:v>31.672025000000001</c:v>
                </c:pt>
                <c:pt idx="12823">
                  <c:v>31.826236999999999</c:v>
                </c:pt>
                <c:pt idx="12824">
                  <c:v>31.979085000000001</c:v>
                </c:pt>
                <c:pt idx="12825">
                  <c:v>32.125387000000003</c:v>
                </c:pt>
                <c:pt idx="12826">
                  <c:v>32.125387000000003</c:v>
                </c:pt>
                <c:pt idx="12827">
                  <c:v>32.125387000000003</c:v>
                </c:pt>
                <c:pt idx="12828">
                  <c:v>32.603121999999999</c:v>
                </c:pt>
                <c:pt idx="12829">
                  <c:v>32.603121999999999</c:v>
                </c:pt>
                <c:pt idx="12830">
                  <c:v>33.141219999999997</c:v>
                </c:pt>
                <c:pt idx="12831">
                  <c:v>33.281500000000001</c:v>
                </c:pt>
                <c:pt idx="12832">
                  <c:v>33.417890999999997</c:v>
                </c:pt>
                <c:pt idx="12833">
                  <c:v>33.550716999999999</c:v>
                </c:pt>
                <c:pt idx="12834">
                  <c:v>33.550716999999999</c:v>
                </c:pt>
                <c:pt idx="12835">
                  <c:v>33.550716999999999</c:v>
                </c:pt>
                <c:pt idx="12836">
                  <c:v>33.933244000000002</c:v>
                </c:pt>
                <c:pt idx="12837">
                  <c:v>33.933244000000002</c:v>
                </c:pt>
                <c:pt idx="12838">
                  <c:v>34.343805000000003</c:v>
                </c:pt>
                <c:pt idx="12839">
                  <c:v>34.433377</c:v>
                </c:pt>
                <c:pt idx="12840">
                  <c:v>34.513714</c:v>
                </c:pt>
                <c:pt idx="12841">
                  <c:v>34.584654999999998</c:v>
                </c:pt>
                <c:pt idx="12842">
                  <c:v>34.584654999999998</c:v>
                </c:pt>
                <c:pt idx="12843">
                  <c:v>34.584654999999998</c:v>
                </c:pt>
                <c:pt idx="12844">
                  <c:v>34.728509000000003</c:v>
                </c:pt>
                <c:pt idx="12845">
                  <c:v>34.728509000000003</c:v>
                </c:pt>
                <c:pt idx="12846">
                  <c:v>34.890852000000002</c:v>
                </c:pt>
                <c:pt idx="12847">
                  <c:v>34.900863999999999</c:v>
                </c:pt>
                <c:pt idx="12848">
                  <c:v>34.906052000000003</c:v>
                </c:pt>
                <c:pt idx="12849">
                  <c:v>34.908154000000003</c:v>
                </c:pt>
                <c:pt idx="12850">
                  <c:v>34.908154000000003</c:v>
                </c:pt>
                <c:pt idx="12851">
                  <c:v>34.908154000000003</c:v>
                </c:pt>
                <c:pt idx="12852">
                  <c:v>34.825966999999999</c:v>
                </c:pt>
                <c:pt idx="12853">
                  <c:v>34.825966999999999</c:v>
                </c:pt>
                <c:pt idx="12854">
                  <c:v>34.779800999999999</c:v>
                </c:pt>
                <c:pt idx="12855">
                  <c:v>34.744332</c:v>
                </c:pt>
                <c:pt idx="12856">
                  <c:v>34.705916000000002</c:v>
                </c:pt>
                <c:pt idx="12857">
                  <c:v>34.666842000000003</c:v>
                </c:pt>
                <c:pt idx="12858">
                  <c:v>34.666842000000003</c:v>
                </c:pt>
                <c:pt idx="12859">
                  <c:v>34.666842000000003</c:v>
                </c:pt>
                <c:pt idx="12860">
                  <c:v>34.504686999999997</c:v>
                </c:pt>
                <c:pt idx="12861">
                  <c:v>34.504686999999997</c:v>
                </c:pt>
                <c:pt idx="12862">
                  <c:v>34.417656000000001</c:v>
                </c:pt>
                <c:pt idx="12863">
                  <c:v>34.385478999999997</c:v>
                </c:pt>
                <c:pt idx="12864">
                  <c:v>34.358730999999999</c:v>
                </c:pt>
                <c:pt idx="12865">
                  <c:v>34.334285999999999</c:v>
                </c:pt>
                <c:pt idx="12866">
                  <c:v>34.334285999999999</c:v>
                </c:pt>
                <c:pt idx="12867">
                  <c:v>34.334285999999999</c:v>
                </c:pt>
                <c:pt idx="12868">
                  <c:v>34.248066000000001</c:v>
                </c:pt>
                <c:pt idx="12869">
                  <c:v>34.248066000000001</c:v>
                </c:pt>
                <c:pt idx="12870">
                  <c:v>34.254168999999997</c:v>
                </c:pt>
                <c:pt idx="12871">
                  <c:v>34.257624999999997</c:v>
                </c:pt>
                <c:pt idx="12872">
                  <c:v>34.260024000000001</c:v>
                </c:pt>
                <c:pt idx="12873">
                  <c:v>34.270685999999998</c:v>
                </c:pt>
                <c:pt idx="12874">
                  <c:v>34.270685999999998</c:v>
                </c:pt>
                <c:pt idx="12875">
                  <c:v>34.270685999999998</c:v>
                </c:pt>
                <c:pt idx="12876">
                  <c:v>34.290934999999998</c:v>
                </c:pt>
                <c:pt idx="12877">
                  <c:v>34.290934999999998</c:v>
                </c:pt>
                <c:pt idx="12878">
                  <c:v>34.354905000000002</c:v>
                </c:pt>
                <c:pt idx="12879">
                  <c:v>34.365681000000002</c:v>
                </c:pt>
                <c:pt idx="12880">
                  <c:v>34.374291999999997</c:v>
                </c:pt>
                <c:pt idx="12881">
                  <c:v>34.381185000000002</c:v>
                </c:pt>
                <c:pt idx="12882">
                  <c:v>34.381185000000002</c:v>
                </c:pt>
                <c:pt idx="12883">
                  <c:v>34.381185000000002</c:v>
                </c:pt>
                <c:pt idx="12884">
                  <c:v>34.408042000000002</c:v>
                </c:pt>
                <c:pt idx="12885">
                  <c:v>34.408042000000002</c:v>
                </c:pt>
                <c:pt idx="12886">
                  <c:v>34.390579000000002</c:v>
                </c:pt>
                <c:pt idx="12887">
                  <c:v>34.370614000000003</c:v>
                </c:pt>
                <c:pt idx="12888">
                  <c:v>34.343080999999998</c:v>
                </c:pt>
                <c:pt idx="12889">
                  <c:v>34.308531000000002</c:v>
                </c:pt>
                <c:pt idx="12890">
                  <c:v>34.308531000000002</c:v>
                </c:pt>
                <c:pt idx="12891">
                  <c:v>34.308531000000002</c:v>
                </c:pt>
                <c:pt idx="12892">
                  <c:v>34.203024999999997</c:v>
                </c:pt>
                <c:pt idx="12893">
                  <c:v>34.203024999999997</c:v>
                </c:pt>
                <c:pt idx="12894">
                  <c:v>33.578617999999999</c:v>
                </c:pt>
                <c:pt idx="12895">
                  <c:v>33.491594999999997</c:v>
                </c:pt>
                <c:pt idx="12896">
                  <c:v>33.410407999999997</c:v>
                </c:pt>
                <c:pt idx="12897">
                  <c:v>33.324475</c:v>
                </c:pt>
                <c:pt idx="12898">
                  <c:v>33.243420999999998</c:v>
                </c:pt>
                <c:pt idx="12899">
                  <c:v>33.167411999999999</c:v>
                </c:pt>
                <c:pt idx="12900">
                  <c:v>33.089103999999999</c:v>
                </c:pt>
                <c:pt idx="12901">
                  <c:v>33.089103999999999</c:v>
                </c:pt>
                <c:pt idx="12902">
                  <c:v>32.586488000000003</c:v>
                </c:pt>
                <c:pt idx="12903">
                  <c:v>32.586488000000003</c:v>
                </c:pt>
                <c:pt idx="12904">
                  <c:v>32.586488000000003</c:v>
                </c:pt>
                <c:pt idx="12905">
                  <c:v>32.517280999999997</c:v>
                </c:pt>
                <c:pt idx="12906">
                  <c:v>32.453798999999997</c:v>
                </c:pt>
                <c:pt idx="12907">
                  <c:v>32.383983999999998</c:v>
                </c:pt>
                <c:pt idx="12908">
                  <c:v>32.321801999999998</c:v>
                </c:pt>
                <c:pt idx="12909">
                  <c:v>32.261879999999998</c:v>
                </c:pt>
                <c:pt idx="12910">
                  <c:v>32.206690999999999</c:v>
                </c:pt>
                <c:pt idx="12911">
                  <c:v>32.206690999999999</c:v>
                </c:pt>
                <c:pt idx="12912">
                  <c:v>32.206690999999999</c:v>
                </c:pt>
                <c:pt idx="12913">
                  <c:v>32.206690999999999</c:v>
                </c:pt>
                <c:pt idx="12914">
                  <c:v>31.339382000000001</c:v>
                </c:pt>
                <c:pt idx="12915">
                  <c:v>31.339382000000001</c:v>
                </c:pt>
                <c:pt idx="12916">
                  <c:v>31.339382000000001</c:v>
                </c:pt>
                <c:pt idx="12917">
                  <c:v>31.339382000000001</c:v>
                </c:pt>
                <c:pt idx="12918">
                  <c:v>31.310168999999998</c:v>
                </c:pt>
                <c:pt idx="12919">
                  <c:v>31.27469</c:v>
                </c:pt>
                <c:pt idx="12920">
                  <c:v>31.24005</c:v>
                </c:pt>
                <c:pt idx="12921">
                  <c:v>31.203310999999999</c:v>
                </c:pt>
                <c:pt idx="12922">
                  <c:v>31.168089999999999</c:v>
                </c:pt>
                <c:pt idx="12923">
                  <c:v>31.137981</c:v>
                </c:pt>
                <c:pt idx="12924">
                  <c:v>31.108764000000001</c:v>
                </c:pt>
                <c:pt idx="12925">
                  <c:v>31.108764000000001</c:v>
                </c:pt>
                <c:pt idx="12926">
                  <c:v>30.975480999999998</c:v>
                </c:pt>
                <c:pt idx="12927">
                  <c:v>30.993407000000001</c:v>
                </c:pt>
                <c:pt idx="12928">
                  <c:v>30.972650999999999</c:v>
                </c:pt>
                <c:pt idx="12929">
                  <c:v>30.949541</c:v>
                </c:pt>
                <c:pt idx="12930">
                  <c:v>30.923559999999998</c:v>
                </c:pt>
                <c:pt idx="12931">
                  <c:v>30.901356</c:v>
                </c:pt>
                <c:pt idx="12932">
                  <c:v>30.875966999999999</c:v>
                </c:pt>
                <c:pt idx="12933">
                  <c:v>30.875966999999999</c:v>
                </c:pt>
                <c:pt idx="12934">
                  <c:v>30.743959</c:v>
                </c:pt>
                <c:pt idx="12935">
                  <c:v>30.751697</c:v>
                </c:pt>
                <c:pt idx="12936">
                  <c:v>30.716224</c:v>
                </c:pt>
                <c:pt idx="12937">
                  <c:v>30.673379000000001</c:v>
                </c:pt>
                <c:pt idx="12938">
                  <c:v>30.629566000000001</c:v>
                </c:pt>
                <c:pt idx="12939">
                  <c:v>30.584387</c:v>
                </c:pt>
                <c:pt idx="12940">
                  <c:v>30.535178999999999</c:v>
                </c:pt>
                <c:pt idx="12941">
                  <c:v>30.535178999999999</c:v>
                </c:pt>
                <c:pt idx="12942">
                  <c:v>30.145880999999999</c:v>
                </c:pt>
                <c:pt idx="12943">
                  <c:v>30.145880999999999</c:v>
                </c:pt>
                <c:pt idx="12944">
                  <c:v>30.083943000000001</c:v>
                </c:pt>
                <c:pt idx="12945">
                  <c:v>30.021536000000001</c:v>
                </c:pt>
                <c:pt idx="12946">
                  <c:v>30.021536000000001</c:v>
                </c:pt>
                <c:pt idx="12947">
                  <c:v>29.816604999999999</c:v>
                </c:pt>
                <c:pt idx="12948">
                  <c:v>29.816604999999999</c:v>
                </c:pt>
                <c:pt idx="12949">
                  <c:v>29.816604999999999</c:v>
                </c:pt>
                <c:pt idx="12950">
                  <c:v>29.578091000000001</c:v>
                </c:pt>
                <c:pt idx="12951">
                  <c:v>29.578091000000001</c:v>
                </c:pt>
                <c:pt idx="12952">
                  <c:v>29.522801999999999</c:v>
                </c:pt>
                <c:pt idx="12953">
                  <c:v>29.468402000000001</c:v>
                </c:pt>
                <c:pt idx="12954">
                  <c:v>29.468402000000001</c:v>
                </c:pt>
                <c:pt idx="12955">
                  <c:v>29.282427999999999</c:v>
                </c:pt>
                <c:pt idx="12956">
                  <c:v>29.282427999999999</c:v>
                </c:pt>
                <c:pt idx="12957">
                  <c:v>29.282427999999999</c:v>
                </c:pt>
                <c:pt idx="12958">
                  <c:v>29.160848000000001</c:v>
                </c:pt>
                <c:pt idx="12959">
                  <c:v>29.116257000000001</c:v>
                </c:pt>
                <c:pt idx="12960">
                  <c:v>29.077528999999998</c:v>
                </c:pt>
                <c:pt idx="12961">
                  <c:v>29.043299999999999</c:v>
                </c:pt>
                <c:pt idx="12962">
                  <c:v>29.043299999999999</c:v>
                </c:pt>
                <c:pt idx="12963">
                  <c:v>28.923898000000001</c:v>
                </c:pt>
                <c:pt idx="12964">
                  <c:v>28.923898000000001</c:v>
                </c:pt>
                <c:pt idx="12965">
                  <c:v>28.923898000000001</c:v>
                </c:pt>
                <c:pt idx="12966">
                  <c:v>28.884834999999999</c:v>
                </c:pt>
                <c:pt idx="12967">
                  <c:v>28.869064999999999</c:v>
                </c:pt>
                <c:pt idx="12968">
                  <c:v>28.854112000000001</c:v>
                </c:pt>
                <c:pt idx="12969">
                  <c:v>28.841785000000002</c:v>
                </c:pt>
                <c:pt idx="12970">
                  <c:v>28.841785000000002</c:v>
                </c:pt>
                <c:pt idx="12971">
                  <c:v>28.797442</c:v>
                </c:pt>
                <c:pt idx="12972">
                  <c:v>28.797442</c:v>
                </c:pt>
                <c:pt idx="12973">
                  <c:v>28.797442</c:v>
                </c:pt>
                <c:pt idx="12974">
                  <c:v>28.828400999999999</c:v>
                </c:pt>
                <c:pt idx="12975">
                  <c:v>28.828095000000001</c:v>
                </c:pt>
                <c:pt idx="12976">
                  <c:v>28.833355000000001</c:v>
                </c:pt>
                <c:pt idx="12977">
                  <c:v>28.840752999999999</c:v>
                </c:pt>
                <c:pt idx="12978">
                  <c:v>28.840752999999999</c:v>
                </c:pt>
                <c:pt idx="12979">
                  <c:v>28.858771000000001</c:v>
                </c:pt>
                <c:pt idx="12980">
                  <c:v>28.858771000000001</c:v>
                </c:pt>
                <c:pt idx="12981">
                  <c:v>28.858771000000001</c:v>
                </c:pt>
                <c:pt idx="12982">
                  <c:v>28.955902999999999</c:v>
                </c:pt>
                <c:pt idx="12983">
                  <c:v>28.955902999999999</c:v>
                </c:pt>
                <c:pt idx="12984">
                  <c:v>28.974406999999999</c:v>
                </c:pt>
                <c:pt idx="12985">
                  <c:v>28.996122</c:v>
                </c:pt>
                <c:pt idx="12986">
                  <c:v>28.996122</c:v>
                </c:pt>
                <c:pt idx="12987">
                  <c:v>29.068612000000002</c:v>
                </c:pt>
                <c:pt idx="12988">
                  <c:v>29.068612000000002</c:v>
                </c:pt>
                <c:pt idx="12989">
                  <c:v>29.079345</c:v>
                </c:pt>
                <c:pt idx="12990">
                  <c:v>29.223822999999999</c:v>
                </c:pt>
                <c:pt idx="12991">
                  <c:v>29.223822999999999</c:v>
                </c:pt>
                <c:pt idx="12992">
                  <c:v>29.257517</c:v>
                </c:pt>
                <c:pt idx="12993">
                  <c:v>29.296658999999998</c:v>
                </c:pt>
                <c:pt idx="12994">
                  <c:v>29.296658999999998</c:v>
                </c:pt>
                <c:pt idx="12995">
                  <c:v>29.420459999999999</c:v>
                </c:pt>
                <c:pt idx="12996">
                  <c:v>29.420459999999999</c:v>
                </c:pt>
                <c:pt idx="12997">
                  <c:v>29.420459999999999</c:v>
                </c:pt>
                <c:pt idx="12998">
                  <c:v>29.657924000000001</c:v>
                </c:pt>
                <c:pt idx="12999">
                  <c:v>29.657924000000001</c:v>
                </c:pt>
                <c:pt idx="13000">
                  <c:v>29.699614</c:v>
                </c:pt>
                <c:pt idx="13001">
                  <c:v>29.748985000000001</c:v>
                </c:pt>
                <c:pt idx="13002">
                  <c:v>29.748985000000001</c:v>
                </c:pt>
                <c:pt idx="13003">
                  <c:v>29.918469000000002</c:v>
                </c:pt>
                <c:pt idx="13004">
                  <c:v>29.918469000000002</c:v>
                </c:pt>
                <c:pt idx="13005">
                  <c:v>29.955136</c:v>
                </c:pt>
                <c:pt idx="13006">
                  <c:v>30.209596999999999</c:v>
                </c:pt>
                <c:pt idx="13007">
                  <c:v>30.209596999999999</c:v>
                </c:pt>
                <c:pt idx="13008">
                  <c:v>30.269722999999999</c:v>
                </c:pt>
                <c:pt idx="13009">
                  <c:v>30.331613999999998</c:v>
                </c:pt>
                <c:pt idx="13010">
                  <c:v>30.331613999999998</c:v>
                </c:pt>
                <c:pt idx="13011">
                  <c:v>30.331613999999998</c:v>
                </c:pt>
                <c:pt idx="13012">
                  <c:v>30.430395000000001</c:v>
                </c:pt>
                <c:pt idx="13013">
                  <c:v>30.430395000000001</c:v>
                </c:pt>
                <c:pt idx="13014">
                  <c:v>30.593585000000001</c:v>
                </c:pt>
                <c:pt idx="13015">
                  <c:v>30.593585000000001</c:v>
                </c:pt>
                <c:pt idx="13016">
                  <c:v>30.6646</c:v>
                </c:pt>
                <c:pt idx="13017">
                  <c:v>30.735838000000001</c:v>
                </c:pt>
                <c:pt idx="13018">
                  <c:v>30.811665999999999</c:v>
                </c:pt>
                <c:pt idx="13019">
                  <c:v>30.885556000000001</c:v>
                </c:pt>
                <c:pt idx="13020">
                  <c:v>30.885556000000001</c:v>
                </c:pt>
                <c:pt idx="13021">
                  <c:v>31.134889999999999</c:v>
                </c:pt>
                <c:pt idx="13022">
                  <c:v>31.371137999999998</c:v>
                </c:pt>
                <c:pt idx="13023">
                  <c:v>31.371137999999998</c:v>
                </c:pt>
                <c:pt idx="13024">
                  <c:v>31.445854000000001</c:v>
                </c:pt>
                <c:pt idx="13025">
                  <c:v>31.529564000000001</c:v>
                </c:pt>
                <c:pt idx="13026">
                  <c:v>31.614792999999999</c:v>
                </c:pt>
                <c:pt idx="13027">
                  <c:v>31.701526999999999</c:v>
                </c:pt>
                <c:pt idx="13028">
                  <c:v>31.701526999999999</c:v>
                </c:pt>
                <c:pt idx="13029">
                  <c:v>31.994691</c:v>
                </c:pt>
                <c:pt idx="13030">
                  <c:v>32.268208999999999</c:v>
                </c:pt>
                <c:pt idx="13031">
                  <c:v>32.268208999999999</c:v>
                </c:pt>
                <c:pt idx="13032">
                  <c:v>32.356037999999998</c:v>
                </c:pt>
                <c:pt idx="13033">
                  <c:v>32.453398</c:v>
                </c:pt>
                <c:pt idx="13034">
                  <c:v>32.552371000000001</c:v>
                </c:pt>
                <c:pt idx="13035">
                  <c:v>32.652946999999998</c:v>
                </c:pt>
                <c:pt idx="13036">
                  <c:v>32.652946999999998</c:v>
                </c:pt>
                <c:pt idx="13037">
                  <c:v>32.993867000000002</c:v>
                </c:pt>
                <c:pt idx="13038">
                  <c:v>33.292099999999998</c:v>
                </c:pt>
                <c:pt idx="13039">
                  <c:v>33.292099999999998</c:v>
                </c:pt>
                <c:pt idx="13040">
                  <c:v>33.391272000000001</c:v>
                </c:pt>
                <c:pt idx="13041">
                  <c:v>33.500476999999997</c:v>
                </c:pt>
                <c:pt idx="13042">
                  <c:v>33.614139000000002</c:v>
                </c:pt>
                <c:pt idx="13043">
                  <c:v>33.726567000000003</c:v>
                </c:pt>
                <c:pt idx="13044">
                  <c:v>33.726567000000003</c:v>
                </c:pt>
                <c:pt idx="13045">
                  <c:v>34.514189000000002</c:v>
                </c:pt>
                <c:pt idx="13046">
                  <c:v>34.818621999999998</c:v>
                </c:pt>
                <c:pt idx="13047">
                  <c:v>34.818621999999998</c:v>
                </c:pt>
                <c:pt idx="13048">
                  <c:v>34.941966999999998</c:v>
                </c:pt>
                <c:pt idx="13049">
                  <c:v>35.068519000000002</c:v>
                </c:pt>
                <c:pt idx="13050">
                  <c:v>35.196506999999997</c:v>
                </c:pt>
                <c:pt idx="13051">
                  <c:v>35.326844000000001</c:v>
                </c:pt>
                <c:pt idx="13052">
                  <c:v>35.326844000000001</c:v>
                </c:pt>
                <c:pt idx="13053">
                  <c:v>35.773327999999999</c:v>
                </c:pt>
                <c:pt idx="13054">
                  <c:v>36.149642</c:v>
                </c:pt>
                <c:pt idx="13055">
                  <c:v>36.149642</c:v>
                </c:pt>
                <c:pt idx="13056">
                  <c:v>36.290757999999997</c:v>
                </c:pt>
                <c:pt idx="13057">
                  <c:v>36.431851999999999</c:v>
                </c:pt>
                <c:pt idx="13058">
                  <c:v>36.576013000000003</c:v>
                </c:pt>
                <c:pt idx="13059">
                  <c:v>36.723334000000001</c:v>
                </c:pt>
                <c:pt idx="13060">
                  <c:v>36.723334000000001</c:v>
                </c:pt>
                <c:pt idx="13061">
                  <c:v>37.246526000000003</c:v>
                </c:pt>
                <c:pt idx="13062">
                  <c:v>37.672747000000001</c:v>
                </c:pt>
                <c:pt idx="13063">
                  <c:v>37.672747000000001</c:v>
                </c:pt>
                <c:pt idx="13064">
                  <c:v>37.837203000000002</c:v>
                </c:pt>
                <c:pt idx="13065">
                  <c:v>38.003729999999997</c:v>
                </c:pt>
                <c:pt idx="13066">
                  <c:v>38.176499</c:v>
                </c:pt>
                <c:pt idx="13067">
                  <c:v>38.350808000000001</c:v>
                </c:pt>
                <c:pt idx="13068">
                  <c:v>38.350808000000001</c:v>
                </c:pt>
                <c:pt idx="13069">
                  <c:v>38.976790999999999</c:v>
                </c:pt>
                <c:pt idx="13070">
                  <c:v>39.854089999999999</c:v>
                </c:pt>
                <c:pt idx="13071">
                  <c:v>40.036144</c:v>
                </c:pt>
                <c:pt idx="13072">
                  <c:v>40.036144</c:v>
                </c:pt>
                <c:pt idx="13073">
                  <c:v>40.228740999999999</c:v>
                </c:pt>
                <c:pt idx="13074">
                  <c:v>40.228740999999999</c:v>
                </c:pt>
                <c:pt idx="13075">
                  <c:v>40.951511000000004</c:v>
                </c:pt>
                <c:pt idx="13076">
                  <c:v>40.951511000000004</c:v>
                </c:pt>
                <c:pt idx="13077">
                  <c:v>41.073104000000001</c:v>
                </c:pt>
                <c:pt idx="13078">
                  <c:v>41.931930000000001</c:v>
                </c:pt>
                <c:pt idx="13079">
                  <c:v>41.931930000000001</c:v>
                </c:pt>
                <c:pt idx="13080">
                  <c:v>42.144176999999999</c:v>
                </c:pt>
                <c:pt idx="13081">
                  <c:v>42.362017000000002</c:v>
                </c:pt>
                <c:pt idx="13082">
                  <c:v>42.362017000000002</c:v>
                </c:pt>
                <c:pt idx="13083">
                  <c:v>43.171182999999999</c:v>
                </c:pt>
                <c:pt idx="13084">
                  <c:v>43.171182999999999</c:v>
                </c:pt>
                <c:pt idx="13085">
                  <c:v>43.307319999999997</c:v>
                </c:pt>
                <c:pt idx="13086">
                  <c:v>44.257440000000003</c:v>
                </c:pt>
                <c:pt idx="13087">
                  <c:v>44.257440000000003</c:v>
                </c:pt>
                <c:pt idx="13088">
                  <c:v>44.500615000000003</c:v>
                </c:pt>
                <c:pt idx="13089">
                  <c:v>44.750042000000001</c:v>
                </c:pt>
                <c:pt idx="13090">
                  <c:v>44.750042000000001</c:v>
                </c:pt>
                <c:pt idx="13091">
                  <c:v>45.665036999999998</c:v>
                </c:pt>
                <c:pt idx="13092">
                  <c:v>45.665036999999998</c:v>
                </c:pt>
                <c:pt idx="13093">
                  <c:v>45.790441999999999</c:v>
                </c:pt>
                <c:pt idx="13094">
                  <c:v>46.846794000000003</c:v>
                </c:pt>
                <c:pt idx="13095">
                  <c:v>46.846794000000003</c:v>
                </c:pt>
                <c:pt idx="13096">
                  <c:v>47.098269000000002</c:v>
                </c:pt>
                <c:pt idx="13097">
                  <c:v>47.368025000000003</c:v>
                </c:pt>
                <c:pt idx="13098">
                  <c:v>47.368025000000003</c:v>
                </c:pt>
                <c:pt idx="13099">
                  <c:v>48.364021999999999</c:v>
                </c:pt>
                <c:pt idx="13100">
                  <c:v>48.364021999999999</c:v>
                </c:pt>
                <c:pt idx="13101">
                  <c:v>48.528613</c:v>
                </c:pt>
                <c:pt idx="13102">
                  <c:v>49.660024</c:v>
                </c:pt>
                <c:pt idx="13103">
                  <c:v>49.660024</c:v>
                </c:pt>
                <c:pt idx="13104">
                  <c:v>49.952145000000002</c:v>
                </c:pt>
                <c:pt idx="13105">
                  <c:v>50.243907</c:v>
                </c:pt>
                <c:pt idx="13106">
                  <c:v>50.243907</c:v>
                </c:pt>
                <c:pt idx="13107">
                  <c:v>51.300977000000003</c:v>
                </c:pt>
                <c:pt idx="13108">
                  <c:v>51.300977000000003</c:v>
                </c:pt>
                <c:pt idx="13109">
                  <c:v>51.453857999999997</c:v>
                </c:pt>
                <c:pt idx="13110">
                  <c:v>52.655659</c:v>
                </c:pt>
                <c:pt idx="13111">
                  <c:v>52.931925</c:v>
                </c:pt>
                <c:pt idx="13112">
                  <c:v>53.222723999999999</c:v>
                </c:pt>
                <c:pt idx="13113">
                  <c:v>53.222723999999999</c:v>
                </c:pt>
                <c:pt idx="13114">
                  <c:v>53.222723999999999</c:v>
                </c:pt>
                <c:pt idx="13115">
                  <c:v>54.246119999999998</c:v>
                </c:pt>
                <c:pt idx="13116">
                  <c:v>54.246119999999998</c:v>
                </c:pt>
                <c:pt idx="13117">
                  <c:v>54.411378999999997</c:v>
                </c:pt>
                <c:pt idx="13118">
                  <c:v>55.499474999999997</c:v>
                </c:pt>
                <c:pt idx="13119">
                  <c:v>55.499474999999997</c:v>
                </c:pt>
                <c:pt idx="13120">
                  <c:v>55.753644999999999</c:v>
                </c:pt>
                <c:pt idx="13121">
                  <c:v>55.998832</c:v>
                </c:pt>
                <c:pt idx="13122">
                  <c:v>55.998832</c:v>
                </c:pt>
                <c:pt idx="13123">
                  <c:v>56.840809999999998</c:v>
                </c:pt>
                <c:pt idx="13124">
                  <c:v>56.840809999999998</c:v>
                </c:pt>
                <c:pt idx="13125">
                  <c:v>56.959555999999999</c:v>
                </c:pt>
                <c:pt idx="13126">
                  <c:v>57.795982000000002</c:v>
                </c:pt>
                <c:pt idx="13127">
                  <c:v>57.981701999999999</c:v>
                </c:pt>
                <c:pt idx="13128">
                  <c:v>58.158247000000003</c:v>
                </c:pt>
                <c:pt idx="13129">
                  <c:v>58.158247000000003</c:v>
                </c:pt>
                <c:pt idx="13130">
                  <c:v>58.158247000000003</c:v>
                </c:pt>
                <c:pt idx="13131">
                  <c:v>58.753804000000002</c:v>
                </c:pt>
                <c:pt idx="13132">
                  <c:v>58.753804000000002</c:v>
                </c:pt>
                <c:pt idx="13133">
                  <c:v>58.844422999999999</c:v>
                </c:pt>
                <c:pt idx="13134">
                  <c:v>59.441676999999999</c:v>
                </c:pt>
                <c:pt idx="13135">
                  <c:v>59.559113000000004</c:v>
                </c:pt>
                <c:pt idx="13136">
                  <c:v>59.673934000000003</c:v>
                </c:pt>
                <c:pt idx="13137">
                  <c:v>59.673934000000003</c:v>
                </c:pt>
                <c:pt idx="13138">
                  <c:v>59.673934000000003</c:v>
                </c:pt>
                <c:pt idx="13139">
                  <c:v>60.030523000000002</c:v>
                </c:pt>
                <c:pt idx="13140">
                  <c:v>60.030523000000002</c:v>
                </c:pt>
                <c:pt idx="13141">
                  <c:v>60.085203999999997</c:v>
                </c:pt>
                <c:pt idx="13142">
                  <c:v>60.347380000000001</c:v>
                </c:pt>
                <c:pt idx="13143">
                  <c:v>60.371194000000003</c:v>
                </c:pt>
                <c:pt idx="13144">
                  <c:v>60.37706</c:v>
                </c:pt>
                <c:pt idx="13145">
                  <c:v>60.37706</c:v>
                </c:pt>
                <c:pt idx="13146">
                  <c:v>60.37706</c:v>
                </c:pt>
                <c:pt idx="13147">
                  <c:v>60.354626000000003</c:v>
                </c:pt>
                <c:pt idx="13148">
                  <c:v>60.354626000000003</c:v>
                </c:pt>
                <c:pt idx="13149">
                  <c:v>60.333342000000002</c:v>
                </c:pt>
                <c:pt idx="13150">
                  <c:v>60.031033000000001</c:v>
                </c:pt>
                <c:pt idx="13151">
                  <c:v>59.914389</c:v>
                </c:pt>
                <c:pt idx="13152">
                  <c:v>59.787691000000002</c:v>
                </c:pt>
                <c:pt idx="13153">
                  <c:v>59.787691000000002</c:v>
                </c:pt>
                <c:pt idx="13154">
                  <c:v>59.787691000000002</c:v>
                </c:pt>
                <c:pt idx="13155">
                  <c:v>59.32685</c:v>
                </c:pt>
                <c:pt idx="13156">
                  <c:v>59.32685</c:v>
                </c:pt>
                <c:pt idx="13157">
                  <c:v>59.221572999999999</c:v>
                </c:pt>
                <c:pt idx="13158">
                  <c:v>58.492609999999999</c:v>
                </c:pt>
                <c:pt idx="13159">
                  <c:v>58.293554999999998</c:v>
                </c:pt>
                <c:pt idx="13160">
                  <c:v>58.105213999999997</c:v>
                </c:pt>
                <c:pt idx="13161">
                  <c:v>58.105213999999997</c:v>
                </c:pt>
                <c:pt idx="13162">
                  <c:v>58.105213999999997</c:v>
                </c:pt>
                <c:pt idx="13163">
                  <c:v>57.413231000000003</c:v>
                </c:pt>
                <c:pt idx="13164">
                  <c:v>57.413231000000003</c:v>
                </c:pt>
                <c:pt idx="13165">
                  <c:v>57.277828999999997</c:v>
                </c:pt>
                <c:pt idx="13166">
                  <c:v>56.399338</c:v>
                </c:pt>
                <c:pt idx="13167">
                  <c:v>56.180928999999999</c:v>
                </c:pt>
                <c:pt idx="13168">
                  <c:v>55.957026999999997</c:v>
                </c:pt>
                <c:pt idx="13169">
                  <c:v>55.957026999999997</c:v>
                </c:pt>
                <c:pt idx="13170">
                  <c:v>55.957026999999997</c:v>
                </c:pt>
                <c:pt idx="13171">
                  <c:v>54.526761</c:v>
                </c:pt>
                <c:pt idx="13172">
                  <c:v>54.526761</c:v>
                </c:pt>
                <c:pt idx="13173">
                  <c:v>54.417110999999998</c:v>
                </c:pt>
                <c:pt idx="13174">
                  <c:v>53.498126999999997</c:v>
                </c:pt>
                <c:pt idx="13175">
                  <c:v>53.259708000000003</c:v>
                </c:pt>
                <c:pt idx="13176">
                  <c:v>53.040443000000003</c:v>
                </c:pt>
                <c:pt idx="13177">
                  <c:v>53.040443000000003</c:v>
                </c:pt>
                <c:pt idx="13178">
                  <c:v>53.040443000000003</c:v>
                </c:pt>
                <c:pt idx="13179">
                  <c:v>52.253450999999998</c:v>
                </c:pt>
                <c:pt idx="13180">
                  <c:v>52.253450999999998</c:v>
                </c:pt>
                <c:pt idx="13181">
                  <c:v>52.067200999999997</c:v>
                </c:pt>
                <c:pt idx="13182">
                  <c:v>50.951836</c:v>
                </c:pt>
                <c:pt idx="13183">
                  <c:v>50.659478999999997</c:v>
                </c:pt>
                <c:pt idx="13184">
                  <c:v>50.399740000000001</c:v>
                </c:pt>
                <c:pt idx="13185">
                  <c:v>50.399740000000001</c:v>
                </c:pt>
                <c:pt idx="13186">
                  <c:v>50.399740000000001</c:v>
                </c:pt>
                <c:pt idx="13187">
                  <c:v>49.478633000000002</c:v>
                </c:pt>
                <c:pt idx="13188">
                  <c:v>49.478633000000002</c:v>
                </c:pt>
                <c:pt idx="13189">
                  <c:v>48.896143000000002</c:v>
                </c:pt>
                <c:pt idx="13190">
                  <c:v>47.976801999999999</c:v>
                </c:pt>
                <c:pt idx="13191">
                  <c:v>47.685845999999998</c:v>
                </c:pt>
                <c:pt idx="13192">
                  <c:v>47.370446000000001</c:v>
                </c:pt>
                <c:pt idx="13193">
                  <c:v>47.370446000000001</c:v>
                </c:pt>
                <c:pt idx="13194">
                  <c:v>47.370446000000001</c:v>
                </c:pt>
                <c:pt idx="13195">
                  <c:v>46.403357</c:v>
                </c:pt>
                <c:pt idx="13196">
                  <c:v>46.403357</c:v>
                </c:pt>
                <c:pt idx="13197">
                  <c:v>45.781495999999997</c:v>
                </c:pt>
                <c:pt idx="13198">
                  <c:v>44.209597000000002</c:v>
                </c:pt>
                <c:pt idx="13199">
                  <c:v>44.209597000000002</c:v>
                </c:pt>
                <c:pt idx="13200">
                  <c:v>44.209597000000002</c:v>
                </c:pt>
                <c:pt idx="13201">
                  <c:v>43.232194999999997</c:v>
                </c:pt>
                <c:pt idx="13202">
                  <c:v>43.232194999999997</c:v>
                </c:pt>
                <c:pt idx="13203">
                  <c:v>42.579048</c:v>
                </c:pt>
                <c:pt idx="13204">
                  <c:v>42.273201</c:v>
                </c:pt>
                <c:pt idx="13205">
                  <c:v>41.938372999999999</c:v>
                </c:pt>
                <c:pt idx="13206">
                  <c:v>40.913584</c:v>
                </c:pt>
                <c:pt idx="13207">
                  <c:v>40.913584</c:v>
                </c:pt>
                <c:pt idx="13208">
                  <c:v>40.913584</c:v>
                </c:pt>
                <c:pt idx="13209">
                  <c:v>39.861009000000003</c:v>
                </c:pt>
                <c:pt idx="13210">
                  <c:v>39.861009000000003</c:v>
                </c:pt>
                <c:pt idx="13211">
                  <c:v>39.177140999999999</c:v>
                </c:pt>
                <c:pt idx="13212">
                  <c:v>38.818002</c:v>
                </c:pt>
                <c:pt idx="13213">
                  <c:v>38.456263</c:v>
                </c:pt>
                <c:pt idx="13214">
                  <c:v>37.382866</c:v>
                </c:pt>
                <c:pt idx="13215">
                  <c:v>37.382866</c:v>
                </c:pt>
                <c:pt idx="13216">
                  <c:v>37.382866</c:v>
                </c:pt>
                <c:pt idx="13217">
                  <c:v>36.256227000000003</c:v>
                </c:pt>
                <c:pt idx="13218">
                  <c:v>36.256227000000003</c:v>
                </c:pt>
                <c:pt idx="13219">
                  <c:v>35.530892000000001</c:v>
                </c:pt>
                <c:pt idx="13220">
                  <c:v>35.185831999999998</c:v>
                </c:pt>
                <c:pt idx="13221">
                  <c:v>34.812952000000003</c:v>
                </c:pt>
                <c:pt idx="13222">
                  <c:v>33.683798000000003</c:v>
                </c:pt>
                <c:pt idx="13223">
                  <c:v>33.683798000000003</c:v>
                </c:pt>
                <c:pt idx="13224">
                  <c:v>33.683798000000003</c:v>
                </c:pt>
                <c:pt idx="13225">
                  <c:v>32.550939999999997</c:v>
                </c:pt>
                <c:pt idx="13226">
                  <c:v>32.550939999999997</c:v>
                </c:pt>
                <c:pt idx="13227">
                  <c:v>31.858509000000002</c:v>
                </c:pt>
                <c:pt idx="13228">
                  <c:v>31.490445000000001</c:v>
                </c:pt>
                <c:pt idx="13229">
                  <c:v>31.123432000000001</c:v>
                </c:pt>
                <c:pt idx="13230">
                  <c:v>30.046016999999999</c:v>
                </c:pt>
                <c:pt idx="13231">
                  <c:v>30.046016999999999</c:v>
                </c:pt>
                <c:pt idx="13232">
                  <c:v>30.046016999999999</c:v>
                </c:pt>
                <c:pt idx="13233">
                  <c:v>28.945074000000002</c:v>
                </c:pt>
                <c:pt idx="13234">
                  <c:v>28.945074000000002</c:v>
                </c:pt>
                <c:pt idx="13235">
                  <c:v>28.232315</c:v>
                </c:pt>
                <c:pt idx="13236">
                  <c:v>27.901413000000002</c:v>
                </c:pt>
                <c:pt idx="13237">
                  <c:v>27.545328000000001</c:v>
                </c:pt>
                <c:pt idx="13238">
                  <c:v>26.494319999999998</c:v>
                </c:pt>
                <c:pt idx="13239">
                  <c:v>26.494319999999998</c:v>
                </c:pt>
                <c:pt idx="13240">
                  <c:v>26.494319999999998</c:v>
                </c:pt>
                <c:pt idx="13241">
                  <c:v>25.418603000000001</c:v>
                </c:pt>
                <c:pt idx="13242">
                  <c:v>25.418603000000001</c:v>
                </c:pt>
                <c:pt idx="13243">
                  <c:v>24.763466000000001</c:v>
                </c:pt>
                <c:pt idx="13244">
                  <c:v>24.424389999999999</c:v>
                </c:pt>
                <c:pt idx="13245">
                  <c:v>24.08727</c:v>
                </c:pt>
                <c:pt idx="13246">
                  <c:v>23.126176999999998</c:v>
                </c:pt>
                <c:pt idx="13247">
                  <c:v>23.126176999999998</c:v>
                </c:pt>
                <c:pt idx="13248">
                  <c:v>23.126176999999998</c:v>
                </c:pt>
                <c:pt idx="13249">
                  <c:v>22.121313000000001</c:v>
                </c:pt>
                <c:pt idx="13250">
                  <c:v>22.121313000000001</c:v>
                </c:pt>
                <c:pt idx="13251">
                  <c:v>21.509305999999999</c:v>
                </c:pt>
                <c:pt idx="13252">
                  <c:v>21.186299999999999</c:v>
                </c:pt>
                <c:pt idx="13253">
                  <c:v>20.881754000000001</c:v>
                </c:pt>
                <c:pt idx="13254">
                  <c:v>20.033149999999999</c:v>
                </c:pt>
                <c:pt idx="13255">
                  <c:v>20.033149999999999</c:v>
                </c:pt>
                <c:pt idx="13256">
                  <c:v>20.033149999999999</c:v>
                </c:pt>
                <c:pt idx="13257">
                  <c:v>19.164069000000001</c:v>
                </c:pt>
                <c:pt idx="13258">
                  <c:v>19.164069000000001</c:v>
                </c:pt>
                <c:pt idx="13259">
                  <c:v>18.644306</c:v>
                </c:pt>
                <c:pt idx="13260">
                  <c:v>18.391528000000001</c:v>
                </c:pt>
                <c:pt idx="13261">
                  <c:v>18.147690999999998</c:v>
                </c:pt>
                <c:pt idx="13262">
                  <c:v>17.465827999999998</c:v>
                </c:pt>
                <c:pt idx="13263">
                  <c:v>17.465827999999998</c:v>
                </c:pt>
                <c:pt idx="13264">
                  <c:v>17.465827999999998</c:v>
                </c:pt>
                <c:pt idx="13265">
                  <c:v>17.465827999999998</c:v>
                </c:pt>
                <c:pt idx="13266">
                  <c:v>17.357341000000002</c:v>
                </c:pt>
                <c:pt idx="13267">
                  <c:v>17.357341000000002</c:v>
                </c:pt>
                <c:pt idx="13268">
                  <c:v>17.357341000000002</c:v>
                </c:pt>
                <c:pt idx="13269">
                  <c:v>17.357341000000002</c:v>
                </c:pt>
                <c:pt idx="13270">
                  <c:v>16.699197999999999</c:v>
                </c:pt>
                <c:pt idx="13271">
                  <c:v>16.548787999999998</c:v>
                </c:pt>
                <c:pt idx="13272">
                  <c:v>16.415765</c:v>
                </c:pt>
                <c:pt idx="13273">
                  <c:v>16.284196999999999</c:v>
                </c:pt>
                <c:pt idx="13274">
                  <c:v>16.284196999999999</c:v>
                </c:pt>
                <c:pt idx="13275">
                  <c:v>15.932454</c:v>
                </c:pt>
                <c:pt idx="13276">
                  <c:v>15.932454</c:v>
                </c:pt>
                <c:pt idx="13277">
                  <c:v>15.932454</c:v>
                </c:pt>
                <c:pt idx="13278">
                  <c:v>15.591855000000001</c:v>
                </c:pt>
                <c:pt idx="13279">
                  <c:v>15.54753</c:v>
                </c:pt>
                <c:pt idx="13280">
                  <c:v>15.511612</c:v>
                </c:pt>
                <c:pt idx="13281">
                  <c:v>15.498381999999999</c:v>
                </c:pt>
                <c:pt idx="13282">
                  <c:v>15.498381999999999</c:v>
                </c:pt>
                <c:pt idx="13283">
                  <c:v>15.531307999999999</c:v>
                </c:pt>
                <c:pt idx="13284">
                  <c:v>15.531307999999999</c:v>
                </c:pt>
                <c:pt idx="13285">
                  <c:v>15.531307999999999</c:v>
                </c:pt>
                <c:pt idx="13286">
                  <c:v>15.616887</c:v>
                </c:pt>
                <c:pt idx="13287">
                  <c:v>15.696605</c:v>
                </c:pt>
                <c:pt idx="13288">
                  <c:v>15.789759999999999</c:v>
                </c:pt>
                <c:pt idx="13289">
                  <c:v>15.899471999999999</c:v>
                </c:pt>
                <c:pt idx="13290">
                  <c:v>15.899471999999999</c:v>
                </c:pt>
                <c:pt idx="13291">
                  <c:v>15.899471999999999</c:v>
                </c:pt>
                <c:pt idx="13292">
                  <c:v>16.350635</c:v>
                </c:pt>
                <c:pt idx="13293">
                  <c:v>16.350635</c:v>
                </c:pt>
                <c:pt idx="13294">
                  <c:v>16.866849999999999</c:v>
                </c:pt>
                <c:pt idx="13295">
                  <c:v>17.049761</c:v>
                </c:pt>
                <c:pt idx="13296">
                  <c:v>17.246313000000001</c:v>
                </c:pt>
                <c:pt idx="13297">
                  <c:v>17.449786</c:v>
                </c:pt>
                <c:pt idx="13298">
                  <c:v>17.449786</c:v>
                </c:pt>
                <c:pt idx="13299">
                  <c:v>18.440068</c:v>
                </c:pt>
                <c:pt idx="13300">
                  <c:v>18.440068</c:v>
                </c:pt>
                <c:pt idx="13301">
                  <c:v>18.440068</c:v>
                </c:pt>
                <c:pt idx="13302">
                  <c:v>19.178730000000002</c:v>
                </c:pt>
                <c:pt idx="13303">
                  <c:v>19.40286</c:v>
                </c:pt>
                <c:pt idx="13304">
                  <c:v>19.626335999999998</c:v>
                </c:pt>
                <c:pt idx="13305">
                  <c:v>19.84347</c:v>
                </c:pt>
                <c:pt idx="13306">
                  <c:v>19.84347</c:v>
                </c:pt>
                <c:pt idx="13307">
                  <c:v>20.605281000000002</c:v>
                </c:pt>
                <c:pt idx="13308">
                  <c:v>20.605281000000002</c:v>
                </c:pt>
                <c:pt idx="13309">
                  <c:v>20.605281000000002</c:v>
                </c:pt>
                <c:pt idx="13310">
                  <c:v>21.272824</c:v>
                </c:pt>
                <c:pt idx="13311">
                  <c:v>21.4465</c:v>
                </c:pt>
                <c:pt idx="13312">
                  <c:v>21.610876000000001</c:v>
                </c:pt>
                <c:pt idx="13313">
                  <c:v>21.767437000000001</c:v>
                </c:pt>
                <c:pt idx="13314">
                  <c:v>21.767437000000001</c:v>
                </c:pt>
                <c:pt idx="13315">
                  <c:v>22.337385999999999</c:v>
                </c:pt>
                <c:pt idx="13316">
                  <c:v>22.337385999999999</c:v>
                </c:pt>
                <c:pt idx="13317">
                  <c:v>22.337385999999999</c:v>
                </c:pt>
                <c:pt idx="13318">
                  <c:v>22.778396999999998</c:v>
                </c:pt>
                <c:pt idx="13319">
                  <c:v>22.895337999999999</c:v>
                </c:pt>
                <c:pt idx="13320">
                  <c:v>23.008431000000002</c:v>
                </c:pt>
                <c:pt idx="13321">
                  <c:v>23.119747</c:v>
                </c:pt>
                <c:pt idx="13322">
                  <c:v>23.119747</c:v>
                </c:pt>
                <c:pt idx="13323">
                  <c:v>23.551988999999999</c:v>
                </c:pt>
                <c:pt idx="13324">
                  <c:v>23.551988999999999</c:v>
                </c:pt>
                <c:pt idx="13325">
                  <c:v>23.551988999999999</c:v>
                </c:pt>
                <c:pt idx="13326">
                  <c:v>24.230485999999999</c:v>
                </c:pt>
                <c:pt idx="13327">
                  <c:v>24.230485999999999</c:v>
                </c:pt>
                <c:pt idx="13328">
                  <c:v>24.230485999999999</c:v>
                </c:pt>
                <c:pt idx="13329">
                  <c:v>24.617868999999999</c:v>
                </c:pt>
                <c:pt idx="13330">
                  <c:v>24.617868999999999</c:v>
                </c:pt>
                <c:pt idx="13331">
                  <c:v>24.617868999999999</c:v>
                </c:pt>
                <c:pt idx="13332">
                  <c:v>24.796582000000001</c:v>
                </c:pt>
                <c:pt idx="13333">
                  <c:v>24.906396000000001</c:v>
                </c:pt>
                <c:pt idx="13334">
                  <c:v>25.239765999999999</c:v>
                </c:pt>
                <c:pt idx="13335">
                  <c:v>25.355426000000001</c:v>
                </c:pt>
                <c:pt idx="13336">
                  <c:v>25.355426000000001</c:v>
                </c:pt>
                <c:pt idx="13337">
                  <c:v>25.355426000000001</c:v>
                </c:pt>
                <c:pt idx="13338">
                  <c:v>25.677754</c:v>
                </c:pt>
                <c:pt idx="13339">
                  <c:v>25.677754</c:v>
                </c:pt>
                <c:pt idx="13340">
                  <c:v>25.677754</c:v>
                </c:pt>
                <c:pt idx="13341">
                  <c:v>25.677754</c:v>
                </c:pt>
                <c:pt idx="13342">
                  <c:v>26.135072999999998</c:v>
                </c:pt>
                <c:pt idx="13343">
                  <c:v>26.259577</c:v>
                </c:pt>
                <c:pt idx="13344">
                  <c:v>26.38936</c:v>
                </c:pt>
                <c:pt idx="13345">
                  <c:v>26.523309000000001</c:v>
                </c:pt>
                <c:pt idx="13346">
                  <c:v>26.523309000000001</c:v>
                </c:pt>
                <c:pt idx="13347">
                  <c:v>26.523309000000001</c:v>
                </c:pt>
                <c:pt idx="13348">
                  <c:v>26.523309000000001</c:v>
                </c:pt>
                <c:pt idx="13349">
                  <c:v>26.822116000000001</c:v>
                </c:pt>
                <c:pt idx="13350">
                  <c:v>26.822116000000001</c:v>
                </c:pt>
                <c:pt idx="13351">
                  <c:v>26.898655000000002</c:v>
                </c:pt>
                <c:pt idx="13352">
                  <c:v>27.036363000000001</c:v>
                </c:pt>
                <c:pt idx="13353">
                  <c:v>27.179206000000001</c:v>
                </c:pt>
                <c:pt idx="13354">
                  <c:v>27.321164</c:v>
                </c:pt>
                <c:pt idx="13355">
                  <c:v>27.456468000000001</c:v>
                </c:pt>
                <c:pt idx="13356">
                  <c:v>27.599855999999999</c:v>
                </c:pt>
                <c:pt idx="13357">
                  <c:v>27.740442000000002</c:v>
                </c:pt>
                <c:pt idx="13358">
                  <c:v>28.179030000000001</c:v>
                </c:pt>
                <c:pt idx="13359">
                  <c:v>28.179030000000001</c:v>
                </c:pt>
                <c:pt idx="13360">
                  <c:v>28.432058000000001</c:v>
                </c:pt>
                <c:pt idx="13361">
                  <c:v>28.569786000000001</c:v>
                </c:pt>
                <c:pt idx="13362">
                  <c:v>28.708873000000001</c:v>
                </c:pt>
                <c:pt idx="13363">
                  <c:v>28.847878999999999</c:v>
                </c:pt>
                <c:pt idx="13364">
                  <c:v>28.982451999999999</c:v>
                </c:pt>
                <c:pt idx="13365">
                  <c:v>29.113569999999999</c:v>
                </c:pt>
                <c:pt idx="13366">
                  <c:v>29.881312999999999</c:v>
                </c:pt>
                <c:pt idx="13367">
                  <c:v>29.954595999999999</c:v>
                </c:pt>
                <c:pt idx="13368">
                  <c:v>30.064228</c:v>
                </c:pt>
                <c:pt idx="13369">
                  <c:v>30.187652</c:v>
                </c:pt>
                <c:pt idx="13370">
                  <c:v>30.310862</c:v>
                </c:pt>
                <c:pt idx="13371">
                  <c:v>30.429266999999999</c:v>
                </c:pt>
                <c:pt idx="13372">
                  <c:v>30.554666999999998</c:v>
                </c:pt>
                <c:pt idx="13373">
                  <c:v>30.678985999999998</c:v>
                </c:pt>
                <c:pt idx="13374">
                  <c:v>32.011873999999999</c:v>
                </c:pt>
                <c:pt idx="13375">
                  <c:v>32.011873999999999</c:v>
                </c:pt>
                <c:pt idx="13376">
                  <c:v>32.177903000000001</c:v>
                </c:pt>
                <c:pt idx="13377">
                  <c:v>32.306468000000002</c:v>
                </c:pt>
                <c:pt idx="13378">
                  <c:v>32.429155000000002</c:v>
                </c:pt>
                <c:pt idx="13379">
                  <c:v>32.558590000000002</c:v>
                </c:pt>
                <c:pt idx="13380">
                  <c:v>32.691276999999999</c:v>
                </c:pt>
                <c:pt idx="13381">
                  <c:v>32.823025999999999</c:v>
                </c:pt>
                <c:pt idx="13382">
                  <c:v>33.230801999999997</c:v>
                </c:pt>
                <c:pt idx="13383">
                  <c:v>33.318067999999997</c:v>
                </c:pt>
                <c:pt idx="13384">
                  <c:v>33.449770000000001</c:v>
                </c:pt>
                <c:pt idx="13385">
                  <c:v>33.574469999999998</c:v>
                </c:pt>
                <c:pt idx="13386">
                  <c:v>33.702545999999998</c:v>
                </c:pt>
                <c:pt idx="13387">
                  <c:v>33.826372999999997</c:v>
                </c:pt>
                <c:pt idx="13388">
                  <c:v>33.949258999999998</c:v>
                </c:pt>
                <c:pt idx="13389">
                  <c:v>34.069082999999999</c:v>
                </c:pt>
                <c:pt idx="13390">
                  <c:v>34.432996000000003</c:v>
                </c:pt>
                <c:pt idx="13391">
                  <c:v>34.502881000000002</c:v>
                </c:pt>
                <c:pt idx="13392">
                  <c:v>34.609172999999998</c:v>
                </c:pt>
                <c:pt idx="13393">
                  <c:v>34.707922000000003</c:v>
                </c:pt>
                <c:pt idx="13394">
                  <c:v>34.801369000000001</c:v>
                </c:pt>
                <c:pt idx="13395">
                  <c:v>34.885094000000002</c:v>
                </c:pt>
                <c:pt idx="13396">
                  <c:v>34.966540999999999</c:v>
                </c:pt>
                <c:pt idx="13397">
                  <c:v>35.039197000000001</c:v>
                </c:pt>
                <c:pt idx="13398">
                  <c:v>35.246617000000001</c:v>
                </c:pt>
                <c:pt idx="13399">
                  <c:v>35.283639999999998</c:v>
                </c:pt>
                <c:pt idx="13400">
                  <c:v>35.343373</c:v>
                </c:pt>
                <c:pt idx="13401">
                  <c:v>35.384794999999997</c:v>
                </c:pt>
                <c:pt idx="13402">
                  <c:v>35.420541</c:v>
                </c:pt>
                <c:pt idx="13403">
                  <c:v>35.451467000000001</c:v>
                </c:pt>
                <c:pt idx="13404">
                  <c:v>35.473844999999997</c:v>
                </c:pt>
                <c:pt idx="13405">
                  <c:v>35.492260999999999</c:v>
                </c:pt>
                <c:pt idx="13406">
                  <c:v>35.539464000000002</c:v>
                </c:pt>
                <c:pt idx="13407">
                  <c:v>35.541082000000003</c:v>
                </c:pt>
                <c:pt idx="13408">
                  <c:v>35.568913999999999</c:v>
                </c:pt>
                <c:pt idx="13409">
                  <c:v>35.569884000000002</c:v>
                </c:pt>
                <c:pt idx="13410">
                  <c:v>35.568666999999998</c:v>
                </c:pt>
                <c:pt idx="13411">
                  <c:v>35.565939999999998</c:v>
                </c:pt>
                <c:pt idx="13412">
                  <c:v>35.561196000000002</c:v>
                </c:pt>
                <c:pt idx="13413">
                  <c:v>35.555273</c:v>
                </c:pt>
                <c:pt idx="13414">
                  <c:v>35.551811000000001</c:v>
                </c:pt>
                <c:pt idx="13415">
                  <c:v>35.542819000000001</c:v>
                </c:pt>
                <c:pt idx="13416">
                  <c:v>35.566868999999997</c:v>
                </c:pt>
                <c:pt idx="13417">
                  <c:v>35.564641999999999</c:v>
                </c:pt>
                <c:pt idx="13418">
                  <c:v>35.565021999999999</c:v>
                </c:pt>
                <c:pt idx="13419">
                  <c:v>35.568697999999998</c:v>
                </c:pt>
                <c:pt idx="13420">
                  <c:v>35.572844000000003</c:v>
                </c:pt>
                <c:pt idx="13421">
                  <c:v>35.580964000000002</c:v>
                </c:pt>
                <c:pt idx="13422">
                  <c:v>35.617418000000001</c:v>
                </c:pt>
                <c:pt idx="13423">
                  <c:v>35.621800999999998</c:v>
                </c:pt>
                <c:pt idx="13424">
                  <c:v>35.658909000000001</c:v>
                </c:pt>
                <c:pt idx="13425">
                  <c:v>35.674303999999999</c:v>
                </c:pt>
                <c:pt idx="13426">
                  <c:v>35.693542000000001</c:v>
                </c:pt>
                <c:pt idx="13427">
                  <c:v>35.712814000000002</c:v>
                </c:pt>
                <c:pt idx="13428">
                  <c:v>35.734043</c:v>
                </c:pt>
                <c:pt idx="13429">
                  <c:v>35.752848</c:v>
                </c:pt>
                <c:pt idx="13430">
                  <c:v>36.069263999999997</c:v>
                </c:pt>
                <c:pt idx="13431">
                  <c:v>36.077545000000001</c:v>
                </c:pt>
                <c:pt idx="13432">
                  <c:v>36.105401999999998</c:v>
                </c:pt>
                <c:pt idx="13433">
                  <c:v>36.128034</c:v>
                </c:pt>
                <c:pt idx="13434">
                  <c:v>36.151954000000003</c:v>
                </c:pt>
                <c:pt idx="13435">
                  <c:v>36.173248999999998</c:v>
                </c:pt>
                <c:pt idx="13436">
                  <c:v>36.188944999999997</c:v>
                </c:pt>
                <c:pt idx="13437">
                  <c:v>36.207183000000001</c:v>
                </c:pt>
                <c:pt idx="13438">
                  <c:v>36.293599999999998</c:v>
                </c:pt>
                <c:pt idx="13439">
                  <c:v>36.289881999999999</c:v>
                </c:pt>
                <c:pt idx="13440">
                  <c:v>36.308537000000001</c:v>
                </c:pt>
                <c:pt idx="13441">
                  <c:v>36.313161000000001</c:v>
                </c:pt>
                <c:pt idx="13442">
                  <c:v>36.313347999999998</c:v>
                </c:pt>
                <c:pt idx="13443">
                  <c:v>36.307873000000001</c:v>
                </c:pt>
                <c:pt idx="13444">
                  <c:v>36.299506000000001</c:v>
                </c:pt>
                <c:pt idx="13445">
                  <c:v>36.288100999999997</c:v>
                </c:pt>
                <c:pt idx="13446">
                  <c:v>36.256411999999997</c:v>
                </c:pt>
                <c:pt idx="13447">
                  <c:v>36.236414000000003</c:v>
                </c:pt>
                <c:pt idx="13448">
                  <c:v>36.238165000000002</c:v>
                </c:pt>
                <c:pt idx="13449">
                  <c:v>36.203781999999997</c:v>
                </c:pt>
                <c:pt idx="13450">
                  <c:v>36.162084999999998</c:v>
                </c:pt>
                <c:pt idx="13451">
                  <c:v>36.112841000000003</c:v>
                </c:pt>
                <c:pt idx="13452">
                  <c:v>36.062862000000003</c:v>
                </c:pt>
                <c:pt idx="13453">
                  <c:v>36.008679000000001</c:v>
                </c:pt>
                <c:pt idx="13454">
                  <c:v>35.719645</c:v>
                </c:pt>
                <c:pt idx="13455">
                  <c:v>35.719645</c:v>
                </c:pt>
                <c:pt idx="13456">
                  <c:v>35.651184000000001</c:v>
                </c:pt>
                <c:pt idx="13457">
                  <c:v>35.589162000000002</c:v>
                </c:pt>
                <c:pt idx="13458">
                  <c:v>35.521362000000003</c:v>
                </c:pt>
                <c:pt idx="13459">
                  <c:v>35.453465000000001</c:v>
                </c:pt>
                <c:pt idx="13460">
                  <c:v>35.453465000000001</c:v>
                </c:pt>
                <c:pt idx="13461">
                  <c:v>35.228614999999998</c:v>
                </c:pt>
                <c:pt idx="13462">
                  <c:v>35.104866999999999</c:v>
                </c:pt>
                <c:pt idx="13463">
                  <c:v>35.104866999999999</c:v>
                </c:pt>
                <c:pt idx="13464">
                  <c:v>35.040560999999997</c:v>
                </c:pt>
                <c:pt idx="13465">
                  <c:v>34.976557</c:v>
                </c:pt>
                <c:pt idx="13466">
                  <c:v>34.917062999999999</c:v>
                </c:pt>
                <c:pt idx="13467">
                  <c:v>34.863326999999998</c:v>
                </c:pt>
                <c:pt idx="13468">
                  <c:v>34.863326999999998</c:v>
                </c:pt>
                <c:pt idx="13469">
                  <c:v>34.652693999999997</c:v>
                </c:pt>
                <c:pt idx="13470">
                  <c:v>34.560813000000003</c:v>
                </c:pt>
                <c:pt idx="13471">
                  <c:v>34.560813000000003</c:v>
                </c:pt>
                <c:pt idx="13472">
                  <c:v>34.511623</c:v>
                </c:pt>
                <c:pt idx="13473">
                  <c:v>34.465156999999998</c:v>
                </c:pt>
                <c:pt idx="13474">
                  <c:v>34.418211999999997</c:v>
                </c:pt>
                <c:pt idx="13475">
                  <c:v>34.369222000000001</c:v>
                </c:pt>
                <c:pt idx="13476">
                  <c:v>34.369222000000001</c:v>
                </c:pt>
                <c:pt idx="13477">
                  <c:v>34.199865000000003</c:v>
                </c:pt>
                <c:pt idx="13478">
                  <c:v>34.144317000000001</c:v>
                </c:pt>
                <c:pt idx="13479">
                  <c:v>34.106566000000001</c:v>
                </c:pt>
                <c:pt idx="13480">
                  <c:v>34.106566000000001</c:v>
                </c:pt>
                <c:pt idx="13481">
                  <c:v>34.066445000000002</c:v>
                </c:pt>
                <c:pt idx="13482">
                  <c:v>34.030282</c:v>
                </c:pt>
                <c:pt idx="13483">
                  <c:v>33.992043000000002</c:v>
                </c:pt>
                <c:pt idx="13484">
                  <c:v>33.992043000000002</c:v>
                </c:pt>
                <c:pt idx="13485">
                  <c:v>33.849001999999999</c:v>
                </c:pt>
                <c:pt idx="13486">
                  <c:v>33.789394999999999</c:v>
                </c:pt>
                <c:pt idx="13487">
                  <c:v>33.747410000000002</c:v>
                </c:pt>
                <c:pt idx="13488">
                  <c:v>33.705379999999998</c:v>
                </c:pt>
                <c:pt idx="13489">
                  <c:v>33.660825000000003</c:v>
                </c:pt>
                <c:pt idx="13490">
                  <c:v>33.616073999999998</c:v>
                </c:pt>
                <c:pt idx="13491">
                  <c:v>33.616073999999998</c:v>
                </c:pt>
                <c:pt idx="13492">
                  <c:v>33.616073999999998</c:v>
                </c:pt>
                <c:pt idx="13493">
                  <c:v>33.461525000000002</c:v>
                </c:pt>
                <c:pt idx="13494">
                  <c:v>33.371904999999998</c:v>
                </c:pt>
                <c:pt idx="13495">
                  <c:v>33.320523999999999</c:v>
                </c:pt>
                <c:pt idx="13496">
                  <c:v>33.271962000000002</c:v>
                </c:pt>
                <c:pt idx="13497">
                  <c:v>33.212957000000003</c:v>
                </c:pt>
                <c:pt idx="13498">
                  <c:v>33.157192000000002</c:v>
                </c:pt>
                <c:pt idx="13499">
                  <c:v>33.157192000000002</c:v>
                </c:pt>
                <c:pt idx="13500">
                  <c:v>33.157192000000002</c:v>
                </c:pt>
                <c:pt idx="13501">
                  <c:v>32.981907999999997</c:v>
                </c:pt>
                <c:pt idx="13502">
                  <c:v>32.876849999999997</c:v>
                </c:pt>
                <c:pt idx="13503">
                  <c:v>32.819164999999998</c:v>
                </c:pt>
                <c:pt idx="13504">
                  <c:v>32.764695000000003</c:v>
                </c:pt>
                <c:pt idx="13505">
                  <c:v>32.711454000000003</c:v>
                </c:pt>
                <c:pt idx="13506">
                  <c:v>32.658855000000003</c:v>
                </c:pt>
                <c:pt idx="13507">
                  <c:v>32.658855000000003</c:v>
                </c:pt>
                <c:pt idx="13508">
                  <c:v>32.658855000000003</c:v>
                </c:pt>
                <c:pt idx="13509">
                  <c:v>32.486778999999999</c:v>
                </c:pt>
                <c:pt idx="13510">
                  <c:v>32.412171000000001</c:v>
                </c:pt>
                <c:pt idx="13511">
                  <c:v>32.373735000000003</c:v>
                </c:pt>
                <c:pt idx="13512">
                  <c:v>32.326709000000001</c:v>
                </c:pt>
                <c:pt idx="13513">
                  <c:v>32.286619999999999</c:v>
                </c:pt>
                <c:pt idx="13514">
                  <c:v>32.250683000000002</c:v>
                </c:pt>
                <c:pt idx="13515">
                  <c:v>32.250683000000002</c:v>
                </c:pt>
                <c:pt idx="13516">
                  <c:v>32.250683000000002</c:v>
                </c:pt>
                <c:pt idx="13517">
                  <c:v>32.131931000000002</c:v>
                </c:pt>
                <c:pt idx="13518">
                  <c:v>32.095956999999999</c:v>
                </c:pt>
                <c:pt idx="13519">
                  <c:v>32.070025000000001</c:v>
                </c:pt>
                <c:pt idx="13520">
                  <c:v>32.046987000000001</c:v>
                </c:pt>
                <c:pt idx="13521">
                  <c:v>32.027445</c:v>
                </c:pt>
                <c:pt idx="13522">
                  <c:v>32.005521000000002</c:v>
                </c:pt>
                <c:pt idx="13523">
                  <c:v>32.005521000000002</c:v>
                </c:pt>
                <c:pt idx="13524">
                  <c:v>32.005521000000002</c:v>
                </c:pt>
                <c:pt idx="13525">
                  <c:v>32.005521000000002</c:v>
                </c:pt>
                <c:pt idx="13526">
                  <c:v>31.791499000000002</c:v>
                </c:pt>
                <c:pt idx="13527">
                  <c:v>31.783701000000001</c:v>
                </c:pt>
                <c:pt idx="13528">
                  <c:v>31.768788000000001</c:v>
                </c:pt>
                <c:pt idx="13529">
                  <c:v>31.760103999999998</c:v>
                </c:pt>
                <c:pt idx="13530">
                  <c:v>31.75299</c:v>
                </c:pt>
                <c:pt idx="13531">
                  <c:v>31.748771000000001</c:v>
                </c:pt>
                <c:pt idx="13532">
                  <c:v>31.748736999999998</c:v>
                </c:pt>
                <c:pt idx="13533">
                  <c:v>31.748736999999998</c:v>
                </c:pt>
                <c:pt idx="13534">
                  <c:v>31.733647999999999</c:v>
                </c:pt>
                <c:pt idx="13535">
                  <c:v>31.730263000000001</c:v>
                </c:pt>
                <c:pt idx="13536">
                  <c:v>31.771923000000001</c:v>
                </c:pt>
                <c:pt idx="13537">
                  <c:v>31.769756000000001</c:v>
                </c:pt>
                <c:pt idx="13538">
                  <c:v>31.773872999999998</c:v>
                </c:pt>
                <c:pt idx="13539">
                  <c:v>31.779228</c:v>
                </c:pt>
                <c:pt idx="13540">
                  <c:v>31.785807999999999</c:v>
                </c:pt>
                <c:pt idx="13541">
                  <c:v>31.785807999999999</c:v>
                </c:pt>
                <c:pt idx="13542">
                  <c:v>31.806854000000001</c:v>
                </c:pt>
                <c:pt idx="13543">
                  <c:v>31.809308999999999</c:v>
                </c:pt>
                <c:pt idx="13544">
                  <c:v>31.875181000000001</c:v>
                </c:pt>
                <c:pt idx="13545">
                  <c:v>31.889482000000001</c:v>
                </c:pt>
                <c:pt idx="13546">
                  <c:v>31.899576</c:v>
                </c:pt>
                <c:pt idx="13547">
                  <c:v>31.922734999999999</c:v>
                </c:pt>
                <c:pt idx="13548">
                  <c:v>31.944527000000001</c:v>
                </c:pt>
                <c:pt idx="13549">
                  <c:v>31.944527000000001</c:v>
                </c:pt>
                <c:pt idx="13550">
                  <c:v>32.005991999999999</c:v>
                </c:pt>
                <c:pt idx="13551">
                  <c:v>32.019379000000001</c:v>
                </c:pt>
                <c:pt idx="13552">
                  <c:v>32.115284000000003</c:v>
                </c:pt>
                <c:pt idx="13553">
                  <c:v>32.145915000000002</c:v>
                </c:pt>
                <c:pt idx="13554">
                  <c:v>32.171604000000002</c:v>
                </c:pt>
                <c:pt idx="13555">
                  <c:v>32.202537</c:v>
                </c:pt>
                <c:pt idx="13556">
                  <c:v>32.238635000000002</c:v>
                </c:pt>
                <c:pt idx="13557">
                  <c:v>32.238635000000002</c:v>
                </c:pt>
                <c:pt idx="13558">
                  <c:v>32.655920000000002</c:v>
                </c:pt>
                <c:pt idx="13559">
                  <c:v>32.675083999999998</c:v>
                </c:pt>
                <c:pt idx="13560">
                  <c:v>32.767750999999997</c:v>
                </c:pt>
                <c:pt idx="13561">
                  <c:v>32.818410999999998</c:v>
                </c:pt>
                <c:pt idx="13562">
                  <c:v>32.859957999999999</c:v>
                </c:pt>
                <c:pt idx="13563">
                  <c:v>32.912463000000002</c:v>
                </c:pt>
                <c:pt idx="13564">
                  <c:v>32.967267</c:v>
                </c:pt>
                <c:pt idx="13565">
                  <c:v>32.967267</c:v>
                </c:pt>
                <c:pt idx="13566">
                  <c:v>33.118597999999999</c:v>
                </c:pt>
                <c:pt idx="13567">
                  <c:v>33.266120999999998</c:v>
                </c:pt>
                <c:pt idx="13568">
                  <c:v>33.332811</c:v>
                </c:pt>
                <c:pt idx="13569">
                  <c:v>33.404099000000002</c:v>
                </c:pt>
                <c:pt idx="13570">
                  <c:v>33.470269000000002</c:v>
                </c:pt>
                <c:pt idx="13571">
                  <c:v>33.544777000000003</c:v>
                </c:pt>
                <c:pt idx="13572">
                  <c:v>33.628962999999999</c:v>
                </c:pt>
                <c:pt idx="13573">
                  <c:v>33.628962999999999</c:v>
                </c:pt>
                <c:pt idx="13574">
                  <c:v>33.874732999999999</c:v>
                </c:pt>
                <c:pt idx="13575">
                  <c:v>34.058551999999999</c:v>
                </c:pt>
                <c:pt idx="13576">
                  <c:v>34.150976999999997</c:v>
                </c:pt>
                <c:pt idx="13577">
                  <c:v>34.239009000000003</c:v>
                </c:pt>
                <c:pt idx="13578">
                  <c:v>34.336241999999999</c:v>
                </c:pt>
                <c:pt idx="13579">
                  <c:v>34.437004000000002</c:v>
                </c:pt>
                <c:pt idx="13580">
                  <c:v>34.542268</c:v>
                </c:pt>
                <c:pt idx="13581">
                  <c:v>34.542268</c:v>
                </c:pt>
                <c:pt idx="13582">
                  <c:v>35.209541999999999</c:v>
                </c:pt>
                <c:pt idx="13583">
                  <c:v>35.317545000000003</c:v>
                </c:pt>
                <c:pt idx="13584">
                  <c:v>35.431648000000003</c:v>
                </c:pt>
                <c:pt idx="13585">
                  <c:v>35.551856999999998</c:v>
                </c:pt>
                <c:pt idx="13586">
                  <c:v>35.672511999999998</c:v>
                </c:pt>
                <c:pt idx="13587">
                  <c:v>35.672511999999998</c:v>
                </c:pt>
                <c:pt idx="13588">
                  <c:v>35.672511999999998</c:v>
                </c:pt>
                <c:pt idx="13589">
                  <c:v>36.099575999999999</c:v>
                </c:pt>
                <c:pt idx="13590">
                  <c:v>36.452530000000003</c:v>
                </c:pt>
                <c:pt idx="13591">
                  <c:v>36.586894000000001</c:v>
                </c:pt>
                <c:pt idx="13592">
                  <c:v>36.722875999999999</c:v>
                </c:pt>
                <c:pt idx="13593">
                  <c:v>36.862848</c:v>
                </c:pt>
                <c:pt idx="13594">
                  <c:v>37.009613999999999</c:v>
                </c:pt>
                <c:pt idx="13595">
                  <c:v>37.009613999999999</c:v>
                </c:pt>
                <c:pt idx="13596">
                  <c:v>37.009613999999999</c:v>
                </c:pt>
                <c:pt idx="13597">
                  <c:v>37.535547999999999</c:v>
                </c:pt>
                <c:pt idx="13598">
                  <c:v>38.275751</c:v>
                </c:pt>
                <c:pt idx="13599">
                  <c:v>38.427993999999998</c:v>
                </c:pt>
                <c:pt idx="13600">
                  <c:v>38.595135999999997</c:v>
                </c:pt>
                <c:pt idx="13601">
                  <c:v>38.595135999999997</c:v>
                </c:pt>
                <c:pt idx="13602">
                  <c:v>38.595135999999997</c:v>
                </c:pt>
                <c:pt idx="13603">
                  <c:v>39.223683000000001</c:v>
                </c:pt>
                <c:pt idx="13604">
                  <c:v>39.223683000000001</c:v>
                </c:pt>
                <c:pt idx="13605">
                  <c:v>39.522620000000003</c:v>
                </c:pt>
                <c:pt idx="13606">
                  <c:v>41.172376999999997</c:v>
                </c:pt>
                <c:pt idx="13607">
                  <c:v>41.496811999999998</c:v>
                </c:pt>
                <c:pt idx="13608">
                  <c:v>41.704394999999998</c:v>
                </c:pt>
                <c:pt idx="13609">
                  <c:v>41.917498000000002</c:v>
                </c:pt>
                <c:pt idx="13610">
                  <c:v>42.132404000000001</c:v>
                </c:pt>
                <c:pt idx="13611">
                  <c:v>42.351419</c:v>
                </c:pt>
                <c:pt idx="13612">
                  <c:v>42.574430999999997</c:v>
                </c:pt>
                <c:pt idx="13613">
                  <c:v>42.574430999999997</c:v>
                </c:pt>
                <c:pt idx="13614">
                  <c:v>43.535178000000002</c:v>
                </c:pt>
                <c:pt idx="13615">
                  <c:v>43.787424999999999</c:v>
                </c:pt>
                <c:pt idx="13616">
                  <c:v>44.017634999999999</c:v>
                </c:pt>
                <c:pt idx="13617">
                  <c:v>44.241349999999997</c:v>
                </c:pt>
                <c:pt idx="13618">
                  <c:v>44.484471999999997</c:v>
                </c:pt>
                <c:pt idx="13619">
                  <c:v>44.730170999999999</c:v>
                </c:pt>
                <c:pt idx="13620">
                  <c:v>44.981248999999998</c:v>
                </c:pt>
                <c:pt idx="13621">
                  <c:v>44.981248999999998</c:v>
                </c:pt>
                <c:pt idx="13622">
                  <c:v>46.047946000000003</c:v>
                </c:pt>
                <c:pt idx="13623">
                  <c:v>46.325505999999997</c:v>
                </c:pt>
                <c:pt idx="13624">
                  <c:v>46.583069000000002</c:v>
                </c:pt>
                <c:pt idx="13625">
                  <c:v>46.843685000000001</c:v>
                </c:pt>
                <c:pt idx="13626">
                  <c:v>47.108656000000003</c:v>
                </c:pt>
                <c:pt idx="13627">
                  <c:v>47.37677</c:v>
                </c:pt>
                <c:pt idx="13628">
                  <c:v>47.630654</c:v>
                </c:pt>
                <c:pt idx="13629">
                  <c:v>47.630654</c:v>
                </c:pt>
                <c:pt idx="13630">
                  <c:v>48.816181999999998</c:v>
                </c:pt>
                <c:pt idx="13631">
                  <c:v>49.124023999999999</c:v>
                </c:pt>
                <c:pt idx="13632">
                  <c:v>49.390185000000002</c:v>
                </c:pt>
                <c:pt idx="13633">
                  <c:v>49.678657999999999</c:v>
                </c:pt>
                <c:pt idx="13634">
                  <c:v>49.966586999999997</c:v>
                </c:pt>
                <c:pt idx="13635">
                  <c:v>50.258209000000001</c:v>
                </c:pt>
                <c:pt idx="13636">
                  <c:v>50.554057999999998</c:v>
                </c:pt>
                <c:pt idx="13637">
                  <c:v>50.554057999999998</c:v>
                </c:pt>
                <c:pt idx="13638">
                  <c:v>51.805430999999999</c:v>
                </c:pt>
                <c:pt idx="13639">
                  <c:v>52.132550999999999</c:v>
                </c:pt>
                <c:pt idx="13640">
                  <c:v>52.433045999999997</c:v>
                </c:pt>
                <c:pt idx="13641">
                  <c:v>52.734932000000001</c:v>
                </c:pt>
                <c:pt idx="13642">
                  <c:v>53.021298000000002</c:v>
                </c:pt>
                <c:pt idx="13643">
                  <c:v>53.325059000000003</c:v>
                </c:pt>
                <c:pt idx="13644">
                  <c:v>53.629447999999996</c:v>
                </c:pt>
                <c:pt idx="13645">
                  <c:v>53.629447999999996</c:v>
                </c:pt>
                <c:pt idx="13646">
                  <c:v>54.882818</c:v>
                </c:pt>
                <c:pt idx="13647">
                  <c:v>55.207247000000002</c:v>
                </c:pt>
                <c:pt idx="13648">
                  <c:v>55.495261999999997</c:v>
                </c:pt>
                <c:pt idx="13649">
                  <c:v>55.771822</c:v>
                </c:pt>
                <c:pt idx="13650">
                  <c:v>56.057810000000003</c:v>
                </c:pt>
                <c:pt idx="13651">
                  <c:v>56.337612999999997</c:v>
                </c:pt>
                <c:pt idx="13652">
                  <c:v>56.593331999999997</c:v>
                </c:pt>
                <c:pt idx="13653">
                  <c:v>56.593331999999997</c:v>
                </c:pt>
                <c:pt idx="13654">
                  <c:v>57.724404999999997</c:v>
                </c:pt>
                <c:pt idx="13655">
                  <c:v>57.99539</c:v>
                </c:pt>
                <c:pt idx="13656">
                  <c:v>58.243707000000001</c:v>
                </c:pt>
                <c:pt idx="13657">
                  <c:v>58.483964</c:v>
                </c:pt>
                <c:pt idx="13658">
                  <c:v>58.720078000000001</c:v>
                </c:pt>
                <c:pt idx="13659">
                  <c:v>58.948366</c:v>
                </c:pt>
                <c:pt idx="13660">
                  <c:v>59.161385000000003</c:v>
                </c:pt>
                <c:pt idx="13661">
                  <c:v>59.161385000000003</c:v>
                </c:pt>
                <c:pt idx="13662">
                  <c:v>59.996507999999999</c:v>
                </c:pt>
                <c:pt idx="13663">
                  <c:v>60.212564999999998</c:v>
                </c:pt>
                <c:pt idx="13664">
                  <c:v>60.373066000000001</c:v>
                </c:pt>
                <c:pt idx="13665">
                  <c:v>60.535021999999998</c:v>
                </c:pt>
                <c:pt idx="13666">
                  <c:v>60.689692000000001</c:v>
                </c:pt>
                <c:pt idx="13667">
                  <c:v>60.831982000000004</c:v>
                </c:pt>
                <c:pt idx="13668">
                  <c:v>60.967170000000003</c:v>
                </c:pt>
                <c:pt idx="13669">
                  <c:v>60.967170000000003</c:v>
                </c:pt>
                <c:pt idx="13670">
                  <c:v>61.453879999999998</c:v>
                </c:pt>
                <c:pt idx="13671">
                  <c:v>61.579625999999998</c:v>
                </c:pt>
                <c:pt idx="13672">
                  <c:v>61.656697000000001</c:v>
                </c:pt>
                <c:pt idx="13673">
                  <c:v>61.729120000000002</c:v>
                </c:pt>
                <c:pt idx="13674">
                  <c:v>61.784050000000001</c:v>
                </c:pt>
                <c:pt idx="13675">
                  <c:v>61.822097999999997</c:v>
                </c:pt>
                <c:pt idx="13676">
                  <c:v>61.844403</c:v>
                </c:pt>
                <c:pt idx="13677">
                  <c:v>61.844403</c:v>
                </c:pt>
                <c:pt idx="13678">
                  <c:v>62.013458</c:v>
                </c:pt>
                <c:pt idx="13679">
                  <c:v>61.999493999999999</c:v>
                </c:pt>
                <c:pt idx="13680">
                  <c:v>61.936875999999998</c:v>
                </c:pt>
                <c:pt idx="13681">
                  <c:v>61.854374999999997</c:v>
                </c:pt>
                <c:pt idx="13682">
                  <c:v>61.749614000000001</c:v>
                </c:pt>
                <c:pt idx="13683">
                  <c:v>61.622383999999997</c:v>
                </c:pt>
                <c:pt idx="13684">
                  <c:v>61.477193</c:v>
                </c:pt>
                <c:pt idx="13685">
                  <c:v>61.477193</c:v>
                </c:pt>
                <c:pt idx="13686">
                  <c:v>60.785378000000001</c:v>
                </c:pt>
                <c:pt idx="13687">
                  <c:v>60.611924000000002</c:v>
                </c:pt>
                <c:pt idx="13688">
                  <c:v>60.384870999999997</c:v>
                </c:pt>
                <c:pt idx="13689">
                  <c:v>60.146082999999997</c:v>
                </c:pt>
                <c:pt idx="13690">
                  <c:v>59.889705999999997</c:v>
                </c:pt>
                <c:pt idx="13691">
                  <c:v>59.617503999999997</c:v>
                </c:pt>
                <c:pt idx="13692">
                  <c:v>59.343142999999998</c:v>
                </c:pt>
                <c:pt idx="13693">
                  <c:v>59.343142999999998</c:v>
                </c:pt>
                <c:pt idx="13694">
                  <c:v>58.134073000000001</c:v>
                </c:pt>
                <c:pt idx="13695">
                  <c:v>57.844814999999997</c:v>
                </c:pt>
                <c:pt idx="13696">
                  <c:v>57.520837999999998</c:v>
                </c:pt>
                <c:pt idx="13697">
                  <c:v>57.191938</c:v>
                </c:pt>
                <c:pt idx="13698">
                  <c:v>56.852060000000002</c:v>
                </c:pt>
                <c:pt idx="13699">
                  <c:v>56.522537</c:v>
                </c:pt>
                <c:pt idx="13700">
                  <c:v>56.173732000000001</c:v>
                </c:pt>
                <c:pt idx="13701">
                  <c:v>56.173732000000001</c:v>
                </c:pt>
                <c:pt idx="13702">
                  <c:v>54.720787000000001</c:v>
                </c:pt>
                <c:pt idx="13703">
                  <c:v>54.379404000000001</c:v>
                </c:pt>
                <c:pt idx="13704">
                  <c:v>54.017473000000003</c:v>
                </c:pt>
                <c:pt idx="13705">
                  <c:v>53.653060000000004</c:v>
                </c:pt>
                <c:pt idx="13706">
                  <c:v>53.301191000000003</c:v>
                </c:pt>
                <c:pt idx="13707">
                  <c:v>52.933619999999998</c:v>
                </c:pt>
                <c:pt idx="13708">
                  <c:v>52.558137000000002</c:v>
                </c:pt>
                <c:pt idx="13709">
                  <c:v>52.558137000000002</c:v>
                </c:pt>
                <c:pt idx="13710">
                  <c:v>49.439385999999999</c:v>
                </c:pt>
                <c:pt idx="13711">
                  <c:v>49.439385999999999</c:v>
                </c:pt>
                <c:pt idx="13712">
                  <c:v>49.042202000000003</c:v>
                </c:pt>
                <c:pt idx="13713">
                  <c:v>48.634338</c:v>
                </c:pt>
                <c:pt idx="13714">
                  <c:v>48.634338</c:v>
                </c:pt>
                <c:pt idx="13715">
                  <c:v>47.205137999999998</c:v>
                </c:pt>
                <c:pt idx="13716">
                  <c:v>47.205137999999998</c:v>
                </c:pt>
                <c:pt idx="13717">
                  <c:v>47.205137999999998</c:v>
                </c:pt>
                <c:pt idx="13718">
                  <c:v>45.704517000000003</c:v>
                </c:pt>
                <c:pt idx="13719">
                  <c:v>45.282449999999997</c:v>
                </c:pt>
                <c:pt idx="13720">
                  <c:v>44.859340000000003</c:v>
                </c:pt>
                <c:pt idx="13721">
                  <c:v>44.455981999999999</c:v>
                </c:pt>
                <c:pt idx="13722">
                  <c:v>44.455981999999999</c:v>
                </c:pt>
                <c:pt idx="13723">
                  <c:v>43.010297000000001</c:v>
                </c:pt>
                <c:pt idx="13724">
                  <c:v>43.010297000000001</c:v>
                </c:pt>
                <c:pt idx="13725">
                  <c:v>42.748522000000001</c:v>
                </c:pt>
                <c:pt idx="13726">
                  <c:v>41.486694999999997</c:v>
                </c:pt>
                <c:pt idx="13727">
                  <c:v>41.071050999999997</c:v>
                </c:pt>
                <c:pt idx="13728">
                  <c:v>40.655980999999997</c:v>
                </c:pt>
                <c:pt idx="13729">
                  <c:v>40.239503999999997</c:v>
                </c:pt>
                <c:pt idx="13730">
                  <c:v>40.239503999999997</c:v>
                </c:pt>
                <c:pt idx="13731">
                  <c:v>38.848650999999997</c:v>
                </c:pt>
                <c:pt idx="13732">
                  <c:v>38.848650999999997</c:v>
                </c:pt>
                <c:pt idx="13733">
                  <c:v>38.619337000000002</c:v>
                </c:pt>
                <c:pt idx="13734">
                  <c:v>36.980373</c:v>
                </c:pt>
                <c:pt idx="13735">
                  <c:v>36.980373</c:v>
                </c:pt>
                <c:pt idx="13736">
                  <c:v>36.587406000000001</c:v>
                </c:pt>
                <c:pt idx="13737">
                  <c:v>36.223523999999998</c:v>
                </c:pt>
                <c:pt idx="13738">
                  <c:v>36.223523999999998</c:v>
                </c:pt>
                <c:pt idx="13739">
                  <c:v>34.904432999999997</c:v>
                </c:pt>
                <c:pt idx="13740">
                  <c:v>34.904432999999997</c:v>
                </c:pt>
                <c:pt idx="13741">
                  <c:v>34.651110000000003</c:v>
                </c:pt>
                <c:pt idx="13742">
                  <c:v>33.060889000000003</c:v>
                </c:pt>
                <c:pt idx="13743">
                  <c:v>33.060889000000003</c:v>
                </c:pt>
                <c:pt idx="13744">
                  <c:v>32.675761000000001</c:v>
                </c:pt>
                <c:pt idx="13745">
                  <c:v>32.292386</c:v>
                </c:pt>
                <c:pt idx="13746">
                  <c:v>32.292386</c:v>
                </c:pt>
                <c:pt idx="13747">
                  <c:v>31.036286</c:v>
                </c:pt>
                <c:pt idx="13748">
                  <c:v>31.036286</c:v>
                </c:pt>
                <c:pt idx="13749">
                  <c:v>30.810424000000001</c:v>
                </c:pt>
                <c:pt idx="13750">
                  <c:v>29.210887</c:v>
                </c:pt>
                <c:pt idx="13751">
                  <c:v>29.210887</c:v>
                </c:pt>
                <c:pt idx="13752">
                  <c:v>28.854161000000001</c:v>
                </c:pt>
                <c:pt idx="13753">
                  <c:v>28.482341999999999</c:v>
                </c:pt>
                <c:pt idx="13754">
                  <c:v>28.482341999999999</c:v>
                </c:pt>
                <c:pt idx="13755">
                  <c:v>27.321940000000001</c:v>
                </c:pt>
                <c:pt idx="13756">
                  <c:v>27.321940000000001</c:v>
                </c:pt>
                <c:pt idx="13757">
                  <c:v>27.076319000000002</c:v>
                </c:pt>
                <c:pt idx="13758">
                  <c:v>25.560504999999999</c:v>
                </c:pt>
                <c:pt idx="13759">
                  <c:v>25.560504999999999</c:v>
                </c:pt>
                <c:pt idx="13760">
                  <c:v>25.206202999999999</c:v>
                </c:pt>
                <c:pt idx="13761">
                  <c:v>24.854637</c:v>
                </c:pt>
                <c:pt idx="13762">
                  <c:v>24.854637</c:v>
                </c:pt>
                <c:pt idx="13763">
                  <c:v>23.766853999999999</c:v>
                </c:pt>
                <c:pt idx="13764">
                  <c:v>23.766853999999999</c:v>
                </c:pt>
                <c:pt idx="13765">
                  <c:v>23.557469999999999</c:v>
                </c:pt>
                <c:pt idx="13766">
                  <c:v>22.11364</c:v>
                </c:pt>
                <c:pt idx="13767">
                  <c:v>22.11364</c:v>
                </c:pt>
                <c:pt idx="13768">
                  <c:v>21.778369000000001</c:v>
                </c:pt>
                <c:pt idx="13769">
                  <c:v>21.450400999999999</c:v>
                </c:pt>
                <c:pt idx="13770">
                  <c:v>21.450400999999999</c:v>
                </c:pt>
                <c:pt idx="13771">
                  <c:v>21.450400999999999</c:v>
                </c:pt>
                <c:pt idx="13772">
                  <c:v>21.450400999999999</c:v>
                </c:pt>
                <c:pt idx="13773">
                  <c:v>21.142879000000001</c:v>
                </c:pt>
                <c:pt idx="13774">
                  <c:v>20.558046999999998</c:v>
                </c:pt>
                <c:pt idx="13775">
                  <c:v>20.558046999999998</c:v>
                </c:pt>
                <c:pt idx="13776">
                  <c:v>20.25337</c:v>
                </c:pt>
                <c:pt idx="13777">
                  <c:v>19.973603000000001</c:v>
                </c:pt>
                <c:pt idx="13778">
                  <c:v>19.672568999999999</c:v>
                </c:pt>
                <c:pt idx="13779">
                  <c:v>19.375882000000001</c:v>
                </c:pt>
                <c:pt idx="13780">
                  <c:v>19.092555999999998</c:v>
                </c:pt>
                <c:pt idx="13781">
                  <c:v>19.092555999999998</c:v>
                </c:pt>
                <c:pt idx="13782">
                  <c:v>18.066897000000001</c:v>
                </c:pt>
                <c:pt idx="13783">
                  <c:v>17.675716000000001</c:v>
                </c:pt>
                <c:pt idx="13784">
                  <c:v>17.393139999999999</c:v>
                </c:pt>
                <c:pt idx="13785">
                  <c:v>17.126840000000001</c:v>
                </c:pt>
                <c:pt idx="13786">
                  <c:v>16.889579999999999</c:v>
                </c:pt>
                <c:pt idx="13787">
                  <c:v>16.634453000000001</c:v>
                </c:pt>
                <c:pt idx="13788">
                  <c:v>16.374251999999998</c:v>
                </c:pt>
                <c:pt idx="13789">
                  <c:v>16.374251999999998</c:v>
                </c:pt>
                <c:pt idx="13790">
                  <c:v>15.501037999999999</c:v>
                </c:pt>
                <c:pt idx="13791">
                  <c:v>15.17301</c:v>
                </c:pt>
                <c:pt idx="13792">
                  <c:v>14.951777999999999</c:v>
                </c:pt>
                <c:pt idx="13793">
                  <c:v>14.727592</c:v>
                </c:pt>
                <c:pt idx="13794">
                  <c:v>14.522855</c:v>
                </c:pt>
                <c:pt idx="13795">
                  <c:v>14.347452000000001</c:v>
                </c:pt>
                <c:pt idx="13796">
                  <c:v>14.160496999999999</c:v>
                </c:pt>
                <c:pt idx="13797">
                  <c:v>14.160496999999999</c:v>
                </c:pt>
                <c:pt idx="13798">
                  <c:v>14.133457999999999</c:v>
                </c:pt>
                <c:pt idx="13799">
                  <c:v>14.133457999999999</c:v>
                </c:pt>
                <c:pt idx="13800">
                  <c:v>14.027979999999999</c:v>
                </c:pt>
                <c:pt idx="13801">
                  <c:v>13.76004</c:v>
                </c:pt>
                <c:pt idx="13802">
                  <c:v>13.600246</c:v>
                </c:pt>
                <c:pt idx="13803">
                  <c:v>13.458596</c:v>
                </c:pt>
                <c:pt idx="13804">
                  <c:v>13.336432</c:v>
                </c:pt>
                <c:pt idx="13805">
                  <c:v>13.247892</c:v>
                </c:pt>
                <c:pt idx="13806">
                  <c:v>13.14907</c:v>
                </c:pt>
                <c:pt idx="13807">
                  <c:v>12.612067</c:v>
                </c:pt>
                <c:pt idx="13808">
                  <c:v>12.612067</c:v>
                </c:pt>
                <c:pt idx="13809">
                  <c:v>12.612067</c:v>
                </c:pt>
                <c:pt idx="13810">
                  <c:v>12.577374000000001</c:v>
                </c:pt>
                <c:pt idx="13811">
                  <c:v>12.492241</c:v>
                </c:pt>
                <c:pt idx="13812">
                  <c:v>12.441106</c:v>
                </c:pt>
                <c:pt idx="13813">
                  <c:v>12.40113</c:v>
                </c:pt>
                <c:pt idx="13814">
                  <c:v>12.394546</c:v>
                </c:pt>
                <c:pt idx="13815">
                  <c:v>12.394546</c:v>
                </c:pt>
                <c:pt idx="13816">
                  <c:v>12.542846000000001</c:v>
                </c:pt>
                <c:pt idx="13817">
                  <c:v>12.542846000000001</c:v>
                </c:pt>
                <c:pt idx="13818">
                  <c:v>12.55307</c:v>
                </c:pt>
                <c:pt idx="13819">
                  <c:v>12.504614</c:v>
                </c:pt>
                <c:pt idx="13820">
                  <c:v>12.57156</c:v>
                </c:pt>
                <c:pt idx="13821">
                  <c:v>12.654424000000001</c:v>
                </c:pt>
                <c:pt idx="13822">
                  <c:v>12.991857</c:v>
                </c:pt>
                <c:pt idx="13823">
                  <c:v>12.991857</c:v>
                </c:pt>
                <c:pt idx="13824">
                  <c:v>13.546457999999999</c:v>
                </c:pt>
                <c:pt idx="13825">
                  <c:v>13.546457999999999</c:v>
                </c:pt>
                <c:pt idx="13826">
                  <c:v>13.635945</c:v>
                </c:pt>
                <c:pt idx="13827">
                  <c:v>13.727366999999999</c:v>
                </c:pt>
                <c:pt idx="13828">
                  <c:v>13.907295</c:v>
                </c:pt>
                <c:pt idx="13829">
                  <c:v>14.108714000000001</c:v>
                </c:pt>
                <c:pt idx="13830">
                  <c:v>14.78851</c:v>
                </c:pt>
                <c:pt idx="13831">
                  <c:v>14.78851</c:v>
                </c:pt>
                <c:pt idx="13832">
                  <c:v>15.690341</c:v>
                </c:pt>
                <c:pt idx="13833">
                  <c:v>15.690341</c:v>
                </c:pt>
                <c:pt idx="13834">
                  <c:v>15.843503999999999</c:v>
                </c:pt>
                <c:pt idx="13835">
                  <c:v>16.028729999999999</c:v>
                </c:pt>
                <c:pt idx="13836">
                  <c:v>16.310207999999999</c:v>
                </c:pt>
                <c:pt idx="13837">
                  <c:v>16.598555000000001</c:v>
                </c:pt>
                <c:pt idx="13838">
                  <c:v>18.595003999999999</c:v>
                </c:pt>
                <c:pt idx="13839">
                  <c:v>18.595003999999999</c:v>
                </c:pt>
                <c:pt idx="13840">
                  <c:v>18.786266000000001</c:v>
                </c:pt>
                <c:pt idx="13841">
                  <c:v>19.030194999999999</c:v>
                </c:pt>
                <c:pt idx="13842">
                  <c:v>19.34665</c:v>
                </c:pt>
                <c:pt idx="13843">
                  <c:v>19.671469999999999</c:v>
                </c:pt>
                <c:pt idx="13844">
                  <c:v>19.994572000000002</c:v>
                </c:pt>
                <c:pt idx="13845">
                  <c:v>20.320050999999999</c:v>
                </c:pt>
                <c:pt idx="13846">
                  <c:v>21.774125000000002</c:v>
                </c:pt>
                <c:pt idx="13847">
                  <c:v>21.774125000000002</c:v>
                </c:pt>
                <c:pt idx="13848">
                  <c:v>21.957932</c:v>
                </c:pt>
                <c:pt idx="13849">
                  <c:v>22.209557</c:v>
                </c:pt>
                <c:pt idx="13850">
                  <c:v>22.807445000000001</c:v>
                </c:pt>
                <c:pt idx="13851">
                  <c:v>23.094681999999999</c:v>
                </c:pt>
                <c:pt idx="13852">
                  <c:v>23.359922999999998</c:v>
                </c:pt>
                <c:pt idx="13853">
                  <c:v>23.615729000000002</c:v>
                </c:pt>
                <c:pt idx="13854">
                  <c:v>24.507639000000001</c:v>
                </c:pt>
                <c:pt idx="13855">
                  <c:v>24.507639000000001</c:v>
                </c:pt>
                <c:pt idx="13856">
                  <c:v>24.641939000000001</c:v>
                </c:pt>
                <c:pt idx="13857">
                  <c:v>25.020659999999999</c:v>
                </c:pt>
                <c:pt idx="13858">
                  <c:v>25.206298</c:v>
                </c:pt>
                <c:pt idx="13859">
                  <c:v>25.380109000000001</c:v>
                </c:pt>
                <c:pt idx="13860">
                  <c:v>25.542418000000001</c:v>
                </c:pt>
                <c:pt idx="13861">
                  <c:v>25.693363000000002</c:v>
                </c:pt>
                <c:pt idx="13862">
                  <c:v>26.278756000000001</c:v>
                </c:pt>
                <c:pt idx="13863">
                  <c:v>26.278756000000001</c:v>
                </c:pt>
                <c:pt idx="13864">
                  <c:v>26.341829000000001</c:v>
                </c:pt>
                <c:pt idx="13865">
                  <c:v>26.546531999999999</c:v>
                </c:pt>
                <c:pt idx="13866">
                  <c:v>26.659352999999999</c:v>
                </c:pt>
                <c:pt idx="13867">
                  <c:v>26.768363999999998</c:v>
                </c:pt>
                <c:pt idx="13868">
                  <c:v>26.870826999999998</c:v>
                </c:pt>
                <c:pt idx="13869">
                  <c:v>26.963453000000001</c:v>
                </c:pt>
                <c:pt idx="13870">
                  <c:v>27.390774</c:v>
                </c:pt>
                <c:pt idx="13871">
                  <c:v>27.390774</c:v>
                </c:pt>
                <c:pt idx="13872">
                  <c:v>27.431481000000002</c:v>
                </c:pt>
                <c:pt idx="13873">
                  <c:v>27.585930999999999</c:v>
                </c:pt>
                <c:pt idx="13874">
                  <c:v>27.667476000000001</c:v>
                </c:pt>
                <c:pt idx="13875">
                  <c:v>27.751064</c:v>
                </c:pt>
                <c:pt idx="13876">
                  <c:v>27.833044999999998</c:v>
                </c:pt>
                <c:pt idx="13877">
                  <c:v>27.913440999999999</c:v>
                </c:pt>
                <c:pt idx="13878">
                  <c:v>28.274771999999999</c:v>
                </c:pt>
                <c:pt idx="13879">
                  <c:v>28.274771999999999</c:v>
                </c:pt>
                <c:pt idx="13880">
                  <c:v>28.30855</c:v>
                </c:pt>
                <c:pt idx="13881">
                  <c:v>28.461748</c:v>
                </c:pt>
                <c:pt idx="13882">
                  <c:v>28.542629000000002</c:v>
                </c:pt>
                <c:pt idx="13883">
                  <c:v>28.623578999999999</c:v>
                </c:pt>
                <c:pt idx="13884">
                  <c:v>28.704478999999999</c:v>
                </c:pt>
                <c:pt idx="13885">
                  <c:v>28.780593</c:v>
                </c:pt>
                <c:pt idx="13886">
                  <c:v>29.113451000000001</c:v>
                </c:pt>
                <c:pt idx="13887">
                  <c:v>29.113451000000001</c:v>
                </c:pt>
                <c:pt idx="13888">
                  <c:v>29.158864999999999</c:v>
                </c:pt>
                <c:pt idx="13889">
                  <c:v>29.329819000000001</c:v>
                </c:pt>
                <c:pt idx="13890">
                  <c:v>29.422711</c:v>
                </c:pt>
                <c:pt idx="13891">
                  <c:v>29.519957999999999</c:v>
                </c:pt>
                <c:pt idx="13892">
                  <c:v>29.621908000000001</c:v>
                </c:pt>
                <c:pt idx="13893">
                  <c:v>29.729369999999999</c:v>
                </c:pt>
                <c:pt idx="13894">
                  <c:v>30.098018</c:v>
                </c:pt>
                <c:pt idx="13895">
                  <c:v>30.098018</c:v>
                </c:pt>
                <c:pt idx="13896">
                  <c:v>30.167296</c:v>
                </c:pt>
                <c:pt idx="13897">
                  <c:v>30.410910000000001</c:v>
                </c:pt>
                <c:pt idx="13898">
                  <c:v>30.526139000000001</c:v>
                </c:pt>
                <c:pt idx="13899">
                  <c:v>30.649659</c:v>
                </c:pt>
                <c:pt idx="13900">
                  <c:v>30.774059000000001</c:v>
                </c:pt>
                <c:pt idx="13901">
                  <c:v>30.898273</c:v>
                </c:pt>
                <c:pt idx="13902">
                  <c:v>31.271730999999999</c:v>
                </c:pt>
                <c:pt idx="13903">
                  <c:v>31.271730999999999</c:v>
                </c:pt>
                <c:pt idx="13904">
                  <c:v>31.350998000000001</c:v>
                </c:pt>
                <c:pt idx="13905">
                  <c:v>31.602990999999999</c:v>
                </c:pt>
                <c:pt idx="13906">
                  <c:v>31.719042000000002</c:v>
                </c:pt>
                <c:pt idx="13907">
                  <c:v>31.831188999999998</c:v>
                </c:pt>
                <c:pt idx="13908">
                  <c:v>31.932964999999999</c:v>
                </c:pt>
                <c:pt idx="13909">
                  <c:v>32.035963000000002</c:v>
                </c:pt>
                <c:pt idx="13910">
                  <c:v>32.305947000000003</c:v>
                </c:pt>
                <c:pt idx="13911">
                  <c:v>32.305947000000003</c:v>
                </c:pt>
                <c:pt idx="13912">
                  <c:v>32.368892000000002</c:v>
                </c:pt>
                <c:pt idx="13913">
                  <c:v>32.560769999999998</c:v>
                </c:pt>
                <c:pt idx="13914">
                  <c:v>32.636220999999999</c:v>
                </c:pt>
                <c:pt idx="13915">
                  <c:v>32.707033000000003</c:v>
                </c:pt>
                <c:pt idx="13916">
                  <c:v>32.774853999999998</c:v>
                </c:pt>
                <c:pt idx="13917">
                  <c:v>32.828803000000001</c:v>
                </c:pt>
                <c:pt idx="13918">
                  <c:v>32.960594999999998</c:v>
                </c:pt>
                <c:pt idx="13919">
                  <c:v>32.960594999999998</c:v>
                </c:pt>
                <c:pt idx="13920">
                  <c:v>33.001959999999997</c:v>
                </c:pt>
                <c:pt idx="13921">
                  <c:v>33.122055000000003</c:v>
                </c:pt>
                <c:pt idx="13922">
                  <c:v>33.163856000000003</c:v>
                </c:pt>
                <c:pt idx="13923">
                  <c:v>33.200147999999999</c:v>
                </c:pt>
                <c:pt idx="13924">
                  <c:v>33.237017999999999</c:v>
                </c:pt>
                <c:pt idx="13925">
                  <c:v>33.272965999999997</c:v>
                </c:pt>
                <c:pt idx="13926">
                  <c:v>33.349375999999999</c:v>
                </c:pt>
                <c:pt idx="13927">
                  <c:v>33.349375999999999</c:v>
                </c:pt>
                <c:pt idx="13928">
                  <c:v>33.374068999999999</c:v>
                </c:pt>
                <c:pt idx="13929">
                  <c:v>33.475731000000003</c:v>
                </c:pt>
                <c:pt idx="13930">
                  <c:v>33.516798999999999</c:v>
                </c:pt>
                <c:pt idx="13931">
                  <c:v>33.552439</c:v>
                </c:pt>
                <c:pt idx="13932">
                  <c:v>33.589703999999998</c:v>
                </c:pt>
                <c:pt idx="13933">
                  <c:v>33.628234999999997</c:v>
                </c:pt>
                <c:pt idx="13934">
                  <c:v>33.938955</c:v>
                </c:pt>
                <c:pt idx="13935">
                  <c:v>33.938955</c:v>
                </c:pt>
                <c:pt idx="13936">
                  <c:v>34.030051</c:v>
                </c:pt>
                <c:pt idx="13937">
                  <c:v>34.070411</c:v>
                </c:pt>
                <c:pt idx="13938">
                  <c:v>34.110081000000001</c:v>
                </c:pt>
                <c:pt idx="13939">
                  <c:v>34.151260000000001</c:v>
                </c:pt>
                <c:pt idx="13940">
                  <c:v>34.191487000000002</c:v>
                </c:pt>
                <c:pt idx="13941">
                  <c:v>34.229511000000002</c:v>
                </c:pt>
                <c:pt idx="13942">
                  <c:v>34.289732999999998</c:v>
                </c:pt>
                <c:pt idx="13943">
                  <c:v>34.289732999999998</c:v>
                </c:pt>
                <c:pt idx="13944">
                  <c:v>34.389491999999997</c:v>
                </c:pt>
                <c:pt idx="13945">
                  <c:v>34.420172999999998</c:v>
                </c:pt>
                <c:pt idx="13946">
                  <c:v>34.446798999999999</c:v>
                </c:pt>
                <c:pt idx="13947">
                  <c:v>34.46931</c:v>
                </c:pt>
                <c:pt idx="13948">
                  <c:v>34.489623999999999</c:v>
                </c:pt>
                <c:pt idx="13949">
                  <c:v>34.499749000000001</c:v>
                </c:pt>
                <c:pt idx="13950">
                  <c:v>34.492491999999999</c:v>
                </c:pt>
                <c:pt idx="13951">
                  <c:v>34.492491999999999</c:v>
                </c:pt>
                <c:pt idx="13952">
                  <c:v>34.548631</c:v>
                </c:pt>
                <c:pt idx="13953">
                  <c:v>34.548834999999997</c:v>
                </c:pt>
                <c:pt idx="13954">
                  <c:v>34.546681999999997</c:v>
                </c:pt>
                <c:pt idx="13955">
                  <c:v>34.547136000000002</c:v>
                </c:pt>
                <c:pt idx="13956">
                  <c:v>34.534529999999997</c:v>
                </c:pt>
                <c:pt idx="13957">
                  <c:v>34.523918999999999</c:v>
                </c:pt>
                <c:pt idx="13958">
                  <c:v>34.466715000000001</c:v>
                </c:pt>
                <c:pt idx="13959">
                  <c:v>34.466715000000001</c:v>
                </c:pt>
                <c:pt idx="13960">
                  <c:v>34.488460000000003</c:v>
                </c:pt>
                <c:pt idx="13961">
                  <c:v>34.472985000000001</c:v>
                </c:pt>
                <c:pt idx="13962">
                  <c:v>34.459085999999999</c:v>
                </c:pt>
                <c:pt idx="13963">
                  <c:v>34.442894000000003</c:v>
                </c:pt>
                <c:pt idx="13964">
                  <c:v>34.433399000000001</c:v>
                </c:pt>
                <c:pt idx="13965">
                  <c:v>34.431266000000001</c:v>
                </c:pt>
                <c:pt idx="13966">
                  <c:v>34.463614999999997</c:v>
                </c:pt>
                <c:pt idx="13967">
                  <c:v>34.470767000000002</c:v>
                </c:pt>
                <c:pt idx="13968">
                  <c:v>34.486866999999997</c:v>
                </c:pt>
                <c:pt idx="13969">
                  <c:v>34.510255999999998</c:v>
                </c:pt>
                <c:pt idx="13970">
                  <c:v>34.538361999999999</c:v>
                </c:pt>
                <c:pt idx="13971">
                  <c:v>34.572699</c:v>
                </c:pt>
                <c:pt idx="13972">
                  <c:v>34.572699</c:v>
                </c:pt>
                <c:pt idx="13973">
                  <c:v>34.572699</c:v>
                </c:pt>
                <c:pt idx="13974">
                  <c:v>34.793303999999999</c:v>
                </c:pt>
                <c:pt idx="13975">
                  <c:v>34.844357000000002</c:v>
                </c:pt>
                <c:pt idx="13976">
                  <c:v>34.895142999999997</c:v>
                </c:pt>
                <c:pt idx="13977">
                  <c:v>34.949522999999999</c:v>
                </c:pt>
                <c:pt idx="13978">
                  <c:v>35.004947000000001</c:v>
                </c:pt>
                <c:pt idx="13979">
                  <c:v>35.054400000000001</c:v>
                </c:pt>
                <c:pt idx="13980">
                  <c:v>35.054400000000001</c:v>
                </c:pt>
                <c:pt idx="13981">
                  <c:v>35.054400000000001</c:v>
                </c:pt>
                <c:pt idx="13982">
                  <c:v>35.340507000000002</c:v>
                </c:pt>
                <c:pt idx="13983">
                  <c:v>35.381531000000003</c:v>
                </c:pt>
                <c:pt idx="13984">
                  <c:v>35.418219000000001</c:v>
                </c:pt>
                <c:pt idx="13985">
                  <c:v>35.448059000000001</c:v>
                </c:pt>
                <c:pt idx="13986">
                  <c:v>35.472298000000002</c:v>
                </c:pt>
                <c:pt idx="13987">
                  <c:v>35.489905</c:v>
                </c:pt>
                <c:pt idx="13988">
                  <c:v>35.489905</c:v>
                </c:pt>
                <c:pt idx="13989">
                  <c:v>35.489905</c:v>
                </c:pt>
                <c:pt idx="13990">
                  <c:v>35.590578000000001</c:v>
                </c:pt>
                <c:pt idx="13991">
                  <c:v>35.578510000000001</c:v>
                </c:pt>
                <c:pt idx="13992">
                  <c:v>35.560873000000001</c:v>
                </c:pt>
                <c:pt idx="13993">
                  <c:v>35.538789000000001</c:v>
                </c:pt>
                <c:pt idx="13994">
                  <c:v>35.506008000000001</c:v>
                </c:pt>
                <c:pt idx="13995">
                  <c:v>35.471336000000001</c:v>
                </c:pt>
                <c:pt idx="13996">
                  <c:v>35.471336000000001</c:v>
                </c:pt>
                <c:pt idx="13997">
                  <c:v>35.471336000000001</c:v>
                </c:pt>
                <c:pt idx="13998">
                  <c:v>35.345332999999997</c:v>
                </c:pt>
                <c:pt idx="13999">
                  <c:v>35.296267</c:v>
                </c:pt>
                <c:pt idx="14000">
                  <c:v>35.245536999999999</c:v>
                </c:pt>
                <c:pt idx="14001">
                  <c:v>35.190643999999999</c:v>
                </c:pt>
                <c:pt idx="14002">
                  <c:v>35.140816999999998</c:v>
                </c:pt>
                <c:pt idx="14003">
                  <c:v>35.094002000000003</c:v>
                </c:pt>
                <c:pt idx="14004">
                  <c:v>35.094002000000003</c:v>
                </c:pt>
                <c:pt idx="14005">
                  <c:v>35.094002000000003</c:v>
                </c:pt>
                <c:pt idx="14006">
                  <c:v>34.891410999999998</c:v>
                </c:pt>
                <c:pt idx="14007">
                  <c:v>34.848311000000002</c:v>
                </c:pt>
                <c:pt idx="14008">
                  <c:v>34.809443000000002</c:v>
                </c:pt>
                <c:pt idx="14009">
                  <c:v>34.768698000000001</c:v>
                </c:pt>
                <c:pt idx="14010">
                  <c:v>34.730930999999998</c:v>
                </c:pt>
                <c:pt idx="14011">
                  <c:v>34.696451000000003</c:v>
                </c:pt>
                <c:pt idx="14012">
                  <c:v>34.696451000000003</c:v>
                </c:pt>
                <c:pt idx="14013">
                  <c:v>34.696451000000003</c:v>
                </c:pt>
                <c:pt idx="14014">
                  <c:v>34.545110000000001</c:v>
                </c:pt>
                <c:pt idx="14015">
                  <c:v>34.526617999999999</c:v>
                </c:pt>
                <c:pt idx="14016">
                  <c:v>34.500397</c:v>
                </c:pt>
                <c:pt idx="14017">
                  <c:v>34.482340000000001</c:v>
                </c:pt>
                <c:pt idx="14018">
                  <c:v>34.470599</c:v>
                </c:pt>
                <c:pt idx="14019">
                  <c:v>34.457163000000001</c:v>
                </c:pt>
                <c:pt idx="14020">
                  <c:v>34.457163000000001</c:v>
                </c:pt>
                <c:pt idx="14021">
                  <c:v>34.351709999999997</c:v>
                </c:pt>
                <c:pt idx="14022">
                  <c:v>34.385381000000002</c:v>
                </c:pt>
                <c:pt idx="14023">
                  <c:v>34.376510000000003</c:v>
                </c:pt>
                <c:pt idx="14024">
                  <c:v>34.368454</c:v>
                </c:pt>
                <c:pt idx="14025">
                  <c:v>34.353287000000002</c:v>
                </c:pt>
                <c:pt idx="14026">
                  <c:v>34.342188</c:v>
                </c:pt>
                <c:pt idx="14027">
                  <c:v>34.331254999999999</c:v>
                </c:pt>
                <c:pt idx="14028">
                  <c:v>34.331254999999999</c:v>
                </c:pt>
                <c:pt idx="14029">
                  <c:v>34.331254999999999</c:v>
                </c:pt>
                <c:pt idx="14030">
                  <c:v>34.100951000000002</c:v>
                </c:pt>
                <c:pt idx="14031">
                  <c:v>34.093671999999998</c:v>
                </c:pt>
                <c:pt idx="14032">
                  <c:v>34.076481000000001</c:v>
                </c:pt>
                <c:pt idx="14033">
                  <c:v>34.054246999999997</c:v>
                </c:pt>
                <c:pt idx="14034">
                  <c:v>34.026752000000002</c:v>
                </c:pt>
                <c:pt idx="14035">
                  <c:v>33.993913999999997</c:v>
                </c:pt>
                <c:pt idx="14036">
                  <c:v>33.959845000000001</c:v>
                </c:pt>
                <c:pt idx="14037">
                  <c:v>33.916611000000003</c:v>
                </c:pt>
                <c:pt idx="14038">
                  <c:v>33.769053</c:v>
                </c:pt>
                <c:pt idx="14039">
                  <c:v>33.769053</c:v>
                </c:pt>
                <c:pt idx="14040">
                  <c:v>33.728828</c:v>
                </c:pt>
                <c:pt idx="14041">
                  <c:v>33.676023000000001</c:v>
                </c:pt>
                <c:pt idx="14042">
                  <c:v>33.616405999999998</c:v>
                </c:pt>
                <c:pt idx="14043">
                  <c:v>33.552221000000003</c:v>
                </c:pt>
                <c:pt idx="14044">
                  <c:v>33.491315999999998</c:v>
                </c:pt>
                <c:pt idx="14045">
                  <c:v>33.419432999999998</c:v>
                </c:pt>
                <c:pt idx="14046">
                  <c:v>33.200184999999998</c:v>
                </c:pt>
                <c:pt idx="14047">
                  <c:v>33.200184999999998</c:v>
                </c:pt>
                <c:pt idx="14048">
                  <c:v>33.125534000000002</c:v>
                </c:pt>
                <c:pt idx="14049">
                  <c:v>33.049638000000002</c:v>
                </c:pt>
                <c:pt idx="14050">
                  <c:v>32.975428999999998</c:v>
                </c:pt>
                <c:pt idx="14051">
                  <c:v>32.900865000000003</c:v>
                </c:pt>
                <c:pt idx="14052">
                  <c:v>32.826217</c:v>
                </c:pt>
                <c:pt idx="14053">
                  <c:v>32.752544</c:v>
                </c:pt>
                <c:pt idx="14054">
                  <c:v>32.516204999999999</c:v>
                </c:pt>
                <c:pt idx="14055">
                  <c:v>32.516204999999999</c:v>
                </c:pt>
                <c:pt idx="14056">
                  <c:v>32.460473</c:v>
                </c:pt>
                <c:pt idx="14057">
                  <c:v>32.389870000000002</c:v>
                </c:pt>
                <c:pt idx="14058">
                  <c:v>32.325766000000002</c:v>
                </c:pt>
                <c:pt idx="14059">
                  <c:v>32.269021000000002</c:v>
                </c:pt>
                <c:pt idx="14060">
                  <c:v>32.211098</c:v>
                </c:pt>
                <c:pt idx="14061">
                  <c:v>32.153714000000001</c:v>
                </c:pt>
                <c:pt idx="14062">
                  <c:v>32.159914000000001</c:v>
                </c:pt>
                <c:pt idx="14063">
                  <c:v>32.159914000000001</c:v>
                </c:pt>
                <c:pt idx="14064">
                  <c:v>32.125599000000001</c:v>
                </c:pt>
                <c:pt idx="14065">
                  <c:v>32.083919000000002</c:v>
                </c:pt>
                <c:pt idx="14066">
                  <c:v>32.052368999999999</c:v>
                </c:pt>
                <c:pt idx="14067">
                  <c:v>32.016531999999998</c:v>
                </c:pt>
                <c:pt idx="14068">
                  <c:v>31.984721</c:v>
                </c:pt>
                <c:pt idx="14069">
                  <c:v>31.953334999999999</c:v>
                </c:pt>
                <c:pt idx="14070">
                  <c:v>32.492116000000003</c:v>
                </c:pt>
                <c:pt idx="14071">
                  <c:v>32.492116000000003</c:v>
                </c:pt>
                <c:pt idx="14072">
                  <c:v>32.461874000000002</c:v>
                </c:pt>
                <c:pt idx="14073">
                  <c:v>32.445500000000003</c:v>
                </c:pt>
                <c:pt idx="14074">
                  <c:v>32.430413999999999</c:v>
                </c:pt>
                <c:pt idx="14075">
                  <c:v>32.419831000000002</c:v>
                </c:pt>
                <c:pt idx="14076">
                  <c:v>32.407193999999997</c:v>
                </c:pt>
                <c:pt idx="14077">
                  <c:v>32.406948</c:v>
                </c:pt>
                <c:pt idx="14078">
                  <c:v>32.404316000000001</c:v>
                </c:pt>
                <c:pt idx="14079">
                  <c:v>32.404316000000001</c:v>
                </c:pt>
                <c:pt idx="14080">
                  <c:v>32.424954999999997</c:v>
                </c:pt>
                <c:pt idx="14081">
                  <c:v>32.429251999999998</c:v>
                </c:pt>
                <c:pt idx="14082">
                  <c:v>32.435701000000002</c:v>
                </c:pt>
                <c:pt idx="14083">
                  <c:v>32.445450000000001</c:v>
                </c:pt>
                <c:pt idx="14084">
                  <c:v>32.458534</c:v>
                </c:pt>
                <c:pt idx="14085">
                  <c:v>32.472985999999999</c:v>
                </c:pt>
                <c:pt idx="14086">
                  <c:v>32.526274000000001</c:v>
                </c:pt>
                <c:pt idx="14087">
                  <c:v>32.526274000000001</c:v>
                </c:pt>
                <c:pt idx="14088">
                  <c:v>32.606271</c:v>
                </c:pt>
                <c:pt idx="14089">
                  <c:v>32.623606000000002</c:v>
                </c:pt>
                <c:pt idx="14090">
                  <c:v>32.652692999999999</c:v>
                </c:pt>
                <c:pt idx="14091">
                  <c:v>32.685032999999997</c:v>
                </c:pt>
                <c:pt idx="14092">
                  <c:v>32.722917000000002</c:v>
                </c:pt>
                <c:pt idx="14093">
                  <c:v>32.759787000000003</c:v>
                </c:pt>
                <c:pt idx="14094">
                  <c:v>33.053474000000001</c:v>
                </c:pt>
                <c:pt idx="14095">
                  <c:v>33.053474000000001</c:v>
                </c:pt>
                <c:pt idx="14096">
                  <c:v>33.104599999999998</c:v>
                </c:pt>
                <c:pt idx="14097">
                  <c:v>33.158475000000003</c:v>
                </c:pt>
                <c:pt idx="14098">
                  <c:v>33.215051000000003</c:v>
                </c:pt>
                <c:pt idx="14099">
                  <c:v>33.266427</c:v>
                </c:pt>
                <c:pt idx="14100">
                  <c:v>33.266427</c:v>
                </c:pt>
                <c:pt idx="14101">
                  <c:v>33.480925999999997</c:v>
                </c:pt>
                <c:pt idx="14102">
                  <c:v>33.701124</c:v>
                </c:pt>
                <c:pt idx="14103">
                  <c:v>33.701124</c:v>
                </c:pt>
                <c:pt idx="14104">
                  <c:v>33.773099000000002</c:v>
                </c:pt>
                <c:pt idx="14105">
                  <c:v>33.847608000000001</c:v>
                </c:pt>
                <c:pt idx="14106">
                  <c:v>33.919550999999998</c:v>
                </c:pt>
                <c:pt idx="14107">
                  <c:v>34.002519999999997</c:v>
                </c:pt>
                <c:pt idx="14108">
                  <c:v>34.002519999999997</c:v>
                </c:pt>
                <c:pt idx="14109">
                  <c:v>34.296762999999999</c:v>
                </c:pt>
                <c:pt idx="14110">
                  <c:v>34.572671</c:v>
                </c:pt>
                <c:pt idx="14111">
                  <c:v>34.572671</c:v>
                </c:pt>
                <c:pt idx="14112">
                  <c:v>34.660072</c:v>
                </c:pt>
                <c:pt idx="14113">
                  <c:v>34.759098000000002</c:v>
                </c:pt>
                <c:pt idx="14114">
                  <c:v>34.864322000000001</c:v>
                </c:pt>
                <c:pt idx="14115">
                  <c:v>34.968291999999998</c:v>
                </c:pt>
                <c:pt idx="14116">
                  <c:v>34.968291999999998</c:v>
                </c:pt>
                <c:pt idx="14117">
                  <c:v>35.334161999999999</c:v>
                </c:pt>
                <c:pt idx="14118">
                  <c:v>35.657831999999999</c:v>
                </c:pt>
                <c:pt idx="14119">
                  <c:v>35.657831999999999</c:v>
                </c:pt>
                <c:pt idx="14120">
                  <c:v>35.776353</c:v>
                </c:pt>
                <c:pt idx="14121">
                  <c:v>35.897384000000002</c:v>
                </c:pt>
                <c:pt idx="14122">
                  <c:v>36.020938999999998</c:v>
                </c:pt>
                <c:pt idx="14123">
                  <c:v>36.146984000000003</c:v>
                </c:pt>
                <c:pt idx="14124">
                  <c:v>36.146984000000003</c:v>
                </c:pt>
                <c:pt idx="14125">
                  <c:v>36.584966000000001</c:v>
                </c:pt>
                <c:pt idx="14126">
                  <c:v>36.964790000000001</c:v>
                </c:pt>
                <c:pt idx="14127">
                  <c:v>36.964790000000001</c:v>
                </c:pt>
                <c:pt idx="14128">
                  <c:v>37.104143999999998</c:v>
                </c:pt>
                <c:pt idx="14129">
                  <c:v>37.235548999999999</c:v>
                </c:pt>
                <c:pt idx="14130">
                  <c:v>37.380446999999997</c:v>
                </c:pt>
                <c:pt idx="14131">
                  <c:v>37.528115999999997</c:v>
                </c:pt>
                <c:pt idx="14132">
                  <c:v>37.528115999999997</c:v>
                </c:pt>
                <c:pt idx="14133">
                  <c:v>38.047628000000003</c:v>
                </c:pt>
                <c:pt idx="14134">
                  <c:v>38.483635999999997</c:v>
                </c:pt>
                <c:pt idx="14135">
                  <c:v>38.483635999999997</c:v>
                </c:pt>
                <c:pt idx="14136">
                  <c:v>38.64949</c:v>
                </c:pt>
                <c:pt idx="14137">
                  <c:v>38.819392999999998</c:v>
                </c:pt>
                <c:pt idx="14138">
                  <c:v>38.992503999999997</c:v>
                </c:pt>
                <c:pt idx="14139">
                  <c:v>39.172769000000002</c:v>
                </c:pt>
                <c:pt idx="14140">
                  <c:v>39.172769000000002</c:v>
                </c:pt>
                <c:pt idx="14141">
                  <c:v>39.799123999999999</c:v>
                </c:pt>
                <c:pt idx="14142">
                  <c:v>40.317732999999997</c:v>
                </c:pt>
                <c:pt idx="14143">
                  <c:v>40.317732999999997</c:v>
                </c:pt>
                <c:pt idx="14144">
                  <c:v>40.503258000000002</c:v>
                </c:pt>
                <c:pt idx="14145">
                  <c:v>40.705582</c:v>
                </c:pt>
                <c:pt idx="14146">
                  <c:v>40.911779000000003</c:v>
                </c:pt>
                <c:pt idx="14147">
                  <c:v>41.121769</c:v>
                </c:pt>
                <c:pt idx="14148">
                  <c:v>41.121769</c:v>
                </c:pt>
                <c:pt idx="14149">
                  <c:v>41.864145000000001</c:v>
                </c:pt>
                <c:pt idx="14150">
                  <c:v>42.447707000000001</c:v>
                </c:pt>
                <c:pt idx="14151">
                  <c:v>42.447707000000001</c:v>
                </c:pt>
                <c:pt idx="14152">
                  <c:v>42.674554999999998</c:v>
                </c:pt>
                <c:pt idx="14153">
                  <c:v>42.901131999999997</c:v>
                </c:pt>
                <c:pt idx="14154">
                  <c:v>43.118076000000002</c:v>
                </c:pt>
                <c:pt idx="14155">
                  <c:v>43.350794</c:v>
                </c:pt>
                <c:pt idx="14156">
                  <c:v>43.350794</c:v>
                </c:pt>
                <c:pt idx="14157">
                  <c:v>44.196745999999997</c:v>
                </c:pt>
                <c:pt idx="14158">
                  <c:v>44.838810000000002</c:v>
                </c:pt>
                <c:pt idx="14159">
                  <c:v>44.838810000000002</c:v>
                </c:pt>
                <c:pt idx="14160">
                  <c:v>45.088403</c:v>
                </c:pt>
                <c:pt idx="14161">
                  <c:v>45.339644</c:v>
                </c:pt>
                <c:pt idx="14162">
                  <c:v>45.594709999999999</c:v>
                </c:pt>
                <c:pt idx="14163">
                  <c:v>45.845357999999997</c:v>
                </c:pt>
                <c:pt idx="14164">
                  <c:v>45.845357999999997</c:v>
                </c:pt>
                <c:pt idx="14165">
                  <c:v>46.781111000000003</c:v>
                </c:pt>
                <c:pt idx="14166">
                  <c:v>47.458407999999999</c:v>
                </c:pt>
                <c:pt idx="14167">
                  <c:v>47.458407999999999</c:v>
                </c:pt>
                <c:pt idx="14168">
                  <c:v>47.70964</c:v>
                </c:pt>
                <c:pt idx="14169">
                  <c:v>47.976790999999999</c:v>
                </c:pt>
                <c:pt idx="14170">
                  <c:v>48.240529000000002</c:v>
                </c:pt>
                <c:pt idx="14171">
                  <c:v>48.506537000000002</c:v>
                </c:pt>
                <c:pt idx="14172">
                  <c:v>48.506537000000002</c:v>
                </c:pt>
                <c:pt idx="14173">
                  <c:v>49.521076000000001</c:v>
                </c:pt>
                <c:pt idx="14174">
                  <c:v>50.250532</c:v>
                </c:pt>
                <c:pt idx="14175">
                  <c:v>50.250532</c:v>
                </c:pt>
                <c:pt idx="14176">
                  <c:v>50.534078000000001</c:v>
                </c:pt>
                <c:pt idx="14177">
                  <c:v>50.805123000000002</c:v>
                </c:pt>
                <c:pt idx="14178">
                  <c:v>51.093198999999998</c:v>
                </c:pt>
                <c:pt idx="14179">
                  <c:v>51.379576999999998</c:v>
                </c:pt>
                <c:pt idx="14180">
                  <c:v>51.379576999999998</c:v>
                </c:pt>
                <c:pt idx="14181">
                  <c:v>52.480865000000001</c:v>
                </c:pt>
                <c:pt idx="14182">
                  <c:v>53.260353000000002</c:v>
                </c:pt>
                <c:pt idx="14183">
                  <c:v>53.260353000000002</c:v>
                </c:pt>
                <c:pt idx="14184">
                  <c:v>53.564917999999999</c:v>
                </c:pt>
                <c:pt idx="14185">
                  <c:v>53.866166999999997</c:v>
                </c:pt>
                <c:pt idx="14186">
                  <c:v>54.147255000000001</c:v>
                </c:pt>
                <c:pt idx="14187">
                  <c:v>54.445543999999998</c:v>
                </c:pt>
                <c:pt idx="14188">
                  <c:v>54.445543999999998</c:v>
                </c:pt>
                <c:pt idx="14189">
                  <c:v>56.859138999999999</c:v>
                </c:pt>
                <c:pt idx="14190">
                  <c:v>57.571187999999999</c:v>
                </c:pt>
                <c:pt idx="14191">
                  <c:v>57.571187999999999</c:v>
                </c:pt>
                <c:pt idx="14192">
                  <c:v>57.859433000000003</c:v>
                </c:pt>
                <c:pt idx="14193">
                  <c:v>58.122625999999997</c:v>
                </c:pt>
                <c:pt idx="14194">
                  <c:v>58.404380000000003</c:v>
                </c:pt>
                <c:pt idx="14195">
                  <c:v>58.682859999999998</c:v>
                </c:pt>
                <c:pt idx="14196">
                  <c:v>58.682859999999998</c:v>
                </c:pt>
                <c:pt idx="14197">
                  <c:v>59.652791999999998</c:v>
                </c:pt>
                <c:pt idx="14198">
                  <c:v>60.319972</c:v>
                </c:pt>
                <c:pt idx="14199">
                  <c:v>60.319972</c:v>
                </c:pt>
                <c:pt idx="14200">
                  <c:v>60.552419999999998</c:v>
                </c:pt>
                <c:pt idx="14201">
                  <c:v>60.770443999999998</c:v>
                </c:pt>
                <c:pt idx="14202">
                  <c:v>60.961382</c:v>
                </c:pt>
                <c:pt idx="14203">
                  <c:v>61.146298000000002</c:v>
                </c:pt>
                <c:pt idx="14204">
                  <c:v>61.146298000000002</c:v>
                </c:pt>
                <c:pt idx="14205">
                  <c:v>61.797162999999998</c:v>
                </c:pt>
                <c:pt idx="14206">
                  <c:v>62.200910999999998</c:v>
                </c:pt>
                <c:pt idx="14207">
                  <c:v>62.200910999999998</c:v>
                </c:pt>
                <c:pt idx="14208">
                  <c:v>62.328369000000002</c:v>
                </c:pt>
                <c:pt idx="14209">
                  <c:v>62.432569000000001</c:v>
                </c:pt>
                <c:pt idx="14210">
                  <c:v>62.533048999999998</c:v>
                </c:pt>
                <c:pt idx="14211">
                  <c:v>62.623652</c:v>
                </c:pt>
                <c:pt idx="14212">
                  <c:v>62.623652</c:v>
                </c:pt>
                <c:pt idx="14213">
                  <c:v>62.905054</c:v>
                </c:pt>
                <c:pt idx="14214">
                  <c:v>63.041018000000001</c:v>
                </c:pt>
                <c:pt idx="14215">
                  <c:v>63.041018000000001</c:v>
                </c:pt>
                <c:pt idx="14216">
                  <c:v>63.066656999999999</c:v>
                </c:pt>
                <c:pt idx="14217">
                  <c:v>63.077587000000001</c:v>
                </c:pt>
                <c:pt idx="14218">
                  <c:v>63.072799000000003</c:v>
                </c:pt>
                <c:pt idx="14219">
                  <c:v>63.051493999999998</c:v>
                </c:pt>
                <c:pt idx="14220">
                  <c:v>63.051493999999998</c:v>
                </c:pt>
                <c:pt idx="14221">
                  <c:v>62.927816999999997</c:v>
                </c:pt>
                <c:pt idx="14222">
                  <c:v>62.450339</c:v>
                </c:pt>
                <c:pt idx="14223">
                  <c:v>62.289430000000003</c:v>
                </c:pt>
                <c:pt idx="14224">
                  <c:v>62.117643000000001</c:v>
                </c:pt>
                <c:pt idx="14225">
                  <c:v>62.117643000000001</c:v>
                </c:pt>
                <c:pt idx="14226">
                  <c:v>62.117643000000001</c:v>
                </c:pt>
                <c:pt idx="14227">
                  <c:v>61.476219</c:v>
                </c:pt>
                <c:pt idx="14228">
                  <c:v>61.476219</c:v>
                </c:pt>
                <c:pt idx="14229">
                  <c:v>61.344076000000001</c:v>
                </c:pt>
                <c:pt idx="14230">
                  <c:v>60.424748999999998</c:v>
                </c:pt>
                <c:pt idx="14231">
                  <c:v>60.166732000000003</c:v>
                </c:pt>
                <c:pt idx="14232">
                  <c:v>59.905729999999998</c:v>
                </c:pt>
                <c:pt idx="14233">
                  <c:v>59.905729999999998</c:v>
                </c:pt>
                <c:pt idx="14234">
                  <c:v>59.905729999999998</c:v>
                </c:pt>
                <c:pt idx="14235">
                  <c:v>58.990157000000004</c:v>
                </c:pt>
                <c:pt idx="14236">
                  <c:v>58.990157000000004</c:v>
                </c:pt>
                <c:pt idx="14237">
                  <c:v>58.823045</c:v>
                </c:pt>
                <c:pt idx="14238">
                  <c:v>57.737513999999997</c:v>
                </c:pt>
                <c:pt idx="14239">
                  <c:v>57.460118999999999</c:v>
                </c:pt>
                <c:pt idx="14240">
                  <c:v>57.184738000000003</c:v>
                </c:pt>
                <c:pt idx="14241">
                  <c:v>57.184738000000003</c:v>
                </c:pt>
                <c:pt idx="14242">
                  <c:v>57.184738000000003</c:v>
                </c:pt>
                <c:pt idx="14243">
                  <c:v>56.228189999999998</c:v>
                </c:pt>
                <c:pt idx="14244">
                  <c:v>56.228189999999998</c:v>
                </c:pt>
                <c:pt idx="14245">
                  <c:v>56.074334</c:v>
                </c:pt>
                <c:pt idx="14246">
                  <c:v>54.985277000000004</c:v>
                </c:pt>
                <c:pt idx="14247">
                  <c:v>54.704777999999997</c:v>
                </c:pt>
                <c:pt idx="14248">
                  <c:v>54.419694999999997</c:v>
                </c:pt>
                <c:pt idx="14249">
                  <c:v>54.419694999999997</c:v>
                </c:pt>
                <c:pt idx="14250">
                  <c:v>54.419694999999997</c:v>
                </c:pt>
                <c:pt idx="14251">
                  <c:v>53.42033</c:v>
                </c:pt>
                <c:pt idx="14252">
                  <c:v>53.42033</c:v>
                </c:pt>
                <c:pt idx="14253">
                  <c:v>53.254235000000001</c:v>
                </c:pt>
                <c:pt idx="14254">
                  <c:v>52.001210999999998</c:v>
                </c:pt>
                <c:pt idx="14255">
                  <c:v>51.675818999999997</c:v>
                </c:pt>
                <c:pt idx="14256">
                  <c:v>51.368547999999997</c:v>
                </c:pt>
                <c:pt idx="14257">
                  <c:v>51.368547999999997</c:v>
                </c:pt>
                <c:pt idx="14258">
                  <c:v>51.368547999999997</c:v>
                </c:pt>
                <c:pt idx="14259">
                  <c:v>50.244703999999999</c:v>
                </c:pt>
                <c:pt idx="14260">
                  <c:v>50.244703999999999</c:v>
                </c:pt>
                <c:pt idx="14261">
                  <c:v>50.027197999999999</c:v>
                </c:pt>
                <c:pt idx="14262">
                  <c:v>48.610776999999999</c:v>
                </c:pt>
                <c:pt idx="14263">
                  <c:v>48.257323</c:v>
                </c:pt>
                <c:pt idx="14264">
                  <c:v>47.903194999999997</c:v>
                </c:pt>
                <c:pt idx="14265">
                  <c:v>47.903194999999997</c:v>
                </c:pt>
                <c:pt idx="14266">
                  <c:v>47.903194999999997</c:v>
                </c:pt>
                <c:pt idx="14267">
                  <c:v>46.719465</c:v>
                </c:pt>
                <c:pt idx="14268">
                  <c:v>46.719465</c:v>
                </c:pt>
                <c:pt idx="14269">
                  <c:v>46.510204999999999</c:v>
                </c:pt>
                <c:pt idx="14270">
                  <c:v>45.010100000000001</c:v>
                </c:pt>
                <c:pt idx="14271">
                  <c:v>44.650779</c:v>
                </c:pt>
                <c:pt idx="14272">
                  <c:v>44.282521000000003</c:v>
                </c:pt>
                <c:pt idx="14273">
                  <c:v>44.282521000000003</c:v>
                </c:pt>
                <c:pt idx="14274">
                  <c:v>44.282521000000003</c:v>
                </c:pt>
                <c:pt idx="14275">
                  <c:v>43.075704000000002</c:v>
                </c:pt>
                <c:pt idx="14276">
                  <c:v>43.075704000000002</c:v>
                </c:pt>
                <c:pt idx="14277">
                  <c:v>42.857565999999998</c:v>
                </c:pt>
                <c:pt idx="14278">
                  <c:v>41.308093</c:v>
                </c:pt>
                <c:pt idx="14279">
                  <c:v>40.967346999999997</c:v>
                </c:pt>
                <c:pt idx="14280">
                  <c:v>40.597718999999998</c:v>
                </c:pt>
                <c:pt idx="14281">
                  <c:v>40.597718999999998</c:v>
                </c:pt>
                <c:pt idx="14282">
                  <c:v>40.597718999999998</c:v>
                </c:pt>
                <c:pt idx="14283">
                  <c:v>40.597718999999998</c:v>
                </c:pt>
                <c:pt idx="14284">
                  <c:v>40.597718999999998</c:v>
                </c:pt>
                <c:pt idx="14285">
                  <c:v>40.597718999999998</c:v>
                </c:pt>
                <c:pt idx="14286">
                  <c:v>40.597718999999998</c:v>
                </c:pt>
                <c:pt idx="14287">
                  <c:v>41.969093000000001</c:v>
                </c:pt>
                <c:pt idx="14288">
                  <c:v>41.969093000000001</c:v>
                </c:pt>
                <c:pt idx="14289">
                  <c:v>41.969093000000001</c:v>
                </c:pt>
                <c:pt idx="14290">
                  <c:v>41.969093000000001</c:v>
                </c:pt>
                <c:pt idx="14291">
                  <c:v>41.969093000000001</c:v>
                </c:pt>
                <c:pt idx="14292">
                  <c:v>41.969093000000001</c:v>
                </c:pt>
                <c:pt idx="14293">
                  <c:v>41.969093000000001</c:v>
                </c:pt>
                <c:pt idx="14294">
                  <c:v>41.838476</c:v>
                </c:pt>
                <c:pt idx="14295">
                  <c:v>41.469656000000001</c:v>
                </c:pt>
                <c:pt idx="14296">
                  <c:v>41.100245000000001</c:v>
                </c:pt>
                <c:pt idx="14297">
                  <c:v>40.729967000000002</c:v>
                </c:pt>
                <c:pt idx="14298">
                  <c:v>40.356079999999999</c:v>
                </c:pt>
                <c:pt idx="14299">
                  <c:v>39.980133000000002</c:v>
                </c:pt>
                <c:pt idx="14300">
                  <c:v>39.627865</c:v>
                </c:pt>
                <c:pt idx="14301">
                  <c:v>39.627865</c:v>
                </c:pt>
                <c:pt idx="14302">
                  <c:v>37.353501000000001</c:v>
                </c:pt>
                <c:pt idx="14303">
                  <c:v>36.968947</c:v>
                </c:pt>
                <c:pt idx="14304">
                  <c:v>36.582903000000002</c:v>
                </c:pt>
                <c:pt idx="14305">
                  <c:v>36.192028999999998</c:v>
                </c:pt>
                <c:pt idx="14306">
                  <c:v>35.803471999999999</c:v>
                </c:pt>
                <c:pt idx="14307">
                  <c:v>35.803471999999999</c:v>
                </c:pt>
                <c:pt idx="14308">
                  <c:v>35.803471999999999</c:v>
                </c:pt>
                <c:pt idx="14309">
                  <c:v>34.602809999999998</c:v>
                </c:pt>
                <c:pt idx="14310">
                  <c:v>30.719631</c:v>
                </c:pt>
                <c:pt idx="14311">
                  <c:v>30.719631</c:v>
                </c:pt>
                <c:pt idx="14312">
                  <c:v>30.719631</c:v>
                </c:pt>
                <c:pt idx="14313">
                  <c:v>29.991759999999999</c:v>
                </c:pt>
                <c:pt idx="14314">
                  <c:v>29.631972000000001</c:v>
                </c:pt>
                <c:pt idx="14315">
                  <c:v>29.241848999999998</c:v>
                </c:pt>
                <c:pt idx="14316">
                  <c:v>28.856038999999999</c:v>
                </c:pt>
                <c:pt idx="14317">
                  <c:v>28.471281000000001</c:v>
                </c:pt>
                <c:pt idx="14318">
                  <c:v>25.634314</c:v>
                </c:pt>
                <c:pt idx="14319">
                  <c:v>25.634314</c:v>
                </c:pt>
                <c:pt idx="14320">
                  <c:v>25.634314</c:v>
                </c:pt>
                <c:pt idx="14321">
                  <c:v>25.010158000000001</c:v>
                </c:pt>
                <c:pt idx="14322">
                  <c:v>24.636447</c:v>
                </c:pt>
                <c:pt idx="14323">
                  <c:v>24.261859999999999</c:v>
                </c:pt>
                <c:pt idx="14324">
                  <c:v>23.883313000000001</c:v>
                </c:pt>
                <c:pt idx="14325">
                  <c:v>23.522753999999999</c:v>
                </c:pt>
                <c:pt idx="14326">
                  <c:v>22.109491999999999</c:v>
                </c:pt>
                <c:pt idx="14327">
                  <c:v>22.109491999999999</c:v>
                </c:pt>
                <c:pt idx="14328">
                  <c:v>22.109491999999999</c:v>
                </c:pt>
                <c:pt idx="14329">
                  <c:v>21.431674000000001</c:v>
                </c:pt>
                <c:pt idx="14330">
                  <c:v>21.090361000000001</c:v>
                </c:pt>
                <c:pt idx="14331">
                  <c:v>20.757588999999999</c:v>
                </c:pt>
                <c:pt idx="14332">
                  <c:v>20.433688</c:v>
                </c:pt>
                <c:pt idx="14333">
                  <c:v>20.115746999999999</c:v>
                </c:pt>
                <c:pt idx="14334">
                  <c:v>18.880659999999999</c:v>
                </c:pt>
                <c:pt idx="14335">
                  <c:v>18.880659999999999</c:v>
                </c:pt>
                <c:pt idx="14336">
                  <c:v>18.880659999999999</c:v>
                </c:pt>
                <c:pt idx="14337">
                  <c:v>18.300827000000002</c:v>
                </c:pt>
                <c:pt idx="14338">
                  <c:v>18.019363999999999</c:v>
                </c:pt>
                <c:pt idx="14339">
                  <c:v>17.733512999999999</c:v>
                </c:pt>
                <c:pt idx="14340">
                  <c:v>17.472930000000002</c:v>
                </c:pt>
                <c:pt idx="14341">
                  <c:v>17.243500000000001</c:v>
                </c:pt>
                <c:pt idx="14342">
                  <c:v>16.273488</c:v>
                </c:pt>
                <c:pt idx="14343">
                  <c:v>16.273488</c:v>
                </c:pt>
                <c:pt idx="14344">
                  <c:v>16.273488</c:v>
                </c:pt>
                <c:pt idx="14345">
                  <c:v>15.812586</c:v>
                </c:pt>
                <c:pt idx="14346">
                  <c:v>15.605186</c:v>
                </c:pt>
                <c:pt idx="14347">
                  <c:v>15.412324999999999</c:v>
                </c:pt>
                <c:pt idx="14348">
                  <c:v>15.249717</c:v>
                </c:pt>
                <c:pt idx="14349">
                  <c:v>15.081267</c:v>
                </c:pt>
                <c:pt idx="14350">
                  <c:v>14.210573</c:v>
                </c:pt>
                <c:pt idx="14351">
                  <c:v>14.11628</c:v>
                </c:pt>
                <c:pt idx="14352">
                  <c:v>14.034962999999999</c:v>
                </c:pt>
                <c:pt idx="14353">
                  <c:v>13.975368</c:v>
                </c:pt>
                <c:pt idx="14354">
                  <c:v>13.922141999999999</c:v>
                </c:pt>
                <c:pt idx="14355">
                  <c:v>13.894024</c:v>
                </c:pt>
                <c:pt idx="14356">
                  <c:v>13.894024</c:v>
                </c:pt>
                <c:pt idx="14357">
                  <c:v>13.894024</c:v>
                </c:pt>
                <c:pt idx="14358">
                  <c:v>13.821111</c:v>
                </c:pt>
                <c:pt idx="14359">
                  <c:v>13.859957</c:v>
                </c:pt>
                <c:pt idx="14360">
                  <c:v>13.918335000000001</c:v>
                </c:pt>
                <c:pt idx="14361">
                  <c:v>13.997871</c:v>
                </c:pt>
                <c:pt idx="14362">
                  <c:v>14.094538999999999</c:v>
                </c:pt>
                <c:pt idx="14363">
                  <c:v>14.210138000000001</c:v>
                </c:pt>
                <c:pt idx="14364">
                  <c:v>14.210138000000001</c:v>
                </c:pt>
                <c:pt idx="14365">
                  <c:v>14.210138000000001</c:v>
                </c:pt>
                <c:pt idx="14366">
                  <c:v>14.874267</c:v>
                </c:pt>
                <c:pt idx="14367">
                  <c:v>15.059577000000001</c:v>
                </c:pt>
                <c:pt idx="14368">
                  <c:v>15.256460000000001</c:v>
                </c:pt>
                <c:pt idx="14369">
                  <c:v>15.470824</c:v>
                </c:pt>
                <c:pt idx="14370">
                  <c:v>15.702896000000001</c:v>
                </c:pt>
                <c:pt idx="14371">
                  <c:v>15.949809</c:v>
                </c:pt>
                <c:pt idx="14372">
                  <c:v>15.949809</c:v>
                </c:pt>
                <c:pt idx="14373">
                  <c:v>15.949809</c:v>
                </c:pt>
                <c:pt idx="14374">
                  <c:v>17.244202999999999</c:v>
                </c:pt>
                <c:pt idx="14375">
                  <c:v>17.532067000000001</c:v>
                </c:pt>
                <c:pt idx="14376">
                  <c:v>17.832073000000001</c:v>
                </c:pt>
                <c:pt idx="14377">
                  <c:v>18.139292999999999</c:v>
                </c:pt>
                <c:pt idx="14378">
                  <c:v>18.452324000000001</c:v>
                </c:pt>
                <c:pt idx="14379">
                  <c:v>18.769857999999999</c:v>
                </c:pt>
                <c:pt idx="14380">
                  <c:v>18.769857999999999</c:v>
                </c:pt>
                <c:pt idx="14381">
                  <c:v>18.769857999999999</c:v>
                </c:pt>
                <c:pt idx="14382">
                  <c:v>20.336252000000002</c:v>
                </c:pt>
                <c:pt idx="14383">
                  <c:v>20.654022000000001</c:v>
                </c:pt>
                <c:pt idx="14384">
                  <c:v>20.950358999999999</c:v>
                </c:pt>
                <c:pt idx="14385">
                  <c:v>21.249544</c:v>
                </c:pt>
                <c:pt idx="14386">
                  <c:v>21.537379000000001</c:v>
                </c:pt>
                <c:pt idx="14387">
                  <c:v>21.813414999999999</c:v>
                </c:pt>
                <c:pt idx="14388">
                  <c:v>21.813414999999999</c:v>
                </c:pt>
                <c:pt idx="14389">
                  <c:v>22.743929999999999</c:v>
                </c:pt>
                <c:pt idx="14390">
                  <c:v>23.076124</c:v>
                </c:pt>
                <c:pt idx="14391">
                  <c:v>23.278752999999998</c:v>
                </c:pt>
                <c:pt idx="14392">
                  <c:v>23.465461000000001</c:v>
                </c:pt>
                <c:pt idx="14393">
                  <c:v>23.633600000000001</c:v>
                </c:pt>
                <c:pt idx="14394">
                  <c:v>23.787299999999998</c:v>
                </c:pt>
                <c:pt idx="14395">
                  <c:v>23.919339999999998</c:v>
                </c:pt>
                <c:pt idx="14396">
                  <c:v>23.919339999999998</c:v>
                </c:pt>
                <c:pt idx="14397">
                  <c:v>23.919339999999998</c:v>
                </c:pt>
                <c:pt idx="14398">
                  <c:v>24.555458999999999</c:v>
                </c:pt>
                <c:pt idx="14399">
                  <c:v>24.639151999999999</c:v>
                </c:pt>
                <c:pt idx="14400">
                  <c:v>24.719671999999999</c:v>
                </c:pt>
                <c:pt idx="14401">
                  <c:v>24.795807</c:v>
                </c:pt>
                <c:pt idx="14402">
                  <c:v>24.867545</c:v>
                </c:pt>
                <c:pt idx="14403">
                  <c:v>24.936042</c:v>
                </c:pt>
                <c:pt idx="14404">
                  <c:v>24.936042</c:v>
                </c:pt>
                <c:pt idx="14405">
                  <c:v>25.224618</c:v>
                </c:pt>
                <c:pt idx="14406">
                  <c:v>25.318549000000001</c:v>
                </c:pt>
                <c:pt idx="14407">
                  <c:v>25.384447999999999</c:v>
                </c:pt>
                <c:pt idx="14408">
                  <c:v>25.446919000000001</c:v>
                </c:pt>
                <c:pt idx="14409">
                  <c:v>25.514263</c:v>
                </c:pt>
                <c:pt idx="14410">
                  <c:v>25.583117999999999</c:v>
                </c:pt>
                <c:pt idx="14411">
                  <c:v>25.650895999999999</c:v>
                </c:pt>
                <c:pt idx="14412">
                  <c:v>25.650895999999999</c:v>
                </c:pt>
                <c:pt idx="14413">
                  <c:v>25.900383999999999</c:v>
                </c:pt>
                <c:pt idx="14414">
                  <c:v>26.022037999999998</c:v>
                </c:pt>
                <c:pt idx="14415">
                  <c:v>26.094121000000001</c:v>
                </c:pt>
                <c:pt idx="14416">
                  <c:v>26.167514000000001</c:v>
                </c:pt>
                <c:pt idx="14417">
                  <c:v>26.241814000000002</c:v>
                </c:pt>
                <c:pt idx="14418">
                  <c:v>26.310189000000001</c:v>
                </c:pt>
                <c:pt idx="14419">
                  <c:v>26.383507000000002</c:v>
                </c:pt>
                <c:pt idx="14420">
                  <c:v>26.383507000000002</c:v>
                </c:pt>
                <c:pt idx="14421">
                  <c:v>26.600574999999999</c:v>
                </c:pt>
                <c:pt idx="14422">
                  <c:v>26.744443</c:v>
                </c:pt>
                <c:pt idx="14423">
                  <c:v>26.820837999999998</c:v>
                </c:pt>
                <c:pt idx="14424">
                  <c:v>26.899986999999999</c:v>
                </c:pt>
                <c:pt idx="14425">
                  <c:v>26.977837999999998</c:v>
                </c:pt>
                <c:pt idx="14426">
                  <c:v>27.053124</c:v>
                </c:pt>
                <c:pt idx="14427">
                  <c:v>27.135514000000001</c:v>
                </c:pt>
                <c:pt idx="14428">
                  <c:v>27.135514000000001</c:v>
                </c:pt>
                <c:pt idx="14429">
                  <c:v>27.368608999999999</c:v>
                </c:pt>
                <c:pt idx="14430">
                  <c:v>27.539445000000001</c:v>
                </c:pt>
                <c:pt idx="14431">
                  <c:v>27.629375</c:v>
                </c:pt>
                <c:pt idx="14432">
                  <c:v>27.720867999999999</c:v>
                </c:pt>
                <c:pt idx="14433">
                  <c:v>27.813932000000001</c:v>
                </c:pt>
                <c:pt idx="14434">
                  <c:v>27.908774000000001</c:v>
                </c:pt>
                <c:pt idx="14435">
                  <c:v>27.997554999999998</c:v>
                </c:pt>
                <c:pt idx="14436">
                  <c:v>27.997554999999998</c:v>
                </c:pt>
                <c:pt idx="14437">
                  <c:v>28.272120999999999</c:v>
                </c:pt>
                <c:pt idx="14438">
                  <c:v>28.464065999999999</c:v>
                </c:pt>
                <c:pt idx="14439">
                  <c:v>28.562301000000001</c:v>
                </c:pt>
                <c:pt idx="14440">
                  <c:v>28.657923</c:v>
                </c:pt>
                <c:pt idx="14441">
                  <c:v>28.755307999999999</c:v>
                </c:pt>
                <c:pt idx="14442">
                  <c:v>28.851410000000001</c:v>
                </c:pt>
                <c:pt idx="14443">
                  <c:v>28.939665999999999</c:v>
                </c:pt>
                <c:pt idx="14444">
                  <c:v>28.939665999999999</c:v>
                </c:pt>
                <c:pt idx="14445">
                  <c:v>29.521096</c:v>
                </c:pt>
                <c:pt idx="14446">
                  <c:v>29.686347999999999</c:v>
                </c:pt>
                <c:pt idx="14447">
                  <c:v>29.778303000000001</c:v>
                </c:pt>
                <c:pt idx="14448">
                  <c:v>29.870729000000001</c:v>
                </c:pt>
                <c:pt idx="14449">
                  <c:v>29.960511</c:v>
                </c:pt>
                <c:pt idx="14450">
                  <c:v>30.050909999999998</c:v>
                </c:pt>
                <c:pt idx="14451">
                  <c:v>30.136621999999999</c:v>
                </c:pt>
                <c:pt idx="14452">
                  <c:v>30.136621999999999</c:v>
                </c:pt>
                <c:pt idx="14453">
                  <c:v>30.406768</c:v>
                </c:pt>
                <c:pt idx="14454">
                  <c:v>30.690902000000001</c:v>
                </c:pt>
                <c:pt idx="14455">
                  <c:v>30.690902000000001</c:v>
                </c:pt>
                <c:pt idx="14456">
                  <c:v>30.795531</c:v>
                </c:pt>
                <c:pt idx="14457">
                  <c:v>30.903154000000001</c:v>
                </c:pt>
                <c:pt idx="14458">
                  <c:v>31.013703</c:v>
                </c:pt>
                <c:pt idx="14459">
                  <c:v>31.120135000000001</c:v>
                </c:pt>
                <c:pt idx="14460">
                  <c:v>31.120135000000001</c:v>
                </c:pt>
                <c:pt idx="14461">
                  <c:v>31.483097999999998</c:v>
                </c:pt>
                <c:pt idx="14462">
                  <c:v>31.812563000000001</c:v>
                </c:pt>
                <c:pt idx="14463">
                  <c:v>31.812563000000001</c:v>
                </c:pt>
                <c:pt idx="14464">
                  <c:v>31.938344000000001</c:v>
                </c:pt>
                <c:pt idx="14465">
                  <c:v>32.064915999999997</c:v>
                </c:pt>
                <c:pt idx="14466">
                  <c:v>32.185893</c:v>
                </c:pt>
                <c:pt idx="14467">
                  <c:v>32.312196</c:v>
                </c:pt>
                <c:pt idx="14468">
                  <c:v>32.312196</c:v>
                </c:pt>
                <c:pt idx="14469">
                  <c:v>32.722512000000002</c:v>
                </c:pt>
                <c:pt idx="14470">
                  <c:v>33.038302999999999</c:v>
                </c:pt>
                <c:pt idx="14471">
                  <c:v>33.038302999999999</c:v>
                </c:pt>
                <c:pt idx="14472">
                  <c:v>33.154640000000001</c:v>
                </c:pt>
                <c:pt idx="14473">
                  <c:v>33.260289</c:v>
                </c:pt>
                <c:pt idx="14474">
                  <c:v>33.364161000000003</c:v>
                </c:pt>
                <c:pt idx="14475">
                  <c:v>33.461463000000002</c:v>
                </c:pt>
                <c:pt idx="14476">
                  <c:v>33.461463000000002</c:v>
                </c:pt>
                <c:pt idx="14477">
                  <c:v>33.771594999999998</c:v>
                </c:pt>
                <c:pt idx="14478">
                  <c:v>34.069668</c:v>
                </c:pt>
                <c:pt idx="14479">
                  <c:v>34.069668</c:v>
                </c:pt>
                <c:pt idx="14480">
                  <c:v>34.108369000000003</c:v>
                </c:pt>
                <c:pt idx="14481">
                  <c:v>34.137276999999997</c:v>
                </c:pt>
                <c:pt idx="14482">
                  <c:v>34.137276999999997</c:v>
                </c:pt>
                <c:pt idx="14483">
                  <c:v>34.206735999999999</c:v>
                </c:pt>
                <c:pt idx="14484">
                  <c:v>34.206735999999999</c:v>
                </c:pt>
                <c:pt idx="14485">
                  <c:v>34.211818999999998</c:v>
                </c:pt>
                <c:pt idx="14486">
                  <c:v>34.223179999999999</c:v>
                </c:pt>
                <c:pt idx="14487">
                  <c:v>34.223179999999999</c:v>
                </c:pt>
                <c:pt idx="14488">
                  <c:v>34.203501000000003</c:v>
                </c:pt>
                <c:pt idx="14489">
                  <c:v>34.176189000000001</c:v>
                </c:pt>
                <c:pt idx="14490">
                  <c:v>34.176189000000001</c:v>
                </c:pt>
                <c:pt idx="14491">
                  <c:v>34.074499000000003</c:v>
                </c:pt>
                <c:pt idx="14492">
                  <c:v>34.074499000000003</c:v>
                </c:pt>
                <c:pt idx="14493">
                  <c:v>34.058089000000002</c:v>
                </c:pt>
                <c:pt idx="14494">
                  <c:v>33.96416</c:v>
                </c:pt>
                <c:pt idx="14495">
                  <c:v>33.96416</c:v>
                </c:pt>
                <c:pt idx="14496">
                  <c:v>33.931023000000003</c:v>
                </c:pt>
                <c:pt idx="14497">
                  <c:v>33.898389999999999</c:v>
                </c:pt>
                <c:pt idx="14498">
                  <c:v>33.898389999999999</c:v>
                </c:pt>
                <c:pt idx="14499">
                  <c:v>33.774242000000001</c:v>
                </c:pt>
                <c:pt idx="14500">
                  <c:v>33.774242000000001</c:v>
                </c:pt>
                <c:pt idx="14501">
                  <c:v>33.760804</c:v>
                </c:pt>
                <c:pt idx="14502">
                  <c:v>33.712359999999997</c:v>
                </c:pt>
                <c:pt idx="14503">
                  <c:v>33.712359999999997</c:v>
                </c:pt>
                <c:pt idx="14504">
                  <c:v>33.700110000000002</c:v>
                </c:pt>
                <c:pt idx="14505">
                  <c:v>33.690795999999999</c:v>
                </c:pt>
                <c:pt idx="14506">
                  <c:v>33.690795999999999</c:v>
                </c:pt>
                <c:pt idx="14507">
                  <c:v>33.647114000000002</c:v>
                </c:pt>
                <c:pt idx="14508">
                  <c:v>33.647114000000002</c:v>
                </c:pt>
                <c:pt idx="14509">
                  <c:v>33.645992999999997</c:v>
                </c:pt>
                <c:pt idx="14510">
                  <c:v>33.692788999999998</c:v>
                </c:pt>
                <c:pt idx="14511">
                  <c:v>33.692788999999998</c:v>
                </c:pt>
                <c:pt idx="14512">
                  <c:v>33.707121999999998</c:v>
                </c:pt>
                <c:pt idx="14513">
                  <c:v>33.726453999999997</c:v>
                </c:pt>
                <c:pt idx="14514">
                  <c:v>33.726453999999997</c:v>
                </c:pt>
                <c:pt idx="14515">
                  <c:v>33.797547999999999</c:v>
                </c:pt>
                <c:pt idx="14516">
                  <c:v>33.797547999999999</c:v>
                </c:pt>
                <c:pt idx="14517">
                  <c:v>33.806750999999998</c:v>
                </c:pt>
                <c:pt idx="14518">
                  <c:v>33.919884000000003</c:v>
                </c:pt>
                <c:pt idx="14519">
                  <c:v>33.919884000000003</c:v>
                </c:pt>
                <c:pt idx="14520">
                  <c:v>33.945462999999997</c:v>
                </c:pt>
                <c:pt idx="14521">
                  <c:v>33.968727999999999</c:v>
                </c:pt>
                <c:pt idx="14522">
                  <c:v>33.968727999999999</c:v>
                </c:pt>
                <c:pt idx="14523">
                  <c:v>34.083399999999997</c:v>
                </c:pt>
                <c:pt idx="14524">
                  <c:v>34.083399999999997</c:v>
                </c:pt>
                <c:pt idx="14525">
                  <c:v>34.092933000000002</c:v>
                </c:pt>
                <c:pt idx="14526">
                  <c:v>34.178673000000003</c:v>
                </c:pt>
                <c:pt idx="14527">
                  <c:v>34.178673000000003</c:v>
                </c:pt>
                <c:pt idx="14528">
                  <c:v>34.186722000000003</c:v>
                </c:pt>
                <c:pt idx="14529">
                  <c:v>34.19285</c:v>
                </c:pt>
                <c:pt idx="14530">
                  <c:v>34.19285</c:v>
                </c:pt>
                <c:pt idx="14531">
                  <c:v>34.226579999999998</c:v>
                </c:pt>
                <c:pt idx="14532">
                  <c:v>34.226579999999998</c:v>
                </c:pt>
                <c:pt idx="14533">
                  <c:v>34.213095000000003</c:v>
                </c:pt>
                <c:pt idx="14534">
                  <c:v>34.129485000000003</c:v>
                </c:pt>
                <c:pt idx="14535">
                  <c:v>34.129485000000003</c:v>
                </c:pt>
                <c:pt idx="14536">
                  <c:v>34.084290000000003</c:v>
                </c:pt>
                <c:pt idx="14537">
                  <c:v>34.028686</c:v>
                </c:pt>
                <c:pt idx="14538">
                  <c:v>34.028686</c:v>
                </c:pt>
                <c:pt idx="14539">
                  <c:v>34.028686</c:v>
                </c:pt>
                <c:pt idx="14540">
                  <c:v>33.697057999999998</c:v>
                </c:pt>
                <c:pt idx="14541">
                  <c:v>33.697057999999998</c:v>
                </c:pt>
                <c:pt idx="14542">
                  <c:v>33.492497999999998</c:v>
                </c:pt>
                <c:pt idx="14543">
                  <c:v>33.492497999999998</c:v>
                </c:pt>
                <c:pt idx="14544">
                  <c:v>33.411614</c:v>
                </c:pt>
                <c:pt idx="14545">
                  <c:v>33.327218000000002</c:v>
                </c:pt>
                <c:pt idx="14546">
                  <c:v>33.241039000000001</c:v>
                </c:pt>
                <c:pt idx="14547">
                  <c:v>33.155166999999999</c:v>
                </c:pt>
                <c:pt idx="14548">
                  <c:v>33.155166999999999</c:v>
                </c:pt>
                <c:pt idx="14549">
                  <c:v>32.863264999999998</c:v>
                </c:pt>
                <c:pt idx="14550">
                  <c:v>32.726940999999997</c:v>
                </c:pt>
                <c:pt idx="14551">
                  <c:v>32.726940999999997</c:v>
                </c:pt>
                <c:pt idx="14552">
                  <c:v>32.664673999999998</c:v>
                </c:pt>
                <c:pt idx="14553">
                  <c:v>32.598835999999999</c:v>
                </c:pt>
                <c:pt idx="14554">
                  <c:v>32.538885000000001</c:v>
                </c:pt>
                <c:pt idx="14555">
                  <c:v>32.480125000000001</c:v>
                </c:pt>
                <c:pt idx="14556">
                  <c:v>32.480125000000001</c:v>
                </c:pt>
                <c:pt idx="14557">
                  <c:v>32.264650000000003</c:v>
                </c:pt>
                <c:pt idx="14558">
                  <c:v>32.220610999999998</c:v>
                </c:pt>
                <c:pt idx="14559">
                  <c:v>32.220610999999998</c:v>
                </c:pt>
                <c:pt idx="14560">
                  <c:v>32.189124999999997</c:v>
                </c:pt>
                <c:pt idx="14561">
                  <c:v>32.161324999999998</c:v>
                </c:pt>
                <c:pt idx="14562">
                  <c:v>32.137068999999997</c:v>
                </c:pt>
                <c:pt idx="14563">
                  <c:v>32.119855000000001</c:v>
                </c:pt>
                <c:pt idx="14564">
                  <c:v>32.119855000000001</c:v>
                </c:pt>
                <c:pt idx="14565">
                  <c:v>32.021363999999998</c:v>
                </c:pt>
                <c:pt idx="14566">
                  <c:v>32.028253999999997</c:v>
                </c:pt>
                <c:pt idx="14567">
                  <c:v>32.028253999999997</c:v>
                </c:pt>
                <c:pt idx="14568">
                  <c:v>32.014367</c:v>
                </c:pt>
                <c:pt idx="14569">
                  <c:v>32.001545</c:v>
                </c:pt>
                <c:pt idx="14570">
                  <c:v>31.989346999999999</c:v>
                </c:pt>
                <c:pt idx="14571">
                  <c:v>31.973600000000001</c:v>
                </c:pt>
                <c:pt idx="14572">
                  <c:v>31.973600000000001</c:v>
                </c:pt>
                <c:pt idx="14573">
                  <c:v>32.080941000000003</c:v>
                </c:pt>
                <c:pt idx="14574">
                  <c:v>32.051822999999999</c:v>
                </c:pt>
                <c:pt idx="14575">
                  <c:v>32.051822999999999</c:v>
                </c:pt>
                <c:pt idx="14576">
                  <c:v>32.024121000000001</c:v>
                </c:pt>
                <c:pt idx="14577">
                  <c:v>32.000655999999999</c:v>
                </c:pt>
                <c:pt idx="14578">
                  <c:v>31.963363999999999</c:v>
                </c:pt>
                <c:pt idx="14579">
                  <c:v>31.929397999999999</c:v>
                </c:pt>
                <c:pt idx="14580">
                  <c:v>31.929397999999999</c:v>
                </c:pt>
                <c:pt idx="14581">
                  <c:v>31.807687999999999</c:v>
                </c:pt>
                <c:pt idx="14582">
                  <c:v>31.738474</c:v>
                </c:pt>
                <c:pt idx="14583">
                  <c:v>31.690871999999999</c:v>
                </c:pt>
                <c:pt idx="14584">
                  <c:v>31.690871999999999</c:v>
                </c:pt>
                <c:pt idx="14585">
                  <c:v>31.639695</c:v>
                </c:pt>
                <c:pt idx="14586">
                  <c:v>31.583521000000001</c:v>
                </c:pt>
                <c:pt idx="14587">
                  <c:v>31.528998000000001</c:v>
                </c:pt>
                <c:pt idx="14588">
                  <c:v>31.528998000000001</c:v>
                </c:pt>
                <c:pt idx="14589">
                  <c:v>31.357624000000001</c:v>
                </c:pt>
                <c:pt idx="14590">
                  <c:v>31.275247</c:v>
                </c:pt>
                <c:pt idx="14591">
                  <c:v>31.223344999999998</c:v>
                </c:pt>
                <c:pt idx="14592">
                  <c:v>31.170408999999999</c:v>
                </c:pt>
                <c:pt idx="14593">
                  <c:v>31.170408999999999</c:v>
                </c:pt>
                <c:pt idx="14594">
                  <c:v>31.120557999999999</c:v>
                </c:pt>
                <c:pt idx="14595">
                  <c:v>31.071656000000001</c:v>
                </c:pt>
                <c:pt idx="14596">
                  <c:v>31.071656000000001</c:v>
                </c:pt>
                <c:pt idx="14597">
                  <c:v>30.911442999999998</c:v>
                </c:pt>
                <c:pt idx="14598">
                  <c:v>30.853515000000002</c:v>
                </c:pt>
                <c:pt idx="14599">
                  <c:v>30.812847000000001</c:v>
                </c:pt>
                <c:pt idx="14600">
                  <c:v>30.777840000000001</c:v>
                </c:pt>
                <c:pt idx="14601">
                  <c:v>30.753063999999998</c:v>
                </c:pt>
                <c:pt idx="14602">
                  <c:v>30.723213999999999</c:v>
                </c:pt>
                <c:pt idx="14603">
                  <c:v>30.723213999999999</c:v>
                </c:pt>
                <c:pt idx="14604">
                  <c:v>30.723213999999999</c:v>
                </c:pt>
                <c:pt idx="14605">
                  <c:v>30.610029000000001</c:v>
                </c:pt>
                <c:pt idx="14606">
                  <c:v>30.558648000000002</c:v>
                </c:pt>
                <c:pt idx="14607">
                  <c:v>30.544056999999999</c:v>
                </c:pt>
                <c:pt idx="14608">
                  <c:v>30.532821999999999</c:v>
                </c:pt>
                <c:pt idx="14609">
                  <c:v>30.532821999999999</c:v>
                </c:pt>
                <c:pt idx="14610">
                  <c:v>30.532821999999999</c:v>
                </c:pt>
                <c:pt idx="14611">
                  <c:v>30.470727</c:v>
                </c:pt>
                <c:pt idx="14612">
                  <c:v>30.470727</c:v>
                </c:pt>
                <c:pt idx="14613">
                  <c:v>30.463581000000001</c:v>
                </c:pt>
                <c:pt idx="14614">
                  <c:v>30.494546</c:v>
                </c:pt>
                <c:pt idx="14615">
                  <c:v>30.488364000000001</c:v>
                </c:pt>
                <c:pt idx="14616">
                  <c:v>30.491026999999999</c:v>
                </c:pt>
                <c:pt idx="14617">
                  <c:v>30.491026999999999</c:v>
                </c:pt>
                <c:pt idx="14618">
                  <c:v>30.491026999999999</c:v>
                </c:pt>
                <c:pt idx="14619">
                  <c:v>30.494014</c:v>
                </c:pt>
                <c:pt idx="14620">
                  <c:v>30.494014</c:v>
                </c:pt>
                <c:pt idx="14621">
                  <c:v>30.498608999999998</c:v>
                </c:pt>
                <c:pt idx="14622">
                  <c:v>30.572993</c:v>
                </c:pt>
                <c:pt idx="14623">
                  <c:v>30.588287999999999</c:v>
                </c:pt>
                <c:pt idx="14624">
                  <c:v>30.603670999999999</c:v>
                </c:pt>
                <c:pt idx="14625">
                  <c:v>30.603670999999999</c:v>
                </c:pt>
                <c:pt idx="14626">
                  <c:v>30.603670999999999</c:v>
                </c:pt>
                <c:pt idx="14627">
                  <c:v>30.658897</c:v>
                </c:pt>
                <c:pt idx="14628">
                  <c:v>30.658897</c:v>
                </c:pt>
                <c:pt idx="14629">
                  <c:v>30.666312999999999</c:v>
                </c:pt>
                <c:pt idx="14630">
                  <c:v>30.800789999999999</c:v>
                </c:pt>
                <c:pt idx="14631">
                  <c:v>30.827694999999999</c:v>
                </c:pt>
                <c:pt idx="14632">
                  <c:v>30.849913000000001</c:v>
                </c:pt>
                <c:pt idx="14633">
                  <c:v>30.849913000000001</c:v>
                </c:pt>
                <c:pt idx="14634">
                  <c:v>30.849913000000001</c:v>
                </c:pt>
                <c:pt idx="14635">
                  <c:v>30.952241000000001</c:v>
                </c:pt>
                <c:pt idx="14636">
                  <c:v>30.952241000000001</c:v>
                </c:pt>
                <c:pt idx="14637">
                  <c:v>30.969767999999998</c:v>
                </c:pt>
                <c:pt idx="14638">
                  <c:v>31.138065000000001</c:v>
                </c:pt>
                <c:pt idx="14639">
                  <c:v>31.179911000000001</c:v>
                </c:pt>
                <c:pt idx="14640">
                  <c:v>31.219605000000001</c:v>
                </c:pt>
                <c:pt idx="14641">
                  <c:v>31.219605000000001</c:v>
                </c:pt>
                <c:pt idx="14642">
                  <c:v>31.219605000000001</c:v>
                </c:pt>
                <c:pt idx="14643">
                  <c:v>31.361854999999998</c:v>
                </c:pt>
                <c:pt idx="14644">
                  <c:v>31.361854999999998</c:v>
                </c:pt>
                <c:pt idx="14645">
                  <c:v>31.385334</c:v>
                </c:pt>
                <c:pt idx="14646">
                  <c:v>31.621558</c:v>
                </c:pt>
                <c:pt idx="14647">
                  <c:v>31.668724999999998</c:v>
                </c:pt>
                <c:pt idx="14648">
                  <c:v>31.725079000000001</c:v>
                </c:pt>
                <c:pt idx="14649">
                  <c:v>31.725079000000001</c:v>
                </c:pt>
                <c:pt idx="14650">
                  <c:v>31.725079000000001</c:v>
                </c:pt>
                <c:pt idx="14651">
                  <c:v>31.923164</c:v>
                </c:pt>
                <c:pt idx="14652">
                  <c:v>31.923164</c:v>
                </c:pt>
                <c:pt idx="14653">
                  <c:v>31.964148000000002</c:v>
                </c:pt>
                <c:pt idx="14654">
                  <c:v>32.266342000000002</c:v>
                </c:pt>
                <c:pt idx="14655">
                  <c:v>32.343055999999997</c:v>
                </c:pt>
                <c:pt idx="14656">
                  <c:v>32.419339999999998</c:v>
                </c:pt>
                <c:pt idx="14657">
                  <c:v>32.419339999999998</c:v>
                </c:pt>
                <c:pt idx="14658">
                  <c:v>32.419339999999998</c:v>
                </c:pt>
                <c:pt idx="14659">
                  <c:v>32.681266999999998</c:v>
                </c:pt>
                <c:pt idx="14660">
                  <c:v>32.681266999999998</c:v>
                </c:pt>
                <c:pt idx="14661">
                  <c:v>32.726483000000002</c:v>
                </c:pt>
                <c:pt idx="14662">
                  <c:v>33.097394000000001</c:v>
                </c:pt>
                <c:pt idx="14663">
                  <c:v>33.188713</c:v>
                </c:pt>
                <c:pt idx="14664">
                  <c:v>33.282415</c:v>
                </c:pt>
                <c:pt idx="14665">
                  <c:v>33.282415</c:v>
                </c:pt>
                <c:pt idx="14666">
                  <c:v>33.282415</c:v>
                </c:pt>
                <c:pt idx="14667">
                  <c:v>33.608237000000003</c:v>
                </c:pt>
                <c:pt idx="14668">
                  <c:v>33.608237000000003</c:v>
                </c:pt>
                <c:pt idx="14669">
                  <c:v>33.664667000000001</c:v>
                </c:pt>
                <c:pt idx="14670">
                  <c:v>34.123325000000001</c:v>
                </c:pt>
                <c:pt idx="14671">
                  <c:v>34.226754999999997</c:v>
                </c:pt>
                <c:pt idx="14672">
                  <c:v>34.342077000000003</c:v>
                </c:pt>
                <c:pt idx="14673">
                  <c:v>34.342077000000003</c:v>
                </c:pt>
                <c:pt idx="14674">
                  <c:v>34.342077000000003</c:v>
                </c:pt>
                <c:pt idx="14675">
                  <c:v>34.744332</c:v>
                </c:pt>
                <c:pt idx="14676">
                  <c:v>34.744332</c:v>
                </c:pt>
                <c:pt idx="14677">
                  <c:v>34.808881999999997</c:v>
                </c:pt>
                <c:pt idx="14678">
                  <c:v>35.360242999999997</c:v>
                </c:pt>
                <c:pt idx="14679">
                  <c:v>35.497020999999997</c:v>
                </c:pt>
                <c:pt idx="14680">
                  <c:v>35.627586999999998</c:v>
                </c:pt>
                <c:pt idx="14681">
                  <c:v>35.627586999999998</c:v>
                </c:pt>
                <c:pt idx="14682">
                  <c:v>35.627586999999998</c:v>
                </c:pt>
                <c:pt idx="14683">
                  <c:v>36.115561999999997</c:v>
                </c:pt>
                <c:pt idx="14684">
                  <c:v>36.115561999999997</c:v>
                </c:pt>
                <c:pt idx="14685">
                  <c:v>36.371867999999999</c:v>
                </c:pt>
                <c:pt idx="14686">
                  <c:v>36.833680000000001</c:v>
                </c:pt>
                <c:pt idx="14687">
                  <c:v>36.990558999999998</c:v>
                </c:pt>
                <c:pt idx="14688">
                  <c:v>37.139828000000001</c:v>
                </c:pt>
                <c:pt idx="14689">
                  <c:v>37.139828000000001</c:v>
                </c:pt>
                <c:pt idx="14690">
                  <c:v>37.139828000000001</c:v>
                </c:pt>
                <c:pt idx="14691">
                  <c:v>37.722712999999999</c:v>
                </c:pt>
                <c:pt idx="14692">
                  <c:v>37.722712999999999</c:v>
                </c:pt>
                <c:pt idx="14693">
                  <c:v>38.012787000000003</c:v>
                </c:pt>
                <c:pt idx="14694">
                  <c:v>38.557039000000003</c:v>
                </c:pt>
                <c:pt idx="14695">
                  <c:v>38.743881000000002</c:v>
                </c:pt>
                <c:pt idx="14696">
                  <c:v>38.930731999999999</c:v>
                </c:pt>
                <c:pt idx="14697">
                  <c:v>38.930731999999999</c:v>
                </c:pt>
                <c:pt idx="14698">
                  <c:v>38.930731999999999</c:v>
                </c:pt>
                <c:pt idx="14699">
                  <c:v>40.229686000000001</c:v>
                </c:pt>
                <c:pt idx="14700">
                  <c:v>40.229686000000001</c:v>
                </c:pt>
                <c:pt idx="14701">
                  <c:v>40.525982999999997</c:v>
                </c:pt>
                <c:pt idx="14702">
                  <c:v>41.151640999999998</c:v>
                </c:pt>
                <c:pt idx="14703">
                  <c:v>41.368412999999997</c:v>
                </c:pt>
                <c:pt idx="14704">
                  <c:v>41.588464999999999</c:v>
                </c:pt>
                <c:pt idx="14705">
                  <c:v>41.588464999999999</c:v>
                </c:pt>
                <c:pt idx="14706">
                  <c:v>41.588464999999999</c:v>
                </c:pt>
                <c:pt idx="14707">
                  <c:v>42.379981999999998</c:v>
                </c:pt>
                <c:pt idx="14708">
                  <c:v>42.379981999999998</c:v>
                </c:pt>
                <c:pt idx="14709">
                  <c:v>42.755543000000003</c:v>
                </c:pt>
                <c:pt idx="14710">
                  <c:v>43.454737999999999</c:v>
                </c:pt>
                <c:pt idx="14711">
                  <c:v>43.694775999999997</c:v>
                </c:pt>
                <c:pt idx="14712">
                  <c:v>43.936534999999999</c:v>
                </c:pt>
                <c:pt idx="14713">
                  <c:v>43.936534999999999</c:v>
                </c:pt>
                <c:pt idx="14714">
                  <c:v>43.936534999999999</c:v>
                </c:pt>
                <c:pt idx="14715">
                  <c:v>44.813144000000001</c:v>
                </c:pt>
                <c:pt idx="14716">
                  <c:v>44.813144000000001</c:v>
                </c:pt>
                <c:pt idx="14717">
                  <c:v>45.226264999999998</c:v>
                </c:pt>
                <c:pt idx="14718">
                  <c:v>46.002065999999999</c:v>
                </c:pt>
                <c:pt idx="14719">
                  <c:v>46.262475000000002</c:v>
                </c:pt>
                <c:pt idx="14720">
                  <c:v>46.508746000000002</c:v>
                </c:pt>
                <c:pt idx="14721">
                  <c:v>46.508746000000002</c:v>
                </c:pt>
                <c:pt idx="14722">
                  <c:v>46.508746000000002</c:v>
                </c:pt>
                <c:pt idx="14723">
                  <c:v>47.472067000000003</c:v>
                </c:pt>
                <c:pt idx="14724">
                  <c:v>47.472067000000003</c:v>
                </c:pt>
                <c:pt idx="14725">
                  <c:v>47.947223000000001</c:v>
                </c:pt>
                <c:pt idx="14726">
                  <c:v>48.787430999999998</c:v>
                </c:pt>
                <c:pt idx="14727">
                  <c:v>49.053204000000001</c:v>
                </c:pt>
                <c:pt idx="14728">
                  <c:v>49.338853</c:v>
                </c:pt>
                <c:pt idx="14729">
                  <c:v>49.338853</c:v>
                </c:pt>
                <c:pt idx="14730">
                  <c:v>49.338853</c:v>
                </c:pt>
                <c:pt idx="14731">
                  <c:v>50.376244999999997</c:v>
                </c:pt>
                <c:pt idx="14732">
                  <c:v>50.376244999999997</c:v>
                </c:pt>
                <c:pt idx="14733">
                  <c:v>50.882218000000002</c:v>
                </c:pt>
                <c:pt idx="14734">
                  <c:v>52.313949999999998</c:v>
                </c:pt>
                <c:pt idx="14735">
                  <c:v>52.313949999999998</c:v>
                </c:pt>
                <c:pt idx="14736">
                  <c:v>52.313949999999998</c:v>
                </c:pt>
                <c:pt idx="14737">
                  <c:v>53.328339</c:v>
                </c:pt>
                <c:pt idx="14738">
                  <c:v>53.328339</c:v>
                </c:pt>
                <c:pt idx="14739">
                  <c:v>53.791879999999999</c:v>
                </c:pt>
                <c:pt idx="14740">
                  <c:v>54.064537999999999</c:v>
                </c:pt>
                <c:pt idx="14741">
                  <c:v>54.335172</c:v>
                </c:pt>
                <c:pt idx="14742">
                  <c:v>55.110776000000001</c:v>
                </c:pt>
                <c:pt idx="14743">
                  <c:v>55.110776000000001</c:v>
                </c:pt>
                <c:pt idx="14744">
                  <c:v>55.110776000000001</c:v>
                </c:pt>
                <c:pt idx="14745">
                  <c:v>55.978647000000002</c:v>
                </c:pt>
                <c:pt idx="14746">
                  <c:v>55.978647000000002</c:v>
                </c:pt>
                <c:pt idx="14747">
                  <c:v>56.366247000000001</c:v>
                </c:pt>
                <c:pt idx="14748">
                  <c:v>56.585419000000002</c:v>
                </c:pt>
                <c:pt idx="14749">
                  <c:v>56.794322999999999</c:v>
                </c:pt>
                <c:pt idx="14750">
                  <c:v>57.356318000000002</c:v>
                </c:pt>
                <c:pt idx="14751">
                  <c:v>57.356318000000002</c:v>
                </c:pt>
                <c:pt idx="14752">
                  <c:v>57.943568999999997</c:v>
                </c:pt>
                <c:pt idx="14753">
                  <c:v>57.943568999999997</c:v>
                </c:pt>
                <c:pt idx="14754">
                  <c:v>57.943568999999997</c:v>
                </c:pt>
                <c:pt idx="14755">
                  <c:v>58.211323999999998</c:v>
                </c:pt>
                <c:pt idx="14756">
                  <c:v>58.343763000000003</c:v>
                </c:pt>
                <c:pt idx="14757">
                  <c:v>58.474899000000001</c:v>
                </c:pt>
                <c:pt idx="14758">
                  <c:v>58.814480000000003</c:v>
                </c:pt>
                <c:pt idx="14759">
                  <c:v>58.814480000000003</c:v>
                </c:pt>
                <c:pt idx="14760">
                  <c:v>58.814480000000003</c:v>
                </c:pt>
                <c:pt idx="14761">
                  <c:v>58.814480000000003</c:v>
                </c:pt>
                <c:pt idx="14762">
                  <c:v>58.814480000000003</c:v>
                </c:pt>
                <c:pt idx="14763">
                  <c:v>58.814480000000003</c:v>
                </c:pt>
                <c:pt idx="14764">
                  <c:v>58.814480000000003</c:v>
                </c:pt>
                <c:pt idx="14765">
                  <c:v>58.730854999999998</c:v>
                </c:pt>
                <c:pt idx="14766">
                  <c:v>58.730854999999998</c:v>
                </c:pt>
                <c:pt idx="14767">
                  <c:v>58.730854999999998</c:v>
                </c:pt>
                <c:pt idx="14768">
                  <c:v>58.730854999999998</c:v>
                </c:pt>
                <c:pt idx="14769">
                  <c:v>58.730854999999998</c:v>
                </c:pt>
                <c:pt idx="14770">
                  <c:v>58.777833000000001</c:v>
                </c:pt>
                <c:pt idx="14771">
                  <c:v>58.853659</c:v>
                </c:pt>
                <c:pt idx="14772">
                  <c:v>58.919004999999999</c:v>
                </c:pt>
                <c:pt idx="14773">
                  <c:v>58.980144000000003</c:v>
                </c:pt>
                <c:pt idx="14774">
                  <c:v>59.100487000000001</c:v>
                </c:pt>
                <c:pt idx="14775">
                  <c:v>59.100487000000001</c:v>
                </c:pt>
                <c:pt idx="14776">
                  <c:v>59.445309000000002</c:v>
                </c:pt>
                <c:pt idx="14777">
                  <c:v>59.445309000000002</c:v>
                </c:pt>
                <c:pt idx="14778">
                  <c:v>59.445309000000002</c:v>
                </c:pt>
                <c:pt idx="14779">
                  <c:v>59.437708999999998</c:v>
                </c:pt>
                <c:pt idx="14780">
                  <c:v>59.402369</c:v>
                </c:pt>
                <c:pt idx="14781">
                  <c:v>59.352319000000001</c:v>
                </c:pt>
                <c:pt idx="14782">
                  <c:v>59.116697000000002</c:v>
                </c:pt>
                <c:pt idx="14783">
                  <c:v>59.116697000000002</c:v>
                </c:pt>
                <c:pt idx="14784">
                  <c:v>58.752850000000002</c:v>
                </c:pt>
                <c:pt idx="14785">
                  <c:v>58.752850000000002</c:v>
                </c:pt>
                <c:pt idx="14786">
                  <c:v>58.752850000000002</c:v>
                </c:pt>
                <c:pt idx="14787">
                  <c:v>58.575958999999997</c:v>
                </c:pt>
                <c:pt idx="14788">
                  <c:v>58.437472999999997</c:v>
                </c:pt>
                <c:pt idx="14789">
                  <c:v>58.295276000000001</c:v>
                </c:pt>
                <c:pt idx="14790">
                  <c:v>57.829773000000003</c:v>
                </c:pt>
                <c:pt idx="14791">
                  <c:v>57.829773000000003</c:v>
                </c:pt>
                <c:pt idx="14792">
                  <c:v>57.284229000000003</c:v>
                </c:pt>
                <c:pt idx="14793">
                  <c:v>57.284229000000003</c:v>
                </c:pt>
                <c:pt idx="14794">
                  <c:v>57.284229000000003</c:v>
                </c:pt>
                <c:pt idx="14795">
                  <c:v>56.977929000000003</c:v>
                </c:pt>
                <c:pt idx="14796">
                  <c:v>56.80218</c:v>
                </c:pt>
                <c:pt idx="14797">
                  <c:v>56.627316</c:v>
                </c:pt>
                <c:pt idx="14798">
                  <c:v>56.092292999999998</c:v>
                </c:pt>
                <c:pt idx="14799">
                  <c:v>56.092292999999998</c:v>
                </c:pt>
                <c:pt idx="14800">
                  <c:v>56.092292999999998</c:v>
                </c:pt>
                <c:pt idx="14801">
                  <c:v>55.660218</c:v>
                </c:pt>
                <c:pt idx="14802">
                  <c:v>55.660218</c:v>
                </c:pt>
                <c:pt idx="14803">
                  <c:v>55.660218</c:v>
                </c:pt>
                <c:pt idx="14804">
                  <c:v>55.540118</c:v>
                </c:pt>
                <c:pt idx="14805">
                  <c:v>55.346525</c:v>
                </c:pt>
                <c:pt idx="14806">
                  <c:v>54.747566999999997</c:v>
                </c:pt>
                <c:pt idx="14807">
                  <c:v>54.542208000000002</c:v>
                </c:pt>
                <c:pt idx="14808">
                  <c:v>54.326194999999998</c:v>
                </c:pt>
                <c:pt idx="14809">
                  <c:v>54.326194999999998</c:v>
                </c:pt>
                <c:pt idx="14810">
                  <c:v>53.619255000000003</c:v>
                </c:pt>
                <c:pt idx="14811">
                  <c:v>53.619255000000003</c:v>
                </c:pt>
                <c:pt idx="14812">
                  <c:v>53.619255000000003</c:v>
                </c:pt>
                <c:pt idx="14813">
                  <c:v>53.179527999999998</c:v>
                </c:pt>
                <c:pt idx="14814">
                  <c:v>52.472971999999999</c:v>
                </c:pt>
                <c:pt idx="14815">
                  <c:v>52.222042000000002</c:v>
                </c:pt>
                <c:pt idx="14816">
                  <c:v>51.958987</c:v>
                </c:pt>
                <c:pt idx="14817">
                  <c:v>51.958987</c:v>
                </c:pt>
                <c:pt idx="14818">
                  <c:v>51.166311</c:v>
                </c:pt>
                <c:pt idx="14819">
                  <c:v>51.166311</c:v>
                </c:pt>
                <c:pt idx="14820">
                  <c:v>51.166311</c:v>
                </c:pt>
                <c:pt idx="14821">
                  <c:v>50.654927999999998</c:v>
                </c:pt>
                <c:pt idx="14822">
                  <c:v>49.883454999999998</c:v>
                </c:pt>
                <c:pt idx="14823">
                  <c:v>49.614178000000003</c:v>
                </c:pt>
                <c:pt idx="14824">
                  <c:v>49.343356</c:v>
                </c:pt>
                <c:pt idx="14825">
                  <c:v>49.343356</c:v>
                </c:pt>
                <c:pt idx="14826">
                  <c:v>48.533552999999998</c:v>
                </c:pt>
                <c:pt idx="14827">
                  <c:v>48.533552999999998</c:v>
                </c:pt>
                <c:pt idx="14828">
                  <c:v>48.533552999999998</c:v>
                </c:pt>
                <c:pt idx="14829">
                  <c:v>47.977401</c:v>
                </c:pt>
                <c:pt idx="14830">
                  <c:v>46.873286</c:v>
                </c:pt>
                <c:pt idx="14831">
                  <c:v>46.873286</c:v>
                </c:pt>
                <c:pt idx="14832">
                  <c:v>46.586741000000004</c:v>
                </c:pt>
                <c:pt idx="14833">
                  <c:v>46.586741000000004</c:v>
                </c:pt>
                <c:pt idx="14834">
                  <c:v>43.969220999999997</c:v>
                </c:pt>
                <c:pt idx="14835">
                  <c:v>43.969220999999997</c:v>
                </c:pt>
                <c:pt idx="14836">
                  <c:v>43.807966999999998</c:v>
                </c:pt>
                <c:pt idx="14837">
                  <c:v>43.523691999999997</c:v>
                </c:pt>
                <c:pt idx="14838">
                  <c:v>42.307673999999999</c:v>
                </c:pt>
                <c:pt idx="14839">
                  <c:v>42.307673999999999</c:v>
                </c:pt>
                <c:pt idx="14840">
                  <c:v>41.991387000000003</c:v>
                </c:pt>
                <c:pt idx="14841">
                  <c:v>41.991387000000003</c:v>
                </c:pt>
                <c:pt idx="14842">
                  <c:v>40.917496</c:v>
                </c:pt>
                <c:pt idx="14843">
                  <c:v>40.917496</c:v>
                </c:pt>
                <c:pt idx="14844">
                  <c:v>40.917496</c:v>
                </c:pt>
                <c:pt idx="14845">
                  <c:v>40.420667999999999</c:v>
                </c:pt>
                <c:pt idx="14846">
                  <c:v>39.107103000000002</c:v>
                </c:pt>
                <c:pt idx="14847">
                  <c:v>39.107103000000002</c:v>
                </c:pt>
                <c:pt idx="14848">
                  <c:v>38.767884000000002</c:v>
                </c:pt>
                <c:pt idx="14849">
                  <c:v>38.767884000000002</c:v>
                </c:pt>
                <c:pt idx="14850">
                  <c:v>37.749274</c:v>
                </c:pt>
                <c:pt idx="14851">
                  <c:v>37.749274</c:v>
                </c:pt>
                <c:pt idx="14852">
                  <c:v>37.505733999999997</c:v>
                </c:pt>
                <c:pt idx="14853">
                  <c:v>37.047381000000001</c:v>
                </c:pt>
                <c:pt idx="14854">
                  <c:v>35.678843000000001</c:v>
                </c:pt>
                <c:pt idx="14855">
                  <c:v>35.678843000000001</c:v>
                </c:pt>
                <c:pt idx="14856">
                  <c:v>35.314625999999997</c:v>
                </c:pt>
                <c:pt idx="14857">
                  <c:v>35.314625999999997</c:v>
                </c:pt>
                <c:pt idx="14858">
                  <c:v>34.265982999999999</c:v>
                </c:pt>
                <c:pt idx="14859">
                  <c:v>34.265982999999999</c:v>
                </c:pt>
                <c:pt idx="14860">
                  <c:v>34.031956000000001</c:v>
                </c:pt>
                <c:pt idx="14861">
                  <c:v>33.573829000000003</c:v>
                </c:pt>
                <c:pt idx="14862">
                  <c:v>31.844538</c:v>
                </c:pt>
                <c:pt idx="14863">
                  <c:v>31.844538</c:v>
                </c:pt>
                <c:pt idx="14864">
                  <c:v>30.822493000000001</c:v>
                </c:pt>
                <c:pt idx="14865">
                  <c:v>30.822493000000001</c:v>
                </c:pt>
                <c:pt idx="14866">
                  <c:v>30.582395999999999</c:v>
                </c:pt>
                <c:pt idx="14867">
                  <c:v>30.137447999999999</c:v>
                </c:pt>
                <c:pt idx="14868">
                  <c:v>29.825595</c:v>
                </c:pt>
                <c:pt idx="14869">
                  <c:v>29.489184999999999</c:v>
                </c:pt>
                <c:pt idx="14870">
                  <c:v>28.486128999999998</c:v>
                </c:pt>
                <c:pt idx="14871">
                  <c:v>28.486128999999998</c:v>
                </c:pt>
                <c:pt idx="14872">
                  <c:v>27.505562000000001</c:v>
                </c:pt>
                <c:pt idx="14873">
                  <c:v>27.505562000000001</c:v>
                </c:pt>
                <c:pt idx="14874">
                  <c:v>27.305942000000002</c:v>
                </c:pt>
                <c:pt idx="14875">
                  <c:v>26.880479000000001</c:v>
                </c:pt>
                <c:pt idx="14876">
                  <c:v>26.561081000000001</c:v>
                </c:pt>
                <c:pt idx="14877">
                  <c:v>26.234513</c:v>
                </c:pt>
                <c:pt idx="14878">
                  <c:v>25.336366999999999</c:v>
                </c:pt>
                <c:pt idx="14879">
                  <c:v>25.336366999999999</c:v>
                </c:pt>
                <c:pt idx="14880">
                  <c:v>24.422239999999999</c:v>
                </c:pt>
                <c:pt idx="14881">
                  <c:v>24.422239999999999</c:v>
                </c:pt>
                <c:pt idx="14882">
                  <c:v>24.227782999999999</c:v>
                </c:pt>
                <c:pt idx="14883">
                  <c:v>23.850629999999999</c:v>
                </c:pt>
                <c:pt idx="14884">
                  <c:v>23.565246999999999</c:v>
                </c:pt>
                <c:pt idx="14885">
                  <c:v>23.289268</c:v>
                </c:pt>
                <c:pt idx="14886">
                  <c:v>22.535544999999999</c:v>
                </c:pt>
                <c:pt idx="14887">
                  <c:v>22.535544999999999</c:v>
                </c:pt>
                <c:pt idx="14888">
                  <c:v>21.784711999999999</c:v>
                </c:pt>
                <c:pt idx="14889">
                  <c:v>21.784711999999999</c:v>
                </c:pt>
                <c:pt idx="14890">
                  <c:v>21.618424999999998</c:v>
                </c:pt>
                <c:pt idx="14891">
                  <c:v>21.292290999999999</c:v>
                </c:pt>
                <c:pt idx="14892">
                  <c:v>21.084561999999998</c:v>
                </c:pt>
                <c:pt idx="14893">
                  <c:v>20.866872999999998</c:v>
                </c:pt>
                <c:pt idx="14894">
                  <c:v>20.258566999999999</c:v>
                </c:pt>
                <c:pt idx="14895">
                  <c:v>20.258566999999999</c:v>
                </c:pt>
                <c:pt idx="14896">
                  <c:v>19.701620999999999</c:v>
                </c:pt>
                <c:pt idx="14897">
                  <c:v>19.701620999999999</c:v>
                </c:pt>
                <c:pt idx="14898">
                  <c:v>19.599422000000001</c:v>
                </c:pt>
                <c:pt idx="14899">
                  <c:v>19.352986999999999</c:v>
                </c:pt>
                <c:pt idx="14900">
                  <c:v>19.198812</c:v>
                </c:pt>
                <c:pt idx="14901">
                  <c:v>19.054016000000001</c:v>
                </c:pt>
                <c:pt idx="14902">
                  <c:v>18.687166999999999</c:v>
                </c:pt>
                <c:pt idx="14903">
                  <c:v>18.687166999999999</c:v>
                </c:pt>
                <c:pt idx="14904">
                  <c:v>18.367134</c:v>
                </c:pt>
                <c:pt idx="14905">
                  <c:v>18.367134</c:v>
                </c:pt>
                <c:pt idx="14906">
                  <c:v>18.303155</c:v>
                </c:pt>
                <c:pt idx="14907">
                  <c:v>18.146723999999999</c:v>
                </c:pt>
                <c:pt idx="14908">
                  <c:v>18.082218000000001</c:v>
                </c:pt>
                <c:pt idx="14909">
                  <c:v>18.018875000000001</c:v>
                </c:pt>
                <c:pt idx="14910">
                  <c:v>17.900537</c:v>
                </c:pt>
                <c:pt idx="14911">
                  <c:v>17.900537</c:v>
                </c:pt>
                <c:pt idx="14912">
                  <c:v>17.878892</c:v>
                </c:pt>
                <c:pt idx="14913">
                  <c:v>17.878892</c:v>
                </c:pt>
                <c:pt idx="14914">
                  <c:v>17.878395000000001</c:v>
                </c:pt>
                <c:pt idx="14915">
                  <c:v>17.835502999999999</c:v>
                </c:pt>
                <c:pt idx="14916">
                  <c:v>17.861148</c:v>
                </c:pt>
                <c:pt idx="14917">
                  <c:v>17.901447000000001</c:v>
                </c:pt>
                <c:pt idx="14918">
                  <c:v>18.094487999999998</c:v>
                </c:pt>
                <c:pt idx="14919">
                  <c:v>18.094487999999998</c:v>
                </c:pt>
                <c:pt idx="14920">
                  <c:v>18.438352999999999</c:v>
                </c:pt>
                <c:pt idx="14921">
                  <c:v>18.438352999999999</c:v>
                </c:pt>
                <c:pt idx="14922">
                  <c:v>18.500169</c:v>
                </c:pt>
                <c:pt idx="14923">
                  <c:v>18.579657000000001</c:v>
                </c:pt>
                <c:pt idx="14924">
                  <c:v>18.711414000000001</c:v>
                </c:pt>
                <c:pt idx="14925">
                  <c:v>18.856172999999998</c:v>
                </c:pt>
                <c:pt idx="14926">
                  <c:v>19.337337999999999</c:v>
                </c:pt>
                <c:pt idx="14927">
                  <c:v>19.337337999999999</c:v>
                </c:pt>
                <c:pt idx="14928">
                  <c:v>19.958016000000001</c:v>
                </c:pt>
                <c:pt idx="14929">
                  <c:v>19.958016000000001</c:v>
                </c:pt>
                <c:pt idx="14930">
                  <c:v>20.070495000000001</c:v>
                </c:pt>
                <c:pt idx="14931">
                  <c:v>20.22728</c:v>
                </c:pt>
                <c:pt idx="14932">
                  <c:v>20.417683</c:v>
                </c:pt>
                <c:pt idx="14933">
                  <c:v>20.610482999999999</c:v>
                </c:pt>
                <c:pt idx="14934">
                  <c:v>21.183854</c:v>
                </c:pt>
                <c:pt idx="14935">
                  <c:v>21.183854</c:v>
                </c:pt>
                <c:pt idx="14936">
                  <c:v>21.825149</c:v>
                </c:pt>
                <c:pt idx="14937">
                  <c:v>21.825149</c:v>
                </c:pt>
                <c:pt idx="14938">
                  <c:v>21.925851000000002</c:v>
                </c:pt>
                <c:pt idx="14939">
                  <c:v>22.083869</c:v>
                </c:pt>
                <c:pt idx="14940">
                  <c:v>22.238233000000001</c:v>
                </c:pt>
                <c:pt idx="14941">
                  <c:v>22.387429000000001</c:v>
                </c:pt>
                <c:pt idx="14942">
                  <c:v>22.782437999999999</c:v>
                </c:pt>
                <c:pt idx="14943">
                  <c:v>22.782437999999999</c:v>
                </c:pt>
                <c:pt idx="14944">
                  <c:v>23.217212</c:v>
                </c:pt>
                <c:pt idx="14945">
                  <c:v>23.217212</c:v>
                </c:pt>
                <c:pt idx="14946">
                  <c:v>23.268474999999999</c:v>
                </c:pt>
                <c:pt idx="14947">
                  <c:v>23.368259999999999</c:v>
                </c:pt>
                <c:pt idx="14948">
                  <c:v>23.457447999999999</c:v>
                </c:pt>
                <c:pt idx="14949">
                  <c:v>23.534034999999999</c:v>
                </c:pt>
                <c:pt idx="14950">
                  <c:v>23.760612999999999</c:v>
                </c:pt>
                <c:pt idx="14951">
                  <c:v>23.760612999999999</c:v>
                </c:pt>
                <c:pt idx="14952">
                  <c:v>24.046916</c:v>
                </c:pt>
                <c:pt idx="14953">
                  <c:v>24.046916</c:v>
                </c:pt>
                <c:pt idx="14954">
                  <c:v>24.078040000000001</c:v>
                </c:pt>
                <c:pt idx="14955">
                  <c:v>24.158787</c:v>
                </c:pt>
                <c:pt idx="14956">
                  <c:v>24.226455000000001</c:v>
                </c:pt>
                <c:pt idx="14957">
                  <c:v>24.290503000000001</c:v>
                </c:pt>
                <c:pt idx="14958">
                  <c:v>24.504151</c:v>
                </c:pt>
                <c:pt idx="14959">
                  <c:v>24.504151</c:v>
                </c:pt>
                <c:pt idx="14960">
                  <c:v>25.080259000000002</c:v>
                </c:pt>
                <c:pt idx="14961">
                  <c:v>25.080259000000002</c:v>
                </c:pt>
                <c:pt idx="14962">
                  <c:v>25.116364000000001</c:v>
                </c:pt>
                <c:pt idx="14963">
                  <c:v>25.255126000000001</c:v>
                </c:pt>
                <c:pt idx="14964">
                  <c:v>25.255126000000001</c:v>
                </c:pt>
                <c:pt idx="14965">
                  <c:v>25.340391</c:v>
                </c:pt>
                <c:pt idx="14966">
                  <c:v>25.615829999999999</c:v>
                </c:pt>
                <c:pt idx="14967">
                  <c:v>25.615829999999999</c:v>
                </c:pt>
                <c:pt idx="14968">
                  <c:v>25.901949999999999</c:v>
                </c:pt>
                <c:pt idx="14969">
                  <c:v>25.901949999999999</c:v>
                </c:pt>
                <c:pt idx="14970">
                  <c:v>25.970514999999999</c:v>
                </c:pt>
                <c:pt idx="14971">
                  <c:v>26.193792999999999</c:v>
                </c:pt>
                <c:pt idx="14972">
                  <c:v>26.304317999999999</c:v>
                </c:pt>
                <c:pt idx="14973">
                  <c:v>26.417263999999999</c:v>
                </c:pt>
                <c:pt idx="14974">
                  <c:v>26.650361</c:v>
                </c:pt>
                <c:pt idx="14975">
                  <c:v>26.650361</c:v>
                </c:pt>
                <c:pt idx="14976">
                  <c:v>27.007525000000001</c:v>
                </c:pt>
                <c:pt idx="14977">
                  <c:v>27.007525000000001</c:v>
                </c:pt>
                <c:pt idx="14978">
                  <c:v>27.087779999999999</c:v>
                </c:pt>
                <c:pt idx="14979">
                  <c:v>27.367995000000001</c:v>
                </c:pt>
                <c:pt idx="14980">
                  <c:v>27.501707</c:v>
                </c:pt>
                <c:pt idx="14981">
                  <c:v>27.639409000000001</c:v>
                </c:pt>
                <c:pt idx="14982">
                  <c:v>27.907941000000001</c:v>
                </c:pt>
                <c:pt idx="14983">
                  <c:v>27.907941000000001</c:v>
                </c:pt>
                <c:pt idx="14984">
                  <c:v>28.336414999999999</c:v>
                </c:pt>
                <c:pt idx="14985">
                  <c:v>28.336414999999999</c:v>
                </c:pt>
                <c:pt idx="14986">
                  <c:v>28.433605</c:v>
                </c:pt>
                <c:pt idx="14987">
                  <c:v>28.737048999999999</c:v>
                </c:pt>
                <c:pt idx="14988">
                  <c:v>28.878572999999999</c:v>
                </c:pt>
                <c:pt idx="14989">
                  <c:v>29.022898000000001</c:v>
                </c:pt>
                <c:pt idx="14990">
                  <c:v>29.752561</c:v>
                </c:pt>
                <c:pt idx="14991">
                  <c:v>29.752561</c:v>
                </c:pt>
                <c:pt idx="14992">
                  <c:v>29.845829999999999</c:v>
                </c:pt>
                <c:pt idx="14993">
                  <c:v>30.135908000000001</c:v>
                </c:pt>
                <c:pt idx="14994">
                  <c:v>30.270932999999999</c:v>
                </c:pt>
                <c:pt idx="14995">
                  <c:v>30.411771000000002</c:v>
                </c:pt>
                <c:pt idx="14996">
                  <c:v>30.551552999999998</c:v>
                </c:pt>
                <c:pt idx="14997">
                  <c:v>30.690989999999999</c:v>
                </c:pt>
                <c:pt idx="14998">
                  <c:v>31.154343000000001</c:v>
                </c:pt>
                <c:pt idx="14999">
                  <c:v>31.154343000000001</c:v>
                </c:pt>
                <c:pt idx="15000">
                  <c:v>31.237499</c:v>
                </c:pt>
                <c:pt idx="15001">
                  <c:v>31.517109999999999</c:v>
                </c:pt>
                <c:pt idx="15002">
                  <c:v>31.655670000000001</c:v>
                </c:pt>
                <c:pt idx="15003">
                  <c:v>31.796471</c:v>
                </c:pt>
                <c:pt idx="15004">
                  <c:v>31.935683999999998</c:v>
                </c:pt>
                <c:pt idx="15005">
                  <c:v>32.065890000000003</c:v>
                </c:pt>
                <c:pt idx="15006">
                  <c:v>32.536709000000002</c:v>
                </c:pt>
                <c:pt idx="15007">
                  <c:v>32.536709000000002</c:v>
                </c:pt>
                <c:pt idx="15008">
                  <c:v>32.621063999999997</c:v>
                </c:pt>
                <c:pt idx="15009">
                  <c:v>32.885418999999999</c:v>
                </c:pt>
                <c:pt idx="15010">
                  <c:v>33.011498000000003</c:v>
                </c:pt>
                <c:pt idx="15011">
                  <c:v>33.140413000000002</c:v>
                </c:pt>
                <c:pt idx="15012">
                  <c:v>33.267992</c:v>
                </c:pt>
                <c:pt idx="15013">
                  <c:v>33.391463000000002</c:v>
                </c:pt>
                <c:pt idx="15014">
                  <c:v>34.360413999999999</c:v>
                </c:pt>
                <c:pt idx="15015">
                  <c:v>34.436402000000001</c:v>
                </c:pt>
                <c:pt idx="15016">
                  <c:v>34.436402000000001</c:v>
                </c:pt>
                <c:pt idx="15017">
                  <c:v>34.436402000000001</c:v>
                </c:pt>
                <c:pt idx="15018">
                  <c:v>34.670071</c:v>
                </c:pt>
                <c:pt idx="15019">
                  <c:v>34.670071</c:v>
                </c:pt>
                <c:pt idx="15020">
                  <c:v>34.714122000000003</c:v>
                </c:pt>
                <c:pt idx="15021">
                  <c:v>34.831932000000002</c:v>
                </c:pt>
                <c:pt idx="15022">
                  <c:v>34.929167</c:v>
                </c:pt>
                <c:pt idx="15023">
                  <c:v>34.942393000000003</c:v>
                </c:pt>
                <c:pt idx="15024">
                  <c:v>34.942393000000003</c:v>
                </c:pt>
                <c:pt idx="15025">
                  <c:v>34.942393000000003</c:v>
                </c:pt>
                <c:pt idx="15026">
                  <c:v>34.918171000000001</c:v>
                </c:pt>
                <c:pt idx="15027">
                  <c:v>34.918171000000001</c:v>
                </c:pt>
                <c:pt idx="15028">
                  <c:v>34.917766999999998</c:v>
                </c:pt>
                <c:pt idx="15029">
                  <c:v>34.922134999999997</c:v>
                </c:pt>
                <c:pt idx="15030">
                  <c:v>34.794096000000003</c:v>
                </c:pt>
                <c:pt idx="15031">
                  <c:v>34.737127999999998</c:v>
                </c:pt>
                <c:pt idx="15032">
                  <c:v>34.737127999999998</c:v>
                </c:pt>
                <c:pt idx="15033">
                  <c:v>34.737127999999998</c:v>
                </c:pt>
                <c:pt idx="15034">
                  <c:v>34.460642999999997</c:v>
                </c:pt>
                <c:pt idx="15035">
                  <c:v>34.460642999999997</c:v>
                </c:pt>
                <c:pt idx="15036">
                  <c:v>34.424767000000003</c:v>
                </c:pt>
                <c:pt idx="15037">
                  <c:v>34.344855000000003</c:v>
                </c:pt>
                <c:pt idx="15038">
                  <c:v>34.094777000000001</c:v>
                </c:pt>
                <c:pt idx="15039">
                  <c:v>34.000363</c:v>
                </c:pt>
                <c:pt idx="15040">
                  <c:v>34.000363</c:v>
                </c:pt>
                <c:pt idx="15041">
                  <c:v>34.000363</c:v>
                </c:pt>
                <c:pt idx="15042">
                  <c:v>33.635674999999999</c:v>
                </c:pt>
                <c:pt idx="15043">
                  <c:v>33.635674999999999</c:v>
                </c:pt>
                <c:pt idx="15044">
                  <c:v>33.565215000000002</c:v>
                </c:pt>
                <c:pt idx="15045">
                  <c:v>33.472490000000001</c:v>
                </c:pt>
                <c:pt idx="15046">
                  <c:v>33.226019000000001</c:v>
                </c:pt>
                <c:pt idx="15047">
                  <c:v>33.152549999999998</c:v>
                </c:pt>
                <c:pt idx="15048">
                  <c:v>33.152549999999998</c:v>
                </c:pt>
                <c:pt idx="15049">
                  <c:v>33.152549999999998</c:v>
                </c:pt>
                <c:pt idx="15050">
                  <c:v>33.152549999999998</c:v>
                </c:pt>
                <c:pt idx="15051">
                  <c:v>32.525320000000001</c:v>
                </c:pt>
                <c:pt idx="15052">
                  <c:v>32.525320000000001</c:v>
                </c:pt>
                <c:pt idx="15053">
                  <c:v>32.525320000000001</c:v>
                </c:pt>
                <c:pt idx="15054">
                  <c:v>32.418979</c:v>
                </c:pt>
                <c:pt idx="15055">
                  <c:v>32.374437</c:v>
                </c:pt>
                <c:pt idx="15056">
                  <c:v>32.339430999999998</c:v>
                </c:pt>
                <c:pt idx="15057">
                  <c:v>32.310630000000003</c:v>
                </c:pt>
                <c:pt idx="15058">
                  <c:v>32.283608000000001</c:v>
                </c:pt>
                <c:pt idx="15059">
                  <c:v>32.283608000000001</c:v>
                </c:pt>
                <c:pt idx="15060">
                  <c:v>32.283608000000001</c:v>
                </c:pt>
                <c:pt idx="15061">
                  <c:v>32.201703000000002</c:v>
                </c:pt>
                <c:pt idx="15062">
                  <c:v>32.150861999999996</c:v>
                </c:pt>
                <c:pt idx="15063">
                  <c:v>32.146427000000003</c:v>
                </c:pt>
                <c:pt idx="15064">
                  <c:v>32.147481999999997</c:v>
                </c:pt>
                <c:pt idx="15065">
                  <c:v>32.147942999999998</c:v>
                </c:pt>
                <c:pt idx="15066">
                  <c:v>32.157210999999997</c:v>
                </c:pt>
                <c:pt idx="15067">
                  <c:v>32.166639000000004</c:v>
                </c:pt>
                <c:pt idx="15068">
                  <c:v>32.166639000000004</c:v>
                </c:pt>
                <c:pt idx="15069">
                  <c:v>32.166639000000004</c:v>
                </c:pt>
                <c:pt idx="15070">
                  <c:v>32.247371000000001</c:v>
                </c:pt>
                <c:pt idx="15071">
                  <c:v>32.260809999999999</c:v>
                </c:pt>
                <c:pt idx="15072">
                  <c:v>32.269962999999997</c:v>
                </c:pt>
                <c:pt idx="15073">
                  <c:v>32.274624000000003</c:v>
                </c:pt>
                <c:pt idx="15074">
                  <c:v>32.280932999999997</c:v>
                </c:pt>
                <c:pt idx="15075">
                  <c:v>32.285820999999999</c:v>
                </c:pt>
                <c:pt idx="15076">
                  <c:v>32.285820999999999</c:v>
                </c:pt>
                <c:pt idx="15077">
                  <c:v>32.285820999999999</c:v>
                </c:pt>
                <c:pt idx="15078">
                  <c:v>32.320895999999998</c:v>
                </c:pt>
                <c:pt idx="15079">
                  <c:v>32.310307999999999</c:v>
                </c:pt>
                <c:pt idx="15080">
                  <c:v>32.290694999999999</c:v>
                </c:pt>
                <c:pt idx="15081">
                  <c:v>32.268949999999997</c:v>
                </c:pt>
                <c:pt idx="15082">
                  <c:v>32.234608000000001</c:v>
                </c:pt>
                <c:pt idx="15083">
                  <c:v>32.192303000000003</c:v>
                </c:pt>
                <c:pt idx="15084">
                  <c:v>32.192303000000003</c:v>
                </c:pt>
                <c:pt idx="15085">
                  <c:v>32.192303000000003</c:v>
                </c:pt>
                <c:pt idx="15086">
                  <c:v>32.123894999999997</c:v>
                </c:pt>
                <c:pt idx="15087">
                  <c:v>32.051076000000002</c:v>
                </c:pt>
                <c:pt idx="15088">
                  <c:v>31.968567</c:v>
                </c:pt>
                <c:pt idx="15089">
                  <c:v>31.880481</c:v>
                </c:pt>
                <c:pt idx="15090">
                  <c:v>31.784227000000001</c:v>
                </c:pt>
                <c:pt idx="15091">
                  <c:v>31.681958000000002</c:v>
                </c:pt>
                <c:pt idx="15092">
                  <c:v>31.681958000000002</c:v>
                </c:pt>
                <c:pt idx="15093">
                  <c:v>31.681958000000002</c:v>
                </c:pt>
                <c:pt idx="15094">
                  <c:v>31.225653999999999</c:v>
                </c:pt>
                <c:pt idx="15095">
                  <c:v>31.113614999999999</c:v>
                </c:pt>
                <c:pt idx="15096">
                  <c:v>31.009689000000002</c:v>
                </c:pt>
                <c:pt idx="15097">
                  <c:v>30.895522</c:v>
                </c:pt>
                <c:pt idx="15098">
                  <c:v>30.787452999999999</c:v>
                </c:pt>
                <c:pt idx="15099">
                  <c:v>30.684106</c:v>
                </c:pt>
                <c:pt idx="15100">
                  <c:v>30.684106</c:v>
                </c:pt>
                <c:pt idx="15101">
                  <c:v>30.684106</c:v>
                </c:pt>
                <c:pt idx="15102">
                  <c:v>30.250931999999999</c:v>
                </c:pt>
                <c:pt idx="15103">
                  <c:v>30.168331999999999</c:v>
                </c:pt>
                <c:pt idx="15104">
                  <c:v>30.090413000000002</c:v>
                </c:pt>
                <c:pt idx="15105">
                  <c:v>30.021560000000001</c:v>
                </c:pt>
                <c:pt idx="15106">
                  <c:v>29.957588999999999</c:v>
                </c:pt>
                <c:pt idx="15107">
                  <c:v>29.906324000000001</c:v>
                </c:pt>
                <c:pt idx="15108">
                  <c:v>29.906324000000001</c:v>
                </c:pt>
                <c:pt idx="15109">
                  <c:v>29.906324000000001</c:v>
                </c:pt>
                <c:pt idx="15110">
                  <c:v>29.664451</c:v>
                </c:pt>
                <c:pt idx="15111">
                  <c:v>29.627835999999999</c:v>
                </c:pt>
                <c:pt idx="15112">
                  <c:v>29.598811999999999</c:v>
                </c:pt>
                <c:pt idx="15113">
                  <c:v>29.573982999999998</c:v>
                </c:pt>
                <c:pt idx="15114">
                  <c:v>29.553179</c:v>
                </c:pt>
                <c:pt idx="15115">
                  <c:v>29.538564000000001</c:v>
                </c:pt>
                <c:pt idx="15116">
                  <c:v>29.538564000000001</c:v>
                </c:pt>
                <c:pt idx="15117">
                  <c:v>29.538564000000001</c:v>
                </c:pt>
                <c:pt idx="15118">
                  <c:v>29.459461000000001</c:v>
                </c:pt>
                <c:pt idx="15119">
                  <c:v>29.455866</c:v>
                </c:pt>
                <c:pt idx="15120">
                  <c:v>29.45055</c:v>
                </c:pt>
                <c:pt idx="15121">
                  <c:v>29.45055</c:v>
                </c:pt>
                <c:pt idx="15122">
                  <c:v>29.45055</c:v>
                </c:pt>
                <c:pt idx="15123">
                  <c:v>29.412375999999998</c:v>
                </c:pt>
                <c:pt idx="15124">
                  <c:v>29.412375999999998</c:v>
                </c:pt>
                <c:pt idx="15125">
                  <c:v>29.433399000000001</c:v>
                </c:pt>
                <c:pt idx="15126">
                  <c:v>29.395841999999998</c:v>
                </c:pt>
                <c:pt idx="15127">
                  <c:v>29.380687000000002</c:v>
                </c:pt>
                <c:pt idx="15128">
                  <c:v>29.361391999999999</c:v>
                </c:pt>
                <c:pt idx="15129">
                  <c:v>29.361391999999999</c:v>
                </c:pt>
                <c:pt idx="15130">
                  <c:v>29.309799999999999</c:v>
                </c:pt>
                <c:pt idx="15131">
                  <c:v>29.309799999999999</c:v>
                </c:pt>
                <c:pt idx="15132">
                  <c:v>29.309799999999999</c:v>
                </c:pt>
                <c:pt idx="15133">
                  <c:v>29.303191000000002</c:v>
                </c:pt>
                <c:pt idx="15134">
                  <c:v>29.218928999999999</c:v>
                </c:pt>
                <c:pt idx="15135">
                  <c:v>29.188381</c:v>
                </c:pt>
                <c:pt idx="15136">
                  <c:v>29.157966999999999</c:v>
                </c:pt>
                <c:pt idx="15137">
                  <c:v>29.157966999999999</c:v>
                </c:pt>
                <c:pt idx="15138">
                  <c:v>29.071746999999998</c:v>
                </c:pt>
                <c:pt idx="15139">
                  <c:v>29.071746999999998</c:v>
                </c:pt>
                <c:pt idx="15140">
                  <c:v>29.071746999999998</c:v>
                </c:pt>
                <c:pt idx="15141">
                  <c:v>29.058150999999999</c:v>
                </c:pt>
                <c:pt idx="15142">
                  <c:v>28.979610999999998</c:v>
                </c:pt>
                <c:pt idx="15143">
                  <c:v>28.951165</c:v>
                </c:pt>
                <c:pt idx="15144">
                  <c:v>28.928585000000002</c:v>
                </c:pt>
                <c:pt idx="15145">
                  <c:v>28.928585000000002</c:v>
                </c:pt>
                <c:pt idx="15146">
                  <c:v>28.873670000000001</c:v>
                </c:pt>
                <c:pt idx="15147">
                  <c:v>28.873670000000001</c:v>
                </c:pt>
                <c:pt idx="15148">
                  <c:v>28.873670000000001</c:v>
                </c:pt>
                <c:pt idx="15149">
                  <c:v>28.886365000000001</c:v>
                </c:pt>
                <c:pt idx="15150">
                  <c:v>28.858433999999999</c:v>
                </c:pt>
                <c:pt idx="15151">
                  <c:v>28.855868999999998</c:v>
                </c:pt>
                <c:pt idx="15152">
                  <c:v>28.855640000000001</c:v>
                </c:pt>
                <c:pt idx="15153">
                  <c:v>28.855640000000001</c:v>
                </c:pt>
                <c:pt idx="15154">
                  <c:v>28.870360999999999</c:v>
                </c:pt>
                <c:pt idx="15155">
                  <c:v>28.870360999999999</c:v>
                </c:pt>
                <c:pt idx="15156">
                  <c:v>28.870360999999999</c:v>
                </c:pt>
                <c:pt idx="15157">
                  <c:v>28.911975000000002</c:v>
                </c:pt>
                <c:pt idx="15158">
                  <c:v>28.949401000000002</c:v>
                </c:pt>
                <c:pt idx="15159">
                  <c:v>28.969515999999999</c:v>
                </c:pt>
                <c:pt idx="15160">
                  <c:v>28.994855999999999</c:v>
                </c:pt>
                <c:pt idx="15161">
                  <c:v>28.994855999999999</c:v>
                </c:pt>
                <c:pt idx="15162">
                  <c:v>29.075585</c:v>
                </c:pt>
                <c:pt idx="15163">
                  <c:v>29.075585</c:v>
                </c:pt>
                <c:pt idx="15164">
                  <c:v>29.075585</c:v>
                </c:pt>
                <c:pt idx="15165">
                  <c:v>29.144279999999998</c:v>
                </c:pt>
                <c:pt idx="15166">
                  <c:v>29.24193</c:v>
                </c:pt>
                <c:pt idx="15167">
                  <c:v>29.275869</c:v>
                </c:pt>
                <c:pt idx="15168">
                  <c:v>29.305488</c:v>
                </c:pt>
                <c:pt idx="15169">
                  <c:v>29.305488</c:v>
                </c:pt>
                <c:pt idx="15170">
                  <c:v>29.429103999999999</c:v>
                </c:pt>
                <c:pt idx="15171">
                  <c:v>29.429103999999999</c:v>
                </c:pt>
                <c:pt idx="15172">
                  <c:v>29.429103999999999</c:v>
                </c:pt>
                <c:pt idx="15173">
                  <c:v>29.523063</c:v>
                </c:pt>
                <c:pt idx="15174">
                  <c:v>29.639050000000001</c:v>
                </c:pt>
                <c:pt idx="15175">
                  <c:v>29.681214000000001</c:v>
                </c:pt>
                <c:pt idx="15176">
                  <c:v>29.721477</c:v>
                </c:pt>
                <c:pt idx="15177">
                  <c:v>29.721477</c:v>
                </c:pt>
                <c:pt idx="15178">
                  <c:v>29.869506000000001</c:v>
                </c:pt>
                <c:pt idx="15179">
                  <c:v>29.869506000000001</c:v>
                </c:pt>
                <c:pt idx="15180">
                  <c:v>29.869506000000001</c:v>
                </c:pt>
                <c:pt idx="15181">
                  <c:v>29.965188999999999</c:v>
                </c:pt>
                <c:pt idx="15182">
                  <c:v>30.090024</c:v>
                </c:pt>
                <c:pt idx="15183">
                  <c:v>30.133735000000001</c:v>
                </c:pt>
                <c:pt idx="15184">
                  <c:v>30.179568</c:v>
                </c:pt>
                <c:pt idx="15185">
                  <c:v>30.179568</c:v>
                </c:pt>
                <c:pt idx="15186">
                  <c:v>30.354763999999999</c:v>
                </c:pt>
                <c:pt idx="15187">
                  <c:v>30.354763999999999</c:v>
                </c:pt>
                <c:pt idx="15188">
                  <c:v>30.354763999999999</c:v>
                </c:pt>
                <c:pt idx="15189">
                  <c:v>30.462786000000001</c:v>
                </c:pt>
                <c:pt idx="15190">
                  <c:v>30.673446999999999</c:v>
                </c:pt>
                <c:pt idx="15191">
                  <c:v>30.673446999999999</c:v>
                </c:pt>
                <c:pt idx="15192">
                  <c:v>30.730640000000001</c:v>
                </c:pt>
                <c:pt idx="15193">
                  <c:v>30.730640000000001</c:v>
                </c:pt>
                <c:pt idx="15194">
                  <c:v>30.936693000000002</c:v>
                </c:pt>
                <c:pt idx="15195">
                  <c:v>30.936693000000002</c:v>
                </c:pt>
                <c:pt idx="15196">
                  <c:v>30.936693000000002</c:v>
                </c:pt>
                <c:pt idx="15197">
                  <c:v>31.065688999999999</c:v>
                </c:pt>
                <c:pt idx="15198">
                  <c:v>31.250021</c:v>
                </c:pt>
                <c:pt idx="15199">
                  <c:v>31.316272000000001</c:v>
                </c:pt>
                <c:pt idx="15200">
                  <c:v>31.387567000000001</c:v>
                </c:pt>
                <c:pt idx="15201">
                  <c:v>31.387567000000001</c:v>
                </c:pt>
                <c:pt idx="15202">
                  <c:v>31.623228999999998</c:v>
                </c:pt>
                <c:pt idx="15203">
                  <c:v>31.623228999999998</c:v>
                </c:pt>
                <c:pt idx="15204">
                  <c:v>31.623228999999998</c:v>
                </c:pt>
                <c:pt idx="15205">
                  <c:v>31.77374</c:v>
                </c:pt>
                <c:pt idx="15206">
                  <c:v>32.069834999999998</c:v>
                </c:pt>
                <c:pt idx="15207">
                  <c:v>32.069834999999998</c:v>
                </c:pt>
                <c:pt idx="15208">
                  <c:v>32.149791999999998</c:v>
                </c:pt>
                <c:pt idx="15209">
                  <c:v>32.149791999999998</c:v>
                </c:pt>
                <c:pt idx="15210">
                  <c:v>32.820852000000002</c:v>
                </c:pt>
                <c:pt idx="15211">
                  <c:v>32.820852000000002</c:v>
                </c:pt>
                <c:pt idx="15212">
                  <c:v>32.856802999999999</c:v>
                </c:pt>
                <c:pt idx="15213">
                  <c:v>32.973260000000003</c:v>
                </c:pt>
                <c:pt idx="15214">
                  <c:v>33.325609</c:v>
                </c:pt>
                <c:pt idx="15215">
                  <c:v>33.325609</c:v>
                </c:pt>
                <c:pt idx="15216">
                  <c:v>33.420932999999998</c:v>
                </c:pt>
                <c:pt idx="15217">
                  <c:v>33.420932999999998</c:v>
                </c:pt>
                <c:pt idx="15218">
                  <c:v>33.747241000000002</c:v>
                </c:pt>
                <c:pt idx="15219">
                  <c:v>33.747241000000002</c:v>
                </c:pt>
                <c:pt idx="15220">
                  <c:v>33.80988</c:v>
                </c:pt>
                <c:pt idx="15221">
                  <c:v>33.950555999999999</c:v>
                </c:pt>
                <c:pt idx="15222">
                  <c:v>34.372627999999999</c:v>
                </c:pt>
                <c:pt idx="15223">
                  <c:v>34.372627999999999</c:v>
                </c:pt>
                <c:pt idx="15224">
                  <c:v>34.490087000000003</c:v>
                </c:pt>
                <c:pt idx="15225">
                  <c:v>34.490087000000003</c:v>
                </c:pt>
                <c:pt idx="15226">
                  <c:v>34.889515000000003</c:v>
                </c:pt>
                <c:pt idx="15227">
                  <c:v>34.889515000000003</c:v>
                </c:pt>
                <c:pt idx="15228">
                  <c:v>34.889515000000003</c:v>
                </c:pt>
                <c:pt idx="15229">
                  <c:v>34.929586</c:v>
                </c:pt>
                <c:pt idx="15230">
                  <c:v>35.439430999999999</c:v>
                </c:pt>
                <c:pt idx="15231">
                  <c:v>35.439430999999999</c:v>
                </c:pt>
                <c:pt idx="15232">
                  <c:v>35.582298000000002</c:v>
                </c:pt>
                <c:pt idx="15233">
                  <c:v>35.725357000000002</c:v>
                </c:pt>
                <c:pt idx="15234">
                  <c:v>35.725357000000002</c:v>
                </c:pt>
                <c:pt idx="15235">
                  <c:v>36.229855999999998</c:v>
                </c:pt>
                <c:pt idx="15236">
                  <c:v>36.229855999999998</c:v>
                </c:pt>
                <c:pt idx="15237">
                  <c:v>36.324223000000003</c:v>
                </c:pt>
                <c:pt idx="15238">
                  <c:v>36.993955</c:v>
                </c:pt>
                <c:pt idx="15239">
                  <c:v>36.993955</c:v>
                </c:pt>
                <c:pt idx="15240">
                  <c:v>37.160485999999999</c:v>
                </c:pt>
                <c:pt idx="15241">
                  <c:v>37.33616</c:v>
                </c:pt>
                <c:pt idx="15242">
                  <c:v>37.33616</c:v>
                </c:pt>
                <c:pt idx="15243">
                  <c:v>37.974651999999999</c:v>
                </c:pt>
                <c:pt idx="15244">
                  <c:v>37.974651999999999</c:v>
                </c:pt>
                <c:pt idx="15245">
                  <c:v>38.075797000000001</c:v>
                </c:pt>
                <c:pt idx="15246">
                  <c:v>39.315931999999997</c:v>
                </c:pt>
                <c:pt idx="15247">
                  <c:v>39.315931999999997</c:v>
                </c:pt>
                <c:pt idx="15248">
                  <c:v>39.315931999999997</c:v>
                </c:pt>
                <c:pt idx="15249">
                  <c:v>39.315931999999997</c:v>
                </c:pt>
                <c:pt idx="15250">
                  <c:v>39.315931999999997</c:v>
                </c:pt>
                <c:pt idx="15251">
                  <c:v>39.315931999999997</c:v>
                </c:pt>
                <c:pt idx="15252">
                  <c:v>39.315931999999997</c:v>
                </c:pt>
                <c:pt idx="15253">
                  <c:v>39.315931999999997</c:v>
                </c:pt>
                <c:pt idx="15254">
                  <c:v>39.515110999999997</c:v>
                </c:pt>
                <c:pt idx="15255">
                  <c:v>39.515110999999997</c:v>
                </c:pt>
                <c:pt idx="15256">
                  <c:v>39.515110999999997</c:v>
                </c:pt>
                <c:pt idx="15257">
                  <c:v>39.515110999999997</c:v>
                </c:pt>
                <c:pt idx="15258">
                  <c:v>39.515110999999997</c:v>
                </c:pt>
                <c:pt idx="15259">
                  <c:v>39.642066</c:v>
                </c:pt>
                <c:pt idx="15260">
                  <c:v>39.873215999999999</c:v>
                </c:pt>
                <c:pt idx="15261">
                  <c:v>40.109020999999998</c:v>
                </c:pt>
                <c:pt idx="15262">
                  <c:v>41.072270000000003</c:v>
                </c:pt>
                <c:pt idx="15263">
                  <c:v>41.072270000000003</c:v>
                </c:pt>
                <c:pt idx="15264">
                  <c:v>41.072270000000003</c:v>
                </c:pt>
                <c:pt idx="15265">
                  <c:v>41.984768000000003</c:v>
                </c:pt>
                <c:pt idx="15266">
                  <c:v>41.984768000000003</c:v>
                </c:pt>
                <c:pt idx="15267">
                  <c:v>42.119334000000002</c:v>
                </c:pt>
                <c:pt idx="15268">
                  <c:v>42.403984000000001</c:v>
                </c:pt>
                <c:pt idx="15269">
                  <c:v>42.670589999999997</c:v>
                </c:pt>
                <c:pt idx="15270">
                  <c:v>43.774760000000001</c:v>
                </c:pt>
                <c:pt idx="15271">
                  <c:v>43.774760000000001</c:v>
                </c:pt>
                <c:pt idx="15272">
                  <c:v>43.774760000000001</c:v>
                </c:pt>
                <c:pt idx="15273">
                  <c:v>44.826673</c:v>
                </c:pt>
                <c:pt idx="15274">
                  <c:v>44.826673</c:v>
                </c:pt>
                <c:pt idx="15275">
                  <c:v>45.004823999999999</c:v>
                </c:pt>
                <c:pt idx="15276">
                  <c:v>45.323588999999998</c:v>
                </c:pt>
                <c:pt idx="15277">
                  <c:v>45.628767000000003</c:v>
                </c:pt>
                <c:pt idx="15278">
                  <c:v>46.869399000000001</c:v>
                </c:pt>
                <c:pt idx="15279">
                  <c:v>46.869399000000001</c:v>
                </c:pt>
                <c:pt idx="15280">
                  <c:v>46.869399000000001</c:v>
                </c:pt>
                <c:pt idx="15281">
                  <c:v>48.028602999999997</c:v>
                </c:pt>
                <c:pt idx="15282">
                  <c:v>48.028602999999997</c:v>
                </c:pt>
                <c:pt idx="15283">
                  <c:v>48.205871000000002</c:v>
                </c:pt>
                <c:pt idx="15284">
                  <c:v>48.550083999999998</c:v>
                </c:pt>
                <c:pt idx="15285">
                  <c:v>48.877298000000003</c:v>
                </c:pt>
                <c:pt idx="15286">
                  <c:v>50.157684000000003</c:v>
                </c:pt>
                <c:pt idx="15287">
                  <c:v>50.157684000000003</c:v>
                </c:pt>
                <c:pt idx="15288">
                  <c:v>50.157684000000003</c:v>
                </c:pt>
                <c:pt idx="15289">
                  <c:v>51.328207999999997</c:v>
                </c:pt>
                <c:pt idx="15290">
                  <c:v>51.328207999999997</c:v>
                </c:pt>
                <c:pt idx="15291">
                  <c:v>51.521414</c:v>
                </c:pt>
                <c:pt idx="15292">
                  <c:v>51.855781</c:v>
                </c:pt>
                <c:pt idx="15293">
                  <c:v>52.151420999999999</c:v>
                </c:pt>
                <c:pt idx="15294">
                  <c:v>53.34883</c:v>
                </c:pt>
                <c:pt idx="15295">
                  <c:v>53.34883</c:v>
                </c:pt>
                <c:pt idx="15296">
                  <c:v>53.34883</c:v>
                </c:pt>
                <c:pt idx="15297">
                  <c:v>54.392808000000002</c:v>
                </c:pt>
                <c:pt idx="15298">
                  <c:v>54.392808000000002</c:v>
                </c:pt>
                <c:pt idx="15299">
                  <c:v>54.544820000000001</c:v>
                </c:pt>
                <c:pt idx="15300">
                  <c:v>54.834330000000001</c:v>
                </c:pt>
                <c:pt idx="15301">
                  <c:v>55.102055999999997</c:v>
                </c:pt>
                <c:pt idx="15302">
                  <c:v>56.072634000000001</c:v>
                </c:pt>
                <c:pt idx="15303">
                  <c:v>56.072634000000001</c:v>
                </c:pt>
                <c:pt idx="15304">
                  <c:v>56.072634000000001</c:v>
                </c:pt>
                <c:pt idx="15305">
                  <c:v>56.885111000000002</c:v>
                </c:pt>
                <c:pt idx="15306">
                  <c:v>56.885111000000002</c:v>
                </c:pt>
                <c:pt idx="15307">
                  <c:v>57.001347000000003</c:v>
                </c:pt>
                <c:pt idx="15308">
                  <c:v>57.218615</c:v>
                </c:pt>
                <c:pt idx="15309">
                  <c:v>57.418565999999998</c:v>
                </c:pt>
                <c:pt idx="15310">
                  <c:v>58.109921</c:v>
                </c:pt>
                <c:pt idx="15311">
                  <c:v>58.109921</c:v>
                </c:pt>
                <c:pt idx="15312">
                  <c:v>58.109921</c:v>
                </c:pt>
                <c:pt idx="15313">
                  <c:v>58.109921</c:v>
                </c:pt>
                <c:pt idx="15314">
                  <c:v>58.633907999999998</c:v>
                </c:pt>
                <c:pt idx="15315">
                  <c:v>58.633907999999998</c:v>
                </c:pt>
                <c:pt idx="15316">
                  <c:v>58.633907999999998</c:v>
                </c:pt>
                <c:pt idx="15317">
                  <c:v>58.710873999999997</c:v>
                </c:pt>
                <c:pt idx="15318">
                  <c:v>59.172175000000003</c:v>
                </c:pt>
                <c:pt idx="15319">
                  <c:v>59.172175000000003</c:v>
                </c:pt>
                <c:pt idx="15320">
                  <c:v>59.256112999999999</c:v>
                </c:pt>
                <c:pt idx="15321">
                  <c:v>59.323293</c:v>
                </c:pt>
                <c:pt idx="15322">
                  <c:v>59.323293</c:v>
                </c:pt>
                <c:pt idx="15323">
                  <c:v>59.536839999999998</c:v>
                </c:pt>
                <c:pt idx="15324">
                  <c:v>59.536839999999998</c:v>
                </c:pt>
                <c:pt idx="15325">
                  <c:v>59.554191000000003</c:v>
                </c:pt>
                <c:pt idx="15326">
                  <c:v>59.529781</c:v>
                </c:pt>
                <c:pt idx="15327">
                  <c:v>59.488779000000001</c:v>
                </c:pt>
                <c:pt idx="15328">
                  <c:v>59.434359999999998</c:v>
                </c:pt>
                <c:pt idx="15329">
                  <c:v>59.434359999999998</c:v>
                </c:pt>
                <c:pt idx="15330">
                  <c:v>59.434359999999998</c:v>
                </c:pt>
                <c:pt idx="15331">
                  <c:v>59.248409000000002</c:v>
                </c:pt>
                <c:pt idx="15332">
                  <c:v>59.248409000000002</c:v>
                </c:pt>
                <c:pt idx="15333">
                  <c:v>59.198155999999997</c:v>
                </c:pt>
                <c:pt idx="15334">
                  <c:v>58.754061999999998</c:v>
                </c:pt>
                <c:pt idx="15335">
                  <c:v>58.627490000000002</c:v>
                </c:pt>
                <c:pt idx="15336">
                  <c:v>58.491872000000001</c:v>
                </c:pt>
                <c:pt idx="15337">
                  <c:v>58.491872000000001</c:v>
                </c:pt>
                <c:pt idx="15338">
                  <c:v>58.491872000000001</c:v>
                </c:pt>
                <c:pt idx="15339">
                  <c:v>58.046000999999997</c:v>
                </c:pt>
                <c:pt idx="15340">
                  <c:v>58.046000999999997</c:v>
                </c:pt>
                <c:pt idx="15341">
                  <c:v>57.955376999999999</c:v>
                </c:pt>
                <c:pt idx="15342">
                  <c:v>57.286264000000003</c:v>
                </c:pt>
                <c:pt idx="15343">
                  <c:v>57.119442999999997</c:v>
                </c:pt>
                <c:pt idx="15344">
                  <c:v>56.948790000000002</c:v>
                </c:pt>
                <c:pt idx="15345">
                  <c:v>56.948790000000002</c:v>
                </c:pt>
                <c:pt idx="15346">
                  <c:v>56.948790000000002</c:v>
                </c:pt>
                <c:pt idx="15347">
                  <c:v>55.777115999999999</c:v>
                </c:pt>
                <c:pt idx="15348">
                  <c:v>55.777115999999999</c:v>
                </c:pt>
                <c:pt idx="15349">
                  <c:v>55.688909000000002</c:v>
                </c:pt>
                <c:pt idx="15350">
                  <c:v>54.977106999999997</c:v>
                </c:pt>
                <c:pt idx="15351">
                  <c:v>54.801698999999999</c:v>
                </c:pt>
                <c:pt idx="15352">
                  <c:v>54.631495000000001</c:v>
                </c:pt>
                <c:pt idx="15353">
                  <c:v>54.631495000000001</c:v>
                </c:pt>
                <c:pt idx="15354">
                  <c:v>54.631495000000001</c:v>
                </c:pt>
                <c:pt idx="15355">
                  <c:v>54.089359999999999</c:v>
                </c:pt>
                <c:pt idx="15356">
                  <c:v>54.089359999999999</c:v>
                </c:pt>
                <c:pt idx="15357">
                  <c:v>53.939596999999999</c:v>
                </c:pt>
                <c:pt idx="15358">
                  <c:v>53.086986000000003</c:v>
                </c:pt>
                <c:pt idx="15359">
                  <c:v>52.878041000000003</c:v>
                </c:pt>
                <c:pt idx="15360">
                  <c:v>52.664676</c:v>
                </c:pt>
                <c:pt idx="15361">
                  <c:v>52.664676</c:v>
                </c:pt>
                <c:pt idx="15362">
                  <c:v>52.664676</c:v>
                </c:pt>
                <c:pt idx="15363">
                  <c:v>52.036183000000001</c:v>
                </c:pt>
                <c:pt idx="15364">
                  <c:v>52.036183000000001</c:v>
                </c:pt>
                <c:pt idx="15365">
                  <c:v>51.895789000000001</c:v>
                </c:pt>
                <c:pt idx="15366">
                  <c:v>50.856434999999998</c:v>
                </c:pt>
                <c:pt idx="15367">
                  <c:v>50.611673000000003</c:v>
                </c:pt>
                <c:pt idx="15368">
                  <c:v>50.374420999999998</c:v>
                </c:pt>
                <c:pt idx="15369">
                  <c:v>50.374420999999998</c:v>
                </c:pt>
                <c:pt idx="15370">
                  <c:v>50.374420999999998</c:v>
                </c:pt>
                <c:pt idx="15371">
                  <c:v>49.654398</c:v>
                </c:pt>
                <c:pt idx="15372">
                  <c:v>49.654398</c:v>
                </c:pt>
                <c:pt idx="15373">
                  <c:v>49.471879999999999</c:v>
                </c:pt>
                <c:pt idx="15374">
                  <c:v>47.778768999999997</c:v>
                </c:pt>
                <c:pt idx="15375">
                  <c:v>47.778768999999997</c:v>
                </c:pt>
                <c:pt idx="15376">
                  <c:v>47.778768999999997</c:v>
                </c:pt>
                <c:pt idx="15377">
                  <c:v>46.974003000000003</c:v>
                </c:pt>
                <c:pt idx="15378">
                  <c:v>46.974003000000003</c:v>
                </c:pt>
                <c:pt idx="15379">
                  <c:v>46.773575000000001</c:v>
                </c:pt>
                <c:pt idx="15380">
                  <c:v>46.106307999999999</c:v>
                </c:pt>
                <c:pt idx="15381">
                  <c:v>45.809764999999999</c:v>
                </c:pt>
                <c:pt idx="15382">
                  <c:v>44.873778999999999</c:v>
                </c:pt>
                <c:pt idx="15383">
                  <c:v>44.873778999999999</c:v>
                </c:pt>
                <c:pt idx="15384">
                  <c:v>44.873778999999999</c:v>
                </c:pt>
                <c:pt idx="15385">
                  <c:v>43.930374</c:v>
                </c:pt>
                <c:pt idx="15386">
                  <c:v>43.930374</c:v>
                </c:pt>
                <c:pt idx="15387">
                  <c:v>43.739570000000001</c:v>
                </c:pt>
                <c:pt idx="15388">
                  <c:v>42.97334</c:v>
                </c:pt>
                <c:pt idx="15389">
                  <c:v>42.63456</c:v>
                </c:pt>
                <c:pt idx="15390">
                  <c:v>41.633211000000003</c:v>
                </c:pt>
                <c:pt idx="15391">
                  <c:v>41.633211000000003</c:v>
                </c:pt>
                <c:pt idx="15392">
                  <c:v>41.633211000000003</c:v>
                </c:pt>
                <c:pt idx="15393">
                  <c:v>40.576300000000003</c:v>
                </c:pt>
                <c:pt idx="15394">
                  <c:v>40.576300000000003</c:v>
                </c:pt>
                <c:pt idx="15395">
                  <c:v>40.332856</c:v>
                </c:pt>
                <c:pt idx="15396">
                  <c:v>39.528176999999999</c:v>
                </c:pt>
                <c:pt idx="15397">
                  <c:v>39.200049999999997</c:v>
                </c:pt>
                <c:pt idx="15398">
                  <c:v>38.130707000000001</c:v>
                </c:pt>
                <c:pt idx="15399">
                  <c:v>38.130707000000001</c:v>
                </c:pt>
                <c:pt idx="15400">
                  <c:v>38.130707000000001</c:v>
                </c:pt>
                <c:pt idx="15401">
                  <c:v>37.051845</c:v>
                </c:pt>
                <c:pt idx="15402">
                  <c:v>37.051845</c:v>
                </c:pt>
                <c:pt idx="15403">
                  <c:v>36.842585</c:v>
                </c:pt>
                <c:pt idx="15404">
                  <c:v>36.031270999999997</c:v>
                </c:pt>
                <c:pt idx="15405">
                  <c:v>35.679712000000002</c:v>
                </c:pt>
                <c:pt idx="15406">
                  <c:v>34.654234000000002</c:v>
                </c:pt>
                <c:pt idx="15407">
                  <c:v>34.654234000000002</c:v>
                </c:pt>
                <c:pt idx="15408">
                  <c:v>34.654234000000002</c:v>
                </c:pt>
                <c:pt idx="15409">
                  <c:v>33.606923999999999</c:v>
                </c:pt>
                <c:pt idx="15410">
                  <c:v>33.606923999999999</c:v>
                </c:pt>
                <c:pt idx="15411">
                  <c:v>33.371585000000003</c:v>
                </c:pt>
                <c:pt idx="15412">
                  <c:v>32.611975000000001</c:v>
                </c:pt>
                <c:pt idx="15413">
                  <c:v>32.848053999999998</c:v>
                </c:pt>
                <c:pt idx="15414">
                  <c:v>33.550767</c:v>
                </c:pt>
                <c:pt idx="15415">
                  <c:v>33.550767</c:v>
                </c:pt>
                <c:pt idx="15416">
                  <c:v>33.550767</c:v>
                </c:pt>
                <c:pt idx="15417">
                  <c:v>30.232780000000002</c:v>
                </c:pt>
                <c:pt idx="15418">
                  <c:v>30.232780000000002</c:v>
                </c:pt>
                <c:pt idx="15419">
                  <c:v>29.602163000000001</c:v>
                </c:pt>
                <c:pt idx="15420">
                  <c:v>29.278898000000002</c:v>
                </c:pt>
                <c:pt idx="15421">
                  <c:v>28.958767000000002</c:v>
                </c:pt>
                <c:pt idx="15422">
                  <c:v>28.043302000000001</c:v>
                </c:pt>
                <c:pt idx="15423">
                  <c:v>28.043302000000001</c:v>
                </c:pt>
                <c:pt idx="15424">
                  <c:v>28.043302000000001</c:v>
                </c:pt>
                <c:pt idx="15425">
                  <c:v>27.113254000000001</c:v>
                </c:pt>
                <c:pt idx="15426">
                  <c:v>27.113254000000001</c:v>
                </c:pt>
                <c:pt idx="15427">
                  <c:v>26.544333000000002</c:v>
                </c:pt>
                <c:pt idx="15428">
                  <c:v>26.267242</c:v>
                </c:pt>
                <c:pt idx="15429">
                  <c:v>25.993413</c:v>
                </c:pt>
                <c:pt idx="15430">
                  <c:v>25.22486</c:v>
                </c:pt>
                <c:pt idx="15431">
                  <c:v>25.22486</c:v>
                </c:pt>
                <c:pt idx="15432">
                  <c:v>25.22486</c:v>
                </c:pt>
                <c:pt idx="15433">
                  <c:v>24.459520999999999</c:v>
                </c:pt>
                <c:pt idx="15434">
                  <c:v>24.459520999999999</c:v>
                </c:pt>
                <c:pt idx="15435">
                  <c:v>23.970979</c:v>
                </c:pt>
                <c:pt idx="15436">
                  <c:v>23.773962000000001</c:v>
                </c:pt>
                <c:pt idx="15437">
                  <c:v>23.556128999999999</c:v>
                </c:pt>
                <c:pt idx="15438">
                  <c:v>22.935970000000001</c:v>
                </c:pt>
                <c:pt idx="15439">
                  <c:v>22.935970000000001</c:v>
                </c:pt>
                <c:pt idx="15440">
                  <c:v>22.935970000000001</c:v>
                </c:pt>
                <c:pt idx="15441">
                  <c:v>22.324151000000001</c:v>
                </c:pt>
                <c:pt idx="15442">
                  <c:v>22.324151000000001</c:v>
                </c:pt>
                <c:pt idx="15443">
                  <c:v>21.941595</c:v>
                </c:pt>
                <c:pt idx="15444">
                  <c:v>21.75779</c:v>
                </c:pt>
                <c:pt idx="15445">
                  <c:v>21.599259</c:v>
                </c:pt>
                <c:pt idx="15446">
                  <c:v>21.103529999999999</c:v>
                </c:pt>
                <c:pt idx="15447">
                  <c:v>21.103529999999999</c:v>
                </c:pt>
                <c:pt idx="15448">
                  <c:v>21.103529999999999</c:v>
                </c:pt>
                <c:pt idx="15449">
                  <c:v>20.635933999999999</c:v>
                </c:pt>
                <c:pt idx="15450">
                  <c:v>20.635933999999999</c:v>
                </c:pt>
                <c:pt idx="15451">
                  <c:v>20.345193999999999</c:v>
                </c:pt>
                <c:pt idx="15452">
                  <c:v>20.21519</c:v>
                </c:pt>
                <c:pt idx="15453">
                  <c:v>20.088699999999999</c:v>
                </c:pt>
                <c:pt idx="15454">
                  <c:v>19.774111000000001</c:v>
                </c:pt>
                <c:pt idx="15455">
                  <c:v>19.774111000000001</c:v>
                </c:pt>
                <c:pt idx="15456">
                  <c:v>19.774111000000001</c:v>
                </c:pt>
                <c:pt idx="15457">
                  <c:v>19.513711000000001</c:v>
                </c:pt>
                <c:pt idx="15458">
                  <c:v>19.513711000000001</c:v>
                </c:pt>
                <c:pt idx="15459">
                  <c:v>19.333504999999999</c:v>
                </c:pt>
                <c:pt idx="15460">
                  <c:v>19.268014999999998</c:v>
                </c:pt>
                <c:pt idx="15461">
                  <c:v>19.215484</c:v>
                </c:pt>
                <c:pt idx="15462">
                  <c:v>19.133130000000001</c:v>
                </c:pt>
                <c:pt idx="15463">
                  <c:v>19.133130000000001</c:v>
                </c:pt>
                <c:pt idx="15464">
                  <c:v>19.133130000000001</c:v>
                </c:pt>
                <c:pt idx="15465">
                  <c:v>19.148455999999999</c:v>
                </c:pt>
                <c:pt idx="15466">
                  <c:v>19.148455999999999</c:v>
                </c:pt>
                <c:pt idx="15467">
                  <c:v>19.113333000000001</c:v>
                </c:pt>
                <c:pt idx="15468">
                  <c:v>19.133420999999998</c:v>
                </c:pt>
                <c:pt idx="15469">
                  <c:v>19.167052000000002</c:v>
                </c:pt>
                <c:pt idx="15470">
                  <c:v>19.338864000000001</c:v>
                </c:pt>
                <c:pt idx="15471">
                  <c:v>19.338864000000001</c:v>
                </c:pt>
                <c:pt idx="15472">
                  <c:v>19.338864000000001</c:v>
                </c:pt>
                <c:pt idx="15473">
                  <c:v>19.629292</c:v>
                </c:pt>
                <c:pt idx="15474">
                  <c:v>19.629292</c:v>
                </c:pt>
                <c:pt idx="15475">
                  <c:v>19.741799</c:v>
                </c:pt>
                <c:pt idx="15476">
                  <c:v>19.849117</c:v>
                </c:pt>
                <c:pt idx="15477">
                  <c:v>19.964078000000001</c:v>
                </c:pt>
                <c:pt idx="15478">
                  <c:v>20.348579999999998</c:v>
                </c:pt>
                <c:pt idx="15479">
                  <c:v>20.348579999999998</c:v>
                </c:pt>
                <c:pt idx="15480">
                  <c:v>20.348579999999998</c:v>
                </c:pt>
                <c:pt idx="15481">
                  <c:v>21.048759</c:v>
                </c:pt>
                <c:pt idx="15482">
                  <c:v>21.048759</c:v>
                </c:pt>
                <c:pt idx="15483">
                  <c:v>21.238783999999999</c:v>
                </c:pt>
                <c:pt idx="15484">
                  <c:v>21.388387000000002</c:v>
                </c:pt>
                <c:pt idx="15485">
                  <c:v>21.533065000000001</c:v>
                </c:pt>
                <c:pt idx="15486">
                  <c:v>21.968768000000001</c:v>
                </c:pt>
                <c:pt idx="15487">
                  <c:v>21.968768000000001</c:v>
                </c:pt>
                <c:pt idx="15488">
                  <c:v>21.968768000000001</c:v>
                </c:pt>
                <c:pt idx="15489">
                  <c:v>23.391950000000001</c:v>
                </c:pt>
                <c:pt idx="15490">
                  <c:v>23.391950000000001</c:v>
                </c:pt>
                <c:pt idx="15491">
                  <c:v>23.570463</c:v>
                </c:pt>
                <c:pt idx="15492">
                  <c:v>23.684038999999999</c:v>
                </c:pt>
                <c:pt idx="15493">
                  <c:v>23.789916999999999</c:v>
                </c:pt>
                <c:pt idx="15494">
                  <c:v>24.051950000000001</c:v>
                </c:pt>
                <c:pt idx="15495">
                  <c:v>24.051950000000001</c:v>
                </c:pt>
                <c:pt idx="15496">
                  <c:v>24.051950000000001</c:v>
                </c:pt>
                <c:pt idx="15497">
                  <c:v>24.320215000000001</c:v>
                </c:pt>
                <c:pt idx="15498">
                  <c:v>24.320215000000001</c:v>
                </c:pt>
                <c:pt idx="15499">
                  <c:v>24.414535999999998</c:v>
                </c:pt>
                <c:pt idx="15500">
                  <c:v>24.470469999999999</c:v>
                </c:pt>
                <c:pt idx="15501">
                  <c:v>24.523484</c:v>
                </c:pt>
                <c:pt idx="15502">
                  <c:v>24.839072999999999</c:v>
                </c:pt>
                <c:pt idx="15503">
                  <c:v>24.839072999999999</c:v>
                </c:pt>
                <c:pt idx="15504">
                  <c:v>24.839072999999999</c:v>
                </c:pt>
                <c:pt idx="15505">
                  <c:v>24.950641000000001</c:v>
                </c:pt>
                <c:pt idx="15506">
                  <c:v>25.009150999999999</c:v>
                </c:pt>
                <c:pt idx="15507">
                  <c:v>25.064261999999999</c:v>
                </c:pt>
                <c:pt idx="15508">
                  <c:v>25.128240000000002</c:v>
                </c:pt>
                <c:pt idx="15509">
                  <c:v>25.195875000000001</c:v>
                </c:pt>
                <c:pt idx="15510">
                  <c:v>25.478126</c:v>
                </c:pt>
                <c:pt idx="15511">
                  <c:v>25.478126</c:v>
                </c:pt>
                <c:pt idx="15512">
                  <c:v>25.478126</c:v>
                </c:pt>
                <c:pt idx="15513">
                  <c:v>25.639271999999998</c:v>
                </c:pt>
                <c:pt idx="15514">
                  <c:v>25.715053000000001</c:v>
                </c:pt>
                <c:pt idx="15515">
                  <c:v>25.803183000000001</c:v>
                </c:pt>
                <c:pt idx="15516">
                  <c:v>25.896083000000001</c:v>
                </c:pt>
                <c:pt idx="15517">
                  <c:v>25.988413999999999</c:v>
                </c:pt>
                <c:pt idx="15518">
                  <c:v>26.360392999999998</c:v>
                </c:pt>
                <c:pt idx="15519">
                  <c:v>26.360392999999998</c:v>
                </c:pt>
                <c:pt idx="15520">
                  <c:v>26.360392999999998</c:v>
                </c:pt>
                <c:pt idx="15521">
                  <c:v>26.552758000000001</c:v>
                </c:pt>
                <c:pt idx="15522">
                  <c:v>26.657149</c:v>
                </c:pt>
                <c:pt idx="15523">
                  <c:v>26.761337999999999</c:v>
                </c:pt>
                <c:pt idx="15524">
                  <c:v>26.873467999999999</c:v>
                </c:pt>
                <c:pt idx="15525">
                  <c:v>26.983163000000001</c:v>
                </c:pt>
                <c:pt idx="15526">
                  <c:v>27.417511000000001</c:v>
                </c:pt>
                <c:pt idx="15527">
                  <c:v>27.417511000000001</c:v>
                </c:pt>
                <c:pt idx="15528">
                  <c:v>27.417511000000001</c:v>
                </c:pt>
                <c:pt idx="15529">
                  <c:v>27.626268</c:v>
                </c:pt>
                <c:pt idx="15530">
                  <c:v>27.740946999999998</c:v>
                </c:pt>
                <c:pt idx="15531">
                  <c:v>27.852725</c:v>
                </c:pt>
                <c:pt idx="15532">
                  <c:v>27.970174</c:v>
                </c:pt>
                <c:pt idx="15533">
                  <c:v>28.077055999999999</c:v>
                </c:pt>
                <c:pt idx="15534">
                  <c:v>28.539375</c:v>
                </c:pt>
                <c:pt idx="15535">
                  <c:v>28.539375</c:v>
                </c:pt>
                <c:pt idx="15536">
                  <c:v>28.539375</c:v>
                </c:pt>
                <c:pt idx="15537">
                  <c:v>28.761344000000001</c:v>
                </c:pt>
                <c:pt idx="15538">
                  <c:v>28.876611</c:v>
                </c:pt>
                <c:pt idx="15539">
                  <c:v>28.999675</c:v>
                </c:pt>
                <c:pt idx="15540">
                  <c:v>29.124872</c:v>
                </c:pt>
                <c:pt idx="15541">
                  <c:v>29.251559</c:v>
                </c:pt>
                <c:pt idx="15542">
                  <c:v>29.802447999999998</c:v>
                </c:pt>
                <c:pt idx="15543">
                  <c:v>29.802447999999998</c:v>
                </c:pt>
                <c:pt idx="15544">
                  <c:v>29.802447999999998</c:v>
                </c:pt>
                <c:pt idx="15545">
                  <c:v>30.029319999999998</c:v>
                </c:pt>
                <c:pt idx="15546">
                  <c:v>30.172063999999999</c:v>
                </c:pt>
                <c:pt idx="15547">
                  <c:v>30.320048</c:v>
                </c:pt>
                <c:pt idx="15548">
                  <c:v>30.469564999999999</c:v>
                </c:pt>
                <c:pt idx="15549">
                  <c:v>30.620698000000001</c:v>
                </c:pt>
                <c:pt idx="15550">
                  <c:v>31.265585000000002</c:v>
                </c:pt>
                <c:pt idx="15551">
                  <c:v>31.265585000000002</c:v>
                </c:pt>
                <c:pt idx="15552">
                  <c:v>31.265585000000002</c:v>
                </c:pt>
                <c:pt idx="15553">
                  <c:v>31.509544000000002</c:v>
                </c:pt>
                <c:pt idx="15554">
                  <c:v>31.656368000000001</c:v>
                </c:pt>
                <c:pt idx="15555">
                  <c:v>31.807721999999998</c:v>
                </c:pt>
                <c:pt idx="15556">
                  <c:v>31.957221000000001</c:v>
                </c:pt>
                <c:pt idx="15557">
                  <c:v>32.104281999999998</c:v>
                </c:pt>
                <c:pt idx="15558">
                  <c:v>32.708016000000001</c:v>
                </c:pt>
                <c:pt idx="15559">
                  <c:v>32.708016000000001</c:v>
                </c:pt>
                <c:pt idx="15560">
                  <c:v>32.708016000000001</c:v>
                </c:pt>
                <c:pt idx="15561">
                  <c:v>32.905512999999999</c:v>
                </c:pt>
                <c:pt idx="15562">
                  <c:v>33.027185000000003</c:v>
                </c:pt>
                <c:pt idx="15563">
                  <c:v>33.139930999999997</c:v>
                </c:pt>
                <c:pt idx="15564">
                  <c:v>33.241957999999997</c:v>
                </c:pt>
                <c:pt idx="15565">
                  <c:v>33.331311999999997</c:v>
                </c:pt>
                <c:pt idx="15566">
                  <c:v>33.411862999999997</c:v>
                </c:pt>
                <c:pt idx="15567">
                  <c:v>33.411862999999997</c:v>
                </c:pt>
                <c:pt idx="15568">
                  <c:v>33.607903</c:v>
                </c:pt>
                <c:pt idx="15569">
                  <c:v>33.607903</c:v>
                </c:pt>
                <c:pt idx="15570">
                  <c:v>33.607903</c:v>
                </c:pt>
                <c:pt idx="15571">
                  <c:v>33.645243000000001</c:v>
                </c:pt>
                <c:pt idx="15572">
                  <c:v>33.696570999999999</c:v>
                </c:pt>
                <c:pt idx="15573">
                  <c:v>33.730913999999999</c:v>
                </c:pt>
                <c:pt idx="15574">
                  <c:v>33.760809999999999</c:v>
                </c:pt>
                <c:pt idx="15575">
                  <c:v>33.760809999999999</c:v>
                </c:pt>
                <c:pt idx="15576">
                  <c:v>33.760809999999999</c:v>
                </c:pt>
                <c:pt idx="15577">
                  <c:v>33.687230999999997</c:v>
                </c:pt>
                <c:pt idx="15578">
                  <c:v>33.687230999999997</c:v>
                </c:pt>
                <c:pt idx="15579">
                  <c:v>33.687230999999997</c:v>
                </c:pt>
                <c:pt idx="15580">
                  <c:v>33.629986000000002</c:v>
                </c:pt>
                <c:pt idx="15581">
                  <c:v>33.599359</c:v>
                </c:pt>
                <c:pt idx="15582">
                  <c:v>33.408726999999999</c:v>
                </c:pt>
                <c:pt idx="15583">
                  <c:v>33.408726999999999</c:v>
                </c:pt>
                <c:pt idx="15584">
                  <c:v>33.352834000000001</c:v>
                </c:pt>
                <c:pt idx="15585">
                  <c:v>33.352834000000001</c:v>
                </c:pt>
                <c:pt idx="15586">
                  <c:v>33.153866000000001</c:v>
                </c:pt>
                <c:pt idx="15587">
                  <c:v>33.153866000000001</c:v>
                </c:pt>
                <c:pt idx="15588">
                  <c:v>33.153866000000001</c:v>
                </c:pt>
                <c:pt idx="15589">
                  <c:v>33.108477000000001</c:v>
                </c:pt>
                <c:pt idx="15590">
                  <c:v>32.897007000000002</c:v>
                </c:pt>
                <c:pt idx="15591">
                  <c:v>32.897007000000002</c:v>
                </c:pt>
                <c:pt idx="15592">
                  <c:v>32.851441999999999</c:v>
                </c:pt>
                <c:pt idx="15593">
                  <c:v>32.851441999999999</c:v>
                </c:pt>
                <c:pt idx="15594">
                  <c:v>32.706668000000001</c:v>
                </c:pt>
                <c:pt idx="15595">
                  <c:v>32.706668000000001</c:v>
                </c:pt>
                <c:pt idx="15596">
                  <c:v>32.679273000000002</c:v>
                </c:pt>
                <c:pt idx="15597">
                  <c:v>32.685647000000003</c:v>
                </c:pt>
                <c:pt idx="15598">
                  <c:v>32.589542999999999</c:v>
                </c:pt>
                <c:pt idx="15599">
                  <c:v>32.589542999999999</c:v>
                </c:pt>
                <c:pt idx="15600">
                  <c:v>32.571717999999997</c:v>
                </c:pt>
                <c:pt idx="15601">
                  <c:v>32.571717999999997</c:v>
                </c:pt>
                <c:pt idx="15602">
                  <c:v>32.778488000000003</c:v>
                </c:pt>
                <c:pt idx="15603">
                  <c:v>32.778488000000003</c:v>
                </c:pt>
                <c:pt idx="15604">
                  <c:v>32.762698999999998</c:v>
                </c:pt>
                <c:pt idx="15605">
                  <c:v>32.776992999999997</c:v>
                </c:pt>
                <c:pt idx="15606">
                  <c:v>32.737434</c:v>
                </c:pt>
                <c:pt idx="15607">
                  <c:v>32.737434</c:v>
                </c:pt>
                <c:pt idx="15608">
                  <c:v>32.727004999999998</c:v>
                </c:pt>
                <c:pt idx="15609">
                  <c:v>32.727004999999998</c:v>
                </c:pt>
                <c:pt idx="15610">
                  <c:v>32.702692999999996</c:v>
                </c:pt>
                <c:pt idx="15611">
                  <c:v>32.702692999999996</c:v>
                </c:pt>
                <c:pt idx="15612">
                  <c:v>32.695200999999997</c:v>
                </c:pt>
                <c:pt idx="15613">
                  <c:v>32.711838999999998</c:v>
                </c:pt>
                <c:pt idx="15614">
                  <c:v>32.638558000000003</c:v>
                </c:pt>
                <c:pt idx="15615">
                  <c:v>32.638558000000003</c:v>
                </c:pt>
                <c:pt idx="15616">
                  <c:v>32.615695000000002</c:v>
                </c:pt>
                <c:pt idx="15617">
                  <c:v>32.615695000000002</c:v>
                </c:pt>
                <c:pt idx="15618">
                  <c:v>32.531261000000001</c:v>
                </c:pt>
                <c:pt idx="15619">
                  <c:v>32.531261000000001</c:v>
                </c:pt>
                <c:pt idx="15620">
                  <c:v>32.510900999999997</c:v>
                </c:pt>
                <c:pt idx="15621">
                  <c:v>32.516426000000003</c:v>
                </c:pt>
                <c:pt idx="15622">
                  <c:v>32.345298</c:v>
                </c:pt>
                <c:pt idx="15623">
                  <c:v>32.345298</c:v>
                </c:pt>
                <c:pt idx="15624">
                  <c:v>32.299208</c:v>
                </c:pt>
                <c:pt idx="15625">
                  <c:v>32.299208</c:v>
                </c:pt>
                <c:pt idx="15626">
                  <c:v>32.105502000000001</c:v>
                </c:pt>
                <c:pt idx="15627">
                  <c:v>32.105502000000001</c:v>
                </c:pt>
                <c:pt idx="15628">
                  <c:v>32.070407000000003</c:v>
                </c:pt>
                <c:pt idx="15629">
                  <c:v>32.057853999999999</c:v>
                </c:pt>
                <c:pt idx="15630">
                  <c:v>31.723994000000001</c:v>
                </c:pt>
                <c:pt idx="15631">
                  <c:v>31.723994000000001</c:v>
                </c:pt>
                <c:pt idx="15632">
                  <c:v>31.466946</c:v>
                </c:pt>
                <c:pt idx="15633">
                  <c:v>31.466946</c:v>
                </c:pt>
                <c:pt idx="15634">
                  <c:v>31.427282000000002</c:v>
                </c:pt>
                <c:pt idx="15635">
                  <c:v>31.418293999999999</c:v>
                </c:pt>
                <c:pt idx="15636">
                  <c:v>31.355525</c:v>
                </c:pt>
                <c:pt idx="15637">
                  <c:v>31.293927</c:v>
                </c:pt>
                <c:pt idx="15638">
                  <c:v>31.133731999999998</c:v>
                </c:pt>
                <c:pt idx="15639">
                  <c:v>31.133731999999998</c:v>
                </c:pt>
                <c:pt idx="15640">
                  <c:v>30.923052999999999</c:v>
                </c:pt>
                <c:pt idx="15641">
                  <c:v>30.923052999999999</c:v>
                </c:pt>
                <c:pt idx="15642">
                  <c:v>30.907888</c:v>
                </c:pt>
                <c:pt idx="15643">
                  <c:v>30.919872999999999</c:v>
                </c:pt>
                <c:pt idx="15644">
                  <c:v>30.885739999999998</c:v>
                </c:pt>
                <c:pt idx="15645">
                  <c:v>30.850733000000002</c:v>
                </c:pt>
                <c:pt idx="15646">
                  <c:v>30.777132999999999</c:v>
                </c:pt>
                <c:pt idx="15647">
                  <c:v>30.777132999999999</c:v>
                </c:pt>
                <c:pt idx="15648">
                  <c:v>30.659511999999999</c:v>
                </c:pt>
                <c:pt idx="15649">
                  <c:v>30.659511999999999</c:v>
                </c:pt>
                <c:pt idx="15650">
                  <c:v>30.656637</c:v>
                </c:pt>
                <c:pt idx="15651">
                  <c:v>30.671825999999999</c:v>
                </c:pt>
                <c:pt idx="15652">
                  <c:v>30.661021000000002</c:v>
                </c:pt>
                <c:pt idx="15653">
                  <c:v>30.645937</c:v>
                </c:pt>
                <c:pt idx="15654">
                  <c:v>30.606437</c:v>
                </c:pt>
                <c:pt idx="15655">
                  <c:v>30.606437</c:v>
                </c:pt>
                <c:pt idx="15656">
                  <c:v>30.538136000000002</c:v>
                </c:pt>
                <c:pt idx="15657">
                  <c:v>30.538136000000002</c:v>
                </c:pt>
                <c:pt idx="15658">
                  <c:v>30.529720999999999</c:v>
                </c:pt>
                <c:pt idx="15659">
                  <c:v>30.553453000000001</c:v>
                </c:pt>
                <c:pt idx="15660">
                  <c:v>30.535102999999999</c:v>
                </c:pt>
                <c:pt idx="15661">
                  <c:v>30.516791000000001</c:v>
                </c:pt>
                <c:pt idx="15662">
                  <c:v>30.449862</c:v>
                </c:pt>
                <c:pt idx="15663">
                  <c:v>30.449862</c:v>
                </c:pt>
                <c:pt idx="15664">
                  <c:v>30.364248</c:v>
                </c:pt>
                <c:pt idx="15665">
                  <c:v>30.364248</c:v>
                </c:pt>
                <c:pt idx="15666">
                  <c:v>30.345388</c:v>
                </c:pt>
                <c:pt idx="15667">
                  <c:v>30.351201</c:v>
                </c:pt>
                <c:pt idx="15668">
                  <c:v>30.313666999999999</c:v>
                </c:pt>
                <c:pt idx="15669">
                  <c:v>30.275932999999998</c:v>
                </c:pt>
                <c:pt idx="15670">
                  <c:v>30.151786000000001</c:v>
                </c:pt>
                <c:pt idx="15671">
                  <c:v>30.151786000000001</c:v>
                </c:pt>
                <c:pt idx="15672">
                  <c:v>30.015387</c:v>
                </c:pt>
                <c:pt idx="15673">
                  <c:v>30.015387</c:v>
                </c:pt>
                <c:pt idx="15674">
                  <c:v>29.980378999999999</c:v>
                </c:pt>
                <c:pt idx="15675">
                  <c:v>29.979768</c:v>
                </c:pt>
                <c:pt idx="15676">
                  <c:v>29.934864999999999</c:v>
                </c:pt>
                <c:pt idx="15677">
                  <c:v>29.884122000000001</c:v>
                </c:pt>
                <c:pt idx="15678">
                  <c:v>29.728317000000001</c:v>
                </c:pt>
                <c:pt idx="15679">
                  <c:v>29.728317000000001</c:v>
                </c:pt>
                <c:pt idx="15680">
                  <c:v>29.561539</c:v>
                </c:pt>
                <c:pt idx="15681">
                  <c:v>29.561539</c:v>
                </c:pt>
                <c:pt idx="15682">
                  <c:v>29.532624999999999</c:v>
                </c:pt>
                <c:pt idx="15683">
                  <c:v>29.530747999999999</c:v>
                </c:pt>
                <c:pt idx="15684">
                  <c:v>29.482675</c:v>
                </c:pt>
                <c:pt idx="15685">
                  <c:v>29.437214999999998</c:v>
                </c:pt>
                <c:pt idx="15686">
                  <c:v>29.313564</c:v>
                </c:pt>
                <c:pt idx="15687">
                  <c:v>29.313564</c:v>
                </c:pt>
                <c:pt idx="15688">
                  <c:v>29.164843000000001</c:v>
                </c:pt>
                <c:pt idx="15689">
                  <c:v>29.164843000000001</c:v>
                </c:pt>
                <c:pt idx="15690">
                  <c:v>29.140522000000001</c:v>
                </c:pt>
                <c:pt idx="15691">
                  <c:v>29.15513</c:v>
                </c:pt>
                <c:pt idx="15692">
                  <c:v>29.116523000000001</c:v>
                </c:pt>
                <c:pt idx="15693">
                  <c:v>29.085089</c:v>
                </c:pt>
                <c:pt idx="15694">
                  <c:v>28.999573999999999</c:v>
                </c:pt>
                <c:pt idx="15695">
                  <c:v>28.999573999999999</c:v>
                </c:pt>
                <c:pt idx="15696">
                  <c:v>28.890699000000001</c:v>
                </c:pt>
                <c:pt idx="15697">
                  <c:v>28.890699000000001</c:v>
                </c:pt>
                <c:pt idx="15698">
                  <c:v>28.876711</c:v>
                </c:pt>
                <c:pt idx="15699">
                  <c:v>28.898544000000001</c:v>
                </c:pt>
                <c:pt idx="15700">
                  <c:v>28.877548999999998</c:v>
                </c:pt>
                <c:pt idx="15701">
                  <c:v>28.841742</c:v>
                </c:pt>
                <c:pt idx="15702">
                  <c:v>28.814311</c:v>
                </c:pt>
                <c:pt idx="15703">
                  <c:v>28.814311</c:v>
                </c:pt>
                <c:pt idx="15704">
                  <c:v>28.750191000000001</c:v>
                </c:pt>
                <c:pt idx="15705">
                  <c:v>28.750191000000001</c:v>
                </c:pt>
                <c:pt idx="15706">
                  <c:v>28.743077</c:v>
                </c:pt>
                <c:pt idx="15707">
                  <c:v>28.769017000000002</c:v>
                </c:pt>
                <c:pt idx="15708">
                  <c:v>28.769017000000002</c:v>
                </c:pt>
                <c:pt idx="15709">
                  <c:v>28.764109999999999</c:v>
                </c:pt>
                <c:pt idx="15710">
                  <c:v>28.755513000000001</c:v>
                </c:pt>
                <c:pt idx="15711">
                  <c:v>28.755513000000001</c:v>
                </c:pt>
                <c:pt idx="15712">
                  <c:v>28.752614999999999</c:v>
                </c:pt>
                <c:pt idx="15713">
                  <c:v>28.752614999999999</c:v>
                </c:pt>
                <c:pt idx="15714">
                  <c:v>28.753138</c:v>
                </c:pt>
                <c:pt idx="15715">
                  <c:v>28.807404999999999</c:v>
                </c:pt>
                <c:pt idx="15716">
                  <c:v>28.820381999999999</c:v>
                </c:pt>
                <c:pt idx="15717">
                  <c:v>28.834146</c:v>
                </c:pt>
                <c:pt idx="15718">
                  <c:v>29.001207000000001</c:v>
                </c:pt>
                <c:pt idx="15719">
                  <c:v>29.037077</c:v>
                </c:pt>
                <c:pt idx="15720">
                  <c:v>29.076727999999999</c:v>
                </c:pt>
                <c:pt idx="15721">
                  <c:v>29.116294</c:v>
                </c:pt>
                <c:pt idx="15722">
                  <c:v>29.116294</c:v>
                </c:pt>
                <c:pt idx="15723">
                  <c:v>29.116294</c:v>
                </c:pt>
                <c:pt idx="15724">
                  <c:v>29.554174</c:v>
                </c:pt>
                <c:pt idx="15725">
                  <c:v>29.554174</c:v>
                </c:pt>
                <c:pt idx="15726">
                  <c:v>30.12106</c:v>
                </c:pt>
                <c:pt idx="15727">
                  <c:v>30.12106</c:v>
                </c:pt>
                <c:pt idx="15728">
                  <c:v>30.12106</c:v>
                </c:pt>
                <c:pt idx="15729">
                  <c:v>30.160437999999999</c:v>
                </c:pt>
                <c:pt idx="15730">
                  <c:v>30.319966000000001</c:v>
                </c:pt>
                <c:pt idx="15731">
                  <c:v>30.389527000000001</c:v>
                </c:pt>
                <c:pt idx="15732">
                  <c:v>30.461278</c:v>
                </c:pt>
                <c:pt idx="15733">
                  <c:v>30.535219000000001</c:v>
                </c:pt>
                <c:pt idx="15734">
                  <c:v>30.608753</c:v>
                </c:pt>
                <c:pt idx="15735">
                  <c:v>30.608753</c:v>
                </c:pt>
                <c:pt idx="15736">
                  <c:v>30.608753</c:v>
                </c:pt>
                <c:pt idx="15737">
                  <c:v>30.608753</c:v>
                </c:pt>
                <c:pt idx="15738">
                  <c:v>30.608753</c:v>
                </c:pt>
                <c:pt idx="15739">
                  <c:v>30.608753</c:v>
                </c:pt>
                <c:pt idx="15740">
                  <c:v>30.182462999999998</c:v>
                </c:pt>
                <c:pt idx="15741">
                  <c:v>30.182462999999998</c:v>
                </c:pt>
                <c:pt idx="15742">
                  <c:v>30.182462999999998</c:v>
                </c:pt>
                <c:pt idx="15743">
                  <c:v>30.182462999999998</c:v>
                </c:pt>
                <c:pt idx="15744">
                  <c:v>30.182462999999998</c:v>
                </c:pt>
                <c:pt idx="15745">
                  <c:v>30.299019000000001</c:v>
                </c:pt>
                <c:pt idx="15746">
                  <c:v>30.387394</c:v>
                </c:pt>
                <c:pt idx="15747">
                  <c:v>30.477965999999999</c:v>
                </c:pt>
                <c:pt idx="15748">
                  <c:v>30.571884000000001</c:v>
                </c:pt>
                <c:pt idx="15749">
                  <c:v>30.666805</c:v>
                </c:pt>
                <c:pt idx="15750">
                  <c:v>31.094280999999999</c:v>
                </c:pt>
                <c:pt idx="15751">
                  <c:v>31.094280999999999</c:v>
                </c:pt>
                <c:pt idx="15752">
                  <c:v>31.094280999999999</c:v>
                </c:pt>
                <c:pt idx="15753">
                  <c:v>31.152358</c:v>
                </c:pt>
                <c:pt idx="15754">
                  <c:v>31.404451999999999</c:v>
                </c:pt>
                <c:pt idx="15755">
                  <c:v>31.514937</c:v>
                </c:pt>
                <c:pt idx="15756">
                  <c:v>31.627945</c:v>
                </c:pt>
                <c:pt idx="15757">
                  <c:v>31.734065999999999</c:v>
                </c:pt>
                <c:pt idx="15758">
                  <c:v>32.493414000000001</c:v>
                </c:pt>
                <c:pt idx="15759">
                  <c:v>32.622267000000001</c:v>
                </c:pt>
                <c:pt idx="15760">
                  <c:v>32.753573000000003</c:v>
                </c:pt>
                <c:pt idx="15761">
                  <c:v>32.880423999999998</c:v>
                </c:pt>
                <c:pt idx="15762">
                  <c:v>33.016482000000003</c:v>
                </c:pt>
                <c:pt idx="15763">
                  <c:v>33.155687</c:v>
                </c:pt>
                <c:pt idx="15764">
                  <c:v>33.155687</c:v>
                </c:pt>
                <c:pt idx="15765">
                  <c:v>33.155687</c:v>
                </c:pt>
                <c:pt idx="15766">
                  <c:v>33.907040000000002</c:v>
                </c:pt>
                <c:pt idx="15767">
                  <c:v>34.047516999999999</c:v>
                </c:pt>
                <c:pt idx="15768">
                  <c:v>34.200316999999998</c:v>
                </c:pt>
                <c:pt idx="15769">
                  <c:v>34.355770999999997</c:v>
                </c:pt>
                <c:pt idx="15770">
                  <c:v>34.513858999999997</c:v>
                </c:pt>
                <c:pt idx="15771">
                  <c:v>34.670791999999999</c:v>
                </c:pt>
                <c:pt idx="15772">
                  <c:v>34.670791999999999</c:v>
                </c:pt>
                <c:pt idx="15773">
                  <c:v>34.670791999999999</c:v>
                </c:pt>
                <c:pt idx="15774">
                  <c:v>35.52178</c:v>
                </c:pt>
                <c:pt idx="15775">
                  <c:v>35.694682</c:v>
                </c:pt>
                <c:pt idx="15776">
                  <c:v>35.869895999999997</c:v>
                </c:pt>
                <c:pt idx="15777">
                  <c:v>36.047440999999999</c:v>
                </c:pt>
                <c:pt idx="15778">
                  <c:v>36.211337</c:v>
                </c:pt>
                <c:pt idx="15779">
                  <c:v>36.389432999999997</c:v>
                </c:pt>
                <c:pt idx="15780">
                  <c:v>36.389432999999997</c:v>
                </c:pt>
                <c:pt idx="15781">
                  <c:v>36.389432999999997</c:v>
                </c:pt>
                <c:pt idx="15782">
                  <c:v>37.339730000000003</c:v>
                </c:pt>
                <c:pt idx="15783">
                  <c:v>37.523628000000002</c:v>
                </c:pt>
                <c:pt idx="15784">
                  <c:v>37.702008999999997</c:v>
                </c:pt>
                <c:pt idx="15785">
                  <c:v>37.896334000000003</c:v>
                </c:pt>
                <c:pt idx="15786">
                  <c:v>38.092689</c:v>
                </c:pt>
                <c:pt idx="15787">
                  <c:v>38.292636000000002</c:v>
                </c:pt>
                <c:pt idx="15788">
                  <c:v>38.292636000000002</c:v>
                </c:pt>
                <c:pt idx="15789">
                  <c:v>38.292636000000002</c:v>
                </c:pt>
                <c:pt idx="15790">
                  <c:v>39.349981999999997</c:v>
                </c:pt>
                <c:pt idx="15791">
                  <c:v>39.564391000000001</c:v>
                </c:pt>
                <c:pt idx="15792">
                  <c:v>39.779257000000001</c:v>
                </c:pt>
                <c:pt idx="15793">
                  <c:v>39.996791999999999</c:v>
                </c:pt>
                <c:pt idx="15794">
                  <c:v>40.217891000000002</c:v>
                </c:pt>
                <c:pt idx="15795">
                  <c:v>40.427812000000003</c:v>
                </c:pt>
                <c:pt idx="15796">
                  <c:v>40.427812000000003</c:v>
                </c:pt>
                <c:pt idx="15797">
                  <c:v>40.427812000000003</c:v>
                </c:pt>
                <c:pt idx="15798">
                  <c:v>41.638123</c:v>
                </c:pt>
                <c:pt idx="15799">
                  <c:v>41.857304999999997</c:v>
                </c:pt>
                <c:pt idx="15800">
                  <c:v>42.097326000000002</c:v>
                </c:pt>
                <c:pt idx="15801">
                  <c:v>42.338549999999998</c:v>
                </c:pt>
                <c:pt idx="15802">
                  <c:v>42.586212000000003</c:v>
                </c:pt>
                <c:pt idx="15803">
                  <c:v>42.834052999999997</c:v>
                </c:pt>
                <c:pt idx="15804">
                  <c:v>42.834052999999997</c:v>
                </c:pt>
                <c:pt idx="15805">
                  <c:v>42.834052999999997</c:v>
                </c:pt>
                <c:pt idx="15806">
                  <c:v>44.152985999999999</c:v>
                </c:pt>
                <c:pt idx="15807">
                  <c:v>44.415281999999998</c:v>
                </c:pt>
                <c:pt idx="15808">
                  <c:v>44.678615999999998</c:v>
                </c:pt>
                <c:pt idx="15809">
                  <c:v>44.929256000000002</c:v>
                </c:pt>
                <c:pt idx="15810">
                  <c:v>45.200848000000001</c:v>
                </c:pt>
                <c:pt idx="15811">
                  <c:v>45.474576999999996</c:v>
                </c:pt>
                <c:pt idx="15812">
                  <c:v>45.474576999999996</c:v>
                </c:pt>
                <c:pt idx="15813">
                  <c:v>45.474576999999996</c:v>
                </c:pt>
                <c:pt idx="15814">
                  <c:v>46.955224000000001</c:v>
                </c:pt>
                <c:pt idx="15815">
                  <c:v>47.246111999999997</c:v>
                </c:pt>
                <c:pt idx="15816">
                  <c:v>47.546295000000001</c:v>
                </c:pt>
                <c:pt idx="15817">
                  <c:v>47.850791999999998</c:v>
                </c:pt>
                <c:pt idx="15818">
                  <c:v>48.158065000000001</c:v>
                </c:pt>
                <c:pt idx="15819">
                  <c:v>48.448993000000002</c:v>
                </c:pt>
                <c:pt idx="15820">
                  <c:v>48.448993000000002</c:v>
                </c:pt>
                <c:pt idx="15821">
                  <c:v>48.448993000000002</c:v>
                </c:pt>
                <c:pt idx="15822">
                  <c:v>49.481121000000002</c:v>
                </c:pt>
                <c:pt idx="15823">
                  <c:v>49.672480999999998</c:v>
                </c:pt>
                <c:pt idx="15824">
                  <c:v>49.972918999999997</c:v>
                </c:pt>
                <c:pt idx="15825">
                  <c:v>50.289318000000002</c:v>
                </c:pt>
                <c:pt idx="15826">
                  <c:v>50.598233999999998</c:v>
                </c:pt>
                <c:pt idx="15827">
                  <c:v>50.911181999999997</c:v>
                </c:pt>
                <c:pt idx="15828">
                  <c:v>51.228544999999997</c:v>
                </c:pt>
                <c:pt idx="15829">
                  <c:v>51.542023999999998</c:v>
                </c:pt>
                <c:pt idx="15830">
                  <c:v>52.643872000000002</c:v>
                </c:pt>
                <c:pt idx="15831">
                  <c:v>52.643872000000002</c:v>
                </c:pt>
                <c:pt idx="15832">
                  <c:v>53.130806999999997</c:v>
                </c:pt>
                <c:pt idx="15833">
                  <c:v>53.404570999999997</c:v>
                </c:pt>
                <c:pt idx="15834">
                  <c:v>53.687154</c:v>
                </c:pt>
                <c:pt idx="15835">
                  <c:v>53.971404999999997</c:v>
                </c:pt>
                <c:pt idx="15836">
                  <c:v>54.244895999999997</c:v>
                </c:pt>
                <c:pt idx="15837">
                  <c:v>54.509259999999998</c:v>
                </c:pt>
                <c:pt idx="15838">
                  <c:v>55.425398999999999</c:v>
                </c:pt>
                <c:pt idx="15839">
                  <c:v>55.425398999999999</c:v>
                </c:pt>
                <c:pt idx="15840">
                  <c:v>55.817034</c:v>
                </c:pt>
                <c:pt idx="15841">
                  <c:v>56.0428</c:v>
                </c:pt>
                <c:pt idx="15842">
                  <c:v>56.243563999999999</c:v>
                </c:pt>
                <c:pt idx="15843">
                  <c:v>56.447744999999998</c:v>
                </c:pt>
                <c:pt idx="15844">
                  <c:v>56.644939999999998</c:v>
                </c:pt>
                <c:pt idx="15845">
                  <c:v>56.830288000000003</c:v>
                </c:pt>
                <c:pt idx="15846">
                  <c:v>57.462884000000003</c:v>
                </c:pt>
                <c:pt idx="15847">
                  <c:v>57.462884000000003</c:v>
                </c:pt>
                <c:pt idx="15848">
                  <c:v>57.725341999999998</c:v>
                </c:pt>
                <c:pt idx="15849">
                  <c:v>57.871966999999998</c:v>
                </c:pt>
                <c:pt idx="15850">
                  <c:v>58.003439</c:v>
                </c:pt>
                <c:pt idx="15851">
                  <c:v>58.136105000000001</c:v>
                </c:pt>
                <c:pt idx="15852">
                  <c:v>58.258896</c:v>
                </c:pt>
                <c:pt idx="15853">
                  <c:v>58.377688999999997</c:v>
                </c:pt>
                <c:pt idx="15854">
                  <c:v>59.037686999999998</c:v>
                </c:pt>
                <c:pt idx="15855">
                  <c:v>59.037686999999998</c:v>
                </c:pt>
                <c:pt idx="15856">
                  <c:v>59.171441000000002</c:v>
                </c:pt>
                <c:pt idx="15857">
                  <c:v>59.245983000000003</c:v>
                </c:pt>
                <c:pt idx="15858">
                  <c:v>59.314968999999998</c:v>
                </c:pt>
                <c:pt idx="15859">
                  <c:v>59.371468</c:v>
                </c:pt>
                <c:pt idx="15860">
                  <c:v>59.416370000000001</c:v>
                </c:pt>
                <c:pt idx="15861">
                  <c:v>59.445568999999999</c:v>
                </c:pt>
                <c:pt idx="15862">
                  <c:v>59.523682999999998</c:v>
                </c:pt>
                <c:pt idx="15863">
                  <c:v>59.523682999999998</c:v>
                </c:pt>
                <c:pt idx="15864">
                  <c:v>59.493476999999999</c:v>
                </c:pt>
                <c:pt idx="15865">
                  <c:v>59.461905999999999</c:v>
                </c:pt>
                <c:pt idx="15866">
                  <c:v>59.420844000000002</c:v>
                </c:pt>
                <c:pt idx="15867">
                  <c:v>59.364356000000001</c:v>
                </c:pt>
                <c:pt idx="15868">
                  <c:v>59.295319999999997</c:v>
                </c:pt>
                <c:pt idx="15869">
                  <c:v>59.213777999999998</c:v>
                </c:pt>
                <c:pt idx="15870">
                  <c:v>58.945593000000002</c:v>
                </c:pt>
                <c:pt idx="15871">
                  <c:v>58.945593000000002</c:v>
                </c:pt>
                <c:pt idx="15872">
                  <c:v>58.723523999999998</c:v>
                </c:pt>
                <c:pt idx="15873">
                  <c:v>58.607176000000003</c:v>
                </c:pt>
                <c:pt idx="15874">
                  <c:v>58.471995999999997</c:v>
                </c:pt>
                <c:pt idx="15875">
                  <c:v>58.329697000000003</c:v>
                </c:pt>
                <c:pt idx="15876">
                  <c:v>58.177593000000002</c:v>
                </c:pt>
                <c:pt idx="15877">
                  <c:v>58.014474</c:v>
                </c:pt>
                <c:pt idx="15878">
                  <c:v>57.501334</c:v>
                </c:pt>
                <c:pt idx="15879">
                  <c:v>57.501334</c:v>
                </c:pt>
                <c:pt idx="15880">
                  <c:v>57.183114000000003</c:v>
                </c:pt>
                <c:pt idx="15881">
                  <c:v>57.003082999999997</c:v>
                </c:pt>
                <c:pt idx="15882">
                  <c:v>56.824812000000001</c:v>
                </c:pt>
                <c:pt idx="15883">
                  <c:v>56.643996000000001</c:v>
                </c:pt>
                <c:pt idx="15884">
                  <c:v>56.462376999999996</c:v>
                </c:pt>
                <c:pt idx="15885">
                  <c:v>56.279846999999997</c:v>
                </c:pt>
                <c:pt idx="15886">
                  <c:v>55.356319999999997</c:v>
                </c:pt>
                <c:pt idx="15887">
                  <c:v>55.175435999999998</c:v>
                </c:pt>
                <c:pt idx="15888">
                  <c:v>54.994557999999998</c:v>
                </c:pt>
                <c:pt idx="15889">
                  <c:v>54.805630000000001</c:v>
                </c:pt>
                <c:pt idx="15890">
                  <c:v>54.626345000000001</c:v>
                </c:pt>
                <c:pt idx="15891">
                  <c:v>54.440787999999998</c:v>
                </c:pt>
                <c:pt idx="15892">
                  <c:v>54.440787999999998</c:v>
                </c:pt>
                <c:pt idx="15893">
                  <c:v>55.130364</c:v>
                </c:pt>
                <c:pt idx="15894">
                  <c:v>53.441412</c:v>
                </c:pt>
                <c:pt idx="15895">
                  <c:v>53.248198000000002</c:v>
                </c:pt>
                <c:pt idx="15896">
                  <c:v>53.062327000000003</c:v>
                </c:pt>
                <c:pt idx="15897">
                  <c:v>52.857295000000001</c:v>
                </c:pt>
                <c:pt idx="15898">
                  <c:v>52.648606000000001</c:v>
                </c:pt>
                <c:pt idx="15899">
                  <c:v>52.436259</c:v>
                </c:pt>
                <c:pt idx="15900">
                  <c:v>52.436259</c:v>
                </c:pt>
                <c:pt idx="15901">
                  <c:v>51.788060999999999</c:v>
                </c:pt>
                <c:pt idx="15902">
                  <c:v>51.348098999999998</c:v>
                </c:pt>
                <c:pt idx="15903">
                  <c:v>51.122123999999999</c:v>
                </c:pt>
                <c:pt idx="15904">
                  <c:v>50.892226999999998</c:v>
                </c:pt>
                <c:pt idx="15905">
                  <c:v>50.658211000000001</c:v>
                </c:pt>
                <c:pt idx="15906">
                  <c:v>50.420068000000001</c:v>
                </c:pt>
                <c:pt idx="15907">
                  <c:v>50.189368999999999</c:v>
                </c:pt>
                <c:pt idx="15908">
                  <c:v>50.189368999999999</c:v>
                </c:pt>
                <c:pt idx="15909">
                  <c:v>49.466116</c:v>
                </c:pt>
                <c:pt idx="15910">
                  <c:v>48.927424999999999</c:v>
                </c:pt>
                <c:pt idx="15911">
                  <c:v>48.669522999999998</c:v>
                </c:pt>
                <c:pt idx="15912">
                  <c:v>48.430593999999999</c:v>
                </c:pt>
                <c:pt idx="15913">
                  <c:v>48.153244000000001</c:v>
                </c:pt>
                <c:pt idx="15914">
                  <c:v>47.882001000000002</c:v>
                </c:pt>
                <c:pt idx="15915">
                  <c:v>47.606102999999997</c:v>
                </c:pt>
                <c:pt idx="15916">
                  <c:v>47.606102999999997</c:v>
                </c:pt>
                <c:pt idx="15917">
                  <c:v>46.760854000000002</c:v>
                </c:pt>
                <c:pt idx="15918">
                  <c:v>46.185398999999997</c:v>
                </c:pt>
                <c:pt idx="15919">
                  <c:v>45.890248</c:v>
                </c:pt>
                <c:pt idx="15920">
                  <c:v>45.590062000000003</c:v>
                </c:pt>
                <c:pt idx="15921">
                  <c:v>45.284896000000003</c:v>
                </c:pt>
                <c:pt idx="15922">
                  <c:v>44.983027999999997</c:v>
                </c:pt>
                <c:pt idx="15923">
                  <c:v>44.692841999999999</c:v>
                </c:pt>
                <c:pt idx="15924">
                  <c:v>44.692841999999999</c:v>
                </c:pt>
                <c:pt idx="15925">
                  <c:v>43.713408999999999</c:v>
                </c:pt>
                <c:pt idx="15926">
                  <c:v>43.052207000000003</c:v>
                </c:pt>
                <c:pt idx="15927">
                  <c:v>42.742562999999997</c:v>
                </c:pt>
                <c:pt idx="15928">
                  <c:v>42.392274</c:v>
                </c:pt>
                <c:pt idx="15929">
                  <c:v>42.056502999999999</c:v>
                </c:pt>
                <c:pt idx="15930">
                  <c:v>41.708140999999998</c:v>
                </c:pt>
                <c:pt idx="15931">
                  <c:v>41.356271999999997</c:v>
                </c:pt>
                <c:pt idx="15932">
                  <c:v>41.356271999999997</c:v>
                </c:pt>
                <c:pt idx="15933">
                  <c:v>40.260710000000003</c:v>
                </c:pt>
                <c:pt idx="15934">
                  <c:v>39.206482999999999</c:v>
                </c:pt>
                <c:pt idx="15935">
                  <c:v>39.206482999999999</c:v>
                </c:pt>
                <c:pt idx="15936">
                  <c:v>38.840296000000002</c:v>
                </c:pt>
                <c:pt idx="15937">
                  <c:v>38.499671999999997</c:v>
                </c:pt>
                <c:pt idx="15938">
                  <c:v>38.13176</c:v>
                </c:pt>
                <c:pt idx="15939">
                  <c:v>37.772353000000003</c:v>
                </c:pt>
                <c:pt idx="15940">
                  <c:v>37.772353000000003</c:v>
                </c:pt>
                <c:pt idx="15941">
                  <c:v>36.640090000000001</c:v>
                </c:pt>
                <c:pt idx="15942">
                  <c:v>35.573113999999997</c:v>
                </c:pt>
                <c:pt idx="15943">
                  <c:v>35.573113999999997</c:v>
                </c:pt>
                <c:pt idx="15944">
                  <c:v>35.208894999999998</c:v>
                </c:pt>
                <c:pt idx="15945">
                  <c:v>34.846125999999998</c:v>
                </c:pt>
                <c:pt idx="15946">
                  <c:v>34.511327000000001</c:v>
                </c:pt>
                <c:pt idx="15947">
                  <c:v>34.148719999999997</c:v>
                </c:pt>
                <c:pt idx="15948">
                  <c:v>34.148719999999997</c:v>
                </c:pt>
                <c:pt idx="15949">
                  <c:v>33.059389000000003</c:v>
                </c:pt>
                <c:pt idx="15950">
                  <c:v>32.056305000000002</c:v>
                </c:pt>
                <c:pt idx="15951">
                  <c:v>32.056305000000002</c:v>
                </c:pt>
                <c:pt idx="15952">
                  <c:v>31.710746</c:v>
                </c:pt>
                <c:pt idx="15953">
                  <c:v>31.366852000000002</c:v>
                </c:pt>
                <c:pt idx="15954">
                  <c:v>31.022390999999999</c:v>
                </c:pt>
                <c:pt idx="15955">
                  <c:v>30.689202999999999</c:v>
                </c:pt>
                <c:pt idx="15956">
                  <c:v>30.689202999999999</c:v>
                </c:pt>
                <c:pt idx="15957">
                  <c:v>29.650307999999999</c:v>
                </c:pt>
                <c:pt idx="15958">
                  <c:v>28.696460999999999</c:v>
                </c:pt>
                <c:pt idx="15959">
                  <c:v>28.696460999999999</c:v>
                </c:pt>
                <c:pt idx="15960">
                  <c:v>28.361184999999999</c:v>
                </c:pt>
                <c:pt idx="15961">
                  <c:v>28.029581</c:v>
                </c:pt>
                <c:pt idx="15962">
                  <c:v>27.698433000000001</c:v>
                </c:pt>
                <c:pt idx="15963">
                  <c:v>27.371638000000001</c:v>
                </c:pt>
                <c:pt idx="15964">
                  <c:v>27.371638000000001</c:v>
                </c:pt>
                <c:pt idx="15965">
                  <c:v>26.345033999999998</c:v>
                </c:pt>
                <c:pt idx="15966">
                  <c:v>25.432776</c:v>
                </c:pt>
                <c:pt idx="15967">
                  <c:v>25.432776</c:v>
                </c:pt>
                <c:pt idx="15968">
                  <c:v>25.112378</c:v>
                </c:pt>
                <c:pt idx="15969">
                  <c:v>24.791297</c:v>
                </c:pt>
                <c:pt idx="15970">
                  <c:v>24.475073999999999</c:v>
                </c:pt>
                <c:pt idx="15971">
                  <c:v>24.163015000000001</c:v>
                </c:pt>
                <c:pt idx="15972">
                  <c:v>24.163015000000001</c:v>
                </c:pt>
                <c:pt idx="15973">
                  <c:v>23.170393000000001</c:v>
                </c:pt>
                <c:pt idx="15974">
                  <c:v>22.317391000000001</c:v>
                </c:pt>
                <c:pt idx="15975">
                  <c:v>22.317391000000001</c:v>
                </c:pt>
                <c:pt idx="15976">
                  <c:v>22.050681000000001</c:v>
                </c:pt>
                <c:pt idx="15977">
                  <c:v>21.774746</c:v>
                </c:pt>
                <c:pt idx="15978">
                  <c:v>21.489383</c:v>
                </c:pt>
                <c:pt idx="15979">
                  <c:v>21.218482000000002</c:v>
                </c:pt>
                <c:pt idx="15980">
                  <c:v>21.218482000000002</c:v>
                </c:pt>
                <c:pt idx="15981">
                  <c:v>19.415869000000001</c:v>
                </c:pt>
                <c:pt idx="15982">
                  <c:v>18.723358999999999</c:v>
                </c:pt>
                <c:pt idx="15983">
                  <c:v>18.723358999999999</c:v>
                </c:pt>
                <c:pt idx="15984">
                  <c:v>18.501968999999999</c:v>
                </c:pt>
                <c:pt idx="15985">
                  <c:v>18.269579</c:v>
                </c:pt>
                <c:pt idx="15986">
                  <c:v>18.045466999999999</c:v>
                </c:pt>
                <c:pt idx="15987">
                  <c:v>17.829892999999998</c:v>
                </c:pt>
                <c:pt idx="15988">
                  <c:v>17.829892999999998</c:v>
                </c:pt>
                <c:pt idx="15989">
                  <c:v>17.18357</c:v>
                </c:pt>
                <c:pt idx="15990">
                  <c:v>16.619626</c:v>
                </c:pt>
                <c:pt idx="15991">
                  <c:v>16.619626</c:v>
                </c:pt>
                <c:pt idx="15992">
                  <c:v>16.448433999999999</c:v>
                </c:pt>
                <c:pt idx="15993">
                  <c:v>16.310804999999998</c:v>
                </c:pt>
                <c:pt idx="15994">
                  <c:v>16.168123000000001</c:v>
                </c:pt>
                <c:pt idx="15995">
                  <c:v>16.039805999999999</c:v>
                </c:pt>
                <c:pt idx="15996">
                  <c:v>16.039805999999999</c:v>
                </c:pt>
                <c:pt idx="15997">
                  <c:v>15.703963</c:v>
                </c:pt>
                <c:pt idx="15998">
                  <c:v>15.428031000000001</c:v>
                </c:pt>
                <c:pt idx="15999">
                  <c:v>15.428031000000001</c:v>
                </c:pt>
                <c:pt idx="16000">
                  <c:v>15.383623</c:v>
                </c:pt>
                <c:pt idx="16001">
                  <c:v>15.347197</c:v>
                </c:pt>
                <c:pt idx="16002">
                  <c:v>15.327926</c:v>
                </c:pt>
                <c:pt idx="16003">
                  <c:v>15.322604</c:v>
                </c:pt>
                <c:pt idx="16004">
                  <c:v>15.322604</c:v>
                </c:pt>
                <c:pt idx="16005">
                  <c:v>15.409307999999999</c:v>
                </c:pt>
                <c:pt idx="16006">
                  <c:v>15.494316</c:v>
                </c:pt>
                <c:pt idx="16007">
                  <c:v>15.494316</c:v>
                </c:pt>
                <c:pt idx="16008">
                  <c:v>15.575863</c:v>
                </c:pt>
                <c:pt idx="16009">
                  <c:v>15.674675000000001</c:v>
                </c:pt>
                <c:pt idx="16010">
                  <c:v>15.785553999999999</c:v>
                </c:pt>
                <c:pt idx="16011">
                  <c:v>15.914230999999999</c:v>
                </c:pt>
                <c:pt idx="16012">
                  <c:v>15.914230999999999</c:v>
                </c:pt>
                <c:pt idx="16013">
                  <c:v>16.416370000000001</c:v>
                </c:pt>
                <c:pt idx="16014">
                  <c:v>17.228383000000001</c:v>
                </c:pt>
                <c:pt idx="16015">
                  <c:v>17.228383000000001</c:v>
                </c:pt>
                <c:pt idx="16016">
                  <c:v>17.431118000000001</c:v>
                </c:pt>
                <c:pt idx="16017">
                  <c:v>17.649294000000001</c:v>
                </c:pt>
                <c:pt idx="16018">
                  <c:v>17.649294000000001</c:v>
                </c:pt>
                <c:pt idx="16019">
                  <c:v>18.396805000000001</c:v>
                </c:pt>
                <c:pt idx="16020">
                  <c:v>18.396805000000001</c:v>
                </c:pt>
                <c:pt idx="16021">
                  <c:v>18.540889</c:v>
                </c:pt>
                <c:pt idx="16022">
                  <c:v>19.432058000000001</c:v>
                </c:pt>
                <c:pt idx="16023">
                  <c:v>19.432058000000001</c:v>
                </c:pt>
                <c:pt idx="16024">
                  <c:v>19.653341000000001</c:v>
                </c:pt>
                <c:pt idx="16025">
                  <c:v>19.865877000000001</c:v>
                </c:pt>
                <c:pt idx="16026">
                  <c:v>19.865877000000001</c:v>
                </c:pt>
                <c:pt idx="16027">
                  <c:v>20.558672999999999</c:v>
                </c:pt>
                <c:pt idx="16028">
                  <c:v>20.558672999999999</c:v>
                </c:pt>
                <c:pt idx="16029">
                  <c:v>20.682846999999999</c:v>
                </c:pt>
                <c:pt idx="16030">
                  <c:v>21.347269000000001</c:v>
                </c:pt>
                <c:pt idx="16031">
                  <c:v>21.347269000000001</c:v>
                </c:pt>
                <c:pt idx="16032">
                  <c:v>21.489929</c:v>
                </c:pt>
                <c:pt idx="16033">
                  <c:v>21.614808</c:v>
                </c:pt>
                <c:pt idx="16034">
                  <c:v>21.614808</c:v>
                </c:pt>
                <c:pt idx="16035">
                  <c:v>22.055895</c:v>
                </c:pt>
                <c:pt idx="16036">
                  <c:v>22.055895</c:v>
                </c:pt>
                <c:pt idx="16037">
                  <c:v>22.126301999999999</c:v>
                </c:pt>
                <c:pt idx="16038">
                  <c:v>22.529568999999999</c:v>
                </c:pt>
                <c:pt idx="16039">
                  <c:v>22.529568999999999</c:v>
                </c:pt>
                <c:pt idx="16040">
                  <c:v>22.621030000000001</c:v>
                </c:pt>
                <c:pt idx="16041">
                  <c:v>22.710318000000001</c:v>
                </c:pt>
                <c:pt idx="16042">
                  <c:v>22.710318000000001</c:v>
                </c:pt>
                <c:pt idx="16043">
                  <c:v>23.017257000000001</c:v>
                </c:pt>
                <c:pt idx="16044">
                  <c:v>23.017257000000001</c:v>
                </c:pt>
                <c:pt idx="16045">
                  <c:v>23.063438999999999</c:v>
                </c:pt>
                <c:pt idx="16046">
                  <c:v>23.425543999999999</c:v>
                </c:pt>
                <c:pt idx="16047">
                  <c:v>23.425543999999999</c:v>
                </c:pt>
                <c:pt idx="16048">
                  <c:v>23.514782</c:v>
                </c:pt>
                <c:pt idx="16049">
                  <c:v>23.601828000000001</c:v>
                </c:pt>
                <c:pt idx="16050">
                  <c:v>23.601828000000001</c:v>
                </c:pt>
                <c:pt idx="16051">
                  <c:v>23.902104000000001</c:v>
                </c:pt>
                <c:pt idx="16052">
                  <c:v>23.902104000000001</c:v>
                </c:pt>
                <c:pt idx="16053">
                  <c:v>23.962316000000001</c:v>
                </c:pt>
                <c:pt idx="16054">
                  <c:v>24.373367999999999</c:v>
                </c:pt>
                <c:pt idx="16055">
                  <c:v>24.373367999999999</c:v>
                </c:pt>
                <c:pt idx="16056">
                  <c:v>24.478370999999999</c:v>
                </c:pt>
                <c:pt idx="16057">
                  <c:v>24.584648000000001</c:v>
                </c:pt>
                <c:pt idx="16058">
                  <c:v>24.584648000000001</c:v>
                </c:pt>
                <c:pt idx="16059">
                  <c:v>24.920317000000001</c:v>
                </c:pt>
                <c:pt idx="16060">
                  <c:v>24.920317000000001</c:v>
                </c:pt>
                <c:pt idx="16061">
                  <c:v>24.98706</c:v>
                </c:pt>
                <c:pt idx="16062">
                  <c:v>25.472853000000001</c:v>
                </c:pt>
                <c:pt idx="16063">
                  <c:v>25.472853000000001</c:v>
                </c:pt>
                <c:pt idx="16064">
                  <c:v>25.600397999999998</c:v>
                </c:pt>
                <c:pt idx="16065">
                  <c:v>25.727215000000001</c:v>
                </c:pt>
                <c:pt idx="16066">
                  <c:v>25.727215000000001</c:v>
                </c:pt>
                <c:pt idx="16067">
                  <c:v>26.114000000000001</c:v>
                </c:pt>
                <c:pt idx="16068">
                  <c:v>26.114000000000001</c:v>
                </c:pt>
                <c:pt idx="16069">
                  <c:v>26.197403999999999</c:v>
                </c:pt>
                <c:pt idx="16070">
                  <c:v>26.75376</c:v>
                </c:pt>
                <c:pt idx="16071">
                  <c:v>26.890584</c:v>
                </c:pt>
                <c:pt idx="16072">
                  <c:v>27.019846999999999</c:v>
                </c:pt>
                <c:pt idx="16073">
                  <c:v>27.019846999999999</c:v>
                </c:pt>
                <c:pt idx="16074">
                  <c:v>27.019846999999999</c:v>
                </c:pt>
                <c:pt idx="16075">
                  <c:v>27.019846999999999</c:v>
                </c:pt>
                <c:pt idx="16076">
                  <c:v>27.287873000000001</c:v>
                </c:pt>
                <c:pt idx="16077">
                  <c:v>27.287873000000001</c:v>
                </c:pt>
                <c:pt idx="16078">
                  <c:v>27.523040999999999</c:v>
                </c:pt>
                <c:pt idx="16079">
                  <c:v>27.658733999999999</c:v>
                </c:pt>
                <c:pt idx="16080">
                  <c:v>27.792705999999999</c:v>
                </c:pt>
                <c:pt idx="16081">
                  <c:v>27.926044999999998</c:v>
                </c:pt>
                <c:pt idx="16082">
                  <c:v>28.057606</c:v>
                </c:pt>
                <c:pt idx="16083">
                  <c:v>28.188687000000002</c:v>
                </c:pt>
                <c:pt idx="16084">
                  <c:v>28.188687000000002</c:v>
                </c:pt>
                <c:pt idx="16085">
                  <c:v>28.188687000000002</c:v>
                </c:pt>
                <c:pt idx="16086">
                  <c:v>28.813703</c:v>
                </c:pt>
                <c:pt idx="16087">
                  <c:v>28.935825000000001</c:v>
                </c:pt>
                <c:pt idx="16088">
                  <c:v>29.066327000000001</c:v>
                </c:pt>
                <c:pt idx="16089">
                  <c:v>29.193632999999998</c:v>
                </c:pt>
                <c:pt idx="16090">
                  <c:v>29.321449999999999</c:v>
                </c:pt>
                <c:pt idx="16091">
                  <c:v>29.451176</c:v>
                </c:pt>
                <c:pt idx="16092">
                  <c:v>29.451176</c:v>
                </c:pt>
                <c:pt idx="16093">
                  <c:v>29.451176</c:v>
                </c:pt>
                <c:pt idx="16094">
                  <c:v>30.07705</c:v>
                </c:pt>
                <c:pt idx="16095">
                  <c:v>30.196397000000001</c:v>
                </c:pt>
                <c:pt idx="16096">
                  <c:v>30.322544000000001</c:v>
                </c:pt>
                <c:pt idx="16097">
                  <c:v>30.449795000000002</c:v>
                </c:pt>
                <c:pt idx="16098">
                  <c:v>30.574922999999998</c:v>
                </c:pt>
                <c:pt idx="16099">
                  <c:v>30.697593999999999</c:v>
                </c:pt>
                <c:pt idx="16100">
                  <c:v>30.697593999999999</c:v>
                </c:pt>
                <c:pt idx="16101">
                  <c:v>30.697593999999999</c:v>
                </c:pt>
                <c:pt idx="16102">
                  <c:v>31.263947000000002</c:v>
                </c:pt>
                <c:pt idx="16103">
                  <c:v>31.361764999999998</c:v>
                </c:pt>
                <c:pt idx="16104">
                  <c:v>31.458765</c:v>
                </c:pt>
                <c:pt idx="16105">
                  <c:v>31.548290000000001</c:v>
                </c:pt>
                <c:pt idx="16106">
                  <c:v>31.628937000000001</c:v>
                </c:pt>
                <c:pt idx="16107">
                  <c:v>31.700303999999999</c:v>
                </c:pt>
                <c:pt idx="16108">
                  <c:v>31.700303999999999</c:v>
                </c:pt>
                <c:pt idx="16109">
                  <c:v>31.700303999999999</c:v>
                </c:pt>
                <c:pt idx="16110">
                  <c:v>32.147177999999997</c:v>
                </c:pt>
                <c:pt idx="16111">
                  <c:v>32.179586</c:v>
                </c:pt>
                <c:pt idx="16112">
                  <c:v>32.204799000000001</c:v>
                </c:pt>
                <c:pt idx="16113">
                  <c:v>32.219347999999997</c:v>
                </c:pt>
                <c:pt idx="16114">
                  <c:v>32.224353999999998</c:v>
                </c:pt>
                <c:pt idx="16115">
                  <c:v>32.220956999999999</c:v>
                </c:pt>
                <c:pt idx="16116">
                  <c:v>32.220956999999999</c:v>
                </c:pt>
                <c:pt idx="16117">
                  <c:v>32.220956999999999</c:v>
                </c:pt>
                <c:pt idx="16118">
                  <c:v>32.153224999999999</c:v>
                </c:pt>
                <c:pt idx="16119">
                  <c:v>32.126240000000003</c:v>
                </c:pt>
                <c:pt idx="16120">
                  <c:v>32.097583999999998</c:v>
                </c:pt>
                <c:pt idx="16121">
                  <c:v>32.063552999999999</c:v>
                </c:pt>
                <c:pt idx="16122">
                  <c:v>32.025747000000003</c:v>
                </c:pt>
                <c:pt idx="16123">
                  <c:v>31.990093999999999</c:v>
                </c:pt>
                <c:pt idx="16124">
                  <c:v>31.990093999999999</c:v>
                </c:pt>
                <c:pt idx="16125">
                  <c:v>31.990093999999999</c:v>
                </c:pt>
                <c:pt idx="16126">
                  <c:v>31.802737</c:v>
                </c:pt>
                <c:pt idx="16127">
                  <c:v>31.764323000000001</c:v>
                </c:pt>
                <c:pt idx="16128">
                  <c:v>31.729365999999999</c:v>
                </c:pt>
                <c:pt idx="16129">
                  <c:v>31.698122000000001</c:v>
                </c:pt>
                <c:pt idx="16130">
                  <c:v>31.668839999999999</c:v>
                </c:pt>
                <c:pt idx="16131">
                  <c:v>31.640222000000001</c:v>
                </c:pt>
                <c:pt idx="16132">
                  <c:v>31.640222000000001</c:v>
                </c:pt>
                <c:pt idx="16133">
                  <c:v>31.640222000000001</c:v>
                </c:pt>
                <c:pt idx="16134">
                  <c:v>31.554030999999998</c:v>
                </c:pt>
                <c:pt idx="16135">
                  <c:v>31.543865</c:v>
                </c:pt>
                <c:pt idx="16136">
                  <c:v>31.537009999999999</c:v>
                </c:pt>
                <c:pt idx="16137">
                  <c:v>31.536799999999999</c:v>
                </c:pt>
                <c:pt idx="16138">
                  <c:v>31.535767</c:v>
                </c:pt>
                <c:pt idx="16139">
                  <c:v>31.541297</c:v>
                </c:pt>
                <c:pt idx="16140">
                  <c:v>31.541297</c:v>
                </c:pt>
                <c:pt idx="16141">
                  <c:v>31.541297</c:v>
                </c:pt>
                <c:pt idx="16142">
                  <c:v>31.633334000000001</c:v>
                </c:pt>
                <c:pt idx="16143">
                  <c:v>31.645496000000001</c:v>
                </c:pt>
                <c:pt idx="16144">
                  <c:v>31.659374</c:v>
                </c:pt>
                <c:pt idx="16145">
                  <c:v>31.673378</c:v>
                </c:pt>
                <c:pt idx="16146">
                  <c:v>31.673378</c:v>
                </c:pt>
                <c:pt idx="16147">
                  <c:v>31.673378</c:v>
                </c:pt>
                <c:pt idx="16148">
                  <c:v>31.743624000000001</c:v>
                </c:pt>
                <c:pt idx="16149">
                  <c:v>31.743624000000001</c:v>
                </c:pt>
                <c:pt idx="16150">
                  <c:v>31.76971</c:v>
                </c:pt>
                <c:pt idx="16151">
                  <c:v>31.764457</c:v>
                </c:pt>
                <c:pt idx="16152">
                  <c:v>31.755025</c:v>
                </c:pt>
                <c:pt idx="16153">
                  <c:v>31.740955</c:v>
                </c:pt>
                <c:pt idx="16154">
                  <c:v>31.740955</c:v>
                </c:pt>
                <c:pt idx="16155">
                  <c:v>31.740955</c:v>
                </c:pt>
                <c:pt idx="16156">
                  <c:v>31.708631</c:v>
                </c:pt>
                <c:pt idx="16157">
                  <c:v>31.708631</c:v>
                </c:pt>
                <c:pt idx="16158">
                  <c:v>31.582795000000001</c:v>
                </c:pt>
                <c:pt idx="16159">
                  <c:v>31.523620000000001</c:v>
                </c:pt>
                <c:pt idx="16160">
                  <c:v>31.455604000000001</c:v>
                </c:pt>
                <c:pt idx="16161">
                  <c:v>31.387982999999998</c:v>
                </c:pt>
                <c:pt idx="16162">
                  <c:v>31.387982999999998</c:v>
                </c:pt>
                <c:pt idx="16163">
                  <c:v>31.387982999999998</c:v>
                </c:pt>
                <c:pt idx="16164">
                  <c:v>31.150296000000001</c:v>
                </c:pt>
                <c:pt idx="16165">
                  <c:v>31.150296000000001</c:v>
                </c:pt>
                <c:pt idx="16166">
                  <c:v>30.852848000000002</c:v>
                </c:pt>
                <c:pt idx="16167">
                  <c:v>30.751875999999999</c:v>
                </c:pt>
                <c:pt idx="16168">
                  <c:v>30.646563</c:v>
                </c:pt>
                <c:pt idx="16169">
                  <c:v>30.539456000000001</c:v>
                </c:pt>
                <c:pt idx="16170">
                  <c:v>30.539456000000001</c:v>
                </c:pt>
                <c:pt idx="16171">
                  <c:v>30.539456000000001</c:v>
                </c:pt>
                <c:pt idx="16172">
                  <c:v>30.187427</c:v>
                </c:pt>
                <c:pt idx="16173">
                  <c:v>30.187427</c:v>
                </c:pt>
                <c:pt idx="16174">
                  <c:v>29.886164000000001</c:v>
                </c:pt>
                <c:pt idx="16175">
                  <c:v>29.794128000000001</c:v>
                </c:pt>
                <c:pt idx="16176">
                  <c:v>29.707695000000001</c:v>
                </c:pt>
                <c:pt idx="16177">
                  <c:v>29.62189</c:v>
                </c:pt>
                <c:pt idx="16178">
                  <c:v>29.62189</c:v>
                </c:pt>
                <c:pt idx="16179">
                  <c:v>29.62189</c:v>
                </c:pt>
                <c:pt idx="16180">
                  <c:v>29.481342000000001</c:v>
                </c:pt>
                <c:pt idx="16181">
                  <c:v>29.481342000000001</c:v>
                </c:pt>
                <c:pt idx="16182">
                  <c:v>29.294135000000001</c:v>
                </c:pt>
                <c:pt idx="16183">
                  <c:v>29.24464</c:v>
                </c:pt>
                <c:pt idx="16184">
                  <c:v>29.198791</c:v>
                </c:pt>
                <c:pt idx="16185">
                  <c:v>29.162785</c:v>
                </c:pt>
                <c:pt idx="16186">
                  <c:v>29.162785</c:v>
                </c:pt>
                <c:pt idx="16187">
                  <c:v>29.162785</c:v>
                </c:pt>
                <c:pt idx="16188">
                  <c:v>29.443244</c:v>
                </c:pt>
                <c:pt idx="16189">
                  <c:v>29.443244</c:v>
                </c:pt>
                <c:pt idx="16190">
                  <c:v>29.386543</c:v>
                </c:pt>
                <c:pt idx="16191">
                  <c:v>29.365991999999999</c:v>
                </c:pt>
                <c:pt idx="16192">
                  <c:v>29.346143999999999</c:v>
                </c:pt>
                <c:pt idx="16193">
                  <c:v>29.328721999999999</c:v>
                </c:pt>
                <c:pt idx="16194">
                  <c:v>29.328721999999999</c:v>
                </c:pt>
                <c:pt idx="16195">
                  <c:v>29.328721999999999</c:v>
                </c:pt>
                <c:pt idx="16196">
                  <c:v>29.246714999999998</c:v>
                </c:pt>
                <c:pt idx="16197">
                  <c:v>29.246714999999998</c:v>
                </c:pt>
                <c:pt idx="16198">
                  <c:v>29.224060000000001</c:v>
                </c:pt>
                <c:pt idx="16199">
                  <c:v>29.210179</c:v>
                </c:pt>
                <c:pt idx="16200">
                  <c:v>29.190882999999999</c:v>
                </c:pt>
                <c:pt idx="16201">
                  <c:v>29.170089999999998</c:v>
                </c:pt>
                <c:pt idx="16202">
                  <c:v>29.170089999999998</c:v>
                </c:pt>
                <c:pt idx="16203">
                  <c:v>29.170089999999998</c:v>
                </c:pt>
                <c:pt idx="16204">
                  <c:v>29.087692000000001</c:v>
                </c:pt>
                <c:pt idx="16205">
                  <c:v>29.087692000000001</c:v>
                </c:pt>
                <c:pt idx="16206">
                  <c:v>29.029083</c:v>
                </c:pt>
                <c:pt idx="16207">
                  <c:v>28.994841000000001</c:v>
                </c:pt>
                <c:pt idx="16208">
                  <c:v>28.955328000000002</c:v>
                </c:pt>
                <c:pt idx="16209">
                  <c:v>28.916134</c:v>
                </c:pt>
                <c:pt idx="16210">
                  <c:v>28.916134</c:v>
                </c:pt>
                <c:pt idx="16211">
                  <c:v>28.916134</c:v>
                </c:pt>
                <c:pt idx="16212">
                  <c:v>28.792705999999999</c:v>
                </c:pt>
                <c:pt idx="16213">
                  <c:v>28.792705999999999</c:v>
                </c:pt>
                <c:pt idx="16214">
                  <c:v>28.672746</c:v>
                </c:pt>
                <c:pt idx="16215">
                  <c:v>28.627206999999999</c:v>
                </c:pt>
                <c:pt idx="16216">
                  <c:v>28.581524999999999</c:v>
                </c:pt>
                <c:pt idx="16217">
                  <c:v>28.533156000000002</c:v>
                </c:pt>
                <c:pt idx="16218">
                  <c:v>28.533156000000002</c:v>
                </c:pt>
                <c:pt idx="16219">
                  <c:v>28.533156000000002</c:v>
                </c:pt>
                <c:pt idx="16220">
                  <c:v>28.393353000000001</c:v>
                </c:pt>
                <c:pt idx="16221">
                  <c:v>28.393353000000001</c:v>
                </c:pt>
                <c:pt idx="16222">
                  <c:v>28.291214</c:v>
                </c:pt>
                <c:pt idx="16223">
                  <c:v>28.259453000000001</c:v>
                </c:pt>
                <c:pt idx="16224">
                  <c:v>28.224133999999999</c:v>
                </c:pt>
                <c:pt idx="16225">
                  <c:v>28.192418</c:v>
                </c:pt>
                <c:pt idx="16226">
                  <c:v>28.192418</c:v>
                </c:pt>
                <c:pt idx="16227">
                  <c:v>28.192418</c:v>
                </c:pt>
                <c:pt idx="16228">
                  <c:v>28.192418</c:v>
                </c:pt>
                <c:pt idx="16229">
                  <c:v>28.192418</c:v>
                </c:pt>
                <c:pt idx="16230">
                  <c:v>27.204426000000002</c:v>
                </c:pt>
                <c:pt idx="16231">
                  <c:v>27.204426000000002</c:v>
                </c:pt>
                <c:pt idx="16232">
                  <c:v>27.204426000000002</c:v>
                </c:pt>
                <c:pt idx="16233">
                  <c:v>27.204426000000002</c:v>
                </c:pt>
                <c:pt idx="16234">
                  <c:v>27.204426000000002</c:v>
                </c:pt>
                <c:pt idx="16235">
                  <c:v>27.204426000000002</c:v>
                </c:pt>
                <c:pt idx="16236">
                  <c:v>27.180105999999999</c:v>
                </c:pt>
                <c:pt idx="16237">
                  <c:v>27.160226000000002</c:v>
                </c:pt>
                <c:pt idx="16238">
                  <c:v>27.096948000000001</c:v>
                </c:pt>
                <c:pt idx="16239">
                  <c:v>27.078955000000001</c:v>
                </c:pt>
                <c:pt idx="16240">
                  <c:v>27.066167</c:v>
                </c:pt>
                <c:pt idx="16241">
                  <c:v>27.066167</c:v>
                </c:pt>
                <c:pt idx="16242">
                  <c:v>27.066167</c:v>
                </c:pt>
                <c:pt idx="16243">
                  <c:v>27.319406000000001</c:v>
                </c:pt>
                <c:pt idx="16244">
                  <c:v>27.319406000000001</c:v>
                </c:pt>
                <c:pt idx="16245">
                  <c:v>27.328641999999999</c:v>
                </c:pt>
                <c:pt idx="16246">
                  <c:v>27.321534</c:v>
                </c:pt>
                <c:pt idx="16247">
                  <c:v>27.321424</c:v>
                </c:pt>
                <c:pt idx="16248">
                  <c:v>27.323502999999999</c:v>
                </c:pt>
                <c:pt idx="16249">
                  <c:v>27.323502999999999</c:v>
                </c:pt>
                <c:pt idx="16250">
                  <c:v>27.312698999999999</c:v>
                </c:pt>
                <c:pt idx="16251">
                  <c:v>27.312698999999999</c:v>
                </c:pt>
                <c:pt idx="16252">
                  <c:v>27.312698999999999</c:v>
                </c:pt>
                <c:pt idx="16253">
                  <c:v>27.373031000000001</c:v>
                </c:pt>
                <c:pt idx="16254">
                  <c:v>27.408888999999999</c:v>
                </c:pt>
                <c:pt idx="16255">
                  <c:v>27.427330000000001</c:v>
                </c:pt>
                <c:pt idx="16256">
                  <c:v>27.446663999999998</c:v>
                </c:pt>
                <c:pt idx="16257">
                  <c:v>27.446663999999998</c:v>
                </c:pt>
                <c:pt idx="16258">
                  <c:v>27.501290000000001</c:v>
                </c:pt>
                <c:pt idx="16259">
                  <c:v>27.501290000000001</c:v>
                </c:pt>
                <c:pt idx="16260">
                  <c:v>27.501290000000001</c:v>
                </c:pt>
                <c:pt idx="16261">
                  <c:v>27.576594</c:v>
                </c:pt>
                <c:pt idx="16262">
                  <c:v>27.667652</c:v>
                </c:pt>
                <c:pt idx="16263">
                  <c:v>27.699524</c:v>
                </c:pt>
                <c:pt idx="16264">
                  <c:v>27.733333999999999</c:v>
                </c:pt>
                <c:pt idx="16265">
                  <c:v>27.733333999999999</c:v>
                </c:pt>
                <c:pt idx="16266">
                  <c:v>27.843008999999999</c:v>
                </c:pt>
                <c:pt idx="16267">
                  <c:v>27.843008999999999</c:v>
                </c:pt>
                <c:pt idx="16268">
                  <c:v>27.843008999999999</c:v>
                </c:pt>
                <c:pt idx="16269">
                  <c:v>27.939477</c:v>
                </c:pt>
                <c:pt idx="16270">
                  <c:v>28.152933999999998</c:v>
                </c:pt>
                <c:pt idx="16271">
                  <c:v>28.152933999999998</c:v>
                </c:pt>
                <c:pt idx="16272">
                  <c:v>28.306332999999999</c:v>
                </c:pt>
                <c:pt idx="16273">
                  <c:v>28.306332999999999</c:v>
                </c:pt>
                <c:pt idx="16274">
                  <c:v>28.306332999999999</c:v>
                </c:pt>
                <c:pt idx="16275">
                  <c:v>28.432586000000001</c:v>
                </c:pt>
                <c:pt idx="16276">
                  <c:v>28.486229999999999</c:v>
                </c:pt>
                <c:pt idx="16277">
                  <c:v>28.541737000000001</c:v>
                </c:pt>
                <c:pt idx="16278">
                  <c:v>28.713055000000001</c:v>
                </c:pt>
                <c:pt idx="16279">
                  <c:v>28.713055000000001</c:v>
                </c:pt>
                <c:pt idx="16280">
                  <c:v>28.922713000000002</c:v>
                </c:pt>
                <c:pt idx="16281">
                  <c:v>28.922713000000002</c:v>
                </c:pt>
                <c:pt idx="16282">
                  <c:v>28.922713000000002</c:v>
                </c:pt>
                <c:pt idx="16283">
                  <c:v>29.075993</c:v>
                </c:pt>
                <c:pt idx="16284">
                  <c:v>29.149052999999999</c:v>
                </c:pt>
                <c:pt idx="16285">
                  <c:v>29.218847</c:v>
                </c:pt>
                <c:pt idx="16286">
                  <c:v>29.453116000000001</c:v>
                </c:pt>
                <c:pt idx="16287">
                  <c:v>29.453116000000001</c:v>
                </c:pt>
                <c:pt idx="16288">
                  <c:v>29.725501999999999</c:v>
                </c:pt>
                <c:pt idx="16289">
                  <c:v>29.725501999999999</c:v>
                </c:pt>
                <c:pt idx="16290">
                  <c:v>29.725501999999999</c:v>
                </c:pt>
                <c:pt idx="16291">
                  <c:v>29.897106999999998</c:v>
                </c:pt>
                <c:pt idx="16292">
                  <c:v>29.988014</c:v>
                </c:pt>
                <c:pt idx="16293">
                  <c:v>30.084638999999999</c:v>
                </c:pt>
                <c:pt idx="16294">
                  <c:v>30.368704999999999</c:v>
                </c:pt>
                <c:pt idx="16295">
                  <c:v>30.368704999999999</c:v>
                </c:pt>
                <c:pt idx="16296">
                  <c:v>30.703161000000001</c:v>
                </c:pt>
                <c:pt idx="16297">
                  <c:v>30.703161000000001</c:v>
                </c:pt>
                <c:pt idx="16298">
                  <c:v>30.703161000000001</c:v>
                </c:pt>
                <c:pt idx="16299">
                  <c:v>30.913938999999999</c:v>
                </c:pt>
                <c:pt idx="16300">
                  <c:v>31.021318999999998</c:v>
                </c:pt>
                <c:pt idx="16301">
                  <c:v>31.137723000000001</c:v>
                </c:pt>
                <c:pt idx="16302">
                  <c:v>31.483101999999999</c:v>
                </c:pt>
                <c:pt idx="16303">
                  <c:v>31.483101999999999</c:v>
                </c:pt>
                <c:pt idx="16304">
                  <c:v>31.887868000000001</c:v>
                </c:pt>
                <c:pt idx="16305">
                  <c:v>31.887868000000001</c:v>
                </c:pt>
                <c:pt idx="16306">
                  <c:v>31.887868000000001</c:v>
                </c:pt>
                <c:pt idx="16307">
                  <c:v>32.123824999999997</c:v>
                </c:pt>
                <c:pt idx="16308">
                  <c:v>32.256335</c:v>
                </c:pt>
                <c:pt idx="16309">
                  <c:v>32.391837000000002</c:v>
                </c:pt>
                <c:pt idx="16310">
                  <c:v>32.822015</c:v>
                </c:pt>
                <c:pt idx="16311">
                  <c:v>32.822015</c:v>
                </c:pt>
                <c:pt idx="16312">
                  <c:v>33.315241</c:v>
                </c:pt>
                <c:pt idx="16313">
                  <c:v>33.315241</c:v>
                </c:pt>
                <c:pt idx="16314">
                  <c:v>33.399413000000003</c:v>
                </c:pt>
                <c:pt idx="16315">
                  <c:v>33.582599999999999</c:v>
                </c:pt>
                <c:pt idx="16316">
                  <c:v>33.738101999999998</c:v>
                </c:pt>
                <c:pt idx="16317">
                  <c:v>33.885733999999999</c:v>
                </c:pt>
                <c:pt idx="16318">
                  <c:v>34.376516000000002</c:v>
                </c:pt>
                <c:pt idx="16319">
                  <c:v>34.376516000000002</c:v>
                </c:pt>
                <c:pt idx="16320">
                  <c:v>34.959491999999997</c:v>
                </c:pt>
                <c:pt idx="16321">
                  <c:v>34.959491999999997</c:v>
                </c:pt>
                <c:pt idx="16322">
                  <c:v>34.959491999999997</c:v>
                </c:pt>
                <c:pt idx="16323">
                  <c:v>35.258057000000001</c:v>
                </c:pt>
                <c:pt idx="16324">
                  <c:v>35.438257</c:v>
                </c:pt>
                <c:pt idx="16325">
                  <c:v>35.619194999999998</c:v>
                </c:pt>
                <c:pt idx="16326">
                  <c:v>36.161343000000002</c:v>
                </c:pt>
                <c:pt idx="16327">
                  <c:v>36.161343000000002</c:v>
                </c:pt>
                <c:pt idx="16328">
                  <c:v>36.843483999999997</c:v>
                </c:pt>
                <c:pt idx="16329">
                  <c:v>36.843483999999997</c:v>
                </c:pt>
                <c:pt idx="16330">
                  <c:v>36.965511999999997</c:v>
                </c:pt>
                <c:pt idx="16331">
                  <c:v>37.181778999999999</c:v>
                </c:pt>
                <c:pt idx="16332">
                  <c:v>37.386073000000003</c:v>
                </c:pt>
                <c:pt idx="16333">
                  <c:v>37.594701999999998</c:v>
                </c:pt>
                <c:pt idx="16334">
                  <c:v>38.245089</c:v>
                </c:pt>
                <c:pt idx="16335">
                  <c:v>38.245089</c:v>
                </c:pt>
                <c:pt idx="16336">
                  <c:v>38.245089</c:v>
                </c:pt>
                <c:pt idx="16337">
                  <c:v>38.948582999999999</c:v>
                </c:pt>
                <c:pt idx="16338">
                  <c:v>38.948582999999999</c:v>
                </c:pt>
                <c:pt idx="16339">
                  <c:v>38.948582999999999</c:v>
                </c:pt>
                <c:pt idx="16340">
                  <c:v>39.071630999999996</c:v>
                </c:pt>
                <c:pt idx="16341">
                  <c:v>39.301555999999998</c:v>
                </c:pt>
                <c:pt idx="16342">
                  <c:v>40.247402999999998</c:v>
                </c:pt>
                <c:pt idx="16343">
                  <c:v>40.247402999999998</c:v>
                </c:pt>
                <c:pt idx="16344">
                  <c:v>40.495449000000001</c:v>
                </c:pt>
                <c:pt idx="16345">
                  <c:v>40.495449000000001</c:v>
                </c:pt>
                <c:pt idx="16346">
                  <c:v>41.390628</c:v>
                </c:pt>
                <c:pt idx="16347">
                  <c:v>41.390628</c:v>
                </c:pt>
                <c:pt idx="16348">
                  <c:v>41.390628</c:v>
                </c:pt>
                <c:pt idx="16349">
                  <c:v>41.493932999999998</c:v>
                </c:pt>
                <c:pt idx="16350">
                  <c:v>42.511246999999997</c:v>
                </c:pt>
                <c:pt idx="16351">
                  <c:v>42.511246999999997</c:v>
                </c:pt>
                <c:pt idx="16352">
                  <c:v>42.778069000000002</c:v>
                </c:pt>
                <c:pt idx="16353">
                  <c:v>43.051563000000002</c:v>
                </c:pt>
                <c:pt idx="16354">
                  <c:v>43.051563000000002</c:v>
                </c:pt>
                <c:pt idx="16355">
                  <c:v>44.042332999999999</c:v>
                </c:pt>
                <c:pt idx="16356">
                  <c:v>44.042332999999999</c:v>
                </c:pt>
                <c:pt idx="16357">
                  <c:v>44.190292999999997</c:v>
                </c:pt>
                <c:pt idx="16358">
                  <c:v>45.346983000000002</c:v>
                </c:pt>
                <c:pt idx="16359">
                  <c:v>45.346983000000002</c:v>
                </c:pt>
                <c:pt idx="16360">
                  <c:v>45.640104000000001</c:v>
                </c:pt>
                <c:pt idx="16361">
                  <c:v>45.929234000000001</c:v>
                </c:pt>
                <c:pt idx="16362">
                  <c:v>45.929234000000001</c:v>
                </c:pt>
                <c:pt idx="16363">
                  <c:v>47.012278999999999</c:v>
                </c:pt>
                <c:pt idx="16364">
                  <c:v>47.012278999999999</c:v>
                </c:pt>
                <c:pt idx="16365">
                  <c:v>47.176969</c:v>
                </c:pt>
                <c:pt idx="16366">
                  <c:v>48.418565000000001</c:v>
                </c:pt>
                <c:pt idx="16367">
                  <c:v>48.418565000000001</c:v>
                </c:pt>
                <c:pt idx="16368">
                  <c:v>48.726714999999999</c:v>
                </c:pt>
                <c:pt idx="16369">
                  <c:v>49.026103999999997</c:v>
                </c:pt>
                <c:pt idx="16370">
                  <c:v>49.026103999999997</c:v>
                </c:pt>
                <c:pt idx="16371">
                  <c:v>50.982751</c:v>
                </c:pt>
                <c:pt idx="16372">
                  <c:v>50.982751</c:v>
                </c:pt>
                <c:pt idx="16373">
                  <c:v>51.127312000000003</c:v>
                </c:pt>
                <c:pt idx="16374">
                  <c:v>52.311762000000002</c:v>
                </c:pt>
                <c:pt idx="16375">
                  <c:v>52.311762000000002</c:v>
                </c:pt>
                <c:pt idx="16376">
                  <c:v>52.574748999999997</c:v>
                </c:pt>
                <c:pt idx="16377">
                  <c:v>52.847881999999998</c:v>
                </c:pt>
                <c:pt idx="16378">
                  <c:v>52.847881999999998</c:v>
                </c:pt>
                <c:pt idx="16379">
                  <c:v>53.786430000000003</c:v>
                </c:pt>
                <c:pt idx="16380">
                  <c:v>53.786430000000003</c:v>
                </c:pt>
                <c:pt idx="16381">
                  <c:v>53.945686000000002</c:v>
                </c:pt>
                <c:pt idx="16382">
                  <c:v>54.949182999999998</c:v>
                </c:pt>
                <c:pt idx="16383">
                  <c:v>54.949182999999998</c:v>
                </c:pt>
                <c:pt idx="16384">
                  <c:v>55.151929000000003</c:v>
                </c:pt>
                <c:pt idx="16385">
                  <c:v>55.362597999999998</c:v>
                </c:pt>
                <c:pt idx="16386">
                  <c:v>55.362597999999998</c:v>
                </c:pt>
                <c:pt idx="16387">
                  <c:v>56.061152</c:v>
                </c:pt>
                <c:pt idx="16388">
                  <c:v>56.061152</c:v>
                </c:pt>
                <c:pt idx="16389">
                  <c:v>56.175142999999998</c:v>
                </c:pt>
                <c:pt idx="16390">
                  <c:v>56.854368999999998</c:v>
                </c:pt>
                <c:pt idx="16391">
                  <c:v>56.854368999999998</c:v>
                </c:pt>
                <c:pt idx="16392">
                  <c:v>56.998341000000003</c:v>
                </c:pt>
                <c:pt idx="16393">
                  <c:v>57.136595999999997</c:v>
                </c:pt>
                <c:pt idx="16394">
                  <c:v>57.136595999999997</c:v>
                </c:pt>
                <c:pt idx="16395">
                  <c:v>57.574024000000001</c:v>
                </c:pt>
                <c:pt idx="16396">
                  <c:v>57.574024000000001</c:v>
                </c:pt>
                <c:pt idx="16397">
                  <c:v>57.644779</c:v>
                </c:pt>
                <c:pt idx="16398">
                  <c:v>58.030420999999997</c:v>
                </c:pt>
                <c:pt idx="16399">
                  <c:v>58.030420999999997</c:v>
                </c:pt>
                <c:pt idx="16400">
                  <c:v>58.030420999999997</c:v>
                </c:pt>
                <c:pt idx="16401">
                  <c:v>58.052745000000002</c:v>
                </c:pt>
                <c:pt idx="16402">
                  <c:v>58.052745000000002</c:v>
                </c:pt>
                <c:pt idx="16403">
                  <c:v>58.037878999999997</c:v>
                </c:pt>
                <c:pt idx="16404">
                  <c:v>58.005335000000002</c:v>
                </c:pt>
                <c:pt idx="16405">
                  <c:v>57.953423999999998</c:v>
                </c:pt>
                <c:pt idx="16406">
                  <c:v>57.584257999999998</c:v>
                </c:pt>
                <c:pt idx="16407">
                  <c:v>57.584257999999998</c:v>
                </c:pt>
                <c:pt idx="16408">
                  <c:v>57.584257999999998</c:v>
                </c:pt>
                <c:pt idx="16409">
                  <c:v>57.187978000000001</c:v>
                </c:pt>
                <c:pt idx="16410">
                  <c:v>57.187978000000001</c:v>
                </c:pt>
                <c:pt idx="16411">
                  <c:v>57.101047000000001</c:v>
                </c:pt>
                <c:pt idx="16412">
                  <c:v>56.93533</c:v>
                </c:pt>
                <c:pt idx="16413">
                  <c:v>56.769016000000001</c:v>
                </c:pt>
                <c:pt idx="16414">
                  <c:v>56.024925000000003</c:v>
                </c:pt>
                <c:pt idx="16415">
                  <c:v>56.024925000000003</c:v>
                </c:pt>
                <c:pt idx="16416">
                  <c:v>56.024925000000003</c:v>
                </c:pt>
                <c:pt idx="16417">
                  <c:v>55.331420999999999</c:v>
                </c:pt>
                <c:pt idx="16418">
                  <c:v>55.331420999999999</c:v>
                </c:pt>
                <c:pt idx="16419">
                  <c:v>55.192086000000003</c:v>
                </c:pt>
                <c:pt idx="16420">
                  <c:v>54.941358000000001</c:v>
                </c:pt>
                <c:pt idx="16421">
                  <c:v>54.733727000000002</c:v>
                </c:pt>
                <c:pt idx="16422">
                  <c:v>53.027403</c:v>
                </c:pt>
                <c:pt idx="16423">
                  <c:v>53.027403</c:v>
                </c:pt>
                <c:pt idx="16424">
                  <c:v>53.027403</c:v>
                </c:pt>
                <c:pt idx="16425">
                  <c:v>52.896355</c:v>
                </c:pt>
                <c:pt idx="16426">
                  <c:v>52.623438</c:v>
                </c:pt>
                <c:pt idx="16427">
                  <c:v>52.394500999999998</c:v>
                </c:pt>
                <c:pt idx="16428">
                  <c:v>52.164892999999999</c:v>
                </c:pt>
                <c:pt idx="16429">
                  <c:v>51.951346999999998</c:v>
                </c:pt>
                <c:pt idx="16430">
                  <c:v>49.483936</c:v>
                </c:pt>
                <c:pt idx="16431">
                  <c:v>49.215029999999999</c:v>
                </c:pt>
                <c:pt idx="16432">
                  <c:v>48.940803000000002</c:v>
                </c:pt>
                <c:pt idx="16433">
                  <c:v>48.940803000000002</c:v>
                </c:pt>
                <c:pt idx="16434">
                  <c:v>48.940803000000002</c:v>
                </c:pt>
                <c:pt idx="16435">
                  <c:v>48.041590999999997</c:v>
                </c:pt>
                <c:pt idx="16436">
                  <c:v>48.041590999999997</c:v>
                </c:pt>
                <c:pt idx="16437">
                  <c:v>47.873058999999998</c:v>
                </c:pt>
                <c:pt idx="16438">
                  <c:v>46.651445000000002</c:v>
                </c:pt>
                <c:pt idx="16439">
                  <c:v>46.651445000000002</c:v>
                </c:pt>
                <c:pt idx="16440">
                  <c:v>46.031517000000001</c:v>
                </c:pt>
                <c:pt idx="16441">
                  <c:v>46.031517000000001</c:v>
                </c:pt>
                <c:pt idx="16442">
                  <c:v>46.031517000000001</c:v>
                </c:pt>
                <c:pt idx="16443">
                  <c:v>45.061535999999997</c:v>
                </c:pt>
                <c:pt idx="16444">
                  <c:v>45.061535999999997</c:v>
                </c:pt>
                <c:pt idx="16445">
                  <c:v>44.876956999999997</c:v>
                </c:pt>
                <c:pt idx="16446">
                  <c:v>43.540712999999997</c:v>
                </c:pt>
                <c:pt idx="16447">
                  <c:v>43.252747999999997</c:v>
                </c:pt>
                <c:pt idx="16448">
                  <c:v>42.934845000000003</c:v>
                </c:pt>
                <c:pt idx="16449">
                  <c:v>42.934845000000003</c:v>
                </c:pt>
                <c:pt idx="16450">
                  <c:v>42.934845000000003</c:v>
                </c:pt>
                <c:pt idx="16451">
                  <c:v>41.959192999999999</c:v>
                </c:pt>
                <c:pt idx="16452">
                  <c:v>41.959192999999999</c:v>
                </c:pt>
                <c:pt idx="16453">
                  <c:v>41.775509999999997</c:v>
                </c:pt>
                <c:pt idx="16454">
                  <c:v>40.366903999999998</c:v>
                </c:pt>
                <c:pt idx="16455">
                  <c:v>40.016632999999999</c:v>
                </c:pt>
                <c:pt idx="16456">
                  <c:v>39.703288000000001</c:v>
                </c:pt>
                <c:pt idx="16457">
                  <c:v>39.703288000000001</c:v>
                </c:pt>
                <c:pt idx="16458">
                  <c:v>39.703288000000001</c:v>
                </c:pt>
                <c:pt idx="16459">
                  <c:v>38.639530999999998</c:v>
                </c:pt>
                <c:pt idx="16460">
                  <c:v>38.639530999999998</c:v>
                </c:pt>
                <c:pt idx="16461">
                  <c:v>38.397466000000001</c:v>
                </c:pt>
                <c:pt idx="16462">
                  <c:v>36.871747999999997</c:v>
                </c:pt>
                <c:pt idx="16463">
                  <c:v>36.503684999999997</c:v>
                </c:pt>
                <c:pt idx="16464">
                  <c:v>36.142274</c:v>
                </c:pt>
                <c:pt idx="16465">
                  <c:v>36.142274</c:v>
                </c:pt>
                <c:pt idx="16466">
                  <c:v>36.142274</c:v>
                </c:pt>
                <c:pt idx="16467">
                  <c:v>34.983012000000002</c:v>
                </c:pt>
                <c:pt idx="16468">
                  <c:v>34.983012000000002</c:v>
                </c:pt>
                <c:pt idx="16469">
                  <c:v>34.75515</c:v>
                </c:pt>
                <c:pt idx="16470">
                  <c:v>33.175058</c:v>
                </c:pt>
                <c:pt idx="16471">
                  <c:v>32.785732000000003</c:v>
                </c:pt>
                <c:pt idx="16472">
                  <c:v>32.407038999999997</c:v>
                </c:pt>
                <c:pt idx="16473">
                  <c:v>32.407038999999997</c:v>
                </c:pt>
                <c:pt idx="16474">
                  <c:v>32.407038999999997</c:v>
                </c:pt>
                <c:pt idx="16475">
                  <c:v>31.231096000000001</c:v>
                </c:pt>
                <c:pt idx="16476">
                  <c:v>31.231096000000001</c:v>
                </c:pt>
                <c:pt idx="16477">
                  <c:v>30.999272999999999</c:v>
                </c:pt>
                <c:pt idx="16478">
                  <c:v>29.418918999999999</c:v>
                </c:pt>
                <c:pt idx="16479">
                  <c:v>29.042795999999999</c:v>
                </c:pt>
                <c:pt idx="16480">
                  <c:v>28.668374</c:v>
                </c:pt>
                <c:pt idx="16481">
                  <c:v>28.668374</c:v>
                </c:pt>
                <c:pt idx="16482">
                  <c:v>28.668374</c:v>
                </c:pt>
                <c:pt idx="16483">
                  <c:v>27.514472000000001</c:v>
                </c:pt>
                <c:pt idx="16484">
                  <c:v>27.514472000000001</c:v>
                </c:pt>
                <c:pt idx="16485">
                  <c:v>27.287212</c:v>
                </c:pt>
                <c:pt idx="16486">
                  <c:v>25.779204</c:v>
                </c:pt>
                <c:pt idx="16487">
                  <c:v>25.417601000000001</c:v>
                </c:pt>
                <c:pt idx="16488">
                  <c:v>25.070550999999998</c:v>
                </c:pt>
                <c:pt idx="16489">
                  <c:v>25.070550999999998</c:v>
                </c:pt>
                <c:pt idx="16490">
                  <c:v>25.070550999999998</c:v>
                </c:pt>
                <c:pt idx="16491">
                  <c:v>22.799137000000002</c:v>
                </c:pt>
                <c:pt idx="16492">
                  <c:v>22.799137000000002</c:v>
                </c:pt>
                <c:pt idx="16493">
                  <c:v>22.620483</c:v>
                </c:pt>
                <c:pt idx="16494">
                  <c:v>21.282598</c:v>
                </c:pt>
                <c:pt idx="16495">
                  <c:v>20.979534999999998</c:v>
                </c:pt>
                <c:pt idx="16496">
                  <c:v>20.690332000000001</c:v>
                </c:pt>
                <c:pt idx="16497">
                  <c:v>20.690332000000001</c:v>
                </c:pt>
                <c:pt idx="16498">
                  <c:v>20.690332000000001</c:v>
                </c:pt>
                <c:pt idx="16499">
                  <c:v>19.794968000000001</c:v>
                </c:pt>
                <c:pt idx="16500">
                  <c:v>19.794968000000001</c:v>
                </c:pt>
                <c:pt idx="16501">
                  <c:v>19.592960000000001</c:v>
                </c:pt>
                <c:pt idx="16502">
                  <c:v>18.410703999999999</c:v>
                </c:pt>
                <c:pt idx="16503">
                  <c:v>18.163926</c:v>
                </c:pt>
                <c:pt idx="16504">
                  <c:v>17.916744000000001</c:v>
                </c:pt>
                <c:pt idx="16505">
                  <c:v>17.916744000000001</c:v>
                </c:pt>
                <c:pt idx="16506">
                  <c:v>17.916744000000001</c:v>
                </c:pt>
                <c:pt idx="16507">
                  <c:v>17.185780000000001</c:v>
                </c:pt>
                <c:pt idx="16508">
                  <c:v>17.185780000000001</c:v>
                </c:pt>
                <c:pt idx="16509">
                  <c:v>16.700918000000001</c:v>
                </c:pt>
                <c:pt idx="16510">
                  <c:v>16.094235999999999</c:v>
                </c:pt>
                <c:pt idx="16511">
                  <c:v>15.902479</c:v>
                </c:pt>
                <c:pt idx="16512">
                  <c:v>15.719590999999999</c:v>
                </c:pt>
                <c:pt idx="16513">
                  <c:v>15.719590999999999</c:v>
                </c:pt>
                <c:pt idx="16514">
                  <c:v>15.719590999999999</c:v>
                </c:pt>
                <c:pt idx="16515">
                  <c:v>15.215702</c:v>
                </c:pt>
                <c:pt idx="16516">
                  <c:v>15.215702</c:v>
                </c:pt>
                <c:pt idx="16517">
                  <c:v>15.090137</c:v>
                </c:pt>
                <c:pt idx="16518">
                  <c:v>14.41958</c:v>
                </c:pt>
                <c:pt idx="16519">
                  <c:v>14.300143</c:v>
                </c:pt>
                <c:pt idx="16520">
                  <c:v>14.194628</c:v>
                </c:pt>
                <c:pt idx="16521">
                  <c:v>14.194628</c:v>
                </c:pt>
                <c:pt idx="16522">
                  <c:v>14.194628</c:v>
                </c:pt>
                <c:pt idx="16523">
                  <c:v>13.944863</c:v>
                </c:pt>
                <c:pt idx="16524">
                  <c:v>13.944863</c:v>
                </c:pt>
                <c:pt idx="16525">
                  <c:v>13.714062</c:v>
                </c:pt>
                <c:pt idx="16526">
                  <c:v>13.517556000000001</c:v>
                </c:pt>
                <c:pt idx="16527">
                  <c:v>13.517556000000001</c:v>
                </c:pt>
                <c:pt idx="16528">
                  <c:v>13.606745</c:v>
                </c:pt>
                <c:pt idx="16529">
                  <c:v>13.606745</c:v>
                </c:pt>
                <c:pt idx="16530">
                  <c:v>13.556079</c:v>
                </c:pt>
                <c:pt idx="16531">
                  <c:v>13.604129</c:v>
                </c:pt>
                <c:pt idx="16532">
                  <c:v>13.670833999999999</c:v>
                </c:pt>
                <c:pt idx="16533">
                  <c:v>13.746979</c:v>
                </c:pt>
                <c:pt idx="16534">
                  <c:v>13.940331</c:v>
                </c:pt>
                <c:pt idx="16535">
                  <c:v>13.940331</c:v>
                </c:pt>
                <c:pt idx="16536">
                  <c:v>14.424333000000001</c:v>
                </c:pt>
                <c:pt idx="16537">
                  <c:v>14.424333000000001</c:v>
                </c:pt>
                <c:pt idx="16538">
                  <c:v>14.588369</c:v>
                </c:pt>
                <c:pt idx="16539">
                  <c:v>14.755369</c:v>
                </c:pt>
                <c:pt idx="16540">
                  <c:v>14.931239</c:v>
                </c:pt>
                <c:pt idx="16541">
                  <c:v>15.12077</c:v>
                </c:pt>
                <c:pt idx="16542">
                  <c:v>15.525741999999999</c:v>
                </c:pt>
                <c:pt idx="16543">
                  <c:v>15.525741999999999</c:v>
                </c:pt>
                <c:pt idx="16544">
                  <c:v>16.329756</c:v>
                </c:pt>
                <c:pt idx="16545">
                  <c:v>16.329756</c:v>
                </c:pt>
                <c:pt idx="16546">
                  <c:v>16.654204</c:v>
                </c:pt>
                <c:pt idx="16547">
                  <c:v>16.897403000000001</c:v>
                </c:pt>
                <c:pt idx="16548">
                  <c:v>17.153217000000001</c:v>
                </c:pt>
                <c:pt idx="16549">
                  <c:v>17.417193999999999</c:v>
                </c:pt>
                <c:pt idx="16550">
                  <c:v>17.953526</c:v>
                </c:pt>
                <c:pt idx="16551">
                  <c:v>17.953526</c:v>
                </c:pt>
                <c:pt idx="16552">
                  <c:v>18.925335</c:v>
                </c:pt>
                <c:pt idx="16553">
                  <c:v>18.925335</c:v>
                </c:pt>
                <c:pt idx="16554">
                  <c:v>19.322852999999999</c:v>
                </c:pt>
                <c:pt idx="16555">
                  <c:v>19.608243999999999</c:v>
                </c:pt>
                <c:pt idx="16556">
                  <c:v>19.893578000000002</c:v>
                </c:pt>
                <c:pt idx="16557">
                  <c:v>20.177951</c:v>
                </c:pt>
                <c:pt idx="16558">
                  <c:v>20.731131000000001</c:v>
                </c:pt>
                <c:pt idx="16559">
                  <c:v>20.731131000000001</c:v>
                </c:pt>
                <c:pt idx="16560">
                  <c:v>21.678910999999999</c:v>
                </c:pt>
                <c:pt idx="16561">
                  <c:v>21.678910999999999</c:v>
                </c:pt>
                <c:pt idx="16562">
                  <c:v>22.070266</c:v>
                </c:pt>
                <c:pt idx="16563">
                  <c:v>22.318439999999999</c:v>
                </c:pt>
                <c:pt idx="16564">
                  <c:v>22.561368999999999</c:v>
                </c:pt>
                <c:pt idx="16565">
                  <c:v>22.788671999999998</c:v>
                </c:pt>
                <c:pt idx="16566">
                  <c:v>23.208392</c:v>
                </c:pt>
                <c:pt idx="16567">
                  <c:v>23.208392</c:v>
                </c:pt>
                <c:pt idx="16568">
                  <c:v>23.897568</c:v>
                </c:pt>
                <c:pt idx="16569">
                  <c:v>23.897568</c:v>
                </c:pt>
                <c:pt idx="16570">
                  <c:v>24.151202000000001</c:v>
                </c:pt>
                <c:pt idx="16571">
                  <c:v>24.297450999999999</c:v>
                </c:pt>
                <c:pt idx="16572">
                  <c:v>24.439029000000001</c:v>
                </c:pt>
                <c:pt idx="16573">
                  <c:v>24.572855000000001</c:v>
                </c:pt>
                <c:pt idx="16574">
                  <c:v>24.812432999999999</c:v>
                </c:pt>
                <c:pt idx="16575">
                  <c:v>24.812432999999999</c:v>
                </c:pt>
                <c:pt idx="16576">
                  <c:v>25.231677999999999</c:v>
                </c:pt>
                <c:pt idx="16577">
                  <c:v>25.231677999999999</c:v>
                </c:pt>
                <c:pt idx="16578">
                  <c:v>25.388721</c:v>
                </c:pt>
                <c:pt idx="16579">
                  <c:v>25.486447999999999</c:v>
                </c:pt>
                <c:pt idx="16580">
                  <c:v>25.582460000000001</c:v>
                </c:pt>
                <c:pt idx="16581">
                  <c:v>25.670542000000001</c:v>
                </c:pt>
                <c:pt idx="16582">
                  <c:v>25.857132</c:v>
                </c:pt>
                <c:pt idx="16583">
                  <c:v>25.857132</c:v>
                </c:pt>
                <c:pt idx="16584">
                  <c:v>25.857132</c:v>
                </c:pt>
                <c:pt idx="16585">
                  <c:v>26.144016000000001</c:v>
                </c:pt>
                <c:pt idx="16586">
                  <c:v>26.144016000000001</c:v>
                </c:pt>
                <c:pt idx="16587">
                  <c:v>26.144016000000001</c:v>
                </c:pt>
                <c:pt idx="16588">
                  <c:v>26.195350000000001</c:v>
                </c:pt>
                <c:pt idx="16589">
                  <c:v>26.294763</c:v>
                </c:pt>
                <c:pt idx="16590">
                  <c:v>26.594384000000002</c:v>
                </c:pt>
                <c:pt idx="16591">
                  <c:v>26.693919000000001</c:v>
                </c:pt>
                <c:pt idx="16592">
                  <c:v>26.801634</c:v>
                </c:pt>
                <c:pt idx="16593">
                  <c:v>26.801634</c:v>
                </c:pt>
                <c:pt idx="16594">
                  <c:v>26.801634</c:v>
                </c:pt>
                <c:pt idx="16595">
                  <c:v>27.176832000000001</c:v>
                </c:pt>
                <c:pt idx="16596">
                  <c:v>27.176832000000001</c:v>
                </c:pt>
                <c:pt idx="16597">
                  <c:v>27.374441999999998</c:v>
                </c:pt>
                <c:pt idx="16598">
                  <c:v>27.747662999999999</c:v>
                </c:pt>
                <c:pt idx="16599">
                  <c:v>27.872644000000001</c:v>
                </c:pt>
                <c:pt idx="16600">
                  <c:v>28.007653999999999</c:v>
                </c:pt>
                <c:pt idx="16601">
                  <c:v>28.007653999999999</c:v>
                </c:pt>
                <c:pt idx="16602">
                  <c:v>28.440683</c:v>
                </c:pt>
                <c:pt idx="16603">
                  <c:v>28.440683</c:v>
                </c:pt>
                <c:pt idx="16604">
                  <c:v>28.440683</c:v>
                </c:pt>
                <c:pt idx="16605">
                  <c:v>28.6751</c:v>
                </c:pt>
                <c:pt idx="16606">
                  <c:v>29.099737999999999</c:v>
                </c:pt>
                <c:pt idx="16607">
                  <c:v>29.242975999999999</c:v>
                </c:pt>
                <c:pt idx="16608">
                  <c:v>29.378170000000001</c:v>
                </c:pt>
                <c:pt idx="16609">
                  <c:v>29.378170000000001</c:v>
                </c:pt>
                <c:pt idx="16610">
                  <c:v>29.378170000000001</c:v>
                </c:pt>
                <c:pt idx="16611">
                  <c:v>29.826273</c:v>
                </c:pt>
                <c:pt idx="16612">
                  <c:v>29.826273</c:v>
                </c:pt>
                <c:pt idx="16613">
                  <c:v>30.072275999999999</c:v>
                </c:pt>
                <c:pt idx="16614">
                  <c:v>30.489756</c:v>
                </c:pt>
                <c:pt idx="16615">
                  <c:v>30.624594999999999</c:v>
                </c:pt>
                <c:pt idx="16616">
                  <c:v>30.749724000000001</c:v>
                </c:pt>
                <c:pt idx="16617">
                  <c:v>30.749724000000001</c:v>
                </c:pt>
                <c:pt idx="16618">
                  <c:v>31.526382999999999</c:v>
                </c:pt>
                <c:pt idx="16619">
                  <c:v>31.526382999999999</c:v>
                </c:pt>
                <c:pt idx="16620">
                  <c:v>31.526382999999999</c:v>
                </c:pt>
                <c:pt idx="16621">
                  <c:v>31.739008999999999</c:v>
                </c:pt>
                <c:pt idx="16622">
                  <c:v>32.100002000000003</c:v>
                </c:pt>
                <c:pt idx="16623">
                  <c:v>32.209547000000001</c:v>
                </c:pt>
                <c:pt idx="16624">
                  <c:v>32.327519000000002</c:v>
                </c:pt>
                <c:pt idx="16625">
                  <c:v>32.327519000000002</c:v>
                </c:pt>
                <c:pt idx="16626">
                  <c:v>32.669911999999997</c:v>
                </c:pt>
                <c:pt idx="16627">
                  <c:v>32.669911999999997</c:v>
                </c:pt>
                <c:pt idx="16628">
                  <c:v>32.669911999999997</c:v>
                </c:pt>
                <c:pt idx="16629">
                  <c:v>32.877177000000003</c:v>
                </c:pt>
                <c:pt idx="16630">
                  <c:v>33.198318</c:v>
                </c:pt>
                <c:pt idx="16631">
                  <c:v>33.296584000000003</c:v>
                </c:pt>
                <c:pt idx="16632">
                  <c:v>33.399647000000002</c:v>
                </c:pt>
                <c:pt idx="16633">
                  <c:v>33.399647000000002</c:v>
                </c:pt>
                <c:pt idx="16634">
                  <c:v>33.69659</c:v>
                </c:pt>
                <c:pt idx="16635">
                  <c:v>33.69659</c:v>
                </c:pt>
                <c:pt idx="16636">
                  <c:v>33.69659</c:v>
                </c:pt>
                <c:pt idx="16637">
                  <c:v>33.876586000000003</c:v>
                </c:pt>
                <c:pt idx="16638">
                  <c:v>34.151187999999998</c:v>
                </c:pt>
                <c:pt idx="16639">
                  <c:v>34.238872999999998</c:v>
                </c:pt>
                <c:pt idx="16640">
                  <c:v>34.323740000000001</c:v>
                </c:pt>
                <c:pt idx="16641">
                  <c:v>34.323740000000001</c:v>
                </c:pt>
                <c:pt idx="16642">
                  <c:v>34.548242000000002</c:v>
                </c:pt>
                <c:pt idx="16643">
                  <c:v>34.548242000000002</c:v>
                </c:pt>
                <c:pt idx="16644">
                  <c:v>34.548242000000002</c:v>
                </c:pt>
                <c:pt idx="16645">
                  <c:v>34.694401999999997</c:v>
                </c:pt>
                <c:pt idx="16646">
                  <c:v>34.870766000000003</c:v>
                </c:pt>
                <c:pt idx="16647">
                  <c:v>34.918467999999997</c:v>
                </c:pt>
                <c:pt idx="16648">
                  <c:v>34.957231</c:v>
                </c:pt>
                <c:pt idx="16649">
                  <c:v>34.957231</c:v>
                </c:pt>
                <c:pt idx="16650">
                  <c:v>35.016089999999998</c:v>
                </c:pt>
                <c:pt idx="16651">
                  <c:v>35.016089999999998</c:v>
                </c:pt>
                <c:pt idx="16652">
                  <c:v>35.016089999999998</c:v>
                </c:pt>
                <c:pt idx="16653">
                  <c:v>35.083764000000002</c:v>
                </c:pt>
                <c:pt idx="16654">
                  <c:v>35.072293000000002</c:v>
                </c:pt>
                <c:pt idx="16655">
                  <c:v>35.072293000000002</c:v>
                </c:pt>
                <c:pt idx="16656">
                  <c:v>34.968907000000002</c:v>
                </c:pt>
                <c:pt idx="16657">
                  <c:v>34.968907000000002</c:v>
                </c:pt>
                <c:pt idx="16658">
                  <c:v>34.968907000000002</c:v>
                </c:pt>
                <c:pt idx="16659">
                  <c:v>34.971491999999998</c:v>
                </c:pt>
                <c:pt idx="16660">
                  <c:v>34.938654</c:v>
                </c:pt>
                <c:pt idx="16661">
                  <c:v>34.904179999999997</c:v>
                </c:pt>
                <c:pt idx="16662">
                  <c:v>34.785308999999998</c:v>
                </c:pt>
                <c:pt idx="16663">
                  <c:v>34.785308999999998</c:v>
                </c:pt>
                <c:pt idx="16664">
                  <c:v>34.634649000000003</c:v>
                </c:pt>
                <c:pt idx="16665">
                  <c:v>34.634649000000003</c:v>
                </c:pt>
                <c:pt idx="16666">
                  <c:v>34.634649000000003</c:v>
                </c:pt>
                <c:pt idx="16667">
                  <c:v>34.615679</c:v>
                </c:pt>
                <c:pt idx="16668">
                  <c:v>34.573579000000002</c:v>
                </c:pt>
                <c:pt idx="16669">
                  <c:v>34.538172000000003</c:v>
                </c:pt>
                <c:pt idx="16670">
                  <c:v>34.454967000000003</c:v>
                </c:pt>
                <c:pt idx="16671">
                  <c:v>34.454967000000003</c:v>
                </c:pt>
                <c:pt idx="16672">
                  <c:v>34.362445999999998</c:v>
                </c:pt>
                <c:pt idx="16673">
                  <c:v>34.362445999999998</c:v>
                </c:pt>
                <c:pt idx="16674">
                  <c:v>34.362445999999998</c:v>
                </c:pt>
                <c:pt idx="16675">
                  <c:v>34.374895000000002</c:v>
                </c:pt>
                <c:pt idx="16676">
                  <c:v>34.368645999999998</c:v>
                </c:pt>
                <c:pt idx="16677">
                  <c:v>34.365366999999999</c:v>
                </c:pt>
                <c:pt idx="16678">
                  <c:v>34.378891000000003</c:v>
                </c:pt>
                <c:pt idx="16679">
                  <c:v>34.378891000000003</c:v>
                </c:pt>
                <c:pt idx="16680">
                  <c:v>34.400404999999999</c:v>
                </c:pt>
                <c:pt idx="16681">
                  <c:v>34.400404999999999</c:v>
                </c:pt>
                <c:pt idx="16682">
                  <c:v>34.400404999999999</c:v>
                </c:pt>
                <c:pt idx="16683">
                  <c:v>34.454594</c:v>
                </c:pt>
                <c:pt idx="16684">
                  <c:v>34.473692999999997</c:v>
                </c:pt>
                <c:pt idx="16685">
                  <c:v>34.496460999999996</c:v>
                </c:pt>
                <c:pt idx="16686">
                  <c:v>34.566727</c:v>
                </c:pt>
                <c:pt idx="16687">
                  <c:v>34.566727</c:v>
                </c:pt>
                <c:pt idx="16688">
                  <c:v>34.657901000000003</c:v>
                </c:pt>
                <c:pt idx="16689">
                  <c:v>34.657901000000003</c:v>
                </c:pt>
                <c:pt idx="16690">
                  <c:v>34.657901000000003</c:v>
                </c:pt>
                <c:pt idx="16691">
                  <c:v>34.710400999999997</c:v>
                </c:pt>
                <c:pt idx="16692">
                  <c:v>34.734169999999999</c:v>
                </c:pt>
                <c:pt idx="16693">
                  <c:v>34.756087000000001</c:v>
                </c:pt>
                <c:pt idx="16694">
                  <c:v>34.805098999999998</c:v>
                </c:pt>
                <c:pt idx="16695">
                  <c:v>34.805098999999998</c:v>
                </c:pt>
                <c:pt idx="16696">
                  <c:v>34.864606000000002</c:v>
                </c:pt>
                <c:pt idx="16697">
                  <c:v>34.864606000000002</c:v>
                </c:pt>
                <c:pt idx="16698">
                  <c:v>34.864606000000002</c:v>
                </c:pt>
                <c:pt idx="16699">
                  <c:v>34.888700999999998</c:v>
                </c:pt>
                <c:pt idx="16700">
                  <c:v>34.889183000000003</c:v>
                </c:pt>
                <c:pt idx="16701">
                  <c:v>34.878405999999998</c:v>
                </c:pt>
                <c:pt idx="16702">
                  <c:v>34.811979000000001</c:v>
                </c:pt>
                <c:pt idx="16703">
                  <c:v>34.811979000000001</c:v>
                </c:pt>
                <c:pt idx="16704">
                  <c:v>34.811979000000001</c:v>
                </c:pt>
                <c:pt idx="16705">
                  <c:v>34.543115</c:v>
                </c:pt>
                <c:pt idx="16706">
                  <c:v>34.543115</c:v>
                </c:pt>
                <c:pt idx="16707">
                  <c:v>34.543115</c:v>
                </c:pt>
                <c:pt idx="16708">
                  <c:v>34.513527000000003</c:v>
                </c:pt>
                <c:pt idx="16709">
                  <c:v>34.507174999999997</c:v>
                </c:pt>
                <c:pt idx="16710">
                  <c:v>34.251178000000003</c:v>
                </c:pt>
                <c:pt idx="16711">
                  <c:v>34.251178000000003</c:v>
                </c:pt>
                <c:pt idx="16712">
                  <c:v>34.176592999999997</c:v>
                </c:pt>
                <c:pt idx="16713">
                  <c:v>34.176592999999997</c:v>
                </c:pt>
                <c:pt idx="16714">
                  <c:v>34.176592999999997</c:v>
                </c:pt>
                <c:pt idx="16715">
                  <c:v>33.724257999999999</c:v>
                </c:pt>
                <c:pt idx="16716">
                  <c:v>33.724257999999999</c:v>
                </c:pt>
                <c:pt idx="16717">
                  <c:v>33.724257999999999</c:v>
                </c:pt>
                <c:pt idx="16718">
                  <c:v>33.425131999999998</c:v>
                </c:pt>
                <c:pt idx="16719">
                  <c:v>33.425131999999998</c:v>
                </c:pt>
                <c:pt idx="16720">
                  <c:v>33.348424000000001</c:v>
                </c:pt>
                <c:pt idx="16721">
                  <c:v>33.278170000000003</c:v>
                </c:pt>
                <c:pt idx="16722">
                  <c:v>33.205747000000002</c:v>
                </c:pt>
                <c:pt idx="16723">
                  <c:v>33.205747000000002</c:v>
                </c:pt>
                <c:pt idx="16724">
                  <c:v>32.937766000000003</c:v>
                </c:pt>
                <c:pt idx="16725">
                  <c:v>32.937766000000003</c:v>
                </c:pt>
                <c:pt idx="16726">
                  <c:v>32.779510999999999</c:v>
                </c:pt>
                <c:pt idx="16727">
                  <c:v>32.779510999999999</c:v>
                </c:pt>
                <c:pt idx="16728">
                  <c:v>32.723537</c:v>
                </c:pt>
                <c:pt idx="16729">
                  <c:v>32.673087000000002</c:v>
                </c:pt>
                <c:pt idx="16730">
                  <c:v>32.623741000000003</c:v>
                </c:pt>
                <c:pt idx="16731">
                  <c:v>32.623741000000003</c:v>
                </c:pt>
                <c:pt idx="16732">
                  <c:v>32.428815</c:v>
                </c:pt>
                <c:pt idx="16733">
                  <c:v>32.428815</c:v>
                </c:pt>
                <c:pt idx="16734">
                  <c:v>32.344496999999997</c:v>
                </c:pt>
                <c:pt idx="16735">
                  <c:v>32.344496999999997</c:v>
                </c:pt>
                <c:pt idx="16736">
                  <c:v>32.309748999999996</c:v>
                </c:pt>
                <c:pt idx="16737">
                  <c:v>32.270280999999997</c:v>
                </c:pt>
                <c:pt idx="16738">
                  <c:v>32.235337000000001</c:v>
                </c:pt>
                <c:pt idx="16739">
                  <c:v>32.235337000000001</c:v>
                </c:pt>
                <c:pt idx="16740">
                  <c:v>32.091768999999999</c:v>
                </c:pt>
                <c:pt idx="16741">
                  <c:v>32.091768999999999</c:v>
                </c:pt>
                <c:pt idx="16742">
                  <c:v>32.000537999999999</c:v>
                </c:pt>
                <c:pt idx="16743">
                  <c:v>32.000537999999999</c:v>
                </c:pt>
                <c:pt idx="16744">
                  <c:v>31.957148</c:v>
                </c:pt>
                <c:pt idx="16745">
                  <c:v>31.910050999999999</c:v>
                </c:pt>
                <c:pt idx="16746">
                  <c:v>31.867436999999999</c:v>
                </c:pt>
                <c:pt idx="16747">
                  <c:v>31.867436999999999</c:v>
                </c:pt>
                <c:pt idx="16748">
                  <c:v>31.860264999999998</c:v>
                </c:pt>
                <c:pt idx="16749">
                  <c:v>31.860264999999998</c:v>
                </c:pt>
                <c:pt idx="16750">
                  <c:v>31.695813000000001</c:v>
                </c:pt>
                <c:pt idx="16751">
                  <c:v>31.695813000000001</c:v>
                </c:pt>
                <c:pt idx="16752">
                  <c:v>31.631764</c:v>
                </c:pt>
                <c:pt idx="16753">
                  <c:v>31.570468000000002</c:v>
                </c:pt>
                <c:pt idx="16754">
                  <c:v>31.508617000000001</c:v>
                </c:pt>
                <c:pt idx="16755">
                  <c:v>31.508617000000001</c:v>
                </c:pt>
                <c:pt idx="16756">
                  <c:v>31.310846999999999</c:v>
                </c:pt>
                <c:pt idx="16757">
                  <c:v>31.310846999999999</c:v>
                </c:pt>
                <c:pt idx="16758">
                  <c:v>31.133087</c:v>
                </c:pt>
                <c:pt idx="16759">
                  <c:v>31.133087</c:v>
                </c:pt>
                <c:pt idx="16760">
                  <c:v>31.072892</c:v>
                </c:pt>
                <c:pt idx="16761">
                  <c:v>31.014216999999999</c:v>
                </c:pt>
                <c:pt idx="16762">
                  <c:v>30.955262999999999</c:v>
                </c:pt>
                <c:pt idx="16763">
                  <c:v>30.955262999999999</c:v>
                </c:pt>
                <c:pt idx="16764">
                  <c:v>30.772432999999999</c:v>
                </c:pt>
                <c:pt idx="16765">
                  <c:v>30.772432999999999</c:v>
                </c:pt>
                <c:pt idx="16766">
                  <c:v>30.634205000000001</c:v>
                </c:pt>
                <c:pt idx="16767">
                  <c:v>30.634205000000001</c:v>
                </c:pt>
                <c:pt idx="16768">
                  <c:v>30.588387999999998</c:v>
                </c:pt>
                <c:pt idx="16769">
                  <c:v>30.546285999999998</c:v>
                </c:pt>
                <c:pt idx="16770">
                  <c:v>30.505486000000001</c:v>
                </c:pt>
                <c:pt idx="16771">
                  <c:v>30.505486000000001</c:v>
                </c:pt>
                <c:pt idx="16772">
                  <c:v>30.363026000000001</c:v>
                </c:pt>
                <c:pt idx="16773">
                  <c:v>30.363026000000001</c:v>
                </c:pt>
                <c:pt idx="16774">
                  <c:v>30.299337999999999</c:v>
                </c:pt>
                <c:pt idx="16775">
                  <c:v>30.299337999999999</c:v>
                </c:pt>
                <c:pt idx="16776">
                  <c:v>30.272943000000001</c:v>
                </c:pt>
                <c:pt idx="16777">
                  <c:v>30.249289000000001</c:v>
                </c:pt>
                <c:pt idx="16778">
                  <c:v>30.225289</c:v>
                </c:pt>
                <c:pt idx="16779">
                  <c:v>30.225289</c:v>
                </c:pt>
                <c:pt idx="16780">
                  <c:v>30.123968000000001</c:v>
                </c:pt>
                <c:pt idx="16781">
                  <c:v>30.123968000000001</c:v>
                </c:pt>
                <c:pt idx="16782">
                  <c:v>30.084282000000002</c:v>
                </c:pt>
                <c:pt idx="16783">
                  <c:v>30.084282000000002</c:v>
                </c:pt>
                <c:pt idx="16784">
                  <c:v>30.069811000000001</c:v>
                </c:pt>
                <c:pt idx="16785">
                  <c:v>30.069811000000001</c:v>
                </c:pt>
                <c:pt idx="16786">
                  <c:v>30.013493</c:v>
                </c:pt>
                <c:pt idx="16787">
                  <c:v>30.013493</c:v>
                </c:pt>
                <c:pt idx="16788">
                  <c:v>30.012422000000001</c:v>
                </c:pt>
                <c:pt idx="16789">
                  <c:v>30.050415999999998</c:v>
                </c:pt>
                <c:pt idx="16790">
                  <c:v>30.035865999999999</c:v>
                </c:pt>
                <c:pt idx="16791">
                  <c:v>30.035865999999999</c:v>
                </c:pt>
                <c:pt idx="16792">
                  <c:v>30.03586</c:v>
                </c:pt>
                <c:pt idx="16793">
                  <c:v>30.03586</c:v>
                </c:pt>
                <c:pt idx="16794">
                  <c:v>30.022352000000001</c:v>
                </c:pt>
                <c:pt idx="16795">
                  <c:v>30.022352000000001</c:v>
                </c:pt>
                <c:pt idx="16796">
                  <c:v>30.028438999999999</c:v>
                </c:pt>
                <c:pt idx="16797">
                  <c:v>30.071999999999999</c:v>
                </c:pt>
                <c:pt idx="16798">
                  <c:v>30.100463999999999</c:v>
                </c:pt>
                <c:pt idx="16799">
                  <c:v>30.100463999999999</c:v>
                </c:pt>
                <c:pt idx="16800">
                  <c:v>30.109294999999999</c:v>
                </c:pt>
                <c:pt idx="16801">
                  <c:v>30.109294999999999</c:v>
                </c:pt>
                <c:pt idx="16802">
                  <c:v>30.135334</c:v>
                </c:pt>
                <c:pt idx="16803">
                  <c:v>30.135334</c:v>
                </c:pt>
                <c:pt idx="16804">
                  <c:v>30.140968000000001</c:v>
                </c:pt>
                <c:pt idx="16805">
                  <c:v>30.213436999999999</c:v>
                </c:pt>
                <c:pt idx="16806">
                  <c:v>30.267410000000002</c:v>
                </c:pt>
                <c:pt idx="16807">
                  <c:v>30.267410000000002</c:v>
                </c:pt>
                <c:pt idx="16808">
                  <c:v>30.288269</c:v>
                </c:pt>
                <c:pt idx="16809">
                  <c:v>30.288269</c:v>
                </c:pt>
                <c:pt idx="16810">
                  <c:v>30.355349</c:v>
                </c:pt>
                <c:pt idx="16811">
                  <c:v>30.355349</c:v>
                </c:pt>
                <c:pt idx="16812">
                  <c:v>30.373258</c:v>
                </c:pt>
                <c:pt idx="16813">
                  <c:v>30.467552999999999</c:v>
                </c:pt>
                <c:pt idx="16814">
                  <c:v>30.564482000000002</c:v>
                </c:pt>
                <c:pt idx="16815">
                  <c:v>30.598649000000002</c:v>
                </c:pt>
                <c:pt idx="16816">
                  <c:v>30.598649000000002</c:v>
                </c:pt>
                <c:pt idx="16817">
                  <c:v>30.598649000000002</c:v>
                </c:pt>
                <c:pt idx="16818">
                  <c:v>30.721627000000002</c:v>
                </c:pt>
                <c:pt idx="16819">
                  <c:v>30.721627000000002</c:v>
                </c:pt>
                <c:pt idx="16820">
                  <c:v>30.744893999999999</c:v>
                </c:pt>
                <c:pt idx="16821">
                  <c:v>30.874576999999999</c:v>
                </c:pt>
                <c:pt idx="16822">
                  <c:v>31.020033999999999</c:v>
                </c:pt>
                <c:pt idx="16823">
                  <c:v>31.074912999999999</c:v>
                </c:pt>
                <c:pt idx="16824">
                  <c:v>31.074912999999999</c:v>
                </c:pt>
                <c:pt idx="16825">
                  <c:v>31.074912999999999</c:v>
                </c:pt>
                <c:pt idx="16826">
                  <c:v>31.259247999999999</c:v>
                </c:pt>
                <c:pt idx="16827">
                  <c:v>31.259247999999999</c:v>
                </c:pt>
                <c:pt idx="16828">
                  <c:v>31.294139999999999</c:v>
                </c:pt>
                <c:pt idx="16829">
                  <c:v>31.467915000000001</c:v>
                </c:pt>
                <c:pt idx="16830">
                  <c:v>31.674379999999999</c:v>
                </c:pt>
                <c:pt idx="16831">
                  <c:v>31.751546000000001</c:v>
                </c:pt>
                <c:pt idx="16832">
                  <c:v>31.751546000000001</c:v>
                </c:pt>
                <c:pt idx="16833">
                  <c:v>31.751546000000001</c:v>
                </c:pt>
                <c:pt idx="16834">
                  <c:v>32.008040000000001</c:v>
                </c:pt>
                <c:pt idx="16835">
                  <c:v>32.008040000000001</c:v>
                </c:pt>
                <c:pt idx="16836">
                  <c:v>32.064006999999997</c:v>
                </c:pt>
                <c:pt idx="16837">
                  <c:v>32.265310999999997</c:v>
                </c:pt>
                <c:pt idx="16838">
                  <c:v>32.545189000000001</c:v>
                </c:pt>
                <c:pt idx="16839">
                  <c:v>32.640329000000001</c:v>
                </c:pt>
                <c:pt idx="16840">
                  <c:v>32.640329000000001</c:v>
                </c:pt>
                <c:pt idx="16841">
                  <c:v>32.640329000000001</c:v>
                </c:pt>
                <c:pt idx="16842">
                  <c:v>32.640329000000001</c:v>
                </c:pt>
                <c:pt idx="16843">
                  <c:v>32.848821999999998</c:v>
                </c:pt>
                <c:pt idx="16844">
                  <c:v>32.848821999999998</c:v>
                </c:pt>
                <c:pt idx="16845">
                  <c:v>32.848821999999998</c:v>
                </c:pt>
                <c:pt idx="16846">
                  <c:v>33.210599000000002</c:v>
                </c:pt>
                <c:pt idx="16847">
                  <c:v>33.326203</c:v>
                </c:pt>
                <c:pt idx="16848">
                  <c:v>33.438129000000004</c:v>
                </c:pt>
                <c:pt idx="16849">
                  <c:v>33.552411999999997</c:v>
                </c:pt>
                <c:pt idx="16850">
                  <c:v>33.552411999999997</c:v>
                </c:pt>
                <c:pt idx="16851">
                  <c:v>33.552411999999997</c:v>
                </c:pt>
                <c:pt idx="16852">
                  <c:v>33.942812000000004</c:v>
                </c:pt>
                <c:pt idx="16853">
                  <c:v>33.942812000000004</c:v>
                </c:pt>
                <c:pt idx="16854">
                  <c:v>34.405994</c:v>
                </c:pt>
                <c:pt idx="16855">
                  <c:v>34.536154000000003</c:v>
                </c:pt>
                <c:pt idx="16856">
                  <c:v>34.669249999999998</c:v>
                </c:pt>
                <c:pt idx="16857">
                  <c:v>34.803288999999999</c:v>
                </c:pt>
                <c:pt idx="16858">
                  <c:v>34.803288999999999</c:v>
                </c:pt>
                <c:pt idx="16859">
                  <c:v>34.803288999999999</c:v>
                </c:pt>
                <c:pt idx="16860">
                  <c:v>35.272613999999997</c:v>
                </c:pt>
                <c:pt idx="16861">
                  <c:v>35.272613999999997</c:v>
                </c:pt>
                <c:pt idx="16862">
                  <c:v>35.819260999999997</c:v>
                </c:pt>
                <c:pt idx="16863">
                  <c:v>35.957788999999998</c:v>
                </c:pt>
                <c:pt idx="16864">
                  <c:v>36.105947999999998</c:v>
                </c:pt>
                <c:pt idx="16865">
                  <c:v>36.256236000000001</c:v>
                </c:pt>
                <c:pt idx="16866">
                  <c:v>36.256236000000001</c:v>
                </c:pt>
                <c:pt idx="16867">
                  <c:v>36.256236000000001</c:v>
                </c:pt>
                <c:pt idx="16868">
                  <c:v>36.796551000000001</c:v>
                </c:pt>
                <c:pt idx="16869">
                  <c:v>36.796551000000001</c:v>
                </c:pt>
                <c:pt idx="16870">
                  <c:v>37.404769000000002</c:v>
                </c:pt>
                <c:pt idx="16871">
                  <c:v>37.559927000000002</c:v>
                </c:pt>
                <c:pt idx="16872">
                  <c:v>37.729613999999998</c:v>
                </c:pt>
                <c:pt idx="16873">
                  <c:v>37.904116999999999</c:v>
                </c:pt>
                <c:pt idx="16874">
                  <c:v>37.904116999999999</c:v>
                </c:pt>
                <c:pt idx="16875">
                  <c:v>37.904116999999999</c:v>
                </c:pt>
                <c:pt idx="16876">
                  <c:v>39.104542000000002</c:v>
                </c:pt>
                <c:pt idx="16877">
                  <c:v>39.104542000000002</c:v>
                </c:pt>
                <c:pt idx="16878">
                  <c:v>39.763733999999999</c:v>
                </c:pt>
                <c:pt idx="16879">
                  <c:v>39.961525000000002</c:v>
                </c:pt>
                <c:pt idx="16880">
                  <c:v>40.163894999999997</c:v>
                </c:pt>
                <c:pt idx="16881">
                  <c:v>40.366284999999998</c:v>
                </c:pt>
                <c:pt idx="16882">
                  <c:v>40.366284999999998</c:v>
                </c:pt>
                <c:pt idx="16883">
                  <c:v>40.366284999999998</c:v>
                </c:pt>
                <c:pt idx="16884">
                  <c:v>41.105893000000002</c:v>
                </c:pt>
                <c:pt idx="16885">
                  <c:v>41.105893000000002</c:v>
                </c:pt>
                <c:pt idx="16886">
                  <c:v>41.940503999999997</c:v>
                </c:pt>
                <c:pt idx="16887">
                  <c:v>42.174982999999997</c:v>
                </c:pt>
                <c:pt idx="16888">
                  <c:v>42.407736999999997</c:v>
                </c:pt>
                <c:pt idx="16889">
                  <c:v>42.649563000000001</c:v>
                </c:pt>
                <c:pt idx="16890">
                  <c:v>42.649563000000001</c:v>
                </c:pt>
                <c:pt idx="16891">
                  <c:v>42.649563000000001</c:v>
                </c:pt>
                <c:pt idx="16892">
                  <c:v>45.709135000000003</c:v>
                </c:pt>
                <c:pt idx="16893">
                  <c:v>45.709135000000003</c:v>
                </c:pt>
                <c:pt idx="16894">
                  <c:v>46.462753999999997</c:v>
                </c:pt>
                <c:pt idx="16895">
                  <c:v>46.724305999999999</c:v>
                </c:pt>
                <c:pt idx="16896">
                  <c:v>46.990850000000002</c:v>
                </c:pt>
                <c:pt idx="16897">
                  <c:v>47.242407</c:v>
                </c:pt>
                <c:pt idx="16898">
                  <c:v>47.242407</c:v>
                </c:pt>
                <c:pt idx="16899">
                  <c:v>47.242407</c:v>
                </c:pt>
                <c:pt idx="16900">
                  <c:v>48.315219999999997</c:v>
                </c:pt>
                <c:pt idx="16901">
                  <c:v>48.315219999999997</c:v>
                </c:pt>
                <c:pt idx="16902">
                  <c:v>49.231606999999997</c:v>
                </c:pt>
                <c:pt idx="16903">
                  <c:v>49.513299000000004</c:v>
                </c:pt>
                <c:pt idx="16904">
                  <c:v>49.792316999999997</c:v>
                </c:pt>
                <c:pt idx="16905">
                  <c:v>50.081159999999997</c:v>
                </c:pt>
                <c:pt idx="16906">
                  <c:v>50.081159999999997</c:v>
                </c:pt>
                <c:pt idx="16907">
                  <c:v>50.081159999999997</c:v>
                </c:pt>
                <c:pt idx="16908">
                  <c:v>51.132568999999997</c:v>
                </c:pt>
                <c:pt idx="16909">
                  <c:v>51.132568999999997</c:v>
                </c:pt>
                <c:pt idx="16910">
                  <c:v>52.753053999999999</c:v>
                </c:pt>
                <c:pt idx="16911">
                  <c:v>53.039757999999999</c:v>
                </c:pt>
                <c:pt idx="16912">
                  <c:v>53.039757999999999</c:v>
                </c:pt>
                <c:pt idx="16913">
                  <c:v>53.039757999999999</c:v>
                </c:pt>
                <c:pt idx="16914">
                  <c:v>54.061225999999998</c:v>
                </c:pt>
                <c:pt idx="16915">
                  <c:v>54.061225999999998</c:v>
                </c:pt>
                <c:pt idx="16916">
                  <c:v>54.504644999999996</c:v>
                </c:pt>
                <c:pt idx="16917">
                  <c:v>54.780831999999997</c:v>
                </c:pt>
                <c:pt idx="16918">
                  <c:v>55.569045000000003</c:v>
                </c:pt>
                <c:pt idx="16919">
                  <c:v>55.799664</c:v>
                </c:pt>
                <c:pt idx="16920">
                  <c:v>55.799664</c:v>
                </c:pt>
                <c:pt idx="16921">
                  <c:v>55.799664</c:v>
                </c:pt>
                <c:pt idx="16922">
                  <c:v>56.659734</c:v>
                </c:pt>
                <c:pt idx="16923">
                  <c:v>56.659734</c:v>
                </c:pt>
                <c:pt idx="16924">
                  <c:v>57.039361</c:v>
                </c:pt>
                <c:pt idx="16925">
                  <c:v>57.256355999999997</c:v>
                </c:pt>
                <c:pt idx="16926">
                  <c:v>57.839177999999997</c:v>
                </c:pt>
                <c:pt idx="16927">
                  <c:v>58.022280000000002</c:v>
                </c:pt>
                <c:pt idx="16928">
                  <c:v>58.022280000000002</c:v>
                </c:pt>
                <c:pt idx="16929">
                  <c:v>58.022280000000002</c:v>
                </c:pt>
                <c:pt idx="16930">
                  <c:v>58.634410000000003</c:v>
                </c:pt>
                <c:pt idx="16931">
                  <c:v>58.634410000000003</c:v>
                </c:pt>
                <c:pt idx="16932">
                  <c:v>58.902551000000003</c:v>
                </c:pt>
                <c:pt idx="16933">
                  <c:v>59.051395999999997</c:v>
                </c:pt>
                <c:pt idx="16934">
                  <c:v>59.444552000000002</c:v>
                </c:pt>
                <c:pt idx="16935">
                  <c:v>59.556835999999997</c:v>
                </c:pt>
                <c:pt idx="16936">
                  <c:v>59.556835999999997</c:v>
                </c:pt>
                <c:pt idx="16937">
                  <c:v>59.556835999999997</c:v>
                </c:pt>
                <c:pt idx="16938">
                  <c:v>59.898471999999998</c:v>
                </c:pt>
                <c:pt idx="16939">
                  <c:v>59.898471999999998</c:v>
                </c:pt>
                <c:pt idx="16940">
                  <c:v>60.035949000000002</c:v>
                </c:pt>
                <c:pt idx="16941">
                  <c:v>60.098948999999998</c:v>
                </c:pt>
                <c:pt idx="16942">
                  <c:v>60.191156999999997</c:v>
                </c:pt>
                <c:pt idx="16943">
                  <c:v>60.185203000000001</c:v>
                </c:pt>
                <c:pt idx="16944">
                  <c:v>60.185203000000001</c:v>
                </c:pt>
                <c:pt idx="16945">
                  <c:v>60.185203000000001</c:v>
                </c:pt>
                <c:pt idx="16946">
                  <c:v>60.117531999999997</c:v>
                </c:pt>
                <c:pt idx="16947">
                  <c:v>60.117531999999997</c:v>
                </c:pt>
                <c:pt idx="16948">
                  <c:v>60.024628999999997</c:v>
                </c:pt>
                <c:pt idx="16949">
                  <c:v>59.943646000000001</c:v>
                </c:pt>
                <c:pt idx="16950">
                  <c:v>59.596314</c:v>
                </c:pt>
                <c:pt idx="16951">
                  <c:v>59.454777</c:v>
                </c:pt>
                <c:pt idx="16952">
                  <c:v>59.454777</c:v>
                </c:pt>
                <c:pt idx="16953">
                  <c:v>59.454777</c:v>
                </c:pt>
                <c:pt idx="16954">
                  <c:v>58.933050000000001</c:v>
                </c:pt>
                <c:pt idx="16955">
                  <c:v>58.933050000000001</c:v>
                </c:pt>
                <c:pt idx="16956">
                  <c:v>58.622382000000002</c:v>
                </c:pt>
                <c:pt idx="16957">
                  <c:v>58.435493999999998</c:v>
                </c:pt>
                <c:pt idx="16958">
                  <c:v>57.801403999999998</c:v>
                </c:pt>
                <c:pt idx="16959">
                  <c:v>57.575983999999998</c:v>
                </c:pt>
                <c:pt idx="16960">
                  <c:v>57.575983999999998</c:v>
                </c:pt>
                <c:pt idx="16961">
                  <c:v>57.575983999999998</c:v>
                </c:pt>
                <c:pt idx="16962">
                  <c:v>56.819552999999999</c:v>
                </c:pt>
                <c:pt idx="16963">
                  <c:v>56.819552999999999</c:v>
                </c:pt>
                <c:pt idx="16964">
                  <c:v>56.422742999999997</c:v>
                </c:pt>
                <c:pt idx="16965">
                  <c:v>56.188837999999997</c:v>
                </c:pt>
                <c:pt idx="16966">
                  <c:v>55.492764999999999</c:v>
                </c:pt>
                <c:pt idx="16967">
                  <c:v>55.249498000000003</c:v>
                </c:pt>
                <c:pt idx="16968">
                  <c:v>55.249498000000003</c:v>
                </c:pt>
                <c:pt idx="16969">
                  <c:v>54.462629999999997</c:v>
                </c:pt>
                <c:pt idx="16970">
                  <c:v>54.462629999999997</c:v>
                </c:pt>
                <c:pt idx="16971">
                  <c:v>54.462629999999997</c:v>
                </c:pt>
                <c:pt idx="16972">
                  <c:v>54.038389000000002</c:v>
                </c:pt>
                <c:pt idx="16973">
                  <c:v>53.791800000000002</c:v>
                </c:pt>
                <c:pt idx="16974">
                  <c:v>53.060443999999997</c:v>
                </c:pt>
                <c:pt idx="16975">
                  <c:v>52.828100999999997</c:v>
                </c:pt>
                <c:pt idx="16976">
                  <c:v>52.828100999999997</c:v>
                </c:pt>
                <c:pt idx="16977">
                  <c:v>52.011111999999997</c:v>
                </c:pt>
                <c:pt idx="16978">
                  <c:v>52.011111999999997</c:v>
                </c:pt>
                <c:pt idx="16979">
                  <c:v>52.011111999999997</c:v>
                </c:pt>
                <c:pt idx="16980">
                  <c:v>51.535893000000002</c:v>
                </c:pt>
                <c:pt idx="16981">
                  <c:v>51.274242000000001</c:v>
                </c:pt>
                <c:pt idx="16982">
                  <c:v>50.473841</c:v>
                </c:pt>
                <c:pt idx="16983">
                  <c:v>50.194929999999999</c:v>
                </c:pt>
                <c:pt idx="16984">
                  <c:v>50.194929999999999</c:v>
                </c:pt>
                <c:pt idx="16985">
                  <c:v>49.332881</c:v>
                </c:pt>
                <c:pt idx="16986">
                  <c:v>49.332881</c:v>
                </c:pt>
                <c:pt idx="16987">
                  <c:v>49.332881</c:v>
                </c:pt>
                <c:pt idx="16988">
                  <c:v>48.816662000000001</c:v>
                </c:pt>
                <c:pt idx="16989">
                  <c:v>48.553890000000003</c:v>
                </c:pt>
                <c:pt idx="16990">
                  <c:v>47.723951999999997</c:v>
                </c:pt>
                <c:pt idx="16991">
                  <c:v>47.441049999999997</c:v>
                </c:pt>
                <c:pt idx="16992">
                  <c:v>47.441049999999997</c:v>
                </c:pt>
                <c:pt idx="16993">
                  <c:v>46.584426000000001</c:v>
                </c:pt>
                <c:pt idx="16994">
                  <c:v>46.584426000000001</c:v>
                </c:pt>
                <c:pt idx="16995">
                  <c:v>46.584426000000001</c:v>
                </c:pt>
                <c:pt idx="16996">
                  <c:v>46.035606000000001</c:v>
                </c:pt>
                <c:pt idx="16997">
                  <c:v>45.779234000000002</c:v>
                </c:pt>
                <c:pt idx="16998">
                  <c:v>44.932361</c:v>
                </c:pt>
                <c:pt idx="16999">
                  <c:v>44.632997000000003</c:v>
                </c:pt>
                <c:pt idx="17000">
                  <c:v>44.632997000000003</c:v>
                </c:pt>
                <c:pt idx="17001">
                  <c:v>42.050944999999999</c:v>
                </c:pt>
                <c:pt idx="17002">
                  <c:v>42.050944999999999</c:v>
                </c:pt>
                <c:pt idx="17003">
                  <c:v>42.050944999999999</c:v>
                </c:pt>
                <c:pt idx="17004">
                  <c:v>41.560504000000002</c:v>
                </c:pt>
                <c:pt idx="17005">
                  <c:v>41.258828999999999</c:v>
                </c:pt>
                <c:pt idx="17006">
                  <c:v>40.326915</c:v>
                </c:pt>
                <c:pt idx="17007">
                  <c:v>40.028137000000001</c:v>
                </c:pt>
                <c:pt idx="17008">
                  <c:v>40.028137000000001</c:v>
                </c:pt>
                <c:pt idx="17009">
                  <c:v>39.077927000000003</c:v>
                </c:pt>
                <c:pt idx="17010">
                  <c:v>39.077927000000003</c:v>
                </c:pt>
                <c:pt idx="17011">
                  <c:v>39.077927000000003</c:v>
                </c:pt>
                <c:pt idx="17012">
                  <c:v>38.410860999999997</c:v>
                </c:pt>
                <c:pt idx="17013">
                  <c:v>38.075681000000003</c:v>
                </c:pt>
                <c:pt idx="17014">
                  <c:v>37.064906999999998</c:v>
                </c:pt>
                <c:pt idx="17015">
                  <c:v>36.724837000000001</c:v>
                </c:pt>
                <c:pt idx="17016">
                  <c:v>36.724837000000001</c:v>
                </c:pt>
                <c:pt idx="17017">
                  <c:v>35.700485</c:v>
                </c:pt>
                <c:pt idx="17018">
                  <c:v>35.700485</c:v>
                </c:pt>
                <c:pt idx="17019">
                  <c:v>35.700485</c:v>
                </c:pt>
                <c:pt idx="17020">
                  <c:v>35.041797000000003</c:v>
                </c:pt>
                <c:pt idx="17021">
                  <c:v>34.692450999999998</c:v>
                </c:pt>
                <c:pt idx="17022">
                  <c:v>33.654876999999999</c:v>
                </c:pt>
                <c:pt idx="17023">
                  <c:v>33.336382</c:v>
                </c:pt>
                <c:pt idx="17024">
                  <c:v>33.336382</c:v>
                </c:pt>
                <c:pt idx="17025">
                  <c:v>32.313715000000002</c:v>
                </c:pt>
                <c:pt idx="17026">
                  <c:v>32.313715000000002</c:v>
                </c:pt>
                <c:pt idx="17027">
                  <c:v>32.313715000000002</c:v>
                </c:pt>
                <c:pt idx="17028">
                  <c:v>31.618044999999999</c:v>
                </c:pt>
                <c:pt idx="17029">
                  <c:v>31.275652999999998</c:v>
                </c:pt>
                <c:pt idx="17030">
                  <c:v>30.267166</c:v>
                </c:pt>
                <c:pt idx="17031">
                  <c:v>29.925763</c:v>
                </c:pt>
                <c:pt idx="17032">
                  <c:v>29.925763</c:v>
                </c:pt>
                <c:pt idx="17033">
                  <c:v>28.923853999999999</c:v>
                </c:pt>
                <c:pt idx="17034">
                  <c:v>28.923853999999999</c:v>
                </c:pt>
                <c:pt idx="17035">
                  <c:v>28.923853999999999</c:v>
                </c:pt>
                <c:pt idx="17036">
                  <c:v>28.261396000000001</c:v>
                </c:pt>
                <c:pt idx="17037">
                  <c:v>27.958752</c:v>
                </c:pt>
                <c:pt idx="17038">
                  <c:v>26.658047</c:v>
                </c:pt>
                <c:pt idx="17039">
                  <c:v>25.690299</c:v>
                </c:pt>
                <c:pt idx="17040">
                  <c:v>25.690299</c:v>
                </c:pt>
                <c:pt idx="17041">
                  <c:v>25.690299</c:v>
                </c:pt>
                <c:pt idx="17042">
                  <c:v>25.071729000000001</c:v>
                </c:pt>
                <c:pt idx="17043">
                  <c:v>24.764481</c:v>
                </c:pt>
                <c:pt idx="17044">
                  <c:v>24.454526999999999</c:v>
                </c:pt>
                <c:pt idx="17045">
                  <c:v>24.135065999999998</c:v>
                </c:pt>
                <c:pt idx="17046">
                  <c:v>23.544295999999999</c:v>
                </c:pt>
                <c:pt idx="17047">
                  <c:v>22.602758000000001</c:v>
                </c:pt>
                <c:pt idx="17048">
                  <c:v>22.602758000000001</c:v>
                </c:pt>
                <c:pt idx="17049">
                  <c:v>22.391995999999999</c:v>
                </c:pt>
                <c:pt idx="17050">
                  <c:v>21.998366000000001</c:v>
                </c:pt>
                <c:pt idx="17051">
                  <c:v>21.703475999999998</c:v>
                </c:pt>
                <c:pt idx="17052">
                  <c:v>21.425021000000001</c:v>
                </c:pt>
                <c:pt idx="17053">
                  <c:v>21.139123999999999</c:v>
                </c:pt>
                <c:pt idx="17054">
                  <c:v>20.563192000000001</c:v>
                </c:pt>
                <c:pt idx="17055">
                  <c:v>19.686886000000001</c:v>
                </c:pt>
                <c:pt idx="17056">
                  <c:v>19.686886000000001</c:v>
                </c:pt>
                <c:pt idx="17057">
                  <c:v>19.518082</c:v>
                </c:pt>
                <c:pt idx="17058">
                  <c:v>19.165799</c:v>
                </c:pt>
                <c:pt idx="17059">
                  <c:v>18.894950000000001</c:v>
                </c:pt>
                <c:pt idx="17060">
                  <c:v>18.629268</c:v>
                </c:pt>
                <c:pt idx="17061">
                  <c:v>18.360026000000001</c:v>
                </c:pt>
                <c:pt idx="17062">
                  <c:v>17.875377</c:v>
                </c:pt>
                <c:pt idx="17063">
                  <c:v>17.129231000000001</c:v>
                </c:pt>
                <c:pt idx="17064">
                  <c:v>17.129231000000001</c:v>
                </c:pt>
                <c:pt idx="17065">
                  <c:v>16.968890999999999</c:v>
                </c:pt>
                <c:pt idx="17066">
                  <c:v>16.657838000000002</c:v>
                </c:pt>
                <c:pt idx="17067">
                  <c:v>16.439447999999999</c:v>
                </c:pt>
                <c:pt idx="17068">
                  <c:v>16.248566</c:v>
                </c:pt>
                <c:pt idx="17069">
                  <c:v>16.048824</c:v>
                </c:pt>
                <c:pt idx="17070">
                  <c:v>15.680362000000001</c:v>
                </c:pt>
                <c:pt idx="17071">
                  <c:v>15.166027</c:v>
                </c:pt>
                <c:pt idx="17072">
                  <c:v>15.166027</c:v>
                </c:pt>
                <c:pt idx="17073">
                  <c:v>15.065583</c:v>
                </c:pt>
                <c:pt idx="17074">
                  <c:v>14.84266</c:v>
                </c:pt>
                <c:pt idx="17075">
                  <c:v>14.700015</c:v>
                </c:pt>
                <c:pt idx="17076">
                  <c:v>14.578848000000001</c:v>
                </c:pt>
                <c:pt idx="17077">
                  <c:v>14.472415</c:v>
                </c:pt>
                <c:pt idx="17078">
                  <c:v>14.308916999999999</c:v>
                </c:pt>
                <c:pt idx="17079">
                  <c:v>14.154923</c:v>
                </c:pt>
                <c:pt idx="17080">
                  <c:v>14.154923</c:v>
                </c:pt>
                <c:pt idx="17081">
                  <c:v>14.114604</c:v>
                </c:pt>
                <c:pt idx="17082">
                  <c:v>14.027248</c:v>
                </c:pt>
                <c:pt idx="17083">
                  <c:v>14.005786000000001</c:v>
                </c:pt>
                <c:pt idx="17084">
                  <c:v>14.00698</c:v>
                </c:pt>
                <c:pt idx="17085">
                  <c:v>14.019667</c:v>
                </c:pt>
                <c:pt idx="17086">
                  <c:v>14.084242</c:v>
                </c:pt>
                <c:pt idx="17087">
                  <c:v>14.332433</c:v>
                </c:pt>
                <c:pt idx="17088">
                  <c:v>14.332433</c:v>
                </c:pt>
                <c:pt idx="17089">
                  <c:v>14.370506000000001</c:v>
                </c:pt>
                <c:pt idx="17090">
                  <c:v>14.406029999999999</c:v>
                </c:pt>
                <c:pt idx="17091">
                  <c:v>14.502976</c:v>
                </c:pt>
                <c:pt idx="17092">
                  <c:v>14.606415</c:v>
                </c:pt>
                <c:pt idx="17093">
                  <c:v>14.726103999999999</c:v>
                </c:pt>
                <c:pt idx="17094">
                  <c:v>14.994146000000001</c:v>
                </c:pt>
                <c:pt idx="17095">
                  <c:v>14.994146000000001</c:v>
                </c:pt>
                <c:pt idx="17096">
                  <c:v>14.994146000000001</c:v>
                </c:pt>
                <c:pt idx="17097">
                  <c:v>15.780759</c:v>
                </c:pt>
                <c:pt idx="17098">
                  <c:v>15.780759</c:v>
                </c:pt>
                <c:pt idx="17099">
                  <c:v>15.780759</c:v>
                </c:pt>
                <c:pt idx="17100">
                  <c:v>15.869676999999999</c:v>
                </c:pt>
                <c:pt idx="17101">
                  <c:v>16.016127999999998</c:v>
                </c:pt>
                <c:pt idx="17102">
                  <c:v>16.733281000000002</c:v>
                </c:pt>
                <c:pt idx="17103">
                  <c:v>16.733281000000002</c:v>
                </c:pt>
                <c:pt idx="17104">
                  <c:v>16.930021</c:v>
                </c:pt>
                <c:pt idx="17105">
                  <c:v>16.930021</c:v>
                </c:pt>
                <c:pt idx="17106">
                  <c:v>17.629487999999998</c:v>
                </c:pt>
                <c:pt idx="17107">
                  <c:v>17.629487999999998</c:v>
                </c:pt>
                <c:pt idx="17108">
                  <c:v>17.746962</c:v>
                </c:pt>
                <c:pt idx="17109">
                  <c:v>17.934391000000002</c:v>
                </c:pt>
                <c:pt idx="17110">
                  <c:v>18.785253000000001</c:v>
                </c:pt>
                <c:pt idx="17111">
                  <c:v>18.785253000000001</c:v>
                </c:pt>
                <c:pt idx="17112">
                  <c:v>19.006668999999999</c:v>
                </c:pt>
                <c:pt idx="17113">
                  <c:v>19.006668999999999</c:v>
                </c:pt>
                <c:pt idx="17114">
                  <c:v>19.755512</c:v>
                </c:pt>
                <c:pt idx="17115">
                  <c:v>19.755512</c:v>
                </c:pt>
                <c:pt idx="17116">
                  <c:v>19.890153000000002</c:v>
                </c:pt>
                <c:pt idx="17117">
                  <c:v>20.111674000000001</c:v>
                </c:pt>
                <c:pt idx="17118">
                  <c:v>21.00029</c:v>
                </c:pt>
                <c:pt idx="17119">
                  <c:v>21.00029</c:v>
                </c:pt>
                <c:pt idx="17120">
                  <c:v>21.224052</c:v>
                </c:pt>
                <c:pt idx="17121">
                  <c:v>21.224052</c:v>
                </c:pt>
                <c:pt idx="17122">
                  <c:v>21.930126000000001</c:v>
                </c:pt>
                <c:pt idx="17123">
                  <c:v>21.930126000000001</c:v>
                </c:pt>
                <c:pt idx="17124">
                  <c:v>22.062936000000001</c:v>
                </c:pt>
                <c:pt idx="17125">
                  <c:v>22.281464</c:v>
                </c:pt>
                <c:pt idx="17126">
                  <c:v>23.174599000000001</c:v>
                </c:pt>
                <c:pt idx="17127">
                  <c:v>23.174599000000001</c:v>
                </c:pt>
                <c:pt idx="17128">
                  <c:v>23.987435000000001</c:v>
                </c:pt>
                <c:pt idx="17129">
                  <c:v>23.987435000000001</c:v>
                </c:pt>
                <c:pt idx="17130">
                  <c:v>24.061433999999998</c:v>
                </c:pt>
                <c:pt idx="17131">
                  <c:v>24.195663</c:v>
                </c:pt>
                <c:pt idx="17132">
                  <c:v>24.307803</c:v>
                </c:pt>
                <c:pt idx="17133">
                  <c:v>24.406451000000001</c:v>
                </c:pt>
                <c:pt idx="17134">
                  <c:v>25.137395000000001</c:v>
                </c:pt>
                <c:pt idx="17135">
                  <c:v>25.198053000000002</c:v>
                </c:pt>
                <c:pt idx="17136">
                  <c:v>25.198053000000002</c:v>
                </c:pt>
                <c:pt idx="17137">
                  <c:v>25.258770999999999</c:v>
                </c:pt>
                <c:pt idx="17138">
                  <c:v>25.324126</c:v>
                </c:pt>
                <c:pt idx="17139">
                  <c:v>25.324126</c:v>
                </c:pt>
                <c:pt idx="17140">
                  <c:v>25.515888</c:v>
                </c:pt>
                <c:pt idx="17141">
                  <c:v>25.515888</c:v>
                </c:pt>
                <c:pt idx="17142">
                  <c:v>25.780892999999999</c:v>
                </c:pt>
                <c:pt idx="17143">
                  <c:v>25.780892999999999</c:v>
                </c:pt>
                <c:pt idx="17144">
                  <c:v>25.855128000000001</c:v>
                </c:pt>
                <c:pt idx="17145">
                  <c:v>25.932385</c:v>
                </c:pt>
                <c:pt idx="17146">
                  <c:v>26.013403</c:v>
                </c:pt>
                <c:pt idx="17147">
                  <c:v>26.013403</c:v>
                </c:pt>
                <c:pt idx="17148">
                  <c:v>26.274421</c:v>
                </c:pt>
                <c:pt idx="17149">
                  <c:v>26.274421</c:v>
                </c:pt>
                <c:pt idx="17150">
                  <c:v>26.640177999999999</c:v>
                </c:pt>
                <c:pt idx="17151">
                  <c:v>26.640177999999999</c:v>
                </c:pt>
                <c:pt idx="17152">
                  <c:v>26.745827999999999</c:v>
                </c:pt>
                <c:pt idx="17153">
                  <c:v>26.854445999999999</c:v>
                </c:pt>
                <c:pt idx="17154">
                  <c:v>26.958939000000001</c:v>
                </c:pt>
                <c:pt idx="17155">
                  <c:v>26.958939000000001</c:v>
                </c:pt>
                <c:pt idx="17156">
                  <c:v>27.305157000000001</c:v>
                </c:pt>
                <c:pt idx="17157">
                  <c:v>27.305157000000001</c:v>
                </c:pt>
                <c:pt idx="17158">
                  <c:v>27.778055999999999</c:v>
                </c:pt>
                <c:pt idx="17159">
                  <c:v>27.778055999999999</c:v>
                </c:pt>
                <c:pt idx="17160">
                  <c:v>27.901287</c:v>
                </c:pt>
                <c:pt idx="17161">
                  <c:v>28.034554</c:v>
                </c:pt>
                <c:pt idx="17162">
                  <c:v>28.170209</c:v>
                </c:pt>
                <c:pt idx="17163">
                  <c:v>28.170209</c:v>
                </c:pt>
                <c:pt idx="17164">
                  <c:v>28.592572000000001</c:v>
                </c:pt>
                <c:pt idx="17165">
                  <c:v>28.592572000000001</c:v>
                </c:pt>
                <c:pt idx="17166">
                  <c:v>29.592593000000001</c:v>
                </c:pt>
                <c:pt idx="17167">
                  <c:v>29.592593000000001</c:v>
                </c:pt>
                <c:pt idx="17168">
                  <c:v>29.592593000000001</c:v>
                </c:pt>
                <c:pt idx="17169">
                  <c:v>30.080573000000001</c:v>
                </c:pt>
                <c:pt idx="17170">
                  <c:v>30.080573000000001</c:v>
                </c:pt>
                <c:pt idx="17171">
                  <c:v>30.178912</c:v>
                </c:pt>
                <c:pt idx="17172">
                  <c:v>30.502804000000001</c:v>
                </c:pt>
                <c:pt idx="17173">
                  <c:v>30.662915999999999</c:v>
                </c:pt>
                <c:pt idx="17174">
                  <c:v>31.136911000000001</c:v>
                </c:pt>
                <c:pt idx="17175">
                  <c:v>31.136911000000001</c:v>
                </c:pt>
                <c:pt idx="17176">
                  <c:v>31.136911000000001</c:v>
                </c:pt>
                <c:pt idx="17177">
                  <c:v>31.634974</c:v>
                </c:pt>
                <c:pt idx="17178">
                  <c:v>31.634974</c:v>
                </c:pt>
                <c:pt idx="17179">
                  <c:v>31.739221000000001</c:v>
                </c:pt>
                <c:pt idx="17180">
                  <c:v>32.039921999999997</c:v>
                </c:pt>
                <c:pt idx="17181">
                  <c:v>32.190534</c:v>
                </c:pt>
                <c:pt idx="17182">
                  <c:v>32.622087999999998</c:v>
                </c:pt>
                <c:pt idx="17183">
                  <c:v>32.622087999999998</c:v>
                </c:pt>
                <c:pt idx="17184">
                  <c:v>32.622087999999998</c:v>
                </c:pt>
                <c:pt idx="17185">
                  <c:v>32.622087999999998</c:v>
                </c:pt>
                <c:pt idx="17186">
                  <c:v>33.052410000000002</c:v>
                </c:pt>
                <c:pt idx="17187">
                  <c:v>33.052410000000002</c:v>
                </c:pt>
                <c:pt idx="17188">
                  <c:v>33.052410000000002</c:v>
                </c:pt>
                <c:pt idx="17189">
                  <c:v>33.135547000000003</c:v>
                </c:pt>
                <c:pt idx="17190">
                  <c:v>33.594698999999999</c:v>
                </c:pt>
                <c:pt idx="17191">
                  <c:v>33.682642999999999</c:v>
                </c:pt>
                <c:pt idx="17192">
                  <c:v>33.765054999999997</c:v>
                </c:pt>
                <c:pt idx="17193">
                  <c:v>33.765054999999997</c:v>
                </c:pt>
                <c:pt idx="17194">
                  <c:v>33.765054999999997</c:v>
                </c:pt>
                <c:pt idx="17195">
                  <c:v>33.765054999999997</c:v>
                </c:pt>
                <c:pt idx="17196">
                  <c:v>33.923454</c:v>
                </c:pt>
                <c:pt idx="17197">
                  <c:v>33.923454</c:v>
                </c:pt>
                <c:pt idx="17198">
                  <c:v>34.070281999999999</c:v>
                </c:pt>
                <c:pt idx="17199">
                  <c:v>34.107649000000002</c:v>
                </c:pt>
                <c:pt idx="17200">
                  <c:v>34.137523000000002</c:v>
                </c:pt>
                <c:pt idx="17201">
                  <c:v>34.158110000000001</c:v>
                </c:pt>
                <c:pt idx="17202">
                  <c:v>34.171104999999997</c:v>
                </c:pt>
                <c:pt idx="17203">
                  <c:v>34.171104999999997</c:v>
                </c:pt>
                <c:pt idx="17204">
                  <c:v>34.171104999999997</c:v>
                </c:pt>
                <c:pt idx="17205">
                  <c:v>34.150500999999998</c:v>
                </c:pt>
                <c:pt idx="17206">
                  <c:v>34.186458000000002</c:v>
                </c:pt>
                <c:pt idx="17207">
                  <c:v>34.172490000000003</c:v>
                </c:pt>
                <c:pt idx="17208">
                  <c:v>34.164516999999996</c:v>
                </c:pt>
                <c:pt idx="17209">
                  <c:v>34.150976999999997</c:v>
                </c:pt>
                <c:pt idx="17210">
                  <c:v>34.137469000000003</c:v>
                </c:pt>
                <c:pt idx="17211">
                  <c:v>34.137469000000003</c:v>
                </c:pt>
                <c:pt idx="17212">
                  <c:v>34.137469000000003</c:v>
                </c:pt>
                <c:pt idx="17213">
                  <c:v>34.063744</c:v>
                </c:pt>
                <c:pt idx="17214">
                  <c:v>34.064850999999997</c:v>
                </c:pt>
                <c:pt idx="17215">
                  <c:v>34.055456</c:v>
                </c:pt>
                <c:pt idx="17216">
                  <c:v>34.045856999999998</c:v>
                </c:pt>
                <c:pt idx="17217">
                  <c:v>34.041111000000001</c:v>
                </c:pt>
                <c:pt idx="17218">
                  <c:v>34.039878999999999</c:v>
                </c:pt>
                <c:pt idx="17219">
                  <c:v>34.039878999999999</c:v>
                </c:pt>
                <c:pt idx="17220">
                  <c:v>34.039878999999999</c:v>
                </c:pt>
                <c:pt idx="17221">
                  <c:v>34.041336999999999</c:v>
                </c:pt>
                <c:pt idx="17222">
                  <c:v>34.081859000000001</c:v>
                </c:pt>
                <c:pt idx="17223">
                  <c:v>34.095689999999998</c:v>
                </c:pt>
                <c:pt idx="17224">
                  <c:v>34.108601999999998</c:v>
                </c:pt>
                <c:pt idx="17225">
                  <c:v>34.122883000000002</c:v>
                </c:pt>
                <c:pt idx="17226">
                  <c:v>34.136324000000002</c:v>
                </c:pt>
                <c:pt idx="17227">
                  <c:v>34.136324000000002</c:v>
                </c:pt>
                <c:pt idx="17228">
                  <c:v>34.136324000000002</c:v>
                </c:pt>
                <c:pt idx="17229">
                  <c:v>34.225003999999998</c:v>
                </c:pt>
                <c:pt idx="17230">
                  <c:v>34.268462</c:v>
                </c:pt>
                <c:pt idx="17231">
                  <c:v>34.280264000000003</c:v>
                </c:pt>
                <c:pt idx="17232">
                  <c:v>34.290298999999997</c:v>
                </c:pt>
                <c:pt idx="17233">
                  <c:v>34.296213000000002</c:v>
                </c:pt>
                <c:pt idx="17234">
                  <c:v>34.296795000000003</c:v>
                </c:pt>
                <c:pt idx="17235">
                  <c:v>34.296795000000003</c:v>
                </c:pt>
                <c:pt idx="17236">
                  <c:v>34.296795000000003</c:v>
                </c:pt>
                <c:pt idx="17237">
                  <c:v>34.334609999999998</c:v>
                </c:pt>
                <c:pt idx="17238">
                  <c:v>34.310239000000003</c:v>
                </c:pt>
                <c:pt idx="17239">
                  <c:v>34.283878000000001</c:v>
                </c:pt>
                <c:pt idx="17240">
                  <c:v>34.249352999999999</c:v>
                </c:pt>
                <c:pt idx="17241">
                  <c:v>34.208126</c:v>
                </c:pt>
                <c:pt idx="17242">
                  <c:v>34.157276000000003</c:v>
                </c:pt>
                <c:pt idx="17243">
                  <c:v>34.157276000000003</c:v>
                </c:pt>
                <c:pt idx="17244">
                  <c:v>34.157276000000003</c:v>
                </c:pt>
                <c:pt idx="17245">
                  <c:v>34.002749000000001</c:v>
                </c:pt>
                <c:pt idx="17246">
                  <c:v>33.841313</c:v>
                </c:pt>
                <c:pt idx="17247">
                  <c:v>33.756078000000002</c:v>
                </c:pt>
                <c:pt idx="17248">
                  <c:v>33.668925000000002</c:v>
                </c:pt>
                <c:pt idx="17249">
                  <c:v>33.570836</c:v>
                </c:pt>
                <c:pt idx="17250">
                  <c:v>33.468338000000003</c:v>
                </c:pt>
                <c:pt idx="17251">
                  <c:v>33.468338000000003</c:v>
                </c:pt>
                <c:pt idx="17252">
                  <c:v>33.468338000000003</c:v>
                </c:pt>
                <c:pt idx="17253">
                  <c:v>33.259023999999997</c:v>
                </c:pt>
                <c:pt idx="17254">
                  <c:v>33.016131000000001</c:v>
                </c:pt>
                <c:pt idx="17255">
                  <c:v>32.905890999999997</c:v>
                </c:pt>
                <c:pt idx="17256">
                  <c:v>32.797035000000001</c:v>
                </c:pt>
                <c:pt idx="17257">
                  <c:v>32.688282000000001</c:v>
                </c:pt>
                <c:pt idx="17258">
                  <c:v>32.584592999999998</c:v>
                </c:pt>
                <c:pt idx="17259">
                  <c:v>32.584592999999998</c:v>
                </c:pt>
                <c:pt idx="17260">
                  <c:v>32.584592999999998</c:v>
                </c:pt>
                <c:pt idx="17261">
                  <c:v>32.226981000000002</c:v>
                </c:pt>
                <c:pt idx="17262">
                  <c:v>32.050033999999997</c:v>
                </c:pt>
                <c:pt idx="17263">
                  <c:v>31.964782</c:v>
                </c:pt>
                <c:pt idx="17264">
                  <c:v>31.885966</c:v>
                </c:pt>
                <c:pt idx="17265">
                  <c:v>31.811167999999999</c:v>
                </c:pt>
                <c:pt idx="17266">
                  <c:v>31.741147000000002</c:v>
                </c:pt>
                <c:pt idx="17267">
                  <c:v>31.741147000000002</c:v>
                </c:pt>
                <c:pt idx="17268">
                  <c:v>31.741147000000002</c:v>
                </c:pt>
                <c:pt idx="17269">
                  <c:v>31.495979999999999</c:v>
                </c:pt>
                <c:pt idx="17270">
                  <c:v>31.411503</c:v>
                </c:pt>
                <c:pt idx="17271">
                  <c:v>31.366938999999999</c:v>
                </c:pt>
                <c:pt idx="17272">
                  <c:v>31.326263999999998</c:v>
                </c:pt>
                <c:pt idx="17273">
                  <c:v>31.295570999999999</c:v>
                </c:pt>
                <c:pt idx="17274">
                  <c:v>31.260422999999999</c:v>
                </c:pt>
                <c:pt idx="17275">
                  <c:v>31.260422999999999</c:v>
                </c:pt>
                <c:pt idx="17276">
                  <c:v>31.260422999999999</c:v>
                </c:pt>
                <c:pt idx="17277">
                  <c:v>31.135745</c:v>
                </c:pt>
                <c:pt idx="17278">
                  <c:v>31.115202</c:v>
                </c:pt>
                <c:pt idx="17279">
                  <c:v>31.090938999999999</c:v>
                </c:pt>
                <c:pt idx="17280">
                  <c:v>31.067678000000001</c:v>
                </c:pt>
                <c:pt idx="17281">
                  <c:v>31.038283</c:v>
                </c:pt>
                <c:pt idx="17282">
                  <c:v>31.012622</c:v>
                </c:pt>
                <c:pt idx="17283">
                  <c:v>31.012622</c:v>
                </c:pt>
                <c:pt idx="17284">
                  <c:v>31.012622</c:v>
                </c:pt>
                <c:pt idx="17285">
                  <c:v>30.917665</c:v>
                </c:pt>
                <c:pt idx="17286">
                  <c:v>30.877912999999999</c:v>
                </c:pt>
                <c:pt idx="17287">
                  <c:v>30.842623</c:v>
                </c:pt>
                <c:pt idx="17288">
                  <c:v>30.802530000000001</c:v>
                </c:pt>
                <c:pt idx="17289">
                  <c:v>30.762250000000002</c:v>
                </c:pt>
                <c:pt idx="17290">
                  <c:v>30.717651</c:v>
                </c:pt>
                <c:pt idx="17291">
                  <c:v>30.717651</c:v>
                </c:pt>
                <c:pt idx="17292">
                  <c:v>30.717651</c:v>
                </c:pt>
                <c:pt idx="17293">
                  <c:v>30.570800999999999</c:v>
                </c:pt>
                <c:pt idx="17294">
                  <c:v>30.353289</c:v>
                </c:pt>
                <c:pt idx="17295">
                  <c:v>30.290424999999999</c:v>
                </c:pt>
                <c:pt idx="17296">
                  <c:v>30.231119</c:v>
                </c:pt>
                <c:pt idx="17297">
                  <c:v>30.231119</c:v>
                </c:pt>
                <c:pt idx="17298">
                  <c:v>30.231119</c:v>
                </c:pt>
                <c:pt idx="17299">
                  <c:v>30.024678999999999</c:v>
                </c:pt>
                <c:pt idx="17300">
                  <c:v>30.024678999999999</c:v>
                </c:pt>
                <c:pt idx="17301">
                  <c:v>29.959807000000001</c:v>
                </c:pt>
                <c:pt idx="17302">
                  <c:v>29.756906000000001</c:v>
                </c:pt>
                <c:pt idx="17303">
                  <c:v>29.692685999999998</c:v>
                </c:pt>
                <c:pt idx="17304">
                  <c:v>29.634606000000002</c:v>
                </c:pt>
                <c:pt idx="17305">
                  <c:v>29.634606000000002</c:v>
                </c:pt>
                <c:pt idx="17306">
                  <c:v>29.634606000000002</c:v>
                </c:pt>
                <c:pt idx="17307">
                  <c:v>29.422035000000001</c:v>
                </c:pt>
                <c:pt idx="17308">
                  <c:v>29.422035000000001</c:v>
                </c:pt>
                <c:pt idx="17309">
                  <c:v>29.370504</c:v>
                </c:pt>
                <c:pt idx="17310">
                  <c:v>29.200208</c:v>
                </c:pt>
                <c:pt idx="17311">
                  <c:v>29.147713</c:v>
                </c:pt>
                <c:pt idx="17312">
                  <c:v>29.101172999999999</c:v>
                </c:pt>
                <c:pt idx="17313">
                  <c:v>29.101172999999999</c:v>
                </c:pt>
                <c:pt idx="17314">
                  <c:v>29.101172999999999</c:v>
                </c:pt>
                <c:pt idx="17315">
                  <c:v>28.909389999999998</c:v>
                </c:pt>
                <c:pt idx="17316">
                  <c:v>28.909389999999998</c:v>
                </c:pt>
                <c:pt idx="17317">
                  <c:v>28.886493999999999</c:v>
                </c:pt>
                <c:pt idx="17318">
                  <c:v>28.754597</c:v>
                </c:pt>
                <c:pt idx="17319">
                  <c:v>28.714666000000001</c:v>
                </c:pt>
                <c:pt idx="17320">
                  <c:v>28.675861999999999</c:v>
                </c:pt>
                <c:pt idx="17321">
                  <c:v>28.675861999999999</c:v>
                </c:pt>
                <c:pt idx="17322">
                  <c:v>28.675861999999999</c:v>
                </c:pt>
                <c:pt idx="17323">
                  <c:v>28.517182999999999</c:v>
                </c:pt>
                <c:pt idx="17324">
                  <c:v>28.517182999999999</c:v>
                </c:pt>
                <c:pt idx="17325">
                  <c:v>28.513176000000001</c:v>
                </c:pt>
                <c:pt idx="17326">
                  <c:v>28.427187</c:v>
                </c:pt>
                <c:pt idx="17327">
                  <c:v>28.397053</c:v>
                </c:pt>
                <c:pt idx="17328">
                  <c:v>28.373007999999999</c:v>
                </c:pt>
                <c:pt idx="17329">
                  <c:v>28.373007999999999</c:v>
                </c:pt>
                <c:pt idx="17330">
                  <c:v>28.373007999999999</c:v>
                </c:pt>
                <c:pt idx="17331">
                  <c:v>28.267187</c:v>
                </c:pt>
                <c:pt idx="17332">
                  <c:v>28.267187</c:v>
                </c:pt>
                <c:pt idx="17333">
                  <c:v>28.283736999999999</c:v>
                </c:pt>
                <c:pt idx="17334">
                  <c:v>28.256491</c:v>
                </c:pt>
                <c:pt idx="17335">
                  <c:v>28.251728</c:v>
                </c:pt>
                <c:pt idx="17336">
                  <c:v>28.2499</c:v>
                </c:pt>
                <c:pt idx="17337">
                  <c:v>28.2499</c:v>
                </c:pt>
                <c:pt idx="17338">
                  <c:v>28.2499</c:v>
                </c:pt>
                <c:pt idx="17339">
                  <c:v>28.230632</c:v>
                </c:pt>
                <c:pt idx="17340">
                  <c:v>28.230632</c:v>
                </c:pt>
                <c:pt idx="17341">
                  <c:v>28.277044</c:v>
                </c:pt>
                <c:pt idx="17342">
                  <c:v>28.308572000000002</c:v>
                </c:pt>
                <c:pt idx="17343">
                  <c:v>28.329951999999999</c:v>
                </c:pt>
                <c:pt idx="17344">
                  <c:v>28.351686000000001</c:v>
                </c:pt>
                <c:pt idx="17345">
                  <c:v>28.351686000000001</c:v>
                </c:pt>
                <c:pt idx="17346">
                  <c:v>28.351686000000001</c:v>
                </c:pt>
                <c:pt idx="17347">
                  <c:v>28.351686000000001</c:v>
                </c:pt>
                <c:pt idx="17348">
                  <c:v>28.214873999999998</c:v>
                </c:pt>
                <c:pt idx="17349">
                  <c:v>28.214873999999998</c:v>
                </c:pt>
                <c:pt idx="17350">
                  <c:v>28.271280000000001</c:v>
                </c:pt>
                <c:pt idx="17351">
                  <c:v>28.300350000000002</c:v>
                </c:pt>
                <c:pt idx="17352">
                  <c:v>28.331582999999998</c:v>
                </c:pt>
                <c:pt idx="17353">
                  <c:v>28.358706999999999</c:v>
                </c:pt>
                <c:pt idx="17354">
                  <c:v>28.392811999999999</c:v>
                </c:pt>
                <c:pt idx="17355">
                  <c:v>28.428763</c:v>
                </c:pt>
                <c:pt idx="17356">
                  <c:v>28.428763</c:v>
                </c:pt>
                <c:pt idx="17357">
                  <c:v>28.545196000000001</c:v>
                </c:pt>
                <c:pt idx="17358">
                  <c:v>28.633706</c:v>
                </c:pt>
                <c:pt idx="17359">
                  <c:v>28.678035999999999</c:v>
                </c:pt>
                <c:pt idx="17360">
                  <c:v>28.718361999999999</c:v>
                </c:pt>
                <c:pt idx="17361">
                  <c:v>28.760058000000001</c:v>
                </c:pt>
                <c:pt idx="17362">
                  <c:v>28.796506000000001</c:v>
                </c:pt>
                <c:pt idx="17363">
                  <c:v>28.839735999999998</c:v>
                </c:pt>
                <c:pt idx="17364">
                  <c:v>28.839735999999998</c:v>
                </c:pt>
                <c:pt idx="17365">
                  <c:v>28.995014999999999</c:v>
                </c:pt>
                <c:pt idx="17366">
                  <c:v>29.096654999999998</c:v>
                </c:pt>
                <c:pt idx="17367">
                  <c:v>29.145780999999999</c:v>
                </c:pt>
                <c:pt idx="17368">
                  <c:v>29.194986</c:v>
                </c:pt>
                <c:pt idx="17369">
                  <c:v>29.245448</c:v>
                </c:pt>
                <c:pt idx="17370">
                  <c:v>29.297215999999999</c:v>
                </c:pt>
                <c:pt idx="17371">
                  <c:v>29.343983999999999</c:v>
                </c:pt>
                <c:pt idx="17372">
                  <c:v>29.343983999999999</c:v>
                </c:pt>
                <c:pt idx="17373">
                  <c:v>29.532810000000001</c:v>
                </c:pt>
                <c:pt idx="17374">
                  <c:v>29.652069999999998</c:v>
                </c:pt>
                <c:pt idx="17375">
                  <c:v>29.708997</c:v>
                </c:pt>
                <c:pt idx="17376">
                  <c:v>29.773250999999998</c:v>
                </c:pt>
                <c:pt idx="17377">
                  <c:v>29.836176999999999</c:v>
                </c:pt>
                <c:pt idx="17378">
                  <c:v>29.901091999999998</c:v>
                </c:pt>
                <c:pt idx="17379">
                  <c:v>29.962866000000002</c:v>
                </c:pt>
                <c:pt idx="17380">
                  <c:v>29.962866000000002</c:v>
                </c:pt>
                <c:pt idx="17381">
                  <c:v>30.53078</c:v>
                </c:pt>
                <c:pt idx="17382">
                  <c:v>30.663976000000002</c:v>
                </c:pt>
                <c:pt idx="17383">
                  <c:v>30.741197</c:v>
                </c:pt>
                <c:pt idx="17384">
                  <c:v>30.82076</c:v>
                </c:pt>
                <c:pt idx="17385">
                  <c:v>30.895061999999999</c:v>
                </c:pt>
                <c:pt idx="17386">
                  <c:v>30.982230000000001</c:v>
                </c:pt>
                <c:pt idx="17387">
                  <c:v>31.074843999999999</c:v>
                </c:pt>
                <c:pt idx="17388">
                  <c:v>31.074843999999999</c:v>
                </c:pt>
                <c:pt idx="17389">
                  <c:v>31.372876000000002</c:v>
                </c:pt>
                <c:pt idx="17390">
                  <c:v>31.556359</c:v>
                </c:pt>
                <c:pt idx="17391">
                  <c:v>31.658479</c:v>
                </c:pt>
                <c:pt idx="17392">
                  <c:v>31.759014000000001</c:v>
                </c:pt>
                <c:pt idx="17393">
                  <c:v>31.862075999999998</c:v>
                </c:pt>
                <c:pt idx="17394">
                  <c:v>31.959233000000001</c:v>
                </c:pt>
                <c:pt idx="17395">
                  <c:v>32.067360999999998</c:v>
                </c:pt>
                <c:pt idx="17396">
                  <c:v>32.067360999999998</c:v>
                </c:pt>
                <c:pt idx="17397">
                  <c:v>32.437128999999999</c:v>
                </c:pt>
                <c:pt idx="17398">
                  <c:v>32.658968000000002</c:v>
                </c:pt>
                <c:pt idx="17399">
                  <c:v>32.776983000000001</c:v>
                </c:pt>
                <c:pt idx="17400">
                  <c:v>32.900486999999998</c:v>
                </c:pt>
                <c:pt idx="17401">
                  <c:v>33.021171000000002</c:v>
                </c:pt>
                <c:pt idx="17402">
                  <c:v>33.151524999999999</c:v>
                </c:pt>
                <c:pt idx="17403">
                  <c:v>33.283285999999997</c:v>
                </c:pt>
                <c:pt idx="17404">
                  <c:v>33.283285999999997</c:v>
                </c:pt>
                <c:pt idx="17405">
                  <c:v>33.730316000000002</c:v>
                </c:pt>
                <c:pt idx="17406">
                  <c:v>34.110559000000002</c:v>
                </c:pt>
                <c:pt idx="17407">
                  <c:v>34.110559000000002</c:v>
                </c:pt>
                <c:pt idx="17408">
                  <c:v>34.253805</c:v>
                </c:pt>
                <c:pt idx="17409">
                  <c:v>34.399607000000003</c:v>
                </c:pt>
                <c:pt idx="17410">
                  <c:v>34.547972999999999</c:v>
                </c:pt>
                <c:pt idx="17411">
                  <c:v>34.698901999999997</c:v>
                </c:pt>
                <c:pt idx="17412">
                  <c:v>34.698901999999997</c:v>
                </c:pt>
                <c:pt idx="17413">
                  <c:v>35.212803999999998</c:v>
                </c:pt>
                <c:pt idx="17414">
                  <c:v>35.645859999999999</c:v>
                </c:pt>
                <c:pt idx="17415">
                  <c:v>35.645859999999999</c:v>
                </c:pt>
                <c:pt idx="17416">
                  <c:v>35.807316999999998</c:v>
                </c:pt>
                <c:pt idx="17417">
                  <c:v>35.970708000000002</c:v>
                </c:pt>
                <c:pt idx="17418">
                  <c:v>36.134289000000003</c:v>
                </c:pt>
                <c:pt idx="17419">
                  <c:v>36.299612000000003</c:v>
                </c:pt>
                <c:pt idx="17420">
                  <c:v>36.299612000000003</c:v>
                </c:pt>
                <c:pt idx="17421">
                  <c:v>36.872737000000001</c:v>
                </c:pt>
                <c:pt idx="17422">
                  <c:v>37.670164999999997</c:v>
                </c:pt>
                <c:pt idx="17423">
                  <c:v>37.670164999999997</c:v>
                </c:pt>
                <c:pt idx="17424">
                  <c:v>37.836924000000003</c:v>
                </c:pt>
                <c:pt idx="17425">
                  <c:v>38.015545000000003</c:v>
                </c:pt>
                <c:pt idx="17426">
                  <c:v>38.015545000000003</c:v>
                </c:pt>
                <c:pt idx="17427">
                  <c:v>38.655068</c:v>
                </c:pt>
                <c:pt idx="17428">
                  <c:v>38.655068</c:v>
                </c:pt>
                <c:pt idx="17429">
                  <c:v>38.766832000000001</c:v>
                </c:pt>
                <c:pt idx="17430">
                  <c:v>39.534657000000003</c:v>
                </c:pt>
                <c:pt idx="17431">
                  <c:v>39.534657000000003</c:v>
                </c:pt>
                <c:pt idx="17432">
                  <c:v>39.733519999999999</c:v>
                </c:pt>
                <c:pt idx="17433">
                  <c:v>39.938369999999999</c:v>
                </c:pt>
                <c:pt idx="17434">
                  <c:v>39.938369999999999</c:v>
                </c:pt>
                <c:pt idx="17435">
                  <c:v>40.659936999999999</c:v>
                </c:pt>
                <c:pt idx="17436">
                  <c:v>40.659936999999999</c:v>
                </c:pt>
                <c:pt idx="17437">
                  <c:v>40.771155999999998</c:v>
                </c:pt>
                <c:pt idx="17438">
                  <c:v>41.658526000000002</c:v>
                </c:pt>
                <c:pt idx="17439">
                  <c:v>41.658526000000002</c:v>
                </c:pt>
                <c:pt idx="17440">
                  <c:v>41.866996</c:v>
                </c:pt>
                <c:pt idx="17441">
                  <c:v>42.094406999999997</c:v>
                </c:pt>
                <c:pt idx="17442">
                  <c:v>42.094406999999997</c:v>
                </c:pt>
                <c:pt idx="17443">
                  <c:v>42.914239999999999</c:v>
                </c:pt>
                <c:pt idx="17444">
                  <c:v>42.914239999999999</c:v>
                </c:pt>
                <c:pt idx="17445">
                  <c:v>43.053333000000002</c:v>
                </c:pt>
                <c:pt idx="17446">
                  <c:v>44.023211000000003</c:v>
                </c:pt>
                <c:pt idx="17447">
                  <c:v>44.023211000000003</c:v>
                </c:pt>
                <c:pt idx="17448">
                  <c:v>44.275123000000001</c:v>
                </c:pt>
                <c:pt idx="17449">
                  <c:v>44.531064000000001</c:v>
                </c:pt>
                <c:pt idx="17450">
                  <c:v>44.531064000000001</c:v>
                </c:pt>
                <c:pt idx="17451">
                  <c:v>45.4679</c:v>
                </c:pt>
                <c:pt idx="17452">
                  <c:v>45.4679</c:v>
                </c:pt>
                <c:pt idx="17453">
                  <c:v>45.606610000000003</c:v>
                </c:pt>
                <c:pt idx="17454">
                  <c:v>46.692967000000003</c:v>
                </c:pt>
                <c:pt idx="17455">
                  <c:v>46.692967000000003</c:v>
                </c:pt>
                <c:pt idx="17456">
                  <c:v>46.973379000000001</c:v>
                </c:pt>
                <c:pt idx="17457">
                  <c:v>47.257452999999998</c:v>
                </c:pt>
                <c:pt idx="17458">
                  <c:v>47.257452999999998</c:v>
                </c:pt>
                <c:pt idx="17459">
                  <c:v>48.307836999999999</c:v>
                </c:pt>
                <c:pt idx="17460">
                  <c:v>48.307836999999999</c:v>
                </c:pt>
                <c:pt idx="17461">
                  <c:v>48.46555</c:v>
                </c:pt>
                <c:pt idx="17462">
                  <c:v>49.688535999999999</c:v>
                </c:pt>
                <c:pt idx="17463">
                  <c:v>49.688535999999999</c:v>
                </c:pt>
                <c:pt idx="17464">
                  <c:v>50.003391999999998</c:v>
                </c:pt>
                <c:pt idx="17465">
                  <c:v>50.301228000000002</c:v>
                </c:pt>
                <c:pt idx="17466">
                  <c:v>50.301228000000002</c:v>
                </c:pt>
                <c:pt idx="17467">
                  <c:v>51.449748999999997</c:v>
                </c:pt>
                <c:pt idx="17468">
                  <c:v>51.449748999999997</c:v>
                </c:pt>
                <c:pt idx="17469">
                  <c:v>51.643261000000003</c:v>
                </c:pt>
                <c:pt idx="17470">
                  <c:v>52.946249000000002</c:v>
                </c:pt>
                <c:pt idx="17471">
                  <c:v>52.946249000000002</c:v>
                </c:pt>
                <c:pt idx="17472">
                  <c:v>53.274279</c:v>
                </c:pt>
                <c:pt idx="17473">
                  <c:v>53.610131000000003</c:v>
                </c:pt>
                <c:pt idx="17474">
                  <c:v>53.610131000000003</c:v>
                </c:pt>
                <c:pt idx="17475">
                  <c:v>54.807578999999997</c:v>
                </c:pt>
                <c:pt idx="17476">
                  <c:v>54.807578999999997</c:v>
                </c:pt>
                <c:pt idx="17477">
                  <c:v>54.985854000000003</c:v>
                </c:pt>
                <c:pt idx="17478">
                  <c:v>56.293140999999999</c:v>
                </c:pt>
                <c:pt idx="17479">
                  <c:v>56.293140999999999</c:v>
                </c:pt>
                <c:pt idx="17480">
                  <c:v>56.619934000000001</c:v>
                </c:pt>
                <c:pt idx="17481">
                  <c:v>56.942113999999997</c:v>
                </c:pt>
                <c:pt idx="17482">
                  <c:v>56.942113999999997</c:v>
                </c:pt>
                <c:pt idx="17483">
                  <c:v>58.077869999999997</c:v>
                </c:pt>
                <c:pt idx="17484">
                  <c:v>58.077869999999997</c:v>
                </c:pt>
                <c:pt idx="17485">
                  <c:v>58.248327000000003</c:v>
                </c:pt>
                <c:pt idx="17486">
                  <c:v>59.413124000000003</c:v>
                </c:pt>
                <c:pt idx="17487">
                  <c:v>59.413124000000003</c:v>
                </c:pt>
                <c:pt idx="17488">
                  <c:v>59.687361000000003</c:v>
                </c:pt>
                <c:pt idx="17489">
                  <c:v>59.956688999999997</c:v>
                </c:pt>
                <c:pt idx="17490">
                  <c:v>59.956688999999997</c:v>
                </c:pt>
                <c:pt idx="17491">
                  <c:v>60.894078</c:v>
                </c:pt>
                <c:pt idx="17492">
                  <c:v>60.894078</c:v>
                </c:pt>
                <c:pt idx="17493">
                  <c:v>61.033031000000001</c:v>
                </c:pt>
                <c:pt idx="17494">
                  <c:v>61.945464999999999</c:v>
                </c:pt>
                <c:pt idx="17495">
                  <c:v>61.945464999999999</c:v>
                </c:pt>
                <c:pt idx="17496">
                  <c:v>62.160255999999997</c:v>
                </c:pt>
                <c:pt idx="17497">
                  <c:v>62.366580999999996</c:v>
                </c:pt>
                <c:pt idx="17498">
                  <c:v>62.366580999999996</c:v>
                </c:pt>
                <c:pt idx="17499">
                  <c:v>63.081741999999998</c:v>
                </c:pt>
                <c:pt idx="17500">
                  <c:v>63.081741999999998</c:v>
                </c:pt>
                <c:pt idx="17501">
                  <c:v>63.188420000000001</c:v>
                </c:pt>
                <c:pt idx="17502">
                  <c:v>63.846572999999999</c:v>
                </c:pt>
                <c:pt idx="17503">
                  <c:v>63.846572999999999</c:v>
                </c:pt>
                <c:pt idx="17504">
                  <c:v>63.992981999999998</c:v>
                </c:pt>
                <c:pt idx="17505">
                  <c:v>64.120562000000007</c:v>
                </c:pt>
                <c:pt idx="17506">
                  <c:v>64.120562000000007</c:v>
                </c:pt>
                <c:pt idx="17507">
                  <c:v>64.612941000000006</c:v>
                </c:pt>
                <c:pt idx="17508">
                  <c:v>64.612941000000006</c:v>
                </c:pt>
                <c:pt idx="17509">
                  <c:v>64.664597999999998</c:v>
                </c:pt>
                <c:pt idx="17510">
                  <c:v>64.868602999999993</c:v>
                </c:pt>
                <c:pt idx="17511">
                  <c:v>64.868602999999993</c:v>
                </c:pt>
                <c:pt idx="17512">
                  <c:v>64.894656999999995</c:v>
                </c:pt>
                <c:pt idx="17513">
                  <c:v>64.907375999999999</c:v>
                </c:pt>
                <c:pt idx="17514">
                  <c:v>64.907375999999999</c:v>
                </c:pt>
                <c:pt idx="17515">
                  <c:v>65.001000000000005</c:v>
                </c:pt>
                <c:pt idx="17516">
                  <c:v>65.001000000000005</c:v>
                </c:pt>
                <c:pt idx="17517">
                  <c:v>64.977470999999994</c:v>
                </c:pt>
                <c:pt idx="17518">
                  <c:v>64.784222999999997</c:v>
                </c:pt>
                <c:pt idx="17519">
                  <c:v>64.784222999999997</c:v>
                </c:pt>
                <c:pt idx="17520">
                  <c:v>64.725980000000007</c:v>
                </c:pt>
                <c:pt idx="17521">
                  <c:v>64.67371</c:v>
                </c:pt>
                <c:pt idx="17522">
                  <c:v>64.67371</c:v>
                </c:pt>
                <c:pt idx="17523">
                  <c:v>64.580718000000005</c:v>
                </c:pt>
                <c:pt idx="17524">
                  <c:v>64.580718000000005</c:v>
                </c:pt>
                <c:pt idx="17525">
                  <c:v>64.525076999999996</c:v>
                </c:pt>
                <c:pt idx="17526">
                  <c:v>64.184769000000003</c:v>
                </c:pt>
                <c:pt idx="17527">
                  <c:v>64.184769000000003</c:v>
                </c:pt>
                <c:pt idx="17528">
                  <c:v>64.109566000000001</c:v>
                </c:pt>
                <c:pt idx="17529">
                  <c:v>64.035020000000003</c:v>
                </c:pt>
                <c:pt idx="17530">
                  <c:v>64.035020000000003</c:v>
                </c:pt>
                <c:pt idx="17531">
                  <c:v>63.890923000000001</c:v>
                </c:pt>
                <c:pt idx="17532">
                  <c:v>63.890923000000001</c:v>
                </c:pt>
                <c:pt idx="17533">
                  <c:v>63.820000999999998</c:v>
                </c:pt>
                <c:pt idx="17534">
                  <c:v>63.345689</c:v>
                </c:pt>
                <c:pt idx="17535">
                  <c:v>63.230353999999998</c:v>
                </c:pt>
                <c:pt idx="17536">
                  <c:v>63.111136000000002</c:v>
                </c:pt>
                <c:pt idx="17537">
                  <c:v>63.111136000000002</c:v>
                </c:pt>
                <c:pt idx="17538">
                  <c:v>63.111136000000002</c:v>
                </c:pt>
                <c:pt idx="17539">
                  <c:v>62.816093000000002</c:v>
                </c:pt>
                <c:pt idx="17540">
                  <c:v>62.816093000000002</c:v>
                </c:pt>
                <c:pt idx="17541">
                  <c:v>62.726908999999999</c:v>
                </c:pt>
                <c:pt idx="17542">
                  <c:v>61.990009999999998</c:v>
                </c:pt>
                <c:pt idx="17543">
                  <c:v>61.831094</c:v>
                </c:pt>
                <c:pt idx="17544">
                  <c:v>61.642802000000003</c:v>
                </c:pt>
                <c:pt idx="17545">
                  <c:v>61.642802000000003</c:v>
                </c:pt>
                <c:pt idx="17546">
                  <c:v>61.642802000000003</c:v>
                </c:pt>
                <c:pt idx="17547">
                  <c:v>61.111409000000002</c:v>
                </c:pt>
                <c:pt idx="17548">
                  <c:v>61.111409000000002</c:v>
                </c:pt>
                <c:pt idx="17549">
                  <c:v>60.957344999999997</c:v>
                </c:pt>
                <c:pt idx="17550">
                  <c:v>59.437235999999999</c:v>
                </c:pt>
                <c:pt idx="17551">
                  <c:v>59.437235999999999</c:v>
                </c:pt>
                <c:pt idx="17552">
                  <c:v>59.437235999999999</c:v>
                </c:pt>
                <c:pt idx="17553">
                  <c:v>58.681643999999999</c:v>
                </c:pt>
                <c:pt idx="17554">
                  <c:v>58.681643999999999</c:v>
                </c:pt>
                <c:pt idx="17555">
                  <c:v>58.512512000000001</c:v>
                </c:pt>
                <c:pt idx="17556">
                  <c:v>57.863926999999997</c:v>
                </c:pt>
                <c:pt idx="17557">
                  <c:v>57.577801000000001</c:v>
                </c:pt>
                <c:pt idx="17558">
                  <c:v>56.682868999999997</c:v>
                </c:pt>
                <c:pt idx="17559">
                  <c:v>56.682868999999997</c:v>
                </c:pt>
                <c:pt idx="17560">
                  <c:v>56.682868999999997</c:v>
                </c:pt>
                <c:pt idx="17561">
                  <c:v>55.763643999999999</c:v>
                </c:pt>
                <c:pt idx="17562">
                  <c:v>55.763643999999999</c:v>
                </c:pt>
                <c:pt idx="17563">
                  <c:v>55.533759000000003</c:v>
                </c:pt>
                <c:pt idx="17564">
                  <c:v>54.776069999999997</c:v>
                </c:pt>
                <c:pt idx="17565">
                  <c:v>54.464105000000004</c:v>
                </c:pt>
                <c:pt idx="17566">
                  <c:v>53.412548000000001</c:v>
                </c:pt>
                <c:pt idx="17567">
                  <c:v>53.412548000000001</c:v>
                </c:pt>
                <c:pt idx="17568">
                  <c:v>53.412548000000001</c:v>
                </c:pt>
                <c:pt idx="17569">
                  <c:v>52.372100000000003</c:v>
                </c:pt>
                <c:pt idx="17570">
                  <c:v>52.372100000000003</c:v>
                </c:pt>
                <c:pt idx="17571">
                  <c:v>52.145276000000003</c:v>
                </c:pt>
                <c:pt idx="17572">
                  <c:v>51.314222000000001</c:v>
                </c:pt>
                <c:pt idx="17573">
                  <c:v>50.943764000000002</c:v>
                </c:pt>
                <c:pt idx="17574">
                  <c:v>49.834786999999999</c:v>
                </c:pt>
                <c:pt idx="17575">
                  <c:v>49.834786999999999</c:v>
                </c:pt>
                <c:pt idx="17576">
                  <c:v>49.834786999999999</c:v>
                </c:pt>
                <c:pt idx="17577">
                  <c:v>48.708356999999999</c:v>
                </c:pt>
                <c:pt idx="17578">
                  <c:v>48.708356999999999</c:v>
                </c:pt>
                <c:pt idx="17579">
                  <c:v>48.443790999999997</c:v>
                </c:pt>
                <c:pt idx="17580">
                  <c:v>47.578969000000001</c:v>
                </c:pt>
                <c:pt idx="17581">
                  <c:v>47.195141</c:v>
                </c:pt>
                <c:pt idx="17582">
                  <c:v>46.071004000000002</c:v>
                </c:pt>
                <c:pt idx="17583">
                  <c:v>46.071004000000002</c:v>
                </c:pt>
                <c:pt idx="17584">
                  <c:v>46.071004000000002</c:v>
                </c:pt>
                <c:pt idx="17585">
                  <c:v>40.826765999999999</c:v>
                </c:pt>
                <c:pt idx="17586">
                  <c:v>40.826765999999999</c:v>
                </c:pt>
                <c:pt idx="17587">
                  <c:v>40.480919</c:v>
                </c:pt>
                <c:pt idx="17588">
                  <c:v>39.652200999999998</c:v>
                </c:pt>
                <c:pt idx="17589">
                  <c:v>39.273139</c:v>
                </c:pt>
                <c:pt idx="17590">
                  <c:v>38.124326000000003</c:v>
                </c:pt>
                <c:pt idx="17591">
                  <c:v>38.124326000000003</c:v>
                </c:pt>
                <c:pt idx="17592">
                  <c:v>38.124326000000003</c:v>
                </c:pt>
                <c:pt idx="17593">
                  <c:v>36.812733999999999</c:v>
                </c:pt>
                <c:pt idx="17594">
                  <c:v>36.812733999999999</c:v>
                </c:pt>
                <c:pt idx="17595">
                  <c:v>36.617959999999997</c:v>
                </c:pt>
                <c:pt idx="17596">
                  <c:v>35.882171</c:v>
                </c:pt>
                <c:pt idx="17597">
                  <c:v>35.491706999999998</c:v>
                </c:pt>
                <c:pt idx="17598">
                  <c:v>34.362723000000003</c:v>
                </c:pt>
                <c:pt idx="17599">
                  <c:v>34.362723000000003</c:v>
                </c:pt>
                <c:pt idx="17600">
                  <c:v>34.362723000000003</c:v>
                </c:pt>
                <c:pt idx="17601">
                  <c:v>34.362723000000003</c:v>
                </c:pt>
                <c:pt idx="17602">
                  <c:v>33.638421000000001</c:v>
                </c:pt>
                <c:pt idx="17603">
                  <c:v>33.638421000000001</c:v>
                </c:pt>
                <c:pt idx="17604">
                  <c:v>33.638421000000001</c:v>
                </c:pt>
                <c:pt idx="17605">
                  <c:v>33.638421000000001</c:v>
                </c:pt>
                <c:pt idx="17606">
                  <c:v>32.196396</c:v>
                </c:pt>
                <c:pt idx="17607">
                  <c:v>31.802697999999999</c:v>
                </c:pt>
                <c:pt idx="17608">
                  <c:v>31.408045999999999</c:v>
                </c:pt>
                <c:pt idx="17609">
                  <c:v>31.012784</c:v>
                </c:pt>
                <c:pt idx="17610">
                  <c:v>31.012784</c:v>
                </c:pt>
                <c:pt idx="17611">
                  <c:v>31.012784</c:v>
                </c:pt>
                <c:pt idx="17612">
                  <c:v>29.739004999999999</c:v>
                </c:pt>
                <c:pt idx="17613">
                  <c:v>29.739004999999999</c:v>
                </c:pt>
                <c:pt idx="17614">
                  <c:v>28.245833000000001</c:v>
                </c:pt>
                <c:pt idx="17615">
                  <c:v>27.877873999999998</c:v>
                </c:pt>
                <c:pt idx="17616">
                  <c:v>27.488544999999998</c:v>
                </c:pt>
                <c:pt idx="17617">
                  <c:v>27.098493000000001</c:v>
                </c:pt>
                <c:pt idx="17618">
                  <c:v>27.098493000000001</c:v>
                </c:pt>
                <c:pt idx="17619">
                  <c:v>27.098493000000001</c:v>
                </c:pt>
                <c:pt idx="17620">
                  <c:v>25.852823000000001</c:v>
                </c:pt>
                <c:pt idx="17621">
                  <c:v>25.852823000000001</c:v>
                </c:pt>
                <c:pt idx="17622">
                  <c:v>24.464299</c:v>
                </c:pt>
                <c:pt idx="17623">
                  <c:v>24.096541999999999</c:v>
                </c:pt>
                <c:pt idx="17624">
                  <c:v>23.742213</c:v>
                </c:pt>
                <c:pt idx="17625">
                  <c:v>23.415676999999999</c:v>
                </c:pt>
                <c:pt idx="17626">
                  <c:v>23.415676999999999</c:v>
                </c:pt>
                <c:pt idx="17627">
                  <c:v>23.415676999999999</c:v>
                </c:pt>
                <c:pt idx="17628">
                  <c:v>22.317734000000002</c:v>
                </c:pt>
                <c:pt idx="17629">
                  <c:v>22.317734000000002</c:v>
                </c:pt>
                <c:pt idx="17630">
                  <c:v>21.143598000000001</c:v>
                </c:pt>
                <c:pt idx="17631">
                  <c:v>20.850611000000001</c:v>
                </c:pt>
                <c:pt idx="17632">
                  <c:v>20.57199</c:v>
                </c:pt>
                <c:pt idx="17633">
                  <c:v>20.303075</c:v>
                </c:pt>
                <c:pt idx="17634">
                  <c:v>20.303075</c:v>
                </c:pt>
                <c:pt idx="17635">
                  <c:v>20.303075</c:v>
                </c:pt>
                <c:pt idx="17636">
                  <c:v>18.525970999999998</c:v>
                </c:pt>
                <c:pt idx="17637">
                  <c:v>18.525970999999998</c:v>
                </c:pt>
                <c:pt idx="17638">
                  <c:v>17.745137</c:v>
                </c:pt>
                <c:pt idx="17639">
                  <c:v>17.554001</c:v>
                </c:pt>
                <c:pt idx="17640">
                  <c:v>17.377517000000001</c:v>
                </c:pt>
                <c:pt idx="17641">
                  <c:v>17.215776000000002</c:v>
                </c:pt>
                <c:pt idx="17642">
                  <c:v>17.215776000000002</c:v>
                </c:pt>
                <c:pt idx="17643">
                  <c:v>17.215776000000002</c:v>
                </c:pt>
                <c:pt idx="17644">
                  <c:v>16.696581999999999</c:v>
                </c:pt>
                <c:pt idx="17645">
                  <c:v>16.696581999999999</c:v>
                </c:pt>
                <c:pt idx="17646">
                  <c:v>16.352142000000001</c:v>
                </c:pt>
                <c:pt idx="17647">
                  <c:v>16.289304000000001</c:v>
                </c:pt>
                <c:pt idx="17648">
                  <c:v>16.244789999999998</c:v>
                </c:pt>
                <c:pt idx="17649">
                  <c:v>16.218886000000001</c:v>
                </c:pt>
                <c:pt idx="17650">
                  <c:v>16.218886000000001</c:v>
                </c:pt>
                <c:pt idx="17651">
                  <c:v>16.218886000000001</c:v>
                </c:pt>
                <c:pt idx="17652">
                  <c:v>16.172637000000002</c:v>
                </c:pt>
                <c:pt idx="17653">
                  <c:v>16.172637000000002</c:v>
                </c:pt>
                <c:pt idx="17654">
                  <c:v>16.325517000000001</c:v>
                </c:pt>
                <c:pt idx="17655">
                  <c:v>16.404323999999999</c:v>
                </c:pt>
                <c:pt idx="17656">
                  <c:v>16.4984</c:v>
                </c:pt>
                <c:pt idx="17657">
                  <c:v>16.599900000000002</c:v>
                </c:pt>
                <c:pt idx="17658">
                  <c:v>16.599900000000002</c:v>
                </c:pt>
                <c:pt idx="17659">
                  <c:v>16.599900000000002</c:v>
                </c:pt>
                <c:pt idx="17660">
                  <c:v>16.933472999999999</c:v>
                </c:pt>
                <c:pt idx="17661">
                  <c:v>16.933472999999999</c:v>
                </c:pt>
                <c:pt idx="17662">
                  <c:v>17.525088</c:v>
                </c:pt>
                <c:pt idx="17663">
                  <c:v>17.702956</c:v>
                </c:pt>
                <c:pt idx="17664">
                  <c:v>17.879272</c:v>
                </c:pt>
                <c:pt idx="17665">
                  <c:v>18.070723999999998</c:v>
                </c:pt>
                <c:pt idx="17666">
                  <c:v>18.070723999999998</c:v>
                </c:pt>
                <c:pt idx="17667">
                  <c:v>18.070723999999998</c:v>
                </c:pt>
                <c:pt idx="17668">
                  <c:v>18.609178</c:v>
                </c:pt>
                <c:pt idx="17669">
                  <c:v>18.609178</c:v>
                </c:pt>
                <c:pt idx="17670">
                  <c:v>19.390506999999999</c:v>
                </c:pt>
                <c:pt idx="17671">
                  <c:v>19.573846</c:v>
                </c:pt>
                <c:pt idx="17672">
                  <c:v>19.764831000000001</c:v>
                </c:pt>
                <c:pt idx="17673">
                  <c:v>19.943114000000001</c:v>
                </c:pt>
                <c:pt idx="17674">
                  <c:v>19.943114000000001</c:v>
                </c:pt>
                <c:pt idx="17675">
                  <c:v>19.943114000000001</c:v>
                </c:pt>
                <c:pt idx="17676">
                  <c:v>19.943114000000001</c:v>
                </c:pt>
                <c:pt idx="17677">
                  <c:v>20.279972000000001</c:v>
                </c:pt>
                <c:pt idx="17678">
                  <c:v>20.822433</c:v>
                </c:pt>
                <c:pt idx="17679">
                  <c:v>20.934926999999998</c:v>
                </c:pt>
                <c:pt idx="17680">
                  <c:v>21.039776</c:v>
                </c:pt>
                <c:pt idx="17681">
                  <c:v>21.132214999999999</c:v>
                </c:pt>
                <c:pt idx="17682">
                  <c:v>21.132214999999999</c:v>
                </c:pt>
                <c:pt idx="17683">
                  <c:v>21.132214999999999</c:v>
                </c:pt>
                <c:pt idx="17684">
                  <c:v>21.288405000000001</c:v>
                </c:pt>
                <c:pt idx="17685">
                  <c:v>21.288405000000001</c:v>
                </c:pt>
                <c:pt idx="17686">
                  <c:v>21.418323000000001</c:v>
                </c:pt>
                <c:pt idx="17687">
                  <c:v>21.490974000000001</c:v>
                </c:pt>
                <c:pt idx="17688">
                  <c:v>21.560381</c:v>
                </c:pt>
                <c:pt idx="17689">
                  <c:v>21.627690999999999</c:v>
                </c:pt>
                <c:pt idx="17690">
                  <c:v>21.692848000000001</c:v>
                </c:pt>
                <c:pt idx="17691">
                  <c:v>21.758772</c:v>
                </c:pt>
                <c:pt idx="17692">
                  <c:v>21.758772</c:v>
                </c:pt>
                <c:pt idx="17693">
                  <c:v>21.758772</c:v>
                </c:pt>
                <c:pt idx="17694">
                  <c:v>22.080777999999999</c:v>
                </c:pt>
                <c:pt idx="17695">
                  <c:v>22.156344000000001</c:v>
                </c:pt>
                <c:pt idx="17696">
                  <c:v>22.235213999999999</c:v>
                </c:pt>
                <c:pt idx="17697">
                  <c:v>22.31324</c:v>
                </c:pt>
                <c:pt idx="17698">
                  <c:v>22.403286999999999</c:v>
                </c:pt>
                <c:pt idx="17699">
                  <c:v>22.498992000000001</c:v>
                </c:pt>
                <c:pt idx="17700">
                  <c:v>22.498992000000001</c:v>
                </c:pt>
                <c:pt idx="17701">
                  <c:v>22.498992000000001</c:v>
                </c:pt>
                <c:pt idx="17702">
                  <c:v>23.029910000000001</c:v>
                </c:pt>
                <c:pt idx="17703">
                  <c:v>23.149180000000001</c:v>
                </c:pt>
                <c:pt idx="17704">
                  <c:v>23.280692999999999</c:v>
                </c:pt>
                <c:pt idx="17705">
                  <c:v>23.422173999999998</c:v>
                </c:pt>
                <c:pt idx="17706">
                  <c:v>23.573877</c:v>
                </c:pt>
                <c:pt idx="17707">
                  <c:v>23.731680999999998</c:v>
                </c:pt>
                <c:pt idx="17708">
                  <c:v>23.731680999999998</c:v>
                </c:pt>
                <c:pt idx="17709">
                  <c:v>23.731680999999998</c:v>
                </c:pt>
                <c:pt idx="17710">
                  <c:v>24.566813</c:v>
                </c:pt>
                <c:pt idx="17711">
                  <c:v>24.754922000000001</c:v>
                </c:pt>
                <c:pt idx="17712">
                  <c:v>24.948644000000002</c:v>
                </c:pt>
                <c:pt idx="17713">
                  <c:v>25.141137000000001</c:v>
                </c:pt>
                <c:pt idx="17714">
                  <c:v>25.347277999999999</c:v>
                </c:pt>
                <c:pt idx="17715">
                  <c:v>25.557659000000001</c:v>
                </c:pt>
                <c:pt idx="17716">
                  <c:v>25.557659000000001</c:v>
                </c:pt>
                <c:pt idx="17717">
                  <c:v>26.275582</c:v>
                </c:pt>
                <c:pt idx="17718">
                  <c:v>26.609628000000001</c:v>
                </c:pt>
                <c:pt idx="17719">
                  <c:v>26.829937999999999</c:v>
                </c:pt>
                <c:pt idx="17720">
                  <c:v>27.049482999999999</c:v>
                </c:pt>
                <c:pt idx="17721">
                  <c:v>27.268443999999999</c:v>
                </c:pt>
                <c:pt idx="17722">
                  <c:v>27.485555999999999</c:v>
                </c:pt>
                <c:pt idx="17723">
                  <c:v>27.698439</c:v>
                </c:pt>
                <c:pt idx="17724">
                  <c:v>27.698439</c:v>
                </c:pt>
                <c:pt idx="17725">
                  <c:v>28.382116</c:v>
                </c:pt>
                <c:pt idx="17726">
                  <c:v>28.699558</c:v>
                </c:pt>
                <c:pt idx="17727">
                  <c:v>28.891255999999998</c:v>
                </c:pt>
                <c:pt idx="17728">
                  <c:v>29.067039999999999</c:v>
                </c:pt>
                <c:pt idx="17729">
                  <c:v>29.241083</c:v>
                </c:pt>
                <c:pt idx="17730">
                  <c:v>29.406015</c:v>
                </c:pt>
                <c:pt idx="17731">
                  <c:v>29.562335000000001</c:v>
                </c:pt>
                <c:pt idx="17732">
                  <c:v>29.562335000000001</c:v>
                </c:pt>
                <c:pt idx="17733">
                  <c:v>30.016204999999999</c:v>
                </c:pt>
                <c:pt idx="17734">
                  <c:v>30.244277</c:v>
                </c:pt>
                <c:pt idx="17735">
                  <c:v>30.360320000000002</c:v>
                </c:pt>
                <c:pt idx="17736">
                  <c:v>30.465433999999998</c:v>
                </c:pt>
                <c:pt idx="17737">
                  <c:v>30.557562999999998</c:v>
                </c:pt>
                <c:pt idx="17738">
                  <c:v>30.645892</c:v>
                </c:pt>
                <c:pt idx="17739">
                  <c:v>30.725688000000002</c:v>
                </c:pt>
                <c:pt idx="17740">
                  <c:v>30.725688000000002</c:v>
                </c:pt>
                <c:pt idx="17741">
                  <c:v>30.905517</c:v>
                </c:pt>
                <c:pt idx="17742">
                  <c:v>31.046361000000001</c:v>
                </c:pt>
                <c:pt idx="17743">
                  <c:v>31.094449999999998</c:v>
                </c:pt>
                <c:pt idx="17744">
                  <c:v>31.136593000000001</c:v>
                </c:pt>
                <c:pt idx="17745">
                  <c:v>31.177365000000002</c:v>
                </c:pt>
                <c:pt idx="17746">
                  <c:v>31.209257000000001</c:v>
                </c:pt>
                <c:pt idx="17747">
                  <c:v>31.229422</c:v>
                </c:pt>
                <c:pt idx="17748">
                  <c:v>31.229422</c:v>
                </c:pt>
                <c:pt idx="17749">
                  <c:v>31.242172</c:v>
                </c:pt>
                <c:pt idx="17750">
                  <c:v>31.316561</c:v>
                </c:pt>
                <c:pt idx="17751">
                  <c:v>31.328567</c:v>
                </c:pt>
                <c:pt idx="17752">
                  <c:v>31.338754999999999</c:v>
                </c:pt>
                <c:pt idx="17753">
                  <c:v>31.349128</c:v>
                </c:pt>
                <c:pt idx="17754">
                  <c:v>31.357433</c:v>
                </c:pt>
                <c:pt idx="17755">
                  <c:v>31.365483999999999</c:v>
                </c:pt>
                <c:pt idx="17756">
                  <c:v>31.365483999999999</c:v>
                </c:pt>
                <c:pt idx="17757">
                  <c:v>31.339274</c:v>
                </c:pt>
                <c:pt idx="17758">
                  <c:v>31.39059</c:v>
                </c:pt>
                <c:pt idx="17759">
                  <c:v>31.403936000000002</c:v>
                </c:pt>
                <c:pt idx="17760">
                  <c:v>31.418592</c:v>
                </c:pt>
                <c:pt idx="17761">
                  <c:v>31.435763000000001</c:v>
                </c:pt>
                <c:pt idx="17762">
                  <c:v>31.453790999999999</c:v>
                </c:pt>
                <c:pt idx="17763">
                  <c:v>31.474758000000001</c:v>
                </c:pt>
                <c:pt idx="17764">
                  <c:v>31.474758000000001</c:v>
                </c:pt>
                <c:pt idx="17765">
                  <c:v>31.673715000000001</c:v>
                </c:pt>
                <c:pt idx="17766">
                  <c:v>31.728368</c:v>
                </c:pt>
                <c:pt idx="17767">
                  <c:v>31.758084</c:v>
                </c:pt>
                <c:pt idx="17768">
                  <c:v>31.788419999999999</c:v>
                </c:pt>
                <c:pt idx="17769">
                  <c:v>31.822368000000001</c:v>
                </c:pt>
                <c:pt idx="17770">
                  <c:v>31.856632000000001</c:v>
                </c:pt>
                <c:pt idx="17771">
                  <c:v>31.889643</c:v>
                </c:pt>
                <c:pt idx="17772">
                  <c:v>31.889643</c:v>
                </c:pt>
                <c:pt idx="17773">
                  <c:v>31.999898999999999</c:v>
                </c:pt>
                <c:pt idx="17774">
                  <c:v>32.063192999999998</c:v>
                </c:pt>
                <c:pt idx="17775">
                  <c:v>32.088560999999999</c:v>
                </c:pt>
                <c:pt idx="17776">
                  <c:v>32.11403</c:v>
                </c:pt>
                <c:pt idx="17777">
                  <c:v>32.136155000000002</c:v>
                </c:pt>
                <c:pt idx="17778">
                  <c:v>32.151944999999998</c:v>
                </c:pt>
                <c:pt idx="17779">
                  <c:v>32.162967000000002</c:v>
                </c:pt>
                <c:pt idx="17780">
                  <c:v>32.162967000000002</c:v>
                </c:pt>
                <c:pt idx="17781">
                  <c:v>32.216268999999997</c:v>
                </c:pt>
                <c:pt idx="17782">
                  <c:v>32.219777000000001</c:v>
                </c:pt>
                <c:pt idx="17783">
                  <c:v>32.202451000000003</c:v>
                </c:pt>
                <c:pt idx="17784">
                  <c:v>32.179971000000002</c:v>
                </c:pt>
                <c:pt idx="17785">
                  <c:v>32.145522999999997</c:v>
                </c:pt>
                <c:pt idx="17786">
                  <c:v>32.102179</c:v>
                </c:pt>
                <c:pt idx="17787">
                  <c:v>32.049550000000004</c:v>
                </c:pt>
                <c:pt idx="17788">
                  <c:v>32.049550000000004</c:v>
                </c:pt>
                <c:pt idx="17789">
                  <c:v>31.892071000000001</c:v>
                </c:pt>
                <c:pt idx="17790">
                  <c:v>31.714766999999998</c:v>
                </c:pt>
                <c:pt idx="17791">
                  <c:v>31.714766999999998</c:v>
                </c:pt>
                <c:pt idx="17792">
                  <c:v>31.622375000000002</c:v>
                </c:pt>
                <c:pt idx="17793">
                  <c:v>31.520596000000001</c:v>
                </c:pt>
                <c:pt idx="17794">
                  <c:v>31.417318999999999</c:v>
                </c:pt>
                <c:pt idx="17795">
                  <c:v>31.300709000000001</c:v>
                </c:pt>
                <c:pt idx="17796">
                  <c:v>31.300709000000001</c:v>
                </c:pt>
                <c:pt idx="17797">
                  <c:v>30.934785999999999</c:v>
                </c:pt>
                <c:pt idx="17798">
                  <c:v>30.662063</c:v>
                </c:pt>
                <c:pt idx="17799">
                  <c:v>30.662063</c:v>
                </c:pt>
                <c:pt idx="17800">
                  <c:v>30.533836000000001</c:v>
                </c:pt>
                <c:pt idx="17801">
                  <c:v>30.401682000000001</c:v>
                </c:pt>
                <c:pt idx="17802">
                  <c:v>30.274099</c:v>
                </c:pt>
                <c:pt idx="17803">
                  <c:v>30.147387999999999</c:v>
                </c:pt>
                <c:pt idx="17804">
                  <c:v>30.147387999999999</c:v>
                </c:pt>
                <c:pt idx="17805">
                  <c:v>29.728954000000002</c:v>
                </c:pt>
                <c:pt idx="17806">
                  <c:v>29.29898</c:v>
                </c:pt>
                <c:pt idx="17807">
                  <c:v>29.29898</c:v>
                </c:pt>
                <c:pt idx="17808">
                  <c:v>29.209285000000001</c:v>
                </c:pt>
                <c:pt idx="17809">
                  <c:v>29.124258999999999</c:v>
                </c:pt>
                <c:pt idx="17810">
                  <c:v>29.124258999999999</c:v>
                </c:pt>
                <c:pt idx="17811">
                  <c:v>28.835349999999998</c:v>
                </c:pt>
                <c:pt idx="17812">
                  <c:v>28.835349999999998</c:v>
                </c:pt>
                <c:pt idx="17813">
                  <c:v>28.794820000000001</c:v>
                </c:pt>
                <c:pt idx="17814">
                  <c:v>28.645562000000002</c:v>
                </c:pt>
                <c:pt idx="17815">
                  <c:v>28.645562000000002</c:v>
                </c:pt>
                <c:pt idx="17816">
                  <c:v>28.610637000000001</c:v>
                </c:pt>
                <c:pt idx="17817">
                  <c:v>28.57732</c:v>
                </c:pt>
                <c:pt idx="17818">
                  <c:v>28.57732</c:v>
                </c:pt>
                <c:pt idx="17819">
                  <c:v>28.459060999999998</c:v>
                </c:pt>
                <c:pt idx="17820">
                  <c:v>28.459060999999998</c:v>
                </c:pt>
                <c:pt idx="17821">
                  <c:v>28.449956</c:v>
                </c:pt>
                <c:pt idx="17822">
                  <c:v>28.414860999999998</c:v>
                </c:pt>
                <c:pt idx="17823">
                  <c:v>28.414860999999998</c:v>
                </c:pt>
                <c:pt idx="17824">
                  <c:v>28.400200999999999</c:v>
                </c:pt>
                <c:pt idx="17825">
                  <c:v>28.383291</c:v>
                </c:pt>
                <c:pt idx="17826">
                  <c:v>28.383291</c:v>
                </c:pt>
                <c:pt idx="17827">
                  <c:v>28.323055</c:v>
                </c:pt>
                <c:pt idx="17828">
                  <c:v>28.323055</c:v>
                </c:pt>
                <c:pt idx="17829">
                  <c:v>28.307604999999999</c:v>
                </c:pt>
                <c:pt idx="17830">
                  <c:v>28.237756999999998</c:v>
                </c:pt>
                <c:pt idx="17831">
                  <c:v>28.237756999999998</c:v>
                </c:pt>
                <c:pt idx="17832">
                  <c:v>28.208739999999999</c:v>
                </c:pt>
                <c:pt idx="17833">
                  <c:v>28.167798999999999</c:v>
                </c:pt>
                <c:pt idx="17834">
                  <c:v>28.167798999999999</c:v>
                </c:pt>
                <c:pt idx="17835">
                  <c:v>28.056297000000001</c:v>
                </c:pt>
                <c:pt idx="17836">
                  <c:v>28.056297000000001</c:v>
                </c:pt>
                <c:pt idx="17837">
                  <c:v>28.026122999999998</c:v>
                </c:pt>
                <c:pt idx="17838">
                  <c:v>27.562953</c:v>
                </c:pt>
                <c:pt idx="17839">
                  <c:v>27.519182000000001</c:v>
                </c:pt>
                <c:pt idx="17840">
                  <c:v>27.508966999999998</c:v>
                </c:pt>
                <c:pt idx="17841">
                  <c:v>27.452842</c:v>
                </c:pt>
                <c:pt idx="17842">
                  <c:v>27.393667000000001</c:v>
                </c:pt>
                <c:pt idx="17843">
                  <c:v>27.335947999999998</c:v>
                </c:pt>
                <c:pt idx="17844">
                  <c:v>27.279536</c:v>
                </c:pt>
                <c:pt idx="17845">
                  <c:v>27.223562999999999</c:v>
                </c:pt>
                <c:pt idx="17846">
                  <c:v>27.045968999999999</c:v>
                </c:pt>
                <c:pt idx="17847">
                  <c:v>27.010093999999999</c:v>
                </c:pt>
                <c:pt idx="17848">
                  <c:v>27.004726000000002</c:v>
                </c:pt>
                <c:pt idx="17849">
                  <c:v>26.966518000000001</c:v>
                </c:pt>
                <c:pt idx="17850">
                  <c:v>26.922749</c:v>
                </c:pt>
                <c:pt idx="17851">
                  <c:v>26.882946</c:v>
                </c:pt>
                <c:pt idx="17852">
                  <c:v>26.844284999999999</c:v>
                </c:pt>
                <c:pt idx="17853">
                  <c:v>26.805948000000001</c:v>
                </c:pt>
                <c:pt idx="17854">
                  <c:v>26.388945</c:v>
                </c:pt>
                <c:pt idx="17855">
                  <c:v>26.388945</c:v>
                </c:pt>
                <c:pt idx="17856">
                  <c:v>26.388945</c:v>
                </c:pt>
                <c:pt idx="17857">
                  <c:v>26.388945</c:v>
                </c:pt>
                <c:pt idx="17858">
                  <c:v>26.377161000000001</c:v>
                </c:pt>
                <c:pt idx="17859">
                  <c:v>26.373108999999999</c:v>
                </c:pt>
                <c:pt idx="17860">
                  <c:v>26.342908000000001</c:v>
                </c:pt>
                <c:pt idx="17861">
                  <c:v>26.321393</c:v>
                </c:pt>
                <c:pt idx="17862">
                  <c:v>26.267213999999999</c:v>
                </c:pt>
                <c:pt idx="17863">
                  <c:v>26.267213999999999</c:v>
                </c:pt>
                <c:pt idx="17864">
                  <c:v>26.178999999999998</c:v>
                </c:pt>
                <c:pt idx="17865">
                  <c:v>26.178999999999998</c:v>
                </c:pt>
                <c:pt idx="17866">
                  <c:v>26.176959</c:v>
                </c:pt>
                <c:pt idx="17867">
                  <c:v>26.208123000000001</c:v>
                </c:pt>
                <c:pt idx="17868">
                  <c:v>26.200161000000001</c:v>
                </c:pt>
                <c:pt idx="17869">
                  <c:v>26.193826000000001</c:v>
                </c:pt>
                <c:pt idx="17870">
                  <c:v>26.181753</c:v>
                </c:pt>
                <c:pt idx="17871">
                  <c:v>26.181753</c:v>
                </c:pt>
                <c:pt idx="17872">
                  <c:v>26.134785000000001</c:v>
                </c:pt>
                <c:pt idx="17873">
                  <c:v>26.134785000000001</c:v>
                </c:pt>
                <c:pt idx="17874">
                  <c:v>26.136358000000001</c:v>
                </c:pt>
                <c:pt idx="17875">
                  <c:v>26.171320000000001</c:v>
                </c:pt>
                <c:pt idx="17876">
                  <c:v>26.171585</c:v>
                </c:pt>
                <c:pt idx="17877">
                  <c:v>26.168673999999999</c:v>
                </c:pt>
                <c:pt idx="17878">
                  <c:v>26.167331000000001</c:v>
                </c:pt>
                <c:pt idx="17879">
                  <c:v>26.167331000000001</c:v>
                </c:pt>
                <c:pt idx="17880">
                  <c:v>26.143142000000001</c:v>
                </c:pt>
                <c:pt idx="17881">
                  <c:v>26.143142000000001</c:v>
                </c:pt>
                <c:pt idx="17882">
                  <c:v>26.143781000000001</c:v>
                </c:pt>
                <c:pt idx="17883">
                  <c:v>26.178467000000001</c:v>
                </c:pt>
                <c:pt idx="17884">
                  <c:v>26.178865999999999</c:v>
                </c:pt>
                <c:pt idx="17885">
                  <c:v>26.179489</c:v>
                </c:pt>
                <c:pt idx="17886">
                  <c:v>26.177278999999999</c:v>
                </c:pt>
                <c:pt idx="17887">
                  <c:v>26.177278999999999</c:v>
                </c:pt>
                <c:pt idx="17888">
                  <c:v>26.359641</c:v>
                </c:pt>
                <c:pt idx="17889">
                  <c:v>26.359641</c:v>
                </c:pt>
                <c:pt idx="17890">
                  <c:v>26.353093000000001</c:v>
                </c:pt>
                <c:pt idx="17891">
                  <c:v>26.387405000000001</c:v>
                </c:pt>
                <c:pt idx="17892">
                  <c:v>26.389441000000001</c:v>
                </c:pt>
                <c:pt idx="17893">
                  <c:v>26.39237</c:v>
                </c:pt>
                <c:pt idx="17894">
                  <c:v>26.400774999999999</c:v>
                </c:pt>
                <c:pt idx="17895">
                  <c:v>26.400774999999999</c:v>
                </c:pt>
                <c:pt idx="17896">
                  <c:v>26.401592999999998</c:v>
                </c:pt>
                <c:pt idx="17897">
                  <c:v>26.401592999999998</c:v>
                </c:pt>
                <c:pt idx="17898">
                  <c:v>26.407775999999998</c:v>
                </c:pt>
                <c:pt idx="17899">
                  <c:v>26.452190000000002</c:v>
                </c:pt>
                <c:pt idx="17900">
                  <c:v>26.460905</c:v>
                </c:pt>
                <c:pt idx="17901">
                  <c:v>26.475055000000001</c:v>
                </c:pt>
                <c:pt idx="17902">
                  <c:v>26.510901</c:v>
                </c:pt>
                <c:pt idx="17903">
                  <c:v>26.510901</c:v>
                </c:pt>
                <c:pt idx="17904">
                  <c:v>26.555730000000001</c:v>
                </c:pt>
                <c:pt idx="17905">
                  <c:v>26.555730000000001</c:v>
                </c:pt>
                <c:pt idx="17906">
                  <c:v>26.570364999999999</c:v>
                </c:pt>
                <c:pt idx="17907">
                  <c:v>26.628219999999999</c:v>
                </c:pt>
                <c:pt idx="17908">
                  <c:v>26.651322</c:v>
                </c:pt>
                <c:pt idx="17909">
                  <c:v>26.677820000000001</c:v>
                </c:pt>
                <c:pt idx="17910">
                  <c:v>26.766331999999998</c:v>
                </c:pt>
                <c:pt idx="17911">
                  <c:v>26.766331999999998</c:v>
                </c:pt>
                <c:pt idx="17912">
                  <c:v>26.870127</c:v>
                </c:pt>
                <c:pt idx="17913">
                  <c:v>26.870127</c:v>
                </c:pt>
                <c:pt idx="17914">
                  <c:v>26.896982999999999</c:v>
                </c:pt>
                <c:pt idx="17915">
                  <c:v>27.017032</c:v>
                </c:pt>
                <c:pt idx="17916">
                  <c:v>27.017032</c:v>
                </c:pt>
                <c:pt idx="17917">
                  <c:v>27.055546</c:v>
                </c:pt>
                <c:pt idx="17918">
                  <c:v>27.206510999999999</c:v>
                </c:pt>
                <c:pt idx="17919">
                  <c:v>27.206510999999999</c:v>
                </c:pt>
                <c:pt idx="17920">
                  <c:v>27.381246000000001</c:v>
                </c:pt>
                <c:pt idx="17921">
                  <c:v>27.381246000000001</c:v>
                </c:pt>
                <c:pt idx="17922">
                  <c:v>27.420631</c:v>
                </c:pt>
                <c:pt idx="17923">
                  <c:v>27.573324</c:v>
                </c:pt>
                <c:pt idx="17924">
                  <c:v>27.643308000000001</c:v>
                </c:pt>
                <c:pt idx="17925">
                  <c:v>27.712764</c:v>
                </c:pt>
                <c:pt idx="17926">
                  <c:v>27.864083000000001</c:v>
                </c:pt>
                <c:pt idx="17927">
                  <c:v>27.864083000000001</c:v>
                </c:pt>
                <c:pt idx="17928">
                  <c:v>28.121178</c:v>
                </c:pt>
                <c:pt idx="17929">
                  <c:v>28.121178</c:v>
                </c:pt>
                <c:pt idx="17930">
                  <c:v>28.165140999999998</c:v>
                </c:pt>
                <c:pt idx="17931">
                  <c:v>28.369895</c:v>
                </c:pt>
                <c:pt idx="17932">
                  <c:v>28.460121999999998</c:v>
                </c:pt>
                <c:pt idx="17933">
                  <c:v>28.553056000000002</c:v>
                </c:pt>
                <c:pt idx="17934">
                  <c:v>29.074933000000001</c:v>
                </c:pt>
                <c:pt idx="17935">
                  <c:v>29.142016000000002</c:v>
                </c:pt>
                <c:pt idx="17936">
                  <c:v>29.380023999999999</c:v>
                </c:pt>
                <c:pt idx="17937">
                  <c:v>29.481501000000002</c:v>
                </c:pt>
                <c:pt idx="17938">
                  <c:v>29.593499999999999</c:v>
                </c:pt>
                <c:pt idx="17939">
                  <c:v>29.707477999999998</c:v>
                </c:pt>
                <c:pt idx="17940">
                  <c:v>29.823388999999999</c:v>
                </c:pt>
                <c:pt idx="17941">
                  <c:v>29.823388999999999</c:v>
                </c:pt>
                <c:pt idx="17942">
                  <c:v>30.216204999999999</c:v>
                </c:pt>
                <c:pt idx="17943">
                  <c:v>30.284621000000001</c:v>
                </c:pt>
                <c:pt idx="17944">
                  <c:v>30.558368999999999</c:v>
                </c:pt>
                <c:pt idx="17945">
                  <c:v>30.686736</c:v>
                </c:pt>
                <c:pt idx="17946">
                  <c:v>30.814102999999999</c:v>
                </c:pt>
                <c:pt idx="17947">
                  <c:v>30.943200999999998</c:v>
                </c:pt>
                <c:pt idx="17948">
                  <c:v>31.061620000000001</c:v>
                </c:pt>
                <c:pt idx="17949">
                  <c:v>31.061620000000001</c:v>
                </c:pt>
                <c:pt idx="17950">
                  <c:v>31.510565</c:v>
                </c:pt>
                <c:pt idx="17951">
                  <c:v>31.594944000000002</c:v>
                </c:pt>
                <c:pt idx="17952">
                  <c:v>31.891128999999999</c:v>
                </c:pt>
                <c:pt idx="17953">
                  <c:v>32.019385999999997</c:v>
                </c:pt>
                <c:pt idx="17954">
                  <c:v>32.158833000000001</c:v>
                </c:pt>
                <c:pt idx="17955">
                  <c:v>32.299666999999999</c:v>
                </c:pt>
                <c:pt idx="17956">
                  <c:v>32.444583999999999</c:v>
                </c:pt>
                <c:pt idx="17957">
                  <c:v>32.444583999999999</c:v>
                </c:pt>
                <c:pt idx="17958">
                  <c:v>32.932907999999998</c:v>
                </c:pt>
                <c:pt idx="17959">
                  <c:v>33.015464000000001</c:v>
                </c:pt>
                <c:pt idx="17960">
                  <c:v>33.340544000000001</c:v>
                </c:pt>
                <c:pt idx="17961">
                  <c:v>33.492840000000001</c:v>
                </c:pt>
                <c:pt idx="17962">
                  <c:v>33.645054000000002</c:v>
                </c:pt>
                <c:pt idx="17963">
                  <c:v>33.799252000000003</c:v>
                </c:pt>
                <c:pt idx="17964">
                  <c:v>33.944676999999999</c:v>
                </c:pt>
                <c:pt idx="17965">
                  <c:v>33.944676999999999</c:v>
                </c:pt>
                <c:pt idx="17966">
                  <c:v>34.484344999999998</c:v>
                </c:pt>
                <c:pt idx="17967">
                  <c:v>34.582217</c:v>
                </c:pt>
                <c:pt idx="17968">
                  <c:v>34.920718999999998</c:v>
                </c:pt>
                <c:pt idx="17969">
                  <c:v>35.087300999999997</c:v>
                </c:pt>
                <c:pt idx="17970">
                  <c:v>35.251775000000002</c:v>
                </c:pt>
                <c:pt idx="17971">
                  <c:v>35.418599999999998</c:v>
                </c:pt>
                <c:pt idx="17972">
                  <c:v>35.586897999999998</c:v>
                </c:pt>
                <c:pt idx="17973">
                  <c:v>35.586897999999998</c:v>
                </c:pt>
                <c:pt idx="17974">
                  <c:v>36.188225000000003</c:v>
                </c:pt>
                <c:pt idx="17975">
                  <c:v>36.282741999999999</c:v>
                </c:pt>
                <c:pt idx="17976">
                  <c:v>36.672142999999998</c:v>
                </c:pt>
                <c:pt idx="17977">
                  <c:v>36.850548000000003</c:v>
                </c:pt>
                <c:pt idx="17978">
                  <c:v>37.019685000000003</c:v>
                </c:pt>
                <c:pt idx="17979">
                  <c:v>37.204864000000001</c:v>
                </c:pt>
                <c:pt idx="17980">
                  <c:v>37.393605000000001</c:v>
                </c:pt>
                <c:pt idx="17981">
                  <c:v>37.393605000000001</c:v>
                </c:pt>
                <c:pt idx="17982">
                  <c:v>38.08287</c:v>
                </c:pt>
                <c:pt idx="17983">
                  <c:v>38.188544</c:v>
                </c:pt>
                <c:pt idx="17984">
                  <c:v>38.618974999999999</c:v>
                </c:pt>
                <c:pt idx="17985">
                  <c:v>38.831927999999998</c:v>
                </c:pt>
                <c:pt idx="17986">
                  <c:v>39.041817999999999</c:v>
                </c:pt>
                <c:pt idx="17987">
                  <c:v>39.241529</c:v>
                </c:pt>
                <c:pt idx="17988">
                  <c:v>39.46078</c:v>
                </c:pt>
                <c:pt idx="17989">
                  <c:v>39.46078</c:v>
                </c:pt>
                <c:pt idx="17990">
                  <c:v>40.262835000000003</c:v>
                </c:pt>
                <c:pt idx="17991">
                  <c:v>40.384937999999998</c:v>
                </c:pt>
                <c:pt idx="17992">
                  <c:v>40.879102000000003</c:v>
                </c:pt>
                <c:pt idx="17993">
                  <c:v>41.118209999999998</c:v>
                </c:pt>
                <c:pt idx="17994">
                  <c:v>41.363625999999996</c:v>
                </c:pt>
                <c:pt idx="17995">
                  <c:v>41.612166999999999</c:v>
                </c:pt>
                <c:pt idx="17996">
                  <c:v>41.846505000000001</c:v>
                </c:pt>
                <c:pt idx="17997">
                  <c:v>41.846505000000001</c:v>
                </c:pt>
                <c:pt idx="17998">
                  <c:v>42.771850000000001</c:v>
                </c:pt>
                <c:pt idx="17999">
                  <c:v>43.195619000000001</c:v>
                </c:pt>
                <c:pt idx="18000">
                  <c:v>43.460366</c:v>
                </c:pt>
                <c:pt idx="18001">
                  <c:v>43.733001000000002</c:v>
                </c:pt>
                <c:pt idx="18002">
                  <c:v>44.010525000000001</c:v>
                </c:pt>
                <c:pt idx="18003">
                  <c:v>44.294908999999997</c:v>
                </c:pt>
                <c:pt idx="18004">
                  <c:v>44.583252000000002</c:v>
                </c:pt>
                <c:pt idx="18005">
                  <c:v>44.583252000000002</c:v>
                </c:pt>
                <c:pt idx="18006">
                  <c:v>45.645671</c:v>
                </c:pt>
                <c:pt idx="18007">
                  <c:v>46.125874000000003</c:v>
                </c:pt>
                <c:pt idx="18008">
                  <c:v>46.414785000000002</c:v>
                </c:pt>
                <c:pt idx="18009">
                  <c:v>46.725731000000003</c:v>
                </c:pt>
                <c:pt idx="18010">
                  <c:v>47.044603000000002</c:v>
                </c:pt>
                <c:pt idx="18011">
                  <c:v>47.369670999999997</c:v>
                </c:pt>
                <c:pt idx="18012">
                  <c:v>47.695661999999999</c:v>
                </c:pt>
                <c:pt idx="18013">
                  <c:v>47.695661999999999</c:v>
                </c:pt>
                <c:pt idx="18014">
                  <c:v>49.733428000000004</c:v>
                </c:pt>
                <c:pt idx="18015">
                  <c:v>50.210225000000001</c:v>
                </c:pt>
                <c:pt idx="18016">
                  <c:v>50.547773999999997</c:v>
                </c:pt>
                <c:pt idx="18017">
                  <c:v>50.887250000000002</c:v>
                </c:pt>
                <c:pt idx="18018">
                  <c:v>51.221069</c:v>
                </c:pt>
                <c:pt idx="18019">
                  <c:v>51.568435999999998</c:v>
                </c:pt>
                <c:pt idx="18020">
                  <c:v>51.914855000000003</c:v>
                </c:pt>
                <c:pt idx="18021">
                  <c:v>51.914855000000003</c:v>
                </c:pt>
                <c:pt idx="18022">
                  <c:v>53.143112000000002</c:v>
                </c:pt>
                <c:pt idx="18023">
                  <c:v>53.681117999999998</c:v>
                </c:pt>
                <c:pt idx="18024">
                  <c:v>54.020482000000001</c:v>
                </c:pt>
                <c:pt idx="18025">
                  <c:v>54.350233000000003</c:v>
                </c:pt>
                <c:pt idx="18026">
                  <c:v>54.687724000000003</c:v>
                </c:pt>
                <c:pt idx="18027">
                  <c:v>55.018622000000001</c:v>
                </c:pt>
                <c:pt idx="18028">
                  <c:v>55.342381000000003</c:v>
                </c:pt>
                <c:pt idx="18029">
                  <c:v>55.342381000000003</c:v>
                </c:pt>
                <c:pt idx="18030">
                  <c:v>56.644748</c:v>
                </c:pt>
                <c:pt idx="18031">
                  <c:v>56.940897999999997</c:v>
                </c:pt>
                <c:pt idx="18032">
                  <c:v>57.234636999999999</c:v>
                </c:pt>
                <c:pt idx="18033">
                  <c:v>57.527388999999999</c:v>
                </c:pt>
                <c:pt idx="18034">
                  <c:v>57.811543999999998</c:v>
                </c:pt>
                <c:pt idx="18035">
                  <c:v>58.088228999999998</c:v>
                </c:pt>
                <c:pt idx="18036">
                  <c:v>58.352587</c:v>
                </c:pt>
                <c:pt idx="18037">
                  <c:v>58.352587</c:v>
                </c:pt>
                <c:pt idx="18038">
                  <c:v>59.463653000000001</c:v>
                </c:pt>
                <c:pt idx="18039">
                  <c:v>59.702804</c:v>
                </c:pt>
                <c:pt idx="18040">
                  <c:v>59.955297999999999</c:v>
                </c:pt>
                <c:pt idx="18041">
                  <c:v>60.195836999999997</c:v>
                </c:pt>
                <c:pt idx="18042">
                  <c:v>60.436101000000001</c:v>
                </c:pt>
                <c:pt idx="18043">
                  <c:v>60.659900999999998</c:v>
                </c:pt>
                <c:pt idx="18044">
                  <c:v>60.881864999999998</c:v>
                </c:pt>
                <c:pt idx="18045">
                  <c:v>60.881864999999998</c:v>
                </c:pt>
                <c:pt idx="18046">
                  <c:v>61.763154</c:v>
                </c:pt>
                <c:pt idx="18047">
                  <c:v>61.920765000000003</c:v>
                </c:pt>
                <c:pt idx="18048">
                  <c:v>62.104661999999998</c:v>
                </c:pt>
                <c:pt idx="18049">
                  <c:v>62.269917999999997</c:v>
                </c:pt>
                <c:pt idx="18050">
                  <c:v>62.424646000000003</c:v>
                </c:pt>
                <c:pt idx="18051">
                  <c:v>62.561535999999997</c:v>
                </c:pt>
                <c:pt idx="18052">
                  <c:v>62.680472999999999</c:v>
                </c:pt>
                <c:pt idx="18053">
                  <c:v>62.680472999999999</c:v>
                </c:pt>
                <c:pt idx="18054">
                  <c:v>63.125542000000003</c:v>
                </c:pt>
                <c:pt idx="18055">
                  <c:v>63.137864</c:v>
                </c:pt>
                <c:pt idx="18056">
                  <c:v>63.182347</c:v>
                </c:pt>
                <c:pt idx="18057">
                  <c:v>63.205719000000002</c:v>
                </c:pt>
                <c:pt idx="18058">
                  <c:v>63.218068000000002</c:v>
                </c:pt>
                <c:pt idx="18059">
                  <c:v>63.214139000000003</c:v>
                </c:pt>
                <c:pt idx="18060">
                  <c:v>63.192580999999997</c:v>
                </c:pt>
                <c:pt idx="18061">
                  <c:v>63.192580999999997</c:v>
                </c:pt>
                <c:pt idx="18062">
                  <c:v>62.947045000000003</c:v>
                </c:pt>
                <c:pt idx="18063">
                  <c:v>62.866847</c:v>
                </c:pt>
                <c:pt idx="18064">
                  <c:v>62.800629999999998</c:v>
                </c:pt>
                <c:pt idx="18065">
                  <c:v>62.716611999999998</c:v>
                </c:pt>
                <c:pt idx="18066">
                  <c:v>62.626783000000003</c:v>
                </c:pt>
                <c:pt idx="18067">
                  <c:v>62.626783000000003</c:v>
                </c:pt>
                <c:pt idx="18068">
                  <c:v>62.626783000000003</c:v>
                </c:pt>
                <c:pt idx="18069">
                  <c:v>62.400390999999999</c:v>
                </c:pt>
                <c:pt idx="18070">
                  <c:v>62.057174000000003</c:v>
                </c:pt>
                <c:pt idx="18071">
                  <c:v>61.952277000000002</c:v>
                </c:pt>
                <c:pt idx="18072">
                  <c:v>61.839042999999997</c:v>
                </c:pt>
                <c:pt idx="18073">
                  <c:v>61.730114999999998</c:v>
                </c:pt>
                <c:pt idx="18074">
                  <c:v>61.618865999999997</c:v>
                </c:pt>
                <c:pt idx="18075">
                  <c:v>61.618865999999997</c:v>
                </c:pt>
                <c:pt idx="18076">
                  <c:v>61.618865999999997</c:v>
                </c:pt>
                <c:pt idx="18077">
                  <c:v>61.349935000000002</c:v>
                </c:pt>
                <c:pt idx="18078">
                  <c:v>60.927897000000002</c:v>
                </c:pt>
                <c:pt idx="18079">
                  <c:v>60.803693000000003</c:v>
                </c:pt>
                <c:pt idx="18080">
                  <c:v>60.684139999999999</c:v>
                </c:pt>
                <c:pt idx="18081">
                  <c:v>60.540979999999998</c:v>
                </c:pt>
                <c:pt idx="18082">
                  <c:v>60.390318000000001</c:v>
                </c:pt>
                <c:pt idx="18083">
                  <c:v>60.390318000000001</c:v>
                </c:pt>
                <c:pt idx="18084">
                  <c:v>60.390318000000001</c:v>
                </c:pt>
                <c:pt idx="18085">
                  <c:v>59.972971000000001</c:v>
                </c:pt>
                <c:pt idx="18086">
                  <c:v>59.400733000000002</c:v>
                </c:pt>
                <c:pt idx="18087">
                  <c:v>59.205373000000002</c:v>
                </c:pt>
                <c:pt idx="18088">
                  <c:v>59.005164000000001</c:v>
                </c:pt>
                <c:pt idx="18089">
                  <c:v>58.796264000000001</c:v>
                </c:pt>
                <c:pt idx="18090">
                  <c:v>58.599522</c:v>
                </c:pt>
                <c:pt idx="18091">
                  <c:v>58.599522</c:v>
                </c:pt>
                <c:pt idx="18092">
                  <c:v>57.968836000000003</c:v>
                </c:pt>
                <c:pt idx="18093">
                  <c:v>57.968836000000003</c:v>
                </c:pt>
                <c:pt idx="18094">
                  <c:v>57.222200999999998</c:v>
                </c:pt>
                <c:pt idx="18095">
                  <c:v>56.968854999999998</c:v>
                </c:pt>
                <c:pt idx="18096">
                  <c:v>56.716211999999999</c:v>
                </c:pt>
                <c:pt idx="18097">
                  <c:v>56.446232999999999</c:v>
                </c:pt>
                <c:pt idx="18098">
                  <c:v>56.173645</c:v>
                </c:pt>
                <c:pt idx="18099">
                  <c:v>56.173645</c:v>
                </c:pt>
                <c:pt idx="18100">
                  <c:v>55.352848000000002</c:v>
                </c:pt>
                <c:pt idx="18101">
                  <c:v>55.352848000000002</c:v>
                </c:pt>
                <c:pt idx="18102">
                  <c:v>54.487603</c:v>
                </c:pt>
                <c:pt idx="18103">
                  <c:v>54.212375999999999</c:v>
                </c:pt>
                <c:pt idx="18104">
                  <c:v>53.907688999999998</c:v>
                </c:pt>
                <c:pt idx="18105">
                  <c:v>53.587059000000004</c:v>
                </c:pt>
                <c:pt idx="18106">
                  <c:v>53.270608000000003</c:v>
                </c:pt>
                <c:pt idx="18107">
                  <c:v>53.270608000000003</c:v>
                </c:pt>
                <c:pt idx="18108">
                  <c:v>53.270608000000003</c:v>
                </c:pt>
                <c:pt idx="18109">
                  <c:v>53.270608000000003</c:v>
                </c:pt>
                <c:pt idx="18110">
                  <c:v>52.904764</c:v>
                </c:pt>
                <c:pt idx="18111">
                  <c:v>52.695081999999999</c:v>
                </c:pt>
                <c:pt idx="18112">
                  <c:v>52.315671999999999</c:v>
                </c:pt>
                <c:pt idx="18113">
                  <c:v>51.970872999999997</c:v>
                </c:pt>
                <c:pt idx="18114">
                  <c:v>51.625610999999999</c:v>
                </c:pt>
                <c:pt idx="18115">
                  <c:v>51.285629999999998</c:v>
                </c:pt>
                <c:pt idx="18116">
                  <c:v>50.924737</c:v>
                </c:pt>
                <c:pt idx="18117">
                  <c:v>50.559148999999998</c:v>
                </c:pt>
                <c:pt idx="18118">
                  <c:v>49.438589999999998</c:v>
                </c:pt>
                <c:pt idx="18119">
                  <c:v>49.438589999999998</c:v>
                </c:pt>
                <c:pt idx="18120">
                  <c:v>48.733564000000001</c:v>
                </c:pt>
                <c:pt idx="18121">
                  <c:v>48.353673000000001</c:v>
                </c:pt>
                <c:pt idx="18122">
                  <c:v>47.970886999999998</c:v>
                </c:pt>
                <c:pt idx="18123">
                  <c:v>47.585498000000001</c:v>
                </c:pt>
                <c:pt idx="18124">
                  <c:v>47.224711999999997</c:v>
                </c:pt>
                <c:pt idx="18125">
                  <c:v>46.839427000000001</c:v>
                </c:pt>
                <c:pt idx="18126">
                  <c:v>45.647407999999999</c:v>
                </c:pt>
                <c:pt idx="18127">
                  <c:v>45.647407999999999</c:v>
                </c:pt>
                <c:pt idx="18128">
                  <c:v>44.927852999999999</c:v>
                </c:pt>
                <c:pt idx="18129">
                  <c:v>44.538930000000001</c:v>
                </c:pt>
                <c:pt idx="18130">
                  <c:v>44.143782999999999</c:v>
                </c:pt>
                <c:pt idx="18131">
                  <c:v>43.757710000000003</c:v>
                </c:pt>
                <c:pt idx="18132">
                  <c:v>43.398344999999999</c:v>
                </c:pt>
                <c:pt idx="18133">
                  <c:v>43.011527000000001</c:v>
                </c:pt>
                <c:pt idx="18134">
                  <c:v>41.827528999999998</c:v>
                </c:pt>
                <c:pt idx="18135">
                  <c:v>41.827528999999998</c:v>
                </c:pt>
                <c:pt idx="18136">
                  <c:v>41.118113999999998</c:v>
                </c:pt>
                <c:pt idx="18137">
                  <c:v>40.726168000000001</c:v>
                </c:pt>
                <c:pt idx="18138">
                  <c:v>40.338102999999997</c:v>
                </c:pt>
                <c:pt idx="18139">
                  <c:v>39.959178999999999</c:v>
                </c:pt>
                <c:pt idx="18140">
                  <c:v>39.606777999999998</c:v>
                </c:pt>
                <c:pt idx="18141">
                  <c:v>39.227162999999997</c:v>
                </c:pt>
                <c:pt idx="18142">
                  <c:v>36.807538999999998</c:v>
                </c:pt>
                <c:pt idx="18143">
                  <c:v>36.807538999999998</c:v>
                </c:pt>
                <c:pt idx="18144">
                  <c:v>36.168961000000003</c:v>
                </c:pt>
                <c:pt idx="18145">
                  <c:v>35.789299999999997</c:v>
                </c:pt>
                <c:pt idx="18146">
                  <c:v>35.405633000000002</c:v>
                </c:pt>
                <c:pt idx="18147">
                  <c:v>35.023390999999997</c:v>
                </c:pt>
                <c:pt idx="18148">
                  <c:v>34.665788999999997</c:v>
                </c:pt>
                <c:pt idx="18149">
                  <c:v>34.280121999999999</c:v>
                </c:pt>
                <c:pt idx="18150">
                  <c:v>33.043520999999998</c:v>
                </c:pt>
                <c:pt idx="18151">
                  <c:v>33.043520999999998</c:v>
                </c:pt>
                <c:pt idx="18152">
                  <c:v>32.324857000000002</c:v>
                </c:pt>
                <c:pt idx="18153">
                  <c:v>31.930053000000001</c:v>
                </c:pt>
                <c:pt idx="18154">
                  <c:v>31.53379</c:v>
                </c:pt>
                <c:pt idx="18155">
                  <c:v>31.129363999999999</c:v>
                </c:pt>
                <c:pt idx="18156">
                  <c:v>30.756584</c:v>
                </c:pt>
                <c:pt idx="18157">
                  <c:v>30.352322999999998</c:v>
                </c:pt>
                <c:pt idx="18158">
                  <c:v>30.352322999999998</c:v>
                </c:pt>
                <c:pt idx="18159">
                  <c:v>30.352322999999998</c:v>
                </c:pt>
                <c:pt idx="18160">
                  <c:v>30.352322999999998</c:v>
                </c:pt>
                <c:pt idx="18161">
                  <c:v>30.352322999999998</c:v>
                </c:pt>
                <c:pt idx="18162">
                  <c:v>30.430377</c:v>
                </c:pt>
                <c:pt idx="18163">
                  <c:v>30.430377</c:v>
                </c:pt>
                <c:pt idx="18164">
                  <c:v>30.430377</c:v>
                </c:pt>
                <c:pt idx="18165">
                  <c:v>30.430377</c:v>
                </c:pt>
                <c:pt idx="18166">
                  <c:v>30.430377</c:v>
                </c:pt>
                <c:pt idx="18167">
                  <c:v>30.157430000000002</c:v>
                </c:pt>
                <c:pt idx="18168">
                  <c:v>29.697493000000001</c:v>
                </c:pt>
                <c:pt idx="18169">
                  <c:v>29.287102000000001</c:v>
                </c:pt>
                <c:pt idx="18170">
                  <c:v>28.878648999999999</c:v>
                </c:pt>
                <c:pt idx="18171">
                  <c:v>28.500136000000001</c:v>
                </c:pt>
                <c:pt idx="18172">
                  <c:v>28.092310000000001</c:v>
                </c:pt>
                <c:pt idx="18173">
                  <c:v>27.682694999999999</c:v>
                </c:pt>
                <c:pt idx="18174">
                  <c:v>26.394210999999999</c:v>
                </c:pt>
                <c:pt idx="18175">
                  <c:v>26.133187</c:v>
                </c:pt>
                <c:pt idx="18176">
                  <c:v>25.701203</c:v>
                </c:pt>
                <c:pt idx="18177">
                  <c:v>25.314955000000001</c:v>
                </c:pt>
                <c:pt idx="18178">
                  <c:v>24.955725000000001</c:v>
                </c:pt>
                <c:pt idx="18179">
                  <c:v>24.568826000000001</c:v>
                </c:pt>
                <c:pt idx="18180">
                  <c:v>24.201566</c:v>
                </c:pt>
                <c:pt idx="18181">
                  <c:v>23.825921999999998</c:v>
                </c:pt>
                <c:pt idx="18182">
                  <c:v>22.664791999999998</c:v>
                </c:pt>
                <c:pt idx="18183">
                  <c:v>22.430278999999999</c:v>
                </c:pt>
                <c:pt idx="18184">
                  <c:v>22.046246</c:v>
                </c:pt>
                <c:pt idx="18185">
                  <c:v>21.709012000000001</c:v>
                </c:pt>
                <c:pt idx="18186">
                  <c:v>21.391717</c:v>
                </c:pt>
                <c:pt idx="18187">
                  <c:v>21.060531000000001</c:v>
                </c:pt>
                <c:pt idx="18188">
                  <c:v>20.741029999999999</c:v>
                </c:pt>
                <c:pt idx="18189">
                  <c:v>20.430910999999998</c:v>
                </c:pt>
                <c:pt idx="18190">
                  <c:v>18.717129</c:v>
                </c:pt>
                <c:pt idx="18191">
                  <c:v>18.717129</c:v>
                </c:pt>
                <c:pt idx="18192">
                  <c:v>18.464161000000001</c:v>
                </c:pt>
                <c:pt idx="18193">
                  <c:v>18.225180999999999</c:v>
                </c:pt>
                <c:pt idx="18194">
                  <c:v>17.999981999999999</c:v>
                </c:pt>
                <c:pt idx="18195">
                  <c:v>17.789757999999999</c:v>
                </c:pt>
                <c:pt idx="18196">
                  <c:v>17.789757999999999</c:v>
                </c:pt>
                <c:pt idx="18197">
                  <c:v>17.130618999999999</c:v>
                </c:pt>
                <c:pt idx="18198">
                  <c:v>16.716922</c:v>
                </c:pt>
                <c:pt idx="18199">
                  <c:v>16.716922</c:v>
                </c:pt>
                <c:pt idx="18200">
                  <c:v>16.589684999999999</c:v>
                </c:pt>
                <c:pt idx="18201">
                  <c:v>16.487131000000002</c:v>
                </c:pt>
                <c:pt idx="18202">
                  <c:v>16.397835000000001</c:v>
                </c:pt>
                <c:pt idx="18203">
                  <c:v>16.326377999999998</c:v>
                </c:pt>
                <c:pt idx="18204">
                  <c:v>16.326377999999998</c:v>
                </c:pt>
                <c:pt idx="18205">
                  <c:v>16.106553000000002</c:v>
                </c:pt>
                <c:pt idx="18206">
                  <c:v>16.085584999999998</c:v>
                </c:pt>
                <c:pt idx="18207">
                  <c:v>16.085584999999998</c:v>
                </c:pt>
                <c:pt idx="18208">
                  <c:v>16.106522999999999</c:v>
                </c:pt>
                <c:pt idx="18209">
                  <c:v>16.145009999999999</c:v>
                </c:pt>
                <c:pt idx="18210">
                  <c:v>16.20054</c:v>
                </c:pt>
                <c:pt idx="18211">
                  <c:v>16.273218</c:v>
                </c:pt>
                <c:pt idx="18212">
                  <c:v>16.273218</c:v>
                </c:pt>
                <c:pt idx="18213">
                  <c:v>16.480799000000001</c:v>
                </c:pt>
                <c:pt idx="18214">
                  <c:v>16.820520999999999</c:v>
                </c:pt>
                <c:pt idx="18215">
                  <c:v>16.820520999999999</c:v>
                </c:pt>
                <c:pt idx="18216">
                  <c:v>16.965831999999999</c:v>
                </c:pt>
                <c:pt idx="18217">
                  <c:v>17.115134000000001</c:v>
                </c:pt>
                <c:pt idx="18218">
                  <c:v>17.280598000000001</c:v>
                </c:pt>
                <c:pt idx="18219">
                  <c:v>17.454685000000001</c:v>
                </c:pt>
                <c:pt idx="18220">
                  <c:v>17.454685000000001</c:v>
                </c:pt>
                <c:pt idx="18221">
                  <c:v>17.941319</c:v>
                </c:pt>
                <c:pt idx="18222">
                  <c:v>18.479872</c:v>
                </c:pt>
                <c:pt idx="18223">
                  <c:v>18.479872</c:v>
                </c:pt>
                <c:pt idx="18224">
                  <c:v>18.681252000000001</c:v>
                </c:pt>
                <c:pt idx="18225">
                  <c:v>18.884084999999999</c:v>
                </c:pt>
                <c:pt idx="18226">
                  <c:v>19.085355</c:v>
                </c:pt>
                <c:pt idx="18227">
                  <c:v>19.280131999999998</c:v>
                </c:pt>
                <c:pt idx="18228">
                  <c:v>19.280131999999998</c:v>
                </c:pt>
                <c:pt idx="18229">
                  <c:v>19.813590999999999</c:v>
                </c:pt>
                <c:pt idx="18230">
                  <c:v>20.312581000000002</c:v>
                </c:pt>
                <c:pt idx="18231">
                  <c:v>20.312581000000002</c:v>
                </c:pt>
                <c:pt idx="18232">
                  <c:v>20.465506999999999</c:v>
                </c:pt>
                <c:pt idx="18233">
                  <c:v>20.615580999999999</c:v>
                </c:pt>
                <c:pt idx="18234">
                  <c:v>20.759212999999999</c:v>
                </c:pt>
                <c:pt idx="18235">
                  <c:v>20.889499000000001</c:v>
                </c:pt>
                <c:pt idx="18236">
                  <c:v>20.889499000000001</c:v>
                </c:pt>
                <c:pt idx="18237">
                  <c:v>21.236526000000001</c:v>
                </c:pt>
                <c:pt idx="18238">
                  <c:v>21.541198000000001</c:v>
                </c:pt>
                <c:pt idx="18239">
                  <c:v>21.541198000000001</c:v>
                </c:pt>
                <c:pt idx="18240">
                  <c:v>21.63927</c:v>
                </c:pt>
                <c:pt idx="18241">
                  <c:v>21.732233000000001</c:v>
                </c:pt>
                <c:pt idx="18242">
                  <c:v>21.819635999999999</c:v>
                </c:pt>
                <c:pt idx="18243">
                  <c:v>21.911373000000001</c:v>
                </c:pt>
                <c:pt idx="18244">
                  <c:v>21.911373000000001</c:v>
                </c:pt>
                <c:pt idx="18245">
                  <c:v>22.197645999999999</c:v>
                </c:pt>
                <c:pt idx="18246">
                  <c:v>22.464252999999999</c:v>
                </c:pt>
                <c:pt idx="18247">
                  <c:v>22.464252999999999</c:v>
                </c:pt>
                <c:pt idx="18248">
                  <c:v>22.57039</c:v>
                </c:pt>
                <c:pt idx="18249">
                  <c:v>22.681916999999999</c:v>
                </c:pt>
                <c:pt idx="18250">
                  <c:v>22.799312</c:v>
                </c:pt>
                <c:pt idx="18251">
                  <c:v>22.917566000000001</c:v>
                </c:pt>
                <c:pt idx="18252">
                  <c:v>22.917566000000001</c:v>
                </c:pt>
                <c:pt idx="18253">
                  <c:v>23.355837999999999</c:v>
                </c:pt>
                <c:pt idx="18254">
                  <c:v>23.729030999999999</c:v>
                </c:pt>
                <c:pt idx="18255">
                  <c:v>23.729030999999999</c:v>
                </c:pt>
                <c:pt idx="18256">
                  <c:v>23.886873999999999</c:v>
                </c:pt>
                <c:pt idx="18257">
                  <c:v>24.052434000000002</c:v>
                </c:pt>
                <c:pt idx="18258">
                  <c:v>24.224584</c:v>
                </c:pt>
                <c:pt idx="18259">
                  <c:v>24.402975999999999</c:v>
                </c:pt>
                <c:pt idx="18260">
                  <c:v>24.402975999999999</c:v>
                </c:pt>
                <c:pt idx="18261">
                  <c:v>25.043194</c:v>
                </c:pt>
                <c:pt idx="18262">
                  <c:v>25.523661000000001</c:v>
                </c:pt>
                <c:pt idx="18263">
                  <c:v>25.523661000000001</c:v>
                </c:pt>
                <c:pt idx="18264">
                  <c:v>25.728822000000001</c:v>
                </c:pt>
                <c:pt idx="18265">
                  <c:v>25.94078</c:v>
                </c:pt>
                <c:pt idx="18266">
                  <c:v>26.155446000000001</c:v>
                </c:pt>
                <c:pt idx="18267">
                  <c:v>26.373273999999999</c:v>
                </c:pt>
                <c:pt idx="18268">
                  <c:v>26.373273999999999</c:v>
                </c:pt>
                <c:pt idx="18269">
                  <c:v>27.142683999999999</c:v>
                </c:pt>
                <c:pt idx="18270">
                  <c:v>27.690380000000001</c:v>
                </c:pt>
                <c:pt idx="18271">
                  <c:v>27.690380000000001</c:v>
                </c:pt>
                <c:pt idx="18272">
                  <c:v>27.918362999999999</c:v>
                </c:pt>
                <c:pt idx="18273">
                  <c:v>28.146411000000001</c:v>
                </c:pt>
                <c:pt idx="18274">
                  <c:v>28.369333999999998</c:v>
                </c:pt>
                <c:pt idx="18275">
                  <c:v>28.596238</c:v>
                </c:pt>
                <c:pt idx="18276">
                  <c:v>28.596238</c:v>
                </c:pt>
                <c:pt idx="18277">
                  <c:v>29.732064000000001</c:v>
                </c:pt>
                <c:pt idx="18278">
                  <c:v>30.254142000000002</c:v>
                </c:pt>
                <c:pt idx="18279">
                  <c:v>30.467777999999999</c:v>
                </c:pt>
                <c:pt idx="18280">
                  <c:v>30.467777999999999</c:v>
                </c:pt>
                <c:pt idx="18281">
                  <c:v>30.676583999999998</c:v>
                </c:pt>
                <c:pt idx="18282">
                  <c:v>30.879998000000001</c:v>
                </c:pt>
                <c:pt idx="18283">
                  <c:v>31.078548000000001</c:v>
                </c:pt>
                <c:pt idx="18284">
                  <c:v>31.078548000000001</c:v>
                </c:pt>
                <c:pt idx="18285">
                  <c:v>31.719576</c:v>
                </c:pt>
                <c:pt idx="18286">
                  <c:v>32.177188999999998</c:v>
                </c:pt>
                <c:pt idx="18287">
                  <c:v>32.177188999999998</c:v>
                </c:pt>
                <c:pt idx="18288">
                  <c:v>32.49409</c:v>
                </c:pt>
                <c:pt idx="18289">
                  <c:v>32.637417999999997</c:v>
                </c:pt>
                <c:pt idx="18290">
                  <c:v>32.773625000000003</c:v>
                </c:pt>
                <c:pt idx="18291">
                  <c:v>32.773625000000003</c:v>
                </c:pt>
                <c:pt idx="18292">
                  <c:v>32.773625000000003</c:v>
                </c:pt>
                <c:pt idx="18293">
                  <c:v>33.509225000000001</c:v>
                </c:pt>
                <c:pt idx="18294">
                  <c:v>33.759853999999997</c:v>
                </c:pt>
                <c:pt idx="18295">
                  <c:v>33.842877000000001</c:v>
                </c:pt>
                <c:pt idx="18296">
                  <c:v>33.915982</c:v>
                </c:pt>
                <c:pt idx="18297">
                  <c:v>33.974077000000001</c:v>
                </c:pt>
                <c:pt idx="18298">
                  <c:v>34.027332999999999</c:v>
                </c:pt>
                <c:pt idx="18299">
                  <c:v>34.027332999999999</c:v>
                </c:pt>
                <c:pt idx="18300">
                  <c:v>34.027332999999999</c:v>
                </c:pt>
                <c:pt idx="18301">
                  <c:v>34.964337999999998</c:v>
                </c:pt>
                <c:pt idx="18302">
                  <c:v>35.043892</c:v>
                </c:pt>
                <c:pt idx="18303">
                  <c:v>35.063006999999999</c:v>
                </c:pt>
                <c:pt idx="18304">
                  <c:v>35.068641999999997</c:v>
                </c:pt>
                <c:pt idx="18305">
                  <c:v>35.074083000000002</c:v>
                </c:pt>
                <c:pt idx="18306">
                  <c:v>35.074528000000001</c:v>
                </c:pt>
                <c:pt idx="18307">
                  <c:v>35.074528000000001</c:v>
                </c:pt>
                <c:pt idx="18308">
                  <c:v>35.074528000000001</c:v>
                </c:pt>
                <c:pt idx="18309">
                  <c:v>34.992283</c:v>
                </c:pt>
                <c:pt idx="18310">
                  <c:v>35.017339</c:v>
                </c:pt>
                <c:pt idx="18311">
                  <c:v>34.997441999999999</c:v>
                </c:pt>
                <c:pt idx="18312">
                  <c:v>34.975479999999997</c:v>
                </c:pt>
                <c:pt idx="18313">
                  <c:v>34.95523</c:v>
                </c:pt>
                <c:pt idx="18314">
                  <c:v>34.928741000000002</c:v>
                </c:pt>
                <c:pt idx="18315">
                  <c:v>34.928741000000002</c:v>
                </c:pt>
                <c:pt idx="18316">
                  <c:v>34.928741000000002</c:v>
                </c:pt>
                <c:pt idx="18317">
                  <c:v>34.785024999999997</c:v>
                </c:pt>
                <c:pt idx="18318">
                  <c:v>34.727781</c:v>
                </c:pt>
                <c:pt idx="18319">
                  <c:v>34.708500999999998</c:v>
                </c:pt>
                <c:pt idx="18320">
                  <c:v>34.68974</c:v>
                </c:pt>
                <c:pt idx="18321">
                  <c:v>34.68974</c:v>
                </c:pt>
                <c:pt idx="18322">
                  <c:v>34.68974</c:v>
                </c:pt>
                <c:pt idx="18323">
                  <c:v>34.625101999999998</c:v>
                </c:pt>
                <c:pt idx="18324">
                  <c:v>34.625101999999998</c:v>
                </c:pt>
                <c:pt idx="18325">
                  <c:v>34.622498999999998</c:v>
                </c:pt>
                <c:pt idx="18326">
                  <c:v>34.656066000000003</c:v>
                </c:pt>
                <c:pt idx="18327">
                  <c:v>34.667091999999997</c:v>
                </c:pt>
                <c:pt idx="18328">
                  <c:v>34.681896999999999</c:v>
                </c:pt>
                <c:pt idx="18329">
                  <c:v>34.681896999999999</c:v>
                </c:pt>
                <c:pt idx="18330">
                  <c:v>34.681896999999999</c:v>
                </c:pt>
                <c:pt idx="18331">
                  <c:v>34.747864999999997</c:v>
                </c:pt>
                <c:pt idx="18332">
                  <c:v>34.747864999999997</c:v>
                </c:pt>
                <c:pt idx="18333">
                  <c:v>34.758414000000002</c:v>
                </c:pt>
                <c:pt idx="18334">
                  <c:v>34.859442000000001</c:v>
                </c:pt>
                <c:pt idx="18335">
                  <c:v>34.881287</c:v>
                </c:pt>
                <c:pt idx="18336">
                  <c:v>34.901355000000002</c:v>
                </c:pt>
                <c:pt idx="18337">
                  <c:v>34.901355000000002</c:v>
                </c:pt>
                <c:pt idx="18338">
                  <c:v>34.901355000000002</c:v>
                </c:pt>
                <c:pt idx="18339">
                  <c:v>34.994971999999997</c:v>
                </c:pt>
                <c:pt idx="18340">
                  <c:v>34.994971999999997</c:v>
                </c:pt>
                <c:pt idx="18341">
                  <c:v>34.994808999999997</c:v>
                </c:pt>
                <c:pt idx="18342">
                  <c:v>34.994933000000003</c:v>
                </c:pt>
                <c:pt idx="18343">
                  <c:v>34.969009</c:v>
                </c:pt>
                <c:pt idx="18344">
                  <c:v>34.932031000000002</c:v>
                </c:pt>
                <c:pt idx="18345">
                  <c:v>34.932031000000002</c:v>
                </c:pt>
                <c:pt idx="18346">
                  <c:v>34.932031000000002</c:v>
                </c:pt>
                <c:pt idx="18347">
                  <c:v>34.823526999999999</c:v>
                </c:pt>
                <c:pt idx="18348">
                  <c:v>34.823526999999999</c:v>
                </c:pt>
                <c:pt idx="18349">
                  <c:v>34.776606999999998</c:v>
                </c:pt>
                <c:pt idx="18350">
                  <c:v>34.462553</c:v>
                </c:pt>
                <c:pt idx="18351">
                  <c:v>34.353543000000002</c:v>
                </c:pt>
                <c:pt idx="18352">
                  <c:v>34.242584999999998</c:v>
                </c:pt>
                <c:pt idx="18353">
                  <c:v>34.242584999999998</c:v>
                </c:pt>
                <c:pt idx="18354">
                  <c:v>34.242584999999998</c:v>
                </c:pt>
                <c:pt idx="18355">
                  <c:v>33.880282000000001</c:v>
                </c:pt>
                <c:pt idx="18356">
                  <c:v>33.880282000000001</c:v>
                </c:pt>
                <c:pt idx="18357">
                  <c:v>33.789391999999999</c:v>
                </c:pt>
                <c:pt idx="18358">
                  <c:v>33.331882999999998</c:v>
                </c:pt>
                <c:pt idx="18359">
                  <c:v>33.203358000000001</c:v>
                </c:pt>
                <c:pt idx="18360">
                  <c:v>33.073991999999997</c:v>
                </c:pt>
                <c:pt idx="18361">
                  <c:v>33.073991999999997</c:v>
                </c:pt>
                <c:pt idx="18362">
                  <c:v>33.073991999999997</c:v>
                </c:pt>
                <c:pt idx="18363">
                  <c:v>32.663314999999997</c:v>
                </c:pt>
                <c:pt idx="18364">
                  <c:v>32.663314999999997</c:v>
                </c:pt>
                <c:pt idx="18365">
                  <c:v>32.58869</c:v>
                </c:pt>
                <c:pt idx="18366">
                  <c:v>32.240834</c:v>
                </c:pt>
                <c:pt idx="18367">
                  <c:v>32.148848999999998</c:v>
                </c:pt>
                <c:pt idx="18368">
                  <c:v>32.072735000000002</c:v>
                </c:pt>
                <c:pt idx="18369">
                  <c:v>32.072735000000002</c:v>
                </c:pt>
                <c:pt idx="18370">
                  <c:v>32.072735000000002</c:v>
                </c:pt>
                <c:pt idx="18371">
                  <c:v>32.072735000000002</c:v>
                </c:pt>
                <c:pt idx="18372">
                  <c:v>31.430893999999999</c:v>
                </c:pt>
                <c:pt idx="18373">
                  <c:v>31.430893999999999</c:v>
                </c:pt>
                <c:pt idx="18374">
                  <c:v>31.349409000000001</c:v>
                </c:pt>
                <c:pt idx="18375">
                  <c:v>31.293085000000001</c:v>
                </c:pt>
                <c:pt idx="18376">
                  <c:v>31.241313000000002</c:v>
                </c:pt>
                <c:pt idx="18377">
                  <c:v>31.201302999999999</c:v>
                </c:pt>
                <c:pt idx="18378">
                  <c:v>31.160516999999999</c:v>
                </c:pt>
                <c:pt idx="18379">
                  <c:v>31.121756999999999</c:v>
                </c:pt>
                <c:pt idx="18380">
                  <c:v>31.121756999999999</c:v>
                </c:pt>
                <c:pt idx="18381">
                  <c:v>31.121756999999999</c:v>
                </c:pt>
                <c:pt idx="18382">
                  <c:v>30.978210000000001</c:v>
                </c:pt>
                <c:pt idx="18383">
                  <c:v>30.951329000000001</c:v>
                </c:pt>
                <c:pt idx="18384">
                  <c:v>30.925612000000001</c:v>
                </c:pt>
                <c:pt idx="18385">
                  <c:v>30.902063999999999</c:v>
                </c:pt>
                <c:pt idx="18386">
                  <c:v>30.875461000000001</c:v>
                </c:pt>
                <c:pt idx="18387">
                  <c:v>30.850470999999999</c:v>
                </c:pt>
                <c:pt idx="18388">
                  <c:v>30.850470999999999</c:v>
                </c:pt>
                <c:pt idx="18389">
                  <c:v>30.850470999999999</c:v>
                </c:pt>
                <c:pt idx="18390">
                  <c:v>30.730136999999999</c:v>
                </c:pt>
                <c:pt idx="18391">
                  <c:v>30.693244</c:v>
                </c:pt>
                <c:pt idx="18392">
                  <c:v>30.652857000000001</c:v>
                </c:pt>
                <c:pt idx="18393">
                  <c:v>30.609618000000001</c:v>
                </c:pt>
                <c:pt idx="18394">
                  <c:v>30.561677</c:v>
                </c:pt>
                <c:pt idx="18395">
                  <c:v>30.509059000000001</c:v>
                </c:pt>
                <c:pt idx="18396">
                  <c:v>30.509059000000001</c:v>
                </c:pt>
                <c:pt idx="18397">
                  <c:v>30.509059000000001</c:v>
                </c:pt>
                <c:pt idx="18398">
                  <c:v>30.273624000000002</c:v>
                </c:pt>
                <c:pt idx="18399">
                  <c:v>30.207546000000001</c:v>
                </c:pt>
                <c:pt idx="18400">
                  <c:v>30.134329999999999</c:v>
                </c:pt>
                <c:pt idx="18401">
                  <c:v>30.062925</c:v>
                </c:pt>
                <c:pt idx="18402">
                  <c:v>29.988177</c:v>
                </c:pt>
                <c:pt idx="18403">
                  <c:v>29.919160999999999</c:v>
                </c:pt>
                <c:pt idx="18404">
                  <c:v>29.919160999999999</c:v>
                </c:pt>
                <c:pt idx="18405">
                  <c:v>29.919160999999999</c:v>
                </c:pt>
                <c:pt idx="18406">
                  <c:v>29.823951999999998</c:v>
                </c:pt>
                <c:pt idx="18407">
                  <c:v>29.745214000000001</c:v>
                </c:pt>
                <c:pt idx="18408">
                  <c:v>29.672605000000001</c:v>
                </c:pt>
                <c:pt idx="18409">
                  <c:v>29.600539999999999</c:v>
                </c:pt>
                <c:pt idx="18410">
                  <c:v>29.529181000000001</c:v>
                </c:pt>
                <c:pt idx="18411">
                  <c:v>29.462851000000001</c:v>
                </c:pt>
                <c:pt idx="18412">
                  <c:v>29.462851000000001</c:v>
                </c:pt>
                <c:pt idx="18413">
                  <c:v>29.462851000000001</c:v>
                </c:pt>
                <c:pt idx="18414">
                  <c:v>29.188818999999999</c:v>
                </c:pt>
                <c:pt idx="18415">
                  <c:v>29.131827999999999</c:v>
                </c:pt>
                <c:pt idx="18416">
                  <c:v>29.075039</c:v>
                </c:pt>
                <c:pt idx="18417">
                  <c:v>29.020745999999999</c:v>
                </c:pt>
                <c:pt idx="18418">
                  <c:v>28.975365</c:v>
                </c:pt>
                <c:pt idx="18419">
                  <c:v>28.927917000000001</c:v>
                </c:pt>
                <c:pt idx="18420">
                  <c:v>28.927917000000001</c:v>
                </c:pt>
                <c:pt idx="18421">
                  <c:v>28.927917000000001</c:v>
                </c:pt>
                <c:pt idx="18422">
                  <c:v>28.733988</c:v>
                </c:pt>
                <c:pt idx="18423">
                  <c:v>28.695371000000002</c:v>
                </c:pt>
                <c:pt idx="18424">
                  <c:v>28.658255</c:v>
                </c:pt>
                <c:pt idx="18425">
                  <c:v>28.625149</c:v>
                </c:pt>
                <c:pt idx="18426">
                  <c:v>28.593641000000002</c:v>
                </c:pt>
                <c:pt idx="18427">
                  <c:v>28.560158000000001</c:v>
                </c:pt>
                <c:pt idx="18428">
                  <c:v>28.560158000000001</c:v>
                </c:pt>
                <c:pt idx="18429">
                  <c:v>28.560158000000001</c:v>
                </c:pt>
                <c:pt idx="18430">
                  <c:v>28.442453</c:v>
                </c:pt>
                <c:pt idx="18431">
                  <c:v>28.419892000000001</c:v>
                </c:pt>
                <c:pt idx="18432">
                  <c:v>28.402450000000002</c:v>
                </c:pt>
                <c:pt idx="18433">
                  <c:v>28.384025000000001</c:v>
                </c:pt>
                <c:pt idx="18434">
                  <c:v>28.363845000000001</c:v>
                </c:pt>
                <c:pt idx="18435">
                  <c:v>28.34967</c:v>
                </c:pt>
                <c:pt idx="18436">
                  <c:v>28.34967</c:v>
                </c:pt>
                <c:pt idx="18437">
                  <c:v>28.34967</c:v>
                </c:pt>
                <c:pt idx="18438">
                  <c:v>28.30791</c:v>
                </c:pt>
                <c:pt idx="18439">
                  <c:v>28.300139000000001</c:v>
                </c:pt>
                <c:pt idx="18440">
                  <c:v>28.290509</c:v>
                </c:pt>
                <c:pt idx="18441">
                  <c:v>28.287286999999999</c:v>
                </c:pt>
                <c:pt idx="18442">
                  <c:v>28.284435999999999</c:v>
                </c:pt>
                <c:pt idx="18443">
                  <c:v>28.287548000000001</c:v>
                </c:pt>
                <c:pt idx="18444">
                  <c:v>28.287548000000001</c:v>
                </c:pt>
                <c:pt idx="18445">
                  <c:v>28.287548000000001</c:v>
                </c:pt>
                <c:pt idx="18446">
                  <c:v>28.330365</c:v>
                </c:pt>
                <c:pt idx="18447">
                  <c:v>28.338829</c:v>
                </c:pt>
                <c:pt idx="18448">
                  <c:v>28.349146999999999</c:v>
                </c:pt>
                <c:pt idx="18449">
                  <c:v>28.361263999999998</c:v>
                </c:pt>
                <c:pt idx="18450">
                  <c:v>28.361263999999998</c:v>
                </c:pt>
                <c:pt idx="18451">
                  <c:v>28.405391999999999</c:v>
                </c:pt>
                <c:pt idx="18452">
                  <c:v>28.405391999999999</c:v>
                </c:pt>
                <c:pt idx="18453">
                  <c:v>28.405391999999999</c:v>
                </c:pt>
                <c:pt idx="18454">
                  <c:v>28.499303999999999</c:v>
                </c:pt>
                <c:pt idx="18455">
                  <c:v>28.520921000000001</c:v>
                </c:pt>
                <c:pt idx="18456">
                  <c:v>28.540706</c:v>
                </c:pt>
                <c:pt idx="18457">
                  <c:v>28.565799999999999</c:v>
                </c:pt>
                <c:pt idx="18458">
                  <c:v>28.565799999999999</c:v>
                </c:pt>
                <c:pt idx="18459">
                  <c:v>28.652947000000001</c:v>
                </c:pt>
                <c:pt idx="18460">
                  <c:v>28.652947000000001</c:v>
                </c:pt>
                <c:pt idx="18461">
                  <c:v>28.652947000000001</c:v>
                </c:pt>
                <c:pt idx="18462">
                  <c:v>28.790609</c:v>
                </c:pt>
                <c:pt idx="18463">
                  <c:v>28.824383999999998</c:v>
                </c:pt>
                <c:pt idx="18464">
                  <c:v>28.859933000000002</c:v>
                </c:pt>
                <c:pt idx="18465">
                  <c:v>28.897248999999999</c:v>
                </c:pt>
                <c:pt idx="18466">
                  <c:v>28.897248999999999</c:v>
                </c:pt>
                <c:pt idx="18467">
                  <c:v>29.031717</c:v>
                </c:pt>
                <c:pt idx="18468">
                  <c:v>29.031717</c:v>
                </c:pt>
                <c:pt idx="18469">
                  <c:v>29.031717</c:v>
                </c:pt>
                <c:pt idx="18470">
                  <c:v>29.224342</c:v>
                </c:pt>
                <c:pt idx="18471">
                  <c:v>29.273212999999998</c:v>
                </c:pt>
                <c:pt idx="18472">
                  <c:v>29.317678000000001</c:v>
                </c:pt>
                <c:pt idx="18473">
                  <c:v>29.373000000000001</c:v>
                </c:pt>
                <c:pt idx="18474">
                  <c:v>29.373000000000001</c:v>
                </c:pt>
                <c:pt idx="18475">
                  <c:v>29.566644</c:v>
                </c:pt>
                <c:pt idx="18476">
                  <c:v>29.566644</c:v>
                </c:pt>
                <c:pt idx="18477">
                  <c:v>29.566644</c:v>
                </c:pt>
                <c:pt idx="18478">
                  <c:v>29.822379000000002</c:v>
                </c:pt>
                <c:pt idx="18479">
                  <c:v>29.890806999999999</c:v>
                </c:pt>
                <c:pt idx="18480">
                  <c:v>29.964738000000001</c:v>
                </c:pt>
                <c:pt idx="18481">
                  <c:v>30.040113000000002</c:v>
                </c:pt>
                <c:pt idx="18482">
                  <c:v>30.040113000000002</c:v>
                </c:pt>
                <c:pt idx="18483">
                  <c:v>30.298295</c:v>
                </c:pt>
                <c:pt idx="18484">
                  <c:v>30.298295</c:v>
                </c:pt>
                <c:pt idx="18485">
                  <c:v>30.298295</c:v>
                </c:pt>
                <c:pt idx="18486">
                  <c:v>30.621117000000002</c:v>
                </c:pt>
                <c:pt idx="18487">
                  <c:v>30.704560000000001</c:v>
                </c:pt>
                <c:pt idx="18488">
                  <c:v>30.796645000000002</c:v>
                </c:pt>
                <c:pt idx="18489">
                  <c:v>30.890464000000001</c:v>
                </c:pt>
                <c:pt idx="18490">
                  <c:v>30.890464000000001</c:v>
                </c:pt>
                <c:pt idx="18491">
                  <c:v>31.206113999999999</c:v>
                </c:pt>
                <c:pt idx="18492">
                  <c:v>31.206113999999999</c:v>
                </c:pt>
                <c:pt idx="18493">
                  <c:v>31.206113999999999</c:v>
                </c:pt>
                <c:pt idx="18494">
                  <c:v>31.596934000000001</c:v>
                </c:pt>
                <c:pt idx="18495">
                  <c:v>31.701706999999999</c:v>
                </c:pt>
                <c:pt idx="18496">
                  <c:v>31.796710999999998</c:v>
                </c:pt>
                <c:pt idx="18497">
                  <c:v>31.904671</c:v>
                </c:pt>
                <c:pt idx="18498">
                  <c:v>31.904671</c:v>
                </c:pt>
                <c:pt idx="18499">
                  <c:v>32.271163999999999</c:v>
                </c:pt>
                <c:pt idx="18500">
                  <c:v>32.271163999999999</c:v>
                </c:pt>
                <c:pt idx="18501">
                  <c:v>32.271163999999999</c:v>
                </c:pt>
                <c:pt idx="18502">
                  <c:v>32.707385000000002</c:v>
                </c:pt>
                <c:pt idx="18503">
                  <c:v>32.825808000000002</c:v>
                </c:pt>
                <c:pt idx="18504">
                  <c:v>32.946109</c:v>
                </c:pt>
                <c:pt idx="18505">
                  <c:v>33.071291000000002</c:v>
                </c:pt>
                <c:pt idx="18506">
                  <c:v>33.071291000000002</c:v>
                </c:pt>
                <c:pt idx="18507">
                  <c:v>33.485854000000003</c:v>
                </c:pt>
                <c:pt idx="18508">
                  <c:v>33.485854000000003</c:v>
                </c:pt>
                <c:pt idx="18509">
                  <c:v>33.485854000000003</c:v>
                </c:pt>
                <c:pt idx="18510">
                  <c:v>33.973529999999997</c:v>
                </c:pt>
                <c:pt idx="18511">
                  <c:v>34.106039000000003</c:v>
                </c:pt>
                <c:pt idx="18512">
                  <c:v>34.244205999999998</c:v>
                </c:pt>
                <c:pt idx="18513">
                  <c:v>34.384801000000003</c:v>
                </c:pt>
                <c:pt idx="18514">
                  <c:v>34.384801000000003</c:v>
                </c:pt>
                <c:pt idx="18515">
                  <c:v>34.868572</c:v>
                </c:pt>
                <c:pt idx="18516">
                  <c:v>34.868572</c:v>
                </c:pt>
                <c:pt idx="18517">
                  <c:v>34.868572</c:v>
                </c:pt>
                <c:pt idx="18518">
                  <c:v>35.403758000000003</c:v>
                </c:pt>
                <c:pt idx="18519">
                  <c:v>35.557701000000002</c:v>
                </c:pt>
                <c:pt idx="18520">
                  <c:v>35.711030000000001</c:v>
                </c:pt>
                <c:pt idx="18521">
                  <c:v>35.866526</c:v>
                </c:pt>
                <c:pt idx="18522">
                  <c:v>35.866526</c:v>
                </c:pt>
                <c:pt idx="18523">
                  <c:v>36.412753000000002</c:v>
                </c:pt>
                <c:pt idx="18524">
                  <c:v>36.412753000000002</c:v>
                </c:pt>
                <c:pt idx="18525">
                  <c:v>36.412753000000002</c:v>
                </c:pt>
                <c:pt idx="18526">
                  <c:v>37.168331999999999</c:v>
                </c:pt>
                <c:pt idx="18527">
                  <c:v>37.168331999999999</c:v>
                </c:pt>
                <c:pt idx="18528">
                  <c:v>37.336163999999997</c:v>
                </c:pt>
                <c:pt idx="18529">
                  <c:v>37.507052000000002</c:v>
                </c:pt>
                <c:pt idx="18530">
                  <c:v>37.507052000000002</c:v>
                </c:pt>
                <c:pt idx="18531">
                  <c:v>38.729022000000001</c:v>
                </c:pt>
                <c:pt idx="18532">
                  <c:v>38.729022000000001</c:v>
                </c:pt>
                <c:pt idx="18533">
                  <c:v>38.729022000000001</c:v>
                </c:pt>
                <c:pt idx="18534">
                  <c:v>39.489694</c:v>
                </c:pt>
                <c:pt idx="18535">
                  <c:v>39.489694</c:v>
                </c:pt>
                <c:pt idx="18536">
                  <c:v>39.677784000000003</c:v>
                </c:pt>
                <c:pt idx="18537">
                  <c:v>39.871178</c:v>
                </c:pt>
                <c:pt idx="18538">
                  <c:v>39.871178</c:v>
                </c:pt>
                <c:pt idx="18539">
                  <c:v>40.568500999999998</c:v>
                </c:pt>
                <c:pt idx="18540">
                  <c:v>40.568500999999998</c:v>
                </c:pt>
                <c:pt idx="18541">
                  <c:v>40.689414999999997</c:v>
                </c:pt>
                <c:pt idx="18542">
                  <c:v>42.889395</c:v>
                </c:pt>
                <c:pt idx="18543">
                  <c:v>43.13053</c:v>
                </c:pt>
                <c:pt idx="18544">
                  <c:v>43.360323999999999</c:v>
                </c:pt>
                <c:pt idx="18545">
                  <c:v>43.598730000000003</c:v>
                </c:pt>
                <c:pt idx="18546">
                  <c:v>43.838434999999997</c:v>
                </c:pt>
                <c:pt idx="18547">
                  <c:v>44.082602000000001</c:v>
                </c:pt>
                <c:pt idx="18548">
                  <c:v>44.331333000000001</c:v>
                </c:pt>
                <c:pt idx="18549">
                  <c:v>44.331333000000001</c:v>
                </c:pt>
                <c:pt idx="18550">
                  <c:v>45.664946999999998</c:v>
                </c:pt>
                <c:pt idx="18551">
                  <c:v>45.664946999999998</c:v>
                </c:pt>
                <c:pt idx="18552">
                  <c:v>45.931061</c:v>
                </c:pt>
                <c:pt idx="18553">
                  <c:v>46.202043000000003</c:v>
                </c:pt>
                <c:pt idx="18554">
                  <c:v>46.477725999999997</c:v>
                </c:pt>
                <c:pt idx="18555">
                  <c:v>46.761108999999998</c:v>
                </c:pt>
                <c:pt idx="18556">
                  <c:v>47.027774000000001</c:v>
                </c:pt>
                <c:pt idx="18557">
                  <c:v>47.027774000000001</c:v>
                </c:pt>
                <c:pt idx="18558">
                  <c:v>48.255152000000002</c:v>
                </c:pt>
                <c:pt idx="18559">
                  <c:v>48.581569999999999</c:v>
                </c:pt>
                <c:pt idx="18560">
                  <c:v>48.884231</c:v>
                </c:pt>
                <c:pt idx="18561">
                  <c:v>49.189269000000003</c:v>
                </c:pt>
                <c:pt idx="18562">
                  <c:v>49.481450000000002</c:v>
                </c:pt>
                <c:pt idx="18563">
                  <c:v>49.787300999999999</c:v>
                </c:pt>
                <c:pt idx="18564">
                  <c:v>50.101593000000001</c:v>
                </c:pt>
                <c:pt idx="18565">
                  <c:v>50.101593000000001</c:v>
                </c:pt>
                <c:pt idx="18566">
                  <c:v>51.414510999999997</c:v>
                </c:pt>
                <c:pt idx="18567">
                  <c:v>51.752941999999997</c:v>
                </c:pt>
                <c:pt idx="18568">
                  <c:v>52.046863999999999</c:v>
                </c:pt>
                <c:pt idx="18569">
                  <c:v>52.364258</c:v>
                </c:pt>
                <c:pt idx="18570">
                  <c:v>52.681175000000003</c:v>
                </c:pt>
                <c:pt idx="18571">
                  <c:v>52.992614000000003</c:v>
                </c:pt>
                <c:pt idx="18572">
                  <c:v>53.294359</c:v>
                </c:pt>
                <c:pt idx="18573">
                  <c:v>53.294359</c:v>
                </c:pt>
                <c:pt idx="18574">
                  <c:v>55.733877</c:v>
                </c:pt>
                <c:pt idx="18575">
                  <c:v>55.733877</c:v>
                </c:pt>
                <c:pt idx="18576">
                  <c:v>56.015495000000001</c:v>
                </c:pt>
                <c:pt idx="18577">
                  <c:v>56.271932</c:v>
                </c:pt>
                <c:pt idx="18578">
                  <c:v>56.271932</c:v>
                </c:pt>
                <c:pt idx="18579">
                  <c:v>57.208092999999998</c:v>
                </c:pt>
                <c:pt idx="18580">
                  <c:v>57.208092999999998</c:v>
                </c:pt>
                <c:pt idx="18581">
                  <c:v>57.365155999999999</c:v>
                </c:pt>
                <c:pt idx="18582">
                  <c:v>58.320131000000003</c:v>
                </c:pt>
                <c:pt idx="18583">
                  <c:v>58.320131000000003</c:v>
                </c:pt>
                <c:pt idx="18584">
                  <c:v>58.543081999999998</c:v>
                </c:pt>
                <c:pt idx="18585">
                  <c:v>58.758409</c:v>
                </c:pt>
                <c:pt idx="18586">
                  <c:v>58.758409</c:v>
                </c:pt>
                <c:pt idx="18587">
                  <c:v>59.500402999999999</c:v>
                </c:pt>
                <c:pt idx="18588">
                  <c:v>59.500402999999999</c:v>
                </c:pt>
                <c:pt idx="18589">
                  <c:v>59.615397999999999</c:v>
                </c:pt>
                <c:pt idx="18590">
                  <c:v>60.351370000000003</c:v>
                </c:pt>
                <c:pt idx="18591">
                  <c:v>60.351370000000003</c:v>
                </c:pt>
                <c:pt idx="18592">
                  <c:v>60.505583000000001</c:v>
                </c:pt>
                <c:pt idx="18593">
                  <c:v>60.655374000000002</c:v>
                </c:pt>
                <c:pt idx="18594">
                  <c:v>60.655374000000002</c:v>
                </c:pt>
                <c:pt idx="18595">
                  <c:v>61.143087000000001</c:v>
                </c:pt>
                <c:pt idx="18596">
                  <c:v>61.143087000000001</c:v>
                </c:pt>
                <c:pt idx="18597">
                  <c:v>61.219700000000003</c:v>
                </c:pt>
                <c:pt idx="18598">
                  <c:v>61.572938000000001</c:v>
                </c:pt>
                <c:pt idx="18599">
                  <c:v>61.572938000000001</c:v>
                </c:pt>
                <c:pt idx="18600">
                  <c:v>61.626254000000003</c:v>
                </c:pt>
                <c:pt idx="18601">
                  <c:v>61.662959000000001</c:v>
                </c:pt>
                <c:pt idx="18602">
                  <c:v>61.662959000000001</c:v>
                </c:pt>
                <c:pt idx="18603">
                  <c:v>61.779429999999998</c:v>
                </c:pt>
                <c:pt idx="18604">
                  <c:v>61.779429999999998</c:v>
                </c:pt>
                <c:pt idx="18605">
                  <c:v>61.775557999999997</c:v>
                </c:pt>
                <c:pt idx="18606">
                  <c:v>61.619188000000001</c:v>
                </c:pt>
                <c:pt idx="18607">
                  <c:v>61.619188000000001</c:v>
                </c:pt>
                <c:pt idx="18608">
                  <c:v>61.549663000000002</c:v>
                </c:pt>
                <c:pt idx="18609">
                  <c:v>61.466510999999997</c:v>
                </c:pt>
                <c:pt idx="18610">
                  <c:v>61.466510999999997</c:v>
                </c:pt>
                <c:pt idx="18611">
                  <c:v>61.207700000000003</c:v>
                </c:pt>
                <c:pt idx="18612">
                  <c:v>61.207700000000003</c:v>
                </c:pt>
                <c:pt idx="18613">
                  <c:v>61.138064999999997</c:v>
                </c:pt>
                <c:pt idx="18614">
                  <c:v>60.593527999999999</c:v>
                </c:pt>
                <c:pt idx="18615">
                  <c:v>60.593527999999999</c:v>
                </c:pt>
                <c:pt idx="18616">
                  <c:v>60.448374000000001</c:v>
                </c:pt>
                <c:pt idx="18617">
                  <c:v>60.300964</c:v>
                </c:pt>
                <c:pt idx="18618">
                  <c:v>60.300964</c:v>
                </c:pt>
                <c:pt idx="18619">
                  <c:v>60.300964</c:v>
                </c:pt>
                <c:pt idx="18620">
                  <c:v>60.181403000000003</c:v>
                </c:pt>
                <c:pt idx="18621">
                  <c:v>60.181403000000003</c:v>
                </c:pt>
                <c:pt idx="18622">
                  <c:v>59.884768999999999</c:v>
                </c:pt>
                <c:pt idx="18623">
                  <c:v>59.884768999999999</c:v>
                </c:pt>
                <c:pt idx="18624">
                  <c:v>59.728408999999999</c:v>
                </c:pt>
                <c:pt idx="18625">
                  <c:v>59.561697000000002</c:v>
                </c:pt>
                <c:pt idx="18626">
                  <c:v>59.393008999999999</c:v>
                </c:pt>
                <c:pt idx="18627">
                  <c:v>59.237045000000002</c:v>
                </c:pt>
                <c:pt idx="18628">
                  <c:v>59.059119000000003</c:v>
                </c:pt>
                <c:pt idx="18629">
                  <c:v>59.059119000000003</c:v>
                </c:pt>
                <c:pt idx="18630">
                  <c:v>58.199393999999998</c:v>
                </c:pt>
                <c:pt idx="18631">
                  <c:v>58.199393999999998</c:v>
                </c:pt>
                <c:pt idx="18632">
                  <c:v>58.015042999999999</c:v>
                </c:pt>
                <c:pt idx="18633">
                  <c:v>57.834696999999998</c:v>
                </c:pt>
                <c:pt idx="18634">
                  <c:v>57.652321000000001</c:v>
                </c:pt>
                <c:pt idx="18635">
                  <c:v>57.467666000000001</c:v>
                </c:pt>
                <c:pt idx="18636">
                  <c:v>57.297755000000002</c:v>
                </c:pt>
                <c:pt idx="18637">
                  <c:v>57.297755000000002</c:v>
                </c:pt>
                <c:pt idx="18638">
                  <c:v>57.160694999999997</c:v>
                </c:pt>
                <c:pt idx="18639">
                  <c:v>57.160694999999997</c:v>
                </c:pt>
                <c:pt idx="18640">
                  <c:v>57.015408999999998</c:v>
                </c:pt>
                <c:pt idx="18641">
                  <c:v>56.740062000000002</c:v>
                </c:pt>
                <c:pt idx="18642">
                  <c:v>56.527726000000001</c:v>
                </c:pt>
                <c:pt idx="18643">
                  <c:v>56.320588000000001</c:v>
                </c:pt>
                <c:pt idx="18644">
                  <c:v>56.098571</c:v>
                </c:pt>
                <c:pt idx="18645">
                  <c:v>55.881776000000002</c:v>
                </c:pt>
                <c:pt idx="18646">
                  <c:v>55.384376000000003</c:v>
                </c:pt>
                <c:pt idx="18647">
                  <c:v>55.384376000000003</c:v>
                </c:pt>
                <c:pt idx="18648">
                  <c:v>55.384376000000003</c:v>
                </c:pt>
                <c:pt idx="18649">
                  <c:v>55.384376000000003</c:v>
                </c:pt>
                <c:pt idx="18650">
                  <c:v>55.243116000000001</c:v>
                </c:pt>
                <c:pt idx="18651">
                  <c:v>55.006525000000003</c:v>
                </c:pt>
                <c:pt idx="18652">
                  <c:v>54.765048</c:v>
                </c:pt>
                <c:pt idx="18653">
                  <c:v>54.51858</c:v>
                </c:pt>
                <c:pt idx="18654">
                  <c:v>53.757173999999999</c:v>
                </c:pt>
                <c:pt idx="18655">
                  <c:v>53.757173999999999</c:v>
                </c:pt>
                <c:pt idx="18656">
                  <c:v>51.957009999999997</c:v>
                </c:pt>
                <c:pt idx="18657">
                  <c:v>51.957009999999997</c:v>
                </c:pt>
                <c:pt idx="18658">
                  <c:v>51.812354999999997</c:v>
                </c:pt>
                <c:pt idx="18659">
                  <c:v>51.166983000000002</c:v>
                </c:pt>
                <c:pt idx="18660">
                  <c:v>50.886783999999999</c:v>
                </c:pt>
                <c:pt idx="18661">
                  <c:v>50.601827999999998</c:v>
                </c:pt>
                <c:pt idx="18662">
                  <c:v>50.041414000000003</c:v>
                </c:pt>
                <c:pt idx="18663">
                  <c:v>50.041414000000003</c:v>
                </c:pt>
                <c:pt idx="18664">
                  <c:v>49.167543999999999</c:v>
                </c:pt>
                <c:pt idx="18665">
                  <c:v>49.167543999999999</c:v>
                </c:pt>
                <c:pt idx="18666">
                  <c:v>48.959130000000002</c:v>
                </c:pt>
                <c:pt idx="18667">
                  <c:v>48.234991000000001</c:v>
                </c:pt>
                <c:pt idx="18668">
                  <c:v>47.918362999999999</c:v>
                </c:pt>
                <c:pt idx="18669">
                  <c:v>47.621789999999997</c:v>
                </c:pt>
                <c:pt idx="18670">
                  <c:v>46.953068000000002</c:v>
                </c:pt>
                <c:pt idx="18671">
                  <c:v>46.953068000000002</c:v>
                </c:pt>
                <c:pt idx="18672">
                  <c:v>45.960366999999998</c:v>
                </c:pt>
                <c:pt idx="18673">
                  <c:v>45.960366999999998</c:v>
                </c:pt>
                <c:pt idx="18674">
                  <c:v>45.718567</c:v>
                </c:pt>
                <c:pt idx="18675">
                  <c:v>44.921796000000001</c:v>
                </c:pt>
                <c:pt idx="18676">
                  <c:v>44.596719</c:v>
                </c:pt>
                <c:pt idx="18677">
                  <c:v>44.241993000000001</c:v>
                </c:pt>
                <c:pt idx="18678">
                  <c:v>43.523960000000002</c:v>
                </c:pt>
                <c:pt idx="18679">
                  <c:v>43.523960000000002</c:v>
                </c:pt>
                <c:pt idx="18680">
                  <c:v>42.445501</c:v>
                </c:pt>
                <c:pt idx="18681">
                  <c:v>42.445501</c:v>
                </c:pt>
                <c:pt idx="18682">
                  <c:v>42.193879000000003</c:v>
                </c:pt>
                <c:pt idx="18683">
                  <c:v>41.393225999999999</c:v>
                </c:pt>
                <c:pt idx="18684">
                  <c:v>41.029054000000002</c:v>
                </c:pt>
                <c:pt idx="18685">
                  <c:v>40.663001999999999</c:v>
                </c:pt>
                <c:pt idx="18686">
                  <c:v>39.927357999999998</c:v>
                </c:pt>
                <c:pt idx="18687">
                  <c:v>39.927357999999998</c:v>
                </c:pt>
                <c:pt idx="18688">
                  <c:v>38.804436000000003</c:v>
                </c:pt>
                <c:pt idx="18689">
                  <c:v>38.804436000000003</c:v>
                </c:pt>
                <c:pt idx="18690">
                  <c:v>38.574080000000002</c:v>
                </c:pt>
                <c:pt idx="18691">
                  <c:v>37.727477</c:v>
                </c:pt>
                <c:pt idx="18692">
                  <c:v>37.355933</c:v>
                </c:pt>
                <c:pt idx="18693">
                  <c:v>36.988608999999997</c:v>
                </c:pt>
                <c:pt idx="18694">
                  <c:v>36.271002000000003</c:v>
                </c:pt>
                <c:pt idx="18695">
                  <c:v>36.271002000000003</c:v>
                </c:pt>
                <c:pt idx="18696">
                  <c:v>35.148958999999998</c:v>
                </c:pt>
                <c:pt idx="18697">
                  <c:v>35.148958999999998</c:v>
                </c:pt>
                <c:pt idx="18698">
                  <c:v>34.900315999999997</c:v>
                </c:pt>
                <c:pt idx="18699">
                  <c:v>34.074615999999999</c:v>
                </c:pt>
                <c:pt idx="18700">
                  <c:v>33.742798999999998</c:v>
                </c:pt>
                <c:pt idx="18701">
                  <c:v>33.381303000000003</c:v>
                </c:pt>
                <c:pt idx="18702">
                  <c:v>31.50629</c:v>
                </c:pt>
                <c:pt idx="18703">
                  <c:v>31.50629</c:v>
                </c:pt>
                <c:pt idx="18704">
                  <c:v>31.289635000000001</c:v>
                </c:pt>
                <c:pt idx="18705">
                  <c:v>30.49352</c:v>
                </c:pt>
                <c:pt idx="18706">
                  <c:v>30.131733000000001</c:v>
                </c:pt>
                <c:pt idx="18707">
                  <c:v>29.770071999999999</c:v>
                </c:pt>
                <c:pt idx="18708">
                  <c:v>29.405384000000002</c:v>
                </c:pt>
                <c:pt idx="18709">
                  <c:v>29.069506000000001</c:v>
                </c:pt>
                <c:pt idx="18710">
                  <c:v>27.921074000000001</c:v>
                </c:pt>
                <c:pt idx="18711">
                  <c:v>27.921074000000001</c:v>
                </c:pt>
                <c:pt idx="18712">
                  <c:v>27.679141999999999</c:v>
                </c:pt>
                <c:pt idx="18713">
                  <c:v>26.875305999999998</c:v>
                </c:pt>
                <c:pt idx="18714">
                  <c:v>26.542719000000002</c:v>
                </c:pt>
                <c:pt idx="18715">
                  <c:v>26.187728</c:v>
                </c:pt>
                <c:pt idx="18716">
                  <c:v>25.835819000000001</c:v>
                </c:pt>
                <c:pt idx="18717">
                  <c:v>25.473193999999999</c:v>
                </c:pt>
                <c:pt idx="18718">
                  <c:v>24.363050000000001</c:v>
                </c:pt>
                <c:pt idx="18719">
                  <c:v>24.363050000000001</c:v>
                </c:pt>
                <c:pt idx="18720">
                  <c:v>24.155854000000001</c:v>
                </c:pt>
                <c:pt idx="18721">
                  <c:v>23.408904</c:v>
                </c:pt>
                <c:pt idx="18722">
                  <c:v>23.081161999999999</c:v>
                </c:pt>
                <c:pt idx="18723">
                  <c:v>22.763362000000001</c:v>
                </c:pt>
                <c:pt idx="18724">
                  <c:v>22.445982999999998</c:v>
                </c:pt>
                <c:pt idx="18725">
                  <c:v>22.157757</c:v>
                </c:pt>
                <c:pt idx="18726">
                  <c:v>21.198018000000001</c:v>
                </c:pt>
                <c:pt idx="18727">
                  <c:v>21.198018000000001</c:v>
                </c:pt>
                <c:pt idx="18728">
                  <c:v>21.005199999999999</c:v>
                </c:pt>
                <c:pt idx="18729">
                  <c:v>20.395657</c:v>
                </c:pt>
                <c:pt idx="18730">
                  <c:v>20.152583</c:v>
                </c:pt>
                <c:pt idx="18731">
                  <c:v>19.896657999999999</c:v>
                </c:pt>
                <c:pt idx="18732">
                  <c:v>19.657851000000001</c:v>
                </c:pt>
                <c:pt idx="18733">
                  <c:v>19.426859</c:v>
                </c:pt>
                <c:pt idx="18734">
                  <c:v>18.735616</c:v>
                </c:pt>
                <c:pt idx="18735">
                  <c:v>18.735616</c:v>
                </c:pt>
                <c:pt idx="18736">
                  <c:v>18.365013999999999</c:v>
                </c:pt>
                <c:pt idx="18737">
                  <c:v>18.189318</c:v>
                </c:pt>
                <c:pt idx="18738">
                  <c:v>18.019971000000002</c:v>
                </c:pt>
                <c:pt idx="18739">
                  <c:v>17.864936</c:v>
                </c:pt>
                <c:pt idx="18740">
                  <c:v>17.735523000000001</c:v>
                </c:pt>
                <c:pt idx="18741">
                  <c:v>17.609832000000001</c:v>
                </c:pt>
                <c:pt idx="18742">
                  <c:v>17.272787999999998</c:v>
                </c:pt>
                <c:pt idx="18743">
                  <c:v>17.272787999999998</c:v>
                </c:pt>
                <c:pt idx="18744">
                  <c:v>17.203230000000001</c:v>
                </c:pt>
                <c:pt idx="18745">
                  <c:v>17.025981000000002</c:v>
                </c:pt>
                <c:pt idx="18746">
                  <c:v>16.970815999999999</c:v>
                </c:pt>
                <c:pt idx="18747">
                  <c:v>16.937604</c:v>
                </c:pt>
                <c:pt idx="18748">
                  <c:v>16.918219000000001</c:v>
                </c:pt>
                <c:pt idx="18749">
                  <c:v>16.914439000000002</c:v>
                </c:pt>
                <c:pt idx="18750">
                  <c:v>16.979863999999999</c:v>
                </c:pt>
                <c:pt idx="18751">
                  <c:v>16.979863999999999</c:v>
                </c:pt>
                <c:pt idx="18752">
                  <c:v>17.00996</c:v>
                </c:pt>
                <c:pt idx="18753">
                  <c:v>17.066765</c:v>
                </c:pt>
                <c:pt idx="18754">
                  <c:v>17.138424000000001</c:v>
                </c:pt>
                <c:pt idx="18755">
                  <c:v>17.223561</c:v>
                </c:pt>
                <c:pt idx="18756">
                  <c:v>17.322291</c:v>
                </c:pt>
                <c:pt idx="18757">
                  <c:v>17.432321999999999</c:v>
                </c:pt>
                <c:pt idx="18758">
                  <c:v>17.851628000000002</c:v>
                </c:pt>
                <c:pt idx="18759">
                  <c:v>17.851628000000002</c:v>
                </c:pt>
                <c:pt idx="18760">
                  <c:v>18.070173</c:v>
                </c:pt>
                <c:pt idx="18761">
                  <c:v>18.224651999999999</c:v>
                </c:pt>
                <c:pt idx="18762">
                  <c:v>18.392075999999999</c:v>
                </c:pt>
                <c:pt idx="18763">
                  <c:v>18.566718999999999</c:v>
                </c:pt>
                <c:pt idx="18764">
                  <c:v>18.750516000000001</c:v>
                </c:pt>
                <c:pt idx="18765">
                  <c:v>18.940335000000001</c:v>
                </c:pt>
                <c:pt idx="18766">
                  <c:v>19.554103999999999</c:v>
                </c:pt>
                <c:pt idx="18767">
                  <c:v>19.554103999999999</c:v>
                </c:pt>
                <c:pt idx="18768">
                  <c:v>19.880786000000001</c:v>
                </c:pt>
                <c:pt idx="18769">
                  <c:v>20.07544</c:v>
                </c:pt>
                <c:pt idx="18770">
                  <c:v>20.275718000000001</c:v>
                </c:pt>
                <c:pt idx="18771">
                  <c:v>20.474871</c:v>
                </c:pt>
                <c:pt idx="18772">
                  <c:v>20.667453999999999</c:v>
                </c:pt>
                <c:pt idx="18773">
                  <c:v>20.854873999999999</c:v>
                </c:pt>
                <c:pt idx="18774">
                  <c:v>21.396287999999998</c:v>
                </c:pt>
                <c:pt idx="18775">
                  <c:v>21.396287999999998</c:v>
                </c:pt>
                <c:pt idx="18776">
                  <c:v>21.672249999999998</c:v>
                </c:pt>
                <c:pt idx="18777">
                  <c:v>21.816990000000001</c:v>
                </c:pt>
                <c:pt idx="18778">
                  <c:v>21.946306</c:v>
                </c:pt>
                <c:pt idx="18779">
                  <c:v>22.070644999999999</c:v>
                </c:pt>
                <c:pt idx="18780">
                  <c:v>22.183706999999998</c:v>
                </c:pt>
                <c:pt idx="18781">
                  <c:v>22.285056000000001</c:v>
                </c:pt>
                <c:pt idx="18782">
                  <c:v>22.799474</c:v>
                </c:pt>
                <c:pt idx="18783">
                  <c:v>22.799474</c:v>
                </c:pt>
                <c:pt idx="18784">
                  <c:v>22.937681999999999</c:v>
                </c:pt>
                <c:pt idx="18785">
                  <c:v>23.010555</c:v>
                </c:pt>
                <c:pt idx="18786">
                  <c:v>23.072403000000001</c:v>
                </c:pt>
                <c:pt idx="18787">
                  <c:v>23.134547999999999</c:v>
                </c:pt>
                <c:pt idx="18788">
                  <c:v>23.195098000000002</c:v>
                </c:pt>
                <c:pt idx="18789">
                  <c:v>23.255057000000001</c:v>
                </c:pt>
                <c:pt idx="18790">
                  <c:v>23.414930999999999</c:v>
                </c:pt>
                <c:pt idx="18791">
                  <c:v>23.414930999999999</c:v>
                </c:pt>
                <c:pt idx="18792">
                  <c:v>23.545185</c:v>
                </c:pt>
                <c:pt idx="18793">
                  <c:v>23.607885</c:v>
                </c:pt>
                <c:pt idx="18794">
                  <c:v>23.667083000000002</c:v>
                </c:pt>
                <c:pt idx="18795">
                  <c:v>23.737459999999999</c:v>
                </c:pt>
                <c:pt idx="18796">
                  <c:v>23.806104000000001</c:v>
                </c:pt>
                <c:pt idx="18797">
                  <c:v>23.878816</c:v>
                </c:pt>
                <c:pt idx="18798">
                  <c:v>24.086918000000001</c:v>
                </c:pt>
                <c:pt idx="18799">
                  <c:v>24.086918000000001</c:v>
                </c:pt>
                <c:pt idx="18800">
                  <c:v>24.246402</c:v>
                </c:pt>
                <c:pt idx="18801">
                  <c:v>24.32441</c:v>
                </c:pt>
                <c:pt idx="18802">
                  <c:v>24.411757999999999</c:v>
                </c:pt>
                <c:pt idx="18803">
                  <c:v>24.502237999999998</c:v>
                </c:pt>
                <c:pt idx="18804">
                  <c:v>24.595341999999999</c:v>
                </c:pt>
                <c:pt idx="18805">
                  <c:v>24.691869000000001</c:v>
                </c:pt>
                <c:pt idx="18806">
                  <c:v>24.976023000000001</c:v>
                </c:pt>
                <c:pt idx="18807">
                  <c:v>24.976023000000001</c:v>
                </c:pt>
                <c:pt idx="18808">
                  <c:v>25.167297000000001</c:v>
                </c:pt>
                <c:pt idx="18809">
                  <c:v>25.279105999999999</c:v>
                </c:pt>
                <c:pt idx="18810">
                  <c:v>25.392873000000002</c:v>
                </c:pt>
                <c:pt idx="18811">
                  <c:v>25.509868999999998</c:v>
                </c:pt>
                <c:pt idx="18812">
                  <c:v>25.63205</c:v>
                </c:pt>
                <c:pt idx="18813">
                  <c:v>25.751549000000001</c:v>
                </c:pt>
                <c:pt idx="18814">
                  <c:v>26.148803000000001</c:v>
                </c:pt>
                <c:pt idx="18815">
                  <c:v>26.148803000000001</c:v>
                </c:pt>
                <c:pt idx="18816">
                  <c:v>26.388715000000001</c:v>
                </c:pt>
                <c:pt idx="18817">
                  <c:v>26.531316</c:v>
                </c:pt>
                <c:pt idx="18818">
                  <c:v>26.678456000000001</c:v>
                </c:pt>
                <c:pt idx="18819">
                  <c:v>26.823426000000001</c:v>
                </c:pt>
                <c:pt idx="18820">
                  <c:v>26.980187999999998</c:v>
                </c:pt>
                <c:pt idx="18821">
                  <c:v>27.141133</c:v>
                </c:pt>
                <c:pt idx="18822">
                  <c:v>27.668744</c:v>
                </c:pt>
                <c:pt idx="18823">
                  <c:v>27.668744</c:v>
                </c:pt>
                <c:pt idx="18824">
                  <c:v>27.951046000000002</c:v>
                </c:pt>
                <c:pt idx="18825">
                  <c:v>28.11835</c:v>
                </c:pt>
                <c:pt idx="18826">
                  <c:v>28.295293999999998</c:v>
                </c:pt>
                <c:pt idx="18827">
                  <c:v>28.473559000000002</c:v>
                </c:pt>
                <c:pt idx="18828">
                  <c:v>28.654292999999999</c:v>
                </c:pt>
                <c:pt idx="18829">
                  <c:v>28.834230999999999</c:v>
                </c:pt>
                <c:pt idx="18830">
                  <c:v>29.702065999999999</c:v>
                </c:pt>
                <c:pt idx="18831">
                  <c:v>29.876390000000001</c:v>
                </c:pt>
                <c:pt idx="18832">
                  <c:v>30.048297999999999</c:v>
                </c:pt>
                <c:pt idx="18833">
                  <c:v>30.219539999999999</c:v>
                </c:pt>
                <c:pt idx="18834">
                  <c:v>30.379387999999999</c:v>
                </c:pt>
                <c:pt idx="18835">
                  <c:v>30.540051999999999</c:v>
                </c:pt>
                <c:pt idx="18836">
                  <c:v>30.540051999999999</c:v>
                </c:pt>
                <c:pt idx="18837">
                  <c:v>31.060794000000001</c:v>
                </c:pt>
                <c:pt idx="18838">
                  <c:v>31.310236</c:v>
                </c:pt>
                <c:pt idx="18839">
                  <c:v>31.445623999999999</c:v>
                </c:pt>
                <c:pt idx="18840">
                  <c:v>31.581707999999999</c:v>
                </c:pt>
                <c:pt idx="18841">
                  <c:v>31.710546999999998</c:v>
                </c:pt>
                <c:pt idx="18842">
                  <c:v>31.832972999999999</c:v>
                </c:pt>
                <c:pt idx="18843">
                  <c:v>31.946650000000002</c:v>
                </c:pt>
                <c:pt idx="18844">
                  <c:v>31.946650000000002</c:v>
                </c:pt>
                <c:pt idx="18845">
                  <c:v>32.268009999999997</c:v>
                </c:pt>
                <c:pt idx="18846">
                  <c:v>32.429046999999997</c:v>
                </c:pt>
                <c:pt idx="18847">
                  <c:v>32.499450000000003</c:v>
                </c:pt>
                <c:pt idx="18848">
                  <c:v>32.561743999999997</c:v>
                </c:pt>
                <c:pt idx="18849">
                  <c:v>32.605524000000003</c:v>
                </c:pt>
                <c:pt idx="18850">
                  <c:v>32.643956000000003</c:v>
                </c:pt>
                <c:pt idx="18851">
                  <c:v>32.672539</c:v>
                </c:pt>
                <c:pt idx="18852">
                  <c:v>32.672539</c:v>
                </c:pt>
                <c:pt idx="18853">
                  <c:v>32.684002999999997</c:v>
                </c:pt>
                <c:pt idx="18854">
                  <c:v>32.73509</c:v>
                </c:pt>
                <c:pt idx="18855">
                  <c:v>32.725746999999998</c:v>
                </c:pt>
                <c:pt idx="18856">
                  <c:v>32.706862999999998</c:v>
                </c:pt>
                <c:pt idx="18857">
                  <c:v>32.681328000000001</c:v>
                </c:pt>
                <c:pt idx="18858">
                  <c:v>32.656222999999997</c:v>
                </c:pt>
                <c:pt idx="18859">
                  <c:v>32.618048000000002</c:v>
                </c:pt>
                <c:pt idx="18860">
                  <c:v>32.618048000000002</c:v>
                </c:pt>
                <c:pt idx="18861">
                  <c:v>32.439866000000002</c:v>
                </c:pt>
                <c:pt idx="18862">
                  <c:v>32.435009999999998</c:v>
                </c:pt>
                <c:pt idx="18863">
                  <c:v>32.393718</c:v>
                </c:pt>
                <c:pt idx="18864">
                  <c:v>32.350712999999999</c:v>
                </c:pt>
                <c:pt idx="18865">
                  <c:v>32.313481000000003</c:v>
                </c:pt>
                <c:pt idx="18866">
                  <c:v>32.276960000000003</c:v>
                </c:pt>
                <c:pt idx="18867">
                  <c:v>32.246383999999999</c:v>
                </c:pt>
                <c:pt idx="18868">
                  <c:v>32.246383999999999</c:v>
                </c:pt>
                <c:pt idx="18869">
                  <c:v>32.119177000000001</c:v>
                </c:pt>
                <c:pt idx="18870">
                  <c:v>32.133037999999999</c:v>
                </c:pt>
                <c:pt idx="18871">
                  <c:v>32.122270999999998</c:v>
                </c:pt>
                <c:pt idx="18872">
                  <c:v>32.117840000000001</c:v>
                </c:pt>
                <c:pt idx="18873">
                  <c:v>32.119832000000002</c:v>
                </c:pt>
                <c:pt idx="18874">
                  <c:v>32.127887999999999</c:v>
                </c:pt>
                <c:pt idx="18875">
                  <c:v>32.145851999999998</c:v>
                </c:pt>
                <c:pt idx="18876">
                  <c:v>32.145851999999998</c:v>
                </c:pt>
                <c:pt idx="18877">
                  <c:v>32.145851999999998</c:v>
                </c:pt>
                <c:pt idx="18878">
                  <c:v>32.082357000000002</c:v>
                </c:pt>
                <c:pt idx="18879">
                  <c:v>32.082357000000002</c:v>
                </c:pt>
                <c:pt idx="18880">
                  <c:v>32.097121000000001</c:v>
                </c:pt>
                <c:pt idx="18881">
                  <c:v>32.135984999999998</c:v>
                </c:pt>
                <c:pt idx="18882">
                  <c:v>32.171225999999997</c:v>
                </c:pt>
                <c:pt idx="18883">
                  <c:v>32.210577999999998</c:v>
                </c:pt>
                <c:pt idx="18884">
                  <c:v>32.250081000000002</c:v>
                </c:pt>
                <c:pt idx="18885">
                  <c:v>32.289949999999997</c:v>
                </c:pt>
                <c:pt idx="18886">
                  <c:v>32.502611000000002</c:v>
                </c:pt>
                <c:pt idx="18887">
                  <c:v>32.502611000000002</c:v>
                </c:pt>
                <c:pt idx="18888">
                  <c:v>32.502611000000002</c:v>
                </c:pt>
                <c:pt idx="18889">
                  <c:v>32.569215999999997</c:v>
                </c:pt>
                <c:pt idx="18890">
                  <c:v>32.606690999999998</c:v>
                </c:pt>
                <c:pt idx="18891">
                  <c:v>32.639783000000001</c:v>
                </c:pt>
                <c:pt idx="18892">
                  <c:v>32.667124999999999</c:v>
                </c:pt>
                <c:pt idx="18893">
                  <c:v>32.686573000000003</c:v>
                </c:pt>
                <c:pt idx="18894">
                  <c:v>32.752709000000003</c:v>
                </c:pt>
                <c:pt idx="18895">
                  <c:v>32.752709000000003</c:v>
                </c:pt>
                <c:pt idx="18896">
                  <c:v>32.752709000000003</c:v>
                </c:pt>
                <c:pt idx="18897">
                  <c:v>32.74962</c:v>
                </c:pt>
                <c:pt idx="18898">
                  <c:v>32.725786999999997</c:v>
                </c:pt>
                <c:pt idx="18899">
                  <c:v>32.693838999999997</c:v>
                </c:pt>
                <c:pt idx="18900">
                  <c:v>32.651197000000003</c:v>
                </c:pt>
                <c:pt idx="18901">
                  <c:v>32.597555999999997</c:v>
                </c:pt>
                <c:pt idx="18902">
                  <c:v>32.331375999999999</c:v>
                </c:pt>
                <c:pt idx="18903">
                  <c:v>32.331375999999999</c:v>
                </c:pt>
                <c:pt idx="18904">
                  <c:v>32.27413</c:v>
                </c:pt>
                <c:pt idx="18905">
                  <c:v>32.238093999999997</c:v>
                </c:pt>
                <c:pt idx="18906">
                  <c:v>32.148699999999998</c:v>
                </c:pt>
                <c:pt idx="18907">
                  <c:v>32.051955999999997</c:v>
                </c:pt>
                <c:pt idx="18908">
                  <c:v>31.952217999999998</c:v>
                </c:pt>
                <c:pt idx="18909">
                  <c:v>31.85136</c:v>
                </c:pt>
                <c:pt idx="18910">
                  <c:v>31.549963000000002</c:v>
                </c:pt>
                <c:pt idx="18911">
                  <c:v>31.549963000000002</c:v>
                </c:pt>
                <c:pt idx="18912">
                  <c:v>31.479108</c:v>
                </c:pt>
                <c:pt idx="18913">
                  <c:v>31.435192000000001</c:v>
                </c:pt>
                <c:pt idx="18914">
                  <c:v>31.336708000000002</c:v>
                </c:pt>
                <c:pt idx="18915">
                  <c:v>31.239211999999998</c:v>
                </c:pt>
                <c:pt idx="18916">
                  <c:v>31.146806999999999</c:v>
                </c:pt>
                <c:pt idx="18917">
                  <c:v>31.053386</c:v>
                </c:pt>
                <c:pt idx="18918">
                  <c:v>30.666961000000001</c:v>
                </c:pt>
                <c:pt idx="18919">
                  <c:v>30.666961000000001</c:v>
                </c:pt>
                <c:pt idx="18920">
                  <c:v>30.625841999999999</c:v>
                </c:pt>
                <c:pt idx="18921">
                  <c:v>30.614460999999999</c:v>
                </c:pt>
                <c:pt idx="18922">
                  <c:v>30.547937999999998</c:v>
                </c:pt>
                <c:pt idx="18923">
                  <c:v>30.487358</c:v>
                </c:pt>
                <c:pt idx="18924">
                  <c:v>30.435928000000001</c:v>
                </c:pt>
                <c:pt idx="18925">
                  <c:v>30.386292000000001</c:v>
                </c:pt>
                <c:pt idx="18926">
                  <c:v>30.151537999999999</c:v>
                </c:pt>
                <c:pt idx="18927">
                  <c:v>30.151537999999999</c:v>
                </c:pt>
                <c:pt idx="18928">
                  <c:v>30.133652000000001</c:v>
                </c:pt>
                <c:pt idx="18929">
                  <c:v>30.148606999999998</c:v>
                </c:pt>
                <c:pt idx="18930">
                  <c:v>30.117882999999999</c:v>
                </c:pt>
                <c:pt idx="18931">
                  <c:v>30.08971</c:v>
                </c:pt>
                <c:pt idx="18932">
                  <c:v>30.063780000000001</c:v>
                </c:pt>
                <c:pt idx="18933">
                  <c:v>30.033152999999999</c:v>
                </c:pt>
                <c:pt idx="18934">
                  <c:v>29.896954999999998</c:v>
                </c:pt>
                <c:pt idx="18935">
                  <c:v>29.896954999999998</c:v>
                </c:pt>
                <c:pt idx="18936">
                  <c:v>29.886889</c:v>
                </c:pt>
                <c:pt idx="18937">
                  <c:v>29.903801999999999</c:v>
                </c:pt>
                <c:pt idx="18938">
                  <c:v>29.874578</c:v>
                </c:pt>
                <c:pt idx="18939">
                  <c:v>29.846851999999998</c:v>
                </c:pt>
                <c:pt idx="18940">
                  <c:v>29.813220999999999</c:v>
                </c:pt>
                <c:pt idx="18941">
                  <c:v>29.781258000000001</c:v>
                </c:pt>
                <c:pt idx="18942">
                  <c:v>29.614979000000002</c:v>
                </c:pt>
                <c:pt idx="18943">
                  <c:v>29.614979000000002</c:v>
                </c:pt>
                <c:pt idx="18944">
                  <c:v>29.587868</c:v>
                </c:pt>
                <c:pt idx="18945">
                  <c:v>29.587503000000002</c:v>
                </c:pt>
                <c:pt idx="18946">
                  <c:v>29.535546</c:v>
                </c:pt>
                <c:pt idx="18947">
                  <c:v>29.483053000000002</c:v>
                </c:pt>
                <c:pt idx="18948">
                  <c:v>29.433572000000002</c:v>
                </c:pt>
                <c:pt idx="18949">
                  <c:v>29.376906999999999</c:v>
                </c:pt>
                <c:pt idx="18950">
                  <c:v>29.125035</c:v>
                </c:pt>
                <c:pt idx="18951">
                  <c:v>29.125035</c:v>
                </c:pt>
                <c:pt idx="18952">
                  <c:v>29.076542</c:v>
                </c:pt>
                <c:pt idx="18953">
                  <c:v>29.060175000000001</c:v>
                </c:pt>
                <c:pt idx="18954">
                  <c:v>28.990770000000001</c:v>
                </c:pt>
                <c:pt idx="18955">
                  <c:v>28.921907000000001</c:v>
                </c:pt>
                <c:pt idx="18956">
                  <c:v>28.85219</c:v>
                </c:pt>
                <c:pt idx="18957">
                  <c:v>28.781842000000001</c:v>
                </c:pt>
                <c:pt idx="18958">
                  <c:v>28.428878999999998</c:v>
                </c:pt>
                <c:pt idx="18959">
                  <c:v>28.428878999999998</c:v>
                </c:pt>
                <c:pt idx="18960">
                  <c:v>28.363589000000001</c:v>
                </c:pt>
                <c:pt idx="18961">
                  <c:v>28.295093000000001</c:v>
                </c:pt>
                <c:pt idx="18962">
                  <c:v>28.240428999999999</c:v>
                </c:pt>
                <c:pt idx="18963">
                  <c:v>28.180130999999999</c:v>
                </c:pt>
                <c:pt idx="18964">
                  <c:v>28.120536000000001</c:v>
                </c:pt>
                <c:pt idx="18965">
                  <c:v>28.120536000000001</c:v>
                </c:pt>
                <c:pt idx="18966">
                  <c:v>27.88231</c:v>
                </c:pt>
                <c:pt idx="18967">
                  <c:v>27.878012999999999</c:v>
                </c:pt>
                <c:pt idx="18968">
                  <c:v>27.833945</c:v>
                </c:pt>
                <c:pt idx="18969">
                  <c:v>27.785585999999999</c:v>
                </c:pt>
                <c:pt idx="18970">
                  <c:v>27.738133000000001</c:v>
                </c:pt>
                <c:pt idx="18971">
                  <c:v>27.694338999999999</c:v>
                </c:pt>
                <c:pt idx="18972">
                  <c:v>27.650271</c:v>
                </c:pt>
                <c:pt idx="18973">
                  <c:v>27.650271</c:v>
                </c:pt>
                <c:pt idx="18974">
                  <c:v>27.461331999999999</c:v>
                </c:pt>
                <c:pt idx="18975">
                  <c:v>27.473604999999999</c:v>
                </c:pt>
                <c:pt idx="18976">
                  <c:v>27.436620000000001</c:v>
                </c:pt>
                <c:pt idx="18977">
                  <c:v>27.402166000000001</c:v>
                </c:pt>
                <c:pt idx="18978">
                  <c:v>27.370182</c:v>
                </c:pt>
                <c:pt idx="18979">
                  <c:v>27.338636000000001</c:v>
                </c:pt>
                <c:pt idx="18980">
                  <c:v>27.308689000000001</c:v>
                </c:pt>
                <c:pt idx="18981">
                  <c:v>27.308689000000001</c:v>
                </c:pt>
                <c:pt idx="18982">
                  <c:v>27.191773000000001</c:v>
                </c:pt>
                <c:pt idx="18983">
                  <c:v>27.191773000000001</c:v>
                </c:pt>
                <c:pt idx="18984">
                  <c:v>27.170573000000001</c:v>
                </c:pt>
                <c:pt idx="18985">
                  <c:v>27.151578000000001</c:v>
                </c:pt>
                <c:pt idx="18986">
                  <c:v>27.134899000000001</c:v>
                </c:pt>
                <c:pt idx="18987">
                  <c:v>27.120598999999999</c:v>
                </c:pt>
                <c:pt idx="18988">
                  <c:v>27.104873000000001</c:v>
                </c:pt>
                <c:pt idx="18989">
                  <c:v>27.104873000000001</c:v>
                </c:pt>
                <c:pt idx="18990">
                  <c:v>27.251757000000001</c:v>
                </c:pt>
                <c:pt idx="18991">
                  <c:v>27.251757000000001</c:v>
                </c:pt>
                <c:pt idx="18992">
                  <c:v>27.253955000000001</c:v>
                </c:pt>
                <c:pt idx="18993">
                  <c:v>27.25123</c:v>
                </c:pt>
                <c:pt idx="18994">
                  <c:v>27.255462000000001</c:v>
                </c:pt>
                <c:pt idx="18995">
                  <c:v>27.259083</c:v>
                </c:pt>
                <c:pt idx="18996">
                  <c:v>27.264140999999999</c:v>
                </c:pt>
                <c:pt idx="18997">
                  <c:v>27.264140999999999</c:v>
                </c:pt>
                <c:pt idx="18998">
                  <c:v>27.900604999999999</c:v>
                </c:pt>
                <c:pt idx="18999">
                  <c:v>27.900604999999999</c:v>
                </c:pt>
                <c:pt idx="19000">
                  <c:v>27.918357</c:v>
                </c:pt>
                <c:pt idx="19001">
                  <c:v>27.932351000000001</c:v>
                </c:pt>
                <c:pt idx="19002">
                  <c:v>27.95356</c:v>
                </c:pt>
                <c:pt idx="19003">
                  <c:v>27.980387</c:v>
                </c:pt>
                <c:pt idx="19004">
                  <c:v>28.006710999999999</c:v>
                </c:pt>
                <c:pt idx="19005">
                  <c:v>28.006710999999999</c:v>
                </c:pt>
                <c:pt idx="19006">
                  <c:v>28.179200999999999</c:v>
                </c:pt>
                <c:pt idx="19007">
                  <c:v>28.179200999999999</c:v>
                </c:pt>
                <c:pt idx="19008">
                  <c:v>28.212909</c:v>
                </c:pt>
                <c:pt idx="19009">
                  <c:v>28.251904</c:v>
                </c:pt>
                <c:pt idx="19010">
                  <c:v>28.285594</c:v>
                </c:pt>
                <c:pt idx="19011">
                  <c:v>28.327294999999999</c:v>
                </c:pt>
                <c:pt idx="19012">
                  <c:v>28.370179</c:v>
                </c:pt>
                <c:pt idx="19013">
                  <c:v>28.370179</c:v>
                </c:pt>
                <c:pt idx="19014">
                  <c:v>28.634058</c:v>
                </c:pt>
                <c:pt idx="19015">
                  <c:v>28.634058</c:v>
                </c:pt>
                <c:pt idx="19016">
                  <c:v>28.686086</c:v>
                </c:pt>
                <c:pt idx="19017">
                  <c:v>28.740210999999999</c:v>
                </c:pt>
                <c:pt idx="19018">
                  <c:v>28.800318999999998</c:v>
                </c:pt>
                <c:pt idx="19019">
                  <c:v>28.858373</c:v>
                </c:pt>
                <c:pt idx="19020">
                  <c:v>28.909506</c:v>
                </c:pt>
                <c:pt idx="19021">
                  <c:v>28.909506</c:v>
                </c:pt>
                <c:pt idx="19022">
                  <c:v>29.253599999999999</c:v>
                </c:pt>
                <c:pt idx="19023">
                  <c:v>29.253599999999999</c:v>
                </c:pt>
                <c:pt idx="19024">
                  <c:v>29.319934</c:v>
                </c:pt>
                <c:pt idx="19025">
                  <c:v>29.387789000000001</c:v>
                </c:pt>
                <c:pt idx="19026">
                  <c:v>29.457127</c:v>
                </c:pt>
                <c:pt idx="19027">
                  <c:v>29.60126</c:v>
                </c:pt>
                <c:pt idx="19028">
                  <c:v>29.60126</c:v>
                </c:pt>
                <c:pt idx="19029">
                  <c:v>29.60126</c:v>
                </c:pt>
                <c:pt idx="19030">
                  <c:v>30.009177000000001</c:v>
                </c:pt>
                <c:pt idx="19031">
                  <c:v>30.084250000000001</c:v>
                </c:pt>
                <c:pt idx="19032">
                  <c:v>30.165129</c:v>
                </c:pt>
                <c:pt idx="19033">
                  <c:v>30.247411</c:v>
                </c:pt>
                <c:pt idx="19034">
                  <c:v>30.331115</c:v>
                </c:pt>
                <c:pt idx="19035">
                  <c:v>30.416236999999999</c:v>
                </c:pt>
                <c:pt idx="19036">
                  <c:v>30.416236999999999</c:v>
                </c:pt>
                <c:pt idx="19037">
                  <c:v>30.416236999999999</c:v>
                </c:pt>
                <c:pt idx="19038">
                  <c:v>31.413222000000001</c:v>
                </c:pt>
                <c:pt idx="19039">
                  <c:v>31.505856999999999</c:v>
                </c:pt>
                <c:pt idx="19040">
                  <c:v>31.603235999999999</c:v>
                </c:pt>
                <c:pt idx="19041">
                  <c:v>31.705693</c:v>
                </c:pt>
                <c:pt idx="19042">
                  <c:v>31.806522999999999</c:v>
                </c:pt>
                <c:pt idx="19043">
                  <c:v>31.900521000000001</c:v>
                </c:pt>
                <c:pt idx="19044">
                  <c:v>31.900521000000001</c:v>
                </c:pt>
                <c:pt idx="19045">
                  <c:v>31.900521000000001</c:v>
                </c:pt>
                <c:pt idx="19046">
                  <c:v>32.452649000000001</c:v>
                </c:pt>
                <c:pt idx="19047">
                  <c:v>32.564428999999997</c:v>
                </c:pt>
                <c:pt idx="19048">
                  <c:v>32.678640000000001</c:v>
                </c:pt>
                <c:pt idx="19049">
                  <c:v>32.795363000000002</c:v>
                </c:pt>
                <c:pt idx="19050">
                  <c:v>32.916007</c:v>
                </c:pt>
                <c:pt idx="19051">
                  <c:v>33.029935000000002</c:v>
                </c:pt>
                <c:pt idx="19052">
                  <c:v>33.029935000000002</c:v>
                </c:pt>
                <c:pt idx="19053">
                  <c:v>33.029935000000002</c:v>
                </c:pt>
                <c:pt idx="19054">
                  <c:v>33.690221999999999</c:v>
                </c:pt>
                <c:pt idx="19055">
                  <c:v>33.825550999999997</c:v>
                </c:pt>
                <c:pt idx="19056">
                  <c:v>33.964230000000001</c:v>
                </c:pt>
                <c:pt idx="19057">
                  <c:v>34.106029999999997</c:v>
                </c:pt>
                <c:pt idx="19058">
                  <c:v>34.251876000000003</c:v>
                </c:pt>
                <c:pt idx="19059">
                  <c:v>34.389744999999998</c:v>
                </c:pt>
                <c:pt idx="19060">
                  <c:v>34.389744999999998</c:v>
                </c:pt>
                <c:pt idx="19061">
                  <c:v>34.389744999999998</c:v>
                </c:pt>
                <c:pt idx="19062">
                  <c:v>35.173544</c:v>
                </c:pt>
                <c:pt idx="19063">
                  <c:v>35.333317999999998</c:v>
                </c:pt>
                <c:pt idx="19064">
                  <c:v>35.495806000000002</c:v>
                </c:pt>
                <c:pt idx="19065">
                  <c:v>35.656674000000002</c:v>
                </c:pt>
                <c:pt idx="19066">
                  <c:v>35.811957999999997</c:v>
                </c:pt>
                <c:pt idx="19067">
                  <c:v>35.978223999999997</c:v>
                </c:pt>
                <c:pt idx="19068">
                  <c:v>35.978223999999997</c:v>
                </c:pt>
                <c:pt idx="19069">
                  <c:v>35.978223999999997</c:v>
                </c:pt>
                <c:pt idx="19070">
                  <c:v>36.862853999999999</c:v>
                </c:pt>
                <c:pt idx="19071">
                  <c:v>37.040664999999997</c:v>
                </c:pt>
                <c:pt idx="19072">
                  <c:v>37.209617000000001</c:v>
                </c:pt>
                <c:pt idx="19073">
                  <c:v>37.392277</c:v>
                </c:pt>
                <c:pt idx="19074">
                  <c:v>37.578383000000002</c:v>
                </c:pt>
                <c:pt idx="19075">
                  <c:v>37.763992000000002</c:v>
                </c:pt>
                <c:pt idx="19076">
                  <c:v>37.763992000000002</c:v>
                </c:pt>
                <c:pt idx="19077">
                  <c:v>37.763992000000002</c:v>
                </c:pt>
                <c:pt idx="19078">
                  <c:v>38.763927000000002</c:v>
                </c:pt>
                <c:pt idx="19079">
                  <c:v>38.964348999999999</c:v>
                </c:pt>
                <c:pt idx="19080">
                  <c:v>39.170746000000001</c:v>
                </c:pt>
                <c:pt idx="19081">
                  <c:v>39.377192000000001</c:v>
                </c:pt>
                <c:pt idx="19082">
                  <c:v>39.587148999999997</c:v>
                </c:pt>
                <c:pt idx="19083">
                  <c:v>39.796075000000002</c:v>
                </c:pt>
                <c:pt idx="19084">
                  <c:v>39.796075000000002</c:v>
                </c:pt>
                <c:pt idx="19085">
                  <c:v>39.796075000000002</c:v>
                </c:pt>
                <c:pt idx="19086">
                  <c:v>41.380794000000002</c:v>
                </c:pt>
                <c:pt idx="19087">
                  <c:v>41.610304999999997</c:v>
                </c:pt>
                <c:pt idx="19088">
                  <c:v>41.826993000000002</c:v>
                </c:pt>
                <c:pt idx="19089">
                  <c:v>42.060772</c:v>
                </c:pt>
                <c:pt idx="19090">
                  <c:v>42.060772</c:v>
                </c:pt>
                <c:pt idx="19091">
                  <c:v>42.060772</c:v>
                </c:pt>
                <c:pt idx="19092">
                  <c:v>42.906374</c:v>
                </c:pt>
                <c:pt idx="19093">
                  <c:v>42.906374</c:v>
                </c:pt>
                <c:pt idx="19094">
                  <c:v>43.775798000000002</c:v>
                </c:pt>
                <c:pt idx="19095">
                  <c:v>44.023561000000001</c:v>
                </c:pt>
                <c:pt idx="19096">
                  <c:v>44.275722999999999</c:v>
                </c:pt>
                <c:pt idx="19097">
                  <c:v>44.530721999999997</c:v>
                </c:pt>
                <c:pt idx="19098">
                  <c:v>44.530721999999997</c:v>
                </c:pt>
                <c:pt idx="19099">
                  <c:v>44.530721999999997</c:v>
                </c:pt>
                <c:pt idx="19100">
                  <c:v>45.464663999999999</c:v>
                </c:pt>
                <c:pt idx="19101">
                  <c:v>45.464663999999999</c:v>
                </c:pt>
                <c:pt idx="19102">
                  <c:v>46.442408999999998</c:v>
                </c:pt>
                <c:pt idx="19103">
                  <c:v>46.721615</c:v>
                </c:pt>
                <c:pt idx="19104">
                  <c:v>46.988947000000003</c:v>
                </c:pt>
                <c:pt idx="19105">
                  <c:v>47.279907999999999</c:v>
                </c:pt>
                <c:pt idx="19106">
                  <c:v>47.279907999999999</c:v>
                </c:pt>
                <c:pt idx="19107">
                  <c:v>47.279907999999999</c:v>
                </c:pt>
                <c:pt idx="19108">
                  <c:v>48.334245000000003</c:v>
                </c:pt>
                <c:pt idx="19109">
                  <c:v>48.334245000000003</c:v>
                </c:pt>
                <c:pt idx="19110">
                  <c:v>49.435029</c:v>
                </c:pt>
                <c:pt idx="19111">
                  <c:v>49.744965000000001</c:v>
                </c:pt>
                <c:pt idx="19112">
                  <c:v>50.050615000000001</c:v>
                </c:pt>
                <c:pt idx="19113">
                  <c:v>50.369250000000001</c:v>
                </c:pt>
                <c:pt idx="19114">
                  <c:v>50.369250000000001</c:v>
                </c:pt>
                <c:pt idx="19115">
                  <c:v>50.369250000000001</c:v>
                </c:pt>
                <c:pt idx="19116">
                  <c:v>51.516534999999998</c:v>
                </c:pt>
                <c:pt idx="19117">
                  <c:v>51.516534999999998</c:v>
                </c:pt>
                <c:pt idx="19118">
                  <c:v>52.659744000000003</c:v>
                </c:pt>
                <c:pt idx="19119">
                  <c:v>52.955944000000002</c:v>
                </c:pt>
                <c:pt idx="19120">
                  <c:v>53.267221999999997</c:v>
                </c:pt>
                <c:pt idx="19121">
                  <c:v>53.582518</c:v>
                </c:pt>
                <c:pt idx="19122">
                  <c:v>53.582518</c:v>
                </c:pt>
                <c:pt idx="19123">
                  <c:v>53.582518</c:v>
                </c:pt>
                <c:pt idx="19124">
                  <c:v>54.700932000000002</c:v>
                </c:pt>
                <c:pt idx="19125">
                  <c:v>54.700932000000002</c:v>
                </c:pt>
                <c:pt idx="19126">
                  <c:v>55.778247999999998</c:v>
                </c:pt>
                <c:pt idx="19127">
                  <c:v>56.070594999999997</c:v>
                </c:pt>
                <c:pt idx="19128">
                  <c:v>56.351660000000003</c:v>
                </c:pt>
                <c:pt idx="19129">
                  <c:v>56.615219000000003</c:v>
                </c:pt>
                <c:pt idx="19130">
                  <c:v>56.615219000000003</c:v>
                </c:pt>
                <c:pt idx="19131">
                  <c:v>56.615219000000003</c:v>
                </c:pt>
                <c:pt idx="19132">
                  <c:v>56.615219000000003</c:v>
                </c:pt>
                <c:pt idx="19133">
                  <c:v>56.615219000000003</c:v>
                </c:pt>
                <c:pt idx="19134">
                  <c:v>56.615219000000003</c:v>
                </c:pt>
                <c:pt idx="19135">
                  <c:v>56.615219000000003</c:v>
                </c:pt>
                <c:pt idx="19136">
                  <c:v>57.217311000000002</c:v>
                </c:pt>
                <c:pt idx="19137">
                  <c:v>57.217311000000002</c:v>
                </c:pt>
                <c:pt idx="19138">
                  <c:v>57.217311000000002</c:v>
                </c:pt>
                <c:pt idx="19139">
                  <c:v>57.217311000000002</c:v>
                </c:pt>
                <c:pt idx="19140">
                  <c:v>57.217311000000002</c:v>
                </c:pt>
                <c:pt idx="19141">
                  <c:v>57.217311000000002</c:v>
                </c:pt>
                <c:pt idx="19142">
                  <c:v>57.370330000000003</c:v>
                </c:pt>
                <c:pt idx="19143">
                  <c:v>57.615333999999997</c:v>
                </c:pt>
                <c:pt idx="19144">
                  <c:v>57.874009999999998</c:v>
                </c:pt>
                <c:pt idx="19145">
                  <c:v>58.124934000000003</c:v>
                </c:pt>
                <c:pt idx="19146">
                  <c:v>58.367387999999998</c:v>
                </c:pt>
                <c:pt idx="19147">
                  <c:v>58.608598999999998</c:v>
                </c:pt>
                <c:pt idx="19148">
                  <c:v>58.841459</c:v>
                </c:pt>
                <c:pt idx="19149">
                  <c:v>58.841459</c:v>
                </c:pt>
                <c:pt idx="19150">
                  <c:v>59.748448000000003</c:v>
                </c:pt>
                <c:pt idx="19151">
                  <c:v>59.965969000000001</c:v>
                </c:pt>
                <c:pt idx="19152">
                  <c:v>60.159723999999997</c:v>
                </c:pt>
                <c:pt idx="19153">
                  <c:v>60.354064999999999</c:v>
                </c:pt>
                <c:pt idx="19154">
                  <c:v>60.540520000000001</c:v>
                </c:pt>
                <c:pt idx="19155">
                  <c:v>60.722729999999999</c:v>
                </c:pt>
                <c:pt idx="19156">
                  <c:v>60.898138000000003</c:v>
                </c:pt>
                <c:pt idx="19157">
                  <c:v>60.898138000000003</c:v>
                </c:pt>
                <c:pt idx="19158">
                  <c:v>61.575882</c:v>
                </c:pt>
                <c:pt idx="19159">
                  <c:v>61.709373999999997</c:v>
                </c:pt>
                <c:pt idx="19160">
                  <c:v>61.839787000000001</c:v>
                </c:pt>
                <c:pt idx="19161">
                  <c:v>61.961468000000004</c:v>
                </c:pt>
                <c:pt idx="19162">
                  <c:v>62.068910000000002</c:v>
                </c:pt>
                <c:pt idx="19163">
                  <c:v>62.158917000000002</c:v>
                </c:pt>
                <c:pt idx="19164">
                  <c:v>62.236127000000003</c:v>
                </c:pt>
                <c:pt idx="19165">
                  <c:v>62.236127000000003</c:v>
                </c:pt>
                <c:pt idx="19166">
                  <c:v>62.523336</c:v>
                </c:pt>
                <c:pt idx="19167">
                  <c:v>62.519359000000001</c:v>
                </c:pt>
                <c:pt idx="19168">
                  <c:v>62.540514000000002</c:v>
                </c:pt>
                <c:pt idx="19169">
                  <c:v>62.544637000000002</c:v>
                </c:pt>
                <c:pt idx="19170">
                  <c:v>62.534370000000003</c:v>
                </c:pt>
                <c:pt idx="19171">
                  <c:v>62.510066999999999</c:v>
                </c:pt>
                <c:pt idx="19172">
                  <c:v>62.472298000000002</c:v>
                </c:pt>
                <c:pt idx="19173">
                  <c:v>62.472298000000002</c:v>
                </c:pt>
                <c:pt idx="19174">
                  <c:v>62.031385999999998</c:v>
                </c:pt>
                <c:pt idx="19175">
                  <c:v>61.917619999999999</c:v>
                </c:pt>
                <c:pt idx="19176">
                  <c:v>61.838529000000001</c:v>
                </c:pt>
                <c:pt idx="19177">
                  <c:v>61.760336000000002</c:v>
                </c:pt>
                <c:pt idx="19178">
                  <c:v>61.659916000000003</c:v>
                </c:pt>
                <c:pt idx="19179">
                  <c:v>61.558965999999998</c:v>
                </c:pt>
                <c:pt idx="19180">
                  <c:v>61.452319000000003</c:v>
                </c:pt>
                <c:pt idx="19181">
                  <c:v>61.452319000000003</c:v>
                </c:pt>
                <c:pt idx="19182">
                  <c:v>61.090372000000002</c:v>
                </c:pt>
                <c:pt idx="19183">
                  <c:v>60.902270000000001</c:v>
                </c:pt>
                <c:pt idx="19184">
                  <c:v>60.796601000000003</c:v>
                </c:pt>
                <c:pt idx="19185">
                  <c:v>60.675451000000002</c:v>
                </c:pt>
                <c:pt idx="19186">
                  <c:v>60.554904999999998</c:v>
                </c:pt>
                <c:pt idx="19187">
                  <c:v>60.435625999999999</c:v>
                </c:pt>
                <c:pt idx="19188">
                  <c:v>60.308197999999997</c:v>
                </c:pt>
                <c:pt idx="19189">
                  <c:v>60.308197999999997</c:v>
                </c:pt>
                <c:pt idx="19190">
                  <c:v>59.868968000000002</c:v>
                </c:pt>
                <c:pt idx="19191">
                  <c:v>59.651488000000001</c:v>
                </c:pt>
                <c:pt idx="19192">
                  <c:v>59.504688999999999</c:v>
                </c:pt>
                <c:pt idx="19193">
                  <c:v>59.351658999999998</c:v>
                </c:pt>
                <c:pt idx="19194">
                  <c:v>59.182448000000001</c:v>
                </c:pt>
                <c:pt idx="19195">
                  <c:v>59.016277000000002</c:v>
                </c:pt>
                <c:pt idx="19196">
                  <c:v>58.839835999999998</c:v>
                </c:pt>
                <c:pt idx="19197">
                  <c:v>58.839835999999998</c:v>
                </c:pt>
                <c:pt idx="19198">
                  <c:v>58.246161000000001</c:v>
                </c:pt>
                <c:pt idx="19199">
                  <c:v>57.946741000000003</c:v>
                </c:pt>
                <c:pt idx="19200">
                  <c:v>57.745125000000002</c:v>
                </c:pt>
                <c:pt idx="19201">
                  <c:v>57.536177000000002</c:v>
                </c:pt>
                <c:pt idx="19202">
                  <c:v>57.319887000000001</c:v>
                </c:pt>
                <c:pt idx="19203">
                  <c:v>57.092680999999999</c:v>
                </c:pt>
                <c:pt idx="19204">
                  <c:v>56.883063999999997</c:v>
                </c:pt>
                <c:pt idx="19205">
                  <c:v>56.883063999999997</c:v>
                </c:pt>
                <c:pt idx="19206">
                  <c:v>56.054133999999998</c:v>
                </c:pt>
                <c:pt idx="19207">
                  <c:v>55.697479999999999</c:v>
                </c:pt>
                <c:pt idx="19208">
                  <c:v>55.443466999999998</c:v>
                </c:pt>
                <c:pt idx="19209">
                  <c:v>55.17221</c:v>
                </c:pt>
                <c:pt idx="19210">
                  <c:v>54.928939</c:v>
                </c:pt>
                <c:pt idx="19211">
                  <c:v>54.653497999999999</c:v>
                </c:pt>
                <c:pt idx="19212">
                  <c:v>54.376479000000003</c:v>
                </c:pt>
                <c:pt idx="19213">
                  <c:v>54.376479000000003</c:v>
                </c:pt>
                <c:pt idx="19214">
                  <c:v>52.694488999999997</c:v>
                </c:pt>
                <c:pt idx="19215">
                  <c:v>52.403902000000002</c:v>
                </c:pt>
                <c:pt idx="19216">
                  <c:v>52.096220000000002</c:v>
                </c:pt>
                <c:pt idx="19217">
                  <c:v>51.786569999999998</c:v>
                </c:pt>
                <c:pt idx="19218">
                  <c:v>51.471398999999998</c:v>
                </c:pt>
                <c:pt idx="19219">
                  <c:v>51.471398999999998</c:v>
                </c:pt>
                <c:pt idx="19220">
                  <c:v>50.507238999999998</c:v>
                </c:pt>
                <c:pt idx="19221">
                  <c:v>50.507238999999998</c:v>
                </c:pt>
                <c:pt idx="19222">
                  <c:v>49.533225999999999</c:v>
                </c:pt>
                <c:pt idx="19223">
                  <c:v>49.179763999999999</c:v>
                </c:pt>
                <c:pt idx="19224">
                  <c:v>48.858058</c:v>
                </c:pt>
                <c:pt idx="19225">
                  <c:v>48.505560000000003</c:v>
                </c:pt>
                <c:pt idx="19226">
                  <c:v>48.143563</c:v>
                </c:pt>
                <c:pt idx="19227">
                  <c:v>48.143563</c:v>
                </c:pt>
                <c:pt idx="19228">
                  <c:v>47.061390000000003</c:v>
                </c:pt>
                <c:pt idx="19229">
                  <c:v>47.061390000000003</c:v>
                </c:pt>
                <c:pt idx="19230">
                  <c:v>45.991669999999999</c:v>
                </c:pt>
                <c:pt idx="19231">
                  <c:v>45.619548000000002</c:v>
                </c:pt>
                <c:pt idx="19232">
                  <c:v>45.254002999999997</c:v>
                </c:pt>
                <c:pt idx="19233">
                  <c:v>44.876995000000001</c:v>
                </c:pt>
                <c:pt idx="19234">
                  <c:v>44.487456999999999</c:v>
                </c:pt>
                <c:pt idx="19235">
                  <c:v>44.487456999999999</c:v>
                </c:pt>
                <c:pt idx="19236">
                  <c:v>43.332839999999997</c:v>
                </c:pt>
                <c:pt idx="19237">
                  <c:v>43.332839999999997</c:v>
                </c:pt>
                <c:pt idx="19238">
                  <c:v>42.233002999999997</c:v>
                </c:pt>
                <c:pt idx="19239">
                  <c:v>41.84854</c:v>
                </c:pt>
                <c:pt idx="19240">
                  <c:v>41.495913999999999</c:v>
                </c:pt>
                <c:pt idx="19241">
                  <c:v>41.115048000000002</c:v>
                </c:pt>
                <c:pt idx="19242">
                  <c:v>40.733747999999999</c:v>
                </c:pt>
                <c:pt idx="19243">
                  <c:v>40.733747999999999</c:v>
                </c:pt>
                <c:pt idx="19244">
                  <c:v>39.563395</c:v>
                </c:pt>
                <c:pt idx="19245">
                  <c:v>39.563395</c:v>
                </c:pt>
                <c:pt idx="19246">
                  <c:v>37.347769</c:v>
                </c:pt>
                <c:pt idx="19247">
                  <c:v>37.347769</c:v>
                </c:pt>
                <c:pt idx="19248">
                  <c:v>37.002310999999999</c:v>
                </c:pt>
                <c:pt idx="19249">
                  <c:v>37.002310999999999</c:v>
                </c:pt>
                <c:pt idx="19250">
                  <c:v>35.835746999999998</c:v>
                </c:pt>
                <c:pt idx="19251">
                  <c:v>35.835746999999998</c:v>
                </c:pt>
                <c:pt idx="19252">
                  <c:v>35.835746999999998</c:v>
                </c:pt>
                <c:pt idx="19253">
                  <c:v>35.112946000000001</c:v>
                </c:pt>
                <c:pt idx="19254">
                  <c:v>31.879117000000001</c:v>
                </c:pt>
                <c:pt idx="19255">
                  <c:v>31.414802999999999</c:v>
                </c:pt>
                <c:pt idx="19256">
                  <c:v>31.038758999999999</c:v>
                </c:pt>
                <c:pt idx="19257">
                  <c:v>30.688206000000001</c:v>
                </c:pt>
                <c:pt idx="19258">
                  <c:v>30.310310000000001</c:v>
                </c:pt>
                <c:pt idx="19259">
                  <c:v>29.923549999999999</c:v>
                </c:pt>
                <c:pt idx="19260">
                  <c:v>29.545068000000001</c:v>
                </c:pt>
                <c:pt idx="19261">
                  <c:v>29.545068000000001</c:v>
                </c:pt>
                <c:pt idx="19262">
                  <c:v>28.098088000000001</c:v>
                </c:pt>
                <c:pt idx="19263">
                  <c:v>27.647255999999999</c:v>
                </c:pt>
                <c:pt idx="19264">
                  <c:v>27.270396000000002</c:v>
                </c:pt>
                <c:pt idx="19265">
                  <c:v>26.895987999999999</c:v>
                </c:pt>
                <c:pt idx="19266">
                  <c:v>26.549436</c:v>
                </c:pt>
                <c:pt idx="19267">
                  <c:v>26.181422000000001</c:v>
                </c:pt>
                <c:pt idx="19268">
                  <c:v>25.812325999999999</c:v>
                </c:pt>
                <c:pt idx="19269">
                  <c:v>25.812325999999999</c:v>
                </c:pt>
                <c:pt idx="19270">
                  <c:v>24.422812</c:v>
                </c:pt>
                <c:pt idx="19271">
                  <c:v>23.998515999999999</c:v>
                </c:pt>
                <c:pt idx="19272">
                  <c:v>23.648078000000002</c:v>
                </c:pt>
                <c:pt idx="19273">
                  <c:v>23.297101000000001</c:v>
                </c:pt>
                <c:pt idx="19274">
                  <c:v>22.953878</c:v>
                </c:pt>
                <c:pt idx="19275">
                  <c:v>22.638766</c:v>
                </c:pt>
                <c:pt idx="19276">
                  <c:v>22.308886999999999</c:v>
                </c:pt>
                <c:pt idx="19277">
                  <c:v>22.308886999999999</c:v>
                </c:pt>
                <c:pt idx="19278">
                  <c:v>21.081626</c:v>
                </c:pt>
                <c:pt idx="19279">
                  <c:v>20.720338999999999</c:v>
                </c:pt>
                <c:pt idx="19280">
                  <c:v>20.422688999999998</c:v>
                </c:pt>
                <c:pt idx="19281">
                  <c:v>20.133313000000001</c:v>
                </c:pt>
                <c:pt idx="19282">
                  <c:v>19.852487</c:v>
                </c:pt>
                <c:pt idx="19283">
                  <c:v>19.588640999999999</c:v>
                </c:pt>
                <c:pt idx="19284">
                  <c:v>19.342738000000001</c:v>
                </c:pt>
                <c:pt idx="19285">
                  <c:v>19.342738000000001</c:v>
                </c:pt>
                <c:pt idx="19286">
                  <c:v>18.411552</c:v>
                </c:pt>
                <c:pt idx="19287">
                  <c:v>18.148257000000001</c:v>
                </c:pt>
                <c:pt idx="19288">
                  <c:v>17.942458999999999</c:v>
                </c:pt>
                <c:pt idx="19289">
                  <c:v>17.749426</c:v>
                </c:pt>
                <c:pt idx="19290">
                  <c:v>17.571266999999999</c:v>
                </c:pt>
                <c:pt idx="19291">
                  <c:v>17.414596</c:v>
                </c:pt>
                <c:pt idx="19292">
                  <c:v>17.281196000000001</c:v>
                </c:pt>
                <c:pt idx="19293">
                  <c:v>17.281196000000001</c:v>
                </c:pt>
                <c:pt idx="19294">
                  <c:v>16.412960000000002</c:v>
                </c:pt>
                <c:pt idx="19295">
                  <c:v>16.296966000000001</c:v>
                </c:pt>
                <c:pt idx="19296">
                  <c:v>16.222733000000002</c:v>
                </c:pt>
                <c:pt idx="19297">
                  <c:v>16.166623000000001</c:v>
                </c:pt>
                <c:pt idx="19298">
                  <c:v>16.130745000000001</c:v>
                </c:pt>
                <c:pt idx="19299">
                  <c:v>16.111889000000001</c:v>
                </c:pt>
                <c:pt idx="19300">
                  <c:v>16.110612</c:v>
                </c:pt>
                <c:pt idx="19301">
                  <c:v>16.110612</c:v>
                </c:pt>
                <c:pt idx="19302">
                  <c:v>16.206782</c:v>
                </c:pt>
                <c:pt idx="19303">
                  <c:v>16.240932999999998</c:v>
                </c:pt>
                <c:pt idx="19304">
                  <c:v>16.312252000000001</c:v>
                </c:pt>
                <c:pt idx="19305">
                  <c:v>16.401446</c:v>
                </c:pt>
                <c:pt idx="19306">
                  <c:v>16.509402000000001</c:v>
                </c:pt>
                <c:pt idx="19307">
                  <c:v>16.630807999999998</c:v>
                </c:pt>
                <c:pt idx="19308">
                  <c:v>16.771854000000001</c:v>
                </c:pt>
                <c:pt idx="19309">
                  <c:v>16.771854000000001</c:v>
                </c:pt>
                <c:pt idx="19310">
                  <c:v>17.401102999999999</c:v>
                </c:pt>
                <c:pt idx="19311">
                  <c:v>17.579726000000001</c:v>
                </c:pt>
                <c:pt idx="19312">
                  <c:v>17.779077000000001</c:v>
                </c:pt>
                <c:pt idx="19313">
                  <c:v>17.988468999999998</c:v>
                </c:pt>
                <c:pt idx="19314">
                  <c:v>18.201267000000001</c:v>
                </c:pt>
                <c:pt idx="19315">
                  <c:v>18.430848999999998</c:v>
                </c:pt>
                <c:pt idx="19316">
                  <c:v>18.667280999999999</c:v>
                </c:pt>
                <c:pt idx="19317">
                  <c:v>18.667280999999999</c:v>
                </c:pt>
                <c:pt idx="19318">
                  <c:v>19.582875999999999</c:v>
                </c:pt>
                <c:pt idx="19319">
                  <c:v>19.831703999999998</c:v>
                </c:pt>
                <c:pt idx="19320">
                  <c:v>20.064537000000001</c:v>
                </c:pt>
                <c:pt idx="19321">
                  <c:v>20.304048999999999</c:v>
                </c:pt>
                <c:pt idx="19322">
                  <c:v>20.533771999999999</c:v>
                </c:pt>
                <c:pt idx="19323">
                  <c:v>20.749130999999998</c:v>
                </c:pt>
                <c:pt idx="19324">
                  <c:v>20.957055</c:v>
                </c:pt>
                <c:pt idx="19325">
                  <c:v>20.957055</c:v>
                </c:pt>
                <c:pt idx="19326">
                  <c:v>21.664646999999999</c:v>
                </c:pt>
                <c:pt idx="19327">
                  <c:v>21.840952999999999</c:v>
                </c:pt>
                <c:pt idx="19328">
                  <c:v>21.994009999999999</c:v>
                </c:pt>
                <c:pt idx="19329">
                  <c:v>22.132086000000001</c:v>
                </c:pt>
                <c:pt idx="19330">
                  <c:v>22.255989</c:v>
                </c:pt>
                <c:pt idx="19331">
                  <c:v>22.367394999999998</c:v>
                </c:pt>
                <c:pt idx="19332">
                  <c:v>22.461803</c:v>
                </c:pt>
                <c:pt idx="19333">
                  <c:v>22.461803</c:v>
                </c:pt>
                <c:pt idx="19334">
                  <c:v>22.789776</c:v>
                </c:pt>
                <c:pt idx="19335">
                  <c:v>22.888383999999999</c:v>
                </c:pt>
                <c:pt idx="19336">
                  <c:v>22.963096</c:v>
                </c:pt>
                <c:pt idx="19337">
                  <c:v>23.030448</c:v>
                </c:pt>
                <c:pt idx="19338">
                  <c:v>23.098610999999998</c:v>
                </c:pt>
                <c:pt idx="19339">
                  <c:v>23.166604</c:v>
                </c:pt>
                <c:pt idx="19340">
                  <c:v>23.234000000000002</c:v>
                </c:pt>
                <c:pt idx="19341">
                  <c:v>23.234000000000002</c:v>
                </c:pt>
                <c:pt idx="19342">
                  <c:v>23.778541000000001</c:v>
                </c:pt>
                <c:pt idx="19343">
                  <c:v>23.778541000000001</c:v>
                </c:pt>
                <c:pt idx="19344">
                  <c:v>23.855255</c:v>
                </c:pt>
                <c:pt idx="19345">
                  <c:v>23.931204000000001</c:v>
                </c:pt>
                <c:pt idx="19346">
                  <c:v>23.931204000000001</c:v>
                </c:pt>
                <c:pt idx="19347">
                  <c:v>24.165416</c:v>
                </c:pt>
                <c:pt idx="19348">
                  <c:v>24.165416</c:v>
                </c:pt>
                <c:pt idx="19349">
                  <c:v>24.226569000000001</c:v>
                </c:pt>
                <c:pt idx="19350">
                  <c:v>24.614429999999999</c:v>
                </c:pt>
                <c:pt idx="19351">
                  <c:v>24.614429999999999</c:v>
                </c:pt>
                <c:pt idx="19352">
                  <c:v>24.715074000000001</c:v>
                </c:pt>
                <c:pt idx="19353">
                  <c:v>24.818199</c:v>
                </c:pt>
                <c:pt idx="19354">
                  <c:v>24.818199</c:v>
                </c:pt>
                <c:pt idx="19355">
                  <c:v>25.118568</c:v>
                </c:pt>
                <c:pt idx="19356">
                  <c:v>25.118568</c:v>
                </c:pt>
                <c:pt idx="19357">
                  <c:v>25.187975000000002</c:v>
                </c:pt>
                <c:pt idx="19358">
                  <c:v>25.673314999999999</c:v>
                </c:pt>
                <c:pt idx="19359">
                  <c:v>25.673314999999999</c:v>
                </c:pt>
                <c:pt idx="19360">
                  <c:v>25.800426000000002</c:v>
                </c:pt>
                <c:pt idx="19361">
                  <c:v>25.923960000000001</c:v>
                </c:pt>
                <c:pt idx="19362">
                  <c:v>25.923960000000001</c:v>
                </c:pt>
                <c:pt idx="19363">
                  <c:v>26.333207000000002</c:v>
                </c:pt>
                <c:pt idx="19364">
                  <c:v>26.333207000000002</c:v>
                </c:pt>
                <c:pt idx="19365">
                  <c:v>26.428207</c:v>
                </c:pt>
                <c:pt idx="19366">
                  <c:v>27.040420999999998</c:v>
                </c:pt>
                <c:pt idx="19367">
                  <c:v>27.040420999999998</c:v>
                </c:pt>
                <c:pt idx="19368">
                  <c:v>27.203879000000001</c:v>
                </c:pt>
                <c:pt idx="19369">
                  <c:v>27.371269000000002</c:v>
                </c:pt>
                <c:pt idx="19370">
                  <c:v>27.371269000000002</c:v>
                </c:pt>
                <c:pt idx="19371">
                  <c:v>27.917766</c:v>
                </c:pt>
                <c:pt idx="19372">
                  <c:v>27.917766</c:v>
                </c:pt>
                <c:pt idx="19373">
                  <c:v>28.022749999999998</c:v>
                </c:pt>
                <c:pt idx="19374">
                  <c:v>28.736837000000001</c:v>
                </c:pt>
                <c:pt idx="19375">
                  <c:v>28.736837000000001</c:v>
                </c:pt>
                <c:pt idx="19376">
                  <c:v>28.918706</c:v>
                </c:pt>
                <c:pt idx="19377">
                  <c:v>29.099440999999999</c:v>
                </c:pt>
                <c:pt idx="19378">
                  <c:v>29.099440999999999</c:v>
                </c:pt>
                <c:pt idx="19379">
                  <c:v>29.675649</c:v>
                </c:pt>
                <c:pt idx="19380">
                  <c:v>29.675649</c:v>
                </c:pt>
                <c:pt idx="19381">
                  <c:v>29.785899000000001</c:v>
                </c:pt>
                <c:pt idx="19382">
                  <c:v>30.457706999999999</c:v>
                </c:pt>
                <c:pt idx="19383">
                  <c:v>30.457706999999999</c:v>
                </c:pt>
                <c:pt idx="19384">
                  <c:v>30.610448000000002</c:v>
                </c:pt>
                <c:pt idx="19385">
                  <c:v>30.76296</c:v>
                </c:pt>
                <c:pt idx="19386">
                  <c:v>30.76296</c:v>
                </c:pt>
                <c:pt idx="19387">
                  <c:v>30.76296</c:v>
                </c:pt>
                <c:pt idx="19388">
                  <c:v>31.219322999999999</c:v>
                </c:pt>
                <c:pt idx="19389">
                  <c:v>31.219322999999999</c:v>
                </c:pt>
                <c:pt idx="19390">
                  <c:v>31.439440000000001</c:v>
                </c:pt>
                <c:pt idx="19391">
                  <c:v>31.439440000000001</c:v>
                </c:pt>
                <c:pt idx="19392">
                  <c:v>31.675933000000001</c:v>
                </c:pt>
                <c:pt idx="19393">
                  <c:v>31.782848000000001</c:v>
                </c:pt>
                <c:pt idx="19394">
                  <c:v>31.879085</c:v>
                </c:pt>
                <c:pt idx="19395">
                  <c:v>31.960846</c:v>
                </c:pt>
                <c:pt idx="19396">
                  <c:v>31.960846</c:v>
                </c:pt>
                <c:pt idx="19397">
                  <c:v>31.960846</c:v>
                </c:pt>
                <c:pt idx="19398">
                  <c:v>32.302926999999997</c:v>
                </c:pt>
                <c:pt idx="19399">
                  <c:v>32.352097999999998</c:v>
                </c:pt>
                <c:pt idx="19400">
                  <c:v>32.390467999999998</c:v>
                </c:pt>
                <c:pt idx="19401">
                  <c:v>32.421393000000002</c:v>
                </c:pt>
                <c:pt idx="19402">
                  <c:v>32.445413000000002</c:v>
                </c:pt>
                <c:pt idx="19403">
                  <c:v>32.464401000000002</c:v>
                </c:pt>
                <c:pt idx="19404">
                  <c:v>32.464401000000002</c:v>
                </c:pt>
                <c:pt idx="19405">
                  <c:v>32.464401000000002</c:v>
                </c:pt>
                <c:pt idx="19406">
                  <c:v>32.489863999999997</c:v>
                </c:pt>
                <c:pt idx="19407">
                  <c:v>32.489083000000001</c:v>
                </c:pt>
                <c:pt idx="19408">
                  <c:v>32.481108999999996</c:v>
                </c:pt>
                <c:pt idx="19409">
                  <c:v>32.470602999999997</c:v>
                </c:pt>
                <c:pt idx="19410">
                  <c:v>32.459477</c:v>
                </c:pt>
                <c:pt idx="19411">
                  <c:v>32.444141999999999</c:v>
                </c:pt>
                <c:pt idx="19412">
                  <c:v>32.444141999999999</c:v>
                </c:pt>
                <c:pt idx="19413">
                  <c:v>32.444141999999999</c:v>
                </c:pt>
                <c:pt idx="19414">
                  <c:v>32.364776999999997</c:v>
                </c:pt>
                <c:pt idx="19415">
                  <c:v>32.351284999999997</c:v>
                </c:pt>
                <c:pt idx="19416">
                  <c:v>32.339599</c:v>
                </c:pt>
                <c:pt idx="19417">
                  <c:v>32.333922999999999</c:v>
                </c:pt>
                <c:pt idx="19418">
                  <c:v>32.328018</c:v>
                </c:pt>
                <c:pt idx="19419">
                  <c:v>32.324351999999998</c:v>
                </c:pt>
                <c:pt idx="19420">
                  <c:v>32.324351999999998</c:v>
                </c:pt>
                <c:pt idx="19421">
                  <c:v>32.324351999999998</c:v>
                </c:pt>
                <c:pt idx="19422">
                  <c:v>32.465029000000001</c:v>
                </c:pt>
                <c:pt idx="19423">
                  <c:v>32.476050000000001</c:v>
                </c:pt>
                <c:pt idx="19424">
                  <c:v>32.490538000000001</c:v>
                </c:pt>
                <c:pt idx="19425">
                  <c:v>32.508999000000003</c:v>
                </c:pt>
                <c:pt idx="19426">
                  <c:v>32.528300000000002</c:v>
                </c:pt>
                <c:pt idx="19427">
                  <c:v>32.551088999999997</c:v>
                </c:pt>
                <c:pt idx="19428">
                  <c:v>32.551088999999997</c:v>
                </c:pt>
                <c:pt idx="19429">
                  <c:v>32.551088999999997</c:v>
                </c:pt>
                <c:pt idx="19430">
                  <c:v>32.684179</c:v>
                </c:pt>
                <c:pt idx="19431">
                  <c:v>32.711635999999999</c:v>
                </c:pt>
                <c:pt idx="19432">
                  <c:v>32.741599000000001</c:v>
                </c:pt>
                <c:pt idx="19433">
                  <c:v>32.769419999999997</c:v>
                </c:pt>
                <c:pt idx="19434">
                  <c:v>32.797524000000003</c:v>
                </c:pt>
                <c:pt idx="19435">
                  <c:v>32.822681000000003</c:v>
                </c:pt>
                <c:pt idx="19436">
                  <c:v>32.822681000000003</c:v>
                </c:pt>
                <c:pt idx="19437">
                  <c:v>32.822681000000003</c:v>
                </c:pt>
                <c:pt idx="19438">
                  <c:v>32.967269000000002</c:v>
                </c:pt>
                <c:pt idx="19439">
                  <c:v>32.981546999999999</c:v>
                </c:pt>
                <c:pt idx="19440">
                  <c:v>32.991142000000004</c:v>
                </c:pt>
                <c:pt idx="19441">
                  <c:v>32.994599000000001</c:v>
                </c:pt>
                <c:pt idx="19442">
                  <c:v>32.992888000000001</c:v>
                </c:pt>
                <c:pt idx="19443">
                  <c:v>32.980117999999997</c:v>
                </c:pt>
                <c:pt idx="19444">
                  <c:v>32.980117999999997</c:v>
                </c:pt>
                <c:pt idx="19445">
                  <c:v>32.980117999999997</c:v>
                </c:pt>
                <c:pt idx="19446">
                  <c:v>32.925525999999998</c:v>
                </c:pt>
                <c:pt idx="19447">
                  <c:v>32.879210999999998</c:v>
                </c:pt>
                <c:pt idx="19448">
                  <c:v>32.825574000000003</c:v>
                </c:pt>
                <c:pt idx="19449">
                  <c:v>32.761975999999997</c:v>
                </c:pt>
                <c:pt idx="19450">
                  <c:v>32.688930999999997</c:v>
                </c:pt>
                <c:pt idx="19451">
                  <c:v>32.609307000000001</c:v>
                </c:pt>
                <c:pt idx="19452">
                  <c:v>32.609307000000001</c:v>
                </c:pt>
                <c:pt idx="19453">
                  <c:v>32.609307000000001</c:v>
                </c:pt>
                <c:pt idx="19454">
                  <c:v>32.243820999999997</c:v>
                </c:pt>
                <c:pt idx="19455">
                  <c:v>32.141123</c:v>
                </c:pt>
                <c:pt idx="19456">
                  <c:v>32.034004000000003</c:v>
                </c:pt>
                <c:pt idx="19457">
                  <c:v>31.932554</c:v>
                </c:pt>
                <c:pt idx="19458">
                  <c:v>31.821580000000001</c:v>
                </c:pt>
                <c:pt idx="19459">
                  <c:v>31.711860000000001</c:v>
                </c:pt>
                <c:pt idx="19460">
                  <c:v>31.711860000000001</c:v>
                </c:pt>
                <c:pt idx="19461">
                  <c:v>31.711860000000001</c:v>
                </c:pt>
                <c:pt idx="19462">
                  <c:v>31.235068999999999</c:v>
                </c:pt>
                <c:pt idx="19463">
                  <c:v>31.133303999999999</c:v>
                </c:pt>
                <c:pt idx="19464">
                  <c:v>31.032848999999999</c:v>
                </c:pt>
                <c:pt idx="19465">
                  <c:v>30.937407</c:v>
                </c:pt>
                <c:pt idx="19466">
                  <c:v>30.849233000000002</c:v>
                </c:pt>
                <c:pt idx="19467">
                  <c:v>30.761581</c:v>
                </c:pt>
                <c:pt idx="19468">
                  <c:v>30.761581</c:v>
                </c:pt>
                <c:pt idx="19469">
                  <c:v>30.761581</c:v>
                </c:pt>
                <c:pt idx="19470">
                  <c:v>30.265461999999999</c:v>
                </c:pt>
                <c:pt idx="19471">
                  <c:v>30.208169000000002</c:v>
                </c:pt>
                <c:pt idx="19472">
                  <c:v>30.15137</c:v>
                </c:pt>
                <c:pt idx="19473">
                  <c:v>30.100463999999999</c:v>
                </c:pt>
                <c:pt idx="19474">
                  <c:v>30.100463999999999</c:v>
                </c:pt>
                <c:pt idx="19475">
                  <c:v>30.100463999999999</c:v>
                </c:pt>
                <c:pt idx="19476">
                  <c:v>29.89359</c:v>
                </c:pt>
                <c:pt idx="19477">
                  <c:v>29.89359</c:v>
                </c:pt>
                <c:pt idx="19478">
                  <c:v>29.802782000000001</c:v>
                </c:pt>
                <c:pt idx="19479">
                  <c:v>29.770235</c:v>
                </c:pt>
                <c:pt idx="19480">
                  <c:v>29.734978999999999</c:v>
                </c:pt>
                <c:pt idx="19481">
                  <c:v>29.700236</c:v>
                </c:pt>
                <c:pt idx="19482">
                  <c:v>29.700236</c:v>
                </c:pt>
                <c:pt idx="19483">
                  <c:v>29.700236</c:v>
                </c:pt>
                <c:pt idx="19484">
                  <c:v>29.557818000000001</c:v>
                </c:pt>
                <c:pt idx="19485">
                  <c:v>29.557818000000001</c:v>
                </c:pt>
                <c:pt idx="19486">
                  <c:v>29.473185999999998</c:v>
                </c:pt>
                <c:pt idx="19487">
                  <c:v>29.428726999999999</c:v>
                </c:pt>
                <c:pt idx="19488">
                  <c:v>29.387592999999999</c:v>
                </c:pt>
                <c:pt idx="19489">
                  <c:v>29.344394999999999</c:v>
                </c:pt>
                <c:pt idx="19490">
                  <c:v>29.344394999999999</c:v>
                </c:pt>
                <c:pt idx="19491">
                  <c:v>29.344394999999999</c:v>
                </c:pt>
                <c:pt idx="19492">
                  <c:v>29.195416999999999</c:v>
                </c:pt>
                <c:pt idx="19493">
                  <c:v>29.195416999999999</c:v>
                </c:pt>
                <c:pt idx="19494">
                  <c:v>29.055045</c:v>
                </c:pt>
                <c:pt idx="19495">
                  <c:v>28.997427999999999</c:v>
                </c:pt>
                <c:pt idx="19496">
                  <c:v>28.940110000000001</c:v>
                </c:pt>
                <c:pt idx="19497">
                  <c:v>28.879525999999998</c:v>
                </c:pt>
                <c:pt idx="19498">
                  <c:v>28.879525999999998</c:v>
                </c:pt>
                <c:pt idx="19499">
                  <c:v>28.879525999999998</c:v>
                </c:pt>
                <c:pt idx="19500">
                  <c:v>28.689215999999998</c:v>
                </c:pt>
                <c:pt idx="19501">
                  <c:v>28.689215999999998</c:v>
                </c:pt>
                <c:pt idx="19502">
                  <c:v>28.495059000000001</c:v>
                </c:pt>
                <c:pt idx="19503">
                  <c:v>28.4315</c:v>
                </c:pt>
                <c:pt idx="19504">
                  <c:v>28.366133000000001</c:v>
                </c:pt>
                <c:pt idx="19505">
                  <c:v>28.308081999999999</c:v>
                </c:pt>
                <c:pt idx="19506">
                  <c:v>28.308081999999999</c:v>
                </c:pt>
                <c:pt idx="19507">
                  <c:v>28.308081999999999</c:v>
                </c:pt>
                <c:pt idx="19508">
                  <c:v>28.103687000000001</c:v>
                </c:pt>
                <c:pt idx="19509">
                  <c:v>28.103687000000001</c:v>
                </c:pt>
                <c:pt idx="19510">
                  <c:v>27.937109</c:v>
                </c:pt>
                <c:pt idx="19511">
                  <c:v>27.880512</c:v>
                </c:pt>
                <c:pt idx="19512">
                  <c:v>27.827895999999999</c:v>
                </c:pt>
                <c:pt idx="19513">
                  <c:v>27.777355</c:v>
                </c:pt>
                <c:pt idx="19514">
                  <c:v>27.777355</c:v>
                </c:pt>
                <c:pt idx="19515">
                  <c:v>27.777355</c:v>
                </c:pt>
                <c:pt idx="19516">
                  <c:v>27.601248999999999</c:v>
                </c:pt>
                <c:pt idx="19517">
                  <c:v>27.601248999999999</c:v>
                </c:pt>
                <c:pt idx="19518">
                  <c:v>27.495215000000002</c:v>
                </c:pt>
                <c:pt idx="19519">
                  <c:v>27.461842999999998</c:v>
                </c:pt>
                <c:pt idx="19520">
                  <c:v>27.424737</c:v>
                </c:pt>
                <c:pt idx="19521">
                  <c:v>27.388919000000001</c:v>
                </c:pt>
                <c:pt idx="19522">
                  <c:v>27.388919000000001</c:v>
                </c:pt>
                <c:pt idx="19523">
                  <c:v>27.388919000000001</c:v>
                </c:pt>
                <c:pt idx="19524">
                  <c:v>27.251097999999999</c:v>
                </c:pt>
                <c:pt idx="19525">
                  <c:v>27.251097999999999</c:v>
                </c:pt>
                <c:pt idx="19526">
                  <c:v>27.196204999999999</c:v>
                </c:pt>
                <c:pt idx="19527">
                  <c:v>27.169809999999998</c:v>
                </c:pt>
                <c:pt idx="19528">
                  <c:v>27.146139000000002</c:v>
                </c:pt>
                <c:pt idx="19529">
                  <c:v>27.123937999999999</c:v>
                </c:pt>
                <c:pt idx="19530">
                  <c:v>27.123937999999999</c:v>
                </c:pt>
                <c:pt idx="19531">
                  <c:v>27.123937999999999</c:v>
                </c:pt>
                <c:pt idx="19532">
                  <c:v>27.029002999999999</c:v>
                </c:pt>
                <c:pt idx="19533">
                  <c:v>27.029002999999999</c:v>
                </c:pt>
                <c:pt idx="19534">
                  <c:v>27.016539999999999</c:v>
                </c:pt>
                <c:pt idx="19535">
                  <c:v>27.004605999999999</c:v>
                </c:pt>
                <c:pt idx="19536">
                  <c:v>26.994354000000001</c:v>
                </c:pt>
                <c:pt idx="19537">
                  <c:v>26.983946</c:v>
                </c:pt>
                <c:pt idx="19538">
                  <c:v>26.983946</c:v>
                </c:pt>
                <c:pt idx="19539">
                  <c:v>26.983946</c:v>
                </c:pt>
                <c:pt idx="19540">
                  <c:v>26.934550999999999</c:v>
                </c:pt>
                <c:pt idx="19541">
                  <c:v>26.934550999999999</c:v>
                </c:pt>
                <c:pt idx="19542">
                  <c:v>26.956202999999999</c:v>
                </c:pt>
                <c:pt idx="19543">
                  <c:v>26.954393</c:v>
                </c:pt>
                <c:pt idx="19544">
                  <c:v>26.958110999999999</c:v>
                </c:pt>
                <c:pt idx="19545">
                  <c:v>26.959675000000001</c:v>
                </c:pt>
                <c:pt idx="19546">
                  <c:v>26.959675000000001</c:v>
                </c:pt>
                <c:pt idx="19547">
                  <c:v>26.959675000000001</c:v>
                </c:pt>
                <c:pt idx="19548">
                  <c:v>27.161090000000002</c:v>
                </c:pt>
                <c:pt idx="19549">
                  <c:v>27.161090000000002</c:v>
                </c:pt>
                <c:pt idx="19550">
                  <c:v>27.206050999999999</c:v>
                </c:pt>
                <c:pt idx="19551">
                  <c:v>27.215820000000001</c:v>
                </c:pt>
                <c:pt idx="19552">
                  <c:v>27.223837</c:v>
                </c:pt>
                <c:pt idx="19553">
                  <c:v>27.234984000000001</c:v>
                </c:pt>
                <c:pt idx="19554">
                  <c:v>27.234984000000001</c:v>
                </c:pt>
                <c:pt idx="19555">
                  <c:v>27.234984000000001</c:v>
                </c:pt>
                <c:pt idx="19556">
                  <c:v>27.269472</c:v>
                </c:pt>
                <c:pt idx="19557">
                  <c:v>27.269472</c:v>
                </c:pt>
                <c:pt idx="19558">
                  <c:v>27.364355</c:v>
                </c:pt>
                <c:pt idx="19559">
                  <c:v>27.386357</c:v>
                </c:pt>
                <c:pt idx="19560">
                  <c:v>27.408031999999999</c:v>
                </c:pt>
                <c:pt idx="19561">
                  <c:v>27.431141</c:v>
                </c:pt>
                <c:pt idx="19562">
                  <c:v>27.431141</c:v>
                </c:pt>
                <c:pt idx="19563">
                  <c:v>27.431141</c:v>
                </c:pt>
                <c:pt idx="19564">
                  <c:v>27.508627000000001</c:v>
                </c:pt>
                <c:pt idx="19565">
                  <c:v>27.508627000000001</c:v>
                </c:pt>
                <c:pt idx="19566">
                  <c:v>27.637969999999999</c:v>
                </c:pt>
                <c:pt idx="19567">
                  <c:v>27.668274</c:v>
                </c:pt>
                <c:pt idx="19568">
                  <c:v>27.699750999999999</c:v>
                </c:pt>
                <c:pt idx="19569">
                  <c:v>27.726666999999999</c:v>
                </c:pt>
                <c:pt idx="19570">
                  <c:v>27.726666999999999</c:v>
                </c:pt>
                <c:pt idx="19571">
                  <c:v>27.835108999999999</c:v>
                </c:pt>
                <c:pt idx="19572">
                  <c:v>27.835108999999999</c:v>
                </c:pt>
                <c:pt idx="19573">
                  <c:v>27.835108999999999</c:v>
                </c:pt>
                <c:pt idx="19574">
                  <c:v>28.009823999999998</c:v>
                </c:pt>
                <c:pt idx="19575">
                  <c:v>28.050512999999999</c:v>
                </c:pt>
                <c:pt idx="19576">
                  <c:v>28.086281</c:v>
                </c:pt>
                <c:pt idx="19577">
                  <c:v>28.129325999999999</c:v>
                </c:pt>
                <c:pt idx="19578">
                  <c:v>28.129325999999999</c:v>
                </c:pt>
                <c:pt idx="19579">
                  <c:v>28.269494999999999</c:v>
                </c:pt>
                <c:pt idx="19580">
                  <c:v>28.269494999999999</c:v>
                </c:pt>
                <c:pt idx="19581">
                  <c:v>28.269494999999999</c:v>
                </c:pt>
                <c:pt idx="19582">
                  <c:v>28.480957</c:v>
                </c:pt>
                <c:pt idx="19583">
                  <c:v>28.535411</c:v>
                </c:pt>
                <c:pt idx="19584">
                  <c:v>28.591484000000001</c:v>
                </c:pt>
                <c:pt idx="19585">
                  <c:v>28.649222000000002</c:v>
                </c:pt>
                <c:pt idx="19586">
                  <c:v>28.649222000000002</c:v>
                </c:pt>
                <c:pt idx="19587">
                  <c:v>28.833867999999999</c:v>
                </c:pt>
                <c:pt idx="19588">
                  <c:v>28.833867999999999</c:v>
                </c:pt>
                <c:pt idx="19589">
                  <c:v>28.833867999999999</c:v>
                </c:pt>
                <c:pt idx="19590">
                  <c:v>29.1035</c:v>
                </c:pt>
                <c:pt idx="19591">
                  <c:v>29.172858999999999</c:v>
                </c:pt>
                <c:pt idx="19592">
                  <c:v>29.244474</c:v>
                </c:pt>
                <c:pt idx="19593">
                  <c:v>29.311004000000001</c:v>
                </c:pt>
                <c:pt idx="19594">
                  <c:v>29.311004000000001</c:v>
                </c:pt>
                <c:pt idx="19595">
                  <c:v>29.557411999999999</c:v>
                </c:pt>
                <c:pt idx="19596">
                  <c:v>29.557411999999999</c:v>
                </c:pt>
                <c:pt idx="19597">
                  <c:v>29.557411999999999</c:v>
                </c:pt>
                <c:pt idx="19598">
                  <c:v>30.176409</c:v>
                </c:pt>
                <c:pt idx="19599">
                  <c:v>30.176409</c:v>
                </c:pt>
                <c:pt idx="19600">
                  <c:v>30.176409</c:v>
                </c:pt>
                <c:pt idx="19601">
                  <c:v>30.503257999999999</c:v>
                </c:pt>
                <c:pt idx="19602">
                  <c:v>30.503257999999999</c:v>
                </c:pt>
                <c:pt idx="19603">
                  <c:v>30.503257999999999</c:v>
                </c:pt>
                <c:pt idx="19604">
                  <c:v>30.694762999999998</c:v>
                </c:pt>
                <c:pt idx="19605">
                  <c:v>30.802658000000001</c:v>
                </c:pt>
                <c:pt idx="19606">
                  <c:v>31.146844999999999</c:v>
                </c:pt>
                <c:pt idx="19607">
                  <c:v>31.266780000000001</c:v>
                </c:pt>
                <c:pt idx="19608">
                  <c:v>31.266780000000001</c:v>
                </c:pt>
                <c:pt idx="19609">
                  <c:v>31.670860000000001</c:v>
                </c:pt>
                <c:pt idx="19610">
                  <c:v>31.670860000000001</c:v>
                </c:pt>
                <c:pt idx="19611">
                  <c:v>31.670860000000001</c:v>
                </c:pt>
                <c:pt idx="19612">
                  <c:v>31.898285999999999</c:v>
                </c:pt>
                <c:pt idx="19613">
                  <c:v>32.029108000000001</c:v>
                </c:pt>
                <c:pt idx="19614">
                  <c:v>32.427607999999999</c:v>
                </c:pt>
                <c:pt idx="19615">
                  <c:v>32.572085999999999</c:v>
                </c:pt>
                <c:pt idx="19616">
                  <c:v>32.572085999999999</c:v>
                </c:pt>
                <c:pt idx="19617">
                  <c:v>32.572085999999999</c:v>
                </c:pt>
                <c:pt idx="19618">
                  <c:v>32.572085999999999</c:v>
                </c:pt>
                <c:pt idx="19619">
                  <c:v>32.572085999999999</c:v>
                </c:pt>
                <c:pt idx="19620">
                  <c:v>32.572085999999999</c:v>
                </c:pt>
                <c:pt idx="19621">
                  <c:v>32.572085999999999</c:v>
                </c:pt>
                <c:pt idx="19622">
                  <c:v>32.535370999999998</c:v>
                </c:pt>
                <c:pt idx="19623">
                  <c:v>32.535370999999998</c:v>
                </c:pt>
                <c:pt idx="19624">
                  <c:v>32.535370999999998</c:v>
                </c:pt>
                <c:pt idx="19625">
                  <c:v>32.535370999999998</c:v>
                </c:pt>
                <c:pt idx="19626">
                  <c:v>32.535370999999998</c:v>
                </c:pt>
                <c:pt idx="19627">
                  <c:v>32.621555000000001</c:v>
                </c:pt>
                <c:pt idx="19628">
                  <c:v>32.776358000000002</c:v>
                </c:pt>
                <c:pt idx="19629">
                  <c:v>32.932046</c:v>
                </c:pt>
                <c:pt idx="19630">
                  <c:v>33.564413000000002</c:v>
                </c:pt>
                <c:pt idx="19631">
                  <c:v>33.564413000000002</c:v>
                </c:pt>
                <c:pt idx="19632">
                  <c:v>33.564413000000002</c:v>
                </c:pt>
                <c:pt idx="19633">
                  <c:v>34.126080999999999</c:v>
                </c:pt>
                <c:pt idx="19634">
                  <c:v>34.126080999999999</c:v>
                </c:pt>
                <c:pt idx="19635">
                  <c:v>34.126080999999999</c:v>
                </c:pt>
                <c:pt idx="19636">
                  <c:v>34.208694000000001</c:v>
                </c:pt>
                <c:pt idx="19637">
                  <c:v>34.377437999999998</c:v>
                </c:pt>
                <c:pt idx="19638">
                  <c:v>35.062567000000001</c:v>
                </c:pt>
                <c:pt idx="19639">
                  <c:v>35.062567000000001</c:v>
                </c:pt>
                <c:pt idx="19640">
                  <c:v>35.242066000000001</c:v>
                </c:pt>
                <c:pt idx="19641">
                  <c:v>35.242066000000001</c:v>
                </c:pt>
                <c:pt idx="19642">
                  <c:v>35.871875000000003</c:v>
                </c:pt>
                <c:pt idx="19643">
                  <c:v>35.871875000000003</c:v>
                </c:pt>
                <c:pt idx="19644">
                  <c:v>35.871875000000003</c:v>
                </c:pt>
                <c:pt idx="19645">
                  <c:v>36.182720000000003</c:v>
                </c:pt>
                <c:pt idx="19646">
                  <c:v>36.934192000000003</c:v>
                </c:pt>
                <c:pt idx="19647">
                  <c:v>36.934192000000003</c:v>
                </c:pt>
                <c:pt idx="19648">
                  <c:v>37.131331000000003</c:v>
                </c:pt>
                <c:pt idx="19649">
                  <c:v>37.131331000000003</c:v>
                </c:pt>
                <c:pt idx="19650">
                  <c:v>37.131331000000003</c:v>
                </c:pt>
                <c:pt idx="19651">
                  <c:v>37.131331000000003</c:v>
                </c:pt>
                <c:pt idx="19652">
                  <c:v>37.678674999999998</c:v>
                </c:pt>
                <c:pt idx="19653">
                  <c:v>37.678674999999998</c:v>
                </c:pt>
                <c:pt idx="19654">
                  <c:v>38.216121999999999</c:v>
                </c:pt>
                <c:pt idx="19655">
                  <c:v>38.216121999999999</c:v>
                </c:pt>
                <c:pt idx="19656">
                  <c:v>38.430523999999998</c:v>
                </c:pt>
                <c:pt idx="19657">
                  <c:v>38.645710999999999</c:v>
                </c:pt>
                <c:pt idx="19658">
                  <c:v>38.850655000000003</c:v>
                </c:pt>
                <c:pt idx="19659">
                  <c:v>39.072660999999997</c:v>
                </c:pt>
                <c:pt idx="19660">
                  <c:v>39.072660999999997</c:v>
                </c:pt>
                <c:pt idx="19661">
                  <c:v>39.864753</c:v>
                </c:pt>
                <c:pt idx="19662">
                  <c:v>40.478119999999997</c:v>
                </c:pt>
                <c:pt idx="19663">
                  <c:v>40.478119999999997</c:v>
                </c:pt>
                <c:pt idx="19664">
                  <c:v>40.715553</c:v>
                </c:pt>
                <c:pt idx="19665">
                  <c:v>40.956772999999998</c:v>
                </c:pt>
                <c:pt idx="19666">
                  <c:v>41.196801000000001</c:v>
                </c:pt>
                <c:pt idx="19667">
                  <c:v>41.430565000000001</c:v>
                </c:pt>
                <c:pt idx="19668">
                  <c:v>41.430565000000001</c:v>
                </c:pt>
                <c:pt idx="19669">
                  <c:v>42.334184999999998</c:v>
                </c:pt>
                <c:pt idx="19670">
                  <c:v>43.013452000000001</c:v>
                </c:pt>
                <c:pt idx="19671">
                  <c:v>43.013452000000001</c:v>
                </c:pt>
                <c:pt idx="19672">
                  <c:v>43.273144000000002</c:v>
                </c:pt>
                <c:pt idx="19673">
                  <c:v>43.542234999999998</c:v>
                </c:pt>
                <c:pt idx="19674">
                  <c:v>43.815331999999998</c:v>
                </c:pt>
                <c:pt idx="19675">
                  <c:v>44.092337999999998</c:v>
                </c:pt>
                <c:pt idx="19676">
                  <c:v>44.092337999999998</c:v>
                </c:pt>
                <c:pt idx="19677">
                  <c:v>45.111378000000002</c:v>
                </c:pt>
                <c:pt idx="19678">
                  <c:v>45.850740999999999</c:v>
                </c:pt>
                <c:pt idx="19679">
                  <c:v>45.850740999999999</c:v>
                </c:pt>
                <c:pt idx="19680">
                  <c:v>46.140937999999998</c:v>
                </c:pt>
                <c:pt idx="19681">
                  <c:v>46.443455</c:v>
                </c:pt>
                <c:pt idx="19682">
                  <c:v>46.749780999999999</c:v>
                </c:pt>
                <c:pt idx="19683">
                  <c:v>47.060366999999999</c:v>
                </c:pt>
                <c:pt idx="19684">
                  <c:v>47.060366999999999</c:v>
                </c:pt>
                <c:pt idx="19685">
                  <c:v>48.975982000000002</c:v>
                </c:pt>
                <c:pt idx="19686">
                  <c:v>49.738216999999999</c:v>
                </c:pt>
                <c:pt idx="19687">
                  <c:v>49.738216999999999</c:v>
                </c:pt>
                <c:pt idx="19688">
                  <c:v>50.057344000000001</c:v>
                </c:pt>
                <c:pt idx="19689">
                  <c:v>50.383321000000002</c:v>
                </c:pt>
                <c:pt idx="19690">
                  <c:v>50.708981000000001</c:v>
                </c:pt>
                <c:pt idx="19691">
                  <c:v>51.033074999999997</c:v>
                </c:pt>
                <c:pt idx="19692">
                  <c:v>51.033074999999997</c:v>
                </c:pt>
                <c:pt idx="19693">
                  <c:v>52.173859999999998</c:v>
                </c:pt>
                <c:pt idx="19694">
                  <c:v>52.988197999999997</c:v>
                </c:pt>
                <c:pt idx="19695">
                  <c:v>52.988197999999997</c:v>
                </c:pt>
                <c:pt idx="19696">
                  <c:v>53.300426000000002</c:v>
                </c:pt>
                <c:pt idx="19697">
                  <c:v>53.613250000000001</c:v>
                </c:pt>
                <c:pt idx="19698">
                  <c:v>53.920631</c:v>
                </c:pt>
                <c:pt idx="19699">
                  <c:v>54.207647000000001</c:v>
                </c:pt>
                <c:pt idx="19700">
                  <c:v>54.207647000000001</c:v>
                </c:pt>
                <c:pt idx="19701">
                  <c:v>55.247236000000001</c:v>
                </c:pt>
                <c:pt idx="19702">
                  <c:v>55.989652999999997</c:v>
                </c:pt>
                <c:pt idx="19703">
                  <c:v>55.989652999999997</c:v>
                </c:pt>
                <c:pt idx="19704">
                  <c:v>56.267170999999998</c:v>
                </c:pt>
                <c:pt idx="19705">
                  <c:v>56.526159</c:v>
                </c:pt>
                <c:pt idx="19706">
                  <c:v>56.789952</c:v>
                </c:pt>
                <c:pt idx="19707">
                  <c:v>57.053218999999999</c:v>
                </c:pt>
                <c:pt idx="19708">
                  <c:v>57.053218999999999</c:v>
                </c:pt>
                <c:pt idx="19709">
                  <c:v>59.405304000000001</c:v>
                </c:pt>
                <c:pt idx="19710">
                  <c:v>60.029077999999998</c:v>
                </c:pt>
                <c:pt idx="19711">
                  <c:v>60.029077999999998</c:v>
                </c:pt>
                <c:pt idx="19712">
                  <c:v>60.259658999999999</c:v>
                </c:pt>
                <c:pt idx="19713">
                  <c:v>60.483479000000003</c:v>
                </c:pt>
                <c:pt idx="19714">
                  <c:v>60.703645999999999</c:v>
                </c:pt>
                <c:pt idx="19715">
                  <c:v>60.921092000000002</c:v>
                </c:pt>
                <c:pt idx="19716">
                  <c:v>60.921092000000002</c:v>
                </c:pt>
                <c:pt idx="19717">
                  <c:v>61.685887000000001</c:v>
                </c:pt>
                <c:pt idx="19718">
                  <c:v>62.122399999999999</c:v>
                </c:pt>
                <c:pt idx="19719">
                  <c:v>62.122399999999999</c:v>
                </c:pt>
                <c:pt idx="19720">
                  <c:v>62.296480000000003</c:v>
                </c:pt>
                <c:pt idx="19721">
                  <c:v>62.452663999999999</c:v>
                </c:pt>
                <c:pt idx="19722">
                  <c:v>62.59252</c:v>
                </c:pt>
                <c:pt idx="19723">
                  <c:v>62.713132000000002</c:v>
                </c:pt>
                <c:pt idx="19724">
                  <c:v>62.713132000000002</c:v>
                </c:pt>
                <c:pt idx="19725">
                  <c:v>63.105795999999998</c:v>
                </c:pt>
                <c:pt idx="19726">
                  <c:v>63.205703999999997</c:v>
                </c:pt>
                <c:pt idx="19727">
                  <c:v>63.205703999999997</c:v>
                </c:pt>
                <c:pt idx="19728">
                  <c:v>63.194957000000002</c:v>
                </c:pt>
                <c:pt idx="19729">
                  <c:v>63.166860999999997</c:v>
                </c:pt>
                <c:pt idx="19730">
                  <c:v>63.166860999999997</c:v>
                </c:pt>
                <c:pt idx="19731">
                  <c:v>63.097332000000002</c:v>
                </c:pt>
                <c:pt idx="19732">
                  <c:v>63.097332000000002</c:v>
                </c:pt>
                <c:pt idx="19733">
                  <c:v>63.048811000000001</c:v>
                </c:pt>
                <c:pt idx="19734">
                  <c:v>62.698880000000003</c:v>
                </c:pt>
                <c:pt idx="19735">
                  <c:v>62.698880000000003</c:v>
                </c:pt>
                <c:pt idx="19736">
                  <c:v>62.611294999999998</c:v>
                </c:pt>
                <c:pt idx="19737">
                  <c:v>62.520575000000001</c:v>
                </c:pt>
                <c:pt idx="19738">
                  <c:v>62.520575000000001</c:v>
                </c:pt>
                <c:pt idx="19739">
                  <c:v>62.318254000000003</c:v>
                </c:pt>
                <c:pt idx="19740">
                  <c:v>62.318254000000003</c:v>
                </c:pt>
                <c:pt idx="19741">
                  <c:v>62.252979000000003</c:v>
                </c:pt>
                <c:pt idx="19742">
                  <c:v>61.744593999999999</c:v>
                </c:pt>
                <c:pt idx="19743">
                  <c:v>61.744593999999999</c:v>
                </c:pt>
                <c:pt idx="19744">
                  <c:v>61.633583999999999</c:v>
                </c:pt>
                <c:pt idx="19745">
                  <c:v>61.508654999999997</c:v>
                </c:pt>
                <c:pt idx="19746">
                  <c:v>61.508654999999997</c:v>
                </c:pt>
                <c:pt idx="19747">
                  <c:v>61.213833999999999</c:v>
                </c:pt>
                <c:pt idx="19748">
                  <c:v>61.213833999999999</c:v>
                </c:pt>
                <c:pt idx="19749">
                  <c:v>61.106082000000001</c:v>
                </c:pt>
                <c:pt idx="19750">
                  <c:v>60.416409999999999</c:v>
                </c:pt>
                <c:pt idx="19751">
                  <c:v>60.416409999999999</c:v>
                </c:pt>
                <c:pt idx="19752">
                  <c:v>60.253954</c:v>
                </c:pt>
                <c:pt idx="19753">
                  <c:v>60.074466000000001</c:v>
                </c:pt>
                <c:pt idx="19754">
                  <c:v>60.074466000000001</c:v>
                </c:pt>
                <c:pt idx="19755">
                  <c:v>59.599148999999997</c:v>
                </c:pt>
                <c:pt idx="19756">
                  <c:v>59.599148999999997</c:v>
                </c:pt>
                <c:pt idx="19757">
                  <c:v>59.476638999999999</c:v>
                </c:pt>
                <c:pt idx="19758">
                  <c:v>58.552691000000003</c:v>
                </c:pt>
                <c:pt idx="19759">
                  <c:v>58.318083000000001</c:v>
                </c:pt>
                <c:pt idx="19760">
                  <c:v>58.318083000000001</c:v>
                </c:pt>
                <c:pt idx="19761">
                  <c:v>58.112417999999998</c:v>
                </c:pt>
                <c:pt idx="19762">
                  <c:v>58.112417999999998</c:v>
                </c:pt>
                <c:pt idx="19763">
                  <c:v>57.465653000000003</c:v>
                </c:pt>
                <c:pt idx="19764">
                  <c:v>57.465653000000003</c:v>
                </c:pt>
                <c:pt idx="19765">
                  <c:v>57.293239999999997</c:v>
                </c:pt>
                <c:pt idx="19766">
                  <c:v>56.213256999999999</c:v>
                </c:pt>
                <c:pt idx="19767">
                  <c:v>55.952537999999997</c:v>
                </c:pt>
                <c:pt idx="19768">
                  <c:v>55.952537999999997</c:v>
                </c:pt>
                <c:pt idx="19769">
                  <c:v>55.683588999999998</c:v>
                </c:pt>
                <c:pt idx="19770">
                  <c:v>55.683588999999998</c:v>
                </c:pt>
                <c:pt idx="19771">
                  <c:v>54.896234999999997</c:v>
                </c:pt>
                <c:pt idx="19772">
                  <c:v>54.896234999999997</c:v>
                </c:pt>
                <c:pt idx="19773">
                  <c:v>54.721319999999999</c:v>
                </c:pt>
                <c:pt idx="19774">
                  <c:v>53.470987999999998</c:v>
                </c:pt>
                <c:pt idx="19775">
                  <c:v>53.174844</c:v>
                </c:pt>
                <c:pt idx="19776">
                  <c:v>52.889040999999999</c:v>
                </c:pt>
                <c:pt idx="19777">
                  <c:v>52.889040999999999</c:v>
                </c:pt>
                <c:pt idx="19778">
                  <c:v>52.889040999999999</c:v>
                </c:pt>
                <c:pt idx="19779">
                  <c:v>51.985636999999997</c:v>
                </c:pt>
                <c:pt idx="19780">
                  <c:v>51.985636999999997</c:v>
                </c:pt>
                <c:pt idx="19781">
                  <c:v>51.759163999999998</c:v>
                </c:pt>
                <c:pt idx="19782">
                  <c:v>50.384388999999999</c:v>
                </c:pt>
                <c:pt idx="19783">
                  <c:v>50.050603000000002</c:v>
                </c:pt>
                <c:pt idx="19784">
                  <c:v>49.714108000000003</c:v>
                </c:pt>
                <c:pt idx="19785">
                  <c:v>49.714108000000003</c:v>
                </c:pt>
                <c:pt idx="19786">
                  <c:v>49.714108000000003</c:v>
                </c:pt>
                <c:pt idx="19787">
                  <c:v>48.726900000000001</c:v>
                </c:pt>
                <c:pt idx="19788">
                  <c:v>48.726900000000001</c:v>
                </c:pt>
                <c:pt idx="19789">
                  <c:v>48.514477999999997</c:v>
                </c:pt>
                <c:pt idx="19790">
                  <c:v>47.083105000000003</c:v>
                </c:pt>
                <c:pt idx="19791">
                  <c:v>46.746056000000003</c:v>
                </c:pt>
                <c:pt idx="19792">
                  <c:v>46.408360999999999</c:v>
                </c:pt>
                <c:pt idx="19793">
                  <c:v>46.408360999999999</c:v>
                </c:pt>
                <c:pt idx="19794">
                  <c:v>46.408360999999999</c:v>
                </c:pt>
                <c:pt idx="19795">
                  <c:v>45.399256999999999</c:v>
                </c:pt>
                <c:pt idx="19796">
                  <c:v>45.399256999999999</c:v>
                </c:pt>
                <c:pt idx="19797">
                  <c:v>45.188867000000002</c:v>
                </c:pt>
                <c:pt idx="19798">
                  <c:v>43.738520000000001</c:v>
                </c:pt>
                <c:pt idx="19799">
                  <c:v>43.428064999999997</c:v>
                </c:pt>
                <c:pt idx="19800">
                  <c:v>43.092734999999998</c:v>
                </c:pt>
                <c:pt idx="19801">
                  <c:v>43.092734999999998</c:v>
                </c:pt>
                <c:pt idx="19802">
                  <c:v>43.092734999999998</c:v>
                </c:pt>
                <c:pt idx="19803">
                  <c:v>42.082013000000003</c:v>
                </c:pt>
                <c:pt idx="19804">
                  <c:v>42.082013000000003</c:v>
                </c:pt>
                <c:pt idx="19805">
                  <c:v>41.876778999999999</c:v>
                </c:pt>
                <c:pt idx="19806">
                  <c:v>40.462747</c:v>
                </c:pt>
                <c:pt idx="19807">
                  <c:v>40.132807</c:v>
                </c:pt>
                <c:pt idx="19808">
                  <c:v>39.827336000000003</c:v>
                </c:pt>
                <c:pt idx="19809">
                  <c:v>39.827336000000003</c:v>
                </c:pt>
                <c:pt idx="19810">
                  <c:v>39.827336000000003</c:v>
                </c:pt>
                <c:pt idx="19811">
                  <c:v>37.107689000000001</c:v>
                </c:pt>
                <c:pt idx="19812">
                  <c:v>37.107689000000001</c:v>
                </c:pt>
                <c:pt idx="19813">
                  <c:v>36.932299999999998</c:v>
                </c:pt>
                <c:pt idx="19814">
                  <c:v>35.621194000000003</c:v>
                </c:pt>
                <c:pt idx="19815">
                  <c:v>35.301616000000003</c:v>
                </c:pt>
                <c:pt idx="19816">
                  <c:v>34.997205000000001</c:v>
                </c:pt>
                <c:pt idx="19817">
                  <c:v>34.997205000000001</c:v>
                </c:pt>
                <c:pt idx="19818">
                  <c:v>34.997205000000001</c:v>
                </c:pt>
                <c:pt idx="19819">
                  <c:v>33.862814999999998</c:v>
                </c:pt>
                <c:pt idx="19820">
                  <c:v>33.862814999999998</c:v>
                </c:pt>
                <c:pt idx="19821">
                  <c:v>33.691212</c:v>
                </c:pt>
                <c:pt idx="19822">
                  <c:v>32.343243000000001</c:v>
                </c:pt>
                <c:pt idx="19823">
                  <c:v>32.029437000000001</c:v>
                </c:pt>
                <c:pt idx="19824">
                  <c:v>31.693055999999999</c:v>
                </c:pt>
                <c:pt idx="19825">
                  <c:v>31.693055999999999</c:v>
                </c:pt>
                <c:pt idx="19826">
                  <c:v>31.693055999999999</c:v>
                </c:pt>
                <c:pt idx="19827">
                  <c:v>30.666150999999999</c:v>
                </c:pt>
                <c:pt idx="19828">
                  <c:v>30.666150999999999</c:v>
                </c:pt>
                <c:pt idx="19829">
                  <c:v>30.431823999999999</c:v>
                </c:pt>
                <c:pt idx="19830">
                  <c:v>29.000098999999999</c:v>
                </c:pt>
                <c:pt idx="19831">
                  <c:v>28.685887000000001</c:v>
                </c:pt>
                <c:pt idx="19832">
                  <c:v>28.35275</c:v>
                </c:pt>
                <c:pt idx="19833">
                  <c:v>28.35275</c:v>
                </c:pt>
                <c:pt idx="19834">
                  <c:v>28.35275</c:v>
                </c:pt>
                <c:pt idx="19835">
                  <c:v>27.356331000000001</c:v>
                </c:pt>
                <c:pt idx="19836">
                  <c:v>27.356331000000001</c:v>
                </c:pt>
                <c:pt idx="19837">
                  <c:v>27.130344999999998</c:v>
                </c:pt>
                <c:pt idx="19838">
                  <c:v>25.807106000000001</c:v>
                </c:pt>
                <c:pt idx="19839">
                  <c:v>25.490271</c:v>
                </c:pt>
                <c:pt idx="19840">
                  <c:v>25.183885</c:v>
                </c:pt>
                <c:pt idx="19841">
                  <c:v>25.183885</c:v>
                </c:pt>
                <c:pt idx="19842">
                  <c:v>25.183885</c:v>
                </c:pt>
                <c:pt idx="19843">
                  <c:v>24.273351000000002</c:v>
                </c:pt>
                <c:pt idx="19844">
                  <c:v>24.273351000000002</c:v>
                </c:pt>
                <c:pt idx="19845">
                  <c:v>23.726595</c:v>
                </c:pt>
                <c:pt idx="19846">
                  <c:v>22.906969</c:v>
                </c:pt>
                <c:pt idx="19847">
                  <c:v>22.640238</c:v>
                </c:pt>
                <c:pt idx="19848">
                  <c:v>22.378782000000001</c:v>
                </c:pt>
                <c:pt idx="19849">
                  <c:v>22.378782000000001</c:v>
                </c:pt>
                <c:pt idx="19850">
                  <c:v>22.378782000000001</c:v>
                </c:pt>
                <c:pt idx="19851">
                  <c:v>21.607551999999998</c:v>
                </c:pt>
                <c:pt idx="19852">
                  <c:v>21.607551999999998</c:v>
                </c:pt>
                <c:pt idx="19853">
                  <c:v>21.438223000000001</c:v>
                </c:pt>
                <c:pt idx="19854">
                  <c:v>20.153856000000001</c:v>
                </c:pt>
                <c:pt idx="19855">
                  <c:v>20.153856000000001</c:v>
                </c:pt>
                <c:pt idx="19856">
                  <c:v>20.153856000000001</c:v>
                </c:pt>
                <c:pt idx="19857">
                  <c:v>19.642749999999999</c:v>
                </c:pt>
                <c:pt idx="19858">
                  <c:v>19.642749999999999</c:v>
                </c:pt>
                <c:pt idx="19859">
                  <c:v>19.384436000000001</c:v>
                </c:pt>
                <c:pt idx="19860">
                  <c:v>19.25825</c:v>
                </c:pt>
                <c:pt idx="19861">
                  <c:v>19.146981</c:v>
                </c:pt>
                <c:pt idx="19862">
                  <c:v>18.908965999999999</c:v>
                </c:pt>
                <c:pt idx="19863">
                  <c:v>18.908965999999999</c:v>
                </c:pt>
                <c:pt idx="19864">
                  <c:v>18.908965999999999</c:v>
                </c:pt>
                <c:pt idx="19865">
                  <c:v>18.761652999999999</c:v>
                </c:pt>
                <c:pt idx="19866">
                  <c:v>18.761652999999999</c:v>
                </c:pt>
                <c:pt idx="19867">
                  <c:v>18.706779000000001</c:v>
                </c:pt>
                <c:pt idx="19868">
                  <c:v>18.701900999999999</c:v>
                </c:pt>
                <c:pt idx="19869">
                  <c:v>18.710346999999999</c:v>
                </c:pt>
                <c:pt idx="19870">
                  <c:v>18.821407000000001</c:v>
                </c:pt>
                <c:pt idx="19871">
                  <c:v>18.821407000000001</c:v>
                </c:pt>
                <c:pt idx="19872">
                  <c:v>18.821407000000001</c:v>
                </c:pt>
                <c:pt idx="19873">
                  <c:v>19.008787999999999</c:v>
                </c:pt>
                <c:pt idx="19874">
                  <c:v>19.008787999999999</c:v>
                </c:pt>
                <c:pt idx="19875">
                  <c:v>19.150175000000001</c:v>
                </c:pt>
                <c:pt idx="19876">
                  <c:v>19.250015999999999</c:v>
                </c:pt>
                <c:pt idx="19877">
                  <c:v>19.358743</c:v>
                </c:pt>
                <c:pt idx="19878">
                  <c:v>19.742698000000001</c:v>
                </c:pt>
                <c:pt idx="19879">
                  <c:v>19.742698000000001</c:v>
                </c:pt>
                <c:pt idx="19880">
                  <c:v>19.742698000000001</c:v>
                </c:pt>
                <c:pt idx="19881">
                  <c:v>20.160039000000001</c:v>
                </c:pt>
                <c:pt idx="19882">
                  <c:v>20.160039000000001</c:v>
                </c:pt>
                <c:pt idx="19883">
                  <c:v>20.442923</c:v>
                </c:pt>
                <c:pt idx="19884">
                  <c:v>20.604233000000001</c:v>
                </c:pt>
                <c:pt idx="19885">
                  <c:v>20.778316</c:v>
                </c:pt>
                <c:pt idx="19886">
                  <c:v>21.327399</c:v>
                </c:pt>
                <c:pt idx="19887">
                  <c:v>21.327399</c:v>
                </c:pt>
                <c:pt idx="19888">
                  <c:v>21.327399</c:v>
                </c:pt>
                <c:pt idx="19889">
                  <c:v>21.853435999999999</c:v>
                </c:pt>
                <c:pt idx="19890">
                  <c:v>21.853435999999999</c:v>
                </c:pt>
                <c:pt idx="19891">
                  <c:v>22.188659000000001</c:v>
                </c:pt>
                <c:pt idx="19892">
                  <c:v>22.377635999999999</c:v>
                </c:pt>
                <c:pt idx="19893">
                  <c:v>22.561222000000001</c:v>
                </c:pt>
                <c:pt idx="19894">
                  <c:v>23.065819000000001</c:v>
                </c:pt>
                <c:pt idx="19895">
                  <c:v>23.065819000000001</c:v>
                </c:pt>
                <c:pt idx="19896">
                  <c:v>23.065819000000001</c:v>
                </c:pt>
                <c:pt idx="19897">
                  <c:v>23.498586</c:v>
                </c:pt>
                <c:pt idx="19898">
                  <c:v>23.498586</c:v>
                </c:pt>
                <c:pt idx="19899">
                  <c:v>23.752039</c:v>
                </c:pt>
                <c:pt idx="19900">
                  <c:v>23.880431999999999</c:v>
                </c:pt>
                <c:pt idx="19901">
                  <c:v>23.998462</c:v>
                </c:pt>
                <c:pt idx="19902">
                  <c:v>24.305493999999999</c:v>
                </c:pt>
                <c:pt idx="19903">
                  <c:v>24.305493999999999</c:v>
                </c:pt>
                <c:pt idx="19904">
                  <c:v>24.305493999999999</c:v>
                </c:pt>
                <c:pt idx="19905">
                  <c:v>24.305493999999999</c:v>
                </c:pt>
                <c:pt idx="19906">
                  <c:v>24.444547</c:v>
                </c:pt>
                <c:pt idx="19907">
                  <c:v>24.444547</c:v>
                </c:pt>
                <c:pt idx="19908">
                  <c:v>24.444547</c:v>
                </c:pt>
                <c:pt idx="19909">
                  <c:v>24.444547</c:v>
                </c:pt>
                <c:pt idx="19910">
                  <c:v>24.769929999999999</c:v>
                </c:pt>
                <c:pt idx="19911">
                  <c:v>24.853403</c:v>
                </c:pt>
                <c:pt idx="19912">
                  <c:v>24.938202</c:v>
                </c:pt>
                <c:pt idx="19913">
                  <c:v>25.025106999999998</c:v>
                </c:pt>
                <c:pt idx="19914">
                  <c:v>25.025106999999998</c:v>
                </c:pt>
                <c:pt idx="19915">
                  <c:v>25.025106999999998</c:v>
                </c:pt>
                <c:pt idx="19916">
                  <c:v>25.288353000000001</c:v>
                </c:pt>
                <c:pt idx="19917">
                  <c:v>25.288353000000001</c:v>
                </c:pt>
                <c:pt idx="19918">
                  <c:v>25.516787000000001</c:v>
                </c:pt>
                <c:pt idx="19919">
                  <c:v>25.619326999999998</c:v>
                </c:pt>
                <c:pt idx="19920">
                  <c:v>25.731192</c:v>
                </c:pt>
                <c:pt idx="19921">
                  <c:v>25.847114999999999</c:v>
                </c:pt>
                <c:pt idx="19922">
                  <c:v>25.969653000000001</c:v>
                </c:pt>
                <c:pt idx="19923">
                  <c:v>25.969653000000001</c:v>
                </c:pt>
                <c:pt idx="19924">
                  <c:v>25.969653000000001</c:v>
                </c:pt>
                <c:pt idx="19925">
                  <c:v>26.391093000000001</c:v>
                </c:pt>
                <c:pt idx="19926">
                  <c:v>26.766044999999998</c:v>
                </c:pt>
                <c:pt idx="19927">
                  <c:v>26.912566999999999</c:v>
                </c:pt>
                <c:pt idx="19928">
                  <c:v>27.072990999999998</c:v>
                </c:pt>
                <c:pt idx="19929">
                  <c:v>27.239577000000001</c:v>
                </c:pt>
                <c:pt idx="19930">
                  <c:v>27.412123000000001</c:v>
                </c:pt>
                <c:pt idx="19931">
                  <c:v>27.412123000000001</c:v>
                </c:pt>
                <c:pt idx="19932">
                  <c:v>28.011471</c:v>
                </c:pt>
                <c:pt idx="19933">
                  <c:v>28.011471</c:v>
                </c:pt>
                <c:pt idx="19934">
                  <c:v>28.498200000000001</c:v>
                </c:pt>
                <c:pt idx="19935">
                  <c:v>28.686122000000001</c:v>
                </c:pt>
                <c:pt idx="19936">
                  <c:v>28.885767000000001</c:v>
                </c:pt>
                <c:pt idx="19937">
                  <c:v>29.088507</c:v>
                </c:pt>
                <c:pt idx="19938">
                  <c:v>29.29241</c:v>
                </c:pt>
                <c:pt idx="19939">
                  <c:v>29.29241</c:v>
                </c:pt>
                <c:pt idx="19940">
                  <c:v>30.456054000000002</c:v>
                </c:pt>
                <c:pt idx="19941">
                  <c:v>30.456054000000002</c:v>
                </c:pt>
                <c:pt idx="19942">
                  <c:v>30.906278</c:v>
                </c:pt>
                <c:pt idx="19943">
                  <c:v>31.101831000000001</c:v>
                </c:pt>
                <c:pt idx="19944">
                  <c:v>31.291893000000002</c:v>
                </c:pt>
                <c:pt idx="19945">
                  <c:v>31.475061</c:v>
                </c:pt>
                <c:pt idx="19946">
                  <c:v>31.653769</c:v>
                </c:pt>
                <c:pt idx="19947">
                  <c:v>31.653769</c:v>
                </c:pt>
                <c:pt idx="19948">
                  <c:v>32.188555999999998</c:v>
                </c:pt>
                <c:pt idx="19949">
                  <c:v>32.188555999999998</c:v>
                </c:pt>
                <c:pt idx="19950">
                  <c:v>32.961481999999997</c:v>
                </c:pt>
                <c:pt idx="19951">
                  <c:v>32.961481999999997</c:v>
                </c:pt>
                <c:pt idx="19952">
                  <c:v>33.062959999999997</c:v>
                </c:pt>
                <c:pt idx="19953">
                  <c:v>33.062959999999997</c:v>
                </c:pt>
                <c:pt idx="19954">
                  <c:v>33.327961000000002</c:v>
                </c:pt>
                <c:pt idx="19955">
                  <c:v>33.327961000000002</c:v>
                </c:pt>
                <c:pt idx="19956">
                  <c:v>33.327961000000002</c:v>
                </c:pt>
                <c:pt idx="19957">
                  <c:v>33.503979000000001</c:v>
                </c:pt>
                <c:pt idx="19958">
                  <c:v>33.902214000000001</c:v>
                </c:pt>
                <c:pt idx="19959">
                  <c:v>33.987220999999998</c:v>
                </c:pt>
                <c:pt idx="19960">
                  <c:v>34.020116999999999</c:v>
                </c:pt>
                <c:pt idx="19961">
                  <c:v>34.057516</c:v>
                </c:pt>
                <c:pt idx="19962">
                  <c:v>34.091811</c:v>
                </c:pt>
                <c:pt idx="19963">
                  <c:v>34.119295999999999</c:v>
                </c:pt>
                <c:pt idx="19964">
                  <c:v>34.152030000000003</c:v>
                </c:pt>
                <c:pt idx="19965">
                  <c:v>34.152030000000003</c:v>
                </c:pt>
                <c:pt idx="19966">
                  <c:v>34.226168000000001</c:v>
                </c:pt>
                <c:pt idx="19967">
                  <c:v>34.299534000000001</c:v>
                </c:pt>
                <c:pt idx="19968">
                  <c:v>34.339083000000002</c:v>
                </c:pt>
                <c:pt idx="19969">
                  <c:v>34.378323000000002</c:v>
                </c:pt>
                <c:pt idx="19970">
                  <c:v>34.414740000000002</c:v>
                </c:pt>
                <c:pt idx="19971">
                  <c:v>34.455773999999998</c:v>
                </c:pt>
                <c:pt idx="19972">
                  <c:v>34.496687999999999</c:v>
                </c:pt>
                <c:pt idx="19973">
                  <c:v>34.496687999999999</c:v>
                </c:pt>
                <c:pt idx="19974">
                  <c:v>34.636284000000003</c:v>
                </c:pt>
                <c:pt idx="19975">
                  <c:v>34.703864000000003</c:v>
                </c:pt>
                <c:pt idx="19976">
                  <c:v>34.745221999999998</c:v>
                </c:pt>
                <c:pt idx="19977">
                  <c:v>34.789757999999999</c:v>
                </c:pt>
                <c:pt idx="19978">
                  <c:v>34.833134000000001</c:v>
                </c:pt>
                <c:pt idx="19979">
                  <c:v>34.878715</c:v>
                </c:pt>
                <c:pt idx="19980">
                  <c:v>34.920817</c:v>
                </c:pt>
                <c:pt idx="19981">
                  <c:v>34.920817</c:v>
                </c:pt>
                <c:pt idx="19982">
                  <c:v>35.205047999999998</c:v>
                </c:pt>
                <c:pt idx="19983">
                  <c:v>35.205047999999998</c:v>
                </c:pt>
                <c:pt idx="19984">
                  <c:v>35.220827999999997</c:v>
                </c:pt>
                <c:pt idx="19985">
                  <c:v>35.233249000000001</c:v>
                </c:pt>
                <c:pt idx="19986">
                  <c:v>35.233249000000001</c:v>
                </c:pt>
                <c:pt idx="19987">
                  <c:v>35.283470999999999</c:v>
                </c:pt>
                <c:pt idx="19988">
                  <c:v>35.283470999999999</c:v>
                </c:pt>
                <c:pt idx="19989">
                  <c:v>35.283470999999999</c:v>
                </c:pt>
                <c:pt idx="19990">
                  <c:v>35.236964</c:v>
                </c:pt>
                <c:pt idx="19991">
                  <c:v>35.236964</c:v>
                </c:pt>
                <c:pt idx="19992">
                  <c:v>35.201188999999999</c:v>
                </c:pt>
                <c:pt idx="19993">
                  <c:v>35.155934000000002</c:v>
                </c:pt>
                <c:pt idx="19994">
                  <c:v>35.155934000000002</c:v>
                </c:pt>
                <c:pt idx="19995">
                  <c:v>35.013550000000002</c:v>
                </c:pt>
                <c:pt idx="19996">
                  <c:v>35.013550000000002</c:v>
                </c:pt>
                <c:pt idx="19997">
                  <c:v>35.013550000000002</c:v>
                </c:pt>
                <c:pt idx="19998">
                  <c:v>34.709957000000003</c:v>
                </c:pt>
                <c:pt idx="19999">
                  <c:v>34.709957000000003</c:v>
                </c:pt>
                <c:pt idx="20000">
                  <c:v>34.620835</c:v>
                </c:pt>
                <c:pt idx="20001">
                  <c:v>34.525965999999997</c:v>
                </c:pt>
                <c:pt idx="20002">
                  <c:v>34.525965999999997</c:v>
                </c:pt>
                <c:pt idx="20003">
                  <c:v>34.227251000000003</c:v>
                </c:pt>
                <c:pt idx="20004">
                  <c:v>34.227251000000003</c:v>
                </c:pt>
                <c:pt idx="20005">
                  <c:v>34.227251000000003</c:v>
                </c:pt>
                <c:pt idx="20006">
                  <c:v>33.832065999999998</c:v>
                </c:pt>
                <c:pt idx="20007">
                  <c:v>33.832065999999998</c:v>
                </c:pt>
                <c:pt idx="20008">
                  <c:v>33.742288000000002</c:v>
                </c:pt>
                <c:pt idx="20009">
                  <c:v>33.649996000000002</c:v>
                </c:pt>
                <c:pt idx="20010">
                  <c:v>33.649996000000002</c:v>
                </c:pt>
                <c:pt idx="20011">
                  <c:v>33.335433999999999</c:v>
                </c:pt>
                <c:pt idx="20012">
                  <c:v>33.335433999999999</c:v>
                </c:pt>
                <c:pt idx="20013">
                  <c:v>33.281332999999997</c:v>
                </c:pt>
                <c:pt idx="20014">
                  <c:v>33.021372</c:v>
                </c:pt>
                <c:pt idx="20015">
                  <c:v>33.021372</c:v>
                </c:pt>
                <c:pt idx="20016">
                  <c:v>32.951945000000002</c:v>
                </c:pt>
                <c:pt idx="20017">
                  <c:v>32.885254000000003</c:v>
                </c:pt>
                <c:pt idx="20018">
                  <c:v>32.885254000000003</c:v>
                </c:pt>
                <c:pt idx="20019">
                  <c:v>32.641750999999999</c:v>
                </c:pt>
                <c:pt idx="20020">
                  <c:v>32.641750999999999</c:v>
                </c:pt>
                <c:pt idx="20021">
                  <c:v>32.605207</c:v>
                </c:pt>
                <c:pt idx="20022">
                  <c:v>32.442143000000002</c:v>
                </c:pt>
                <c:pt idx="20023">
                  <c:v>32.442143000000002</c:v>
                </c:pt>
                <c:pt idx="20024">
                  <c:v>32.394027999999999</c:v>
                </c:pt>
                <c:pt idx="20025">
                  <c:v>32.345157</c:v>
                </c:pt>
                <c:pt idx="20026">
                  <c:v>32.345157</c:v>
                </c:pt>
                <c:pt idx="20027">
                  <c:v>32.174408999999997</c:v>
                </c:pt>
                <c:pt idx="20028">
                  <c:v>32.174408999999997</c:v>
                </c:pt>
                <c:pt idx="20029">
                  <c:v>32.152343000000002</c:v>
                </c:pt>
                <c:pt idx="20030">
                  <c:v>32.017232999999997</c:v>
                </c:pt>
                <c:pt idx="20031">
                  <c:v>32.017232999999997</c:v>
                </c:pt>
                <c:pt idx="20032">
                  <c:v>31.978677000000001</c:v>
                </c:pt>
                <c:pt idx="20033">
                  <c:v>31.932994000000001</c:v>
                </c:pt>
                <c:pt idx="20034">
                  <c:v>31.932994000000001</c:v>
                </c:pt>
                <c:pt idx="20035">
                  <c:v>31.779218</c:v>
                </c:pt>
                <c:pt idx="20036">
                  <c:v>31.779218</c:v>
                </c:pt>
                <c:pt idx="20037">
                  <c:v>31.746817</c:v>
                </c:pt>
                <c:pt idx="20038">
                  <c:v>31.577912000000001</c:v>
                </c:pt>
                <c:pt idx="20039">
                  <c:v>31.577912000000001</c:v>
                </c:pt>
                <c:pt idx="20040">
                  <c:v>31.521415999999999</c:v>
                </c:pt>
                <c:pt idx="20041">
                  <c:v>31.460536000000001</c:v>
                </c:pt>
                <c:pt idx="20042">
                  <c:v>31.460536000000001</c:v>
                </c:pt>
                <c:pt idx="20043">
                  <c:v>31.277453999999999</c:v>
                </c:pt>
                <c:pt idx="20044">
                  <c:v>31.277453999999999</c:v>
                </c:pt>
                <c:pt idx="20045">
                  <c:v>31.233794</c:v>
                </c:pt>
                <c:pt idx="20046">
                  <c:v>31.026693000000002</c:v>
                </c:pt>
                <c:pt idx="20047">
                  <c:v>31.026693000000002</c:v>
                </c:pt>
                <c:pt idx="20048">
                  <c:v>30.960291999999999</c:v>
                </c:pt>
                <c:pt idx="20049">
                  <c:v>30.894665</c:v>
                </c:pt>
                <c:pt idx="20050">
                  <c:v>30.894665</c:v>
                </c:pt>
                <c:pt idx="20051">
                  <c:v>30.687169999999998</c:v>
                </c:pt>
                <c:pt idx="20052">
                  <c:v>30.687169999999998</c:v>
                </c:pt>
                <c:pt idx="20053">
                  <c:v>30.641739999999999</c:v>
                </c:pt>
                <c:pt idx="20054">
                  <c:v>30.435652000000001</c:v>
                </c:pt>
                <c:pt idx="20055">
                  <c:v>30.435652000000001</c:v>
                </c:pt>
                <c:pt idx="20056">
                  <c:v>30.374492</c:v>
                </c:pt>
                <c:pt idx="20057">
                  <c:v>30.320713000000001</c:v>
                </c:pt>
                <c:pt idx="20058">
                  <c:v>30.320713000000001</c:v>
                </c:pt>
                <c:pt idx="20059">
                  <c:v>30.267091000000001</c:v>
                </c:pt>
                <c:pt idx="20060">
                  <c:v>30.267091000000001</c:v>
                </c:pt>
                <c:pt idx="20061">
                  <c:v>30.226744</c:v>
                </c:pt>
                <c:pt idx="20062">
                  <c:v>30.055530999999998</c:v>
                </c:pt>
                <c:pt idx="20063">
                  <c:v>30.055530999999998</c:v>
                </c:pt>
                <c:pt idx="20064">
                  <c:v>30.008479999999999</c:v>
                </c:pt>
                <c:pt idx="20065">
                  <c:v>29.960087000000001</c:v>
                </c:pt>
                <c:pt idx="20066">
                  <c:v>29.960087000000001</c:v>
                </c:pt>
                <c:pt idx="20067">
                  <c:v>29.769708999999999</c:v>
                </c:pt>
                <c:pt idx="20068">
                  <c:v>29.769708999999999</c:v>
                </c:pt>
                <c:pt idx="20069">
                  <c:v>29.745615000000001</c:v>
                </c:pt>
                <c:pt idx="20070">
                  <c:v>29.618829999999999</c:v>
                </c:pt>
                <c:pt idx="20071">
                  <c:v>29.618829999999999</c:v>
                </c:pt>
                <c:pt idx="20072">
                  <c:v>29.580231999999999</c:v>
                </c:pt>
                <c:pt idx="20073">
                  <c:v>29.540966999999998</c:v>
                </c:pt>
                <c:pt idx="20074">
                  <c:v>29.540966999999998</c:v>
                </c:pt>
                <c:pt idx="20075">
                  <c:v>29.370388999999999</c:v>
                </c:pt>
                <c:pt idx="20076">
                  <c:v>29.370388999999999</c:v>
                </c:pt>
                <c:pt idx="20077">
                  <c:v>29.351486000000001</c:v>
                </c:pt>
                <c:pt idx="20078">
                  <c:v>29.242616000000002</c:v>
                </c:pt>
                <c:pt idx="20079">
                  <c:v>29.242616000000002</c:v>
                </c:pt>
                <c:pt idx="20080">
                  <c:v>29.207084999999999</c:v>
                </c:pt>
                <c:pt idx="20081">
                  <c:v>29.170469000000001</c:v>
                </c:pt>
                <c:pt idx="20082">
                  <c:v>29.170469000000001</c:v>
                </c:pt>
                <c:pt idx="20083">
                  <c:v>29.016653000000002</c:v>
                </c:pt>
                <c:pt idx="20084">
                  <c:v>29.016653000000002</c:v>
                </c:pt>
                <c:pt idx="20085">
                  <c:v>28.999796</c:v>
                </c:pt>
                <c:pt idx="20086">
                  <c:v>28.909948</c:v>
                </c:pt>
                <c:pt idx="20087">
                  <c:v>28.909948</c:v>
                </c:pt>
                <c:pt idx="20088">
                  <c:v>28.881298000000001</c:v>
                </c:pt>
                <c:pt idx="20089">
                  <c:v>28.848680999999999</c:v>
                </c:pt>
                <c:pt idx="20090">
                  <c:v>28.848680999999999</c:v>
                </c:pt>
                <c:pt idx="20091">
                  <c:v>28.722266999999999</c:v>
                </c:pt>
                <c:pt idx="20092">
                  <c:v>28.722266999999999</c:v>
                </c:pt>
                <c:pt idx="20093">
                  <c:v>28.706440000000001</c:v>
                </c:pt>
                <c:pt idx="20094">
                  <c:v>28.624117999999999</c:v>
                </c:pt>
                <c:pt idx="20095">
                  <c:v>28.624117999999999</c:v>
                </c:pt>
                <c:pt idx="20096">
                  <c:v>28.596606999999999</c:v>
                </c:pt>
                <c:pt idx="20097">
                  <c:v>28.568004999999999</c:v>
                </c:pt>
                <c:pt idx="20098">
                  <c:v>28.568004999999999</c:v>
                </c:pt>
                <c:pt idx="20099">
                  <c:v>28.466804</c:v>
                </c:pt>
                <c:pt idx="20100">
                  <c:v>28.466804</c:v>
                </c:pt>
                <c:pt idx="20101">
                  <c:v>28.450215</c:v>
                </c:pt>
                <c:pt idx="20102">
                  <c:v>28.389288000000001</c:v>
                </c:pt>
                <c:pt idx="20103">
                  <c:v>28.389288000000001</c:v>
                </c:pt>
                <c:pt idx="20104">
                  <c:v>28.362608999999999</c:v>
                </c:pt>
                <c:pt idx="20105">
                  <c:v>28.343354999999999</c:v>
                </c:pt>
                <c:pt idx="20106">
                  <c:v>28.343354999999999</c:v>
                </c:pt>
                <c:pt idx="20107">
                  <c:v>28.343354999999999</c:v>
                </c:pt>
                <c:pt idx="20108">
                  <c:v>28.343354999999999</c:v>
                </c:pt>
                <c:pt idx="20109">
                  <c:v>28.343354999999999</c:v>
                </c:pt>
                <c:pt idx="20110">
                  <c:v>27.642451000000001</c:v>
                </c:pt>
                <c:pt idx="20111">
                  <c:v>27.642451000000001</c:v>
                </c:pt>
                <c:pt idx="20112">
                  <c:v>27.642451000000001</c:v>
                </c:pt>
                <c:pt idx="20113">
                  <c:v>27.642451000000001</c:v>
                </c:pt>
                <c:pt idx="20114">
                  <c:v>27.612552999999998</c:v>
                </c:pt>
                <c:pt idx="20115">
                  <c:v>27.592649999999999</c:v>
                </c:pt>
                <c:pt idx="20116">
                  <c:v>27.57377</c:v>
                </c:pt>
                <c:pt idx="20117">
                  <c:v>27.552606999999998</c:v>
                </c:pt>
                <c:pt idx="20118">
                  <c:v>27.503491</c:v>
                </c:pt>
                <c:pt idx="20119">
                  <c:v>27.503491</c:v>
                </c:pt>
                <c:pt idx="20120">
                  <c:v>27.447738999999999</c:v>
                </c:pt>
                <c:pt idx="20121">
                  <c:v>27.447738999999999</c:v>
                </c:pt>
                <c:pt idx="20122">
                  <c:v>27.435475</c:v>
                </c:pt>
                <c:pt idx="20123">
                  <c:v>27.447165999999999</c:v>
                </c:pt>
                <c:pt idx="20124">
                  <c:v>27.447165999999999</c:v>
                </c:pt>
                <c:pt idx="20125">
                  <c:v>27.435317000000001</c:v>
                </c:pt>
                <c:pt idx="20126">
                  <c:v>27.403936999999999</c:v>
                </c:pt>
                <c:pt idx="20127">
                  <c:v>27.403936999999999</c:v>
                </c:pt>
                <c:pt idx="20128">
                  <c:v>27.379287000000001</c:v>
                </c:pt>
                <c:pt idx="20129">
                  <c:v>27.379287000000001</c:v>
                </c:pt>
                <c:pt idx="20130">
                  <c:v>27.376128999999999</c:v>
                </c:pt>
                <c:pt idx="20131">
                  <c:v>27.408874999999998</c:v>
                </c:pt>
                <c:pt idx="20132">
                  <c:v>27.404609000000001</c:v>
                </c:pt>
                <c:pt idx="20133">
                  <c:v>27.406559000000001</c:v>
                </c:pt>
                <c:pt idx="20134">
                  <c:v>27.418309000000001</c:v>
                </c:pt>
                <c:pt idx="20135">
                  <c:v>27.418309000000001</c:v>
                </c:pt>
                <c:pt idx="20136">
                  <c:v>27.440134</c:v>
                </c:pt>
                <c:pt idx="20137">
                  <c:v>27.440134</c:v>
                </c:pt>
                <c:pt idx="20138">
                  <c:v>27.443812999999999</c:v>
                </c:pt>
                <c:pt idx="20139">
                  <c:v>27.492744999999999</c:v>
                </c:pt>
                <c:pt idx="20140">
                  <c:v>27.526979999999998</c:v>
                </c:pt>
                <c:pt idx="20141">
                  <c:v>27.546731000000001</c:v>
                </c:pt>
                <c:pt idx="20142">
                  <c:v>27.586870000000001</c:v>
                </c:pt>
                <c:pt idx="20143">
                  <c:v>27.586870000000001</c:v>
                </c:pt>
                <c:pt idx="20144">
                  <c:v>27.660751000000001</c:v>
                </c:pt>
                <c:pt idx="20145">
                  <c:v>27.660751000000001</c:v>
                </c:pt>
                <c:pt idx="20146">
                  <c:v>27.680385000000001</c:v>
                </c:pt>
                <c:pt idx="20147">
                  <c:v>27.776267000000001</c:v>
                </c:pt>
                <c:pt idx="20148">
                  <c:v>27.809833999999999</c:v>
                </c:pt>
                <c:pt idx="20149">
                  <c:v>27.845465999999998</c:v>
                </c:pt>
                <c:pt idx="20150">
                  <c:v>27.922840999999998</c:v>
                </c:pt>
                <c:pt idx="20151">
                  <c:v>27.922840999999998</c:v>
                </c:pt>
                <c:pt idx="20152">
                  <c:v>28.057542000000002</c:v>
                </c:pt>
                <c:pt idx="20153">
                  <c:v>28.057542000000002</c:v>
                </c:pt>
                <c:pt idx="20154">
                  <c:v>28.081272999999999</c:v>
                </c:pt>
                <c:pt idx="20155">
                  <c:v>28.211500000000001</c:v>
                </c:pt>
                <c:pt idx="20156">
                  <c:v>28.259768000000001</c:v>
                </c:pt>
                <c:pt idx="20157">
                  <c:v>28.313082999999999</c:v>
                </c:pt>
                <c:pt idx="20158">
                  <c:v>28.425943</c:v>
                </c:pt>
                <c:pt idx="20159">
                  <c:v>28.425943</c:v>
                </c:pt>
                <c:pt idx="20160">
                  <c:v>28.425943</c:v>
                </c:pt>
                <c:pt idx="20161">
                  <c:v>28.514135</c:v>
                </c:pt>
                <c:pt idx="20162">
                  <c:v>28.514135</c:v>
                </c:pt>
                <c:pt idx="20163">
                  <c:v>28.514135</c:v>
                </c:pt>
                <c:pt idx="20164">
                  <c:v>28.613209999999999</c:v>
                </c:pt>
                <c:pt idx="20165">
                  <c:v>28.681016</c:v>
                </c:pt>
                <c:pt idx="20166">
                  <c:v>28.896294999999999</c:v>
                </c:pt>
                <c:pt idx="20167">
                  <c:v>28.974397</c:v>
                </c:pt>
                <c:pt idx="20168">
                  <c:v>28.974397</c:v>
                </c:pt>
                <c:pt idx="20169">
                  <c:v>28.974397</c:v>
                </c:pt>
                <c:pt idx="20170">
                  <c:v>29.232980999999999</c:v>
                </c:pt>
                <c:pt idx="20171">
                  <c:v>29.232980999999999</c:v>
                </c:pt>
                <c:pt idx="20172">
                  <c:v>29.278924</c:v>
                </c:pt>
                <c:pt idx="20173">
                  <c:v>29.478628</c:v>
                </c:pt>
                <c:pt idx="20174">
                  <c:v>29.749903</c:v>
                </c:pt>
                <c:pt idx="20175">
                  <c:v>29.840886999999999</c:v>
                </c:pt>
                <c:pt idx="20176">
                  <c:v>29.840886999999999</c:v>
                </c:pt>
                <c:pt idx="20177">
                  <c:v>29.840886999999999</c:v>
                </c:pt>
                <c:pt idx="20178">
                  <c:v>30.150984000000001</c:v>
                </c:pt>
                <c:pt idx="20179">
                  <c:v>30.150984000000001</c:v>
                </c:pt>
                <c:pt idx="20180">
                  <c:v>30.209282000000002</c:v>
                </c:pt>
                <c:pt idx="20181">
                  <c:v>30.437525999999998</c:v>
                </c:pt>
                <c:pt idx="20182">
                  <c:v>30.745622000000001</c:v>
                </c:pt>
                <c:pt idx="20183">
                  <c:v>30.839651</c:v>
                </c:pt>
                <c:pt idx="20184">
                  <c:v>30.839651</c:v>
                </c:pt>
                <c:pt idx="20185">
                  <c:v>30.839651</c:v>
                </c:pt>
                <c:pt idx="20186">
                  <c:v>31.186554999999998</c:v>
                </c:pt>
                <c:pt idx="20187">
                  <c:v>31.186554999999998</c:v>
                </c:pt>
                <c:pt idx="20188">
                  <c:v>31.25835</c:v>
                </c:pt>
                <c:pt idx="20189">
                  <c:v>31.494999</c:v>
                </c:pt>
                <c:pt idx="20190">
                  <c:v>31.825066</c:v>
                </c:pt>
                <c:pt idx="20191">
                  <c:v>31.937221000000001</c:v>
                </c:pt>
                <c:pt idx="20192">
                  <c:v>31.937221000000001</c:v>
                </c:pt>
                <c:pt idx="20193">
                  <c:v>31.937221000000001</c:v>
                </c:pt>
                <c:pt idx="20194">
                  <c:v>32.699464999999996</c:v>
                </c:pt>
                <c:pt idx="20195">
                  <c:v>32.699464999999996</c:v>
                </c:pt>
                <c:pt idx="20196">
                  <c:v>32.754114000000001</c:v>
                </c:pt>
                <c:pt idx="20197">
                  <c:v>32.995987999999997</c:v>
                </c:pt>
                <c:pt idx="20198">
                  <c:v>33.355635999999997</c:v>
                </c:pt>
                <c:pt idx="20199">
                  <c:v>33.471128</c:v>
                </c:pt>
                <c:pt idx="20200">
                  <c:v>33.471128</c:v>
                </c:pt>
                <c:pt idx="20201">
                  <c:v>33.471128</c:v>
                </c:pt>
                <c:pt idx="20202">
                  <c:v>33.891238999999999</c:v>
                </c:pt>
                <c:pt idx="20203">
                  <c:v>33.891238999999999</c:v>
                </c:pt>
                <c:pt idx="20204">
                  <c:v>33.970565000000001</c:v>
                </c:pt>
                <c:pt idx="20205">
                  <c:v>34.263621000000001</c:v>
                </c:pt>
                <c:pt idx="20206">
                  <c:v>34.681629999999998</c:v>
                </c:pt>
                <c:pt idx="20207">
                  <c:v>34.831313999999999</c:v>
                </c:pt>
                <c:pt idx="20208">
                  <c:v>34.831313999999999</c:v>
                </c:pt>
                <c:pt idx="20209">
                  <c:v>34.831313999999999</c:v>
                </c:pt>
                <c:pt idx="20210">
                  <c:v>35.346085000000002</c:v>
                </c:pt>
                <c:pt idx="20211">
                  <c:v>35.346085000000002</c:v>
                </c:pt>
                <c:pt idx="20212">
                  <c:v>35.442718999999997</c:v>
                </c:pt>
                <c:pt idx="20213">
                  <c:v>35.788654000000001</c:v>
                </c:pt>
                <c:pt idx="20214">
                  <c:v>36.270631999999999</c:v>
                </c:pt>
                <c:pt idx="20215">
                  <c:v>36.448157000000002</c:v>
                </c:pt>
                <c:pt idx="20216">
                  <c:v>36.448157000000002</c:v>
                </c:pt>
                <c:pt idx="20217">
                  <c:v>36.448157000000002</c:v>
                </c:pt>
                <c:pt idx="20218">
                  <c:v>37.074542999999998</c:v>
                </c:pt>
                <c:pt idx="20219">
                  <c:v>37.074542999999998</c:v>
                </c:pt>
                <c:pt idx="20220">
                  <c:v>37.38935</c:v>
                </c:pt>
                <c:pt idx="20221">
                  <c:v>37.579013000000003</c:v>
                </c:pt>
                <c:pt idx="20222">
                  <c:v>38.163572000000002</c:v>
                </c:pt>
                <c:pt idx="20223">
                  <c:v>38.372075000000002</c:v>
                </c:pt>
                <c:pt idx="20224">
                  <c:v>38.372075000000002</c:v>
                </c:pt>
                <c:pt idx="20225">
                  <c:v>38.372075000000002</c:v>
                </c:pt>
                <c:pt idx="20226">
                  <c:v>39.122450999999998</c:v>
                </c:pt>
                <c:pt idx="20227">
                  <c:v>39.122450999999998</c:v>
                </c:pt>
                <c:pt idx="20228">
                  <c:v>39.493017999999999</c:v>
                </c:pt>
                <c:pt idx="20229">
                  <c:v>39.705210000000001</c:v>
                </c:pt>
                <c:pt idx="20230">
                  <c:v>40.413322999999998</c:v>
                </c:pt>
                <c:pt idx="20231">
                  <c:v>40.658707999999997</c:v>
                </c:pt>
                <c:pt idx="20232">
                  <c:v>40.658707999999997</c:v>
                </c:pt>
                <c:pt idx="20233">
                  <c:v>40.658707999999997</c:v>
                </c:pt>
                <c:pt idx="20234">
                  <c:v>41.548234999999998</c:v>
                </c:pt>
                <c:pt idx="20235">
                  <c:v>41.548234999999998</c:v>
                </c:pt>
                <c:pt idx="20236">
                  <c:v>41.958334999999998</c:v>
                </c:pt>
                <c:pt idx="20237">
                  <c:v>42.222231999999998</c:v>
                </c:pt>
                <c:pt idx="20238">
                  <c:v>43.323768000000001</c:v>
                </c:pt>
                <c:pt idx="20239">
                  <c:v>43.323768000000001</c:v>
                </c:pt>
                <c:pt idx="20240">
                  <c:v>44.385334</c:v>
                </c:pt>
                <c:pt idx="20241">
                  <c:v>44.385334</c:v>
                </c:pt>
                <c:pt idx="20242">
                  <c:v>44.872439999999997</c:v>
                </c:pt>
                <c:pt idx="20243">
                  <c:v>45.185972</c:v>
                </c:pt>
                <c:pt idx="20244">
                  <c:v>45.506228</c:v>
                </c:pt>
                <c:pt idx="20245">
                  <c:v>45.816049</c:v>
                </c:pt>
                <c:pt idx="20246">
                  <c:v>46.481811999999998</c:v>
                </c:pt>
                <c:pt idx="20247">
                  <c:v>46.481811999999998</c:v>
                </c:pt>
                <c:pt idx="20248">
                  <c:v>47.727913000000001</c:v>
                </c:pt>
                <c:pt idx="20249">
                  <c:v>47.727913000000001</c:v>
                </c:pt>
                <c:pt idx="20250">
                  <c:v>48.270995999999997</c:v>
                </c:pt>
                <c:pt idx="20251">
                  <c:v>48.634565000000002</c:v>
                </c:pt>
                <c:pt idx="20252">
                  <c:v>49.003343999999998</c:v>
                </c:pt>
                <c:pt idx="20253">
                  <c:v>49.370539999999998</c:v>
                </c:pt>
                <c:pt idx="20254">
                  <c:v>50.129193999999998</c:v>
                </c:pt>
                <c:pt idx="20255">
                  <c:v>50.129193999999998</c:v>
                </c:pt>
                <c:pt idx="20256">
                  <c:v>51.544122000000002</c:v>
                </c:pt>
                <c:pt idx="20257">
                  <c:v>51.544122000000002</c:v>
                </c:pt>
                <c:pt idx="20258">
                  <c:v>52.123795999999999</c:v>
                </c:pt>
                <c:pt idx="20259">
                  <c:v>52.519505000000002</c:v>
                </c:pt>
                <c:pt idx="20260">
                  <c:v>52.916224999999997</c:v>
                </c:pt>
                <c:pt idx="20261">
                  <c:v>53.299314000000003</c:v>
                </c:pt>
                <c:pt idx="20262">
                  <c:v>54.105141000000003</c:v>
                </c:pt>
                <c:pt idx="20263">
                  <c:v>54.105141000000003</c:v>
                </c:pt>
                <c:pt idx="20264">
                  <c:v>55.569803999999998</c:v>
                </c:pt>
                <c:pt idx="20265">
                  <c:v>55.569803999999998</c:v>
                </c:pt>
                <c:pt idx="20266">
                  <c:v>56.152735999999997</c:v>
                </c:pt>
                <c:pt idx="20267">
                  <c:v>56.549602999999998</c:v>
                </c:pt>
                <c:pt idx="20268">
                  <c:v>56.940699000000002</c:v>
                </c:pt>
                <c:pt idx="20269">
                  <c:v>57.335115999999999</c:v>
                </c:pt>
                <c:pt idx="20270">
                  <c:v>58.104636999999997</c:v>
                </c:pt>
                <c:pt idx="20271">
                  <c:v>58.104636999999997</c:v>
                </c:pt>
                <c:pt idx="20272">
                  <c:v>59.478642999999998</c:v>
                </c:pt>
                <c:pt idx="20273">
                  <c:v>59.478642999999998</c:v>
                </c:pt>
                <c:pt idx="20274">
                  <c:v>59.986597000000003</c:v>
                </c:pt>
                <c:pt idx="20275">
                  <c:v>60.338388999999999</c:v>
                </c:pt>
                <c:pt idx="20276">
                  <c:v>60.674647</c:v>
                </c:pt>
                <c:pt idx="20277">
                  <c:v>61.008609999999997</c:v>
                </c:pt>
                <c:pt idx="20278">
                  <c:v>61.676462999999998</c:v>
                </c:pt>
                <c:pt idx="20279">
                  <c:v>61.676462999999998</c:v>
                </c:pt>
                <c:pt idx="20280">
                  <c:v>62.864671000000001</c:v>
                </c:pt>
                <c:pt idx="20281">
                  <c:v>62.864671000000001</c:v>
                </c:pt>
                <c:pt idx="20282">
                  <c:v>63.268484999999998</c:v>
                </c:pt>
                <c:pt idx="20283">
                  <c:v>63.574955000000003</c:v>
                </c:pt>
                <c:pt idx="20284">
                  <c:v>63.875452000000003</c:v>
                </c:pt>
                <c:pt idx="20285">
                  <c:v>64.170252000000005</c:v>
                </c:pt>
                <c:pt idx="20286">
                  <c:v>64.744855000000001</c:v>
                </c:pt>
                <c:pt idx="20287">
                  <c:v>64.744855000000001</c:v>
                </c:pt>
                <c:pt idx="20288">
                  <c:v>65.810587999999996</c:v>
                </c:pt>
                <c:pt idx="20289">
                  <c:v>65.810587999999996</c:v>
                </c:pt>
                <c:pt idx="20290">
                  <c:v>66.137928000000002</c:v>
                </c:pt>
                <c:pt idx="20291">
                  <c:v>66.397195999999994</c:v>
                </c:pt>
                <c:pt idx="20292">
                  <c:v>66.644707999999994</c:v>
                </c:pt>
                <c:pt idx="20293">
                  <c:v>66.868459000000001</c:v>
                </c:pt>
                <c:pt idx="20294">
                  <c:v>67.287092999999999</c:v>
                </c:pt>
                <c:pt idx="20295">
                  <c:v>68.049332000000007</c:v>
                </c:pt>
                <c:pt idx="20296">
                  <c:v>68.049332000000007</c:v>
                </c:pt>
                <c:pt idx="20297">
                  <c:v>68.049332000000007</c:v>
                </c:pt>
                <c:pt idx="20298">
                  <c:v>68.174124000000006</c:v>
                </c:pt>
                <c:pt idx="20299">
                  <c:v>68.304975999999996</c:v>
                </c:pt>
                <c:pt idx="20300">
                  <c:v>68.419394999999994</c:v>
                </c:pt>
                <c:pt idx="20301">
                  <c:v>68.517912999999993</c:v>
                </c:pt>
                <c:pt idx="20302">
                  <c:v>68.676389</c:v>
                </c:pt>
                <c:pt idx="20303">
                  <c:v>69.012186</c:v>
                </c:pt>
                <c:pt idx="20304">
                  <c:v>69.012186</c:v>
                </c:pt>
                <c:pt idx="20305">
                  <c:v>69.012186</c:v>
                </c:pt>
                <c:pt idx="20306">
                  <c:v>68.947249999999997</c:v>
                </c:pt>
                <c:pt idx="20307">
                  <c:v>68.968665000000001</c:v>
                </c:pt>
                <c:pt idx="20308">
                  <c:v>68.967980999999995</c:v>
                </c:pt>
                <c:pt idx="20309">
                  <c:v>68.967083000000002</c:v>
                </c:pt>
                <c:pt idx="20310">
                  <c:v>68.935117000000005</c:v>
                </c:pt>
                <c:pt idx="20311">
                  <c:v>68.989468000000002</c:v>
                </c:pt>
                <c:pt idx="20312">
                  <c:v>68.989468000000002</c:v>
                </c:pt>
                <c:pt idx="20313">
                  <c:v>68.989468000000002</c:v>
                </c:pt>
                <c:pt idx="20314">
                  <c:v>68.815239000000005</c:v>
                </c:pt>
                <c:pt idx="20315">
                  <c:v>68.764544000000001</c:v>
                </c:pt>
                <c:pt idx="20316">
                  <c:v>68.704650000000001</c:v>
                </c:pt>
                <c:pt idx="20317">
                  <c:v>68.634810000000002</c:v>
                </c:pt>
                <c:pt idx="20318">
                  <c:v>68.461449999999999</c:v>
                </c:pt>
                <c:pt idx="20319">
                  <c:v>67.607808000000006</c:v>
                </c:pt>
                <c:pt idx="20320">
                  <c:v>67.607808000000006</c:v>
                </c:pt>
                <c:pt idx="20321">
                  <c:v>67.607808000000006</c:v>
                </c:pt>
                <c:pt idx="20322">
                  <c:v>67.347550999999996</c:v>
                </c:pt>
                <c:pt idx="20323">
                  <c:v>67.216958000000005</c:v>
                </c:pt>
                <c:pt idx="20324">
                  <c:v>67.065611000000004</c:v>
                </c:pt>
                <c:pt idx="20325">
                  <c:v>66.909541000000004</c:v>
                </c:pt>
                <c:pt idx="20326">
                  <c:v>66.564111999999994</c:v>
                </c:pt>
                <c:pt idx="20327">
                  <c:v>66.115105</c:v>
                </c:pt>
                <c:pt idx="20328">
                  <c:v>66.115105</c:v>
                </c:pt>
                <c:pt idx="20329">
                  <c:v>66.115105</c:v>
                </c:pt>
                <c:pt idx="20330">
                  <c:v>65.661541999999997</c:v>
                </c:pt>
                <c:pt idx="20331">
                  <c:v>65.470714000000001</c:v>
                </c:pt>
                <c:pt idx="20332">
                  <c:v>65.241540000000001</c:v>
                </c:pt>
                <c:pt idx="20333">
                  <c:v>65.013653000000005</c:v>
                </c:pt>
                <c:pt idx="20334">
                  <c:v>64.532649000000006</c:v>
                </c:pt>
                <c:pt idx="20335">
                  <c:v>63.849666999999997</c:v>
                </c:pt>
                <c:pt idx="20336">
                  <c:v>63.849666999999997</c:v>
                </c:pt>
                <c:pt idx="20337">
                  <c:v>63.849666999999997</c:v>
                </c:pt>
                <c:pt idx="20338">
                  <c:v>63.319879</c:v>
                </c:pt>
                <c:pt idx="20339">
                  <c:v>63.044603000000002</c:v>
                </c:pt>
                <c:pt idx="20340">
                  <c:v>62.769088000000004</c:v>
                </c:pt>
                <c:pt idx="20341">
                  <c:v>62.487307999999999</c:v>
                </c:pt>
                <c:pt idx="20342">
                  <c:v>61.937744000000002</c:v>
                </c:pt>
                <c:pt idx="20343">
                  <c:v>61.089191999999997</c:v>
                </c:pt>
                <c:pt idx="20344">
                  <c:v>61.089191999999997</c:v>
                </c:pt>
                <c:pt idx="20345">
                  <c:v>61.089191999999997</c:v>
                </c:pt>
                <c:pt idx="20346">
                  <c:v>60.472794999999998</c:v>
                </c:pt>
                <c:pt idx="20347">
                  <c:v>60.161541</c:v>
                </c:pt>
                <c:pt idx="20348">
                  <c:v>59.848143</c:v>
                </c:pt>
                <c:pt idx="20349">
                  <c:v>59.529273000000003</c:v>
                </c:pt>
                <c:pt idx="20350">
                  <c:v>58.893898999999998</c:v>
                </c:pt>
                <c:pt idx="20351">
                  <c:v>57.903042999999997</c:v>
                </c:pt>
                <c:pt idx="20352">
                  <c:v>57.903042999999997</c:v>
                </c:pt>
                <c:pt idx="20353">
                  <c:v>57.903042999999997</c:v>
                </c:pt>
                <c:pt idx="20354">
                  <c:v>57.232137000000002</c:v>
                </c:pt>
                <c:pt idx="20355">
                  <c:v>56.886189999999999</c:v>
                </c:pt>
                <c:pt idx="20356">
                  <c:v>56.561698</c:v>
                </c:pt>
                <c:pt idx="20357">
                  <c:v>56.207745000000003</c:v>
                </c:pt>
                <c:pt idx="20358">
                  <c:v>55.489162999999998</c:v>
                </c:pt>
                <c:pt idx="20359">
                  <c:v>54.390064000000002</c:v>
                </c:pt>
                <c:pt idx="20360">
                  <c:v>54.390064000000002</c:v>
                </c:pt>
                <c:pt idx="20361">
                  <c:v>54.390064000000002</c:v>
                </c:pt>
                <c:pt idx="20362">
                  <c:v>53.711194999999996</c:v>
                </c:pt>
                <c:pt idx="20363">
                  <c:v>53.356271999999997</c:v>
                </c:pt>
                <c:pt idx="20364">
                  <c:v>52.990321000000002</c:v>
                </c:pt>
                <c:pt idx="20365">
                  <c:v>52.622307999999997</c:v>
                </c:pt>
                <c:pt idx="20366">
                  <c:v>50.714722000000002</c:v>
                </c:pt>
                <c:pt idx="20367">
                  <c:v>50.483870000000003</c:v>
                </c:pt>
                <c:pt idx="20368">
                  <c:v>50.024791999999998</c:v>
                </c:pt>
                <c:pt idx="20369">
                  <c:v>49.647835000000001</c:v>
                </c:pt>
                <c:pt idx="20370">
                  <c:v>49.270225000000003</c:v>
                </c:pt>
                <c:pt idx="20371">
                  <c:v>48.918056999999997</c:v>
                </c:pt>
                <c:pt idx="20372">
                  <c:v>48.535018000000001</c:v>
                </c:pt>
                <c:pt idx="20373">
                  <c:v>48.15231</c:v>
                </c:pt>
                <c:pt idx="20374">
                  <c:v>46.969453000000001</c:v>
                </c:pt>
                <c:pt idx="20375">
                  <c:v>46.716923000000001</c:v>
                </c:pt>
                <c:pt idx="20376">
                  <c:v>46.288451000000002</c:v>
                </c:pt>
                <c:pt idx="20377">
                  <c:v>45.905690999999997</c:v>
                </c:pt>
                <c:pt idx="20378">
                  <c:v>45.525914999999998</c:v>
                </c:pt>
                <c:pt idx="20379">
                  <c:v>45.146337000000003</c:v>
                </c:pt>
                <c:pt idx="20380">
                  <c:v>44.762343000000001</c:v>
                </c:pt>
                <c:pt idx="20381">
                  <c:v>44.37086</c:v>
                </c:pt>
                <c:pt idx="20382">
                  <c:v>43.188434999999998</c:v>
                </c:pt>
                <c:pt idx="20383">
                  <c:v>42.950330999999998</c:v>
                </c:pt>
                <c:pt idx="20384">
                  <c:v>42.495221999999998</c:v>
                </c:pt>
                <c:pt idx="20385">
                  <c:v>42.109701999999999</c:v>
                </c:pt>
                <c:pt idx="20386">
                  <c:v>41.723855999999998</c:v>
                </c:pt>
                <c:pt idx="20387">
                  <c:v>41.358279000000003</c:v>
                </c:pt>
                <c:pt idx="20388">
                  <c:v>40.966673</c:v>
                </c:pt>
                <c:pt idx="20389">
                  <c:v>40.577001000000003</c:v>
                </c:pt>
                <c:pt idx="20390">
                  <c:v>39.362920000000003</c:v>
                </c:pt>
                <c:pt idx="20391">
                  <c:v>39.101382000000001</c:v>
                </c:pt>
                <c:pt idx="20392">
                  <c:v>38.679037000000001</c:v>
                </c:pt>
                <c:pt idx="20393">
                  <c:v>38.289245999999999</c:v>
                </c:pt>
                <c:pt idx="20394">
                  <c:v>37.899816000000001</c:v>
                </c:pt>
                <c:pt idx="20395">
                  <c:v>37.507668000000002</c:v>
                </c:pt>
                <c:pt idx="20396">
                  <c:v>37.119459999999997</c:v>
                </c:pt>
                <c:pt idx="20397">
                  <c:v>36.753847</c:v>
                </c:pt>
                <c:pt idx="20398">
                  <c:v>35.546711000000002</c:v>
                </c:pt>
                <c:pt idx="20399">
                  <c:v>35.546711000000002</c:v>
                </c:pt>
                <c:pt idx="20400">
                  <c:v>34.862957999999999</c:v>
                </c:pt>
                <c:pt idx="20401">
                  <c:v>34.477491000000001</c:v>
                </c:pt>
                <c:pt idx="20402">
                  <c:v>34.091970000000003</c:v>
                </c:pt>
                <c:pt idx="20403">
                  <c:v>33.704028999999998</c:v>
                </c:pt>
                <c:pt idx="20404">
                  <c:v>33.320390000000003</c:v>
                </c:pt>
                <c:pt idx="20405">
                  <c:v>32.958672</c:v>
                </c:pt>
                <c:pt idx="20406">
                  <c:v>28.973375000000001</c:v>
                </c:pt>
                <c:pt idx="20407">
                  <c:v>28.772936000000001</c:v>
                </c:pt>
                <c:pt idx="20408">
                  <c:v>28.568840999999999</c:v>
                </c:pt>
                <c:pt idx="20409">
                  <c:v>28.204353999999999</c:v>
                </c:pt>
                <c:pt idx="20410">
                  <c:v>27.861666</c:v>
                </c:pt>
                <c:pt idx="20411">
                  <c:v>27.504263000000002</c:v>
                </c:pt>
                <c:pt idx="20412">
                  <c:v>27.148636</c:v>
                </c:pt>
                <c:pt idx="20413">
                  <c:v>26.798992999999999</c:v>
                </c:pt>
                <c:pt idx="20414">
                  <c:v>25.608744000000002</c:v>
                </c:pt>
                <c:pt idx="20415">
                  <c:v>25.608744000000002</c:v>
                </c:pt>
                <c:pt idx="20416">
                  <c:v>25.608744000000002</c:v>
                </c:pt>
                <c:pt idx="20417">
                  <c:v>25.422377999999998</c:v>
                </c:pt>
                <c:pt idx="20418">
                  <c:v>25.15324</c:v>
                </c:pt>
                <c:pt idx="20419">
                  <c:v>24.841892999999999</c:v>
                </c:pt>
                <c:pt idx="20420">
                  <c:v>24.522618000000001</c:v>
                </c:pt>
                <c:pt idx="20421">
                  <c:v>24.217136</c:v>
                </c:pt>
                <c:pt idx="20422">
                  <c:v>23.622976999999999</c:v>
                </c:pt>
                <c:pt idx="20423">
                  <c:v>22.649784</c:v>
                </c:pt>
                <c:pt idx="20424">
                  <c:v>22.649784</c:v>
                </c:pt>
                <c:pt idx="20425">
                  <c:v>22.493635000000001</c:v>
                </c:pt>
                <c:pt idx="20426">
                  <c:v>22.233059999999998</c:v>
                </c:pt>
                <c:pt idx="20427">
                  <c:v>21.981669</c:v>
                </c:pt>
                <c:pt idx="20428">
                  <c:v>21.737299</c:v>
                </c:pt>
                <c:pt idx="20429">
                  <c:v>21.515491999999998</c:v>
                </c:pt>
                <c:pt idx="20430">
                  <c:v>21.087875</c:v>
                </c:pt>
                <c:pt idx="20431">
                  <c:v>20.364868999999999</c:v>
                </c:pt>
                <c:pt idx="20432">
                  <c:v>20.364868999999999</c:v>
                </c:pt>
                <c:pt idx="20433">
                  <c:v>20.264793999999998</c:v>
                </c:pt>
                <c:pt idx="20434">
                  <c:v>20.104945000000001</c:v>
                </c:pt>
                <c:pt idx="20435">
                  <c:v>19.942129000000001</c:v>
                </c:pt>
                <c:pt idx="20436">
                  <c:v>19.792743000000002</c:v>
                </c:pt>
                <c:pt idx="20437">
                  <c:v>19.652463999999998</c:v>
                </c:pt>
                <c:pt idx="20438">
                  <c:v>19.416181000000002</c:v>
                </c:pt>
                <c:pt idx="20439">
                  <c:v>18.987964999999999</c:v>
                </c:pt>
                <c:pt idx="20440">
                  <c:v>18.987964999999999</c:v>
                </c:pt>
                <c:pt idx="20441">
                  <c:v>18.946922000000001</c:v>
                </c:pt>
                <c:pt idx="20442">
                  <c:v>18.893832</c:v>
                </c:pt>
                <c:pt idx="20443">
                  <c:v>18.829977</c:v>
                </c:pt>
                <c:pt idx="20444">
                  <c:v>18.777991</c:v>
                </c:pt>
                <c:pt idx="20445">
                  <c:v>18.740859</c:v>
                </c:pt>
                <c:pt idx="20446">
                  <c:v>18.703123000000001</c:v>
                </c:pt>
                <c:pt idx="20447">
                  <c:v>18.683696000000001</c:v>
                </c:pt>
                <c:pt idx="20448">
                  <c:v>18.683696000000001</c:v>
                </c:pt>
                <c:pt idx="20449">
                  <c:v>18.704902000000001</c:v>
                </c:pt>
                <c:pt idx="20450">
                  <c:v>18.750724000000002</c:v>
                </c:pt>
                <c:pt idx="20451">
                  <c:v>18.785081999999999</c:v>
                </c:pt>
                <c:pt idx="20452">
                  <c:v>18.838512999999999</c:v>
                </c:pt>
                <c:pt idx="20453">
                  <c:v>18.900313000000001</c:v>
                </c:pt>
                <c:pt idx="20454">
                  <c:v>19.055517999999999</c:v>
                </c:pt>
                <c:pt idx="20455">
                  <c:v>19.252157</c:v>
                </c:pt>
                <c:pt idx="20456">
                  <c:v>19.252157</c:v>
                </c:pt>
                <c:pt idx="20457">
                  <c:v>19.337917999999998</c:v>
                </c:pt>
                <c:pt idx="20458">
                  <c:v>19.476255999999999</c:v>
                </c:pt>
                <c:pt idx="20459">
                  <c:v>19.593917000000001</c:v>
                </c:pt>
                <c:pt idx="20460">
                  <c:v>19.726908999999999</c:v>
                </c:pt>
                <c:pt idx="20461">
                  <c:v>19.868542000000001</c:v>
                </c:pt>
                <c:pt idx="20462">
                  <c:v>20.174102000000001</c:v>
                </c:pt>
                <c:pt idx="20463">
                  <c:v>20.605122000000001</c:v>
                </c:pt>
                <c:pt idx="20464">
                  <c:v>20.605122000000001</c:v>
                </c:pt>
                <c:pt idx="20465">
                  <c:v>20.725417</c:v>
                </c:pt>
                <c:pt idx="20466">
                  <c:v>20.906983</c:v>
                </c:pt>
                <c:pt idx="20467">
                  <c:v>21.072164000000001</c:v>
                </c:pt>
                <c:pt idx="20468">
                  <c:v>21.243713</c:v>
                </c:pt>
                <c:pt idx="20469">
                  <c:v>21.415545000000002</c:v>
                </c:pt>
                <c:pt idx="20470">
                  <c:v>21.739820000000002</c:v>
                </c:pt>
                <c:pt idx="20471">
                  <c:v>22.195323999999999</c:v>
                </c:pt>
                <c:pt idx="20472">
                  <c:v>22.195323999999999</c:v>
                </c:pt>
                <c:pt idx="20473">
                  <c:v>22.29241</c:v>
                </c:pt>
                <c:pt idx="20474">
                  <c:v>22.41968</c:v>
                </c:pt>
                <c:pt idx="20475">
                  <c:v>22.543044999999999</c:v>
                </c:pt>
                <c:pt idx="20476">
                  <c:v>22.656283999999999</c:v>
                </c:pt>
                <c:pt idx="20477">
                  <c:v>22.758662000000001</c:v>
                </c:pt>
                <c:pt idx="20478">
                  <c:v>22.933692000000001</c:v>
                </c:pt>
                <c:pt idx="20479">
                  <c:v>23.189608</c:v>
                </c:pt>
                <c:pt idx="20480">
                  <c:v>23.189608</c:v>
                </c:pt>
                <c:pt idx="20481">
                  <c:v>23.228244</c:v>
                </c:pt>
                <c:pt idx="20482">
                  <c:v>23.280906000000002</c:v>
                </c:pt>
                <c:pt idx="20483">
                  <c:v>23.336001</c:v>
                </c:pt>
                <c:pt idx="20484">
                  <c:v>23.387163000000001</c:v>
                </c:pt>
                <c:pt idx="20485">
                  <c:v>23.433845999999999</c:v>
                </c:pt>
                <c:pt idx="20486">
                  <c:v>23.520828999999999</c:v>
                </c:pt>
                <c:pt idx="20487">
                  <c:v>23.692655999999999</c:v>
                </c:pt>
                <c:pt idx="20488">
                  <c:v>23.692655999999999</c:v>
                </c:pt>
                <c:pt idx="20489">
                  <c:v>23.713961000000001</c:v>
                </c:pt>
                <c:pt idx="20490">
                  <c:v>23.747593999999999</c:v>
                </c:pt>
                <c:pt idx="20491">
                  <c:v>23.787868</c:v>
                </c:pt>
                <c:pt idx="20492">
                  <c:v>23.824681000000002</c:v>
                </c:pt>
                <c:pt idx="20493">
                  <c:v>23.859134000000001</c:v>
                </c:pt>
                <c:pt idx="20494">
                  <c:v>24.027462</c:v>
                </c:pt>
                <c:pt idx="20495">
                  <c:v>24.037267</c:v>
                </c:pt>
                <c:pt idx="20496">
                  <c:v>24.064430999999999</c:v>
                </c:pt>
                <c:pt idx="20497">
                  <c:v>24.069427999999998</c:v>
                </c:pt>
                <c:pt idx="20498">
                  <c:v>24.069856000000001</c:v>
                </c:pt>
                <c:pt idx="20499">
                  <c:v>24.064730999999998</c:v>
                </c:pt>
                <c:pt idx="20500">
                  <c:v>24.051366999999999</c:v>
                </c:pt>
                <c:pt idx="20501">
                  <c:v>24.034628000000001</c:v>
                </c:pt>
                <c:pt idx="20502">
                  <c:v>23.940567999999999</c:v>
                </c:pt>
                <c:pt idx="20503">
                  <c:v>23.923221999999999</c:v>
                </c:pt>
                <c:pt idx="20504">
                  <c:v>23.903147000000001</c:v>
                </c:pt>
                <c:pt idx="20505">
                  <c:v>23.903147000000001</c:v>
                </c:pt>
                <c:pt idx="20506">
                  <c:v>23.825607000000002</c:v>
                </c:pt>
                <c:pt idx="20507">
                  <c:v>23.776330999999999</c:v>
                </c:pt>
                <c:pt idx="20508">
                  <c:v>23.730229000000001</c:v>
                </c:pt>
                <c:pt idx="20509">
                  <c:v>23.730229000000001</c:v>
                </c:pt>
                <c:pt idx="20510">
                  <c:v>23.545787000000001</c:v>
                </c:pt>
                <c:pt idx="20511">
                  <c:v>23.524115999999999</c:v>
                </c:pt>
                <c:pt idx="20512">
                  <c:v>23.496516</c:v>
                </c:pt>
                <c:pt idx="20513">
                  <c:v>23.464458</c:v>
                </c:pt>
                <c:pt idx="20514">
                  <c:v>23.435365999999998</c:v>
                </c:pt>
                <c:pt idx="20515">
                  <c:v>23.411234</c:v>
                </c:pt>
                <c:pt idx="20516">
                  <c:v>23.400970999999998</c:v>
                </c:pt>
                <c:pt idx="20517">
                  <c:v>23.400970999999998</c:v>
                </c:pt>
                <c:pt idx="20518">
                  <c:v>23.337164000000001</c:v>
                </c:pt>
                <c:pt idx="20519">
                  <c:v>23.338892000000001</c:v>
                </c:pt>
                <c:pt idx="20520">
                  <c:v>23.407236999999999</c:v>
                </c:pt>
                <c:pt idx="20521">
                  <c:v>23.432964999999999</c:v>
                </c:pt>
                <c:pt idx="20522">
                  <c:v>23.470507999999999</c:v>
                </c:pt>
                <c:pt idx="20523">
                  <c:v>23.509346000000001</c:v>
                </c:pt>
                <c:pt idx="20524">
                  <c:v>23.563571</c:v>
                </c:pt>
                <c:pt idx="20525">
                  <c:v>23.563571</c:v>
                </c:pt>
                <c:pt idx="20526">
                  <c:v>23.757304999999999</c:v>
                </c:pt>
                <c:pt idx="20527">
                  <c:v>23.801338999999999</c:v>
                </c:pt>
                <c:pt idx="20528">
                  <c:v>23.973834</c:v>
                </c:pt>
                <c:pt idx="20529">
                  <c:v>24.058734000000001</c:v>
                </c:pt>
                <c:pt idx="20530">
                  <c:v>24.150863000000001</c:v>
                </c:pt>
                <c:pt idx="20531">
                  <c:v>24.242971000000001</c:v>
                </c:pt>
                <c:pt idx="20532">
                  <c:v>24.339326</c:v>
                </c:pt>
                <c:pt idx="20533">
                  <c:v>24.339326</c:v>
                </c:pt>
                <c:pt idx="20534">
                  <c:v>24.686845000000002</c:v>
                </c:pt>
                <c:pt idx="20535">
                  <c:v>24.738267</c:v>
                </c:pt>
                <c:pt idx="20536">
                  <c:v>24.936264999999999</c:v>
                </c:pt>
                <c:pt idx="20537">
                  <c:v>25.019825999999998</c:v>
                </c:pt>
                <c:pt idx="20538">
                  <c:v>25.104979</c:v>
                </c:pt>
                <c:pt idx="20539">
                  <c:v>25.183268000000002</c:v>
                </c:pt>
                <c:pt idx="20540">
                  <c:v>25.255382999999998</c:v>
                </c:pt>
                <c:pt idx="20541">
                  <c:v>25.255382999999998</c:v>
                </c:pt>
                <c:pt idx="20542">
                  <c:v>25.523171999999999</c:v>
                </c:pt>
                <c:pt idx="20543">
                  <c:v>25.547283</c:v>
                </c:pt>
                <c:pt idx="20544">
                  <c:v>25.659967999999999</c:v>
                </c:pt>
                <c:pt idx="20545">
                  <c:v>25.694065999999999</c:v>
                </c:pt>
                <c:pt idx="20546">
                  <c:v>25.708853000000001</c:v>
                </c:pt>
                <c:pt idx="20547">
                  <c:v>25.717224999999999</c:v>
                </c:pt>
                <c:pt idx="20548">
                  <c:v>25.721726</c:v>
                </c:pt>
                <c:pt idx="20549">
                  <c:v>25.721726</c:v>
                </c:pt>
                <c:pt idx="20550">
                  <c:v>25.749168000000001</c:v>
                </c:pt>
                <c:pt idx="20551">
                  <c:v>25.727886999999999</c:v>
                </c:pt>
                <c:pt idx="20552">
                  <c:v>25.731574999999999</c:v>
                </c:pt>
                <c:pt idx="20553">
                  <c:v>25.697509</c:v>
                </c:pt>
                <c:pt idx="20554">
                  <c:v>25.660634999999999</c:v>
                </c:pt>
                <c:pt idx="20555">
                  <c:v>25.618148000000001</c:v>
                </c:pt>
                <c:pt idx="20556">
                  <c:v>25.572317999999999</c:v>
                </c:pt>
                <c:pt idx="20557">
                  <c:v>25.572317999999999</c:v>
                </c:pt>
                <c:pt idx="20558">
                  <c:v>25.402853</c:v>
                </c:pt>
                <c:pt idx="20559">
                  <c:v>25.366588</c:v>
                </c:pt>
                <c:pt idx="20560">
                  <c:v>25.319524999999999</c:v>
                </c:pt>
                <c:pt idx="20561">
                  <c:v>25.267016000000002</c:v>
                </c:pt>
                <c:pt idx="20562">
                  <c:v>25.210571000000002</c:v>
                </c:pt>
                <c:pt idx="20563">
                  <c:v>25.156376000000002</c:v>
                </c:pt>
                <c:pt idx="20564">
                  <c:v>25.100292</c:v>
                </c:pt>
                <c:pt idx="20565">
                  <c:v>25.100292</c:v>
                </c:pt>
                <c:pt idx="20566">
                  <c:v>24.888134999999998</c:v>
                </c:pt>
                <c:pt idx="20567">
                  <c:v>24.859864000000002</c:v>
                </c:pt>
                <c:pt idx="20568">
                  <c:v>24.828196999999999</c:v>
                </c:pt>
                <c:pt idx="20569">
                  <c:v>24.794630000000002</c:v>
                </c:pt>
                <c:pt idx="20570">
                  <c:v>24.757090000000002</c:v>
                </c:pt>
                <c:pt idx="20571">
                  <c:v>24.723792</c:v>
                </c:pt>
                <c:pt idx="20572">
                  <c:v>24.688523</c:v>
                </c:pt>
                <c:pt idx="20573">
                  <c:v>24.688523</c:v>
                </c:pt>
                <c:pt idx="20574">
                  <c:v>24.702666000000001</c:v>
                </c:pt>
                <c:pt idx="20575">
                  <c:v>24.687405999999999</c:v>
                </c:pt>
                <c:pt idx="20576">
                  <c:v>24.688431999999999</c:v>
                </c:pt>
                <c:pt idx="20577">
                  <c:v>24.667802999999999</c:v>
                </c:pt>
                <c:pt idx="20578">
                  <c:v>24.647866</c:v>
                </c:pt>
                <c:pt idx="20579">
                  <c:v>24.625207</c:v>
                </c:pt>
                <c:pt idx="20580">
                  <c:v>24.604624000000001</c:v>
                </c:pt>
                <c:pt idx="20581">
                  <c:v>24.604624000000001</c:v>
                </c:pt>
                <c:pt idx="20582">
                  <c:v>24.48545</c:v>
                </c:pt>
                <c:pt idx="20583">
                  <c:v>24.478726000000002</c:v>
                </c:pt>
                <c:pt idx="20584">
                  <c:v>24.463823000000001</c:v>
                </c:pt>
                <c:pt idx="20585">
                  <c:v>24.430085999999999</c:v>
                </c:pt>
                <c:pt idx="20586">
                  <c:v>24.398105000000001</c:v>
                </c:pt>
                <c:pt idx="20587">
                  <c:v>24.360223000000001</c:v>
                </c:pt>
                <c:pt idx="20588">
                  <c:v>24.314263</c:v>
                </c:pt>
                <c:pt idx="20589">
                  <c:v>24.314263</c:v>
                </c:pt>
                <c:pt idx="20590">
                  <c:v>24.14039</c:v>
                </c:pt>
                <c:pt idx="20591">
                  <c:v>24.085875000000001</c:v>
                </c:pt>
                <c:pt idx="20592">
                  <c:v>24.021205999999999</c:v>
                </c:pt>
                <c:pt idx="20593">
                  <c:v>23.950679000000001</c:v>
                </c:pt>
                <c:pt idx="20594">
                  <c:v>23.872726</c:v>
                </c:pt>
                <c:pt idx="20595">
                  <c:v>23.792235000000002</c:v>
                </c:pt>
                <c:pt idx="20596">
                  <c:v>23.707834999999999</c:v>
                </c:pt>
                <c:pt idx="20597">
                  <c:v>23.707834999999999</c:v>
                </c:pt>
                <c:pt idx="20598">
                  <c:v>23.707834999999999</c:v>
                </c:pt>
                <c:pt idx="20599">
                  <c:v>23.707834999999999</c:v>
                </c:pt>
                <c:pt idx="20600">
                  <c:v>23.707834999999999</c:v>
                </c:pt>
                <c:pt idx="20601">
                  <c:v>22.600670999999998</c:v>
                </c:pt>
                <c:pt idx="20602">
                  <c:v>22.600670999999998</c:v>
                </c:pt>
                <c:pt idx="20603">
                  <c:v>22.600670999999998</c:v>
                </c:pt>
                <c:pt idx="20604">
                  <c:v>22.600670999999998</c:v>
                </c:pt>
                <c:pt idx="20605">
                  <c:v>22.600670999999998</c:v>
                </c:pt>
                <c:pt idx="20606">
                  <c:v>22.464638000000001</c:v>
                </c:pt>
                <c:pt idx="20607">
                  <c:v>22.362908000000001</c:v>
                </c:pt>
                <c:pt idx="20608">
                  <c:v>22.255555000000001</c:v>
                </c:pt>
                <c:pt idx="20609">
                  <c:v>22.151993999999998</c:v>
                </c:pt>
                <c:pt idx="20610">
                  <c:v>22.040527999999998</c:v>
                </c:pt>
                <c:pt idx="20611">
                  <c:v>21.927659999999999</c:v>
                </c:pt>
                <c:pt idx="20612">
                  <c:v>21.927659999999999</c:v>
                </c:pt>
                <c:pt idx="20613">
                  <c:v>21.927659999999999</c:v>
                </c:pt>
                <c:pt idx="20614">
                  <c:v>21.425045000000001</c:v>
                </c:pt>
                <c:pt idx="20615">
                  <c:v>21.307884000000001</c:v>
                </c:pt>
                <c:pt idx="20616">
                  <c:v>21.193004999999999</c:v>
                </c:pt>
                <c:pt idx="20617">
                  <c:v>21.078074999999998</c:v>
                </c:pt>
                <c:pt idx="20618">
                  <c:v>20.962378000000001</c:v>
                </c:pt>
                <c:pt idx="20619">
                  <c:v>20.850169999999999</c:v>
                </c:pt>
                <c:pt idx="20620">
                  <c:v>20.850169999999999</c:v>
                </c:pt>
                <c:pt idx="20621">
                  <c:v>20.850169999999999</c:v>
                </c:pt>
                <c:pt idx="20622">
                  <c:v>20.150255999999999</c:v>
                </c:pt>
                <c:pt idx="20623">
                  <c:v>20.046821000000001</c:v>
                </c:pt>
                <c:pt idx="20624">
                  <c:v>19.948744000000001</c:v>
                </c:pt>
                <c:pt idx="20625">
                  <c:v>19.852169</c:v>
                </c:pt>
                <c:pt idx="20626">
                  <c:v>19.852169</c:v>
                </c:pt>
                <c:pt idx="20627">
                  <c:v>19.852169</c:v>
                </c:pt>
                <c:pt idx="20628">
                  <c:v>19.529140000000002</c:v>
                </c:pt>
                <c:pt idx="20629">
                  <c:v>19.529140000000002</c:v>
                </c:pt>
                <c:pt idx="20630">
                  <c:v>19.259594</c:v>
                </c:pt>
                <c:pt idx="20631">
                  <c:v>19.178173999999999</c:v>
                </c:pt>
                <c:pt idx="20632">
                  <c:v>19.098752999999999</c:v>
                </c:pt>
                <c:pt idx="20633">
                  <c:v>19.021339999999999</c:v>
                </c:pt>
                <c:pt idx="20634">
                  <c:v>19.021339999999999</c:v>
                </c:pt>
                <c:pt idx="20635">
                  <c:v>19.021339999999999</c:v>
                </c:pt>
                <c:pt idx="20636">
                  <c:v>18.758094</c:v>
                </c:pt>
                <c:pt idx="20637">
                  <c:v>18.758094</c:v>
                </c:pt>
                <c:pt idx="20638">
                  <c:v>18.550397</c:v>
                </c:pt>
                <c:pt idx="20639">
                  <c:v>18.48546</c:v>
                </c:pt>
                <c:pt idx="20640">
                  <c:v>18.423416</c:v>
                </c:pt>
                <c:pt idx="20641">
                  <c:v>18.361578999999999</c:v>
                </c:pt>
                <c:pt idx="20642">
                  <c:v>18.361578999999999</c:v>
                </c:pt>
                <c:pt idx="20643">
                  <c:v>18.361578999999999</c:v>
                </c:pt>
                <c:pt idx="20644">
                  <c:v>18.14911</c:v>
                </c:pt>
                <c:pt idx="20645">
                  <c:v>18.14911</c:v>
                </c:pt>
                <c:pt idx="20646">
                  <c:v>17.980051</c:v>
                </c:pt>
                <c:pt idx="20647">
                  <c:v>17.926165999999998</c:v>
                </c:pt>
                <c:pt idx="20648">
                  <c:v>17.873436999999999</c:v>
                </c:pt>
                <c:pt idx="20649">
                  <c:v>17.823302999999999</c:v>
                </c:pt>
                <c:pt idx="20650">
                  <c:v>17.823302999999999</c:v>
                </c:pt>
                <c:pt idx="20651">
                  <c:v>17.823302999999999</c:v>
                </c:pt>
                <c:pt idx="20652">
                  <c:v>17.635653999999999</c:v>
                </c:pt>
                <c:pt idx="20653">
                  <c:v>17.635653999999999</c:v>
                </c:pt>
                <c:pt idx="20654">
                  <c:v>17.481560000000002</c:v>
                </c:pt>
                <c:pt idx="20655">
                  <c:v>17.429600000000001</c:v>
                </c:pt>
                <c:pt idx="20656">
                  <c:v>17.377372999999999</c:v>
                </c:pt>
                <c:pt idx="20657">
                  <c:v>17.325589999999998</c:v>
                </c:pt>
                <c:pt idx="20658">
                  <c:v>17.325589999999998</c:v>
                </c:pt>
                <c:pt idx="20659">
                  <c:v>17.325589999999998</c:v>
                </c:pt>
                <c:pt idx="20660">
                  <c:v>17.137692000000001</c:v>
                </c:pt>
                <c:pt idx="20661">
                  <c:v>17.137692000000001</c:v>
                </c:pt>
                <c:pt idx="20662">
                  <c:v>16.627766999999999</c:v>
                </c:pt>
                <c:pt idx="20663">
                  <c:v>16.595191</c:v>
                </c:pt>
                <c:pt idx="20664">
                  <c:v>16.567201000000001</c:v>
                </c:pt>
                <c:pt idx="20665">
                  <c:v>16.512923000000001</c:v>
                </c:pt>
                <c:pt idx="20666">
                  <c:v>16.454789999999999</c:v>
                </c:pt>
                <c:pt idx="20667">
                  <c:v>16.396735</c:v>
                </c:pt>
                <c:pt idx="20668">
                  <c:v>16.338501000000001</c:v>
                </c:pt>
                <c:pt idx="20669">
                  <c:v>16.283225000000002</c:v>
                </c:pt>
                <c:pt idx="20670">
                  <c:v>15.964619000000001</c:v>
                </c:pt>
                <c:pt idx="20671">
                  <c:v>15.964619000000001</c:v>
                </c:pt>
                <c:pt idx="20672">
                  <c:v>15.964619000000001</c:v>
                </c:pt>
                <c:pt idx="20673">
                  <c:v>15.92887</c:v>
                </c:pt>
                <c:pt idx="20674">
                  <c:v>15.868672</c:v>
                </c:pt>
                <c:pt idx="20675">
                  <c:v>15.808531</c:v>
                </c:pt>
                <c:pt idx="20676">
                  <c:v>15.748262</c:v>
                </c:pt>
                <c:pt idx="20677">
                  <c:v>15.687353</c:v>
                </c:pt>
                <c:pt idx="20678">
                  <c:v>15.566553000000001</c:v>
                </c:pt>
                <c:pt idx="20679">
                  <c:v>15.334246</c:v>
                </c:pt>
                <c:pt idx="20680">
                  <c:v>15.334246</c:v>
                </c:pt>
                <c:pt idx="20681">
                  <c:v>15.334246</c:v>
                </c:pt>
                <c:pt idx="20682">
                  <c:v>15.262205</c:v>
                </c:pt>
                <c:pt idx="20683">
                  <c:v>15.201881999999999</c:v>
                </c:pt>
                <c:pt idx="20684">
                  <c:v>15.138517999999999</c:v>
                </c:pt>
                <c:pt idx="20685">
                  <c:v>15.073878000000001</c:v>
                </c:pt>
                <c:pt idx="20686">
                  <c:v>14.943118999999999</c:v>
                </c:pt>
                <c:pt idx="20687">
                  <c:v>14.696581999999999</c:v>
                </c:pt>
                <c:pt idx="20688">
                  <c:v>14.696581999999999</c:v>
                </c:pt>
                <c:pt idx="20689">
                  <c:v>14.696581999999999</c:v>
                </c:pt>
                <c:pt idx="20690">
                  <c:v>14.62162</c:v>
                </c:pt>
                <c:pt idx="20691">
                  <c:v>14.554114</c:v>
                </c:pt>
                <c:pt idx="20692">
                  <c:v>14.486001999999999</c:v>
                </c:pt>
                <c:pt idx="20693">
                  <c:v>14.420446</c:v>
                </c:pt>
                <c:pt idx="20694">
                  <c:v>14.281599999999999</c:v>
                </c:pt>
                <c:pt idx="20695">
                  <c:v>14.019501999999999</c:v>
                </c:pt>
                <c:pt idx="20696">
                  <c:v>14.019501999999999</c:v>
                </c:pt>
                <c:pt idx="20697">
                  <c:v>14.019501999999999</c:v>
                </c:pt>
                <c:pt idx="20698">
                  <c:v>13.937445</c:v>
                </c:pt>
                <c:pt idx="20699">
                  <c:v>13.865245</c:v>
                </c:pt>
                <c:pt idx="20700">
                  <c:v>13.792393000000001</c:v>
                </c:pt>
                <c:pt idx="20701">
                  <c:v>13.718591999999999</c:v>
                </c:pt>
                <c:pt idx="20702">
                  <c:v>13.569483</c:v>
                </c:pt>
                <c:pt idx="20703">
                  <c:v>13.273277999999999</c:v>
                </c:pt>
                <c:pt idx="20704">
                  <c:v>13.273277999999999</c:v>
                </c:pt>
                <c:pt idx="20705">
                  <c:v>13.273277999999999</c:v>
                </c:pt>
                <c:pt idx="20706">
                  <c:v>13.183403</c:v>
                </c:pt>
                <c:pt idx="20707">
                  <c:v>13.108237000000001</c:v>
                </c:pt>
                <c:pt idx="20708">
                  <c:v>13.029374000000001</c:v>
                </c:pt>
                <c:pt idx="20709">
                  <c:v>12.950172999999999</c:v>
                </c:pt>
                <c:pt idx="20710">
                  <c:v>12.792452000000001</c:v>
                </c:pt>
                <c:pt idx="20711">
                  <c:v>12.497151000000001</c:v>
                </c:pt>
                <c:pt idx="20712">
                  <c:v>12.497151000000001</c:v>
                </c:pt>
                <c:pt idx="20713">
                  <c:v>12.497151000000001</c:v>
                </c:pt>
                <c:pt idx="20714">
                  <c:v>12.397966</c:v>
                </c:pt>
                <c:pt idx="20715">
                  <c:v>12.315415</c:v>
                </c:pt>
                <c:pt idx="20716">
                  <c:v>12.232393999999999</c:v>
                </c:pt>
                <c:pt idx="20717">
                  <c:v>12.149232</c:v>
                </c:pt>
                <c:pt idx="20718">
                  <c:v>11.983066000000001</c:v>
                </c:pt>
                <c:pt idx="20719">
                  <c:v>11.67944</c:v>
                </c:pt>
                <c:pt idx="20720">
                  <c:v>11.67944</c:v>
                </c:pt>
                <c:pt idx="20721">
                  <c:v>11.67944</c:v>
                </c:pt>
                <c:pt idx="20722">
                  <c:v>11.575153</c:v>
                </c:pt>
                <c:pt idx="20723">
                  <c:v>11.489725999999999</c:v>
                </c:pt>
                <c:pt idx="20724">
                  <c:v>11.402957000000001</c:v>
                </c:pt>
                <c:pt idx="20725">
                  <c:v>11.319668999999999</c:v>
                </c:pt>
                <c:pt idx="20726">
                  <c:v>11.145873</c:v>
                </c:pt>
                <c:pt idx="20727">
                  <c:v>10.839491000000001</c:v>
                </c:pt>
                <c:pt idx="20728">
                  <c:v>10.839491000000001</c:v>
                </c:pt>
                <c:pt idx="20729">
                  <c:v>10.839491000000001</c:v>
                </c:pt>
                <c:pt idx="20730">
                  <c:v>10.733613</c:v>
                </c:pt>
                <c:pt idx="20731">
                  <c:v>10.646243999999999</c:v>
                </c:pt>
                <c:pt idx="20732">
                  <c:v>10.559549000000001</c:v>
                </c:pt>
                <c:pt idx="20733">
                  <c:v>10.472825</c:v>
                </c:pt>
                <c:pt idx="20734">
                  <c:v>10.300458000000001</c:v>
                </c:pt>
                <c:pt idx="20735">
                  <c:v>9.9974100000000004</c:v>
                </c:pt>
                <c:pt idx="20736">
                  <c:v>9.9974100000000004</c:v>
                </c:pt>
                <c:pt idx="20737">
                  <c:v>9.9974100000000004</c:v>
                </c:pt>
                <c:pt idx="20738">
                  <c:v>9.8925730000000005</c:v>
                </c:pt>
                <c:pt idx="20739">
                  <c:v>9.8092670000000002</c:v>
                </c:pt>
                <c:pt idx="20740">
                  <c:v>9.7231120000000004</c:v>
                </c:pt>
                <c:pt idx="20741">
                  <c:v>9.6404560000000004</c:v>
                </c:pt>
                <c:pt idx="20742">
                  <c:v>9.4722899999999992</c:v>
                </c:pt>
                <c:pt idx="20743">
                  <c:v>9.1783490000000008</c:v>
                </c:pt>
                <c:pt idx="20744">
                  <c:v>9.1783490000000008</c:v>
                </c:pt>
                <c:pt idx="20745">
                  <c:v>9.1783490000000008</c:v>
                </c:pt>
                <c:pt idx="20746">
                  <c:v>9.0800859999999997</c:v>
                </c:pt>
                <c:pt idx="20747">
                  <c:v>8.9988139999999994</c:v>
                </c:pt>
                <c:pt idx="20748">
                  <c:v>8.918196</c:v>
                </c:pt>
                <c:pt idx="20749">
                  <c:v>8.8388120000000008</c:v>
                </c:pt>
                <c:pt idx="20750">
                  <c:v>8.3731010000000001</c:v>
                </c:pt>
                <c:pt idx="20751">
                  <c:v>8.3229140000000008</c:v>
                </c:pt>
                <c:pt idx="20752">
                  <c:v>8.2530699999999992</c:v>
                </c:pt>
                <c:pt idx="20753">
                  <c:v>8.1812310000000004</c:v>
                </c:pt>
                <c:pt idx="20754">
                  <c:v>8.1104149999999997</c:v>
                </c:pt>
                <c:pt idx="20755">
                  <c:v>8.0406410000000008</c:v>
                </c:pt>
                <c:pt idx="20756">
                  <c:v>7.9733289999999997</c:v>
                </c:pt>
                <c:pt idx="20757">
                  <c:v>7.9733289999999997</c:v>
                </c:pt>
                <c:pt idx="20758">
                  <c:v>7.6941410000000001</c:v>
                </c:pt>
                <c:pt idx="20759">
                  <c:v>7.6567740000000004</c:v>
                </c:pt>
                <c:pt idx="20760">
                  <c:v>7.5941830000000001</c:v>
                </c:pt>
                <c:pt idx="20761">
                  <c:v>7.5331279999999996</c:v>
                </c:pt>
                <c:pt idx="20762">
                  <c:v>7.4732820000000002</c:v>
                </c:pt>
                <c:pt idx="20763">
                  <c:v>7.416938</c:v>
                </c:pt>
                <c:pt idx="20764">
                  <c:v>7.3593320000000002</c:v>
                </c:pt>
                <c:pt idx="20765">
                  <c:v>7.3593320000000002</c:v>
                </c:pt>
                <c:pt idx="20766">
                  <c:v>7.1221810000000003</c:v>
                </c:pt>
                <c:pt idx="20767">
                  <c:v>7.0915189999999999</c:v>
                </c:pt>
                <c:pt idx="20768">
                  <c:v>7.0399560000000001</c:v>
                </c:pt>
                <c:pt idx="20769">
                  <c:v>6.9901039999999997</c:v>
                </c:pt>
                <c:pt idx="20770">
                  <c:v>6.9415909999999998</c:v>
                </c:pt>
                <c:pt idx="20771">
                  <c:v>6.8948260000000001</c:v>
                </c:pt>
                <c:pt idx="20772">
                  <c:v>6.8494669999999998</c:v>
                </c:pt>
                <c:pt idx="20773">
                  <c:v>6.8494669999999998</c:v>
                </c:pt>
                <c:pt idx="20774">
                  <c:v>6.6615149999999996</c:v>
                </c:pt>
                <c:pt idx="20775">
                  <c:v>6.639367</c:v>
                </c:pt>
                <c:pt idx="20776">
                  <c:v>6.6016519999999996</c:v>
                </c:pt>
                <c:pt idx="20777">
                  <c:v>6.5657019999999999</c:v>
                </c:pt>
                <c:pt idx="20778">
                  <c:v>6.5335109999999998</c:v>
                </c:pt>
                <c:pt idx="20779">
                  <c:v>6.5016170000000004</c:v>
                </c:pt>
                <c:pt idx="20780">
                  <c:v>6.4730759999999998</c:v>
                </c:pt>
                <c:pt idx="20781">
                  <c:v>6.4730759999999998</c:v>
                </c:pt>
                <c:pt idx="20782">
                  <c:v>6.351966</c:v>
                </c:pt>
                <c:pt idx="20783">
                  <c:v>6.3411759999999999</c:v>
                </c:pt>
                <c:pt idx="20784">
                  <c:v>6.3227070000000003</c:v>
                </c:pt>
                <c:pt idx="20785">
                  <c:v>6.3063890000000002</c:v>
                </c:pt>
                <c:pt idx="20786">
                  <c:v>6.2926929999999999</c:v>
                </c:pt>
                <c:pt idx="20787">
                  <c:v>6.2812109999999999</c:v>
                </c:pt>
                <c:pt idx="20788">
                  <c:v>6.2734319999999997</c:v>
                </c:pt>
                <c:pt idx="20789">
                  <c:v>6.2734319999999997</c:v>
                </c:pt>
                <c:pt idx="20790">
                  <c:v>6.2353399999999999</c:v>
                </c:pt>
                <c:pt idx="20791">
                  <c:v>6.2380829999999996</c:v>
                </c:pt>
                <c:pt idx="20792">
                  <c:v>6.2404299999999999</c:v>
                </c:pt>
                <c:pt idx="20793">
                  <c:v>6.2464579999999996</c:v>
                </c:pt>
                <c:pt idx="20794">
                  <c:v>6.2551959999999998</c:v>
                </c:pt>
                <c:pt idx="20795">
                  <c:v>6.2674580000000004</c:v>
                </c:pt>
                <c:pt idx="20796">
                  <c:v>6.2828080000000002</c:v>
                </c:pt>
                <c:pt idx="20797">
                  <c:v>6.2828080000000002</c:v>
                </c:pt>
                <c:pt idx="20798">
                  <c:v>6.3473040000000003</c:v>
                </c:pt>
                <c:pt idx="20799">
                  <c:v>6.3649699999999996</c:v>
                </c:pt>
                <c:pt idx="20800">
                  <c:v>6.3947729999999998</c:v>
                </c:pt>
                <c:pt idx="20801">
                  <c:v>6.4283919999999997</c:v>
                </c:pt>
                <c:pt idx="20802">
                  <c:v>6.465395</c:v>
                </c:pt>
                <c:pt idx="20803">
                  <c:v>6.5072950000000001</c:v>
                </c:pt>
                <c:pt idx="20804">
                  <c:v>6.5530869999999997</c:v>
                </c:pt>
                <c:pt idx="20805">
                  <c:v>6.5530869999999997</c:v>
                </c:pt>
                <c:pt idx="20806">
                  <c:v>6.7525709999999997</c:v>
                </c:pt>
                <c:pt idx="20807">
                  <c:v>6.7871249999999996</c:v>
                </c:pt>
                <c:pt idx="20808">
                  <c:v>6.8483720000000003</c:v>
                </c:pt>
                <c:pt idx="20809">
                  <c:v>6.9110490000000002</c:v>
                </c:pt>
                <c:pt idx="20810">
                  <c:v>6.9795790000000002</c:v>
                </c:pt>
                <c:pt idx="20811">
                  <c:v>7.0534400000000002</c:v>
                </c:pt>
                <c:pt idx="20812">
                  <c:v>7.1308480000000003</c:v>
                </c:pt>
                <c:pt idx="20813">
                  <c:v>7.1308480000000003</c:v>
                </c:pt>
                <c:pt idx="20814">
                  <c:v>7.4741559999999998</c:v>
                </c:pt>
                <c:pt idx="20815">
                  <c:v>7.5246440000000003</c:v>
                </c:pt>
                <c:pt idx="20816">
                  <c:v>7.6163800000000004</c:v>
                </c:pt>
                <c:pt idx="20817">
                  <c:v>7.7138239999999998</c:v>
                </c:pt>
                <c:pt idx="20818">
                  <c:v>7.8156780000000001</c:v>
                </c:pt>
                <c:pt idx="20819">
                  <c:v>7.9208270000000001</c:v>
                </c:pt>
                <c:pt idx="20820">
                  <c:v>8.0304470000000006</c:v>
                </c:pt>
                <c:pt idx="20821">
                  <c:v>8.0304470000000006</c:v>
                </c:pt>
                <c:pt idx="20822">
                  <c:v>8.5249109999999995</c:v>
                </c:pt>
                <c:pt idx="20823">
                  <c:v>8.5927989999999994</c:v>
                </c:pt>
                <c:pt idx="20824">
                  <c:v>8.7176419999999997</c:v>
                </c:pt>
                <c:pt idx="20825">
                  <c:v>8.8429979999999997</c:v>
                </c:pt>
                <c:pt idx="20826">
                  <c:v>8.9758019999999998</c:v>
                </c:pt>
                <c:pt idx="20827">
                  <c:v>9.1128640000000001</c:v>
                </c:pt>
                <c:pt idx="20828">
                  <c:v>9.2540770000000006</c:v>
                </c:pt>
                <c:pt idx="20829">
                  <c:v>9.2540770000000006</c:v>
                </c:pt>
                <c:pt idx="20830">
                  <c:v>9.9809680000000007</c:v>
                </c:pt>
                <c:pt idx="20831">
                  <c:v>9.9809680000000007</c:v>
                </c:pt>
                <c:pt idx="20832">
                  <c:v>10.137851</c:v>
                </c:pt>
                <c:pt idx="20833">
                  <c:v>10.299242</c:v>
                </c:pt>
                <c:pt idx="20834">
                  <c:v>10.465165000000001</c:v>
                </c:pt>
                <c:pt idx="20835">
                  <c:v>10.635666000000001</c:v>
                </c:pt>
                <c:pt idx="20836">
                  <c:v>10.810506</c:v>
                </c:pt>
                <c:pt idx="20837">
                  <c:v>10.810506</c:v>
                </c:pt>
                <c:pt idx="20838">
                  <c:v>11.709998000000001</c:v>
                </c:pt>
                <c:pt idx="20839">
                  <c:v>11.709998000000001</c:v>
                </c:pt>
                <c:pt idx="20840">
                  <c:v>11.894189000000001</c:v>
                </c:pt>
                <c:pt idx="20841">
                  <c:v>12.091333000000001</c:v>
                </c:pt>
                <c:pt idx="20842">
                  <c:v>12.293074000000001</c:v>
                </c:pt>
                <c:pt idx="20843">
                  <c:v>12.499053999999999</c:v>
                </c:pt>
                <c:pt idx="20844">
                  <c:v>12.708618</c:v>
                </c:pt>
                <c:pt idx="20845">
                  <c:v>12.708618</c:v>
                </c:pt>
                <c:pt idx="20846">
                  <c:v>13.781964</c:v>
                </c:pt>
                <c:pt idx="20847">
                  <c:v>13.781964</c:v>
                </c:pt>
                <c:pt idx="20848">
                  <c:v>14.005224999999999</c:v>
                </c:pt>
                <c:pt idx="20849">
                  <c:v>14.230855</c:v>
                </c:pt>
                <c:pt idx="20850">
                  <c:v>14.458793</c:v>
                </c:pt>
                <c:pt idx="20851">
                  <c:v>14.688024</c:v>
                </c:pt>
                <c:pt idx="20852">
                  <c:v>14.908818</c:v>
                </c:pt>
                <c:pt idx="20853">
                  <c:v>14.908818</c:v>
                </c:pt>
                <c:pt idx="20854">
                  <c:v>16.082840000000001</c:v>
                </c:pt>
                <c:pt idx="20855">
                  <c:v>16.082840000000001</c:v>
                </c:pt>
                <c:pt idx="20856">
                  <c:v>16.30707</c:v>
                </c:pt>
                <c:pt idx="20857">
                  <c:v>16.541463</c:v>
                </c:pt>
                <c:pt idx="20858">
                  <c:v>16.776582999999999</c:v>
                </c:pt>
                <c:pt idx="20859">
                  <c:v>17.011322</c:v>
                </c:pt>
                <c:pt idx="20860">
                  <c:v>17.245446000000001</c:v>
                </c:pt>
                <c:pt idx="20861">
                  <c:v>17.245446000000001</c:v>
                </c:pt>
                <c:pt idx="20862">
                  <c:v>18.413564000000001</c:v>
                </c:pt>
                <c:pt idx="20863">
                  <c:v>18.413564000000001</c:v>
                </c:pt>
                <c:pt idx="20864">
                  <c:v>18.64434</c:v>
                </c:pt>
                <c:pt idx="20865">
                  <c:v>18.873861000000002</c:v>
                </c:pt>
                <c:pt idx="20866">
                  <c:v>19.102065</c:v>
                </c:pt>
                <c:pt idx="20867">
                  <c:v>19.319051999999999</c:v>
                </c:pt>
                <c:pt idx="20868">
                  <c:v>19.544919</c:v>
                </c:pt>
                <c:pt idx="20869">
                  <c:v>19.544919</c:v>
                </c:pt>
                <c:pt idx="20870">
                  <c:v>20.665562000000001</c:v>
                </c:pt>
                <c:pt idx="20871">
                  <c:v>20.665562000000001</c:v>
                </c:pt>
                <c:pt idx="20872">
                  <c:v>20.883638999999999</c:v>
                </c:pt>
                <c:pt idx="20873">
                  <c:v>21.100349999999999</c:v>
                </c:pt>
                <c:pt idx="20874">
                  <c:v>21.315633999999999</c:v>
                </c:pt>
                <c:pt idx="20875">
                  <c:v>21.530525000000001</c:v>
                </c:pt>
                <c:pt idx="20876">
                  <c:v>21.744420000000002</c:v>
                </c:pt>
                <c:pt idx="20877">
                  <c:v>21.744420000000002</c:v>
                </c:pt>
                <c:pt idx="20878">
                  <c:v>23.223395</c:v>
                </c:pt>
                <c:pt idx="20879">
                  <c:v>23.429486000000001</c:v>
                </c:pt>
                <c:pt idx="20880">
                  <c:v>23.634426999999999</c:v>
                </c:pt>
                <c:pt idx="20881">
                  <c:v>23.838739</c:v>
                </c:pt>
                <c:pt idx="20882">
                  <c:v>23.838739</c:v>
                </c:pt>
                <c:pt idx="20883">
                  <c:v>23.838739</c:v>
                </c:pt>
                <c:pt idx="20884">
                  <c:v>24.669716000000001</c:v>
                </c:pt>
                <c:pt idx="20885">
                  <c:v>24.669716000000001</c:v>
                </c:pt>
                <c:pt idx="20886">
                  <c:v>25.28396</c:v>
                </c:pt>
                <c:pt idx="20887">
                  <c:v>25.486798</c:v>
                </c:pt>
                <c:pt idx="20888">
                  <c:v>25.688858</c:v>
                </c:pt>
                <c:pt idx="20889">
                  <c:v>25.890173999999998</c:v>
                </c:pt>
                <c:pt idx="20890">
                  <c:v>25.890173999999998</c:v>
                </c:pt>
                <c:pt idx="20891">
                  <c:v>25.890173999999998</c:v>
                </c:pt>
                <c:pt idx="20892">
                  <c:v>26.715613000000001</c:v>
                </c:pt>
                <c:pt idx="20893">
                  <c:v>26.715613000000001</c:v>
                </c:pt>
                <c:pt idx="20894">
                  <c:v>27.326816000000001</c:v>
                </c:pt>
                <c:pt idx="20895">
                  <c:v>27.530998</c:v>
                </c:pt>
                <c:pt idx="20896">
                  <c:v>27.724333999999999</c:v>
                </c:pt>
                <c:pt idx="20897">
                  <c:v>27.925132999999999</c:v>
                </c:pt>
                <c:pt idx="20898">
                  <c:v>27.925132999999999</c:v>
                </c:pt>
                <c:pt idx="20899">
                  <c:v>27.925132999999999</c:v>
                </c:pt>
                <c:pt idx="20900">
                  <c:v>28.724945999999999</c:v>
                </c:pt>
                <c:pt idx="20901">
                  <c:v>28.724945999999999</c:v>
                </c:pt>
                <c:pt idx="20902">
                  <c:v>29.321567999999999</c:v>
                </c:pt>
                <c:pt idx="20903">
                  <c:v>29.512636000000001</c:v>
                </c:pt>
                <c:pt idx="20904">
                  <c:v>29.695657000000001</c:v>
                </c:pt>
                <c:pt idx="20905">
                  <c:v>29.887882999999999</c:v>
                </c:pt>
                <c:pt idx="20906">
                  <c:v>29.887882999999999</c:v>
                </c:pt>
                <c:pt idx="20907">
                  <c:v>29.887882999999999</c:v>
                </c:pt>
                <c:pt idx="20908">
                  <c:v>30.627120000000001</c:v>
                </c:pt>
                <c:pt idx="20909">
                  <c:v>30.627120000000001</c:v>
                </c:pt>
                <c:pt idx="20910">
                  <c:v>31.170863000000001</c:v>
                </c:pt>
                <c:pt idx="20911">
                  <c:v>31.334766999999999</c:v>
                </c:pt>
                <c:pt idx="20912">
                  <c:v>31.504054</c:v>
                </c:pt>
                <c:pt idx="20913">
                  <c:v>31.670393000000001</c:v>
                </c:pt>
                <c:pt idx="20914">
                  <c:v>31.670393000000001</c:v>
                </c:pt>
                <c:pt idx="20915">
                  <c:v>31.670393000000001</c:v>
                </c:pt>
                <c:pt idx="20916">
                  <c:v>32.325674999999997</c:v>
                </c:pt>
                <c:pt idx="20917">
                  <c:v>32.325674999999997</c:v>
                </c:pt>
                <c:pt idx="20918">
                  <c:v>32.788530000000002</c:v>
                </c:pt>
                <c:pt idx="20919">
                  <c:v>32.934430999999996</c:v>
                </c:pt>
                <c:pt idx="20920">
                  <c:v>33.070028000000001</c:v>
                </c:pt>
                <c:pt idx="20921">
                  <c:v>33.205590999999998</c:v>
                </c:pt>
                <c:pt idx="20922">
                  <c:v>33.205590999999998</c:v>
                </c:pt>
                <c:pt idx="20923">
                  <c:v>33.205590999999998</c:v>
                </c:pt>
                <c:pt idx="20924">
                  <c:v>33.205590999999998</c:v>
                </c:pt>
                <c:pt idx="20925">
                  <c:v>33.980235</c:v>
                </c:pt>
                <c:pt idx="20926">
                  <c:v>34.174047999999999</c:v>
                </c:pt>
                <c:pt idx="20927">
                  <c:v>34.291634000000002</c:v>
                </c:pt>
                <c:pt idx="20928">
                  <c:v>34.412892999999997</c:v>
                </c:pt>
                <c:pt idx="20929">
                  <c:v>34.532223000000002</c:v>
                </c:pt>
                <c:pt idx="20930">
                  <c:v>34.644289999999998</c:v>
                </c:pt>
                <c:pt idx="20931">
                  <c:v>34.753711000000003</c:v>
                </c:pt>
                <c:pt idx="20932">
                  <c:v>34.753711000000003</c:v>
                </c:pt>
                <c:pt idx="20933">
                  <c:v>34.753711000000003</c:v>
                </c:pt>
                <c:pt idx="20934">
                  <c:v>35.331150999999998</c:v>
                </c:pt>
                <c:pt idx="20935">
                  <c:v>35.431899999999999</c:v>
                </c:pt>
                <c:pt idx="20936">
                  <c:v>35.530715000000001</c:v>
                </c:pt>
                <c:pt idx="20937">
                  <c:v>35.622574999999998</c:v>
                </c:pt>
                <c:pt idx="20938">
                  <c:v>35.706966999999999</c:v>
                </c:pt>
                <c:pt idx="20939">
                  <c:v>35.793681999999997</c:v>
                </c:pt>
                <c:pt idx="20940">
                  <c:v>35.793681999999997</c:v>
                </c:pt>
                <c:pt idx="20941">
                  <c:v>35.793681999999997</c:v>
                </c:pt>
                <c:pt idx="20942">
                  <c:v>36.261586999999999</c:v>
                </c:pt>
                <c:pt idx="20943">
                  <c:v>36.335073000000001</c:v>
                </c:pt>
                <c:pt idx="20944">
                  <c:v>36.405251999999997</c:v>
                </c:pt>
                <c:pt idx="20945">
                  <c:v>36.472002000000003</c:v>
                </c:pt>
                <c:pt idx="20946">
                  <c:v>36.535570999999997</c:v>
                </c:pt>
                <c:pt idx="20947">
                  <c:v>36.592843999999999</c:v>
                </c:pt>
                <c:pt idx="20948">
                  <c:v>36.592843999999999</c:v>
                </c:pt>
                <c:pt idx="20949">
                  <c:v>36.592843999999999</c:v>
                </c:pt>
                <c:pt idx="20950">
                  <c:v>36.920102</c:v>
                </c:pt>
                <c:pt idx="20951">
                  <c:v>36.962985000000003</c:v>
                </c:pt>
                <c:pt idx="20952">
                  <c:v>36.999139</c:v>
                </c:pt>
                <c:pt idx="20953">
                  <c:v>37.034376999999999</c:v>
                </c:pt>
                <c:pt idx="20954">
                  <c:v>37.065818999999998</c:v>
                </c:pt>
                <c:pt idx="20955">
                  <c:v>37.094199000000003</c:v>
                </c:pt>
                <c:pt idx="20956">
                  <c:v>37.094199000000003</c:v>
                </c:pt>
                <c:pt idx="20957">
                  <c:v>37.094199000000003</c:v>
                </c:pt>
                <c:pt idx="20958">
                  <c:v>37.293021000000003</c:v>
                </c:pt>
                <c:pt idx="20959">
                  <c:v>37.306767000000001</c:v>
                </c:pt>
                <c:pt idx="20960">
                  <c:v>37.317976000000002</c:v>
                </c:pt>
                <c:pt idx="20961">
                  <c:v>37.326700000000002</c:v>
                </c:pt>
                <c:pt idx="20962">
                  <c:v>37.332959000000002</c:v>
                </c:pt>
                <c:pt idx="20963">
                  <c:v>37.336438999999999</c:v>
                </c:pt>
                <c:pt idx="20964">
                  <c:v>37.336438999999999</c:v>
                </c:pt>
                <c:pt idx="20965">
                  <c:v>37.336438999999999</c:v>
                </c:pt>
                <c:pt idx="20966">
                  <c:v>37.400888999999999</c:v>
                </c:pt>
                <c:pt idx="20967">
                  <c:v>37.396298999999999</c:v>
                </c:pt>
                <c:pt idx="20968">
                  <c:v>37.391129999999997</c:v>
                </c:pt>
                <c:pt idx="20969">
                  <c:v>37.384329999999999</c:v>
                </c:pt>
                <c:pt idx="20970">
                  <c:v>37.376123</c:v>
                </c:pt>
                <c:pt idx="20971">
                  <c:v>37.366596999999999</c:v>
                </c:pt>
                <c:pt idx="20972">
                  <c:v>37.366596999999999</c:v>
                </c:pt>
                <c:pt idx="20973">
                  <c:v>37.366596999999999</c:v>
                </c:pt>
                <c:pt idx="20974">
                  <c:v>37.352463999999998</c:v>
                </c:pt>
                <c:pt idx="20975">
                  <c:v>37.338298999999999</c:v>
                </c:pt>
                <c:pt idx="20976">
                  <c:v>37.323214999999998</c:v>
                </c:pt>
                <c:pt idx="20977">
                  <c:v>37.307687000000001</c:v>
                </c:pt>
                <c:pt idx="20978">
                  <c:v>37.290937</c:v>
                </c:pt>
                <c:pt idx="20979">
                  <c:v>37.272950999999999</c:v>
                </c:pt>
                <c:pt idx="20980">
                  <c:v>37.272950999999999</c:v>
                </c:pt>
                <c:pt idx="20981">
                  <c:v>37.272950999999999</c:v>
                </c:pt>
                <c:pt idx="20982">
                  <c:v>37.195076</c:v>
                </c:pt>
                <c:pt idx="20983">
                  <c:v>37.172626000000001</c:v>
                </c:pt>
                <c:pt idx="20984">
                  <c:v>37.149171000000003</c:v>
                </c:pt>
                <c:pt idx="20985">
                  <c:v>37.123887000000003</c:v>
                </c:pt>
                <c:pt idx="20986">
                  <c:v>37.098016999999999</c:v>
                </c:pt>
                <c:pt idx="20987">
                  <c:v>37.070284000000001</c:v>
                </c:pt>
                <c:pt idx="20988">
                  <c:v>37.070284000000001</c:v>
                </c:pt>
                <c:pt idx="20989">
                  <c:v>37.070284000000001</c:v>
                </c:pt>
                <c:pt idx="20990">
                  <c:v>36.933342000000003</c:v>
                </c:pt>
                <c:pt idx="20991">
                  <c:v>36.900412000000003</c:v>
                </c:pt>
                <c:pt idx="20992">
                  <c:v>36.867753</c:v>
                </c:pt>
                <c:pt idx="20993">
                  <c:v>36.832416000000002</c:v>
                </c:pt>
                <c:pt idx="20994">
                  <c:v>36.795698999999999</c:v>
                </c:pt>
                <c:pt idx="20995">
                  <c:v>36.757995999999999</c:v>
                </c:pt>
                <c:pt idx="20996">
                  <c:v>36.757995999999999</c:v>
                </c:pt>
                <c:pt idx="20997">
                  <c:v>36.757995999999999</c:v>
                </c:pt>
                <c:pt idx="20998">
                  <c:v>36.571292</c:v>
                </c:pt>
                <c:pt idx="20999">
                  <c:v>36.529525999999997</c:v>
                </c:pt>
                <c:pt idx="21000">
                  <c:v>36.487157000000003</c:v>
                </c:pt>
                <c:pt idx="21001">
                  <c:v>36.444350999999997</c:v>
                </c:pt>
                <c:pt idx="21002">
                  <c:v>36.400973999999998</c:v>
                </c:pt>
                <c:pt idx="21003">
                  <c:v>36.359121999999999</c:v>
                </c:pt>
                <c:pt idx="21004">
                  <c:v>36.359121999999999</c:v>
                </c:pt>
                <c:pt idx="21005">
                  <c:v>36.359121999999999</c:v>
                </c:pt>
                <c:pt idx="21006">
                  <c:v>36.060642000000001</c:v>
                </c:pt>
                <c:pt idx="21007">
                  <c:v>36.017358999999999</c:v>
                </c:pt>
                <c:pt idx="21008">
                  <c:v>35.974657999999998</c:v>
                </c:pt>
                <c:pt idx="21009">
                  <c:v>35.934607999999997</c:v>
                </c:pt>
                <c:pt idx="21010">
                  <c:v>35.934607999999997</c:v>
                </c:pt>
                <c:pt idx="21011">
                  <c:v>35.934607999999997</c:v>
                </c:pt>
                <c:pt idx="21012">
                  <c:v>35.779899999999998</c:v>
                </c:pt>
                <c:pt idx="21013">
                  <c:v>35.779899999999998</c:v>
                </c:pt>
                <c:pt idx="21014">
                  <c:v>35.677982999999998</c:v>
                </c:pt>
                <c:pt idx="21015">
                  <c:v>35.648187999999998</c:v>
                </c:pt>
                <c:pt idx="21016">
                  <c:v>35.620721000000003</c:v>
                </c:pt>
                <c:pt idx="21017">
                  <c:v>35.595289000000001</c:v>
                </c:pt>
                <c:pt idx="21018">
                  <c:v>35.595289000000001</c:v>
                </c:pt>
                <c:pt idx="21019">
                  <c:v>35.595289000000001</c:v>
                </c:pt>
                <c:pt idx="21020">
                  <c:v>35.496074</c:v>
                </c:pt>
                <c:pt idx="21021">
                  <c:v>35.496074</c:v>
                </c:pt>
                <c:pt idx="21022">
                  <c:v>35.461736000000002</c:v>
                </c:pt>
                <c:pt idx="21023">
                  <c:v>35.456231000000002</c:v>
                </c:pt>
                <c:pt idx="21024">
                  <c:v>35.454064000000002</c:v>
                </c:pt>
                <c:pt idx="21025">
                  <c:v>35.456090000000003</c:v>
                </c:pt>
                <c:pt idx="21026">
                  <c:v>35.456090000000003</c:v>
                </c:pt>
                <c:pt idx="21027">
                  <c:v>35.456090000000003</c:v>
                </c:pt>
                <c:pt idx="21028">
                  <c:v>35.464993</c:v>
                </c:pt>
                <c:pt idx="21029">
                  <c:v>35.464993</c:v>
                </c:pt>
                <c:pt idx="21030">
                  <c:v>35.523431000000002</c:v>
                </c:pt>
                <c:pt idx="21031">
                  <c:v>35.549483000000002</c:v>
                </c:pt>
                <c:pt idx="21032">
                  <c:v>35.579365000000003</c:v>
                </c:pt>
                <c:pt idx="21033">
                  <c:v>35.612231000000001</c:v>
                </c:pt>
                <c:pt idx="21034">
                  <c:v>35.612231000000001</c:v>
                </c:pt>
                <c:pt idx="21035">
                  <c:v>35.612231000000001</c:v>
                </c:pt>
                <c:pt idx="21036">
                  <c:v>35.745367999999999</c:v>
                </c:pt>
                <c:pt idx="21037">
                  <c:v>35.745367999999999</c:v>
                </c:pt>
                <c:pt idx="21038">
                  <c:v>35.883031000000003</c:v>
                </c:pt>
                <c:pt idx="21039">
                  <c:v>35.930655999999999</c:v>
                </c:pt>
                <c:pt idx="21040">
                  <c:v>35.979771999999997</c:v>
                </c:pt>
                <c:pt idx="21041">
                  <c:v>36.027197000000001</c:v>
                </c:pt>
                <c:pt idx="21042">
                  <c:v>36.027197000000001</c:v>
                </c:pt>
                <c:pt idx="21043">
                  <c:v>36.223976</c:v>
                </c:pt>
                <c:pt idx="21044">
                  <c:v>36.223976</c:v>
                </c:pt>
                <c:pt idx="21045">
                  <c:v>36.223976</c:v>
                </c:pt>
                <c:pt idx="21046">
                  <c:v>36.376680999999998</c:v>
                </c:pt>
                <c:pt idx="21047">
                  <c:v>36.422817000000002</c:v>
                </c:pt>
                <c:pt idx="21048">
                  <c:v>36.466285999999997</c:v>
                </c:pt>
                <c:pt idx="21049">
                  <c:v>36.506847</c:v>
                </c:pt>
                <c:pt idx="21050">
                  <c:v>36.506847</c:v>
                </c:pt>
                <c:pt idx="21051">
                  <c:v>36.657136000000001</c:v>
                </c:pt>
                <c:pt idx="21052">
                  <c:v>36.657136000000001</c:v>
                </c:pt>
                <c:pt idx="21053">
                  <c:v>36.657136000000001</c:v>
                </c:pt>
                <c:pt idx="21054">
                  <c:v>36.732934999999998</c:v>
                </c:pt>
                <c:pt idx="21055">
                  <c:v>36.743796000000003</c:v>
                </c:pt>
                <c:pt idx="21056">
                  <c:v>36.748162999999998</c:v>
                </c:pt>
                <c:pt idx="21057">
                  <c:v>36.744616000000001</c:v>
                </c:pt>
                <c:pt idx="21058">
                  <c:v>36.744616000000001</c:v>
                </c:pt>
                <c:pt idx="21059">
                  <c:v>36.704963999999997</c:v>
                </c:pt>
                <c:pt idx="21060">
                  <c:v>36.704963999999997</c:v>
                </c:pt>
                <c:pt idx="21061">
                  <c:v>36.704963999999997</c:v>
                </c:pt>
                <c:pt idx="21062">
                  <c:v>36.594185000000003</c:v>
                </c:pt>
                <c:pt idx="21063">
                  <c:v>36.536704999999998</c:v>
                </c:pt>
                <c:pt idx="21064">
                  <c:v>36.469662999999997</c:v>
                </c:pt>
                <c:pt idx="21065">
                  <c:v>36.393690999999997</c:v>
                </c:pt>
                <c:pt idx="21066">
                  <c:v>36.393690999999997</c:v>
                </c:pt>
                <c:pt idx="21067">
                  <c:v>36.068100999999999</c:v>
                </c:pt>
                <c:pt idx="21068">
                  <c:v>36.068100999999999</c:v>
                </c:pt>
                <c:pt idx="21069">
                  <c:v>36.068100999999999</c:v>
                </c:pt>
                <c:pt idx="21070">
                  <c:v>35.740808999999999</c:v>
                </c:pt>
                <c:pt idx="21071">
                  <c:v>35.622923</c:v>
                </c:pt>
                <c:pt idx="21072">
                  <c:v>35.496907999999998</c:v>
                </c:pt>
                <c:pt idx="21073">
                  <c:v>35.375086000000003</c:v>
                </c:pt>
                <c:pt idx="21074">
                  <c:v>35.375086000000003</c:v>
                </c:pt>
                <c:pt idx="21075">
                  <c:v>35.375086000000003</c:v>
                </c:pt>
                <c:pt idx="21076">
                  <c:v>34.602741000000002</c:v>
                </c:pt>
                <c:pt idx="21077">
                  <c:v>34.602741000000002</c:v>
                </c:pt>
                <c:pt idx="21078">
                  <c:v>34.460000999999998</c:v>
                </c:pt>
                <c:pt idx="21079">
                  <c:v>34.336201000000003</c:v>
                </c:pt>
                <c:pt idx="21080">
                  <c:v>34.207768000000002</c:v>
                </c:pt>
                <c:pt idx="21081">
                  <c:v>34.081766000000002</c:v>
                </c:pt>
                <c:pt idx="21082">
                  <c:v>33.958506</c:v>
                </c:pt>
                <c:pt idx="21083">
                  <c:v>33.839250999999997</c:v>
                </c:pt>
                <c:pt idx="21084">
                  <c:v>33.839250999999997</c:v>
                </c:pt>
                <c:pt idx="21085">
                  <c:v>33.839250999999997</c:v>
                </c:pt>
                <c:pt idx="21086">
                  <c:v>33.218753</c:v>
                </c:pt>
                <c:pt idx="21087">
                  <c:v>33.156601999999999</c:v>
                </c:pt>
                <c:pt idx="21088">
                  <c:v>33.056082000000004</c:v>
                </c:pt>
                <c:pt idx="21089">
                  <c:v>32.964032000000003</c:v>
                </c:pt>
                <c:pt idx="21090">
                  <c:v>32.880755999999998</c:v>
                </c:pt>
                <c:pt idx="21091">
                  <c:v>32.807020999999999</c:v>
                </c:pt>
                <c:pt idx="21092">
                  <c:v>32.746327999999998</c:v>
                </c:pt>
                <c:pt idx="21093">
                  <c:v>32.692959000000002</c:v>
                </c:pt>
                <c:pt idx="21094">
                  <c:v>32.507845000000003</c:v>
                </c:pt>
                <c:pt idx="21095">
                  <c:v>32.507845000000003</c:v>
                </c:pt>
                <c:pt idx="21096">
                  <c:v>32.478233000000003</c:v>
                </c:pt>
                <c:pt idx="21097">
                  <c:v>32.458678999999997</c:v>
                </c:pt>
                <c:pt idx="21098">
                  <c:v>32.443258</c:v>
                </c:pt>
                <c:pt idx="21099">
                  <c:v>32.433649000000003</c:v>
                </c:pt>
                <c:pt idx="21100">
                  <c:v>32.426459999999999</c:v>
                </c:pt>
                <c:pt idx="21101">
                  <c:v>32.423627000000003</c:v>
                </c:pt>
                <c:pt idx="21102">
                  <c:v>32.430647999999998</c:v>
                </c:pt>
                <c:pt idx="21103">
                  <c:v>32.430647999999998</c:v>
                </c:pt>
                <c:pt idx="21104">
                  <c:v>32.425116000000003</c:v>
                </c:pt>
                <c:pt idx="21105">
                  <c:v>32.422659000000003</c:v>
                </c:pt>
                <c:pt idx="21106">
                  <c:v>32.417236000000003</c:v>
                </c:pt>
                <c:pt idx="21107">
                  <c:v>32.408081000000003</c:v>
                </c:pt>
                <c:pt idx="21108">
                  <c:v>32.394027000000001</c:v>
                </c:pt>
                <c:pt idx="21109">
                  <c:v>32.372225999999998</c:v>
                </c:pt>
                <c:pt idx="21110">
                  <c:v>32.320877000000003</c:v>
                </c:pt>
                <c:pt idx="21111">
                  <c:v>32.320877000000003</c:v>
                </c:pt>
                <c:pt idx="21112">
                  <c:v>32.250869999999999</c:v>
                </c:pt>
                <c:pt idx="21113">
                  <c:v>32.189641000000002</c:v>
                </c:pt>
                <c:pt idx="21114">
                  <c:v>32.114460999999999</c:v>
                </c:pt>
                <c:pt idx="21115">
                  <c:v>32.026820999999998</c:v>
                </c:pt>
                <c:pt idx="21116">
                  <c:v>31.923998000000001</c:v>
                </c:pt>
                <c:pt idx="21117">
                  <c:v>31.811837000000001</c:v>
                </c:pt>
                <c:pt idx="21118">
                  <c:v>31.466874000000001</c:v>
                </c:pt>
                <c:pt idx="21119">
                  <c:v>31.370467000000001</c:v>
                </c:pt>
                <c:pt idx="21120">
                  <c:v>31.267897999999999</c:v>
                </c:pt>
                <c:pt idx="21121">
                  <c:v>31.107498</c:v>
                </c:pt>
                <c:pt idx="21122">
                  <c:v>30.937324</c:v>
                </c:pt>
                <c:pt idx="21123">
                  <c:v>30.759208000000001</c:v>
                </c:pt>
                <c:pt idx="21124">
                  <c:v>30.574466999999999</c:v>
                </c:pt>
                <c:pt idx="21125">
                  <c:v>30.386364</c:v>
                </c:pt>
                <c:pt idx="21126">
                  <c:v>29.773679999999999</c:v>
                </c:pt>
                <c:pt idx="21127">
                  <c:v>29.647362000000001</c:v>
                </c:pt>
                <c:pt idx="21128">
                  <c:v>29.524206</c:v>
                </c:pt>
                <c:pt idx="21129">
                  <c:v>29.331773999999999</c:v>
                </c:pt>
                <c:pt idx="21130">
                  <c:v>29.145961</c:v>
                </c:pt>
                <c:pt idx="21131">
                  <c:v>28.956944</c:v>
                </c:pt>
                <c:pt idx="21132">
                  <c:v>28.773699000000001</c:v>
                </c:pt>
                <c:pt idx="21133">
                  <c:v>28.592168999999998</c:v>
                </c:pt>
                <c:pt idx="21134">
                  <c:v>27.628271999999999</c:v>
                </c:pt>
                <c:pt idx="21135">
                  <c:v>27.628271999999999</c:v>
                </c:pt>
                <c:pt idx="21136">
                  <c:v>27.486767</c:v>
                </c:pt>
                <c:pt idx="21137">
                  <c:v>27.347234</c:v>
                </c:pt>
                <c:pt idx="21138">
                  <c:v>27.212828999999999</c:v>
                </c:pt>
                <c:pt idx="21139">
                  <c:v>27.086552999999999</c:v>
                </c:pt>
                <c:pt idx="21140">
                  <c:v>27.086552999999999</c:v>
                </c:pt>
                <c:pt idx="21141">
                  <c:v>26.641289</c:v>
                </c:pt>
                <c:pt idx="21142">
                  <c:v>26.414594000000001</c:v>
                </c:pt>
                <c:pt idx="21143">
                  <c:v>26.414594000000001</c:v>
                </c:pt>
                <c:pt idx="21144">
                  <c:v>26.322092999999999</c:v>
                </c:pt>
                <c:pt idx="21145">
                  <c:v>26.230488999999999</c:v>
                </c:pt>
                <c:pt idx="21146">
                  <c:v>26.143416999999999</c:v>
                </c:pt>
                <c:pt idx="21147">
                  <c:v>26.061332</c:v>
                </c:pt>
                <c:pt idx="21148">
                  <c:v>26.061332</c:v>
                </c:pt>
                <c:pt idx="21149">
                  <c:v>25.752230999999998</c:v>
                </c:pt>
                <c:pt idx="21150">
                  <c:v>25.595137000000001</c:v>
                </c:pt>
                <c:pt idx="21151">
                  <c:v>25.595137000000001</c:v>
                </c:pt>
                <c:pt idx="21152">
                  <c:v>25.518864000000001</c:v>
                </c:pt>
                <c:pt idx="21153">
                  <c:v>25.443591999999999</c:v>
                </c:pt>
                <c:pt idx="21154">
                  <c:v>25.372115000000001</c:v>
                </c:pt>
                <c:pt idx="21155">
                  <c:v>25.293797000000001</c:v>
                </c:pt>
                <c:pt idx="21156">
                  <c:v>25.293797000000001</c:v>
                </c:pt>
                <c:pt idx="21157">
                  <c:v>25.008811000000001</c:v>
                </c:pt>
                <c:pt idx="21158">
                  <c:v>24.821124999999999</c:v>
                </c:pt>
                <c:pt idx="21159">
                  <c:v>24.821124999999999</c:v>
                </c:pt>
                <c:pt idx="21160">
                  <c:v>24.726588</c:v>
                </c:pt>
                <c:pt idx="21161">
                  <c:v>24.627984000000001</c:v>
                </c:pt>
                <c:pt idx="21162">
                  <c:v>24.526873999999999</c:v>
                </c:pt>
                <c:pt idx="21163">
                  <c:v>24.421427999999999</c:v>
                </c:pt>
                <c:pt idx="21164">
                  <c:v>24.421427999999999</c:v>
                </c:pt>
                <c:pt idx="21165">
                  <c:v>24.058996</c:v>
                </c:pt>
                <c:pt idx="21166">
                  <c:v>23.793171999999998</c:v>
                </c:pt>
                <c:pt idx="21167">
                  <c:v>23.793171999999998</c:v>
                </c:pt>
                <c:pt idx="21168">
                  <c:v>23.667743000000002</c:v>
                </c:pt>
                <c:pt idx="21169">
                  <c:v>23.538302999999999</c:v>
                </c:pt>
                <c:pt idx="21170">
                  <c:v>23.411380000000001</c:v>
                </c:pt>
                <c:pt idx="21171">
                  <c:v>23.279698</c:v>
                </c:pt>
                <c:pt idx="21172">
                  <c:v>23.279698</c:v>
                </c:pt>
                <c:pt idx="21173">
                  <c:v>22.838957000000001</c:v>
                </c:pt>
                <c:pt idx="21174">
                  <c:v>22.531476000000001</c:v>
                </c:pt>
                <c:pt idx="21175">
                  <c:v>22.531476000000001</c:v>
                </c:pt>
                <c:pt idx="21176">
                  <c:v>22.395209999999999</c:v>
                </c:pt>
                <c:pt idx="21177">
                  <c:v>22.258793000000001</c:v>
                </c:pt>
                <c:pt idx="21178">
                  <c:v>22.125267000000001</c:v>
                </c:pt>
                <c:pt idx="21179">
                  <c:v>21.992068</c:v>
                </c:pt>
                <c:pt idx="21180">
                  <c:v>21.992068</c:v>
                </c:pt>
                <c:pt idx="21181">
                  <c:v>21.992068</c:v>
                </c:pt>
                <c:pt idx="21182">
                  <c:v>21.368351000000001</c:v>
                </c:pt>
                <c:pt idx="21183">
                  <c:v>21.284192999999998</c:v>
                </c:pt>
                <c:pt idx="21184">
                  <c:v>21.159665</c:v>
                </c:pt>
                <c:pt idx="21185">
                  <c:v>21.04101</c:v>
                </c:pt>
                <c:pt idx="21186">
                  <c:v>20.921665999999998</c:v>
                </c:pt>
                <c:pt idx="21187">
                  <c:v>20.803550999999999</c:v>
                </c:pt>
                <c:pt idx="21188">
                  <c:v>20.691178000000001</c:v>
                </c:pt>
                <c:pt idx="21189">
                  <c:v>20.581078000000002</c:v>
                </c:pt>
                <c:pt idx="21190">
                  <c:v>20.178801</c:v>
                </c:pt>
                <c:pt idx="21191">
                  <c:v>20.119212000000001</c:v>
                </c:pt>
                <c:pt idx="21192">
                  <c:v>20.063796</c:v>
                </c:pt>
                <c:pt idx="21193">
                  <c:v>19.962554000000001</c:v>
                </c:pt>
                <c:pt idx="21194">
                  <c:v>19.863085999999999</c:v>
                </c:pt>
                <c:pt idx="21195">
                  <c:v>19.771702000000001</c:v>
                </c:pt>
                <c:pt idx="21196">
                  <c:v>19.677638000000002</c:v>
                </c:pt>
                <c:pt idx="21197">
                  <c:v>19.584817000000001</c:v>
                </c:pt>
                <c:pt idx="21198">
                  <c:v>19.234213</c:v>
                </c:pt>
                <c:pt idx="21199">
                  <c:v>19.186396999999999</c:v>
                </c:pt>
                <c:pt idx="21200">
                  <c:v>19.142068999999999</c:v>
                </c:pt>
                <c:pt idx="21201">
                  <c:v>19.057874999999999</c:v>
                </c:pt>
                <c:pt idx="21202">
                  <c:v>18.975448</c:v>
                </c:pt>
                <c:pt idx="21203">
                  <c:v>18.894483999999999</c:v>
                </c:pt>
                <c:pt idx="21204">
                  <c:v>18.815218999999999</c:v>
                </c:pt>
                <c:pt idx="21205">
                  <c:v>18.737525000000002</c:v>
                </c:pt>
                <c:pt idx="21206">
                  <c:v>18.435801000000001</c:v>
                </c:pt>
                <c:pt idx="21207">
                  <c:v>18.395788</c:v>
                </c:pt>
                <c:pt idx="21208">
                  <c:v>18.358767</c:v>
                </c:pt>
                <c:pt idx="21209">
                  <c:v>18.290167</c:v>
                </c:pt>
                <c:pt idx="21210">
                  <c:v>18.219608000000001</c:v>
                </c:pt>
                <c:pt idx="21211">
                  <c:v>18.148845999999999</c:v>
                </c:pt>
                <c:pt idx="21212">
                  <c:v>18.079357000000002</c:v>
                </c:pt>
                <c:pt idx="21213">
                  <c:v>18.011113000000002</c:v>
                </c:pt>
                <c:pt idx="21214">
                  <c:v>17.753198999999999</c:v>
                </c:pt>
                <c:pt idx="21215">
                  <c:v>17.716919999999998</c:v>
                </c:pt>
                <c:pt idx="21216">
                  <c:v>17.681452</c:v>
                </c:pt>
                <c:pt idx="21217">
                  <c:v>17.616575999999998</c:v>
                </c:pt>
                <c:pt idx="21218">
                  <c:v>17.552536</c:v>
                </c:pt>
                <c:pt idx="21219">
                  <c:v>17.490524000000001</c:v>
                </c:pt>
                <c:pt idx="21220">
                  <c:v>17.426095</c:v>
                </c:pt>
                <c:pt idx="21221">
                  <c:v>17.363115000000001</c:v>
                </c:pt>
                <c:pt idx="21222">
                  <c:v>17.118617</c:v>
                </c:pt>
                <c:pt idx="21223">
                  <c:v>17.082975999999999</c:v>
                </c:pt>
                <c:pt idx="21224">
                  <c:v>17.046403999999999</c:v>
                </c:pt>
                <c:pt idx="21225">
                  <c:v>16.981135999999999</c:v>
                </c:pt>
                <c:pt idx="21226">
                  <c:v>16.915637</c:v>
                </c:pt>
                <c:pt idx="21227">
                  <c:v>16.847915</c:v>
                </c:pt>
                <c:pt idx="21228">
                  <c:v>16.779572999999999</c:v>
                </c:pt>
                <c:pt idx="21229">
                  <c:v>16.710352</c:v>
                </c:pt>
                <c:pt idx="21230">
                  <c:v>16.449404000000001</c:v>
                </c:pt>
                <c:pt idx="21231">
                  <c:v>16.407056000000001</c:v>
                </c:pt>
                <c:pt idx="21232">
                  <c:v>16.363102999999999</c:v>
                </c:pt>
                <c:pt idx="21233">
                  <c:v>16.209741000000001</c:v>
                </c:pt>
                <c:pt idx="21234">
                  <c:v>16.128187</c:v>
                </c:pt>
                <c:pt idx="21235">
                  <c:v>16.128187</c:v>
                </c:pt>
                <c:pt idx="21236">
                  <c:v>16.045076000000002</c:v>
                </c:pt>
                <c:pt idx="21237">
                  <c:v>15.95998</c:v>
                </c:pt>
                <c:pt idx="21238">
                  <c:v>15.646665</c:v>
                </c:pt>
                <c:pt idx="21239">
                  <c:v>15.592762</c:v>
                </c:pt>
                <c:pt idx="21240">
                  <c:v>15.537037</c:v>
                </c:pt>
                <c:pt idx="21241">
                  <c:v>15.442797000000001</c:v>
                </c:pt>
                <c:pt idx="21242">
                  <c:v>15.346721000000001</c:v>
                </c:pt>
                <c:pt idx="21243">
                  <c:v>15.149762000000001</c:v>
                </c:pt>
                <c:pt idx="21244">
                  <c:v>15.046659999999999</c:v>
                </c:pt>
                <c:pt idx="21245">
                  <c:v>15.046659999999999</c:v>
                </c:pt>
                <c:pt idx="21246">
                  <c:v>14.673722</c:v>
                </c:pt>
                <c:pt idx="21247">
                  <c:v>14.610837</c:v>
                </c:pt>
                <c:pt idx="21248">
                  <c:v>14.436277</c:v>
                </c:pt>
                <c:pt idx="21249">
                  <c:v>14.326931</c:v>
                </c:pt>
                <c:pt idx="21250">
                  <c:v>14.216706</c:v>
                </c:pt>
                <c:pt idx="21251">
                  <c:v>14.105266</c:v>
                </c:pt>
                <c:pt idx="21252">
                  <c:v>13.994971</c:v>
                </c:pt>
                <c:pt idx="21253">
                  <c:v>13.994971</c:v>
                </c:pt>
                <c:pt idx="21254">
                  <c:v>13.590417</c:v>
                </c:pt>
                <c:pt idx="21255">
                  <c:v>13.525043</c:v>
                </c:pt>
                <c:pt idx="21256">
                  <c:v>13.345333999999999</c:v>
                </c:pt>
                <c:pt idx="21257">
                  <c:v>13.238054999999999</c:v>
                </c:pt>
                <c:pt idx="21258">
                  <c:v>13.126313</c:v>
                </c:pt>
                <c:pt idx="21259">
                  <c:v>13.016750999999999</c:v>
                </c:pt>
                <c:pt idx="21260">
                  <c:v>12.907594</c:v>
                </c:pt>
                <c:pt idx="21261">
                  <c:v>12.907594</c:v>
                </c:pt>
                <c:pt idx="21262">
                  <c:v>12.277505</c:v>
                </c:pt>
                <c:pt idx="21263">
                  <c:v>12.172396000000001</c:v>
                </c:pt>
                <c:pt idx="21264">
                  <c:v>12.068678999999999</c:v>
                </c:pt>
                <c:pt idx="21265">
                  <c:v>11.967779</c:v>
                </c:pt>
                <c:pt idx="21266">
                  <c:v>11.872332999999999</c:v>
                </c:pt>
                <c:pt idx="21267">
                  <c:v>11.872332999999999</c:v>
                </c:pt>
                <c:pt idx="21268">
                  <c:v>11.872332999999999</c:v>
                </c:pt>
                <c:pt idx="21269">
                  <c:v>11.501125</c:v>
                </c:pt>
                <c:pt idx="21270">
                  <c:v>11.297285</c:v>
                </c:pt>
                <c:pt idx="21271">
                  <c:v>11.207763</c:v>
                </c:pt>
                <c:pt idx="21272">
                  <c:v>11.11561</c:v>
                </c:pt>
                <c:pt idx="21273">
                  <c:v>11.024715</c:v>
                </c:pt>
                <c:pt idx="21274">
                  <c:v>10.937027</c:v>
                </c:pt>
                <c:pt idx="21275">
                  <c:v>10.937027</c:v>
                </c:pt>
                <c:pt idx="21276">
                  <c:v>10.937027</c:v>
                </c:pt>
                <c:pt idx="21277">
                  <c:v>10.606854999999999</c:v>
                </c:pt>
                <c:pt idx="21278">
                  <c:v>10.429800999999999</c:v>
                </c:pt>
                <c:pt idx="21279">
                  <c:v>10.348475000000001</c:v>
                </c:pt>
                <c:pt idx="21280">
                  <c:v>10.268462</c:v>
                </c:pt>
                <c:pt idx="21281">
                  <c:v>10.193197</c:v>
                </c:pt>
                <c:pt idx="21282">
                  <c:v>10.116915000000001</c:v>
                </c:pt>
                <c:pt idx="21283">
                  <c:v>10.116915000000001</c:v>
                </c:pt>
                <c:pt idx="21284">
                  <c:v>10.116915000000001</c:v>
                </c:pt>
                <c:pt idx="21285">
                  <c:v>9.8244989999999994</c:v>
                </c:pt>
                <c:pt idx="21286">
                  <c:v>9.6748820000000002</c:v>
                </c:pt>
                <c:pt idx="21287">
                  <c:v>9.606166</c:v>
                </c:pt>
                <c:pt idx="21288">
                  <c:v>9.5391259999999996</c:v>
                </c:pt>
                <c:pt idx="21289">
                  <c:v>9.4737270000000002</c:v>
                </c:pt>
                <c:pt idx="21290">
                  <c:v>9.4099649999999997</c:v>
                </c:pt>
                <c:pt idx="21291">
                  <c:v>9.4099649999999997</c:v>
                </c:pt>
                <c:pt idx="21292">
                  <c:v>9.4099649999999997</c:v>
                </c:pt>
                <c:pt idx="21293">
                  <c:v>9.1668749999999992</c:v>
                </c:pt>
                <c:pt idx="21294">
                  <c:v>9.047587</c:v>
                </c:pt>
                <c:pt idx="21295">
                  <c:v>8.9918010000000006</c:v>
                </c:pt>
                <c:pt idx="21296">
                  <c:v>8.9373629999999995</c:v>
                </c:pt>
                <c:pt idx="21297">
                  <c:v>8.8842560000000006</c:v>
                </c:pt>
                <c:pt idx="21298">
                  <c:v>8.8323809999999998</c:v>
                </c:pt>
                <c:pt idx="21299">
                  <c:v>8.8323809999999998</c:v>
                </c:pt>
                <c:pt idx="21300">
                  <c:v>8.8323809999999998</c:v>
                </c:pt>
                <c:pt idx="21301">
                  <c:v>8.6302990000000008</c:v>
                </c:pt>
                <c:pt idx="21302">
                  <c:v>8.5317080000000001</c:v>
                </c:pt>
                <c:pt idx="21303">
                  <c:v>8.4846520000000005</c:v>
                </c:pt>
                <c:pt idx="21304">
                  <c:v>8.4406610000000004</c:v>
                </c:pt>
                <c:pt idx="21305">
                  <c:v>8.3949529999999992</c:v>
                </c:pt>
                <c:pt idx="21306">
                  <c:v>8.3498049999999999</c:v>
                </c:pt>
                <c:pt idx="21307">
                  <c:v>8.3498049999999999</c:v>
                </c:pt>
                <c:pt idx="21308">
                  <c:v>8.3498049999999999</c:v>
                </c:pt>
                <c:pt idx="21309">
                  <c:v>8.1691680000000009</c:v>
                </c:pt>
                <c:pt idx="21310">
                  <c:v>8.0794040000000003</c:v>
                </c:pt>
                <c:pt idx="21311">
                  <c:v>8.035183</c:v>
                </c:pt>
                <c:pt idx="21312">
                  <c:v>7.9909730000000003</c:v>
                </c:pt>
                <c:pt idx="21313">
                  <c:v>7.945716</c:v>
                </c:pt>
                <c:pt idx="21314">
                  <c:v>7.9002549999999996</c:v>
                </c:pt>
                <c:pt idx="21315">
                  <c:v>7.9002549999999996</c:v>
                </c:pt>
                <c:pt idx="21316">
                  <c:v>7.9002549999999996</c:v>
                </c:pt>
                <c:pt idx="21317">
                  <c:v>7.7188169999999996</c:v>
                </c:pt>
                <c:pt idx="21318">
                  <c:v>7.6281800000000004</c:v>
                </c:pt>
                <c:pt idx="21319">
                  <c:v>7.5817870000000003</c:v>
                </c:pt>
                <c:pt idx="21320">
                  <c:v>7.5342589999999996</c:v>
                </c:pt>
                <c:pt idx="21321">
                  <c:v>7.486529</c:v>
                </c:pt>
                <c:pt idx="21322">
                  <c:v>7.438555</c:v>
                </c:pt>
                <c:pt idx="21323">
                  <c:v>7.438555</c:v>
                </c:pt>
                <c:pt idx="21324">
                  <c:v>7.438555</c:v>
                </c:pt>
                <c:pt idx="21325">
                  <c:v>7.2489270000000001</c:v>
                </c:pt>
                <c:pt idx="21326">
                  <c:v>7.1489659999999997</c:v>
                </c:pt>
                <c:pt idx="21327">
                  <c:v>7.1012469999999999</c:v>
                </c:pt>
                <c:pt idx="21328">
                  <c:v>7.0517349999999999</c:v>
                </c:pt>
                <c:pt idx="21329">
                  <c:v>7.0020280000000001</c:v>
                </c:pt>
                <c:pt idx="21330">
                  <c:v>6.9513179999999997</c:v>
                </c:pt>
                <c:pt idx="21331">
                  <c:v>6.9513179999999997</c:v>
                </c:pt>
                <c:pt idx="21332">
                  <c:v>6.9513179999999997</c:v>
                </c:pt>
                <c:pt idx="21333">
                  <c:v>6.7534029999999996</c:v>
                </c:pt>
                <c:pt idx="21334">
                  <c:v>6.6488009999999997</c:v>
                </c:pt>
                <c:pt idx="21335">
                  <c:v>6.5977949999999996</c:v>
                </c:pt>
                <c:pt idx="21336">
                  <c:v>6.5467690000000003</c:v>
                </c:pt>
                <c:pt idx="21337">
                  <c:v>6.4957479999999999</c:v>
                </c:pt>
                <c:pt idx="21338">
                  <c:v>6.444617</c:v>
                </c:pt>
                <c:pt idx="21339">
                  <c:v>6.444617</c:v>
                </c:pt>
                <c:pt idx="21340">
                  <c:v>6.444617</c:v>
                </c:pt>
                <c:pt idx="21341">
                  <c:v>6.248583</c:v>
                </c:pt>
                <c:pt idx="21342">
                  <c:v>6.1452059999999999</c:v>
                </c:pt>
                <c:pt idx="21343">
                  <c:v>6.0939430000000003</c:v>
                </c:pt>
                <c:pt idx="21344">
                  <c:v>6.0426760000000002</c:v>
                </c:pt>
                <c:pt idx="21345">
                  <c:v>5.9915060000000002</c:v>
                </c:pt>
                <c:pt idx="21346">
                  <c:v>5.940461</c:v>
                </c:pt>
                <c:pt idx="21347">
                  <c:v>5.940461</c:v>
                </c:pt>
                <c:pt idx="21348">
                  <c:v>5.940461</c:v>
                </c:pt>
                <c:pt idx="21349">
                  <c:v>5.7411000000000003</c:v>
                </c:pt>
                <c:pt idx="21350">
                  <c:v>5.6378550000000001</c:v>
                </c:pt>
                <c:pt idx="21351">
                  <c:v>5.5879060000000003</c:v>
                </c:pt>
                <c:pt idx="21352">
                  <c:v>5.5381770000000001</c:v>
                </c:pt>
                <c:pt idx="21353">
                  <c:v>5.4887750000000004</c:v>
                </c:pt>
                <c:pt idx="21354">
                  <c:v>5.4423029999999999</c:v>
                </c:pt>
                <c:pt idx="21355">
                  <c:v>5.4423029999999999</c:v>
                </c:pt>
                <c:pt idx="21356">
                  <c:v>5.4423029999999999</c:v>
                </c:pt>
                <c:pt idx="21357">
                  <c:v>5.2520720000000001</c:v>
                </c:pt>
                <c:pt idx="21358">
                  <c:v>5.1601160000000004</c:v>
                </c:pt>
                <c:pt idx="21359">
                  <c:v>5.1164350000000001</c:v>
                </c:pt>
                <c:pt idx="21360">
                  <c:v>5.0752670000000002</c:v>
                </c:pt>
                <c:pt idx="21361">
                  <c:v>5.0355679999999996</c:v>
                </c:pt>
                <c:pt idx="21362">
                  <c:v>4.9974699999999999</c:v>
                </c:pt>
                <c:pt idx="21363">
                  <c:v>4.9974699999999999</c:v>
                </c:pt>
                <c:pt idx="21364">
                  <c:v>4.9974699999999999</c:v>
                </c:pt>
                <c:pt idx="21365">
                  <c:v>4.8464169999999998</c:v>
                </c:pt>
                <c:pt idx="21366">
                  <c:v>4.6341409999999996</c:v>
                </c:pt>
                <c:pt idx="21367">
                  <c:v>4.6341409999999996</c:v>
                </c:pt>
                <c:pt idx="21368">
                  <c:v>4.6362839999999998</c:v>
                </c:pt>
                <c:pt idx="21369">
                  <c:v>4.6343459999999999</c:v>
                </c:pt>
                <c:pt idx="21370">
                  <c:v>4.637696</c:v>
                </c:pt>
                <c:pt idx="21371">
                  <c:v>4.6446940000000003</c:v>
                </c:pt>
                <c:pt idx="21372">
                  <c:v>4.656021</c:v>
                </c:pt>
                <c:pt idx="21373">
                  <c:v>4.6715580000000001</c:v>
                </c:pt>
                <c:pt idx="21374">
                  <c:v>4.7197690000000003</c:v>
                </c:pt>
                <c:pt idx="21375">
                  <c:v>4.7197690000000003</c:v>
                </c:pt>
                <c:pt idx="21376">
                  <c:v>4.762143</c:v>
                </c:pt>
                <c:pt idx="21377">
                  <c:v>4.7973759999999999</c:v>
                </c:pt>
                <c:pt idx="21378">
                  <c:v>4.8396090000000003</c:v>
                </c:pt>
                <c:pt idx="21379">
                  <c:v>4.8871609999999999</c:v>
                </c:pt>
                <c:pt idx="21380">
                  <c:v>4.9384480000000002</c:v>
                </c:pt>
                <c:pt idx="21381">
                  <c:v>4.9960950000000004</c:v>
                </c:pt>
                <c:pt idx="21382">
                  <c:v>5.2060599999999999</c:v>
                </c:pt>
                <c:pt idx="21383">
                  <c:v>5.2060599999999999</c:v>
                </c:pt>
                <c:pt idx="21384">
                  <c:v>5.3019059999999998</c:v>
                </c:pt>
                <c:pt idx="21385">
                  <c:v>5.383413</c:v>
                </c:pt>
                <c:pt idx="21386">
                  <c:v>5.4705060000000003</c:v>
                </c:pt>
                <c:pt idx="21387">
                  <c:v>5.5626819999999997</c:v>
                </c:pt>
                <c:pt idx="21388">
                  <c:v>5.6607989999999999</c:v>
                </c:pt>
                <c:pt idx="21389">
                  <c:v>5.7627990000000002</c:v>
                </c:pt>
                <c:pt idx="21390">
                  <c:v>6.4229789999999998</c:v>
                </c:pt>
                <c:pt idx="21391">
                  <c:v>6.5568150000000003</c:v>
                </c:pt>
                <c:pt idx="21392">
                  <c:v>6.6961409999999999</c:v>
                </c:pt>
                <c:pt idx="21393">
                  <c:v>6.8406859999999998</c:v>
                </c:pt>
                <c:pt idx="21394">
                  <c:v>6.9845639999999998</c:v>
                </c:pt>
                <c:pt idx="21395">
                  <c:v>6.9845639999999998</c:v>
                </c:pt>
                <c:pt idx="21396">
                  <c:v>7.5375589999999999</c:v>
                </c:pt>
                <c:pt idx="21397">
                  <c:v>7.5375589999999999</c:v>
                </c:pt>
                <c:pt idx="21398">
                  <c:v>8.0720910000000003</c:v>
                </c:pt>
                <c:pt idx="21399">
                  <c:v>8.0720910000000003</c:v>
                </c:pt>
                <c:pt idx="21400">
                  <c:v>8.2478429999999996</c:v>
                </c:pt>
                <c:pt idx="21401">
                  <c:v>8.4286309999999993</c:v>
                </c:pt>
                <c:pt idx="21402">
                  <c:v>8.6137809999999995</c:v>
                </c:pt>
                <c:pt idx="21403">
                  <c:v>8.6137809999999995</c:v>
                </c:pt>
                <c:pt idx="21404">
                  <c:v>9.3119739999999993</c:v>
                </c:pt>
                <c:pt idx="21405">
                  <c:v>9.3119739999999993</c:v>
                </c:pt>
                <c:pt idx="21406">
                  <c:v>9.7342940000000002</c:v>
                </c:pt>
                <c:pt idx="21407">
                  <c:v>9.9386810000000008</c:v>
                </c:pt>
                <c:pt idx="21408">
                  <c:v>10.148028</c:v>
                </c:pt>
                <c:pt idx="21409">
                  <c:v>10.362114999999999</c:v>
                </c:pt>
                <c:pt idx="21410">
                  <c:v>10.563275000000001</c:v>
                </c:pt>
                <c:pt idx="21411">
                  <c:v>10.563275000000001</c:v>
                </c:pt>
                <c:pt idx="21412">
                  <c:v>11.413259</c:v>
                </c:pt>
                <c:pt idx="21413">
                  <c:v>11.413259</c:v>
                </c:pt>
                <c:pt idx="21414">
                  <c:v>11.887513999999999</c:v>
                </c:pt>
                <c:pt idx="21415">
                  <c:v>12.110541</c:v>
                </c:pt>
                <c:pt idx="21416">
                  <c:v>12.347044</c:v>
                </c:pt>
                <c:pt idx="21417">
                  <c:v>12.584616</c:v>
                </c:pt>
                <c:pt idx="21418">
                  <c:v>12.824714999999999</c:v>
                </c:pt>
                <c:pt idx="21419">
                  <c:v>12.824714999999999</c:v>
                </c:pt>
                <c:pt idx="21420">
                  <c:v>13.766672</c:v>
                </c:pt>
                <c:pt idx="21421">
                  <c:v>13.766672</c:v>
                </c:pt>
                <c:pt idx="21422">
                  <c:v>14.279636</c:v>
                </c:pt>
                <c:pt idx="21423">
                  <c:v>14.523439</c:v>
                </c:pt>
                <c:pt idx="21424">
                  <c:v>14.77216</c:v>
                </c:pt>
                <c:pt idx="21425">
                  <c:v>15.021381999999999</c:v>
                </c:pt>
                <c:pt idx="21426">
                  <c:v>15.271087</c:v>
                </c:pt>
                <c:pt idx="21427">
                  <c:v>15.271087</c:v>
                </c:pt>
                <c:pt idx="21428">
                  <c:v>15.271087</c:v>
                </c:pt>
                <c:pt idx="21429">
                  <c:v>16.634401</c:v>
                </c:pt>
                <c:pt idx="21430">
                  <c:v>16.770218</c:v>
                </c:pt>
                <c:pt idx="21431">
                  <c:v>17.022247</c:v>
                </c:pt>
                <c:pt idx="21432">
                  <c:v>17.273859999999999</c:v>
                </c:pt>
                <c:pt idx="21433">
                  <c:v>17.513563000000001</c:v>
                </c:pt>
                <c:pt idx="21434">
                  <c:v>17.763379</c:v>
                </c:pt>
                <c:pt idx="21435">
                  <c:v>18.012574000000001</c:v>
                </c:pt>
                <c:pt idx="21436">
                  <c:v>18.256907000000002</c:v>
                </c:pt>
                <c:pt idx="21437">
                  <c:v>18.256907000000002</c:v>
                </c:pt>
                <c:pt idx="21438">
                  <c:v>19.358537999999999</c:v>
                </c:pt>
                <c:pt idx="21439">
                  <c:v>19.49203</c:v>
                </c:pt>
                <c:pt idx="21440">
                  <c:v>19.734559999999998</c:v>
                </c:pt>
                <c:pt idx="21441">
                  <c:v>19.975795000000002</c:v>
                </c:pt>
                <c:pt idx="21442">
                  <c:v>20.215399999999999</c:v>
                </c:pt>
                <c:pt idx="21443">
                  <c:v>20.450589999999998</c:v>
                </c:pt>
                <c:pt idx="21444">
                  <c:v>20.684583</c:v>
                </c:pt>
                <c:pt idx="21445">
                  <c:v>20.684583</c:v>
                </c:pt>
                <c:pt idx="21446">
                  <c:v>21.741296999999999</c:v>
                </c:pt>
                <c:pt idx="21447">
                  <c:v>21.864505999999999</c:v>
                </c:pt>
                <c:pt idx="21448">
                  <c:v>22.083176000000002</c:v>
                </c:pt>
                <c:pt idx="21449">
                  <c:v>22.311755000000002</c:v>
                </c:pt>
                <c:pt idx="21450">
                  <c:v>22.536090999999999</c:v>
                </c:pt>
                <c:pt idx="21451">
                  <c:v>22.762930999999998</c:v>
                </c:pt>
                <c:pt idx="21452">
                  <c:v>22.989605000000001</c:v>
                </c:pt>
                <c:pt idx="21453">
                  <c:v>22.989605000000001</c:v>
                </c:pt>
                <c:pt idx="21454">
                  <c:v>24.012837000000001</c:v>
                </c:pt>
                <c:pt idx="21455">
                  <c:v>24.140357999999999</c:v>
                </c:pt>
                <c:pt idx="21456">
                  <c:v>24.362228000000002</c:v>
                </c:pt>
                <c:pt idx="21457">
                  <c:v>24.572987999999999</c:v>
                </c:pt>
                <c:pt idx="21458">
                  <c:v>24.794226999999999</c:v>
                </c:pt>
                <c:pt idx="21459">
                  <c:v>25.014697000000002</c:v>
                </c:pt>
                <c:pt idx="21460">
                  <c:v>25.231456000000001</c:v>
                </c:pt>
                <c:pt idx="21461">
                  <c:v>25.231456000000001</c:v>
                </c:pt>
                <c:pt idx="21462">
                  <c:v>26.264717000000001</c:v>
                </c:pt>
                <c:pt idx="21463">
                  <c:v>26.380153</c:v>
                </c:pt>
                <c:pt idx="21464">
                  <c:v>26.599319999999999</c:v>
                </c:pt>
                <c:pt idx="21465">
                  <c:v>26.822188000000001</c:v>
                </c:pt>
                <c:pt idx="21466">
                  <c:v>27.044041</c:v>
                </c:pt>
                <c:pt idx="21467">
                  <c:v>27.264447000000001</c:v>
                </c:pt>
                <c:pt idx="21468">
                  <c:v>27.473533</c:v>
                </c:pt>
                <c:pt idx="21469">
                  <c:v>27.473533</c:v>
                </c:pt>
                <c:pt idx="21470">
                  <c:v>28.464098</c:v>
                </c:pt>
                <c:pt idx="21471">
                  <c:v>28.590706000000001</c:v>
                </c:pt>
                <c:pt idx="21472">
                  <c:v>28.796167000000001</c:v>
                </c:pt>
                <c:pt idx="21473">
                  <c:v>29.010076999999999</c:v>
                </c:pt>
                <c:pt idx="21474">
                  <c:v>29.227034</c:v>
                </c:pt>
                <c:pt idx="21475">
                  <c:v>29.442011999999998</c:v>
                </c:pt>
                <c:pt idx="21476">
                  <c:v>29.652459</c:v>
                </c:pt>
                <c:pt idx="21477">
                  <c:v>29.652459</c:v>
                </c:pt>
                <c:pt idx="21478">
                  <c:v>30.606117000000001</c:v>
                </c:pt>
                <c:pt idx="21479">
                  <c:v>30.717965</c:v>
                </c:pt>
                <c:pt idx="21480">
                  <c:v>30.92418</c:v>
                </c:pt>
                <c:pt idx="21481">
                  <c:v>31.128658999999999</c:v>
                </c:pt>
                <c:pt idx="21482">
                  <c:v>31.330712999999999</c:v>
                </c:pt>
                <c:pt idx="21483">
                  <c:v>31.521455</c:v>
                </c:pt>
                <c:pt idx="21484">
                  <c:v>31.715803000000001</c:v>
                </c:pt>
                <c:pt idx="21485">
                  <c:v>31.715803000000001</c:v>
                </c:pt>
                <c:pt idx="21486">
                  <c:v>32.599822000000003</c:v>
                </c:pt>
                <c:pt idx="21487">
                  <c:v>32.700240999999998</c:v>
                </c:pt>
                <c:pt idx="21488">
                  <c:v>32.887569999999997</c:v>
                </c:pt>
                <c:pt idx="21489">
                  <c:v>33.071970999999998</c:v>
                </c:pt>
                <c:pt idx="21490">
                  <c:v>33.253712</c:v>
                </c:pt>
                <c:pt idx="21491">
                  <c:v>33.432926000000002</c:v>
                </c:pt>
                <c:pt idx="21492">
                  <c:v>33.606380000000001</c:v>
                </c:pt>
                <c:pt idx="21493">
                  <c:v>33.606380000000001</c:v>
                </c:pt>
                <c:pt idx="21494">
                  <c:v>34.396402999999999</c:v>
                </c:pt>
                <c:pt idx="21495">
                  <c:v>34.480842000000003</c:v>
                </c:pt>
                <c:pt idx="21496">
                  <c:v>34.642212999999998</c:v>
                </c:pt>
                <c:pt idx="21497">
                  <c:v>34.800561999999999</c:v>
                </c:pt>
                <c:pt idx="21498">
                  <c:v>34.943624999999997</c:v>
                </c:pt>
                <c:pt idx="21499">
                  <c:v>35.091011000000002</c:v>
                </c:pt>
                <c:pt idx="21500">
                  <c:v>35.235619</c:v>
                </c:pt>
                <c:pt idx="21501">
                  <c:v>35.235619</c:v>
                </c:pt>
                <c:pt idx="21502">
                  <c:v>35.906089999999999</c:v>
                </c:pt>
                <c:pt idx="21503">
                  <c:v>35.968085000000002</c:v>
                </c:pt>
                <c:pt idx="21504">
                  <c:v>36.096485000000001</c:v>
                </c:pt>
                <c:pt idx="21505">
                  <c:v>36.221727999999999</c:v>
                </c:pt>
                <c:pt idx="21506">
                  <c:v>36.343335000000003</c:v>
                </c:pt>
                <c:pt idx="21507">
                  <c:v>36.461419999999997</c:v>
                </c:pt>
                <c:pt idx="21508">
                  <c:v>36.576065999999997</c:v>
                </c:pt>
                <c:pt idx="21509">
                  <c:v>36.576065999999997</c:v>
                </c:pt>
                <c:pt idx="21510">
                  <c:v>37.115301000000002</c:v>
                </c:pt>
                <c:pt idx="21511">
                  <c:v>37.164278000000003</c:v>
                </c:pt>
                <c:pt idx="21512">
                  <c:v>37.261420999999999</c:v>
                </c:pt>
                <c:pt idx="21513">
                  <c:v>37.345596</c:v>
                </c:pt>
                <c:pt idx="21514">
                  <c:v>37.431413999999997</c:v>
                </c:pt>
                <c:pt idx="21515">
                  <c:v>37.513210999999998</c:v>
                </c:pt>
                <c:pt idx="21516">
                  <c:v>37.591158999999998</c:v>
                </c:pt>
                <c:pt idx="21517">
                  <c:v>37.591158999999998</c:v>
                </c:pt>
                <c:pt idx="21518">
                  <c:v>38.132916999999999</c:v>
                </c:pt>
                <c:pt idx="21519">
                  <c:v>38.132916999999999</c:v>
                </c:pt>
                <c:pt idx="21520">
                  <c:v>38.183652000000002</c:v>
                </c:pt>
                <c:pt idx="21521">
                  <c:v>38.226745999999999</c:v>
                </c:pt>
                <c:pt idx="21522">
                  <c:v>38.268979000000002</c:v>
                </c:pt>
                <c:pt idx="21523">
                  <c:v>38.268979000000002</c:v>
                </c:pt>
                <c:pt idx="21524">
                  <c:v>38.520628000000002</c:v>
                </c:pt>
                <c:pt idx="21525">
                  <c:v>38.520628000000002</c:v>
                </c:pt>
                <c:pt idx="21526">
                  <c:v>38.571685000000002</c:v>
                </c:pt>
                <c:pt idx="21527">
                  <c:v>38.571685000000002</c:v>
                </c:pt>
                <c:pt idx="21528">
                  <c:v>38.589857000000002</c:v>
                </c:pt>
                <c:pt idx="21529">
                  <c:v>38.605243999999999</c:v>
                </c:pt>
                <c:pt idx="21530">
                  <c:v>38.617047999999997</c:v>
                </c:pt>
                <c:pt idx="21531">
                  <c:v>38.617047999999997</c:v>
                </c:pt>
                <c:pt idx="21532">
                  <c:v>38.749842000000001</c:v>
                </c:pt>
                <c:pt idx="21533">
                  <c:v>38.749842000000001</c:v>
                </c:pt>
                <c:pt idx="21534">
                  <c:v>38.725524</c:v>
                </c:pt>
                <c:pt idx="21535">
                  <c:v>38.725524</c:v>
                </c:pt>
                <c:pt idx="21536">
                  <c:v>38.722656999999998</c:v>
                </c:pt>
                <c:pt idx="21537">
                  <c:v>38.716773000000003</c:v>
                </c:pt>
                <c:pt idx="21538">
                  <c:v>38.710092000000003</c:v>
                </c:pt>
                <c:pt idx="21539">
                  <c:v>38.710092000000003</c:v>
                </c:pt>
                <c:pt idx="21540">
                  <c:v>38.753169999999997</c:v>
                </c:pt>
                <c:pt idx="21541">
                  <c:v>38.753169999999997</c:v>
                </c:pt>
                <c:pt idx="21542">
                  <c:v>38.689439999999998</c:v>
                </c:pt>
                <c:pt idx="21543">
                  <c:v>38.689439999999998</c:v>
                </c:pt>
                <c:pt idx="21544">
                  <c:v>38.671706999999998</c:v>
                </c:pt>
                <c:pt idx="21545">
                  <c:v>38.652098000000002</c:v>
                </c:pt>
                <c:pt idx="21546">
                  <c:v>38.630890000000001</c:v>
                </c:pt>
                <c:pt idx="21547">
                  <c:v>38.630890000000001</c:v>
                </c:pt>
                <c:pt idx="21548">
                  <c:v>38.599361000000002</c:v>
                </c:pt>
                <c:pt idx="21549">
                  <c:v>38.599361000000002</c:v>
                </c:pt>
                <c:pt idx="21550">
                  <c:v>38.519540999999997</c:v>
                </c:pt>
                <c:pt idx="21551">
                  <c:v>38.519540999999997</c:v>
                </c:pt>
                <c:pt idx="21552">
                  <c:v>38.49615</c:v>
                </c:pt>
                <c:pt idx="21553">
                  <c:v>38.472541</c:v>
                </c:pt>
                <c:pt idx="21554">
                  <c:v>38.447707000000001</c:v>
                </c:pt>
                <c:pt idx="21555">
                  <c:v>38.447707000000001</c:v>
                </c:pt>
                <c:pt idx="21556">
                  <c:v>38.447707000000001</c:v>
                </c:pt>
                <c:pt idx="21557">
                  <c:v>38.309215000000002</c:v>
                </c:pt>
                <c:pt idx="21558">
                  <c:v>38.293863999999999</c:v>
                </c:pt>
                <c:pt idx="21559">
                  <c:v>38.278993999999997</c:v>
                </c:pt>
                <c:pt idx="21560">
                  <c:v>38.253427000000002</c:v>
                </c:pt>
                <c:pt idx="21561">
                  <c:v>38.227142000000001</c:v>
                </c:pt>
                <c:pt idx="21562">
                  <c:v>38.198079999999997</c:v>
                </c:pt>
                <c:pt idx="21563">
                  <c:v>38.169941000000001</c:v>
                </c:pt>
                <c:pt idx="21564">
                  <c:v>38.141033</c:v>
                </c:pt>
                <c:pt idx="21565">
                  <c:v>38.141033</c:v>
                </c:pt>
                <c:pt idx="21566">
                  <c:v>37.972476999999998</c:v>
                </c:pt>
                <c:pt idx="21567">
                  <c:v>37.972476999999998</c:v>
                </c:pt>
                <c:pt idx="21568">
                  <c:v>37.956502999999998</c:v>
                </c:pt>
                <c:pt idx="21569">
                  <c:v>37.925513000000002</c:v>
                </c:pt>
                <c:pt idx="21570">
                  <c:v>37.893782000000002</c:v>
                </c:pt>
                <c:pt idx="21571">
                  <c:v>37.861269999999998</c:v>
                </c:pt>
                <c:pt idx="21572">
                  <c:v>37.827876000000003</c:v>
                </c:pt>
                <c:pt idx="21573">
                  <c:v>37.793585999999998</c:v>
                </c:pt>
                <c:pt idx="21574">
                  <c:v>37.613726999999997</c:v>
                </c:pt>
                <c:pt idx="21575">
                  <c:v>37.613726999999997</c:v>
                </c:pt>
                <c:pt idx="21576">
                  <c:v>37.594228000000001</c:v>
                </c:pt>
                <c:pt idx="21577">
                  <c:v>37.574430999999997</c:v>
                </c:pt>
                <c:pt idx="21578">
                  <c:v>37.534118999999997</c:v>
                </c:pt>
                <c:pt idx="21579">
                  <c:v>37.493281000000003</c:v>
                </c:pt>
                <c:pt idx="21580">
                  <c:v>37.449233</c:v>
                </c:pt>
                <c:pt idx="21581">
                  <c:v>37.402762000000003</c:v>
                </c:pt>
                <c:pt idx="21582">
                  <c:v>37.172206000000003</c:v>
                </c:pt>
                <c:pt idx="21583">
                  <c:v>37.172206000000003</c:v>
                </c:pt>
                <c:pt idx="21584">
                  <c:v>37.143447999999999</c:v>
                </c:pt>
                <c:pt idx="21585">
                  <c:v>37.116269000000003</c:v>
                </c:pt>
                <c:pt idx="21586">
                  <c:v>37.063408000000003</c:v>
                </c:pt>
                <c:pt idx="21587">
                  <c:v>37.010061</c:v>
                </c:pt>
                <c:pt idx="21588">
                  <c:v>36.955145999999999</c:v>
                </c:pt>
                <c:pt idx="21589">
                  <c:v>36.900137999999998</c:v>
                </c:pt>
                <c:pt idx="21590">
                  <c:v>36.652923999999999</c:v>
                </c:pt>
                <c:pt idx="21591">
                  <c:v>36.652923999999999</c:v>
                </c:pt>
                <c:pt idx="21592">
                  <c:v>36.620572000000003</c:v>
                </c:pt>
                <c:pt idx="21593">
                  <c:v>36.588940999999998</c:v>
                </c:pt>
                <c:pt idx="21594">
                  <c:v>36.535628000000003</c:v>
                </c:pt>
                <c:pt idx="21595">
                  <c:v>36.483660999999998</c:v>
                </c:pt>
                <c:pt idx="21596">
                  <c:v>36.433230000000002</c:v>
                </c:pt>
                <c:pt idx="21597">
                  <c:v>36.386243</c:v>
                </c:pt>
                <c:pt idx="21598">
                  <c:v>36.185563999999999</c:v>
                </c:pt>
                <c:pt idx="21599">
                  <c:v>36.185563999999999</c:v>
                </c:pt>
                <c:pt idx="21600">
                  <c:v>36.163077000000001</c:v>
                </c:pt>
                <c:pt idx="21601">
                  <c:v>36.141711999999998</c:v>
                </c:pt>
                <c:pt idx="21602">
                  <c:v>36.110909999999997</c:v>
                </c:pt>
                <c:pt idx="21603">
                  <c:v>36.082386</c:v>
                </c:pt>
                <c:pt idx="21604">
                  <c:v>36.057982000000003</c:v>
                </c:pt>
                <c:pt idx="21605">
                  <c:v>36.021293</c:v>
                </c:pt>
                <c:pt idx="21606">
                  <c:v>35.966861000000002</c:v>
                </c:pt>
                <c:pt idx="21607">
                  <c:v>35.966861000000002</c:v>
                </c:pt>
                <c:pt idx="21608">
                  <c:v>35.963042999999999</c:v>
                </c:pt>
                <c:pt idx="21609">
                  <c:v>35.959363000000003</c:v>
                </c:pt>
                <c:pt idx="21610">
                  <c:v>35.959363000000003</c:v>
                </c:pt>
                <c:pt idx="21611">
                  <c:v>35.959752000000002</c:v>
                </c:pt>
                <c:pt idx="21612">
                  <c:v>35.962930999999998</c:v>
                </c:pt>
                <c:pt idx="21613">
                  <c:v>35.9756</c:v>
                </c:pt>
                <c:pt idx="21614">
                  <c:v>35.997506999999999</c:v>
                </c:pt>
                <c:pt idx="21615">
                  <c:v>35.997506999999999</c:v>
                </c:pt>
                <c:pt idx="21616">
                  <c:v>36.00535</c:v>
                </c:pt>
                <c:pt idx="21617">
                  <c:v>36.026012000000001</c:v>
                </c:pt>
                <c:pt idx="21618">
                  <c:v>36.038066000000001</c:v>
                </c:pt>
                <c:pt idx="21619">
                  <c:v>36.038066000000001</c:v>
                </c:pt>
                <c:pt idx="21620">
                  <c:v>36.061107999999997</c:v>
                </c:pt>
                <c:pt idx="21621">
                  <c:v>36.061107999999997</c:v>
                </c:pt>
                <c:pt idx="21622">
                  <c:v>36.094293</c:v>
                </c:pt>
                <c:pt idx="21623">
                  <c:v>36.094293</c:v>
                </c:pt>
                <c:pt idx="21624">
                  <c:v>36.099696999999999</c:v>
                </c:pt>
                <c:pt idx="21625">
                  <c:v>36.106321000000001</c:v>
                </c:pt>
                <c:pt idx="21626">
                  <c:v>36.105823999999998</c:v>
                </c:pt>
                <c:pt idx="21627">
                  <c:v>36.101874000000002</c:v>
                </c:pt>
                <c:pt idx="21628">
                  <c:v>36.094391999999999</c:v>
                </c:pt>
                <c:pt idx="21629">
                  <c:v>36.083129</c:v>
                </c:pt>
                <c:pt idx="21630">
                  <c:v>36.024711000000003</c:v>
                </c:pt>
                <c:pt idx="21631">
                  <c:v>36.024711000000003</c:v>
                </c:pt>
                <c:pt idx="21632">
                  <c:v>36.013185</c:v>
                </c:pt>
                <c:pt idx="21633">
                  <c:v>35.969037</c:v>
                </c:pt>
                <c:pt idx="21634">
                  <c:v>35.933396000000002</c:v>
                </c:pt>
                <c:pt idx="21635">
                  <c:v>35.891733000000002</c:v>
                </c:pt>
                <c:pt idx="21636">
                  <c:v>35.843873000000002</c:v>
                </c:pt>
                <c:pt idx="21637">
                  <c:v>35.791953999999997</c:v>
                </c:pt>
                <c:pt idx="21638">
                  <c:v>35.583302000000003</c:v>
                </c:pt>
                <c:pt idx="21639">
                  <c:v>35.583302000000003</c:v>
                </c:pt>
                <c:pt idx="21640">
                  <c:v>35.544401000000001</c:v>
                </c:pt>
                <c:pt idx="21641">
                  <c:v>35.422868000000001</c:v>
                </c:pt>
                <c:pt idx="21642">
                  <c:v>35.343203000000003</c:v>
                </c:pt>
                <c:pt idx="21643">
                  <c:v>35.258538999999999</c:v>
                </c:pt>
                <c:pt idx="21644">
                  <c:v>35.172165999999997</c:v>
                </c:pt>
                <c:pt idx="21645">
                  <c:v>35.083764000000002</c:v>
                </c:pt>
                <c:pt idx="21646">
                  <c:v>34.633850000000002</c:v>
                </c:pt>
                <c:pt idx="21647">
                  <c:v>34.533414999999998</c:v>
                </c:pt>
                <c:pt idx="21648">
                  <c:v>34.432192999999998</c:v>
                </c:pt>
                <c:pt idx="21649">
                  <c:v>34.330348000000001</c:v>
                </c:pt>
                <c:pt idx="21650">
                  <c:v>34.228205000000003</c:v>
                </c:pt>
                <c:pt idx="21651">
                  <c:v>34.129869999999997</c:v>
                </c:pt>
                <c:pt idx="21652">
                  <c:v>34.129869999999997</c:v>
                </c:pt>
                <c:pt idx="21653">
                  <c:v>34.129869999999997</c:v>
                </c:pt>
                <c:pt idx="21654">
                  <c:v>33.654544000000001</c:v>
                </c:pt>
                <c:pt idx="21655">
                  <c:v>33.556894</c:v>
                </c:pt>
                <c:pt idx="21656">
                  <c:v>33.462522999999997</c:v>
                </c:pt>
                <c:pt idx="21657">
                  <c:v>33.371851999999997</c:v>
                </c:pt>
                <c:pt idx="21658">
                  <c:v>33.282842000000002</c:v>
                </c:pt>
                <c:pt idx="21659">
                  <c:v>33.197519999999997</c:v>
                </c:pt>
                <c:pt idx="21660">
                  <c:v>33.197519999999997</c:v>
                </c:pt>
                <c:pt idx="21661">
                  <c:v>33.197519999999997</c:v>
                </c:pt>
                <c:pt idx="21662">
                  <c:v>32.807488999999997</c:v>
                </c:pt>
                <c:pt idx="21663">
                  <c:v>32.737116</c:v>
                </c:pt>
                <c:pt idx="21664">
                  <c:v>32.672083000000001</c:v>
                </c:pt>
                <c:pt idx="21665">
                  <c:v>32.607964000000003</c:v>
                </c:pt>
                <c:pt idx="21666">
                  <c:v>32.546340000000001</c:v>
                </c:pt>
                <c:pt idx="21667">
                  <c:v>32.488726</c:v>
                </c:pt>
                <c:pt idx="21668">
                  <c:v>32.488726</c:v>
                </c:pt>
                <c:pt idx="21669">
                  <c:v>32.488726</c:v>
                </c:pt>
                <c:pt idx="21670">
                  <c:v>32.212319000000001</c:v>
                </c:pt>
                <c:pt idx="21671">
                  <c:v>32.165664</c:v>
                </c:pt>
                <c:pt idx="21672">
                  <c:v>32.120378000000002</c:v>
                </c:pt>
                <c:pt idx="21673">
                  <c:v>32.079391000000001</c:v>
                </c:pt>
                <c:pt idx="21674">
                  <c:v>32.038707000000002</c:v>
                </c:pt>
                <c:pt idx="21675">
                  <c:v>32.000307999999997</c:v>
                </c:pt>
                <c:pt idx="21676">
                  <c:v>32.000307999999997</c:v>
                </c:pt>
                <c:pt idx="21677">
                  <c:v>32.000307999999997</c:v>
                </c:pt>
                <c:pt idx="21678">
                  <c:v>31.817183</c:v>
                </c:pt>
                <c:pt idx="21679">
                  <c:v>31.787057999999998</c:v>
                </c:pt>
                <c:pt idx="21680">
                  <c:v>31.759506999999999</c:v>
                </c:pt>
                <c:pt idx="21681">
                  <c:v>31.733488999999999</c:v>
                </c:pt>
                <c:pt idx="21682">
                  <c:v>31.708929999999999</c:v>
                </c:pt>
                <c:pt idx="21683">
                  <c:v>31.686212000000001</c:v>
                </c:pt>
                <c:pt idx="21684">
                  <c:v>31.686212000000001</c:v>
                </c:pt>
                <c:pt idx="21685">
                  <c:v>31.686212000000001</c:v>
                </c:pt>
                <c:pt idx="21686">
                  <c:v>31.585208999999999</c:v>
                </c:pt>
                <c:pt idx="21687">
                  <c:v>31.574376999999998</c:v>
                </c:pt>
                <c:pt idx="21688">
                  <c:v>31.557417999999998</c:v>
                </c:pt>
                <c:pt idx="21689">
                  <c:v>31.542337</c:v>
                </c:pt>
                <c:pt idx="21690">
                  <c:v>31.528482</c:v>
                </c:pt>
                <c:pt idx="21691">
                  <c:v>31.515948000000002</c:v>
                </c:pt>
                <c:pt idx="21692">
                  <c:v>31.504358</c:v>
                </c:pt>
                <c:pt idx="21693">
                  <c:v>31.493922000000001</c:v>
                </c:pt>
                <c:pt idx="21694">
                  <c:v>31.465978</c:v>
                </c:pt>
                <c:pt idx="21695">
                  <c:v>31.465978</c:v>
                </c:pt>
                <c:pt idx="21696">
                  <c:v>31.459099999999999</c:v>
                </c:pt>
                <c:pt idx="21697">
                  <c:v>31.442169</c:v>
                </c:pt>
                <c:pt idx="21698">
                  <c:v>31.433199999999999</c:v>
                </c:pt>
                <c:pt idx="21699">
                  <c:v>31.423531000000001</c:v>
                </c:pt>
                <c:pt idx="21700">
                  <c:v>31.413681</c:v>
                </c:pt>
                <c:pt idx="21701">
                  <c:v>31.402356000000001</c:v>
                </c:pt>
                <c:pt idx="21702">
                  <c:v>31.375024</c:v>
                </c:pt>
                <c:pt idx="21703">
                  <c:v>31.375024</c:v>
                </c:pt>
                <c:pt idx="21704">
                  <c:v>31.353377999999999</c:v>
                </c:pt>
                <c:pt idx="21705">
                  <c:v>31.336734</c:v>
                </c:pt>
                <c:pt idx="21706">
                  <c:v>31.318902999999999</c:v>
                </c:pt>
                <c:pt idx="21707">
                  <c:v>31.300236999999999</c:v>
                </c:pt>
                <c:pt idx="21708">
                  <c:v>31.278162999999999</c:v>
                </c:pt>
                <c:pt idx="21709">
                  <c:v>31.254757000000001</c:v>
                </c:pt>
                <c:pt idx="21710">
                  <c:v>31.184636000000001</c:v>
                </c:pt>
                <c:pt idx="21711">
                  <c:v>31.184636000000001</c:v>
                </c:pt>
                <c:pt idx="21712">
                  <c:v>31.143191000000002</c:v>
                </c:pt>
                <c:pt idx="21713">
                  <c:v>31.110776999999999</c:v>
                </c:pt>
                <c:pt idx="21714">
                  <c:v>31.074988000000001</c:v>
                </c:pt>
                <c:pt idx="21715">
                  <c:v>31.037009000000001</c:v>
                </c:pt>
                <c:pt idx="21716">
                  <c:v>30.996590999999999</c:v>
                </c:pt>
                <c:pt idx="21717">
                  <c:v>30.953583999999999</c:v>
                </c:pt>
                <c:pt idx="21718">
                  <c:v>30.812512999999999</c:v>
                </c:pt>
                <c:pt idx="21719">
                  <c:v>30.812512999999999</c:v>
                </c:pt>
                <c:pt idx="21720">
                  <c:v>30.747108000000001</c:v>
                </c:pt>
                <c:pt idx="21721">
                  <c:v>30.694147999999998</c:v>
                </c:pt>
                <c:pt idx="21722">
                  <c:v>30.636406999999998</c:v>
                </c:pt>
                <c:pt idx="21723">
                  <c:v>30.575980999999999</c:v>
                </c:pt>
                <c:pt idx="21724">
                  <c:v>30.512699000000001</c:v>
                </c:pt>
                <c:pt idx="21725">
                  <c:v>30.446605999999999</c:v>
                </c:pt>
                <c:pt idx="21726">
                  <c:v>30.212347999999999</c:v>
                </c:pt>
                <c:pt idx="21727">
                  <c:v>30.212347999999999</c:v>
                </c:pt>
                <c:pt idx="21728">
                  <c:v>30.127991000000002</c:v>
                </c:pt>
                <c:pt idx="21729">
                  <c:v>30.054190999999999</c:v>
                </c:pt>
                <c:pt idx="21730">
                  <c:v>29.97842</c:v>
                </c:pt>
                <c:pt idx="21731">
                  <c:v>29.902774000000001</c:v>
                </c:pt>
                <c:pt idx="21732">
                  <c:v>29.828882</c:v>
                </c:pt>
                <c:pt idx="21733">
                  <c:v>29.750388999999998</c:v>
                </c:pt>
                <c:pt idx="21734">
                  <c:v>29.461133</c:v>
                </c:pt>
                <c:pt idx="21735">
                  <c:v>29.461133</c:v>
                </c:pt>
                <c:pt idx="21736">
                  <c:v>29.371727</c:v>
                </c:pt>
                <c:pt idx="21737">
                  <c:v>29.291875000000001</c:v>
                </c:pt>
                <c:pt idx="21738">
                  <c:v>29.213214000000001</c:v>
                </c:pt>
                <c:pt idx="21739">
                  <c:v>29.135268</c:v>
                </c:pt>
                <c:pt idx="21740">
                  <c:v>29.055720999999998</c:v>
                </c:pt>
                <c:pt idx="21741">
                  <c:v>28.975750000000001</c:v>
                </c:pt>
                <c:pt idx="21742">
                  <c:v>28.671576999999999</c:v>
                </c:pt>
                <c:pt idx="21743">
                  <c:v>28.671576999999999</c:v>
                </c:pt>
                <c:pt idx="21744">
                  <c:v>28.580591999999999</c:v>
                </c:pt>
                <c:pt idx="21745">
                  <c:v>28.498349000000001</c:v>
                </c:pt>
                <c:pt idx="21746">
                  <c:v>28.419193</c:v>
                </c:pt>
                <c:pt idx="21747">
                  <c:v>28.333461</c:v>
                </c:pt>
                <c:pt idx="21748">
                  <c:v>28.247108000000001</c:v>
                </c:pt>
                <c:pt idx="21749">
                  <c:v>28.159918000000001</c:v>
                </c:pt>
                <c:pt idx="21750">
                  <c:v>27.831956000000002</c:v>
                </c:pt>
                <c:pt idx="21751">
                  <c:v>27.831956000000002</c:v>
                </c:pt>
                <c:pt idx="21752">
                  <c:v>27.728576</c:v>
                </c:pt>
                <c:pt idx="21753">
                  <c:v>27.635632999999999</c:v>
                </c:pt>
                <c:pt idx="21754">
                  <c:v>27.53932</c:v>
                </c:pt>
                <c:pt idx="21755">
                  <c:v>27.4421</c:v>
                </c:pt>
                <c:pt idx="21756">
                  <c:v>27.348033999999998</c:v>
                </c:pt>
                <c:pt idx="21757">
                  <c:v>27.249023000000001</c:v>
                </c:pt>
                <c:pt idx="21758">
                  <c:v>26.887294000000001</c:v>
                </c:pt>
                <c:pt idx="21759">
                  <c:v>26.887294000000001</c:v>
                </c:pt>
                <c:pt idx="21760">
                  <c:v>26.766428000000001</c:v>
                </c:pt>
                <c:pt idx="21761">
                  <c:v>26.662196000000002</c:v>
                </c:pt>
                <c:pt idx="21762">
                  <c:v>26.555720000000001</c:v>
                </c:pt>
                <c:pt idx="21763">
                  <c:v>26.44876</c:v>
                </c:pt>
                <c:pt idx="21764">
                  <c:v>26.341280999999999</c:v>
                </c:pt>
                <c:pt idx="21765">
                  <c:v>26.233409000000002</c:v>
                </c:pt>
                <c:pt idx="21766">
                  <c:v>25.851900000000001</c:v>
                </c:pt>
                <c:pt idx="21767">
                  <c:v>25.851900000000001</c:v>
                </c:pt>
                <c:pt idx="21768">
                  <c:v>25.719669</c:v>
                </c:pt>
                <c:pt idx="21769">
                  <c:v>25.611324</c:v>
                </c:pt>
                <c:pt idx="21770">
                  <c:v>25.507743000000001</c:v>
                </c:pt>
                <c:pt idx="21771">
                  <c:v>25.399618</c:v>
                </c:pt>
                <c:pt idx="21772">
                  <c:v>25.292290999999999</c:v>
                </c:pt>
                <c:pt idx="21773">
                  <c:v>25.185950999999999</c:v>
                </c:pt>
                <c:pt idx="21774">
                  <c:v>24.689775000000001</c:v>
                </c:pt>
                <c:pt idx="21775">
                  <c:v>24.589473000000002</c:v>
                </c:pt>
                <c:pt idx="21776">
                  <c:v>24.490767999999999</c:v>
                </c:pt>
                <c:pt idx="21777">
                  <c:v>24.394221000000002</c:v>
                </c:pt>
                <c:pt idx="21778">
                  <c:v>24.303699999999999</c:v>
                </c:pt>
                <c:pt idx="21779">
                  <c:v>24.211777000000001</c:v>
                </c:pt>
                <c:pt idx="21780">
                  <c:v>24.211777000000001</c:v>
                </c:pt>
                <c:pt idx="21781">
                  <c:v>23.895682000000001</c:v>
                </c:pt>
                <c:pt idx="21782">
                  <c:v>23.796572000000001</c:v>
                </c:pt>
                <c:pt idx="21783">
                  <c:v>23.715713000000001</c:v>
                </c:pt>
                <c:pt idx="21784">
                  <c:v>23.637719000000001</c:v>
                </c:pt>
                <c:pt idx="21785">
                  <c:v>23.562173999999999</c:v>
                </c:pt>
                <c:pt idx="21786">
                  <c:v>23.489398999999999</c:v>
                </c:pt>
                <c:pt idx="21787">
                  <c:v>23.419497</c:v>
                </c:pt>
                <c:pt idx="21788">
                  <c:v>23.419497</c:v>
                </c:pt>
                <c:pt idx="21789">
                  <c:v>23.419497</c:v>
                </c:pt>
                <c:pt idx="21790">
                  <c:v>23.113717000000001</c:v>
                </c:pt>
                <c:pt idx="21791">
                  <c:v>23.054769</c:v>
                </c:pt>
                <c:pt idx="21792">
                  <c:v>23.000357999999999</c:v>
                </c:pt>
                <c:pt idx="21793">
                  <c:v>22.945996999999998</c:v>
                </c:pt>
                <c:pt idx="21794">
                  <c:v>22.893730000000001</c:v>
                </c:pt>
                <c:pt idx="21795">
                  <c:v>22.843494</c:v>
                </c:pt>
                <c:pt idx="21796">
                  <c:v>22.843494</c:v>
                </c:pt>
                <c:pt idx="21797">
                  <c:v>22.679891999999999</c:v>
                </c:pt>
                <c:pt idx="21798">
                  <c:v>22.624763000000002</c:v>
                </c:pt>
                <c:pt idx="21799">
                  <c:v>22.581014</c:v>
                </c:pt>
                <c:pt idx="21800">
                  <c:v>22.538730000000001</c:v>
                </c:pt>
                <c:pt idx="21801">
                  <c:v>22.49672</c:v>
                </c:pt>
                <c:pt idx="21802">
                  <c:v>22.455622000000002</c:v>
                </c:pt>
                <c:pt idx="21803">
                  <c:v>22.418282000000001</c:v>
                </c:pt>
                <c:pt idx="21804">
                  <c:v>22.418282000000001</c:v>
                </c:pt>
                <c:pt idx="21805">
                  <c:v>22.318275</c:v>
                </c:pt>
                <c:pt idx="21806">
                  <c:v>22.269248999999999</c:v>
                </c:pt>
                <c:pt idx="21807">
                  <c:v>22.232614000000002</c:v>
                </c:pt>
                <c:pt idx="21808">
                  <c:v>22.196677999999999</c:v>
                </c:pt>
                <c:pt idx="21809">
                  <c:v>22.160474000000001</c:v>
                </c:pt>
                <c:pt idx="21810">
                  <c:v>22.124953999999999</c:v>
                </c:pt>
                <c:pt idx="21811">
                  <c:v>22.090568000000001</c:v>
                </c:pt>
                <c:pt idx="21812">
                  <c:v>22.090568000000001</c:v>
                </c:pt>
                <c:pt idx="21813">
                  <c:v>22.047858000000002</c:v>
                </c:pt>
                <c:pt idx="21814">
                  <c:v>22.004971000000001</c:v>
                </c:pt>
                <c:pt idx="21815">
                  <c:v>21.971352</c:v>
                </c:pt>
                <c:pt idx="21816">
                  <c:v>21.938281</c:v>
                </c:pt>
                <c:pt idx="21817">
                  <c:v>21.907274999999998</c:v>
                </c:pt>
                <c:pt idx="21818">
                  <c:v>21.874447</c:v>
                </c:pt>
                <c:pt idx="21819">
                  <c:v>21.841514</c:v>
                </c:pt>
                <c:pt idx="21820">
                  <c:v>21.841514</c:v>
                </c:pt>
                <c:pt idx="21821">
                  <c:v>21.744011</c:v>
                </c:pt>
                <c:pt idx="21822">
                  <c:v>21.707559</c:v>
                </c:pt>
                <c:pt idx="21823">
                  <c:v>21.677668000000001</c:v>
                </c:pt>
                <c:pt idx="21824">
                  <c:v>21.647690000000001</c:v>
                </c:pt>
                <c:pt idx="21825">
                  <c:v>21.618673000000001</c:v>
                </c:pt>
                <c:pt idx="21826">
                  <c:v>21.590038</c:v>
                </c:pt>
                <c:pt idx="21827">
                  <c:v>21.561422</c:v>
                </c:pt>
                <c:pt idx="21828">
                  <c:v>21.561422</c:v>
                </c:pt>
                <c:pt idx="21829">
                  <c:v>21.475784999999998</c:v>
                </c:pt>
                <c:pt idx="21830">
                  <c:v>21.441973000000001</c:v>
                </c:pt>
                <c:pt idx="21831">
                  <c:v>21.414508999999999</c:v>
                </c:pt>
                <c:pt idx="21832">
                  <c:v>21.387944999999998</c:v>
                </c:pt>
                <c:pt idx="21833">
                  <c:v>21.360120999999999</c:v>
                </c:pt>
                <c:pt idx="21834">
                  <c:v>21.333096000000001</c:v>
                </c:pt>
                <c:pt idx="21835">
                  <c:v>21.305356</c:v>
                </c:pt>
                <c:pt idx="21836">
                  <c:v>21.305356</c:v>
                </c:pt>
                <c:pt idx="21837">
                  <c:v>21.222221000000001</c:v>
                </c:pt>
                <c:pt idx="21838">
                  <c:v>21.190729000000001</c:v>
                </c:pt>
                <c:pt idx="21839">
                  <c:v>21.163719</c:v>
                </c:pt>
                <c:pt idx="21840">
                  <c:v>21.137160999999999</c:v>
                </c:pt>
                <c:pt idx="21841">
                  <c:v>21.110381</c:v>
                </c:pt>
                <c:pt idx="21842">
                  <c:v>21.083880000000001</c:v>
                </c:pt>
                <c:pt idx="21843">
                  <c:v>21.058114</c:v>
                </c:pt>
                <c:pt idx="21844">
                  <c:v>21.058114</c:v>
                </c:pt>
                <c:pt idx="21845">
                  <c:v>21.004695000000002</c:v>
                </c:pt>
                <c:pt idx="21846">
                  <c:v>20.945964</c:v>
                </c:pt>
                <c:pt idx="21847">
                  <c:v>20.945964</c:v>
                </c:pt>
                <c:pt idx="21848">
                  <c:v>20.919093</c:v>
                </c:pt>
                <c:pt idx="21849">
                  <c:v>20.892174000000001</c:v>
                </c:pt>
                <c:pt idx="21850">
                  <c:v>20.865113999999998</c:v>
                </c:pt>
                <c:pt idx="21851">
                  <c:v>20.839209</c:v>
                </c:pt>
                <c:pt idx="21852">
                  <c:v>20.839209</c:v>
                </c:pt>
                <c:pt idx="21853">
                  <c:v>20.748180000000001</c:v>
                </c:pt>
                <c:pt idx="21854">
                  <c:v>20.690821</c:v>
                </c:pt>
                <c:pt idx="21855">
                  <c:v>20.690821</c:v>
                </c:pt>
                <c:pt idx="21856">
                  <c:v>20.663139000000001</c:v>
                </c:pt>
                <c:pt idx="21857">
                  <c:v>20.636717000000001</c:v>
                </c:pt>
                <c:pt idx="21858">
                  <c:v>20.608677</c:v>
                </c:pt>
                <c:pt idx="21859">
                  <c:v>20.582726999999998</c:v>
                </c:pt>
                <c:pt idx="21860">
                  <c:v>20.582726999999998</c:v>
                </c:pt>
                <c:pt idx="21861">
                  <c:v>20.494313999999999</c:v>
                </c:pt>
                <c:pt idx="21862">
                  <c:v>20.438517999999998</c:v>
                </c:pt>
                <c:pt idx="21863">
                  <c:v>20.438517999999998</c:v>
                </c:pt>
                <c:pt idx="21864">
                  <c:v>20.412855</c:v>
                </c:pt>
                <c:pt idx="21865">
                  <c:v>20.388528000000001</c:v>
                </c:pt>
                <c:pt idx="21866">
                  <c:v>20.363983999999999</c:v>
                </c:pt>
                <c:pt idx="21867">
                  <c:v>20.341284999999999</c:v>
                </c:pt>
                <c:pt idx="21868">
                  <c:v>20.341284999999999</c:v>
                </c:pt>
                <c:pt idx="21869">
                  <c:v>20.266950999999999</c:v>
                </c:pt>
                <c:pt idx="21870">
                  <c:v>20.221602000000001</c:v>
                </c:pt>
                <c:pt idx="21871">
                  <c:v>20.221602000000001</c:v>
                </c:pt>
                <c:pt idx="21872">
                  <c:v>20.20065</c:v>
                </c:pt>
                <c:pt idx="21873">
                  <c:v>20.181329999999999</c:v>
                </c:pt>
                <c:pt idx="21874">
                  <c:v>20.162596000000001</c:v>
                </c:pt>
                <c:pt idx="21875">
                  <c:v>20.145035</c:v>
                </c:pt>
                <c:pt idx="21876">
                  <c:v>20.145035</c:v>
                </c:pt>
                <c:pt idx="21877">
                  <c:v>20.088787</c:v>
                </c:pt>
                <c:pt idx="21878">
                  <c:v>20.055042</c:v>
                </c:pt>
                <c:pt idx="21879">
                  <c:v>20.055042</c:v>
                </c:pt>
                <c:pt idx="21880">
                  <c:v>20.040918000000001</c:v>
                </c:pt>
                <c:pt idx="21881">
                  <c:v>20.027428</c:v>
                </c:pt>
                <c:pt idx="21882">
                  <c:v>20.014766000000002</c:v>
                </c:pt>
                <c:pt idx="21883">
                  <c:v>20.003091000000001</c:v>
                </c:pt>
                <c:pt idx="21884">
                  <c:v>20.003091000000001</c:v>
                </c:pt>
                <c:pt idx="21885">
                  <c:v>19.967579000000001</c:v>
                </c:pt>
                <c:pt idx="21886">
                  <c:v>19.945665000000002</c:v>
                </c:pt>
                <c:pt idx="21887">
                  <c:v>19.945665000000002</c:v>
                </c:pt>
                <c:pt idx="21888">
                  <c:v>19.937503</c:v>
                </c:pt>
                <c:pt idx="21889">
                  <c:v>19.929376000000001</c:v>
                </c:pt>
                <c:pt idx="21890">
                  <c:v>19.921823</c:v>
                </c:pt>
                <c:pt idx="21891">
                  <c:v>19.914649000000001</c:v>
                </c:pt>
                <c:pt idx="21892">
                  <c:v>19.914649000000001</c:v>
                </c:pt>
                <c:pt idx="21893">
                  <c:v>19.896622000000001</c:v>
                </c:pt>
                <c:pt idx="21894">
                  <c:v>19.879864999999999</c:v>
                </c:pt>
                <c:pt idx="21895">
                  <c:v>19.879864999999999</c:v>
                </c:pt>
                <c:pt idx="21896">
                  <c:v>19.873726999999999</c:v>
                </c:pt>
                <c:pt idx="21897">
                  <c:v>19.86759</c:v>
                </c:pt>
                <c:pt idx="21898">
                  <c:v>19.861716000000001</c:v>
                </c:pt>
                <c:pt idx="21899">
                  <c:v>19.855360000000001</c:v>
                </c:pt>
                <c:pt idx="21900">
                  <c:v>19.855360000000001</c:v>
                </c:pt>
                <c:pt idx="21901">
                  <c:v>19.843719</c:v>
                </c:pt>
                <c:pt idx="21902">
                  <c:v>19.813485</c:v>
                </c:pt>
                <c:pt idx="21903">
                  <c:v>19.813485</c:v>
                </c:pt>
                <c:pt idx="21904">
                  <c:v>19.807426</c:v>
                </c:pt>
                <c:pt idx="21905">
                  <c:v>19.802012999999999</c:v>
                </c:pt>
                <c:pt idx="21906">
                  <c:v>19.802012999999999</c:v>
                </c:pt>
                <c:pt idx="21907">
                  <c:v>19.796655999999999</c:v>
                </c:pt>
                <c:pt idx="21908">
                  <c:v>19.796655999999999</c:v>
                </c:pt>
                <c:pt idx="21909">
                  <c:v>19.790879</c:v>
                </c:pt>
                <c:pt idx="21910">
                  <c:v>19.768936</c:v>
                </c:pt>
                <c:pt idx="21911">
                  <c:v>19.768936</c:v>
                </c:pt>
                <c:pt idx="21912">
                  <c:v>19.764538999999999</c:v>
                </c:pt>
                <c:pt idx="21913">
                  <c:v>19.760771999999999</c:v>
                </c:pt>
                <c:pt idx="21914">
                  <c:v>19.760771999999999</c:v>
                </c:pt>
                <c:pt idx="21915">
                  <c:v>19.767484</c:v>
                </c:pt>
                <c:pt idx="21916">
                  <c:v>19.767484</c:v>
                </c:pt>
                <c:pt idx="21917">
                  <c:v>19.762944000000001</c:v>
                </c:pt>
                <c:pt idx="21918">
                  <c:v>19.755704999999999</c:v>
                </c:pt>
                <c:pt idx="21919">
                  <c:v>19.755704999999999</c:v>
                </c:pt>
                <c:pt idx="21920">
                  <c:v>19.755868</c:v>
                </c:pt>
                <c:pt idx="21921">
                  <c:v>19.756602999999998</c:v>
                </c:pt>
                <c:pt idx="21922">
                  <c:v>19.756602999999998</c:v>
                </c:pt>
                <c:pt idx="21923">
                  <c:v>19.782888</c:v>
                </c:pt>
                <c:pt idx="21924">
                  <c:v>19.782888</c:v>
                </c:pt>
                <c:pt idx="21925">
                  <c:v>19.78173</c:v>
                </c:pt>
                <c:pt idx="21926">
                  <c:v>19.794754999999999</c:v>
                </c:pt>
                <c:pt idx="21927">
                  <c:v>19.794754999999999</c:v>
                </c:pt>
                <c:pt idx="21928">
                  <c:v>19.801784000000001</c:v>
                </c:pt>
                <c:pt idx="21929">
                  <c:v>19.809850000000001</c:v>
                </c:pt>
                <c:pt idx="21930">
                  <c:v>19.809850000000001</c:v>
                </c:pt>
                <c:pt idx="21931">
                  <c:v>19.860104</c:v>
                </c:pt>
                <c:pt idx="21932">
                  <c:v>19.860104</c:v>
                </c:pt>
                <c:pt idx="21933">
                  <c:v>19.862328999999999</c:v>
                </c:pt>
                <c:pt idx="21934">
                  <c:v>19.899277999999999</c:v>
                </c:pt>
                <c:pt idx="21935">
                  <c:v>19.899277999999999</c:v>
                </c:pt>
                <c:pt idx="21936">
                  <c:v>19.911746000000001</c:v>
                </c:pt>
                <c:pt idx="21937">
                  <c:v>19.924852999999999</c:v>
                </c:pt>
                <c:pt idx="21938">
                  <c:v>19.924852999999999</c:v>
                </c:pt>
                <c:pt idx="21939">
                  <c:v>19.924852999999999</c:v>
                </c:pt>
                <c:pt idx="21940">
                  <c:v>20.037832999999999</c:v>
                </c:pt>
                <c:pt idx="21941">
                  <c:v>20.037832999999999</c:v>
                </c:pt>
                <c:pt idx="21942">
                  <c:v>20.052900999999999</c:v>
                </c:pt>
                <c:pt idx="21943">
                  <c:v>20.052900999999999</c:v>
                </c:pt>
                <c:pt idx="21944">
                  <c:v>20.067974</c:v>
                </c:pt>
                <c:pt idx="21945">
                  <c:v>20.08287</c:v>
                </c:pt>
                <c:pt idx="21946">
                  <c:v>20.098676999999999</c:v>
                </c:pt>
                <c:pt idx="21947">
                  <c:v>20.114491000000001</c:v>
                </c:pt>
                <c:pt idx="21948">
                  <c:v>20.130655000000001</c:v>
                </c:pt>
                <c:pt idx="21949">
                  <c:v>20.130655000000001</c:v>
                </c:pt>
                <c:pt idx="21950">
                  <c:v>20.215641000000002</c:v>
                </c:pt>
                <c:pt idx="21951">
                  <c:v>20.224384000000001</c:v>
                </c:pt>
                <c:pt idx="21952">
                  <c:v>20.239467000000001</c:v>
                </c:pt>
                <c:pt idx="21953">
                  <c:v>20.254493</c:v>
                </c:pt>
                <c:pt idx="21954">
                  <c:v>20.269338999999999</c:v>
                </c:pt>
                <c:pt idx="21955">
                  <c:v>20.283852</c:v>
                </c:pt>
                <c:pt idx="21956">
                  <c:v>20.297114000000001</c:v>
                </c:pt>
                <c:pt idx="21957">
                  <c:v>20.297114000000001</c:v>
                </c:pt>
                <c:pt idx="21958">
                  <c:v>20.374193999999999</c:v>
                </c:pt>
                <c:pt idx="21959">
                  <c:v>20.374193999999999</c:v>
                </c:pt>
                <c:pt idx="21960">
                  <c:v>20.384260000000001</c:v>
                </c:pt>
                <c:pt idx="21961">
                  <c:v>20.394338000000001</c:v>
                </c:pt>
                <c:pt idx="21962">
                  <c:v>20.403590000000001</c:v>
                </c:pt>
                <c:pt idx="21963">
                  <c:v>20.411840000000002</c:v>
                </c:pt>
                <c:pt idx="21964">
                  <c:v>20.419445</c:v>
                </c:pt>
                <c:pt idx="21965">
                  <c:v>20.419445</c:v>
                </c:pt>
                <c:pt idx="21966">
                  <c:v>20.463007999999999</c:v>
                </c:pt>
                <c:pt idx="21967">
                  <c:v>20.463007999999999</c:v>
                </c:pt>
                <c:pt idx="21968">
                  <c:v>20.466194999999999</c:v>
                </c:pt>
                <c:pt idx="21969">
                  <c:v>20.46799</c:v>
                </c:pt>
                <c:pt idx="21970">
                  <c:v>20.469035999999999</c:v>
                </c:pt>
                <c:pt idx="21971">
                  <c:v>20.469069999999999</c:v>
                </c:pt>
                <c:pt idx="21972">
                  <c:v>20.469069999999999</c:v>
                </c:pt>
                <c:pt idx="21973">
                  <c:v>20.469069999999999</c:v>
                </c:pt>
                <c:pt idx="21974">
                  <c:v>20.490507000000001</c:v>
                </c:pt>
                <c:pt idx="21975">
                  <c:v>20.490580000000001</c:v>
                </c:pt>
                <c:pt idx="21976">
                  <c:v>20.490580000000001</c:v>
                </c:pt>
                <c:pt idx="21977">
                  <c:v>20.490670000000001</c:v>
                </c:pt>
                <c:pt idx="21978">
                  <c:v>20.49211</c:v>
                </c:pt>
                <c:pt idx="21979">
                  <c:v>20.49211</c:v>
                </c:pt>
                <c:pt idx="21980">
                  <c:v>20.493767999999999</c:v>
                </c:pt>
                <c:pt idx="21981">
                  <c:v>20.493767999999999</c:v>
                </c:pt>
                <c:pt idx="21982">
                  <c:v>20.506544000000002</c:v>
                </c:pt>
                <c:pt idx="21983">
                  <c:v>20.509229999999999</c:v>
                </c:pt>
                <c:pt idx="21984">
                  <c:v>20.512043999999999</c:v>
                </c:pt>
                <c:pt idx="21985">
                  <c:v>20.515193</c:v>
                </c:pt>
                <c:pt idx="21986">
                  <c:v>20.518301999999998</c:v>
                </c:pt>
                <c:pt idx="21987">
                  <c:v>20.521201999999999</c:v>
                </c:pt>
                <c:pt idx="21988">
                  <c:v>20.521201999999999</c:v>
                </c:pt>
                <c:pt idx="21989">
                  <c:v>20.521201999999999</c:v>
                </c:pt>
                <c:pt idx="21990">
                  <c:v>20.535627000000002</c:v>
                </c:pt>
                <c:pt idx="21991">
                  <c:v>20.537054000000001</c:v>
                </c:pt>
                <c:pt idx="21992">
                  <c:v>20.537987999999999</c:v>
                </c:pt>
                <c:pt idx="21993">
                  <c:v>20.537922999999999</c:v>
                </c:pt>
                <c:pt idx="21994">
                  <c:v>20.537239</c:v>
                </c:pt>
                <c:pt idx="21995">
                  <c:v>20.535968</c:v>
                </c:pt>
                <c:pt idx="21996">
                  <c:v>20.535968</c:v>
                </c:pt>
                <c:pt idx="21997">
                  <c:v>20.535968</c:v>
                </c:pt>
                <c:pt idx="21998">
                  <c:v>20.530336999999999</c:v>
                </c:pt>
                <c:pt idx="21999">
                  <c:v>20.526320999999999</c:v>
                </c:pt>
                <c:pt idx="22000">
                  <c:v>20.521615000000001</c:v>
                </c:pt>
                <c:pt idx="22001">
                  <c:v>20.515896000000001</c:v>
                </c:pt>
                <c:pt idx="22002">
                  <c:v>20.510009</c:v>
                </c:pt>
                <c:pt idx="22003">
                  <c:v>20.503886999999999</c:v>
                </c:pt>
                <c:pt idx="22004">
                  <c:v>20.503886999999999</c:v>
                </c:pt>
                <c:pt idx="22005">
                  <c:v>20.503886999999999</c:v>
                </c:pt>
                <c:pt idx="22006">
                  <c:v>20.485036999999998</c:v>
                </c:pt>
                <c:pt idx="22007">
                  <c:v>20.480575999999999</c:v>
                </c:pt>
                <c:pt idx="22008">
                  <c:v>20.47636</c:v>
                </c:pt>
                <c:pt idx="22009">
                  <c:v>20.473053</c:v>
                </c:pt>
                <c:pt idx="22010">
                  <c:v>20.470448000000001</c:v>
                </c:pt>
                <c:pt idx="22011">
                  <c:v>20.468729</c:v>
                </c:pt>
                <c:pt idx="22012">
                  <c:v>20.468729</c:v>
                </c:pt>
                <c:pt idx="22013">
                  <c:v>20.468729</c:v>
                </c:pt>
                <c:pt idx="22014">
                  <c:v>20.476308</c:v>
                </c:pt>
                <c:pt idx="22015">
                  <c:v>20.477288000000001</c:v>
                </c:pt>
                <c:pt idx="22016">
                  <c:v>20.478591999999999</c:v>
                </c:pt>
                <c:pt idx="22017">
                  <c:v>20.480104999999998</c:v>
                </c:pt>
                <c:pt idx="22018">
                  <c:v>20.482039</c:v>
                </c:pt>
                <c:pt idx="22019">
                  <c:v>20.484324000000001</c:v>
                </c:pt>
                <c:pt idx="22020">
                  <c:v>20.484324000000001</c:v>
                </c:pt>
                <c:pt idx="22021">
                  <c:v>20.484324000000001</c:v>
                </c:pt>
                <c:pt idx="22022">
                  <c:v>20.508571</c:v>
                </c:pt>
                <c:pt idx="22023">
                  <c:v>20.510752</c:v>
                </c:pt>
                <c:pt idx="22024">
                  <c:v>20.512689999999999</c:v>
                </c:pt>
                <c:pt idx="22025">
                  <c:v>20.514292000000001</c:v>
                </c:pt>
                <c:pt idx="22026">
                  <c:v>20.515298000000001</c:v>
                </c:pt>
                <c:pt idx="22027">
                  <c:v>20.515865999999999</c:v>
                </c:pt>
                <c:pt idx="22028">
                  <c:v>20.515865999999999</c:v>
                </c:pt>
                <c:pt idx="22029">
                  <c:v>20.515865999999999</c:v>
                </c:pt>
                <c:pt idx="22030">
                  <c:v>20.525348000000001</c:v>
                </c:pt>
                <c:pt idx="22031">
                  <c:v>20.523364999999998</c:v>
                </c:pt>
                <c:pt idx="22032">
                  <c:v>20.520772000000001</c:v>
                </c:pt>
                <c:pt idx="22033">
                  <c:v>20.518322000000001</c:v>
                </c:pt>
                <c:pt idx="22034">
                  <c:v>20.515927999999999</c:v>
                </c:pt>
                <c:pt idx="22035">
                  <c:v>20.515927999999999</c:v>
                </c:pt>
                <c:pt idx="22036">
                  <c:v>20.515927999999999</c:v>
                </c:pt>
                <c:pt idx="22037">
                  <c:v>20.517862999999998</c:v>
                </c:pt>
                <c:pt idx="22038">
                  <c:v>20.514313000000001</c:v>
                </c:pt>
                <c:pt idx="22039">
                  <c:v>20.513814</c:v>
                </c:pt>
                <c:pt idx="22040">
                  <c:v>20.513743000000002</c:v>
                </c:pt>
                <c:pt idx="22041">
                  <c:v>20.514405</c:v>
                </c:pt>
                <c:pt idx="22042">
                  <c:v>20.515388000000002</c:v>
                </c:pt>
                <c:pt idx="22043">
                  <c:v>20.515388000000002</c:v>
                </c:pt>
                <c:pt idx="22044">
                  <c:v>20.515388000000002</c:v>
                </c:pt>
                <c:pt idx="22045">
                  <c:v>20.515388000000002</c:v>
                </c:pt>
                <c:pt idx="22046">
                  <c:v>20.519000999999999</c:v>
                </c:pt>
                <c:pt idx="22047">
                  <c:v>20.519663000000001</c:v>
                </c:pt>
                <c:pt idx="22048">
                  <c:v>20.528055999999999</c:v>
                </c:pt>
                <c:pt idx="22049">
                  <c:v>20.531524000000001</c:v>
                </c:pt>
                <c:pt idx="22050">
                  <c:v>20.535634999999999</c:v>
                </c:pt>
                <c:pt idx="22051">
                  <c:v>20.539694000000001</c:v>
                </c:pt>
                <c:pt idx="22052">
                  <c:v>20.543773000000002</c:v>
                </c:pt>
                <c:pt idx="22053">
                  <c:v>20.543773000000002</c:v>
                </c:pt>
                <c:pt idx="22054">
                  <c:v>20.560116000000001</c:v>
                </c:pt>
                <c:pt idx="22055">
                  <c:v>20.560116000000001</c:v>
                </c:pt>
                <c:pt idx="22056">
                  <c:v>20.561050999999999</c:v>
                </c:pt>
                <c:pt idx="22057">
                  <c:v>20.564332</c:v>
                </c:pt>
                <c:pt idx="22058">
                  <c:v>20.567027</c:v>
                </c:pt>
                <c:pt idx="22059">
                  <c:v>20.568897</c:v>
                </c:pt>
                <c:pt idx="22060">
                  <c:v>20.569648000000001</c:v>
                </c:pt>
                <c:pt idx="22061">
                  <c:v>20.569153</c:v>
                </c:pt>
                <c:pt idx="22062">
                  <c:v>20.567959999999999</c:v>
                </c:pt>
                <c:pt idx="22063">
                  <c:v>20.567959999999999</c:v>
                </c:pt>
                <c:pt idx="22064">
                  <c:v>20.567959999999999</c:v>
                </c:pt>
                <c:pt idx="22065">
                  <c:v>20.564518</c:v>
                </c:pt>
                <c:pt idx="22066">
                  <c:v>20.555978</c:v>
                </c:pt>
                <c:pt idx="22067">
                  <c:v>20.549202000000001</c:v>
                </c:pt>
                <c:pt idx="22068">
                  <c:v>20.541098999999999</c:v>
                </c:pt>
                <c:pt idx="22069">
                  <c:v>20.532222999999998</c:v>
                </c:pt>
                <c:pt idx="22070">
                  <c:v>20.488216000000001</c:v>
                </c:pt>
                <c:pt idx="22071">
                  <c:v>20.479700000000001</c:v>
                </c:pt>
                <c:pt idx="22072">
                  <c:v>20.467063</c:v>
                </c:pt>
                <c:pt idx="22073">
                  <c:v>20.453780999999999</c:v>
                </c:pt>
                <c:pt idx="22074">
                  <c:v>20.440179000000001</c:v>
                </c:pt>
                <c:pt idx="22075">
                  <c:v>20.426708000000001</c:v>
                </c:pt>
                <c:pt idx="22076">
                  <c:v>20.412690999999999</c:v>
                </c:pt>
                <c:pt idx="22077">
                  <c:v>20.412690999999999</c:v>
                </c:pt>
                <c:pt idx="22078">
                  <c:v>20.282889999999998</c:v>
                </c:pt>
                <c:pt idx="22079">
                  <c:v>20.282889999999998</c:v>
                </c:pt>
                <c:pt idx="22080">
                  <c:v>20.282889999999998</c:v>
                </c:pt>
                <c:pt idx="22081">
                  <c:v>20.245166999999999</c:v>
                </c:pt>
                <c:pt idx="22082">
                  <c:v>20.245166999999999</c:v>
                </c:pt>
                <c:pt idx="22083">
                  <c:v>20.225055999999999</c:v>
                </c:pt>
                <c:pt idx="22084">
                  <c:v>20.212278999999999</c:v>
                </c:pt>
                <c:pt idx="22085">
                  <c:v>20.199455</c:v>
                </c:pt>
                <c:pt idx="22086">
                  <c:v>20.165220999999999</c:v>
                </c:pt>
                <c:pt idx="22087">
                  <c:v>20.165220999999999</c:v>
                </c:pt>
                <c:pt idx="22088">
                  <c:v>20.165220999999999</c:v>
                </c:pt>
                <c:pt idx="22089">
                  <c:v>20.139011</c:v>
                </c:pt>
                <c:pt idx="22090">
                  <c:v>20.139011</c:v>
                </c:pt>
                <c:pt idx="22091">
                  <c:v>20.124210999999999</c:v>
                </c:pt>
                <c:pt idx="22092">
                  <c:v>20.115884999999999</c:v>
                </c:pt>
                <c:pt idx="22093">
                  <c:v>20.108222000000001</c:v>
                </c:pt>
                <c:pt idx="22094">
                  <c:v>20.088708</c:v>
                </c:pt>
                <c:pt idx="22095">
                  <c:v>20.088708</c:v>
                </c:pt>
                <c:pt idx="22096">
                  <c:v>20.088708</c:v>
                </c:pt>
                <c:pt idx="22097">
                  <c:v>20.083055000000002</c:v>
                </c:pt>
                <c:pt idx="22098">
                  <c:v>20.083055000000002</c:v>
                </c:pt>
                <c:pt idx="22099">
                  <c:v>20.074466999999999</c:v>
                </c:pt>
                <c:pt idx="22100">
                  <c:v>20.070239000000001</c:v>
                </c:pt>
                <c:pt idx="22101">
                  <c:v>20.066109000000001</c:v>
                </c:pt>
                <c:pt idx="22102">
                  <c:v>20.054020999999999</c:v>
                </c:pt>
                <c:pt idx="22103">
                  <c:v>20.054020999999999</c:v>
                </c:pt>
                <c:pt idx="22104">
                  <c:v>20.054020999999999</c:v>
                </c:pt>
                <c:pt idx="22105">
                  <c:v>20.048542000000001</c:v>
                </c:pt>
                <c:pt idx="22106">
                  <c:v>20.048542000000001</c:v>
                </c:pt>
                <c:pt idx="22107">
                  <c:v>20.040008</c:v>
                </c:pt>
                <c:pt idx="22108">
                  <c:v>20.033821</c:v>
                </c:pt>
                <c:pt idx="22109">
                  <c:v>20.026592999999998</c:v>
                </c:pt>
                <c:pt idx="22110">
                  <c:v>19.999369000000002</c:v>
                </c:pt>
                <c:pt idx="22111">
                  <c:v>19.999369000000002</c:v>
                </c:pt>
                <c:pt idx="22112">
                  <c:v>19.999369000000002</c:v>
                </c:pt>
                <c:pt idx="22113">
                  <c:v>19.971287</c:v>
                </c:pt>
                <c:pt idx="22114">
                  <c:v>19.971287</c:v>
                </c:pt>
                <c:pt idx="22115">
                  <c:v>19.953610999999999</c:v>
                </c:pt>
                <c:pt idx="22116">
                  <c:v>19.939681</c:v>
                </c:pt>
                <c:pt idx="22117">
                  <c:v>19.924242</c:v>
                </c:pt>
                <c:pt idx="22118">
                  <c:v>19.872225</c:v>
                </c:pt>
                <c:pt idx="22119">
                  <c:v>19.872225</c:v>
                </c:pt>
                <c:pt idx="22120">
                  <c:v>19.872225</c:v>
                </c:pt>
                <c:pt idx="22121">
                  <c:v>19.816382000000001</c:v>
                </c:pt>
                <c:pt idx="22122">
                  <c:v>19.816382000000001</c:v>
                </c:pt>
                <c:pt idx="22123">
                  <c:v>19.784479000000001</c:v>
                </c:pt>
                <c:pt idx="22124">
                  <c:v>19.761728999999999</c:v>
                </c:pt>
                <c:pt idx="22125">
                  <c:v>19.737663999999999</c:v>
                </c:pt>
                <c:pt idx="22126">
                  <c:v>19.662023999999999</c:v>
                </c:pt>
                <c:pt idx="22127">
                  <c:v>19.662023999999999</c:v>
                </c:pt>
                <c:pt idx="22128">
                  <c:v>19.662023999999999</c:v>
                </c:pt>
                <c:pt idx="22129">
                  <c:v>19.586645000000001</c:v>
                </c:pt>
                <c:pt idx="22130">
                  <c:v>19.586645000000001</c:v>
                </c:pt>
                <c:pt idx="22131">
                  <c:v>19.546091000000001</c:v>
                </c:pt>
                <c:pt idx="22132">
                  <c:v>19.518878999999998</c:v>
                </c:pt>
                <c:pt idx="22133">
                  <c:v>19.491751000000001</c:v>
                </c:pt>
                <c:pt idx="22134">
                  <c:v>19.412772</c:v>
                </c:pt>
                <c:pt idx="22135">
                  <c:v>19.412772</c:v>
                </c:pt>
                <c:pt idx="22136">
                  <c:v>19.412772</c:v>
                </c:pt>
                <c:pt idx="22137">
                  <c:v>19.338127</c:v>
                </c:pt>
                <c:pt idx="22138">
                  <c:v>19.338127</c:v>
                </c:pt>
                <c:pt idx="22139">
                  <c:v>19.301808999999999</c:v>
                </c:pt>
                <c:pt idx="22140">
                  <c:v>19.277667999999998</c:v>
                </c:pt>
                <c:pt idx="22141">
                  <c:v>19.253935999999999</c:v>
                </c:pt>
                <c:pt idx="22142">
                  <c:v>19.185451</c:v>
                </c:pt>
                <c:pt idx="22143">
                  <c:v>19.185451</c:v>
                </c:pt>
                <c:pt idx="22144">
                  <c:v>19.114504</c:v>
                </c:pt>
                <c:pt idx="22145">
                  <c:v>19.114504</c:v>
                </c:pt>
                <c:pt idx="22146">
                  <c:v>19.114504</c:v>
                </c:pt>
                <c:pt idx="22147">
                  <c:v>19.083133</c:v>
                </c:pt>
                <c:pt idx="22148">
                  <c:v>19.060162999999999</c:v>
                </c:pt>
                <c:pt idx="22149">
                  <c:v>19.037966999999998</c:v>
                </c:pt>
                <c:pt idx="22150">
                  <c:v>18.967666999999999</c:v>
                </c:pt>
                <c:pt idx="22151">
                  <c:v>18.967666999999999</c:v>
                </c:pt>
                <c:pt idx="22152">
                  <c:v>18.888874000000001</c:v>
                </c:pt>
                <c:pt idx="22153">
                  <c:v>18.888874000000001</c:v>
                </c:pt>
                <c:pt idx="22154">
                  <c:v>18.888874000000001</c:v>
                </c:pt>
                <c:pt idx="22155">
                  <c:v>18.85764</c:v>
                </c:pt>
                <c:pt idx="22156">
                  <c:v>18.833096999999999</c:v>
                </c:pt>
                <c:pt idx="22157">
                  <c:v>18.809094999999999</c:v>
                </c:pt>
                <c:pt idx="22158">
                  <c:v>18.64584</c:v>
                </c:pt>
                <c:pt idx="22159">
                  <c:v>18.64584</c:v>
                </c:pt>
                <c:pt idx="22160">
                  <c:v>18.612088</c:v>
                </c:pt>
                <c:pt idx="22161">
                  <c:v>18.584443</c:v>
                </c:pt>
                <c:pt idx="22162">
                  <c:v>18.556377000000001</c:v>
                </c:pt>
                <c:pt idx="22163">
                  <c:v>18.527391000000001</c:v>
                </c:pt>
                <c:pt idx="22164">
                  <c:v>18.497924000000001</c:v>
                </c:pt>
                <c:pt idx="22165">
                  <c:v>18.468698</c:v>
                </c:pt>
                <c:pt idx="22166">
                  <c:v>18.372166</c:v>
                </c:pt>
                <c:pt idx="22167">
                  <c:v>18.372166</c:v>
                </c:pt>
                <c:pt idx="22168">
                  <c:v>18.327441</c:v>
                </c:pt>
                <c:pt idx="22169">
                  <c:v>18.295569</c:v>
                </c:pt>
                <c:pt idx="22170">
                  <c:v>18.263348000000001</c:v>
                </c:pt>
                <c:pt idx="22171">
                  <c:v>18.231237</c:v>
                </c:pt>
                <c:pt idx="22172">
                  <c:v>18.199245000000001</c:v>
                </c:pt>
                <c:pt idx="22173">
                  <c:v>18.166951999999998</c:v>
                </c:pt>
                <c:pt idx="22174">
                  <c:v>18.071899999999999</c:v>
                </c:pt>
                <c:pt idx="22175">
                  <c:v>18.071899999999999</c:v>
                </c:pt>
                <c:pt idx="22176">
                  <c:v>18.025088</c:v>
                </c:pt>
                <c:pt idx="22177">
                  <c:v>17.994831999999999</c:v>
                </c:pt>
                <c:pt idx="22178">
                  <c:v>17.964804999999998</c:v>
                </c:pt>
                <c:pt idx="22179">
                  <c:v>17.935406</c:v>
                </c:pt>
                <c:pt idx="22180">
                  <c:v>17.906973000000001</c:v>
                </c:pt>
                <c:pt idx="22181">
                  <c:v>17.878620000000002</c:v>
                </c:pt>
                <c:pt idx="22182">
                  <c:v>17.798131999999999</c:v>
                </c:pt>
                <c:pt idx="22183">
                  <c:v>17.798131999999999</c:v>
                </c:pt>
                <c:pt idx="22184">
                  <c:v>17.758935999999999</c:v>
                </c:pt>
                <c:pt idx="22185">
                  <c:v>17.734286999999998</c:v>
                </c:pt>
                <c:pt idx="22186">
                  <c:v>17.710318000000001</c:v>
                </c:pt>
                <c:pt idx="22187">
                  <c:v>17.686786999999999</c:v>
                </c:pt>
                <c:pt idx="22188">
                  <c:v>17.663747000000001</c:v>
                </c:pt>
                <c:pt idx="22189">
                  <c:v>17.641265000000001</c:v>
                </c:pt>
                <c:pt idx="22190">
                  <c:v>17.550871999999998</c:v>
                </c:pt>
                <c:pt idx="22191">
                  <c:v>17.550871999999998</c:v>
                </c:pt>
                <c:pt idx="22192">
                  <c:v>17.550871999999998</c:v>
                </c:pt>
                <c:pt idx="22193">
                  <c:v>17.536390000000001</c:v>
                </c:pt>
                <c:pt idx="22194">
                  <c:v>17.515678000000001</c:v>
                </c:pt>
                <c:pt idx="22195">
                  <c:v>17.495377000000001</c:v>
                </c:pt>
                <c:pt idx="22196">
                  <c:v>17.476365000000001</c:v>
                </c:pt>
                <c:pt idx="22197">
                  <c:v>17.457160999999999</c:v>
                </c:pt>
                <c:pt idx="22198">
                  <c:v>17.421576999999999</c:v>
                </c:pt>
                <c:pt idx="22199">
                  <c:v>17.36544</c:v>
                </c:pt>
                <c:pt idx="22200">
                  <c:v>17.36544</c:v>
                </c:pt>
                <c:pt idx="22201">
                  <c:v>17.36544</c:v>
                </c:pt>
                <c:pt idx="22202">
                  <c:v>17.346292999999999</c:v>
                </c:pt>
                <c:pt idx="22203">
                  <c:v>17.331454999999998</c:v>
                </c:pt>
                <c:pt idx="22204">
                  <c:v>17.316175000000001</c:v>
                </c:pt>
                <c:pt idx="22205">
                  <c:v>17.302036000000001</c:v>
                </c:pt>
                <c:pt idx="22206">
                  <c:v>17.277927999999999</c:v>
                </c:pt>
                <c:pt idx="22207">
                  <c:v>17.256219999999999</c:v>
                </c:pt>
                <c:pt idx="22208">
                  <c:v>17.256219999999999</c:v>
                </c:pt>
                <c:pt idx="22209">
                  <c:v>17.256219999999999</c:v>
                </c:pt>
                <c:pt idx="22210">
                  <c:v>17.247278999999999</c:v>
                </c:pt>
                <c:pt idx="22211">
                  <c:v>17.242974</c:v>
                </c:pt>
                <c:pt idx="22212">
                  <c:v>17.239962999999999</c:v>
                </c:pt>
                <c:pt idx="22213">
                  <c:v>17.238712</c:v>
                </c:pt>
                <c:pt idx="22214">
                  <c:v>17.240356999999999</c:v>
                </c:pt>
                <c:pt idx="22215">
                  <c:v>17.270524999999999</c:v>
                </c:pt>
                <c:pt idx="22216">
                  <c:v>17.270524999999999</c:v>
                </c:pt>
                <c:pt idx="22217">
                  <c:v>17.268139999999999</c:v>
                </c:pt>
                <c:pt idx="22218">
                  <c:v>17.270546</c:v>
                </c:pt>
                <c:pt idx="22219">
                  <c:v>17.274705999999998</c:v>
                </c:pt>
                <c:pt idx="22220">
                  <c:v>17.279230999999999</c:v>
                </c:pt>
                <c:pt idx="22221">
                  <c:v>17.283978999999999</c:v>
                </c:pt>
                <c:pt idx="22222">
                  <c:v>17.293589999999998</c:v>
                </c:pt>
                <c:pt idx="22223">
                  <c:v>17.350541</c:v>
                </c:pt>
                <c:pt idx="22224">
                  <c:v>17.350541</c:v>
                </c:pt>
                <c:pt idx="22225">
                  <c:v>17.350541</c:v>
                </c:pt>
                <c:pt idx="22226">
                  <c:v>17.349042000000001</c:v>
                </c:pt>
                <c:pt idx="22227">
                  <c:v>17.353324000000001</c:v>
                </c:pt>
                <c:pt idx="22228">
                  <c:v>17.357451999999999</c:v>
                </c:pt>
                <c:pt idx="22229">
                  <c:v>17.361830999999999</c:v>
                </c:pt>
                <c:pt idx="22230">
                  <c:v>17.370532000000001</c:v>
                </c:pt>
                <c:pt idx="22231">
                  <c:v>17.411553999999999</c:v>
                </c:pt>
                <c:pt idx="22232">
                  <c:v>17.411553999999999</c:v>
                </c:pt>
                <c:pt idx="22233">
                  <c:v>17.410986999999999</c:v>
                </c:pt>
                <c:pt idx="22234">
                  <c:v>17.411770000000001</c:v>
                </c:pt>
                <c:pt idx="22235">
                  <c:v>17.417300999999998</c:v>
                </c:pt>
                <c:pt idx="22236">
                  <c:v>17.422791</c:v>
                </c:pt>
                <c:pt idx="22237">
                  <c:v>17.428521</c:v>
                </c:pt>
                <c:pt idx="22238">
                  <c:v>17.442041</c:v>
                </c:pt>
                <c:pt idx="22239">
                  <c:v>17.489373000000001</c:v>
                </c:pt>
                <c:pt idx="22240">
                  <c:v>17.489373000000001</c:v>
                </c:pt>
                <c:pt idx="22241">
                  <c:v>17.491005999999999</c:v>
                </c:pt>
                <c:pt idx="22242">
                  <c:v>17.493760000000002</c:v>
                </c:pt>
                <c:pt idx="22243">
                  <c:v>17.502445000000002</c:v>
                </c:pt>
                <c:pt idx="22244">
                  <c:v>17.511398</c:v>
                </c:pt>
                <c:pt idx="22245">
                  <c:v>17.519984999999998</c:v>
                </c:pt>
                <c:pt idx="22246">
                  <c:v>17.539290999999999</c:v>
                </c:pt>
                <c:pt idx="22247">
                  <c:v>17.593954</c:v>
                </c:pt>
                <c:pt idx="22248">
                  <c:v>17.593954</c:v>
                </c:pt>
                <c:pt idx="22249">
                  <c:v>17.596433999999999</c:v>
                </c:pt>
                <c:pt idx="22250">
                  <c:v>17.599854000000001</c:v>
                </c:pt>
                <c:pt idx="22251">
                  <c:v>17.609172000000001</c:v>
                </c:pt>
                <c:pt idx="22252">
                  <c:v>17.618268</c:v>
                </c:pt>
                <c:pt idx="22253">
                  <c:v>17.627162999999999</c:v>
                </c:pt>
                <c:pt idx="22254">
                  <c:v>17.643640000000001</c:v>
                </c:pt>
                <c:pt idx="22255">
                  <c:v>17.691233</c:v>
                </c:pt>
                <c:pt idx="22256">
                  <c:v>17.691233</c:v>
                </c:pt>
                <c:pt idx="22257">
                  <c:v>17.692081999999999</c:v>
                </c:pt>
                <c:pt idx="22258">
                  <c:v>17.693235999999999</c:v>
                </c:pt>
                <c:pt idx="22259">
                  <c:v>17.698629</c:v>
                </c:pt>
                <c:pt idx="22260">
                  <c:v>17.703054999999999</c:v>
                </c:pt>
                <c:pt idx="22261">
                  <c:v>17.707091999999999</c:v>
                </c:pt>
                <c:pt idx="22262">
                  <c:v>17.713051</c:v>
                </c:pt>
                <c:pt idx="22263">
                  <c:v>17.713051</c:v>
                </c:pt>
                <c:pt idx="22264">
                  <c:v>17.713051</c:v>
                </c:pt>
                <c:pt idx="22265">
                  <c:v>17.713051</c:v>
                </c:pt>
                <c:pt idx="22266">
                  <c:v>17.713051</c:v>
                </c:pt>
                <c:pt idx="22267">
                  <c:v>17.713051</c:v>
                </c:pt>
                <c:pt idx="22268">
                  <c:v>17.713051</c:v>
                </c:pt>
                <c:pt idx="22269">
                  <c:v>17.713051</c:v>
                </c:pt>
                <c:pt idx="22270">
                  <c:v>17.713051</c:v>
                </c:pt>
                <c:pt idx="22271">
                  <c:v>17.713051</c:v>
                </c:pt>
                <c:pt idx="22272">
                  <c:v>17.713051</c:v>
                </c:pt>
                <c:pt idx="22273">
                  <c:v>17.713051</c:v>
                </c:pt>
                <c:pt idx="22274">
                  <c:v>17.713051</c:v>
                </c:pt>
                <c:pt idx="22275">
                  <c:v>17.713051</c:v>
                </c:pt>
                <c:pt idx="22276">
                  <c:v>17.713051</c:v>
                </c:pt>
                <c:pt idx="22277">
                  <c:v>17.713051</c:v>
                </c:pt>
                <c:pt idx="22278">
                  <c:v>17.713051</c:v>
                </c:pt>
                <c:pt idx="22279">
                  <c:v>17.713051</c:v>
                </c:pt>
                <c:pt idx="22280">
                  <c:v>17.713051</c:v>
                </c:pt>
                <c:pt idx="22281">
                  <c:v>17.713051</c:v>
                </c:pt>
                <c:pt idx="22282">
                  <c:v>17.713051</c:v>
                </c:pt>
                <c:pt idx="22283">
                  <c:v>17.713051</c:v>
                </c:pt>
                <c:pt idx="22284">
                  <c:v>17.713051</c:v>
                </c:pt>
                <c:pt idx="22285">
                  <c:v>17.713051</c:v>
                </c:pt>
                <c:pt idx="22286">
                  <c:v>17.713051</c:v>
                </c:pt>
                <c:pt idx="22287">
                  <c:v>17.713051</c:v>
                </c:pt>
                <c:pt idx="22288">
                  <c:v>17.713051</c:v>
                </c:pt>
                <c:pt idx="22289">
                  <c:v>17.713051</c:v>
                </c:pt>
                <c:pt idx="22290">
                  <c:v>17.713051</c:v>
                </c:pt>
                <c:pt idx="22291">
                  <c:v>17.713051</c:v>
                </c:pt>
                <c:pt idx="22292">
                  <c:v>17.713051</c:v>
                </c:pt>
                <c:pt idx="22293">
                  <c:v>17.713051</c:v>
                </c:pt>
                <c:pt idx="22294">
                  <c:v>17.713051</c:v>
                </c:pt>
                <c:pt idx="22295">
                  <c:v>17.713051</c:v>
                </c:pt>
                <c:pt idx="22296">
                  <c:v>17.713051</c:v>
                </c:pt>
                <c:pt idx="22297">
                  <c:v>17.713051</c:v>
                </c:pt>
                <c:pt idx="22298">
                  <c:v>17.713051</c:v>
                </c:pt>
                <c:pt idx="22299">
                  <c:v>17.713051</c:v>
                </c:pt>
                <c:pt idx="22300">
                  <c:v>17.713051</c:v>
                </c:pt>
                <c:pt idx="22301">
                  <c:v>17.713051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EDD3-4A64-B0EC-354A9247238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360939264"/>
        <c:axId val="1360944512"/>
      </c:lineChart>
      <c:catAx>
        <c:axId val="1360939264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60944512"/>
        <c:crosses val="autoZero"/>
        <c:auto val="1"/>
        <c:lblAlgn val="ctr"/>
        <c:lblOffset val="100"/>
        <c:noMultiLvlLbl val="0"/>
      </c:catAx>
      <c:valAx>
        <c:axId val="136094451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6093926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solidFill>
      <a:schemeClr val="bg1"/>
    </a:solidFill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/>
              <a:t>Matlab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'Right Knee Angles'!$B$1</c:f>
              <c:strCache>
                <c:ptCount val="1"/>
                <c:pt idx="0">
                  <c:v>FE Angle Knee Joint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val>
            <c:numRef>
              <c:f>'Right Knee Angles'!$B$2:$B$22876</c:f>
              <c:numCache>
                <c:formatCode>General</c:formatCode>
                <c:ptCount val="22875"/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1.7596025541017399</c:v>
                </c:pt>
                <c:pt idx="13">
                  <c:v>5.3322468371901186</c:v>
                </c:pt>
                <c:pt idx="14">
                  <c:v>9.1470754690275911</c:v>
                </c:pt>
                <c:pt idx="15">
                  <c:v>11.054096157169688</c:v>
                </c:pt>
                <c:pt idx="16">
                  <c:v>11.054090641625814</c:v>
                </c:pt>
                <c:pt idx="17">
                  <c:v>11.054094604639079</c:v>
                </c:pt>
                <c:pt idx="18">
                  <c:v>10.652185313807964</c:v>
                </c:pt>
                <c:pt idx="19">
                  <c:v>10.652246815522446</c:v>
                </c:pt>
                <c:pt idx="20">
                  <c:v>10.652274713297317</c:v>
                </c:pt>
                <c:pt idx="21">
                  <c:v>10.334595766047757</c:v>
                </c:pt>
                <c:pt idx="22">
                  <c:v>10.334605515178508</c:v>
                </c:pt>
                <c:pt idx="23">
                  <c:v>10.334613311202693</c:v>
                </c:pt>
                <c:pt idx="24">
                  <c:v>10.334612928448486</c:v>
                </c:pt>
                <c:pt idx="25">
                  <c:v>10.334616413819777</c:v>
                </c:pt>
                <c:pt idx="26">
                  <c:v>10.334635082977323</c:v>
                </c:pt>
                <c:pt idx="27">
                  <c:v>10.289809306996458</c:v>
                </c:pt>
                <c:pt idx="28">
                  <c:v>10.289941310847013</c:v>
                </c:pt>
                <c:pt idx="29">
                  <c:v>10.28997143525179</c:v>
                </c:pt>
                <c:pt idx="30">
                  <c:v>10.289839565701243</c:v>
                </c:pt>
                <c:pt idx="31">
                  <c:v>10.329475229417909</c:v>
                </c:pt>
                <c:pt idx="32">
                  <c:v>10.329286421862063</c:v>
                </c:pt>
                <c:pt idx="33">
                  <c:v>10.329007530593431</c:v>
                </c:pt>
                <c:pt idx="34">
                  <c:v>10.32878977738682</c:v>
                </c:pt>
                <c:pt idx="35">
                  <c:v>10.328472026952493</c:v>
                </c:pt>
                <c:pt idx="36">
                  <c:v>10.414075115946691</c:v>
                </c:pt>
                <c:pt idx="37">
                  <c:v>10.410943086648942</c:v>
                </c:pt>
                <c:pt idx="38">
                  <c:v>10.409444618557718</c:v>
                </c:pt>
                <c:pt idx="39">
                  <c:v>9.9792848894277046</c:v>
                </c:pt>
                <c:pt idx="40">
                  <c:v>10.090319845212093</c:v>
                </c:pt>
                <c:pt idx="41">
                  <c:v>10.089991120892394</c:v>
                </c:pt>
                <c:pt idx="42">
                  <c:v>10.089705080699307</c:v>
                </c:pt>
                <c:pt idx="43">
                  <c:v>10.089458145342372</c:v>
                </c:pt>
                <c:pt idx="44">
                  <c:v>10.202723229323018</c:v>
                </c:pt>
                <c:pt idx="45">
                  <c:v>10.199855913428722</c:v>
                </c:pt>
                <c:pt idx="46">
                  <c:v>10.198293170844476</c:v>
                </c:pt>
                <c:pt idx="47">
                  <c:v>10.198075701051845</c:v>
                </c:pt>
                <c:pt idx="48">
                  <c:v>9.8786316899639939</c:v>
                </c:pt>
                <c:pt idx="49">
                  <c:v>9.8784070227450833</c:v>
                </c:pt>
                <c:pt idx="50">
                  <c:v>9.8782106553343247</c:v>
                </c:pt>
                <c:pt idx="51">
                  <c:v>9.8780161039386201</c:v>
                </c:pt>
                <c:pt idx="52">
                  <c:v>9.9906376354986453</c:v>
                </c:pt>
                <c:pt idx="53">
                  <c:v>9.9877689213039034</c:v>
                </c:pt>
                <c:pt idx="54">
                  <c:v>9.9861009797282083</c:v>
                </c:pt>
                <c:pt idx="55">
                  <c:v>9.985840826549385</c:v>
                </c:pt>
                <c:pt idx="56">
                  <c:v>10.591414692086714</c:v>
                </c:pt>
                <c:pt idx="57">
                  <c:v>10.591421190992619</c:v>
                </c:pt>
                <c:pt idx="58">
                  <c:v>10.591123387186377</c:v>
                </c:pt>
                <c:pt idx="59">
                  <c:v>10.590763981536588</c:v>
                </c:pt>
                <c:pt idx="60">
                  <c:v>10.572737252704391</c:v>
                </c:pt>
                <c:pt idx="61">
                  <c:v>10.571758312642238</c:v>
                </c:pt>
                <c:pt idx="62">
                  <c:v>10.571715339883557</c:v>
                </c:pt>
                <c:pt idx="63">
                  <c:v>10.571658474787833</c:v>
                </c:pt>
                <c:pt idx="64">
                  <c:v>10.994357198124789</c:v>
                </c:pt>
                <c:pt idx="65">
                  <c:v>10.994227354131517</c:v>
                </c:pt>
                <c:pt idx="66">
                  <c:v>10.994147968223576</c:v>
                </c:pt>
                <c:pt idx="67">
                  <c:v>10.994059584023569</c:v>
                </c:pt>
                <c:pt idx="68">
                  <c:v>10.886000714171724</c:v>
                </c:pt>
                <c:pt idx="69">
                  <c:v>10.88470794765921</c:v>
                </c:pt>
                <c:pt idx="70">
                  <c:v>10.884037582921732</c:v>
                </c:pt>
                <c:pt idx="71">
                  <c:v>11.357891145154625</c:v>
                </c:pt>
                <c:pt idx="72">
                  <c:v>11.245228595044869</c:v>
                </c:pt>
                <c:pt idx="73">
                  <c:v>11.245024354475813</c:v>
                </c:pt>
                <c:pt idx="74">
                  <c:v>11.244919538007315</c:v>
                </c:pt>
                <c:pt idx="75">
                  <c:v>11.244800024122863</c:v>
                </c:pt>
                <c:pt idx="76">
                  <c:v>11.133572181391017</c:v>
                </c:pt>
                <c:pt idx="77">
                  <c:v>11.13188792953923</c:v>
                </c:pt>
                <c:pt idx="78">
                  <c:v>11.131118564114093</c:v>
                </c:pt>
                <c:pt idx="79">
                  <c:v>11.130996540529388</c:v>
                </c:pt>
                <c:pt idx="80">
                  <c:v>11.061830148779801</c:v>
                </c:pt>
                <c:pt idx="81">
                  <c:v>11.061729703793798</c:v>
                </c:pt>
                <c:pt idx="82">
                  <c:v>11.061728651689497</c:v>
                </c:pt>
                <c:pt idx="83">
                  <c:v>11.061728696565336</c:v>
                </c:pt>
                <c:pt idx="84">
                  <c:v>11.053490984768436</c:v>
                </c:pt>
                <c:pt idx="85">
                  <c:v>11.053207500939806</c:v>
                </c:pt>
                <c:pt idx="86">
                  <c:v>11.053269822944094</c:v>
                </c:pt>
                <c:pt idx="87">
                  <c:v>11.162649788608283</c:v>
                </c:pt>
                <c:pt idx="88">
                  <c:v>11.241548092340931</c:v>
                </c:pt>
                <c:pt idx="89">
                  <c:v>11.241535831959986</c:v>
                </c:pt>
                <c:pt idx="90">
                  <c:v>11.241356018085384</c:v>
                </c:pt>
                <c:pt idx="91">
                  <c:v>11.241294879326137</c:v>
                </c:pt>
                <c:pt idx="92">
                  <c:v>11.327177544903332</c:v>
                </c:pt>
                <c:pt idx="93">
                  <c:v>11.32701330972724</c:v>
                </c:pt>
                <c:pt idx="94">
                  <c:v>11.326798900408249</c:v>
                </c:pt>
                <c:pt idx="95">
                  <c:v>11.3267853928501</c:v>
                </c:pt>
                <c:pt idx="96">
                  <c:v>11.392944882797359</c:v>
                </c:pt>
                <c:pt idx="97">
                  <c:v>11.392943208352108</c:v>
                </c:pt>
                <c:pt idx="98">
                  <c:v>11.392940610840883</c:v>
                </c:pt>
                <c:pt idx="99">
                  <c:v>11.392940326628622</c:v>
                </c:pt>
                <c:pt idx="100">
                  <c:v>11.452616874351099</c:v>
                </c:pt>
                <c:pt idx="101">
                  <c:v>11.452635458882531</c:v>
                </c:pt>
                <c:pt idx="102">
                  <c:v>11.452657329277285</c:v>
                </c:pt>
                <c:pt idx="103">
                  <c:v>11.112376747616239</c:v>
                </c:pt>
                <c:pt idx="104">
                  <c:v>11.160734545754595</c:v>
                </c:pt>
                <c:pt idx="105">
                  <c:v>11.160740592141668</c:v>
                </c:pt>
                <c:pt idx="106">
                  <c:v>11.16074433934849</c:v>
                </c:pt>
                <c:pt idx="107">
                  <c:v>11.160742959819743</c:v>
                </c:pt>
                <c:pt idx="108">
                  <c:v>11.171115486794651</c:v>
                </c:pt>
                <c:pt idx="109">
                  <c:v>10.421227205151499</c:v>
                </c:pt>
                <c:pt idx="110">
                  <c:v>10.420859538888283</c:v>
                </c:pt>
                <c:pt idx="111">
                  <c:v>10.425298115495103</c:v>
                </c:pt>
                <c:pt idx="112">
                  <c:v>10.426486431568142</c:v>
                </c:pt>
                <c:pt idx="113">
                  <c:v>10.431730925110765</c:v>
                </c:pt>
                <c:pt idx="114">
                  <c:v>10.436507517466566</c:v>
                </c:pt>
                <c:pt idx="115">
                  <c:v>10.441256142351488</c:v>
                </c:pt>
                <c:pt idx="116">
                  <c:v>10.442848027402189</c:v>
                </c:pt>
                <c:pt idx="117">
                  <c:v>10.45389626992924</c:v>
                </c:pt>
                <c:pt idx="118">
                  <c:v>10.465643009914022</c:v>
                </c:pt>
                <c:pt idx="119">
                  <c:v>10.467990058342075</c:v>
                </c:pt>
                <c:pt idx="120">
                  <c:v>10.46869626286353</c:v>
                </c:pt>
                <c:pt idx="121">
                  <c:v>10.472317694173</c:v>
                </c:pt>
                <c:pt idx="122">
                  <c:v>10.473819326079997</c:v>
                </c:pt>
                <c:pt idx="123">
                  <c:v>10.475808521426529</c:v>
                </c:pt>
                <c:pt idx="124">
                  <c:v>10.477229462389609</c:v>
                </c:pt>
                <c:pt idx="125">
                  <c:v>10.478823836464358</c:v>
                </c:pt>
                <c:pt idx="126">
                  <c:v>10.480432730350248</c:v>
                </c:pt>
                <c:pt idx="127">
                  <c:v>10.478745487459266</c:v>
                </c:pt>
                <c:pt idx="128">
                  <c:v>10.476670670026852</c:v>
                </c:pt>
                <c:pt idx="129">
                  <c:v>10.474330259737785</c:v>
                </c:pt>
                <c:pt idx="130">
                  <c:v>10.47561417839383</c:v>
                </c:pt>
                <c:pt idx="131">
                  <c:v>10.472491249563621</c:v>
                </c:pt>
                <c:pt idx="132">
                  <c:v>10.473830682441275</c:v>
                </c:pt>
                <c:pt idx="133">
                  <c:v>10.457821926783792</c:v>
                </c:pt>
                <c:pt idx="134">
                  <c:v>10.442783155036937</c:v>
                </c:pt>
                <c:pt idx="135">
                  <c:v>10.435259086347134</c:v>
                </c:pt>
                <c:pt idx="136">
                  <c:v>10.426837134661918</c:v>
                </c:pt>
                <c:pt idx="137">
                  <c:v>10.418021517397014</c:v>
                </c:pt>
                <c:pt idx="138">
                  <c:v>10.408893594254241</c:v>
                </c:pt>
                <c:pt idx="139">
                  <c:v>10.4102892296206</c:v>
                </c:pt>
                <c:pt idx="140">
                  <c:v>10.411685539632265</c:v>
                </c:pt>
                <c:pt idx="141">
                  <c:v>10.375252713668209</c:v>
                </c:pt>
                <c:pt idx="142">
                  <c:v>10.347927822806223</c:v>
                </c:pt>
                <c:pt idx="143">
                  <c:v>10.336412420569747</c:v>
                </c:pt>
                <c:pt idx="144">
                  <c:v>10.324253226356017</c:v>
                </c:pt>
                <c:pt idx="145">
                  <c:v>10.312503026694529</c:v>
                </c:pt>
                <c:pt idx="146">
                  <c:v>10.300979032191995</c:v>
                </c:pt>
                <c:pt idx="147">
                  <c:v>10.301764266952118</c:v>
                </c:pt>
                <c:pt idx="148">
                  <c:v>10.302467168201217</c:v>
                </c:pt>
                <c:pt idx="149">
                  <c:v>10.263189084975398</c:v>
                </c:pt>
                <c:pt idx="150">
                  <c:v>10.240571434984762</c:v>
                </c:pt>
                <c:pt idx="151">
                  <c:v>10.231489560684263</c:v>
                </c:pt>
                <c:pt idx="152">
                  <c:v>10.223155527887201</c:v>
                </c:pt>
                <c:pt idx="153">
                  <c:v>10.215605689831849</c:v>
                </c:pt>
                <c:pt idx="154">
                  <c:v>10.209174763441897</c:v>
                </c:pt>
                <c:pt idx="155">
                  <c:v>10.208825760431747</c:v>
                </c:pt>
                <c:pt idx="156">
                  <c:v>10.197856103480918</c:v>
                </c:pt>
                <c:pt idx="157">
                  <c:v>10.197444476726146</c:v>
                </c:pt>
                <c:pt idx="158">
                  <c:v>10.181907755433004</c:v>
                </c:pt>
                <c:pt idx="159">
                  <c:v>10.17832426406725</c:v>
                </c:pt>
                <c:pt idx="160">
                  <c:v>10.175807714230086</c:v>
                </c:pt>
                <c:pt idx="161">
                  <c:v>10.174545906417675</c:v>
                </c:pt>
                <c:pt idx="162">
                  <c:v>10.17438033776406</c:v>
                </c:pt>
                <c:pt idx="163">
                  <c:v>10.175173782293875</c:v>
                </c:pt>
                <c:pt idx="164">
                  <c:v>10.176948084225348</c:v>
                </c:pt>
                <c:pt idx="165">
                  <c:v>10.17696649938109</c:v>
                </c:pt>
                <c:pt idx="166">
                  <c:v>10.193045069415897</c:v>
                </c:pt>
                <c:pt idx="167">
                  <c:v>10.197019477829471</c:v>
                </c:pt>
                <c:pt idx="168">
                  <c:v>10.201983371621202</c:v>
                </c:pt>
                <c:pt idx="169">
                  <c:v>10.207904544077994</c:v>
                </c:pt>
                <c:pt idx="170">
                  <c:v>10.214656224505855</c:v>
                </c:pt>
                <c:pt idx="171">
                  <c:v>10.221660207231796</c:v>
                </c:pt>
                <c:pt idx="172">
                  <c:v>10.229493360050194</c:v>
                </c:pt>
                <c:pt idx="173">
                  <c:v>10.229884123314335</c:v>
                </c:pt>
                <c:pt idx="174">
                  <c:v>10.266315904389991</c:v>
                </c:pt>
                <c:pt idx="175">
                  <c:v>10.274782405906773</c:v>
                </c:pt>
                <c:pt idx="176">
                  <c:v>10.283852675189884</c:v>
                </c:pt>
                <c:pt idx="177">
                  <c:v>10.293422790220879</c:v>
                </c:pt>
                <c:pt idx="178">
                  <c:v>10.303153807560184</c:v>
                </c:pt>
                <c:pt idx="179">
                  <c:v>10.312569600994635</c:v>
                </c:pt>
                <c:pt idx="180">
                  <c:v>10.322819488320043</c:v>
                </c:pt>
                <c:pt idx="181">
                  <c:v>10.322242478239152</c:v>
                </c:pt>
                <c:pt idx="182">
                  <c:v>10.383226081661235</c:v>
                </c:pt>
                <c:pt idx="183">
                  <c:v>10.382029886240636</c:v>
                </c:pt>
                <c:pt idx="184">
                  <c:v>10.392283959342704</c:v>
                </c:pt>
                <c:pt idx="185">
                  <c:v>10.402494283668045</c:v>
                </c:pt>
                <c:pt idx="186">
                  <c:v>10.413159568879735</c:v>
                </c:pt>
                <c:pt idx="187">
                  <c:v>10.42424571230649</c:v>
                </c:pt>
                <c:pt idx="188">
                  <c:v>10.435544994758132</c:v>
                </c:pt>
                <c:pt idx="189">
                  <c:v>10.43363441468296</c:v>
                </c:pt>
                <c:pt idx="190">
                  <c:v>10.502628739426072</c:v>
                </c:pt>
                <c:pt idx="191">
                  <c:v>10.50011482687772</c:v>
                </c:pt>
                <c:pt idx="192">
                  <c:v>10.511935685872231</c:v>
                </c:pt>
                <c:pt idx="193">
                  <c:v>10.524494046893651</c:v>
                </c:pt>
                <c:pt idx="194">
                  <c:v>10.5367921795591</c:v>
                </c:pt>
                <c:pt idx="195">
                  <c:v>10.54956783912975</c:v>
                </c:pt>
                <c:pt idx="196">
                  <c:v>10.562569803772901</c:v>
                </c:pt>
                <c:pt idx="197">
                  <c:v>10.561143696586951</c:v>
                </c:pt>
                <c:pt idx="198">
                  <c:v>10.636767370221568</c:v>
                </c:pt>
                <c:pt idx="199">
                  <c:v>10.634830995321586</c:v>
                </c:pt>
                <c:pt idx="200">
                  <c:v>10.649194923897317</c:v>
                </c:pt>
                <c:pt idx="201">
                  <c:v>10.664177723404098</c:v>
                </c:pt>
                <c:pt idx="202">
                  <c:v>10.678670764871965</c:v>
                </c:pt>
                <c:pt idx="203">
                  <c:v>10.694240544649647</c:v>
                </c:pt>
                <c:pt idx="204">
                  <c:v>10.710370429384037</c:v>
                </c:pt>
                <c:pt idx="205">
                  <c:v>10.711226587333021</c:v>
                </c:pt>
                <c:pt idx="206">
                  <c:v>10.793829839426357</c:v>
                </c:pt>
                <c:pt idx="207">
                  <c:v>10.794217225927229</c:v>
                </c:pt>
                <c:pt idx="208">
                  <c:v>10.811528868137497</c:v>
                </c:pt>
                <c:pt idx="209">
                  <c:v>10.829621244581201</c:v>
                </c:pt>
                <c:pt idx="210">
                  <c:v>10.847851547291999</c:v>
                </c:pt>
                <c:pt idx="211">
                  <c:v>10.866384756211021</c:v>
                </c:pt>
                <c:pt idx="212">
                  <c:v>10.885185354834643</c:v>
                </c:pt>
                <c:pt idx="213">
                  <c:v>10.887746915844451</c:v>
                </c:pt>
                <c:pt idx="214">
                  <c:v>10.979645849761672</c:v>
                </c:pt>
                <c:pt idx="215">
                  <c:v>10.981473478170019</c:v>
                </c:pt>
                <c:pt idx="216">
                  <c:v>11.001069217246869</c:v>
                </c:pt>
                <c:pt idx="217">
                  <c:v>11.021736085169177</c:v>
                </c:pt>
                <c:pt idx="218">
                  <c:v>11.041827138745886</c:v>
                </c:pt>
                <c:pt idx="219">
                  <c:v>11.062812571345802</c:v>
                </c:pt>
                <c:pt idx="220">
                  <c:v>11.084497428449643</c:v>
                </c:pt>
                <c:pt idx="221">
                  <c:v>11.087629732741417</c:v>
                </c:pt>
                <c:pt idx="222">
                  <c:v>11.194186613884462</c:v>
                </c:pt>
                <c:pt idx="223">
                  <c:v>11.19626885661288</c:v>
                </c:pt>
                <c:pt idx="224">
                  <c:v>11.217984655173662</c:v>
                </c:pt>
                <c:pt idx="225">
                  <c:v>11.240774303465617</c:v>
                </c:pt>
                <c:pt idx="226">
                  <c:v>11.26488976579348</c:v>
                </c:pt>
                <c:pt idx="227">
                  <c:v>11.288797220968448</c:v>
                </c:pt>
                <c:pt idx="228">
                  <c:v>11.313314861053611</c:v>
                </c:pt>
                <c:pt idx="229">
                  <c:v>11.315763145007395</c:v>
                </c:pt>
                <c:pt idx="230">
                  <c:v>11.442873269190271</c:v>
                </c:pt>
                <c:pt idx="231">
                  <c:v>11.443966098414702</c:v>
                </c:pt>
                <c:pt idx="232">
                  <c:v>11.468943273008087</c:v>
                </c:pt>
                <c:pt idx="233">
                  <c:v>11.493728355308535</c:v>
                </c:pt>
                <c:pt idx="234">
                  <c:v>11.521354710839436</c:v>
                </c:pt>
                <c:pt idx="235">
                  <c:v>11.548811107042013</c:v>
                </c:pt>
                <c:pt idx="236">
                  <c:v>11.576759019849803</c:v>
                </c:pt>
                <c:pt idx="237">
                  <c:v>11.577475270950497</c:v>
                </c:pt>
                <c:pt idx="238">
                  <c:v>11.729589483692349</c:v>
                </c:pt>
                <c:pt idx="239">
                  <c:v>11.728903027958225</c:v>
                </c:pt>
                <c:pt idx="240">
                  <c:v>11.757461987379166</c:v>
                </c:pt>
                <c:pt idx="241">
                  <c:v>11.787444135233706</c:v>
                </c:pt>
                <c:pt idx="242">
                  <c:v>11.816614618548883</c:v>
                </c:pt>
                <c:pt idx="243">
                  <c:v>11.847945073055337</c:v>
                </c:pt>
                <c:pt idx="244">
                  <c:v>11.879413940530922</c:v>
                </c:pt>
                <c:pt idx="245">
                  <c:v>11.87769814651188</c:v>
                </c:pt>
                <c:pt idx="246">
                  <c:v>12.058521103736513</c:v>
                </c:pt>
                <c:pt idx="247">
                  <c:v>12.055635112480473</c:v>
                </c:pt>
                <c:pt idx="248">
                  <c:v>12.089544755452636</c:v>
                </c:pt>
                <c:pt idx="249">
                  <c:v>12.124812135309579</c:v>
                </c:pt>
                <c:pt idx="250">
                  <c:v>12.159932664871597</c:v>
                </c:pt>
                <c:pt idx="251">
                  <c:v>12.194019477427666</c:v>
                </c:pt>
                <c:pt idx="252">
                  <c:v>12.230775661936372</c:v>
                </c:pt>
                <c:pt idx="253">
                  <c:v>12.226949582087041</c:v>
                </c:pt>
                <c:pt idx="254">
                  <c:v>12.363260352855269</c:v>
                </c:pt>
                <c:pt idx="255">
                  <c:v>12.385505593760882</c:v>
                </c:pt>
                <c:pt idx="256">
                  <c:v>12.424089547118369</c:v>
                </c:pt>
                <c:pt idx="257">
                  <c:v>12.511177903332049</c:v>
                </c:pt>
                <c:pt idx="258">
                  <c:v>12.553871528698769</c:v>
                </c:pt>
                <c:pt idx="259">
                  <c:v>12.646592482711034</c:v>
                </c:pt>
                <c:pt idx="260">
                  <c:v>12.642441531527204</c:v>
                </c:pt>
                <c:pt idx="261">
                  <c:v>12.803306978408777</c:v>
                </c:pt>
                <c:pt idx="262">
                  <c:v>12.7990810641429</c:v>
                </c:pt>
                <c:pt idx="263">
                  <c:v>12.823880625921529</c:v>
                </c:pt>
                <c:pt idx="264">
                  <c:v>12.869836558992526</c:v>
                </c:pt>
                <c:pt idx="265">
                  <c:v>12.914124335469303</c:v>
                </c:pt>
                <c:pt idx="266">
                  <c:v>12.961946542381668</c:v>
                </c:pt>
                <c:pt idx="267">
                  <c:v>13.122370334600802</c:v>
                </c:pt>
                <c:pt idx="268">
                  <c:v>13.117304647645325</c:v>
                </c:pt>
                <c:pt idx="269">
                  <c:v>13.297424139239931</c:v>
                </c:pt>
                <c:pt idx="270">
                  <c:v>13.29258754288545</c:v>
                </c:pt>
                <c:pt idx="271">
                  <c:v>13.320713358025142</c:v>
                </c:pt>
                <c:pt idx="272">
                  <c:v>13.372134381280331</c:v>
                </c:pt>
                <c:pt idx="273">
                  <c:v>13.424086916597297</c:v>
                </c:pt>
                <c:pt idx="274">
                  <c:v>13.473896688802968</c:v>
                </c:pt>
                <c:pt idx="275">
                  <c:v>13.644809464559513</c:v>
                </c:pt>
                <c:pt idx="276">
                  <c:v>13.640008044923908</c:v>
                </c:pt>
                <c:pt idx="277">
                  <c:v>13.834681286584186</c:v>
                </c:pt>
                <c:pt idx="278">
                  <c:v>13.834406634168397</c:v>
                </c:pt>
                <c:pt idx="279">
                  <c:v>13.866385723015361</c:v>
                </c:pt>
                <c:pt idx="280">
                  <c:v>13.922319659879902</c:v>
                </c:pt>
                <c:pt idx="281">
                  <c:v>13.975739852415382</c:v>
                </c:pt>
                <c:pt idx="282">
                  <c:v>14.033147363581664</c:v>
                </c:pt>
                <c:pt idx="283">
                  <c:v>14.209423337463765</c:v>
                </c:pt>
                <c:pt idx="284">
                  <c:v>14.312899446757148</c:v>
                </c:pt>
                <c:pt idx="285">
                  <c:v>14.311821032626618</c:v>
                </c:pt>
                <c:pt idx="286">
                  <c:v>14.416010168227325</c:v>
                </c:pt>
                <c:pt idx="287">
                  <c:v>14.415607056496508</c:v>
                </c:pt>
                <c:pt idx="288">
                  <c:v>14.519946717366604</c:v>
                </c:pt>
                <c:pt idx="289">
                  <c:v>14.552279399621066</c:v>
                </c:pt>
                <c:pt idx="290">
                  <c:v>14.607907050905123</c:v>
                </c:pt>
                <c:pt idx="291">
                  <c:v>14.833527431893479</c:v>
                </c:pt>
                <c:pt idx="292">
                  <c:v>14.833743807081701</c:v>
                </c:pt>
                <c:pt idx="293">
                  <c:v>14.890076499059067</c:v>
                </c:pt>
                <c:pt idx="294">
                  <c:v>14.892492953679815</c:v>
                </c:pt>
                <c:pt idx="295">
                  <c:v>15.076013078122692</c:v>
                </c:pt>
                <c:pt idx="296">
                  <c:v>15.078254071361496</c:v>
                </c:pt>
                <c:pt idx="297">
                  <c:v>15.114144534596946</c:v>
                </c:pt>
                <c:pt idx="298">
                  <c:v>15.166448665137125</c:v>
                </c:pt>
                <c:pt idx="299">
                  <c:v>15.374216868275019</c:v>
                </c:pt>
                <c:pt idx="300">
                  <c:v>15.374539175893629</c:v>
                </c:pt>
                <c:pt idx="301">
                  <c:v>15.426182614698419</c:v>
                </c:pt>
                <c:pt idx="302">
                  <c:v>15.429391440487464</c:v>
                </c:pt>
                <c:pt idx="303">
                  <c:v>15.594121944852052</c:v>
                </c:pt>
                <c:pt idx="304">
                  <c:v>15.596990867286392</c:v>
                </c:pt>
                <c:pt idx="305">
                  <c:v>15.626902966414175</c:v>
                </c:pt>
                <c:pt idx="306">
                  <c:v>15.675628172044867</c:v>
                </c:pt>
                <c:pt idx="307">
                  <c:v>15.852702893476877</c:v>
                </c:pt>
                <c:pt idx="308">
                  <c:v>15.85377388158485</c:v>
                </c:pt>
                <c:pt idx="309">
                  <c:v>15.895728627829468</c:v>
                </c:pt>
                <c:pt idx="310">
                  <c:v>15.899752989558502</c:v>
                </c:pt>
                <c:pt idx="311">
                  <c:v>16.03471131506776</c:v>
                </c:pt>
                <c:pt idx="312">
                  <c:v>16.038536229191596</c:v>
                </c:pt>
                <c:pt idx="313">
                  <c:v>16.066485255880846</c:v>
                </c:pt>
                <c:pt idx="314">
                  <c:v>16.106801703396894</c:v>
                </c:pt>
                <c:pt idx="315">
                  <c:v>16.239463433068142</c:v>
                </c:pt>
                <c:pt idx="316">
                  <c:v>16.241929105302667</c:v>
                </c:pt>
                <c:pt idx="317">
                  <c:v>16.27521900529597</c:v>
                </c:pt>
                <c:pt idx="318">
                  <c:v>16.280492690158678</c:v>
                </c:pt>
                <c:pt idx="319">
                  <c:v>16.378249387725251</c:v>
                </c:pt>
                <c:pt idx="320">
                  <c:v>16.383297553212831</c:v>
                </c:pt>
                <c:pt idx="321">
                  <c:v>16.404643373847911</c:v>
                </c:pt>
                <c:pt idx="322">
                  <c:v>16.434340789428145</c:v>
                </c:pt>
                <c:pt idx="323">
                  <c:v>16.521511646027204</c:v>
                </c:pt>
                <c:pt idx="324">
                  <c:v>16.525298425224403</c:v>
                </c:pt>
                <c:pt idx="325">
                  <c:v>16.54828138739504</c:v>
                </c:pt>
                <c:pt idx="326">
                  <c:v>16.554637006084171</c:v>
                </c:pt>
                <c:pt idx="327">
                  <c:v>16.615399179998594</c:v>
                </c:pt>
                <c:pt idx="328">
                  <c:v>16.621784232004902</c:v>
                </c:pt>
                <c:pt idx="329">
                  <c:v>16.637151411444773</c:v>
                </c:pt>
                <c:pt idx="330">
                  <c:v>16.657624294174958</c:v>
                </c:pt>
                <c:pt idx="331">
                  <c:v>16.711458050264085</c:v>
                </c:pt>
                <c:pt idx="332">
                  <c:v>16.716630850417491</c:v>
                </c:pt>
                <c:pt idx="333">
                  <c:v>16.731037225233159</c:v>
                </c:pt>
                <c:pt idx="334">
                  <c:v>16.737913513546673</c:v>
                </c:pt>
                <c:pt idx="335">
                  <c:v>16.772612492237581</c:v>
                </c:pt>
                <c:pt idx="336">
                  <c:v>16.779473378034783</c:v>
                </c:pt>
                <c:pt idx="337">
                  <c:v>16.791432675769748</c:v>
                </c:pt>
                <c:pt idx="338">
                  <c:v>16.805411348927269</c:v>
                </c:pt>
                <c:pt idx="339">
                  <c:v>16.840396586400018</c:v>
                </c:pt>
                <c:pt idx="340">
                  <c:v>16.846190602283162</c:v>
                </c:pt>
                <c:pt idx="341">
                  <c:v>16.856034857387709</c:v>
                </c:pt>
                <c:pt idx="342">
                  <c:v>16.86221728374499</c:v>
                </c:pt>
                <c:pt idx="343">
                  <c:v>16.884497576234558</c:v>
                </c:pt>
                <c:pt idx="344">
                  <c:v>16.892180630401118</c:v>
                </c:pt>
                <c:pt idx="345">
                  <c:v>16.901369390251048</c:v>
                </c:pt>
                <c:pt idx="346">
                  <c:v>16.912061791785984</c:v>
                </c:pt>
                <c:pt idx="347">
                  <c:v>16.939453785426497</c:v>
                </c:pt>
                <c:pt idx="348">
                  <c:v>16.944910495280336</c:v>
                </c:pt>
                <c:pt idx="349">
                  <c:v>16.951686426944665</c:v>
                </c:pt>
                <c:pt idx="350">
                  <c:v>16.957094012939415</c:v>
                </c:pt>
                <c:pt idx="351">
                  <c:v>16.971551375989964</c:v>
                </c:pt>
                <c:pt idx="352">
                  <c:v>16.976963379202502</c:v>
                </c:pt>
                <c:pt idx="353">
                  <c:v>16.984556851775867</c:v>
                </c:pt>
                <c:pt idx="354">
                  <c:v>16.992765560660477</c:v>
                </c:pt>
                <c:pt idx="355">
                  <c:v>17.014438117911816</c:v>
                </c:pt>
                <c:pt idx="356">
                  <c:v>17.018869335333413</c:v>
                </c:pt>
                <c:pt idx="357">
                  <c:v>17.023904692622246</c:v>
                </c:pt>
                <c:pt idx="358">
                  <c:v>17.028070534165284</c:v>
                </c:pt>
                <c:pt idx="359">
                  <c:v>17.037493586888864</c:v>
                </c:pt>
                <c:pt idx="360">
                  <c:v>17.040929903920482</c:v>
                </c:pt>
                <c:pt idx="361">
                  <c:v>17.045112625932408</c:v>
                </c:pt>
                <c:pt idx="362">
                  <c:v>17.049850673345411</c:v>
                </c:pt>
                <c:pt idx="363">
                  <c:v>17.066673445343106</c:v>
                </c:pt>
                <c:pt idx="364">
                  <c:v>17.069299910372596</c:v>
                </c:pt>
                <c:pt idx="365">
                  <c:v>17.070359569593638</c:v>
                </c:pt>
                <c:pt idx="366">
                  <c:v>17.072667964610456</c:v>
                </c:pt>
                <c:pt idx="367">
                  <c:v>17.078570169535833</c:v>
                </c:pt>
                <c:pt idx="368">
                  <c:v>17.079612054076435</c:v>
                </c:pt>
                <c:pt idx="369">
                  <c:v>17.081047200079393</c:v>
                </c:pt>
                <c:pt idx="370">
                  <c:v>17.083242080638541</c:v>
                </c:pt>
                <c:pt idx="371">
                  <c:v>17.100616214221354</c:v>
                </c:pt>
                <c:pt idx="372">
                  <c:v>17.099653232594221</c:v>
                </c:pt>
                <c:pt idx="373">
                  <c:v>17.100812304441732</c:v>
                </c:pt>
                <c:pt idx="374">
                  <c:v>17.101165833014484</c:v>
                </c:pt>
                <c:pt idx="375">
                  <c:v>17.108471334028589</c:v>
                </c:pt>
                <c:pt idx="376">
                  <c:v>17.108534166217645</c:v>
                </c:pt>
                <c:pt idx="377">
                  <c:v>17.110066362621865</c:v>
                </c:pt>
                <c:pt idx="378">
                  <c:v>17.11273007523728</c:v>
                </c:pt>
                <c:pt idx="379">
                  <c:v>17.135716370390309</c:v>
                </c:pt>
                <c:pt idx="380">
                  <c:v>17.134262757772639</c:v>
                </c:pt>
                <c:pt idx="381">
                  <c:v>17.137545635927378</c:v>
                </c:pt>
                <c:pt idx="382">
                  <c:v>17.13911258463958</c:v>
                </c:pt>
                <c:pt idx="383">
                  <c:v>17.151553287693162</c:v>
                </c:pt>
                <c:pt idx="384">
                  <c:v>17.153271703697698</c:v>
                </c:pt>
                <c:pt idx="385">
                  <c:v>17.157289626093291</c:v>
                </c:pt>
                <c:pt idx="386">
                  <c:v>17.162730484039692</c:v>
                </c:pt>
                <c:pt idx="387">
                  <c:v>17.193296844093926</c:v>
                </c:pt>
                <c:pt idx="388">
                  <c:v>17.193250309664769</c:v>
                </c:pt>
                <c:pt idx="389">
                  <c:v>17.19869627626603</c:v>
                </c:pt>
                <c:pt idx="390">
                  <c:v>17.20240279432533</c:v>
                </c:pt>
                <c:pt idx="391">
                  <c:v>17.219138484384892</c:v>
                </c:pt>
                <c:pt idx="392">
                  <c:v>17.223129351424653</c:v>
                </c:pt>
                <c:pt idx="393">
                  <c:v>17.230110030164816</c:v>
                </c:pt>
                <c:pt idx="394">
                  <c:v>17.238410118206822</c:v>
                </c:pt>
                <c:pt idx="395">
                  <c:v>17.276592192370821</c:v>
                </c:pt>
                <c:pt idx="396">
                  <c:v>17.283043936830673</c:v>
                </c:pt>
                <c:pt idx="397">
                  <c:v>17.285538145393538</c:v>
                </c:pt>
                <c:pt idx="398">
                  <c:v>17.290321576778293</c:v>
                </c:pt>
                <c:pt idx="399">
                  <c:v>17.311390036758773</c:v>
                </c:pt>
                <c:pt idx="400">
                  <c:v>17.31669071921845</c:v>
                </c:pt>
                <c:pt idx="401">
                  <c:v>17.324829197250409</c:v>
                </c:pt>
                <c:pt idx="402">
                  <c:v>17.33471704474357</c:v>
                </c:pt>
                <c:pt idx="403">
                  <c:v>17.377729695764259</c:v>
                </c:pt>
                <c:pt idx="404">
                  <c:v>17.384866891833457</c:v>
                </c:pt>
                <c:pt idx="405">
                  <c:v>17.387410642265294</c:v>
                </c:pt>
                <c:pt idx="406">
                  <c:v>17.392219464026695</c:v>
                </c:pt>
                <c:pt idx="407">
                  <c:v>17.413516121746891</c:v>
                </c:pt>
                <c:pt idx="408">
                  <c:v>17.417564513707067</c:v>
                </c:pt>
                <c:pt idx="409">
                  <c:v>17.424582930069967</c:v>
                </c:pt>
                <c:pt idx="410">
                  <c:v>17.434114081043067</c:v>
                </c:pt>
                <c:pt idx="411">
                  <c:v>17.477421213828386</c:v>
                </c:pt>
                <c:pt idx="412">
                  <c:v>17.483129773392292</c:v>
                </c:pt>
                <c:pt idx="413">
                  <c:v>17.484006471681688</c:v>
                </c:pt>
                <c:pt idx="414">
                  <c:v>17.496541093892503</c:v>
                </c:pt>
                <c:pt idx="415">
                  <c:v>17.5003066967416</c:v>
                </c:pt>
                <c:pt idx="416">
                  <c:v>17.512456007955929</c:v>
                </c:pt>
                <c:pt idx="417">
                  <c:v>17.516072152435719</c:v>
                </c:pt>
                <c:pt idx="418">
                  <c:v>17.528470276305978</c:v>
                </c:pt>
                <c:pt idx="419">
                  <c:v>17.570428523181061</c:v>
                </c:pt>
                <c:pt idx="420">
                  <c:v>17.575048444283826</c:v>
                </c:pt>
                <c:pt idx="421">
                  <c:v>17.575688411824711</c:v>
                </c:pt>
                <c:pt idx="422">
                  <c:v>17.58526936672575</c:v>
                </c:pt>
                <c:pt idx="423">
                  <c:v>17.594462184115791</c:v>
                </c:pt>
                <c:pt idx="424">
                  <c:v>17.599640254267158</c:v>
                </c:pt>
                <c:pt idx="425">
                  <c:v>17.618052726147564</c:v>
                </c:pt>
                <c:pt idx="426">
                  <c:v>17.624175310236517</c:v>
                </c:pt>
                <c:pt idx="427">
                  <c:v>17.672151306097422</c:v>
                </c:pt>
                <c:pt idx="428">
                  <c:v>17.677030197777945</c:v>
                </c:pt>
                <c:pt idx="429">
                  <c:v>17.679459290927472</c:v>
                </c:pt>
                <c:pt idx="430">
                  <c:v>17.691372697271934</c:v>
                </c:pt>
                <c:pt idx="431">
                  <c:v>17.703491755392054</c:v>
                </c:pt>
                <c:pt idx="432">
                  <c:v>17.71313608817994</c:v>
                </c:pt>
                <c:pt idx="433">
                  <c:v>17.732507845237905</c:v>
                </c:pt>
                <c:pt idx="434">
                  <c:v>17.743531148595348</c:v>
                </c:pt>
                <c:pt idx="435">
                  <c:v>17.804819087647832</c:v>
                </c:pt>
                <c:pt idx="436">
                  <c:v>17.813077392291003</c:v>
                </c:pt>
                <c:pt idx="437">
                  <c:v>17.819839594468668</c:v>
                </c:pt>
                <c:pt idx="438">
                  <c:v>17.837425115532405</c:v>
                </c:pt>
                <c:pt idx="439">
                  <c:v>17.854739505867013</c:v>
                </c:pt>
                <c:pt idx="440">
                  <c:v>17.871665253682767</c:v>
                </c:pt>
                <c:pt idx="441">
                  <c:v>17.895840779239066</c:v>
                </c:pt>
                <c:pt idx="442">
                  <c:v>17.91476454444183</c:v>
                </c:pt>
                <c:pt idx="443">
                  <c:v>17.998786096377202</c:v>
                </c:pt>
                <c:pt idx="444">
                  <c:v>18.011013244917514</c:v>
                </c:pt>
                <c:pt idx="445">
                  <c:v>18.023333789776036</c:v>
                </c:pt>
                <c:pt idx="446">
                  <c:v>18.046703402820576</c:v>
                </c:pt>
                <c:pt idx="447">
                  <c:v>18.070498408128351</c:v>
                </c:pt>
                <c:pt idx="448">
                  <c:v>18.094510095389332</c:v>
                </c:pt>
                <c:pt idx="449">
                  <c:v>18.125125765331212</c:v>
                </c:pt>
                <c:pt idx="450">
                  <c:v>18.150876348259967</c:v>
                </c:pt>
                <c:pt idx="451">
                  <c:v>18.263063908549995</c:v>
                </c:pt>
                <c:pt idx="452">
                  <c:v>18.279714297822874</c:v>
                </c:pt>
                <c:pt idx="453">
                  <c:v>18.295918235563807</c:v>
                </c:pt>
                <c:pt idx="454">
                  <c:v>18.324438601236785</c:v>
                </c:pt>
                <c:pt idx="455">
                  <c:v>18.356377457514366</c:v>
                </c:pt>
                <c:pt idx="456">
                  <c:v>18.386066283469191</c:v>
                </c:pt>
                <c:pt idx="457">
                  <c:v>18.426644823355844</c:v>
                </c:pt>
                <c:pt idx="458">
                  <c:v>18.457880852406017</c:v>
                </c:pt>
                <c:pt idx="459">
                  <c:v>18.606057364315806</c:v>
                </c:pt>
                <c:pt idx="460">
                  <c:v>18.626122835131163</c:v>
                </c:pt>
                <c:pt idx="461">
                  <c:v>18.642043888035751</c:v>
                </c:pt>
                <c:pt idx="462">
                  <c:v>18.680323199817192</c:v>
                </c:pt>
                <c:pt idx="463">
                  <c:v>18.720200188669111</c:v>
                </c:pt>
                <c:pt idx="464">
                  <c:v>18.754291449261785</c:v>
                </c:pt>
                <c:pt idx="465">
                  <c:v>18.807749757032514</c:v>
                </c:pt>
                <c:pt idx="466">
                  <c:v>18.843031546464157</c:v>
                </c:pt>
                <c:pt idx="467">
                  <c:v>19.03339964676811</c:v>
                </c:pt>
                <c:pt idx="468">
                  <c:v>19.058877489519336</c:v>
                </c:pt>
                <c:pt idx="469">
                  <c:v>19.078433796939063</c:v>
                </c:pt>
                <c:pt idx="470">
                  <c:v>19.1263336486154</c:v>
                </c:pt>
                <c:pt idx="471">
                  <c:v>19.176318883083049</c:v>
                </c:pt>
                <c:pt idx="472">
                  <c:v>19.216761246026895</c:v>
                </c:pt>
                <c:pt idx="473">
                  <c:v>19.293451753428119</c:v>
                </c:pt>
                <c:pt idx="474">
                  <c:v>19.335736920776082</c:v>
                </c:pt>
                <c:pt idx="475">
                  <c:v>19.57453633599993</c:v>
                </c:pt>
                <c:pt idx="476">
                  <c:v>19.609135020681197</c:v>
                </c:pt>
                <c:pt idx="477">
                  <c:v>19.630910486407149</c:v>
                </c:pt>
                <c:pt idx="478">
                  <c:v>19.691488201942068</c:v>
                </c:pt>
                <c:pt idx="479">
                  <c:v>19.753745494672501</c:v>
                </c:pt>
                <c:pt idx="480">
                  <c:v>19.799190456909379</c:v>
                </c:pt>
                <c:pt idx="481">
                  <c:v>19.900700511300357</c:v>
                </c:pt>
                <c:pt idx="482">
                  <c:v>19.947992886828818</c:v>
                </c:pt>
                <c:pt idx="483">
                  <c:v>20.237353834644701</c:v>
                </c:pt>
                <c:pt idx="484">
                  <c:v>20.279874482542848</c:v>
                </c:pt>
                <c:pt idx="485">
                  <c:v>20.302192650970095</c:v>
                </c:pt>
                <c:pt idx="486">
                  <c:v>20.372729474182957</c:v>
                </c:pt>
                <c:pt idx="487">
                  <c:v>20.446812587053774</c:v>
                </c:pt>
                <c:pt idx="488">
                  <c:v>20.499712921934051</c:v>
                </c:pt>
                <c:pt idx="489">
                  <c:v>20.63007938748294</c:v>
                </c:pt>
                <c:pt idx="490">
                  <c:v>20.684874133345083</c:v>
                </c:pt>
                <c:pt idx="491">
                  <c:v>21.023613325388375</c:v>
                </c:pt>
                <c:pt idx="492">
                  <c:v>21.073990103261849</c:v>
                </c:pt>
                <c:pt idx="493">
                  <c:v>21.099190789478435</c:v>
                </c:pt>
                <c:pt idx="494">
                  <c:v>21.183213566935404</c:v>
                </c:pt>
                <c:pt idx="495">
                  <c:v>21.267469725869208</c:v>
                </c:pt>
                <c:pt idx="496">
                  <c:v>21.323408384695878</c:v>
                </c:pt>
                <c:pt idx="497">
                  <c:v>21.474960403984102</c:v>
                </c:pt>
                <c:pt idx="498">
                  <c:v>21.535303991285158</c:v>
                </c:pt>
                <c:pt idx="499">
                  <c:v>21.916292659767592</c:v>
                </c:pt>
                <c:pt idx="500">
                  <c:v>21.972268449107311</c:v>
                </c:pt>
                <c:pt idx="501">
                  <c:v>21.997934811484935</c:v>
                </c:pt>
                <c:pt idx="502">
                  <c:v>22.082006675317267</c:v>
                </c:pt>
                <c:pt idx="503">
                  <c:v>22.173427375951267</c:v>
                </c:pt>
                <c:pt idx="504">
                  <c:v>22.234580993319991</c:v>
                </c:pt>
                <c:pt idx="505">
                  <c:v>22.398631992993955</c:v>
                </c:pt>
                <c:pt idx="506">
                  <c:v>22.459455676848215</c:v>
                </c:pt>
                <c:pt idx="507">
                  <c:v>22.849453642179828</c:v>
                </c:pt>
                <c:pt idx="508">
                  <c:v>22.905982958067536</c:v>
                </c:pt>
                <c:pt idx="509">
                  <c:v>22.93061968667098</c:v>
                </c:pt>
                <c:pt idx="510">
                  <c:v>23.022594207055803</c:v>
                </c:pt>
                <c:pt idx="511">
                  <c:v>23.113421257210312</c:v>
                </c:pt>
                <c:pt idx="512">
                  <c:v>23.171141797773533</c:v>
                </c:pt>
                <c:pt idx="513">
                  <c:v>23.337833223322047</c:v>
                </c:pt>
                <c:pt idx="514">
                  <c:v>23.393849206812671</c:v>
                </c:pt>
                <c:pt idx="515">
                  <c:v>23.535916738559614</c:v>
                </c:pt>
                <c:pt idx="516">
                  <c:v>23.659002804678998</c:v>
                </c:pt>
                <c:pt idx="517">
                  <c:v>23.816035529787793</c:v>
                </c:pt>
                <c:pt idx="518">
                  <c:v>23.938696538549447</c:v>
                </c:pt>
                <c:pt idx="519">
                  <c:v>24.062702959318976</c:v>
                </c:pt>
                <c:pt idx="520">
                  <c:v>24.265757754287861</c:v>
                </c:pt>
                <c:pt idx="521">
                  <c:v>24.375692191611748</c:v>
                </c:pt>
                <c:pt idx="522">
                  <c:v>24.500392153318852</c:v>
                </c:pt>
                <c:pt idx="523">
                  <c:v>24.658866563894577</c:v>
                </c:pt>
                <c:pt idx="524">
                  <c:v>24.783731675991842</c:v>
                </c:pt>
                <c:pt idx="525">
                  <c:v>24.941888728189653</c:v>
                </c:pt>
                <c:pt idx="526">
                  <c:v>25.034034814433962</c:v>
                </c:pt>
                <c:pt idx="527">
                  <c:v>25.172761479661411</c:v>
                </c:pt>
                <c:pt idx="528">
                  <c:v>25.204326940886638</c:v>
                </c:pt>
                <c:pt idx="529">
                  <c:v>25.259813157241574</c:v>
                </c:pt>
                <c:pt idx="530">
                  <c:v>25.331333066370423</c:v>
                </c:pt>
                <c:pt idx="531">
                  <c:v>25.419806659097521</c:v>
                </c:pt>
                <c:pt idx="532">
                  <c:v>25.507194197363408</c:v>
                </c:pt>
                <c:pt idx="533">
                  <c:v>25.592301385180747</c:v>
                </c:pt>
                <c:pt idx="534">
                  <c:v>25.923599863626556</c:v>
                </c:pt>
                <c:pt idx="535">
                  <c:v>26.064961772912014</c:v>
                </c:pt>
                <c:pt idx="536">
                  <c:v>26.08296048432981</c:v>
                </c:pt>
                <c:pt idx="537">
                  <c:v>26.127579632789278</c:v>
                </c:pt>
                <c:pt idx="538">
                  <c:v>26.192776224556976</c:v>
                </c:pt>
                <c:pt idx="539">
                  <c:v>26.271565793848044</c:v>
                </c:pt>
                <c:pt idx="540">
                  <c:v>26.348537096208752</c:v>
                </c:pt>
                <c:pt idx="541">
                  <c:v>26.427263018705524</c:v>
                </c:pt>
                <c:pt idx="542">
                  <c:v>26.811032984443557</c:v>
                </c:pt>
                <c:pt idx="543">
                  <c:v>26.826484751423187</c:v>
                </c:pt>
                <c:pt idx="544">
                  <c:v>26.841969017953929</c:v>
                </c:pt>
                <c:pt idx="545">
                  <c:v>26.953161465219161</c:v>
                </c:pt>
                <c:pt idx="546">
                  <c:v>26.99051518287736</c:v>
                </c:pt>
                <c:pt idx="547">
                  <c:v>27.10266970388161</c:v>
                </c:pt>
                <c:pt idx="548">
                  <c:v>27.163699340690865</c:v>
                </c:pt>
                <c:pt idx="549">
                  <c:v>27.242892760964271</c:v>
                </c:pt>
                <c:pt idx="550">
                  <c:v>27.601471395938205</c:v>
                </c:pt>
                <c:pt idx="551">
                  <c:v>27.665514467604616</c:v>
                </c:pt>
                <c:pt idx="552">
                  <c:v>27.683136293223619</c:v>
                </c:pt>
                <c:pt idx="553">
                  <c:v>27.722830244547353</c:v>
                </c:pt>
                <c:pt idx="554">
                  <c:v>27.925577497504754</c:v>
                </c:pt>
                <c:pt idx="555">
                  <c:v>27.964978594129491</c:v>
                </c:pt>
                <c:pt idx="556">
                  <c:v>28.03972693945969</c:v>
                </c:pt>
                <c:pt idx="557">
                  <c:v>28.13410823339672</c:v>
                </c:pt>
                <c:pt idx="558">
                  <c:v>28.541119195445987</c:v>
                </c:pt>
                <c:pt idx="559">
                  <c:v>28.621545634312451</c:v>
                </c:pt>
                <c:pt idx="560">
                  <c:v>28.645685995522918</c:v>
                </c:pt>
                <c:pt idx="561">
                  <c:v>28.693579843167495</c:v>
                </c:pt>
                <c:pt idx="562">
                  <c:v>28.939669362898645</c:v>
                </c:pt>
                <c:pt idx="563">
                  <c:v>28.988979064602859</c:v>
                </c:pt>
                <c:pt idx="564">
                  <c:v>29.137699691154037</c:v>
                </c:pt>
                <c:pt idx="565">
                  <c:v>29.252885326959536</c:v>
                </c:pt>
                <c:pt idx="566">
                  <c:v>29.663711078103987</c:v>
                </c:pt>
                <c:pt idx="567">
                  <c:v>29.761079709986188</c:v>
                </c:pt>
                <c:pt idx="568">
                  <c:v>29.790423465304997</c:v>
                </c:pt>
                <c:pt idx="569">
                  <c:v>29.842669617997949</c:v>
                </c:pt>
                <c:pt idx="570">
                  <c:v>30.134646540235899</c:v>
                </c:pt>
                <c:pt idx="571">
                  <c:v>30.190726697166728</c:v>
                </c:pt>
                <c:pt idx="572">
                  <c:v>30.361831352339369</c:v>
                </c:pt>
                <c:pt idx="573">
                  <c:v>30.494276893321953</c:v>
                </c:pt>
                <c:pt idx="574">
                  <c:v>30.950591893690191</c:v>
                </c:pt>
                <c:pt idx="575">
                  <c:v>31.060370916400142</c:v>
                </c:pt>
                <c:pt idx="576">
                  <c:v>31.092436087082113</c:v>
                </c:pt>
                <c:pt idx="577">
                  <c:v>31.14915160498623</c:v>
                </c:pt>
                <c:pt idx="578">
                  <c:v>31.482675573192203</c:v>
                </c:pt>
                <c:pt idx="579">
                  <c:v>31.539019801571452</c:v>
                </c:pt>
                <c:pt idx="580">
                  <c:v>31.730611230032263</c:v>
                </c:pt>
                <c:pt idx="581">
                  <c:v>31.872161276066798</c:v>
                </c:pt>
                <c:pt idx="582">
                  <c:v>32.342957172240602</c:v>
                </c:pt>
                <c:pt idx="583">
                  <c:v>32.463016946116241</c:v>
                </c:pt>
                <c:pt idx="584">
                  <c:v>32.491460922057726</c:v>
                </c:pt>
                <c:pt idx="585">
                  <c:v>32.541964745701911</c:v>
                </c:pt>
                <c:pt idx="586">
                  <c:v>32.903033129128261</c:v>
                </c:pt>
                <c:pt idx="587">
                  <c:v>32.951384679838682</c:v>
                </c:pt>
                <c:pt idx="588">
                  <c:v>33.151486983899503</c:v>
                </c:pt>
                <c:pt idx="589">
                  <c:v>33.295369330471196</c:v>
                </c:pt>
                <c:pt idx="590">
                  <c:v>33.873917413304653</c:v>
                </c:pt>
                <c:pt idx="591">
                  <c:v>33.898332707467397</c:v>
                </c:pt>
                <c:pt idx="592">
                  <c:v>33.922361879971987</c:v>
                </c:pt>
                <c:pt idx="593">
                  <c:v>33.965950227797556</c:v>
                </c:pt>
                <c:pt idx="594">
                  <c:v>34.351579221400343</c:v>
                </c:pt>
                <c:pt idx="595">
                  <c:v>34.395021372211609</c:v>
                </c:pt>
                <c:pt idx="596">
                  <c:v>34.60086272674652</c:v>
                </c:pt>
                <c:pt idx="597">
                  <c:v>34.74758962715967</c:v>
                </c:pt>
                <c:pt idx="598">
                  <c:v>35.336514046013235</c:v>
                </c:pt>
                <c:pt idx="599">
                  <c:v>35.35922444882415</c:v>
                </c:pt>
                <c:pt idx="600">
                  <c:v>35.3819396127818</c:v>
                </c:pt>
                <c:pt idx="601">
                  <c:v>35.422867292468631</c:v>
                </c:pt>
                <c:pt idx="602">
                  <c:v>35.827083884073275</c:v>
                </c:pt>
                <c:pt idx="603">
                  <c:v>35.868586503142566</c:v>
                </c:pt>
                <c:pt idx="604">
                  <c:v>36.08599938999442</c:v>
                </c:pt>
                <c:pt idx="605">
                  <c:v>36.241026926465523</c:v>
                </c:pt>
                <c:pt idx="606">
                  <c:v>36.744411529259679</c:v>
                </c:pt>
                <c:pt idx="607">
                  <c:v>36.882631317985798</c:v>
                </c:pt>
                <c:pt idx="608">
                  <c:v>36.907562749999869</c:v>
                </c:pt>
                <c:pt idx="609">
                  <c:v>36.950634408552432</c:v>
                </c:pt>
                <c:pt idx="610">
                  <c:v>37.379886255954332</c:v>
                </c:pt>
                <c:pt idx="611">
                  <c:v>37.423125010708091</c:v>
                </c:pt>
                <c:pt idx="612">
                  <c:v>37.651791196608414</c:v>
                </c:pt>
                <c:pt idx="613">
                  <c:v>37.812244253134779</c:v>
                </c:pt>
                <c:pt idx="614">
                  <c:v>38.455768002675597</c:v>
                </c:pt>
                <c:pt idx="615">
                  <c:v>38.478367575227161</c:v>
                </c:pt>
                <c:pt idx="616">
                  <c:v>38.500987814231905</c:v>
                </c:pt>
                <c:pt idx="617">
                  <c:v>38.541188660964153</c:v>
                </c:pt>
                <c:pt idx="618">
                  <c:v>38.989721642340072</c:v>
                </c:pt>
                <c:pt idx="619">
                  <c:v>39.030075121497362</c:v>
                </c:pt>
                <c:pt idx="620">
                  <c:v>39.268300474638401</c:v>
                </c:pt>
                <c:pt idx="621">
                  <c:v>39.425299169464751</c:v>
                </c:pt>
                <c:pt idx="622">
                  <c:v>40.095222042125449</c:v>
                </c:pt>
                <c:pt idx="623">
                  <c:v>40.113795281008294</c:v>
                </c:pt>
                <c:pt idx="624">
                  <c:v>40.132377071828593</c:v>
                </c:pt>
                <c:pt idx="625">
                  <c:v>40.171119384306294</c:v>
                </c:pt>
                <c:pt idx="626">
                  <c:v>40.632608936734869</c:v>
                </c:pt>
                <c:pt idx="627">
                  <c:v>40.670108550135772</c:v>
                </c:pt>
                <c:pt idx="628">
                  <c:v>40.907780523809706</c:v>
                </c:pt>
                <c:pt idx="629">
                  <c:v>41.072737198386164</c:v>
                </c:pt>
                <c:pt idx="630">
                  <c:v>41.746303275408827</c:v>
                </c:pt>
                <c:pt idx="631">
                  <c:v>41.761989461236737</c:v>
                </c:pt>
                <c:pt idx="632">
                  <c:v>41.777479568158498</c:v>
                </c:pt>
                <c:pt idx="633">
                  <c:v>42.250662374572215</c:v>
                </c:pt>
                <c:pt idx="634">
                  <c:v>42.281593589377643</c:v>
                </c:pt>
                <c:pt idx="635">
                  <c:v>42.313233038790926</c:v>
                </c:pt>
                <c:pt idx="636">
                  <c:v>42.553628494255861</c:v>
                </c:pt>
                <c:pt idx="637">
                  <c:v>42.715804549359312</c:v>
                </c:pt>
                <c:pt idx="638">
                  <c:v>43.382636125513713</c:v>
                </c:pt>
                <c:pt idx="639">
                  <c:v>43.393932823981551</c:v>
                </c:pt>
                <c:pt idx="640">
                  <c:v>43.404981660979523</c:v>
                </c:pt>
                <c:pt idx="641">
                  <c:v>43.882793921907009</c:v>
                </c:pt>
                <c:pt idx="642">
                  <c:v>43.916415260760587</c:v>
                </c:pt>
                <c:pt idx="643">
                  <c:v>44.026288932022013</c:v>
                </c:pt>
                <c:pt idx="644">
                  <c:v>44.189139748482987</c:v>
                </c:pt>
                <c:pt idx="645">
                  <c:v>44.3501183601931</c:v>
                </c:pt>
                <c:pt idx="646">
                  <c:v>44.993072964339291</c:v>
                </c:pt>
                <c:pt idx="647">
                  <c:v>45.005790140134053</c:v>
                </c:pt>
                <c:pt idx="648">
                  <c:v>45.018261258436979</c:v>
                </c:pt>
                <c:pt idx="649">
                  <c:v>45.496292553653724</c:v>
                </c:pt>
                <c:pt idx="650">
                  <c:v>45.528698655451493</c:v>
                </c:pt>
                <c:pt idx="651">
                  <c:v>45.636593920365975</c:v>
                </c:pt>
                <c:pt idx="652">
                  <c:v>45.796013069361649</c:v>
                </c:pt>
                <c:pt idx="653">
                  <c:v>45.95705866561412</c:v>
                </c:pt>
                <c:pt idx="654">
                  <c:v>46.575217960427572</c:v>
                </c:pt>
                <c:pt idx="655">
                  <c:v>46.590017145360463</c:v>
                </c:pt>
                <c:pt idx="656">
                  <c:v>46.604187449783609</c:v>
                </c:pt>
                <c:pt idx="657">
                  <c:v>47.063790469441621</c:v>
                </c:pt>
                <c:pt idx="658">
                  <c:v>47.087365825362177</c:v>
                </c:pt>
                <c:pt idx="659">
                  <c:v>47.187781587471179</c:v>
                </c:pt>
                <c:pt idx="660">
                  <c:v>47.338770322869614</c:v>
                </c:pt>
                <c:pt idx="661">
                  <c:v>47.488998254041249</c:v>
                </c:pt>
                <c:pt idx="662">
                  <c:v>48.070745012068045</c:v>
                </c:pt>
                <c:pt idx="663">
                  <c:v>48.080928514788219</c:v>
                </c:pt>
                <c:pt idx="664">
                  <c:v>48.090827131601188</c:v>
                </c:pt>
                <c:pt idx="665">
                  <c:v>48.533584911318137</c:v>
                </c:pt>
                <c:pt idx="666">
                  <c:v>48.551155706867952</c:v>
                </c:pt>
                <c:pt idx="667">
                  <c:v>48.642555312782484</c:v>
                </c:pt>
                <c:pt idx="668">
                  <c:v>48.783712717069378</c:v>
                </c:pt>
                <c:pt idx="669">
                  <c:v>48.924441105159651</c:v>
                </c:pt>
                <c:pt idx="670">
                  <c:v>49.471641551815367</c:v>
                </c:pt>
                <c:pt idx="671">
                  <c:v>49.479918577879573</c:v>
                </c:pt>
                <c:pt idx="672">
                  <c:v>49.488519941541128</c:v>
                </c:pt>
                <c:pt idx="673">
                  <c:v>49.725799139005488</c:v>
                </c:pt>
                <c:pt idx="674">
                  <c:v>49.962469100658872</c:v>
                </c:pt>
                <c:pt idx="675">
                  <c:v>49.978521651207778</c:v>
                </c:pt>
                <c:pt idx="676">
                  <c:v>50.215730521346657</c:v>
                </c:pt>
                <c:pt idx="677">
                  <c:v>50.299842777263258</c:v>
                </c:pt>
                <c:pt idx="678">
                  <c:v>50.814989749825678</c:v>
                </c:pt>
                <c:pt idx="679">
                  <c:v>50.826394667300484</c:v>
                </c:pt>
                <c:pt idx="680">
                  <c:v>50.955991270083189</c:v>
                </c:pt>
                <c:pt idx="681">
                  <c:v>51.091442377544183</c:v>
                </c:pt>
                <c:pt idx="682">
                  <c:v>51.112182220810602</c:v>
                </c:pt>
                <c:pt idx="683">
                  <c:v>51.511912578242644</c:v>
                </c:pt>
                <c:pt idx="684">
                  <c:v>51.533567092448685</c:v>
                </c:pt>
                <c:pt idx="685">
                  <c:v>51.627063861553125</c:v>
                </c:pt>
                <c:pt idx="686">
                  <c:v>52.118536670670103</c:v>
                </c:pt>
                <c:pt idx="687">
                  <c:v>52.133416999556076</c:v>
                </c:pt>
                <c:pt idx="688">
                  <c:v>52.255727238426715</c:v>
                </c:pt>
                <c:pt idx="689">
                  <c:v>52.385285005093145</c:v>
                </c:pt>
                <c:pt idx="690">
                  <c:v>52.408849857960995</c:v>
                </c:pt>
                <c:pt idx="691">
                  <c:v>52.783960851142808</c:v>
                </c:pt>
                <c:pt idx="692">
                  <c:v>52.807444194528145</c:v>
                </c:pt>
                <c:pt idx="693">
                  <c:v>52.89781150549922</c:v>
                </c:pt>
                <c:pt idx="694">
                  <c:v>53.362072414335174</c:v>
                </c:pt>
                <c:pt idx="695">
                  <c:v>53.378707958370555</c:v>
                </c:pt>
                <c:pt idx="696">
                  <c:v>53.494491636670347</c:v>
                </c:pt>
                <c:pt idx="697">
                  <c:v>53.616157090256479</c:v>
                </c:pt>
                <c:pt idx="698">
                  <c:v>53.639357787361938</c:v>
                </c:pt>
                <c:pt idx="699">
                  <c:v>53.990834663302302</c:v>
                </c:pt>
                <c:pt idx="700">
                  <c:v>54.013137446473621</c:v>
                </c:pt>
                <c:pt idx="701">
                  <c:v>54.093113729539553</c:v>
                </c:pt>
                <c:pt idx="702">
                  <c:v>54.54019004878419</c:v>
                </c:pt>
                <c:pt idx="703">
                  <c:v>54.554083817812675</c:v>
                </c:pt>
                <c:pt idx="704">
                  <c:v>54.660932312225341</c:v>
                </c:pt>
                <c:pt idx="705">
                  <c:v>54.769065578043865</c:v>
                </c:pt>
                <c:pt idx="706">
                  <c:v>54.788917304728578</c:v>
                </c:pt>
                <c:pt idx="707">
                  <c:v>54.982000458480577</c:v>
                </c:pt>
                <c:pt idx="708">
                  <c:v>55.174679661435384</c:v>
                </c:pt>
                <c:pt idx="709">
                  <c:v>55.193587727541754</c:v>
                </c:pt>
                <c:pt idx="710">
                  <c:v>55.643834679593382</c:v>
                </c:pt>
                <c:pt idx="711">
                  <c:v>55.654299758320938</c:v>
                </c:pt>
                <c:pt idx="712">
                  <c:v>55.749952783519639</c:v>
                </c:pt>
                <c:pt idx="713">
                  <c:v>55.856003342882431</c:v>
                </c:pt>
                <c:pt idx="714">
                  <c:v>55.959789593169063</c:v>
                </c:pt>
                <c:pt idx="715">
                  <c:v>56.065013671657809</c:v>
                </c:pt>
                <c:pt idx="716">
                  <c:v>56.213992217786782</c:v>
                </c:pt>
                <c:pt idx="717">
                  <c:v>56.232401397522921</c:v>
                </c:pt>
                <c:pt idx="718">
                  <c:v>56.69397501799601</c:v>
                </c:pt>
                <c:pt idx="719">
                  <c:v>56.703636188146035</c:v>
                </c:pt>
                <c:pt idx="720">
                  <c:v>56.845615465412919</c:v>
                </c:pt>
                <c:pt idx="721">
                  <c:v>56.866330247457263</c:v>
                </c:pt>
                <c:pt idx="722">
                  <c:v>57.015481083821641</c:v>
                </c:pt>
                <c:pt idx="723">
                  <c:v>57.105135147982615</c:v>
                </c:pt>
                <c:pt idx="724">
                  <c:v>57.206175235095046</c:v>
                </c:pt>
                <c:pt idx="725">
                  <c:v>57.309540630211174</c:v>
                </c:pt>
                <c:pt idx="726">
                  <c:v>57.691587892178838</c:v>
                </c:pt>
                <c:pt idx="727">
                  <c:v>57.704160372137942</c:v>
                </c:pt>
                <c:pt idx="728">
                  <c:v>57.716856546691446</c:v>
                </c:pt>
                <c:pt idx="729">
                  <c:v>57.993386529503525</c:v>
                </c:pt>
                <c:pt idx="730">
                  <c:v>58.014063804199402</c:v>
                </c:pt>
                <c:pt idx="731">
                  <c:v>58.08176633397283</c:v>
                </c:pt>
                <c:pt idx="732">
                  <c:v>58.175680500025258</c:v>
                </c:pt>
                <c:pt idx="733">
                  <c:v>58.268684715925687</c:v>
                </c:pt>
                <c:pt idx="734">
                  <c:v>58.614638101802882</c:v>
                </c:pt>
                <c:pt idx="735">
                  <c:v>58.625497972519639</c:v>
                </c:pt>
                <c:pt idx="736">
                  <c:v>58.637141032592645</c:v>
                </c:pt>
                <c:pt idx="737">
                  <c:v>58.883649599883071</c:v>
                </c:pt>
                <c:pt idx="738">
                  <c:v>58.901079019927067</c:v>
                </c:pt>
                <c:pt idx="739">
                  <c:v>58.962426741916417</c:v>
                </c:pt>
                <c:pt idx="740">
                  <c:v>59.04646341059788</c:v>
                </c:pt>
                <c:pt idx="741">
                  <c:v>59.128319935134428</c:v>
                </c:pt>
                <c:pt idx="742">
                  <c:v>59.431705834996443</c:v>
                </c:pt>
                <c:pt idx="743">
                  <c:v>59.440107538996187</c:v>
                </c:pt>
                <c:pt idx="744">
                  <c:v>59.448556632460296</c:v>
                </c:pt>
                <c:pt idx="745">
                  <c:v>59.664906092169559</c:v>
                </c:pt>
                <c:pt idx="746">
                  <c:v>59.677579692723086</c:v>
                </c:pt>
                <c:pt idx="747">
                  <c:v>59.728388845855839</c:v>
                </c:pt>
                <c:pt idx="748">
                  <c:v>59.796343533156161</c:v>
                </c:pt>
                <c:pt idx="749">
                  <c:v>59.864566819715414</c:v>
                </c:pt>
                <c:pt idx="750">
                  <c:v>60.122033443620438</c:v>
                </c:pt>
                <c:pt idx="751">
                  <c:v>60.126574035110487</c:v>
                </c:pt>
                <c:pt idx="752">
                  <c:v>60.130641696376728</c:v>
                </c:pt>
                <c:pt idx="753">
                  <c:v>60.314697917549388</c:v>
                </c:pt>
                <c:pt idx="754">
                  <c:v>60.322542498405227</c:v>
                </c:pt>
                <c:pt idx="755">
                  <c:v>60.360159401452535</c:v>
                </c:pt>
                <c:pt idx="756">
                  <c:v>60.417896863409702</c:v>
                </c:pt>
                <c:pt idx="757">
                  <c:v>60.473887683931473</c:v>
                </c:pt>
                <c:pt idx="758">
                  <c:v>60.67988414100364</c:v>
                </c:pt>
                <c:pt idx="759">
                  <c:v>60.682331571740576</c:v>
                </c:pt>
                <c:pt idx="760">
                  <c:v>60.684629191047698</c:v>
                </c:pt>
                <c:pt idx="761">
                  <c:v>60.83128918106803</c:v>
                </c:pt>
                <c:pt idx="762">
                  <c:v>60.837227820833597</c:v>
                </c:pt>
                <c:pt idx="763">
                  <c:v>60.868103965693095</c:v>
                </c:pt>
                <c:pt idx="764">
                  <c:v>60.914532954503905</c:v>
                </c:pt>
                <c:pt idx="765">
                  <c:v>60.959516886338896</c:v>
                </c:pt>
                <c:pt idx="766">
                  <c:v>61.121237797048664</c:v>
                </c:pt>
                <c:pt idx="767">
                  <c:v>61.124185253928289</c:v>
                </c:pt>
                <c:pt idx="768">
                  <c:v>61.127257219982894</c:v>
                </c:pt>
                <c:pt idx="769">
                  <c:v>61.237357059259736</c:v>
                </c:pt>
                <c:pt idx="770">
                  <c:v>61.244651280943984</c:v>
                </c:pt>
                <c:pt idx="771">
                  <c:v>61.272367568290818</c:v>
                </c:pt>
                <c:pt idx="772">
                  <c:v>61.309747258240847</c:v>
                </c:pt>
                <c:pt idx="773">
                  <c:v>61.346038379848267</c:v>
                </c:pt>
                <c:pt idx="774">
                  <c:v>61.470010011808306</c:v>
                </c:pt>
                <c:pt idx="775">
                  <c:v>61.475126610374922</c:v>
                </c:pt>
                <c:pt idx="776">
                  <c:v>61.480496979337957</c:v>
                </c:pt>
                <c:pt idx="777">
                  <c:v>61.561339717972629</c:v>
                </c:pt>
                <c:pt idx="778">
                  <c:v>61.570702853552902</c:v>
                </c:pt>
                <c:pt idx="779">
                  <c:v>61.592620916749617</c:v>
                </c:pt>
                <c:pt idx="780">
                  <c:v>61.621486344044087</c:v>
                </c:pt>
                <c:pt idx="781">
                  <c:v>61.649597075010078</c:v>
                </c:pt>
                <c:pt idx="782">
                  <c:v>61.699414754224065</c:v>
                </c:pt>
                <c:pt idx="783">
                  <c:v>61.746789079420353</c:v>
                </c:pt>
                <c:pt idx="784">
                  <c:v>61.764209461045446</c:v>
                </c:pt>
                <c:pt idx="785">
                  <c:v>61.818421095002407</c:v>
                </c:pt>
                <c:pt idx="786">
                  <c:v>61.827568963398377</c:v>
                </c:pt>
                <c:pt idx="787">
                  <c:v>61.844324934451429</c:v>
                </c:pt>
                <c:pt idx="788">
                  <c:v>61.866216835510699</c:v>
                </c:pt>
                <c:pt idx="789">
                  <c:v>61.886950607549466</c:v>
                </c:pt>
                <c:pt idx="790">
                  <c:v>61.906635528756212</c:v>
                </c:pt>
                <c:pt idx="791">
                  <c:v>61.925468827856093</c:v>
                </c:pt>
                <c:pt idx="792">
                  <c:v>62.006298067333695</c:v>
                </c:pt>
                <c:pt idx="793">
                  <c:v>62.010163393185806</c:v>
                </c:pt>
                <c:pt idx="794">
                  <c:v>62.013667913092</c:v>
                </c:pt>
                <c:pt idx="795">
                  <c:v>62.025302657862063</c:v>
                </c:pt>
                <c:pt idx="796">
                  <c:v>62.040240090409696</c:v>
                </c:pt>
                <c:pt idx="797">
                  <c:v>62.054100797032518</c:v>
                </c:pt>
                <c:pt idx="798">
                  <c:v>62.066799653144223</c:v>
                </c:pt>
                <c:pt idx="799">
                  <c:v>62.078849138589483</c:v>
                </c:pt>
                <c:pt idx="800">
                  <c:v>62.130341065685457</c:v>
                </c:pt>
                <c:pt idx="801">
                  <c:v>62.131644232216566</c:v>
                </c:pt>
                <c:pt idx="802">
                  <c:v>62.132583322952598</c:v>
                </c:pt>
                <c:pt idx="803">
                  <c:v>62.138431426150397</c:v>
                </c:pt>
                <c:pt idx="804">
                  <c:v>62.145940085411894</c:v>
                </c:pt>
                <c:pt idx="805">
                  <c:v>62.152612097505816</c:v>
                </c:pt>
                <c:pt idx="806">
                  <c:v>62.158464035692106</c:v>
                </c:pt>
                <c:pt idx="807">
                  <c:v>62.163214322381862</c:v>
                </c:pt>
                <c:pt idx="808">
                  <c:v>62.182878211143674</c:v>
                </c:pt>
                <c:pt idx="809">
                  <c:v>62.186544545826195</c:v>
                </c:pt>
                <c:pt idx="810">
                  <c:v>62.18511407236295</c:v>
                </c:pt>
                <c:pt idx="811">
                  <c:v>62.184557718411824</c:v>
                </c:pt>
                <c:pt idx="812">
                  <c:v>62.188362812234026</c:v>
                </c:pt>
                <c:pt idx="813">
                  <c:v>62.191918598022404</c:v>
                </c:pt>
                <c:pt idx="814">
                  <c:v>62.191919972727511</c:v>
                </c:pt>
                <c:pt idx="815">
                  <c:v>62.192017655547055</c:v>
                </c:pt>
                <c:pt idx="816">
                  <c:v>62.198627732872936</c:v>
                </c:pt>
                <c:pt idx="817">
                  <c:v>62.196860953690901</c:v>
                </c:pt>
                <c:pt idx="818">
                  <c:v>62.194184057962772</c:v>
                </c:pt>
                <c:pt idx="819">
                  <c:v>62.191975342896754</c:v>
                </c:pt>
                <c:pt idx="820">
                  <c:v>62.1925127416226</c:v>
                </c:pt>
                <c:pt idx="821">
                  <c:v>62.190362915896479</c:v>
                </c:pt>
                <c:pt idx="822">
                  <c:v>62.18871129862422</c:v>
                </c:pt>
                <c:pt idx="823">
                  <c:v>62.187262757680216</c:v>
                </c:pt>
                <c:pt idx="824">
                  <c:v>62.189833323117654</c:v>
                </c:pt>
                <c:pt idx="825">
                  <c:v>62.188233740550871</c:v>
                </c:pt>
                <c:pt idx="826">
                  <c:v>62.186020945078916</c:v>
                </c:pt>
                <c:pt idx="827">
                  <c:v>62.183996685008694</c:v>
                </c:pt>
                <c:pt idx="828">
                  <c:v>62.184269601884658</c:v>
                </c:pt>
                <c:pt idx="829">
                  <c:v>62.182039557100204</c:v>
                </c:pt>
                <c:pt idx="830">
                  <c:v>62.180469995773464</c:v>
                </c:pt>
                <c:pt idx="831">
                  <c:v>62.179328605591095</c:v>
                </c:pt>
                <c:pt idx="832">
                  <c:v>62.183530673654396</c:v>
                </c:pt>
                <c:pt idx="833">
                  <c:v>62.182818801843425</c:v>
                </c:pt>
                <c:pt idx="834">
                  <c:v>62.180710025199772</c:v>
                </c:pt>
                <c:pt idx="835">
                  <c:v>62.178719843953729</c:v>
                </c:pt>
                <c:pt idx="836">
                  <c:v>62.182033918141443</c:v>
                </c:pt>
                <c:pt idx="837">
                  <c:v>62.180030298319458</c:v>
                </c:pt>
                <c:pt idx="838">
                  <c:v>62.179223646508959</c:v>
                </c:pt>
                <c:pt idx="839">
                  <c:v>62.179252326311527</c:v>
                </c:pt>
                <c:pt idx="840">
                  <c:v>62.188070728001051</c:v>
                </c:pt>
                <c:pt idx="841">
                  <c:v>62.188619256758464</c:v>
                </c:pt>
                <c:pt idx="842">
                  <c:v>62.186597564016026</c:v>
                </c:pt>
                <c:pt idx="843">
                  <c:v>62.184628056489572</c:v>
                </c:pt>
                <c:pt idx="844">
                  <c:v>62.192306006050359</c:v>
                </c:pt>
                <c:pt idx="845">
                  <c:v>62.190235095247104</c:v>
                </c:pt>
                <c:pt idx="846">
                  <c:v>62.190062519306878</c:v>
                </c:pt>
                <c:pt idx="847">
                  <c:v>62.191240170257871</c:v>
                </c:pt>
                <c:pt idx="848">
                  <c:v>62.20657981563825</c:v>
                </c:pt>
                <c:pt idx="849">
                  <c:v>62.208664494648509</c:v>
                </c:pt>
                <c:pt idx="850">
                  <c:v>62.206326375104666</c:v>
                </c:pt>
                <c:pt idx="851">
                  <c:v>62.204102227832706</c:v>
                </c:pt>
                <c:pt idx="852">
                  <c:v>62.217357088980414</c:v>
                </c:pt>
                <c:pt idx="853">
                  <c:v>62.214951255551647</c:v>
                </c:pt>
                <c:pt idx="854">
                  <c:v>62.215931679529774</c:v>
                </c:pt>
                <c:pt idx="855">
                  <c:v>62.218857658190458</c:v>
                </c:pt>
                <c:pt idx="856">
                  <c:v>62.243745992143268</c:v>
                </c:pt>
                <c:pt idx="857">
                  <c:v>62.247930413847605</c:v>
                </c:pt>
                <c:pt idx="858">
                  <c:v>62.24558433034337</c:v>
                </c:pt>
                <c:pt idx="859">
                  <c:v>62.243604175035884</c:v>
                </c:pt>
                <c:pt idx="860">
                  <c:v>62.265143386704921</c:v>
                </c:pt>
                <c:pt idx="861">
                  <c:v>62.263398464667034</c:v>
                </c:pt>
                <c:pt idx="862">
                  <c:v>62.266844283241831</c:v>
                </c:pt>
                <c:pt idx="863">
                  <c:v>62.272976272782856</c:v>
                </c:pt>
                <c:pt idx="864">
                  <c:v>62.310613033770416</c:v>
                </c:pt>
                <c:pt idx="865">
                  <c:v>62.317886950894142</c:v>
                </c:pt>
                <c:pt idx="866">
                  <c:v>62.316496574292799</c:v>
                </c:pt>
                <c:pt idx="867">
                  <c:v>62.315912810079837</c:v>
                </c:pt>
                <c:pt idx="868">
                  <c:v>62.346837671749832</c:v>
                </c:pt>
                <c:pt idx="869">
                  <c:v>62.346788923946697</c:v>
                </c:pt>
                <c:pt idx="870">
                  <c:v>62.35260341415654</c:v>
                </c:pt>
                <c:pt idx="871">
                  <c:v>62.362628427839795</c:v>
                </c:pt>
                <c:pt idx="872">
                  <c:v>62.412591354428329</c:v>
                </c:pt>
                <c:pt idx="873">
                  <c:v>62.422205899280286</c:v>
                </c:pt>
                <c:pt idx="874">
                  <c:v>62.422044517765038</c:v>
                </c:pt>
                <c:pt idx="875">
                  <c:v>62.423255805669683</c:v>
                </c:pt>
                <c:pt idx="876">
                  <c:v>62.461017804022291</c:v>
                </c:pt>
                <c:pt idx="877">
                  <c:v>62.462386424631504</c:v>
                </c:pt>
                <c:pt idx="878">
                  <c:v>62.471071256530905</c:v>
                </c:pt>
                <c:pt idx="879">
                  <c:v>62.483589669350735</c:v>
                </c:pt>
                <c:pt idx="880">
                  <c:v>62.540756247521941</c:v>
                </c:pt>
                <c:pt idx="881">
                  <c:v>62.552411451258052</c:v>
                </c:pt>
                <c:pt idx="882">
                  <c:v>62.552499639160288</c:v>
                </c:pt>
                <c:pt idx="883">
                  <c:v>62.554301370042964</c:v>
                </c:pt>
                <c:pt idx="884">
                  <c:v>62.594981127892311</c:v>
                </c:pt>
                <c:pt idx="885">
                  <c:v>62.596658190846391</c:v>
                </c:pt>
                <c:pt idx="886">
                  <c:v>62.605297658467279</c:v>
                </c:pt>
                <c:pt idx="887">
                  <c:v>62.618290939343666</c:v>
                </c:pt>
                <c:pt idx="888">
                  <c:v>62.678047286709649</c:v>
                </c:pt>
                <c:pt idx="889">
                  <c:v>62.688893822756327</c:v>
                </c:pt>
                <c:pt idx="890">
                  <c:v>62.688257995929241</c:v>
                </c:pt>
                <c:pt idx="891">
                  <c:v>62.689160453052025</c:v>
                </c:pt>
                <c:pt idx="892">
                  <c:v>62.729883239422506</c:v>
                </c:pt>
                <c:pt idx="893">
                  <c:v>62.730302086430491</c:v>
                </c:pt>
                <c:pt idx="894">
                  <c:v>62.738280907750692</c:v>
                </c:pt>
                <c:pt idx="895">
                  <c:v>62.750373106576816</c:v>
                </c:pt>
                <c:pt idx="896">
                  <c:v>62.808296158519667</c:v>
                </c:pt>
                <c:pt idx="897">
                  <c:v>62.818621201469028</c:v>
                </c:pt>
                <c:pt idx="898">
                  <c:v>62.816773119648069</c:v>
                </c:pt>
                <c:pt idx="899">
                  <c:v>62.816325966773121</c:v>
                </c:pt>
                <c:pt idx="900">
                  <c:v>62.856331509041297</c:v>
                </c:pt>
                <c:pt idx="901">
                  <c:v>62.855643838804752</c:v>
                </c:pt>
                <c:pt idx="902">
                  <c:v>62.862105226569064</c:v>
                </c:pt>
                <c:pt idx="903">
                  <c:v>62.873175835079529</c:v>
                </c:pt>
                <c:pt idx="904">
                  <c:v>62.928954170327877</c:v>
                </c:pt>
                <c:pt idx="905">
                  <c:v>62.938311499008321</c:v>
                </c:pt>
                <c:pt idx="906">
                  <c:v>62.936081290144763</c:v>
                </c:pt>
                <c:pt idx="907">
                  <c:v>62.93489006709482</c:v>
                </c:pt>
                <c:pt idx="908">
                  <c:v>62.974224125728398</c:v>
                </c:pt>
                <c:pt idx="909">
                  <c:v>62.973222853998763</c:v>
                </c:pt>
                <c:pt idx="910">
                  <c:v>62.979258484707785</c:v>
                </c:pt>
                <c:pt idx="911">
                  <c:v>62.989698166135305</c:v>
                </c:pt>
                <c:pt idx="912">
                  <c:v>63.045096651603998</c:v>
                </c:pt>
                <c:pt idx="913">
                  <c:v>63.053506536537938</c:v>
                </c:pt>
                <c:pt idx="914">
                  <c:v>63.050922206251343</c:v>
                </c:pt>
                <c:pt idx="915">
                  <c:v>63.049386964311509</c:v>
                </c:pt>
                <c:pt idx="916">
                  <c:v>63.087969587832319</c:v>
                </c:pt>
                <c:pt idx="917">
                  <c:v>63.086578371025901</c:v>
                </c:pt>
                <c:pt idx="918">
                  <c:v>63.092717351426202</c:v>
                </c:pt>
                <c:pt idx="919">
                  <c:v>63.102793024988159</c:v>
                </c:pt>
                <c:pt idx="920">
                  <c:v>63.159225494015317</c:v>
                </c:pt>
                <c:pt idx="921">
                  <c:v>63.168095302167885</c:v>
                </c:pt>
                <c:pt idx="922">
                  <c:v>63.165202424158899</c:v>
                </c:pt>
                <c:pt idx="923">
                  <c:v>63.163852672850339</c:v>
                </c:pt>
                <c:pt idx="924">
                  <c:v>63.202890128011248</c:v>
                </c:pt>
                <c:pt idx="925">
                  <c:v>63.201666370400972</c:v>
                </c:pt>
                <c:pt idx="926">
                  <c:v>63.207687168709086</c:v>
                </c:pt>
                <c:pt idx="927">
                  <c:v>63.218470659821676</c:v>
                </c:pt>
                <c:pt idx="928">
                  <c:v>63.273762622954251</c:v>
                </c:pt>
                <c:pt idx="929">
                  <c:v>63.282657960354157</c:v>
                </c:pt>
                <c:pt idx="930">
                  <c:v>63.280186069909</c:v>
                </c:pt>
                <c:pt idx="931">
                  <c:v>63.279459944297344</c:v>
                </c:pt>
                <c:pt idx="932">
                  <c:v>63.317690104377775</c:v>
                </c:pt>
                <c:pt idx="933">
                  <c:v>63.317025488226378</c:v>
                </c:pt>
                <c:pt idx="934">
                  <c:v>63.323219285943495</c:v>
                </c:pt>
                <c:pt idx="935">
                  <c:v>63.333948545546491</c:v>
                </c:pt>
                <c:pt idx="936">
                  <c:v>63.384301945948202</c:v>
                </c:pt>
                <c:pt idx="937">
                  <c:v>63.392918146837303</c:v>
                </c:pt>
                <c:pt idx="938">
                  <c:v>63.391556057593789</c:v>
                </c:pt>
                <c:pt idx="939">
                  <c:v>63.410248030083864</c:v>
                </c:pt>
                <c:pt idx="940">
                  <c:v>63.410214174689415</c:v>
                </c:pt>
                <c:pt idx="941">
                  <c:v>63.428242558567888</c:v>
                </c:pt>
                <c:pt idx="942">
                  <c:v>63.427889039531735</c:v>
                </c:pt>
                <c:pt idx="943">
                  <c:v>63.446475154610731</c:v>
                </c:pt>
                <c:pt idx="944">
                  <c:v>63.486832707089761</c:v>
                </c:pt>
                <c:pt idx="945">
                  <c:v>63.49464822986652</c:v>
                </c:pt>
                <c:pt idx="946">
                  <c:v>63.493830336856135</c:v>
                </c:pt>
                <c:pt idx="947">
                  <c:v>63.503703240841332</c:v>
                </c:pt>
                <c:pt idx="948">
                  <c:v>63.512753138092464</c:v>
                </c:pt>
                <c:pt idx="949">
                  <c:v>63.513534781775178</c:v>
                </c:pt>
                <c:pt idx="950">
                  <c:v>63.541133618458538</c:v>
                </c:pt>
                <c:pt idx="951">
                  <c:v>63.542139840744504</c:v>
                </c:pt>
                <c:pt idx="952">
                  <c:v>63.575403066766498</c:v>
                </c:pt>
                <c:pt idx="953">
                  <c:v>63.581013909112514</c:v>
                </c:pt>
                <c:pt idx="954">
                  <c:v>63.581059749133814</c:v>
                </c:pt>
                <c:pt idx="955">
                  <c:v>63.589042714920367</c:v>
                </c:pt>
                <c:pt idx="956">
                  <c:v>63.596355412864249</c:v>
                </c:pt>
                <c:pt idx="957">
                  <c:v>63.598524644707908</c:v>
                </c:pt>
                <c:pt idx="958">
                  <c:v>63.616912386944676</c:v>
                </c:pt>
                <c:pt idx="959">
                  <c:v>63.619245931700888</c:v>
                </c:pt>
                <c:pt idx="960">
                  <c:v>63.641939126405845</c:v>
                </c:pt>
                <c:pt idx="961">
                  <c:v>63.645847559967116</c:v>
                </c:pt>
                <c:pt idx="962">
                  <c:v>63.647112029514986</c:v>
                </c:pt>
                <c:pt idx="963">
                  <c:v>63.652203048511751</c:v>
                </c:pt>
                <c:pt idx="964">
                  <c:v>63.656641072668592</c:v>
                </c:pt>
                <c:pt idx="965">
                  <c:v>63.659547808143024</c:v>
                </c:pt>
                <c:pt idx="966">
                  <c:v>63.665876863279465</c:v>
                </c:pt>
                <c:pt idx="967">
                  <c:v>63.668763525472741</c:v>
                </c:pt>
                <c:pt idx="968">
                  <c:v>63.677596478334252</c:v>
                </c:pt>
                <c:pt idx="969">
                  <c:v>63.676959691026511</c:v>
                </c:pt>
                <c:pt idx="970">
                  <c:v>63.677916690898087</c:v>
                </c:pt>
                <c:pt idx="971">
                  <c:v>63.678234224045646</c:v>
                </c:pt>
                <c:pt idx="972">
                  <c:v>63.677278806706482</c:v>
                </c:pt>
                <c:pt idx="973">
                  <c:v>63.679281980530781</c:v>
                </c:pt>
                <c:pt idx="974">
                  <c:v>63.66892265917744</c:v>
                </c:pt>
                <c:pt idx="975">
                  <c:v>63.670747526408107</c:v>
                </c:pt>
                <c:pt idx="976">
                  <c:v>63.659540541000368</c:v>
                </c:pt>
                <c:pt idx="977">
                  <c:v>63.652260667282441</c:v>
                </c:pt>
                <c:pt idx="978">
                  <c:v>63.652257471705539</c:v>
                </c:pt>
                <c:pt idx="979">
                  <c:v>63.636279223164792</c:v>
                </c:pt>
                <c:pt idx="980">
                  <c:v>63.637381309876027</c:v>
                </c:pt>
                <c:pt idx="981">
                  <c:v>63.638353210187105</c:v>
                </c:pt>
                <c:pt idx="982">
                  <c:v>63.607028861075747</c:v>
                </c:pt>
                <c:pt idx="983">
                  <c:v>63.607772941698443</c:v>
                </c:pt>
                <c:pt idx="984">
                  <c:v>63.571326349578129</c:v>
                </c:pt>
                <c:pt idx="985">
                  <c:v>63.556279014229723</c:v>
                </c:pt>
                <c:pt idx="986">
                  <c:v>63.54100628694853</c:v>
                </c:pt>
                <c:pt idx="987">
                  <c:v>63.526059689658219</c:v>
                </c:pt>
                <c:pt idx="988">
                  <c:v>63.526480492526353</c:v>
                </c:pt>
                <c:pt idx="989">
                  <c:v>63.527081044844067</c:v>
                </c:pt>
                <c:pt idx="990">
                  <c:v>63.471417714127469</c:v>
                </c:pt>
                <c:pt idx="991">
                  <c:v>63.471640980869232</c:v>
                </c:pt>
                <c:pt idx="992">
                  <c:v>63.405552045347861</c:v>
                </c:pt>
                <c:pt idx="993">
                  <c:v>63.38265398975259</c:v>
                </c:pt>
                <c:pt idx="994">
                  <c:v>63.360353565358878</c:v>
                </c:pt>
                <c:pt idx="995">
                  <c:v>63.337033509889821</c:v>
                </c:pt>
                <c:pt idx="996">
                  <c:v>63.337261827478329</c:v>
                </c:pt>
                <c:pt idx="997">
                  <c:v>63.33744108479096</c:v>
                </c:pt>
                <c:pt idx="998">
                  <c:v>63.254970903271825</c:v>
                </c:pt>
                <c:pt idx="999">
                  <c:v>63.255080356446854</c:v>
                </c:pt>
                <c:pt idx="1000">
                  <c:v>63.157765250077055</c:v>
                </c:pt>
                <c:pt idx="1001">
                  <c:v>63.126955836018595</c:v>
                </c:pt>
                <c:pt idx="1002">
                  <c:v>63.096167518479874</c:v>
                </c:pt>
                <c:pt idx="1003">
                  <c:v>63.064676439959527</c:v>
                </c:pt>
                <c:pt idx="1004">
                  <c:v>63.065127707078645</c:v>
                </c:pt>
                <c:pt idx="1005">
                  <c:v>63.065566783287565</c:v>
                </c:pt>
                <c:pt idx="1006">
                  <c:v>62.954779935139214</c:v>
                </c:pt>
                <c:pt idx="1007">
                  <c:v>62.955319626217729</c:v>
                </c:pt>
                <c:pt idx="1008">
                  <c:v>62.827608886968278</c:v>
                </c:pt>
                <c:pt idx="1009">
                  <c:v>62.790463172623475</c:v>
                </c:pt>
                <c:pt idx="1010">
                  <c:v>62.750654414239094</c:v>
                </c:pt>
                <c:pt idx="1011">
                  <c:v>62.710572599082042</c:v>
                </c:pt>
                <c:pt idx="1012">
                  <c:v>62.711721406978199</c:v>
                </c:pt>
                <c:pt idx="1013">
                  <c:v>62.712818942355376</c:v>
                </c:pt>
                <c:pt idx="1014">
                  <c:v>62.571856584403747</c:v>
                </c:pt>
                <c:pt idx="1015">
                  <c:v>62.573304965725676</c:v>
                </c:pt>
                <c:pt idx="1016">
                  <c:v>62.504844420848819</c:v>
                </c:pt>
                <c:pt idx="1017">
                  <c:v>62.413258402132499</c:v>
                </c:pt>
                <c:pt idx="1018">
                  <c:v>62.367464552496727</c:v>
                </c:pt>
                <c:pt idx="1019">
                  <c:v>62.269805138663735</c:v>
                </c:pt>
                <c:pt idx="1020">
                  <c:v>62.272249327303768</c:v>
                </c:pt>
                <c:pt idx="1021">
                  <c:v>62.098850195524527</c:v>
                </c:pt>
                <c:pt idx="1022">
                  <c:v>62.067709513307058</c:v>
                </c:pt>
                <c:pt idx="1023">
                  <c:v>61.961125070597411</c:v>
                </c:pt>
                <c:pt idx="1024">
                  <c:v>61.907148239205078</c:v>
                </c:pt>
                <c:pt idx="1025">
                  <c:v>61.791750333131382</c:v>
                </c:pt>
                <c:pt idx="1026">
                  <c:v>61.732914165417462</c:v>
                </c:pt>
                <c:pt idx="1027">
                  <c:v>61.735728536563286</c:v>
                </c:pt>
                <c:pt idx="1028">
                  <c:v>61.738602782175818</c:v>
                </c:pt>
                <c:pt idx="1029">
                  <c:v>61.529611969186902</c:v>
                </c:pt>
                <c:pt idx="1030">
                  <c:v>61.532594589487495</c:v>
                </c:pt>
                <c:pt idx="1031">
                  <c:v>61.432637172453923</c:v>
                </c:pt>
                <c:pt idx="1032">
                  <c:v>61.367941814386882</c:v>
                </c:pt>
                <c:pt idx="1033">
                  <c:v>61.093378896525834</c:v>
                </c:pt>
                <c:pt idx="1034">
                  <c:v>61.09439230781301</c:v>
                </c:pt>
                <c:pt idx="1035">
                  <c:v>61.095525575908994</c:v>
                </c:pt>
                <c:pt idx="1036">
                  <c:v>61.098157364490092</c:v>
                </c:pt>
                <c:pt idx="1037">
                  <c:v>60.854288548037268</c:v>
                </c:pt>
                <c:pt idx="1038">
                  <c:v>60.857562539286782</c:v>
                </c:pt>
                <c:pt idx="1039">
                  <c:v>60.739889316312855</c:v>
                </c:pt>
                <c:pt idx="1040">
                  <c:v>60.666210695867555</c:v>
                </c:pt>
                <c:pt idx="1041">
                  <c:v>60.352575170520289</c:v>
                </c:pt>
                <c:pt idx="1042">
                  <c:v>60.355388918556358</c:v>
                </c:pt>
                <c:pt idx="1043">
                  <c:v>60.358663948310635</c:v>
                </c:pt>
                <c:pt idx="1044">
                  <c:v>60.363365326934904</c:v>
                </c:pt>
                <c:pt idx="1045">
                  <c:v>60.083189828774408</c:v>
                </c:pt>
                <c:pt idx="1046">
                  <c:v>60.08838697989961</c:v>
                </c:pt>
                <c:pt idx="1047">
                  <c:v>59.957069655686823</c:v>
                </c:pt>
                <c:pt idx="1048">
                  <c:v>59.87623599515733</c:v>
                </c:pt>
                <c:pt idx="1049">
                  <c:v>59.798211108527163</c:v>
                </c:pt>
                <c:pt idx="1050">
                  <c:v>59.627611754403055</c:v>
                </c:pt>
                <c:pt idx="1051">
                  <c:v>59.543943065013977</c:v>
                </c:pt>
                <c:pt idx="1052">
                  <c:v>59.550051638566686</c:v>
                </c:pt>
                <c:pt idx="1053">
                  <c:v>59.234925564890538</c:v>
                </c:pt>
                <c:pt idx="1054">
                  <c:v>59.243070084803577</c:v>
                </c:pt>
                <c:pt idx="1055">
                  <c:v>59.096780335895488</c:v>
                </c:pt>
                <c:pt idx="1056">
                  <c:v>59.007639430498998</c:v>
                </c:pt>
                <c:pt idx="1057">
                  <c:v>58.915545991424651</c:v>
                </c:pt>
                <c:pt idx="1058">
                  <c:v>58.826982592468667</c:v>
                </c:pt>
                <c:pt idx="1059">
                  <c:v>58.636119382611284</c:v>
                </c:pt>
                <c:pt idx="1060">
                  <c:v>58.284795318613931</c:v>
                </c:pt>
                <c:pt idx="1061">
                  <c:v>58.292553381182195</c:v>
                </c:pt>
                <c:pt idx="1062">
                  <c:v>58.301775510726017</c:v>
                </c:pt>
                <c:pt idx="1063">
                  <c:v>58.137961954609878</c:v>
                </c:pt>
                <c:pt idx="1064">
                  <c:v>58.037273288684304</c:v>
                </c:pt>
                <c:pt idx="1065">
                  <c:v>57.935517094340376</c:v>
                </c:pt>
                <c:pt idx="1066">
                  <c:v>57.836080830569543</c:v>
                </c:pt>
                <c:pt idx="1067">
                  <c:v>57.413738444705359</c:v>
                </c:pt>
                <c:pt idx="1068">
                  <c:v>57.420110178305976</c:v>
                </c:pt>
                <c:pt idx="1069">
                  <c:v>57.426299451271085</c:v>
                </c:pt>
                <c:pt idx="1070">
                  <c:v>57.223989057104475</c:v>
                </c:pt>
                <c:pt idx="1071">
                  <c:v>57.021229069885656</c:v>
                </c:pt>
                <c:pt idx="1072">
                  <c:v>57.02865374987401</c:v>
                </c:pt>
                <c:pt idx="1073">
                  <c:v>56.859500732581758</c:v>
                </c:pt>
                <c:pt idx="1074">
                  <c:v>56.746254106366472</c:v>
                </c:pt>
                <c:pt idx="1075">
                  <c:v>56.280165223013022</c:v>
                </c:pt>
                <c:pt idx="1076">
                  <c:v>56.28374779619908</c:v>
                </c:pt>
                <c:pt idx="1077">
                  <c:v>56.287240073635843</c:v>
                </c:pt>
                <c:pt idx="1078">
                  <c:v>55.887619432401017</c:v>
                </c:pt>
                <c:pt idx="1079">
                  <c:v>55.892188551535654</c:v>
                </c:pt>
                <c:pt idx="1080">
                  <c:v>55.820856444446306</c:v>
                </c:pt>
                <c:pt idx="1081">
                  <c:v>55.703125306532165</c:v>
                </c:pt>
                <c:pt idx="1082">
                  <c:v>55.585003148087679</c:v>
                </c:pt>
                <c:pt idx="1083">
                  <c:v>55.105109454578454</c:v>
                </c:pt>
                <c:pt idx="1084">
                  <c:v>55.108786495257903</c:v>
                </c:pt>
                <c:pt idx="1085">
                  <c:v>55.112475345053582</c:v>
                </c:pt>
                <c:pt idx="1086">
                  <c:v>54.70260957886272</c:v>
                </c:pt>
                <c:pt idx="1087">
                  <c:v>54.707092884673088</c:v>
                </c:pt>
                <c:pt idx="1088">
                  <c:v>54.631072737625523</c:v>
                </c:pt>
                <c:pt idx="1089">
                  <c:v>54.509687500252952</c:v>
                </c:pt>
                <c:pt idx="1090">
                  <c:v>54.393786135129517</c:v>
                </c:pt>
                <c:pt idx="1091">
                  <c:v>53.901551551648723</c:v>
                </c:pt>
                <c:pt idx="1092">
                  <c:v>53.904331346834041</c:v>
                </c:pt>
                <c:pt idx="1093">
                  <c:v>53.906927327909862</c:v>
                </c:pt>
                <c:pt idx="1094">
                  <c:v>53.491589117381295</c:v>
                </c:pt>
                <c:pt idx="1095">
                  <c:v>53.495800132608338</c:v>
                </c:pt>
                <c:pt idx="1096">
                  <c:v>53.426175024384548</c:v>
                </c:pt>
                <c:pt idx="1097">
                  <c:v>53.304804622704395</c:v>
                </c:pt>
                <c:pt idx="1098">
                  <c:v>53.183447559393748</c:v>
                </c:pt>
                <c:pt idx="1099">
                  <c:v>52.698471900773797</c:v>
                </c:pt>
                <c:pt idx="1100">
                  <c:v>52.702221163970506</c:v>
                </c:pt>
                <c:pt idx="1101">
                  <c:v>52.705828773692872</c:v>
                </c:pt>
                <c:pt idx="1102">
                  <c:v>52.286919792689979</c:v>
                </c:pt>
                <c:pt idx="1103">
                  <c:v>52.292194178945593</c:v>
                </c:pt>
                <c:pt idx="1104">
                  <c:v>52.215943668972372</c:v>
                </c:pt>
                <c:pt idx="1105">
                  <c:v>52.093747585736146</c:v>
                </c:pt>
                <c:pt idx="1106">
                  <c:v>51.971802028473434</c:v>
                </c:pt>
                <c:pt idx="1107">
                  <c:v>51.488221398391261</c:v>
                </c:pt>
                <c:pt idx="1108">
                  <c:v>51.491429020254863</c:v>
                </c:pt>
                <c:pt idx="1109">
                  <c:v>51.4944940562563</c:v>
                </c:pt>
                <c:pt idx="1110">
                  <c:v>51.076357572708062</c:v>
                </c:pt>
                <c:pt idx="1111">
                  <c:v>51.081051273811283</c:v>
                </c:pt>
                <c:pt idx="1112">
                  <c:v>51.003047256593533</c:v>
                </c:pt>
                <c:pt idx="1113">
                  <c:v>50.879382233873883</c:v>
                </c:pt>
                <c:pt idx="1114">
                  <c:v>50.761728932001702</c:v>
                </c:pt>
                <c:pt idx="1115">
                  <c:v>50.274226513828957</c:v>
                </c:pt>
                <c:pt idx="1116">
                  <c:v>50.275371693829875</c:v>
                </c:pt>
                <c:pt idx="1117">
                  <c:v>50.276398922893506</c:v>
                </c:pt>
                <c:pt idx="1118">
                  <c:v>49.861367147939362</c:v>
                </c:pt>
                <c:pt idx="1119">
                  <c:v>49.864231200752471</c:v>
                </c:pt>
                <c:pt idx="1120">
                  <c:v>49.792415344022629</c:v>
                </c:pt>
                <c:pt idx="1121">
                  <c:v>49.671811619145437</c:v>
                </c:pt>
                <c:pt idx="1122">
                  <c:v>49.549832902504605</c:v>
                </c:pt>
                <c:pt idx="1123">
                  <c:v>49.075067183780718</c:v>
                </c:pt>
                <c:pt idx="1124">
                  <c:v>49.076116623085973</c:v>
                </c:pt>
                <c:pt idx="1125">
                  <c:v>49.077358607466124</c:v>
                </c:pt>
                <c:pt idx="1126">
                  <c:v>48.668803595393584</c:v>
                </c:pt>
                <c:pt idx="1127">
                  <c:v>48.672146709841499</c:v>
                </c:pt>
                <c:pt idx="1128">
                  <c:v>48.597056762522229</c:v>
                </c:pt>
                <c:pt idx="1129">
                  <c:v>48.47769224856313</c:v>
                </c:pt>
                <c:pt idx="1130">
                  <c:v>48.364482847258984</c:v>
                </c:pt>
                <c:pt idx="1131">
                  <c:v>47.891935304833787</c:v>
                </c:pt>
                <c:pt idx="1132">
                  <c:v>47.894542288986059</c:v>
                </c:pt>
                <c:pt idx="1133">
                  <c:v>47.897660557093282</c:v>
                </c:pt>
                <c:pt idx="1134">
                  <c:v>47.495443500733771</c:v>
                </c:pt>
                <c:pt idx="1135">
                  <c:v>47.500848620681232</c:v>
                </c:pt>
                <c:pt idx="1136">
                  <c:v>47.435251450881118</c:v>
                </c:pt>
                <c:pt idx="1137">
                  <c:v>47.32006742582098</c:v>
                </c:pt>
                <c:pt idx="1138">
                  <c:v>47.20547490308158</c:v>
                </c:pt>
                <c:pt idx="1139">
                  <c:v>46.745571053062434</c:v>
                </c:pt>
                <c:pt idx="1140">
                  <c:v>46.750609842481545</c:v>
                </c:pt>
                <c:pt idx="1141">
                  <c:v>46.755933225591079</c:v>
                </c:pt>
                <c:pt idx="1142">
                  <c:v>46.357591551134625</c:v>
                </c:pt>
                <c:pt idx="1143">
                  <c:v>46.365293356240464</c:v>
                </c:pt>
                <c:pt idx="1144">
                  <c:v>46.301647218524039</c:v>
                </c:pt>
                <c:pt idx="1145">
                  <c:v>46.188405248848298</c:v>
                </c:pt>
                <c:pt idx="1146">
                  <c:v>46.075554917291676</c:v>
                </c:pt>
                <c:pt idx="1147">
                  <c:v>45.617972391944065</c:v>
                </c:pt>
                <c:pt idx="1148">
                  <c:v>45.624190218262854</c:v>
                </c:pt>
                <c:pt idx="1149">
                  <c:v>45.63020936250706</c:v>
                </c:pt>
                <c:pt idx="1150">
                  <c:v>45.232501686115043</c:v>
                </c:pt>
                <c:pt idx="1151">
                  <c:v>45.240715803352657</c:v>
                </c:pt>
                <c:pt idx="1152">
                  <c:v>45.168895216500388</c:v>
                </c:pt>
                <c:pt idx="1153">
                  <c:v>45.052894189695635</c:v>
                </c:pt>
                <c:pt idx="1154">
                  <c:v>44.94238524196242</c:v>
                </c:pt>
                <c:pt idx="1155">
                  <c:v>44.474791228221875</c:v>
                </c:pt>
                <c:pt idx="1156">
                  <c:v>44.478193842357967</c:v>
                </c:pt>
                <c:pt idx="1157">
                  <c:v>44.481299452788832</c:v>
                </c:pt>
                <c:pt idx="1158">
                  <c:v>44.07845616842296</c:v>
                </c:pt>
                <c:pt idx="1159">
                  <c:v>44.083116951863211</c:v>
                </c:pt>
                <c:pt idx="1160">
                  <c:v>44.014793454070166</c:v>
                </c:pt>
                <c:pt idx="1161">
                  <c:v>43.896837936875826</c:v>
                </c:pt>
                <c:pt idx="1162">
                  <c:v>43.78237151450395</c:v>
                </c:pt>
                <c:pt idx="1163">
                  <c:v>43.313028538448293</c:v>
                </c:pt>
                <c:pt idx="1164">
                  <c:v>43.314796748408128</c:v>
                </c:pt>
                <c:pt idx="1165">
                  <c:v>43.316463810634936</c:v>
                </c:pt>
                <c:pt idx="1166">
                  <c:v>42.912448947984878</c:v>
                </c:pt>
                <c:pt idx="1167">
                  <c:v>42.915245487049916</c:v>
                </c:pt>
                <c:pt idx="1168">
                  <c:v>42.847242116536634</c:v>
                </c:pt>
                <c:pt idx="1169">
                  <c:v>42.729738869857066</c:v>
                </c:pt>
                <c:pt idx="1170">
                  <c:v>42.612397197206775</c:v>
                </c:pt>
                <c:pt idx="1171">
                  <c:v>42.148656720034751</c:v>
                </c:pt>
                <c:pt idx="1172">
                  <c:v>42.151331034392285</c:v>
                </c:pt>
                <c:pt idx="1173">
                  <c:v>42.154076306832806</c:v>
                </c:pt>
                <c:pt idx="1174">
                  <c:v>41.753293423782118</c:v>
                </c:pt>
                <c:pt idx="1175">
                  <c:v>41.75670048488724</c:v>
                </c:pt>
                <c:pt idx="1176">
                  <c:v>41.689377669644976</c:v>
                </c:pt>
                <c:pt idx="1177">
                  <c:v>41.573611613692506</c:v>
                </c:pt>
                <c:pt idx="1178">
                  <c:v>41.460112702853564</c:v>
                </c:pt>
                <c:pt idx="1179">
                  <c:v>41.00393455860327</c:v>
                </c:pt>
                <c:pt idx="1180">
                  <c:v>41.006979850465171</c:v>
                </c:pt>
                <c:pt idx="1181">
                  <c:v>41.010037003908209</c:v>
                </c:pt>
                <c:pt idx="1182">
                  <c:v>40.619545229689855</c:v>
                </c:pt>
                <c:pt idx="1183">
                  <c:v>40.623193140661854</c:v>
                </c:pt>
                <c:pt idx="1184">
                  <c:v>40.556389426709359</c:v>
                </c:pt>
                <c:pt idx="1185">
                  <c:v>40.444319111926305</c:v>
                </c:pt>
                <c:pt idx="1186">
                  <c:v>40.331033346211115</c:v>
                </c:pt>
                <c:pt idx="1187">
                  <c:v>39.886453183488875</c:v>
                </c:pt>
                <c:pt idx="1188">
                  <c:v>39.888414571331268</c:v>
                </c:pt>
                <c:pt idx="1189">
                  <c:v>39.890402509340873</c:v>
                </c:pt>
                <c:pt idx="1190">
                  <c:v>39.511006373812528</c:v>
                </c:pt>
                <c:pt idx="1191">
                  <c:v>39.513353218492824</c:v>
                </c:pt>
                <c:pt idx="1192">
                  <c:v>39.446240173508983</c:v>
                </c:pt>
                <c:pt idx="1193">
                  <c:v>39.335465152441863</c:v>
                </c:pt>
                <c:pt idx="1194">
                  <c:v>39.223652349944018</c:v>
                </c:pt>
                <c:pt idx="1195">
                  <c:v>38.794752652006594</c:v>
                </c:pt>
                <c:pt idx="1196">
                  <c:v>38.794355100949865</c:v>
                </c:pt>
                <c:pt idx="1197">
                  <c:v>38.593352656328904</c:v>
                </c:pt>
                <c:pt idx="1198">
                  <c:v>38.589307323581558</c:v>
                </c:pt>
                <c:pt idx="1199">
                  <c:v>38.392768042913751</c:v>
                </c:pt>
                <c:pt idx="1200">
                  <c:v>38.392462837127574</c:v>
                </c:pt>
                <c:pt idx="1201">
                  <c:v>38.196396897919101</c:v>
                </c:pt>
                <c:pt idx="1202">
                  <c:v>38.137367140838577</c:v>
                </c:pt>
                <c:pt idx="1203">
                  <c:v>37.726148919005638</c:v>
                </c:pt>
                <c:pt idx="1204">
                  <c:v>37.724130934806574</c:v>
                </c:pt>
                <c:pt idx="1205">
                  <c:v>37.618418090347895</c:v>
                </c:pt>
                <c:pt idx="1206">
                  <c:v>37.518241065016269</c:v>
                </c:pt>
                <c:pt idx="1207">
                  <c:v>37.514943686865237</c:v>
                </c:pt>
                <c:pt idx="1208">
                  <c:v>37.176991368805183</c:v>
                </c:pt>
                <c:pt idx="1209">
                  <c:v>37.174058423740171</c:v>
                </c:pt>
                <c:pt idx="1210">
                  <c:v>37.108361899423073</c:v>
                </c:pt>
                <c:pt idx="1211">
                  <c:v>36.724369326124602</c:v>
                </c:pt>
                <c:pt idx="1212">
                  <c:v>36.722453045044183</c:v>
                </c:pt>
                <c:pt idx="1213">
                  <c:v>36.628563824994757</c:v>
                </c:pt>
                <c:pt idx="1214">
                  <c:v>36.531393919668396</c:v>
                </c:pt>
                <c:pt idx="1215">
                  <c:v>36.528029386304048</c:v>
                </c:pt>
                <c:pt idx="1216">
                  <c:v>36.214574948067536</c:v>
                </c:pt>
                <c:pt idx="1217">
                  <c:v>36.211807178349872</c:v>
                </c:pt>
                <c:pt idx="1218">
                  <c:v>36.153088830862863</c:v>
                </c:pt>
                <c:pt idx="1219">
                  <c:v>35.80557961475639</c:v>
                </c:pt>
                <c:pt idx="1220">
                  <c:v>35.80417157901487</c:v>
                </c:pt>
                <c:pt idx="1221">
                  <c:v>35.71369352492156</c:v>
                </c:pt>
                <c:pt idx="1222">
                  <c:v>35.625495241441371</c:v>
                </c:pt>
                <c:pt idx="1223">
                  <c:v>35.622759915460776</c:v>
                </c:pt>
                <c:pt idx="1224">
                  <c:v>35.338587706918204</c:v>
                </c:pt>
                <c:pt idx="1225">
                  <c:v>35.336390110101284</c:v>
                </c:pt>
                <c:pt idx="1226">
                  <c:v>35.281190016045961</c:v>
                </c:pt>
                <c:pt idx="1227">
                  <c:v>34.971956521257965</c:v>
                </c:pt>
                <c:pt idx="1228">
                  <c:v>34.969797880676268</c:v>
                </c:pt>
                <c:pt idx="1229">
                  <c:v>34.888474357799986</c:v>
                </c:pt>
                <c:pt idx="1230">
                  <c:v>34.808766383933992</c:v>
                </c:pt>
                <c:pt idx="1231">
                  <c:v>34.805025993790416</c:v>
                </c:pt>
                <c:pt idx="1232">
                  <c:v>34.551883458472616</c:v>
                </c:pt>
                <c:pt idx="1233">
                  <c:v>34.548601945113091</c:v>
                </c:pt>
                <c:pt idx="1234">
                  <c:v>34.501003653477937</c:v>
                </c:pt>
                <c:pt idx="1235">
                  <c:v>34.22855737006995</c:v>
                </c:pt>
                <c:pt idx="1236">
                  <c:v>34.224032731214052</c:v>
                </c:pt>
                <c:pt idx="1237">
                  <c:v>34.151407104963148</c:v>
                </c:pt>
                <c:pt idx="1238">
                  <c:v>34.083791153376396</c:v>
                </c:pt>
                <c:pt idx="1239">
                  <c:v>34.079023247827017</c:v>
                </c:pt>
                <c:pt idx="1240">
                  <c:v>33.858234593029913</c:v>
                </c:pt>
                <c:pt idx="1241">
                  <c:v>33.853740864054565</c:v>
                </c:pt>
                <c:pt idx="1242">
                  <c:v>33.808209324145658</c:v>
                </c:pt>
                <c:pt idx="1243">
                  <c:v>33.578959364425401</c:v>
                </c:pt>
                <c:pt idx="1244">
                  <c:v>33.515430139277044</c:v>
                </c:pt>
                <c:pt idx="1245">
                  <c:v>33.509845098508599</c:v>
                </c:pt>
                <c:pt idx="1246">
                  <c:v>33.44966788240788</c:v>
                </c:pt>
                <c:pt idx="1247">
                  <c:v>33.445029705008281</c:v>
                </c:pt>
                <c:pt idx="1248">
                  <c:v>33.254227631813528</c:v>
                </c:pt>
                <c:pt idx="1249">
                  <c:v>33.250125644431733</c:v>
                </c:pt>
                <c:pt idx="1250">
                  <c:v>33.214547133453507</c:v>
                </c:pt>
                <c:pt idx="1251">
                  <c:v>33.020476301512375</c:v>
                </c:pt>
                <c:pt idx="1252">
                  <c:v>32.965303322673307</c:v>
                </c:pt>
                <c:pt idx="1253">
                  <c:v>32.959979004673919</c:v>
                </c:pt>
                <c:pt idx="1254">
                  <c:v>32.910332776263125</c:v>
                </c:pt>
                <c:pt idx="1255">
                  <c:v>32.906911832867536</c:v>
                </c:pt>
                <c:pt idx="1256">
                  <c:v>32.743787762202714</c:v>
                </c:pt>
                <c:pt idx="1257">
                  <c:v>32.740576062672673</c:v>
                </c:pt>
                <c:pt idx="1258">
                  <c:v>32.707488730541023</c:v>
                </c:pt>
                <c:pt idx="1259">
                  <c:v>32.543281616971448</c:v>
                </c:pt>
                <c:pt idx="1260">
                  <c:v>32.494851818139168</c:v>
                </c:pt>
                <c:pt idx="1261">
                  <c:v>32.49018906652519</c:v>
                </c:pt>
                <c:pt idx="1262">
                  <c:v>32.445147184684743</c:v>
                </c:pt>
                <c:pt idx="1263">
                  <c:v>32.442509753931759</c:v>
                </c:pt>
                <c:pt idx="1264">
                  <c:v>32.299661278382999</c:v>
                </c:pt>
                <c:pt idx="1265">
                  <c:v>32.29692538224289</c:v>
                </c:pt>
                <c:pt idx="1266">
                  <c:v>32.269684499106532</c:v>
                </c:pt>
                <c:pt idx="1267">
                  <c:v>32.122002578079709</c:v>
                </c:pt>
                <c:pt idx="1268">
                  <c:v>32.079471371895394</c:v>
                </c:pt>
                <c:pt idx="1269">
                  <c:v>32.075141279236192</c:v>
                </c:pt>
                <c:pt idx="1270">
                  <c:v>32.036088899443087</c:v>
                </c:pt>
                <c:pt idx="1271">
                  <c:v>32.033042129616845</c:v>
                </c:pt>
                <c:pt idx="1272">
                  <c:v>31.904557835591767</c:v>
                </c:pt>
                <c:pt idx="1273">
                  <c:v>31.901703741967957</c:v>
                </c:pt>
                <c:pt idx="1274">
                  <c:v>31.875307226875389</c:v>
                </c:pt>
                <c:pt idx="1275">
                  <c:v>31.744644901945534</c:v>
                </c:pt>
                <c:pt idx="1276">
                  <c:v>31.706411245983073</c:v>
                </c:pt>
                <c:pt idx="1277">
                  <c:v>31.702389367046646</c:v>
                </c:pt>
                <c:pt idx="1278">
                  <c:v>31.66661487272648</c:v>
                </c:pt>
                <c:pt idx="1279">
                  <c:v>31.66391002131251</c:v>
                </c:pt>
                <c:pt idx="1280">
                  <c:v>31.551170760910914</c:v>
                </c:pt>
                <c:pt idx="1281">
                  <c:v>31.548590764257582</c:v>
                </c:pt>
                <c:pt idx="1282">
                  <c:v>31.527078077448063</c:v>
                </c:pt>
                <c:pt idx="1283">
                  <c:v>31.415987207755098</c:v>
                </c:pt>
                <c:pt idx="1284">
                  <c:v>31.383783965680951</c:v>
                </c:pt>
                <c:pt idx="1285">
                  <c:v>31.380485119065582</c:v>
                </c:pt>
                <c:pt idx="1286">
                  <c:v>31.35038235220425</c:v>
                </c:pt>
                <c:pt idx="1287">
                  <c:v>31.348050420202483</c:v>
                </c:pt>
                <c:pt idx="1288">
                  <c:v>31.254837675538461</c:v>
                </c:pt>
                <c:pt idx="1289">
                  <c:v>31.252589966733559</c:v>
                </c:pt>
                <c:pt idx="1290">
                  <c:v>31.234916146768157</c:v>
                </c:pt>
                <c:pt idx="1291">
                  <c:v>31.148783638822341</c:v>
                </c:pt>
                <c:pt idx="1292">
                  <c:v>31.123446984292947</c:v>
                </c:pt>
                <c:pt idx="1293">
                  <c:v>31.120659251857347</c:v>
                </c:pt>
                <c:pt idx="1294">
                  <c:v>31.096642164762031</c:v>
                </c:pt>
                <c:pt idx="1295">
                  <c:v>31.094171666890595</c:v>
                </c:pt>
                <c:pt idx="1296">
                  <c:v>31.022886859095653</c:v>
                </c:pt>
                <c:pt idx="1297">
                  <c:v>31.020664580354484</c:v>
                </c:pt>
                <c:pt idx="1298">
                  <c:v>31.006897129372557</c:v>
                </c:pt>
                <c:pt idx="1299">
                  <c:v>30.947975874635908</c:v>
                </c:pt>
                <c:pt idx="1300">
                  <c:v>30.930525848066658</c:v>
                </c:pt>
                <c:pt idx="1301">
                  <c:v>30.927699763884661</c:v>
                </c:pt>
                <c:pt idx="1302">
                  <c:v>30.911847927237414</c:v>
                </c:pt>
                <c:pt idx="1303">
                  <c:v>30.910000582616917</c:v>
                </c:pt>
                <c:pt idx="1304">
                  <c:v>30.864676878982927</c:v>
                </c:pt>
                <c:pt idx="1305">
                  <c:v>30.862932785762098</c:v>
                </c:pt>
                <c:pt idx="1306">
                  <c:v>30.854230552722157</c:v>
                </c:pt>
                <c:pt idx="1307">
                  <c:v>30.834789296909186</c:v>
                </c:pt>
                <c:pt idx="1308">
                  <c:v>30.819633633110417</c:v>
                </c:pt>
                <c:pt idx="1309">
                  <c:v>30.813345153802942</c:v>
                </c:pt>
                <c:pt idx="1310">
                  <c:v>30.808198128169796</c:v>
                </c:pt>
                <c:pt idx="1311">
                  <c:v>30.805208502525893</c:v>
                </c:pt>
                <c:pt idx="1312">
                  <c:v>30.787413729698248</c:v>
                </c:pt>
                <c:pt idx="1313">
                  <c:v>30.785912868351836</c:v>
                </c:pt>
                <c:pt idx="1314">
                  <c:v>30.782450442483892</c:v>
                </c:pt>
                <c:pt idx="1315">
                  <c:v>30.778507296642967</c:v>
                </c:pt>
                <c:pt idx="1316">
                  <c:v>30.775843842868461</c:v>
                </c:pt>
                <c:pt idx="1317">
                  <c:v>30.774179631551256</c:v>
                </c:pt>
                <c:pt idx="1318">
                  <c:v>30.790346272191087</c:v>
                </c:pt>
                <c:pt idx="1319">
                  <c:v>30.796727412602571</c:v>
                </c:pt>
                <c:pt idx="1320">
                  <c:v>30.794333012310069</c:v>
                </c:pt>
                <c:pt idx="1321">
                  <c:v>30.79375730960399</c:v>
                </c:pt>
                <c:pt idx="1322">
                  <c:v>30.795482138438761</c:v>
                </c:pt>
                <c:pt idx="1323">
                  <c:v>30.798698993026932</c:v>
                </c:pt>
                <c:pt idx="1324">
                  <c:v>30.803142607150583</c:v>
                </c:pt>
                <c:pt idx="1325">
                  <c:v>30.807667695089677</c:v>
                </c:pt>
                <c:pt idx="1326">
                  <c:v>30.851480890316886</c:v>
                </c:pt>
                <c:pt idx="1327">
                  <c:v>30.848958940268133</c:v>
                </c:pt>
                <c:pt idx="1328">
                  <c:v>30.84680279964352</c:v>
                </c:pt>
                <c:pt idx="1329">
                  <c:v>30.858684666357206</c:v>
                </c:pt>
                <c:pt idx="1330">
                  <c:v>30.858690136568441</c:v>
                </c:pt>
                <c:pt idx="1331">
                  <c:v>30.870266748683946</c:v>
                </c:pt>
                <c:pt idx="1332">
                  <c:v>30.87379282674112</c:v>
                </c:pt>
                <c:pt idx="1333">
                  <c:v>30.880299076288313</c:v>
                </c:pt>
                <c:pt idx="1334">
                  <c:v>30.924105504426343</c:v>
                </c:pt>
                <c:pt idx="1335">
                  <c:v>30.92975571965782</c:v>
                </c:pt>
                <c:pt idx="1336">
                  <c:v>30.92823064136687</c:v>
                </c:pt>
                <c:pt idx="1337">
                  <c:v>30.928829101099858</c:v>
                </c:pt>
                <c:pt idx="1338">
                  <c:v>30.954498343332563</c:v>
                </c:pt>
                <c:pt idx="1339">
                  <c:v>30.954760079117094</c:v>
                </c:pt>
                <c:pt idx="1340">
                  <c:v>30.960221196578857</c:v>
                </c:pt>
                <c:pt idx="1341">
                  <c:v>30.968332498430513</c:v>
                </c:pt>
                <c:pt idx="1342">
                  <c:v>31.011654061199138</c:v>
                </c:pt>
                <c:pt idx="1343">
                  <c:v>31.018416489388159</c:v>
                </c:pt>
                <c:pt idx="1344">
                  <c:v>31.017438480128668</c:v>
                </c:pt>
                <c:pt idx="1345">
                  <c:v>31.018094341982572</c:v>
                </c:pt>
                <c:pt idx="1346">
                  <c:v>31.046072499083532</c:v>
                </c:pt>
                <c:pt idx="1347">
                  <c:v>31.046798628844236</c:v>
                </c:pt>
                <c:pt idx="1348">
                  <c:v>31.05297198076622</c:v>
                </c:pt>
                <c:pt idx="1349">
                  <c:v>31.062003193520521</c:v>
                </c:pt>
                <c:pt idx="1350">
                  <c:v>31.105551674838672</c:v>
                </c:pt>
                <c:pt idx="1351">
                  <c:v>31.113990884224393</c:v>
                </c:pt>
                <c:pt idx="1352">
                  <c:v>31.113544412056029</c:v>
                </c:pt>
                <c:pt idx="1353">
                  <c:v>31.114023808297546</c:v>
                </c:pt>
                <c:pt idx="1354">
                  <c:v>31.144885288371434</c:v>
                </c:pt>
                <c:pt idx="1355">
                  <c:v>31.145412188893815</c:v>
                </c:pt>
                <c:pt idx="1356">
                  <c:v>31.152292166918137</c:v>
                </c:pt>
                <c:pt idx="1357">
                  <c:v>31.161844826445183</c:v>
                </c:pt>
                <c:pt idx="1358">
                  <c:v>31.206106675797756</c:v>
                </c:pt>
                <c:pt idx="1359">
                  <c:v>31.215693794652182</c:v>
                </c:pt>
                <c:pt idx="1360">
                  <c:v>31.214699371836979</c:v>
                </c:pt>
                <c:pt idx="1361">
                  <c:v>31.213590830239983</c:v>
                </c:pt>
                <c:pt idx="1362">
                  <c:v>31.249114262086302</c:v>
                </c:pt>
                <c:pt idx="1363">
                  <c:v>31.247369704270156</c:v>
                </c:pt>
                <c:pt idx="1364">
                  <c:v>31.252645922532704</c:v>
                </c:pt>
                <c:pt idx="1365">
                  <c:v>31.261794226969876</c:v>
                </c:pt>
                <c:pt idx="1366">
                  <c:v>31.305359821867427</c:v>
                </c:pt>
                <c:pt idx="1367">
                  <c:v>31.315435271944882</c:v>
                </c:pt>
                <c:pt idx="1368">
                  <c:v>31.312459584654114</c:v>
                </c:pt>
                <c:pt idx="1369">
                  <c:v>31.308530400587379</c:v>
                </c:pt>
                <c:pt idx="1370">
                  <c:v>31.347180777917742</c:v>
                </c:pt>
                <c:pt idx="1371">
                  <c:v>31.34238843002052</c:v>
                </c:pt>
                <c:pt idx="1372">
                  <c:v>31.345042104895732</c:v>
                </c:pt>
                <c:pt idx="1373">
                  <c:v>31.352011791185877</c:v>
                </c:pt>
                <c:pt idx="1374">
                  <c:v>31.392007396735291</c:v>
                </c:pt>
                <c:pt idx="1375">
                  <c:v>31.400188462556418</c:v>
                </c:pt>
                <c:pt idx="1376">
                  <c:v>31.394834928698167</c:v>
                </c:pt>
                <c:pt idx="1377">
                  <c:v>31.387777404133161</c:v>
                </c:pt>
                <c:pt idx="1378">
                  <c:v>31.424325592872215</c:v>
                </c:pt>
                <c:pt idx="1379">
                  <c:v>31.416986777982153</c:v>
                </c:pt>
                <c:pt idx="1380">
                  <c:v>31.416611798702981</c:v>
                </c:pt>
                <c:pt idx="1381">
                  <c:v>31.421281775215029</c:v>
                </c:pt>
                <c:pt idx="1382">
                  <c:v>31.449358930436169</c:v>
                </c:pt>
                <c:pt idx="1383">
                  <c:v>31.453319041321411</c:v>
                </c:pt>
                <c:pt idx="1384">
                  <c:v>31.446502076554431</c:v>
                </c:pt>
                <c:pt idx="1385">
                  <c:v>31.438614574137937</c:v>
                </c:pt>
                <c:pt idx="1386">
                  <c:v>31.464730370536969</c:v>
                </c:pt>
                <c:pt idx="1387">
                  <c:v>31.456674853982122</c:v>
                </c:pt>
                <c:pt idx="1388">
                  <c:v>31.45485005681228</c:v>
                </c:pt>
                <c:pt idx="1389">
                  <c:v>31.456516981424826</c:v>
                </c:pt>
                <c:pt idx="1390">
                  <c:v>31.471581959072914</c:v>
                </c:pt>
                <c:pt idx="1391">
                  <c:v>31.472655664397813</c:v>
                </c:pt>
                <c:pt idx="1392">
                  <c:v>31.467621327991385</c:v>
                </c:pt>
                <c:pt idx="1393">
                  <c:v>31.462295833622754</c:v>
                </c:pt>
                <c:pt idx="1394">
                  <c:v>31.478122982902565</c:v>
                </c:pt>
                <c:pt idx="1395">
                  <c:v>31.474146043399383</c:v>
                </c:pt>
                <c:pt idx="1396">
                  <c:v>31.47461820101066</c:v>
                </c:pt>
                <c:pt idx="1397">
                  <c:v>31.477247993500363</c:v>
                </c:pt>
                <c:pt idx="1398">
                  <c:v>31.490209063054785</c:v>
                </c:pt>
                <c:pt idx="1399">
                  <c:v>31.493004591967782</c:v>
                </c:pt>
                <c:pt idx="1400">
                  <c:v>31.49313049060072</c:v>
                </c:pt>
                <c:pt idx="1401">
                  <c:v>31.494407049251691</c:v>
                </c:pt>
                <c:pt idx="1402">
                  <c:v>31.507708750914411</c:v>
                </c:pt>
                <c:pt idx="1403">
                  <c:v>31.511038128757761</c:v>
                </c:pt>
                <c:pt idx="1404">
                  <c:v>31.517122931773958</c:v>
                </c:pt>
                <c:pt idx="1405">
                  <c:v>31.527368735611027</c:v>
                </c:pt>
                <c:pt idx="1406">
                  <c:v>31.5486448396463</c:v>
                </c:pt>
                <c:pt idx="1407">
                  <c:v>31.555875113866698</c:v>
                </c:pt>
                <c:pt idx="1408">
                  <c:v>31.561287117146218</c:v>
                </c:pt>
                <c:pt idx="1409">
                  <c:v>31.568781112963535</c:v>
                </c:pt>
                <c:pt idx="1410">
                  <c:v>31.585726317441136</c:v>
                </c:pt>
                <c:pt idx="1411">
                  <c:v>31.594786444209589</c:v>
                </c:pt>
                <c:pt idx="1412">
                  <c:v>31.605181858948448</c:v>
                </c:pt>
                <c:pt idx="1413">
                  <c:v>31.617375305068222</c:v>
                </c:pt>
                <c:pt idx="1414">
                  <c:v>31.657445667150682</c:v>
                </c:pt>
                <c:pt idx="1415">
                  <c:v>31.667176879255603</c:v>
                </c:pt>
                <c:pt idx="1416">
                  <c:v>31.673456171833102</c:v>
                </c:pt>
                <c:pt idx="1417">
                  <c:v>31.682911520040662</c:v>
                </c:pt>
                <c:pt idx="1418">
                  <c:v>31.703145121106793</c:v>
                </c:pt>
                <c:pt idx="1419">
                  <c:v>31.712928668201656</c:v>
                </c:pt>
                <c:pt idx="1420">
                  <c:v>31.727859210939336</c:v>
                </c:pt>
                <c:pt idx="1421">
                  <c:v>31.741059041417312</c:v>
                </c:pt>
                <c:pt idx="1422">
                  <c:v>31.788596086121757</c:v>
                </c:pt>
                <c:pt idx="1423">
                  <c:v>31.797239155282465</c:v>
                </c:pt>
                <c:pt idx="1424">
                  <c:v>31.80151740761805</c:v>
                </c:pt>
                <c:pt idx="1425">
                  <c:v>31.817104180107627</c:v>
                </c:pt>
                <c:pt idx="1426">
                  <c:v>31.82442379656888</c:v>
                </c:pt>
                <c:pt idx="1427">
                  <c:v>31.839504291884346</c:v>
                </c:pt>
                <c:pt idx="1428">
                  <c:v>31.846477418195384</c:v>
                </c:pt>
                <c:pt idx="1429">
                  <c:v>31.861615802854715</c:v>
                </c:pt>
                <c:pt idx="1430">
                  <c:v>31.909299115514976</c:v>
                </c:pt>
                <c:pt idx="1431">
                  <c:v>31.91600308320702</c:v>
                </c:pt>
                <c:pt idx="1432">
                  <c:v>31.922300674902665</c:v>
                </c:pt>
                <c:pt idx="1433">
                  <c:v>31.932584567981273</c:v>
                </c:pt>
                <c:pt idx="1434">
                  <c:v>31.938229827253437</c:v>
                </c:pt>
                <c:pt idx="1435">
                  <c:v>31.950676302795323</c:v>
                </c:pt>
                <c:pt idx="1436">
                  <c:v>31.962809622092365</c:v>
                </c:pt>
                <c:pt idx="1437">
                  <c:v>31.967595146340919</c:v>
                </c:pt>
                <c:pt idx="1438">
                  <c:v>32.014428009428464</c:v>
                </c:pt>
                <c:pt idx="1439">
                  <c:v>32.015595670646128</c:v>
                </c:pt>
                <c:pt idx="1440">
                  <c:v>32.016955237688038</c:v>
                </c:pt>
                <c:pt idx="1441">
                  <c:v>32.028759049054983</c:v>
                </c:pt>
                <c:pt idx="1442">
                  <c:v>32.040433199720106</c:v>
                </c:pt>
                <c:pt idx="1443">
                  <c:v>32.049573680849932</c:v>
                </c:pt>
                <c:pt idx="1444">
                  <c:v>32.058627225088969</c:v>
                </c:pt>
                <c:pt idx="1445">
                  <c:v>32.067802026575535</c:v>
                </c:pt>
                <c:pt idx="1446">
                  <c:v>32.095776958655236</c:v>
                </c:pt>
                <c:pt idx="1447">
                  <c:v>32.11315584611414</c:v>
                </c:pt>
                <c:pt idx="1448">
                  <c:v>32.115271734914081</c:v>
                </c:pt>
                <c:pt idx="1449">
                  <c:v>32.119074249581985</c:v>
                </c:pt>
                <c:pt idx="1450">
                  <c:v>32.130426500085235</c:v>
                </c:pt>
                <c:pt idx="1451">
                  <c:v>32.139258842307747</c:v>
                </c:pt>
                <c:pt idx="1452">
                  <c:v>32.148050192723616</c:v>
                </c:pt>
                <c:pt idx="1453">
                  <c:v>32.157536544574889</c:v>
                </c:pt>
                <c:pt idx="1454">
                  <c:v>32.186557627736661</c:v>
                </c:pt>
                <c:pt idx="1455">
                  <c:v>32.205736597534418</c:v>
                </c:pt>
                <c:pt idx="1456">
                  <c:v>32.208354548588311</c:v>
                </c:pt>
                <c:pt idx="1457">
                  <c:v>32.213780615411245</c:v>
                </c:pt>
                <c:pt idx="1458">
                  <c:v>32.227503555068012</c:v>
                </c:pt>
                <c:pt idx="1459">
                  <c:v>32.238651976894964</c:v>
                </c:pt>
                <c:pt idx="1460">
                  <c:v>32.249985694226247</c:v>
                </c:pt>
                <c:pt idx="1461">
                  <c:v>32.261543836506938</c:v>
                </c:pt>
                <c:pt idx="1462">
                  <c:v>32.305201252381089</c:v>
                </c:pt>
                <c:pt idx="1463">
                  <c:v>32.309253272257173</c:v>
                </c:pt>
                <c:pt idx="1464">
                  <c:v>32.322500245723106</c:v>
                </c:pt>
                <c:pt idx="1465">
                  <c:v>32.329704016181637</c:v>
                </c:pt>
                <c:pt idx="1466">
                  <c:v>32.346091389617804</c:v>
                </c:pt>
                <c:pt idx="1467">
                  <c:v>32.353705622649741</c:v>
                </c:pt>
                <c:pt idx="1468">
                  <c:v>32.370605820710793</c:v>
                </c:pt>
                <c:pt idx="1469">
                  <c:v>32.38673676313023</c:v>
                </c:pt>
                <c:pt idx="1470">
                  <c:v>32.4390917421075</c:v>
                </c:pt>
                <c:pt idx="1471">
                  <c:v>32.443782554171293</c:v>
                </c:pt>
                <c:pt idx="1472">
                  <c:v>32.454452699322701</c:v>
                </c:pt>
                <c:pt idx="1473">
                  <c:v>32.462735996322067</c:v>
                </c:pt>
                <c:pt idx="1474">
                  <c:v>32.471180386568442</c:v>
                </c:pt>
                <c:pt idx="1475">
                  <c:v>32.500363917069755</c:v>
                </c:pt>
                <c:pt idx="1476">
                  <c:v>32.509190069534711</c:v>
                </c:pt>
                <c:pt idx="1477">
                  <c:v>32.528585036683367</c:v>
                </c:pt>
                <c:pt idx="1478">
                  <c:v>32.586395587311557</c:v>
                </c:pt>
                <c:pt idx="1479">
                  <c:v>32.592192441876364</c:v>
                </c:pt>
                <c:pt idx="1480">
                  <c:v>32.604113750868102</c:v>
                </c:pt>
                <c:pt idx="1481">
                  <c:v>32.61421180237717</c:v>
                </c:pt>
                <c:pt idx="1482">
                  <c:v>32.624480901325363</c:v>
                </c:pt>
                <c:pt idx="1483">
                  <c:v>32.655036272853238</c:v>
                </c:pt>
                <c:pt idx="1484">
                  <c:v>32.665754321274463</c:v>
                </c:pt>
                <c:pt idx="1485">
                  <c:v>32.685798254193536</c:v>
                </c:pt>
                <c:pt idx="1486">
                  <c:v>32.747324039756407</c:v>
                </c:pt>
                <c:pt idx="1487">
                  <c:v>32.754754811221048</c:v>
                </c:pt>
                <c:pt idx="1488">
                  <c:v>32.768234408580959</c:v>
                </c:pt>
                <c:pt idx="1489">
                  <c:v>32.781146846216686</c:v>
                </c:pt>
                <c:pt idx="1490">
                  <c:v>32.793581775323524</c:v>
                </c:pt>
                <c:pt idx="1491">
                  <c:v>32.824801082873151</c:v>
                </c:pt>
                <c:pt idx="1492">
                  <c:v>32.841439757616151</c:v>
                </c:pt>
                <c:pt idx="1493">
                  <c:v>32.860390312891667</c:v>
                </c:pt>
                <c:pt idx="1494">
                  <c:v>32.924417164236552</c:v>
                </c:pt>
                <c:pt idx="1495">
                  <c:v>32.933522114196066</c:v>
                </c:pt>
                <c:pt idx="1496">
                  <c:v>32.948700864934295</c:v>
                </c:pt>
                <c:pt idx="1497">
                  <c:v>32.962791112189073</c:v>
                </c:pt>
                <c:pt idx="1498">
                  <c:v>32.994505627659272</c:v>
                </c:pt>
                <c:pt idx="1499">
                  <c:v>33.008679498866726</c:v>
                </c:pt>
                <c:pt idx="1500">
                  <c:v>33.026597701840608</c:v>
                </c:pt>
                <c:pt idx="1501">
                  <c:v>33.046057190624481</c:v>
                </c:pt>
                <c:pt idx="1502">
                  <c:v>33.105757674511104</c:v>
                </c:pt>
                <c:pt idx="1503">
                  <c:v>33.115394510091988</c:v>
                </c:pt>
                <c:pt idx="1504">
                  <c:v>33.130326904445376</c:v>
                </c:pt>
                <c:pt idx="1505">
                  <c:v>33.142795241645338</c:v>
                </c:pt>
                <c:pt idx="1506">
                  <c:v>33.172296478195534</c:v>
                </c:pt>
                <c:pt idx="1507">
                  <c:v>33.184019268830369</c:v>
                </c:pt>
                <c:pt idx="1508">
                  <c:v>33.198332564700785</c:v>
                </c:pt>
                <c:pt idx="1509">
                  <c:v>33.213226607569865</c:v>
                </c:pt>
                <c:pt idx="1510">
                  <c:v>33.236903505042207</c:v>
                </c:pt>
                <c:pt idx="1511">
                  <c:v>33.259828625862767</c:v>
                </c:pt>
                <c:pt idx="1512">
                  <c:v>33.276559610345217</c:v>
                </c:pt>
                <c:pt idx="1513">
                  <c:v>33.283499319782607</c:v>
                </c:pt>
                <c:pt idx="1514">
                  <c:v>33.307595255289201</c:v>
                </c:pt>
                <c:pt idx="1515">
                  <c:v>33.313028138916536</c:v>
                </c:pt>
                <c:pt idx="1516">
                  <c:v>33.320477052396143</c:v>
                </c:pt>
                <c:pt idx="1517">
                  <c:v>33.328738159109562</c:v>
                </c:pt>
                <c:pt idx="1518">
                  <c:v>33.335712442870587</c:v>
                </c:pt>
                <c:pt idx="1519">
                  <c:v>33.341246792323979</c:v>
                </c:pt>
                <c:pt idx="1520">
                  <c:v>33.342769214779324</c:v>
                </c:pt>
                <c:pt idx="1521">
                  <c:v>33.348589763194852</c:v>
                </c:pt>
                <c:pt idx="1522">
                  <c:v>33.344194842732769</c:v>
                </c:pt>
                <c:pt idx="1523">
                  <c:v>33.35494915657975</c:v>
                </c:pt>
                <c:pt idx="1524">
                  <c:v>33.358087624458122</c:v>
                </c:pt>
                <c:pt idx="1525">
                  <c:v>33.358122870620861</c:v>
                </c:pt>
                <c:pt idx="1526">
                  <c:v>33.356344076858974</c:v>
                </c:pt>
                <c:pt idx="1527">
                  <c:v>33.353337270422443</c:v>
                </c:pt>
                <c:pt idx="1528">
                  <c:v>33.348777781180232</c:v>
                </c:pt>
                <c:pt idx="1529">
                  <c:v>33.342364649227257</c:v>
                </c:pt>
                <c:pt idx="1530">
                  <c:v>33.336203719510294</c:v>
                </c:pt>
                <c:pt idx="1531">
                  <c:v>33.291956758141502</c:v>
                </c:pt>
                <c:pt idx="1532">
                  <c:v>33.287095876952392</c:v>
                </c:pt>
                <c:pt idx="1533">
                  <c:v>33.284640539113973</c:v>
                </c:pt>
                <c:pt idx="1534">
                  <c:v>33.272613960790657</c:v>
                </c:pt>
                <c:pt idx="1535">
                  <c:v>33.259486813606934</c:v>
                </c:pt>
                <c:pt idx="1536">
                  <c:v>33.244622411348935</c:v>
                </c:pt>
                <c:pt idx="1537">
                  <c:v>33.228506165196229</c:v>
                </c:pt>
                <c:pt idx="1538">
                  <c:v>33.211053163433121</c:v>
                </c:pt>
                <c:pt idx="1539">
                  <c:v>33.126646823643057</c:v>
                </c:pt>
                <c:pt idx="1540">
                  <c:v>33.115491380164045</c:v>
                </c:pt>
                <c:pt idx="1541">
                  <c:v>33.105694684908066</c:v>
                </c:pt>
                <c:pt idx="1542">
                  <c:v>33.083026980405521</c:v>
                </c:pt>
                <c:pt idx="1543">
                  <c:v>33.057049755642993</c:v>
                </c:pt>
                <c:pt idx="1544">
                  <c:v>33.028881190521489</c:v>
                </c:pt>
                <c:pt idx="1545">
                  <c:v>32.998919207010253</c:v>
                </c:pt>
                <c:pt idx="1546">
                  <c:v>32.965824081903079</c:v>
                </c:pt>
                <c:pt idx="1547">
                  <c:v>32.825703685556945</c:v>
                </c:pt>
                <c:pt idx="1548">
                  <c:v>32.805579374875343</c:v>
                </c:pt>
                <c:pt idx="1549">
                  <c:v>32.784765574296955</c:v>
                </c:pt>
                <c:pt idx="1550">
                  <c:v>32.742790667761852</c:v>
                </c:pt>
                <c:pt idx="1551">
                  <c:v>32.697294028326397</c:v>
                </c:pt>
                <c:pt idx="1552">
                  <c:v>32.64960614129302</c:v>
                </c:pt>
                <c:pt idx="1553">
                  <c:v>32.602080470763269</c:v>
                </c:pt>
                <c:pt idx="1554">
                  <c:v>32.549342822201979</c:v>
                </c:pt>
                <c:pt idx="1555">
                  <c:v>32.336735383033655</c:v>
                </c:pt>
                <c:pt idx="1556">
                  <c:v>32.304077144808787</c:v>
                </c:pt>
                <c:pt idx="1557">
                  <c:v>32.270210032663151</c:v>
                </c:pt>
                <c:pt idx="1558">
                  <c:v>32.211445487333442</c:v>
                </c:pt>
                <c:pt idx="1559">
                  <c:v>32.145461810039777</c:v>
                </c:pt>
                <c:pt idx="1560">
                  <c:v>32.077652141029958</c:v>
                </c:pt>
                <c:pt idx="1561">
                  <c:v>32.008129759281836</c:v>
                </c:pt>
                <c:pt idx="1562">
                  <c:v>31.937064040467995</c:v>
                </c:pt>
                <c:pt idx="1563">
                  <c:v>31.667598778991621</c:v>
                </c:pt>
                <c:pt idx="1564">
                  <c:v>31.624117257445111</c:v>
                </c:pt>
                <c:pt idx="1565">
                  <c:v>31.582075225625594</c:v>
                </c:pt>
                <c:pt idx="1566">
                  <c:v>31.504943720885294</c:v>
                </c:pt>
                <c:pt idx="1567">
                  <c:v>31.42692322100115</c:v>
                </c:pt>
                <c:pt idx="1568">
                  <c:v>31.347928906197943</c:v>
                </c:pt>
                <c:pt idx="1569">
                  <c:v>31.270543535889168</c:v>
                </c:pt>
                <c:pt idx="1570">
                  <c:v>31.190178266602679</c:v>
                </c:pt>
                <c:pt idx="1571">
                  <c:v>31.051531048271222</c:v>
                </c:pt>
                <c:pt idx="1572">
                  <c:v>30.906172724674647</c:v>
                </c:pt>
                <c:pt idx="1573">
                  <c:v>30.763730706783264</c:v>
                </c:pt>
                <c:pt idx="1574">
                  <c:v>30.717869142046176</c:v>
                </c:pt>
                <c:pt idx="1575">
                  <c:v>30.635893010437826</c:v>
                </c:pt>
                <c:pt idx="1576">
                  <c:v>30.557312715593717</c:v>
                </c:pt>
                <c:pt idx="1577">
                  <c:v>30.474943503277665</c:v>
                </c:pt>
                <c:pt idx="1578">
                  <c:v>30.39342210440644</c:v>
                </c:pt>
                <c:pt idx="1579">
                  <c:v>30.309100730355937</c:v>
                </c:pt>
                <c:pt idx="1580">
                  <c:v>30.234541745770301</c:v>
                </c:pt>
                <c:pt idx="1581">
                  <c:v>29.928835291676478</c:v>
                </c:pt>
                <c:pt idx="1582">
                  <c:v>29.882126234113386</c:v>
                </c:pt>
                <c:pt idx="1583">
                  <c:v>29.837595157652885</c:v>
                </c:pt>
                <c:pt idx="1584">
                  <c:v>29.757350422749496</c:v>
                </c:pt>
                <c:pt idx="1585">
                  <c:v>29.6773798598688</c:v>
                </c:pt>
                <c:pt idx="1586">
                  <c:v>29.602145988452477</c:v>
                </c:pt>
                <c:pt idx="1587">
                  <c:v>29.520318472695443</c:v>
                </c:pt>
                <c:pt idx="1588">
                  <c:v>29.451111491889332</c:v>
                </c:pt>
                <c:pt idx="1589">
                  <c:v>29.158632011104544</c:v>
                </c:pt>
                <c:pt idx="1590">
                  <c:v>29.11367257338388</c:v>
                </c:pt>
                <c:pt idx="1591">
                  <c:v>29.073168051287297</c:v>
                </c:pt>
                <c:pt idx="1592">
                  <c:v>28.998567833678877</c:v>
                </c:pt>
                <c:pt idx="1593">
                  <c:v>28.924700768858926</c:v>
                </c:pt>
                <c:pt idx="1594">
                  <c:v>28.852325081207795</c:v>
                </c:pt>
                <c:pt idx="1595">
                  <c:v>28.784889357643582</c:v>
                </c:pt>
                <c:pt idx="1596">
                  <c:v>28.713267547006971</c:v>
                </c:pt>
                <c:pt idx="1597">
                  <c:v>28.448122862135733</c:v>
                </c:pt>
                <c:pt idx="1598">
                  <c:v>28.407309366362831</c:v>
                </c:pt>
                <c:pt idx="1599">
                  <c:v>28.371117607187138</c:v>
                </c:pt>
                <c:pt idx="1600">
                  <c:v>28.303156867448465</c:v>
                </c:pt>
                <c:pt idx="1601">
                  <c:v>28.234843936099686</c:v>
                </c:pt>
                <c:pt idx="1602">
                  <c:v>28.16840406237484</c:v>
                </c:pt>
                <c:pt idx="1603">
                  <c:v>28.102479572557868</c:v>
                </c:pt>
                <c:pt idx="1604">
                  <c:v>28.036403344903317</c:v>
                </c:pt>
                <c:pt idx="1605">
                  <c:v>27.788053219071092</c:v>
                </c:pt>
                <c:pt idx="1606">
                  <c:v>27.749431858278676</c:v>
                </c:pt>
                <c:pt idx="1607">
                  <c:v>27.715618372920098</c:v>
                </c:pt>
                <c:pt idx="1608">
                  <c:v>27.650462880982893</c:v>
                </c:pt>
                <c:pt idx="1609">
                  <c:v>27.585930554923578</c:v>
                </c:pt>
                <c:pt idx="1610">
                  <c:v>27.523287409976106</c:v>
                </c:pt>
                <c:pt idx="1611">
                  <c:v>27.458096590328459</c:v>
                </c:pt>
                <c:pt idx="1612">
                  <c:v>27.392986428323049</c:v>
                </c:pt>
                <c:pt idx="1613">
                  <c:v>27.152099644908009</c:v>
                </c:pt>
                <c:pt idx="1614">
                  <c:v>27.111167334576166</c:v>
                </c:pt>
                <c:pt idx="1615">
                  <c:v>27.075818733508207</c:v>
                </c:pt>
                <c:pt idx="1616">
                  <c:v>27.008795387685375</c:v>
                </c:pt>
                <c:pt idx="1617">
                  <c:v>26.941997757829874</c:v>
                </c:pt>
                <c:pt idx="1618">
                  <c:v>26.87535756786275</c:v>
                </c:pt>
                <c:pt idx="1619">
                  <c:v>26.80744689505913</c:v>
                </c:pt>
                <c:pt idx="1620">
                  <c:v>26.74236818525176</c:v>
                </c:pt>
                <c:pt idx="1621">
                  <c:v>26.501496852620186</c:v>
                </c:pt>
                <c:pt idx="1622">
                  <c:v>26.459091232021308</c:v>
                </c:pt>
                <c:pt idx="1623">
                  <c:v>26.421810027037061</c:v>
                </c:pt>
                <c:pt idx="1624">
                  <c:v>26.354167367909202</c:v>
                </c:pt>
                <c:pt idx="1625">
                  <c:v>26.286784443249836</c:v>
                </c:pt>
                <c:pt idx="1626">
                  <c:v>26.219396814942677</c:v>
                </c:pt>
                <c:pt idx="1627">
                  <c:v>26.152327655885802</c:v>
                </c:pt>
                <c:pt idx="1628">
                  <c:v>26.085953283141514</c:v>
                </c:pt>
                <c:pt idx="1629">
                  <c:v>25.851257859106397</c:v>
                </c:pt>
                <c:pt idx="1630">
                  <c:v>25.807944582507844</c:v>
                </c:pt>
                <c:pt idx="1631">
                  <c:v>25.773431456892553</c:v>
                </c:pt>
                <c:pt idx="1632">
                  <c:v>25.708364750285341</c:v>
                </c:pt>
                <c:pt idx="1633">
                  <c:v>25.647181991399272</c:v>
                </c:pt>
                <c:pt idx="1634">
                  <c:v>25.584483499290283</c:v>
                </c:pt>
                <c:pt idx="1635">
                  <c:v>25.522778624549623</c:v>
                </c:pt>
                <c:pt idx="1636">
                  <c:v>25.461119486443632</c:v>
                </c:pt>
                <c:pt idx="1637">
                  <c:v>25.242974496177595</c:v>
                </c:pt>
                <c:pt idx="1638">
                  <c:v>25.212282278159762</c:v>
                </c:pt>
                <c:pt idx="1639">
                  <c:v>25.174465317386783</c:v>
                </c:pt>
                <c:pt idx="1640">
                  <c:v>25.117160814774923</c:v>
                </c:pt>
                <c:pt idx="1641">
                  <c:v>25.034817938344609</c:v>
                </c:pt>
                <c:pt idx="1642">
                  <c:v>24.945355726596492</c:v>
                </c:pt>
                <c:pt idx="1643">
                  <c:v>24.859258467169504</c:v>
                </c:pt>
                <c:pt idx="1644">
                  <c:v>24.792230052771238</c:v>
                </c:pt>
                <c:pt idx="1645">
                  <c:v>24.705497549934492</c:v>
                </c:pt>
                <c:pt idx="1646">
                  <c:v>24.703286545069709</c:v>
                </c:pt>
                <c:pt idx="1647">
                  <c:v>24.670795913902857</c:v>
                </c:pt>
                <c:pt idx="1648">
                  <c:v>24.646472175167482</c:v>
                </c:pt>
                <c:pt idx="1649">
                  <c:v>24.597611659583794</c:v>
                </c:pt>
                <c:pt idx="1650">
                  <c:v>24.549145265654634</c:v>
                </c:pt>
                <c:pt idx="1651">
                  <c:v>24.501854562970518</c:v>
                </c:pt>
                <c:pt idx="1652">
                  <c:v>24.45488792015913</c:v>
                </c:pt>
                <c:pt idx="1653">
                  <c:v>24.408515625110329</c:v>
                </c:pt>
                <c:pt idx="1654">
                  <c:v>24.237511449633192</c:v>
                </c:pt>
                <c:pt idx="1655">
                  <c:v>24.214829363349647</c:v>
                </c:pt>
                <c:pt idx="1656">
                  <c:v>24.183103306320891</c:v>
                </c:pt>
                <c:pt idx="1657">
                  <c:v>24.137649866473996</c:v>
                </c:pt>
                <c:pt idx="1658">
                  <c:v>24.091433414722466</c:v>
                </c:pt>
                <c:pt idx="1659">
                  <c:v>24.047746099865083</c:v>
                </c:pt>
                <c:pt idx="1660">
                  <c:v>24.001960848095727</c:v>
                </c:pt>
                <c:pt idx="1661">
                  <c:v>23.954120453574021</c:v>
                </c:pt>
                <c:pt idx="1662">
                  <c:v>23.78347087647953</c:v>
                </c:pt>
                <c:pt idx="1663">
                  <c:v>23.759499377054141</c:v>
                </c:pt>
                <c:pt idx="1664">
                  <c:v>23.728877448996741</c:v>
                </c:pt>
                <c:pt idx="1665">
                  <c:v>23.681351544329573</c:v>
                </c:pt>
                <c:pt idx="1666">
                  <c:v>23.632857038417988</c:v>
                </c:pt>
                <c:pt idx="1667">
                  <c:v>23.584330430283806</c:v>
                </c:pt>
                <c:pt idx="1668">
                  <c:v>23.535656339081452</c:v>
                </c:pt>
                <c:pt idx="1669">
                  <c:v>23.485521324921308</c:v>
                </c:pt>
                <c:pt idx="1670">
                  <c:v>23.305945847006804</c:v>
                </c:pt>
                <c:pt idx="1671">
                  <c:v>23.279034992864151</c:v>
                </c:pt>
                <c:pt idx="1672">
                  <c:v>23.245582502733221</c:v>
                </c:pt>
                <c:pt idx="1673">
                  <c:v>23.195563400101111</c:v>
                </c:pt>
                <c:pt idx="1674">
                  <c:v>23.143265271517244</c:v>
                </c:pt>
                <c:pt idx="1675">
                  <c:v>23.090729768656551</c:v>
                </c:pt>
                <c:pt idx="1676">
                  <c:v>23.036919923338573</c:v>
                </c:pt>
                <c:pt idx="1677">
                  <c:v>22.983221676108144</c:v>
                </c:pt>
                <c:pt idx="1678">
                  <c:v>22.799219243877971</c:v>
                </c:pt>
                <c:pt idx="1679">
                  <c:v>22.768834376247518</c:v>
                </c:pt>
                <c:pt idx="1680">
                  <c:v>22.732490025626397</c:v>
                </c:pt>
                <c:pt idx="1681">
                  <c:v>22.679078644926491</c:v>
                </c:pt>
                <c:pt idx="1682">
                  <c:v>22.625561823194058</c:v>
                </c:pt>
                <c:pt idx="1683">
                  <c:v>22.572754953519766</c:v>
                </c:pt>
                <c:pt idx="1684">
                  <c:v>22.520418880077692</c:v>
                </c:pt>
                <c:pt idx="1685">
                  <c:v>22.470785855672005</c:v>
                </c:pt>
                <c:pt idx="1686">
                  <c:v>22.298265056876318</c:v>
                </c:pt>
                <c:pt idx="1687">
                  <c:v>22.268572436847897</c:v>
                </c:pt>
                <c:pt idx="1688">
                  <c:v>22.235468431460237</c:v>
                </c:pt>
                <c:pt idx="1689">
                  <c:v>22.186598772912799</c:v>
                </c:pt>
                <c:pt idx="1690">
                  <c:v>22.139947656928566</c:v>
                </c:pt>
                <c:pt idx="1691">
                  <c:v>22.094236780338164</c:v>
                </c:pt>
                <c:pt idx="1692">
                  <c:v>22.049830348239489</c:v>
                </c:pt>
                <c:pt idx="1693">
                  <c:v>22.006359819309822</c:v>
                </c:pt>
                <c:pt idx="1694">
                  <c:v>21.864240821181507</c:v>
                </c:pt>
                <c:pt idx="1695">
                  <c:v>21.841761015354709</c:v>
                </c:pt>
                <c:pt idx="1696">
                  <c:v>21.817378590762942</c:v>
                </c:pt>
                <c:pt idx="1697">
                  <c:v>21.781143911970819</c:v>
                </c:pt>
                <c:pt idx="1698">
                  <c:v>21.747412983198942</c:v>
                </c:pt>
                <c:pt idx="1699">
                  <c:v>21.716345713028911</c:v>
                </c:pt>
                <c:pt idx="1700">
                  <c:v>21.686211478822234</c:v>
                </c:pt>
                <c:pt idx="1701">
                  <c:v>21.657652210515327</c:v>
                </c:pt>
                <c:pt idx="1702">
                  <c:v>21.560976943208615</c:v>
                </c:pt>
                <c:pt idx="1703">
                  <c:v>21.547719196695521</c:v>
                </c:pt>
                <c:pt idx="1704">
                  <c:v>21.532961975809766</c:v>
                </c:pt>
                <c:pt idx="1705">
                  <c:v>21.512494295843105</c:v>
                </c:pt>
                <c:pt idx="1706">
                  <c:v>21.49299284398629</c:v>
                </c:pt>
                <c:pt idx="1707">
                  <c:v>21.475264243047487</c:v>
                </c:pt>
                <c:pt idx="1708">
                  <c:v>21.459105335082228</c:v>
                </c:pt>
                <c:pt idx="1709">
                  <c:v>21.444284886880499</c:v>
                </c:pt>
                <c:pt idx="1710">
                  <c:v>21.393089635452476</c:v>
                </c:pt>
                <c:pt idx="1711">
                  <c:v>21.387527504874758</c:v>
                </c:pt>
                <c:pt idx="1712">
                  <c:v>21.380765906292535</c:v>
                </c:pt>
                <c:pt idx="1713">
                  <c:v>21.372194225434033</c:v>
                </c:pt>
                <c:pt idx="1714">
                  <c:v>21.364395953554517</c:v>
                </c:pt>
                <c:pt idx="1715">
                  <c:v>21.357957953291972</c:v>
                </c:pt>
                <c:pt idx="1716">
                  <c:v>21.352637149838991</c:v>
                </c:pt>
                <c:pt idx="1717">
                  <c:v>21.348498596590396</c:v>
                </c:pt>
                <c:pt idx="1718">
                  <c:v>21.337544354210689</c:v>
                </c:pt>
                <c:pt idx="1719">
                  <c:v>21.337327600733349</c:v>
                </c:pt>
                <c:pt idx="1720">
                  <c:v>21.335818154837831</c:v>
                </c:pt>
                <c:pt idx="1721">
                  <c:v>21.33638712732759</c:v>
                </c:pt>
                <c:pt idx="1722">
                  <c:v>21.338217993716782</c:v>
                </c:pt>
                <c:pt idx="1723">
                  <c:v>21.340952698735563</c:v>
                </c:pt>
                <c:pt idx="1724">
                  <c:v>21.344685044833575</c:v>
                </c:pt>
                <c:pt idx="1725">
                  <c:v>21.349841979711179</c:v>
                </c:pt>
                <c:pt idx="1726">
                  <c:v>21.375175279477844</c:v>
                </c:pt>
                <c:pt idx="1727">
                  <c:v>21.382010923469608</c:v>
                </c:pt>
                <c:pt idx="1728">
                  <c:v>21.385018746194199</c:v>
                </c:pt>
                <c:pt idx="1729">
                  <c:v>21.393438914252926</c:v>
                </c:pt>
                <c:pt idx="1730">
                  <c:v>21.404507926142632</c:v>
                </c:pt>
                <c:pt idx="1731">
                  <c:v>21.416984146362168</c:v>
                </c:pt>
                <c:pt idx="1732">
                  <c:v>21.430540715116912</c:v>
                </c:pt>
                <c:pt idx="1733">
                  <c:v>21.445439973175901</c:v>
                </c:pt>
                <c:pt idx="1734">
                  <c:v>21.516217594442356</c:v>
                </c:pt>
                <c:pt idx="1735">
                  <c:v>21.523349685300701</c:v>
                </c:pt>
                <c:pt idx="1736">
                  <c:v>21.531148372420247</c:v>
                </c:pt>
                <c:pt idx="1737">
                  <c:v>21.549909838218042</c:v>
                </c:pt>
                <c:pt idx="1738">
                  <c:v>21.570883224694612</c:v>
                </c:pt>
                <c:pt idx="1739">
                  <c:v>21.593089500680392</c:v>
                </c:pt>
                <c:pt idx="1740">
                  <c:v>21.615608668126534</c:v>
                </c:pt>
                <c:pt idx="1741">
                  <c:v>21.638467260266118</c:v>
                </c:pt>
                <c:pt idx="1742">
                  <c:v>21.743856691485377</c:v>
                </c:pt>
                <c:pt idx="1743">
                  <c:v>21.754120157479541</c:v>
                </c:pt>
                <c:pt idx="1744">
                  <c:v>21.764890730915059</c:v>
                </c:pt>
                <c:pt idx="1745">
                  <c:v>21.790140305729935</c:v>
                </c:pt>
                <c:pt idx="1746">
                  <c:v>21.81575303657176</c:v>
                </c:pt>
                <c:pt idx="1747">
                  <c:v>21.841758644640894</c:v>
                </c:pt>
                <c:pt idx="1748">
                  <c:v>21.868605760095289</c:v>
                </c:pt>
                <c:pt idx="1749">
                  <c:v>21.895950453883486</c:v>
                </c:pt>
                <c:pt idx="1750">
                  <c:v>22.016633500414862</c:v>
                </c:pt>
                <c:pt idx="1751">
                  <c:v>22.02780551823367</c:v>
                </c:pt>
                <c:pt idx="1752">
                  <c:v>22.038562645711924</c:v>
                </c:pt>
                <c:pt idx="1753">
                  <c:v>22.064910242044515</c:v>
                </c:pt>
                <c:pt idx="1754">
                  <c:v>22.089951336133065</c:v>
                </c:pt>
                <c:pt idx="1755">
                  <c:v>22.116565170972976</c:v>
                </c:pt>
                <c:pt idx="1756">
                  <c:v>22.141342726950306</c:v>
                </c:pt>
                <c:pt idx="1757">
                  <c:v>22.166639260694001</c:v>
                </c:pt>
                <c:pt idx="1758">
                  <c:v>22.280661061374865</c:v>
                </c:pt>
                <c:pt idx="1759">
                  <c:v>22.291469977626011</c:v>
                </c:pt>
                <c:pt idx="1760">
                  <c:v>22.301851756536717</c:v>
                </c:pt>
                <c:pt idx="1761">
                  <c:v>22.326797151476892</c:v>
                </c:pt>
                <c:pt idx="1762">
                  <c:v>22.35090848114227</c:v>
                </c:pt>
                <c:pt idx="1763">
                  <c:v>22.374856912606713</c:v>
                </c:pt>
                <c:pt idx="1764">
                  <c:v>22.397992425011807</c:v>
                </c:pt>
                <c:pt idx="1765">
                  <c:v>22.418760102157457</c:v>
                </c:pt>
                <c:pt idx="1766">
                  <c:v>22.52358523814063</c:v>
                </c:pt>
                <c:pt idx="1767">
                  <c:v>22.53467395757237</c:v>
                </c:pt>
                <c:pt idx="1768">
                  <c:v>22.547559256154685</c:v>
                </c:pt>
                <c:pt idx="1769">
                  <c:v>22.57101069580699</c:v>
                </c:pt>
                <c:pt idx="1770">
                  <c:v>22.594916095000961</c:v>
                </c:pt>
                <c:pt idx="1771">
                  <c:v>22.618988218277551</c:v>
                </c:pt>
                <c:pt idx="1772">
                  <c:v>22.643530237680004</c:v>
                </c:pt>
                <c:pt idx="1773">
                  <c:v>22.667973593211485</c:v>
                </c:pt>
                <c:pt idx="1774">
                  <c:v>22.781377996707466</c:v>
                </c:pt>
                <c:pt idx="1775">
                  <c:v>22.795145980514135</c:v>
                </c:pt>
                <c:pt idx="1776">
                  <c:v>22.809463714381302</c:v>
                </c:pt>
                <c:pt idx="1777">
                  <c:v>22.840304931911234</c:v>
                </c:pt>
                <c:pt idx="1778">
                  <c:v>22.868178869968126</c:v>
                </c:pt>
                <c:pt idx="1779">
                  <c:v>22.899062434626433</c:v>
                </c:pt>
                <c:pt idx="1780">
                  <c:v>22.930367915405458</c:v>
                </c:pt>
                <c:pt idx="1781">
                  <c:v>22.961072862060014</c:v>
                </c:pt>
                <c:pt idx="1782">
                  <c:v>23.108315079215853</c:v>
                </c:pt>
                <c:pt idx="1783">
                  <c:v>23.127508338054074</c:v>
                </c:pt>
                <c:pt idx="1784">
                  <c:v>23.14982249954096</c:v>
                </c:pt>
                <c:pt idx="1785">
                  <c:v>23.191106280873097</c:v>
                </c:pt>
                <c:pt idx="1786">
                  <c:v>23.232317870889936</c:v>
                </c:pt>
                <c:pt idx="1787">
                  <c:v>23.27409495164623</c:v>
                </c:pt>
                <c:pt idx="1788">
                  <c:v>23.318658925559127</c:v>
                </c:pt>
                <c:pt idx="1789">
                  <c:v>23.36256260249597</c:v>
                </c:pt>
                <c:pt idx="1790">
                  <c:v>23.565845866707964</c:v>
                </c:pt>
                <c:pt idx="1791">
                  <c:v>23.592294514694437</c:v>
                </c:pt>
                <c:pt idx="1792">
                  <c:v>23.622984215902331</c:v>
                </c:pt>
                <c:pt idx="1793">
                  <c:v>23.678774405377617</c:v>
                </c:pt>
                <c:pt idx="1794">
                  <c:v>23.734290596547797</c:v>
                </c:pt>
                <c:pt idx="1795">
                  <c:v>23.792235655985891</c:v>
                </c:pt>
                <c:pt idx="1796">
                  <c:v>23.851648043286627</c:v>
                </c:pt>
                <c:pt idx="1797">
                  <c:v>23.90936483109811</c:v>
                </c:pt>
                <c:pt idx="1798">
                  <c:v>24.173843720829996</c:v>
                </c:pt>
                <c:pt idx="1799">
                  <c:v>24.206708648572679</c:v>
                </c:pt>
                <c:pt idx="1800">
                  <c:v>24.241507041433113</c:v>
                </c:pt>
                <c:pt idx="1801">
                  <c:v>24.311373076384506</c:v>
                </c:pt>
                <c:pt idx="1802">
                  <c:v>24.381186392348937</c:v>
                </c:pt>
                <c:pt idx="1803">
                  <c:v>24.452744677559824</c:v>
                </c:pt>
                <c:pt idx="1804">
                  <c:v>24.528089469486304</c:v>
                </c:pt>
                <c:pt idx="1805">
                  <c:v>24.605082900903462</c:v>
                </c:pt>
                <c:pt idx="1806">
                  <c:v>24.931038242892647</c:v>
                </c:pt>
                <c:pt idx="1807">
                  <c:v>24.971398966619887</c:v>
                </c:pt>
                <c:pt idx="1808">
                  <c:v>25.014106925336801</c:v>
                </c:pt>
                <c:pt idx="1809">
                  <c:v>25.099605258002864</c:v>
                </c:pt>
                <c:pt idx="1810">
                  <c:v>25.186185411817398</c:v>
                </c:pt>
                <c:pt idx="1811">
                  <c:v>25.276679181183475</c:v>
                </c:pt>
                <c:pt idx="1812">
                  <c:v>25.364894443845785</c:v>
                </c:pt>
                <c:pt idx="1813">
                  <c:v>25.459923854369055</c:v>
                </c:pt>
                <c:pt idx="1814">
                  <c:v>25.860135253005247</c:v>
                </c:pt>
                <c:pt idx="1815">
                  <c:v>25.911747864706626</c:v>
                </c:pt>
                <c:pt idx="1816">
                  <c:v>25.964646285716807</c:v>
                </c:pt>
                <c:pt idx="1817">
                  <c:v>26.064209100055493</c:v>
                </c:pt>
                <c:pt idx="1818">
                  <c:v>26.168925476738359</c:v>
                </c:pt>
                <c:pt idx="1819">
                  <c:v>26.277869640224878</c:v>
                </c:pt>
                <c:pt idx="1820">
                  <c:v>26.389268949166912</c:v>
                </c:pt>
                <c:pt idx="1821">
                  <c:v>26.503183986260588</c:v>
                </c:pt>
                <c:pt idx="1822">
                  <c:v>26.979424506789194</c:v>
                </c:pt>
                <c:pt idx="1823">
                  <c:v>27.03960080578015</c:v>
                </c:pt>
                <c:pt idx="1824">
                  <c:v>27.102982401580768</c:v>
                </c:pt>
                <c:pt idx="1825">
                  <c:v>27.227712642710351</c:v>
                </c:pt>
                <c:pt idx="1826">
                  <c:v>27.354910825213143</c:v>
                </c:pt>
                <c:pt idx="1827">
                  <c:v>27.485963333307467</c:v>
                </c:pt>
                <c:pt idx="1828">
                  <c:v>27.618281920872793</c:v>
                </c:pt>
                <c:pt idx="1829">
                  <c:v>27.746444409340029</c:v>
                </c:pt>
                <c:pt idx="1830">
                  <c:v>27.979020283756192</c:v>
                </c:pt>
                <c:pt idx="1831">
                  <c:v>28.216647328550572</c:v>
                </c:pt>
                <c:pt idx="1832">
                  <c:v>28.446393541893308</c:v>
                </c:pt>
                <c:pt idx="1833">
                  <c:v>28.681921707279756</c:v>
                </c:pt>
                <c:pt idx="1834">
                  <c:v>28.757680253075655</c:v>
                </c:pt>
                <c:pt idx="1835">
                  <c:v>28.868000012774651</c:v>
                </c:pt>
                <c:pt idx="1836">
                  <c:v>29.007035743362234</c:v>
                </c:pt>
                <c:pt idx="1837">
                  <c:v>29.15911862488495</c:v>
                </c:pt>
                <c:pt idx="1838">
                  <c:v>29.308638245582348</c:v>
                </c:pt>
                <c:pt idx="1839">
                  <c:v>29.447836414320697</c:v>
                </c:pt>
                <c:pt idx="1840">
                  <c:v>29.595570046501329</c:v>
                </c:pt>
                <c:pt idx="1841">
                  <c:v>30.224881474479709</c:v>
                </c:pt>
                <c:pt idx="1842">
                  <c:v>30.31105874008604</c:v>
                </c:pt>
                <c:pt idx="1843">
                  <c:v>30.397878512332369</c:v>
                </c:pt>
                <c:pt idx="1844">
                  <c:v>30.559394489936231</c:v>
                </c:pt>
                <c:pt idx="1845">
                  <c:v>30.720577065846278</c:v>
                </c:pt>
                <c:pt idx="1846">
                  <c:v>30.885731942853333</c:v>
                </c:pt>
                <c:pt idx="1847">
                  <c:v>31.046822195775047</c:v>
                </c:pt>
                <c:pt idx="1848">
                  <c:v>31.209885957295359</c:v>
                </c:pt>
                <c:pt idx="1849">
                  <c:v>31.902518082919379</c:v>
                </c:pt>
                <c:pt idx="1850">
                  <c:v>31.994952446334064</c:v>
                </c:pt>
                <c:pt idx="1851">
                  <c:v>32.088636910393284</c:v>
                </c:pt>
                <c:pt idx="1852">
                  <c:v>32.265291306707788</c:v>
                </c:pt>
                <c:pt idx="1853">
                  <c:v>32.440981141792619</c:v>
                </c:pt>
                <c:pt idx="1854">
                  <c:v>32.61301403481518</c:v>
                </c:pt>
                <c:pt idx="1855">
                  <c:v>32.791288237364896</c:v>
                </c:pt>
                <c:pt idx="1856">
                  <c:v>32.979975015522299</c:v>
                </c:pt>
                <c:pt idx="1857">
                  <c:v>33.733978372456313</c:v>
                </c:pt>
                <c:pt idx="1858">
                  <c:v>33.832797834750757</c:v>
                </c:pt>
                <c:pt idx="1859">
                  <c:v>33.935281460736149</c:v>
                </c:pt>
                <c:pt idx="1860">
                  <c:v>34.12712485351328</c:v>
                </c:pt>
                <c:pt idx="1861">
                  <c:v>34.323986053592662</c:v>
                </c:pt>
                <c:pt idx="1862">
                  <c:v>34.522550696299987</c:v>
                </c:pt>
                <c:pt idx="1863">
                  <c:v>34.722606859809829</c:v>
                </c:pt>
                <c:pt idx="1864">
                  <c:v>34.924222249726171</c:v>
                </c:pt>
                <c:pt idx="1865">
                  <c:v>35.736672902488905</c:v>
                </c:pt>
                <c:pt idx="1866">
                  <c:v>35.845090608728064</c:v>
                </c:pt>
                <c:pt idx="1867">
                  <c:v>35.954422228314499</c:v>
                </c:pt>
                <c:pt idx="1868">
                  <c:v>36.149401419000114</c:v>
                </c:pt>
                <c:pt idx="1869">
                  <c:v>36.358475205225169</c:v>
                </c:pt>
                <c:pt idx="1870">
                  <c:v>36.568469554386176</c:v>
                </c:pt>
                <c:pt idx="1871">
                  <c:v>36.779269589278783</c:v>
                </c:pt>
                <c:pt idx="1872">
                  <c:v>36.990616500690621</c:v>
                </c:pt>
                <c:pt idx="1873">
                  <c:v>37.833354652407408</c:v>
                </c:pt>
                <c:pt idx="1874">
                  <c:v>37.948084842567994</c:v>
                </c:pt>
                <c:pt idx="1875">
                  <c:v>38.063153476032412</c:v>
                </c:pt>
                <c:pt idx="1876">
                  <c:v>38.272476636670632</c:v>
                </c:pt>
                <c:pt idx="1877">
                  <c:v>38.487045265973663</c:v>
                </c:pt>
                <c:pt idx="1878">
                  <c:v>38.701895926620921</c:v>
                </c:pt>
                <c:pt idx="1879">
                  <c:v>38.912467960031947</c:v>
                </c:pt>
                <c:pt idx="1880">
                  <c:v>39.112605546771647</c:v>
                </c:pt>
                <c:pt idx="1881">
                  <c:v>39.95951994498806</c:v>
                </c:pt>
                <c:pt idx="1882">
                  <c:v>40.069946427987105</c:v>
                </c:pt>
                <c:pt idx="1883">
                  <c:v>40.18025305237488</c:v>
                </c:pt>
                <c:pt idx="1884">
                  <c:v>40.383581869688307</c:v>
                </c:pt>
                <c:pt idx="1885">
                  <c:v>40.592083905292618</c:v>
                </c:pt>
                <c:pt idx="1886">
                  <c:v>40.799931726259672</c:v>
                </c:pt>
                <c:pt idx="1887">
                  <c:v>41.006817991564958</c:v>
                </c:pt>
                <c:pt idx="1888">
                  <c:v>41.21322614776544</c:v>
                </c:pt>
                <c:pt idx="1889">
                  <c:v>42.047545478169042</c:v>
                </c:pt>
                <c:pt idx="1890">
                  <c:v>42.154921979020358</c:v>
                </c:pt>
                <c:pt idx="1891">
                  <c:v>42.258312578358286</c:v>
                </c:pt>
                <c:pt idx="1892">
                  <c:v>42.459378769229389</c:v>
                </c:pt>
                <c:pt idx="1893">
                  <c:v>42.661625737122392</c:v>
                </c:pt>
                <c:pt idx="1894">
                  <c:v>42.867209151993144</c:v>
                </c:pt>
                <c:pt idx="1895">
                  <c:v>43.061672462016901</c:v>
                </c:pt>
                <c:pt idx="1896">
                  <c:v>43.264784637596861</c:v>
                </c:pt>
                <c:pt idx="1897">
                  <c:v>44.077550679316914</c:v>
                </c:pt>
                <c:pt idx="1898">
                  <c:v>44.184804483121468</c:v>
                </c:pt>
                <c:pt idx="1899">
                  <c:v>44.288094234457716</c:v>
                </c:pt>
                <c:pt idx="1900">
                  <c:v>44.486826574559423</c:v>
                </c:pt>
                <c:pt idx="1901">
                  <c:v>44.690203984070479</c:v>
                </c:pt>
                <c:pt idx="1902">
                  <c:v>44.895511393622385</c:v>
                </c:pt>
                <c:pt idx="1903">
                  <c:v>45.093026530889574</c:v>
                </c:pt>
                <c:pt idx="1904">
                  <c:v>45.289277646854373</c:v>
                </c:pt>
                <c:pt idx="1905">
                  <c:v>46.077065247446512</c:v>
                </c:pt>
                <c:pt idx="1906">
                  <c:v>46.182592937409353</c:v>
                </c:pt>
                <c:pt idx="1907">
                  <c:v>46.287261344111954</c:v>
                </c:pt>
                <c:pt idx="1908">
                  <c:v>46.481693126522529</c:v>
                </c:pt>
                <c:pt idx="1909">
                  <c:v>46.679241154577923</c:v>
                </c:pt>
                <c:pt idx="1910">
                  <c:v>46.875291122366676</c:v>
                </c:pt>
                <c:pt idx="1911">
                  <c:v>47.060742949667201</c:v>
                </c:pt>
                <c:pt idx="1912">
                  <c:v>47.25071533713168</c:v>
                </c:pt>
                <c:pt idx="1913">
                  <c:v>47.997558559607349</c:v>
                </c:pt>
                <c:pt idx="1914">
                  <c:v>48.101764579409576</c:v>
                </c:pt>
                <c:pt idx="1915">
                  <c:v>48.222729192002888</c:v>
                </c:pt>
                <c:pt idx="1916">
                  <c:v>48.403829407351097</c:v>
                </c:pt>
                <c:pt idx="1917">
                  <c:v>48.589237151487431</c:v>
                </c:pt>
                <c:pt idx="1918">
                  <c:v>48.776091689064586</c:v>
                </c:pt>
                <c:pt idx="1919">
                  <c:v>48.964734845953231</c:v>
                </c:pt>
                <c:pt idx="1920">
                  <c:v>49.152121650389233</c:v>
                </c:pt>
                <c:pt idx="1921">
                  <c:v>49.876483933668382</c:v>
                </c:pt>
                <c:pt idx="1922">
                  <c:v>49.975016643515865</c:v>
                </c:pt>
                <c:pt idx="1923">
                  <c:v>50.074549740189312</c:v>
                </c:pt>
                <c:pt idx="1924">
                  <c:v>50.256962355473689</c:v>
                </c:pt>
                <c:pt idx="1925">
                  <c:v>50.438731519034036</c:v>
                </c:pt>
                <c:pt idx="1926">
                  <c:v>50.611782792217369</c:v>
                </c:pt>
                <c:pt idx="1927">
                  <c:v>50.792804625152513</c:v>
                </c:pt>
                <c:pt idx="1928">
                  <c:v>50.973411608676258</c:v>
                </c:pt>
                <c:pt idx="1929">
                  <c:v>51.683918392063802</c:v>
                </c:pt>
                <c:pt idx="1930">
                  <c:v>51.777568723653829</c:v>
                </c:pt>
                <c:pt idx="1931">
                  <c:v>51.877237627979781</c:v>
                </c:pt>
                <c:pt idx="1932">
                  <c:v>52.058184427590319</c:v>
                </c:pt>
                <c:pt idx="1933">
                  <c:v>52.239320105611014</c:v>
                </c:pt>
                <c:pt idx="1934">
                  <c:v>52.412947701263491</c:v>
                </c:pt>
                <c:pt idx="1935">
                  <c:v>52.595302618428647</c:v>
                </c:pt>
                <c:pt idx="1936">
                  <c:v>52.778184672187606</c:v>
                </c:pt>
                <c:pt idx="1937">
                  <c:v>53.5088786302668</c:v>
                </c:pt>
                <c:pt idx="1938">
                  <c:v>53.599122299937733</c:v>
                </c:pt>
                <c:pt idx="1939">
                  <c:v>53.686625769001182</c:v>
                </c:pt>
                <c:pt idx="1940">
                  <c:v>53.874430117234148</c:v>
                </c:pt>
                <c:pt idx="1941">
                  <c:v>54.05617625602342</c:v>
                </c:pt>
                <c:pt idx="1942">
                  <c:v>54.238696668129066</c:v>
                </c:pt>
                <c:pt idx="1943">
                  <c:v>54.421018905003343</c:v>
                </c:pt>
                <c:pt idx="1944">
                  <c:v>54.603183392261045</c:v>
                </c:pt>
                <c:pt idx="1945">
                  <c:v>55.3408267404903</c:v>
                </c:pt>
                <c:pt idx="1946">
                  <c:v>55.429713062986181</c:v>
                </c:pt>
                <c:pt idx="1947">
                  <c:v>55.523660632309245</c:v>
                </c:pt>
                <c:pt idx="1948">
                  <c:v>55.697862689408026</c:v>
                </c:pt>
                <c:pt idx="1949">
                  <c:v>55.87811398633216</c:v>
                </c:pt>
                <c:pt idx="1950">
                  <c:v>56.060941374414156</c:v>
                </c:pt>
                <c:pt idx="1951">
                  <c:v>56.242458200410127</c:v>
                </c:pt>
                <c:pt idx="1952">
                  <c:v>56.422573270284261</c:v>
                </c:pt>
                <c:pt idx="1953">
                  <c:v>57.136875928612326</c:v>
                </c:pt>
                <c:pt idx="1954">
                  <c:v>57.22463792578376</c:v>
                </c:pt>
                <c:pt idx="1955">
                  <c:v>57.315826096434293</c:v>
                </c:pt>
                <c:pt idx="1956">
                  <c:v>57.490326876755162</c:v>
                </c:pt>
                <c:pt idx="1957">
                  <c:v>57.665183849698742</c:v>
                </c:pt>
                <c:pt idx="1958">
                  <c:v>57.839189548840928</c:v>
                </c:pt>
                <c:pt idx="1959">
                  <c:v>58.011565490919409</c:v>
                </c:pt>
                <c:pt idx="1960">
                  <c:v>58.174843436490363</c:v>
                </c:pt>
                <c:pt idx="1961">
                  <c:v>58.846842425544978</c:v>
                </c:pt>
                <c:pt idx="1962">
                  <c:v>58.930237088176781</c:v>
                </c:pt>
                <c:pt idx="1963">
                  <c:v>59.022653550746071</c:v>
                </c:pt>
                <c:pt idx="1964">
                  <c:v>59.183879665296672</c:v>
                </c:pt>
                <c:pt idx="1965">
                  <c:v>59.34935609555744</c:v>
                </c:pt>
                <c:pt idx="1966">
                  <c:v>59.513899092685236</c:v>
                </c:pt>
                <c:pt idx="1967">
                  <c:v>59.6778474613821</c:v>
                </c:pt>
                <c:pt idx="1968">
                  <c:v>59.841088674060579</c:v>
                </c:pt>
                <c:pt idx="1969">
                  <c:v>60.486740556315617</c:v>
                </c:pt>
                <c:pt idx="1970">
                  <c:v>60.56495863839362</c:v>
                </c:pt>
                <c:pt idx="1971">
                  <c:v>60.651210251282578</c:v>
                </c:pt>
                <c:pt idx="1972">
                  <c:v>60.812267620340918</c:v>
                </c:pt>
                <c:pt idx="1973">
                  <c:v>60.973639081824103</c:v>
                </c:pt>
                <c:pt idx="1974">
                  <c:v>61.135177254259972</c:v>
                </c:pt>
                <c:pt idx="1975">
                  <c:v>61.289620938668357</c:v>
                </c:pt>
                <c:pt idx="1976">
                  <c:v>61.451525127873452</c:v>
                </c:pt>
                <c:pt idx="1977">
                  <c:v>62.093441452329941</c:v>
                </c:pt>
                <c:pt idx="1978">
                  <c:v>62.172382314599673</c:v>
                </c:pt>
                <c:pt idx="1979">
                  <c:v>62.263823636720723</c:v>
                </c:pt>
                <c:pt idx="1980">
                  <c:v>62.424717938033275</c:v>
                </c:pt>
                <c:pt idx="1981">
                  <c:v>62.583686649290996</c:v>
                </c:pt>
                <c:pt idx="1982">
                  <c:v>62.745267471457353</c:v>
                </c:pt>
                <c:pt idx="1983">
                  <c:v>62.899708645570456</c:v>
                </c:pt>
                <c:pt idx="1984">
                  <c:v>63.062185105115077</c:v>
                </c:pt>
                <c:pt idx="1985">
                  <c:v>63.722050411445316</c:v>
                </c:pt>
                <c:pt idx="1986">
                  <c:v>63.801850166394267</c:v>
                </c:pt>
                <c:pt idx="1987">
                  <c:v>63.889137569904861</c:v>
                </c:pt>
                <c:pt idx="1988">
                  <c:v>64.047085917553858</c:v>
                </c:pt>
                <c:pt idx="1989">
                  <c:v>64.213077362250075</c:v>
                </c:pt>
                <c:pt idx="1990">
                  <c:v>64.374308954992145</c:v>
                </c:pt>
                <c:pt idx="1991">
                  <c:v>64.540652873327446</c:v>
                </c:pt>
                <c:pt idx="1992">
                  <c:v>64.704670798165893</c:v>
                </c:pt>
                <c:pt idx="1993">
                  <c:v>65.379551275020816</c:v>
                </c:pt>
                <c:pt idx="1994">
                  <c:v>65.45624450832895</c:v>
                </c:pt>
                <c:pt idx="1995">
                  <c:v>65.538160302914548</c:v>
                </c:pt>
                <c:pt idx="1996">
                  <c:v>65.696520300222346</c:v>
                </c:pt>
                <c:pt idx="1997">
                  <c:v>65.85542054373191</c:v>
                </c:pt>
                <c:pt idx="1998">
                  <c:v>66.021922255765844</c:v>
                </c:pt>
                <c:pt idx="1999">
                  <c:v>66.180339003229065</c:v>
                </c:pt>
                <c:pt idx="2000">
                  <c:v>66.349187673011642</c:v>
                </c:pt>
                <c:pt idx="2001">
                  <c:v>67.01757595977196</c:v>
                </c:pt>
                <c:pt idx="2002">
                  <c:v>67.09592376284013</c:v>
                </c:pt>
                <c:pt idx="2003">
                  <c:v>67.179508243787026</c:v>
                </c:pt>
                <c:pt idx="2004">
                  <c:v>67.343110008307235</c:v>
                </c:pt>
                <c:pt idx="2005">
                  <c:v>67.507228508376187</c:v>
                </c:pt>
                <c:pt idx="2006">
                  <c:v>67.671557857995239</c:v>
                </c:pt>
                <c:pt idx="2007">
                  <c:v>67.835397131612041</c:v>
                </c:pt>
                <c:pt idx="2008">
                  <c:v>67.996524162535295</c:v>
                </c:pt>
                <c:pt idx="2009">
                  <c:v>68.323009329581836</c:v>
                </c:pt>
                <c:pt idx="2010">
                  <c:v>68.67234636550603</c:v>
                </c:pt>
                <c:pt idx="2011">
                  <c:v>69.002765641747715</c:v>
                </c:pt>
                <c:pt idx="2012">
                  <c:v>69.08063705496501</c:v>
                </c:pt>
                <c:pt idx="2013">
                  <c:v>69.167816862294814</c:v>
                </c:pt>
                <c:pt idx="2014">
                  <c:v>69.323441964583253</c:v>
                </c:pt>
                <c:pt idx="2015">
                  <c:v>69.486246154199591</c:v>
                </c:pt>
                <c:pt idx="2016">
                  <c:v>69.650883240766191</c:v>
                </c:pt>
                <c:pt idx="2017">
                  <c:v>69.80696480655044</c:v>
                </c:pt>
                <c:pt idx="2018">
                  <c:v>69.961347795478233</c:v>
                </c:pt>
                <c:pt idx="2019">
                  <c:v>70.246926807276893</c:v>
                </c:pt>
                <c:pt idx="2020">
                  <c:v>70.506061998789278</c:v>
                </c:pt>
                <c:pt idx="2021">
                  <c:v>70.776800178602727</c:v>
                </c:pt>
                <c:pt idx="2022">
                  <c:v>71.038233191696463</c:v>
                </c:pt>
                <c:pt idx="2023">
                  <c:v>71.122061305882681</c:v>
                </c:pt>
                <c:pt idx="2024">
                  <c:v>71.282156353049047</c:v>
                </c:pt>
                <c:pt idx="2025">
                  <c:v>71.443398524558845</c:v>
                </c:pt>
                <c:pt idx="2026">
                  <c:v>71.595018030810309</c:v>
                </c:pt>
                <c:pt idx="2027">
                  <c:v>71.772784908360222</c:v>
                </c:pt>
                <c:pt idx="2028">
                  <c:v>71.918444963780956</c:v>
                </c:pt>
                <c:pt idx="2029">
                  <c:v>72.071347227109811</c:v>
                </c:pt>
                <c:pt idx="2030">
                  <c:v>72.696603848092266</c:v>
                </c:pt>
                <c:pt idx="2031">
                  <c:v>72.769224076598505</c:v>
                </c:pt>
                <c:pt idx="2032">
                  <c:v>72.848022316365359</c:v>
                </c:pt>
                <c:pt idx="2033">
                  <c:v>72.986520655404689</c:v>
                </c:pt>
                <c:pt idx="2034">
                  <c:v>73.124238920911409</c:v>
                </c:pt>
                <c:pt idx="2035">
                  <c:v>73.284611159421701</c:v>
                </c:pt>
                <c:pt idx="2036">
                  <c:v>73.417550462641628</c:v>
                </c:pt>
                <c:pt idx="2037">
                  <c:v>73.55218421592069</c:v>
                </c:pt>
                <c:pt idx="2038">
                  <c:v>74.103207390723171</c:v>
                </c:pt>
                <c:pt idx="2039">
                  <c:v>74.17047629955799</c:v>
                </c:pt>
                <c:pt idx="2040">
                  <c:v>74.244613776739868</c:v>
                </c:pt>
                <c:pt idx="2041">
                  <c:v>74.379082286993508</c:v>
                </c:pt>
                <c:pt idx="2042">
                  <c:v>74.499607575589721</c:v>
                </c:pt>
                <c:pt idx="2043">
                  <c:v>74.646035459249632</c:v>
                </c:pt>
                <c:pt idx="2044">
                  <c:v>74.771319032720783</c:v>
                </c:pt>
                <c:pt idx="2045">
                  <c:v>74.898462181132444</c:v>
                </c:pt>
                <c:pt idx="2046">
                  <c:v>75.397157110419315</c:v>
                </c:pt>
                <c:pt idx="2047">
                  <c:v>75.461048160304969</c:v>
                </c:pt>
                <c:pt idx="2048">
                  <c:v>75.538418159094078</c:v>
                </c:pt>
                <c:pt idx="2049">
                  <c:v>75.665220560238581</c:v>
                </c:pt>
                <c:pt idx="2050">
                  <c:v>75.78056176859414</c:v>
                </c:pt>
                <c:pt idx="2051">
                  <c:v>75.918729061239219</c:v>
                </c:pt>
                <c:pt idx="2052">
                  <c:v>76.038614745448683</c:v>
                </c:pt>
                <c:pt idx="2053">
                  <c:v>76.162840024231841</c:v>
                </c:pt>
                <c:pt idx="2054">
                  <c:v>76.64442489949576</c:v>
                </c:pt>
                <c:pt idx="2055">
                  <c:v>76.709815570641808</c:v>
                </c:pt>
                <c:pt idx="2056">
                  <c:v>76.782753202070779</c:v>
                </c:pt>
                <c:pt idx="2057">
                  <c:v>76.906755374183902</c:v>
                </c:pt>
                <c:pt idx="2058">
                  <c:v>77.0266973342749</c:v>
                </c:pt>
                <c:pt idx="2059">
                  <c:v>77.154544101832755</c:v>
                </c:pt>
                <c:pt idx="2060">
                  <c:v>77.274402038745521</c:v>
                </c:pt>
                <c:pt idx="2061">
                  <c:v>77.39622052271892</c:v>
                </c:pt>
                <c:pt idx="2062">
                  <c:v>77.877817979541589</c:v>
                </c:pt>
                <c:pt idx="2063">
                  <c:v>77.941680330437208</c:v>
                </c:pt>
                <c:pt idx="2064">
                  <c:v>78.006678854186163</c:v>
                </c:pt>
                <c:pt idx="2065">
                  <c:v>78.128445025963885</c:v>
                </c:pt>
                <c:pt idx="2066">
                  <c:v>78.24684588051872</c:v>
                </c:pt>
                <c:pt idx="2067">
                  <c:v>78.375088537039318</c:v>
                </c:pt>
                <c:pt idx="2068">
                  <c:v>78.492661470596573</c:v>
                </c:pt>
                <c:pt idx="2069">
                  <c:v>78.611212982782448</c:v>
                </c:pt>
                <c:pt idx="2070">
                  <c:v>79.081929715779509</c:v>
                </c:pt>
                <c:pt idx="2071">
                  <c:v>79.146134437838825</c:v>
                </c:pt>
                <c:pt idx="2072">
                  <c:v>79.207325066880102</c:v>
                </c:pt>
                <c:pt idx="2073">
                  <c:v>79.316804103523538</c:v>
                </c:pt>
                <c:pt idx="2074">
                  <c:v>79.429855625509049</c:v>
                </c:pt>
                <c:pt idx="2075">
                  <c:v>79.552197071488024</c:v>
                </c:pt>
                <c:pt idx="2076">
                  <c:v>79.664591336225186</c:v>
                </c:pt>
                <c:pt idx="2077">
                  <c:v>79.776996177200601</c:v>
                </c:pt>
                <c:pt idx="2078">
                  <c:v>80.221796908619638</c:v>
                </c:pt>
                <c:pt idx="2079">
                  <c:v>80.282261879379433</c:v>
                </c:pt>
                <c:pt idx="2080">
                  <c:v>80.3402464515231</c:v>
                </c:pt>
                <c:pt idx="2081">
                  <c:v>80.44391703070383</c:v>
                </c:pt>
                <c:pt idx="2082">
                  <c:v>80.549762997553017</c:v>
                </c:pt>
                <c:pt idx="2083">
                  <c:v>80.662704557228466</c:v>
                </c:pt>
                <c:pt idx="2084">
                  <c:v>80.764810533385372</c:v>
                </c:pt>
                <c:pt idx="2085">
                  <c:v>80.866307154572084</c:v>
                </c:pt>
                <c:pt idx="2086">
                  <c:v>81.261665978701473</c:v>
                </c:pt>
                <c:pt idx="2087">
                  <c:v>81.31840639877889</c:v>
                </c:pt>
                <c:pt idx="2088">
                  <c:v>81.369571974559335</c:v>
                </c:pt>
                <c:pt idx="2089">
                  <c:v>81.466345178663673</c:v>
                </c:pt>
                <c:pt idx="2090">
                  <c:v>81.555040748378346</c:v>
                </c:pt>
                <c:pt idx="2091">
                  <c:v>81.656723105042261</c:v>
                </c:pt>
                <c:pt idx="2092">
                  <c:v>81.745152515613796</c:v>
                </c:pt>
                <c:pt idx="2093">
                  <c:v>81.83312492234262</c:v>
                </c:pt>
                <c:pt idx="2094">
                  <c:v>81.99276186137331</c:v>
                </c:pt>
                <c:pt idx="2095">
                  <c:v>82.15148802288769</c:v>
                </c:pt>
                <c:pt idx="2096">
                  <c:v>82.311251478487279</c:v>
                </c:pt>
                <c:pt idx="2097">
                  <c:v>82.356296353332823</c:v>
                </c:pt>
                <c:pt idx="2098">
                  <c:v>82.436806944202601</c:v>
                </c:pt>
                <c:pt idx="2099">
                  <c:v>82.528297032464621</c:v>
                </c:pt>
                <c:pt idx="2100">
                  <c:v>82.604289999537329</c:v>
                </c:pt>
                <c:pt idx="2101">
                  <c:v>82.680104286519338</c:v>
                </c:pt>
                <c:pt idx="2102">
                  <c:v>82.752301037816821</c:v>
                </c:pt>
                <c:pt idx="2103">
                  <c:v>82.826643345542692</c:v>
                </c:pt>
                <c:pt idx="2104">
                  <c:v>83.098437989410471</c:v>
                </c:pt>
                <c:pt idx="2105">
                  <c:v>83.134817974995158</c:v>
                </c:pt>
                <c:pt idx="2106">
                  <c:v>83.17095582378019</c:v>
                </c:pt>
                <c:pt idx="2107">
                  <c:v>83.244408710323285</c:v>
                </c:pt>
                <c:pt idx="2108">
                  <c:v>83.303301780487416</c:v>
                </c:pt>
                <c:pt idx="2109">
                  <c:v>83.362403108587017</c:v>
                </c:pt>
                <c:pt idx="2110">
                  <c:v>83.421770565360347</c:v>
                </c:pt>
                <c:pt idx="2111">
                  <c:v>83.47932345093416</c:v>
                </c:pt>
                <c:pt idx="2112">
                  <c:v>83.689168587130354</c:v>
                </c:pt>
                <c:pt idx="2113">
                  <c:v>83.715945005185006</c:v>
                </c:pt>
                <c:pt idx="2114">
                  <c:v>83.749202132348401</c:v>
                </c:pt>
                <c:pt idx="2115">
                  <c:v>83.794745401792937</c:v>
                </c:pt>
                <c:pt idx="2116">
                  <c:v>83.844879778565343</c:v>
                </c:pt>
                <c:pt idx="2117">
                  <c:v>83.89123989989676</c:v>
                </c:pt>
                <c:pt idx="2118">
                  <c:v>83.93097620130402</c:v>
                </c:pt>
                <c:pt idx="2119">
                  <c:v>83.975291725006116</c:v>
                </c:pt>
                <c:pt idx="2120">
                  <c:v>84.124801648602215</c:v>
                </c:pt>
                <c:pt idx="2121">
                  <c:v>84.146804709327199</c:v>
                </c:pt>
                <c:pt idx="2122">
                  <c:v>84.164239014084956</c:v>
                </c:pt>
                <c:pt idx="2123">
                  <c:v>84.198113151095058</c:v>
                </c:pt>
                <c:pt idx="2124">
                  <c:v>84.229907496529052</c:v>
                </c:pt>
                <c:pt idx="2125">
                  <c:v>84.259526160389171</c:v>
                </c:pt>
                <c:pt idx="2126">
                  <c:v>84.287250408180412</c:v>
                </c:pt>
                <c:pt idx="2127">
                  <c:v>84.313081374112059</c:v>
                </c:pt>
                <c:pt idx="2128">
                  <c:v>84.403449575160963</c:v>
                </c:pt>
                <c:pt idx="2129">
                  <c:v>84.417462852246217</c:v>
                </c:pt>
                <c:pt idx="2130">
                  <c:v>84.426087793651931</c:v>
                </c:pt>
                <c:pt idx="2131">
                  <c:v>84.443068177566417</c:v>
                </c:pt>
                <c:pt idx="2132">
                  <c:v>84.458357651498602</c:v>
                </c:pt>
                <c:pt idx="2133">
                  <c:v>84.471615081874475</c:v>
                </c:pt>
                <c:pt idx="2134">
                  <c:v>84.483020444197351</c:v>
                </c:pt>
                <c:pt idx="2135">
                  <c:v>84.492219833209646</c:v>
                </c:pt>
                <c:pt idx="2136">
                  <c:v>84.521794490984405</c:v>
                </c:pt>
                <c:pt idx="2137">
                  <c:v>84.526479277848381</c:v>
                </c:pt>
                <c:pt idx="2138">
                  <c:v>84.525424659383589</c:v>
                </c:pt>
                <c:pt idx="2139">
                  <c:v>84.526743323232807</c:v>
                </c:pt>
                <c:pt idx="2140">
                  <c:v>84.525824321298501</c:v>
                </c:pt>
                <c:pt idx="2141">
                  <c:v>84.52330221551378</c:v>
                </c:pt>
                <c:pt idx="2142">
                  <c:v>84.518350797761912</c:v>
                </c:pt>
                <c:pt idx="2143">
                  <c:v>84.511544362190634</c:v>
                </c:pt>
                <c:pt idx="2144">
                  <c:v>84.479666340446357</c:v>
                </c:pt>
                <c:pt idx="2145">
                  <c:v>84.476302497156965</c:v>
                </c:pt>
                <c:pt idx="2146">
                  <c:v>84.466191687119718</c:v>
                </c:pt>
                <c:pt idx="2147">
                  <c:v>84.451653543004113</c:v>
                </c:pt>
                <c:pt idx="2148">
                  <c:v>84.435106135609871</c:v>
                </c:pt>
                <c:pt idx="2149">
                  <c:v>84.416536030099337</c:v>
                </c:pt>
                <c:pt idx="2150">
                  <c:v>84.395683725185165</c:v>
                </c:pt>
                <c:pt idx="2151">
                  <c:v>84.374483221274772</c:v>
                </c:pt>
                <c:pt idx="2152">
                  <c:v>84.278894359241221</c:v>
                </c:pt>
                <c:pt idx="2153">
                  <c:v>84.261527501164409</c:v>
                </c:pt>
                <c:pt idx="2154">
                  <c:v>84.253183922553276</c:v>
                </c:pt>
                <c:pt idx="2155">
                  <c:v>84.220869248389661</c:v>
                </c:pt>
                <c:pt idx="2156">
                  <c:v>84.187455172214186</c:v>
                </c:pt>
                <c:pt idx="2157">
                  <c:v>84.152875174761959</c:v>
                </c:pt>
                <c:pt idx="2158">
                  <c:v>84.116107607189534</c:v>
                </c:pt>
                <c:pt idx="2159">
                  <c:v>84.077521014450795</c:v>
                </c:pt>
                <c:pt idx="2160">
                  <c:v>83.917089637227164</c:v>
                </c:pt>
                <c:pt idx="2161">
                  <c:v>83.898479681705481</c:v>
                </c:pt>
                <c:pt idx="2162">
                  <c:v>83.871886271863133</c:v>
                </c:pt>
                <c:pt idx="2163">
                  <c:v>83.827818511677407</c:v>
                </c:pt>
                <c:pt idx="2164">
                  <c:v>83.775136681609155</c:v>
                </c:pt>
                <c:pt idx="2165">
                  <c:v>83.729842120792682</c:v>
                </c:pt>
                <c:pt idx="2166">
                  <c:v>83.6801088403069</c:v>
                </c:pt>
                <c:pt idx="2167">
                  <c:v>83.621680852202132</c:v>
                </c:pt>
                <c:pt idx="2168">
                  <c:v>83.400909945549969</c:v>
                </c:pt>
                <c:pt idx="2169">
                  <c:v>83.371569291326637</c:v>
                </c:pt>
                <c:pt idx="2170">
                  <c:v>83.336631247245435</c:v>
                </c:pt>
                <c:pt idx="2171">
                  <c:v>83.27335039050017</c:v>
                </c:pt>
                <c:pt idx="2172">
                  <c:v>83.208169669661004</c:v>
                </c:pt>
                <c:pt idx="2173">
                  <c:v>83.141098324388906</c:v>
                </c:pt>
                <c:pt idx="2174">
                  <c:v>83.068937853480705</c:v>
                </c:pt>
                <c:pt idx="2175">
                  <c:v>83.008535839204498</c:v>
                </c:pt>
                <c:pt idx="2176">
                  <c:v>82.723028629765963</c:v>
                </c:pt>
                <c:pt idx="2177">
                  <c:v>82.684122027213476</c:v>
                </c:pt>
                <c:pt idx="2178">
                  <c:v>82.63485573092774</c:v>
                </c:pt>
                <c:pt idx="2179">
                  <c:v>82.56022391607425</c:v>
                </c:pt>
                <c:pt idx="2180">
                  <c:v>82.480481536117054</c:v>
                </c:pt>
                <c:pt idx="2181">
                  <c:v>82.39915169546596</c:v>
                </c:pt>
                <c:pt idx="2182">
                  <c:v>82.311942672194633</c:v>
                </c:pt>
                <c:pt idx="2183">
                  <c:v>82.237105436378044</c:v>
                </c:pt>
                <c:pt idx="2184">
                  <c:v>81.891877355336305</c:v>
                </c:pt>
                <c:pt idx="2185">
                  <c:v>81.848298060507432</c:v>
                </c:pt>
                <c:pt idx="2186">
                  <c:v>81.797440670168839</c:v>
                </c:pt>
                <c:pt idx="2187">
                  <c:v>81.712149308558679</c:v>
                </c:pt>
                <c:pt idx="2188">
                  <c:v>81.624964248572383</c:v>
                </c:pt>
                <c:pt idx="2189">
                  <c:v>81.532550811404121</c:v>
                </c:pt>
                <c:pt idx="2190">
                  <c:v>81.430087454926991</c:v>
                </c:pt>
                <c:pt idx="2191">
                  <c:v>81.357059979979113</c:v>
                </c:pt>
                <c:pt idx="2192">
                  <c:v>80.978157013276842</c:v>
                </c:pt>
                <c:pt idx="2193">
                  <c:v>80.933023273260574</c:v>
                </c:pt>
                <c:pt idx="2194">
                  <c:v>80.875524080232125</c:v>
                </c:pt>
                <c:pt idx="2195">
                  <c:v>80.777772226712955</c:v>
                </c:pt>
                <c:pt idx="2196">
                  <c:v>80.681022078467734</c:v>
                </c:pt>
                <c:pt idx="2197">
                  <c:v>80.582564235680707</c:v>
                </c:pt>
                <c:pt idx="2198">
                  <c:v>80.470800150841285</c:v>
                </c:pt>
                <c:pt idx="2199">
                  <c:v>80.41384327580289</c:v>
                </c:pt>
                <c:pt idx="2200">
                  <c:v>80.013122268792273</c:v>
                </c:pt>
                <c:pt idx="2201">
                  <c:v>79.970748971647907</c:v>
                </c:pt>
                <c:pt idx="2202">
                  <c:v>79.902063606226591</c:v>
                </c:pt>
                <c:pt idx="2203">
                  <c:v>79.801004317492726</c:v>
                </c:pt>
                <c:pt idx="2204">
                  <c:v>79.701556636712056</c:v>
                </c:pt>
                <c:pt idx="2205">
                  <c:v>79.601692079801438</c:v>
                </c:pt>
                <c:pt idx="2206">
                  <c:v>79.47113691352466</c:v>
                </c:pt>
                <c:pt idx="2207">
                  <c:v>79.440554181366011</c:v>
                </c:pt>
                <c:pt idx="2208">
                  <c:v>79.02588547896174</c:v>
                </c:pt>
                <c:pt idx="2209">
                  <c:v>78.987677141986211</c:v>
                </c:pt>
                <c:pt idx="2210">
                  <c:v>78.911712597209288</c:v>
                </c:pt>
                <c:pt idx="2211">
                  <c:v>78.812177783408629</c:v>
                </c:pt>
                <c:pt idx="2212">
                  <c:v>78.719169003628963</c:v>
                </c:pt>
                <c:pt idx="2213">
                  <c:v>78.62045767314126</c:v>
                </c:pt>
                <c:pt idx="2214">
                  <c:v>78.478382013519123</c:v>
                </c:pt>
                <c:pt idx="2215">
                  <c:v>78.484213341448196</c:v>
                </c:pt>
                <c:pt idx="2216">
                  <c:v>78.061826772016502</c:v>
                </c:pt>
                <c:pt idx="2217">
                  <c:v>78.031575704139442</c:v>
                </c:pt>
                <c:pt idx="2218">
                  <c:v>77.949008811352314</c:v>
                </c:pt>
                <c:pt idx="2219">
                  <c:v>77.850553029837329</c:v>
                </c:pt>
                <c:pt idx="2220">
                  <c:v>77.755320185167662</c:v>
                </c:pt>
                <c:pt idx="2221">
                  <c:v>77.659935797053492</c:v>
                </c:pt>
                <c:pt idx="2222">
                  <c:v>77.507746888718813</c:v>
                </c:pt>
                <c:pt idx="2223">
                  <c:v>77.55476139874321</c:v>
                </c:pt>
                <c:pt idx="2224">
                  <c:v>77.137921182746169</c:v>
                </c:pt>
                <c:pt idx="2225">
                  <c:v>77.117412098469785</c:v>
                </c:pt>
                <c:pt idx="2226">
                  <c:v>77.027986883093561</c:v>
                </c:pt>
                <c:pt idx="2227">
                  <c:v>76.938170416017343</c:v>
                </c:pt>
                <c:pt idx="2228">
                  <c:v>76.846501852904282</c:v>
                </c:pt>
                <c:pt idx="2229">
                  <c:v>76.759277647685707</c:v>
                </c:pt>
                <c:pt idx="2230">
                  <c:v>76.596207103653512</c:v>
                </c:pt>
                <c:pt idx="2231">
                  <c:v>76.685099194126849</c:v>
                </c:pt>
                <c:pt idx="2232">
                  <c:v>76.276152652153186</c:v>
                </c:pt>
                <c:pt idx="2233">
                  <c:v>76.266898816801074</c:v>
                </c:pt>
                <c:pt idx="2234">
                  <c:v>76.17326481867606</c:v>
                </c:pt>
                <c:pt idx="2235">
                  <c:v>76.089927972426295</c:v>
                </c:pt>
                <c:pt idx="2236">
                  <c:v>76.008309410870297</c:v>
                </c:pt>
                <c:pt idx="2237">
                  <c:v>75.931699567749547</c:v>
                </c:pt>
                <c:pt idx="2238">
                  <c:v>75.756522612416489</c:v>
                </c:pt>
                <c:pt idx="2239">
                  <c:v>75.907496410624248</c:v>
                </c:pt>
                <c:pt idx="2240">
                  <c:v>75.519833068741917</c:v>
                </c:pt>
                <c:pt idx="2241">
                  <c:v>75.526874315192345</c:v>
                </c:pt>
                <c:pt idx="2242">
                  <c:v>75.422644264173471</c:v>
                </c:pt>
                <c:pt idx="2243">
                  <c:v>75.350311397228722</c:v>
                </c:pt>
                <c:pt idx="2244">
                  <c:v>75.280080655629874</c:v>
                </c:pt>
                <c:pt idx="2245">
                  <c:v>75.214652017931741</c:v>
                </c:pt>
                <c:pt idx="2246">
                  <c:v>75.027272600702531</c:v>
                </c:pt>
                <c:pt idx="2247">
                  <c:v>75.247438801636164</c:v>
                </c:pt>
                <c:pt idx="2248">
                  <c:v>74.885087918093276</c:v>
                </c:pt>
                <c:pt idx="2249">
                  <c:v>74.908107738248745</c:v>
                </c:pt>
                <c:pt idx="2250">
                  <c:v>74.93098757553544</c:v>
                </c:pt>
                <c:pt idx="2251">
                  <c:v>74.74360305676484</c:v>
                </c:pt>
                <c:pt idx="2252">
                  <c:v>74.687035548714292</c:v>
                </c:pt>
                <c:pt idx="2253">
                  <c:v>74.632414440939414</c:v>
                </c:pt>
                <c:pt idx="2254">
                  <c:v>74.669361784318397</c:v>
                </c:pt>
                <c:pt idx="2255">
                  <c:v>74.706468616375076</c:v>
                </c:pt>
                <c:pt idx="2256">
                  <c:v>74.459137468443728</c:v>
                </c:pt>
                <c:pt idx="2257">
                  <c:v>74.421786023177177</c:v>
                </c:pt>
                <c:pt idx="2258">
                  <c:v>74.302968794669937</c:v>
                </c:pt>
                <c:pt idx="2259">
                  <c:v>74.377942991251587</c:v>
                </c:pt>
                <c:pt idx="2260">
                  <c:v>74.321540804269006</c:v>
                </c:pt>
                <c:pt idx="2261">
                  <c:v>74.124007984545273</c:v>
                </c:pt>
                <c:pt idx="2262">
                  <c:v>74.234001648213606</c:v>
                </c:pt>
                <c:pt idx="2263">
                  <c:v>74.187236656196973</c:v>
                </c:pt>
                <c:pt idx="2264">
                  <c:v>73.969817426975396</c:v>
                </c:pt>
                <c:pt idx="2265">
                  <c:v>73.953784419411178</c:v>
                </c:pt>
                <c:pt idx="2266">
                  <c:v>73.829608923292568</c:v>
                </c:pt>
                <c:pt idx="2267">
                  <c:v>73.948878170870117</c:v>
                </c:pt>
                <c:pt idx="2268">
                  <c:v>73.8911627796966</c:v>
                </c:pt>
                <c:pt idx="2269">
                  <c:v>73.847811635611691</c:v>
                </c:pt>
                <c:pt idx="2270">
                  <c:v>73.798310547178204</c:v>
                </c:pt>
                <c:pt idx="2271">
                  <c:v>73.74487739236038</c:v>
                </c:pt>
                <c:pt idx="2272">
                  <c:v>73.503475511830544</c:v>
                </c:pt>
                <c:pt idx="2273">
                  <c:v>73.479105605380624</c:v>
                </c:pt>
                <c:pt idx="2274">
                  <c:v>73.508841326472094</c:v>
                </c:pt>
                <c:pt idx="2275">
                  <c:v>73.457466845152425</c:v>
                </c:pt>
                <c:pt idx="2276">
                  <c:v>73.393876549148644</c:v>
                </c:pt>
                <c:pt idx="2277">
                  <c:v>73.32363622390281</c:v>
                </c:pt>
                <c:pt idx="2278">
                  <c:v>73.253088956542143</c:v>
                </c:pt>
                <c:pt idx="2279">
                  <c:v>73.17631765313638</c:v>
                </c:pt>
                <c:pt idx="2280">
                  <c:v>72.849340912506662</c:v>
                </c:pt>
                <c:pt idx="2281">
                  <c:v>72.79899562951914</c:v>
                </c:pt>
                <c:pt idx="2282">
                  <c:v>72.807049775261277</c:v>
                </c:pt>
                <c:pt idx="2283">
                  <c:v>72.71673522373969</c:v>
                </c:pt>
                <c:pt idx="2284">
                  <c:v>72.621268083986067</c:v>
                </c:pt>
                <c:pt idx="2285">
                  <c:v>72.520454941483905</c:v>
                </c:pt>
                <c:pt idx="2286">
                  <c:v>72.420619164600438</c:v>
                </c:pt>
                <c:pt idx="2287">
                  <c:v>72.302927579277906</c:v>
                </c:pt>
                <c:pt idx="2288">
                  <c:v>71.833037647854383</c:v>
                </c:pt>
                <c:pt idx="2289">
                  <c:v>71.7698439687329</c:v>
                </c:pt>
                <c:pt idx="2290">
                  <c:v>71.738997767420955</c:v>
                </c:pt>
                <c:pt idx="2291">
                  <c:v>71.603037119003687</c:v>
                </c:pt>
                <c:pt idx="2292">
                  <c:v>71.463946001582428</c:v>
                </c:pt>
                <c:pt idx="2293">
                  <c:v>71.318214070886356</c:v>
                </c:pt>
                <c:pt idx="2294">
                  <c:v>71.160879158500762</c:v>
                </c:pt>
                <c:pt idx="2295">
                  <c:v>71.004621069080471</c:v>
                </c:pt>
                <c:pt idx="2296">
                  <c:v>70.367115258794925</c:v>
                </c:pt>
                <c:pt idx="2297">
                  <c:v>70.274741432810913</c:v>
                </c:pt>
                <c:pt idx="2298">
                  <c:v>70.202260156203039</c:v>
                </c:pt>
                <c:pt idx="2299">
                  <c:v>70.009806624381611</c:v>
                </c:pt>
                <c:pt idx="2300">
                  <c:v>69.819360821038217</c:v>
                </c:pt>
                <c:pt idx="2301">
                  <c:v>69.629681485710165</c:v>
                </c:pt>
                <c:pt idx="2302">
                  <c:v>69.427377907838604</c:v>
                </c:pt>
                <c:pt idx="2303">
                  <c:v>69.216825063709109</c:v>
                </c:pt>
                <c:pt idx="2304">
                  <c:v>68.386142535956395</c:v>
                </c:pt>
                <c:pt idx="2305">
                  <c:v>68.261056726532644</c:v>
                </c:pt>
                <c:pt idx="2306">
                  <c:v>68.116198252363347</c:v>
                </c:pt>
                <c:pt idx="2307">
                  <c:v>67.877295732396206</c:v>
                </c:pt>
                <c:pt idx="2308">
                  <c:v>67.642075893374695</c:v>
                </c:pt>
                <c:pt idx="2309">
                  <c:v>67.390837335577132</c:v>
                </c:pt>
                <c:pt idx="2310">
                  <c:v>67.132230208604739</c:v>
                </c:pt>
                <c:pt idx="2311">
                  <c:v>66.866932996237665</c:v>
                </c:pt>
                <c:pt idx="2312">
                  <c:v>65.851037715854233</c:v>
                </c:pt>
                <c:pt idx="2313">
                  <c:v>65.697711682059435</c:v>
                </c:pt>
                <c:pt idx="2314">
                  <c:v>65.500369344508243</c:v>
                </c:pt>
                <c:pt idx="2315">
                  <c:v>65.210521016362321</c:v>
                </c:pt>
                <c:pt idx="2316">
                  <c:v>64.927023900615751</c:v>
                </c:pt>
                <c:pt idx="2317">
                  <c:v>64.626863637459223</c:v>
                </c:pt>
                <c:pt idx="2318">
                  <c:v>64.325175665110194</c:v>
                </c:pt>
                <c:pt idx="2319">
                  <c:v>64.014345017126487</c:v>
                </c:pt>
                <c:pt idx="2320">
                  <c:v>62.823176137266223</c:v>
                </c:pt>
                <c:pt idx="2321">
                  <c:v>62.640039927417185</c:v>
                </c:pt>
                <c:pt idx="2322">
                  <c:v>62.404514361012787</c:v>
                </c:pt>
                <c:pt idx="2323">
                  <c:v>62.068926809023431</c:v>
                </c:pt>
                <c:pt idx="2324">
                  <c:v>61.734161447208564</c:v>
                </c:pt>
                <c:pt idx="2325">
                  <c:v>61.388883246317093</c:v>
                </c:pt>
                <c:pt idx="2326">
                  <c:v>61.044558321883031</c:v>
                </c:pt>
                <c:pt idx="2327">
                  <c:v>60.688793271859353</c:v>
                </c:pt>
                <c:pt idx="2328">
                  <c:v>59.34945481716818</c:v>
                </c:pt>
                <c:pt idx="2329">
                  <c:v>59.146078938015904</c:v>
                </c:pt>
                <c:pt idx="2330">
                  <c:v>58.874986808074027</c:v>
                </c:pt>
                <c:pt idx="2331">
                  <c:v>58.499442944608077</c:v>
                </c:pt>
                <c:pt idx="2332">
                  <c:v>58.121097255510662</c:v>
                </c:pt>
                <c:pt idx="2333">
                  <c:v>57.738759854679238</c:v>
                </c:pt>
                <c:pt idx="2334">
                  <c:v>57.361422378153279</c:v>
                </c:pt>
                <c:pt idx="2335">
                  <c:v>56.971855012338168</c:v>
                </c:pt>
                <c:pt idx="2336">
                  <c:v>55.512395750761151</c:v>
                </c:pt>
                <c:pt idx="2337">
                  <c:v>55.283845465629689</c:v>
                </c:pt>
                <c:pt idx="2338">
                  <c:v>54.987493156238614</c:v>
                </c:pt>
                <c:pt idx="2339">
                  <c:v>54.596016807585116</c:v>
                </c:pt>
                <c:pt idx="2340">
                  <c:v>54.193415332390842</c:v>
                </c:pt>
                <c:pt idx="2341">
                  <c:v>53.789265029035889</c:v>
                </c:pt>
                <c:pt idx="2342">
                  <c:v>53.393625486181435</c:v>
                </c:pt>
                <c:pt idx="2343">
                  <c:v>52.991028013607092</c:v>
                </c:pt>
                <c:pt idx="2344">
                  <c:v>51.484621556338865</c:v>
                </c:pt>
                <c:pt idx="2345">
                  <c:v>51.263074621905943</c:v>
                </c:pt>
                <c:pt idx="2346">
                  <c:v>50.946117066533802</c:v>
                </c:pt>
                <c:pt idx="2347">
                  <c:v>50.539645626584374</c:v>
                </c:pt>
                <c:pt idx="2348">
                  <c:v>50.144255670891667</c:v>
                </c:pt>
                <c:pt idx="2349">
                  <c:v>49.739671275606661</c:v>
                </c:pt>
                <c:pt idx="2350">
                  <c:v>49.339443083062164</c:v>
                </c:pt>
                <c:pt idx="2351">
                  <c:v>48.937944628163265</c:v>
                </c:pt>
                <c:pt idx="2352">
                  <c:v>48.633735248188039</c:v>
                </c:pt>
                <c:pt idx="2353">
                  <c:v>47.570148239691918</c:v>
                </c:pt>
                <c:pt idx="2354">
                  <c:v>46.911089090742863</c:v>
                </c:pt>
                <c:pt idx="2355">
                  <c:v>46.382571245897353</c:v>
                </c:pt>
                <c:pt idx="2356">
                  <c:v>46.07771879565837</c:v>
                </c:pt>
                <c:pt idx="2357">
                  <c:v>45.753341247691694</c:v>
                </c:pt>
                <c:pt idx="2358">
                  <c:v>45.361986481824218</c:v>
                </c:pt>
                <c:pt idx="2359">
                  <c:v>44.974073058563974</c:v>
                </c:pt>
                <c:pt idx="2360">
                  <c:v>44.799767348703789</c:v>
                </c:pt>
                <c:pt idx="2361">
                  <c:v>43.908828145346575</c:v>
                </c:pt>
                <c:pt idx="2362">
                  <c:v>43.737478143558178</c:v>
                </c:pt>
                <c:pt idx="2363">
                  <c:v>42.308889363113444</c:v>
                </c:pt>
                <c:pt idx="2364">
                  <c:v>42.225366075420212</c:v>
                </c:pt>
                <c:pt idx="2365">
                  <c:v>41.941653670171412</c:v>
                </c:pt>
                <c:pt idx="2366">
                  <c:v>41.590900754536179</c:v>
                </c:pt>
                <c:pt idx="2367">
                  <c:v>41.232231397922106</c:v>
                </c:pt>
                <c:pt idx="2368">
                  <c:v>41.078032665272929</c:v>
                </c:pt>
                <c:pt idx="2369">
                  <c:v>40.269022519192809</c:v>
                </c:pt>
                <c:pt idx="2370">
                  <c:v>40.108943256380968</c:v>
                </c:pt>
                <c:pt idx="2371">
                  <c:v>38.786511394231603</c:v>
                </c:pt>
                <c:pt idx="2372">
                  <c:v>38.707516042548676</c:v>
                </c:pt>
                <c:pt idx="2373">
                  <c:v>38.449980209309032</c:v>
                </c:pt>
                <c:pt idx="2374">
                  <c:v>38.115799805756978</c:v>
                </c:pt>
                <c:pt idx="2375">
                  <c:v>37.789665175474049</c:v>
                </c:pt>
                <c:pt idx="2376">
                  <c:v>37.630186676175839</c:v>
                </c:pt>
                <c:pt idx="2377">
                  <c:v>36.896309323094556</c:v>
                </c:pt>
                <c:pt idx="2378">
                  <c:v>36.746712756976308</c:v>
                </c:pt>
                <c:pt idx="2379">
                  <c:v>35.518825142748113</c:v>
                </c:pt>
                <c:pt idx="2380">
                  <c:v>35.440231287847105</c:v>
                </c:pt>
                <c:pt idx="2381">
                  <c:v>35.197876625198475</c:v>
                </c:pt>
                <c:pt idx="2382">
                  <c:v>34.898887378348476</c:v>
                </c:pt>
                <c:pt idx="2383">
                  <c:v>34.600834818145358</c:v>
                </c:pt>
                <c:pt idx="2384">
                  <c:v>34.448474376789676</c:v>
                </c:pt>
                <c:pt idx="2385">
                  <c:v>34.020623908755191</c:v>
                </c:pt>
                <c:pt idx="2386">
                  <c:v>33.595464905046533</c:v>
                </c:pt>
                <c:pt idx="2387">
                  <c:v>32.476529370973445</c:v>
                </c:pt>
                <c:pt idx="2388">
                  <c:v>32.403661740761855</c:v>
                </c:pt>
                <c:pt idx="2389">
                  <c:v>32.186734973083205</c:v>
                </c:pt>
                <c:pt idx="2390">
                  <c:v>31.903384197357809</c:v>
                </c:pt>
                <c:pt idx="2391">
                  <c:v>31.617826888430862</c:v>
                </c:pt>
                <c:pt idx="2392">
                  <c:v>31.34393422716601</c:v>
                </c:pt>
                <c:pt idx="2393">
                  <c:v>31.064175490619171</c:v>
                </c:pt>
                <c:pt idx="2394">
                  <c:v>30.910877118268651</c:v>
                </c:pt>
                <c:pt idx="2395">
                  <c:v>29.711944150381399</c:v>
                </c:pt>
                <c:pt idx="2396">
                  <c:v>29.633613278348868</c:v>
                </c:pt>
                <c:pt idx="2397">
                  <c:v>29.447765492323342</c:v>
                </c:pt>
                <c:pt idx="2398">
                  <c:v>29.193368495289885</c:v>
                </c:pt>
                <c:pt idx="2399">
                  <c:v>28.938880300797276</c:v>
                </c:pt>
                <c:pt idx="2400">
                  <c:v>28.689240488374608</c:v>
                </c:pt>
                <c:pt idx="2401">
                  <c:v>28.444512293250597</c:v>
                </c:pt>
                <c:pt idx="2402">
                  <c:v>28.292924960544919</c:v>
                </c:pt>
                <c:pt idx="2403">
                  <c:v>27.270734403266502</c:v>
                </c:pt>
                <c:pt idx="2404">
                  <c:v>27.193539045459929</c:v>
                </c:pt>
                <c:pt idx="2405">
                  <c:v>27.044002093086533</c:v>
                </c:pt>
                <c:pt idx="2406">
                  <c:v>26.828675436093643</c:v>
                </c:pt>
                <c:pt idx="2407">
                  <c:v>26.61180540055453</c:v>
                </c:pt>
                <c:pt idx="2408">
                  <c:v>26.401328457033834</c:v>
                </c:pt>
                <c:pt idx="2409">
                  <c:v>26.193144122523879</c:v>
                </c:pt>
                <c:pt idx="2410">
                  <c:v>26.041780224021739</c:v>
                </c:pt>
                <c:pt idx="2411">
                  <c:v>25.202551477792262</c:v>
                </c:pt>
                <c:pt idx="2412">
                  <c:v>25.124634447202048</c:v>
                </c:pt>
                <c:pt idx="2413">
                  <c:v>25.006362608953516</c:v>
                </c:pt>
                <c:pt idx="2414">
                  <c:v>24.818012593449048</c:v>
                </c:pt>
                <c:pt idx="2415">
                  <c:v>24.635777155605417</c:v>
                </c:pt>
                <c:pt idx="2416">
                  <c:v>24.454592251289313</c:v>
                </c:pt>
                <c:pt idx="2417">
                  <c:v>24.286380459943651</c:v>
                </c:pt>
                <c:pt idx="2418">
                  <c:v>24.138122064519617</c:v>
                </c:pt>
                <c:pt idx="2419">
                  <c:v>23.416206425187418</c:v>
                </c:pt>
                <c:pt idx="2420">
                  <c:v>23.3408042052829</c:v>
                </c:pt>
                <c:pt idx="2421">
                  <c:v>23.242564739680216</c:v>
                </c:pt>
                <c:pt idx="2422">
                  <c:v>23.074159419947517</c:v>
                </c:pt>
                <c:pt idx="2423">
                  <c:v>22.909429486496034</c:v>
                </c:pt>
                <c:pt idx="2424">
                  <c:v>22.744902701731615</c:v>
                </c:pt>
                <c:pt idx="2425">
                  <c:v>22.580381832662564</c:v>
                </c:pt>
                <c:pt idx="2426">
                  <c:v>22.43754807323819</c:v>
                </c:pt>
                <c:pt idx="2427">
                  <c:v>21.742022688196819</c:v>
                </c:pt>
                <c:pt idx="2428">
                  <c:v>21.674765509119368</c:v>
                </c:pt>
                <c:pt idx="2429">
                  <c:v>21.576852662581999</c:v>
                </c:pt>
                <c:pt idx="2430">
                  <c:v>21.410946946567876</c:v>
                </c:pt>
                <c:pt idx="2431">
                  <c:v>21.251743320978441</c:v>
                </c:pt>
                <c:pt idx="2432">
                  <c:v>21.082050805116406</c:v>
                </c:pt>
                <c:pt idx="2433">
                  <c:v>20.912742071425967</c:v>
                </c:pt>
                <c:pt idx="2434">
                  <c:v>20.773674797580838</c:v>
                </c:pt>
                <c:pt idx="2435">
                  <c:v>20.055044046758624</c:v>
                </c:pt>
                <c:pt idx="2436">
                  <c:v>19.986673973117369</c:v>
                </c:pt>
                <c:pt idx="2437">
                  <c:v>19.868997886857901</c:v>
                </c:pt>
                <c:pt idx="2438">
                  <c:v>19.692613213375736</c:v>
                </c:pt>
                <c:pt idx="2439">
                  <c:v>19.514919494701097</c:v>
                </c:pt>
                <c:pt idx="2440">
                  <c:v>19.336868649390372</c:v>
                </c:pt>
                <c:pt idx="2441">
                  <c:v>19.158839412410963</c:v>
                </c:pt>
                <c:pt idx="2442">
                  <c:v>19.024033603463536</c:v>
                </c:pt>
                <c:pt idx="2443">
                  <c:v>18.314838589376258</c:v>
                </c:pt>
                <c:pt idx="2444">
                  <c:v>18.240962550526199</c:v>
                </c:pt>
                <c:pt idx="2445">
                  <c:v>18.13215853762059</c:v>
                </c:pt>
                <c:pt idx="2446">
                  <c:v>17.963509210060288</c:v>
                </c:pt>
                <c:pt idx="2447">
                  <c:v>17.798749088318868</c:v>
                </c:pt>
                <c:pt idx="2448">
                  <c:v>17.636441154425906</c:v>
                </c:pt>
                <c:pt idx="2449">
                  <c:v>17.480300957254265</c:v>
                </c:pt>
                <c:pt idx="2450">
                  <c:v>17.348199031443837</c:v>
                </c:pt>
                <c:pt idx="2451">
                  <c:v>16.773336956000346</c:v>
                </c:pt>
                <c:pt idx="2452">
                  <c:v>16.702077013771373</c:v>
                </c:pt>
                <c:pt idx="2453">
                  <c:v>16.622689329726903</c:v>
                </c:pt>
                <c:pt idx="2454">
                  <c:v>16.48892117492295</c:v>
                </c:pt>
                <c:pt idx="2455">
                  <c:v>16.365492810628311</c:v>
                </c:pt>
                <c:pt idx="2456">
                  <c:v>16.241791621152579</c:v>
                </c:pt>
                <c:pt idx="2457">
                  <c:v>16.122493500956512</c:v>
                </c:pt>
                <c:pt idx="2458">
                  <c:v>16.002152389365286</c:v>
                </c:pt>
                <c:pt idx="2459">
                  <c:v>15.584974224454367</c:v>
                </c:pt>
                <c:pt idx="2460">
                  <c:v>15.521455416657783</c:v>
                </c:pt>
                <c:pt idx="2461">
                  <c:v>15.475565484531945</c:v>
                </c:pt>
                <c:pt idx="2462">
                  <c:v>15.376958720876837</c:v>
                </c:pt>
                <c:pt idx="2463">
                  <c:v>15.280950280024291</c:v>
                </c:pt>
                <c:pt idx="2464">
                  <c:v>15.187329240173884</c:v>
                </c:pt>
                <c:pt idx="2465">
                  <c:v>15.102970794327735</c:v>
                </c:pt>
                <c:pt idx="2466">
                  <c:v>14.993737597705422</c:v>
                </c:pt>
                <c:pt idx="2467">
                  <c:v>14.686620940467023</c:v>
                </c:pt>
                <c:pt idx="2468">
                  <c:v>14.629671058930976</c:v>
                </c:pt>
                <c:pt idx="2469">
                  <c:v>14.598896531973915</c:v>
                </c:pt>
                <c:pt idx="2470">
                  <c:v>14.521683447875876</c:v>
                </c:pt>
                <c:pt idx="2471">
                  <c:v>14.445561194098079</c:v>
                </c:pt>
                <c:pt idx="2472">
                  <c:v>14.370416478051812</c:v>
                </c:pt>
                <c:pt idx="2473">
                  <c:v>14.297448426077011</c:v>
                </c:pt>
                <c:pt idx="2474">
                  <c:v>14.199795438653195</c:v>
                </c:pt>
                <c:pt idx="2475">
                  <c:v>13.95921717518531</c:v>
                </c:pt>
                <c:pt idx="2476">
                  <c:v>13.908258856645356</c:v>
                </c:pt>
                <c:pt idx="2477">
                  <c:v>13.888740869084991</c:v>
                </c:pt>
                <c:pt idx="2478">
                  <c:v>13.821956904807102</c:v>
                </c:pt>
                <c:pt idx="2479">
                  <c:v>13.761233738172324</c:v>
                </c:pt>
                <c:pt idx="2480">
                  <c:v>13.703570295620494</c:v>
                </c:pt>
                <c:pt idx="2481">
                  <c:v>13.643229749112635</c:v>
                </c:pt>
                <c:pt idx="2482">
                  <c:v>13.557334731379573</c:v>
                </c:pt>
                <c:pt idx="2483">
                  <c:v>13.366002195068337</c:v>
                </c:pt>
                <c:pt idx="2484">
                  <c:v>13.320161629175683</c:v>
                </c:pt>
                <c:pt idx="2485">
                  <c:v>13.301801071219202</c:v>
                </c:pt>
                <c:pt idx="2486">
                  <c:v>13.248233247833731</c:v>
                </c:pt>
                <c:pt idx="2487">
                  <c:v>13.194887288825722</c:v>
                </c:pt>
                <c:pt idx="2488">
                  <c:v>13.140413100803373</c:v>
                </c:pt>
                <c:pt idx="2489">
                  <c:v>13.090534693253433</c:v>
                </c:pt>
                <c:pt idx="2490">
                  <c:v>13.016490279204117</c:v>
                </c:pt>
                <c:pt idx="2491">
                  <c:v>12.849107288573915</c:v>
                </c:pt>
                <c:pt idx="2492">
                  <c:v>12.830100103082893</c:v>
                </c:pt>
                <c:pt idx="2493">
                  <c:v>12.790415488728003</c:v>
                </c:pt>
                <c:pt idx="2494">
                  <c:v>12.745339073752611</c:v>
                </c:pt>
                <c:pt idx="2495">
                  <c:v>12.697496421286923</c:v>
                </c:pt>
                <c:pt idx="2496">
                  <c:v>12.652514701223566</c:v>
                </c:pt>
                <c:pt idx="2497">
                  <c:v>12.605611981234725</c:v>
                </c:pt>
                <c:pt idx="2498">
                  <c:v>12.541257368007177</c:v>
                </c:pt>
                <c:pt idx="2499">
                  <c:v>12.38609505989082</c:v>
                </c:pt>
                <c:pt idx="2500">
                  <c:v>12.366386975488272</c:v>
                </c:pt>
                <c:pt idx="2501">
                  <c:v>12.331468544516142</c:v>
                </c:pt>
                <c:pt idx="2502">
                  <c:v>12.287891088948532</c:v>
                </c:pt>
                <c:pt idx="2503">
                  <c:v>12.24348467914013</c:v>
                </c:pt>
                <c:pt idx="2504">
                  <c:v>12.199365471117597</c:v>
                </c:pt>
                <c:pt idx="2505">
                  <c:v>12.156495274728426</c:v>
                </c:pt>
                <c:pt idx="2506">
                  <c:v>12.10011185570397</c:v>
                </c:pt>
                <c:pt idx="2507">
                  <c:v>12.03472505725281</c:v>
                </c:pt>
                <c:pt idx="2508">
                  <c:v>11.945317634175911</c:v>
                </c:pt>
                <c:pt idx="2509">
                  <c:v>11.858353196205481</c:v>
                </c:pt>
                <c:pt idx="2510">
                  <c:v>11.8400005988704</c:v>
                </c:pt>
                <c:pt idx="2511">
                  <c:v>11.811503171728818</c:v>
                </c:pt>
                <c:pt idx="2512">
                  <c:v>11.769235667553907</c:v>
                </c:pt>
                <c:pt idx="2513">
                  <c:v>11.726443007483592</c:v>
                </c:pt>
                <c:pt idx="2514">
                  <c:v>11.693187993662834</c:v>
                </c:pt>
                <c:pt idx="2515">
                  <c:v>11.643911807766891</c:v>
                </c:pt>
                <c:pt idx="2516">
                  <c:v>11.609864188712468</c:v>
                </c:pt>
                <c:pt idx="2517">
                  <c:v>11.547127562760211</c:v>
                </c:pt>
                <c:pt idx="2518">
                  <c:v>11.474737005098982</c:v>
                </c:pt>
                <c:pt idx="2519">
                  <c:v>11.410138909968902</c:v>
                </c:pt>
                <c:pt idx="2520">
                  <c:v>11.3436159793527</c:v>
                </c:pt>
                <c:pt idx="2521">
                  <c:v>11.317132619130939</c:v>
                </c:pt>
                <c:pt idx="2522">
                  <c:v>11.275630827795744</c:v>
                </c:pt>
                <c:pt idx="2523">
                  <c:v>11.23665452577799</c:v>
                </c:pt>
                <c:pt idx="2524">
                  <c:v>11.193583611219866</c:v>
                </c:pt>
                <c:pt idx="2525">
                  <c:v>11.159265534300333</c:v>
                </c:pt>
                <c:pt idx="2526">
                  <c:v>11.119474790249672</c:v>
                </c:pt>
                <c:pt idx="2527">
                  <c:v>11.080509266781439</c:v>
                </c:pt>
                <c:pt idx="2528">
                  <c:v>10.926752012450544</c:v>
                </c:pt>
                <c:pt idx="2529">
                  <c:v>10.904853823110709</c:v>
                </c:pt>
                <c:pt idx="2530">
                  <c:v>10.886194939166783</c:v>
                </c:pt>
                <c:pt idx="2531">
                  <c:v>10.849266799915311</c:v>
                </c:pt>
                <c:pt idx="2532">
                  <c:v>10.814042126099826</c:v>
                </c:pt>
                <c:pt idx="2533">
                  <c:v>10.772446929679822</c:v>
                </c:pt>
                <c:pt idx="2534">
                  <c:v>10.739880831913872</c:v>
                </c:pt>
                <c:pt idx="2535">
                  <c:v>10.706464445883956</c:v>
                </c:pt>
                <c:pt idx="2536">
                  <c:v>10.567153889133296</c:v>
                </c:pt>
                <c:pt idx="2537">
                  <c:v>10.54594856326427</c:v>
                </c:pt>
                <c:pt idx="2538">
                  <c:v>10.529574883934098</c:v>
                </c:pt>
                <c:pt idx="2539">
                  <c:v>10.496002930708867</c:v>
                </c:pt>
                <c:pt idx="2540">
                  <c:v>10.466936619704574</c:v>
                </c:pt>
                <c:pt idx="2541">
                  <c:v>10.420201561072835</c:v>
                </c:pt>
                <c:pt idx="2542">
                  <c:v>10.392765010554797</c:v>
                </c:pt>
                <c:pt idx="2543">
                  <c:v>10.362748429635666</c:v>
                </c:pt>
                <c:pt idx="2544">
                  <c:v>10.243662714316741</c:v>
                </c:pt>
                <c:pt idx="2545">
                  <c:v>10.222290463462166</c:v>
                </c:pt>
                <c:pt idx="2546">
                  <c:v>10.207716476547443</c:v>
                </c:pt>
                <c:pt idx="2547">
                  <c:v>10.176402351586347</c:v>
                </c:pt>
                <c:pt idx="2548">
                  <c:v>10.154686176772051</c:v>
                </c:pt>
                <c:pt idx="2549">
                  <c:v>10.107841114133207</c:v>
                </c:pt>
                <c:pt idx="2550">
                  <c:v>10.087017149279596</c:v>
                </c:pt>
                <c:pt idx="2551">
                  <c:v>10.06274471609529</c:v>
                </c:pt>
                <c:pt idx="2552">
                  <c:v>9.9692272961717094</c:v>
                </c:pt>
                <c:pt idx="2553">
                  <c:v>9.9501831244020771</c:v>
                </c:pt>
                <c:pt idx="2554">
                  <c:v>9.9397702908303529</c:v>
                </c:pt>
                <c:pt idx="2555">
                  <c:v>9.915708716116491</c:v>
                </c:pt>
                <c:pt idx="2556">
                  <c:v>9.9015385992962646</c:v>
                </c:pt>
                <c:pt idx="2557">
                  <c:v>9.8600898657360645</c:v>
                </c:pt>
                <c:pt idx="2558">
                  <c:v>9.8479672360837238</c:v>
                </c:pt>
                <c:pt idx="2559">
                  <c:v>9.8323776246531072</c:v>
                </c:pt>
                <c:pt idx="2560">
                  <c:v>9.7677367731159759</c:v>
                </c:pt>
                <c:pt idx="2561">
                  <c:v>9.7536517141946746</c:v>
                </c:pt>
                <c:pt idx="2562">
                  <c:v>9.7486448340615546</c:v>
                </c:pt>
                <c:pt idx="2563">
                  <c:v>9.732655533217887</c:v>
                </c:pt>
                <c:pt idx="2564">
                  <c:v>9.7260402689752699</c:v>
                </c:pt>
                <c:pt idx="2565">
                  <c:v>9.6928343265527115</c:v>
                </c:pt>
                <c:pt idx="2566">
                  <c:v>9.6877923860750421</c:v>
                </c:pt>
                <c:pt idx="2567">
                  <c:v>9.6785551869721029</c:v>
                </c:pt>
                <c:pt idx="2568">
                  <c:v>9.6363712113548381</c:v>
                </c:pt>
                <c:pt idx="2569">
                  <c:v>9.6270810345587421</c:v>
                </c:pt>
                <c:pt idx="2570">
                  <c:v>9.6250249184293768</c:v>
                </c:pt>
                <c:pt idx="2571">
                  <c:v>9.6146423702473278</c:v>
                </c:pt>
                <c:pt idx="2572">
                  <c:v>9.6117148644931962</c:v>
                </c:pt>
                <c:pt idx="2573">
                  <c:v>9.5851369981715315</c:v>
                </c:pt>
                <c:pt idx="2574">
                  <c:v>9.5820627672527046</c:v>
                </c:pt>
                <c:pt idx="2575">
                  <c:v>9.5744197018469492</c:v>
                </c:pt>
                <c:pt idx="2576">
                  <c:v>9.5463563106164742</c:v>
                </c:pt>
                <c:pt idx="2577">
                  <c:v>9.5376910494397276</c:v>
                </c:pt>
                <c:pt idx="2578">
                  <c:v>9.5340423299552484</c:v>
                </c:pt>
                <c:pt idx="2579">
                  <c:v>9.5245190644159941</c:v>
                </c:pt>
                <c:pt idx="2580">
                  <c:v>9.5198602850072476</c:v>
                </c:pt>
                <c:pt idx="2581">
                  <c:v>9.499203592114787</c:v>
                </c:pt>
                <c:pt idx="2582">
                  <c:v>9.4939348925712288</c:v>
                </c:pt>
                <c:pt idx="2583">
                  <c:v>9.4858518187158651</c:v>
                </c:pt>
                <c:pt idx="2584">
                  <c:v>9.4689971860654651</c:v>
                </c:pt>
                <c:pt idx="2585">
                  <c:v>9.4607197412927579</c:v>
                </c:pt>
                <c:pt idx="2586">
                  <c:v>9.4544487776707236</c:v>
                </c:pt>
                <c:pt idx="2587">
                  <c:v>9.4455937912997463</c:v>
                </c:pt>
                <c:pt idx="2588">
                  <c:v>9.4388742447621397</c:v>
                </c:pt>
                <c:pt idx="2589">
                  <c:v>9.4261790748585188</c:v>
                </c:pt>
                <c:pt idx="2590">
                  <c:v>9.4195842119111255</c:v>
                </c:pt>
                <c:pt idx="2591">
                  <c:v>9.4122989641584471</c:v>
                </c:pt>
                <c:pt idx="2592">
                  <c:v>9.4094928408542966</c:v>
                </c:pt>
                <c:pt idx="2593">
                  <c:v>9.4027413990849205</c:v>
                </c:pt>
                <c:pt idx="2594">
                  <c:v>9.3961744355305914</c:v>
                </c:pt>
                <c:pt idx="2595">
                  <c:v>9.3902566679780897</c:v>
                </c:pt>
                <c:pt idx="2596">
                  <c:v>9.3845662490296942</c:v>
                </c:pt>
                <c:pt idx="2597">
                  <c:v>9.3810656048310399</c:v>
                </c:pt>
                <c:pt idx="2598">
                  <c:v>9.3760652290390158</c:v>
                </c:pt>
                <c:pt idx="2599">
                  <c:v>9.3715971990556959</c:v>
                </c:pt>
                <c:pt idx="2600">
                  <c:v>9.3817376669489114</c:v>
                </c:pt>
                <c:pt idx="2601">
                  <c:v>9.377544632451702</c:v>
                </c:pt>
                <c:pt idx="2602">
                  <c:v>9.3718974551332721</c:v>
                </c:pt>
                <c:pt idx="2603">
                  <c:v>9.3697062666916331</c:v>
                </c:pt>
                <c:pt idx="2604">
                  <c:v>9.3661432157151374</c:v>
                </c:pt>
                <c:pt idx="2605">
                  <c:v>9.3686519538500903</c:v>
                </c:pt>
                <c:pt idx="2606">
                  <c:v>9.3655255080888313</c:v>
                </c:pt>
                <c:pt idx="2607">
                  <c:v>9.3634681020129484</c:v>
                </c:pt>
                <c:pt idx="2608">
                  <c:v>9.3784292292558717</c:v>
                </c:pt>
                <c:pt idx="2609">
                  <c:v>9.3752792009037815</c:v>
                </c:pt>
                <c:pt idx="2610">
                  <c:v>9.3709055530083063</c:v>
                </c:pt>
                <c:pt idx="2611">
                  <c:v>9.3702555783292567</c:v>
                </c:pt>
                <c:pt idx="2612">
                  <c:v>9.3682606838153291</c:v>
                </c:pt>
                <c:pt idx="2613">
                  <c:v>9.3708396961896927</c:v>
                </c:pt>
                <c:pt idx="2614">
                  <c:v>9.3685257460318017</c:v>
                </c:pt>
                <c:pt idx="2615">
                  <c:v>9.3670737239889732</c:v>
                </c:pt>
                <c:pt idx="2616">
                  <c:v>9.3701208559257356</c:v>
                </c:pt>
                <c:pt idx="2617">
                  <c:v>9.3726297879732918</c:v>
                </c:pt>
                <c:pt idx="2618">
                  <c:v>9.3755118467654217</c:v>
                </c:pt>
                <c:pt idx="2619">
                  <c:v>9.3721202257526297</c:v>
                </c:pt>
                <c:pt idx="2620">
                  <c:v>9.3702838325847964</c:v>
                </c:pt>
                <c:pt idx="2621">
                  <c:v>9.3696386606899118</c:v>
                </c:pt>
                <c:pt idx="2622">
                  <c:v>9.3673845357470089</c:v>
                </c:pt>
                <c:pt idx="2623">
                  <c:v>9.3652777418486313</c:v>
                </c:pt>
                <c:pt idx="2624">
                  <c:v>9.3629906922478732</c:v>
                </c:pt>
                <c:pt idx="2625">
                  <c:v>9.3606524765371173</c:v>
                </c:pt>
                <c:pt idx="2626">
                  <c:v>9.3648014865825218</c:v>
                </c:pt>
                <c:pt idx="2627">
                  <c:v>9.3608068854379081</c:v>
                </c:pt>
                <c:pt idx="2628">
                  <c:v>9.356791071358348</c:v>
                </c:pt>
                <c:pt idx="2629">
                  <c:v>9.3523304638206888</c:v>
                </c:pt>
                <c:pt idx="2630">
                  <c:v>9.3488780306368078</c:v>
                </c:pt>
                <c:pt idx="2631">
                  <c:v>9.3450839668948582</c:v>
                </c:pt>
                <c:pt idx="2632">
                  <c:v>9.3408209316332709</c:v>
                </c:pt>
                <c:pt idx="2633">
                  <c:v>9.3361948419648417</c:v>
                </c:pt>
                <c:pt idx="2634">
                  <c:v>9.3307699766047936</c:v>
                </c:pt>
                <c:pt idx="2635">
                  <c:v>9.3260577767166826</c:v>
                </c:pt>
                <c:pt idx="2636">
                  <c:v>9.3211488210759672</c:v>
                </c:pt>
                <c:pt idx="2637">
                  <c:v>9.3138383758800458</c:v>
                </c:pt>
                <c:pt idx="2638">
                  <c:v>9.3084516471760299</c:v>
                </c:pt>
                <c:pt idx="2639">
                  <c:v>9.3023984917968221</c:v>
                </c:pt>
                <c:pt idx="2640">
                  <c:v>9.2959062754636328</c:v>
                </c:pt>
                <c:pt idx="2641">
                  <c:v>9.2892082253537325</c:v>
                </c:pt>
                <c:pt idx="2642">
                  <c:v>9.2759781776046708</c:v>
                </c:pt>
                <c:pt idx="2643">
                  <c:v>9.2704075723041655</c:v>
                </c:pt>
                <c:pt idx="2644">
                  <c:v>9.263163173336654</c:v>
                </c:pt>
                <c:pt idx="2645">
                  <c:v>9.2558398792391472</c:v>
                </c:pt>
                <c:pt idx="2646">
                  <c:v>9.2480577311376795</c:v>
                </c:pt>
                <c:pt idx="2647">
                  <c:v>9.2408463832778267</c:v>
                </c:pt>
                <c:pt idx="2648">
                  <c:v>9.2329030591093737</c:v>
                </c:pt>
                <c:pt idx="2649">
                  <c:v>9.2252089159205344</c:v>
                </c:pt>
                <c:pt idx="2650">
                  <c:v>9.2093431534775689</c:v>
                </c:pt>
                <c:pt idx="2651">
                  <c:v>9.2026566326964119</c:v>
                </c:pt>
                <c:pt idx="2652">
                  <c:v>9.19616484438186</c:v>
                </c:pt>
                <c:pt idx="2653">
                  <c:v>9.1881910137241576</c:v>
                </c:pt>
                <c:pt idx="2654">
                  <c:v>9.1805841166301185</c:v>
                </c:pt>
                <c:pt idx="2655">
                  <c:v>9.1725802714306557</c:v>
                </c:pt>
                <c:pt idx="2656">
                  <c:v>9.165309317703187</c:v>
                </c:pt>
                <c:pt idx="2657">
                  <c:v>9.1581198584312187</c:v>
                </c:pt>
                <c:pt idx="2658">
                  <c:v>9.1470504582828287</c:v>
                </c:pt>
                <c:pt idx="2659">
                  <c:v>9.1413163210930577</c:v>
                </c:pt>
                <c:pt idx="2660">
                  <c:v>9.1351801478894963</c:v>
                </c:pt>
                <c:pt idx="2661">
                  <c:v>9.1291214238029372</c:v>
                </c:pt>
                <c:pt idx="2662">
                  <c:v>9.1229429738247738</c:v>
                </c:pt>
                <c:pt idx="2663">
                  <c:v>9.1186857019704171</c:v>
                </c:pt>
                <c:pt idx="2664">
                  <c:v>9.1130481256309945</c:v>
                </c:pt>
                <c:pt idx="2665">
                  <c:v>9.1080942833001721</c:v>
                </c:pt>
                <c:pt idx="2666">
                  <c:v>9.1072840663843557</c:v>
                </c:pt>
                <c:pt idx="2667">
                  <c:v>9.1040142955005106</c:v>
                </c:pt>
                <c:pt idx="2668">
                  <c:v>9.0993323972110467</c:v>
                </c:pt>
                <c:pt idx="2669">
                  <c:v>9.0963711529171274</c:v>
                </c:pt>
                <c:pt idx="2670">
                  <c:v>9.091950986105612</c:v>
                </c:pt>
                <c:pt idx="2671">
                  <c:v>9.0944606752174266</c:v>
                </c:pt>
                <c:pt idx="2672">
                  <c:v>9.0905664945066746</c:v>
                </c:pt>
                <c:pt idx="2673">
                  <c:v>9.0882621744863865</c:v>
                </c:pt>
                <c:pt idx="2674">
                  <c:v>9.098480062506372</c:v>
                </c:pt>
                <c:pt idx="2675">
                  <c:v>9.0986313829762437</c:v>
                </c:pt>
                <c:pt idx="2676">
                  <c:v>9.0986773829340457</c:v>
                </c:pt>
                <c:pt idx="2677">
                  <c:v>9.0944555878071984</c:v>
                </c:pt>
                <c:pt idx="2678">
                  <c:v>9.0904854468487759</c:v>
                </c:pt>
                <c:pt idx="2679">
                  <c:v>9.1012702361499365</c:v>
                </c:pt>
                <c:pt idx="2680">
                  <c:v>9.0973259757964602</c:v>
                </c:pt>
                <c:pt idx="2681">
                  <c:v>9.0961648853898946</c:v>
                </c:pt>
                <c:pt idx="2682">
                  <c:v>9.1143007401904779</c:v>
                </c:pt>
                <c:pt idx="2683">
                  <c:v>9.1163115005938167</c:v>
                </c:pt>
                <c:pt idx="2684">
                  <c:v>9.1184550022406832</c:v>
                </c:pt>
                <c:pt idx="2685">
                  <c:v>9.1126024612302761</c:v>
                </c:pt>
                <c:pt idx="2686">
                  <c:v>9.106571082902601</c:v>
                </c:pt>
                <c:pt idx="2687">
                  <c:v>9.1253083400513049</c:v>
                </c:pt>
                <c:pt idx="2688">
                  <c:v>9.1188189529085992</c:v>
                </c:pt>
                <c:pt idx="2689">
                  <c:v>9.125255082554883</c:v>
                </c:pt>
                <c:pt idx="2690">
                  <c:v>9.1395890258065222</c:v>
                </c:pt>
                <c:pt idx="2691">
                  <c:v>9.1424982846800802</c:v>
                </c:pt>
                <c:pt idx="2692">
                  <c:v>9.1452367264694487</c:v>
                </c:pt>
                <c:pt idx="2693">
                  <c:v>9.1370637258200738</c:v>
                </c:pt>
                <c:pt idx="2694">
                  <c:v>9.1286934911986357</c:v>
                </c:pt>
                <c:pt idx="2695">
                  <c:v>9.153685444903477</c:v>
                </c:pt>
                <c:pt idx="2696">
                  <c:v>9.1447806121726316</c:v>
                </c:pt>
                <c:pt idx="2697">
                  <c:v>9.1524871459515325</c:v>
                </c:pt>
                <c:pt idx="2698">
                  <c:v>9.1712989798787135</c:v>
                </c:pt>
                <c:pt idx="2699">
                  <c:v>9.1741536589526085</c:v>
                </c:pt>
                <c:pt idx="2700">
                  <c:v>9.1768340395138477</c:v>
                </c:pt>
                <c:pt idx="2701">
                  <c:v>9.1681141679838341</c:v>
                </c:pt>
                <c:pt idx="2702">
                  <c:v>9.1593139287585608</c:v>
                </c:pt>
                <c:pt idx="2703">
                  <c:v>9.1883518915822897</c:v>
                </c:pt>
                <c:pt idx="2704">
                  <c:v>9.1796862038300997</c:v>
                </c:pt>
                <c:pt idx="2705">
                  <c:v>9.1891337357786469</c:v>
                </c:pt>
                <c:pt idx="2706">
                  <c:v>9.2120196612702578</c:v>
                </c:pt>
                <c:pt idx="2707">
                  <c:v>9.214926920540826</c:v>
                </c:pt>
                <c:pt idx="2708">
                  <c:v>9.2188162422855022</c:v>
                </c:pt>
                <c:pt idx="2709">
                  <c:v>9.2120042444107622</c:v>
                </c:pt>
                <c:pt idx="2710">
                  <c:v>9.2052333770912238</c:v>
                </c:pt>
                <c:pt idx="2711">
                  <c:v>9.2337741725002331</c:v>
                </c:pt>
                <c:pt idx="2712">
                  <c:v>9.2271869645635292</c:v>
                </c:pt>
                <c:pt idx="2713">
                  <c:v>9.2367046062132925</c:v>
                </c:pt>
                <c:pt idx="2714">
                  <c:v>9.2591127365170927</c:v>
                </c:pt>
                <c:pt idx="2715">
                  <c:v>9.2615953021828581</c:v>
                </c:pt>
                <c:pt idx="2716">
                  <c:v>9.2656241266159221</c:v>
                </c:pt>
                <c:pt idx="2717">
                  <c:v>9.2615521413220137</c:v>
                </c:pt>
                <c:pt idx="2718">
                  <c:v>9.2576670388465825</c:v>
                </c:pt>
                <c:pt idx="2719">
                  <c:v>9.280677177233315</c:v>
                </c:pt>
                <c:pt idx="2720">
                  <c:v>9.2768802567633983</c:v>
                </c:pt>
                <c:pt idx="2721">
                  <c:v>9.2846636019689832</c:v>
                </c:pt>
                <c:pt idx="2722">
                  <c:v>9.3060348625905611</c:v>
                </c:pt>
                <c:pt idx="2723">
                  <c:v>9.302243042182889</c:v>
                </c:pt>
                <c:pt idx="2724">
                  <c:v>9.3053501745320055</c:v>
                </c:pt>
                <c:pt idx="2725">
                  <c:v>9.3037172503901413</c:v>
                </c:pt>
                <c:pt idx="2726">
                  <c:v>9.3021627697368405</c:v>
                </c:pt>
                <c:pt idx="2727">
                  <c:v>9.317106709492613</c:v>
                </c:pt>
                <c:pt idx="2728">
                  <c:v>9.3156964274662268</c:v>
                </c:pt>
                <c:pt idx="2729">
                  <c:v>9.3210043801502991</c:v>
                </c:pt>
                <c:pt idx="2730">
                  <c:v>9.3312984516930175</c:v>
                </c:pt>
                <c:pt idx="2731">
                  <c:v>9.3330532110709878</c:v>
                </c:pt>
                <c:pt idx="2732">
                  <c:v>9.3345769082882661</c:v>
                </c:pt>
                <c:pt idx="2733">
                  <c:v>9.3338893378884951</c:v>
                </c:pt>
                <c:pt idx="2734">
                  <c:v>9.3332874481082637</c:v>
                </c:pt>
                <c:pt idx="2735">
                  <c:v>9.340737800219161</c:v>
                </c:pt>
                <c:pt idx="2736">
                  <c:v>9.340207986646277</c:v>
                </c:pt>
                <c:pt idx="2737">
                  <c:v>9.3430283373763601</c:v>
                </c:pt>
                <c:pt idx="2738">
                  <c:v>9.3507735092056414</c:v>
                </c:pt>
                <c:pt idx="2739">
                  <c:v>9.3498930131146487</c:v>
                </c:pt>
                <c:pt idx="2740">
                  <c:v>9.3497653003500023</c:v>
                </c:pt>
                <c:pt idx="2741">
                  <c:v>9.3487020210350664</c:v>
                </c:pt>
                <c:pt idx="2742">
                  <c:v>9.3476277303201805</c:v>
                </c:pt>
                <c:pt idx="2743">
                  <c:v>9.3511617110742016</c:v>
                </c:pt>
                <c:pt idx="2744">
                  <c:v>9.3501742466348237</c:v>
                </c:pt>
                <c:pt idx="2745">
                  <c:v>9.3514980739470808</c:v>
                </c:pt>
                <c:pt idx="2746">
                  <c:v>9.3607352224192386</c:v>
                </c:pt>
                <c:pt idx="2747">
                  <c:v>9.3588694024198915</c:v>
                </c:pt>
                <c:pt idx="2748">
                  <c:v>9.3571466755543486</c:v>
                </c:pt>
                <c:pt idx="2749">
                  <c:v>9.3545462600476696</c:v>
                </c:pt>
                <c:pt idx="2750">
                  <c:v>9.3519663001433848</c:v>
                </c:pt>
                <c:pt idx="2751">
                  <c:v>9.3551192597915289</c:v>
                </c:pt>
                <c:pt idx="2752">
                  <c:v>9.3524641088118088</c:v>
                </c:pt>
                <c:pt idx="2753">
                  <c:v>9.3527969643289843</c:v>
                </c:pt>
                <c:pt idx="2754">
                  <c:v>9.3652478515078563</c:v>
                </c:pt>
                <c:pt idx="2755">
                  <c:v>9.3613904175847846</c:v>
                </c:pt>
                <c:pt idx="2756">
                  <c:v>9.3589348978253817</c:v>
                </c:pt>
                <c:pt idx="2757">
                  <c:v>9.3548666538768561</c:v>
                </c:pt>
                <c:pt idx="2758">
                  <c:v>9.3507244752130951</c:v>
                </c:pt>
                <c:pt idx="2759">
                  <c:v>9.355333713747612</c:v>
                </c:pt>
                <c:pt idx="2760">
                  <c:v>9.3512017566451426</c:v>
                </c:pt>
                <c:pt idx="2761">
                  <c:v>9.3516183033943214</c:v>
                </c:pt>
                <c:pt idx="2762">
                  <c:v>9.3665289804217213</c:v>
                </c:pt>
                <c:pt idx="2763">
                  <c:v>9.3612301118744803</c:v>
                </c:pt>
                <c:pt idx="2764">
                  <c:v>9.359305100879066</c:v>
                </c:pt>
                <c:pt idx="2765">
                  <c:v>9.3547623032414862</c:v>
                </c:pt>
                <c:pt idx="2766">
                  <c:v>9.3499669555848577</c:v>
                </c:pt>
                <c:pt idx="2767">
                  <c:v>9.3573279152369153</c:v>
                </c:pt>
                <c:pt idx="2768">
                  <c:v>9.3524832837566994</c:v>
                </c:pt>
                <c:pt idx="2769">
                  <c:v>9.353746970860815</c:v>
                </c:pt>
                <c:pt idx="2770">
                  <c:v>9.3694755864499708</c:v>
                </c:pt>
                <c:pt idx="2771">
                  <c:v>9.3639228999579007</c:v>
                </c:pt>
                <c:pt idx="2772">
                  <c:v>9.3633928705065461</c:v>
                </c:pt>
                <c:pt idx="2773">
                  <c:v>9.3591655095077453</c:v>
                </c:pt>
                <c:pt idx="2774">
                  <c:v>9.3624789635887211</c:v>
                </c:pt>
                <c:pt idx="2775">
                  <c:v>9.3581219026825266</c:v>
                </c:pt>
                <c:pt idx="2776">
                  <c:v>9.3612896345529872</c:v>
                </c:pt>
                <c:pt idx="2777">
                  <c:v>9.3644260083732256</c:v>
                </c:pt>
                <c:pt idx="2778">
                  <c:v>9.3773188579566114</c:v>
                </c:pt>
                <c:pt idx="2779">
                  <c:v>9.3724569532640398</c:v>
                </c:pt>
                <c:pt idx="2780">
                  <c:v>9.371962388662892</c:v>
                </c:pt>
                <c:pt idx="2781">
                  <c:v>9.3714469498167965</c:v>
                </c:pt>
                <c:pt idx="2782">
                  <c:v>9.3710444660377217</c:v>
                </c:pt>
                <c:pt idx="2783">
                  <c:v>9.3664360886365206</c:v>
                </c:pt>
                <c:pt idx="2784">
                  <c:v>9.3756498379826816</c:v>
                </c:pt>
                <c:pt idx="2785">
                  <c:v>9.3709804369799627</c:v>
                </c:pt>
                <c:pt idx="2786">
                  <c:v>9.3813207917455674</c:v>
                </c:pt>
                <c:pt idx="2787">
                  <c:v>9.3763920348238781</c:v>
                </c:pt>
                <c:pt idx="2788">
                  <c:v>9.3753074815446151</c:v>
                </c:pt>
                <c:pt idx="2789">
                  <c:v>9.3741246858916405</c:v>
                </c:pt>
                <c:pt idx="2790">
                  <c:v>9.3724982685059555</c:v>
                </c:pt>
                <c:pt idx="2791">
                  <c:v>9.36736320167023</c:v>
                </c:pt>
                <c:pt idx="2792">
                  <c:v>9.3744894303039636</c:v>
                </c:pt>
                <c:pt idx="2793">
                  <c:v>9.3691905057905487</c:v>
                </c:pt>
                <c:pt idx="2794">
                  <c:v>9.3756721497101125</c:v>
                </c:pt>
                <c:pt idx="2795">
                  <c:v>9.370349633876895</c:v>
                </c:pt>
                <c:pt idx="2796">
                  <c:v>9.3682262049825216</c:v>
                </c:pt>
                <c:pt idx="2797">
                  <c:v>9.3658348873118697</c:v>
                </c:pt>
                <c:pt idx="2798">
                  <c:v>9.3636077649284442</c:v>
                </c:pt>
                <c:pt idx="2799">
                  <c:v>9.3580124453674483</c:v>
                </c:pt>
                <c:pt idx="2800">
                  <c:v>9.3630037429437714</c:v>
                </c:pt>
                <c:pt idx="2801">
                  <c:v>9.3574288080423837</c:v>
                </c:pt>
                <c:pt idx="2802">
                  <c:v>9.3628583206543698</c:v>
                </c:pt>
                <c:pt idx="2803">
                  <c:v>9.3572882358728968</c:v>
                </c:pt>
                <c:pt idx="2804">
                  <c:v>9.3548739800078735</c:v>
                </c:pt>
                <c:pt idx="2805">
                  <c:v>9.3526356016557273</c:v>
                </c:pt>
                <c:pt idx="2806">
                  <c:v>9.3503031857557222</c:v>
                </c:pt>
                <c:pt idx="2807">
                  <c:v>9.3449846156646643</c:v>
                </c:pt>
                <c:pt idx="2808">
                  <c:v>9.3500388423724878</c:v>
                </c:pt>
                <c:pt idx="2809">
                  <c:v>9.3448735767737894</c:v>
                </c:pt>
                <c:pt idx="2810">
                  <c:v>9.3517933583704718</c:v>
                </c:pt>
                <c:pt idx="2811">
                  <c:v>9.3468135893790176</c:v>
                </c:pt>
                <c:pt idx="2812">
                  <c:v>9.3453688388406846</c:v>
                </c:pt>
                <c:pt idx="2813">
                  <c:v>9.3441541183513355</c:v>
                </c:pt>
                <c:pt idx="2814">
                  <c:v>9.342992745940542</c:v>
                </c:pt>
                <c:pt idx="2815">
                  <c:v>9.339057704617284</c:v>
                </c:pt>
                <c:pt idx="2816">
                  <c:v>9.3455563972070834</c:v>
                </c:pt>
                <c:pt idx="2817">
                  <c:v>9.3421044846868</c:v>
                </c:pt>
                <c:pt idx="2818">
                  <c:v>9.3511516068566252</c:v>
                </c:pt>
                <c:pt idx="2819">
                  <c:v>9.3477332647701559</c:v>
                </c:pt>
                <c:pt idx="2820">
                  <c:v>9.3476426956510643</c:v>
                </c:pt>
                <c:pt idx="2821">
                  <c:v>9.3480743804820072</c:v>
                </c:pt>
                <c:pt idx="2822">
                  <c:v>9.3484810115230559</c:v>
                </c:pt>
                <c:pt idx="2823">
                  <c:v>9.3466285674681</c:v>
                </c:pt>
                <c:pt idx="2824">
                  <c:v>9.3534939491702165</c:v>
                </c:pt>
                <c:pt idx="2825">
                  <c:v>9.3519728515504461</c:v>
                </c:pt>
                <c:pt idx="2826">
                  <c:v>9.3597153088074734</c:v>
                </c:pt>
                <c:pt idx="2827">
                  <c:v>9.3580337235660647</c:v>
                </c:pt>
                <c:pt idx="2828">
                  <c:v>9.3587526107966852</c:v>
                </c:pt>
                <c:pt idx="2829">
                  <c:v>9.3596261701398014</c:v>
                </c:pt>
                <c:pt idx="2830">
                  <c:v>9.360316338617011</c:v>
                </c:pt>
                <c:pt idx="2831">
                  <c:v>9.359410459398628</c:v>
                </c:pt>
                <c:pt idx="2832">
                  <c:v>9.3634571624381344</c:v>
                </c:pt>
                <c:pt idx="2833">
                  <c:v>9.3624664671629692</c:v>
                </c:pt>
                <c:pt idx="2834">
                  <c:v>9.3640695806395904</c:v>
                </c:pt>
                <c:pt idx="2835">
                  <c:v>9.3630037134998556</c:v>
                </c:pt>
                <c:pt idx="2836">
                  <c:v>9.3623884842594531</c:v>
                </c:pt>
                <c:pt idx="2837">
                  <c:v>9.361389441628674</c:v>
                </c:pt>
                <c:pt idx="2838">
                  <c:v>9.3600232263310392</c:v>
                </c:pt>
                <c:pt idx="2839">
                  <c:v>9.3584546396962409</c:v>
                </c:pt>
                <c:pt idx="2840">
                  <c:v>9.3562750093142082</c:v>
                </c:pt>
                <c:pt idx="2841">
                  <c:v>9.3543395533802887</c:v>
                </c:pt>
                <c:pt idx="2842">
                  <c:v>9.3470659924146737</c:v>
                </c:pt>
                <c:pt idx="2843">
                  <c:v>9.3451492830684622</c:v>
                </c:pt>
                <c:pt idx="2844">
                  <c:v>9.3415702780498187</c:v>
                </c:pt>
                <c:pt idx="2845">
                  <c:v>9.3373343751439641</c:v>
                </c:pt>
                <c:pt idx="2846">
                  <c:v>9.332735722438315</c:v>
                </c:pt>
                <c:pt idx="2847">
                  <c:v>9.3298873957334614</c:v>
                </c:pt>
                <c:pt idx="2848">
                  <c:v>9.319450020425224</c:v>
                </c:pt>
                <c:pt idx="2849">
                  <c:v>9.3163930962109447</c:v>
                </c:pt>
                <c:pt idx="2850">
                  <c:v>9.3004951285363759</c:v>
                </c:pt>
                <c:pt idx="2851">
                  <c:v>9.2974343095142586</c:v>
                </c:pt>
                <c:pt idx="2852">
                  <c:v>9.2908972552136824</c:v>
                </c:pt>
                <c:pt idx="2853">
                  <c:v>9.2840875180747915</c:v>
                </c:pt>
                <c:pt idx="2854">
                  <c:v>9.2770383796816436</c:v>
                </c:pt>
                <c:pt idx="2855">
                  <c:v>9.274039786047652</c:v>
                </c:pt>
                <c:pt idx="2856">
                  <c:v>9.2565334017367338</c:v>
                </c:pt>
                <c:pt idx="2857">
                  <c:v>9.2536903148632597</c:v>
                </c:pt>
                <c:pt idx="2858">
                  <c:v>9.2339795495211288</c:v>
                </c:pt>
                <c:pt idx="2859">
                  <c:v>9.2310436719731364</c:v>
                </c:pt>
                <c:pt idx="2860">
                  <c:v>9.2230205106045418</c:v>
                </c:pt>
                <c:pt idx="2861">
                  <c:v>9.2153450588426455</c:v>
                </c:pt>
                <c:pt idx="2862">
                  <c:v>9.2077511090705038</c:v>
                </c:pt>
                <c:pt idx="2863">
                  <c:v>9.2058915115561817</c:v>
                </c:pt>
                <c:pt idx="2864">
                  <c:v>9.1846741483584111</c:v>
                </c:pt>
                <c:pt idx="2865">
                  <c:v>9.1831507763974844</c:v>
                </c:pt>
                <c:pt idx="2866">
                  <c:v>9.1639226467504304</c:v>
                </c:pt>
                <c:pt idx="2867">
                  <c:v>9.1619530572589198</c:v>
                </c:pt>
                <c:pt idx="2868">
                  <c:v>9.154164653492094</c:v>
                </c:pt>
                <c:pt idx="2869">
                  <c:v>9.1471674853414413</c:v>
                </c:pt>
                <c:pt idx="2870">
                  <c:v>9.1403484395422723</c:v>
                </c:pt>
                <c:pt idx="2871">
                  <c:v>9.1283028417104788</c:v>
                </c:pt>
                <c:pt idx="2872">
                  <c:v>9.1276838566388179</c:v>
                </c:pt>
                <c:pt idx="2873">
                  <c:v>9.1156712077879511</c:v>
                </c:pt>
                <c:pt idx="2874">
                  <c:v>9.1162326448890489</c:v>
                </c:pt>
                <c:pt idx="2875">
                  <c:v>9.1024085414164233</c:v>
                </c:pt>
                <c:pt idx="2876">
                  <c:v>9.0921601865386421</c:v>
                </c:pt>
                <c:pt idx="2877">
                  <c:v>9.0816369315167371</c:v>
                </c:pt>
                <c:pt idx="2878">
                  <c:v>9.0797471721889664</c:v>
                </c:pt>
                <c:pt idx="2879">
                  <c:v>9.0728499734226595</c:v>
                </c:pt>
                <c:pt idx="2880">
                  <c:v>9.066472708879532</c:v>
                </c:pt>
                <c:pt idx="2881">
                  <c:v>9.0572187094392689</c:v>
                </c:pt>
                <c:pt idx="2882">
                  <c:v>9.055905140614346</c:v>
                </c:pt>
                <c:pt idx="2883">
                  <c:v>9.0468236072303743</c:v>
                </c:pt>
                <c:pt idx="2884">
                  <c:v>9.038170751416466</c:v>
                </c:pt>
                <c:pt idx="2885">
                  <c:v>9.0252376384630004</c:v>
                </c:pt>
                <c:pt idx="2886">
                  <c:v>9.0226575312531505</c:v>
                </c:pt>
                <c:pt idx="2887">
                  <c:v>9.0122234450502319</c:v>
                </c:pt>
                <c:pt idx="2888">
                  <c:v>9.0073572062676686</c:v>
                </c:pt>
                <c:pt idx="2889">
                  <c:v>9.0003393312229214</c:v>
                </c:pt>
                <c:pt idx="2890">
                  <c:v>8.9934019172848725</c:v>
                </c:pt>
                <c:pt idx="2891">
                  <c:v>8.9865923914339039</c:v>
                </c:pt>
                <c:pt idx="2892">
                  <c:v>8.9802043892277386</c:v>
                </c:pt>
                <c:pt idx="2893">
                  <c:v>8.9670572977198706</c:v>
                </c:pt>
                <c:pt idx="2894">
                  <c:v>8.9634729280854444</c:v>
                </c:pt>
                <c:pt idx="2895">
                  <c:v>8.9599461313515452</c:v>
                </c:pt>
                <c:pt idx="2896">
                  <c:v>8.9554831366530685</c:v>
                </c:pt>
                <c:pt idx="2897">
                  <c:v>8.950667637139551</c:v>
                </c:pt>
                <c:pt idx="2898">
                  <c:v>8.9457916477442403</c:v>
                </c:pt>
                <c:pt idx="2899">
                  <c:v>8.9410361664179625</c:v>
                </c:pt>
                <c:pt idx="2900">
                  <c:v>8.9364961320076635</c:v>
                </c:pt>
                <c:pt idx="2901">
                  <c:v>8.9377115232731406</c:v>
                </c:pt>
                <c:pt idx="2902">
                  <c:v>8.933241363908941</c:v>
                </c:pt>
                <c:pt idx="2903">
                  <c:v>8.9286537796352459</c:v>
                </c:pt>
                <c:pt idx="2904">
                  <c:v>8.9245779296010994</c:v>
                </c:pt>
                <c:pt idx="2905">
                  <c:v>8.9210609076879948</c:v>
                </c:pt>
                <c:pt idx="2906">
                  <c:v>8.9179537315785247</c:v>
                </c:pt>
                <c:pt idx="2907">
                  <c:v>8.915124371663838</c:v>
                </c:pt>
                <c:pt idx="2908">
                  <c:v>8.9125886385841877</c:v>
                </c:pt>
                <c:pt idx="2909">
                  <c:v>8.9243389848864751</c:v>
                </c:pt>
                <c:pt idx="2910">
                  <c:v>8.9188350050550014</c:v>
                </c:pt>
                <c:pt idx="2911">
                  <c:v>8.9184463105443665</c:v>
                </c:pt>
                <c:pt idx="2912">
                  <c:v>8.9141196993269407</c:v>
                </c:pt>
                <c:pt idx="2913">
                  <c:v>8.9150004644585099</c:v>
                </c:pt>
                <c:pt idx="2914">
                  <c:v>8.916042757878472</c:v>
                </c:pt>
                <c:pt idx="2915">
                  <c:v>8.9139831434052805</c:v>
                </c:pt>
                <c:pt idx="2916">
                  <c:v>8.913371605243821</c:v>
                </c:pt>
                <c:pt idx="2917">
                  <c:v>8.9392153069314304</c:v>
                </c:pt>
                <c:pt idx="2918">
                  <c:v>8.9341010747797149</c:v>
                </c:pt>
                <c:pt idx="2919">
                  <c:v>8.9351326784292802</c:v>
                </c:pt>
                <c:pt idx="2920">
                  <c:v>8.9317697886188263</c:v>
                </c:pt>
                <c:pt idx="2921">
                  <c:v>8.9496155983938142</c:v>
                </c:pt>
                <c:pt idx="2922">
                  <c:v>8.9465135131288811</c:v>
                </c:pt>
                <c:pt idx="2923">
                  <c:v>8.9466502756268476</c:v>
                </c:pt>
                <c:pt idx="2924">
                  <c:v>8.9494240137152268</c:v>
                </c:pt>
                <c:pt idx="2925">
                  <c:v>8.9868698261257283</c:v>
                </c:pt>
                <c:pt idx="2926">
                  <c:v>8.9822188745410596</c:v>
                </c:pt>
                <c:pt idx="2927">
                  <c:v>8.985975089905919</c:v>
                </c:pt>
                <c:pt idx="2928">
                  <c:v>8.9834763374685362</c:v>
                </c:pt>
                <c:pt idx="2929">
                  <c:v>9.0075927807794933</c:v>
                </c:pt>
                <c:pt idx="2930">
                  <c:v>9.0051984545665604</c:v>
                </c:pt>
                <c:pt idx="2931">
                  <c:v>9.0080474631385048</c:v>
                </c:pt>
                <c:pt idx="2932">
                  <c:v>9.0141270750933664</c:v>
                </c:pt>
                <c:pt idx="2933">
                  <c:v>9.0575081393232324</c:v>
                </c:pt>
                <c:pt idx="2934">
                  <c:v>9.0533364811361405</c:v>
                </c:pt>
                <c:pt idx="2935">
                  <c:v>9.0586022869852005</c:v>
                </c:pt>
                <c:pt idx="2936">
                  <c:v>9.0562600299750855</c:v>
                </c:pt>
                <c:pt idx="2937">
                  <c:v>9.0837173588318123</c:v>
                </c:pt>
                <c:pt idx="2938">
                  <c:v>9.0812439035646246</c:v>
                </c:pt>
                <c:pt idx="2939">
                  <c:v>9.0845778162616213</c:v>
                </c:pt>
                <c:pt idx="2940">
                  <c:v>9.0909670249899293</c:v>
                </c:pt>
                <c:pt idx="2941">
                  <c:v>9.1340402873915316</c:v>
                </c:pt>
                <c:pt idx="2942">
                  <c:v>9.1384834106273232</c:v>
                </c:pt>
                <c:pt idx="2943">
                  <c:v>9.1345517357801995</c:v>
                </c:pt>
                <c:pt idx="2944">
                  <c:v>9.1319724694769757</c:v>
                </c:pt>
                <c:pt idx="2945">
                  <c:v>9.1584776638772407</c:v>
                </c:pt>
                <c:pt idx="2946">
                  <c:v>9.1557752721212218</c:v>
                </c:pt>
                <c:pt idx="2947">
                  <c:v>9.1584513105623646</c:v>
                </c:pt>
                <c:pt idx="2948">
                  <c:v>9.1637645867759669</c:v>
                </c:pt>
                <c:pt idx="2949">
                  <c:v>9.2030440821870254</c:v>
                </c:pt>
                <c:pt idx="2950">
                  <c:v>9.2067202844163134</c:v>
                </c:pt>
                <c:pt idx="2951">
                  <c:v>9.202664988498837</c:v>
                </c:pt>
                <c:pt idx="2952">
                  <c:v>9.200390471029948</c:v>
                </c:pt>
                <c:pt idx="2953">
                  <c:v>9.2236981087834877</c:v>
                </c:pt>
                <c:pt idx="2954">
                  <c:v>9.2215235375190154</c:v>
                </c:pt>
                <c:pt idx="2955">
                  <c:v>9.223933190359741</c:v>
                </c:pt>
                <c:pt idx="2956">
                  <c:v>9.2295448185829194</c:v>
                </c:pt>
                <c:pt idx="2957">
                  <c:v>9.2660703861468523</c:v>
                </c:pt>
                <c:pt idx="2958">
                  <c:v>9.2691992747890097</c:v>
                </c:pt>
                <c:pt idx="2959">
                  <c:v>9.2669475670148973</c:v>
                </c:pt>
                <c:pt idx="2960">
                  <c:v>9.2666437959784975</c:v>
                </c:pt>
                <c:pt idx="2961">
                  <c:v>9.2875423662155967</c:v>
                </c:pt>
                <c:pt idx="2962">
                  <c:v>9.2878217138290147</c:v>
                </c:pt>
                <c:pt idx="2963">
                  <c:v>9.2924777615691951</c:v>
                </c:pt>
                <c:pt idx="2964">
                  <c:v>9.2998780277118982</c:v>
                </c:pt>
                <c:pt idx="2965">
                  <c:v>9.3398802871193851</c:v>
                </c:pt>
                <c:pt idx="2966">
                  <c:v>9.3443973400206684</c:v>
                </c:pt>
                <c:pt idx="2967">
                  <c:v>9.3441124905962489</c:v>
                </c:pt>
                <c:pt idx="2968">
                  <c:v>9.3469073498105253</c:v>
                </c:pt>
                <c:pt idx="2969">
                  <c:v>9.3672729602470799</c:v>
                </c:pt>
                <c:pt idx="2970">
                  <c:v>9.3712713164886114</c:v>
                </c:pt>
                <c:pt idx="2971">
                  <c:v>9.378692733065602</c:v>
                </c:pt>
                <c:pt idx="2972">
                  <c:v>9.3885067488901619</c:v>
                </c:pt>
                <c:pt idx="2973">
                  <c:v>9.4352420191323958</c:v>
                </c:pt>
                <c:pt idx="2974">
                  <c:v>9.4411350190932115</c:v>
                </c:pt>
                <c:pt idx="2975">
                  <c:v>9.4429186565582377</c:v>
                </c:pt>
                <c:pt idx="2976">
                  <c:v>9.4490277129343525</c:v>
                </c:pt>
                <c:pt idx="2977">
                  <c:v>9.4693667959577343</c:v>
                </c:pt>
                <c:pt idx="2978">
                  <c:v>9.475709894640989</c:v>
                </c:pt>
                <c:pt idx="2979">
                  <c:v>9.4851466062021572</c:v>
                </c:pt>
                <c:pt idx="2980">
                  <c:v>9.4957604775226194</c:v>
                </c:pt>
                <c:pt idx="2981">
                  <c:v>9.5461195648003585</c:v>
                </c:pt>
                <c:pt idx="2982">
                  <c:v>9.5515434828253998</c:v>
                </c:pt>
                <c:pt idx="2983">
                  <c:v>9.553282909188944</c:v>
                </c:pt>
                <c:pt idx="2984">
                  <c:v>9.5595237508507651</c:v>
                </c:pt>
                <c:pt idx="2985">
                  <c:v>9.5771581396524041</c:v>
                </c:pt>
                <c:pt idx="2986">
                  <c:v>9.5828321533642882</c:v>
                </c:pt>
                <c:pt idx="2987">
                  <c:v>9.5905014930642967</c:v>
                </c:pt>
                <c:pt idx="2988">
                  <c:v>9.5992160688424057</c:v>
                </c:pt>
                <c:pt idx="2989">
                  <c:v>9.6446782959201833</c:v>
                </c:pt>
                <c:pt idx="2990">
                  <c:v>9.6477381162447706</c:v>
                </c:pt>
                <c:pt idx="2991">
                  <c:v>9.6473470225319105</c:v>
                </c:pt>
                <c:pt idx="2992">
                  <c:v>9.6508054720667538</c:v>
                </c:pt>
                <c:pt idx="2993">
                  <c:v>9.6634389064477748</c:v>
                </c:pt>
                <c:pt idx="2994">
                  <c:v>9.6664638008352952</c:v>
                </c:pt>
                <c:pt idx="2995">
                  <c:v>9.6706104946815827</c:v>
                </c:pt>
                <c:pt idx="2996">
                  <c:v>9.6750061829138669</c:v>
                </c:pt>
                <c:pt idx="2997">
                  <c:v>9.7075766944384014</c:v>
                </c:pt>
                <c:pt idx="2998">
                  <c:v>9.7069915427330713</c:v>
                </c:pt>
                <c:pt idx="2999">
                  <c:v>9.7043148515367648</c:v>
                </c:pt>
                <c:pt idx="3000">
                  <c:v>9.7045401576355417</c:v>
                </c:pt>
                <c:pt idx="3001">
                  <c:v>9.7098614115557123</c:v>
                </c:pt>
                <c:pt idx="3002">
                  <c:v>9.7091769121481057</c:v>
                </c:pt>
                <c:pt idx="3003">
                  <c:v>9.708833076593729</c:v>
                </c:pt>
                <c:pt idx="3004">
                  <c:v>9.7085043101739998</c:v>
                </c:pt>
                <c:pt idx="3005">
                  <c:v>9.7143668936785694</c:v>
                </c:pt>
                <c:pt idx="3006">
                  <c:v>9.7190376631951025</c:v>
                </c:pt>
                <c:pt idx="3007">
                  <c:v>9.7230485635251043</c:v>
                </c:pt>
                <c:pt idx="3008">
                  <c:v>9.7195109395734285</c:v>
                </c:pt>
                <c:pt idx="3009">
                  <c:v>9.7145718658536317</c:v>
                </c:pt>
                <c:pt idx="3010">
                  <c:v>9.7118148730755909</c:v>
                </c:pt>
                <c:pt idx="3011">
                  <c:v>9.7092744274227716</c:v>
                </c:pt>
                <c:pt idx="3012">
                  <c:v>9.7066393246256446</c:v>
                </c:pt>
                <c:pt idx="3013">
                  <c:v>9.7035253070072915</c:v>
                </c:pt>
                <c:pt idx="3014">
                  <c:v>9.7005929846880115</c:v>
                </c:pt>
                <c:pt idx="3015">
                  <c:v>9.7010496393882004</c:v>
                </c:pt>
                <c:pt idx="3016">
                  <c:v>9.7014242042705749</c:v>
                </c:pt>
                <c:pt idx="3017">
                  <c:v>9.6997265390948346</c:v>
                </c:pt>
                <c:pt idx="3018">
                  <c:v>9.69492950224409</c:v>
                </c:pt>
                <c:pt idx="3019">
                  <c:v>9.6912506230139623</c:v>
                </c:pt>
                <c:pt idx="3020">
                  <c:v>9.6879481933580358</c:v>
                </c:pt>
                <c:pt idx="3021">
                  <c:v>9.6849220729596457</c:v>
                </c:pt>
                <c:pt idx="3022">
                  <c:v>9.6823937135526386</c:v>
                </c:pt>
                <c:pt idx="3023">
                  <c:v>9.6799363480807159</c:v>
                </c:pt>
                <c:pt idx="3024">
                  <c:v>9.6779747399518641</c:v>
                </c:pt>
                <c:pt idx="3025">
                  <c:v>9.681620403350319</c:v>
                </c:pt>
                <c:pt idx="3026">
                  <c:v>9.6779488634737962</c:v>
                </c:pt>
                <c:pt idx="3027">
                  <c:v>9.6761905909730253</c:v>
                </c:pt>
                <c:pt idx="3028">
                  <c:v>9.6749332500512644</c:v>
                </c:pt>
                <c:pt idx="3029">
                  <c:v>9.6740619992443904</c:v>
                </c:pt>
                <c:pt idx="3030">
                  <c:v>9.6738041953983345</c:v>
                </c:pt>
                <c:pt idx="3031">
                  <c:v>9.6739729506417902</c:v>
                </c:pt>
                <c:pt idx="3032">
                  <c:v>9.6746809911719129</c:v>
                </c:pt>
                <c:pt idx="3033">
                  <c:v>9.6840464151472432</c:v>
                </c:pt>
                <c:pt idx="3034">
                  <c:v>9.683464122261908</c:v>
                </c:pt>
                <c:pt idx="3035">
                  <c:v>9.6850460764304085</c:v>
                </c:pt>
                <c:pt idx="3036">
                  <c:v>9.687109507529776</c:v>
                </c:pt>
                <c:pt idx="3037">
                  <c:v>9.6899218399528948</c:v>
                </c:pt>
                <c:pt idx="3038">
                  <c:v>9.692986110701268</c:v>
                </c:pt>
                <c:pt idx="3039">
                  <c:v>9.6959659468874388</c:v>
                </c:pt>
                <c:pt idx="3040">
                  <c:v>9.6992456796982758</c:v>
                </c:pt>
                <c:pt idx="3041">
                  <c:v>9.7146531330106889</c:v>
                </c:pt>
                <c:pt idx="3042">
                  <c:v>9.7145752757884658</c:v>
                </c:pt>
                <c:pt idx="3043">
                  <c:v>9.7163065353781057</c:v>
                </c:pt>
                <c:pt idx="3044">
                  <c:v>9.7195823343502372</c:v>
                </c:pt>
                <c:pt idx="3045">
                  <c:v>9.722808679979897</c:v>
                </c:pt>
                <c:pt idx="3046">
                  <c:v>9.7255680855081543</c:v>
                </c:pt>
                <c:pt idx="3047">
                  <c:v>9.7285059213364331</c:v>
                </c:pt>
                <c:pt idx="3048">
                  <c:v>9.731091968669686</c:v>
                </c:pt>
                <c:pt idx="3049">
                  <c:v>9.7487511726606453</c:v>
                </c:pt>
                <c:pt idx="3050">
                  <c:v>9.749158063685444</c:v>
                </c:pt>
                <c:pt idx="3051">
                  <c:v>9.7494916155558826</c:v>
                </c:pt>
                <c:pt idx="3052">
                  <c:v>9.7517391267765596</c:v>
                </c:pt>
                <c:pt idx="3053">
                  <c:v>9.7539187734378316</c:v>
                </c:pt>
                <c:pt idx="3054">
                  <c:v>9.7563045773260466</c:v>
                </c:pt>
                <c:pt idx="3055">
                  <c:v>9.7585569094568871</c:v>
                </c:pt>
                <c:pt idx="3056">
                  <c:v>9.7606246938666317</c:v>
                </c:pt>
                <c:pt idx="3057">
                  <c:v>9.7834944460694437</c:v>
                </c:pt>
                <c:pt idx="3058">
                  <c:v>9.7822836900055492</c:v>
                </c:pt>
                <c:pt idx="3059">
                  <c:v>9.7812574656110804</c:v>
                </c:pt>
                <c:pt idx="3060">
                  <c:v>9.7831138977306988</c:v>
                </c:pt>
                <c:pt idx="3061">
                  <c:v>9.7859232264774647</c:v>
                </c:pt>
                <c:pt idx="3062">
                  <c:v>9.7889103299934792</c:v>
                </c:pt>
                <c:pt idx="3063">
                  <c:v>9.7924350951260344</c:v>
                </c:pt>
                <c:pt idx="3064">
                  <c:v>9.7961820685339376</c:v>
                </c:pt>
                <c:pt idx="3065">
                  <c:v>9.8325919553233962</c:v>
                </c:pt>
                <c:pt idx="3066">
                  <c:v>9.8313500400952947</c:v>
                </c:pt>
                <c:pt idx="3067">
                  <c:v>9.8306266495643957</c:v>
                </c:pt>
                <c:pt idx="3068">
                  <c:v>9.8345888662004128</c:v>
                </c:pt>
                <c:pt idx="3069">
                  <c:v>9.8415514564810493</c:v>
                </c:pt>
                <c:pt idx="3070">
                  <c:v>9.8489903446182208</c:v>
                </c:pt>
                <c:pt idx="3071">
                  <c:v>9.8574084231884829</c:v>
                </c:pt>
                <c:pt idx="3072">
                  <c:v>9.8663704197398179</c:v>
                </c:pt>
                <c:pt idx="3073">
                  <c:v>9.9277299788068092</c:v>
                </c:pt>
                <c:pt idx="3074">
                  <c:v>9.9281437405063286</c:v>
                </c:pt>
                <c:pt idx="3075">
                  <c:v>9.9292605535305984</c:v>
                </c:pt>
                <c:pt idx="3076">
                  <c:v>9.9380417853520484</c:v>
                </c:pt>
                <c:pt idx="3077">
                  <c:v>9.9515672867756386</c:v>
                </c:pt>
                <c:pt idx="3078">
                  <c:v>9.9655306890229767</c:v>
                </c:pt>
                <c:pt idx="3079">
                  <c:v>9.9805497511973158</c:v>
                </c:pt>
                <c:pt idx="3080">
                  <c:v>9.9958996740866919</c:v>
                </c:pt>
                <c:pt idx="3081">
                  <c:v>10.088682338065549</c:v>
                </c:pt>
                <c:pt idx="3082">
                  <c:v>10.090239241095389</c:v>
                </c:pt>
                <c:pt idx="3083">
                  <c:v>10.091848602695174</c:v>
                </c:pt>
                <c:pt idx="3084">
                  <c:v>10.104848978998904</c:v>
                </c:pt>
                <c:pt idx="3085">
                  <c:v>10.123458277491421</c:v>
                </c:pt>
                <c:pt idx="3086">
                  <c:v>10.141577555968889</c:v>
                </c:pt>
                <c:pt idx="3087">
                  <c:v>10.160391811730552</c:v>
                </c:pt>
                <c:pt idx="3088">
                  <c:v>10.179161726186017</c:v>
                </c:pt>
                <c:pt idx="3089">
                  <c:v>10.296269105523642</c:v>
                </c:pt>
                <c:pt idx="3090">
                  <c:v>10.295295878662198</c:v>
                </c:pt>
                <c:pt idx="3091">
                  <c:v>10.294859211780935</c:v>
                </c:pt>
                <c:pt idx="3092">
                  <c:v>10.307627226641351</c:v>
                </c:pt>
                <c:pt idx="3093">
                  <c:v>10.346733118858534</c:v>
                </c:pt>
                <c:pt idx="3094">
                  <c:v>10.346442411820505</c:v>
                </c:pt>
                <c:pt idx="3095">
                  <c:v>10.365908651175893</c:v>
                </c:pt>
                <c:pt idx="3096">
                  <c:v>10.38473687431761</c:v>
                </c:pt>
                <c:pt idx="3097">
                  <c:v>10.520917967826968</c:v>
                </c:pt>
                <c:pt idx="3098">
                  <c:v>10.514902998375064</c:v>
                </c:pt>
                <c:pt idx="3099">
                  <c:v>10.508828286513319</c:v>
                </c:pt>
                <c:pt idx="3100">
                  <c:v>10.519837828081053</c:v>
                </c:pt>
                <c:pt idx="3101">
                  <c:v>10.538609963112423</c:v>
                </c:pt>
                <c:pt idx="3102">
                  <c:v>10.557854610422147</c:v>
                </c:pt>
                <c:pt idx="3103">
                  <c:v>10.577689097779341</c:v>
                </c:pt>
                <c:pt idx="3104">
                  <c:v>10.626571923824027</c:v>
                </c:pt>
                <c:pt idx="3105">
                  <c:v>10.765602097409818</c:v>
                </c:pt>
                <c:pt idx="3106">
                  <c:v>10.755181430928371</c:v>
                </c:pt>
                <c:pt idx="3107">
                  <c:v>10.744677918323676</c:v>
                </c:pt>
                <c:pt idx="3108">
                  <c:v>10.788637496522311</c:v>
                </c:pt>
                <c:pt idx="3109">
                  <c:v>10.813511062505407</c:v>
                </c:pt>
                <c:pt idx="3110">
                  <c:v>10.839949853230245</c:v>
                </c:pt>
                <c:pt idx="3111">
                  <c:v>10.868254532618462</c:v>
                </c:pt>
                <c:pt idx="3112">
                  <c:v>10.857161232228927</c:v>
                </c:pt>
                <c:pt idx="3113">
                  <c:v>11.091486468589657</c:v>
                </c:pt>
                <c:pt idx="3114">
                  <c:v>11.07915635241125</c:v>
                </c:pt>
                <c:pt idx="3115">
                  <c:v>11.067115141299549</c:v>
                </c:pt>
                <c:pt idx="3116">
                  <c:v>11.135378676761571</c:v>
                </c:pt>
                <c:pt idx="3117">
                  <c:v>11.176048050152598</c:v>
                </c:pt>
                <c:pt idx="3118">
                  <c:v>11.221217149360237</c:v>
                </c:pt>
                <c:pt idx="3119">
                  <c:v>11.266375466490526</c:v>
                </c:pt>
                <c:pt idx="3120">
                  <c:v>11.316781158593537</c:v>
                </c:pt>
                <c:pt idx="3121">
                  <c:v>11.588828167967563</c:v>
                </c:pt>
                <c:pt idx="3122">
                  <c:v>11.580317693143583</c:v>
                </c:pt>
                <c:pt idx="3123">
                  <c:v>11.572419042350496</c:v>
                </c:pt>
                <c:pt idx="3124">
                  <c:v>11.677718620578645</c:v>
                </c:pt>
                <c:pt idx="3125">
                  <c:v>11.744966744567582</c:v>
                </c:pt>
                <c:pt idx="3126">
                  <c:v>11.816753268355685</c:v>
                </c:pt>
                <c:pt idx="3127">
                  <c:v>11.891543981037318</c:v>
                </c:pt>
                <c:pt idx="3128">
                  <c:v>11.969630974238946</c:v>
                </c:pt>
                <c:pt idx="3129">
                  <c:v>12.340395279796766</c:v>
                </c:pt>
                <c:pt idx="3130">
                  <c:v>12.337835055708645</c:v>
                </c:pt>
                <c:pt idx="3131">
                  <c:v>12.335576021776079</c:v>
                </c:pt>
                <c:pt idx="3132">
                  <c:v>12.484615146710727</c:v>
                </c:pt>
                <c:pt idx="3133">
                  <c:v>12.574807848188279</c:v>
                </c:pt>
                <c:pt idx="3134">
                  <c:v>12.672227094605342</c:v>
                </c:pt>
                <c:pt idx="3135">
                  <c:v>12.770790945336751</c:v>
                </c:pt>
                <c:pt idx="3136">
                  <c:v>12.87217062311271</c:v>
                </c:pt>
                <c:pt idx="3137">
                  <c:v>12.974854545354258</c:v>
                </c:pt>
                <c:pt idx="3138">
                  <c:v>13.341563596429113</c:v>
                </c:pt>
                <c:pt idx="3139">
                  <c:v>13.405352065476384</c:v>
                </c:pt>
                <c:pt idx="3140">
                  <c:v>13.518165021387659</c:v>
                </c:pt>
                <c:pt idx="3141">
                  <c:v>13.633835799830512</c:v>
                </c:pt>
                <c:pt idx="3142">
                  <c:v>13.752408104290261</c:v>
                </c:pt>
                <c:pt idx="3143">
                  <c:v>13.868252191933948</c:v>
                </c:pt>
                <c:pt idx="3144">
                  <c:v>13.990370830306308</c:v>
                </c:pt>
                <c:pt idx="3145">
                  <c:v>14.115308059681622</c:v>
                </c:pt>
                <c:pt idx="3146">
                  <c:v>14.110297726307117</c:v>
                </c:pt>
                <c:pt idx="3147">
                  <c:v>14.635188455521508</c:v>
                </c:pt>
                <c:pt idx="3148">
                  <c:v>14.767665084806726</c:v>
                </c:pt>
                <c:pt idx="3149">
                  <c:v>14.902329689916206</c:v>
                </c:pt>
                <c:pt idx="3150">
                  <c:v>15.036516754413849</c:v>
                </c:pt>
                <c:pt idx="3151">
                  <c:v>15.172666798034676</c:v>
                </c:pt>
                <c:pt idx="3152">
                  <c:v>15.312792373340969</c:v>
                </c:pt>
                <c:pt idx="3153">
                  <c:v>15.454729592571159</c:v>
                </c:pt>
                <c:pt idx="3154">
                  <c:v>15.44719929753688</c:v>
                </c:pt>
                <c:pt idx="3155">
                  <c:v>16.196905904908739</c:v>
                </c:pt>
                <c:pt idx="3156">
                  <c:v>16.189321739944187</c:v>
                </c:pt>
                <c:pt idx="3157">
                  <c:v>16.338678689089679</c:v>
                </c:pt>
                <c:pt idx="3158">
                  <c:v>16.487764540591449</c:v>
                </c:pt>
                <c:pt idx="3159">
                  <c:v>16.629928084587885</c:v>
                </c:pt>
                <c:pt idx="3160">
                  <c:v>16.778925634765496</c:v>
                </c:pt>
                <c:pt idx="3161">
                  <c:v>16.930424009943458</c:v>
                </c:pt>
                <c:pt idx="3162">
                  <c:v>16.925894124754699</c:v>
                </c:pt>
                <c:pt idx="3163">
                  <c:v>17.521815224308316</c:v>
                </c:pt>
                <c:pt idx="3164">
                  <c:v>17.668816559268802</c:v>
                </c:pt>
                <c:pt idx="3165">
                  <c:v>17.816546312900581</c:v>
                </c:pt>
                <c:pt idx="3166">
                  <c:v>17.959699708365335</c:v>
                </c:pt>
                <c:pt idx="3167">
                  <c:v>18.098423143550274</c:v>
                </c:pt>
                <c:pt idx="3168">
                  <c:v>18.228030654825556</c:v>
                </c:pt>
                <c:pt idx="3169">
                  <c:v>18.357315857706535</c:v>
                </c:pt>
                <c:pt idx="3170">
                  <c:v>18.358256859931856</c:v>
                </c:pt>
                <c:pt idx="3171">
                  <c:v>18.80190130199567</c:v>
                </c:pt>
                <c:pt idx="3172">
                  <c:v>19.026162491275716</c:v>
                </c:pt>
                <c:pt idx="3173">
                  <c:v>19.030831801908803</c:v>
                </c:pt>
                <c:pt idx="3174">
                  <c:v>19.190432054127619</c:v>
                </c:pt>
                <c:pt idx="3175">
                  <c:v>19.286244279581023</c:v>
                </c:pt>
                <c:pt idx="3176">
                  <c:v>19.368975773056565</c:v>
                </c:pt>
                <c:pt idx="3177">
                  <c:v>19.43691767191299</c:v>
                </c:pt>
                <c:pt idx="3178">
                  <c:v>19.492303145713802</c:v>
                </c:pt>
                <c:pt idx="3179">
                  <c:v>19.59942117121998</c:v>
                </c:pt>
                <c:pt idx="3180">
                  <c:v>19.600361879067613</c:v>
                </c:pt>
                <c:pt idx="3181">
                  <c:v>19.601257578993845</c:v>
                </c:pt>
                <c:pt idx="3182">
                  <c:v>19.592538982413032</c:v>
                </c:pt>
                <c:pt idx="3183">
                  <c:v>19.574569821162047</c:v>
                </c:pt>
                <c:pt idx="3184">
                  <c:v>19.535902409337147</c:v>
                </c:pt>
                <c:pt idx="3185">
                  <c:v>19.475085168763094</c:v>
                </c:pt>
                <c:pt idx="3186">
                  <c:v>19.396155454363658</c:v>
                </c:pt>
                <c:pt idx="3187">
                  <c:v>18.932221079643899</c:v>
                </c:pt>
                <c:pt idx="3188">
                  <c:v>18.925337638787649</c:v>
                </c:pt>
                <c:pt idx="3189">
                  <c:v>18.8409760717485</c:v>
                </c:pt>
                <c:pt idx="3190">
                  <c:v>18.687169711190208</c:v>
                </c:pt>
                <c:pt idx="3191">
                  <c:v>18.519625846768001</c:v>
                </c:pt>
                <c:pt idx="3192">
                  <c:v>18.33359539205998</c:v>
                </c:pt>
                <c:pt idx="3193">
                  <c:v>18.132247562052275</c:v>
                </c:pt>
                <c:pt idx="3194">
                  <c:v>17.920186970093617</c:v>
                </c:pt>
                <c:pt idx="3195">
                  <c:v>17.020862465488911</c:v>
                </c:pt>
                <c:pt idx="3196">
                  <c:v>16.993409501493126</c:v>
                </c:pt>
                <c:pt idx="3197">
                  <c:v>16.825529854821706</c:v>
                </c:pt>
                <c:pt idx="3198">
                  <c:v>16.574170031101787</c:v>
                </c:pt>
                <c:pt idx="3199">
                  <c:v>16.313710997998257</c:v>
                </c:pt>
                <c:pt idx="3200">
                  <c:v>16.04911324119125</c:v>
                </c:pt>
                <c:pt idx="3201">
                  <c:v>15.784989194855399</c:v>
                </c:pt>
                <c:pt idx="3202">
                  <c:v>15.526002353256001</c:v>
                </c:pt>
                <c:pt idx="3203">
                  <c:v>14.483712380409557</c:v>
                </c:pt>
                <c:pt idx="3204">
                  <c:v>14.444824269814371</c:v>
                </c:pt>
                <c:pt idx="3205">
                  <c:v>14.261711976293899</c:v>
                </c:pt>
                <c:pt idx="3206">
                  <c:v>13.997021283672469</c:v>
                </c:pt>
                <c:pt idx="3207">
                  <c:v>13.728960146646491</c:v>
                </c:pt>
                <c:pt idx="3208">
                  <c:v>13.472126064041325</c:v>
                </c:pt>
                <c:pt idx="3209">
                  <c:v>13.230373274420986</c:v>
                </c:pt>
                <c:pt idx="3210">
                  <c:v>12.985834327274359</c:v>
                </c:pt>
                <c:pt idx="3211">
                  <c:v>12.123569122887506</c:v>
                </c:pt>
                <c:pt idx="3212">
                  <c:v>12.083936717175131</c:v>
                </c:pt>
                <c:pt idx="3213">
                  <c:v>11.941625897711772</c:v>
                </c:pt>
                <c:pt idx="3214">
                  <c:v>11.740446016961375</c:v>
                </c:pt>
                <c:pt idx="3215">
                  <c:v>11.559704044141119</c:v>
                </c:pt>
                <c:pt idx="3216">
                  <c:v>11.386788815677502</c:v>
                </c:pt>
                <c:pt idx="3217">
                  <c:v>11.226415200519302</c:v>
                </c:pt>
                <c:pt idx="3218">
                  <c:v>11.084138192179172</c:v>
                </c:pt>
                <c:pt idx="3219">
                  <c:v>10.652311663382626</c:v>
                </c:pt>
                <c:pt idx="3220">
                  <c:v>10.630165996999075</c:v>
                </c:pt>
                <c:pt idx="3221">
                  <c:v>10.568033550636251</c:v>
                </c:pt>
                <c:pt idx="3222">
                  <c:v>10.495918676243274</c:v>
                </c:pt>
                <c:pt idx="3223">
                  <c:v>10.441898475268708</c:v>
                </c:pt>
                <c:pt idx="3224">
                  <c:v>10.407698276279861</c:v>
                </c:pt>
                <c:pt idx="3225">
                  <c:v>10.393757797788552</c:v>
                </c:pt>
                <c:pt idx="3226">
                  <c:v>10.398414371014548</c:v>
                </c:pt>
                <c:pt idx="3227">
                  <c:v>10.495286003618647</c:v>
                </c:pt>
                <c:pt idx="3228">
                  <c:v>10.514337072980245</c:v>
                </c:pt>
                <c:pt idx="3229">
                  <c:v>10.561192722826455</c:v>
                </c:pt>
                <c:pt idx="3230">
                  <c:v>10.639362691159814</c:v>
                </c:pt>
                <c:pt idx="3231">
                  <c:v>10.734844993699136</c:v>
                </c:pt>
                <c:pt idx="3232">
                  <c:v>10.844807301898086</c:v>
                </c:pt>
                <c:pt idx="3233">
                  <c:v>10.967868432370866</c:v>
                </c:pt>
                <c:pt idx="3234">
                  <c:v>11.107750339599512</c:v>
                </c:pt>
                <c:pt idx="3235">
                  <c:v>11.65325721493917</c:v>
                </c:pt>
                <c:pt idx="3236">
                  <c:v>11.70465711318433</c:v>
                </c:pt>
                <c:pt idx="3237">
                  <c:v>11.838378703381082</c:v>
                </c:pt>
                <c:pt idx="3238">
                  <c:v>12.019493932782741</c:v>
                </c:pt>
                <c:pt idx="3239">
                  <c:v>12.215797626130852</c:v>
                </c:pt>
                <c:pt idx="3240">
                  <c:v>12.418318916728609</c:v>
                </c:pt>
                <c:pt idx="3241">
                  <c:v>12.627059123190659</c:v>
                </c:pt>
                <c:pt idx="3242">
                  <c:v>12.840272397960241</c:v>
                </c:pt>
                <c:pt idx="3243">
                  <c:v>13.596220018011053</c:v>
                </c:pt>
                <c:pt idx="3244">
                  <c:v>13.652410553979484</c:v>
                </c:pt>
                <c:pt idx="3245">
                  <c:v>13.80303521937261</c:v>
                </c:pt>
                <c:pt idx="3246">
                  <c:v>14.022407624117651</c:v>
                </c:pt>
                <c:pt idx="3247">
                  <c:v>14.241805353740229</c:v>
                </c:pt>
                <c:pt idx="3248">
                  <c:v>14.455680959779825</c:v>
                </c:pt>
                <c:pt idx="3249">
                  <c:v>14.658262057169345</c:v>
                </c:pt>
                <c:pt idx="3250">
                  <c:v>14.861709834811295</c:v>
                </c:pt>
                <c:pt idx="3251">
                  <c:v>15.587317578846323</c:v>
                </c:pt>
                <c:pt idx="3252">
                  <c:v>15.627684034609192</c:v>
                </c:pt>
                <c:pt idx="3253">
                  <c:v>15.753189147750383</c:v>
                </c:pt>
                <c:pt idx="3254">
                  <c:v>15.934925478878396</c:v>
                </c:pt>
                <c:pt idx="3255">
                  <c:v>16.110126548267267</c:v>
                </c:pt>
                <c:pt idx="3256">
                  <c:v>16.278747733988443</c:v>
                </c:pt>
                <c:pt idx="3257">
                  <c:v>16.438501493089969</c:v>
                </c:pt>
                <c:pt idx="3258">
                  <c:v>16.593117003168519</c:v>
                </c:pt>
                <c:pt idx="3259">
                  <c:v>17.152057469405879</c:v>
                </c:pt>
                <c:pt idx="3260">
                  <c:v>17.169104055001476</c:v>
                </c:pt>
                <c:pt idx="3261">
                  <c:v>17.257836831844234</c:v>
                </c:pt>
                <c:pt idx="3262">
                  <c:v>17.382253497879738</c:v>
                </c:pt>
                <c:pt idx="3263">
                  <c:v>17.494344662119722</c:v>
                </c:pt>
                <c:pt idx="3264">
                  <c:v>17.602777906035683</c:v>
                </c:pt>
                <c:pt idx="3265">
                  <c:v>17.705945968763967</c:v>
                </c:pt>
                <c:pt idx="3266">
                  <c:v>17.803739420606227</c:v>
                </c:pt>
                <c:pt idx="3267">
                  <c:v>18.175676729978235</c:v>
                </c:pt>
                <c:pt idx="3268">
                  <c:v>18.176436505373502</c:v>
                </c:pt>
                <c:pt idx="3269">
                  <c:v>18.225605565807218</c:v>
                </c:pt>
                <c:pt idx="3270">
                  <c:v>18.302036892709452</c:v>
                </c:pt>
                <c:pt idx="3271">
                  <c:v>18.373168801843441</c:v>
                </c:pt>
                <c:pt idx="3272">
                  <c:v>18.44034325848623</c:v>
                </c:pt>
                <c:pt idx="3273">
                  <c:v>18.499152188619611</c:v>
                </c:pt>
                <c:pt idx="3274">
                  <c:v>18.558690288878935</c:v>
                </c:pt>
                <c:pt idx="3275">
                  <c:v>18.769480414511936</c:v>
                </c:pt>
                <c:pt idx="3276">
                  <c:v>18.771164681816188</c:v>
                </c:pt>
                <c:pt idx="3277">
                  <c:v>18.803303569359482</c:v>
                </c:pt>
                <c:pt idx="3278">
                  <c:v>18.849016140895102</c:v>
                </c:pt>
                <c:pt idx="3279">
                  <c:v>18.893542060684087</c:v>
                </c:pt>
                <c:pt idx="3280">
                  <c:v>18.933358545071592</c:v>
                </c:pt>
                <c:pt idx="3281">
                  <c:v>18.972046680304288</c:v>
                </c:pt>
                <c:pt idx="3282">
                  <c:v>19.007850921113931</c:v>
                </c:pt>
                <c:pt idx="3283">
                  <c:v>19.11341824922247</c:v>
                </c:pt>
                <c:pt idx="3284">
                  <c:v>19.120048810256538</c:v>
                </c:pt>
                <c:pt idx="3285">
                  <c:v>19.14145209212991</c:v>
                </c:pt>
                <c:pt idx="3286">
                  <c:v>19.168418205009274</c:v>
                </c:pt>
                <c:pt idx="3287">
                  <c:v>19.193492756562502</c:v>
                </c:pt>
                <c:pt idx="3288">
                  <c:v>19.216537497930791</c:v>
                </c:pt>
                <c:pt idx="3289">
                  <c:v>19.237573303596488</c:v>
                </c:pt>
                <c:pt idx="3290">
                  <c:v>19.256736442846925</c:v>
                </c:pt>
                <c:pt idx="3291">
                  <c:v>19.311178784214786</c:v>
                </c:pt>
                <c:pt idx="3292">
                  <c:v>19.315132366826322</c:v>
                </c:pt>
                <c:pt idx="3293">
                  <c:v>19.325772840336114</c:v>
                </c:pt>
                <c:pt idx="3294">
                  <c:v>19.337812125381344</c:v>
                </c:pt>
                <c:pt idx="3295">
                  <c:v>19.348705916643251</c:v>
                </c:pt>
                <c:pt idx="3296">
                  <c:v>19.356550248162122</c:v>
                </c:pt>
                <c:pt idx="3297">
                  <c:v>19.363855835438201</c:v>
                </c:pt>
                <c:pt idx="3298">
                  <c:v>19.369576511780863</c:v>
                </c:pt>
                <c:pt idx="3299">
                  <c:v>19.406010086575371</c:v>
                </c:pt>
                <c:pt idx="3300">
                  <c:v>19.400908046926304</c:v>
                </c:pt>
                <c:pt idx="3301">
                  <c:v>19.395595955852585</c:v>
                </c:pt>
                <c:pt idx="3302">
                  <c:v>19.406320441856764</c:v>
                </c:pt>
                <c:pt idx="3303">
                  <c:v>19.400243932076162</c:v>
                </c:pt>
                <c:pt idx="3304">
                  <c:v>19.398309451349206</c:v>
                </c:pt>
                <c:pt idx="3305">
                  <c:v>19.395875786175385</c:v>
                </c:pt>
                <c:pt idx="3306">
                  <c:v>19.393311891187366</c:v>
                </c:pt>
                <c:pt idx="3307">
                  <c:v>19.404200762628204</c:v>
                </c:pt>
                <c:pt idx="3308">
                  <c:v>19.39030055164838</c:v>
                </c:pt>
                <c:pt idx="3309">
                  <c:v>19.426354859717854</c:v>
                </c:pt>
                <c:pt idx="3310">
                  <c:v>19.408040388829008</c:v>
                </c:pt>
                <c:pt idx="3311">
                  <c:v>19.399813141681957</c:v>
                </c:pt>
                <c:pt idx="3312">
                  <c:v>19.397873223968432</c:v>
                </c:pt>
                <c:pt idx="3313">
                  <c:v>19.396329037172301</c:v>
                </c:pt>
                <c:pt idx="3314">
                  <c:v>19.395582223855349</c:v>
                </c:pt>
                <c:pt idx="3315">
                  <c:v>19.41667383895517</c:v>
                </c:pt>
                <c:pt idx="3316">
                  <c:v>19.401063289767002</c:v>
                </c:pt>
                <c:pt idx="3317">
                  <c:v>19.451402861465095</c:v>
                </c:pt>
                <c:pt idx="3318">
                  <c:v>19.433157307821467</c:v>
                </c:pt>
                <c:pt idx="3319">
                  <c:v>19.427285758093461</c:v>
                </c:pt>
                <c:pt idx="3320">
                  <c:v>19.428987773263668</c:v>
                </c:pt>
                <c:pt idx="3321">
                  <c:v>19.431543801932925</c:v>
                </c:pt>
                <c:pt idx="3322">
                  <c:v>19.434764063950187</c:v>
                </c:pt>
                <c:pt idx="3323">
                  <c:v>19.466834798221704</c:v>
                </c:pt>
                <c:pt idx="3324">
                  <c:v>19.45150321530372</c:v>
                </c:pt>
                <c:pt idx="3325">
                  <c:v>19.513303456953338</c:v>
                </c:pt>
                <c:pt idx="3326">
                  <c:v>19.496976268283603</c:v>
                </c:pt>
                <c:pt idx="3327">
                  <c:v>19.495177186474081</c:v>
                </c:pt>
                <c:pt idx="3328">
                  <c:v>19.502075506963539</c:v>
                </c:pt>
                <c:pt idx="3329">
                  <c:v>19.509261164008436</c:v>
                </c:pt>
                <c:pt idx="3330">
                  <c:v>19.517755397888347</c:v>
                </c:pt>
                <c:pt idx="3331">
                  <c:v>19.559566997430196</c:v>
                </c:pt>
                <c:pt idx="3332">
                  <c:v>19.546501646454889</c:v>
                </c:pt>
                <c:pt idx="3333">
                  <c:v>19.615754311371251</c:v>
                </c:pt>
                <c:pt idx="3334">
                  <c:v>19.601683602264114</c:v>
                </c:pt>
                <c:pt idx="3335">
                  <c:v>19.603221634641244</c:v>
                </c:pt>
                <c:pt idx="3336">
                  <c:v>19.613701209994794</c:v>
                </c:pt>
                <c:pt idx="3337">
                  <c:v>19.62332255731312</c:v>
                </c:pt>
                <c:pt idx="3338">
                  <c:v>19.63400685037417</c:v>
                </c:pt>
                <c:pt idx="3339">
                  <c:v>19.681868751759225</c:v>
                </c:pt>
                <c:pt idx="3340">
                  <c:v>19.669955136797043</c:v>
                </c:pt>
                <c:pt idx="3341">
                  <c:v>19.743948278182543</c:v>
                </c:pt>
                <c:pt idx="3342">
                  <c:v>19.731329652758102</c:v>
                </c:pt>
                <c:pt idx="3343">
                  <c:v>19.733833832328195</c:v>
                </c:pt>
                <c:pt idx="3344">
                  <c:v>19.744266846639103</c:v>
                </c:pt>
                <c:pt idx="3345">
                  <c:v>19.756894178442288</c:v>
                </c:pt>
                <c:pt idx="3346">
                  <c:v>19.769455846002923</c:v>
                </c:pt>
                <c:pt idx="3347">
                  <c:v>19.822059864951839</c:v>
                </c:pt>
                <c:pt idx="3348">
                  <c:v>19.810848980738083</c:v>
                </c:pt>
                <c:pt idx="3349">
                  <c:v>19.887096920449025</c:v>
                </c:pt>
                <c:pt idx="3350">
                  <c:v>19.874042630632673</c:v>
                </c:pt>
                <c:pt idx="3351">
                  <c:v>19.876717478827469</c:v>
                </c:pt>
                <c:pt idx="3352">
                  <c:v>19.890474832872329</c:v>
                </c:pt>
                <c:pt idx="3353">
                  <c:v>19.904001670542073</c:v>
                </c:pt>
                <c:pt idx="3354">
                  <c:v>19.918426470309704</c:v>
                </c:pt>
                <c:pt idx="3355">
                  <c:v>19.973703370613702</c:v>
                </c:pt>
                <c:pt idx="3356">
                  <c:v>19.963219230708155</c:v>
                </c:pt>
                <c:pt idx="3357">
                  <c:v>20.044875569843978</c:v>
                </c:pt>
                <c:pt idx="3358">
                  <c:v>20.034252067729735</c:v>
                </c:pt>
                <c:pt idx="3359">
                  <c:v>20.040089769531253</c:v>
                </c:pt>
                <c:pt idx="3360">
                  <c:v>20.0558488771599</c:v>
                </c:pt>
                <c:pt idx="3361">
                  <c:v>20.070213995467956</c:v>
                </c:pt>
                <c:pt idx="3362">
                  <c:v>20.086139832236771</c:v>
                </c:pt>
                <c:pt idx="3363">
                  <c:v>20.144612190172069</c:v>
                </c:pt>
                <c:pt idx="3364">
                  <c:v>20.135002482120626</c:v>
                </c:pt>
                <c:pt idx="3365">
                  <c:v>20.218987127577343</c:v>
                </c:pt>
                <c:pt idx="3366">
                  <c:v>20.208497926094061</c:v>
                </c:pt>
                <c:pt idx="3367">
                  <c:v>20.213489800442922</c:v>
                </c:pt>
                <c:pt idx="3368">
                  <c:v>20.230214204239946</c:v>
                </c:pt>
                <c:pt idx="3369">
                  <c:v>20.247163012664842</c:v>
                </c:pt>
                <c:pt idx="3370">
                  <c:v>20.264331195306315</c:v>
                </c:pt>
                <c:pt idx="3371">
                  <c:v>20.323070702154915</c:v>
                </c:pt>
                <c:pt idx="3372">
                  <c:v>20.314337772740327</c:v>
                </c:pt>
                <c:pt idx="3373">
                  <c:v>20.399788153812604</c:v>
                </c:pt>
                <c:pt idx="3374">
                  <c:v>20.38910850428308</c:v>
                </c:pt>
                <c:pt idx="3375">
                  <c:v>20.396432768918729</c:v>
                </c:pt>
                <c:pt idx="3376">
                  <c:v>20.414441662401916</c:v>
                </c:pt>
                <c:pt idx="3377">
                  <c:v>20.432614753976424</c:v>
                </c:pt>
                <c:pt idx="3378">
                  <c:v>20.449981498458424</c:v>
                </c:pt>
                <c:pt idx="3379">
                  <c:v>20.514708840207476</c:v>
                </c:pt>
                <c:pt idx="3380">
                  <c:v>20.506521027202243</c:v>
                </c:pt>
                <c:pt idx="3381">
                  <c:v>20.600004334491445</c:v>
                </c:pt>
                <c:pt idx="3382">
                  <c:v>20.589808904933221</c:v>
                </c:pt>
                <c:pt idx="3383">
                  <c:v>20.59746739776827</c:v>
                </c:pt>
                <c:pt idx="3384">
                  <c:v>20.618135913138655</c:v>
                </c:pt>
                <c:pt idx="3385">
                  <c:v>20.639602261536833</c:v>
                </c:pt>
                <c:pt idx="3386">
                  <c:v>20.661804336493297</c:v>
                </c:pt>
                <c:pt idx="3387">
                  <c:v>20.737125003551501</c:v>
                </c:pt>
                <c:pt idx="3388">
                  <c:v>20.729426774413859</c:v>
                </c:pt>
                <c:pt idx="3389">
                  <c:v>20.835987811183802</c:v>
                </c:pt>
                <c:pt idx="3390">
                  <c:v>20.826419324995456</c:v>
                </c:pt>
                <c:pt idx="3391">
                  <c:v>20.839299170490445</c:v>
                </c:pt>
                <c:pt idx="3392">
                  <c:v>20.863657352789609</c:v>
                </c:pt>
                <c:pt idx="3393">
                  <c:v>20.890313441482245</c:v>
                </c:pt>
                <c:pt idx="3394">
                  <c:v>20.917339156988874</c:v>
                </c:pt>
                <c:pt idx="3395">
                  <c:v>20.980169857107427</c:v>
                </c:pt>
                <c:pt idx="3396">
                  <c:v>21.006696113162157</c:v>
                </c:pt>
                <c:pt idx="3397">
                  <c:v>21.125637164072124</c:v>
                </c:pt>
                <c:pt idx="3398">
                  <c:v>21.13679288316985</c:v>
                </c:pt>
                <c:pt idx="3399">
                  <c:v>21.128407621753549</c:v>
                </c:pt>
                <c:pt idx="3400">
                  <c:v>21.159257057183371</c:v>
                </c:pt>
                <c:pt idx="3401">
                  <c:v>21.189963202011516</c:v>
                </c:pt>
                <c:pt idx="3402">
                  <c:v>21.219076801510461</c:v>
                </c:pt>
                <c:pt idx="3403">
                  <c:v>21.250905491296084</c:v>
                </c:pt>
                <c:pt idx="3404">
                  <c:v>21.282541374213068</c:v>
                </c:pt>
                <c:pt idx="3405">
                  <c:v>21.315679364301573</c:v>
                </c:pt>
                <c:pt idx="3406">
                  <c:v>21.477868349354825</c:v>
                </c:pt>
                <c:pt idx="3407">
                  <c:v>21.51478744219505</c:v>
                </c:pt>
                <c:pt idx="3408">
                  <c:v>21.50505129510595</c:v>
                </c:pt>
                <c:pt idx="3409">
                  <c:v>21.541304318117025</c:v>
                </c:pt>
                <c:pt idx="3410">
                  <c:v>21.578508016648225</c:v>
                </c:pt>
                <c:pt idx="3411">
                  <c:v>21.616211696045678</c:v>
                </c:pt>
                <c:pt idx="3412">
                  <c:v>21.652634747230479</c:v>
                </c:pt>
                <c:pt idx="3413">
                  <c:v>21.692035630950873</c:v>
                </c:pt>
                <c:pt idx="3414">
                  <c:v>21.88587979945623</c:v>
                </c:pt>
                <c:pt idx="3415">
                  <c:v>21.928596433755065</c:v>
                </c:pt>
                <c:pt idx="3416">
                  <c:v>21.916585864410308</c:v>
                </c:pt>
                <c:pt idx="3417">
                  <c:v>21.960241117321704</c:v>
                </c:pt>
                <c:pt idx="3418">
                  <c:v>22.005139093443283</c:v>
                </c:pt>
                <c:pt idx="3419">
                  <c:v>22.051562133456585</c:v>
                </c:pt>
                <c:pt idx="3420">
                  <c:v>22.098293851471698</c:v>
                </c:pt>
                <c:pt idx="3421">
                  <c:v>22.143875125194754</c:v>
                </c:pt>
                <c:pt idx="3422">
                  <c:v>22.385688596256852</c:v>
                </c:pt>
                <c:pt idx="3423">
                  <c:v>22.436387759498967</c:v>
                </c:pt>
                <c:pt idx="3424">
                  <c:v>22.423642000373857</c:v>
                </c:pt>
                <c:pt idx="3425">
                  <c:v>22.479784217580814</c:v>
                </c:pt>
                <c:pt idx="3426">
                  <c:v>22.537951235183282</c:v>
                </c:pt>
                <c:pt idx="3427">
                  <c:v>22.598223365846628</c:v>
                </c:pt>
                <c:pt idx="3428">
                  <c:v>22.661590767091958</c:v>
                </c:pt>
                <c:pt idx="3429">
                  <c:v>22.725782021475659</c:v>
                </c:pt>
                <c:pt idx="3430">
                  <c:v>22.998005502351408</c:v>
                </c:pt>
                <c:pt idx="3431">
                  <c:v>23.12590372326564</c:v>
                </c:pt>
                <c:pt idx="3432">
                  <c:v>23.116701078477632</c:v>
                </c:pt>
                <c:pt idx="3433">
                  <c:v>23.154060447473579</c:v>
                </c:pt>
                <c:pt idx="3434">
                  <c:v>23.225945881144405</c:v>
                </c:pt>
                <c:pt idx="3435">
                  <c:v>23.305132544773066</c:v>
                </c:pt>
                <c:pt idx="3436">
                  <c:v>23.383445012332452</c:v>
                </c:pt>
                <c:pt idx="3437">
                  <c:v>23.469357550092809</c:v>
                </c:pt>
                <c:pt idx="3438">
                  <c:v>23.983204479794534</c:v>
                </c:pt>
                <c:pt idx="3439">
                  <c:v>23.981090946834982</c:v>
                </c:pt>
                <c:pt idx="3440">
                  <c:v>23.980238950532559</c:v>
                </c:pt>
                <c:pt idx="3441">
                  <c:v>24.046012442466342</c:v>
                </c:pt>
                <c:pt idx="3442">
                  <c:v>24.149048111786108</c:v>
                </c:pt>
                <c:pt idx="3443">
                  <c:v>24.254379533523338</c:v>
                </c:pt>
                <c:pt idx="3444">
                  <c:v>24.360480573686935</c:v>
                </c:pt>
                <c:pt idx="3445">
                  <c:v>24.473858110335975</c:v>
                </c:pt>
                <c:pt idx="3446">
                  <c:v>25.110666397869878</c:v>
                </c:pt>
                <c:pt idx="3447">
                  <c:v>25.117555056787957</c:v>
                </c:pt>
                <c:pt idx="3448">
                  <c:v>25.125379139095937</c:v>
                </c:pt>
                <c:pt idx="3449">
                  <c:v>25.214636262820331</c:v>
                </c:pt>
                <c:pt idx="3450">
                  <c:v>25.345964928008559</c:v>
                </c:pt>
                <c:pt idx="3451">
                  <c:v>25.480630092804741</c:v>
                </c:pt>
                <c:pt idx="3452">
                  <c:v>25.613694755440406</c:v>
                </c:pt>
                <c:pt idx="3453">
                  <c:v>25.755064493449304</c:v>
                </c:pt>
                <c:pt idx="3454">
                  <c:v>26.519796252031558</c:v>
                </c:pt>
                <c:pt idx="3455">
                  <c:v>26.534277841882428</c:v>
                </c:pt>
                <c:pt idx="3456">
                  <c:v>26.549884271622027</c:v>
                </c:pt>
                <c:pt idx="3457">
                  <c:v>26.662163054105619</c:v>
                </c:pt>
                <c:pt idx="3458">
                  <c:v>26.81837504341004</c:v>
                </c:pt>
                <c:pt idx="3459">
                  <c:v>26.973060428392511</c:v>
                </c:pt>
                <c:pt idx="3460">
                  <c:v>27.137913051824452</c:v>
                </c:pt>
                <c:pt idx="3461">
                  <c:v>27.307274029678457</c:v>
                </c:pt>
                <c:pt idx="3462">
                  <c:v>28.21004905656774</c:v>
                </c:pt>
                <c:pt idx="3463">
                  <c:v>28.230885605383275</c:v>
                </c:pt>
                <c:pt idx="3464">
                  <c:v>28.253943447844286</c:v>
                </c:pt>
                <c:pt idx="3465">
                  <c:v>28.391626652126288</c:v>
                </c:pt>
                <c:pt idx="3466">
                  <c:v>28.572469222129577</c:v>
                </c:pt>
                <c:pt idx="3467">
                  <c:v>28.766718088527732</c:v>
                </c:pt>
                <c:pt idx="3468">
                  <c:v>28.965427029361919</c:v>
                </c:pt>
                <c:pt idx="3469">
                  <c:v>29.168698949948062</c:v>
                </c:pt>
                <c:pt idx="3470">
                  <c:v>30.238939063414307</c:v>
                </c:pt>
                <c:pt idx="3471">
                  <c:v>30.26780238711174</c:v>
                </c:pt>
                <c:pt idx="3472">
                  <c:v>30.299369388094394</c:v>
                </c:pt>
                <c:pt idx="3473">
                  <c:v>30.459274002587502</c:v>
                </c:pt>
                <c:pt idx="3474">
                  <c:v>30.685918616346449</c:v>
                </c:pt>
                <c:pt idx="3475">
                  <c:v>30.917909594908611</c:v>
                </c:pt>
                <c:pt idx="3476">
                  <c:v>31.15539024421113</c:v>
                </c:pt>
                <c:pt idx="3477">
                  <c:v>31.394148030515236</c:v>
                </c:pt>
                <c:pt idx="3478">
                  <c:v>32.658373527300832</c:v>
                </c:pt>
                <c:pt idx="3479">
                  <c:v>32.69776408904481</c:v>
                </c:pt>
                <c:pt idx="3480">
                  <c:v>32.745208763900251</c:v>
                </c:pt>
                <c:pt idx="3481">
                  <c:v>32.948955591908167</c:v>
                </c:pt>
                <c:pt idx="3482">
                  <c:v>33.222854840579416</c:v>
                </c:pt>
                <c:pt idx="3483">
                  <c:v>33.497897327339949</c:v>
                </c:pt>
                <c:pt idx="3484">
                  <c:v>33.776502008257538</c:v>
                </c:pt>
                <c:pt idx="3485">
                  <c:v>34.070022979618308</c:v>
                </c:pt>
                <c:pt idx="3486">
                  <c:v>35.592927558114802</c:v>
                </c:pt>
                <c:pt idx="3487">
                  <c:v>35.648884541764936</c:v>
                </c:pt>
                <c:pt idx="3488">
                  <c:v>35.706902883605409</c:v>
                </c:pt>
                <c:pt idx="3489">
                  <c:v>35.942807863313945</c:v>
                </c:pt>
                <c:pt idx="3490">
                  <c:v>36.260142070220553</c:v>
                </c:pt>
                <c:pt idx="3491">
                  <c:v>36.595883059271735</c:v>
                </c:pt>
                <c:pt idx="3492">
                  <c:v>36.938921604168115</c:v>
                </c:pt>
                <c:pt idx="3493">
                  <c:v>37.289310282899741</c:v>
                </c:pt>
                <c:pt idx="3494">
                  <c:v>39.081246340210754</c:v>
                </c:pt>
                <c:pt idx="3495">
                  <c:v>39.149227702516768</c:v>
                </c:pt>
                <c:pt idx="3496">
                  <c:v>39.223382173509769</c:v>
                </c:pt>
                <c:pt idx="3497">
                  <c:v>39.510513297078354</c:v>
                </c:pt>
                <c:pt idx="3498">
                  <c:v>39.899791696689483</c:v>
                </c:pt>
                <c:pt idx="3499">
                  <c:v>40.293945423926573</c:v>
                </c:pt>
                <c:pt idx="3500">
                  <c:v>40.683342724082173</c:v>
                </c:pt>
                <c:pt idx="3501">
                  <c:v>41.080979957208712</c:v>
                </c:pt>
                <c:pt idx="3502">
                  <c:v>41.929490750849908</c:v>
                </c:pt>
                <c:pt idx="3503">
                  <c:v>43.126406171012896</c:v>
                </c:pt>
                <c:pt idx="3504">
                  <c:v>43.64285415544127</c:v>
                </c:pt>
                <c:pt idx="3505">
                  <c:v>43.976040958836847</c:v>
                </c:pt>
                <c:pt idx="3506">
                  <c:v>44.062970809716141</c:v>
                </c:pt>
                <c:pt idx="3507">
                  <c:v>44.497876066364903</c:v>
                </c:pt>
                <c:pt idx="3508">
                  <c:v>44.948408940466521</c:v>
                </c:pt>
                <c:pt idx="3509">
                  <c:v>45.405113984125052</c:v>
                </c:pt>
                <c:pt idx="3510">
                  <c:v>45.862277609049457</c:v>
                </c:pt>
                <c:pt idx="3511">
                  <c:v>46.332459341308429</c:v>
                </c:pt>
                <c:pt idx="3512">
                  <c:v>47.618450861704353</c:v>
                </c:pt>
                <c:pt idx="3513">
                  <c:v>48.118742005091221</c:v>
                </c:pt>
                <c:pt idx="3514">
                  <c:v>49.043350834608255</c:v>
                </c:pt>
                <c:pt idx="3515">
                  <c:v>49.674555266600223</c:v>
                </c:pt>
                <c:pt idx="3516">
                  <c:v>50.054618522218448</c:v>
                </c:pt>
                <c:pt idx="3517">
                  <c:v>50.172310771790322</c:v>
                </c:pt>
                <c:pt idx="3518">
                  <c:v>50.669130029251349</c:v>
                </c:pt>
                <c:pt idx="3519">
                  <c:v>51.16757426893183</c:v>
                </c:pt>
                <c:pt idx="3520">
                  <c:v>51.351342536636032</c:v>
                </c:pt>
                <c:pt idx="3521">
                  <c:v>52.598972212961883</c:v>
                </c:pt>
                <c:pt idx="3522">
                  <c:v>52.780216872756</c:v>
                </c:pt>
                <c:pt idx="3523">
                  <c:v>54.774103219665506</c:v>
                </c:pt>
                <c:pt idx="3524">
                  <c:v>55.186967539363607</c:v>
                </c:pt>
                <c:pt idx="3525">
                  <c:v>55.261244756132896</c:v>
                </c:pt>
                <c:pt idx="3526">
                  <c:v>55.761133389231311</c:v>
                </c:pt>
                <c:pt idx="3527">
                  <c:v>56.252654338223955</c:v>
                </c:pt>
                <c:pt idx="3528">
                  <c:v>56.417545823969441</c:v>
                </c:pt>
                <c:pt idx="3529">
                  <c:v>57.74707685050673</c:v>
                </c:pt>
                <c:pt idx="3530">
                  <c:v>57.904512071758809</c:v>
                </c:pt>
                <c:pt idx="3531">
                  <c:v>59.901764313695622</c:v>
                </c:pt>
                <c:pt idx="3532">
                  <c:v>60.316983111015958</c:v>
                </c:pt>
                <c:pt idx="3533">
                  <c:v>60.729063208150983</c:v>
                </c:pt>
                <c:pt idx="3534">
                  <c:v>61.217846911971776</c:v>
                </c:pt>
                <c:pt idx="3535">
                  <c:v>61.344026207895432</c:v>
                </c:pt>
                <c:pt idx="3536">
                  <c:v>61.466098627077734</c:v>
                </c:pt>
                <c:pt idx="3537">
                  <c:v>62.78699041721471</c:v>
                </c:pt>
                <c:pt idx="3538">
                  <c:v>62.896166334595648</c:v>
                </c:pt>
                <c:pt idx="3539">
                  <c:v>64.740256944879121</c:v>
                </c:pt>
                <c:pt idx="3540">
                  <c:v>65.094151547828076</c:v>
                </c:pt>
                <c:pt idx="3541">
                  <c:v>65.462661437577935</c:v>
                </c:pt>
                <c:pt idx="3542">
                  <c:v>65.890367596398264</c:v>
                </c:pt>
                <c:pt idx="3543">
                  <c:v>65.971578439609104</c:v>
                </c:pt>
                <c:pt idx="3544">
                  <c:v>66.048553447506777</c:v>
                </c:pt>
                <c:pt idx="3545">
                  <c:v>67.250712063786025</c:v>
                </c:pt>
                <c:pt idx="3546">
                  <c:v>67.314959890654634</c:v>
                </c:pt>
                <c:pt idx="3547">
                  <c:v>68.862883092068643</c:v>
                </c:pt>
                <c:pt idx="3548">
                  <c:v>69.158486678095571</c:v>
                </c:pt>
                <c:pt idx="3549">
                  <c:v>69.436542517214193</c:v>
                </c:pt>
                <c:pt idx="3550">
                  <c:v>69.770127359559012</c:v>
                </c:pt>
                <c:pt idx="3551">
                  <c:v>69.814132872700043</c:v>
                </c:pt>
                <c:pt idx="3552">
                  <c:v>69.846827122312021</c:v>
                </c:pt>
                <c:pt idx="3553">
                  <c:v>70.809257793542116</c:v>
                </c:pt>
                <c:pt idx="3554">
                  <c:v>70.836780038543708</c:v>
                </c:pt>
                <c:pt idx="3555">
                  <c:v>71.963150852043739</c:v>
                </c:pt>
                <c:pt idx="3556">
                  <c:v>72.160359125056118</c:v>
                </c:pt>
                <c:pt idx="3557">
                  <c:v>72.351410706209734</c:v>
                </c:pt>
                <c:pt idx="3558">
                  <c:v>72.558939975635525</c:v>
                </c:pt>
                <c:pt idx="3559">
                  <c:v>72.576494998506604</c:v>
                </c:pt>
                <c:pt idx="3560">
                  <c:v>72.93560603243256</c:v>
                </c:pt>
                <c:pt idx="3561">
                  <c:v>72.94602147224758</c:v>
                </c:pt>
                <c:pt idx="3562">
                  <c:v>73.290084560592447</c:v>
                </c:pt>
                <c:pt idx="3563">
                  <c:v>73.978295424352368</c:v>
                </c:pt>
                <c:pt idx="3564">
                  <c:v>74.096761420605546</c:v>
                </c:pt>
                <c:pt idx="3565">
                  <c:v>74.200189289368524</c:v>
                </c:pt>
                <c:pt idx="3566">
                  <c:v>74.318757216291502</c:v>
                </c:pt>
                <c:pt idx="3567">
                  <c:v>74.417752136703328</c:v>
                </c:pt>
                <c:pt idx="3568">
                  <c:v>74.501478707510117</c:v>
                </c:pt>
                <c:pt idx="3569">
                  <c:v>74.502762559539335</c:v>
                </c:pt>
                <c:pt idx="3570">
                  <c:v>74.502143749421023</c:v>
                </c:pt>
                <c:pt idx="3571">
                  <c:v>74.721932830008782</c:v>
                </c:pt>
                <c:pt idx="3572">
                  <c:v>74.721070500552557</c:v>
                </c:pt>
                <c:pt idx="3573">
                  <c:v>74.704953381413702</c:v>
                </c:pt>
                <c:pt idx="3574">
                  <c:v>74.677675861539484</c:v>
                </c:pt>
                <c:pt idx="3575">
                  <c:v>74.63113382762765</c:v>
                </c:pt>
                <c:pt idx="3576">
                  <c:v>74.565535681126519</c:v>
                </c:pt>
                <c:pt idx="3577">
                  <c:v>74.553434501338643</c:v>
                </c:pt>
                <c:pt idx="3578">
                  <c:v>74.540083694557978</c:v>
                </c:pt>
                <c:pt idx="3579">
                  <c:v>73.978770778700337</c:v>
                </c:pt>
                <c:pt idx="3580">
                  <c:v>73.83678421975587</c:v>
                </c:pt>
                <c:pt idx="3581">
                  <c:v>73.684726119290346</c:v>
                </c:pt>
                <c:pt idx="3582">
                  <c:v>73.507110759200458</c:v>
                </c:pt>
                <c:pt idx="3583">
                  <c:v>73.30879535122294</c:v>
                </c:pt>
                <c:pt idx="3584">
                  <c:v>73.090569695174295</c:v>
                </c:pt>
                <c:pt idx="3585">
                  <c:v>73.063268407515537</c:v>
                </c:pt>
                <c:pt idx="3586">
                  <c:v>73.034478822241311</c:v>
                </c:pt>
                <c:pt idx="3587">
                  <c:v>71.462583204219897</c:v>
                </c:pt>
                <c:pt idx="3588">
                  <c:v>71.440160549108555</c:v>
                </c:pt>
                <c:pt idx="3589">
                  <c:v>71.155659302738982</c:v>
                </c:pt>
                <c:pt idx="3590">
                  <c:v>70.848174799834396</c:v>
                </c:pt>
                <c:pt idx="3591">
                  <c:v>70.524846086785203</c:v>
                </c:pt>
                <c:pt idx="3592">
                  <c:v>70.193371390673462</c:v>
                </c:pt>
                <c:pt idx="3593">
                  <c:v>70.164020137709912</c:v>
                </c:pt>
                <c:pt idx="3594">
                  <c:v>70.13393147187621</c:v>
                </c:pt>
                <c:pt idx="3595">
                  <c:v>67.946082517137</c:v>
                </c:pt>
                <c:pt idx="3596">
                  <c:v>67.917039973867418</c:v>
                </c:pt>
                <c:pt idx="3597">
                  <c:v>67.544474541860765</c:v>
                </c:pt>
                <c:pt idx="3598">
                  <c:v>67.148148955341227</c:v>
                </c:pt>
                <c:pt idx="3599">
                  <c:v>66.754946293822201</c:v>
                </c:pt>
                <c:pt idx="3600">
                  <c:v>66.339068215642428</c:v>
                </c:pt>
                <c:pt idx="3601">
                  <c:v>66.309565992395335</c:v>
                </c:pt>
                <c:pt idx="3602">
                  <c:v>65.650143113017435</c:v>
                </c:pt>
                <c:pt idx="3603">
                  <c:v>64.252452765005529</c:v>
                </c:pt>
                <c:pt idx="3604">
                  <c:v>63.602138497431277</c:v>
                </c:pt>
                <c:pt idx="3605">
                  <c:v>63.589460278591979</c:v>
                </c:pt>
                <c:pt idx="3606">
                  <c:v>62.918497853520307</c:v>
                </c:pt>
                <c:pt idx="3607">
                  <c:v>62.887852107916309</c:v>
                </c:pt>
                <c:pt idx="3608">
                  <c:v>62.211745446606876</c:v>
                </c:pt>
                <c:pt idx="3609">
                  <c:v>61.619424609127734</c:v>
                </c:pt>
                <c:pt idx="3610">
                  <c:v>61.155762797576912</c:v>
                </c:pt>
                <c:pt idx="3611">
                  <c:v>59.11433425031619</c:v>
                </c:pt>
                <c:pt idx="3612">
                  <c:v>59.101492324032179</c:v>
                </c:pt>
                <c:pt idx="3613">
                  <c:v>59.087909295109043</c:v>
                </c:pt>
                <c:pt idx="3614">
                  <c:v>59.052246891595743</c:v>
                </c:pt>
                <c:pt idx="3615">
                  <c:v>57.28107349686838</c:v>
                </c:pt>
                <c:pt idx="3616">
                  <c:v>57.236702904536351</c:v>
                </c:pt>
                <c:pt idx="3617">
                  <c:v>56.530155601099075</c:v>
                </c:pt>
                <c:pt idx="3618">
                  <c:v>55.987917812315779</c:v>
                </c:pt>
                <c:pt idx="3619">
                  <c:v>53.674236666100612</c:v>
                </c:pt>
                <c:pt idx="3620">
                  <c:v>53.65209833844574</c:v>
                </c:pt>
                <c:pt idx="3621">
                  <c:v>53.62992178116609</c:v>
                </c:pt>
                <c:pt idx="3622">
                  <c:v>51.789885605699254</c:v>
                </c:pt>
                <c:pt idx="3623">
                  <c:v>51.761817827541577</c:v>
                </c:pt>
                <c:pt idx="3624">
                  <c:v>51.40611870042099</c:v>
                </c:pt>
                <c:pt idx="3625">
                  <c:v>50.819785949844565</c:v>
                </c:pt>
                <c:pt idx="3626">
                  <c:v>50.227286292944569</c:v>
                </c:pt>
                <c:pt idx="3627">
                  <c:v>47.734135082405835</c:v>
                </c:pt>
                <c:pt idx="3628">
                  <c:v>47.717822547906813</c:v>
                </c:pt>
                <c:pt idx="3629">
                  <c:v>47.701529805239616</c:v>
                </c:pt>
                <c:pt idx="3630">
                  <c:v>45.701670926516584</c:v>
                </c:pt>
                <c:pt idx="3631">
                  <c:v>45.65527654038771</c:v>
                </c:pt>
                <c:pt idx="3632">
                  <c:v>45.250453347650271</c:v>
                </c:pt>
                <c:pt idx="3633">
                  <c:v>44.629757445291318</c:v>
                </c:pt>
                <c:pt idx="3634">
                  <c:v>44.006721853434584</c:v>
                </c:pt>
                <c:pt idx="3635">
                  <c:v>41.43665649990546</c:v>
                </c:pt>
                <c:pt idx="3636">
                  <c:v>41.423844428053059</c:v>
                </c:pt>
                <c:pt idx="3637">
                  <c:v>41.411618868308778</c:v>
                </c:pt>
                <c:pt idx="3638">
                  <c:v>39.367356536975933</c:v>
                </c:pt>
                <c:pt idx="3639">
                  <c:v>39.325197948216989</c:v>
                </c:pt>
                <c:pt idx="3640">
                  <c:v>38.916529975949047</c:v>
                </c:pt>
                <c:pt idx="3641">
                  <c:v>38.321786069131072</c:v>
                </c:pt>
                <c:pt idx="3642">
                  <c:v>37.709572332268202</c:v>
                </c:pt>
                <c:pt idx="3643">
                  <c:v>35.191461415056132</c:v>
                </c:pt>
                <c:pt idx="3644">
                  <c:v>35.188311913535799</c:v>
                </c:pt>
                <c:pt idx="3645">
                  <c:v>35.18609989850539</c:v>
                </c:pt>
                <c:pt idx="3646">
                  <c:v>33.218906279567364</c:v>
                </c:pt>
                <c:pt idx="3647">
                  <c:v>33.19696908697383</c:v>
                </c:pt>
                <c:pt idx="3648">
                  <c:v>32.838501157991971</c:v>
                </c:pt>
                <c:pt idx="3649">
                  <c:v>32.250351382297922</c:v>
                </c:pt>
                <c:pt idx="3650">
                  <c:v>31.667499288011605</c:v>
                </c:pt>
                <c:pt idx="3651">
                  <c:v>29.370235979497366</c:v>
                </c:pt>
                <c:pt idx="3652">
                  <c:v>29.379726563893126</c:v>
                </c:pt>
                <c:pt idx="3653">
                  <c:v>29.389305211615934</c:v>
                </c:pt>
                <c:pt idx="3654">
                  <c:v>27.580357942487183</c:v>
                </c:pt>
                <c:pt idx="3655">
                  <c:v>27.570872285934307</c:v>
                </c:pt>
                <c:pt idx="3656">
                  <c:v>27.249096347382874</c:v>
                </c:pt>
                <c:pt idx="3657">
                  <c:v>26.72086724731631</c:v>
                </c:pt>
                <c:pt idx="3658">
                  <c:v>26.197820356022959</c:v>
                </c:pt>
                <c:pt idx="3659">
                  <c:v>25.150747085611719</c:v>
                </c:pt>
                <c:pt idx="3660">
                  <c:v>24.616659472394009</c:v>
                </c:pt>
                <c:pt idx="3661">
                  <c:v>24.112634158129737</c:v>
                </c:pt>
                <c:pt idx="3662">
                  <c:v>22.527623576676095</c:v>
                </c:pt>
                <c:pt idx="3663">
                  <c:v>22.524574840331287</c:v>
                </c:pt>
                <c:pt idx="3664">
                  <c:v>22.220713561164839</c:v>
                </c:pt>
                <c:pt idx="3665">
                  <c:v>21.751898168301764</c:v>
                </c:pt>
                <c:pt idx="3666">
                  <c:v>21.311386820826478</c:v>
                </c:pt>
                <c:pt idx="3667">
                  <c:v>20.856602047369478</c:v>
                </c:pt>
                <c:pt idx="3668">
                  <c:v>20.418509007040761</c:v>
                </c:pt>
                <c:pt idx="3669">
                  <c:v>19.430495768168267</c:v>
                </c:pt>
                <c:pt idx="3670">
                  <c:v>18.055162113903823</c:v>
                </c:pt>
                <c:pt idx="3671">
                  <c:v>18.071892970502436</c:v>
                </c:pt>
                <c:pt idx="3672">
                  <c:v>17.829077700771027</c:v>
                </c:pt>
                <c:pt idx="3673">
                  <c:v>17.435714646744778</c:v>
                </c:pt>
                <c:pt idx="3674">
                  <c:v>17.044526014914325</c:v>
                </c:pt>
                <c:pt idx="3675">
                  <c:v>16.679927224030262</c:v>
                </c:pt>
                <c:pt idx="3676">
                  <c:v>16.306504280914389</c:v>
                </c:pt>
                <c:pt idx="3677">
                  <c:v>14.329385258564017</c:v>
                </c:pt>
                <c:pt idx="3678">
                  <c:v>14.342106791292839</c:v>
                </c:pt>
                <c:pt idx="3679">
                  <c:v>14.354802019337054</c:v>
                </c:pt>
                <c:pt idx="3680">
                  <c:v>14.154049781243932</c:v>
                </c:pt>
                <c:pt idx="3681">
                  <c:v>13.82940047614845</c:v>
                </c:pt>
                <c:pt idx="3682">
                  <c:v>13.513657052775589</c:v>
                </c:pt>
                <c:pt idx="3683">
                  <c:v>13.208988888449337</c:v>
                </c:pt>
                <c:pt idx="3684">
                  <c:v>12.911368587610674</c:v>
                </c:pt>
                <c:pt idx="3685">
                  <c:v>11.393331623074101</c:v>
                </c:pt>
                <c:pt idx="3686">
                  <c:v>11.408282337863223</c:v>
                </c:pt>
                <c:pt idx="3687">
                  <c:v>11.425458826572772</c:v>
                </c:pt>
                <c:pt idx="3688">
                  <c:v>11.284076122581411</c:v>
                </c:pt>
                <c:pt idx="3689">
                  <c:v>11.049116439202702</c:v>
                </c:pt>
                <c:pt idx="3690">
                  <c:v>10.8280051610552</c:v>
                </c:pt>
                <c:pt idx="3691">
                  <c:v>10.616064740478379</c:v>
                </c:pt>
                <c:pt idx="3692">
                  <c:v>10.419437273051168</c:v>
                </c:pt>
                <c:pt idx="3693">
                  <c:v>9.6984482298110457</c:v>
                </c:pt>
                <c:pt idx="3694">
                  <c:v>9.7279421339308847</c:v>
                </c:pt>
                <c:pt idx="3695">
                  <c:v>9.4623004287747214</c:v>
                </c:pt>
                <c:pt idx="3696">
                  <c:v>9.4883421049628929</c:v>
                </c:pt>
                <c:pt idx="3697">
                  <c:v>9.2253635899555526</c:v>
                </c:pt>
                <c:pt idx="3698">
                  <c:v>8.969406846203599</c:v>
                </c:pt>
                <c:pt idx="3699">
                  <c:v>8.9122118563808019</c:v>
                </c:pt>
                <c:pt idx="3700">
                  <c:v>8.8076583016306795</c:v>
                </c:pt>
                <c:pt idx="3701">
                  <c:v>8.3807264494542011</c:v>
                </c:pt>
                <c:pt idx="3702">
                  <c:v>8.4246984753411382</c:v>
                </c:pt>
                <c:pt idx="3703">
                  <c:v>8.3691860427422764</c:v>
                </c:pt>
                <c:pt idx="3704">
                  <c:v>8.4145082284416528</c:v>
                </c:pt>
                <c:pt idx="3705">
                  <c:v>8.1586605595466448</c:v>
                </c:pt>
                <c:pt idx="3706">
                  <c:v>8.2072359030352811</c:v>
                </c:pt>
                <c:pt idx="3707">
                  <c:v>8.2066961322915564</c:v>
                </c:pt>
                <c:pt idx="3708">
                  <c:v>8.1859492223629058</c:v>
                </c:pt>
                <c:pt idx="3709">
                  <c:v>8.1332373407204077</c:v>
                </c:pt>
                <c:pt idx="3710">
                  <c:v>8.1801464204684855</c:v>
                </c:pt>
                <c:pt idx="3711">
                  <c:v>8.2075680639905588</c:v>
                </c:pt>
                <c:pt idx="3712">
                  <c:v>8.2549646937427976</c:v>
                </c:pt>
                <c:pt idx="3713">
                  <c:v>8.2683709609030647</c:v>
                </c:pt>
                <c:pt idx="3714">
                  <c:v>8.3129564492727326</c:v>
                </c:pt>
                <c:pt idx="3715">
                  <c:v>8.3558321892437526</c:v>
                </c:pt>
                <c:pt idx="3716">
                  <c:v>8.4051884401777919</c:v>
                </c:pt>
                <c:pt idx="3717">
                  <c:v>8.598956778136623</c:v>
                </c:pt>
                <c:pt idx="3718">
                  <c:v>8.6356033289312144</c:v>
                </c:pt>
                <c:pt idx="3719">
                  <c:v>8.7159654654919922</c:v>
                </c:pt>
                <c:pt idx="3720">
                  <c:v>8.7493162938128233</c:v>
                </c:pt>
                <c:pt idx="3721">
                  <c:v>8.9489955126990335</c:v>
                </c:pt>
                <c:pt idx="3722">
                  <c:v>8.9801735017028594</c:v>
                </c:pt>
                <c:pt idx="3723">
                  <c:v>9.0436967263150798</c:v>
                </c:pt>
                <c:pt idx="3724">
                  <c:v>9.1298346098197047</c:v>
                </c:pt>
                <c:pt idx="3725">
                  <c:v>9.4070718331931058</c:v>
                </c:pt>
                <c:pt idx="3726">
                  <c:v>9.4346071869552048</c:v>
                </c:pt>
                <c:pt idx="3727">
                  <c:v>9.527780347791202</c:v>
                </c:pt>
                <c:pt idx="3728">
                  <c:v>9.544098109597444</c:v>
                </c:pt>
                <c:pt idx="3729">
                  <c:v>9.8033748676807928</c:v>
                </c:pt>
                <c:pt idx="3730">
                  <c:v>9.824628902540363</c:v>
                </c:pt>
                <c:pt idx="3731">
                  <c:v>9.8886572567904025</c:v>
                </c:pt>
                <c:pt idx="3732">
                  <c:v>9.9744448342878194</c:v>
                </c:pt>
                <c:pt idx="3733">
                  <c:v>10.221668234192835</c:v>
                </c:pt>
                <c:pt idx="3734">
                  <c:v>10.244779517547194</c:v>
                </c:pt>
                <c:pt idx="3735">
                  <c:v>10.31884814105779</c:v>
                </c:pt>
                <c:pt idx="3736">
                  <c:v>10.31993469292973</c:v>
                </c:pt>
                <c:pt idx="3737">
                  <c:v>10.540588921097873</c:v>
                </c:pt>
                <c:pt idx="3738">
                  <c:v>10.542343978814216</c:v>
                </c:pt>
                <c:pt idx="3739">
                  <c:v>10.583984361677777</c:v>
                </c:pt>
                <c:pt idx="3740">
                  <c:v>10.652649164640369</c:v>
                </c:pt>
                <c:pt idx="3741">
                  <c:v>10.871494490445775</c:v>
                </c:pt>
                <c:pt idx="3742">
                  <c:v>10.882824670519176</c:v>
                </c:pt>
                <c:pt idx="3743">
                  <c:v>10.944855082314685</c:v>
                </c:pt>
                <c:pt idx="3744">
                  <c:v>10.9380174229034</c:v>
                </c:pt>
                <c:pt idx="3745">
                  <c:v>11.149506573912161</c:v>
                </c:pt>
                <c:pt idx="3746">
                  <c:v>11.144738988707481</c:v>
                </c:pt>
                <c:pt idx="3747">
                  <c:v>11.18168669670613</c:v>
                </c:pt>
                <c:pt idx="3748">
                  <c:v>11.24436645010141</c:v>
                </c:pt>
                <c:pt idx="3749">
                  <c:v>11.506290337034557</c:v>
                </c:pt>
                <c:pt idx="3750">
                  <c:v>11.580455827030947</c:v>
                </c:pt>
                <c:pt idx="3751">
                  <c:v>11.57913061171452</c:v>
                </c:pt>
                <c:pt idx="3752">
                  <c:v>11.57445195429386</c:v>
                </c:pt>
                <c:pt idx="3753">
                  <c:v>11.827386531976522</c:v>
                </c:pt>
                <c:pt idx="3754">
                  <c:v>11.819955963566121</c:v>
                </c:pt>
                <c:pt idx="3755">
                  <c:v>11.861911317934846</c:v>
                </c:pt>
                <c:pt idx="3756">
                  <c:v>11.931438396172405</c:v>
                </c:pt>
                <c:pt idx="3757">
                  <c:v>12.259347160202301</c:v>
                </c:pt>
                <c:pt idx="3758">
                  <c:v>12.253310127260956</c:v>
                </c:pt>
                <c:pt idx="3759">
                  <c:v>12.331423654460345</c:v>
                </c:pt>
                <c:pt idx="3760">
                  <c:v>12.317582092798439</c:v>
                </c:pt>
                <c:pt idx="3761">
                  <c:v>12.615841768642721</c:v>
                </c:pt>
                <c:pt idx="3762">
                  <c:v>12.598087683023852</c:v>
                </c:pt>
                <c:pt idx="3763">
                  <c:v>12.640478628693085</c:v>
                </c:pt>
                <c:pt idx="3764">
                  <c:v>12.718969611303248</c:v>
                </c:pt>
                <c:pt idx="3765">
                  <c:v>13.07249600406654</c:v>
                </c:pt>
                <c:pt idx="3766">
                  <c:v>13.055767681015903</c:v>
                </c:pt>
                <c:pt idx="3767">
                  <c:v>13.140807441594118</c:v>
                </c:pt>
                <c:pt idx="3768">
                  <c:v>13.117283439803208</c:v>
                </c:pt>
                <c:pt idx="3769">
                  <c:v>13.436551909951104</c:v>
                </c:pt>
                <c:pt idx="3770">
                  <c:v>13.407810968741162</c:v>
                </c:pt>
                <c:pt idx="3771">
                  <c:v>13.445015014256629</c:v>
                </c:pt>
                <c:pt idx="3772">
                  <c:v>13.515639343544734</c:v>
                </c:pt>
                <c:pt idx="3773">
                  <c:v>13.871400857229061</c:v>
                </c:pt>
                <c:pt idx="3774">
                  <c:v>13.953674450417086</c:v>
                </c:pt>
                <c:pt idx="3775">
                  <c:v>13.927346854352884</c:v>
                </c:pt>
                <c:pt idx="3776">
                  <c:v>13.893008126104124</c:v>
                </c:pt>
                <c:pt idx="3777">
                  <c:v>14.221758302915079</c:v>
                </c:pt>
                <c:pt idx="3778">
                  <c:v>14.18724169625008</c:v>
                </c:pt>
                <c:pt idx="3779">
                  <c:v>14.214021540979413</c:v>
                </c:pt>
                <c:pt idx="3780">
                  <c:v>14.285981938104907</c:v>
                </c:pt>
                <c:pt idx="3781">
                  <c:v>14.62710032775313</c:v>
                </c:pt>
                <c:pt idx="3782">
                  <c:v>14.706361632745665</c:v>
                </c:pt>
                <c:pt idx="3783">
                  <c:v>14.678033665289465</c:v>
                </c:pt>
                <c:pt idx="3784">
                  <c:v>14.642462413067072</c:v>
                </c:pt>
                <c:pt idx="3785">
                  <c:v>14.972213821601507</c:v>
                </c:pt>
                <c:pt idx="3786">
                  <c:v>14.941708125638613</c:v>
                </c:pt>
                <c:pt idx="3787">
                  <c:v>14.971323307656498</c:v>
                </c:pt>
                <c:pt idx="3788">
                  <c:v>15.046231610996223</c:v>
                </c:pt>
                <c:pt idx="3789">
                  <c:v>15.381390503346307</c:v>
                </c:pt>
                <c:pt idx="3790">
                  <c:v>15.457120946858765</c:v>
                </c:pt>
                <c:pt idx="3791">
                  <c:v>15.43585211647992</c:v>
                </c:pt>
                <c:pt idx="3792">
                  <c:v>15.408121487025497</c:v>
                </c:pt>
                <c:pt idx="3793">
                  <c:v>15.729293704110088</c:v>
                </c:pt>
                <c:pt idx="3794">
                  <c:v>15.710061778284453</c:v>
                </c:pt>
                <c:pt idx="3795">
                  <c:v>15.752663664203265</c:v>
                </c:pt>
                <c:pt idx="3796">
                  <c:v>15.833079039788149</c:v>
                </c:pt>
                <c:pt idx="3797">
                  <c:v>16.14943445670027</c:v>
                </c:pt>
                <c:pt idx="3798">
                  <c:v>16.233555339563871</c:v>
                </c:pt>
                <c:pt idx="3799">
                  <c:v>16.225101687441164</c:v>
                </c:pt>
                <c:pt idx="3800">
                  <c:v>16.211495909425423</c:v>
                </c:pt>
                <c:pt idx="3801">
                  <c:v>16.511904451201495</c:v>
                </c:pt>
                <c:pt idx="3802">
                  <c:v>16.504370384786206</c:v>
                </c:pt>
                <c:pt idx="3803">
                  <c:v>16.552640396677919</c:v>
                </c:pt>
                <c:pt idx="3804">
                  <c:v>16.63654682126084</c:v>
                </c:pt>
                <c:pt idx="3805">
                  <c:v>16.92915396580128</c:v>
                </c:pt>
                <c:pt idx="3806">
                  <c:v>17.012814432227692</c:v>
                </c:pt>
                <c:pt idx="3807">
                  <c:v>17.014970311203101</c:v>
                </c:pt>
                <c:pt idx="3808">
                  <c:v>17.012235353561412</c:v>
                </c:pt>
                <c:pt idx="3809">
                  <c:v>17.281434661508293</c:v>
                </c:pt>
                <c:pt idx="3810">
                  <c:v>17.279533059621439</c:v>
                </c:pt>
                <c:pt idx="3811">
                  <c:v>17.324983218016627</c:v>
                </c:pt>
                <c:pt idx="3812">
                  <c:v>17.402788390630462</c:v>
                </c:pt>
                <c:pt idx="3813">
                  <c:v>17.665674793054762</c:v>
                </c:pt>
                <c:pt idx="3814">
                  <c:v>17.741764265287184</c:v>
                </c:pt>
                <c:pt idx="3815">
                  <c:v>17.744898896836808</c:v>
                </c:pt>
                <c:pt idx="3816">
                  <c:v>17.743284265155513</c:v>
                </c:pt>
                <c:pt idx="3817">
                  <c:v>17.981304409574157</c:v>
                </c:pt>
                <c:pt idx="3818">
                  <c:v>17.976499006322591</c:v>
                </c:pt>
                <c:pt idx="3819">
                  <c:v>18.014557744753251</c:v>
                </c:pt>
                <c:pt idx="3820">
                  <c:v>18.081662082989055</c:v>
                </c:pt>
                <c:pt idx="3821">
                  <c:v>18.320787503773598</c:v>
                </c:pt>
                <c:pt idx="3822">
                  <c:v>18.386830133986514</c:v>
                </c:pt>
                <c:pt idx="3823">
                  <c:v>18.383949486992318</c:v>
                </c:pt>
                <c:pt idx="3824">
                  <c:v>18.497102110477005</c:v>
                </c:pt>
                <c:pt idx="3825">
                  <c:v>18.485905314514575</c:v>
                </c:pt>
                <c:pt idx="3826">
                  <c:v>18.600793483158863</c:v>
                </c:pt>
                <c:pt idx="3827">
                  <c:v>18.591780747255356</c:v>
                </c:pt>
                <c:pt idx="3828">
                  <c:v>18.706528956231413</c:v>
                </c:pt>
                <c:pt idx="3829">
                  <c:v>18.908664803236327</c:v>
                </c:pt>
                <c:pt idx="3830">
                  <c:v>18.969498007448909</c:v>
                </c:pt>
                <c:pt idx="3831">
                  <c:v>18.962134780896704</c:v>
                </c:pt>
                <c:pt idx="3832">
                  <c:v>19.015391728945737</c:v>
                </c:pt>
                <c:pt idx="3833">
                  <c:v>19.066963940267701</c:v>
                </c:pt>
                <c:pt idx="3834">
                  <c:v>19.053632268326552</c:v>
                </c:pt>
                <c:pt idx="3835">
                  <c:v>19.267736534011853</c:v>
                </c:pt>
                <c:pt idx="3836">
                  <c:v>19.254070704442555</c:v>
                </c:pt>
                <c:pt idx="3837">
                  <c:v>19.466667453248178</c:v>
                </c:pt>
                <c:pt idx="3838">
                  <c:v>19.527616951695734</c:v>
                </c:pt>
                <c:pt idx="3839">
                  <c:v>19.518066403658722</c:v>
                </c:pt>
                <c:pt idx="3840">
                  <c:v>19.572725260170397</c:v>
                </c:pt>
                <c:pt idx="3841">
                  <c:v>19.628198550534421</c:v>
                </c:pt>
                <c:pt idx="3842">
                  <c:v>19.612220297449593</c:v>
                </c:pt>
                <c:pt idx="3843">
                  <c:v>19.836502226487728</c:v>
                </c:pt>
                <c:pt idx="3844">
                  <c:v>19.819742468507485</c:v>
                </c:pt>
                <c:pt idx="3845">
                  <c:v>20.040622275134837</c:v>
                </c:pt>
                <c:pt idx="3846">
                  <c:v>20.103066129181336</c:v>
                </c:pt>
                <c:pt idx="3847">
                  <c:v>20.089367652878998</c:v>
                </c:pt>
                <c:pt idx="3848">
                  <c:v>20.146484788402869</c:v>
                </c:pt>
                <c:pt idx="3849">
                  <c:v>20.199893072323079</c:v>
                </c:pt>
                <c:pt idx="3850">
                  <c:v>20.178902078924768</c:v>
                </c:pt>
                <c:pt idx="3851">
                  <c:v>20.419181732560673</c:v>
                </c:pt>
                <c:pt idx="3852">
                  <c:v>20.397663703329528</c:v>
                </c:pt>
                <c:pt idx="3853">
                  <c:v>20.634680019143254</c:v>
                </c:pt>
                <c:pt idx="3854">
                  <c:v>20.699451433686413</c:v>
                </c:pt>
                <c:pt idx="3855">
                  <c:v>20.681837018921151</c:v>
                </c:pt>
                <c:pt idx="3856">
                  <c:v>20.739124029666115</c:v>
                </c:pt>
                <c:pt idx="3857">
                  <c:v>20.799257225066214</c:v>
                </c:pt>
                <c:pt idx="3858">
                  <c:v>20.775416033548797</c:v>
                </c:pt>
                <c:pt idx="3859">
                  <c:v>21.034448323854008</c:v>
                </c:pt>
                <c:pt idx="3860">
                  <c:v>21.010063500703453</c:v>
                </c:pt>
                <c:pt idx="3861">
                  <c:v>21.259852492950586</c:v>
                </c:pt>
                <c:pt idx="3862">
                  <c:v>21.323674261656112</c:v>
                </c:pt>
                <c:pt idx="3863">
                  <c:v>21.304767330801656</c:v>
                </c:pt>
                <c:pt idx="3864">
                  <c:v>21.369721132507784</c:v>
                </c:pt>
                <c:pt idx="3865">
                  <c:v>21.431850945638896</c:v>
                </c:pt>
                <c:pt idx="3866">
                  <c:v>21.406381574171224</c:v>
                </c:pt>
                <c:pt idx="3867">
                  <c:v>21.673095804346609</c:v>
                </c:pt>
                <c:pt idx="3868">
                  <c:v>21.647439349539198</c:v>
                </c:pt>
                <c:pt idx="3869">
                  <c:v>21.896924143991473</c:v>
                </c:pt>
                <c:pt idx="3870">
                  <c:v>21.963721628492955</c:v>
                </c:pt>
                <c:pt idx="3871">
                  <c:v>21.946475242462952</c:v>
                </c:pt>
                <c:pt idx="3872">
                  <c:v>22.01389792579133</c:v>
                </c:pt>
                <c:pt idx="3873">
                  <c:v>22.078523623722351</c:v>
                </c:pt>
                <c:pt idx="3874">
                  <c:v>22.057193966082622</c:v>
                </c:pt>
                <c:pt idx="3875">
                  <c:v>22.320358432461497</c:v>
                </c:pt>
                <c:pt idx="3876">
                  <c:v>22.29820115650946</c:v>
                </c:pt>
                <c:pt idx="3877">
                  <c:v>22.532022087098433</c:v>
                </c:pt>
                <c:pt idx="3878">
                  <c:v>22.600045732022444</c:v>
                </c:pt>
                <c:pt idx="3879">
                  <c:v>22.586027091210784</c:v>
                </c:pt>
                <c:pt idx="3880">
                  <c:v>22.650460183739142</c:v>
                </c:pt>
                <c:pt idx="3881">
                  <c:v>22.71167664029408</c:v>
                </c:pt>
                <c:pt idx="3882">
                  <c:v>22.692867267186315</c:v>
                </c:pt>
                <c:pt idx="3883">
                  <c:v>22.937524547004756</c:v>
                </c:pt>
                <c:pt idx="3884">
                  <c:v>22.918499312078005</c:v>
                </c:pt>
                <c:pt idx="3885">
                  <c:v>23.11981014515095</c:v>
                </c:pt>
                <c:pt idx="3886">
                  <c:v>23.177883562393088</c:v>
                </c:pt>
                <c:pt idx="3887">
                  <c:v>23.165427895178812</c:v>
                </c:pt>
                <c:pt idx="3888">
                  <c:v>23.220293590286403</c:v>
                </c:pt>
                <c:pt idx="3889">
                  <c:v>23.273195225369882</c:v>
                </c:pt>
                <c:pt idx="3890">
                  <c:v>23.254886610005169</c:v>
                </c:pt>
                <c:pt idx="3891">
                  <c:v>23.47071019660337</c:v>
                </c:pt>
                <c:pt idx="3892">
                  <c:v>23.451792808121169</c:v>
                </c:pt>
                <c:pt idx="3893">
                  <c:v>23.622482450727013</c:v>
                </c:pt>
                <c:pt idx="3894">
                  <c:v>23.677088907539286</c:v>
                </c:pt>
                <c:pt idx="3895">
                  <c:v>23.667092435342131</c:v>
                </c:pt>
                <c:pt idx="3896">
                  <c:v>23.713947945404648</c:v>
                </c:pt>
                <c:pt idx="3897">
                  <c:v>23.762085990968533</c:v>
                </c:pt>
                <c:pt idx="3898">
                  <c:v>23.745702311643878</c:v>
                </c:pt>
                <c:pt idx="3899">
                  <c:v>23.940913804448559</c:v>
                </c:pt>
                <c:pt idx="3900">
                  <c:v>23.924941348529703</c:v>
                </c:pt>
                <c:pt idx="3901">
                  <c:v>24.081881343374459</c:v>
                </c:pt>
                <c:pt idx="3902">
                  <c:v>24.131402445895077</c:v>
                </c:pt>
                <c:pt idx="3903">
                  <c:v>24.123773555317065</c:v>
                </c:pt>
                <c:pt idx="3904">
                  <c:v>24.169696960808345</c:v>
                </c:pt>
                <c:pt idx="3905">
                  <c:v>24.216437222136715</c:v>
                </c:pt>
                <c:pt idx="3906">
                  <c:v>24.203546149507183</c:v>
                </c:pt>
                <c:pt idx="3907">
                  <c:v>24.392291080755758</c:v>
                </c:pt>
                <c:pt idx="3908">
                  <c:v>24.380279522264885</c:v>
                </c:pt>
                <c:pt idx="3909">
                  <c:v>24.546794761962516</c:v>
                </c:pt>
                <c:pt idx="3910">
                  <c:v>24.601609945109949</c:v>
                </c:pt>
                <c:pt idx="3911">
                  <c:v>24.596544471760172</c:v>
                </c:pt>
                <c:pt idx="3912">
                  <c:v>24.644735832632804</c:v>
                </c:pt>
                <c:pt idx="3913">
                  <c:v>24.692389480300761</c:v>
                </c:pt>
                <c:pt idx="3914">
                  <c:v>24.683415328760148</c:v>
                </c:pt>
                <c:pt idx="3915">
                  <c:v>24.879263335952793</c:v>
                </c:pt>
                <c:pt idx="3916">
                  <c:v>24.871038308186289</c:v>
                </c:pt>
                <c:pt idx="3917">
                  <c:v>24.958492079445669</c:v>
                </c:pt>
                <c:pt idx="3918">
                  <c:v>25.066781742764171</c:v>
                </c:pt>
                <c:pt idx="3919">
                  <c:v>25.114721538956751</c:v>
                </c:pt>
                <c:pt idx="3920">
                  <c:v>25.228649324075235</c:v>
                </c:pt>
                <c:pt idx="3921">
                  <c:v>25.222146617427168</c:v>
                </c:pt>
                <c:pt idx="3922">
                  <c:v>25.214273089587614</c:v>
                </c:pt>
                <c:pt idx="3923">
                  <c:v>25.42497165799081</c:v>
                </c:pt>
                <c:pt idx="3924">
                  <c:v>25.416777093801958</c:v>
                </c:pt>
                <c:pt idx="3925">
                  <c:v>25.44803680955545</c:v>
                </c:pt>
                <c:pt idx="3926">
                  <c:v>25.507455380514735</c:v>
                </c:pt>
                <c:pt idx="3927">
                  <c:v>25.567166200995242</c:v>
                </c:pt>
                <c:pt idx="3928">
                  <c:v>25.833978939068402</c:v>
                </c:pt>
                <c:pt idx="3929">
                  <c:v>25.828096566994155</c:v>
                </c:pt>
                <c:pt idx="3930">
                  <c:v>25.822676056167666</c:v>
                </c:pt>
                <c:pt idx="3931">
                  <c:v>26.059742673648508</c:v>
                </c:pt>
                <c:pt idx="3932">
                  <c:v>26.054561026468928</c:v>
                </c:pt>
                <c:pt idx="3933">
                  <c:v>26.092928331055344</c:v>
                </c:pt>
                <c:pt idx="3934">
                  <c:v>26.162506986774808</c:v>
                </c:pt>
                <c:pt idx="3935">
                  <c:v>26.233317337237395</c:v>
                </c:pt>
                <c:pt idx="3936">
                  <c:v>26.551292681685933</c:v>
                </c:pt>
                <c:pt idx="3937">
                  <c:v>26.545514892954838</c:v>
                </c:pt>
                <c:pt idx="3938">
                  <c:v>26.53949649965725</c:v>
                </c:pt>
                <c:pt idx="3939">
                  <c:v>26.807948653390678</c:v>
                </c:pt>
                <c:pt idx="3940">
                  <c:v>26.801740449857562</c:v>
                </c:pt>
                <c:pt idx="3941">
                  <c:v>26.843182161293033</c:v>
                </c:pt>
                <c:pt idx="3942">
                  <c:v>26.919241511309512</c:v>
                </c:pt>
                <c:pt idx="3943">
                  <c:v>26.996029318951294</c:v>
                </c:pt>
                <c:pt idx="3944">
                  <c:v>27.350377308834751</c:v>
                </c:pt>
                <c:pt idx="3945">
                  <c:v>27.339013812671467</c:v>
                </c:pt>
                <c:pt idx="3946">
                  <c:v>27.326952304260992</c:v>
                </c:pt>
                <c:pt idx="3947">
                  <c:v>27.627322370674285</c:v>
                </c:pt>
                <c:pt idx="3948">
                  <c:v>27.613513536470069</c:v>
                </c:pt>
                <c:pt idx="3949">
                  <c:v>27.658749836951827</c:v>
                </c:pt>
                <c:pt idx="3950">
                  <c:v>27.73294626144061</c:v>
                </c:pt>
                <c:pt idx="3951">
                  <c:v>27.913642030361128</c:v>
                </c:pt>
                <c:pt idx="3952">
                  <c:v>28.200969918954453</c:v>
                </c:pt>
                <c:pt idx="3953">
                  <c:v>28.371013454410281</c:v>
                </c:pt>
                <c:pt idx="3954">
                  <c:v>28.352411310039358</c:v>
                </c:pt>
                <c:pt idx="3955">
                  <c:v>28.331208014479348</c:v>
                </c:pt>
                <c:pt idx="3956">
                  <c:v>28.498295658138105</c:v>
                </c:pt>
                <c:pt idx="3957">
                  <c:v>28.475807051444711</c:v>
                </c:pt>
                <c:pt idx="3958">
                  <c:v>28.641880792483541</c:v>
                </c:pt>
                <c:pt idx="3959">
                  <c:v>28.675191541144734</c:v>
                </c:pt>
                <c:pt idx="3960">
                  <c:v>29.073192357166608</c:v>
                </c:pt>
                <c:pt idx="3961">
                  <c:v>29.163968960456387</c:v>
                </c:pt>
                <c:pt idx="3962">
                  <c:v>29.257392219591608</c:v>
                </c:pt>
                <c:pt idx="3963">
                  <c:v>29.231834593165829</c:v>
                </c:pt>
                <c:pt idx="3964">
                  <c:v>29.205755457085985</c:v>
                </c:pt>
                <c:pt idx="3965">
                  <c:v>29.568739667250334</c:v>
                </c:pt>
                <c:pt idx="3966">
                  <c:v>29.54182800466802</c:v>
                </c:pt>
                <c:pt idx="3967">
                  <c:v>29.711725749732722</c:v>
                </c:pt>
                <c:pt idx="3968">
                  <c:v>30.031531840071551</c:v>
                </c:pt>
                <c:pt idx="3969">
                  <c:v>30.135216050110799</c:v>
                </c:pt>
                <c:pt idx="3970">
                  <c:v>30.240016311976419</c:v>
                </c:pt>
                <c:pt idx="3971">
                  <c:v>30.212624209326201</c:v>
                </c:pt>
                <c:pt idx="3972">
                  <c:v>30.186295311835043</c:v>
                </c:pt>
                <c:pt idx="3973">
                  <c:v>30.592817586246554</c:v>
                </c:pt>
                <c:pt idx="3974">
                  <c:v>30.566261177426661</c:v>
                </c:pt>
                <c:pt idx="3975">
                  <c:v>30.758260979832087</c:v>
                </c:pt>
                <c:pt idx="3976">
                  <c:v>31.26146322124028</c:v>
                </c:pt>
                <c:pt idx="3977">
                  <c:v>31.239301840091706</c:v>
                </c:pt>
                <c:pt idx="3978">
                  <c:v>31.358645327111326</c:v>
                </c:pt>
                <c:pt idx="3979">
                  <c:v>31.33453082774767</c:v>
                </c:pt>
                <c:pt idx="3980">
                  <c:v>31.310390051195476</c:v>
                </c:pt>
                <c:pt idx="3981">
                  <c:v>31.763633922025036</c:v>
                </c:pt>
                <c:pt idx="3982">
                  <c:v>31.740434071159871</c:v>
                </c:pt>
                <c:pt idx="3983">
                  <c:v>31.957341602061494</c:v>
                </c:pt>
                <c:pt idx="3984">
                  <c:v>32.366516825673983</c:v>
                </c:pt>
                <c:pt idx="3985">
                  <c:v>32.501977358630278</c:v>
                </c:pt>
                <c:pt idx="3986">
                  <c:v>32.639206617013109</c:v>
                </c:pt>
                <c:pt idx="3987">
                  <c:v>32.618630636912826</c:v>
                </c:pt>
                <c:pt idx="3988">
                  <c:v>32.598229454168603</c:v>
                </c:pt>
                <c:pt idx="3989">
                  <c:v>33.101900204294203</c:v>
                </c:pt>
                <c:pt idx="3990">
                  <c:v>33.081253552877328</c:v>
                </c:pt>
                <c:pt idx="3991">
                  <c:v>33.317601626973278</c:v>
                </c:pt>
                <c:pt idx="3992">
                  <c:v>33.784488798470193</c:v>
                </c:pt>
                <c:pt idx="3993">
                  <c:v>33.934189441229407</c:v>
                </c:pt>
                <c:pt idx="3994">
                  <c:v>34.076489407813511</c:v>
                </c:pt>
                <c:pt idx="3995">
                  <c:v>34.05696055947314</c:v>
                </c:pt>
                <c:pt idx="3996">
                  <c:v>34.037620102793781</c:v>
                </c:pt>
                <c:pt idx="3997">
                  <c:v>34.594454458647419</c:v>
                </c:pt>
                <c:pt idx="3998">
                  <c:v>34.574340435405503</c:v>
                </c:pt>
                <c:pt idx="3999">
                  <c:v>34.842313999182288</c:v>
                </c:pt>
                <c:pt idx="4000">
                  <c:v>34.998032104785118</c:v>
                </c:pt>
                <c:pt idx="4001">
                  <c:v>35.331554705757235</c:v>
                </c:pt>
                <c:pt idx="4002">
                  <c:v>35.492897467853574</c:v>
                </c:pt>
                <c:pt idx="4003">
                  <c:v>35.656154743466907</c:v>
                </c:pt>
                <c:pt idx="4004">
                  <c:v>36.263224255124847</c:v>
                </c:pt>
                <c:pt idx="4005">
                  <c:v>36.240549957436194</c:v>
                </c:pt>
                <c:pt idx="4006">
                  <c:v>36.529864218607813</c:v>
                </c:pt>
                <c:pt idx="4007">
                  <c:v>36.692596297675308</c:v>
                </c:pt>
                <c:pt idx="4008">
                  <c:v>37.070134018539747</c:v>
                </c:pt>
                <c:pt idx="4009">
                  <c:v>37.24887255290615</c:v>
                </c:pt>
                <c:pt idx="4010">
                  <c:v>37.433023764272946</c:v>
                </c:pt>
                <c:pt idx="4011">
                  <c:v>37.412927227592824</c:v>
                </c:pt>
                <c:pt idx="4012">
                  <c:v>37.391948310947917</c:v>
                </c:pt>
                <c:pt idx="4013">
                  <c:v>38.0579640505265</c:v>
                </c:pt>
                <c:pt idx="4014">
                  <c:v>38.036319381345642</c:v>
                </c:pt>
                <c:pt idx="4015">
                  <c:v>38.347992548857817</c:v>
                </c:pt>
                <c:pt idx="4016">
                  <c:v>38.537143237206834</c:v>
                </c:pt>
                <c:pt idx="4017">
                  <c:v>39.370400991330541</c:v>
                </c:pt>
                <c:pt idx="4018">
                  <c:v>39.348564596906968</c:v>
                </c:pt>
                <c:pt idx="4019">
                  <c:v>39.326885342684804</c:v>
                </c:pt>
                <c:pt idx="4020">
                  <c:v>39.303582047096128</c:v>
                </c:pt>
                <c:pt idx="4021">
                  <c:v>40.026028452256284</c:v>
                </c:pt>
                <c:pt idx="4022">
                  <c:v>40.002790289978883</c:v>
                </c:pt>
                <c:pt idx="4023">
                  <c:v>40.351314360885929</c:v>
                </c:pt>
                <c:pt idx="4024">
                  <c:v>40.547644671566026</c:v>
                </c:pt>
                <c:pt idx="4025">
                  <c:v>41.47497061727065</c:v>
                </c:pt>
                <c:pt idx="4026">
                  <c:v>41.452950169804502</c:v>
                </c:pt>
                <c:pt idx="4027">
                  <c:v>41.431254841564439</c:v>
                </c:pt>
                <c:pt idx="4028">
                  <c:v>41.408773534691505</c:v>
                </c:pt>
                <c:pt idx="4029">
                  <c:v>42.19950053570976</c:v>
                </c:pt>
                <c:pt idx="4030">
                  <c:v>42.176931083293674</c:v>
                </c:pt>
                <c:pt idx="4031">
                  <c:v>42.550426911214814</c:v>
                </c:pt>
                <c:pt idx="4032">
                  <c:v>42.780225613155174</c:v>
                </c:pt>
                <c:pt idx="4033">
                  <c:v>43.797199670381971</c:v>
                </c:pt>
                <c:pt idx="4034">
                  <c:v>43.775377230676725</c:v>
                </c:pt>
                <c:pt idx="4035">
                  <c:v>43.753746320455114</c:v>
                </c:pt>
                <c:pt idx="4036">
                  <c:v>43.73185363459109</c:v>
                </c:pt>
                <c:pt idx="4037">
                  <c:v>44.613007868316032</c:v>
                </c:pt>
                <c:pt idx="4038">
                  <c:v>44.59058500575329</c:v>
                </c:pt>
                <c:pt idx="4039">
                  <c:v>45.00125446389869</c:v>
                </c:pt>
                <c:pt idx="4040">
                  <c:v>45.255819347935685</c:v>
                </c:pt>
                <c:pt idx="4041">
                  <c:v>46.396636936411134</c:v>
                </c:pt>
                <c:pt idx="4042">
                  <c:v>46.37141777214471</c:v>
                </c:pt>
                <c:pt idx="4043">
                  <c:v>46.346060195992479</c:v>
                </c:pt>
                <c:pt idx="4044">
                  <c:v>46.320549794973303</c:v>
                </c:pt>
                <c:pt idx="4045">
                  <c:v>47.290535728155277</c:v>
                </c:pt>
                <c:pt idx="4046">
                  <c:v>47.263774831386918</c:v>
                </c:pt>
                <c:pt idx="4047">
                  <c:v>47.710738118653296</c:v>
                </c:pt>
                <c:pt idx="4048">
                  <c:v>47.981458969419293</c:v>
                </c:pt>
                <c:pt idx="4049">
                  <c:v>49.205806313814463</c:v>
                </c:pt>
                <c:pt idx="4050">
                  <c:v>49.168746129450341</c:v>
                </c:pt>
                <c:pt idx="4051">
                  <c:v>49.13126301849973</c:v>
                </c:pt>
                <c:pt idx="4052">
                  <c:v>50.174460970413563</c:v>
                </c:pt>
                <c:pt idx="4053">
                  <c:v>50.134924187888494</c:v>
                </c:pt>
                <c:pt idx="4054">
                  <c:v>50.277863989552955</c:v>
                </c:pt>
                <c:pt idx="4055">
                  <c:v>50.56049748240742</c:v>
                </c:pt>
                <c:pt idx="4056">
                  <c:v>50.84468245570379</c:v>
                </c:pt>
                <c:pt idx="4057">
                  <c:v>52.129468976608017</c:v>
                </c:pt>
                <c:pt idx="4058">
                  <c:v>52.082637568336096</c:v>
                </c:pt>
                <c:pt idx="4059">
                  <c:v>52.03515050799971</c:v>
                </c:pt>
                <c:pt idx="4060">
                  <c:v>53.124548372914546</c:v>
                </c:pt>
                <c:pt idx="4061">
                  <c:v>53.074312068866632</c:v>
                </c:pt>
                <c:pt idx="4062">
                  <c:v>53.223447324588278</c:v>
                </c:pt>
                <c:pt idx="4063">
                  <c:v>53.511016010366014</c:v>
                </c:pt>
                <c:pt idx="4064">
                  <c:v>53.798001149212013</c:v>
                </c:pt>
                <c:pt idx="4065">
                  <c:v>55.056540952694625</c:v>
                </c:pt>
                <c:pt idx="4066">
                  <c:v>55.003232378736769</c:v>
                </c:pt>
                <c:pt idx="4067">
                  <c:v>54.949351224385268</c:v>
                </c:pt>
                <c:pt idx="4068">
                  <c:v>56.017545582590429</c:v>
                </c:pt>
                <c:pt idx="4069">
                  <c:v>55.960418444621794</c:v>
                </c:pt>
                <c:pt idx="4070">
                  <c:v>56.097183758703196</c:v>
                </c:pt>
                <c:pt idx="4071">
                  <c:v>56.369680266331336</c:v>
                </c:pt>
                <c:pt idx="4072">
                  <c:v>56.637621261121069</c:v>
                </c:pt>
                <c:pt idx="4073">
                  <c:v>57.755484375680311</c:v>
                </c:pt>
                <c:pt idx="4074">
                  <c:v>57.701721336548282</c:v>
                </c:pt>
                <c:pt idx="4075">
                  <c:v>57.648006789092975</c:v>
                </c:pt>
                <c:pt idx="4076">
                  <c:v>58.577394910944264</c:v>
                </c:pt>
                <c:pt idx="4077">
                  <c:v>58.519975720708729</c:v>
                </c:pt>
                <c:pt idx="4078">
                  <c:v>58.652123751568382</c:v>
                </c:pt>
                <c:pt idx="4079">
                  <c:v>58.867635044198344</c:v>
                </c:pt>
                <c:pt idx="4080">
                  <c:v>59.087501119642234</c:v>
                </c:pt>
                <c:pt idx="4081">
                  <c:v>59.959449735354831</c:v>
                </c:pt>
                <c:pt idx="4082">
                  <c:v>59.910381195979888</c:v>
                </c:pt>
                <c:pt idx="4083">
                  <c:v>59.861358527007098</c:v>
                </c:pt>
                <c:pt idx="4084">
                  <c:v>60.240487323754387</c:v>
                </c:pt>
                <c:pt idx="4085">
                  <c:v>60.612946044072402</c:v>
                </c:pt>
                <c:pt idx="4086">
                  <c:v>60.569742668317531</c:v>
                </c:pt>
                <c:pt idx="4087">
                  <c:v>60.935116180617129</c:v>
                </c:pt>
                <c:pt idx="4088">
                  <c:v>60.891037035676511</c:v>
                </c:pt>
                <c:pt idx="4089">
                  <c:v>61.597455895950475</c:v>
                </c:pt>
                <c:pt idx="4090">
                  <c:v>61.555479280380951</c:v>
                </c:pt>
                <c:pt idx="4091">
                  <c:v>61.693770525682389</c:v>
                </c:pt>
                <c:pt idx="4092">
                  <c:v>61.809828479513222</c:v>
                </c:pt>
                <c:pt idx="4093">
                  <c:v>61.779448182631889</c:v>
                </c:pt>
                <c:pt idx="4094">
                  <c:v>62.221322166968839</c:v>
                </c:pt>
                <c:pt idx="4095">
                  <c:v>62.189927928319399</c:v>
                </c:pt>
                <c:pt idx="4096">
                  <c:v>62.237619497183147</c:v>
                </c:pt>
                <c:pt idx="4097">
                  <c:v>62.511036661604287</c:v>
                </c:pt>
                <c:pt idx="4098">
                  <c:v>62.481186340897978</c:v>
                </c:pt>
                <c:pt idx="4099">
                  <c:v>62.531036200344538</c:v>
                </c:pt>
                <c:pt idx="4100">
                  <c:v>62.56058795312159</c:v>
                </c:pt>
                <c:pt idx="4101">
                  <c:v>62.532794190793147</c:v>
                </c:pt>
                <c:pt idx="4102">
                  <c:v>62.666554813557518</c:v>
                </c:pt>
                <c:pt idx="4103">
                  <c:v>62.64235375965864</c:v>
                </c:pt>
                <c:pt idx="4104">
                  <c:v>62.639515542408006</c:v>
                </c:pt>
                <c:pt idx="4105">
                  <c:v>62.503518833063062</c:v>
                </c:pt>
                <c:pt idx="4106">
                  <c:v>62.484223494287193</c:v>
                </c:pt>
                <c:pt idx="4107">
                  <c:v>62.431660399842563</c:v>
                </c:pt>
                <c:pt idx="4108">
                  <c:v>62.362298320488243</c:v>
                </c:pt>
                <c:pt idx="4109">
                  <c:v>62.337108979667931</c:v>
                </c:pt>
                <c:pt idx="4110">
                  <c:v>62.1127467768424</c:v>
                </c:pt>
                <c:pt idx="4111">
                  <c:v>62.087942244751531</c:v>
                </c:pt>
                <c:pt idx="4112">
                  <c:v>62.014536207420761</c:v>
                </c:pt>
                <c:pt idx="4113">
                  <c:v>61.463202794034764</c:v>
                </c:pt>
                <c:pt idx="4114">
                  <c:v>61.442082357776115</c:v>
                </c:pt>
                <c:pt idx="4115">
                  <c:v>61.28509589100144</c:v>
                </c:pt>
                <c:pt idx="4116">
                  <c:v>61.111155143210226</c:v>
                </c:pt>
                <c:pt idx="4117">
                  <c:v>61.086924388108251</c:v>
                </c:pt>
                <c:pt idx="4118">
                  <c:v>60.523727002170354</c:v>
                </c:pt>
                <c:pt idx="4119">
                  <c:v>60.500287837985702</c:v>
                </c:pt>
                <c:pt idx="4120">
                  <c:v>60.365768639895037</c:v>
                </c:pt>
                <c:pt idx="4121">
                  <c:v>59.467053472947988</c:v>
                </c:pt>
                <c:pt idx="4122">
                  <c:v>59.447464937707167</c:v>
                </c:pt>
                <c:pt idx="4123">
                  <c:v>59.213953740906355</c:v>
                </c:pt>
                <c:pt idx="4124">
                  <c:v>58.968360650409082</c:v>
                </c:pt>
                <c:pt idx="4125">
                  <c:v>58.95603327726262</c:v>
                </c:pt>
                <c:pt idx="4126">
                  <c:v>58.133108835251988</c:v>
                </c:pt>
                <c:pt idx="4127">
                  <c:v>58.122079325354683</c:v>
                </c:pt>
                <c:pt idx="4128">
                  <c:v>57.965213134287751</c:v>
                </c:pt>
                <c:pt idx="4129">
                  <c:v>56.806913204719187</c:v>
                </c:pt>
                <c:pt idx="4130">
                  <c:v>56.801562087276018</c:v>
                </c:pt>
                <c:pt idx="4131">
                  <c:v>56.515075375017872</c:v>
                </c:pt>
                <c:pt idx="4132">
                  <c:v>56.236732154495172</c:v>
                </c:pt>
                <c:pt idx="4133">
                  <c:v>56.238605414207882</c:v>
                </c:pt>
                <c:pt idx="4134">
                  <c:v>55.218253734770201</c:v>
                </c:pt>
                <c:pt idx="4135">
                  <c:v>55.22039570360004</c:v>
                </c:pt>
                <c:pt idx="4136">
                  <c:v>55.026683587882815</c:v>
                </c:pt>
                <c:pt idx="4137">
                  <c:v>53.662397971865047</c:v>
                </c:pt>
                <c:pt idx="4138">
                  <c:v>53.668412343965365</c:v>
                </c:pt>
                <c:pt idx="4139">
                  <c:v>53.328485370173361</c:v>
                </c:pt>
                <c:pt idx="4140">
                  <c:v>52.980063200799009</c:v>
                </c:pt>
                <c:pt idx="4141">
                  <c:v>52.991091617372717</c:v>
                </c:pt>
                <c:pt idx="4142">
                  <c:v>51.77197855981877</c:v>
                </c:pt>
                <c:pt idx="4143">
                  <c:v>51.781861259342577</c:v>
                </c:pt>
                <c:pt idx="4144">
                  <c:v>51.577156937054752</c:v>
                </c:pt>
                <c:pt idx="4145">
                  <c:v>49.971331247524944</c:v>
                </c:pt>
                <c:pt idx="4146">
                  <c:v>49.983910467998584</c:v>
                </c:pt>
                <c:pt idx="4147">
                  <c:v>49.597472021750193</c:v>
                </c:pt>
                <c:pt idx="4148">
                  <c:v>49.21702389673419</c:v>
                </c:pt>
                <c:pt idx="4149">
                  <c:v>49.237032351775106</c:v>
                </c:pt>
                <c:pt idx="4150">
                  <c:v>47.823315611913436</c:v>
                </c:pt>
                <c:pt idx="4151">
                  <c:v>47.844819970265583</c:v>
                </c:pt>
                <c:pt idx="4152">
                  <c:v>47.590703551402797</c:v>
                </c:pt>
                <c:pt idx="4153">
                  <c:v>45.807746921370722</c:v>
                </c:pt>
                <c:pt idx="4154">
                  <c:v>45.829571708188134</c:v>
                </c:pt>
                <c:pt idx="4155">
                  <c:v>45.38204610730849</c:v>
                </c:pt>
                <c:pt idx="4156">
                  <c:v>44.929362248981924</c:v>
                </c:pt>
                <c:pt idx="4157">
                  <c:v>44.950665227081586</c:v>
                </c:pt>
                <c:pt idx="4158">
                  <c:v>43.354377602841282</c:v>
                </c:pt>
                <c:pt idx="4159">
                  <c:v>43.373046074504522</c:v>
                </c:pt>
                <c:pt idx="4160">
                  <c:v>43.112312725156272</c:v>
                </c:pt>
                <c:pt idx="4161">
                  <c:v>41.117545461115114</c:v>
                </c:pt>
                <c:pt idx="4162">
                  <c:v>41.13700253900776</c:v>
                </c:pt>
                <c:pt idx="4163">
                  <c:v>40.665706504350354</c:v>
                </c:pt>
                <c:pt idx="4164">
                  <c:v>40.167960015569825</c:v>
                </c:pt>
                <c:pt idx="4165">
                  <c:v>40.190657958246369</c:v>
                </c:pt>
                <c:pt idx="4166">
                  <c:v>38.447484595956141</c:v>
                </c:pt>
                <c:pt idx="4167">
                  <c:v>38.471589837646263</c:v>
                </c:pt>
                <c:pt idx="4168">
                  <c:v>38.158582077687356</c:v>
                </c:pt>
                <c:pt idx="4169">
                  <c:v>36.048986033628097</c:v>
                </c:pt>
                <c:pt idx="4170">
                  <c:v>36.072738746460672</c:v>
                </c:pt>
                <c:pt idx="4171">
                  <c:v>35.537208201472282</c:v>
                </c:pt>
                <c:pt idx="4172">
                  <c:v>35.010145862618288</c:v>
                </c:pt>
                <c:pt idx="4173">
                  <c:v>35.036452818374507</c:v>
                </c:pt>
                <c:pt idx="4174">
                  <c:v>33.188028796934333</c:v>
                </c:pt>
                <c:pt idx="4175">
                  <c:v>33.209801885187652</c:v>
                </c:pt>
                <c:pt idx="4176">
                  <c:v>32.901700351576856</c:v>
                </c:pt>
                <c:pt idx="4177">
                  <c:v>30.702286226462711</c:v>
                </c:pt>
                <c:pt idx="4178">
                  <c:v>30.713218773616692</c:v>
                </c:pt>
                <c:pt idx="4179">
                  <c:v>30.166942144970484</c:v>
                </c:pt>
                <c:pt idx="4180">
                  <c:v>29.623840488361036</c:v>
                </c:pt>
                <c:pt idx="4181">
                  <c:v>29.646238681163254</c:v>
                </c:pt>
                <c:pt idx="4182">
                  <c:v>27.7672506964402</c:v>
                </c:pt>
                <c:pt idx="4183">
                  <c:v>27.79014448597923</c:v>
                </c:pt>
                <c:pt idx="4184">
                  <c:v>27.487873769459252</c:v>
                </c:pt>
                <c:pt idx="4185">
                  <c:v>26.390140937611051</c:v>
                </c:pt>
                <c:pt idx="4186">
                  <c:v>25.323676704317833</c:v>
                </c:pt>
                <c:pt idx="4187">
                  <c:v>24.241802754580657</c:v>
                </c:pt>
                <c:pt idx="4188">
                  <c:v>24.262428683116401</c:v>
                </c:pt>
                <c:pt idx="4189">
                  <c:v>24.285749701106869</c:v>
                </c:pt>
                <c:pt idx="4190">
                  <c:v>22.452414903339811</c:v>
                </c:pt>
                <c:pt idx="4191">
                  <c:v>22.477184076833449</c:v>
                </c:pt>
                <c:pt idx="4192">
                  <c:v>22.178568800562708</c:v>
                </c:pt>
                <c:pt idx="4193">
                  <c:v>21.659296122379669</c:v>
                </c:pt>
                <c:pt idx="4194">
                  <c:v>21.143967413613861</c:v>
                </c:pt>
                <c:pt idx="4195">
                  <c:v>19.113192246052652</c:v>
                </c:pt>
                <c:pt idx="4196">
                  <c:v>19.138475560837399</c:v>
                </c:pt>
                <c:pt idx="4197">
                  <c:v>19.164160213958898</c:v>
                </c:pt>
                <c:pt idx="4198">
                  <c:v>17.446485302216409</c:v>
                </c:pt>
                <c:pt idx="4199">
                  <c:v>17.47516859120033</c:v>
                </c:pt>
                <c:pt idx="4200">
                  <c:v>17.203889142045639</c:v>
                </c:pt>
                <c:pt idx="4201">
                  <c:v>16.728579982363822</c:v>
                </c:pt>
                <c:pt idx="4202">
                  <c:v>16.25936269018732</c:v>
                </c:pt>
                <c:pt idx="4203">
                  <c:v>14.435524243273903</c:v>
                </c:pt>
                <c:pt idx="4204">
                  <c:v>14.466322023664841</c:v>
                </c:pt>
                <c:pt idx="4205">
                  <c:v>14.4974697341423</c:v>
                </c:pt>
                <c:pt idx="4206">
                  <c:v>12.95138295100497</c:v>
                </c:pt>
                <c:pt idx="4207">
                  <c:v>12.981883943424938</c:v>
                </c:pt>
                <c:pt idx="4208">
                  <c:v>12.745845717236085</c:v>
                </c:pt>
                <c:pt idx="4209">
                  <c:v>12.330223378125909</c:v>
                </c:pt>
                <c:pt idx="4210">
                  <c:v>11.92351909585496</c:v>
                </c:pt>
                <c:pt idx="4211">
                  <c:v>10.372061186541831</c:v>
                </c:pt>
                <c:pt idx="4212">
                  <c:v>10.403103739694464</c:v>
                </c:pt>
                <c:pt idx="4213">
                  <c:v>9.7170259274339337</c:v>
                </c:pt>
                <c:pt idx="4214">
                  <c:v>9.7568206831939364</c:v>
                </c:pt>
                <c:pt idx="4215">
                  <c:v>9.0787504835064077</c:v>
                </c:pt>
                <c:pt idx="4216">
                  <c:v>9.1188247247796745</c:v>
                </c:pt>
                <c:pt idx="4217">
                  <c:v>8.4474484348190568</c:v>
                </c:pt>
                <c:pt idx="4218">
                  <c:v>8.2778458483905837</c:v>
                </c:pt>
                <c:pt idx="4219">
                  <c:v>6.9995917393629608</c:v>
                </c:pt>
                <c:pt idx="4220">
                  <c:v>6.7129472799293772</c:v>
                </c:pt>
                <c:pt idx="4221">
                  <c:v>6.7489752457430381</c:v>
                </c:pt>
                <c:pt idx="4222">
                  <c:v>6.4701216829084345</c:v>
                </c:pt>
                <c:pt idx="4223">
                  <c:v>6.5077581491039354</c:v>
                </c:pt>
                <c:pt idx="4224">
                  <c:v>5.5286243844391318</c:v>
                </c:pt>
                <c:pt idx="4225">
                  <c:v>5.567192363771829</c:v>
                </c:pt>
                <c:pt idx="4226">
                  <c:v>5.4187512385027219</c:v>
                </c:pt>
                <c:pt idx="4227">
                  <c:v>4.47498556276327</c:v>
                </c:pt>
                <c:pt idx="4228">
                  <c:v>4.2863997762219057</c:v>
                </c:pt>
                <c:pt idx="4229">
                  <c:v>4.3246527860021535</c:v>
                </c:pt>
                <c:pt idx="4230">
                  <c:v>4.1346582252426733</c:v>
                </c:pt>
                <c:pt idx="4231">
                  <c:v>4.17149224263144</c:v>
                </c:pt>
                <c:pt idx="4232">
                  <c:v>3.4912262315490947</c:v>
                </c:pt>
                <c:pt idx="4233">
                  <c:v>3.5284060578938368</c:v>
                </c:pt>
                <c:pt idx="4234">
                  <c:v>3.4358188653909756</c:v>
                </c:pt>
                <c:pt idx="4235">
                  <c:v>2.8536475084615196</c:v>
                </c:pt>
                <c:pt idx="4236">
                  <c:v>2.7422284179292089</c:v>
                </c:pt>
                <c:pt idx="4237">
                  <c:v>2.7785537457406155</c:v>
                </c:pt>
                <c:pt idx="4238">
                  <c:v>2.6815416133556926</c:v>
                </c:pt>
                <c:pt idx="4239">
                  <c:v>2.7211901856159253</c:v>
                </c:pt>
                <c:pt idx="4240">
                  <c:v>2.3435430788357516</c:v>
                </c:pt>
                <c:pt idx="4241">
                  <c:v>2.3832661233259844</c:v>
                </c:pt>
                <c:pt idx="4242">
                  <c:v>2.3504169142744047</c:v>
                </c:pt>
                <c:pt idx="4243">
                  <c:v>2.124685205688766</c:v>
                </c:pt>
                <c:pt idx="4244">
                  <c:v>2.1046767790648282</c:v>
                </c:pt>
                <c:pt idx="4245">
                  <c:v>2.14328777500985</c:v>
                </c:pt>
                <c:pt idx="4246">
                  <c:v>2.1355193802416359</c:v>
                </c:pt>
                <c:pt idx="4247">
                  <c:v>2.1755673421797539</c:v>
                </c:pt>
                <c:pt idx="4248">
                  <c:v>2.091174205535399</c:v>
                </c:pt>
                <c:pt idx="4249">
                  <c:v>2.1312390376001318</c:v>
                </c:pt>
                <c:pt idx="4250">
                  <c:v>2.1548785010819422</c:v>
                </c:pt>
                <c:pt idx="4251">
                  <c:v>2.2527131805367624</c:v>
                </c:pt>
                <c:pt idx="4252">
                  <c:v>2.3137050222385072</c:v>
                </c:pt>
                <c:pt idx="4253">
                  <c:v>2.3531673713910357</c:v>
                </c:pt>
                <c:pt idx="4254">
                  <c:v>2.4229210263125274</c:v>
                </c:pt>
                <c:pt idx="4255">
                  <c:v>2.4626782616258747</c:v>
                </c:pt>
                <c:pt idx="4256">
                  <c:v>2.6319432301199512</c:v>
                </c:pt>
                <c:pt idx="4257">
                  <c:v>2.6740323815938116</c:v>
                </c:pt>
                <c:pt idx="4258">
                  <c:v>2.7432605984591354</c:v>
                </c:pt>
                <c:pt idx="4259">
                  <c:v>3.0688284337609968</c:v>
                </c:pt>
                <c:pt idx="4260">
                  <c:v>3.1824955453833748</c:v>
                </c:pt>
                <c:pt idx="4261">
                  <c:v>3.2230966585566154</c:v>
                </c:pt>
                <c:pt idx="4262">
                  <c:v>3.334563952576536</c:v>
                </c:pt>
                <c:pt idx="4263">
                  <c:v>3.3732878712559122</c:v>
                </c:pt>
                <c:pt idx="4264">
                  <c:v>3.6808714905720938</c:v>
                </c:pt>
                <c:pt idx="4265">
                  <c:v>3.7241905959191572</c:v>
                </c:pt>
                <c:pt idx="4266">
                  <c:v>3.8199668278325229</c:v>
                </c:pt>
                <c:pt idx="4267">
                  <c:v>4.2027152999616169</c:v>
                </c:pt>
                <c:pt idx="4268">
                  <c:v>4.3251975715621978</c:v>
                </c:pt>
                <c:pt idx="4269">
                  <c:v>4.3672371083706123</c:v>
                </c:pt>
                <c:pt idx="4270">
                  <c:v>4.4841886441996666</c:v>
                </c:pt>
                <c:pt idx="4271">
                  <c:v>4.5206192913613394</c:v>
                </c:pt>
                <c:pt idx="4272">
                  <c:v>4.8212834549271388</c:v>
                </c:pt>
                <c:pt idx="4273">
                  <c:v>4.8566541138011576</c:v>
                </c:pt>
                <c:pt idx="4274">
                  <c:v>4.9349642417629029</c:v>
                </c:pt>
                <c:pt idx="4275">
                  <c:v>5.2659927855325854</c:v>
                </c:pt>
                <c:pt idx="4276">
                  <c:v>5.3638875305094489</c:v>
                </c:pt>
                <c:pt idx="4277">
                  <c:v>5.3933317223621939</c:v>
                </c:pt>
                <c:pt idx="4278">
                  <c:v>5.4817336982816371</c:v>
                </c:pt>
                <c:pt idx="4279">
                  <c:v>5.505994153479997</c:v>
                </c:pt>
                <c:pt idx="4280">
                  <c:v>5.746204705921901</c:v>
                </c:pt>
                <c:pt idx="4281">
                  <c:v>5.7646664156907175</c:v>
                </c:pt>
                <c:pt idx="4282">
                  <c:v>5.8198135128297839</c:v>
                </c:pt>
                <c:pt idx="4283">
                  <c:v>6.1223233641367365</c:v>
                </c:pt>
                <c:pt idx="4284">
                  <c:v>6.1983981113339865</c:v>
                </c:pt>
                <c:pt idx="4285">
                  <c:v>6.2065081344490451</c:v>
                </c:pt>
                <c:pt idx="4286">
                  <c:v>6.2811201832019528</c:v>
                </c:pt>
                <c:pt idx="4287">
                  <c:v>6.2864367695689314</c:v>
                </c:pt>
                <c:pt idx="4288">
                  <c:v>6.5302343620975432</c:v>
                </c:pt>
                <c:pt idx="4289">
                  <c:v>6.5362338012609857</c:v>
                </c:pt>
                <c:pt idx="4290">
                  <c:v>6.5842450127614924</c:v>
                </c:pt>
                <c:pt idx="4291">
                  <c:v>6.9465030948144051</c:v>
                </c:pt>
                <c:pt idx="4292">
                  <c:v>7.0243567253883024</c:v>
                </c:pt>
                <c:pt idx="4293">
                  <c:v>7.0236182694379599</c:v>
                </c:pt>
                <c:pt idx="4294">
                  <c:v>7.1144677116379613</c:v>
                </c:pt>
                <c:pt idx="4295">
                  <c:v>7.1192733356617168</c:v>
                </c:pt>
                <c:pt idx="4296">
                  <c:v>7.4223304826550809</c:v>
                </c:pt>
                <c:pt idx="4297">
                  <c:v>7.4267864854352235</c:v>
                </c:pt>
                <c:pt idx="4298">
                  <c:v>7.4892109894649082</c:v>
                </c:pt>
                <c:pt idx="4299">
                  <c:v>7.9237375712615901</c:v>
                </c:pt>
                <c:pt idx="4300">
                  <c:v>8.0223188878601412</c:v>
                </c:pt>
                <c:pt idx="4301">
                  <c:v>8.0215025133518658</c:v>
                </c:pt>
                <c:pt idx="4302">
                  <c:v>8.1316858670593817</c:v>
                </c:pt>
                <c:pt idx="4303">
                  <c:v>8.1397662743888084</c:v>
                </c:pt>
                <c:pt idx="4304">
                  <c:v>8.4998137223439514</c:v>
                </c:pt>
                <c:pt idx="4305">
                  <c:v>8.5084160756564842</c:v>
                </c:pt>
                <c:pt idx="4306">
                  <c:v>8.5804052376738813</c:v>
                </c:pt>
                <c:pt idx="4307">
                  <c:v>9.0753016792112433</c:v>
                </c:pt>
                <c:pt idx="4308">
                  <c:v>9.1892474690380084</c:v>
                </c:pt>
                <c:pt idx="4309">
                  <c:v>9.191730710338792</c:v>
                </c:pt>
                <c:pt idx="4310">
                  <c:v>9.3176231587432401</c:v>
                </c:pt>
                <c:pt idx="4311">
                  <c:v>9.3315585675204051</c:v>
                </c:pt>
                <c:pt idx="4312">
                  <c:v>9.7216871463820382</c:v>
                </c:pt>
                <c:pt idx="4313">
                  <c:v>9.7365678588162545</c:v>
                </c:pt>
                <c:pt idx="4314">
                  <c:v>9.8224391585387316</c:v>
                </c:pt>
                <c:pt idx="4315">
                  <c:v>10.347093700328363</c:v>
                </c:pt>
                <c:pt idx="4316">
                  <c:v>10.46632253603865</c:v>
                </c:pt>
                <c:pt idx="4317">
                  <c:v>10.473046397768005</c:v>
                </c:pt>
                <c:pt idx="4318">
                  <c:v>10.606748992569976</c:v>
                </c:pt>
                <c:pt idx="4319">
                  <c:v>10.789383427032128</c:v>
                </c:pt>
                <c:pt idx="4320">
                  <c:v>10.973170257508514</c:v>
                </c:pt>
                <c:pt idx="4321">
                  <c:v>10.995309797312748</c:v>
                </c:pt>
                <c:pt idx="4322">
                  <c:v>11.180446921455015</c:v>
                </c:pt>
                <c:pt idx="4323">
                  <c:v>11.76949313570881</c:v>
                </c:pt>
                <c:pt idx="4324">
                  <c:v>11.780410475118334</c:v>
                </c:pt>
                <c:pt idx="4325">
                  <c:v>11.792188305267384</c:v>
                </c:pt>
                <c:pt idx="4326">
                  <c:v>11.986992174639578</c:v>
                </c:pt>
                <c:pt idx="4327">
                  <c:v>12.099464796681417</c:v>
                </c:pt>
                <c:pt idx="4328">
                  <c:v>12.243841664702245</c:v>
                </c:pt>
                <c:pt idx="4329">
                  <c:v>12.388507213944379</c:v>
                </c:pt>
                <c:pt idx="4330">
                  <c:v>12.527799169636051</c:v>
                </c:pt>
                <c:pt idx="4331">
                  <c:v>12.97417721740473</c:v>
                </c:pt>
                <c:pt idx="4332">
                  <c:v>13.365925445127015</c:v>
                </c:pt>
                <c:pt idx="4333">
                  <c:v>13.387576836996384</c:v>
                </c:pt>
                <c:pt idx="4334">
                  <c:v>13.426367957592234</c:v>
                </c:pt>
                <c:pt idx="4335">
                  <c:v>13.515979948892856</c:v>
                </c:pt>
                <c:pt idx="4336">
                  <c:v>13.633277945612516</c:v>
                </c:pt>
                <c:pt idx="4337">
                  <c:v>13.76622299328907</c:v>
                </c:pt>
                <c:pt idx="4338">
                  <c:v>13.904070911042453</c:v>
                </c:pt>
                <c:pt idx="4339">
                  <c:v>14.337484160701255</c:v>
                </c:pt>
                <c:pt idx="4340">
                  <c:v>14.666379257382332</c:v>
                </c:pt>
                <c:pt idx="4341">
                  <c:v>14.69037968243132</c:v>
                </c:pt>
                <c:pt idx="4342">
                  <c:v>14.733925788634817</c:v>
                </c:pt>
                <c:pt idx="4343">
                  <c:v>14.832537207262693</c:v>
                </c:pt>
                <c:pt idx="4344">
                  <c:v>14.970442444702595</c:v>
                </c:pt>
                <c:pt idx="4345">
                  <c:v>15.107817446434105</c:v>
                </c:pt>
                <c:pt idx="4346">
                  <c:v>15.240066873622059</c:v>
                </c:pt>
                <c:pt idx="4347">
                  <c:v>15.78985196655913</c:v>
                </c:pt>
                <c:pt idx="4348">
                  <c:v>15.82393189727612</c:v>
                </c:pt>
                <c:pt idx="4349">
                  <c:v>15.8583770174126</c:v>
                </c:pt>
                <c:pt idx="4350">
                  <c:v>16.044834934485586</c:v>
                </c:pt>
                <c:pt idx="4351">
                  <c:v>16.232884205233553</c:v>
                </c:pt>
                <c:pt idx="4352">
                  <c:v>16.293429202707777</c:v>
                </c:pt>
                <c:pt idx="4353">
                  <c:v>16.481270702359463</c:v>
                </c:pt>
                <c:pt idx="4354">
                  <c:v>16.583781631438661</c:v>
                </c:pt>
                <c:pt idx="4355">
                  <c:v>17.056332498292793</c:v>
                </c:pt>
                <c:pt idx="4356">
                  <c:v>17.160604288794403</c:v>
                </c:pt>
                <c:pt idx="4357">
                  <c:v>17.199341627050678</c:v>
                </c:pt>
                <c:pt idx="4358">
                  <c:v>17.327363022890037</c:v>
                </c:pt>
                <c:pt idx="4359">
                  <c:v>17.388549983393702</c:v>
                </c:pt>
                <c:pt idx="4360">
                  <c:v>17.692545961221164</c:v>
                </c:pt>
                <c:pt idx="4361">
                  <c:v>17.756607972124542</c:v>
                </c:pt>
                <c:pt idx="4362">
                  <c:v>17.859684222495087</c:v>
                </c:pt>
                <c:pt idx="4363">
                  <c:v>18.333518732326954</c:v>
                </c:pt>
                <c:pt idx="4364">
                  <c:v>18.433714082601494</c:v>
                </c:pt>
                <c:pt idx="4365">
                  <c:v>18.474430879012765</c:v>
                </c:pt>
                <c:pt idx="4366">
                  <c:v>18.599131405674555</c:v>
                </c:pt>
                <c:pt idx="4367">
                  <c:v>18.665083977185169</c:v>
                </c:pt>
                <c:pt idx="4368">
                  <c:v>18.930699660015449</c:v>
                </c:pt>
                <c:pt idx="4369">
                  <c:v>18.998411772899402</c:v>
                </c:pt>
                <c:pt idx="4370">
                  <c:v>19.105755870954233</c:v>
                </c:pt>
                <c:pt idx="4371">
                  <c:v>19.603958419188469</c:v>
                </c:pt>
                <c:pt idx="4372">
                  <c:v>19.698564076765763</c:v>
                </c:pt>
                <c:pt idx="4373">
                  <c:v>19.737798600073297</c:v>
                </c:pt>
                <c:pt idx="4374">
                  <c:v>19.86532079913988</c:v>
                </c:pt>
                <c:pt idx="4375">
                  <c:v>19.938704371530335</c:v>
                </c:pt>
                <c:pt idx="4376">
                  <c:v>20.194251037086868</c:v>
                </c:pt>
                <c:pt idx="4377">
                  <c:v>20.270499670933035</c:v>
                </c:pt>
                <c:pt idx="4378">
                  <c:v>20.380544868392381</c:v>
                </c:pt>
                <c:pt idx="4379">
                  <c:v>20.911057110789752</c:v>
                </c:pt>
                <c:pt idx="4380">
                  <c:v>21.004449161865804</c:v>
                </c:pt>
                <c:pt idx="4381">
                  <c:v>21.098212797109728</c:v>
                </c:pt>
                <c:pt idx="4382">
                  <c:v>21.179124673177576</c:v>
                </c:pt>
                <c:pt idx="4383">
                  <c:v>21.262638507095843</c:v>
                </c:pt>
                <c:pt idx="4384">
                  <c:v>21.5209830796517</c:v>
                </c:pt>
                <c:pt idx="4385">
                  <c:v>21.607191117823906</c:v>
                </c:pt>
                <c:pt idx="4386">
                  <c:v>21.727465794221455</c:v>
                </c:pt>
                <c:pt idx="4387">
                  <c:v>22.299209081090936</c:v>
                </c:pt>
                <c:pt idx="4388">
                  <c:v>22.396785077910565</c:v>
                </c:pt>
                <c:pt idx="4389">
                  <c:v>22.443553669166974</c:v>
                </c:pt>
                <c:pt idx="4390">
                  <c:v>22.590188853557642</c:v>
                </c:pt>
                <c:pt idx="4391">
                  <c:v>22.683587680127729</c:v>
                </c:pt>
                <c:pt idx="4392">
                  <c:v>22.958414132585226</c:v>
                </c:pt>
                <c:pt idx="4393">
                  <c:v>23.055123718840775</c:v>
                </c:pt>
                <c:pt idx="4394">
                  <c:v>23.239509160061608</c:v>
                </c:pt>
                <c:pt idx="4395">
                  <c:v>23.791562423129403</c:v>
                </c:pt>
                <c:pt idx="4396">
                  <c:v>23.901046913604738</c:v>
                </c:pt>
                <c:pt idx="4397">
                  <c:v>24.006818759599497</c:v>
                </c:pt>
                <c:pt idx="4398">
                  <c:v>24.105344819300527</c:v>
                </c:pt>
                <c:pt idx="4399">
                  <c:v>24.203453301148535</c:v>
                </c:pt>
                <c:pt idx="4400">
                  <c:v>24.495238665506307</c:v>
                </c:pt>
                <c:pt idx="4401">
                  <c:v>24.594046027993457</c:v>
                </c:pt>
                <c:pt idx="4402">
                  <c:v>24.787633175092708</c:v>
                </c:pt>
                <c:pt idx="4403">
                  <c:v>25.336073058056336</c:v>
                </c:pt>
                <c:pt idx="4404">
                  <c:v>25.447877116948458</c:v>
                </c:pt>
                <c:pt idx="4405">
                  <c:v>25.559068768696271</c:v>
                </c:pt>
                <c:pt idx="4406">
                  <c:v>25.648242548025607</c:v>
                </c:pt>
                <c:pt idx="4407">
                  <c:v>25.734828302043201</c:v>
                </c:pt>
                <c:pt idx="4408">
                  <c:v>26.024759038355601</c:v>
                </c:pt>
                <c:pt idx="4409">
                  <c:v>26.101542291173207</c:v>
                </c:pt>
                <c:pt idx="4410">
                  <c:v>26.279396650563932</c:v>
                </c:pt>
                <c:pt idx="4411">
                  <c:v>26.829163573704065</c:v>
                </c:pt>
                <c:pt idx="4412">
                  <c:v>26.86104361274375</c:v>
                </c:pt>
                <c:pt idx="4413">
                  <c:v>26.955462102710833</c:v>
                </c:pt>
                <c:pt idx="4414">
                  <c:v>27.008207360455572</c:v>
                </c:pt>
                <c:pt idx="4415">
                  <c:v>27.058057426649633</c:v>
                </c:pt>
                <c:pt idx="4416">
                  <c:v>27.326151137410577</c:v>
                </c:pt>
                <c:pt idx="4417">
                  <c:v>27.364520882707339</c:v>
                </c:pt>
                <c:pt idx="4418">
                  <c:v>27.505584269268208</c:v>
                </c:pt>
                <c:pt idx="4419">
                  <c:v>27.880701388725804</c:v>
                </c:pt>
                <c:pt idx="4420">
                  <c:v>27.947661558050534</c:v>
                </c:pt>
                <c:pt idx="4421">
                  <c:v>28.016053749544785</c:v>
                </c:pt>
                <c:pt idx="4422">
                  <c:v>28.028143118039758</c:v>
                </c:pt>
                <c:pt idx="4423">
                  <c:v>28.035410425821048</c:v>
                </c:pt>
                <c:pt idx="4424">
                  <c:v>28.275928250677296</c:v>
                </c:pt>
                <c:pt idx="4425">
                  <c:v>28.272945386159808</c:v>
                </c:pt>
                <c:pt idx="4426">
                  <c:v>28.384134700535938</c:v>
                </c:pt>
                <c:pt idx="4427">
                  <c:v>28.750438217386062</c:v>
                </c:pt>
                <c:pt idx="4428">
                  <c:v>28.726911087412617</c:v>
                </c:pt>
                <c:pt idx="4429">
                  <c:v>28.776099901557483</c:v>
                </c:pt>
                <c:pt idx="4430">
                  <c:v>28.762570225789744</c:v>
                </c:pt>
                <c:pt idx="4431">
                  <c:v>28.749975679239512</c:v>
                </c:pt>
                <c:pt idx="4432">
                  <c:v>28.983707458461236</c:v>
                </c:pt>
                <c:pt idx="4433">
                  <c:v>28.97163224494766</c:v>
                </c:pt>
                <c:pt idx="4434">
                  <c:v>29.077192773909569</c:v>
                </c:pt>
                <c:pt idx="4435">
                  <c:v>29.463408557842207</c:v>
                </c:pt>
                <c:pt idx="4436">
                  <c:v>29.440127314645366</c:v>
                </c:pt>
                <c:pt idx="4437">
                  <c:v>29.497121141759067</c:v>
                </c:pt>
                <c:pt idx="4438">
                  <c:v>29.502055103917591</c:v>
                </c:pt>
                <c:pt idx="4439">
                  <c:v>29.512074534251873</c:v>
                </c:pt>
                <c:pt idx="4440">
                  <c:v>29.776186520566792</c:v>
                </c:pt>
                <c:pt idx="4441">
                  <c:v>29.797139706071981</c:v>
                </c:pt>
                <c:pt idx="4442">
                  <c:v>29.940666585936803</c:v>
                </c:pt>
                <c:pt idx="4443">
                  <c:v>30.082527283307819</c:v>
                </c:pt>
                <c:pt idx="4444">
                  <c:v>30.304031689415382</c:v>
                </c:pt>
                <c:pt idx="4445">
                  <c:v>30.531584110807088</c:v>
                </c:pt>
                <c:pt idx="4446">
                  <c:v>30.616744172756036</c:v>
                </c:pt>
                <c:pt idx="4447">
                  <c:v>30.888537779525294</c:v>
                </c:pt>
                <c:pt idx="4448">
                  <c:v>30.932998978054208</c:v>
                </c:pt>
                <c:pt idx="4449">
                  <c:v>31.000308202971521</c:v>
                </c:pt>
                <c:pt idx="4450">
                  <c:v>31.189584014948533</c:v>
                </c:pt>
                <c:pt idx="4451">
                  <c:v>31.3416501929498</c:v>
                </c:pt>
                <c:pt idx="4452">
                  <c:v>31.493819403337469</c:v>
                </c:pt>
                <c:pt idx="4453">
                  <c:v>31.651803469665467</c:v>
                </c:pt>
                <c:pt idx="4454">
                  <c:v>32.115957043354683</c:v>
                </c:pt>
                <c:pt idx="4455">
                  <c:v>32.410087715301529</c:v>
                </c:pt>
                <c:pt idx="4456">
                  <c:v>32.456019905356499</c:v>
                </c:pt>
                <c:pt idx="4457">
                  <c:v>32.542266323928175</c:v>
                </c:pt>
                <c:pt idx="4458">
                  <c:v>32.745954870634556</c:v>
                </c:pt>
                <c:pt idx="4459">
                  <c:v>32.907135770633637</c:v>
                </c:pt>
                <c:pt idx="4460">
                  <c:v>33.066870734146931</c:v>
                </c:pt>
                <c:pt idx="4461">
                  <c:v>33.217859811364107</c:v>
                </c:pt>
                <c:pt idx="4462">
                  <c:v>33.637858517586594</c:v>
                </c:pt>
                <c:pt idx="4463">
                  <c:v>33.931667002615882</c:v>
                </c:pt>
                <c:pt idx="4464">
                  <c:v>33.982222587059752</c:v>
                </c:pt>
                <c:pt idx="4465">
                  <c:v>34.049699878535122</c:v>
                </c:pt>
                <c:pt idx="4466">
                  <c:v>34.232079011746194</c:v>
                </c:pt>
                <c:pt idx="4467">
                  <c:v>34.364564143386445</c:v>
                </c:pt>
                <c:pt idx="4468">
                  <c:v>34.489253585912408</c:v>
                </c:pt>
                <c:pt idx="4469">
                  <c:v>34.605283905384816</c:v>
                </c:pt>
                <c:pt idx="4470">
                  <c:v>34.848573181702889</c:v>
                </c:pt>
                <c:pt idx="4471">
                  <c:v>35.124255822590122</c:v>
                </c:pt>
                <c:pt idx="4472">
                  <c:v>35.145467046211095</c:v>
                </c:pt>
                <c:pt idx="4473">
                  <c:v>35.206409191928898</c:v>
                </c:pt>
                <c:pt idx="4474">
                  <c:v>35.290541741690745</c:v>
                </c:pt>
                <c:pt idx="4475">
                  <c:v>35.366383040082738</c:v>
                </c:pt>
                <c:pt idx="4476">
                  <c:v>35.437900192967646</c:v>
                </c:pt>
                <c:pt idx="4477">
                  <c:v>35.49880372401902</c:v>
                </c:pt>
                <c:pt idx="4478">
                  <c:v>35.687874782297008</c:v>
                </c:pt>
                <c:pt idx="4479">
                  <c:v>35.68077984721031</c:v>
                </c:pt>
                <c:pt idx="4480">
                  <c:v>35.66970142069588</c:v>
                </c:pt>
                <c:pt idx="4481">
                  <c:v>35.784727232948875</c:v>
                </c:pt>
                <c:pt idx="4482">
                  <c:v>35.744703718453131</c:v>
                </c:pt>
                <c:pt idx="4483">
                  <c:v>35.849257872419287</c:v>
                </c:pt>
                <c:pt idx="4484">
                  <c:v>35.902219175296608</c:v>
                </c:pt>
                <c:pt idx="4485">
                  <c:v>35.930658922389085</c:v>
                </c:pt>
                <c:pt idx="4486">
                  <c:v>36.031500941120449</c:v>
                </c:pt>
                <c:pt idx="4487">
                  <c:v>36.001475127724035</c:v>
                </c:pt>
                <c:pt idx="4488">
                  <c:v>35.969079718731209</c:v>
                </c:pt>
                <c:pt idx="4489">
                  <c:v>36.185326134615565</c:v>
                </c:pt>
                <c:pt idx="4490">
                  <c:v>36.11650891199146</c:v>
                </c:pt>
                <c:pt idx="4491">
                  <c:v>36.097731494873912</c:v>
                </c:pt>
                <c:pt idx="4492">
                  <c:v>36.111995584522063</c:v>
                </c:pt>
                <c:pt idx="4493">
                  <c:v>36.119858025167744</c:v>
                </c:pt>
                <c:pt idx="4494">
                  <c:v>36.168285031835261</c:v>
                </c:pt>
                <c:pt idx="4495">
                  <c:v>36.114371055916465</c:v>
                </c:pt>
                <c:pt idx="4496">
                  <c:v>36.056720794588159</c:v>
                </c:pt>
                <c:pt idx="4497">
                  <c:v>36.268881839705884</c:v>
                </c:pt>
                <c:pt idx="4498">
                  <c:v>36.159752402407996</c:v>
                </c:pt>
                <c:pt idx="4499">
                  <c:v>36.10013384083765</c:v>
                </c:pt>
                <c:pt idx="4500">
                  <c:v>36.07039250786228</c:v>
                </c:pt>
                <c:pt idx="4501">
                  <c:v>36.036427291395121</c:v>
                </c:pt>
                <c:pt idx="4502">
                  <c:v>35.94080011078168</c:v>
                </c:pt>
                <c:pt idx="4503">
                  <c:v>35.956900657618021</c:v>
                </c:pt>
                <c:pt idx="4504">
                  <c:v>35.867524374309731</c:v>
                </c:pt>
                <c:pt idx="4505">
                  <c:v>36.027485379584846</c:v>
                </c:pt>
                <c:pt idx="4506">
                  <c:v>35.82631067666744</c:v>
                </c:pt>
                <c:pt idx="4507">
                  <c:v>35.807422258272638</c:v>
                </c:pt>
                <c:pt idx="4508">
                  <c:v>35.710904219382286</c:v>
                </c:pt>
                <c:pt idx="4509">
                  <c:v>35.740572616419634</c:v>
                </c:pt>
                <c:pt idx="4510">
                  <c:v>35.653611770907801</c:v>
                </c:pt>
                <c:pt idx="4511">
                  <c:v>35.566099059735308</c:v>
                </c:pt>
                <c:pt idx="4512">
                  <c:v>35.466984599845674</c:v>
                </c:pt>
                <c:pt idx="4513">
                  <c:v>35.764143105471888</c:v>
                </c:pt>
                <c:pt idx="4514">
                  <c:v>35.595192692397823</c:v>
                </c:pt>
                <c:pt idx="4515">
                  <c:v>35.494437604218895</c:v>
                </c:pt>
                <c:pt idx="4516">
                  <c:v>35.449658626940881</c:v>
                </c:pt>
                <c:pt idx="4517">
                  <c:v>35.396094540552774</c:v>
                </c:pt>
                <c:pt idx="4518">
                  <c:v>35.341114551808502</c:v>
                </c:pt>
                <c:pt idx="4519">
                  <c:v>35.091758910259415</c:v>
                </c:pt>
                <c:pt idx="4520">
                  <c:v>34.973498131011354</c:v>
                </c:pt>
                <c:pt idx="4521">
                  <c:v>35.32760541408976</c:v>
                </c:pt>
                <c:pt idx="4522">
                  <c:v>35.136560769403566</c:v>
                </c:pt>
                <c:pt idx="4523">
                  <c:v>35.027547942773438</c:v>
                </c:pt>
                <c:pt idx="4524">
                  <c:v>34.973098027059208</c:v>
                </c:pt>
                <c:pt idx="4525">
                  <c:v>34.918280937220615</c:v>
                </c:pt>
                <c:pt idx="4526">
                  <c:v>34.866425878258489</c:v>
                </c:pt>
                <c:pt idx="4527">
                  <c:v>34.650875890089928</c:v>
                </c:pt>
                <c:pt idx="4528">
                  <c:v>34.526964139585942</c:v>
                </c:pt>
                <c:pt idx="4529">
                  <c:v>34.943713840760147</c:v>
                </c:pt>
                <c:pt idx="4530">
                  <c:v>34.74845595769888</c:v>
                </c:pt>
                <c:pt idx="4531">
                  <c:v>34.661551763964667</c:v>
                </c:pt>
                <c:pt idx="4532">
                  <c:v>34.64559235725747</c:v>
                </c:pt>
                <c:pt idx="4533">
                  <c:v>34.619637600428447</c:v>
                </c:pt>
                <c:pt idx="4534">
                  <c:v>34.609276090341517</c:v>
                </c:pt>
                <c:pt idx="4535">
                  <c:v>34.537202008458067</c:v>
                </c:pt>
                <c:pt idx="4536">
                  <c:v>34.432901681086506</c:v>
                </c:pt>
                <c:pt idx="4537">
                  <c:v>34.916180602902735</c:v>
                </c:pt>
                <c:pt idx="4538">
                  <c:v>34.750795403536713</c:v>
                </c:pt>
                <c:pt idx="4539">
                  <c:v>34.696164841036094</c:v>
                </c:pt>
                <c:pt idx="4540">
                  <c:v>34.722191840440075</c:v>
                </c:pt>
                <c:pt idx="4541">
                  <c:v>34.749473357998781</c:v>
                </c:pt>
                <c:pt idx="4542">
                  <c:v>34.783453562686631</c:v>
                </c:pt>
                <c:pt idx="4543">
                  <c:v>34.817946645162863</c:v>
                </c:pt>
                <c:pt idx="4544">
                  <c:v>34.731265796507842</c:v>
                </c:pt>
                <c:pt idx="4545">
                  <c:v>35.295044338911055</c:v>
                </c:pt>
                <c:pt idx="4546">
                  <c:v>35.159181446237866</c:v>
                </c:pt>
                <c:pt idx="4547">
                  <c:v>35.145872731686786</c:v>
                </c:pt>
                <c:pt idx="4548">
                  <c:v>35.212454398918062</c:v>
                </c:pt>
                <c:pt idx="4549">
                  <c:v>35.269715132794119</c:v>
                </c:pt>
                <c:pt idx="4550">
                  <c:v>35.33895251148224</c:v>
                </c:pt>
                <c:pt idx="4551">
                  <c:v>35.482487179961566</c:v>
                </c:pt>
                <c:pt idx="4552">
                  <c:v>35.405372481017764</c:v>
                </c:pt>
                <c:pt idx="4553">
                  <c:v>36.026334155507641</c:v>
                </c:pt>
                <c:pt idx="4554">
                  <c:v>35.894590492344697</c:v>
                </c:pt>
                <c:pt idx="4555">
                  <c:v>35.890745776884145</c:v>
                </c:pt>
                <c:pt idx="4556">
                  <c:v>35.975777371581678</c:v>
                </c:pt>
                <c:pt idx="4557">
                  <c:v>36.060999653889404</c:v>
                </c:pt>
                <c:pt idx="4558">
                  <c:v>36.154069454995302</c:v>
                </c:pt>
                <c:pt idx="4559">
                  <c:v>36.354277718487154</c:v>
                </c:pt>
                <c:pt idx="4560">
                  <c:v>36.277112266431615</c:v>
                </c:pt>
                <c:pt idx="4561">
                  <c:v>36.945668898500912</c:v>
                </c:pt>
                <c:pt idx="4562">
                  <c:v>36.821984430999656</c:v>
                </c:pt>
                <c:pt idx="4563">
                  <c:v>36.825485807796319</c:v>
                </c:pt>
                <c:pt idx="4564">
                  <c:v>36.924368436196616</c:v>
                </c:pt>
                <c:pt idx="4565">
                  <c:v>37.026182766267198</c:v>
                </c:pt>
                <c:pt idx="4566">
                  <c:v>37.128914299299161</c:v>
                </c:pt>
                <c:pt idx="4567">
                  <c:v>37.398519099602225</c:v>
                </c:pt>
                <c:pt idx="4568">
                  <c:v>37.318514819648854</c:v>
                </c:pt>
                <c:pt idx="4569">
                  <c:v>38.045982040681267</c:v>
                </c:pt>
                <c:pt idx="4570">
                  <c:v>37.919782166044186</c:v>
                </c:pt>
                <c:pt idx="4571">
                  <c:v>37.948072939113757</c:v>
                </c:pt>
                <c:pt idx="4572">
                  <c:v>38.072973184159594</c:v>
                </c:pt>
                <c:pt idx="4573">
                  <c:v>38.183956265728746</c:v>
                </c:pt>
                <c:pt idx="4574">
                  <c:v>38.309703985886983</c:v>
                </c:pt>
                <c:pt idx="4575">
                  <c:v>38.678244884046187</c:v>
                </c:pt>
                <c:pt idx="4576">
                  <c:v>38.598862621480656</c:v>
                </c:pt>
                <c:pt idx="4577">
                  <c:v>39.402809922883975</c:v>
                </c:pt>
                <c:pt idx="4578">
                  <c:v>39.280075369888984</c:v>
                </c:pt>
                <c:pt idx="4579">
                  <c:v>39.313884092766806</c:v>
                </c:pt>
                <c:pt idx="4580">
                  <c:v>39.460279399944497</c:v>
                </c:pt>
                <c:pt idx="4581">
                  <c:v>39.607941275821439</c:v>
                </c:pt>
                <c:pt idx="4582">
                  <c:v>39.750952964067963</c:v>
                </c:pt>
                <c:pt idx="4583">
                  <c:v>40.223058419013419</c:v>
                </c:pt>
                <c:pt idx="4584">
                  <c:v>40.14631791540311</c:v>
                </c:pt>
                <c:pt idx="4585">
                  <c:v>41.038355530196142</c:v>
                </c:pt>
                <c:pt idx="4586">
                  <c:v>40.92673037560931</c:v>
                </c:pt>
                <c:pt idx="4587">
                  <c:v>40.979529723915903</c:v>
                </c:pt>
                <c:pt idx="4588">
                  <c:v>41.157099473123893</c:v>
                </c:pt>
                <c:pt idx="4589">
                  <c:v>41.338758195643635</c:v>
                </c:pt>
                <c:pt idx="4590">
                  <c:v>41.524454380917625</c:v>
                </c:pt>
                <c:pt idx="4591">
                  <c:v>42.087336466247244</c:v>
                </c:pt>
                <c:pt idx="4592">
                  <c:v>42.012212572614295</c:v>
                </c:pt>
                <c:pt idx="4593">
                  <c:v>42.988994470831656</c:v>
                </c:pt>
                <c:pt idx="4594">
                  <c:v>42.878404626048713</c:v>
                </c:pt>
                <c:pt idx="4595">
                  <c:v>42.948475880887678</c:v>
                </c:pt>
                <c:pt idx="4596">
                  <c:v>43.151063513802512</c:v>
                </c:pt>
                <c:pt idx="4597">
                  <c:v>43.362013401682432</c:v>
                </c:pt>
                <c:pt idx="4598">
                  <c:v>43.567777304951804</c:v>
                </c:pt>
                <c:pt idx="4599">
                  <c:v>44.213370959777905</c:v>
                </c:pt>
                <c:pt idx="4600">
                  <c:v>44.136958984588915</c:v>
                </c:pt>
                <c:pt idx="4601">
                  <c:v>45.180736390864993</c:v>
                </c:pt>
                <c:pt idx="4602">
                  <c:v>45.069573734924475</c:v>
                </c:pt>
                <c:pt idx="4603">
                  <c:v>45.152774909433397</c:v>
                </c:pt>
                <c:pt idx="4604">
                  <c:v>45.369572082139577</c:v>
                </c:pt>
                <c:pt idx="4605">
                  <c:v>45.595213206651422</c:v>
                </c:pt>
                <c:pt idx="4606">
                  <c:v>45.81770856079094</c:v>
                </c:pt>
                <c:pt idx="4607">
                  <c:v>47.110484085786325</c:v>
                </c:pt>
                <c:pt idx="4608">
                  <c:v>47.028973870133271</c:v>
                </c:pt>
                <c:pt idx="4609">
                  <c:v>46.947815962704098</c:v>
                </c:pt>
                <c:pt idx="4610">
                  <c:v>47.444922025299725</c:v>
                </c:pt>
                <c:pt idx="4611">
                  <c:v>47.331027242181641</c:v>
                </c:pt>
                <c:pt idx="4612">
                  <c:v>47.82918642758154</c:v>
                </c:pt>
                <c:pt idx="4613">
                  <c:v>47.900741301062418</c:v>
                </c:pt>
                <c:pt idx="4614">
                  <c:v>48.107766888398345</c:v>
                </c:pt>
                <c:pt idx="4615">
                  <c:v>49.086203832652402</c:v>
                </c:pt>
                <c:pt idx="4616">
                  <c:v>49.004297750573457</c:v>
                </c:pt>
                <c:pt idx="4617">
                  <c:v>49.24700973983272</c:v>
                </c:pt>
                <c:pt idx="4618">
                  <c:v>49.141851448478903</c:v>
                </c:pt>
                <c:pt idx="4619">
                  <c:v>50.0685873988607</c:v>
                </c:pt>
                <c:pt idx="4620">
                  <c:v>49.961866443306171</c:v>
                </c:pt>
                <c:pt idx="4621">
                  <c:v>50.045791209676935</c:v>
                </c:pt>
                <c:pt idx="4622">
                  <c:v>50.224896305877628</c:v>
                </c:pt>
                <c:pt idx="4623">
                  <c:v>51.020558009083743</c:v>
                </c:pt>
                <c:pt idx="4624">
                  <c:v>50.93895031997954</c:v>
                </c:pt>
                <c:pt idx="4625">
                  <c:v>51.130671242939606</c:v>
                </c:pt>
                <c:pt idx="4626">
                  <c:v>51.032765464064028</c:v>
                </c:pt>
                <c:pt idx="4627">
                  <c:v>51.794172787747037</c:v>
                </c:pt>
                <c:pt idx="4628">
                  <c:v>51.696732807065501</c:v>
                </c:pt>
                <c:pt idx="4629">
                  <c:v>51.743923056766782</c:v>
                </c:pt>
                <c:pt idx="4630">
                  <c:v>51.878769900649601</c:v>
                </c:pt>
                <c:pt idx="4631">
                  <c:v>52.418803159802728</c:v>
                </c:pt>
                <c:pt idx="4632">
                  <c:v>52.535536093927448</c:v>
                </c:pt>
                <c:pt idx="4633">
                  <c:v>52.468234894925182</c:v>
                </c:pt>
                <c:pt idx="4634">
                  <c:v>52.375378955573211</c:v>
                </c:pt>
                <c:pt idx="4635">
                  <c:v>52.893968367011489</c:v>
                </c:pt>
                <c:pt idx="4636">
                  <c:v>52.804451729480661</c:v>
                </c:pt>
                <c:pt idx="4637">
                  <c:v>52.829852754423413</c:v>
                </c:pt>
                <c:pt idx="4638">
                  <c:v>52.909431188314016</c:v>
                </c:pt>
                <c:pt idx="4639">
                  <c:v>53.167694300156597</c:v>
                </c:pt>
                <c:pt idx="4640">
                  <c:v>53.231184292090958</c:v>
                </c:pt>
                <c:pt idx="4641">
                  <c:v>53.1802529733501</c:v>
                </c:pt>
                <c:pt idx="4642">
                  <c:v>53.105738604226431</c:v>
                </c:pt>
                <c:pt idx="4643">
                  <c:v>53.395104040080795</c:v>
                </c:pt>
                <c:pt idx="4644">
                  <c:v>53.332161999979263</c:v>
                </c:pt>
                <c:pt idx="4645">
                  <c:v>53.330956487050763</c:v>
                </c:pt>
                <c:pt idx="4646">
                  <c:v>53.357443839885839</c:v>
                </c:pt>
                <c:pt idx="4647">
                  <c:v>53.329877574749474</c:v>
                </c:pt>
                <c:pt idx="4648">
                  <c:v>53.326581384833851</c:v>
                </c:pt>
                <c:pt idx="4649">
                  <c:v>53.29174057008133</c:v>
                </c:pt>
                <c:pt idx="4650">
                  <c:v>53.236333474165995</c:v>
                </c:pt>
                <c:pt idx="4651">
                  <c:v>53.256308021094526</c:v>
                </c:pt>
                <c:pt idx="4652">
                  <c:v>53.208331710384421</c:v>
                </c:pt>
                <c:pt idx="4653">
                  <c:v>53.166210158851165</c:v>
                </c:pt>
                <c:pt idx="4654">
                  <c:v>53.115461376993586</c:v>
                </c:pt>
                <c:pt idx="4655">
                  <c:v>52.720583751039086</c:v>
                </c:pt>
                <c:pt idx="4656">
                  <c:v>52.629531666086393</c:v>
                </c:pt>
                <c:pt idx="4657">
                  <c:v>52.604138131136082</c:v>
                </c:pt>
                <c:pt idx="4658">
                  <c:v>52.559282596025703</c:v>
                </c:pt>
                <c:pt idx="4659">
                  <c:v>52.240703538291747</c:v>
                </c:pt>
                <c:pt idx="4660">
                  <c:v>52.198175066487728</c:v>
                </c:pt>
                <c:pt idx="4661">
                  <c:v>52.090515629623425</c:v>
                </c:pt>
                <c:pt idx="4662">
                  <c:v>51.935770476654909</c:v>
                </c:pt>
                <c:pt idx="4663">
                  <c:v>51.150146371653321</c:v>
                </c:pt>
                <c:pt idx="4664">
                  <c:v>50.953772006159468</c:v>
                </c:pt>
                <c:pt idx="4665">
                  <c:v>50.923131799518572</c:v>
                </c:pt>
                <c:pt idx="4666">
                  <c:v>50.87473141763202</c:v>
                </c:pt>
                <c:pt idx="4667">
                  <c:v>50.221785486617605</c:v>
                </c:pt>
                <c:pt idx="4668">
                  <c:v>50.171882367605377</c:v>
                </c:pt>
                <c:pt idx="4669">
                  <c:v>50.001839474361255</c:v>
                </c:pt>
                <c:pt idx="4670">
                  <c:v>49.756527463400161</c:v>
                </c:pt>
                <c:pt idx="4671">
                  <c:v>48.6072415742168</c:v>
                </c:pt>
                <c:pt idx="4672">
                  <c:v>48.338817659348905</c:v>
                </c:pt>
                <c:pt idx="4673">
                  <c:v>48.306689961226105</c:v>
                </c:pt>
                <c:pt idx="4674">
                  <c:v>48.25482345767859</c:v>
                </c:pt>
                <c:pt idx="4675">
                  <c:v>47.335256929961297</c:v>
                </c:pt>
                <c:pt idx="4676">
                  <c:v>47.28130522347103</c:v>
                </c:pt>
                <c:pt idx="4677">
                  <c:v>47.064157459367273</c:v>
                </c:pt>
                <c:pt idx="4678">
                  <c:v>46.740218644872058</c:v>
                </c:pt>
                <c:pt idx="4679">
                  <c:v>45.328577445709215</c:v>
                </c:pt>
                <c:pt idx="4680">
                  <c:v>44.99102011014061</c:v>
                </c:pt>
                <c:pt idx="4681">
                  <c:v>44.968024020025084</c:v>
                </c:pt>
                <c:pt idx="4682">
                  <c:v>44.920727323172521</c:v>
                </c:pt>
                <c:pt idx="4683">
                  <c:v>43.790690491307359</c:v>
                </c:pt>
                <c:pt idx="4684">
                  <c:v>43.742055319199267</c:v>
                </c:pt>
                <c:pt idx="4685">
                  <c:v>43.502390168130347</c:v>
                </c:pt>
                <c:pt idx="4686">
                  <c:v>43.121835097285377</c:v>
                </c:pt>
                <c:pt idx="4687">
                  <c:v>41.451951103194531</c:v>
                </c:pt>
                <c:pt idx="4688">
                  <c:v>41.057775465759775</c:v>
                </c:pt>
                <c:pt idx="4689">
                  <c:v>41.04152155251743</c:v>
                </c:pt>
                <c:pt idx="4690">
                  <c:v>41.000330832377593</c:v>
                </c:pt>
                <c:pt idx="4691">
                  <c:v>39.655239328871858</c:v>
                </c:pt>
                <c:pt idx="4692">
                  <c:v>39.61150323153155</c:v>
                </c:pt>
                <c:pt idx="4693">
                  <c:v>39.328032571663385</c:v>
                </c:pt>
                <c:pt idx="4694">
                  <c:v>38.906134630372122</c:v>
                </c:pt>
                <c:pt idx="4695">
                  <c:v>36.979391156240283</c:v>
                </c:pt>
                <c:pt idx="4696">
                  <c:v>36.53500294664245</c:v>
                </c:pt>
                <c:pt idx="4697">
                  <c:v>36.530013745570116</c:v>
                </c:pt>
                <c:pt idx="4698">
                  <c:v>36.504521190816348</c:v>
                </c:pt>
                <c:pt idx="4699">
                  <c:v>34.976859252876011</c:v>
                </c:pt>
                <c:pt idx="4700">
                  <c:v>34.951051633968845</c:v>
                </c:pt>
                <c:pt idx="4701">
                  <c:v>34.662286250297797</c:v>
                </c:pt>
                <c:pt idx="4702">
                  <c:v>34.181089223742525</c:v>
                </c:pt>
                <c:pt idx="4703">
                  <c:v>32.123625585018075</c:v>
                </c:pt>
                <c:pt idx="4704">
                  <c:v>31.636164160979085</c:v>
                </c:pt>
                <c:pt idx="4705">
                  <c:v>31.640264953317583</c:v>
                </c:pt>
                <c:pt idx="4706">
                  <c:v>31.626976696838213</c:v>
                </c:pt>
                <c:pt idx="4707">
                  <c:v>29.945646292567261</c:v>
                </c:pt>
                <c:pt idx="4708">
                  <c:v>29.939278225298565</c:v>
                </c:pt>
                <c:pt idx="4709">
                  <c:v>29.636014441655369</c:v>
                </c:pt>
                <c:pt idx="4710">
                  <c:v>29.122434264866804</c:v>
                </c:pt>
                <c:pt idx="4711">
                  <c:v>28.079563982186034</c:v>
                </c:pt>
                <c:pt idx="4712">
                  <c:v>26.993296063104477</c:v>
                </c:pt>
                <c:pt idx="4713">
                  <c:v>26.426319568226841</c:v>
                </c:pt>
                <c:pt idx="4714">
                  <c:v>26.434386698506152</c:v>
                </c:pt>
                <c:pt idx="4715">
                  <c:v>24.608906409962142</c:v>
                </c:pt>
                <c:pt idx="4716">
                  <c:v>24.607850791807333</c:v>
                </c:pt>
                <c:pt idx="4717">
                  <c:v>24.296249256532413</c:v>
                </c:pt>
                <c:pt idx="4718">
                  <c:v>23.759748188300165</c:v>
                </c:pt>
                <c:pt idx="4719">
                  <c:v>23.220840900709199</c:v>
                </c:pt>
                <c:pt idx="4720">
                  <c:v>22.680970966418599</c:v>
                </c:pt>
                <c:pt idx="4721">
                  <c:v>20.983458608304797</c:v>
                </c:pt>
                <c:pt idx="4722">
                  <c:v>19.066191354381026</c:v>
                </c:pt>
                <c:pt idx="4723">
                  <c:v>19.095995275844828</c:v>
                </c:pt>
                <c:pt idx="4724">
                  <c:v>19.128553480982269</c:v>
                </c:pt>
                <c:pt idx="4725">
                  <c:v>18.821156308149956</c:v>
                </c:pt>
                <c:pt idx="4726">
                  <c:v>18.276071906391621</c:v>
                </c:pt>
                <c:pt idx="4727">
                  <c:v>17.732514369023605</c:v>
                </c:pt>
                <c:pt idx="4728">
                  <c:v>17.190325413448146</c:v>
                </c:pt>
                <c:pt idx="4729">
                  <c:v>15.523499907314013</c:v>
                </c:pt>
                <c:pt idx="4730">
                  <c:v>13.551713197462185</c:v>
                </c:pt>
                <c:pt idx="4731">
                  <c:v>13.604077861373815</c:v>
                </c:pt>
                <c:pt idx="4732">
                  <c:v>13.671997094500851</c:v>
                </c:pt>
                <c:pt idx="4733">
                  <c:v>13.382578576503549</c:v>
                </c:pt>
                <c:pt idx="4734">
                  <c:v>12.849938911603529</c:v>
                </c:pt>
                <c:pt idx="4735">
                  <c:v>12.320250267518409</c:v>
                </c:pt>
                <c:pt idx="4736">
                  <c:v>11.79504854215941</c:v>
                </c:pt>
                <c:pt idx="4737">
                  <c:v>9.1191735439526607</c:v>
                </c:pt>
                <c:pt idx="4738">
                  <c:v>9.1857560198704231</c:v>
                </c:pt>
                <c:pt idx="4739">
                  <c:v>9.2542339451043656</c:v>
                </c:pt>
                <c:pt idx="4740">
                  <c:v>8.250775281159676</c:v>
                </c:pt>
                <c:pt idx="4741">
                  <c:v>8.3505816376397917</c:v>
                </c:pt>
                <c:pt idx="4742">
                  <c:v>7.356585295495929</c:v>
                </c:pt>
                <c:pt idx="4743">
                  <c:v>7.1416972675847372</c:v>
                </c:pt>
                <c:pt idx="4744">
                  <c:v>6.6854404766188562</c:v>
                </c:pt>
                <c:pt idx="4745">
                  <c:v>4.6845698918153023</c:v>
                </c:pt>
                <c:pt idx="4746">
                  <c:v>4.1828672457922753</c:v>
                </c:pt>
                <c:pt idx="4747">
                  <c:v>4.277733261867013</c:v>
                </c:pt>
                <c:pt idx="4748">
                  <c:v>4.4186772946488189</c:v>
                </c:pt>
                <c:pt idx="4749">
                  <c:v>2.5898451379174556</c:v>
                </c:pt>
                <c:pt idx="4750">
                  <c:v>2.7414660541405462</c:v>
                </c:pt>
                <c:pt idx="4751">
                  <c:v>2.5245690095231064</c:v>
                </c:pt>
                <c:pt idx="4752">
                  <c:v>2.1057013038541061</c:v>
                </c:pt>
                <c:pt idx="4753">
                  <c:v>0.36479488235915358</c:v>
                </c:pt>
                <c:pt idx="4754">
                  <c:v>-8.0604891502896514E-2</c:v>
                </c:pt>
                <c:pt idx="4755">
                  <c:v>4.7921958486776717E-2</c:v>
                </c:pt>
                <c:pt idx="4756">
                  <c:v>0.2275543116577321</c:v>
                </c:pt>
                <c:pt idx="4757">
                  <c:v>-1.4395908085869751</c:v>
                </c:pt>
                <c:pt idx="4758">
                  <c:v>-1.241889611586509</c:v>
                </c:pt>
                <c:pt idx="4759">
                  <c:v>-1.3899963617562738</c:v>
                </c:pt>
                <c:pt idx="4760">
                  <c:v>-1.7266114988093562</c:v>
                </c:pt>
                <c:pt idx="4761">
                  <c:v>-3.0859373507085088</c:v>
                </c:pt>
                <c:pt idx="4762">
                  <c:v>-3.4471896641258883</c:v>
                </c:pt>
                <c:pt idx="4763">
                  <c:v>-3.2985609456136187</c:v>
                </c:pt>
                <c:pt idx="4764">
                  <c:v>-3.0683414120459993</c:v>
                </c:pt>
                <c:pt idx="4765">
                  <c:v>-4.4841131171089508</c:v>
                </c:pt>
                <c:pt idx="4766">
                  <c:v>-4.2450515887048832</c:v>
                </c:pt>
                <c:pt idx="4767">
                  <c:v>-4.2960929668012735</c:v>
                </c:pt>
                <c:pt idx="4768">
                  <c:v>-4.5214766297132911</c:v>
                </c:pt>
                <c:pt idx="4769">
                  <c:v>-5.4111770753640895</c:v>
                </c:pt>
                <c:pt idx="4770">
                  <c:v>-5.6402607872723021</c:v>
                </c:pt>
                <c:pt idx="4771">
                  <c:v>-5.4712518248809623</c:v>
                </c:pt>
                <c:pt idx="4772">
                  <c:v>-5.2023603833085827</c:v>
                </c:pt>
                <c:pt idx="4773">
                  <c:v>-6.2848483805161468</c:v>
                </c:pt>
                <c:pt idx="4774">
                  <c:v>-6.0061381227304089</c:v>
                </c:pt>
                <c:pt idx="4775">
                  <c:v>-5.9731891136962778</c:v>
                </c:pt>
                <c:pt idx="4776">
                  <c:v>-6.0690579678146115</c:v>
                </c:pt>
                <c:pt idx="4777">
                  <c:v>-6.373997818802648</c:v>
                </c:pt>
                <c:pt idx="4778">
                  <c:v>-6.5030505207086824</c:v>
                </c:pt>
                <c:pt idx="4779">
                  <c:v>-6.3194465721424393</c:v>
                </c:pt>
                <c:pt idx="4780">
                  <c:v>-6.0229423562051396</c:v>
                </c:pt>
                <c:pt idx="4781">
                  <c:v>-6.7003840585157981</c:v>
                </c:pt>
                <c:pt idx="4782">
                  <c:v>-6.409204165986055</c:v>
                </c:pt>
                <c:pt idx="4783">
                  <c:v>-6.2801255344776328</c:v>
                </c:pt>
                <c:pt idx="4784">
                  <c:v>-6.2329976522321191</c:v>
                </c:pt>
                <c:pt idx="4785">
                  <c:v>-5.9374812652047586</c:v>
                </c:pt>
                <c:pt idx="4786">
                  <c:v>-5.9209753206212827</c:v>
                </c:pt>
                <c:pt idx="4787">
                  <c:v>-5.7312521608422617</c:v>
                </c:pt>
                <c:pt idx="4788">
                  <c:v>-5.4224699799346645</c:v>
                </c:pt>
                <c:pt idx="4789">
                  <c:v>-5.6262902128017362</c:v>
                </c:pt>
                <c:pt idx="4790">
                  <c:v>-5.3154727585129073</c:v>
                </c:pt>
                <c:pt idx="4791">
                  <c:v>-5.1873615942934101</c:v>
                </c:pt>
                <c:pt idx="4792">
                  <c:v>-4.8750878974575027</c:v>
                </c:pt>
                <c:pt idx="4793">
                  <c:v>-3.9857710844471415</c:v>
                </c:pt>
                <c:pt idx="4794">
                  <c:v>-3.8178241221410048</c:v>
                </c:pt>
                <c:pt idx="4795">
                  <c:v>-3.6134343028676694</c:v>
                </c:pt>
                <c:pt idx="4796">
                  <c:v>-3.2993714184199829</c:v>
                </c:pt>
                <c:pt idx="4797">
                  <c:v>-3.0106510257601542</c:v>
                </c:pt>
                <c:pt idx="4798">
                  <c:v>-2.7078287590250758</c:v>
                </c:pt>
                <c:pt idx="4799">
                  <c:v>-2.3926136470808856</c:v>
                </c:pt>
                <c:pt idx="4800">
                  <c:v>-2.0617774772612414</c:v>
                </c:pt>
                <c:pt idx="4801">
                  <c:v>-0.64223683569640144</c:v>
                </c:pt>
                <c:pt idx="4802">
                  <c:v>-0.35722816324947804</c:v>
                </c:pt>
                <c:pt idx="4803">
                  <c:v>-0.17561982741266124</c:v>
                </c:pt>
                <c:pt idx="4804">
                  <c:v>0.13274691366934288</c:v>
                </c:pt>
                <c:pt idx="4805">
                  <c:v>0.80162662973682863</c:v>
                </c:pt>
                <c:pt idx="4806">
                  <c:v>1.108855121111695</c:v>
                </c:pt>
                <c:pt idx="4807">
                  <c:v>1.61798804390033</c:v>
                </c:pt>
                <c:pt idx="4808">
                  <c:v>1.9145979974176539</c:v>
                </c:pt>
                <c:pt idx="4809">
                  <c:v>3.5996314532081435</c:v>
                </c:pt>
                <c:pt idx="4810">
                  <c:v>3.9321411262800465</c:v>
                </c:pt>
                <c:pt idx="4811">
                  <c:v>4.1277385686728225</c:v>
                </c:pt>
                <c:pt idx="4812">
                  <c:v>4.4201707118698197</c:v>
                </c:pt>
                <c:pt idx="4813">
                  <c:v>5.2414805176569796</c:v>
                </c:pt>
                <c:pt idx="4814">
                  <c:v>5.5434735226870204</c:v>
                </c:pt>
                <c:pt idx="4815">
                  <c:v>6.0990325994379146</c:v>
                </c:pt>
                <c:pt idx="4816">
                  <c:v>6.5461593076768789</c:v>
                </c:pt>
                <c:pt idx="4817">
                  <c:v>8.0302953531506738</c:v>
                </c:pt>
                <c:pt idx="4818">
                  <c:v>8.3367207570850645</c:v>
                </c:pt>
                <c:pt idx="4819">
                  <c:v>8.5089973434077315</c:v>
                </c:pt>
                <c:pt idx="4820">
                  <c:v>8.7981678749232124</c:v>
                </c:pt>
                <c:pt idx="4821">
                  <c:v>9.521603204799721</c:v>
                </c:pt>
                <c:pt idx="4822">
                  <c:v>9.7995137331707376</c:v>
                </c:pt>
                <c:pt idx="4823">
                  <c:v>10.250485241778287</c:v>
                </c:pt>
                <c:pt idx="4824">
                  <c:v>10.635723656847034</c:v>
                </c:pt>
                <c:pt idx="4825">
                  <c:v>11.918125678361594</c:v>
                </c:pt>
                <c:pt idx="4826">
                  <c:v>12.151944700265881</c:v>
                </c:pt>
                <c:pt idx="4827">
                  <c:v>12.289064794081785</c:v>
                </c:pt>
                <c:pt idx="4828">
                  <c:v>12.535273403061801</c:v>
                </c:pt>
                <c:pt idx="4829">
                  <c:v>13.092621240548848</c:v>
                </c:pt>
                <c:pt idx="4830">
                  <c:v>13.323855110467534</c:v>
                </c:pt>
                <c:pt idx="4831">
                  <c:v>13.694797213025518</c:v>
                </c:pt>
                <c:pt idx="4832">
                  <c:v>14.009808888423837</c:v>
                </c:pt>
                <c:pt idx="4833">
                  <c:v>15.159725549853107</c:v>
                </c:pt>
                <c:pt idx="4834">
                  <c:v>15.349879039699452</c:v>
                </c:pt>
                <c:pt idx="4835">
                  <c:v>15.452486996276731</c:v>
                </c:pt>
                <c:pt idx="4836">
                  <c:v>15.653524548409848</c:v>
                </c:pt>
                <c:pt idx="4837">
                  <c:v>16.163027770058047</c:v>
                </c:pt>
                <c:pt idx="4838">
                  <c:v>16.340525596574164</c:v>
                </c:pt>
                <c:pt idx="4839">
                  <c:v>16.684148285472517</c:v>
                </c:pt>
                <c:pt idx="4840">
                  <c:v>16.965440690955116</c:v>
                </c:pt>
                <c:pt idx="4841">
                  <c:v>18.046924413980062</c:v>
                </c:pt>
                <c:pt idx="4842">
                  <c:v>18.233676652486796</c:v>
                </c:pt>
                <c:pt idx="4843">
                  <c:v>18.313345601420156</c:v>
                </c:pt>
                <c:pt idx="4844">
                  <c:v>18.478259827044326</c:v>
                </c:pt>
                <c:pt idx="4845">
                  <c:v>19.008233379176023</c:v>
                </c:pt>
                <c:pt idx="4846">
                  <c:v>19.16455050894924</c:v>
                </c:pt>
                <c:pt idx="4847">
                  <c:v>19.496406493182565</c:v>
                </c:pt>
                <c:pt idx="4848">
                  <c:v>19.753303789353502</c:v>
                </c:pt>
                <c:pt idx="4849">
                  <c:v>20.870977829192547</c:v>
                </c:pt>
                <c:pt idx="4850">
                  <c:v>20.931669741420475</c:v>
                </c:pt>
                <c:pt idx="4851">
                  <c:v>20.992533560276971</c:v>
                </c:pt>
                <c:pt idx="4852">
                  <c:v>21.123145879572753</c:v>
                </c:pt>
                <c:pt idx="4853">
                  <c:v>21.656608140941845</c:v>
                </c:pt>
                <c:pt idx="4854">
                  <c:v>21.780547302461528</c:v>
                </c:pt>
                <c:pt idx="4855">
                  <c:v>22.096970776556429</c:v>
                </c:pt>
                <c:pt idx="4856">
                  <c:v>22.329109280603664</c:v>
                </c:pt>
                <c:pt idx="4857">
                  <c:v>23.352264654691052</c:v>
                </c:pt>
                <c:pt idx="4858">
                  <c:v>23.397985720867087</c:v>
                </c:pt>
                <c:pt idx="4859">
                  <c:v>23.439295763414158</c:v>
                </c:pt>
                <c:pt idx="4860">
                  <c:v>23.535443215044381</c:v>
                </c:pt>
                <c:pt idx="4861">
                  <c:v>24.072147506557243</c:v>
                </c:pt>
                <c:pt idx="4862">
                  <c:v>24.158280947566109</c:v>
                </c:pt>
                <c:pt idx="4863">
                  <c:v>24.452856443736302</c:v>
                </c:pt>
                <c:pt idx="4864">
                  <c:v>24.649078272881045</c:v>
                </c:pt>
                <c:pt idx="4865">
                  <c:v>25.552479505077137</c:v>
                </c:pt>
                <c:pt idx="4866">
                  <c:v>25.572081338857817</c:v>
                </c:pt>
                <c:pt idx="4867">
                  <c:v>25.59173492632781</c:v>
                </c:pt>
                <c:pt idx="4868">
                  <c:v>25.891296689654919</c:v>
                </c:pt>
                <c:pt idx="4869">
                  <c:v>25.938122756981787</c:v>
                </c:pt>
                <c:pt idx="4870">
                  <c:v>26.227349731155272</c:v>
                </c:pt>
                <c:pt idx="4871">
                  <c:v>26.509921279848765</c:v>
                </c:pt>
                <c:pt idx="4872">
                  <c:v>26.533799302128479</c:v>
                </c:pt>
                <c:pt idx="4873">
                  <c:v>27.33339103691852</c:v>
                </c:pt>
                <c:pt idx="4874">
                  <c:v>27.319244713024595</c:v>
                </c:pt>
                <c:pt idx="4875">
                  <c:v>27.444208435753346</c:v>
                </c:pt>
                <c:pt idx="4876">
                  <c:v>27.584697720958939</c:v>
                </c:pt>
                <c:pt idx="4877">
                  <c:v>27.581021573363721</c:v>
                </c:pt>
                <c:pt idx="4878">
                  <c:v>27.571274204243547</c:v>
                </c:pt>
                <c:pt idx="4879">
                  <c:v>28.001203233605466</c:v>
                </c:pt>
                <c:pt idx="4880">
                  <c:v>27.972888127042683</c:v>
                </c:pt>
                <c:pt idx="4881">
                  <c:v>28.583045222404234</c:v>
                </c:pt>
                <c:pt idx="4882">
                  <c:v>28.53676710502226</c:v>
                </c:pt>
                <c:pt idx="4883">
                  <c:v>28.623886475316112</c:v>
                </c:pt>
                <c:pt idx="4884">
                  <c:v>28.710384061160191</c:v>
                </c:pt>
                <c:pt idx="4885">
                  <c:v>28.667060335063738</c:v>
                </c:pt>
                <c:pt idx="4886">
                  <c:v>28.620545114151053</c:v>
                </c:pt>
                <c:pt idx="4887">
                  <c:v>28.984974022871974</c:v>
                </c:pt>
                <c:pt idx="4888">
                  <c:v>29.010853572290703</c:v>
                </c:pt>
                <c:pt idx="4889">
                  <c:v>29.362440352491646</c:v>
                </c:pt>
                <c:pt idx="4890">
                  <c:v>29.315684468767632</c:v>
                </c:pt>
                <c:pt idx="4891">
                  <c:v>29.390416988732085</c:v>
                </c:pt>
                <c:pt idx="4892">
                  <c:v>29.453816143125017</c:v>
                </c:pt>
                <c:pt idx="4893">
                  <c:v>29.409799568019313</c:v>
                </c:pt>
                <c:pt idx="4894">
                  <c:v>29.365960658163111</c:v>
                </c:pt>
                <c:pt idx="4895">
                  <c:v>29.683633946681915</c:v>
                </c:pt>
                <c:pt idx="4896">
                  <c:v>29.705637967155468</c:v>
                </c:pt>
                <c:pt idx="4897">
                  <c:v>29.964042601292512</c:v>
                </c:pt>
                <c:pt idx="4898">
                  <c:v>29.943532230408426</c:v>
                </c:pt>
                <c:pt idx="4899">
                  <c:v>30.022299809097987</c:v>
                </c:pt>
                <c:pt idx="4900">
                  <c:v>30.080285871071773</c:v>
                </c:pt>
                <c:pt idx="4901">
                  <c:v>30.050183827454752</c:v>
                </c:pt>
                <c:pt idx="4902">
                  <c:v>30.327299783859257</c:v>
                </c:pt>
                <c:pt idx="4903">
                  <c:v>30.299463143027047</c:v>
                </c:pt>
                <c:pt idx="4904">
                  <c:v>30.33187478686845</c:v>
                </c:pt>
                <c:pt idx="4905">
                  <c:v>30.517315466344989</c:v>
                </c:pt>
                <c:pt idx="4906">
                  <c:v>30.512820038134123</c:v>
                </c:pt>
                <c:pt idx="4907">
                  <c:v>30.589118212480109</c:v>
                </c:pt>
                <c:pt idx="4908">
                  <c:v>30.643079796146029</c:v>
                </c:pt>
                <c:pt idx="4909">
                  <c:v>30.617029048650828</c:v>
                </c:pt>
                <c:pt idx="4910">
                  <c:v>30.853718221631723</c:v>
                </c:pt>
                <c:pt idx="4911">
                  <c:v>30.827985170246624</c:v>
                </c:pt>
                <c:pt idx="4912">
                  <c:v>30.849635115723402</c:v>
                </c:pt>
                <c:pt idx="4913">
                  <c:v>30.971964725751484</c:v>
                </c:pt>
                <c:pt idx="4914">
                  <c:v>30.963564993868474</c:v>
                </c:pt>
                <c:pt idx="4915">
                  <c:v>31.021716958662509</c:v>
                </c:pt>
                <c:pt idx="4916">
                  <c:v>31.052644500417607</c:v>
                </c:pt>
                <c:pt idx="4917">
                  <c:v>31.009322399549326</c:v>
                </c:pt>
                <c:pt idx="4918">
                  <c:v>31.204367514545201</c:v>
                </c:pt>
                <c:pt idx="4919">
                  <c:v>31.155373371524611</c:v>
                </c:pt>
                <c:pt idx="4920">
                  <c:v>31.146183167525738</c:v>
                </c:pt>
                <c:pt idx="4921">
                  <c:v>31.197783568495687</c:v>
                </c:pt>
                <c:pt idx="4922">
                  <c:v>31.168492723554586</c:v>
                </c:pt>
                <c:pt idx="4923">
                  <c:v>31.198226946153277</c:v>
                </c:pt>
                <c:pt idx="4924">
                  <c:v>31.199813433465231</c:v>
                </c:pt>
                <c:pt idx="4925">
                  <c:v>31.128060915826751</c:v>
                </c:pt>
                <c:pt idx="4926">
                  <c:v>31.289223335264847</c:v>
                </c:pt>
                <c:pt idx="4927">
                  <c:v>31.213112337613168</c:v>
                </c:pt>
                <c:pt idx="4928">
                  <c:v>31.178849955398448</c:v>
                </c:pt>
                <c:pt idx="4929">
                  <c:v>31.175229971228557</c:v>
                </c:pt>
                <c:pt idx="4930">
                  <c:v>31.123625585146431</c:v>
                </c:pt>
                <c:pt idx="4931">
                  <c:v>31.139868688614044</c:v>
                </c:pt>
                <c:pt idx="4932">
                  <c:v>31.120273240856754</c:v>
                </c:pt>
                <c:pt idx="4933">
                  <c:v>31.030462796070267</c:v>
                </c:pt>
                <c:pt idx="4934">
                  <c:v>31.172853575496383</c:v>
                </c:pt>
                <c:pt idx="4935">
                  <c:v>31.080482369397785</c:v>
                </c:pt>
                <c:pt idx="4936">
                  <c:v>31.028717735568456</c:v>
                </c:pt>
                <c:pt idx="4937">
                  <c:v>31.005369118071151</c:v>
                </c:pt>
                <c:pt idx="4938">
                  <c:v>30.943145024120156</c:v>
                </c:pt>
                <c:pt idx="4939">
                  <c:v>30.950820076507561</c:v>
                </c:pt>
                <c:pt idx="4940">
                  <c:v>30.929590418406931</c:v>
                </c:pt>
                <c:pt idx="4941">
                  <c:v>30.834543990376769</c:v>
                </c:pt>
                <c:pt idx="4942">
                  <c:v>30.978642536465792</c:v>
                </c:pt>
                <c:pt idx="4943">
                  <c:v>30.881490238771313</c:v>
                </c:pt>
                <c:pt idx="4944">
                  <c:v>30.829958297706238</c:v>
                </c:pt>
                <c:pt idx="4945">
                  <c:v>30.800344931429379</c:v>
                </c:pt>
                <c:pt idx="4946">
                  <c:v>30.737498899767395</c:v>
                </c:pt>
                <c:pt idx="4947">
                  <c:v>30.74926665162851</c:v>
                </c:pt>
                <c:pt idx="4948">
                  <c:v>30.727138077567453</c:v>
                </c:pt>
                <c:pt idx="4949">
                  <c:v>30.629954384808414</c:v>
                </c:pt>
                <c:pt idx="4950">
                  <c:v>30.782860274024763</c:v>
                </c:pt>
                <c:pt idx="4951">
                  <c:v>30.689993787986545</c:v>
                </c:pt>
                <c:pt idx="4952">
                  <c:v>30.635905838584115</c:v>
                </c:pt>
                <c:pt idx="4953">
                  <c:v>30.577741680159733</c:v>
                </c:pt>
                <c:pt idx="4954">
                  <c:v>30.52036568788278</c:v>
                </c:pt>
                <c:pt idx="4955">
                  <c:v>30.540276453387026</c:v>
                </c:pt>
                <c:pt idx="4956">
                  <c:v>30.521791975163001</c:v>
                </c:pt>
                <c:pt idx="4957">
                  <c:v>30.421171603323572</c:v>
                </c:pt>
                <c:pt idx="4958">
                  <c:v>30.575763195922089</c:v>
                </c:pt>
                <c:pt idx="4959">
                  <c:v>30.472934260511082</c:v>
                </c:pt>
                <c:pt idx="4960">
                  <c:v>30.415869711636496</c:v>
                </c:pt>
                <c:pt idx="4961">
                  <c:v>30.314679762310902</c:v>
                </c:pt>
                <c:pt idx="4962">
                  <c:v>30.259605906727835</c:v>
                </c:pt>
                <c:pt idx="4963">
                  <c:v>30.277749569427193</c:v>
                </c:pt>
                <c:pt idx="4964">
                  <c:v>30.251043322646289</c:v>
                </c:pt>
                <c:pt idx="4965">
                  <c:v>30.146464862773534</c:v>
                </c:pt>
                <c:pt idx="4966">
                  <c:v>30.295777543460048</c:v>
                </c:pt>
                <c:pt idx="4967">
                  <c:v>30.188051925193101</c:v>
                </c:pt>
                <c:pt idx="4968">
                  <c:v>30.131059322253254</c:v>
                </c:pt>
                <c:pt idx="4969">
                  <c:v>30.097740626716629</c:v>
                </c:pt>
                <c:pt idx="4970">
                  <c:v>29.988369772077242</c:v>
                </c:pt>
                <c:pt idx="4971">
                  <c:v>29.957155146268889</c:v>
                </c:pt>
                <c:pt idx="4972">
                  <c:v>29.845321940718978</c:v>
                </c:pt>
                <c:pt idx="4973">
                  <c:v>29.790429021723174</c:v>
                </c:pt>
                <c:pt idx="4974">
                  <c:v>29.959420252085074</c:v>
                </c:pt>
                <c:pt idx="4975">
                  <c:v>29.848217232032425</c:v>
                </c:pt>
                <c:pt idx="4976">
                  <c:v>29.783147805215364</c:v>
                </c:pt>
                <c:pt idx="4977">
                  <c:v>29.742508267090074</c:v>
                </c:pt>
                <c:pt idx="4978">
                  <c:v>29.706036202786663</c:v>
                </c:pt>
                <c:pt idx="4979">
                  <c:v>29.677602269962946</c:v>
                </c:pt>
                <c:pt idx="4980">
                  <c:v>29.456251244107253</c:v>
                </c:pt>
                <c:pt idx="4981">
                  <c:v>29.401234284001848</c:v>
                </c:pt>
                <c:pt idx="4982">
                  <c:v>29.600384979137168</c:v>
                </c:pt>
                <c:pt idx="4983">
                  <c:v>29.497670185469545</c:v>
                </c:pt>
                <c:pt idx="4984">
                  <c:v>29.443426195911897</c:v>
                </c:pt>
                <c:pt idx="4985">
                  <c:v>29.415723290563392</c:v>
                </c:pt>
                <c:pt idx="4986">
                  <c:v>29.387948616621475</c:v>
                </c:pt>
                <c:pt idx="4987">
                  <c:v>29.365736189517964</c:v>
                </c:pt>
                <c:pt idx="4988">
                  <c:v>29.21048029351347</c:v>
                </c:pt>
                <c:pt idx="4989">
                  <c:v>29.159409357297843</c:v>
                </c:pt>
                <c:pt idx="4990">
                  <c:v>29.360207594229557</c:v>
                </c:pt>
                <c:pt idx="4991">
                  <c:v>29.269113476238047</c:v>
                </c:pt>
                <c:pt idx="4992">
                  <c:v>29.221760831705346</c:v>
                </c:pt>
                <c:pt idx="4993">
                  <c:v>29.206876508859196</c:v>
                </c:pt>
                <c:pt idx="4994">
                  <c:v>29.189451635941445</c:v>
                </c:pt>
                <c:pt idx="4995">
                  <c:v>29.179255632761986</c:v>
                </c:pt>
                <c:pt idx="4996">
                  <c:v>29.058377845145639</c:v>
                </c:pt>
                <c:pt idx="4997">
                  <c:v>29.14553987327875</c:v>
                </c:pt>
                <c:pt idx="4998">
                  <c:v>29.092250217368786</c:v>
                </c:pt>
                <c:pt idx="4999">
                  <c:v>29.139497577552575</c:v>
                </c:pt>
                <c:pt idx="5000">
                  <c:v>29.046021137735174</c:v>
                </c:pt>
                <c:pt idx="5001">
                  <c:v>29.0849411554656</c:v>
                </c:pt>
                <c:pt idx="5002">
                  <c:v>29.026767493071709</c:v>
                </c:pt>
                <c:pt idx="5003">
                  <c:v>28.991459863212878</c:v>
                </c:pt>
                <c:pt idx="5004">
                  <c:v>28.915971870452168</c:v>
                </c:pt>
                <c:pt idx="5005">
                  <c:v>28.914312366951947</c:v>
                </c:pt>
                <c:pt idx="5006">
                  <c:v>28.833784867084859</c:v>
                </c:pt>
                <c:pt idx="5007">
                  <c:v>28.754031972653905</c:v>
                </c:pt>
                <c:pt idx="5008">
                  <c:v>28.843999797971158</c:v>
                </c:pt>
                <c:pt idx="5009">
                  <c:v>28.733033746761116</c:v>
                </c:pt>
                <c:pt idx="5010">
                  <c:v>28.643447904216991</c:v>
                </c:pt>
                <c:pt idx="5011">
                  <c:v>28.629952141207855</c:v>
                </c:pt>
                <c:pt idx="5012">
                  <c:v>28.54145949871247</c:v>
                </c:pt>
                <c:pt idx="5013">
                  <c:v>28.525731038057401</c:v>
                </c:pt>
                <c:pt idx="5014">
                  <c:v>28.454806781502462</c:v>
                </c:pt>
                <c:pt idx="5015">
                  <c:v>28.372433862930073</c:v>
                </c:pt>
                <c:pt idx="5016">
                  <c:v>28.497750935662239</c:v>
                </c:pt>
                <c:pt idx="5017">
                  <c:v>28.371514164113822</c:v>
                </c:pt>
                <c:pt idx="5018">
                  <c:v>28.284424570861781</c:v>
                </c:pt>
                <c:pt idx="5019">
                  <c:v>28.225732701033365</c:v>
                </c:pt>
                <c:pt idx="5020">
                  <c:v>28.164784949510697</c:v>
                </c:pt>
                <c:pt idx="5021">
                  <c:v>27.958330637309956</c:v>
                </c:pt>
                <c:pt idx="5022">
                  <c:v>27.875737654968489</c:v>
                </c:pt>
                <c:pt idx="5023">
                  <c:v>27.789173989070015</c:v>
                </c:pt>
                <c:pt idx="5024">
                  <c:v>27.899713723794967</c:v>
                </c:pt>
                <c:pt idx="5025">
                  <c:v>27.759034759669142</c:v>
                </c:pt>
                <c:pt idx="5026">
                  <c:v>27.660982332684526</c:v>
                </c:pt>
                <c:pt idx="5027">
                  <c:v>27.591176219836182</c:v>
                </c:pt>
                <c:pt idx="5028">
                  <c:v>27.523357466854719</c:v>
                </c:pt>
                <c:pt idx="5029">
                  <c:v>27.314311298872919</c:v>
                </c:pt>
                <c:pt idx="5030">
                  <c:v>27.232692796159647</c:v>
                </c:pt>
                <c:pt idx="5031">
                  <c:v>27.154130907744882</c:v>
                </c:pt>
                <c:pt idx="5032">
                  <c:v>27.28007654908934</c:v>
                </c:pt>
                <c:pt idx="5033">
                  <c:v>27.152843176685856</c:v>
                </c:pt>
                <c:pt idx="5034">
                  <c:v>27.079915872862635</c:v>
                </c:pt>
                <c:pt idx="5035">
                  <c:v>27.040237534906382</c:v>
                </c:pt>
                <c:pt idx="5036">
                  <c:v>27.011103406935138</c:v>
                </c:pt>
                <c:pt idx="5037">
                  <c:v>26.898904842763979</c:v>
                </c:pt>
                <c:pt idx="5038">
                  <c:v>26.845897171758565</c:v>
                </c:pt>
                <c:pt idx="5039">
                  <c:v>26.946407076666656</c:v>
                </c:pt>
                <c:pt idx="5040">
                  <c:v>26.853624387947718</c:v>
                </c:pt>
                <c:pt idx="5041">
                  <c:v>26.914375575860369</c:v>
                </c:pt>
                <c:pt idx="5042">
                  <c:v>26.829494946747701</c:v>
                </c:pt>
                <c:pt idx="5043">
                  <c:v>26.898345906027451</c:v>
                </c:pt>
                <c:pt idx="5044">
                  <c:v>26.861546766040618</c:v>
                </c:pt>
                <c:pt idx="5045">
                  <c:v>26.840943372541659</c:v>
                </c:pt>
                <c:pt idx="5046">
                  <c:v>26.895898407445372</c:v>
                </c:pt>
                <c:pt idx="5047">
                  <c:v>26.862535754929979</c:v>
                </c:pt>
                <c:pt idx="5048">
                  <c:v>26.872451557329022</c:v>
                </c:pt>
                <c:pt idx="5049">
                  <c:v>26.940848539453452</c:v>
                </c:pt>
                <c:pt idx="5050">
                  <c:v>26.865037833146307</c:v>
                </c:pt>
                <c:pt idx="5051">
                  <c:v>26.928379720672073</c:v>
                </c:pt>
                <c:pt idx="5052">
                  <c:v>26.989125529261408</c:v>
                </c:pt>
                <c:pt idx="5053">
                  <c:v>26.93773168765469</c:v>
                </c:pt>
                <c:pt idx="5054">
                  <c:v>26.89705822625579</c:v>
                </c:pt>
                <c:pt idx="5055">
                  <c:v>26.994311577644218</c:v>
                </c:pt>
                <c:pt idx="5056">
                  <c:v>26.957222266866541</c:v>
                </c:pt>
                <c:pt idx="5057">
                  <c:v>26.956540350222536</c:v>
                </c:pt>
                <c:pt idx="5058">
                  <c:v>26.953402587116344</c:v>
                </c:pt>
                <c:pt idx="5059">
                  <c:v>26.950731202918796</c:v>
                </c:pt>
                <c:pt idx="5060">
                  <c:v>26.947611266106083</c:v>
                </c:pt>
                <c:pt idx="5061">
                  <c:v>27.115804033370612</c:v>
                </c:pt>
                <c:pt idx="5062">
                  <c:v>27.047830575637683</c:v>
                </c:pt>
                <c:pt idx="5063">
                  <c:v>26.97224724922151</c:v>
                </c:pt>
                <c:pt idx="5064">
                  <c:v>26.920234190642006</c:v>
                </c:pt>
                <c:pt idx="5065">
                  <c:v>26.907199740319768</c:v>
                </c:pt>
                <c:pt idx="5066">
                  <c:v>26.890998961423445</c:v>
                </c:pt>
                <c:pt idx="5067">
                  <c:v>26.874065861544427</c:v>
                </c:pt>
                <c:pt idx="5068">
                  <c:v>26.856678871015756</c:v>
                </c:pt>
                <c:pt idx="5069">
                  <c:v>27.058839353614708</c:v>
                </c:pt>
                <c:pt idx="5070">
                  <c:v>26.973311574802132</c:v>
                </c:pt>
                <c:pt idx="5071">
                  <c:v>26.887006538900543</c:v>
                </c:pt>
                <c:pt idx="5072">
                  <c:v>26.826643590262922</c:v>
                </c:pt>
                <c:pt idx="5073">
                  <c:v>26.818539025737433</c:v>
                </c:pt>
                <c:pt idx="5074">
                  <c:v>26.809076221811225</c:v>
                </c:pt>
                <c:pt idx="5075">
                  <c:v>26.797315394417939</c:v>
                </c:pt>
                <c:pt idx="5076">
                  <c:v>26.794773621579832</c:v>
                </c:pt>
                <c:pt idx="5077">
                  <c:v>27.110619592649719</c:v>
                </c:pt>
                <c:pt idx="5078">
                  <c:v>27.029143189243559</c:v>
                </c:pt>
                <c:pt idx="5079">
                  <c:v>26.94852312479053</c:v>
                </c:pt>
                <c:pt idx="5080">
                  <c:v>26.914401112559901</c:v>
                </c:pt>
                <c:pt idx="5081">
                  <c:v>26.927106825314301</c:v>
                </c:pt>
                <c:pt idx="5082">
                  <c:v>26.954404919899051</c:v>
                </c:pt>
                <c:pt idx="5083">
                  <c:v>26.988046862914693</c:v>
                </c:pt>
                <c:pt idx="5084">
                  <c:v>27.031378806395345</c:v>
                </c:pt>
                <c:pt idx="5085">
                  <c:v>27.517551072919787</c:v>
                </c:pt>
                <c:pt idx="5086">
                  <c:v>27.453959578053677</c:v>
                </c:pt>
                <c:pt idx="5087">
                  <c:v>27.394473029531635</c:v>
                </c:pt>
                <c:pt idx="5088">
                  <c:v>27.395967949209158</c:v>
                </c:pt>
                <c:pt idx="5089">
                  <c:v>27.465276335923928</c:v>
                </c:pt>
                <c:pt idx="5090">
                  <c:v>27.540224748817415</c:v>
                </c:pt>
                <c:pt idx="5091">
                  <c:v>27.62064072097894</c:v>
                </c:pt>
                <c:pt idx="5092">
                  <c:v>27.697502094759958</c:v>
                </c:pt>
                <c:pt idx="5093">
                  <c:v>28.348198791599795</c:v>
                </c:pt>
                <c:pt idx="5094">
                  <c:v>28.302872932910621</c:v>
                </c:pt>
                <c:pt idx="5095">
                  <c:v>28.258979174746997</c:v>
                </c:pt>
                <c:pt idx="5096">
                  <c:v>28.298268435984568</c:v>
                </c:pt>
                <c:pt idx="5097">
                  <c:v>28.39542395582286</c:v>
                </c:pt>
                <c:pt idx="5098">
                  <c:v>28.50360385963787</c:v>
                </c:pt>
                <c:pt idx="5099">
                  <c:v>28.613602253696314</c:v>
                </c:pt>
                <c:pt idx="5100">
                  <c:v>28.726353025977591</c:v>
                </c:pt>
                <c:pt idx="5101">
                  <c:v>29.49554103181908</c:v>
                </c:pt>
                <c:pt idx="5102">
                  <c:v>29.453173655218492</c:v>
                </c:pt>
                <c:pt idx="5103">
                  <c:v>29.410377296832934</c:v>
                </c:pt>
                <c:pt idx="5104">
                  <c:v>29.452260062281077</c:v>
                </c:pt>
                <c:pt idx="5105">
                  <c:v>29.573386424935343</c:v>
                </c:pt>
                <c:pt idx="5106">
                  <c:v>29.696743657942868</c:v>
                </c:pt>
                <c:pt idx="5107">
                  <c:v>29.819406780922296</c:v>
                </c:pt>
                <c:pt idx="5108">
                  <c:v>29.933239665472883</c:v>
                </c:pt>
                <c:pt idx="5109">
                  <c:v>30.772956405176384</c:v>
                </c:pt>
                <c:pt idx="5110">
                  <c:v>30.723240565872725</c:v>
                </c:pt>
                <c:pt idx="5111">
                  <c:v>30.672486561794688</c:v>
                </c:pt>
                <c:pt idx="5112">
                  <c:v>30.714715655330771</c:v>
                </c:pt>
                <c:pt idx="5113">
                  <c:v>30.841220878191915</c:v>
                </c:pt>
                <c:pt idx="5114">
                  <c:v>30.967430890424843</c:v>
                </c:pt>
                <c:pt idx="5115">
                  <c:v>31.093337675056421</c:v>
                </c:pt>
                <c:pt idx="5116">
                  <c:v>31.220304606291656</c:v>
                </c:pt>
                <c:pt idx="5117">
                  <c:v>32.110190507054</c:v>
                </c:pt>
                <c:pt idx="5118">
                  <c:v>32.050685314288465</c:v>
                </c:pt>
                <c:pt idx="5119">
                  <c:v>31.990816941086894</c:v>
                </c:pt>
                <c:pt idx="5120">
                  <c:v>32.0427968924025</c:v>
                </c:pt>
                <c:pt idx="5121">
                  <c:v>32.161355084888982</c:v>
                </c:pt>
                <c:pt idx="5122">
                  <c:v>32.294816309495403</c:v>
                </c:pt>
                <c:pt idx="5123">
                  <c:v>32.432889044150684</c:v>
                </c:pt>
                <c:pt idx="5124">
                  <c:v>32.569354995225076</c:v>
                </c:pt>
                <c:pt idx="5125">
                  <c:v>33.54344048687134</c:v>
                </c:pt>
                <c:pt idx="5126">
                  <c:v>33.48072125814511</c:v>
                </c:pt>
                <c:pt idx="5127">
                  <c:v>33.416991492446122</c:v>
                </c:pt>
                <c:pt idx="5128">
                  <c:v>33.461756437761004</c:v>
                </c:pt>
                <c:pt idx="5129">
                  <c:v>33.610932298859254</c:v>
                </c:pt>
                <c:pt idx="5130">
                  <c:v>33.758484025031557</c:v>
                </c:pt>
                <c:pt idx="5131">
                  <c:v>33.898709278513202</c:v>
                </c:pt>
                <c:pt idx="5132">
                  <c:v>34.052894307625898</c:v>
                </c:pt>
                <c:pt idx="5133">
                  <c:v>34.675504912727014</c:v>
                </c:pt>
                <c:pt idx="5134">
                  <c:v>35.033467915643314</c:v>
                </c:pt>
                <c:pt idx="5135">
                  <c:v>34.971179469975972</c:v>
                </c:pt>
                <c:pt idx="5136">
                  <c:v>35.295733956535209</c:v>
                </c:pt>
                <c:pt idx="5137">
                  <c:v>35.196633431398446</c:v>
                </c:pt>
                <c:pt idx="5138">
                  <c:v>35.523550191369388</c:v>
                </c:pt>
                <c:pt idx="5139">
                  <c:v>35.566057747571108</c:v>
                </c:pt>
                <c:pt idx="5140">
                  <c:v>35.708046666215019</c:v>
                </c:pt>
                <c:pt idx="5141">
                  <c:v>36.505382497160866</c:v>
                </c:pt>
                <c:pt idx="5142">
                  <c:v>36.724573399058869</c:v>
                </c:pt>
                <c:pt idx="5143">
                  <c:v>36.656695681044404</c:v>
                </c:pt>
                <c:pt idx="5144">
                  <c:v>36.55846818717211</c:v>
                </c:pt>
                <c:pt idx="5145">
                  <c:v>37.419932384263497</c:v>
                </c:pt>
                <c:pt idx="5146">
                  <c:v>37.31807089640558</c:v>
                </c:pt>
                <c:pt idx="5147">
                  <c:v>37.401150120891572</c:v>
                </c:pt>
                <c:pt idx="5148">
                  <c:v>37.595075392377218</c:v>
                </c:pt>
                <c:pt idx="5149">
                  <c:v>38.517378146470037</c:v>
                </c:pt>
                <c:pt idx="5150">
                  <c:v>38.762200475954032</c:v>
                </c:pt>
                <c:pt idx="5151">
                  <c:v>38.691291872704888</c:v>
                </c:pt>
                <c:pt idx="5152">
                  <c:v>38.589381346961844</c:v>
                </c:pt>
                <c:pt idx="5153">
                  <c:v>39.545572376180765</c:v>
                </c:pt>
                <c:pt idx="5154">
                  <c:v>39.446146546126258</c:v>
                </c:pt>
                <c:pt idx="5155">
                  <c:v>39.545793589645349</c:v>
                </c:pt>
                <c:pt idx="5156">
                  <c:v>39.766713199280666</c:v>
                </c:pt>
                <c:pt idx="5157">
                  <c:v>40.80581455388932</c:v>
                </c:pt>
                <c:pt idx="5158">
                  <c:v>41.072763571258932</c:v>
                </c:pt>
                <c:pt idx="5159">
                  <c:v>40.998990567108358</c:v>
                </c:pt>
                <c:pt idx="5160">
                  <c:v>40.896127621661776</c:v>
                </c:pt>
                <c:pt idx="5161">
                  <c:v>41.938111294829348</c:v>
                </c:pt>
                <c:pt idx="5162">
                  <c:v>41.836198608034579</c:v>
                </c:pt>
                <c:pt idx="5163">
                  <c:v>41.950672525045363</c:v>
                </c:pt>
                <c:pt idx="5164">
                  <c:v>42.193652906701054</c:v>
                </c:pt>
                <c:pt idx="5165">
                  <c:v>43.305267460138403</c:v>
                </c:pt>
                <c:pt idx="5166">
                  <c:v>43.580499778263757</c:v>
                </c:pt>
                <c:pt idx="5167">
                  <c:v>43.504187220860217</c:v>
                </c:pt>
                <c:pt idx="5168">
                  <c:v>43.405385227646839</c:v>
                </c:pt>
                <c:pt idx="5169">
                  <c:v>44.476321994033505</c:v>
                </c:pt>
                <c:pt idx="5170">
                  <c:v>44.376313402094667</c:v>
                </c:pt>
                <c:pt idx="5171">
                  <c:v>44.500511542288464</c:v>
                </c:pt>
                <c:pt idx="5172">
                  <c:v>44.735860248282108</c:v>
                </c:pt>
                <c:pt idx="5173">
                  <c:v>45.843993358289204</c:v>
                </c:pt>
                <c:pt idx="5174">
                  <c:v>46.104430035269829</c:v>
                </c:pt>
                <c:pt idx="5175">
                  <c:v>46.032424112365135</c:v>
                </c:pt>
                <c:pt idx="5176">
                  <c:v>45.938676099308282</c:v>
                </c:pt>
                <c:pt idx="5177">
                  <c:v>46.941955150087125</c:v>
                </c:pt>
                <c:pt idx="5178">
                  <c:v>46.851595896858647</c:v>
                </c:pt>
                <c:pt idx="5179">
                  <c:v>46.956822607951139</c:v>
                </c:pt>
                <c:pt idx="5180">
                  <c:v>47.189687047908286</c:v>
                </c:pt>
                <c:pt idx="5181">
                  <c:v>48.150225425156101</c:v>
                </c:pt>
                <c:pt idx="5182">
                  <c:v>48.361792091791315</c:v>
                </c:pt>
                <c:pt idx="5183">
                  <c:v>48.301762939899724</c:v>
                </c:pt>
                <c:pt idx="5184">
                  <c:v>48.223664532068078</c:v>
                </c:pt>
                <c:pt idx="5185">
                  <c:v>49.07075459601986</c:v>
                </c:pt>
                <c:pt idx="5186">
                  <c:v>48.993241205869595</c:v>
                </c:pt>
                <c:pt idx="5187">
                  <c:v>49.091782273413784</c:v>
                </c:pt>
                <c:pt idx="5188">
                  <c:v>49.280337336577844</c:v>
                </c:pt>
                <c:pt idx="5189">
                  <c:v>50.006348721844695</c:v>
                </c:pt>
                <c:pt idx="5190">
                  <c:v>50.176241949227723</c:v>
                </c:pt>
                <c:pt idx="5191">
                  <c:v>50.124248774232335</c:v>
                </c:pt>
                <c:pt idx="5192">
                  <c:v>50.054746825749397</c:v>
                </c:pt>
                <c:pt idx="5193">
                  <c:v>50.699561006338882</c:v>
                </c:pt>
                <c:pt idx="5194">
                  <c:v>50.628008606805459</c:v>
                </c:pt>
                <c:pt idx="5195">
                  <c:v>50.692038730987967</c:v>
                </c:pt>
                <c:pt idx="5196">
                  <c:v>50.814551577450189</c:v>
                </c:pt>
                <c:pt idx="5197">
                  <c:v>51.273462602650653</c:v>
                </c:pt>
                <c:pt idx="5198">
                  <c:v>51.380271266387119</c:v>
                </c:pt>
                <c:pt idx="5199">
                  <c:v>51.333014627719898</c:v>
                </c:pt>
                <c:pt idx="5200">
                  <c:v>51.269004974672512</c:v>
                </c:pt>
                <c:pt idx="5201">
                  <c:v>51.688470043578654</c:v>
                </c:pt>
                <c:pt idx="5202">
                  <c:v>51.629989694860342</c:v>
                </c:pt>
                <c:pt idx="5203">
                  <c:v>51.646372944744854</c:v>
                </c:pt>
                <c:pt idx="5204">
                  <c:v>51.70900691524421</c:v>
                </c:pt>
                <c:pt idx="5205">
                  <c:v>51.806570503531326</c:v>
                </c:pt>
                <c:pt idx="5206">
                  <c:v>51.827915299535604</c:v>
                </c:pt>
                <c:pt idx="5207">
                  <c:v>51.78809441205324</c:v>
                </c:pt>
                <c:pt idx="5208">
                  <c:v>51.726453012033254</c:v>
                </c:pt>
                <c:pt idx="5209">
                  <c:v>51.824601081213309</c:v>
                </c:pt>
                <c:pt idx="5210">
                  <c:v>51.765009628631091</c:v>
                </c:pt>
                <c:pt idx="5211">
                  <c:v>51.722358116917647</c:v>
                </c:pt>
                <c:pt idx="5212">
                  <c:v>51.679237189810067</c:v>
                </c:pt>
                <c:pt idx="5213">
                  <c:v>51.330421676742731</c:v>
                </c:pt>
                <c:pt idx="5214">
                  <c:v>51.242467692776543</c:v>
                </c:pt>
                <c:pt idx="5215">
                  <c:v>51.201581011139794</c:v>
                </c:pt>
                <c:pt idx="5216">
                  <c:v>51.137629187203657</c:v>
                </c:pt>
                <c:pt idx="5217">
                  <c:v>50.859938559983725</c:v>
                </c:pt>
                <c:pt idx="5218">
                  <c:v>50.79543879971925</c:v>
                </c:pt>
                <c:pt idx="5219">
                  <c:v>50.679806488078142</c:v>
                </c:pt>
                <c:pt idx="5220">
                  <c:v>50.523670485366353</c:v>
                </c:pt>
                <c:pt idx="5221">
                  <c:v>49.764063222643941</c:v>
                </c:pt>
                <c:pt idx="5222">
                  <c:v>49.573545195055488</c:v>
                </c:pt>
                <c:pt idx="5223">
                  <c:v>49.534716075702306</c:v>
                </c:pt>
                <c:pt idx="5224">
                  <c:v>49.477229600753823</c:v>
                </c:pt>
                <c:pt idx="5225">
                  <c:v>48.878037325717898</c:v>
                </c:pt>
                <c:pt idx="5226">
                  <c:v>48.819535348122599</c:v>
                </c:pt>
                <c:pt idx="5227">
                  <c:v>48.476424397945273</c:v>
                </c:pt>
                <c:pt idx="5228">
                  <c:v>48.423962483118949</c:v>
                </c:pt>
                <c:pt idx="5229">
                  <c:v>47.379073223052984</c:v>
                </c:pt>
                <c:pt idx="5230">
                  <c:v>47.12397354099565</c:v>
                </c:pt>
                <c:pt idx="5231">
                  <c:v>47.097978652727605</c:v>
                </c:pt>
                <c:pt idx="5232">
                  <c:v>47.054620589935567</c:v>
                </c:pt>
                <c:pt idx="5233">
                  <c:v>46.228273213753873</c:v>
                </c:pt>
                <c:pt idx="5234">
                  <c:v>46.200036039264191</c:v>
                </c:pt>
                <c:pt idx="5235">
                  <c:v>46.030268080005328</c:v>
                </c:pt>
                <c:pt idx="5236">
                  <c:v>45.752402626395103</c:v>
                </c:pt>
                <c:pt idx="5237">
                  <c:v>45.166865875966366</c:v>
                </c:pt>
                <c:pt idx="5238">
                  <c:v>44.558965400036698</c:v>
                </c:pt>
                <c:pt idx="5239">
                  <c:v>44.222032172129055</c:v>
                </c:pt>
                <c:pt idx="5240">
                  <c:v>44.22195521503334</c:v>
                </c:pt>
                <c:pt idx="5241">
                  <c:v>43.196041618110371</c:v>
                </c:pt>
                <c:pt idx="5242">
                  <c:v>43.190342186136363</c:v>
                </c:pt>
                <c:pt idx="5243">
                  <c:v>42.679848680732945</c:v>
                </c:pt>
                <c:pt idx="5244">
                  <c:v>42.352038330310876</c:v>
                </c:pt>
                <c:pt idx="5245">
                  <c:v>42.018969625581725</c:v>
                </c:pt>
                <c:pt idx="5246">
                  <c:v>41.68254696562289</c:v>
                </c:pt>
                <c:pt idx="5247">
                  <c:v>40.954324796598158</c:v>
                </c:pt>
                <c:pt idx="5248">
                  <c:v>39.721854131785506</c:v>
                </c:pt>
                <c:pt idx="5249">
                  <c:v>39.736010386755325</c:v>
                </c:pt>
                <c:pt idx="5250">
                  <c:v>39.751417298862265</c:v>
                </c:pt>
                <c:pt idx="5251">
                  <c:v>39.163957548353231</c:v>
                </c:pt>
                <c:pt idx="5252">
                  <c:v>38.801420089710625</c:v>
                </c:pt>
                <c:pt idx="5253">
                  <c:v>38.433902325116783</c:v>
                </c:pt>
                <c:pt idx="5254">
                  <c:v>38.061620721148017</c:v>
                </c:pt>
                <c:pt idx="5255">
                  <c:v>37.299422396158619</c:v>
                </c:pt>
                <c:pt idx="5256">
                  <c:v>35.862209722483115</c:v>
                </c:pt>
                <c:pt idx="5257">
                  <c:v>35.899816262057833</c:v>
                </c:pt>
                <c:pt idx="5258">
                  <c:v>35.951496585034619</c:v>
                </c:pt>
                <c:pt idx="5259">
                  <c:v>35.319302549077619</c:v>
                </c:pt>
                <c:pt idx="5260">
                  <c:v>34.931213222998011</c:v>
                </c:pt>
                <c:pt idx="5261">
                  <c:v>34.538147857982906</c:v>
                </c:pt>
                <c:pt idx="5262">
                  <c:v>34.143857873453761</c:v>
                </c:pt>
                <c:pt idx="5263">
                  <c:v>32.498723097250199</c:v>
                </c:pt>
                <c:pt idx="5264">
                  <c:v>32.559286575947297</c:v>
                </c:pt>
                <c:pt idx="5265">
                  <c:v>32.622322316196964</c:v>
                </c:pt>
                <c:pt idx="5266">
                  <c:v>31.821992450923588</c:v>
                </c:pt>
                <c:pt idx="5267">
                  <c:v>31.9188029411856</c:v>
                </c:pt>
                <c:pt idx="5268">
                  <c:v>31.135017978216467</c:v>
                </c:pt>
                <c:pt idx="5269">
                  <c:v>30.480284467747367</c:v>
                </c:pt>
                <c:pt idx="5270">
                  <c:v>30.101119894326104</c:v>
                </c:pt>
                <c:pt idx="5271">
                  <c:v>28.857178470907982</c:v>
                </c:pt>
                <c:pt idx="5272">
                  <c:v>28.403606510225138</c:v>
                </c:pt>
                <c:pt idx="5273">
                  <c:v>28.49200052886766</c:v>
                </c:pt>
                <c:pt idx="5274">
                  <c:v>28.627884770921007</c:v>
                </c:pt>
                <c:pt idx="5275">
                  <c:v>26.955212872410378</c:v>
                </c:pt>
                <c:pt idx="5276">
                  <c:v>27.097064290246003</c:v>
                </c:pt>
                <c:pt idx="5277">
                  <c:v>26.326964253037112</c:v>
                </c:pt>
                <c:pt idx="5278">
                  <c:v>25.925574318204614</c:v>
                </c:pt>
                <c:pt idx="5279">
                  <c:v>24.153640926809338</c:v>
                </c:pt>
                <c:pt idx="5280">
                  <c:v>24.261566453984308</c:v>
                </c:pt>
                <c:pt idx="5281">
                  <c:v>24.371780605021634</c:v>
                </c:pt>
                <c:pt idx="5282">
                  <c:v>24.547213301406359</c:v>
                </c:pt>
                <c:pt idx="5283">
                  <c:v>22.776048025959295</c:v>
                </c:pt>
                <c:pt idx="5284">
                  <c:v>22.958127136290653</c:v>
                </c:pt>
                <c:pt idx="5285">
                  <c:v>22.176998399192335</c:v>
                </c:pt>
                <c:pt idx="5286">
                  <c:v>21.80167899765636</c:v>
                </c:pt>
                <c:pt idx="5287">
                  <c:v>20.037729838405859</c:v>
                </c:pt>
                <c:pt idx="5288">
                  <c:v>20.162045732741639</c:v>
                </c:pt>
                <c:pt idx="5289">
                  <c:v>20.288599561931008</c:v>
                </c:pt>
                <c:pt idx="5290">
                  <c:v>20.49685334588408</c:v>
                </c:pt>
                <c:pt idx="5291">
                  <c:v>18.676141696247061</c:v>
                </c:pt>
                <c:pt idx="5292">
                  <c:v>18.880546164917792</c:v>
                </c:pt>
                <c:pt idx="5293">
                  <c:v>18.126327578252329</c:v>
                </c:pt>
                <c:pt idx="5294">
                  <c:v>17.736405808611881</c:v>
                </c:pt>
                <c:pt idx="5295">
                  <c:v>16.094631231945922</c:v>
                </c:pt>
                <c:pt idx="5296">
                  <c:v>16.234518641397447</c:v>
                </c:pt>
                <c:pt idx="5297">
                  <c:v>16.379484867868744</c:v>
                </c:pt>
                <c:pt idx="5298">
                  <c:v>16.611236156574805</c:v>
                </c:pt>
                <c:pt idx="5299">
                  <c:v>14.817622484107492</c:v>
                </c:pt>
                <c:pt idx="5300">
                  <c:v>15.064365699906464</c:v>
                </c:pt>
                <c:pt idx="5301">
                  <c:v>14.336771207867159</c:v>
                </c:pt>
                <c:pt idx="5302">
                  <c:v>13.983061411100129</c:v>
                </c:pt>
                <c:pt idx="5303">
                  <c:v>12.563856318249194</c:v>
                </c:pt>
                <c:pt idx="5304">
                  <c:v>12.719634788746767</c:v>
                </c:pt>
                <c:pt idx="5305">
                  <c:v>12.873264485699638</c:v>
                </c:pt>
                <c:pt idx="5306">
                  <c:v>13.137213604683875</c:v>
                </c:pt>
                <c:pt idx="5307">
                  <c:v>11.449721040532314</c:v>
                </c:pt>
                <c:pt idx="5308">
                  <c:v>11.719252557317324</c:v>
                </c:pt>
                <c:pt idx="5309">
                  <c:v>11.053699858202501</c:v>
                </c:pt>
                <c:pt idx="5310">
                  <c:v>10.759590518171862</c:v>
                </c:pt>
                <c:pt idx="5311">
                  <c:v>9.610937035267197</c:v>
                </c:pt>
                <c:pt idx="5312">
                  <c:v>9.7724479114704774</c:v>
                </c:pt>
                <c:pt idx="5313">
                  <c:v>9.9379717877339679</c:v>
                </c:pt>
                <c:pt idx="5314">
                  <c:v>8.4528358396034289</c:v>
                </c:pt>
                <c:pt idx="5315">
                  <c:v>8.7310200631575583</c:v>
                </c:pt>
                <c:pt idx="5316">
                  <c:v>8.7147022162132455</c:v>
                </c:pt>
                <c:pt idx="5317">
                  <c:v>8.4785313734756631</c:v>
                </c:pt>
                <c:pt idx="5318">
                  <c:v>8.26450169235091</c:v>
                </c:pt>
                <c:pt idx="5319">
                  <c:v>7.4681722482338007</c:v>
                </c:pt>
                <c:pt idx="5320">
                  <c:v>7.6387873783873061</c:v>
                </c:pt>
                <c:pt idx="5321">
                  <c:v>7.8202768820707078</c:v>
                </c:pt>
                <c:pt idx="5322">
                  <c:v>6.6480088600344809</c:v>
                </c:pt>
                <c:pt idx="5323">
                  <c:v>6.9297141902979957</c:v>
                </c:pt>
                <c:pt idx="5324">
                  <c:v>6.9452294437686604</c:v>
                </c:pt>
                <c:pt idx="5325">
                  <c:v>6.8214266596705055</c:v>
                </c:pt>
                <c:pt idx="5326">
                  <c:v>6.707884401791457</c:v>
                </c:pt>
                <c:pt idx="5327">
                  <c:v>6.3872991627769355</c:v>
                </c:pt>
                <c:pt idx="5328">
                  <c:v>6.552581596678527</c:v>
                </c:pt>
                <c:pt idx="5329">
                  <c:v>6.7212575282085565</c:v>
                </c:pt>
                <c:pt idx="5330">
                  <c:v>5.9197780143544918</c:v>
                </c:pt>
                <c:pt idx="5331">
                  <c:v>6.1964888551383712</c:v>
                </c:pt>
                <c:pt idx="5332">
                  <c:v>6.3015174533891933</c:v>
                </c:pt>
                <c:pt idx="5333">
                  <c:v>6.2934621223884717</c:v>
                </c:pt>
                <c:pt idx="5334">
                  <c:v>6.2955119392375014</c:v>
                </c:pt>
                <c:pt idx="5335">
                  <c:v>6.4304019241017354</c:v>
                </c:pt>
                <c:pt idx="5336">
                  <c:v>6.5924427360576683</c:v>
                </c:pt>
                <c:pt idx="5337">
                  <c:v>6.7542204761228755</c:v>
                </c:pt>
                <c:pt idx="5338">
                  <c:v>6.377853588220523</c:v>
                </c:pt>
                <c:pt idx="5339">
                  <c:v>6.6364597690668568</c:v>
                </c:pt>
                <c:pt idx="5340">
                  <c:v>6.7956918479005513</c:v>
                </c:pt>
                <c:pt idx="5341">
                  <c:v>6.9052981929993411</c:v>
                </c:pt>
                <c:pt idx="5342">
                  <c:v>7.026103763974314</c:v>
                </c:pt>
                <c:pt idx="5343">
                  <c:v>7.64187399841909</c:v>
                </c:pt>
                <c:pt idx="5344">
                  <c:v>7.8005929502270916</c:v>
                </c:pt>
                <c:pt idx="5345">
                  <c:v>7.9587942737282624</c:v>
                </c:pt>
                <c:pt idx="5346">
                  <c:v>7.9892607449304194</c:v>
                </c:pt>
                <c:pt idx="5347">
                  <c:v>8.2523808696483414</c:v>
                </c:pt>
                <c:pt idx="5348">
                  <c:v>8.4832889388958002</c:v>
                </c:pt>
                <c:pt idx="5349">
                  <c:v>8.7015532656619534</c:v>
                </c:pt>
                <c:pt idx="5350">
                  <c:v>8.9262887487659377</c:v>
                </c:pt>
                <c:pt idx="5351">
                  <c:v>9.9535012346687939</c:v>
                </c:pt>
                <c:pt idx="5352">
                  <c:v>10.107369864823561</c:v>
                </c:pt>
                <c:pt idx="5353">
                  <c:v>10.270520851796164</c:v>
                </c:pt>
                <c:pt idx="5354">
                  <c:v>10.647605705650076</c:v>
                </c:pt>
                <c:pt idx="5355">
                  <c:v>10.899417356521045</c:v>
                </c:pt>
                <c:pt idx="5356">
                  <c:v>11.183724496174502</c:v>
                </c:pt>
                <c:pt idx="5357">
                  <c:v>11.494154660910695</c:v>
                </c:pt>
                <c:pt idx="5358">
                  <c:v>11.818526663607406</c:v>
                </c:pt>
                <c:pt idx="5359">
                  <c:v>13.100613357727568</c:v>
                </c:pt>
                <c:pt idx="5360">
                  <c:v>13.250882887970384</c:v>
                </c:pt>
                <c:pt idx="5361">
                  <c:v>13.401846659532879</c:v>
                </c:pt>
                <c:pt idx="5362">
                  <c:v>14.005554762527339</c:v>
                </c:pt>
                <c:pt idx="5363">
                  <c:v>14.243019704549958</c:v>
                </c:pt>
                <c:pt idx="5364">
                  <c:v>14.548267829707484</c:v>
                </c:pt>
                <c:pt idx="5365">
                  <c:v>14.910414585599629</c:v>
                </c:pt>
                <c:pt idx="5366">
                  <c:v>15.258514250290924</c:v>
                </c:pt>
                <c:pt idx="5367">
                  <c:v>16.562122785452257</c:v>
                </c:pt>
                <c:pt idx="5368">
                  <c:v>16.707791702768926</c:v>
                </c:pt>
                <c:pt idx="5369">
                  <c:v>16.860953303329289</c:v>
                </c:pt>
                <c:pt idx="5370">
                  <c:v>17.492967514358103</c:v>
                </c:pt>
                <c:pt idx="5371">
                  <c:v>17.694351746471455</c:v>
                </c:pt>
                <c:pt idx="5372">
                  <c:v>17.980003567811803</c:v>
                </c:pt>
                <c:pt idx="5373">
                  <c:v>18.313139612497398</c:v>
                </c:pt>
                <c:pt idx="5374">
                  <c:v>18.639790954740398</c:v>
                </c:pt>
                <c:pt idx="5375">
                  <c:v>19.833543662040949</c:v>
                </c:pt>
                <c:pt idx="5376">
                  <c:v>19.948509602099872</c:v>
                </c:pt>
                <c:pt idx="5377">
                  <c:v>20.064594971077103</c:v>
                </c:pt>
                <c:pt idx="5378">
                  <c:v>20.633866386580568</c:v>
                </c:pt>
                <c:pt idx="5379">
                  <c:v>20.802793408139745</c:v>
                </c:pt>
                <c:pt idx="5380">
                  <c:v>21.040515261129194</c:v>
                </c:pt>
                <c:pt idx="5381">
                  <c:v>21.315301466391716</c:v>
                </c:pt>
                <c:pt idx="5382">
                  <c:v>21.591296411306477</c:v>
                </c:pt>
                <c:pt idx="5383">
                  <c:v>22.67218717556565</c:v>
                </c:pt>
                <c:pt idx="5384">
                  <c:v>22.749828891991815</c:v>
                </c:pt>
                <c:pt idx="5385">
                  <c:v>22.823411130366601</c:v>
                </c:pt>
                <c:pt idx="5386">
                  <c:v>23.362616796287885</c:v>
                </c:pt>
                <c:pt idx="5387">
                  <c:v>23.495262831700487</c:v>
                </c:pt>
                <c:pt idx="5388">
                  <c:v>23.695700743803815</c:v>
                </c:pt>
                <c:pt idx="5389">
                  <c:v>23.943117797763882</c:v>
                </c:pt>
                <c:pt idx="5390">
                  <c:v>24.188303566512644</c:v>
                </c:pt>
                <c:pt idx="5391">
                  <c:v>25.196007908954318</c:v>
                </c:pt>
                <c:pt idx="5392">
                  <c:v>25.248549349064586</c:v>
                </c:pt>
                <c:pt idx="5393">
                  <c:v>25.533063814710797</c:v>
                </c:pt>
                <c:pt idx="5394">
                  <c:v>25.63719109382788</c:v>
                </c:pt>
                <c:pt idx="5395">
                  <c:v>25.97074656849108</c:v>
                </c:pt>
                <c:pt idx="5396">
                  <c:v>26.05788834177234</c:v>
                </c:pt>
                <c:pt idx="5397">
                  <c:v>26.380928910974479</c:v>
                </c:pt>
                <c:pt idx="5398">
                  <c:v>26.538505122714252</c:v>
                </c:pt>
                <c:pt idx="5399">
                  <c:v>27.447020476905038</c:v>
                </c:pt>
                <c:pt idx="5400">
                  <c:v>27.476746001489499</c:v>
                </c:pt>
                <c:pt idx="5401">
                  <c:v>27.639939065021746</c:v>
                </c:pt>
                <c:pt idx="5402">
                  <c:v>27.844212129889968</c:v>
                </c:pt>
                <c:pt idx="5403">
                  <c:v>27.910812419060811</c:v>
                </c:pt>
                <c:pt idx="5404">
                  <c:v>28.412251342357859</c:v>
                </c:pt>
                <c:pt idx="5405">
                  <c:v>28.467474047055273</c:v>
                </c:pt>
                <c:pt idx="5406">
                  <c:v>28.597998410464868</c:v>
                </c:pt>
                <c:pt idx="5407">
                  <c:v>29.375547192989167</c:v>
                </c:pt>
                <c:pt idx="5408">
                  <c:v>29.38132622491289</c:v>
                </c:pt>
                <c:pt idx="5409">
                  <c:v>29.52229363723421</c:v>
                </c:pt>
                <c:pt idx="5410">
                  <c:v>29.680146467407695</c:v>
                </c:pt>
                <c:pt idx="5411">
                  <c:v>29.707669118961288</c:v>
                </c:pt>
                <c:pt idx="5412">
                  <c:v>30.153528319730416</c:v>
                </c:pt>
                <c:pt idx="5413">
                  <c:v>30.169769070680573</c:v>
                </c:pt>
                <c:pt idx="5414">
                  <c:v>30.262501903662923</c:v>
                </c:pt>
                <c:pt idx="5415">
                  <c:v>30.853466537412519</c:v>
                </c:pt>
                <c:pt idx="5416">
                  <c:v>30.839629630014695</c:v>
                </c:pt>
                <c:pt idx="5417">
                  <c:v>30.941506752339521</c:v>
                </c:pt>
                <c:pt idx="5418">
                  <c:v>31.050789568684699</c:v>
                </c:pt>
                <c:pt idx="5419">
                  <c:v>31.041478040255903</c:v>
                </c:pt>
                <c:pt idx="5420">
                  <c:v>31.404102158893394</c:v>
                </c:pt>
                <c:pt idx="5421">
                  <c:v>31.384735209666715</c:v>
                </c:pt>
                <c:pt idx="5422">
                  <c:v>31.430484698799887</c:v>
                </c:pt>
                <c:pt idx="5423">
                  <c:v>31.833351053936383</c:v>
                </c:pt>
                <c:pt idx="5424">
                  <c:v>31.800473374462868</c:v>
                </c:pt>
                <c:pt idx="5425">
                  <c:v>31.866086610455859</c:v>
                </c:pt>
                <c:pt idx="5426">
                  <c:v>31.927574636897091</c:v>
                </c:pt>
                <c:pt idx="5427">
                  <c:v>31.887639591081488</c:v>
                </c:pt>
                <c:pt idx="5428">
                  <c:v>32.167533774983227</c:v>
                </c:pt>
                <c:pt idx="5429">
                  <c:v>32.122974197526922</c:v>
                </c:pt>
                <c:pt idx="5430">
                  <c:v>32.132782913032386</c:v>
                </c:pt>
                <c:pt idx="5431">
                  <c:v>32.391173692356766</c:v>
                </c:pt>
                <c:pt idx="5432">
                  <c:v>32.350884042218837</c:v>
                </c:pt>
                <c:pt idx="5433">
                  <c:v>32.397229963806737</c:v>
                </c:pt>
                <c:pt idx="5434">
                  <c:v>32.428919682792142</c:v>
                </c:pt>
                <c:pt idx="5435">
                  <c:v>32.3812629315658</c:v>
                </c:pt>
                <c:pt idx="5436">
                  <c:v>32.608669817050846</c:v>
                </c:pt>
                <c:pt idx="5437">
                  <c:v>32.563261208628091</c:v>
                </c:pt>
                <c:pt idx="5438">
                  <c:v>32.569598938749138</c:v>
                </c:pt>
                <c:pt idx="5439">
                  <c:v>32.728461280250983</c:v>
                </c:pt>
                <c:pt idx="5440">
                  <c:v>32.700476683924222</c:v>
                </c:pt>
                <c:pt idx="5441">
                  <c:v>32.749067240326845</c:v>
                </c:pt>
                <c:pt idx="5442">
                  <c:v>32.782873564932267</c:v>
                </c:pt>
                <c:pt idx="5443">
                  <c:v>32.74644702914609</c:v>
                </c:pt>
                <c:pt idx="5444">
                  <c:v>32.943046370778845</c:v>
                </c:pt>
                <c:pt idx="5445">
                  <c:v>32.909139849870961</c:v>
                </c:pt>
                <c:pt idx="5446">
                  <c:v>32.92273486178216</c:v>
                </c:pt>
                <c:pt idx="5447">
                  <c:v>33.025615597817463</c:v>
                </c:pt>
                <c:pt idx="5448">
                  <c:v>33.016113136615942</c:v>
                </c:pt>
                <c:pt idx="5449">
                  <c:v>33.067052623022484</c:v>
                </c:pt>
                <c:pt idx="5450">
                  <c:v>33.098745128917294</c:v>
                </c:pt>
                <c:pt idx="5451">
                  <c:v>33.07113881259383</c:v>
                </c:pt>
                <c:pt idx="5452">
                  <c:v>33.239534515275139</c:v>
                </c:pt>
                <c:pt idx="5453">
                  <c:v>33.211482792486365</c:v>
                </c:pt>
                <c:pt idx="5454">
                  <c:v>33.219636761136556</c:v>
                </c:pt>
                <c:pt idx="5455">
                  <c:v>33.27777621735806</c:v>
                </c:pt>
                <c:pt idx="5456">
                  <c:v>33.271683620188753</c:v>
                </c:pt>
                <c:pt idx="5457">
                  <c:v>33.314284082953932</c:v>
                </c:pt>
                <c:pt idx="5458">
                  <c:v>33.332683202456735</c:v>
                </c:pt>
                <c:pt idx="5459">
                  <c:v>33.296745218495815</c:v>
                </c:pt>
                <c:pt idx="5460">
                  <c:v>33.438323202851038</c:v>
                </c:pt>
                <c:pt idx="5461">
                  <c:v>33.399492500901005</c:v>
                </c:pt>
                <c:pt idx="5462">
                  <c:v>33.392538576856026</c:v>
                </c:pt>
                <c:pt idx="5463">
                  <c:v>33.400289349895012</c:v>
                </c:pt>
                <c:pt idx="5464">
                  <c:v>33.433032250800622</c:v>
                </c:pt>
                <c:pt idx="5465">
                  <c:v>33.41143280438871</c:v>
                </c:pt>
                <c:pt idx="5466">
                  <c:v>33.412231143812988</c:v>
                </c:pt>
                <c:pt idx="5467">
                  <c:v>33.35566274094699</c:v>
                </c:pt>
                <c:pt idx="5468">
                  <c:v>33.47585124337558</c:v>
                </c:pt>
                <c:pt idx="5469">
                  <c:v>33.414987046221427</c:v>
                </c:pt>
                <c:pt idx="5470">
                  <c:v>33.383283097639129</c:v>
                </c:pt>
                <c:pt idx="5471">
                  <c:v>33.353512425804091</c:v>
                </c:pt>
                <c:pt idx="5472">
                  <c:v>33.367492777657112</c:v>
                </c:pt>
                <c:pt idx="5473">
                  <c:v>33.325753637912079</c:v>
                </c:pt>
                <c:pt idx="5474">
                  <c:v>33.306133416702359</c:v>
                </c:pt>
                <c:pt idx="5475">
                  <c:v>33.231128902692618</c:v>
                </c:pt>
                <c:pt idx="5476">
                  <c:v>33.339966093453747</c:v>
                </c:pt>
                <c:pt idx="5477">
                  <c:v>33.265251494954214</c:v>
                </c:pt>
                <c:pt idx="5478">
                  <c:v>33.218706871428239</c:v>
                </c:pt>
                <c:pt idx="5479">
                  <c:v>33.173112251257649</c:v>
                </c:pt>
                <c:pt idx="5480">
                  <c:v>33.179504772419065</c:v>
                </c:pt>
                <c:pt idx="5481">
                  <c:v>33.128512034521385</c:v>
                </c:pt>
                <c:pt idx="5482">
                  <c:v>33.105639269427598</c:v>
                </c:pt>
                <c:pt idx="5483">
                  <c:v>33.023093303283915</c:v>
                </c:pt>
                <c:pt idx="5484">
                  <c:v>33.140148488896187</c:v>
                </c:pt>
                <c:pt idx="5485">
                  <c:v>33.056716079906728</c:v>
                </c:pt>
                <c:pt idx="5486">
                  <c:v>33.010996293328269</c:v>
                </c:pt>
                <c:pt idx="5487">
                  <c:v>32.970419102710991</c:v>
                </c:pt>
                <c:pt idx="5488">
                  <c:v>32.98265630329341</c:v>
                </c:pt>
                <c:pt idx="5489">
                  <c:v>32.931445709821844</c:v>
                </c:pt>
                <c:pt idx="5490">
                  <c:v>32.916027565715616</c:v>
                </c:pt>
                <c:pt idx="5491">
                  <c:v>32.832921467790221</c:v>
                </c:pt>
                <c:pt idx="5492">
                  <c:v>32.968162069693321</c:v>
                </c:pt>
                <c:pt idx="5493">
                  <c:v>32.885553744739497</c:v>
                </c:pt>
                <c:pt idx="5494">
                  <c:v>32.843125778557635</c:v>
                </c:pt>
                <c:pt idx="5495">
                  <c:v>32.845298409099044</c:v>
                </c:pt>
                <c:pt idx="5496">
                  <c:v>32.846240909802333</c:v>
                </c:pt>
                <c:pt idx="5497">
                  <c:v>32.786862586489988</c:v>
                </c:pt>
                <c:pt idx="5498">
                  <c:v>32.727626579456484</c:v>
                </c:pt>
                <c:pt idx="5499">
                  <c:v>32.68430665864463</c:v>
                </c:pt>
                <c:pt idx="5500">
                  <c:v>32.859786368665112</c:v>
                </c:pt>
                <c:pt idx="5501">
                  <c:v>32.781707153636376</c:v>
                </c:pt>
                <c:pt idx="5502">
                  <c:v>32.743800001680995</c:v>
                </c:pt>
                <c:pt idx="5503">
                  <c:v>32.733795439749059</c:v>
                </c:pt>
                <c:pt idx="5504">
                  <c:v>32.726902078751586</c:v>
                </c:pt>
                <c:pt idx="5505">
                  <c:v>32.7153309508764</c:v>
                </c:pt>
                <c:pt idx="5506">
                  <c:v>32.734974784149145</c:v>
                </c:pt>
                <c:pt idx="5507">
                  <c:v>32.687078294990982</c:v>
                </c:pt>
                <c:pt idx="5508">
                  <c:v>32.571102374478613</c:v>
                </c:pt>
                <c:pt idx="5509">
                  <c:v>32.695261994973407</c:v>
                </c:pt>
                <c:pt idx="5510">
                  <c:v>32.691263017567927</c:v>
                </c:pt>
                <c:pt idx="5511">
                  <c:v>32.643354293346576</c:v>
                </c:pt>
                <c:pt idx="5512">
                  <c:v>32.595394458672338</c:v>
                </c:pt>
                <c:pt idx="5513">
                  <c:v>32.615238257749311</c:v>
                </c:pt>
                <c:pt idx="5514">
                  <c:v>32.56701185342051</c:v>
                </c:pt>
                <c:pt idx="5515">
                  <c:v>32.683696625698119</c:v>
                </c:pt>
                <c:pt idx="5516">
                  <c:v>32.637180226454149</c:v>
                </c:pt>
                <c:pt idx="5517">
                  <c:v>32.579264852487057</c:v>
                </c:pt>
                <c:pt idx="5518">
                  <c:v>32.536674520733193</c:v>
                </c:pt>
                <c:pt idx="5519">
                  <c:v>32.524089400376077</c:v>
                </c:pt>
                <c:pt idx="5520">
                  <c:v>32.511455329782535</c:v>
                </c:pt>
                <c:pt idx="5521">
                  <c:v>32.500223943074985</c:v>
                </c:pt>
                <c:pt idx="5522">
                  <c:v>32.491399420131778</c:v>
                </c:pt>
                <c:pt idx="5523">
                  <c:v>32.440979380447061</c:v>
                </c:pt>
                <c:pt idx="5524">
                  <c:v>32.399655369470047</c:v>
                </c:pt>
                <c:pt idx="5525">
                  <c:v>32.487477089208951</c:v>
                </c:pt>
                <c:pt idx="5526">
                  <c:v>32.414048325538218</c:v>
                </c:pt>
                <c:pt idx="5527">
                  <c:v>32.466835820921034</c:v>
                </c:pt>
                <c:pt idx="5528">
                  <c:v>32.429245261248226</c:v>
                </c:pt>
                <c:pt idx="5529">
                  <c:v>32.422241182348962</c:v>
                </c:pt>
                <c:pt idx="5530">
                  <c:v>32.42137538869661</c:v>
                </c:pt>
                <c:pt idx="5531">
                  <c:v>32.422698252842089</c:v>
                </c:pt>
                <c:pt idx="5532">
                  <c:v>32.385421967752265</c:v>
                </c:pt>
                <c:pt idx="5533">
                  <c:v>32.350229255419521</c:v>
                </c:pt>
                <c:pt idx="5534">
                  <c:v>32.525459534080142</c:v>
                </c:pt>
                <c:pt idx="5535">
                  <c:v>32.460491935672493</c:v>
                </c:pt>
                <c:pt idx="5536">
                  <c:v>32.445307660969902</c:v>
                </c:pt>
                <c:pt idx="5537">
                  <c:v>32.455442441940249</c:v>
                </c:pt>
                <c:pt idx="5538">
                  <c:v>32.46723041827876</c:v>
                </c:pt>
                <c:pt idx="5539">
                  <c:v>32.525126427059774</c:v>
                </c:pt>
                <c:pt idx="5540">
                  <c:v>32.492904175326451</c:v>
                </c:pt>
                <c:pt idx="5541">
                  <c:v>32.461062679284275</c:v>
                </c:pt>
                <c:pt idx="5542">
                  <c:v>32.653755431289397</c:v>
                </c:pt>
                <c:pt idx="5543">
                  <c:v>32.594944993348903</c:v>
                </c:pt>
                <c:pt idx="5544">
                  <c:v>32.583043960529054</c:v>
                </c:pt>
                <c:pt idx="5545">
                  <c:v>32.599504514350947</c:v>
                </c:pt>
                <c:pt idx="5546">
                  <c:v>32.61738197083946</c:v>
                </c:pt>
                <c:pt idx="5547">
                  <c:v>32.685081196218448</c:v>
                </c:pt>
                <c:pt idx="5548">
                  <c:v>32.646666651988738</c:v>
                </c:pt>
                <c:pt idx="5549">
                  <c:v>32.606325078061246</c:v>
                </c:pt>
                <c:pt idx="5550">
                  <c:v>32.794869392366472</c:v>
                </c:pt>
                <c:pt idx="5551">
                  <c:v>32.718265625564811</c:v>
                </c:pt>
                <c:pt idx="5552">
                  <c:v>32.686928719864127</c:v>
                </c:pt>
                <c:pt idx="5553">
                  <c:v>32.679811948896599</c:v>
                </c:pt>
                <c:pt idx="5554">
                  <c:v>32.670347325886937</c:v>
                </c:pt>
                <c:pt idx="5555">
                  <c:v>32.667815715227782</c:v>
                </c:pt>
                <c:pt idx="5556">
                  <c:v>32.606841946536967</c:v>
                </c:pt>
                <c:pt idx="5557">
                  <c:v>32.541434872416104</c:v>
                </c:pt>
                <c:pt idx="5558">
                  <c:v>32.706406666519229</c:v>
                </c:pt>
                <c:pt idx="5559">
                  <c:v>32.592036032603239</c:v>
                </c:pt>
                <c:pt idx="5560">
                  <c:v>32.529317008774328</c:v>
                </c:pt>
                <c:pt idx="5561">
                  <c:v>32.489908219768239</c:v>
                </c:pt>
                <c:pt idx="5562">
                  <c:v>32.439861766451067</c:v>
                </c:pt>
                <c:pt idx="5563">
                  <c:v>32.34747756862015</c:v>
                </c:pt>
                <c:pt idx="5564">
                  <c:v>32.26080481206057</c:v>
                </c:pt>
                <c:pt idx="5565">
                  <c:v>32.171890101835608</c:v>
                </c:pt>
                <c:pt idx="5566">
                  <c:v>32.320976624055142</c:v>
                </c:pt>
                <c:pt idx="5567">
                  <c:v>32.176260627706966</c:v>
                </c:pt>
                <c:pt idx="5568">
                  <c:v>32.085964224411178</c:v>
                </c:pt>
                <c:pt idx="5569">
                  <c:v>32.020960276661967</c:v>
                </c:pt>
                <c:pt idx="5570">
                  <c:v>31.960412223008362</c:v>
                </c:pt>
                <c:pt idx="5571">
                  <c:v>31.821023385029058</c:v>
                </c:pt>
                <c:pt idx="5572">
                  <c:v>31.727486708907342</c:v>
                </c:pt>
                <c:pt idx="5573">
                  <c:v>31.634704345229068</c:v>
                </c:pt>
                <c:pt idx="5574">
                  <c:v>31.796522565237144</c:v>
                </c:pt>
                <c:pt idx="5575">
                  <c:v>31.649305725428846</c:v>
                </c:pt>
                <c:pt idx="5576">
                  <c:v>31.559651006771446</c:v>
                </c:pt>
                <c:pt idx="5577">
                  <c:v>31.510959833765071</c:v>
                </c:pt>
                <c:pt idx="5578">
                  <c:v>31.465512502248714</c:v>
                </c:pt>
                <c:pt idx="5579">
                  <c:v>31.354298060048173</c:v>
                </c:pt>
                <c:pt idx="5580">
                  <c:v>31.275101851260651</c:v>
                </c:pt>
                <c:pt idx="5581">
                  <c:v>31.197940242942231</c:v>
                </c:pt>
                <c:pt idx="5582">
                  <c:v>31.393729948183626</c:v>
                </c:pt>
                <c:pt idx="5583">
                  <c:v>31.267668045371614</c:v>
                </c:pt>
                <c:pt idx="5584">
                  <c:v>31.212787285568893</c:v>
                </c:pt>
                <c:pt idx="5585">
                  <c:v>31.190520378144186</c:v>
                </c:pt>
                <c:pt idx="5586">
                  <c:v>31.168760278557773</c:v>
                </c:pt>
                <c:pt idx="5587">
                  <c:v>31.156153068981801</c:v>
                </c:pt>
                <c:pt idx="5588">
                  <c:v>31.094691068002128</c:v>
                </c:pt>
                <c:pt idx="5589">
                  <c:v>31.028867114505545</c:v>
                </c:pt>
                <c:pt idx="5590">
                  <c:v>31.277449660652163</c:v>
                </c:pt>
                <c:pt idx="5591">
                  <c:v>31.171479808840104</c:v>
                </c:pt>
                <c:pt idx="5592">
                  <c:v>31.128595316715945</c:v>
                </c:pt>
                <c:pt idx="5593">
                  <c:v>31.130034974725426</c:v>
                </c:pt>
                <c:pt idx="5594">
                  <c:v>31.135208141453308</c:v>
                </c:pt>
                <c:pt idx="5595">
                  <c:v>31.193638372268605</c:v>
                </c:pt>
                <c:pt idx="5596">
                  <c:v>31.136203694707248</c:v>
                </c:pt>
                <c:pt idx="5597">
                  <c:v>31.078766179231572</c:v>
                </c:pt>
                <c:pt idx="5598">
                  <c:v>31.374912740433384</c:v>
                </c:pt>
                <c:pt idx="5599">
                  <c:v>31.267189790627985</c:v>
                </c:pt>
                <c:pt idx="5600">
                  <c:v>31.232232836247622</c:v>
                </c:pt>
                <c:pt idx="5601">
                  <c:v>31.24308836315225</c:v>
                </c:pt>
                <c:pt idx="5602">
                  <c:v>31.249078896519247</c:v>
                </c:pt>
                <c:pt idx="5603">
                  <c:v>31.36798502166414</c:v>
                </c:pt>
                <c:pt idx="5604">
                  <c:v>31.297063990210386</c:v>
                </c:pt>
                <c:pt idx="5605">
                  <c:v>31.224541500643721</c:v>
                </c:pt>
                <c:pt idx="5606">
                  <c:v>31.559418397728752</c:v>
                </c:pt>
                <c:pt idx="5607">
                  <c:v>31.432530324755238</c:v>
                </c:pt>
                <c:pt idx="5608">
                  <c:v>31.39124760853321</c:v>
                </c:pt>
                <c:pt idx="5609">
                  <c:v>31.402047605426361</c:v>
                </c:pt>
                <c:pt idx="5610">
                  <c:v>31.412917350848769</c:v>
                </c:pt>
                <c:pt idx="5611">
                  <c:v>31.578887587353147</c:v>
                </c:pt>
                <c:pt idx="5612">
                  <c:v>31.493615033104486</c:v>
                </c:pt>
                <c:pt idx="5613">
                  <c:v>31.404012688596779</c:v>
                </c:pt>
                <c:pt idx="5614">
                  <c:v>31.798742224228334</c:v>
                </c:pt>
                <c:pt idx="5615">
                  <c:v>31.65950807974713</c:v>
                </c:pt>
                <c:pt idx="5616">
                  <c:v>31.612644477652637</c:v>
                </c:pt>
                <c:pt idx="5617">
                  <c:v>31.636746090117551</c:v>
                </c:pt>
                <c:pt idx="5618">
                  <c:v>31.668817903986067</c:v>
                </c:pt>
                <c:pt idx="5619">
                  <c:v>31.919847040980482</c:v>
                </c:pt>
                <c:pt idx="5620">
                  <c:v>31.830318700362202</c:v>
                </c:pt>
                <c:pt idx="5621">
                  <c:v>31.74115046444015</c:v>
                </c:pt>
                <c:pt idx="5622">
                  <c:v>32.205881689348345</c:v>
                </c:pt>
                <c:pt idx="5623">
                  <c:v>32.071555527257956</c:v>
                </c:pt>
                <c:pt idx="5624">
                  <c:v>32.054182389648851</c:v>
                </c:pt>
                <c:pt idx="5625">
                  <c:v>32.097996204457075</c:v>
                </c:pt>
                <c:pt idx="5626">
                  <c:v>32.153745737808656</c:v>
                </c:pt>
                <c:pt idx="5627">
                  <c:v>32.522754445078142</c:v>
                </c:pt>
                <c:pt idx="5628">
                  <c:v>32.439390228210577</c:v>
                </c:pt>
                <c:pt idx="5629">
                  <c:v>32.357810236743177</c:v>
                </c:pt>
                <c:pt idx="5630">
                  <c:v>32.906914148853765</c:v>
                </c:pt>
                <c:pt idx="5631">
                  <c:v>32.783900876453266</c:v>
                </c:pt>
                <c:pt idx="5632">
                  <c:v>32.786398442061596</c:v>
                </c:pt>
                <c:pt idx="5633">
                  <c:v>32.871396708519107</c:v>
                </c:pt>
                <c:pt idx="5634">
                  <c:v>32.953794172812259</c:v>
                </c:pt>
                <c:pt idx="5635">
                  <c:v>33.448461925941373</c:v>
                </c:pt>
                <c:pt idx="5636">
                  <c:v>33.374108086517623</c:v>
                </c:pt>
                <c:pt idx="5637">
                  <c:v>33.301368413105656</c:v>
                </c:pt>
                <c:pt idx="5638">
                  <c:v>33.937289504864005</c:v>
                </c:pt>
                <c:pt idx="5639">
                  <c:v>33.823999452645765</c:v>
                </c:pt>
                <c:pt idx="5640">
                  <c:v>33.844866265431691</c:v>
                </c:pt>
                <c:pt idx="5641">
                  <c:v>33.963033045582627</c:v>
                </c:pt>
                <c:pt idx="5642">
                  <c:v>34.084575156390734</c:v>
                </c:pt>
                <c:pt idx="5643">
                  <c:v>34.68141497872486</c:v>
                </c:pt>
                <c:pt idx="5644">
                  <c:v>34.611535134691778</c:v>
                </c:pt>
                <c:pt idx="5645">
                  <c:v>34.54221320859866</c:v>
                </c:pt>
                <c:pt idx="5646">
                  <c:v>35.266764106955122</c:v>
                </c:pt>
                <c:pt idx="5647">
                  <c:v>35.158769533373132</c:v>
                </c:pt>
                <c:pt idx="5648">
                  <c:v>35.200619590046564</c:v>
                </c:pt>
                <c:pt idx="5649">
                  <c:v>35.347185790406101</c:v>
                </c:pt>
                <c:pt idx="5650">
                  <c:v>35.496900433980706</c:v>
                </c:pt>
                <c:pt idx="5651">
                  <c:v>36.200203882333668</c:v>
                </c:pt>
                <c:pt idx="5652">
                  <c:v>36.617433312626865</c:v>
                </c:pt>
                <c:pt idx="5653">
                  <c:v>36.550014747673096</c:v>
                </c:pt>
                <c:pt idx="5654">
                  <c:v>36.444129287010021</c:v>
                </c:pt>
                <c:pt idx="5655">
                  <c:v>36.825014171984797</c:v>
                </c:pt>
                <c:pt idx="5656">
                  <c:v>36.71935734679527</c:v>
                </c:pt>
                <c:pt idx="5657">
                  <c:v>37.104015306051693</c:v>
                </c:pt>
                <c:pt idx="5658">
                  <c:v>37.146469297202657</c:v>
                </c:pt>
                <c:pt idx="5659">
                  <c:v>37.918765994264866</c:v>
                </c:pt>
                <c:pt idx="5660">
                  <c:v>38.137281922585565</c:v>
                </c:pt>
                <c:pt idx="5661">
                  <c:v>38.06783330357554</c:v>
                </c:pt>
                <c:pt idx="5662">
                  <c:v>38.252370528747917</c:v>
                </c:pt>
                <c:pt idx="5663">
                  <c:v>38.144458663411697</c:v>
                </c:pt>
                <c:pt idx="5664">
                  <c:v>39.014162034283892</c:v>
                </c:pt>
                <c:pt idx="5665">
                  <c:v>38.90569055132822</c:v>
                </c:pt>
                <c:pt idx="5666">
                  <c:v>39.291091128349819</c:v>
                </c:pt>
                <c:pt idx="5667">
                  <c:v>39.874963294940407</c:v>
                </c:pt>
                <c:pt idx="5668">
                  <c:v>40.117718310073379</c:v>
                </c:pt>
                <c:pt idx="5669">
                  <c:v>40.359079702273959</c:v>
                </c:pt>
                <c:pt idx="5670">
                  <c:v>40.248782247869507</c:v>
                </c:pt>
                <c:pt idx="5671">
                  <c:v>40.142364217908707</c:v>
                </c:pt>
                <c:pt idx="5672">
                  <c:v>41.114404096177395</c:v>
                </c:pt>
                <c:pt idx="5673">
                  <c:v>41.006691525531735</c:v>
                </c:pt>
                <c:pt idx="5674">
                  <c:v>41.43287644852883</c:v>
                </c:pt>
                <c:pt idx="5675">
                  <c:v>42.098499563975537</c:v>
                </c:pt>
                <c:pt idx="5676">
                  <c:v>42.36747469328192</c:v>
                </c:pt>
                <c:pt idx="5677">
                  <c:v>42.631698493213072</c:v>
                </c:pt>
                <c:pt idx="5678">
                  <c:v>42.514348901070754</c:v>
                </c:pt>
                <c:pt idx="5679">
                  <c:v>42.397125689063365</c:v>
                </c:pt>
                <c:pt idx="5680">
                  <c:v>43.437663611319877</c:v>
                </c:pt>
                <c:pt idx="5681">
                  <c:v>43.319523895020581</c:v>
                </c:pt>
                <c:pt idx="5682">
                  <c:v>43.764102198370217</c:v>
                </c:pt>
                <c:pt idx="5683">
                  <c:v>44.484360414682691</c:v>
                </c:pt>
                <c:pt idx="5684">
                  <c:v>44.7580758156532</c:v>
                </c:pt>
                <c:pt idx="5685">
                  <c:v>45.031742233647073</c:v>
                </c:pt>
                <c:pt idx="5686">
                  <c:v>44.912452443450249</c:v>
                </c:pt>
                <c:pt idx="5687">
                  <c:v>44.793080013758988</c:v>
                </c:pt>
                <c:pt idx="5688">
                  <c:v>45.858559638778246</c:v>
                </c:pt>
                <c:pt idx="5689">
                  <c:v>45.738033262409722</c:v>
                </c:pt>
                <c:pt idx="5690">
                  <c:v>46.180028888610046</c:v>
                </c:pt>
                <c:pt idx="5691">
                  <c:v>47.186309068863935</c:v>
                </c:pt>
                <c:pt idx="5692">
                  <c:v>47.102466655126705</c:v>
                </c:pt>
                <c:pt idx="5693">
                  <c:v>47.357052968891821</c:v>
                </c:pt>
                <c:pt idx="5694">
                  <c:v>47.234181505054806</c:v>
                </c:pt>
                <c:pt idx="5695">
                  <c:v>47.111376525967671</c:v>
                </c:pt>
                <c:pt idx="5696">
                  <c:v>48.117097498358561</c:v>
                </c:pt>
                <c:pt idx="5697">
                  <c:v>47.993553242182536</c:v>
                </c:pt>
                <c:pt idx="5698">
                  <c:v>48.40326693250681</c:v>
                </c:pt>
                <c:pt idx="5699">
                  <c:v>49.231932042843354</c:v>
                </c:pt>
                <c:pt idx="5700">
                  <c:v>49.14371636412578</c:v>
                </c:pt>
                <c:pt idx="5701">
                  <c:v>49.360553295389792</c:v>
                </c:pt>
                <c:pt idx="5702">
                  <c:v>49.250006106050115</c:v>
                </c:pt>
                <c:pt idx="5703">
                  <c:v>49.138533924946145</c:v>
                </c:pt>
                <c:pt idx="5704">
                  <c:v>49.977756349382801</c:v>
                </c:pt>
                <c:pt idx="5705">
                  <c:v>49.866081836522326</c:v>
                </c:pt>
                <c:pt idx="5706">
                  <c:v>50.173267056502262</c:v>
                </c:pt>
                <c:pt idx="5707">
                  <c:v>50.550818230059022</c:v>
                </c:pt>
                <c:pt idx="5708">
                  <c:v>50.707375159079618</c:v>
                </c:pt>
                <c:pt idx="5709">
                  <c:v>50.856947769269851</c:v>
                </c:pt>
                <c:pt idx="5710">
                  <c:v>50.756046219790647</c:v>
                </c:pt>
                <c:pt idx="5711">
                  <c:v>50.652223543273216</c:v>
                </c:pt>
                <c:pt idx="5712">
                  <c:v>51.263165609225091</c:v>
                </c:pt>
                <c:pt idx="5713">
                  <c:v>51.15968893332299</c:v>
                </c:pt>
                <c:pt idx="5714">
                  <c:v>51.365564828837542</c:v>
                </c:pt>
                <c:pt idx="5715">
                  <c:v>51.683438816913075</c:v>
                </c:pt>
                <c:pt idx="5716">
                  <c:v>51.615818789744345</c:v>
                </c:pt>
                <c:pt idx="5717">
                  <c:v>51.710632478051117</c:v>
                </c:pt>
                <c:pt idx="5718">
                  <c:v>51.623394611982164</c:v>
                </c:pt>
                <c:pt idx="5719">
                  <c:v>51.536943504124253</c:v>
                </c:pt>
                <c:pt idx="5720">
                  <c:v>51.922584421788358</c:v>
                </c:pt>
                <c:pt idx="5721">
                  <c:v>51.837190030102882</c:v>
                </c:pt>
                <c:pt idx="5722">
                  <c:v>51.946903602250472</c:v>
                </c:pt>
                <c:pt idx="5723">
                  <c:v>51.9998985187367</c:v>
                </c:pt>
                <c:pt idx="5724">
                  <c:v>51.947738640616301</c:v>
                </c:pt>
                <c:pt idx="5725">
                  <c:v>51.976633272257764</c:v>
                </c:pt>
                <c:pt idx="5726">
                  <c:v>51.905787238839011</c:v>
                </c:pt>
                <c:pt idx="5727">
                  <c:v>51.83600914629335</c:v>
                </c:pt>
                <c:pt idx="5728">
                  <c:v>51.972438775942344</c:v>
                </c:pt>
                <c:pt idx="5729">
                  <c:v>51.909044485812565</c:v>
                </c:pt>
                <c:pt idx="5730">
                  <c:v>51.90473601617542</c:v>
                </c:pt>
                <c:pt idx="5731">
                  <c:v>51.603754819023294</c:v>
                </c:pt>
                <c:pt idx="5732">
                  <c:v>51.572910649720264</c:v>
                </c:pt>
                <c:pt idx="5733">
                  <c:v>51.511534979640686</c:v>
                </c:pt>
                <c:pt idx="5734">
                  <c:v>51.456481532641497</c:v>
                </c:pt>
                <c:pt idx="5735">
                  <c:v>51.405021359690146</c:v>
                </c:pt>
                <c:pt idx="5736">
                  <c:v>51.200857736142062</c:v>
                </c:pt>
                <c:pt idx="5737">
                  <c:v>51.115097002301319</c:v>
                </c:pt>
                <c:pt idx="5738">
                  <c:v>50.990828829689306</c:v>
                </c:pt>
                <c:pt idx="5739">
                  <c:v>50.279215219179839</c:v>
                </c:pt>
                <c:pt idx="5740">
                  <c:v>50.254888593771064</c:v>
                </c:pt>
                <c:pt idx="5741">
                  <c:v>50.085060979266018</c:v>
                </c:pt>
                <c:pt idx="5742">
                  <c:v>50.034596760469888</c:v>
                </c:pt>
                <c:pt idx="5743">
                  <c:v>49.462608957433645</c:v>
                </c:pt>
                <c:pt idx="5744">
                  <c:v>49.41361030281125</c:v>
                </c:pt>
                <c:pt idx="5745">
                  <c:v>49.36632237345065</c:v>
                </c:pt>
                <c:pt idx="5746">
                  <c:v>49.029847055067336</c:v>
                </c:pt>
                <c:pt idx="5747">
                  <c:v>47.945894865063927</c:v>
                </c:pt>
                <c:pt idx="5748">
                  <c:v>47.914894264066596</c:v>
                </c:pt>
                <c:pt idx="5749">
                  <c:v>47.656692969568027</c:v>
                </c:pt>
                <c:pt idx="5750">
                  <c:v>47.614050366383744</c:v>
                </c:pt>
                <c:pt idx="5751">
                  <c:v>47.568518140282826</c:v>
                </c:pt>
                <c:pt idx="5752">
                  <c:v>46.70410019247673</c:v>
                </c:pt>
                <c:pt idx="5753">
                  <c:v>46.509941252225019</c:v>
                </c:pt>
                <c:pt idx="5754">
                  <c:v>46.203977991171712</c:v>
                </c:pt>
                <c:pt idx="5755">
                  <c:v>44.871782947555978</c:v>
                </c:pt>
                <c:pt idx="5756">
                  <c:v>44.848537856819917</c:v>
                </c:pt>
                <c:pt idx="5757">
                  <c:v>44.530702960468332</c:v>
                </c:pt>
                <c:pt idx="5758">
                  <c:v>44.497758956422089</c:v>
                </c:pt>
                <c:pt idx="5759">
                  <c:v>43.889986676983391</c:v>
                </c:pt>
                <c:pt idx="5760">
                  <c:v>43.857510029055703</c:v>
                </c:pt>
                <c:pt idx="5761">
                  <c:v>43.247577918427943</c:v>
                </c:pt>
                <c:pt idx="5762">
                  <c:v>42.631044490672011</c:v>
                </c:pt>
                <c:pt idx="5763">
                  <c:v>42.394006920328977</c:v>
                </c:pt>
                <c:pt idx="5764">
                  <c:v>41.733500235040957</c:v>
                </c:pt>
                <c:pt idx="5765">
                  <c:v>40.983042783260856</c:v>
                </c:pt>
                <c:pt idx="5766">
                  <c:v>40.614889345169175</c:v>
                </c:pt>
                <c:pt idx="5767">
                  <c:v>40.221620920702932</c:v>
                </c:pt>
                <c:pt idx="5768">
                  <c:v>40.198544489787054</c:v>
                </c:pt>
                <c:pt idx="5769">
                  <c:v>39.568659161320532</c:v>
                </c:pt>
                <c:pt idx="5770">
                  <c:v>38.9363281400815</c:v>
                </c:pt>
                <c:pt idx="5771">
                  <c:v>38.916437546597074</c:v>
                </c:pt>
                <c:pt idx="5772">
                  <c:v>38.282807388807456</c:v>
                </c:pt>
                <c:pt idx="5773">
                  <c:v>36.914282012423897</c:v>
                </c:pt>
                <c:pt idx="5774">
                  <c:v>36.291099357802111</c:v>
                </c:pt>
                <c:pt idx="5775">
                  <c:v>36.289597614525469</c:v>
                </c:pt>
                <c:pt idx="5776">
                  <c:v>35.81767006841504</c:v>
                </c:pt>
                <c:pt idx="5777">
                  <c:v>35.392074668928778</c:v>
                </c:pt>
                <c:pt idx="5778">
                  <c:v>34.959090289462374</c:v>
                </c:pt>
                <c:pt idx="5779">
                  <c:v>34.518959048427064</c:v>
                </c:pt>
                <c:pt idx="5780">
                  <c:v>34.073438980267127</c:v>
                </c:pt>
                <c:pt idx="5781">
                  <c:v>32.023271347669059</c:v>
                </c:pt>
                <c:pt idx="5782">
                  <c:v>32.018395243245791</c:v>
                </c:pt>
                <c:pt idx="5783">
                  <c:v>31.758189578631956</c:v>
                </c:pt>
                <c:pt idx="5784">
                  <c:v>31.291497107592036</c:v>
                </c:pt>
                <c:pt idx="5785">
                  <c:v>30.820079507541848</c:v>
                </c:pt>
                <c:pt idx="5786">
                  <c:v>30.343162852204237</c:v>
                </c:pt>
                <c:pt idx="5787">
                  <c:v>29.861543168159866</c:v>
                </c:pt>
                <c:pt idx="5788">
                  <c:v>29.375432317908256</c:v>
                </c:pt>
                <c:pt idx="5789">
                  <c:v>27.1943437125624</c:v>
                </c:pt>
                <c:pt idx="5790">
                  <c:v>27.204707364244204</c:v>
                </c:pt>
                <c:pt idx="5791">
                  <c:v>27.216174948975947</c:v>
                </c:pt>
                <c:pt idx="5792">
                  <c:v>26.399835803579876</c:v>
                </c:pt>
                <c:pt idx="5793">
                  <c:v>25.583676468826859</c:v>
                </c:pt>
                <c:pt idx="5794">
                  <c:v>25.595453962577665</c:v>
                </c:pt>
                <c:pt idx="5795">
                  <c:v>24.913655459069769</c:v>
                </c:pt>
                <c:pt idx="5796">
                  <c:v>24.41232396587743</c:v>
                </c:pt>
                <c:pt idx="5797">
                  <c:v>22.303105187982091</c:v>
                </c:pt>
                <c:pt idx="5798">
                  <c:v>22.326898639908727</c:v>
                </c:pt>
                <c:pt idx="5799">
                  <c:v>22.353043567494332</c:v>
                </c:pt>
                <c:pt idx="5800">
                  <c:v>20.464786066955078</c:v>
                </c:pt>
                <c:pt idx="5801">
                  <c:v>20.497544506982024</c:v>
                </c:pt>
                <c:pt idx="5802">
                  <c:v>20.535373977161107</c:v>
                </c:pt>
                <c:pt idx="5803">
                  <c:v>19.807592476161833</c:v>
                </c:pt>
                <c:pt idx="5804">
                  <c:v>19.328675776877692</c:v>
                </c:pt>
                <c:pt idx="5805">
                  <c:v>17.214292686757883</c:v>
                </c:pt>
                <c:pt idx="5806">
                  <c:v>17.250402660649115</c:v>
                </c:pt>
                <c:pt idx="5807">
                  <c:v>17.290150958648589</c:v>
                </c:pt>
                <c:pt idx="5808">
                  <c:v>15.481742677534369</c:v>
                </c:pt>
                <c:pt idx="5809">
                  <c:v>15.545212957953551</c:v>
                </c:pt>
                <c:pt idx="5810">
                  <c:v>15.263976872402637</c:v>
                </c:pt>
                <c:pt idx="5811">
                  <c:v>14.805920982487111</c:v>
                </c:pt>
                <c:pt idx="5812">
                  <c:v>14.329101444584012</c:v>
                </c:pt>
                <c:pt idx="5813">
                  <c:v>12.339828219530409</c:v>
                </c:pt>
                <c:pt idx="5814">
                  <c:v>12.409046600692241</c:v>
                </c:pt>
                <c:pt idx="5815">
                  <c:v>12.480995285004326</c:v>
                </c:pt>
                <c:pt idx="5816">
                  <c:v>10.715109979777598</c:v>
                </c:pt>
                <c:pt idx="5817">
                  <c:v>10.833002751520834</c:v>
                </c:pt>
                <c:pt idx="5818">
                  <c:v>10.607110955852955</c:v>
                </c:pt>
                <c:pt idx="5819">
                  <c:v>10.200613549395632</c:v>
                </c:pt>
                <c:pt idx="5820">
                  <c:v>9.7757512015648054</c:v>
                </c:pt>
                <c:pt idx="5821">
                  <c:v>8.0318392218901451</c:v>
                </c:pt>
                <c:pt idx="5822">
                  <c:v>8.130316488020334</c:v>
                </c:pt>
                <c:pt idx="5823">
                  <c:v>8.2314979894745175</c:v>
                </c:pt>
                <c:pt idx="5824">
                  <c:v>6.566070796164424</c:v>
                </c:pt>
                <c:pt idx="5825">
                  <c:v>6.7294902449616174</c:v>
                </c:pt>
                <c:pt idx="5826">
                  <c:v>6.5493268718068878</c:v>
                </c:pt>
                <c:pt idx="5827">
                  <c:v>6.1858884062062813</c:v>
                </c:pt>
                <c:pt idx="5828">
                  <c:v>5.8299667377482969</c:v>
                </c:pt>
                <c:pt idx="5829">
                  <c:v>4.3770721397761907</c:v>
                </c:pt>
                <c:pt idx="5830">
                  <c:v>4.5037703815469179</c:v>
                </c:pt>
                <c:pt idx="5831">
                  <c:v>4.6328312735893125</c:v>
                </c:pt>
                <c:pt idx="5832">
                  <c:v>3.1283633646356579</c:v>
                </c:pt>
                <c:pt idx="5833">
                  <c:v>3.3359248585854715</c:v>
                </c:pt>
                <c:pt idx="5834">
                  <c:v>3.2259099617200748</c:v>
                </c:pt>
                <c:pt idx="5835">
                  <c:v>2.9388174852063429</c:v>
                </c:pt>
                <c:pt idx="5836">
                  <c:v>2.6600642123521832</c:v>
                </c:pt>
                <c:pt idx="5837">
                  <c:v>1.5539491954396736</c:v>
                </c:pt>
                <c:pt idx="5838">
                  <c:v>1.6952062076173524</c:v>
                </c:pt>
                <c:pt idx="5839">
                  <c:v>1.8384588558367412</c:v>
                </c:pt>
                <c:pt idx="5840">
                  <c:v>0.55511581645345132</c:v>
                </c:pt>
                <c:pt idx="5841">
                  <c:v>0.78164233363872082</c:v>
                </c:pt>
                <c:pt idx="5842">
                  <c:v>0.73213423084048124</c:v>
                </c:pt>
                <c:pt idx="5843">
                  <c:v>0.55655902130703794</c:v>
                </c:pt>
                <c:pt idx="5844">
                  <c:v>0.37460784870847297</c:v>
                </c:pt>
                <c:pt idx="5845">
                  <c:v>-0.33128492620428096</c:v>
                </c:pt>
                <c:pt idx="5846">
                  <c:v>-0.17645675457009924</c:v>
                </c:pt>
                <c:pt idx="5847">
                  <c:v>-1.3648645033821349E-2</c:v>
                </c:pt>
                <c:pt idx="5848">
                  <c:v>-1.003572592429266</c:v>
                </c:pt>
                <c:pt idx="5849">
                  <c:v>-0.7443891374366769</c:v>
                </c:pt>
                <c:pt idx="5850">
                  <c:v>-0.69752383826765429</c:v>
                </c:pt>
                <c:pt idx="5851">
                  <c:v>-0.78356601671838511</c:v>
                </c:pt>
                <c:pt idx="5852">
                  <c:v>-0.84987102049431473</c:v>
                </c:pt>
                <c:pt idx="5853">
                  <c:v>-1.0572271288918174</c:v>
                </c:pt>
                <c:pt idx="5854">
                  <c:v>-0.8962956178900604</c:v>
                </c:pt>
                <c:pt idx="5855">
                  <c:v>-0.73442492001790871</c:v>
                </c:pt>
                <c:pt idx="5856">
                  <c:v>-1.3836619099529615</c:v>
                </c:pt>
                <c:pt idx="5857">
                  <c:v>-1.1233098066504998</c:v>
                </c:pt>
                <c:pt idx="5858">
                  <c:v>-1.0166943042417667</c:v>
                </c:pt>
                <c:pt idx="5859">
                  <c:v>-0.99045594769265566</c:v>
                </c:pt>
                <c:pt idx="5860">
                  <c:v>-0.93942144563667596</c:v>
                </c:pt>
                <c:pt idx="5861">
                  <c:v>-0.68944711605030529</c:v>
                </c:pt>
                <c:pt idx="5862">
                  <c:v>-0.5230330585407732</c:v>
                </c:pt>
                <c:pt idx="5863">
                  <c:v>-0.36016599713915265</c:v>
                </c:pt>
                <c:pt idx="5864">
                  <c:v>-0.63681321859708229</c:v>
                </c:pt>
                <c:pt idx="5865">
                  <c:v>-0.36078850880987945</c:v>
                </c:pt>
                <c:pt idx="5866">
                  <c:v>-0.17299415772632276</c:v>
                </c:pt>
                <c:pt idx="5867">
                  <c:v>-3.315612951806779E-2</c:v>
                </c:pt>
                <c:pt idx="5868">
                  <c:v>0.12047365638353247</c:v>
                </c:pt>
                <c:pt idx="5869">
                  <c:v>0.83018116489000038</c:v>
                </c:pt>
                <c:pt idx="5870">
                  <c:v>0.99545620172280547</c:v>
                </c:pt>
                <c:pt idx="5871">
                  <c:v>1.1567555769073259</c:v>
                </c:pt>
                <c:pt idx="5872">
                  <c:v>1.2496782412376546</c:v>
                </c:pt>
                <c:pt idx="5873">
                  <c:v>1.5263703786073588</c:v>
                </c:pt>
                <c:pt idx="5874">
                  <c:v>1.7780115794678988</c:v>
                </c:pt>
                <c:pt idx="5875">
                  <c:v>2.0297789513493556</c:v>
                </c:pt>
                <c:pt idx="5876">
                  <c:v>2.2936484323077031</c:v>
                </c:pt>
                <c:pt idx="5877">
                  <c:v>3.3977858908906939</c:v>
                </c:pt>
                <c:pt idx="5878">
                  <c:v>3.5632994331303425</c:v>
                </c:pt>
                <c:pt idx="5879">
                  <c:v>3.7249024480121036</c:v>
                </c:pt>
                <c:pt idx="5880">
                  <c:v>4.1577216124314669</c:v>
                </c:pt>
                <c:pt idx="5881">
                  <c:v>4.4306836620935579</c:v>
                </c:pt>
                <c:pt idx="5882">
                  <c:v>4.7393490985725615</c:v>
                </c:pt>
                <c:pt idx="5883">
                  <c:v>5.0800316595046118</c:v>
                </c:pt>
                <c:pt idx="5884">
                  <c:v>5.4166755822810426</c:v>
                </c:pt>
                <c:pt idx="5885">
                  <c:v>6.7593230861037465</c:v>
                </c:pt>
                <c:pt idx="5886">
                  <c:v>6.9217353816363492</c:v>
                </c:pt>
                <c:pt idx="5887">
                  <c:v>7.0803015521849533</c:v>
                </c:pt>
                <c:pt idx="5888">
                  <c:v>7.6933287893921865</c:v>
                </c:pt>
                <c:pt idx="5889">
                  <c:v>7.9616184943948918</c:v>
                </c:pt>
                <c:pt idx="5890">
                  <c:v>8.293991611228769</c:v>
                </c:pt>
                <c:pt idx="5891">
                  <c:v>8.6710564878203833</c:v>
                </c:pt>
                <c:pt idx="5892">
                  <c:v>9.0489000125389616</c:v>
                </c:pt>
                <c:pt idx="5893">
                  <c:v>10.418717331224887</c:v>
                </c:pt>
                <c:pt idx="5894">
                  <c:v>10.57214717601652</c:v>
                </c:pt>
                <c:pt idx="5895">
                  <c:v>10.728694696071756</c:v>
                </c:pt>
                <c:pt idx="5896">
                  <c:v>11.331045073026011</c:v>
                </c:pt>
                <c:pt idx="5897">
                  <c:v>11.574419059274648</c:v>
                </c:pt>
                <c:pt idx="5898">
                  <c:v>11.883594214733321</c:v>
                </c:pt>
                <c:pt idx="5899">
                  <c:v>12.222159469971317</c:v>
                </c:pt>
                <c:pt idx="5900">
                  <c:v>12.565288776775526</c:v>
                </c:pt>
                <c:pt idx="5901">
                  <c:v>13.840776507236157</c:v>
                </c:pt>
                <c:pt idx="5902">
                  <c:v>13.973877751979733</c:v>
                </c:pt>
                <c:pt idx="5903">
                  <c:v>14.112121978656392</c:v>
                </c:pt>
                <c:pt idx="5904">
                  <c:v>14.643686695384813</c:v>
                </c:pt>
                <c:pt idx="5905">
                  <c:v>14.861421082603187</c:v>
                </c:pt>
                <c:pt idx="5906">
                  <c:v>15.13655605847644</c:v>
                </c:pt>
                <c:pt idx="5907">
                  <c:v>15.438552387115511</c:v>
                </c:pt>
                <c:pt idx="5908">
                  <c:v>15.74339182832361</c:v>
                </c:pt>
                <c:pt idx="5909">
                  <c:v>16.954742337280091</c:v>
                </c:pt>
                <c:pt idx="5910">
                  <c:v>17.061659093077822</c:v>
                </c:pt>
                <c:pt idx="5911">
                  <c:v>17.17077885366308</c:v>
                </c:pt>
                <c:pt idx="5912">
                  <c:v>17.684534325150075</c:v>
                </c:pt>
                <c:pt idx="5913">
                  <c:v>17.882122967732062</c:v>
                </c:pt>
                <c:pt idx="5914">
                  <c:v>18.125578550631083</c:v>
                </c:pt>
                <c:pt idx="5915">
                  <c:v>18.411852288085399</c:v>
                </c:pt>
                <c:pt idx="5916">
                  <c:v>18.704411562747236</c:v>
                </c:pt>
                <c:pt idx="5917">
                  <c:v>19.896521093490374</c:v>
                </c:pt>
                <c:pt idx="5918">
                  <c:v>19.991447865900767</c:v>
                </c:pt>
                <c:pt idx="5919">
                  <c:v>20.27608919171492</c:v>
                </c:pt>
                <c:pt idx="5920">
                  <c:v>20.461502777768082</c:v>
                </c:pt>
                <c:pt idx="5921">
                  <c:v>20.839678617493934</c:v>
                </c:pt>
                <c:pt idx="5922">
                  <c:v>21.00822078042135</c:v>
                </c:pt>
                <c:pt idx="5923">
                  <c:v>21.382420636198802</c:v>
                </c:pt>
                <c:pt idx="5924">
                  <c:v>21.614999251542297</c:v>
                </c:pt>
                <c:pt idx="5925">
                  <c:v>22.750029462886769</c:v>
                </c:pt>
                <c:pt idx="5926">
                  <c:v>22.951862176586495</c:v>
                </c:pt>
                <c:pt idx="5927">
                  <c:v>23.032164000722119</c:v>
                </c:pt>
                <c:pt idx="5928">
                  <c:v>23.316438163776876</c:v>
                </c:pt>
                <c:pt idx="5929">
                  <c:v>23.478393949575857</c:v>
                </c:pt>
                <c:pt idx="5930">
                  <c:v>24.037535786911569</c:v>
                </c:pt>
                <c:pt idx="5931">
                  <c:v>24.190328097286677</c:v>
                </c:pt>
                <c:pt idx="5932">
                  <c:v>24.419734987356264</c:v>
                </c:pt>
                <c:pt idx="5933">
                  <c:v>25.56692359536363</c:v>
                </c:pt>
                <c:pt idx="5934">
                  <c:v>25.767865818507232</c:v>
                </c:pt>
                <c:pt idx="5935">
                  <c:v>25.833334485690095</c:v>
                </c:pt>
                <c:pt idx="5936">
                  <c:v>26.100028466348228</c:v>
                </c:pt>
                <c:pt idx="5937">
                  <c:v>26.237431318290504</c:v>
                </c:pt>
                <c:pt idx="5938">
                  <c:v>26.829800843763817</c:v>
                </c:pt>
                <c:pt idx="5939">
                  <c:v>26.960560467247376</c:v>
                </c:pt>
                <c:pt idx="5940">
                  <c:v>27.171209723325141</c:v>
                </c:pt>
                <c:pt idx="5941">
                  <c:v>28.264129071924501</c:v>
                </c:pt>
                <c:pt idx="5942">
                  <c:v>28.46015877512567</c:v>
                </c:pt>
                <c:pt idx="5943">
                  <c:v>28.510490854806779</c:v>
                </c:pt>
                <c:pt idx="5944">
                  <c:v>28.767027933466469</c:v>
                </c:pt>
                <c:pt idx="5945">
                  <c:v>28.871879998953652</c:v>
                </c:pt>
                <c:pt idx="5946">
                  <c:v>29.455499091890069</c:v>
                </c:pt>
                <c:pt idx="5947">
                  <c:v>29.544930563347279</c:v>
                </c:pt>
                <c:pt idx="5948">
                  <c:v>29.720809724833298</c:v>
                </c:pt>
                <c:pt idx="5949">
                  <c:v>30.700395339019771</c:v>
                </c:pt>
                <c:pt idx="5950">
                  <c:v>30.870622314048255</c:v>
                </c:pt>
                <c:pt idx="5951">
                  <c:v>30.898813547242796</c:v>
                </c:pt>
                <c:pt idx="5952">
                  <c:v>31.106500573261638</c:v>
                </c:pt>
                <c:pt idx="5953">
                  <c:v>31.174848086541353</c:v>
                </c:pt>
                <c:pt idx="5954">
                  <c:v>31.696972467522976</c:v>
                </c:pt>
                <c:pt idx="5955">
                  <c:v>31.755864663215334</c:v>
                </c:pt>
                <c:pt idx="5956">
                  <c:v>31.894223368152993</c:v>
                </c:pt>
                <c:pt idx="5957">
                  <c:v>32.674539031895641</c:v>
                </c:pt>
                <c:pt idx="5958">
                  <c:v>32.807967278346439</c:v>
                </c:pt>
                <c:pt idx="5959">
                  <c:v>32.812426585339267</c:v>
                </c:pt>
                <c:pt idx="5960">
                  <c:v>32.969907639770625</c:v>
                </c:pt>
                <c:pt idx="5961">
                  <c:v>32.996583385199486</c:v>
                </c:pt>
                <c:pt idx="5962">
                  <c:v>33.424541703042919</c:v>
                </c:pt>
                <c:pt idx="5963">
                  <c:v>33.442360356082624</c:v>
                </c:pt>
                <c:pt idx="5964">
                  <c:v>33.530922462258516</c:v>
                </c:pt>
                <c:pt idx="5965">
                  <c:v>34.088215622326956</c:v>
                </c:pt>
                <c:pt idx="5966">
                  <c:v>34.179775609740332</c:v>
                </c:pt>
                <c:pt idx="5967">
                  <c:v>34.162225938061823</c:v>
                </c:pt>
                <c:pt idx="5968">
                  <c:v>34.263222936463244</c:v>
                </c:pt>
                <c:pt idx="5969">
                  <c:v>34.254685687860245</c:v>
                </c:pt>
                <c:pt idx="5970">
                  <c:v>34.581529788083031</c:v>
                </c:pt>
                <c:pt idx="5971">
                  <c:v>34.563350025590282</c:v>
                </c:pt>
                <c:pt idx="5972">
                  <c:v>34.599705649334339</c:v>
                </c:pt>
                <c:pt idx="5973">
                  <c:v>34.941627964795281</c:v>
                </c:pt>
                <c:pt idx="5974">
                  <c:v>34.993979329533502</c:v>
                </c:pt>
                <c:pt idx="5975">
                  <c:v>34.960693903357694</c:v>
                </c:pt>
                <c:pt idx="5976">
                  <c:v>35.008064781921121</c:v>
                </c:pt>
                <c:pt idx="5977">
                  <c:v>34.967182839753072</c:v>
                </c:pt>
                <c:pt idx="5978">
                  <c:v>35.199506755449889</c:v>
                </c:pt>
                <c:pt idx="5979">
                  <c:v>35.150884583943359</c:v>
                </c:pt>
                <c:pt idx="5980">
                  <c:v>35.153729390126813</c:v>
                </c:pt>
                <c:pt idx="5981">
                  <c:v>35.306538698845003</c:v>
                </c:pt>
                <c:pt idx="5982">
                  <c:v>35.33869185606148</c:v>
                </c:pt>
                <c:pt idx="5983">
                  <c:v>35.297124820329628</c:v>
                </c:pt>
                <c:pt idx="5984">
                  <c:v>35.304052809635763</c:v>
                </c:pt>
                <c:pt idx="5985">
                  <c:v>35.237746630051205</c:v>
                </c:pt>
                <c:pt idx="5986">
                  <c:v>35.403778379094796</c:v>
                </c:pt>
                <c:pt idx="5987">
                  <c:v>35.334412761420282</c:v>
                </c:pt>
                <c:pt idx="5988">
                  <c:v>35.306963458810763</c:v>
                </c:pt>
                <c:pt idx="5989">
                  <c:v>35.341560447748869</c:v>
                </c:pt>
                <c:pt idx="5990">
                  <c:v>35.358030146918068</c:v>
                </c:pt>
                <c:pt idx="5991">
                  <c:v>35.313304324571014</c:v>
                </c:pt>
                <c:pt idx="5992">
                  <c:v>35.303024570292223</c:v>
                </c:pt>
                <c:pt idx="5993">
                  <c:v>35.226400803242797</c:v>
                </c:pt>
                <c:pt idx="5994">
                  <c:v>35.368090286757628</c:v>
                </c:pt>
                <c:pt idx="5995">
                  <c:v>35.295897520301686</c:v>
                </c:pt>
                <c:pt idx="5996">
                  <c:v>35.261798833163375</c:v>
                </c:pt>
                <c:pt idx="5997">
                  <c:v>35.246738039650936</c:v>
                </c:pt>
                <c:pt idx="5998">
                  <c:v>35.266736719487902</c:v>
                </c:pt>
                <c:pt idx="5999">
                  <c:v>35.223989557304208</c:v>
                </c:pt>
                <c:pt idx="6000">
                  <c:v>35.211982728080478</c:v>
                </c:pt>
                <c:pt idx="6001">
                  <c:v>35.140046608605026</c:v>
                </c:pt>
                <c:pt idx="6002">
                  <c:v>35.283220684892328</c:v>
                </c:pt>
                <c:pt idx="6003">
                  <c:v>35.210767677871623</c:v>
                </c:pt>
                <c:pt idx="6004">
                  <c:v>35.178695056163868</c:v>
                </c:pt>
                <c:pt idx="6005">
                  <c:v>35.172319911718503</c:v>
                </c:pt>
                <c:pt idx="6006">
                  <c:v>35.169374653279583</c:v>
                </c:pt>
                <c:pt idx="6007">
                  <c:v>35.170157122730672</c:v>
                </c:pt>
                <c:pt idx="6008">
                  <c:v>35.132769370208678</c:v>
                </c:pt>
                <c:pt idx="6009">
                  <c:v>35.09597217277144</c:v>
                </c:pt>
                <c:pt idx="6010">
                  <c:v>35.264538459969231</c:v>
                </c:pt>
                <c:pt idx="6011">
                  <c:v>35.198206233776837</c:v>
                </c:pt>
                <c:pt idx="6012">
                  <c:v>35.173302827753105</c:v>
                </c:pt>
                <c:pt idx="6013">
                  <c:v>35.179171082791214</c:v>
                </c:pt>
                <c:pt idx="6014">
                  <c:v>35.190074175110112</c:v>
                </c:pt>
                <c:pt idx="6015">
                  <c:v>35.233189831441543</c:v>
                </c:pt>
                <c:pt idx="6016">
                  <c:v>35.273164314682084</c:v>
                </c:pt>
                <c:pt idx="6017">
                  <c:v>35.167388159381517</c:v>
                </c:pt>
                <c:pt idx="6018">
                  <c:v>35.318675392065998</c:v>
                </c:pt>
                <c:pt idx="6019">
                  <c:v>35.284354122618048</c:v>
                </c:pt>
                <c:pt idx="6020">
                  <c:v>35.270359540280069</c:v>
                </c:pt>
                <c:pt idx="6021">
                  <c:v>35.283233645220037</c:v>
                </c:pt>
                <c:pt idx="6022">
                  <c:v>35.300135723552131</c:v>
                </c:pt>
                <c:pt idx="6023">
                  <c:v>35.319301195211359</c:v>
                </c:pt>
                <c:pt idx="6024">
                  <c:v>35.343941737009629</c:v>
                </c:pt>
                <c:pt idx="6025">
                  <c:v>35.369055002999673</c:v>
                </c:pt>
                <c:pt idx="6026">
                  <c:v>35.353320681122078</c:v>
                </c:pt>
                <c:pt idx="6027">
                  <c:v>35.535261203118289</c:v>
                </c:pt>
                <c:pt idx="6028">
                  <c:v>35.573595757558365</c:v>
                </c:pt>
                <c:pt idx="6029">
                  <c:v>35.545294444978865</c:v>
                </c:pt>
                <c:pt idx="6030">
                  <c:v>35.578500961446444</c:v>
                </c:pt>
                <c:pt idx="6031">
                  <c:v>35.615643522293908</c:v>
                </c:pt>
                <c:pt idx="6032">
                  <c:v>35.654755012309465</c:v>
                </c:pt>
                <c:pt idx="6033">
                  <c:v>35.699981872945841</c:v>
                </c:pt>
                <c:pt idx="6034">
                  <c:v>35.748238436184209</c:v>
                </c:pt>
                <c:pt idx="6035">
                  <c:v>35.712782760492189</c:v>
                </c:pt>
                <c:pt idx="6036">
                  <c:v>36.020902369130027</c:v>
                </c:pt>
                <c:pt idx="6037">
                  <c:v>36.090817890574414</c:v>
                </c:pt>
                <c:pt idx="6038">
                  <c:v>36.075693091573442</c:v>
                </c:pt>
                <c:pt idx="6039">
                  <c:v>36.13264478781737</c:v>
                </c:pt>
                <c:pt idx="6040">
                  <c:v>36.19558356147185</c:v>
                </c:pt>
                <c:pt idx="6041">
                  <c:v>36.258087602535348</c:v>
                </c:pt>
                <c:pt idx="6042">
                  <c:v>36.322977924258403</c:v>
                </c:pt>
                <c:pt idx="6043">
                  <c:v>36.302570512330767</c:v>
                </c:pt>
                <c:pt idx="6044">
                  <c:v>36.636663059132346</c:v>
                </c:pt>
                <c:pt idx="6045">
                  <c:v>36.710713271061195</c:v>
                </c:pt>
                <c:pt idx="6046">
                  <c:v>36.700517517740394</c:v>
                </c:pt>
                <c:pt idx="6047">
                  <c:v>36.760091419083651</c:v>
                </c:pt>
                <c:pt idx="6048">
                  <c:v>36.81970383376504</c:v>
                </c:pt>
                <c:pt idx="6049">
                  <c:v>36.875449619664451</c:v>
                </c:pt>
                <c:pt idx="6050">
                  <c:v>36.928936470772967</c:v>
                </c:pt>
                <c:pt idx="6051">
                  <c:v>37.046358766832299</c:v>
                </c:pt>
                <c:pt idx="6052">
                  <c:v>37.184452045814055</c:v>
                </c:pt>
                <c:pt idx="6053">
                  <c:v>37.208805861864512</c:v>
                </c:pt>
                <c:pt idx="6054">
                  <c:v>37.187166151298285</c:v>
                </c:pt>
                <c:pt idx="6055">
                  <c:v>37.214444775648872</c:v>
                </c:pt>
                <c:pt idx="6056">
                  <c:v>37.236656354817917</c:v>
                </c:pt>
                <c:pt idx="6057">
                  <c:v>37.254631721923843</c:v>
                </c:pt>
                <c:pt idx="6058">
                  <c:v>37.270380940592744</c:v>
                </c:pt>
                <c:pt idx="6059">
                  <c:v>37.280758160328908</c:v>
                </c:pt>
                <c:pt idx="6060">
                  <c:v>37.319577606259664</c:v>
                </c:pt>
                <c:pt idx="6061">
                  <c:v>37.328255580502628</c:v>
                </c:pt>
                <c:pt idx="6062">
                  <c:v>37.285318676866702</c:v>
                </c:pt>
                <c:pt idx="6063">
                  <c:v>37.274951917897837</c:v>
                </c:pt>
                <c:pt idx="6064">
                  <c:v>37.329986605849385</c:v>
                </c:pt>
                <c:pt idx="6065">
                  <c:v>37.243181331387007</c:v>
                </c:pt>
                <c:pt idx="6066">
                  <c:v>37.223736541474892</c:v>
                </c:pt>
                <c:pt idx="6067">
                  <c:v>37.200706624394442</c:v>
                </c:pt>
                <c:pt idx="6068">
                  <c:v>37.151015051386707</c:v>
                </c:pt>
                <c:pt idx="6069">
                  <c:v>37.140398037333298</c:v>
                </c:pt>
                <c:pt idx="6070">
                  <c:v>37.086311440329823</c:v>
                </c:pt>
                <c:pt idx="6071">
                  <c:v>37.058662351224207</c:v>
                </c:pt>
                <c:pt idx="6072">
                  <c:v>37.028640977333481</c:v>
                </c:pt>
                <c:pt idx="6073">
                  <c:v>37.07231109970752</c:v>
                </c:pt>
                <c:pt idx="6074">
                  <c:v>37.048825932493344</c:v>
                </c:pt>
                <c:pt idx="6075">
                  <c:v>36.96179567830815</c:v>
                </c:pt>
                <c:pt idx="6076">
                  <c:v>36.937243480421117</c:v>
                </c:pt>
                <c:pt idx="6077">
                  <c:v>36.930972668561751</c:v>
                </c:pt>
                <c:pt idx="6078">
                  <c:v>36.882236304625181</c:v>
                </c:pt>
                <c:pt idx="6079">
                  <c:v>36.866872766724789</c:v>
                </c:pt>
                <c:pt idx="6080">
                  <c:v>36.859035637179872</c:v>
                </c:pt>
                <c:pt idx="6081">
                  <c:v>36.921083556661799</c:v>
                </c:pt>
                <c:pt idx="6082">
                  <c:v>36.850679873432981</c:v>
                </c:pt>
                <c:pt idx="6083">
                  <c:v>36.852341471272794</c:v>
                </c:pt>
                <c:pt idx="6084">
                  <c:v>36.908783568758487</c:v>
                </c:pt>
                <c:pt idx="6085">
                  <c:v>36.914353523115807</c:v>
                </c:pt>
                <c:pt idx="6086">
                  <c:v>36.949066211804002</c:v>
                </c:pt>
                <c:pt idx="6087">
                  <c:v>36.958286872267152</c:v>
                </c:pt>
                <c:pt idx="6088">
                  <c:v>36.905164419906718</c:v>
                </c:pt>
                <c:pt idx="6089">
                  <c:v>36.989017135677102</c:v>
                </c:pt>
                <c:pt idx="6090">
                  <c:v>37.001528181904888</c:v>
                </c:pt>
                <c:pt idx="6091">
                  <c:v>37.017985467845648</c:v>
                </c:pt>
                <c:pt idx="6092">
                  <c:v>37.05033365274042</c:v>
                </c:pt>
                <c:pt idx="6093">
                  <c:v>37.06525096579248</c:v>
                </c:pt>
                <c:pt idx="6094">
                  <c:v>37.105832133431115</c:v>
                </c:pt>
                <c:pt idx="6095">
                  <c:v>37.120457661753989</c:v>
                </c:pt>
                <c:pt idx="6096">
                  <c:v>37.130905432610561</c:v>
                </c:pt>
                <c:pt idx="6097">
                  <c:v>37.144075876031529</c:v>
                </c:pt>
                <c:pt idx="6098">
                  <c:v>37.154933662930873</c:v>
                </c:pt>
                <c:pt idx="6099">
                  <c:v>37.167479507373727</c:v>
                </c:pt>
                <c:pt idx="6100">
                  <c:v>37.18141153000203</c:v>
                </c:pt>
                <c:pt idx="6101">
                  <c:v>37.18719267061114</c:v>
                </c:pt>
                <c:pt idx="6102">
                  <c:v>37.214771923975064</c:v>
                </c:pt>
                <c:pt idx="6103">
                  <c:v>37.214743855839984</c:v>
                </c:pt>
                <c:pt idx="6104">
                  <c:v>37.212359588569953</c:v>
                </c:pt>
                <c:pt idx="6105">
                  <c:v>37.207278135679402</c:v>
                </c:pt>
                <c:pt idx="6106">
                  <c:v>37.19966346568232</c:v>
                </c:pt>
                <c:pt idx="6107">
                  <c:v>37.188230401871408</c:v>
                </c:pt>
                <c:pt idx="6108">
                  <c:v>37.144727017805565</c:v>
                </c:pt>
                <c:pt idx="6109">
                  <c:v>37.131370585612437</c:v>
                </c:pt>
                <c:pt idx="6110">
                  <c:v>37.144416193668945</c:v>
                </c:pt>
                <c:pt idx="6111">
                  <c:v>37.123128346484563</c:v>
                </c:pt>
                <c:pt idx="6112">
                  <c:v>37.098707385854865</c:v>
                </c:pt>
                <c:pt idx="6113">
                  <c:v>37.071955214106424</c:v>
                </c:pt>
                <c:pt idx="6114">
                  <c:v>37.041936332752613</c:v>
                </c:pt>
                <c:pt idx="6115">
                  <c:v>37.01100545781474</c:v>
                </c:pt>
                <c:pt idx="6116">
                  <c:v>36.906733784522785</c:v>
                </c:pt>
                <c:pt idx="6117">
                  <c:v>36.884665100202056</c:v>
                </c:pt>
                <c:pt idx="6118">
                  <c:v>36.890613497518231</c:v>
                </c:pt>
                <c:pt idx="6119">
                  <c:v>36.860596012587216</c:v>
                </c:pt>
                <c:pt idx="6120">
                  <c:v>36.826607057326569</c:v>
                </c:pt>
                <c:pt idx="6121">
                  <c:v>36.793646645435039</c:v>
                </c:pt>
                <c:pt idx="6122">
                  <c:v>36.759102241194881</c:v>
                </c:pt>
                <c:pt idx="6123">
                  <c:v>36.727218520413075</c:v>
                </c:pt>
                <c:pt idx="6124">
                  <c:v>36.631913161924828</c:v>
                </c:pt>
                <c:pt idx="6125">
                  <c:v>36.612468694255952</c:v>
                </c:pt>
                <c:pt idx="6126">
                  <c:v>36.636370498345308</c:v>
                </c:pt>
                <c:pt idx="6127">
                  <c:v>36.61406214815576</c:v>
                </c:pt>
                <c:pt idx="6128">
                  <c:v>36.58930465017594</c:v>
                </c:pt>
                <c:pt idx="6129">
                  <c:v>36.578522139735512</c:v>
                </c:pt>
                <c:pt idx="6130">
                  <c:v>36.567971984777316</c:v>
                </c:pt>
                <c:pt idx="6131">
                  <c:v>36.560418859183834</c:v>
                </c:pt>
                <c:pt idx="6132">
                  <c:v>36.539522203939654</c:v>
                </c:pt>
                <c:pt idx="6133">
                  <c:v>36.538420166526521</c:v>
                </c:pt>
                <c:pt idx="6134">
                  <c:v>36.592262199115822</c:v>
                </c:pt>
                <c:pt idx="6135">
                  <c:v>36.602154578401169</c:v>
                </c:pt>
                <c:pt idx="6136">
                  <c:v>36.613857270079983</c:v>
                </c:pt>
                <c:pt idx="6137">
                  <c:v>36.630935315601874</c:v>
                </c:pt>
                <c:pt idx="6138">
                  <c:v>36.647643366423999</c:v>
                </c:pt>
                <c:pt idx="6139">
                  <c:v>36.673764408020865</c:v>
                </c:pt>
                <c:pt idx="6140">
                  <c:v>36.754419309741706</c:v>
                </c:pt>
                <c:pt idx="6141">
                  <c:v>36.780113347890477</c:v>
                </c:pt>
                <c:pt idx="6142">
                  <c:v>36.85409688857726</c:v>
                </c:pt>
                <c:pt idx="6143">
                  <c:v>36.89919862375168</c:v>
                </c:pt>
                <c:pt idx="6144">
                  <c:v>36.943520388782019</c:v>
                </c:pt>
                <c:pt idx="6145">
                  <c:v>36.990790195938573</c:v>
                </c:pt>
                <c:pt idx="6146">
                  <c:v>37.038578885009059</c:v>
                </c:pt>
                <c:pt idx="6147">
                  <c:v>37.088614049192508</c:v>
                </c:pt>
                <c:pt idx="6148">
                  <c:v>37.253035206768324</c:v>
                </c:pt>
                <c:pt idx="6149">
                  <c:v>37.282631061266699</c:v>
                </c:pt>
                <c:pt idx="6150">
                  <c:v>37.379036739251561</c:v>
                </c:pt>
                <c:pt idx="6151">
                  <c:v>37.436208262532048</c:v>
                </c:pt>
                <c:pt idx="6152">
                  <c:v>37.485392352214561</c:v>
                </c:pt>
                <c:pt idx="6153">
                  <c:v>37.546239240006805</c:v>
                </c:pt>
                <c:pt idx="6154">
                  <c:v>37.605215215816173</c:v>
                </c:pt>
                <c:pt idx="6155">
                  <c:v>37.663987435794581</c:v>
                </c:pt>
                <c:pt idx="6156">
                  <c:v>37.881087492981564</c:v>
                </c:pt>
                <c:pt idx="6157">
                  <c:v>37.909748484871507</c:v>
                </c:pt>
                <c:pt idx="6158">
                  <c:v>38.014554769677432</c:v>
                </c:pt>
                <c:pt idx="6159">
                  <c:v>38.075434305425226</c:v>
                </c:pt>
                <c:pt idx="6160">
                  <c:v>38.138768958483354</c:v>
                </c:pt>
                <c:pt idx="6161">
                  <c:v>38.190918597482217</c:v>
                </c:pt>
                <c:pt idx="6162">
                  <c:v>38.25552290312519</c:v>
                </c:pt>
                <c:pt idx="6163">
                  <c:v>38.32286512678558</c:v>
                </c:pt>
                <c:pt idx="6164">
                  <c:v>38.600298427823624</c:v>
                </c:pt>
                <c:pt idx="6165">
                  <c:v>38.631598353633947</c:v>
                </c:pt>
                <c:pt idx="6166">
                  <c:v>38.745709009650241</c:v>
                </c:pt>
                <c:pt idx="6167">
                  <c:v>38.827409945010892</c:v>
                </c:pt>
                <c:pt idx="6168">
                  <c:v>38.908340727359786</c:v>
                </c:pt>
                <c:pt idx="6169">
                  <c:v>38.981374033035117</c:v>
                </c:pt>
                <c:pt idx="6170">
                  <c:v>39.067706540647563</c:v>
                </c:pt>
                <c:pt idx="6171">
                  <c:v>39.161403135808406</c:v>
                </c:pt>
                <c:pt idx="6172">
                  <c:v>39.531970305294998</c:v>
                </c:pt>
                <c:pt idx="6173">
                  <c:v>39.576700577395833</c:v>
                </c:pt>
                <c:pt idx="6174">
                  <c:v>39.722300519209163</c:v>
                </c:pt>
                <c:pt idx="6175">
                  <c:v>39.830960239115839</c:v>
                </c:pt>
                <c:pt idx="6176">
                  <c:v>39.945031079590208</c:v>
                </c:pt>
                <c:pt idx="6177">
                  <c:v>40.051818985822933</c:v>
                </c:pt>
                <c:pt idx="6178">
                  <c:v>40.179974047483277</c:v>
                </c:pt>
                <c:pt idx="6179">
                  <c:v>40.312808095522371</c:v>
                </c:pt>
                <c:pt idx="6180">
                  <c:v>40.853703137003755</c:v>
                </c:pt>
                <c:pt idx="6181">
                  <c:v>40.781558807991885</c:v>
                </c:pt>
                <c:pt idx="6182">
                  <c:v>41.158461733931631</c:v>
                </c:pt>
                <c:pt idx="6183">
                  <c:v>41.052753974396872</c:v>
                </c:pt>
                <c:pt idx="6184">
                  <c:v>41.326227673260888</c:v>
                </c:pt>
                <c:pt idx="6185">
                  <c:v>41.478400635982098</c:v>
                </c:pt>
                <c:pt idx="6186">
                  <c:v>41.633697707429477</c:v>
                </c:pt>
                <c:pt idx="6187">
                  <c:v>41.793773204109264</c:v>
                </c:pt>
                <c:pt idx="6188">
                  <c:v>42.884890989891929</c:v>
                </c:pt>
                <c:pt idx="6189">
                  <c:v>42.82117810126428</c:v>
                </c:pt>
                <c:pt idx="6190">
                  <c:v>42.757623148882004</c:v>
                </c:pt>
                <c:pt idx="6191">
                  <c:v>42.831550427469274</c:v>
                </c:pt>
                <c:pt idx="6192">
                  <c:v>43.01170504746635</c:v>
                </c:pt>
                <c:pt idx="6193">
                  <c:v>43.191092114899398</c:v>
                </c:pt>
                <c:pt idx="6194">
                  <c:v>43.373213543307521</c:v>
                </c:pt>
                <c:pt idx="6195">
                  <c:v>43.558053610705635</c:v>
                </c:pt>
                <c:pt idx="6196">
                  <c:v>44.779364597941019</c:v>
                </c:pt>
                <c:pt idx="6197">
                  <c:v>44.716715614977247</c:v>
                </c:pt>
                <c:pt idx="6198">
                  <c:v>44.652806386014404</c:v>
                </c:pt>
                <c:pt idx="6199">
                  <c:v>44.737556540092463</c:v>
                </c:pt>
                <c:pt idx="6200">
                  <c:v>44.932174453150836</c:v>
                </c:pt>
                <c:pt idx="6201">
                  <c:v>45.123407654793354</c:v>
                </c:pt>
                <c:pt idx="6202">
                  <c:v>45.322041564110634</c:v>
                </c:pt>
                <c:pt idx="6203">
                  <c:v>45.508465450410313</c:v>
                </c:pt>
                <c:pt idx="6204">
                  <c:v>46.861565362796767</c:v>
                </c:pt>
                <c:pt idx="6205">
                  <c:v>46.783958476535197</c:v>
                </c:pt>
                <c:pt idx="6206">
                  <c:v>46.707417242292692</c:v>
                </c:pt>
                <c:pt idx="6207">
                  <c:v>46.796891823188986</c:v>
                </c:pt>
                <c:pt idx="6208">
                  <c:v>47.005514483211741</c:v>
                </c:pt>
                <c:pt idx="6209">
                  <c:v>47.21510139219361</c:v>
                </c:pt>
                <c:pt idx="6210">
                  <c:v>47.41247752830084</c:v>
                </c:pt>
                <c:pt idx="6211">
                  <c:v>47.622191657136412</c:v>
                </c:pt>
                <c:pt idx="6212">
                  <c:v>49.084961578192129</c:v>
                </c:pt>
                <c:pt idx="6213">
                  <c:v>48.997134845340923</c:v>
                </c:pt>
                <c:pt idx="6214">
                  <c:v>48.909314692766046</c:v>
                </c:pt>
                <c:pt idx="6215">
                  <c:v>49.002671852451897</c:v>
                </c:pt>
                <c:pt idx="6216">
                  <c:v>49.207106228816173</c:v>
                </c:pt>
                <c:pt idx="6217">
                  <c:v>49.434027885413123</c:v>
                </c:pt>
                <c:pt idx="6218">
                  <c:v>49.657699331997151</c:v>
                </c:pt>
                <c:pt idx="6219">
                  <c:v>49.882716479053521</c:v>
                </c:pt>
                <c:pt idx="6220">
                  <c:v>51.407851082587158</c:v>
                </c:pt>
                <c:pt idx="6221">
                  <c:v>51.316355526781003</c:v>
                </c:pt>
                <c:pt idx="6222">
                  <c:v>51.22490981449441</c:v>
                </c:pt>
                <c:pt idx="6223">
                  <c:v>51.302982790153635</c:v>
                </c:pt>
                <c:pt idx="6224">
                  <c:v>51.524831878282804</c:v>
                </c:pt>
                <c:pt idx="6225">
                  <c:v>51.745531502190211</c:v>
                </c:pt>
                <c:pt idx="6226">
                  <c:v>51.964568345430003</c:v>
                </c:pt>
                <c:pt idx="6227">
                  <c:v>52.185007544881564</c:v>
                </c:pt>
                <c:pt idx="6228">
                  <c:v>53.611037581669272</c:v>
                </c:pt>
                <c:pt idx="6229">
                  <c:v>53.516520231509901</c:v>
                </c:pt>
                <c:pt idx="6230">
                  <c:v>53.418516787206158</c:v>
                </c:pt>
                <c:pt idx="6231">
                  <c:v>53.506377823151311</c:v>
                </c:pt>
                <c:pt idx="6232">
                  <c:v>53.706053615469585</c:v>
                </c:pt>
                <c:pt idx="6233">
                  <c:v>53.894895693527232</c:v>
                </c:pt>
                <c:pt idx="6234">
                  <c:v>54.067780303786229</c:v>
                </c:pt>
                <c:pt idx="6235">
                  <c:v>54.247831047666743</c:v>
                </c:pt>
                <c:pt idx="6236">
                  <c:v>55.402788906088787</c:v>
                </c:pt>
                <c:pt idx="6237">
                  <c:v>55.313116409476052</c:v>
                </c:pt>
                <c:pt idx="6238">
                  <c:v>55.218889755606362</c:v>
                </c:pt>
                <c:pt idx="6239">
                  <c:v>55.263694400117942</c:v>
                </c:pt>
                <c:pt idx="6240">
                  <c:v>55.407251150528538</c:v>
                </c:pt>
                <c:pt idx="6241">
                  <c:v>55.541261151161038</c:v>
                </c:pt>
                <c:pt idx="6242">
                  <c:v>55.666672483250323</c:v>
                </c:pt>
                <c:pt idx="6243">
                  <c:v>55.787583533298587</c:v>
                </c:pt>
                <c:pt idx="6244">
                  <c:v>56.525011078230676</c:v>
                </c:pt>
                <c:pt idx="6245">
                  <c:v>56.447478115601896</c:v>
                </c:pt>
                <c:pt idx="6246">
                  <c:v>56.366705939685666</c:v>
                </c:pt>
                <c:pt idx="6247">
                  <c:v>56.383017320179562</c:v>
                </c:pt>
                <c:pt idx="6248">
                  <c:v>56.450233645866703</c:v>
                </c:pt>
                <c:pt idx="6249">
                  <c:v>56.510614585705426</c:v>
                </c:pt>
                <c:pt idx="6250">
                  <c:v>56.559437647463234</c:v>
                </c:pt>
                <c:pt idx="6251">
                  <c:v>56.605536832457517</c:v>
                </c:pt>
                <c:pt idx="6252">
                  <c:v>56.922838803614695</c:v>
                </c:pt>
                <c:pt idx="6253">
                  <c:v>56.852198448119466</c:v>
                </c:pt>
                <c:pt idx="6254">
                  <c:v>56.781873665725691</c:v>
                </c:pt>
                <c:pt idx="6255">
                  <c:v>56.750356755347639</c:v>
                </c:pt>
                <c:pt idx="6256">
                  <c:v>56.755727987578354</c:v>
                </c:pt>
                <c:pt idx="6257">
                  <c:v>56.75761271541505</c:v>
                </c:pt>
                <c:pt idx="6258">
                  <c:v>56.748911153522251</c:v>
                </c:pt>
                <c:pt idx="6259">
                  <c:v>56.730399726652415</c:v>
                </c:pt>
                <c:pt idx="6260">
                  <c:v>56.630036153844969</c:v>
                </c:pt>
                <c:pt idx="6261">
                  <c:v>56.576363532428452</c:v>
                </c:pt>
                <c:pt idx="6262">
                  <c:v>56.521916845056481</c:v>
                </c:pt>
                <c:pt idx="6263">
                  <c:v>56.454485389888823</c:v>
                </c:pt>
                <c:pt idx="6264">
                  <c:v>56.38874337124328</c:v>
                </c:pt>
                <c:pt idx="6265">
                  <c:v>56.313372453320902</c:v>
                </c:pt>
                <c:pt idx="6266">
                  <c:v>56.228620839674129</c:v>
                </c:pt>
                <c:pt idx="6267">
                  <c:v>56.138368737642779</c:v>
                </c:pt>
                <c:pt idx="6268">
                  <c:v>55.539055088938525</c:v>
                </c:pt>
                <c:pt idx="6269">
                  <c:v>55.498742400065318</c:v>
                </c:pt>
                <c:pt idx="6270">
                  <c:v>55.458784009043747</c:v>
                </c:pt>
                <c:pt idx="6271">
                  <c:v>55.346133727588708</c:v>
                </c:pt>
                <c:pt idx="6272">
                  <c:v>55.195835737509192</c:v>
                </c:pt>
                <c:pt idx="6273">
                  <c:v>55.026981504315188</c:v>
                </c:pt>
                <c:pt idx="6274">
                  <c:v>54.849204916536621</c:v>
                </c:pt>
                <c:pt idx="6275">
                  <c:v>54.653787221157721</c:v>
                </c:pt>
                <c:pt idx="6276">
                  <c:v>53.513591606851463</c:v>
                </c:pt>
                <c:pt idx="6277">
                  <c:v>53.474966764015626</c:v>
                </c:pt>
                <c:pt idx="6278">
                  <c:v>53.436539404184458</c:v>
                </c:pt>
                <c:pt idx="6279">
                  <c:v>53.263245073973707</c:v>
                </c:pt>
                <c:pt idx="6280">
                  <c:v>53.004370614249225</c:v>
                </c:pt>
                <c:pt idx="6281">
                  <c:v>52.737129933953923</c:v>
                </c:pt>
                <c:pt idx="6282">
                  <c:v>52.45987862104964</c:v>
                </c:pt>
                <c:pt idx="6283">
                  <c:v>52.186920063808635</c:v>
                </c:pt>
                <c:pt idx="6284">
                  <c:v>51.600875544426792</c:v>
                </c:pt>
                <c:pt idx="6285">
                  <c:v>51.489655581719013</c:v>
                </c:pt>
                <c:pt idx="6286">
                  <c:v>50.550673936341326</c:v>
                </c:pt>
                <c:pt idx="6287">
                  <c:v>50.022999773028907</c:v>
                </c:pt>
                <c:pt idx="6288">
                  <c:v>49.986393625338778</c:v>
                </c:pt>
                <c:pt idx="6289">
                  <c:v>49.667000781989415</c:v>
                </c:pt>
                <c:pt idx="6290">
                  <c:v>49.327078636323179</c:v>
                </c:pt>
                <c:pt idx="6291">
                  <c:v>48.975726674479631</c:v>
                </c:pt>
                <c:pt idx="6292">
                  <c:v>48.630639575686772</c:v>
                </c:pt>
                <c:pt idx="6293">
                  <c:v>48.270772689203426</c:v>
                </c:pt>
                <c:pt idx="6294">
                  <c:v>48.211981816032434</c:v>
                </c:pt>
                <c:pt idx="6295">
                  <c:v>46.360982267121223</c:v>
                </c:pt>
                <c:pt idx="6296">
                  <c:v>45.974067675020798</c:v>
                </c:pt>
                <c:pt idx="6297">
                  <c:v>45.580433249707788</c:v>
                </c:pt>
                <c:pt idx="6298">
                  <c:v>45.180014994963798</c:v>
                </c:pt>
                <c:pt idx="6299">
                  <c:v>44.788824618540893</c:v>
                </c:pt>
                <c:pt idx="6300">
                  <c:v>44.374768231785893</c:v>
                </c:pt>
                <c:pt idx="6301">
                  <c:v>44.320928063823509</c:v>
                </c:pt>
                <c:pt idx="6302">
                  <c:v>43.029743753049146</c:v>
                </c:pt>
                <c:pt idx="6303">
                  <c:v>41.797230258222299</c:v>
                </c:pt>
                <c:pt idx="6304">
                  <c:v>41.773440175993777</c:v>
                </c:pt>
                <c:pt idx="6305">
                  <c:v>41.353474702218833</c:v>
                </c:pt>
                <c:pt idx="6306">
                  <c:v>40.898641413775039</c:v>
                </c:pt>
                <c:pt idx="6307">
                  <c:v>40.455894643790863</c:v>
                </c:pt>
                <c:pt idx="6308">
                  <c:v>39.987976026627564</c:v>
                </c:pt>
                <c:pt idx="6309">
                  <c:v>39.174577372139446</c:v>
                </c:pt>
                <c:pt idx="6310">
                  <c:v>39.12588025047355</c:v>
                </c:pt>
                <c:pt idx="6311">
                  <c:v>37.096358723313159</c:v>
                </c:pt>
                <c:pt idx="6312">
                  <c:v>36.659681915892477</c:v>
                </c:pt>
                <c:pt idx="6313">
                  <c:v>36.642462305639128</c:v>
                </c:pt>
                <c:pt idx="6314">
                  <c:v>36.150429701032792</c:v>
                </c:pt>
                <c:pt idx="6315">
                  <c:v>35.655647149834479</c:v>
                </c:pt>
                <c:pt idx="6316">
                  <c:v>35.17356182066851</c:v>
                </c:pt>
                <c:pt idx="6317">
                  <c:v>34.665713162394255</c:v>
                </c:pt>
                <c:pt idx="6318">
                  <c:v>34.153074113676738</c:v>
                </c:pt>
                <c:pt idx="6319">
                  <c:v>32.045532538567457</c:v>
                </c:pt>
                <c:pt idx="6320">
                  <c:v>31.5474806386948</c:v>
                </c:pt>
                <c:pt idx="6321">
                  <c:v>31.532860300313004</c:v>
                </c:pt>
                <c:pt idx="6322">
                  <c:v>31.003887190662081</c:v>
                </c:pt>
                <c:pt idx="6323">
                  <c:v>30.472195256416754</c:v>
                </c:pt>
                <c:pt idx="6324">
                  <c:v>29.958673831525715</c:v>
                </c:pt>
                <c:pt idx="6325">
                  <c:v>29.419132934912266</c:v>
                </c:pt>
                <c:pt idx="6326">
                  <c:v>28.878727683524009</c:v>
                </c:pt>
                <c:pt idx="6327">
                  <c:v>26.633777613761957</c:v>
                </c:pt>
                <c:pt idx="6328">
                  <c:v>26.620227255536211</c:v>
                </c:pt>
                <c:pt idx="6329">
                  <c:v>26.092104060660404</c:v>
                </c:pt>
                <c:pt idx="6330">
                  <c:v>25.538758957557938</c:v>
                </c:pt>
                <c:pt idx="6331">
                  <c:v>25.014631481800873</c:v>
                </c:pt>
                <c:pt idx="6332">
                  <c:v>24.456013455226753</c:v>
                </c:pt>
                <c:pt idx="6333">
                  <c:v>23.894966781894219</c:v>
                </c:pt>
                <c:pt idx="6334">
                  <c:v>23.335493137603162</c:v>
                </c:pt>
                <c:pt idx="6335">
                  <c:v>21.011272046930777</c:v>
                </c:pt>
                <c:pt idx="6336">
                  <c:v>20.45989636361362</c:v>
                </c:pt>
                <c:pt idx="6337">
                  <c:v>20.456759610852888</c:v>
                </c:pt>
                <c:pt idx="6338">
                  <c:v>19.909151675551822</c:v>
                </c:pt>
                <c:pt idx="6339">
                  <c:v>19.335215587381938</c:v>
                </c:pt>
                <c:pt idx="6340">
                  <c:v>18.7618317687608</c:v>
                </c:pt>
                <c:pt idx="6341">
                  <c:v>18.187717507030264</c:v>
                </c:pt>
                <c:pt idx="6342">
                  <c:v>17.613103818834329</c:v>
                </c:pt>
                <c:pt idx="6343">
                  <c:v>15.276858423605029</c:v>
                </c:pt>
                <c:pt idx="6344">
                  <c:v>14.719554216347378</c:v>
                </c:pt>
                <c:pt idx="6345">
                  <c:v>14.730209364949991</c:v>
                </c:pt>
                <c:pt idx="6346">
                  <c:v>14.160889132722131</c:v>
                </c:pt>
                <c:pt idx="6347">
                  <c:v>13.594021159653835</c:v>
                </c:pt>
                <c:pt idx="6348">
                  <c:v>13.028688125206086</c:v>
                </c:pt>
                <c:pt idx="6349">
                  <c:v>12.466392645962722</c:v>
                </c:pt>
                <c:pt idx="6350">
                  <c:v>11.932615459876693</c:v>
                </c:pt>
                <c:pt idx="6351">
                  <c:v>9.6287079375947293</c:v>
                </c:pt>
                <c:pt idx="6352">
                  <c:v>9.0863841292090601</c:v>
                </c:pt>
                <c:pt idx="6353">
                  <c:v>9.1167656398802865</c:v>
                </c:pt>
                <c:pt idx="6354">
                  <c:v>8.576113072941796</c:v>
                </c:pt>
                <c:pt idx="6355">
                  <c:v>8.0409714542711779</c:v>
                </c:pt>
                <c:pt idx="6356">
                  <c:v>7.5375086219953662</c:v>
                </c:pt>
                <c:pt idx="6357">
                  <c:v>7.0137796483913846</c:v>
                </c:pt>
                <c:pt idx="6358">
                  <c:v>6.4959914803146432</c:v>
                </c:pt>
                <c:pt idx="6359">
                  <c:v>4.3488138244392811</c:v>
                </c:pt>
                <c:pt idx="6360">
                  <c:v>3.8713025988629592</c:v>
                </c:pt>
                <c:pt idx="6361">
                  <c:v>3.9258406701562176</c:v>
                </c:pt>
                <c:pt idx="6362">
                  <c:v>3.4399272759568174</c:v>
                </c:pt>
                <c:pt idx="6363">
                  <c:v>2.9627839223223233</c:v>
                </c:pt>
                <c:pt idx="6364">
                  <c:v>2.4923928201473728</c:v>
                </c:pt>
                <c:pt idx="6365">
                  <c:v>2.0398733394763102</c:v>
                </c:pt>
                <c:pt idx="6366">
                  <c:v>1.587321508718011</c:v>
                </c:pt>
                <c:pt idx="6367">
                  <c:v>-0.28433359471589448</c:v>
                </c:pt>
                <c:pt idx="6368">
                  <c:v>-0.73024799954250774</c:v>
                </c:pt>
                <c:pt idx="6369">
                  <c:v>-0.65091030313315912</c:v>
                </c:pt>
                <c:pt idx="6370">
                  <c:v>-1.0631772193997913</c:v>
                </c:pt>
                <c:pt idx="6371">
                  <c:v>-1.4659298574810071</c:v>
                </c:pt>
                <c:pt idx="6372">
                  <c:v>-1.8343211604242509</c:v>
                </c:pt>
                <c:pt idx="6373">
                  <c:v>-2.2146119944935698</c:v>
                </c:pt>
                <c:pt idx="6374">
                  <c:v>-2.5834829557449934</c:v>
                </c:pt>
                <c:pt idx="6375">
                  <c:v>-4.1425551914686745</c:v>
                </c:pt>
                <c:pt idx="6376">
                  <c:v>-4.4927909886941375</c:v>
                </c:pt>
                <c:pt idx="6377">
                  <c:v>-4.3946804920893339</c:v>
                </c:pt>
                <c:pt idx="6378">
                  <c:v>-4.7146656621566869</c:v>
                </c:pt>
                <c:pt idx="6379">
                  <c:v>-5.0258862052033013</c:v>
                </c:pt>
                <c:pt idx="6380">
                  <c:v>-5.3198066112786151</c:v>
                </c:pt>
                <c:pt idx="6381">
                  <c:v>-5.6001374612249322</c:v>
                </c:pt>
                <c:pt idx="6382">
                  <c:v>-5.8671784940017826</c:v>
                </c:pt>
                <c:pt idx="6383">
                  <c:v>-6.987462255053579</c:v>
                </c:pt>
                <c:pt idx="6384">
                  <c:v>-7.2655450158530916</c:v>
                </c:pt>
                <c:pt idx="6385">
                  <c:v>-7.1472913504847417</c:v>
                </c:pt>
                <c:pt idx="6386">
                  <c:v>-7.3548142520705273</c:v>
                </c:pt>
                <c:pt idx="6387">
                  <c:v>-7.5299452414517472</c:v>
                </c:pt>
                <c:pt idx="6388">
                  <c:v>-7.7109715753921977</c:v>
                </c:pt>
                <c:pt idx="6389">
                  <c:v>-7.8780608518681738</c:v>
                </c:pt>
                <c:pt idx="6390">
                  <c:v>-8.033204028098508</c:v>
                </c:pt>
                <c:pt idx="6391">
                  <c:v>-8.6636159028235191</c:v>
                </c:pt>
                <c:pt idx="6392">
                  <c:v>-8.835104722382443</c:v>
                </c:pt>
                <c:pt idx="6393">
                  <c:v>-8.694839828273647</c:v>
                </c:pt>
                <c:pt idx="6394">
                  <c:v>-8.7845862844596212</c:v>
                </c:pt>
                <c:pt idx="6395">
                  <c:v>-8.8496044124443927</c:v>
                </c:pt>
                <c:pt idx="6396">
                  <c:v>-8.8994688349521027</c:v>
                </c:pt>
                <c:pt idx="6397">
                  <c:v>-8.9174109098081935</c:v>
                </c:pt>
                <c:pt idx="6398">
                  <c:v>-8.9285794388964721</c:v>
                </c:pt>
                <c:pt idx="6399">
                  <c:v>-9.0086128756243351</c:v>
                </c:pt>
                <c:pt idx="6400">
                  <c:v>-9.045833068226651</c:v>
                </c:pt>
                <c:pt idx="6401">
                  <c:v>-8.8952487188294143</c:v>
                </c:pt>
                <c:pt idx="6402">
                  <c:v>-8.8337336841378455</c:v>
                </c:pt>
                <c:pt idx="6403">
                  <c:v>-8.7561830575193831</c:v>
                </c:pt>
                <c:pt idx="6404">
                  <c:v>-8.6565069210726922</c:v>
                </c:pt>
                <c:pt idx="6405">
                  <c:v>-8.5362347197878439</c:v>
                </c:pt>
                <c:pt idx="6406">
                  <c:v>-8.4064375127528219</c:v>
                </c:pt>
                <c:pt idx="6407">
                  <c:v>-7.8762259755986959</c:v>
                </c:pt>
                <c:pt idx="6408">
                  <c:v>-7.7826900725801114</c:v>
                </c:pt>
                <c:pt idx="6409">
                  <c:v>-7.6055603570315817</c:v>
                </c:pt>
                <c:pt idx="6410">
                  <c:v>-7.4032816142500861</c:v>
                </c:pt>
                <c:pt idx="6411">
                  <c:v>-7.1717122392511445</c:v>
                </c:pt>
                <c:pt idx="6412">
                  <c:v>-6.9235163763552263</c:v>
                </c:pt>
                <c:pt idx="6413">
                  <c:v>-6.6599413115328643</c:v>
                </c:pt>
                <c:pt idx="6414">
                  <c:v>-6.3803243991457128</c:v>
                </c:pt>
                <c:pt idx="6415">
                  <c:v>-5.3034448193774155</c:v>
                </c:pt>
                <c:pt idx="6416">
                  <c:v>-5.0879631479302425</c:v>
                </c:pt>
                <c:pt idx="6417">
                  <c:v>-4.9200687161093528</c:v>
                </c:pt>
                <c:pt idx="6418">
                  <c:v>-4.5841345914892964</c:v>
                </c:pt>
                <c:pt idx="6419">
                  <c:v>-4.2391875274754511</c:v>
                </c:pt>
                <c:pt idx="6420">
                  <c:v>-3.8795515668839902</c:v>
                </c:pt>
                <c:pt idx="6421">
                  <c:v>-3.5203718487721538</c:v>
                </c:pt>
                <c:pt idx="6422">
                  <c:v>-3.141129700042252</c:v>
                </c:pt>
                <c:pt idx="6423">
                  <c:v>-1.7148556583440318</c:v>
                </c:pt>
                <c:pt idx="6424">
                  <c:v>-1.4242215230050412</c:v>
                </c:pt>
                <c:pt idx="6425">
                  <c:v>-1.2569612125861775</c:v>
                </c:pt>
                <c:pt idx="6426">
                  <c:v>-0.85158628809250159</c:v>
                </c:pt>
                <c:pt idx="6427">
                  <c:v>-0.44005245553831696</c:v>
                </c:pt>
                <c:pt idx="6428">
                  <c:v>-3.2160915616477048E-2</c:v>
                </c:pt>
                <c:pt idx="6429">
                  <c:v>0.38275408368604147</c:v>
                </c:pt>
                <c:pt idx="6430">
                  <c:v>0.79823428796379226</c:v>
                </c:pt>
                <c:pt idx="6431">
                  <c:v>2.3087150907672993</c:v>
                </c:pt>
                <c:pt idx="6432">
                  <c:v>2.6140467393585962</c:v>
                </c:pt>
                <c:pt idx="6433">
                  <c:v>2.7759809723006557</c:v>
                </c:pt>
                <c:pt idx="6434">
                  <c:v>3.1828895199595282</c:v>
                </c:pt>
                <c:pt idx="6435">
                  <c:v>3.5880820026741533</c:v>
                </c:pt>
                <c:pt idx="6436">
                  <c:v>3.9821420126202201</c:v>
                </c:pt>
                <c:pt idx="6437">
                  <c:v>4.3647334209504738</c:v>
                </c:pt>
                <c:pt idx="6438">
                  <c:v>4.7496241823506065</c:v>
                </c:pt>
                <c:pt idx="6439">
                  <c:v>6.1004397596878963</c:v>
                </c:pt>
                <c:pt idx="6440">
                  <c:v>6.4690850613622963</c:v>
                </c:pt>
                <c:pt idx="6441">
                  <c:v>6.6155843589205938</c:v>
                </c:pt>
                <c:pt idx="6442">
                  <c:v>6.9214282608032862</c:v>
                </c:pt>
                <c:pt idx="6443">
                  <c:v>7.2701578424195841</c:v>
                </c:pt>
                <c:pt idx="6444">
                  <c:v>7.615336782740469</c:v>
                </c:pt>
                <c:pt idx="6445">
                  <c:v>7.9486507597729679</c:v>
                </c:pt>
                <c:pt idx="6446">
                  <c:v>8.2716660137152793</c:v>
                </c:pt>
                <c:pt idx="6447">
                  <c:v>9.5775964191115133</c:v>
                </c:pt>
                <c:pt idx="6448">
                  <c:v>9.706196050346529</c:v>
                </c:pt>
                <c:pt idx="6449">
                  <c:v>9.8347003618699649</c:v>
                </c:pt>
                <c:pt idx="6450">
                  <c:v>10.110652561412332</c:v>
                </c:pt>
                <c:pt idx="6451">
                  <c:v>10.415354688853849</c:v>
                </c:pt>
                <c:pt idx="6452">
                  <c:v>10.710618547190201</c:v>
                </c:pt>
                <c:pt idx="6453">
                  <c:v>10.992544084109651</c:v>
                </c:pt>
                <c:pt idx="6454">
                  <c:v>11.285831111661732</c:v>
                </c:pt>
                <c:pt idx="6455">
                  <c:v>12.556509493083325</c:v>
                </c:pt>
                <c:pt idx="6456">
                  <c:v>12.673145369519766</c:v>
                </c:pt>
                <c:pt idx="6457">
                  <c:v>12.789379375730441</c:v>
                </c:pt>
                <c:pt idx="6458">
                  <c:v>13.050234023772664</c:v>
                </c:pt>
                <c:pt idx="6459">
                  <c:v>13.334698242762817</c:v>
                </c:pt>
                <c:pt idx="6460">
                  <c:v>13.627425291353463</c:v>
                </c:pt>
                <c:pt idx="6461">
                  <c:v>13.91692135477251</c:v>
                </c:pt>
                <c:pt idx="6462">
                  <c:v>14.209841997508212</c:v>
                </c:pt>
                <c:pt idx="6463">
                  <c:v>15.542561477553534</c:v>
                </c:pt>
                <c:pt idx="6464">
                  <c:v>15.649665129966621</c:v>
                </c:pt>
                <c:pt idx="6465">
                  <c:v>15.755821911963308</c:v>
                </c:pt>
                <c:pt idx="6466">
                  <c:v>16.013462405702914</c:v>
                </c:pt>
                <c:pt idx="6467">
                  <c:v>16.314021931684294</c:v>
                </c:pt>
                <c:pt idx="6468">
                  <c:v>16.605097709487776</c:v>
                </c:pt>
                <c:pt idx="6469">
                  <c:v>16.902451732588105</c:v>
                </c:pt>
                <c:pt idx="6470">
                  <c:v>17.203021886094838</c:v>
                </c:pt>
                <c:pt idx="6471">
                  <c:v>18.574593162916369</c:v>
                </c:pt>
                <c:pt idx="6472">
                  <c:v>18.675268499517806</c:v>
                </c:pt>
                <c:pt idx="6473">
                  <c:v>18.777025683843966</c:v>
                </c:pt>
                <c:pt idx="6474">
                  <c:v>19.040556189026834</c:v>
                </c:pt>
                <c:pt idx="6475">
                  <c:v>19.34302295755047</c:v>
                </c:pt>
                <c:pt idx="6476">
                  <c:v>19.641819383118282</c:v>
                </c:pt>
                <c:pt idx="6477">
                  <c:v>19.944183848246979</c:v>
                </c:pt>
                <c:pt idx="6478">
                  <c:v>20.240289805202583</c:v>
                </c:pt>
                <c:pt idx="6479">
                  <c:v>21.623396363276409</c:v>
                </c:pt>
                <c:pt idx="6480">
                  <c:v>21.716751263766845</c:v>
                </c:pt>
                <c:pt idx="6481">
                  <c:v>21.808705979223323</c:v>
                </c:pt>
                <c:pt idx="6482">
                  <c:v>22.060492732552948</c:v>
                </c:pt>
                <c:pt idx="6483">
                  <c:v>22.348884965601528</c:v>
                </c:pt>
                <c:pt idx="6484">
                  <c:v>22.640968539602731</c:v>
                </c:pt>
                <c:pt idx="6485">
                  <c:v>22.93434425603192</c:v>
                </c:pt>
                <c:pt idx="6486">
                  <c:v>23.225461810868069</c:v>
                </c:pt>
                <c:pt idx="6487">
                  <c:v>24.342026527292241</c:v>
                </c:pt>
                <c:pt idx="6488">
                  <c:v>24.63139199665725</c:v>
                </c:pt>
                <c:pt idx="6489">
                  <c:v>24.706464334587533</c:v>
                </c:pt>
                <c:pt idx="6490">
                  <c:v>25.058322393860255</c:v>
                </c:pt>
                <c:pt idx="6491">
                  <c:v>25.201421605283894</c:v>
                </c:pt>
                <c:pt idx="6492">
                  <c:v>25.55151983477889</c:v>
                </c:pt>
                <c:pt idx="6493">
                  <c:v>25.895974698047368</c:v>
                </c:pt>
                <c:pt idx="6494">
                  <c:v>26.024110976920902</c:v>
                </c:pt>
                <c:pt idx="6495">
                  <c:v>27.041892848966715</c:v>
                </c:pt>
                <c:pt idx="6496">
                  <c:v>27.22971209927379</c:v>
                </c:pt>
                <c:pt idx="6497">
                  <c:v>27.421969092296635</c:v>
                </c:pt>
                <c:pt idx="6498">
                  <c:v>27.53381337265661</c:v>
                </c:pt>
                <c:pt idx="6499">
                  <c:v>27.891179103795885</c:v>
                </c:pt>
                <c:pt idx="6500">
                  <c:v>27.991434817105976</c:v>
                </c:pt>
                <c:pt idx="6501">
                  <c:v>28.089384651278319</c:v>
                </c:pt>
                <c:pt idx="6502">
                  <c:v>28.633268268371975</c:v>
                </c:pt>
                <c:pt idx="6503">
                  <c:v>28.902050175117033</c:v>
                </c:pt>
                <c:pt idx="6504">
                  <c:v>29.320304983126515</c:v>
                </c:pt>
                <c:pt idx="6505">
                  <c:v>29.748041647273102</c:v>
                </c:pt>
                <c:pt idx="6506">
                  <c:v>29.897924372049935</c:v>
                </c:pt>
                <c:pt idx="6507">
                  <c:v>30.043722303735738</c:v>
                </c:pt>
                <c:pt idx="6508">
                  <c:v>30.107840018396296</c:v>
                </c:pt>
                <c:pt idx="6509">
                  <c:v>30.173384214982711</c:v>
                </c:pt>
                <c:pt idx="6510">
                  <c:v>30.615245795819348</c:v>
                </c:pt>
                <c:pt idx="6511">
                  <c:v>30.668472422111428</c:v>
                </c:pt>
                <c:pt idx="6512">
                  <c:v>30.893869013390489</c:v>
                </c:pt>
                <c:pt idx="6513">
                  <c:v>31.09901024107867</c:v>
                </c:pt>
                <c:pt idx="6514">
                  <c:v>31.408837367002054</c:v>
                </c:pt>
                <c:pt idx="6515">
                  <c:v>31.604196729943535</c:v>
                </c:pt>
                <c:pt idx="6516">
                  <c:v>31.800583450707549</c:v>
                </c:pt>
                <c:pt idx="6517">
                  <c:v>31.813787618806952</c:v>
                </c:pt>
                <c:pt idx="6518">
                  <c:v>32.189830043876917</c:v>
                </c:pt>
                <c:pt idx="6519">
                  <c:v>32.221900778313184</c:v>
                </c:pt>
                <c:pt idx="6520">
                  <c:v>32.406138316151676</c:v>
                </c:pt>
                <c:pt idx="6521">
                  <c:v>32.52185289256586</c:v>
                </c:pt>
                <c:pt idx="6522">
                  <c:v>32.635200549857416</c:v>
                </c:pt>
                <c:pt idx="6523">
                  <c:v>32.740980265990032</c:v>
                </c:pt>
                <c:pt idx="6524">
                  <c:v>33.03628636522113</c:v>
                </c:pt>
                <c:pt idx="6525">
                  <c:v>33.321276019678493</c:v>
                </c:pt>
                <c:pt idx="6526">
                  <c:v>33.305790414735355</c:v>
                </c:pt>
                <c:pt idx="6527">
                  <c:v>33.296766321318152</c:v>
                </c:pt>
                <c:pt idx="6528">
                  <c:v>33.423328759038235</c:v>
                </c:pt>
                <c:pt idx="6529">
                  <c:v>33.492260185914972</c:v>
                </c:pt>
                <c:pt idx="6530">
                  <c:v>33.552808204947226</c:v>
                </c:pt>
                <c:pt idx="6531">
                  <c:v>33.603752150070832</c:v>
                </c:pt>
                <c:pt idx="6532">
                  <c:v>33.730208888702506</c:v>
                </c:pt>
                <c:pt idx="6533">
                  <c:v>33.957836332698932</c:v>
                </c:pt>
                <c:pt idx="6534">
                  <c:v>33.920013195650824</c:v>
                </c:pt>
                <c:pt idx="6535">
                  <c:v>33.874471306706354</c:v>
                </c:pt>
                <c:pt idx="6536">
                  <c:v>33.945817487656853</c:v>
                </c:pt>
                <c:pt idx="6537">
                  <c:v>33.968224145836963</c:v>
                </c:pt>
                <c:pt idx="6538">
                  <c:v>33.984713336913863</c:v>
                </c:pt>
                <c:pt idx="6539">
                  <c:v>33.997038153259929</c:v>
                </c:pt>
                <c:pt idx="6540">
                  <c:v>33.981742918201363</c:v>
                </c:pt>
                <c:pt idx="6541">
                  <c:v>34.171829952758294</c:v>
                </c:pt>
                <c:pt idx="6542">
                  <c:v>34.11777512136895</c:v>
                </c:pt>
                <c:pt idx="6543">
                  <c:v>34.048996588460831</c:v>
                </c:pt>
                <c:pt idx="6544">
                  <c:v>34.087974924712917</c:v>
                </c:pt>
                <c:pt idx="6545">
                  <c:v>34.085576062103868</c:v>
                </c:pt>
                <c:pt idx="6546">
                  <c:v>34.081008838759402</c:v>
                </c:pt>
                <c:pt idx="6547">
                  <c:v>34.075540226283039</c:v>
                </c:pt>
                <c:pt idx="6548">
                  <c:v>34.031311454255537</c:v>
                </c:pt>
                <c:pt idx="6549">
                  <c:v>33.988563464709443</c:v>
                </c:pt>
                <c:pt idx="6550">
                  <c:v>34.112253448981974</c:v>
                </c:pt>
                <c:pt idx="6551">
                  <c:v>34.066423526218067</c:v>
                </c:pt>
                <c:pt idx="6552">
                  <c:v>34.111958148354063</c:v>
                </c:pt>
                <c:pt idx="6553">
                  <c:v>34.113115826536017</c:v>
                </c:pt>
                <c:pt idx="6554">
                  <c:v>34.119328316156427</c:v>
                </c:pt>
                <c:pt idx="6555">
                  <c:v>34.127441946928606</c:v>
                </c:pt>
                <c:pt idx="6556">
                  <c:v>34.136636683256178</c:v>
                </c:pt>
                <c:pt idx="6557">
                  <c:v>34.151445095532047</c:v>
                </c:pt>
                <c:pt idx="6558">
                  <c:v>34.18614339736618</c:v>
                </c:pt>
                <c:pt idx="6559">
                  <c:v>34.193010221763117</c:v>
                </c:pt>
                <c:pt idx="6560">
                  <c:v>34.229048262455443</c:v>
                </c:pt>
                <c:pt idx="6561">
                  <c:v>34.245990845155511</c:v>
                </c:pt>
                <c:pt idx="6562">
                  <c:v>34.26261057626013</c:v>
                </c:pt>
                <c:pt idx="6563">
                  <c:v>34.285835431899663</c:v>
                </c:pt>
                <c:pt idx="6564">
                  <c:v>34.310862991204083</c:v>
                </c:pt>
                <c:pt idx="6565">
                  <c:v>34.336391736408977</c:v>
                </c:pt>
                <c:pt idx="6566">
                  <c:v>34.39565235526014</c:v>
                </c:pt>
                <c:pt idx="6567">
                  <c:v>34.417241511343327</c:v>
                </c:pt>
                <c:pt idx="6568">
                  <c:v>34.471148828395272</c:v>
                </c:pt>
                <c:pt idx="6569">
                  <c:v>34.503394054852819</c:v>
                </c:pt>
                <c:pt idx="6570">
                  <c:v>34.538356407462821</c:v>
                </c:pt>
                <c:pt idx="6571">
                  <c:v>34.57239821864335</c:v>
                </c:pt>
                <c:pt idx="6572">
                  <c:v>34.608506906045214</c:v>
                </c:pt>
                <c:pt idx="6573">
                  <c:v>34.644964179737322</c:v>
                </c:pt>
                <c:pt idx="6574">
                  <c:v>34.71290880405671</c:v>
                </c:pt>
                <c:pt idx="6575">
                  <c:v>34.817710584031602</c:v>
                </c:pt>
                <c:pt idx="6576">
                  <c:v>34.800196128986968</c:v>
                </c:pt>
                <c:pt idx="6577">
                  <c:v>34.760377355278436</c:v>
                </c:pt>
                <c:pt idx="6578">
                  <c:v>34.841639062423596</c:v>
                </c:pt>
                <c:pt idx="6579">
                  <c:v>34.909375682457878</c:v>
                </c:pt>
                <c:pt idx="6580">
                  <c:v>34.938881961611742</c:v>
                </c:pt>
                <c:pt idx="6581">
                  <c:v>34.971761818933402</c:v>
                </c:pt>
                <c:pt idx="6582">
                  <c:v>35.015906628805539</c:v>
                </c:pt>
                <c:pt idx="6583">
                  <c:v>34.994006927865442</c:v>
                </c:pt>
                <c:pt idx="6584">
                  <c:v>35.218408239784459</c:v>
                </c:pt>
                <c:pt idx="6585">
                  <c:v>35.173090732379762</c:v>
                </c:pt>
                <c:pt idx="6586">
                  <c:v>35.12554498504435</c:v>
                </c:pt>
                <c:pt idx="6587">
                  <c:v>35.196225034272125</c:v>
                </c:pt>
                <c:pt idx="6588">
                  <c:v>35.215666349856427</c:v>
                </c:pt>
                <c:pt idx="6589">
                  <c:v>35.237695923663438</c:v>
                </c:pt>
                <c:pt idx="6590">
                  <c:v>35.263648558914298</c:v>
                </c:pt>
                <c:pt idx="6591">
                  <c:v>35.233854766030476</c:v>
                </c:pt>
                <c:pt idx="6592">
                  <c:v>35.439259620860959</c:v>
                </c:pt>
                <c:pt idx="6593">
                  <c:v>35.385986949633612</c:v>
                </c:pt>
                <c:pt idx="6594">
                  <c:v>35.379286101432314</c:v>
                </c:pt>
                <c:pt idx="6595">
                  <c:v>35.393775378758477</c:v>
                </c:pt>
                <c:pt idx="6596">
                  <c:v>35.412705302524003</c:v>
                </c:pt>
                <c:pt idx="6597">
                  <c:v>35.429914180340631</c:v>
                </c:pt>
                <c:pt idx="6598">
                  <c:v>35.434442665368763</c:v>
                </c:pt>
                <c:pt idx="6599">
                  <c:v>35.405245280107295</c:v>
                </c:pt>
                <c:pt idx="6600">
                  <c:v>35.59544261770926</c:v>
                </c:pt>
                <c:pt idx="6601">
                  <c:v>35.54367399703095</c:v>
                </c:pt>
                <c:pt idx="6602">
                  <c:v>35.533614813603542</c:v>
                </c:pt>
                <c:pt idx="6603">
                  <c:v>35.543372253269908</c:v>
                </c:pt>
                <c:pt idx="6604">
                  <c:v>35.554472378924231</c:v>
                </c:pt>
                <c:pt idx="6605">
                  <c:v>35.565785791608306</c:v>
                </c:pt>
                <c:pt idx="6606">
                  <c:v>35.536666560811057</c:v>
                </c:pt>
                <c:pt idx="6607">
                  <c:v>35.508881218649528</c:v>
                </c:pt>
                <c:pt idx="6608">
                  <c:v>35.685798056574143</c:v>
                </c:pt>
                <c:pt idx="6609">
                  <c:v>35.630253017612063</c:v>
                </c:pt>
                <c:pt idx="6610">
                  <c:v>35.611131236434936</c:v>
                </c:pt>
                <c:pt idx="6611">
                  <c:v>35.615640642191103</c:v>
                </c:pt>
                <c:pt idx="6612">
                  <c:v>35.618511214227908</c:v>
                </c:pt>
                <c:pt idx="6613">
                  <c:v>35.62161844196013</c:v>
                </c:pt>
                <c:pt idx="6614">
                  <c:v>35.55973009608195</c:v>
                </c:pt>
                <c:pt idx="6615">
                  <c:v>35.531471463729275</c:v>
                </c:pt>
                <c:pt idx="6616">
                  <c:v>35.696975255360414</c:v>
                </c:pt>
                <c:pt idx="6617">
                  <c:v>35.641835023358645</c:v>
                </c:pt>
                <c:pt idx="6618">
                  <c:v>35.622011908876289</c:v>
                </c:pt>
                <c:pt idx="6619">
                  <c:v>35.622308245867615</c:v>
                </c:pt>
                <c:pt idx="6620">
                  <c:v>35.623230352822119</c:v>
                </c:pt>
                <c:pt idx="6621">
                  <c:v>35.624988235830358</c:v>
                </c:pt>
                <c:pt idx="6622">
                  <c:v>35.573780929750541</c:v>
                </c:pt>
                <c:pt idx="6623">
                  <c:v>35.545118654580847</c:v>
                </c:pt>
                <c:pt idx="6624">
                  <c:v>35.71325984804723</c:v>
                </c:pt>
                <c:pt idx="6625">
                  <c:v>35.661168188142092</c:v>
                </c:pt>
                <c:pt idx="6626">
                  <c:v>35.647791454827896</c:v>
                </c:pt>
                <c:pt idx="6627">
                  <c:v>35.654737335378798</c:v>
                </c:pt>
                <c:pt idx="6628">
                  <c:v>35.668353565197187</c:v>
                </c:pt>
                <c:pt idx="6629">
                  <c:v>35.681465303909626</c:v>
                </c:pt>
                <c:pt idx="6630">
                  <c:v>35.685847364085149</c:v>
                </c:pt>
                <c:pt idx="6631">
                  <c:v>35.662910467608611</c:v>
                </c:pt>
                <c:pt idx="6632">
                  <c:v>35.84326439677011</c:v>
                </c:pt>
                <c:pt idx="6633">
                  <c:v>35.801962719668794</c:v>
                </c:pt>
                <c:pt idx="6634">
                  <c:v>35.79460839082811</c:v>
                </c:pt>
                <c:pt idx="6635">
                  <c:v>35.81439078180037</c:v>
                </c:pt>
                <c:pt idx="6636">
                  <c:v>35.834808920560775</c:v>
                </c:pt>
                <c:pt idx="6637">
                  <c:v>35.855540225940686</c:v>
                </c:pt>
                <c:pt idx="6638">
                  <c:v>35.881422493557324</c:v>
                </c:pt>
                <c:pt idx="6639">
                  <c:v>35.855849600890366</c:v>
                </c:pt>
                <c:pt idx="6640">
                  <c:v>36.052888449779473</c:v>
                </c:pt>
                <c:pt idx="6641">
                  <c:v>36.004187152978439</c:v>
                </c:pt>
                <c:pt idx="6642">
                  <c:v>35.99063655286988</c:v>
                </c:pt>
                <c:pt idx="6643">
                  <c:v>35.994801749120192</c:v>
                </c:pt>
                <c:pt idx="6644">
                  <c:v>35.997697741582208</c:v>
                </c:pt>
                <c:pt idx="6645">
                  <c:v>35.997753505112172</c:v>
                </c:pt>
                <c:pt idx="6646">
                  <c:v>35.955380253958367</c:v>
                </c:pt>
                <c:pt idx="6647">
                  <c:v>35.902080237322039</c:v>
                </c:pt>
                <c:pt idx="6648">
                  <c:v>36.097264362925436</c:v>
                </c:pt>
                <c:pt idx="6649">
                  <c:v>35.997581034235907</c:v>
                </c:pt>
                <c:pt idx="6650">
                  <c:v>35.934071176234852</c:v>
                </c:pt>
                <c:pt idx="6651">
                  <c:v>35.89430458255412</c:v>
                </c:pt>
                <c:pt idx="6652">
                  <c:v>35.854788652189654</c:v>
                </c:pt>
                <c:pt idx="6653">
                  <c:v>35.803221678959325</c:v>
                </c:pt>
                <c:pt idx="6654">
                  <c:v>35.603810222567262</c:v>
                </c:pt>
                <c:pt idx="6655">
                  <c:v>35.508703492861017</c:v>
                </c:pt>
                <c:pt idx="6656">
                  <c:v>35.694204623016439</c:v>
                </c:pt>
                <c:pt idx="6657">
                  <c:v>35.533282482201081</c:v>
                </c:pt>
                <c:pt idx="6658">
                  <c:v>35.418444287857071</c:v>
                </c:pt>
                <c:pt idx="6659">
                  <c:v>35.336102963743848</c:v>
                </c:pt>
                <c:pt idx="6660">
                  <c:v>35.248698426345534</c:v>
                </c:pt>
                <c:pt idx="6661">
                  <c:v>35.159652833548272</c:v>
                </c:pt>
                <c:pt idx="6662">
                  <c:v>34.85393581742531</c:v>
                </c:pt>
                <c:pt idx="6663">
                  <c:v>34.734478265542933</c:v>
                </c:pt>
                <c:pt idx="6664">
                  <c:v>34.930687660671104</c:v>
                </c:pt>
                <c:pt idx="6665">
                  <c:v>34.74734904665582</c:v>
                </c:pt>
                <c:pt idx="6666">
                  <c:v>34.630379487897294</c:v>
                </c:pt>
                <c:pt idx="6667">
                  <c:v>34.54273245346964</c:v>
                </c:pt>
                <c:pt idx="6668">
                  <c:v>34.454866116149063</c:v>
                </c:pt>
                <c:pt idx="6669">
                  <c:v>34.376259639406221</c:v>
                </c:pt>
                <c:pt idx="6670">
                  <c:v>34.099846901658751</c:v>
                </c:pt>
                <c:pt idx="6671">
                  <c:v>33.99149521668069</c:v>
                </c:pt>
                <c:pt idx="6672">
                  <c:v>34.23674806796825</c:v>
                </c:pt>
                <c:pt idx="6673">
                  <c:v>34.072014333043015</c:v>
                </c:pt>
                <c:pt idx="6674">
                  <c:v>33.97307388263836</c:v>
                </c:pt>
                <c:pt idx="6675">
                  <c:v>33.925320551631955</c:v>
                </c:pt>
                <c:pt idx="6676">
                  <c:v>33.885885522897226</c:v>
                </c:pt>
                <c:pt idx="6677">
                  <c:v>33.848973510999187</c:v>
                </c:pt>
                <c:pt idx="6678">
                  <c:v>33.681030094392135</c:v>
                </c:pt>
                <c:pt idx="6679">
                  <c:v>33.59906377893018</c:v>
                </c:pt>
                <c:pt idx="6680">
                  <c:v>33.91138875163152</c:v>
                </c:pt>
                <c:pt idx="6681">
                  <c:v>33.779430705201094</c:v>
                </c:pt>
                <c:pt idx="6682">
                  <c:v>33.721491149971598</c:v>
                </c:pt>
                <c:pt idx="6683">
                  <c:v>33.717664347947647</c:v>
                </c:pt>
                <c:pt idx="6684">
                  <c:v>33.716963813175177</c:v>
                </c:pt>
                <c:pt idx="6685">
                  <c:v>33.719242959103845</c:v>
                </c:pt>
                <c:pt idx="6686">
                  <c:v>33.648683260996926</c:v>
                </c:pt>
                <c:pt idx="6687">
                  <c:v>33.58458229746504</c:v>
                </c:pt>
                <c:pt idx="6688">
                  <c:v>33.961511482733712</c:v>
                </c:pt>
                <c:pt idx="6689">
                  <c:v>33.848488546233249</c:v>
                </c:pt>
                <c:pt idx="6690">
                  <c:v>33.818648667672555</c:v>
                </c:pt>
                <c:pt idx="6691">
                  <c:v>33.837623929259536</c:v>
                </c:pt>
                <c:pt idx="6692">
                  <c:v>33.860613615594765</c:v>
                </c:pt>
                <c:pt idx="6693">
                  <c:v>33.883250765269011</c:v>
                </c:pt>
                <c:pt idx="6694">
                  <c:v>33.872569562273746</c:v>
                </c:pt>
                <c:pt idx="6695">
                  <c:v>33.807064275249743</c:v>
                </c:pt>
                <c:pt idx="6696">
                  <c:v>34.228982532995431</c:v>
                </c:pt>
                <c:pt idx="6697">
                  <c:v>34.108451779856871</c:v>
                </c:pt>
                <c:pt idx="6698">
                  <c:v>34.071821131510987</c:v>
                </c:pt>
                <c:pt idx="6699">
                  <c:v>34.096743845756684</c:v>
                </c:pt>
                <c:pt idx="6700">
                  <c:v>34.122743081652537</c:v>
                </c:pt>
                <c:pt idx="6701">
                  <c:v>34.151685401928589</c:v>
                </c:pt>
                <c:pt idx="6702">
                  <c:v>34.16960358480452</c:v>
                </c:pt>
                <c:pt idx="6703">
                  <c:v>34.377310511148842</c:v>
                </c:pt>
                <c:pt idx="6704">
                  <c:v>34.292912222101812</c:v>
                </c:pt>
                <c:pt idx="6705">
                  <c:v>34.448877199940895</c:v>
                </c:pt>
                <c:pt idx="6706">
                  <c:v>34.312225389767946</c:v>
                </c:pt>
                <c:pt idx="6707">
                  <c:v>34.466010452033061</c:v>
                </c:pt>
                <c:pt idx="6708">
                  <c:v>34.418772911650159</c:v>
                </c:pt>
                <c:pt idx="6709">
                  <c:v>34.436254510699285</c:v>
                </c:pt>
                <c:pt idx="6710">
                  <c:v>34.669908866408356</c:v>
                </c:pt>
                <c:pt idx="6711">
                  <c:v>34.58405432991983</c:v>
                </c:pt>
                <c:pt idx="6712">
                  <c:v>34.671319028396468</c:v>
                </c:pt>
                <c:pt idx="6713">
                  <c:v>34.537717682707523</c:v>
                </c:pt>
                <c:pt idx="6714">
                  <c:v>34.991660247591795</c:v>
                </c:pt>
                <c:pt idx="6715">
                  <c:v>34.865163157976994</c:v>
                </c:pt>
                <c:pt idx="6716">
                  <c:v>34.847001863304378</c:v>
                </c:pt>
                <c:pt idx="6717">
                  <c:v>34.899452696183289</c:v>
                </c:pt>
                <c:pt idx="6718">
                  <c:v>35.231262589413546</c:v>
                </c:pt>
                <c:pt idx="6719">
                  <c:v>35.151466758459733</c:v>
                </c:pt>
                <c:pt idx="6720">
                  <c:v>35.267082221447822</c:v>
                </c:pt>
                <c:pt idx="6721">
                  <c:v>35.1533344595586</c:v>
                </c:pt>
                <c:pt idx="6722">
                  <c:v>35.674431580612101</c:v>
                </c:pt>
                <c:pt idx="6723">
                  <c:v>35.562972466760357</c:v>
                </c:pt>
                <c:pt idx="6724">
                  <c:v>35.576866753223229</c:v>
                </c:pt>
                <c:pt idx="6725">
                  <c:v>35.66746118362137</c:v>
                </c:pt>
                <c:pt idx="6726">
                  <c:v>36.107036530418675</c:v>
                </c:pt>
                <c:pt idx="6727">
                  <c:v>36.042349371020798</c:v>
                </c:pt>
                <c:pt idx="6728">
                  <c:v>36.178565830913676</c:v>
                </c:pt>
                <c:pt idx="6729">
                  <c:v>36.080091824337629</c:v>
                </c:pt>
                <c:pt idx="6730">
                  <c:v>36.667218814985539</c:v>
                </c:pt>
                <c:pt idx="6731">
                  <c:v>36.570059023458064</c:v>
                </c:pt>
                <c:pt idx="6732">
                  <c:v>36.606447436473189</c:v>
                </c:pt>
                <c:pt idx="6733">
                  <c:v>36.720288820267633</c:v>
                </c:pt>
                <c:pt idx="6734">
                  <c:v>37.249178427673719</c:v>
                </c:pt>
                <c:pt idx="6735">
                  <c:v>37.409399602316796</c:v>
                </c:pt>
                <c:pt idx="6736">
                  <c:v>37.352381652529736</c:v>
                </c:pt>
                <c:pt idx="6737">
                  <c:v>37.260831823387029</c:v>
                </c:pt>
                <c:pt idx="6738">
                  <c:v>37.904547700110498</c:v>
                </c:pt>
                <c:pt idx="6739">
                  <c:v>37.817825474143135</c:v>
                </c:pt>
                <c:pt idx="6740">
                  <c:v>37.871887007368244</c:v>
                </c:pt>
                <c:pt idx="6741">
                  <c:v>37.999929133914819</c:v>
                </c:pt>
                <c:pt idx="6742">
                  <c:v>38.625334009926654</c:v>
                </c:pt>
                <c:pt idx="6743">
                  <c:v>38.571362152480042</c:v>
                </c:pt>
                <c:pt idx="6744">
                  <c:v>38.74841933611107</c:v>
                </c:pt>
                <c:pt idx="6745">
                  <c:v>38.656528657634844</c:v>
                </c:pt>
                <c:pt idx="6746">
                  <c:v>39.360386770576312</c:v>
                </c:pt>
                <c:pt idx="6747">
                  <c:v>39.266762467070897</c:v>
                </c:pt>
                <c:pt idx="6748">
                  <c:v>39.317581320420985</c:v>
                </c:pt>
                <c:pt idx="6749">
                  <c:v>39.46933934296549</c:v>
                </c:pt>
                <c:pt idx="6750">
                  <c:v>40.171959708185263</c:v>
                </c:pt>
                <c:pt idx="6751">
                  <c:v>40.367021313317281</c:v>
                </c:pt>
                <c:pt idx="6752">
                  <c:v>40.306748935478474</c:v>
                </c:pt>
                <c:pt idx="6753">
                  <c:v>40.216752873602701</c:v>
                </c:pt>
                <c:pt idx="6754">
                  <c:v>40.994818025404122</c:v>
                </c:pt>
                <c:pt idx="6755">
                  <c:v>40.901272889280683</c:v>
                </c:pt>
                <c:pt idx="6756">
                  <c:v>40.975562714515092</c:v>
                </c:pt>
                <c:pt idx="6757">
                  <c:v>41.147560661964278</c:v>
                </c:pt>
                <c:pt idx="6758">
                  <c:v>41.958559039700162</c:v>
                </c:pt>
                <c:pt idx="6759">
                  <c:v>42.176408545372411</c:v>
                </c:pt>
                <c:pt idx="6760">
                  <c:v>42.106670491751771</c:v>
                </c:pt>
                <c:pt idx="6761">
                  <c:v>42.012219070994874</c:v>
                </c:pt>
                <c:pt idx="6762">
                  <c:v>42.876616180959402</c:v>
                </c:pt>
                <c:pt idx="6763">
                  <c:v>42.777500871649693</c:v>
                </c:pt>
                <c:pt idx="6764">
                  <c:v>42.848825933797229</c:v>
                </c:pt>
                <c:pt idx="6765">
                  <c:v>43.042960481866245</c:v>
                </c:pt>
                <c:pt idx="6766">
                  <c:v>43.962342894454132</c:v>
                </c:pt>
                <c:pt idx="6767">
                  <c:v>44.206120498310725</c:v>
                </c:pt>
                <c:pt idx="6768">
                  <c:v>44.132696590381514</c:v>
                </c:pt>
                <c:pt idx="6769">
                  <c:v>44.030822809977984</c:v>
                </c:pt>
                <c:pt idx="6770">
                  <c:v>44.992152782786093</c:v>
                </c:pt>
                <c:pt idx="6771">
                  <c:v>44.88967496291081</c:v>
                </c:pt>
                <c:pt idx="6772">
                  <c:v>44.978515118162917</c:v>
                </c:pt>
                <c:pt idx="6773">
                  <c:v>45.195004947839038</c:v>
                </c:pt>
                <c:pt idx="6774">
                  <c:v>46.21675804764692</c:v>
                </c:pt>
                <c:pt idx="6775">
                  <c:v>46.476771188094922</c:v>
                </c:pt>
                <c:pt idx="6776">
                  <c:v>46.397480951691406</c:v>
                </c:pt>
                <c:pt idx="6777">
                  <c:v>46.28707431542923</c:v>
                </c:pt>
                <c:pt idx="6778">
                  <c:v>47.320889608968166</c:v>
                </c:pt>
                <c:pt idx="6779">
                  <c:v>47.210799624580723</c:v>
                </c:pt>
                <c:pt idx="6780">
                  <c:v>47.300128727567511</c:v>
                </c:pt>
                <c:pt idx="6781">
                  <c:v>47.532776047516947</c:v>
                </c:pt>
                <c:pt idx="6782">
                  <c:v>48.621439544448961</c:v>
                </c:pt>
                <c:pt idx="6783">
                  <c:v>48.891565413036645</c:v>
                </c:pt>
                <c:pt idx="6784">
                  <c:v>48.807546470697112</c:v>
                </c:pt>
                <c:pt idx="6785">
                  <c:v>48.693185040503451</c:v>
                </c:pt>
                <c:pt idx="6786">
                  <c:v>49.767801229047031</c:v>
                </c:pt>
                <c:pt idx="6787">
                  <c:v>49.653135428421344</c:v>
                </c:pt>
                <c:pt idx="6788">
                  <c:v>49.764458152079051</c:v>
                </c:pt>
                <c:pt idx="6789">
                  <c:v>49.987965589008653</c:v>
                </c:pt>
                <c:pt idx="6790">
                  <c:v>51.064241368700728</c:v>
                </c:pt>
                <c:pt idx="6791">
                  <c:v>51.322402769056247</c:v>
                </c:pt>
                <c:pt idx="6792">
                  <c:v>51.240081570017892</c:v>
                </c:pt>
                <c:pt idx="6793">
                  <c:v>51.131830039717002</c:v>
                </c:pt>
                <c:pt idx="6794">
                  <c:v>52.155282650747225</c:v>
                </c:pt>
                <c:pt idx="6795">
                  <c:v>52.044340142897099</c:v>
                </c:pt>
                <c:pt idx="6796">
                  <c:v>52.132968444798024</c:v>
                </c:pt>
                <c:pt idx="6797">
                  <c:v>52.357024554070286</c:v>
                </c:pt>
                <c:pt idx="6798">
                  <c:v>53.270563133158944</c:v>
                </c:pt>
                <c:pt idx="6799">
                  <c:v>53.495169094744192</c:v>
                </c:pt>
                <c:pt idx="6800">
                  <c:v>53.425742894106868</c:v>
                </c:pt>
                <c:pt idx="6801">
                  <c:v>53.330315643090238</c:v>
                </c:pt>
                <c:pt idx="6802">
                  <c:v>54.199158736306501</c:v>
                </c:pt>
                <c:pt idx="6803">
                  <c:v>54.102782959413197</c:v>
                </c:pt>
                <c:pt idx="6804">
                  <c:v>54.170984217635301</c:v>
                </c:pt>
                <c:pt idx="6805">
                  <c:v>54.346348626717159</c:v>
                </c:pt>
                <c:pt idx="6806">
                  <c:v>54.715891035336575</c:v>
                </c:pt>
                <c:pt idx="6807">
                  <c:v>55.032463400056493</c:v>
                </c:pt>
                <c:pt idx="6808">
                  <c:v>55.132153923994061</c:v>
                </c:pt>
                <c:pt idx="6809">
                  <c:v>55.721933267551094</c:v>
                </c:pt>
                <c:pt idx="6810">
                  <c:v>55.662705608744055</c:v>
                </c:pt>
                <c:pt idx="6811">
                  <c:v>55.590733832257897</c:v>
                </c:pt>
                <c:pt idx="6812">
                  <c:v>55.624526668227176</c:v>
                </c:pt>
                <c:pt idx="6813">
                  <c:v>55.727068926761795</c:v>
                </c:pt>
                <c:pt idx="6814">
                  <c:v>55.82456213450898</c:v>
                </c:pt>
                <c:pt idx="6815">
                  <c:v>55.91333094855846</c:v>
                </c:pt>
                <c:pt idx="6816">
                  <c:v>55.995485792095231</c:v>
                </c:pt>
                <c:pt idx="6817">
                  <c:v>56.421931546243343</c:v>
                </c:pt>
                <c:pt idx="6818">
                  <c:v>56.371393066764163</c:v>
                </c:pt>
                <c:pt idx="6819">
                  <c:v>56.320350537698893</c:v>
                </c:pt>
                <c:pt idx="6820">
                  <c:v>56.318856872342963</c:v>
                </c:pt>
                <c:pt idx="6821">
                  <c:v>56.349559035517601</c:v>
                </c:pt>
                <c:pt idx="6822">
                  <c:v>56.371391583639898</c:v>
                </c:pt>
                <c:pt idx="6823">
                  <c:v>56.383744296406782</c:v>
                </c:pt>
                <c:pt idx="6824">
                  <c:v>56.385954701653546</c:v>
                </c:pt>
                <c:pt idx="6825">
                  <c:v>56.310574957758803</c:v>
                </c:pt>
                <c:pt idx="6826">
                  <c:v>56.271082740929465</c:v>
                </c:pt>
                <c:pt idx="6827">
                  <c:v>56.231967035405724</c:v>
                </c:pt>
                <c:pt idx="6828">
                  <c:v>56.18122455694558</c:v>
                </c:pt>
                <c:pt idx="6829">
                  <c:v>56.120750179168887</c:v>
                </c:pt>
                <c:pt idx="6830">
                  <c:v>56.048365055098365</c:v>
                </c:pt>
                <c:pt idx="6831">
                  <c:v>55.962849362426034</c:v>
                </c:pt>
                <c:pt idx="6832">
                  <c:v>55.862570731827411</c:v>
                </c:pt>
                <c:pt idx="6833">
                  <c:v>55.355716321970938</c:v>
                </c:pt>
                <c:pt idx="6834">
                  <c:v>55.325681244625379</c:v>
                </c:pt>
                <c:pt idx="6835">
                  <c:v>55.132860840511142</c:v>
                </c:pt>
                <c:pt idx="6836">
                  <c:v>55.081862906867507</c:v>
                </c:pt>
                <c:pt idx="6837">
                  <c:v>54.856839828751632</c:v>
                </c:pt>
                <c:pt idx="6838">
                  <c:v>54.74880410927183</c:v>
                </c:pt>
                <c:pt idx="6839">
                  <c:v>54.577291559699518</c:v>
                </c:pt>
                <c:pt idx="6840">
                  <c:v>54.387197229909447</c:v>
                </c:pt>
                <c:pt idx="6841">
                  <c:v>53.44439251152825</c:v>
                </c:pt>
                <c:pt idx="6842">
                  <c:v>53.416590046983885</c:v>
                </c:pt>
                <c:pt idx="6843">
                  <c:v>53.388477869596457</c:v>
                </c:pt>
                <c:pt idx="6844">
                  <c:v>52.654541330378692</c:v>
                </c:pt>
                <c:pt idx="6845">
                  <c:v>52.607584198596584</c:v>
                </c:pt>
                <c:pt idx="6846">
                  <c:v>52.423123097737417</c:v>
                </c:pt>
                <c:pt idx="6847">
                  <c:v>52.146193746111109</c:v>
                </c:pt>
                <c:pt idx="6848">
                  <c:v>51.863894364658286</c:v>
                </c:pt>
                <c:pt idx="6849">
                  <c:v>50.621709175226506</c:v>
                </c:pt>
                <c:pt idx="6850">
                  <c:v>50.596424185664731</c:v>
                </c:pt>
                <c:pt idx="6851">
                  <c:v>50.571883182855942</c:v>
                </c:pt>
                <c:pt idx="6852">
                  <c:v>49.60672886244744</c:v>
                </c:pt>
                <c:pt idx="6853">
                  <c:v>49.579599724039909</c:v>
                </c:pt>
                <c:pt idx="6854">
                  <c:v>49.365816420136753</c:v>
                </c:pt>
                <c:pt idx="6855">
                  <c:v>49.042876970166851</c:v>
                </c:pt>
                <c:pt idx="6856">
                  <c:v>48.716892932920317</c:v>
                </c:pt>
                <c:pt idx="6857">
                  <c:v>47.286851050106407</c:v>
                </c:pt>
                <c:pt idx="6858">
                  <c:v>47.278815886007337</c:v>
                </c:pt>
                <c:pt idx="6859">
                  <c:v>47.271458108640843</c:v>
                </c:pt>
                <c:pt idx="6860">
                  <c:v>46.137904343702402</c:v>
                </c:pt>
                <c:pt idx="6861">
                  <c:v>46.13387061611931</c:v>
                </c:pt>
                <c:pt idx="6862">
                  <c:v>45.907632843299695</c:v>
                </c:pt>
                <c:pt idx="6863">
                  <c:v>45.549921044875113</c:v>
                </c:pt>
                <c:pt idx="6864">
                  <c:v>45.20283630000052</c:v>
                </c:pt>
                <c:pt idx="6865">
                  <c:v>43.581230977827623</c:v>
                </c:pt>
                <c:pt idx="6866">
                  <c:v>43.586901894846008</c:v>
                </c:pt>
                <c:pt idx="6867">
                  <c:v>43.593640525720041</c:v>
                </c:pt>
                <c:pt idx="6868">
                  <c:v>42.261417021479893</c:v>
                </c:pt>
                <c:pt idx="6869">
                  <c:v>42.261734582548655</c:v>
                </c:pt>
                <c:pt idx="6870">
                  <c:v>42.032437794299597</c:v>
                </c:pt>
                <c:pt idx="6871">
                  <c:v>41.63312088603503</c:v>
                </c:pt>
                <c:pt idx="6872">
                  <c:v>41.229231780180932</c:v>
                </c:pt>
                <c:pt idx="6873">
                  <c:v>39.476040818450535</c:v>
                </c:pt>
                <c:pt idx="6874">
                  <c:v>39.496168402854053</c:v>
                </c:pt>
                <c:pt idx="6875">
                  <c:v>39.517711516850646</c:v>
                </c:pt>
                <c:pt idx="6876">
                  <c:v>38.043906616430625</c:v>
                </c:pt>
                <c:pt idx="6877">
                  <c:v>38.072845140337144</c:v>
                </c:pt>
                <c:pt idx="6878">
                  <c:v>37.819721326008114</c:v>
                </c:pt>
                <c:pt idx="6879">
                  <c:v>37.399406799526382</c:v>
                </c:pt>
                <c:pt idx="6880">
                  <c:v>36.976519734137419</c:v>
                </c:pt>
                <c:pt idx="6881">
                  <c:v>35.147904436805447</c:v>
                </c:pt>
                <c:pt idx="6882">
                  <c:v>35.192510571926292</c:v>
                </c:pt>
                <c:pt idx="6883">
                  <c:v>35.239287389186515</c:v>
                </c:pt>
                <c:pt idx="6884">
                  <c:v>33.647719131209293</c:v>
                </c:pt>
                <c:pt idx="6885">
                  <c:v>33.709191231663084</c:v>
                </c:pt>
                <c:pt idx="6886">
                  <c:v>33.462724259527548</c:v>
                </c:pt>
                <c:pt idx="6887">
                  <c:v>33.057860068905306</c:v>
                </c:pt>
                <c:pt idx="6888">
                  <c:v>32.628215097973332</c:v>
                </c:pt>
                <c:pt idx="6889">
                  <c:v>30.722517824033488</c:v>
                </c:pt>
                <c:pt idx="6890">
                  <c:v>30.776080272493967</c:v>
                </c:pt>
                <c:pt idx="6891">
                  <c:v>30.833619555278965</c:v>
                </c:pt>
                <c:pt idx="6892">
                  <c:v>29.133501166123768</c:v>
                </c:pt>
                <c:pt idx="6893">
                  <c:v>29.210679651167602</c:v>
                </c:pt>
                <c:pt idx="6894">
                  <c:v>28.99295304008276</c:v>
                </c:pt>
                <c:pt idx="6895">
                  <c:v>28.553703286965749</c:v>
                </c:pt>
                <c:pt idx="6896">
                  <c:v>28.11534515817722</c:v>
                </c:pt>
                <c:pt idx="6897">
                  <c:v>26.213082296744183</c:v>
                </c:pt>
                <c:pt idx="6898">
                  <c:v>26.282809909020543</c:v>
                </c:pt>
                <c:pt idx="6899">
                  <c:v>26.352426176543222</c:v>
                </c:pt>
                <c:pt idx="6900">
                  <c:v>24.587443543379866</c:v>
                </c:pt>
                <c:pt idx="6901">
                  <c:v>24.694577073462838</c:v>
                </c:pt>
                <c:pt idx="6902">
                  <c:v>24.48367794614618</c:v>
                </c:pt>
                <c:pt idx="6903">
                  <c:v>24.039925023727584</c:v>
                </c:pt>
                <c:pt idx="6904">
                  <c:v>23.602892640320256</c:v>
                </c:pt>
                <c:pt idx="6905">
                  <c:v>21.742004640549091</c:v>
                </c:pt>
                <c:pt idx="6906">
                  <c:v>21.823157765056081</c:v>
                </c:pt>
                <c:pt idx="6907">
                  <c:v>21.906255006007886</c:v>
                </c:pt>
                <c:pt idx="6908">
                  <c:v>20.129608191559008</c:v>
                </c:pt>
                <c:pt idx="6909">
                  <c:v>20.2608857972916</c:v>
                </c:pt>
                <c:pt idx="6910">
                  <c:v>20.042124543242764</c:v>
                </c:pt>
                <c:pt idx="6911">
                  <c:v>19.621268622853098</c:v>
                </c:pt>
                <c:pt idx="6912">
                  <c:v>19.229838691585638</c:v>
                </c:pt>
                <c:pt idx="6913">
                  <c:v>17.450338915157808</c:v>
                </c:pt>
                <c:pt idx="6914">
                  <c:v>17.545792160740007</c:v>
                </c:pt>
                <c:pt idx="6915">
                  <c:v>17.643484130207451</c:v>
                </c:pt>
                <c:pt idx="6916">
                  <c:v>15.89528740662387</c:v>
                </c:pt>
                <c:pt idx="6917">
                  <c:v>16.057292913881085</c:v>
                </c:pt>
                <c:pt idx="6918">
                  <c:v>15.895792938624869</c:v>
                </c:pt>
                <c:pt idx="6919">
                  <c:v>15.498150377419211</c:v>
                </c:pt>
                <c:pt idx="6920">
                  <c:v>15.112208127603189</c:v>
                </c:pt>
                <c:pt idx="6921">
                  <c:v>13.511774280955702</c:v>
                </c:pt>
                <c:pt idx="6922">
                  <c:v>13.623119166067603</c:v>
                </c:pt>
                <c:pt idx="6923">
                  <c:v>13.736823373872532</c:v>
                </c:pt>
                <c:pt idx="6924">
                  <c:v>12.036622210266124</c:v>
                </c:pt>
                <c:pt idx="6925">
                  <c:v>12.226788677806573</c:v>
                </c:pt>
                <c:pt idx="6926">
                  <c:v>11.558199916117223</c:v>
                </c:pt>
                <c:pt idx="6927">
                  <c:v>11.216956164930579</c:v>
                </c:pt>
                <c:pt idx="6928">
                  <c:v>10.881667609390909</c:v>
                </c:pt>
                <c:pt idx="6929">
                  <c:v>10.033334426314267</c:v>
                </c:pt>
                <c:pt idx="6930">
                  <c:v>10.167573528696488</c:v>
                </c:pt>
                <c:pt idx="6931">
                  <c:v>10.303382121617648</c:v>
                </c:pt>
                <c:pt idx="6932">
                  <c:v>8.7096458205106853</c:v>
                </c:pt>
                <c:pt idx="6933">
                  <c:v>8.9380038312152266</c:v>
                </c:pt>
                <c:pt idx="6934">
                  <c:v>8.8204017953167142</c:v>
                </c:pt>
                <c:pt idx="6935">
                  <c:v>8.023852231431718</c:v>
                </c:pt>
                <c:pt idx="6936">
                  <c:v>7.7393782054399338</c:v>
                </c:pt>
                <c:pt idx="6937">
                  <c:v>7.0682289921025649</c:v>
                </c:pt>
                <c:pt idx="6938">
                  <c:v>7.2121301166005356</c:v>
                </c:pt>
                <c:pt idx="6939">
                  <c:v>7.3564338262919264</c:v>
                </c:pt>
                <c:pt idx="6940">
                  <c:v>5.9229862166778577</c:v>
                </c:pt>
                <c:pt idx="6941">
                  <c:v>6.1637227714041654</c:v>
                </c:pt>
                <c:pt idx="6942">
                  <c:v>5.6409624236288112</c:v>
                </c:pt>
                <c:pt idx="6943">
                  <c:v>5.4458479718712178</c:v>
                </c:pt>
                <c:pt idx="6944">
                  <c:v>5.2316298244860038</c:v>
                </c:pt>
                <c:pt idx="6945">
                  <c:v>4.8020377972855881</c:v>
                </c:pt>
                <c:pt idx="6946">
                  <c:v>4.9507926085843037</c:v>
                </c:pt>
                <c:pt idx="6947">
                  <c:v>5.0957815708252276</c:v>
                </c:pt>
                <c:pt idx="6948">
                  <c:v>3.9297956771422662</c:v>
                </c:pt>
                <c:pt idx="6949">
                  <c:v>4.1636848885320905</c:v>
                </c:pt>
                <c:pt idx="6950">
                  <c:v>3.788395761980897</c:v>
                </c:pt>
                <c:pt idx="6951">
                  <c:v>3.6689959146651949</c:v>
                </c:pt>
                <c:pt idx="6952">
                  <c:v>3.542062964770587</c:v>
                </c:pt>
                <c:pt idx="6953">
                  <c:v>3.4166153739710325</c:v>
                </c:pt>
                <c:pt idx="6954">
                  <c:v>3.5596427418549217</c:v>
                </c:pt>
                <c:pt idx="6955">
                  <c:v>3.6991930789464424</c:v>
                </c:pt>
                <c:pt idx="6956">
                  <c:v>2.9042888592311238</c:v>
                </c:pt>
                <c:pt idx="6957">
                  <c:v>3.1409310464593174</c:v>
                </c:pt>
                <c:pt idx="6958">
                  <c:v>2.9525248227245857</c:v>
                </c:pt>
                <c:pt idx="6959">
                  <c:v>2.9414867133017752</c:v>
                </c:pt>
                <c:pt idx="6960">
                  <c:v>2.9362625564611937</c:v>
                </c:pt>
                <c:pt idx="6961">
                  <c:v>3.2143780178923054</c:v>
                </c:pt>
                <c:pt idx="6962">
                  <c:v>3.0351110049154437</c:v>
                </c:pt>
                <c:pt idx="6963">
                  <c:v>3.1744938292013725</c:v>
                </c:pt>
                <c:pt idx="6964">
                  <c:v>3.4016018148368046</c:v>
                </c:pt>
                <c:pt idx="6965">
                  <c:v>3.3277968860377038</c:v>
                </c:pt>
                <c:pt idx="6966">
                  <c:v>3.5642545456631645</c:v>
                </c:pt>
                <c:pt idx="6967">
                  <c:v>3.5018872364872298</c:v>
                </c:pt>
                <c:pt idx="6968">
                  <c:v>3.5544114221928442</c:v>
                </c:pt>
                <c:pt idx="6969">
                  <c:v>4.1828780951838507</c:v>
                </c:pt>
                <c:pt idx="6970">
                  <c:v>4.3215112080372524</c:v>
                </c:pt>
                <c:pt idx="6971">
                  <c:v>4.4277045360685294</c:v>
                </c:pt>
                <c:pt idx="6972">
                  <c:v>4.6653066804964594</c:v>
                </c:pt>
                <c:pt idx="6973">
                  <c:v>4.9025559900060163</c:v>
                </c:pt>
                <c:pt idx="6974">
                  <c:v>5.085349107828244</c:v>
                </c:pt>
                <c:pt idx="6975">
                  <c:v>5.3217676977007811</c:v>
                </c:pt>
                <c:pt idx="6976">
                  <c:v>5.5762909347374965</c:v>
                </c:pt>
                <c:pt idx="6977">
                  <c:v>6.7014463317938686</c:v>
                </c:pt>
                <c:pt idx="6978">
                  <c:v>6.8379907226209626</c:v>
                </c:pt>
                <c:pt idx="6979">
                  <c:v>7.0746110114948744</c:v>
                </c:pt>
                <c:pt idx="6980">
                  <c:v>7.2989312601097645</c:v>
                </c:pt>
                <c:pt idx="6981">
                  <c:v>7.5316059404686557</c:v>
                </c:pt>
                <c:pt idx="6982">
                  <c:v>8.0965781027289303</c:v>
                </c:pt>
                <c:pt idx="6983">
                  <c:v>8.3355615420600664</c:v>
                </c:pt>
                <c:pt idx="6984">
                  <c:v>8.7567572597510424</c:v>
                </c:pt>
                <c:pt idx="6985">
                  <c:v>10.12310510239676</c:v>
                </c:pt>
                <c:pt idx="6986">
                  <c:v>10.264467334840173</c:v>
                </c:pt>
                <c:pt idx="6987">
                  <c:v>10.543679604993494</c:v>
                </c:pt>
                <c:pt idx="6988">
                  <c:v>10.761223637517855</c:v>
                </c:pt>
                <c:pt idx="6989">
                  <c:v>10.989388610783328</c:v>
                </c:pt>
                <c:pt idx="6990">
                  <c:v>11.694237936126058</c:v>
                </c:pt>
                <c:pt idx="6991">
                  <c:v>11.924051149396401</c:v>
                </c:pt>
                <c:pt idx="6992">
                  <c:v>12.377207833670104</c:v>
                </c:pt>
                <c:pt idx="6993">
                  <c:v>13.659819223644817</c:v>
                </c:pt>
                <c:pt idx="6994">
                  <c:v>13.801493461019518</c:v>
                </c:pt>
                <c:pt idx="6995">
                  <c:v>14.059261639735631</c:v>
                </c:pt>
                <c:pt idx="6996">
                  <c:v>14.265568909944868</c:v>
                </c:pt>
                <c:pt idx="6997">
                  <c:v>14.468660713856602</c:v>
                </c:pt>
                <c:pt idx="6998">
                  <c:v>15.095773694168489</c:v>
                </c:pt>
                <c:pt idx="6999">
                  <c:v>15.281231915428677</c:v>
                </c:pt>
                <c:pt idx="7000">
                  <c:v>15.671275465310307</c:v>
                </c:pt>
                <c:pt idx="7001">
                  <c:v>16.246557465907294</c:v>
                </c:pt>
                <c:pt idx="7002">
                  <c:v>16.8108423932199</c:v>
                </c:pt>
                <c:pt idx="7003">
                  <c:v>17.24124561805278</c:v>
                </c:pt>
                <c:pt idx="7004">
                  <c:v>17.326278744532701</c:v>
                </c:pt>
                <c:pt idx="7005">
                  <c:v>17.786831057215885</c:v>
                </c:pt>
                <c:pt idx="7006">
                  <c:v>17.928481370731241</c:v>
                </c:pt>
                <c:pt idx="7007">
                  <c:v>18.073094225553518</c:v>
                </c:pt>
                <c:pt idx="7008">
                  <c:v>18.390503008608352</c:v>
                </c:pt>
                <c:pt idx="7009">
                  <c:v>18.633536396154124</c:v>
                </c:pt>
                <c:pt idx="7010">
                  <c:v>18.870220952338428</c:v>
                </c:pt>
                <c:pt idx="7011">
                  <c:v>19.184955722619776</c:v>
                </c:pt>
                <c:pt idx="7012">
                  <c:v>19.616316157555993</c:v>
                </c:pt>
                <c:pt idx="7013">
                  <c:v>19.812890587413474</c:v>
                </c:pt>
                <c:pt idx="7014">
                  <c:v>20.401550997489597</c:v>
                </c:pt>
                <c:pt idx="7015">
                  <c:v>20.784038581235762</c:v>
                </c:pt>
                <c:pt idx="7016">
                  <c:v>20.995330340600436</c:v>
                </c:pt>
                <c:pt idx="7017">
                  <c:v>21.219345559943985</c:v>
                </c:pt>
                <c:pt idx="7018">
                  <c:v>21.434837760234586</c:v>
                </c:pt>
                <c:pt idx="7019">
                  <c:v>21.649435141259211</c:v>
                </c:pt>
                <c:pt idx="7020">
                  <c:v>21.861985577571808</c:v>
                </c:pt>
                <c:pt idx="7021">
                  <c:v>21.942713979419327</c:v>
                </c:pt>
                <c:pt idx="7022">
                  <c:v>22.454724378451658</c:v>
                </c:pt>
                <c:pt idx="7023">
                  <c:v>23.164112356406516</c:v>
                </c:pt>
                <c:pt idx="7024">
                  <c:v>23.189304323983936</c:v>
                </c:pt>
                <c:pt idx="7025">
                  <c:v>23.353296662653385</c:v>
                </c:pt>
                <c:pt idx="7026">
                  <c:v>23.555369919977231</c:v>
                </c:pt>
                <c:pt idx="7027">
                  <c:v>23.7557493045889</c:v>
                </c:pt>
                <c:pt idx="7028">
                  <c:v>23.954186226165454</c:v>
                </c:pt>
                <c:pt idx="7029">
                  <c:v>24.006389300174934</c:v>
                </c:pt>
                <c:pt idx="7030">
                  <c:v>24.529607237076579</c:v>
                </c:pt>
                <c:pt idx="7031">
                  <c:v>25.165576228028463</c:v>
                </c:pt>
                <c:pt idx="7032">
                  <c:v>25.171940132890818</c:v>
                </c:pt>
                <c:pt idx="7033">
                  <c:v>25.326365333163</c:v>
                </c:pt>
                <c:pt idx="7034">
                  <c:v>25.500733382281929</c:v>
                </c:pt>
                <c:pt idx="7035">
                  <c:v>25.67807036199579</c:v>
                </c:pt>
                <c:pt idx="7036">
                  <c:v>25.853270042167459</c:v>
                </c:pt>
                <c:pt idx="7037">
                  <c:v>25.874948508405616</c:v>
                </c:pt>
                <c:pt idx="7038">
                  <c:v>26.394695135749853</c:v>
                </c:pt>
                <c:pt idx="7039">
                  <c:v>26.929591982871074</c:v>
                </c:pt>
                <c:pt idx="7040">
                  <c:v>26.917123851020342</c:v>
                </c:pt>
                <c:pt idx="7041">
                  <c:v>27.055262919958718</c:v>
                </c:pt>
                <c:pt idx="7042">
                  <c:v>27.203729584794633</c:v>
                </c:pt>
                <c:pt idx="7043">
                  <c:v>27.34873342690631</c:v>
                </c:pt>
                <c:pt idx="7044">
                  <c:v>27.479117715313766</c:v>
                </c:pt>
                <c:pt idx="7045">
                  <c:v>27.465640708715217</c:v>
                </c:pt>
                <c:pt idx="7046">
                  <c:v>27.940746724236334</c:v>
                </c:pt>
                <c:pt idx="7047">
                  <c:v>28.325225550797484</c:v>
                </c:pt>
                <c:pt idx="7048">
                  <c:v>28.294110856574239</c:v>
                </c:pt>
                <c:pt idx="7049">
                  <c:v>28.402786227104258</c:v>
                </c:pt>
                <c:pt idx="7050">
                  <c:v>28.505767676129025</c:v>
                </c:pt>
                <c:pt idx="7051">
                  <c:v>28.602511643729478</c:v>
                </c:pt>
                <c:pt idx="7052">
                  <c:v>28.692834918597079</c:v>
                </c:pt>
                <c:pt idx="7053">
                  <c:v>28.649012327133935</c:v>
                </c:pt>
                <c:pt idx="7054">
                  <c:v>29.040746991319686</c:v>
                </c:pt>
                <c:pt idx="7055">
                  <c:v>29.258995651814555</c:v>
                </c:pt>
                <c:pt idx="7056">
                  <c:v>29.21381513669558</c:v>
                </c:pt>
                <c:pt idx="7057">
                  <c:v>29.291770858329841</c:v>
                </c:pt>
                <c:pt idx="7058">
                  <c:v>29.349894670269197</c:v>
                </c:pt>
                <c:pt idx="7059">
                  <c:v>29.405229035449047</c:v>
                </c:pt>
                <c:pt idx="7060">
                  <c:v>29.458327429382443</c:v>
                </c:pt>
                <c:pt idx="7061">
                  <c:v>29.395304860233502</c:v>
                </c:pt>
                <c:pt idx="7062">
                  <c:v>29.708364897342221</c:v>
                </c:pt>
                <c:pt idx="7063">
                  <c:v>29.790125389156351</c:v>
                </c:pt>
                <c:pt idx="7064">
                  <c:v>29.743507357630399</c:v>
                </c:pt>
                <c:pt idx="7065">
                  <c:v>29.805133664695401</c:v>
                </c:pt>
                <c:pt idx="7066">
                  <c:v>29.84344304764366</c:v>
                </c:pt>
                <c:pt idx="7067">
                  <c:v>29.876108681884002</c:v>
                </c:pt>
                <c:pt idx="7068">
                  <c:v>29.910367301049732</c:v>
                </c:pt>
                <c:pt idx="7069">
                  <c:v>29.850505758211241</c:v>
                </c:pt>
                <c:pt idx="7070">
                  <c:v>30.105197765495205</c:v>
                </c:pt>
                <c:pt idx="7071">
                  <c:v>30.002387638271504</c:v>
                </c:pt>
                <c:pt idx="7072">
                  <c:v>30.042820942394737</c:v>
                </c:pt>
                <c:pt idx="7073">
                  <c:v>30.112064412375741</c:v>
                </c:pt>
                <c:pt idx="7074">
                  <c:v>30.165432072808294</c:v>
                </c:pt>
                <c:pt idx="7075">
                  <c:v>30.193842587433526</c:v>
                </c:pt>
                <c:pt idx="7076">
                  <c:v>30.222858641460483</c:v>
                </c:pt>
                <c:pt idx="7077">
                  <c:v>30.177308343299721</c:v>
                </c:pt>
                <c:pt idx="7078">
                  <c:v>30.380445611526735</c:v>
                </c:pt>
                <c:pt idx="7079">
                  <c:v>30.336460956428596</c:v>
                </c:pt>
                <c:pt idx="7080">
                  <c:v>30.336703068997434</c:v>
                </c:pt>
                <c:pt idx="7081">
                  <c:v>30.374190156807281</c:v>
                </c:pt>
                <c:pt idx="7082">
                  <c:v>30.359209173270649</c:v>
                </c:pt>
                <c:pt idx="7083">
                  <c:v>30.402829711987117</c:v>
                </c:pt>
                <c:pt idx="7084">
                  <c:v>30.414927458328918</c:v>
                </c:pt>
                <c:pt idx="7085">
                  <c:v>30.371126599616094</c:v>
                </c:pt>
                <c:pt idx="7086">
                  <c:v>30.52768207184322</c:v>
                </c:pt>
                <c:pt idx="7087">
                  <c:v>30.48320798328912</c:v>
                </c:pt>
                <c:pt idx="7088">
                  <c:v>30.470974326594487</c:v>
                </c:pt>
                <c:pt idx="7089">
                  <c:v>30.456356460790627</c:v>
                </c:pt>
                <c:pt idx="7090">
                  <c:v>30.441642671542912</c:v>
                </c:pt>
                <c:pt idx="7091">
                  <c:v>30.475028883435854</c:v>
                </c:pt>
                <c:pt idx="7092">
                  <c:v>30.473487588769853</c:v>
                </c:pt>
                <c:pt idx="7093">
                  <c:v>30.517619539005928</c:v>
                </c:pt>
                <c:pt idx="7094">
                  <c:v>30.465220583581569</c:v>
                </c:pt>
                <c:pt idx="7095">
                  <c:v>30.511647433657878</c:v>
                </c:pt>
                <c:pt idx="7096">
                  <c:v>30.458660216499613</c:v>
                </c:pt>
                <c:pt idx="7097">
                  <c:v>30.435800124880632</c:v>
                </c:pt>
                <c:pt idx="7098">
                  <c:v>30.412277010658602</c:v>
                </c:pt>
                <c:pt idx="7099">
                  <c:v>30.434252093455775</c:v>
                </c:pt>
                <c:pt idx="7100">
                  <c:v>30.424705256041285</c:v>
                </c:pt>
                <c:pt idx="7101">
                  <c:v>30.415232079350766</c:v>
                </c:pt>
                <c:pt idx="7102">
                  <c:v>30.403309458325623</c:v>
                </c:pt>
                <c:pt idx="7103">
                  <c:v>30.342752492450408</c:v>
                </c:pt>
                <c:pt idx="7104">
                  <c:v>30.451086409597522</c:v>
                </c:pt>
                <c:pt idx="7105">
                  <c:v>30.346170793641228</c:v>
                </c:pt>
                <c:pt idx="7106">
                  <c:v>30.314533882454427</c:v>
                </c:pt>
                <c:pt idx="7107">
                  <c:v>30.333622334784845</c:v>
                </c:pt>
                <c:pt idx="7108">
                  <c:v>30.326708700127178</c:v>
                </c:pt>
                <c:pt idx="7109">
                  <c:v>30.320367714122305</c:v>
                </c:pt>
                <c:pt idx="7110">
                  <c:v>30.315297800864478</c:v>
                </c:pt>
                <c:pt idx="7111">
                  <c:v>30.258853501282211</c:v>
                </c:pt>
                <c:pt idx="7112">
                  <c:v>30.380112246614942</c:v>
                </c:pt>
                <c:pt idx="7113">
                  <c:v>30.316508078558101</c:v>
                </c:pt>
                <c:pt idx="7114">
                  <c:v>30.287612154064945</c:v>
                </c:pt>
                <c:pt idx="7115">
                  <c:v>30.314720644116704</c:v>
                </c:pt>
                <c:pt idx="7116">
                  <c:v>30.319634680409454</c:v>
                </c:pt>
                <c:pt idx="7117">
                  <c:v>30.323815092003542</c:v>
                </c:pt>
                <c:pt idx="7118">
                  <c:v>30.332906311295353</c:v>
                </c:pt>
                <c:pt idx="7119">
                  <c:v>30.286294380166456</c:v>
                </c:pt>
                <c:pt idx="7120">
                  <c:v>30.436509791362042</c:v>
                </c:pt>
                <c:pt idx="7121">
                  <c:v>30.405842739496279</c:v>
                </c:pt>
                <c:pt idx="7122">
                  <c:v>30.381481619694554</c:v>
                </c:pt>
                <c:pt idx="7123">
                  <c:v>30.420293507817149</c:v>
                </c:pt>
                <c:pt idx="7124">
                  <c:v>30.432863615124344</c:v>
                </c:pt>
                <c:pt idx="7125">
                  <c:v>30.450505110834186</c:v>
                </c:pt>
                <c:pt idx="7126">
                  <c:v>30.467110121349869</c:v>
                </c:pt>
                <c:pt idx="7127">
                  <c:v>30.417044895043613</c:v>
                </c:pt>
                <c:pt idx="7128">
                  <c:v>30.591270912952371</c:v>
                </c:pt>
                <c:pt idx="7129">
                  <c:v>30.547623059500093</c:v>
                </c:pt>
                <c:pt idx="7130">
                  <c:v>30.520418289739958</c:v>
                </c:pt>
                <c:pt idx="7131">
                  <c:v>30.563688647495979</c:v>
                </c:pt>
                <c:pt idx="7132">
                  <c:v>30.579993980469162</c:v>
                </c:pt>
                <c:pt idx="7133">
                  <c:v>30.590636081915836</c:v>
                </c:pt>
                <c:pt idx="7134">
                  <c:v>30.598646158921994</c:v>
                </c:pt>
                <c:pt idx="7135">
                  <c:v>30.530822800991658</c:v>
                </c:pt>
                <c:pt idx="7136">
                  <c:v>30.712091507195804</c:v>
                </c:pt>
                <c:pt idx="7137">
                  <c:v>30.624706538674566</c:v>
                </c:pt>
                <c:pt idx="7138">
                  <c:v>30.584391319723661</c:v>
                </c:pt>
                <c:pt idx="7139">
                  <c:v>30.620098362719386</c:v>
                </c:pt>
                <c:pt idx="7140">
                  <c:v>30.618118239431258</c:v>
                </c:pt>
                <c:pt idx="7141">
                  <c:v>30.613984956341248</c:v>
                </c:pt>
                <c:pt idx="7142">
                  <c:v>30.609216334305749</c:v>
                </c:pt>
                <c:pt idx="7143">
                  <c:v>30.523360050106788</c:v>
                </c:pt>
                <c:pt idx="7144">
                  <c:v>30.698847912049231</c:v>
                </c:pt>
                <c:pt idx="7145">
                  <c:v>30.589064425496716</c:v>
                </c:pt>
                <c:pt idx="7146">
                  <c:v>30.533981015268285</c:v>
                </c:pt>
                <c:pt idx="7147">
                  <c:v>30.554028717522591</c:v>
                </c:pt>
                <c:pt idx="7148">
                  <c:v>30.542665896776811</c:v>
                </c:pt>
                <c:pt idx="7149">
                  <c:v>30.530963657087234</c:v>
                </c:pt>
                <c:pt idx="7150">
                  <c:v>30.518199914155915</c:v>
                </c:pt>
                <c:pt idx="7151">
                  <c:v>30.427763781503138</c:v>
                </c:pt>
                <c:pt idx="7152">
                  <c:v>30.602979574897184</c:v>
                </c:pt>
                <c:pt idx="7153">
                  <c:v>30.512960093647322</c:v>
                </c:pt>
                <c:pt idx="7154">
                  <c:v>30.458370960057536</c:v>
                </c:pt>
                <c:pt idx="7155">
                  <c:v>30.482986664049974</c:v>
                </c:pt>
                <c:pt idx="7156">
                  <c:v>30.480614219117506</c:v>
                </c:pt>
                <c:pt idx="7157">
                  <c:v>30.485259941270023</c:v>
                </c:pt>
                <c:pt idx="7158">
                  <c:v>30.487228960686288</c:v>
                </c:pt>
                <c:pt idx="7159">
                  <c:v>30.413548544118729</c:v>
                </c:pt>
                <c:pt idx="7160">
                  <c:v>30.599325682583679</c:v>
                </c:pt>
                <c:pt idx="7161">
                  <c:v>30.551803322379541</c:v>
                </c:pt>
                <c:pt idx="7162">
                  <c:v>30.51152949692181</c:v>
                </c:pt>
                <c:pt idx="7163">
                  <c:v>30.548553372813643</c:v>
                </c:pt>
                <c:pt idx="7164">
                  <c:v>30.557512953235637</c:v>
                </c:pt>
                <c:pt idx="7165">
                  <c:v>30.571759083986265</c:v>
                </c:pt>
                <c:pt idx="7166">
                  <c:v>30.588581617806341</c:v>
                </c:pt>
                <c:pt idx="7167">
                  <c:v>30.528485567239933</c:v>
                </c:pt>
                <c:pt idx="7168">
                  <c:v>30.718303719712367</c:v>
                </c:pt>
                <c:pt idx="7169">
                  <c:v>30.684594287721012</c:v>
                </c:pt>
                <c:pt idx="7170">
                  <c:v>30.722670117776524</c:v>
                </c:pt>
                <c:pt idx="7171">
                  <c:v>30.687452002303147</c:v>
                </c:pt>
                <c:pt idx="7172">
                  <c:v>30.700005936455735</c:v>
                </c:pt>
                <c:pt idx="7173">
                  <c:v>30.707783914139508</c:v>
                </c:pt>
                <c:pt idx="7174">
                  <c:v>30.710535459129517</c:v>
                </c:pt>
                <c:pt idx="7175">
                  <c:v>30.643022696926572</c:v>
                </c:pt>
                <c:pt idx="7176">
                  <c:v>30.814979355762549</c:v>
                </c:pt>
                <c:pt idx="7177">
                  <c:v>30.732971716434925</c:v>
                </c:pt>
                <c:pt idx="7178">
                  <c:v>30.759186528101814</c:v>
                </c:pt>
                <c:pt idx="7179">
                  <c:v>30.71344122151628</c:v>
                </c:pt>
                <c:pt idx="7180">
                  <c:v>30.70663838125116</c:v>
                </c:pt>
                <c:pt idx="7181">
                  <c:v>30.690562897953477</c:v>
                </c:pt>
                <c:pt idx="7182">
                  <c:v>30.672943278184576</c:v>
                </c:pt>
                <c:pt idx="7183">
                  <c:v>30.581644819503008</c:v>
                </c:pt>
                <c:pt idx="7184">
                  <c:v>30.72233158346355</c:v>
                </c:pt>
                <c:pt idx="7185">
                  <c:v>30.55314639330102</c:v>
                </c:pt>
                <c:pt idx="7186">
                  <c:v>30.562040977751327</c:v>
                </c:pt>
                <c:pt idx="7187">
                  <c:v>30.499246705163927</c:v>
                </c:pt>
                <c:pt idx="7188">
                  <c:v>30.457911445911009</c:v>
                </c:pt>
                <c:pt idx="7189">
                  <c:v>30.417292014716093</c:v>
                </c:pt>
                <c:pt idx="7190">
                  <c:v>30.37300986395201</c:v>
                </c:pt>
                <c:pt idx="7191">
                  <c:v>30.262574277608053</c:v>
                </c:pt>
                <c:pt idx="7192">
                  <c:v>30.375700649247548</c:v>
                </c:pt>
                <c:pt idx="7193">
                  <c:v>30.132067470636734</c:v>
                </c:pt>
                <c:pt idx="7194">
                  <c:v>30.127927713900661</c:v>
                </c:pt>
                <c:pt idx="7195">
                  <c:v>30.053677672200969</c:v>
                </c:pt>
                <c:pt idx="7196">
                  <c:v>29.997985860398686</c:v>
                </c:pt>
                <c:pt idx="7197">
                  <c:v>29.940338976136687</c:v>
                </c:pt>
                <c:pt idx="7198">
                  <c:v>29.880001830616301</c:v>
                </c:pt>
                <c:pt idx="7199">
                  <c:v>29.752645548515829</c:v>
                </c:pt>
                <c:pt idx="7200">
                  <c:v>29.860148988386598</c:v>
                </c:pt>
                <c:pt idx="7201">
                  <c:v>29.592330227654912</c:v>
                </c:pt>
                <c:pt idx="7202">
                  <c:v>29.5919840311354</c:v>
                </c:pt>
                <c:pt idx="7203">
                  <c:v>29.516771733486237</c:v>
                </c:pt>
                <c:pt idx="7204">
                  <c:v>29.465652332817733</c:v>
                </c:pt>
                <c:pt idx="7205">
                  <c:v>29.417477097055482</c:v>
                </c:pt>
                <c:pt idx="7206">
                  <c:v>29.36884224166856</c:v>
                </c:pt>
                <c:pt idx="7207">
                  <c:v>29.357581433011077</c:v>
                </c:pt>
                <c:pt idx="7208">
                  <c:v>29.23596343534593</c:v>
                </c:pt>
                <c:pt idx="7209">
                  <c:v>29.122454354305354</c:v>
                </c:pt>
                <c:pt idx="7210">
                  <c:v>29.165989621525551</c:v>
                </c:pt>
                <c:pt idx="7211">
                  <c:v>29.100878365913061</c:v>
                </c:pt>
                <c:pt idx="7212">
                  <c:v>29.092735111259721</c:v>
                </c:pt>
                <c:pt idx="7213">
                  <c:v>28.973105977956223</c:v>
                </c:pt>
                <c:pt idx="7214">
                  <c:v>28.965867443365024</c:v>
                </c:pt>
                <c:pt idx="7215">
                  <c:v>28.910398496837999</c:v>
                </c:pt>
                <c:pt idx="7216">
                  <c:v>28.871517718619053</c:v>
                </c:pt>
                <c:pt idx="7217">
                  <c:v>28.776567268220905</c:v>
                </c:pt>
                <c:pt idx="7218">
                  <c:v>28.792643788842859</c:v>
                </c:pt>
                <c:pt idx="7219">
                  <c:v>28.724410249892962</c:v>
                </c:pt>
                <c:pt idx="7220">
                  <c:v>28.604813609200612</c:v>
                </c:pt>
                <c:pt idx="7221">
                  <c:v>28.806385566467817</c:v>
                </c:pt>
                <c:pt idx="7222">
                  <c:v>28.683413508909112</c:v>
                </c:pt>
                <c:pt idx="7223">
                  <c:v>28.611159374517438</c:v>
                </c:pt>
                <c:pt idx="7224">
                  <c:v>28.569339753271315</c:v>
                </c:pt>
                <c:pt idx="7225">
                  <c:v>28.516028173061837</c:v>
                </c:pt>
                <c:pt idx="7226">
                  <c:v>28.545307577654714</c:v>
                </c:pt>
                <c:pt idx="7227">
                  <c:v>28.468829579755528</c:v>
                </c:pt>
                <c:pt idx="7228">
                  <c:v>28.508425548896199</c:v>
                </c:pt>
                <c:pt idx="7229">
                  <c:v>28.381280854916657</c:v>
                </c:pt>
                <c:pt idx="7230">
                  <c:v>28.421106227680429</c:v>
                </c:pt>
                <c:pt idx="7231">
                  <c:v>28.45915196121306</c:v>
                </c:pt>
                <c:pt idx="7232">
                  <c:v>28.323854044547769</c:v>
                </c:pt>
                <c:pt idx="7233">
                  <c:v>28.295178985619827</c:v>
                </c:pt>
                <c:pt idx="7234">
                  <c:v>28.321874932861668</c:v>
                </c:pt>
                <c:pt idx="7235">
                  <c:v>28.235529674040908</c:v>
                </c:pt>
                <c:pt idx="7236">
                  <c:v>28.21605556315459</c:v>
                </c:pt>
                <c:pt idx="7237">
                  <c:v>28.193508827805637</c:v>
                </c:pt>
                <c:pt idx="7238">
                  <c:v>28.171981034343855</c:v>
                </c:pt>
                <c:pt idx="7239">
                  <c:v>28.039908451264903</c:v>
                </c:pt>
                <c:pt idx="7240">
                  <c:v>28.335103609728296</c:v>
                </c:pt>
                <c:pt idx="7241">
                  <c:v>28.181245246936317</c:v>
                </c:pt>
                <c:pt idx="7242">
                  <c:v>28.223655812312742</c:v>
                </c:pt>
                <c:pt idx="7243">
                  <c:v>28.140225505601947</c:v>
                </c:pt>
                <c:pt idx="7244">
                  <c:v>28.139259542465734</c:v>
                </c:pt>
                <c:pt idx="7245">
                  <c:v>28.141816574420105</c:v>
                </c:pt>
                <c:pt idx="7246">
                  <c:v>28.149933531221766</c:v>
                </c:pt>
                <c:pt idx="7247">
                  <c:v>28.030422881560657</c:v>
                </c:pt>
                <c:pt idx="7248">
                  <c:v>28.354236279990182</c:v>
                </c:pt>
                <c:pt idx="7249">
                  <c:v>28.323123117952683</c:v>
                </c:pt>
                <c:pt idx="7250">
                  <c:v>28.392165362847901</c:v>
                </c:pt>
                <c:pt idx="7251">
                  <c:v>28.32379428269774</c:v>
                </c:pt>
                <c:pt idx="7252">
                  <c:v>28.359080415194402</c:v>
                </c:pt>
                <c:pt idx="7253">
                  <c:v>28.4016753259571</c:v>
                </c:pt>
                <c:pt idx="7254">
                  <c:v>28.443801952769583</c:v>
                </c:pt>
                <c:pt idx="7255">
                  <c:v>28.346343610905539</c:v>
                </c:pt>
                <c:pt idx="7256">
                  <c:v>28.732832106957844</c:v>
                </c:pt>
                <c:pt idx="7257">
                  <c:v>28.801963453432936</c:v>
                </c:pt>
                <c:pt idx="7258">
                  <c:v>28.897425755661363</c:v>
                </c:pt>
                <c:pt idx="7259">
                  <c:v>28.842117335551869</c:v>
                </c:pt>
                <c:pt idx="7260">
                  <c:v>28.907333067585412</c:v>
                </c:pt>
                <c:pt idx="7261">
                  <c:v>28.974549198905422</c:v>
                </c:pt>
                <c:pt idx="7262">
                  <c:v>29.04884730025082</c:v>
                </c:pt>
                <c:pt idx="7263">
                  <c:v>28.967361013497477</c:v>
                </c:pt>
                <c:pt idx="7264">
                  <c:v>29.419184486533542</c:v>
                </c:pt>
                <c:pt idx="7265">
                  <c:v>29.558007321966176</c:v>
                </c:pt>
                <c:pt idx="7266">
                  <c:v>29.674539970296493</c:v>
                </c:pt>
                <c:pt idx="7267">
                  <c:v>29.626560257520275</c:v>
                </c:pt>
                <c:pt idx="7268">
                  <c:v>29.713495122657484</c:v>
                </c:pt>
                <c:pt idx="7269">
                  <c:v>29.802305198837121</c:v>
                </c:pt>
                <c:pt idx="7270">
                  <c:v>29.885127506995936</c:v>
                </c:pt>
                <c:pt idx="7271">
                  <c:v>29.803381620467452</c:v>
                </c:pt>
                <c:pt idx="7272">
                  <c:v>30.298427315270526</c:v>
                </c:pt>
                <c:pt idx="7273">
                  <c:v>30.486698374282316</c:v>
                </c:pt>
                <c:pt idx="7274">
                  <c:v>30.615955494320893</c:v>
                </c:pt>
                <c:pt idx="7275">
                  <c:v>30.566079863153245</c:v>
                </c:pt>
                <c:pt idx="7276">
                  <c:v>30.655326602868332</c:v>
                </c:pt>
                <c:pt idx="7277">
                  <c:v>30.756783341098853</c:v>
                </c:pt>
                <c:pt idx="7278">
                  <c:v>30.857624057620797</c:v>
                </c:pt>
                <c:pt idx="7279">
                  <c:v>30.770839042381674</c:v>
                </c:pt>
                <c:pt idx="7280">
                  <c:v>31.314425376995626</c:v>
                </c:pt>
                <c:pt idx="7281">
                  <c:v>31.533962149269655</c:v>
                </c:pt>
                <c:pt idx="7282">
                  <c:v>31.666330608587327</c:v>
                </c:pt>
                <c:pt idx="7283">
                  <c:v>31.609487717881382</c:v>
                </c:pt>
                <c:pt idx="7284">
                  <c:v>31.718820918108229</c:v>
                </c:pt>
                <c:pt idx="7285">
                  <c:v>31.829924968296829</c:v>
                </c:pt>
                <c:pt idx="7286">
                  <c:v>31.938642672164509</c:v>
                </c:pt>
                <c:pt idx="7287">
                  <c:v>31.845422906172548</c:v>
                </c:pt>
                <c:pt idx="7288">
                  <c:v>32.447165238439958</c:v>
                </c:pt>
                <c:pt idx="7289">
                  <c:v>32.690660011066925</c:v>
                </c:pt>
                <c:pt idx="7290">
                  <c:v>32.846723436559287</c:v>
                </c:pt>
                <c:pt idx="7291">
                  <c:v>32.782842305133059</c:v>
                </c:pt>
                <c:pt idx="7292">
                  <c:v>32.906508678699595</c:v>
                </c:pt>
                <c:pt idx="7293">
                  <c:v>33.032320836126189</c:v>
                </c:pt>
                <c:pt idx="7294">
                  <c:v>33.159747607780631</c:v>
                </c:pt>
                <c:pt idx="7295">
                  <c:v>33.065945549295023</c:v>
                </c:pt>
                <c:pt idx="7296">
                  <c:v>33.724830575517892</c:v>
                </c:pt>
                <c:pt idx="7297">
                  <c:v>34.006886541199478</c:v>
                </c:pt>
                <c:pt idx="7298">
                  <c:v>34.179726725342682</c:v>
                </c:pt>
                <c:pt idx="7299">
                  <c:v>34.116311952189513</c:v>
                </c:pt>
                <c:pt idx="7300">
                  <c:v>34.246016857821978</c:v>
                </c:pt>
                <c:pt idx="7301">
                  <c:v>34.38928753489288</c:v>
                </c:pt>
                <c:pt idx="7302">
                  <c:v>34.535364458030521</c:v>
                </c:pt>
                <c:pt idx="7303">
                  <c:v>34.437150339243864</c:v>
                </c:pt>
                <c:pt idx="7304">
                  <c:v>35.166357827578587</c:v>
                </c:pt>
                <c:pt idx="7305">
                  <c:v>35.512577824130346</c:v>
                </c:pt>
                <c:pt idx="7306">
                  <c:v>35.707272876082428</c:v>
                </c:pt>
                <c:pt idx="7307">
                  <c:v>35.644223730381462</c:v>
                </c:pt>
                <c:pt idx="7308">
                  <c:v>35.80680447775628</c:v>
                </c:pt>
                <c:pt idx="7309">
                  <c:v>35.968585443868207</c:v>
                </c:pt>
                <c:pt idx="7310">
                  <c:v>36.13758596760659</c:v>
                </c:pt>
                <c:pt idx="7311">
                  <c:v>36.038859077517216</c:v>
                </c:pt>
                <c:pt idx="7312">
                  <c:v>36.851684151271286</c:v>
                </c:pt>
                <c:pt idx="7313">
                  <c:v>37.260513002888885</c:v>
                </c:pt>
                <c:pt idx="7314">
                  <c:v>37.476093005307476</c:v>
                </c:pt>
                <c:pt idx="7315">
                  <c:v>37.407387158823639</c:v>
                </c:pt>
                <c:pt idx="7316">
                  <c:v>37.582712462850196</c:v>
                </c:pt>
                <c:pt idx="7317">
                  <c:v>37.771056963055095</c:v>
                </c:pt>
                <c:pt idx="7318">
                  <c:v>37.962684515536267</c:v>
                </c:pt>
                <c:pt idx="7319">
                  <c:v>37.862056308533042</c:v>
                </c:pt>
                <c:pt idx="7320">
                  <c:v>38.75423713842757</c:v>
                </c:pt>
                <c:pt idx="7321">
                  <c:v>39.24153761327522</c:v>
                </c:pt>
                <c:pt idx="7322">
                  <c:v>39.478300977707384</c:v>
                </c:pt>
                <c:pt idx="7323">
                  <c:v>39.404430629521968</c:v>
                </c:pt>
                <c:pt idx="7324">
                  <c:v>39.615954531090473</c:v>
                </c:pt>
                <c:pt idx="7325">
                  <c:v>39.827317982241325</c:v>
                </c:pt>
                <c:pt idx="7326">
                  <c:v>40.041579097682444</c:v>
                </c:pt>
                <c:pt idx="7327">
                  <c:v>39.940047596138605</c:v>
                </c:pt>
                <c:pt idx="7328">
                  <c:v>40.90515686220995</c:v>
                </c:pt>
                <c:pt idx="7329">
                  <c:v>40.946131038410385</c:v>
                </c:pt>
                <c:pt idx="7330">
                  <c:v>41.449710297230752</c:v>
                </c:pt>
                <c:pt idx="7331">
                  <c:v>41.614344179792255</c:v>
                </c:pt>
                <c:pt idx="7332">
                  <c:v>42.131181564213392</c:v>
                </c:pt>
                <c:pt idx="7333">
                  <c:v>42.390575757562921</c:v>
                </c:pt>
                <c:pt idx="7334">
                  <c:v>42.300048246751032</c:v>
                </c:pt>
                <c:pt idx="7335">
                  <c:v>42.195739485005888</c:v>
                </c:pt>
                <c:pt idx="7336">
                  <c:v>43.224554565307038</c:v>
                </c:pt>
                <c:pt idx="7337">
                  <c:v>43.119044122162776</c:v>
                </c:pt>
                <c:pt idx="7338">
                  <c:v>43.205306184239006</c:v>
                </c:pt>
                <c:pt idx="7339">
                  <c:v>43.436408112301613</c:v>
                </c:pt>
                <c:pt idx="7340">
                  <c:v>44.494502420860826</c:v>
                </c:pt>
                <c:pt idx="7341">
                  <c:v>44.761035632158212</c:v>
                </c:pt>
                <c:pt idx="7342">
                  <c:v>44.686497185412009</c:v>
                </c:pt>
                <c:pt idx="7343">
                  <c:v>44.58350671186885</c:v>
                </c:pt>
                <c:pt idx="7344">
                  <c:v>45.624385327346104</c:v>
                </c:pt>
                <c:pt idx="7345">
                  <c:v>45.521394396307343</c:v>
                </c:pt>
                <c:pt idx="7346">
                  <c:v>45.619076188431592</c:v>
                </c:pt>
                <c:pt idx="7347">
                  <c:v>45.850015192291913</c:v>
                </c:pt>
                <c:pt idx="7348">
                  <c:v>46.872896066982143</c:v>
                </c:pt>
                <c:pt idx="7349">
                  <c:v>47.10136789725177</c:v>
                </c:pt>
                <c:pt idx="7350">
                  <c:v>47.028521488178143</c:v>
                </c:pt>
                <c:pt idx="7351">
                  <c:v>46.929417765327415</c:v>
                </c:pt>
                <c:pt idx="7352">
                  <c:v>47.897776643016037</c:v>
                </c:pt>
                <c:pt idx="7353">
                  <c:v>47.799093669852049</c:v>
                </c:pt>
                <c:pt idx="7354">
                  <c:v>48.185317857962069</c:v>
                </c:pt>
                <c:pt idx="7355">
                  <c:v>48.385574113447504</c:v>
                </c:pt>
                <c:pt idx="7356">
                  <c:v>48.953325264252058</c:v>
                </c:pt>
                <c:pt idx="7357">
                  <c:v>49.142925567418487</c:v>
                </c:pt>
                <c:pt idx="7358">
                  <c:v>49.07656155721056</c:v>
                </c:pt>
                <c:pt idx="7359">
                  <c:v>49.486871861275091</c:v>
                </c:pt>
                <c:pt idx="7360">
                  <c:v>49.399432998919693</c:v>
                </c:pt>
                <c:pt idx="7361">
                  <c:v>49.804348742109703</c:v>
                </c:pt>
                <c:pt idx="7362">
                  <c:v>49.715716784036182</c:v>
                </c:pt>
                <c:pt idx="7363">
                  <c:v>50.115118514014895</c:v>
                </c:pt>
                <c:pt idx="7364">
                  <c:v>50.6025114299132</c:v>
                </c:pt>
                <c:pt idx="7365">
                  <c:v>50.759566975706832</c:v>
                </c:pt>
                <c:pt idx="7366">
                  <c:v>50.912031368290982</c:v>
                </c:pt>
                <c:pt idx="7367">
                  <c:v>51.028748405119018</c:v>
                </c:pt>
                <c:pt idx="7368">
                  <c:v>50.964818565223659</c:v>
                </c:pt>
                <c:pt idx="7369">
                  <c:v>50.901576912806014</c:v>
                </c:pt>
                <c:pt idx="7370">
                  <c:v>51.439441442806526</c:v>
                </c:pt>
                <c:pt idx="7371">
                  <c:v>51.375933760550637</c:v>
                </c:pt>
                <c:pt idx="7372">
                  <c:v>51.679727255938658</c:v>
                </c:pt>
                <c:pt idx="7373">
                  <c:v>51.759927650794424</c:v>
                </c:pt>
                <c:pt idx="7374">
                  <c:v>51.836621263829606</c:v>
                </c:pt>
                <c:pt idx="7375">
                  <c:v>51.885057482005955</c:v>
                </c:pt>
                <c:pt idx="7376">
                  <c:v>51.830263261620502</c:v>
                </c:pt>
                <c:pt idx="7377">
                  <c:v>51.776892837319231</c:v>
                </c:pt>
                <c:pt idx="7378">
                  <c:v>52.029440535736413</c:v>
                </c:pt>
                <c:pt idx="7379">
                  <c:v>51.976491071442226</c:v>
                </c:pt>
                <c:pt idx="7380">
                  <c:v>51.954741129526262</c:v>
                </c:pt>
                <c:pt idx="7381">
                  <c:v>51.952758142884413</c:v>
                </c:pt>
                <c:pt idx="7382">
                  <c:v>51.941555909797216</c:v>
                </c:pt>
                <c:pt idx="7383">
                  <c:v>51.897516785197645</c:v>
                </c:pt>
                <c:pt idx="7384">
                  <c:v>51.858087390532582</c:v>
                </c:pt>
                <c:pt idx="7385">
                  <c:v>51.817543223922875</c:v>
                </c:pt>
                <c:pt idx="7386">
                  <c:v>51.721682705654885</c:v>
                </c:pt>
                <c:pt idx="7387">
                  <c:v>51.683957598575027</c:v>
                </c:pt>
                <c:pt idx="7388">
                  <c:v>51.258155527123506</c:v>
                </c:pt>
                <c:pt idx="7389">
                  <c:v>51.146439843696697</c:v>
                </c:pt>
                <c:pt idx="7390">
                  <c:v>51.023607839810396</c:v>
                </c:pt>
                <c:pt idx="7391">
                  <c:v>50.865417208006505</c:v>
                </c:pt>
                <c:pt idx="7392">
                  <c:v>50.829346103236155</c:v>
                </c:pt>
                <c:pt idx="7393">
                  <c:v>50.794261449323905</c:v>
                </c:pt>
                <c:pt idx="7394">
                  <c:v>50.310056656032678</c:v>
                </c:pt>
                <c:pt idx="7395">
                  <c:v>50.278154196679495</c:v>
                </c:pt>
                <c:pt idx="7396">
                  <c:v>49.258747147555091</c:v>
                </c:pt>
                <c:pt idx="7397">
                  <c:v>49.239745556458345</c:v>
                </c:pt>
                <c:pt idx="7398">
                  <c:v>49.014581541677885</c:v>
                </c:pt>
                <c:pt idx="7399">
                  <c:v>48.771729215574403</c:v>
                </c:pt>
                <c:pt idx="7400">
                  <c:v>48.74764130417951</c:v>
                </c:pt>
                <c:pt idx="7401">
                  <c:v>48.725949111207633</c:v>
                </c:pt>
                <c:pt idx="7402">
                  <c:v>47.946266658965271</c:v>
                </c:pt>
                <c:pt idx="7403">
                  <c:v>47.928086999929313</c:v>
                </c:pt>
                <c:pt idx="7404">
                  <c:v>46.627317586213096</c:v>
                </c:pt>
                <c:pt idx="7405">
                  <c:v>46.618195493421439</c:v>
                </c:pt>
                <c:pt idx="7406">
                  <c:v>46.343271043026647</c:v>
                </c:pt>
                <c:pt idx="7407">
                  <c:v>46.05865568004009</c:v>
                </c:pt>
                <c:pt idx="7408">
                  <c:v>46.061198664887414</c:v>
                </c:pt>
                <c:pt idx="7409">
                  <c:v>46.066571622332262</c:v>
                </c:pt>
                <c:pt idx="7410">
                  <c:v>45.095808639079465</c:v>
                </c:pt>
                <c:pt idx="7411">
                  <c:v>45.106387168888375</c:v>
                </c:pt>
                <c:pt idx="7412">
                  <c:v>43.98839363093461</c:v>
                </c:pt>
                <c:pt idx="7413">
                  <c:v>43.676666511758057</c:v>
                </c:pt>
                <c:pt idx="7414">
                  <c:v>43.380976443649075</c:v>
                </c:pt>
                <c:pt idx="7415">
                  <c:v>43.070584446858433</c:v>
                </c:pt>
                <c:pt idx="7416">
                  <c:v>43.106426541948039</c:v>
                </c:pt>
                <c:pt idx="7417">
                  <c:v>43.146631883555536</c:v>
                </c:pt>
                <c:pt idx="7418">
                  <c:v>42.011467802657847</c:v>
                </c:pt>
                <c:pt idx="7419">
                  <c:v>42.053961583525918</c:v>
                </c:pt>
                <c:pt idx="7420">
                  <c:v>40.389501033657481</c:v>
                </c:pt>
                <c:pt idx="7421">
                  <c:v>40.416545529395087</c:v>
                </c:pt>
                <c:pt idx="7422">
                  <c:v>40.060821026863586</c:v>
                </c:pt>
                <c:pt idx="7423">
                  <c:v>39.718191637337107</c:v>
                </c:pt>
                <c:pt idx="7424">
                  <c:v>39.785952761597869</c:v>
                </c:pt>
                <c:pt idx="7425">
                  <c:v>39.857743570234071</c:v>
                </c:pt>
                <c:pt idx="7426">
                  <c:v>38.538722333427287</c:v>
                </c:pt>
                <c:pt idx="7427">
                  <c:v>38.616181955984352</c:v>
                </c:pt>
                <c:pt idx="7428">
                  <c:v>36.795827741494712</c:v>
                </c:pt>
                <c:pt idx="7429">
                  <c:v>36.846900755190973</c:v>
                </c:pt>
                <c:pt idx="7430">
                  <c:v>36.467591221107078</c:v>
                </c:pt>
                <c:pt idx="7431">
                  <c:v>36.093834454210722</c:v>
                </c:pt>
                <c:pt idx="7432">
                  <c:v>36.190495324987566</c:v>
                </c:pt>
                <c:pt idx="7433">
                  <c:v>36.287161732013942</c:v>
                </c:pt>
                <c:pt idx="7434">
                  <c:v>34.797872364821529</c:v>
                </c:pt>
                <c:pt idx="7435">
                  <c:v>34.901077153629004</c:v>
                </c:pt>
                <c:pt idx="7436">
                  <c:v>32.964664007943369</c:v>
                </c:pt>
                <c:pt idx="7437">
                  <c:v>33.027778533780257</c:v>
                </c:pt>
                <c:pt idx="7438">
                  <c:v>32.599370391973316</c:v>
                </c:pt>
                <c:pt idx="7439">
                  <c:v>32.214561720561697</c:v>
                </c:pt>
                <c:pt idx="7440">
                  <c:v>32.344990775541042</c:v>
                </c:pt>
                <c:pt idx="7441">
                  <c:v>32.479264073304932</c:v>
                </c:pt>
                <c:pt idx="7442">
                  <c:v>30.871842333656183</c:v>
                </c:pt>
                <c:pt idx="7443">
                  <c:v>30.715674060813512</c:v>
                </c:pt>
                <c:pt idx="7444">
                  <c:v>29.06700871535066</c:v>
                </c:pt>
                <c:pt idx="7445">
                  <c:v>29.161965983147542</c:v>
                </c:pt>
                <c:pt idx="7446">
                  <c:v>28.708424004182483</c:v>
                </c:pt>
                <c:pt idx="7447">
                  <c:v>28.314703977569167</c:v>
                </c:pt>
                <c:pt idx="7448">
                  <c:v>28.476012208175987</c:v>
                </c:pt>
                <c:pt idx="7449">
                  <c:v>26.766007762625556</c:v>
                </c:pt>
                <c:pt idx="7450">
                  <c:v>26.934918796565981</c:v>
                </c:pt>
                <c:pt idx="7451">
                  <c:v>26.781797412577333</c:v>
                </c:pt>
                <c:pt idx="7452">
                  <c:v>25.10348801101831</c:v>
                </c:pt>
                <c:pt idx="7453">
                  <c:v>25.210278184315321</c:v>
                </c:pt>
                <c:pt idx="7454">
                  <c:v>24.764263361763359</c:v>
                </c:pt>
                <c:pt idx="7455">
                  <c:v>24.367850858476995</c:v>
                </c:pt>
                <c:pt idx="7456">
                  <c:v>24.562195836663065</c:v>
                </c:pt>
                <c:pt idx="7457">
                  <c:v>22.779460647717332</c:v>
                </c:pt>
                <c:pt idx="7458">
                  <c:v>22.98471487767587</c:v>
                </c:pt>
                <c:pt idx="7459">
                  <c:v>22.817266382880582</c:v>
                </c:pt>
                <c:pt idx="7460">
                  <c:v>21.199065858939182</c:v>
                </c:pt>
                <c:pt idx="7461">
                  <c:v>21.323950823214034</c:v>
                </c:pt>
                <c:pt idx="7462">
                  <c:v>20.8479566955195</c:v>
                </c:pt>
                <c:pt idx="7463">
                  <c:v>20.465731060213631</c:v>
                </c:pt>
                <c:pt idx="7464">
                  <c:v>20.685448655605406</c:v>
                </c:pt>
                <c:pt idx="7465">
                  <c:v>18.867303602273445</c:v>
                </c:pt>
                <c:pt idx="7466">
                  <c:v>19.101670917538357</c:v>
                </c:pt>
                <c:pt idx="7467">
                  <c:v>18.977933790200151</c:v>
                </c:pt>
                <c:pt idx="7468">
                  <c:v>17.439551691492639</c:v>
                </c:pt>
                <c:pt idx="7469">
                  <c:v>17.569566180310197</c:v>
                </c:pt>
                <c:pt idx="7470">
                  <c:v>17.102359536666935</c:v>
                </c:pt>
                <c:pt idx="7471">
                  <c:v>16.728940034371394</c:v>
                </c:pt>
                <c:pt idx="7472">
                  <c:v>16.978291235276266</c:v>
                </c:pt>
                <c:pt idx="7473">
                  <c:v>15.17069648782107</c:v>
                </c:pt>
                <c:pt idx="7474">
                  <c:v>15.417571708038849</c:v>
                </c:pt>
                <c:pt idx="7475">
                  <c:v>15.310760489906805</c:v>
                </c:pt>
                <c:pt idx="7476">
                  <c:v>13.837588023681191</c:v>
                </c:pt>
                <c:pt idx="7477">
                  <c:v>13.984149791070678</c:v>
                </c:pt>
                <c:pt idx="7478">
                  <c:v>13.535252627373799</c:v>
                </c:pt>
                <c:pt idx="7479">
                  <c:v>13.197449730411819</c:v>
                </c:pt>
                <c:pt idx="7480">
                  <c:v>13.454770739695254</c:v>
                </c:pt>
                <c:pt idx="7481">
                  <c:v>11.719830574502364</c:v>
                </c:pt>
                <c:pt idx="7482">
                  <c:v>11.975721190069544</c:v>
                </c:pt>
                <c:pt idx="7483">
                  <c:v>11.883460490822099</c:v>
                </c:pt>
                <c:pt idx="7484">
                  <c:v>11.199989222629277</c:v>
                </c:pt>
                <c:pt idx="7485">
                  <c:v>10.56441389282022</c:v>
                </c:pt>
                <c:pt idx="7486">
                  <c:v>9.9297113919404936</c:v>
                </c:pt>
                <c:pt idx="7487">
                  <c:v>10.079580189251029</c:v>
                </c:pt>
                <c:pt idx="7488">
                  <c:v>10.229012675469949</c:v>
                </c:pt>
                <c:pt idx="7489">
                  <c:v>9.4720165293358125</c:v>
                </c:pt>
                <c:pt idx="7490">
                  <c:v>8.7190335656772593</c:v>
                </c:pt>
                <c:pt idx="7491">
                  <c:v>8.9689824069425477</c:v>
                </c:pt>
                <c:pt idx="7492">
                  <c:v>8.2297201400714179</c:v>
                </c:pt>
                <c:pt idx="7493">
                  <c:v>8.1850865240853583</c:v>
                </c:pt>
                <c:pt idx="7494">
                  <c:v>8.0719977808796983</c:v>
                </c:pt>
                <c:pt idx="7495">
                  <c:v>7.4676758840778481</c:v>
                </c:pt>
                <c:pt idx="7496">
                  <c:v>6.8824877406083473</c:v>
                </c:pt>
                <c:pt idx="7497">
                  <c:v>6.7971962277454718</c:v>
                </c:pt>
                <c:pt idx="7498">
                  <c:v>5.6451142575020148</c:v>
                </c:pt>
                <c:pt idx="7499">
                  <c:v>5.8659635290322196</c:v>
                </c:pt>
                <c:pt idx="7500">
                  <c:v>5.8187285326660572</c:v>
                </c:pt>
                <c:pt idx="7501">
                  <c:v>5.629658156125565</c:v>
                </c:pt>
                <c:pt idx="7502">
                  <c:v>5.4538592760634961</c:v>
                </c:pt>
                <c:pt idx="7503">
                  <c:v>5.3106379464085309</c:v>
                </c:pt>
                <c:pt idx="7504">
                  <c:v>5.159599819720027</c:v>
                </c:pt>
                <c:pt idx="7505">
                  <c:v>5.0267697929027184</c:v>
                </c:pt>
                <c:pt idx="7506">
                  <c:v>4.3972442539066376</c:v>
                </c:pt>
                <c:pt idx="7507">
                  <c:v>4.5435401803527009</c:v>
                </c:pt>
                <c:pt idx="7508">
                  <c:v>4.4765601662188406</c:v>
                </c:pt>
                <c:pt idx="7509">
                  <c:v>4.4108998662537484</c:v>
                </c:pt>
                <c:pt idx="7510">
                  <c:v>4.3714680083315107</c:v>
                </c:pt>
                <c:pt idx="7511">
                  <c:v>4.3328828550458756</c:v>
                </c:pt>
                <c:pt idx="7512">
                  <c:v>4.3040953274172278</c:v>
                </c:pt>
                <c:pt idx="7513">
                  <c:v>4.3038549406076232</c:v>
                </c:pt>
                <c:pt idx="7514">
                  <c:v>4.2946345268077444</c:v>
                </c:pt>
                <c:pt idx="7515">
                  <c:v>4.4363482301437678</c:v>
                </c:pt>
                <c:pt idx="7516">
                  <c:v>4.4639520039072629</c:v>
                </c:pt>
                <c:pt idx="7517">
                  <c:v>4.5502974979199831</c:v>
                </c:pt>
                <c:pt idx="7518">
                  <c:v>4.6451533612326088</c:v>
                </c:pt>
                <c:pt idx="7519">
                  <c:v>4.7623709101546439</c:v>
                </c:pt>
                <c:pt idx="7520">
                  <c:v>4.9025078588300683</c:v>
                </c:pt>
                <c:pt idx="7521">
                  <c:v>5.0613440482920229</c:v>
                </c:pt>
                <c:pt idx="7522">
                  <c:v>5.7223520036526505</c:v>
                </c:pt>
                <c:pt idx="7523">
                  <c:v>5.8666227523800885</c:v>
                </c:pt>
                <c:pt idx="7524">
                  <c:v>5.997905611617508</c:v>
                </c:pt>
                <c:pt idx="7525">
                  <c:v>6.2350674344408592</c:v>
                </c:pt>
                <c:pt idx="7526">
                  <c:v>6.4857599877691516</c:v>
                </c:pt>
                <c:pt idx="7527">
                  <c:v>6.7458458045043823</c:v>
                </c:pt>
                <c:pt idx="7528">
                  <c:v>7.0313052831204352</c:v>
                </c:pt>
                <c:pt idx="7529">
                  <c:v>7.3317075529747431</c:v>
                </c:pt>
                <c:pt idx="7530">
                  <c:v>8.5352094745558347</c:v>
                </c:pt>
                <c:pt idx="7531">
                  <c:v>8.6808896284232446</c:v>
                </c:pt>
                <c:pt idx="7532">
                  <c:v>8.8962886157395431</c:v>
                </c:pt>
                <c:pt idx="7533">
                  <c:v>9.2445430959474351</c:v>
                </c:pt>
                <c:pt idx="7534">
                  <c:v>9.6061977452250318</c:v>
                </c:pt>
                <c:pt idx="7535">
                  <c:v>9.9679817213454704</c:v>
                </c:pt>
                <c:pt idx="7536">
                  <c:v>10.341606024946877</c:v>
                </c:pt>
                <c:pt idx="7537">
                  <c:v>10.721704495281838</c:v>
                </c:pt>
                <c:pt idx="7538">
                  <c:v>12.168946904687772</c:v>
                </c:pt>
                <c:pt idx="7539">
                  <c:v>12.312898967771396</c:v>
                </c:pt>
                <c:pt idx="7540">
                  <c:v>12.557585399346387</c:v>
                </c:pt>
                <c:pt idx="7541">
                  <c:v>12.935187376901773</c:v>
                </c:pt>
                <c:pt idx="7542">
                  <c:v>13.31401184814629</c:v>
                </c:pt>
                <c:pt idx="7543">
                  <c:v>13.696769343333068</c:v>
                </c:pt>
                <c:pt idx="7544">
                  <c:v>14.076818743210573</c:v>
                </c:pt>
                <c:pt idx="7545">
                  <c:v>14.451149413389334</c:v>
                </c:pt>
                <c:pt idx="7546">
                  <c:v>15.83870611551648</c:v>
                </c:pt>
                <c:pt idx="7547">
                  <c:v>15.962798567569479</c:v>
                </c:pt>
                <c:pt idx="7548">
                  <c:v>16.176640197002261</c:v>
                </c:pt>
                <c:pt idx="7549">
                  <c:v>16.517966662226399</c:v>
                </c:pt>
                <c:pt idx="7550">
                  <c:v>16.845513097865947</c:v>
                </c:pt>
                <c:pt idx="7551">
                  <c:v>17.170293948648546</c:v>
                </c:pt>
                <c:pt idx="7552">
                  <c:v>17.478359179301979</c:v>
                </c:pt>
                <c:pt idx="7553">
                  <c:v>17.783249679392721</c:v>
                </c:pt>
                <c:pt idx="7554">
                  <c:v>18.999409966151607</c:v>
                </c:pt>
                <c:pt idx="7555">
                  <c:v>19.081182087484279</c:v>
                </c:pt>
                <c:pt idx="7556">
                  <c:v>19.250925746042967</c:v>
                </c:pt>
                <c:pt idx="7557">
                  <c:v>19.515576409269954</c:v>
                </c:pt>
                <c:pt idx="7558">
                  <c:v>19.781887731882133</c:v>
                </c:pt>
                <c:pt idx="7559">
                  <c:v>20.037908903478467</c:v>
                </c:pt>
                <c:pt idx="7560">
                  <c:v>20.28891642758316</c:v>
                </c:pt>
                <c:pt idx="7561">
                  <c:v>20.538731016333966</c:v>
                </c:pt>
                <c:pt idx="7562">
                  <c:v>21.627967636066003</c:v>
                </c:pt>
                <c:pt idx="7563">
                  <c:v>21.667941082093147</c:v>
                </c:pt>
                <c:pt idx="7564">
                  <c:v>21.792270386971094</c:v>
                </c:pt>
                <c:pt idx="7565">
                  <c:v>22.022272064567041</c:v>
                </c:pt>
                <c:pt idx="7566">
                  <c:v>22.246529349562614</c:v>
                </c:pt>
                <c:pt idx="7567">
                  <c:v>22.460054907942286</c:v>
                </c:pt>
                <c:pt idx="7568">
                  <c:v>22.677052749703613</c:v>
                </c:pt>
                <c:pt idx="7569">
                  <c:v>22.8843818655265</c:v>
                </c:pt>
                <c:pt idx="7570">
                  <c:v>23.875908210364113</c:v>
                </c:pt>
                <c:pt idx="7571">
                  <c:v>23.884201415449471</c:v>
                </c:pt>
                <c:pt idx="7572">
                  <c:v>23.987007850665474</c:v>
                </c:pt>
                <c:pt idx="7573">
                  <c:v>24.17959093933327</c:v>
                </c:pt>
                <c:pt idx="7574">
                  <c:v>24.367364826366082</c:v>
                </c:pt>
                <c:pt idx="7575">
                  <c:v>24.553353827186964</c:v>
                </c:pt>
                <c:pt idx="7576">
                  <c:v>24.737018891638503</c:v>
                </c:pt>
                <c:pt idx="7577">
                  <c:v>24.909056156771236</c:v>
                </c:pt>
                <c:pt idx="7578">
                  <c:v>25.779438624315887</c:v>
                </c:pt>
                <c:pt idx="7579">
                  <c:v>25.766170570909111</c:v>
                </c:pt>
                <c:pt idx="7580">
                  <c:v>25.847522814149791</c:v>
                </c:pt>
                <c:pt idx="7581">
                  <c:v>26.006022330442747</c:v>
                </c:pt>
                <c:pt idx="7582">
                  <c:v>26.162005421971131</c:v>
                </c:pt>
                <c:pt idx="7583">
                  <c:v>26.315523282783367</c:v>
                </c:pt>
                <c:pt idx="7584">
                  <c:v>26.463821817927393</c:v>
                </c:pt>
                <c:pt idx="7585">
                  <c:v>26.607360906046537</c:v>
                </c:pt>
                <c:pt idx="7586">
                  <c:v>27.324709894595991</c:v>
                </c:pt>
                <c:pt idx="7587">
                  <c:v>27.292817222429456</c:v>
                </c:pt>
                <c:pt idx="7588">
                  <c:v>27.363289031577597</c:v>
                </c:pt>
                <c:pt idx="7589">
                  <c:v>27.483682669440835</c:v>
                </c:pt>
                <c:pt idx="7590">
                  <c:v>27.608529613287384</c:v>
                </c:pt>
                <c:pt idx="7591">
                  <c:v>27.729309165264368</c:v>
                </c:pt>
                <c:pt idx="7592">
                  <c:v>27.84671116454177</c:v>
                </c:pt>
                <c:pt idx="7593">
                  <c:v>27.95909996559746</c:v>
                </c:pt>
                <c:pt idx="7594">
                  <c:v>28.053704746051473</c:v>
                </c:pt>
                <c:pt idx="7595">
                  <c:v>28.51428157714161</c:v>
                </c:pt>
                <c:pt idx="7596">
                  <c:v>28.691987550909126</c:v>
                </c:pt>
                <c:pt idx="7597">
                  <c:v>28.656771552947991</c:v>
                </c:pt>
                <c:pt idx="7598">
                  <c:v>28.751300342809941</c:v>
                </c:pt>
                <c:pt idx="7599">
                  <c:v>28.84955319821001</c:v>
                </c:pt>
                <c:pt idx="7600">
                  <c:v>28.94537875611412</c:v>
                </c:pt>
                <c:pt idx="7601">
                  <c:v>29.036475825968452</c:v>
                </c:pt>
                <c:pt idx="7602">
                  <c:v>29.125681031728902</c:v>
                </c:pt>
                <c:pt idx="7603">
                  <c:v>29.07074720217328</c:v>
                </c:pt>
                <c:pt idx="7604">
                  <c:v>29.525046421205985</c:v>
                </c:pt>
                <c:pt idx="7605">
                  <c:v>29.619918164394008</c:v>
                </c:pt>
                <c:pt idx="7606">
                  <c:v>29.584138376804546</c:v>
                </c:pt>
                <c:pt idx="7607">
                  <c:v>29.642317964151523</c:v>
                </c:pt>
                <c:pt idx="7608">
                  <c:v>29.706844522350668</c:v>
                </c:pt>
                <c:pt idx="7609">
                  <c:v>29.7690285447257</c:v>
                </c:pt>
                <c:pt idx="7610">
                  <c:v>29.830508271730036</c:v>
                </c:pt>
                <c:pt idx="7611">
                  <c:v>29.771377582419859</c:v>
                </c:pt>
                <c:pt idx="7612">
                  <c:v>30.092861744308564</c:v>
                </c:pt>
                <c:pt idx="7613">
                  <c:v>30.172814340027827</c:v>
                </c:pt>
                <c:pt idx="7614">
                  <c:v>30.144509119274218</c:v>
                </c:pt>
                <c:pt idx="7615">
                  <c:v>30.193486826062163</c:v>
                </c:pt>
                <c:pt idx="7616">
                  <c:v>30.244116701122113</c:v>
                </c:pt>
                <c:pt idx="7617">
                  <c:v>30.294265439181665</c:v>
                </c:pt>
                <c:pt idx="7618">
                  <c:v>30.344118222302889</c:v>
                </c:pt>
                <c:pt idx="7619">
                  <c:v>30.473875510369616</c:v>
                </c:pt>
                <c:pt idx="7620">
                  <c:v>30.595873971822463</c:v>
                </c:pt>
                <c:pt idx="7621">
                  <c:v>30.576931039389969</c:v>
                </c:pt>
                <c:pt idx="7622">
                  <c:v>30.612381328384295</c:v>
                </c:pt>
                <c:pt idx="7623">
                  <c:v>30.656866462313904</c:v>
                </c:pt>
                <c:pt idx="7624">
                  <c:v>30.701818359802701</c:v>
                </c:pt>
                <c:pt idx="7625">
                  <c:v>30.745490733467513</c:v>
                </c:pt>
                <c:pt idx="7626">
                  <c:v>30.788508732962143</c:v>
                </c:pt>
                <c:pt idx="7627">
                  <c:v>30.828980934856993</c:v>
                </c:pt>
                <c:pt idx="7628">
                  <c:v>30.94652284157462</c:v>
                </c:pt>
                <c:pt idx="7629">
                  <c:v>30.932522078463805</c:v>
                </c:pt>
                <c:pt idx="7630">
                  <c:v>30.968596112217735</c:v>
                </c:pt>
                <c:pt idx="7631">
                  <c:v>31.002031169110928</c:v>
                </c:pt>
                <c:pt idx="7632">
                  <c:v>31.032533965260782</c:v>
                </c:pt>
                <c:pt idx="7633">
                  <c:v>31.062350741562341</c:v>
                </c:pt>
                <c:pt idx="7634">
                  <c:v>31.090198094809697</c:v>
                </c:pt>
                <c:pt idx="7635">
                  <c:v>31.120036264570921</c:v>
                </c:pt>
                <c:pt idx="7636">
                  <c:v>31.190222808090148</c:v>
                </c:pt>
                <c:pt idx="7637">
                  <c:v>31.176574374659566</c:v>
                </c:pt>
                <c:pt idx="7638">
                  <c:v>31.201888907029414</c:v>
                </c:pt>
                <c:pt idx="7639">
                  <c:v>31.220211144485198</c:v>
                </c:pt>
                <c:pt idx="7640">
                  <c:v>31.24449371706709</c:v>
                </c:pt>
                <c:pt idx="7641">
                  <c:v>31.268111988090048</c:v>
                </c:pt>
                <c:pt idx="7642">
                  <c:v>31.290360831339584</c:v>
                </c:pt>
                <c:pt idx="7643">
                  <c:v>31.31411001053327</c:v>
                </c:pt>
                <c:pt idx="7644">
                  <c:v>31.402103182119546</c:v>
                </c:pt>
                <c:pt idx="7645">
                  <c:v>31.391539984938817</c:v>
                </c:pt>
                <c:pt idx="7646">
                  <c:v>31.410871155518365</c:v>
                </c:pt>
                <c:pt idx="7647">
                  <c:v>31.436470272045639</c:v>
                </c:pt>
                <c:pt idx="7648">
                  <c:v>31.465778666352691</c:v>
                </c:pt>
                <c:pt idx="7649">
                  <c:v>31.49456614879379</c:v>
                </c:pt>
                <c:pt idx="7650">
                  <c:v>31.524310549770995</c:v>
                </c:pt>
                <c:pt idx="7651">
                  <c:v>31.555403123289317</c:v>
                </c:pt>
                <c:pt idx="7652">
                  <c:v>31.699944202818216</c:v>
                </c:pt>
                <c:pt idx="7653">
                  <c:v>31.690122222433615</c:v>
                </c:pt>
                <c:pt idx="7654">
                  <c:v>31.713298897925643</c:v>
                </c:pt>
                <c:pt idx="7655">
                  <c:v>31.749252713764406</c:v>
                </c:pt>
                <c:pt idx="7656">
                  <c:v>31.784866846781387</c:v>
                </c:pt>
                <c:pt idx="7657">
                  <c:v>31.821887577609708</c:v>
                </c:pt>
                <c:pt idx="7658">
                  <c:v>31.857431189457138</c:v>
                </c:pt>
                <c:pt idx="7659">
                  <c:v>31.89559740020934</c:v>
                </c:pt>
                <c:pt idx="7660">
                  <c:v>32.075197846021545</c:v>
                </c:pt>
                <c:pt idx="7661">
                  <c:v>32.062973791671475</c:v>
                </c:pt>
                <c:pt idx="7662">
                  <c:v>32.088168147135534</c:v>
                </c:pt>
                <c:pt idx="7663">
                  <c:v>32.124822625706905</c:v>
                </c:pt>
                <c:pt idx="7664">
                  <c:v>32.160204755391206</c:v>
                </c:pt>
                <c:pt idx="7665">
                  <c:v>32.191246096266838</c:v>
                </c:pt>
                <c:pt idx="7666">
                  <c:v>32.223197587875028</c:v>
                </c:pt>
                <c:pt idx="7667">
                  <c:v>32.253184491967033</c:v>
                </c:pt>
                <c:pt idx="7668">
                  <c:v>32.39312628494487</c:v>
                </c:pt>
                <c:pt idx="7669">
                  <c:v>32.409330419190709</c:v>
                </c:pt>
                <c:pt idx="7670">
                  <c:v>32.384481222273195</c:v>
                </c:pt>
                <c:pt idx="7671">
                  <c:v>32.401673030714861</c:v>
                </c:pt>
                <c:pt idx="7672">
                  <c:v>32.416353189244518</c:v>
                </c:pt>
                <c:pt idx="7673">
                  <c:v>32.426074977436429</c:v>
                </c:pt>
                <c:pt idx="7674">
                  <c:v>32.430257449102768</c:v>
                </c:pt>
                <c:pt idx="7675">
                  <c:v>32.430387454086343</c:v>
                </c:pt>
                <c:pt idx="7676">
                  <c:v>32.459669660919843</c:v>
                </c:pt>
                <c:pt idx="7677">
                  <c:v>32.412751200718247</c:v>
                </c:pt>
                <c:pt idx="7678">
                  <c:v>32.404548914416466</c:v>
                </c:pt>
                <c:pt idx="7679">
                  <c:v>32.38268380477615</c:v>
                </c:pt>
                <c:pt idx="7680">
                  <c:v>32.358557357978462</c:v>
                </c:pt>
                <c:pt idx="7681">
                  <c:v>32.329105463514722</c:v>
                </c:pt>
                <c:pt idx="7682">
                  <c:v>32.293586365019287</c:v>
                </c:pt>
                <c:pt idx="7683">
                  <c:v>32.256586200379481</c:v>
                </c:pt>
                <c:pt idx="7684">
                  <c:v>32.17491866407228</c:v>
                </c:pt>
                <c:pt idx="7685">
                  <c:v>32.151329182421719</c:v>
                </c:pt>
                <c:pt idx="7686">
                  <c:v>32.076588221384029</c:v>
                </c:pt>
                <c:pt idx="7687">
                  <c:v>32.029477108235916</c:v>
                </c:pt>
                <c:pt idx="7688">
                  <c:v>31.977922131621625</c:v>
                </c:pt>
                <c:pt idx="7689">
                  <c:v>31.928737058777472</c:v>
                </c:pt>
                <c:pt idx="7690">
                  <c:v>31.87465979887785</c:v>
                </c:pt>
                <c:pt idx="7691">
                  <c:v>31.820887688353263</c:v>
                </c:pt>
                <c:pt idx="7692">
                  <c:v>31.713682442882487</c:v>
                </c:pt>
                <c:pt idx="7693">
                  <c:v>31.677477454229056</c:v>
                </c:pt>
                <c:pt idx="7694">
                  <c:v>31.599184632730545</c:v>
                </c:pt>
                <c:pt idx="7695">
                  <c:v>31.550210268726161</c:v>
                </c:pt>
                <c:pt idx="7696">
                  <c:v>31.502061995151458</c:v>
                </c:pt>
                <c:pt idx="7697">
                  <c:v>31.452558515717975</c:v>
                </c:pt>
                <c:pt idx="7698">
                  <c:v>31.411407385721112</c:v>
                </c:pt>
                <c:pt idx="7699">
                  <c:v>31.37389114846043</c:v>
                </c:pt>
                <c:pt idx="7700">
                  <c:v>31.327107391357572</c:v>
                </c:pt>
                <c:pt idx="7701">
                  <c:v>31.307728675022119</c:v>
                </c:pt>
                <c:pt idx="7702">
                  <c:v>31.249185570777463</c:v>
                </c:pt>
                <c:pt idx="7703">
                  <c:v>31.236550061883797</c:v>
                </c:pt>
                <c:pt idx="7704">
                  <c:v>31.223432317711115</c:v>
                </c:pt>
                <c:pt idx="7705">
                  <c:v>31.214584823577319</c:v>
                </c:pt>
                <c:pt idx="7706">
                  <c:v>31.21217300479233</c:v>
                </c:pt>
                <c:pt idx="7707">
                  <c:v>31.216441194542906</c:v>
                </c:pt>
                <c:pt idx="7708">
                  <c:v>31.279958506858279</c:v>
                </c:pt>
                <c:pt idx="7709">
                  <c:v>31.293399025728185</c:v>
                </c:pt>
                <c:pt idx="7710">
                  <c:v>31.264397922897867</c:v>
                </c:pt>
                <c:pt idx="7711">
                  <c:v>31.286658602955157</c:v>
                </c:pt>
                <c:pt idx="7712">
                  <c:v>31.308165857348513</c:v>
                </c:pt>
                <c:pt idx="7713">
                  <c:v>31.337735944364898</c:v>
                </c:pt>
                <c:pt idx="7714">
                  <c:v>31.36808158575721</c:v>
                </c:pt>
                <c:pt idx="7715">
                  <c:v>31.401337626563951</c:v>
                </c:pt>
                <c:pt idx="7716">
                  <c:v>31.545350547470544</c:v>
                </c:pt>
                <c:pt idx="7717">
                  <c:v>31.570881389190362</c:v>
                </c:pt>
                <c:pt idx="7718">
                  <c:v>31.555805607103892</c:v>
                </c:pt>
                <c:pt idx="7719">
                  <c:v>31.592744040513832</c:v>
                </c:pt>
                <c:pt idx="7720">
                  <c:v>31.630109952588136</c:v>
                </c:pt>
                <c:pt idx="7721">
                  <c:v>31.660721515450085</c:v>
                </c:pt>
                <c:pt idx="7722">
                  <c:v>31.693212154786977</c:v>
                </c:pt>
                <c:pt idx="7723">
                  <c:v>31.723647883930923</c:v>
                </c:pt>
                <c:pt idx="7724">
                  <c:v>31.847584582412445</c:v>
                </c:pt>
                <c:pt idx="7725">
                  <c:v>31.863313160873219</c:v>
                </c:pt>
                <c:pt idx="7726">
                  <c:v>31.838830595597138</c:v>
                </c:pt>
                <c:pt idx="7727">
                  <c:v>31.854880367538954</c:v>
                </c:pt>
                <c:pt idx="7728">
                  <c:v>31.865825339874828</c:v>
                </c:pt>
                <c:pt idx="7729">
                  <c:v>31.871187093654726</c:v>
                </c:pt>
                <c:pt idx="7730">
                  <c:v>31.870481420068948</c:v>
                </c:pt>
                <c:pt idx="7731">
                  <c:v>31.865685329761014</c:v>
                </c:pt>
                <c:pt idx="7732">
                  <c:v>31.871721152518681</c:v>
                </c:pt>
                <c:pt idx="7733">
                  <c:v>31.860595339674745</c:v>
                </c:pt>
                <c:pt idx="7734">
                  <c:v>31.805994770927924</c:v>
                </c:pt>
                <c:pt idx="7735">
                  <c:v>31.772926004760542</c:v>
                </c:pt>
                <c:pt idx="7736">
                  <c:v>31.735656396384954</c:v>
                </c:pt>
                <c:pt idx="7737">
                  <c:v>31.691256895862459</c:v>
                </c:pt>
                <c:pt idx="7738">
                  <c:v>31.640108782221596</c:v>
                </c:pt>
                <c:pt idx="7739">
                  <c:v>31.582411156614867</c:v>
                </c:pt>
                <c:pt idx="7740">
                  <c:v>31.446621853769717</c:v>
                </c:pt>
                <c:pt idx="7741">
                  <c:v>31.403404905332359</c:v>
                </c:pt>
                <c:pt idx="7742">
                  <c:v>31.31969000443852</c:v>
                </c:pt>
                <c:pt idx="7743">
                  <c:v>31.246735135862941</c:v>
                </c:pt>
                <c:pt idx="7744">
                  <c:v>31.171955217062994</c:v>
                </c:pt>
                <c:pt idx="7745">
                  <c:v>31.100662967474968</c:v>
                </c:pt>
                <c:pt idx="7746">
                  <c:v>31.02326465651187</c:v>
                </c:pt>
                <c:pt idx="7747">
                  <c:v>30.943446328152852</c:v>
                </c:pt>
                <c:pt idx="7748">
                  <c:v>30.766739163214218</c:v>
                </c:pt>
                <c:pt idx="7749">
                  <c:v>30.676188811944812</c:v>
                </c:pt>
                <c:pt idx="7750">
                  <c:v>30.588698071090125</c:v>
                </c:pt>
                <c:pt idx="7751">
                  <c:v>30.572885814030645</c:v>
                </c:pt>
                <c:pt idx="7752">
                  <c:v>30.469433157597571</c:v>
                </c:pt>
                <c:pt idx="7753">
                  <c:v>30.39989539103243</c:v>
                </c:pt>
                <c:pt idx="7754">
                  <c:v>30.336806578337718</c:v>
                </c:pt>
                <c:pt idx="7755">
                  <c:v>30.278724572983169</c:v>
                </c:pt>
                <c:pt idx="7756">
                  <c:v>30.049326203305256</c:v>
                </c:pt>
                <c:pt idx="7757">
                  <c:v>30.231939020148925</c:v>
                </c:pt>
                <c:pt idx="7758">
                  <c:v>30.162509331549302</c:v>
                </c:pt>
                <c:pt idx="7759">
                  <c:v>30.052451696942605</c:v>
                </c:pt>
                <c:pt idx="7760">
                  <c:v>29.991751740115152</c:v>
                </c:pt>
                <c:pt idx="7761">
                  <c:v>29.959050580406672</c:v>
                </c:pt>
                <c:pt idx="7762">
                  <c:v>29.937448909950497</c:v>
                </c:pt>
                <c:pt idx="7763">
                  <c:v>29.920292930958439</c:v>
                </c:pt>
                <c:pt idx="7764">
                  <c:v>29.798119648459583</c:v>
                </c:pt>
                <c:pt idx="7765">
                  <c:v>30.042220004946358</c:v>
                </c:pt>
                <c:pt idx="7766">
                  <c:v>29.994072182798504</c:v>
                </c:pt>
                <c:pt idx="7767">
                  <c:v>29.903465792587223</c:v>
                </c:pt>
                <c:pt idx="7768">
                  <c:v>29.957091795941196</c:v>
                </c:pt>
                <c:pt idx="7769">
                  <c:v>29.869895738062397</c:v>
                </c:pt>
                <c:pt idx="7770">
                  <c:v>29.871346425119071</c:v>
                </c:pt>
                <c:pt idx="7771">
                  <c:v>29.876558703927735</c:v>
                </c:pt>
                <c:pt idx="7772">
                  <c:v>29.822607816382597</c:v>
                </c:pt>
                <c:pt idx="7773">
                  <c:v>30.120719992893804</c:v>
                </c:pt>
                <c:pt idx="7774">
                  <c:v>30.069680564943578</c:v>
                </c:pt>
                <c:pt idx="7775">
                  <c:v>29.974150169050823</c:v>
                </c:pt>
                <c:pt idx="7776">
                  <c:v>30.052576993627973</c:v>
                </c:pt>
                <c:pt idx="7777">
                  <c:v>30.063243251740989</c:v>
                </c:pt>
                <c:pt idx="7778">
                  <c:v>30.070942603128628</c:v>
                </c:pt>
                <c:pt idx="7779">
                  <c:v>30.077697807050896</c:v>
                </c:pt>
                <c:pt idx="7780">
                  <c:v>29.930549745893668</c:v>
                </c:pt>
                <c:pt idx="7781">
                  <c:v>30.262237748406285</c:v>
                </c:pt>
                <c:pt idx="7782">
                  <c:v>30.190128978326698</c:v>
                </c:pt>
                <c:pt idx="7783">
                  <c:v>30.07642187965293</c:v>
                </c:pt>
                <c:pt idx="7784">
                  <c:v>30.035159695593322</c:v>
                </c:pt>
                <c:pt idx="7785">
                  <c:v>30.165299109421191</c:v>
                </c:pt>
                <c:pt idx="7786">
                  <c:v>30.041627458014482</c:v>
                </c:pt>
                <c:pt idx="7787">
                  <c:v>30.171523283168796</c:v>
                </c:pt>
                <c:pt idx="7788">
                  <c:v>30.03472500780962</c:v>
                </c:pt>
                <c:pt idx="7789">
                  <c:v>30.40680005112462</c:v>
                </c:pt>
                <c:pt idx="7790">
                  <c:v>30.320654327479961</c:v>
                </c:pt>
                <c:pt idx="7791">
                  <c:v>30.188636423554925</c:v>
                </c:pt>
                <c:pt idx="7792">
                  <c:v>30.288053694518123</c:v>
                </c:pt>
                <c:pt idx="7793">
                  <c:v>30.293436163682077</c:v>
                </c:pt>
                <c:pt idx="7794">
                  <c:v>30.31221147420397</c:v>
                </c:pt>
                <c:pt idx="7795">
                  <c:v>30.329377873066242</c:v>
                </c:pt>
                <c:pt idx="7796">
                  <c:v>30.227433858070814</c:v>
                </c:pt>
                <c:pt idx="7797">
                  <c:v>30.654814938536958</c:v>
                </c:pt>
                <c:pt idx="7798">
                  <c:v>30.568699435983842</c:v>
                </c:pt>
                <c:pt idx="7799">
                  <c:v>30.441034542428742</c:v>
                </c:pt>
                <c:pt idx="7800">
                  <c:v>30.564387292495216</c:v>
                </c:pt>
                <c:pt idx="7801">
                  <c:v>30.599877843425237</c:v>
                </c:pt>
                <c:pt idx="7802">
                  <c:v>30.640263663767897</c:v>
                </c:pt>
                <c:pt idx="7803">
                  <c:v>30.683575766785562</c:v>
                </c:pt>
                <c:pt idx="7804">
                  <c:v>30.640230871154341</c:v>
                </c:pt>
                <c:pt idx="7805">
                  <c:v>31.133127527194265</c:v>
                </c:pt>
                <c:pt idx="7806">
                  <c:v>31.059907089348147</c:v>
                </c:pt>
                <c:pt idx="7807">
                  <c:v>30.949007524666563</c:v>
                </c:pt>
                <c:pt idx="7808">
                  <c:v>31.123611238045967</c:v>
                </c:pt>
                <c:pt idx="7809">
                  <c:v>31.192121951947893</c:v>
                </c:pt>
                <c:pt idx="7810">
                  <c:v>31.257298523510038</c:v>
                </c:pt>
                <c:pt idx="7811">
                  <c:v>31.33596396689336</c:v>
                </c:pt>
                <c:pt idx="7812">
                  <c:v>31.37028120688019</c:v>
                </c:pt>
                <c:pt idx="7813">
                  <c:v>31.935043758675388</c:v>
                </c:pt>
                <c:pt idx="7814">
                  <c:v>31.874505902172221</c:v>
                </c:pt>
                <c:pt idx="7815">
                  <c:v>31.779754658480218</c:v>
                </c:pt>
                <c:pt idx="7816">
                  <c:v>31.984517597670649</c:v>
                </c:pt>
                <c:pt idx="7817">
                  <c:v>32.082111316709494</c:v>
                </c:pt>
                <c:pt idx="7818">
                  <c:v>32.184599924913343</c:v>
                </c:pt>
                <c:pt idx="7819">
                  <c:v>32.287884996080791</c:v>
                </c:pt>
                <c:pt idx="7820">
                  <c:v>32.358759392972217</c:v>
                </c:pt>
                <c:pt idx="7821">
                  <c:v>32.976576582176044</c:v>
                </c:pt>
                <c:pt idx="7822">
                  <c:v>32.920063877164999</c:v>
                </c:pt>
                <c:pt idx="7823">
                  <c:v>32.831402078700876</c:v>
                </c:pt>
                <c:pt idx="7824">
                  <c:v>33.074612968482704</c:v>
                </c:pt>
                <c:pt idx="7825">
                  <c:v>33.183129482332625</c:v>
                </c:pt>
                <c:pt idx="7826">
                  <c:v>33.300914217581848</c:v>
                </c:pt>
                <c:pt idx="7827">
                  <c:v>33.420164570506572</c:v>
                </c:pt>
                <c:pt idx="7828">
                  <c:v>33.526086684540118</c:v>
                </c:pt>
                <c:pt idx="7829">
                  <c:v>34.196111714735721</c:v>
                </c:pt>
                <c:pt idx="7830">
                  <c:v>34.137217155880201</c:v>
                </c:pt>
                <c:pt idx="7831">
                  <c:v>34.040857943182651</c:v>
                </c:pt>
                <c:pt idx="7832">
                  <c:v>34.293380264229775</c:v>
                </c:pt>
                <c:pt idx="7833">
                  <c:v>34.416643428614378</c:v>
                </c:pt>
                <c:pt idx="7834">
                  <c:v>34.545001283218397</c:v>
                </c:pt>
                <c:pt idx="7835">
                  <c:v>34.658744214881473</c:v>
                </c:pt>
                <c:pt idx="7836">
                  <c:v>34.769918448135584</c:v>
                </c:pt>
                <c:pt idx="7837">
                  <c:v>35.483200791729601</c:v>
                </c:pt>
                <c:pt idx="7838">
                  <c:v>35.416008802470706</c:v>
                </c:pt>
                <c:pt idx="7839">
                  <c:v>35.313282777498806</c:v>
                </c:pt>
                <c:pt idx="7840">
                  <c:v>35.58057801829203</c:v>
                </c:pt>
                <c:pt idx="7841">
                  <c:v>35.709340350630356</c:v>
                </c:pt>
                <c:pt idx="7842">
                  <c:v>35.839490863906583</c:v>
                </c:pt>
                <c:pt idx="7843">
                  <c:v>35.972400348150984</c:v>
                </c:pt>
                <c:pt idx="7844">
                  <c:v>36.086809178605023</c:v>
                </c:pt>
                <c:pt idx="7845">
                  <c:v>36.850576729425484</c:v>
                </c:pt>
                <c:pt idx="7846">
                  <c:v>36.777551634952438</c:v>
                </c:pt>
                <c:pt idx="7847">
                  <c:v>36.66223175695562</c:v>
                </c:pt>
                <c:pt idx="7848">
                  <c:v>36.960882532310357</c:v>
                </c:pt>
                <c:pt idx="7849">
                  <c:v>37.084823577005388</c:v>
                </c:pt>
                <c:pt idx="7850">
                  <c:v>37.226424687719721</c:v>
                </c:pt>
                <c:pt idx="7851">
                  <c:v>37.374516587108936</c:v>
                </c:pt>
                <c:pt idx="7852">
                  <c:v>37.461122929689814</c:v>
                </c:pt>
                <c:pt idx="7853">
                  <c:v>37.55043426816934</c:v>
                </c:pt>
                <c:pt idx="7854">
                  <c:v>38.278186618015368</c:v>
                </c:pt>
                <c:pt idx="7855">
                  <c:v>38.259440941535729</c:v>
                </c:pt>
                <c:pt idx="7856">
                  <c:v>38.456172242532212</c:v>
                </c:pt>
                <c:pt idx="7857">
                  <c:v>38.635322534048292</c:v>
                </c:pt>
                <c:pt idx="7858">
                  <c:v>38.784279055853588</c:v>
                </c:pt>
                <c:pt idx="7859">
                  <c:v>38.948511645327841</c:v>
                </c:pt>
                <c:pt idx="7860">
                  <c:v>39.116275811907443</c:v>
                </c:pt>
                <c:pt idx="7861">
                  <c:v>39.28906056124459</c:v>
                </c:pt>
                <c:pt idx="7862">
                  <c:v>39.169698631490249</c:v>
                </c:pt>
                <c:pt idx="7863">
                  <c:v>40.292543469038492</c:v>
                </c:pt>
                <c:pt idx="7864">
                  <c:v>40.212521284250414</c:v>
                </c:pt>
                <c:pt idx="7865">
                  <c:v>40.437598019485016</c:v>
                </c:pt>
                <c:pt idx="7866">
                  <c:v>40.612276452843844</c:v>
                </c:pt>
                <c:pt idx="7867">
                  <c:v>40.795726248284041</c:v>
                </c:pt>
                <c:pt idx="7868">
                  <c:v>40.987932240235367</c:v>
                </c:pt>
                <c:pt idx="7869">
                  <c:v>41.186118057712811</c:v>
                </c:pt>
                <c:pt idx="7870">
                  <c:v>41.065005401056723</c:v>
                </c:pt>
                <c:pt idx="7871">
                  <c:v>42.342474621390615</c:v>
                </c:pt>
                <c:pt idx="7872">
                  <c:v>42.259887064479962</c:v>
                </c:pt>
                <c:pt idx="7873">
                  <c:v>42.507255301697562</c:v>
                </c:pt>
                <c:pt idx="7874">
                  <c:v>42.725351767714756</c:v>
                </c:pt>
                <c:pt idx="7875">
                  <c:v>42.926187924011643</c:v>
                </c:pt>
                <c:pt idx="7876">
                  <c:v>43.148100544177396</c:v>
                </c:pt>
                <c:pt idx="7877">
                  <c:v>43.37360109342243</c:v>
                </c:pt>
                <c:pt idx="7878">
                  <c:v>43.256637119227221</c:v>
                </c:pt>
                <c:pt idx="7879">
                  <c:v>44.81021726852763</c:v>
                </c:pt>
                <c:pt idx="7880">
                  <c:v>44.729135829161876</c:v>
                </c:pt>
                <c:pt idx="7881">
                  <c:v>44.649985782573133</c:v>
                </c:pt>
                <c:pt idx="7882">
                  <c:v>45.062700484908667</c:v>
                </c:pt>
                <c:pt idx="7883">
                  <c:v>45.305492561865492</c:v>
                </c:pt>
                <c:pt idx="7884">
                  <c:v>45.539341778000271</c:v>
                </c:pt>
                <c:pt idx="7885">
                  <c:v>45.787705158332031</c:v>
                </c:pt>
                <c:pt idx="7886">
                  <c:v>46.037172332980148</c:v>
                </c:pt>
                <c:pt idx="7887">
                  <c:v>47.263129517213244</c:v>
                </c:pt>
                <c:pt idx="7888">
                  <c:v>47.191185011311774</c:v>
                </c:pt>
                <c:pt idx="7889">
                  <c:v>47.341812135297971</c:v>
                </c:pt>
                <c:pt idx="7890">
                  <c:v>47.5900344476889</c:v>
                </c:pt>
                <c:pt idx="7891">
                  <c:v>47.836470865570668</c:v>
                </c:pt>
                <c:pt idx="7892">
                  <c:v>48.065060971526698</c:v>
                </c:pt>
                <c:pt idx="7893">
                  <c:v>48.305987540701196</c:v>
                </c:pt>
                <c:pt idx="7894">
                  <c:v>48.542369101147024</c:v>
                </c:pt>
                <c:pt idx="7895">
                  <c:v>49.681905870851523</c:v>
                </c:pt>
                <c:pt idx="7896">
                  <c:v>49.618246193159138</c:v>
                </c:pt>
                <c:pt idx="7897">
                  <c:v>49.758869697306061</c:v>
                </c:pt>
                <c:pt idx="7898">
                  <c:v>49.985103910320852</c:v>
                </c:pt>
                <c:pt idx="7899">
                  <c:v>50.188900409533723</c:v>
                </c:pt>
                <c:pt idx="7900">
                  <c:v>50.399108018628951</c:v>
                </c:pt>
                <c:pt idx="7901">
                  <c:v>50.599689249749019</c:v>
                </c:pt>
                <c:pt idx="7902">
                  <c:v>50.792135990122205</c:v>
                </c:pt>
                <c:pt idx="7903">
                  <c:v>51.680185162809593</c:v>
                </c:pt>
                <c:pt idx="7904">
                  <c:v>51.620109033011445</c:v>
                </c:pt>
                <c:pt idx="7905">
                  <c:v>51.723607612052824</c:v>
                </c:pt>
                <c:pt idx="7906">
                  <c:v>51.874756074504816</c:v>
                </c:pt>
                <c:pt idx="7907">
                  <c:v>52.026251340941478</c:v>
                </c:pt>
                <c:pt idx="7908">
                  <c:v>52.167586449985201</c:v>
                </c:pt>
                <c:pt idx="7909">
                  <c:v>52.296505032339759</c:v>
                </c:pt>
                <c:pt idx="7910">
                  <c:v>52.410422960340199</c:v>
                </c:pt>
                <c:pt idx="7911">
                  <c:v>52.932247297766637</c:v>
                </c:pt>
                <c:pt idx="7912">
                  <c:v>52.87716312728125</c:v>
                </c:pt>
                <c:pt idx="7913">
                  <c:v>52.921204485729213</c:v>
                </c:pt>
                <c:pt idx="7914">
                  <c:v>52.995537410705765</c:v>
                </c:pt>
                <c:pt idx="7915">
                  <c:v>53.055794511137613</c:v>
                </c:pt>
                <c:pt idx="7916">
                  <c:v>53.105149660412557</c:v>
                </c:pt>
                <c:pt idx="7917">
                  <c:v>53.143011798524668</c:v>
                </c:pt>
                <c:pt idx="7918">
                  <c:v>53.170717947528743</c:v>
                </c:pt>
                <c:pt idx="7919">
                  <c:v>53.24506008951802</c:v>
                </c:pt>
                <c:pt idx="7920">
                  <c:v>53.203283724382302</c:v>
                </c:pt>
                <c:pt idx="7921">
                  <c:v>53.196407133928524</c:v>
                </c:pt>
                <c:pt idx="7922">
                  <c:v>53.173825307757355</c:v>
                </c:pt>
                <c:pt idx="7923">
                  <c:v>53.136166423123385</c:v>
                </c:pt>
                <c:pt idx="7924">
                  <c:v>53.084861671466967</c:v>
                </c:pt>
                <c:pt idx="7925">
                  <c:v>53.020007526087468</c:v>
                </c:pt>
                <c:pt idx="7926">
                  <c:v>52.940073739080724</c:v>
                </c:pt>
                <c:pt idx="7927">
                  <c:v>52.616943180077541</c:v>
                </c:pt>
                <c:pt idx="7928">
                  <c:v>52.487100519786125</c:v>
                </c:pt>
                <c:pt idx="7929">
                  <c:v>52.458405342813201</c:v>
                </c:pt>
                <c:pt idx="7930">
                  <c:v>52.299959245939078</c:v>
                </c:pt>
                <c:pt idx="7931">
                  <c:v>52.251412285693057</c:v>
                </c:pt>
                <c:pt idx="7932">
                  <c:v>52.083642275428481</c:v>
                </c:pt>
                <c:pt idx="7933">
                  <c:v>51.931064659380063</c:v>
                </c:pt>
                <c:pt idx="7934">
                  <c:v>51.762894037412877</c:v>
                </c:pt>
                <c:pt idx="7935">
                  <c:v>51.088328772698993</c:v>
                </c:pt>
                <c:pt idx="7936">
                  <c:v>50.801272433982419</c:v>
                </c:pt>
                <c:pt idx="7937">
                  <c:v>50.775252461146486</c:v>
                </c:pt>
                <c:pt idx="7938">
                  <c:v>50.463988092618692</c:v>
                </c:pt>
                <c:pt idx="7939">
                  <c:v>50.418830101253825</c:v>
                </c:pt>
                <c:pt idx="7940">
                  <c:v>50.102512604227229</c:v>
                </c:pt>
                <c:pt idx="7941">
                  <c:v>49.783047922705727</c:v>
                </c:pt>
                <c:pt idx="7942">
                  <c:v>49.736976500627748</c:v>
                </c:pt>
                <c:pt idx="7943">
                  <c:v>48.61379193926043</c:v>
                </c:pt>
                <c:pt idx="7944">
                  <c:v>48.589373081144629</c:v>
                </c:pt>
                <c:pt idx="7945">
                  <c:v>48.359325230867341</c:v>
                </c:pt>
                <c:pt idx="7946">
                  <c:v>48.092823261389562</c:v>
                </c:pt>
                <c:pt idx="7947">
                  <c:v>47.817595024765687</c:v>
                </c:pt>
                <c:pt idx="7948">
                  <c:v>47.544174422375164</c:v>
                </c:pt>
                <c:pt idx="7949">
                  <c:v>47.249845124724651</c:v>
                </c:pt>
                <c:pt idx="7950">
                  <c:v>47.213758292166929</c:v>
                </c:pt>
                <c:pt idx="7951">
                  <c:v>45.637537514091811</c:v>
                </c:pt>
                <c:pt idx="7952">
                  <c:v>45.623142429701083</c:v>
                </c:pt>
                <c:pt idx="7953">
                  <c:v>45.329234883978501</c:v>
                </c:pt>
                <c:pt idx="7954">
                  <c:v>44.997292436804656</c:v>
                </c:pt>
                <c:pt idx="7955">
                  <c:v>44.660824714234117</c:v>
                </c:pt>
                <c:pt idx="7956">
                  <c:v>44.317333483053481</c:v>
                </c:pt>
                <c:pt idx="7957">
                  <c:v>43.967599652025953</c:v>
                </c:pt>
                <c:pt idx="7958">
                  <c:v>43.943146222592972</c:v>
                </c:pt>
                <c:pt idx="7959">
                  <c:v>42.089962104515074</c:v>
                </c:pt>
                <c:pt idx="7960">
                  <c:v>42.084281669952361</c:v>
                </c:pt>
                <c:pt idx="7961">
                  <c:v>41.722158424723546</c:v>
                </c:pt>
                <c:pt idx="7962">
                  <c:v>41.338698611784842</c:v>
                </c:pt>
                <c:pt idx="7963">
                  <c:v>40.968014400153393</c:v>
                </c:pt>
                <c:pt idx="7964">
                  <c:v>40.572867128648966</c:v>
                </c:pt>
                <c:pt idx="7965">
                  <c:v>40.171760399404697</c:v>
                </c:pt>
                <c:pt idx="7966">
                  <c:v>40.161953046609511</c:v>
                </c:pt>
                <c:pt idx="7967">
                  <c:v>38.79481204675136</c:v>
                </c:pt>
                <c:pt idx="7968">
                  <c:v>38.102013669516019</c:v>
                </c:pt>
                <c:pt idx="7969">
                  <c:v>37.211083151918025</c:v>
                </c:pt>
                <c:pt idx="7970">
                  <c:v>37.211921155152339</c:v>
                </c:pt>
                <c:pt idx="7971">
                  <c:v>36.786923137800613</c:v>
                </c:pt>
                <c:pt idx="7972">
                  <c:v>36.358110868306007</c:v>
                </c:pt>
                <c:pt idx="7973">
                  <c:v>35.918302746501972</c:v>
                </c:pt>
                <c:pt idx="7974">
                  <c:v>35.931858643041103</c:v>
                </c:pt>
                <c:pt idx="7975">
                  <c:v>34.414576865435563</c:v>
                </c:pt>
                <c:pt idx="7976">
                  <c:v>34.434244090775849</c:v>
                </c:pt>
                <c:pt idx="7977">
                  <c:v>33.709299725049455</c:v>
                </c:pt>
                <c:pt idx="7978">
                  <c:v>33.263494921665128</c:v>
                </c:pt>
                <c:pt idx="7979">
                  <c:v>32.342250839319618</c:v>
                </c:pt>
                <c:pt idx="7980">
                  <c:v>31.888964107086565</c:v>
                </c:pt>
                <c:pt idx="7981">
                  <c:v>31.424431863969858</c:v>
                </c:pt>
                <c:pt idx="7982">
                  <c:v>31.457540983529512</c:v>
                </c:pt>
                <c:pt idx="7983">
                  <c:v>29.812636389725498</c:v>
                </c:pt>
                <c:pt idx="7984">
                  <c:v>29.86036493228093</c:v>
                </c:pt>
                <c:pt idx="7985">
                  <c:v>29.614970929820416</c:v>
                </c:pt>
                <c:pt idx="7986">
                  <c:v>29.162517423919731</c:v>
                </c:pt>
                <c:pt idx="7987">
                  <c:v>28.709650392553456</c:v>
                </c:pt>
                <c:pt idx="7988">
                  <c:v>28.257208730234247</c:v>
                </c:pt>
                <c:pt idx="7989">
                  <c:v>26.854606352947044</c:v>
                </c:pt>
                <c:pt idx="7990">
                  <c:v>26.91137956113959</c:v>
                </c:pt>
                <c:pt idx="7991">
                  <c:v>25.150376880475321</c:v>
                </c:pt>
                <c:pt idx="7992">
                  <c:v>25.229610327279794</c:v>
                </c:pt>
                <c:pt idx="7993">
                  <c:v>24.999215135479666</c:v>
                </c:pt>
                <c:pt idx="7994">
                  <c:v>24.553442486192296</c:v>
                </c:pt>
                <c:pt idx="7995">
                  <c:v>24.099308850954031</c:v>
                </c:pt>
                <c:pt idx="7996">
                  <c:v>23.64847882360344</c:v>
                </c:pt>
                <c:pt idx="7997">
                  <c:v>22.290369429515099</c:v>
                </c:pt>
                <c:pt idx="7998">
                  <c:v>22.371003857569249</c:v>
                </c:pt>
                <c:pt idx="7999">
                  <c:v>20.526549855652419</c:v>
                </c:pt>
                <c:pt idx="8000">
                  <c:v>20.654654284501603</c:v>
                </c:pt>
                <c:pt idx="8001">
                  <c:v>20.444982683047776</c:v>
                </c:pt>
                <c:pt idx="8002">
                  <c:v>20.004698204770186</c:v>
                </c:pt>
                <c:pt idx="8003">
                  <c:v>19.566232292468012</c:v>
                </c:pt>
                <c:pt idx="8004">
                  <c:v>19.129827960681794</c:v>
                </c:pt>
                <c:pt idx="8005">
                  <c:v>17.857816551160802</c:v>
                </c:pt>
                <c:pt idx="8006">
                  <c:v>17.959127568032546</c:v>
                </c:pt>
                <c:pt idx="8007">
                  <c:v>16.064745901522443</c:v>
                </c:pt>
                <c:pt idx="8008">
                  <c:v>16.226166092416058</c:v>
                </c:pt>
                <c:pt idx="8009">
                  <c:v>16.021497157495229</c:v>
                </c:pt>
                <c:pt idx="8010">
                  <c:v>15.625378556218756</c:v>
                </c:pt>
                <c:pt idx="8011">
                  <c:v>15.212702606044779</c:v>
                </c:pt>
                <c:pt idx="8012">
                  <c:v>14.802552126085253</c:v>
                </c:pt>
                <c:pt idx="8013">
                  <c:v>12.662460507052671</c:v>
                </c:pt>
                <c:pt idx="8014">
                  <c:v>12.774885403296683</c:v>
                </c:pt>
                <c:pt idx="8015">
                  <c:v>12.887488400689886</c:v>
                </c:pt>
                <c:pt idx="8016">
                  <c:v>12.12852460425993</c:v>
                </c:pt>
                <c:pt idx="8017">
                  <c:v>12.343011599881564</c:v>
                </c:pt>
                <c:pt idx="8018">
                  <c:v>11.588849182008989</c:v>
                </c:pt>
                <c:pt idx="8019">
                  <c:v>10.839151086573541</c:v>
                </c:pt>
                <c:pt idx="8020">
                  <c:v>10.737784106664535</c:v>
                </c:pt>
                <c:pt idx="8021">
                  <c:v>9.2676907795836989</c:v>
                </c:pt>
                <c:pt idx="8022">
                  <c:v>8.822426607114302</c:v>
                </c:pt>
                <c:pt idx="8023">
                  <c:v>8.9602269646264325</c:v>
                </c:pt>
                <c:pt idx="8024">
                  <c:v>8.6122607792767774</c:v>
                </c:pt>
                <c:pt idx="8025">
                  <c:v>8.8429489304785527</c:v>
                </c:pt>
                <c:pt idx="8026">
                  <c:v>7.144808574408839</c:v>
                </c:pt>
                <c:pt idx="8027">
                  <c:v>7.387527366508559</c:v>
                </c:pt>
                <c:pt idx="8028">
                  <c:v>7.2812369730920388</c:v>
                </c:pt>
                <c:pt idx="8029">
                  <c:v>5.9224206995640483</c:v>
                </c:pt>
                <c:pt idx="8030">
                  <c:v>5.5458484119977864</c:v>
                </c:pt>
                <c:pt idx="8031">
                  <c:v>5.7003012100488641</c:v>
                </c:pt>
                <c:pt idx="8032">
                  <c:v>5.4124749972326143</c:v>
                </c:pt>
                <c:pt idx="8033">
                  <c:v>5.6803729852634621</c:v>
                </c:pt>
                <c:pt idx="8034">
                  <c:v>4.1235107404609144</c:v>
                </c:pt>
                <c:pt idx="8035">
                  <c:v>4.3950237715764349</c:v>
                </c:pt>
                <c:pt idx="8036">
                  <c:v>4.3268795070870114</c:v>
                </c:pt>
                <c:pt idx="8037">
                  <c:v>3.2715966826191876</c:v>
                </c:pt>
                <c:pt idx="8038">
                  <c:v>2.9360627293893389</c:v>
                </c:pt>
                <c:pt idx="8039">
                  <c:v>3.1054518683135965</c:v>
                </c:pt>
                <c:pt idx="8040">
                  <c:v>2.8794001803887146</c:v>
                </c:pt>
                <c:pt idx="8041">
                  <c:v>3.1652157359489737</c:v>
                </c:pt>
                <c:pt idx="8042">
                  <c:v>1.8109347309848682</c:v>
                </c:pt>
                <c:pt idx="8043">
                  <c:v>2.0964011593355623</c:v>
                </c:pt>
                <c:pt idx="8044">
                  <c:v>2.0744525383159571</c:v>
                </c:pt>
                <c:pt idx="8045">
                  <c:v>1.3177801132539022</c:v>
                </c:pt>
                <c:pt idx="8046">
                  <c:v>1.060707606568509</c:v>
                </c:pt>
                <c:pt idx="8047">
                  <c:v>1.2392169146355312</c:v>
                </c:pt>
                <c:pt idx="8048">
                  <c:v>1.1039313930999737</c:v>
                </c:pt>
                <c:pt idx="8049">
                  <c:v>1.3886568216292177</c:v>
                </c:pt>
                <c:pt idx="8050">
                  <c:v>0.3118567221523465</c:v>
                </c:pt>
                <c:pt idx="8051">
                  <c:v>0.59581150362676993</c:v>
                </c:pt>
                <c:pt idx="8052">
                  <c:v>0.61621273187265668</c:v>
                </c:pt>
                <c:pt idx="8053">
                  <c:v>0.2639252405796082</c:v>
                </c:pt>
                <c:pt idx="8054">
                  <c:v>0.1046920847831414</c:v>
                </c:pt>
                <c:pt idx="8055">
                  <c:v>0.28378005917580484</c:v>
                </c:pt>
                <c:pt idx="8056">
                  <c:v>0.24343371147068726</c:v>
                </c:pt>
                <c:pt idx="8057">
                  <c:v>0.52137219870532903</c:v>
                </c:pt>
                <c:pt idx="8058">
                  <c:v>-0.1728272747825601</c:v>
                </c:pt>
                <c:pt idx="8059">
                  <c:v>0.10388229746332467</c:v>
                </c:pt>
                <c:pt idx="8060">
                  <c:v>0.21792904208239872</c:v>
                </c:pt>
                <c:pt idx="8061">
                  <c:v>0.38447055026121468</c:v>
                </c:pt>
                <c:pt idx="8062">
                  <c:v>0.36059444301169385</c:v>
                </c:pt>
                <c:pt idx="8063">
                  <c:v>0.51957206350032692</c:v>
                </c:pt>
                <c:pt idx="8064">
                  <c:v>0.63226022887455002</c:v>
                </c:pt>
                <c:pt idx="8065">
                  <c:v>0.90019588024759045</c:v>
                </c:pt>
                <c:pt idx="8066">
                  <c:v>0.68819299640020937</c:v>
                </c:pt>
                <c:pt idx="8067">
                  <c:v>0.94411124316384232</c:v>
                </c:pt>
                <c:pt idx="8068">
                  <c:v>1.131286357730362</c:v>
                </c:pt>
                <c:pt idx="8069">
                  <c:v>1.8905278578995812</c:v>
                </c:pt>
                <c:pt idx="8070">
                  <c:v>2.0106674548083454</c:v>
                </c:pt>
                <c:pt idx="8071">
                  <c:v>2.1741608789038018</c:v>
                </c:pt>
                <c:pt idx="8072">
                  <c:v>2.4247991400085294</c:v>
                </c:pt>
                <c:pt idx="8073">
                  <c:v>2.6859316886517597</c:v>
                </c:pt>
                <c:pt idx="8074">
                  <c:v>2.9658422341980124</c:v>
                </c:pt>
                <c:pt idx="8075">
                  <c:v>3.224947807598296</c:v>
                </c:pt>
                <c:pt idx="8076">
                  <c:v>3.4868966042455387</c:v>
                </c:pt>
                <c:pt idx="8077">
                  <c:v>4.7225693320926432</c:v>
                </c:pt>
                <c:pt idx="8078">
                  <c:v>4.9623136626478033</c:v>
                </c:pt>
                <c:pt idx="8079">
                  <c:v>5.1178397205728476</c:v>
                </c:pt>
                <c:pt idx="8080">
                  <c:v>5.4722936592699494</c:v>
                </c:pt>
                <c:pt idx="8081">
                  <c:v>5.7243225131066247</c:v>
                </c:pt>
                <c:pt idx="8082">
                  <c:v>6.3544088165881227</c:v>
                </c:pt>
                <c:pt idx="8083">
                  <c:v>6.6135914724243721</c:v>
                </c:pt>
                <c:pt idx="8084">
                  <c:v>6.929493528415267</c:v>
                </c:pt>
                <c:pt idx="8085">
                  <c:v>8.3784123154213486</c:v>
                </c:pt>
                <c:pt idx="8086">
                  <c:v>8.6746508571488281</c:v>
                </c:pt>
                <c:pt idx="8087">
                  <c:v>8.8324223934794635</c:v>
                </c:pt>
                <c:pt idx="8088">
                  <c:v>9.2124427530909507</c:v>
                </c:pt>
                <c:pt idx="8089">
                  <c:v>9.453654387348319</c:v>
                </c:pt>
                <c:pt idx="8090">
                  <c:v>10.194341169221556</c:v>
                </c:pt>
                <c:pt idx="8091">
                  <c:v>10.436795272692992</c:v>
                </c:pt>
                <c:pt idx="8092">
                  <c:v>10.765453405723749</c:v>
                </c:pt>
                <c:pt idx="8093">
                  <c:v>12.188376359054573</c:v>
                </c:pt>
                <c:pt idx="8094">
                  <c:v>12.476911494910816</c:v>
                </c:pt>
                <c:pt idx="8095">
                  <c:v>12.612869951734076</c:v>
                </c:pt>
                <c:pt idx="8096">
                  <c:v>12.966920988160268</c:v>
                </c:pt>
                <c:pt idx="8097">
                  <c:v>13.174931715437266</c:v>
                </c:pt>
                <c:pt idx="8098">
                  <c:v>13.878423236097266</c:v>
                </c:pt>
                <c:pt idx="8099">
                  <c:v>14.070584702484894</c:v>
                </c:pt>
                <c:pt idx="8100">
                  <c:v>14.36376912718025</c:v>
                </c:pt>
                <c:pt idx="8101">
                  <c:v>15.665687700539218</c:v>
                </c:pt>
                <c:pt idx="8102">
                  <c:v>15.920234537795336</c:v>
                </c:pt>
                <c:pt idx="8103">
                  <c:v>16.025384141418648</c:v>
                </c:pt>
                <c:pt idx="8104">
                  <c:v>16.339355523648351</c:v>
                </c:pt>
                <c:pt idx="8105">
                  <c:v>16.506810837809795</c:v>
                </c:pt>
                <c:pt idx="8106">
                  <c:v>17.177812751037862</c:v>
                </c:pt>
                <c:pt idx="8107">
                  <c:v>17.334492286374783</c:v>
                </c:pt>
                <c:pt idx="8108">
                  <c:v>17.574585879160033</c:v>
                </c:pt>
                <c:pt idx="8109">
                  <c:v>18.765109668236551</c:v>
                </c:pt>
                <c:pt idx="8110">
                  <c:v>18.996725112745718</c:v>
                </c:pt>
                <c:pt idx="8111">
                  <c:v>19.067266610739082</c:v>
                </c:pt>
                <c:pt idx="8112">
                  <c:v>19.35447765978526</c:v>
                </c:pt>
                <c:pt idx="8113">
                  <c:v>19.479866440201246</c:v>
                </c:pt>
                <c:pt idx="8114">
                  <c:v>20.129685868662708</c:v>
                </c:pt>
                <c:pt idx="8115">
                  <c:v>20.241903637583661</c:v>
                </c:pt>
                <c:pt idx="8116">
                  <c:v>20.443441964286961</c:v>
                </c:pt>
                <c:pt idx="8117">
                  <c:v>20.967708356415518</c:v>
                </c:pt>
                <c:pt idx="8118">
                  <c:v>21.491102015796912</c:v>
                </c:pt>
                <c:pt idx="8119">
                  <c:v>22.004373252772275</c:v>
                </c:pt>
                <c:pt idx="8120">
                  <c:v>22.049111333188119</c:v>
                </c:pt>
                <c:pt idx="8121">
                  <c:v>22.131966695434446</c:v>
                </c:pt>
                <c:pt idx="8122">
                  <c:v>22.769229797753482</c:v>
                </c:pt>
                <c:pt idx="8123">
                  <c:v>22.843914938848989</c:v>
                </c:pt>
                <c:pt idx="8124">
                  <c:v>23.011654417238315</c:v>
                </c:pt>
                <c:pt idx="8125">
                  <c:v>23.243061594819434</c:v>
                </c:pt>
                <c:pt idx="8126">
                  <c:v>23.466996226761939</c:v>
                </c:pt>
                <c:pt idx="8127">
                  <c:v>24.428309092887794</c:v>
                </c:pt>
                <c:pt idx="8128">
                  <c:v>24.445282570760565</c:v>
                </c:pt>
                <c:pt idx="8129">
                  <c:v>24.460189839521952</c:v>
                </c:pt>
                <c:pt idx="8130">
                  <c:v>25.072519888722894</c:v>
                </c:pt>
                <c:pt idx="8131">
                  <c:v>25.115978864929559</c:v>
                </c:pt>
                <c:pt idx="8132">
                  <c:v>25.249131709957851</c:v>
                </c:pt>
                <c:pt idx="8133">
                  <c:v>25.447533047538411</c:v>
                </c:pt>
                <c:pt idx="8134">
                  <c:v>25.642812139056346</c:v>
                </c:pt>
                <c:pt idx="8135">
                  <c:v>26.474943201509952</c:v>
                </c:pt>
                <c:pt idx="8136">
                  <c:v>26.469397071621596</c:v>
                </c:pt>
                <c:pt idx="8137">
                  <c:v>26.461074098182237</c:v>
                </c:pt>
                <c:pt idx="8138">
                  <c:v>27.026611249560553</c:v>
                </c:pt>
                <c:pt idx="8139">
                  <c:v>27.032723429946039</c:v>
                </c:pt>
                <c:pt idx="8140">
                  <c:v>27.129149105931461</c:v>
                </c:pt>
                <c:pt idx="8141">
                  <c:v>27.288672529009084</c:v>
                </c:pt>
                <c:pt idx="8142">
                  <c:v>27.442809527712477</c:v>
                </c:pt>
                <c:pt idx="8143">
                  <c:v>28.104494165829543</c:v>
                </c:pt>
                <c:pt idx="8144">
                  <c:v>28.079088211627855</c:v>
                </c:pt>
                <c:pt idx="8145">
                  <c:v>28.329153491145711</c:v>
                </c:pt>
                <c:pt idx="8146">
                  <c:v>28.307442129210976</c:v>
                </c:pt>
                <c:pt idx="8147">
                  <c:v>28.551650048124799</c:v>
                </c:pt>
                <c:pt idx="8148">
                  <c:v>28.517962717977802</c:v>
                </c:pt>
                <c:pt idx="8149">
                  <c:v>28.753871244414789</c:v>
                </c:pt>
                <c:pt idx="8150">
                  <c:v>28.797437302653403</c:v>
                </c:pt>
                <c:pt idx="8151">
                  <c:v>29.291233968563315</c:v>
                </c:pt>
                <c:pt idx="8152">
                  <c:v>29.386975022054131</c:v>
                </c:pt>
                <c:pt idx="8153">
                  <c:v>29.34483029653936</c:v>
                </c:pt>
                <c:pt idx="8154">
                  <c:v>29.436087682455973</c:v>
                </c:pt>
                <c:pt idx="8155">
                  <c:v>29.390476758160759</c:v>
                </c:pt>
                <c:pt idx="8156">
                  <c:v>29.783665066301161</c:v>
                </c:pt>
                <c:pt idx="8157">
                  <c:v>29.733683860923684</c:v>
                </c:pt>
                <c:pt idx="8158">
                  <c:v>29.760245534295642</c:v>
                </c:pt>
                <c:pt idx="8159">
                  <c:v>30.099621666012681</c:v>
                </c:pt>
                <c:pt idx="8160">
                  <c:v>30.173449821382007</c:v>
                </c:pt>
                <c:pt idx="8161">
                  <c:v>30.128833124596721</c:v>
                </c:pt>
                <c:pt idx="8162">
                  <c:v>30.194287761463976</c:v>
                </c:pt>
                <c:pt idx="8163">
                  <c:v>30.140899225326571</c:v>
                </c:pt>
                <c:pt idx="8164">
                  <c:v>30.472792034579605</c:v>
                </c:pt>
                <c:pt idx="8165">
                  <c:v>30.418439641653862</c:v>
                </c:pt>
                <c:pt idx="8166">
                  <c:v>30.43912740064907</c:v>
                </c:pt>
                <c:pt idx="8167">
                  <c:v>30.671250322120979</c:v>
                </c:pt>
                <c:pt idx="8168">
                  <c:v>30.744643450731655</c:v>
                </c:pt>
                <c:pt idx="8169">
                  <c:v>30.716469473700499</c:v>
                </c:pt>
                <c:pt idx="8170">
                  <c:v>30.765969312598472</c:v>
                </c:pt>
                <c:pt idx="8171">
                  <c:v>30.719680478410609</c:v>
                </c:pt>
                <c:pt idx="8172">
                  <c:v>31.004212562372224</c:v>
                </c:pt>
                <c:pt idx="8173">
                  <c:v>30.959808270340844</c:v>
                </c:pt>
                <c:pt idx="8174">
                  <c:v>30.979158486375329</c:v>
                </c:pt>
                <c:pt idx="8175">
                  <c:v>31.138211521160958</c:v>
                </c:pt>
                <c:pt idx="8176">
                  <c:v>31.204731770334234</c:v>
                </c:pt>
                <c:pt idx="8177">
                  <c:v>31.189530619501173</c:v>
                </c:pt>
                <c:pt idx="8178">
                  <c:v>31.230720279971539</c:v>
                </c:pt>
                <c:pt idx="8179">
                  <c:v>31.189338487150128</c:v>
                </c:pt>
                <c:pt idx="8180">
                  <c:v>31.425399698772694</c:v>
                </c:pt>
                <c:pt idx="8181">
                  <c:v>31.385477017449986</c:v>
                </c:pt>
                <c:pt idx="8182">
                  <c:v>31.400270367208478</c:v>
                </c:pt>
                <c:pt idx="8183">
                  <c:v>31.49829429969482</c:v>
                </c:pt>
                <c:pt idx="8184">
                  <c:v>31.559689568139675</c:v>
                </c:pt>
                <c:pt idx="8185">
                  <c:v>31.547460540460385</c:v>
                </c:pt>
                <c:pt idx="8186">
                  <c:v>31.573502976316128</c:v>
                </c:pt>
                <c:pt idx="8187">
                  <c:v>31.530266698862619</c:v>
                </c:pt>
                <c:pt idx="8188">
                  <c:v>31.72484591337637</c:v>
                </c:pt>
                <c:pt idx="8189">
                  <c:v>31.68110078279679</c:v>
                </c:pt>
                <c:pt idx="8190">
                  <c:v>31.683416702826023</c:v>
                </c:pt>
                <c:pt idx="8191">
                  <c:v>31.741403006051929</c:v>
                </c:pt>
                <c:pt idx="8192">
                  <c:v>31.78848867254613</c:v>
                </c:pt>
                <c:pt idx="8193">
                  <c:v>31.769754764314222</c:v>
                </c:pt>
                <c:pt idx="8194">
                  <c:v>31.785185555919163</c:v>
                </c:pt>
                <c:pt idx="8195">
                  <c:v>31.734227390042832</c:v>
                </c:pt>
                <c:pt idx="8196">
                  <c:v>31.905527592162883</c:v>
                </c:pt>
                <c:pt idx="8197">
                  <c:v>31.854523408183383</c:v>
                </c:pt>
                <c:pt idx="8198">
                  <c:v>31.905602056724113</c:v>
                </c:pt>
                <c:pt idx="8199">
                  <c:v>31.890226729029351</c:v>
                </c:pt>
                <c:pt idx="8200">
                  <c:v>31.92611690983594</c:v>
                </c:pt>
                <c:pt idx="8201">
                  <c:v>31.961928699552153</c:v>
                </c:pt>
                <c:pt idx="8202">
                  <c:v>31.908527376583748</c:v>
                </c:pt>
                <c:pt idx="8203">
                  <c:v>31.855764304697033</c:v>
                </c:pt>
                <c:pt idx="8204">
                  <c:v>32.026339672911156</c:v>
                </c:pt>
                <c:pt idx="8205">
                  <c:v>31.974530060256697</c:v>
                </c:pt>
                <c:pt idx="8206">
                  <c:v>31.964166514921047</c:v>
                </c:pt>
                <c:pt idx="8207">
                  <c:v>32.027655653614723</c:v>
                </c:pt>
                <c:pt idx="8208">
                  <c:v>32.065841407040395</c:v>
                </c:pt>
                <c:pt idx="8209">
                  <c:v>32.10584880994503</c:v>
                </c:pt>
                <c:pt idx="8210">
                  <c:v>32.058022674382769</c:v>
                </c:pt>
                <c:pt idx="8211">
                  <c:v>32.011219779118605</c:v>
                </c:pt>
                <c:pt idx="8212">
                  <c:v>32.189618191646275</c:v>
                </c:pt>
                <c:pt idx="8213">
                  <c:v>32.142942659294334</c:v>
                </c:pt>
                <c:pt idx="8214">
                  <c:v>32.202724665542029</c:v>
                </c:pt>
                <c:pt idx="8215">
                  <c:v>32.232038030272918</c:v>
                </c:pt>
                <c:pt idx="8216">
                  <c:v>32.272228286854194</c:v>
                </c:pt>
                <c:pt idx="8217">
                  <c:v>32.317305422743239</c:v>
                </c:pt>
                <c:pt idx="8218">
                  <c:v>32.276186210723843</c:v>
                </c:pt>
                <c:pt idx="8219">
                  <c:v>32.232698581454876</c:v>
                </c:pt>
                <c:pt idx="8220">
                  <c:v>32.416753356046883</c:v>
                </c:pt>
                <c:pt idx="8221">
                  <c:v>32.371467069624785</c:v>
                </c:pt>
                <c:pt idx="8222">
                  <c:v>32.434712712403098</c:v>
                </c:pt>
                <c:pt idx="8223">
                  <c:v>32.451282945627852</c:v>
                </c:pt>
                <c:pt idx="8224">
                  <c:v>32.496016164970264</c:v>
                </c:pt>
                <c:pt idx="8225">
                  <c:v>32.539850177759241</c:v>
                </c:pt>
                <c:pt idx="8226">
                  <c:v>32.48812001813306</c:v>
                </c:pt>
                <c:pt idx="8227">
                  <c:v>32.434293688667054</c:v>
                </c:pt>
                <c:pt idx="8228">
                  <c:v>32.611148278873053</c:v>
                </c:pt>
                <c:pt idx="8229">
                  <c:v>32.557271003679908</c:v>
                </c:pt>
                <c:pt idx="8230">
                  <c:v>32.609451792579549</c:v>
                </c:pt>
                <c:pt idx="8231">
                  <c:v>32.563706222489095</c:v>
                </c:pt>
                <c:pt idx="8232">
                  <c:v>32.601653471648</c:v>
                </c:pt>
                <c:pt idx="8233">
                  <c:v>32.639841553789971</c:v>
                </c:pt>
                <c:pt idx="8234">
                  <c:v>32.573344051105238</c:v>
                </c:pt>
                <c:pt idx="8235">
                  <c:v>32.505239097492073</c:v>
                </c:pt>
                <c:pt idx="8236">
                  <c:v>32.671870184290256</c:v>
                </c:pt>
                <c:pt idx="8237">
                  <c:v>32.598963755381583</c:v>
                </c:pt>
                <c:pt idx="8238">
                  <c:v>32.637605583084813</c:v>
                </c:pt>
                <c:pt idx="8239">
                  <c:v>32.550247210267443</c:v>
                </c:pt>
                <c:pt idx="8240">
                  <c:v>32.580779201105919</c:v>
                </c:pt>
                <c:pt idx="8241">
                  <c:v>32.61085270560659</c:v>
                </c:pt>
                <c:pt idx="8242">
                  <c:v>32.536092224113361</c:v>
                </c:pt>
                <c:pt idx="8243">
                  <c:v>32.465752552833003</c:v>
                </c:pt>
                <c:pt idx="8244">
                  <c:v>32.629027320944758</c:v>
                </c:pt>
                <c:pt idx="8245">
                  <c:v>32.556259575436059</c:v>
                </c:pt>
                <c:pt idx="8246">
                  <c:v>32.595403280162557</c:v>
                </c:pt>
                <c:pt idx="8247">
                  <c:v>32.604380235373313</c:v>
                </c:pt>
                <c:pt idx="8248">
                  <c:v>32.567450773311009</c:v>
                </c:pt>
                <c:pt idx="8249">
                  <c:v>32.602417626001689</c:v>
                </c:pt>
                <c:pt idx="8250">
                  <c:v>32.540757986786375</c:v>
                </c:pt>
                <c:pt idx="8251">
                  <c:v>32.481640450820521</c:v>
                </c:pt>
                <c:pt idx="8252">
                  <c:v>32.656206860579147</c:v>
                </c:pt>
                <c:pt idx="8253">
                  <c:v>32.602029634275368</c:v>
                </c:pt>
                <c:pt idx="8254">
                  <c:v>32.661023066347141</c:v>
                </c:pt>
                <c:pt idx="8255">
                  <c:v>32.737018239196118</c:v>
                </c:pt>
                <c:pt idx="8256">
                  <c:v>32.710931514781166</c:v>
                </c:pt>
                <c:pt idx="8257">
                  <c:v>32.754594921832634</c:v>
                </c:pt>
                <c:pt idx="8258">
                  <c:v>32.712691329816415</c:v>
                </c:pt>
                <c:pt idx="8259">
                  <c:v>32.672385616653749</c:v>
                </c:pt>
                <c:pt idx="8260">
                  <c:v>32.858609691859954</c:v>
                </c:pt>
                <c:pt idx="8261">
                  <c:v>32.822837715574366</c:v>
                </c:pt>
                <c:pt idx="8262">
                  <c:v>32.892997608455666</c:v>
                </c:pt>
                <c:pt idx="8263">
                  <c:v>33.007445023747401</c:v>
                </c:pt>
                <c:pt idx="8264">
                  <c:v>32.988271106032691</c:v>
                </c:pt>
                <c:pt idx="8265">
                  <c:v>33.035156548010235</c:v>
                </c:pt>
                <c:pt idx="8266">
                  <c:v>32.998015778507209</c:v>
                </c:pt>
                <c:pt idx="8267">
                  <c:v>32.958411613955306</c:v>
                </c:pt>
                <c:pt idx="8268">
                  <c:v>33.140704675856</c:v>
                </c:pt>
                <c:pt idx="8269">
                  <c:v>33.095944011095916</c:v>
                </c:pt>
                <c:pt idx="8270">
                  <c:v>33.151409149876613</c:v>
                </c:pt>
                <c:pt idx="8271">
                  <c:v>33.215994912561314</c:v>
                </c:pt>
                <c:pt idx="8272">
                  <c:v>33.184229752007461</c:v>
                </c:pt>
                <c:pt idx="8273">
                  <c:v>33.214571689808778</c:v>
                </c:pt>
                <c:pt idx="8274">
                  <c:v>33.148455305619777</c:v>
                </c:pt>
                <c:pt idx="8275">
                  <c:v>33.197914757556447</c:v>
                </c:pt>
                <c:pt idx="8276">
                  <c:v>33.121721914707265</c:v>
                </c:pt>
                <c:pt idx="8277">
                  <c:v>33.158229355497163</c:v>
                </c:pt>
                <c:pt idx="8278">
                  <c:v>33.191474027712587</c:v>
                </c:pt>
                <c:pt idx="8279">
                  <c:v>33.101116358606362</c:v>
                </c:pt>
                <c:pt idx="8280">
                  <c:v>33.039040054815331</c:v>
                </c:pt>
                <c:pt idx="8281">
                  <c:v>33.037208059603778</c:v>
                </c:pt>
                <c:pt idx="8282">
                  <c:v>32.99508092118014</c:v>
                </c:pt>
                <c:pt idx="8283">
                  <c:v>32.946614140079447</c:v>
                </c:pt>
                <c:pt idx="8284">
                  <c:v>32.823602232406458</c:v>
                </c:pt>
                <c:pt idx="8285">
                  <c:v>32.923892304380495</c:v>
                </c:pt>
                <c:pt idx="8286">
                  <c:v>32.791433124925369</c:v>
                </c:pt>
                <c:pt idx="8287">
                  <c:v>32.59928331864954</c:v>
                </c:pt>
                <c:pt idx="8288">
                  <c:v>32.508867524109391</c:v>
                </c:pt>
                <c:pt idx="8289">
                  <c:v>32.486203804101393</c:v>
                </c:pt>
                <c:pt idx="8290">
                  <c:v>32.412255005587667</c:v>
                </c:pt>
                <c:pt idx="8291">
                  <c:v>32.337779948867279</c:v>
                </c:pt>
                <c:pt idx="8292">
                  <c:v>32.189942916749565</c:v>
                </c:pt>
                <c:pt idx="8293">
                  <c:v>32.290331412714671</c:v>
                </c:pt>
                <c:pt idx="8294">
                  <c:v>32.141702237480537</c:v>
                </c:pt>
                <c:pt idx="8295">
                  <c:v>31.927289099787973</c:v>
                </c:pt>
                <c:pt idx="8296">
                  <c:v>31.834924577539635</c:v>
                </c:pt>
                <c:pt idx="8297">
                  <c:v>31.820313627110252</c:v>
                </c:pt>
                <c:pt idx="8298">
                  <c:v>31.755879859599922</c:v>
                </c:pt>
                <c:pt idx="8299">
                  <c:v>31.697119824481575</c:v>
                </c:pt>
                <c:pt idx="8300">
                  <c:v>31.560955301833509</c:v>
                </c:pt>
                <c:pt idx="8301">
                  <c:v>31.694990109232428</c:v>
                </c:pt>
                <c:pt idx="8302">
                  <c:v>31.566300605442276</c:v>
                </c:pt>
                <c:pt idx="8303">
                  <c:v>31.422970573885376</c:v>
                </c:pt>
                <c:pt idx="8304">
                  <c:v>31.351524906555877</c:v>
                </c:pt>
                <c:pt idx="8305">
                  <c:v>31.367611845431661</c:v>
                </c:pt>
                <c:pt idx="8306">
                  <c:v>31.339310025382801</c:v>
                </c:pt>
                <c:pt idx="8307">
                  <c:v>31.322638087245494</c:v>
                </c:pt>
                <c:pt idx="8308">
                  <c:v>31.215388671844693</c:v>
                </c:pt>
                <c:pt idx="8309">
                  <c:v>31.408726622812281</c:v>
                </c:pt>
                <c:pt idx="8310">
                  <c:v>31.307036132095867</c:v>
                </c:pt>
                <c:pt idx="8311">
                  <c:v>31.257316890011506</c:v>
                </c:pt>
                <c:pt idx="8312">
                  <c:v>31.207020757438755</c:v>
                </c:pt>
                <c:pt idx="8313">
                  <c:v>31.25040748285593</c:v>
                </c:pt>
                <c:pt idx="8314">
                  <c:v>31.245777579734764</c:v>
                </c:pt>
                <c:pt idx="8315">
                  <c:v>31.250793332331352</c:v>
                </c:pt>
                <c:pt idx="8316">
                  <c:v>31.15844675283957</c:v>
                </c:pt>
                <c:pt idx="8317">
                  <c:v>31.401859926628749</c:v>
                </c:pt>
                <c:pt idx="8318">
                  <c:v>31.305874891749095</c:v>
                </c:pt>
                <c:pt idx="8319">
                  <c:v>31.310020138393689</c:v>
                </c:pt>
                <c:pt idx="8320">
                  <c:v>31.255790111533212</c:v>
                </c:pt>
                <c:pt idx="8321">
                  <c:v>31.305947150212738</c:v>
                </c:pt>
                <c:pt idx="8322">
                  <c:v>31.308272466539648</c:v>
                </c:pt>
                <c:pt idx="8323">
                  <c:v>31.311544160034465</c:v>
                </c:pt>
                <c:pt idx="8324">
                  <c:v>31.202748842201459</c:v>
                </c:pt>
                <c:pt idx="8325">
                  <c:v>31.463476603031665</c:v>
                </c:pt>
                <c:pt idx="8326">
                  <c:v>31.34690537599873</c:v>
                </c:pt>
                <c:pt idx="8327">
                  <c:v>31.361936556785299</c:v>
                </c:pt>
                <c:pt idx="8328">
                  <c:v>31.286159460251188</c:v>
                </c:pt>
                <c:pt idx="8329">
                  <c:v>31.325050404239846</c:v>
                </c:pt>
                <c:pt idx="8330">
                  <c:v>31.314965753483822</c:v>
                </c:pt>
                <c:pt idx="8331">
                  <c:v>31.297880561035438</c:v>
                </c:pt>
                <c:pt idx="8332">
                  <c:v>31.162772493856778</c:v>
                </c:pt>
                <c:pt idx="8333">
                  <c:v>31.442890044865241</c:v>
                </c:pt>
                <c:pt idx="8334">
                  <c:v>31.302382368580837</c:v>
                </c:pt>
                <c:pt idx="8335">
                  <c:v>31.327014353296068</c:v>
                </c:pt>
                <c:pt idx="8336">
                  <c:v>31.234636398092796</c:v>
                </c:pt>
                <c:pt idx="8337">
                  <c:v>31.274351951005414</c:v>
                </c:pt>
                <c:pt idx="8338">
                  <c:v>31.265322565665915</c:v>
                </c:pt>
                <c:pt idx="8339">
                  <c:v>31.258591989888792</c:v>
                </c:pt>
                <c:pt idx="8340">
                  <c:v>31.115109615416973</c:v>
                </c:pt>
                <c:pt idx="8341">
                  <c:v>31.44046436678132</c:v>
                </c:pt>
                <c:pt idx="8342">
                  <c:v>31.298281763101823</c:v>
                </c:pt>
                <c:pt idx="8343">
                  <c:v>31.384337328138407</c:v>
                </c:pt>
                <c:pt idx="8344">
                  <c:v>31.292267954407766</c:v>
                </c:pt>
                <c:pt idx="8345">
                  <c:v>31.351344325473836</c:v>
                </c:pt>
                <c:pt idx="8346">
                  <c:v>31.372543855719108</c:v>
                </c:pt>
                <c:pt idx="8347">
                  <c:v>31.385551580741677</c:v>
                </c:pt>
                <c:pt idx="8348">
                  <c:v>31.255978144342372</c:v>
                </c:pt>
                <c:pt idx="8349">
                  <c:v>31.646411064538352</c:v>
                </c:pt>
                <c:pt idx="8350">
                  <c:v>31.521419805668415</c:v>
                </c:pt>
                <c:pt idx="8351">
                  <c:v>31.714798833568388</c:v>
                </c:pt>
                <c:pt idx="8352">
                  <c:v>31.637387685043063</c:v>
                </c:pt>
                <c:pt idx="8353">
                  <c:v>31.729089374884161</c:v>
                </c:pt>
                <c:pt idx="8354">
                  <c:v>31.785152898492267</c:v>
                </c:pt>
                <c:pt idx="8355">
                  <c:v>31.841556447083743</c:v>
                </c:pt>
                <c:pt idx="8356">
                  <c:v>31.73426323153922</c:v>
                </c:pt>
                <c:pt idx="8357">
                  <c:v>32.202616539965923</c:v>
                </c:pt>
                <c:pt idx="8358">
                  <c:v>32.100219774552102</c:v>
                </c:pt>
                <c:pt idx="8359">
                  <c:v>32.397976744190274</c:v>
                </c:pt>
                <c:pt idx="8360">
                  <c:v>32.336532533487073</c:v>
                </c:pt>
                <c:pt idx="8361">
                  <c:v>32.457804901390787</c:v>
                </c:pt>
                <c:pt idx="8362">
                  <c:v>32.543062390934587</c:v>
                </c:pt>
                <c:pt idx="8363">
                  <c:v>32.635680282547135</c:v>
                </c:pt>
                <c:pt idx="8364">
                  <c:v>32.547462991127148</c:v>
                </c:pt>
                <c:pt idx="8365">
                  <c:v>33.077399919390814</c:v>
                </c:pt>
                <c:pt idx="8366">
                  <c:v>32.992214843065163</c:v>
                </c:pt>
                <c:pt idx="8367">
                  <c:v>33.378810882329205</c:v>
                </c:pt>
                <c:pt idx="8368">
                  <c:v>33.326483717102889</c:v>
                </c:pt>
                <c:pt idx="8369">
                  <c:v>33.469370054395327</c:v>
                </c:pt>
                <c:pt idx="8370">
                  <c:v>33.582075702594388</c:v>
                </c:pt>
                <c:pt idx="8371">
                  <c:v>33.687871294917969</c:v>
                </c:pt>
                <c:pt idx="8372">
                  <c:v>33.608820959059798</c:v>
                </c:pt>
                <c:pt idx="8373">
                  <c:v>34.185952015812681</c:v>
                </c:pt>
                <c:pt idx="8374">
                  <c:v>34.108732118735546</c:v>
                </c:pt>
                <c:pt idx="8375">
                  <c:v>34.307415212929961</c:v>
                </c:pt>
                <c:pt idx="8376">
                  <c:v>34.372155300141628</c:v>
                </c:pt>
                <c:pt idx="8377">
                  <c:v>34.648904979364005</c:v>
                </c:pt>
                <c:pt idx="8378">
                  <c:v>34.928338792916861</c:v>
                </c:pt>
                <c:pt idx="8379">
                  <c:v>34.87676008597446</c:v>
                </c:pt>
                <c:pt idx="8380">
                  <c:v>34.808917409736459</c:v>
                </c:pt>
                <c:pt idx="8381">
                  <c:v>35.429028404069136</c:v>
                </c:pt>
                <c:pt idx="8382">
                  <c:v>35.343572401855702</c:v>
                </c:pt>
                <c:pt idx="8383">
                  <c:v>35.383806779479237</c:v>
                </c:pt>
                <c:pt idx="8384">
                  <c:v>35.507732760419216</c:v>
                </c:pt>
                <c:pt idx="8385">
                  <c:v>35.636198341890932</c:v>
                </c:pt>
                <c:pt idx="8386">
                  <c:v>36.219059812681664</c:v>
                </c:pt>
                <c:pt idx="8387">
                  <c:v>36.165214562616939</c:v>
                </c:pt>
                <c:pt idx="8388">
                  <c:v>36.111191294889217</c:v>
                </c:pt>
                <c:pt idx="8389">
                  <c:v>36.771230064666497</c:v>
                </c:pt>
                <c:pt idx="8390">
                  <c:v>36.684644704318828</c:v>
                </c:pt>
                <c:pt idx="8391">
                  <c:v>36.729388020329466</c:v>
                </c:pt>
                <c:pt idx="8392">
                  <c:v>36.866793919834215</c:v>
                </c:pt>
                <c:pt idx="8393">
                  <c:v>37.006841591725063</c:v>
                </c:pt>
                <c:pt idx="8394">
                  <c:v>37.646487651698727</c:v>
                </c:pt>
                <c:pt idx="8395">
                  <c:v>37.588934536771134</c:v>
                </c:pt>
                <c:pt idx="8396">
                  <c:v>37.531177062465694</c:v>
                </c:pt>
                <c:pt idx="8397">
                  <c:v>38.244164554141889</c:v>
                </c:pt>
                <c:pt idx="8398">
                  <c:v>38.152547854688628</c:v>
                </c:pt>
                <c:pt idx="8399">
                  <c:v>38.202854182181433</c:v>
                </c:pt>
                <c:pt idx="8400">
                  <c:v>38.353995950311955</c:v>
                </c:pt>
                <c:pt idx="8401">
                  <c:v>38.509153742461606</c:v>
                </c:pt>
                <c:pt idx="8402">
                  <c:v>39.232597090246124</c:v>
                </c:pt>
                <c:pt idx="8403">
                  <c:v>39.173439543756565</c:v>
                </c:pt>
                <c:pt idx="8404">
                  <c:v>39.578097791132059</c:v>
                </c:pt>
                <c:pt idx="8405">
                  <c:v>39.477388657677842</c:v>
                </c:pt>
                <c:pt idx="8406">
                  <c:v>39.857917200329474</c:v>
                </c:pt>
                <c:pt idx="8407">
                  <c:v>39.764773175498284</c:v>
                </c:pt>
                <c:pt idx="8408">
                  <c:v>40.141801125321251</c:v>
                </c:pt>
                <c:pt idx="8409">
                  <c:v>40.187411593066422</c:v>
                </c:pt>
                <c:pt idx="8410">
                  <c:v>40.969158241288504</c:v>
                </c:pt>
                <c:pt idx="8411">
                  <c:v>40.904769334254141</c:v>
                </c:pt>
                <c:pt idx="8412">
                  <c:v>41.11776291237917</c:v>
                </c:pt>
                <c:pt idx="8413">
                  <c:v>41.300339561257886</c:v>
                </c:pt>
                <c:pt idx="8414">
                  <c:v>41.195428743030043</c:v>
                </c:pt>
                <c:pt idx="8415">
                  <c:v>42.055364251363784</c:v>
                </c:pt>
                <c:pt idx="8416">
                  <c:v>41.950655849330452</c:v>
                </c:pt>
                <c:pt idx="8417">
                  <c:v>42.035998463910069</c:v>
                </c:pt>
                <c:pt idx="8418">
                  <c:v>42.942094324906392</c:v>
                </c:pt>
                <c:pt idx="8419">
                  <c:v>43.180157108018207</c:v>
                </c:pt>
                <c:pt idx="8420">
                  <c:v>43.110911565570305</c:v>
                </c:pt>
                <c:pt idx="8421">
                  <c:v>43.31609475962005</c:v>
                </c:pt>
                <c:pt idx="8422">
                  <c:v>43.208078289582758</c:v>
                </c:pt>
                <c:pt idx="8423">
                  <c:v>44.166959243860774</c:v>
                </c:pt>
                <c:pt idx="8424">
                  <c:v>44.054554588787369</c:v>
                </c:pt>
                <c:pt idx="8425">
                  <c:v>44.140221580623994</c:v>
                </c:pt>
                <c:pt idx="8426">
                  <c:v>45.13469306000038</c:v>
                </c:pt>
                <c:pt idx="8427">
                  <c:v>45.052099861579983</c:v>
                </c:pt>
                <c:pt idx="8428">
                  <c:v>45.308103266417866</c:v>
                </c:pt>
                <c:pt idx="8429">
                  <c:v>45.531617594610168</c:v>
                </c:pt>
                <c:pt idx="8430">
                  <c:v>45.41413794157566</c:v>
                </c:pt>
                <c:pt idx="8431">
                  <c:v>46.43842390451492</c:v>
                </c:pt>
                <c:pt idx="8432">
                  <c:v>46.322061750217507</c:v>
                </c:pt>
                <c:pt idx="8433">
                  <c:v>46.417804830520375</c:v>
                </c:pt>
                <c:pt idx="8434">
                  <c:v>47.446190805751733</c:v>
                </c:pt>
                <c:pt idx="8435">
                  <c:v>47.704041586935318</c:v>
                </c:pt>
                <c:pt idx="8436">
                  <c:v>47.615023562953795</c:v>
                </c:pt>
                <c:pt idx="8437">
                  <c:v>47.838698370345703</c:v>
                </c:pt>
                <c:pt idx="8438">
                  <c:v>47.717387034121558</c:v>
                </c:pt>
                <c:pt idx="8439">
                  <c:v>48.751055745638901</c:v>
                </c:pt>
                <c:pt idx="8440">
                  <c:v>48.629030039264428</c:v>
                </c:pt>
                <c:pt idx="8441">
                  <c:v>48.709852872827717</c:v>
                </c:pt>
                <c:pt idx="8442">
                  <c:v>49.680837305935889</c:v>
                </c:pt>
                <c:pt idx="8443">
                  <c:v>49.9182024422418</c:v>
                </c:pt>
                <c:pt idx="8444">
                  <c:v>49.830038448814761</c:v>
                </c:pt>
                <c:pt idx="8445">
                  <c:v>50.022782037325513</c:v>
                </c:pt>
                <c:pt idx="8446">
                  <c:v>49.911195829773149</c:v>
                </c:pt>
                <c:pt idx="8447">
                  <c:v>50.847826792005272</c:v>
                </c:pt>
                <c:pt idx="8448">
                  <c:v>50.736421994260489</c:v>
                </c:pt>
                <c:pt idx="8449">
                  <c:v>50.81990172618881</c:v>
                </c:pt>
                <c:pt idx="8450">
                  <c:v>51.584145162561825</c:v>
                </c:pt>
                <c:pt idx="8451">
                  <c:v>51.770529598769606</c:v>
                </c:pt>
                <c:pt idx="8452">
                  <c:v>51.686845879928029</c:v>
                </c:pt>
                <c:pt idx="8453">
                  <c:v>51.84772522046503</c:v>
                </c:pt>
                <c:pt idx="8454">
                  <c:v>51.74775383137969</c:v>
                </c:pt>
                <c:pt idx="8455">
                  <c:v>52.482932016542435</c:v>
                </c:pt>
                <c:pt idx="8456">
                  <c:v>52.385315185520007</c:v>
                </c:pt>
                <c:pt idx="8457">
                  <c:v>52.437193486877369</c:v>
                </c:pt>
                <c:pt idx="8458">
                  <c:v>52.54127384317308</c:v>
                </c:pt>
                <c:pt idx="8459">
                  <c:v>52.824659468834625</c:v>
                </c:pt>
                <c:pt idx="8460">
                  <c:v>52.907554434369565</c:v>
                </c:pt>
                <c:pt idx="8461">
                  <c:v>53.146760579138949</c:v>
                </c:pt>
                <c:pt idx="8462">
                  <c:v>53.03080998620657</c:v>
                </c:pt>
                <c:pt idx="8463">
                  <c:v>53.472468180733884</c:v>
                </c:pt>
                <c:pt idx="8464">
                  <c:v>53.447792236379733</c:v>
                </c:pt>
                <c:pt idx="8465">
                  <c:v>53.47856437816079</c:v>
                </c:pt>
                <c:pt idx="8466">
                  <c:v>53.611310985721921</c:v>
                </c:pt>
                <c:pt idx="8467">
                  <c:v>53.612628819065613</c:v>
                </c:pt>
                <c:pt idx="8468">
                  <c:v>53.598433843251399</c:v>
                </c:pt>
                <c:pt idx="8469">
                  <c:v>53.58280969923743</c:v>
                </c:pt>
                <c:pt idx="8470">
                  <c:v>53.741822079094014</c:v>
                </c:pt>
                <c:pt idx="8471">
                  <c:v>53.690002824845237</c:v>
                </c:pt>
                <c:pt idx="8472">
                  <c:v>53.638698970222251</c:v>
                </c:pt>
                <c:pt idx="8473">
                  <c:v>53.610229081710514</c:v>
                </c:pt>
                <c:pt idx="8474">
                  <c:v>53.593752165778227</c:v>
                </c:pt>
                <c:pt idx="8475">
                  <c:v>53.566014014562342</c:v>
                </c:pt>
                <c:pt idx="8476">
                  <c:v>53.530102895221525</c:v>
                </c:pt>
                <c:pt idx="8477">
                  <c:v>53.483392354272418</c:v>
                </c:pt>
                <c:pt idx="8478">
                  <c:v>53.12066869328094</c:v>
                </c:pt>
                <c:pt idx="8479">
                  <c:v>53.084381801922241</c:v>
                </c:pt>
                <c:pt idx="8480">
                  <c:v>53.049038464162848</c:v>
                </c:pt>
                <c:pt idx="8481">
                  <c:v>52.968349738756636</c:v>
                </c:pt>
                <c:pt idx="8482">
                  <c:v>52.854613684910817</c:v>
                </c:pt>
                <c:pt idx="8483">
                  <c:v>52.729929454236498</c:v>
                </c:pt>
                <c:pt idx="8484">
                  <c:v>52.588761457480395</c:v>
                </c:pt>
                <c:pt idx="8485">
                  <c:v>52.434154116080684</c:v>
                </c:pt>
                <c:pt idx="8486">
                  <c:v>51.505673720362651</c:v>
                </c:pt>
                <c:pt idx="8487">
                  <c:v>51.470295003580681</c:v>
                </c:pt>
                <c:pt idx="8488">
                  <c:v>51.434079386093138</c:v>
                </c:pt>
                <c:pt idx="8489">
                  <c:v>51.279910971907881</c:v>
                </c:pt>
                <c:pt idx="8490">
                  <c:v>51.065972986106893</c:v>
                </c:pt>
                <c:pt idx="8491">
                  <c:v>50.834286042878418</c:v>
                </c:pt>
                <c:pt idx="8492">
                  <c:v>50.595157298936741</c:v>
                </c:pt>
                <c:pt idx="8493">
                  <c:v>50.346330526838003</c:v>
                </c:pt>
                <c:pt idx="8494">
                  <c:v>48.969261921112079</c:v>
                </c:pt>
                <c:pt idx="8495">
                  <c:v>48.934331829804549</c:v>
                </c:pt>
                <c:pt idx="8496">
                  <c:v>48.900021834673723</c:v>
                </c:pt>
                <c:pt idx="8497">
                  <c:v>48.711831600642164</c:v>
                </c:pt>
                <c:pt idx="8498">
                  <c:v>48.425812963233071</c:v>
                </c:pt>
                <c:pt idx="8499">
                  <c:v>48.143991879382455</c:v>
                </c:pt>
                <c:pt idx="8500">
                  <c:v>47.844803499044247</c:v>
                </c:pt>
                <c:pt idx="8501">
                  <c:v>47.543155878112799</c:v>
                </c:pt>
                <c:pt idx="8502">
                  <c:v>45.865969412117991</c:v>
                </c:pt>
                <c:pt idx="8503">
                  <c:v>45.841038730843408</c:v>
                </c:pt>
                <c:pt idx="8504">
                  <c:v>45.816434706455397</c:v>
                </c:pt>
                <c:pt idx="8505">
                  <c:v>45.612024966897103</c:v>
                </c:pt>
                <c:pt idx="8506">
                  <c:v>45.286901225890958</c:v>
                </c:pt>
                <c:pt idx="8507">
                  <c:v>44.958947315791157</c:v>
                </c:pt>
                <c:pt idx="8508">
                  <c:v>44.621922752162135</c:v>
                </c:pt>
                <c:pt idx="8509">
                  <c:v>44.295776971261176</c:v>
                </c:pt>
                <c:pt idx="8510">
                  <c:v>42.344466508553552</c:v>
                </c:pt>
                <c:pt idx="8511">
                  <c:v>42.333464016744884</c:v>
                </c:pt>
                <c:pt idx="8512">
                  <c:v>42.324534530857726</c:v>
                </c:pt>
                <c:pt idx="8513">
                  <c:v>42.099179500523924</c:v>
                </c:pt>
                <c:pt idx="8514">
                  <c:v>41.727442012090449</c:v>
                </c:pt>
                <c:pt idx="8515">
                  <c:v>41.350688615552343</c:v>
                </c:pt>
                <c:pt idx="8516">
                  <c:v>40.968011051886691</c:v>
                </c:pt>
                <c:pt idx="8517">
                  <c:v>40.596140294098909</c:v>
                </c:pt>
                <c:pt idx="8518">
                  <c:v>38.361423756479176</c:v>
                </c:pt>
                <c:pt idx="8519">
                  <c:v>38.367252017543478</c:v>
                </c:pt>
                <c:pt idx="8520">
                  <c:v>38.375059189644929</c:v>
                </c:pt>
                <c:pt idx="8521">
                  <c:v>38.134370139226604</c:v>
                </c:pt>
                <c:pt idx="8522">
                  <c:v>37.721912659641944</c:v>
                </c:pt>
                <c:pt idx="8523">
                  <c:v>37.304988836022105</c:v>
                </c:pt>
                <c:pt idx="8524">
                  <c:v>36.884729862068703</c:v>
                </c:pt>
                <c:pt idx="8525">
                  <c:v>36.461002982987729</c:v>
                </c:pt>
                <c:pt idx="8526">
                  <c:v>34.04111598369122</c:v>
                </c:pt>
                <c:pt idx="8527">
                  <c:v>34.062378336972536</c:v>
                </c:pt>
                <c:pt idx="8528">
                  <c:v>34.085684944334524</c:v>
                </c:pt>
                <c:pt idx="8529">
                  <c:v>33.842155596877944</c:v>
                </c:pt>
                <c:pt idx="8530">
                  <c:v>33.409499803447559</c:v>
                </c:pt>
                <c:pt idx="8531">
                  <c:v>32.975454783938709</c:v>
                </c:pt>
                <c:pt idx="8532">
                  <c:v>32.540847026986597</c:v>
                </c:pt>
                <c:pt idx="8533">
                  <c:v>32.104654154708413</c:v>
                </c:pt>
                <c:pt idx="8534">
                  <c:v>30.354787224210135</c:v>
                </c:pt>
                <c:pt idx="8535">
                  <c:v>30.399103651107602</c:v>
                </c:pt>
                <c:pt idx="8536">
                  <c:v>29.54759036602464</c:v>
                </c:pt>
                <c:pt idx="8537">
                  <c:v>29.610940224691532</c:v>
                </c:pt>
                <c:pt idx="8538">
                  <c:v>28.778075360239775</c:v>
                </c:pt>
                <c:pt idx="8539">
                  <c:v>28.576957792790498</c:v>
                </c:pt>
                <c:pt idx="8540">
                  <c:v>28.171039158543167</c:v>
                </c:pt>
                <c:pt idx="8541">
                  <c:v>27.742952085168014</c:v>
                </c:pt>
                <c:pt idx="8542">
                  <c:v>25.897071140031869</c:v>
                </c:pt>
                <c:pt idx="8543">
                  <c:v>25.951662851340778</c:v>
                </c:pt>
                <c:pt idx="8544">
                  <c:v>26.009642802175716</c:v>
                </c:pt>
                <c:pt idx="8545">
                  <c:v>24.323299491560682</c:v>
                </c:pt>
                <c:pt idx="8546">
                  <c:v>24.412923775301849</c:v>
                </c:pt>
                <c:pt idx="8547">
                  <c:v>24.178308015821141</c:v>
                </c:pt>
                <c:pt idx="8548">
                  <c:v>23.745968800452651</c:v>
                </c:pt>
                <c:pt idx="8549">
                  <c:v>23.318157593226907</c:v>
                </c:pt>
                <c:pt idx="8550">
                  <c:v>21.506493402695355</c:v>
                </c:pt>
                <c:pt idx="8551">
                  <c:v>21.577048558968954</c:v>
                </c:pt>
                <c:pt idx="8552">
                  <c:v>21.652751312925602</c:v>
                </c:pt>
                <c:pt idx="8553">
                  <c:v>19.915807742456558</c:v>
                </c:pt>
                <c:pt idx="8554">
                  <c:v>20.040747800197508</c:v>
                </c:pt>
                <c:pt idx="8555">
                  <c:v>19.835425976202714</c:v>
                </c:pt>
                <c:pt idx="8556">
                  <c:v>19.423955382699702</c:v>
                </c:pt>
                <c:pt idx="8557">
                  <c:v>19.040719844829542</c:v>
                </c:pt>
                <c:pt idx="8558">
                  <c:v>17.296248204679753</c:v>
                </c:pt>
                <c:pt idx="8559">
                  <c:v>17.395519593572846</c:v>
                </c:pt>
                <c:pt idx="8560">
                  <c:v>17.496751775170935</c:v>
                </c:pt>
                <c:pt idx="8561">
                  <c:v>15.789276694641268</c:v>
                </c:pt>
                <c:pt idx="8562">
                  <c:v>15.959161531809162</c:v>
                </c:pt>
                <c:pt idx="8563">
                  <c:v>15.778539367362747</c:v>
                </c:pt>
                <c:pt idx="8564">
                  <c:v>15.416479761212981</c:v>
                </c:pt>
                <c:pt idx="8565">
                  <c:v>15.037077868982951</c:v>
                </c:pt>
                <c:pt idx="8566">
                  <c:v>13.42018280004039</c:v>
                </c:pt>
                <c:pt idx="8567">
                  <c:v>13.54172322134124</c:v>
                </c:pt>
                <c:pt idx="8568">
                  <c:v>13.664827798780813</c:v>
                </c:pt>
                <c:pt idx="8569">
                  <c:v>12.001233356916426</c:v>
                </c:pt>
                <c:pt idx="8570">
                  <c:v>12.202554038242873</c:v>
                </c:pt>
                <c:pt idx="8571">
                  <c:v>12.076345256106723</c:v>
                </c:pt>
                <c:pt idx="8572">
                  <c:v>11.723547609275862</c:v>
                </c:pt>
                <c:pt idx="8573">
                  <c:v>11.37751999392718</c:v>
                </c:pt>
                <c:pt idx="8574">
                  <c:v>9.9143551297320727</c:v>
                </c:pt>
                <c:pt idx="8575">
                  <c:v>10.048001726645928</c:v>
                </c:pt>
                <c:pt idx="8576">
                  <c:v>10.183169859308013</c:v>
                </c:pt>
                <c:pt idx="8577">
                  <c:v>8.5626808589152983</c:v>
                </c:pt>
                <c:pt idx="8578">
                  <c:v>8.7849129476114101</c:v>
                </c:pt>
                <c:pt idx="8579">
                  <c:v>8.6579282894342793</c:v>
                </c:pt>
                <c:pt idx="8580">
                  <c:v>8.3365127811589232</c:v>
                </c:pt>
                <c:pt idx="8581">
                  <c:v>8.0200259591596286</c:v>
                </c:pt>
                <c:pt idx="8582">
                  <c:v>6.703469704146741</c:v>
                </c:pt>
                <c:pt idx="8583">
                  <c:v>6.8452491476637842</c:v>
                </c:pt>
                <c:pt idx="8584">
                  <c:v>6.988283834167845</c:v>
                </c:pt>
                <c:pt idx="8585">
                  <c:v>5.4392242448706396</c:v>
                </c:pt>
                <c:pt idx="8586">
                  <c:v>5.6785067698324294</c:v>
                </c:pt>
                <c:pt idx="8587">
                  <c:v>5.6092512841206306</c:v>
                </c:pt>
                <c:pt idx="8588">
                  <c:v>5.3241171807166845</c:v>
                </c:pt>
                <c:pt idx="8589">
                  <c:v>5.0447017375745071</c:v>
                </c:pt>
                <c:pt idx="8590">
                  <c:v>3.9274789913652448</c:v>
                </c:pt>
                <c:pt idx="8591">
                  <c:v>4.0766731230184554</c:v>
                </c:pt>
                <c:pt idx="8592">
                  <c:v>4.2229387149621793</c:v>
                </c:pt>
                <c:pt idx="8593">
                  <c:v>2.7907812754605152</c:v>
                </c:pt>
                <c:pt idx="8594">
                  <c:v>3.0422638570428147</c:v>
                </c:pt>
                <c:pt idx="8595">
                  <c:v>2.9697090124970487</c:v>
                </c:pt>
                <c:pt idx="8596">
                  <c:v>2.7431331816467286</c:v>
                </c:pt>
                <c:pt idx="8597">
                  <c:v>2.516586127404794</c:v>
                </c:pt>
                <c:pt idx="8598">
                  <c:v>1.6402564943704101</c:v>
                </c:pt>
                <c:pt idx="8599">
                  <c:v>1.7911042205178704</c:v>
                </c:pt>
                <c:pt idx="8600">
                  <c:v>1.9520127375456551</c:v>
                </c:pt>
                <c:pt idx="8601">
                  <c:v>0.73366749649343665</c:v>
                </c:pt>
                <c:pt idx="8602">
                  <c:v>0.9871349748332201</c:v>
                </c:pt>
                <c:pt idx="8603">
                  <c:v>0.97326341628972823</c:v>
                </c:pt>
                <c:pt idx="8604">
                  <c:v>0.80488906560431817</c:v>
                </c:pt>
                <c:pt idx="8605">
                  <c:v>0.64759963444226587</c:v>
                </c:pt>
                <c:pt idx="8606">
                  <c:v>0.12859585971904419</c:v>
                </c:pt>
                <c:pt idx="8607">
                  <c:v>0.27538335243861933</c:v>
                </c:pt>
                <c:pt idx="8608">
                  <c:v>0.43231322693881058</c:v>
                </c:pt>
                <c:pt idx="8609">
                  <c:v>-0.46574342317484696</c:v>
                </c:pt>
                <c:pt idx="8610">
                  <c:v>-0.2203435745167921</c:v>
                </c:pt>
                <c:pt idx="8611">
                  <c:v>-0.17706039335900225</c:v>
                </c:pt>
                <c:pt idx="8612">
                  <c:v>-0.24806700414654248</c:v>
                </c:pt>
                <c:pt idx="8613">
                  <c:v>-0.27961430819088307</c:v>
                </c:pt>
                <c:pt idx="8614">
                  <c:v>-0.29398746036400691</c:v>
                </c:pt>
                <c:pt idx="8615">
                  <c:v>-0.14658311380804268</c:v>
                </c:pt>
                <c:pt idx="8616">
                  <c:v>7.7734596206013862E-4</c:v>
                </c:pt>
                <c:pt idx="8617">
                  <c:v>-0.45849884096763116</c:v>
                </c:pt>
                <c:pt idx="8618">
                  <c:v>-0.20866558611469443</c:v>
                </c:pt>
                <c:pt idx="8619">
                  <c:v>-7.2567820519706672E-2</c:v>
                </c:pt>
                <c:pt idx="8620">
                  <c:v>3.4210679177775205E-3</c:v>
                </c:pt>
                <c:pt idx="8621">
                  <c:v>9.8172054848982171E-2</c:v>
                </c:pt>
                <c:pt idx="8622">
                  <c:v>0.68716557950365065</c:v>
                </c:pt>
                <c:pt idx="8623">
                  <c:v>0.83317961348583935</c:v>
                </c:pt>
                <c:pt idx="8624">
                  <c:v>0.97570585265279242</c:v>
                </c:pt>
                <c:pt idx="8625">
                  <c:v>1.0334153040946514</c:v>
                </c:pt>
                <c:pt idx="8626">
                  <c:v>1.2903018278906</c:v>
                </c:pt>
                <c:pt idx="8627">
                  <c:v>1.5097925507862708</c:v>
                </c:pt>
                <c:pt idx="8628">
                  <c:v>1.7542991319535535</c:v>
                </c:pt>
                <c:pt idx="8629">
                  <c:v>2.0203922978211093</c:v>
                </c:pt>
                <c:pt idx="8630">
                  <c:v>3.1124764150234778</c:v>
                </c:pt>
                <c:pt idx="8631">
                  <c:v>3.26207552892315</c:v>
                </c:pt>
                <c:pt idx="8632">
                  <c:v>3.4113813043973877</c:v>
                </c:pt>
                <c:pt idx="8633">
                  <c:v>3.9179997252532655</c:v>
                </c:pt>
                <c:pt idx="8634">
                  <c:v>4.1748600530405717</c:v>
                </c:pt>
                <c:pt idx="8635">
                  <c:v>4.5956232458788371</c:v>
                </c:pt>
                <c:pt idx="8636">
                  <c:v>4.9706416177400721</c:v>
                </c:pt>
                <c:pt idx="8637">
                  <c:v>5.3574615301644153</c:v>
                </c:pt>
                <c:pt idx="8638">
                  <c:v>6.7088194453004917</c:v>
                </c:pt>
                <c:pt idx="8639">
                  <c:v>6.864383249117</c:v>
                </c:pt>
                <c:pt idx="8640">
                  <c:v>7.0290205036522391</c:v>
                </c:pt>
                <c:pt idx="8641">
                  <c:v>7.8232539940331449</c:v>
                </c:pt>
                <c:pt idx="8642">
                  <c:v>8.0721317102227772</c:v>
                </c:pt>
                <c:pt idx="8643">
                  <c:v>8.6042519810007096</c:v>
                </c:pt>
                <c:pt idx="8644">
                  <c:v>9.0285837578161363</c:v>
                </c:pt>
                <c:pt idx="8645">
                  <c:v>9.4611567116956721</c:v>
                </c:pt>
                <c:pt idx="8646">
                  <c:v>10.061315899895948</c:v>
                </c:pt>
                <c:pt idx="8647">
                  <c:v>10.841518287363751</c:v>
                </c:pt>
                <c:pt idx="8648">
                  <c:v>11.591219358936351</c:v>
                </c:pt>
                <c:pt idx="8649">
                  <c:v>11.74171466290866</c:v>
                </c:pt>
                <c:pt idx="8650">
                  <c:v>12.315571499098256</c:v>
                </c:pt>
                <c:pt idx="8651">
                  <c:v>12.558187206464279</c:v>
                </c:pt>
                <c:pt idx="8652">
                  <c:v>13.135148051175374</c:v>
                </c:pt>
                <c:pt idx="8653">
                  <c:v>13.458599614517182</c:v>
                </c:pt>
                <c:pt idx="8654">
                  <c:v>13.990522997068947</c:v>
                </c:pt>
                <c:pt idx="8655">
                  <c:v>14.371703012966298</c:v>
                </c:pt>
                <c:pt idx="8656">
                  <c:v>15.63592900685116</c:v>
                </c:pt>
                <c:pt idx="8657">
                  <c:v>16.02693258121673</c:v>
                </c:pt>
                <c:pt idx="8658">
                  <c:v>16.134564239717019</c:v>
                </c:pt>
                <c:pt idx="8659">
                  <c:v>16.60685950144477</c:v>
                </c:pt>
                <c:pt idx="8660">
                  <c:v>16.794538723817713</c:v>
                </c:pt>
                <c:pt idx="8661">
                  <c:v>17.248973050241968</c:v>
                </c:pt>
                <c:pt idx="8662">
                  <c:v>17.429525942448159</c:v>
                </c:pt>
                <c:pt idx="8663">
                  <c:v>17.880038592582878</c:v>
                </c:pt>
                <c:pt idx="8664">
                  <c:v>19.155893887496219</c:v>
                </c:pt>
                <c:pt idx="8665">
                  <c:v>19.336664016610772</c:v>
                </c:pt>
                <c:pt idx="8666">
                  <c:v>19.581373464061226</c:v>
                </c:pt>
                <c:pt idx="8667">
                  <c:v>19.884557044268199</c:v>
                </c:pt>
                <c:pt idx="8668">
                  <c:v>20.187720254728006</c:v>
                </c:pt>
                <c:pt idx="8669">
                  <c:v>20.472398123928564</c:v>
                </c:pt>
                <c:pt idx="8670">
                  <c:v>20.762651191927731</c:v>
                </c:pt>
                <c:pt idx="8671">
                  <c:v>20.884843574048304</c:v>
                </c:pt>
                <c:pt idx="8672">
                  <c:v>22.197721704279694</c:v>
                </c:pt>
                <c:pt idx="8673">
                  <c:v>22.251894978634024</c:v>
                </c:pt>
                <c:pt idx="8674">
                  <c:v>22.299665406122237</c:v>
                </c:pt>
                <c:pt idx="8675">
                  <c:v>22.669778306351496</c:v>
                </c:pt>
                <c:pt idx="8676">
                  <c:v>22.987624661529612</c:v>
                </c:pt>
                <c:pt idx="8677">
                  <c:v>23.229409223815885</c:v>
                </c:pt>
                <c:pt idx="8678">
                  <c:v>23.480683560131027</c:v>
                </c:pt>
                <c:pt idx="8679">
                  <c:v>23.725236092699468</c:v>
                </c:pt>
                <c:pt idx="8680">
                  <c:v>24.426588223639001</c:v>
                </c:pt>
                <c:pt idx="8681">
                  <c:v>25.031295060741602</c:v>
                </c:pt>
                <c:pt idx="8682">
                  <c:v>25.055437301041245</c:v>
                </c:pt>
                <c:pt idx="8683">
                  <c:v>25.118623650321382</c:v>
                </c:pt>
                <c:pt idx="8684">
                  <c:v>25.394032917367504</c:v>
                </c:pt>
                <c:pt idx="8685">
                  <c:v>25.604938855148006</c:v>
                </c:pt>
                <c:pt idx="8686">
                  <c:v>25.808969844237239</c:v>
                </c:pt>
                <c:pt idx="8687">
                  <c:v>26.010959173137952</c:v>
                </c:pt>
                <c:pt idx="8688">
                  <c:v>26.566199626903611</c:v>
                </c:pt>
                <c:pt idx="8689">
                  <c:v>27.108339598765426</c:v>
                </c:pt>
                <c:pt idx="8690">
                  <c:v>27.109154116897844</c:v>
                </c:pt>
                <c:pt idx="8691">
                  <c:v>27.127650354049042</c:v>
                </c:pt>
                <c:pt idx="8692">
                  <c:v>27.406420828143645</c:v>
                </c:pt>
                <c:pt idx="8693">
                  <c:v>27.577849315949639</c:v>
                </c:pt>
                <c:pt idx="8694">
                  <c:v>27.745126925307485</c:v>
                </c:pt>
                <c:pt idx="8695">
                  <c:v>27.908997566292609</c:v>
                </c:pt>
                <c:pt idx="8696">
                  <c:v>28.311827147057379</c:v>
                </c:pt>
                <c:pt idx="8697">
                  <c:v>28.817751986571857</c:v>
                </c:pt>
                <c:pt idx="8698">
                  <c:v>28.793146217723898</c:v>
                </c:pt>
                <c:pt idx="8699">
                  <c:v>28.878527758313076</c:v>
                </c:pt>
                <c:pt idx="8700">
                  <c:v>29.013712847668074</c:v>
                </c:pt>
                <c:pt idx="8701">
                  <c:v>29.137022554966158</c:v>
                </c:pt>
                <c:pt idx="8702">
                  <c:v>29.258853853521678</c:v>
                </c:pt>
                <c:pt idx="8703">
                  <c:v>29.373361110641557</c:v>
                </c:pt>
                <c:pt idx="8704">
                  <c:v>29.601495369222505</c:v>
                </c:pt>
                <c:pt idx="8705">
                  <c:v>30.035205491604799</c:v>
                </c:pt>
                <c:pt idx="8706">
                  <c:v>29.99142713799306</c:v>
                </c:pt>
                <c:pt idx="8707">
                  <c:v>30.026036645459655</c:v>
                </c:pt>
                <c:pt idx="8708">
                  <c:v>30.106052400161726</c:v>
                </c:pt>
                <c:pt idx="8709">
                  <c:v>30.178660181268739</c:v>
                </c:pt>
                <c:pt idx="8710">
                  <c:v>30.238261664416932</c:v>
                </c:pt>
                <c:pt idx="8711">
                  <c:v>30.296822640013247</c:v>
                </c:pt>
                <c:pt idx="8712">
                  <c:v>30.355272769492334</c:v>
                </c:pt>
                <c:pt idx="8713">
                  <c:v>30.696158585774207</c:v>
                </c:pt>
                <c:pt idx="8714">
                  <c:v>30.638232236872206</c:v>
                </c:pt>
                <c:pt idx="8715">
                  <c:v>30.633969438977804</c:v>
                </c:pt>
                <c:pt idx="8716">
                  <c:v>30.669568441706403</c:v>
                </c:pt>
                <c:pt idx="8717">
                  <c:v>30.693138175205053</c:v>
                </c:pt>
                <c:pt idx="8718">
                  <c:v>30.717629017082295</c:v>
                </c:pt>
                <c:pt idx="8719">
                  <c:v>30.738375967488452</c:v>
                </c:pt>
                <c:pt idx="8720">
                  <c:v>30.673193658325538</c:v>
                </c:pt>
                <c:pt idx="8721">
                  <c:v>30.948710124287715</c:v>
                </c:pt>
                <c:pt idx="8722">
                  <c:v>30.892345099571479</c:v>
                </c:pt>
                <c:pt idx="8723">
                  <c:v>30.867221515259942</c:v>
                </c:pt>
                <c:pt idx="8724">
                  <c:v>30.880259757399635</c:v>
                </c:pt>
                <c:pt idx="8725">
                  <c:v>30.893709314472368</c:v>
                </c:pt>
                <c:pt idx="8726">
                  <c:v>30.906096166797557</c:v>
                </c:pt>
                <c:pt idx="8727">
                  <c:v>30.920904476968893</c:v>
                </c:pt>
                <c:pt idx="8728">
                  <c:v>30.80661101951344</c:v>
                </c:pt>
                <c:pt idx="8729">
                  <c:v>31.042033650028245</c:v>
                </c:pt>
                <c:pt idx="8730">
                  <c:v>30.997652512693069</c:v>
                </c:pt>
                <c:pt idx="8731">
                  <c:v>30.984507518332798</c:v>
                </c:pt>
                <c:pt idx="8732">
                  <c:v>30.999298433035136</c:v>
                </c:pt>
                <c:pt idx="8733">
                  <c:v>31.013596641093116</c:v>
                </c:pt>
                <c:pt idx="8734">
                  <c:v>31.024660327528586</c:v>
                </c:pt>
                <c:pt idx="8735">
                  <c:v>31.040014066717294</c:v>
                </c:pt>
                <c:pt idx="8736">
                  <c:v>30.922972135337083</c:v>
                </c:pt>
                <c:pt idx="8737">
                  <c:v>31.124798981657769</c:v>
                </c:pt>
                <c:pt idx="8738">
                  <c:v>31.106845426676095</c:v>
                </c:pt>
                <c:pt idx="8739">
                  <c:v>31.098441128953208</c:v>
                </c:pt>
                <c:pt idx="8740">
                  <c:v>31.118991313691275</c:v>
                </c:pt>
                <c:pt idx="8741">
                  <c:v>31.13891023538033</c:v>
                </c:pt>
                <c:pt idx="8742">
                  <c:v>31.161714666626416</c:v>
                </c:pt>
                <c:pt idx="8743">
                  <c:v>31.18190032692906</c:v>
                </c:pt>
                <c:pt idx="8744">
                  <c:v>31.257452958434911</c:v>
                </c:pt>
                <c:pt idx="8745">
                  <c:v>31.250629435564075</c:v>
                </c:pt>
                <c:pt idx="8746">
                  <c:v>31.245223442473424</c:v>
                </c:pt>
                <c:pt idx="8747">
                  <c:v>31.245588322401293</c:v>
                </c:pt>
                <c:pt idx="8748">
                  <c:v>31.266775812077096</c:v>
                </c:pt>
                <c:pt idx="8749">
                  <c:v>31.287560196992196</c:v>
                </c:pt>
                <c:pt idx="8750">
                  <c:v>31.305382865598226</c:v>
                </c:pt>
                <c:pt idx="8751">
                  <c:v>31.326026137053852</c:v>
                </c:pt>
                <c:pt idx="8752">
                  <c:v>31.418973467618969</c:v>
                </c:pt>
                <c:pt idx="8753">
                  <c:v>31.414779782162444</c:v>
                </c:pt>
                <c:pt idx="8754">
                  <c:v>31.411537046153761</c:v>
                </c:pt>
                <c:pt idx="8755">
                  <c:v>31.418497808512818</c:v>
                </c:pt>
                <c:pt idx="8756">
                  <c:v>31.444027235146429</c:v>
                </c:pt>
                <c:pt idx="8757">
                  <c:v>31.471220547884815</c:v>
                </c:pt>
                <c:pt idx="8758">
                  <c:v>31.498514034189121</c:v>
                </c:pt>
                <c:pt idx="8759">
                  <c:v>31.528752208540382</c:v>
                </c:pt>
                <c:pt idx="8760">
                  <c:v>31.688528689140142</c:v>
                </c:pt>
                <c:pt idx="8761">
                  <c:v>31.6869688167906</c:v>
                </c:pt>
                <c:pt idx="8762">
                  <c:v>31.686273782500081</c:v>
                </c:pt>
                <c:pt idx="8763">
                  <c:v>31.708459112376097</c:v>
                </c:pt>
                <c:pt idx="8764">
                  <c:v>31.745296667796566</c:v>
                </c:pt>
                <c:pt idx="8765">
                  <c:v>31.786792032347144</c:v>
                </c:pt>
                <c:pt idx="8766">
                  <c:v>31.828728590564829</c:v>
                </c:pt>
                <c:pt idx="8767">
                  <c:v>31.872256714586225</c:v>
                </c:pt>
                <c:pt idx="8768">
                  <c:v>32.099594563369308</c:v>
                </c:pt>
                <c:pt idx="8769">
                  <c:v>32.102152686947406</c:v>
                </c:pt>
                <c:pt idx="8770">
                  <c:v>32.104941450578409</c:v>
                </c:pt>
                <c:pt idx="8771">
                  <c:v>32.134035313821883</c:v>
                </c:pt>
                <c:pt idx="8772">
                  <c:v>32.178880199505038</c:v>
                </c:pt>
                <c:pt idx="8773">
                  <c:v>32.22401272319189</c:v>
                </c:pt>
                <c:pt idx="8774">
                  <c:v>32.265924703204576</c:v>
                </c:pt>
                <c:pt idx="8775">
                  <c:v>32.307961639622903</c:v>
                </c:pt>
                <c:pt idx="8776">
                  <c:v>32.527054655164847</c:v>
                </c:pt>
                <c:pt idx="8777">
                  <c:v>32.523249246463827</c:v>
                </c:pt>
                <c:pt idx="8778">
                  <c:v>32.516447384496743</c:v>
                </c:pt>
                <c:pt idx="8779">
                  <c:v>32.527439258232697</c:v>
                </c:pt>
                <c:pt idx="8780">
                  <c:v>32.555825155653849</c:v>
                </c:pt>
                <c:pt idx="8781">
                  <c:v>32.58092173068804</c:v>
                </c:pt>
                <c:pt idx="8782">
                  <c:v>32.599178714487472</c:v>
                </c:pt>
                <c:pt idx="8783">
                  <c:v>32.611852912849223</c:v>
                </c:pt>
                <c:pt idx="8784">
                  <c:v>32.749672717789544</c:v>
                </c:pt>
                <c:pt idx="8785">
                  <c:v>32.72384512765435</c:v>
                </c:pt>
                <c:pt idx="8786">
                  <c:v>32.69523137817702</c:v>
                </c:pt>
                <c:pt idx="8787">
                  <c:v>32.672895066888955</c:v>
                </c:pt>
                <c:pt idx="8788">
                  <c:v>32.671342592155199</c:v>
                </c:pt>
                <c:pt idx="8789">
                  <c:v>32.665821908715643</c:v>
                </c:pt>
                <c:pt idx="8790">
                  <c:v>32.65926275774234</c:v>
                </c:pt>
                <c:pt idx="8791">
                  <c:v>32.649765766916261</c:v>
                </c:pt>
                <c:pt idx="8792">
                  <c:v>32.741186794068639</c:v>
                </c:pt>
                <c:pt idx="8793">
                  <c:v>32.697774681794165</c:v>
                </c:pt>
                <c:pt idx="8794">
                  <c:v>32.655162190730117</c:v>
                </c:pt>
                <c:pt idx="8795">
                  <c:v>32.623668372045962</c:v>
                </c:pt>
                <c:pt idx="8796">
                  <c:v>32.61731510763358</c:v>
                </c:pt>
                <c:pt idx="8797">
                  <c:v>32.612146471460406</c:v>
                </c:pt>
                <c:pt idx="8798">
                  <c:v>32.610538976642161</c:v>
                </c:pt>
                <c:pt idx="8799">
                  <c:v>32.612820366730759</c:v>
                </c:pt>
                <c:pt idx="8800">
                  <c:v>32.662487026116757</c:v>
                </c:pt>
                <c:pt idx="8801">
                  <c:v>32.624879937825533</c:v>
                </c:pt>
                <c:pt idx="8802">
                  <c:v>32.723319130518625</c:v>
                </c:pt>
                <c:pt idx="8803">
                  <c:v>32.668989719575791</c:v>
                </c:pt>
                <c:pt idx="8804">
                  <c:v>32.752873992089818</c:v>
                </c:pt>
                <c:pt idx="8805">
                  <c:v>32.705404406274347</c:v>
                </c:pt>
                <c:pt idx="8806">
                  <c:v>32.753527093180608</c:v>
                </c:pt>
                <c:pt idx="8807">
                  <c:v>32.785722073822143</c:v>
                </c:pt>
                <c:pt idx="8808">
                  <c:v>32.949324406701393</c:v>
                </c:pt>
                <c:pt idx="8809">
                  <c:v>32.927851035226936</c:v>
                </c:pt>
                <c:pt idx="8810">
                  <c:v>32.908445176749069</c:v>
                </c:pt>
                <c:pt idx="8811">
                  <c:v>33.1262494142428</c:v>
                </c:pt>
                <c:pt idx="8812">
                  <c:v>33.098444803966942</c:v>
                </c:pt>
                <c:pt idx="8813">
                  <c:v>33.123948639325569</c:v>
                </c:pt>
                <c:pt idx="8814">
                  <c:v>33.170506878646172</c:v>
                </c:pt>
                <c:pt idx="8815">
                  <c:v>33.220616736002754</c:v>
                </c:pt>
                <c:pt idx="8816">
                  <c:v>33.433918330854461</c:v>
                </c:pt>
                <c:pt idx="8817">
                  <c:v>33.41756393731967</c:v>
                </c:pt>
                <c:pt idx="8818">
                  <c:v>33.400145651787383</c:v>
                </c:pt>
                <c:pt idx="8819">
                  <c:v>33.626664796892101</c:v>
                </c:pt>
                <c:pt idx="8820">
                  <c:v>33.599471531954677</c:v>
                </c:pt>
                <c:pt idx="8821">
                  <c:v>33.611102406644221</c:v>
                </c:pt>
                <c:pt idx="8822">
                  <c:v>33.650219034111032</c:v>
                </c:pt>
                <c:pt idx="8823">
                  <c:v>33.684399694399687</c:v>
                </c:pt>
                <c:pt idx="8824">
                  <c:v>33.83179490092968</c:v>
                </c:pt>
                <c:pt idx="8825">
                  <c:v>33.799743355623932</c:v>
                </c:pt>
                <c:pt idx="8826">
                  <c:v>33.764700086475017</c:v>
                </c:pt>
                <c:pt idx="8827">
                  <c:v>33.958496967300697</c:v>
                </c:pt>
                <c:pt idx="8828">
                  <c:v>33.895555332797613</c:v>
                </c:pt>
                <c:pt idx="8829">
                  <c:v>33.873808465250832</c:v>
                </c:pt>
                <c:pt idx="8830">
                  <c:v>33.875822997645308</c:v>
                </c:pt>
                <c:pt idx="8831">
                  <c:v>33.867499763213246</c:v>
                </c:pt>
                <c:pt idx="8832">
                  <c:v>33.87208292829628</c:v>
                </c:pt>
                <c:pt idx="8833">
                  <c:v>33.811632570118796</c:v>
                </c:pt>
                <c:pt idx="8834">
                  <c:v>33.748267889824845</c:v>
                </c:pt>
                <c:pt idx="8835">
                  <c:v>33.886408763904569</c:v>
                </c:pt>
                <c:pt idx="8836">
                  <c:v>33.773301540675682</c:v>
                </c:pt>
                <c:pt idx="8837">
                  <c:v>33.701579100826805</c:v>
                </c:pt>
                <c:pt idx="8838">
                  <c:v>33.651058887514232</c:v>
                </c:pt>
                <c:pt idx="8839">
                  <c:v>33.594056837475847</c:v>
                </c:pt>
                <c:pt idx="8840">
                  <c:v>33.450774640337748</c:v>
                </c:pt>
                <c:pt idx="8841">
                  <c:v>33.361237687235132</c:v>
                </c:pt>
                <c:pt idx="8842">
                  <c:v>33.270043450782168</c:v>
                </c:pt>
                <c:pt idx="8843">
                  <c:v>33.369392121061338</c:v>
                </c:pt>
                <c:pt idx="8844">
                  <c:v>33.219621508545849</c:v>
                </c:pt>
                <c:pt idx="8845">
                  <c:v>33.115119525439766</c:v>
                </c:pt>
                <c:pt idx="8846">
                  <c:v>33.03302114627639</c:v>
                </c:pt>
                <c:pt idx="8847">
                  <c:v>32.9507301907962</c:v>
                </c:pt>
                <c:pt idx="8848">
                  <c:v>32.717783805909306</c:v>
                </c:pt>
                <c:pt idx="8849">
                  <c:v>32.61897550485817</c:v>
                </c:pt>
                <c:pt idx="8850">
                  <c:v>32.520949180811819</c:v>
                </c:pt>
                <c:pt idx="8851">
                  <c:v>32.614177384875887</c:v>
                </c:pt>
                <c:pt idx="8852">
                  <c:v>32.4591288508405</c:v>
                </c:pt>
                <c:pt idx="8853">
                  <c:v>32.354159256673327</c:v>
                </c:pt>
                <c:pt idx="8854">
                  <c:v>32.279493260967968</c:v>
                </c:pt>
                <c:pt idx="8855">
                  <c:v>32.216064458551934</c:v>
                </c:pt>
                <c:pt idx="8856">
                  <c:v>32.008500749574985</c:v>
                </c:pt>
                <c:pt idx="8857">
                  <c:v>31.924844564607238</c:v>
                </c:pt>
                <c:pt idx="8858">
                  <c:v>31.837509073630784</c:v>
                </c:pt>
                <c:pt idx="8859">
                  <c:v>31.961832044088318</c:v>
                </c:pt>
                <c:pt idx="8860">
                  <c:v>31.830129606396834</c:v>
                </c:pt>
                <c:pt idx="8861">
                  <c:v>31.745832264985943</c:v>
                </c:pt>
                <c:pt idx="8862">
                  <c:v>31.698221575114836</c:v>
                </c:pt>
                <c:pt idx="8863">
                  <c:v>31.656743893806038</c:v>
                </c:pt>
                <c:pt idx="8864">
                  <c:v>31.517494576420432</c:v>
                </c:pt>
                <c:pt idx="8865">
                  <c:v>31.451518685083066</c:v>
                </c:pt>
                <c:pt idx="8866">
                  <c:v>31.382172475139491</c:v>
                </c:pt>
                <c:pt idx="8867">
                  <c:v>31.548572524025133</c:v>
                </c:pt>
                <c:pt idx="8868">
                  <c:v>31.433318949472007</c:v>
                </c:pt>
                <c:pt idx="8869">
                  <c:v>31.370467676242338</c:v>
                </c:pt>
                <c:pt idx="8870">
                  <c:v>31.341549912745155</c:v>
                </c:pt>
                <c:pt idx="8871">
                  <c:v>31.319419106256362</c:v>
                </c:pt>
                <c:pt idx="8872">
                  <c:v>31.235708670665225</c:v>
                </c:pt>
                <c:pt idx="8873">
                  <c:v>31.17221428523488</c:v>
                </c:pt>
                <c:pt idx="8874">
                  <c:v>31.108692468281816</c:v>
                </c:pt>
                <c:pt idx="8875">
                  <c:v>31.307334084958025</c:v>
                </c:pt>
                <c:pt idx="8876">
                  <c:v>31.187583938080486</c:v>
                </c:pt>
                <c:pt idx="8877">
                  <c:v>31.123057544787819</c:v>
                </c:pt>
                <c:pt idx="8878">
                  <c:v>31.096050567868435</c:v>
                </c:pt>
                <c:pt idx="8879">
                  <c:v>31.070272581334407</c:v>
                </c:pt>
                <c:pt idx="8880">
                  <c:v>31.019984315962844</c:v>
                </c:pt>
                <c:pt idx="8881">
                  <c:v>30.944525784272987</c:v>
                </c:pt>
                <c:pt idx="8882">
                  <c:v>30.869350671323485</c:v>
                </c:pt>
                <c:pt idx="8883">
                  <c:v>31.089878871973092</c:v>
                </c:pt>
                <c:pt idx="8884">
                  <c:v>30.959319121233889</c:v>
                </c:pt>
                <c:pt idx="8885">
                  <c:v>30.890430429125374</c:v>
                </c:pt>
                <c:pt idx="8886">
                  <c:v>30.859721342525564</c:v>
                </c:pt>
                <c:pt idx="8887">
                  <c:v>30.823356132833528</c:v>
                </c:pt>
                <c:pt idx="8888">
                  <c:v>30.806186010122627</c:v>
                </c:pt>
                <c:pt idx="8889">
                  <c:v>30.717378402179815</c:v>
                </c:pt>
                <c:pt idx="8890">
                  <c:v>30.627796722511729</c:v>
                </c:pt>
                <c:pt idx="8891">
                  <c:v>30.884910624862599</c:v>
                </c:pt>
                <c:pt idx="8892">
                  <c:v>30.741779286084725</c:v>
                </c:pt>
                <c:pt idx="8893">
                  <c:v>30.668312554382752</c:v>
                </c:pt>
                <c:pt idx="8894">
                  <c:v>30.647977527717952</c:v>
                </c:pt>
                <c:pt idx="8895">
                  <c:v>30.628165410093793</c:v>
                </c:pt>
                <c:pt idx="8896">
                  <c:v>30.677401795891047</c:v>
                </c:pt>
                <c:pt idx="8897">
                  <c:v>30.588730735162901</c:v>
                </c:pt>
                <c:pt idx="8898">
                  <c:v>30.501006478476004</c:v>
                </c:pt>
                <c:pt idx="8899">
                  <c:v>30.799679036911872</c:v>
                </c:pt>
                <c:pt idx="8900">
                  <c:v>30.670756179278161</c:v>
                </c:pt>
                <c:pt idx="8901">
                  <c:v>30.618794614622313</c:v>
                </c:pt>
                <c:pt idx="8902">
                  <c:v>30.62454156827085</c:v>
                </c:pt>
                <c:pt idx="8903">
                  <c:v>30.633634237855492</c:v>
                </c:pt>
                <c:pt idx="8904">
                  <c:v>30.713730319914369</c:v>
                </c:pt>
                <c:pt idx="8905">
                  <c:v>30.795438653728898</c:v>
                </c:pt>
                <c:pt idx="8906">
                  <c:v>30.610830365851847</c:v>
                </c:pt>
                <c:pt idx="8907">
                  <c:v>30.89861727114657</c:v>
                </c:pt>
                <c:pt idx="8908">
                  <c:v>30.82486957271832</c:v>
                </c:pt>
                <c:pt idx="8909">
                  <c:v>30.814321720964092</c:v>
                </c:pt>
                <c:pt idx="8910">
                  <c:v>30.846613763385342</c:v>
                </c:pt>
                <c:pt idx="8911">
                  <c:v>30.881595982746482</c:v>
                </c:pt>
                <c:pt idx="8912">
                  <c:v>30.919248307587985</c:v>
                </c:pt>
                <c:pt idx="8913">
                  <c:v>30.965443587678731</c:v>
                </c:pt>
                <c:pt idx="8914">
                  <c:v>31.004695451607635</c:v>
                </c:pt>
                <c:pt idx="8915">
                  <c:v>31.305471334573102</c:v>
                </c:pt>
                <c:pt idx="8916">
                  <c:v>31.243092030225331</c:v>
                </c:pt>
                <c:pt idx="8917">
                  <c:v>31.271714603322902</c:v>
                </c:pt>
                <c:pt idx="8918">
                  <c:v>31.325964363882875</c:v>
                </c:pt>
                <c:pt idx="8919">
                  <c:v>31.388170683028175</c:v>
                </c:pt>
                <c:pt idx="8920">
                  <c:v>31.448794641479754</c:v>
                </c:pt>
                <c:pt idx="8921">
                  <c:v>31.511664538333118</c:v>
                </c:pt>
                <c:pt idx="8922">
                  <c:v>31.576733500115292</c:v>
                </c:pt>
                <c:pt idx="8923">
                  <c:v>31.955779962569437</c:v>
                </c:pt>
                <c:pt idx="8924">
                  <c:v>31.89788097983071</c:v>
                </c:pt>
                <c:pt idx="8925">
                  <c:v>31.940756824260738</c:v>
                </c:pt>
                <c:pt idx="8926">
                  <c:v>32.016563255705726</c:v>
                </c:pt>
                <c:pt idx="8927">
                  <c:v>32.094339802779771</c:v>
                </c:pt>
                <c:pt idx="8928">
                  <c:v>32.17530844258004</c:v>
                </c:pt>
                <c:pt idx="8929">
                  <c:v>32.2551671625937</c:v>
                </c:pt>
                <c:pt idx="8930">
                  <c:v>32.336881247730474</c:v>
                </c:pt>
                <c:pt idx="8931">
                  <c:v>32.65891797046902</c:v>
                </c:pt>
                <c:pt idx="8932">
                  <c:v>32.810839730485448</c:v>
                </c:pt>
                <c:pt idx="8933">
                  <c:v>32.963609414348355</c:v>
                </c:pt>
                <c:pt idx="8934">
                  <c:v>32.904316515878172</c:v>
                </c:pt>
                <c:pt idx="8935">
                  <c:v>32.946185732999304</c:v>
                </c:pt>
                <c:pt idx="8936">
                  <c:v>33.030312999788144</c:v>
                </c:pt>
                <c:pt idx="8937">
                  <c:v>33.12325739794624</c:v>
                </c:pt>
                <c:pt idx="8938">
                  <c:v>33.214133113716088</c:v>
                </c:pt>
                <c:pt idx="8939">
                  <c:v>33.303752223141551</c:v>
                </c:pt>
                <c:pt idx="8940">
                  <c:v>33.389158073171934</c:v>
                </c:pt>
                <c:pt idx="8941">
                  <c:v>33.43130844165109</c:v>
                </c:pt>
                <c:pt idx="8942">
                  <c:v>33.931737588986735</c:v>
                </c:pt>
                <c:pt idx="8943">
                  <c:v>33.905067277500592</c:v>
                </c:pt>
                <c:pt idx="8944">
                  <c:v>34.152742566699786</c:v>
                </c:pt>
                <c:pt idx="8945">
                  <c:v>34.411211900846098</c:v>
                </c:pt>
                <c:pt idx="8946">
                  <c:v>34.333107535625942</c:v>
                </c:pt>
                <c:pt idx="8947">
                  <c:v>34.435444541428701</c:v>
                </c:pt>
                <c:pt idx="8948">
                  <c:v>34.543829802144856</c:v>
                </c:pt>
                <c:pt idx="8949">
                  <c:v>34.4420014598468</c:v>
                </c:pt>
                <c:pt idx="8950">
                  <c:v>35.046396551195784</c:v>
                </c:pt>
                <c:pt idx="8951">
                  <c:v>34.943489528060141</c:v>
                </c:pt>
                <c:pt idx="8952">
                  <c:v>34.976608049702641</c:v>
                </c:pt>
                <c:pt idx="8953">
                  <c:v>35.508759204993382</c:v>
                </c:pt>
                <c:pt idx="8954">
                  <c:v>35.668821110510471</c:v>
                </c:pt>
                <c:pt idx="8955">
                  <c:v>35.603236826870088</c:v>
                </c:pt>
                <c:pt idx="8956">
                  <c:v>35.722686701416514</c:v>
                </c:pt>
                <c:pt idx="8957">
                  <c:v>35.615530829833311</c:v>
                </c:pt>
                <c:pt idx="8958">
                  <c:v>36.278137491776356</c:v>
                </c:pt>
                <c:pt idx="8959">
                  <c:v>36.168726726686231</c:v>
                </c:pt>
                <c:pt idx="8960">
                  <c:v>36.21023653283725</c:v>
                </c:pt>
                <c:pt idx="8961">
                  <c:v>36.814054259735002</c:v>
                </c:pt>
                <c:pt idx="8962">
                  <c:v>36.993404669016059</c:v>
                </c:pt>
                <c:pt idx="8963">
                  <c:v>36.925440209866409</c:v>
                </c:pt>
                <c:pt idx="8964">
                  <c:v>37.06313287107168</c:v>
                </c:pt>
                <c:pt idx="8965">
                  <c:v>36.950697668505299</c:v>
                </c:pt>
                <c:pt idx="8966">
                  <c:v>37.68592020223921</c:v>
                </c:pt>
                <c:pt idx="8967">
                  <c:v>37.572886066360141</c:v>
                </c:pt>
                <c:pt idx="8968">
                  <c:v>37.6288100327302</c:v>
                </c:pt>
                <c:pt idx="8969">
                  <c:v>38.328806045951083</c:v>
                </c:pt>
                <c:pt idx="8970">
                  <c:v>38.529787577034966</c:v>
                </c:pt>
                <c:pt idx="8971">
                  <c:v>38.453998634100998</c:v>
                </c:pt>
                <c:pt idx="8972">
                  <c:v>38.618954961848026</c:v>
                </c:pt>
                <c:pt idx="8973">
                  <c:v>38.504114299667819</c:v>
                </c:pt>
                <c:pt idx="8974">
                  <c:v>39.324639127970968</c:v>
                </c:pt>
                <c:pt idx="8975">
                  <c:v>39.209523891498236</c:v>
                </c:pt>
                <c:pt idx="8976">
                  <c:v>39.261762264053125</c:v>
                </c:pt>
                <c:pt idx="8977">
                  <c:v>40.084738848591982</c:v>
                </c:pt>
                <c:pt idx="8978">
                  <c:v>40.290094531010062</c:v>
                </c:pt>
                <c:pt idx="8979">
                  <c:v>40.215430511358946</c:v>
                </c:pt>
                <c:pt idx="8980">
                  <c:v>40.400095814754565</c:v>
                </c:pt>
                <c:pt idx="8981">
                  <c:v>40.282236173998811</c:v>
                </c:pt>
                <c:pt idx="8982">
                  <c:v>41.193545816997791</c:v>
                </c:pt>
                <c:pt idx="8983">
                  <c:v>41.075885250850618</c:v>
                </c:pt>
                <c:pt idx="8984">
                  <c:v>41.153593790033405</c:v>
                </c:pt>
                <c:pt idx="8985">
                  <c:v>42.073367005517433</c:v>
                </c:pt>
                <c:pt idx="8986">
                  <c:v>42.316959638902944</c:v>
                </c:pt>
                <c:pt idx="8987">
                  <c:v>42.235291443606222</c:v>
                </c:pt>
                <c:pt idx="8988">
                  <c:v>42.445928107023228</c:v>
                </c:pt>
                <c:pt idx="8989">
                  <c:v>42.328767548124958</c:v>
                </c:pt>
                <c:pt idx="8990">
                  <c:v>43.321950046440968</c:v>
                </c:pt>
                <c:pt idx="8991">
                  <c:v>43.205554053112238</c:v>
                </c:pt>
                <c:pt idx="8992">
                  <c:v>43.2872500129305</c:v>
                </c:pt>
                <c:pt idx="8993">
                  <c:v>44.320743025676357</c:v>
                </c:pt>
                <c:pt idx="8994">
                  <c:v>44.58374624447562</c:v>
                </c:pt>
                <c:pt idx="8995">
                  <c:v>44.50039321167263</c:v>
                </c:pt>
                <c:pt idx="8996">
                  <c:v>44.719890734269612</c:v>
                </c:pt>
                <c:pt idx="8997">
                  <c:v>44.608216244605771</c:v>
                </c:pt>
                <c:pt idx="8998">
                  <c:v>45.652278813187088</c:v>
                </c:pt>
                <c:pt idx="8999">
                  <c:v>45.542998261328783</c:v>
                </c:pt>
                <c:pt idx="9000">
                  <c:v>45.650088988918526</c:v>
                </c:pt>
                <c:pt idx="9001">
                  <c:v>46.696855785692073</c:v>
                </c:pt>
                <c:pt idx="9002">
                  <c:v>46.956293182960763</c:v>
                </c:pt>
                <c:pt idx="9003">
                  <c:v>46.876762767642447</c:v>
                </c:pt>
                <c:pt idx="9004">
                  <c:v>47.112436398288125</c:v>
                </c:pt>
                <c:pt idx="9005">
                  <c:v>47.012073222113735</c:v>
                </c:pt>
                <c:pt idx="9006">
                  <c:v>48.034855774361958</c:v>
                </c:pt>
                <c:pt idx="9007">
                  <c:v>47.93775716522179</c:v>
                </c:pt>
                <c:pt idx="9008">
                  <c:v>48.0329928454629</c:v>
                </c:pt>
                <c:pt idx="9009">
                  <c:v>49.012881618746221</c:v>
                </c:pt>
                <c:pt idx="9010">
                  <c:v>49.231106376231565</c:v>
                </c:pt>
                <c:pt idx="9011">
                  <c:v>49.159770929579672</c:v>
                </c:pt>
                <c:pt idx="9012">
                  <c:v>49.368428296074413</c:v>
                </c:pt>
                <c:pt idx="9013">
                  <c:v>49.279453694032739</c:v>
                </c:pt>
                <c:pt idx="9014">
                  <c:v>50.167849828414717</c:v>
                </c:pt>
                <c:pt idx="9015">
                  <c:v>50.081218197088646</c:v>
                </c:pt>
                <c:pt idx="9016">
                  <c:v>50.176062222085143</c:v>
                </c:pt>
                <c:pt idx="9017">
                  <c:v>50.942947941261011</c:v>
                </c:pt>
                <c:pt idx="9018">
                  <c:v>51.122020517421319</c:v>
                </c:pt>
                <c:pt idx="9019">
                  <c:v>51.059086282782303</c:v>
                </c:pt>
                <c:pt idx="9020">
                  <c:v>51.221907937908455</c:v>
                </c:pt>
                <c:pt idx="9021">
                  <c:v>51.149688593493622</c:v>
                </c:pt>
                <c:pt idx="9022">
                  <c:v>51.829312762537747</c:v>
                </c:pt>
                <c:pt idx="9023">
                  <c:v>51.757108305728408</c:v>
                </c:pt>
                <c:pt idx="9024">
                  <c:v>51.804826953968615</c:v>
                </c:pt>
                <c:pt idx="9025">
                  <c:v>52.286878048146264</c:v>
                </c:pt>
                <c:pt idx="9026">
                  <c:v>52.395585460939515</c:v>
                </c:pt>
                <c:pt idx="9027">
                  <c:v>52.340060443377894</c:v>
                </c:pt>
                <c:pt idx="9028">
                  <c:v>52.430972270200527</c:v>
                </c:pt>
                <c:pt idx="9029">
                  <c:v>52.3680587785665</c:v>
                </c:pt>
                <c:pt idx="9030">
                  <c:v>52.787135267728715</c:v>
                </c:pt>
                <c:pt idx="9031">
                  <c:v>52.722576446182899</c:v>
                </c:pt>
                <c:pt idx="9032">
                  <c:v>52.738419490908399</c:v>
                </c:pt>
                <c:pt idx="9033">
                  <c:v>52.886428406490744</c:v>
                </c:pt>
                <c:pt idx="9034">
                  <c:v>52.920663971699042</c:v>
                </c:pt>
                <c:pt idx="9035">
                  <c:v>52.879842000947946</c:v>
                </c:pt>
                <c:pt idx="9036">
                  <c:v>52.888487904208034</c:v>
                </c:pt>
                <c:pt idx="9037">
                  <c:v>52.835576752563007</c:v>
                </c:pt>
                <c:pt idx="9038">
                  <c:v>52.94447067882848</c:v>
                </c:pt>
                <c:pt idx="9039">
                  <c:v>52.890697620956004</c:v>
                </c:pt>
                <c:pt idx="9040">
                  <c:v>52.873281159435948</c:v>
                </c:pt>
                <c:pt idx="9041">
                  <c:v>52.62460597461822</c:v>
                </c:pt>
                <c:pt idx="9042">
                  <c:v>52.560491568898684</c:v>
                </c:pt>
                <c:pt idx="9043">
                  <c:v>52.483648051367041</c:v>
                </c:pt>
                <c:pt idx="9044">
                  <c:v>52.435944719284784</c:v>
                </c:pt>
                <c:pt idx="9045">
                  <c:v>52.390587401009014</c:v>
                </c:pt>
                <c:pt idx="9046">
                  <c:v>52.1218500012777</c:v>
                </c:pt>
                <c:pt idx="9047">
                  <c:v>52.075890206366715</c:v>
                </c:pt>
                <c:pt idx="9048">
                  <c:v>51.880115261947267</c:v>
                </c:pt>
                <c:pt idx="9049">
                  <c:v>51.309420901426236</c:v>
                </c:pt>
                <c:pt idx="9050">
                  <c:v>51.144812007922766</c:v>
                </c:pt>
                <c:pt idx="9051">
                  <c:v>50.962960955512955</c:v>
                </c:pt>
                <c:pt idx="9052">
                  <c:v>50.919863969947308</c:v>
                </c:pt>
                <c:pt idx="9053">
                  <c:v>50.879227314123483</c:v>
                </c:pt>
                <c:pt idx="9054">
                  <c:v>50.265935752605671</c:v>
                </c:pt>
                <c:pt idx="9055">
                  <c:v>50.22500767960063</c:v>
                </c:pt>
                <c:pt idx="9056">
                  <c:v>49.881331391405872</c:v>
                </c:pt>
                <c:pt idx="9057">
                  <c:v>49.075373290678257</c:v>
                </c:pt>
                <c:pt idx="9058">
                  <c:v>48.837067344054262</c:v>
                </c:pt>
                <c:pt idx="9059">
                  <c:v>48.584460941942382</c:v>
                </c:pt>
                <c:pt idx="9060">
                  <c:v>48.553082050449511</c:v>
                </c:pt>
                <c:pt idx="9061">
                  <c:v>48.089795393703596</c:v>
                </c:pt>
                <c:pt idx="9062">
                  <c:v>48.060710574616898</c:v>
                </c:pt>
                <c:pt idx="9063">
                  <c:v>47.595000934779989</c:v>
                </c:pt>
                <c:pt idx="9064">
                  <c:v>47.570536814456631</c:v>
                </c:pt>
                <c:pt idx="9065">
                  <c:v>46.30531125904605</c:v>
                </c:pt>
                <c:pt idx="9066">
                  <c:v>46.022335224702061</c:v>
                </c:pt>
                <c:pt idx="9067">
                  <c:v>45.733936307583924</c:v>
                </c:pt>
                <c:pt idx="9068">
                  <c:v>45.44400679088286</c:v>
                </c:pt>
                <c:pt idx="9069">
                  <c:v>45.134033867799261</c:v>
                </c:pt>
                <c:pt idx="9070">
                  <c:v>45.128819156170401</c:v>
                </c:pt>
                <c:pt idx="9071">
                  <c:v>45.125868781528894</c:v>
                </c:pt>
                <c:pt idx="9072">
                  <c:v>44.089555395508903</c:v>
                </c:pt>
                <c:pt idx="9073">
                  <c:v>43.176707904977633</c:v>
                </c:pt>
                <c:pt idx="9074">
                  <c:v>42.845192747166756</c:v>
                </c:pt>
                <c:pt idx="9075">
                  <c:v>42.508605713061769</c:v>
                </c:pt>
                <c:pt idx="9076">
                  <c:v>42.179890874965778</c:v>
                </c:pt>
                <c:pt idx="9077">
                  <c:v>41.830481004942222</c:v>
                </c:pt>
                <c:pt idx="9078">
                  <c:v>41.85184276511756</c:v>
                </c:pt>
                <c:pt idx="9079">
                  <c:v>41.876797120686618</c:v>
                </c:pt>
                <c:pt idx="9080">
                  <c:v>40.650833711731892</c:v>
                </c:pt>
                <c:pt idx="9081">
                  <c:v>39.657173854887589</c:v>
                </c:pt>
                <c:pt idx="9082">
                  <c:v>39.280665315614037</c:v>
                </c:pt>
                <c:pt idx="9083">
                  <c:v>38.91812966162891</c:v>
                </c:pt>
                <c:pt idx="9084">
                  <c:v>38.541148427731656</c:v>
                </c:pt>
                <c:pt idx="9085">
                  <c:v>38.160997078929938</c:v>
                </c:pt>
                <c:pt idx="9086">
                  <c:v>38.213909149399136</c:v>
                </c:pt>
                <c:pt idx="9087">
                  <c:v>38.2714401531262</c:v>
                </c:pt>
                <c:pt idx="9088">
                  <c:v>36.877670015682689</c:v>
                </c:pt>
                <c:pt idx="9089">
                  <c:v>35.391027192817688</c:v>
                </c:pt>
                <c:pt idx="9090">
                  <c:v>35.440727560228019</c:v>
                </c:pt>
                <c:pt idx="9091">
                  <c:v>35.025194400726861</c:v>
                </c:pt>
                <c:pt idx="9092">
                  <c:v>34.635190823414149</c:v>
                </c:pt>
                <c:pt idx="9093">
                  <c:v>34.243940132155316</c:v>
                </c:pt>
                <c:pt idx="9094">
                  <c:v>34.334162840694397</c:v>
                </c:pt>
                <c:pt idx="9095">
                  <c:v>34.43120978380005</c:v>
                </c:pt>
                <c:pt idx="9096">
                  <c:v>32.909766142941493</c:v>
                </c:pt>
                <c:pt idx="9097">
                  <c:v>31.398252155385002</c:v>
                </c:pt>
                <c:pt idx="9098">
                  <c:v>31.466404722010658</c:v>
                </c:pt>
                <c:pt idx="9099">
                  <c:v>31.033599160185187</c:v>
                </c:pt>
                <c:pt idx="9100">
                  <c:v>30.638251499431892</c:v>
                </c:pt>
                <c:pt idx="9101">
                  <c:v>30.266848433957279</c:v>
                </c:pt>
                <c:pt idx="9102">
                  <c:v>30.397492249790876</c:v>
                </c:pt>
                <c:pt idx="9103">
                  <c:v>30.532814765705446</c:v>
                </c:pt>
                <c:pt idx="9104">
                  <c:v>28.920960281784254</c:v>
                </c:pt>
                <c:pt idx="9105">
                  <c:v>27.401188146416921</c:v>
                </c:pt>
                <c:pt idx="9106">
                  <c:v>27.489557230826591</c:v>
                </c:pt>
                <c:pt idx="9107">
                  <c:v>27.063921282873135</c:v>
                </c:pt>
                <c:pt idx="9108">
                  <c:v>26.670847086574724</c:v>
                </c:pt>
                <c:pt idx="9109">
                  <c:v>26.273354766979839</c:v>
                </c:pt>
                <c:pt idx="9110">
                  <c:v>26.439349652720793</c:v>
                </c:pt>
                <c:pt idx="9111">
                  <c:v>26.610282790490704</c:v>
                </c:pt>
                <c:pt idx="9112">
                  <c:v>24.924084450117601</c:v>
                </c:pt>
                <c:pt idx="9113">
                  <c:v>23.510784684678519</c:v>
                </c:pt>
                <c:pt idx="9114">
                  <c:v>23.621074346621949</c:v>
                </c:pt>
                <c:pt idx="9115">
                  <c:v>23.169682132995064</c:v>
                </c:pt>
                <c:pt idx="9116">
                  <c:v>22.796961998515592</c:v>
                </c:pt>
                <c:pt idx="9117">
                  <c:v>22.427725520223674</c:v>
                </c:pt>
                <c:pt idx="9118">
                  <c:v>22.629283114597488</c:v>
                </c:pt>
                <c:pt idx="9119">
                  <c:v>22.835330588081231</c:v>
                </c:pt>
                <c:pt idx="9120">
                  <c:v>21.134131967538018</c:v>
                </c:pt>
                <c:pt idx="9121">
                  <c:v>19.823187550207642</c:v>
                </c:pt>
                <c:pt idx="9122">
                  <c:v>19.956741606735587</c:v>
                </c:pt>
                <c:pt idx="9123">
                  <c:v>19.54188420857405</c:v>
                </c:pt>
                <c:pt idx="9124">
                  <c:v>19.191383687532792</c:v>
                </c:pt>
                <c:pt idx="9125">
                  <c:v>18.847938467693705</c:v>
                </c:pt>
                <c:pt idx="9126">
                  <c:v>19.083844047706425</c:v>
                </c:pt>
                <c:pt idx="9127">
                  <c:v>17.396297493497983</c:v>
                </c:pt>
                <c:pt idx="9128">
                  <c:v>17.640208400247328</c:v>
                </c:pt>
                <c:pt idx="9129">
                  <c:v>16.444095523568073</c:v>
                </c:pt>
                <c:pt idx="9130">
                  <c:v>16.591830860811875</c:v>
                </c:pt>
                <c:pt idx="9131">
                  <c:v>16.165571978111792</c:v>
                </c:pt>
                <c:pt idx="9132">
                  <c:v>15.843646708093416</c:v>
                </c:pt>
                <c:pt idx="9133">
                  <c:v>15.529323408873443</c:v>
                </c:pt>
                <c:pt idx="9134">
                  <c:v>15.78519619423529</c:v>
                </c:pt>
                <c:pt idx="9135">
                  <c:v>16.042107954252113</c:v>
                </c:pt>
                <c:pt idx="9136">
                  <c:v>14.369888550740361</c:v>
                </c:pt>
                <c:pt idx="9137">
                  <c:v>13.280478231111415</c:v>
                </c:pt>
                <c:pt idx="9138">
                  <c:v>13.429060998605967</c:v>
                </c:pt>
                <c:pt idx="9139">
                  <c:v>13.021083688520333</c:v>
                </c:pt>
                <c:pt idx="9140">
                  <c:v>12.722256014838273</c:v>
                </c:pt>
                <c:pt idx="9141">
                  <c:v>12.41200501482637</c:v>
                </c:pt>
                <c:pt idx="9142">
                  <c:v>12.676739551952572</c:v>
                </c:pt>
                <c:pt idx="9143">
                  <c:v>11.073171888247501</c:v>
                </c:pt>
                <c:pt idx="9144">
                  <c:v>11.337468794462904</c:v>
                </c:pt>
                <c:pt idx="9145">
                  <c:v>10.333974217177863</c:v>
                </c:pt>
                <c:pt idx="9146">
                  <c:v>10.491782795142271</c:v>
                </c:pt>
                <c:pt idx="9147">
                  <c:v>10.138498697889203</c:v>
                </c:pt>
                <c:pt idx="9148">
                  <c:v>9.8729411458227894</c:v>
                </c:pt>
                <c:pt idx="9149">
                  <c:v>9.6103604990461413</c:v>
                </c:pt>
                <c:pt idx="9150">
                  <c:v>9.8731391967288644</c:v>
                </c:pt>
                <c:pt idx="9151">
                  <c:v>8.4039132413169302</c:v>
                </c:pt>
                <c:pt idx="9152">
                  <c:v>8.6668405380176168</c:v>
                </c:pt>
                <c:pt idx="9153">
                  <c:v>7.8867937268378236</c:v>
                </c:pt>
                <c:pt idx="9154">
                  <c:v>8.0421652608589884</c:v>
                </c:pt>
                <c:pt idx="9155">
                  <c:v>7.728146447897732</c:v>
                </c:pt>
                <c:pt idx="9156">
                  <c:v>7.5190377135485686</c:v>
                </c:pt>
                <c:pt idx="9157">
                  <c:v>7.3517252583689006</c:v>
                </c:pt>
                <c:pt idx="9158">
                  <c:v>7.6001074480493838</c:v>
                </c:pt>
                <c:pt idx="9159">
                  <c:v>6.3959606682470937</c:v>
                </c:pt>
                <c:pt idx="9160">
                  <c:v>6.6513689585642624</c:v>
                </c:pt>
                <c:pt idx="9161">
                  <c:v>6.1929498661570817</c:v>
                </c:pt>
                <c:pt idx="9162">
                  <c:v>6.3447848194667458</c:v>
                </c:pt>
                <c:pt idx="9163">
                  <c:v>6.1237396458002795</c:v>
                </c:pt>
                <c:pt idx="9164">
                  <c:v>6.0239651842508284</c:v>
                </c:pt>
                <c:pt idx="9165">
                  <c:v>5.938428548689453</c:v>
                </c:pt>
                <c:pt idx="9166">
                  <c:v>6.187801269484507</c:v>
                </c:pt>
                <c:pt idx="9167">
                  <c:v>5.3396975148959784</c:v>
                </c:pt>
                <c:pt idx="9168">
                  <c:v>5.5874898269895947</c:v>
                </c:pt>
                <c:pt idx="9169">
                  <c:v>5.5471856523771645</c:v>
                </c:pt>
                <c:pt idx="9170">
                  <c:v>5.7137661865239471</c:v>
                </c:pt>
                <c:pt idx="9171">
                  <c:v>5.6538727322868541</c:v>
                </c:pt>
                <c:pt idx="9172">
                  <c:v>5.5685199031571067</c:v>
                </c:pt>
                <c:pt idx="9173">
                  <c:v>5.6055197435631658</c:v>
                </c:pt>
                <c:pt idx="9174">
                  <c:v>5.8581554184243023</c:v>
                </c:pt>
                <c:pt idx="9175">
                  <c:v>5.4341031494848773</c:v>
                </c:pt>
                <c:pt idx="9176">
                  <c:v>5.6897096351079748</c:v>
                </c:pt>
                <c:pt idx="9177">
                  <c:v>5.8257822469748248</c:v>
                </c:pt>
                <c:pt idx="9178">
                  <c:v>5.9151774710165679</c:v>
                </c:pt>
                <c:pt idx="9179">
                  <c:v>6.4110894728314705</c:v>
                </c:pt>
                <c:pt idx="9180">
                  <c:v>6.5557369255813045</c:v>
                </c:pt>
                <c:pt idx="9181">
                  <c:v>6.6222319778398182</c:v>
                </c:pt>
                <c:pt idx="9182">
                  <c:v>6.8705532120796171</c:v>
                </c:pt>
                <c:pt idx="9183">
                  <c:v>6.8947528943418988</c:v>
                </c:pt>
                <c:pt idx="9184">
                  <c:v>7.144108193433893</c:v>
                </c:pt>
                <c:pt idx="9185">
                  <c:v>7.3619508615827698</c:v>
                </c:pt>
                <c:pt idx="9186">
                  <c:v>7.5726521608728676</c:v>
                </c:pt>
                <c:pt idx="9187">
                  <c:v>8.5091141649158732</c:v>
                </c:pt>
                <c:pt idx="9188">
                  <c:v>8.6567026791735024</c:v>
                </c:pt>
                <c:pt idx="9189">
                  <c:v>8.842682347863434</c:v>
                </c:pt>
                <c:pt idx="9190">
                  <c:v>9.084844076475818</c:v>
                </c:pt>
                <c:pt idx="9191">
                  <c:v>9.4029276754175584</c:v>
                </c:pt>
                <c:pt idx="9192">
                  <c:v>9.7164861987346853</c:v>
                </c:pt>
                <c:pt idx="9193">
                  <c:v>9.9581822145381373</c:v>
                </c:pt>
                <c:pt idx="9194">
                  <c:v>10.282586247005462</c:v>
                </c:pt>
                <c:pt idx="9195">
                  <c:v>11.358962775064605</c:v>
                </c:pt>
                <c:pt idx="9196">
                  <c:v>11.504516797957336</c:v>
                </c:pt>
                <c:pt idx="9197">
                  <c:v>11.737740937806219</c:v>
                </c:pt>
                <c:pt idx="9198">
                  <c:v>12.059431445881764</c:v>
                </c:pt>
                <c:pt idx="9199">
                  <c:v>12.386841763434745</c:v>
                </c:pt>
                <c:pt idx="9200">
                  <c:v>12.611755690585705</c:v>
                </c:pt>
                <c:pt idx="9201">
                  <c:v>13.173313616852486</c:v>
                </c:pt>
                <c:pt idx="9202">
                  <c:v>13.391712187293917</c:v>
                </c:pt>
                <c:pt idx="9203">
                  <c:v>14.474591330990553</c:v>
                </c:pt>
                <c:pt idx="9204">
                  <c:v>14.614997574622906</c:v>
                </c:pt>
                <c:pt idx="9205">
                  <c:v>14.851247771927074</c:v>
                </c:pt>
                <c:pt idx="9206">
                  <c:v>15.151051962862596</c:v>
                </c:pt>
                <c:pt idx="9207">
                  <c:v>15.445676549255319</c:v>
                </c:pt>
                <c:pt idx="9208">
                  <c:v>15.637159966939389</c:v>
                </c:pt>
                <c:pt idx="9209">
                  <c:v>16.157350445809307</c:v>
                </c:pt>
                <c:pt idx="9210">
                  <c:v>16.339171680334648</c:v>
                </c:pt>
                <c:pt idx="9211">
                  <c:v>17.275165192238546</c:v>
                </c:pt>
                <c:pt idx="9212">
                  <c:v>17.375723054752939</c:v>
                </c:pt>
                <c:pt idx="9213">
                  <c:v>17.554431932136954</c:v>
                </c:pt>
                <c:pt idx="9214">
                  <c:v>17.790655737370031</c:v>
                </c:pt>
                <c:pt idx="9215">
                  <c:v>18.01082272438471</c:v>
                </c:pt>
                <c:pt idx="9216">
                  <c:v>18.144406608527035</c:v>
                </c:pt>
                <c:pt idx="9217">
                  <c:v>18.575177523206808</c:v>
                </c:pt>
                <c:pt idx="9218">
                  <c:v>18.69612061756445</c:v>
                </c:pt>
                <c:pt idx="9219">
                  <c:v>19.509978396329846</c:v>
                </c:pt>
                <c:pt idx="9220">
                  <c:v>19.566682609217271</c:v>
                </c:pt>
                <c:pt idx="9221">
                  <c:v>19.70521985320973</c:v>
                </c:pt>
                <c:pt idx="9222">
                  <c:v>19.896023013965991</c:v>
                </c:pt>
                <c:pt idx="9223">
                  <c:v>20.074594470143456</c:v>
                </c:pt>
                <c:pt idx="9224">
                  <c:v>20.153159306149885</c:v>
                </c:pt>
                <c:pt idx="9225">
                  <c:v>20.567649636367243</c:v>
                </c:pt>
                <c:pt idx="9226">
                  <c:v>20.63416977453781</c:v>
                </c:pt>
                <c:pt idx="9227">
                  <c:v>21.368903693853124</c:v>
                </c:pt>
                <c:pt idx="9228">
                  <c:v>21.385424407506374</c:v>
                </c:pt>
                <c:pt idx="9229">
                  <c:v>21.511189369512806</c:v>
                </c:pt>
                <c:pt idx="9230">
                  <c:v>21.675073305142373</c:v>
                </c:pt>
                <c:pt idx="9231">
                  <c:v>21.834261331387129</c:v>
                </c:pt>
                <c:pt idx="9232">
                  <c:v>21.870254687043367</c:v>
                </c:pt>
                <c:pt idx="9233">
                  <c:v>22.306636162060649</c:v>
                </c:pt>
                <c:pt idx="9234">
                  <c:v>22.3288097769593</c:v>
                </c:pt>
                <c:pt idx="9235">
                  <c:v>23.00049202394144</c:v>
                </c:pt>
                <c:pt idx="9236">
                  <c:v>22.987731912355532</c:v>
                </c:pt>
                <c:pt idx="9237">
                  <c:v>23.106944152731245</c:v>
                </c:pt>
                <c:pt idx="9238">
                  <c:v>23.249087768647161</c:v>
                </c:pt>
                <c:pt idx="9239">
                  <c:v>23.381242705941865</c:v>
                </c:pt>
                <c:pt idx="9240">
                  <c:v>23.375294813522867</c:v>
                </c:pt>
                <c:pt idx="9241">
                  <c:v>23.837582325963353</c:v>
                </c:pt>
                <c:pt idx="9242">
                  <c:v>23.821456167602832</c:v>
                </c:pt>
                <c:pt idx="9243">
                  <c:v>24.415483114170542</c:v>
                </c:pt>
                <c:pt idx="9244">
                  <c:v>24.378856576746035</c:v>
                </c:pt>
                <c:pt idx="9245">
                  <c:v>24.495966220488189</c:v>
                </c:pt>
                <c:pt idx="9246">
                  <c:v>24.618277775147543</c:v>
                </c:pt>
                <c:pt idx="9247">
                  <c:v>24.736969593691974</c:v>
                </c:pt>
                <c:pt idx="9248">
                  <c:v>24.696179886995825</c:v>
                </c:pt>
                <c:pt idx="9249">
                  <c:v>25.174110909147899</c:v>
                </c:pt>
                <c:pt idx="9250">
                  <c:v>25.124748780923028</c:v>
                </c:pt>
                <c:pt idx="9251">
                  <c:v>25.618452539191857</c:v>
                </c:pt>
                <c:pt idx="9252">
                  <c:v>25.566501058565454</c:v>
                </c:pt>
                <c:pt idx="9253">
                  <c:v>25.671325890827084</c:v>
                </c:pt>
                <c:pt idx="9254">
                  <c:v>25.768204710972078</c:v>
                </c:pt>
                <c:pt idx="9255">
                  <c:v>25.852274614586968</c:v>
                </c:pt>
                <c:pt idx="9256">
                  <c:v>25.782163881762443</c:v>
                </c:pt>
                <c:pt idx="9257">
                  <c:v>26.240391278878274</c:v>
                </c:pt>
                <c:pt idx="9258">
                  <c:v>26.164903151069662</c:v>
                </c:pt>
                <c:pt idx="9259">
                  <c:v>26.523965574188423</c:v>
                </c:pt>
                <c:pt idx="9260">
                  <c:v>26.616077011283302</c:v>
                </c:pt>
                <c:pt idx="9261">
                  <c:v>26.556222651205022</c:v>
                </c:pt>
                <c:pt idx="9262">
                  <c:v>26.631557152024602</c:v>
                </c:pt>
                <c:pt idx="9263">
                  <c:v>26.698004732842918</c:v>
                </c:pt>
                <c:pt idx="9264">
                  <c:v>26.617314472691099</c:v>
                </c:pt>
                <c:pt idx="9265">
                  <c:v>27.031339438777046</c:v>
                </c:pt>
                <c:pt idx="9266">
                  <c:v>26.947295036865945</c:v>
                </c:pt>
                <c:pt idx="9267">
                  <c:v>27.202261542154524</c:v>
                </c:pt>
                <c:pt idx="9268">
                  <c:v>27.146354905119253</c:v>
                </c:pt>
                <c:pt idx="9269">
                  <c:v>27.238674690217628</c:v>
                </c:pt>
                <c:pt idx="9270">
                  <c:v>27.300025597639397</c:v>
                </c:pt>
                <c:pt idx="9271">
                  <c:v>27.363160791217666</c:v>
                </c:pt>
                <c:pt idx="9272">
                  <c:v>27.29315029811448</c:v>
                </c:pt>
                <c:pt idx="9273">
                  <c:v>27.667884337276668</c:v>
                </c:pt>
                <c:pt idx="9274">
                  <c:v>27.599976765103982</c:v>
                </c:pt>
                <c:pt idx="9275">
                  <c:v>27.786349583524206</c:v>
                </c:pt>
                <c:pt idx="9276">
                  <c:v>27.87365342200701</c:v>
                </c:pt>
                <c:pt idx="9277">
                  <c:v>27.841723184735859</c:v>
                </c:pt>
                <c:pt idx="9278">
                  <c:v>27.907666329917159</c:v>
                </c:pt>
                <c:pt idx="9279">
                  <c:v>27.972227325446244</c:v>
                </c:pt>
                <c:pt idx="9280">
                  <c:v>27.923490649369278</c:v>
                </c:pt>
                <c:pt idx="9281">
                  <c:v>28.253008884016161</c:v>
                </c:pt>
                <c:pt idx="9282">
                  <c:v>28.205591352452174</c:v>
                </c:pt>
                <c:pt idx="9283">
                  <c:v>28.328985852932483</c:v>
                </c:pt>
                <c:pt idx="9284">
                  <c:v>28.415264622303454</c:v>
                </c:pt>
                <c:pt idx="9285">
                  <c:v>28.402497023931581</c:v>
                </c:pt>
                <c:pt idx="9286">
                  <c:v>28.454465380118702</c:v>
                </c:pt>
                <c:pt idx="9287">
                  <c:v>28.510063368335402</c:v>
                </c:pt>
                <c:pt idx="9288">
                  <c:v>28.470303021843435</c:v>
                </c:pt>
                <c:pt idx="9289">
                  <c:v>28.747352687052171</c:v>
                </c:pt>
                <c:pt idx="9290">
                  <c:v>28.70899727304927</c:v>
                </c:pt>
                <c:pt idx="9291">
                  <c:v>28.782170397732315</c:v>
                </c:pt>
                <c:pt idx="9292">
                  <c:v>28.853567118740486</c:v>
                </c:pt>
                <c:pt idx="9293">
                  <c:v>28.845168338395823</c:v>
                </c:pt>
                <c:pt idx="9294">
                  <c:v>28.88202063420929</c:v>
                </c:pt>
                <c:pt idx="9295">
                  <c:v>28.921509017602819</c:v>
                </c:pt>
                <c:pt idx="9296">
                  <c:v>28.88257057363689</c:v>
                </c:pt>
                <c:pt idx="9297">
                  <c:v>29.101182114410456</c:v>
                </c:pt>
                <c:pt idx="9298">
                  <c:v>29.059370896451522</c:v>
                </c:pt>
                <c:pt idx="9299">
                  <c:v>29.116541524265898</c:v>
                </c:pt>
                <c:pt idx="9300">
                  <c:v>29.175044407499449</c:v>
                </c:pt>
                <c:pt idx="9301">
                  <c:v>29.163918551156719</c:v>
                </c:pt>
                <c:pt idx="9302">
                  <c:v>29.193945404687955</c:v>
                </c:pt>
                <c:pt idx="9303">
                  <c:v>29.230082490510718</c:v>
                </c:pt>
                <c:pt idx="9304">
                  <c:v>29.19677498485553</c:v>
                </c:pt>
                <c:pt idx="9305">
                  <c:v>29.399778714603123</c:v>
                </c:pt>
                <c:pt idx="9306">
                  <c:v>29.371495065842595</c:v>
                </c:pt>
                <c:pt idx="9307">
                  <c:v>29.494595044676799</c:v>
                </c:pt>
                <c:pt idx="9308">
                  <c:v>29.551003228623678</c:v>
                </c:pt>
                <c:pt idx="9309">
                  <c:v>29.541713732458518</c:v>
                </c:pt>
                <c:pt idx="9310">
                  <c:v>29.585026848234754</c:v>
                </c:pt>
                <c:pt idx="9311">
                  <c:v>29.634594677341212</c:v>
                </c:pt>
                <c:pt idx="9312">
                  <c:v>29.619901549457282</c:v>
                </c:pt>
                <c:pt idx="9313">
                  <c:v>29.831598423965715</c:v>
                </c:pt>
                <c:pt idx="9314">
                  <c:v>29.820198560014859</c:v>
                </c:pt>
                <c:pt idx="9315">
                  <c:v>30.014695692204402</c:v>
                </c:pt>
                <c:pt idx="9316">
                  <c:v>30.076357773229688</c:v>
                </c:pt>
                <c:pt idx="9317">
                  <c:v>30.070817189658655</c:v>
                </c:pt>
                <c:pt idx="9318">
                  <c:v>30.130020167163945</c:v>
                </c:pt>
                <c:pt idx="9319">
                  <c:v>30.185128758437774</c:v>
                </c:pt>
                <c:pt idx="9320">
                  <c:v>30.297582201175665</c:v>
                </c:pt>
                <c:pt idx="9321">
                  <c:v>30.28532348868081</c:v>
                </c:pt>
                <c:pt idx="9322">
                  <c:v>30.39429837403447</c:v>
                </c:pt>
                <c:pt idx="9323">
                  <c:v>30.553038094279408</c:v>
                </c:pt>
                <c:pt idx="9324">
                  <c:v>30.612369935086072</c:v>
                </c:pt>
                <c:pt idx="9325">
                  <c:v>30.600574988896504</c:v>
                </c:pt>
                <c:pt idx="9326">
                  <c:v>30.64481017414986</c:v>
                </c:pt>
                <c:pt idx="9327">
                  <c:v>30.685907701921437</c:v>
                </c:pt>
                <c:pt idx="9328">
                  <c:v>30.721493097060488</c:v>
                </c:pt>
                <c:pt idx="9329">
                  <c:v>30.752273758325657</c:v>
                </c:pt>
                <c:pt idx="9330">
                  <c:v>30.709374146979052</c:v>
                </c:pt>
                <c:pt idx="9331">
                  <c:v>30.891854083020675</c:v>
                </c:pt>
                <c:pt idx="9332">
                  <c:v>30.936063144911834</c:v>
                </c:pt>
                <c:pt idx="9333">
                  <c:v>30.904925547912562</c:v>
                </c:pt>
                <c:pt idx="9334">
                  <c:v>30.920832556252666</c:v>
                </c:pt>
                <c:pt idx="9335">
                  <c:v>30.934533944168379</c:v>
                </c:pt>
                <c:pt idx="9336">
                  <c:v>30.945144175981106</c:v>
                </c:pt>
                <c:pt idx="9337">
                  <c:v>30.949923066647635</c:v>
                </c:pt>
                <c:pt idx="9338">
                  <c:v>30.881239698502291</c:v>
                </c:pt>
                <c:pt idx="9339">
                  <c:v>31.003481644936361</c:v>
                </c:pt>
                <c:pt idx="9340">
                  <c:v>31.037604311487428</c:v>
                </c:pt>
                <c:pt idx="9341">
                  <c:v>30.994868709583272</c:v>
                </c:pt>
                <c:pt idx="9342">
                  <c:v>31.000785228057701</c:v>
                </c:pt>
                <c:pt idx="9343">
                  <c:v>31.00455704983634</c:v>
                </c:pt>
                <c:pt idx="9344">
                  <c:v>31.0116114173928</c:v>
                </c:pt>
                <c:pt idx="9345">
                  <c:v>31.019627483866376</c:v>
                </c:pt>
                <c:pt idx="9346">
                  <c:v>30.95148811205047</c:v>
                </c:pt>
                <c:pt idx="9347">
                  <c:v>31.099480459855783</c:v>
                </c:pt>
                <c:pt idx="9348">
                  <c:v>31.141419958300986</c:v>
                </c:pt>
                <c:pt idx="9349">
                  <c:v>31.107032637776726</c:v>
                </c:pt>
                <c:pt idx="9350">
                  <c:v>31.129045283179906</c:v>
                </c:pt>
                <c:pt idx="9351">
                  <c:v>31.147956123468234</c:v>
                </c:pt>
                <c:pt idx="9352">
                  <c:v>31.17471044758657</c:v>
                </c:pt>
                <c:pt idx="9353">
                  <c:v>31.204541232608634</c:v>
                </c:pt>
                <c:pt idx="9354">
                  <c:v>31.158129105941271</c:v>
                </c:pt>
                <c:pt idx="9355">
                  <c:v>31.374365054346782</c:v>
                </c:pt>
                <c:pt idx="9356">
                  <c:v>31.42582941433362</c:v>
                </c:pt>
                <c:pt idx="9357">
                  <c:v>31.404008102576963</c:v>
                </c:pt>
                <c:pt idx="9358">
                  <c:v>31.446372060072946</c:v>
                </c:pt>
                <c:pt idx="9359">
                  <c:v>31.488024155967828</c:v>
                </c:pt>
                <c:pt idx="9360">
                  <c:v>31.530118496398629</c:v>
                </c:pt>
                <c:pt idx="9361">
                  <c:v>31.574355658404762</c:v>
                </c:pt>
                <c:pt idx="9362">
                  <c:v>31.540602584856945</c:v>
                </c:pt>
                <c:pt idx="9363">
                  <c:v>31.784552543334044</c:v>
                </c:pt>
                <c:pt idx="9364">
                  <c:v>31.841718549139486</c:v>
                </c:pt>
                <c:pt idx="9365">
                  <c:v>31.821065262678495</c:v>
                </c:pt>
                <c:pt idx="9366">
                  <c:v>31.858556403384735</c:v>
                </c:pt>
                <c:pt idx="9367">
                  <c:v>31.894438141979364</c:v>
                </c:pt>
                <c:pt idx="9368">
                  <c:v>31.927096709845056</c:v>
                </c:pt>
                <c:pt idx="9369">
                  <c:v>31.955810918015072</c:v>
                </c:pt>
                <c:pt idx="9370">
                  <c:v>31.906517162204533</c:v>
                </c:pt>
                <c:pt idx="9371">
                  <c:v>32.094224409031604</c:v>
                </c:pt>
                <c:pt idx="9372">
                  <c:v>32.133659976176141</c:v>
                </c:pt>
                <c:pt idx="9373">
                  <c:v>32.095257918763522</c:v>
                </c:pt>
                <c:pt idx="9374">
                  <c:v>32.102950937780875</c:v>
                </c:pt>
                <c:pt idx="9375">
                  <c:v>32.10524227382767</c:v>
                </c:pt>
                <c:pt idx="9376">
                  <c:v>32.100429491613838</c:v>
                </c:pt>
                <c:pt idx="9377">
                  <c:v>32.092280859770256</c:v>
                </c:pt>
                <c:pt idx="9378">
                  <c:v>32.12341929241294</c:v>
                </c:pt>
                <c:pt idx="9379">
                  <c:v>32.048359517541968</c:v>
                </c:pt>
                <c:pt idx="9380">
                  <c:v>31.983502626675367</c:v>
                </c:pt>
                <c:pt idx="9381">
                  <c:v>32.037253475238472</c:v>
                </c:pt>
                <c:pt idx="9382">
                  <c:v>31.923371234018557</c:v>
                </c:pt>
                <c:pt idx="9383">
                  <c:v>31.922958567164855</c:v>
                </c:pt>
                <c:pt idx="9384">
                  <c:v>31.918149293900221</c:v>
                </c:pt>
                <c:pt idx="9385">
                  <c:v>31.828329416958386</c:v>
                </c:pt>
                <c:pt idx="9386">
                  <c:v>31.729956061392294</c:v>
                </c:pt>
                <c:pt idx="9387">
                  <c:v>31.562042593796519</c:v>
                </c:pt>
                <c:pt idx="9388">
                  <c:v>31.545499317892506</c:v>
                </c:pt>
                <c:pt idx="9389">
                  <c:v>31.450488991871005</c:v>
                </c:pt>
                <c:pt idx="9390">
                  <c:v>31.298899315471274</c:v>
                </c:pt>
                <c:pt idx="9391">
                  <c:v>31.413344882496801</c:v>
                </c:pt>
                <c:pt idx="9392">
                  <c:v>31.256768126763017</c:v>
                </c:pt>
                <c:pt idx="9393">
                  <c:v>31.142541136026665</c:v>
                </c:pt>
                <c:pt idx="9394">
                  <c:v>31.052539617415714</c:v>
                </c:pt>
                <c:pt idx="9395">
                  <c:v>30.829013039423835</c:v>
                </c:pt>
                <c:pt idx="9396">
                  <c:v>30.812397246852175</c:v>
                </c:pt>
                <c:pt idx="9397">
                  <c:v>30.717970442712975</c:v>
                </c:pt>
                <c:pt idx="9398">
                  <c:v>30.574146473700864</c:v>
                </c:pt>
                <c:pt idx="9399">
                  <c:v>30.689895055663612</c:v>
                </c:pt>
                <c:pt idx="9400">
                  <c:v>30.544472237689462</c:v>
                </c:pt>
                <c:pt idx="9401">
                  <c:v>30.45904453707395</c:v>
                </c:pt>
                <c:pt idx="9402">
                  <c:v>30.401385569740604</c:v>
                </c:pt>
                <c:pt idx="9403">
                  <c:v>30.24053157429838</c:v>
                </c:pt>
                <c:pt idx="9404">
                  <c:v>30.246899320189058</c:v>
                </c:pt>
                <c:pt idx="9405">
                  <c:v>30.166847197390474</c:v>
                </c:pt>
                <c:pt idx="9406">
                  <c:v>30.047403047230695</c:v>
                </c:pt>
                <c:pt idx="9407">
                  <c:v>30.205402976327605</c:v>
                </c:pt>
                <c:pt idx="9408">
                  <c:v>30.085974092777214</c:v>
                </c:pt>
                <c:pt idx="9409">
                  <c:v>30.017254573161424</c:v>
                </c:pt>
                <c:pt idx="9410">
                  <c:v>29.988041802646062</c:v>
                </c:pt>
                <c:pt idx="9411">
                  <c:v>29.902900108584586</c:v>
                </c:pt>
                <c:pt idx="9412">
                  <c:v>29.926000394188932</c:v>
                </c:pt>
                <c:pt idx="9413">
                  <c:v>29.86586973521452</c:v>
                </c:pt>
                <c:pt idx="9414">
                  <c:v>29.761177734191335</c:v>
                </c:pt>
                <c:pt idx="9415">
                  <c:v>29.953327831696001</c:v>
                </c:pt>
                <c:pt idx="9416">
                  <c:v>29.844552398323721</c:v>
                </c:pt>
                <c:pt idx="9417">
                  <c:v>29.79436819844884</c:v>
                </c:pt>
                <c:pt idx="9418">
                  <c:v>29.778236208646497</c:v>
                </c:pt>
                <c:pt idx="9419">
                  <c:v>29.803484703767218</c:v>
                </c:pt>
                <c:pt idx="9420">
                  <c:v>29.739349542741806</c:v>
                </c:pt>
                <c:pt idx="9421">
                  <c:v>29.773437814258045</c:v>
                </c:pt>
                <c:pt idx="9422">
                  <c:v>29.617272404434587</c:v>
                </c:pt>
                <c:pt idx="9423">
                  <c:v>29.780374436910769</c:v>
                </c:pt>
                <c:pt idx="9424">
                  <c:v>29.67780486559295</c:v>
                </c:pt>
                <c:pt idx="9425">
                  <c:v>29.611943578321178</c:v>
                </c:pt>
                <c:pt idx="9426">
                  <c:v>29.645133575840074</c:v>
                </c:pt>
                <c:pt idx="9427">
                  <c:v>29.577952974705969</c:v>
                </c:pt>
                <c:pt idx="9428">
                  <c:v>29.609014022063768</c:v>
                </c:pt>
                <c:pt idx="9429">
                  <c:v>29.442402551019768</c:v>
                </c:pt>
                <c:pt idx="9430">
                  <c:v>29.618975581853107</c:v>
                </c:pt>
                <c:pt idx="9431">
                  <c:v>29.512186922367448</c:v>
                </c:pt>
                <c:pt idx="9432">
                  <c:v>29.457540122517653</c:v>
                </c:pt>
                <c:pt idx="9433">
                  <c:v>29.436480484247213</c:v>
                </c:pt>
                <c:pt idx="9434">
                  <c:v>29.419488221697371</c:v>
                </c:pt>
                <c:pt idx="9435">
                  <c:v>29.409953113213511</c:v>
                </c:pt>
                <c:pt idx="9436">
                  <c:v>29.396598758688015</c:v>
                </c:pt>
                <c:pt idx="9437">
                  <c:v>29.384388848519073</c:v>
                </c:pt>
                <c:pt idx="9438">
                  <c:v>29.288128483008187</c:v>
                </c:pt>
                <c:pt idx="9439">
                  <c:v>29.448944659926482</c:v>
                </c:pt>
                <c:pt idx="9440">
                  <c:v>29.420589430667395</c:v>
                </c:pt>
                <c:pt idx="9441">
                  <c:v>29.350587513595158</c:v>
                </c:pt>
                <c:pt idx="9442">
                  <c:v>29.343261140078866</c:v>
                </c:pt>
                <c:pt idx="9443">
                  <c:v>29.330339880804456</c:v>
                </c:pt>
                <c:pt idx="9444">
                  <c:v>29.324128488588926</c:v>
                </c:pt>
                <c:pt idx="9445">
                  <c:v>29.317909999886592</c:v>
                </c:pt>
                <c:pt idx="9446">
                  <c:v>29.315182093404708</c:v>
                </c:pt>
                <c:pt idx="9447">
                  <c:v>29.198496695922493</c:v>
                </c:pt>
                <c:pt idx="9448">
                  <c:v>29.378563257120824</c:v>
                </c:pt>
                <c:pt idx="9449">
                  <c:v>29.426962099581356</c:v>
                </c:pt>
                <c:pt idx="9450">
                  <c:v>29.356570945812194</c:v>
                </c:pt>
                <c:pt idx="9451">
                  <c:v>29.36236895364987</c:v>
                </c:pt>
                <c:pt idx="9452">
                  <c:v>29.369120962945875</c:v>
                </c:pt>
                <c:pt idx="9453">
                  <c:v>29.379024683893242</c:v>
                </c:pt>
                <c:pt idx="9454">
                  <c:v>29.392900646855416</c:v>
                </c:pt>
                <c:pt idx="9455">
                  <c:v>29.485232264668252</c:v>
                </c:pt>
                <c:pt idx="9456">
                  <c:v>29.509862149800497</c:v>
                </c:pt>
                <c:pt idx="9457">
                  <c:v>29.648625284269066</c:v>
                </c:pt>
                <c:pt idx="9458">
                  <c:v>29.585678571538267</c:v>
                </c:pt>
                <c:pt idx="9459">
                  <c:v>29.549688944761535</c:v>
                </c:pt>
                <c:pt idx="9460">
                  <c:v>29.561693948708189</c:v>
                </c:pt>
                <c:pt idx="9461">
                  <c:v>29.589077583006084</c:v>
                </c:pt>
                <c:pt idx="9462">
                  <c:v>29.616513871995988</c:v>
                </c:pt>
                <c:pt idx="9463">
                  <c:v>29.649538053597521</c:v>
                </c:pt>
                <c:pt idx="9464">
                  <c:v>30.01542417233626</c:v>
                </c:pt>
                <c:pt idx="9465">
                  <c:v>29.957326537644729</c:v>
                </c:pt>
                <c:pt idx="9466">
                  <c:v>29.901663924674729</c:v>
                </c:pt>
                <c:pt idx="9467">
                  <c:v>29.892009167016099</c:v>
                </c:pt>
                <c:pt idx="9468">
                  <c:v>29.933707108807251</c:v>
                </c:pt>
                <c:pt idx="9469">
                  <c:v>29.976836731349259</c:v>
                </c:pt>
                <c:pt idx="9470">
                  <c:v>30.021324030419606</c:v>
                </c:pt>
                <c:pt idx="9471">
                  <c:v>30.202262981607984</c:v>
                </c:pt>
                <c:pt idx="9472">
                  <c:v>30.483637879377095</c:v>
                </c:pt>
                <c:pt idx="9473">
                  <c:v>30.425028137026896</c:v>
                </c:pt>
                <c:pt idx="9474">
                  <c:v>30.367945687580182</c:v>
                </c:pt>
                <c:pt idx="9475">
                  <c:v>30.510736732752065</c:v>
                </c:pt>
                <c:pt idx="9476">
                  <c:v>30.560969581534462</c:v>
                </c:pt>
                <c:pt idx="9477">
                  <c:v>30.465391538839079</c:v>
                </c:pt>
                <c:pt idx="9478">
                  <c:v>30.517759990233206</c:v>
                </c:pt>
                <c:pt idx="9479">
                  <c:v>30.714549962328377</c:v>
                </c:pt>
                <c:pt idx="9480">
                  <c:v>31.033961650124816</c:v>
                </c:pt>
                <c:pt idx="9481">
                  <c:v>30.974676999851351</c:v>
                </c:pt>
                <c:pt idx="9482">
                  <c:v>30.915362942941169</c:v>
                </c:pt>
                <c:pt idx="9483">
                  <c:v>31.073595152649975</c:v>
                </c:pt>
                <c:pt idx="9484">
                  <c:v>31.132146074768762</c:v>
                </c:pt>
                <c:pt idx="9485">
                  <c:v>31.191929689561412</c:v>
                </c:pt>
                <c:pt idx="9486">
                  <c:v>31.24570167245399</c:v>
                </c:pt>
                <c:pt idx="9487">
                  <c:v>31.306283045569945</c:v>
                </c:pt>
                <c:pt idx="9488">
                  <c:v>31.667881653508072</c:v>
                </c:pt>
                <c:pt idx="9489">
                  <c:v>31.60653530487787</c:v>
                </c:pt>
                <c:pt idx="9490">
                  <c:v>31.544240929033446</c:v>
                </c:pt>
                <c:pt idx="9491">
                  <c:v>31.718831896535374</c:v>
                </c:pt>
                <c:pt idx="9492">
                  <c:v>31.786379616803252</c:v>
                </c:pt>
                <c:pt idx="9493">
                  <c:v>31.847731542515344</c:v>
                </c:pt>
                <c:pt idx="9494">
                  <c:v>31.918542828919563</c:v>
                </c:pt>
                <c:pt idx="9495">
                  <c:v>31.991038418533961</c:v>
                </c:pt>
                <c:pt idx="9496">
                  <c:v>32.411766271629332</c:v>
                </c:pt>
                <c:pt idx="9497">
                  <c:v>32.348357444006119</c:v>
                </c:pt>
                <c:pt idx="9498">
                  <c:v>32.284962412639167</c:v>
                </c:pt>
                <c:pt idx="9499">
                  <c:v>32.472485652464997</c:v>
                </c:pt>
                <c:pt idx="9500">
                  <c:v>32.553712993163899</c:v>
                </c:pt>
                <c:pt idx="9501">
                  <c:v>32.636870379770492</c:v>
                </c:pt>
                <c:pt idx="9502">
                  <c:v>32.726037736755472</c:v>
                </c:pt>
                <c:pt idx="9503">
                  <c:v>32.81266867854346</c:v>
                </c:pt>
                <c:pt idx="9504">
                  <c:v>33.302053215602278</c:v>
                </c:pt>
                <c:pt idx="9505">
                  <c:v>33.237206344571888</c:v>
                </c:pt>
                <c:pt idx="9506">
                  <c:v>33.172459099417729</c:v>
                </c:pt>
                <c:pt idx="9507">
                  <c:v>33.385524827129643</c:v>
                </c:pt>
                <c:pt idx="9508">
                  <c:v>33.482789905005163</c:v>
                </c:pt>
                <c:pt idx="9509">
                  <c:v>33.582380685645795</c:v>
                </c:pt>
                <c:pt idx="9510">
                  <c:v>33.684370139911252</c:v>
                </c:pt>
                <c:pt idx="9511">
                  <c:v>33.789811009031105</c:v>
                </c:pt>
                <c:pt idx="9512">
                  <c:v>34.354171855270408</c:v>
                </c:pt>
                <c:pt idx="9513">
                  <c:v>34.291385754742841</c:v>
                </c:pt>
                <c:pt idx="9514">
                  <c:v>34.227993367842807</c:v>
                </c:pt>
                <c:pt idx="9515">
                  <c:v>34.47880734970402</c:v>
                </c:pt>
                <c:pt idx="9516">
                  <c:v>34.601010796102592</c:v>
                </c:pt>
                <c:pt idx="9517">
                  <c:v>34.70876276925415</c:v>
                </c:pt>
                <c:pt idx="9518">
                  <c:v>34.829616315173801</c:v>
                </c:pt>
                <c:pt idx="9519">
                  <c:v>34.955241042341946</c:v>
                </c:pt>
                <c:pt idx="9520">
                  <c:v>35.632330556037758</c:v>
                </c:pt>
                <c:pt idx="9521">
                  <c:v>35.569099622446643</c:v>
                </c:pt>
                <c:pt idx="9522">
                  <c:v>35.501415959867614</c:v>
                </c:pt>
                <c:pt idx="9523">
                  <c:v>35.780191139013574</c:v>
                </c:pt>
                <c:pt idx="9524">
                  <c:v>35.921602564662841</c:v>
                </c:pt>
                <c:pt idx="9525">
                  <c:v>36.065838834291718</c:v>
                </c:pt>
                <c:pt idx="9526">
                  <c:v>36.21446440104517</c:v>
                </c:pt>
                <c:pt idx="9527">
                  <c:v>36.370138859680331</c:v>
                </c:pt>
                <c:pt idx="9528">
                  <c:v>37.152677832704313</c:v>
                </c:pt>
                <c:pt idx="9529">
                  <c:v>37.090335820838042</c:v>
                </c:pt>
                <c:pt idx="9530">
                  <c:v>37.028481828113392</c:v>
                </c:pt>
                <c:pt idx="9531">
                  <c:v>37.360611940079025</c:v>
                </c:pt>
                <c:pt idx="9532">
                  <c:v>37.52635433718384</c:v>
                </c:pt>
                <c:pt idx="9533">
                  <c:v>37.68491534875546</c:v>
                </c:pt>
                <c:pt idx="9534">
                  <c:v>37.859345218885487</c:v>
                </c:pt>
                <c:pt idx="9535">
                  <c:v>38.038615733527948</c:v>
                </c:pt>
                <c:pt idx="9536">
                  <c:v>38.963318417395897</c:v>
                </c:pt>
                <c:pt idx="9537">
                  <c:v>38.900624047307069</c:v>
                </c:pt>
                <c:pt idx="9538">
                  <c:v>38.839149394855667</c:v>
                </c:pt>
                <c:pt idx="9539">
                  <c:v>39.19641858505161</c:v>
                </c:pt>
                <c:pt idx="9540">
                  <c:v>39.394308005094864</c:v>
                </c:pt>
                <c:pt idx="9541">
                  <c:v>39.592970902814969</c:v>
                </c:pt>
                <c:pt idx="9542">
                  <c:v>39.795461552717271</c:v>
                </c:pt>
                <c:pt idx="9543">
                  <c:v>40.001728076681481</c:v>
                </c:pt>
                <c:pt idx="9544">
                  <c:v>41.043274494157828</c:v>
                </c:pt>
                <c:pt idx="9545">
                  <c:v>40.981427587293744</c:v>
                </c:pt>
                <c:pt idx="9546">
                  <c:v>40.920975557077</c:v>
                </c:pt>
                <c:pt idx="9547">
                  <c:v>41.33246489459335</c:v>
                </c:pt>
                <c:pt idx="9548">
                  <c:v>41.542334399684869</c:v>
                </c:pt>
                <c:pt idx="9549">
                  <c:v>41.764933705549694</c:v>
                </c:pt>
                <c:pt idx="9550">
                  <c:v>41.990826882076519</c:v>
                </c:pt>
                <c:pt idx="9551">
                  <c:v>42.222249685813111</c:v>
                </c:pt>
                <c:pt idx="9552">
                  <c:v>43.388924268292541</c:v>
                </c:pt>
                <c:pt idx="9553">
                  <c:v>43.325002610573563</c:v>
                </c:pt>
                <c:pt idx="9554">
                  <c:v>43.261633477177924</c:v>
                </c:pt>
                <c:pt idx="9555">
                  <c:v>43.69367286383585</c:v>
                </c:pt>
                <c:pt idx="9556">
                  <c:v>43.932814615390214</c:v>
                </c:pt>
                <c:pt idx="9557">
                  <c:v>44.17767650449661</c:v>
                </c:pt>
                <c:pt idx="9558">
                  <c:v>44.408755013501413</c:v>
                </c:pt>
                <c:pt idx="9559">
                  <c:v>44.655495770520581</c:v>
                </c:pt>
                <c:pt idx="9560">
                  <c:v>45.873062354038012</c:v>
                </c:pt>
                <c:pt idx="9561">
                  <c:v>45.810780103759797</c:v>
                </c:pt>
                <c:pt idx="9562">
                  <c:v>45.943478380758641</c:v>
                </c:pt>
                <c:pt idx="9563">
                  <c:v>46.188289543972601</c:v>
                </c:pt>
                <c:pt idx="9564">
                  <c:v>46.430092398668407</c:v>
                </c:pt>
                <c:pt idx="9565">
                  <c:v>46.671664214384911</c:v>
                </c:pt>
                <c:pt idx="9566">
                  <c:v>46.908356554201816</c:v>
                </c:pt>
                <c:pt idx="9567">
                  <c:v>47.122456167152166</c:v>
                </c:pt>
                <c:pt idx="9568">
                  <c:v>48.261210860941219</c:v>
                </c:pt>
                <c:pt idx="9569">
                  <c:v>48.196333238713002</c:v>
                </c:pt>
                <c:pt idx="9570">
                  <c:v>48.313935651671407</c:v>
                </c:pt>
                <c:pt idx="9571">
                  <c:v>48.525217222105809</c:v>
                </c:pt>
                <c:pt idx="9572">
                  <c:v>48.735016200503352</c:v>
                </c:pt>
                <c:pt idx="9573">
                  <c:v>48.937419828180467</c:v>
                </c:pt>
                <c:pt idx="9574">
                  <c:v>49.13291081580784</c:v>
                </c:pt>
                <c:pt idx="9575">
                  <c:v>49.323212180529488</c:v>
                </c:pt>
                <c:pt idx="9576">
                  <c:v>50.219539238126657</c:v>
                </c:pt>
                <c:pt idx="9577">
                  <c:v>50.153239969246428</c:v>
                </c:pt>
                <c:pt idx="9578">
                  <c:v>50.247669256026896</c:v>
                </c:pt>
                <c:pt idx="9579">
                  <c:v>50.396174160053249</c:v>
                </c:pt>
                <c:pt idx="9580">
                  <c:v>50.543805218453642</c:v>
                </c:pt>
                <c:pt idx="9581">
                  <c:v>50.682160028363818</c:v>
                </c:pt>
                <c:pt idx="9582">
                  <c:v>50.815839401240048</c:v>
                </c:pt>
                <c:pt idx="9583">
                  <c:v>50.939767432733674</c:v>
                </c:pt>
                <c:pt idx="9584">
                  <c:v>51.259153420579807</c:v>
                </c:pt>
                <c:pt idx="9585">
                  <c:v>51.542188628221396</c:v>
                </c:pt>
                <c:pt idx="9586">
                  <c:v>51.482343884548243</c:v>
                </c:pt>
                <c:pt idx="9587">
                  <c:v>51.744445058541856</c:v>
                </c:pt>
                <c:pt idx="9588">
                  <c:v>51.670887718799626</c:v>
                </c:pt>
                <c:pt idx="9589">
                  <c:v>51.836667382012095</c:v>
                </c:pt>
                <c:pt idx="9590">
                  <c:v>51.923250029963711</c:v>
                </c:pt>
                <c:pt idx="9591">
                  <c:v>51.999165408575145</c:v>
                </c:pt>
                <c:pt idx="9592">
                  <c:v>52.124266187467498</c:v>
                </c:pt>
                <c:pt idx="9593">
                  <c:v>52.077350724845395</c:v>
                </c:pt>
                <c:pt idx="9594">
                  <c:v>52.357633493062245</c:v>
                </c:pt>
                <c:pt idx="9595">
                  <c:v>52.297284119408232</c:v>
                </c:pt>
                <c:pt idx="9596">
                  <c:v>52.291294412486891</c:v>
                </c:pt>
                <c:pt idx="9597">
                  <c:v>52.300568800345076</c:v>
                </c:pt>
                <c:pt idx="9598">
                  <c:v>52.300484714197204</c:v>
                </c:pt>
                <c:pt idx="9599">
                  <c:v>52.290383209274935</c:v>
                </c:pt>
                <c:pt idx="9600">
                  <c:v>52.118045873129212</c:v>
                </c:pt>
                <c:pt idx="9601">
                  <c:v>52.082076680000085</c:v>
                </c:pt>
                <c:pt idx="9602">
                  <c:v>52.006495636613757</c:v>
                </c:pt>
                <c:pt idx="9603">
                  <c:v>51.954775453451653</c:v>
                </c:pt>
                <c:pt idx="9604">
                  <c:v>51.88517113911945</c:v>
                </c:pt>
                <c:pt idx="9605">
                  <c:v>51.791389491993073</c:v>
                </c:pt>
                <c:pt idx="9606">
                  <c:v>51.682149198553745</c:v>
                </c:pt>
                <c:pt idx="9607">
                  <c:v>51.560035461514168</c:v>
                </c:pt>
                <c:pt idx="9608">
                  <c:v>51.067700965682882</c:v>
                </c:pt>
                <c:pt idx="9609">
                  <c:v>51.034847388248735</c:v>
                </c:pt>
                <c:pt idx="9610">
                  <c:v>50.582203853709295</c:v>
                </c:pt>
                <c:pt idx="9611">
                  <c:v>50.535302343222313</c:v>
                </c:pt>
                <c:pt idx="9612">
                  <c:v>50.398195423292961</c:v>
                </c:pt>
                <c:pt idx="9613">
                  <c:v>50.199542090309116</c:v>
                </c:pt>
                <c:pt idx="9614">
                  <c:v>49.992032854290287</c:v>
                </c:pt>
                <c:pt idx="9615">
                  <c:v>49.775984799166977</c:v>
                </c:pt>
                <c:pt idx="9616">
                  <c:v>49.052904543570776</c:v>
                </c:pt>
                <c:pt idx="9617">
                  <c:v>49.02794711604016</c:v>
                </c:pt>
                <c:pt idx="9618">
                  <c:v>48.296590963896044</c:v>
                </c:pt>
                <c:pt idx="9619">
                  <c:v>48.274648451014343</c:v>
                </c:pt>
                <c:pt idx="9620">
                  <c:v>48.110367561890662</c:v>
                </c:pt>
                <c:pt idx="9621">
                  <c:v>47.859383733360673</c:v>
                </c:pt>
                <c:pt idx="9622">
                  <c:v>47.603645421939817</c:v>
                </c:pt>
                <c:pt idx="9623">
                  <c:v>47.358861493699649</c:v>
                </c:pt>
                <c:pt idx="9624">
                  <c:v>46.529238753777847</c:v>
                </c:pt>
                <c:pt idx="9625">
                  <c:v>46.528095859634362</c:v>
                </c:pt>
                <c:pt idx="9626">
                  <c:v>45.627938119117644</c:v>
                </c:pt>
                <c:pt idx="9627">
                  <c:v>45.643380210992163</c:v>
                </c:pt>
                <c:pt idx="9628">
                  <c:v>45.495582362579739</c:v>
                </c:pt>
                <c:pt idx="9629">
                  <c:v>45.236229466456116</c:v>
                </c:pt>
                <c:pt idx="9630">
                  <c:v>44.969244570310636</c:v>
                </c:pt>
                <c:pt idx="9631">
                  <c:v>44.700673590119479</c:v>
                </c:pt>
                <c:pt idx="9632">
                  <c:v>43.845672628402006</c:v>
                </c:pt>
                <c:pt idx="9633">
                  <c:v>43.87309145964646</c:v>
                </c:pt>
                <c:pt idx="9634">
                  <c:v>42.808976932617284</c:v>
                </c:pt>
                <c:pt idx="9635">
                  <c:v>42.855099487322782</c:v>
                </c:pt>
                <c:pt idx="9636">
                  <c:v>42.696102553259905</c:v>
                </c:pt>
                <c:pt idx="9637">
                  <c:v>42.412462180143805</c:v>
                </c:pt>
                <c:pt idx="9638">
                  <c:v>42.125713924588325</c:v>
                </c:pt>
                <c:pt idx="9639">
                  <c:v>41.835347461827496</c:v>
                </c:pt>
                <c:pt idx="9640">
                  <c:v>40.929975515840361</c:v>
                </c:pt>
                <c:pt idx="9641">
                  <c:v>40.982868080634624</c:v>
                </c:pt>
                <c:pt idx="9642">
                  <c:v>39.726085310632996</c:v>
                </c:pt>
                <c:pt idx="9643">
                  <c:v>39.813528757010971</c:v>
                </c:pt>
                <c:pt idx="9644">
                  <c:v>39.658153921846299</c:v>
                </c:pt>
                <c:pt idx="9645">
                  <c:v>39.365322961466227</c:v>
                </c:pt>
                <c:pt idx="9646">
                  <c:v>39.054699672626278</c:v>
                </c:pt>
                <c:pt idx="9647">
                  <c:v>38.741672612592737</c:v>
                </c:pt>
                <c:pt idx="9648">
                  <c:v>37.775717269471095</c:v>
                </c:pt>
                <c:pt idx="9649">
                  <c:v>37.851991450547111</c:v>
                </c:pt>
                <c:pt idx="9650">
                  <c:v>36.434622421305427</c:v>
                </c:pt>
                <c:pt idx="9651">
                  <c:v>36.558735416793581</c:v>
                </c:pt>
                <c:pt idx="9652">
                  <c:v>36.423532526523417</c:v>
                </c:pt>
                <c:pt idx="9653">
                  <c:v>36.099104747648923</c:v>
                </c:pt>
                <c:pt idx="9654">
                  <c:v>35.769740203426394</c:v>
                </c:pt>
                <c:pt idx="9655">
                  <c:v>35.465568536618377</c:v>
                </c:pt>
                <c:pt idx="9656">
                  <c:v>34.492439048744494</c:v>
                </c:pt>
                <c:pt idx="9657">
                  <c:v>34.588180832049872</c:v>
                </c:pt>
                <c:pt idx="9658">
                  <c:v>33.030802953893641</c:v>
                </c:pt>
                <c:pt idx="9659">
                  <c:v>33.194975068129189</c:v>
                </c:pt>
                <c:pt idx="9660">
                  <c:v>33.066760732956737</c:v>
                </c:pt>
                <c:pt idx="9661">
                  <c:v>32.727208278988186</c:v>
                </c:pt>
                <c:pt idx="9662">
                  <c:v>32.381756727824765</c:v>
                </c:pt>
                <c:pt idx="9663">
                  <c:v>32.041898597071665</c:v>
                </c:pt>
                <c:pt idx="9664">
                  <c:v>31.100480638920367</c:v>
                </c:pt>
                <c:pt idx="9665">
                  <c:v>31.211904782477824</c:v>
                </c:pt>
                <c:pt idx="9666">
                  <c:v>29.512233087815254</c:v>
                </c:pt>
                <c:pt idx="9667">
                  <c:v>29.7098186622617</c:v>
                </c:pt>
                <c:pt idx="9668">
                  <c:v>29.565447980104793</c:v>
                </c:pt>
                <c:pt idx="9669">
                  <c:v>29.24053815491968</c:v>
                </c:pt>
                <c:pt idx="9670">
                  <c:v>28.893440774513813</c:v>
                </c:pt>
                <c:pt idx="9671">
                  <c:v>28.546322103517962</c:v>
                </c:pt>
                <c:pt idx="9672">
                  <c:v>27.610375359938637</c:v>
                </c:pt>
                <c:pt idx="9673">
                  <c:v>27.741434784593505</c:v>
                </c:pt>
                <c:pt idx="9674">
                  <c:v>25.924583352106417</c:v>
                </c:pt>
                <c:pt idx="9675">
                  <c:v>26.155492086028442</c:v>
                </c:pt>
                <c:pt idx="9676">
                  <c:v>26.042182251651429</c:v>
                </c:pt>
                <c:pt idx="9677">
                  <c:v>25.693404625957321</c:v>
                </c:pt>
                <c:pt idx="9678">
                  <c:v>25.343388494359868</c:v>
                </c:pt>
                <c:pt idx="9679">
                  <c:v>25.021035234370292</c:v>
                </c:pt>
                <c:pt idx="9680">
                  <c:v>24.117757204799858</c:v>
                </c:pt>
                <c:pt idx="9681">
                  <c:v>24.260171222651046</c:v>
                </c:pt>
                <c:pt idx="9682">
                  <c:v>22.364174702757111</c:v>
                </c:pt>
                <c:pt idx="9683">
                  <c:v>22.605547954950101</c:v>
                </c:pt>
                <c:pt idx="9684">
                  <c:v>22.498624277773168</c:v>
                </c:pt>
                <c:pt idx="9685">
                  <c:v>22.140773675152222</c:v>
                </c:pt>
                <c:pt idx="9686">
                  <c:v>21.781640766073206</c:v>
                </c:pt>
                <c:pt idx="9687">
                  <c:v>21.417662541019322</c:v>
                </c:pt>
                <c:pt idx="9688">
                  <c:v>20.523311528149268</c:v>
                </c:pt>
                <c:pt idx="9689">
                  <c:v>20.675191001898277</c:v>
                </c:pt>
                <c:pt idx="9690">
                  <c:v>18.729506520139171</c:v>
                </c:pt>
                <c:pt idx="9691">
                  <c:v>18.990976552386236</c:v>
                </c:pt>
                <c:pt idx="9692">
                  <c:v>18.884514907336118</c:v>
                </c:pt>
                <c:pt idx="9693">
                  <c:v>18.521999272604777</c:v>
                </c:pt>
                <c:pt idx="9694">
                  <c:v>18.158987465202781</c:v>
                </c:pt>
                <c:pt idx="9695">
                  <c:v>17.805126390473529</c:v>
                </c:pt>
                <c:pt idx="9696">
                  <c:v>17.005926654990542</c:v>
                </c:pt>
                <c:pt idx="9697">
                  <c:v>16.803310518423316</c:v>
                </c:pt>
                <c:pt idx="9698">
                  <c:v>15.127963111833102</c:v>
                </c:pt>
                <c:pt idx="9699">
                  <c:v>15.185378793630095</c:v>
                </c:pt>
                <c:pt idx="9700">
                  <c:v>15.340104363950715</c:v>
                </c:pt>
                <c:pt idx="9701">
                  <c:v>14.928164264215191</c:v>
                </c:pt>
                <c:pt idx="9702">
                  <c:v>14.577575860718284</c:v>
                </c:pt>
                <c:pt idx="9703">
                  <c:v>14.230733194751267</c:v>
                </c:pt>
                <c:pt idx="9704">
                  <c:v>13.877885336346178</c:v>
                </c:pt>
                <c:pt idx="9705">
                  <c:v>13.567913325685121</c:v>
                </c:pt>
                <c:pt idx="9706">
                  <c:v>13.236880792734034</c:v>
                </c:pt>
                <c:pt idx="9707">
                  <c:v>11.878195934712629</c:v>
                </c:pt>
                <c:pt idx="9708">
                  <c:v>11.471183047293476</c:v>
                </c:pt>
                <c:pt idx="9709">
                  <c:v>11.624463133697583</c:v>
                </c:pt>
                <c:pt idx="9710">
                  <c:v>11.32553831774675</c:v>
                </c:pt>
                <c:pt idx="9711">
                  <c:v>11.036891540397278</c:v>
                </c:pt>
                <c:pt idx="9712">
                  <c:v>10.7594201988934</c:v>
                </c:pt>
                <c:pt idx="9713">
                  <c:v>10.515051157603038</c:v>
                </c:pt>
                <c:pt idx="9714">
                  <c:v>10.259717993955142</c:v>
                </c:pt>
                <c:pt idx="9715">
                  <c:v>9.3484741794197461</c:v>
                </c:pt>
                <c:pt idx="9716">
                  <c:v>9.4924761859045859</c:v>
                </c:pt>
                <c:pt idx="9717">
                  <c:v>8.7397993874609217</c:v>
                </c:pt>
                <c:pt idx="9718">
                  <c:v>8.7366329259665747</c:v>
                </c:pt>
                <c:pt idx="9719">
                  <c:v>8.5332812772432618</c:v>
                </c:pt>
                <c:pt idx="9720">
                  <c:v>8.3343425266878821</c:v>
                </c:pt>
                <c:pt idx="9721">
                  <c:v>8.1460141456613773</c:v>
                </c:pt>
                <c:pt idx="9722">
                  <c:v>7.9739787542682095</c:v>
                </c:pt>
                <c:pt idx="9723">
                  <c:v>6.931698296328868</c:v>
                </c:pt>
                <c:pt idx="9724">
                  <c:v>7.0759942723006137</c:v>
                </c:pt>
                <c:pt idx="9725">
                  <c:v>7.219771306792043</c:v>
                </c:pt>
                <c:pt idx="9726">
                  <c:v>7.25047679090759</c:v>
                </c:pt>
                <c:pt idx="9727">
                  <c:v>7.1685309921609974</c:v>
                </c:pt>
                <c:pt idx="9728">
                  <c:v>7.1048529044449982</c:v>
                </c:pt>
                <c:pt idx="9729">
                  <c:v>7.0596692225221007</c:v>
                </c:pt>
                <c:pt idx="9730">
                  <c:v>7.0370341717393705</c:v>
                </c:pt>
                <c:pt idx="9731">
                  <c:v>6.8027647509522531</c:v>
                </c:pt>
                <c:pt idx="9732">
                  <c:v>6.9464632135125415</c:v>
                </c:pt>
                <c:pt idx="9733">
                  <c:v>7.089331049838469</c:v>
                </c:pt>
                <c:pt idx="9734">
                  <c:v>7.2141840551570793</c:v>
                </c:pt>
                <c:pt idx="9735">
                  <c:v>7.2847249413273261</c:v>
                </c:pt>
                <c:pt idx="9736">
                  <c:v>7.3834545031335246</c:v>
                </c:pt>
                <c:pt idx="9737">
                  <c:v>7.5026206171148999</c:v>
                </c:pt>
                <c:pt idx="9738">
                  <c:v>7.6497554358350852</c:v>
                </c:pt>
                <c:pt idx="9739">
                  <c:v>8.2193400633570768</c:v>
                </c:pt>
                <c:pt idx="9740">
                  <c:v>8.3702695439390453</c:v>
                </c:pt>
                <c:pt idx="9741">
                  <c:v>8.5230353242095482</c:v>
                </c:pt>
                <c:pt idx="9742">
                  <c:v>8.7424119104711728</c:v>
                </c:pt>
                <c:pt idx="9743">
                  <c:v>8.9797336868447424</c:v>
                </c:pt>
                <c:pt idx="9744">
                  <c:v>9.2188834013661953</c:v>
                </c:pt>
                <c:pt idx="9745">
                  <c:v>9.4778984220828875</c:v>
                </c:pt>
                <c:pt idx="9746">
                  <c:v>9.7503115486765211</c:v>
                </c:pt>
                <c:pt idx="9747">
                  <c:v>10.867179285991268</c:v>
                </c:pt>
                <c:pt idx="9748">
                  <c:v>11.020280349969637</c:v>
                </c:pt>
                <c:pt idx="9749">
                  <c:v>11.171850793973752</c:v>
                </c:pt>
                <c:pt idx="9750">
                  <c:v>11.451543338560892</c:v>
                </c:pt>
                <c:pt idx="9751">
                  <c:v>11.76695182573895</c:v>
                </c:pt>
                <c:pt idx="9752">
                  <c:v>12.087012276446686</c:v>
                </c:pt>
                <c:pt idx="9753">
                  <c:v>12.407876013813421</c:v>
                </c:pt>
                <c:pt idx="9754">
                  <c:v>12.72126131673944</c:v>
                </c:pt>
                <c:pt idx="9755">
                  <c:v>13.992440166633198</c:v>
                </c:pt>
                <c:pt idx="9756">
                  <c:v>14.12934073469911</c:v>
                </c:pt>
                <c:pt idx="9757">
                  <c:v>14.274032448550233</c:v>
                </c:pt>
                <c:pt idx="9758">
                  <c:v>14.533504672048743</c:v>
                </c:pt>
                <c:pt idx="9759">
                  <c:v>14.840752589660671</c:v>
                </c:pt>
                <c:pt idx="9760">
                  <c:v>15.139952791218604</c:v>
                </c:pt>
                <c:pt idx="9761">
                  <c:v>15.432725500371083</c:v>
                </c:pt>
                <c:pt idx="9762">
                  <c:v>15.714710126084549</c:v>
                </c:pt>
                <c:pt idx="9763">
                  <c:v>16.914266504596622</c:v>
                </c:pt>
                <c:pt idx="9764">
                  <c:v>17.007590998431937</c:v>
                </c:pt>
                <c:pt idx="9765">
                  <c:v>17.101308590101077</c:v>
                </c:pt>
                <c:pt idx="9766">
                  <c:v>17.322093746676387</c:v>
                </c:pt>
                <c:pt idx="9767">
                  <c:v>17.572144303952335</c:v>
                </c:pt>
                <c:pt idx="9768">
                  <c:v>17.814349950644115</c:v>
                </c:pt>
                <c:pt idx="9769">
                  <c:v>18.039530136097191</c:v>
                </c:pt>
                <c:pt idx="9770">
                  <c:v>18.272416115249129</c:v>
                </c:pt>
                <c:pt idx="9771">
                  <c:v>19.441493926929823</c:v>
                </c:pt>
                <c:pt idx="9772">
                  <c:v>19.482254549457949</c:v>
                </c:pt>
                <c:pt idx="9773">
                  <c:v>19.522914802563744</c:v>
                </c:pt>
                <c:pt idx="9774">
                  <c:v>19.686343010045313</c:v>
                </c:pt>
                <c:pt idx="9775">
                  <c:v>19.899091216020494</c:v>
                </c:pt>
                <c:pt idx="9776">
                  <c:v>20.113615029243579</c:v>
                </c:pt>
                <c:pt idx="9777">
                  <c:v>20.327743920613386</c:v>
                </c:pt>
                <c:pt idx="9778">
                  <c:v>20.540646259112009</c:v>
                </c:pt>
                <c:pt idx="9779">
                  <c:v>21.709310693503394</c:v>
                </c:pt>
                <c:pt idx="9780">
                  <c:v>21.71716867614202</c:v>
                </c:pt>
                <c:pt idx="9781">
                  <c:v>21.726625353496757</c:v>
                </c:pt>
                <c:pt idx="9782">
                  <c:v>21.871892674156207</c:v>
                </c:pt>
                <c:pt idx="9783">
                  <c:v>22.070430245841184</c:v>
                </c:pt>
                <c:pt idx="9784">
                  <c:v>22.26723744327948</c:v>
                </c:pt>
                <c:pt idx="9785">
                  <c:v>22.455908136194378</c:v>
                </c:pt>
                <c:pt idx="9786">
                  <c:v>22.650569298280192</c:v>
                </c:pt>
                <c:pt idx="9787">
                  <c:v>23.797792028987654</c:v>
                </c:pt>
                <c:pt idx="9788">
                  <c:v>23.782489649878141</c:v>
                </c:pt>
                <c:pt idx="9789">
                  <c:v>23.764564166113257</c:v>
                </c:pt>
                <c:pt idx="9790">
                  <c:v>23.877296542141622</c:v>
                </c:pt>
                <c:pt idx="9791">
                  <c:v>24.058850208252526</c:v>
                </c:pt>
                <c:pt idx="9792">
                  <c:v>24.237310700512392</c:v>
                </c:pt>
                <c:pt idx="9793">
                  <c:v>24.416367750304623</c:v>
                </c:pt>
                <c:pt idx="9794">
                  <c:v>24.589982141739892</c:v>
                </c:pt>
                <c:pt idx="9795">
                  <c:v>25.644514715155921</c:v>
                </c:pt>
                <c:pt idx="9796">
                  <c:v>25.614081676584391</c:v>
                </c:pt>
                <c:pt idx="9797">
                  <c:v>25.58215228266782</c:v>
                </c:pt>
                <c:pt idx="9798">
                  <c:v>25.68064090675421</c:v>
                </c:pt>
                <c:pt idx="9799">
                  <c:v>25.832013757896899</c:v>
                </c:pt>
                <c:pt idx="9800">
                  <c:v>25.990360737881517</c:v>
                </c:pt>
                <c:pt idx="9801">
                  <c:v>26.14656448119225</c:v>
                </c:pt>
                <c:pt idx="9802">
                  <c:v>26.29819908428874</c:v>
                </c:pt>
                <c:pt idx="9803">
                  <c:v>27.210849498892287</c:v>
                </c:pt>
                <c:pt idx="9804">
                  <c:v>27.175835029361139</c:v>
                </c:pt>
                <c:pt idx="9805">
                  <c:v>27.139944481409049</c:v>
                </c:pt>
                <c:pt idx="9806">
                  <c:v>27.209619601534754</c:v>
                </c:pt>
                <c:pt idx="9807">
                  <c:v>27.343438789116874</c:v>
                </c:pt>
                <c:pt idx="9808">
                  <c:v>27.474716963775812</c:v>
                </c:pt>
                <c:pt idx="9809">
                  <c:v>27.5957080933449</c:v>
                </c:pt>
                <c:pt idx="9810">
                  <c:v>27.720208724200305</c:v>
                </c:pt>
                <c:pt idx="9811">
                  <c:v>28.437912487849879</c:v>
                </c:pt>
                <c:pt idx="9812">
                  <c:v>28.40855870285878</c:v>
                </c:pt>
                <c:pt idx="9813">
                  <c:v>28.378924559778337</c:v>
                </c:pt>
                <c:pt idx="9814">
                  <c:v>28.426606432583377</c:v>
                </c:pt>
                <c:pt idx="9815">
                  <c:v>28.531997120855259</c:v>
                </c:pt>
                <c:pt idx="9816">
                  <c:v>28.635388890044393</c:v>
                </c:pt>
                <c:pt idx="9817">
                  <c:v>28.736311943516732</c:v>
                </c:pt>
                <c:pt idx="9818">
                  <c:v>28.833263434861841</c:v>
                </c:pt>
                <c:pt idx="9819">
                  <c:v>29.353535036042167</c:v>
                </c:pt>
                <c:pt idx="9820">
                  <c:v>29.332530822156464</c:v>
                </c:pt>
                <c:pt idx="9821">
                  <c:v>29.311135354750881</c:v>
                </c:pt>
                <c:pt idx="9822">
                  <c:v>29.34503209286359</c:v>
                </c:pt>
                <c:pt idx="9823">
                  <c:v>29.426582915532347</c:v>
                </c:pt>
                <c:pt idx="9824">
                  <c:v>29.506590954954426</c:v>
                </c:pt>
                <c:pt idx="9825">
                  <c:v>29.58380766682761</c:v>
                </c:pt>
                <c:pt idx="9826">
                  <c:v>29.658629818836623</c:v>
                </c:pt>
                <c:pt idx="9827">
                  <c:v>30.029685338561521</c:v>
                </c:pt>
                <c:pt idx="9828">
                  <c:v>30.014897470136816</c:v>
                </c:pt>
                <c:pt idx="9829">
                  <c:v>30.000681025978515</c:v>
                </c:pt>
                <c:pt idx="9830">
                  <c:v>30.022764507929161</c:v>
                </c:pt>
                <c:pt idx="9831">
                  <c:v>30.0871189899485</c:v>
                </c:pt>
                <c:pt idx="9832">
                  <c:v>30.148688772574133</c:v>
                </c:pt>
                <c:pt idx="9833">
                  <c:v>30.20619095414061</c:v>
                </c:pt>
                <c:pt idx="9834">
                  <c:v>30.265406079459083</c:v>
                </c:pt>
                <c:pt idx="9835">
                  <c:v>30.539698857961255</c:v>
                </c:pt>
                <c:pt idx="9836">
                  <c:v>30.529442335294434</c:v>
                </c:pt>
                <c:pt idx="9837">
                  <c:v>30.520781739854684</c:v>
                </c:pt>
                <c:pt idx="9838">
                  <c:v>30.536964967070301</c:v>
                </c:pt>
                <c:pt idx="9839">
                  <c:v>30.58415874310554</c:v>
                </c:pt>
                <c:pt idx="9840">
                  <c:v>30.631153109222971</c:v>
                </c:pt>
                <c:pt idx="9841">
                  <c:v>30.676829417459466</c:v>
                </c:pt>
                <c:pt idx="9842">
                  <c:v>30.722707977294302</c:v>
                </c:pt>
                <c:pt idx="9843">
                  <c:v>30.828282367432493</c:v>
                </c:pt>
                <c:pt idx="9844">
                  <c:v>30.956535979411392</c:v>
                </c:pt>
                <c:pt idx="9845">
                  <c:v>30.944424781253574</c:v>
                </c:pt>
                <c:pt idx="9846">
                  <c:v>30.909571896929485</c:v>
                </c:pt>
                <c:pt idx="9847">
                  <c:v>31.015716642885298</c:v>
                </c:pt>
                <c:pt idx="9848">
                  <c:v>31.023093740714607</c:v>
                </c:pt>
                <c:pt idx="9849">
                  <c:v>31.058211679978996</c:v>
                </c:pt>
                <c:pt idx="9850">
                  <c:v>31.099690263952777</c:v>
                </c:pt>
                <c:pt idx="9851">
                  <c:v>31.226967435923541</c:v>
                </c:pt>
                <c:pt idx="9852">
                  <c:v>31.217097797528062</c:v>
                </c:pt>
                <c:pt idx="9853">
                  <c:v>31.208416131408903</c:v>
                </c:pt>
                <c:pt idx="9854">
                  <c:v>31.418377559779717</c:v>
                </c:pt>
                <c:pt idx="9855">
                  <c:v>31.392528397170608</c:v>
                </c:pt>
                <c:pt idx="9856">
                  <c:v>31.416856278858443</c:v>
                </c:pt>
                <c:pt idx="9857">
                  <c:v>31.467819085771485</c:v>
                </c:pt>
                <c:pt idx="9858">
                  <c:v>31.519997919593976</c:v>
                </c:pt>
                <c:pt idx="9859">
                  <c:v>31.712180390913872</c:v>
                </c:pt>
                <c:pt idx="9860">
                  <c:v>31.707686462601089</c:v>
                </c:pt>
                <c:pt idx="9861">
                  <c:v>31.704294357393024</c:v>
                </c:pt>
                <c:pt idx="9862">
                  <c:v>31.930233240762263</c:v>
                </c:pt>
                <c:pt idx="9863">
                  <c:v>31.921867140037222</c:v>
                </c:pt>
                <c:pt idx="9864">
                  <c:v>31.959687509995561</c:v>
                </c:pt>
                <c:pt idx="9865">
                  <c:v>32.025259076746543</c:v>
                </c:pt>
                <c:pt idx="9866">
                  <c:v>32.092553254841221</c:v>
                </c:pt>
                <c:pt idx="9867">
                  <c:v>32.35599798899915</c:v>
                </c:pt>
                <c:pt idx="9868">
                  <c:v>32.355965515445632</c:v>
                </c:pt>
                <c:pt idx="9869">
                  <c:v>32.356190305331467</c:v>
                </c:pt>
                <c:pt idx="9870">
                  <c:v>32.600511752269952</c:v>
                </c:pt>
                <c:pt idx="9871">
                  <c:v>32.596328523310866</c:v>
                </c:pt>
                <c:pt idx="9872">
                  <c:v>32.639303676038843</c:v>
                </c:pt>
                <c:pt idx="9873">
                  <c:v>32.708849342328371</c:v>
                </c:pt>
                <c:pt idx="9874">
                  <c:v>32.777193684675282</c:v>
                </c:pt>
                <c:pt idx="9875">
                  <c:v>33.040662678140272</c:v>
                </c:pt>
                <c:pt idx="9876">
                  <c:v>33.035112902940796</c:v>
                </c:pt>
                <c:pt idx="9877">
                  <c:v>33.028238000373271</c:v>
                </c:pt>
                <c:pt idx="9878">
                  <c:v>33.277338002939402</c:v>
                </c:pt>
                <c:pt idx="9879">
                  <c:v>33.254507966533232</c:v>
                </c:pt>
                <c:pt idx="9880">
                  <c:v>33.278287780874855</c:v>
                </c:pt>
                <c:pt idx="9881">
                  <c:v>33.327883783106152</c:v>
                </c:pt>
                <c:pt idx="9882">
                  <c:v>33.37262953497946</c:v>
                </c:pt>
                <c:pt idx="9883">
                  <c:v>33.542758214910705</c:v>
                </c:pt>
                <c:pt idx="9884">
                  <c:v>33.519036812246469</c:v>
                </c:pt>
                <c:pt idx="9885">
                  <c:v>33.493191928572251</c:v>
                </c:pt>
                <c:pt idx="9886">
                  <c:v>33.726526879188739</c:v>
                </c:pt>
                <c:pt idx="9887">
                  <c:v>33.668384902871352</c:v>
                </c:pt>
                <c:pt idx="9888">
                  <c:v>33.661082470536705</c:v>
                </c:pt>
                <c:pt idx="9889">
                  <c:v>33.763692743830532</c:v>
                </c:pt>
                <c:pt idx="9890">
                  <c:v>33.781027507130332</c:v>
                </c:pt>
                <c:pt idx="9891">
                  <c:v>33.776971744372716</c:v>
                </c:pt>
                <c:pt idx="9892">
                  <c:v>33.736879805426568</c:v>
                </c:pt>
                <c:pt idx="9893">
                  <c:v>33.697575132015274</c:v>
                </c:pt>
                <c:pt idx="9894">
                  <c:v>33.915468193486639</c:v>
                </c:pt>
                <c:pt idx="9895">
                  <c:v>33.84155353407948</c:v>
                </c:pt>
                <c:pt idx="9896">
                  <c:v>33.823739817121108</c:v>
                </c:pt>
                <c:pt idx="9897">
                  <c:v>33.839384331938255</c:v>
                </c:pt>
                <c:pt idx="9898">
                  <c:v>33.854773243131554</c:v>
                </c:pt>
                <c:pt idx="9899">
                  <c:v>33.973551472471911</c:v>
                </c:pt>
                <c:pt idx="9900">
                  <c:v>33.928640153010576</c:v>
                </c:pt>
                <c:pt idx="9901">
                  <c:v>34.0862544374328</c:v>
                </c:pt>
                <c:pt idx="9902">
                  <c:v>34.048344842349721</c:v>
                </c:pt>
                <c:pt idx="9903">
                  <c:v>34.012090008898497</c:v>
                </c:pt>
                <c:pt idx="9904">
                  <c:v>34.007927533332492</c:v>
                </c:pt>
                <c:pt idx="9905">
                  <c:v>34.115942950880665</c:v>
                </c:pt>
                <c:pt idx="9906">
                  <c:v>34.146574495785948</c:v>
                </c:pt>
                <c:pt idx="9907">
                  <c:v>34.181724832692296</c:v>
                </c:pt>
                <c:pt idx="9908">
                  <c:v>34.217978625129767</c:v>
                </c:pt>
                <c:pt idx="9909">
                  <c:v>34.227174109855589</c:v>
                </c:pt>
                <c:pt idx="9910">
                  <c:v>34.431898132566836</c:v>
                </c:pt>
                <c:pt idx="9911">
                  <c:v>34.364469625738963</c:v>
                </c:pt>
                <c:pt idx="9912">
                  <c:v>34.426634441989442</c:v>
                </c:pt>
                <c:pt idx="9913">
                  <c:v>34.51802925178562</c:v>
                </c:pt>
                <c:pt idx="9914">
                  <c:v>34.575226781739843</c:v>
                </c:pt>
                <c:pt idx="9915">
                  <c:v>34.616282143649904</c:v>
                </c:pt>
                <c:pt idx="9916">
                  <c:v>34.659134297096919</c:v>
                </c:pt>
                <c:pt idx="9917">
                  <c:v>34.623532666793054</c:v>
                </c:pt>
                <c:pt idx="9918">
                  <c:v>34.589339067706035</c:v>
                </c:pt>
                <c:pt idx="9919">
                  <c:v>34.819132789163611</c:v>
                </c:pt>
                <c:pt idx="9920">
                  <c:v>34.786104600893367</c:v>
                </c:pt>
                <c:pt idx="9921">
                  <c:v>34.953677683459631</c:v>
                </c:pt>
                <c:pt idx="9922">
                  <c:v>35.012448902472947</c:v>
                </c:pt>
                <c:pt idx="9923">
                  <c:v>35.069773989537111</c:v>
                </c:pt>
                <c:pt idx="9924">
                  <c:v>35.111267582144542</c:v>
                </c:pt>
                <c:pt idx="9925">
                  <c:v>35.071439228585533</c:v>
                </c:pt>
                <c:pt idx="9926">
                  <c:v>35.028288352848975</c:v>
                </c:pt>
                <c:pt idx="9927">
                  <c:v>35.235808324276718</c:v>
                </c:pt>
                <c:pt idx="9928">
                  <c:v>35.178329889367944</c:v>
                </c:pt>
                <c:pt idx="9929">
                  <c:v>35.316212022028942</c:v>
                </c:pt>
                <c:pt idx="9930">
                  <c:v>35.269896408883561</c:v>
                </c:pt>
                <c:pt idx="9931">
                  <c:v>35.297910448976999</c:v>
                </c:pt>
                <c:pt idx="9932">
                  <c:v>35.286750755011866</c:v>
                </c:pt>
                <c:pt idx="9933">
                  <c:v>35.191986703921813</c:v>
                </c:pt>
                <c:pt idx="9934">
                  <c:v>35.087683350750389</c:v>
                </c:pt>
                <c:pt idx="9935">
                  <c:v>35.234260678116961</c:v>
                </c:pt>
                <c:pt idx="9936">
                  <c:v>35.118063127281538</c:v>
                </c:pt>
                <c:pt idx="9937">
                  <c:v>34.980583175462449</c:v>
                </c:pt>
                <c:pt idx="9938">
                  <c:v>34.971569819783724</c:v>
                </c:pt>
                <c:pt idx="9939">
                  <c:v>34.953605265428315</c:v>
                </c:pt>
                <c:pt idx="9940">
                  <c:v>34.881774348145633</c:v>
                </c:pt>
                <c:pt idx="9941">
                  <c:v>34.725137955416855</c:v>
                </c:pt>
                <c:pt idx="9942">
                  <c:v>34.562509420054909</c:v>
                </c:pt>
                <c:pt idx="9943">
                  <c:v>34.665669920172604</c:v>
                </c:pt>
                <c:pt idx="9944">
                  <c:v>34.494593726153987</c:v>
                </c:pt>
                <c:pt idx="9945">
                  <c:v>34.293425797002001</c:v>
                </c:pt>
                <c:pt idx="9946">
                  <c:v>34.182887088784113</c:v>
                </c:pt>
                <c:pt idx="9947">
                  <c:v>34.15208455264316</c:v>
                </c:pt>
                <c:pt idx="9948">
                  <c:v>34.059645876440385</c:v>
                </c:pt>
                <c:pt idx="9949">
                  <c:v>33.88303201200754</c:v>
                </c:pt>
                <c:pt idx="9950">
                  <c:v>33.708678092150215</c:v>
                </c:pt>
                <c:pt idx="9951">
                  <c:v>33.824317305722921</c:v>
                </c:pt>
                <c:pt idx="9952">
                  <c:v>33.654062271463523</c:v>
                </c:pt>
                <c:pt idx="9953">
                  <c:v>33.486704402283074</c:v>
                </c:pt>
                <c:pt idx="9954">
                  <c:v>33.387165660020472</c:v>
                </c:pt>
                <c:pt idx="9955">
                  <c:v>33.372633794948172</c:v>
                </c:pt>
                <c:pt idx="9956">
                  <c:v>33.313674983361189</c:v>
                </c:pt>
                <c:pt idx="9957">
                  <c:v>33.167489147887224</c:v>
                </c:pt>
                <c:pt idx="9958">
                  <c:v>33.024344679594094</c:v>
                </c:pt>
                <c:pt idx="9959">
                  <c:v>33.187119659387307</c:v>
                </c:pt>
                <c:pt idx="9960">
                  <c:v>33.055469346780136</c:v>
                </c:pt>
                <c:pt idx="9961">
                  <c:v>32.972554428546907</c:v>
                </c:pt>
                <c:pt idx="9962">
                  <c:v>32.93184151569519</c:v>
                </c:pt>
                <c:pt idx="9963">
                  <c:v>32.902314652908892</c:v>
                </c:pt>
                <c:pt idx="9964">
                  <c:v>32.930040296539623</c:v>
                </c:pt>
                <c:pt idx="9965">
                  <c:v>32.818476029210188</c:v>
                </c:pt>
                <c:pt idx="9966">
                  <c:v>32.706990934472735</c:v>
                </c:pt>
                <c:pt idx="9967">
                  <c:v>32.922233628110789</c:v>
                </c:pt>
                <c:pt idx="9968">
                  <c:v>32.81475480938596</c:v>
                </c:pt>
                <c:pt idx="9969">
                  <c:v>32.865131176423318</c:v>
                </c:pt>
                <c:pt idx="9970">
                  <c:v>32.855204456165474</c:v>
                </c:pt>
                <c:pt idx="9971">
                  <c:v>32.874223085569369</c:v>
                </c:pt>
                <c:pt idx="9972">
                  <c:v>32.819670374002058</c:v>
                </c:pt>
                <c:pt idx="9973">
                  <c:v>32.767119074677431</c:v>
                </c:pt>
                <c:pt idx="9974">
                  <c:v>32.863524576156216</c:v>
                </c:pt>
                <c:pt idx="9975">
                  <c:v>32.765233572648555</c:v>
                </c:pt>
                <c:pt idx="9976">
                  <c:v>32.861147825580012</c:v>
                </c:pt>
                <c:pt idx="9977">
                  <c:v>32.950890803185445</c:v>
                </c:pt>
                <c:pt idx="9978">
                  <c:v>32.845210956380271</c:v>
                </c:pt>
                <c:pt idx="9979">
                  <c:v>32.936043358458043</c:v>
                </c:pt>
                <c:pt idx="9980">
                  <c:v>32.872427277322998</c:v>
                </c:pt>
                <c:pt idx="9981">
                  <c:v>32.917929179069333</c:v>
                </c:pt>
                <c:pt idx="9982">
                  <c:v>32.911996757925792</c:v>
                </c:pt>
                <c:pt idx="9983">
                  <c:v>32.787503292165717</c:v>
                </c:pt>
                <c:pt idx="9984">
                  <c:v>33.041892607941094</c:v>
                </c:pt>
                <c:pt idx="9985">
                  <c:v>32.908675212654401</c:v>
                </c:pt>
                <c:pt idx="9986">
                  <c:v>32.849191793210274</c:v>
                </c:pt>
                <c:pt idx="9987">
                  <c:v>32.854257594729113</c:v>
                </c:pt>
                <c:pt idx="9988">
                  <c:v>32.762322187586271</c:v>
                </c:pt>
                <c:pt idx="9989">
                  <c:v>32.784788247309557</c:v>
                </c:pt>
                <c:pt idx="9990">
                  <c:v>32.761453819259152</c:v>
                </c:pt>
                <c:pt idx="9991">
                  <c:v>32.605609993719099</c:v>
                </c:pt>
                <c:pt idx="9992">
                  <c:v>32.863723071946822</c:v>
                </c:pt>
                <c:pt idx="9993">
                  <c:v>32.703592501863561</c:v>
                </c:pt>
                <c:pt idx="9994">
                  <c:v>32.62325082482424</c:v>
                </c:pt>
                <c:pt idx="9995">
                  <c:v>32.613637333746354</c:v>
                </c:pt>
                <c:pt idx="9996">
                  <c:v>32.508257951510657</c:v>
                </c:pt>
                <c:pt idx="9997">
                  <c:v>32.535610073486581</c:v>
                </c:pt>
                <c:pt idx="9998">
                  <c:v>32.505440899366235</c:v>
                </c:pt>
                <c:pt idx="9999">
                  <c:v>32.344787560768225</c:v>
                </c:pt>
                <c:pt idx="10000">
                  <c:v>32.623258412188513</c:v>
                </c:pt>
                <c:pt idx="10001">
                  <c:v>32.47159590618633</c:v>
                </c:pt>
                <c:pt idx="10002">
                  <c:v>32.400675614956171</c:v>
                </c:pt>
                <c:pt idx="10003">
                  <c:v>32.432471223405251</c:v>
                </c:pt>
                <c:pt idx="10004">
                  <c:v>32.335257984720762</c:v>
                </c:pt>
                <c:pt idx="10005">
                  <c:v>32.378513401851677</c:v>
                </c:pt>
                <c:pt idx="10006">
                  <c:v>32.372184276332639</c:v>
                </c:pt>
                <c:pt idx="10007">
                  <c:v>32.232169299132337</c:v>
                </c:pt>
                <c:pt idx="10008">
                  <c:v>32.552396710349811</c:v>
                </c:pt>
                <c:pt idx="10009">
                  <c:v>32.415900545870123</c:v>
                </c:pt>
                <c:pt idx="10010">
                  <c:v>32.365181167056612</c:v>
                </c:pt>
                <c:pt idx="10011">
                  <c:v>32.479181311318342</c:v>
                </c:pt>
                <c:pt idx="10012">
                  <c:v>32.402124382411699</c:v>
                </c:pt>
                <c:pt idx="10013">
                  <c:v>32.464960726947268</c:v>
                </c:pt>
                <c:pt idx="10014">
                  <c:v>32.492668962671083</c:v>
                </c:pt>
                <c:pt idx="10015">
                  <c:v>32.376970558815103</c:v>
                </c:pt>
                <c:pt idx="10016">
                  <c:v>32.744045039474088</c:v>
                </c:pt>
                <c:pt idx="10017">
                  <c:v>32.633545507733963</c:v>
                </c:pt>
                <c:pt idx="10018">
                  <c:v>32.619969432006677</c:v>
                </c:pt>
                <c:pt idx="10019">
                  <c:v>32.815248837492902</c:v>
                </c:pt>
                <c:pt idx="10020">
                  <c:v>32.756355831523983</c:v>
                </c:pt>
                <c:pt idx="10021">
                  <c:v>32.847455528789091</c:v>
                </c:pt>
                <c:pt idx="10022">
                  <c:v>32.895766238797258</c:v>
                </c:pt>
                <c:pt idx="10023">
                  <c:v>32.799124289438666</c:v>
                </c:pt>
                <c:pt idx="10024">
                  <c:v>33.207405092278449</c:v>
                </c:pt>
                <c:pt idx="10025">
                  <c:v>33.119513343747187</c:v>
                </c:pt>
                <c:pt idx="10026">
                  <c:v>33.12500289104868</c:v>
                </c:pt>
                <c:pt idx="10027">
                  <c:v>33.404082292596186</c:v>
                </c:pt>
                <c:pt idx="10028">
                  <c:v>33.353170023194409</c:v>
                </c:pt>
                <c:pt idx="10029">
                  <c:v>33.459345521021113</c:v>
                </c:pt>
                <c:pt idx="10030">
                  <c:v>33.53017726328391</c:v>
                </c:pt>
                <c:pt idx="10031">
                  <c:v>33.444582244620996</c:v>
                </c:pt>
                <c:pt idx="10032">
                  <c:v>33.892251303037192</c:v>
                </c:pt>
                <c:pt idx="10033">
                  <c:v>33.80851239755598</c:v>
                </c:pt>
                <c:pt idx="10034">
                  <c:v>33.816394043600347</c:v>
                </c:pt>
                <c:pt idx="10035">
                  <c:v>34.178582055623323</c:v>
                </c:pt>
                <c:pt idx="10036">
                  <c:v>34.130001779844051</c:v>
                </c:pt>
                <c:pt idx="10037">
                  <c:v>34.241711371285362</c:v>
                </c:pt>
                <c:pt idx="10038">
                  <c:v>34.328268759634632</c:v>
                </c:pt>
                <c:pt idx="10039">
                  <c:v>34.248802992346782</c:v>
                </c:pt>
                <c:pt idx="10040">
                  <c:v>34.741956338016308</c:v>
                </c:pt>
                <c:pt idx="10041">
                  <c:v>34.658318877564234</c:v>
                </c:pt>
                <c:pt idx="10042">
                  <c:v>34.685781711367312</c:v>
                </c:pt>
                <c:pt idx="10043">
                  <c:v>35.119556886405427</c:v>
                </c:pt>
                <c:pt idx="10044">
                  <c:v>35.070092980540849</c:v>
                </c:pt>
                <c:pt idx="10045">
                  <c:v>35.200623491478837</c:v>
                </c:pt>
                <c:pt idx="10046">
                  <c:v>35.301730808654142</c:v>
                </c:pt>
                <c:pt idx="10047">
                  <c:v>35.219526925494144</c:v>
                </c:pt>
                <c:pt idx="10048">
                  <c:v>35.771839209316816</c:v>
                </c:pt>
                <c:pt idx="10049">
                  <c:v>35.689522427884192</c:v>
                </c:pt>
                <c:pt idx="10050">
                  <c:v>35.719344473228617</c:v>
                </c:pt>
                <c:pt idx="10051">
                  <c:v>36.234134640376396</c:v>
                </c:pt>
                <c:pt idx="10052">
                  <c:v>36.183014743009025</c:v>
                </c:pt>
                <c:pt idx="10053">
                  <c:v>36.323124876978213</c:v>
                </c:pt>
                <c:pt idx="10054">
                  <c:v>36.446483742013577</c:v>
                </c:pt>
                <c:pt idx="10055">
                  <c:v>36.359999442580204</c:v>
                </c:pt>
                <c:pt idx="10056">
                  <c:v>36.981860474916331</c:v>
                </c:pt>
                <c:pt idx="10057">
                  <c:v>36.894621413539234</c:v>
                </c:pt>
                <c:pt idx="10058">
                  <c:v>36.944005652438499</c:v>
                </c:pt>
                <c:pt idx="10059">
                  <c:v>37.539076506716377</c:v>
                </c:pt>
                <c:pt idx="10060">
                  <c:v>37.484501483525079</c:v>
                </c:pt>
                <c:pt idx="10061">
                  <c:v>37.654434915071832</c:v>
                </c:pt>
                <c:pt idx="10062">
                  <c:v>37.794945242822983</c:v>
                </c:pt>
                <c:pt idx="10063">
                  <c:v>37.704290088788831</c:v>
                </c:pt>
                <c:pt idx="10064">
                  <c:v>38.402957575151866</c:v>
                </c:pt>
                <c:pt idx="10065">
                  <c:v>38.311329118995637</c:v>
                </c:pt>
                <c:pt idx="10066">
                  <c:v>38.358447135779578</c:v>
                </c:pt>
                <c:pt idx="10067">
                  <c:v>39.045836549134684</c:v>
                </c:pt>
                <c:pt idx="10068">
                  <c:v>38.984430056348486</c:v>
                </c:pt>
                <c:pt idx="10069">
                  <c:v>39.174421583485469</c:v>
                </c:pt>
                <c:pt idx="10070">
                  <c:v>39.333696678739578</c:v>
                </c:pt>
                <c:pt idx="10071">
                  <c:v>39.235125216270923</c:v>
                </c:pt>
                <c:pt idx="10072">
                  <c:v>40.015133112672366</c:v>
                </c:pt>
                <c:pt idx="10073">
                  <c:v>39.915883934806793</c:v>
                </c:pt>
                <c:pt idx="10074">
                  <c:v>39.976454953906604</c:v>
                </c:pt>
                <c:pt idx="10075">
                  <c:v>40.772979629885874</c:v>
                </c:pt>
                <c:pt idx="10076">
                  <c:v>40.705265895497575</c:v>
                </c:pt>
                <c:pt idx="10077">
                  <c:v>40.915747089917708</c:v>
                </c:pt>
                <c:pt idx="10078">
                  <c:v>41.092473769261886</c:v>
                </c:pt>
                <c:pt idx="10079">
                  <c:v>40.987210938078576</c:v>
                </c:pt>
                <c:pt idx="10080">
                  <c:v>41.859738364189738</c:v>
                </c:pt>
                <c:pt idx="10081">
                  <c:v>41.753568926948617</c:v>
                </c:pt>
                <c:pt idx="10082">
                  <c:v>41.81984884061805</c:v>
                </c:pt>
                <c:pt idx="10083">
                  <c:v>42.726566280539984</c:v>
                </c:pt>
                <c:pt idx="10084">
                  <c:v>42.651544564619556</c:v>
                </c:pt>
                <c:pt idx="10085">
                  <c:v>42.871385679396973</c:v>
                </c:pt>
                <c:pt idx="10086">
                  <c:v>43.075604546482076</c:v>
                </c:pt>
                <c:pt idx="10087">
                  <c:v>42.968522854048231</c:v>
                </c:pt>
                <c:pt idx="10088">
                  <c:v>43.908397490498778</c:v>
                </c:pt>
                <c:pt idx="10089">
                  <c:v>43.799315485610506</c:v>
                </c:pt>
                <c:pt idx="10090">
                  <c:v>43.887555102320981</c:v>
                </c:pt>
                <c:pt idx="10091">
                  <c:v>44.843897718899449</c:v>
                </c:pt>
                <c:pt idx="10092">
                  <c:v>44.763371311070408</c:v>
                </c:pt>
                <c:pt idx="10093">
                  <c:v>45.00580730782201</c:v>
                </c:pt>
                <c:pt idx="10094">
                  <c:v>45.21358273494095</c:v>
                </c:pt>
                <c:pt idx="10095">
                  <c:v>45.567001046994406</c:v>
                </c:pt>
                <c:pt idx="10096">
                  <c:v>45.454519680089703</c:v>
                </c:pt>
                <c:pt idx="10097">
                  <c:v>45.808278859342906</c:v>
                </c:pt>
                <c:pt idx="10098">
                  <c:v>46.164889277063168</c:v>
                </c:pt>
                <c:pt idx="10099">
                  <c:v>46.792845809927577</c:v>
                </c:pt>
                <c:pt idx="10100">
                  <c:v>47.175961656378568</c:v>
                </c:pt>
                <c:pt idx="10101">
                  <c:v>47.095627442913354</c:v>
                </c:pt>
                <c:pt idx="10102">
                  <c:v>47.455830579027676</c:v>
                </c:pt>
                <c:pt idx="10103">
                  <c:v>47.578439272504326</c:v>
                </c:pt>
                <c:pt idx="10104">
                  <c:v>47.797200762115061</c:v>
                </c:pt>
                <c:pt idx="10105">
                  <c:v>48.013907844214067</c:v>
                </c:pt>
                <c:pt idx="10106">
                  <c:v>48.215627628481727</c:v>
                </c:pt>
                <c:pt idx="10107">
                  <c:v>49.334314803055705</c:v>
                </c:pt>
                <c:pt idx="10108">
                  <c:v>49.267170156312083</c:v>
                </c:pt>
                <c:pt idx="10109">
                  <c:v>49.200260519462255</c:v>
                </c:pt>
                <c:pt idx="10110">
                  <c:v>49.594154570469343</c:v>
                </c:pt>
                <c:pt idx="10111">
                  <c:v>49.490310436365164</c:v>
                </c:pt>
                <c:pt idx="10112">
                  <c:v>49.884947972882749</c:v>
                </c:pt>
                <c:pt idx="10113">
                  <c:v>50.274423530535771</c:v>
                </c:pt>
                <c:pt idx="10114">
                  <c:v>50.172784322911895</c:v>
                </c:pt>
                <c:pt idx="10115">
                  <c:v>50.984380212644759</c:v>
                </c:pt>
                <c:pt idx="10116">
                  <c:v>50.908389542441178</c:v>
                </c:pt>
                <c:pt idx="10117">
                  <c:v>51.092812339212223</c:v>
                </c:pt>
                <c:pt idx="10118">
                  <c:v>51.253990159682601</c:v>
                </c:pt>
                <c:pt idx="10119">
                  <c:v>51.17163116427723</c:v>
                </c:pt>
                <c:pt idx="10120">
                  <c:v>51.854687644516005</c:v>
                </c:pt>
                <c:pt idx="10121">
                  <c:v>51.754382371393774</c:v>
                </c:pt>
                <c:pt idx="10122">
                  <c:v>51.807015712493957</c:v>
                </c:pt>
                <c:pt idx="10123">
                  <c:v>52.301084208256363</c:v>
                </c:pt>
                <c:pt idx="10124">
                  <c:v>52.233582130794751</c:v>
                </c:pt>
                <c:pt idx="10125">
                  <c:v>52.362851551255631</c:v>
                </c:pt>
                <c:pt idx="10126">
                  <c:v>52.44318597275641</c:v>
                </c:pt>
                <c:pt idx="10127">
                  <c:v>52.358271848567256</c:v>
                </c:pt>
                <c:pt idx="10128">
                  <c:v>52.810825397102811</c:v>
                </c:pt>
                <c:pt idx="10129">
                  <c:v>52.724883561323345</c:v>
                </c:pt>
                <c:pt idx="10130">
                  <c:v>52.741685662034683</c:v>
                </c:pt>
                <c:pt idx="10131">
                  <c:v>52.903092149137791</c:v>
                </c:pt>
                <c:pt idx="10132">
                  <c:v>52.848415199878289</c:v>
                </c:pt>
                <c:pt idx="10133">
                  <c:v>52.89226255883235</c:v>
                </c:pt>
                <c:pt idx="10134">
                  <c:v>52.899619128917308</c:v>
                </c:pt>
                <c:pt idx="10135">
                  <c:v>52.825722502890542</c:v>
                </c:pt>
                <c:pt idx="10136">
                  <c:v>52.976408086402174</c:v>
                </c:pt>
                <c:pt idx="10137">
                  <c:v>52.90100057935144</c:v>
                </c:pt>
                <c:pt idx="10138">
                  <c:v>52.862604676824247</c:v>
                </c:pt>
                <c:pt idx="10139">
                  <c:v>52.578720897386802</c:v>
                </c:pt>
                <c:pt idx="10140">
                  <c:v>52.51592052210583</c:v>
                </c:pt>
                <c:pt idx="10141">
                  <c:v>52.473736509624594</c:v>
                </c:pt>
                <c:pt idx="10142">
                  <c:v>52.365255246450104</c:v>
                </c:pt>
                <c:pt idx="10143">
                  <c:v>52.293058904512037</c:v>
                </c:pt>
                <c:pt idx="10144">
                  <c:v>52.04871888424384</c:v>
                </c:pt>
                <c:pt idx="10145">
                  <c:v>51.975273866551348</c:v>
                </c:pt>
                <c:pt idx="10146">
                  <c:v>51.85746641996257</c:v>
                </c:pt>
                <c:pt idx="10147">
                  <c:v>51.088778015145948</c:v>
                </c:pt>
                <c:pt idx="10148">
                  <c:v>50.903229323060096</c:v>
                </c:pt>
                <c:pt idx="10149">
                  <c:v>50.859665131437232</c:v>
                </c:pt>
                <c:pt idx="10150">
                  <c:v>50.639583335382426</c:v>
                </c:pt>
                <c:pt idx="10151">
                  <c:v>50.569044206817061</c:v>
                </c:pt>
                <c:pt idx="10152">
                  <c:v>49.947368554282235</c:v>
                </c:pt>
                <c:pt idx="10153">
                  <c:v>49.877441468668707</c:v>
                </c:pt>
                <c:pt idx="10154">
                  <c:v>49.69221613550441</c:v>
                </c:pt>
                <c:pt idx="10155">
                  <c:v>48.569537034899255</c:v>
                </c:pt>
                <c:pt idx="10156">
                  <c:v>48.301052418091423</c:v>
                </c:pt>
                <c:pt idx="10157">
                  <c:v>48.261117136528895</c:v>
                </c:pt>
                <c:pt idx="10158">
                  <c:v>47.976327161710365</c:v>
                </c:pt>
                <c:pt idx="10159">
                  <c:v>47.922315860230796</c:v>
                </c:pt>
                <c:pt idx="10160">
                  <c:v>47.048942496047616</c:v>
                </c:pt>
                <c:pt idx="10161">
                  <c:v>46.99555428945078</c:v>
                </c:pt>
                <c:pt idx="10162">
                  <c:v>46.782796669721634</c:v>
                </c:pt>
                <c:pt idx="10163">
                  <c:v>45.458783800333009</c:v>
                </c:pt>
                <c:pt idx="10164">
                  <c:v>45.148064407440053</c:v>
                </c:pt>
                <c:pt idx="10165">
                  <c:v>45.129543436969456</c:v>
                </c:pt>
                <c:pt idx="10166">
                  <c:v>44.797192824272685</c:v>
                </c:pt>
                <c:pt idx="10167">
                  <c:v>44.76125716648</c:v>
                </c:pt>
                <c:pt idx="10168">
                  <c:v>43.697509551723222</c:v>
                </c:pt>
                <c:pt idx="10169">
                  <c:v>43.664895139938828</c:v>
                </c:pt>
                <c:pt idx="10170">
                  <c:v>43.436655206863222</c:v>
                </c:pt>
                <c:pt idx="10171">
                  <c:v>41.909055913263501</c:v>
                </c:pt>
                <c:pt idx="10172">
                  <c:v>41.546126637304695</c:v>
                </c:pt>
                <c:pt idx="10173">
                  <c:v>41.543802634114698</c:v>
                </c:pt>
                <c:pt idx="10174">
                  <c:v>41.158844594624213</c:v>
                </c:pt>
                <c:pt idx="10175">
                  <c:v>41.144745602573778</c:v>
                </c:pt>
                <c:pt idx="10176">
                  <c:v>39.868689781080157</c:v>
                </c:pt>
                <c:pt idx="10177">
                  <c:v>39.861139401143049</c:v>
                </c:pt>
                <c:pt idx="10178">
                  <c:v>39.627773837484312</c:v>
                </c:pt>
                <c:pt idx="10179">
                  <c:v>37.89641726311082</c:v>
                </c:pt>
                <c:pt idx="10180">
                  <c:v>37.478108584327629</c:v>
                </c:pt>
                <c:pt idx="10181">
                  <c:v>37.491623347652109</c:v>
                </c:pt>
                <c:pt idx="10182">
                  <c:v>37.068679957989076</c:v>
                </c:pt>
                <c:pt idx="10183">
                  <c:v>37.081118983214367</c:v>
                </c:pt>
                <c:pt idx="10184">
                  <c:v>35.593827905740007</c:v>
                </c:pt>
                <c:pt idx="10185">
                  <c:v>35.612582379214999</c:v>
                </c:pt>
                <c:pt idx="10186">
                  <c:v>35.36883469302429</c:v>
                </c:pt>
                <c:pt idx="10187">
                  <c:v>33.478359937639468</c:v>
                </c:pt>
                <c:pt idx="10188">
                  <c:v>33.021859172718067</c:v>
                </c:pt>
                <c:pt idx="10189">
                  <c:v>33.057284684506129</c:v>
                </c:pt>
                <c:pt idx="10190">
                  <c:v>32.620475923514569</c:v>
                </c:pt>
                <c:pt idx="10191">
                  <c:v>32.662366305270268</c:v>
                </c:pt>
                <c:pt idx="10192">
                  <c:v>31.008953472203203</c:v>
                </c:pt>
                <c:pt idx="10193">
                  <c:v>31.052791825420357</c:v>
                </c:pt>
                <c:pt idx="10194">
                  <c:v>30.787120857996314</c:v>
                </c:pt>
                <c:pt idx="10195">
                  <c:v>28.832688977501924</c:v>
                </c:pt>
                <c:pt idx="10196">
                  <c:v>28.349964727501721</c:v>
                </c:pt>
                <c:pt idx="10197">
                  <c:v>28.409266546058703</c:v>
                </c:pt>
                <c:pt idx="10198">
                  <c:v>27.937725101000478</c:v>
                </c:pt>
                <c:pt idx="10199">
                  <c:v>28.017022840266531</c:v>
                </c:pt>
                <c:pt idx="10200">
                  <c:v>26.238726908703679</c:v>
                </c:pt>
                <c:pt idx="10201">
                  <c:v>26.32002725756298</c:v>
                </c:pt>
                <c:pt idx="10202">
                  <c:v>26.089505405599979</c:v>
                </c:pt>
                <c:pt idx="10203">
                  <c:v>24.073139057502669</c:v>
                </c:pt>
                <c:pt idx="10204">
                  <c:v>23.588407657848116</c:v>
                </c:pt>
                <c:pt idx="10205">
                  <c:v>23.665257907241688</c:v>
                </c:pt>
                <c:pt idx="10206">
                  <c:v>23.187914008674309</c:v>
                </c:pt>
                <c:pt idx="10207">
                  <c:v>23.311649354932765</c:v>
                </c:pt>
                <c:pt idx="10208">
                  <c:v>21.435759629784254</c:v>
                </c:pt>
                <c:pt idx="10209">
                  <c:v>21.567902646562565</c:v>
                </c:pt>
                <c:pt idx="10210">
                  <c:v>21.348445897916562</c:v>
                </c:pt>
                <c:pt idx="10211">
                  <c:v>19.328922393101319</c:v>
                </c:pt>
                <c:pt idx="10212">
                  <c:v>18.803614493356434</c:v>
                </c:pt>
                <c:pt idx="10213">
                  <c:v>18.898639191165877</c:v>
                </c:pt>
                <c:pt idx="10214">
                  <c:v>18.458288428738108</c:v>
                </c:pt>
                <c:pt idx="10215">
                  <c:v>18.616730542883133</c:v>
                </c:pt>
                <c:pt idx="10216">
                  <c:v>16.674487911847706</c:v>
                </c:pt>
                <c:pt idx="10217">
                  <c:v>16.840397050254122</c:v>
                </c:pt>
                <c:pt idx="10218">
                  <c:v>16.620918300625522</c:v>
                </c:pt>
                <c:pt idx="10219">
                  <c:v>15.649571809726172</c:v>
                </c:pt>
                <c:pt idx="10220">
                  <c:v>14.644734166085204</c:v>
                </c:pt>
                <c:pt idx="10221">
                  <c:v>14.283786588915248</c:v>
                </c:pt>
                <c:pt idx="10222">
                  <c:v>13.923917407476377</c:v>
                </c:pt>
                <c:pt idx="10223">
                  <c:v>14.042898977369205</c:v>
                </c:pt>
                <c:pt idx="10224">
                  <c:v>12.050992372501323</c:v>
                </c:pt>
                <c:pt idx="10225">
                  <c:v>12.244585716357049</c:v>
                </c:pt>
                <c:pt idx="10226">
                  <c:v>12.065310147343304</c:v>
                </c:pt>
                <c:pt idx="10227">
                  <c:v>11.622801508055465</c:v>
                </c:pt>
                <c:pt idx="10228">
                  <c:v>11.221583561523902</c:v>
                </c:pt>
                <c:pt idx="10229">
                  <c:v>10.797042871744667</c:v>
                </c:pt>
                <c:pt idx="10230">
                  <c:v>9.6471448784869924</c:v>
                </c:pt>
                <c:pt idx="10231">
                  <c:v>7.67210766274051</c:v>
                </c:pt>
                <c:pt idx="10232">
                  <c:v>7.8144686415555533</c:v>
                </c:pt>
                <c:pt idx="10233">
                  <c:v>8.0366620103964301</c:v>
                </c:pt>
                <c:pt idx="10234">
                  <c:v>7.8947722516338565</c:v>
                </c:pt>
                <c:pt idx="10235">
                  <c:v>7.51320030156156</c:v>
                </c:pt>
                <c:pt idx="10236">
                  <c:v>7.1625912095548898</c:v>
                </c:pt>
                <c:pt idx="10237">
                  <c:v>6.7917358673879953</c:v>
                </c:pt>
                <c:pt idx="10238">
                  <c:v>4.7593719372242305</c:v>
                </c:pt>
                <c:pt idx="10239">
                  <c:v>4.9146646586847709</c:v>
                </c:pt>
                <c:pt idx="10240">
                  <c:v>5.0711426156484132</c:v>
                </c:pt>
                <c:pt idx="10241">
                  <c:v>4.2478415025602674</c:v>
                </c:pt>
                <c:pt idx="10242">
                  <c:v>4.5081414057214069</c:v>
                </c:pt>
                <c:pt idx="10243">
                  <c:v>3.6938814233331114</c:v>
                </c:pt>
                <c:pt idx="10244">
                  <c:v>3.6395530967942968</c:v>
                </c:pt>
                <c:pt idx="10245">
                  <c:v>3.3532957731788842</c:v>
                </c:pt>
                <c:pt idx="10246">
                  <c:v>2.1039789515206362</c:v>
                </c:pt>
                <c:pt idx="10247">
                  <c:v>1.7336101848371528</c:v>
                </c:pt>
                <c:pt idx="10248">
                  <c:v>1.9033012341903515</c:v>
                </c:pt>
                <c:pt idx="10249">
                  <c:v>2.178886067329898</c:v>
                </c:pt>
                <c:pt idx="10250">
                  <c:v>0.68642617754278179</c:v>
                </c:pt>
                <c:pt idx="10251">
                  <c:v>0.95935701767154091</c:v>
                </c:pt>
                <c:pt idx="10252">
                  <c:v>0.90566108851132832</c:v>
                </c:pt>
                <c:pt idx="10253">
                  <c:v>0.67531371891976433</c:v>
                </c:pt>
                <c:pt idx="10254">
                  <c:v>-0.19793354086442871</c:v>
                </c:pt>
                <c:pt idx="10255">
                  <c:v>-0.47245133967934727</c:v>
                </c:pt>
                <c:pt idx="10256">
                  <c:v>-0.29888433301816697</c:v>
                </c:pt>
                <c:pt idx="10257">
                  <c:v>-1.88352768940514E-2</c:v>
                </c:pt>
                <c:pt idx="10258">
                  <c:v>-1.1896386501101173</c:v>
                </c:pt>
                <c:pt idx="10259">
                  <c:v>-0.91117103745321559</c:v>
                </c:pt>
                <c:pt idx="10260">
                  <c:v>-0.90461815231083653</c:v>
                </c:pt>
                <c:pt idx="10261">
                  <c:v>-1.0258039368682894</c:v>
                </c:pt>
                <c:pt idx="10262">
                  <c:v>-1.447054802851043</c:v>
                </c:pt>
                <c:pt idx="10263">
                  <c:v>-1.6039653593255494</c:v>
                </c:pt>
                <c:pt idx="10264">
                  <c:v>-1.4236114943871563</c:v>
                </c:pt>
                <c:pt idx="10265">
                  <c:v>-1.1626018186887945</c:v>
                </c:pt>
                <c:pt idx="10266">
                  <c:v>-1.9197223666889327</c:v>
                </c:pt>
                <c:pt idx="10267">
                  <c:v>-1.6462064424593521</c:v>
                </c:pt>
                <c:pt idx="10268">
                  <c:v>-1.5452300640747554</c:v>
                </c:pt>
                <c:pt idx="10269">
                  <c:v>-1.544897642654175</c:v>
                </c:pt>
                <c:pt idx="10270">
                  <c:v>-1.3745972875641197</c:v>
                </c:pt>
                <c:pt idx="10271">
                  <c:v>-1.3716058086746052</c:v>
                </c:pt>
                <c:pt idx="10272">
                  <c:v>-1.2062588736202713</c:v>
                </c:pt>
                <c:pt idx="10273">
                  <c:v>-0.94018072060686908</c:v>
                </c:pt>
                <c:pt idx="10274">
                  <c:v>-1.1682103347654875</c:v>
                </c:pt>
                <c:pt idx="10275">
                  <c:v>-0.90490609809768952</c:v>
                </c:pt>
                <c:pt idx="10276">
                  <c:v>-0.7233727349579322</c:v>
                </c:pt>
                <c:pt idx="10277">
                  <c:v>-0.57793047779892781</c:v>
                </c:pt>
                <c:pt idx="10278">
                  <c:v>0.24294697162972767</c:v>
                </c:pt>
                <c:pt idx="10279">
                  <c:v>0.39424467513516248</c:v>
                </c:pt>
                <c:pt idx="10280">
                  <c:v>0.5482569329300464</c:v>
                </c:pt>
                <c:pt idx="10281">
                  <c:v>0.80915547194650905</c:v>
                </c:pt>
                <c:pt idx="10282">
                  <c:v>1.11010357136397</c:v>
                </c:pt>
                <c:pt idx="10283">
                  <c:v>1.3724303594639444</c:v>
                </c:pt>
                <c:pt idx="10284">
                  <c:v>1.6541613723779882</c:v>
                </c:pt>
                <c:pt idx="10285">
                  <c:v>1.9610536255004938</c:v>
                </c:pt>
                <c:pt idx="10286">
                  <c:v>3.2408753242316255</c:v>
                </c:pt>
                <c:pt idx="10287">
                  <c:v>3.4993799566120707</c:v>
                </c:pt>
                <c:pt idx="10288">
                  <c:v>3.652775272319519</c:v>
                </c:pt>
                <c:pt idx="10289">
                  <c:v>3.9112360693603421</c:v>
                </c:pt>
                <c:pt idx="10290">
                  <c:v>4.5361251647391727</c:v>
                </c:pt>
                <c:pt idx="10291">
                  <c:v>4.8020880175377458</c:v>
                </c:pt>
                <c:pt idx="10292">
                  <c:v>5.1207818763446253</c:v>
                </c:pt>
                <c:pt idx="10293">
                  <c:v>5.5011695884136955</c:v>
                </c:pt>
                <c:pt idx="10294">
                  <c:v>6.8974927601510103</c:v>
                </c:pt>
                <c:pt idx="10295">
                  <c:v>7.1705255154286336</c:v>
                </c:pt>
                <c:pt idx="10296">
                  <c:v>7.3270479982330432</c:v>
                </c:pt>
                <c:pt idx="10297">
                  <c:v>7.5815616430093105</c:v>
                </c:pt>
                <c:pt idx="10298">
                  <c:v>8.2408494149332476</c:v>
                </c:pt>
                <c:pt idx="10299">
                  <c:v>8.4849538196355088</c:v>
                </c:pt>
                <c:pt idx="10300">
                  <c:v>8.8025010453382713</c:v>
                </c:pt>
                <c:pt idx="10301">
                  <c:v>9.1608850499324674</c:v>
                </c:pt>
                <c:pt idx="10302">
                  <c:v>10.43977204315344</c:v>
                </c:pt>
                <c:pt idx="10303">
                  <c:v>10.682127867214941</c:v>
                </c:pt>
                <c:pt idx="10304">
                  <c:v>10.824092176108909</c:v>
                </c:pt>
                <c:pt idx="10305">
                  <c:v>11.049006236227106</c:v>
                </c:pt>
                <c:pt idx="10306">
                  <c:v>11.631813642932027</c:v>
                </c:pt>
                <c:pt idx="10307">
                  <c:v>11.835940472405481</c:v>
                </c:pt>
                <c:pt idx="10308">
                  <c:v>12.09319027600511</c:v>
                </c:pt>
                <c:pt idx="10309">
                  <c:v>12.401596622390132</c:v>
                </c:pt>
                <c:pt idx="10310">
                  <c:v>13.632908220665215</c:v>
                </c:pt>
                <c:pt idx="10311">
                  <c:v>13.847485053522496</c:v>
                </c:pt>
                <c:pt idx="10312">
                  <c:v>13.942985265469483</c:v>
                </c:pt>
                <c:pt idx="10313">
                  <c:v>14.125958099775245</c:v>
                </c:pt>
                <c:pt idx="10314">
                  <c:v>14.707916601042314</c:v>
                </c:pt>
                <c:pt idx="10315">
                  <c:v>14.874657021087186</c:v>
                </c:pt>
                <c:pt idx="10316">
                  <c:v>15.118491161273857</c:v>
                </c:pt>
                <c:pt idx="10317">
                  <c:v>15.537016040659292</c:v>
                </c:pt>
                <c:pt idx="10318">
                  <c:v>16.619737581833288</c:v>
                </c:pt>
                <c:pt idx="10319">
                  <c:v>16.83722154558842</c:v>
                </c:pt>
                <c:pt idx="10320">
                  <c:v>16.90674341559572</c:v>
                </c:pt>
                <c:pt idx="10321">
                  <c:v>17.053401806298702</c:v>
                </c:pt>
                <c:pt idx="10322">
                  <c:v>17.669548105521368</c:v>
                </c:pt>
                <c:pt idx="10323">
                  <c:v>17.806877093804601</c:v>
                </c:pt>
                <c:pt idx="10324">
                  <c:v>18.174461268500679</c:v>
                </c:pt>
                <c:pt idx="10325">
                  <c:v>18.455542075026543</c:v>
                </c:pt>
                <c:pt idx="10326">
                  <c:v>19.482840599699891</c:v>
                </c:pt>
                <c:pt idx="10327">
                  <c:v>19.694957931019349</c:v>
                </c:pt>
                <c:pt idx="10328">
                  <c:v>19.747029564065507</c:v>
                </c:pt>
                <c:pt idx="10329">
                  <c:v>19.862320960925686</c:v>
                </c:pt>
                <c:pt idx="10330">
                  <c:v>20.511732369055746</c:v>
                </c:pt>
                <c:pt idx="10331">
                  <c:v>20.619708350293397</c:v>
                </c:pt>
                <c:pt idx="10332">
                  <c:v>20.984603820515424</c:v>
                </c:pt>
                <c:pt idx="10333">
                  <c:v>21.250955289434827</c:v>
                </c:pt>
                <c:pt idx="10334">
                  <c:v>22.219091309381589</c:v>
                </c:pt>
                <c:pt idx="10335">
                  <c:v>22.419072511663526</c:v>
                </c:pt>
                <c:pt idx="10336">
                  <c:v>22.448906522748516</c:v>
                </c:pt>
                <c:pt idx="10337">
                  <c:v>22.534230815506003</c:v>
                </c:pt>
                <c:pt idx="10338">
                  <c:v>23.194373304758912</c:v>
                </c:pt>
                <c:pt idx="10339">
                  <c:v>23.269561913227175</c:v>
                </c:pt>
                <c:pt idx="10340">
                  <c:v>23.62260789273914</c:v>
                </c:pt>
                <c:pt idx="10341">
                  <c:v>23.867987194919184</c:v>
                </c:pt>
                <c:pt idx="10342">
                  <c:v>24.746116424482729</c:v>
                </c:pt>
                <c:pt idx="10343">
                  <c:v>24.949137656401199</c:v>
                </c:pt>
                <c:pt idx="10344">
                  <c:v>24.967135601398574</c:v>
                </c:pt>
                <c:pt idx="10345">
                  <c:v>25.020589825223475</c:v>
                </c:pt>
                <c:pt idx="10346">
                  <c:v>25.680740782292354</c:v>
                </c:pt>
                <c:pt idx="10347">
                  <c:v>25.72356379000799</c:v>
                </c:pt>
                <c:pt idx="10348">
                  <c:v>26.05390328051611</c:v>
                </c:pt>
                <c:pt idx="10349">
                  <c:v>26.258414767065446</c:v>
                </c:pt>
                <c:pt idx="10350">
                  <c:v>26.997039238629092</c:v>
                </c:pt>
                <c:pt idx="10351">
                  <c:v>27.175008116186653</c:v>
                </c:pt>
                <c:pt idx="10352">
                  <c:v>27.179688230313232</c:v>
                </c:pt>
                <c:pt idx="10353">
                  <c:v>27.200435123669216</c:v>
                </c:pt>
                <c:pt idx="10354">
                  <c:v>27.792907886795046</c:v>
                </c:pt>
                <c:pt idx="10355">
                  <c:v>27.806353015542207</c:v>
                </c:pt>
                <c:pt idx="10356">
                  <c:v>28.079299388287446</c:v>
                </c:pt>
                <c:pt idx="10357">
                  <c:v>28.238235910641087</c:v>
                </c:pt>
                <c:pt idx="10358">
                  <c:v>28.925093446017442</c:v>
                </c:pt>
                <c:pt idx="10359">
                  <c:v>28.923866101719369</c:v>
                </c:pt>
                <c:pt idx="10360">
                  <c:v>28.918680415462077</c:v>
                </c:pt>
                <c:pt idx="10361">
                  <c:v>29.402518636756678</c:v>
                </c:pt>
                <c:pt idx="10362">
                  <c:v>29.395681583520268</c:v>
                </c:pt>
                <c:pt idx="10363">
                  <c:v>29.601079511348964</c:v>
                </c:pt>
                <c:pt idx="10364">
                  <c:v>29.720402062112647</c:v>
                </c:pt>
                <c:pt idx="10365">
                  <c:v>29.827606077308221</c:v>
                </c:pt>
                <c:pt idx="10366">
                  <c:v>30.178374996144562</c:v>
                </c:pt>
                <c:pt idx="10367">
                  <c:v>30.367752382666392</c:v>
                </c:pt>
                <c:pt idx="10368">
                  <c:v>30.342828255370318</c:v>
                </c:pt>
                <c:pt idx="10369">
                  <c:v>30.315822016866985</c:v>
                </c:pt>
                <c:pt idx="10370">
                  <c:v>30.501635436513993</c:v>
                </c:pt>
                <c:pt idx="10371">
                  <c:v>30.683376197296141</c:v>
                </c:pt>
                <c:pt idx="10372">
                  <c:v>30.654738045870452</c:v>
                </c:pt>
                <c:pt idx="10373">
                  <c:v>30.784564236585553</c:v>
                </c:pt>
                <c:pt idx="10374">
                  <c:v>31.079058614136851</c:v>
                </c:pt>
                <c:pt idx="10375">
                  <c:v>31.055634284658673</c:v>
                </c:pt>
                <c:pt idx="10376">
                  <c:v>31.122252855888934</c:v>
                </c:pt>
                <c:pt idx="10377">
                  <c:v>31.086228104205386</c:v>
                </c:pt>
                <c:pt idx="10378">
                  <c:v>31.049729165784058</c:v>
                </c:pt>
                <c:pt idx="10379">
                  <c:v>31.309007445543159</c:v>
                </c:pt>
                <c:pt idx="10380">
                  <c:v>31.273264545735827</c:v>
                </c:pt>
                <c:pt idx="10381">
                  <c:v>31.374920712523291</c:v>
                </c:pt>
                <c:pt idx="10382">
                  <c:v>31.409505130143941</c:v>
                </c:pt>
                <c:pt idx="10383">
                  <c:v>31.441003446439577</c:v>
                </c:pt>
                <c:pt idx="10384">
                  <c:v>31.544991792596591</c:v>
                </c:pt>
                <c:pt idx="10385">
                  <c:v>31.574958935144878</c:v>
                </c:pt>
                <c:pt idx="10386">
                  <c:v>31.534429231497828</c:v>
                </c:pt>
                <c:pt idx="10387">
                  <c:v>31.733653160472315</c:v>
                </c:pt>
                <c:pt idx="10388">
                  <c:v>31.742530082517085</c:v>
                </c:pt>
                <c:pt idx="10389">
                  <c:v>31.839392043886058</c:v>
                </c:pt>
                <c:pt idx="10390">
                  <c:v>31.873483168144563</c:v>
                </c:pt>
                <c:pt idx="10391">
                  <c:v>31.966394932199449</c:v>
                </c:pt>
                <c:pt idx="10392">
                  <c:v>31.995354626644946</c:v>
                </c:pt>
                <c:pt idx="10393">
                  <c:v>31.961385496035973</c:v>
                </c:pt>
                <c:pt idx="10394">
                  <c:v>32.157696179168127</c:v>
                </c:pt>
                <c:pt idx="10395">
                  <c:v>32.135972824319175</c:v>
                </c:pt>
                <c:pt idx="10396">
                  <c:v>32.106256349367193</c:v>
                </c:pt>
                <c:pt idx="10397">
                  <c:v>32.17209125388554</c:v>
                </c:pt>
                <c:pt idx="10398">
                  <c:v>32.197311198812564</c:v>
                </c:pt>
                <c:pt idx="10399">
                  <c:v>32.218247088378931</c:v>
                </c:pt>
                <c:pt idx="10400">
                  <c:v>32.236335641776094</c:v>
                </c:pt>
                <c:pt idx="10401">
                  <c:v>32.180368303251264</c:v>
                </c:pt>
                <c:pt idx="10402">
                  <c:v>32.348660042924202</c:v>
                </c:pt>
                <c:pt idx="10403">
                  <c:v>32.322995128194087</c:v>
                </c:pt>
                <c:pt idx="10404">
                  <c:v>32.278704846774296</c:v>
                </c:pt>
                <c:pt idx="10405">
                  <c:v>32.323351071717191</c:v>
                </c:pt>
                <c:pt idx="10406">
                  <c:v>32.334441466658589</c:v>
                </c:pt>
                <c:pt idx="10407">
                  <c:v>32.343082100594373</c:v>
                </c:pt>
                <c:pt idx="10408">
                  <c:v>32.352914967010321</c:v>
                </c:pt>
                <c:pt idx="10409">
                  <c:v>32.267133042985598</c:v>
                </c:pt>
                <c:pt idx="10410">
                  <c:v>32.439304031737251</c:v>
                </c:pt>
                <c:pt idx="10411">
                  <c:v>32.414049715792522</c:v>
                </c:pt>
                <c:pt idx="10412">
                  <c:v>32.400537174431676</c:v>
                </c:pt>
                <c:pt idx="10413">
                  <c:v>32.40873773467424</c:v>
                </c:pt>
                <c:pt idx="10414">
                  <c:v>32.415653019222006</c:v>
                </c:pt>
                <c:pt idx="10415">
                  <c:v>32.423807668504963</c:v>
                </c:pt>
                <c:pt idx="10416">
                  <c:v>32.431739055117028</c:v>
                </c:pt>
                <c:pt idx="10417">
                  <c:v>32.34364472812932</c:v>
                </c:pt>
                <c:pt idx="10418">
                  <c:v>32.531043679917431</c:v>
                </c:pt>
                <c:pt idx="10419">
                  <c:v>32.50073526063106</c:v>
                </c:pt>
                <c:pt idx="10420">
                  <c:v>32.482709019551464</c:v>
                </c:pt>
                <c:pt idx="10421">
                  <c:v>32.492486362464781</c:v>
                </c:pt>
                <c:pt idx="10422">
                  <c:v>32.501452510712916</c:v>
                </c:pt>
                <c:pt idx="10423">
                  <c:v>32.511416360730244</c:v>
                </c:pt>
                <c:pt idx="10424">
                  <c:v>32.522313695803753</c:v>
                </c:pt>
                <c:pt idx="10425">
                  <c:v>32.688551528979289</c:v>
                </c:pt>
                <c:pt idx="10426">
                  <c:v>32.65218045735233</c:v>
                </c:pt>
                <c:pt idx="10427">
                  <c:v>32.61553430042472</c:v>
                </c:pt>
                <c:pt idx="10428">
                  <c:v>32.599346567272065</c:v>
                </c:pt>
                <c:pt idx="10429">
                  <c:v>32.610582606018028</c:v>
                </c:pt>
                <c:pt idx="10430">
                  <c:v>32.618705588593954</c:v>
                </c:pt>
                <c:pt idx="10431">
                  <c:v>32.622669883905843</c:v>
                </c:pt>
                <c:pt idx="10432">
                  <c:v>32.629172816411284</c:v>
                </c:pt>
                <c:pt idx="10433">
                  <c:v>32.522021256775488</c:v>
                </c:pt>
                <c:pt idx="10434">
                  <c:v>32.749226679200518</c:v>
                </c:pt>
                <c:pt idx="10435">
                  <c:v>32.703401772031121</c:v>
                </c:pt>
                <c:pt idx="10436">
                  <c:v>32.670438752566575</c:v>
                </c:pt>
                <c:pt idx="10437">
                  <c:v>32.668366639618981</c:v>
                </c:pt>
                <c:pt idx="10438">
                  <c:v>32.663666521604554</c:v>
                </c:pt>
                <c:pt idx="10439">
                  <c:v>32.656210143717608</c:v>
                </c:pt>
                <c:pt idx="10440">
                  <c:v>32.649990990758496</c:v>
                </c:pt>
                <c:pt idx="10441">
                  <c:v>32.457648196722175</c:v>
                </c:pt>
                <c:pt idx="10442">
                  <c:v>32.681538038454669</c:v>
                </c:pt>
                <c:pt idx="10443">
                  <c:v>32.618649423156796</c:v>
                </c:pt>
                <c:pt idx="10444">
                  <c:v>32.568804557189381</c:v>
                </c:pt>
                <c:pt idx="10445">
                  <c:v>32.549195646817452</c:v>
                </c:pt>
                <c:pt idx="10446">
                  <c:v>32.526638472563036</c:v>
                </c:pt>
                <c:pt idx="10447">
                  <c:v>32.499282016766962</c:v>
                </c:pt>
                <c:pt idx="10448">
                  <c:v>32.480526245489621</c:v>
                </c:pt>
                <c:pt idx="10449">
                  <c:v>32.245990095653248</c:v>
                </c:pt>
                <c:pt idx="10450">
                  <c:v>32.461952518193335</c:v>
                </c:pt>
                <c:pt idx="10451">
                  <c:v>32.398850309411614</c:v>
                </c:pt>
                <c:pt idx="10452">
                  <c:v>32.346960933908392</c:v>
                </c:pt>
                <c:pt idx="10453">
                  <c:v>32.33066693723098</c:v>
                </c:pt>
                <c:pt idx="10454">
                  <c:v>32.314538111662557</c:v>
                </c:pt>
                <c:pt idx="10455">
                  <c:v>32.303029837951627</c:v>
                </c:pt>
                <c:pt idx="10456">
                  <c:v>32.295089495062243</c:v>
                </c:pt>
                <c:pt idx="10457">
                  <c:v>32.247992628787287</c:v>
                </c:pt>
                <c:pt idx="10458">
                  <c:v>32.3219987669749</c:v>
                </c:pt>
                <c:pt idx="10459">
                  <c:v>32.323316549717191</c:v>
                </c:pt>
                <c:pt idx="10460">
                  <c:v>32.332344980799903</c:v>
                </c:pt>
                <c:pt idx="10461">
                  <c:v>32.343787853102633</c:v>
                </c:pt>
                <c:pt idx="10462">
                  <c:v>32.362527513169326</c:v>
                </c:pt>
                <c:pt idx="10463">
                  <c:v>32.386312641781174</c:v>
                </c:pt>
                <c:pt idx="10464">
                  <c:v>32.414697114757431</c:v>
                </c:pt>
                <c:pt idx="10465">
                  <c:v>32.447521253054546</c:v>
                </c:pt>
                <c:pt idx="10466">
                  <c:v>32.447461170708735</c:v>
                </c:pt>
                <c:pt idx="10467">
                  <c:v>32.421368709205666</c:v>
                </c:pt>
                <c:pt idx="10468">
                  <c:v>32.509055330285989</c:v>
                </c:pt>
                <c:pt idx="10469">
                  <c:v>32.511880762661626</c:v>
                </c:pt>
                <c:pt idx="10470">
                  <c:v>32.542868344457197</c:v>
                </c:pt>
                <c:pt idx="10471">
                  <c:v>32.571570309225464</c:v>
                </c:pt>
                <c:pt idx="10472">
                  <c:v>32.599868034249646</c:v>
                </c:pt>
                <c:pt idx="10473">
                  <c:v>32.628541714832437</c:v>
                </c:pt>
                <c:pt idx="10474">
                  <c:v>32.854548126556672</c:v>
                </c:pt>
                <c:pt idx="10475">
                  <c:v>32.825103540327504</c:v>
                </c:pt>
                <c:pt idx="10476">
                  <c:v>32.794082819218026</c:v>
                </c:pt>
                <c:pt idx="10477">
                  <c:v>32.784579792506591</c:v>
                </c:pt>
                <c:pt idx="10478">
                  <c:v>32.802079152709034</c:v>
                </c:pt>
                <c:pt idx="10479">
                  <c:v>32.817317302402259</c:v>
                </c:pt>
                <c:pt idx="10480">
                  <c:v>32.824659805950617</c:v>
                </c:pt>
                <c:pt idx="10481">
                  <c:v>32.833043243412071</c:v>
                </c:pt>
                <c:pt idx="10482">
                  <c:v>32.994833294742662</c:v>
                </c:pt>
                <c:pt idx="10483">
                  <c:v>32.947960461013842</c:v>
                </c:pt>
                <c:pt idx="10484">
                  <c:v>32.898408188173455</c:v>
                </c:pt>
                <c:pt idx="10485">
                  <c:v>32.861165436687045</c:v>
                </c:pt>
                <c:pt idx="10486">
                  <c:v>32.850341375525154</c:v>
                </c:pt>
                <c:pt idx="10487">
                  <c:v>32.836801989282918</c:v>
                </c:pt>
                <c:pt idx="10488">
                  <c:v>32.818626540079123</c:v>
                </c:pt>
                <c:pt idx="10489">
                  <c:v>32.797659944202877</c:v>
                </c:pt>
                <c:pt idx="10490">
                  <c:v>32.785550901432941</c:v>
                </c:pt>
                <c:pt idx="10491">
                  <c:v>32.605662348877644</c:v>
                </c:pt>
                <c:pt idx="10492">
                  <c:v>32.699170954626759</c:v>
                </c:pt>
                <c:pt idx="10493">
                  <c:v>32.675892617462431</c:v>
                </c:pt>
                <c:pt idx="10494">
                  <c:v>32.648775808355367</c:v>
                </c:pt>
                <c:pt idx="10495">
                  <c:v>32.615339194536361</c:v>
                </c:pt>
                <c:pt idx="10496">
                  <c:v>32.578938704021624</c:v>
                </c:pt>
                <c:pt idx="10497">
                  <c:v>32.536036446750281</c:v>
                </c:pt>
                <c:pt idx="10498">
                  <c:v>32.497072082102022</c:v>
                </c:pt>
                <c:pt idx="10499">
                  <c:v>32.457258089039115</c:v>
                </c:pt>
                <c:pt idx="10500">
                  <c:v>32.334857058449451</c:v>
                </c:pt>
                <c:pt idx="10501">
                  <c:v>32.256140206279035</c:v>
                </c:pt>
                <c:pt idx="10502">
                  <c:v>32.332430841744824</c:v>
                </c:pt>
                <c:pt idx="10503">
                  <c:v>32.253002849836015</c:v>
                </c:pt>
                <c:pt idx="10504">
                  <c:v>32.209171565043505</c:v>
                </c:pt>
                <c:pt idx="10505">
                  <c:v>32.172391715902251</c:v>
                </c:pt>
                <c:pt idx="10506">
                  <c:v>32.137518176417949</c:v>
                </c:pt>
                <c:pt idx="10507">
                  <c:v>32.106062682810922</c:v>
                </c:pt>
                <c:pt idx="10508">
                  <c:v>32.166865708680987</c:v>
                </c:pt>
                <c:pt idx="10509">
                  <c:v>32.097947455602267</c:v>
                </c:pt>
                <c:pt idx="10510">
                  <c:v>32.03128864035893</c:v>
                </c:pt>
                <c:pt idx="10511">
                  <c:v>31.980804180303444</c:v>
                </c:pt>
                <c:pt idx="10512">
                  <c:v>31.96541867254097</c:v>
                </c:pt>
                <c:pt idx="10513">
                  <c:v>31.955331570831639</c:v>
                </c:pt>
                <c:pt idx="10514">
                  <c:v>31.943469320433053</c:v>
                </c:pt>
                <c:pt idx="10515">
                  <c:v>31.93946127397772</c:v>
                </c:pt>
                <c:pt idx="10516">
                  <c:v>32.087450715202721</c:v>
                </c:pt>
                <c:pt idx="10517">
                  <c:v>32.036166591875045</c:v>
                </c:pt>
                <c:pt idx="10518">
                  <c:v>31.985698250491964</c:v>
                </c:pt>
                <c:pt idx="10519">
                  <c:v>31.961302006283944</c:v>
                </c:pt>
                <c:pt idx="10520">
                  <c:v>31.968987333387638</c:v>
                </c:pt>
                <c:pt idx="10521">
                  <c:v>31.974730071437325</c:v>
                </c:pt>
                <c:pt idx="10522">
                  <c:v>31.984635169065527</c:v>
                </c:pt>
                <c:pt idx="10523">
                  <c:v>31.997069125164082</c:v>
                </c:pt>
                <c:pt idx="10524">
                  <c:v>32.206677333147994</c:v>
                </c:pt>
                <c:pt idx="10525">
                  <c:v>32.159241722427296</c:v>
                </c:pt>
                <c:pt idx="10526">
                  <c:v>32.108977190480168</c:v>
                </c:pt>
                <c:pt idx="10527">
                  <c:v>32.078352960292513</c:v>
                </c:pt>
                <c:pt idx="10528">
                  <c:v>32.087206155075471</c:v>
                </c:pt>
                <c:pt idx="10529">
                  <c:v>32.099805106416582</c:v>
                </c:pt>
                <c:pt idx="10530">
                  <c:v>32.105725880858962</c:v>
                </c:pt>
                <c:pt idx="10531">
                  <c:v>32.108727879140375</c:v>
                </c:pt>
                <c:pt idx="10532">
                  <c:v>32.315141419359001</c:v>
                </c:pt>
                <c:pt idx="10533">
                  <c:v>32.248811902596849</c:v>
                </c:pt>
                <c:pt idx="10534">
                  <c:v>32.18047546197554</c:v>
                </c:pt>
                <c:pt idx="10535">
                  <c:v>32.136580268031466</c:v>
                </c:pt>
                <c:pt idx="10536">
                  <c:v>32.12640106737598</c:v>
                </c:pt>
                <c:pt idx="10537">
                  <c:v>32.113630965979247</c:v>
                </c:pt>
                <c:pt idx="10538">
                  <c:v>32.098388543304914</c:v>
                </c:pt>
                <c:pt idx="10539">
                  <c:v>32.080770019687833</c:v>
                </c:pt>
                <c:pt idx="10540">
                  <c:v>32.271261184354927</c:v>
                </c:pt>
                <c:pt idx="10541">
                  <c:v>32.183570009180642</c:v>
                </c:pt>
                <c:pt idx="10542">
                  <c:v>32.094314531174973</c:v>
                </c:pt>
                <c:pt idx="10543">
                  <c:v>32.033548680263074</c:v>
                </c:pt>
                <c:pt idx="10544">
                  <c:v>32.010906221206604</c:v>
                </c:pt>
                <c:pt idx="10545">
                  <c:v>31.988685740170027</c:v>
                </c:pt>
                <c:pt idx="10546">
                  <c:v>31.960771986968421</c:v>
                </c:pt>
                <c:pt idx="10547">
                  <c:v>31.940582285378945</c:v>
                </c:pt>
                <c:pt idx="10548">
                  <c:v>32.154117712526379</c:v>
                </c:pt>
                <c:pt idx="10549">
                  <c:v>32.05990116370571</c:v>
                </c:pt>
                <c:pt idx="10550">
                  <c:v>31.965927945837777</c:v>
                </c:pt>
                <c:pt idx="10551">
                  <c:v>31.898773787798099</c:v>
                </c:pt>
                <c:pt idx="10552">
                  <c:v>31.886098895007645</c:v>
                </c:pt>
                <c:pt idx="10553">
                  <c:v>31.87570410258963</c:v>
                </c:pt>
                <c:pt idx="10554">
                  <c:v>31.871824648786863</c:v>
                </c:pt>
                <c:pt idx="10555">
                  <c:v>31.866548413034057</c:v>
                </c:pt>
                <c:pt idx="10556">
                  <c:v>32.142636731741213</c:v>
                </c:pt>
                <c:pt idx="10557">
                  <c:v>32.059560208930712</c:v>
                </c:pt>
                <c:pt idx="10558">
                  <c:v>31.978682836416997</c:v>
                </c:pt>
                <c:pt idx="10559">
                  <c:v>31.939506703166071</c:v>
                </c:pt>
                <c:pt idx="10560">
                  <c:v>31.953129702251946</c:v>
                </c:pt>
                <c:pt idx="10561">
                  <c:v>31.971577381847414</c:v>
                </c:pt>
                <c:pt idx="10562">
                  <c:v>31.986794010324473</c:v>
                </c:pt>
                <c:pt idx="10563">
                  <c:v>32.012961532920798</c:v>
                </c:pt>
                <c:pt idx="10564">
                  <c:v>32.386610986928901</c:v>
                </c:pt>
                <c:pt idx="10565">
                  <c:v>32.323615439450506</c:v>
                </c:pt>
                <c:pt idx="10566">
                  <c:v>32.261512964565888</c:v>
                </c:pt>
                <c:pt idx="10567">
                  <c:v>32.247138966004613</c:v>
                </c:pt>
                <c:pt idx="10568">
                  <c:v>32.29570894402184</c:v>
                </c:pt>
                <c:pt idx="10569">
                  <c:v>32.344995741537701</c:v>
                </c:pt>
                <c:pt idx="10570">
                  <c:v>32.396519765860759</c:v>
                </c:pt>
                <c:pt idx="10571">
                  <c:v>32.450229958673731</c:v>
                </c:pt>
                <c:pt idx="10572">
                  <c:v>32.913179660127248</c:v>
                </c:pt>
                <c:pt idx="10573">
                  <c:v>32.864404204135688</c:v>
                </c:pt>
                <c:pt idx="10574">
                  <c:v>32.811757162273068</c:v>
                </c:pt>
                <c:pt idx="10575">
                  <c:v>32.82345900630024</c:v>
                </c:pt>
                <c:pt idx="10576">
                  <c:v>32.892391488389372</c:v>
                </c:pt>
                <c:pt idx="10577">
                  <c:v>32.963252313473909</c:v>
                </c:pt>
                <c:pt idx="10578">
                  <c:v>33.026939986923345</c:v>
                </c:pt>
                <c:pt idx="10579">
                  <c:v>33.101571969885214</c:v>
                </c:pt>
                <c:pt idx="10580">
                  <c:v>33.652485777136327</c:v>
                </c:pt>
                <c:pt idx="10581">
                  <c:v>33.608493728757949</c:v>
                </c:pt>
                <c:pt idx="10582">
                  <c:v>33.563904903276295</c:v>
                </c:pt>
                <c:pt idx="10583">
                  <c:v>33.585395349539652</c:v>
                </c:pt>
                <c:pt idx="10584">
                  <c:v>33.66939067872665</c:v>
                </c:pt>
                <c:pt idx="10585">
                  <c:v>33.755086552125896</c:v>
                </c:pt>
                <c:pt idx="10586">
                  <c:v>33.840048074812977</c:v>
                </c:pt>
                <c:pt idx="10587">
                  <c:v>33.927507376407334</c:v>
                </c:pt>
                <c:pt idx="10588">
                  <c:v>34.546189330762353</c:v>
                </c:pt>
                <c:pt idx="10589">
                  <c:v>34.502733666723891</c:v>
                </c:pt>
                <c:pt idx="10590">
                  <c:v>34.458284846016603</c:v>
                </c:pt>
                <c:pt idx="10591">
                  <c:v>34.481923179774974</c:v>
                </c:pt>
                <c:pt idx="10592">
                  <c:v>34.576291610113437</c:v>
                </c:pt>
                <c:pt idx="10593">
                  <c:v>34.671132476349975</c:v>
                </c:pt>
                <c:pt idx="10594">
                  <c:v>34.770780508290564</c:v>
                </c:pt>
                <c:pt idx="10595">
                  <c:v>34.869113805312963</c:v>
                </c:pt>
                <c:pt idx="10596">
                  <c:v>35.566125815641975</c:v>
                </c:pt>
                <c:pt idx="10597">
                  <c:v>35.518005940824771</c:v>
                </c:pt>
                <c:pt idx="10598">
                  <c:v>35.470187874928889</c:v>
                </c:pt>
                <c:pt idx="10599">
                  <c:v>35.503629582835799</c:v>
                </c:pt>
                <c:pt idx="10600">
                  <c:v>35.609039698614957</c:v>
                </c:pt>
                <c:pt idx="10601">
                  <c:v>35.707855416664387</c:v>
                </c:pt>
                <c:pt idx="10602">
                  <c:v>35.817320281210826</c:v>
                </c:pt>
                <c:pt idx="10603">
                  <c:v>35.927824485554055</c:v>
                </c:pt>
                <c:pt idx="10604">
                  <c:v>36.723747294222733</c:v>
                </c:pt>
                <c:pt idx="10605">
                  <c:v>36.670582468696686</c:v>
                </c:pt>
                <c:pt idx="10606">
                  <c:v>36.617291286537039</c:v>
                </c:pt>
                <c:pt idx="10607">
                  <c:v>36.651906698734152</c:v>
                </c:pt>
                <c:pt idx="10608">
                  <c:v>36.771125684645845</c:v>
                </c:pt>
                <c:pt idx="10609">
                  <c:v>36.895842036680918</c:v>
                </c:pt>
                <c:pt idx="10610">
                  <c:v>37.010149730499144</c:v>
                </c:pt>
                <c:pt idx="10611">
                  <c:v>37.136515133434486</c:v>
                </c:pt>
                <c:pt idx="10612">
                  <c:v>38.037222636732402</c:v>
                </c:pt>
                <c:pt idx="10613">
                  <c:v>37.980416647935265</c:v>
                </c:pt>
                <c:pt idx="10614">
                  <c:v>37.923580724449337</c:v>
                </c:pt>
                <c:pt idx="10615">
                  <c:v>37.965214714535946</c:v>
                </c:pt>
                <c:pt idx="10616">
                  <c:v>38.101693187806916</c:v>
                </c:pt>
                <c:pt idx="10617">
                  <c:v>38.241052168340531</c:v>
                </c:pt>
                <c:pt idx="10618">
                  <c:v>38.37135658489423</c:v>
                </c:pt>
                <c:pt idx="10619">
                  <c:v>38.515682459289636</c:v>
                </c:pt>
                <c:pt idx="10620">
                  <c:v>39.54532421510352</c:v>
                </c:pt>
                <c:pt idx="10621">
                  <c:v>39.484814183571281</c:v>
                </c:pt>
                <c:pt idx="10622">
                  <c:v>39.42548280410869</c:v>
                </c:pt>
                <c:pt idx="10623">
                  <c:v>39.479319721246732</c:v>
                </c:pt>
                <c:pt idx="10624">
                  <c:v>39.641245518952111</c:v>
                </c:pt>
                <c:pt idx="10625">
                  <c:v>39.799467997679422</c:v>
                </c:pt>
                <c:pt idx="10626">
                  <c:v>39.953135349737686</c:v>
                </c:pt>
                <c:pt idx="10627">
                  <c:v>40.121860342049708</c:v>
                </c:pt>
                <c:pt idx="10628">
                  <c:v>40.861320382317821</c:v>
                </c:pt>
                <c:pt idx="10629">
                  <c:v>40.799200367463094</c:v>
                </c:pt>
                <c:pt idx="10630">
                  <c:v>41.219995331259028</c:v>
                </c:pt>
                <c:pt idx="10631">
                  <c:v>41.12100495219898</c:v>
                </c:pt>
                <c:pt idx="10632">
                  <c:v>41.513583926302218</c:v>
                </c:pt>
                <c:pt idx="10633">
                  <c:v>41.562191893033415</c:v>
                </c:pt>
                <c:pt idx="10634">
                  <c:v>41.734089054349653</c:v>
                </c:pt>
                <c:pt idx="10635">
                  <c:v>41.917963687480466</c:v>
                </c:pt>
                <c:pt idx="10636">
                  <c:v>42.794677476416361</c:v>
                </c:pt>
                <c:pt idx="10637">
                  <c:v>42.726690376898198</c:v>
                </c:pt>
                <c:pt idx="10638">
                  <c:v>42.658771065706802</c:v>
                </c:pt>
                <c:pt idx="10639">
                  <c:v>43.544546798542029</c:v>
                </c:pt>
                <c:pt idx="10640">
                  <c:v>43.446751830822073</c:v>
                </c:pt>
                <c:pt idx="10641">
                  <c:v>43.535922162690362</c:v>
                </c:pt>
                <c:pt idx="10642">
                  <c:v>43.737114514859435</c:v>
                </c:pt>
                <c:pt idx="10643">
                  <c:v>43.941308640193675</c:v>
                </c:pt>
                <c:pt idx="10644">
                  <c:v>44.907782764176503</c:v>
                </c:pt>
                <c:pt idx="10645">
                  <c:v>44.833795342933328</c:v>
                </c:pt>
                <c:pt idx="10646">
                  <c:v>44.761838096109614</c:v>
                </c:pt>
                <c:pt idx="10647">
                  <c:v>45.719363725593176</c:v>
                </c:pt>
                <c:pt idx="10648">
                  <c:v>45.617741575075279</c:v>
                </c:pt>
                <c:pt idx="10649">
                  <c:v>45.714187293730902</c:v>
                </c:pt>
                <c:pt idx="10650">
                  <c:v>45.930643576148782</c:v>
                </c:pt>
                <c:pt idx="10651">
                  <c:v>46.149240941653169</c:v>
                </c:pt>
                <c:pt idx="10652">
                  <c:v>47.141071977618907</c:v>
                </c:pt>
                <c:pt idx="10653">
                  <c:v>47.062213941446075</c:v>
                </c:pt>
                <c:pt idx="10654">
                  <c:v>46.980674339793175</c:v>
                </c:pt>
                <c:pt idx="10655">
                  <c:v>47.956183284166755</c:v>
                </c:pt>
                <c:pt idx="10656">
                  <c:v>47.848283275473882</c:v>
                </c:pt>
                <c:pt idx="10657">
                  <c:v>47.944212718657276</c:v>
                </c:pt>
                <c:pt idx="10658">
                  <c:v>48.162208256945334</c:v>
                </c:pt>
                <c:pt idx="10659">
                  <c:v>48.360487698483702</c:v>
                </c:pt>
                <c:pt idx="10660">
                  <c:v>49.288302698783006</c:v>
                </c:pt>
                <c:pt idx="10661">
                  <c:v>49.211014358235303</c:v>
                </c:pt>
                <c:pt idx="10662">
                  <c:v>49.133934319959998</c:v>
                </c:pt>
                <c:pt idx="10663">
                  <c:v>50.025577653588648</c:v>
                </c:pt>
                <c:pt idx="10664">
                  <c:v>49.921041608325908</c:v>
                </c:pt>
                <c:pt idx="10665">
                  <c:v>49.990577883758895</c:v>
                </c:pt>
                <c:pt idx="10666">
                  <c:v>50.178155514034614</c:v>
                </c:pt>
                <c:pt idx="10667">
                  <c:v>50.359312613947893</c:v>
                </c:pt>
                <c:pt idx="10668">
                  <c:v>51.07686261355159</c:v>
                </c:pt>
                <c:pt idx="10669">
                  <c:v>51.005717759207727</c:v>
                </c:pt>
                <c:pt idx="10670">
                  <c:v>50.934728133657067</c:v>
                </c:pt>
                <c:pt idx="10671">
                  <c:v>51.648847127652189</c:v>
                </c:pt>
                <c:pt idx="10672">
                  <c:v>51.55177858361791</c:v>
                </c:pt>
                <c:pt idx="10673">
                  <c:v>51.604760546828345</c:v>
                </c:pt>
                <c:pt idx="10674">
                  <c:v>51.738327301412532</c:v>
                </c:pt>
                <c:pt idx="10675">
                  <c:v>51.863371435625972</c:v>
                </c:pt>
                <c:pt idx="10676">
                  <c:v>52.318169045008077</c:v>
                </c:pt>
                <c:pt idx="10677">
                  <c:v>52.252231528697848</c:v>
                </c:pt>
                <c:pt idx="10678">
                  <c:v>52.185422900537233</c:v>
                </c:pt>
                <c:pt idx="10679">
                  <c:v>52.694367852584719</c:v>
                </c:pt>
                <c:pt idx="10680">
                  <c:v>52.616763138091841</c:v>
                </c:pt>
                <c:pt idx="10681">
                  <c:v>52.635590749100942</c:v>
                </c:pt>
                <c:pt idx="10682">
                  <c:v>52.69870885630246</c:v>
                </c:pt>
                <c:pt idx="10683">
                  <c:v>52.764167610299268</c:v>
                </c:pt>
                <c:pt idx="10684">
                  <c:v>52.941928668508552</c:v>
                </c:pt>
                <c:pt idx="10685">
                  <c:v>52.886534203457593</c:v>
                </c:pt>
                <c:pt idx="10686">
                  <c:v>52.832205397900957</c:v>
                </c:pt>
                <c:pt idx="10687">
                  <c:v>53.097356769420998</c:v>
                </c:pt>
                <c:pt idx="10688">
                  <c:v>53.020766091078293</c:v>
                </c:pt>
                <c:pt idx="10689">
                  <c:v>52.999686493016334</c:v>
                </c:pt>
                <c:pt idx="10690">
                  <c:v>53.005443922079358</c:v>
                </c:pt>
                <c:pt idx="10691">
                  <c:v>53.00508409150617</c:v>
                </c:pt>
                <c:pt idx="10692">
                  <c:v>52.831153092863936</c:v>
                </c:pt>
                <c:pt idx="10693">
                  <c:v>52.786705485700111</c:v>
                </c:pt>
                <c:pt idx="10694">
                  <c:v>52.73945631755798</c:v>
                </c:pt>
                <c:pt idx="10695">
                  <c:v>52.700243745673284</c:v>
                </c:pt>
                <c:pt idx="10696">
                  <c:v>52.630180991898342</c:v>
                </c:pt>
                <c:pt idx="10697">
                  <c:v>52.556917991686859</c:v>
                </c:pt>
                <c:pt idx="10698">
                  <c:v>52.469031760944368</c:v>
                </c:pt>
                <c:pt idx="10699">
                  <c:v>52.364340712443443</c:v>
                </c:pt>
                <c:pt idx="10700">
                  <c:v>51.75194347423443</c:v>
                </c:pt>
                <c:pt idx="10701">
                  <c:v>51.711618288384059</c:v>
                </c:pt>
                <c:pt idx="10702">
                  <c:v>51.668348055728181</c:v>
                </c:pt>
                <c:pt idx="10703">
                  <c:v>51.251908691379754</c:v>
                </c:pt>
                <c:pt idx="10704">
                  <c:v>51.182576832228222</c:v>
                </c:pt>
                <c:pt idx="10705">
                  <c:v>51.040597257953877</c:v>
                </c:pt>
                <c:pt idx="10706">
                  <c:v>50.838403827054982</c:v>
                </c:pt>
                <c:pt idx="10707">
                  <c:v>50.627089718822909</c:v>
                </c:pt>
                <c:pt idx="10708">
                  <c:v>49.640484243435068</c:v>
                </c:pt>
                <c:pt idx="10709">
                  <c:v>49.597531593150727</c:v>
                </c:pt>
                <c:pt idx="10710">
                  <c:v>49.552773385988822</c:v>
                </c:pt>
                <c:pt idx="10711">
                  <c:v>48.822635538535877</c:v>
                </c:pt>
                <c:pt idx="10712">
                  <c:v>48.751688491020118</c:v>
                </c:pt>
                <c:pt idx="10713">
                  <c:v>48.560017089935101</c:v>
                </c:pt>
                <c:pt idx="10714">
                  <c:v>48.275801695742039</c:v>
                </c:pt>
                <c:pt idx="10715">
                  <c:v>47.986365951803599</c:v>
                </c:pt>
                <c:pt idx="10716">
                  <c:v>46.73369511858904</c:v>
                </c:pt>
                <c:pt idx="10717">
                  <c:v>46.6938422817394</c:v>
                </c:pt>
                <c:pt idx="10718">
                  <c:v>46.652426545588632</c:v>
                </c:pt>
                <c:pt idx="10719">
                  <c:v>45.7247148705897</c:v>
                </c:pt>
                <c:pt idx="10720">
                  <c:v>45.668888357963482</c:v>
                </c:pt>
                <c:pt idx="10721">
                  <c:v>45.441173826019146</c:v>
                </c:pt>
                <c:pt idx="10722">
                  <c:v>45.122197129822126</c:v>
                </c:pt>
                <c:pt idx="10723">
                  <c:v>44.784491441185736</c:v>
                </c:pt>
                <c:pt idx="10724">
                  <c:v>43.311463347019277</c:v>
                </c:pt>
                <c:pt idx="10725">
                  <c:v>43.283825288466211</c:v>
                </c:pt>
                <c:pt idx="10726">
                  <c:v>43.256816787170649</c:v>
                </c:pt>
                <c:pt idx="10727">
                  <c:v>42.137273857303583</c:v>
                </c:pt>
                <c:pt idx="10728">
                  <c:v>42.09784557320878</c:v>
                </c:pt>
                <c:pt idx="10729">
                  <c:v>41.861846789888475</c:v>
                </c:pt>
                <c:pt idx="10730">
                  <c:v>41.48682990674304</c:v>
                </c:pt>
                <c:pt idx="10731">
                  <c:v>41.118675267164917</c:v>
                </c:pt>
                <c:pt idx="10732">
                  <c:v>39.432212473424677</c:v>
                </c:pt>
                <c:pt idx="10733">
                  <c:v>39.420470445528451</c:v>
                </c:pt>
                <c:pt idx="10734">
                  <c:v>39.409769061836926</c:v>
                </c:pt>
                <c:pt idx="10735">
                  <c:v>38.07350254079013</c:v>
                </c:pt>
                <c:pt idx="10736">
                  <c:v>38.048532696329538</c:v>
                </c:pt>
                <c:pt idx="10737">
                  <c:v>37.792911126567951</c:v>
                </c:pt>
                <c:pt idx="10738">
                  <c:v>37.377071915183997</c:v>
                </c:pt>
                <c:pt idx="10739">
                  <c:v>36.950600057957914</c:v>
                </c:pt>
                <c:pt idx="10740">
                  <c:v>35.106274695481588</c:v>
                </c:pt>
                <c:pt idx="10741">
                  <c:v>35.109219810581386</c:v>
                </c:pt>
                <c:pt idx="10742">
                  <c:v>35.114582157819086</c:v>
                </c:pt>
                <c:pt idx="10743">
                  <c:v>33.597588147089994</c:v>
                </c:pt>
                <c:pt idx="10744">
                  <c:v>33.596933592823532</c:v>
                </c:pt>
                <c:pt idx="10745">
                  <c:v>32.882141981837222</c:v>
                </c:pt>
                <c:pt idx="10746">
                  <c:v>32.429816896029799</c:v>
                </c:pt>
                <c:pt idx="10747">
                  <c:v>32.448669638617531</c:v>
                </c:pt>
                <c:pt idx="10748">
                  <c:v>31.524553565964002</c:v>
                </c:pt>
                <c:pt idx="10749">
                  <c:v>30.559031335622699</c:v>
                </c:pt>
                <c:pt idx="10750">
                  <c:v>30.57763575809302</c:v>
                </c:pt>
                <c:pt idx="10751">
                  <c:v>28.912957793256457</c:v>
                </c:pt>
                <c:pt idx="10752">
                  <c:v>28.65285149938294</c:v>
                </c:pt>
                <c:pt idx="10753">
                  <c:v>28.176018884698209</c:v>
                </c:pt>
                <c:pt idx="10754">
                  <c:v>27.697699463018928</c:v>
                </c:pt>
                <c:pt idx="10755">
                  <c:v>27.241762841205908</c:v>
                </c:pt>
                <c:pt idx="10756">
                  <c:v>26.761015732818983</c:v>
                </c:pt>
                <c:pt idx="10757">
                  <c:v>26.278788637887551</c:v>
                </c:pt>
                <c:pt idx="10758">
                  <c:v>25.795938316361564</c:v>
                </c:pt>
                <c:pt idx="10759">
                  <c:v>23.965258111185449</c:v>
                </c:pt>
                <c:pt idx="10760">
                  <c:v>24.011239633309572</c:v>
                </c:pt>
                <c:pt idx="10761">
                  <c:v>24.05950436718588</c:v>
                </c:pt>
                <c:pt idx="10762">
                  <c:v>23.14561627231695</c:v>
                </c:pt>
                <c:pt idx="10763">
                  <c:v>22.918340025742445</c:v>
                </c:pt>
                <c:pt idx="10764">
                  <c:v>21.942842456368439</c:v>
                </c:pt>
                <c:pt idx="10765">
                  <c:v>21.469208789855657</c:v>
                </c:pt>
                <c:pt idx="10766">
                  <c:v>20.996927613614005</c:v>
                </c:pt>
                <c:pt idx="10767">
                  <c:v>20.128033943103297</c:v>
                </c:pt>
                <c:pt idx="10768">
                  <c:v>18.319048172449225</c:v>
                </c:pt>
                <c:pt idx="10769">
                  <c:v>18.385490596867314</c:v>
                </c:pt>
                <c:pt idx="10770">
                  <c:v>18.486797225408971</c:v>
                </c:pt>
                <c:pt idx="10771">
                  <c:v>17.689163172048346</c:v>
                </c:pt>
                <c:pt idx="10772">
                  <c:v>17.231482693510149</c:v>
                </c:pt>
                <c:pt idx="10773">
                  <c:v>16.777425637879553</c:v>
                </c:pt>
                <c:pt idx="10774">
                  <c:v>16.326139782299446</c:v>
                </c:pt>
                <c:pt idx="10775">
                  <c:v>15.579716244773596</c:v>
                </c:pt>
                <c:pt idx="10776">
                  <c:v>13.758624351087555</c:v>
                </c:pt>
                <c:pt idx="10777">
                  <c:v>13.844926750044566</c:v>
                </c:pt>
                <c:pt idx="10778">
                  <c:v>13.978026579828153</c:v>
                </c:pt>
                <c:pt idx="10779">
                  <c:v>13.22582154868914</c:v>
                </c:pt>
                <c:pt idx="10780">
                  <c:v>12.808071598319103</c:v>
                </c:pt>
                <c:pt idx="10781">
                  <c:v>12.393736483805963</c:v>
                </c:pt>
                <c:pt idx="10782">
                  <c:v>11.991650623412365</c:v>
                </c:pt>
                <c:pt idx="10783">
                  <c:v>11.437474558299005</c:v>
                </c:pt>
                <c:pt idx="10784">
                  <c:v>9.6542325101216733</c:v>
                </c:pt>
                <c:pt idx="10785">
                  <c:v>9.7732733549349611</c:v>
                </c:pt>
                <c:pt idx="10786">
                  <c:v>9.9593150113754945</c:v>
                </c:pt>
                <c:pt idx="10787">
                  <c:v>9.2326742466219685</c:v>
                </c:pt>
                <c:pt idx="10788">
                  <c:v>8.8626754324482562</c:v>
                </c:pt>
                <c:pt idx="10789">
                  <c:v>8.49768693123813</c:v>
                </c:pt>
                <c:pt idx="10790">
                  <c:v>8.1283726882455696</c:v>
                </c:pt>
                <c:pt idx="10791">
                  <c:v>7.7086942052646972</c:v>
                </c:pt>
                <c:pt idx="10792">
                  <c:v>5.9772932058292545</c:v>
                </c:pt>
                <c:pt idx="10793">
                  <c:v>6.112815077251657</c:v>
                </c:pt>
                <c:pt idx="10794">
                  <c:v>6.3285007022932067</c:v>
                </c:pt>
                <c:pt idx="10795">
                  <c:v>5.6525064196224317</c:v>
                </c:pt>
                <c:pt idx="10796">
                  <c:v>5.3261548112658721</c:v>
                </c:pt>
                <c:pt idx="10797">
                  <c:v>5.0285683769898863</c:v>
                </c:pt>
                <c:pt idx="10798">
                  <c:v>4.7158862142981128</c:v>
                </c:pt>
                <c:pt idx="10799">
                  <c:v>4.4240143578125002</c:v>
                </c:pt>
                <c:pt idx="10800">
                  <c:v>2.8009889519043147</c:v>
                </c:pt>
                <c:pt idx="10801">
                  <c:v>2.952496004610341</c:v>
                </c:pt>
                <c:pt idx="10802">
                  <c:v>3.1951125217087024</c:v>
                </c:pt>
                <c:pt idx="10803">
                  <c:v>2.6165470945581863</c:v>
                </c:pt>
                <c:pt idx="10804">
                  <c:v>2.3517450436830649</c:v>
                </c:pt>
                <c:pt idx="10805">
                  <c:v>2.0919761185045949</c:v>
                </c:pt>
                <c:pt idx="10806">
                  <c:v>1.8475435870815078</c:v>
                </c:pt>
                <c:pt idx="10807">
                  <c:v>1.7507137856127548</c:v>
                </c:pt>
                <c:pt idx="10808">
                  <c:v>0.34292797753464183</c:v>
                </c:pt>
                <c:pt idx="10809">
                  <c:v>0.50193644686476924</c:v>
                </c:pt>
                <c:pt idx="10810">
                  <c:v>0.76020199221504792</c:v>
                </c:pt>
                <c:pt idx="10811">
                  <c:v>0.31166364138821567</c:v>
                </c:pt>
                <c:pt idx="10812">
                  <c:v>0.13687106651781389</c:v>
                </c:pt>
                <c:pt idx="10813">
                  <c:v>-2.0223561521604538E-2</c:v>
                </c:pt>
                <c:pt idx="10814">
                  <c:v>-0.14389856651227872</c:v>
                </c:pt>
                <c:pt idx="10815">
                  <c:v>-0.67442710253708649</c:v>
                </c:pt>
                <c:pt idx="10816">
                  <c:v>-0.5110235716276823</c:v>
                </c:pt>
                <c:pt idx="10817">
                  <c:v>-0.35400997646348031</c:v>
                </c:pt>
                <c:pt idx="10818">
                  <c:v>-0.77220869924009516</c:v>
                </c:pt>
                <c:pt idx="10819">
                  <c:v>-0.50422151644788604</c:v>
                </c:pt>
                <c:pt idx="10820">
                  <c:v>-0.91129923758164288</c:v>
                </c:pt>
                <c:pt idx="10821">
                  <c:v>-1.0692459938762795</c:v>
                </c:pt>
                <c:pt idx="10822">
                  <c:v>-1.1085800578538816</c:v>
                </c:pt>
                <c:pt idx="10823">
                  <c:v>-1.1100263522864298</c:v>
                </c:pt>
                <c:pt idx="10824">
                  <c:v>-0.942026653133059</c:v>
                </c:pt>
                <c:pt idx="10825">
                  <c:v>-0.77614154122028634</c:v>
                </c:pt>
                <c:pt idx="10826">
                  <c:v>-0.8851710320181887</c:v>
                </c:pt>
                <c:pt idx="10827">
                  <c:v>-0.98853851817627802</c:v>
                </c:pt>
                <c:pt idx="10828">
                  <c:v>-0.72883397129973115</c:v>
                </c:pt>
                <c:pt idx="10829">
                  <c:v>-0.82700633662871148</c:v>
                </c:pt>
                <c:pt idx="10830">
                  <c:v>-0.56087896415904126</c:v>
                </c:pt>
                <c:pt idx="10831">
                  <c:v>-0.69549840087942449</c:v>
                </c:pt>
                <c:pt idx="10832">
                  <c:v>-0.53423470829775432</c:v>
                </c:pt>
                <c:pt idx="10833">
                  <c:v>-0.53410252609726516</c:v>
                </c:pt>
                <c:pt idx="10834">
                  <c:v>-0.43723236070450078</c:v>
                </c:pt>
                <c:pt idx="10835">
                  <c:v>-0.32360164864797714</c:v>
                </c:pt>
                <c:pt idx="10836">
                  <c:v>-0.18650719574035612</c:v>
                </c:pt>
                <c:pt idx="10837">
                  <c:v>-3.4646009389835974E-2</c:v>
                </c:pt>
                <c:pt idx="10838">
                  <c:v>0.13641420329074183</c:v>
                </c:pt>
                <c:pt idx="10839">
                  <c:v>0.83682663723711226</c:v>
                </c:pt>
                <c:pt idx="10840">
                  <c:v>0.99211441594331884</c:v>
                </c:pt>
                <c:pt idx="10841">
                  <c:v>1.1266414437993504</c:v>
                </c:pt>
                <c:pt idx="10842">
                  <c:v>1.3589746910298173</c:v>
                </c:pt>
                <c:pt idx="10843">
                  <c:v>1.6178351540408382</c:v>
                </c:pt>
                <c:pt idx="10844">
                  <c:v>1.8882916473868265</c:v>
                </c:pt>
                <c:pt idx="10845">
                  <c:v>2.1761441865356304</c:v>
                </c:pt>
                <c:pt idx="10846">
                  <c:v>2.4661828781642852</c:v>
                </c:pt>
                <c:pt idx="10847">
                  <c:v>3.6863490843452587</c:v>
                </c:pt>
                <c:pt idx="10848">
                  <c:v>3.831569997727942</c:v>
                </c:pt>
                <c:pt idx="10849">
                  <c:v>4.0291165570551302</c:v>
                </c:pt>
                <c:pt idx="10850">
                  <c:v>4.3608101968165576</c:v>
                </c:pt>
                <c:pt idx="10851">
                  <c:v>4.711692558425943</c:v>
                </c:pt>
                <c:pt idx="10852">
                  <c:v>5.0716061586576711</c:v>
                </c:pt>
                <c:pt idx="10853">
                  <c:v>5.435082442582245</c:v>
                </c:pt>
                <c:pt idx="10854">
                  <c:v>5.7892786686039512</c:v>
                </c:pt>
                <c:pt idx="10855">
                  <c:v>7.2152727574697844</c:v>
                </c:pt>
                <c:pt idx="10856">
                  <c:v>7.3645680219808867</c:v>
                </c:pt>
                <c:pt idx="10857">
                  <c:v>7.6041271527164387</c:v>
                </c:pt>
                <c:pt idx="10858">
                  <c:v>7.975136162258198</c:v>
                </c:pt>
                <c:pt idx="10859">
                  <c:v>8.3430980846878384</c:v>
                </c:pt>
                <c:pt idx="10860">
                  <c:v>8.7208927295759437</c:v>
                </c:pt>
                <c:pt idx="10861">
                  <c:v>9.0952178816912888</c:v>
                </c:pt>
                <c:pt idx="10862">
                  <c:v>9.4634383306059782</c:v>
                </c:pt>
                <c:pt idx="10863">
                  <c:v>10.872409817665851</c:v>
                </c:pt>
                <c:pt idx="10864">
                  <c:v>11.008590245337407</c:v>
                </c:pt>
                <c:pt idx="10865">
                  <c:v>11.22595311942224</c:v>
                </c:pt>
                <c:pt idx="10866">
                  <c:v>11.578933904367863</c:v>
                </c:pt>
                <c:pt idx="10867">
                  <c:v>11.920531955291267</c:v>
                </c:pt>
                <c:pt idx="10868">
                  <c:v>12.263169720249074</c:v>
                </c:pt>
                <c:pt idx="10869">
                  <c:v>12.604274167218424</c:v>
                </c:pt>
                <c:pt idx="10870">
                  <c:v>12.93994357244204</c:v>
                </c:pt>
                <c:pt idx="10871">
                  <c:v>13.351625341524521</c:v>
                </c:pt>
                <c:pt idx="10872">
                  <c:v>13.625941864659733</c:v>
                </c:pt>
                <c:pt idx="10873">
                  <c:v>14.351380955108931</c:v>
                </c:pt>
                <c:pt idx="10874">
                  <c:v>14.837501972710683</c:v>
                </c:pt>
                <c:pt idx="10875">
                  <c:v>15.235510135729287</c:v>
                </c:pt>
                <c:pt idx="10876">
                  <c:v>15.625671756664463</c:v>
                </c:pt>
                <c:pt idx="10877">
                  <c:v>16.169833703144366</c:v>
                </c:pt>
                <c:pt idx="10878">
                  <c:v>16.567087963155007</c:v>
                </c:pt>
                <c:pt idx="10879">
                  <c:v>17.310686981139067</c:v>
                </c:pt>
                <c:pt idx="10880">
                  <c:v>17.552782060735058</c:v>
                </c:pt>
                <c:pt idx="10881">
                  <c:v>18.033279588505327</c:v>
                </c:pt>
                <c:pt idx="10882">
                  <c:v>18.424539083694299</c:v>
                </c:pt>
                <c:pt idx="10883">
                  <c:v>18.699150558813489</c:v>
                </c:pt>
                <c:pt idx="10884">
                  <c:v>19.003544829014142</c:v>
                </c:pt>
                <c:pt idx="10885">
                  <c:v>19.310224693692554</c:v>
                </c:pt>
                <c:pt idx="10886">
                  <c:v>19.615304367721119</c:v>
                </c:pt>
                <c:pt idx="10887">
                  <c:v>19.756101405129225</c:v>
                </c:pt>
                <c:pt idx="10888">
                  <c:v>20.444731037217835</c:v>
                </c:pt>
                <c:pt idx="10889">
                  <c:v>20.575406556330712</c:v>
                </c:pt>
                <c:pt idx="10890">
                  <c:v>21.775334212917276</c:v>
                </c:pt>
                <c:pt idx="10891">
                  <c:v>21.833950419867648</c:v>
                </c:pt>
                <c:pt idx="10892">
                  <c:v>22.064825686333961</c:v>
                </c:pt>
                <c:pt idx="10893">
                  <c:v>22.357895961326758</c:v>
                </c:pt>
                <c:pt idx="10894">
                  <c:v>22.652174884638672</c:v>
                </c:pt>
                <c:pt idx="10895">
                  <c:v>23.053376700116296</c:v>
                </c:pt>
                <c:pt idx="10896">
                  <c:v>23.169835092360124</c:v>
                </c:pt>
                <c:pt idx="10897">
                  <c:v>23.560546529471679</c:v>
                </c:pt>
                <c:pt idx="10898">
                  <c:v>24.614097684254098</c:v>
                </c:pt>
                <c:pt idx="10899">
                  <c:v>24.749354411515004</c:v>
                </c:pt>
                <c:pt idx="10900">
                  <c:v>24.924474927268118</c:v>
                </c:pt>
                <c:pt idx="10901">
                  <c:v>25.194250786691718</c:v>
                </c:pt>
                <c:pt idx="10902">
                  <c:v>25.457424185377544</c:v>
                </c:pt>
                <c:pt idx="10903">
                  <c:v>25.718285506861413</c:v>
                </c:pt>
                <c:pt idx="10904">
                  <c:v>25.967366087852383</c:v>
                </c:pt>
                <c:pt idx="10905">
                  <c:v>26.216558862463046</c:v>
                </c:pt>
                <c:pt idx="10906">
                  <c:v>27.190877707023578</c:v>
                </c:pt>
                <c:pt idx="10907">
                  <c:v>27.30427611287995</c:v>
                </c:pt>
                <c:pt idx="10908">
                  <c:v>27.460371891848105</c:v>
                </c:pt>
                <c:pt idx="10909">
                  <c:v>27.681654470172543</c:v>
                </c:pt>
                <c:pt idx="10910">
                  <c:v>27.897949448871699</c:v>
                </c:pt>
                <c:pt idx="10911">
                  <c:v>28.107731913356591</c:v>
                </c:pt>
                <c:pt idx="10912">
                  <c:v>28.303729066179805</c:v>
                </c:pt>
                <c:pt idx="10913">
                  <c:v>28.497656247954787</c:v>
                </c:pt>
                <c:pt idx="10914">
                  <c:v>29.333583792988392</c:v>
                </c:pt>
                <c:pt idx="10915">
                  <c:v>29.332104729796203</c:v>
                </c:pt>
                <c:pt idx="10916">
                  <c:v>29.477506759466049</c:v>
                </c:pt>
                <c:pt idx="10917">
                  <c:v>29.644884548894538</c:v>
                </c:pt>
                <c:pt idx="10918">
                  <c:v>29.802298112230517</c:v>
                </c:pt>
                <c:pt idx="10919">
                  <c:v>29.954398967336431</c:v>
                </c:pt>
                <c:pt idx="10920">
                  <c:v>30.091908512169617</c:v>
                </c:pt>
                <c:pt idx="10921">
                  <c:v>30.226336418141678</c:v>
                </c:pt>
                <c:pt idx="10922">
                  <c:v>30.830506719877533</c:v>
                </c:pt>
                <c:pt idx="10923">
                  <c:v>30.80862527408253</c:v>
                </c:pt>
                <c:pt idx="10924">
                  <c:v>30.914883889195107</c:v>
                </c:pt>
                <c:pt idx="10925">
                  <c:v>31.022298178214754</c:v>
                </c:pt>
                <c:pt idx="10926">
                  <c:v>31.123725667090262</c:v>
                </c:pt>
                <c:pt idx="10927">
                  <c:v>31.211236651013934</c:v>
                </c:pt>
                <c:pt idx="10928">
                  <c:v>31.298573613447431</c:v>
                </c:pt>
                <c:pt idx="10929">
                  <c:v>31.379462849378179</c:v>
                </c:pt>
                <c:pt idx="10930">
                  <c:v>31.760188761264747</c:v>
                </c:pt>
                <c:pt idx="10931">
                  <c:v>31.723193652936459</c:v>
                </c:pt>
                <c:pt idx="10932">
                  <c:v>31.795708234726277</c:v>
                </c:pt>
                <c:pt idx="10933">
                  <c:v>31.856958665087721</c:v>
                </c:pt>
                <c:pt idx="10934">
                  <c:v>31.907694014705726</c:v>
                </c:pt>
                <c:pt idx="10935">
                  <c:v>31.958449422348206</c:v>
                </c:pt>
                <c:pt idx="10936">
                  <c:v>32.00711333715843</c:v>
                </c:pt>
                <c:pt idx="10937">
                  <c:v>32.049969896717833</c:v>
                </c:pt>
                <c:pt idx="10938">
                  <c:v>32.241067493165261</c:v>
                </c:pt>
                <c:pt idx="10939">
                  <c:v>32.201719636080398</c:v>
                </c:pt>
                <c:pt idx="10940">
                  <c:v>32.25632252967214</c:v>
                </c:pt>
                <c:pt idx="10941">
                  <c:v>32.286193927344421</c:v>
                </c:pt>
                <c:pt idx="10942">
                  <c:v>32.314064621704297</c:v>
                </c:pt>
                <c:pt idx="10943">
                  <c:v>32.338584646736585</c:v>
                </c:pt>
                <c:pt idx="10944">
                  <c:v>32.36047708448239</c:v>
                </c:pt>
                <c:pt idx="10945">
                  <c:v>32.377672317600805</c:v>
                </c:pt>
                <c:pt idx="10946">
                  <c:v>32.455360921454769</c:v>
                </c:pt>
                <c:pt idx="10947">
                  <c:v>32.421667501416678</c:v>
                </c:pt>
                <c:pt idx="10948">
                  <c:v>32.466058961795419</c:v>
                </c:pt>
                <c:pt idx="10949">
                  <c:v>32.479921806680359</c:v>
                </c:pt>
                <c:pt idx="10950">
                  <c:v>32.498207014205107</c:v>
                </c:pt>
                <c:pt idx="10951">
                  <c:v>32.50898659957749</c:v>
                </c:pt>
                <c:pt idx="10952">
                  <c:v>32.52013907707267</c:v>
                </c:pt>
                <c:pt idx="10953">
                  <c:v>32.53061469469835</c:v>
                </c:pt>
                <c:pt idx="10954">
                  <c:v>32.546756881260386</c:v>
                </c:pt>
                <c:pt idx="10955">
                  <c:v>32.51728856063243</c:v>
                </c:pt>
                <c:pt idx="10956">
                  <c:v>32.55818222375143</c:v>
                </c:pt>
                <c:pt idx="10957">
                  <c:v>32.560236224803646</c:v>
                </c:pt>
                <c:pt idx="10958">
                  <c:v>32.565584176299822</c:v>
                </c:pt>
                <c:pt idx="10959">
                  <c:v>32.570802889161598</c:v>
                </c:pt>
                <c:pt idx="10960">
                  <c:v>32.571943620583433</c:v>
                </c:pt>
                <c:pt idx="10961">
                  <c:v>32.573257999928849</c:v>
                </c:pt>
                <c:pt idx="10962">
                  <c:v>32.542337497205445</c:v>
                </c:pt>
                <c:pt idx="10963">
                  <c:v>32.512197053681874</c:v>
                </c:pt>
                <c:pt idx="10964">
                  <c:v>32.548254640679573</c:v>
                </c:pt>
                <c:pt idx="10965">
                  <c:v>32.549546179691006</c:v>
                </c:pt>
                <c:pt idx="10966">
                  <c:v>32.545886832746774</c:v>
                </c:pt>
                <c:pt idx="10967">
                  <c:v>32.539350393118987</c:v>
                </c:pt>
                <c:pt idx="10968">
                  <c:v>32.535052992250989</c:v>
                </c:pt>
                <c:pt idx="10969">
                  <c:v>32.532178796054616</c:v>
                </c:pt>
                <c:pt idx="10970">
                  <c:v>32.47652762624903</c:v>
                </c:pt>
                <c:pt idx="10971">
                  <c:v>32.446182667251712</c:v>
                </c:pt>
                <c:pt idx="10972">
                  <c:v>32.477392246072412</c:v>
                </c:pt>
                <c:pt idx="10973">
                  <c:v>32.477079631303894</c:v>
                </c:pt>
                <c:pt idx="10974">
                  <c:v>32.472821965403575</c:v>
                </c:pt>
                <c:pt idx="10975">
                  <c:v>32.469887470660041</c:v>
                </c:pt>
                <c:pt idx="10976">
                  <c:v>32.467548991862941</c:v>
                </c:pt>
                <c:pt idx="10977">
                  <c:v>32.460716725137416</c:v>
                </c:pt>
                <c:pt idx="10978">
                  <c:v>32.421503307846606</c:v>
                </c:pt>
                <c:pt idx="10979">
                  <c:v>32.390136048358585</c:v>
                </c:pt>
                <c:pt idx="10980">
                  <c:v>32.425891071508254</c:v>
                </c:pt>
                <c:pt idx="10981">
                  <c:v>32.42674777864265</c:v>
                </c:pt>
                <c:pt idx="10982">
                  <c:v>32.428206699854179</c:v>
                </c:pt>
                <c:pt idx="10983">
                  <c:v>32.430872427843724</c:v>
                </c:pt>
                <c:pt idx="10984">
                  <c:v>32.432753322404977</c:v>
                </c:pt>
                <c:pt idx="10985">
                  <c:v>32.434754806871659</c:v>
                </c:pt>
                <c:pt idx="10986">
                  <c:v>32.423286231247801</c:v>
                </c:pt>
                <c:pt idx="10987">
                  <c:v>32.463385168785479</c:v>
                </c:pt>
                <c:pt idx="10988">
                  <c:v>32.434345918173946</c:v>
                </c:pt>
                <c:pt idx="10989">
                  <c:v>32.440089252026837</c:v>
                </c:pt>
                <c:pt idx="10990">
                  <c:v>32.446657633930883</c:v>
                </c:pt>
                <c:pt idx="10991">
                  <c:v>32.454125880844082</c:v>
                </c:pt>
                <c:pt idx="10992">
                  <c:v>32.461189301987304</c:v>
                </c:pt>
                <c:pt idx="10993">
                  <c:v>32.468725096285226</c:v>
                </c:pt>
                <c:pt idx="10994">
                  <c:v>32.479079900544377</c:v>
                </c:pt>
                <c:pt idx="10995">
                  <c:v>32.518068380629643</c:v>
                </c:pt>
                <c:pt idx="10996">
                  <c:v>32.486399068272817</c:v>
                </c:pt>
                <c:pt idx="10997">
                  <c:v>32.492719518310942</c:v>
                </c:pt>
                <c:pt idx="10998">
                  <c:v>32.49859654844478</c:v>
                </c:pt>
                <c:pt idx="10999">
                  <c:v>32.506237626901893</c:v>
                </c:pt>
                <c:pt idx="11000">
                  <c:v>32.509437907868737</c:v>
                </c:pt>
                <c:pt idx="11001">
                  <c:v>32.516290654921505</c:v>
                </c:pt>
                <c:pt idx="11002">
                  <c:v>32.54168219207623</c:v>
                </c:pt>
                <c:pt idx="11003">
                  <c:v>32.576893592704749</c:v>
                </c:pt>
                <c:pt idx="11004">
                  <c:v>32.540246329170088</c:v>
                </c:pt>
                <c:pt idx="11005">
                  <c:v>32.550613741784012</c:v>
                </c:pt>
                <c:pt idx="11006">
                  <c:v>32.557129041037037</c:v>
                </c:pt>
                <c:pt idx="11007">
                  <c:v>32.566056101671869</c:v>
                </c:pt>
                <c:pt idx="11008">
                  <c:v>32.573476950966423</c:v>
                </c:pt>
                <c:pt idx="11009">
                  <c:v>32.579190641284328</c:v>
                </c:pt>
                <c:pt idx="11010">
                  <c:v>32.644400969197406</c:v>
                </c:pt>
                <c:pt idx="11011">
                  <c:v>32.677005217484066</c:v>
                </c:pt>
                <c:pt idx="11012">
                  <c:v>32.642469338318776</c:v>
                </c:pt>
                <c:pt idx="11013">
                  <c:v>32.657306913333045</c:v>
                </c:pt>
                <c:pt idx="11014">
                  <c:v>32.671619606737224</c:v>
                </c:pt>
                <c:pt idx="11015">
                  <c:v>32.687754130064164</c:v>
                </c:pt>
                <c:pt idx="11016">
                  <c:v>32.704422446440844</c:v>
                </c:pt>
                <c:pt idx="11017">
                  <c:v>32.71796561811766</c:v>
                </c:pt>
                <c:pt idx="11018">
                  <c:v>32.866923839762421</c:v>
                </c:pt>
                <c:pt idx="11019">
                  <c:v>32.782771859701022</c:v>
                </c:pt>
                <c:pt idx="11020">
                  <c:v>32.809411196820001</c:v>
                </c:pt>
                <c:pt idx="11021">
                  <c:v>32.864146613500061</c:v>
                </c:pt>
                <c:pt idx="11022">
                  <c:v>32.833912434396488</c:v>
                </c:pt>
                <c:pt idx="11023">
                  <c:v>32.859725502084508</c:v>
                </c:pt>
                <c:pt idx="11024">
                  <c:v>32.871308286867823</c:v>
                </c:pt>
                <c:pt idx="11025">
                  <c:v>32.883888283247522</c:v>
                </c:pt>
                <c:pt idx="11026">
                  <c:v>32.945018915510055</c:v>
                </c:pt>
                <c:pt idx="11027">
                  <c:v>32.881192961505903</c:v>
                </c:pt>
                <c:pt idx="11028">
                  <c:v>32.936455760609846</c:v>
                </c:pt>
                <c:pt idx="11029">
                  <c:v>32.903708276561332</c:v>
                </c:pt>
                <c:pt idx="11030">
                  <c:v>32.925914820074475</c:v>
                </c:pt>
                <c:pt idx="11031">
                  <c:v>32.881982380860663</c:v>
                </c:pt>
                <c:pt idx="11032">
                  <c:v>32.86746515977449</c:v>
                </c:pt>
                <c:pt idx="11033">
                  <c:v>32.845530451655478</c:v>
                </c:pt>
                <c:pt idx="11034">
                  <c:v>32.815979470458586</c:v>
                </c:pt>
                <c:pt idx="11035">
                  <c:v>32.781325126829664</c:v>
                </c:pt>
                <c:pt idx="11036">
                  <c:v>32.67676110656609</c:v>
                </c:pt>
                <c:pt idx="11037">
                  <c:v>32.599209583608165</c:v>
                </c:pt>
                <c:pt idx="11038">
                  <c:v>32.591081072006659</c:v>
                </c:pt>
                <c:pt idx="11039">
                  <c:v>32.507956856859288</c:v>
                </c:pt>
                <c:pt idx="11040">
                  <c:v>32.446727589166954</c:v>
                </c:pt>
                <c:pt idx="11041">
                  <c:v>32.373170731297265</c:v>
                </c:pt>
                <c:pt idx="11042">
                  <c:v>32.293268874880788</c:v>
                </c:pt>
                <c:pt idx="11043">
                  <c:v>32.209943648799957</c:v>
                </c:pt>
                <c:pt idx="11044">
                  <c:v>32.053270563654024</c:v>
                </c:pt>
                <c:pt idx="11045">
                  <c:v>31.843339249494846</c:v>
                </c:pt>
                <c:pt idx="11046">
                  <c:v>31.815673420341902</c:v>
                </c:pt>
                <c:pt idx="11047">
                  <c:v>31.714238995098732</c:v>
                </c:pt>
                <c:pt idx="11048">
                  <c:v>31.617076910006475</c:v>
                </c:pt>
                <c:pt idx="11049">
                  <c:v>31.520435525725439</c:v>
                </c:pt>
                <c:pt idx="11050">
                  <c:v>31.422664513313023</c:v>
                </c:pt>
                <c:pt idx="11051">
                  <c:v>31.334245953158273</c:v>
                </c:pt>
                <c:pt idx="11052">
                  <c:v>31.167624347762469</c:v>
                </c:pt>
                <c:pt idx="11053">
                  <c:v>30.959618252893151</c:v>
                </c:pt>
                <c:pt idx="11054">
                  <c:v>30.939797585100571</c:v>
                </c:pt>
                <c:pt idx="11055">
                  <c:v>30.848290959385047</c:v>
                </c:pt>
                <c:pt idx="11056">
                  <c:v>30.771291022859348</c:v>
                </c:pt>
                <c:pt idx="11057">
                  <c:v>30.697561265834686</c:v>
                </c:pt>
                <c:pt idx="11058">
                  <c:v>30.630026100494632</c:v>
                </c:pt>
                <c:pt idx="11059">
                  <c:v>30.562615433432988</c:v>
                </c:pt>
                <c:pt idx="11060">
                  <c:v>30.423724924393817</c:v>
                </c:pt>
                <c:pt idx="11061">
                  <c:v>30.342438283542517</c:v>
                </c:pt>
                <c:pt idx="11062">
                  <c:v>30.35357611138005</c:v>
                </c:pt>
                <c:pt idx="11063">
                  <c:v>30.282600084447576</c:v>
                </c:pt>
                <c:pt idx="11064">
                  <c:v>30.245633160813341</c:v>
                </c:pt>
                <c:pt idx="11065">
                  <c:v>30.21786157491972</c:v>
                </c:pt>
                <c:pt idx="11066">
                  <c:v>30.192871701404886</c:v>
                </c:pt>
                <c:pt idx="11067">
                  <c:v>30.173394849015136</c:v>
                </c:pt>
                <c:pt idx="11068">
                  <c:v>30.063970015552599</c:v>
                </c:pt>
                <c:pt idx="11069">
                  <c:v>30.125402502719247</c:v>
                </c:pt>
                <c:pt idx="11070">
                  <c:v>30.158502549876417</c:v>
                </c:pt>
                <c:pt idx="11071">
                  <c:v>30.102140552778234</c:v>
                </c:pt>
                <c:pt idx="11072">
                  <c:v>30.098231135796134</c:v>
                </c:pt>
                <c:pt idx="11073">
                  <c:v>30.097327156755391</c:v>
                </c:pt>
                <c:pt idx="11074">
                  <c:v>30.0985836064377</c:v>
                </c:pt>
                <c:pt idx="11075">
                  <c:v>30.106167959924562</c:v>
                </c:pt>
                <c:pt idx="11076">
                  <c:v>30.00765136324177</c:v>
                </c:pt>
                <c:pt idx="11077">
                  <c:v>30.149169183182778</c:v>
                </c:pt>
                <c:pt idx="11078">
                  <c:v>30.200679283566995</c:v>
                </c:pt>
                <c:pt idx="11079">
                  <c:v>30.142689020477906</c:v>
                </c:pt>
                <c:pt idx="11080">
                  <c:v>30.144256294028771</c:v>
                </c:pt>
                <c:pt idx="11081">
                  <c:v>30.146384531517786</c:v>
                </c:pt>
                <c:pt idx="11082">
                  <c:v>30.14357655588784</c:v>
                </c:pt>
                <c:pt idx="11083">
                  <c:v>30.137651733324468</c:v>
                </c:pt>
                <c:pt idx="11084">
                  <c:v>30.018253376651597</c:v>
                </c:pt>
                <c:pt idx="11085">
                  <c:v>30.183573921691163</c:v>
                </c:pt>
                <c:pt idx="11086">
                  <c:v>30.227215320720759</c:v>
                </c:pt>
                <c:pt idx="11087">
                  <c:v>30.146191547711894</c:v>
                </c:pt>
                <c:pt idx="11088">
                  <c:v>30.126561329923707</c:v>
                </c:pt>
                <c:pt idx="11089">
                  <c:v>30.117154684582879</c:v>
                </c:pt>
                <c:pt idx="11090">
                  <c:v>30.101708848567291</c:v>
                </c:pt>
                <c:pt idx="11091">
                  <c:v>30.084533065062448</c:v>
                </c:pt>
                <c:pt idx="11092">
                  <c:v>29.936484097121667</c:v>
                </c:pt>
                <c:pt idx="11093">
                  <c:v>30.114826274623386</c:v>
                </c:pt>
                <c:pt idx="11094">
                  <c:v>30.15075012095744</c:v>
                </c:pt>
                <c:pt idx="11095">
                  <c:v>30.050211585804945</c:v>
                </c:pt>
                <c:pt idx="11096">
                  <c:v>30.034233359418174</c:v>
                </c:pt>
                <c:pt idx="11097">
                  <c:v>30.017549030761785</c:v>
                </c:pt>
                <c:pt idx="11098">
                  <c:v>29.996767352701742</c:v>
                </c:pt>
                <c:pt idx="11099">
                  <c:v>29.992564048135655</c:v>
                </c:pt>
                <c:pt idx="11100">
                  <c:v>29.839411904994215</c:v>
                </c:pt>
                <c:pt idx="11101">
                  <c:v>30.107063265307684</c:v>
                </c:pt>
                <c:pt idx="11102">
                  <c:v>30.150286659769534</c:v>
                </c:pt>
                <c:pt idx="11103">
                  <c:v>30.041985750474129</c:v>
                </c:pt>
                <c:pt idx="11104">
                  <c:v>30.052053474334244</c:v>
                </c:pt>
                <c:pt idx="11105">
                  <c:v>30.064249933571539</c:v>
                </c:pt>
                <c:pt idx="11106">
                  <c:v>30.078239893462644</c:v>
                </c:pt>
                <c:pt idx="11107">
                  <c:v>30.095466926882764</c:v>
                </c:pt>
                <c:pt idx="11108">
                  <c:v>29.959690647515178</c:v>
                </c:pt>
                <c:pt idx="11109">
                  <c:v>30.340891000923371</c:v>
                </c:pt>
                <c:pt idx="11110">
                  <c:v>30.421463904768672</c:v>
                </c:pt>
                <c:pt idx="11111">
                  <c:v>30.340432912121294</c:v>
                </c:pt>
                <c:pt idx="11112">
                  <c:v>30.387576559572242</c:v>
                </c:pt>
                <c:pt idx="11113">
                  <c:v>30.42788802875571</c:v>
                </c:pt>
                <c:pt idx="11114">
                  <c:v>30.485078957559082</c:v>
                </c:pt>
                <c:pt idx="11115">
                  <c:v>30.540719909114511</c:v>
                </c:pt>
                <c:pt idx="11116">
                  <c:v>30.431012572404018</c:v>
                </c:pt>
                <c:pt idx="11117">
                  <c:v>30.941671375081274</c:v>
                </c:pt>
                <c:pt idx="11118">
                  <c:v>31.053431831110597</c:v>
                </c:pt>
                <c:pt idx="11119">
                  <c:v>30.991485508962903</c:v>
                </c:pt>
                <c:pt idx="11120">
                  <c:v>31.070794362608712</c:v>
                </c:pt>
                <c:pt idx="11121">
                  <c:v>31.154435349148756</c:v>
                </c:pt>
                <c:pt idx="11122">
                  <c:v>31.240755606247351</c:v>
                </c:pt>
                <c:pt idx="11123">
                  <c:v>31.321426599113636</c:v>
                </c:pt>
                <c:pt idx="11124">
                  <c:v>31.230726661819439</c:v>
                </c:pt>
                <c:pt idx="11125">
                  <c:v>31.842252293021801</c:v>
                </c:pt>
                <c:pt idx="11126">
                  <c:v>31.97393617119662</c:v>
                </c:pt>
                <c:pt idx="11127">
                  <c:v>31.91884001210973</c:v>
                </c:pt>
                <c:pt idx="11128">
                  <c:v>32.025936478010934</c:v>
                </c:pt>
                <c:pt idx="11129">
                  <c:v>32.131952736181475</c:v>
                </c:pt>
                <c:pt idx="11130">
                  <c:v>32.24006200494982</c:v>
                </c:pt>
                <c:pt idx="11131">
                  <c:v>32.349105808675141</c:v>
                </c:pt>
                <c:pt idx="11132">
                  <c:v>32.26706089536075</c:v>
                </c:pt>
                <c:pt idx="11133">
                  <c:v>32.964143933200354</c:v>
                </c:pt>
                <c:pt idx="11134">
                  <c:v>33.101109179788125</c:v>
                </c:pt>
                <c:pt idx="11135">
                  <c:v>33.049971765894448</c:v>
                </c:pt>
                <c:pt idx="11136">
                  <c:v>33.170360100226155</c:v>
                </c:pt>
                <c:pt idx="11137">
                  <c:v>33.292499186996814</c:v>
                </c:pt>
                <c:pt idx="11138">
                  <c:v>33.416367403239789</c:v>
                </c:pt>
                <c:pt idx="11139">
                  <c:v>33.541772614738676</c:v>
                </c:pt>
                <c:pt idx="11140">
                  <c:v>33.462618681094312</c:v>
                </c:pt>
                <c:pt idx="11141">
                  <c:v>34.23473579591041</c:v>
                </c:pt>
                <c:pt idx="11142">
                  <c:v>34.394254989414463</c:v>
                </c:pt>
                <c:pt idx="11143">
                  <c:v>34.343489475883437</c:v>
                </c:pt>
                <c:pt idx="11144">
                  <c:v>34.462661076006668</c:v>
                </c:pt>
                <c:pt idx="11145">
                  <c:v>34.597254105834701</c:v>
                </c:pt>
                <c:pt idx="11146">
                  <c:v>34.732458540050239</c:v>
                </c:pt>
                <c:pt idx="11147">
                  <c:v>34.869261990756307</c:v>
                </c:pt>
                <c:pt idx="11148">
                  <c:v>34.788753558669214</c:v>
                </c:pt>
                <c:pt idx="11149">
                  <c:v>35.629615005555621</c:v>
                </c:pt>
                <c:pt idx="11150">
                  <c:v>35.79771179258114</c:v>
                </c:pt>
                <c:pt idx="11151">
                  <c:v>35.744405843777059</c:v>
                </c:pt>
                <c:pt idx="11152">
                  <c:v>36.108902036098385</c:v>
                </c:pt>
                <c:pt idx="11153">
                  <c:v>36.028646912164909</c:v>
                </c:pt>
                <c:pt idx="11154">
                  <c:v>36.176386098545805</c:v>
                </c:pt>
                <c:pt idx="11155">
                  <c:v>36.326203223040082</c:v>
                </c:pt>
                <c:pt idx="11156">
                  <c:v>36.668003708127763</c:v>
                </c:pt>
                <c:pt idx="11157">
                  <c:v>37.252805499997827</c:v>
                </c:pt>
                <c:pt idx="11158">
                  <c:v>37.326742863524203</c:v>
                </c:pt>
                <c:pt idx="11159">
                  <c:v>37.269659285611375</c:v>
                </c:pt>
                <c:pt idx="11160">
                  <c:v>37.40927287407937</c:v>
                </c:pt>
                <c:pt idx="11161">
                  <c:v>37.799669904987638</c:v>
                </c:pt>
                <c:pt idx="11162">
                  <c:v>37.957549285584342</c:v>
                </c:pt>
                <c:pt idx="11163">
                  <c:v>37.869510128903187</c:v>
                </c:pt>
                <c:pt idx="11164">
                  <c:v>38.02986765793009</c:v>
                </c:pt>
                <c:pt idx="11165">
                  <c:v>38.858128385585232</c:v>
                </c:pt>
                <c:pt idx="11166">
                  <c:v>38.960397176476249</c:v>
                </c:pt>
                <c:pt idx="11167">
                  <c:v>38.897389856674835</c:v>
                </c:pt>
                <c:pt idx="11168">
                  <c:v>39.067795155495524</c:v>
                </c:pt>
                <c:pt idx="11169">
                  <c:v>39.498563242437427</c:v>
                </c:pt>
                <c:pt idx="11170">
                  <c:v>39.67596285211345</c:v>
                </c:pt>
                <c:pt idx="11171">
                  <c:v>39.852139091762098</c:v>
                </c:pt>
                <c:pt idx="11172">
                  <c:v>40.026919873253362</c:v>
                </c:pt>
                <c:pt idx="11173">
                  <c:v>40.675398546991659</c:v>
                </c:pt>
                <c:pt idx="11174">
                  <c:v>40.786451220565283</c:v>
                </c:pt>
                <c:pt idx="11175">
                  <c:v>40.987736773058188</c:v>
                </c:pt>
                <c:pt idx="11176">
                  <c:v>41.176612872244547</c:v>
                </c:pt>
                <c:pt idx="11177">
                  <c:v>41.372437698166912</c:v>
                </c:pt>
                <c:pt idx="11178">
                  <c:v>41.568364214799715</c:v>
                </c:pt>
                <c:pt idx="11179">
                  <c:v>41.761387674937936</c:v>
                </c:pt>
                <c:pt idx="11180">
                  <c:v>41.957454838928882</c:v>
                </c:pt>
                <c:pt idx="11181">
                  <c:v>42.678133617657416</c:v>
                </c:pt>
                <c:pt idx="11182">
                  <c:v>42.783976822448189</c:v>
                </c:pt>
                <c:pt idx="11183">
                  <c:v>43.017881992142215</c:v>
                </c:pt>
                <c:pt idx="11184">
                  <c:v>43.225510710591308</c:v>
                </c:pt>
                <c:pt idx="11185">
                  <c:v>43.43582547619922</c:v>
                </c:pt>
                <c:pt idx="11186">
                  <c:v>43.649925919848542</c:v>
                </c:pt>
                <c:pt idx="11187">
                  <c:v>43.866380927487562</c:v>
                </c:pt>
                <c:pt idx="11188">
                  <c:v>44.068414776276413</c:v>
                </c:pt>
                <c:pt idx="11189">
                  <c:v>44.85551517333495</c:v>
                </c:pt>
                <c:pt idx="11190">
                  <c:v>44.981459695127761</c:v>
                </c:pt>
                <c:pt idx="11191">
                  <c:v>45.227423335113791</c:v>
                </c:pt>
                <c:pt idx="11192">
                  <c:v>45.445907997431917</c:v>
                </c:pt>
                <c:pt idx="11193">
                  <c:v>45.664988616004386</c:v>
                </c:pt>
                <c:pt idx="11194">
                  <c:v>45.869375976948092</c:v>
                </c:pt>
                <c:pt idx="11195">
                  <c:v>46.09515414246394</c:v>
                </c:pt>
                <c:pt idx="11196">
                  <c:v>46.317500329954754</c:v>
                </c:pt>
                <c:pt idx="11197">
                  <c:v>47.127781771213421</c:v>
                </c:pt>
                <c:pt idx="11198">
                  <c:v>47.258592638949111</c:v>
                </c:pt>
                <c:pt idx="11199">
                  <c:v>47.499863579564888</c:v>
                </c:pt>
                <c:pt idx="11200">
                  <c:v>47.701440550375864</c:v>
                </c:pt>
                <c:pt idx="11201">
                  <c:v>47.914532498090047</c:v>
                </c:pt>
                <c:pt idx="11202">
                  <c:v>48.127554726415518</c:v>
                </c:pt>
                <c:pt idx="11203">
                  <c:v>48.336642306323384</c:v>
                </c:pt>
                <c:pt idx="11204">
                  <c:v>48.542528458895646</c:v>
                </c:pt>
                <c:pt idx="11205">
                  <c:v>49.274431353258642</c:v>
                </c:pt>
                <c:pt idx="11206">
                  <c:v>49.37989959112393</c:v>
                </c:pt>
                <c:pt idx="11207">
                  <c:v>49.600190353946196</c:v>
                </c:pt>
                <c:pt idx="11208">
                  <c:v>49.787256136827096</c:v>
                </c:pt>
                <c:pt idx="11209">
                  <c:v>49.967930316003198</c:v>
                </c:pt>
                <c:pt idx="11210">
                  <c:v>50.140993237859419</c:v>
                </c:pt>
                <c:pt idx="11211">
                  <c:v>50.301439743460421</c:v>
                </c:pt>
                <c:pt idx="11212">
                  <c:v>50.466250287843842</c:v>
                </c:pt>
                <c:pt idx="11213">
                  <c:v>51.038693829605791</c:v>
                </c:pt>
                <c:pt idx="11214">
                  <c:v>51.123082408617357</c:v>
                </c:pt>
                <c:pt idx="11215">
                  <c:v>51.288210056684221</c:v>
                </c:pt>
                <c:pt idx="11216">
                  <c:v>51.413876626910927</c:v>
                </c:pt>
                <c:pt idx="11217">
                  <c:v>51.540373872910209</c:v>
                </c:pt>
                <c:pt idx="11218">
                  <c:v>51.658310586613183</c:v>
                </c:pt>
                <c:pt idx="11219">
                  <c:v>51.769633865859198</c:v>
                </c:pt>
                <c:pt idx="11220">
                  <c:v>51.870986906858491</c:v>
                </c:pt>
                <c:pt idx="11221">
                  <c:v>52.202978707003091</c:v>
                </c:pt>
                <c:pt idx="11222">
                  <c:v>52.24441205659938</c:v>
                </c:pt>
                <c:pt idx="11223">
                  <c:v>52.343556748050631</c:v>
                </c:pt>
                <c:pt idx="11224">
                  <c:v>52.409214867353434</c:v>
                </c:pt>
                <c:pt idx="11225">
                  <c:v>52.463648219920621</c:v>
                </c:pt>
                <c:pt idx="11226">
                  <c:v>52.507725511910138</c:v>
                </c:pt>
                <c:pt idx="11227">
                  <c:v>52.537195549375902</c:v>
                </c:pt>
                <c:pt idx="11228">
                  <c:v>52.561211270404186</c:v>
                </c:pt>
                <c:pt idx="11229">
                  <c:v>52.60406146413591</c:v>
                </c:pt>
                <c:pt idx="11230">
                  <c:v>52.606327320736284</c:v>
                </c:pt>
                <c:pt idx="11231">
                  <c:v>52.621148624180186</c:v>
                </c:pt>
                <c:pt idx="11232">
                  <c:v>52.599906324990641</c:v>
                </c:pt>
                <c:pt idx="11233">
                  <c:v>52.566863963496601</c:v>
                </c:pt>
                <c:pt idx="11234">
                  <c:v>52.519907927046475</c:v>
                </c:pt>
                <c:pt idx="11235">
                  <c:v>52.460171258183891</c:v>
                </c:pt>
                <c:pt idx="11236">
                  <c:v>52.387658221088394</c:v>
                </c:pt>
                <c:pt idx="11237">
                  <c:v>52.079822469633534</c:v>
                </c:pt>
                <c:pt idx="11238">
                  <c:v>52.020930921196509</c:v>
                </c:pt>
                <c:pt idx="11239">
                  <c:v>51.93282106707013</c:v>
                </c:pt>
                <c:pt idx="11240">
                  <c:v>51.808303078916992</c:v>
                </c:pt>
                <c:pt idx="11241">
                  <c:v>51.663081164699157</c:v>
                </c:pt>
                <c:pt idx="11242">
                  <c:v>51.506372451332247</c:v>
                </c:pt>
                <c:pt idx="11243">
                  <c:v>51.333340700451011</c:v>
                </c:pt>
                <c:pt idx="11244">
                  <c:v>51.146958471231699</c:v>
                </c:pt>
                <c:pt idx="11245">
                  <c:v>50.466037191902714</c:v>
                </c:pt>
                <c:pt idx="11246">
                  <c:v>50.338655032592591</c:v>
                </c:pt>
                <c:pt idx="11247">
                  <c:v>50.144728542401808</c:v>
                </c:pt>
                <c:pt idx="11248">
                  <c:v>49.909087501725622</c:v>
                </c:pt>
                <c:pt idx="11249">
                  <c:v>49.661111145976562</c:v>
                </c:pt>
                <c:pt idx="11250">
                  <c:v>49.413741087435497</c:v>
                </c:pt>
                <c:pt idx="11251">
                  <c:v>49.145926579497861</c:v>
                </c:pt>
                <c:pt idx="11252">
                  <c:v>48.872007320707382</c:v>
                </c:pt>
                <c:pt idx="11253">
                  <c:v>47.903103388426629</c:v>
                </c:pt>
                <c:pt idx="11254">
                  <c:v>47.730602996903926</c:v>
                </c:pt>
                <c:pt idx="11255">
                  <c:v>47.458185748048841</c:v>
                </c:pt>
                <c:pt idx="11256">
                  <c:v>47.156467026542899</c:v>
                </c:pt>
                <c:pt idx="11257">
                  <c:v>46.84435929991109</c:v>
                </c:pt>
                <c:pt idx="11258">
                  <c:v>46.525060614786746</c:v>
                </c:pt>
                <c:pt idx="11259">
                  <c:v>46.213957183569072</c:v>
                </c:pt>
                <c:pt idx="11260">
                  <c:v>45.884412250061956</c:v>
                </c:pt>
                <c:pt idx="11261">
                  <c:v>44.719871460395268</c:v>
                </c:pt>
                <c:pt idx="11262">
                  <c:v>44.523023095483957</c:v>
                </c:pt>
                <c:pt idx="11263">
                  <c:v>44.206232715255567</c:v>
                </c:pt>
                <c:pt idx="11264">
                  <c:v>43.855743968092824</c:v>
                </c:pt>
                <c:pt idx="11265">
                  <c:v>43.501417493828143</c:v>
                </c:pt>
                <c:pt idx="11266">
                  <c:v>43.139269427838045</c:v>
                </c:pt>
                <c:pt idx="11267">
                  <c:v>42.784515060623633</c:v>
                </c:pt>
                <c:pt idx="11268">
                  <c:v>42.41139235657522</c:v>
                </c:pt>
                <c:pt idx="11269">
                  <c:v>41.071694008713003</c:v>
                </c:pt>
                <c:pt idx="11270">
                  <c:v>40.850034334922228</c:v>
                </c:pt>
                <c:pt idx="11271">
                  <c:v>40.482853732748275</c:v>
                </c:pt>
                <c:pt idx="11272">
                  <c:v>40.084650557905221</c:v>
                </c:pt>
                <c:pt idx="11273">
                  <c:v>39.67969206366584</c:v>
                </c:pt>
                <c:pt idx="11274">
                  <c:v>39.270648721135828</c:v>
                </c:pt>
                <c:pt idx="11275">
                  <c:v>38.858397313609061</c:v>
                </c:pt>
                <c:pt idx="11276">
                  <c:v>38.460843912806581</c:v>
                </c:pt>
                <c:pt idx="11277">
                  <c:v>38.400803222631254</c:v>
                </c:pt>
                <c:pt idx="11278">
                  <c:v>37.001001039126891</c:v>
                </c:pt>
                <c:pt idx="11279">
                  <c:v>36.290633252608941</c:v>
                </c:pt>
                <c:pt idx="11280">
                  <c:v>35.81886871196258</c:v>
                </c:pt>
                <c:pt idx="11281">
                  <c:v>35.39049449029374</c:v>
                </c:pt>
                <c:pt idx="11282">
                  <c:v>34.950727677040568</c:v>
                </c:pt>
                <c:pt idx="11283">
                  <c:v>34.520692323531222</c:v>
                </c:pt>
                <c:pt idx="11284">
                  <c:v>34.06784344982556</c:v>
                </c:pt>
                <c:pt idx="11285">
                  <c:v>34.066034909250121</c:v>
                </c:pt>
                <c:pt idx="11286">
                  <c:v>33.253575466291615</c:v>
                </c:pt>
                <c:pt idx="11287">
                  <c:v>32.441920214313853</c:v>
                </c:pt>
                <c:pt idx="11288">
                  <c:v>30.868759415853333</c:v>
                </c:pt>
                <c:pt idx="11289">
                  <c:v>30.413524881409529</c:v>
                </c:pt>
                <c:pt idx="11290">
                  <c:v>29.957484078450705</c:v>
                </c:pt>
                <c:pt idx="11291">
                  <c:v>29.501068931862449</c:v>
                </c:pt>
                <c:pt idx="11292">
                  <c:v>29.067781228348103</c:v>
                </c:pt>
                <c:pt idx="11293">
                  <c:v>28.612580600263328</c:v>
                </c:pt>
                <c:pt idx="11294">
                  <c:v>28.653620725672997</c:v>
                </c:pt>
                <c:pt idx="11295">
                  <c:v>27.048066381069095</c:v>
                </c:pt>
                <c:pt idx="11296">
                  <c:v>25.830154110999068</c:v>
                </c:pt>
                <c:pt idx="11297">
                  <c:v>25.878408492817105</c:v>
                </c:pt>
                <c:pt idx="11298">
                  <c:v>25.416270600450542</c:v>
                </c:pt>
                <c:pt idx="11299">
                  <c:v>24.971648590957074</c:v>
                </c:pt>
                <c:pt idx="11300">
                  <c:v>24.550504393861068</c:v>
                </c:pt>
                <c:pt idx="11301">
                  <c:v>24.109470024204619</c:v>
                </c:pt>
                <c:pt idx="11302">
                  <c:v>24.199115622337569</c:v>
                </c:pt>
                <c:pt idx="11303">
                  <c:v>22.53330923831772</c:v>
                </c:pt>
                <c:pt idx="11304">
                  <c:v>21.398350223339172</c:v>
                </c:pt>
                <c:pt idx="11305">
                  <c:v>21.466512725934471</c:v>
                </c:pt>
                <c:pt idx="11306">
                  <c:v>21.003439648373977</c:v>
                </c:pt>
                <c:pt idx="11307">
                  <c:v>20.597126734142492</c:v>
                </c:pt>
                <c:pt idx="11308">
                  <c:v>20.180947483835304</c:v>
                </c:pt>
                <c:pt idx="11309">
                  <c:v>19.777536996080556</c:v>
                </c:pt>
                <c:pt idx="11310">
                  <c:v>19.912808476579585</c:v>
                </c:pt>
                <c:pt idx="11311">
                  <c:v>18.227374289555645</c:v>
                </c:pt>
                <c:pt idx="11312">
                  <c:v>17.252115094521695</c:v>
                </c:pt>
                <c:pt idx="11313">
                  <c:v>17.346886601618891</c:v>
                </c:pt>
                <c:pt idx="11314">
                  <c:v>16.90441363625493</c:v>
                </c:pt>
                <c:pt idx="11315">
                  <c:v>16.510491749871385</c:v>
                </c:pt>
                <c:pt idx="11316">
                  <c:v>16.123930216252873</c:v>
                </c:pt>
                <c:pt idx="11317">
                  <c:v>15.747597713277369</c:v>
                </c:pt>
                <c:pt idx="11318">
                  <c:v>15.921955347070245</c:v>
                </c:pt>
                <c:pt idx="11319">
                  <c:v>14.262732010560301</c:v>
                </c:pt>
                <c:pt idx="11320">
                  <c:v>13.439452655275387</c:v>
                </c:pt>
                <c:pt idx="11321">
                  <c:v>13.558390422247623</c:v>
                </c:pt>
                <c:pt idx="11322">
                  <c:v>13.141401178720214</c:v>
                </c:pt>
                <c:pt idx="11323">
                  <c:v>12.790946427898078</c:v>
                </c:pt>
                <c:pt idx="11324">
                  <c:v>12.446157665931093</c:v>
                </c:pt>
                <c:pt idx="11325">
                  <c:v>12.131506089268809</c:v>
                </c:pt>
                <c:pt idx="11326">
                  <c:v>12.339778196769398</c:v>
                </c:pt>
                <c:pt idx="11327">
                  <c:v>10.719370222129911</c:v>
                </c:pt>
                <c:pt idx="11328">
                  <c:v>10.029709205867068</c:v>
                </c:pt>
                <c:pt idx="11329">
                  <c:v>10.158731290343304</c:v>
                </c:pt>
                <c:pt idx="11330">
                  <c:v>9.7609875153974084</c:v>
                </c:pt>
                <c:pt idx="11331">
                  <c:v>9.4806652855465039</c:v>
                </c:pt>
                <c:pt idx="11332">
                  <c:v>9.1733949330959632</c:v>
                </c:pt>
                <c:pt idx="11333">
                  <c:v>8.8811405098444549</c:v>
                </c:pt>
                <c:pt idx="11334">
                  <c:v>9.1207627501706963</c:v>
                </c:pt>
                <c:pt idx="11335">
                  <c:v>7.6112334265948585</c:v>
                </c:pt>
                <c:pt idx="11336">
                  <c:v>7.1244855452040081</c:v>
                </c:pt>
                <c:pt idx="11337">
                  <c:v>7.2748569938782897</c:v>
                </c:pt>
                <c:pt idx="11338">
                  <c:v>6.9107143866967489</c:v>
                </c:pt>
                <c:pt idx="11339">
                  <c:v>6.6446062100236558</c:v>
                </c:pt>
                <c:pt idx="11340">
                  <c:v>6.3954372002044799</c:v>
                </c:pt>
                <c:pt idx="11341">
                  <c:v>6.1532661345936885</c:v>
                </c:pt>
                <c:pt idx="11342">
                  <c:v>6.414870431347901</c:v>
                </c:pt>
                <c:pt idx="11343">
                  <c:v>5.0150873449829598</c:v>
                </c:pt>
                <c:pt idx="11344">
                  <c:v>4.6924379990672342</c:v>
                </c:pt>
                <c:pt idx="11345">
                  <c:v>4.8543481845956826</c:v>
                </c:pt>
                <c:pt idx="11346">
                  <c:v>4.5408490150145866</c:v>
                </c:pt>
                <c:pt idx="11347">
                  <c:v>4.3619846960070969</c:v>
                </c:pt>
                <c:pt idx="11348">
                  <c:v>4.1691623483669629</c:v>
                </c:pt>
                <c:pt idx="11349">
                  <c:v>3.9803427117368342</c:v>
                </c:pt>
                <c:pt idx="11350">
                  <c:v>4.2517024523004876</c:v>
                </c:pt>
                <c:pt idx="11351">
                  <c:v>3.018773452131529</c:v>
                </c:pt>
                <c:pt idx="11352">
                  <c:v>3.2379773114294497</c:v>
                </c:pt>
                <c:pt idx="11353">
                  <c:v>2.9151839963949633</c:v>
                </c:pt>
                <c:pt idx="11354">
                  <c:v>2.60472622573214</c:v>
                </c:pt>
                <c:pt idx="11355">
                  <c:v>2.7623070803363663</c:v>
                </c:pt>
                <c:pt idx="11356">
                  <c:v>2.5282765528464175</c:v>
                </c:pt>
                <c:pt idx="11357">
                  <c:v>2.4011458444458769</c:v>
                </c:pt>
                <c:pt idx="11358">
                  <c:v>2.6578024254035348</c:v>
                </c:pt>
                <c:pt idx="11359">
                  <c:v>1.6684788661396266</c:v>
                </c:pt>
                <c:pt idx="11360">
                  <c:v>1.9348225040435061</c:v>
                </c:pt>
                <c:pt idx="11361">
                  <c:v>1.9892120001894378</c:v>
                </c:pt>
                <c:pt idx="11362">
                  <c:v>2.025275526442841</c:v>
                </c:pt>
                <c:pt idx="11363">
                  <c:v>1.7604951804804188</c:v>
                </c:pt>
                <c:pt idx="11364">
                  <c:v>1.5615899902899479</c:v>
                </c:pt>
                <c:pt idx="11365">
                  <c:v>1.6661199586190771</c:v>
                </c:pt>
                <c:pt idx="11366">
                  <c:v>2.0558277870137744</c:v>
                </c:pt>
                <c:pt idx="11367">
                  <c:v>1.2991213217773758</c:v>
                </c:pt>
                <c:pt idx="11368">
                  <c:v>1.4982685523121382</c:v>
                </c:pt>
                <c:pt idx="11369">
                  <c:v>1.6076552512335347</c:v>
                </c:pt>
                <c:pt idx="11370">
                  <c:v>1.6292131363561344</c:v>
                </c:pt>
                <c:pt idx="11371">
                  <c:v>1.6612617237723297</c:v>
                </c:pt>
                <c:pt idx="11372">
                  <c:v>1.7077304586024127</c:v>
                </c:pt>
                <c:pt idx="11373">
                  <c:v>1.771779170555134</c:v>
                </c:pt>
                <c:pt idx="11374">
                  <c:v>1.8823210784535549</c:v>
                </c:pt>
                <c:pt idx="11375">
                  <c:v>2.0331272433037473</c:v>
                </c:pt>
                <c:pt idx="11376">
                  <c:v>2.1872952047599172</c:v>
                </c:pt>
                <c:pt idx="11377">
                  <c:v>2.3610603081026635</c:v>
                </c:pt>
                <c:pt idx="11378">
                  <c:v>2.495493138068575</c:v>
                </c:pt>
                <c:pt idx="11379">
                  <c:v>2.6502525608696823</c:v>
                </c:pt>
                <c:pt idx="11380">
                  <c:v>2.8217687947453411</c:v>
                </c:pt>
                <c:pt idx="11381">
                  <c:v>3.0085846586846916</c:v>
                </c:pt>
                <c:pt idx="11382">
                  <c:v>3.7691891701557303</c:v>
                </c:pt>
                <c:pt idx="11383">
                  <c:v>3.9227773820489658</c:v>
                </c:pt>
                <c:pt idx="11384">
                  <c:v>4.0798465388236878</c:v>
                </c:pt>
                <c:pt idx="11385">
                  <c:v>4.3331675239740797</c:v>
                </c:pt>
                <c:pt idx="11386">
                  <c:v>4.5948823875735814</c:v>
                </c:pt>
                <c:pt idx="11387">
                  <c:v>4.870033402666599</c:v>
                </c:pt>
                <c:pt idx="11388">
                  <c:v>5.1569120187327711</c:v>
                </c:pt>
                <c:pt idx="11389">
                  <c:v>5.447636003154452</c:v>
                </c:pt>
                <c:pt idx="11390">
                  <c:v>6.7526194344452906</c:v>
                </c:pt>
                <c:pt idx="11391">
                  <c:v>6.9118999969842516</c:v>
                </c:pt>
                <c:pt idx="11392">
                  <c:v>7.0813870043123126</c:v>
                </c:pt>
                <c:pt idx="11393">
                  <c:v>7.3829236408046057</c:v>
                </c:pt>
                <c:pt idx="11394">
                  <c:v>7.7382713687546874</c:v>
                </c:pt>
                <c:pt idx="11395">
                  <c:v>8.1022525911959207</c:v>
                </c:pt>
                <c:pt idx="11396">
                  <c:v>8.4749475571205686</c:v>
                </c:pt>
                <c:pt idx="11397">
                  <c:v>8.8444704390134525</c:v>
                </c:pt>
                <c:pt idx="11398">
                  <c:v>10.439411617973512</c:v>
                </c:pt>
                <c:pt idx="11399">
                  <c:v>10.598599911896191</c:v>
                </c:pt>
                <c:pt idx="11400">
                  <c:v>10.759307445595628</c:v>
                </c:pt>
                <c:pt idx="11401">
                  <c:v>11.094758673997033</c:v>
                </c:pt>
                <c:pt idx="11402">
                  <c:v>11.490790143370123</c:v>
                </c:pt>
                <c:pt idx="11403">
                  <c:v>11.883357202373141</c:v>
                </c:pt>
                <c:pt idx="11404">
                  <c:v>12.270556405246577</c:v>
                </c:pt>
                <c:pt idx="11405">
                  <c:v>12.6424083890257</c:v>
                </c:pt>
                <c:pt idx="11406">
                  <c:v>14.270449501567604</c:v>
                </c:pt>
                <c:pt idx="11407">
                  <c:v>14.418421021744415</c:v>
                </c:pt>
                <c:pt idx="11408">
                  <c:v>14.57499582298505</c:v>
                </c:pt>
                <c:pt idx="11409">
                  <c:v>14.88359093472859</c:v>
                </c:pt>
                <c:pt idx="11410">
                  <c:v>15.253312327595243</c:v>
                </c:pt>
                <c:pt idx="11411">
                  <c:v>15.615494768086693</c:v>
                </c:pt>
                <c:pt idx="11412">
                  <c:v>15.976113725701236</c:v>
                </c:pt>
                <c:pt idx="11413">
                  <c:v>16.331746231824116</c:v>
                </c:pt>
                <c:pt idx="11414">
                  <c:v>17.673323213637229</c:v>
                </c:pt>
                <c:pt idx="11415">
                  <c:v>17.786683286390062</c:v>
                </c:pt>
                <c:pt idx="11416">
                  <c:v>18.15260235544925</c:v>
                </c:pt>
                <c:pt idx="11417">
                  <c:v>18.339350536465059</c:v>
                </c:pt>
                <c:pt idx="11418">
                  <c:v>18.78999128418452</c:v>
                </c:pt>
                <c:pt idx="11419">
                  <c:v>19.05074808904304</c:v>
                </c:pt>
                <c:pt idx="11420">
                  <c:v>19.357314349695773</c:v>
                </c:pt>
                <c:pt idx="11421">
                  <c:v>19.675358091298012</c:v>
                </c:pt>
                <c:pt idx="11422">
                  <c:v>20.970945788471308</c:v>
                </c:pt>
                <c:pt idx="11423">
                  <c:v>21.052448084185652</c:v>
                </c:pt>
                <c:pt idx="11424">
                  <c:v>21.129756013609924</c:v>
                </c:pt>
                <c:pt idx="11425">
                  <c:v>21.802394776083542</c:v>
                </c:pt>
                <c:pt idx="11426">
                  <c:v>21.951893478762049</c:v>
                </c:pt>
                <c:pt idx="11427">
                  <c:v>22.191641023303429</c:v>
                </c:pt>
                <c:pt idx="11428">
                  <c:v>22.488105692490137</c:v>
                </c:pt>
                <c:pt idx="11429">
                  <c:v>22.781521588500929</c:v>
                </c:pt>
                <c:pt idx="11430">
                  <c:v>23.991081650874776</c:v>
                </c:pt>
                <c:pt idx="11431">
                  <c:v>24.046229109858203</c:v>
                </c:pt>
                <c:pt idx="11432">
                  <c:v>24.099202080162492</c:v>
                </c:pt>
                <c:pt idx="11433">
                  <c:v>24.758730399930837</c:v>
                </c:pt>
                <c:pt idx="11434">
                  <c:v>24.871648466258435</c:v>
                </c:pt>
                <c:pt idx="11435">
                  <c:v>25.070210005957438</c:v>
                </c:pt>
                <c:pt idx="11436">
                  <c:v>25.332097803465743</c:v>
                </c:pt>
                <c:pt idx="11437">
                  <c:v>25.580304424369036</c:v>
                </c:pt>
                <c:pt idx="11438">
                  <c:v>26.670645398713283</c:v>
                </c:pt>
                <c:pt idx="11439">
                  <c:v>26.701060762188966</c:v>
                </c:pt>
                <c:pt idx="11440">
                  <c:v>26.728975278798302</c:v>
                </c:pt>
                <c:pt idx="11441">
                  <c:v>27.351427346383488</c:v>
                </c:pt>
                <c:pt idx="11442">
                  <c:v>27.417330365905208</c:v>
                </c:pt>
                <c:pt idx="11443">
                  <c:v>27.582189445832334</c:v>
                </c:pt>
                <c:pt idx="11444">
                  <c:v>27.796632383939674</c:v>
                </c:pt>
                <c:pt idx="11445">
                  <c:v>28.011554512087759</c:v>
                </c:pt>
                <c:pt idx="11446">
                  <c:v>28.938616411144316</c:v>
                </c:pt>
                <c:pt idx="11447">
                  <c:v>28.943191627273578</c:v>
                </c:pt>
                <c:pt idx="11448">
                  <c:v>28.944299732338713</c:v>
                </c:pt>
                <c:pt idx="11449">
                  <c:v>29.515526087836463</c:v>
                </c:pt>
                <c:pt idx="11450">
                  <c:v>29.543752175478581</c:v>
                </c:pt>
                <c:pt idx="11451">
                  <c:v>29.659497156438022</c:v>
                </c:pt>
                <c:pt idx="11452">
                  <c:v>29.834687800146362</c:v>
                </c:pt>
                <c:pt idx="11453">
                  <c:v>30.002358916987642</c:v>
                </c:pt>
                <c:pt idx="11454">
                  <c:v>30.721602062169403</c:v>
                </c:pt>
                <c:pt idx="11455">
                  <c:v>30.701959402530473</c:v>
                </c:pt>
                <c:pt idx="11456">
                  <c:v>30.679670424763618</c:v>
                </c:pt>
                <c:pt idx="11457">
                  <c:v>31.171159029020316</c:v>
                </c:pt>
                <c:pt idx="11458">
                  <c:v>31.15549086710876</c:v>
                </c:pt>
                <c:pt idx="11459">
                  <c:v>31.227016570028436</c:v>
                </c:pt>
                <c:pt idx="11460">
                  <c:v>31.344631241386672</c:v>
                </c:pt>
                <c:pt idx="11461">
                  <c:v>31.454555729122209</c:v>
                </c:pt>
                <c:pt idx="11462">
                  <c:v>31.94145757085932</c:v>
                </c:pt>
                <c:pt idx="11463">
                  <c:v>31.89985395263728</c:v>
                </c:pt>
                <c:pt idx="11464">
                  <c:v>31.855439706877473</c:v>
                </c:pt>
                <c:pt idx="11465">
                  <c:v>32.243675309847077</c:v>
                </c:pt>
                <c:pt idx="11466">
                  <c:v>32.184246896436171</c:v>
                </c:pt>
                <c:pt idx="11467">
                  <c:v>32.204040098103043</c:v>
                </c:pt>
                <c:pt idx="11468">
                  <c:v>32.261025588228165</c:v>
                </c:pt>
                <c:pt idx="11469">
                  <c:v>32.317752695773706</c:v>
                </c:pt>
                <c:pt idx="11470">
                  <c:v>32.597349572394251</c:v>
                </c:pt>
                <c:pt idx="11471">
                  <c:v>32.541490454106579</c:v>
                </c:pt>
                <c:pt idx="11472">
                  <c:v>32.485651627768604</c:v>
                </c:pt>
                <c:pt idx="11473">
                  <c:v>32.794547017520529</c:v>
                </c:pt>
                <c:pt idx="11474">
                  <c:v>32.718471771637034</c:v>
                </c:pt>
                <c:pt idx="11475">
                  <c:v>32.708333191721707</c:v>
                </c:pt>
                <c:pt idx="11476">
                  <c:v>32.738508848834677</c:v>
                </c:pt>
                <c:pt idx="11477">
                  <c:v>32.766022584509479</c:v>
                </c:pt>
                <c:pt idx="11478">
                  <c:v>32.888267423561786</c:v>
                </c:pt>
                <c:pt idx="11479">
                  <c:v>32.836997965679217</c:v>
                </c:pt>
                <c:pt idx="11480">
                  <c:v>32.788497873360377</c:v>
                </c:pt>
                <c:pt idx="11481">
                  <c:v>33.038283510992379</c:v>
                </c:pt>
                <c:pt idx="11482">
                  <c:v>32.958633627007835</c:v>
                </c:pt>
                <c:pt idx="11483">
                  <c:v>32.942435557146702</c:v>
                </c:pt>
                <c:pt idx="11484">
                  <c:v>32.955375594471931</c:v>
                </c:pt>
                <c:pt idx="11485">
                  <c:v>32.97246916935385</c:v>
                </c:pt>
                <c:pt idx="11486">
                  <c:v>33.006211372327172</c:v>
                </c:pt>
                <c:pt idx="11487">
                  <c:v>32.969193861004506</c:v>
                </c:pt>
                <c:pt idx="11488">
                  <c:v>32.936622595452171</c:v>
                </c:pt>
                <c:pt idx="11489">
                  <c:v>33.143883917736716</c:v>
                </c:pt>
                <c:pt idx="11490">
                  <c:v>33.066880059851698</c:v>
                </c:pt>
                <c:pt idx="11491">
                  <c:v>33.048320274835994</c:v>
                </c:pt>
                <c:pt idx="11492">
                  <c:v>33.05753904143252</c:v>
                </c:pt>
                <c:pt idx="11493">
                  <c:v>33.066392944088811</c:v>
                </c:pt>
                <c:pt idx="11494">
                  <c:v>33.041148534313223</c:v>
                </c:pt>
                <c:pt idx="11495">
                  <c:v>33.013038825047587</c:v>
                </c:pt>
                <c:pt idx="11496">
                  <c:v>32.979856778958855</c:v>
                </c:pt>
                <c:pt idx="11497">
                  <c:v>33.156246051002555</c:v>
                </c:pt>
                <c:pt idx="11498">
                  <c:v>33.082736947203074</c:v>
                </c:pt>
                <c:pt idx="11499">
                  <c:v>33.050551072562442</c:v>
                </c:pt>
                <c:pt idx="11500">
                  <c:v>33.047989438717352</c:v>
                </c:pt>
                <c:pt idx="11501">
                  <c:v>33.049277498243136</c:v>
                </c:pt>
                <c:pt idx="11502">
                  <c:v>32.977956526352493</c:v>
                </c:pt>
                <c:pt idx="11503">
                  <c:v>32.946792802701331</c:v>
                </c:pt>
                <c:pt idx="11504">
                  <c:v>32.911700734603542</c:v>
                </c:pt>
                <c:pt idx="11505">
                  <c:v>33.06265045482651</c:v>
                </c:pt>
                <c:pt idx="11506">
                  <c:v>32.988793850754234</c:v>
                </c:pt>
                <c:pt idx="11507">
                  <c:v>32.954962755468223</c:v>
                </c:pt>
                <c:pt idx="11508">
                  <c:v>32.949143694392006</c:v>
                </c:pt>
                <c:pt idx="11509">
                  <c:v>32.948793157009035</c:v>
                </c:pt>
                <c:pt idx="11510">
                  <c:v>32.895124636123498</c:v>
                </c:pt>
                <c:pt idx="11511">
                  <c:v>32.865616582452148</c:v>
                </c:pt>
                <c:pt idx="11512">
                  <c:v>32.837295736521462</c:v>
                </c:pt>
                <c:pt idx="11513">
                  <c:v>32.990827331940864</c:v>
                </c:pt>
                <c:pt idx="11514">
                  <c:v>32.933594173136491</c:v>
                </c:pt>
                <c:pt idx="11515">
                  <c:v>32.919599680014962</c:v>
                </c:pt>
                <c:pt idx="11516">
                  <c:v>32.929246232295156</c:v>
                </c:pt>
                <c:pt idx="11517">
                  <c:v>32.945625604928814</c:v>
                </c:pt>
                <c:pt idx="11518">
                  <c:v>32.999984569979304</c:v>
                </c:pt>
                <c:pt idx="11519">
                  <c:v>32.983551156794398</c:v>
                </c:pt>
                <c:pt idx="11520">
                  <c:v>32.96927579861724</c:v>
                </c:pt>
                <c:pt idx="11521">
                  <c:v>33.14640470933432</c:v>
                </c:pt>
                <c:pt idx="11522">
                  <c:v>33.11855367512009</c:v>
                </c:pt>
                <c:pt idx="11523">
                  <c:v>33.13372635958541</c:v>
                </c:pt>
                <c:pt idx="11524">
                  <c:v>33.175435835766095</c:v>
                </c:pt>
                <c:pt idx="11525">
                  <c:v>33.216385174856939</c:v>
                </c:pt>
                <c:pt idx="11526">
                  <c:v>33.364193987146976</c:v>
                </c:pt>
                <c:pt idx="11527">
                  <c:v>33.361937529433959</c:v>
                </c:pt>
                <c:pt idx="11528">
                  <c:v>33.360310981976582</c:v>
                </c:pt>
                <c:pt idx="11529">
                  <c:v>33.56002552276729</c:v>
                </c:pt>
                <c:pt idx="11530">
                  <c:v>33.546288830571044</c:v>
                </c:pt>
                <c:pt idx="11531">
                  <c:v>33.569654620276097</c:v>
                </c:pt>
                <c:pt idx="11532">
                  <c:v>33.617636259751094</c:v>
                </c:pt>
                <c:pt idx="11533">
                  <c:v>33.664663889286743</c:v>
                </c:pt>
                <c:pt idx="11534">
                  <c:v>33.811456928859286</c:v>
                </c:pt>
                <c:pt idx="11535">
                  <c:v>33.805484714088422</c:v>
                </c:pt>
                <c:pt idx="11536">
                  <c:v>33.919405354982061</c:v>
                </c:pt>
                <c:pt idx="11537">
                  <c:v>33.893642875197244</c:v>
                </c:pt>
                <c:pt idx="11538">
                  <c:v>33.98577214327085</c:v>
                </c:pt>
                <c:pt idx="11539">
                  <c:v>33.95583012485983</c:v>
                </c:pt>
                <c:pt idx="11540">
                  <c:v>34.042264289493261</c:v>
                </c:pt>
                <c:pt idx="11541">
                  <c:v>34.038325831586874</c:v>
                </c:pt>
                <c:pt idx="11542">
                  <c:v>34.079669296706832</c:v>
                </c:pt>
                <c:pt idx="11543">
                  <c:v>34.129276532506381</c:v>
                </c:pt>
                <c:pt idx="11544">
                  <c:v>34.182639949664463</c:v>
                </c:pt>
                <c:pt idx="11545">
                  <c:v>34.156934095899558</c:v>
                </c:pt>
                <c:pt idx="11546">
                  <c:v>34.210001296363913</c:v>
                </c:pt>
                <c:pt idx="11547">
                  <c:v>34.263978237225615</c:v>
                </c:pt>
                <c:pt idx="11548">
                  <c:v>34.210380920817315</c:v>
                </c:pt>
                <c:pt idx="11549">
                  <c:v>34.260284191308727</c:v>
                </c:pt>
                <c:pt idx="11550">
                  <c:v>34.205920790004726</c:v>
                </c:pt>
                <c:pt idx="11551">
                  <c:v>34.255686529829475</c:v>
                </c:pt>
                <c:pt idx="11552">
                  <c:v>34.389980532437434</c:v>
                </c:pt>
                <c:pt idx="11553">
                  <c:v>34.356862901807347</c:v>
                </c:pt>
                <c:pt idx="11554">
                  <c:v>34.324770522885714</c:v>
                </c:pt>
                <c:pt idx="11555">
                  <c:v>34.381900181218192</c:v>
                </c:pt>
                <c:pt idx="11556">
                  <c:v>34.374976339101806</c:v>
                </c:pt>
                <c:pt idx="11557">
                  <c:v>34.387768942066216</c:v>
                </c:pt>
                <c:pt idx="11558">
                  <c:v>34.417243400513378</c:v>
                </c:pt>
                <c:pt idx="11559">
                  <c:v>34.447610250371383</c:v>
                </c:pt>
                <c:pt idx="11560">
                  <c:v>34.531440379916752</c:v>
                </c:pt>
                <c:pt idx="11561">
                  <c:v>34.729928784850259</c:v>
                </c:pt>
                <c:pt idx="11562">
                  <c:v>34.712473233308209</c:v>
                </c:pt>
                <c:pt idx="11563">
                  <c:v>34.686604147009859</c:v>
                </c:pt>
                <c:pt idx="11564">
                  <c:v>34.708088874861517</c:v>
                </c:pt>
                <c:pt idx="11565">
                  <c:v>34.751791453869842</c:v>
                </c:pt>
                <c:pt idx="11566">
                  <c:v>34.79628171682986</c:v>
                </c:pt>
                <c:pt idx="11567">
                  <c:v>34.840496023981132</c:v>
                </c:pt>
                <c:pt idx="11568">
                  <c:v>34.971889507479219</c:v>
                </c:pt>
                <c:pt idx="11569">
                  <c:v>35.176979376569719</c:v>
                </c:pt>
                <c:pt idx="11570">
                  <c:v>35.164124113866833</c:v>
                </c:pt>
                <c:pt idx="11571">
                  <c:v>35.141569121940272</c:v>
                </c:pt>
                <c:pt idx="11572">
                  <c:v>35.160451878147654</c:v>
                </c:pt>
                <c:pt idx="11573">
                  <c:v>35.198766723173918</c:v>
                </c:pt>
                <c:pt idx="11574">
                  <c:v>35.233039098989089</c:v>
                </c:pt>
                <c:pt idx="11575">
                  <c:v>35.260930797167966</c:v>
                </c:pt>
                <c:pt idx="11576">
                  <c:v>35.322995736627888</c:v>
                </c:pt>
                <c:pt idx="11577">
                  <c:v>35.510291482848515</c:v>
                </c:pt>
                <c:pt idx="11578">
                  <c:v>35.478833347773026</c:v>
                </c:pt>
                <c:pt idx="11579">
                  <c:v>35.421854162756723</c:v>
                </c:pt>
                <c:pt idx="11580">
                  <c:v>35.402067237412268</c:v>
                </c:pt>
                <c:pt idx="11581">
                  <c:v>35.398244881525855</c:v>
                </c:pt>
                <c:pt idx="11582">
                  <c:v>35.450245539726879</c:v>
                </c:pt>
                <c:pt idx="11583">
                  <c:v>35.371254013681934</c:v>
                </c:pt>
                <c:pt idx="11584">
                  <c:v>35.261121261313534</c:v>
                </c:pt>
                <c:pt idx="11585">
                  <c:v>35.416593547699939</c:v>
                </c:pt>
                <c:pt idx="11586">
                  <c:v>35.353114096768685</c:v>
                </c:pt>
                <c:pt idx="11587">
                  <c:v>35.24017108822418</c:v>
                </c:pt>
                <c:pt idx="11588">
                  <c:v>35.16317367323596</c:v>
                </c:pt>
                <c:pt idx="11589">
                  <c:v>35.1043089825219</c:v>
                </c:pt>
                <c:pt idx="11590">
                  <c:v>35.098604322460247</c:v>
                </c:pt>
                <c:pt idx="11591">
                  <c:v>35.026822580666838</c:v>
                </c:pt>
                <c:pt idx="11592">
                  <c:v>34.671781145807365</c:v>
                </c:pt>
                <c:pt idx="11593">
                  <c:v>34.801524484764322</c:v>
                </c:pt>
                <c:pt idx="11594">
                  <c:v>34.705624640712145</c:v>
                </c:pt>
                <c:pt idx="11595">
                  <c:v>34.547324634380637</c:v>
                </c:pt>
                <c:pt idx="11596">
                  <c:v>34.492661607576714</c:v>
                </c:pt>
                <c:pt idx="11597">
                  <c:v>34.406566059531229</c:v>
                </c:pt>
                <c:pt idx="11598">
                  <c:v>34.311347843039457</c:v>
                </c:pt>
                <c:pt idx="11599">
                  <c:v>34.215581343002903</c:v>
                </c:pt>
                <c:pt idx="11600">
                  <c:v>33.790948772299167</c:v>
                </c:pt>
                <c:pt idx="11601">
                  <c:v>33.928058937055425</c:v>
                </c:pt>
                <c:pt idx="11602">
                  <c:v>33.82830035892529</c:v>
                </c:pt>
                <c:pt idx="11603">
                  <c:v>33.667783375396063</c:v>
                </c:pt>
                <c:pt idx="11604">
                  <c:v>33.626453400797942</c:v>
                </c:pt>
                <c:pt idx="11605">
                  <c:v>33.546393785422097</c:v>
                </c:pt>
                <c:pt idx="11606">
                  <c:v>33.472981842318227</c:v>
                </c:pt>
                <c:pt idx="11607">
                  <c:v>33.400674516314687</c:v>
                </c:pt>
                <c:pt idx="11608">
                  <c:v>33.035758777121558</c:v>
                </c:pt>
                <c:pt idx="11609">
                  <c:v>33.220064019043996</c:v>
                </c:pt>
                <c:pt idx="11610">
                  <c:v>33.141651354468365</c:v>
                </c:pt>
                <c:pt idx="11611">
                  <c:v>33.017778908977434</c:v>
                </c:pt>
                <c:pt idx="11612">
                  <c:v>33.023165204366073</c:v>
                </c:pt>
                <c:pt idx="11613">
                  <c:v>32.982422555241399</c:v>
                </c:pt>
                <c:pt idx="11614">
                  <c:v>32.944969265628224</c:v>
                </c:pt>
                <c:pt idx="11615">
                  <c:v>32.913723309891054</c:v>
                </c:pt>
                <c:pt idx="11616">
                  <c:v>32.657329320637864</c:v>
                </c:pt>
                <c:pt idx="11617">
                  <c:v>32.902110648817342</c:v>
                </c:pt>
                <c:pt idx="11618">
                  <c:v>32.843327436012167</c:v>
                </c:pt>
                <c:pt idx="11619">
                  <c:v>32.735254107260651</c:v>
                </c:pt>
                <c:pt idx="11620">
                  <c:v>32.778784207572897</c:v>
                </c:pt>
                <c:pt idx="11621">
                  <c:v>32.773398102302373</c:v>
                </c:pt>
                <c:pt idx="11622">
                  <c:v>32.765596537333622</c:v>
                </c:pt>
                <c:pt idx="11623">
                  <c:v>32.757986286452564</c:v>
                </c:pt>
                <c:pt idx="11624">
                  <c:v>32.559655677459276</c:v>
                </c:pt>
                <c:pt idx="11625">
                  <c:v>32.849237239189456</c:v>
                </c:pt>
                <c:pt idx="11626">
                  <c:v>32.78372149861147</c:v>
                </c:pt>
                <c:pt idx="11627">
                  <c:v>32.673644706293153</c:v>
                </c:pt>
                <c:pt idx="11628">
                  <c:v>32.735676128207608</c:v>
                </c:pt>
                <c:pt idx="11629">
                  <c:v>32.726591493712476</c:v>
                </c:pt>
                <c:pt idx="11630">
                  <c:v>32.711470310799825</c:v>
                </c:pt>
                <c:pt idx="11631">
                  <c:v>32.69675622598389</c:v>
                </c:pt>
                <c:pt idx="11632">
                  <c:v>32.477302152692126</c:v>
                </c:pt>
                <c:pt idx="11633">
                  <c:v>32.787412079662708</c:v>
                </c:pt>
                <c:pt idx="11634">
                  <c:v>32.701954286835935</c:v>
                </c:pt>
                <c:pt idx="11635">
                  <c:v>32.566089544871758</c:v>
                </c:pt>
                <c:pt idx="11636">
                  <c:v>32.607400316514891</c:v>
                </c:pt>
                <c:pt idx="11637">
                  <c:v>32.585411427922836</c:v>
                </c:pt>
                <c:pt idx="11638">
                  <c:v>32.555141735856374</c:v>
                </c:pt>
                <c:pt idx="11639">
                  <c:v>32.523445195180862</c:v>
                </c:pt>
                <c:pt idx="11640">
                  <c:v>32.256239426140823</c:v>
                </c:pt>
                <c:pt idx="11641">
                  <c:v>32.57254749716337</c:v>
                </c:pt>
                <c:pt idx="11642">
                  <c:v>32.468949615437886</c:v>
                </c:pt>
                <c:pt idx="11643">
                  <c:v>32.305633133061427</c:v>
                </c:pt>
                <c:pt idx="11644">
                  <c:v>32.348221884593301</c:v>
                </c:pt>
                <c:pt idx="11645">
                  <c:v>32.304417015479764</c:v>
                </c:pt>
                <c:pt idx="11646">
                  <c:v>32.267483690891567</c:v>
                </c:pt>
                <c:pt idx="11647">
                  <c:v>32.237633197100685</c:v>
                </c:pt>
                <c:pt idx="11648">
                  <c:v>31.971020957396938</c:v>
                </c:pt>
                <c:pt idx="11649">
                  <c:v>32.313066915748379</c:v>
                </c:pt>
                <c:pt idx="11650">
                  <c:v>32.198813735685412</c:v>
                </c:pt>
                <c:pt idx="11651">
                  <c:v>32.039899183922337</c:v>
                </c:pt>
                <c:pt idx="11652">
                  <c:v>32.099114539577151</c:v>
                </c:pt>
                <c:pt idx="11653">
                  <c:v>32.078111832686325</c:v>
                </c:pt>
                <c:pt idx="11654">
                  <c:v>32.062317988086193</c:v>
                </c:pt>
                <c:pt idx="11655">
                  <c:v>32.05227076754818</c:v>
                </c:pt>
                <c:pt idx="11656">
                  <c:v>31.84650362146165</c:v>
                </c:pt>
                <c:pt idx="11657">
                  <c:v>32.23767019175525</c:v>
                </c:pt>
                <c:pt idx="11658">
                  <c:v>32.148671576276506</c:v>
                </c:pt>
                <c:pt idx="11659">
                  <c:v>32.01367501399718</c:v>
                </c:pt>
                <c:pt idx="11660">
                  <c:v>32.114113713280986</c:v>
                </c:pt>
                <c:pt idx="11661">
                  <c:v>32.136015018820807</c:v>
                </c:pt>
                <c:pt idx="11662">
                  <c:v>32.168466164385549</c:v>
                </c:pt>
                <c:pt idx="11663">
                  <c:v>32.20128355838817</c:v>
                </c:pt>
                <c:pt idx="11664">
                  <c:v>32.106726803094297</c:v>
                </c:pt>
                <c:pt idx="11665">
                  <c:v>32.554851687577951</c:v>
                </c:pt>
                <c:pt idx="11666">
                  <c:v>32.490279079445131</c:v>
                </c:pt>
                <c:pt idx="11667">
                  <c:v>32.387709661451638</c:v>
                </c:pt>
                <c:pt idx="11668">
                  <c:v>32.531923376687324</c:v>
                </c:pt>
                <c:pt idx="11669">
                  <c:v>32.587374737550526</c:v>
                </c:pt>
                <c:pt idx="11670">
                  <c:v>32.652820149108436</c:v>
                </c:pt>
                <c:pt idx="11671">
                  <c:v>32.721058543272818</c:v>
                </c:pt>
                <c:pt idx="11672">
                  <c:v>32.717709846527015</c:v>
                </c:pt>
                <c:pt idx="11673">
                  <c:v>33.215604364836778</c:v>
                </c:pt>
                <c:pt idx="11674">
                  <c:v>33.166840611808126</c:v>
                </c:pt>
                <c:pt idx="11675">
                  <c:v>33.086796522076355</c:v>
                </c:pt>
                <c:pt idx="11676">
                  <c:v>33.266533782460421</c:v>
                </c:pt>
                <c:pt idx="11677">
                  <c:v>33.351000629977712</c:v>
                </c:pt>
                <c:pt idx="11678">
                  <c:v>33.429986878488414</c:v>
                </c:pt>
                <c:pt idx="11679">
                  <c:v>33.518689228767286</c:v>
                </c:pt>
                <c:pt idx="11680">
                  <c:v>33.881444466206524</c:v>
                </c:pt>
                <c:pt idx="11681">
                  <c:v>33.835160674700354</c:v>
                </c:pt>
                <c:pt idx="11682">
                  <c:v>33.789507105319075</c:v>
                </c:pt>
                <c:pt idx="11683">
                  <c:v>34.023969848415057</c:v>
                </c:pt>
                <c:pt idx="11684">
                  <c:v>34.25934644158685</c:v>
                </c:pt>
                <c:pt idx="11685">
                  <c:v>34.179390831341465</c:v>
                </c:pt>
                <c:pt idx="11686">
                  <c:v>34.364842331706754</c:v>
                </c:pt>
                <c:pt idx="11687">
                  <c:v>34.463208337816731</c:v>
                </c:pt>
                <c:pt idx="11688">
                  <c:v>34.913180940773643</c:v>
                </c:pt>
                <c:pt idx="11689">
                  <c:v>34.863656037428889</c:v>
                </c:pt>
                <c:pt idx="11690">
                  <c:v>34.813916932688322</c:v>
                </c:pt>
                <c:pt idx="11691">
                  <c:v>35.360047562121878</c:v>
                </c:pt>
                <c:pt idx="11692">
                  <c:v>35.275094900335915</c:v>
                </c:pt>
                <c:pt idx="11693">
                  <c:v>35.319642974852115</c:v>
                </c:pt>
                <c:pt idx="11694">
                  <c:v>35.418364662330163</c:v>
                </c:pt>
                <c:pt idx="11695">
                  <c:v>35.527796847707208</c:v>
                </c:pt>
                <c:pt idx="11696">
                  <c:v>36.049474851007943</c:v>
                </c:pt>
                <c:pt idx="11697">
                  <c:v>35.994271101522209</c:v>
                </c:pt>
                <c:pt idx="11698">
                  <c:v>35.938764636650696</c:v>
                </c:pt>
                <c:pt idx="11699">
                  <c:v>36.547955427941744</c:v>
                </c:pt>
                <c:pt idx="11700">
                  <c:v>36.45785406839947</c:v>
                </c:pt>
                <c:pt idx="11701">
                  <c:v>36.488065992165808</c:v>
                </c:pt>
                <c:pt idx="11702">
                  <c:v>36.607858528427919</c:v>
                </c:pt>
                <c:pt idx="11703">
                  <c:v>36.730186133898378</c:v>
                </c:pt>
                <c:pt idx="11704">
                  <c:v>37.314736456361537</c:v>
                </c:pt>
                <c:pt idx="11705">
                  <c:v>37.253738054865714</c:v>
                </c:pt>
                <c:pt idx="11706">
                  <c:v>37.190750274929279</c:v>
                </c:pt>
                <c:pt idx="11707">
                  <c:v>37.871595215590673</c:v>
                </c:pt>
                <c:pt idx="11708">
                  <c:v>37.77163893399792</c:v>
                </c:pt>
                <c:pt idx="11709">
                  <c:v>37.819907442214365</c:v>
                </c:pt>
                <c:pt idx="11710">
                  <c:v>37.960381918991743</c:v>
                </c:pt>
                <c:pt idx="11711">
                  <c:v>38.100604425837219</c:v>
                </c:pt>
                <c:pt idx="11712">
                  <c:v>38.787175771832437</c:v>
                </c:pt>
                <c:pt idx="11713">
                  <c:v>38.718941518311645</c:v>
                </c:pt>
                <c:pt idx="11714">
                  <c:v>38.650868321133423</c:v>
                </c:pt>
                <c:pt idx="11715">
                  <c:v>39.417117350871109</c:v>
                </c:pt>
                <c:pt idx="11716">
                  <c:v>39.313463925444253</c:v>
                </c:pt>
                <c:pt idx="11717">
                  <c:v>39.373186171878871</c:v>
                </c:pt>
                <c:pt idx="11718">
                  <c:v>39.532657567542984</c:v>
                </c:pt>
                <c:pt idx="11719">
                  <c:v>39.695895924202475</c:v>
                </c:pt>
                <c:pt idx="11720">
                  <c:v>40.493051818789553</c:v>
                </c:pt>
                <c:pt idx="11721">
                  <c:v>40.420700606922779</c:v>
                </c:pt>
                <c:pt idx="11722">
                  <c:v>40.348609116891232</c:v>
                </c:pt>
                <c:pt idx="11723">
                  <c:v>41.208266708787214</c:v>
                </c:pt>
                <c:pt idx="11724">
                  <c:v>41.105739880971512</c:v>
                </c:pt>
                <c:pt idx="11725">
                  <c:v>41.184092261256239</c:v>
                </c:pt>
                <c:pt idx="11726">
                  <c:v>41.359181512493237</c:v>
                </c:pt>
                <c:pt idx="11727">
                  <c:v>41.552514121728763</c:v>
                </c:pt>
                <c:pt idx="11728">
                  <c:v>42.496775128637758</c:v>
                </c:pt>
                <c:pt idx="11729">
                  <c:v>42.423730803436015</c:v>
                </c:pt>
                <c:pt idx="11730">
                  <c:v>42.350256392839356</c:v>
                </c:pt>
                <c:pt idx="11731">
                  <c:v>43.303761168646595</c:v>
                </c:pt>
                <c:pt idx="11732">
                  <c:v>43.19783027115524</c:v>
                </c:pt>
                <c:pt idx="11733">
                  <c:v>43.27615473422815</c:v>
                </c:pt>
                <c:pt idx="11734">
                  <c:v>43.492943138796633</c:v>
                </c:pt>
                <c:pt idx="11735">
                  <c:v>43.710178772527094</c:v>
                </c:pt>
                <c:pt idx="11736">
                  <c:v>44.747784451459879</c:v>
                </c:pt>
                <c:pt idx="11737">
                  <c:v>44.666663579319049</c:v>
                </c:pt>
                <c:pt idx="11738">
                  <c:v>44.586002566329789</c:v>
                </c:pt>
                <c:pt idx="11739">
                  <c:v>45.621549886475272</c:v>
                </c:pt>
                <c:pt idx="11740">
                  <c:v>45.50854769530639</c:v>
                </c:pt>
                <c:pt idx="11741">
                  <c:v>45.612009489789621</c:v>
                </c:pt>
                <c:pt idx="11742">
                  <c:v>45.837733718725481</c:v>
                </c:pt>
                <c:pt idx="11743">
                  <c:v>46.068918955720086</c:v>
                </c:pt>
                <c:pt idx="11744">
                  <c:v>47.143939346281492</c:v>
                </c:pt>
                <c:pt idx="11745">
                  <c:v>47.056643044884765</c:v>
                </c:pt>
                <c:pt idx="11746">
                  <c:v>46.969747212822803</c:v>
                </c:pt>
                <c:pt idx="11747">
                  <c:v>48.019782424858469</c:v>
                </c:pt>
                <c:pt idx="11748">
                  <c:v>47.90641062325254</c:v>
                </c:pt>
                <c:pt idx="11749">
                  <c:v>47.995544463056873</c:v>
                </c:pt>
                <c:pt idx="11750">
                  <c:v>48.224990872560312</c:v>
                </c:pt>
                <c:pt idx="11751">
                  <c:v>48.451330559721583</c:v>
                </c:pt>
                <c:pt idx="11752">
                  <c:v>49.447643983471423</c:v>
                </c:pt>
                <c:pt idx="11753">
                  <c:v>49.363551650040407</c:v>
                </c:pt>
                <c:pt idx="11754">
                  <c:v>49.27451047165534</c:v>
                </c:pt>
                <c:pt idx="11755">
                  <c:v>50.24004257922865</c:v>
                </c:pt>
                <c:pt idx="11756">
                  <c:v>50.128072225249511</c:v>
                </c:pt>
                <c:pt idx="11757">
                  <c:v>50.224641406891223</c:v>
                </c:pt>
                <c:pt idx="11758">
                  <c:v>50.427182924339157</c:v>
                </c:pt>
                <c:pt idx="11759">
                  <c:v>50.609813759857893</c:v>
                </c:pt>
                <c:pt idx="11760">
                  <c:v>51.419754724945271</c:v>
                </c:pt>
                <c:pt idx="11761">
                  <c:v>51.342172679581317</c:v>
                </c:pt>
                <c:pt idx="11762">
                  <c:v>51.262794108810184</c:v>
                </c:pt>
                <c:pt idx="11763">
                  <c:v>52.054275632299564</c:v>
                </c:pt>
                <c:pt idx="11764">
                  <c:v>51.973590548545779</c:v>
                </c:pt>
                <c:pt idx="11765">
                  <c:v>52.031160268982774</c:v>
                </c:pt>
                <c:pt idx="11766">
                  <c:v>52.179936233733649</c:v>
                </c:pt>
                <c:pt idx="11767">
                  <c:v>52.325826543496419</c:v>
                </c:pt>
                <c:pt idx="11768">
                  <c:v>52.844483925757231</c:v>
                </c:pt>
                <c:pt idx="11769">
                  <c:v>52.783688468548569</c:v>
                </c:pt>
                <c:pt idx="11770">
                  <c:v>52.72277876795129</c:v>
                </c:pt>
                <c:pt idx="11771">
                  <c:v>53.252508616839926</c:v>
                </c:pt>
                <c:pt idx="11772">
                  <c:v>53.186280493320751</c:v>
                </c:pt>
                <c:pt idx="11773">
                  <c:v>53.21657271256025</c:v>
                </c:pt>
                <c:pt idx="11774">
                  <c:v>53.305112175665329</c:v>
                </c:pt>
                <c:pt idx="11775">
                  <c:v>53.388029344826705</c:v>
                </c:pt>
                <c:pt idx="11776">
                  <c:v>53.572028978194197</c:v>
                </c:pt>
                <c:pt idx="11777">
                  <c:v>53.529863881400125</c:v>
                </c:pt>
                <c:pt idx="11778">
                  <c:v>53.488692737847053</c:v>
                </c:pt>
                <c:pt idx="11779">
                  <c:v>53.712319170211657</c:v>
                </c:pt>
                <c:pt idx="11780">
                  <c:v>53.666486804667386</c:v>
                </c:pt>
                <c:pt idx="11781">
                  <c:v>53.662765693231492</c:v>
                </c:pt>
                <c:pt idx="11782">
                  <c:v>53.668642625882519</c:v>
                </c:pt>
                <c:pt idx="11783">
                  <c:v>53.659507914640429</c:v>
                </c:pt>
                <c:pt idx="11784">
                  <c:v>53.402314422658563</c:v>
                </c:pt>
                <c:pt idx="11785">
                  <c:v>53.375130647835178</c:v>
                </c:pt>
                <c:pt idx="11786">
                  <c:v>53.34860405410096</c:v>
                </c:pt>
                <c:pt idx="11787">
                  <c:v>53.172778973688651</c:v>
                </c:pt>
                <c:pt idx="11788">
                  <c:v>53.12910874044114</c:v>
                </c:pt>
                <c:pt idx="11789">
                  <c:v>53.049825659883048</c:v>
                </c:pt>
                <c:pt idx="11790">
                  <c:v>52.933403847046009</c:v>
                </c:pt>
                <c:pt idx="11791">
                  <c:v>52.798133073864939</c:v>
                </c:pt>
                <c:pt idx="11792">
                  <c:v>52.048935430935543</c:v>
                </c:pt>
                <c:pt idx="11793">
                  <c:v>52.017772277875558</c:v>
                </c:pt>
                <c:pt idx="11794">
                  <c:v>51.985775200835022</c:v>
                </c:pt>
                <c:pt idx="11795">
                  <c:v>51.39445349055125</c:v>
                </c:pt>
                <c:pt idx="11796">
                  <c:v>51.339119215519389</c:v>
                </c:pt>
                <c:pt idx="11797">
                  <c:v>51.169950871333562</c:v>
                </c:pt>
                <c:pt idx="11798">
                  <c:v>50.932672501841516</c:v>
                </c:pt>
                <c:pt idx="11799">
                  <c:v>50.672949473390759</c:v>
                </c:pt>
                <c:pt idx="11800">
                  <c:v>50.134178999736584</c:v>
                </c:pt>
                <c:pt idx="11801">
                  <c:v>49.813118019753098</c:v>
                </c:pt>
                <c:pt idx="11802">
                  <c:v>49.48188987010446</c:v>
                </c:pt>
                <c:pt idx="11803">
                  <c:v>48.535219447419813</c:v>
                </c:pt>
                <c:pt idx="11804">
                  <c:v>48.500632291405275</c:v>
                </c:pt>
                <c:pt idx="11805">
                  <c:v>48.299753596138814</c:v>
                </c:pt>
                <c:pt idx="11806">
                  <c:v>47.978707063064832</c:v>
                </c:pt>
                <c:pt idx="11807">
                  <c:v>47.634807935791763</c:v>
                </c:pt>
                <c:pt idx="11808">
                  <c:v>47.285906809724658</c:v>
                </c:pt>
                <c:pt idx="11809">
                  <c:v>46.931528151523125</c:v>
                </c:pt>
                <c:pt idx="11810">
                  <c:v>46.565333505080268</c:v>
                </c:pt>
                <c:pt idx="11811">
                  <c:v>44.824288866428667</c:v>
                </c:pt>
                <c:pt idx="11812">
                  <c:v>44.789111617758365</c:v>
                </c:pt>
                <c:pt idx="11813">
                  <c:v>44.753194868678094</c:v>
                </c:pt>
                <c:pt idx="11814">
                  <c:v>44.09885812895984</c:v>
                </c:pt>
                <c:pt idx="11815">
                  <c:v>43.860825544512494</c:v>
                </c:pt>
                <c:pt idx="11816">
                  <c:v>43.493605416946316</c:v>
                </c:pt>
                <c:pt idx="11817">
                  <c:v>43.08502077574073</c:v>
                </c:pt>
                <c:pt idx="11818">
                  <c:v>42.66825797061054</c:v>
                </c:pt>
                <c:pt idx="11819">
                  <c:v>41.296866770168378</c:v>
                </c:pt>
                <c:pt idx="11820">
                  <c:v>41.275338823875202</c:v>
                </c:pt>
                <c:pt idx="11821">
                  <c:v>39.911743114545246</c:v>
                </c:pt>
                <c:pt idx="11822">
                  <c:v>39.869836011111019</c:v>
                </c:pt>
                <c:pt idx="11823">
                  <c:v>39.570770453870836</c:v>
                </c:pt>
                <c:pt idx="11824">
                  <c:v>39.119040671107548</c:v>
                </c:pt>
                <c:pt idx="11825">
                  <c:v>38.655687429594082</c:v>
                </c:pt>
                <c:pt idx="11826">
                  <c:v>38.186293311529063</c:v>
                </c:pt>
                <c:pt idx="11827">
                  <c:v>37.229315459154243</c:v>
                </c:pt>
                <c:pt idx="11828">
                  <c:v>36.704526436167207</c:v>
                </c:pt>
                <c:pt idx="11829">
                  <c:v>35.076958037288662</c:v>
                </c:pt>
                <c:pt idx="11830">
                  <c:v>35.073195692384026</c:v>
                </c:pt>
                <c:pt idx="11831">
                  <c:v>34.774164346361758</c:v>
                </c:pt>
                <c:pt idx="11832">
                  <c:v>34.283151343810843</c:v>
                </c:pt>
                <c:pt idx="11833">
                  <c:v>33.787758553809503</c:v>
                </c:pt>
                <c:pt idx="11834">
                  <c:v>33.288909584620889</c:v>
                </c:pt>
                <c:pt idx="11835">
                  <c:v>32.809455410569626</c:v>
                </c:pt>
                <c:pt idx="11836">
                  <c:v>32.304775868425402</c:v>
                </c:pt>
                <c:pt idx="11837">
                  <c:v>31.779605345672493</c:v>
                </c:pt>
                <c:pt idx="11838">
                  <c:v>30.025977659234215</c:v>
                </c:pt>
                <c:pt idx="11839">
                  <c:v>29.681374305830111</c:v>
                </c:pt>
                <c:pt idx="11840">
                  <c:v>28.591539742373726</c:v>
                </c:pt>
                <c:pt idx="11841">
                  <c:v>28.102213801044904</c:v>
                </c:pt>
                <c:pt idx="11842">
                  <c:v>28.12977957475853</c:v>
                </c:pt>
                <c:pt idx="11843">
                  <c:v>27.594961091713955</c:v>
                </c:pt>
                <c:pt idx="11844">
                  <c:v>27.05807896901257</c:v>
                </c:pt>
                <c:pt idx="11845">
                  <c:v>26.520202491003843</c:v>
                </c:pt>
                <c:pt idx="11846">
                  <c:v>26.551803646550638</c:v>
                </c:pt>
                <c:pt idx="11847">
                  <c:v>24.673874710976605</c:v>
                </c:pt>
                <c:pt idx="11848">
                  <c:v>23.22573302044249</c:v>
                </c:pt>
                <c:pt idx="11849">
                  <c:v>22.675968121390778</c:v>
                </c:pt>
                <c:pt idx="11850">
                  <c:v>22.720453272961237</c:v>
                </c:pt>
                <c:pt idx="11851">
                  <c:v>22.183813633910326</c:v>
                </c:pt>
                <c:pt idx="11852">
                  <c:v>21.638353916090317</c:v>
                </c:pt>
                <c:pt idx="11853">
                  <c:v>21.094487215208311</c:v>
                </c:pt>
                <c:pt idx="11854">
                  <c:v>21.15911370818008</c:v>
                </c:pt>
                <c:pt idx="11855">
                  <c:v>19.192424773896157</c:v>
                </c:pt>
                <c:pt idx="11856">
                  <c:v>17.798934154338781</c:v>
                </c:pt>
                <c:pt idx="11857">
                  <c:v>17.24113367168701</c:v>
                </c:pt>
                <c:pt idx="11858">
                  <c:v>17.305279401748749</c:v>
                </c:pt>
                <c:pt idx="11859">
                  <c:v>16.777688505818599</c:v>
                </c:pt>
                <c:pt idx="11860">
                  <c:v>16.290672908178678</c:v>
                </c:pt>
                <c:pt idx="11861">
                  <c:v>15.765654593422031</c:v>
                </c:pt>
                <c:pt idx="11862">
                  <c:v>15.87183872009771</c:v>
                </c:pt>
                <c:pt idx="11863">
                  <c:v>13.885049278378933</c:v>
                </c:pt>
                <c:pt idx="11864">
                  <c:v>12.572913155512474</c:v>
                </c:pt>
                <c:pt idx="11865">
                  <c:v>12.057642483688758</c:v>
                </c:pt>
                <c:pt idx="11866">
                  <c:v>12.142251700390576</c:v>
                </c:pt>
                <c:pt idx="11867">
                  <c:v>11.646695051962944</c:v>
                </c:pt>
                <c:pt idx="11868">
                  <c:v>11.156700795420083</c:v>
                </c:pt>
                <c:pt idx="11869">
                  <c:v>10.672156754722716</c:v>
                </c:pt>
                <c:pt idx="11870">
                  <c:v>10.815208436833895</c:v>
                </c:pt>
                <c:pt idx="11871">
                  <c:v>8.8818751990132618</c:v>
                </c:pt>
                <c:pt idx="11872">
                  <c:v>7.7808679935136595</c:v>
                </c:pt>
                <c:pt idx="11873">
                  <c:v>7.2733219049239182</c:v>
                </c:pt>
                <c:pt idx="11874">
                  <c:v>7.3801385393795487</c:v>
                </c:pt>
                <c:pt idx="11875">
                  <c:v>6.9390322505953659</c:v>
                </c:pt>
                <c:pt idx="11876">
                  <c:v>6.5063946007152156</c:v>
                </c:pt>
                <c:pt idx="11877">
                  <c:v>6.1037485163214464</c:v>
                </c:pt>
                <c:pt idx="11878">
                  <c:v>6.2846016903174853</c:v>
                </c:pt>
                <c:pt idx="11879">
                  <c:v>4.4637925922075468</c:v>
                </c:pt>
                <c:pt idx="11880">
                  <c:v>3.5896286727022471</c:v>
                </c:pt>
                <c:pt idx="11881">
                  <c:v>3.1429188355204545</c:v>
                </c:pt>
                <c:pt idx="11882">
                  <c:v>3.2715411803308418</c:v>
                </c:pt>
                <c:pt idx="11883">
                  <c:v>2.9095794510764534</c:v>
                </c:pt>
                <c:pt idx="11884">
                  <c:v>2.559236259097835</c:v>
                </c:pt>
                <c:pt idx="11885">
                  <c:v>2.220887951192358</c:v>
                </c:pt>
                <c:pt idx="11886">
                  <c:v>2.4331756380216039</c:v>
                </c:pt>
                <c:pt idx="11887">
                  <c:v>0.83456016119745779</c:v>
                </c:pt>
                <c:pt idx="11888">
                  <c:v>0.23172976066986095</c:v>
                </c:pt>
                <c:pt idx="11889">
                  <c:v>-0.13229805926011551</c:v>
                </c:pt>
                <c:pt idx="11890">
                  <c:v>2.3659041427420036E-2</c:v>
                </c:pt>
                <c:pt idx="11891">
                  <c:v>-0.23859334223495887</c:v>
                </c:pt>
                <c:pt idx="11892">
                  <c:v>-0.86348867610899172</c:v>
                </c:pt>
                <c:pt idx="11893">
                  <c:v>-0.61830751578507614</c:v>
                </c:pt>
                <c:pt idx="11894">
                  <c:v>-1.2217406657135763</c:v>
                </c:pt>
                <c:pt idx="11895">
                  <c:v>-0.96975934444997081</c:v>
                </c:pt>
                <c:pt idx="11896">
                  <c:v>-1.9749442458907829</c:v>
                </c:pt>
                <c:pt idx="11897">
                  <c:v>-2.2359197705419445</c:v>
                </c:pt>
                <c:pt idx="11898">
                  <c:v>-2.0741683424076425</c:v>
                </c:pt>
                <c:pt idx="11899">
                  <c:v>-2.2249198020770611</c:v>
                </c:pt>
                <c:pt idx="11900">
                  <c:v>-2.367282334935497</c:v>
                </c:pt>
                <c:pt idx="11901">
                  <c:v>-2.4749298807863767</c:v>
                </c:pt>
                <c:pt idx="11902">
                  <c:v>-2.2080008916764351</c:v>
                </c:pt>
                <c:pt idx="11903">
                  <c:v>-3.1842659257224151</c:v>
                </c:pt>
                <c:pt idx="11904">
                  <c:v>-3.1547808449476284</c:v>
                </c:pt>
                <c:pt idx="11905">
                  <c:v>-3.301362285842234</c:v>
                </c:pt>
                <c:pt idx="11906">
                  <c:v>-3.1343039453805019</c:v>
                </c:pt>
                <c:pt idx="11907">
                  <c:v>-3.1798334703933886</c:v>
                </c:pt>
                <c:pt idx="11908">
                  <c:v>-3.2080979032601986</c:v>
                </c:pt>
                <c:pt idx="11909">
                  <c:v>-3.222645524174176</c:v>
                </c:pt>
                <c:pt idx="11910">
                  <c:v>-2.9523471454204788</c:v>
                </c:pt>
                <c:pt idx="11911">
                  <c:v>-3.5941695366363278</c:v>
                </c:pt>
                <c:pt idx="11912">
                  <c:v>-3.2566181932786709</c:v>
                </c:pt>
                <c:pt idx="11913">
                  <c:v>-3.3034607718678854</c:v>
                </c:pt>
                <c:pt idx="11914">
                  <c:v>-3.1380328772707622</c:v>
                </c:pt>
                <c:pt idx="11915">
                  <c:v>-3.0680965210149118</c:v>
                </c:pt>
                <c:pt idx="11916">
                  <c:v>-2.9845853532147961</c:v>
                </c:pt>
                <c:pt idx="11917">
                  <c:v>-2.8838303228746338</c:v>
                </c:pt>
                <c:pt idx="11918">
                  <c:v>-2.6175094663859073</c:v>
                </c:pt>
                <c:pt idx="11919">
                  <c:v>-2.8607296900038488</c:v>
                </c:pt>
                <c:pt idx="11920">
                  <c:v>-2.2109217445903493</c:v>
                </c:pt>
                <c:pt idx="11921">
                  <c:v>-2.136045447475639</c:v>
                </c:pt>
                <c:pt idx="11922">
                  <c:v>-1.9744950199435864</c:v>
                </c:pt>
                <c:pt idx="11923">
                  <c:v>-1.7823404249953532</c:v>
                </c:pt>
                <c:pt idx="11924">
                  <c:v>-1.5749856340567749</c:v>
                </c:pt>
                <c:pt idx="11925">
                  <c:v>-1.3542049654314399</c:v>
                </c:pt>
                <c:pt idx="11926">
                  <c:v>-1.0974417694161351</c:v>
                </c:pt>
                <c:pt idx="11927">
                  <c:v>-0.92586095251714173</c:v>
                </c:pt>
                <c:pt idx="11928">
                  <c:v>2.5223193817295098E-2</c:v>
                </c:pt>
                <c:pt idx="11929">
                  <c:v>0.21038423423139108</c:v>
                </c:pt>
                <c:pt idx="11930">
                  <c:v>0.36353653933934016</c:v>
                </c:pt>
                <c:pt idx="11931">
                  <c:v>0.65371218272732801</c:v>
                </c:pt>
                <c:pt idx="11932">
                  <c:v>0.96664194559642969</c:v>
                </c:pt>
                <c:pt idx="11933">
                  <c:v>1.2830410366552565</c:v>
                </c:pt>
                <c:pt idx="11934">
                  <c:v>1.5332836044603084</c:v>
                </c:pt>
                <c:pt idx="11935">
                  <c:v>2.0558118134418812</c:v>
                </c:pt>
                <c:pt idx="11936">
                  <c:v>3.2321444514034718</c:v>
                </c:pt>
                <c:pt idx="11937">
                  <c:v>3.4974618023281092</c:v>
                </c:pt>
                <c:pt idx="11938">
                  <c:v>3.6449946786484073</c:v>
                </c:pt>
                <c:pt idx="11939">
                  <c:v>4.016584181504256</c:v>
                </c:pt>
                <c:pt idx="11940">
                  <c:v>4.3985369640898426</c:v>
                </c:pt>
                <c:pt idx="11941">
                  <c:v>4.786957343844958</c:v>
                </c:pt>
                <c:pt idx="11942">
                  <c:v>5.2876527251271668</c:v>
                </c:pt>
                <c:pt idx="11943">
                  <c:v>5.5287738768586232</c:v>
                </c:pt>
                <c:pt idx="11944">
                  <c:v>7.0155700732731336</c:v>
                </c:pt>
                <c:pt idx="11945">
                  <c:v>7.294668164691906</c:v>
                </c:pt>
                <c:pt idx="11946">
                  <c:v>7.4513580379703761</c:v>
                </c:pt>
                <c:pt idx="11947">
                  <c:v>7.8303036605796965</c:v>
                </c:pt>
                <c:pt idx="11948">
                  <c:v>8.2205256786482899</c:v>
                </c:pt>
                <c:pt idx="11949">
                  <c:v>8.6086116522927743</c:v>
                </c:pt>
                <c:pt idx="11950">
                  <c:v>8.9954228563949385</c:v>
                </c:pt>
                <c:pt idx="11951">
                  <c:v>9.3784671643500541</c:v>
                </c:pt>
                <c:pt idx="11952">
                  <c:v>10.774152370887787</c:v>
                </c:pt>
                <c:pt idx="11953">
                  <c:v>11.044216432361287</c:v>
                </c:pt>
                <c:pt idx="11954">
                  <c:v>11.185875793145522</c:v>
                </c:pt>
                <c:pt idx="11955">
                  <c:v>11.548709093211817</c:v>
                </c:pt>
                <c:pt idx="11956">
                  <c:v>11.907734318093137</c:v>
                </c:pt>
                <c:pt idx="11957">
                  <c:v>12.258635480957816</c:v>
                </c:pt>
                <c:pt idx="11958">
                  <c:v>12.605230392601328</c:v>
                </c:pt>
                <c:pt idx="11959">
                  <c:v>12.934520011472241</c:v>
                </c:pt>
                <c:pt idx="11960">
                  <c:v>14.166955261687622</c:v>
                </c:pt>
                <c:pt idx="11961">
                  <c:v>14.396994190434663</c:v>
                </c:pt>
                <c:pt idx="11962">
                  <c:v>14.515281943171857</c:v>
                </c:pt>
                <c:pt idx="11963">
                  <c:v>14.822926534641784</c:v>
                </c:pt>
                <c:pt idx="11964">
                  <c:v>15.128028582682198</c:v>
                </c:pt>
                <c:pt idx="11965">
                  <c:v>15.427632513791668</c:v>
                </c:pt>
                <c:pt idx="11966">
                  <c:v>15.721282875591418</c:v>
                </c:pt>
                <c:pt idx="11967">
                  <c:v>16.007415634791808</c:v>
                </c:pt>
                <c:pt idx="11968">
                  <c:v>17.151916752493168</c:v>
                </c:pt>
                <c:pt idx="11969">
                  <c:v>17.354905489039805</c:v>
                </c:pt>
                <c:pt idx="11970">
                  <c:v>17.440883762047957</c:v>
                </c:pt>
                <c:pt idx="11971">
                  <c:v>17.717398945938434</c:v>
                </c:pt>
                <c:pt idx="11972">
                  <c:v>17.994565338787091</c:v>
                </c:pt>
                <c:pt idx="11973">
                  <c:v>18.256862119034906</c:v>
                </c:pt>
                <c:pt idx="11974">
                  <c:v>18.521350382494941</c:v>
                </c:pt>
                <c:pt idx="11975">
                  <c:v>18.790072228675346</c:v>
                </c:pt>
                <c:pt idx="11976">
                  <c:v>19.891803481791406</c:v>
                </c:pt>
                <c:pt idx="11977">
                  <c:v>20.08378091331636</c:v>
                </c:pt>
                <c:pt idx="11978">
                  <c:v>20.145115154114951</c:v>
                </c:pt>
                <c:pt idx="11979">
                  <c:v>20.403428016882426</c:v>
                </c:pt>
                <c:pt idx="11980">
                  <c:v>20.653948300787807</c:v>
                </c:pt>
                <c:pt idx="11981">
                  <c:v>20.907473295747241</c:v>
                </c:pt>
                <c:pt idx="11982">
                  <c:v>21.158764897633084</c:v>
                </c:pt>
                <c:pt idx="11983">
                  <c:v>21.403750089115508</c:v>
                </c:pt>
                <c:pt idx="11984">
                  <c:v>22.437038157832319</c:v>
                </c:pt>
                <c:pt idx="11985">
                  <c:v>22.609497560033439</c:v>
                </c:pt>
                <c:pt idx="11986">
                  <c:v>22.653537989895508</c:v>
                </c:pt>
                <c:pt idx="11987">
                  <c:v>22.888492138911261</c:v>
                </c:pt>
                <c:pt idx="11988">
                  <c:v>23.115083159176272</c:v>
                </c:pt>
                <c:pt idx="11989">
                  <c:v>23.339367110247078</c:v>
                </c:pt>
                <c:pt idx="11990">
                  <c:v>23.564045071183116</c:v>
                </c:pt>
                <c:pt idx="11991">
                  <c:v>23.78572754763994</c:v>
                </c:pt>
                <c:pt idx="11992">
                  <c:v>24.728328934324345</c:v>
                </c:pt>
                <c:pt idx="11993">
                  <c:v>24.894689864843958</c:v>
                </c:pt>
                <c:pt idx="11994">
                  <c:v>24.915260609385726</c:v>
                </c:pt>
                <c:pt idx="11995">
                  <c:v>25.122438902889581</c:v>
                </c:pt>
                <c:pt idx="11996">
                  <c:v>25.323093857155712</c:v>
                </c:pt>
                <c:pt idx="11997">
                  <c:v>25.513634488398324</c:v>
                </c:pt>
                <c:pt idx="11998">
                  <c:v>25.707545366405043</c:v>
                </c:pt>
                <c:pt idx="11999">
                  <c:v>25.892822182820368</c:v>
                </c:pt>
                <c:pt idx="12000">
                  <c:v>26.727037778656772</c:v>
                </c:pt>
                <c:pt idx="12001">
                  <c:v>26.867070067308333</c:v>
                </c:pt>
                <c:pt idx="12002">
                  <c:v>27.012848676004229</c:v>
                </c:pt>
                <c:pt idx="12003">
                  <c:v>27.037677694717718</c:v>
                </c:pt>
                <c:pt idx="12004">
                  <c:v>27.202770947893143</c:v>
                </c:pt>
                <c:pt idx="12005">
                  <c:v>27.362923787974879</c:v>
                </c:pt>
                <c:pt idx="12006">
                  <c:v>27.517990725420731</c:v>
                </c:pt>
                <c:pt idx="12007">
                  <c:v>27.668366277309946</c:v>
                </c:pt>
                <c:pt idx="12008">
                  <c:v>28.343956591136354</c:v>
                </c:pt>
                <c:pt idx="12009">
                  <c:v>28.464123974736481</c:v>
                </c:pt>
                <c:pt idx="12010">
                  <c:v>28.44563994687968</c:v>
                </c:pt>
                <c:pt idx="12011">
                  <c:v>28.575861482552924</c:v>
                </c:pt>
                <c:pt idx="12012">
                  <c:v>28.824487268142306</c:v>
                </c:pt>
                <c:pt idx="12013">
                  <c:v>28.942563741833442</c:v>
                </c:pt>
                <c:pt idx="12014">
                  <c:v>28.925840491468168</c:v>
                </c:pt>
                <c:pt idx="12015">
                  <c:v>29.035194520842644</c:v>
                </c:pt>
                <c:pt idx="12016">
                  <c:v>29.551029747430782</c:v>
                </c:pt>
                <c:pt idx="12017">
                  <c:v>29.64116847946233</c:v>
                </c:pt>
                <c:pt idx="12018">
                  <c:v>29.737486870281209</c:v>
                </c:pt>
                <c:pt idx="12019">
                  <c:v>29.832399955922789</c:v>
                </c:pt>
                <c:pt idx="12020">
                  <c:v>29.920432371025406</c:v>
                </c:pt>
                <c:pt idx="12021">
                  <c:v>29.887829454701425</c:v>
                </c:pt>
                <c:pt idx="12022">
                  <c:v>29.973387204085228</c:v>
                </c:pt>
                <c:pt idx="12023">
                  <c:v>30.053785741253684</c:v>
                </c:pt>
                <c:pt idx="12024">
                  <c:v>30.426760394479572</c:v>
                </c:pt>
                <c:pt idx="12025">
                  <c:v>30.50957816592663</c:v>
                </c:pt>
                <c:pt idx="12026">
                  <c:v>30.589541060149799</c:v>
                </c:pt>
                <c:pt idx="12027">
                  <c:v>30.655471932921756</c:v>
                </c:pt>
                <c:pt idx="12028">
                  <c:v>30.72633051413689</c:v>
                </c:pt>
                <c:pt idx="12029">
                  <c:v>30.79556296903251</c:v>
                </c:pt>
                <c:pt idx="12030">
                  <c:v>30.861201907526851</c:v>
                </c:pt>
                <c:pt idx="12031">
                  <c:v>30.826688343286499</c:v>
                </c:pt>
                <c:pt idx="12032">
                  <c:v>31.079367171029123</c:v>
                </c:pt>
                <c:pt idx="12033">
                  <c:v>31.153712176055539</c:v>
                </c:pt>
                <c:pt idx="12034">
                  <c:v>31.228845061743517</c:v>
                </c:pt>
                <c:pt idx="12035">
                  <c:v>31.283461203825595</c:v>
                </c:pt>
                <c:pt idx="12036">
                  <c:v>31.333687030703629</c:v>
                </c:pt>
                <c:pt idx="12037">
                  <c:v>31.385459037861079</c:v>
                </c:pt>
                <c:pt idx="12038">
                  <c:v>31.435011566793712</c:v>
                </c:pt>
                <c:pt idx="12039">
                  <c:v>31.40373481326678</c:v>
                </c:pt>
                <c:pt idx="12040">
                  <c:v>31.548799656556348</c:v>
                </c:pt>
                <c:pt idx="12041">
                  <c:v>31.613175627674387</c:v>
                </c:pt>
                <c:pt idx="12042">
                  <c:v>31.673871510014688</c:v>
                </c:pt>
                <c:pt idx="12043">
                  <c:v>31.709553452464363</c:v>
                </c:pt>
                <c:pt idx="12044">
                  <c:v>31.744166058651594</c:v>
                </c:pt>
                <c:pt idx="12045">
                  <c:v>31.771677595316753</c:v>
                </c:pt>
                <c:pt idx="12046">
                  <c:v>31.802542974207388</c:v>
                </c:pt>
                <c:pt idx="12047">
                  <c:v>31.766361782662848</c:v>
                </c:pt>
                <c:pt idx="12048">
                  <c:v>31.874445217544274</c:v>
                </c:pt>
                <c:pt idx="12049">
                  <c:v>31.86208400584168</c:v>
                </c:pt>
                <c:pt idx="12050">
                  <c:v>31.907154611232642</c:v>
                </c:pt>
                <c:pt idx="12051">
                  <c:v>31.926353548607199</c:v>
                </c:pt>
                <c:pt idx="12052">
                  <c:v>31.940977360651004</c:v>
                </c:pt>
                <c:pt idx="12053">
                  <c:v>31.95264693018671</c:v>
                </c:pt>
                <c:pt idx="12054">
                  <c:v>31.964794533501621</c:v>
                </c:pt>
                <c:pt idx="12055">
                  <c:v>31.922650916775204</c:v>
                </c:pt>
                <c:pt idx="12056">
                  <c:v>31.92009854056861</c:v>
                </c:pt>
                <c:pt idx="12057">
                  <c:v>31.95086699062832</c:v>
                </c:pt>
                <c:pt idx="12058">
                  <c:v>31.980464280574623</c:v>
                </c:pt>
                <c:pt idx="12059">
                  <c:v>31.982643284614745</c:v>
                </c:pt>
                <c:pt idx="12060">
                  <c:v>31.984162048591415</c:v>
                </c:pt>
                <c:pt idx="12061">
                  <c:v>31.984813823285478</c:v>
                </c:pt>
                <c:pt idx="12062">
                  <c:v>31.986094405903586</c:v>
                </c:pt>
                <c:pt idx="12063">
                  <c:v>31.939191843727684</c:v>
                </c:pt>
                <c:pt idx="12064">
                  <c:v>32.00477994232385</c:v>
                </c:pt>
                <c:pt idx="12065">
                  <c:v>31.939643890801612</c:v>
                </c:pt>
                <c:pt idx="12066">
                  <c:v>31.93612170081116</c:v>
                </c:pt>
                <c:pt idx="12067">
                  <c:v>31.960457800102034</c:v>
                </c:pt>
                <c:pt idx="12068">
                  <c:v>31.960480195606841</c:v>
                </c:pt>
                <c:pt idx="12069">
                  <c:v>31.959368754591829</c:v>
                </c:pt>
                <c:pt idx="12070">
                  <c:v>31.959373598402088</c:v>
                </c:pt>
                <c:pt idx="12071">
                  <c:v>31.912593964044632</c:v>
                </c:pt>
                <c:pt idx="12072">
                  <c:v>31.954592960558458</c:v>
                </c:pt>
                <c:pt idx="12073">
                  <c:v>31.910502712322938</c:v>
                </c:pt>
                <c:pt idx="12074">
                  <c:v>31.968530092516751</c:v>
                </c:pt>
                <c:pt idx="12075">
                  <c:v>31.948704225982492</c:v>
                </c:pt>
                <c:pt idx="12076">
                  <c:v>31.977771258466909</c:v>
                </c:pt>
                <c:pt idx="12077">
                  <c:v>31.987403176749346</c:v>
                </c:pt>
                <c:pt idx="12078">
                  <c:v>31.998789755912288</c:v>
                </c:pt>
                <c:pt idx="12079">
                  <c:v>32.012233303060718</c:v>
                </c:pt>
                <c:pt idx="12080">
                  <c:v>32.025450344386577</c:v>
                </c:pt>
                <c:pt idx="12081">
                  <c:v>31.99257506568798</c:v>
                </c:pt>
                <c:pt idx="12082">
                  <c:v>32.107784614553431</c:v>
                </c:pt>
                <c:pt idx="12083">
                  <c:v>32.092752282606071</c:v>
                </c:pt>
                <c:pt idx="12084">
                  <c:v>32.129280783801512</c:v>
                </c:pt>
                <c:pt idx="12085">
                  <c:v>32.151640715906765</c:v>
                </c:pt>
                <c:pt idx="12086">
                  <c:v>32.176074807147337</c:v>
                </c:pt>
                <c:pt idx="12087">
                  <c:v>32.199784277436912</c:v>
                </c:pt>
                <c:pt idx="12088">
                  <c:v>32.22031488315973</c:v>
                </c:pt>
                <c:pt idx="12089">
                  <c:v>32.189701422278809</c:v>
                </c:pt>
                <c:pt idx="12090">
                  <c:v>32.335910022551154</c:v>
                </c:pt>
                <c:pt idx="12091">
                  <c:v>32.319239849870598</c:v>
                </c:pt>
                <c:pt idx="12092">
                  <c:v>32.358056595910163</c:v>
                </c:pt>
                <c:pt idx="12093">
                  <c:v>32.37945901372246</c:v>
                </c:pt>
                <c:pt idx="12094">
                  <c:v>32.399215327156632</c:v>
                </c:pt>
                <c:pt idx="12095">
                  <c:v>32.414268549086074</c:v>
                </c:pt>
                <c:pt idx="12096">
                  <c:v>32.431933855835865</c:v>
                </c:pt>
                <c:pt idx="12097">
                  <c:v>32.388271667446197</c:v>
                </c:pt>
                <c:pt idx="12098">
                  <c:v>32.504817121449641</c:v>
                </c:pt>
                <c:pt idx="12099">
                  <c:v>32.477729245934029</c:v>
                </c:pt>
                <c:pt idx="12100">
                  <c:v>32.507125068067808</c:v>
                </c:pt>
                <c:pt idx="12101">
                  <c:v>32.513409938142104</c:v>
                </c:pt>
                <c:pt idx="12102">
                  <c:v>32.514435993896114</c:v>
                </c:pt>
                <c:pt idx="12103">
                  <c:v>32.516288870990664</c:v>
                </c:pt>
                <c:pt idx="12104">
                  <c:v>32.518339482009935</c:v>
                </c:pt>
                <c:pt idx="12105">
                  <c:v>32.455830789686615</c:v>
                </c:pt>
                <c:pt idx="12106">
                  <c:v>32.53485128478566</c:v>
                </c:pt>
                <c:pt idx="12107">
                  <c:v>32.496011597723999</c:v>
                </c:pt>
                <c:pt idx="12108">
                  <c:v>32.518702076888232</c:v>
                </c:pt>
                <c:pt idx="12109">
                  <c:v>32.511840796303062</c:v>
                </c:pt>
                <c:pt idx="12110">
                  <c:v>32.509128512417547</c:v>
                </c:pt>
                <c:pt idx="12111">
                  <c:v>32.50454785471694</c:v>
                </c:pt>
                <c:pt idx="12112">
                  <c:v>32.502468226271375</c:v>
                </c:pt>
                <c:pt idx="12113">
                  <c:v>32.437487218561607</c:v>
                </c:pt>
                <c:pt idx="12114">
                  <c:v>32.535263807673047</c:v>
                </c:pt>
                <c:pt idx="12115">
                  <c:v>32.495873994193268</c:v>
                </c:pt>
                <c:pt idx="12116">
                  <c:v>32.523742143553221</c:v>
                </c:pt>
                <c:pt idx="12117">
                  <c:v>32.530232255776518</c:v>
                </c:pt>
                <c:pt idx="12118">
                  <c:v>32.537553271912579</c:v>
                </c:pt>
                <c:pt idx="12119">
                  <c:v>32.549865805255486</c:v>
                </c:pt>
                <c:pt idx="12120">
                  <c:v>32.561228898491777</c:v>
                </c:pt>
                <c:pt idx="12121">
                  <c:v>32.513483341405788</c:v>
                </c:pt>
                <c:pt idx="12122">
                  <c:v>32.682798498841819</c:v>
                </c:pt>
                <c:pt idx="12123">
                  <c:v>32.656622611727386</c:v>
                </c:pt>
                <c:pt idx="12124">
                  <c:v>32.701852544033947</c:v>
                </c:pt>
                <c:pt idx="12125">
                  <c:v>32.731534628472652</c:v>
                </c:pt>
                <c:pt idx="12126">
                  <c:v>32.758121283815186</c:v>
                </c:pt>
                <c:pt idx="12127">
                  <c:v>32.790986412978839</c:v>
                </c:pt>
                <c:pt idx="12128">
                  <c:v>32.825575779592569</c:v>
                </c:pt>
                <c:pt idx="12129">
                  <c:v>32.790835365313541</c:v>
                </c:pt>
                <c:pt idx="12130">
                  <c:v>32.992045298126328</c:v>
                </c:pt>
                <c:pt idx="12131">
                  <c:v>32.974733930651944</c:v>
                </c:pt>
                <c:pt idx="12132">
                  <c:v>33.028398717016763</c:v>
                </c:pt>
                <c:pt idx="12133">
                  <c:v>33.062097863013292</c:v>
                </c:pt>
                <c:pt idx="12134">
                  <c:v>33.092765339432574</c:v>
                </c:pt>
                <c:pt idx="12135">
                  <c:v>33.123178140843329</c:v>
                </c:pt>
                <c:pt idx="12136">
                  <c:v>33.147256969314746</c:v>
                </c:pt>
                <c:pt idx="12137">
                  <c:v>33.096827176497563</c:v>
                </c:pt>
                <c:pt idx="12138">
                  <c:v>33.231879674197287</c:v>
                </c:pt>
                <c:pt idx="12139">
                  <c:v>33.197105347934055</c:v>
                </c:pt>
                <c:pt idx="12140">
                  <c:v>33.230201079314256</c:v>
                </c:pt>
                <c:pt idx="12141">
                  <c:v>33.228495186770097</c:v>
                </c:pt>
                <c:pt idx="12142">
                  <c:v>33.217662128191641</c:v>
                </c:pt>
                <c:pt idx="12143">
                  <c:v>33.200474725002245</c:v>
                </c:pt>
                <c:pt idx="12144">
                  <c:v>33.17666384100481</c:v>
                </c:pt>
                <c:pt idx="12145">
                  <c:v>33.075321805108331</c:v>
                </c:pt>
                <c:pt idx="12146">
                  <c:v>33.061528151692187</c:v>
                </c:pt>
                <c:pt idx="12147">
                  <c:v>32.987617083749022</c:v>
                </c:pt>
                <c:pt idx="12148">
                  <c:v>32.975875345655652</c:v>
                </c:pt>
                <c:pt idx="12149">
                  <c:v>32.916342868884911</c:v>
                </c:pt>
                <c:pt idx="12150">
                  <c:v>32.853687228487971</c:v>
                </c:pt>
                <c:pt idx="12151">
                  <c:v>32.782371479197785</c:v>
                </c:pt>
                <c:pt idx="12152">
                  <c:v>32.704044866048164</c:v>
                </c:pt>
                <c:pt idx="12153">
                  <c:v>32.548740255714478</c:v>
                </c:pt>
                <c:pt idx="12154">
                  <c:v>32.389811807482715</c:v>
                </c:pt>
                <c:pt idx="12155">
                  <c:v>32.285858459119915</c:v>
                </c:pt>
                <c:pt idx="12156">
                  <c:v>32.249195597043631</c:v>
                </c:pt>
                <c:pt idx="12157">
                  <c:v>32.148988215199815</c:v>
                </c:pt>
                <c:pt idx="12158">
                  <c:v>32.05247816877678</c:v>
                </c:pt>
                <c:pt idx="12159">
                  <c:v>31.96149029723982</c:v>
                </c:pt>
                <c:pt idx="12160">
                  <c:v>31.866032199762216</c:v>
                </c:pt>
                <c:pt idx="12161">
                  <c:v>31.696858996231629</c:v>
                </c:pt>
                <c:pt idx="12162">
                  <c:v>31.520429953378812</c:v>
                </c:pt>
                <c:pt idx="12163">
                  <c:v>31.41769464554266</c:v>
                </c:pt>
                <c:pt idx="12164">
                  <c:v>31.391198436731649</c:v>
                </c:pt>
                <c:pt idx="12165">
                  <c:v>31.309893673516399</c:v>
                </c:pt>
                <c:pt idx="12166">
                  <c:v>31.234028134556354</c:v>
                </c:pt>
                <c:pt idx="12167">
                  <c:v>31.159664304028798</c:v>
                </c:pt>
                <c:pt idx="12168">
                  <c:v>31.094475476164554</c:v>
                </c:pt>
                <c:pt idx="12169">
                  <c:v>30.954290297225313</c:v>
                </c:pt>
                <c:pt idx="12170">
                  <c:v>30.880414777839682</c:v>
                </c:pt>
                <c:pt idx="12171">
                  <c:v>30.803028626832699</c:v>
                </c:pt>
                <c:pt idx="12172">
                  <c:v>30.812481938127689</c:v>
                </c:pt>
                <c:pt idx="12173">
                  <c:v>30.78205634595659</c:v>
                </c:pt>
                <c:pt idx="12174">
                  <c:v>30.748177630112622</c:v>
                </c:pt>
                <c:pt idx="12175">
                  <c:v>30.720541852583086</c:v>
                </c:pt>
                <c:pt idx="12176">
                  <c:v>30.695018805220855</c:v>
                </c:pt>
                <c:pt idx="12177">
                  <c:v>30.586546143778406</c:v>
                </c:pt>
                <c:pt idx="12178">
                  <c:v>30.640351157536529</c:v>
                </c:pt>
                <c:pt idx="12179">
                  <c:v>30.584745309602535</c:v>
                </c:pt>
                <c:pt idx="12180">
                  <c:v>30.623878237974978</c:v>
                </c:pt>
                <c:pt idx="12181">
                  <c:v>30.621108949806242</c:v>
                </c:pt>
                <c:pt idx="12182">
                  <c:v>30.621175158189796</c:v>
                </c:pt>
                <c:pt idx="12183">
                  <c:v>30.623260112582425</c:v>
                </c:pt>
                <c:pt idx="12184">
                  <c:v>30.63155203707467</c:v>
                </c:pt>
                <c:pt idx="12185">
                  <c:v>30.53831712305815</c:v>
                </c:pt>
                <c:pt idx="12186">
                  <c:v>30.67413795570809</c:v>
                </c:pt>
                <c:pt idx="12187">
                  <c:v>30.622046718285105</c:v>
                </c:pt>
                <c:pt idx="12188">
                  <c:v>30.66772500542119</c:v>
                </c:pt>
                <c:pt idx="12189">
                  <c:v>30.671847376144846</c:v>
                </c:pt>
                <c:pt idx="12190">
                  <c:v>30.67652526609449</c:v>
                </c:pt>
                <c:pt idx="12191">
                  <c:v>30.678870768537806</c:v>
                </c:pt>
                <c:pt idx="12192">
                  <c:v>30.681453252600395</c:v>
                </c:pt>
                <c:pt idx="12193">
                  <c:v>30.571344705784632</c:v>
                </c:pt>
                <c:pt idx="12194">
                  <c:v>30.722615993946306</c:v>
                </c:pt>
                <c:pt idx="12195">
                  <c:v>30.653623975403207</c:v>
                </c:pt>
                <c:pt idx="12196">
                  <c:v>30.69468288356353</c:v>
                </c:pt>
                <c:pt idx="12197">
                  <c:v>30.680035416303063</c:v>
                </c:pt>
                <c:pt idx="12198">
                  <c:v>30.673079618443467</c:v>
                </c:pt>
                <c:pt idx="12199">
                  <c:v>30.658689651812679</c:v>
                </c:pt>
                <c:pt idx="12200">
                  <c:v>30.642332663625002</c:v>
                </c:pt>
                <c:pt idx="12201">
                  <c:v>30.721670051673403</c:v>
                </c:pt>
                <c:pt idx="12202">
                  <c:v>30.692915775192731</c:v>
                </c:pt>
                <c:pt idx="12203">
                  <c:v>30.603736560267894</c:v>
                </c:pt>
                <c:pt idx="12204">
                  <c:v>30.581341514440762</c:v>
                </c:pt>
                <c:pt idx="12205">
                  <c:v>30.552158499730101</c:v>
                </c:pt>
                <c:pt idx="12206">
                  <c:v>30.528847544075131</c:v>
                </c:pt>
                <c:pt idx="12207">
                  <c:v>30.500420433036378</c:v>
                </c:pt>
                <c:pt idx="12208">
                  <c:v>30.476333037760856</c:v>
                </c:pt>
                <c:pt idx="12209">
                  <c:v>30.46021777119503</c:v>
                </c:pt>
                <c:pt idx="12210">
                  <c:v>30.52571769804187</c:v>
                </c:pt>
                <c:pt idx="12211">
                  <c:v>30.432458157804785</c:v>
                </c:pt>
                <c:pt idx="12212">
                  <c:v>30.423260863047176</c:v>
                </c:pt>
                <c:pt idx="12213">
                  <c:v>30.410482316783646</c:v>
                </c:pt>
                <c:pt idx="12214">
                  <c:v>30.399717883706803</c:v>
                </c:pt>
                <c:pt idx="12215">
                  <c:v>30.382708801569233</c:v>
                </c:pt>
                <c:pt idx="12216">
                  <c:v>30.377787518349066</c:v>
                </c:pt>
                <c:pt idx="12217">
                  <c:v>30.37482449964909</c:v>
                </c:pt>
                <c:pt idx="12218">
                  <c:v>30.49982427778016</c:v>
                </c:pt>
                <c:pt idx="12219">
                  <c:v>30.419367190261443</c:v>
                </c:pt>
                <c:pt idx="12220">
                  <c:v>30.428941442747774</c:v>
                </c:pt>
                <c:pt idx="12221">
                  <c:v>30.442472450049504</c:v>
                </c:pt>
                <c:pt idx="12222">
                  <c:v>30.452231078569724</c:v>
                </c:pt>
                <c:pt idx="12223">
                  <c:v>30.479242368174386</c:v>
                </c:pt>
                <c:pt idx="12224">
                  <c:v>30.504570875152169</c:v>
                </c:pt>
                <c:pt idx="12225">
                  <c:v>30.532553492339503</c:v>
                </c:pt>
                <c:pt idx="12226">
                  <c:v>30.751739303507115</c:v>
                </c:pt>
                <c:pt idx="12227">
                  <c:v>30.68879360382428</c:v>
                </c:pt>
                <c:pt idx="12228">
                  <c:v>30.720055974010158</c:v>
                </c:pt>
                <c:pt idx="12229">
                  <c:v>30.755343065206898</c:v>
                </c:pt>
                <c:pt idx="12230">
                  <c:v>30.80191900126848</c:v>
                </c:pt>
                <c:pt idx="12231">
                  <c:v>30.851116853125692</c:v>
                </c:pt>
                <c:pt idx="12232">
                  <c:v>30.904339194100633</c:v>
                </c:pt>
                <c:pt idx="12233">
                  <c:v>30.958714632510759</c:v>
                </c:pt>
                <c:pt idx="12234">
                  <c:v>31.271338159993</c:v>
                </c:pt>
                <c:pt idx="12235">
                  <c:v>31.216489599429369</c:v>
                </c:pt>
                <c:pt idx="12236">
                  <c:v>31.255951693532115</c:v>
                </c:pt>
                <c:pt idx="12237">
                  <c:v>31.325400168250468</c:v>
                </c:pt>
                <c:pt idx="12238">
                  <c:v>31.393226432185202</c:v>
                </c:pt>
                <c:pt idx="12239">
                  <c:v>31.461395682786438</c:v>
                </c:pt>
                <c:pt idx="12240">
                  <c:v>31.531825375054421</c:v>
                </c:pt>
                <c:pt idx="12241">
                  <c:v>31.59455071251406</c:v>
                </c:pt>
                <c:pt idx="12242">
                  <c:v>31.989529639866461</c:v>
                </c:pt>
                <c:pt idx="12243">
                  <c:v>31.937084142204704</c:v>
                </c:pt>
                <c:pt idx="12244">
                  <c:v>31.990133201825465</c:v>
                </c:pt>
                <c:pt idx="12245">
                  <c:v>32.069094719337315</c:v>
                </c:pt>
                <c:pt idx="12246">
                  <c:v>32.148094764327389</c:v>
                </c:pt>
                <c:pt idx="12247">
                  <c:v>32.221264945800932</c:v>
                </c:pt>
                <c:pt idx="12248">
                  <c:v>32.308198238671416</c:v>
                </c:pt>
                <c:pt idx="12249">
                  <c:v>32.391426063280782</c:v>
                </c:pt>
                <c:pt idx="12250">
                  <c:v>32.854109355107781</c:v>
                </c:pt>
                <c:pt idx="12251">
                  <c:v>32.795021998761257</c:v>
                </c:pt>
                <c:pt idx="12252">
                  <c:v>32.854194615550121</c:v>
                </c:pt>
                <c:pt idx="12253">
                  <c:v>32.936061887567192</c:v>
                </c:pt>
                <c:pt idx="12254">
                  <c:v>33.028731258132666</c:v>
                </c:pt>
                <c:pt idx="12255">
                  <c:v>33.121803208199211</c:v>
                </c:pt>
                <c:pt idx="12256">
                  <c:v>33.217248751266077</c:v>
                </c:pt>
                <c:pt idx="12257">
                  <c:v>33.315143142917194</c:v>
                </c:pt>
                <c:pt idx="12258">
                  <c:v>33.858384382217551</c:v>
                </c:pt>
                <c:pt idx="12259">
                  <c:v>33.79317750899083</c:v>
                </c:pt>
                <c:pt idx="12260">
                  <c:v>33.857682176535874</c:v>
                </c:pt>
                <c:pt idx="12261">
                  <c:v>33.962366276131874</c:v>
                </c:pt>
                <c:pt idx="12262">
                  <c:v>34.064071286365355</c:v>
                </c:pt>
                <c:pt idx="12263">
                  <c:v>34.171070281695819</c:v>
                </c:pt>
                <c:pt idx="12264">
                  <c:v>34.28322589270747</c:v>
                </c:pt>
                <c:pt idx="12265">
                  <c:v>34.398632599037803</c:v>
                </c:pt>
                <c:pt idx="12266">
                  <c:v>34.938146109499108</c:v>
                </c:pt>
                <c:pt idx="12267">
                  <c:v>34.864813741546342</c:v>
                </c:pt>
                <c:pt idx="12268">
                  <c:v>35.127410157758014</c:v>
                </c:pt>
                <c:pt idx="12269">
                  <c:v>35.013561989809688</c:v>
                </c:pt>
                <c:pt idx="12270">
                  <c:v>35.23644400985269</c:v>
                </c:pt>
                <c:pt idx="12271">
                  <c:v>35.459799990163972</c:v>
                </c:pt>
                <c:pt idx="12272">
                  <c:v>35.686346065662697</c:v>
                </c:pt>
                <c:pt idx="12273">
                  <c:v>35.570515673497418</c:v>
                </c:pt>
                <c:pt idx="12274">
                  <c:v>36.228062072262496</c:v>
                </c:pt>
                <c:pt idx="12275">
                  <c:v>36.400174431160984</c:v>
                </c:pt>
                <c:pt idx="12276">
                  <c:v>36.317289121673781</c:v>
                </c:pt>
                <c:pt idx="12277">
                  <c:v>36.450437423244601</c:v>
                </c:pt>
                <c:pt idx="12278">
                  <c:v>36.590899552401034</c:v>
                </c:pt>
                <c:pt idx="12279">
                  <c:v>36.724017623298728</c:v>
                </c:pt>
                <c:pt idx="12280">
                  <c:v>36.611665176663188</c:v>
                </c:pt>
                <c:pt idx="12281">
                  <c:v>37.454610596035252</c:v>
                </c:pt>
                <c:pt idx="12282">
                  <c:v>37.755607369861252</c:v>
                </c:pt>
                <c:pt idx="12283">
                  <c:v>37.960629262520143</c:v>
                </c:pt>
                <c:pt idx="12284">
                  <c:v>37.881015432984988</c:v>
                </c:pt>
                <c:pt idx="12285">
                  <c:v>38.052227366596654</c:v>
                </c:pt>
                <c:pt idx="12286">
                  <c:v>38.229998984000126</c:v>
                </c:pt>
                <c:pt idx="12287">
                  <c:v>38.399309421720865</c:v>
                </c:pt>
                <c:pt idx="12288">
                  <c:v>38.295141104690131</c:v>
                </c:pt>
                <c:pt idx="12289">
                  <c:v>39.184259045583858</c:v>
                </c:pt>
                <c:pt idx="12290">
                  <c:v>39.653603219433066</c:v>
                </c:pt>
                <c:pt idx="12291">
                  <c:v>39.892787365348511</c:v>
                </c:pt>
                <c:pt idx="12292">
                  <c:v>39.821688465592644</c:v>
                </c:pt>
                <c:pt idx="12293">
                  <c:v>40.033442214886009</c:v>
                </c:pt>
                <c:pt idx="12294">
                  <c:v>40.251430542130215</c:v>
                </c:pt>
                <c:pt idx="12295">
                  <c:v>40.471169315487707</c:v>
                </c:pt>
                <c:pt idx="12296">
                  <c:v>40.37180446984793</c:v>
                </c:pt>
                <c:pt idx="12297">
                  <c:v>41.366941010294887</c:v>
                </c:pt>
                <c:pt idx="12298">
                  <c:v>41.956639363014048</c:v>
                </c:pt>
                <c:pt idx="12299">
                  <c:v>42.226446538178649</c:v>
                </c:pt>
                <c:pt idx="12300">
                  <c:v>42.158847744490181</c:v>
                </c:pt>
                <c:pt idx="12301">
                  <c:v>42.408346005798691</c:v>
                </c:pt>
                <c:pt idx="12302">
                  <c:v>42.646120278461076</c:v>
                </c:pt>
                <c:pt idx="12303">
                  <c:v>42.897197975693899</c:v>
                </c:pt>
                <c:pt idx="12304">
                  <c:v>42.802377381464126</c:v>
                </c:pt>
                <c:pt idx="12305">
                  <c:v>43.884267828365587</c:v>
                </c:pt>
                <c:pt idx="12306">
                  <c:v>44.555146507838067</c:v>
                </c:pt>
                <c:pt idx="12307">
                  <c:v>44.840972812882967</c:v>
                </c:pt>
                <c:pt idx="12308">
                  <c:v>44.773155190311584</c:v>
                </c:pt>
                <c:pt idx="12309">
                  <c:v>45.043065261963577</c:v>
                </c:pt>
                <c:pt idx="12310">
                  <c:v>45.308827098940661</c:v>
                </c:pt>
                <c:pt idx="12311">
                  <c:v>45.565158873385037</c:v>
                </c:pt>
                <c:pt idx="12312">
                  <c:v>45.480393983661962</c:v>
                </c:pt>
                <c:pt idx="12313">
                  <c:v>46.589700980129884</c:v>
                </c:pt>
                <c:pt idx="12314">
                  <c:v>46.48456066285712</c:v>
                </c:pt>
                <c:pt idx="12315">
                  <c:v>46.955543410778674</c:v>
                </c:pt>
                <c:pt idx="12316">
                  <c:v>47.528639319911861</c:v>
                </c:pt>
                <c:pt idx="12317">
                  <c:v>47.772545685418294</c:v>
                </c:pt>
                <c:pt idx="12318">
                  <c:v>48.012471153570587</c:v>
                </c:pt>
                <c:pt idx="12319">
                  <c:v>48.241003453041245</c:v>
                </c:pt>
                <c:pt idx="12320">
                  <c:v>49.254731370930195</c:v>
                </c:pt>
                <c:pt idx="12321">
                  <c:v>49.343784556491087</c:v>
                </c:pt>
                <c:pt idx="12322">
                  <c:v>49.554634917527473</c:v>
                </c:pt>
                <c:pt idx="12323">
                  <c:v>50.046243073027917</c:v>
                </c:pt>
                <c:pt idx="12324">
                  <c:v>50.239084498391591</c:v>
                </c:pt>
                <c:pt idx="12325">
                  <c:v>50.44620099838265</c:v>
                </c:pt>
                <c:pt idx="12326">
                  <c:v>50.64778717219977</c:v>
                </c:pt>
                <c:pt idx="12327">
                  <c:v>50.569869015684063</c:v>
                </c:pt>
                <c:pt idx="12328">
                  <c:v>51.400880589011543</c:v>
                </c:pt>
                <c:pt idx="12329">
                  <c:v>51.322795464065514</c:v>
                </c:pt>
                <c:pt idx="12330">
                  <c:v>51.401825989052362</c:v>
                </c:pt>
                <c:pt idx="12331">
                  <c:v>51.579130484290999</c:v>
                </c:pt>
                <c:pt idx="12332">
                  <c:v>51.91639334824265</c:v>
                </c:pt>
                <c:pt idx="12333">
                  <c:v>52.226828187466211</c:v>
                </c:pt>
                <c:pt idx="12334">
                  <c:v>52.319324328597951</c:v>
                </c:pt>
                <c:pt idx="12335">
                  <c:v>52.585649057649775</c:v>
                </c:pt>
                <c:pt idx="12336">
                  <c:v>52.519150511389547</c:v>
                </c:pt>
                <c:pt idx="12337">
                  <c:v>52.75952043797264</c:v>
                </c:pt>
                <c:pt idx="12338">
                  <c:v>52.994210523146691</c:v>
                </c:pt>
                <c:pt idx="12339">
                  <c:v>52.926280087490937</c:v>
                </c:pt>
                <c:pt idx="12340">
                  <c:v>53.157136996479373</c:v>
                </c:pt>
                <c:pt idx="12341">
                  <c:v>53.184547585204172</c:v>
                </c:pt>
                <c:pt idx="12342">
                  <c:v>53.427858212260261</c:v>
                </c:pt>
                <c:pt idx="12343">
                  <c:v>53.491263176412602</c:v>
                </c:pt>
                <c:pt idx="12344">
                  <c:v>53.453725835684843</c:v>
                </c:pt>
                <c:pt idx="12345">
                  <c:v>53.483250602808553</c:v>
                </c:pt>
                <c:pt idx="12346">
                  <c:v>53.425765148121073</c:v>
                </c:pt>
                <c:pt idx="12347">
                  <c:v>53.627003716195048</c:v>
                </c:pt>
                <c:pt idx="12348">
                  <c:v>53.569125028154843</c:v>
                </c:pt>
                <c:pt idx="12349">
                  <c:v>53.5413252756357</c:v>
                </c:pt>
                <c:pt idx="12350">
                  <c:v>53.342891852294251</c:v>
                </c:pt>
                <c:pt idx="12351">
                  <c:v>53.286162220659733</c:v>
                </c:pt>
                <c:pt idx="12352">
                  <c:v>53.248217598982187</c:v>
                </c:pt>
                <c:pt idx="12353">
                  <c:v>53.158220397147637</c:v>
                </c:pt>
                <c:pt idx="12354">
                  <c:v>53.103253134882571</c:v>
                </c:pt>
                <c:pt idx="12355">
                  <c:v>52.879637241025399</c:v>
                </c:pt>
                <c:pt idx="12356">
                  <c:v>52.825048130507895</c:v>
                </c:pt>
                <c:pt idx="12357">
                  <c:v>52.727605023561608</c:v>
                </c:pt>
                <c:pt idx="12358">
                  <c:v>52.04528350317095</c:v>
                </c:pt>
                <c:pt idx="12359">
                  <c:v>51.879205583337281</c:v>
                </c:pt>
                <c:pt idx="12360">
                  <c:v>51.844902520286837</c:v>
                </c:pt>
                <c:pt idx="12361">
                  <c:v>51.642240108981674</c:v>
                </c:pt>
                <c:pt idx="12362">
                  <c:v>51.593152653318029</c:v>
                </c:pt>
                <c:pt idx="12363">
                  <c:v>50.989804381726515</c:v>
                </c:pt>
                <c:pt idx="12364">
                  <c:v>50.942136422291497</c:v>
                </c:pt>
                <c:pt idx="12365">
                  <c:v>50.781115686276578</c:v>
                </c:pt>
                <c:pt idx="12366">
                  <c:v>49.750076020300469</c:v>
                </c:pt>
                <c:pt idx="12367">
                  <c:v>49.490095966081469</c:v>
                </c:pt>
                <c:pt idx="12368">
                  <c:v>49.45989734180759</c:v>
                </c:pt>
                <c:pt idx="12369">
                  <c:v>49.187948508171985</c:v>
                </c:pt>
                <c:pt idx="12370">
                  <c:v>49.15707464792532</c:v>
                </c:pt>
                <c:pt idx="12371">
                  <c:v>48.30442718425239</c:v>
                </c:pt>
                <c:pt idx="12372">
                  <c:v>48.275339465361199</c:v>
                </c:pt>
                <c:pt idx="12373">
                  <c:v>48.0852457622439</c:v>
                </c:pt>
                <c:pt idx="12374">
                  <c:v>46.859577540449308</c:v>
                </c:pt>
                <c:pt idx="12375">
                  <c:v>46.559088378577442</c:v>
                </c:pt>
                <c:pt idx="12376">
                  <c:v>46.549668524276356</c:v>
                </c:pt>
                <c:pt idx="12377">
                  <c:v>46.2426639417316</c:v>
                </c:pt>
                <c:pt idx="12378">
                  <c:v>46.234433241624906</c:v>
                </c:pt>
                <c:pt idx="12379">
                  <c:v>45.217093232815635</c:v>
                </c:pt>
                <c:pt idx="12380">
                  <c:v>45.213663158735208</c:v>
                </c:pt>
                <c:pt idx="12381">
                  <c:v>45.019160386955889</c:v>
                </c:pt>
                <c:pt idx="12382">
                  <c:v>43.647555464273815</c:v>
                </c:pt>
                <c:pt idx="12383">
                  <c:v>43.316056821481524</c:v>
                </c:pt>
                <c:pt idx="12384">
                  <c:v>43.332684291144247</c:v>
                </c:pt>
                <c:pt idx="12385">
                  <c:v>43.010676110453431</c:v>
                </c:pt>
                <c:pt idx="12386">
                  <c:v>43.029552006943888</c:v>
                </c:pt>
                <c:pt idx="12387">
                  <c:v>41.837723631397793</c:v>
                </c:pt>
                <c:pt idx="12388">
                  <c:v>41.861960238907699</c:v>
                </c:pt>
                <c:pt idx="12389">
                  <c:v>41.661892504637244</c:v>
                </c:pt>
                <c:pt idx="12390">
                  <c:v>40.13229164893049</c:v>
                </c:pt>
                <c:pt idx="12391">
                  <c:v>39.756395357374629</c:v>
                </c:pt>
                <c:pt idx="12392">
                  <c:v>39.792751640767278</c:v>
                </c:pt>
                <c:pt idx="12393">
                  <c:v>39.420689608693934</c:v>
                </c:pt>
                <c:pt idx="12394">
                  <c:v>39.470480204117322</c:v>
                </c:pt>
                <c:pt idx="12395">
                  <c:v>38.097192814776484</c:v>
                </c:pt>
                <c:pt idx="12396">
                  <c:v>38.149384207046651</c:v>
                </c:pt>
                <c:pt idx="12397">
                  <c:v>37.934663489940398</c:v>
                </c:pt>
                <c:pt idx="12398">
                  <c:v>36.28090972723399</c:v>
                </c:pt>
                <c:pt idx="12399">
                  <c:v>35.872552538310146</c:v>
                </c:pt>
                <c:pt idx="12400">
                  <c:v>35.922986796849216</c:v>
                </c:pt>
                <c:pt idx="12401">
                  <c:v>35.526849248799905</c:v>
                </c:pt>
                <c:pt idx="12402">
                  <c:v>35.604576182740558</c:v>
                </c:pt>
                <c:pt idx="12403">
                  <c:v>34.081154856978621</c:v>
                </c:pt>
                <c:pt idx="12404">
                  <c:v>34.161251085982933</c:v>
                </c:pt>
                <c:pt idx="12405">
                  <c:v>33.977451655610963</c:v>
                </c:pt>
                <c:pt idx="12406">
                  <c:v>32.27182842007155</c:v>
                </c:pt>
                <c:pt idx="12407">
                  <c:v>31.835460993696238</c:v>
                </c:pt>
                <c:pt idx="12408">
                  <c:v>31.90939242959611</c:v>
                </c:pt>
                <c:pt idx="12409">
                  <c:v>31.500289626661299</c:v>
                </c:pt>
                <c:pt idx="12410">
                  <c:v>31.607954415331509</c:v>
                </c:pt>
                <c:pt idx="12411">
                  <c:v>29.973354876506718</c:v>
                </c:pt>
                <c:pt idx="12412">
                  <c:v>30.082211181391969</c:v>
                </c:pt>
                <c:pt idx="12413">
                  <c:v>29.88088166527897</c:v>
                </c:pt>
                <c:pt idx="12414">
                  <c:v>28.141415174482336</c:v>
                </c:pt>
                <c:pt idx="12415">
                  <c:v>27.683303590057768</c:v>
                </c:pt>
                <c:pt idx="12416">
                  <c:v>27.775100147667231</c:v>
                </c:pt>
                <c:pt idx="12417">
                  <c:v>27.383787793145615</c:v>
                </c:pt>
                <c:pt idx="12418">
                  <c:v>27.52024265543502</c:v>
                </c:pt>
                <c:pt idx="12419">
                  <c:v>25.797569612778876</c:v>
                </c:pt>
                <c:pt idx="12420">
                  <c:v>25.93467449998623</c:v>
                </c:pt>
                <c:pt idx="12421">
                  <c:v>25.731677027346713</c:v>
                </c:pt>
                <c:pt idx="12422">
                  <c:v>24.028372166804598</c:v>
                </c:pt>
                <c:pt idx="12423">
                  <c:v>23.55427084911031</c:v>
                </c:pt>
                <c:pt idx="12424">
                  <c:v>23.651469078906825</c:v>
                </c:pt>
                <c:pt idx="12425">
                  <c:v>23.249312864413028</c:v>
                </c:pt>
                <c:pt idx="12426">
                  <c:v>23.415637531363348</c:v>
                </c:pt>
                <c:pt idx="12427">
                  <c:v>21.671141466829621</c:v>
                </c:pt>
                <c:pt idx="12428">
                  <c:v>21.856309780811394</c:v>
                </c:pt>
                <c:pt idx="12429">
                  <c:v>21.705104257214515</c:v>
                </c:pt>
                <c:pt idx="12430">
                  <c:v>20.133312009293661</c:v>
                </c:pt>
                <c:pt idx="12431">
                  <c:v>19.675408973190105</c:v>
                </c:pt>
                <c:pt idx="12432">
                  <c:v>19.797899481515273</c:v>
                </c:pt>
                <c:pt idx="12433">
                  <c:v>19.431026065722588</c:v>
                </c:pt>
                <c:pt idx="12434">
                  <c:v>19.646678546071144</c:v>
                </c:pt>
                <c:pt idx="12435">
                  <c:v>17.917165151896004</c:v>
                </c:pt>
                <c:pt idx="12436">
                  <c:v>18.140313960410829</c:v>
                </c:pt>
                <c:pt idx="12437">
                  <c:v>17.450323113028244</c:v>
                </c:pt>
                <c:pt idx="12438">
                  <c:v>16.559398724421438</c:v>
                </c:pt>
                <c:pt idx="12439">
                  <c:v>16.149610565874614</c:v>
                </c:pt>
                <c:pt idx="12440">
                  <c:v>15.716261945490528</c:v>
                </c:pt>
                <c:pt idx="12441">
                  <c:v>15.957956487757041</c:v>
                </c:pt>
                <c:pt idx="12442">
                  <c:v>16.195274551575121</c:v>
                </c:pt>
                <c:pt idx="12443">
                  <c:v>14.513181709546705</c:v>
                </c:pt>
                <c:pt idx="12444">
                  <c:v>14.770543653265868</c:v>
                </c:pt>
                <c:pt idx="12445">
                  <c:v>14.11670473790053</c:v>
                </c:pt>
                <c:pt idx="12446">
                  <c:v>13.334356008182942</c:v>
                </c:pt>
                <c:pt idx="12447">
                  <c:v>12.932182855232625</c:v>
                </c:pt>
                <c:pt idx="12448">
                  <c:v>12.54418783793758</c:v>
                </c:pt>
                <c:pt idx="12449">
                  <c:v>12.808849730595176</c:v>
                </c:pt>
                <c:pt idx="12450">
                  <c:v>13.074292233389107</c:v>
                </c:pt>
                <c:pt idx="12451">
                  <c:v>11.432490204485886</c:v>
                </c:pt>
                <c:pt idx="12452">
                  <c:v>11.700405617662355</c:v>
                </c:pt>
                <c:pt idx="12453">
                  <c:v>11.087219337432845</c:v>
                </c:pt>
                <c:pt idx="12454">
                  <c:v>10.399911360140065</c:v>
                </c:pt>
                <c:pt idx="12455">
                  <c:v>10.015681374555127</c:v>
                </c:pt>
                <c:pt idx="12456">
                  <c:v>9.6406623768849791</c:v>
                </c:pt>
                <c:pt idx="12457">
                  <c:v>9.9141290269932245</c:v>
                </c:pt>
                <c:pt idx="12458">
                  <c:v>10.176553845548355</c:v>
                </c:pt>
                <c:pt idx="12459">
                  <c:v>8.6479421464102462</c:v>
                </c:pt>
                <c:pt idx="12460">
                  <c:v>8.9172725449665755</c:v>
                </c:pt>
                <c:pt idx="12461">
                  <c:v>8.3898827517116548</c:v>
                </c:pt>
                <c:pt idx="12462">
                  <c:v>7.8601800542281985</c:v>
                </c:pt>
                <c:pt idx="12463">
                  <c:v>7.5285769040386574</c:v>
                </c:pt>
                <c:pt idx="12464">
                  <c:v>7.2098265683632832</c:v>
                </c:pt>
                <c:pt idx="12465">
                  <c:v>7.4801743051047787</c:v>
                </c:pt>
                <c:pt idx="12466">
                  <c:v>6.8430563017829327</c:v>
                </c:pt>
                <c:pt idx="12467">
                  <c:v>7.1085143710424203</c:v>
                </c:pt>
                <c:pt idx="12468">
                  <c:v>6.4776895164195709</c:v>
                </c:pt>
                <c:pt idx="12469">
                  <c:v>6.7434102844594772</c:v>
                </c:pt>
                <c:pt idx="12470">
                  <c:v>5.5066198514624451</c:v>
                </c:pt>
                <c:pt idx="12471">
                  <c:v>5.661034959631305</c:v>
                </c:pt>
                <c:pt idx="12472">
                  <c:v>5.3985259098601226</c:v>
                </c:pt>
                <c:pt idx="12473">
                  <c:v>5.2569943353679403</c:v>
                </c:pt>
                <c:pt idx="12474">
                  <c:v>5.1326278614182614</c:v>
                </c:pt>
                <c:pt idx="12475">
                  <c:v>5.3945668020858815</c:v>
                </c:pt>
                <c:pt idx="12476">
                  <c:v>5.6508052697995854</c:v>
                </c:pt>
                <c:pt idx="12477">
                  <c:v>4.6382053923947568</c:v>
                </c:pt>
                <c:pt idx="12478">
                  <c:v>4.6802641791418313</c:v>
                </c:pt>
                <c:pt idx="12479">
                  <c:v>4.5015248357190654</c:v>
                </c:pt>
                <c:pt idx="12480">
                  <c:v>4.3377595021207656</c:v>
                </c:pt>
                <c:pt idx="12481">
                  <c:v>4.2962622412522276</c:v>
                </c:pt>
                <c:pt idx="12482">
                  <c:v>4.285540322308715</c:v>
                </c:pt>
                <c:pt idx="12483">
                  <c:v>4.5416888759421665</c:v>
                </c:pt>
                <c:pt idx="12484">
                  <c:v>4.7930054919311944</c:v>
                </c:pt>
                <c:pt idx="12485">
                  <c:v>4.1331192620687025</c:v>
                </c:pt>
                <c:pt idx="12486">
                  <c:v>4.4756599899961564</c:v>
                </c:pt>
                <c:pt idx="12487">
                  <c:v>4.4206139677717706</c:v>
                </c:pt>
                <c:pt idx="12488">
                  <c:v>4.3928155824178408</c:v>
                </c:pt>
                <c:pt idx="12489">
                  <c:v>4.4764673185226034</c:v>
                </c:pt>
                <c:pt idx="12490">
                  <c:v>4.578780167682476</c:v>
                </c:pt>
                <c:pt idx="12491">
                  <c:v>4.8264580157083294</c:v>
                </c:pt>
                <c:pt idx="12492">
                  <c:v>5.0752572880801061</c:v>
                </c:pt>
                <c:pt idx="12493">
                  <c:v>4.8835143722249637</c:v>
                </c:pt>
                <c:pt idx="12494">
                  <c:v>5.5402732761395175</c:v>
                </c:pt>
                <c:pt idx="12495">
                  <c:v>5.6880754750420639</c:v>
                </c:pt>
                <c:pt idx="12496">
                  <c:v>5.7947470917195272</c:v>
                </c:pt>
                <c:pt idx="12497">
                  <c:v>6.0118461349198</c:v>
                </c:pt>
                <c:pt idx="12498">
                  <c:v>6.2473638870627877</c:v>
                </c:pt>
                <c:pt idx="12499">
                  <c:v>6.4839788037000297</c:v>
                </c:pt>
                <c:pt idx="12500">
                  <c:v>6.7211731977512823</c:v>
                </c:pt>
                <c:pt idx="12501">
                  <c:v>6.9810127896887799</c:v>
                </c:pt>
                <c:pt idx="12502">
                  <c:v>8.0450319179567291</c:v>
                </c:pt>
                <c:pt idx="12503">
                  <c:v>8.1860784003533045</c:v>
                </c:pt>
                <c:pt idx="12504">
                  <c:v>8.42304859170528</c:v>
                </c:pt>
                <c:pt idx="12505">
                  <c:v>8.7379717648556081</c:v>
                </c:pt>
                <c:pt idx="12506">
                  <c:v>9.0731177906555498</c:v>
                </c:pt>
                <c:pt idx="12507">
                  <c:v>9.2968908511381549</c:v>
                </c:pt>
                <c:pt idx="12508">
                  <c:v>9.5181886011340069</c:v>
                </c:pt>
                <c:pt idx="12509">
                  <c:v>10.142641120960171</c:v>
                </c:pt>
                <c:pt idx="12510">
                  <c:v>11.425671301131501</c:v>
                </c:pt>
                <c:pt idx="12511">
                  <c:v>11.55583972514215</c:v>
                </c:pt>
                <c:pt idx="12512">
                  <c:v>11.843017310850062</c:v>
                </c:pt>
                <c:pt idx="12513">
                  <c:v>12.210989227485875</c:v>
                </c:pt>
                <c:pt idx="12514">
                  <c:v>12.578728169929491</c:v>
                </c:pt>
                <c:pt idx="12515">
                  <c:v>12.785656989795038</c:v>
                </c:pt>
                <c:pt idx="12516">
                  <c:v>12.982313090260178</c:v>
                </c:pt>
                <c:pt idx="12517">
                  <c:v>13.74515104374516</c:v>
                </c:pt>
                <c:pt idx="12518">
                  <c:v>15.009255552595764</c:v>
                </c:pt>
                <c:pt idx="12519">
                  <c:v>15.128959195206557</c:v>
                </c:pt>
                <c:pt idx="12520">
                  <c:v>15.398390450356885</c:v>
                </c:pt>
                <c:pt idx="12521">
                  <c:v>15.739168320222419</c:v>
                </c:pt>
                <c:pt idx="12522">
                  <c:v>16.076939327883728</c:v>
                </c:pt>
                <c:pt idx="12523">
                  <c:v>16.246364325906253</c:v>
                </c:pt>
                <c:pt idx="12524">
                  <c:v>16.954462814863852</c:v>
                </c:pt>
                <c:pt idx="12525">
                  <c:v>17.112202794947844</c:v>
                </c:pt>
                <c:pt idx="12526">
                  <c:v>18.222754203987069</c:v>
                </c:pt>
                <c:pt idx="12527">
                  <c:v>18.311432782714554</c:v>
                </c:pt>
                <c:pt idx="12528">
                  <c:v>18.538135887984868</c:v>
                </c:pt>
                <c:pt idx="12529">
                  <c:v>18.813583148945327</c:v>
                </c:pt>
                <c:pt idx="12530">
                  <c:v>19.075107418812141</c:v>
                </c:pt>
                <c:pt idx="12531">
                  <c:v>19.180208715762113</c:v>
                </c:pt>
                <c:pt idx="12532">
                  <c:v>19.791395578988471</c:v>
                </c:pt>
                <c:pt idx="12533">
                  <c:v>19.886473937701268</c:v>
                </c:pt>
                <c:pt idx="12534">
                  <c:v>20.829713101318493</c:v>
                </c:pt>
                <c:pt idx="12535">
                  <c:v>20.864610311370491</c:v>
                </c:pt>
                <c:pt idx="12536">
                  <c:v>21.047904066523692</c:v>
                </c:pt>
                <c:pt idx="12537">
                  <c:v>21.271486466043083</c:v>
                </c:pt>
                <c:pt idx="12538">
                  <c:v>21.483611422080635</c:v>
                </c:pt>
                <c:pt idx="12539">
                  <c:v>21.539019147172073</c:v>
                </c:pt>
                <c:pt idx="12540">
                  <c:v>22.11139715818415</c:v>
                </c:pt>
                <c:pt idx="12541">
                  <c:v>22.157507692051023</c:v>
                </c:pt>
                <c:pt idx="12542">
                  <c:v>22.966147026830669</c:v>
                </c:pt>
                <c:pt idx="12543">
                  <c:v>22.970885349887489</c:v>
                </c:pt>
                <c:pt idx="12544">
                  <c:v>23.130998167857655</c:v>
                </c:pt>
                <c:pt idx="12545">
                  <c:v>23.305317480711636</c:v>
                </c:pt>
                <c:pt idx="12546">
                  <c:v>23.484010018584041</c:v>
                </c:pt>
                <c:pt idx="12547">
                  <c:v>23.500871634465817</c:v>
                </c:pt>
                <c:pt idx="12548">
                  <c:v>24.044778728640129</c:v>
                </c:pt>
                <c:pt idx="12549">
                  <c:v>24.053303606418527</c:v>
                </c:pt>
                <c:pt idx="12550">
                  <c:v>24.738916933113838</c:v>
                </c:pt>
                <c:pt idx="12551">
                  <c:v>24.722393011348121</c:v>
                </c:pt>
                <c:pt idx="12552">
                  <c:v>24.86553627627811</c:v>
                </c:pt>
                <c:pt idx="12553">
                  <c:v>25.019972939354819</c:v>
                </c:pt>
                <c:pt idx="12554">
                  <c:v>25.171685507593281</c:v>
                </c:pt>
                <c:pt idx="12555">
                  <c:v>25.160661491315132</c:v>
                </c:pt>
                <c:pt idx="12556">
                  <c:v>25.679860643433472</c:v>
                </c:pt>
                <c:pt idx="12557">
                  <c:v>25.662742101969414</c:v>
                </c:pt>
                <c:pt idx="12558">
                  <c:v>26.250139483727867</c:v>
                </c:pt>
                <c:pt idx="12559">
                  <c:v>26.223048077803742</c:v>
                </c:pt>
                <c:pt idx="12560">
                  <c:v>26.360908151279357</c:v>
                </c:pt>
                <c:pt idx="12561">
                  <c:v>26.499751914951275</c:v>
                </c:pt>
                <c:pt idx="12562">
                  <c:v>26.635880502619223</c:v>
                </c:pt>
                <c:pt idx="12563">
                  <c:v>26.607501614966331</c:v>
                </c:pt>
                <c:pt idx="12564">
                  <c:v>27.126701419557133</c:v>
                </c:pt>
                <c:pt idx="12565">
                  <c:v>27.096750236997991</c:v>
                </c:pt>
                <c:pt idx="12566">
                  <c:v>27.622869797383849</c:v>
                </c:pt>
                <c:pt idx="12567">
                  <c:v>27.596305693176291</c:v>
                </c:pt>
                <c:pt idx="12568">
                  <c:v>27.725802654927897</c:v>
                </c:pt>
                <c:pt idx="12569">
                  <c:v>27.855155962614852</c:v>
                </c:pt>
                <c:pt idx="12570">
                  <c:v>27.98345349685826</c:v>
                </c:pt>
                <c:pt idx="12571">
                  <c:v>27.951010433318537</c:v>
                </c:pt>
                <c:pt idx="12572">
                  <c:v>28.45835594554692</c:v>
                </c:pt>
                <c:pt idx="12573">
                  <c:v>28.423072580802042</c:v>
                </c:pt>
                <c:pt idx="12574">
                  <c:v>28.866793423062212</c:v>
                </c:pt>
                <c:pt idx="12575">
                  <c:v>28.84457933745524</c:v>
                </c:pt>
                <c:pt idx="12576">
                  <c:v>28.970927052880732</c:v>
                </c:pt>
                <c:pt idx="12577">
                  <c:v>29.088721803402262</c:v>
                </c:pt>
                <c:pt idx="12578">
                  <c:v>29.201151913254812</c:v>
                </c:pt>
                <c:pt idx="12579">
                  <c:v>29.163475103830439</c:v>
                </c:pt>
                <c:pt idx="12580">
                  <c:v>29.622680176754557</c:v>
                </c:pt>
                <c:pt idx="12581">
                  <c:v>29.584416168053565</c:v>
                </c:pt>
                <c:pt idx="12582">
                  <c:v>29.931729500496068</c:v>
                </c:pt>
                <c:pt idx="12583">
                  <c:v>29.910831756325017</c:v>
                </c:pt>
                <c:pt idx="12584">
                  <c:v>30.029544556522168</c:v>
                </c:pt>
                <c:pt idx="12585">
                  <c:v>30.121319530009735</c:v>
                </c:pt>
                <c:pt idx="12586">
                  <c:v>30.215941880498832</c:v>
                </c:pt>
                <c:pt idx="12587">
                  <c:v>30.176584313225604</c:v>
                </c:pt>
                <c:pt idx="12588">
                  <c:v>30.580152637013878</c:v>
                </c:pt>
                <c:pt idx="12589">
                  <c:v>30.540527732865282</c:v>
                </c:pt>
                <c:pt idx="12590">
                  <c:v>30.670637218244487</c:v>
                </c:pt>
                <c:pt idx="12591">
                  <c:v>30.726585265395183</c:v>
                </c:pt>
                <c:pt idx="12592">
                  <c:v>30.896728299303589</c:v>
                </c:pt>
                <c:pt idx="12593">
                  <c:v>31.056145463987107</c:v>
                </c:pt>
                <c:pt idx="12594">
                  <c:v>31.044614049624535</c:v>
                </c:pt>
                <c:pt idx="12595">
                  <c:v>31.022589771616495</c:v>
                </c:pt>
                <c:pt idx="12596">
                  <c:v>31.195321314553876</c:v>
                </c:pt>
                <c:pt idx="12597">
                  <c:v>31.368995025300158</c:v>
                </c:pt>
                <c:pt idx="12598">
                  <c:v>31.335149150307565</c:v>
                </c:pt>
                <c:pt idx="12599">
                  <c:v>31.504480437821712</c:v>
                </c:pt>
                <c:pt idx="12600">
                  <c:v>31.531175707197541</c:v>
                </c:pt>
                <c:pt idx="12601">
                  <c:v>31.746322875110394</c:v>
                </c:pt>
                <c:pt idx="12602">
                  <c:v>31.736219577678778</c:v>
                </c:pt>
                <c:pt idx="12603">
                  <c:v>31.818920274441723</c:v>
                </c:pt>
                <c:pt idx="12604">
                  <c:v>31.883171898806378</c:v>
                </c:pt>
                <c:pt idx="12605">
                  <c:v>31.851575526916847</c:v>
                </c:pt>
                <c:pt idx="12606">
                  <c:v>32.1262859844243</c:v>
                </c:pt>
                <c:pt idx="12607">
                  <c:v>32.094550855274328</c:v>
                </c:pt>
                <c:pt idx="12608">
                  <c:v>32.123292347888288</c:v>
                </c:pt>
                <c:pt idx="12609">
                  <c:v>32.28300073592505</c:v>
                </c:pt>
                <c:pt idx="12610">
                  <c:v>32.276899048503289</c:v>
                </c:pt>
                <c:pt idx="12611">
                  <c:v>32.344242403752339</c:v>
                </c:pt>
                <c:pt idx="12612">
                  <c:v>32.395978892426541</c:v>
                </c:pt>
                <c:pt idx="12613">
                  <c:v>32.367605399349429</c:v>
                </c:pt>
                <c:pt idx="12614">
                  <c:v>32.595874058249713</c:v>
                </c:pt>
                <c:pt idx="12615">
                  <c:v>32.568302579739729</c:v>
                </c:pt>
                <c:pt idx="12616">
                  <c:v>32.588828534762357</c:v>
                </c:pt>
                <c:pt idx="12617">
                  <c:v>32.706995547479089</c:v>
                </c:pt>
                <c:pt idx="12618">
                  <c:v>32.699659176828249</c:v>
                </c:pt>
                <c:pt idx="12619">
                  <c:v>32.755357891766124</c:v>
                </c:pt>
                <c:pt idx="12620">
                  <c:v>32.791684488217356</c:v>
                </c:pt>
                <c:pt idx="12621">
                  <c:v>32.760696132817273</c:v>
                </c:pt>
                <c:pt idx="12622">
                  <c:v>32.951631310488935</c:v>
                </c:pt>
                <c:pt idx="12623">
                  <c:v>32.922678788924223</c:v>
                </c:pt>
                <c:pt idx="12624">
                  <c:v>32.931144232370158</c:v>
                </c:pt>
                <c:pt idx="12625">
                  <c:v>33.01965515615349</c:v>
                </c:pt>
                <c:pt idx="12626">
                  <c:v>33.006033628997372</c:v>
                </c:pt>
                <c:pt idx="12627">
                  <c:v>33.050004943730286</c:v>
                </c:pt>
                <c:pt idx="12628">
                  <c:v>33.072572399007747</c:v>
                </c:pt>
                <c:pt idx="12629">
                  <c:v>33.032840169590166</c:v>
                </c:pt>
                <c:pt idx="12630">
                  <c:v>33.19336875853179</c:v>
                </c:pt>
                <c:pt idx="12631">
                  <c:v>33.150817803978278</c:v>
                </c:pt>
                <c:pt idx="12632">
                  <c:v>33.142957340777585</c:v>
                </c:pt>
                <c:pt idx="12633">
                  <c:v>33.175347225805297</c:v>
                </c:pt>
                <c:pt idx="12634">
                  <c:v>33.149972816696717</c:v>
                </c:pt>
                <c:pt idx="12635">
                  <c:v>33.180441700584296</c:v>
                </c:pt>
                <c:pt idx="12636">
                  <c:v>33.182547965098159</c:v>
                </c:pt>
                <c:pt idx="12637">
                  <c:v>33.127380503350423</c:v>
                </c:pt>
                <c:pt idx="12638">
                  <c:v>33.257143011104915</c:v>
                </c:pt>
                <c:pt idx="12639">
                  <c:v>33.191755461965101</c:v>
                </c:pt>
                <c:pt idx="12640">
                  <c:v>33.157360012926723</c:v>
                </c:pt>
                <c:pt idx="12641">
                  <c:v>33.10386405361151</c:v>
                </c:pt>
                <c:pt idx="12642">
                  <c:v>33.063243495358059</c:v>
                </c:pt>
                <c:pt idx="12643">
                  <c:v>33.078205086752199</c:v>
                </c:pt>
                <c:pt idx="12644">
                  <c:v>33.057675558138961</c:v>
                </c:pt>
                <c:pt idx="12645">
                  <c:v>32.977065691925461</c:v>
                </c:pt>
                <c:pt idx="12646">
                  <c:v>33.082834737398095</c:v>
                </c:pt>
                <c:pt idx="12647">
                  <c:v>32.999905463299513</c:v>
                </c:pt>
                <c:pt idx="12648">
                  <c:v>32.955688244770158</c:v>
                </c:pt>
                <c:pt idx="12649">
                  <c:v>32.855182673925214</c:v>
                </c:pt>
                <c:pt idx="12650">
                  <c:v>32.808886806163514</c:v>
                </c:pt>
                <c:pt idx="12651">
                  <c:v>32.819769622450877</c:v>
                </c:pt>
                <c:pt idx="12652">
                  <c:v>32.794036264359939</c:v>
                </c:pt>
                <c:pt idx="12653">
                  <c:v>32.713776101186511</c:v>
                </c:pt>
                <c:pt idx="12654">
                  <c:v>32.825775555709683</c:v>
                </c:pt>
                <c:pt idx="12655">
                  <c:v>32.747778276379321</c:v>
                </c:pt>
                <c:pt idx="12656">
                  <c:v>32.708711202940506</c:v>
                </c:pt>
                <c:pt idx="12657">
                  <c:v>32.657863480733511</c:v>
                </c:pt>
                <c:pt idx="12658">
                  <c:v>32.619904129456081</c:v>
                </c:pt>
                <c:pt idx="12659">
                  <c:v>32.641608967589931</c:v>
                </c:pt>
                <c:pt idx="12660">
                  <c:v>32.63760028234806</c:v>
                </c:pt>
                <c:pt idx="12661">
                  <c:v>32.576865242319059</c:v>
                </c:pt>
                <c:pt idx="12662">
                  <c:v>32.721617045356503</c:v>
                </c:pt>
                <c:pt idx="12663">
                  <c:v>32.667556388018518</c:v>
                </c:pt>
                <c:pt idx="12664">
                  <c:v>32.651398324704232</c:v>
                </c:pt>
                <c:pt idx="12665">
                  <c:v>32.696216413262398</c:v>
                </c:pt>
                <c:pt idx="12666">
                  <c:v>32.673537411210503</c:v>
                </c:pt>
                <c:pt idx="12667">
                  <c:v>32.713461889057733</c:v>
                </c:pt>
                <c:pt idx="12668">
                  <c:v>32.733907853624544</c:v>
                </c:pt>
                <c:pt idx="12669">
                  <c:v>32.692607693412199</c:v>
                </c:pt>
                <c:pt idx="12670">
                  <c:v>32.860735499486864</c:v>
                </c:pt>
                <c:pt idx="12671">
                  <c:v>32.818823734951025</c:v>
                </c:pt>
                <c:pt idx="12672">
                  <c:v>32.814802715945845</c:v>
                </c:pt>
                <c:pt idx="12673">
                  <c:v>32.885359982438501</c:v>
                </c:pt>
                <c:pt idx="12674">
                  <c:v>32.859813027554452</c:v>
                </c:pt>
                <c:pt idx="12675">
                  <c:v>32.893690454369441</c:v>
                </c:pt>
                <c:pt idx="12676">
                  <c:v>32.901027531870433</c:v>
                </c:pt>
                <c:pt idx="12677">
                  <c:v>32.83962973678851</c:v>
                </c:pt>
                <c:pt idx="12678">
                  <c:v>32.991639169738704</c:v>
                </c:pt>
                <c:pt idx="12679">
                  <c:v>32.915747358115638</c:v>
                </c:pt>
                <c:pt idx="12680">
                  <c:v>32.875351181721086</c:v>
                </c:pt>
                <c:pt idx="12681">
                  <c:v>32.824697733782102</c:v>
                </c:pt>
                <c:pt idx="12682">
                  <c:v>32.831974630768691</c:v>
                </c:pt>
                <c:pt idx="12683">
                  <c:v>32.767514163695246</c:v>
                </c:pt>
                <c:pt idx="12684">
                  <c:v>32.721599272279811</c:v>
                </c:pt>
                <c:pt idx="12685">
                  <c:v>32.600463800898474</c:v>
                </c:pt>
                <c:pt idx="12686">
                  <c:v>32.70491771149257</c:v>
                </c:pt>
                <c:pt idx="12687">
                  <c:v>32.568385945653354</c:v>
                </c:pt>
                <c:pt idx="12688">
                  <c:v>32.46673398723982</c:v>
                </c:pt>
                <c:pt idx="12689">
                  <c:v>32.253874040973791</c:v>
                </c:pt>
                <c:pt idx="12690">
                  <c:v>32.223384525371323</c:v>
                </c:pt>
                <c:pt idx="12691">
                  <c:v>32.118089196959943</c:v>
                </c:pt>
                <c:pt idx="12692">
                  <c:v>32.02282149123532</c:v>
                </c:pt>
                <c:pt idx="12693">
                  <c:v>31.850180418948565</c:v>
                </c:pt>
                <c:pt idx="12694">
                  <c:v>31.91665686924566</c:v>
                </c:pt>
                <c:pt idx="12695">
                  <c:v>31.73935110641608</c:v>
                </c:pt>
                <c:pt idx="12696">
                  <c:v>31.603992704199158</c:v>
                </c:pt>
                <c:pt idx="12697">
                  <c:v>31.311456029034744</c:v>
                </c:pt>
                <c:pt idx="12698">
                  <c:v>31.270854434679471</c:v>
                </c:pt>
                <c:pt idx="12699">
                  <c:v>31.157146311186906</c:v>
                </c:pt>
                <c:pt idx="12700">
                  <c:v>31.061930508324679</c:v>
                </c:pt>
                <c:pt idx="12701">
                  <c:v>30.88485391389753</c:v>
                </c:pt>
                <c:pt idx="12702">
                  <c:v>30.968657716989298</c:v>
                </c:pt>
                <c:pt idx="12703">
                  <c:v>30.796252554271906</c:v>
                </c:pt>
                <c:pt idx="12704">
                  <c:v>30.673873647327873</c:v>
                </c:pt>
                <c:pt idx="12705">
                  <c:v>30.429900579318605</c:v>
                </c:pt>
                <c:pt idx="12706">
                  <c:v>30.413229129740841</c:v>
                </c:pt>
                <c:pt idx="12707">
                  <c:v>30.321631091875986</c:v>
                </c:pt>
                <c:pt idx="12708">
                  <c:v>30.249539969040526</c:v>
                </c:pt>
                <c:pt idx="12709">
                  <c:v>30.104660737352596</c:v>
                </c:pt>
                <c:pt idx="12710">
                  <c:v>30.246610861394061</c:v>
                </c:pt>
                <c:pt idx="12711">
                  <c:v>30.109849047855921</c:v>
                </c:pt>
                <c:pt idx="12712">
                  <c:v>30.031935346524634</c:v>
                </c:pt>
                <c:pt idx="12713">
                  <c:v>29.908530093179074</c:v>
                </c:pt>
                <c:pt idx="12714">
                  <c:v>29.92717191443846</c:v>
                </c:pt>
                <c:pt idx="12715">
                  <c:v>29.860315564357357</c:v>
                </c:pt>
                <c:pt idx="12716">
                  <c:v>29.833796466553036</c:v>
                </c:pt>
                <c:pt idx="12717">
                  <c:v>29.724564338829982</c:v>
                </c:pt>
                <c:pt idx="12718">
                  <c:v>29.920464812994233</c:v>
                </c:pt>
                <c:pt idx="12719">
                  <c:v>29.813483764426312</c:v>
                </c:pt>
                <c:pt idx="12720">
                  <c:v>29.765083368936125</c:v>
                </c:pt>
                <c:pt idx="12721">
                  <c:v>29.752774445726988</c:v>
                </c:pt>
                <c:pt idx="12722">
                  <c:v>29.795788021692243</c:v>
                </c:pt>
                <c:pt idx="12723">
                  <c:v>29.742017397615424</c:v>
                </c:pt>
                <c:pt idx="12724">
                  <c:v>29.744032604005699</c:v>
                </c:pt>
                <c:pt idx="12725">
                  <c:v>29.825131738381309</c:v>
                </c:pt>
                <c:pt idx="12726">
                  <c:v>29.726581814123755</c:v>
                </c:pt>
                <c:pt idx="12727">
                  <c:v>29.806044936826297</c:v>
                </c:pt>
                <c:pt idx="12728">
                  <c:v>29.704708423513843</c:v>
                </c:pt>
                <c:pt idx="12729">
                  <c:v>29.766406563096297</c:v>
                </c:pt>
                <c:pt idx="12730">
                  <c:v>29.806028041389276</c:v>
                </c:pt>
                <c:pt idx="12731">
                  <c:v>29.741528582261836</c:v>
                </c:pt>
                <c:pt idx="12732">
                  <c:v>29.735986914289462</c:v>
                </c:pt>
                <c:pt idx="12733">
                  <c:v>29.724554205596014</c:v>
                </c:pt>
                <c:pt idx="12734">
                  <c:v>29.717206617598094</c:v>
                </c:pt>
                <c:pt idx="12735">
                  <c:v>29.59457541086088</c:v>
                </c:pt>
                <c:pt idx="12736">
                  <c:v>29.828102967572192</c:v>
                </c:pt>
                <c:pt idx="12737">
                  <c:v>29.68988960777585</c:v>
                </c:pt>
                <c:pt idx="12738">
                  <c:v>29.709602508492591</c:v>
                </c:pt>
                <c:pt idx="12739">
                  <c:v>29.622437196725464</c:v>
                </c:pt>
                <c:pt idx="12740">
                  <c:v>29.600416195505645</c:v>
                </c:pt>
                <c:pt idx="12741">
                  <c:v>29.572411947291144</c:v>
                </c:pt>
                <c:pt idx="12742">
                  <c:v>29.544448475468073</c:v>
                </c:pt>
                <c:pt idx="12743">
                  <c:v>29.399576873801831</c:v>
                </c:pt>
                <c:pt idx="12744">
                  <c:v>29.637476856958592</c:v>
                </c:pt>
                <c:pt idx="12745">
                  <c:v>29.475131256986518</c:v>
                </c:pt>
                <c:pt idx="12746">
                  <c:v>29.495383063475291</c:v>
                </c:pt>
                <c:pt idx="12747">
                  <c:v>29.398833321049576</c:v>
                </c:pt>
                <c:pt idx="12748">
                  <c:v>29.376686031101084</c:v>
                </c:pt>
                <c:pt idx="12749">
                  <c:v>29.350092413540111</c:v>
                </c:pt>
                <c:pt idx="12750">
                  <c:v>29.325822863994041</c:v>
                </c:pt>
                <c:pt idx="12751">
                  <c:v>29.18279090552145</c:v>
                </c:pt>
                <c:pt idx="12752">
                  <c:v>29.43341472237632</c:v>
                </c:pt>
                <c:pt idx="12753">
                  <c:v>29.286709127856135</c:v>
                </c:pt>
                <c:pt idx="12754">
                  <c:v>29.315215722679156</c:v>
                </c:pt>
                <c:pt idx="12755">
                  <c:v>29.227611525628621</c:v>
                </c:pt>
                <c:pt idx="12756">
                  <c:v>29.213288657552763</c:v>
                </c:pt>
                <c:pt idx="12757">
                  <c:v>29.200577840946213</c:v>
                </c:pt>
                <c:pt idx="12758">
                  <c:v>29.193081314435709</c:v>
                </c:pt>
                <c:pt idx="12759">
                  <c:v>29.075422650710095</c:v>
                </c:pt>
                <c:pt idx="12760">
                  <c:v>29.348935634236206</c:v>
                </c:pt>
                <c:pt idx="12761">
                  <c:v>29.249775635456597</c:v>
                </c:pt>
                <c:pt idx="12762">
                  <c:v>29.295501034778731</c:v>
                </c:pt>
                <c:pt idx="12763">
                  <c:v>29.226306191429199</c:v>
                </c:pt>
                <c:pt idx="12764">
                  <c:v>29.234177779704915</c:v>
                </c:pt>
                <c:pt idx="12765">
                  <c:v>29.239803103025725</c:v>
                </c:pt>
                <c:pt idx="12766">
                  <c:v>29.253999808808743</c:v>
                </c:pt>
                <c:pt idx="12767">
                  <c:v>29.155089975882383</c:v>
                </c:pt>
                <c:pt idx="12768">
                  <c:v>29.447258131524308</c:v>
                </c:pt>
                <c:pt idx="12769">
                  <c:v>29.40343265245194</c:v>
                </c:pt>
                <c:pt idx="12770">
                  <c:v>29.461784202944099</c:v>
                </c:pt>
                <c:pt idx="12771">
                  <c:v>29.412133845021422</c:v>
                </c:pt>
                <c:pt idx="12772">
                  <c:v>29.444022357972166</c:v>
                </c:pt>
                <c:pt idx="12773">
                  <c:v>29.47320064256316</c:v>
                </c:pt>
                <c:pt idx="12774">
                  <c:v>29.506553651274483</c:v>
                </c:pt>
                <c:pt idx="12775">
                  <c:v>29.428094480536835</c:v>
                </c:pt>
                <c:pt idx="12776">
                  <c:v>29.737280131481569</c:v>
                </c:pt>
                <c:pt idx="12777">
                  <c:v>29.732598315108426</c:v>
                </c:pt>
                <c:pt idx="12778">
                  <c:v>29.806193070088579</c:v>
                </c:pt>
                <c:pt idx="12779">
                  <c:v>29.762816071731748</c:v>
                </c:pt>
                <c:pt idx="12780">
                  <c:v>29.802958963021617</c:v>
                </c:pt>
                <c:pt idx="12781">
                  <c:v>29.847393792613602</c:v>
                </c:pt>
                <c:pt idx="12782">
                  <c:v>29.88919664467365</c:v>
                </c:pt>
                <c:pt idx="12783">
                  <c:v>29.811759208980124</c:v>
                </c:pt>
                <c:pt idx="12784">
                  <c:v>30.13310478876279</c:v>
                </c:pt>
                <c:pt idx="12785">
                  <c:v>30.152120666019776</c:v>
                </c:pt>
                <c:pt idx="12786">
                  <c:v>30.229063749920428</c:v>
                </c:pt>
                <c:pt idx="12787">
                  <c:v>30.18476275217531</c:v>
                </c:pt>
                <c:pt idx="12788">
                  <c:v>30.222792503580251</c:v>
                </c:pt>
                <c:pt idx="12789">
                  <c:v>30.267838151049656</c:v>
                </c:pt>
                <c:pt idx="12790">
                  <c:v>30.310462651548963</c:v>
                </c:pt>
                <c:pt idx="12791">
                  <c:v>30.230646936917765</c:v>
                </c:pt>
                <c:pt idx="12792">
                  <c:v>30.566632083008017</c:v>
                </c:pt>
                <c:pt idx="12793">
                  <c:v>30.490041017257504</c:v>
                </c:pt>
                <c:pt idx="12794">
                  <c:v>30.580481738719179</c:v>
                </c:pt>
                <c:pt idx="12795">
                  <c:v>30.679324355232417</c:v>
                </c:pt>
                <c:pt idx="12796">
                  <c:v>30.757525304801902</c:v>
                </c:pt>
                <c:pt idx="12797">
                  <c:v>30.709436669560748</c:v>
                </c:pt>
                <c:pt idx="12798">
                  <c:v>30.75651157384128</c:v>
                </c:pt>
                <c:pt idx="12799">
                  <c:v>30.670679628914392</c:v>
                </c:pt>
                <c:pt idx="12800">
                  <c:v>31.01561679339579</c:v>
                </c:pt>
                <c:pt idx="12801">
                  <c:v>30.928356670021149</c:v>
                </c:pt>
                <c:pt idx="12802">
                  <c:v>30.917234344858972</c:v>
                </c:pt>
                <c:pt idx="12803">
                  <c:v>31.032368809679163</c:v>
                </c:pt>
                <c:pt idx="12804">
                  <c:v>31.145182542064941</c:v>
                </c:pt>
                <c:pt idx="12805">
                  <c:v>31.26805849788682</c:v>
                </c:pt>
                <c:pt idx="12806">
                  <c:v>31.118835090791752</c:v>
                </c:pt>
                <c:pt idx="12807">
                  <c:v>31.494938223014547</c:v>
                </c:pt>
                <c:pt idx="12808">
                  <c:v>31.404402866793806</c:v>
                </c:pt>
                <c:pt idx="12809">
                  <c:v>31.398608885884023</c:v>
                </c:pt>
                <c:pt idx="12810">
                  <c:v>31.446382641682032</c:v>
                </c:pt>
                <c:pt idx="12811">
                  <c:v>31.494978913441116</c:v>
                </c:pt>
                <c:pt idx="12812">
                  <c:v>31.54446047235993</c:v>
                </c:pt>
                <c:pt idx="12813">
                  <c:v>31.594938164472545</c:v>
                </c:pt>
                <c:pt idx="12814">
                  <c:v>32.048882705582862</c:v>
                </c:pt>
                <c:pt idx="12815">
                  <c:v>31.994016707179433</c:v>
                </c:pt>
                <c:pt idx="12816">
                  <c:v>31.939123732530984</c:v>
                </c:pt>
                <c:pt idx="12817">
                  <c:v>31.938804908755227</c:v>
                </c:pt>
                <c:pt idx="12818">
                  <c:v>31.98938652631881</c:v>
                </c:pt>
                <c:pt idx="12819">
                  <c:v>32.049587298546896</c:v>
                </c:pt>
                <c:pt idx="12820">
                  <c:v>32.110157953146327</c:v>
                </c:pt>
                <c:pt idx="12821">
                  <c:v>32.172466053467204</c:v>
                </c:pt>
                <c:pt idx="12822">
                  <c:v>32.699299008941153</c:v>
                </c:pt>
                <c:pt idx="12823">
                  <c:v>32.644909314565602</c:v>
                </c:pt>
                <c:pt idx="12824">
                  <c:v>32.590761551616524</c:v>
                </c:pt>
                <c:pt idx="12825">
                  <c:v>32.595085946113706</c:v>
                </c:pt>
                <c:pt idx="12826">
                  <c:v>32.667577538971933</c:v>
                </c:pt>
                <c:pt idx="12827">
                  <c:v>32.738522652062784</c:v>
                </c:pt>
                <c:pt idx="12828">
                  <c:v>32.813230319580256</c:v>
                </c:pt>
                <c:pt idx="12829">
                  <c:v>32.893016315552792</c:v>
                </c:pt>
                <c:pt idx="12830">
                  <c:v>33.519679490725927</c:v>
                </c:pt>
                <c:pt idx="12831">
                  <c:v>33.466705039936834</c:v>
                </c:pt>
                <c:pt idx="12832">
                  <c:v>33.41414658139032</c:v>
                </c:pt>
                <c:pt idx="12833">
                  <c:v>33.432351393300223</c:v>
                </c:pt>
                <c:pt idx="12834">
                  <c:v>33.529422410446593</c:v>
                </c:pt>
                <c:pt idx="12835">
                  <c:v>33.625874881650105</c:v>
                </c:pt>
                <c:pt idx="12836">
                  <c:v>33.725543452959705</c:v>
                </c:pt>
                <c:pt idx="12837">
                  <c:v>33.82329860695792</c:v>
                </c:pt>
                <c:pt idx="12838">
                  <c:v>34.574664544251036</c:v>
                </c:pt>
                <c:pt idx="12839">
                  <c:v>34.524251287150371</c:v>
                </c:pt>
                <c:pt idx="12840">
                  <c:v>34.474368785446572</c:v>
                </c:pt>
                <c:pt idx="12841">
                  <c:v>34.510445733340433</c:v>
                </c:pt>
                <c:pt idx="12842">
                  <c:v>34.633601061518995</c:v>
                </c:pt>
                <c:pt idx="12843">
                  <c:v>34.75749439887457</c:v>
                </c:pt>
                <c:pt idx="12844">
                  <c:v>34.885191925201333</c:v>
                </c:pt>
                <c:pt idx="12845">
                  <c:v>35.007354588360613</c:v>
                </c:pt>
                <c:pt idx="12846">
                  <c:v>35.916417960742429</c:v>
                </c:pt>
                <c:pt idx="12847">
                  <c:v>35.869809989418094</c:v>
                </c:pt>
                <c:pt idx="12848">
                  <c:v>35.82377735393176</c:v>
                </c:pt>
                <c:pt idx="12849">
                  <c:v>35.877525873227931</c:v>
                </c:pt>
                <c:pt idx="12850">
                  <c:v>36.025372851480846</c:v>
                </c:pt>
                <c:pt idx="12851">
                  <c:v>36.177478338367592</c:v>
                </c:pt>
                <c:pt idx="12852">
                  <c:v>36.334710518960236</c:v>
                </c:pt>
                <c:pt idx="12853">
                  <c:v>36.488738310988637</c:v>
                </c:pt>
                <c:pt idx="12854">
                  <c:v>36.851662106657756</c:v>
                </c:pt>
                <c:pt idx="12855">
                  <c:v>37.176744828341739</c:v>
                </c:pt>
                <c:pt idx="12856">
                  <c:v>37.497006304103387</c:v>
                </c:pt>
                <c:pt idx="12857">
                  <c:v>37.441061916698807</c:v>
                </c:pt>
                <c:pt idx="12858">
                  <c:v>37.806395427902338</c:v>
                </c:pt>
                <c:pt idx="12859">
                  <c:v>37.866501775442984</c:v>
                </c:pt>
                <c:pt idx="12860">
                  <c:v>38.032536364736167</c:v>
                </c:pt>
                <c:pt idx="12861">
                  <c:v>38.211645413239061</c:v>
                </c:pt>
                <c:pt idx="12862">
                  <c:v>38.644707581722557</c:v>
                </c:pt>
                <c:pt idx="12863">
                  <c:v>38.82955124749882</c:v>
                </c:pt>
                <c:pt idx="12864">
                  <c:v>39.78943720540115</c:v>
                </c:pt>
                <c:pt idx="12865">
                  <c:v>39.730063106927531</c:v>
                </c:pt>
                <c:pt idx="12866">
                  <c:v>39.671537336924445</c:v>
                </c:pt>
                <c:pt idx="12867">
                  <c:v>40.048605088449079</c:v>
                </c:pt>
                <c:pt idx="12868">
                  <c:v>40.248937844007145</c:v>
                </c:pt>
                <c:pt idx="12869">
                  <c:v>40.452371035958713</c:v>
                </c:pt>
                <c:pt idx="12870">
                  <c:v>40.639978677238531</c:v>
                </c:pt>
                <c:pt idx="12871">
                  <c:v>40.850506759352562</c:v>
                </c:pt>
                <c:pt idx="12872">
                  <c:v>41.920039674381051</c:v>
                </c:pt>
                <c:pt idx="12873">
                  <c:v>41.853039728611648</c:v>
                </c:pt>
                <c:pt idx="12874">
                  <c:v>41.782620170871191</c:v>
                </c:pt>
                <c:pt idx="12875">
                  <c:v>42.195962734152964</c:v>
                </c:pt>
                <c:pt idx="12876">
                  <c:v>42.406334452830642</c:v>
                </c:pt>
                <c:pt idx="12877">
                  <c:v>42.617737866523925</c:v>
                </c:pt>
                <c:pt idx="12878">
                  <c:v>42.815255708382331</c:v>
                </c:pt>
                <c:pt idx="12879">
                  <c:v>43.028500821368702</c:v>
                </c:pt>
                <c:pt idx="12880">
                  <c:v>44.15044246539442</c:v>
                </c:pt>
                <c:pt idx="12881">
                  <c:v>44.069261512948607</c:v>
                </c:pt>
                <c:pt idx="12882">
                  <c:v>43.987212283417051</c:v>
                </c:pt>
                <c:pt idx="12883">
                  <c:v>44.406109239433576</c:v>
                </c:pt>
                <c:pt idx="12884">
                  <c:v>44.619748879556013</c:v>
                </c:pt>
                <c:pt idx="12885">
                  <c:v>44.820936029565836</c:v>
                </c:pt>
                <c:pt idx="12886">
                  <c:v>45.03286866870949</c:v>
                </c:pt>
                <c:pt idx="12887">
                  <c:v>45.239663819586688</c:v>
                </c:pt>
                <c:pt idx="12888">
                  <c:v>46.342818138555117</c:v>
                </c:pt>
                <c:pt idx="12889">
                  <c:v>46.257569259561166</c:v>
                </c:pt>
                <c:pt idx="12890">
                  <c:v>46.171710091809501</c:v>
                </c:pt>
                <c:pt idx="12891">
                  <c:v>46.556409279081144</c:v>
                </c:pt>
                <c:pt idx="12892">
                  <c:v>46.75359362901807</c:v>
                </c:pt>
                <c:pt idx="12893">
                  <c:v>46.946295971579517</c:v>
                </c:pt>
                <c:pt idx="12894">
                  <c:v>47.136785798274609</c:v>
                </c:pt>
                <c:pt idx="12895">
                  <c:v>47.322487068243561</c:v>
                </c:pt>
                <c:pt idx="12896">
                  <c:v>48.283493322363462</c:v>
                </c:pt>
                <c:pt idx="12897">
                  <c:v>48.201401063385802</c:v>
                </c:pt>
                <c:pt idx="12898">
                  <c:v>48.11973264264941</c:v>
                </c:pt>
                <c:pt idx="12899">
                  <c:v>48.440456520970031</c:v>
                </c:pt>
                <c:pt idx="12900">
                  <c:v>48.595121748250889</c:v>
                </c:pt>
                <c:pt idx="12901">
                  <c:v>48.745789421012475</c:v>
                </c:pt>
                <c:pt idx="12902">
                  <c:v>48.891744842113106</c:v>
                </c:pt>
                <c:pt idx="12903">
                  <c:v>49.018007955949429</c:v>
                </c:pt>
                <c:pt idx="12904">
                  <c:v>49.700111978782232</c:v>
                </c:pt>
                <c:pt idx="12905">
                  <c:v>49.627545993440627</c:v>
                </c:pt>
                <c:pt idx="12906">
                  <c:v>49.556127281310488</c:v>
                </c:pt>
                <c:pt idx="12907">
                  <c:v>49.782909889285392</c:v>
                </c:pt>
                <c:pt idx="12908">
                  <c:v>49.879290994524396</c:v>
                </c:pt>
                <c:pt idx="12909">
                  <c:v>49.960851852735416</c:v>
                </c:pt>
                <c:pt idx="12910">
                  <c:v>50.043465725181569</c:v>
                </c:pt>
                <c:pt idx="12911">
                  <c:v>50.114729392616852</c:v>
                </c:pt>
                <c:pt idx="12912">
                  <c:v>50.429519387052025</c:v>
                </c:pt>
                <c:pt idx="12913">
                  <c:v>50.377779504590833</c:v>
                </c:pt>
                <c:pt idx="12914">
                  <c:v>50.327182412557569</c:v>
                </c:pt>
                <c:pt idx="12915">
                  <c:v>50.418307403361702</c:v>
                </c:pt>
                <c:pt idx="12916">
                  <c:v>50.442081236684174</c:v>
                </c:pt>
                <c:pt idx="12917">
                  <c:v>50.459201981221248</c:v>
                </c:pt>
                <c:pt idx="12918">
                  <c:v>50.466931508838215</c:v>
                </c:pt>
                <c:pt idx="12919">
                  <c:v>50.466809580510272</c:v>
                </c:pt>
                <c:pt idx="12920">
                  <c:v>50.399369065576956</c:v>
                </c:pt>
                <c:pt idx="12921">
                  <c:v>50.369808380346321</c:v>
                </c:pt>
                <c:pt idx="12922">
                  <c:v>50.341707102907684</c:v>
                </c:pt>
                <c:pt idx="12923">
                  <c:v>50.294512483930049</c:v>
                </c:pt>
                <c:pt idx="12924">
                  <c:v>50.240525889308579</c:v>
                </c:pt>
                <c:pt idx="12925">
                  <c:v>50.178602215848279</c:v>
                </c:pt>
                <c:pt idx="12926">
                  <c:v>50.103885802285895</c:v>
                </c:pt>
                <c:pt idx="12927">
                  <c:v>50.018809814916786</c:v>
                </c:pt>
                <c:pt idx="12928">
                  <c:v>49.552041374146626</c:v>
                </c:pt>
                <c:pt idx="12929">
                  <c:v>49.540591109761905</c:v>
                </c:pt>
                <c:pt idx="12930">
                  <c:v>49.531064502504094</c:v>
                </c:pt>
                <c:pt idx="12931">
                  <c:v>49.341118484966081</c:v>
                </c:pt>
                <c:pt idx="12932">
                  <c:v>49.204533766520406</c:v>
                </c:pt>
                <c:pt idx="12933">
                  <c:v>49.059609423512981</c:v>
                </c:pt>
                <c:pt idx="12934">
                  <c:v>48.907526718388326</c:v>
                </c:pt>
                <c:pt idx="12935">
                  <c:v>48.755162990863809</c:v>
                </c:pt>
                <c:pt idx="12936">
                  <c:v>47.970460531981978</c:v>
                </c:pt>
                <c:pt idx="12937">
                  <c:v>47.97671620502463</c:v>
                </c:pt>
                <c:pt idx="12938">
                  <c:v>47.986317114758926</c:v>
                </c:pt>
                <c:pt idx="12939">
                  <c:v>47.685735728363234</c:v>
                </c:pt>
                <c:pt idx="12940">
                  <c:v>47.497919888302377</c:v>
                </c:pt>
                <c:pt idx="12941">
                  <c:v>47.306161907665967</c:v>
                </c:pt>
                <c:pt idx="12942">
                  <c:v>47.10985393022095</c:v>
                </c:pt>
                <c:pt idx="12943">
                  <c:v>46.915129082913687</c:v>
                </c:pt>
                <c:pt idx="12944">
                  <c:v>45.947714579512386</c:v>
                </c:pt>
                <c:pt idx="12945">
                  <c:v>45.98019678957305</c:v>
                </c:pt>
                <c:pt idx="12946">
                  <c:v>45.866523682533945</c:v>
                </c:pt>
                <c:pt idx="12947">
                  <c:v>45.660757171834177</c:v>
                </c:pt>
                <c:pt idx="12948">
                  <c:v>45.45076113381274</c:v>
                </c:pt>
                <c:pt idx="12949">
                  <c:v>45.249841921718968</c:v>
                </c:pt>
                <c:pt idx="12950">
                  <c:v>45.034851268424788</c:v>
                </c:pt>
                <c:pt idx="12951">
                  <c:v>44.816207857603416</c:v>
                </c:pt>
                <c:pt idx="12952">
                  <c:v>43.701673794856106</c:v>
                </c:pt>
                <c:pt idx="12953">
                  <c:v>43.764677495278654</c:v>
                </c:pt>
                <c:pt idx="12954">
                  <c:v>43.634223530532964</c:v>
                </c:pt>
                <c:pt idx="12955">
                  <c:v>43.406655920985877</c:v>
                </c:pt>
                <c:pt idx="12956">
                  <c:v>43.173175341823921</c:v>
                </c:pt>
                <c:pt idx="12957">
                  <c:v>42.927198483568027</c:v>
                </c:pt>
                <c:pt idx="12958">
                  <c:v>42.699304993047079</c:v>
                </c:pt>
                <c:pt idx="12959">
                  <c:v>42.450722109775768</c:v>
                </c:pt>
                <c:pt idx="12960">
                  <c:v>41.174362415420561</c:v>
                </c:pt>
                <c:pt idx="12961">
                  <c:v>41.26273154626729</c:v>
                </c:pt>
                <c:pt idx="12962">
                  <c:v>41.114541453050535</c:v>
                </c:pt>
                <c:pt idx="12963">
                  <c:v>40.851318924935725</c:v>
                </c:pt>
                <c:pt idx="12964">
                  <c:v>40.585062379538137</c:v>
                </c:pt>
                <c:pt idx="12965">
                  <c:v>40.315468992021508</c:v>
                </c:pt>
                <c:pt idx="12966">
                  <c:v>40.040687246191339</c:v>
                </c:pt>
                <c:pt idx="12967">
                  <c:v>39.785691571391752</c:v>
                </c:pt>
                <c:pt idx="12968">
                  <c:v>38.381724795027516</c:v>
                </c:pt>
                <c:pt idx="12969">
                  <c:v>38.492715667264996</c:v>
                </c:pt>
                <c:pt idx="12970">
                  <c:v>38.32991813158192</c:v>
                </c:pt>
                <c:pt idx="12971">
                  <c:v>38.046148262445392</c:v>
                </c:pt>
                <c:pt idx="12972">
                  <c:v>37.753067225197782</c:v>
                </c:pt>
                <c:pt idx="12973">
                  <c:v>37.466130655532247</c:v>
                </c:pt>
                <c:pt idx="12974">
                  <c:v>37.175160079896017</c:v>
                </c:pt>
                <c:pt idx="12975">
                  <c:v>36.906142415113152</c:v>
                </c:pt>
                <c:pt idx="12976">
                  <c:v>35.437491579115736</c:v>
                </c:pt>
                <c:pt idx="12977">
                  <c:v>35.570059083964708</c:v>
                </c:pt>
                <c:pt idx="12978">
                  <c:v>35.371814681775348</c:v>
                </c:pt>
                <c:pt idx="12979">
                  <c:v>35.072971089607698</c:v>
                </c:pt>
                <c:pt idx="12980">
                  <c:v>34.77281521069915</c:v>
                </c:pt>
                <c:pt idx="12981">
                  <c:v>34.495878132422206</c:v>
                </c:pt>
                <c:pt idx="12982">
                  <c:v>34.193335708442774</c:v>
                </c:pt>
                <c:pt idx="12983">
                  <c:v>33.876245629673733</c:v>
                </c:pt>
                <c:pt idx="12984">
                  <c:v>32.487582907567401</c:v>
                </c:pt>
                <c:pt idx="12985">
                  <c:v>32.635485144006992</c:v>
                </c:pt>
                <c:pt idx="12986">
                  <c:v>32.783489279771622</c:v>
                </c:pt>
                <c:pt idx="12987">
                  <c:v>32.175209501462142</c:v>
                </c:pt>
                <c:pt idx="12988">
                  <c:v>31.567508164081385</c:v>
                </c:pt>
                <c:pt idx="12989">
                  <c:v>31.827616510515785</c:v>
                </c:pt>
                <c:pt idx="12990">
                  <c:v>31.222300348310334</c:v>
                </c:pt>
                <c:pt idx="12991">
                  <c:v>30.806503661896407</c:v>
                </c:pt>
                <c:pt idx="12992">
                  <c:v>29.445459480839336</c:v>
                </c:pt>
                <c:pt idx="12993">
                  <c:v>29.590069371472936</c:v>
                </c:pt>
                <c:pt idx="12994">
                  <c:v>29.154162840744007</c:v>
                </c:pt>
                <c:pt idx="12995">
                  <c:v>28.500882793330614</c:v>
                </c:pt>
                <c:pt idx="12996">
                  <c:v>28.770789397146949</c:v>
                </c:pt>
                <c:pt idx="12997">
                  <c:v>28.117970829608105</c:v>
                </c:pt>
                <c:pt idx="12998">
                  <c:v>28.373614607376258</c:v>
                </c:pt>
                <c:pt idx="12999">
                  <c:v>27.716670315598886</c:v>
                </c:pt>
                <c:pt idx="13000">
                  <c:v>25.933073141689377</c:v>
                </c:pt>
                <c:pt idx="13001">
                  <c:v>26.088592991315597</c:v>
                </c:pt>
                <c:pt idx="13002">
                  <c:v>25.915649370313229</c:v>
                </c:pt>
                <c:pt idx="13003">
                  <c:v>25.583534228099037</c:v>
                </c:pt>
                <c:pt idx="13004">
                  <c:v>25.245405839539256</c:v>
                </c:pt>
                <c:pt idx="13005">
                  <c:v>24.936606876748076</c:v>
                </c:pt>
                <c:pt idx="13006">
                  <c:v>24.598719432426297</c:v>
                </c:pt>
                <c:pt idx="13007">
                  <c:v>24.259445431889716</c:v>
                </c:pt>
                <c:pt idx="13008">
                  <c:v>22.61415069657588</c:v>
                </c:pt>
                <c:pt idx="13009">
                  <c:v>22.766538770155925</c:v>
                </c:pt>
                <c:pt idx="13010">
                  <c:v>22.530941315603002</c:v>
                </c:pt>
                <c:pt idx="13011">
                  <c:v>22.184217109616217</c:v>
                </c:pt>
                <c:pt idx="13012">
                  <c:v>21.869247807617896</c:v>
                </c:pt>
                <c:pt idx="13013">
                  <c:v>21.527244528239734</c:v>
                </c:pt>
                <c:pt idx="13014">
                  <c:v>21.174985320353649</c:v>
                </c:pt>
                <c:pt idx="13015">
                  <c:v>20.835521172750699</c:v>
                </c:pt>
                <c:pt idx="13016">
                  <c:v>19.215624166127977</c:v>
                </c:pt>
                <c:pt idx="13017">
                  <c:v>19.36383861844995</c:v>
                </c:pt>
                <c:pt idx="13018">
                  <c:v>19.127681689168483</c:v>
                </c:pt>
                <c:pt idx="13019">
                  <c:v>18.821120705606106</c:v>
                </c:pt>
                <c:pt idx="13020">
                  <c:v>18.499919120889366</c:v>
                </c:pt>
                <c:pt idx="13021">
                  <c:v>18.173458087660077</c:v>
                </c:pt>
                <c:pt idx="13022">
                  <c:v>17.851125505150499</c:v>
                </c:pt>
                <c:pt idx="13023">
                  <c:v>17.533213032451442</c:v>
                </c:pt>
                <c:pt idx="13024">
                  <c:v>16.033337935087971</c:v>
                </c:pt>
                <c:pt idx="13025">
                  <c:v>16.170230299608914</c:v>
                </c:pt>
                <c:pt idx="13026">
                  <c:v>15.98321638197055</c:v>
                </c:pt>
                <c:pt idx="13027">
                  <c:v>15.696904845330574</c:v>
                </c:pt>
                <c:pt idx="13028">
                  <c:v>15.408618626463458</c:v>
                </c:pt>
                <c:pt idx="13029">
                  <c:v>15.116074302380923</c:v>
                </c:pt>
                <c:pt idx="13030">
                  <c:v>14.84190501564375</c:v>
                </c:pt>
                <c:pt idx="13031">
                  <c:v>14.599127744337281</c:v>
                </c:pt>
                <c:pt idx="13032">
                  <c:v>13.357672065765684</c:v>
                </c:pt>
                <c:pt idx="13033">
                  <c:v>13.49354698211102</c:v>
                </c:pt>
                <c:pt idx="13034">
                  <c:v>13.330415428563306</c:v>
                </c:pt>
                <c:pt idx="13035">
                  <c:v>13.106200493793503</c:v>
                </c:pt>
                <c:pt idx="13036">
                  <c:v>12.89894401030975</c:v>
                </c:pt>
                <c:pt idx="13037">
                  <c:v>12.722287894443761</c:v>
                </c:pt>
                <c:pt idx="13038">
                  <c:v>12.53551906908721</c:v>
                </c:pt>
                <c:pt idx="13039">
                  <c:v>12.364268182855344</c:v>
                </c:pt>
                <c:pt idx="13040">
                  <c:v>11.519506626771554</c:v>
                </c:pt>
                <c:pt idx="13041">
                  <c:v>11.66603272048749</c:v>
                </c:pt>
                <c:pt idx="13042">
                  <c:v>11.571172635173419</c:v>
                </c:pt>
                <c:pt idx="13043">
                  <c:v>11.465526912342947</c:v>
                </c:pt>
                <c:pt idx="13044">
                  <c:v>11.349440955740222</c:v>
                </c:pt>
                <c:pt idx="13045">
                  <c:v>11.256076852701598</c:v>
                </c:pt>
                <c:pt idx="13046">
                  <c:v>11.180711425555405</c:v>
                </c:pt>
                <c:pt idx="13047">
                  <c:v>11.113583233327715</c:v>
                </c:pt>
                <c:pt idx="13048">
                  <c:v>10.734364779306384</c:v>
                </c:pt>
                <c:pt idx="13049">
                  <c:v>10.881152979112976</c:v>
                </c:pt>
                <c:pt idx="13050">
                  <c:v>10.874675210393063</c:v>
                </c:pt>
                <c:pt idx="13051">
                  <c:v>10.866132970806575</c:v>
                </c:pt>
                <c:pt idx="13052">
                  <c:v>10.871334079337991</c:v>
                </c:pt>
                <c:pt idx="13053">
                  <c:v>10.890408038781896</c:v>
                </c:pt>
                <c:pt idx="13054">
                  <c:v>10.932570934927458</c:v>
                </c:pt>
                <c:pt idx="13055">
                  <c:v>10.980894673347475</c:v>
                </c:pt>
                <c:pt idx="13056">
                  <c:v>11.102691385822361</c:v>
                </c:pt>
                <c:pt idx="13057">
                  <c:v>11.2458309211209</c:v>
                </c:pt>
                <c:pt idx="13058">
                  <c:v>11.300962314109608</c:v>
                </c:pt>
                <c:pt idx="13059">
                  <c:v>11.405078378292071</c:v>
                </c:pt>
                <c:pt idx="13060">
                  <c:v>11.52691529296686</c:v>
                </c:pt>
                <c:pt idx="13061">
                  <c:v>11.663794633948802</c:v>
                </c:pt>
                <c:pt idx="13062">
                  <c:v>11.81402397971473</c:v>
                </c:pt>
                <c:pt idx="13063">
                  <c:v>11.978441931643538</c:v>
                </c:pt>
                <c:pt idx="13064">
                  <c:v>12.590400999665331</c:v>
                </c:pt>
                <c:pt idx="13065">
                  <c:v>12.719460211513649</c:v>
                </c:pt>
                <c:pt idx="13066">
                  <c:v>12.853297573550389</c:v>
                </c:pt>
                <c:pt idx="13067">
                  <c:v>13.059913236681542</c:v>
                </c:pt>
                <c:pt idx="13068">
                  <c:v>13.285146991778877</c:v>
                </c:pt>
                <c:pt idx="13069">
                  <c:v>13.51722746488189</c:v>
                </c:pt>
                <c:pt idx="13070">
                  <c:v>13.756507784500545</c:v>
                </c:pt>
                <c:pt idx="13071">
                  <c:v>14.008555486593217</c:v>
                </c:pt>
                <c:pt idx="13072">
                  <c:v>14.9908953932079</c:v>
                </c:pt>
                <c:pt idx="13073">
                  <c:v>15.098644809329269</c:v>
                </c:pt>
                <c:pt idx="13074">
                  <c:v>15.272415588446988</c:v>
                </c:pt>
                <c:pt idx="13075">
                  <c:v>15.547287463935607</c:v>
                </c:pt>
                <c:pt idx="13076">
                  <c:v>15.822059499738135</c:v>
                </c:pt>
                <c:pt idx="13077">
                  <c:v>16.101268424418105</c:v>
                </c:pt>
                <c:pt idx="13078">
                  <c:v>16.381716179671347</c:v>
                </c:pt>
                <c:pt idx="13079">
                  <c:v>16.662148494010019</c:v>
                </c:pt>
                <c:pt idx="13080">
                  <c:v>17.721541261455627</c:v>
                </c:pt>
                <c:pt idx="13081">
                  <c:v>17.803323600806667</c:v>
                </c:pt>
                <c:pt idx="13082">
                  <c:v>17.974354550874786</c:v>
                </c:pt>
                <c:pt idx="13083">
                  <c:v>18.231298088412576</c:v>
                </c:pt>
                <c:pt idx="13084">
                  <c:v>18.476049193217513</c:v>
                </c:pt>
                <c:pt idx="13085">
                  <c:v>18.721651255322445</c:v>
                </c:pt>
                <c:pt idx="13086">
                  <c:v>18.954516240928548</c:v>
                </c:pt>
                <c:pt idx="13087">
                  <c:v>19.175296656205994</c:v>
                </c:pt>
                <c:pt idx="13088">
                  <c:v>20.014954272208776</c:v>
                </c:pt>
                <c:pt idx="13089">
                  <c:v>20.057329609670081</c:v>
                </c:pt>
                <c:pt idx="13090">
                  <c:v>20.161533485605663</c:v>
                </c:pt>
                <c:pt idx="13091">
                  <c:v>20.328146573055452</c:v>
                </c:pt>
                <c:pt idx="13092">
                  <c:v>20.485950718352772</c:v>
                </c:pt>
                <c:pt idx="13093">
                  <c:v>20.623313129963645</c:v>
                </c:pt>
                <c:pt idx="13094">
                  <c:v>20.754058862855256</c:v>
                </c:pt>
                <c:pt idx="13095">
                  <c:v>20.873512923145977</c:v>
                </c:pt>
                <c:pt idx="13096">
                  <c:v>21.433880614304467</c:v>
                </c:pt>
                <c:pt idx="13097">
                  <c:v>21.420801297011774</c:v>
                </c:pt>
                <c:pt idx="13098">
                  <c:v>21.455482442379711</c:v>
                </c:pt>
                <c:pt idx="13099">
                  <c:v>21.53955094281465</c:v>
                </c:pt>
                <c:pt idx="13100">
                  <c:v>21.618075736631248</c:v>
                </c:pt>
                <c:pt idx="13101">
                  <c:v>21.691465766438444</c:v>
                </c:pt>
                <c:pt idx="13102">
                  <c:v>21.755327182375542</c:v>
                </c:pt>
                <c:pt idx="13103">
                  <c:v>21.821998673727361</c:v>
                </c:pt>
                <c:pt idx="13104">
                  <c:v>22.281735420864376</c:v>
                </c:pt>
                <c:pt idx="13105">
                  <c:v>22.231120017547632</c:v>
                </c:pt>
                <c:pt idx="13106">
                  <c:v>22.247266769745618</c:v>
                </c:pt>
                <c:pt idx="13107">
                  <c:v>22.309662362651686</c:v>
                </c:pt>
                <c:pt idx="13108">
                  <c:v>22.371955867354444</c:v>
                </c:pt>
                <c:pt idx="13109">
                  <c:v>22.435638309075053</c:v>
                </c:pt>
                <c:pt idx="13110">
                  <c:v>22.500442145771679</c:v>
                </c:pt>
                <c:pt idx="13111">
                  <c:v>22.561812114333865</c:v>
                </c:pt>
                <c:pt idx="13112">
                  <c:v>22.616811679499332</c:v>
                </c:pt>
                <c:pt idx="13113">
                  <c:v>23.019858990931237</c:v>
                </c:pt>
                <c:pt idx="13114">
                  <c:v>23.023616314015374</c:v>
                </c:pt>
                <c:pt idx="13115">
                  <c:v>23.250202578751601</c:v>
                </c:pt>
                <c:pt idx="13116">
                  <c:v>23.200328048342829</c:v>
                </c:pt>
                <c:pt idx="13117">
                  <c:v>23.300809647689874</c:v>
                </c:pt>
                <c:pt idx="13118">
                  <c:v>23.397330045881688</c:v>
                </c:pt>
                <c:pt idx="13119">
                  <c:v>23.490240386788088</c:v>
                </c:pt>
                <c:pt idx="13120">
                  <c:v>23.59464213329429</c:v>
                </c:pt>
                <c:pt idx="13121">
                  <c:v>23.803679820712127</c:v>
                </c:pt>
                <c:pt idx="13122">
                  <c:v>23.748337539957756</c:v>
                </c:pt>
                <c:pt idx="13123">
                  <c:v>24.369829280528819</c:v>
                </c:pt>
                <c:pt idx="13124">
                  <c:v>24.331743431809905</c:v>
                </c:pt>
                <c:pt idx="13125">
                  <c:v>24.389488873295868</c:v>
                </c:pt>
                <c:pt idx="13126">
                  <c:v>24.489587163534249</c:v>
                </c:pt>
                <c:pt idx="13127">
                  <c:v>24.611646982332182</c:v>
                </c:pt>
                <c:pt idx="13128">
                  <c:v>24.736330028966755</c:v>
                </c:pt>
                <c:pt idx="13129">
                  <c:v>24.855986721313393</c:v>
                </c:pt>
                <c:pt idx="13130">
                  <c:v>24.986250307117864</c:v>
                </c:pt>
                <c:pt idx="13131">
                  <c:v>25.548657308294551</c:v>
                </c:pt>
                <c:pt idx="13132">
                  <c:v>25.532386347849428</c:v>
                </c:pt>
                <c:pt idx="13133">
                  <c:v>25.625455952424907</c:v>
                </c:pt>
                <c:pt idx="13134">
                  <c:v>25.760320973197345</c:v>
                </c:pt>
                <c:pt idx="13135">
                  <c:v>25.89452662009899</c:v>
                </c:pt>
                <c:pt idx="13136">
                  <c:v>26.029739283292244</c:v>
                </c:pt>
                <c:pt idx="13137">
                  <c:v>26.156486437890738</c:v>
                </c:pt>
                <c:pt idx="13138">
                  <c:v>26.290125580764968</c:v>
                </c:pt>
                <c:pt idx="13139">
                  <c:v>26.823177052085395</c:v>
                </c:pt>
                <c:pt idx="13140">
                  <c:v>26.813330009351063</c:v>
                </c:pt>
                <c:pt idx="13141">
                  <c:v>26.908873963993344</c:v>
                </c:pt>
                <c:pt idx="13142">
                  <c:v>27.038568964746418</c:v>
                </c:pt>
                <c:pt idx="13143">
                  <c:v>27.165616121593938</c:v>
                </c:pt>
                <c:pt idx="13144">
                  <c:v>27.286667436485892</c:v>
                </c:pt>
                <c:pt idx="13145">
                  <c:v>27.407163091776425</c:v>
                </c:pt>
                <c:pt idx="13146">
                  <c:v>27.528638102202585</c:v>
                </c:pt>
                <c:pt idx="13147">
                  <c:v>27.992343720185694</c:v>
                </c:pt>
                <c:pt idx="13148">
                  <c:v>27.985550005727362</c:v>
                </c:pt>
                <c:pt idx="13149">
                  <c:v>28.072547694315901</c:v>
                </c:pt>
                <c:pt idx="13150">
                  <c:v>28.179036922614422</c:v>
                </c:pt>
                <c:pt idx="13151">
                  <c:v>28.291244482508098</c:v>
                </c:pt>
                <c:pt idx="13152">
                  <c:v>28.402695577566533</c:v>
                </c:pt>
                <c:pt idx="13153">
                  <c:v>28.512879086296582</c:v>
                </c:pt>
                <c:pt idx="13154">
                  <c:v>28.622650711003846</c:v>
                </c:pt>
                <c:pt idx="13155">
                  <c:v>29.033342520420724</c:v>
                </c:pt>
                <c:pt idx="13156">
                  <c:v>29.103237175561318</c:v>
                </c:pt>
                <c:pt idx="13157">
                  <c:v>29.105003542974973</c:v>
                </c:pt>
                <c:pt idx="13158">
                  <c:v>29.212537721333074</c:v>
                </c:pt>
                <c:pt idx="13159">
                  <c:v>29.319520627980296</c:v>
                </c:pt>
                <c:pt idx="13160">
                  <c:v>29.426209131697995</c:v>
                </c:pt>
                <c:pt idx="13161">
                  <c:v>29.532184151653855</c:v>
                </c:pt>
                <c:pt idx="13162">
                  <c:v>29.637386871747992</c:v>
                </c:pt>
                <c:pt idx="13163">
                  <c:v>30.015812971301919</c:v>
                </c:pt>
                <c:pt idx="13164">
                  <c:v>30.091076224164297</c:v>
                </c:pt>
                <c:pt idx="13165">
                  <c:v>30.103078077662602</c:v>
                </c:pt>
                <c:pt idx="13166">
                  <c:v>30.204248923145883</c:v>
                </c:pt>
                <c:pt idx="13167">
                  <c:v>30.306700640338832</c:v>
                </c:pt>
                <c:pt idx="13168">
                  <c:v>30.401421982240809</c:v>
                </c:pt>
                <c:pt idx="13169">
                  <c:v>30.499097034335279</c:v>
                </c:pt>
                <c:pt idx="13170">
                  <c:v>30.594108024363322</c:v>
                </c:pt>
                <c:pt idx="13171">
                  <c:v>30.924235931531967</c:v>
                </c:pt>
                <c:pt idx="13172">
                  <c:v>30.935797626309181</c:v>
                </c:pt>
                <c:pt idx="13173">
                  <c:v>30.997447377102745</c:v>
                </c:pt>
                <c:pt idx="13174">
                  <c:v>31.072634279538782</c:v>
                </c:pt>
                <c:pt idx="13175">
                  <c:v>31.149385046923928</c:v>
                </c:pt>
                <c:pt idx="13176">
                  <c:v>31.221777734043229</c:v>
                </c:pt>
                <c:pt idx="13177">
                  <c:v>31.288602076038856</c:v>
                </c:pt>
                <c:pt idx="13178">
                  <c:v>31.349591752218355</c:v>
                </c:pt>
                <c:pt idx="13179">
                  <c:v>31.553021246733913</c:v>
                </c:pt>
                <c:pt idx="13180">
                  <c:v>31.589095350222948</c:v>
                </c:pt>
                <c:pt idx="13181">
                  <c:v>31.578260620459169</c:v>
                </c:pt>
                <c:pt idx="13182">
                  <c:v>31.61492996601131</c:v>
                </c:pt>
                <c:pt idx="13183">
                  <c:v>31.643763999218663</c:v>
                </c:pt>
                <c:pt idx="13184">
                  <c:v>31.665733223593492</c:v>
                </c:pt>
                <c:pt idx="13185">
                  <c:v>31.676334709591455</c:v>
                </c:pt>
                <c:pt idx="13186">
                  <c:v>31.68321904287788</c:v>
                </c:pt>
                <c:pt idx="13187">
                  <c:v>31.701986821802755</c:v>
                </c:pt>
                <c:pt idx="13188">
                  <c:v>31.7050660770376</c:v>
                </c:pt>
                <c:pt idx="13189">
                  <c:v>31.662976428279489</c:v>
                </c:pt>
                <c:pt idx="13190">
                  <c:v>31.640727460046939</c:v>
                </c:pt>
                <c:pt idx="13191">
                  <c:v>31.614565432931379</c:v>
                </c:pt>
                <c:pt idx="13192">
                  <c:v>31.584703852119752</c:v>
                </c:pt>
                <c:pt idx="13193">
                  <c:v>31.555850671088024</c:v>
                </c:pt>
                <c:pt idx="13194">
                  <c:v>31.517538449315502</c:v>
                </c:pt>
                <c:pt idx="13195">
                  <c:v>31.408905640985438</c:v>
                </c:pt>
                <c:pt idx="13196">
                  <c:v>31.347349075509229</c:v>
                </c:pt>
                <c:pt idx="13197">
                  <c:v>31.31909217318006</c:v>
                </c:pt>
                <c:pt idx="13198">
                  <c:v>31.270636065036644</c:v>
                </c:pt>
                <c:pt idx="13199">
                  <c:v>31.220962203531144</c:v>
                </c:pt>
                <c:pt idx="13200">
                  <c:v>31.169718319505584</c:v>
                </c:pt>
                <c:pt idx="13201">
                  <c:v>31.120556028498672</c:v>
                </c:pt>
                <c:pt idx="13202">
                  <c:v>31.07260849603535</c:v>
                </c:pt>
                <c:pt idx="13203">
                  <c:v>30.950470202934596</c:v>
                </c:pt>
                <c:pt idx="13204">
                  <c:v>30.924320284435762</c:v>
                </c:pt>
                <c:pt idx="13205">
                  <c:v>30.863784056671612</c:v>
                </c:pt>
                <c:pt idx="13206">
                  <c:v>30.829965535303568</c:v>
                </c:pt>
                <c:pt idx="13207">
                  <c:v>30.795892283017995</c:v>
                </c:pt>
                <c:pt idx="13208">
                  <c:v>30.767887339851207</c:v>
                </c:pt>
                <c:pt idx="13209">
                  <c:v>30.744309929197151</c:v>
                </c:pt>
                <c:pt idx="13210">
                  <c:v>30.724368788579572</c:v>
                </c:pt>
                <c:pt idx="13211">
                  <c:v>30.70098974731085</c:v>
                </c:pt>
                <c:pt idx="13212">
                  <c:v>30.698540568717679</c:v>
                </c:pt>
                <c:pt idx="13213">
                  <c:v>30.66277332456708</c:v>
                </c:pt>
                <c:pt idx="13214">
                  <c:v>30.658297076605173</c:v>
                </c:pt>
                <c:pt idx="13215">
                  <c:v>30.661335423984955</c:v>
                </c:pt>
                <c:pt idx="13216">
                  <c:v>30.668816734409422</c:v>
                </c:pt>
                <c:pt idx="13217">
                  <c:v>30.678527091998085</c:v>
                </c:pt>
                <c:pt idx="13218">
                  <c:v>30.69190280176629</c:v>
                </c:pt>
                <c:pt idx="13219">
                  <c:v>30.761243465644057</c:v>
                </c:pt>
                <c:pt idx="13220">
                  <c:v>30.776130869346574</c:v>
                </c:pt>
                <c:pt idx="13221">
                  <c:v>30.75568173959077</c:v>
                </c:pt>
                <c:pt idx="13222">
                  <c:v>30.771828481090687</c:v>
                </c:pt>
                <c:pt idx="13223">
                  <c:v>30.787291680182552</c:v>
                </c:pt>
                <c:pt idx="13224">
                  <c:v>30.800972089233234</c:v>
                </c:pt>
                <c:pt idx="13225">
                  <c:v>30.812619462358708</c:v>
                </c:pt>
                <c:pt idx="13226">
                  <c:v>30.822036411799132</c:v>
                </c:pt>
                <c:pt idx="13227">
                  <c:v>30.876657989265524</c:v>
                </c:pt>
                <c:pt idx="13228">
                  <c:v>30.877131148573554</c:v>
                </c:pt>
                <c:pt idx="13229">
                  <c:v>30.837206523008931</c:v>
                </c:pt>
                <c:pt idx="13230">
                  <c:v>30.82678761974006</c:v>
                </c:pt>
                <c:pt idx="13231">
                  <c:v>30.810745617864718</c:v>
                </c:pt>
                <c:pt idx="13232">
                  <c:v>30.786932198236521</c:v>
                </c:pt>
                <c:pt idx="13233">
                  <c:v>30.758576195235811</c:v>
                </c:pt>
                <c:pt idx="13234">
                  <c:v>30.727431949494157</c:v>
                </c:pt>
                <c:pt idx="13235">
                  <c:v>30.66326277001486</c:v>
                </c:pt>
                <c:pt idx="13236">
                  <c:v>30.628475374656855</c:v>
                </c:pt>
                <c:pt idx="13237">
                  <c:v>30.551252229085687</c:v>
                </c:pt>
                <c:pt idx="13238">
                  <c:v>30.494219687945083</c:v>
                </c:pt>
                <c:pt idx="13239">
                  <c:v>30.430339117895247</c:v>
                </c:pt>
                <c:pt idx="13240">
                  <c:v>30.360757304864372</c:v>
                </c:pt>
                <c:pt idx="13241">
                  <c:v>30.289239771843704</c:v>
                </c:pt>
                <c:pt idx="13242">
                  <c:v>30.215612092739292</c:v>
                </c:pt>
                <c:pt idx="13243">
                  <c:v>30.050143251737417</c:v>
                </c:pt>
                <c:pt idx="13244">
                  <c:v>29.994580955161627</c:v>
                </c:pt>
                <c:pt idx="13245">
                  <c:v>29.898736865980133</c:v>
                </c:pt>
                <c:pt idx="13246">
                  <c:v>29.817927788002443</c:v>
                </c:pt>
                <c:pt idx="13247">
                  <c:v>29.737060029283171</c:v>
                </c:pt>
                <c:pt idx="13248">
                  <c:v>29.659210917962692</c:v>
                </c:pt>
                <c:pt idx="13249">
                  <c:v>29.579513410785506</c:v>
                </c:pt>
                <c:pt idx="13250">
                  <c:v>29.502863255396875</c:v>
                </c:pt>
                <c:pt idx="13251">
                  <c:v>29.342728291937956</c:v>
                </c:pt>
                <c:pt idx="13252">
                  <c:v>29.254992189351775</c:v>
                </c:pt>
                <c:pt idx="13253">
                  <c:v>29.168298979422293</c:v>
                </c:pt>
                <c:pt idx="13254">
                  <c:v>29.16325830158894</c:v>
                </c:pt>
                <c:pt idx="13255">
                  <c:v>29.069778212676241</c:v>
                </c:pt>
                <c:pt idx="13256">
                  <c:v>29.006339493015336</c:v>
                </c:pt>
                <c:pt idx="13257">
                  <c:v>28.95140604814712</c:v>
                </c:pt>
                <c:pt idx="13258">
                  <c:v>28.900738640038952</c:v>
                </c:pt>
                <c:pt idx="13259">
                  <c:v>28.693463483554488</c:v>
                </c:pt>
                <c:pt idx="13260">
                  <c:v>28.862109907249142</c:v>
                </c:pt>
                <c:pt idx="13261">
                  <c:v>28.79800901486562</c:v>
                </c:pt>
                <c:pt idx="13262">
                  <c:v>28.692849844236509</c:v>
                </c:pt>
                <c:pt idx="13263">
                  <c:v>28.636945787868282</c:v>
                </c:pt>
                <c:pt idx="13264">
                  <c:v>28.608317722891954</c:v>
                </c:pt>
                <c:pt idx="13265">
                  <c:v>28.588064600929521</c:v>
                </c:pt>
                <c:pt idx="13266">
                  <c:v>28.564690139860847</c:v>
                </c:pt>
                <c:pt idx="13267">
                  <c:v>28.519971907915171</c:v>
                </c:pt>
                <c:pt idx="13268">
                  <c:v>28.41373399705725</c:v>
                </c:pt>
                <c:pt idx="13269">
                  <c:v>28.480322406541585</c:v>
                </c:pt>
                <c:pt idx="13270">
                  <c:v>28.480762293824917</c:v>
                </c:pt>
                <c:pt idx="13271">
                  <c:v>28.508395951474679</c:v>
                </c:pt>
                <c:pt idx="13272">
                  <c:v>28.424192222759679</c:v>
                </c:pt>
                <c:pt idx="13273">
                  <c:v>28.407486376946444</c:v>
                </c:pt>
                <c:pt idx="13274">
                  <c:v>28.387570328463042</c:v>
                </c:pt>
                <c:pt idx="13275">
                  <c:v>28.371166229860279</c:v>
                </c:pt>
                <c:pt idx="13276">
                  <c:v>28.351890661977649</c:v>
                </c:pt>
                <c:pt idx="13277">
                  <c:v>28.292552856361191</c:v>
                </c:pt>
                <c:pt idx="13278">
                  <c:v>28.416006016405689</c:v>
                </c:pt>
                <c:pt idx="13279">
                  <c:v>28.329142968002426</c:v>
                </c:pt>
                <c:pt idx="13280">
                  <c:v>28.271811352408704</c:v>
                </c:pt>
                <c:pt idx="13281">
                  <c:v>28.290003273232493</c:v>
                </c:pt>
                <c:pt idx="13282">
                  <c:v>28.226874792515353</c:v>
                </c:pt>
                <c:pt idx="13283">
                  <c:v>28.25079757336816</c:v>
                </c:pt>
                <c:pt idx="13284">
                  <c:v>28.100484590831257</c:v>
                </c:pt>
                <c:pt idx="13285">
                  <c:v>28.030619494655955</c:v>
                </c:pt>
                <c:pt idx="13286">
                  <c:v>28.209340613372525</c:v>
                </c:pt>
                <c:pt idx="13287">
                  <c:v>28.0953871481642</c:v>
                </c:pt>
                <c:pt idx="13288">
                  <c:v>28.116833578461968</c:v>
                </c:pt>
                <c:pt idx="13289">
                  <c:v>28.086040245951921</c:v>
                </c:pt>
                <c:pt idx="13290">
                  <c:v>28.057898453661448</c:v>
                </c:pt>
                <c:pt idx="13291">
                  <c:v>28.02820509076437</c:v>
                </c:pt>
                <c:pt idx="13292">
                  <c:v>27.7923091681796</c:v>
                </c:pt>
                <c:pt idx="13293">
                  <c:v>28.040855884594286</c:v>
                </c:pt>
                <c:pt idx="13294">
                  <c:v>27.963647028814627</c:v>
                </c:pt>
                <c:pt idx="13295">
                  <c:v>27.835325389786803</c:v>
                </c:pt>
                <c:pt idx="13296">
                  <c:v>27.867876523893255</c:v>
                </c:pt>
                <c:pt idx="13297">
                  <c:v>27.835400936932515</c:v>
                </c:pt>
                <c:pt idx="13298">
                  <c:v>27.808964031100405</c:v>
                </c:pt>
                <c:pt idx="13299">
                  <c:v>27.77186530770269</c:v>
                </c:pt>
                <c:pt idx="13300">
                  <c:v>27.536050490095157</c:v>
                </c:pt>
                <c:pt idx="13301">
                  <c:v>27.813482899536766</c:v>
                </c:pt>
                <c:pt idx="13302">
                  <c:v>27.726218330508388</c:v>
                </c:pt>
                <c:pt idx="13303">
                  <c:v>27.587933136042455</c:v>
                </c:pt>
                <c:pt idx="13304">
                  <c:v>27.627251827301734</c:v>
                </c:pt>
                <c:pt idx="13305">
                  <c:v>27.603827200669457</c:v>
                </c:pt>
                <c:pt idx="13306">
                  <c:v>27.582547598386498</c:v>
                </c:pt>
                <c:pt idx="13307">
                  <c:v>27.563478716093766</c:v>
                </c:pt>
                <c:pt idx="13308">
                  <c:v>27.362750216852184</c:v>
                </c:pt>
                <c:pt idx="13309">
                  <c:v>27.683845405796539</c:v>
                </c:pt>
                <c:pt idx="13310">
                  <c:v>27.599771126230248</c:v>
                </c:pt>
                <c:pt idx="13311">
                  <c:v>27.469266841198966</c:v>
                </c:pt>
                <c:pt idx="13312">
                  <c:v>27.545783352602967</c:v>
                </c:pt>
                <c:pt idx="13313">
                  <c:v>27.542538751220782</c:v>
                </c:pt>
                <c:pt idx="13314">
                  <c:v>27.546328863905067</c:v>
                </c:pt>
                <c:pt idx="13315">
                  <c:v>27.546685570110544</c:v>
                </c:pt>
                <c:pt idx="13316">
                  <c:v>27.4050651637722</c:v>
                </c:pt>
                <c:pt idx="13317">
                  <c:v>27.774181066855213</c:v>
                </c:pt>
                <c:pt idx="13318">
                  <c:v>27.702151302653181</c:v>
                </c:pt>
                <c:pt idx="13319">
                  <c:v>27.589827283294643</c:v>
                </c:pt>
                <c:pt idx="13320">
                  <c:v>27.691925837071249</c:v>
                </c:pt>
                <c:pt idx="13321">
                  <c:v>27.718830203421845</c:v>
                </c:pt>
                <c:pt idx="13322">
                  <c:v>27.749098717811904</c:v>
                </c:pt>
                <c:pt idx="13323">
                  <c:v>27.783081934781965</c:v>
                </c:pt>
                <c:pt idx="13324">
                  <c:v>27.698219303170902</c:v>
                </c:pt>
                <c:pt idx="13325">
                  <c:v>28.108581154755274</c:v>
                </c:pt>
                <c:pt idx="13326">
                  <c:v>28.047751349001857</c:v>
                </c:pt>
                <c:pt idx="13327">
                  <c:v>27.947693484528514</c:v>
                </c:pt>
                <c:pt idx="13328">
                  <c:v>28.074421819641302</c:v>
                </c:pt>
                <c:pt idx="13329">
                  <c:v>28.118704905434761</c:v>
                </c:pt>
                <c:pt idx="13330">
                  <c:v>28.155793572456265</c:v>
                </c:pt>
                <c:pt idx="13331">
                  <c:v>28.20313081210864</c:v>
                </c:pt>
                <c:pt idx="13332">
                  <c:v>28.159010225547554</c:v>
                </c:pt>
                <c:pt idx="13333">
                  <c:v>28.599768725650595</c:v>
                </c:pt>
                <c:pt idx="13334">
                  <c:v>28.540772722126324</c:v>
                </c:pt>
                <c:pt idx="13335">
                  <c:v>28.444385483373846</c:v>
                </c:pt>
                <c:pt idx="13336">
                  <c:v>28.587378161358171</c:v>
                </c:pt>
                <c:pt idx="13337">
                  <c:v>28.642987023753712</c:v>
                </c:pt>
                <c:pt idx="13338">
                  <c:v>28.703067960857673</c:v>
                </c:pt>
                <c:pt idx="13339">
                  <c:v>28.760415264661781</c:v>
                </c:pt>
                <c:pt idx="13340">
                  <c:v>28.739804302900993</c:v>
                </c:pt>
                <c:pt idx="13341">
                  <c:v>29.209634146817148</c:v>
                </c:pt>
                <c:pt idx="13342">
                  <c:v>29.15319115170335</c:v>
                </c:pt>
                <c:pt idx="13343">
                  <c:v>29.060784092349106</c:v>
                </c:pt>
                <c:pt idx="13344">
                  <c:v>29.221050878966533</c:v>
                </c:pt>
                <c:pt idx="13345">
                  <c:v>29.290171313107347</c:v>
                </c:pt>
                <c:pt idx="13346">
                  <c:v>29.359519017222372</c:v>
                </c:pt>
                <c:pt idx="13347">
                  <c:v>29.43028720861243</c:v>
                </c:pt>
                <c:pt idx="13348">
                  <c:v>29.443450519832673</c:v>
                </c:pt>
                <c:pt idx="13349">
                  <c:v>29.943090834773848</c:v>
                </c:pt>
                <c:pt idx="13350">
                  <c:v>29.887800188442821</c:v>
                </c:pt>
                <c:pt idx="13351">
                  <c:v>29.798027885453337</c:v>
                </c:pt>
                <c:pt idx="13352">
                  <c:v>29.972052884310187</c:v>
                </c:pt>
                <c:pt idx="13353">
                  <c:v>30.048990082852026</c:v>
                </c:pt>
                <c:pt idx="13354">
                  <c:v>30.131541816566799</c:v>
                </c:pt>
                <c:pt idx="13355">
                  <c:v>30.216618964941166</c:v>
                </c:pt>
                <c:pt idx="13356">
                  <c:v>30.260345583868467</c:v>
                </c:pt>
                <c:pt idx="13357">
                  <c:v>30.793320451614886</c:v>
                </c:pt>
                <c:pt idx="13358">
                  <c:v>30.740639597137896</c:v>
                </c:pt>
                <c:pt idx="13359">
                  <c:v>30.654625193751176</c:v>
                </c:pt>
                <c:pt idx="13360">
                  <c:v>30.84978204006962</c:v>
                </c:pt>
                <c:pt idx="13361">
                  <c:v>30.941983596256811</c:v>
                </c:pt>
                <c:pt idx="13362">
                  <c:v>31.027529697666179</c:v>
                </c:pt>
                <c:pt idx="13363">
                  <c:v>31.126064775484107</c:v>
                </c:pt>
                <c:pt idx="13364">
                  <c:v>31.196040692843123</c:v>
                </c:pt>
                <c:pt idx="13365">
                  <c:v>31.766137253170434</c:v>
                </c:pt>
                <c:pt idx="13366">
                  <c:v>31.714068665783255</c:v>
                </c:pt>
                <c:pt idx="13367">
                  <c:v>31.742810910549906</c:v>
                </c:pt>
                <c:pt idx="13368">
                  <c:v>31.851841640353005</c:v>
                </c:pt>
                <c:pt idx="13369">
                  <c:v>31.95943790105272</c:v>
                </c:pt>
                <c:pt idx="13370">
                  <c:v>32.060234242582062</c:v>
                </c:pt>
                <c:pt idx="13371">
                  <c:v>32.171716797112182</c:v>
                </c:pt>
                <c:pt idx="13372">
                  <c:v>32.280887630893012</c:v>
                </c:pt>
                <c:pt idx="13373">
                  <c:v>32.902589720216781</c:v>
                </c:pt>
                <c:pt idx="13374">
                  <c:v>32.852728329169089</c:v>
                </c:pt>
                <c:pt idx="13375">
                  <c:v>32.890318375003886</c:v>
                </c:pt>
                <c:pt idx="13376">
                  <c:v>33.012785680219899</c:v>
                </c:pt>
                <c:pt idx="13377">
                  <c:v>33.137767795304882</c:v>
                </c:pt>
                <c:pt idx="13378">
                  <c:v>33.255888560177851</c:v>
                </c:pt>
                <c:pt idx="13379">
                  <c:v>33.386194119963186</c:v>
                </c:pt>
                <c:pt idx="13380">
                  <c:v>33.683255457050841</c:v>
                </c:pt>
                <c:pt idx="13381">
                  <c:v>33.942530741754943</c:v>
                </c:pt>
                <c:pt idx="13382">
                  <c:v>34.20330147541317</c:v>
                </c:pt>
                <c:pt idx="13383">
                  <c:v>34.153350815722305</c:v>
                </c:pt>
                <c:pt idx="13384">
                  <c:v>34.470496769987058</c:v>
                </c:pt>
                <c:pt idx="13385">
                  <c:v>34.390123142512394</c:v>
                </c:pt>
                <c:pt idx="13386">
                  <c:v>34.647917708180984</c:v>
                </c:pt>
                <c:pt idx="13387">
                  <c:v>34.778425387190644</c:v>
                </c:pt>
                <c:pt idx="13388">
                  <c:v>34.929102449504576</c:v>
                </c:pt>
                <c:pt idx="13389">
                  <c:v>35.080224719472689</c:v>
                </c:pt>
                <c:pt idx="13390">
                  <c:v>35.29138283680183</c:v>
                </c:pt>
                <c:pt idx="13391">
                  <c:v>36.050908330321576</c:v>
                </c:pt>
                <c:pt idx="13392">
                  <c:v>35.997439870840275</c:v>
                </c:pt>
                <c:pt idx="13393">
                  <c:v>36.072429705716452</c:v>
                </c:pt>
                <c:pt idx="13394">
                  <c:v>36.241019308209736</c:v>
                </c:pt>
                <c:pt idx="13395">
                  <c:v>36.401758604671969</c:v>
                </c:pt>
                <c:pt idx="13396">
                  <c:v>36.571307722163041</c:v>
                </c:pt>
                <c:pt idx="13397">
                  <c:v>36.748476739194011</c:v>
                </c:pt>
                <c:pt idx="13398">
                  <c:v>37.934570028585128</c:v>
                </c:pt>
                <c:pt idx="13399">
                  <c:v>37.878345644265067</c:v>
                </c:pt>
                <c:pt idx="13400">
                  <c:v>37.821400606309936</c:v>
                </c:pt>
                <c:pt idx="13401">
                  <c:v>37.911865164299712</c:v>
                </c:pt>
                <c:pt idx="13402">
                  <c:v>38.090826229818852</c:v>
                </c:pt>
                <c:pt idx="13403">
                  <c:v>38.286346752037446</c:v>
                </c:pt>
                <c:pt idx="13404">
                  <c:v>38.485817003550665</c:v>
                </c:pt>
                <c:pt idx="13405">
                  <c:v>38.689239254665722</c:v>
                </c:pt>
                <c:pt idx="13406">
                  <c:v>39.0303577521668</c:v>
                </c:pt>
                <c:pt idx="13407">
                  <c:v>39.971120455344774</c:v>
                </c:pt>
                <c:pt idx="13408">
                  <c:v>39.9122204465423</c:v>
                </c:pt>
                <c:pt idx="13409">
                  <c:v>40.003319879987352</c:v>
                </c:pt>
                <c:pt idx="13410">
                  <c:v>40.222625326466733</c:v>
                </c:pt>
                <c:pt idx="13411">
                  <c:v>40.445768429972468</c:v>
                </c:pt>
                <c:pt idx="13412">
                  <c:v>40.675180431014404</c:v>
                </c:pt>
                <c:pt idx="13413">
                  <c:v>40.905748742212609</c:v>
                </c:pt>
                <c:pt idx="13414">
                  <c:v>42.393518895193218</c:v>
                </c:pt>
                <c:pt idx="13415">
                  <c:v>42.329592738127403</c:v>
                </c:pt>
                <c:pt idx="13416">
                  <c:v>42.265785844153719</c:v>
                </c:pt>
                <c:pt idx="13417">
                  <c:v>42.383830888414167</c:v>
                </c:pt>
                <c:pt idx="13418">
                  <c:v>42.624651618976642</c:v>
                </c:pt>
                <c:pt idx="13419">
                  <c:v>42.868670651090042</c:v>
                </c:pt>
                <c:pt idx="13420">
                  <c:v>43.11400834018373</c:v>
                </c:pt>
                <c:pt idx="13421">
                  <c:v>43.345694373215792</c:v>
                </c:pt>
                <c:pt idx="13422">
                  <c:v>44.931725272407498</c:v>
                </c:pt>
                <c:pt idx="13423">
                  <c:v>44.861352256075321</c:v>
                </c:pt>
                <c:pt idx="13424">
                  <c:v>44.79100360597316</c:v>
                </c:pt>
                <c:pt idx="13425">
                  <c:v>44.915482010936636</c:v>
                </c:pt>
                <c:pt idx="13426">
                  <c:v>45.147017788846682</c:v>
                </c:pt>
                <c:pt idx="13427">
                  <c:v>45.394662712258587</c:v>
                </c:pt>
                <c:pt idx="13428">
                  <c:v>45.641093779717011</c:v>
                </c:pt>
                <c:pt idx="13429">
                  <c:v>45.885790935864506</c:v>
                </c:pt>
                <c:pt idx="13430">
                  <c:v>47.423045499047504</c:v>
                </c:pt>
                <c:pt idx="13431">
                  <c:v>47.348217631229559</c:v>
                </c:pt>
                <c:pt idx="13432">
                  <c:v>47.27415359043102</c:v>
                </c:pt>
                <c:pt idx="13433">
                  <c:v>47.367533561516105</c:v>
                </c:pt>
                <c:pt idx="13434">
                  <c:v>47.597377283922427</c:v>
                </c:pt>
                <c:pt idx="13435">
                  <c:v>47.82108513840312</c:v>
                </c:pt>
                <c:pt idx="13436">
                  <c:v>48.041968339734872</c:v>
                </c:pt>
                <c:pt idx="13437">
                  <c:v>48.254272947191915</c:v>
                </c:pt>
                <c:pt idx="13438">
                  <c:v>49.546348070776062</c:v>
                </c:pt>
                <c:pt idx="13439">
                  <c:v>49.468861627813723</c:v>
                </c:pt>
                <c:pt idx="13440">
                  <c:v>49.39223181269778</c:v>
                </c:pt>
                <c:pt idx="13441">
                  <c:v>49.477265502626949</c:v>
                </c:pt>
                <c:pt idx="13442">
                  <c:v>49.652747683662071</c:v>
                </c:pt>
                <c:pt idx="13443">
                  <c:v>49.811842816177482</c:v>
                </c:pt>
                <c:pt idx="13444">
                  <c:v>49.974670894369467</c:v>
                </c:pt>
                <c:pt idx="13445">
                  <c:v>50.124763223658057</c:v>
                </c:pt>
                <c:pt idx="13446">
                  <c:v>51.070509130007139</c:v>
                </c:pt>
                <c:pt idx="13447">
                  <c:v>50.995281683521519</c:v>
                </c:pt>
                <c:pt idx="13448">
                  <c:v>50.920177029607153</c:v>
                </c:pt>
                <c:pt idx="13449">
                  <c:v>50.95215816509414</c:v>
                </c:pt>
                <c:pt idx="13450">
                  <c:v>51.065945275241276</c:v>
                </c:pt>
                <c:pt idx="13451">
                  <c:v>51.171533712325896</c:v>
                </c:pt>
                <c:pt idx="13452">
                  <c:v>51.265797467787273</c:v>
                </c:pt>
                <c:pt idx="13453">
                  <c:v>51.358840647589609</c:v>
                </c:pt>
                <c:pt idx="13454">
                  <c:v>51.90209657938766</c:v>
                </c:pt>
                <c:pt idx="13455">
                  <c:v>51.840567249009268</c:v>
                </c:pt>
                <c:pt idx="13456">
                  <c:v>51.773896758546819</c:v>
                </c:pt>
                <c:pt idx="13457">
                  <c:v>51.782980864059454</c:v>
                </c:pt>
                <c:pt idx="13458">
                  <c:v>51.822866624513232</c:v>
                </c:pt>
                <c:pt idx="13459">
                  <c:v>51.866759860450699</c:v>
                </c:pt>
                <c:pt idx="13460">
                  <c:v>51.900573274357079</c:v>
                </c:pt>
                <c:pt idx="13461">
                  <c:v>51.926263193638931</c:v>
                </c:pt>
                <c:pt idx="13462">
                  <c:v>52.024487941756803</c:v>
                </c:pt>
                <c:pt idx="13463">
                  <c:v>51.977040189449525</c:v>
                </c:pt>
                <c:pt idx="13464">
                  <c:v>51.925851626289955</c:v>
                </c:pt>
                <c:pt idx="13465">
                  <c:v>51.887855704966043</c:v>
                </c:pt>
                <c:pt idx="13466">
                  <c:v>51.862733551036207</c:v>
                </c:pt>
                <c:pt idx="13467">
                  <c:v>51.827193566775975</c:v>
                </c:pt>
                <c:pt idx="13468">
                  <c:v>51.779993151109977</c:v>
                </c:pt>
                <c:pt idx="13469">
                  <c:v>51.718687025567078</c:v>
                </c:pt>
                <c:pt idx="13470">
                  <c:v>51.23817338572038</c:v>
                </c:pt>
                <c:pt idx="13471">
                  <c:v>51.209846144852335</c:v>
                </c:pt>
                <c:pt idx="13472">
                  <c:v>51.182625753550056</c:v>
                </c:pt>
                <c:pt idx="13473">
                  <c:v>51.093657350401315</c:v>
                </c:pt>
                <c:pt idx="13474">
                  <c:v>50.962607581251667</c:v>
                </c:pt>
                <c:pt idx="13475">
                  <c:v>50.818023618985549</c:v>
                </c:pt>
                <c:pt idx="13476">
                  <c:v>50.662476331011788</c:v>
                </c:pt>
                <c:pt idx="13477">
                  <c:v>50.490903966933146</c:v>
                </c:pt>
                <c:pt idx="13478">
                  <c:v>49.443716488071466</c:v>
                </c:pt>
                <c:pt idx="13479">
                  <c:v>49.420446982291296</c:v>
                </c:pt>
                <c:pt idx="13480">
                  <c:v>49.3978366490703</c:v>
                </c:pt>
                <c:pt idx="13481">
                  <c:v>49.252491929435763</c:v>
                </c:pt>
                <c:pt idx="13482">
                  <c:v>49.023194673204465</c:v>
                </c:pt>
                <c:pt idx="13483">
                  <c:v>48.785960058748998</c:v>
                </c:pt>
                <c:pt idx="13484">
                  <c:v>48.539945956176048</c:v>
                </c:pt>
                <c:pt idx="13485">
                  <c:v>48.286294085290088</c:v>
                </c:pt>
                <c:pt idx="13486">
                  <c:v>46.846042722556263</c:v>
                </c:pt>
                <c:pt idx="13487">
                  <c:v>46.827392135356384</c:v>
                </c:pt>
                <c:pt idx="13488">
                  <c:v>46.80979970856496</c:v>
                </c:pt>
                <c:pt idx="13489">
                  <c:v>46.640516936307129</c:v>
                </c:pt>
                <c:pt idx="13490">
                  <c:v>46.359102720245282</c:v>
                </c:pt>
                <c:pt idx="13491">
                  <c:v>46.074865432881211</c:v>
                </c:pt>
                <c:pt idx="13492">
                  <c:v>45.785172687653443</c:v>
                </c:pt>
                <c:pt idx="13493">
                  <c:v>45.494022483947717</c:v>
                </c:pt>
                <c:pt idx="13494">
                  <c:v>43.808339326696299</c:v>
                </c:pt>
                <c:pt idx="13495">
                  <c:v>43.813784144885496</c:v>
                </c:pt>
                <c:pt idx="13496">
                  <c:v>43.820999596968385</c:v>
                </c:pt>
                <c:pt idx="13497">
                  <c:v>43.629252155507636</c:v>
                </c:pt>
                <c:pt idx="13498">
                  <c:v>43.332215332689096</c:v>
                </c:pt>
                <c:pt idx="13499">
                  <c:v>43.01625907178942</c:v>
                </c:pt>
                <c:pt idx="13500">
                  <c:v>42.697813026326166</c:v>
                </c:pt>
                <c:pt idx="13501">
                  <c:v>42.375139227754559</c:v>
                </c:pt>
                <c:pt idx="13502">
                  <c:v>40.431456725774076</c:v>
                </c:pt>
                <c:pt idx="13503">
                  <c:v>40.449008000668286</c:v>
                </c:pt>
                <c:pt idx="13504">
                  <c:v>40.468967509092963</c:v>
                </c:pt>
                <c:pt idx="13505">
                  <c:v>40.263922211523706</c:v>
                </c:pt>
                <c:pt idx="13506">
                  <c:v>39.933752043211591</c:v>
                </c:pt>
                <c:pt idx="13507">
                  <c:v>39.580914602675342</c:v>
                </c:pt>
                <c:pt idx="13508">
                  <c:v>39.225430919649327</c:v>
                </c:pt>
                <c:pt idx="13509">
                  <c:v>38.864519008781322</c:v>
                </c:pt>
                <c:pt idx="13510">
                  <c:v>37.380739311643403</c:v>
                </c:pt>
                <c:pt idx="13511">
                  <c:v>37.428386334710623</c:v>
                </c:pt>
                <c:pt idx="13512">
                  <c:v>36.688556035704416</c:v>
                </c:pt>
                <c:pt idx="13513">
                  <c:v>36.763637387511366</c:v>
                </c:pt>
                <c:pt idx="13514">
                  <c:v>36.047947943716586</c:v>
                </c:pt>
                <c:pt idx="13515">
                  <c:v>35.891163576902414</c:v>
                </c:pt>
                <c:pt idx="13516">
                  <c:v>35.570145532763455</c:v>
                </c:pt>
                <c:pt idx="13517">
                  <c:v>35.207431305070848</c:v>
                </c:pt>
                <c:pt idx="13518">
                  <c:v>33.604286821555981</c:v>
                </c:pt>
                <c:pt idx="13519">
                  <c:v>33.672251234408336</c:v>
                </c:pt>
                <c:pt idx="13520">
                  <c:v>33.74400466098696</c:v>
                </c:pt>
                <c:pt idx="13521">
                  <c:v>32.213916424737874</c:v>
                </c:pt>
                <c:pt idx="13522">
                  <c:v>32.331174810452879</c:v>
                </c:pt>
                <c:pt idx="13523">
                  <c:v>32.124380584875681</c:v>
                </c:pt>
                <c:pt idx="13524">
                  <c:v>31.781531137764425</c:v>
                </c:pt>
                <c:pt idx="13525">
                  <c:v>31.412275048548764</c:v>
                </c:pt>
                <c:pt idx="13526">
                  <c:v>29.793490346783351</c:v>
                </c:pt>
                <c:pt idx="13527">
                  <c:v>29.884479002210167</c:v>
                </c:pt>
                <c:pt idx="13528">
                  <c:v>29.984086874650288</c:v>
                </c:pt>
                <c:pt idx="13529">
                  <c:v>28.348333624232176</c:v>
                </c:pt>
                <c:pt idx="13530">
                  <c:v>28.500597292363302</c:v>
                </c:pt>
                <c:pt idx="13531">
                  <c:v>28.327904082302105</c:v>
                </c:pt>
                <c:pt idx="13532">
                  <c:v>27.960923554423431</c:v>
                </c:pt>
                <c:pt idx="13533">
                  <c:v>27.601947031414955</c:v>
                </c:pt>
                <c:pt idx="13534">
                  <c:v>25.975939919288255</c:v>
                </c:pt>
                <c:pt idx="13535">
                  <c:v>26.082134396162964</c:v>
                </c:pt>
                <c:pt idx="13536">
                  <c:v>26.190623001759135</c:v>
                </c:pt>
                <c:pt idx="13537">
                  <c:v>24.484385131562888</c:v>
                </c:pt>
                <c:pt idx="13538">
                  <c:v>24.666195026264592</c:v>
                </c:pt>
                <c:pt idx="13539">
                  <c:v>24.510046742319524</c:v>
                </c:pt>
                <c:pt idx="13540">
                  <c:v>24.140572133482053</c:v>
                </c:pt>
                <c:pt idx="13541">
                  <c:v>23.761862148980406</c:v>
                </c:pt>
                <c:pt idx="13542">
                  <c:v>22.184083018564262</c:v>
                </c:pt>
                <c:pt idx="13543">
                  <c:v>22.304930560539468</c:v>
                </c:pt>
                <c:pt idx="13544">
                  <c:v>22.436260262809167</c:v>
                </c:pt>
                <c:pt idx="13545">
                  <c:v>20.694907609841849</c:v>
                </c:pt>
                <c:pt idx="13546">
                  <c:v>20.908986211179332</c:v>
                </c:pt>
                <c:pt idx="13547">
                  <c:v>20.764453037293148</c:v>
                </c:pt>
                <c:pt idx="13548">
                  <c:v>20.412322360861463</c:v>
                </c:pt>
                <c:pt idx="13549">
                  <c:v>20.083849939364455</c:v>
                </c:pt>
                <c:pt idx="13550">
                  <c:v>18.562430222003794</c:v>
                </c:pt>
                <c:pt idx="13551">
                  <c:v>18.694091428652229</c:v>
                </c:pt>
                <c:pt idx="13552">
                  <c:v>18.82650218944908</c:v>
                </c:pt>
                <c:pt idx="13553">
                  <c:v>17.095902395442188</c:v>
                </c:pt>
                <c:pt idx="13554">
                  <c:v>17.325863884316959</c:v>
                </c:pt>
                <c:pt idx="13555">
                  <c:v>17.224909824543087</c:v>
                </c:pt>
                <c:pt idx="13556">
                  <c:v>16.87063807202011</c:v>
                </c:pt>
                <c:pt idx="13557">
                  <c:v>16.531611299729867</c:v>
                </c:pt>
                <c:pt idx="13558">
                  <c:v>15.125843905359822</c:v>
                </c:pt>
                <c:pt idx="13559">
                  <c:v>15.266719645712231</c:v>
                </c:pt>
                <c:pt idx="13560">
                  <c:v>15.408127335591082</c:v>
                </c:pt>
                <c:pt idx="13561">
                  <c:v>13.703593497428676</c:v>
                </c:pt>
                <c:pt idx="13562">
                  <c:v>13.946876643140257</c:v>
                </c:pt>
                <c:pt idx="13563">
                  <c:v>13.833261126362064</c:v>
                </c:pt>
                <c:pt idx="13564">
                  <c:v>13.509238411892648</c:v>
                </c:pt>
                <c:pt idx="13565">
                  <c:v>13.212779589862745</c:v>
                </c:pt>
                <c:pt idx="13566">
                  <c:v>11.833490249649984</c:v>
                </c:pt>
                <c:pt idx="13567">
                  <c:v>11.985776918900305</c:v>
                </c:pt>
                <c:pt idx="13568">
                  <c:v>12.134278815349077</c:v>
                </c:pt>
                <c:pt idx="13569">
                  <c:v>10.470792859768729</c:v>
                </c:pt>
                <c:pt idx="13570">
                  <c:v>10.728215327789414</c:v>
                </c:pt>
                <c:pt idx="13571">
                  <c:v>10.647544558427168</c:v>
                </c:pt>
                <c:pt idx="13572">
                  <c:v>10.324805269257954</c:v>
                </c:pt>
                <c:pt idx="13573">
                  <c:v>10.015073780192099</c:v>
                </c:pt>
                <c:pt idx="13574">
                  <c:v>8.7491903858263385</c:v>
                </c:pt>
                <c:pt idx="13575">
                  <c:v>8.8994744019853833</c:v>
                </c:pt>
                <c:pt idx="13576">
                  <c:v>9.0458425343676225</c:v>
                </c:pt>
                <c:pt idx="13577">
                  <c:v>7.4651120462483442</c:v>
                </c:pt>
                <c:pt idx="13578">
                  <c:v>7.71609067481495</c:v>
                </c:pt>
                <c:pt idx="13579">
                  <c:v>7.6218870869778375</c:v>
                </c:pt>
                <c:pt idx="13580">
                  <c:v>7.33605009895963</c:v>
                </c:pt>
                <c:pt idx="13581">
                  <c:v>7.0802633707861817</c:v>
                </c:pt>
                <c:pt idx="13582">
                  <c:v>5.9920237029755121</c:v>
                </c:pt>
                <c:pt idx="13583">
                  <c:v>6.1288795538783791</c:v>
                </c:pt>
                <c:pt idx="13584">
                  <c:v>6.2690283322708709</c:v>
                </c:pt>
                <c:pt idx="13585">
                  <c:v>4.8645728901983514</c:v>
                </c:pt>
                <c:pt idx="13586">
                  <c:v>5.1073332293549658</c:v>
                </c:pt>
                <c:pt idx="13587">
                  <c:v>5.0700826327033557</c:v>
                </c:pt>
                <c:pt idx="13588">
                  <c:v>4.8362939449986122</c:v>
                </c:pt>
                <c:pt idx="13589">
                  <c:v>4.6234625901088329</c:v>
                </c:pt>
                <c:pt idx="13590">
                  <c:v>3.8917384293466073</c:v>
                </c:pt>
                <c:pt idx="13591">
                  <c:v>4.0351009618364735</c:v>
                </c:pt>
                <c:pt idx="13592">
                  <c:v>4.1852076672448488</c:v>
                </c:pt>
                <c:pt idx="13593">
                  <c:v>3.0888059403377834</c:v>
                </c:pt>
                <c:pt idx="13594">
                  <c:v>3.3348468868982204</c:v>
                </c:pt>
                <c:pt idx="13595">
                  <c:v>3.3558441361651647</c:v>
                </c:pt>
                <c:pt idx="13596">
                  <c:v>3.2225573090618438</c:v>
                </c:pt>
                <c:pt idx="13597">
                  <c:v>3.1137556359433445</c:v>
                </c:pt>
                <c:pt idx="13598">
                  <c:v>2.8449274306110528</c:v>
                </c:pt>
                <c:pt idx="13599">
                  <c:v>2.9902929795418256</c:v>
                </c:pt>
                <c:pt idx="13600">
                  <c:v>3.14198508874256</c:v>
                </c:pt>
                <c:pt idx="13601">
                  <c:v>2.4565146161373086</c:v>
                </c:pt>
                <c:pt idx="13602">
                  <c:v>2.7016257076649559</c:v>
                </c:pt>
                <c:pt idx="13603">
                  <c:v>2.781467727146179</c:v>
                </c:pt>
                <c:pt idx="13604">
                  <c:v>2.7986882173602794</c:v>
                </c:pt>
                <c:pt idx="13605">
                  <c:v>2.8119407979911912</c:v>
                </c:pt>
                <c:pt idx="13606">
                  <c:v>3.0910183207573994</c:v>
                </c:pt>
                <c:pt idx="13607">
                  <c:v>3.2364385271113285</c:v>
                </c:pt>
                <c:pt idx="13608">
                  <c:v>3.3776450675924092</c:v>
                </c:pt>
                <c:pt idx="13609">
                  <c:v>3.1861458457519429</c:v>
                </c:pt>
                <c:pt idx="13610">
                  <c:v>3.4251576640071253</c:v>
                </c:pt>
                <c:pt idx="13611">
                  <c:v>3.6013846331920369</c:v>
                </c:pt>
                <c:pt idx="13612">
                  <c:v>3.7501693524225441</c:v>
                </c:pt>
                <c:pt idx="13613">
                  <c:v>3.9189208820145254</c:v>
                </c:pt>
                <c:pt idx="13614">
                  <c:v>4.7430712234219126</c:v>
                </c:pt>
                <c:pt idx="13615">
                  <c:v>4.8846306787337213</c:v>
                </c:pt>
                <c:pt idx="13616">
                  <c:v>5.0219216678763399</c:v>
                </c:pt>
                <c:pt idx="13617">
                  <c:v>5.3096730744569278</c:v>
                </c:pt>
                <c:pt idx="13618">
                  <c:v>5.5362734127538253</c:v>
                </c:pt>
                <c:pt idx="13619">
                  <c:v>5.7710506349092121</c:v>
                </c:pt>
                <c:pt idx="13620">
                  <c:v>6.040536293970268</c:v>
                </c:pt>
                <c:pt idx="13621">
                  <c:v>6.3250485088491448</c:v>
                </c:pt>
                <c:pt idx="13622">
                  <c:v>7.5077794760575269</c:v>
                </c:pt>
                <c:pt idx="13623">
                  <c:v>7.6402874574416284</c:v>
                </c:pt>
                <c:pt idx="13624">
                  <c:v>7.7713124629244597</c:v>
                </c:pt>
                <c:pt idx="13625">
                  <c:v>8.3619193158309884</c:v>
                </c:pt>
                <c:pt idx="13626">
                  <c:v>8.5716024308788974</c:v>
                </c:pt>
                <c:pt idx="13627">
                  <c:v>8.8529921484268321</c:v>
                </c:pt>
                <c:pt idx="13628">
                  <c:v>9.184528435978585</c:v>
                </c:pt>
                <c:pt idx="13629">
                  <c:v>9.5217021269741355</c:v>
                </c:pt>
                <c:pt idx="13630">
                  <c:v>10.758809030371172</c:v>
                </c:pt>
                <c:pt idx="13631">
                  <c:v>10.881755705849084</c:v>
                </c:pt>
                <c:pt idx="13632">
                  <c:v>11.000472575692093</c:v>
                </c:pt>
                <c:pt idx="13633">
                  <c:v>11.671035743807202</c:v>
                </c:pt>
                <c:pt idx="13634">
                  <c:v>11.852712217936972</c:v>
                </c:pt>
                <c:pt idx="13635">
                  <c:v>12.119916501411701</c:v>
                </c:pt>
                <c:pt idx="13636">
                  <c:v>12.441668549977646</c:v>
                </c:pt>
                <c:pt idx="13637">
                  <c:v>12.755046575936703</c:v>
                </c:pt>
                <c:pt idx="13638">
                  <c:v>13.287481663467052</c:v>
                </c:pt>
                <c:pt idx="13639">
                  <c:v>13.817942197555622</c:v>
                </c:pt>
                <c:pt idx="13640">
                  <c:v>14.305886935098373</c:v>
                </c:pt>
                <c:pt idx="13641">
                  <c:v>14.794451877875588</c:v>
                </c:pt>
                <c:pt idx="13642">
                  <c:v>14.879967552488788</c:v>
                </c:pt>
                <c:pt idx="13643">
                  <c:v>14.999057155195297</c:v>
                </c:pt>
                <c:pt idx="13644">
                  <c:v>15.378237192061675</c:v>
                </c:pt>
                <c:pt idx="13645">
                  <c:v>15.570792343126119</c:v>
                </c:pt>
                <c:pt idx="13646">
                  <c:v>15.818602577649951</c:v>
                </c:pt>
                <c:pt idx="13647">
                  <c:v>16.061200304280952</c:v>
                </c:pt>
                <c:pt idx="13648">
                  <c:v>16.292212552972927</c:v>
                </c:pt>
                <c:pt idx="13649">
                  <c:v>17.090230725744298</c:v>
                </c:pt>
                <c:pt idx="13650">
                  <c:v>17.565416151678953</c:v>
                </c:pt>
                <c:pt idx="13651">
                  <c:v>17.610267206461675</c:v>
                </c:pt>
                <c:pt idx="13652">
                  <c:v>17.69163941119205</c:v>
                </c:pt>
                <c:pt idx="13653">
                  <c:v>17.853739850719727</c:v>
                </c:pt>
                <c:pt idx="13654">
                  <c:v>18.061245723407978</c:v>
                </c:pt>
                <c:pt idx="13655">
                  <c:v>18.251983311948965</c:v>
                </c:pt>
                <c:pt idx="13656">
                  <c:v>18.446752168492488</c:v>
                </c:pt>
                <c:pt idx="13657">
                  <c:v>19.153763499287937</c:v>
                </c:pt>
                <c:pt idx="13658">
                  <c:v>19.640520504158221</c:v>
                </c:pt>
                <c:pt idx="13659">
                  <c:v>19.651033740982243</c:v>
                </c:pt>
                <c:pt idx="13660">
                  <c:v>19.689374180493164</c:v>
                </c:pt>
                <c:pt idx="13661">
                  <c:v>19.810584000846646</c:v>
                </c:pt>
                <c:pt idx="13662">
                  <c:v>19.974299689593742</c:v>
                </c:pt>
                <c:pt idx="13663">
                  <c:v>20.139302717109558</c:v>
                </c:pt>
                <c:pt idx="13664">
                  <c:v>20.303587631378861</c:v>
                </c:pt>
                <c:pt idx="13665">
                  <c:v>20.926499946410182</c:v>
                </c:pt>
                <c:pt idx="13666">
                  <c:v>21.433988452995653</c:v>
                </c:pt>
                <c:pt idx="13667">
                  <c:v>21.414278722074972</c:v>
                </c:pt>
                <c:pt idx="13668">
                  <c:v>21.411304678037645</c:v>
                </c:pt>
                <c:pt idx="13669">
                  <c:v>21.493727465689094</c:v>
                </c:pt>
                <c:pt idx="13670">
                  <c:v>21.642703709199175</c:v>
                </c:pt>
                <c:pt idx="13671">
                  <c:v>21.789516993686171</c:v>
                </c:pt>
                <c:pt idx="13672">
                  <c:v>21.934368149095636</c:v>
                </c:pt>
                <c:pt idx="13673">
                  <c:v>22.478900631075764</c:v>
                </c:pt>
                <c:pt idx="13674">
                  <c:v>23.009363789506885</c:v>
                </c:pt>
                <c:pt idx="13675">
                  <c:v>22.972347573581736</c:v>
                </c:pt>
                <c:pt idx="13676">
                  <c:v>22.941270297420782</c:v>
                </c:pt>
                <c:pt idx="13677">
                  <c:v>23.017540016582331</c:v>
                </c:pt>
                <c:pt idx="13678">
                  <c:v>23.151788123926398</c:v>
                </c:pt>
                <c:pt idx="13679">
                  <c:v>23.287260398778411</c:v>
                </c:pt>
                <c:pt idx="13680">
                  <c:v>23.414377926193119</c:v>
                </c:pt>
                <c:pt idx="13681">
                  <c:v>23.896418746198222</c:v>
                </c:pt>
                <c:pt idx="13682">
                  <c:v>24.431943964743265</c:v>
                </c:pt>
                <c:pt idx="13683">
                  <c:v>24.39118678548553</c:v>
                </c:pt>
                <c:pt idx="13684">
                  <c:v>24.348140119464116</c:v>
                </c:pt>
                <c:pt idx="13685">
                  <c:v>24.414865018387427</c:v>
                </c:pt>
                <c:pt idx="13686">
                  <c:v>24.534280619415831</c:v>
                </c:pt>
                <c:pt idx="13687">
                  <c:v>24.660010040408071</c:v>
                </c:pt>
                <c:pt idx="13688">
                  <c:v>24.784269350262537</c:v>
                </c:pt>
                <c:pt idx="13689">
                  <c:v>25.172982381043553</c:v>
                </c:pt>
                <c:pt idx="13690">
                  <c:v>25.673492406790391</c:v>
                </c:pt>
                <c:pt idx="13691">
                  <c:v>25.639162471160752</c:v>
                </c:pt>
                <c:pt idx="13692">
                  <c:v>25.595867719511389</c:v>
                </c:pt>
                <c:pt idx="13693">
                  <c:v>25.648656025070917</c:v>
                </c:pt>
                <c:pt idx="13694">
                  <c:v>25.76410729230744</c:v>
                </c:pt>
                <c:pt idx="13695">
                  <c:v>25.878096347646277</c:v>
                </c:pt>
                <c:pt idx="13696">
                  <c:v>25.9926041310054</c:v>
                </c:pt>
                <c:pt idx="13697">
                  <c:v>26.28487380937122</c:v>
                </c:pt>
                <c:pt idx="13698">
                  <c:v>26.737467442169716</c:v>
                </c:pt>
                <c:pt idx="13699">
                  <c:v>26.717594322007599</c:v>
                </c:pt>
                <c:pt idx="13700">
                  <c:v>26.684215067907299</c:v>
                </c:pt>
                <c:pt idx="13701">
                  <c:v>26.739841089833433</c:v>
                </c:pt>
                <c:pt idx="13702">
                  <c:v>26.966682692436827</c:v>
                </c:pt>
                <c:pt idx="13703">
                  <c:v>27.065985988662277</c:v>
                </c:pt>
                <c:pt idx="13704">
                  <c:v>27.03650793980842</c:v>
                </c:pt>
                <c:pt idx="13705">
                  <c:v>27.487831127718223</c:v>
                </c:pt>
                <c:pt idx="13706">
                  <c:v>27.474563961796569</c:v>
                </c:pt>
                <c:pt idx="13707">
                  <c:v>27.460046080755106</c:v>
                </c:pt>
                <c:pt idx="13708">
                  <c:v>27.667333304841883</c:v>
                </c:pt>
                <c:pt idx="13709">
                  <c:v>27.647602922304074</c:v>
                </c:pt>
                <c:pt idx="13710">
                  <c:v>27.853211355338971</c:v>
                </c:pt>
                <c:pt idx="13711">
                  <c:v>27.89487861749793</c:v>
                </c:pt>
                <c:pt idx="13712">
                  <c:v>28.072030669773135</c:v>
                </c:pt>
                <c:pt idx="13713">
                  <c:v>28.215683593867457</c:v>
                </c:pt>
                <c:pt idx="13714">
                  <c:v>28.255475562587456</c:v>
                </c:pt>
                <c:pt idx="13715">
                  <c:v>28.460244187448975</c:v>
                </c:pt>
                <c:pt idx="13716">
                  <c:v>28.460478666509157</c:v>
                </c:pt>
                <c:pt idx="13717">
                  <c:v>28.624630423768618</c:v>
                </c:pt>
                <c:pt idx="13718">
                  <c:v>28.605424118824189</c:v>
                </c:pt>
                <c:pt idx="13719">
                  <c:v>28.751364769688223</c:v>
                </c:pt>
                <c:pt idx="13720">
                  <c:v>28.733654470795557</c:v>
                </c:pt>
                <c:pt idx="13721">
                  <c:v>28.879740944157312</c:v>
                </c:pt>
                <c:pt idx="13722">
                  <c:v>29.023467661735317</c:v>
                </c:pt>
                <c:pt idx="13723">
                  <c:v>29.130107904383497</c:v>
                </c:pt>
                <c:pt idx="13724">
                  <c:v>29.189925710748494</c:v>
                </c:pt>
                <c:pt idx="13725">
                  <c:v>29.311228050174361</c:v>
                </c:pt>
                <c:pt idx="13726">
                  <c:v>29.429431826732568</c:v>
                </c:pt>
                <c:pt idx="13727">
                  <c:v>29.500387504796095</c:v>
                </c:pt>
                <c:pt idx="13728">
                  <c:v>29.478156890832054</c:v>
                </c:pt>
                <c:pt idx="13729">
                  <c:v>29.458362055743926</c:v>
                </c:pt>
                <c:pt idx="13730">
                  <c:v>29.725275566291785</c:v>
                </c:pt>
                <c:pt idx="13731">
                  <c:v>29.713160850849889</c:v>
                </c:pt>
                <c:pt idx="13732">
                  <c:v>29.83305543349865</c:v>
                </c:pt>
                <c:pt idx="13733">
                  <c:v>29.898841662992162</c:v>
                </c:pt>
                <c:pt idx="13734">
                  <c:v>30.04663291481797</c:v>
                </c:pt>
                <c:pt idx="13735">
                  <c:v>30.123206763149582</c:v>
                </c:pt>
                <c:pt idx="13736">
                  <c:v>30.125138486938642</c:v>
                </c:pt>
                <c:pt idx="13737">
                  <c:v>30.119734950731473</c:v>
                </c:pt>
                <c:pt idx="13738">
                  <c:v>30.369453209168604</c:v>
                </c:pt>
                <c:pt idx="13739">
                  <c:v>30.367685666064141</c:v>
                </c:pt>
                <c:pt idx="13740">
                  <c:v>30.481787225324588</c:v>
                </c:pt>
                <c:pt idx="13741">
                  <c:v>30.554161705471579</c:v>
                </c:pt>
                <c:pt idx="13742">
                  <c:v>30.744624458676782</c:v>
                </c:pt>
                <c:pt idx="13743">
                  <c:v>30.81805103814812</c:v>
                </c:pt>
                <c:pt idx="13744">
                  <c:v>30.818661533368111</c:v>
                </c:pt>
                <c:pt idx="13745">
                  <c:v>30.816338001956151</c:v>
                </c:pt>
                <c:pt idx="13746">
                  <c:v>31.058998351701494</c:v>
                </c:pt>
                <c:pt idx="13747">
                  <c:v>31.055928630024127</c:v>
                </c:pt>
                <c:pt idx="13748">
                  <c:v>31.163962649842642</c:v>
                </c:pt>
                <c:pt idx="13749">
                  <c:v>31.228883405074132</c:v>
                </c:pt>
                <c:pt idx="13750">
                  <c:v>31.477687820619707</c:v>
                </c:pt>
                <c:pt idx="13751">
                  <c:v>31.472182035609794</c:v>
                </c:pt>
                <c:pt idx="13752">
                  <c:v>31.465760939943006</c:v>
                </c:pt>
                <c:pt idx="13753">
                  <c:v>31.450013425456461</c:v>
                </c:pt>
                <c:pt idx="13754">
                  <c:v>31.672526133300273</c:v>
                </c:pt>
                <c:pt idx="13755">
                  <c:v>31.650971163121817</c:v>
                </c:pt>
                <c:pt idx="13756">
                  <c:v>31.738912849546985</c:v>
                </c:pt>
                <c:pt idx="13757">
                  <c:v>31.78280377320533</c:v>
                </c:pt>
                <c:pt idx="13758">
                  <c:v>31.941751989282107</c:v>
                </c:pt>
                <c:pt idx="13759">
                  <c:v>31.922117093828142</c:v>
                </c:pt>
                <c:pt idx="13760">
                  <c:v>31.89978458423932</c:v>
                </c:pt>
                <c:pt idx="13761">
                  <c:v>31.859018046617074</c:v>
                </c:pt>
                <c:pt idx="13762">
                  <c:v>32.056890631795589</c:v>
                </c:pt>
                <c:pt idx="13763">
                  <c:v>32.012084309325125</c:v>
                </c:pt>
                <c:pt idx="13764">
                  <c:v>32.072040388152217</c:v>
                </c:pt>
                <c:pt idx="13765">
                  <c:v>32.08880226538551</c:v>
                </c:pt>
                <c:pt idx="13766">
                  <c:v>32.159773211096258</c:v>
                </c:pt>
                <c:pt idx="13767">
                  <c:v>32.124970014187483</c:v>
                </c:pt>
                <c:pt idx="13768">
                  <c:v>32.087523538548268</c:v>
                </c:pt>
                <c:pt idx="13769">
                  <c:v>32.02382556312908</c:v>
                </c:pt>
                <c:pt idx="13770">
                  <c:v>32.196350293508587</c:v>
                </c:pt>
                <c:pt idx="13771">
                  <c:v>32.129487959229621</c:v>
                </c:pt>
                <c:pt idx="13772">
                  <c:v>32.178380779049078</c:v>
                </c:pt>
                <c:pt idx="13773">
                  <c:v>32.182859730502379</c:v>
                </c:pt>
                <c:pt idx="13774">
                  <c:v>32.231879027305595</c:v>
                </c:pt>
                <c:pt idx="13775">
                  <c:v>32.191243734205585</c:v>
                </c:pt>
                <c:pt idx="13776">
                  <c:v>32.15107849356253</c:v>
                </c:pt>
                <c:pt idx="13777">
                  <c:v>32.204650557683529</c:v>
                </c:pt>
                <c:pt idx="13778">
                  <c:v>32.257216670951721</c:v>
                </c:pt>
                <c:pt idx="13779">
                  <c:v>32.193952298513963</c:v>
                </c:pt>
                <c:pt idx="13780">
                  <c:v>32.249186508033553</c:v>
                </c:pt>
                <c:pt idx="13781">
                  <c:v>32.19016736720085</c:v>
                </c:pt>
                <c:pt idx="13782">
                  <c:v>32.348022411075704</c:v>
                </c:pt>
                <c:pt idx="13783">
                  <c:v>32.31470943192096</c:v>
                </c:pt>
                <c:pt idx="13784">
                  <c:v>32.355513074185737</c:v>
                </c:pt>
                <c:pt idx="13785">
                  <c:v>32.373256235084241</c:v>
                </c:pt>
                <c:pt idx="13786">
                  <c:v>32.398663600534562</c:v>
                </c:pt>
                <c:pt idx="13787">
                  <c:v>32.352033960239062</c:v>
                </c:pt>
                <c:pt idx="13788">
                  <c:v>32.307916570973497</c:v>
                </c:pt>
                <c:pt idx="13789">
                  <c:v>32.515995932734796</c:v>
                </c:pt>
                <c:pt idx="13790">
                  <c:v>32.58939876512067</c:v>
                </c:pt>
                <c:pt idx="13791">
                  <c:v>32.564307444502703</c:v>
                </c:pt>
                <c:pt idx="13792">
                  <c:v>32.607334612231469</c:v>
                </c:pt>
                <c:pt idx="13793">
                  <c:v>32.633487701921744</c:v>
                </c:pt>
                <c:pt idx="13794">
                  <c:v>32.656670900346803</c:v>
                </c:pt>
                <c:pt idx="13795">
                  <c:v>32.607834205652054</c:v>
                </c:pt>
                <c:pt idx="13796">
                  <c:v>32.792385460451925</c:v>
                </c:pt>
                <c:pt idx="13797">
                  <c:v>32.738764884515348</c:v>
                </c:pt>
                <c:pt idx="13798">
                  <c:v>32.788807156423651</c:v>
                </c:pt>
                <c:pt idx="13799">
                  <c:v>32.753063688891139</c:v>
                </c:pt>
                <c:pt idx="13800">
                  <c:v>32.783584542100144</c:v>
                </c:pt>
                <c:pt idx="13801">
                  <c:v>32.785946260731066</c:v>
                </c:pt>
                <c:pt idx="13802">
                  <c:v>32.785118134429979</c:v>
                </c:pt>
                <c:pt idx="13803">
                  <c:v>32.709044961684882</c:v>
                </c:pt>
                <c:pt idx="13804">
                  <c:v>32.858450340814656</c:v>
                </c:pt>
                <c:pt idx="13805">
                  <c:v>32.772788189900211</c:v>
                </c:pt>
                <c:pt idx="13806">
                  <c:v>32.71314008866517</c:v>
                </c:pt>
                <c:pt idx="13807">
                  <c:v>32.651623979340414</c:v>
                </c:pt>
                <c:pt idx="13808">
                  <c:v>32.657143208646573</c:v>
                </c:pt>
                <c:pt idx="13809">
                  <c:v>32.621482870724741</c:v>
                </c:pt>
                <c:pt idx="13810">
                  <c:v>32.58324610533947</c:v>
                </c:pt>
                <c:pt idx="13811">
                  <c:v>32.468109559690049</c:v>
                </c:pt>
                <c:pt idx="13812">
                  <c:v>32.57954822768064</c:v>
                </c:pt>
                <c:pt idx="13813">
                  <c:v>32.455118113937239</c:v>
                </c:pt>
                <c:pt idx="13814">
                  <c:v>32.283635963921412</c:v>
                </c:pt>
                <c:pt idx="13815">
                  <c:v>32.200166090542893</c:v>
                </c:pt>
                <c:pt idx="13816">
                  <c:v>32.184535130982077</c:v>
                </c:pt>
                <c:pt idx="13817">
                  <c:v>32.11895961078438</c:v>
                </c:pt>
                <c:pt idx="13818">
                  <c:v>32.052226938102208</c:v>
                </c:pt>
                <c:pt idx="13819">
                  <c:v>31.915130166168147</c:v>
                </c:pt>
                <c:pt idx="13820">
                  <c:v>32.012338769741014</c:v>
                </c:pt>
                <c:pt idx="13821">
                  <c:v>31.877615610097244</c:v>
                </c:pt>
                <c:pt idx="13822">
                  <c:v>31.668950666776468</c:v>
                </c:pt>
                <c:pt idx="13823">
                  <c:v>31.581096633731299</c:v>
                </c:pt>
                <c:pt idx="13824">
                  <c:v>31.567453143823826</c:v>
                </c:pt>
                <c:pt idx="13825">
                  <c:v>31.50452120124276</c:v>
                </c:pt>
                <c:pt idx="13826">
                  <c:v>31.439119777935289</c:v>
                </c:pt>
                <c:pt idx="13827">
                  <c:v>31.306422659688909</c:v>
                </c:pt>
                <c:pt idx="13828">
                  <c:v>31.420491774747088</c:v>
                </c:pt>
                <c:pt idx="13829">
                  <c:v>31.291140903612892</c:v>
                </c:pt>
                <c:pt idx="13830">
                  <c:v>31.12144091261159</c:v>
                </c:pt>
                <c:pt idx="13831">
                  <c:v>31.045930112187921</c:v>
                </c:pt>
                <c:pt idx="13832">
                  <c:v>31.044913093965597</c:v>
                </c:pt>
                <c:pt idx="13833">
                  <c:v>30.999791810375811</c:v>
                </c:pt>
                <c:pt idx="13834">
                  <c:v>30.958706951586457</c:v>
                </c:pt>
                <c:pt idx="13835">
                  <c:v>30.846182361470689</c:v>
                </c:pt>
                <c:pt idx="13836">
                  <c:v>30.992925993427157</c:v>
                </c:pt>
                <c:pt idx="13837">
                  <c:v>30.879785440982698</c:v>
                </c:pt>
                <c:pt idx="13838">
                  <c:v>30.759834570249666</c:v>
                </c:pt>
                <c:pt idx="13839">
                  <c:v>30.697245509900441</c:v>
                </c:pt>
                <c:pt idx="13840">
                  <c:v>30.717660673634519</c:v>
                </c:pt>
                <c:pt idx="13841">
                  <c:v>30.69371913832526</c:v>
                </c:pt>
                <c:pt idx="13842">
                  <c:v>30.670961455536794</c:v>
                </c:pt>
                <c:pt idx="13843">
                  <c:v>30.566047184977222</c:v>
                </c:pt>
                <c:pt idx="13844">
                  <c:v>30.739865617271136</c:v>
                </c:pt>
                <c:pt idx="13845">
                  <c:v>30.639744651398868</c:v>
                </c:pt>
                <c:pt idx="13846">
                  <c:v>30.558383571849333</c:v>
                </c:pt>
                <c:pt idx="13847">
                  <c:v>30.498646241304613</c:v>
                </c:pt>
                <c:pt idx="13848">
                  <c:v>30.524714646052431</c:v>
                </c:pt>
                <c:pt idx="13849">
                  <c:v>30.501971719718881</c:v>
                </c:pt>
                <c:pt idx="13850">
                  <c:v>30.481277912072581</c:v>
                </c:pt>
                <c:pt idx="13851">
                  <c:v>30.373065107823813</c:v>
                </c:pt>
                <c:pt idx="13852">
                  <c:v>30.559717860671057</c:v>
                </c:pt>
                <c:pt idx="13853">
                  <c:v>30.446349110628148</c:v>
                </c:pt>
                <c:pt idx="13854">
                  <c:v>30.37262843587953</c:v>
                </c:pt>
                <c:pt idx="13855">
                  <c:v>30.301285400307066</c:v>
                </c:pt>
                <c:pt idx="13856">
                  <c:v>30.321064838455115</c:v>
                </c:pt>
                <c:pt idx="13857">
                  <c:v>30.291759233932318</c:v>
                </c:pt>
                <c:pt idx="13858">
                  <c:v>30.262827440884585</c:v>
                </c:pt>
                <c:pt idx="13859">
                  <c:v>30.135267623381498</c:v>
                </c:pt>
                <c:pt idx="13860">
                  <c:v>30.330621455626243</c:v>
                </c:pt>
                <c:pt idx="13861">
                  <c:v>30.199660660883822</c:v>
                </c:pt>
                <c:pt idx="13862">
                  <c:v>30.125435309187466</c:v>
                </c:pt>
                <c:pt idx="13863">
                  <c:v>30.041928992923761</c:v>
                </c:pt>
                <c:pt idx="13864">
                  <c:v>30.051375165429441</c:v>
                </c:pt>
                <c:pt idx="13865">
                  <c:v>30.018947855320832</c:v>
                </c:pt>
                <c:pt idx="13866">
                  <c:v>29.987599168784246</c:v>
                </c:pt>
                <c:pt idx="13867">
                  <c:v>29.850061704032978</c:v>
                </c:pt>
                <c:pt idx="13868">
                  <c:v>30.066937942256835</c:v>
                </c:pt>
                <c:pt idx="13869">
                  <c:v>29.929691292758058</c:v>
                </c:pt>
                <c:pt idx="13870">
                  <c:v>29.879146852440567</c:v>
                </c:pt>
                <c:pt idx="13871">
                  <c:v>29.792462404014579</c:v>
                </c:pt>
                <c:pt idx="13872">
                  <c:v>29.815594038631261</c:v>
                </c:pt>
                <c:pt idx="13873">
                  <c:v>29.794081877512824</c:v>
                </c:pt>
                <c:pt idx="13874">
                  <c:v>29.773366653246551</c:v>
                </c:pt>
                <c:pt idx="13875">
                  <c:v>29.648250402638862</c:v>
                </c:pt>
                <c:pt idx="13876">
                  <c:v>29.905385426756698</c:v>
                </c:pt>
                <c:pt idx="13877">
                  <c:v>29.779597812947589</c:v>
                </c:pt>
                <c:pt idx="13878">
                  <c:v>29.793936020712543</c:v>
                </c:pt>
                <c:pt idx="13879">
                  <c:v>29.716853111932224</c:v>
                </c:pt>
                <c:pt idx="13880">
                  <c:v>29.761987610159558</c:v>
                </c:pt>
                <c:pt idx="13881">
                  <c:v>29.764180376090685</c:v>
                </c:pt>
                <c:pt idx="13882">
                  <c:v>29.770907749394937</c:v>
                </c:pt>
                <c:pt idx="13883">
                  <c:v>29.656240544600209</c:v>
                </c:pt>
                <c:pt idx="13884">
                  <c:v>29.961367385952798</c:v>
                </c:pt>
                <c:pt idx="13885">
                  <c:v>29.848858672424921</c:v>
                </c:pt>
                <c:pt idx="13886">
                  <c:v>29.920722731107634</c:v>
                </c:pt>
                <c:pt idx="13887">
                  <c:v>29.852097037330726</c:v>
                </c:pt>
                <c:pt idx="13888">
                  <c:v>29.917864460864607</c:v>
                </c:pt>
                <c:pt idx="13889">
                  <c:v>29.945864797303358</c:v>
                </c:pt>
                <c:pt idx="13890">
                  <c:v>29.975612258098707</c:v>
                </c:pt>
                <c:pt idx="13891">
                  <c:v>29.867332613825489</c:v>
                </c:pt>
                <c:pt idx="13892">
                  <c:v>30.215594322935683</c:v>
                </c:pt>
                <c:pt idx="13893">
                  <c:v>30.107621837618513</c:v>
                </c:pt>
                <c:pt idx="13894">
                  <c:v>30.247047334090684</c:v>
                </c:pt>
                <c:pt idx="13895">
                  <c:v>30.181342891226919</c:v>
                </c:pt>
                <c:pt idx="13896">
                  <c:v>30.252458421976787</c:v>
                </c:pt>
                <c:pt idx="13897">
                  <c:v>30.290261196304211</c:v>
                </c:pt>
                <c:pt idx="13898">
                  <c:v>30.329695242894708</c:v>
                </c:pt>
                <c:pt idx="13899">
                  <c:v>30.222480189491282</c:v>
                </c:pt>
                <c:pt idx="13900">
                  <c:v>30.614387722974538</c:v>
                </c:pt>
                <c:pt idx="13901">
                  <c:v>30.506686827718809</c:v>
                </c:pt>
                <c:pt idx="13902">
                  <c:v>30.567015479342544</c:v>
                </c:pt>
                <c:pt idx="13903">
                  <c:v>30.697335203074712</c:v>
                </c:pt>
                <c:pt idx="13904">
                  <c:v>30.667447972219321</c:v>
                </c:pt>
                <c:pt idx="13905">
                  <c:v>30.759204042987204</c:v>
                </c:pt>
                <c:pt idx="13906">
                  <c:v>30.817685653475202</c:v>
                </c:pt>
                <c:pt idx="13907">
                  <c:v>31.020523801780453</c:v>
                </c:pt>
                <c:pt idx="13908">
                  <c:v>30.913619765098943</c:v>
                </c:pt>
                <c:pt idx="13909">
                  <c:v>31.117246026211003</c:v>
                </c:pt>
                <c:pt idx="13910">
                  <c:v>31.011182858228285</c:v>
                </c:pt>
                <c:pt idx="13911">
                  <c:v>31.221763157651871</c:v>
                </c:pt>
                <c:pt idx="13912">
                  <c:v>31.416616946093587</c:v>
                </c:pt>
                <c:pt idx="13913">
                  <c:v>31.351671933050717</c:v>
                </c:pt>
                <c:pt idx="13914">
                  <c:v>31.448166679029292</c:v>
                </c:pt>
                <c:pt idx="13915">
                  <c:v>31.523603713982656</c:v>
                </c:pt>
                <c:pt idx="13916">
                  <c:v>31.597143734510286</c:v>
                </c:pt>
                <c:pt idx="13917">
                  <c:v>31.491442025972006</c:v>
                </c:pt>
                <c:pt idx="13918">
                  <c:v>31.997770075849889</c:v>
                </c:pt>
                <c:pt idx="13919">
                  <c:v>31.893999641748557</c:v>
                </c:pt>
                <c:pt idx="13920">
                  <c:v>32.228018389397029</c:v>
                </c:pt>
                <c:pt idx="13921">
                  <c:v>32.167781483512826</c:v>
                </c:pt>
                <c:pt idx="13922">
                  <c:v>32.295843719380031</c:v>
                </c:pt>
                <c:pt idx="13923">
                  <c:v>32.392855472099136</c:v>
                </c:pt>
                <c:pt idx="13924">
                  <c:v>32.495977180071279</c:v>
                </c:pt>
                <c:pt idx="13925">
                  <c:v>32.398829982865855</c:v>
                </c:pt>
                <c:pt idx="13926">
                  <c:v>32.986654250344898</c:v>
                </c:pt>
                <c:pt idx="13927">
                  <c:v>32.892672773336791</c:v>
                </c:pt>
                <c:pt idx="13928">
                  <c:v>33.317557015748186</c:v>
                </c:pt>
                <c:pt idx="13929">
                  <c:v>33.266836822467049</c:v>
                </c:pt>
                <c:pt idx="13930">
                  <c:v>33.433037439065075</c:v>
                </c:pt>
                <c:pt idx="13931">
                  <c:v>33.564088421935423</c:v>
                </c:pt>
                <c:pt idx="13932">
                  <c:v>33.702440686204504</c:v>
                </c:pt>
                <c:pt idx="13933">
                  <c:v>33.619880171658806</c:v>
                </c:pt>
                <c:pt idx="13934">
                  <c:v>34.287053932648099</c:v>
                </c:pt>
                <c:pt idx="13935">
                  <c:v>34.206217956333511</c:v>
                </c:pt>
                <c:pt idx="13936">
                  <c:v>34.746317739666743</c:v>
                </c:pt>
                <c:pt idx="13937">
                  <c:v>34.9369887142377</c:v>
                </c:pt>
                <c:pt idx="13938">
                  <c:v>34.894672815324689</c:v>
                </c:pt>
                <c:pt idx="13939">
                  <c:v>35.056004226672165</c:v>
                </c:pt>
                <c:pt idx="13940">
                  <c:v>35.227562771262242</c:v>
                </c:pt>
                <c:pt idx="13941">
                  <c:v>35.152955561874187</c:v>
                </c:pt>
                <c:pt idx="13942">
                  <c:v>35.903682289789487</c:v>
                </c:pt>
                <c:pt idx="13943">
                  <c:v>35.828518974887409</c:v>
                </c:pt>
                <c:pt idx="13944">
                  <c:v>36.473165284779554</c:v>
                </c:pt>
                <c:pt idx="13945">
                  <c:v>36.686517996391885</c:v>
                </c:pt>
                <c:pt idx="13946">
                  <c:v>36.639207500148522</c:v>
                </c:pt>
                <c:pt idx="13947">
                  <c:v>36.823135612857634</c:v>
                </c:pt>
                <c:pt idx="13948">
                  <c:v>37.011917154103259</c:v>
                </c:pt>
                <c:pt idx="13949">
                  <c:v>36.932838296874586</c:v>
                </c:pt>
                <c:pt idx="13950">
                  <c:v>37.758169124650166</c:v>
                </c:pt>
                <c:pt idx="13951">
                  <c:v>37.68029137448309</c:v>
                </c:pt>
                <c:pt idx="13952">
                  <c:v>38.433856713549531</c:v>
                </c:pt>
                <c:pt idx="13953">
                  <c:v>38.669204204943441</c:v>
                </c:pt>
                <c:pt idx="13954">
                  <c:v>38.614666773258953</c:v>
                </c:pt>
                <c:pt idx="13955">
                  <c:v>38.804802061407806</c:v>
                </c:pt>
                <c:pt idx="13956">
                  <c:v>39.012704000498239</c:v>
                </c:pt>
                <c:pt idx="13957">
                  <c:v>38.922718572222564</c:v>
                </c:pt>
                <c:pt idx="13958">
                  <c:v>39.838893019765386</c:v>
                </c:pt>
                <c:pt idx="13959">
                  <c:v>39.750740920701759</c:v>
                </c:pt>
                <c:pt idx="13960">
                  <c:v>40.624429288764794</c:v>
                </c:pt>
                <c:pt idx="13961">
                  <c:v>40.87994680461199</c:v>
                </c:pt>
                <c:pt idx="13962">
                  <c:v>40.815214901938646</c:v>
                </c:pt>
                <c:pt idx="13963">
                  <c:v>41.041769657943618</c:v>
                </c:pt>
                <c:pt idx="13964">
                  <c:v>41.275273305276443</c:v>
                </c:pt>
                <c:pt idx="13965">
                  <c:v>41.180142016444968</c:v>
                </c:pt>
                <c:pt idx="13966">
                  <c:v>42.190995369606739</c:v>
                </c:pt>
                <c:pt idx="13967">
                  <c:v>42.095277287835735</c:v>
                </c:pt>
                <c:pt idx="13968">
                  <c:v>43.091360755251159</c:v>
                </c:pt>
                <c:pt idx="13969">
                  <c:v>43.366971017755382</c:v>
                </c:pt>
                <c:pt idx="13970">
                  <c:v>43.293341179604568</c:v>
                </c:pt>
                <c:pt idx="13971">
                  <c:v>43.549023438605403</c:v>
                </c:pt>
                <c:pt idx="13972">
                  <c:v>43.808111446791642</c:v>
                </c:pt>
                <c:pt idx="13973">
                  <c:v>43.712256581304032</c:v>
                </c:pt>
                <c:pt idx="13974">
                  <c:v>44.81152551516854</c:v>
                </c:pt>
                <c:pt idx="13975">
                  <c:v>44.716718007619484</c:v>
                </c:pt>
                <c:pt idx="13976">
                  <c:v>45.777616460046538</c:v>
                </c:pt>
                <c:pt idx="13977">
                  <c:v>46.068569077961001</c:v>
                </c:pt>
                <c:pt idx="13978">
                  <c:v>45.989576857829285</c:v>
                </c:pt>
                <c:pt idx="13979">
                  <c:v>46.260100882140428</c:v>
                </c:pt>
                <c:pt idx="13980">
                  <c:v>46.525385664766624</c:v>
                </c:pt>
                <c:pt idx="13981">
                  <c:v>46.421881881796523</c:v>
                </c:pt>
                <c:pt idx="13982">
                  <c:v>47.556912991872203</c:v>
                </c:pt>
                <c:pt idx="13983">
                  <c:v>47.45143890239639</c:v>
                </c:pt>
                <c:pt idx="13984">
                  <c:v>48.513740274207287</c:v>
                </c:pt>
                <c:pt idx="13985">
                  <c:v>48.792114134263755</c:v>
                </c:pt>
                <c:pt idx="13986">
                  <c:v>48.705729795521798</c:v>
                </c:pt>
                <c:pt idx="13987">
                  <c:v>48.963410531395553</c:v>
                </c:pt>
                <c:pt idx="13988">
                  <c:v>49.193735616485029</c:v>
                </c:pt>
                <c:pt idx="13989">
                  <c:v>49.085038867309848</c:v>
                </c:pt>
                <c:pt idx="13990">
                  <c:v>50.150345183991831</c:v>
                </c:pt>
                <c:pt idx="13991">
                  <c:v>50.039610449220319</c:v>
                </c:pt>
                <c:pt idx="13992">
                  <c:v>50.957010020561192</c:v>
                </c:pt>
                <c:pt idx="13993">
                  <c:v>51.194629989735908</c:v>
                </c:pt>
                <c:pt idx="13994">
                  <c:v>51.110477422805133</c:v>
                </c:pt>
                <c:pt idx="13995">
                  <c:v>51.322911106197751</c:v>
                </c:pt>
                <c:pt idx="13996">
                  <c:v>51.522205095686367</c:v>
                </c:pt>
                <c:pt idx="13997">
                  <c:v>51.411471417959859</c:v>
                </c:pt>
                <c:pt idx="13998">
                  <c:v>52.304280244296521</c:v>
                </c:pt>
                <c:pt idx="13999">
                  <c:v>52.191337802774783</c:v>
                </c:pt>
                <c:pt idx="14000">
                  <c:v>52.853505640093289</c:v>
                </c:pt>
                <c:pt idx="14001">
                  <c:v>53.013100573893922</c:v>
                </c:pt>
                <c:pt idx="14002">
                  <c:v>52.931074657138403</c:v>
                </c:pt>
                <c:pt idx="14003">
                  <c:v>53.070604494157713</c:v>
                </c:pt>
                <c:pt idx="14004">
                  <c:v>53.193327937148169</c:v>
                </c:pt>
                <c:pt idx="14005">
                  <c:v>53.083226277963206</c:v>
                </c:pt>
                <c:pt idx="14006">
                  <c:v>53.718589108212583</c:v>
                </c:pt>
                <c:pt idx="14007">
                  <c:v>53.61007669494623</c:v>
                </c:pt>
                <c:pt idx="14008">
                  <c:v>53.949658566577966</c:v>
                </c:pt>
                <c:pt idx="14009">
                  <c:v>54.040402775965262</c:v>
                </c:pt>
                <c:pt idx="14010">
                  <c:v>53.965898259272265</c:v>
                </c:pt>
                <c:pt idx="14011">
                  <c:v>54.028106232968597</c:v>
                </c:pt>
                <c:pt idx="14012">
                  <c:v>54.068669300029462</c:v>
                </c:pt>
                <c:pt idx="14013">
                  <c:v>53.974715679826062</c:v>
                </c:pt>
                <c:pt idx="14014">
                  <c:v>54.308640522045451</c:v>
                </c:pt>
                <c:pt idx="14015">
                  <c:v>54.213098377904387</c:v>
                </c:pt>
                <c:pt idx="14016">
                  <c:v>54.188265563806937</c:v>
                </c:pt>
                <c:pt idx="14017">
                  <c:v>54.187412543887667</c:v>
                </c:pt>
                <c:pt idx="14018">
                  <c:v>54.129254111153905</c:v>
                </c:pt>
                <c:pt idx="14019">
                  <c:v>54.09156082075053</c:v>
                </c:pt>
                <c:pt idx="14020">
                  <c:v>54.040458400702683</c:v>
                </c:pt>
                <c:pt idx="14021">
                  <c:v>53.95827014586223</c:v>
                </c:pt>
                <c:pt idx="14022">
                  <c:v>53.920824057672142</c:v>
                </c:pt>
                <c:pt idx="14023">
                  <c:v>53.843201749895528</c:v>
                </c:pt>
                <c:pt idx="14024">
                  <c:v>53.392015326904549</c:v>
                </c:pt>
                <c:pt idx="14025">
                  <c:v>53.279892636808874</c:v>
                </c:pt>
                <c:pt idx="14026">
                  <c:v>53.234302055252883</c:v>
                </c:pt>
                <c:pt idx="14027">
                  <c:v>53.077199518757048</c:v>
                </c:pt>
                <c:pt idx="14028">
                  <c:v>52.903205441865538</c:v>
                </c:pt>
                <c:pt idx="14029">
                  <c:v>52.828411735765322</c:v>
                </c:pt>
                <c:pt idx="14030">
                  <c:v>52.370027990723969</c:v>
                </c:pt>
                <c:pt idx="14031">
                  <c:v>52.298746964836319</c:v>
                </c:pt>
                <c:pt idx="14032">
                  <c:v>51.42778195703076</c:v>
                </c:pt>
                <c:pt idx="14033">
                  <c:v>51.202718020434169</c:v>
                </c:pt>
                <c:pt idx="14034">
                  <c:v>51.160977489341995</c:v>
                </c:pt>
                <c:pt idx="14035">
                  <c:v>50.896624198112129</c:v>
                </c:pt>
                <c:pt idx="14036">
                  <c:v>50.621172400529758</c:v>
                </c:pt>
                <c:pt idx="14037">
                  <c:v>50.165731037453575</c:v>
                </c:pt>
                <c:pt idx="14038">
                  <c:v>50.09184800514435</c:v>
                </c:pt>
                <c:pt idx="14039">
                  <c:v>49.630553785147221</c:v>
                </c:pt>
                <c:pt idx="14040">
                  <c:v>48.592004630914644</c:v>
                </c:pt>
                <c:pt idx="14041">
                  <c:v>48.30686176864026</c:v>
                </c:pt>
                <c:pt idx="14042">
                  <c:v>48.267998937722638</c:v>
                </c:pt>
                <c:pt idx="14043">
                  <c:v>47.946702284208264</c:v>
                </c:pt>
                <c:pt idx="14044">
                  <c:v>47.617910744555722</c:v>
                </c:pt>
                <c:pt idx="14045">
                  <c:v>47.279900650469088</c:v>
                </c:pt>
                <c:pt idx="14046">
                  <c:v>46.953678644929681</c:v>
                </c:pt>
                <c:pt idx="14047">
                  <c:v>46.892527946838435</c:v>
                </c:pt>
                <c:pt idx="14048">
                  <c:v>45.132644016357951</c:v>
                </c:pt>
                <c:pt idx="14049">
                  <c:v>44.788939855363921</c:v>
                </c:pt>
                <c:pt idx="14050">
                  <c:v>44.757969622752945</c:v>
                </c:pt>
                <c:pt idx="14051">
                  <c:v>44.380205089947928</c:v>
                </c:pt>
                <c:pt idx="14052">
                  <c:v>43.996158517667531</c:v>
                </c:pt>
                <c:pt idx="14053">
                  <c:v>43.603859168113381</c:v>
                </c:pt>
                <c:pt idx="14054">
                  <c:v>43.219875978373267</c:v>
                </c:pt>
                <c:pt idx="14055">
                  <c:v>43.167383743406489</c:v>
                </c:pt>
                <c:pt idx="14056">
                  <c:v>41.100282350740414</c:v>
                </c:pt>
                <c:pt idx="14057">
                  <c:v>40.701849270290133</c:v>
                </c:pt>
                <c:pt idx="14058">
                  <c:v>40.681859485017029</c:v>
                </c:pt>
                <c:pt idx="14059">
                  <c:v>40.247390301210899</c:v>
                </c:pt>
                <c:pt idx="14060">
                  <c:v>39.808597182617341</c:v>
                </c:pt>
                <c:pt idx="14061">
                  <c:v>39.381703795376026</c:v>
                </c:pt>
                <c:pt idx="14062">
                  <c:v>38.928635182771501</c:v>
                </c:pt>
                <c:pt idx="14063">
                  <c:v>38.888037328258022</c:v>
                </c:pt>
                <c:pt idx="14064">
                  <c:v>36.530295333705865</c:v>
                </c:pt>
                <c:pt idx="14065">
                  <c:v>36.076387563817889</c:v>
                </c:pt>
                <c:pt idx="14066">
                  <c:v>36.067088686623649</c:v>
                </c:pt>
                <c:pt idx="14067">
                  <c:v>35.586652383786799</c:v>
                </c:pt>
                <c:pt idx="14068">
                  <c:v>35.124408088200674</c:v>
                </c:pt>
                <c:pt idx="14069">
                  <c:v>34.644843780244571</c:v>
                </c:pt>
                <c:pt idx="14070">
                  <c:v>34.155784747959203</c:v>
                </c:pt>
                <c:pt idx="14071">
                  <c:v>34.138717113703891</c:v>
                </c:pt>
                <c:pt idx="14072">
                  <c:v>31.580231728708149</c:v>
                </c:pt>
                <c:pt idx="14073">
                  <c:v>31.120266297233972</c:v>
                </c:pt>
                <c:pt idx="14074">
                  <c:v>31.132715203113214</c:v>
                </c:pt>
                <c:pt idx="14075">
                  <c:v>30.641681037460963</c:v>
                </c:pt>
                <c:pt idx="14076">
                  <c:v>30.150889664095679</c:v>
                </c:pt>
                <c:pt idx="14077">
                  <c:v>29.666769601392645</c:v>
                </c:pt>
                <c:pt idx="14078">
                  <c:v>29.174233666926472</c:v>
                </c:pt>
                <c:pt idx="14079">
                  <c:v>29.198869576475133</c:v>
                </c:pt>
                <c:pt idx="14080">
                  <c:v>26.592412918620042</c:v>
                </c:pt>
                <c:pt idx="14081">
                  <c:v>26.102297957682332</c:v>
                </c:pt>
                <c:pt idx="14082">
                  <c:v>26.1464226260738</c:v>
                </c:pt>
                <c:pt idx="14083">
                  <c:v>25.653892514280592</c:v>
                </c:pt>
                <c:pt idx="14084">
                  <c:v>25.168594901602223</c:v>
                </c:pt>
                <c:pt idx="14085">
                  <c:v>24.685091544724443</c:v>
                </c:pt>
                <c:pt idx="14086">
                  <c:v>24.226976234777354</c:v>
                </c:pt>
                <c:pt idx="14087">
                  <c:v>24.298624467667281</c:v>
                </c:pt>
                <c:pt idx="14088">
                  <c:v>21.646411351215615</c:v>
                </c:pt>
                <c:pt idx="14089">
                  <c:v>21.152587786392488</c:v>
                </c:pt>
                <c:pt idx="14090">
                  <c:v>21.228032744321744</c:v>
                </c:pt>
                <c:pt idx="14091">
                  <c:v>20.773757743331117</c:v>
                </c:pt>
                <c:pt idx="14092">
                  <c:v>20.295404535288778</c:v>
                </c:pt>
                <c:pt idx="14093">
                  <c:v>19.819169623276331</c:v>
                </c:pt>
                <c:pt idx="14094">
                  <c:v>19.346942432182253</c:v>
                </c:pt>
                <c:pt idx="14095">
                  <c:v>19.457378431489715</c:v>
                </c:pt>
                <c:pt idx="14096">
                  <c:v>16.88440909629557</c:v>
                </c:pt>
                <c:pt idx="14097">
                  <c:v>16.38361182177799</c:v>
                </c:pt>
                <c:pt idx="14098">
                  <c:v>16.479156515843087</c:v>
                </c:pt>
                <c:pt idx="14099">
                  <c:v>16.019858070404773</c:v>
                </c:pt>
                <c:pt idx="14100">
                  <c:v>15.568035849349512</c:v>
                </c:pt>
                <c:pt idx="14101">
                  <c:v>15.122717477550427</c:v>
                </c:pt>
                <c:pt idx="14102">
                  <c:v>14.718356144160671</c:v>
                </c:pt>
                <c:pt idx="14103">
                  <c:v>14.877573189391891</c:v>
                </c:pt>
                <c:pt idx="14104">
                  <c:v>12.40197831570285</c:v>
                </c:pt>
                <c:pt idx="14105">
                  <c:v>11.927906292431205</c:v>
                </c:pt>
                <c:pt idx="14106">
                  <c:v>12.041587735342819</c:v>
                </c:pt>
                <c:pt idx="14107">
                  <c:v>11.654754516037602</c:v>
                </c:pt>
                <c:pt idx="14108">
                  <c:v>11.245630223673158</c:v>
                </c:pt>
                <c:pt idx="14109">
                  <c:v>10.845659017391521</c:v>
                </c:pt>
                <c:pt idx="14110">
                  <c:v>10.452952510988013</c:v>
                </c:pt>
                <c:pt idx="14111">
                  <c:v>10.64718843403425</c:v>
                </c:pt>
                <c:pt idx="14112">
                  <c:v>8.4404182864495052</c:v>
                </c:pt>
                <c:pt idx="14113">
                  <c:v>7.9979020497818487</c:v>
                </c:pt>
                <c:pt idx="14114">
                  <c:v>8.1462064205431197</c:v>
                </c:pt>
                <c:pt idx="14115">
                  <c:v>7.7908018709857014</c:v>
                </c:pt>
                <c:pt idx="14116">
                  <c:v>7.4434141041343898</c:v>
                </c:pt>
                <c:pt idx="14117">
                  <c:v>6.564725563740514</c:v>
                </c:pt>
                <c:pt idx="14118">
                  <c:v>6.7989000569202771</c:v>
                </c:pt>
                <c:pt idx="14119">
                  <c:v>7.031400821877285</c:v>
                </c:pt>
                <c:pt idx="14120">
                  <c:v>5.0865116435338757</c:v>
                </c:pt>
                <c:pt idx="14121">
                  <c:v>4.6885838990360069</c:v>
                </c:pt>
                <c:pt idx="14122">
                  <c:v>4.8563818333148605</c:v>
                </c:pt>
                <c:pt idx="14123">
                  <c:v>4.0305739458793868</c:v>
                </c:pt>
                <c:pt idx="14124">
                  <c:v>3.7508085192163194</c:v>
                </c:pt>
                <c:pt idx="14125">
                  <c:v>4.0160922400554195</c:v>
                </c:pt>
                <c:pt idx="14126">
                  <c:v>3.7422834490489074</c:v>
                </c:pt>
                <c:pt idx="14127">
                  <c:v>3.9983329293411494</c:v>
                </c:pt>
                <c:pt idx="14128">
                  <c:v>2.3332926525988826</c:v>
                </c:pt>
                <c:pt idx="14129">
                  <c:v>2.0049292804549861</c:v>
                </c:pt>
                <c:pt idx="14130">
                  <c:v>1.6631080865454435</c:v>
                </c:pt>
                <c:pt idx="14131">
                  <c:v>1.4351847675181439</c:v>
                </c:pt>
                <c:pt idx="14132">
                  <c:v>1.2104192004073009</c:v>
                </c:pt>
                <c:pt idx="14133">
                  <c:v>1.4871161481205457</c:v>
                </c:pt>
                <c:pt idx="14134">
                  <c:v>1.2711337838023389</c:v>
                </c:pt>
                <c:pt idx="14135">
                  <c:v>1.5499300143659425</c:v>
                </c:pt>
                <c:pt idx="14136">
                  <c:v>0.18182946981928505</c:v>
                </c:pt>
                <c:pt idx="14137">
                  <c:v>-0.10614367777823119</c:v>
                </c:pt>
                <c:pt idx="14138">
                  <c:v>-0.37151698942511169</c:v>
                </c:pt>
                <c:pt idx="14139">
                  <c:v>-0.53755183309514065</c:v>
                </c:pt>
                <c:pt idx="14140">
                  <c:v>-0.6938182737631029</c:v>
                </c:pt>
                <c:pt idx="14141">
                  <c:v>-0.83992962217875133</c:v>
                </c:pt>
                <c:pt idx="14142">
                  <c:v>-0.56885127705266081</c:v>
                </c:pt>
                <c:pt idx="14143">
                  <c:v>-0.28682907842040062</c:v>
                </c:pt>
                <c:pt idx="14144">
                  <c:v>-1.2587237131452342</c:v>
                </c:pt>
                <c:pt idx="14145">
                  <c:v>-1.4700308181953292</c:v>
                </c:pt>
                <c:pt idx="14146">
                  <c:v>-1.6782209905646459</c:v>
                </c:pt>
                <c:pt idx="14147">
                  <c:v>-1.7533783217695933</c:v>
                </c:pt>
                <c:pt idx="14148">
                  <c:v>-1.8206479488624554</c:v>
                </c:pt>
                <c:pt idx="14149">
                  <c:v>-1.874326774474663</c:v>
                </c:pt>
                <c:pt idx="14150">
                  <c:v>-1.5953303072191378</c:v>
                </c:pt>
                <c:pt idx="14151">
                  <c:v>-1.3168186192195819</c:v>
                </c:pt>
                <c:pt idx="14152">
                  <c:v>-1.7725017329611124</c:v>
                </c:pt>
                <c:pt idx="14153">
                  <c:v>-1.881409041209575</c:v>
                </c:pt>
                <c:pt idx="14154">
                  <c:v>-1.9781859990338484</c:v>
                </c:pt>
                <c:pt idx="14155">
                  <c:v>-1.948219003531281</c:v>
                </c:pt>
                <c:pt idx="14156">
                  <c:v>-1.8919452502859926</c:v>
                </c:pt>
                <c:pt idx="14157">
                  <c:v>-1.8345572781122668</c:v>
                </c:pt>
                <c:pt idx="14158">
                  <c:v>-1.5719936910032626</c:v>
                </c:pt>
                <c:pt idx="14159">
                  <c:v>-1.3064576723160188</c:v>
                </c:pt>
                <c:pt idx="14160">
                  <c:v>-1.5248038378304649</c:v>
                </c:pt>
                <c:pt idx="14161">
                  <c:v>-1.3477678250569936</c:v>
                </c:pt>
                <c:pt idx="14162">
                  <c:v>-1.166717821814597</c:v>
                </c:pt>
                <c:pt idx="14163">
                  <c:v>-0.84512318118869167</c:v>
                </c:pt>
                <c:pt idx="14164">
                  <c:v>-0.77874397332391787</c:v>
                </c:pt>
                <c:pt idx="14165">
                  <c:v>-0.66814938013627767</c:v>
                </c:pt>
                <c:pt idx="14166">
                  <c:v>-0.41310661607897536</c:v>
                </c:pt>
                <c:pt idx="14167">
                  <c:v>-0.27537353028017897</c:v>
                </c:pt>
                <c:pt idx="14168">
                  <c:v>-1.8312916016267167E-2</c:v>
                </c:pt>
                <c:pt idx="14169">
                  <c:v>0.12844354958783377</c:v>
                </c:pt>
                <c:pt idx="14170">
                  <c:v>0.28504729895397141</c:v>
                </c:pt>
                <c:pt idx="14171">
                  <c:v>1.2611305487519768</c:v>
                </c:pt>
                <c:pt idx="14172">
                  <c:v>1.4060075927497397</c:v>
                </c:pt>
                <c:pt idx="14173">
                  <c:v>1.5750432561337391</c:v>
                </c:pt>
                <c:pt idx="14174">
                  <c:v>1.8552222155412093</c:v>
                </c:pt>
                <c:pt idx="14175">
                  <c:v>2.1597811308879251</c:v>
                </c:pt>
                <c:pt idx="14176">
                  <c:v>2.4160499385584533</c:v>
                </c:pt>
                <c:pt idx="14177">
                  <c:v>2.670808118964537</c:v>
                </c:pt>
                <c:pt idx="14178">
                  <c:v>3.1263179269669354</c:v>
                </c:pt>
                <c:pt idx="14179">
                  <c:v>4.2882782823473509</c:v>
                </c:pt>
                <c:pt idx="14180">
                  <c:v>4.542866817879478</c:v>
                </c:pt>
                <c:pt idx="14181">
                  <c:v>4.820490601765588</c:v>
                </c:pt>
                <c:pt idx="14182">
                  <c:v>5.1969110320449587</c:v>
                </c:pt>
                <c:pt idx="14183">
                  <c:v>5.5624910043623768</c:v>
                </c:pt>
                <c:pt idx="14184">
                  <c:v>5.8159759714037893</c:v>
                </c:pt>
                <c:pt idx="14185">
                  <c:v>6.0677892805633968</c:v>
                </c:pt>
                <c:pt idx="14186">
                  <c:v>6.7743452038837608</c:v>
                </c:pt>
                <c:pt idx="14187">
                  <c:v>7.4773810328353596</c:v>
                </c:pt>
                <c:pt idx="14188">
                  <c:v>8.2437839343317911</c:v>
                </c:pt>
                <c:pt idx="14189">
                  <c:v>9.005811829432524</c:v>
                </c:pt>
                <c:pt idx="14190">
                  <c:v>9.1572817651513869</c:v>
                </c:pt>
                <c:pt idx="14191">
                  <c:v>9.4643705927208224</c:v>
                </c:pt>
                <c:pt idx="14192">
                  <c:v>9.7022965701870056</c:v>
                </c:pt>
                <c:pt idx="14193">
                  <c:v>9.9447176976492599</c:v>
                </c:pt>
                <c:pt idx="14194">
                  <c:v>10.699555787354994</c:v>
                </c:pt>
                <c:pt idx="14195">
                  <c:v>10.940122631180103</c:v>
                </c:pt>
                <c:pt idx="14196">
                  <c:v>11.426094031467166</c:v>
                </c:pt>
                <c:pt idx="14197">
                  <c:v>12.115610858227681</c:v>
                </c:pt>
                <c:pt idx="14198">
                  <c:v>12.650337088371256</c:v>
                </c:pt>
                <c:pt idx="14199">
                  <c:v>13.299545923981345</c:v>
                </c:pt>
                <c:pt idx="14200">
                  <c:v>13.431558044330622</c:v>
                </c:pt>
                <c:pt idx="14201">
                  <c:v>13.622376902264646</c:v>
                </c:pt>
                <c:pt idx="14202">
                  <c:v>14.254909072758849</c:v>
                </c:pt>
                <c:pt idx="14203">
                  <c:v>14.470689393245294</c:v>
                </c:pt>
                <c:pt idx="14204">
                  <c:v>14.863184989721038</c:v>
                </c:pt>
                <c:pt idx="14205">
                  <c:v>15.175869109125575</c:v>
                </c:pt>
                <c:pt idx="14206">
                  <c:v>15.479375000951398</c:v>
                </c:pt>
                <c:pt idx="14207">
                  <c:v>16.463626821506324</c:v>
                </c:pt>
                <c:pt idx="14208">
                  <c:v>16.567219686242993</c:v>
                </c:pt>
                <c:pt idx="14209">
                  <c:v>16.666474794826723</c:v>
                </c:pt>
                <c:pt idx="14210">
                  <c:v>17.135093031739142</c:v>
                </c:pt>
                <c:pt idx="14211">
                  <c:v>17.362195988855184</c:v>
                </c:pt>
                <c:pt idx="14212">
                  <c:v>17.61614100490695</c:v>
                </c:pt>
                <c:pt idx="14213">
                  <c:v>17.865679723781547</c:v>
                </c:pt>
                <c:pt idx="14214">
                  <c:v>18.097719668557772</c:v>
                </c:pt>
                <c:pt idx="14215">
                  <c:v>18.954576110144934</c:v>
                </c:pt>
                <c:pt idx="14216">
                  <c:v>19.031651320704725</c:v>
                </c:pt>
                <c:pt idx="14217">
                  <c:v>19.382533152013664</c:v>
                </c:pt>
                <c:pt idx="14218">
                  <c:v>19.510298689548289</c:v>
                </c:pt>
                <c:pt idx="14219">
                  <c:v>19.69362581098153</c:v>
                </c:pt>
                <c:pt idx="14220">
                  <c:v>19.902092277159834</c:v>
                </c:pt>
                <c:pt idx="14221">
                  <c:v>20.107098248730768</c:v>
                </c:pt>
                <c:pt idx="14222">
                  <c:v>20.305187166971702</c:v>
                </c:pt>
                <c:pt idx="14223">
                  <c:v>21.081854557165144</c:v>
                </c:pt>
                <c:pt idx="14224">
                  <c:v>21.128381079671865</c:v>
                </c:pt>
                <c:pt idx="14225">
                  <c:v>21.494217945926401</c:v>
                </c:pt>
                <c:pt idx="14226">
                  <c:v>21.589546716301598</c:v>
                </c:pt>
                <c:pt idx="14227">
                  <c:v>21.7380727936042</c:v>
                </c:pt>
                <c:pt idx="14228">
                  <c:v>21.9239772894223</c:v>
                </c:pt>
                <c:pt idx="14229">
                  <c:v>22.100774729798669</c:v>
                </c:pt>
                <c:pt idx="14230">
                  <c:v>22.282696984181111</c:v>
                </c:pt>
                <c:pt idx="14231">
                  <c:v>22.985032801068122</c:v>
                </c:pt>
                <c:pt idx="14232">
                  <c:v>23.007207024397989</c:v>
                </c:pt>
                <c:pt idx="14233">
                  <c:v>23.406522169595842</c:v>
                </c:pt>
                <c:pt idx="14234">
                  <c:v>23.466081727410952</c:v>
                </c:pt>
                <c:pt idx="14235">
                  <c:v>23.592313947171828</c:v>
                </c:pt>
                <c:pt idx="14236">
                  <c:v>23.758613536648518</c:v>
                </c:pt>
                <c:pt idx="14237">
                  <c:v>23.922885683402605</c:v>
                </c:pt>
                <c:pt idx="14238">
                  <c:v>24.078944219585313</c:v>
                </c:pt>
                <c:pt idx="14239">
                  <c:v>24.706531306155384</c:v>
                </c:pt>
                <c:pt idx="14240">
                  <c:v>24.706151984904729</c:v>
                </c:pt>
                <c:pt idx="14241">
                  <c:v>25.12986651214192</c:v>
                </c:pt>
                <c:pt idx="14242">
                  <c:v>25.15518436286446</c:v>
                </c:pt>
                <c:pt idx="14243">
                  <c:v>25.24877052670146</c:v>
                </c:pt>
                <c:pt idx="14244">
                  <c:v>25.394373276994166</c:v>
                </c:pt>
                <c:pt idx="14245">
                  <c:v>25.536559243052217</c:v>
                </c:pt>
                <c:pt idx="14246">
                  <c:v>25.676066036824949</c:v>
                </c:pt>
                <c:pt idx="14247">
                  <c:v>26.193663891294783</c:v>
                </c:pt>
                <c:pt idx="14248">
                  <c:v>26.175353755725638</c:v>
                </c:pt>
                <c:pt idx="14249">
                  <c:v>26.597138628765471</c:v>
                </c:pt>
                <c:pt idx="14250">
                  <c:v>26.59379287509211</c:v>
                </c:pt>
                <c:pt idx="14251">
                  <c:v>26.669520591623019</c:v>
                </c:pt>
                <c:pt idx="14252">
                  <c:v>26.788463630379965</c:v>
                </c:pt>
                <c:pt idx="14253">
                  <c:v>26.897891017662598</c:v>
                </c:pt>
                <c:pt idx="14254">
                  <c:v>27.010321521707198</c:v>
                </c:pt>
                <c:pt idx="14255">
                  <c:v>27.415423747219592</c:v>
                </c:pt>
                <c:pt idx="14256">
                  <c:v>27.388221593480221</c:v>
                </c:pt>
                <c:pt idx="14257">
                  <c:v>27.775987244105838</c:v>
                </c:pt>
                <c:pt idx="14258">
                  <c:v>27.751979932208091</c:v>
                </c:pt>
                <c:pt idx="14259">
                  <c:v>27.799639065180116</c:v>
                </c:pt>
                <c:pt idx="14260">
                  <c:v>27.894731256817781</c:v>
                </c:pt>
                <c:pt idx="14261">
                  <c:v>27.987388742707882</c:v>
                </c:pt>
                <c:pt idx="14262">
                  <c:v>28.072702953486928</c:v>
                </c:pt>
                <c:pt idx="14263">
                  <c:v>28.389664991921034</c:v>
                </c:pt>
                <c:pt idx="14264">
                  <c:v>28.364839841502061</c:v>
                </c:pt>
                <c:pt idx="14265">
                  <c:v>28.727973685994861</c:v>
                </c:pt>
                <c:pt idx="14266">
                  <c:v>28.698073356415826</c:v>
                </c:pt>
                <c:pt idx="14267">
                  <c:v>28.738584995583444</c:v>
                </c:pt>
                <c:pt idx="14268">
                  <c:v>28.826015878926164</c:v>
                </c:pt>
                <c:pt idx="14269">
                  <c:v>28.91426326075101</c:v>
                </c:pt>
                <c:pt idx="14270">
                  <c:v>29.003112378660298</c:v>
                </c:pt>
                <c:pt idx="14271">
                  <c:v>29.267083101233759</c:v>
                </c:pt>
                <c:pt idx="14272">
                  <c:v>29.250403055708389</c:v>
                </c:pt>
                <c:pt idx="14273">
                  <c:v>29.612413899845365</c:v>
                </c:pt>
                <c:pt idx="14274">
                  <c:v>29.588935414539662</c:v>
                </c:pt>
                <c:pt idx="14275">
                  <c:v>29.629523181570654</c:v>
                </c:pt>
                <c:pt idx="14276">
                  <c:v>29.714819920464585</c:v>
                </c:pt>
                <c:pt idx="14277">
                  <c:v>29.798945588764305</c:v>
                </c:pt>
                <c:pt idx="14278">
                  <c:v>29.884235602790923</c:v>
                </c:pt>
                <c:pt idx="14279">
                  <c:v>30.081848297480882</c:v>
                </c:pt>
                <c:pt idx="14280">
                  <c:v>30.070545033156357</c:v>
                </c:pt>
                <c:pt idx="14281">
                  <c:v>30.422644491542009</c:v>
                </c:pt>
                <c:pt idx="14282">
                  <c:v>30.39824882163559</c:v>
                </c:pt>
                <c:pt idx="14283">
                  <c:v>30.436751820621151</c:v>
                </c:pt>
                <c:pt idx="14284">
                  <c:v>30.507835080230947</c:v>
                </c:pt>
                <c:pt idx="14285">
                  <c:v>30.579999526457822</c:v>
                </c:pt>
                <c:pt idx="14286">
                  <c:v>30.649626526124013</c:v>
                </c:pt>
                <c:pt idx="14287">
                  <c:v>30.749654415780011</c:v>
                </c:pt>
                <c:pt idx="14288">
                  <c:v>30.739061673802205</c:v>
                </c:pt>
                <c:pt idx="14289">
                  <c:v>31.061966915802476</c:v>
                </c:pt>
                <c:pt idx="14290">
                  <c:v>31.020665450140292</c:v>
                </c:pt>
                <c:pt idx="14291">
                  <c:v>31.035701260018193</c:v>
                </c:pt>
                <c:pt idx="14292">
                  <c:v>31.082536003883042</c:v>
                </c:pt>
                <c:pt idx="14293">
                  <c:v>31.131098469867677</c:v>
                </c:pt>
                <c:pt idx="14294">
                  <c:v>31.176939447967769</c:v>
                </c:pt>
                <c:pt idx="14295">
                  <c:v>31.188088098233116</c:v>
                </c:pt>
                <c:pt idx="14296">
                  <c:v>31.336905927644988</c:v>
                </c:pt>
                <c:pt idx="14297">
                  <c:v>31.314163127904116</c:v>
                </c:pt>
                <c:pt idx="14298">
                  <c:v>31.426265589383796</c:v>
                </c:pt>
                <c:pt idx="14299">
                  <c:v>31.362932962106036</c:v>
                </c:pt>
                <c:pt idx="14300">
                  <c:v>31.467741315551159</c:v>
                </c:pt>
                <c:pt idx="14301">
                  <c:v>31.450392508095955</c:v>
                </c:pt>
                <c:pt idx="14302">
                  <c:v>31.465077640676419</c:v>
                </c:pt>
                <c:pt idx="14303">
                  <c:v>31.533068928902431</c:v>
                </c:pt>
                <c:pt idx="14304">
                  <c:v>31.497560009958832</c:v>
                </c:pt>
                <c:pt idx="14305">
                  <c:v>31.546423760578008</c:v>
                </c:pt>
                <c:pt idx="14306">
                  <c:v>31.469778737964074</c:v>
                </c:pt>
                <c:pt idx="14307">
                  <c:v>31.702228130932554</c:v>
                </c:pt>
                <c:pt idx="14308">
                  <c:v>31.625916669051854</c:v>
                </c:pt>
                <c:pt idx="14309">
                  <c:v>31.612631427397819</c:v>
                </c:pt>
                <c:pt idx="14310">
                  <c:v>31.630528708646306</c:v>
                </c:pt>
                <c:pt idx="14311">
                  <c:v>31.709792369045722</c:v>
                </c:pt>
                <c:pt idx="14312">
                  <c:v>31.670362771822436</c:v>
                </c:pt>
                <c:pt idx="14313">
                  <c:v>31.72016872600279</c:v>
                </c:pt>
                <c:pt idx="14314">
                  <c:v>31.643596805333182</c:v>
                </c:pt>
                <c:pt idx="14315">
                  <c:v>31.885979047462843</c:v>
                </c:pt>
                <c:pt idx="14316">
                  <c:v>31.81042645578238</c:v>
                </c:pt>
                <c:pt idx="14317">
                  <c:v>31.794383545110321</c:v>
                </c:pt>
                <c:pt idx="14318">
                  <c:v>31.813081584305053</c:v>
                </c:pt>
                <c:pt idx="14319">
                  <c:v>31.892640752327161</c:v>
                </c:pt>
                <c:pt idx="14320">
                  <c:v>31.850689672858767</c:v>
                </c:pt>
                <c:pt idx="14321">
                  <c:v>31.908203533726457</c:v>
                </c:pt>
                <c:pt idx="14322">
                  <c:v>31.828992238328922</c:v>
                </c:pt>
                <c:pt idx="14323">
                  <c:v>32.083608221956815</c:v>
                </c:pt>
                <c:pt idx="14324">
                  <c:v>32.001756144267056</c:v>
                </c:pt>
                <c:pt idx="14325">
                  <c:v>31.980511279333871</c:v>
                </c:pt>
                <c:pt idx="14326">
                  <c:v>31.996158574188698</c:v>
                </c:pt>
                <c:pt idx="14327">
                  <c:v>32.05632510220758</c:v>
                </c:pt>
                <c:pt idx="14328">
                  <c:v>32.01014187323068</c:v>
                </c:pt>
                <c:pt idx="14329">
                  <c:v>32.065246952319455</c:v>
                </c:pt>
                <c:pt idx="14330">
                  <c:v>31.975537282504767</c:v>
                </c:pt>
                <c:pt idx="14331">
                  <c:v>32.223626900064211</c:v>
                </c:pt>
                <c:pt idx="14332">
                  <c:v>32.131237597499123</c:v>
                </c:pt>
                <c:pt idx="14333">
                  <c:v>32.103068339848043</c:v>
                </c:pt>
                <c:pt idx="14334">
                  <c:v>32.114417743806172</c:v>
                </c:pt>
                <c:pt idx="14335">
                  <c:v>32.167046063445056</c:v>
                </c:pt>
                <c:pt idx="14336">
                  <c:v>32.112029653292616</c:v>
                </c:pt>
                <c:pt idx="14337">
                  <c:v>32.162403982823363</c:v>
                </c:pt>
                <c:pt idx="14338">
                  <c:v>32.073200628486532</c:v>
                </c:pt>
                <c:pt idx="14339">
                  <c:v>32.32028291571072</c:v>
                </c:pt>
                <c:pt idx="14340">
                  <c:v>32.233145370340928</c:v>
                </c:pt>
                <c:pt idx="14341">
                  <c:v>32.207083556240292</c:v>
                </c:pt>
                <c:pt idx="14342">
                  <c:v>32.224783734315999</c:v>
                </c:pt>
                <c:pt idx="14343">
                  <c:v>32.337614039770379</c:v>
                </c:pt>
                <c:pt idx="14344">
                  <c:v>32.2911888430638</c:v>
                </c:pt>
                <c:pt idx="14345">
                  <c:v>32.343118314795056</c:v>
                </c:pt>
                <c:pt idx="14346">
                  <c:v>32.275651297463646</c:v>
                </c:pt>
                <c:pt idx="14347">
                  <c:v>32.537890836887058</c:v>
                </c:pt>
                <c:pt idx="14348">
                  <c:v>32.481398879017419</c:v>
                </c:pt>
                <c:pt idx="14349">
                  <c:v>32.486040586510427</c:v>
                </c:pt>
                <c:pt idx="14350">
                  <c:v>32.528475344213533</c:v>
                </c:pt>
                <c:pt idx="14351">
                  <c:v>32.713704039173543</c:v>
                </c:pt>
                <c:pt idx="14352">
                  <c:v>32.686740862505147</c:v>
                </c:pt>
                <c:pt idx="14353">
                  <c:v>32.757384056178829</c:v>
                </c:pt>
                <c:pt idx="14354">
                  <c:v>32.715505374221429</c:v>
                </c:pt>
                <c:pt idx="14355">
                  <c:v>32.985125070227568</c:v>
                </c:pt>
                <c:pt idx="14356">
                  <c:v>32.944571428733383</c:v>
                </c:pt>
                <c:pt idx="14357">
                  <c:v>32.961736749958305</c:v>
                </c:pt>
                <c:pt idx="14358">
                  <c:v>33.006875925619681</c:v>
                </c:pt>
                <c:pt idx="14359">
                  <c:v>33.17818975166707</c:v>
                </c:pt>
                <c:pt idx="14360">
                  <c:v>33.150938442940657</c:v>
                </c:pt>
                <c:pt idx="14361">
                  <c:v>33.21063343849616</c:v>
                </c:pt>
                <c:pt idx="14362">
                  <c:v>33.154731432795543</c:v>
                </c:pt>
                <c:pt idx="14363">
                  <c:v>33.384265019248986</c:v>
                </c:pt>
                <c:pt idx="14364">
                  <c:v>33.316704885729436</c:v>
                </c:pt>
                <c:pt idx="14365">
                  <c:v>33.293375392783759</c:v>
                </c:pt>
                <c:pt idx="14366">
                  <c:v>33.296149404882868</c:v>
                </c:pt>
                <c:pt idx="14367">
                  <c:v>33.32060731525857</c:v>
                </c:pt>
                <c:pt idx="14368">
                  <c:v>33.342210920967922</c:v>
                </c:pt>
                <c:pt idx="14369">
                  <c:v>33.277720564901145</c:v>
                </c:pt>
                <c:pt idx="14370">
                  <c:v>33.166229393070935</c:v>
                </c:pt>
                <c:pt idx="14371">
                  <c:v>33.3176489552474</c:v>
                </c:pt>
                <c:pt idx="14372">
                  <c:v>33.195110049319595</c:v>
                </c:pt>
                <c:pt idx="14373">
                  <c:v>33.116480832562701</c:v>
                </c:pt>
                <c:pt idx="14374">
                  <c:v>33.055600797342308</c:v>
                </c:pt>
                <c:pt idx="14375">
                  <c:v>32.919752114147201</c:v>
                </c:pt>
                <c:pt idx="14376">
                  <c:v>32.822874752711833</c:v>
                </c:pt>
                <c:pt idx="14377">
                  <c:v>32.795245160686292</c:v>
                </c:pt>
                <c:pt idx="14378">
                  <c:v>32.641581243451661</c:v>
                </c:pt>
                <c:pt idx="14379">
                  <c:v>32.743247644339661</c:v>
                </c:pt>
                <c:pt idx="14380">
                  <c:v>32.593063611082897</c:v>
                </c:pt>
                <c:pt idx="14381">
                  <c:v>32.480941687103766</c:v>
                </c:pt>
                <c:pt idx="14382">
                  <c:v>32.401152209611716</c:v>
                </c:pt>
                <c:pt idx="14383">
                  <c:v>32.198354424382416</c:v>
                </c:pt>
                <c:pt idx="14384">
                  <c:v>32.177638350491236</c:v>
                </c:pt>
                <c:pt idx="14385">
                  <c:v>32.07871149715541</c:v>
                </c:pt>
                <c:pt idx="14386">
                  <c:v>31.932616506739901</c:v>
                </c:pt>
                <c:pt idx="14387">
                  <c:v>32.049743157831607</c:v>
                </c:pt>
                <c:pt idx="14388">
                  <c:v>31.917737422605839</c:v>
                </c:pt>
                <c:pt idx="14389">
                  <c:v>31.83192131056073</c:v>
                </c:pt>
                <c:pt idx="14390">
                  <c:v>31.780739146291332</c:v>
                </c:pt>
                <c:pt idx="14391">
                  <c:v>31.634092249627386</c:v>
                </c:pt>
                <c:pt idx="14392">
                  <c:v>31.648830443142977</c:v>
                </c:pt>
                <c:pt idx="14393">
                  <c:v>31.585481366781728</c:v>
                </c:pt>
                <c:pt idx="14394">
                  <c:v>31.476468427623878</c:v>
                </c:pt>
                <c:pt idx="14395">
                  <c:v>31.639849573504577</c:v>
                </c:pt>
                <c:pt idx="14396">
                  <c:v>31.537639470073024</c:v>
                </c:pt>
                <c:pt idx="14397">
                  <c:v>31.4871156542535</c:v>
                </c:pt>
                <c:pt idx="14398">
                  <c:v>31.476140863499761</c:v>
                </c:pt>
                <c:pt idx="14399">
                  <c:v>31.42008119369288</c:v>
                </c:pt>
                <c:pt idx="14400">
                  <c:v>31.454059971089801</c:v>
                </c:pt>
                <c:pt idx="14401">
                  <c:v>31.410466230564296</c:v>
                </c:pt>
                <c:pt idx="14402">
                  <c:v>31.322491105255217</c:v>
                </c:pt>
                <c:pt idx="14403">
                  <c:v>31.522026446763125</c:v>
                </c:pt>
                <c:pt idx="14404">
                  <c:v>31.436659237522306</c:v>
                </c:pt>
                <c:pt idx="14405">
                  <c:v>31.403282465564523</c:v>
                </c:pt>
                <c:pt idx="14406">
                  <c:v>31.398854880607608</c:v>
                </c:pt>
                <c:pt idx="14407">
                  <c:v>31.381013906492893</c:v>
                </c:pt>
                <c:pt idx="14408">
                  <c:v>31.425807593117902</c:v>
                </c:pt>
                <c:pt idx="14409">
                  <c:v>31.376803825952127</c:v>
                </c:pt>
                <c:pt idx="14410">
                  <c:v>31.282775093404233</c:v>
                </c:pt>
                <c:pt idx="14411">
                  <c:v>31.48832051637255</c:v>
                </c:pt>
                <c:pt idx="14412">
                  <c:v>31.38360021998097</c:v>
                </c:pt>
                <c:pt idx="14413">
                  <c:v>31.332526179476851</c:v>
                </c:pt>
                <c:pt idx="14414">
                  <c:v>31.306224176786351</c:v>
                </c:pt>
                <c:pt idx="14415">
                  <c:v>31.267489451707206</c:v>
                </c:pt>
                <c:pt idx="14416">
                  <c:v>31.291171325335021</c:v>
                </c:pt>
                <c:pt idx="14417">
                  <c:v>31.212577439406552</c:v>
                </c:pt>
                <c:pt idx="14418">
                  <c:v>31.078626580721995</c:v>
                </c:pt>
                <c:pt idx="14419">
                  <c:v>31.274830264583812</c:v>
                </c:pt>
                <c:pt idx="14420">
                  <c:v>31.13209123621521</c:v>
                </c:pt>
                <c:pt idx="14421">
                  <c:v>31.044559739116359</c:v>
                </c:pt>
                <c:pt idx="14422">
                  <c:v>30.995842058261864</c:v>
                </c:pt>
                <c:pt idx="14423">
                  <c:v>30.948631527615674</c:v>
                </c:pt>
                <c:pt idx="14424">
                  <c:v>30.912509675981767</c:v>
                </c:pt>
                <c:pt idx="14425">
                  <c:v>30.76675210468354</c:v>
                </c:pt>
                <c:pt idx="14426">
                  <c:v>30.864097410043033</c:v>
                </c:pt>
                <c:pt idx="14427">
                  <c:v>30.708153606753807</c:v>
                </c:pt>
                <c:pt idx="14428">
                  <c:v>30.748879881455821</c:v>
                </c:pt>
                <c:pt idx="14429">
                  <c:v>30.585891607902624</c:v>
                </c:pt>
                <c:pt idx="14430">
                  <c:v>30.628750308509048</c:v>
                </c:pt>
                <c:pt idx="14431">
                  <c:v>30.531713914233087</c:v>
                </c:pt>
                <c:pt idx="14432">
                  <c:v>30.481956666647353</c:v>
                </c:pt>
                <c:pt idx="14433">
                  <c:v>30.456567857407677</c:v>
                </c:pt>
                <c:pt idx="14434">
                  <c:v>30.475370191761556</c:v>
                </c:pt>
                <c:pt idx="14435">
                  <c:v>30.368967225835565</c:v>
                </c:pt>
                <c:pt idx="14436">
                  <c:v>30.424187927841835</c:v>
                </c:pt>
                <c:pt idx="14437">
                  <c:v>30.264704476829074</c:v>
                </c:pt>
                <c:pt idx="14438">
                  <c:v>30.319299628033484</c:v>
                </c:pt>
                <c:pt idx="14439">
                  <c:v>30.383550405424128</c:v>
                </c:pt>
                <c:pt idx="14440">
                  <c:v>30.230397976939091</c:v>
                </c:pt>
                <c:pt idx="14441">
                  <c:v>30.38282815275322</c:v>
                </c:pt>
                <c:pt idx="14442">
                  <c:v>30.292272788479494</c:v>
                </c:pt>
                <c:pt idx="14443">
                  <c:v>30.275062656306467</c:v>
                </c:pt>
                <c:pt idx="14444">
                  <c:v>30.21613620124079</c:v>
                </c:pt>
                <c:pt idx="14445">
                  <c:v>30.217640311494236</c:v>
                </c:pt>
                <c:pt idx="14446">
                  <c:v>30.22346923814986</c:v>
                </c:pt>
                <c:pt idx="14447">
                  <c:v>30.237903173381191</c:v>
                </c:pt>
                <c:pt idx="14448">
                  <c:v>30.24964736305617</c:v>
                </c:pt>
                <c:pt idx="14449">
                  <c:v>30.510249033941491</c:v>
                </c:pt>
                <c:pt idx="14450">
                  <c:v>30.435336690454008</c:v>
                </c:pt>
                <c:pt idx="14451">
                  <c:v>30.449093580995175</c:v>
                </c:pt>
                <c:pt idx="14452">
                  <c:v>30.466040139575753</c:v>
                </c:pt>
                <c:pt idx="14453">
                  <c:v>30.500923558241823</c:v>
                </c:pt>
                <c:pt idx="14454">
                  <c:v>30.553326142935134</c:v>
                </c:pt>
                <c:pt idx="14455">
                  <c:v>30.604444865312118</c:v>
                </c:pt>
                <c:pt idx="14456">
                  <c:v>30.658836438235284</c:v>
                </c:pt>
                <c:pt idx="14457">
                  <c:v>31.009806920338157</c:v>
                </c:pt>
                <c:pt idx="14458">
                  <c:v>30.942442421058466</c:v>
                </c:pt>
                <c:pt idx="14459">
                  <c:v>30.981653129624672</c:v>
                </c:pt>
                <c:pt idx="14460">
                  <c:v>31.047203938398443</c:v>
                </c:pt>
                <c:pt idx="14461">
                  <c:v>31.109026008845511</c:v>
                </c:pt>
                <c:pt idx="14462">
                  <c:v>31.179942556991445</c:v>
                </c:pt>
                <c:pt idx="14463">
                  <c:v>31.251469495711028</c:v>
                </c:pt>
                <c:pt idx="14464">
                  <c:v>31.325480363567351</c:v>
                </c:pt>
                <c:pt idx="14465">
                  <c:v>31.763541547319068</c:v>
                </c:pt>
                <c:pt idx="14466">
                  <c:v>31.80717732544251</c:v>
                </c:pt>
                <c:pt idx="14467">
                  <c:v>31.737554405611021</c:v>
                </c:pt>
                <c:pt idx="14468">
                  <c:v>31.818555390502794</c:v>
                </c:pt>
                <c:pt idx="14469">
                  <c:v>31.901762706671651</c:v>
                </c:pt>
                <c:pt idx="14470">
                  <c:v>31.989024893409436</c:v>
                </c:pt>
                <c:pt idx="14471">
                  <c:v>32.078447010559245</c:v>
                </c:pt>
                <c:pt idx="14472">
                  <c:v>32.174180801918723</c:v>
                </c:pt>
                <c:pt idx="14473">
                  <c:v>32.678987487887468</c:v>
                </c:pt>
                <c:pt idx="14474">
                  <c:v>32.741963793108368</c:v>
                </c:pt>
                <c:pt idx="14475">
                  <c:v>32.668767322374443</c:v>
                </c:pt>
                <c:pt idx="14476">
                  <c:v>32.770947733900847</c:v>
                </c:pt>
                <c:pt idx="14477">
                  <c:v>32.871255888793662</c:v>
                </c:pt>
                <c:pt idx="14478">
                  <c:v>32.973822141188272</c:v>
                </c:pt>
                <c:pt idx="14479">
                  <c:v>33.076846839441615</c:v>
                </c:pt>
                <c:pt idx="14480">
                  <c:v>33.175617497325888</c:v>
                </c:pt>
                <c:pt idx="14481">
                  <c:v>33.768528031524198</c:v>
                </c:pt>
                <c:pt idx="14482">
                  <c:v>33.844689594020906</c:v>
                </c:pt>
                <c:pt idx="14483">
                  <c:v>33.778461783766026</c:v>
                </c:pt>
                <c:pt idx="14484">
                  <c:v>33.897270245116637</c:v>
                </c:pt>
                <c:pt idx="14485">
                  <c:v>34.018599550098905</c:v>
                </c:pt>
                <c:pt idx="14486">
                  <c:v>34.132135209301502</c:v>
                </c:pt>
                <c:pt idx="14487">
                  <c:v>34.262528895740815</c:v>
                </c:pt>
                <c:pt idx="14488">
                  <c:v>34.391736153194614</c:v>
                </c:pt>
                <c:pt idx="14489">
                  <c:v>35.080002608981189</c:v>
                </c:pt>
                <c:pt idx="14490">
                  <c:v>35.16419084539379</c:v>
                </c:pt>
                <c:pt idx="14491">
                  <c:v>35.099421773892935</c:v>
                </c:pt>
                <c:pt idx="14492">
                  <c:v>35.230239874157142</c:v>
                </c:pt>
                <c:pt idx="14493">
                  <c:v>35.373721057366076</c:v>
                </c:pt>
                <c:pt idx="14494">
                  <c:v>35.520110639534366</c:v>
                </c:pt>
                <c:pt idx="14495">
                  <c:v>35.669427044474091</c:v>
                </c:pt>
                <c:pt idx="14496">
                  <c:v>35.821719260012458</c:v>
                </c:pt>
                <c:pt idx="14497">
                  <c:v>36.613267821232817</c:v>
                </c:pt>
                <c:pt idx="14498">
                  <c:v>36.703844051136336</c:v>
                </c:pt>
                <c:pt idx="14499">
                  <c:v>36.640554008274805</c:v>
                </c:pt>
                <c:pt idx="14500">
                  <c:v>36.806233514251325</c:v>
                </c:pt>
                <c:pt idx="14501">
                  <c:v>36.974080054172809</c:v>
                </c:pt>
                <c:pt idx="14502">
                  <c:v>37.140795873794119</c:v>
                </c:pt>
                <c:pt idx="14503">
                  <c:v>37.299427050982054</c:v>
                </c:pt>
                <c:pt idx="14504">
                  <c:v>37.473323908019708</c:v>
                </c:pt>
                <c:pt idx="14505">
                  <c:v>38.375702856094478</c:v>
                </c:pt>
                <c:pt idx="14506">
                  <c:v>38.485807789367797</c:v>
                </c:pt>
                <c:pt idx="14507">
                  <c:v>38.417959877849043</c:v>
                </c:pt>
                <c:pt idx="14508">
                  <c:v>38.591058621240443</c:v>
                </c:pt>
                <c:pt idx="14509">
                  <c:v>38.780212659169955</c:v>
                </c:pt>
                <c:pt idx="14510">
                  <c:v>38.972582841983787</c:v>
                </c:pt>
                <c:pt idx="14511">
                  <c:v>39.168720506303735</c:v>
                </c:pt>
                <c:pt idx="14512">
                  <c:v>39.364970725005399</c:v>
                </c:pt>
                <c:pt idx="14513">
                  <c:v>40.371449438421514</c:v>
                </c:pt>
                <c:pt idx="14514">
                  <c:v>40.485508671463684</c:v>
                </c:pt>
                <c:pt idx="14515">
                  <c:v>40.420467025521319</c:v>
                </c:pt>
                <c:pt idx="14516">
                  <c:v>40.62652120760368</c:v>
                </c:pt>
                <c:pt idx="14517">
                  <c:v>40.842374532559077</c:v>
                </c:pt>
                <c:pt idx="14518">
                  <c:v>41.044494245444639</c:v>
                </c:pt>
                <c:pt idx="14519">
                  <c:v>41.264801373093349</c:v>
                </c:pt>
                <c:pt idx="14520">
                  <c:v>41.489089998625282</c:v>
                </c:pt>
                <c:pt idx="14521">
                  <c:v>42.627795708293618</c:v>
                </c:pt>
                <c:pt idx="14522">
                  <c:v>42.757177981506004</c:v>
                </c:pt>
                <c:pt idx="14523">
                  <c:v>42.691679822549858</c:v>
                </c:pt>
                <c:pt idx="14524">
                  <c:v>42.931022007078525</c:v>
                </c:pt>
                <c:pt idx="14525">
                  <c:v>43.170939367651975</c:v>
                </c:pt>
                <c:pt idx="14526">
                  <c:v>43.411980703960552</c:v>
                </c:pt>
                <c:pt idx="14527">
                  <c:v>43.656731113488</c:v>
                </c:pt>
                <c:pt idx="14528">
                  <c:v>43.889421522313967</c:v>
                </c:pt>
                <c:pt idx="14529">
                  <c:v>45.152391813232015</c:v>
                </c:pt>
                <c:pt idx="14530">
                  <c:v>45.306138500521364</c:v>
                </c:pt>
                <c:pt idx="14531">
                  <c:v>45.236749890783969</c:v>
                </c:pt>
                <c:pt idx="14532">
                  <c:v>45.480293405384543</c:v>
                </c:pt>
                <c:pt idx="14533">
                  <c:v>45.742193577117803</c:v>
                </c:pt>
                <c:pt idx="14534">
                  <c:v>46.005856354707937</c:v>
                </c:pt>
                <c:pt idx="14535">
                  <c:v>46.270846888946458</c:v>
                </c:pt>
                <c:pt idx="14536">
                  <c:v>46.536246234144251</c:v>
                </c:pt>
                <c:pt idx="14537">
                  <c:v>47.857263263866209</c:v>
                </c:pt>
                <c:pt idx="14538">
                  <c:v>47.995368855021034</c:v>
                </c:pt>
                <c:pt idx="14539">
                  <c:v>47.917514757378463</c:v>
                </c:pt>
                <c:pt idx="14540">
                  <c:v>48.184289956559176</c:v>
                </c:pt>
                <c:pt idx="14541">
                  <c:v>48.434332689008279</c:v>
                </c:pt>
                <c:pt idx="14542">
                  <c:v>48.674219239505391</c:v>
                </c:pt>
                <c:pt idx="14543">
                  <c:v>48.926552463174595</c:v>
                </c:pt>
                <c:pt idx="14544">
                  <c:v>49.174467295161122</c:v>
                </c:pt>
                <c:pt idx="14545">
                  <c:v>50.38646062333504</c:v>
                </c:pt>
                <c:pt idx="14546">
                  <c:v>50.504790524214087</c:v>
                </c:pt>
                <c:pt idx="14547">
                  <c:v>50.42626567500799</c:v>
                </c:pt>
                <c:pt idx="14548">
                  <c:v>50.652023198822135</c:v>
                </c:pt>
                <c:pt idx="14549">
                  <c:v>50.862898191905337</c:v>
                </c:pt>
                <c:pt idx="14550">
                  <c:v>51.344351596339791</c:v>
                </c:pt>
                <c:pt idx="14551">
                  <c:v>51.236476970302661</c:v>
                </c:pt>
                <c:pt idx="14552">
                  <c:v>51.42482948714418</c:v>
                </c:pt>
                <c:pt idx="14553">
                  <c:v>52.338197214294674</c:v>
                </c:pt>
                <c:pt idx="14554">
                  <c:v>52.413217273368574</c:v>
                </c:pt>
                <c:pt idx="14555">
                  <c:v>52.33255733218229</c:v>
                </c:pt>
                <c:pt idx="14556">
                  <c:v>52.699998976646441</c:v>
                </c:pt>
                <c:pt idx="14557">
                  <c:v>52.824396919263251</c:v>
                </c:pt>
                <c:pt idx="14558">
                  <c:v>52.934903873839986</c:v>
                </c:pt>
                <c:pt idx="14559">
                  <c:v>53.024465274171583</c:v>
                </c:pt>
                <c:pt idx="14560">
                  <c:v>53.115016807464315</c:v>
                </c:pt>
                <c:pt idx="14561">
                  <c:v>53.433797996835246</c:v>
                </c:pt>
                <c:pt idx="14562">
                  <c:v>53.361059652403583</c:v>
                </c:pt>
                <c:pt idx="14563">
                  <c:v>53.580561617236199</c:v>
                </c:pt>
                <c:pt idx="14564">
                  <c:v>53.479727153985237</c:v>
                </c:pt>
                <c:pt idx="14565">
                  <c:v>53.668157085456428</c:v>
                </c:pt>
                <c:pt idx="14566">
                  <c:v>53.662174013324773</c:v>
                </c:pt>
                <c:pt idx="14567">
                  <c:v>53.831773848646364</c:v>
                </c:pt>
                <c:pt idx="14568">
                  <c:v>53.866645033833066</c:v>
                </c:pt>
                <c:pt idx="14569">
                  <c:v>53.856509168568977</c:v>
                </c:pt>
                <c:pt idx="14570">
                  <c:v>53.796451986094205</c:v>
                </c:pt>
                <c:pt idx="14571">
                  <c:v>53.732244620820438</c:v>
                </c:pt>
                <c:pt idx="14572">
                  <c:v>53.883125078803609</c:v>
                </c:pt>
                <c:pt idx="14573">
                  <c:v>53.794992980264219</c:v>
                </c:pt>
                <c:pt idx="14574">
                  <c:v>53.781711340014709</c:v>
                </c:pt>
                <c:pt idx="14575">
                  <c:v>53.726026261963931</c:v>
                </c:pt>
                <c:pt idx="14576">
                  <c:v>53.662390868823572</c:v>
                </c:pt>
                <c:pt idx="14577">
                  <c:v>53.341393666819521</c:v>
                </c:pt>
                <c:pt idx="14578">
                  <c:v>53.293094142985055</c:v>
                </c:pt>
                <c:pt idx="14579">
                  <c:v>53.242761138073405</c:v>
                </c:pt>
                <c:pt idx="14580">
                  <c:v>53.024323024996129</c:v>
                </c:pt>
                <c:pt idx="14581">
                  <c:v>52.956848675899735</c:v>
                </c:pt>
                <c:pt idx="14582">
                  <c:v>52.766781588830654</c:v>
                </c:pt>
                <c:pt idx="14583">
                  <c:v>52.611233553293765</c:v>
                </c:pt>
                <c:pt idx="14584">
                  <c:v>52.442488207059156</c:v>
                </c:pt>
                <c:pt idx="14585">
                  <c:v>51.807606770426048</c:v>
                </c:pt>
                <c:pt idx="14586">
                  <c:v>51.768613999353519</c:v>
                </c:pt>
                <c:pt idx="14587">
                  <c:v>51.730173899327873</c:v>
                </c:pt>
                <c:pt idx="14588">
                  <c:v>51.150006949516211</c:v>
                </c:pt>
                <c:pt idx="14589">
                  <c:v>51.091611557385171</c:v>
                </c:pt>
                <c:pt idx="14590">
                  <c:v>50.747227928392149</c:v>
                </c:pt>
                <c:pt idx="14591">
                  <c:v>50.515147815761338</c:v>
                </c:pt>
                <c:pt idx="14592">
                  <c:v>50.271504067091911</c:v>
                </c:pt>
                <c:pt idx="14593">
                  <c:v>49.430891858882099</c:v>
                </c:pt>
                <c:pt idx="14594">
                  <c:v>49.40444080224605</c:v>
                </c:pt>
                <c:pt idx="14595">
                  <c:v>49.376713403202189</c:v>
                </c:pt>
                <c:pt idx="14596">
                  <c:v>48.580501084462469</c:v>
                </c:pt>
                <c:pt idx="14597">
                  <c:v>48.550701260465125</c:v>
                </c:pt>
                <c:pt idx="14598">
                  <c:v>48.133650226389797</c:v>
                </c:pt>
                <c:pt idx="14599">
                  <c:v>47.855364365296325</c:v>
                </c:pt>
                <c:pt idx="14600">
                  <c:v>47.576431189254514</c:v>
                </c:pt>
                <c:pt idx="14601">
                  <c:v>46.644345224897222</c:v>
                </c:pt>
                <c:pt idx="14602">
                  <c:v>46.638433934601153</c:v>
                </c:pt>
                <c:pt idx="14603">
                  <c:v>46.633386065596149</c:v>
                </c:pt>
                <c:pt idx="14604">
                  <c:v>45.677700557158232</c:v>
                </c:pt>
                <c:pt idx="14605">
                  <c:v>45.659131602338299</c:v>
                </c:pt>
                <c:pt idx="14606">
                  <c:v>45.171564160598805</c:v>
                </c:pt>
                <c:pt idx="14607">
                  <c:v>44.8669591841102</c:v>
                </c:pt>
                <c:pt idx="14608">
                  <c:v>44.563805985318353</c:v>
                </c:pt>
                <c:pt idx="14609">
                  <c:v>43.524822716113917</c:v>
                </c:pt>
                <c:pt idx="14610">
                  <c:v>43.535886310216597</c:v>
                </c:pt>
                <c:pt idx="14611">
                  <c:v>43.548156267040795</c:v>
                </c:pt>
                <c:pt idx="14612">
                  <c:v>42.42209118920421</c:v>
                </c:pt>
                <c:pt idx="14613">
                  <c:v>42.432969136773991</c:v>
                </c:pt>
                <c:pt idx="14614">
                  <c:v>41.880225319887593</c:v>
                </c:pt>
                <c:pt idx="14615">
                  <c:v>41.533340687267462</c:v>
                </c:pt>
                <c:pt idx="14616">
                  <c:v>41.180677726592549</c:v>
                </c:pt>
                <c:pt idx="14617">
                  <c:v>40.000022280094271</c:v>
                </c:pt>
                <c:pt idx="14618">
                  <c:v>40.023739589922513</c:v>
                </c:pt>
                <c:pt idx="14619">
                  <c:v>40.049333134775154</c:v>
                </c:pt>
                <c:pt idx="14620">
                  <c:v>38.71321992219022</c:v>
                </c:pt>
                <c:pt idx="14621">
                  <c:v>38.747212480386182</c:v>
                </c:pt>
                <c:pt idx="14622">
                  <c:v>38.11778033736924</c:v>
                </c:pt>
                <c:pt idx="14623">
                  <c:v>37.737110029344542</c:v>
                </c:pt>
                <c:pt idx="14624">
                  <c:v>37.353046148253028</c:v>
                </c:pt>
                <c:pt idx="14625">
                  <c:v>36.14055699439151</c:v>
                </c:pt>
                <c:pt idx="14626">
                  <c:v>36.188229737034327</c:v>
                </c:pt>
                <c:pt idx="14627">
                  <c:v>36.23830087694018</c:v>
                </c:pt>
                <c:pt idx="14628">
                  <c:v>34.739946237927967</c:v>
                </c:pt>
                <c:pt idx="14629">
                  <c:v>34.817829066444908</c:v>
                </c:pt>
                <c:pt idx="14630">
                  <c:v>34.137116944203974</c:v>
                </c:pt>
                <c:pt idx="14631">
                  <c:v>33.751222487690512</c:v>
                </c:pt>
                <c:pt idx="14632">
                  <c:v>33.356491086291257</c:v>
                </c:pt>
                <c:pt idx="14633">
                  <c:v>32.132684585826262</c:v>
                </c:pt>
                <c:pt idx="14634">
                  <c:v>32.207565999245361</c:v>
                </c:pt>
                <c:pt idx="14635">
                  <c:v>32.283653694563249</c:v>
                </c:pt>
                <c:pt idx="14636">
                  <c:v>30.660486766213729</c:v>
                </c:pt>
                <c:pt idx="14637">
                  <c:v>30.45336744609925</c:v>
                </c:pt>
                <c:pt idx="14638">
                  <c:v>30.056061771673907</c:v>
                </c:pt>
                <c:pt idx="14639">
                  <c:v>29.681947242377383</c:v>
                </c:pt>
                <c:pt idx="14640">
                  <c:v>29.291008935153688</c:v>
                </c:pt>
                <c:pt idx="14641">
                  <c:v>28.059094642620568</c:v>
                </c:pt>
                <c:pt idx="14642">
                  <c:v>28.152171915076892</c:v>
                </c:pt>
                <c:pt idx="14643">
                  <c:v>26.37514233199898</c:v>
                </c:pt>
                <c:pt idx="14644">
                  <c:v>26.516351301784198</c:v>
                </c:pt>
                <c:pt idx="14645">
                  <c:v>26.344161213719421</c:v>
                </c:pt>
                <c:pt idx="14646">
                  <c:v>25.94288540530912</c:v>
                </c:pt>
                <c:pt idx="14647">
                  <c:v>25.540937754429454</c:v>
                </c:pt>
                <c:pt idx="14648">
                  <c:v>25.139057948464902</c:v>
                </c:pt>
                <c:pt idx="14649">
                  <c:v>23.984733712235926</c:v>
                </c:pt>
                <c:pt idx="14650">
                  <c:v>24.095714323606867</c:v>
                </c:pt>
                <c:pt idx="14651">
                  <c:v>22.229128946867782</c:v>
                </c:pt>
                <c:pt idx="14652">
                  <c:v>22.40599611035919</c:v>
                </c:pt>
                <c:pt idx="14653">
                  <c:v>22.242233568075569</c:v>
                </c:pt>
                <c:pt idx="14654">
                  <c:v>21.840954092403884</c:v>
                </c:pt>
                <c:pt idx="14655">
                  <c:v>21.43117584410831</c:v>
                </c:pt>
                <c:pt idx="14656">
                  <c:v>21.03065824628176</c:v>
                </c:pt>
                <c:pt idx="14657">
                  <c:v>19.943738962202296</c:v>
                </c:pt>
                <c:pt idx="14658">
                  <c:v>20.064442160220562</c:v>
                </c:pt>
                <c:pt idx="14659">
                  <c:v>18.15074979452692</c:v>
                </c:pt>
                <c:pt idx="14660">
                  <c:v>18.344816854059768</c:v>
                </c:pt>
                <c:pt idx="14661">
                  <c:v>18.206499180220266</c:v>
                </c:pt>
                <c:pt idx="14662">
                  <c:v>17.823611178948283</c:v>
                </c:pt>
                <c:pt idx="14663">
                  <c:v>17.440602345273355</c:v>
                </c:pt>
                <c:pt idx="14664">
                  <c:v>17.058989649744653</c:v>
                </c:pt>
                <c:pt idx="14665">
                  <c:v>16.088301496305018</c:v>
                </c:pt>
                <c:pt idx="14666">
                  <c:v>16.227160886741231</c:v>
                </c:pt>
                <c:pt idx="14667">
                  <c:v>14.308017155124379</c:v>
                </c:pt>
                <c:pt idx="14668">
                  <c:v>14.527640597839211</c:v>
                </c:pt>
                <c:pt idx="14669">
                  <c:v>14.385887320910056</c:v>
                </c:pt>
                <c:pt idx="14670">
                  <c:v>14.047481161362036</c:v>
                </c:pt>
                <c:pt idx="14671">
                  <c:v>13.683749493171554</c:v>
                </c:pt>
                <c:pt idx="14672">
                  <c:v>13.322232447523012</c:v>
                </c:pt>
                <c:pt idx="14673">
                  <c:v>12.3899578371472</c:v>
                </c:pt>
                <c:pt idx="14674">
                  <c:v>12.531717277122635</c:v>
                </c:pt>
                <c:pt idx="14675">
                  <c:v>10.65282470977194</c:v>
                </c:pt>
                <c:pt idx="14676">
                  <c:v>10.895233396609756</c:v>
                </c:pt>
                <c:pt idx="14677">
                  <c:v>10.791369816815854</c:v>
                </c:pt>
                <c:pt idx="14678">
                  <c:v>10.447865079159754</c:v>
                </c:pt>
                <c:pt idx="14679">
                  <c:v>10.133741970155977</c:v>
                </c:pt>
                <c:pt idx="14680">
                  <c:v>9.7950951337298857</c:v>
                </c:pt>
                <c:pt idx="14681">
                  <c:v>9.5498643071956231</c:v>
                </c:pt>
                <c:pt idx="14682">
                  <c:v>8.7285329274962233</c:v>
                </c:pt>
                <c:pt idx="14683">
                  <c:v>9.0738586510685675</c:v>
                </c:pt>
                <c:pt idx="14684">
                  <c:v>7.4714091729867427</c:v>
                </c:pt>
                <c:pt idx="14685">
                  <c:v>7.4784406440274509</c:v>
                </c:pt>
                <c:pt idx="14686">
                  <c:v>7.2551524617640357</c:v>
                </c:pt>
                <c:pt idx="14687">
                  <c:v>6.5092496591138573</c:v>
                </c:pt>
                <c:pt idx="14688">
                  <c:v>6.3041724486962263</c:v>
                </c:pt>
                <c:pt idx="14689">
                  <c:v>5.5671740850488476</c:v>
                </c:pt>
                <c:pt idx="14690">
                  <c:v>4.9336803732346493</c:v>
                </c:pt>
                <c:pt idx="14691">
                  <c:v>5.2758293907192133</c:v>
                </c:pt>
                <c:pt idx="14692">
                  <c:v>4.6475134452741234</c:v>
                </c:pt>
                <c:pt idx="14693">
                  <c:v>3.9385298050422515</c:v>
                </c:pt>
                <c:pt idx="14694">
                  <c:v>3.9101788270433682</c:v>
                </c:pt>
                <c:pt idx="14695">
                  <c:v>3.6996609650988024</c:v>
                </c:pt>
                <c:pt idx="14696">
                  <c:v>3.4517129299487723</c:v>
                </c:pt>
                <c:pt idx="14697">
                  <c:v>3.213609529524863</c:v>
                </c:pt>
                <c:pt idx="14698">
                  <c:v>2.9757868149410411</c:v>
                </c:pt>
                <c:pt idx="14699">
                  <c:v>2.7556819956424836</c:v>
                </c:pt>
                <c:pt idx="14700">
                  <c:v>1.739682025758027</c:v>
                </c:pt>
                <c:pt idx="14701">
                  <c:v>1.8894546456049923</c:v>
                </c:pt>
                <c:pt idx="14702">
                  <c:v>1.7628036989828422</c:v>
                </c:pt>
                <c:pt idx="14703">
                  <c:v>1.5929271353351959</c:v>
                </c:pt>
                <c:pt idx="14704">
                  <c:v>1.4373345667447097</c:v>
                </c:pt>
                <c:pt idx="14705">
                  <c:v>1.296638968656759</c:v>
                </c:pt>
                <c:pt idx="14706">
                  <c:v>1.1681478511417369</c:v>
                </c:pt>
                <c:pt idx="14707">
                  <c:v>1.0592379778764478</c:v>
                </c:pt>
                <c:pt idx="14708">
                  <c:v>0.5558312304629407</c:v>
                </c:pt>
                <c:pt idx="14709">
                  <c:v>0.70417926901319738</c:v>
                </c:pt>
                <c:pt idx="14710">
                  <c:v>0.65797842075460089</c:v>
                </c:pt>
                <c:pt idx="14711">
                  <c:v>0.62408665556816523</c:v>
                </c:pt>
                <c:pt idx="14712">
                  <c:v>0.60508351182215137</c:v>
                </c:pt>
                <c:pt idx="14713">
                  <c:v>0.6024216140678007</c:v>
                </c:pt>
                <c:pt idx="14714">
                  <c:v>0.61317228112472577</c:v>
                </c:pt>
                <c:pt idx="14715">
                  <c:v>0.66372605957701403</c:v>
                </c:pt>
                <c:pt idx="14716">
                  <c:v>0.83319510315928014</c:v>
                </c:pt>
                <c:pt idx="14717">
                  <c:v>0.97934378062086758</c:v>
                </c:pt>
                <c:pt idx="14718">
                  <c:v>1.0374134996027156</c:v>
                </c:pt>
                <c:pt idx="14719">
                  <c:v>1.1641958073487135</c:v>
                </c:pt>
                <c:pt idx="14720">
                  <c:v>1.3114516565785053</c:v>
                </c:pt>
                <c:pt idx="14721">
                  <c:v>1.4839720116887047</c:v>
                </c:pt>
                <c:pt idx="14722">
                  <c:v>1.6787638569277732</c:v>
                </c:pt>
                <c:pt idx="14723">
                  <c:v>1.8918119899014041</c:v>
                </c:pt>
                <c:pt idx="14724">
                  <c:v>2.7826859571198614</c:v>
                </c:pt>
                <c:pt idx="14725">
                  <c:v>2.9318247208073434</c:v>
                </c:pt>
                <c:pt idx="14726">
                  <c:v>3.0983353890972261</c:v>
                </c:pt>
                <c:pt idx="14727">
                  <c:v>3.3876039915715079</c:v>
                </c:pt>
                <c:pt idx="14728">
                  <c:v>3.6873497808950226</c:v>
                </c:pt>
                <c:pt idx="14729">
                  <c:v>4.0044073157764473</c:v>
                </c:pt>
                <c:pt idx="14730">
                  <c:v>4.3453757357560239</c:v>
                </c:pt>
                <c:pt idx="14731">
                  <c:v>4.7014771841867198</c:v>
                </c:pt>
                <c:pt idx="14732">
                  <c:v>6.1323287874714385</c:v>
                </c:pt>
                <c:pt idx="14733">
                  <c:v>6.2779588525958037</c:v>
                </c:pt>
                <c:pt idx="14734">
                  <c:v>6.5151657893708155</c:v>
                </c:pt>
                <c:pt idx="14735">
                  <c:v>6.9098342866487545</c:v>
                </c:pt>
                <c:pt idx="14736">
                  <c:v>7.3166200052972439</c:v>
                </c:pt>
                <c:pt idx="14737">
                  <c:v>7.7283915473487674</c:v>
                </c:pt>
                <c:pt idx="14738">
                  <c:v>8.1434584628901536</c:v>
                </c:pt>
                <c:pt idx="14739">
                  <c:v>8.5603546621950741</c:v>
                </c:pt>
                <c:pt idx="14740">
                  <c:v>10.151742301456924</c:v>
                </c:pt>
                <c:pt idx="14741">
                  <c:v>10.288705381799785</c:v>
                </c:pt>
                <c:pt idx="14742">
                  <c:v>10.550532989473602</c:v>
                </c:pt>
                <c:pt idx="14743">
                  <c:v>10.960008129227658</c:v>
                </c:pt>
                <c:pt idx="14744">
                  <c:v>11.358641010580879</c:v>
                </c:pt>
                <c:pt idx="14745">
                  <c:v>11.75800224159914</c:v>
                </c:pt>
                <c:pt idx="14746">
                  <c:v>12.140897295658766</c:v>
                </c:pt>
                <c:pt idx="14747">
                  <c:v>12.522933635929865</c:v>
                </c:pt>
                <c:pt idx="14748">
                  <c:v>13.89523584869964</c:v>
                </c:pt>
                <c:pt idx="14749">
                  <c:v>14.020027912290047</c:v>
                </c:pt>
                <c:pt idx="14750">
                  <c:v>14.230520883071387</c:v>
                </c:pt>
                <c:pt idx="14751">
                  <c:v>14.55016911128474</c:v>
                </c:pt>
                <c:pt idx="14752">
                  <c:v>14.867498639718251</c:v>
                </c:pt>
                <c:pt idx="14753">
                  <c:v>15.169139191152006</c:v>
                </c:pt>
                <c:pt idx="14754">
                  <c:v>15.457900163567466</c:v>
                </c:pt>
                <c:pt idx="14755">
                  <c:v>15.734402407191626</c:v>
                </c:pt>
                <c:pt idx="14756">
                  <c:v>16.741758265079195</c:v>
                </c:pt>
                <c:pt idx="14757">
                  <c:v>16.833864250425044</c:v>
                </c:pt>
                <c:pt idx="14758">
                  <c:v>16.974115474696159</c:v>
                </c:pt>
                <c:pt idx="14759">
                  <c:v>17.194573435294679</c:v>
                </c:pt>
                <c:pt idx="14760">
                  <c:v>17.41482017711191</c:v>
                </c:pt>
                <c:pt idx="14761">
                  <c:v>17.625534316538445</c:v>
                </c:pt>
                <c:pt idx="14762">
                  <c:v>17.82788522115316</c:v>
                </c:pt>
                <c:pt idx="14763">
                  <c:v>18.025360758270743</c:v>
                </c:pt>
                <c:pt idx="14764">
                  <c:v>18.844216523615302</c:v>
                </c:pt>
                <c:pt idx="14765">
                  <c:v>18.89427426729501</c:v>
                </c:pt>
                <c:pt idx="14766">
                  <c:v>18.989969545241237</c:v>
                </c:pt>
                <c:pt idx="14767">
                  <c:v>19.167602302100207</c:v>
                </c:pt>
                <c:pt idx="14768">
                  <c:v>19.338746865703136</c:v>
                </c:pt>
                <c:pt idx="14769">
                  <c:v>19.509515184130219</c:v>
                </c:pt>
                <c:pt idx="14770">
                  <c:v>19.674591542260803</c:v>
                </c:pt>
                <c:pt idx="14771">
                  <c:v>19.839412829177082</c:v>
                </c:pt>
                <c:pt idx="14772">
                  <c:v>20.600407724956451</c:v>
                </c:pt>
                <c:pt idx="14773">
                  <c:v>20.616838102174551</c:v>
                </c:pt>
                <c:pt idx="14774">
                  <c:v>20.700880963773365</c:v>
                </c:pt>
                <c:pt idx="14775">
                  <c:v>20.853724366553131</c:v>
                </c:pt>
                <c:pt idx="14776">
                  <c:v>20.996282444837881</c:v>
                </c:pt>
                <c:pt idx="14777">
                  <c:v>21.141367095589469</c:v>
                </c:pt>
                <c:pt idx="14778">
                  <c:v>21.286880336400078</c:v>
                </c:pt>
                <c:pt idx="14779">
                  <c:v>21.430518329623727</c:v>
                </c:pt>
                <c:pt idx="14780">
                  <c:v>22.151797911590762</c:v>
                </c:pt>
                <c:pt idx="14781">
                  <c:v>22.143125632302549</c:v>
                </c:pt>
                <c:pt idx="14782">
                  <c:v>22.205386424534552</c:v>
                </c:pt>
                <c:pt idx="14783">
                  <c:v>22.335663863974052</c:v>
                </c:pt>
                <c:pt idx="14784">
                  <c:v>22.466102941457798</c:v>
                </c:pt>
                <c:pt idx="14785">
                  <c:v>22.588767587219092</c:v>
                </c:pt>
                <c:pt idx="14786">
                  <c:v>22.715266856326128</c:v>
                </c:pt>
                <c:pt idx="14787">
                  <c:v>22.839783888040337</c:v>
                </c:pt>
                <c:pt idx="14788">
                  <c:v>23.503245315379747</c:v>
                </c:pt>
                <c:pt idx="14789">
                  <c:v>23.475929763386478</c:v>
                </c:pt>
                <c:pt idx="14790">
                  <c:v>23.527085650132264</c:v>
                </c:pt>
                <c:pt idx="14791">
                  <c:v>23.644374610994905</c:v>
                </c:pt>
                <c:pt idx="14792">
                  <c:v>23.760200157225434</c:v>
                </c:pt>
                <c:pt idx="14793">
                  <c:v>23.874357276433297</c:v>
                </c:pt>
                <c:pt idx="14794">
                  <c:v>23.987519157682755</c:v>
                </c:pt>
                <c:pt idx="14795">
                  <c:v>24.092612669312132</c:v>
                </c:pt>
                <c:pt idx="14796">
                  <c:v>24.692022056677693</c:v>
                </c:pt>
                <c:pt idx="14797">
                  <c:v>24.656232103103441</c:v>
                </c:pt>
                <c:pt idx="14798">
                  <c:v>24.706780823197633</c:v>
                </c:pt>
                <c:pt idx="14799">
                  <c:v>24.812534289267155</c:v>
                </c:pt>
                <c:pt idx="14800">
                  <c:v>24.91659132252525</c:v>
                </c:pt>
                <c:pt idx="14801">
                  <c:v>25.018977238187457</c:v>
                </c:pt>
                <c:pt idx="14802">
                  <c:v>25.119936367281529</c:v>
                </c:pt>
                <c:pt idx="14803">
                  <c:v>25.212194219185058</c:v>
                </c:pt>
                <c:pt idx="14804">
                  <c:v>25.711635435078421</c:v>
                </c:pt>
                <c:pt idx="14805">
                  <c:v>25.676962862114419</c:v>
                </c:pt>
                <c:pt idx="14806">
                  <c:v>25.726943597773428</c:v>
                </c:pt>
                <c:pt idx="14807">
                  <c:v>25.82128816174454</c:v>
                </c:pt>
                <c:pt idx="14808">
                  <c:v>25.912191685094548</c:v>
                </c:pt>
                <c:pt idx="14809">
                  <c:v>26.001644094326714</c:v>
                </c:pt>
                <c:pt idx="14810">
                  <c:v>26.088727577597325</c:v>
                </c:pt>
                <c:pt idx="14811">
                  <c:v>26.172999382207433</c:v>
                </c:pt>
                <c:pt idx="14812">
                  <c:v>26.563414649899766</c:v>
                </c:pt>
                <c:pt idx="14813">
                  <c:v>26.533959211259752</c:v>
                </c:pt>
                <c:pt idx="14814">
                  <c:v>26.586582130295156</c:v>
                </c:pt>
                <c:pt idx="14815">
                  <c:v>26.668090164893734</c:v>
                </c:pt>
                <c:pt idx="14816">
                  <c:v>26.743478516965702</c:v>
                </c:pt>
                <c:pt idx="14817">
                  <c:v>26.818967701726123</c:v>
                </c:pt>
                <c:pt idx="14818">
                  <c:v>26.896049520826498</c:v>
                </c:pt>
                <c:pt idx="14819">
                  <c:v>26.969882515997874</c:v>
                </c:pt>
                <c:pt idx="14820">
                  <c:v>27.306732702680609</c:v>
                </c:pt>
                <c:pt idx="14821">
                  <c:v>27.281854298291819</c:v>
                </c:pt>
                <c:pt idx="14822">
                  <c:v>27.256660332189863</c:v>
                </c:pt>
                <c:pt idx="14823">
                  <c:v>27.430494117549145</c:v>
                </c:pt>
                <c:pt idx="14824">
                  <c:v>27.44645968847858</c:v>
                </c:pt>
                <c:pt idx="14825">
                  <c:v>27.513874297770009</c:v>
                </c:pt>
                <c:pt idx="14826">
                  <c:v>27.583219107617037</c:v>
                </c:pt>
                <c:pt idx="14827">
                  <c:v>27.650197399192052</c:v>
                </c:pt>
                <c:pt idx="14828">
                  <c:v>27.73808142387611</c:v>
                </c:pt>
                <c:pt idx="14829">
                  <c:v>27.720670426823645</c:v>
                </c:pt>
                <c:pt idx="14830">
                  <c:v>28.060076429968216</c:v>
                </c:pt>
                <c:pt idx="14831">
                  <c:v>28.014397116549496</c:v>
                </c:pt>
                <c:pt idx="14832">
                  <c:v>28.046720091785698</c:v>
                </c:pt>
                <c:pt idx="14833">
                  <c:v>28.101978515752414</c:v>
                </c:pt>
                <c:pt idx="14834">
                  <c:v>28.162458356725182</c:v>
                </c:pt>
                <c:pt idx="14835">
                  <c:v>28.222966502061688</c:v>
                </c:pt>
                <c:pt idx="14836">
                  <c:v>28.291762648097588</c:v>
                </c:pt>
                <c:pt idx="14837">
                  <c:v>28.28196172030642</c:v>
                </c:pt>
                <c:pt idx="14838">
                  <c:v>28.58477672122606</c:v>
                </c:pt>
                <c:pt idx="14839">
                  <c:v>28.551083001288774</c:v>
                </c:pt>
                <c:pt idx="14840">
                  <c:v>28.576509983919166</c:v>
                </c:pt>
                <c:pt idx="14841">
                  <c:v>28.636735364558213</c:v>
                </c:pt>
                <c:pt idx="14842">
                  <c:v>28.69984465516729</c:v>
                </c:pt>
                <c:pt idx="14843">
                  <c:v>28.760614241807396</c:v>
                </c:pt>
                <c:pt idx="14844">
                  <c:v>28.86990565582931</c:v>
                </c:pt>
                <c:pt idx="14845">
                  <c:v>28.865464710259793</c:v>
                </c:pt>
                <c:pt idx="14846">
                  <c:v>29.139719211766966</c:v>
                </c:pt>
                <c:pt idx="14847">
                  <c:v>29.12586446738743</c:v>
                </c:pt>
                <c:pt idx="14848">
                  <c:v>29.163864328400177</c:v>
                </c:pt>
                <c:pt idx="14849">
                  <c:v>29.23457431450165</c:v>
                </c:pt>
                <c:pt idx="14850">
                  <c:v>29.307356288335619</c:v>
                </c:pt>
                <c:pt idx="14851">
                  <c:v>29.381166497370387</c:v>
                </c:pt>
                <c:pt idx="14852">
                  <c:v>29.577736863825312</c:v>
                </c:pt>
                <c:pt idx="14853">
                  <c:v>29.833782808781166</c:v>
                </c:pt>
                <c:pt idx="14854">
                  <c:v>29.837677154729121</c:v>
                </c:pt>
                <c:pt idx="14855">
                  <c:v>29.842400037884374</c:v>
                </c:pt>
                <c:pt idx="14856">
                  <c:v>29.893444634221684</c:v>
                </c:pt>
                <c:pt idx="14857">
                  <c:v>29.972266657295869</c:v>
                </c:pt>
                <c:pt idx="14858">
                  <c:v>30.047705524901048</c:v>
                </c:pt>
                <c:pt idx="14859">
                  <c:v>30.124733291137478</c:v>
                </c:pt>
                <c:pt idx="14860">
                  <c:v>30.347864508618649</c:v>
                </c:pt>
                <c:pt idx="14861">
                  <c:v>30.349251114833333</c:v>
                </c:pt>
                <c:pt idx="14862">
                  <c:v>30.585256444568252</c:v>
                </c:pt>
                <c:pt idx="14863">
                  <c:v>30.582244573034053</c:v>
                </c:pt>
                <c:pt idx="14864">
                  <c:v>30.617584748082773</c:v>
                </c:pt>
                <c:pt idx="14865">
                  <c:v>30.675834311403253</c:v>
                </c:pt>
                <c:pt idx="14866">
                  <c:v>30.729440861775185</c:v>
                </c:pt>
                <c:pt idx="14867">
                  <c:v>30.777975496417938</c:v>
                </c:pt>
                <c:pt idx="14868">
                  <c:v>30.885536620459288</c:v>
                </c:pt>
                <c:pt idx="14869">
                  <c:v>31.090709172052094</c:v>
                </c:pt>
                <c:pt idx="14870">
                  <c:v>31.067501127770697</c:v>
                </c:pt>
                <c:pt idx="14871">
                  <c:v>31.025723567727653</c:v>
                </c:pt>
                <c:pt idx="14872">
                  <c:v>31.017844068425021</c:v>
                </c:pt>
                <c:pt idx="14873">
                  <c:v>31.029501449733011</c:v>
                </c:pt>
                <c:pt idx="14874">
                  <c:v>31.035453666964358</c:v>
                </c:pt>
                <c:pt idx="14875">
                  <c:v>31.032935466639721</c:v>
                </c:pt>
                <c:pt idx="14876">
                  <c:v>30.967740611235001</c:v>
                </c:pt>
                <c:pt idx="14877">
                  <c:v>31.144225890310452</c:v>
                </c:pt>
                <c:pt idx="14878">
                  <c:v>31.095076168881064</c:v>
                </c:pt>
                <c:pt idx="14879">
                  <c:v>31.007516971297797</c:v>
                </c:pt>
                <c:pt idx="14880">
                  <c:v>30.960061813224193</c:v>
                </c:pt>
                <c:pt idx="14881">
                  <c:v>30.932494331858301</c:v>
                </c:pt>
                <c:pt idx="14882">
                  <c:v>30.905586357995112</c:v>
                </c:pt>
                <c:pt idx="14883">
                  <c:v>30.873074024220116</c:v>
                </c:pt>
                <c:pt idx="14884">
                  <c:v>30.710329186488945</c:v>
                </c:pt>
                <c:pt idx="14885">
                  <c:v>30.88278293358384</c:v>
                </c:pt>
                <c:pt idx="14886">
                  <c:v>30.822447634290498</c:v>
                </c:pt>
                <c:pt idx="14887">
                  <c:v>30.71982594464696</c:v>
                </c:pt>
                <c:pt idx="14888">
                  <c:v>30.658784439532297</c:v>
                </c:pt>
                <c:pt idx="14889">
                  <c:v>30.62910386697202</c:v>
                </c:pt>
                <c:pt idx="14890">
                  <c:v>30.603989821446241</c:v>
                </c:pt>
                <c:pt idx="14891">
                  <c:v>30.57685240610094</c:v>
                </c:pt>
                <c:pt idx="14892">
                  <c:v>30.45605954314221</c:v>
                </c:pt>
                <c:pt idx="14893">
                  <c:v>30.652127878594193</c:v>
                </c:pt>
                <c:pt idx="14894">
                  <c:v>30.603355447141105</c:v>
                </c:pt>
                <c:pt idx="14895">
                  <c:v>30.523266729922618</c:v>
                </c:pt>
                <c:pt idx="14896">
                  <c:v>30.488224155578358</c:v>
                </c:pt>
                <c:pt idx="14897">
                  <c:v>30.493293446526405</c:v>
                </c:pt>
                <c:pt idx="14898">
                  <c:v>30.499340398679266</c:v>
                </c:pt>
                <c:pt idx="14899">
                  <c:v>30.50957626382198</c:v>
                </c:pt>
                <c:pt idx="14900">
                  <c:v>30.507977676813301</c:v>
                </c:pt>
                <c:pt idx="14901">
                  <c:v>30.736946200328429</c:v>
                </c:pt>
                <c:pt idx="14902">
                  <c:v>30.705300599305961</c:v>
                </c:pt>
                <c:pt idx="14903">
                  <c:v>30.656202651718417</c:v>
                </c:pt>
                <c:pt idx="14904">
                  <c:v>30.65867756212733</c:v>
                </c:pt>
                <c:pt idx="14905">
                  <c:v>30.695798646069598</c:v>
                </c:pt>
                <c:pt idx="14906">
                  <c:v>30.729786803886775</c:v>
                </c:pt>
                <c:pt idx="14907">
                  <c:v>30.770042123735678</c:v>
                </c:pt>
                <c:pt idx="14908">
                  <c:v>30.874076459132816</c:v>
                </c:pt>
                <c:pt idx="14909">
                  <c:v>31.122129211586248</c:v>
                </c:pt>
                <c:pt idx="14910">
                  <c:v>31.09935761444298</c:v>
                </c:pt>
                <c:pt idx="14911">
                  <c:v>31.062842811492853</c:v>
                </c:pt>
                <c:pt idx="14912">
                  <c:v>31.074299214316287</c:v>
                </c:pt>
                <c:pt idx="14913">
                  <c:v>31.116484760491026</c:v>
                </c:pt>
                <c:pt idx="14914">
                  <c:v>31.157550202031924</c:v>
                </c:pt>
                <c:pt idx="14915">
                  <c:v>31.195073990566023</c:v>
                </c:pt>
                <c:pt idx="14916">
                  <c:v>31.283094755544113</c:v>
                </c:pt>
                <c:pt idx="14917">
                  <c:v>31.526158338183166</c:v>
                </c:pt>
                <c:pt idx="14918">
                  <c:v>31.491998516315007</c:v>
                </c:pt>
                <c:pt idx="14919">
                  <c:v>31.434505742440592</c:v>
                </c:pt>
                <c:pt idx="14920">
                  <c:v>31.418757060311773</c:v>
                </c:pt>
                <c:pt idx="14921">
                  <c:v>31.432067241145432</c:v>
                </c:pt>
                <c:pt idx="14922">
                  <c:v>31.440461552085168</c:v>
                </c:pt>
                <c:pt idx="14923">
                  <c:v>31.444158732502363</c:v>
                </c:pt>
                <c:pt idx="14924">
                  <c:v>31.389885354876174</c:v>
                </c:pt>
                <c:pt idx="14925">
                  <c:v>31.607969750698917</c:v>
                </c:pt>
                <c:pt idx="14926">
                  <c:v>31.537393665628599</c:v>
                </c:pt>
                <c:pt idx="14927">
                  <c:v>31.430883506459161</c:v>
                </c:pt>
                <c:pt idx="14928">
                  <c:v>31.360476393173677</c:v>
                </c:pt>
                <c:pt idx="14929">
                  <c:v>31.313302357287196</c:v>
                </c:pt>
                <c:pt idx="14930">
                  <c:v>31.262130106122392</c:v>
                </c:pt>
                <c:pt idx="14931">
                  <c:v>31.203763644807346</c:v>
                </c:pt>
                <c:pt idx="14932">
                  <c:v>30.963385227092097</c:v>
                </c:pt>
                <c:pt idx="14933">
                  <c:v>31.14487210448528</c:v>
                </c:pt>
                <c:pt idx="14934">
                  <c:v>31.045821704880687</c:v>
                </c:pt>
                <c:pt idx="14935">
                  <c:v>30.891408668210236</c:v>
                </c:pt>
                <c:pt idx="14936">
                  <c:v>30.782649280219029</c:v>
                </c:pt>
                <c:pt idx="14937">
                  <c:v>30.696611864545069</c:v>
                </c:pt>
                <c:pt idx="14938">
                  <c:v>30.613301489222032</c:v>
                </c:pt>
                <c:pt idx="14939">
                  <c:v>30.539910133904158</c:v>
                </c:pt>
                <c:pt idx="14940">
                  <c:v>30.241600556677106</c:v>
                </c:pt>
                <c:pt idx="14941">
                  <c:v>30.422921958132434</c:v>
                </c:pt>
                <c:pt idx="14942">
                  <c:v>30.322023310104665</c:v>
                </c:pt>
                <c:pt idx="14943">
                  <c:v>30.171760497005486</c:v>
                </c:pt>
                <c:pt idx="14944">
                  <c:v>30.085929770922132</c:v>
                </c:pt>
                <c:pt idx="14945">
                  <c:v>30.026000576625457</c:v>
                </c:pt>
                <c:pt idx="14946">
                  <c:v>29.975379558927521</c:v>
                </c:pt>
                <c:pt idx="14947">
                  <c:v>29.930556915442335</c:v>
                </c:pt>
                <c:pt idx="14948">
                  <c:v>29.877023413289429</c:v>
                </c:pt>
                <c:pt idx="14949">
                  <c:v>29.900535500396607</c:v>
                </c:pt>
                <c:pt idx="14950">
                  <c:v>29.841295189838569</c:v>
                </c:pt>
                <c:pt idx="14951">
                  <c:v>29.772349737316606</c:v>
                </c:pt>
                <c:pt idx="14952">
                  <c:v>29.667706736176974</c:v>
                </c:pt>
                <c:pt idx="14953">
                  <c:v>29.715500269755793</c:v>
                </c:pt>
                <c:pt idx="14954">
                  <c:v>29.658958037759568</c:v>
                </c:pt>
                <c:pt idx="14955">
                  <c:v>29.636439879391268</c:v>
                </c:pt>
                <c:pt idx="14956">
                  <c:v>29.624539735313967</c:v>
                </c:pt>
                <c:pt idx="14957">
                  <c:v>29.615219585786754</c:v>
                </c:pt>
                <c:pt idx="14958">
                  <c:v>29.502174207650018</c:v>
                </c:pt>
                <c:pt idx="14959">
                  <c:v>29.752084792314619</c:v>
                </c:pt>
                <c:pt idx="14960">
                  <c:v>29.708106456839122</c:v>
                </c:pt>
                <c:pt idx="14961">
                  <c:v>29.620753002401138</c:v>
                </c:pt>
                <c:pt idx="14962">
                  <c:v>29.595512596750801</c:v>
                </c:pt>
                <c:pt idx="14963">
                  <c:v>29.596441498337981</c:v>
                </c:pt>
                <c:pt idx="14964">
                  <c:v>29.598123540152105</c:v>
                </c:pt>
                <c:pt idx="14965">
                  <c:v>29.599868215952462</c:v>
                </c:pt>
                <c:pt idx="14966">
                  <c:v>29.518951096760446</c:v>
                </c:pt>
                <c:pt idx="14967">
                  <c:v>29.786453123017356</c:v>
                </c:pt>
                <c:pt idx="14968">
                  <c:v>29.729906512912521</c:v>
                </c:pt>
                <c:pt idx="14969">
                  <c:v>29.625998514984239</c:v>
                </c:pt>
                <c:pt idx="14970">
                  <c:v>29.679805587707598</c:v>
                </c:pt>
                <c:pt idx="14971">
                  <c:v>29.669713331526317</c:v>
                </c:pt>
                <c:pt idx="14972">
                  <c:v>29.656710905620471</c:v>
                </c:pt>
                <c:pt idx="14973">
                  <c:v>29.545939584310744</c:v>
                </c:pt>
                <c:pt idx="14974">
                  <c:v>29.436036903592896</c:v>
                </c:pt>
                <c:pt idx="14975">
                  <c:v>29.708686860086075</c:v>
                </c:pt>
                <c:pt idx="14976">
                  <c:v>29.630490001984011</c:v>
                </c:pt>
                <c:pt idx="14977">
                  <c:v>29.500641542577654</c:v>
                </c:pt>
                <c:pt idx="14978">
                  <c:v>29.542470089010511</c:v>
                </c:pt>
                <c:pt idx="14979">
                  <c:v>29.408268532855963</c:v>
                </c:pt>
                <c:pt idx="14980">
                  <c:v>29.484750111619764</c:v>
                </c:pt>
                <c:pt idx="14981">
                  <c:v>29.455143940717221</c:v>
                </c:pt>
                <c:pt idx="14982">
                  <c:v>29.220287324134169</c:v>
                </c:pt>
                <c:pt idx="14983">
                  <c:v>29.510371606058495</c:v>
                </c:pt>
                <c:pt idx="14984">
                  <c:v>29.417379009731739</c:v>
                </c:pt>
                <c:pt idx="14985">
                  <c:v>29.273465855042296</c:v>
                </c:pt>
                <c:pt idx="14986">
                  <c:v>29.3155609375704</c:v>
                </c:pt>
                <c:pt idx="14987">
                  <c:v>29.295059302775826</c:v>
                </c:pt>
                <c:pt idx="14988">
                  <c:v>29.270981571184439</c:v>
                </c:pt>
                <c:pt idx="14989">
                  <c:v>29.248523469192229</c:v>
                </c:pt>
                <c:pt idx="14990">
                  <c:v>29.032542319196061</c:v>
                </c:pt>
                <c:pt idx="14991">
                  <c:v>29.358502750980211</c:v>
                </c:pt>
                <c:pt idx="14992">
                  <c:v>29.269038976035297</c:v>
                </c:pt>
                <c:pt idx="14993">
                  <c:v>29.13014192041679</c:v>
                </c:pt>
                <c:pt idx="14994">
                  <c:v>29.196384760562324</c:v>
                </c:pt>
                <c:pt idx="14995">
                  <c:v>29.189382940765146</c:v>
                </c:pt>
                <c:pt idx="14996">
                  <c:v>29.186617745264218</c:v>
                </c:pt>
                <c:pt idx="14997">
                  <c:v>29.185797582407943</c:v>
                </c:pt>
                <c:pt idx="14998">
                  <c:v>29.00926546458733</c:v>
                </c:pt>
                <c:pt idx="14999">
                  <c:v>29.38258762374435</c:v>
                </c:pt>
                <c:pt idx="15000">
                  <c:v>29.30532821497636</c:v>
                </c:pt>
                <c:pt idx="15001">
                  <c:v>29.187448886961715</c:v>
                </c:pt>
                <c:pt idx="15002">
                  <c:v>29.289614940238511</c:v>
                </c:pt>
                <c:pt idx="15003">
                  <c:v>29.308306784691535</c:v>
                </c:pt>
                <c:pt idx="15004">
                  <c:v>29.322818655619656</c:v>
                </c:pt>
                <c:pt idx="15005">
                  <c:v>29.348166024744025</c:v>
                </c:pt>
                <c:pt idx="15006">
                  <c:v>29.23288622801185</c:v>
                </c:pt>
                <c:pt idx="15007">
                  <c:v>29.655669177150724</c:v>
                </c:pt>
                <c:pt idx="15008">
                  <c:v>29.587151308300697</c:v>
                </c:pt>
                <c:pt idx="15009">
                  <c:v>29.474634701071484</c:v>
                </c:pt>
                <c:pt idx="15010">
                  <c:v>29.601614337556082</c:v>
                </c:pt>
                <c:pt idx="15011">
                  <c:v>29.642315586952233</c:v>
                </c:pt>
                <c:pt idx="15012">
                  <c:v>29.691204821401151</c:v>
                </c:pt>
                <c:pt idx="15013">
                  <c:v>29.734336978407264</c:v>
                </c:pt>
                <c:pt idx="15014">
                  <c:v>29.663634533497518</c:v>
                </c:pt>
                <c:pt idx="15015">
                  <c:v>30.135177641866331</c:v>
                </c:pt>
                <c:pt idx="15016">
                  <c:v>30.06974271620966</c:v>
                </c:pt>
                <c:pt idx="15017">
                  <c:v>29.963052051344832</c:v>
                </c:pt>
                <c:pt idx="15018">
                  <c:v>30.12110987666756</c:v>
                </c:pt>
                <c:pt idx="15019">
                  <c:v>30.178060760424717</c:v>
                </c:pt>
                <c:pt idx="15020">
                  <c:v>30.232557470159648</c:v>
                </c:pt>
                <c:pt idx="15021">
                  <c:v>30.298009369810838</c:v>
                </c:pt>
                <c:pt idx="15022">
                  <c:v>30.279501167642042</c:v>
                </c:pt>
                <c:pt idx="15023">
                  <c:v>30.793894241790309</c:v>
                </c:pt>
                <c:pt idx="15024">
                  <c:v>30.730558577802491</c:v>
                </c:pt>
                <c:pt idx="15025">
                  <c:v>30.627510974642934</c:v>
                </c:pt>
                <c:pt idx="15026">
                  <c:v>30.808509686562012</c:v>
                </c:pt>
                <c:pt idx="15027">
                  <c:v>30.881576644205101</c:v>
                </c:pt>
                <c:pt idx="15028">
                  <c:v>30.956525847100384</c:v>
                </c:pt>
                <c:pt idx="15029">
                  <c:v>31.034715749230799</c:v>
                </c:pt>
                <c:pt idx="15030">
                  <c:v>31.045308987326894</c:v>
                </c:pt>
                <c:pt idx="15031">
                  <c:v>31.6049011015402</c:v>
                </c:pt>
                <c:pt idx="15032">
                  <c:v>31.536102986062613</c:v>
                </c:pt>
                <c:pt idx="15033">
                  <c:v>31.432324538606395</c:v>
                </c:pt>
                <c:pt idx="15034">
                  <c:v>31.631501968723082</c:v>
                </c:pt>
                <c:pt idx="15035">
                  <c:v>31.720110041987816</c:v>
                </c:pt>
                <c:pt idx="15036">
                  <c:v>31.809567811864888</c:v>
                </c:pt>
                <c:pt idx="15037">
                  <c:v>31.901236569407285</c:v>
                </c:pt>
                <c:pt idx="15038">
                  <c:v>31.952758550787976</c:v>
                </c:pt>
                <c:pt idx="15039">
                  <c:v>32.568884403375385</c:v>
                </c:pt>
                <c:pt idx="15040">
                  <c:v>32.5025523644684</c:v>
                </c:pt>
                <c:pt idx="15041">
                  <c:v>32.402048069137152</c:v>
                </c:pt>
                <c:pt idx="15042">
                  <c:v>32.624835032415028</c:v>
                </c:pt>
                <c:pt idx="15043">
                  <c:v>32.734647821414036</c:v>
                </c:pt>
                <c:pt idx="15044">
                  <c:v>32.833704506803109</c:v>
                </c:pt>
                <c:pt idx="15045">
                  <c:v>32.945747743764173</c:v>
                </c:pt>
                <c:pt idx="15046">
                  <c:v>33.045824808873363</c:v>
                </c:pt>
                <c:pt idx="15047">
                  <c:v>33.728296841183507</c:v>
                </c:pt>
                <c:pt idx="15048">
                  <c:v>33.663137087771148</c:v>
                </c:pt>
                <c:pt idx="15049">
                  <c:v>33.561245297503788</c:v>
                </c:pt>
                <c:pt idx="15050">
                  <c:v>33.821920299767207</c:v>
                </c:pt>
                <c:pt idx="15051">
                  <c:v>33.954543350154331</c:v>
                </c:pt>
                <c:pt idx="15052">
                  <c:v>34.090287350151911</c:v>
                </c:pt>
                <c:pt idx="15053">
                  <c:v>34.221967801664043</c:v>
                </c:pt>
                <c:pt idx="15054">
                  <c:v>34.365287349440024</c:v>
                </c:pt>
                <c:pt idx="15055">
                  <c:v>35.130898206109485</c:v>
                </c:pt>
                <c:pt idx="15056">
                  <c:v>35.06684042263457</c:v>
                </c:pt>
                <c:pt idx="15057">
                  <c:v>34.967379451948069</c:v>
                </c:pt>
                <c:pt idx="15058">
                  <c:v>35.264556279188113</c:v>
                </c:pt>
                <c:pt idx="15059">
                  <c:v>35.421923386008615</c:v>
                </c:pt>
                <c:pt idx="15060">
                  <c:v>35.578887028557752</c:v>
                </c:pt>
                <c:pt idx="15061">
                  <c:v>35.739509828711221</c:v>
                </c:pt>
                <c:pt idx="15062">
                  <c:v>35.943951314603154</c:v>
                </c:pt>
                <c:pt idx="15063">
                  <c:v>36.791233488344574</c:v>
                </c:pt>
                <c:pt idx="15064">
                  <c:v>36.727102896395266</c:v>
                </c:pt>
                <c:pt idx="15065">
                  <c:v>36.786305497278988</c:v>
                </c:pt>
                <c:pt idx="15066">
                  <c:v>36.965173820821633</c:v>
                </c:pt>
                <c:pt idx="15067">
                  <c:v>37.143285525086306</c:v>
                </c:pt>
                <c:pt idx="15068">
                  <c:v>37.329596135393835</c:v>
                </c:pt>
                <c:pt idx="15069">
                  <c:v>37.517448612177979</c:v>
                </c:pt>
                <c:pt idx="15070">
                  <c:v>37.786252134942934</c:v>
                </c:pt>
                <c:pt idx="15071">
                  <c:v>38.725341914177783</c:v>
                </c:pt>
                <c:pt idx="15072">
                  <c:v>38.658118494171191</c:v>
                </c:pt>
                <c:pt idx="15073">
                  <c:v>38.749055760063214</c:v>
                </c:pt>
                <c:pt idx="15074">
                  <c:v>38.939885015476449</c:v>
                </c:pt>
                <c:pt idx="15075">
                  <c:v>39.151665103911853</c:v>
                </c:pt>
                <c:pt idx="15076">
                  <c:v>39.364161480063537</c:v>
                </c:pt>
                <c:pt idx="15077">
                  <c:v>39.580593746505613</c:v>
                </c:pt>
                <c:pt idx="15078">
                  <c:v>40.519174007353982</c:v>
                </c:pt>
                <c:pt idx="15079">
                  <c:v>40.450175941648389</c:v>
                </c:pt>
                <c:pt idx="15080">
                  <c:v>40.382495929261296</c:v>
                </c:pt>
                <c:pt idx="15081">
                  <c:v>40.874893101726052</c:v>
                </c:pt>
                <c:pt idx="15082">
                  <c:v>41.368965465341844</c:v>
                </c:pt>
                <c:pt idx="15083">
                  <c:v>41.270646728256786</c:v>
                </c:pt>
                <c:pt idx="15084">
                  <c:v>41.649221968389043</c:v>
                </c:pt>
                <c:pt idx="15085">
                  <c:v>41.884626387683575</c:v>
                </c:pt>
                <c:pt idx="15086">
                  <c:v>42.986502671677037</c:v>
                </c:pt>
                <c:pt idx="15087">
                  <c:v>42.914305565854932</c:v>
                </c:pt>
                <c:pt idx="15088">
                  <c:v>42.842355026473186</c:v>
                </c:pt>
                <c:pt idx="15089">
                  <c:v>43.909586291340375</c:v>
                </c:pt>
                <c:pt idx="15090">
                  <c:v>43.808726514916849</c:v>
                </c:pt>
                <c:pt idx="15091">
                  <c:v>43.927336419676401</c:v>
                </c:pt>
                <c:pt idx="15092">
                  <c:v>44.159198698169348</c:v>
                </c:pt>
                <c:pt idx="15093">
                  <c:v>44.403684295119319</c:v>
                </c:pt>
                <c:pt idx="15094">
                  <c:v>45.535647822921348</c:v>
                </c:pt>
                <c:pt idx="15095">
                  <c:v>45.457782464195759</c:v>
                </c:pt>
                <c:pt idx="15096">
                  <c:v>45.380011740897956</c:v>
                </c:pt>
                <c:pt idx="15097">
                  <c:v>46.445803556007377</c:v>
                </c:pt>
                <c:pt idx="15098">
                  <c:v>46.33892456983105</c:v>
                </c:pt>
                <c:pt idx="15099">
                  <c:v>46.443806248709322</c:v>
                </c:pt>
                <c:pt idx="15100">
                  <c:v>46.685778646188915</c:v>
                </c:pt>
                <c:pt idx="15101">
                  <c:v>46.923950644521291</c:v>
                </c:pt>
                <c:pt idx="15102">
                  <c:v>47.92273958097681</c:v>
                </c:pt>
                <c:pt idx="15103">
                  <c:v>47.844495442139966</c:v>
                </c:pt>
                <c:pt idx="15104">
                  <c:v>47.763210822062319</c:v>
                </c:pt>
                <c:pt idx="15105">
                  <c:v>48.715564382901086</c:v>
                </c:pt>
                <c:pt idx="15106">
                  <c:v>48.607175429442137</c:v>
                </c:pt>
                <c:pt idx="15107">
                  <c:v>48.70229376528016</c:v>
                </c:pt>
                <c:pt idx="15108">
                  <c:v>48.899819357667084</c:v>
                </c:pt>
                <c:pt idx="15109">
                  <c:v>49.088971280238418</c:v>
                </c:pt>
                <c:pt idx="15110">
                  <c:v>49.820287661394865</c:v>
                </c:pt>
                <c:pt idx="15111">
                  <c:v>49.741740397817686</c:v>
                </c:pt>
                <c:pt idx="15112">
                  <c:v>49.662421088705308</c:v>
                </c:pt>
                <c:pt idx="15113">
                  <c:v>50.39714709622038</c:v>
                </c:pt>
                <c:pt idx="15114">
                  <c:v>50.284665126284828</c:v>
                </c:pt>
                <c:pt idx="15115">
                  <c:v>50.334855490199864</c:v>
                </c:pt>
                <c:pt idx="15116">
                  <c:v>50.461974657569144</c:v>
                </c:pt>
                <c:pt idx="15117">
                  <c:v>50.577018967472199</c:v>
                </c:pt>
                <c:pt idx="15118">
                  <c:v>50.977581937760661</c:v>
                </c:pt>
                <c:pt idx="15119">
                  <c:v>50.901092349267387</c:v>
                </c:pt>
                <c:pt idx="15120">
                  <c:v>50.824659944235769</c:v>
                </c:pt>
                <c:pt idx="15121">
                  <c:v>51.305562123854379</c:v>
                </c:pt>
                <c:pt idx="15122">
                  <c:v>51.211023755269167</c:v>
                </c:pt>
                <c:pt idx="15123">
                  <c:v>51.212536698354278</c:v>
                </c:pt>
                <c:pt idx="15124">
                  <c:v>51.255018572528385</c:v>
                </c:pt>
                <c:pt idx="15125">
                  <c:v>51.298073410348138</c:v>
                </c:pt>
                <c:pt idx="15126">
                  <c:v>51.381796066490402</c:v>
                </c:pt>
                <c:pt idx="15127">
                  <c:v>51.317853026456149</c:v>
                </c:pt>
                <c:pt idx="15128">
                  <c:v>51.253136487090202</c:v>
                </c:pt>
                <c:pt idx="15129">
                  <c:v>51.455474494990497</c:v>
                </c:pt>
                <c:pt idx="15130">
                  <c:v>51.371154959346612</c:v>
                </c:pt>
                <c:pt idx="15131">
                  <c:v>51.3312574479218</c:v>
                </c:pt>
                <c:pt idx="15132">
                  <c:v>51.312240434536243</c:v>
                </c:pt>
                <c:pt idx="15133">
                  <c:v>51.285584726586308</c:v>
                </c:pt>
                <c:pt idx="15134">
                  <c:v>51.016132865739912</c:v>
                </c:pt>
                <c:pt idx="15135">
                  <c:v>50.971359213859429</c:v>
                </c:pt>
                <c:pt idx="15136">
                  <c:v>50.926049537395002</c:v>
                </c:pt>
                <c:pt idx="15137">
                  <c:v>50.816168802699551</c:v>
                </c:pt>
                <c:pt idx="15138">
                  <c:v>50.74902784548474</c:v>
                </c:pt>
                <c:pt idx="15139">
                  <c:v>50.665577244173811</c:v>
                </c:pt>
                <c:pt idx="15140">
                  <c:v>50.560008804489186</c:v>
                </c:pt>
                <c:pt idx="15141">
                  <c:v>50.443837968603589</c:v>
                </c:pt>
                <c:pt idx="15142">
                  <c:v>49.766944617516259</c:v>
                </c:pt>
                <c:pt idx="15143">
                  <c:v>49.733770545982814</c:v>
                </c:pt>
                <c:pt idx="15144">
                  <c:v>49.700901256394459</c:v>
                </c:pt>
                <c:pt idx="15145">
                  <c:v>49.235708565165062</c:v>
                </c:pt>
                <c:pt idx="15146">
                  <c:v>49.178585107018762</c:v>
                </c:pt>
                <c:pt idx="15147">
                  <c:v>49.033765264000735</c:v>
                </c:pt>
                <c:pt idx="15148">
                  <c:v>48.830986012453799</c:v>
                </c:pt>
                <c:pt idx="15149">
                  <c:v>48.624970784416625</c:v>
                </c:pt>
                <c:pt idx="15150">
                  <c:v>47.595859088239024</c:v>
                </c:pt>
                <c:pt idx="15151">
                  <c:v>47.566175642267524</c:v>
                </c:pt>
                <c:pt idx="15152">
                  <c:v>47.245449420829054</c:v>
                </c:pt>
                <c:pt idx="15153">
                  <c:v>47.200587057568512</c:v>
                </c:pt>
                <c:pt idx="15154">
                  <c:v>46.855956129170906</c:v>
                </c:pt>
                <c:pt idx="15155">
                  <c:v>46.512453915193056</c:v>
                </c:pt>
                <c:pt idx="15156">
                  <c:v>46.473336771981678</c:v>
                </c:pt>
                <c:pt idx="15157">
                  <c:v>46.13174457895564</c:v>
                </c:pt>
                <c:pt idx="15158">
                  <c:v>45.040719911199631</c:v>
                </c:pt>
                <c:pt idx="15159">
                  <c:v>45.024907060113833</c:v>
                </c:pt>
                <c:pt idx="15160">
                  <c:v>44.853250754134166</c:v>
                </c:pt>
                <c:pt idx="15161">
                  <c:v>44.596957720850199</c:v>
                </c:pt>
                <c:pt idx="15162">
                  <c:v>44.333728624435466</c:v>
                </c:pt>
                <c:pt idx="15163">
                  <c:v>44.063973913596499</c:v>
                </c:pt>
                <c:pt idx="15164">
                  <c:v>43.788676111160846</c:v>
                </c:pt>
                <c:pt idx="15165">
                  <c:v>43.523075183921122</c:v>
                </c:pt>
                <c:pt idx="15166">
                  <c:v>42.119880408195534</c:v>
                </c:pt>
                <c:pt idx="15167">
                  <c:v>42.126733201485287</c:v>
                </c:pt>
                <c:pt idx="15168">
                  <c:v>41.972301504586575</c:v>
                </c:pt>
                <c:pt idx="15169">
                  <c:v>41.728820116890354</c:v>
                </c:pt>
                <c:pt idx="15170">
                  <c:v>41.424588205579589</c:v>
                </c:pt>
                <c:pt idx="15171">
                  <c:v>41.116612105513084</c:v>
                </c:pt>
                <c:pt idx="15172">
                  <c:v>40.806266050283099</c:v>
                </c:pt>
                <c:pt idx="15173">
                  <c:v>40.511715203051537</c:v>
                </c:pt>
                <c:pt idx="15174">
                  <c:v>40.201943165084671</c:v>
                </c:pt>
                <c:pt idx="15175">
                  <c:v>39.017577912639091</c:v>
                </c:pt>
                <c:pt idx="15176">
                  <c:v>39.063114485753374</c:v>
                </c:pt>
                <c:pt idx="15177">
                  <c:v>38.508693278252657</c:v>
                </c:pt>
                <c:pt idx="15178">
                  <c:v>38.173003951966464</c:v>
                </c:pt>
                <c:pt idx="15179">
                  <c:v>37.417705717969049</c:v>
                </c:pt>
                <c:pt idx="15180">
                  <c:v>37.061755529112062</c:v>
                </c:pt>
                <c:pt idx="15181">
                  <c:v>36.720410498983682</c:v>
                </c:pt>
                <c:pt idx="15182">
                  <c:v>35.343068352972239</c:v>
                </c:pt>
                <c:pt idx="15183">
                  <c:v>35.393445844933893</c:v>
                </c:pt>
                <c:pt idx="15184">
                  <c:v>35.183861938302144</c:v>
                </c:pt>
                <c:pt idx="15185">
                  <c:v>34.817074900893836</c:v>
                </c:pt>
                <c:pt idx="15186">
                  <c:v>34.470933865783316</c:v>
                </c:pt>
                <c:pt idx="15187">
                  <c:v>34.105111768296922</c:v>
                </c:pt>
                <c:pt idx="15188">
                  <c:v>33.738643661321902</c:v>
                </c:pt>
                <c:pt idx="15189">
                  <c:v>33.380155129688774</c:v>
                </c:pt>
                <c:pt idx="15190">
                  <c:v>31.612196226033618</c:v>
                </c:pt>
                <c:pt idx="15191">
                  <c:v>31.679286348689033</c:v>
                </c:pt>
                <c:pt idx="15192">
                  <c:v>31.484293295073975</c:v>
                </c:pt>
                <c:pt idx="15193">
                  <c:v>31.128285914285929</c:v>
                </c:pt>
                <c:pt idx="15194">
                  <c:v>30.771474750809887</c:v>
                </c:pt>
                <c:pt idx="15195">
                  <c:v>30.443432189027032</c:v>
                </c:pt>
                <c:pt idx="15196">
                  <c:v>30.094175733026809</c:v>
                </c:pt>
                <c:pt idx="15197">
                  <c:v>29.745982682472452</c:v>
                </c:pt>
                <c:pt idx="15198">
                  <c:v>28.012326470096767</c:v>
                </c:pt>
                <c:pt idx="15199">
                  <c:v>28.113511114516037</c:v>
                </c:pt>
                <c:pt idx="15200">
                  <c:v>27.920308829352237</c:v>
                </c:pt>
                <c:pt idx="15201">
                  <c:v>27.571430254250068</c:v>
                </c:pt>
                <c:pt idx="15202">
                  <c:v>27.232123068724878</c:v>
                </c:pt>
                <c:pt idx="15203">
                  <c:v>26.918141876579963</c:v>
                </c:pt>
                <c:pt idx="15204">
                  <c:v>26.578532086814086</c:v>
                </c:pt>
                <c:pt idx="15205">
                  <c:v>26.242505584347356</c:v>
                </c:pt>
                <c:pt idx="15206">
                  <c:v>24.53762917209302</c:v>
                </c:pt>
                <c:pt idx="15207">
                  <c:v>24.66424908833692</c:v>
                </c:pt>
                <c:pt idx="15208">
                  <c:v>24.469769001060456</c:v>
                </c:pt>
                <c:pt idx="15209">
                  <c:v>24.13549464527501</c:v>
                </c:pt>
                <c:pt idx="15210">
                  <c:v>23.802906123534921</c:v>
                </c:pt>
                <c:pt idx="15211">
                  <c:v>23.486085227697721</c:v>
                </c:pt>
                <c:pt idx="15212">
                  <c:v>23.154907650194701</c:v>
                </c:pt>
                <c:pt idx="15213">
                  <c:v>22.826309203017047</c:v>
                </c:pt>
                <c:pt idx="15214">
                  <c:v>21.726489844351629</c:v>
                </c:pt>
                <c:pt idx="15215">
                  <c:v>21.195789144958425</c:v>
                </c:pt>
                <c:pt idx="15216">
                  <c:v>20.667126107634534</c:v>
                </c:pt>
                <c:pt idx="15217">
                  <c:v>20.820532717876581</c:v>
                </c:pt>
                <c:pt idx="15218">
                  <c:v>20.129090844937853</c:v>
                </c:pt>
                <c:pt idx="15219">
                  <c:v>20.053688087440904</c:v>
                </c:pt>
                <c:pt idx="15220">
                  <c:v>19.86051356895209</c:v>
                </c:pt>
                <c:pt idx="15221">
                  <c:v>19.548894797111998</c:v>
                </c:pt>
                <c:pt idx="15222">
                  <c:v>19.231054376488206</c:v>
                </c:pt>
                <c:pt idx="15223">
                  <c:v>18.915577098273332</c:v>
                </c:pt>
                <c:pt idx="15224">
                  <c:v>16.649685935774713</c:v>
                </c:pt>
                <c:pt idx="15225">
                  <c:v>16.792966081272041</c:v>
                </c:pt>
                <c:pt idx="15226">
                  <c:v>16.933824246660155</c:v>
                </c:pt>
                <c:pt idx="15227">
                  <c:v>16.895870936795244</c:v>
                </c:pt>
                <c:pt idx="15228">
                  <c:v>16.695113991728153</c:v>
                </c:pt>
                <c:pt idx="15229">
                  <c:v>16.38775957088659</c:v>
                </c:pt>
                <c:pt idx="15230">
                  <c:v>16.081965909228625</c:v>
                </c:pt>
                <c:pt idx="15231">
                  <c:v>15.766396931702388</c:v>
                </c:pt>
                <c:pt idx="15232">
                  <c:v>13.734874955235037</c:v>
                </c:pt>
                <c:pt idx="15233">
                  <c:v>13.87474401506231</c:v>
                </c:pt>
                <c:pt idx="15234">
                  <c:v>14.010960224230873</c:v>
                </c:pt>
                <c:pt idx="15235">
                  <c:v>13.923076246864447</c:v>
                </c:pt>
                <c:pt idx="15236">
                  <c:v>13.630895247203528</c:v>
                </c:pt>
                <c:pt idx="15237">
                  <c:v>13.33999819660538</c:v>
                </c:pt>
                <c:pt idx="15238">
                  <c:v>13.050510033377998</c:v>
                </c:pt>
                <c:pt idx="15239">
                  <c:v>12.762686081241917</c:v>
                </c:pt>
                <c:pt idx="15240">
                  <c:v>10.826046328146846</c:v>
                </c:pt>
                <c:pt idx="15241">
                  <c:v>10.979169988447637</c:v>
                </c:pt>
                <c:pt idx="15242">
                  <c:v>11.13550688358783</c:v>
                </c:pt>
                <c:pt idx="15243">
                  <c:v>11.062628475871389</c:v>
                </c:pt>
                <c:pt idx="15244">
                  <c:v>10.784699929250529</c:v>
                </c:pt>
                <c:pt idx="15245">
                  <c:v>10.509734294930539</c:v>
                </c:pt>
                <c:pt idx="15246">
                  <c:v>10.227114534530777</c:v>
                </c:pt>
                <c:pt idx="15247">
                  <c:v>9.9835549324011126</c:v>
                </c:pt>
                <c:pt idx="15248">
                  <c:v>8.1872181435626139</c:v>
                </c:pt>
                <c:pt idx="15249">
                  <c:v>8.3374530817120593</c:v>
                </c:pt>
                <c:pt idx="15250">
                  <c:v>8.4908063924565109</c:v>
                </c:pt>
                <c:pt idx="15251">
                  <c:v>8.4286990497192686</c:v>
                </c:pt>
                <c:pt idx="15252">
                  <c:v>8.1867293010278637</c:v>
                </c:pt>
                <c:pt idx="15253">
                  <c:v>7.9737748706488709</c:v>
                </c:pt>
                <c:pt idx="15254">
                  <c:v>7.7448581303660298</c:v>
                </c:pt>
                <c:pt idx="15255">
                  <c:v>7.5229356361232655</c:v>
                </c:pt>
                <c:pt idx="15256">
                  <c:v>6.0194257765338284</c:v>
                </c:pt>
                <c:pt idx="15257">
                  <c:v>6.1672142757409851</c:v>
                </c:pt>
                <c:pt idx="15258">
                  <c:v>6.3146907053523922</c:v>
                </c:pt>
                <c:pt idx="15259">
                  <c:v>6.3039217212652847</c:v>
                </c:pt>
                <c:pt idx="15260">
                  <c:v>6.1187906684864455</c:v>
                </c:pt>
                <c:pt idx="15261">
                  <c:v>5.9431726371638041</c:v>
                </c:pt>
                <c:pt idx="15262">
                  <c:v>5.7668547126842977</c:v>
                </c:pt>
                <c:pt idx="15263">
                  <c:v>5.611543036700616</c:v>
                </c:pt>
                <c:pt idx="15264">
                  <c:v>4.5532249922964922</c:v>
                </c:pt>
                <c:pt idx="15265">
                  <c:v>4.6919866762946763</c:v>
                </c:pt>
                <c:pt idx="15266">
                  <c:v>4.8303911012344765</c:v>
                </c:pt>
                <c:pt idx="15267">
                  <c:v>4.8575758856213413</c:v>
                </c:pt>
                <c:pt idx="15268">
                  <c:v>4.7607725094943714</c:v>
                </c:pt>
                <c:pt idx="15269">
                  <c:v>4.6767152049131937</c:v>
                </c:pt>
                <c:pt idx="15270">
                  <c:v>4.6057641084398222</c:v>
                </c:pt>
                <c:pt idx="15271">
                  <c:v>4.5586924724361975</c:v>
                </c:pt>
                <c:pt idx="15272">
                  <c:v>4.0740000690486209</c:v>
                </c:pt>
                <c:pt idx="15273">
                  <c:v>4.218184344840143</c:v>
                </c:pt>
                <c:pt idx="15274">
                  <c:v>4.3616718841690165</c:v>
                </c:pt>
                <c:pt idx="15275">
                  <c:v>4.4519116152054039</c:v>
                </c:pt>
                <c:pt idx="15276">
                  <c:v>4.4689763010439343</c:v>
                </c:pt>
                <c:pt idx="15277">
                  <c:v>4.5041633241176644</c:v>
                </c:pt>
                <c:pt idx="15278">
                  <c:v>4.5491493028192291</c:v>
                </c:pt>
                <c:pt idx="15279">
                  <c:v>4.6173054575726695</c:v>
                </c:pt>
                <c:pt idx="15280">
                  <c:v>4.8361444035218089</c:v>
                </c:pt>
                <c:pt idx="15281">
                  <c:v>4.9775544631547746</c:v>
                </c:pt>
                <c:pt idx="15282">
                  <c:v>5.1178677558288488</c:v>
                </c:pt>
                <c:pt idx="15283">
                  <c:v>5.2920195081890942</c:v>
                </c:pt>
                <c:pt idx="15284">
                  <c:v>5.4436186407145755</c:v>
                </c:pt>
                <c:pt idx="15285">
                  <c:v>5.6109322271628912</c:v>
                </c:pt>
                <c:pt idx="15286">
                  <c:v>5.7904823334728395</c:v>
                </c:pt>
                <c:pt idx="15287">
                  <c:v>5.9881092405622063</c:v>
                </c:pt>
                <c:pt idx="15288">
                  <c:v>6.8864777014478857</c:v>
                </c:pt>
                <c:pt idx="15289">
                  <c:v>7.0217299858562807</c:v>
                </c:pt>
                <c:pt idx="15290">
                  <c:v>7.1577251447774604</c:v>
                </c:pt>
                <c:pt idx="15291">
                  <c:v>7.4026926323913376</c:v>
                </c:pt>
                <c:pt idx="15292">
                  <c:v>7.663018138659055</c:v>
                </c:pt>
                <c:pt idx="15293">
                  <c:v>7.9374129305176702</c:v>
                </c:pt>
                <c:pt idx="15294">
                  <c:v>8.2266704463853166</c:v>
                </c:pt>
                <c:pt idx="15295">
                  <c:v>8.5300633667251784</c:v>
                </c:pt>
                <c:pt idx="15296">
                  <c:v>9.8584447788881118</c:v>
                </c:pt>
                <c:pt idx="15297">
                  <c:v>9.9885740895596502</c:v>
                </c:pt>
                <c:pt idx="15298">
                  <c:v>10.124512616540919</c:v>
                </c:pt>
                <c:pt idx="15299">
                  <c:v>10.397309927268291</c:v>
                </c:pt>
                <c:pt idx="15300">
                  <c:v>10.72827611131579</c:v>
                </c:pt>
                <c:pt idx="15301">
                  <c:v>11.060329310940197</c:v>
                </c:pt>
                <c:pt idx="15302">
                  <c:v>11.392438806781607</c:v>
                </c:pt>
                <c:pt idx="15303">
                  <c:v>11.723460007222837</c:v>
                </c:pt>
                <c:pt idx="15304">
                  <c:v>13.102522212474252</c:v>
                </c:pt>
                <c:pt idx="15305">
                  <c:v>13.217677877712251</c:v>
                </c:pt>
                <c:pt idx="15306">
                  <c:v>13.330517959939169</c:v>
                </c:pt>
                <c:pt idx="15307">
                  <c:v>13.580272417676596</c:v>
                </c:pt>
                <c:pt idx="15308">
                  <c:v>13.892463841719891</c:v>
                </c:pt>
                <c:pt idx="15309">
                  <c:v>14.192884166878828</c:v>
                </c:pt>
                <c:pt idx="15310">
                  <c:v>14.48704446572909</c:v>
                </c:pt>
                <c:pt idx="15311">
                  <c:v>14.772743056371091</c:v>
                </c:pt>
                <c:pt idx="15312">
                  <c:v>15.963218821676486</c:v>
                </c:pt>
                <c:pt idx="15313">
                  <c:v>16.047463231423421</c:v>
                </c:pt>
                <c:pt idx="15314">
                  <c:v>16.126810617516419</c:v>
                </c:pt>
                <c:pt idx="15315">
                  <c:v>16.326131828646091</c:v>
                </c:pt>
                <c:pt idx="15316">
                  <c:v>16.563841352025101</c:v>
                </c:pt>
                <c:pt idx="15317">
                  <c:v>16.799311525340187</c:v>
                </c:pt>
                <c:pt idx="15318">
                  <c:v>17.022073033299925</c:v>
                </c:pt>
                <c:pt idx="15319">
                  <c:v>17.234636593631443</c:v>
                </c:pt>
                <c:pt idx="15320">
                  <c:v>18.259739515104922</c:v>
                </c:pt>
                <c:pt idx="15321">
                  <c:v>18.299792671087637</c:v>
                </c:pt>
                <c:pt idx="15322">
                  <c:v>18.335604668485246</c:v>
                </c:pt>
                <c:pt idx="15323">
                  <c:v>18.47167322702251</c:v>
                </c:pt>
                <c:pt idx="15324">
                  <c:v>18.655838101433435</c:v>
                </c:pt>
                <c:pt idx="15325">
                  <c:v>18.827897660459978</c:v>
                </c:pt>
                <c:pt idx="15326">
                  <c:v>18.999807944051916</c:v>
                </c:pt>
                <c:pt idx="15327">
                  <c:v>19.168554206050946</c:v>
                </c:pt>
                <c:pt idx="15328">
                  <c:v>20.104020441898992</c:v>
                </c:pt>
                <c:pt idx="15329">
                  <c:v>20.10377278406661</c:v>
                </c:pt>
                <c:pt idx="15330">
                  <c:v>20.101298238879991</c:v>
                </c:pt>
                <c:pt idx="15331">
                  <c:v>20.193478252560592</c:v>
                </c:pt>
                <c:pt idx="15332">
                  <c:v>20.339891880937451</c:v>
                </c:pt>
                <c:pt idx="15333">
                  <c:v>20.483236112306734</c:v>
                </c:pt>
                <c:pt idx="15334">
                  <c:v>20.616611126148726</c:v>
                </c:pt>
                <c:pt idx="15335">
                  <c:v>20.75422525763641</c:v>
                </c:pt>
                <c:pt idx="15336">
                  <c:v>21.62130238778429</c:v>
                </c:pt>
                <c:pt idx="15337">
                  <c:v>21.590759508202087</c:v>
                </c:pt>
                <c:pt idx="15338">
                  <c:v>21.557853655089772</c:v>
                </c:pt>
                <c:pt idx="15339">
                  <c:v>21.616960817196098</c:v>
                </c:pt>
                <c:pt idx="15340">
                  <c:v>21.733164364919514</c:v>
                </c:pt>
                <c:pt idx="15341">
                  <c:v>21.848654519639144</c:v>
                </c:pt>
                <c:pt idx="15342">
                  <c:v>21.953801721510395</c:v>
                </c:pt>
                <c:pt idx="15343">
                  <c:v>22.063241520300934</c:v>
                </c:pt>
                <c:pt idx="15344">
                  <c:v>22.608970918538624</c:v>
                </c:pt>
                <c:pt idx="15345">
                  <c:v>22.5558442720308</c:v>
                </c:pt>
                <c:pt idx="15346">
                  <c:v>22.813631226438016</c:v>
                </c:pt>
                <c:pt idx="15347">
                  <c:v>22.748854618454761</c:v>
                </c:pt>
                <c:pt idx="15348">
                  <c:v>22.989662278874466</c:v>
                </c:pt>
                <c:pt idx="15349">
                  <c:v>23.007718729305598</c:v>
                </c:pt>
                <c:pt idx="15350">
                  <c:v>23.046812005019508</c:v>
                </c:pt>
                <c:pt idx="15351">
                  <c:v>23.13774363034269</c:v>
                </c:pt>
                <c:pt idx="15352">
                  <c:v>23.620595605341492</c:v>
                </c:pt>
                <c:pt idx="15353">
                  <c:v>23.559487355519884</c:v>
                </c:pt>
                <c:pt idx="15354">
                  <c:v>23.498980089573276</c:v>
                </c:pt>
                <c:pt idx="15355">
                  <c:v>23.971730760750447</c:v>
                </c:pt>
                <c:pt idx="15356">
                  <c:v>23.893732133288065</c:v>
                </c:pt>
                <c:pt idx="15357">
                  <c:v>23.919393306542915</c:v>
                </c:pt>
                <c:pt idx="15358">
                  <c:v>23.997558041762769</c:v>
                </c:pt>
                <c:pt idx="15359">
                  <c:v>24.084037960218588</c:v>
                </c:pt>
                <c:pt idx="15360">
                  <c:v>24.487270863432748</c:v>
                </c:pt>
                <c:pt idx="15361">
                  <c:v>24.436727101996109</c:v>
                </c:pt>
                <c:pt idx="15362">
                  <c:v>24.387980043368128</c:v>
                </c:pt>
                <c:pt idx="15363">
                  <c:v>24.836616303780321</c:v>
                </c:pt>
                <c:pt idx="15364">
                  <c:v>24.773109217681991</c:v>
                </c:pt>
                <c:pt idx="15365">
                  <c:v>24.802032967405381</c:v>
                </c:pt>
                <c:pt idx="15366">
                  <c:v>24.890224968815815</c:v>
                </c:pt>
                <c:pt idx="15367">
                  <c:v>24.979424975520821</c:v>
                </c:pt>
                <c:pt idx="15368">
                  <c:v>25.316294238987677</c:v>
                </c:pt>
                <c:pt idx="15369">
                  <c:v>25.286719701828368</c:v>
                </c:pt>
                <c:pt idx="15370">
                  <c:v>25.258974856076058</c:v>
                </c:pt>
                <c:pt idx="15371">
                  <c:v>25.671660421357402</c:v>
                </c:pt>
                <c:pt idx="15372">
                  <c:v>25.628528464101105</c:v>
                </c:pt>
                <c:pt idx="15373">
                  <c:v>25.674301767792375</c:v>
                </c:pt>
                <c:pt idx="15374">
                  <c:v>25.771558769371044</c:v>
                </c:pt>
                <c:pt idx="15375">
                  <c:v>25.866934054944263</c:v>
                </c:pt>
                <c:pt idx="15376">
                  <c:v>26.179742674863896</c:v>
                </c:pt>
                <c:pt idx="15377">
                  <c:v>26.170244469703974</c:v>
                </c:pt>
                <c:pt idx="15378">
                  <c:v>26.161578048532164</c:v>
                </c:pt>
                <c:pt idx="15379">
                  <c:v>26.548892549483107</c:v>
                </c:pt>
                <c:pt idx="15380">
                  <c:v>26.53137042310826</c:v>
                </c:pt>
                <c:pt idx="15381">
                  <c:v>26.589595907736239</c:v>
                </c:pt>
                <c:pt idx="15382">
                  <c:v>26.69051514010366</c:v>
                </c:pt>
                <c:pt idx="15383">
                  <c:v>26.792695844711517</c:v>
                </c:pt>
                <c:pt idx="15384">
                  <c:v>27.09975675335307</c:v>
                </c:pt>
                <c:pt idx="15385">
                  <c:v>27.104595924877891</c:v>
                </c:pt>
                <c:pt idx="15386">
                  <c:v>27.110570549940743</c:v>
                </c:pt>
                <c:pt idx="15387">
                  <c:v>27.452911805097283</c:v>
                </c:pt>
                <c:pt idx="15388">
                  <c:v>27.447855367443658</c:v>
                </c:pt>
                <c:pt idx="15389">
                  <c:v>27.510618434922279</c:v>
                </c:pt>
                <c:pt idx="15390">
                  <c:v>27.614480292239861</c:v>
                </c:pt>
                <c:pt idx="15391">
                  <c:v>27.717917204980477</c:v>
                </c:pt>
                <c:pt idx="15392">
                  <c:v>28.028192398299339</c:v>
                </c:pt>
                <c:pt idx="15393">
                  <c:v>28.044094132053182</c:v>
                </c:pt>
                <c:pt idx="15394">
                  <c:v>28.060180780073953</c:v>
                </c:pt>
                <c:pt idx="15395">
                  <c:v>28.365304781148588</c:v>
                </c:pt>
                <c:pt idx="15396">
                  <c:v>28.372998285949187</c:v>
                </c:pt>
                <c:pt idx="15397">
                  <c:v>28.440071538723622</c:v>
                </c:pt>
                <c:pt idx="15398">
                  <c:v>28.539550241886808</c:v>
                </c:pt>
                <c:pt idx="15399">
                  <c:v>28.716472637571758</c:v>
                </c:pt>
                <c:pt idx="15400">
                  <c:v>28.974831570537763</c:v>
                </c:pt>
                <c:pt idx="15401">
                  <c:v>28.989870785267129</c:v>
                </c:pt>
                <c:pt idx="15402">
                  <c:v>29.004852020135875</c:v>
                </c:pt>
                <c:pt idx="15403">
                  <c:v>29.280270169728084</c:v>
                </c:pt>
                <c:pt idx="15404">
                  <c:v>29.292754925198775</c:v>
                </c:pt>
                <c:pt idx="15405">
                  <c:v>29.428018815464121</c:v>
                </c:pt>
                <c:pt idx="15406">
                  <c:v>29.516813684786335</c:v>
                </c:pt>
                <c:pt idx="15407">
                  <c:v>29.604426233913102</c:v>
                </c:pt>
                <c:pt idx="15408">
                  <c:v>29.871203228969961</c:v>
                </c:pt>
                <c:pt idx="15409">
                  <c:v>29.876678120766975</c:v>
                </c:pt>
                <c:pt idx="15410">
                  <c:v>29.880970587523713</c:v>
                </c:pt>
                <c:pt idx="15411">
                  <c:v>30.132926660788812</c:v>
                </c:pt>
                <c:pt idx="15412">
                  <c:v>30.133468758830102</c:v>
                </c:pt>
                <c:pt idx="15413">
                  <c:v>30.253285543548863</c:v>
                </c:pt>
                <c:pt idx="15414">
                  <c:v>30.318989461507108</c:v>
                </c:pt>
                <c:pt idx="15415">
                  <c:v>30.384442765452878</c:v>
                </c:pt>
                <c:pt idx="15416">
                  <c:v>30.593022778401977</c:v>
                </c:pt>
                <c:pt idx="15417">
                  <c:v>30.579857610909464</c:v>
                </c:pt>
                <c:pt idx="15418">
                  <c:v>30.564478123055697</c:v>
                </c:pt>
                <c:pt idx="15419">
                  <c:v>30.784799106543034</c:v>
                </c:pt>
                <c:pt idx="15420">
                  <c:v>30.75729541845395</c:v>
                </c:pt>
                <c:pt idx="15421">
                  <c:v>30.837410521834229</c:v>
                </c:pt>
                <c:pt idx="15422">
                  <c:v>30.868841155699986</c:v>
                </c:pt>
                <c:pt idx="15423">
                  <c:v>30.897223795207406</c:v>
                </c:pt>
                <c:pt idx="15424">
                  <c:v>30.943241901525603</c:v>
                </c:pt>
                <c:pt idx="15425">
                  <c:v>30.907109828274891</c:v>
                </c:pt>
                <c:pt idx="15426">
                  <c:v>30.864883899530238</c:v>
                </c:pt>
                <c:pt idx="15427">
                  <c:v>31.033357552665578</c:v>
                </c:pt>
                <c:pt idx="15428">
                  <c:v>30.957103437262454</c:v>
                </c:pt>
                <c:pt idx="15429">
                  <c:v>30.990074433791889</c:v>
                </c:pt>
                <c:pt idx="15430">
                  <c:v>30.971436553904589</c:v>
                </c:pt>
                <c:pt idx="15431">
                  <c:v>30.953932923827519</c:v>
                </c:pt>
                <c:pt idx="15432">
                  <c:v>30.784602877840548</c:v>
                </c:pt>
                <c:pt idx="15433">
                  <c:v>30.72811336249374</c:v>
                </c:pt>
                <c:pt idx="15434">
                  <c:v>30.661400258551154</c:v>
                </c:pt>
                <c:pt idx="15435">
                  <c:v>30.784918900968272</c:v>
                </c:pt>
                <c:pt idx="15436">
                  <c:v>30.662717533918688</c:v>
                </c:pt>
                <c:pt idx="15437">
                  <c:v>30.650615594636189</c:v>
                </c:pt>
                <c:pt idx="15438">
                  <c:v>30.587761812296492</c:v>
                </c:pt>
                <c:pt idx="15439">
                  <c:v>30.530175871643507</c:v>
                </c:pt>
                <c:pt idx="15440">
                  <c:v>30.1928917698135</c:v>
                </c:pt>
                <c:pt idx="15441">
                  <c:v>30.118149467921636</c:v>
                </c:pt>
                <c:pt idx="15442">
                  <c:v>30.044710140287847</c:v>
                </c:pt>
                <c:pt idx="15443">
                  <c:v>30.139345830286381</c:v>
                </c:pt>
                <c:pt idx="15444">
                  <c:v>29.993424369577205</c:v>
                </c:pt>
                <c:pt idx="15445">
                  <c:v>29.960442692178265</c:v>
                </c:pt>
                <c:pt idx="15446">
                  <c:v>29.88320748606467</c:v>
                </c:pt>
                <c:pt idx="15447">
                  <c:v>29.803783351307381</c:v>
                </c:pt>
                <c:pt idx="15448">
                  <c:v>29.442300499773218</c:v>
                </c:pt>
                <c:pt idx="15449">
                  <c:v>29.364340985633014</c:v>
                </c:pt>
                <c:pt idx="15450">
                  <c:v>29.292421401424406</c:v>
                </c:pt>
                <c:pt idx="15451">
                  <c:v>29.392663243979971</c:v>
                </c:pt>
                <c:pt idx="15452">
                  <c:v>29.258902966658169</c:v>
                </c:pt>
                <c:pt idx="15453">
                  <c:v>29.238219412679413</c:v>
                </c:pt>
                <c:pt idx="15454">
                  <c:v>29.179784519329949</c:v>
                </c:pt>
                <c:pt idx="15455">
                  <c:v>29.127494026835898</c:v>
                </c:pt>
                <c:pt idx="15456">
                  <c:v>28.880141266866644</c:v>
                </c:pt>
                <c:pt idx="15457">
                  <c:v>28.817900764325834</c:v>
                </c:pt>
                <c:pt idx="15458">
                  <c:v>28.758985276022955</c:v>
                </c:pt>
                <c:pt idx="15459">
                  <c:v>28.894937451517457</c:v>
                </c:pt>
                <c:pt idx="15460">
                  <c:v>28.798415891258912</c:v>
                </c:pt>
                <c:pt idx="15461">
                  <c:v>28.815941179190432</c:v>
                </c:pt>
                <c:pt idx="15462">
                  <c:v>28.803669226771014</c:v>
                </c:pt>
                <c:pt idx="15463">
                  <c:v>28.79253364164548</c:v>
                </c:pt>
                <c:pt idx="15464">
                  <c:v>28.712624862088813</c:v>
                </c:pt>
                <c:pt idx="15465">
                  <c:v>28.671407806777616</c:v>
                </c:pt>
                <c:pt idx="15466">
                  <c:v>28.6323811479851</c:v>
                </c:pt>
                <c:pt idx="15467">
                  <c:v>28.799310604771541</c:v>
                </c:pt>
                <c:pt idx="15468">
                  <c:v>28.737149822337557</c:v>
                </c:pt>
                <c:pt idx="15469">
                  <c:v>28.785804721500845</c:v>
                </c:pt>
                <c:pt idx="15470">
                  <c:v>28.79533144001547</c:v>
                </c:pt>
                <c:pt idx="15471">
                  <c:v>28.807311854538625</c:v>
                </c:pt>
                <c:pt idx="15472">
                  <c:v>28.78458036043239</c:v>
                </c:pt>
                <c:pt idx="15473">
                  <c:v>28.828347695726425</c:v>
                </c:pt>
                <c:pt idx="15474">
                  <c:v>28.861498060032773</c:v>
                </c:pt>
                <c:pt idx="15475">
                  <c:v>28.894955054187861</c:v>
                </c:pt>
                <c:pt idx="15476">
                  <c:v>28.860155156163152</c:v>
                </c:pt>
                <c:pt idx="15477">
                  <c:v>28.940261915553531</c:v>
                </c:pt>
                <c:pt idx="15478">
                  <c:v>28.87820392120954</c:v>
                </c:pt>
                <c:pt idx="15479">
                  <c:v>28.916009105647557</c:v>
                </c:pt>
                <c:pt idx="15480">
                  <c:v>28.917752318709944</c:v>
                </c:pt>
                <c:pt idx="15481">
                  <c:v>28.916699803496108</c:v>
                </c:pt>
                <c:pt idx="15482">
                  <c:v>28.912363641418224</c:v>
                </c:pt>
                <c:pt idx="15483">
                  <c:v>29.001106757278357</c:v>
                </c:pt>
                <c:pt idx="15484">
                  <c:v>28.917478957200437</c:v>
                </c:pt>
                <c:pt idx="15485">
                  <c:v>28.877766724999244</c:v>
                </c:pt>
                <c:pt idx="15486">
                  <c:v>28.854618392907035</c:v>
                </c:pt>
                <c:pt idx="15487">
                  <c:v>28.826462369228089</c:v>
                </c:pt>
                <c:pt idx="15488">
                  <c:v>28.793167223741136</c:v>
                </c:pt>
                <c:pt idx="15489">
                  <c:v>28.755988336916317</c:v>
                </c:pt>
                <c:pt idx="15490">
                  <c:v>28.712356893971759</c:v>
                </c:pt>
                <c:pt idx="15491">
                  <c:v>28.579163000489373</c:v>
                </c:pt>
                <c:pt idx="15492">
                  <c:v>28.500050521971641</c:v>
                </c:pt>
                <c:pt idx="15493">
                  <c:v>28.461902059651255</c:v>
                </c:pt>
                <c:pt idx="15494">
                  <c:v>28.391827518574345</c:v>
                </c:pt>
                <c:pt idx="15495">
                  <c:v>28.312326764896998</c:v>
                </c:pt>
                <c:pt idx="15496">
                  <c:v>28.221819473016673</c:v>
                </c:pt>
                <c:pt idx="15497">
                  <c:v>28.132044771562235</c:v>
                </c:pt>
                <c:pt idx="15498">
                  <c:v>28.034932649034054</c:v>
                </c:pt>
                <c:pt idx="15499">
                  <c:v>27.779836567005859</c:v>
                </c:pt>
                <c:pt idx="15500">
                  <c:v>27.669878549743821</c:v>
                </c:pt>
                <c:pt idx="15501">
                  <c:v>27.603878369010257</c:v>
                </c:pt>
                <c:pt idx="15502">
                  <c:v>27.498952672959682</c:v>
                </c:pt>
                <c:pt idx="15503">
                  <c:v>27.39266329851273</c:v>
                </c:pt>
                <c:pt idx="15504">
                  <c:v>27.297277368573901</c:v>
                </c:pt>
                <c:pt idx="15505">
                  <c:v>27.197336256756543</c:v>
                </c:pt>
                <c:pt idx="15506">
                  <c:v>27.101871373461986</c:v>
                </c:pt>
                <c:pt idx="15507">
                  <c:v>26.877125388745888</c:v>
                </c:pt>
                <c:pt idx="15508">
                  <c:v>26.775785308535706</c:v>
                </c:pt>
                <c:pt idx="15509">
                  <c:v>26.728024323585547</c:v>
                </c:pt>
                <c:pt idx="15510">
                  <c:v>26.649471884726001</c:v>
                </c:pt>
                <c:pt idx="15511">
                  <c:v>26.583590176436303</c:v>
                </c:pt>
                <c:pt idx="15512">
                  <c:v>26.523800588576876</c:v>
                </c:pt>
                <c:pt idx="15513">
                  <c:v>26.472154055912181</c:v>
                </c:pt>
                <c:pt idx="15514">
                  <c:v>26.428826591839595</c:v>
                </c:pt>
                <c:pt idx="15515">
                  <c:v>26.351633851823539</c:v>
                </c:pt>
                <c:pt idx="15516">
                  <c:v>26.288518288931364</c:v>
                </c:pt>
                <c:pt idx="15517">
                  <c:v>26.279332059256586</c:v>
                </c:pt>
                <c:pt idx="15518">
                  <c:v>26.263720433387849</c:v>
                </c:pt>
                <c:pt idx="15519">
                  <c:v>26.257688867481438</c:v>
                </c:pt>
                <c:pt idx="15520">
                  <c:v>26.254913132068964</c:v>
                </c:pt>
                <c:pt idx="15521">
                  <c:v>26.254424901672849</c:v>
                </c:pt>
                <c:pt idx="15522">
                  <c:v>26.261724459303359</c:v>
                </c:pt>
                <c:pt idx="15523">
                  <c:v>26.331190658928406</c:v>
                </c:pt>
                <c:pt idx="15524">
                  <c:v>26.293956588068774</c:v>
                </c:pt>
                <c:pt idx="15525">
                  <c:v>26.319502245145298</c:v>
                </c:pt>
                <c:pt idx="15526">
                  <c:v>26.342339097973159</c:v>
                </c:pt>
                <c:pt idx="15527">
                  <c:v>26.363188500431832</c:v>
                </c:pt>
                <c:pt idx="15528">
                  <c:v>26.391999961800455</c:v>
                </c:pt>
                <c:pt idx="15529">
                  <c:v>26.422692860346491</c:v>
                </c:pt>
                <c:pt idx="15530">
                  <c:v>26.454034648628294</c:v>
                </c:pt>
                <c:pt idx="15531">
                  <c:v>26.602999797029536</c:v>
                </c:pt>
                <c:pt idx="15532">
                  <c:v>26.565388321177604</c:v>
                </c:pt>
                <c:pt idx="15533">
                  <c:v>26.586114249378863</c:v>
                </c:pt>
                <c:pt idx="15534">
                  <c:v>26.612941023662266</c:v>
                </c:pt>
                <c:pt idx="15535">
                  <c:v>26.637737403374949</c:v>
                </c:pt>
                <c:pt idx="15536">
                  <c:v>26.660359273345964</c:v>
                </c:pt>
                <c:pt idx="15537">
                  <c:v>26.680740168038632</c:v>
                </c:pt>
                <c:pt idx="15538">
                  <c:v>26.693863765526636</c:v>
                </c:pt>
                <c:pt idx="15539">
                  <c:v>26.850357766493016</c:v>
                </c:pt>
                <c:pt idx="15540">
                  <c:v>26.790934138262553</c:v>
                </c:pt>
                <c:pt idx="15541">
                  <c:v>26.799605595081786</c:v>
                </c:pt>
                <c:pt idx="15542">
                  <c:v>26.808785276642428</c:v>
                </c:pt>
                <c:pt idx="15543">
                  <c:v>26.815024322183401</c:v>
                </c:pt>
                <c:pt idx="15544">
                  <c:v>26.8232022000171</c:v>
                </c:pt>
                <c:pt idx="15545">
                  <c:v>26.830068116609336</c:v>
                </c:pt>
                <c:pt idx="15546">
                  <c:v>26.835844719754753</c:v>
                </c:pt>
                <c:pt idx="15547">
                  <c:v>27.000818395620804</c:v>
                </c:pt>
                <c:pt idx="15548">
                  <c:v>26.925324949161428</c:v>
                </c:pt>
                <c:pt idx="15549">
                  <c:v>26.923671364062336</c:v>
                </c:pt>
                <c:pt idx="15550">
                  <c:v>26.932544326813389</c:v>
                </c:pt>
                <c:pt idx="15551">
                  <c:v>26.943222180638038</c:v>
                </c:pt>
                <c:pt idx="15552">
                  <c:v>26.955871926459015</c:v>
                </c:pt>
                <c:pt idx="15553">
                  <c:v>26.964654938285811</c:v>
                </c:pt>
                <c:pt idx="15554">
                  <c:v>26.981591246537754</c:v>
                </c:pt>
                <c:pt idx="15555">
                  <c:v>27.211261889804035</c:v>
                </c:pt>
                <c:pt idx="15556">
                  <c:v>27.136506962053108</c:v>
                </c:pt>
                <c:pt idx="15557">
                  <c:v>27.140577731037933</c:v>
                </c:pt>
                <c:pt idx="15558">
                  <c:v>27.168505520523041</c:v>
                </c:pt>
                <c:pt idx="15559">
                  <c:v>27.202670250934023</c:v>
                </c:pt>
                <c:pt idx="15560">
                  <c:v>27.237263499379374</c:v>
                </c:pt>
                <c:pt idx="15561">
                  <c:v>27.274337183103363</c:v>
                </c:pt>
                <c:pt idx="15562">
                  <c:v>27.31388440169151</c:v>
                </c:pt>
                <c:pt idx="15563">
                  <c:v>27.617112290581808</c:v>
                </c:pt>
                <c:pt idx="15564">
                  <c:v>27.55258296747585</c:v>
                </c:pt>
                <c:pt idx="15565">
                  <c:v>27.580452112163005</c:v>
                </c:pt>
                <c:pt idx="15566">
                  <c:v>27.635464136575067</c:v>
                </c:pt>
                <c:pt idx="15567">
                  <c:v>27.684103980736513</c:v>
                </c:pt>
                <c:pt idx="15568">
                  <c:v>27.741665980420148</c:v>
                </c:pt>
                <c:pt idx="15569">
                  <c:v>27.802982547061159</c:v>
                </c:pt>
                <c:pt idx="15570">
                  <c:v>27.866153640796714</c:v>
                </c:pt>
                <c:pt idx="15571">
                  <c:v>28.255860565338434</c:v>
                </c:pt>
                <c:pt idx="15572">
                  <c:v>28.198435435036231</c:v>
                </c:pt>
                <c:pt idx="15573">
                  <c:v>28.239641983988911</c:v>
                </c:pt>
                <c:pt idx="15574">
                  <c:v>28.313757991687847</c:v>
                </c:pt>
                <c:pt idx="15575">
                  <c:v>28.394299725272962</c:v>
                </c:pt>
                <c:pt idx="15576">
                  <c:v>28.465397907209923</c:v>
                </c:pt>
                <c:pt idx="15577">
                  <c:v>28.545245081900806</c:v>
                </c:pt>
                <c:pt idx="15578">
                  <c:v>28.623754902070694</c:v>
                </c:pt>
                <c:pt idx="15579">
                  <c:v>29.072317068133898</c:v>
                </c:pt>
                <c:pt idx="15580">
                  <c:v>29.01906651509611</c:v>
                </c:pt>
                <c:pt idx="15581">
                  <c:v>29.070343997471181</c:v>
                </c:pt>
                <c:pt idx="15582">
                  <c:v>29.155756492839402</c:v>
                </c:pt>
                <c:pt idx="15583">
                  <c:v>29.244876993463787</c:v>
                </c:pt>
                <c:pt idx="15584">
                  <c:v>29.333238089501119</c:v>
                </c:pt>
                <c:pt idx="15585">
                  <c:v>29.414583231188264</c:v>
                </c:pt>
                <c:pt idx="15586">
                  <c:v>29.508587679617587</c:v>
                </c:pt>
                <c:pt idx="15587">
                  <c:v>30.000937328400713</c:v>
                </c:pt>
                <c:pt idx="15588">
                  <c:v>29.942982789024626</c:v>
                </c:pt>
                <c:pt idx="15589">
                  <c:v>29.989171241609078</c:v>
                </c:pt>
                <c:pt idx="15590">
                  <c:v>30.086526937670989</c:v>
                </c:pt>
                <c:pt idx="15591">
                  <c:v>30.180490242480179</c:v>
                </c:pt>
                <c:pt idx="15592">
                  <c:v>30.275798668698446</c:v>
                </c:pt>
                <c:pt idx="15593">
                  <c:v>30.363766652127769</c:v>
                </c:pt>
                <c:pt idx="15594">
                  <c:v>30.460166903229592</c:v>
                </c:pt>
                <c:pt idx="15595">
                  <c:v>30.998082069021084</c:v>
                </c:pt>
                <c:pt idx="15596">
                  <c:v>30.934912168771852</c:v>
                </c:pt>
                <c:pt idx="15597">
                  <c:v>30.989337463500537</c:v>
                </c:pt>
                <c:pt idx="15598">
                  <c:v>31.09085923369712</c:v>
                </c:pt>
                <c:pt idx="15599">
                  <c:v>31.194161548444811</c:v>
                </c:pt>
                <c:pt idx="15600">
                  <c:v>31.303057109484893</c:v>
                </c:pt>
                <c:pt idx="15601">
                  <c:v>31.401783354054157</c:v>
                </c:pt>
                <c:pt idx="15602">
                  <c:v>31.51078589706789</c:v>
                </c:pt>
                <c:pt idx="15603">
                  <c:v>32.172041753314431</c:v>
                </c:pt>
                <c:pt idx="15604">
                  <c:v>32.104623110166564</c:v>
                </c:pt>
                <c:pt idx="15605">
                  <c:v>32.037344586512795</c:v>
                </c:pt>
                <c:pt idx="15606">
                  <c:v>32.327775178344496</c:v>
                </c:pt>
                <c:pt idx="15607">
                  <c:v>32.339865388746468</c:v>
                </c:pt>
                <c:pt idx="15608">
                  <c:v>32.44459337766606</c:v>
                </c:pt>
                <c:pt idx="15609">
                  <c:v>32.563199736683487</c:v>
                </c:pt>
                <c:pt idx="15610">
                  <c:v>32.666432842946207</c:v>
                </c:pt>
                <c:pt idx="15611">
                  <c:v>33.019113521932283</c:v>
                </c:pt>
                <c:pt idx="15612">
                  <c:v>32.946336968395414</c:v>
                </c:pt>
                <c:pt idx="15613">
                  <c:v>33.678294315152094</c:v>
                </c:pt>
                <c:pt idx="15614">
                  <c:v>33.564864771672497</c:v>
                </c:pt>
                <c:pt idx="15615">
                  <c:v>33.612409062132159</c:v>
                </c:pt>
                <c:pt idx="15616">
                  <c:v>33.748054856723883</c:v>
                </c:pt>
                <c:pt idx="15617">
                  <c:v>33.884358340622505</c:v>
                </c:pt>
                <c:pt idx="15618">
                  <c:v>34.011495744634843</c:v>
                </c:pt>
                <c:pt idx="15619">
                  <c:v>34.437522502757282</c:v>
                </c:pt>
                <c:pt idx="15620">
                  <c:v>34.361724892905677</c:v>
                </c:pt>
                <c:pt idx="15621">
                  <c:v>35.180318760389362</c:v>
                </c:pt>
                <c:pt idx="15622">
                  <c:v>35.063923927507531</c:v>
                </c:pt>
                <c:pt idx="15623">
                  <c:v>35.120640468989407</c:v>
                </c:pt>
                <c:pt idx="15624">
                  <c:v>35.279680994404551</c:v>
                </c:pt>
                <c:pt idx="15625">
                  <c:v>35.429527929659479</c:v>
                </c:pt>
                <c:pt idx="15626">
                  <c:v>35.596048779411618</c:v>
                </c:pt>
                <c:pt idx="15627">
                  <c:v>36.104661139482516</c:v>
                </c:pt>
                <c:pt idx="15628">
                  <c:v>36.025173616860286</c:v>
                </c:pt>
                <c:pt idx="15629">
                  <c:v>36.930850160464445</c:v>
                </c:pt>
                <c:pt idx="15630">
                  <c:v>36.811776516694323</c:v>
                </c:pt>
                <c:pt idx="15631">
                  <c:v>36.882249617528053</c:v>
                </c:pt>
                <c:pt idx="15632">
                  <c:v>37.051313745661894</c:v>
                </c:pt>
                <c:pt idx="15633">
                  <c:v>37.237724730041371</c:v>
                </c:pt>
                <c:pt idx="15634">
                  <c:v>37.429447345960916</c:v>
                </c:pt>
                <c:pt idx="15635">
                  <c:v>38.023664832250006</c:v>
                </c:pt>
                <c:pt idx="15636">
                  <c:v>37.944898486912408</c:v>
                </c:pt>
                <c:pt idx="15637">
                  <c:v>38.942850071193199</c:v>
                </c:pt>
                <c:pt idx="15638">
                  <c:v>38.826618991271388</c:v>
                </c:pt>
                <c:pt idx="15639">
                  <c:v>38.898136646079863</c:v>
                </c:pt>
                <c:pt idx="15640">
                  <c:v>39.106182206624837</c:v>
                </c:pt>
                <c:pt idx="15641">
                  <c:v>39.32308176522676</c:v>
                </c:pt>
                <c:pt idx="15642">
                  <c:v>39.539922898197553</c:v>
                </c:pt>
                <c:pt idx="15643">
                  <c:v>40.205150037181085</c:v>
                </c:pt>
                <c:pt idx="15644">
                  <c:v>40.124445170160094</c:v>
                </c:pt>
                <c:pt idx="15645">
                  <c:v>41.196822762608008</c:v>
                </c:pt>
                <c:pt idx="15646">
                  <c:v>41.082889537956369</c:v>
                </c:pt>
                <c:pt idx="15647">
                  <c:v>41.187357705335472</c:v>
                </c:pt>
                <c:pt idx="15648">
                  <c:v>41.420462938159417</c:v>
                </c:pt>
                <c:pt idx="15649">
                  <c:v>41.656025574114004</c:v>
                </c:pt>
                <c:pt idx="15650">
                  <c:v>41.87777333844366</c:v>
                </c:pt>
                <c:pt idx="15651">
                  <c:v>42.616636165766565</c:v>
                </c:pt>
                <c:pt idx="15652">
                  <c:v>43.682264198564731</c:v>
                </c:pt>
                <c:pt idx="15653">
                  <c:v>43.572396631710134</c:v>
                </c:pt>
                <c:pt idx="15654">
                  <c:v>43.669871912948778</c:v>
                </c:pt>
                <c:pt idx="15655">
                  <c:v>43.915844334801911</c:v>
                </c:pt>
                <c:pt idx="15656">
                  <c:v>44.160899351962222</c:v>
                </c:pt>
                <c:pt idx="15657">
                  <c:v>44.407366187959326</c:v>
                </c:pt>
                <c:pt idx="15658">
                  <c:v>44.649004158222304</c:v>
                </c:pt>
                <c:pt idx="15659">
                  <c:v>46.125655617020833</c:v>
                </c:pt>
                <c:pt idx="15660">
                  <c:v>46.052733237138249</c:v>
                </c:pt>
                <c:pt idx="15661">
                  <c:v>45.98056691566601</c:v>
                </c:pt>
                <c:pt idx="15662">
                  <c:v>46.092408134729126</c:v>
                </c:pt>
                <c:pt idx="15663">
                  <c:v>46.317925248682485</c:v>
                </c:pt>
                <c:pt idx="15664">
                  <c:v>46.538443193935954</c:v>
                </c:pt>
                <c:pt idx="15665">
                  <c:v>46.73953398361359</c:v>
                </c:pt>
                <c:pt idx="15666">
                  <c:v>46.949797608593428</c:v>
                </c:pt>
                <c:pt idx="15667">
                  <c:v>48.19495140756554</c:v>
                </c:pt>
                <c:pt idx="15668">
                  <c:v>48.12813495033177</c:v>
                </c:pt>
                <c:pt idx="15669">
                  <c:v>48.062644739952503</c:v>
                </c:pt>
                <c:pt idx="15670">
                  <c:v>48.141206033902186</c:v>
                </c:pt>
                <c:pt idx="15671">
                  <c:v>48.316978596049481</c:v>
                </c:pt>
                <c:pt idx="15672">
                  <c:v>48.489479476311402</c:v>
                </c:pt>
                <c:pt idx="15673">
                  <c:v>48.655492194976695</c:v>
                </c:pt>
                <c:pt idx="15674">
                  <c:v>48.807686533840354</c:v>
                </c:pt>
                <c:pt idx="15675">
                  <c:v>49.124456736077391</c:v>
                </c:pt>
                <c:pt idx="15676">
                  <c:v>49.027206786451757</c:v>
                </c:pt>
                <c:pt idx="15677">
                  <c:v>49.621946540733454</c:v>
                </c:pt>
                <c:pt idx="15678">
                  <c:v>49.65538712705343</c:v>
                </c:pt>
                <c:pt idx="15679">
                  <c:v>49.896037404165874</c:v>
                </c:pt>
                <c:pt idx="15680">
                  <c:v>49.962433616054525</c:v>
                </c:pt>
                <c:pt idx="15681">
                  <c:v>50.140221911686211</c:v>
                </c:pt>
                <c:pt idx="15682">
                  <c:v>50.175866098631182</c:v>
                </c:pt>
                <c:pt idx="15683">
                  <c:v>50.091342228900025</c:v>
                </c:pt>
                <c:pt idx="15684">
                  <c:v>50.402180699999988</c:v>
                </c:pt>
                <c:pt idx="15685">
                  <c:v>50.339424022851574</c:v>
                </c:pt>
                <c:pt idx="15686">
                  <c:v>50.340679604844446</c:v>
                </c:pt>
                <c:pt idx="15687">
                  <c:v>50.372176653798114</c:v>
                </c:pt>
                <c:pt idx="15688">
                  <c:v>50.38886130918597</c:v>
                </c:pt>
                <c:pt idx="15689">
                  <c:v>50.39519164891361</c:v>
                </c:pt>
                <c:pt idx="15690">
                  <c:v>50.386523146003107</c:v>
                </c:pt>
                <c:pt idx="15691">
                  <c:v>50.212704253405427</c:v>
                </c:pt>
                <c:pt idx="15692">
                  <c:v>50.187351083501277</c:v>
                </c:pt>
                <c:pt idx="15693">
                  <c:v>50.160818786165962</c:v>
                </c:pt>
                <c:pt idx="15694">
                  <c:v>50.107646860499443</c:v>
                </c:pt>
                <c:pt idx="15695">
                  <c:v>50.032142929505575</c:v>
                </c:pt>
                <c:pt idx="15696">
                  <c:v>49.942110322130155</c:v>
                </c:pt>
                <c:pt idx="15697">
                  <c:v>49.841041568235035</c:v>
                </c:pt>
                <c:pt idx="15698">
                  <c:v>49.722962064162431</c:v>
                </c:pt>
                <c:pt idx="15699">
                  <c:v>48.946919886324402</c:v>
                </c:pt>
                <c:pt idx="15700">
                  <c:v>48.922711363185741</c:v>
                </c:pt>
                <c:pt idx="15701">
                  <c:v>48.897047867115397</c:v>
                </c:pt>
                <c:pt idx="15702">
                  <c:v>48.779075572001958</c:v>
                </c:pt>
                <c:pt idx="15703">
                  <c:v>48.59232236106854</c:v>
                </c:pt>
                <c:pt idx="15704">
                  <c:v>48.393943955278488</c:v>
                </c:pt>
                <c:pt idx="15705">
                  <c:v>48.188897823705027</c:v>
                </c:pt>
                <c:pt idx="15706">
                  <c:v>47.974337283183033</c:v>
                </c:pt>
                <c:pt idx="15707">
                  <c:v>46.719314181258397</c:v>
                </c:pt>
                <c:pt idx="15708">
                  <c:v>46.697688872562281</c:v>
                </c:pt>
                <c:pt idx="15709">
                  <c:v>46.676567215182388</c:v>
                </c:pt>
                <c:pt idx="15710">
                  <c:v>46.507327239859841</c:v>
                </c:pt>
                <c:pt idx="15711">
                  <c:v>46.257558726125112</c:v>
                </c:pt>
                <c:pt idx="15712">
                  <c:v>45.990005737644623</c:v>
                </c:pt>
                <c:pt idx="15713">
                  <c:v>45.719519283996803</c:v>
                </c:pt>
                <c:pt idx="15714">
                  <c:v>45.441299125491668</c:v>
                </c:pt>
                <c:pt idx="15715">
                  <c:v>43.856326345348847</c:v>
                </c:pt>
                <c:pt idx="15716">
                  <c:v>43.847316620506227</c:v>
                </c:pt>
                <c:pt idx="15717">
                  <c:v>43.83933080401475</c:v>
                </c:pt>
                <c:pt idx="15718">
                  <c:v>43.663132134322268</c:v>
                </c:pt>
                <c:pt idx="15719">
                  <c:v>43.375311981572899</c:v>
                </c:pt>
                <c:pt idx="15720">
                  <c:v>43.068263635474565</c:v>
                </c:pt>
                <c:pt idx="15721">
                  <c:v>42.756079954611216</c:v>
                </c:pt>
                <c:pt idx="15722">
                  <c:v>42.438784241946713</c:v>
                </c:pt>
                <c:pt idx="15723">
                  <c:v>40.585086264944714</c:v>
                </c:pt>
                <c:pt idx="15724">
                  <c:v>40.590970850081213</c:v>
                </c:pt>
                <c:pt idx="15725">
                  <c:v>40.599003474900783</c:v>
                </c:pt>
                <c:pt idx="15726">
                  <c:v>40.406047606376568</c:v>
                </c:pt>
                <c:pt idx="15727">
                  <c:v>40.088099220686814</c:v>
                </c:pt>
                <c:pt idx="15728">
                  <c:v>39.743715615542669</c:v>
                </c:pt>
                <c:pt idx="15729">
                  <c:v>39.394682539499868</c:v>
                </c:pt>
                <c:pt idx="15730">
                  <c:v>39.042495574448999</c:v>
                </c:pt>
                <c:pt idx="15731">
                  <c:v>37.59445604188879</c:v>
                </c:pt>
                <c:pt idx="15732">
                  <c:v>37.625102919509303</c:v>
                </c:pt>
                <c:pt idx="15733">
                  <c:v>36.922211948877084</c:v>
                </c:pt>
                <c:pt idx="15734">
                  <c:v>36.973314937585222</c:v>
                </c:pt>
                <c:pt idx="15735">
                  <c:v>36.288683899609381</c:v>
                </c:pt>
                <c:pt idx="15736">
                  <c:v>36.12474812619336</c:v>
                </c:pt>
                <c:pt idx="15737">
                  <c:v>35.808436946030945</c:v>
                </c:pt>
                <c:pt idx="15738">
                  <c:v>35.449741993684427</c:v>
                </c:pt>
                <c:pt idx="15739">
                  <c:v>34.684434663452613</c:v>
                </c:pt>
                <c:pt idx="15740">
                  <c:v>33.913980348378793</c:v>
                </c:pt>
                <c:pt idx="15741">
                  <c:v>32.493689099568911</c:v>
                </c:pt>
                <c:pt idx="15742">
                  <c:v>32.557860142493169</c:v>
                </c:pt>
                <c:pt idx="15743">
                  <c:v>32.654951864834331</c:v>
                </c:pt>
                <c:pt idx="15744">
                  <c:v>32.440894294540811</c:v>
                </c:pt>
                <c:pt idx="15745">
                  <c:v>32.098438683311528</c:v>
                </c:pt>
                <c:pt idx="15746">
                  <c:v>31.741809958571398</c:v>
                </c:pt>
                <c:pt idx="15747">
                  <c:v>31.378239348015121</c:v>
                </c:pt>
                <c:pt idx="15748">
                  <c:v>31.015837941550039</c:v>
                </c:pt>
                <c:pt idx="15749">
                  <c:v>28.725768213868296</c:v>
                </c:pt>
                <c:pt idx="15750">
                  <c:v>28.813549150406082</c:v>
                </c:pt>
                <c:pt idx="15751">
                  <c:v>28.90430772263808</c:v>
                </c:pt>
                <c:pt idx="15752">
                  <c:v>28.749996399469737</c:v>
                </c:pt>
                <c:pt idx="15753">
                  <c:v>28.392842338250677</c:v>
                </c:pt>
                <c:pt idx="15754">
                  <c:v>28.039248948678495</c:v>
                </c:pt>
                <c:pt idx="15755">
                  <c:v>27.684735681517921</c:v>
                </c:pt>
                <c:pt idx="15756">
                  <c:v>27.333265683653543</c:v>
                </c:pt>
                <c:pt idx="15757">
                  <c:v>25.048525515907418</c:v>
                </c:pt>
                <c:pt idx="15758">
                  <c:v>25.152736958844226</c:v>
                </c:pt>
                <c:pt idx="15759">
                  <c:v>25.259835892434022</c:v>
                </c:pt>
                <c:pt idx="15760">
                  <c:v>25.106431053900643</c:v>
                </c:pt>
                <c:pt idx="15761">
                  <c:v>24.751345718906858</c:v>
                </c:pt>
                <c:pt idx="15762">
                  <c:v>24.402895720485347</c:v>
                </c:pt>
                <c:pt idx="15763">
                  <c:v>24.052911505339402</c:v>
                </c:pt>
                <c:pt idx="15764">
                  <c:v>23.730532526659509</c:v>
                </c:pt>
                <c:pt idx="15765">
                  <c:v>21.452787925297386</c:v>
                </c:pt>
                <c:pt idx="15766">
                  <c:v>21.580327796782687</c:v>
                </c:pt>
                <c:pt idx="15767">
                  <c:v>21.713462687383149</c:v>
                </c:pt>
                <c:pt idx="15768">
                  <c:v>21.583943686598829</c:v>
                </c:pt>
                <c:pt idx="15769">
                  <c:v>21.242219149837815</c:v>
                </c:pt>
                <c:pt idx="15770">
                  <c:v>20.939094752517764</c:v>
                </c:pt>
                <c:pt idx="15771">
                  <c:v>20.608344940318254</c:v>
                </c:pt>
                <c:pt idx="15772">
                  <c:v>20.281244057382594</c:v>
                </c:pt>
                <c:pt idx="15773">
                  <c:v>18.096450866653182</c:v>
                </c:pt>
                <c:pt idx="15774">
                  <c:v>18.24169387949113</c:v>
                </c:pt>
                <c:pt idx="15775">
                  <c:v>18.392268513178546</c:v>
                </c:pt>
                <c:pt idx="15776">
                  <c:v>18.325242590901425</c:v>
                </c:pt>
                <c:pt idx="15777">
                  <c:v>18.017951181086637</c:v>
                </c:pt>
                <c:pt idx="15778">
                  <c:v>17.708533753604502</c:v>
                </c:pt>
                <c:pt idx="15779">
                  <c:v>17.402236919602082</c:v>
                </c:pt>
                <c:pt idx="15780">
                  <c:v>17.087902469808203</c:v>
                </c:pt>
                <c:pt idx="15781">
                  <c:v>15.044782409517683</c:v>
                </c:pt>
                <c:pt idx="15782">
                  <c:v>15.199923637648027</c:v>
                </c:pt>
                <c:pt idx="15783">
                  <c:v>15.370502376432754</c:v>
                </c:pt>
                <c:pt idx="15784">
                  <c:v>15.274674944337928</c:v>
                </c:pt>
                <c:pt idx="15785">
                  <c:v>14.986178729568111</c:v>
                </c:pt>
                <c:pt idx="15786">
                  <c:v>14.700138920247049</c:v>
                </c:pt>
                <c:pt idx="15787">
                  <c:v>14.44198677552628</c:v>
                </c:pt>
                <c:pt idx="15788">
                  <c:v>14.160854430259223</c:v>
                </c:pt>
                <c:pt idx="15789">
                  <c:v>12.213689508439558</c:v>
                </c:pt>
                <c:pt idx="15790">
                  <c:v>12.377637090619423</c:v>
                </c:pt>
                <c:pt idx="15791">
                  <c:v>12.54096644778285</c:v>
                </c:pt>
                <c:pt idx="15792">
                  <c:v>12.499192163046619</c:v>
                </c:pt>
                <c:pt idx="15793">
                  <c:v>12.229274111853659</c:v>
                </c:pt>
                <c:pt idx="15794">
                  <c:v>11.962688708700565</c:v>
                </c:pt>
                <c:pt idx="15795">
                  <c:v>11.699690332752574</c:v>
                </c:pt>
                <c:pt idx="15796">
                  <c:v>11.429524504269228</c:v>
                </c:pt>
                <c:pt idx="15797">
                  <c:v>9.666842993530528</c:v>
                </c:pt>
                <c:pt idx="15798">
                  <c:v>9.8173856436817069</c:v>
                </c:pt>
                <c:pt idx="15799">
                  <c:v>9.9673976086839851</c:v>
                </c:pt>
                <c:pt idx="15800">
                  <c:v>9.9139400950730625</c:v>
                </c:pt>
                <c:pt idx="15801">
                  <c:v>9.6819065266577837</c:v>
                </c:pt>
                <c:pt idx="15802">
                  <c:v>9.478166128661897</c:v>
                </c:pt>
                <c:pt idx="15803">
                  <c:v>9.0260171617096034</c:v>
                </c:pt>
                <c:pt idx="15804">
                  <c:v>8.5872820511729326</c:v>
                </c:pt>
                <c:pt idx="15805">
                  <c:v>8.1651061664500375</c:v>
                </c:pt>
                <c:pt idx="15806">
                  <c:v>7.6482439387880135</c:v>
                </c:pt>
                <c:pt idx="15807">
                  <c:v>7.8058918300671589</c:v>
                </c:pt>
                <c:pt idx="15808">
                  <c:v>7.3747393420226581</c:v>
                </c:pt>
                <c:pt idx="15809">
                  <c:v>7.6386640908989314</c:v>
                </c:pt>
                <c:pt idx="15810">
                  <c:v>7.057901990950378</c:v>
                </c:pt>
                <c:pt idx="15811">
                  <c:v>7.3065836481313902</c:v>
                </c:pt>
                <c:pt idx="15812">
                  <c:v>7.1551422942715472</c:v>
                </c:pt>
                <c:pt idx="15813">
                  <c:v>6.0258805095725849</c:v>
                </c:pt>
                <c:pt idx="15814">
                  <c:v>6.1792367257453567</c:v>
                </c:pt>
                <c:pt idx="15815">
                  <c:v>6.3322673803894789</c:v>
                </c:pt>
                <c:pt idx="15816">
                  <c:v>6.3464377114932136</c:v>
                </c:pt>
                <c:pt idx="15817">
                  <c:v>6.2435252334065892</c:v>
                </c:pt>
                <c:pt idx="15818">
                  <c:v>5.7899743217339008</c:v>
                </c:pt>
                <c:pt idx="15819">
                  <c:v>6.0465035157795022</c:v>
                </c:pt>
                <c:pt idx="15820">
                  <c:v>5.9568312196680866</c:v>
                </c:pt>
                <c:pt idx="15821">
                  <c:v>5.1944335150052376</c:v>
                </c:pt>
                <c:pt idx="15822">
                  <c:v>5.3417361456570331</c:v>
                </c:pt>
                <c:pt idx="15823">
                  <c:v>5.4956570651880066</c:v>
                </c:pt>
                <c:pt idx="15824">
                  <c:v>5.5564192682653104</c:v>
                </c:pt>
                <c:pt idx="15825">
                  <c:v>5.2653781557650099</c:v>
                </c:pt>
                <c:pt idx="15826">
                  <c:v>5.2495415052975973</c:v>
                </c:pt>
                <c:pt idx="15827">
                  <c:v>5.2350292739143569</c:v>
                </c:pt>
                <c:pt idx="15828">
                  <c:v>5.2429651461107349</c:v>
                </c:pt>
                <c:pt idx="15829">
                  <c:v>5.2038429975310283</c:v>
                </c:pt>
                <c:pt idx="15830">
                  <c:v>5.3521335401135692</c:v>
                </c:pt>
                <c:pt idx="15831">
                  <c:v>5.5020661157648885</c:v>
                </c:pt>
                <c:pt idx="15832">
                  <c:v>5.4550006638750963</c:v>
                </c:pt>
                <c:pt idx="15833">
                  <c:v>5.531830530138949</c:v>
                </c:pt>
                <c:pt idx="15834">
                  <c:v>5.6292027320687001</c:v>
                </c:pt>
                <c:pt idx="15835">
                  <c:v>5.7328690057536598</c:v>
                </c:pt>
                <c:pt idx="15836">
                  <c:v>5.85049096896919</c:v>
                </c:pt>
                <c:pt idx="15837">
                  <c:v>6.294534180866334</c:v>
                </c:pt>
                <c:pt idx="15838">
                  <c:v>6.4414300681103782</c:v>
                </c:pt>
                <c:pt idx="15839">
                  <c:v>6.5808328987567801</c:v>
                </c:pt>
                <c:pt idx="15840">
                  <c:v>6.7206639362963223</c:v>
                </c:pt>
                <c:pt idx="15841">
                  <c:v>6.9041646711233362</c:v>
                </c:pt>
                <c:pt idx="15842">
                  <c:v>7.1117931797729721</c:v>
                </c:pt>
                <c:pt idx="15843">
                  <c:v>7.3228903074242062</c:v>
                </c:pt>
                <c:pt idx="15844">
                  <c:v>7.5443001047556617</c:v>
                </c:pt>
                <c:pt idx="15845">
                  <c:v>8.4224054864315701</c:v>
                </c:pt>
                <c:pt idx="15846">
                  <c:v>8.5639401440297913</c:v>
                </c:pt>
                <c:pt idx="15847">
                  <c:v>8.7039904409506796</c:v>
                </c:pt>
                <c:pt idx="15848">
                  <c:v>8.9936514422112559</c:v>
                </c:pt>
                <c:pt idx="15849">
                  <c:v>9.2673065090526983</c:v>
                </c:pt>
                <c:pt idx="15850">
                  <c:v>9.5487102514950113</c:v>
                </c:pt>
                <c:pt idx="15851">
                  <c:v>9.8356423258587498</c:v>
                </c:pt>
                <c:pt idx="15852">
                  <c:v>10.120967582345717</c:v>
                </c:pt>
                <c:pt idx="15853">
                  <c:v>11.227580402489007</c:v>
                </c:pt>
                <c:pt idx="15854">
                  <c:v>11.358500378225123</c:v>
                </c:pt>
                <c:pt idx="15855">
                  <c:v>11.482664958547911</c:v>
                </c:pt>
                <c:pt idx="15856">
                  <c:v>11.846195395769108</c:v>
                </c:pt>
                <c:pt idx="15857">
                  <c:v>12.15266455838815</c:v>
                </c:pt>
                <c:pt idx="15858">
                  <c:v>12.456859428487597</c:v>
                </c:pt>
                <c:pt idx="15859">
                  <c:v>12.750645186884059</c:v>
                </c:pt>
                <c:pt idx="15860">
                  <c:v>13.046053244768697</c:v>
                </c:pt>
                <c:pt idx="15861">
                  <c:v>13.97476033842644</c:v>
                </c:pt>
                <c:pt idx="15862">
                  <c:v>14.284185956927892</c:v>
                </c:pt>
                <c:pt idx="15863">
                  <c:v>14.399134044652548</c:v>
                </c:pt>
                <c:pt idx="15864">
                  <c:v>14.770461765707921</c:v>
                </c:pt>
                <c:pt idx="15865">
                  <c:v>14.94840716347562</c:v>
                </c:pt>
                <c:pt idx="15866">
                  <c:v>15.272857279987122</c:v>
                </c:pt>
                <c:pt idx="15867">
                  <c:v>15.537962799584808</c:v>
                </c:pt>
                <c:pt idx="15868">
                  <c:v>15.790919007395168</c:v>
                </c:pt>
                <c:pt idx="15869">
                  <c:v>16.601041121649644</c:v>
                </c:pt>
                <c:pt idx="15870">
                  <c:v>16.869119898512601</c:v>
                </c:pt>
                <c:pt idx="15871">
                  <c:v>16.948982024928409</c:v>
                </c:pt>
                <c:pt idx="15872">
                  <c:v>17.075296582669864</c:v>
                </c:pt>
                <c:pt idx="15873">
                  <c:v>17.385147159624548</c:v>
                </c:pt>
                <c:pt idx="15874">
                  <c:v>17.499980544885076</c:v>
                </c:pt>
                <c:pt idx="15875">
                  <c:v>17.800489533168367</c:v>
                </c:pt>
                <c:pt idx="15876">
                  <c:v>18.036221003127849</c:v>
                </c:pt>
                <c:pt idx="15877">
                  <c:v>18.848190159176042</c:v>
                </c:pt>
                <c:pt idx="15878">
                  <c:v>18.891643784799829</c:v>
                </c:pt>
                <c:pt idx="15879">
                  <c:v>19.031230959647523</c:v>
                </c:pt>
                <c:pt idx="15880">
                  <c:v>19.098382687930449</c:v>
                </c:pt>
                <c:pt idx="15881">
                  <c:v>19.317342854021824</c:v>
                </c:pt>
                <c:pt idx="15882">
                  <c:v>19.531277873685788</c:v>
                </c:pt>
                <c:pt idx="15883">
                  <c:v>19.73764925825882</c:v>
                </c:pt>
                <c:pt idx="15884">
                  <c:v>19.780557087819268</c:v>
                </c:pt>
                <c:pt idx="15885">
                  <c:v>20.499160703219911</c:v>
                </c:pt>
                <c:pt idx="15886">
                  <c:v>20.501009315174844</c:v>
                </c:pt>
                <c:pt idx="15887">
                  <c:v>20.656976754800027</c:v>
                </c:pt>
                <c:pt idx="15888">
                  <c:v>20.672228577881246</c:v>
                </c:pt>
                <c:pt idx="15889">
                  <c:v>20.846207328104136</c:v>
                </c:pt>
                <c:pt idx="15890">
                  <c:v>21.026683317795499</c:v>
                </c:pt>
                <c:pt idx="15891">
                  <c:v>21.151574736140379</c:v>
                </c:pt>
                <c:pt idx="15892">
                  <c:v>21.273679476321067</c:v>
                </c:pt>
                <c:pt idx="15893">
                  <c:v>21.761259027097601</c:v>
                </c:pt>
                <c:pt idx="15894">
                  <c:v>21.735087564457764</c:v>
                </c:pt>
                <c:pt idx="15895">
                  <c:v>21.70655139791111</c:v>
                </c:pt>
                <c:pt idx="15896">
                  <c:v>22.167318209563398</c:v>
                </c:pt>
                <c:pt idx="15897">
                  <c:v>22.141532723239269</c:v>
                </c:pt>
                <c:pt idx="15898">
                  <c:v>22.315710570214069</c:v>
                </c:pt>
                <c:pt idx="15899">
                  <c:v>22.423821088890563</c:v>
                </c:pt>
                <c:pt idx="15900">
                  <c:v>22.530452785850578</c:v>
                </c:pt>
                <c:pt idx="15901">
                  <c:v>22.936381842046252</c:v>
                </c:pt>
                <c:pt idx="15902">
                  <c:v>22.890555993556713</c:v>
                </c:pt>
                <c:pt idx="15903">
                  <c:v>23.355955215099502</c:v>
                </c:pt>
                <c:pt idx="15904">
                  <c:v>23.301928274372038</c:v>
                </c:pt>
                <c:pt idx="15905">
                  <c:v>23.341700357462638</c:v>
                </c:pt>
                <c:pt idx="15906">
                  <c:v>23.438724036230919</c:v>
                </c:pt>
                <c:pt idx="15907">
                  <c:v>23.535316632759844</c:v>
                </c:pt>
                <c:pt idx="15908">
                  <c:v>23.623305793430042</c:v>
                </c:pt>
                <c:pt idx="15909">
                  <c:v>23.952957034687699</c:v>
                </c:pt>
                <c:pt idx="15910">
                  <c:v>23.901302833539258</c:v>
                </c:pt>
                <c:pt idx="15911">
                  <c:v>24.383548213925785</c:v>
                </c:pt>
                <c:pt idx="15912">
                  <c:v>24.317657657890358</c:v>
                </c:pt>
                <c:pt idx="15913">
                  <c:v>24.349365582031666</c:v>
                </c:pt>
                <c:pt idx="15914">
                  <c:v>24.438499061759522</c:v>
                </c:pt>
                <c:pt idx="15915">
                  <c:v>24.51941011996713</c:v>
                </c:pt>
                <c:pt idx="15916">
                  <c:v>24.606934712918431</c:v>
                </c:pt>
                <c:pt idx="15917">
                  <c:v>24.852956133088313</c:v>
                </c:pt>
                <c:pt idx="15918">
                  <c:v>24.807971266261386</c:v>
                </c:pt>
                <c:pt idx="15919">
                  <c:v>25.278720575334582</c:v>
                </c:pt>
                <c:pt idx="15920">
                  <c:v>25.216835942602678</c:v>
                </c:pt>
                <c:pt idx="15921">
                  <c:v>25.251288863758457</c:v>
                </c:pt>
                <c:pt idx="15922">
                  <c:v>25.329086059024277</c:v>
                </c:pt>
                <c:pt idx="15923">
                  <c:v>25.412643001637726</c:v>
                </c:pt>
                <c:pt idx="15924">
                  <c:v>25.493654424303109</c:v>
                </c:pt>
                <c:pt idx="15925">
                  <c:v>25.672935018947726</c:v>
                </c:pt>
                <c:pt idx="15926">
                  <c:v>25.641484610664371</c:v>
                </c:pt>
                <c:pt idx="15927">
                  <c:v>26.073308833993973</c:v>
                </c:pt>
                <c:pt idx="15928">
                  <c:v>26.026001685040825</c:v>
                </c:pt>
                <c:pt idx="15929">
                  <c:v>26.052158226486018</c:v>
                </c:pt>
                <c:pt idx="15930">
                  <c:v>26.132732675595143</c:v>
                </c:pt>
                <c:pt idx="15931">
                  <c:v>26.211731171942958</c:v>
                </c:pt>
                <c:pt idx="15932">
                  <c:v>26.293312002307466</c:v>
                </c:pt>
                <c:pt idx="15933">
                  <c:v>26.422512089372148</c:v>
                </c:pt>
                <c:pt idx="15934">
                  <c:v>26.405609477026783</c:v>
                </c:pt>
                <c:pt idx="15935">
                  <c:v>26.784367950786322</c:v>
                </c:pt>
                <c:pt idx="15936">
                  <c:v>26.740719400195356</c:v>
                </c:pt>
                <c:pt idx="15937">
                  <c:v>26.777979489320227</c:v>
                </c:pt>
                <c:pt idx="15938">
                  <c:v>26.855559531744746</c:v>
                </c:pt>
                <c:pt idx="15939">
                  <c:v>26.92654799728891</c:v>
                </c:pt>
                <c:pt idx="15940">
                  <c:v>27.002655871345517</c:v>
                </c:pt>
                <c:pt idx="15941">
                  <c:v>27.110525323967313</c:v>
                </c:pt>
                <c:pt idx="15942">
                  <c:v>27.106356958557498</c:v>
                </c:pt>
                <c:pt idx="15943">
                  <c:v>27.441547249906051</c:v>
                </c:pt>
                <c:pt idx="15944">
                  <c:v>27.413741567862203</c:v>
                </c:pt>
                <c:pt idx="15945">
                  <c:v>27.447308352019061</c:v>
                </c:pt>
                <c:pt idx="15946">
                  <c:v>27.525110623416719</c:v>
                </c:pt>
                <c:pt idx="15947">
                  <c:v>27.601522956940556</c:v>
                </c:pt>
                <c:pt idx="15948">
                  <c:v>27.678466913024767</c:v>
                </c:pt>
                <c:pt idx="15949">
                  <c:v>27.81402617913843</c:v>
                </c:pt>
                <c:pt idx="15950">
                  <c:v>27.819551869300199</c:v>
                </c:pt>
                <c:pt idx="15951">
                  <c:v>28.116660272259736</c:v>
                </c:pt>
                <c:pt idx="15952">
                  <c:v>28.112343276793492</c:v>
                </c:pt>
                <c:pt idx="15953">
                  <c:v>28.16520337330768</c:v>
                </c:pt>
                <c:pt idx="15954">
                  <c:v>28.252844784884246</c:v>
                </c:pt>
                <c:pt idx="15955">
                  <c:v>28.338151385075971</c:v>
                </c:pt>
                <c:pt idx="15956">
                  <c:v>28.428005095102051</c:v>
                </c:pt>
                <c:pt idx="15957">
                  <c:v>28.661570162303576</c:v>
                </c:pt>
                <c:pt idx="15958">
                  <c:v>28.677406314517476</c:v>
                </c:pt>
                <c:pt idx="15959">
                  <c:v>28.951221334547498</c:v>
                </c:pt>
                <c:pt idx="15960">
                  <c:v>28.96743917629377</c:v>
                </c:pt>
                <c:pt idx="15961">
                  <c:v>29.036213134691977</c:v>
                </c:pt>
                <c:pt idx="15962">
                  <c:v>29.137713659839001</c:v>
                </c:pt>
                <c:pt idx="15963">
                  <c:v>29.239962915450221</c:v>
                </c:pt>
                <c:pt idx="15964">
                  <c:v>29.343620192570128</c:v>
                </c:pt>
                <c:pt idx="15965">
                  <c:v>29.647184992141611</c:v>
                </c:pt>
                <c:pt idx="15966">
                  <c:v>29.667054283616103</c:v>
                </c:pt>
                <c:pt idx="15967">
                  <c:v>29.933111599560135</c:v>
                </c:pt>
                <c:pt idx="15968">
                  <c:v>29.956317984737204</c:v>
                </c:pt>
                <c:pt idx="15969">
                  <c:v>30.026769474187446</c:v>
                </c:pt>
                <c:pt idx="15970">
                  <c:v>30.118903153695101</c:v>
                </c:pt>
                <c:pt idx="15971">
                  <c:v>30.210017353223456</c:v>
                </c:pt>
                <c:pt idx="15972">
                  <c:v>30.297171147086971</c:v>
                </c:pt>
                <c:pt idx="15973">
                  <c:v>30.547288902986615</c:v>
                </c:pt>
                <c:pt idx="15974">
                  <c:v>30.550310205519356</c:v>
                </c:pt>
                <c:pt idx="15975">
                  <c:v>30.799031899755654</c:v>
                </c:pt>
                <c:pt idx="15976">
                  <c:v>30.791857123084874</c:v>
                </c:pt>
                <c:pt idx="15977">
                  <c:v>30.818802755413309</c:v>
                </c:pt>
                <c:pt idx="15978">
                  <c:v>30.86763798409374</c:v>
                </c:pt>
                <c:pt idx="15979">
                  <c:v>30.909672099930411</c:v>
                </c:pt>
                <c:pt idx="15980">
                  <c:v>30.941288422254292</c:v>
                </c:pt>
                <c:pt idx="15981">
                  <c:v>30.995268661565675</c:v>
                </c:pt>
                <c:pt idx="15982">
                  <c:v>30.960976763276129</c:v>
                </c:pt>
                <c:pt idx="15983">
                  <c:v>31.17103508378041</c:v>
                </c:pt>
                <c:pt idx="15984">
                  <c:v>31.103001079553458</c:v>
                </c:pt>
                <c:pt idx="15985">
                  <c:v>31.068409007216793</c:v>
                </c:pt>
                <c:pt idx="15986">
                  <c:v>31.055344892261733</c:v>
                </c:pt>
                <c:pt idx="15987">
                  <c:v>31.036567825821479</c:v>
                </c:pt>
                <c:pt idx="15988">
                  <c:v>31.009871760001239</c:v>
                </c:pt>
                <c:pt idx="15989">
                  <c:v>30.861200023680848</c:v>
                </c:pt>
                <c:pt idx="15990">
                  <c:v>30.795031875277424</c:v>
                </c:pt>
                <c:pt idx="15991">
                  <c:v>30.979187324005522</c:v>
                </c:pt>
                <c:pt idx="15992">
                  <c:v>30.867095646448366</c:v>
                </c:pt>
                <c:pt idx="15993">
                  <c:v>30.791377184941126</c:v>
                </c:pt>
                <c:pt idx="15994">
                  <c:v>30.749305191725533</c:v>
                </c:pt>
                <c:pt idx="15995">
                  <c:v>30.702006738894077</c:v>
                </c:pt>
                <c:pt idx="15996">
                  <c:v>30.653242351531425</c:v>
                </c:pt>
                <c:pt idx="15997">
                  <c:v>30.608813618213421</c:v>
                </c:pt>
                <c:pt idx="15998">
                  <c:v>30.487203668256157</c:v>
                </c:pt>
                <c:pt idx="15999">
                  <c:v>30.418383838456506</c:v>
                </c:pt>
                <c:pt idx="16000">
                  <c:v>30.347059692798261</c:v>
                </c:pt>
                <c:pt idx="16001">
                  <c:v>30.396027753721228</c:v>
                </c:pt>
                <c:pt idx="16002">
                  <c:v>30.302995006909345</c:v>
                </c:pt>
                <c:pt idx="16003">
                  <c:v>30.307490847698631</c:v>
                </c:pt>
                <c:pt idx="16004">
                  <c:v>30.237396016575168</c:v>
                </c:pt>
                <c:pt idx="16005">
                  <c:v>30.192164532949185</c:v>
                </c:pt>
                <c:pt idx="16006">
                  <c:v>30.152917997270592</c:v>
                </c:pt>
                <c:pt idx="16007">
                  <c:v>30.121197003146314</c:v>
                </c:pt>
                <c:pt idx="16008">
                  <c:v>29.977358338501809</c:v>
                </c:pt>
                <c:pt idx="16009">
                  <c:v>30.128391283175635</c:v>
                </c:pt>
                <c:pt idx="16010">
                  <c:v>30.033717636922898</c:v>
                </c:pt>
                <c:pt idx="16011">
                  <c:v>29.988277757988449</c:v>
                </c:pt>
                <c:pt idx="16012">
                  <c:v>29.972837717725241</c:v>
                </c:pt>
                <c:pt idx="16013">
                  <c:v>29.956506906791031</c:v>
                </c:pt>
                <c:pt idx="16014">
                  <c:v>29.9458975524797</c:v>
                </c:pt>
                <c:pt idx="16015">
                  <c:v>29.937272352837013</c:v>
                </c:pt>
                <c:pt idx="16016">
                  <c:v>30.058641418721685</c:v>
                </c:pt>
                <c:pt idx="16017">
                  <c:v>30.009295937155962</c:v>
                </c:pt>
                <c:pt idx="16018">
                  <c:v>29.960530382391759</c:v>
                </c:pt>
                <c:pt idx="16019">
                  <c:v>29.933215306415001</c:v>
                </c:pt>
                <c:pt idx="16020">
                  <c:v>29.93086735296675</c:v>
                </c:pt>
                <c:pt idx="16021">
                  <c:v>29.924937326411872</c:v>
                </c:pt>
                <c:pt idx="16022">
                  <c:v>29.923097752526139</c:v>
                </c:pt>
                <c:pt idx="16023">
                  <c:v>29.917688652832133</c:v>
                </c:pt>
                <c:pt idx="16024">
                  <c:v>30.041549598065345</c:v>
                </c:pt>
                <c:pt idx="16025">
                  <c:v>29.988837647290914</c:v>
                </c:pt>
                <c:pt idx="16026">
                  <c:v>29.933676537956657</c:v>
                </c:pt>
                <c:pt idx="16027">
                  <c:v>29.892417920713186</c:v>
                </c:pt>
                <c:pt idx="16028">
                  <c:v>29.873722016174433</c:v>
                </c:pt>
                <c:pt idx="16029">
                  <c:v>29.85615087557731</c:v>
                </c:pt>
                <c:pt idx="16030">
                  <c:v>29.838670037980346</c:v>
                </c:pt>
                <c:pt idx="16031">
                  <c:v>29.817097148351124</c:v>
                </c:pt>
                <c:pt idx="16032">
                  <c:v>29.871205327595639</c:v>
                </c:pt>
                <c:pt idx="16033">
                  <c:v>29.80360039540809</c:v>
                </c:pt>
                <c:pt idx="16034">
                  <c:v>29.734522252303485</c:v>
                </c:pt>
                <c:pt idx="16035">
                  <c:v>29.664548797279309</c:v>
                </c:pt>
                <c:pt idx="16036">
                  <c:v>29.623059668010136</c:v>
                </c:pt>
                <c:pt idx="16037">
                  <c:v>29.575732335724009</c:v>
                </c:pt>
                <c:pt idx="16038">
                  <c:v>29.525768587649864</c:v>
                </c:pt>
                <c:pt idx="16039">
                  <c:v>29.473361987483472</c:v>
                </c:pt>
                <c:pt idx="16040">
                  <c:v>29.432588155944032</c:v>
                </c:pt>
                <c:pt idx="16041">
                  <c:v>29.349674930091155</c:v>
                </c:pt>
                <c:pt idx="16042">
                  <c:v>29.263203820614955</c:v>
                </c:pt>
                <c:pt idx="16043">
                  <c:v>29.173092033030706</c:v>
                </c:pt>
                <c:pt idx="16044">
                  <c:v>29.11449400535966</c:v>
                </c:pt>
                <c:pt idx="16045">
                  <c:v>29.051975140776321</c:v>
                </c:pt>
                <c:pt idx="16046">
                  <c:v>28.985359647074411</c:v>
                </c:pt>
                <c:pt idx="16047">
                  <c:v>28.923016668035057</c:v>
                </c:pt>
                <c:pt idx="16048">
                  <c:v>28.860626739372833</c:v>
                </c:pt>
                <c:pt idx="16049">
                  <c:v>28.773907919153402</c:v>
                </c:pt>
                <c:pt idx="16050">
                  <c:v>28.688712685949241</c:v>
                </c:pt>
                <c:pt idx="16051">
                  <c:v>28.602919686943547</c:v>
                </c:pt>
                <c:pt idx="16052">
                  <c:v>28.547193873798815</c:v>
                </c:pt>
                <c:pt idx="16053">
                  <c:v>28.496338512363103</c:v>
                </c:pt>
                <c:pt idx="16054">
                  <c:v>28.448707553552161</c:v>
                </c:pt>
                <c:pt idx="16055">
                  <c:v>28.410929946023227</c:v>
                </c:pt>
                <c:pt idx="16056">
                  <c:v>28.405658250678009</c:v>
                </c:pt>
                <c:pt idx="16057">
                  <c:v>28.338378096111533</c:v>
                </c:pt>
                <c:pt idx="16058">
                  <c:v>28.27396301126354</c:v>
                </c:pt>
                <c:pt idx="16059">
                  <c:v>28.216059646968581</c:v>
                </c:pt>
                <c:pt idx="16060">
                  <c:v>28.195205917179031</c:v>
                </c:pt>
                <c:pt idx="16061">
                  <c:v>28.181018920246391</c:v>
                </c:pt>
                <c:pt idx="16062">
                  <c:v>28.167348548842604</c:v>
                </c:pt>
                <c:pt idx="16063">
                  <c:v>28.154774454885505</c:v>
                </c:pt>
                <c:pt idx="16064">
                  <c:v>28.233124337046256</c:v>
                </c:pt>
                <c:pt idx="16065">
                  <c:v>28.186936251728739</c:v>
                </c:pt>
                <c:pt idx="16066">
                  <c:v>28.143276246285478</c:v>
                </c:pt>
                <c:pt idx="16067">
                  <c:v>28.112571702098734</c:v>
                </c:pt>
                <c:pt idx="16068">
                  <c:v>28.110189762534979</c:v>
                </c:pt>
                <c:pt idx="16069">
                  <c:v>28.115560931274725</c:v>
                </c:pt>
                <c:pt idx="16070">
                  <c:v>28.118716799995557</c:v>
                </c:pt>
                <c:pt idx="16071">
                  <c:v>28.119920115281161</c:v>
                </c:pt>
                <c:pt idx="16072">
                  <c:v>28.232851607963482</c:v>
                </c:pt>
                <c:pt idx="16073">
                  <c:v>28.190117271059385</c:v>
                </c:pt>
                <c:pt idx="16074">
                  <c:v>28.144378016835336</c:v>
                </c:pt>
                <c:pt idx="16075">
                  <c:v>28.104080580983236</c:v>
                </c:pt>
                <c:pt idx="16076">
                  <c:v>28.099926818856055</c:v>
                </c:pt>
                <c:pt idx="16077">
                  <c:v>28.09234480144729</c:v>
                </c:pt>
                <c:pt idx="16078">
                  <c:v>28.081267706784594</c:v>
                </c:pt>
                <c:pt idx="16079">
                  <c:v>28.067208247499348</c:v>
                </c:pt>
                <c:pt idx="16080">
                  <c:v>28.164294031641809</c:v>
                </c:pt>
                <c:pt idx="16081">
                  <c:v>28.100650251223392</c:v>
                </c:pt>
                <c:pt idx="16082">
                  <c:v>28.025887483309226</c:v>
                </c:pt>
                <c:pt idx="16083">
                  <c:v>27.973650181181227</c:v>
                </c:pt>
                <c:pt idx="16084">
                  <c:v>27.941966168315123</c:v>
                </c:pt>
                <c:pt idx="16085">
                  <c:v>27.911410134869456</c:v>
                </c:pt>
                <c:pt idx="16086">
                  <c:v>27.880394815340409</c:v>
                </c:pt>
                <c:pt idx="16087">
                  <c:v>27.846798488114999</c:v>
                </c:pt>
                <c:pt idx="16088">
                  <c:v>27.919822676708129</c:v>
                </c:pt>
                <c:pt idx="16089">
                  <c:v>27.83884368044049</c:v>
                </c:pt>
                <c:pt idx="16090">
                  <c:v>27.756177860062511</c:v>
                </c:pt>
                <c:pt idx="16091">
                  <c:v>27.67915036912126</c:v>
                </c:pt>
                <c:pt idx="16092">
                  <c:v>27.641552066221983</c:v>
                </c:pt>
                <c:pt idx="16093">
                  <c:v>27.605192318109403</c:v>
                </c:pt>
                <c:pt idx="16094">
                  <c:v>27.567723651494294</c:v>
                </c:pt>
                <c:pt idx="16095">
                  <c:v>27.531551342269033</c:v>
                </c:pt>
                <c:pt idx="16096">
                  <c:v>27.642985743726484</c:v>
                </c:pt>
                <c:pt idx="16097">
                  <c:v>27.555943165385472</c:v>
                </c:pt>
                <c:pt idx="16098">
                  <c:v>27.468994511845199</c:v>
                </c:pt>
                <c:pt idx="16099">
                  <c:v>27.394575833600655</c:v>
                </c:pt>
                <c:pt idx="16100">
                  <c:v>27.366709421410036</c:v>
                </c:pt>
                <c:pt idx="16101">
                  <c:v>27.342810436554529</c:v>
                </c:pt>
                <c:pt idx="16102">
                  <c:v>27.321352155607027</c:v>
                </c:pt>
                <c:pt idx="16103">
                  <c:v>27.299367699852208</c:v>
                </c:pt>
                <c:pt idx="16104">
                  <c:v>27.508585407358417</c:v>
                </c:pt>
                <c:pt idx="16105">
                  <c:v>27.427735282395076</c:v>
                </c:pt>
                <c:pt idx="16106">
                  <c:v>27.348426323938746</c:v>
                </c:pt>
                <c:pt idx="16107">
                  <c:v>27.297784211885652</c:v>
                </c:pt>
                <c:pt idx="16108">
                  <c:v>27.297497339002803</c:v>
                </c:pt>
                <c:pt idx="16109">
                  <c:v>27.300125716647941</c:v>
                </c:pt>
                <c:pt idx="16110">
                  <c:v>27.30775992643369</c:v>
                </c:pt>
                <c:pt idx="16111">
                  <c:v>27.3157577473436</c:v>
                </c:pt>
                <c:pt idx="16112">
                  <c:v>27.634067192493461</c:v>
                </c:pt>
                <c:pt idx="16113">
                  <c:v>27.561578281717697</c:v>
                </c:pt>
                <c:pt idx="16114">
                  <c:v>27.489341558814886</c:v>
                </c:pt>
                <c:pt idx="16115">
                  <c:v>27.455564833678153</c:v>
                </c:pt>
                <c:pt idx="16116">
                  <c:v>27.483831667008353</c:v>
                </c:pt>
                <c:pt idx="16117">
                  <c:v>27.512958772377392</c:v>
                </c:pt>
                <c:pt idx="16118">
                  <c:v>27.551631554090417</c:v>
                </c:pt>
                <c:pt idx="16119">
                  <c:v>27.589064819108856</c:v>
                </c:pt>
                <c:pt idx="16120">
                  <c:v>28.035686913656345</c:v>
                </c:pt>
                <c:pt idx="16121">
                  <c:v>27.969346254504902</c:v>
                </c:pt>
                <c:pt idx="16122">
                  <c:v>27.904933250725676</c:v>
                </c:pt>
                <c:pt idx="16123">
                  <c:v>27.889029534068715</c:v>
                </c:pt>
                <c:pt idx="16124">
                  <c:v>27.942922204742885</c:v>
                </c:pt>
                <c:pt idx="16125">
                  <c:v>28.000063261476498</c:v>
                </c:pt>
                <c:pt idx="16126">
                  <c:v>28.060063786014247</c:v>
                </c:pt>
                <c:pt idx="16127">
                  <c:v>28.123345055313084</c:v>
                </c:pt>
                <c:pt idx="16128">
                  <c:v>28.422504373938224</c:v>
                </c:pt>
                <c:pt idx="16129">
                  <c:v>28.359586631998852</c:v>
                </c:pt>
                <c:pt idx="16130">
                  <c:v>28.60951770269099</c:v>
                </c:pt>
                <c:pt idx="16131">
                  <c:v>28.510141944742944</c:v>
                </c:pt>
                <c:pt idx="16132">
                  <c:v>28.72897882160331</c:v>
                </c:pt>
                <c:pt idx="16133">
                  <c:v>28.726354597805052</c:v>
                </c:pt>
                <c:pt idx="16134">
                  <c:v>28.798492990736154</c:v>
                </c:pt>
                <c:pt idx="16135">
                  <c:v>28.881720891383843</c:v>
                </c:pt>
                <c:pt idx="16136">
                  <c:v>29.315891334256335</c:v>
                </c:pt>
                <c:pt idx="16137">
                  <c:v>29.255275970690231</c:v>
                </c:pt>
                <c:pt idx="16138">
                  <c:v>29.195193407891949</c:v>
                </c:pt>
                <c:pt idx="16139">
                  <c:v>29.733892083641326</c:v>
                </c:pt>
                <c:pt idx="16140">
                  <c:v>29.639654691941196</c:v>
                </c:pt>
                <c:pt idx="16141">
                  <c:v>29.670838515696822</c:v>
                </c:pt>
                <c:pt idx="16142">
                  <c:v>29.765664403653986</c:v>
                </c:pt>
                <c:pt idx="16143">
                  <c:v>29.876055942406595</c:v>
                </c:pt>
                <c:pt idx="16144">
                  <c:v>30.386258152254292</c:v>
                </c:pt>
                <c:pt idx="16145">
                  <c:v>30.327926573828943</c:v>
                </c:pt>
                <c:pt idx="16146">
                  <c:v>30.269851124143173</c:v>
                </c:pt>
                <c:pt idx="16147">
                  <c:v>30.868270914339838</c:v>
                </c:pt>
                <c:pt idx="16148">
                  <c:v>30.776260010950768</c:v>
                </c:pt>
                <c:pt idx="16149">
                  <c:v>30.815866625893662</c:v>
                </c:pt>
                <c:pt idx="16150">
                  <c:v>30.925679678364016</c:v>
                </c:pt>
                <c:pt idx="16151">
                  <c:v>31.046522197418259</c:v>
                </c:pt>
                <c:pt idx="16152">
                  <c:v>31.611301025963087</c:v>
                </c:pt>
                <c:pt idx="16153">
                  <c:v>31.519851278001358</c:v>
                </c:pt>
                <c:pt idx="16154">
                  <c:v>32.160826517826827</c:v>
                </c:pt>
                <c:pt idx="16155">
                  <c:v>32.068317707227578</c:v>
                </c:pt>
                <c:pt idx="16156">
                  <c:v>32.108801775466262</c:v>
                </c:pt>
                <c:pt idx="16157">
                  <c:v>32.241199075709126</c:v>
                </c:pt>
                <c:pt idx="16158">
                  <c:v>32.375022846824095</c:v>
                </c:pt>
                <c:pt idx="16159">
                  <c:v>32.513729313673913</c:v>
                </c:pt>
                <c:pt idx="16160">
                  <c:v>32.890250128988725</c:v>
                </c:pt>
                <c:pt idx="16161">
                  <c:v>33.614124888741983</c:v>
                </c:pt>
                <c:pt idx="16162">
                  <c:v>33.555519704124599</c:v>
                </c:pt>
                <c:pt idx="16163">
                  <c:v>33.462368349216931</c:v>
                </c:pt>
                <c:pt idx="16164">
                  <c:v>33.519697115237022</c:v>
                </c:pt>
                <c:pt idx="16165">
                  <c:v>33.668445071054592</c:v>
                </c:pt>
                <c:pt idx="16166">
                  <c:v>33.816473549459687</c:v>
                </c:pt>
                <c:pt idx="16167">
                  <c:v>33.966565664794309</c:v>
                </c:pt>
                <c:pt idx="16168">
                  <c:v>34.390549880837924</c:v>
                </c:pt>
                <c:pt idx="16169">
                  <c:v>35.176159765592644</c:v>
                </c:pt>
                <c:pt idx="16170">
                  <c:v>35.116655092393181</c:v>
                </c:pt>
                <c:pt idx="16171">
                  <c:v>35.024265873738187</c:v>
                </c:pt>
                <c:pt idx="16172">
                  <c:v>35.093288795261458</c:v>
                </c:pt>
                <c:pt idx="16173">
                  <c:v>35.258026846710543</c:v>
                </c:pt>
                <c:pt idx="16174">
                  <c:v>35.414113992952416</c:v>
                </c:pt>
                <c:pt idx="16175">
                  <c:v>35.585487968949636</c:v>
                </c:pt>
                <c:pt idx="16176">
                  <c:v>35.998640595643558</c:v>
                </c:pt>
                <c:pt idx="16177">
                  <c:v>36.140753886142036</c:v>
                </c:pt>
                <c:pt idx="16178">
                  <c:v>36.938649296752843</c:v>
                </c:pt>
                <c:pt idx="16179">
                  <c:v>36.811010776651351</c:v>
                </c:pt>
                <c:pt idx="16180">
                  <c:v>37.133847177774236</c:v>
                </c:pt>
                <c:pt idx="16181">
                  <c:v>37.292646104147842</c:v>
                </c:pt>
                <c:pt idx="16182">
                  <c:v>37.752391111617044</c:v>
                </c:pt>
                <c:pt idx="16183">
                  <c:v>37.904022736989738</c:v>
                </c:pt>
                <c:pt idx="16184">
                  <c:v>38.072624513475674</c:v>
                </c:pt>
                <c:pt idx="16185">
                  <c:v>37.998625380237279</c:v>
                </c:pt>
                <c:pt idx="16186">
                  <c:v>38.91996064142274</c:v>
                </c:pt>
                <c:pt idx="16187">
                  <c:v>38.823173381618972</c:v>
                </c:pt>
                <c:pt idx="16188">
                  <c:v>38.920309594544939</c:v>
                </c:pt>
                <c:pt idx="16189">
                  <c:v>39.134229694601672</c:v>
                </c:pt>
                <c:pt idx="16190">
                  <c:v>39.346134991020726</c:v>
                </c:pt>
                <c:pt idx="16191">
                  <c:v>39.552129423813746</c:v>
                </c:pt>
                <c:pt idx="16192">
                  <c:v>40.24173723477265</c:v>
                </c:pt>
                <c:pt idx="16193">
                  <c:v>41.282407717128621</c:v>
                </c:pt>
                <c:pt idx="16194">
                  <c:v>41.215542462922024</c:v>
                </c:pt>
                <c:pt idx="16195">
                  <c:v>41.121474484075407</c:v>
                </c:pt>
                <c:pt idx="16196">
                  <c:v>41.214520873615122</c:v>
                </c:pt>
                <c:pt idx="16197">
                  <c:v>41.447363924226096</c:v>
                </c:pt>
                <c:pt idx="16198">
                  <c:v>41.683297570276302</c:v>
                </c:pt>
                <c:pt idx="16199">
                  <c:v>41.922174938522303</c:v>
                </c:pt>
                <c:pt idx="16200">
                  <c:v>42.664763052764762</c:v>
                </c:pt>
                <c:pt idx="16201">
                  <c:v>43.767535950008174</c:v>
                </c:pt>
                <c:pt idx="16202">
                  <c:v>43.693171625382767</c:v>
                </c:pt>
                <c:pt idx="16203">
                  <c:v>43.589757568665526</c:v>
                </c:pt>
                <c:pt idx="16204">
                  <c:v>43.708112612686143</c:v>
                </c:pt>
                <c:pt idx="16205">
                  <c:v>43.958751046839112</c:v>
                </c:pt>
                <c:pt idx="16206">
                  <c:v>44.191028055568317</c:v>
                </c:pt>
                <c:pt idx="16207">
                  <c:v>44.43959852293851</c:v>
                </c:pt>
                <c:pt idx="16208">
                  <c:v>45.208148479218217</c:v>
                </c:pt>
                <c:pt idx="16209">
                  <c:v>46.304173528754966</c:v>
                </c:pt>
                <c:pt idx="16210">
                  <c:v>46.225501706591722</c:v>
                </c:pt>
                <c:pt idx="16211">
                  <c:v>46.118704313901056</c:v>
                </c:pt>
                <c:pt idx="16212">
                  <c:v>46.218006123980977</c:v>
                </c:pt>
                <c:pt idx="16213">
                  <c:v>46.456430632384517</c:v>
                </c:pt>
                <c:pt idx="16214">
                  <c:v>46.689385502898361</c:v>
                </c:pt>
                <c:pt idx="16215">
                  <c:v>46.92233671307001</c:v>
                </c:pt>
                <c:pt idx="16216">
                  <c:v>47.581008625426534</c:v>
                </c:pt>
                <c:pt idx="16217">
                  <c:v>48.557635231409094</c:v>
                </c:pt>
                <c:pt idx="16218">
                  <c:v>48.480052857256915</c:v>
                </c:pt>
                <c:pt idx="16219">
                  <c:v>48.372286058797656</c:v>
                </c:pt>
                <c:pt idx="16220">
                  <c:v>48.449581921077183</c:v>
                </c:pt>
                <c:pt idx="16221">
                  <c:v>48.644744233870341</c:v>
                </c:pt>
                <c:pt idx="16222">
                  <c:v>48.830176618862723</c:v>
                </c:pt>
                <c:pt idx="16223">
                  <c:v>49.006937445872843</c:v>
                </c:pt>
                <c:pt idx="16224">
                  <c:v>49.466220208614935</c:v>
                </c:pt>
                <c:pt idx="16225">
                  <c:v>50.220032381695262</c:v>
                </c:pt>
                <c:pt idx="16226">
                  <c:v>50.141395539434583</c:v>
                </c:pt>
                <c:pt idx="16227">
                  <c:v>50.0318439816091</c:v>
                </c:pt>
                <c:pt idx="16228">
                  <c:v>50.080997518284775</c:v>
                </c:pt>
                <c:pt idx="16229">
                  <c:v>50.196205805693694</c:v>
                </c:pt>
                <c:pt idx="16230">
                  <c:v>50.505548662391433</c:v>
                </c:pt>
                <c:pt idx="16231">
                  <c:v>50.604910792710754</c:v>
                </c:pt>
                <c:pt idx="16232">
                  <c:v>50.664011143867093</c:v>
                </c:pt>
                <c:pt idx="16233">
                  <c:v>51.151217538898386</c:v>
                </c:pt>
                <c:pt idx="16234">
                  <c:v>51.085494467087578</c:v>
                </c:pt>
                <c:pt idx="16235">
                  <c:v>50.99294367434829</c:v>
                </c:pt>
                <c:pt idx="16236">
                  <c:v>50.992412265701127</c:v>
                </c:pt>
                <c:pt idx="16237">
                  <c:v>51.04321812244288</c:v>
                </c:pt>
                <c:pt idx="16238">
                  <c:v>51.187473395081255</c:v>
                </c:pt>
                <c:pt idx="16239">
                  <c:v>51.209866399668876</c:v>
                </c:pt>
                <c:pt idx="16240">
                  <c:v>51.117376545400617</c:v>
                </c:pt>
                <c:pt idx="16241">
                  <c:v>51.309885651266008</c:v>
                </c:pt>
                <c:pt idx="16242">
                  <c:v>51.26299050018433</c:v>
                </c:pt>
                <c:pt idx="16243">
                  <c:v>51.186112470179829</c:v>
                </c:pt>
                <c:pt idx="16244">
                  <c:v>51.189283284565477</c:v>
                </c:pt>
                <c:pt idx="16245">
                  <c:v>51.150838582530312</c:v>
                </c:pt>
                <c:pt idx="16246">
                  <c:v>51.102632763026932</c:v>
                </c:pt>
                <c:pt idx="16247">
                  <c:v>51.040495876695509</c:v>
                </c:pt>
                <c:pt idx="16248">
                  <c:v>50.76111479236301</c:v>
                </c:pt>
                <c:pt idx="16249">
                  <c:v>50.590677869259096</c:v>
                </c:pt>
                <c:pt idx="16250">
                  <c:v>50.554636113698635</c:v>
                </c:pt>
                <c:pt idx="16251">
                  <c:v>50.496746696678656</c:v>
                </c:pt>
                <c:pt idx="16252">
                  <c:v>50.327352764302745</c:v>
                </c:pt>
                <c:pt idx="16253">
                  <c:v>50.184466617376792</c:v>
                </c:pt>
                <c:pt idx="16254">
                  <c:v>50.03555684209698</c:v>
                </c:pt>
                <c:pt idx="16255">
                  <c:v>49.865782847217396</c:v>
                </c:pt>
                <c:pt idx="16256">
                  <c:v>49.113165608173396</c:v>
                </c:pt>
                <c:pt idx="16257">
                  <c:v>49.081752117866237</c:v>
                </c:pt>
                <c:pt idx="16258">
                  <c:v>49.050706584109477</c:v>
                </c:pt>
                <c:pt idx="16259">
                  <c:v>48.725788918478152</c:v>
                </c:pt>
                <c:pt idx="16260">
                  <c:v>48.673057327496707</c:v>
                </c:pt>
                <c:pt idx="16261">
                  <c:v>48.337617804012552</c:v>
                </c:pt>
                <c:pt idx="16262">
                  <c:v>48.022342292651551</c:v>
                </c:pt>
                <c:pt idx="16263">
                  <c:v>47.79290902142754</c:v>
                </c:pt>
                <c:pt idx="16264">
                  <c:v>47.508296180691779</c:v>
                </c:pt>
                <c:pt idx="16265">
                  <c:v>46.982357191615691</c:v>
                </c:pt>
                <c:pt idx="16266">
                  <c:v>46.675439487905493</c:v>
                </c:pt>
                <c:pt idx="16267">
                  <c:v>46.65459534255092</c:v>
                </c:pt>
                <c:pt idx="16268">
                  <c:v>45.820513802718892</c:v>
                </c:pt>
                <c:pt idx="16269">
                  <c:v>45.78313498901678</c:v>
                </c:pt>
                <c:pt idx="16270">
                  <c:v>45.330303034479023</c:v>
                </c:pt>
                <c:pt idx="16271">
                  <c:v>45.022505520729688</c:v>
                </c:pt>
                <c:pt idx="16272">
                  <c:v>44.734096199732399</c:v>
                </c:pt>
                <c:pt idx="16273">
                  <c:v>44.428454784795939</c:v>
                </c:pt>
                <c:pt idx="16274">
                  <c:v>43.733279123592666</c:v>
                </c:pt>
                <c:pt idx="16275">
                  <c:v>42.727533044039667</c:v>
                </c:pt>
                <c:pt idx="16276">
                  <c:v>42.71967842656624</c:v>
                </c:pt>
                <c:pt idx="16277">
                  <c:v>42.702398843017434</c:v>
                </c:pt>
                <c:pt idx="16278">
                  <c:v>42.184225429902121</c:v>
                </c:pt>
                <c:pt idx="16279">
                  <c:v>41.876697532006744</c:v>
                </c:pt>
                <c:pt idx="16280">
                  <c:v>41.553500187605849</c:v>
                </c:pt>
                <c:pt idx="16281">
                  <c:v>41.227309548462678</c:v>
                </c:pt>
                <c:pt idx="16282">
                  <c:v>40.522829438912233</c:v>
                </c:pt>
                <c:pt idx="16283">
                  <c:v>39.365163060312952</c:v>
                </c:pt>
                <c:pt idx="16284">
                  <c:v>39.385817933962969</c:v>
                </c:pt>
                <c:pt idx="16285">
                  <c:v>39.410385196688424</c:v>
                </c:pt>
                <c:pt idx="16286">
                  <c:v>38.857204906196692</c:v>
                </c:pt>
                <c:pt idx="16287">
                  <c:v>38.518922844343173</c:v>
                </c:pt>
                <c:pt idx="16288">
                  <c:v>38.178277116874824</c:v>
                </c:pt>
                <c:pt idx="16289">
                  <c:v>37.835480925369062</c:v>
                </c:pt>
                <c:pt idx="16290">
                  <c:v>37.157718536579637</c:v>
                </c:pt>
                <c:pt idx="16291">
                  <c:v>35.834747964356794</c:v>
                </c:pt>
                <c:pt idx="16292">
                  <c:v>35.883035602882629</c:v>
                </c:pt>
                <c:pt idx="16293">
                  <c:v>35.952978737008969</c:v>
                </c:pt>
                <c:pt idx="16294">
                  <c:v>35.352804859671146</c:v>
                </c:pt>
                <c:pt idx="16295">
                  <c:v>35.006081945528223</c:v>
                </c:pt>
                <c:pt idx="16296">
                  <c:v>34.658495903115679</c:v>
                </c:pt>
                <c:pt idx="16297">
                  <c:v>34.310540998357702</c:v>
                </c:pt>
                <c:pt idx="16298">
                  <c:v>32.801557477969979</c:v>
                </c:pt>
                <c:pt idx="16299">
                  <c:v>32.875064353433864</c:v>
                </c:pt>
                <c:pt idx="16300">
                  <c:v>32.952607507178726</c:v>
                </c:pt>
                <c:pt idx="16301">
                  <c:v>32.145641873095478</c:v>
                </c:pt>
                <c:pt idx="16302">
                  <c:v>31.800846067676147</c:v>
                </c:pt>
                <c:pt idx="16303">
                  <c:v>31.458703271799095</c:v>
                </c:pt>
                <c:pt idx="16304">
                  <c:v>31.133878996803773</c:v>
                </c:pt>
                <c:pt idx="16305">
                  <c:v>30.787566178524983</c:v>
                </c:pt>
                <c:pt idx="16306">
                  <c:v>30.251967213175234</c:v>
                </c:pt>
                <c:pt idx="16307">
                  <c:v>28.664624982074404</c:v>
                </c:pt>
                <c:pt idx="16308">
                  <c:v>28.761822011413273</c:v>
                </c:pt>
                <c:pt idx="16309">
                  <c:v>28.62865253882018</c:v>
                </c:pt>
                <c:pt idx="16310">
                  <c:v>28.298406302796057</c:v>
                </c:pt>
                <c:pt idx="16311">
                  <c:v>27.966433087921324</c:v>
                </c:pt>
                <c:pt idx="16312">
                  <c:v>27.625355918133877</c:v>
                </c:pt>
                <c:pt idx="16313">
                  <c:v>27.286489610529436</c:v>
                </c:pt>
                <c:pt idx="16314">
                  <c:v>26.861539590780254</c:v>
                </c:pt>
                <c:pt idx="16315">
                  <c:v>25.182303982053924</c:v>
                </c:pt>
                <c:pt idx="16316">
                  <c:v>25.298675938188278</c:v>
                </c:pt>
                <c:pt idx="16317">
                  <c:v>25.159018912617512</c:v>
                </c:pt>
                <c:pt idx="16318">
                  <c:v>24.823832381014341</c:v>
                </c:pt>
                <c:pt idx="16319">
                  <c:v>24.489613887565753</c:v>
                </c:pt>
                <c:pt idx="16320">
                  <c:v>24.178707962088261</c:v>
                </c:pt>
                <c:pt idx="16321">
                  <c:v>23.832972599679287</c:v>
                </c:pt>
                <c:pt idx="16322">
                  <c:v>23.464255944368517</c:v>
                </c:pt>
                <c:pt idx="16323">
                  <c:v>21.727061872970744</c:v>
                </c:pt>
                <c:pt idx="16324">
                  <c:v>21.872622576994139</c:v>
                </c:pt>
                <c:pt idx="16325">
                  <c:v>21.75975556347753</c:v>
                </c:pt>
                <c:pt idx="16326">
                  <c:v>21.423586962545997</c:v>
                </c:pt>
                <c:pt idx="16327">
                  <c:v>21.089776530777236</c:v>
                </c:pt>
                <c:pt idx="16328">
                  <c:v>20.755585804454803</c:v>
                </c:pt>
                <c:pt idx="16329">
                  <c:v>20.427354555526328</c:v>
                </c:pt>
                <c:pt idx="16330">
                  <c:v>20.179115450252219</c:v>
                </c:pt>
                <c:pt idx="16331">
                  <c:v>18.416030391400625</c:v>
                </c:pt>
                <c:pt idx="16332">
                  <c:v>18.561157974488829</c:v>
                </c:pt>
                <c:pt idx="16333">
                  <c:v>18.447064273407275</c:v>
                </c:pt>
                <c:pt idx="16334">
                  <c:v>18.12937374397789</c:v>
                </c:pt>
                <c:pt idx="16335">
                  <c:v>17.836397092442564</c:v>
                </c:pt>
                <c:pt idx="16336">
                  <c:v>17.510037118808771</c:v>
                </c:pt>
                <c:pt idx="16337">
                  <c:v>17.204298617956983</c:v>
                </c:pt>
                <c:pt idx="16338">
                  <c:v>16.987194281394267</c:v>
                </c:pt>
                <c:pt idx="16339">
                  <c:v>15.236506405122306</c:v>
                </c:pt>
                <c:pt idx="16340">
                  <c:v>15.385951700771203</c:v>
                </c:pt>
                <c:pt idx="16341">
                  <c:v>15.307927116106377</c:v>
                </c:pt>
                <c:pt idx="16342">
                  <c:v>14.996747658676249</c:v>
                </c:pt>
                <c:pt idx="16343">
                  <c:v>14.690128454124748</c:v>
                </c:pt>
                <c:pt idx="16344">
                  <c:v>14.384399644820965</c:v>
                </c:pt>
                <c:pt idx="16345">
                  <c:v>14.105360675596396</c:v>
                </c:pt>
                <c:pt idx="16346">
                  <c:v>13.908526670729218</c:v>
                </c:pt>
                <c:pt idx="16347">
                  <c:v>12.180956172503514</c:v>
                </c:pt>
                <c:pt idx="16348">
                  <c:v>12.340236132703307</c:v>
                </c:pt>
                <c:pt idx="16349">
                  <c:v>12.265692237371098</c:v>
                </c:pt>
                <c:pt idx="16350">
                  <c:v>11.96328818502001</c:v>
                </c:pt>
                <c:pt idx="16351">
                  <c:v>11.661274552901137</c:v>
                </c:pt>
                <c:pt idx="16352">
                  <c:v>11.360004101468981</c:v>
                </c:pt>
                <c:pt idx="16353">
                  <c:v>11.049326749598578</c:v>
                </c:pt>
                <c:pt idx="16354">
                  <c:v>9.0557510889644934</c:v>
                </c:pt>
                <c:pt idx="16355">
                  <c:v>9.2046879060371722</c:v>
                </c:pt>
                <c:pt idx="16356">
                  <c:v>9.3495865037374912</c:v>
                </c:pt>
                <c:pt idx="16357">
                  <c:v>9.2531438607777012</c:v>
                </c:pt>
                <c:pt idx="16358">
                  <c:v>8.9863503189689755</c:v>
                </c:pt>
                <c:pt idx="16359">
                  <c:v>8.6961693376082678</c:v>
                </c:pt>
                <c:pt idx="16360">
                  <c:v>8.4116511375872793</c:v>
                </c:pt>
                <c:pt idx="16361">
                  <c:v>8.1312668163044091</c:v>
                </c:pt>
                <c:pt idx="16362">
                  <c:v>7.9787218701788847</c:v>
                </c:pt>
                <c:pt idx="16363">
                  <c:v>6.4007485257223502</c:v>
                </c:pt>
                <c:pt idx="16364">
                  <c:v>6.5471374947036471</c:v>
                </c:pt>
                <c:pt idx="16365">
                  <c:v>6.4945179627311962</c:v>
                </c:pt>
                <c:pt idx="16366">
                  <c:v>6.2418248913115892</c:v>
                </c:pt>
                <c:pt idx="16367">
                  <c:v>6.0185760790272749</c:v>
                </c:pt>
                <c:pt idx="16368">
                  <c:v>5.7757897414049753</c:v>
                </c:pt>
                <c:pt idx="16369">
                  <c:v>5.5411795967281989</c:v>
                </c:pt>
                <c:pt idx="16370">
                  <c:v>4.0108823751237468</c:v>
                </c:pt>
                <c:pt idx="16371">
                  <c:v>4.1479484014949737</c:v>
                </c:pt>
                <c:pt idx="16372">
                  <c:v>4.288124974277407</c:v>
                </c:pt>
                <c:pt idx="16373">
                  <c:v>4.2693053261457239</c:v>
                </c:pt>
                <c:pt idx="16374">
                  <c:v>4.0721731341259533</c:v>
                </c:pt>
                <c:pt idx="16375">
                  <c:v>3.9150946175736347</c:v>
                </c:pt>
                <c:pt idx="16376">
                  <c:v>3.7507460966987791</c:v>
                </c:pt>
                <c:pt idx="16377">
                  <c:v>3.598563496282174</c:v>
                </c:pt>
                <c:pt idx="16378">
                  <c:v>2.5799432592483926</c:v>
                </c:pt>
                <c:pt idx="16379">
                  <c:v>2.7173237324839761</c:v>
                </c:pt>
                <c:pt idx="16380">
                  <c:v>2.8576256752558109</c:v>
                </c:pt>
                <c:pt idx="16381">
                  <c:v>2.897235507101442</c:v>
                </c:pt>
                <c:pt idx="16382">
                  <c:v>2.813443276771979</c:v>
                </c:pt>
                <c:pt idx="16383">
                  <c:v>2.7449435454416298</c:v>
                </c:pt>
                <c:pt idx="16384">
                  <c:v>2.7054617878329363</c:v>
                </c:pt>
                <c:pt idx="16385">
                  <c:v>2.6732829589662153</c:v>
                </c:pt>
                <c:pt idx="16386">
                  <c:v>2.6437960020388527</c:v>
                </c:pt>
                <c:pt idx="16387">
                  <c:v>2.7851961973741552</c:v>
                </c:pt>
                <c:pt idx="16388">
                  <c:v>2.5192404099094201</c:v>
                </c:pt>
                <c:pt idx="16389">
                  <c:v>2.7455262402459191</c:v>
                </c:pt>
                <c:pt idx="16390">
                  <c:v>2.5848268073627008</c:v>
                </c:pt>
                <c:pt idx="16391">
                  <c:v>2.7119178744785515</c:v>
                </c:pt>
                <c:pt idx="16392">
                  <c:v>2.7779547343847266</c:v>
                </c:pt>
                <c:pt idx="16393">
                  <c:v>2.8513363915667487</c:v>
                </c:pt>
                <c:pt idx="16394">
                  <c:v>3.3662927750498159</c:v>
                </c:pt>
                <c:pt idx="16395">
                  <c:v>3.5069301412840712</c:v>
                </c:pt>
                <c:pt idx="16396">
                  <c:v>3.6464810147758993</c:v>
                </c:pt>
                <c:pt idx="16397">
                  <c:v>3.6879628223640033</c:v>
                </c:pt>
                <c:pt idx="16398">
                  <c:v>3.9136023492011152</c:v>
                </c:pt>
                <c:pt idx="16399">
                  <c:v>4.1174760734836973</c:v>
                </c:pt>
                <c:pt idx="16400">
                  <c:v>4.3191518678901328</c:v>
                </c:pt>
                <c:pt idx="16401">
                  <c:v>4.5471257185000376</c:v>
                </c:pt>
                <c:pt idx="16402">
                  <c:v>5.5884782755715321</c:v>
                </c:pt>
                <c:pt idx="16403">
                  <c:v>5.7210822893402451</c:v>
                </c:pt>
                <c:pt idx="16404">
                  <c:v>5.8523234337180856</c:v>
                </c:pt>
                <c:pt idx="16405">
                  <c:v>6.3532105201890801</c:v>
                </c:pt>
                <c:pt idx="16406">
                  <c:v>6.5636467565444452</c:v>
                </c:pt>
                <c:pt idx="16407">
                  <c:v>6.8410930797531613</c:v>
                </c:pt>
                <c:pt idx="16408">
                  <c:v>7.1658410960275916</c:v>
                </c:pt>
                <c:pt idx="16409">
                  <c:v>7.5014195784764635</c:v>
                </c:pt>
                <c:pt idx="16410">
                  <c:v>8.8180368387990828</c:v>
                </c:pt>
                <c:pt idx="16411">
                  <c:v>8.9454980388677861</c:v>
                </c:pt>
                <c:pt idx="16412">
                  <c:v>9.0714860066115133</c:v>
                </c:pt>
                <c:pt idx="16413">
                  <c:v>9.8304135689198002</c:v>
                </c:pt>
                <c:pt idx="16414">
                  <c:v>10.028239629120907</c:v>
                </c:pt>
                <c:pt idx="16415">
                  <c:v>10.332083402269951</c:v>
                </c:pt>
                <c:pt idx="16416">
                  <c:v>10.682709490617789</c:v>
                </c:pt>
                <c:pt idx="16417">
                  <c:v>11.049107793813658</c:v>
                </c:pt>
                <c:pt idx="16418">
                  <c:v>12.330492552933091</c:v>
                </c:pt>
                <c:pt idx="16419">
                  <c:v>12.448229526801605</c:v>
                </c:pt>
                <c:pt idx="16420">
                  <c:v>12.570593188986237</c:v>
                </c:pt>
                <c:pt idx="16421">
                  <c:v>13.299149150772662</c:v>
                </c:pt>
                <c:pt idx="16422">
                  <c:v>13.461134030027225</c:v>
                </c:pt>
                <c:pt idx="16423">
                  <c:v>13.721831636003667</c:v>
                </c:pt>
                <c:pt idx="16424">
                  <c:v>14.03960194215303</c:v>
                </c:pt>
                <c:pt idx="16425">
                  <c:v>14.347965973533329</c:v>
                </c:pt>
                <c:pt idx="16426">
                  <c:v>15.40114852992961</c:v>
                </c:pt>
                <c:pt idx="16427">
                  <c:v>15.488686093231145</c:v>
                </c:pt>
                <c:pt idx="16428">
                  <c:v>15.576089761846461</c:v>
                </c:pt>
                <c:pt idx="16429">
                  <c:v>16.153062389861326</c:v>
                </c:pt>
                <c:pt idx="16430">
                  <c:v>16.2614498049122</c:v>
                </c:pt>
                <c:pt idx="16431">
                  <c:v>16.449984931355271</c:v>
                </c:pt>
                <c:pt idx="16432">
                  <c:v>16.681987240908224</c:v>
                </c:pt>
                <c:pt idx="16433">
                  <c:v>16.903242480928515</c:v>
                </c:pt>
                <c:pt idx="16434">
                  <c:v>17.768167225259763</c:v>
                </c:pt>
                <c:pt idx="16435">
                  <c:v>17.808736023045334</c:v>
                </c:pt>
                <c:pt idx="16436">
                  <c:v>17.844356650932959</c:v>
                </c:pt>
                <c:pt idx="16437">
                  <c:v>18.334851287041847</c:v>
                </c:pt>
                <c:pt idx="16438">
                  <c:v>18.379772346023941</c:v>
                </c:pt>
                <c:pt idx="16439">
                  <c:v>18.509534564000191</c:v>
                </c:pt>
                <c:pt idx="16440">
                  <c:v>18.675671733687707</c:v>
                </c:pt>
                <c:pt idx="16441">
                  <c:v>18.843794696797755</c:v>
                </c:pt>
                <c:pt idx="16442">
                  <c:v>19.60467024645386</c:v>
                </c:pt>
                <c:pt idx="16443">
                  <c:v>19.602954894586887</c:v>
                </c:pt>
                <c:pt idx="16444">
                  <c:v>19.598217869582736</c:v>
                </c:pt>
                <c:pt idx="16445">
                  <c:v>20.087442713683274</c:v>
                </c:pt>
                <c:pt idx="16446">
                  <c:v>20.096000380340175</c:v>
                </c:pt>
                <c:pt idx="16447">
                  <c:v>20.191447902780627</c:v>
                </c:pt>
                <c:pt idx="16448">
                  <c:v>20.336161827917248</c:v>
                </c:pt>
                <c:pt idx="16449">
                  <c:v>20.477627687460171</c:v>
                </c:pt>
                <c:pt idx="16450">
                  <c:v>21.175349927132441</c:v>
                </c:pt>
                <c:pt idx="16451">
                  <c:v>21.14884568685137</c:v>
                </c:pt>
                <c:pt idx="16452">
                  <c:v>21.120069110149206</c:v>
                </c:pt>
                <c:pt idx="16453">
                  <c:v>21.62945407746837</c:v>
                </c:pt>
                <c:pt idx="16454">
                  <c:v>21.605131117991888</c:v>
                </c:pt>
                <c:pt idx="16455">
                  <c:v>21.670066725280087</c:v>
                </c:pt>
                <c:pt idx="16456">
                  <c:v>21.801103377308021</c:v>
                </c:pt>
                <c:pt idx="16457">
                  <c:v>21.931493427788691</c:v>
                </c:pt>
                <c:pt idx="16458">
                  <c:v>22.582324889048838</c:v>
                </c:pt>
                <c:pt idx="16459">
                  <c:v>22.542688565663756</c:v>
                </c:pt>
                <c:pt idx="16460">
                  <c:v>22.502219602568811</c:v>
                </c:pt>
                <c:pt idx="16461">
                  <c:v>23.037414659473725</c:v>
                </c:pt>
                <c:pt idx="16462">
                  <c:v>22.998603939065749</c:v>
                </c:pt>
                <c:pt idx="16463">
                  <c:v>23.063609141639475</c:v>
                </c:pt>
                <c:pt idx="16464">
                  <c:v>23.192717178952684</c:v>
                </c:pt>
                <c:pt idx="16465">
                  <c:v>23.314246608048173</c:v>
                </c:pt>
                <c:pt idx="16466">
                  <c:v>23.911115443819654</c:v>
                </c:pt>
                <c:pt idx="16467">
                  <c:v>23.87383119836829</c:v>
                </c:pt>
                <c:pt idx="16468">
                  <c:v>23.836790645171344</c:v>
                </c:pt>
                <c:pt idx="16469">
                  <c:v>24.366885144604737</c:v>
                </c:pt>
                <c:pt idx="16470">
                  <c:v>24.323996749547952</c:v>
                </c:pt>
                <c:pt idx="16471">
                  <c:v>24.379161710006613</c:v>
                </c:pt>
                <c:pt idx="16472">
                  <c:v>24.504393968905653</c:v>
                </c:pt>
                <c:pt idx="16473">
                  <c:v>24.62697157677113</c:v>
                </c:pt>
                <c:pt idx="16474">
                  <c:v>25.10920468945508</c:v>
                </c:pt>
                <c:pt idx="16475">
                  <c:v>25.081528871959996</c:v>
                </c:pt>
                <c:pt idx="16476">
                  <c:v>25.054148408128992</c:v>
                </c:pt>
                <c:pt idx="16477">
                  <c:v>25.535135036755662</c:v>
                </c:pt>
                <c:pt idx="16478">
                  <c:v>25.498415623526199</c:v>
                </c:pt>
                <c:pt idx="16479">
                  <c:v>25.547616155945533</c:v>
                </c:pt>
                <c:pt idx="16480">
                  <c:v>25.654735557485331</c:v>
                </c:pt>
                <c:pt idx="16481">
                  <c:v>25.759872069752529</c:v>
                </c:pt>
                <c:pt idx="16482">
                  <c:v>26.126300045454983</c:v>
                </c:pt>
                <c:pt idx="16483">
                  <c:v>26.105347578029185</c:v>
                </c:pt>
                <c:pt idx="16484">
                  <c:v>26.085325291681986</c:v>
                </c:pt>
                <c:pt idx="16485">
                  <c:v>26.486739936610725</c:v>
                </c:pt>
                <c:pt idx="16486">
                  <c:v>26.447492208859941</c:v>
                </c:pt>
                <c:pt idx="16487">
                  <c:v>26.492669684864836</c:v>
                </c:pt>
                <c:pt idx="16488">
                  <c:v>26.577217526713259</c:v>
                </c:pt>
                <c:pt idx="16489">
                  <c:v>26.664023322395664</c:v>
                </c:pt>
                <c:pt idx="16490">
                  <c:v>26.938015503884234</c:v>
                </c:pt>
                <c:pt idx="16491">
                  <c:v>26.923191972875252</c:v>
                </c:pt>
                <c:pt idx="16492">
                  <c:v>26.910993528401214</c:v>
                </c:pt>
                <c:pt idx="16493">
                  <c:v>27.248490350432164</c:v>
                </c:pt>
                <c:pt idx="16494">
                  <c:v>27.220159945912869</c:v>
                </c:pt>
                <c:pt idx="16495">
                  <c:v>27.252954089785504</c:v>
                </c:pt>
                <c:pt idx="16496">
                  <c:v>27.326279868226983</c:v>
                </c:pt>
                <c:pt idx="16497">
                  <c:v>27.395547279376292</c:v>
                </c:pt>
                <c:pt idx="16498">
                  <c:v>27.583061766958558</c:v>
                </c:pt>
                <c:pt idx="16499">
                  <c:v>27.577639759328086</c:v>
                </c:pt>
                <c:pt idx="16500">
                  <c:v>27.572282020440575</c:v>
                </c:pt>
                <c:pt idx="16501">
                  <c:v>27.844153811288166</c:v>
                </c:pt>
                <c:pt idx="16502">
                  <c:v>27.818876650487592</c:v>
                </c:pt>
                <c:pt idx="16503">
                  <c:v>27.8454020736282</c:v>
                </c:pt>
                <c:pt idx="16504">
                  <c:v>27.905451014696702</c:v>
                </c:pt>
                <c:pt idx="16505">
                  <c:v>27.959259773999477</c:v>
                </c:pt>
                <c:pt idx="16506">
                  <c:v>28.099605920059545</c:v>
                </c:pt>
                <c:pt idx="16507">
                  <c:v>28.099297040803069</c:v>
                </c:pt>
                <c:pt idx="16508">
                  <c:v>28.098685304470433</c:v>
                </c:pt>
                <c:pt idx="16509">
                  <c:v>28.320797120558566</c:v>
                </c:pt>
                <c:pt idx="16510">
                  <c:v>28.296407741492295</c:v>
                </c:pt>
                <c:pt idx="16511">
                  <c:v>28.319047375292946</c:v>
                </c:pt>
                <c:pt idx="16512">
                  <c:v>28.372382971010417</c:v>
                </c:pt>
                <c:pt idx="16513">
                  <c:v>28.418544189711476</c:v>
                </c:pt>
                <c:pt idx="16514">
                  <c:v>28.570164709669037</c:v>
                </c:pt>
                <c:pt idx="16515">
                  <c:v>28.568714644727876</c:v>
                </c:pt>
                <c:pt idx="16516">
                  <c:v>28.676245543386429</c:v>
                </c:pt>
                <c:pt idx="16517">
                  <c:v>28.659814129603348</c:v>
                </c:pt>
                <c:pt idx="16518">
                  <c:v>28.761149422818711</c:v>
                </c:pt>
                <c:pt idx="16519">
                  <c:v>28.748344622107801</c:v>
                </c:pt>
                <c:pt idx="16520">
                  <c:v>28.850348525475795</c:v>
                </c:pt>
                <c:pt idx="16521">
                  <c:v>28.871796788140845</c:v>
                </c:pt>
                <c:pt idx="16522">
                  <c:v>28.964747340339144</c:v>
                </c:pt>
                <c:pt idx="16523">
                  <c:v>29.058338643977169</c:v>
                </c:pt>
                <c:pt idx="16524">
                  <c:v>29.088192152543918</c:v>
                </c:pt>
                <c:pt idx="16525">
                  <c:v>29.117735326136227</c:v>
                </c:pt>
                <c:pt idx="16526">
                  <c:v>29.108276039135372</c:v>
                </c:pt>
                <c:pt idx="16527">
                  <c:v>29.288783917567422</c:v>
                </c:pt>
                <c:pt idx="16528">
                  <c:v>29.271777264713258</c:v>
                </c:pt>
                <c:pt idx="16529">
                  <c:v>29.290704660865835</c:v>
                </c:pt>
                <c:pt idx="16530">
                  <c:v>29.326212986507976</c:v>
                </c:pt>
                <c:pt idx="16531">
                  <c:v>29.360650135601844</c:v>
                </c:pt>
                <c:pt idx="16532">
                  <c:v>29.393755485516351</c:v>
                </c:pt>
                <c:pt idx="16533">
                  <c:v>29.46073952273899</c:v>
                </c:pt>
                <c:pt idx="16534">
                  <c:v>29.625017032817897</c:v>
                </c:pt>
                <c:pt idx="16535">
                  <c:v>29.608068519357211</c:v>
                </c:pt>
                <c:pt idx="16536">
                  <c:v>29.57196246136651</c:v>
                </c:pt>
                <c:pt idx="16537">
                  <c:v>29.564960274987968</c:v>
                </c:pt>
                <c:pt idx="16538">
                  <c:v>29.573661751148045</c:v>
                </c:pt>
                <c:pt idx="16539">
                  <c:v>29.576082616407156</c:v>
                </c:pt>
                <c:pt idx="16540">
                  <c:v>29.573982971387103</c:v>
                </c:pt>
                <c:pt idx="16541">
                  <c:v>29.496521551839372</c:v>
                </c:pt>
                <c:pt idx="16542">
                  <c:v>29.632227683753765</c:v>
                </c:pt>
                <c:pt idx="16543">
                  <c:v>29.594223929804873</c:v>
                </c:pt>
                <c:pt idx="16544">
                  <c:v>29.52074843880176</c:v>
                </c:pt>
                <c:pt idx="16545">
                  <c:v>29.478398857322691</c:v>
                </c:pt>
                <c:pt idx="16546">
                  <c:v>29.450953347853162</c:v>
                </c:pt>
                <c:pt idx="16547">
                  <c:v>29.418095765031076</c:v>
                </c:pt>
                <c:pt idx="16548">
                  <c:v>29.386483593247995</c:v>
                </c:pt>
                <c:pt idx="16549">
                  <c:v>29.193867565771331</c:v>
                </c:pt>
                <c:pt idx="16550">
                  <c:v>29.144445835757779</c:v>
                </c:pt>
                <c:pt idx="16551">
                  <c:v>29.266439162610787</c:v>
                </c:pt>
                <c:pt idx="16552">
                  <c:v>29.173086013996347</c:v>
                </c:pt>
                <c:pt idx="16553">
                  <c:v>29.113908619172896</c:v>
                </c:pt>
                <c:pt idx="16554">
                  <c:v>29.072633230557678</c:v>
                </c:pt>
                <c:pt idx="16555">
                  <c:v>29.032689689272711</c:v>
                </c:pt>
                <c:pt idx="16556">
                  <c:v>28.993556208819058</c:v>
                </c:pt>
                <c:pt idx="16557">
                  <c:v>28.810319381210469</c:v>
                </c:pt>
                <c:pt idx="16558">
                  <c:v>28.946431549576516</c:v>
                </c:pt>
                <c:pt idx="16559">
                  <c:v>28.900058131884798</c:v>
                </c:pt>
                <c:pt idx="16560">
                  <c:v>28.817465817390246</c:v>
                </c:pt>
                <c:pt idx="16561">
                  <c:v>28.777080439169701</c:v>
                </c:pt>
                <c:pt idx="16562">
                  <c:v>28.757898644308121</c:v>
                </c:pt>
                <c:pt idx="16563">
                  <c:v>28.739788908645796</c:v>
                </c:pt>
                <c:pt idx="16564">
                  <c:v>28.728908618920599</c:v>
                </c:pt>
                <c:pt idx="16565">
                  <c:v>28.66693826692422</c:v>
                </c:pt>
                <c:pt idx="16566">
                  <c:v>28.838677814053906</c:v>
                </c:pt>
                <c:pt idx="16567">
                  <c:v>28.806309686563203</c:v>
                </c:pt>
                <c:pt idx="16568">
                  <c:v>28.75293568127853</c:v>
                </c:pt>
                <c:pt idx="16569">
                  <c:v>28.738721489233502</c:v>
                </c:pt>
                <c:pt idx="16570">
                  <c:v>28.75442928144064</c:v>
                </c:pt>
                <c:pt idx="16571">
                  <c:v>28.774033635663315</c:v>
                </c:pt>
                <c:pt idx="16572">
                  <c:v>28.79891670978332</c:v>
                </c:pt>
                <c:pt idx="16573">
                  <c:v>28.856728520620145</c:v>
                </c:pt>
                <c:pt idx="16574">
                  <c:v>29.063004541709969</c:v>
                </c:pt>
                <c:pt idx="16575">
                  <c:v>29.040606053683785</c:v>
                </c:pt>
                <c:pt idx="16576">
                  <c:v>29.004567854403913</c:v>
                </c:pt>
                <c:pt idx="16577">
                  <c:v>29.011817795973855</c:v>
                </c:pt>
                <c:pt idx="16578">
                  <c:v>29.043563528395143</c:v>
                </c:pt>
                <c:pt idx="16579">
                  <c:v>29.075300784512109</c:v>
                </c:pt>
                <c:pt idx="16580">
                  <c:v>29.100507159003932</c:v>
                </c:pt>
                <c:pt idx="16581">
                  <c:v>29.177098088774841</c:v>
                </c:pt>
                <c:pt idx="16582">
                  <c:v>29.396617405302685</c:v>
                </c:pt>
                <c:pt idx="16583">
                  <c:v>29.36166372621404</c:v>
                </c:pt>
                <c:pt idx="16584">
                  <c:v>29.304609572110635</c:v>
                </c:pt>
                <c:pt idx="16585">
                  <c:v>29.284709185934872</c:v>
                </c:pt>
                <c:pt idx="16586">
                  <c:v>29.295480522307464</c:v>
                </c:pt>
                <c:pt idx="16587">
                  <c:v>29.296299326485119</c:v>
                </c:pt>
                <c:pt idx="16588">
                  <c:v>29.292606185366484</c:v>
                </c:pt>
                <c:pt idx="16589">
                  <c:v>29.391554678605488</c:v>
                </c:pt>
                <c:pt idx="16590">
                  <c:v>29.330370747527738</c:v>
                </c:pt>
                <c:pt idx="16591">
                  <c:v>29.26408378581894</c:v>
                </c:pt>
                <c:pt idx="16592">
                  <c:v>29.306720358932086</c:v>
                </c:pt>
                <c:pt idx="16593">
                  <c:v>29.190468523168345</c:v>
                </c:pt>
                <c:pt idx="16594">
                  <c:v>29.21804421272293</c:v>
                </c:pt>
                <c:pt idx="16595">
                  <c:v>29.134184829165314</c:v>
                </c:pt>
                <c:pt idx="16596">
                  <c:v>29.063389816243806</c:v>
                </c:pt>
                <c:pt idx="16597">
                  <c:v>28.922467255383729</c:v>
                </c:pt>
                <c:pt idx="16598">
                  <c:v>28.913179233296706</c:v>
                </c:pt>
                <c:pt idx="16599">
                  <c:v>28.815096167553115</c:v>
                </c:pt>
                <c:pt idx="16600">
                  <c:v>28.794982430899076</c:v>
                </c:pt>
                <c:pt idx="16601">
                  <c:v>28.636038144922246</c:v>
                </c:pt>
                <c:pt idx="16602">
                  <c:v>28.602102212170244</c:v>
                </c:pt>
                <c:pt idx="16603">
                  <c:v>28.566616535424913</c:v>
                </c:pt>
                <c:pt idx="16604">
                  <c:v>28.39943324078634</c:v>
                </c:pt>
                <c:pt idx="16605">
                  <c:v>28.250007281071149</c:v>
                </c:pt>
                <c:pt idx="16606">
                  <c:v>28.143116267138954</c:v>
                </c:pt>
                <c:pt idx="16607">
                  <c:v>28.078904755172189</c:v>
                </c:pt>
                <c:pt idx="16608">
                  <c:v>27.994832257611332</c:v>
                </c:pt>
                <c:pt idx="16609">
                  <c:v>27.919972132978266</c:v>
                </c:pt>
                <c:pt idx="16610">
                  <c:v>27.849570600473072</c:v>
                </c:pt>
                <c:pt idx="16611">
                  <c:v>27.782686494799322</c:v>
                </c:pt>
                <c:pt idx="16612">
                  <c:v>27.727666139383267</c:v>
                </c:pt>
                <c:pt idx="16613">
                  <c:v>27.604417910993206</c:v>
                </c:pt>
                <c:pt idx="16614">
                  <c:v>27.572174148574604</c:v>
                </c:pt>
                <c:pt idx="16615">
                  <c:v>27.49344472346597</c:v>
                </c:pt>
                <c:pt idx="16616">
                  <c:v>27.452735962577968</c:v>
                </c:pt>
                <c:pt idx="16617">
                  <c:v>27.417665068605491</c:v>
                </c:pt>
                <c:pt idx="16618">
                  <c:v>27.385920444381334</c:v>
                </c:pt>
                <c:pt idx="16619">
                  <c:v>27.363873073601276</c:v>
                </c:pt>
                <c:pt idx="16620">
                  <c:v>27.344602116925692</c:v>
                </c:pt>
                <c:pt idx="16621">
                  <c:v>27.328537519777292</c:v>
                </c:pt>
                <c:pt idx="16622">
                  <c:v>27.329295390284493</c:v>
                </c:pt>
                <c:pt idx="16623">
                  <c:v>27.278396224257577</c:v>
                </c:pt>
                <c:pt idx="16624">
                  <c:v>27.276818466708605</c:v>
                </c:pt>
                <c:pt idx="16625">
                  <c:v>27.281643377414746</c:v>
                </c:pt>
                <c:pt idx="16626">
                  <c:v>27.283957193600017</c:v>
                </c:pt>
                <c:pt idx="16627">
                  <c:v>27.28795422208875</c:v>
                </c:pt>
                <c:pt idx="16628">
                  <c:v>27.290074490532881</c:v>
                </c:pt>
                <c:pt idx="16629">
                  <c:v>27.349372226997019</c:v>
                </c:pt>
                <c:pt idx="16630">
                  <c:v>27.361554242460638</c:v>
                </c:pt>
                <c:pt idx="16631">
                  <c:v>27.316333200949661</c:v>
                </c:pt>
                <c:pt idx="16632">
                  <c:v>27.323220152819765</c:v>
                </c:pt>
                <c:pt idx="16633">
                  <c:v>27.329248682504627</c:v>
                </c:pt>
                <c:pt idx="16634">
                  <c:v>27.33570866004084</c:v>
                </c:pt>
                <c:pt idx="16635">
                  <c:v>27.339727711516414</c:v>
                </c:pt>
                <c:pt idx="16636">
                  <c:v>27.34562672739354</c:v>
                </c:pt>
                <c:pt idx="16637">
                  <c:v>27.410761619160539</c:v>
                </c:pt>
                <c:pt idx="16638">
                  <c:v>27.416831753486321</c:v>
                </c:pt>
                <c:pt idx="16639">
                  <c:v>27.354454485751372</c:v>
                </c:pt>
                <c:pt idx="16640">
                  <c:v>27.343181920603058</c:v>
                </c:pt>
                <c:pt idx="16641">
                  <c:v>27.334331764619435</c:v>
                </c:pt>
                <c:pt idx="16642">
                  <c:v>27.323319663819731</c:v>
                </c:pt>
                <c:pt idx="16643">
                  <c:v>27.310274105559248</c:v>
                </c:pt>
                <c:pt idx="16644">
                  <c:v>27.295331657271653</c:v>
                </c:pt>
                <c:pt idx="16645">
                  <c:v>27.35789580886081</c:v>
                </c:pt>
                <c:pt idx="16646">
                  <c:v>27.344221385466245</c:v>
                </c:pt>
                <c:pt idx="16647">
                  <c:v>27.262554012672958</c:v>
                </c:pt>
                <c:pt idx="16648">
                  <c:v>27.245960120989874</c:v>
                </c:pt>
                <c:pt idx="16649">
                  <c:v>27.223581622147115</c:v>
                </c:pt>
                <c:pt idx="16650">
                  <c:v>27.210407724135308</c:v>
                </c:pt>
                <c:pt idx="16651">
                  <c:v>27.193784611073376</c:v>
                </c:pt>
                <c:pt idx="16652">
                  <c:v>27.176876690835456</c:v>
                </c:pt>
                <c:pt idx="16653">
                  <c:v>27.247194379662023</c:v>
                </c:pt>
                <c:pt idx="16654">
                  <c:v>27.161002341372189</c:v>
                </c:pt>
                <c:pt idx="16655">
                  <c:v>27.272573332909367</c:v>
                </c:pt>
                <c:pt idx="16656">
                  <c:v>27.141920672476829</c:v>
                </c:pt>
                <c:pt idx="16657">
                  <c:v>27.21159129187383</c:v>
                </c:pt>
                <c:pt idx="16658">
                  <c:v>27.144256009967535</c:v>
                </c:pt>
                <c:pt idx="16659">
                  <c:v>27.249788701774996</c:v>
                </c:pt>
                <c:pt idx="16660">
                  <c:v>27.247051352399712</c:v>
                </c:pt>
                <c:pt idx="16661">
                  <c:v>27.225032814442617</c:v>
                </c:pt>
                <c:pt idx="16662">
                  <c:v>27.142760129678084</c:v>
                </c:pt>
                <c:pt idx="16663">
                  <c:v>27.062158047847774</c:v>
                </c:pt>
                <c:pt idx="16664">
                  <c:v>27.388455904194778</c:v>
                </c:pt>
                <c:pt idx="16665">
                  <c:v>27.264998507863421</c:v>
                </c:pt>
                <c:pt idx="16666">
                  <c:v>27.373217185823897</c:v>
                </c:pt>
                <c:pt idx="16667">
                  <c:v>27.38838606037849</c:v>
                </c:pt>
                <c:pt idx="16668">
                  <c:v>27.414591509053555</c:v>
                </c:pt>
                <c:pt idx="16669">
                  <c:v>27.46451280363722</c:v>
                </c:pt>
                <c:pt idx="16670">
                  <c:v>27.393843012211679</c:v>
                </c:pt>
                <c:pt idx="16671">
                  <c:v>27.32483752269135</c:v>
                </c:pt>
                <c:pt idx="16672">
                  <c:v>27.714730822865786</c:v>
                </c:pt>
                <c:pt idx="16673">
                  <c:v>27.605349135285714</c:v>
                </c:pt>
                <c:pt idx="16674">
                  <c:v>27.743023150908584</c:v>
                </c:pt>
                <c:pt idx="16675">
                  <c:v>27.790213636472124</c:v>
                </c:pt>
                <c:pt idx="16676">
                  <c:v>27.841849288920766</c:v>
                </c:pt>
                <c:pt idx="16677">
                  <c:v>27.845138281944603</c:v>
                </c:pt>
                <c:pt idx="16678">
                  <c:v>28.013995112268539</c:v>
                </c:pt>
                <c:pt idx="16679">
                  <c:v>27.858596660976353</c:v>
                </c:pt>
                <c:pt idx="16680">
                  <c:v>28.249326758110929</c:v>
                </c:pt>
                <c:pt idx="16681">
                  <c:v>28.192825140446914</c:v>
                </c:pt>
                <c:pt idx="16682">
                  <c:v>28.376210871478872</c:v>
                </c:pt>
                <c:pt idx="16683">
                  <c:v>28.392332664541129</c:v>
                </c:pt>
                <c:pt idx="16684">
                  <c:v>28.585395986482276</c:v>
                </c:pt>
                <c:pt idx="16685">
                  <c:v>28.686167972956966</c:v>
                </c:pt>
                <c:pt idx="16686">
                  <c:v>28.587186697053394</c:v>
                </c:pt>
                <c:pt idx="16687">
                  <c:v>28.486311306902941</c:v>
                </c:pt>
                <c:pt idx="16688">
                  <c:v>28.974224857386627</c:v>
                </c:pt>
                <c:pt idx="16689">
                  <c:v>28.872870110602356</c:v>
                </c:pt>
                <c:pt idx="16690">
                  <c:v>29.066774942729062</c:v>
                </c:pt>
                <c:pt idx="16691">
                  <c:v>29.14801090081189</c:v>
                </c:pt>
                <c:pt idx="16692">
                  <c:v>29.539698478486375</c:v>
                </c:pt>
                <c:pt idx="16693">
                  <c:v>29.478858416240243</c:v>
                </c:pt>
                <c:pt idx="16694">
                  <c:v>29.418377100040043</c:v>
                </c:pt>
                <c:pt idx="16695">
                  <c:v>29.319115695079706</c:v>
                </c:pt>
                <c:pt idx="16696">
                  <c:v>29.858117954837336</c:v>
                </c:pt>
                <c:pt idx="16697">
                  <c:v>29.762723614595842</c:v>
                </c:pt>
                <c:pt idx="16698">
                  <c:v>29.986864458220882</c:v>
                </c:pt>
                <c:pt idx="16699">
                  <c:v>30.083918287243232</c:v>
                </c:pt>
                <c:pt idx="16700">
                  <c:v>30.335515975016712</c:v>
                </c:pt>
                <c:pt idx="16701">
                  <c:v>30.475964008644567</c:v>
                </c:pt>
                <c:pt idx="16702">
                  <c:v>30.415677213680397</c:v>
                </c:pt>
                <c:pt idx="16703">
                  <c:v>30.31680899857286</c:v>
                </c:pt>
                <c:pt idx="16704">
                  <c:v>30.907393133312326</c:v>
                </c:pt>
                <c:pt idx="16705">
                  <c:v>30.806239259684649</c:v>
                </c:pt>
                <c:pt idx="16706">
                  <c:v>31.041052701447509</c:v>
                </c:pt>
                <c:pt idx="16707">
                  <c:v>31.15598196003906</c:v>
                </c:pt>
                <c:pt idx="16708">
                  <c:v>31.691202447455261</c:v>
                </c:pt>
                <c:pt idx="16709">
                  <c:v>31.63135647366169</c:v>
                </c:pt>
                <c:pt idx="16710">
                  <c:v>31.571502955440661</c:v>
                </c:pt>
                <c:pt idx="16711">
                  <c:v>31.476849837358163</c:v>
                </c:pt>
                <c:pt idx="16712">
                  <c:v>32.13044889478121</c:v>
                </c:pt>
                <c:pt idx="16713">
                  <c:v>32.031631050134095</c:v>
                </c:pt>
                <c:pt idx="16714">
                  <c:v>32.308874719556997</c:v>
                </c:pt>
                <c:pt idx="16715">
                  <c:v>32.437241920875749</c:v>
                </c:pt>
                <c:pt idx="16716">
                  <c:v>33.05718050781897</c:v>
                </c:pt>
                <c:pt idx="16717">
                  <c:v>32.995586499309297</c:v>
                </c:pt>
                <c:pt idx="16718">
                  <c:v>32.934108504336159</c:v>
                </c:pt>
                <c:pt idx="16719">
                  <c:v>32.83484065881003</c:v>
                </c:pt>
                <c:pt idx="16720">
                  <c:v>33.559142736254948</c:v>
                </c:pt>
                <c:pt idx="16721">
                  <c:v>33.459939953469416</c:v>
                </c:pt>
                <c:pt idx="16722">
                  <c:v>33.765283358476985</c:v>
                </c:pt>
                <c:pt idx="16723">
                  <c:v>33.917839872250646</c:v>
                </c:pt>
                <c:pt idx="16724">
                  <c:v>34.65293963208952</c:v>
                </c:pt>
                <c:pt idx="16725">
                  <c:v>34.589696275416713</c:v>
                </c:pt>
                <c:pt idx="16726">
                  <c:v>34.525482518822038</c:v>
                </c:pt>
                <c:pt idx="16727">
                  <c:v>34.425112030286805</c:v>
                </c:pt>
                <c:pt idx="16728">
                  <c:v>35.234517150294359</c:v>
                </c:pt>
                <c:pt idx="16729">
                  <c:v>35.135904567568339</c:v>
                </c:pt>
                <c:pt idx="16730">
                  <c:v>35.475993797867794</c:v>
                </c:pt>
                <c:pt idx="16731">
                  <c:v>35.658419341568035</c:v>
                </c:pt>
                <c:pt idx="16732">
                  <c:v>36.50803463400014</c:v>
                </c:pt>
                <c:pt idx="16733">
                  <c:v>36.443626458946916</c:v>
                </c:pt>
                <c:pt idx="16734">
                  <c:v>36.380211903900218</c:v>
                </c:pt>
                <c:pt idx="16735">
                  <c:v>36.283675751252851</c:v>
                </c:pt>
                <c:pt idx="16736">
                  <c:v>37.193527681097855</c:v>
                </c:pt>
                <c:pt idx="16737">
                  <c:v>37.087354812935892</c:v>
                </c:pt>
                <c:pt idx="16738">
                  <c:v>37.476564972128045</c:v>
                </c:pt>
                <c:pt idx="16739">
                  <c:v>37.687475781817035</c:v>
                </c:pt>
                <c:pt idx="16740">
                  <c:v>38.672554797713083</c:v>
                </c:pt>
                <c:pt idx="16741">
                  <c:v>38.60486545752201</c:v>
                </c:pt>
                <c:pt idx="16742">
                  <c:v>38.534205837087214</c:v>
                </c:pt>
                <c:pt idx="16743">
                  <c:v>39.550947194577255</c:v>
                </c:pt>
                <c:pt idx="16744">
                  <c:v>39.454325653233916</c:v>
                </c:pt>
                <c:pt idx="16745">
                  <c:v>39.355118775385684</c:v>
                </c:pt>
                <c:pt idx="16746">
                  <c:v>39.789373689844695</c:v>
                </c:pt>
                <c:pt idx="16747">
                  <c:v>40.026940917659466</c:v>
                </c:pt>
                <c:pt idx="16748">
                  <c:v>41.154764755008465</c:v>
                </c:pt>
                <c:pt idx="16749">
                  <c:v>41.0811315312679</c:v>
                </c:pt>
                <c:pt idx="16750">
                  <c:v>41.003757458963243</c:v>
                </c:pt>
                <c:pt idx="16751">
                  <c:v>42.107585775884857</c:v>
                </c:pt>
                <c:pt idx="16752">
                  <c:v>42.005667923513613</c:v>
                </c:pt>
                <c:pt idx="16753">
                  <c:v>41.901257420403248</c:v>
                </c:pt>
                <c:pt idx="16754">
                  <c:v>42.371166638135335</c:v>
                </c:pt>
                <c:pt idx="16755">
                  <c:v>42.611259347538635</c:v>
                </c:pt>
                <c:pt idx="16756">
                  <c:v>43.796580756228799</c:v>
                </c:pt>
                <c:pt idx="16757">
                  <c:v>43.71608868599278</c:v>
                </c:pt>
                <c:pt idx="16758">
                  <c:v>43.635190222631195</c:v>
                </c:pt>
                <c:pt idx="16759">
                  <c:v>44.767252374661737</c:v>
                </c:pt>
                <c:pt idx="16760">
                  <c:v>44.657077110849414</c:v>
                </c:pt>
                <c:pt idx="16761">
                  <c:v>44.768435001534222</c:v>
                </c:pt>
                <c:pt idx="16762">
                  <c:v>45.030801744811619</c:v>
                </c:pt>
                <c:pt idx="16763">
                  <c:v>45.288087492408458</c:v>
                </c:pt>
                <c:pt idx="16764">
                  <c:v>46.383015650226909</c:v>
                </c:pt>
                <c:pt idx="16765">
                  <c:v>46.303519702612071</c:v>
                </c:pt>
                <c:pt idx="16766">
                  <c:v>46.224158304923336</c:v>
                </c:pt>
                <c:pt idx="16767">
                  <c:v>47.273040230403964</c:v>
                </c:pt>
                <c:pt idx="16768">
                  <c:v>47.164233282187396</c:v>
                </c:pt>
                <c:pt idx="16769">
                  <c:v>47.259298937168701</c:v>
                </c:pt>
                <c:pt idx="16770">
                  <c:v>47.485910142703084</c:v>
                </c:pt>
                <c:pt idx="16771">
                  <c:v>47.705139759569057</c:v>
                </c:pt>
                <c:pt idx="16772">
                  <c:v>48.56533668830064</c:v>
                </c:pt>
                <c:pt idx="16773">
                  <c:v>48.486670017910022</c:v>
                </c:pt>
                <c:pt idx="16774">
                  <c:v>48.40889575270225</c:v>
                </c:pt>
                <c:pt idx="16775">
                  <c:v>49.278072117169053</c:v>
                </c:pt>
                <c:pt idx="16776">
                  <c:v>49.186094316518776</c:v>
                </c:pt>
                <c:pt idx="16777">
                  <c:v>49.248640468505243</c:v>
                </c:pt>
                <c:pt idx="16778">
                  <c:v>49.409587442783383</c:v>
                </c:pt>
                <c:pt idx="16779">
                  <c:v>49.559575289883227</c:v>
                </c:pt>
                <c:pt idx="16780">
                  <c:v>50.08462110074877</c:v>
                </c:pt>
                <c:pt idx="16781">
                  <c:v>50.010732718576008</c:v>
                </c:pt>
                <c:pt idx="16782">
                  <c:v>49.935590659038269</c:v>
                </c:pt>
                <c:pt idx="16783">
                  <c:v>50.217580232839573</c:v>
                </c:pt>
                <c:pt idx="16784">
                  <c:v>50.483480585629096</c:v>
                </c:pt>
                <c:pt idx="16785">
                  <c:v>50.381260503760771</c:v>
                </c:pt>
                <c:pt idx="16786">
                  <c:v>50.637567646871673</c:v>
                </c:pt>
                <c:pt idx="16787">
                  <c:v>50.640028605783854</c:v>
                </c:pt>
                <c:pt idx="16788">
                  <c:v>50.797737051438062</c:v>
                </c:pt>
                <c:pt idx="16789">
                  <c:v>50.794594618787578</c:v>
                </c:pt>
                <c:pt idx="16790">
                  <c:v>50.887886034124655</c:v>
                </c:pt>
                <c:pt idx="16791">
                  <c:v>50.942653305010978</c:v>
                </c:pt>
                <c:pt idx="16792">
                  <c:v>50.858319767267623</c:v>
                </c:pt>
                <c:pt idx="16793">
                  <c:v>51.086288688435843</c:v>
                </c:pt>
                <c:pt idx="16794">
                  <c:v>50.996817283930078</c:v>
                </c:pt>
                <c:pt idx="16795">
                  <c:v>50.958296123366836</c:v>
                </c:pt>
                <c:pt idx="16796">
                  <c:v>50.934595307814021</c:v>
                </c:pt>
                <c:pt idx="16797">
                  <c:v>50.898598742780514</c:v>
                </c:pt>
                <c:pt idx="16798">
                  <c:v>50.544981725257244</c:v>
                </c:pt>
                <c:pt idx="16799">
                  <c:v>50.460785983898546</c:v>
                </c:pt>
                <c:pt idx="16800">
                  <c:v>50.283445822978415</c:v>
                </c:pt>
                <c:pt idx="16801">
                  <c:v>50.203458487400447</c:v>
                </c:pt>
                <c:pt idx="16802">
                  <c:v>50.093502777228565</c:v>
                </c:pt>
                <c:pt idx="16803">
                  <c:v>49.952419727813393</c:v>
                </c:pt>
                <c:pt idx="16804">
                  <c:v>49.795154903807827</c:v>
                </c:pt>
                <c:pt idx="16805">
                  <c:v>49.627425313881886</c:v>
                </c:pt>
                <c:pt idx="16806">
                  <c:v>48.945064802203994</c:v>
                </c:pt>
                <c:pt idx="16807">
                  <c:v>48.900981112088353</c:v>
                </c:pt>
                <c:pt idx="16808">
                  <c:v>48.350159490300221</c:v>
                </c:pt>
                <c:pt idx="16809">
                  <c:v>48.277037146558349</c:v>
                </c:pt>
                <c:pt idx="16810">
                  <c:v>48.099545278157883</c:v>
                </c:pt>
                <c:pt idx="16811">
                  <c:v>47.84893150842953</c:v>
                </c:pt>
                <c:pt idx="16812">
                  <c:v>47.58976399718285</c:v>
                </c:pt>
                <c:pt idx="16813">
                  <c:v>47.330315009140925</c:v>
                </c:pt>
                <c:pt idx="16814">
                  <c:v>46.377623703559848</c:v>
                </c:pt>
                <c:pt idx="16815">
                  <c:v>46.342568276697087</c:v>
                </c:pt>
                <c:pt idx="16816">
                  <c:v>45.493615213069383</c:v>
                </c:pt>
                <c:pt idx="16817">
                  <c:v>45.446544742477855</c:v>
                </c:pt>
                <c:pt idx="16818">
                  <c:v>45.230858723592924</c:v>
                </c:pt>
                <c:pt idx="16819">
                  <c:v>44.92830541720874</c:v>
                </c:pt>
                <c:pt idx="16820">
                  <c:v>44.613068751373028</c:v>
                </c:pt>
                <c:pt idx="16821">
                  <c:v>44.287571950295565</c:v>
                </c:pt>
                <c:pt idx="16822">
                  <c:v>43.189457956785979</c:v>
                </c:pt>
                <c:pt idx="16823">
                  <c:v>43.170486849726835</c:v>
                </c:pt>
                <c:pt idx="16824">
                  <c:v>42.124311387612849</c:v>
                </c:pt>
                <c:pt idx="16825">
                  <c:v>42.102676912720604</c:v>
                </c:pt>
                <c:pt idx="16826">
                  <c:v>41.893349162518888</c:v>
                </c:pt>
                <c:pt idx="16827">
                  <c:v>41.5487992229531</c:v>
                </c:pt>
                <c:pt idx="16828">
                  <c:v>41.199878343672964</c:v>
                </c:pt>
                <c:pt idx="16829">
                  <c:v>40.846733294902201</c:v>
                </c:pt>
                <c:pt idx="16830">
                  <c:v>39.685150106193063</c:v>
                </c:pt>
                <c:pt idx="16831">
                  <c:v>39.688612165545997</c:v>
                </c:pt>
                <c:pt idx="16832">
                  <c:v>38.457540590597873</c:v>
                </c:pt>
                <c:pt idx="16833">
                  <c:v>38.454429912079469</c:v>
                </c:pt>
                <c:pt idx="16834">
                  <c:v>38.22195955834249</c:v>
                </c:pt>
                <c:pt idx="16835">
                  <c:v>37.846848244965024</c:v>
                </c:pt>
                <c:pt idx="16836">
                  <c:v>37.485336570380127</c:v>
                </c:pt>
                <c:pt idx="16837">
                  <c:v>37.102372865051443</c:v>
                </c:pt>
                <c:pt idx="16838">
                  <c:v>35.832111488279622</c:v>
                </c:pt>
                <c:pt idx="16839">
                  <c:v>35.85924154979088</c:v>
                </c:pt>
                <c:pt idx="16840">
                  <c:v>34.43932191328571</c:v>
                </c:pt>
                <c:pt idx="16841">
                  <c:v>34.475364431642895</c:v>
                </c:pt>
                <c:pt idx="16842">
                  <c:v>34.253974193336333</c:v>
                </c:pt>
                <c:pt idx="16843">
                  <c:v>33.849918781852111</c:v>
                </c:pt>
                <c:pt idx="16844">
                  <c:v>33.44355420566837</c:v>
                </c:pt>
                <c:pt idx="16845">
                  <c:v>33.033837530357417</c:v>
                </c:pt>
                <c:pt idx="16846">
                  <c:v>31.759160414386358</c:v>
                </c:pt>
                <c:pt idx="16847">
                  <c:v>31.808900497630844</c:v>
                </c:pt>
                <c:pt idx="16848">
                  <c:v>30.209329777329529</c:v>
                </c:pt>
                <c:pt idx="16849">
                  <c:v>30.275876816312959</c:v>
                </c:pt>
                <c:pt idx="16850">
                  <c:v>30.042933753546428</c:v>
                </c:pt>
                <c:pt idx="16851">
                  <c:v>29.651635746502478</c:v>
                </c:pt>
                <c:pt idx="16852">
                  <c:v>29.23798537331654</c:v>
                </c:pt>
                <c:pt idx="16853">
                  <c:v>28.823170525122872</c:v>
                </c:pt>
                <c:pt idx="16854">
                  <c:v>27.533412435817553</c:v>
                </c:pt>
                <c:pt idx="16855">
                  <c:v>27.603734565643585</c:v>
                </c:pt>
                <c:pt idx="16856">
                  <c:v>25.865640350961293</c:v>
                </c:pt>
                <c:pt idx="16857">
                  <c:v>25.972954586791637</c:v>
                </c:pt>
                <c:pt idx="16858">
                  <c:v>25.780608247542197</c:v>
                </c:pt>
                <c:pt idx="16859">
                  <c:v>25.368603033245979</c:v>
                </c:pt>
                <c:pt idx="16860">
                  <c:v>24.956021300659053</c:v>
                </c:pt>
                <c:pt idx="16861">
                  <c:v>24.563739693996261</c:v>
                </c:pt>
                <c:pt idx="16862">
                  <c:v>23.310930988084579</c:v>
                </c:pt>
                <c:pt idx="16863">
                  <c:v>23.408857530380914</c:v>
                </c:pt>
                <c:pt idx="16864">
                  <c:v>21.571725566264362</c:v>
                </c:pt>
                <c:pt idx="16865">
                  <c:v>21.724323778517306</c:v>
                </c:pt>
                <c:pt idx="16866">
                  <c:v>21.54866040001459</c:v>
                </c:pt>
                <c:pt idx="16867">
                  <c:v>21.136120740783976</c:v>
                </c:pt>
                <c:pt idx="16868">
                  <c:v>20.725055062131595</c:v>
                </c:pt>
                <c:pt idx="16869">
                  <c:v>20.315190073112305</c:v>
                </c:pt>
                <c:pt idx="16870">
                  <c:v>19.137824340440691</c:v>
                </c:pt>
                <c:pt idx="16871">
                  <c:v>19.254250276779008</c:v>
                </c:pt>
                <c:pt idx="16872">
                  <c:v>17.355774440811807</c:v>
                </c:pt>
                <c:pt idx="16873">
                  <c:v>17.549752580504972</c:v>
                </c:pt>
                <c:pt idx="16874">
                  <c:v>17.398127302742449</c:v>
                </c:pt>
                <c:pt idx="16875">
                  <c:v>17.000997845961049</c:v>
                </c:pt>
                <c:pt idx="16876">
                  <c:v>16.598280182849372</c:v>
                </c:pt>
                <c:pt idx="16877">
                  <c:v>16.198389514314794</c:v>
                </c:pt>
                <c:pt idx="16878">
                  <c:v>15.125215775089515</c:v>
                </c:pt>
                <c:pt idx="16879">
                  <c:v>15.254720116616557</c:v>
                </c:pt>
                <c:pt idx="16880">
                  <c:v>13.348986194688781</c:v>
                </c:pt>
                <c:pt idx="16881">
                  <c:v>13.566569974296431</c:v>
                </c:pt>
                <c:pt idx="16882">
                  <c:v>13.408088658713776</c:v>
                </c:pt>
                <c:pt idx="16883">
                  <c:v>13.060667312103583</c:v>
                </c:pt>
                <c:pt idx="16884">
                  <c:v>12.690350388873171</c:v>
                </c:pt>
                <c:pt idx="16885">
                  <c:v>12.311443444549713</c:v>
                </c:pt>
                <c:pt idx="16886">
                  <c:v>11.359739296003509</c:v>
                </c:pt>
                <c:pt idx="16887">
                  <c:v>11.505890754889705</c:v>
                </c:pt>
                <c:pt idx="16888">
                  <c:v>9.6392745656147234</c:v>
                </c:pt>
                <c:pt idx="16889">
                  <c:v>9.880216336731598</c:v>
                </c:pt>
                <c:pt idx="16890">
                  <c:v>9.7830291725869358</c:v>
                </c:pt>
                <c:pt idx="16891">
                  <c:v>9.4472814543058767</c:v>
                </c:pt>
                <c:pt idx="16892">
                  <c:v>9.1408492492911311</c:v>
                </c:pt>
                <c:pt idx="16893">
                  <c:v>8.8129952792396331</c:v>
                </c:pt>
                <c:pt idx="16894">
                  <c:v>8.01747336793259</c:v>
                </c:pt>
                <c:pt idx="16895">
                  <c:v>8.1726191197855211</c:v>
                </c:pt>
                <c:pt idx="16896">
                  <c:v>6.3947396952300073</c:v>
                </c:pt>
                <c:pt idx="16897">
                  <c:v>6.6636917317549695</c:v>
                </c:pt>
                <c:pt idx="16898">
                  <c:v>6.5978677382578406</c:v>
                </c:pt>
                <c:pt idx="16899">
                  <c:v>6.3118141416473597</c:v>
                </c:pt>
                <c:pt idx="16900">
                  <c:v>6.0482177042565821</c:v>
                </c:pt>
                <c:pt idx="16901">
                  <c:v>5.753888282604497</c:v>
                </c:pt>
                <c:pt idx="16902">
                  <c:v>5.0947960695983951</c:v>
                </c:pt>
                <c:pt idx="16903">
                  <c:v>5.2586522890597172</c:v>
                </c:pt>
                <c:pt idx="16904">
                  <c:v>3.6314466301397017</c:v>
                </c:pt>
                <c:pt idx="16905">
                  <c:v>3.8927653772121085</c:v>
                </c:pt>
                <c:pt idx="16906">
                  <c:v>3.8533847253893998</c:v>
                </c:pt>
                <c:pt idx="16907">
                  <c:v>3.6046502360809862</c:v>
                </c:pt>
                <c:pt idx="16908">
                  <c:v>3.3857141039992724</c:v>
                </c:pt>
                <c:pt idx="16909">
                  <c:v>3.1542365149128226</c:v>
                </c:pt>
                <c:pt idx="16910">
                  <c:v>1.7956296722766609</c:v>
                </c:pt>
                <c:pt idx="16911">
                  <c:v>1.9593746479259075</c:v>
                </c:pt>
                <c:pt idx="16912">
                  <c:v>2.122669079255457</c:v>
                </c:pt>
                <c:pt idx="16913">
                  <c:v>1.5247077124628301</c:v>
                </c:pt>
                <c:pt idx="16914">
                  <c:v>1.7949701513944267</c:v>
                </c:pt>
                <c:pt idx="16915">
                  <c:v>1.2007379788574863</c:v>
                </c:pt>
                <c:pt idx="16916">
                  <c:v>1.2005083410411777</c:v>
                </c:pt>
                <c:pt idx="16917">
                  <c:v>1.0310570606527012</c:v>
                </c:pt>
                <c:pt idx="16918">
                  <c:v>0.31529408763237221</c:v>
                </c:pt>
                <c:pt idx="16919">
                  <c:v>6.9624167826805916E-2</c:v>
                </c:pt>
                <c:pt idx="16920">
                  <c:v>0.22768539557778311</c:v>
                </c:pt>
                <c:pt idx="16921">
                  <c:v>0.49235960376769849</c:v>
                </c:pt>
                <c:pt idx="16922">
                  <c:v>-0.57376611887515061</c:v>
                </c:pt>
                <c:pt idx="16923">
                  <c:v>-0.31304154416391228</c:v>
                </c:pt>
                <c:pt idx="16924">
                  <c:v>-0.29899425984338901</c:v>
                </c:pt>
                <c:pt idx="16925">
                  <c:v>-0.41416266702402904</c:v>
                </c:pt>
                <c:pt idx="16926">
                  <c:v>-0.75197507601993685</c:v>
                </c:pt>
                <c:pt idx="16927">
                  <c:v>-0.90754003176297715</c:v>
                </c:pt>
                <c:pt idx="16928">
                  <c:v>-0.75710945453465683</c:v>
                </c:pt>
                <c:pt idx="16929">
                  <c:v>-0.50036726591536063</c:v>
                </c:pt>
                <c:pt idx="16930">
                  <c:v>-1.2318946557610646</c:v>
                </c:pt>
                <c:pt idx="16931">
                  <c:v>-0.9753070133870807</c:v>
                </c:pt>
                <c:pt idx="16932">
                  <c:v>-0.90556135497985224</c:v>
                </c:pt>
                <c:pt idx="16933">
                  <c:v>-0.91513471093833765</c:v>
                </c:pt>
                <c:pt idx="16934">
                  <c:v>-0.76165435937977044</c:v>
                </c:pt>
                <c:pt idx="16935">
                  <c:v>-0.78995940168398349</c:v>
                </c:pt>
                <c:pt idx="16936">
                  <c:v>-0.64446839656495136</c:v>
                </c:pt>
                <c:pt idx="16937">
                  <c:v>-0.3897788767230228</c:v>
                </c:pt>
                <c:pt idx="16938">
                  <c:v>-0.66697493348536341</c:v>
                </c:pt>
                <c:pt idx="16939">
                  <c:v>-0.41315358416789749</c:v>
                </c:pt>
                <c:pt idx="16940">
                  <c:v>-0.25378895693642711</c:v>
                </c:pt>
                <c:pt idx="16941">
                  <c:v>-0.12258553252938498</c:v>
                </c:pt>
                <c:pt idx="16942">
                  <c:v>0.58819513976201598</c:v>
                </c:pt>
                <c:pt idx="16943">
                  <c:v>0.6938956898632842</c:v>
                </c:pt>
                <c:pt idx="16944">
                  <c:v>0.83783096067230467</c:v>
                </c:pt>
                <c:pt idx="16945">
                  <c:v>1.0854568599876675</c:v>
                </c:pt>
                <c:pt idx="16946">
                  <c:v>1.2810959299257476</c:v>
                </c:pt>
                <c:pt idx="16947">
                  <c:v>1.5265450944345051</c:v>
                </c:pt>
                <c:pt idx="16948">
                  <c:v>1.7591054125979042</c:v>
                </c:pt>
                <c:pt idx="16949">
                  <c:v>2.0206386678340227</c:v>
                </c:pt>
                <c:pt idx="16950">
                  <c:v>3.2176776472628603</c:v>
                </c:pt>
                <c:pt idx="16951">
                  <c:v>3.4455822221006649</c:v>
                </c:pt>
                <c:pt idx="16952">
                  <c:v>3.5848410298912352</c:v>
                </c:pt>
                <c:pt idx="16953">
                  <c:v>3.8240079363628929</c:v>
                </c:pt>
                <c:pt idx="16954">
                  <c:v>4.4155247559829416</c:v>
                </c:pt>
                <c:pt idx="16955">
                  <c:v>4.657169950045688</c:v>
                </c:pt>
                <c:pt idx="16956">
                  <c:v>4.9702913148290655</c:v>
                </c:pt>
                <c:pt idx="16957">
                  <c:v>5.336418953915981</c:v>
                </c:pt>
                <c:pt idx="16958">
                  <c:v>6.8307467034187415</c:v>
                </c:pt>
                <c:pt idx="16959">
                  <c:v>7.1369398332013674</c:v>
                </c:pt>
                <c:pt idx="16960">
                  <c:v>7.2766356122627887</c:v>
                </c:pt>
                <c:pt idx="16961">
                  <c:v>7.5102078803196086</c:v>
                </c:pt>
                <c:pt idx="16962">
                  <c:v>8.3342891327202935</c:v>
                </c:pt>
                <c:pt idx="16963">
                  <c:v>8.5630976575605207</c:v>
                </c:pt>
                <c:pt idx="16964">
                  <c:v>8.9046019399871916</c:v>
                </c:pt>
                <c:pt idx="16965">
                  <c:v>9.3204360805705591</c:v>
                </c:pt>
                <c:pt idx="16966">
                  <c:v>10.86932459265968</c:v>
                </c:pt>
                <c:pt idx="16967">
                  <c:v>11.184351043652114</c:v>
                </c:pt>
                <c:pt idx="16968">
                  <c:v>11.322106434289289</c:v>
                </c:pt>
                <c:pt idx="16969">
                  <c:v>11.545281038089982</c:v>
                </c:pt>
                <c:pt idx="16970">
                  <c:v>12.398748084177686</c:v>
                </c:pt>
                <c:pt idx="16971">
                  <c:v>12.625565222994791</c:v>
                </c:pt>
                <c:pt idx="16972">
                  <c:v>12.96189941542797</c:v>
                </c:pt>
                <c:pt idx="16973">
                  <c:v>13.358549722501115</c:v>
                </c:pt>
                <c:pt idx="16974">
                  <c:v>14.724437652407223</c:v>
                </c:pt>
                <c:pt idx="16975">
                  <c:v>15.005075626512607</c:v>
                </c:pt>
                <c:pt idx="16976">
                  <c:v>15.128552331141769</c:v>
                </c:pt>
                <c:pt idx="16977">
                  <c:v>15.327094310032138</c:v>
                </c:pt>
                <c:pt idx="16978">
                  <c:v>16.018187422196444</c:v>
                </c:pt>
                <c:pt idx="16979">
                  <c:v>16.19841532510879</c:v>
                </c:pt>
                <c:pt idx="16980">
                  <c:v>16.462193536079319</c:v>
                </c:pt>
                <c:pt idx="16981">
                  <c:v>16.783320219762249</c:v>
                </c:pt>
                <c:pt idx="16982">
                  <c:v>17.911628676241612</c:v>
                </c:pt>
                <c:pt idx="16983">
                  <c:v>18.130146721219091</c:v>
                </c:pt>
                <c:pt idx="16984">
                  <c:v>18.215779710215521</c:v>
                </c:pt>
                <c:pt idx="16985">
                  <c:v>18.361896548764783</c:v>
                </c:pt>
                <c:pt idx="16986">
                  <c:v>18.916993075038846</c:v>
                </c:pt>
                <c:pt idx="16987">
                  <c:v>19.045927511732657</c:v>
                </c:pt>
                <c:pt idx="16988">
                  <c:v>19.241953593975495</c:v>
                </c:pt>
                <c:pt idx="16989">
                  <c:v>19.473795539067083</c:v>
                </c:pt>
                <c:pt idx="16990">
                  <c:v>20.451561592276992</c:v>
                </c:pt>
                <c:pt idx="16991">
                  <c:v>20.623997100415412</c:v>
                </c:pt>
                <c:pt idx="16992">
                  <c:v>20.66162877624318</c:v>
                </c:pt>
                <c:pt idx="16993">
                  <c:v>20.747342405478612</c:v>
                </c:pt>
                <c:pt idx="16994">
                  <c:v>21.264387784570523</c:v>
                </c:pt>
                <c:pt idx="16995">
                  <c:v>21.331316946164989</c:v>
                </c:pt>
                <c:pt idx="16996">
                  <c:v>21.471890011558486</c:v>
                </c:pt>
                <c:pt idx="16997">
                  <c:v>21.659478792171541</c:v>
                </c:pt>
                <c:pt idx="16998">
                  <c:v>22.545233893670616</c:v>
                </c:pt>
                <c:pt idx="16999">
                  <c:v>22.699258297921652</c:v>
                </c:pt>
                <c:pt idx="17000">
                  <c:v>22.704456796110374</c:v>
                </c:pt>
                <c:pt idx="17001">
                  <c:v>22.736877082012516</c:v>
                </c:pt>
                <c:pt idx="17002">
                  <c:v>23.276408107785485</c:v>
                </c:pt>
                <c:pt idx="17003">
                  <c:v>23.296515745553574</c:v>
                </c:pt>
                <c:pt idx="17004">
                  <c:v>23.404918426794907</c:v>
                </c:pt>
                <c:pt idx="17005">
                  <c:v>23.572246243214501</c:v>
                </c:pt>
                <c:pt idx="17006">
                  <c:v>24.39549621686848</c:v>
                </c:pt>
                <c:pt idx="17007">
                  <c:v>24.544442958230686</c:v>
                </c:pt>
                <c:pt idx="17008">
                  <c:v>24.524586278532897</c:v>
                </c:pt>
                <c:pt idx="17009">
                  <c:v>24.519514241290185</c:v>
                </c:pt>
                <c:pt idx="17010">
                  <c:v>25.084085895180223</c:v>
                </c:pt>
                <c:pt idx="17011">
                  <c:v>25.070738556470225</c:v>
                </c:pt>
                <c:pt idx="17012">
                  <c:v>25.157394048949584</c:v>
                </c:pt>
                <c:pt idx="17013">
                  <c:v>25.311254257211139</c:v>
                </c:pt>
                <c:pt idx="17014">
                  <c:v>26.051367217108265</c:v>
                </c:pt>
                <c:pt idx="17015">
                  <c:v>26.198176772905899</c:v>
                </c:pt>
                <c:pt idx="17016">
                  <c:v>26.165983382376652</c:v>
                </c:pt>
                <c:pt idx="17017">
                  <c:v>26.13805704524502</c:v>
                </c:pt>
                <c:pt idx="17018">
                  <c:v>26.70907675642518</c:v>
                </c:pt>
                <c:pt idx="17019">
                  <c:v>26.676604961473284</c:v>
                </c:pt>
                <c:pt idx="17020">
                  <c:v>26.752359630997024</c:v>
                </c:pt>
                <c:pt idx="17021">
                  <c:v>26.899085843722212</c:v>
                </c:pt>
                <c:pt idx="17022">
                  <c:v>27.532685601647536</c:v>
                </c:pt>
                <c:pt idx="17023">
                  <c:v>27.674693107897831</c:v>
                </c:pt>
                <c:pt idx="17024">
                  <c:v>27.647103982622308</c:v>
                </c:pt>
                <c:pt idx="17025">
                  <c:v>27.614252059199352</c:v>
                </c:pt>
                <c:pt idx="17026">
                  <c:v>28.148198161467988</c:v>
                </c:pt>
                <c:pt idx="17027">
                  <c:v>28.115647470770579</c:v>
                </c:pt>
                <c:pt idx="17028">
                  <c:v>28.184146630625722</c:v>
                </c:pt>
                <c:pt idx="17029">
                  <c:v>28.314368768465535</c:v>
                </c:pt>
                <c:pt idx="17030">
                  <c:v>28.821498353349007</c:v>
                </c:pt>
                <c:pt idx="17031">
                  <c:v>28.943446263344093</c:v>
                </c:pt>
                <c:pt idx="17032">
                  <c:v>28.927149783625168</c:v>
                </c:pt>
                <c:pt idx="17033">
                  <c:v>28.901685753967239</c:v>
                </c:pt>
                <c:pt idx="17034">
                  <c:v>29.359114893613846</c:v>
                </c:pt>
                <c:pt idx="17035">
                  <c:v>29.333368243112858</c:v>
                </c:pt>
                <c:pt idx="17036">
                  <c:v>29.39442948262186</c:v>
                </c:pt>
                <c:pt idx="17037">
                  <c:v>29.508023922901344</c:v>
                </c:pt>
                <c:pt idx="17038">
                  <c:v>29.896096852125012</c:v>
                </c:pt>
                <c:pt idx="17039">
                  <c:v>30.005071351937573</c:v>
                </c:pt>
                <c:pt idx="17040">
                  <c:v>30.000460382532239</c:v>
                </c:pt>
                <c:pt idx="17041">
                  <c:v>30.201271900669141</c:v>
                </c:pt>
                <c:pt idx="17042">
                  <c:v>30.183751210976006</c:v>
                </c:pt>
                <c:pt idx="17043">
                  <c:v>30.382437552453915</c:v>
                </c:pt>
                <c:pt idx="17044">
                  <c:v>30.364844682339232</c:v>
                </c:pt>
                <c:pt idx="17045">
                  <c:v>30.563751871009998</c:v>
                </c:pt>
                <c:pt idx="17046">
                  <c:v>30.693383900705683</c:v>
                </c:pt>
                <c:pt idx="17047">
                  <c:v>30.866700292781147</c:v>
                </c:pt>
                <c:pt idx="17048">
                  <c:v>30.929884980234259</c:v>
                </c:pt>
                <c:pt idx="17049">
                  <c:v>31.083878986425752</c:v>
                </c:pt>
                <c:pt idx="17050">
                  <c:v>31.083360521333006</c:v>
                </c:pt>
                <c:pt idx="17051">
                  <c:v>31.070045405311173</c:v>
                </c:pt>
                <c:pt idx="17052">
                  <c:v>31.376174417322062</c:v>
                </c:pt>
                <c:pt idx="17053">
                  <c:v>31.354390681704324</c:v>
                </c:pt>
                <c:pt idx="17054">
                  <c:v>31.39197443602454</c:v>
                </c:pt>
                <c:pt idx="17055">
                  <c:v>31.461647747330286</c:v>
                </c:pt>
                <c:pt idx="17056">
                  <c:v>31.528511388906452</c:v>
                </c:pt>
                <c:pt idx="17057">
                  <c:v>31.714379130748782</c:v>
                </c:pt>
                <c:pt idx="17058">
                  <c:v>31.707933285492516</c:v>
                </c:pt>
                <c:pt idx="17059">
                  <c:v>31.700997784600652</c:v>
                </c:pt>
                <c:pt idx="17060">
                  <c:v>31.952703495188288</c:v>
                </c:pt>
                <c:pt idx="17061">
                  <c:v>31.915160136767504</c:v>
                </c:pt>
                <c:pt idx="17062">
                  <c:v>31.93409495952119</c:v>
                </c:pt>
                <c:pt idx="17063">
                  <c:v>31.982670312520696</c:v>
                </c:pt>
                <c:pt idx="17064">
                  <c:v>32.031277381183358</c:v>
                </c:pt>
                <c:pt idx="17065">
                  <c:v>32.170975663952554</c:v>
                </c:pt>
                <c:pt idx="17066">
                  <c:v>32.154831078315553</c:v>
                </c:pt>
                <c:pt idx="17067">
                  <c:v>32.138183024687301</c:v>
                </c:pt>
                <c:pt idx="17068">
                  <c:v>32.356731012328133</c:v>
                </c:pt>
                <c:pt idx="17069">
                  <c:v>32.31474322780015</c:v>
                </c:pt>
                <c:pt idx="17070">
                  <c:v>32.320687886095904</c:v>
                </c:pt>
                <c:pt idx="17071">
                  <c:v>32.355308069874852</c:v>
                </c:pt>
                <c:pt idx="17072">
                  <c:v>32.462632327045135</c:v>
                </c:pt>
                <c:pt idx="17073">
                  <c:v>32.52547112303283</c:v>
                </c:pt>
                <c:pt idx="17074">
                  <c:v>32.500111611747215</c:v>
                </c:pt>
                <c:pt idx="17075">
                  <c:v>32.475164109949532</c:v>
                </c:pt>
                <c:pt idx="17076">
                  <c:v>32.682420143556122</c:v>
                </c:pt>
                <c:pt idx="17077">
                  <c:v>32.643857988197745</c:v>
                </c:pt>
                <c:pt idx="17078">
                  <c:v>32.649241158596197</c:v>
                </c:pt>
                <c:pt idx="17079">
                  <c:v>32.753307169856782</c:v>
                </c:pt>
                <c:pt idx="17080">
                  <c:v>32.712768432013924</c:v>
                </c:pt>
                <c:pt idx="17081">
                  <c:v>32.863822552479057</c:v>
                </c:pt>
                <c:pt idx="17082">
                  <c:v>32.841379612967017</c:v>
                </c:pt>
                <c:pt idx="17083">
                  <c:v>32.81919743412945</c:v>
                </c:pt>
                <c:pt idx="17084">
                  <c:v>33.02587884838961</c:v>
                </c:pt>
                <c:pt idx="17085">
                  <c:v>32.986038644332041</c:v>
                </c:pt>
                <c:pt idx="17086">
                  <c:v>33.059287603689384</c:v>
                </c:pt>
                <c:pt idx="17087">
                  <c:v>33.08722922158848</c:v>
                </c:pt>
                <c:pt idx="17088">
                  <c:v>33.042741303001918</c:v>
                </c:pt>
                <c:pt idx="17089">
                  <c:v>33.150713505981287</c:v>
                </c:pt>
                <c:pt idx="17090">
                  <c:v>33.122615861925183</c:v>
                </c:pt>
                <c:pt idx="17091">
                  <c:v>33.093711560167691</c:v>
                </c:pt>
                <c:pt idx="17092">
                  <c:v>33.285124554833203</c:v>
                </c:pt>
                <c:pt idx="17093">
                  <c:v>33.228009097922303</c:v>
                </c:pt>
                <c:pt idx="17094">
                  <c:v>33.213252103137791</c:v>
                </c:pt>
                <c:pt idx="17095">
                  <c:v>33.290399808996611</c:v>
                </c:pt>
                <c:pt idx="17096">
                  <c:v>33.295738538139233</c:v>
                </c:pt>
                <c:pt idx="17097">
                  <c:v>33.2311761633581</c:v>
                </c:pt>
                <c:pt idx="17098">
                  <c:v>33.18980089524316</c:v>
                </c:pt>
                <c:pt idx="17099">
                  <c:v>33.146594616644407</c:v>
                </c:pt>
                <c:pt idx="17100">
                  <c:v>33.310003739333993</c:v>
                </c:pt>
                <c:pt idx="17101">
                  <c:v>33.22127256193815</c:v>
                </c:pt>
                <c:pt idx="17102">
                  <c:v>33.253244845015089</c:v>
                </c:pt>
                <c:pt idx="17103">
                  <c:v>33.232928569011428</c:v>
                </c:pt>
                <c:pt idx="17104">
                  <c:v>33.213234543470989</c:v>
                </c:pt>
                <c:pt idx="17105">
                  <c:v>33.058040240740624</c:v>
                </c:pt>
                <c:pt idx="17106">
                  <c:v>33.000804233251706</c:v>
                </c:pt>
                <c:pt idx="17107">
                  <c:v>32.941981791800586</c:v>
                </c:pt>
                <c:pt idx="17108">
                  <c:v>33.087218354466643</c:v>
                </c:pt>
                <c:pt idx="17109">
                  <c:v>32.980553773020731</c:v>
                </c:pt>
                <c:pt idx="17110">
                  <c:v>32.996396397503801</c:v>
                </c:pt>
                <c:pt idx="17111">
                  <c:v>32.960887911641237</c:v>
                </c:pt>
                <c:pt idx="17112">
                  <c:v>32.929818090055612</c:v>
                </c:pt>
                <c:pt idx="17113">
                  <c:v>32.77323264991437</c:v>
                </c:pt>
                <c:pt idx="17114">
                  <c:v>32.711047638868763</c:v>
                </c:pt>
                <c:pt idx="17115">
                  <c:v>32.650028128172593</c:v>
                </c:pt>
                <c:pt idx="17116">
                  <c:v>32.805272842156903</c:v>
                </c:pt>
                <c:pt idx="17117">
                  <c:v>32.706527979467381</c:v>
                </c:pt>
                <c:pt idx="17118">
                  <c:v>32.729688705345026</c:v>
                </c:pt>
                <c:pt idx="17119">
                  <c:v>32.713103832771814</c:v>
                </c:pt>
                <c:pt idx="17120">
                  <c:v>32.699065901535832</c:v>
                </c:pt>
                <c:pt idx="17121">
                  <c:v>32.613744280849041</c:v>
                </c:pt>
                <c:pt idx="17122">
                  <c:v>32.568912943113624</c:v>
                </c:pt>
                <c:pt idx="17123">
                  <c:v>32.525849382656943</c:v>
                </c:pt>
                <c:pt idx="17124">
                  <c:v>32.704072002709623</c:v>
                </c:pt>
                <c:pt idx="17125">
                  <c:v>32.637126495213181</c:v>
                </c:pt>
                <c:pt idx="17126">
                  <c:v>32.692807204235478</c:v>
                </c:pt>
                <c:pt idx="17127">
                  <c:v>32.711165397940121</c:v>
                </c:pt>
                <c:pt idx="17128">
                  <c:v>32.73007294484087</c:v>
                </c:pt>
                <c:pt idx="17129">
                  <c:v>32.746612798686002</c:v>
                </c:pt>
                <c:pt idx="17130">
                  <c:v>32.722289229926886</c:v>
                </c:pt>
                <c:pt idx="17131">
                  <c:v>32.697032674743056</c:v>
                </c:pt>
                <c:pt idx="17132">
                  <c:v>32.899089273551901</c:v>
                </c:pt>
                <c:pt idx="17133">
                  <c:v>32.857642293218362</c:v>
                </c:pt>
                <c:pt idx="17134">
                  <c:v>32.937951828591068</c:v>
                </c:pt>
                <c:pt idx="17135">
                  <c:v>32.969220432920181</c:v>
                </c:pt>
                <c:pt idx="17136">
                  <c:v>33.002366367326601</c:v>
                </c:pt>
                <c:pt idx="17137">
                  <c:v>33.053329860744995</c:v>
                </c:pt>
                <c:pt idx="17138">
                  <c:v>33.031131687322443</c:v>
                </c:pt>
                <c:pt idx="17139">
                  <c:v>33.007314797421714</c:v>
                </c:pt>
                <c:pt idx="17140">
                  <c:v>33.204958179017829</c:v>
                </c:pt>
                <c:pt idx="17141">
                  <c:v>33.154605052258376</c:v>
                </c:pt>
                <c:pt idx="17142">
                  <c:v>33.214633568692832</c:v>
                </c:pt>
                <c:pt idx="17143">
                  <c:v>33.232332755413495</c:v>
                </c:pt>
                <c:pt idx="17144">
                  <c:v>33.237406543687065</c:v>
                </c:pt>
                <c:pt idx="17145">
                  <c:v>33.20434370898063</c:v>
                </c:pt>
                <c:pt idx="17146">
                  <c:v>33.162167060011733</c:v>
                </c:pt>
                <c:pt idx="17147">
                  <c:v>33.115004629765181</c:v>
                </c:pt>
                <c:pt idx="17148">
                  <c:v>33.273068998931528</c:v>
                </c:pt>
                <c:pt idx="17149">
                  <c:v>33.181402367390632</c:v>
                </c:pt>
                <c:pt idx="17150">
                  <c:v>33.196154602227288</c:v>
                </c:pt>
                <c:pt idx="17151">
                  <c:v>33.163538323339637</c:v>
                </c:pt>
                <c:pt idx="17152">
                  <c:v>33.122893811650712</c:v>
                </c:pt>
                <c:pt idx="17153">
                  <c:v>32.928098998794191</c:v>
                </c:pt>
                <c:pt idx="17154">
                  <c:v>32.851269946409502</c:v>
                </c:pt>
                <c:pt idx="17155">
                  <c:v>33.018902471358103</c:v>
                </c:pt>
                <c:pt idx="17156">
                  <c:v>32.889473240954423</c:v>
                </c:pt>
                <c:pt idx="17157">
                  <c:v>32.748341851372679</c:v>
                </c:pt>
                <c:pt idx="17158">
                  <c:v>32.721280071441925</c:v>
                </c:pt>
                <c:pt idx="17159">
                  <c:v>32.646209352121666</c:v>
                </c:pt>
                <c:pt idx="17160">
                  <c:v>32.56771764148764</c:v>
                </c:pt>
                <c:pt idx="17161">
                  <c:v>32.2685908767386</c:v>
                </c:pt>
                <c:pt idx="17162">
                  <c:v>32.171638684129057</c:v>
                </c:pt>
                <c:pt idx="17163">
                  <c:v>32.333545582839768</c:v>
                </c:pt>
                <c:pt idx="17164">
                  <c:v>32.183286751213991</c:v>
                </c:pt>
                <c:pt idx="17165">
                  <c:v>32.073762622128783</c:v>
                </c:pt>
                <c:pt idx="17166">
                  <c:v>31.996685885079639</c:v>
                </c:pt>
                <c:pt idx="17167">
                  <c:v>31.921853770705695</c:v>
                </c:pt>
                <c:pt idx="17168">
                  <c:v>31.857956914915114</c:v>
                </c:pt>
                <c:pt idx="17169">
                  <c:v>31.744011988459484</c:v>
                </c:pt>
                <c:pt idx="17170">
                  <c:v>31.555838370012399</c:v>
                </c:pt>
                <c:pt idx="17171">
                  <c:v>31.43988591991976</c:v>
                </c:pt>
                <c:pt idx="17172">
                  <c:v>31.503195331910351</c:v>
                </c:pt>
                <c:pt idx="17173">
                  <c:v>31.42267566586667</c:v>
                </c:pt>
                <c:pt idx="17174">
                  <c:v>31.443485339573165</c:v>
                </c:pt>
                <c:pt idx="17175">
                  <c:v>31.314039872612508</c:v>
                </c:pt>
                <c:pt idx="17176">
                  <c:v>31.312447561942218</c:v>
                </c:pt>
                <c:pt idx="17177">
                  <c:v>31.272353708994242</c:v>
                </c:pt>
                <c:pt idx="17178">
                  <c:v>31.234681064353957</c:v>
                </c:pt>
                <c:pt idx="17179">
                  <c:v>31.189991286239739</c:v>
                </c:pt>
                <c:pt idx="17180">
                  <c:v>31.073512968141017</c:v>
                </c:pt>
                <c:pt idx="17181">
                  <c:v>31.157823255101832</c:v>
                </c:pt>
                <c:pt idx="17182">
                  <c:v>31.097155516851942</c:v>
                </c:pt>
                <c:pt idx="17183">
                  <c:v>31.042127580432965</c:v>
                </c:pt>
                <c:pt idx="17184">
                  <c:v>31.020528346396141</c:v>
                </c:pt>
                <c:pt idx="17185">
                  <c:v>30.997969872063464</c:v>
                </c:pt>
                <c:pt idx="17186">
                  <c:v>30.977053393477881</c:v>
                </c:pt>
                <c:pt idx="17187">
                  <c:v>30.958293248613757</c:v>
                </c:pt>
                <c:pt idx="17188">
                  <c:v>30.940179677679737</c:v>
                </c:pt>
                <c:pt idx="17189">
                  <c:v>30.932255470579513</c:v>
                </c:pt>
                <c:pt idx="17190">
                  <c:v>30.873291202010954</c:v>
                </c:pt>
                <c:pt idx="17191">
                  <c:v>30.874103539921119</c:v>
                </c:pt>
                <c:pt idx="17192">
                  <c:v>30.861078134702602</c:v>
                </c:pt>
                <c:pt idx="17193">
                  <c:v>30.848863159627768</c:v>
                </c:pt>
                <c:pt idx="17194">
                  <c:v>30.82852984869676</c:v>
                </c:pt>
                <c:pt idx="17195">
                  <c:v>30.813005447194598</c:v>
                </c:pt>
                <c:pt idx="17196">
                  <c:v>30.79528825283634</c:v>
                </c:pt>
                <c:pt idx="17197">
                  <c:v>30.806153257301634</c:v>
                </c:pt>
                <c:pt idx="17198">
                  <c:v>30.734395091313694</c:v>
                </c:pt>
                <c:pt idx="17199">
                  <c:v>30.723290828979398</c:v>
                </c:pt>
                <c:pt idx="17200">
                  <c:v>30.698296524305533</c:v>
                </c:pt>
                <c:pt idx="17201">
                  <c:v>30.671878422139471</c:v>
                </c:pt>
                <c:pt idx="17202">
                  <c:v>30.643575554064359</c:v>
                </c:pt>
                <c:pt idx="17203">
                  <c:v>30.615971446420456</c:v>
                </c:pt>
                <c:pt idx="17204">
                  <c:v>30.586986908010019</c:v>
                </c:pt>
                <c:pt idx="17205">
                  <c:v>30.607393207455232</c:v>
                </c:pt>
                <c:pt idx="17206">
                  <c:v>30.519683045587083</c:v>
                </c:pt>
                <c:pt idx="17207">
                  <c:v>30.495432629757293</c:v>
                </c:pt>
                <c:pt idx="17208">
                  <c:v>30.467352262534902</c:v>
                </c:pt>
                <c:pt idx="17209">
                  <c:v>30.43861123960291</c:v>
                </c:pt>
                <c:pt idx="17210">
                  <c:v>30.411387894388707</c:v>
                </c:pt>
                <c:pt idx="17211">
                  <c:v>30.38579369120842</c:v>
                </c:pt>
                <c:pt idx="17212">
                  <c:v>30.366878365825023</c:v>
                </c:pt>
                <c:pt idx="17213">
                  <c:v>30.427863642256327</c:v>
                </c:pt>
                <c:pt idx="17214">
                  <c:v>30.338336194382098</c:v>
                </c:pt>
                <c:pt idx="17215">
                  <c:v>30.322662476474466</c:v>
                </c:pt>
                <c:pt idx="17216">
                  <c:v>30.305695390334577</c:v>
                </c:pt>
                <c:pt idx="17217">
                  <c:v>30.293135745271588</c:v>
                </c:pt>
                <c:pt idx="17218">
                  <c:v>30.282676374288922</c:v>
                </c:pt>
                <c:pt idx="17219">
                  <c:v>30.270974586335065</c:v>
                </c:pt>
                <c:pt idx="17220">
                  <c:v>30.267156593543895</c:v>
                </c:pt>
                <c:pt idx="17221">
                  <c:v>30.405670325528284</c:v>
                </c:pt>
                <c:pt idx="17222">
                  <c:v>30.324454632808894</c:v>
                </c:pt>
                <c:pt idx="17223">
                  <c:v>30.330746106429491</c:v>
                </c:pt>
                <c:pt idx="17224">
                  <c:v>30.335286906877961</c:v>
                </c:pt>
                <c:pt idx="17225">
                  <c:v>30.348094280882894</c:v>
                </c:pt>
                <c:pt idx="17226">
                  <c:v>30.36778389870917</c:v>
                </c:pt>
                <c:pt idx="17227">
                  <c:v>30.387113199646503</c:v>
                </c:pt>
                <c:pt idx="17228">
                  <c:v>30.410847237592506</c:v>
                </c:pt>
                <c:pt idx="17229">
                  <c:v>30.633560902516194</c:v>
                </c:pt>
                <c:pt idx="17230">
                  <c:v>30.563416993459072</c:v>
                </c:pt>
                <c:pt idx="17231">
                  <c:v>30.580030281332014</c:v>
                </c:pt>
                <c:pt idx="17232">
                  <c:v>30.615003642382199</c:v>
                </c:pt>
                <c:pt idx="17233">
                  <c:v>30.650585689216591</c:v>
                </c:pt>
                <c:pt idx="17234">
                  <c:v>30.690294170603686</c:v>
                </c:pt>
                <c:pt idx="17235">
                  <c:v>30.725146808124922</c:v>
                </c:pt>
                <c:pt idx="17236">
                  <c:v>30.769013266989244</c:v>
                </c:pt>
                <c:pt idx="17237">
                  <c:v>31.067062070406688</c:v>
                </c:pt>
                <c:pt idx="17238">
                  <c:v>31.00163370542786</c:v>
                </c:pt>
                <c:pt idx="17239">
                  <c:v>31.039351914301214</c:v>
                </c:pt>
                <c:pt idx="17240">
                  <c:v>31.090595014435426</c:v>
                </c:pt>
                <c:pt idx="17241">
                  <c:v>31.146763555178946</c:v>
                </c:pt>
                <c:pt idx="17242">
                  <c:v>31.20486500404045</c:v>
                </c:pt>
                <c:pt idx="17243">
                  <c:v>31.266271949394785</c:v>
                </c:pt>
                <c:pt idx="17244">
                  <c:v>31.328134101736048</c:v>
                </c:pt>
                <c:pt idx="17245">
                  <c:v>31.695434792824635</c:v>
                </c:pt>
                <c:pt idx="17246">
                  <c:v>31.631742506725804</c:v>
                </c:pt>
                <c:pt idx="17247">
                  <c:v>31.671720680583451</c:v>
                </c:pt>
                <c:pt idx="17248">
                  <c:v>31.74170469979595</c:v>
                </c:pt>
                <c:pt idx="17249">
                  <c:v>31.811461947663091</c:v>
                </c:pt>
                <c:pt idx="17250">
                  <c:v>31.874953536050821</c:v>
                </c:pt>
                <c:pt idx="17251">
                  <c:v>31.949748287444809</c:v>
                </c:pt>
                <c:pt idx="17252">
                  <c:v>32.024853231089402</c:v>
                </c:pt>
                <c:pt idx="17253">
                  <c:v>32.458698172451513</c:v>
                </c:pt>
                <c:pt idx="17254">
                  <c:v>32.393610359249344</c:v>
                </c:pt>
                <c:pt idx="17255">
                  <c:v>32.440088637210764</c:v>
                </c:pt>
                <c:pt idx="17256">
                  <c:v>32.52275014384329</c:v>
                </c:pt>
                <c:pt idx="17257">
                  <c:v>32.607269568219671</c:v>
                </c:pt>
                <c:pt idx="17258">
                  <c:v>32.693676259638686</c:v>
                </c:pt>
                <c:pt idx="17259">
                  <c:v>32.779075461076211</c:v>
                </c:pt>
                <c:pt idx="17260">
                  <c:v>32.858559013860017</c:v>
                </c:pt>
                <c:pt idx="17261">
                  <c:v>33.360135735415184</c:v>
                </c:pt>
                <c:pt idx="17262">
                  <c:v>33.295606743593375</c:v>
                </c:pt>
                <c:pt idx="17263">
                  <c:v>33.359121656586744</c:v>
                </c:pt>
                <c:pt idx="17264">
                  <c:v>33.44614909826695</c:v>
                </c:pt>
                <c:pt idx="17265">
                  <c:v>33.544609479136447</c:v>
                </c:pt>
                <c:pt idx="17266">
                  <c:v>33.64534336806512</c:v>
                </c:pt>
                <c:pt idx="17267">
                  <c:v>33.7484106124747</c:v>
                </c:pt>
                <c:pt idx="17268">
                  <c:v>33.853901628080202</c:v>
                </c:pt>
                <c:pt idx="17269">
                  <c:v>34.43638124472816</c:v>
                </c:pt>
                <c:pt idx="17270">
                  <c:v>34.370899243776861</c:v>
                </c:pt>
                <c:pt idx="17271">
                  <c:v>34.43512530990845</c:v>
                </c:pt>
                <c:pt idx="17272">
                  <c:v>34.547855771785649</c:v>
                </c:pt>
                <c:pt idx="17273">
                  <c:v>34.656480491842736</c:v>
                </c:pt>
                <c:pt idx="17274">
                  <c:v>34.777938312372356</c:v>
                </c:pt>
                <c:pt idx="17275">
                  <c:v>34.903474920775139</c:v>
                </c:pt>
                <c:pt idx="17276">
                  <c:v>35.030540190503125</c:v>
                </c:pt>
                <c:pt idx="17277">
                  <c:v>35.707632677048124</c:v>
                </c:pt>
                <c:pt idx="17278">
                  <c:v>35.644509504895908</c:v>
                </c:pt>
                <c:pt idx="17279">
                  <c:v>35.719276698963171</c:v>
                </c:pt>
                <c:pt idx="17280">
                  <c:v>35.859899256050632</c:v>
                </c:pt>
                <c:pt idx="17281">
                  <c:v>35.999928162529926</c:v>
                </c:pt>
                <c:pt idx="17282">
                  <c:v>36.13210741515276</c:v>
                </c:pt>
                <c:pt idx="17283">
                  <c:v>36.280514885351508</c:v>
                </c:pt>
                <c:pt idx="17284">
                  <c:v>36.432447255530079</c:v>
                </c:pt>
                <c:pt idx="17285">
                  <c:v>37.227620435777055</c:v>
                </c:pt>
                <c:pt idx="17286">
                  <c:v>37.165314098240806</c:v>
                </c:pt>
                <c:pt idx="17287">
                  <c:v>37.255047157853355</c:v>
                </c:pt>
                <c:pt idx="17288">
                  <c:v>37.419425363739876</c:v>
                </c:pt>
                <c:pt idx="17289">
                  <c:v>37.58766499897358</c:v>
                </c:pt>
                <c:pt idx="17290">
                  <c:v>37.759858782293279</c:v>
                </c:pt>
                <c:pt idx="17291">
                  <c:v>37.927027809742327</c:v>
                </c:pt>
                <c:pt idx="17292">
                  <c:v>38.104443183668778</c:v>
                </c:pt>
                <c:pt idx="17293">
                  <c:v>39.039544100949925</c:v>
                </c:pt>
                <c:pt idx="17294">
                  <c:v>38.975244662801671</c:v>
                </c:pt>
                <c:pt idx="17295">
                  <c:v>39.07852709713211</c:v>
                </c:pt>
                <c:pt idx="17296">
                  <c:v>39.273621405641514</c:v>
                </c:pt>
                <c:pt idx="17297">
                  <c:v>39.469201828528071</c:v>
                </c:pt>
                <c:pt idx="17298">
                  <c:v>39.66869237082679</c:v>
                </c:pt>
                <c:pt idx="17299">
                  <c:v>39.858149780006073</c:v>
                </c:pt>
                <c:pt idx="17300">
                  <c:v>40.060571277187883</c:v>
                </c:pt>
                <c:pt idx="17301">
                  <c:v>41.205543311417564</c:v>
                </c:pt>
                <c:pt idx="17302">
                  <c:v>41.136272325091575</c:v>
                </c:pt>
                <c:pt idx="17303">
                  <c:v>41.067175555054554</c:v>
                </c:pt>
                <c:pt idx="17304">
                  <c:v>41.537643988984044</c:v>
                </c:pt>
                <c:pt idx="17305">
                  <c:v>41.606285775346237</c:v>
                </c:pt>
                <c:pt idx="17306">
                  <c:v>41.808262692446448</c:v>
                </c:pt>
                <c:pt idx="17307">
                  <c:v>42.031160610399212</c:v>
                </c:pt>
                <c:pt idx="17308">
                  <c:v>42.237867710272305</c:v>
                </c:pt>
                <c:pt idx="17309">
                  <c:v>42.738720640883848</c:v>
                </c:pt>
                <c:pt idx="17310">
                  <c:v>42.904293526285798</c:v>
                </c:pt>
                <c:pt idx="17311">
                  <c:v>43.849506854641945</c:v>
                </c:pt>
                <c:pt idx="17312">
                  <c:v>43.770789692951645</c:v>
                </c:pt>
                <c:pt idx="17313">
                  <c:v>43.888677504467253</c:v>
                </c:pt>
                <c:pt idx="17314">
                  <c:v>44.115108810138921</c:v>
                </c:pt>
                <c:pt idx="17315">
                  <c:v>44.326937350691509</c:v>
                </c:pt>
                <c:pt idx="17316">
                  <c:v>44.558775764191466</c:v>
                </c:pt>
                <c:pt idx="17317">
                  <c:v>44.78636023070105</c:v>
                </c:pt>
                <c:pt idx="17318">
                  <c:v>45.008281075638621</c:v>
                </c:pt>
                <c:pt idx="17319">
                  <c:v>46.130504748756223</c:v>
                </c:pt>
                <c:pt idx="17320">
                  <c:v>46.048563679243699</c:v>
                </c:pt>
                <c:pt idx="17321">
                  <c:v>45.966938331857847</c:v>
                </c:pt>
                <c:pt idx="17322">
                  <c:v>46.400695713925714</c:v>
                </c:pt>
                <c:pt idx="17323">
                  <c:v>46.833550635845789</c:v>
                </c:pt>
                <c:pt idx="17324">
                  <c:v>46.72168953153043</c:v>
                </c:pt>
                <c:pt idx="17325">
                  <c:v>47.161760764822013</c:v>
                </c:pt>
                <c:pt idx="17326">
                  <c:v>47.601020854575509</c:v>
                </c:pt>
                <c:pt idx="17327">
                  <c:v>48.317026751169216</c:v>
                </c:pt>
                <c:pt idx="17328">
                  <c:v>48.567315567213612</c:v>
                </c:pt>
                <c:pt idx="17329">
                  <c:v>48.499656592896784</c:v>
                </c:pt>
                <c:pt idx="17330">
                  <c:v>48.719447303242383</c:v>
                </c:pt>
                <c:pt idx="17331">
                  <c:v>48.910958598600786</c:v>
                </c:pt>
                <c:pt idx="17332">
                  <c:v>48.80896004769361</c:v>
                </c:pt>
                <c:pt idx="17333">
                  <c:v>49.786542801652118</c:v>
                </c:pt>
                <c:pt idx="17334">
                  <c:v>49.684347476591945</c:v>
                </c:pt>
                <c:pt idx="17335">
                  <c:v>50.328973025893681</c:v>
                </c:pt>
                <c:pt idx="17336">
                  <c:v>50.522354592990894</c:v>
                </c:pt>
                <c:pt idx="17337">
                  <c:v>50.44848535167781</c:v>
                </c:pt>
                <c:pt idx="17338">
                  <c:v>50.613732130831806</c:v>
                </c:pt>
                <c:pt idx="17339">
                  <c:v>50.768633622086995</c:v>
                </c:pt>
                <c:pt idx="17340">
                  <c:v>50.673885580466496</c:v>
                </c:pt>
                <c:pt idx="17341">
                  <c:v>51.387123487176012</c:v>
                </c:pt>
                <c:pt idx="17342">
                  <c:v>51.290808080945851</c:v>
                </c:pt>
                <c:pt idx="17343">
                  <c:v>51.751448545503663</c:v>
                </c:pt>
                <c:pt idx="17344">
                  <c:v>51.880241833196393</c:v>
                </c:pt>
                <c:pt idx="17345">
                  <c:v>51.815754480374757</c:v>
                </c:pt>
                <c:pt idx="17346">
                  <c:v>51.917474975603831</c:v>
                </c:pt>
                <c:pt idx="17347">
                  <c:v>52.005041230908517</c:v>
                </c:pt>
                <c:pt idx="17348">
                  <c:v>51.918825546100436</c:v>
                </c:pt>
                <c:pt idx="17349">
                  <c:v>52.374065097145561</c:v>
                </c:pt>
                <c:pt idx="17350">
                  <c:v>52.287190721687637</c:v>
                </c:pt>
                <c:pt idx="17351">
                  <c:v>52.457022673868821</c:v>
                </c:pt>
                <c:pt idx="17352">
                  <c:v>52.508006497025164</c:v>
                </c:pt>
                <c:pt idx="17353">
                  <c:v>52.456048100468941</c:v>
                </c:pt>
                <c:pt idx="17354">
                  <c:v>52.475680931541952</c:v>
                </c:pt>
                <c:pt idx="17355">
                  <c:v>52.480512241430155</c:v>
                </c:pt>
                <c:pt idx="17356">
                  <c:v>52.410722243556506</c:v>
                </c:pt>
                <c:pt idx="17357">
                  <c:v>52.549906838524379</c:v>
                </c:pt>
                <c:pt idx="17358">
                  <c:v>52.479509020714524</c:v>
                </c:pt>
                <c:pt idx="17359">
                  <c:v>52.259708571080211</c:v>
                </c:pt>
                <c:pt idx="17360">
                  <c:v>52.207256854438981</c:v>
                </c:pt>
                <c:pt idx="17361">
                  <c:v>52.166744329546006</c:v>
                </c:pt>
                <c:pt idx="17362">
                  <c:v>52.075194078089901</c:v>
                </c:pt>
                <c:pt idx="17363">
                  <c:v>51.968772750183419</c:v>
                </c:pt>
                <c:pt idx="17364">
                  <c:v>51.906694720250819</c:v>
                </c:pt>
                <c:pt idx="17365">
                  <c:v>51.647764569944805</c:v>
                </c:pt>
                <c:pt idx="17366">
                  <c:v>51.587359143231602</c:v>
                </c:pt>
                <c:pt idx="17367">
                  <c:v>50.943002978610799</c:v>
                </c:pt>
                <c:pt idx="17368">
                  <c:v>50.771419381004804</c:v>
                </c:pt>
                <c:pt idx="17369">
                  <c:v>50.736360159418112</c:v>
                </c:pt>
                <c:pt idx="17370">
                  <c:v>50.529483199760904</c:v>
                </c:pt>
                <c:pt idx="17371">
                  <c:v>50.308221054138656</c:v>
                </c:pt>
                <c:pt idx="17372">
                  <c:v>50.250309992718151</c:v>
                </c:pt>
                <c:pt idx="17373">
                  <c:v>49.609324161327478</c:v>
                </c:pt>
                <c:pt idx="17374">
                  <c:v>49.553603365149101</c:v>
                </c:pt>
                <c:pt idx="17375">
                  <c:v>48.584124183718281</c:v>
                </c:pt>
                <c:pt idx="17376">
                  <c:v>48.332903837583615</c:v>
                </c:pt>
                <c:pt idx="17377">
                  <c:v>48.302413011813748</c:v>
                </c:pt>
                <c:pt idx="17378">
                  <c:v>48.022269596936546</c:v>
                </c:pt>
                <c:pt idx="17379">
                  <c:v>47.731718231203402</c:v>
                </c:pt>
                <c:pt idx="17380">
                  <c:v>47.690421837807449</c:v>
                </c:pt>
                <c:pt idx="17381">
                  <c:v>46.789441886564227</c:v>
                </c:pt>
                <c:pt idx="17382">
                  <c:v>46.751784125176513</c:v>
                </c:pt>
                <c:pt idx="17383">
                  <c:v>45.591678289091561</c:v>
                </c:pt>
                <c:pt idx="17384">
                  <c:v>45.282785770476572</c:v>
                </c:pt>
                <c:pt idx="17385">
                  <c:v>45.268862422730308</c:v>
                </c:pt>
                <c:pt idx="17386">
                  <c:v>44.949358446670374</c:v>
                </c:pt>
                <c:pt idx="17387">
                  <c:v>44.64026512512288</c:v>
                </c:pt>
                <c:pt idx="17388">
                  <c:v>44.62779870757474</c:v>
                </c:pt>
                <c:pt idx="17389">
                  <c:v>43.55827423602679</c:v>
                </c:pt>
                <c:pt idx="17390">
                  <c:v>43.549243765059622</c:v>
                </c:pt>
                <c:pt idx="17391">
                  <c:v>42.264045496080968</c:v>
                </c:pt>
                <c:pt idx="17392">
                  <c:v>41.922187899745424</c:v>
                </c:pt>
                <c:pt idx="17393">
                  <c:v>41.930920960992999</c:v>
                </c:pt>
                <c:pt idx="17394">
                  <c:v>41.581933666553724</c:v>
                </c:pt>
                <c:pt idx="17395">
                  <c:v>41.229447765029022</c:v>
                </c:pt>
                <c:pt idx="17396">
                  <c:v>41.244558250354395</c:v>
                </c:pt>
                <c:pt idx="17397">
                  <c:v>40.014682541716432</c:v>
                </c:pt>
                <c:pt idx="17398">
                  <c:v>40.037511543966488</c:v>
                </c:pt>
                <c:pt idx="17399">
                  <c:v>38.64310572585881</c:v>
                </c:pt>
                <c:pt idx="17400">
                  <c:v>38.283790944505739</c:v>
                </c:pt>
                <c:pt idx="17401">
                  <c:v>38.314618909402903</c:v>
                </c:pt>
                <c:pt idx="17402">
                  <c:v>37.939490526180592</c:v>
                </c:pt>
                <c:pt idx="17403">
                  <c:v>37.562599625343395</c:v>
                </c:pt>
                <c:pt idx="17404">
                  <c:v>37.608913758919641</c:v>
                </c:pt>
                <c:pt idx="17405">
                  <c:v>36.222918302843247</c:v>
                </c:pt>
                <c:pt idx="17406">
                  <c:v>36.274838906223636</c:v>
                </c:pt>
                <c:pt idx="17407">
                  <c:v>34.796961554151707</c:v>
                </c:pt>
                <c:pt idx="17408">
                  <c:v>34.401263810361371</c:v>
                </c:pt>
                <c:pt idx="17409">
                  <c:v>34.457223048070254</c:v>
                </c:pt>
                <c:pt idx="17410">
                  <c:v>34.067502184538249</c:v>
                </c:pt>
                <c:pt idx="17411">
                  <c:v>33.702711419487528</c:v>
                </c:pt>
                <c:pt idx="17412">
                  <c:v>33.789902181662981</c:v>
                </c:pt>
                <c:pt idx="17413">
                  <c:v>32.285142794499727</c:v>
                </c:pt>
                <c:pt idx="17414">
                  <c:v>32.378649926233621</c:v>
                </c:pt>
                <c:pt idx="17415">
                  <c:v>30.881514986867849</c:v>
                </c:pt>
                <c:pt idx="17416">
                  <c:v>30.460902854952188</c:v>
                </c:pt>
                <c:pt idx="17417">
                  <c:v>30.542662537252795</c:v>
                </c:pt>
                <c:pt idx="17418">
                  <c:v>30.14900716624004</c:v>
                </c:pt>
                <c:pt idx="17419">
                  <c:v>29.763862970651299</c:v>
                </c:pt>
                <c:pt idx="17420">
                  <c:v>29.893668318851056</c:v>
                </c:pt>
                <c:pt idx="17421">
                  <c:v>28.29158909923828</c:v>
                </c:pt>
                <c:pt idx="17422">
                  <c:v>28.427692251334136</c:v>
                </c:pt>
                <c:pt idx="17423">
                  <c:v>26.972924378342135</c:v>
                </c:pt>
                <c:pt idx="17424">
                  <c:v>26.532998300851396</c:v>
                </c:pt>
                <c:pt idx="17425">
                  <c:v>26.634209465616863</c:v>
                </c:pt>
                <c:pt idx="17426">
                  <c:v>26.235436019677849</c:v>
                </c:pt>
                <c:pt idx="17427">
                  <c:v>25.845141861245231</c:v>
                </c:pt>
                <c:pt idx="17428">
                  <c:v>26.006164613163392</c:v>
                </c:pt>
                <c:pt idx="17429">
                  <c:v>24.323556526188703</c:v>
                </c:pt>
                <c:pt idx="17430">
                  <c:v>24.49545215322371</c:v>
                </c:pt>
                <c:pt idx="17431">
                  <c:v>23.108110311467804</c:v>
                </c:pt>
                <c:pt idx="17432">
                  <c:v>22.667463498706518</c:v>
                </c:pt>
                <c:pt idx="17433">
                  <c:v>22.781121667561138</c:v>
                </c:pt>
                <c:pt idx="17434">
                  <c:v>22.399953789979548</c:v>
                </c:pt>
                <c:pt idx="17435">
                  <c:v>22.022259637118978</c:v>
                </c:pt>
                <c:pt idx="17436">
                  <c:v>21.294811701286214</c:v>
                </c:pt>
                <c:pt idx="17437">
                  <c:v>21.492088113570695</c:v>
                </c:pt>
                <c:pt idx="17438">
                  <c:v>20.762755580470035</c:v>
                </c:pt>
                <c:pt idx="17439">
                  <c:v>19.343662738584186</c:v>
                </c:pt>
                <c:pt idx="17440">
                  <c:v>18.982334029767152</c:v>
                </c:pt>
                <c:pt idx="17441">
                  <c:v>19.125793841430834</c:v>
                </c:pt>
                <c:pt idx="17442">
                  <c:v>18.770027271787981</c:v>
                </c:pt>
                <c:pt idx="17443">
                  <c:v>18.427763421743979</c:v>
                </c:pt>
                <c:pt idx="17444">
                  <c:v>18.089957011072858</c:v>
                </c:pt>
                <c:pt idx="17445">
                  <c:v>17.756398233107326</c:v>
                </c:pt>
                <c:pt idx="17446">
                  <c:v>17.448829996921127</c:v>
                </c:pt>
                <c:pt idx="17447">
                  <c:v>16.048373880595864</c:v>
                </c:pt>
                <c:pt idx="17448">
                  <c:v>15.652600580486663</c:v>
                </c:pt>
                <c:pt idx="17449">
                  <c:v>15.798382355226202</c:v>
                </c:pt>
                <c:pt idx="17450">
                  <c:v>15.485141184446183</c:v>
                </c:pt>
                <c:pt idx="17451">
                  <c:v>15.17566097750665</c:v>
                </c:pt>
                <c:pt idx="17452">
                  <c:v>14.870262786485538</c:v>
                </c:pt>
                <c:pt idx="17453">
                  <c:v>14.576625468992404</c:v>
                </c:pt>
                <c:pt idx="17454">
                  <c:v>14.26673353273884</c:v>
                </c:pt>
                <c:pt idx="17455">
                  <c:v>13.022907497239368</c:v>
                </c:pt>
                <c:pt idx="17456">
                  <c:v>12.622967552278075</c:v>
                </c:pt>
                <c:pt idx="17457">
                  <c:v>12.791824552021895</c:v>
                </c:pt>
                <c:pt idx="17458">
                  <c:v>12.492849045259856</c:v>
                </c:pt>
                <c:pt idx="17459">
                  <c:v>12.206805349010018</c:v>
                </c:pt>
                <c:pt idx="17460">
                  <c:v>11.922432079505302</c:v>
                </c:pt>
                <c:pt idx="17461">
                  <c:v>11.639698480859888</c:v>
                </c:pt>
                <c:pt idx="17462">
                  <c:v>11.379862281310867</c:v>
                </c:pt>
                <c:pt idx="17463">
                  <c:v>10.165780499943109</c:v>
                </c:pt>
                <c:pt idx="17464">
                  <c:v>9.782811735782305</c:v>
                </c:pt>
                <c:pt idx="17465">
                  <c:v>9.9474820730184437</c:v>
                </c:pt>
                <c:pt idx="17466">
                  <c:v>9.6758540357363287</c:v>
                </c:pt>
                <c:pt idx="17467">
                  <c:v>9.4056710145463729</c:v>
                </c:pt>
                <c:pt idx="17468">
                  <c:v>9.1617601455755704</c:v>
                </c:pt>
                <c:pt idx="17469">
                  <c:v>8.8911680177701573</c:v>
                </c:pt>
                <c:pt idx="17470">
                  <c:v>8.6151061294428217</c:v>
                </c:pt>
                <c:pt idx="17471">
                  <c:v>7.4654258967397009</c:v>
                </c:pt>
                <c:pt idx="17472">
                  <c:v>7.0965481652523925</c:v>
                </c:pt>
                <c:pt idx="17473">
                  <c:v>7.2569363004039591</c:v>
                </c:pt>
                <c:pt idx="17474">
                  <c:v>7.0240126676722543</c:v>
                </c:pt>
                <c:pt idx="17475">
                  <c:v>6.7707972856589027</c:v>
                </c:pt>
                <c:pt idx="17476">
                  <c:v>6.5180117630018248</c:v>
                </c:pt>
                <c:pt idx="17477">
                  <c:v>6.2733866567010139</c:v>
                </c:pt>
                <c:pt idx="17478">
                  <c:v>6.0337571742521598</c:v>
                </c:pt>
                <c:pt idx="17479">
                  <c:v>5.0355622354869984</c:v>
                </c:pt>
                <c:pt idx="17480">
                  <c:v>4.7031861928355827</c:v>
                </c:pt>
                <c:pt idx="17481">
                  <c:v>4.8561434312549219</c:v>
                </c:pt>
                <c:pt idx="17482">
                  <c:v>4.6326128106540683</c:v>
                </c:pt>
                <c:pt idx="17483">
                  <c:v>4.4131808222767148</c:v>
                </c:pt>
                <c:pt idx="17484">
                  <c:v>4.2020470770159193</c:v>
                </c:pt>
                <c:pt idx="17485">
                  <c:v>3.989102748133039</c:v>
                </c:pt>
                <c:pt idx="17486">
                  <c:v>3.8166902196508632</c:v>
                </c:pt>
                <c:pt idx="17487">
                  <c:v>3.0564950948035188</c:v>
                </c:pt>
                <c:pt idx="17488">
                  <c:v>2.7859377002020196</c:v>
                </c:pt>
                <c:pt idx="17489">
                  <c:v>2.9276119031242462</c:v>
                </c:pt>
                <c:pt idx="17490">
                  <c:v>2.7716918016814267</c:v>
                </c:pt>
                <c:pt idx="17491">
                  <c:v>2.6493522996407419</c:v>
                </c:pt>
                <c:pt idx="17492">
                  <c:v>2.5223728003537564</c:v>
                </c:pt>
                <c:pt idx="17493">
                  <c:v>2.4089714579447152</c:v>
                </c:pt>
                <c:pt idx="17494">
                  <c:v>2.3095710672921648</c:v>
                </c:pt>
                <c:pt idx="17495">
                  <c:v>1.9834700665650082</c:v>
                </c:pt>
                <c:pt idx="17496">
                  <c:v>1.831007527453588</c:v>
                </c:pt>
                <c:pt idx="17497">
                  <c:v>1.9657266490230842</c:v>
                </c:pt>
                <c:pt idx="17498">
                  <c:v>1.9271287783545663</c:v>
                </c:pt>
                <c:pt idx="17499">
                  <c:v>1.9046487514479669</c:v>
                </c:pt>
                <c:pt idx="17500">
                  <c:v>1.6909246145906067</c:v>
                </c:pt>
                <c:pt idx="17501">
                  <c:v>1.9211504050911739</c:v>
                </c:pt>
                <c:pt idx="17502">
                  <c:v>1.9618922516669546</c:v>
                </c:pt>
                <c:pt idx="17503">
                  <c:v>2.1509521868809518</c:v>
                </c:pt>
                <c:pt idx="17504">
                  <c:v>2.1326084303440052</c:v>
                </c:pt>
                <c:pt idx="17505">
                  <c:v>2.2698731632820888</c:v>
                </c:pt>
                <c:pt idx="17506">
                  <c:v>2.3703892377388094</c:v>
                </c:pt>
                <c:pt idx="17507">
                  <c:v>2.4137992781085238</c:v>
                </c:pt>
                <c:pt idx="17508">
                  <c:v>2.56598434321036</c:v>
                </c:pt>
                <c:pt idx="17509">
                  <c:v>2.7335672599974057</c:v>
                </c:pt>
                <c:pt idx="17510">
                  <c:v>2.959047530351949</c:v>
                </c:pt>
                <c:pt idx="17511">
                  <c:v>3.6636392553992874</c:v>
                </c:pt>
                <c:pt idx="17512">
                  <c:v>3.7810180164422142</c:v>
                </c:pt>
                <c:pt idx="17513">
                  <c:v>3.9179897696371295</c:v>
                </c:pt>
                <c:pt idx="17514">
                  <c:v>4.159740191018809</c:v>
                </c:pt>
                <c:pt idx="17515">
                  <c:v>4.4117153144838426</c:v>
                </c:pt>
                <c:pt idx="17516">
                  <c:v>4.6642365828198109</c:v>
                </c:pt>
                <c:pt idx="17517">
                  <c:v>4.9404129599891426</c:v>
                </c:pt>
                <c:pt idx="17518">
                  <c:v>5.1486238884435966</c:v>
                </c:pt>
                <c:pt idx="17519">
                  <c:v>6.2358833297518839</c:v>
                </c:pt>
                <c:pt idx="17520">
                  <c:v>6.4529227284068096</c:v>
                </c:pt>
                <c:pt idx="17521">
                  <c:v>6.6947797807883216</c:v>
                </c:pt>
                <c:pt idx="17522">
                  <c:v>7.0223023368533983</c:v>
                </c:pt>
                <c:pt idx="17523">
                  <c:v>7.3491206996213396</c:v>
                </c:pt>
                <c:pt idx="17524">
                  <c:v>7.6927552494459341</c:v>
                </c:pt>
                <c:pt idx="17525">
                  <c:v>8.0346767194589024</c:v>
                </c:pt>
                <c:pt idx="17526">
                  <c:v>8.2247192706359407</c:v>
                </c:pt>
                <c:pt idx="17527">
                  <c:v>9.5382558644960884</c:v>
                </c:pt>
                <c:pt idx="17528">
                  <c:v>9.828782937911626</c:v>
                </c:pt>
                <c:pt idx="17529">
                  <c:v>10.13092754046877</c:v>
                </c:pt>
                <c:pt idx="17530">
                  <c:v>10.493261630107323</c:v>
                </c:pt>
                <c:pt idx="17531">
                  <c:v>10.865927674675426</c:v>
                </c:pt>
                <c:pt idx="17532">
                  <c:v>11.232877445915372</c:v>
                </c:pt>
                <c:pt idx="17533">
                  <c:v>11.609636724068416</c:v>
                </c:pt>
                <c:pt idx="17534">
                  <c:v>11.779070251755904</c:v>
                </c:pt>
                <c:pt idx="17535">
                  <c:v>13.157719484259339</c:v>
                </c:pt>
                <c:pt idx="17536">
                  <c:v>13.465294483819147</c:v>
                </c:pt>
                <c:pt idx="17537">
                  <c:v>13.774741342453485</c:v>
                </c:pt>
                <c:pt idx="17538">
                  <c:v>14.135926720087415</c:v>
                </c:pt>
                <c:pt idx="17539">
                  <c:v>14.4823934192056</c:v>
                </c:pt>
                <c:pt idx="17540">
                  <c:v>14.832355124675729</c:v>
                </c:pt>
                <c:pt idx="17541">
                  <c:v>15.175535594489087</c:v>
                </c:pt>
                <c:pt idx="17542">
                  <c:v>15.313668024721714</c:v>
                </c:pt>
                <c:pt idx="17543">
                  <c:v>16.696321471735828</c:v>
                </c:pt>
                <c:pt idx="17544">
                  <c:v>16.773902662971839</c:v>
                </c:pt>
                <c:pt idx="17545">
                  <c:v>17.032376773168416</c:v>
                </c:pt>
                <c:pt idx="17546">
                  <c:v>17.320074565583006</c:v>
                </c:pt>
                <c:pt idx="17547">
                  <c:v>17.591994471311018</c:v>
                </c:pt>
                <c:pt idx="17548">
                  <c:v>17.860034697309615</c:v>
                </c:pt>
                <c:pt idx="17549">
                  <c:v>18.113963421246332</c:v>
                </c:pt>
                <c:pt idx="17550">
                  <c:v>18.202506367304828</c:v>
                </c:pt>
                <c:pt idx="17551">
                  <c:v>19.20446099350826</c:v>
                </c:pt>
                <c:pt idx="17552">
                  <c:v>19.248145763087976</c:v>
                </c:pt>
                <c:pt idx="17553">
                  <c:v>19.413392512930621</c:v>
                </c:pt>
                <c:pt idx="17554">
                  <c:v>19.593097888558955</c:v>
                </c:pt>
                <c:pt idx="17555">
                  <c:v>19.762581549779938</c:v>
                </c:pt>
                <c:pt idx="17556">
                  <c:v>19.924661747867503</c:v>
                </c:pt>
                <c:pt idx="17557">
                  <c:v>20.073736793497535</c:v>
                </c:pt>
                <c:pt idx="17558">
                  <c:v>20.097070400329148</c:v>
                </c:pt>
                <c:pt idx="17559">
                  <c:v>20.801800478074952</c:v>
                </c:pt>
                <c:pt idx="17560">
                  <c:v>20.799274344064163</c:v>
                </c:pt>
                <c:pt idx="17561">
                  <c:v>20.901919834435631</c:v>
                </c:pt>
                <c:pt idx="17562">
                  <c:v>21.013238423133711</c:v>
                </c:pt>
                <c:pt idx="17563">
                  <c:v>21.111494449535726</c:v>
                </c:pt>
                <c:pt idx="17564">
                  <c:v>21.210451678271703</c:v>
                </c:pt>
                <c:pt idx="17565">
                  <c:v>21.307731505939032</c:v>
                </c:pt>
                <c:pt idx="17566">
                  <c:v>21.283701919693623</c:v>
                </c:pt>
                <c:pt idx="17567">
                  <c:v>21.475746960690746</c:v>
                </c:pt>
                <c:pt idx="17568">
                  <c:v>21.667650421282168</c:v>
                </c:pt>
                <c:pt idx="17569">
                  <c:v>21.857823826531469</c:v>
                </c:pt>
                <c:pt idx="17570">
                  <c:v>22.013294034075667</c:v>
                </c:pt>
                <c:pt idx="17571">
                  <c:v>22.104068459358906</c:v>
                </c:pt>
                <c:pt idx="17572">
                  <c:v>22.191638698057883</c:v>
                </c:pt>
                <c:pt idx="17573">
                  <c:v>22.286016974661418</c:v>
                </c:pt>
                <c:pt idx="17574">
                  <c:v>22.382440643751377</c:v>
                </c:pt>
                <c:pt idx="17575">
                  <c:v>22.479835894208463</c:v>
                </c:pt>
                <c:pt idx="17576">
                  <c:v>22.43963698913516</c:v>
                </c:pt>
                <c:pt idx="17577">
                  <c:v>22.395856978673635</c:v>
                </c:pt>
                <c:pt idx="17578">
                  <c:v>23.177103945703802</c:v>
                </c:pt>
                <c:pt idx="17579">
                  <c:v>23.136168624479414</c:v>
                </c:pt>
                <c:pt idx="17580">
                  <c:v>23.234521186574518</c:v>
                </c:pt>
                <c:pt idx="17581">
                  <c:v>23.333700077096452</c:v>
                </c:pt>
                <c:pt idx="17582">
                  <c:v>23.435596060992445</c:v>
                </c:pt>
                <c:pt idx="17583">
                  <c:v>23.54080390233765</c:v>
                </c:pt>
                <c:pt idx="17584">
                  <c:v>23.487263103860464</c:v>
                </c:pt>
                <c:pt idx="17585">
                  <c:v>23.433984885755656</c:v>
                </c:pt>
                <c:pt idx="17586">
                  <c:v>24.258373314030653</c:v>
                </c:pt>
                <c:pt idx="17587">
                  <c:v>24.221299300358012</c:v>
                </c:pt>
                <c:pt idx="17588">
                  <c:v>24.35657295970465</c:v>
                </c:pt>
                <c:pt idx="17589">
                  <c:v>24.475539849976876</c:v>
                </c:pt>
                <c:pt idx="17590">
                  <c:v>24.593349403666576</c:v>
                </c:pt>
                <c:pt idx="17591">
                  <c:v>24.714811621738633</c:v>
                </c:pt>
                <c:pt idx="17592">
                  <c:v>24.666821975566389</c:v>
                </c:pt>
                <c:pt idx="17593">
                  <c:v>24.621719371791485</c:v>
                </c:pt>
                <c:pt idx="17594">
                  <c:v>25.448370772285308</c:v>
                </c:pt>
                <c:pt idx="17595">
                  <c:v>25.421539789356562</c:v>
                </c:pt>
                <c:pt idx="17596">
                  <c:v>25.565364412680957</c:v>
                </c:pt>
                <c:pt idx="17597">
                  <c:v>25.687414205630571</c:v>
                </c:pt>
                <c:pt idx="17598">
                  <c:v>25.807912678357248</c:v>
                </c:pt>
                <c:pt idx="17599">
                  <c:v>25.92018206732843</c:v>
                </c:pt>
                <c:pt idx="17600">
                  <c:v>25.877239823620577</c:v>
                </c:pt>
                <c:pt idx="17601">
                  <c:v>26.367738219276944</c:v>
                </c:pt>
                <c:pt idx="17602">
                  <c:v>26.594781017373297</c:v>
                </c:pt>
                <c:pt idx="17603">
                  <c:v>26.573035493463628</c:v>
                </c:pt>
                <c:pt idx="17604">
                  <c:v>26.703763393349448</c:v>
                </c:pt>
                <c:pt idx="17605">
                  <c:v>26.804014827450594</c:v>
                </c:pt>
                <c:pt idx="17606">
                  <c:v>26.909556120362435</c:v>
                </c:pt>
                <c:pt idx="17607">
                  <c:v>27.010958987008571</c:v>
                </c:pt>
                <c:pt idx="17608">
                  <c:v>26.97329018467812</c:v>
                </c:pt>
                <c:pt idx="17609">
                  <c:v>27.392619294844309</c:v>
                </c:pt>
                <c:pt idx="17610">
                  <c:v>27.551832984409216</c:v>
                </c:pt>
                <c:pt idx="17611">
                  <c:v>27.536384687751372</c:v>
                </c:pt>
                <c:pt idx="17612">
                  <c:v>27.648816464137994</c:v>
                </c:pt>
                <c:pt idx="17613">
                  <c:v>27.735992446210993</c:v>
                </c:pt>
                <c:pt idx="17614">
                  <c:v>27.823927532082486</c:v>
                </c:pt>
                <c:pt idx="17615">
                  <c:v>27.909341531496036</c:v>
                </c:pt>
                <c:pt idx="17616">
                  <c:v>27.880845917829468</c:v>
                </c:pt>
                <c:pt idx="17617">
                  <c:v>28.22893977327476</c:v>
                </c:pt>
                <c:pt idx="17618">
                  <c:v>28.348624074647393</c:v>
                </c:pt>
                <c:pt idx="17619">
                  <c:v>28.342013184263966</c:v>
                </c:pt>
                <c:pt idx="17620">
                  <c:v>28.439220675231578</c:v>
                </c:pt>
                <c:pt idx="17621">
                  <c:v>28.516777699031969</c:v>
                </c:pt>
                <c:pt idx="17622">
                  <c:v>28.590883109785135</c:v>
                </c:pt>
                <c:pt idx="17623">
                  <c:v>28.668715109987776</c:v>
                </c:pt>
                <c:pt idx="17624">
                  <c:v>28.652337772570412</c:v>
                </c:pt>
                <c:pt idx="17625">
                  <c:v>28.952752758470282</c:v>
                </c:pt>
                <c:pt idx="17626">
                  <c:v>29.077801644438338</c:v>
                </c:pt>
                <c:pt idx="17627">
                  <c:v>29.080111061644914</c:v>
                </c:pt>
                <c:pt idx="17628">
                  <c:v>29.169293951200387</c:v>
                </c:pt>
                <c:pt idx="17629">
                  <c:v>29.247482837545505</c:v>
                </c:pt>
                <c:pt idx="17630">
                  <c:v>29.326290583564699</c:v>
                </c:pt>
                <c:pt idx="17631">
                  <c:v>29.406640783990365</c:v>
                </c:pt>
                <c:pt idx="17632">
                  <c:v>29.405902173736948</c:v>
                </c:pt>
                <c:pt idx="17633">
                  <c:v>29.678213533750942</c:v>
                </c:pt>
                <c:pt idx="17634">
                  <c:v>29.840182301041953</c:v>
                </c:pt>
                <c:pt idx="17635">
                  <c:v>29.851311535925749</c:v>
                </c:pt>
                <c:pt idx="17636">
                  <c:v>29.93774687125434</c:v>
                </c:pt>
                <c:pt idx="17637">
                  <c:v>30.020421989630478</c:v>
                </c:pt>
                <c:pt idx="17638">
                  <c:v>30.101635645340487</c:v>
                </c:pt>
                <c:pt idx="17639">
                  <c:v>30.184113777945978</c:v>
                </c:pt>
                <c:pt idx="17640">
                  <c:v>30.196333768256672</c:v>
                </c:pt>
                <c:pt idx="17641">
                  <c:v>30.450933371611157</c:v>
                </c:pt>
                <c:pt idx="17642">
                  <c:v>30.63536811097131</c:v>
                </c:pt>
                <c:pt idx="17643">
                  <c:v>30.649778471661925</c:v>
                </c:pt>
                <c:pt idx="17644">
                  <c:v>30.729193137341049</c:v>
                </c:pt>
                <c:pt idx="17645">
                  <c:v>30.806884394799319</c:v>
                </c:pt>
                <c:pt idx="17646">
                  <c:v>30.882387218181961</c:v>
                </c:pt>
                <c:pt idx="17647">
                  <c:v>30.953797253805142</c:v>
                </c:pt>
                <c:pt idx="17648">
                  <c:v>30.957978890238902</c:v>
                </c:pt>
                <c:pt idx="17649">
                  <c:v>31.180508744254464</c:v>
                </c:pt>
                <c:pt idx="17650">
                  <c:v>31.298427848333041</c:v>
                </c:pt>
                <c:pt idx="17651">
                  <c:v>31.299273361989254</c:v>
                </c:pt>
                <c:pt idx="17652">
                  <c:v>31.356425522309632</c:v>
                </c:pt>
                <c:pt idx="17653">
                  <c:v>31.403112516501743</c:v>
                </c:pt>
                <c:pt idx="17654">
                  <c:v>31.443094354816267</c:v>
                </c:pt>
                <c:pt idx="17655">
                  <c:v>31.477969062972729</c:v>
                </c:pt>
                <c:pt idx="17656">
                  <c:v>31.44465740947502</c:v>
                </c:pt>
                <c:pt idx="17657">
                  <c:v>31.618180355419593</c:v>
                </c:pt>
                <c:pt idx="17658">
                  <c:v>31.586261657642375</c:v>
                </c:pt>
                <c:pt idx="17659">
                  <c:v>31.563594336129214</c:v>
                </c:pt>
                <c:pt idx="17660">
                  <c:v>31.597705187522017</c:v>
                </c:pt>
                <c:pt idx="17661">
                  <c:v>31.595756081177349</c:v>
                </c:pt>
                <c:pt idx="17662">
                  <c:v>31.590699801137468</c:v>
                </c:pt>
                <c:pt idx="17663">
                  <c:v>31.582294435973402</c:v>
                </c:pt>
                <c:pt idx="17664">
                  <c:v>31.510619918604213</c:v>
                </c:pt>
                <c:pt idx="17665">
                  <c:v>31.641958747612673</c:v>
                </c:pt>
                <c:pt idx="17666">
                  <c:v>31.52824039994276</c:v>
                </c:pt>
                <c:pt idx="17667">
                  <c:v>31.497234480684696</c:v>
                </c:pt>
                <c:pt idx="17668">
                  <c:v>31.464810514136332</c:v>
                </c:pt>
                <c:pt idx="17669">
                  <c:v>31.42026457529089</c:v>
                </c:pt>
                <c:pt idx="17670">
                  <c:v>31.433393980626342</c:v>
                </c:pt>
                <c:pt idx="17671">
                  <c:v>31.409121026445568</c:v>
                </c:pt>
                <c:pt idx="17672">
                  <c:v>31.330945776996323</c:v>
                </c:pt>
                <c:pt idx="17673">
                  <c:v>31.449125583626</c:v>
                </c:pt>
                <c:pt idx="17674">
                  <c:v>31.370290590015777</c:v>
                </c:pt>
                <c:pt idx="17675">
                  <c:v>31.326199274987196</c:v>
                </c:pt>
                <c:pt idx="17676">
                  <c:v>31.308494687264776</c:v>
                </c:pt>
                <c:pt idx="17677">
                  <c:v>31.294166597232369</c:v>
                </c:pt>
                <c:pt idx="17678">
                  <c:v>31.222583211044174</c:v>
                </c:pt>
                <c:pt idx="17679">
                  <c:v>31.240702956651312</c:v>
                </c:pt>
                <c:pt idx="17680">
                  <c:v>31.176317488146328</c:v>
                </c:pt>
                <c:pt idx="17681">
                  <c:v>31.310897768826592</c:v>
                </c:pt>
                <c:pt idx="17682">
                  <c:v>31.247455533634405</c:v>
                </c:pt>
                <c:pt idx="17683">
                  <c:v>31.225804076510556</c:v>
                </c:pt>
                <c:pt idx="17684">
                  <c:v>31.226673963338186</c:v>
                </c:pt>
                <c:pt idx="17685">
                  <c:v>31.233615539940839</c:v>
                </c:pt>
                <c:pt idx="17686">
                  <c:v>31.299226492918017</c:v>
                </c:pt>
                <c:pt idx="17687">
                  <c:v>31.27040180679748</c:v>
                </c:pt>
                <c:pt idx="17688">
                  <c:v>31.243799065935427</c:v>
                </c:pt>
                <c:pt idx="17689">
                  <c:v>31.415954483224716</c:v>
                </c:pt>
                <c:pt idx="17690">
                  <c:v>31.373556309143133</c:v>
                </c:pt>
                <c:pt idx="17691">
                  <c:v>31.369503547549829</c:v>
                </c:pt>
                <c:pt idx="17692">
                  <c:v>31.388335736824409</c:v>
                </c:pt>
                <c:pt idx="17693">
                  <c:v>31.410843771116127</c:v>
                </c:pt>
                <c:pt idx="17694">
                  <c:v>31.534110291236253</c:v>
                </c:pt>
                <c:pt idx="17695">
                  <c:v>31.504954135546583</c:v>
                </c:pt>
                <c:pt idx="17696">
                  <c:v>31.5965219519044</c:v>
                </c:pt>
                <c:pt idx="17697">
                  <c:v>31.542709574877648</c:v>
                </c:pt>
                <c:pt idx="17698">
                  <c:v>31.609713952090505</c:v>
                </c:pt>
                <c:pt idx="17699">
                  <c:v>31.547569938905639</c:v>
                </c:pt>
                <c:pt idx="17700">
                  <c:v>31.607096082154925</c:v>
                </c:pt>
                <c:pt idx="17701">
                  <c:v>31.573499643118101</c:v>
                </c:pt>
                <c:pt idx="17702">
                  <c:v>31.60738588480752</c:v>
                </c:pt>
                <c:pt idx="17703">
                  <c:v>31.555344307326727</c:v>
                </c:pt>
                <c:pt idx="17704">
                  <c:v>31.571308428574824</c:v>
                </c:pt>
                <c:pt idx="17705">
                  <c:v>31.550257218940285</c:v>
                </c:pt>
                <c:pt idx="17706">
                  <c:v>31.453263670046987</c:v>
                </c:pt>
                <c:pt idx="17707">
                  <c:v>31.590273411093776</c:v>
                </c:pt>
                <c:pt idx="17708">
                  <c:v>31.475493611119518</c:v>
                </c:pt>
                <c:pt idx="17709">
                  <c:v>31.401160104772242</c:v>
                </c:pt>
                <c:pt idx="17710">
                  <c:v>31.279317747757613</c:v>
                </c:pt>
                <c:pt idx="17711">
                  <c:v>31.192206702158042</c:v>
                </c:pt>
                <c:pt idx="17712">
                  <c:v>31.180151544574507</c:v>
                </c:pt>
                <c:pt idx="17713">
                  <c:v>31.105854148402621</c:v>
                </c:pt>
                <c:pt idx="17714">
                  <c:v>30.953642286188565</c:v>
                </c:pt>
                <c:pt idx="17715">
                  <c:v>31.047266235351522</c:v>
                </c:pt>
                <c:pt idx="17716">
                  <c:v>30.882482208237107</c:v>
                </c:pt>
                <c:pt idx="17717">
                  <c:v>30.766451718456324</c:v>
                </c:pt>
                <c:pt idx="17718">
                  <c:v>30.523015706569307</c:v>
                </c:pt>
                <c:pt idx="17719">
                  <c:v>30.410358802655416</c:v>
                </c:pt>
                <c:pt idx="17720">
                  <c:v>30.376749847848266</c:v>
                </c:pt>
                <c:pt idx="17721">
                  <c:v>30.275708131961046</c:v>
                </c:pt>
                <c:pt idx="17722">
                  <c:v>30.10134720593323</c:v>
                </c:pt>
                <c:pt idx="17723">
                  <c:v>30.184973808688611</c:v>
                </c:pt>
                <c:pt idx="17724">
                  <c:v>30.013889688519896</c:v>
                </c:pt>
                <c:pt idx="17725">
                  <c:v>29.893784212243379</c:v>
                </c:pt>
                <c:pt idx="17726">
                  <c:v>29.6555415856241</c:v>
                </c:pt>
                <c:pt idx="17727">
                  <c:v>29.55306114041916</c:v>
                </c:pt>
                <c:pt idx="17728">
                  <c:v>29.529822025298841</c:v>
                </c:pt>
                <c:pt idx="17729">
                  <c:v>29.456739769876901</c:v>
                </c:pt>
                <c:pt idx="17730">
                  <c:v>29.313131356049425</c:v>
                </c:pt>
                <c:pt idx="17731">
                  <c:v>29.438382860201315</c:v>
                </c:pt>
                <c:pt idx="17732">
                  <c:v>29.303559494855371</c:v>
                </c:pt>
                <c:pt idx="17733">
                  <c:v>29.222769945488491</c:v>
                </c:pt>
                <c:pt idx="17734">
                  <c:v>29.082966319887433</c:v>
                </c:pt>
                <c:pt idx="17735">
                  <c:v>29.091116014527884</c:v>
                </c:pt>
                <c:pt idx="17736">
                  <c:v>29.023953839403674</c:v>
                </c:pt>
                <c:pt idx="17737">
                  <c:v>28.99379699154445</c:v>
                </c:pt>
                <c:pt idx="17738">
                  <c:v>28.887388388260391</c:v>
                </c:pt>
                <c:pt idx="17739">
                  <c:v>29.049745571374217</c:v>
                </c:pt>
                <c:pt idx="17740">
                  <c:v>28.950089281095345</c:v>
                </c:pt>
                <c:pt idx="17741">
                  <c:v>28.903900811728985</c:v>
                </c:pt>
                <c:pt idx="17742">
                  <c:v>28.849072201188179</c:v>
                </c:pt>
                <c:pt idx="17743">
                  <c:v>28.877437181318999</c:v>
                </c:pt>
                <c:pt idx="17744">
                  <c:v>28.827585350330551</c:v>
                </c:pt>
                <c:pt idx="17745">
                  <c:v>28.821799847869894</c:v>
                </c:pt>
                <c:pt idx="17746">
                  <c:v>28.732019788951128</c:v>
                </c:pt>
                <c:pt idx="17747">
                  <c:v>28.910812931312616</c:v>
                </c:pt>
                <c:pt idx="17748">
                  <c:v>28.818053335694842</c:v>
                </c:pt>
                <c:pt idx="17749">
                  <c:v>28.772367863484213</c:v>
                </c:pt>
                <c:pt idx="17750">
                  <c:v>28.732173309451817</c:v>
                </c:pt>
                <c:pt idx="17751">
                  <c:v>28.760536064148802</c:v>
                </c:pt>
                <c:pt idx="17752">
                  <c:v>28.703562493864553</c:v>
                </c:pt>
                <c:pt idx="17753">
                  <c:v>28.68031837041071</c:v>
                </c:pt>
                <c:pt idx="17754">
                  <c:v>28.574725950406055</c:v>
                </c:pt>
                <c:pt idx="17755">
                  <c:v>28.742952416790843</c:v>
                </c:pt>
                <c:pt idx="17756">
                  <c:v>28.634055017719547</c:v>
                </c:pt>
                <c:pt idx="17757">
                  <c:v>28.569460818306229</c:v>
                </c:pt>
                <c:pt idx="17758">
                  <c:v>28.484148252752924</c:v>
                </c:pt>
                <c:pt idx="17759">
                  <c:v>28.49374691077162</c:v>
                </c:pt>
                <c:pt idx="17760">
                  <c:v>28.417325152095664</c:v>
                </c:pt>
                <c:pt idx="17761">
                  <c:v>28.372761199164657</c:v>
                </c:pt>
                <c:pt idx="17762">
                  <c:v>28.23836605261085</c:v>
                </c:pt>
                <c:pt idx="17763">
                  <c:v>28.395242054068945</c:v>
                </c:pt>
                <c:pt idx="17764">
                  <c:v>28.256069146588018</c:v>
                </c:pt>
                <c:pt idx="17765">
                  <c:v>28.166455883962396</c:v>
                </c:pt>
                <c:pt idx="17766">
                  <c:v>28.053208704464339</c:v>
                </c:pt>
                <c:pt idx="17767">
                  <c:v>28.055104781365468</c:v>
                </c:pt>
                <c:pt idx="17768">
                  <c:v>27.963376699695196</c:v>
                </c:pt>
                <c:pt idx="17769">
                  <c:v>27.912926560821582</c:v>
                </c:pt>
                <c:pt idx="17770">
                  <c:v>27.772819078076424</c:v>
                </c:pt>
                <c:pt idx="17771">
                  <c:v>27.943703913965027</c:v>
                </c:pt>
                <c:pt idx="17772">
                  <c:v>27.797996592483983</c:v>
                </c:pt>
                <c:pt idx="17773">
                  <c:v>27.707251990242682</c:v>
                </c:pt>
                <c:pt idx="17774">
                  <c:v>27.621652605256649</c:v>
                </c:pt>
                <c:pt idx="17775">
                  <c:v>27.627764087690881</c:v>
                </c:pt>
                <c:pt idx="17776">
                  <c:v>27.537475438807867</c:v>
                </c:pt>
                <c:pt idx="17777">
                  <c:v>27.4991337208914</c:v>
                </c:pt>
                <c:pt idx="17778">
                  <c:v>27.360643862658844</c:v>
                </c:pt>
                <c:pt idx="17779">
                  <c:v>27.569639398617912</c:v>
                </c:pt>
                <c:pt idx="17780">
                  <c:v>27.432762742645259</c:v>
                </c:pt>
                <c:pt idx="17781">
                  <c:v>27.368636514550683</c:v>
                </c:pt>
                <c:pt idx="17782">
                  <c:v>27.342425845101637</c:v>
                </c:pt>
                <c:pt idx="17783">
                  <c:v>27.373876905227583</c:v>
                </c:pt>
                <c:pt idx="17784">
                  <c:v>27.288531950959431</c:v>
                </c:pt>
                <c:pt idx="17785">
                  <c:v>27.271341156015019</c:v>
                </c:pt>
                <c:pt idx="17786">
                  <c:v>27.141765879168283</c:v>
                </c:pt>
                <c:pt idx="17787">
                  <c:v>27.401862219104416</c:v>
                </c:pt>
                <c:pt idx="17788">
                  <c:v>27.276548290567156</c:v>
                </c:pt>
                <c:pt idx="17789">
                  <c:v>27.227731331238697</c:v>
                </c:pt>
                <c:pt idx="17790">
                  <c:v>27.281217080926382</c:v>
                </c:pt>
                <c:pt idx="17791">
                  <c:v>27.333926734041441</c:v>
                </c:pt>
                <c:pt idx="17792">
                  <c:v>27.258567570806004</c:v>
                </c:pt>
                <c:pt idx="17793">
                  <c:v>27.267254686161973</c:v>
                </c:pt>
                <c:pt idx="17794">
                  <c:v>27.154039351798065</c:v>
                </c:pt>
                <c:pt idx="17795">
                  <c:v>27.469598463387968</c:v>
                </c:pt>
                <c:pt idx="17796">
                  <c:v>27.359216453418142</c:v>
                </c:pt>
                <c:pt idx="17797">
                  <c:v>27.330970175763383</c:v>
                </c:pt>
                <c:pt idx="17798">
                  <c:v>27.483362592966056</c:v>
                </c:pt>
                <c:pt idx="17799">
                  <c:v>27.559705668404124</c:v>
                </c:pt>
                <c:pt idx="17800">
                  <c:v>27.498712905103748</c:v>
                </c:pt>
                <c:pt idx="17801">
                  <c:v>27.536165447797188</c:v>
                </c:pt>
                <c:pt idx="17802">
                  <c:v>27.436759779021873</c:v>
                </c:pt>
                <c:pt idx="17803">
                  <c:v>27.812193781834647</c:v>
                </c:pt>
                <c:pt idx="17804">
                  <c:v>27.71738772898188</c:v>
                </c:pt>
                <c:pt idx="17805">
                  <c:v>27.708213650268419</c:v>
                </c:pt>
                <c:pt idx="17806">
                  <c:v>27.978126993832358</c:v>
                </c:pt>
                <c:pt idx="17807">
                  <c:v>28.066323366836269</c:v>
                </c:pt>
                <c:pt idx="17808">
                  <c:v>28.014615717109255</c:v>
                </c:pt>
                <c:pt idx="17809">
                  <c:v>28.081113237389129</c:v>
                </c:pt>
                <c:pt idx="17810">
                  <c:v>27.995914414884879</c:v>
                </c:pt>
                <c:pt idx="17811">
                  <c:v>28.438104672856795</c:v>
                </c:pt>
                <c:pt idx="17812">
                  <c:v>28.354818254648965</c:v>
                </c:pt>
                <c:pt idx="17813">
                  <c:v>28.365143166151235</c:v>
                </c:pt>
                <c:pt idx="17814">
                  <c:v>28.7289802283812</c:v>
                </c:pt>
                <c:pt idx="17815">
                  <c:v>28.846017467363534</c:v>
                </c:pt>
                <c:pt idx="17816">
                  <c:v>28.797588213304877</c:v>
                </c:pt>
                <c:pt idx="17817">
                  <c:v>28.881113910214271</c:v>
                </c:pt>
                <c:pt idx="17818">
                  <c:v>28.801890379993896</c:v>
                </c:pt>
                <c:pt idx="17819">
                  <c:v>29.295667844721898</c:v>
                </c:pt>
                <c:pt idx="17820">
                  <c:v>29.21673921200447</c:v>
                </c:pt>
                <c:pt idx="17821">
                  <c:v>29.239861090418028</c:v>
                </c:pt>
                <c:pt idx="17822">
                  <c:v>29.678486458421613</c:v>
                </c:pt>
                <c:pt idx="17823">
                  <c:v>29.811447096993877</c:v>
                </c:pt>
                <c:pt idx="17824">
                  <c:v>29.763143717261741</c:v>
                </c:pt>
                <c:pt idx="17825">
                  <c:v>29.85775474938108</c:v>
                </c:pt>
                <c:pt idx="17826">
                  <c:v>30.110544590105334</c:v>
                </c:pt>
                <c:pt idx="17827">
                  <c:v>30.029205687113301</c:v>
                </c:pt>
                <c:pt idx="17828">
                  <c:v>30.284271355783652</c:v>
                </c:pt>
                <c:pt idx="17829">
                  <c:v>30.203357298629253</c:v>
                </c:pt>
                <c:pt idx="17830">
                  <c:v>30.515155206916344</c:v>
                </c:pt>
                <c:pt idx="17831">
                  <c:v>30.757749042218343</c:v>
                </c:pt>
                <c:pt idx="17832">
                  <c:v>30.823698022448792</c:v>
                </c:pt>
                <c:pt idx="17833">
                  <c:v>31.077093596778095</c:v>
                </c:pt>
                <c:pt idx="17834">
                  <c:v>31.026678953489849</c:v>
                </c:pt>
                <c:pt idx="17835">
                  <c:v>31.157162377244646</c:v>
                </c:pt>
                <c:pt idx="17836">
                  <c:v>31.074232182425369</c:v>
                </c:pt>
                <c:pt idx="17837">
                  <c:v>31.649340407476402</c:v>
                </c:pt>
                <c:pt idx="17838">
                  <c:v>31.564072801628068</c:v>
                </c:pt>
                <c:pt idx="17839">
                  <c:v>31.606330582287228</c:v>
                </c:pt>
                <c:pt idx="17840">
                  <c:v>31.723176712791133</c:v>
                </c:pt>
                <c:pt idx="17841">
                  <c:v>32.260247333904395</c:v>
                </c:pt>
                <c:pt idx="17842">
                  <c:v>32.418364406287424</c:v>
                </c:pt>
                <c:pt idx="17843">
                  <c:v>32.364207057403576</c:v>
                </c:pt>
                <c:pt idx="17844">
                  <c:v>32.281922620609755</c:v>
                </c:pt>
                <c:pt idx="17845">
                  <c:v>32.908409909114454</c:v>
                </c:pt>
                <c:pt idx="17846">
                  <c:v>32.82141849301177</c:v>
                </c:pt>
                <c:pt idx="17847">
                  <c:v>32.8731382414352</c:v>
                </c:pt>
                <c:pt idx="17848">
                  <c:v>33.00337633727748</c:v>
                </c:pt>
                <c:pt idx="17849">
                  <c:v>33.604447603627293</c:v>
                </c:pt>
                <c:pt idx="17850">
                  <c:v>33.778093040484649</c:v>
                </c:pt>
                <c:pt idx="17851">
                  <c:v>33.723225692613376</c:v>
                </c:pt>
                <c:pt idx="17852">
                  <c:v>33.639948891565169</c:v>
                </c:pt>
                <c:pt idx="17853">
                  <c:v>34.326043903843349</c:v>
                </c:pt>
                <c:pt idx="17854">
                  <c:v>34.239898944797986</c:v>
                </c:pt>
                <c:pt idx="17855">
                  <c:v>34.298946050673038</c:v>
                </c:pt>
                <c:pt idx="17856">
                  <c:v>34.448982559206492</c:v>
                </c:pt>
                <c:pt idx="17857">
                  <c:v>35.142014509188513</c:v>
                </c:pt>
                <c:pt idx="17858">
                  <c:v>35.336601159662095</c:v>
                </c:pt>
                <c:pt idx="17859">
                  <c:v>35.282912931309824</c:v>
                </c:pt>
                <c:pt idx="17860">
                  <c:v>35.199516574558999</c:v>
                </c:pt>
                <c:pt idx="17861">
                  <c:v>35.956474124756497</c:v>
                </c:pt>
                <c:pt idx="17862">
                  <c:v>35.873440807632434</c:v>
                </c:pt>
                <c:pt idx="17863">
                  <c:v>35.952614683263199</c:v>
                </c:pt>
                <c:pt idx="17864">
                  <c:v>36.117501212753893</c:v>
                </c:pt>
                <c:pt idx="17865">
                  <c:v>36.932206708146758</c:v>
                </c:pt>
                <c:pt idx="17866">
                  <c:v>37.152666584973673</c:v>
                </c:pt>
                <c:pt idx="17867">
                  <c:v>37.101880729697385</c:v>
                </c:pt>
                <c:pt idx="17868">
                  <c:v>37.02230291329559</c:v>
                </c:pt>
                <c:pt idx="17869">
                  <c:v>37.864514606784446</c:v>
                </c:pt>
                <c:pt idx="17870">
                  <c:v>37.785070164733639</c:v>
                </c:pt>
                <c:pt idx="17871">
                  <c:v>37.865238048362208</c:v>
                </c:pt>
                <c:pt idx="17872">
                  <c:v>38.06954733344115</c:v>
                </c:pt>
                <c:pt idx="17873">
                  <c:v>38.979129384451099</c:v>
                </c:pt>
                <c:pt idx="17874">
                  <c:v>39.222590424899408</c:v>
                </c:pt>
                <c:pt idx="17875">
                  <c:v>39.166852228604412</c:v>
                </c:pt>
                <c:pt idx="17876">
                  <c:v>39.090812522493081</c:v>
                </c:pt>
                <c:pt idx="17877">
                  <c:v>40.013580686956388</c:v>
                </c:pt>
                <c:pt idx="17878">
                  <c:v>39.933634022263874</c:v>
                </c:pt>
                <c:pt idx="17879">
                  <c:v>40.040462914836127</c:v>
                </c:pt>
                <c:pt idx="17880">
                  <c:v>40.26029996711268</c:v>
                </c:pt>
                <c:pt idx="17881">
                  <c:v>41.260222519893169</c:v>
                </c:pt>
                <c:pt idx="17882">
                  <c:v>41.520984390906854</c:v>
                </c:pt>
                <c:pt idx="17883">
                  <c:v>41.461000877703441</c:v>
                </c:pt>
                <c:pt idx="17884">
                  <c:v>41.374851320637028</c:v>
                </c:pt>
                <c:pt idx="17885">
                  <c:v>42.370832806794404</c:v>
                </c:pt>
                <c:pt idx="17886">
                  <c:v>42.286311211691142</c:v>
                </c:pt>
                <c:pt idx="17887">
                  <c:v>42.388920071206449</c:v>
                </c:pt>
                <c:pt idx="17888">
                  <c:v>42.625099308281513</c:v>
                </c:pt>
                <c:pt idx="17889">
                  <c:v>43.705068746644635</c:v>
                </c:pt>
                <c:pt idx="17890">
                  <c:v>43.977946753228458</c:v>
                </c:pt>
                <c:pt idx="17891">
                  <c:v>43.910004726056741</c:v>
                </c:pt>
                <c:pt idx="17892">
                  <c:v>43.815413922516477</c:v>
                </c:pt>
                <c:pt idx="17893">
                  <c:v>44.865605303272872</c:v>
                </c:pt>
                <c:pt idx="17894">
                  <c:v>44.768323462976461</c:v>
                </c:pt>
                <c:pt idx="17895">
                  <c:v>44.885451703901708</c:v>
                </c:pt>
                <c:pt idx="17896">
                  <c:v>45.128205978955492</c:v>
                </c:pt>
                <c:pt idx="17897">
                  <c:v>46.215397999954227</c:v>
                </c:pt>
                <c:pt idx="17898">
                  <c:v>46.483840223537072</c:v>
                </c:pt>
                <c:pt idx="17899">
                  <c:v>46.407002878073229</c:v>
                </c:pt>
                <c:pt idx="17900">
                  <c:v>46.304577649902306</c:v>
                </c:pt>
                <c:pt idx="17901">
                  <c:v>47.351584363185943</c:v>
                </c:pt>
                <c:pt idx="17902">
                  <c:v>47.24553064346339</c:v>
                </c:pt>
                <c:pt idx="17903">
                  <c:v>47.342678760119831</c:v>
                </c:pt>
                <c:pt idx="17904">
                  <c:v>47.576789576182435</c:v>
                </c:pt>
                <c:pt idx="17905">
                  <c:v>48.575544898865388</c:v>
                </c:pt>
                <c:pt idx="17906">
                  <c:v>48.821405071080648</c:v>
                </c:pt>
                <c:pt idx="17907">
                  <c:v>48.747884585344174</c:v>
                </c:pt>
                <c:pt idx="17908">
                  <c:v>48.647565500365587</c:v>
                </c:pt>
                <c:pt idx="17909">
                  <c:v>49.59911621299684</c:v>
                </c:pt>
                <c:pt idx="17910">
                  <c:v>49.498534101364527</c:v>
                </c:pt>
                <c:pt idx="17911">
                  <c:v>49.58109321315662</c:v>
                </c:pt>
                <c:pt idx="17912">
                  <c:v>49.78012645679982</c:v>
                </c:pt>
                <c:pt idx="17913">
                  <c:v>50.590153069663749</c:v>
                </c:pt>
                <c:pt idx="17914">
                  <c:v>50.770174699523288</c:v>
                </c:pt>
                <c:pt idx="17915">
                  <c:v>50.697876765780308</c:v>
                </c:pt>
                <c:pt idx="17916">
                  <c:v>50.604697820910239</c:v>
                </c:pt>
                <c:pt idx="17917">
                  <c:v>51.354772922611346</c:v>
                </c:pt>
                <c:pt idx="17918">
                  <c:v>51.261983847789161</c:v>
                </c:pt>
                <c:pt idx="17919">
                  <c:v>51.327650466361256</c:v>
                </c:pt>
                <c:pt idx="17920">
                  <c:v>51.474074787556873</c:v>
                </c:pt>
                <c:pt idx="17921">
                  <c:v>51.981821274429244</c:v>
                </c:pt>
                <c:pt idx="17922">
                  <c:v>52.097943253600157</c:v>
                </c:pt>
                <c:pt idx="17923">
                  <c:v>52.036865929420969</c:v>
                </c:pt>
                <c:pt idx="17924">
                  <c:v>51.952050443507424</c:v>
                </c:pt>
                <c:pt idx="17925">
                  <c:v>52.445225251455334</c:v>
                </c:pt>
                <c:pt idx="17926">
                  <c:v>52.379106288982769</c:v>
                </c:pt>
                <c:pt idx="17927">
                  <c:v>52.396005153083728</c:v>
                </c:pt>
                <c:pt idx="17928">
                  <c:v>52.469671385941908</c:v>
                </c:pt>
                <c:pt idx="17929">
                  <c:v>52.653937725910211</c:v>
                </c:pt>
                <c:pt idx="17930">
                  <c:v>52.697706208388652</c:v>
                </c:pt>
                <c:pt idx="17931">
                  <c:v>52.656216995435223</c:v>
                </c:pt>
                <c:pt idx="17932">
                  <c:v>52.594571008933229</c:v>
                </c:pt>
                <c:pt idx="17933">
                  <c:v>52.794434736947281</c:v>
                </c:pt>
                <c:pt idx="17934">
                  <c:v>52.742976347944122</c:v>
                </c:pt>
                <c:pt idx="17935">
                  <c:v>52.773100701598615</c:v>
                </c:pt>
                <c:pt idx="17936">
                  <c:v>52.763653797029065</c:v>
                </c:pt>
                <c:pt idx="17937">
                  <c:v>52.606862677051367</c:v>
                </c:pt>
                <c:pt idx="17938">
                  <c:v>52.567064023147232</c:v>
                </c:pt>
                <c:pt idx="17939">
                  <c:v>52.544727583515105</c:v>
                </c:pt>
                <c:pt idx="17940">
                  <c:v>52.509157364135525</c:v>
                </c:pt>
                <c:pt idx="17941">
                  <c:v>52.382041199831122</c:v>
                </c:pt>
                <c:pt idx="17942">
                  <c:v>52.355385969606942</c:v>
                </c:pt>
                <c:pt idx="17943">
                  <c:v>52.241192141667447</c:v>
                </c:pt>
                <c:pt idx="17944">
                  <c:v>52.14998342819468</c:v>
                </c:pt>
                <c:pt idx="17945">
                  <c:v>51.757323520359392</c:v>
                </c:pt>
                <c:pt idx="17946">
                  <c:v>51.628955955629984</c:v>
                </c:pt>
                <c:pt idx="17947">
                  <c:v>51.624487691468431</c:v>
                </c:pt>
                <c:pt idx="17948">
                  <c:v>51.61825305754806</c:v>
                </c:pt>
                <c:pt idx="17949">
                  <c:v>51.166309740681868</c:v>
                </c:pt>
                <c:pt idx="17950">
                  <c:v>51.16745030215894</c:v>
                </c:pt>
                <c:pt idx="17951">
                  <c:v>50.920964050179009</c:v>
                </c:pt>
                <c:pt idx="17952">
                  <c:v>50.760439396136739</c:v>
                </c:pt>
                <c:pt idx="17953">
                  <c:v>50.219333037918162</c:v>
                </c:pt>
                <c:pt idx="17954">
                  <c:v>50.026717964449752</c:v>
                </c:pt>
                <c:pt idx="17955">
                  <c:v>50.039752227908188</c:v>
                </c:pt>
                <c:pt idx="17956">
                  <c:v>49.695434735280152</c:v>
                </c:pt>
                <c:pt idx="17957">
                  <c:v>49.730194134523671</c:v>
                </c:pt>
                <c:pt idx="17958">
                  <c:v>49.384422968750805</c:v>
                </c:pt>
                <c:pt idx="17959">
                  <c:v>49.042074233791134</c:v>
                </c:pt>
                <c:pt idx="17960">
                  <c:v>49.089407659222495</c:v>
                </c:pt>
                <c:pt idx="17961">
                  <c:v>48.120105062317784</c:v>
                </c:pt>
                <c:pt idx="17962">
                  <c:v>48.15566024634709</c:v>
                </c:pt>
                <c:pt idx="17963">
                  <c:v>47.935184634629891</c:v>
                </c:pt>
                <c:pt idx="17964">
                  <c:v>47.73035840995302</c:v>
                </c:pt>
                <c:pt idx="17965">
                  <c:v>47.803168398886342</c:v>
                </c:pt>
                <c:pt idx="17966">
                  <c:v>47.880186858352133</c:v>
                </c:pt>
                <c:pt idx="17967">
                  <c:v>47.034125678759466</c:v>
                </c:pt>
                <c:pt idx="17968">
                  <c:v>47.12173620619707</c:v>
                </c:pt>
                <c:pt idx="17969">
                  <c:v>45.943614407226782</c:v>
                </c:pt>
                <c:pt idx="17970">
                  <c:v>46.005662309072378</c:v>
                </c:pt>
                <c:pt idx="17971">
                  <c:v>45.737929904426821</c:v>
                </c:pt>
                <c:pt idx="17972">
                  <c:v>45.505150136792302</c:v>
                </c:pt>
                <c:pt idx="17973">
                  <c:v>45.617796198727909</c:v>
                </c:pt>
                <c:pt idx="17974">
                  <c:v>45.736512936923639</c:v>
                </c:pt>
                <c:pt idx="17975">
                  <c:v>44.695653060208137</c:v>
                </c:pt>
                <c:pt idx="17976">
                  <c:v>44.820372942546975</c:v>
                </c:pt>
                <c:pt idx="17977">
                  <c:v>43.488564849490871</c:v>
                </c:pt>
                <c:pt idx="17978">
                  <c:v>43.574731611440441</c:v>
                </c:pt>
                <c:pt idx="17979">
                  <c:v>43.271688760220542</c:v>
                </c:pt>
                <c:pt idx="17980">
                  <c:v>43.010832707225539</c:v>
                </c:pt>
                <c:pt idx="17981">
                  <c:v>43.168218347851059</c:v>
                </c:pt>
                <c:pt idx="17982">
                  <c:v>43.330786274278978</c:v>
                </c:pt>
                <c:pt idx="17983">
                  <c:v>42.108320453712878</c:v>
                </c:pt>
                <c:pt idx="17984">
                  <c:v>42.280459136508171</c:v>
                </c:pt>
                <c:pt idx="17985">
                  <c:v>40.843140367223249</c:v>
                </c:pt>
                <c:pt idx="17986">
                  <c:v>40.947255887880829</c:v>
                </c:pt>
                <c:pt idx="17987">
                  <c:v>40.606287604779446</c:v>
                </c:pt>
                <c:pt idx="17988">
                  <c:v>40.339718195552365</c:v>
                </c:pt>
                <c:pt idx="17989">
                  <c:v>40.540608142471214</c:v>
                </c:pt>
                <c:pt idx="17990">
                  <c:v>40.744884787294403</c:v>
                </c:pt>
                <c:pt idx="17991">
                  <c:v>39.384156688491821</c:v>
                </c:pt>
                <c:pt idx="17992">
                  <c:v>39.588429257264913</c:v>
                </c:pt>
                <c:pt idx="17993">
                  <c:v>38.09560680010523</c:v>
                </c:pt>
                <c:pt idx="17994">
                  <c:v>38.219018293112285</c:v>
                </c:pt>
                <c:pt idx="17995">
                  <c:v>37.879508845753591</c:v>
                </c:pt>
                <c:pt idx="17996">
                  <c:v>37.611345263184333</c:v>
                </c:pt>
                <c:pt idx="17997">
                  <c:v>37.856312052191605</c:v>
                </c:pt>
                <c:pt idx="17998">
                  <c:v>38.105664938825733</c:v>
                </c:pt>
                <c:pt idx="17999">
                  <c:v>36.6399869471866</c:v>
                </c:pt>
                <c:pt idx="18000">
                  <c:v>36.897902751424304</c:v>
                </c:pt>
                <c:pt idx="18001">
                  <c:v>35.356503034102687</c:v>
                </c:pt>
                <c:pt idx="18002">
                  <c:v>35.514258092246088</c:v>
                </c:pt>
                <c:pt idx="18003">
                  <c:v>35.12106074842216</c:v>
                </c:pt>
                <c:pt idx="18004">
                  <c:v>34.835908070259997</c:v>
                </c:pt>
                <c:pt idx="18005">
                  <c:v>35.103697016372983</c:v>
                </c:pt>
                <c:pt idx="18006">
                  <c:v>33.51374968786439</c:v>
                </c:pt>
                <c:pt idx="18007">
                  <c:v>33.767588926752545</c:v>
                </c:pt>
                <c:pt idx="18008">
                  <c:v>34.033956821521222</c:v>
                </c:pt>
                <c:pt idx="18009">
                  <c:v>32.399028223342242</c:v>
                </c:pt>
                <c:pt idx="18010">
                  <c:v>32.539673143787226</c:v>
                </c:pt>
                <c:pt idx="18011">
                  <c:v>32.1260917074516</c:v>
                </c:pt>
                <c:pt idx="18012">
                  <c:v>31.85154921173072</c:v>
                </c:pt>
                <c:pt idx="18013">
                  <c:v>32.1269064772004</c:v>
                </c:pt>
                <c:pt idx="18014">
                  <c:v>30.460938432634791</c:v>
                </c:pt>
                <c:pt idx="18015">
                  <c:v>30.728465628946115</c:v>
                </c:pt>
                <c:pt idx="18016">
                  <c:v>30.629235547820173</c:v>
                </c:pt>
                <c:pt idx="18017">
                  <c:v>29.29481415853131</c:v>
                </c:pt>
                <c:pt idx="18018">
                  <c:v>29.440290010842375</c:v>
                </c:pt>
                <c:pt idx="18019">
                  <c:v>29.008869590785139</c:v>
                </c:pt>
                <c:pt idx="18020">
                  <c:v>28.688650631024871</c:v>
                </c:pt>
                <c:pt idx="18021">
                  <c:v>28.953793041334542</c:v>
                </c:pt>
                <c:pt idx="18022">
                  <c:v>27.240675746587328</c:v>
                </c:pt>
                <c:pt idx="18023">
                  <c:v>27.49957971807801</c:v>
                </c:pt>
                <c:pt idx="18024">
                  <c:v>27.411603660760097</c:v>
                </c:pt>
                <c:pt idx="18025">
                  <c:v>26.017542842814919</c:v>
                </c:pt>
                <c:pt idx="18026">
                  <c:v>26.168574823233051</c:v>
                </c:pt>
                <c:pt idx="18027">
                  <c:v>25.757090122559084</c:v>
                </c:pt>
                <c:pt idx="18028">
                  <c:v>25.436428663521365</c:v>
                </c:pt>
                <c:pt idx="18029">
                  <c:v>25.68798318737695</c:v>
                </c:pt>
                <c:pt idx="18030">
                  <c:v>23.993858429057589</c:v>
                </c:pt>
                <c:pt idx="18031">
                  <c:v>24.248918866868934</c:v>
                </c:pt>
                <c:pt idx="18032">
                  <c:v>24.125033115885213</c:v>
                </c:pt>
                <c:pt idx="18033">
                  <c:v>22.729141050226261</c:v>
                </c:pt>
                <c:pt idx="18034">
                  <c:v>22.870608977038899</c:v>
                </c:pt>
                <c:pt idx="18035">
                  <c:v>22.45589068890645</c:v>
                </c:pt>
                <c:pt idx="18036">
                  <c:v>22.134952815803988</c:v>
                </c:pt>
                <c:pt idx="18037">
                  <c:v>21.544108521760002</c:v>
                </c:pt>
                <c:pt idx="18038">
                  <c:v>21.780517149807636</c:v>
                </c:pt>
                <c:pt idx="18039">
                  <c:v>21.183576200383303</c:v>
                </c:pt>
                <c:pt idx="18040">
                  <c:v>20.586343221801759</c:v>
                </c:pt>
                <c:pt idx="18041">
                  <c:v>19.810663662617287</c:v>
                </c:pt>
                <c:pt idx="18042">
                  <c:v>19.105553112985667</c:v>
                </c:pt>
                <c:pt idx="18043">
                  <c:v>19.243642673698243</c:v>
                </c:pt>
                <c:pt idx="18044">
                  <c:v>18.643347200149876</c:v>
                </c:pt>
                <c:pt idx="18045">
                  <c:v>18.440642636357914</c:v>
                </c:pt>
                <c:pt idx="18046">
                  <c:v>18.109157762041797</c:v>
                </c:pt>
                <c:pt idx="18047">
                  <c:v>17.803566655311307</c:v>
                </c:pt>
                <c:pt idx="18048">
                  <c:v>17.475925130131255</c:v>
                </c:pt>
                <c:pt idx="18049">
                  <c:v>16.69285328393017</c:v>
                </c:pt>
                <c:pt idx="18050">
                  <c:v>16.828878395893021</c:v>
                </c:pt>
                <c:pt idx="18051">
                  <c:v>16.970919756352998</c:v>
                </c:pt>
                <c:pt idx="18052">
                  <c:v>15.237457838711631</c:v>
                </c:pt>
                <c:pt idx="18053">
                  <c:v>15.473700898650284</c:v>
                </c:pt>
                <c:pt idx="18054">
                  <c:v>14.979516297497309</c:v>
                </c:pt>
                <c:pt idx="18055">
                  <c:v>14.682352655609165</c:v>
                </c:pt>
                <c:pt idx="18056">
                  <c:v>14.380258102387403</c:v>
                </c:pt>
                <c:pt idx="18057">
                  <c:v>13.742792768173071</c:v>
                </c:pt>
                <c:pt idx="18058">
                  <c:v>13.876972708924654</c:v>
                </c:pt>
                <c:pt idx="18059">
                  <c:v>12.345209118689198</c:v>
                </c:pt>
                <c:pt idx="18060">
                  <c:v>12.575009880461586</c:v>
                </c:pt>
                <c:pt idx="18061">
                  <c:v>12.500086030460437</c:v>
                </c:pt>
                <c:pt idx="18062">
                  <c:v>12.245491381928213</c:v>
                </c:pt>
                <c:pt idx="18063">
                  <c:v>12.006142769464452</c:v>
                </c:pt>
                <c:pt idx="18064">
                  <c:v>11.787257531062197</c:v>
                </c:pt>
                <c:pt idx="18065">
                  <c:v>11.328652389488369</c:v>
                </c:pt>
                <c:pt idx="18066">
                  <c:v>11.458273459302603</c:v>
                </c:pt>
                <c:pt idx="18067">
                  <c:v>10.228484821377167</c:v>
                </c:pt>
                <c:pt idx="18068">
                  <c:v>10.442531791580183</c:v>
                </c:pt>
                <c:pt idx="18069">
                  <c:v>10.429096549396192</c:v>
                </c:pt>
                <c:pt idx="18070">
                  <c:v>10.262069318939666</c:v>
                </c:pt>
                <c:pt idx="18071">
                  <c:v>10.104542968137894</c:v>
                </c:pt>
                <c:pt idx="18072">
                  <c:v>9.9624005889682685</c:v>
                </c:pt>
                <c:pt idx="18073">
                  <c:v>9.8040782644284548</c:v>
                </c:pt>
                <c:pt idx="18074">
                  <c:v>9.9204559880695484</c:v>
                </c:pt>
                <c:pt idx="18075">
                  <c:v>9.1128025783092887</c:v>
                </c:pt>
                <c:pt idx="18076">
                  <c:v>9.2948072087229168</c:v>
                </c:pt>
                <c:pt idx="18077">
                  <c:v>9.3299904723727813</c:v>
                </c:pt>
                <c:pt idx="18078">
                  <c:v>9.2750339724542741</c:v>
                </c:pt>
                <c:pt idx="18079">
                  <c:v>9.2352638499725668</c:v>
                </c:pt>
                <c:pt idx="18080">
                  <c:v>9.2072189062917058</c:v>
                </c:pt>
                <c:pt idx="18081">
                  <c:v>9.375444508548842</c:v>
                </c:pt>
                <c:pt idx="18082">
                  <c:v>9.4783423890236271</c:v>
                </c:pt>
                <c:pt idx="18083">
                  <c:v>9.1848315251612025</c:v>
                </c:pt>
                <c:pt idx="18084">
                  <c:v>9.3427598710623716</c:v>
                </c:pt>
                <c:pt idx="18085">
                  <c:v>9.4282361320025974</c:v>
                </c:pt>
                <c:pt idx="18086">
                  <c:v>9.5014133173685078</c:v>
                </c:pt>
                <c:pt idx="18087">
                  <c:v>9.5886617615636283</c:v>
                </c:pt>
                <c:pt idx="18088">
                  <c:v>9.6878860021957358</c:v>
                </c:pt>
                <c:pt idx="18089">
                  <c:v>9.9014710781624018</c:v>
                </c:pt>
                <c:pt idx="18090">
                  <c:v>10.129708447325459</c:v>
                </c:pt>
                <c:pt idx="18091">
                  <c:v>10.37707541894536</c:v>
                </c:pt>
                <c:pt idx="18092">
                  <c:v>10.62843899415879</c:v>
                </c:pt>
                <c:pt idx="18093">
                  <c:v>10.761094723124428</c:v>
                </c:pt>
                <c:pt idx="18094">
                  <c:v>10.858502870239159</c:v>
                </c:pt>
                <c:pt idx="18095">
                  <c:v>11.036394723739738</c:v>
                </c:pt>
                <c:pt idx="18096">
                  <c:v>11.177238987954944</c:v>
                </c:pt>
                <c:pt idx="18097">
                  <c:v>11.353829902740726</c:v>
                </c:pt>
                <c:pt idx="18098">
                  <c:v>11.545125625950744</c:v>
                </c:pt>
                <c:pt idx="18099">
                  <c:v>11.74666414253492</c:v>
                </c:pt>
                <c:pt idx="18100">
                  <c:v>12.494412096612585</c:v>
                </c:pt>
                <c:pt idx="18101">
                  <c:v>12.55099017845701</c:v>
                </c:pt>
                <c:pt idx="18102">
                  <c:v>13.173024876686304</c:v>
                </c:pt>
                <c:pt idx="18103">
                  <c:v>13.25213861506853</c:v>
                </c:pt>
                <c:pt idx="18104">
                  <c:v>13.415071778030185</c:v>
                </c:pt>
                <c:pt idx="18105">
                  <c:v>13.628490741671342</c:v>
                </c:pt>
                <c:pt idx="18106">
                  <c:v>13.878954716893606</c:v>
                </c:pt>
                <c:pt idx="18107">
                  <c:v>14.128730189155803</c:v>
                </c:pt>
                <c:pt idx="18108">
                  <c:v>14.888682395137238</c:v>
                </c:pt>
                <c:pt idx="18109">
                  <c:v>14.921846903103162</c:v>
                </c:pt>
                <c:pt idx="18110">
                  <c:v>15.613553411569558</c:v>
                </c:pt>
                <c:pt idx="18111">
                  <c:v>15.650284437656129</c:v>
                </c:pt>
                <c:pt idx="18112">
                  <c:v>15.812875108695883</c:v>
                </c:pt>
                <c:pt idx="18113">
                  <c:v>16.029540229560972</c:v>
                </c:pt>
                <c:pt idx="18114">
                  <c:v>16.247907107876671</c:v>
                </c:pt>
                <c:pt idx="18115">
                  <c:v>16.454201316458992</c:v>
                </c:pt>
                <c:pt idx="18116">
                  <c:v>16.98407795743589</c:v>
                </c:pt>
                <c:pt idx="18117">
                  <c:v>16.99160886716059</c:v>
                </c:pt>
                <c:pt idx="18118">
                  <c:v>17.538324705528652</c:v>
                </c:pt>
                <c:pt idx="18119">
                  <c:v>17.523849678259097</c:v>
                </c:pt>
                <c:pt idx="18120">
                  <c:v>17.609467693605126</c:v>
                </c:pt>
                <c:pt idx="18121">
                  <c:v>17.745065289510883</c:v>
                </c:pt>
                <c:pt idx="18122">
                  <c:v>17.866433433550622</c:v>
                </c:pt>
                <c:pt idx="18123">
                  <c:v>17.974752849884077</c:v>
                </c:pt>
                <c:pt idx="18124">
                  <c:v>18.234467022167799</c:v>
                </c:pt>
                <c:pt idx="18125">
                  <c:v>18.209837026495073</c:v>
                </c:pt>
                <c:pt idx="18126">
                  <c:v>18.565363020772345</c:v>
                </c:pt>
                <c:pt idx="18127">
                  <c:v>18.497911147153069</c:v>
                </c:pt>
                <c:pt idx="18128">
                  <c:v>18.508815427413573</c:v>
                </c:pt>
                <c:pt idx="18129">
                  <c:v>18.559469360756033</c:v>
                </c:pt>
                <c:pt idx="18130">
                  <c:v>18.604160892011627</c:v>
                </c:pt>
                <c:pt idx="18131">
                  <c:v>18.645239530461307</c:v>
                </c:pt>
                <c:pt idx="18132">
                  <c:v>18.77801573292485</c:v>
                </c:pt>
                <c:pt idx="18133">
                  <c:v>18.726954313958014</c:v>
                </c:pt>
                <c:pt idx="18134">
                  <c:v>19.065726173877696</c:v>
                </c:pt>
                <c:pt idx="18135">
                  <c:v>18.988223433945738</c:v>
                </c:pt>
                <c:pt idx="18136">
                  <c:v>18.983839064641565</c:v>
                </c:pt>
                <c:pt idx="18137">
                  <c:v>19.026733679764188</c:v>
                </c:pt>
                <c:pt idx="18138">
                  <c:v>19.07247074777376</c:v>
                </c:pt>
                <c:pt idx="18139">
                  <c:v>19.116690783872571</c:v>
                </c:pt>
                <c:pt idx="18140">
                  <c:v>19.278085121628923</c:v>
                </c:pt>
                <c:pt idx="18141">
                  <c:v>19.22992745899818</c:v>
                </c:pt>
                <c:pt idx="18142">
                  <c:v>19.653843404484959</c:v>
                </c:pt>
                <c:pt idx="18143">
                  <c:v>19.58366068217288</c:v>
                </c:pt>
                <c:pt idx="18144">
                  <c:v>19.605704589555568</c:v>
                </c:pt>
                <c:pt idx="18145">
                  <c:v>19.680822977883555</c:v>
                </c:pt>
                <c:pt idx="18146">
                  <c:v>19.764357625037494</c:v>
                </c:pt>
                <c:pt idx="18147">
                  <c:v>19.855382210099037</c:v>
                </c:pt>
                <c:pt idx="18148">
                  <c:v>20.105552279541232</c:v>
                </c:pt>
                <c:pt idx="18149">
                  <c:v>20.072681494840062</c:v>
                </c:pt>
                <c:pt idx="18150">
                  <c:v>20.585527612480575</c:v>
                </c:pt>
                <c:pt idx="18151">
                  <c:v>20.532084647945588</c:v>
                </c:pt>
                <c:pt idx="18152">
                  <c:v>20.576844003937083</c:v>
                </c:pt>
                <c:pt idx="18153">
                  <c:v>20.692235911770368</c:v>
                </c:pt>
                <c:pt idx="18154">
                  <c:v>20.811937853040259</c:v>
                </c:pt>
                <c:pt idx="18155">
                  <c:v>20.937016947672255</c:v>
                </c:pt>
                <c:pt idx="18156">
                  <c:v>21.258593323691493</c:v>
                </c:pt>
                <c:pt idx="18157">
                  <c:v>21.238237514042442</c:v>
                </c:pt>
                <c:pt idx="18158">
                  <c:v>21.81367096122846</c:v>
                </c:pt>
                <c:pt idx="18159">
                  <c:v>21.776170924616764</c:v>
                </c:pt>
                <c:pt idx="18160">
                  <c:v>21.850890010445237</c:v>
                </c:pt>
                <c:pt idx="18161">
                  <c:v>21.992413049821604</c:v>
                </c:pt>
                <c:pt idx="18162">
                  <c:v>22.130620835117824</c:v>
                </c:pt>
                <c:pt idx="18163">
                  <c:v>22.273670529039492</c:v>
                </c:pt>
                <c:pt idx="18164">
                  <c:v>22.552830041255525</c:v>
                </c:pt>
                <c:pt idx="18165">
                  <c:v>22.659369672132289</c:v>
                </c:pt>
                <c:pt idx="18166">
                  <c:v>23.171938595419729</c:v>
                </c:pt>
                <c:pt idx="18167">
                  <c:v>23.166433742231952</c:v>
                </c:pt>
                <c:pt idx="18168">
                  <c:v>23.259734566394201</c:v>
                </c:pt>
                <c:pt idx="18169">
                  <c:v>23.407821118590579</c:v>
                </c:pt>
                <c:pt idx="18170">
                  <c:v>23.55487016458455</c:v>
                </c:pt>
                <c:pt idx="18171">
                  <c:v>23.70160736079961</c:v>
                </c:pt>
                <c:pt idx="18172">
                  <c:v>23.843569315086544</c:v>
                </c:pt>
                <c:pt idx="18173">
                  <c:v>23.992627399018403</c:v>
                </c:pt>
                <c:pt idx="18174">
                  <c:v>24.129227347098531</c:v>
                </c:pt>
                <c:pt idx="18175">
                  <c:v>24.617093185656916</c:v>
                </c:pt>
                <c:pt idx="18176">
                  <c:v>24.698255448000189</c:v>
                </c:pt>
                <c:pt idx="18177">
                  <c:v>24.840939464140867</c:v>
                </c:pt>
                <c:pt idx="18178">
                  <c:v>24.987209727631289</c:v>
                </c:pt>
                <c:pt idx="18179">
                  <c:v>25.134054336394335</c:v>
                </c:pt>
                <c:pt idx="18180">
                  <c:v>25.284377586479021</c:v>
                </c:pt>
                <c:pt idx="18181">
                  <c:v>25.43543849185599</c:v>
                </c:pt>
                <c:pt idx="18182">
                  <c:v>25.587280073751458</c:v>
                </c:pt>
                <c:pt idx="18183">
                  <c:v>25.613341443082099</c:v>
                </c:pt>
                <c:pt idx="18184">
                  <c:v>26.287699294577589</c:v>
                </c:pt>
                <c:pt idx="18185">
                  <c:v>26.430605759024527</c:v>
                </c:pt>
                <c:pt idx="18186">
                  <c:v>26.455778568887638</c:v>
                </c:pt>
                <c:pt idx="18187">
                  <c:v>26.605278629301758</c:v>
                </c:pt>
                <c:pt idx="18188">
                  <c:v>26.76023306805865</c:v>
                </c:pt>
                <c:pt idx="18189">
                  <c:v>26.913864986092975</c:v>
                </c:pt>
                <c:pt idx="18190">
                  <c:v>27.065077229605272</c:v>
                </c:pt>
                <c:pt idx="18191">
                  <c:v>27.108630920067917</c:v>
                </c:pt>
                <c:pt idx="18192">
                  <c:v>27.719748329015474</c:v>
                </c:pt>
                <c:pt idx="18193">
                  <c:v>27.850714694494663</c:v>
                </c:pt>
                <c:pt idx="18194">
                  <c:v>27.88278868306417</c:v>
                </c:pt>
                <c:pt idx="18195">
                  <c:v>28.01887450563035</c:v>
                </c:pt>
                <c:pt idx="18196">
                  <c:v>28.14719814577002</c:v>
                </c:pt>
                <c:pt idx="18197">
                  <c:v>28.274506549411459</c:v>
                </c:pt>
                <c:pt idx="18198">
                  <c:v>28.395746259956354</c:v>
                </c:pt>
                <c:pt idx="18199">
                  <c:v>28.423754181150432</c:v>
                </c:pt>
                <c:pt idx="18200">
                  <c:v>28.856781142880543</c:v>
                </c:pt>
                <c:pt idx="18201">
                  <c:v>28.958982307714646</c:v>
                </c:pt>
                <c:pt idx="18202">
                  <c:v>28.977200504894927</c:v>
                </c:pt>
                <c:pt idx="18203">
                  <c:v>29.062703940538867</c:v>
                </c:pt>
                <c:pt idx="18204">
                  <c:v>29.143736052597141</c:v>
                </c:pt>
                <c:pt idx="18205">
                  <c:v>29.215247483772316</c:v>
                </c:pt>
                <c:pt idx="18206">
                  <c:v>29.274857229808141</c:v>
                </c:pt>
                <c:pt idx="18207">
                  <c:v>29.25811682400758</c:v>
                </c:pt>
                <c:pt idx="18208">
                  <c:v>29.455684877348133</c:v>
                </c:pt>
                <c:pt idx="18209">
                  <c:v>29.519038545915606</c:v>
                </c:pt>
                <c:pt idx="18210">
                  <c:v>29.50904353285507</c:v>
                </c:pt>
                <c:pt idx="18211">
                  <c:v>29.532093196955103</c:v>
                </c:pt>
                <c:pt idx="18212">
                  <c:v>29.552819423593476</c:v>
                </c:pt>
                <c:pt idx="18213">
                  <c:v>29.563452783766024</c:v>
                </c:pt>
                <c:pt idx="18214">
                  <c:v>29.564529698812038</c:v>
                </c:pt>
                <c:pt idx="18215">
                  <c:v>29.498790762827888</c:v>
                </c:pt>
                <c:pt idx="18216">
                  <c:v>29.501815242654096</c:v>
                </c:pt>
                <c:pt idx="18217">
                  <c:v>29.527141555041283</c:v>
                </c:pt>
                <c:pt idx="18218">
                  <c:v>29.487675131330739</c:v>
                </c:pt>
                <c:pt idx="18219">
                  <c:v>29.463392738241886</c:v>
                </c:pt>
                <c:pt idx="18220">
                  <c:v>29.435942199225522</c:v>
                </c:pt>
                <c:pt idx="18221">
                  <c:v>29.405382604698119</c:v>
                </c:pt>
                <c:pt idx="18222">
                  <c:v>29.371710521310185</c:v>
                </c:pt>
                <c:pt idx="18223">
                  <c:v>29.38842233596084</c:v>
                </c:pt>
                <c:pt idx="18224">
                  <c:v>29.24201018666264</c:v>
                </c:pt>
                <c:pt idx="18225">
                  <c:v>29.188937981355128</c:v>
                </c:pt>
                <c:pt idx="18226">
                  <c:v>29.165680817801807</c:v>
                </c:pt>
                <c:pt idx="18227">
                  <c:v>29.123891965711749</c:v>
                </c:pt>
                <c:pt idx="18228">
                  <c:v>29.089040315357472</c:v>
                </c:pt>
                <c:pt idx="18229">
                  <c:v>29.053941208055395</c:v>
                </c:pt>
                <c:pt idx="18230">
                  <c:v>29.021273761260343</c:v>
                </c:pt>
                <c:pt idx="18231">
                  <c:v>28.991367432856023</c:v>
                </c:pt>
                <c:pt idx="18232">
                  <c:v>28.93271349226476</c:v>
                </c:pt>
                <c:pt idx="18233">
                  <c:v>28.921692587347437</c:v>
                </c:pt>
                <c:pt idx="18234">
                  <c:v>28.880011991941124</c:v>
                </c:pt>
                <c:pt idx="18235">
                  <c:v>28.864932863287009</c:v>
                </c:pt>
                <c:pt idx="18236">
                  <c:v>28.851017335458149</c:v>
                </c:pt>
                <c:pt idx="18237">
                  <c:v>28.846566002439765</c:v>
                </c:pt>
                <c:pt idx="18238">
                  <c:v>28.845651649254123</c:v>
                </c:pt>
                <c:pt idx="18239">
                  <c:v>28.847373841039943</c:v>
                </c:pt>
                <c:pt idx="18240">
                  <c:v>28.90434857932101</c:v>
                </c:pt>
                <c:pt idx="18241">
                  <c:v>28.880238490440156</c:v>
                </c:pt>
                <c:pt idx="18242">
                  <c:v>28.892354299961539</c:v>
                </c:pt>
                <c:pt idx="18243">
                  <c:v>28.907297785668234</c:v>
                </c:pt>
                <c:pt idx="18244">
                  <c:v>28.930200850197867</c:v>
                </c:pt>
                <c:pt idx="18245">
                  <c:v>28.955276452702421</c:v>
                </c:pt>
                <c:pt idx="18246">
                  <c:v>28.981091134813937</c:v>
                </c:pt>
                <c:pt idx="18247">
                  <c:v>29.009120324601412</c:v>
                </c:pt>
                <c:pt idx="18248">
                  <c:v>29.132896938781776</c:v>
                </c:pt>
                <c:pt idx="18249">
                  <c:v>29.151863314037023</c:v>
                </c:pt>
                <c:pt idx="18250">
                  <c:v>29.134337310060538</c:v>
                </c:pt>
                <c:pt idx="18251">
                  <c:v>29.160500722192818</c:v>
                </c:pt>
                <c:pt idx="18252">
                  <c:v>29.182511076446232</c:v>
                </c:pt>
                <c:pt idx="18253">
                  <c:v>29.201441623332943</c:v>
                </c:pt>
                <c:pt idx="18254">
                  <c:v>29.21525070153945</c:v>
                </c:pt>
                <c:pt idx="18255">
                  <c:v>29.224883968638046</c:v>
                </c:pt>
                <c:pt idx="18256">
                  <c:v>29.286124919164585</c:v>
                </c:pt>
                <c:pt idx="18257">
                  <c:v>29.288878743139392</c:v>
                </c:pt>
                <c:pt idx="18258">
                  <c:v>29.244405933422676</c:v>
                </c:pt>
                <c:pt idx="18259">
                  <c:v>29.229410102834343</c:v>
                </c:pt>
                <c:pt idx="18260">
                  <c:v>29.20765444950564</c:v>
                </c:pt>
                <c:pt idx="18261">
                  <c:v>29.178792292901164</c:v>
                </c:pt>
                <c:pt idx="18262">
                  <c:v>29.135491886686175</c:v>
                </c:pt>
                <c:pt idx="18263">
                  <c:v>29.086541130933661</c:v>
                </c:pt>
                <c:pt idx="18264">
                  <c:v>28.98822324623962</c:v>
                </c:pt>
                <c:pt idx="18265">
                  <c:v>28.948383062574276</c:v>
                </c:pt>
                <c:pt idx="18266">
                  <c:v>28.853560283076995</c:v>
                </c:pt>
                <c:pt idx="18267">
                  <c:v>28.773827745679462</c:v>
                </c:pt>
                <c:pt idx="18268">
                  <c:v>28.683355937723697</c:v>
                </c:pt>
                <c:pt idx="18269">
                  <c:v>28.589602292853648</c:v>
                </c:pt>
                <c:pt idx="18270">
                  <c:v>28.492698170943683</c:v>
                </c:pt>
                <c:pt idx="18271">
                  <c:v>28.389177445317252</c:v>
                </c:pt>
                <c:pt idx="18272">
                  <c:v>28.153629992670581</c:v>
                </c:pt>
                <c:pt idx="18273">
                  <c:v>28.075017712329146</c:v>
                </c:pt>
                <c:pt idx="18274">
                  <c:v>27.950322202162319</c:v>
                </c:pt>
                <c:pt idx="18275">
                  <c:v>27.83675780353931</c:v>
                </c:pt>
                <c:pt idx="18276">
                  <c:v>27.729491635626392</c:v>
                </c:pt>
                <c:pt idx="18277">
                  <c:v>27.616003606469</c:v>
                </c:pt>
                <c:pt idx="18278">
                  <c:v>27.50435635607932</c:v>
                </c:pt>
                <c:pt idx="18279">
                  <c:v>27.397333983319683</c:v>
                </c:pt>
                <c:pt idx="18280">
                  <c:v>27.154878545839289</c:v>
                </c:pt>
                <c:pt idx="18281">
                  <c:v>27.087891537964246</c:v>
                </c:pt>
                <c:pt idx="18282">
                  <c:v>26.973052332123064</c:v>
                </c:pt>
                <c:pt idx="18283">
                  <c:v>26.883199969948272</c:v>
                </c:pt>
                <c:pt idx="18284">
                  <c:v>26.800814330043252</c:v>
                </c:pt>
                <c:pt idx="18285">
                  <c:v>26.72022001905173</c:v>
                </c:pt>
                <c:pt idx="18286">
                  <c:v>26.655122735052441</c:v>
                </c:pt>
                <c:pt idx="18287">
                  <c:v>26.590736580000957</c:v>
                </c:pt>
                <c:pt idx="18288">
                  <c:v>26.466406894822132</c:v>
                </c:pt>
                <c:pt idx="18289">
                  <c:v>26.434677823787737</c:v>
                </c:pt>
                <c:pt idx="18290">
                  <c:v>26.360059598113651</c:v>
                </c:pt>
                <c:pt idx="18291">
                  <c:v>26.325149362159816</c:v>
                </c:pt>
                <c:pt idx="18292">
                  <c:v>26.294861179270558</c:v>
                </c:pt>
                <c:pt idx="18293">
                  <c:v>26.269159150812122</c:v>
                </c:pt>
                <c:pt idx="18294">
                  <c:v>26.249233980912333</c:v>
                </c:pt>
                <c:pt idx="18295">
                  <c:v>26.234745797737652</c:v>
                </c:pt>
                <c:pt idx="18296">
                  <c:v>26.223216420112053</c:v>
                </c:pt>
                <c:pt idx="18297">
                  <c:v>26.22679645328158</c:v>
                </c:pt>
                <c:pt idx="18298">
                  <c:v>26.18182773471267</c:v>
                </c:pt>
                <c:pt idx="18299">
                  <c:v>26.179081524981974</c:v>
                </c:pt>
                <c:pt idx="18300">
                  <c:v>26.182512026959852</c:v>
                </c:pt>
                <c:pt idx="18301">
                  <c:v>26.178534906772249</c:v>
                </c:pt>
                <c:pt idx="18302">
                  <c:v>26.175777008716935</c:v>
                </c:pt>
                <c:pt idx="18303">
                  <c:v>26.172534625836349</c:v>
                </c:pt>
                <c:pt idx="18304">
                  <c:v>26.182859282126067</c:v>
                </c:pt>
                <c:pt idx="18305">
                  <c:v>26.184104782669905</c:v>
                </c:pt>
                <c:pt idx="18306">
                  <c:v>26.132848241277113</c:v>
                </c:pt>
                <c:pt idx="18307">
                  <c:v>26.120216528683891</c:v>
                </c:pt>
                <c:pt idx="18308">
                  <c:v>26.106493076578239</c:v>
                </c:pt>
                <c:pt idx="18309">
                  <c:v>26.086289742498224</c:v>
                </c:pt>
                <c:pt idx="18310">
                  <c:v>26.060075556692695</c:v>
                </c:pt>
                <c:pt idx="18311">
                  <c:v>26.026465032341754</c:v>
                </c:pt>
                <c:pt idx="18312">
                  <c:v>25.975667275153683</c:v>
                </c:pt>
                <c:pt idx="18313">
                  <c:v>25.950421843950615</c:v>
                </c:pt>
                <c:pt idx="18314">
                  <c:v>25.870520163896444</c:v>
                </c:pt>
                <c:pt idx="18315">
                  <c:v>25.824105754138625</c:v>
                </c:pt>
                <c:pt idx="18316">
                  <c:v>25.779251567123865</c:v>
                </c:pt>
                <c:pt idx="18317">
                  <c:v>25.727942402833214</c:v>
                </c:pt>
                <c:pt idx="18318">
                  <c:v>25.673612701827096</c:v>
                </c:pt>
                <c:pt idx="18319">
                  <c:v>25.618778654075356</c:v>
                </c:pt>
                <c:pt idx="18320">
                  <c:v>25.518283520379647</c:v>
                </c:pt>
                <c:pt idx="18321">
                  <c:v>25.480615287399175</c:v>
                </c:pt>
                <c:pt idx="18322">
                  <c:v>25.389845996837717</c:v>
                </c:pt>
                <c:pt idx="18323">
                  <c:v>25.330773744033081</c:v>
                </c:pt>
                <c:pt idx="18324">
                  <c:v>25.267426674987217</c:v>
                </c:pt>
                <c:pt idx="18325">
                  <c:v>25.210032199288456</c:v>
                </c:pt>
                <c:pt idx="18326">
                  <c:v>25.158542492094995</c:v>
                </c:pt>
                <c:pt idx="18327">
                  <c:v>25.103431001863441</c:v>
                </c:pt>
                <c:pt idx="18328">
                  <c:v>25.02701241468408</c:v>
                </c:pt>
                <c:pt idx="18329">
                  <c:v>24.992282502000251</c:v>
                </c:pt>
                <c:pt idx="18330">
                  <c:v>24.906654991130118</c:v>
                </c:pt>
                <c:pt idx="18331">
                  <c:v>24.863907390038527</c:v>
                </c:pt>
                <c:pt idx="18332">
                  <c:v>24.823272659482114</c:v>
                </c:pt>
                <c:pt idx="18333">
                  <c:v>24.783419704558526</c:v>
                </c:pt>
                <c:pt idx="18334">
                  <c:v>24.749941163314258</c:v>
                </c:pt>
                <c:pt idx="18335">
                  <c:v>24.721394278272111</c:v>
                </c:pt>
                <c:pt idx="18336">
                  <c:v>24.721977038543649</c:v>
                </c:pt>
                <c:pt idx="18337">
                  <c:v>24.70673770782129</c:v>
                </c:pt>
                <c:pt idx="18338">
                  <c:v>24.734876058163195</c:v>
                </c:pt>
                <c:pt idx="18339">
                  <c:v>24.631070842153157</c:v>
                </c:pt>
                <c:pt idx="18340">
                  <c:v>24.621448302244545</c:v>
                </c:pt>
                <c:pt idx="18341">
                  <c:v>24.711771087378647</c:v>
                </c:pt>
                <c:pt idx="18342">
                  <c:v>24.615958990282735</c:v>
                </c:pt>
                <c:pt idx="18343">
                  <c:v>24.618426668619964</c:v>
                </c:pt>
                <c:pt idx="18344">
                  <c:v>24.721113956802437</c:v>
                </c:pt>
                <c:pt idx="18345">
                  <c:v>24.729029564614329</c:v>
                </c:pt>
                <c:pt idx="18346">
                  <c:v>24.777897283952825</c:v>
                </c:pt>
                <c:pt idx="18347">
                  <c:v>24.691593649589116</c:v>
                </c:pt>
                <c:pt idx="18348">
                  <c:v>24.711782278987314</c:v>
                </c:pt>
                <c:pt idx="18349">
                  <c:v>24.734420535804613</c:v>
                </c:pt>
                <c:pt idx="18350">
                  <c:v>24.869872559771409</c:v>
                </c:pt>
                <c:pt idx="18351">
                  <c:v>24.898499231609055</c:v>
                </c:pt>
                <c:pt idx="18352">
                  <c:v>24.968512891562376</c:v>
                </c:pt>
                <c:pt idx="18353">
                  <c:v>25.039683272683867</c:v>
                </c:pt>
                <c:pt idx="18354">
                  <c:v>24.898724408660012</c:v>
                </c:pt>
                <c:pt idx="18355">
                  <c:v>25.037878260011002</c:v>
                </c:pt>
                <c:pt idx="18356">
                  <c:v>25.104934431570669</c:v>
                </c:pt>
                <c:pt idx="18357">
                  <c:v>25.035668758890413</c:v>
                </c:pt>
                <c:pt idx="18358">
                  <c:v>25.197294681044607</c:v>
                </c:pt>
                <c:pt idx="18359">
                  <c:v>25.228913945983905</c:v>
                </c:pt>
                <c:pt idx="18360">
                  <c:v>25.268209050941003</c:v>
                </c:pt>
                <c:pt idx="18361">
                  <c:v>25.309369333895702</c:v>
                </c:pt>
                <c:pt idx="18362">
                  <c:v>25.220498308031456</c:v>
                </c:pt>
                <c:pt idx="18363">
                  <c:v>25.426799213907501</c:v>
                </c:pt>
                <c:pt idx="18364">
                  <c:v>25.511083450272682</c:v>
                </c:pt>
                <c:pt idx="18365">
                  <c:v>25.595794349036787</c:v>
                </c:pt>
                <c:pt idx="18366">
                  <c:v>25.645107318002605</c:v>
                </c:pt>
                <c:pt idx="18367">
                  <c:v>25.557196059369975</c:v>
                </c:pt>
                <c:pt idx="18368">
                  <c:v>25.744286856099375</c:v>
                </c:pt>
                <c:pt idx="18369">
                  <c:v>25.7949289705175</c:v>
                </c:pt>
                <c:pt idx="18370">
                  <c:v>25.700663209881068</c:v>
                </c:pt>
                <c:pt idx="18371">
                  <c:v>25.956054542482565</c:v>
                </c:pt>
                <c:pt idx="18372">
                  <c:v>26.045077636219897</c:v>
                </c:pt>
                <c:pt idx="18373">
                  <c:v>26.137140591768265</c:v>
                </c:pt>
                <c:pt idx="18374">
                  <c:v>26.194031289620927</c:v>
                </c:pt>
                <c:pt idx="18375">
                  <c:v>26.244145583874115</c:v>
                </c:pt>
                <c:pt idx="18376">
                  <c:v>26.302955023893244</c:v>
                </c:pt>
                <c:pt idx="18377">
                  <c:v>26.365723769854494</c:v>
                </c:pt>
                <c:pt idx="18378">
                  <c:v>26.264867790190994</c:v>
                </c:pt>
                <c:pt idx="18379">
                  <c:v>26.568053199844048</c:v>
                </c:pt>
                <c:pt idx="18380">
                  <c:v>26.670578059455476</c:v>
                </c:pt>
                <c:pt idx="18381">
                  <c:v>26.774826025720348</c:v>
                </c:pt>
                <c:pt idx="18382">
                  <c:v>26.83753552374435</c:v>
                </c:pt>
                <c:pt idx="18383">
                  <c:v>26.910960414445164</c:v>
                </c:pt>
                <c:pt idx="18384">
                  <c:v>26.984832722433001</c:v>
                </c:pt>
                <c:pt idx="18385">
                  <c:v>27.060465691346661</c:v>
                </c:pt>
                <c:pt idx="18386">
                  <c:v>26.961531831221464</c:v>
                </c:pt>
                <c:pt idx="18387">
                  <c:v>27.502497642265787</c:v>
                </c:pt>
                <c:pt idx="18388">
                  <c:v>27.441853635274949</c:v>
                </c:pt>
                <c:pt idx="18389">
                  <c:v>27.562660141079942</c:v>
                </c:pt>
                <c:pt idx="18390">
                  <c:v>27.646765134450664</c:v>
                </c:pt>
                <c:pt idx="18391">
                  <c:v>27.73272582659088</c:v>
                </c:pt>
                <c:pt idx="18392">
                  <c:v>27.824343888338774</c:v>
                </c:pt>
                <c:pt idx="18393">
                  <c:v>27.915768201141034</c:v>
                </c:pt>
                <c:pt idx="18394">
                  <c:v>27.821290157043212</c:v>
                </c:pt>
                <c:pt idx="18395">
                  <c:v>28.435752255352</c:v>
                </c:pt>
                <c:pt idx="18396">
                  <c:v>28.377678806931083</c:v>
                </c:pt>
                <c:pt idx="18397">
                  <c:v>28.515754174101492</c:v>
                </c:pt>
                <c:pt idx="18398">
                  <c:v>28.620221315805534</c:v>
                </c:pt>
                <c:pt idx="18399">
                  <c:v>28.73045161063439</c:v>
                </c:pt>
                <c:pt idx="18400">
                  <c:v>28.830203759070329</c:v>
                </c:pt>
                <c:pt idx="18401">
                  <c:v>28.942760001794149</c:v>
                </c:pt>
                <c:pt idx="18402">
                  <c:v>28.856044419454147</c:v>
                </c:pt>
                <c:pt idx="18403">
                  <c:v>29.566894523065649</c:v>
                </c:pt>
                <c:pt idx="18404">
                  <c:v>29.515643389018408</c:v>
                </c:pt>
                <c:pt idx="18405">
                  <c:v>29.671298757331453</c:v>
                </c:pt>
                <c:pt idx="18406">
                  <c:v>29.785745860852291</c:v>
                </c:pt>
                <c:pt idx="18407">
                  <c:v>29.913221273507492</c:v>
                </c:pt>
                <c:pt idx="18408">
                  <c:v>30.042036652262187</c:v>
                </c:pt>
                <c:pt idx="18409">
                  <c:v>30.176616336687946</c:v>
                </c:pt>
                <c:pt idx="18410">
                  <c:v>30.095294868911495</c:v>
                </c:pt>
                <c:pt idx="18411">
                  <c:v>30.894560501026998</c:v>
                </c:pt>
                <c:pt idx="18412">
                  <c:v>30.845244028681066</c:v>
                </c:pt>
                <c:pt idx="18413">
                  <c:v>31.021588552175977</c:v>
                </c:pt>
                <c:pt idx="18414">
                  <c:v>31.16926492238435</c:v>
                </c:pt>
                <c:pt idx="18415">
                  <c:v>31.319579162632198</c:v>
                </c:pt>
                <c:pt idx="18416">
                  <c:v>31.472524548762692</c:v>
                </c:pt>
                <c:pt idx="18417">
                  <c:v>31.614214557534456</c:v>
                </c:pt>
                <c:pt idx="18418">
                  <c:v>31.540555904095868</c:v>
                </c:pt>
                <c:pt idx="18419">
                  <c:v>32.460060182236795</c:v>
                </c:pt>
                <c:pt idx="18420">
                  <c:v>32.415300630186593</c:v>
                </c:pt>
                <c:pt idx="18421">
                  <c:v>32.609587478804684</c:v>
                </c:pt>
                <c:pt idx="18422">
                  <c:v>32.766411201729817</c:v>
                </c:pt>
                <c:pt idx="18423">
                  <c:v>32.939714043235696</c:v>
                </c:pt>
                <c:pt idx="18424">
                  <c:v>33.112794419502045</c:v>
                </c:pt>
                <c:pt idx="18425">
                  <c:v>33.288518623594101</c:v>
                </c:pt>
                <c:pt idx="18426">
                  <c:v>33.215709927647552</c:v>
                </c:pt>
                <c:pt idx="18427">
                  <c:v>34.231058567668263</c:v>
                </c:pt>
                <c:pt idx="18428">
                  <c:v>34.18469149880606</c:v>
                </c:pt>
                <c:pt idx="18429">
                  <c:v>34.394050923740849</c:v>
                </c:pt>
                <c:pt idx="18430">
                  <c:v>34.577229388074997</c:v>
                </c:pt>
                <c:pt idx="18431">
                  <c:v>34.763209432159229</c:v>
                </c:pt>
                <c:pt idx="18432">
                  <c:v>34.951999539899823</c:v>
                </c:pt>
                <c:pt idx="18433">
                  <c:v>35.131344578170214</c:v>
                </c:pt>
                <c:pt idx="18434">
                  <c:v>35.05343528329675</c:v>
                </c:pt>
                <c:pt idx="18435">
                  <c:v>36.193875390366387</c:v>
                </c:pt>
                <c:pt idx="18436">
                  <c:v>36.139950100292651</c:v>
                </c:pt>
                <c:pt idx="18437">
                  <c:v>36.347931492595251</c:v>
                </c:pt>
                <c:pt idx="18438">
                  <c:v>36.551122462294167</c:v>
                </c:pt>
                <c:pt idx="18439">
                  <c:v>36.754299656660216</c:v>
                </c:pt>
                <c:pt idx="18440">
                  <c:v>36.960231246977528</c:v>
                </c:pt>
                <c:pt idx="18441">
                  <c:v>37.168931418837182</c:v>
                </c:pt>
                <c:pt idx="18442">
                  <c:v>37.081928933669296</c:v>
                </c:pt>
                <c:pt idx="18443">
                  <c:v>38.323571881256051</c:v>
                </c:pt>
                <c:pt idx="18444">
                  <c:v>38.262885153868929</c:v>
                </c:pt>
                <c:pt idx="18445">
                  <c:v>38.505057672223273</c:v>
                </c:pt>
                <c:pt idx="18446">
                  <c:v>38.721176875978131</c:v>
                </c:pt>
                <c:pt idx="18447">
                  <c:v>38.928654083614958</c:v>
                </c:pt>
                <c:pt idx="18448">
                  <c:v>39.150281383551288</c:v>
                </c:pt>
                <c:pt idx="18449">
                  <c:v>39.373568249974085</c:v>
                </c:pt>
                <c:pt idx="18450">
                  <c:v>39.275764077428946</c:v>
                </c:pt>
                <c:pt idx="18451">
                  <c:v>40.621912483631235</c:v>
                </c:pt>
                <c:pt idx="18452">
                  <c:v>40.552105296290655</c:v>
                </c:pt>
                <c:pt idx="18453">
                  <c:v>40.809290124662283</c:v>
                </c:pt>
                <c:pt idx="18454">
                  <c:v>41.038431488695174</c:v>
                </c:pt>
                <c:pt idx="18455">
                  <c:v>41.268848173305798</c:v>
                </c:pt>
                <c:pt idx="18456">
                  <c:v>41.486173226147159</c:v>
                </c:pt>
                <c:pt idx="18457">
                  <c:v>41.721270515198952</c:v>
                </c:pt>
                <c:pt idx="18458">
                  <c:v>41.615295799533371</c:v>
                </c:pt>
                <c:pt idx="18459">
                  <c:v>43.049624897276743</c:v>
                </c:pt>
                <c:pt idx="18460">
                  <c:v>42.968792829656536</c:v>
                </c:pt>
                <c:pt idx="18461">
                  <c:v>43.241378432565718</c:v>
                </c:pt>
                <c:pt idx="18462">
                  <c:v>43.484746361057461</c:v>
                </c:pt>
                <c:pt idx="18463">
                  <c:v>43.723561827564595</c:v>
                </c:pt>
                <c:pt idx="18464">
                  <c:v>43.965438282481088</c:v>
                </c:pt>
                <c:pt idx="18465">
                  <c:v>44.185365301280882</c:v>
                </c:pt>
                <c:pt idx="18466">
                  <c:v>44.075820079267018</c:v>
                </c:pt>
                <c:pt idx="18467">
                  <c:v>45.495732579093811</c:v>
                </c:pt>
                <c:pt idx="18468">
                  <c:v>45.414092246621777</c:v>
                </c:pt>
                <c:pt idx="18469">
                  <c:v>45.672556303084292</c:v>
                </c:pt>
                <c:pt idx="18470">
                  <c:v>45.903636139525723</c:v>
                </c:pt>
                <c:pt idx="18471">
                  <c:v>46.128042131655562</c:v>
                </c:pt>
                <c:pt idx="18472">
                  <c:v>46.350908868386256</c:v>
                </c:pt>
                <c:pt idx="18473">
                  <c:v>46.568676453717529</c:v>
                </c:pt>
                <c:pt idx="18474">
                  <c:v>46.462058661747477</c:v>
                </c:pt>
                <c:pt idx="18475">
                  <c:v>47.688249456674043</c:v>
                </c:pt>
                <c:pt idx="18476">
                  <c:v>47.610384913413668</c:v>
                </c:pt>
                <c:pt idx="18477">
                  <c:v>47.821667656313117</c:v>
                </c:pt>
                <c:pt idx="18478">
                  <c:v>48.012319513361874</c:v>
                </c:pt>
                <c:pt idx="18479">
                  <c:v>48.188913301354532</c:v>
                </c:pt>
                <c:pt idx="18480">
                  <c:v>48.363650458774806</c:v>
                </c:pt>
                <c:pt idx="18481">
                  <c:v>48.529703992382387</c:v>
                </c:pt>
                <c:pt idx="18482">
                  <c:v>48.435223510222343</c:v>
                </c:pt>
                <c:pt idx="18483">
                  <c:v>49.547196593726142</c:v>
                </c:pt>
                <c:pt idx="18484">
                  <c:v>49.47941412593547</c:v>
                </c:pt>
                <c:pt idx="18485">
                  <c:v>49.55049603479457</c:v>
                </c:pt>
                <c:pt idx="18486">
                  <c:v>49.676048371619636</c:v>
                </c:pt>
                <c:pt idx="18487">
                  <c:v>49.816307086143816</c:v>
                </c:pt>
                <c:pt idx="18488">
                  <c:v>49.95091204514943</c:v>
                </c:pt>
                <c:pt idx="18489">
                  <c:v>50.072933074696046</c:v>
                </c:pt>
                <c:pt idx="18490">
                  <c:v>50.18834897479239</c:v>
                </c:pt>
                <c:pt idx="18491">
                  <c:v>50.699610893324902</c:v>
                </c:pt>
                <c:pt idx="18492">
                  <c:v>50.64914759192488</c:v>
                </c:pt>
                <c:pt idx="18493">
                  <c:v>50.704811174139081</c:v>
                </c:pt>
                <c:pt idx="18494">
                  <c:v>50.780142014904584</c:v>
                </c:pt>
                <c:pt idx="18495">
                  <c:v>50.85299637077199</c:v>
                </c:pt>
                <c:pt idx="18496">
                  <c:v>50.918196501750529</c:v>
                </c:pt>
                <c:pt idx="18497">
                  <c:v>50.977618717564006</c:v>
                </c:pt>
                <c:pt idx="18498">
                  <c:v>51.027977859872401</c:v>
                </c:pt>
                <c:pt idx="18499">
                  <c:v>51.184327556623209</c:v>
                </c:pt>
                <c:pt idx="18500">
                  <c:v>51.156358773128247</c:v>
                </c:pt>
                <c:pt idx="18501">
                  <c:v>51.16684015795844</c:v>
                </c:pt>
                <c:pt idx="18502">
                  <c:v>51.17888289431567</c:v>
                </c:pt>
                <c:pt idx="18503">
                  <c:v>51.179455113692583</c:v>
                </c:pt>
                <c:pt idx="18504">
                  <c:v>51.169457848687856</c:v>
                </c:pt>
                <c:pt idx="18505">
                  <c:v>51.147897932448707</c:v>
                </c:pt>
                <c:pt idx="18506">
                  <c:v>51.114899812027048</c:v>
                </c:pt>
                <c:pt idx="18507">
                  <c:v>50.852580799834556</c:v>
                </c:pt>
                <c:pt idx="18508">
                  <c:v>50.849576415524652</c:v>
                </c:pt>
                <c:pt idx="18509">
                  <c:v>50.80778788141388</c:v>
                </c:pt>
                <c:pt idx="18510">
                  <c:v>50.727399915322593</c:v>
                </c:pt>
                <c:pt idx="18511">
                  <c:v>50.634354590094752</c:v>
                </c:pt>
                <c:pt idx="18512">
                  <c:v>50.531316252906819</c:v>
                </c:pt>
                <c:pt idx="18513">
                  <c:v>50.417906957030858</c:v>
                </c:pt>
                <c:pt idx="18514">
                  <c:v>50.30117696299304</c:v>
                </c:pt>
                <c:pt idx="18515">
                  <c:v>49.665208542764312</c:v>
                </c:pt>
                <c:pt idx="18516">
                  <c:v>49.677452908621177</c:v>
                </c:pt>
                <c:pt idx="18517">
                  <c:v>49.584624900215388</c:v>
                </c:pt>
                <c:pt idx="18518">
                  <c:v>49.432794778548221</c:v>
                </c:pt>
                <c:pt idx="18519">
                  <c:v>49.272922572155167</c:v>
                </c:pt>
                <c:pt idx="18520">
                  <c:v>49.119685087258219</c:v>
                </c:pt>
                <c:pt idx="18521">
                  <c:v>48.953422547750371</c:v>
                </c:pt>
                <c:pt idx="18522">
                  <c:v>48.783447004532242</c:v>
                </c:pt>
                <c:pt idx="18523">
                  <c:v>47.950925686273074</c:v>
                </c:pt>
                <c:pt idx="18524">
                  <c:v>47.982601133299895</c:v>
                </c:pt>
                <c:pt idx="18525">
                  <c:v>47.871575386085397</c:v>
                </c:pt>
                <c:pt idx="18526">
                  <c:v>47.705857340286578</c:v>
                </c:pt>
                <c:pt idx="18527">
                  <c:v>47.525951968466593</c:v>
                </c:pt>
                <c:pt idx="18528">
                  <c:v>47.343596807344788</c:v>
                </c:pt>
                <c:pt idx="18529">
                  <c:v>47.164280236465885</c:v>
                </c:pt>
                <c:pt idx="18530">
                  <c:v>46.982387934115216</c:v>
                </c:pt>
                <c:pt idx="18531">
                  <c:v>46.044453346936081</c:v>
                </c:pt>
                <c:pt idx="18532">
                  <c:v>46.110884484405659</c:v>
                </c:pt>
                <c:pt idx="18533">
                  <c:v>46.010365235000947</c:v>
                </c:pt>
                <c:pt idx="18534">
                  <c:v>45.820458174737439</c:v>
                </c:pt>
                <c:pt idx="18535">
                  <c:v>45.627305302486626</c:v>
                </c:pt>
                <c:pt idx="18536">
                  <c:v>45.429354699070281</c:v>
                </c:pt>
                <c:pt idx="18537">
                  <c:v>45.246158516057591</c:v>
                </c:pt>
                <c:pt idx="18538">
                  <c:v>45.045088603440973</c:v>
                </c:pt>
                <c:pt idx="18539">
                  <c:v>43.978661774321097</c:v>
                </c:pt>
                <c:pt idx="18540">
                  <c:v>44.071040425695067</c:v>
                </c:pt>
                <c:pt idx="18541">
                  <c:v>43.934173709365538</c:v>
                </c:pt>
                <c:pt idx="18542">
                  <c:v>43.735559190048718</c:v>
                </c:pt>
                <c:pt idx="18543">
                  <c:v>43.508586911050322</c:v>
                </c:pt>
                <c:pt idx="18544">
                  <c:v>43.286443168987489</c:v>
                </c:pt>
                <c:pt idx="18545">
                  <c:v>43.061136385978998</c:v>
                </c:pt>
                <c:pt idx="18546">
                  <c:v>42.832529250244633</c:v>
                </c:pt>
                <c:pt idx="18547">
                  <c:v>41.629780197760809</c:v>
                </c:pt>
                <c:pt idx="18548">
                  <c:v>41.738068001391056</c:v>
                </c:pt>
                <c:pt idx="18549">
                  <c:v>41.600680728854613</c:v>
                </c:pt>
                <c:pt idx="18550">
                  <c:v>41.357218748230501</c:v>
                </c:pt>
                <c:pt idx="18551">
                  <c:v>41.113632063547762</c:v>
                </c:pt>
                <c:pt idx="18552">
                  <c:v>40.87451232664759</c:v>
                </c:pt>
                <c:pt idx="18553">
                  <c:v>40.643500016634952</c:v>
                </c:pt>
                <c:pt idx="18554">
                  <c:v>40.394961017608516</c:v>
                </c:pt>
                <c:pt idx="18555">
                  <c:v>39.090566481288263</c:v>
                </c:pt>
                <c:pt idx="18556">
                  <c:v>39.220095816550469</c:v>
                </c:pt>
                <c:pt idx="18557">
                  <c:v>39.070113710441483</c:v>
                </c:pt>
                <c:pt idx="18558">
                  <c:v>38.808599210399322</c:v>
                </c:pt>
                <c:pt idx="18559">
                  <c:v>38.538902617032164</c:v>
                </c:pt>
                <c:pt idx="18560">
                  <c:v>38.283786064321269</c:v>
                </c:pt>
                <c:pt idx="18561">
                  <c:v>38.018952718815093</c:v>
                </c:pt>
                <c:pt idx="18562">
                  <c:v>37.748119504326354</c:v>
                </c:pt>
                <c:pt idx="18563">
                  <c:v>36.363991948774576</c:v>
                </c:pt>
                <c:pt idx="18564">
                  <c:v>36.505743288109471</c:v>
                </c:pt>
                <c:pt idx="18565">
                  <c:v>36.320116110587712</c:v>
                </c:pt>
                <c:pt idx="18566">
                  <c:v>36.027262768992642</c:v>
                </c:pt>
                <c:pt idx="18567">
                  <c:v>35.748189605529056</c:v>
                </c:pt>
                <c:pt idx="18568">
                  <c:v>35.451225749923388</c:v>
                </c:pt>
                <c:pt idx="18569">
                  <c:v>35.158690276119394</c:v>
                </c:pt>
                <c:pt idx="18570">
                  <c:v>34.853279894999659</c:v>
                </c:pt>
                <c:pt idx="18571">
                  <c:v>33.32103473520408</c:v>
                </c:pt>
                <c:pt idx="18572">
                  <c:v>33.458280098447212</c:v>
                </c:pt>
                <c:pt idx="18573">
                  <c:v>33.277824595573897</c:v>
                </c:pt>
                <c:pt idx="18574">
                  <c:v>32.959957258961481</c:v>
                </c:pt>
                <c:pt idx="18575">
                  <c:v>32.636067621757313</c:v>
                </c:pt>
                <c:pt idx="18576">
                  <c:v>32.328362471995852</c:v>
                </c:pt>
                <c:pt idx="18577">
                  <c:v>32.002623333592425</c:v>
                </c:pt>
                <c:pt idx="18578">
                  <c:v>31.674341266906726</c:v>
                </c:pt>
                <c:pt idx="18579">
                  <c:v>30.058799236359423</c:v>
                </c:pt>
                <c:pt idx="18580">
                  <c:v>30.18689855993107</c:v>
                </c:pt>
                <c:pt idx="18581">
                  <c:v>29.979882960157013</c:v>
                </c:pt>
                <c:pt idx="18582">
                  <c:v>29.635720925662227</c:v>
                </c:pt>
                <c:pt idx="18583">
                  <c:v>29.293570032821311</c:v>
                </c:pt>
                <c:pt idx="18584">
                  <c:v>28.958774506514224</c:v>
                </c:pt>
                <c:pt idx="18585">
                  <c:v>28.640370793172544</c:v>
                </c:pt>
                <c:pt idx="18586">
                  <c:v>28.294577644461011</c:v>
                </c:pt>
                <c:pt idx="18587">
                  <c:v>26.629254101536212</c:v>
                </c:pt>
                <c:pt idx="18588">
                  <c:v>26.748601636912717</c:v>
                </c:pt>
                <c:pt idx="18589">
                  <c:v>26.546018574986071</c:v>
                </c:pt>
                <c:pt idx="18590">
                  <c:v>26.195770208547138</c:v>
                </c:pt>
                <c:pt idx="18591">
                  <c:v>25.838410651554838</c:v>
                </c:pt>
                <c:pt idx="18592">
                  <c:v>25.490996551867472</c:v>
                </c:pt>
                <c:pt idx="18593">
                  <c:v>25.143597204497919</c:v>
                </c:pt>
                <c:pt idx="18594">
                  <c:v>24.830315625243173</c:v>
                </c:pt>
                <c:pt idx="18595">
                  <c:v>23.187668411850559</c:v>
                </c:pt>
                <c:pt idx="18596">
                  <c:v>23.319464784526915</c:v>
                </c:pt>
                <c:pt idx="18597">
                  <c:v>23.119582735436666</c:v>
                </c:pt>
                <c:pt idx="18598">
                  <c:v>22.766509785555851</c:v>
                </c:pt>
                <c:pt idx="18599">
                  <c:v>22.424123777974934</c:v>
                </c:pt>
                <c:pt idx="18600">
                  <c:v>22.082433813286016</c:v>
                </c:pt>
                <c:pt idx="18601">
                  <c:v>21.738228938740907</c:v>
                </c:pt>
                <c:pt idx="18602">
                  <c:v>21.424200140728679</c:v>
                </c:pt>
                <c:pt idx="18603">
                  <c:v>19.803249260795567</c:v>
                </c:pt>
                <c:pt idx="18604">
                  <c:v>19.93351131667351</c:v>
                </c:pt>
                <c:pt idx="18605">
                  <c:v>19.724635496828725</c:v>
                </c:pt>
                <c:pt idx="18606">
                  <c:v>19.387256287055799</c:v>
                </c:pt>
                <c:pt idx="18607">
                  <c:v>19.051331943869837</c:v>
                </c:pt>
                <c:pt idx="18608">
                  <c:v>18.717243198127345</c:v>
                </c:pt>
                <c:pt idx="18609">
                  <c:v>18.375461307167967</c:v>
                </c:pt>
                <c:pt idx="18610">
                  <c:v>18.071058926980637</c:v>
                </c:pt>
                <c:pt idx="18611">
                  <c:v>17.884153126520602</c:v>
                </c:pt>
                <c:pt idx="18612">
                  <c:v>17.249418962301831</c:v>
                </c:pt>
                <c:pt idx="18613">
                  <c:v>16.616740061281298</c:v>
                </c:pt>
                <c:pt idx="18614">
                  <c:v>15.703472349023727</c:v>
                </c:pt>
                <c:pt idx="18615">
                  <c:v>15.838198453409742</c:v>
                </c:pt>
                <c:pt idx="18616">
                  <c:v>15.513254992890548</c:v>
                </c:pt>
                <c:pt idx="18617">
                  <c:v>15.210386906240137</c:v>
                </c:pt>
                <c:pt idx="18618">
                  <c:v>14.908552335153187</c:v>
                </c:pt>
                <c:pt idx="18619">
                  <c:v>14.60504693592644</c:v>
                </c:pt>
                <c:pt idx="18620">
                  <c:v>14.339586594982997</c:v>
                </c:pt>
                <c:pt idx="18621">
                  <c:v>14.055864208746208</c:v>
                </c:pt>
                <c:pt idx="18622">
                  <c:v>12.901074621255667</c:v>
                </c:pt>
                <c:pt idx="18623">
                  <c:v>12.54753704887073</c:v>
                </c:pt>
                <c:pt idx="18624">
                  <c:v>12.679833234908426</c:v>
                </c:pt>
                <c:pt idx="18625">
                  <c:v>12.423270730465662</c:v>
                </c:pt>
                <c:pt idx="18626">
                  <c:v>12.174032740195345</c:v>
                </c:pt>
                <c:pt idx="18627">
                  <c:v>11.936671214112835</c:v>
                </c:pt>
                <c:pt idx="18628">
                  <c:v>11.72787828894656</c:v>
                </c:pt>
                <c:pt idx="18629">
                  <c:v>11.506937481698788</c:v>
                </c:pt>
                <c:pt idx="18630">
                  <c:v>10.601877819315192</c:v>
                </c:pt>
                <c:pt idx="18631">
                  <c:v>10.328413034992522</c:v>
                </c:pt>
                <c:pt idx="18632">
                  <c:v>10.457001626939565</c:v>
                </c:pt>
                <c:pt idx="18633">
                  <c:v>10.274889381330386</c:v>
                </c:pt>
                <c:pt idx="18634">
                  <c:v>10.095295950775281</c:v>
                </c:pt>
                <c:pt idx="18635">
                  <c:v>9.9568749738674569</c:v>
                </c:pt>
                <c:pt idx="18636">
                  <c:v>9.8076735545401981</c:v>
                </c:pt>
                <c:pt idx="18637">
                  <c:v>9.6751738041869402</c:v>
                </c:pt>
                <c:pt idx="18638">
                  <c:v>9.1389873864821336</c:v>
                </c:pt>
                <c:pt idx="18639">
                  <c:v>8.9767865361172898</c:v>
                </c:pt>
                <c:pt idx="18640">
                  <c:v>9.0971700234863189</c:v>
                </c:pt>
                <c:pt idx="18641">
                  <c:v>9.0062947341508792</c:v>
                </c:pt>
                <c:pt idx="18642">
                  <c:v>8.940326032714804</c:v>
                </c:pt>
                <c:pt idx="18643">
                  <c:v>8.8802567622659918</c:v>
                </c:pt>
                <c:pt idx="18644">
                  <c:v>8.8419928868363051</c:v>
                </c:pt>
                <c:pt idx="18645">
                  <c:v>8.8122643328115675</c:v>
                </c:pt>
                <c:pt idx="18646">
                  <c:v>8.7245797444366477</c:v>
                </c:pt>
                <c:pt idx="18647">
                  <c:v>8.6845653928218471</c:v>
                </c:pt>
                <c:pt idx="18648">
                  <c:v>8.7860633817583942</c:v>
                </c:pt>
                <c:pt idx="18649">
                  <c:v>8.8193283763244246</c:v>
                </c:pt>
                <c:pt idx="18650">
                  <c:v>8.8628965208328143</c:v>
                </c:pt>
                <c:pt idx="18651">
                  <c:v>8.9188891300219346</c:v>
                </c:pt>
                <c:pt idx="18652">
                  <c:v>8.99077755721604</c:v>
                </c:pt>
                <c:pt idx="18653">
                  <c:v>9.077371391513994</c:v>
                </c:pt>
                <c:pt idx="18654">
                  <c:v>9.4627737276243433</c:v>
                </c:pt>
                <c:pt idx="18655">
                  <c:v>9.5450034675564392</c:v>
                </c:pt>
                <c:pt idx="18656">
                  <c:v>9.6187814422473075</c:v>
                </c:pt>
                <c:pt idx="18657">
                  <c:v>9.756405647671988</c:v>
                </c:pt>
                <c:pt idx="18658">
                  <c:v>9.9030015901036954</c:v>
                </c:pt>
                <c:pt idx="18659">
                  <c:v>10.057389511868355</c:v>
                </c:pt>
                <c:pt idx="18660">
                  <c:v>10.227642863427691</c:v>
                </c:pt>
                <c:pt idx="18661">
                  <c:v>10.405416220279378</c:v>
                </c:pt>
                <c:pt idx="18662">
                  <c:v>10.869562208928581</c:v>
                </c:pt>
                <c:pt idx="18663">
                  <c:v>10.994727277058541</c:v>
                </c:pt>
                <c:pt idx="18664">
                  <c:v>11.319404395976298</c:v>
                </c:pt>
                <c:pt idx="18665">
                  <c:v>11.580192759526113</c:v>
                </c:pt>
                <c:pt idx="18666">
                  <c:v>12.003237744905494</c:v>
                </c:pt>
                <c:pt idx="18667">
                  <c:v>12.283319737572695</c:v>
                </c:pt>
                <c:pt idx="18668">
                  <c:v>12.570921536683704</c:v>
                </c:pt>
                <c:pt idx="18669">
                  <c:v>13.262251643695294</c:v>
                </c:pt>
                <c:pt idx="18670">
                  <c:v>13.494051009899218</c:v>
                </c:pt>
                <c:pt idx="18671">
                  <c:v>13.717236174546432</c:v>
                </c:pt>
                <c:pt idx="18672">
                  <c:v>13.76976933148017</c:v>
                </c:pt>
                <c:pt idx="18673">
                  <c:v>14.012765265428257</c:v>
                </c:pt>
                <c:pt idx="18674">
                  <c:v>14.260666960524484</c:v>
                </c:pt>
                <c:pt idx="18675">
                  <c:v>14.503474464233062</c:v>
                </c:pt>
                <c:pt idx="18676">
                  <c:v>14.737435413641322</c:v>
                </c:pt>
                <c:pt idx="18677">
                  <c:v>14.962066989594852</c:v>
                </c:pt>
                <c:pt idx="18678">
                  <c:v>15.772951942707216</c:v>
                </c:pt>
                <c:pt idx="18679">
                  <c:v>15.960625740027156</c:v>
                </c:pt>
                <c:pt idx="18680">
                  <c:v>15.982943803010659</c:v>
                </c:pt>
                <c:pt idx="18681">
                  <c:v>16.16922418042374</c:v>
                </c:pt>
                <c:pt idx="18682">
                  <c:v>16.352672044795629</c:v>
                </c:pt>
                <c:pt idx="18683">
                  <c:v>16.517682468193954</c:v>
                </c:pt>
                <c:pt idx="18684">
                  <c:v>16.678597277882183</c:v>
                </c:pt>
                <c:pt idx="18685">
                  <c:v>16.829036261774608</c:v>
                </c:pt>
                <c:pt idx="18686">
                  <c:v>17.390466371737446</c:v>
                </c:pt>
                <c:pt idx="18687">
                  <c:v>17.50938791551733</c:v>
                </c:pt>
                <c:pt idx="18688">
                  <c:v>17.503930872773509</c:v>
                </c:pt>
                <c:pt idx="18689">
                  <c:v>17.616016955288806</c:v>
                </c:pt>
                <c:pt idx="18690">
                  <c:v>17.725885139740019</c:v>
                </c:pt>
                <c:pt idx="18691">
                  <c:v>17.829872195043926</c:v>
                </c:pt>
                <c:pt idx="18692">
                  <c:v>17.929700641836664</c:v>
                </c:pt>
                <c:pt idx="18693">
                  <c:v>18.023930222789161</c:v>
                </c:pt>
                <c:pt idx="18694">
                  <c:v>18.461045324117173</c:v>
                </c:pt>
                <c:pt idx="18695">
                  <c:v>18.558559845134148</c:v>
                </c:pt>
                <c:pt idx="18696">
                  <c:v>18.529884105968296</c:v>
                </c:pt>
                <c:pt idx="18697">
                  <c:v>18.618806168346751</c:v>
                </c:pt>
                <c:pt idx="18698">
                  <c:v>18.703771768315985</c:v>
                </c:pt>
                <c:pt idx="18699">
                  <c:v>18.793685164546105</c:v>
                </c:pt>
                <c:pt idx="18700">
                  <c:v>18.886439356237162</c:v>
                </c:pt>
                <c:pt idx="18701">
                  <c:v>18.979243907568605</c:v>
                </c:pt>
                <c:pt idx="18702">
                  <c:v>19.423987504336647</c:v>
                </c:pt>
                <c:pt idx="18703">
                  <c:v>19.537107074628462</c:v>
                </c:pt>
                <c:pt idx="18704">
                  <c:v>19.505840582738912</c:v>
                </c:pt>
                <c:pt idx="18705">
                  <c:v>19.608454528656441</c:v>
                </c:pt>
                <c:pt idx="18706">
                  <c:v>19.714165350070214</c:v>
                </c:pt>
                <c:pt idx="18707">
                  <c:v>19.821454373190249</c:v>
                </c:pt>
                <c:pt idx="18708">
                  <c:v>19.923740752953968</c:v>
                </c:pt>
                <c:pt idx="18709">
                  <c:v>20.035271871179429</c:v>
                </c:pt>
                <c:pt idx="18710">
                  <c:v>20.505774196215757</c:v>
                </c:pt>
                <c:pt idx="18711">
                  <c:v>20.639254691112921</c:v>
                </c:pt>
                <c:pt idx="18712">
                  <c:v>20.614804313477475</c:v>
                </c:pt>
                <c:pt idx="18713">
                  <c:v>20.732984017780311</c:v>
                </c:pt>
                <c:pt idx="18714">
                  <c:v>20.85356747256364</c:v>
                </c:pt>
                <c:pt idx="18715">
                  <c:v>20.976651707890177</c:v>
                </c:pt>
                <c:pt idx="18716">
                  <c:v>21.101961925870256</c:v>
                </c:pt>
                <c:pt idx="18717">
                  <c:v>21.222362595043752</c:v>
                </c:pt>
                <c:pt idx="18718">
                  <c:v>21.733104901469257</c:v>
                </c:pt>
                <c:pt idx="18719">
                  <c:v>21.875937714644355</c:v>
                </c:pt>
                <c:pt idx="18720">
                  <c:v>21.858518683063998</c:v>
                </c:pt>
                <c:pt idx="18721">
                  <c:v>21.995763503454654</c:v>
                </c:pt>
                <c:pt idx="18722">
                  <c:v>22.130421735728053</c:v>
                </c:pt>
                <c:pt idx="18723">
                  <c:v>22.267700866197856</c:v>
                </c:pt>
                <c:pt idx="18724">
                  <c:v>22.407096288140778</c:v>
                </c:pt>
                <c:pt idx="18725">
                  <c:v>22.547476838025421</c:v>
                </c:pt>
                <c:pt idx="18726">
                  <c:v>23.082853070616132</c:v>
                </c:pt>
                <c:pt idx="18727">
                  <c:v>23.235130455202359</c:v>
                </c:pt>
                <c:pt idx="18728">
                  <c:v>23.225808493847129</c:v>
                </c:pt>
                <c:pt idx="18729">
                  <c:v>23.373602269333702</c:v>
                </c:pt>
                <c:pt idx="18730">
                  <c:v>23.520759179473529</c:v>
                </c:pt>
                <c:pt idx="18731">
                  <c:v>23.670135098148037</c:v>
                </c:pt>
                <c:pt idx="18732">
                  <c:v>23.823394861304788</c:v>
                </c:pt>
                <c:pt idx="18733">
                  <c:v>23.97620808958855</c:v>
                </c:pt>
                <c:pt idx="18734">
                  <c:v>24.545177818876684</c:v>
                </c:pt>
                <c:pt idx="18735">
                  <c:v>24.706602528722911</c:v>
                </c:pt>
                <c:pt idx="18736">
                  <c:v>24.709982895358799</c:v>
                </c:pt>
                <c:pt idx="18737">
                  <c:v>24.863439820103132</c:v>
                </c:pt>
                <c:pt idx="18738">
                  <c:v>25.022942718014573</c:v>
                </c:pt>
                <c:pt idx="18739">
                  <c:v>25.185433737648406</c:v>
                </c:pt>
                <c:pt idx="18740">
                  <c:v>25.346679134263148</c:v>
                </c:pt>
                <c:pt idx="18741">
                  <c:v>25.511306133760932</c:v>
                </c:pt>
                <c:pt idx="18742">
                  <c:v>26.091845270686697</c:v>
                </c:pt>
                <c:pt idx="18743">
                  <c:v>26.376542100476115</c:v>
                </c:pt>
                <c:pt idx="18744">
                  <c:v>26.400724046096826</c:v>
                </c:pt>
                <c:pt idx="18745">
                  <c:v>26.515830149834137</c:v>
                </c:pt>
                <c:pt idx="18746">
                  <c:v>26.682743381767178</c:v>
                </c:pt>
                <c:pt idx="18747">
                  <c:v>26.864734668826976</c:v>
                </c:pt>
                <c:pt idx="18748">
                  <c:v>27.046596142572707</c:v>
                </c:pt>
                <c:pt idx="18749">
                  <c:v>27.232402420503391</c:v>
                </c:pt>
                <c:pt idx="18750">
                  <c:v>28.067139159318693</c:v>
                </c:pt>
                <c:pt idx="18751">
                  <c:v>28.106352130330485</c:v>
                </c:pt>
                <c:pt idx="18752">
                  <c:v>28.14706025510511</c:v>
                </c:pt>
                <c:pt idx="18753">
                  <c:v>28.288733403861844</c:v>
                </c:pt>
                <c:pt idx="18754">
                  <c:v>28.467822547078185</c:v>
                </c:pt>
                <c:pt idx="18755">
                  <c:v>28.650961042393284</c:v>
                </c:pt>
                <c:pt idx="18756">
                  <c:v>28.834526413279203</c:v>
                </c:pt>
                <c:pt idx="18757">
                  <c:v>29.012587452570244</c:v>
                </c:pt>
                <c:pt idx="18758">
                  <c:v>29.648072021390512</c:v>
                </c:pt>
                <c:pt idx="18759">
                  <c:v>29.884875256534734</c:v>
                </c:pt>
                <c:pt idx="18760">
                  <c:v>29.930367206772083</c:v>
                </c:pt>
                <c:pt idx="18761">
                  <c:v>29.999730200739311</c:v>
                </c:pt>
                <c:pt idx="18762">
                  <c:v>30.257825833392211</c:v>
                </c:pt>
                <c:pt idx="18763">
                  <c:v>30.37889438665183</c:v>
                </c:pt>
                <c:pt idx="18764">
                  <c:v>30.517762220048343</c:v>
                </c:pt>
                <c:pt idx="18765">
                  <c:v>30.672879335914899</c:v>
                </c:pt>
                <c:pt idx="18766">
                  <c:v>31.182149367727526</c:v>
                </c:pt>
                <c:pt idx="18767">
                  <c:v>31.356128322461949</c:v>
                </c:pt>
                <c:pt idx="18768">
                  <c:v>31.389116954218288</c:v>
                </c:pt>
                <c:pt idx="18769">
                  <c:v>31.565884670380257</c:v>
                </c:pt>
                <c:pt idx="18770">
                  <c:v>31.600204319024883</c:v>
                </c:pt>
                <c:pt idx="18771">
                  <c:v>31.769201447025008</c:v>
                </c:pt>
                <c:pt idx="18772">
                  <c:v>31.79514767401627</c:v>
                </c:pt>
                <c:pt idx="18773">
                  <c:v>31.951473217781881</c:v>
                </c:pt>
                <c:pt idx="18774">
                  <c:v>32.266843791687315</c:v>
                </c:pt>
                <c:pt idx="18775">
                  <c:v>32.324172334770665</c:v>
                </c:pt>
                <c:pt idx="18776">
                  <c:v>32.327444932220786</c:v>
                </c:pt>
                <c:pt idx="18777">
                  <c:v>32.389036222794232</c:v>
                </c:pt>
                <c:pt idx="18778">
                  <c:v>32.511278557014499</c:v>
                </c:pt>
                <c:pt idx="18779">
                  <c:v>32.556245725261221</c:v>
                </c:pt>
                <c:pt idx="18780">
                  <c:v>32.523841949810254</c:v>
                </c:pt>
                <c:pt idx="18781">
                  <c:v>32.55409308596785</c:v>
                </c:pt>
                <c:pt idx="18782">
                  <c:v>32.622713839204351</c:v>
                </c:pt>
                <c:pt idx="18783">
                  <c:v>32.665441224608216</c:v>
                </c:pt>
                <c:pt idx="18784">
                  <c:v>32.699295569433033</c:v>
                </c:pt>
                <c:pt idx="18785">
                  <c:v>32.697016622089819</c:v>
                </c:pt>
                <c:pt idx="18786">
                  <c:v>32.689676256696913</c:v>
                </c:pt>
                <c:pt idx="18787">
                  <c:v>32.674746015200611</c:v>
                </c:pt>
                <c:pt idx="18788">
                  <c:v>32.652666744303843</c:v>
                </c:pt>
                <c:pt idx="18789">
                  <c:v>32.561839046937301</c:v>
                </c:pt>
                <c:pt idx="18790">
                  <c:v>32.428911759038549</c:v>
                </c:pt>
                <c:pt idx="18791">
                  <c:v>32.438391169108449</c:v>
                </c:pt>
                <c:pt idx="18792">
                  <c:v>32.441331367955996</c:v>
                </c:pt>
                <c:pt idx="18793">
                  <c:v>32.393060911419305</c:v>
                </c:pt>
                <c:pt idx="18794">
                  <c:v>32.34068457177861</c:v>
                </c:pt>
                <c:pt idx="18795">
                  <c:v>32.289297262335822</c:v>
                </c:pt>
                <c:pt idx="18796">
                  <c:v>32.228637216566078</c:v>
                </c:pt>
                <c:pt idx="18797">
                  <c:v>32.109758171123673</c:v>
                </c:pt>
                <c:pt idx="18798">
                  <c:v>31.899650270420842</c:v>
                </c:pt>
                <c:pt idx="18799">
                  <c:v>31.890312007828882</c:v>
                </c:pt>
                <c:pt idx="18800">
                  <c:v>31.883225577778216</c:v>
                </c:pt>
                <c:pt idx="18801">
                  <c:v>31.82435243336835</c:v>
                </c:pt>
                <c:pt idx="18802">
                  <c:v>31.763552681499803</c:v>
                </c:pt>
                <c:pt idx="18803">
                  <c:v>31.707605784976604</c:v>
                </c:pt>
                <c:pt idx="18804">
                  <c:v>31.654313746690445</c:v>
                </c:pt>
                <c:pt idx="18805">
                  <c:v>31.546173184285905</c:v>
                </c:pt>
                <c:pt idx="18806">
                  <c:v>31.447365171995266</c:v>
                </c:pt>
                <c:pt idx="18807">
                  <c:v>31.38918051260179</c:v>
                </c:pt>
                <c:pt idx="18808">
                  <c:v>31.394463275044636</c:v>
                </c:pt>
                <c:pt idx="18809">
                  <c:v>31.366111877134649</c:v>
                </c:pt>
                <c:pt idx="18810">
                  <c:v>31.337755949620757</c:v>
                </c:pt>
                <c:pt idx="18811">
                  <c:v>31.315190759205741</c:v>
                </c:pt>
                <c:pt idx="18812">
                  <c:v>31.297638434753232</c:v>
                </c:pt>
                <c:pt idx="18813">
                  <c:v>31.228075818319518</c:v>
                </c:pt>
                <c:pt idx="18814">
                  <c:v>31.280435810344301</c:v>
                </c:pt>
                <c:pt idx="18815">
                  <c:v>31.246230934482192</c:v>
                </c:pt>
                <c:pt idx="18816">
                  <c:v>31.275387647147561</c:v>
                </c:pt>
                <c:pt idx="18817">
                  <c:v>31.285136275568455</c:v>
                </c:pt>
                <c:pt idx="18818">
                  <c:v>31.29616446316404</c:v>
                </c:pt>
                <c:pt idx="18819">
                  <c:v>31.313549974219455</c:v>
                </c:pt>
                <c:pt idx="18820">
                  <c:v>31.337622250218601</c:v>
                </c:pt>
                <c:pt idx="18821">
                  <c:v>31.300592476006635</c:v>
                </c:pt>
                <c:pt idx="18822">
                  <c:v>31.474460861720367</c:v>
                </c:pt>
                <c:pt idx="18823">
                  <c:v>31.455248269505972</c:v>
                </c:pt>
                <c:pt idx="18824">
                  <c:v>31.498126632884571</c:v>
                </c:pt>
                <c:pt idx="18825">
                  <c:v>31.525498775716034</c:v>
                </c:pt>
                <c:pt idx="18826">
                  <c:v>31.552276221527325</c:v>
                </c:pt>
                <c:pt idx="18827">
                  <c:v>31.577545813648911</c:v>
                </c:pt>
                <c:pt idx="18828">
                  <c:v>31.600351502491286</c:v>
                </c:pt>
                <c:pt idx="18829">
                  <c:v>31.555022698773499</c:v>
                </c:pt>
                <c:pt idx="18830">
                  <c:v>31.696436690013478</c:v>
                </c:pt>
                <c:pt idx="18831">
                  <c:v>31.664567414850872</c:v>
                </c:pt>
                <c:pt idx="18832">
                  <c:v>31.695971822249383</c:v>
                </c:pt>
                <c:pt idx="18833">
                  <c:v>31.690864542029267</c:v>
                </c:pt>
                <c:pt idx="18834">
                  <c:v>31.681392033611331</c:v>
                </c:pt>
                <c:pt idx="18835">
                  <c:v>31.663837282018704</c:v>
                </c:pt>
                <c:pt idx="18836">
                  <c:v>31.636583021570488</c:v>
                </c:pt>
                <c:pt idx="18837">
                  <c:v>31.531060138579747</c:v>
                </c:pt>
                <c:pt idx="18838">
                  <c:v>31.481589653227111</c:v>
                </c:pt>
                <c:pt idx="18839">
                  <c:v>31.403802633939875</c:v>
                </c:pt>
                <c:pt idx="18840">
                  <c:v>31.386551157923861</c:v>
                </c:pt>
                <c:pt idx="18841">
                  <c:v>31.311465707074987</c:v>
                </c:pt>
                <c:pt idx="18842">
                  <c:v>31.225223658831322</c:v>
                </c:pt>
                <c:pt idx="18843">
                  <c:v>31.126894999820951</c:v>
                </c:pt>
                <c:pt idx="18844">
                  <c:v>31.023352629030597</c:v>
                </c:pt>
                <c:pt idx="18845">
                  <c:v>30.843158510635725</c:v>
                </c:pt>
                <c:pt idx="18846">
                  <c:v>30.599077031768211</c:v>
                </c:pt>
                <c:pt idx="18847">
                  <c:v>30.470501243372972</c:v>
                </c:pt>
                <c:pt idx="18848">
                  <c:v>30.410702418558344</c:v>
                </c:pt>
                <c:pt idx="18849">
                  <c:v>30.281879422475605</c:v>
                </c:pt>
                <c:pt idx="18850">
                  <c:v>30.15682466896974</c:v>
                </c:pt>
                <c:pt idx="18851">
                  <c:v>30.026833488195599</c:v>
                </c:pt>
                <c:pt idx="18852">
                  <c:v>29.897699669714598</c:v>
                </c:pt>
                <c:pt idx="18853">
                  <c:v>29.700691906064954</c:v>
                </c:pt>
                <c:pt idx="18854">
                  <c:v>29.439301282092181</c:v>
                </c:pt>
                <c:pt idx="18855">
                  <c:v>29.315971928964142</c:v>
                </c:pt>
                <c:pt idx="18856">
                  <c:v>29.265026357016431</c:v>
                </c:pt>
                <c:pt idx="18857">
                  <c:v>29.157855767062312</c:v>
                </c:pt>
                <c:pt idx="18858">
                  <c:v>29.058480135158558</c:v>
                </c:pt>
                <c:pt idx="18859">
                  <c:v>28.966651341477132</c:v>
                </c:pt>
                <c:pt idx="18860">
                  <c:v>28.881116364526662</c:v>
                </c:pt>
                <c:pt idx="18861">
                  <c:v>28.739427656480984</c:v>
                </c:pt>
                <c:pt idx="18862">
                  <c:v>28.597391055553103</c:v>
                </c:pt>
                <c:pt idx="18863">
                  <c:v>28.516949885197533</c:v>
                </c:pt>
                <c:pt idx="18864">
                  <c:v>28.511124351445055</c:v>
                </c:pt>
                <c:pt idx="18865">
                  <c:v>28.463847929084693</c:v>
                </c:pt>
                <c:pt idx="18866">
                  <c:v>28.419810417946088</c:v>
                </c:pt>
                <c:pt idx="18867">
                  <c:v>28.382277224764326</c:v>
                </c:pt>
                <c:pt idx="18868">
                  <c:v>28.349042632192589</c:v>
                </c:pt>
                <c:pt idx="18869">
                  <c:v>28.249762524458774</c:v>
                </c:pt>
                <c:pt idx="18870">
                  <c:v>28.232849157458361</c:v>
                </c:pt>
                <c:pt idx="18871">
                  <c:v>28.185467689745259</c:v>
                </c:pt>
                <c:pt idx="18872">
                  <c:v>28.210168607865189</c:v>
                </c:pt>
                <c:pt idx="18873">
                  <c:v>28.192551428841988</c:v>
                </c:pt>
                <c:pt idx="18874">
                  <c:v>28.179086587880249</c:v>
                </c:pt>
                <c:pt idx="18875">
                  <c:v>28.166085773471742</c:v>
                </c:pt>
                <c:pt idx="18876">
                  <c:v>28.152516089413762</c:v>
                </c:pt>
                <c:pt idx="18877">
                  <c:v>28.068276363004117</c:v>
                </c:pt>
                <c:pt idx="18878">
                  <c:v>28.040896325758428</c:v>
                </c:pt>
                <c:pt idx="18879">
                  <c:v>28.009712819467865</c:v>
                </c:pt>
                <c:pt idx="18880">
                  <c:v>27.978441820073407</c:v>
                </c:pt>
                <c:pt idx="18881">
                  <c:v>27.989032018281986</c:v>
                </c:pt>
                <c:pt idx="18882">
                  <c:v>27.997486822607481</c:v>
                </c:pt>
                <c:pt idx="18883">
                  <c:v>27.985180063515443</c:v>
                </c:pt>
                <c:pt idx="18884">
                  <c:v>27.955100407747679</c:v>
                </c:pt>
                <c:pt idx="18885">
                  <c:v>27.921477216269441</c:v>
                </c:pt>
                <c:pt idx="18886">
                  <c:v>27.889123790804547</c:v>
                </c:pt>
                <c:pt idx="18887">
                  <c:v>27.848715488940272</c:v>
                </c:pt>
                <c:pt idx="18888">
                  <c:v>27.727408481777424</c:v>
                </c:pt>
                <c:pt idx="18889">
                  <c:v>27.697253170731301</c:v>
                </c:pt>
                <c:pt idx="18890">
                  <c:v>27.621500628299675</c:v>
                </c:pt>
                <c:pt idx="18891">
                  <c:v>27.627201830585228</c:v>
                </c:pt>
                <c:pt idx="18892">
                  <c:v>27.578522880303154</c:v>
                </c:pt>
                <c:pt idx="18893">
                  <c:v>27.528518392189763</c:v>
                </c:pt>
                <c:pt idx="18894">
                  <c:v>27.476114864294555</c:v>
                </c:pt>
                <c:pt idx="18895">
                  <c:v>27.421530157789014</c:v>
                </c:pt>
                <c:pt idx="18896">
                  <c:v>27.277937642429389</c:v>
                </c:pt>
                <c:pt idx="18897">
                  <c:v>27.237574215719757</c:v>
                </c:pt>
                <c:pt idx="18898">
                  <c:v>27.146811474596287</c:v>
                </c:pt>
                <c:pt idx="18899">
                  <c:v>27.141399449524091</c:v>
                </c:pt>
                <c:pt idx="18900">
                  <c:v>27.084191736970855</c:v>
                </c:pt>
                <c:pt idx="18901">
                  <c:v>27.031596616335182</c:v>
                </c:pt>
                <c:pt idx="18902">
                  <c:v>26.975385761683849</c:v>
                </c:pt>
                <c:pt idx="18903">
                  <c:v>26.916703087203619</c:v>
                </c:pt>
                <c:pt idx="18904">
                  <c:v>26.770575120837709</c:v>
                </c:pt>
                <c:pt idx="18905">
                  <c:v>26.788002860716912</c:v>
                </c:pt>
                <c:pt idx="18906">
                  <c:v>26.697731873945301</c:v>
                </c:pt>
                <c:pt idx="18907">
                  <c:v>26.707995239636624</c:v>
                </c:pt>
                <c:pt idx="18908">
                  <c:v>26.667774955888813</c:v>
                </c:pt>
                <c:pt idx="18909">
                  <c:v>26.633864958609983</c:v>
                </c:pt>
                <c:pt idx="18910">
                  <c:v>26.597622259838126</c:v>
                </c:pt>
                <c:pt idx="18911">
                  <c:v>26.568891961570099</c:v>
                </c:pt>
                <c:pt idx="18912">
                  <c:v>26.442703978460997</c:v>
                </c:pt>
                <c:pt idx="18913">
                  <c:v>26.55442082517062</c:v>
                </c:pt>
                <c:pt idx="18914">
                  <c:v>26.47767590576904</c:v>
                </c:pt>
                <c:pt idx="18915">
                  <c:v>26.511393710516327</c:v>
                </c:pt>
                <c:pt idx="18916">
                  <c:v>26.496489359380959</c:v>
                </c:pt>
                <c:pt idx="18917">
                  <c:v>26.491702008081418</c:v>
                </c:pt>
                <c:pt idx="18918">
                  <c:v>26.489555618460003</c:v>
                </c:pt>
                <c:pt idx="18919">
                  <c:v>26.492345731525589</c:v>
                </c:pt>
                <c:pt idx="18920">
                  <c:v>26.378167969778911</c:v>
                </c:pt>
                <c:pt idx="18921">
                  <c:v>26.587676872007311</c:v>
                </c:pt>
                <c:pt idx="18922">
                  <c:v>26.523528329436655</c:v>
                </c:pt>
                <c:pt idx="18923">
                  <c:v>26.582240875160522</c:v>
                </c:pt>
                <c:pt idx="18924">
                  <c:v>26.601754998862056</c:v>
                </c:pt>
                <c:pt idx="18925">
                  <c:v>26.62401750478822</c:v>
                </c:pt>
                <c:pt idx="18926">
                  <c:v>26.649051736044093</c:v>
                </c:pt>
                <c:pt idx="18927">
                  <c:v>26.682953433205753</c:v>
                </c:pt>
                <c:pt idx="18928">
                  <c:v>26.582628212375614</c:v>
                </c:pt>
                <c:pt idx="18929">
                  <c:v>26.897349725976401</c:v>
                </c:pt>
                <c:pt idx="18930">
                  <c:v>26.838032116663108</c:v>
                </c:pt>
                <c:pt idx="18931">
                  <c:v>26.918536970066857</c:v>
                </c:pt>
                <c:pt idx="18932">
                  <c:v>26.960441373475945</c:v>
                </c:pt>
                <c:pt idx="18933">
                  <c:v>27.00499168891286</c:v>
                </c:pt>
                <c:pt idx="18934">
                  <c:v>27.043464698776578</c:v>
                </c:pt>
                <c:pt idx="18935">
                  <c:v>27.09318188995471</c:v>
                </c:pt>
                <c:pt idx="18936">
                  <c:v>26.996777596365103</c:v>
                </c:pt>
                <c:pt idx="18937">
                  <c:v>27.412264553086331</c:v>
                </c:pt>
                <c:pt idx="18938">
                  <c:v>27.354166935020139</c:v>
                </c:pt>
                <c:pt idx="18939">
                  <c:v>27.443771324607631</c:v>
                </c:pt>
                <c:pt idx="18940">
                  <c:v>27.504165348093998</c:v>
                </c:pt>
                <c:pt idx="18941">
                  <c:v>27.568908855129603</c:v>
                </c:pt>
                <c:pt idx="18942">
                  <c:v>27.632125701476792</c:v>
                </c:pt>
                <c:pt idx="18943">
                  <c:v>27.697419902728264</c:v>
                </c:pt>
                <c:pt idx="18944">
                  <c:v>27.603832274365232</c:v>
                </c:pt>
                <c:pt idx="18945">
                  <c:v>28.094221852822226</c:v>
                </c:pt>
                <c:pt idx="18946">
                  <c:v>28.035910068255081</c:v>
                </c:pt>
                <c:pt idx="18947">
                  <c:v>28.146887679633949</c:v>
                </c:pt>
                <c:pt idx="18948">
                  <c:v>28.224988337830894</c:v>
                </c:pt>
                <c:pt idx="18949">
                  <c:v>28.302347243961027</c:v>
                </c:pt>
                <c:pt idx="18950">
                  <c:v>28.37101365433433</c:v>
                </c:pt>
                <c:pt idx="18951">
                  <c:v>28.451651315796589</c:v>
                </c:pt>
                <c:pt idx="18952">
                  <c:v>28.363594330333424</c:v>
                </c:pt>
                <c:pt idx="18953">
                  <c:v>28.931988823919561</c:v>
                </c:pt>
                <c:pt idx="18954">
                  <c:v>28.875428238432399</c:v>
                </c:pt>
                <c:pt idx="18955">
                  <c:v>28.988467667490745</c:v>
                </c:pt>
                <c:pt idx="18956">
                  <c:v>29.081387784712849</c:v>
                </c:pt>
                <c:pt idx="18957">
                  <c:v>29.173835563052616</c:v>
                </c:pt>
                <c:pt idx="18958">
                  <c:v>29.267792146068057</c:v>
                </c:pt>
                <c:pt idx="18959">
                  <c:v>29.363256884786669</c:v>
                </c:pt>
                <c:pt idx="18960">
                  <c:v>29.275077102852268</c:v>
                </c:pt>
                <c:pt idx="18961">
                  <c:v>29.902861225031618</c:v>
                </c:pt>
                <c:pt idx="18962">
                  <c:v>29.848682153820498</c:v>
                </c:pt>
                <c:pt idx="18963">
                  <c:v>29.980847352017943</c:v>
                </c:pt>
                <c:pt idx="18964">
                  <c:v>30.081848666008817</c:v>
                </c:pt>
                <c:pt idx="18965">
                  <c:v>30.18069239378055</c:v>
                </c:pt>
                <c:pt idx="18966">
                  <c:v>30.290044981751855</c:v>
                </c:pt>
                <c:pt idx="18967">
                  <c:v>30.404559002722397</c:v>
                </c:pt>
                <c:pt idx="18968">
                  <c:v>30.319931927562592</c:v>
                </c:pt>
                <c:pt idx="18969">
                  <c:v>31.017108593204462</c:v>
                </c:pt>
                <c:pt idx="18970">
                  <c:v>30.966613612667587</c:v>
                </c:pt>
                <c:pt idx="18971">
                  <c:v>31.118912326134886</c:v>
                </c:pt>
                <c:pt idx="18972">
                  <c:v>31.239716890253387</c:v>
                </c:pt>
                <c:pt idx="18973">
                  <c:v>31.36253113891766</c:v>
                </c:pt>
                <c:pt idx="18974">
                  <c:v>31.474772966043421</c:v>
                </c:pt>
                <c:pt idx="18975">
                  <c:v>31.601741698123789</c:v>
                </c:pt>
                <c:pt idx="18976">
                  <c:v>31.518939087652385</c:v>
                </c:pt>
                <c:pt idx="18977">
                  <c:v>32.300752403676789</c:v>
                </c:pt>
                <c:pt idx="18978">
                  <c:v>32.250635318794949</c:v>
                </c:pt>
                <c:pt idx="18979">
                  <c:v>32.418672339286793</c:v>
                </c:pt>
                <c:pt idx="18980">
                  <c:v>32.556480963280087</c:v>
                </c:pt>
                <c:pt idx="18981">
                  <c:v>32.699745288691759</c:v>
                </c:pt>
                <c:pt idx="18982">
                  <c:v>32.842066188532733</c:v>
                </c:pt>
                <c:pt idx="18983">
                  <c:v>32.986695363873203</c:v>
                </c:pt>
                <c:pt idx="18984">
                  <c:v>32.904701253042184</c:v>
                </c:pt>
                <c:pt idx="18985">
                  <c:v>33.779092921120785</c:v>
                </c:pt>
                <c:pt idx="18986">
                  <c:v>33.728189751045306</c:v>
                </c:pt>
                <c:pt idx="18987">
                  <c:v>33.899947014085093</c:v>
                </c:pt>
                <c:pt idx="18988">
                  <c:v>34.052453990324281</c:v>
                </c:pt>
                <c:pt idx="18989">
                  <c:v>34.207786997486465</c:v>
                </c:pt>
                <c:pt idx="18990">
                  <c:v>34.365949088706763</c:v>
                </c:pt>
                <c:pt idx="18991">
                  <c:v>34.530153443603162</c:v>
                </c:pt>
                <c:pt idx="18992">
                  <c:v>34.444595976928973</c:v>
                </c:pt>
                <c:pt idx="18993">
                  <c:v>35.435337066508239</c:v>
                </c:pt>
                <c:pt idx="18994">
                  <c:v>35.380380538372115</c:v>
                </c:pt>
                <c:pt idx="18995">
                  <c:v>35.565554608543536</c:v>
                </c:pt>
                <c:pt idx="18996">
                  <c:v>35.739116218586759</c:v>
                </c:pt>
                <c:pt idx="18997">
                  <c:v>35.916078704343825</c:v>
                </c:pt>
                <c:pt idx="18998">
                  <c:v>36.097486537929235</c:v>
                </c:pt>
                <c:pt idx="18999">
                  <c:v>36.281364404370237</c:v>
                </c:pt>
                <c:pt idx="19000">
                  <c:v>36.193615897942323</c:v>
                </c:pt>
                <c:pt idx="19001">
                  <c:v>37.315305389303539</c:v>
                </c:pt>
                <c:pt idx="19002">
                  <c:v>37.542538020461116</c:v>
                </c:pt>
                <c:pt idx="19003">
                  <c:v>37.484568646673225</c:v>
                </c:pt>
                <c:pt idx="19004">
                  <c:v>37.66974704841784</c:v>
                </c:pt>
                <c:pt idx="19005">
                  <c:v>37.874612679845377</c:v>
                </c:pt>
                <c:pt idx="19006">
                  <c:v>38.080214111848015</c:v>
                </c:pt>
                <c:pt idx="19007">
                  <c:v>38.289467027496421</c:v>
                </c:pt>
                <c:pt idx="19008">
                  <c:v>38.76814355110902</c:v>
                </c:pt>
                <c:pt idx="19009">
                  <c:v>39.642471054438154</c:v>
                </c:pt>
                <c:pt idx="19010">
                  <c:v>39.580333135057799</c:v>
                </c:pt>
                <c:pt idx="19011">
                  <c:v>39.682134943733381</c:v>
                </c:pt>
                <c:pt idx="19012">
                  <c:v>39.813835843605347</c:v>
                </c:pt>
                <c:pt idx="19013">
                  <c:v>40.019290733946065</c:v>
                </c:pt>
                <c:pt idx="19014">
                  <c:v>40.242497264773696</c:v>
                </c:pt>
                <c:pt idx="19015">
                  <c:v>40.4642968744432</c:v>
                </c:pt>
                <c:pt idx="19016">
                  <c:v>40.695526786903251</c:v>
                </c:pt>
                <c:pt idx="19017">
                  <c:v>41.852819758629849</c:v>
                </c:pt>
                <c:pt idx="19018">
                  <c:v>41.786348006045401</c:v>
                </c:pt>
                <c:pt idx="19019">
                  <c:v>41.925726994243526</c:v>
                </c:pt>
                <c:pt idx="19020">
                  <c:v>42.160989726585349</c:v>
                </c:pt>
                <c:pt idx="19021">
                  <c:v>42.383424853795695</c:v>
                </c:pt>
                <c:pt idx="19022">
                  <c:v>42.61844882562648</c:v>
                </c:pt>
                <c:pt idx="19023">
                  <c:v>42.860710057104441</c:v>
                </c:pt>
                <c:pt idx="19024">
                  <c:v>43.104663579216769</c:v>
                </c:pt>
                <c:pt idx="19025">
                  <c:v>44.334540935493607</c:v>
                </c:pt>
                <c:pt idx="19026">
                  <c:v>44.258216257873059</c:v>
                </c:pt>
                <c:pt idx="19027">
                  <c:v>44.406055390955835</c:v>
                </c:pt>
                <c:pt idx="19028">
                  <c:v>44.633604329161948</c:v>
                </c:pt>
                <c:pt idx="19029">
                  <c:v>44.8763876485813</c:v>
                </c:pt>
                <c:pt idx="19030">
                  <c:v>45.121151676107054</c:v>
                </c:pt>
                <c:pt idx="19031">
                  <c:v>45.361539892292363</c:v>
                </c:pt>
                <c:pt idx="19032">
                  <c:v>45.600618257452005</c:v>
                </c:pt>
                <c:pt idx="19033">
                  <c:v>46.790758286997928</c:v>
                </c:pt>
                <c:pt idx="19034">
                  <c:v>46.708444631996137</c:v>
                </c:pt>
                <c:pt idx="19035">
                  <c:v>46.831875338176175</c:v>
                </c:pt>
                <c:pt idx="19036">
                  <c:v>47.059490598235378</c:v>
                </c:pt>
                <c:pt idx="19037">
                  <c:v>47.282666788828536</c:v>
                </c:pt>
                <c:pt idx="19038">
                  <c:v>47.499550830470064</c:v>
                </c:pt>
                <c:pt idx="19039">
                  <c:v>47.711060545953323</c:v>
                </c:pt>
                <c:pt idx="19040">
                  <c:v>47.916815092802238</c:v>
                </c:pt>
                <c:pt idx="19041">
                  <c:v>48.919499205377974</c:v>
                </c:pt>
                <c:pt idx="19042">
                  <c:v>48.836923303698747</c:v>
                </c:pt>
                <c:pt idx="19043">
                  <c:v>48.95274666033859</c:v>
                </c:pt>
                <c:pt idx="19044">
                  <c:v>49.138348901752643</c:v>
                </c:pt>
                <c:pt idx="19045">
                  <c:v>49.319493828191973</c:v>
                </c:pt>
                <c:pt idx="19046">
                  <c:v>49.489851827422342</c:v>
                </c:pt>
                <c:pt idx="19047">
                  <c:v>49.639035112867759</c:v>
                </c:pt>
                <c:pt idx="19048">
                  <c:v>49.79019647260295</c:v>
                </c:pt>
                <c:pt idx="19049">
                  <c:v>50.544611343937689</c:v>
                </c:pt>
                <c:pt idx="19050">
                  <c:v>50.471208534879381</c:v>
                </c:pt>
                <c:pt idx="19051">
                  <c:v>50.550775116131646</c:v>
                </c:pt>
                <c:pt idx="19052">
                  <c:v>50.67624177138503</c:v>
                </c:pt>
                <c:pt idx="19053">
                  <c:v>50.784415280296656</c:v>
                </c:pt>
                <c:pt idx="19054">
                  <c:v>50.892715381511145</c:v>
                </c:pt>
                <c:pt idx="19055">
                  <c:v>50.995870701510356</c:v>
                </c:pt>
                <c:pt idx="19056">
                  <c:v>51.089151879781355</c:v>
                </c:pt>
                <c:pt idx="19057">
                  <c:v>51.521085645969151</c:v>
                </c:pt>
                <c:pt idx="19058">
                  <c:v>51.463336943207921</c:v>
                </c:pt>
                <c:pt idx="19059">
                  <c:v>51.498523046150801</c:v>
                </c:pt>
                <c:pt idx="19060">
                  <c:v>51.559069670047123</c:v>
                </c:pt>
                <c:pt idx="19061">
                  <c:v>51.611029684466111</c:v>
                </c:pt>
                <c:pt idx="19062">
                  <c:v>51.653112572148821</c:v>
                </c:pt>
                <c:pt idx="19063">
                  <c:v>51.683351431810856</c:v>
                </c:pt>
                <c:pt idx="19064">
                  <c:v>51.703493931389524</c:v>
                </c:pt>
                <c:pt idx="19065">
                  <c:v>51.740873697453367</c:v>
                </c:pt>
                <c:pt idx="19066">
                  <c:v>51.70159609740476</c:v>
                </c:pt>
                <c:pt idx="19067">
                  <c:v>51.694394988199093</c:v>
                </c:pt>
                <c:pt idx="19068">
                  <c:v>51.669566311739032</c:v>
                </c:pt>
                <c:pt idx="19069">
                  <c:v>51.631931755905761</c:v>
                </c:pt>
                <c:pt idx="19070">
                  <c:v>51.581455034141115</c:v>
                </c:pt>
                <c:pt idx="19071">
                  <c:v>51.518059356074986</c:v>
                </c:pt>
                <c:pt idx="19072">
                  <c:v>51.443419425451111</c:v>
                </c:pt>
                <c:pt idx="19073">
                  <c:v>51.025619333231091</c:v>
                </c:pt>
                <c:pt idx="19074">
                  <c:v>50.99939621500554</c:v>
                </c:pt>
                <c:pt idx="19075">
                  <c:v>50.931347916408441</c:v>
                </c:pt>
                <c:pt idx="19076">
                  <c:v>50.803517136978058</c:v>
                </c:pt>
                <c:pt idx="19077">
                  <c:v>50.661772613900872</c:v>
                </c:pt>
                <c:pt idx="19078">
                  <c:v>50.510128871161101</c:v>
                </c:pt>
                <c:pt idx="19079">
                  <c:v>50.346499072334844</c:v>
                </c:pt>
                <c:pt idx="19080">
                  <c:v>50.178579813502779</c:v>
                </c:pt>
                <c:pt idx="19081">
                  <c:v>49.353332756382969</c:v>
                </c:pt>
                <c:pt idx="19082">
                  <c:v>49.334786501967194</c:v>
                </c:pt>
                <c:pt idx="19083">
                  <c:v>49.209473637695041</c:v>
                </c:pt>
                <c:pt idx="19084">
                  <c:v>49.009522435585595</c:v>
                </c:pt>
                <c:pt idx="19085">
                  <c:v>48.797135258215746</c:v>
                </c:pt>
                <c:pt idx="19086">
                  <c:v>48.575573741235651</c:v>
                </c:pt>
                <c:pt idx="19087">
                  <c:v>48.351016062991476</c:v>
                </c:pt>
                <c:pt idx="19088">
                  <c:v>48.120711442294549</c:v>
                </c:pt>
                <c:pt idx="19089">
                  <c:v>47.047757041843752</c:v>
                </c:pt>
                <c:pt idx="19090">
                  <c:v>47.04999728961657</c:v>
                </c:pt>
                <c:pt idx="19091">
                  <c:v>46.914843570230303</c:v>
                </c:pt>
                <c:pt idx="19092">
                  <c:v>46.674814322873317</c:v>
                </c:pt>
                <c:pt idx="19093">
                  <c:v>46.431097039998718</c:v>
                </c:pt>
                <c:pt idx="19094">
                  <c:v>46.20147428162759</c:v>
                </c:pt>
                <c:pt idx="19095">
                  <c:v>45.960142610695215</c:v>
                </c:pt>
                <c:pt idx="19096">
                  <c:v>45.712398716207417</c:v>
                </c:pt>
                <c:pt idx="19097">
                  <c:v>44.513647039806195</c:v>
                </c:pt>
                <c:pt idx="19098">
                  <c:v>44.548098797182867</c:v>
                </c:pt>
                <c:pt idx="19099">
                  <c:v>44.409460924183932</c:v>
                </c:pt>
                <c:pt idx="19100">
                  <c:v>44.155486125419742</c:v>
                </c:pt>
                <c:pt idx="19101">
                  <c:v>43.899864482490372</c:v>
                </c:pt>
                <c:pt idx="19102">
                  <c:v>43.641439664879684</c:v>
                </c:pt>
                <c:pt idx="19103">
                  <c:v>43.392487437735575</c:v>
                </c:pt>
                <c:pt idx="19104">
                  <c:v>43.128522374096086</c:v>
                </c:pt>
                <c:pt idx="19105">
                  <c:v>41.81375868366429</c:v>
                </c:pt>
                <c:pt idx="19106">
                  <c:v>41.659296126485522</c:v>
                </c:pt>
                <c:pt idx="19107">
                  <c:v>41.723974450911363</c:v>
                </c:pt>
                <c:pt idx="19108">
                  <c:v>41.449837873411688</c:v>
                </c:pt>
                <c:pt idx="19109">
                  <c:v>41.178705445778533</c:v>
                </c:pt>
                <c:pt idx="19110">
                  <c:v>40.899199814351718</c:v>
                </c:pt>
                <c:pt idx="19111">
                  <c:v>40.617200298498872</c:v>
                </c:pt>
                <c:pt idx="19112">
                  <c:v>40.35106561935396</c:v>
                </c:pt>
                <c:pt idx="19113">
                  <c:v>38.914688268380246</c:v>
                </c:pt>
                <c:pt idx="19114">
                  <c:v>38.752987628212047</c:v>
                </c:pt>
                <c:pt idx="19115">
                  <c:v>38.836260577743182</c:v>
                </c:pt>
                <c:pt idx="19116">
                  <c:v>38.54190479095405</c:v>
                </c:pt>
                <c:pt idx="19117">
                  <c:v>38.241170258859128</c:v>
                </c:pt>
                <c:pt idx="19118">
                  <c:v>37.944458131161312</c:v>
                </c:pt>
                <c:pt idx="19119">
                  <c:v>37.645298838923431</c:v>
                </c:pt>
                <c:pt idx="19120">
                  <c:v>37.345426039415919</c:v>
                </c:pt>
                <c:pt idx="19121">
                  <c:v>35.879656412458999</c:v>
                </c:pt>
                <c:pt idx="19122">
                  <c:v>35.681860103769168</c:v>
                </c:pt>
                <c:pt idx="19123">
                  <c:v>35.781329777879385</c:v>
                </c:pt>
                <c:pt idx="19124">
                  <c:v>35.495860522888805</c:v>
                </c:pt>
                <c:pt idx="19125">
                  <c:v>35.193003264533104</c:v>
                </c:pt>
                <c:pt idx="19126">
                  <c:v>34.887382598243022</c:v>
                </c:pt>
                <c:pt idx="19127">
                  <c:v>34.581805946367687</c:v>
                </c:pt>
                <c:pt idx="19128">
                  <c:v>34.276391809904389</c:v>
                </c:pt>
                <c:pt idx="19129">
                  <c:v>32.760987152084766</c:v>
                </c:pt>
                <c:pt idx="19130">
                  <c:v>32.589221012599481</c:v>
                </c:pt>
                <c:pt idx="19131">
                  <c:v>32.722241645195375</c:v>
                </c:pt>
                <c:pt idx="19132">
                  <c:v>32.417702546597475</c:v>
                </c:pt>
                <c:pt idx="19133">
                  <c:v>32.104850875828951</c:v>
                </c:pt>
                <c:pt idx="19134">
                  <c:v>31.793458357733964</c:v>
                </c:pt>
                <c:pt idx="19135">
                  <c:v>31.484664836813916</c:v>
                </c:pt>
                <c:pt idx="19136">
                  <c:v>31.17537334317246</c:v>
                </c:pt>
                <c:pt idx="19137">
                  <c:v>30.035524794259249</c:v>
                </c:pt>
                <c:pt idx="19138">
                  <c:v>30.395069374410088</c:v>
                </c:pt>
                <c:pt idx="19139">
                  <c:v>29.770391758033412</c:v>
                </c:pt>
                <c:pt idx="19140">
                  <c:v>28.838346250966389</c:v>
                </c:pt>
                <c:pt idx="19141">
                  <c:v>28.449696207323708</c:v>
                </c:pt>
                <c:pt idx="19142">
                  <c:v>28.624835859282257</c:v>
                </c:pt>
                <c:pt idx="19143">
                  <c:v>28.309733687976557</c:v>
                </c:pt>
                <c:pt idx="19144">
                  <c:v>27.993941224934449</c:v>
                </c:pt>
                <c:pt idx="19145">
                  <c:v>27.67726450869602</c:v>
                </c:pt>
                <c:pt idx="19146">
                  <c:v>27.385417442443117</c:v>
                </c:pt>
                <c:pt idx="19147">
                  <c:v>27.047069639484629</c:v>
                </c:pt>
                <c:pt idx="19148">
                  <c:v>25.69221706580726</c:v>
                </c:pt>
                <c:pt idx="19149">
                  <c:v>25.26631136431136</c:v>
                </c:pt>
                <c:pt idx="19150">
                  <c:v>25.411244201505816</c:v>
                </c:pt>
                <c:pt idx="19151">
                  <c:v>25.07950064203899</c:v>
                </c:pt>
                <c:pt idx="19152">
                  <c:v>24.757114284008846</c:v>
                </c:pt>
                <c:pt idx="19153">
                  <c:v>24.45974459959298</c:v>
                </c:pt>
                <c:pt idx="19154">
                  <c:v>24.13475927384642</c:v>
                </c:pt>
                <c:pt idx="19155">
                  <c:v>23.808468322559385</c:v>
                </c:pt>
                <c:pt idx="19156">
                  <c:v>22.348170987010015</c:v>
                </c:pt>
                <c:pt idx="19157">
                  <c:v>22.456727541056516</c:v>
                </c:pt>
                <c:pt idx="19158">
                  <c:v>21.768436771141257</c:v>
                </c:pt>
                <c:pt idx="19159">
                  <c:v>21.349900193654388</c:v>
                </c:pt>
                <c:pt idx="19160">
                  <c:v>21.492158811053272</c:v>
                </c:pt>
                <c:pt idx="19161">
                  <c:v>21.145623459371272</c:v>
                </c:pt>
                <c:pt idx="19162">
                  <c:v>20.809077935818095</c:v>
                </c:pt>
                <c:pt idx="19163">
                  <c:v>20.461784748021106</c:v>
                </c:pt>
                <c:pt idx="19164">
                  <c:v>20.708752815010719</c:v>
                </c:pt>
                <c:pt idx="19165">
                  <c:v>19.009409143525662</c:v>
                </c:pt>
                <c:pt idx="19166">
                  <c:v>19.072256767933144</c:v>
                </c:pt>
                <c:pt idx="19167">
                  <c:v>18.367567935867541</c:v>
                </c:pt>
                <c:pt idx="19168">
                  <c:v>17.639495226885401</c:v>
                </c:pt>
                <c:pt idx="19169">
                  <c:v>17.782128332794009</c:v>
                </c:pt>
                <c:pt idx="19170">
                  <c:v>17.449128833735465</c:v>
                </c:pt>
                <c:pt idx="19171">
                  <c:v>17.125794575712476</c:v>
                </c:pt>
                <c:pt idx="19172">
                  <c:v>17.373192807333609</c:v>
                </c:pt>
                <c:pt idx="19173">
                  <c:v>15.683359661656528</c:v>
                </c:pt>
                <c:pt idx="19174">
                  <c:v>15.921032255516021</c:v>
                </c:pt>
                <c:pt idx="19175">
                  <c:v>15.822333101954225</c:v>
                </c:pt>
                <c:pt idx="19176">
                  <c:v>14.463581989345929</c:v>
                </c:pt>
                <c:pt idx="19177">
                  <c:v>14.062352153662184</c:v>
                </c:pt>
                <c:pt idx="19178">
                  <c:v>14.198893767428942</c:v>
                </c:pt>
                <c:pt idx="19179">
                  <c:v>13.868854112753834</c:v>
                </c:pt>
                <c:pt idx="19180">
                  <c:v>14.113031873841893</c:v>
                </c:pt>
                <c:pt idx="19181">
                  <c:v>12.489060264290167</c:v>
                </c:pt>
                <c:pt idx="19182">
                  <c:v>12.73398141133336</c:v>
                </c:pt>
                <c:pt idx="19183">
                  <c:v>12.624173974184963</c:v>
                </c:pt>
                <c:pt idx="19184">
                  <c:v>11.405327463758015</c:v>
                </c:pt>
                <c:pt idx="19185">
                  <c:v>11.010926860339238</c:v>
                </c:pt>
                <c:pt idx="19186">
                  <c:v>11.149716788269156</c:v>
                </c:pt>
                <c:pt idx="19187">
                  <c:v>10.868342402837333</c:v>
                </c:pt>
                <c:pt idx="19188">
                  <c:v>11.109229072391409</c:v>
                </c:pt>
                <c:pt idx="19189">
                  <c:v>9.6242439472547385</c:v>
                </c:pt>
                <c:pt idx="19190">
                  <c:v>9.8645869376631499</c:v>
                </c:pt>
                <c:pt idx="19191">
                  <c:v>9.7963782969740087</c:v>
                </c:pt>
                <c:pt idx="19192">
                  <c:v>8.8109370267045026</c:v>
                </c:pt>
                <c:pt idx="19193">
                  <c:v>8.4893736815134595</c:v>
                </c:pt>
                <c:pt idx="19194">
                  <c:v>8.628294012820426</c:v>
                </c:pt>
                <c:pt idx="19195">
                  <c:v>8.4409981699402614</c:v>
                </c:pt>
                <c:pt idx="19196">
                  <c:v>8.6782433797637264</c:v>
                </c:pt>
                <c:pt idx="19197">
                  <c:v>7.4670017070579071</c:v>
                </c:pt>
                <c:pt idx="19198">
                  <c:v>7.7069686849093504</c:v>
                </c:pt>
                <c:pt idx="19199">
                  <c:v>7.2791962384695514</c:v>
                </c:pt>
                <c:pt idx="19200">
                  <c:v>7.0546632233737405</c:v>
                </c:pt>
                <c:pt idx="19201">
                  <c:v>6.8484858563314086</c:v>
                </c:pt>
                <c:pt idx="19202">
                  <c:v>6.6620878822135285</c:v>
                </c:pt>
                <c:pt idx="19203">
                  <c:v>6.9028508861742939</c:v>
                </c:pt>
                <c:pt idx="19204">
                  <c:v>7.1418055901250019</c:v>
                </c:pt>
                <c:pt idx="19205">
                  <c:v>6.3251104948318853</c:v>
                </c:pt>
                <c:pt idx="19206">
                  <c:v>6.558891105176416</c:v>
                </c:pt>
                <c:pt idx="19207">
                  <c:v>6.3486391829615769</c:v>
                </c:pt>
                <c:pt idx="19208">
                  <c:v>6.4841699069672547</c:v>
                </c:pt>
                <c:pt idx="19209">
                  <c:v>6.4208055104881794</c:v>
                </c:pt>
                <c:pt idx="19210">
                  <c:v>6.3808727905325409</c:v>
                </c:pt>
                <c:pt idx="19211">
                  <c:v>6.6123179501051457</c:v>
                </c:pt>
                <c:pt idx="19212">
                  <c:v>6.8410400239655225</c:v>
                </c:pt>
                <c:pt idx="19213">
                  <c:v>6.49245335116089</c:v>
                </c:pt>
                <c:pt idx="19214">
                  <c:v>6.7073621075817975</c:v>
                </c:pt>
                <c:pt idx="19215">
                  <c:v>6.7115524163220908</c:v>
                </c:pt>
                <c:pt idx="19216">
                  <c:v>7.2320504647536712</c:v>
                </c:pt>
                <c:pt idx="19217">
                  <c:v>7.3091561784528363</c:v>
                </c:pt>
                <c:pt idx="19218">
                  <c:v>7.4073833336007233</c:v>
                </c:pt>
                <c:pt idx="19219">
                  <c:v>7.6119888758661993</c:v>
                </c:pt>
                <c:pt idx="19220">
                  <c:v>7.8212871698653537</c:v>
                </c:pt>
                <c:pt idx="19221">
                  <c:v>7.9607522231655796</c:v>
                </c:pt>
                <c:pt idx="19222">
                  <c:v>8.1613144417363568</c:v>
                </c:pt>
                <c:pt idx="19223">
                  <c:v>8.3789689862779468</c:v>
                </c:pt>
                <c:pt idx="19224">
                  <c:v>9.2062241210501732</c:v>
                </c:pt>
                <c:pt idx="19225">
                  <c:v>9.3985188786606528</c:v>
                </c:pt>
                <c:pt idx="19226">
                  <c:v>9.6213751651033537</c:v>
                </c:pt>
                <c:pt idx="19227">
                  <c:v>9.8064178149589853</c:v>
                </c:pt>
                <c:pt idx="19228">
                  <c:v>9.9817809081845894</c:v>
                </c:pt>
                <c:pt idx="19229">
                  <c:v>10.506099398444636</c:v>
                </c:pt>
                <c:pt idx="19230">
                  <c:v>10.679558989704461</c:v>
                </c:pt>
                <c:pt idx="19231">
                  <c:v>11.047791682181433</c:v>
                </c:pt>
                <c:pt idx="19232">
                  <c:v>12.04516083970848</c:v>
                </c:pt>
                <c:pt idx="19233">
                  <c:v>12.300993560783638</c:v>
                </c:pt>
                <c:pt idx="19234">
                  <c:v>12.558743751945222</c:v>
                </c:pt>
                <c:pt idx="19235">
                  <c:v>12.714817711683605</c:v>
                </c:pt>
                <c:pt idx="19236">
                  <c:v>12.863832880524328</c:v>
                </c:pt>
                <c:pt idx="19237">
                  <c:v>13.556524981307547</c:v>
                </c:pt>
                <c:pt idx="19238">
                  <c:v>13.705954314593914</c:v>
                </c:pt>
                <c:pt idx="19239">
                  <c:v>14.10094328589522</c:v>
                </c:pt>
                <c:pt idx="19240">
                  <c:v>15.029383629404659</c:v>
                </c:pt>
                <c:pt idx="19241">
                  <c:v>15.270114733761725</c:v>
                </c:pt>
                <c:pt idx="19242">
                  <c:v>15.498957229586406</c:v>
                </c:pt>
                <c:pt idx="19243">
                  <c:v>15.617239976894371</c:v>
                </c:pt>
                <c:pt idx="19244">
                  <c:v>15.729283383002002</c:v>
                </c:pt>
                <c:pt idx="19245">
                  <c:v>16.34953909901175</c:v>
                </c:pt>
                <c:pt idx="19246">
                  <c:v>16.461113779518829</c:v>
                </c:pt>
                <c:pt idx="19247">
                  <c:v>16.787373916790422</c:v>
                </c:pt>
                <c:pt idx="19248">
                  <c:v>17.61122691494791</c:v>
                </c:pt>
                <c:pt idx="19249">
                  <c:v>17.66627617006521</c:v>
                </c:pt>
                <c:pt idx="19250">
                  <c:v>17.826077078320633</c:v>
                </c:pt>
                <c:pt idx="19251">
                  <c:v>17.896551730642866</c:v>
                </c:pt>
                <c:pt idx="19252">
                  <c:v>17.961676880424324</c:v>
                </c:pt>
                <c:pt idx="19253">
                  <c:v>18.402026275058223</c:v>
                </c:pt>
                <c:pt idx="19254">
                  <c:v>18.450429970763611</c:v>
                </c:pt>
                <c:pt idx="19255">
                  <c:v>18.666895708576348</c:v>
                </c:pt>
                <c:pt idx="19256">
                  <c:v>19.283304161261434</c:v>
                </c:pt>
                <c:pt idx="19257">
                  <c:v>19.289673483636832</c:v>
                </c:pt>
                <c:pt idx="19258">
                  <c:v>19.391350406238416</c:v>
                </c:pt>
                <c:pt idx="19259">
                  <c:v>19.400575559578726</c:v>
                </c:pt>
                <c:pt idx="19260">
                  <c:v>19.405317836366713</c:v>
                </c:pt>
                <c:pt idx="19261">
                  <c:v>19.776112608110605</c:v>
                </c:pt>
                <c:pt idx="19262">
                  <c:v>19.772508152030401</c:v>
                </c:pt>
                <c:pt idx="19263">
                  <c:v>19.940338607343094</c:v>
                </c:pt>
                <c:pt idx="19264">
                  <c:v>20.472991364492085</c:v>
                </c:pt>
                <c:pt idx="19265">
                  <c:v>20.443968079456962</c:v>
                </c:pt>
                <c:pt idx="19266">
                  <c:v>20.533987240733357</c:v>
                </c:pt>
                <c:pt idx="19267">
                  <c:v>20.506597583821378</c:v>
                </c:pt>
                <c:pt idx="19268">
                  <c:v>20.702840194949221</c:v>
                </c:pt>
                <c:pt idx="19269">
                  <c:v>20.670028804813011</c:v>
                </c:pt>
                <c:pt idx="19270">
                  <c:v>20.863672510680093</c:v>
                </c:pt>
                <c:pt idx="19271">
                  <c:v>21.05611880046213</c:v>
                </c:pt>
                <c:pt idx="19272">
                  <c:v>21.478048982173487</c:v>
                </c:pt>
                <c:pt idx="19273">
                  <c:v>21.440472863115438</c:v>
                </c:pt>
                <c:pt idx="19274">
                  <c:v>21.541710118209185</c:v>
                </c:pt>
                <c:pt idx="19275">
                  <c:v>21.638205671088453</c:v>
                </c:pt>
                <c:pt idx="19276">
                  <c:v>21.736691194920432</c:v>
                </c:pt>
                <c:pt idx="19277">
                  <c:v>21.692429903350465</c:v>
                </c:pt>
                <c:pt idx="19278">
                  <c:v>22.128461329794529</c:v>
                </c:pt>
                <c:pt idx="19279">
                  <c:v>22.083639712075218</c:v>
                </c:pt>
                <c:pt idx="19280">
                  <c:v>22.510933372814986</c:v>
                </c:pt>
                <c:pt idx="19281">
                  <c:v>22.476580422107617</c:v>
                </c:pt>
                <c:pt idx="19282">
                  <c:v>22.60045743068617</c:v>
                </c:pt>
                <c:pt idx="19283">
                  <c:v>22.709311461095982</c:v>
                </c:pt>
                <c:pt idx="19284">
                  <c:v>22.820043720516054</c:v>
                </c:pt>
                <c:pt idx="19285">
                  <c:v>22.772791918150453</c:v>
                </c:pt>
                <c:pt idx="19286">
                  <c:v>23.258741867336017</c:v>
                </c:pt>
                <c:pt idx="19287">
                  <c:v>23.211645101759714</c:v>
                </c:pt>
                <c:pt idx="19288">
                  <c:v>23.628567215613</c:v>
                </c:pt>
                <c:pt idx="19289">
                  <c:v>23.600519210993774</c:v>
                </c:pt>
                <c:pt idx="19290">
                  <c:v>23.739558682743844</c:v>
                </c:pt>
                <c:pt idx="19291">
                  <c:v>23.85897768841718</c:v>
                </c:pt>
                <c:pt idx="19292">
                  <c:v>23.975583225022874</c:v>
                </c:pt>
                <c:pt idx="19293">
                  <c:v>23.930119212746916</c:v>
                </c:pt>
                <c:pt idx="19294">
                  <c:v>24.435707336511776</c:v>
                </c:pt>
                <c:pt idx="19295">
                  <c:v>24.387994859544836</c:v>
                </c:pt>
                <c:pt idx="19296">
                  <c:v>24.776136148468797</c:v>
                </c:pt>
                <c:pt idx="19297">
                  <c:v>24.751712808356075</c:v>
                </c:pt>
                <c:pt idx="19298">
                  <c:v>24.893115381692397</c:v>
                </c:pt>
                <c:pt idx="19299">
                  <c:v>25.009987193507886</c:v>
                </c:pt>
                <c:pt idx="19300">
                  <c:v>25.119762421137281</c:v>
                </c:pt>
                <c:pt idx="19301">
                  <c:v>25.079571151268119</c:v>
                </c:pt>
                <c:pt idx="19302">
                  <c:v>25.55915683212006</c:v>
                </c:pt>
                <c:pt idx="19303">
                  <c:v>25.523070845322678</c:v>
                </c:pt>
                <c:pt idx="19304">
                  <c:v>25.873889257137701</c:v>
                </c:pt>
                <c:pt idx="19305">
                  <c:v>25.85986053595262</c:v>
                </c:pt>
                <c:pt idx="19306">
                  <c:v>25.985348555775879</c:v>
                </c:pt>
                <c:pt idx="19307">
                  <c:v>26.098224385945862</c:v>
                </c:pt>
                <c:pt idx="19308">
                  <c:v>26.209001831223954</c:v>
                </c:pt>
                <c:pt idx="19309">
                  <c:v>26.181021243355417</c:v>
                </c:pt>
                <c:pt idx="19310">
                  <c:v>26.614430921517638</c:v>
                </c:pt>
                <c:pt idx="19311">
                  <c:v>26.588569919696411</c:v>
                </c:pt>
                <c:pt idx="19312">
                  <c:v>26.904269563442057</c:v>
                </c:pt>
                <c:pt idx="19313">
                  <c:v>26.899657176431241</c:v>
                </c:pt>
                <c:pt idx="19314">
                  <c:v>27.027504234829568</c:v>
                </c:pt>
                <c:pt idx="19315">
                  <c:v>27.137152226408244</c:v>
                </c:pt>
                <c:pt idx="19316">
                  <c:v>27.246326070523441</c:v>
                </c:pt>
                <c:pt idx="19317">
                  <c:v>27.23760085830547</c:v>
                </c:pt>
                <c:pt idx="19318">
                  <c:v>27.629215295401412</c:v>
                </c:pt>
                <c:pt idx="19319">
                  <c:v>27.623160193332431</c:v>
                </c:pt>
                <c:pt idx="19320">
                  <c:v>27.945869153189989</c:v>
                </c:pt>
                <c:pt idx="19321">
                  <c:v>27.954276088298634</c:v>
                </c:pt>
                <c:pt idx="19322">
                  <c:v>28.076223804836758</c:v>
                </c:pt>
                <c:pt idx="19323">
                  <c:v>28.185351890250271</c:v>
                </c:pt>
                <c:pt idx="19324">
                  <c:v>28.298879802465201</c:v>
                </c:pt>
                <c:pt idx="19325">
                  <c:v>28.313311759472491</c:v>
                </c:pt>
                <c:pt idx="19326">
                  <c:v>28.670386545175514</c:v>
                </c:pt>
                <c:pt idx="19327">
                  <c:v>28.689915943294295</c:v>
                </c:pt>
                <c:pt idx="19328">
                  <c:v>29.037445438775318</c:v>
                </c:pt>
                <c:pt idx="19329">
                  <c:v>29.060876758072595</c:v>
                </c:pt>
                <c:pt idx="19330">
                  <c:v>29.176078979369031</c:v>
                </c:pt>
                <c:pt idx="19331">
                  <c:v>29.292006089891956</c:v>
                </c:pt>
                <c:pt idx="19332">
                  <c:v>29.409579188569005</c:v>
                </c:pt>
                <c:pt idx="19333">
                  <c:v>29.440539995547411</c:v>
                </c:pt>
                <c:pt idx="19334">
                  <c:v>29.761365742496498</c:v>
                </c:pt>
                <c:pt idx="19335">
                  <c:v>29.79310633599399</c:v>
                </c:pt>
                <c:pt idx="19336">
                  <c:v>30.135639677226585</c:v>
                </c:pt>
                <c:pt idx="19337">
                  <c:v>30.162841865882683</c:v>
                </c:pt>
                <c:pt idx="19338">
                  <c:v>30.260471395799449</c:v>
                </c:pt>
                <c:pt idx="19339">
                  <c:v>30.36166299090867</c:v>
                </c:pt>
                <c:pt idx="19340">
                  <c:v>30.459890968284711</c:v>
                </c:pt>
                <c:pt idx="19341">
                  <c:v>30.478206948413224</c:v>
                </c:pt>
                <c:pt idx="19342">
                  <c:v>30.750033261582871</c:v>
                </c:pt>
                <c:pt idx="19343">
                  <c:v>30.760982425045444</c:v>
                </c:pt>
                <c:pt idx="19344">
                  <c:v>31.004047024365022</c:v>
                </c:pt>
                <c:pt idx="19345">
                  <c:v>31.011945852107136</c:v>
                </c:pt>
                <c:pt idx="19346">
                  <c:v>31.083972878605248</c:v>
                </c:pt>
                <c:pt idx="19347">
                  <c:v>31.140611917861747</c:v>
                </c:pt>
                <c:pt idx="19348">
                  <c:v>31.187800341428485</c:v>
                </c:pt>
                <c:pt idx="19349">
                  <c:v>31.160162269564079</c:v>
                </c:pt>
                <c:pt idx="19350">
                  <c:v>31.365650426315607</c:v>
                </c:pt>
                <c:pt idx="19351">
                  <c:v>31.323636702634392</c:v>
                </c:pt>
                <c:pt idx="19352">
                  <c:v>31.369694565247276</c:v>
                </c:pt>
                <c:pt idx="19353">
                  <c:v>31.340271581769741</c:v>
                </c:pt>
                <c:pt idx="19354">
                  <c:v>31.373613480309167</c:v>
                </c:pt>
                <c:pt idx="19355">
                  <c:v>31.370443129098412</c:v>
                </c:pt>
                <c:pt idx="19356">
                  <c:v>31.357439061320349</c:v>
                </c:pt>
                <c:pt idx="19357">
                  <c:v>31.269228387306562</c:v>
                </c:pt>
                <c:pt idx="19358">
                  <c:v>31.405611519460582</c:v>
                </c:pt>
                <c:pt idx="19359">
                  <c:v>31.304532375870185</c:v>
                </c:pt>
                <c:pt idx="19360">
                  <c:v>31.15590490843578</c:v>
                </c:pt>
                <c:pt idx="19361">
                  <c:v>31.091507728898961</c:v>
                </c:pt>
                <c:pt idx="19362">
                  <c:v>31.088148578296959</c:v>
                </c:pt>
                <c:pt idx="19363">
                  <c:v>31.035477304955208</c:v>
                </c:pt>
                <c:pt idx="19364">
                  <c:v>30.979302210654886</c:v>
                </c:pt>
                <c:pt idx="19365">
                  <c:v>30.855031712753913</c:v>
                </c:pt>
                <c:pt idx="19366">
                  <c:v>30.957622088731412</c:v>
                </c:pt>
                <c:pt idx="19367">
                  <c:v>30.831174138653552</c:v>
                </c:pt>
                <c:pt idx="19368">
                  <c:v>30.62661757948964</c:v>
                </c:pt>
                <c:pt idx="19369">
                  <c:v>30.554755266984166</c:v>
                </c:pt>
                <c:pt idx="19370">
                  <c:v>30.548892213927346</c:v>
                </c:pt>
                <c:pt idx="19371">
                  <c:v>30.495292718129335</c:v>
                </c:pt>
                <c:pt idx="19372">
                  <c:v>30.45311618088769</c:v>
                </c:pt>
                <c:pt idx="19373">
                  <c:v>30.344345777248652</c:v>
                </c:pt>
                <c:pt idx="19374">
                  <c:v>30.466749917754122</c:v>
                </c:pt>
                <c:pt idx="19375">
                  <c:v>30.370261376235959</c:v>
                </c:pt>
                <c:pt idx="19376">
                  <c:v>30.293471839948786</c:v>
                </c:pt>
                <c:pt idx="19377">
                  <c:v>30.243918396452496</c:v>
                </c:pt>
                <c:pt idx="19378">
                  <c:v>30.266265942489607</c:v>
                </c:pt>
                <c:pt idx="19379">
                  <c:v>30.263701574266349</c:v>
                </c:pt>
                <c:pt idx="19380">
                  <c:v>30.264835017877775</c:v>
                </c:pt>
                <c:pt idx="19381">
                  <c:v>30.208178021958915</c:v>
                </c:pt>
                <c:pt idx="19382">
                  <c:v>30.389782978474372</c:v>
                </c:pt>
                <c:pt idx="19383">
                  <c:v>30.344365087920654</c:v>
                </c:pt>
                <c:pt idx="19384">
                  <c:v>30.443413189326442</c:v>
                </c:pt>
                <c:pt idx="19385">
                  <c:v>30.423092879687857</c:v>
                </c:pt>
                <c:pt idx="19386">
                  <c:v>30.474851520182796</c:v>
                </c:pt>
                <c:pt idx="19387">
                  <c:v>30.516313592674287</c:v>
                </c:pt>
                <c:pt idx="19388">
                  <c:v>30.557507421232511</c:v>
                </c:pt>
                <c:pt idx="19389">
                  <c:v>30.529309225679324</c:v>
                </c:pt>
                <c:pt idx="19390">
                  <c:v>30.742775645572539</c:v>
                </c:pt>
                <c:pt idx="19391">
                  <c:v>30.712282921309978</c:v>
                </c:pt>
                <c:pt idx="19392">
                  <c:v>30.856673671597669</c:v>
                </c:pt>
                <c:pt idx="19393">
                  <c:v>30.834944495043878</c:v>
                </c:pt>
                <c:pt idx="19394">
                  <c:v>30.886047520864224</c:v>
                </c:pt>
                <c:pt idx="19395">
                  <c:v>30.91603388690849</c:v>
                </c:pt>
                <c:pt idx="19396">
                  <c:v>30.94064952919306</c:v>
                </c:pt>
                <c:pt idx="19397">
                  <c:v>31.020449612718537</c:v>
                </c:pt>
                <c:pt idx="19398">
                  <c:v>30.954617362554792</c:v>
                </c:pt>
                <c:pt idx="19399">
                  <c:v>31.022646110230227</c:v>
                </c:pt>
                <c:pt idx="19400">
                  <c:v>31.041547060149231</c:v>
                </c:pt>
                <c:pt idx="19401">
                  <c:v>30.962098611296526</c:v>
                </c:pt>
                <c:pt idx="19402">
                  <c:v>30.982193727284439</c:v>
                </c:pt>
                <c:pt idx="19403">
                  <c:v>31.007291370644914</c:v>
                </c:pt>
                <c:pt idx="19404">
                  <c:v>30.945671976181576</c:v>
                </c:pt>
                <c:pt idx="19405">
                  <c:v>30.929728472665676</c:v>
                </c:pt>
                <c:pt idx="19406">
                  <c:v>30.893037772020641</c:v>
                </c:pt>
                <c:pt idx="19407">
                  <c:v>30.772025644378267</c:v>
                </c:pt>
                <c:pt idx="19408">
                  <c:v>30.899757811872043</c:v>
                </c:pt>
                <c:pt idx="19409">
                  <c:v>30.767838542074351</c:v>
                </c:pt>
                <c:pt idx="19410">
                  <c:v>30.675134681784236</c:v>
                </c:pt>
                <c:pt idx="19411">
                  <c:v>30.50066140881184</c:v>
                </c:pt>
                <c:pt idx="19412">
                  <c:v>30.402048499690252</c:v>
                </c:pt>
                <c:pt idx="19413">
                  <c:v>30.379479436126196</c:v>
                </c:pt>
                <c:pt idx="19414">
                  <c:v>30.287472750364785</c:v>
                </c:pt>
                <c:pt idx="19415">
                  <c:v>30.118712216621695</c:v>
                </c:pt>
                <c:pt idx="19416">
                  <c:v>30.209566100183384</c:v>
                </c:pt>
                <c:pt idx="19417">
                  <c:v>30.033765947893059</c:v>
                </c:pt>
                <c:pt idx="19418">
                  <c:v>29.905945252357153</c:v>
                </c:pt>
                <c:pt idx="19419">
                  <c:v>29.641316490037749</c:v>
                </c:pt>
                <c:pt idx="19420">
                  <c:v>29.530284881407315</c:v>
                </c:pt>
                <c:pt idx="19421">
                  <c:v>29.495669265759901</c:v>
                </c:pt>
                <c:pt idx="19422">
                  <c:v>29.404449753555312</c:v>
                </c:pt>
                <c:pt idx="19423">
                  <c:v>29.242024286966725</c:v>
                </c:pt>
                <c:pt idx="19424">
                  <c:v>29.340863336319195</c:v>
                </c:pt>
                <c:pt idx="19425">
                  <c:v>29.181207164313786</c:v>
                </c:pt>
                <c:pt idx="19426">
                  <c:v>29.076999894919865</c:v>
                </c:pt>
                <c:pt idx="19427">
                  <c:v>28.867432137805199</c:v>
                </c:pt>
                <c:pt idx="19428">
                  <c:v>28.85919288931769</c:v>
                </c:pt>
                <c:pt idx="19429">
                  <c:v>28.775281639657905</c:v>
                </c:pt>
                <c:pt idx="19430">
                  <c:v>28.723637368873092</c:v>
                </c:pt>
                <c:pt idx="19431">
                  <c:v>28.597067903942801</c:v>
                </c:pt>
                <c:pt idx="19432">
                  <c:v>28.736328956187762</c:v>
                </c:pt>
                <c:pt idx="19433">
                  <c:v>28.618297679802399</c:v>
                </c:pt>
                <c:pt idx="19434">
                  <c:v>28.561003819522455</c:v>
                </c:pt>
                <c:pt idx="19435">
                  <c:v>28.454315289288228</c:v>
                </c:pt>
                <c:pt idx="19436">
                  <c:v>28.47474612671687</c:v>
                </c:pt>
                <c:pt idx="19437">
                  <c:v>28.41908033187805</c:v>
                </c:pt>
                <c:pt idx="19438">
                  <c:v>28.398429885556205</c:v>
                </c:pt>
                <c:pt idx="19439">
                  <c:v>28.30308470960518</c:v>
                </c:pt>
                <c:pt idx="19440">
                  <c:v>28.47305741553755</c:v>
                </c:pt>
                <c:pt idx="19441">
                  <c:v>28.379525246505274</c:v>
                </c:pt>
                <c:pt idx="19442">
                  <c:v>28.333562994207675</c:v>
                </c:pt>
                <c:pt idx="19443">
                  <c:v>28.279739284438499</c:v>
                </c:pt>
                <c:pt idx="19444">
                  <c:v>28.3105825325935</c:v>
                </c:pt>
                <c:pt idx="19445">
                  <c:v>28.262270034556508</c:v>
                </c:pt>
                <c:pt idx="19446">
                  <c:v>28.243655790193735</c:v>
                </c:pt>
                <c:pt idx="19447">
                  <c:v>28.1487755708891</c:v>
                </c:pt>
                <c:pt idx="19448">
                  <c:v>28.320246548696844</c:v>
                </c:pt>
                <c:pt idx="19449">
                  <c:v>28.22056556258547</c:v>
                </c:pt>
                <c:pt idx="19450">
                  <c:v>28.167662393682946</c:v>
                </c:pt>
                <c:pt idx="19451">
                  <c:v>28.082030821698535</c:v>
                </c:pt>
                <c:pt idx="19452">
                  <c:v>28.098159020323724</c:v>
                </c:pt>
                <c:pt idx="19453">
                  <c:v>28.032068532962306</c:v>
                </c:pt>
                <c:pt idx="19454">
                  <c:v>27.992957389069151</c:v>
                </c:pt>
                <c:pt idx="19455">
                  <c:v>27.869561080863917</c:v>
                </c:pt>
                <c:pt idx="19456">
                  <c:v>28.010748545083988</c:v>
                </c:pt>
                <c:pt idx="19457">
                  <c:v>27.877442857616373</c:v>
                </c:pt>
                <c:pt idx="19458">
                  <c:v>27.797510814898828</c:v>
                </c:pt>
                <c:pt idx="19459">
                  <c:v>27.659507750054168</c:v>
                </c:pt>
                <c:pt idx="19460">
                  <c:v>27.653122132924086</c:v>
                </c:pt>
                <c:pt idx="19461">
                  <c:v>27.560914683451657</c:v>
                </c:pt>
                <c:pt idx="19462">
                  <c:v>27.495945880637265</c:v>
                </c:pt>
                <c:pt idx="19463">
                  <c:v>27.34703941737585</c:v>
                </c:pt>
                <c:pt idx="19464">
                  <c:v>27.484643625900105</c:v>
                </c:pt>
                <c:pt idx="19465">
                  <c:v>27.332551193458926</c:v>
                </c:pt>
                <c:pt idx="19466">
                  <c:v>27.231371493180074</c:v>
                </c:pt>
                <c:pt idx="19467">
                  <c:v>27.091526688865748</c:v>
                </c:pt>
                <c:pt idx="19468">
                  <c:v>27.084882244064136</c:v>
                </c:pt>
                <c:pt idx="19469">
                  <c:v>26.986253922151505</c:v>
                </c:pt>
                <c:pt idx="19470">
                  <c:v>26.925071777544062</c:v>
                </c:pt>
                <c:pt idx="19471">
                  <c:v>26.771088321314906</c:v>
                </c:pt>
                <c:pt idx="19472">
                  <c:v>26.943927283869286</c:v>
                </c:pt>
                <c:pt idx="19473">
                  <c:v>26.794737669173987</c:v>
                </c:pt>
                <c:pt idx="19474">
                  <c:v>26.703763815850259</c:v>
                </c:pt>
                <c:pt idx="19475">
                  <c:v>26.635229886273319</c:v>
                </c:pt>
                <c:pt idx="19476">
                  <c:v>26.649554651110016</c:v>
                </c:pt>
                <c:pt idx="19477">
                  <c:v>26.560394594685086</c:v>
                </c:pt>
                <c:pt idx="19478">
                  <c:v>26.520205651026011</c:v>
                </c:pt>
                <c:pt idx="19479">
                  <c:v>26.582986463497981</c:v>
                </c:pt>
                <c:pt idx="19480">
                  <c:v>26.447629607508262</c:v>
                </c:pt>
                <c:pt idx="19481">
                  <c:v>26.516494289076171</c:v>
                </c:pt>
                <c:pt idx="19482">
                  <c:v>26.38762510970875</c:v>
                </c:pt>
                <c:pt idx="19483">
                  <c:v>26.439220499148277</c:v>
                </c:pt>
                <c:pt idx="19484">
                  <c:v>26.474371714840835</c:v>
                </c:pt>
                <c:pt idx="19485">
                  <c:v>26.393870162509732</c:v>
                </c:pt>
                <c:pt idx="19486">
                  <c:v>26.389480327061811</c:v>
                </c:pt>
                <c:pt idx="19487">
                  <c:v>26.391347330906349</c:v>
                </c:pt>
                <c:pt idx="19488">
                  <c:v>26.401375010385422</c:v>
                </c:pt>
                <c:pt idx="19489">
                  <c:v>26.480380242723591</c:v>
                </c:pt>
                <c:pt idx="19490">
                  <c:v>26.366158915897376</c:v>
                </c:pt>
                <c:pt idx="19491">
                  <c:v>26.564640473408843</c:v>
                </c:pt>
                <c:pt idx="19492">
                  <c:v>26.49746019881858</c:v>
                </c:pt>
                <c:pt idx="19493">
                  <c:v>26.632136273840871</c:v>
                </c:pt>
                <c:pt idx="19494">
                  <c:v>26.529869478433032</c:v>
                </c:pt>
                <c:pt idx="19495">
                  <c:v>26.625443608627656</c:v>
                </c:pt>
                <c:pt idx="19496">
                  <c:v>26.593442507746943</c:v>
                </c:pt>
                <c:pt idx="19497">
                  <c:v>26.61875018974321</c:v>
                </c:pt>
                <c:pt idx="19498">
                  <c:v>26.654209698724756</c:v>
                </c:pt>
                <c:pt idx="19499">
                  <c:v>26.884024800341805</c:v>
                </c:pt>
                <c:pt idx="19500">
                  <c:v>26.82647524817741</c:v>
                </c:pt>
                <c:pt idx="19501">
                  <c:v>26.769916182657063</c:v>
                </c:pt>
                <c:pt idx="19502">
                  <c:v>27.169536593288878</c:v>
                </c:pt>
                <c:pt idx="19503">
                  <c:v>27.079020040145384</c:v>
                </c:pt>
                <c:pt idx="19504">
                  <c:v>27.079503909328324</c:v>
                </c:pt>
                <c:pt idx="19505">
                  <c:v>27.140695152603719</c:v>
                </c:pt>
                <c:pt idx="19506">
                  <c:v>27.202939617333037</c:v>
                </c:pt>
                <c:pt idx="19507">
                  <c:v>27.541656819305004</c:v>
                </c:pt>
                <c:pt idx="19508">
                  <c:v>27.488447340112725</c:v>
                </c:pt>
                <c:pt idx="19509">
                  <c:v>27.434906114427594</c:v>
                </c:pt>
                <c:pt idx="19510">
                  <c:v>27.894807989045127</c:v>
                </c:pt>
                <c:pt idx="19511">
                  <c:v>27.810969845389316</c:v>
                </c:pt>
                <c:pt idx="19512">
                  <c:v>27.825666743994603</c:v>
                </c:pt>
                <c:pt idx="19513">
                  <c:v>27.909604615982662</c:v>
                </c:pt>
                <c:pt idx="19514">
                  <c:v>27.994400089984953</c:v>
                </c:pt>
                <c:pt idx="19515">
                  <c:v>28.405970790098618</c:v>
                </c:pt>
                <c:pt idx="19516">
                  <c:v>28.354517946335864</c:v>
                </c:pt>
                <c:pt idx="19517">
                  <c:v>28.303673596500822</c:v>
                </c:pt>
                <c:pt idx="19518">
                  <c:v>28.815849229248158</c:v>
                </c:pt>
                <c:pt idx="19519">
                  <c:v>28.734037352819065</c:v>
                </c:pt>
                <c:pt idx="19520">
                  <c:v>28.763871999555221</c:v>
                </c:pt>
                <c:pt idx="19521">
                  <c:v>28.853700152443853</c:v>
                </c:pt>
                <c:pt idx="19522">
                  <c:v>28.952770016371744</c:v>
                </c:pt>
                <c:pt idx="19523">
                  <c:v>29.423081449998278</c:v>
                </c:pt>
                <c:pt idx="19524">
                  <c:v>29.371173751431936</c:v>
                </c:pt>
                <c:pt idx="19525">
                  <c:v>29.319574957100897</c:v>
                </c:pt>
                <c:pt idx="19526">
                  <c:v>29.864080821519011</c:v>
                </c:pt>
                <c:pt idx="19527">
                  <c:v>29.779758896889039</c:v>
                </c:pt>
                <c:pt idx="19528">
                  <c:v>29.810254564074889</c:v>
                </c:pt>
                <c:pt idx="19529">
                  <c:v>29.921864613993467</c:v>
                </c:pt>
                <c:pt idx="19530">
                  <c:v>30.022591885804282</c:v>
                </c:pt>
                <c:pt idx="19531">
                  <c:v>30.531695831270987</c:v>
                </c:pt>
                <c:pt idx="19532">
                  <c:v>30.479278568289896</c:v>
                </c:pt>
                <c:pt idx="19533">
                  <c:v>30.749456079673823</c:v>
                </c:pt>
                <c:pt idx="19534">
                  <c:v>30.663694456727121</c:v>
                </c:pt>
                <c:pt idx="19535">
                  <c:v>30.902088945701713</c:v>
                </c:pt>
                <c:pt idx="19536">
                  <c:v>31.139291358901371</c:v>
                </c:pt>
                <c:pt idx="19537">
                  <c:v>31.050528777569724</c:v>
                </c:pt>
                <c:pt idx="19538">
                  <c:v>31.291027657645085</c:v>
                </c:pt>
                <c:pt idx="19539">
                  <c:v>31.697386425777864</c:v>
                </c:pt>
                <c:pt idx="19540">
                  <c:v>31.852434447851532</c:v>
                </c:pt>
                <c:pt idx="19541">
                  <c:v>31.797492231359012</c:v>
                </c:pt>
                <c:pt idx="19542">
                  <c:v>31.920142493732783</c:v>
                </c:pt>
                <c:pt idx="19543">
                  <c:v>32.034880575617713</c:v>
                </c:pt>
                <c:pt idx="19544">
                  <c:v>31.949953940503956</c:v>
                </c:pt>
                <c:pt idx="19545">
                  <c:v>32.576838597317142</c:v>
                </c:pt>
                <c:pt idx="19546">
                  <c:v>32.486835641097315</c:v>
                </c:pt>
                <c:pt idx="19547">
                  <c:v>32.997537837265284</c:v>
                </c:pt>
                <c:pt idx="19548">
                  <c:v>33.17090869236052</c:v>
                </c:pt>
                <c:pt idx="19549">
                  <c:v>33.117352540421891</c:v>
                </c:pt>
                <c:pt idx="19550">
                  <c:v>33.255802982991149</c:v>
                </c:pt>
                <c:pt idx="19551">
                  <c:v>33.389100532289163</c:v>
                </c:pt>
                <c:pt idx="19552">
                  <c:v>33.301783605703285</c:v>
                </c:pt>
                <c:pt idx="19553">
                  <c:v>33.993967569723068</c:v>
                </c:pt>
                <c:pt idx="19554">
                  <c:v>33.908096309941655</c:v>
                </c:pt>
                <c:pt idx="19555">
                  <c:v>34.497875096969132</c:v>
                </c:pt>
                <c:pt idx="19556">
                  <c:v>34.691135646984208</c:v>
                </c:pt>
                <c:pt idx="19557">
                  <c:v>34.638165705624132</c:v>
                </c:pt>
                <c:pt idx="19558">
                  <c:v>34.799498187888197</c:v>
                </c:pt>
                <c:pt idx="19559">
                  <c:v>34.952756081540898</c:v>
                </c:pt>
                <c:pt idx="19560">
                  <c:v>34.866151808690283</c:v>
                </c:pt>
                <c:pt idx="19561">
                  <c:v>35.629406860860144</c:v>
                </c:pt>
                <c:pt idx="19562">
                  <c:v>35.545146676531971</c:v>
                </c:pt>
                <c:pt idx="19563">
                  <c:v>36.242713790355708</c:v>
                </c:pt>
                <c:pt idx="19564">
                  <c:v>36.459411714225041</c:v>
                </c:pt>
                <c:pt idx="19565">
                  <c:v>36.405856343852307</c:v>
                </c:pt>
                <c:pt idx="19566">
                  <c:v>36.581149548084042</c:v>
                </c:pt>
                <c:pt idx="19567">
                  <c:v>36.77253042864205</c:v>
                </c:pt>
                <c:pt idx="19568">
                  <c:v>36.691714232877004</c:v>
                </c:pt>
                <c:pt idx="19569">
                  <c:v>37.538110051800047</c:v>
                </c:pt>
                <c:pt idx="19570">
                  <c:v>37.45627098195871</c:v>
                </c:pt>
                <c:pt idx="19571">
                  <c:v>38.249076775367321</c:v>
                </c:pt>
                <c:pt idx="19572">
                  <c:v>38.486205416835553</c:v>
                </c:pt>
                <c:pt idx="19573">
                  <c:v>38.430507553312928</c:v>
                </c:pt>
                <c:pt idx="19574">
                  <c:v>38.645056285440056</c:v>
                </c:pt>
                <c:pt idx="19575">
                  <c:v>38.858570332543195</c:v>
                </c:pt>
                <c:pt idx="19576">
                  <c:v>38.776895726838411</c:v>
                </c:pt>
                <c:pt idx="19577">
                  <c:v>39.709970354523897</c:v>
                </c:pt>
                <c:pt idx="19578">
                  <c:v>39.629716796174719</c:v>
                </c:pt>
                <c:pt idx="19579">
                  <c:v>40.525618449429828</c:v>
                </c:pt>
                <c:pt idx="19580">
                  <c:v>40.788193351579473</c:v>
                </c:pt>
                <c:pt idx="19581">
                  <c:v>40.731944663261487</c:v>
                </c:pt>
                <c:pt idx="19582">
                  <c:v>40.969070487114237</c:v>
                </c:pt>
                <c:pt idx="19583">
                  <c:v>41.201937149448028</c:v>
                </c:pt>
                <c:pt idx="19584">
                  <c:v>41.114925032925882</c:v>
                </c:pt>
                <c:pt idx="19585">
                  <c:v>42.125772118206619</c:v>
                </c:pt>
                <c:pt idx="19586">
                  <c:v>42.03807270066136</c:v>
                </c:pt>
                <c:pt idx="19587">
                  <c:v>43.011565853684147</c:v>
                </c:pt>
                <c:pt idx="19588">
                  <c:v>43.286884053845078</c:v>
                </c:pt>
                <c:pt idx="19589">
                  <c:v>43.221305924411368</c:v>
                </c:pt>
                <c:pt idx="19590">
                  <c:v>43.45783526055299</c:v>
                </c:pt>
                <c:pt idx="19591">
                  <c:v>43.711097816305404</c:v>
                </c:pt>
                <c:pt idx="19592">
                  <c:v>43.619238083464346</c:v>
                </c:pt>
                <c:pt idx="19593">
                  <c:v>44.683242147310573</c:v>
                </c:pt>
                <c:pt idx="19594">
                  <c:v>44.589939195363108</c:v>
                </c:pt>
                <c:pt idx="19595">
                  <c:v>45.575755534907024</c:v>
                </c:pt>
                <c:pt idx="19596">
                  <c:v>45.851269044608337</c:v>
                </c:pt>
                <c:pt idx="19597">
                  <c:v>45.77995981538205</c:v>
                </c:pt>
                <c:pt idx="19598">
                  <c:v>46.029776953745071</c:v>
                </c:pt>
                <c:pt idx="19599">
                  <c:v>46.277499994432205</c:v>
                </c:pt>
                <c:pt idx="19600">
                  <c:v>46.181112229585025</c:v>
                </c:pt>
                <c:pt idx="19601">
                  <c:v>47.223228002727225</c:v>
                </c:pt>
                <c:pt idx="19602">
                  <c:v>47.125347124769966</c:v>
                </c:pt>
                <c:pt idx="19603">
                  <c:v>48.039227174089021</c:v>
                </c:pt>
                <c:pt idx="19604">
                  <c:v>48.288948366388659</c:v>
                </c:pt>
                <c:pt idx="19605">
                  <c:v>48.216200824401476</c:v>
                </c:pt>
                <c:pt idx="19606">
                  <c:v>48.426126050694648</c:v>
                </c:pt>
                <c:pt idx="19607">
                  <c:v>48.641334869950938</c:v>
                </c:pt>
                <c:pt idx="19608">
                  <c:v>48.539824930834328</c:v>
                </c:pt>
                <c:pt idx="19609">
                  <c:v>49.468903789755743</c:v>
                </c:pt>
                <c:pt idx="19610">
                  <c:v>49.367289806562539</c:v>
                </c:pt>
                <c:pt idx="19611">
                  <c:v>50.119756681110715</c:v>
                </c:pt>
                <c:pt idx="19612">
                  <c:v>50.325407280353488</c:v>
                </c:pt>
                <c:pt idx="19613">
                  <c:v>50.523129064068037</c:v>
                </c:pt>
                <c:pt idx="19614">
                  <c:v>50.69499770202539</c:v>
                </c:pt>
                <c:pt idx="19615">
                  <c:v>50.61130287524842</c:v>
                </c:pt>
                <c:pt idx="19616">
                  <c:v>50.525150310907144</c:v>
                </c:pt>
                <c:pt idx="19617">
                  <c:v>51.284793695407259</c:v>
                </c:pt>
                <c:pt idx="19618">
                  <c:v>51.200730965493179</c:v>
                </c:pt>
                <c:pt idx="19619">
                  <c:v>51.744494363198612</c:v>
                </c:pt>
                <c:pt idx="19620">
                  <c:v>51.880637342712021</c:v>
                </c:pt>
                <c:pt idx="19621">
                  <c:v>52.02412891563165</c:v>
                </c:pt>
                <c:pt idx="19622">
                  <c:v>52.142881349504471</c:v>
                </c:pt>
                <c:pt idx="19623">
                  <c:v>52.079112744746084</c:v>
                </c:pt>
                <c:pt idx="19624">
                  <c:v>52.014201500333968</c:v>
                </c:pt>
                <c:pt idx="19625">
                  <c:v>52.538886630076171</c:v>
                </c:pt>
                <c:pt idx="19626">
                  <c:v>52.475904939120198</c:v>
                </c:pt>
                <c:pt idx="19627">
                  <c:v>52.75156291799874</c:v>
                </c:pt>
                <c:pt idx="19628">
                  <c:v>52.82810208579172</c:v>
                </c:pt>
                <c:pt idx="19629">
                  <c:v>52.897370303424076</c:v>
                </c:pt>
                <c:pt idx="19630">
                  <c:v>52.93246008649929</c:v>
                </c:pt>
                <c:pt idx="19631">
                  <c:v>52.88126774076008</c:v>
                </c:pt>
                <c:pt idx="19632">
                  <c:v>52.830793279599163</c:v>
                </c:pt>
                <c:pt idx="19633">
                  <c:v>53.043488776685791</c:v>
                </c:pt>
                <c:pt idx="19634">
                  <c:v>52.995730083319145</c:v>
                </c:pt>
                <c:pt idx="19635">
                  <c:v>52.916393373547187</c:v>
                </c:pt>
                <c:pt idx="19636">
                  <c:v>52.895902206119551</c:v>
                </c:pt>
                <c:pt idx="19637">
                  <c:v>52.862019447647512</c:v>
                </c:pt>
                <c:pt idx="19638">
                  <c:v>52.796922386443462</c:v>
                </c:pt>
                <c:pt idx="19639">
                  <c:v>52.756621550434637</c:v>
                </c:pt>
                <c:pt idx="19640">
                  <c:v>52.715754199110606</c:v>
                </c:pt>
                <c:pt idx="19641">
                  <c:v>52.551860360212572</c:v>
                </c:pt>
                <c:pt idx="19642">
                  <c:v>52.513631043596959</c:v>
                </c:pt>
                <c:pt idx="19643">
                  <c:v>52.060730712169502</c:v>
                </c:pt>
                <c:pt idx="19644">
                  <c:v>51.93037047205982</c:v>
                </c:pt>
                <c:pt idx="19645">
                  <c:v>51.788901096283091</c:v>
                </c:pt>
                <c:pt idx="19646">
                  <c:v>51.626362987332747</c:v>
                </c:pt>
                <c:pt idx="19647">
                  <c:v>51.596331332599938</c:v>
                </c:pt>
                <c:pt idx="19648">
                  <c:v>51.569843148993392</c:v>
                </c:pt>
                <c:pt idx="19649">
                  <c:v>51.064991907895113</c:v>
                </c:pt>
                <c:pt idx="19650">
                  <c:v>51.044824816614941</c:v>
                </c:pt>
                <c:pt idx="19651">
                  <c:v>50.344768851250549</c:v>
                </c:pt>
                <c:pt idx="19652">
                  <c:v>50.139856738885598</c:v>
                </c:pt>
                <c:pt idx="19653">
                  <c:v>49.932023086039493</c:v>
                </c:pt>
                <c:pt idx="19654">
                  <c:v>49.723136820130094</c:v>
                </c:pt>
                <c:pt idx="19655">
                  <c:v>49.734253375626778</c:v>
                </c:pt>
                <c:pt idx="19656">
                  <c:v>49.750394966687495</c:v>
                </c:pt>
                <c:pt idx="19657">
                  <c:v>49.022640299243619</c:v>
                </c:pt>
                <c:pt idx="19658">
                  <c:v>49.051247923147571</c:v>
                </c:pt>
                <c:pt idx="19659">
                  <c:v>48.711834014597677</c:v>
                </c:pt>
                <c:pt idx="19660">
                  <c:v>48.252588182414982</c:v>
                </c:pt>
                <c:pt idx="19661">
                  <c:v>48.035577671484965</c:v>
                </c:pt>
                <c:pt idx="19662">
                  <c:v>47.517978487800619</c:v>
                </c:pt>
                <c:pt idx="19663">
                  <c:v>47.05038482524575</c:v>
                </c:pt>
                <c:pt idx="19664">
                  <c:v>47.104266471405801</c:v>
                </c:pt>
                <c:pt idx="19665">
                  <c:v>46.633539322808637</c:v>
                </c:pt>
                <c:pt idx="19666">
                  <c:v>46.157840975539941</c:v>
                </c:pt>
                <c:pt idx="19667">
                  <c:v>45.758856070717854</c:v>
                </c:pt>
                <c:pt idx="19668">
                  <c:v>45.502663013506044</c:v>
                </c:pt>
                <c:pt idx="19669">
                  <c:v>44.904242642504208</c:v>
                </c:pt>
                <c:pt idx="19670">
                  <c:v>44.600589438600466</c:v>
                </c:pt>
                <c:pt idx="19671">
                  <c:v>44.30575755388422</c:v>
                </c:pt>
                <c:pt idx="19672">
                  <c:v>44.374642353443392</c:v>
                </c:pt>
                <c:pt idx="19673">
                  <c:v>44.448580859609571</c:v>
                </c:pt>
                <c:pt idx="19674">
                  <c:v>43.307058953960734</c:v>
                </c:pt>
                <c:pt idx="19675">
                  <c:v>43.394661667776241</c:v>
                </c:pt>
                <c:pt idx="19676">
                  <c:v>42.859414585338769</c:v>
                </c:pt>
                <c:pt idx="19677">
                  <c:v>41.544842348042145</c:v>
                </c:pt>
                <c:pt idx="19678">
                  <c:v>41.612035627461182</c:v>
                </c:pt>
                <c:pt idx="19679">
                  <c:v>41.259819826734393</c:v>
                </c:pt>
                <c:pt idx="19680">
                  <c:v>41.373602069135792</c:v>
                </c:pt>
                <c:pt idx="19681">
                  <c:v>41.497839479250402</c:v>
                </c:pt>
                <c:pt idx="19682">
                  <c:v>40.182116777178528</c:v>
                </c:pt>
                <c:pt idx="19683">
                  <c:v>40.317818158677746</c:v>
                </c:pt>
                <c:pt idx="19684">
                  <c:v>39.756438941907447</c:v>
                </c:pt>
                <c:pt idx="19685">
                  <c:v>38.367229534390049</c:v>
                </c:pt>
                <c:pt idx="19686">
                  <c:v>38.46024331492309</c:v>
                </c:pt>
                <c:pt idx="19687">
                  <c:v>38.082709714788578</c:v>
                </c:pt>
                <c:pt idx="19688">
                  <c:v>38.246819462135086</c:v>
                </c:pt>
                <c:pt idx="19689">
                  <c:v>38.415771371226306</c:v>
                </c:pt>
                <c:pt idx="19690">
                  <c:v>36.972652445179861</c:v>
                </c:pt>
                <c:pt idx="19691">
                  <c:v>37.145355425264526</c:v>
                </c:pt>
                <c:pt idx="19692">
                  <c:v>36.549413583715676</c:v>
                </c:pt>
                <c:pt idx="19693">
                  <c:v>35.137571000454045</c:v>
                </c:pt>
                <c:pt idx="19694">
                  <c:v>35.252953014530306</c:v>
                </c:pt>
                <c:pt idx="19695">
                  <c:v>34.874221002008454</c:v>
                </c:pt>
                <c:pt idx="19696">
                  <c:v>35.075338905577496</c:v>
                </c:pt>
                <c:pt idx="19697">
                  <c:v>33.512055022135065</c:v>
                </c:pt>
                <c:pt idx="19698">
                  <c:v>33.711628074531561</c:v>
                </c:pt>
                <c:pt idx="19699">
                  <c:v>33.596724849192952</c:v>
                </c:pt>
                <c:pt idx="19700">
                  <c:v>33.279815533722484</c:v>
                </c:pt>
                <c:pt idx="19701">
                  <c:v>31.874164830142913</c:v>
                </c:pt>
                <c:pt idx="19702">
                  <c:v>31.99632968028887</c:v>
                </c:pt>
                <c:pt idx="19703">
                  <c:v>31.574515303329505</c:v>
                </c:pt>
                <c:pt idx="19704">
                  <c:v>31.809133124468726</c:v>
                </c:pt>
                <c:pt idx="19705">
                  <c:v>30.159869856786013</c:v>
                </c:pt>
                <c:pt idx="19706">
                  <c:v>30.382245470419623</c:v>
                </c:pt>
                <c:pt idx="19707">
                  <c:v>30.617545370144445</c:v>
                </c:pt>
                <c:pt idx="19708">
                  <c:v>29.94964610714883</c:v>
                </c:pt>
                <c:pt idx="19709">
                  <c:v>28.522931339707075</c:v>
                </c:pt>
                <c:pt idx="19710">
                  <c:v>28.650542089735989</c:v>
                </c:pt>
                <c:pt idx="19711">
                  <c:v>28.208415809557916</c:v>
                </c:pt>
                <c:pt idx="19712">
                  <c:v>28.45393958854488</c:v>
                </c:pt>
                <c:pt idx="19713">
                  <c:v>26.745878526451495</c:v>
                </c:pt>
                <c:pt idx="19714">
                  <c:v>26.989386664623719</c:v>
                </c:pt>
                <c:pt idx="19715">
                  <c:v>26.899231325758535</c:v>
                </c:pt>
                <c:pt idx="19716">
                  <c:v>26.569372907276488</c:v>
                </c:pt>
                <c:pt idx="19717">
                  <c:v>25.169019310075591</c:v>
                </c:pt>
                <c:pt idx="19718">
                  <c:v>25.308332259939029</c:v>
                </c:pt>
                <c:pt idx="19719">
                  <c:v>24.8684519822955</c:v>
                </c:pt>
                <c:pt idx="19720">
                  <c:v>25.125592580069174</c:v>
                </c:pt>
                <c:pt idx="19721">
                  <c:v>23.406870988989077</c:v>
                </c:pt>
                <c:pt idx="19722">
                  <c:v>23.650630012852339</c:v>
                </c:pt>
                <c:pt idx="19723">
                  <c:v>23.529553499719498</c:v>
                </c:pt>
                <c:pt idx="19724">
                  <c:v>23.216681357094171</c:v>
                </c:pt>
                <c:pt idx="19725">
                  <c:v>21.798817089416442</c:v>
                </c:pt>
                <c:pt idx="19726">
                  <c:v>21.943966289904544</c:v>
                </c:pt>
                <c:pt idx="19727">
                  <c:v>21.503163303159937</c:v>
                </c:pt>
                <c:pt idx="19728">
                  <c:v>21.758002120834647</c:v>
                </c:pt>
                <c:pt idx="19729">
                  <c:v>20.031742755330736</c:v>
                </c:pt>
                <c:pt idx="19730">
                  <c:v>20.28630507179324</c:v>
                </c:pt>
                <c:pt idx="19731">
                  <c:v>20.188935414638518</c:v>
                </c:pt>
                <c:pt idx="19732">
                  <c:v>19.863254105553597</c:v>
                </c:pt>
                <c:pt idx="19733">
                  <c:v>18.469157359598828</c:v>
                </c:pt>
                <c:pt idx="19734">
                  <c:v>18.613916360960935</c:v>
                </c:pt>
                <c:pt idx="19735">
                  <c:v>18.174171008297037</c:v>
                </c:pt>
                <c:pt idx="19736">
                  <c:v>18.423699165982352</c:v>
                </c:pt>
                <c:pt idx="19737">
                  <c:v>16.700219176040029</c:v>
                </c:pt>
                <c:pt idx="19738">
                  <c:v>16.94881336134581</c:v>
                </c:pt>
                <c:pt idx="19739">
                  <c:v>16.853601964684028</c:v>
                </c:pt>
                <c:pt idx="19740">
                  <c:v>16.534169682316424</c:v>
                </c:pt>
                <c:pt idx="19741">
                  <c:v>15.165697654243216</c:v>
                </c:pt>
                <c:pt idx="19742">
                  <c:v>15.310506662864531</c:v>
                </c:pt>
                <c:pt idx="19743">
                  <c:v>14.913729541920144</c:v>
                </c:pt>
                <c:pt idx="19744">
                  <c:v>15.161795270916448</c:v>
                </c:pt>
                <c:pt idx="19745">
                  <c:v>13.511428788676213</c:v>
                </c:pt>
                <c:pt idx="19746">
                  <c:v>13.746973180862787</c:v>
                </c:pt>
                <c:pt idx="19747">
                  <c:v>13.62959620116888</c:v>
                </c:pt>
                <c:pt idx="19748">
                  <c:v>13.312814152749302</c:v>
                </c:pt>
                <c:pt idx="19749">
                  <c:v>12.092321702923364</c:v>
                </c:pt>
                <c:pt idx="19750">
                  <c:v>12.223452174513685</c:v>
                </c:pt>
                <c:pt idx="19751">
                  <c:v>11.844973314292409</c:v>
                </c:pt>
                <c:pt idx="19752">
                  <c:v>12.085973227839267</c:v>
                </c:pt>
                <c:pt idx="19753">
                  <c:v>10.575749727585807</c:v>
                </c:pt>
                <c:pt idx="19754">
                  <c:v>10.814967372699552</c:v>
                </c:pt>
                <c:pt idx="19755">
                  <c:v>10.752232881940071</c:v>
                </c:pt>
                <c:pt idx="19756">
                  <c:v>10.48861987486765</c:v>
                </c:pt>
                <c:pt idx="19757">
                  <c:v>9.5320519815681415</c:v>
                </c:pt>
                <c:pt idx="19758">
                  <c:v>9.6678524316126886</c:v>
                </c:pt>
                <c:pt idx="19759">
                  <c:v>9.3516724442055263</c:v>
                </c:pt>
                <c:pt idx="19760">
                  <c:v>9.5875127449075812</c:v>
                </c:pt>
                <c:pt idx="19761">
                  <c:v>8.3452601511588966</c:v>
                </c:pt>
                <c:pt idx="19762">
                  <c:v>8.5814378278666119</c:v>
                </c:pt>
                <c:pt idx="19763">
                  <c:v>8.56851618999886</c:v>
                </c:pt>
                <c:pt idx="19764">
                  <c:v>8.3896706011197253</c:v>
                </c:pt>
                <c:pt idx="19765">
                  <c:v>7.834078959322329</c:v>
                </c:pt>
                <c:pt idx="19766">
                  <c:v>7.9743848466558518</c:v>
                </c:pt>
                <c:pt idx="19767">
                  <c:v>7.7833698794884425</c:v>
                </c:pt>
                <c:pt idx="19768">
                  <c:v>8.0095868328772521</c:v>
                </c:pt>
                <c:pt idx="19769">
                  <c:v>7.1682110016502341</c:v>
                </c:pt>
                <c:pt idx="19770">
                  <c:v>7.3989582554227207</c:v>
                </c:pt>
                <c:pt idx="19771">
                  <c:v>7.4491258057440159</c:v>
                </c:pt>
                <c:pt idx="19772">
                  <c:v>7.3919763860240284</c:v>
                </c:pt>
                <c:pt idx="19773">
                  <c:v>7.3649280400352186</c:v>
                </c:pt>
                <c:pt idx="19774">
                  <c:v>7.5000923909547641</c:v>
                </c:pt>
                <c:pt idx="19775">
                  <c:v>7.4509020795823613</c:v>
                </c:pt>
                <c:pt idx="19776">
                  <c:v>7.6702570741742413</c:v>
                </c:pt>
                <c:pt idx="19777">
                  <c:v>7.3413328017141133</c:v>
                </c:pt>
                <c:pt idx="19778">
                  <c:v>7.5545190404131208</c:v>
                </c:pt>
                <c:pt idx="19779">
                  <c:v>7.671973910878874</c:v>
                </c:pt>
                <c:pt idx="19780">
                  <c:v>7.7579910247071382</c:v>
                </c:pt>
                <c:pt idx="19781">
                  <c:v>8.3100135197842846</c:v>
                </c:pt>
                <c:pt idx="19782">
                  <c:v>8.4346945180294473</c:v>
                </c:pt>
                <c:pt idx="19783">
                  <c:v>8.5433742584627872</c:v>
                </c:pt>
                <c:pt idx="19784">
                  <c:v>8.7390197969330607</c:v>
                </c:pt>
                <c:pt idx="19785">
                  <c:v>8.95226731648415</c:v>
                </c:pt>
                <c:pt idx="19786">
                  <c:v>9.1411128899369878</c:v>
                </c:pt>
                <c:pt idx="19787">
                  <c:v>9.341965145302634</c:v>
                </c:pt>
                <c:pt idx="19788">
                  <c:v>9.5690713166005725</c:v>
                </c:pt>
                <c:pt idx="19789">
                  <c:v>10.611970421440718</c:v>
                </c:pt>
                <c:pt idx="19790">
                  <c:v>10.716906497504134</c:v>
                </c:pt>
                <c:pt idx="19791">
                  <c:v>10.949446667864084</c:v>
                </c:pt>
                <c:pt idx="19792">
                  <c:v>11.359962367418559</c:v>
                </c:pt>
                <c:pt idx="19793">
                  <c:v>11.526567811846803</c:v>
                </c:pt>
                <c:pt idx="19794">
                  <c:v>11.933561323163774</c:v>
                </c:pt>
                <c:pt idx="19795">
                  <c:v>12.082869828994234</c:v>
                </c:pt>
                <c:pt idx="19796">
                  <c:v>12.495038666098349</c:v>
                </c:pt>
                <c:pt idx="19797">
                  <c:v>13.613715527968484</c:v>
                </c:pt>
                <c:pt idx="19798">
                  <c:v>13.706273605789752</c:v>
                </c:pt>
                <c:pt idx="19799">
                  <c:v>13.978371112035795</c:v>
                </c:pt>
                <c:pt idx="19800">
                  <c:v>14.297009058199349</c:v>
                </c:pt>
                <c:pt idx="19801">
                  <c:v>14.622521678599753</c:v>
                </c:pt>
                <c:pt idx="19802">
                  <c:v>14.750999374449535</c:v>
                </c:pt>
                <c:pt idx="19803">
                  <c:v>15.525087450383289</c:v>
                </c:pt>
                <c:pt idx="19804">
                  <c:v>15.645523509014859</c:v>
                </c:pt>
                <c:pt idx="19805">
                  <c:v>16.716252336946717</c:v>
                </c:pt>
                <c:pt idx="19806">
                  <c:v>16.794045042143548</c:v>
                </c:pt>
                <c:pt idx="19807">
                  <c:v>17.039185768773059</c:v>
                </c:pt>
                <c:pt idx="19808">
                  <c:v>17.30754732834988</c:v>
                </c:pt>
                <c:pt idx="19809">
                  <c:v>17.57094210902136</c:v>
                </c:pt>
                <c:pt idx="19810">
                  <c:v>17.662785160323605</c:v>
                </c:pt>
                <c:pt idx="19811">
                  <c:v>18.300935328337943</c:v>
                </c:pt>
                <c:pt idx="19812">
                  <c:v>18.382970845264918</c:v>
                </c:pt>
                <c:pt idx="19813">
                  <c:v>19.158290556996761</c:v>
                </c:pt>
                <c:pt idx="19814">
                  <c:v>19.201968190798702</c:v>
                </c:pt>
                <c:pt idx="19815">
                  <c:v>19.357710842918067</c:v>
                </c:pt>
                <c:pt idx="19816">
                  <c:v>19.529561269048653</c:v>
                </c:pt>
                <c:pt idx="19817">
                  <c:v>19.692363610856255</c:v>
                </c:pt>
                <c:pt idx="19818">
                  <c:v>19.727035508128299</c:v>
                </c:pt>
                <c:pt idx="19819">
                  <c:v>20.150995991352758</c:v>
                </c:pt>
                <c:pt idx="19820">
                  <c:v>20.166337045865479</c:v>
                </c:pt>
                <c:pt idx="19821">
                  <c:v>20.707726632963432</c:v>
                </c:pt>
                <c:pt idx="19822">
                  <c:v>20.699866885665788</c:v>
                </c:pt>
                <c:pt idx="19823">
                  <c:v>20.794344024198583</c:v>
                </c:pt>
                <c:pt idx="19824">
                  <c:v>20.899868895046339</c:v>
                </c:pt>
                <c:pt idx="19825">
                  <c:v>21.005139253827235</c:v>
                </c:pt>
                <c:pt idx="19826">
                  <c:v>20.991010968420042</c:v>
                </c:pt>
                <c:pt idx="19827">
                  <c:v>21.362471772401079</c:v>
                </c:pt>
                <c:pt idx="19828">
                  <c:v>21.338731248845018</c:v>
                </c:pt>
                <c:pt idx="19829">
                  <c:v>21.812874473215562</c:v>
                </c:pt>
                <c:pt idx="19830">
                  <c:v>21.777362794263261</c:v>
                </c:pt>
                <c:pt idx="19831">
                  <c:v>21.869436192283764</c:v>
                </c:pt>
                <c:pt idx="19832">
                  <c:v>21.96712382649828</c:v>
                </c:pt>
                <c:pt idx="19833">
                  <c:v>22.056006011241582</c:v>
                </c:pt>
                <c:pt idx="19834">
                  <c:v>22.01746885921726</c:v>
                </c:pt>
                <c:pt idx="19835">
                  <c:v>22.433818225605293</c:v>
                </c:pt>
                <c:pt idx="19836">
                  <c:v>22.392179924882331</c:v>
                </c:pt>
                <c:pt idx="19837">
                  <c:v>22.856916131731079</c:v>
                </c:pt>
                <c:pt idx="19838">
                  <c:v>22.816774367317514</c:v>
                </c:pt>
                <c:pt idx="19839">
                  <c:v>22.926449390833792</c:v>
                </c:pt>
                <c:pt idx="19840">
                  <c:v>23.032556311987253</c:v>
                </c:pt>
                <c:pt idx="19841">
                  <c:v>23.140260898961294</c:v>
                </c:pt>
                <c:pt idx="19842">
                  <c:v>23.094505331647685</c:v>
                </c:pt>
                <c:pt idx="19843">
                  <c:v>23.566720101781506</c:v>
                </c:pt>
                <c:pt idx="19844">
                  <c:v>23.520097974833163</c:v>
                </c:pt>
                <c:pt idx="19845">
                  <c:v>23.975079124805045</c:v>
                </c:pt>
                <c:pt idx="19846">
                  <c:v>23.940753999359586</c:v>
                </c:pt>
                <c:pt idx="19847">
                  <c:v>24.073040595318126</c:v>
                </c:pt>
                <c:pt idx="19848">
                  <c:v>24.189208190646994</c:v>
                </c:pt>
                <c:pt idx="19849">
                  <c:v>24.30125069892842</c:v>
                </c:pt>
                <c:pt idx="19850">
                  <c:v>24.253791593448312</c:v>
                </c:pt>
                <c:pt idx="19851">
                  <c:v>24.767504452741047</c:v>
                </c:pt>
                <c:pt idx="19852">
                  <c:v>24.71914967228701</c:v>
                </c:pt>
                <c:pt idx="19853">
                  <c:v>25.147410582885094</c:v>
                </c:pt>
                <c:pt idx="19854">
                  <c:v>25.288682419639837</c:v>
                </c:pt>
                <c:pt idx="19855">
                  <c:v>25.262209712114839</c:v>
                </c:pt>
                <c:pt idx="19856">
                  <c:v>25.385387655271209</c:v>
                </c:pt>
                <c:pt idx="19857">
                  <c:v>25.506661297939047</c:v>
                </c:pt>
                <c:pt idx="19858">
                  <c:v>25.461365894819522</c:v>
                </c:pt>
                <c:pt idx="19859">
                  <c:v>25.974991759729701</c:v>
                </c:pt>
                <c:pt idx="19860">
                  <c:v>25.929648936360469</c:v>
                </c:pt>
                <c:pt idx="19861">
                  <c:v>26.308207149592427</c:v>
                </c:pt>
                <c:pt idx="19862">
                  <c:v>26.444156061022642</c:v>
                </c:pt>
                <c:pt idx="19863">
                  <c:v>26.423260341586719</c:v>
                </c:pt>
                <c:pt idx="19864">
                  <c:v>26.538055409367576</c:v>
                </c:pt>
                <c:pt idx="19865">
                  <c:v>26.642247642791737</c:v>
                </c:pt>
                <c:pt idx="19866">
                  <c:v>26.600596450486439</c:v>
                </c:pt>
                <c:pt idx="19867">
                  <c:v>27.061424061130339</c:v>
                </c:pt>
                <c:pt idx="19868">
                  <c:v>27.021233436984812</c:v>
                </c:pt>
                <c:pt idx="19869">
                  <c:v>27.322860838060947</c:v>
                </c:pt>
                <c:pt idx="19870">
                  <c:v>27.444293402652153</c:v>
                </c:pt>
                <c:pt idx="19871">
                  <c:v>27.430474991170541</c:v>
                </c:pt>
                <c:pt idx="19872">
                  <c:v>27.530483159431913</c:v>
                </c:pt>
                <c:pt idx="19873">
                  <c:v>27.631955206142926</c:v>
                </c:pt>
                <c:pt idx="19874">
                  <c:v>27.602134656091639</c:v>
                </c:pt>
                <c:pt idx="19875">
                  <c:v>28.001260728443221</c:v>
                </c:pt>
                <c:pt idx="19876">
                  <c:v>27.972917014816598</c:v>
                </c:pt>
                <c:pt idx="19877">
                  <c:v>28.231269625248409</c:v>
                </c:pt>
                <c:pt idx="19878">
                  <c:v>28.338215631988739</c:v>
                </c:pt>
                <c:pt idx="19879">
                  <c:v>28.333774146512873</c:v>
                </c:pt>
                <c:pt idx="19880">
                  <c:v>28.428431298658452</c:v>
                </c:pt>
                <c:pt idx="19881">
                  <c:v>28.524210720133873</c:v>
                </c:pt>
                <c:pt idx="19882">
                  <c:v>28.510202554471359</c:v>
                </c:pt>
                <c:pt idx="19883">
                  <c:v>28.860786258179047</c:v>
                </c:pt>
                <c:pt idx="19884">
                  <c:v>28.85126653748658</c:v>
                </c:pt>
                <c:pt idx="19885">
                  <c:v>29.120096188904405</c:v>
                </c:pt>
                <c:pt idx="19886">
                  <c:v>29.223971842668345</c:v>
                </c:pt>
                <c:pt idx="19887">
                  <c:v>29.232890118139739</c:v>
                </c:pt>
                <c:pt idx="19888">
                  <c:v>29.324467979186725</c:v>
                </c:pt>
                <c:pt idx="19889">
                  <c:v>29.423121876000828</c:v>
                </c:pt>
                <c:pt idx="19890">
                  <c:v>29.431574908209665</c:v>
                </c:pt>
                <c:pt idx="19891">
                  <c:v>29.746523795273838</c:v>
                </c:pt>
                <c:pt idx="19892">
                  <c:v>29.759285422373452</c:v>
                </c:pt>
                <c:pt idx="19893">
                  <c:v>30.057411933122197</c:v>
                </c:pt>
                <c:pt idx="19894">
                  <c:v>30.157236229081484</c:v>
                </c:pt>
                <c:pt idx="19895">
                  <c:v>30.176535143410845</c:v>
                </c:pt>
                <c:pt idx="19896">
                  <c:v>30.273258627097157</c:v>
                </c:pt>
                <c:pt idx="19897">
                  <c:v>30.369193555699468</c:v>
                </c:pt>
                <c:pt idx="19898">
                  <c:v>30.390880550865901</c:v>
                </c:pt>
                <c:pt idx="19899">
                  <c:v>30.670984617025447</c:v>
                </c:pt>
                <c:pt idx="19900">
                  <c:v>30.692635937812184</c:v>
                </c:pt>
                <c:pt idx="19901">
                  <c:v>30.97482692060127</c:v>
                </c:pt>
                <c:pt idx="19902">
                  <c:v>31.064372555420018</c:v>
                </c:pt>
                <c:pt idx="19903">
                  <c:v>31.081901150050186</c:v>
                </c:pt>
                <c:pt idx="19904">
                  <c:v>31.159771870908443</c:v>
                </c:pt>
                <c:pt idx="19905">
                  <c:v>31.237209939014242</c:v>
                </c:pt>
                <c:pt idx="19906">
                  <c:v>31.242364432955782</c:v>
                </c:pt>
                <c:pt idx="19907">
                  <c:v>31.468856854615627</c:v>
                </c:pt>
                <c:pt idx="19908">
                  <c:v>31.461974790137617</c:v>
                </c:pt>
                <c:pt idx="19909">
                  <c:v>31.619439912003571</c:v>
                </c:pt>
                <c:pt idx="19910">
                  <c:v>31.680629321151443</c:v>
                </c:pt>
                <c:pt idx="19911">
                  <c:v>31.674335558050934</c:v>
                </c:pt>
                <c:pt idx="19912">
                  <c:v>31.7095683435928</c:v>
                </c:pt>
                <c:pt idx="19913">
                  <c:v>31.736249097340909</c:v>
                </c:pt>
                <c:pt idx="19914">
                  <c:v>31.695365675896767</c:v>
                </c:pt>
                <c:pt idx="19915">
                  <c:v>31.861275802706682</c:v>
                </c:pt>
                <c:pt idx="19916">
                  <c:v>31.808137731875227</c:v>
                </c:pt>
                <c:pt idx="19917">
                  <c:v>31.786957221616699</c:v>
                </c:pt>
                <c:pt idx="19918">
                  <c:v>31.809979973414244</c:v>
                </c:pt>
                <c:pt idx="19919">
                  <c:v>31.766388862559076</c:v>
                </c:pt>
                <c:pt idx="19920">
                  <c:v>31.751563039876185</c:v>
                </c:pt>
                <c:pt idx="19921">
                  <c:v>31.725498062432937</c:v>
                </c:pt>
                <c:pt idx="19922">
                  <c:v>31.744888484722782</c:v>
                </c:pt>
                <c:pt idx="19923">
                  <c:v>31.655507737221441</c:v>
                </c:pt>
                <c:pt idx="19924">
                  <c:v>31.667507174189069</c:v>
                </c:pt>
                <c:pt idx="19925">
                  <c:v>31.621861020643138</c:v>
                </c:pt>
                <c:pt idx="19926">
                  <c:v>31.552992068731534</c:v>
                </c:pt>
                <c:pt idx="19927">
                  <c:v>31.458546396211958</c:v>
                </c:pt>
                <c:pt idx="19928">
                  <c:v>31.418829773478635</c:v>
                </c:pt>
                <c:pt idx="19929">
                  <c:v>31.362834608112571</c:v>
                </c:pt>
                <c:pt idx="19930">
                  <c:v>31.342075361314251</c:v>
                </c:pt>
                <c:pt idx="19931">
                  <c:v>31.305667458598759</c:v>
                </c:pt>
                <c:pt idx="19932">
                  <c:v>31.209954856420318</c:v>
                </c:pt>
                <c:pt idx="19933">
                  <c:v>31.299359140432898</c:v>
                </c:pt>
                <c:pt idx="19934">
                  <c:v>31.205818578155558</c:v>
                </c:pt>
                <c:pt idx="19935">
                  <c:v>31.149381816395369</c:v>
                </c:pt>
                <c:pt idx="19936">
                  <c:v>31.037611101486199</c:v>
                </c:pt>
                <c:pt idx="19937">
                  <c:v>31.04420950644548</c:v>
                </c:pt>
                <c:pt idx="19938">
                  <c:v>30.997793422371025</c:v>
                </c:pt>
                <c:pt idx="19939">
                  <c:v>30.977038559245692</c:v>
                </c:pt>
                <c:pt idx="19940">
                  <c:v>30.903281549565094</c:v>
                </c:pt>
                <c:pt idx="19941">
                  <c:v>31.021526416611671</c:v>
                </c:pt>
                <c:pt idx="19942">
                  <c:v>30.955113760782446</c:v>
                </c:pt>
                <c:pt idx="19943">
                  <c:v>30.930904492378922</c:v>
                </c:pt>
                <c:pt idx="19944">
                  <c:v>30.943397132564542</c:v>
                </c:pt>
                <c:pt idx="19945">
                  <c:v>30.975186572560805</c:v>
                </c:pt>
                <c:pt idx="19946">
                  <c:v>30.948284415093184</c:v>
                </c:pt>
                <c:pt idx="19947">
                  <c:v>30.963920726684773</c:v>
                </c:pt>
                <c:pt idx="19948">
                  <c:v>30.924785231253992</c:v>
                </c:pt>
                <c:pt idx="19949">
                  <c:v>31.086472126329994</c:v>
                </c:pt>
                <c:pt idx="19950">
                  <c:v>31.054421709251542</c:v>
                </c:pt>
                <c:pt idx="19951">
                  <c:v>31.062260959320803</c:v>
                </c:pt>
                <c:pt idx="19952">
                  <c:v>31.190682169706079</c:v>
                </c:pt>
                <c:pt idx="19953">
                  <c:v>31.236596997415568</c:v>
                </c:pt>
                <c:pt idx="19954">
                  <c:v>31.222952031391024</c:v>
                </c:pt>
                <c:pt idx="19955">
                  <c:v>31.257536527944033</c:v>
                </c:pt>
                <c:pt idx="19956">
                  <c:v>31.22904086351015</c:v>
                </c:pt>
                <c:pt idx="19957">
                  <c:v>31.411344975483068</c:v>
                </c:pt>
                <c:pt idx="19958">
                  <c:v>31.378134952033506</c:v>
                </c:pt>
                <c:pt idx="19959">
                  <c:v>31.382057576749457</c:v>
                </c:pt>
                <c:pt idx="19960">
                  <c:v>31.503278695629824</c:v>
                </c:pt>
                <c:pt idx="19961">
                  <c:v>31.543208724511452</c:v>
                </c:pt>
                <c:pt idx="19962">
                  <c:v>31.513643366737718</c:v>
                </c:pt>
                <c:pt idx="19963">
                  <c:v>31.528018904312123</c:v>
                </c:pt>
                <c:pt idx="19964">
                  <c:v>31.468681851308599</c:v>
                </c:pt>
                <c:pt idx="19965">
                  <c:v>31.630083025628423</c:v>
                </c:pt>
                <c:pt idx="19966">
                  <c:v>31.558115405867841</c:v>
                </c:pt>
                <c:pt idx="19967">
                  <c:v>31.521074871344293</c:v>
                </c:pt>
                <c:pt idx="19968">
                  <c:v>31.504595318646242</c:v>
                </c:pt>
                <c:pt idx="19969">
                  <c:v>31.513977988302621</c:v>
                </c:pt>
                <c:pt idx="19970">
                  <c:v>31.448067401209197</c:v>
                </c:pt>
                <c:pt idx="19971">
                  <c:v>31.407913286216466</c:v>
                </c:pt>
                <c:pt idx="19972">
                  <c:v>31.292225450883929</c:v>
                </c:pt>
                <c:pt idx="19973">
                  <c:v>31.402443725360339</c:v>
                </c:pt>
                <c:pt idx="19974">
                  <c:v>31.268156001379296</c:v>
                </c:pt>
                <c:pt idx="19975">
                  <c:v>31.167995835224488</c:v>
                </c:pt>
                <c:pt idx="19976">
                  <c:v>30.976636578120164</c:v>
                </c:pt>
                <c:pt idx="19977">
                  <c:v>30.944556255176835</c:v>
                </c:pt>
                <c:pt idx="19978">
                  <c:v>30.840885885791771</c:v>
                </c:pt>
                <c:pt idx="19979">
                  <c:v>30.750939438564203</c:v>
                </c:pt>
                <c:pt idx="19980">
                  <c:v>30.582187656776846</c:v>
                </c:pt>
                <c:pt idx="19981">
                  <c:v>30.657646459299141</c:v>
                </c:pt>
                <c:pt idx="19982">
                  <c:v>30.489986032817271</c:v>
                </c:pt>
                <c:pt idx="19983">
                  <c:v>30.363511124701954</c:v>
                </c:pt>
                <c:pt idx="19984">
                  <c:v>30.099355241542959</c:v>
                </c:pt>
                <c:pt idx="19985">
                  <c:v>30.063189385751585</c:v>
                </c:pt>
                <c:pt idx="19986">
                  <c:v>29.955399032548318</c:v>
                </c:pt>
                <c:pt idx="19987">
                  <c:v>29.863607161866859</c:v>
                </c:pt>
                <c:pt idx="19988">
                  <c:v>29.701149015994638</c:v>
                </c:pt>
                <c:pt idx="19989">
                  <c:v>29.797237367691999</c:v>
                </c:pt>
                <c:pt idx="19990">
                  <c:v>29.643078292313884</c:v>
                </c:pt>
                <c:pt idx="19991">
                  <c:v>29.537584609516625</c:v>
                </c:pt>
                <c:pt idx="19992">
                  <c:v>29.332843118244782</c:v>
                </c:pt>
                <c:pt idx="19993">
                  <c:v>29.323961990286232</c:v>
                </c:pt>
                <c:pt idx="19994">
                  <c:v>29.241131017998768</c:v>
                </c:pt>
                <c:pt idx="19995">
                  <c:v>29.187204682922498</c:v>
                </c:pt>
                <c:pt idx="19996">
                  <c:v>29.063112477710657</c:v>
                </c:pt>
                <c:pt idx="19997">
                  <c:v>29.207469659708707</c:v>
                </c:pt>
                <c:pt idx="19998">
                  <c:v>29.088776803941116</c:v>
                </c:pt>
                <c:pt idx="19999">
                  <c:v>29.024604575395092</c:v>
                </c:pt>
                <c:pt idx="20000">
                  <c:v>28.913016608683662</c:v>
                </c:pt>
                <c:pt idx="20001">
                  <c:v>28.931928323095654</c:v>
                </c:pt>
                <c:pt idx="20002">
                  <c:v>28.874528591889437</c:v>
                </c:pt>
                <c:pt idx="20003">
                  <c:v>28.85162469905519</c:v>
                </c:pt>
                <c:pt idx="20004">
                  <c:v>28.753393688758251</c:v>
                </c:pt>
                <c:pt idx="20005">
                  <c:v>28.923662051553823</c:v>
                </c:pt>
                <c:pt idx="20006">
                  <c:v>28.828506299963735</c:v>
                </c:pt>
                <c:pt idx="20007">
                  <c:v>28.779655509886876</c:v>
                </c:pt>
                <c:pt idx="20008">
                  <c:v>28.722072717128256</c:v>
                </c:pt>
                <c:pt idx="20009">
                  <c:v>28.752532170817837</c:v>
                </c:pt>
                <c:pt idx="20010">
                  <c:v>28.695521361202207</c:v>
                </c:pt>
                <c:pt idx="20011">
                  <c:v>28.68131400278277</c:v>
                </c:pt>
                <c:pt idx="20012">
                  <c:v>28.586496123548066</c:v>
                </c:pt>
                <c:pt idx="20013">
                  <c:v>28.762629736065509</c:v>
                </c:pt>
                <c:pt idx="20014">
                  <c:v>28.659188639165855</c:v>
                </c:pt>
                <c:pt idx="20015">
                  <c:v>28.60136481364022</c:v>
                </c:pt>
                <c:pt idx="20016">
                  <c:v>28.531765341559183</c:v>
                </c:pt>
                <c:pt idx="20017">
                  <c:v>28.550311368792471</c:v>
                </c:pt>
                <c:pt idx="20018">
                  <c:v>28.480337713394647</c:v>
                </c:pt>
                <c:pt idx="20019">
                  <c:v>28.445236634169735</c:v>
                </c:pt>
                <c:pt idx="20020">
                  <c:v>28.321411639550874</c:v>
                </c:pt>
                <c:pt idx="20021">
                  <c:v>28.488891880658084</c:v>
                </c:pt>
                <c:pt idx="20022">
                  <c:v>28.358760752076652</c:v>
                </c:pt>
                <c:pt idx="20023">
                  <c:v>28.276865302786494</c:v>
                </c:pt>
                <c:pt idx="20024">
                  <c:v>28.184203634196251</c:v>
                </c:pt>
                <c:pt idx="20025">
                  <c:v>28.187282294418768</c:v>
                </c:pt>
                <c:pt idx="20026">
                  <c:v>28.10073987097423</c:v>
                </c:pt>
                <c:pt idx="20027">
                  <c:v>28.045989768792435</c:v>
                </c:pt>
                <c:pt idx="20028">
                  <c:v>27.904597277917283</c:v>
                </c:pt>
                <c:pt idx="20029">
                  <c:v>28.070219817876875</c:v>
                </c:pt>
                <c:pt idx="20030">
                  <c:v>27.928499031936131</c:v>
                </c:pt>
                <c:pt idx="20031">
                  <c:v>27.843443448631923</c:v>
                </c:pt>
                <c:pt idx="20032">
                  <c:v>27.75415296072633</c:v>
                </c:pt>
                <c:pt idx="20033">
                  <c:v>27.759647356631699</c:v>
                </c:pt>
                <c:pt idx="20034">
                  <c:v>27.66855425564658</c:v>
                </c:pt>
                <c:pt idx="20035">
                  <c:v>27.626439217693274</c:v>
                </c:pt>
                <c:pt idx="20036">
                  <c:v>27.490456325218577</c:v>
                </c:pt>
                <c:pt idx="20037">
                  <c:v>27.685552237043566</c:v>
                </c:pt>
                <c:pt idx="20038">
                  <c:v>27.547664426048456</c:v>
                </c:pt>
                <c:pt idx="20039">
                  <c:v>27.471746102293011</c:v>
                </c:pt>
                <c:pt idx="20040">
                  <c:v>27.433303359687351</c:v>
                </c:pt>
                <c:pt idx="20041">
                  <c:v>27.455092276103969</c:v>
                </c:pt>
                <c:pt idx="20042">
                  <c:v>27.373535996470274</c:v>
                </c:pt>
                <c:pt idx="20043">
                  <c:v>27.352250637979523</c:v>
                </c:pt>
                <c:pt idx="20044">
                  <c:v>27.225623550840353</c:v>
                </c:pt>
                <c:pt idx="20045">
                  <c:v>27.465536881493481</c:v>
                </c:pt>
                <c:pt idx="20046">
                  <c:v>27.342534906656937</c:v>
                </c:pt>
                <c:pt idx="20047">
                  <c:v>27.289682767130923</c:v>
                </c:pt>
                <c:pt idx="20048">
                  <c:v>27.318937491933909</c:v>
                </c:pt>
                <c:pt idx="20049">
                  <c:v>27.361975738122613</c:v>
                </c:pt>
                <c:pt idx="20050">
                  <c:v>27.407792548869473</c:v>
                </c:pt>
                <c:pt idx="20051">
                  <c:v>27.293636118139975</c:v>
                </c:pt>
                <c:pt idx="20052">
                  <c:v>27.391921769250768</c:v>
                </c:pt>
                <c:pt idx="20053">
                  <c:v>27.283278578955542</c:v>
                </c:pt>
                <c:pt idx="20054">
                  <c:v>27.384047946147199</c:v>
                </c:pt>
                <c:pt idx="20055">
                  <c:v>27.277908880489527</c:v>
                </c:pt>
                <c:pt idx="20056">
                  <c:v>27.406220028194952</c:v>
                </c:pt>
                <c:pt idx="20057">
                  <c:v>27.465233235524117</c:v>
                </c:pt>
                <c:pt idx="20058">
                  <c:v>27.525888868153007</c:v>
                </c:pt>
                <c:pt idx="20059">
                  <c:v>27.544196900186041</c:v>
                </c:pt>
                <c:pt idx="20060">
                  <c:v>27.566509068561572</c:v>
                </c:pt>
                <c:pt idx="20061">
                  <c:v>27.470113019743518</c:v>
                </c:pt>
                <c:pt idx="20062">
                  <c:v>27.370564279258989</c:v>
                </c:pt>
                <c:pt idx="20063">
                  <c:v>27.689736486961323</c:v>
                </c:pt>
                <c:pt idx="20064">
                  <c:v>27.67160835781392</c:v>
                </c:pt>
                <c:pt idx="20065">
                  <c:v>27.743365778345318</c:v>
                </c:pt>
                <c:pt idx="20066">
                  <c:v>27.814855363963307</c:v>
                </c:pt>
                <c:pt idx="20067">
                  <c:v>27.851174690414684</c:v>
                </c:pt>
                <c:pt idx="20068">
                  <c:v>27.887741534605709</c:v>
                </c:pt>
                <c:pt idx="20069">
                  <c:v>27.790942330261664</c:v>
                </c:pt>
                <c:pt idx="20070">
                  <c:v>27.694912869759897</c:v>
                </c:pt>
                <c:pt idx="20071">
                  <c:v>28.053114881384804</c:v>
                </c:pt>
                <c:pt idx="20072">
                  <c:v>28.228356932654311</c:v>
                </c:pt>
                <c:pt idx="20073">
                  <c:v>28.169781864501665</c:v>
                </c:pt>
                <c:pt idx="20074">
                  <c:v>28.254553748455326</c:v>
                </c:pt>
                <c:pt idx="20075">
                  <c:v>28.309496510450344</c:v>
                </c:pt>
                <c:pt idx="20076">
                  <c:v>28.354691805674282</c:v>
                </c:pt>
                <c:pt idx="20077">
                  <c:v>28.259029013767268</c:v>
                </c:pt>
                <c:pt idx="20078">
                  <c:v>28.163937029952695</c:v>
                </c:pt>
                <c:pt idx="20079">
                  <c:v>28.562130326016238</c:v>
                </c:pt>
                <c:pt idx="20080">
                  <c:v>28.644048475564887</c:v>
                </c:pt>
                <c:pt idx="20081">
                  <c:v>28.740982870155868</c:v>
                </c:pt>
                <c:pt idx="20082">
                  <c:v>28.840722425946595</c:v>
                </c:pt>
                <c:pt idx="20083">
                  <c:v>28.899689159573828</c:v>
                </c:pt>
                <c:pt idx="20084">
                  <c:v>28.967770806149943</c:v>
                </c:pt>
                <c:pt idx="20085">
                  <c:v>28.876050858770661</c:v>
                </c:pt>
                <c:pt idx="20086">
                  <c:v>28.788024426548986</c:v>
                </c:pt>
                <c:pt idx="20087">
                  <c:v>29.235320094732568</c:v>
                </c:pt>
                <c:pt idx="20088">
                  <c:v>29.527612734917881</c:v>
                </c:pt>
                <c:pt idx="20089">
                  <c:v>29.470889607308454</c:v>
                </c:pt>
                <c:pt idx="20090">
                  <c:v>29.58353645101079</c:v>
                </c:pt>
                <c:pt idx="20091">
                  <c:v>29.66286390141434</c:v>
                </c:pt>
                <c:pt idx="20092">
                  <c:v>29.74385409381356</c:v>
                </c:pt>
                <c:pt idx="20093">
                  <c:v>29.650804214744809</c:v>
                </c:pt>
                <c:pt idx="20094">
                  <c:v>29.55787357941426</c:v>
                </c:pt>
                <c:pt idx="20095">
                  <c:v>30.050689491578765</c:v>
                </c:pt>
                <c:pt idx="20096">
                  <c:v>30.39084973504518</c:v>
                </c:pt>
                <c:pt idx="20097">
                  <c:v>30.33152176236959</c:v>
                </c:pt>
                <c:pt idx="20098">
                  <c:v>30.457987620687796</c:v>
                </c:pt>
                <c:pt idx="20099">
                  <c:v>30.549512237957217</c:v>
                </c:pt>
                <c:pt idx="20100">
                  <c:v>30.6340511858103</c:v>
                </c:pt>
                <c:pt idx="20101">
                  <c:v>30.542383491704214</c:v>
                </c:pt>
                <c:pt idx="20102">
                  <c:v>30.447259262330839</c:v>
                </c:pt>
                <c:pt idx="20103">
                  <c:v>30.989553826158225</c:v>
                </c:pt>
                <c:pt idx="20104">
                  <c:v>31.384152256481215</c:v>
                </c:pt>
                <c:pt idx="20105">
                  <c:v>31.324873235955202</c:v>
                </c:pt>
                <c:pt idx="20106">
                  <c:v>31.45695498095186</c:v>
                </c:pt>
                <c:pt idx="20107">
                  <c:v>31.563102222092006</c:v>
                </c:pt>
                <c:pt idx="20108">
                  <c:v>31.671146168215685</c:v>
                </c:pt>
                <c:pt idx="20109">
                  <c:v>31.576321791999796</c:v>
                </c:pt>
                <c:pt idx="20110">
                  <c:v>31.483205785331723</c:v>
                </c:pt>
                <c:pt idx="20111">
                  <c:v>32.076160641644613</c:v>
                </c:pt>
                <c:pt idx="20112">
                  <c:v>32.523275315249656</c:v>
                </c:pt>
                <c:pt idx="20113">
                  <c:v>32.464756221633749</c:v>
                </c:pt>
                <c:pt idx="20114">
                  <c:v>32.622273914835475</c:v>
                </c:pt>
                <c:pt idx="20115">
                  <c:v>32.745956561453859</c:v>
                </c:pt>
                <c:pt idx="20116">
                  <c:v>32.875459531806015</c:v>
                </c:pt>
                <c:pt idx="20117">
                  <c:v>32.783306359653288</c:v>
                </c:pt>
                <c:pt idx="20118">
                  <c:v>32.691900944478348</c:v>
                </c:pt>
                <c:pt idx="20119">
                  <c:v>33.340011446975105</c:v>
                </c:pt>
                <c:pt idx="20120">
                  <c:v>33.861636476727767</c:v>
                </c:pt>
                <c:pt idx="20121">
                  <c:v>33.804689881548498</c:v>
                </c:pt>
                <c:pt idx="20122">
                  <c:v>33.965135540586004</c:v>
                </c:pt>
                <c:pt idx="20123">
                  <c:v>34.113082504271254</c:v>
                </c:pt>
                <c:pt idx="20124">
                  <c:v>34.262051400222262</c:v>
                </c:pt>
                <c:pt idx="20125">
                  <c:v>34.174469679160737</c:v>
                </c:pt>
                <c:pt idx="20126">
                  <c:v>34.893976494661501</c:v>
                </c:pt>
                <c:pt idx="20127">
                  <c:v>34.807431154633484</c:v>
                </c:pt>
                <c:pt idx="20128">
                  <c:v>35.423176089828551</c:v>
                </c:pt>
                <c:pt idx="20129">
                  <c:v>35.368405122876695</c:v>
                </c:pt>
                <c:pt idx="20130">
                  <c:v>35.566215650713566</c:v>
                </c:pt>
                <c:pt idx="20131">
                  <c:v>35.739488740198396</c:v>
                </c:pt>
                <c:pt idx="20132">
                  <c:v>35.901550335372818</c:v>
                </c:pt>
                <c:pt idx="20133">
                  <c:v>35.817330450021039</c:v>
                </c:pt>
                <c:pt idx="20134">
                  <c:v>36.613359451941456</c:v>
                </c:pt>
                <c:pt idx="20135">
                  <c:v>36.531374339533933</c:v>
                </c:pt>
                <c:pt idx="20136">
                  <c:v>37.251165515630987</c:v>
                </c:pt>
                <c:pt idx="20137">
                  <c:v>37.197375770873265</c:v>
                </c:pt>
                <c:pt idx="20138">
                  <c:v>37.416996089356644</c:v>
                </c:pt>
                <c:pt idx="20139">
                  <c:v>37.613201553848953</c:v>
                </c:pt>
                <c:pt idx="20140">
                  <c:v>37.815523842029805</c:v>
                </c:pt>
                <c:pt idx="20141">
                  <c:v>37.73592927750196</c:v>
                </c:pt>
                <c:pt idx="20142">
                  <c:v>38.612433416665851</c:v>
                </c:pt>
                <c:pt idx="20143">
                  <c:v>38.533490041061086</c:v>
                </c:pt>
                <c:pt idx="20144">
                  <c:v>39.362649950670729</c:v>
                </c:pt>
                <c:pt idx="20145">
                  <c:v>39.308890553367462</c:v>
                </c:pt>
                <c:pt idx="20146">
                  <c:v>39.532872314654014</c:v>
                </c:pt>
                <c:pt idx="20147">
                  <c:v>39.746968411595432</c:v>
                </c:pt>
                <c:pt idx="20148">
                  <c:v>39.968719508012313</c:v>
                </c:pt>
                <c:pt idx="20149">
                  <c:v>39.888459858266856</c:v>
                </c:pt>
                <c:pt idx="20150">
                  <c:v>40.839170180814016</c:v>
                </c:pt>
                <c:pt idx="20151">
                  <c:v>40.755942179729843</c:v>
                </c:pt>
                <c:pt idx="20152">
                  <c:v>41.664273536212733</c:v>
                </c:pt>
                <c:pt idx="20153">
                  <c:v>41.604030418473982</c:v>
                </c:pt>
                <c:pt idx="20154">
                  <c:v>41.863916410736273</c:v>
                </c:pt>
                <c:pt idx="20155">
                  <c:v>42.086991408288355</c:v>
                </c:pt>
                <c:pt idx="20156">
                  <c:v>42.326233811973985</c:v>
                </c:pt>
                <c:pt idx="20157">
                  <c:v>42.239691300360398</c:v>
                </c:pt>
                <c:pt idx="20158">
                  <c:v>43.248059562867319</c:v>
                </c:pt>
                <c:pt idx="20159">
                  <c:v>43.159968735061227</c:v>
                </c:pt>
                <c:pt idx="20160">
                  <c:v>43.236576006274618</c:v>
                </c:pt>
                <c:pt idx="20161">
                  <c:v>43.77713564170103</c:v>
                </c:pt>
                <c:pt idx="20162">
                  <c:v>43.991309807473385</c:v>
                </c:pt>
                <c:pt idx="20163">
                  <c:v>44.527667891719219</c:v>
                </c:pt>
                <c:pt idx="20164">
                  <c:v>44.724334861924881</c:v>
                </c:pt>
                <c:pt idx="20165">
                  <c:v>45.70680265137478</c:v>
                </c:pt>
                <c:pt idx="20166">
                  <c:v>45.590165862530519</c:v>
                </c:pt>
                <c:pt idx="20167">
                  <c:v>45.981518989749695</c:v>
                </c:pt>
                <c:pt idx="20168">
                  <c:v>46.180030071853551</c:v>
                </c:pt>
                <c:pt idx="20169">
                  <c:v>46.421338147212353</c:v>
                </c:pt>
                <c:pt idx="20170">
                  <c:v>46.640075221255657</c:v>
                </c:pt>
                <c:pt idx="20171">
                  <c:v>46.851685914762221</c:v>
                </c:pt>
                <c:pt idx="20172">
                  <c:v>47.059064271456414</c:v>
                </c:pt>
                <c:pt idx="20173">
                  <c:v>46.965479211824857</c:v>
                </c:pt>
                <c:pt idx="20174">
                  <c:v>47.857452215606955</c:v>
                </c:pt>
                <c:pt idx="20175">
                  <c:v>47.76296665027678</c:v>
                </c:pt>
                <c:pt idx="20176">
                  <c:v>48.432176904897112</c:v>
                </c:pt>
                <c:pt idx="20177">
                  <c:v>48.59748273363158</c:v>
                </c:pt>
                <c:pt idx="20178">
                  <c:v>48.754352056192396</c:v>
                </c:pt>
                <c:pt idx="20179">
                  <c:v>48.90858200325858</c:v>
                </c:pt>
                <c:pt idx="20180">
                  <c:v>48.825848693520136</c:v>
                </c:pt>
                <c:pt idx="20181">
                  <c:v>49.168882146753461</c:v>
                </c:pt>
                <c:pt idx="20182">
                  <c:v>49.504300846899142</c:v>
                </c:pt>
                <c:pt idx="20183">
                  <c:v>49.419816461899543</c:v>
                </c:pt>
                <c:pt idx="20184">
                  <c:v>50.033116592783955</c:v>
                </c:pt>
                <c:pt idx="20185">
                  <c:v>49.974142443322989</c:v>
                </c:pt>
                <c:pt idx="20186">
                  <c:v>50.116318375608245</c:v>
                </c:pt>
                <c:pt idx="20187">
                  <c:v>50.225047156639363</c:v>
                </c:pt>
                <c:pt idx="20188">
                  <c:v>50.324348692603778</c:v>
                </c:pt>
                <c:pt idx="20189">
                  <c:v>50.416440274894086</c:v>
                </c:pt>
                <c:pt idx="20190">
                  <c:v>50.346623957444322</c:v>
                </c:pt>
                <c:pt idx="20191">
                  <c:v>50.775780353852959</c:v>
                </c:pt>
                <c:pt idx="20192">
                  <c:v>50.673652421232923</c:v>
                </c:pt>
                <c:pt idx="20193">
                  <c:v>50.776122332928495</c:v>
                </c:pt>
                <c:pt idx="20194">
                  <c:v>50.892088917868818</c:v>
                </c:pt>
                <c:pt idx="20195">
                  <c:v>50.961579962443345</c:v>
                </c:pt>
                <c:pt idx="20196">
                  <c:v>50.922428798203583</c:v>
                </c:pt>
                <c:pt idx="20197">
                  <c:v>50.942553615805124</c:v>
                </c:pt>
                <c:pt idx="20198">
                  <c:v>50.888399368064427</c:v>
                </c:pt>
                <c:pt idx="20199">
                  <c:v>51.021675129290053</c:v>
                </c:pt>
                <c:pt idx="20200">
                  <c:v>50.970142270664908</c:v>
                </c:pt>
                <c:pt idx="20201">
                  <c:v>50.953274880050159</c:v>
                </c:pt>
                <c:pt idx="20202">
                  <c:v>50.936352154646961</c:v>
                </c:pt>
                <c:pt idx="20203">
                  <c:v>50.63808580811861</c:v>
                </c:pt>
                <c:pt idx="20204">
                  <c:v>50.617365105184334</c:v>
                </c:pt>
                <c:pt idx="20205">
                  <c:v>50.548015614697711</c:v>
                </c:pt>
                <c:pt idx="20206">
                  <c:v>50.422030357200313</c:v>
                </c:pt>
                <c:pt idx="20207">
                  <c:v>50.38940956093748</c:v>
                </c:pt>
                <c:pt idx="20208">
                  <c:v>50.261852347004364</c:v>
                </c:pt>
                <c:pt idx="20209">
                  <c:v>50.23254969820286</c:v>
                </c:pt>
                <c:pt idx="20210">
                  <c:v>50.104723006847522</c:v>
                </c:pt>
                <c:pt idx="20211">
                  <c:v>49.776779802680139</c:v>
                </c:pt>
                <c:pt idx="20212">
                  <c:v>49.652223259072628</c:v>
                </c:pt>
                <c:pt idx="20213">
                  <c:v>49.644292337417923</c:v>
                </c:pt>
                <c:pt idx="20214">
                  <c:v>49.559602562310864</c:v>
                </c:pt>
                <c:pt idx="20215">
                  <c:v>49.445997049769431</c:v>
                </c:pt>
                <c:pt idx="20216">
                  <c:v>49.32460138043507</c:v>
                </c:pt>
                <c:pt idx="20217">
                  <c:v>49.188225227775135</c:v>
                </c:pt>
                <c:pt idx="20218">
                  <c:v>49.038287293968899</c:v>
                </c:pt>
                <c:pt idx="20219">
                  <c:v>47.984283816747215</c:v>
                </c:pt>
                <c:pt idx="20220">
                  <c:v>47.991164403790236</c:v>
                </c:pt>
                <c:pt idx="20221">
                  <c:v>48.000225251961368</c:v>
                </c:pt>
                <c:pt idx="20222">
                  <c:v>47.903412428421916</c:v>
                </c:pt>
                <c:pt idx="20223">
                  <c:v>47.738114015905936</c:v>
                </c:pt>
                <c:pt idx="20224">
                  <c:v>47.539311411797151</c:v>
                </c:pt>
                <c:pt idx="20225">
                  <c:v>47.335777215632554</c:v>
                </c:pt>
                <c:pt idx="20226">
                  <c:v>47.13729259408224</c:v>
                </c:pt>
                <c:pt idx="20227">
                  <c:v>45.832488151999115</c:v>
                </c:pt>
                <c:pt idx="20228">
                  <c:v>45.859389924026864</c:v>
                </c:pt>
                <c:pt idx="20229">
                  <c:v>45.888134014394105</c:v>
                </c:pt>
                <c:pt idx="20230">
                  <c:v>45.767846707337299</c:v>
                </c:pt>
                <c:pt idx="20231">
                  <c:v>45.546663217023031</c:v>
                </c:pt>
                <c:pt idx="20232">
                  <c:v>45.335331888634038</c:v>
                </c:pt>
                <c:pt idx="20233">
                  <c:v>45.109364820120277</c:v>
                </c:pt>
                <c:pt idx="20234">
                  <c:v>44.880651514534058</c:v>
                </c:pt>
                <c:pt idx="20235">
                  <c:v>43.399897009990354</c:v>
                </c:pt>
                <c:pt idx="20236">
                  <c:v>43.452842888831285</c:v>
                </c:pt>
                <c:pt idx="20237">
                  <c:v>43.507255856234892</c:v>
                </c:pt>
                <c:pt idx="20238">
                  <c:v>43.388782288328315</c:v>
                </c:pt>
                <c:pt idx="20239">
                  <c:v>43.16351175087874</c:v>
                </c:pt>
                <c:pt idx="20240">
                  <c:v>42.926917060171895</c:v>
                </c:pt>
                <c:pt idx="20241">
                  <c:v>42.679041678960594</c:v>
                </c:pt>
                <c:pt idx="20242">
                  <c:v>42.432548412005616</c:v>
                </c:pt>
                <c:pt idx="20243">
                  <c:v>40.788464662417304</c:v>
                </c:pt>
                <c:pt idx="20244">
                  <c:v>40.866093341479214</c:v>
                </c:pt>
                <c:pt idx="20245">
                  <c:v>40.947561176234586</c:v>
                </c:pt>
                <c:pt idx="20246">
                  <c:v>40.851661774781526</c:v>
                </c:pt>
                <c:pt idx="20247">
                  <c:v>40.602869861112403</c:v>
                </c:pt>
                <c:pt idx="20248">
                  <c:v>40.346906271890234</c:v>
                </c:pt>
                <c:pt idx="20249">
                  <c:v>40.091344202427933</c:v>
                </c:pt>
                <c:pt idx="20250">
                  <c:v>39.83472819199995</c:v>
                </c:pt>
                <c:pt idx="20251">
                  <c:v>38.091971902091728</c:v>
                </c:pt>
                <c:pt idx="20252">
                  <c:v>38.180673644308605</c:v>
                </c:pt>
                <c:pt idx="20253">
                  <c:v>38.274111967690601</c:v>
                </c:pt>
                <c:pt idx="20254">
                  <c:v>38.174323656550619</c:v>
                </c:pt>
                <c:pt idx="20255">
                  <c:v>37.917753674223647</c:v>
                </c:pt>
                <c:pt idx="20256">
                  <c:v>37.654422232569416</c:v>
                </c:pt>
                <c:pt idx="20257">
                  <c:v>37.418545396366476</c:v>
                </c:pt>
                <c:pt idx="20258">
                  <c:v>37.163476575413227</c:v>
                </c:pt>
                <c:pt idx="20259">
                  <c:v>35.366361288135003</c:v>
                </c:pt>
                <c:pt idx="20260">
                  <c:v>35.48569887067454</c:v>
                </c:pt>
                <c:pt idx="20261">
                  <c:v>35.610334495574847</c:v>
                </c:pt>
                <c:pt idx="20262">
                  <c:v>35.545664193385853</c:v>
                </c:pt>
                <c:pt idx="20263">
                  <c:v>35.289074116479703</c:v>
                </c:pt>
                <c:pt idx="20264">
                  <c:v>35.03259376148187</c:v>
                </c:pt>
                <c:pt idx="20265">
                  <c:v>34.776484199510428</c:v>
                </c:pt>
                <c:pt idx="20266">
                  <c:v>34.515871756265632</c:v>
                </c:pt>
                <c:pt idx="20267">
                  <c:v>32.698835884902373</c:v>
                </c:pt>
                <c:pt idx="20268">
                  <c:v>32.837329795224484</c:v>
                </c:pt>
                <c:pt idx="20269">
                  <c:v>32.97803930406279</c:v>
                </c:pt>
                <c:pt idx="20270">
                  <c:v>32.895261292912835</c:v>
                </c:pt>
                <c:pt idx="20271">
                  <c:v>32.619037729493449</c:v>
                </c:pt>
                <c:pt idx="20272">
                  <c:v>32.349315717484181</c:v>
                </c:pt>
                <c:pt idx="20273">
                  <c:v>32.102331994985832</c:v>
                </c:pt>
                <c:pt idx="20274">
                  <c:v>31.831131562381007</c:v>
                </c:pt>
                <c:pt idx="20275">
                  <c:v>29.919785622908726</c:v>
                </c:pt>
                <c:pt idx="20276">
                  <c:v>30.052582409348425</c:v>
                </c:pt>
                <c:pt idx="20277">
                  <c:v>30.193485587623385</c:v>
                </c:pt>
                <c:pt idx="20278">
                  <c:v>30.125667986123638</c:v>
                </c:pt>
                <c:pt idx="20279">
                  <c:v>29.850234080454737</c:v>
                </c:pt>
                <c:pt idx="20280">
                  <c:v>29.5621578983774</c:v>
                </c:pt>
                <c:pt idx="20281">
                  <c:v>29.276572721603838</c:v>
                </c:pt>
                <c:pt idx="20282">
                  <c:v>28.989943330363953</c:v>
                </c:pt>
                <c:pt idx="20283">
                  <c:v>27.075881883772603</c:v>
                </c:pt>
                <c:pt idx="20284">
                  <c:v>27.199355523351699</c:v>
                </c:pt>
                <c:pt idx="20285">
                  <c:v>27.322689552911321</c:v>
                </c:pt>
                <c:pt idx="20286">
                  <c:v>27.221738671514245</c:v>
                </c:pt>
                <c:pt idx="20287">
                  <c:v>26.945616565661211</c:v>
                </c:pt>
                <c:pt idx="20288">
                  <c:v>26.685147706818988</c:v>
                </c:pt>
                <c:pt idx="20289">
                  <c:v>26.389417327647635</c:v>
                </c:pt>
                <c:pt idx="20290">
                  <c:v>26.100317383005663</c:v>
                </c:pt>
                <c:pt idx="20291">
                  <c:v>24.158286693154562</c:v>
                </c:pt>
                <c:pt idx="20292">
                  <c:v>24.287607597481024</c:v>
                </c:pt>
                <c:pt idx="20293">
                  <c:v>24.41661508710143</c:v>
                </c:pt>
                <c:pt idx="20294">
                  <c:v>24.348762216155055</c:v>
                </c:pt>
                <c:pt idx="20295">
                  <c:v>24.06452720043853</c:v>
                </c:pt>
                <c:pt idx="20296">
                  <c:v>23.780395035559589</c:v>
                </c:pt>
                <c:pt idx="20297">
                  <c:v>23.504664774217289</c:v>
                </c:pt>
                <c:pt idx="20298">
                  <c:v>23.241912843917035</c:v>
                </c:pt>
                <c:pt idx="20299">
                  <c:v>21.336814953217651</c:v>
                </c:pt>
                <c:pt idx="20300">
                  <c:v>21.474094075007574</c:v>
                </c:pt>
                <c:pt idx="20301">
                  <c:v>21.610924121790958</c:v>
                </c:pt>
                <c:pt idx="20302">
                  <c:v>21.5423032157859</c:v>
                </c:pt>
                <c:pt idx="20303">
                  <c:v>21.260950896215757</c:v>
                </c:pt>
                <c:pt idx="20304">
                  <c:v>20.980616308295062</c:v>
                </c:pt>
                <c:pt idx="20305">
                  <c:v>20.6876531389996</c:v>
                </c:pt>
                <c:pt idx="20306">
                  <c:v>20.404479566557921</c:v>
                </c:pt>
                <c:pt idx="20307">
                  <c:v>18.560433099237851</c:v>
                </c:pt>
                <c:pt idx="20308">
                  <c:v>18.695841756787146</c:v>
                </c:pt>
                <c:pt idx="20309">
                  <c:v>18.828138779881591</c:v>
                </c:pt>
                <c:pt idx="20310">
                  <c:v>18.755481498422963</c:v>
                </c:pt>
                <c:pt idx="20311">
                  <c:v>18.482529761893382</c:v>
                </c:pt>
                <c:pt idx="20312">
                  <c:v>18.203322263029648</c:v>
                </c:pt>
                <c:pt idx="20313">
                  <c:v>17.922494837705564</c:v>
                </c:pt>
                <c:pt idx="20314">
                  <c:v>17.647038029654873</c:v>
                </c:pt>
                <c:pt idx="20315">
                  <c:v>16.725016655734265</c:v>
                </c:pt>
                <c:pt idx="20316">
                  <c:v>16.037269325048822</c:v>
                </c:pt>
                <c:pt idx="20317">
                  <c:v>16.166191508243482</c:v>
                </c:pt>
                <c:pt idx="20318">
                  <c:v>15.580197627795179</c:v>
                </c:pt>
                <c:pt idx="20319">
                  <c:v>15.80594269074718</c:v>
                </c:pt>
                <c:pt idx="20320">
                  <c:v>15.210402843168712</c:v>
                </c:pt>
                <c:pt idx="20321">
                  <c:v>15.168991495088919</c:v>
                </c:pt>
                <c:pt idx="20322">
                  <c:v>14.999790318211618</c:v>
                </c:pt>
                <c:pt idx="20323">
                  <c:v>13.982410085386075</c:v>
                </c:pt>
                <c:pt idx="20324">
                  <c:v>13.668564623289205</c:v>
                </c:pt>
                <c:pt idx="20325">
                  <c:v>13.798252345540776</c:v>
                </c:pt>
                <c:pt idx="20326">
                  <c:v>14.025281213676365</c:v>
                </c:pt>
                <c:pt idx="20327">
                  <c:v>12.609393239946613</c:v>
                </c:pt>
                <c:pt idx="20328">
                  <c:v>12.838649267693862</c:v>
                </c:pt>
                <c:pt idx="20329">
                  <c:v>12.826340942446336</c:v>
                </c:pt>
                <c:pt idx="20330">
                  <c:v>12.667601048893953</c:v>
                </c:pt>
                <c:pt idx="20331">
                  <c:v>11.855472806404521</c:v>
                </c:pt>
                <c:pt idx="20332">
                  <c:v>11.580238253827023</c:v>
                </c:pt>
                <c:pt idx="20333">
                  <c:v>11.712966277454585</c:v>
                </c:pt>
                <c:pt idx="20334">
                  <c:v>11.9381965848284</c:v>
                </c:pt>
                <c:pt idx="20335">
                  <c:v>10.828002201738997</c:v>
                </c:pt>
                <c:pt idx="20336">
                  <c:v>11.047039427719433</c:v>
                </c:pt>
                <c:pt idx="20337">
                  <c:v>11.020595126984903</c:v>
                </c:pt>
                <c:pt idx="20338">
                  <c:v>10.861676282905488</c:v>
                </c:pt>
                <c:pt idx="20339">
                  <c:v>10.340525993735131</c:v>
                </c:pt>
                <c:pt idx="20340">
                  <c:v>10.150371279445974</c:v>
                </c:pt>
                <c:pt idx="20341">
                  <c:v>10.280232239631317</c:v>
                </c:pt>
                <c:pt idx="20342">
                  <c:v>10.486697677580688</c:v>
                </c:pt>
                <c:pt idx="20343">
                  <c:v>9.6834218989721776</c:v>
                </c:pt>
                <c:pt idx="20344">
                  <c:v>9.8830687937562995</c:v>
                </c:pt>
                <c:pt idx="20345">
                  <c:v>9.9037059030677579</c:v>
                </c:pt>
                <c:pt idx="20346">
                  <c:v>9.8306087885280569</c:v>
                </c:pt>
                <c:pt idx="20347">
                  <c:v>9.6982285383856635</c:v>
                </c:pt>
                <c:pt idx="20348">
                  <c:v>9.6159746570016456</c:v>
                </c:pt>
                <c:pt idx="20349">
                  <c:v>9.7310383233644444</c:v>
                </c:pt>
                <c:pt idx="20350">
                  <c:v>9.9205985679661719</c:v>
                </c:pt>
                <c:pt idx="20351">
                  <c:v>9.5048757117221303</c:v>
                </c:pt>
                <c:pt idx="20352">
                  <c:v>9.6925671908496867</c:v>
                </c:pt>
                <c:pt idx="20353">
                  <c:v>9.7691230070120554</c:v>
                </c:pt>
                <c:pt idx="20354">
                  <c:v>9.8003913371851024</c:v>
                </c:pt>
                <c:pt idx="20355">
                  <c:v>10.127610378197055</c:v>
                </c:pt>
                <c:pt idx="20356">
                  <c:v>10.164467703558987</c:v>
                </c:pt>
                <c:pt idx="20357">
                  <c:v>10.259142684587236</c:v>
                </c:pt>
                <c:pt idx="20358">
                  <c:v>10.419432822733556</c:v>
                </c:pt>
                <c:pt idx="20359">
                  <c:v>10.422717819135446</c:v>
                </c:pt>
                <c:pt idx="20360">
                  <c:v>10.579444127185837</c:v>
                </c:pt>
                <c:pt idx="20361">
                  <c:v>10.71256466097749</c:v>
                </c:pt>
                <c:pt idx="20362">
                  <c:v>10.844931481574879</c:v>
                </c:pt>
                <c:pt idx="20363">
                  <c:v>11.573650247075914</c:v>
                </c:pt>
                <c:pt idx="20364">
                  <c:v>11.710825274780614</c:v>
                </c:pt>
                <c:pt idx="20365">
                  <c:v>11.781869949129089</c:v>
                </c:pt>
                <c:pt idx="20366">
                  <c:v>11.910937332285169</c:v>
                </c:pt>
                <c:pt idx="20367">
                  <c:v>12.292387854358008</c:v>
                </c:pt>
                <c:pt idx="20368">
                  <c:v>12.416581310249006</c:v>
                </c:pt>
                <c:pt idx="20369">
                  <c:v>12.588067766428862</c:v>
                </c:pt>
                <c:pt idx="20370">
                  <c:v>12.800630179065067</c:v>
                </c:pt>
                <c:pt idx="20371">
                  <c:v>13.771774475175468</c:v>
                </c:pt>
                <c:pt idx="20372">
                  <c:v>13.977992312009846</c:v>
                </c:pt>
                <c:pt idx="20373">
                  <c:v>14.032674286286898</c:v>
                </c:pt>
                <c:pt idx="20374">
                  <c:v>14.123057014159215</c:v>
                </c:pt>
                <c:pt idx="20375">
                  <c:v>14.741096869698158</c:v>
                </c:pt>
                <c:pt idx="20376">
                  <c:v>14.835194757845219</c:v>
                </c:pt>
                <c:pt idx="20377">
                  <c:v>15.025837048692445</c:v>
                </c:pt>
                <c:pt idx="20378">
                  <c:v>15.276024928440318</c:v>
                </c:pt>
                <c:pt idx="20379">
                  <c:v>16.276261767076672</c:v>
                </c:pt>
                <c:pt idx="20380">
                  <c:v>16.497917700105102</c:v>
                </c:pt>
                <c:pt idx="20381">
                  <c:v>16.538006022130485</c:v>
                </c:pt>
                <c:pt idx="20382">
                  <c:v>16.60486292193098</c:v>
                </c:pt>
                <c:pt idx="20383">
                  <c:v>17.272761165399682</c:v>
                </c:pt>
                <c:pt idx="20384">
                  <c:v>17.337831246303551</c:v>
                </c:pt>
                <c:pt idx="20385">
                  <c:v>17.500416807733117</c:v>
                </c:pt>
                <c:pt idx="20386">
                  <c:v>17.731795934403646</c:v>
                </c:pt>
                <c:pt idx="20387">
                  <c:v>18.546169148368513</c:v>
                </c:pt>
                <c:pt idx="20388">
                  <c:v>18.731589871546149</c:v>
                </c:pt>
                <c:pt idx="20389">
                  <c:v>18.758358397555078</c:v>
                </c:pt>
                <c:pt idx="20390">
                  <c:v>18.798965065413164</c:v>
                </c:pt>
                <c:pt idx="20391">
                  <c:v>19.338417514488047</c:v>
                </c:pt>
                <c:pt idx="20392">
                  <c:v>19.363966805417238</c:v>
                </c:pt>
                <c:pt idx="20393">
                  <c:v>19.478594641186305</c:v>
                </c:pt>
                <c:pt idx="20394">
                  <c:v>19.641250130676227</c:v>
                </c:pt>
                <c:pt idx="20395">
                  <c:v>20.210715902451593</c:v>
                </c:pt>
                <c:pt idx="20396">
                  <c:v>20.337407723883363</c:v>
                </c:pt>
                <c:pt idx="20397">
                  <c:v>20.337237809594516</c:v>
                </c:pt>
                <c:pt idx="20398">
                  <c:v>20.338797650028727</c:v>
                </c:pt>
                <c:pt idx="20399">
                  <c:v>20.742764330353161</c:v>
                </c:pt>
                <c:pt idx="20400">
                  <c:v>20.726653434239104</c:v>
                </c:pt>
                <c:pt idx="20401">
                  <c:v>20.779065233786135</c:v>
                </c:pt>
                <c:pt idx="20402">
                  <c:v>20.877556069135995</c:v>
                </c:pt>
                <c:pt idx="20403">
                  <c:v>21.32705203354082</c:v>
                </c:pt>
                <c:pt idx="20404">
                  <c:v>21.432609683748876</c:v>
                </c:pt>
                <c:pt idx="20405">
                  <c:v>21.407502709996152</c:v>
                </c:pt>
                <c:pt idx="20406">
                  <c:v>21.374226189423457</c:v>
                </c:pt>
                <c:pt idx="20407">
                  <c:v>21.774100847327979</c:v>
                </c:pt>
                <c:pt idx="20408">
                  <c:v>21.729001136289565</c:v>
                </c:pt>
                <c:pt idx="20409">
                  <c:v>21.761939994746815</c:v>
                </c:pt>
                <c:pt idx="20410">
                  <c:v>21.851872131263299</c:v>
                </c:pt>
                <c:pt idx="20411">
                  <c:v>22.319367895002621</c:v>
                </c:pt>
                <c:pt idx="20412">
                  <c:v>22.441011174962412</c:v>
                </c:pt>
                <c:pt idx="20413">
                  <c:v>22.403030818196246</c:v>
                </c:pt>
                <c:pt idx="20414">
                  <c:v>22.350005811006916</c:v>
                </c:pt>
                <c:pt idx="20415">
                  <c:v>22.837687987747827</c:v>
                </c:pt>
                <c:pt idx="20416">
                  <c:v>22.783107407944062</c:v>
                </c:pt>
                <c:pt idx="20417">
                  <c:v>22.833321340844371</c:v>
                </c:pt>
                <c:pt idx="20418">
                  <c:v>22.939034212431388</c:v>
                </c:pt>
                <c:pt idx="20419">
                  <c:v>23.495797533643895</c:v>
                </c:pt>
                <c:pt idx="20420">
                  <c:v>23.647830473783184</c:v>
                </c:pt>
                <c:pt idx="20421">
                  <c:v>23.612638856522871</c:v>
                </c:pt>
                <c:pt idx="20422">
                  <c:v>23.558727851491113</c:v>
                </c:pt>
                <c:pt idx="20423">
                  <c:v>24.147695207932578</c:v>
                </c:pt>
                <c:pt idx="20424">
                  <c:v>24.094685567788552</c:v>
                </c:pt>
                <c:pt idx="20425">
                  <c:v>24.155514926061368</c:v>
                </c:pt>
                <c:pt idx="20426">
                  <c:v>24.302296580248914</c:v>
                </c:pt>
                <c:pt idx="20427">
                  <c:v>24.922528967802204</c:v>
                </c:pt>
                <c:pt idx="20428">
                  <c:v>25.098567608376637</c:v>
                </c:pt>
                <c:pt idx="20429">
                  <c:v>25.069663191632099</c:v>
                </c:pt>
                <c:pt idx="20430">
                  <c:v>25.022837315119485</c:v>
                </c:pt>
                <c:pt idx="20431">
                  <c:v>25.67219344130287</c:v>
                </c:pt>
                <c:pt idx="20432">
                  <c:v>25.627348995143027</c:v>
                </c:pt>
                <c:pt idx="20433">
                  <c:v>25.702647184600863</c:v>
                </c:pt>
                <c:pt idx="20434">
                  <c:v>25.86936351762996</c:v>
                </c:pt>
                <c:pt idx="20435">
                  <c:v>26.500304842293239</c:v>
                </c:pt>
                <c:pt idx="20436">
                  <c:v>26.681257377921035</c:v>
                </c:pt>
                <c:pt idx="20437">
                  <c:v>26.663901139584908</c:v>
                </c:pt>
                <c:pt idx="20438">
                  <c:v>26.630860898871038</c:v>
                </c:pt>
                <c:pt idx="20439">
                  <c:v>27.263458794611996</c:v>
                </c:pt>
                <c:pt idx="20440">
                  <c:v>27.234636023296101</c:v>
                </c:pt>
                <c:pt idx="20441">
                  <c:v>27.322782441706337</c:v>
                </c:pt>
                <c:pt idx="20442">
                  <c:v>27.488613812660301</c:v>
                </c:pt>
                <c:pt idx="20443">
                  <c:v>28.071350647213517</c:v>
                </c:pt>
                <c:pt idx="20444">
                  <c:v>28.237947058126153</c:v>
                </c:pt>
                <c:pt idx="20445">
                  <c:v>28.233012589946902</c:v>
                </c:pt>
                <c:pt idx="20446">
                  <c:v>28.547676070140877</c:v>
                </c:pt>
                <c:pt idx="20447">
                  <c:v>28.539179446613431</c:v>
                </c:pt>
                <c:pt idx="20448">
                  <c:v>28.855375487305778</c:v>
                </c:pt>
                <c:pt idx="20449">
                  <c:v>28.850461391134253</c:v>
                </c:pt>
                <c:pt idx="20450">
                  <c:v>29.167726509165135</c:v>
                </c:pt>
                <c:pt idx="20451">
                  <c:v>29.354822529753289</c:v>
                </c:pt>
                <c:pt idx="20452">
                  <c:v>29.651264960718713</c:v>
                </c:pt>
                <c:pt idx="20453">
                  <c:v>29.937849712776771</c:v>
                </c:pt>
                <c:pt idx="20454">
                  <c:v>30.078949884637368</c:v>
                </c:pt>
                <c:pt idx="20455">
                  <c:v>30.094851901425002</c:v>
                </c:pt>
                <c:pt idx="20456">
                  <c:v>30.109246414521301</c:v>
                </c:pt>
                <c:pt idx="20457">
                  <c:v>30.580735637067271</c:v>
                </c:pt>
                <c:pt idx="20458">
                  <c:v>30.594514085242082</c:v>
                </c:pt>
                <c:pt idx="20459">
                  <c:v>30.817788921845516</c:v>
                </c:pt>
                <c:pt idx="20460">
                  <c:v>30.961013118986848</c:v>
                </c:pt>
                <c:pt idx="20461">
                  <c:v>31.101272567068726</c:v>
                </c:pt>
                <c:pt idx="20462">
                  <c:v>31.447813566367842</c:v>
                </c:pt>
                <c:pt idx="20463">
                  <c:v>31.463548703604161</c:v>
                </c:pt>
                <c:pt idx="20464">
                  <c:v>31.851010451820745</c:v>
                </c:pt>
                <c:pt idx="20465">
                  <c:v>31.864503582401593</c:v>
                </c:pt>
                <c:pt idx="20466">
                  <c:v>32.045681397514713</c:v>
                </c:pt>
                <c:pt idx="20467">
                  <c:v>32.16151876054343</c:v>
                </c:pt>
                <c:pt idx="20468">
                  <c:v>32.27153554786409</c:v>
                </c:pt>
                <c:pt idx="20469">
                  <c:v>32.375755268473839</c:v>
                </c:pt>
                <c:pt idx="20470">
                  <c:v>32.510064008662397</c:v>
                </c:pt>
                <c:pt idx="20471">
                  <c:v>32.823045812827075</c:v>
                </c:pt>
                <c:pt idx="20472">
                  <c:v>32.829285284389826</c:v>
                </c:pt>
                <c:pt idx="20473">
                  <c:v>32.817935805084666</c:v>
                </c:pt>
                <c:pt idx="20474">
                  <c:v>32.94049184492426</c:v>
                </c:pt>
                <c:pt idx="20475">
                  <c:v>33.002225531198192</c:v>
                </c:pt>
                <c:pt idx="20476">
                  <c:v>33.054820816946773</c:v>
                </c:pt>
                <c:pt idx="20477">
                  <c:v>33.100151347712028</c:v>
                </c:pt>
                <c:pt idx="20478">
                  <c:v>33.040234974326538</c:v>
                </c:pt>
                <c:pt idx="20479">
                  <c:v>33.282512984531529</c:v>
                </c:pt>
                <c:pt idx="20480">
                  <c:v>33.259410851618441</c:v>
                </c:pt>
                <c:pt idx="20481">
                  <c:v>33.198430232394657</c:v>
                </c:pt>
                <c:pt idx="20482">
                  <c:v>33.25624438920407</c:v>
                </c:pt>
                <c:pt idx="20483">
                  <c:v>33.256102131316958</c:v>
                </c:pt>
                <c:pt idx="20484">
                  <c:v>33.249195221237855</c:v>
                </c:pt>
                <c:pt idx="20485">
                  <c:v>33.230469284186512</c:v>
                </c:pt>
                <c:pt idx="20486">
                  <c:v>32.999760814328866</c:v>
                </c:pt>
                <c:pt idx="20487">
                  <c:v>33.187287264163032</c:v>
                </c:pt>
                <c:pt idx="20488">
                  <c:v>33.135631842456874</c:v>
                </c:pt>
                <c:pt idx="20489">
                  <c:v>33.033231415533756</c:v>
                </c:pt>
                <c:pt idx="20490">
                  <c:v>33.040523334200927</c:v>
                </c:pt>
                <c:pt idx="20491">
                  <c:v>32.999550406423417</c:v>
                </c:pt>
                <c:pt idx="20492">
                  <c:v>32.956994375526527</c:v>
                </c:pt>
                <c:pt idx="20493">
                  <c:v>32.919147686356837</c:v>
                </c:pt>
                <c:pt idx="20494">
                  <c:v>32.642837654779697</c:v>
                </c:pt>
                <c:pt idx="20495">
                  <c:v>32.80211071903075</c:v>
                </c:pt>
                <c:pt idx="20496">
                  <c:v>32.7365627973453</c:v>
                </c:pt>
                <c:pt idx="20497">
                  <c:v>32.636676847826578</c:v>
                </c:pt>
                <c:pt idx="20498">
                  <c:v>32.635454555322767</c:v>
                </c:pt>
                <c:pt idx="20499">
                  <c:v>32.598820810743412</c:v>
                </c:pt>
                <c:pt idx="20500">
                  <c:v>32.565206691117481</c:v>
                </c:pt>
                <c:pt idx="20501">
                  <c:v>32.536945958863761</c:v>
                </c:pt>
                <c:pt idx="20502">
                  <c:v>32.33719114774852</c:v>
                </c:pt>
                <c:pt idx="20503">
                  <c:v>32.496597449210633</c:v>
                </c:pt>
                <c:pt idx="20504">
                  <c:v>32.452913479112013</c:v>
                </c:pt>
                <c:pt idx="20505">
                  <c:v>32.379095905632937</c:v>
                </c:pt>
                <c:pt idx="20506">
                  <c:v>32.411828081701444</c:v>
                </c:pt>
                <c:pt idx="20507">
                  <c:v>32.412856583309818</c:v>
                </c:pt>
                <c:pt idx="20508">
                  <c:v>32.412828325593189</c:v>
                </c:pt>
                <c:pt idx="20509">
                  <c:v>32.41985453860741</c:v>
                </c:pt>
                <c:pt idx="20510">
                  <c:v>32.345399419937365</c:v>
                </c:pt>
                <c:pt idx="20511">
                  <c:v>32.523835027648303</c:v>
                </c:pt>
                <c:pt idx="20512">
                  <c:v>32.500457899783171</c:v>
                </c:pt>
                <c:pt idx="20513">
                  <c:v>32.458788023914209</c:v>
                </c:pt>
                <c:pt idx="20514">
                  <c:v>32.515082673823244</c:v>
                </c:pt>
                <c:pt idx="20515">
                  <c:v>32.53838243159781</c:v>
                </c:pt>
                <c:pt idx="20516">
                  <c:v>32.559885151673953</c:v>
                </c:pt>
                <c:pt idx="20517">
                  <c:v>32.58167997824799</c:v>
                </c:pt>
                <c:pt idx="20518">
                  <c:v>32.547167460069517</c:v>
                </c:pt>
                <c:pt idx="20519">
                  <c:v>32.732286648608046</c:v>
                </c:pt>
                <c:pt idx="20520">
                  <c:v>32.706110012111736</c:v>
                </c:pt>
                <c:pt idx="20521">
                  <c:v>32.658655236988906</c:v>
                </c:pt>
                <c:pt idx="20522">
                  <c:v>32.710573286383642</c:v>
                </c:pt>
                <c:pt idx="20523">
                  <c:v>32.714450484511424</c:v>
                </c:pt>
                <c:pt idx="20524">
                  <c:v>32.71607481071382</c:v>
                </c:pt>
                <c:pt idx="20525">
                  <c:v>32.714528877869654</c:v>
                </c:pt>
                <c:pt idx="20526">
                  <c:v>32.59856627748804</c:v>
                </c:pt>
                <c:pt idx="20527">
                  <c:v>32.77617036841162</c:v>
                </c:pt>
                <c:pt idx="20528">
                  <c:v>32.723501011555093</c:v>
                </c:pt>
                <c:pt idx="20529">
                  <c:v>32.631415190492078</c:v>
                </c:pt>
                <c:pt idx="20530">
                  <c:v>32.641989474187646</c:v>
                </c:pt>
                <c:pt idx="20531">
                  <c:v>32.605063693462775</c:v>
                </c:pt>
                <c:pt idx="20532">
                  <c:v>32.565292255502158</c:v>
                </c:pt>
                <c:pt idx="20533">
                  <c:v>32.514659361253429</c:v>
                </c:pt>
                <c:pt idx="20534">
                  <c:v>32.252473445645073</c:v>
                </c:pt>
                <c:pt idx="20535">
                  <c:v>32.409188172504329</c:v>
                </c:pt>
                <c:pt idx="20536">
                  <c:v>32.314894580171767</c:v>
                </c:pt>
                <c:pt idx="20537">
                  <c:v>32.172551731568902</c:v>
                </c:pt>
                <c:pt idx="20538">
                  <c:v>32.138788143443364</c:v>
                </c:pt>
                <c:pt idx="20539">
                  <c:v>32.056623975831464</c:v>
                </c:pt>
                <c:pt idx="20540">
                  <c:v>31.973647675712826</c:v>
                </c:pt>
                <c:pt idx="20541">
                  <c:v>31.886885604648786</c:v>
                </c:pt>
                <c:pt idx="20542">
                  <c:v>31.510417494673405</c:v>
                </c:pt>
                <c:pt idx="20543">
                  <c:v>31.653181997381481</c:v>
                </c:pt>
                <c:pt idx="20544">
                  <c:v>31.544199218348815</c:v>
                </c:pt>
                <c:pt idx="20545">
                  <c:v>31.426675223419359</c:v>
                </c:pt>
                <c:pt idx="20546">
                  <c:v>31.342233493485228</c:v>
                </c:pt>
                <c:pt idx="20547">
                  <c:v>31.24925751312621</c:v>
                </c:pt>
                <c:pt idx="20548">
                  <c:v>31.161738013013654</c:v>
                </c:pt>
                <c:pt idx="20549">
                  <c:v>31.076660703670278</c:v>
                </c:pt>
                <c:pt idx="20550">
                  <c:v>30.709805087850498</c:v>
                </c:pt>
                <c:pt idx="20551">
                  <c:v>30.861826101417869</c:v>
                </c:pt>
                <c:pt idx="20552">
                  <c:v>30.765222708919616</c:v>
                </c:pt>
                <c:pt idx="20553">
                  <c:v>30.625088656223205</c:v>
                </c:pt>
                <c:pt idx="20554">
                  <c:v>30.602737402225447</c:v>
                </c:pt>
                <c:pt idx="20555">
                  <c:v>30.542468950245699</c:v>
                </c:pt>
                <c:pt idx="20556">
                  <c:v>30.480358360663651</c:v>
                </c:pt>
                <c:pt idx="20557">
                  <c:v>30.427140954929847</c:v>
                </c:pt>
                <c:pt idx="20558">
                  <c:v>30.127071876806976</c:v>
                </c:pt>
                <c:pt idx="20559">
                  <c:v>30.296560794588618</c:v>
                </c:pt>
                <c:pt idx="20560">
                  <c:v>30.231718080602853</c:v>
                </c:pt>
                <c:pt idx="20561">
                  <c:v>30.163687468035008</c:v>
                </c:pt>
                <c:pt idx="20562">
                  <c:v>30.125089544278566</c:v>
                </c:pt>
                <c:pt idx="20563">
                  <c:v>30.088326075999539</c:v>
                </c:pt>
                <c:pt idx="20564">
                  <c:v>30.056874235396904</c:v>
                </c:pt>
                <c:pt idx="20565">
                  <c:v>30.019028563013293</c:v>
                </c:pt>
                <c:pt idx="20566">
                  <c:v>29.760591427082829</c:v>
                </c:pt>
                <c:pt idx="20567">
                  <c:v>29.929296406873426</c:v>
                </c:pt>
                <c:pt idx="20568">
                  <c:v>29.876266366852096</c:v>
                </c:pt>
                <c:pt idx="20569">
                  <c:v>29.818029074359423</c:v>
                </c:pt>
                <c:pt idx="20570">
                  <c:v>29.785889886266254</c:v>
                </c:pt>
                <c:pt idx="20571">
                  <c:v>29.75014819838696</c:v>
                </c:pt>
                <c:pt idx="20572">
                  <c:v>29.716016056725657</c:v>
                </c:pt>
                <c:pt idx="20573">
                  <c:v>29.674990660890877</c:v>
                </c:pt>
                <c:pt idx="20574">
                  <c:v>29.516779460389376</c:v>
                </c:pt>
                <c:pt idx="20575">
                  <c:v>29.458071803123111</c:v>
                </c:pt>
                <c:pt idx="20576">
                  <c:v>29.508750139640636</c:v>
                </c:pt>
                <c:pt idx="20577">
                  <c:v>29.403067776733309</c:v>
                </c:pt>
                <c:pt idx="20578">
                  <c:v>29.400271210509924</c:v>
                </c:pt>
                <c:pt idx="20579">
                  <c:v>29.319355689461158</c:v>
                </c:pt>
                <c:pt idx="20580">
                  <c:v>29.259542719166003</c:v>
                </c:pt>
                <c:pt idx="20581">
                  <c:v>29.198799749112752</c:v>
                </c:pt>
                <c:pt idx="20582">
                  <c:v>28.997329562790227</c:v>
                </c:pt>
                <c:pt idx="20583">
                  <c:v>28.922825445177914</c:v>
                </c:pt>
                <c:pt idx="20584">
                  <c:v>28.843884185782052</c:v>
                </c:pt>
                <c:pt idx="20585">
                  <c:v>28.906726151724811</c:v>
                </c:pt>
                <c:pt idx="20586">
                  <c:v>28.774792754403286</c:v>
                </c:pt>
                <c:pt idx="20587">
                  <c:v>28.677082599376515</c:v>
                </c:pt>
                <c:pt idx="20588">
                  <c:v>28.604969385055885</c:v>
                </c:pt>
                <c:pt idx="20589">
                  <c:v>28.52749996511206</c:v>
                </c:pt>
                <c:pt idx="20590">
                  <c:v>28.297005211314342</c:v>
                </c:pt>
                <c:pt idx="20591">
                  <c:v>28.212817090213736</c:v>
                </c:pt>
                <c:pt idx="20592">
                  <c:v>28.126976433602636</c:v>
                </c:pt>
                <c:pt idx="20593">
                  <c:v>28.183374644672991</c:v>
                </c:pt>
                <c:pt idx="20594">
                  <c:v>28.047363624257134</c:v>
                </c:pt>
                <c:pt idx="20595">
                  <c:v>27.947777280723891</c:v>
                </c:pt>
                <c:pt idx="20596">
                  <c:v>27.87175029821141</c:v>
                </c:pt>
                <c:pt idx="20597">
                  <c:v>27.796695113973406</c:v>
                </c:pt>
                <c:pt idx="20598">
                  <c:v>27.588191707289823</c:v>
                </c:pt>
                <c:pt idx="20599">
                  <c:v>27.506741559574614</c:v>
                </c:pt>
                <c:pt idx="20600">
                  <c:v>27.428562719297414</c:v>
                </c:pt>
                <c:pt idx="20601">
                  <c:v>27.503971361095712</c:v>
                </c:pt>
                <c:pt idx="20602">
                  <c:v>27.383720180872583</c:v>
                </c:pt>
                <c:pt idx="20603">
                  <c:v>27.3004497996012</c:v>
                </c:pt>
                <c:pt idx="20604">
                  <c:v>27.241314367953407</c:v>
                </c:pt>
                <c:pt idx="20605">
                  <c:v>27.186269882688102</c:v>
                </c:pt>
                <c:pt idx="20606">
                  <c:v>27.037525778638322</c:v>
                </c:pt>
                <c:pt idx="20607">
                  <c:v>26.968648575388677</c:v>
                </c:pt>
                <c:pt idx="20608">
                  <c:v>26.901534637501381</c:v>
                </c:pt>
                <c:pt idx="20609">
                  <c:v>27.017834251735884</c:v>
                </c:pt>
                <c:pt idx="20610">
                  <c:v>26.908842718625067</c:v>
                </c:pt>
                <c:pt idx="20611">
                  <c:v>26.843642738314738</c:v>
                </c:pt>
                <c:pt idx="20612">
                  <c:v>26.804816640838336</c:v>
                </c:pt>
                <c:pt idx="20613">
                  <c:v>26.775807422442288</c:v>
                </c:pt>
                <c:pt idx="20614">
                  <c:v>26.703304992146215</c:v>
                </c:pt>
                <c:pt idx="20615">
                  <c:v>26.644397223971993</c:v>
                </c:pt>
                <c:pt idx="20616">
                  <c:v>26.583057981876532</c:v>
                </c:pt>
                <c:pt idx="20617">
                  <c:v>26.749968193592807</c:v>
                </c:pt>
                <c:pt idx="20618">
                  <c:v>26.652606763388526</c:v>
                </c:pt>
                <c:pt idx="20619">
                  <c:v>26.601777626244086</c:v>
                </c:pt>
                <c:pt idx="20620">
                  <c:v>26.587348966417604</c:v>
                </c:pt>
                <c:pt idx="20621">
                  <c:v>26.57415008868092</c:v>
                </c:pt>
                <c:pt idx="20622">
                  <c:v>26.580951854051275</c:v>
                </c:pt>
                <c:pt idx="20623">
                  <c:v>26.526256701003994</c:v>
                </c:pt>
                <c:pt idx="20624">
                  <c:v>26.472078972750452</c:v>
                </c:pt>
                <c:pt idx="20625">
                  <c:v>26.682626643867096</c:v>
                </c:pt>
                <c:pt idx="20626">
                  <c:v>26.591610794802158</c:v>
                </c:pt>
                <c:pt idx="20627">
                  <c:v>26.557591953452317</c:v>
                </c:pt>
                <c:pt idx="20628">
                  <c:v>26.563375148809918</c:v>
                </c:pt>
                <c:pt idx="20629">
                  <c:v>26.569148758060091</c:v>
                </c:pt>
                <c:pt idx="20630">
                  <c:v>26.654331954668393</c:v>
                </c:pt>
                <c:pt idx="20631">
                  <c:v>26.600604813569937</c:v>
                </c:pt>
                <c:pt idx="20632">
                  <c:v>26.547200586651282</c:v>
                </c:pt>
                <c:pt idx="20633">
                  <c:v>26.806986761500209</c:v>
                </c:pt>
                <c:pt idx="20634">
                  <c:v>26.718666284744607</c:v>
                </c:pt>
                <c:pt idx="20635">
                  <c:v>26.69042265668314</c:v>
                </c:pt>
                <c:pt idx="20636">
                  <c:v>26.707531712295381</c:v>
                </c:pt>
                <c:pt idx="20637">
                  <c:v>26.726626044218239</c:v>
                </c:pt>
                <c:pt idx="20638">
                  <c:v>26.871717203766316</c:v>
                </c:pt>
                <c:pt idx="20639">
                  <c:v>26.815731830635109</c:v>
                </c:pt>
                <c:pt idx="20640">
                  <c:v>26.761056503156933</c:v>
                </c:pt>
                <c:pt idx="20641">
                  <c:v>27.069683127345602</c:v>
                </c:pt>
                <c:pt idx="20642">
                  <c:v>26.979111144838416</c:v>
                </c:pt>
                <c:pt idx="20643">
                  <c:v>26.962638100213621</c:v>
                </c:pt>
                <c:pt idx="20644">
                  <c:v>26.994833725942343</c:v>
                </c:pt>
                <c:pt idx="20645">
                  <c:v>27.025043568616066</c:v>
                </c:pt>
                <c:pt idx="20646">
                  <c:v>27.223289880383277</c:v>
                </c:pt>
                <c:pt idx="20647">
                  <c:v>27.165102687817271</c:v>
                </c:pt>
                <c:pt idx="20648">
                  <c:v>27.106924105017075</c:v>
                </c:pt>
                <c:pt idx="20649">
                  <c:v>27.449587887944823</c:v>
                </c:pt>
                <c:pt idx="20650">
                  <c:v>27.354174840793913</c:v>
                </c:pt>
                <c:pt idx="20651">
                  <c:v>27.336363116921746</c:v>
                </c:pt>
                <c:pt idx="20652">
                  <c:v>27.373574369375323</c:v>
                </c:pt>
                <c:pt idx="20653">
                  <c:v>27.411875227688892</c:v>
                </c:pt>
                <c:pt idx="20654">
                  <c:v>27.644252268631192</c:v>
                </c:pt>
                <c:pt idx="20655">
                  <c:v>27.582903362912482</c:v>
                </c:pt>
                <c:pt idx="20656">
                  <c:v>27.521542033957257</c:v>
                </c:pt>
                <c:pt idx="20657">
                  <c:v>27.896682868801395</c:v>
                </c:pt>
                <c:pt idx="20658">
                  <c:v>27.798521452554226</c:v>
                </c:pt>
                <c:pt idx="20659">
                  <c:v>27.792978421533036</c:v>
                </c:pt>
                <c:pt idx="20660">
                  <c:v>27.832446966315505</c:v>
                </c:pt>
                <c:pt idx="20661">
                  <c:v>27.883009216915116</c:v>
                </c:pt>
                <c:pt idx="20662">
                  <c:v>27.889403260985084</c:v>
                </c:pt>
                <c:pt idx="20663">
                  <c:v>28.046020653767926</c:v>
                </c:pt>
                <c:pt idx="20664">
                  <c:v>28.058344248616084</c:v>
                </c:pt>
                <c:pt idx="20665">
                  <c:v>28.426497876955661</c:v>
                </c:pt>
                <c:pt idx="20666">
                  <c:v>28.289182898717414</c:v>
                </c:pt>
                <c:pt idx="20667">
                  <c:v>28.391785609374587</c:v>
                </c:pt>
                <c:pt idx="20668">
                  <c:v>28.555778028859503</c:v>
                </c:pt>
                <c:pt idx="20669">
                  <c:v>28.57331302034962</c:v>
                </c:pt>
                <c:pt idx="20670">
                  <c:v>28.652903440393775</c:v>
                </c:pt>
                <c:pt idx="20671">
                  <c:v>28.714908748687208</c:v>
                </c:pt>
                <c:pt idx="20672">
                  <c:v>28.619757288009538</c:v>
                </c:pt>
                <c:pt idx="20673">
                  <c:v>29.056304235435682</c:v>
                </c:pt>
                <c:pt idx="20674">
                  <c:v>28.960804483399865</c:v>
                </c:pt>
                <c:pt idx="20675">
                  <c:v>28.963111994328706</c:v>
                </c:pt>
                <c:pt idx="20676">
                  <c:v>29.031526207148726</c:v>
                </c:pt>
                <c:pt idx="20677">
                  <c:v>29.353895547031865</c:v>
                </c:pt>
                <c:pt idx="20678">
                  <c:v>29.464054493735819</c:v>
                </c:pt>
                <c:pt idx="20679">
                  <c:v>29.409057065217365</c:v>
                </c:pt>
                <c:pt idx="20680">
                  <c:v>29.321460105497799</c:v>
                </c:pt>
                <c:pt idx="20681">
                  <c:v>29.792492548920372</c:v>
                </c:pt>
                <c:pt idx="20682">
                  <c:v>29.700130420609039</c:v>
                </c:pt>
                <c:pt idx="20683">
                  <c:v>29.712651570464669</c:v>
                </c:pt>
                <c:pt idx="20684">
                  <c:v>29.794166551639563</c:v>
                </c:pt>
                <c:pt idx="20685">
                  <c:v>30.177381625202056</c:v>
                </c:pt>
                <c:pt idx="20686">
                  <c:v>30.125935889468295</c:v>
                </c:pt>
                <c:pt idx="20687">
                  <c:v>30.243871267936978</c:v>
                </c:pt>
                <c:pt idx="20688">
                  <c:v>30.157555515108662</c:v>
                </c:pt>
                <c:pt idx="20689">
                  <c:v>30.668794375243067</c:v>
                </c:pt>
                <c:pt idx="20690">
                  <c:v>30.582908021335673</c:v>
                </c:pt>
                <c:pt idx="20691">
                  <c:v>30.605469634451449</c:v>
                </c:pt>
                <c:pt idx="20692">
                  <c:v>30.70367354556528</c:v>
                </c:pt>
                <c:pt idx="20693">
                  <c:v>31.161727368790803</c:v>
                </c:pt>
                <c:pt idx="20694">
                  <c:v>31.294010401242364</c:v>
                </c:pt>
                <c:pt idx="20695">
                  <c:v>31.246449508121483</c:v>
                </c:pt>
                <c:pt idx="20696">
                  <c:v>31.165784079280566</c:v>
                </c:pt>
                <c:pt idx="20697">
                  <c:v>31.74401085805124</c:v>
                </c:pt>
                <c:pt idx="20698">
                  <c:v>31.664000978119113</c:v>
                </c:pt>
                <c:pt idx="20699">
                  <c:v>31.709666817229348</c:v>
                </c:pt>
                <c:pt idx="20700">
                  <c:v>31.820896732371576</c:v>
                </c:pt>
                <c:pt idx="20701">
                  <c:v>32.375597883597237</c:v>
                </c:pt>
                <c:pt idx="20702">
                  <c:v>32.542824247574586</c:v>
                </c:pt>
                <c:pt idx="20703">
                  <c:v>32.497219354301514</c:v>
                </c:pt>
                <c:pt idx="20704">
                  <c:v>32.808218503304808</c:v>
                </c:pt>
                <c:pt idx="20705">
                  <c:v>32.72559394958067</c:v>
                </c:pt>
                <c:pt idx="20706">
                  <c:v>33.042271690662666</c:v>
                </c:pt>
                <c:pt idx="20707">
                  <c:v>32.967556338033319</c:v>
                </c:pt>
                <c:pt idx="20708">
                  <c:v>33.288377719293322</c:v>
                </c:pt>
                <c:pt idx="20709">
                  <c:v>33.813333187200222</c:v>
                </c:pt>
                <c:pt idx="20710">
                  <c:v>33.997374298153694</c:v>
                </c:pt>
                <c:pt idx="20711">
                  <c:v>33.950109029405716</c:v>
                </c:pt>
                <c:pt idx="20712">
                  <c:v>34.104379465646005</c:v>
                </c:pt>
                <c:pt idx="20713">
                  <c:v>34.25426031762634</c:v>
                </c:pt>
                <c:pt idx="20714">
                  <c:v>34.174770851164475</c:v>
                </c:pt>
                <c:pt idx="20715">
                  <c:v>34.898428937132749</c:v>
                </c:pt>
                <c:pt idx="20716">
                  <c:v>34.818966984459962</c:v>
                </c:pt>
                <c:pt idx="20717">
                  <c:v>35.091798317184065</c:v>
                </c:pt>
                <c:pt idx="20718">
                  <c:v>35.471763146297619</c:v>
                </c:pt>
                <c:pt idx="20719">
                  <c:v>35.853200784480066</c:v>
                </c:pt>
                <c:pt idx="20720">
                  <c:v>35.798692985500125</c:v>
                </c:pt>
                <c:pt idx="20721">
                  <c:v>35.983548327502419</c:v>
                </c:pt>
                <c:pt idx="20722">
                  <c:v>35.903901567649903</c:v>
                </c:pt>
                <c:pt idx="20723">
                  <c:v>36.717572756094789</c:v>
                </c:pt>
                <c:pt idx="20724">
                  <c:v>36.63588510864875</c:v>
                </c:pt>
                <c:pt idx="20725">
                  <c:v>36.724252684710201</c:v>
                </c:pt>
                <c:pt idx="20726">
                  <c:v>36.913312128821318</c:v>
                </c:pt>
                <c:pt idx="20727">
                  <c:v>37.783202709375779</c:v>
                </c:pt>
                <c:pt idx="20728">
                  <c:v>38.015277202075502</c:v>
                </c:pt>
                <c:pt idx="20729">
                  <c:v>37.956680881131625</c:v>
                </c:pt>
                <c:pt idx="20730">
                  <c:v>37.869855910986018</c:v>
                </c:pt>
                <c:pt idx="20731">
                  <c:v>38.763497539569499</c:v>
                </c:pt>
                <c:pt idx="20732">
                  <c:v>38.674335719645725</c:v>
                </c:pt>
                <c:pt idx="20733">
                  <c:v>38.766306294540094</c:v>
                </c:pt>
                <c:pt idx="20734">
                  <c:v>38.975061704533118</c:v>
                </c:pt>
                <c:pt idx="20735">
                  <c:v>39.935533783948024</c:v>
                </c:pt>
                <c:pt idx="20736">
                  <c:v>40.183669583109825</c:v>
                </c:pt>
                <c:pt idx="20737">
                  <c:v>40.116585064344882</c:v>
                </c:pt>
                <c:pt idx="20738">
                  <c:v>40.021235348947442</c:v>
                </c:pt>
                <c:pt idx="20739">
                  <c:v>40.981474483361332</c:v>
                </c:pt>
                <c:pt idx="20740">
                  <c:v>40.885668705291657</c:v>
                </c:pt>
                <c:pt idx="20741">
                  <c:v>40.987875629747279</c:v>
                </c:pt>
                <c:pt idx="20742">
                  <c:v>41.208729524948573</c:v>
                </c:pt>
                <c:pt idx="20743">
                  <c:v>42.234359624151082</c:v>
                </c:pt>
                <c:pt idx="20744">
                  <c:v>42.49229056519205</c:v>
                </c:pt>
                <c:pt idx="20745">
                  <c:v>42.419722055211032</c:v>
                </c:pt>
                <c:pt idx="20746">
                  <c:v>42.320458596757135</c:v>
                </c:pt>
                <c:pt idx="20747">
                  <c:v>43.321303535484461</c:v>
                </c:pt>
                <c:pt idx="20748">
                  <c:v>43.224856900316105</c:v>
                </c:pt>
                <c:pt idx="20749">
                  <c:v>43.318043545615502</c:v>
                </c:pt>
                <c:pt idx="20750">
                  <c:v>43.546641621429821</c:v>
                </c:pt>
                <c:pt idx="20751">
                  <c:v>44.584223855751496</c:v>
                </c:pt>
                <c:pt idx="20752">
                  <c:v>44.817954959661733</c:v>
                </c:pt>
                <c:pt idx="20753">
                  <c:v>44.743251029244</c:v>
                </c:pt>
                <c:pt idx="20754">
                  <c:v>44.64406345596398</c:v>
                </c:pt>
                <c:pt idx="20755">
                  <c:v>45.613893884330366</c:v>
                </c:pt>
                <c:pt idx="20756">
                  <c:v>45.515211433210219</c:v>
                </c:pt>
                <c:pt idx="20757">
                  <c:v>45.614242385327969</c:v>
                </c:pt>
                <c:pt idx="20758">
                  <c:v>45.829325565770034</c:v>
                </c:pt>
                <c:pt idx="20759">
                  <c:v>46.734641292042099</c:v>
                </c:pt>
                <c:pt idx="20760">
                  <c:v>46.947114084300651</c:v>
                </c:pt>
                <c:pt idx="20761">
                  <c:v>46.87548447881602</c:v>
                </c:pt>
                <c:pt idx="20762">
                  <c:v>46.781929568474325</c:v>
                </c:pt>
                <c:pt idx="20763">
                  <c:v>47.616229030257315</c:v>
                </c:pt>
                <c:pt idx="20764">
                  <c:v>47.523844808375593</c:v>
                </c:pt>
                <c:pt idx="20765">
                  <c:v>47.611907190461842</c:v>
                </c:pt>
                <c:pt idx="20766">
                  <c:v>47.778880570455584</c:v>
                </c:pt>
                <c:pt idx="20767">
                  <c:v>48.470435774081956</c:v>
                </c:pt>
                <c:pt idx="20768">
                  <c:v>48.631525107773527</c:v>
                </c:pt>
                <c:pt idx="20769">
                  <c:v>48.578338929304415</c:v>
                </c:pt>
                <c:pt idx="20770">
                  <c:v>48.506767017591471</c:v>
                </c:pt>
                <c:pt idx="20771">
                  <c:v>49.128976872108076</c:v>
                </c:pt>
                <c:pt idx="20772">
                  <c:v>49.059667899104731</c:v>
                </c:pt>
                <c:pt idx="20773">
                  <c:v>49.111210862534378</c:v>
                </c:pt>
                <c:pt idx="20774">
                  <c:v>49.239616549022557</c:v>
                </c:pt>
                <c:pt idx="20775">
                  <c:v>49.665764378655062</c:v>
                </c:pt>
                <c:pt idx="20776">
                  <c:v>49.764041817593608</c:v>
                </c:pt>
                <c:pt idx="20777">
                  <c:v>49.728250095489635</c:v>
                </c:pt>
                <c:pt idx="20778">
                  <c:v>49.681378011192116</c:v>
                </c:pt>
                <c:pt idx="20779">
                  <c:v>50.070051125202887</c:v>
                </c:pt>
                <c:pt idx="20780">
                  <c:v>50.040802446954764</c:v>
                </c:pt>
                <c:pt idx="20781">
                  <c:v>50.085822157549934</c:v>
                </c:pt>
                <c:pt idx="20782">
                  <c:v>50.160588832217414</c:v>
                </c:pt>
                <c:pt idx="20783">
                  <c:v>50.354613215831606</c:v>
                </c:pt>
                <c:pt idx="20784">
                  <c:v>50.398548784108677</c:v>
                </c:pt>
                <c:pt idx="20785">
                  <c:v>50.391546508762161</c:v>
                </c:pt>
                <c:pt idx="20786">
                  <c:v>50.384501167184808</c:v>
                </c:pt>
                <c:pt idx="20787">
                  <c:v>50.529360011974248</c:v>
                </c:pt>
                <c:pt idx="20788">
                  <c:v>50.537066602926501</c:v>
                </c:pt>
                <c:pt idx="20789">
                  <c:v>50.567358271450686</c:v>
                </c:pt>
                <c:pt idx="20790">
                  <c:v>50.602104620168951</c:v>
                </c:pt>
                <c:pt idx="20791">
                  <c:v>50.540226826002652</c:v>
                </c:pt>
                <c:pt idx="20792">
                  <c:v>50.514219559788074</c:v>
                </c:pt>
                <c:pt idx="20793">
                  <c:v>50.533853760783764</c:v>
                </c:pt>
                <c:pt idx="20794">
                  <c:v>50.567716544269558</c:v>
                </c:pt>
                <c:pt idx="20795">
                  <c:v>50.416767913161195</c:v>
                </c:pt>
                <c:pt idx="20796">
                  <c:v>50.45972795389735</c:v>
                </c:pt>
                <c:pt idx="20797">
                  <c:v>50.46648997767651</c:v>
                </c:pt>
                <c:pt idx="20798">
                  <c:v>50.43597104942593</c:v>
                </c:pt>
                <c:pt idx="20799">
                  <c:v>50.121298759772635</c:v>
                </c:pt>
                <c:pt idx="20800">
                  <c:v>50.018236519904931</c:v>
                </c:pt>
                <c:pt idx="20801">
                  <c:v>50.059730450063995</c:v>
                </c:pt>
                <c:pt idx="20802">
                  <c:v>50.128891491485781</c:v>
                </c:pt>
                <c:pt idx="20803">
                  <c:v>49.702022301100016</c:v>
                </c:pt>
                <c:pt idx="20804">
                  <c:v>49.780434490687455</c:v>
                </c:pt>
                <c:pt idx="20805">
                  <c:v>49.765734539502766</c:v>
                </c:pt>
                <c:pt idx="20806">
                  <c:v>49.684615875887701</c:v>
                </c:pt>
                <c:pt idx="20807">
                  <c:v>49.20381142768715</c:v>
                </c:pt>
                <c:pt idx="20808">
                  <c:v>49.060417373833644</c:v>
                </c:pt>
                <c:pt idx="20809">
                  <c:v>49.1198566856228</c:v>
                </c:pt>
                <c:pt idx="20810">
                  <c:v>49.226836224215958</c:v>
                </c:pt>
                <c:pt idx="20811">
                  <c:v>48.588851581132211</c:v>
                </c:pt>
                <c:pt idx="20812">
                  <c:v>48.703977501801269</c:v>
                </c:pt>
                <c:pt idx="20813">
                  <c:v>48.683127190281027</c:v>
                </c:pt>
                <c:pt idx="20814">
                  <c:v>48.588036377891257</c:v>
                </c:pt>
                <c:pt idx="20815">
                  <c:v>47.982454045865481</c:v>
                </c:pt>
                <c:pt idx="20816">
                  <c:v>47.796727536168618</c:v>
                </c:pt>
                <c:pt idx="20817">
                  <c:v>47.883300973329973</c:v>
                </c:pt>
                <c:pt idx="20818">
                  <c:v>48.034805878581182</c:v>
                </c:pt>
                <c:pt idx="20819">
                  <c:v>47.204771418591214</c:v>
                </c:pt>
                <c:pt idx="20820">
                  <c:v>47.357110992569169</c:v>
                </c:pt>
                <c:pt idx="20821">
                  <c:v>47.338615148087058</c:v>
                </c:pt>
                <c:pt idx="20822">
                  <c:v>47.215598550698537</c:v>
                </c:pt>
                <c:pt idx="20823">
                  <c:v>46.468216192301732</c:v>
                </c:pt>
                <c:pt idx="20824">
                  <c:v>46.219134584089581</c:v>
                </c:pt>
                <c:pt idx="20825">
                  <c:v>46.329229406065842</c:v>
                </c:pt>
                <c:pt idx="20826">
                  <c:v>46.52115789683603</c:v>
                </c:pt>
                <c:pt idx="20827">
                  <c:v>45.485348654457468</c:v>
                </c:pt>
                <c:pt idx="20828">
                  <c:v>45.687044751877387</c:v>
                </c:pt>
                <c:pt idx="20829">
                  <c:v>45.670716992174818</c:v>
                </c:pt>
                <c:pt idx="20830">
                  <c:v>45.514256593504975</c:v>
                </c:pt>
                <c:pt idx="20831">
                  <c:v>44.631670162935016</c:v>
                </c:pt>
                <c:pt idx="20832">
                  <c:v>44.332540915231917</c:v>
                </c:pt>
                <c:pt idx="20833">
                  <c:v>44.458640790381956</c:v>
                </c:pt>
                <c:pt idx="20834">
                  <c:v>43.908863816847017</c:v>
                </c:pt>
                <c:pt idx="20835">
                  <c:v>44.131225257366061</c:v>
                </c:pt>
                <c:pt idx="20836">
                  <c:v>43.571787521108973</c:v>
                </c:pt>
                <c:pt idx="20837">
                  <c:v>43.801644013537832</c:v>
                </c:pt>
                <c:pt idx="20838">
                  <c:v>43.248871239616896</c:v>
                </c:pt>
                <c:pt idx="20839">
                  <c:v>42.526315266769679</c:v>
                </c:pt>
                <c:pt idx="20840">
                  <c:v>42.196211312726355</c:v>
                </c:pt>
                <c:pt idx="20841">
                  <c:v>42.327097539443706</c:v>
                </c:pt>
                <c:pt idx="20842">
                  <c:v>42.094415992164592</c:v>
                </c:pt>
                <c:pt idx="20843">
                  <c:v>41.857287199178472</c:v>
                </c:pt>
                <c:pt idx="20844">
                  <c:v>42.097619694724578</c:v>
                </c:pt>
                <c:pt idx="20845">
                  <c:v>40.737703171447578</c:v>
                </c:pt>
                <c:pt idx="20846">
                  <c:v>40.978604138111997</c:v>
                </c:pt>
                <c:pt idx="20847">
                  <c:v>40.071337165746954</c:v>
                </c:pt>
                <c:pt idx="20848">
                  <c:v>39.701265722608355</c:v>
                </c:pt>
                <c:pt idx="20849">
                  <c:v>39.84256771075227</c:v>
                </c:pt>
                <c:pt idx="20850">
                  <c:v>39.57696832925442</c:v>
                </c:pt>
                <c:pt idx="20851">
                  <c:v>39.30730473756109</c:v>
                </c:pt>
                <c:pt idx="20852">
                  <c:v>39.543536139825186</c:v>
                </c:pt>
                <c:pt idx="20853">
                  <c:v>38.053320139549079</c:v>
                </c:pt>
                <c:pt idx="20854">
                  <c:v>38.298703539119828</c:v>
                </c:pt>
                <c:pt idx="20855">
                  <c:v>37.294819719488039</c:v>
                </c:pt>
                <c:pt idx="20856">
                  <c:v>36.895929734798784</c:v>
                </c:pt>
                <c:pt idx="20857">
                  <c:v>37.037358383790277</c:v>
                </c:pt>
                <c:pt idx="20858">
                  <c:v>36.744073373257784</c:v>
                </c:pt>
                <c:pt idx="20859">
                  <c:v>36.472874775820351</c:v>
                </c:pt>
                <c:pt idx="20860">
                  <c:v>36.718127778933045</c:v>
                </c:pt>
                <c:pt idx="20861">
                  <c:v>35.14631905478479</c:v>
                </c:pt>
                <c:pt idx="20862">
                  <c:v>35.385444949428376</c:v>
                </c:pt>
                <c:pt idx="20863">
                  <c:v>34.284189796033161</c:v>
                </c:pt>
                <c:pt idx="20864">
                  <c:v>33.877923509647125</c:v>
                </c:pt>
                <c:pt idx="20865">
                  <c:v>34.019846946340181</c:v>
                </c:pt>
                <c:pt idx="20866">
                  <c:v>33.733379242581684</c:v>
                </c:pt>
                <c:pt idx="20867">
                  <c:v>33.415264104916822</c:v>
                </c:pt>
                <c:pt idx="20868">
                  <c:v>33.655868855513532</c:v>
                </c:pt>
                <c:pt idx="20869">
                  <c:v>32.056004182919253</c:v>
                </c:pt>
                <c:pt idx="20870">
                  <c:v>32.288849031190097</c:v>
                </c:pt>
                <c:pt idx="20871">
                  <c:v>31.233920822437586</c:v>
                </c:pt>
                <c:pt idx="20872">
                  <c:v>30.822587516246017</c:v>
                </c:pt>
                <c:pt idx="20873">
                  <c:v>30.952716661847582</c:v>
                </c:pt>
                <c:pt idx="20874">
                  <c:v>30.643324058366296</c:v>
                </c:pt>
                <c:pt idx="20875">
                  <c:v>30.335474931707207</c:v>
                </c:pt>
                <c:pt idx="20876">
                  <c:v>30.568399285472456</c:v>
                </c:pt>
                <c:pt idx="20877">
                  <c:v>28.989307067167402</c:v>
                </c:pt>
                <c:pt idx="20878">
                  <c:v>29.21962853770291</c:v>
                </c:pt>
                <c:pt idx="20879">
                  <c:v>28.198415335844423</c:v>
                </c:pt>
                <c:pt idx="20880">
                  <c:v>27.800800952455127</c:v>
                </c:pt>
                <c:pt idx="20881">
                  <c:v>27.405354675836044</c:v>
                </c:pt>
                <c:pt idx="20882">
                  <c:v>27.114554679227165</c:v>
                </c:pt>
                <c:pt idx="20883">
                  <c:v>27.336545587197069</c:v>
                </c:pt>
                <c:pt idx="20884">
                  <c:v>27.564508424228045</c:v>
                </c:pt>
                <c:pt idx="20885">
                  <c:v>26.055110662590643</c:v>
                </c:pt>
                <c:pt idx="20886">
                  <c:v>26.28930077940538</c:v>
                </c:pt>
                <c:pt idx="20887">
                  <c:v>25.334083659011739</c:v>
                </c:pt>
                <c:pt idx="20888">
                  <c:v>24.985577965713553</c:v>
                </c:pt>
                <c:pt idx="20889">
                  <c:v>24.617269436684154</c:v>
                </c:pt>
                <c:pt idx="20890">
                  <c:v>24.359987765421998</c:v>
                </c:pt>
                <c:pt idx="20891">
                  <c:v>24.594744658338783</c:v>
                </c:pt>
                <c:pt idx="20892">
                  <c:v>24.831848803556092</c:v>
                </c:pt>
                <c:pt idx="20893">
                  <c:v>23.401763683758563</c:v>
                </c:pt>
                <c:pt idx="20894">
                  <c:v>23.638416192022387</c:v>
                </c:pt>
                <c:pt idx="20895">
                  <c:v>22.780494961252124</c:v>
                </c:pt>
                <c:pt idx="20896">
                  <c:v>22.444380557508289</c:v>
                </c:pt>
                <c:pt idx="20897">
                  <c:v>22.114420632887459</c:v>
                </c:pt>
                <c:pt idx="20898">
                  <c:v>21.872617471526677</c:v>
                </c:pt>
                <c:pt idx="20899">
                  <c:v>22.109780582152368</c:v>
                </c:pt>
                <c:pt idx="20900">
                  <c:v>22.345512778569066</c:v>
                </c:pt>
                <c:pt idx="20901">
                  <c:v>21.035589844975167</c:v>
                </c:pt>
                <c:pt idx="20902">
                  <c:v>21.273501975272982</c:v>
                </c:pt>
                <c:pt idx="20903">
                  <c:v>20.517465778529257</c:v>
                </c:pt>
                <c:pt idx="20904">
                  <c:v>20.241277520572737</c:v>
                </c:pt>
                <c:pt idx="20905">
                  <c:v>19.943242987255033</c:v>
                </c:pt>
                <c:pt idx="20906">
                  <c:v>19.739541905879349</c:v>
                </c:pt>
                <c:pt idx="20907">
                  <c:v>19.963281701886313</c:v>
                </c:pt>
                <c:pt idx="20908">
                  <c:v>20.185299159871892</c:v>
                </c:pt>
                <c:pt idx="20909">
                  <c:v>18.997671063267465</c:v>
                </c:pt>
                <c:pt idx="20910">
                  <c:v>19.205584435750271</c:v>
                </c:pt>
                <c:pt idx="20911">
                  <c:v>18.567311753361135</c:v>
                </c:pt>
                <c:pt idx="20912">
                  <c:v>18.311339163677104</c:v>
                </c:pt>
                <c:pt idx="20913">
                  <c:v>18.057386354417091</c:v>
                </c:pt>
                <c:pt idx="20914">
                  <c:v>17.916192019949992</c:v>
                </c:pt>
                <c:pt idx="20915">
                  <c:v>18.125558860380504</c:v>
                </c:pt>
                <c:pt idx="20916">
                  <c:v>18.332348874261694</c:v>
                </c:pt>
                <c:pt idx="20917">
                  <c:v>17.338836397245274</c:v>
                </c:pt>
                <c:pt idx="20918">
                  <c:v>17.541053345728546</c:v>
                </c:pt>
                <c:pt idx="20919">
                  <c:v>16.807284218479946</c:v>
                </c:pt>
                <c:pt idx="20920">
                  <c:v>16.921598993838618</c:v>
                </c:pt>
                <c:pt idx="20921">
                  <c:v>16.732406437426199</c:v>
                </c:pt>
                <c:pt idx="20922">
                  <c:v>16.640949328470256</c:v>
                </c:pt>
                <c:pt idx="20923">
                  <c:v>16.820710877083524</c:v>
                </c:pt>
                <c:pt idx="20924">
                  <c:v>16.523983361328707</c:v>
                </c:pt>
                <c:pt idx="20925">
                  <c:v>16.220117317020907</c:v>
                </c:pt>
                <c:pt idx="20926">
                  <c:v>16.385183114973721</c:v>
                </c:pt>
                <c:pt idx="20927">
                  <c:v>15.60863022426021</c:v>
                </c:pt>
                <c:pt idx="20928">
                  <c:v>15.698408918145191</c:v>
                </c:pt>
                <c:pt idx="20929">
                  <c:v>15.788505932097305</c:v>
                </c:pt>
                <c:pt idx="20930">
                  <c:v>15.483395686254248</c:v>
                </c:pt>
                <c:pt idx="20931">
                  <c:v>15.487063996771761</c:v>
                </c:pt>
                <c:pt idx="20932">
                  <c:v>15.260765334636822</c:v>
                </c:pt>
                <c:pt idx="20933">
                  <c:v>15.17977004335892</c:v>
                </c:pt>
                <c:pt idx="20934">
                  <c:v>15.09260866244181</c:v>
                </c:pt>
                <c:pt idx="20935">
                  <c:v>15.19012784986711</c:v>
                </c:pt>
                <c:pt idx="20936">
                  <c:v>14.651640597575181</c:v>
                </c:pt>
                <c:pt idx="20937">
                  <c:v>14.720662650849476</c:v>
                </c:pt>
                <c:pt idx="20938">
                  <c:v>14.828886743548519</c:v>
                </c:pt>
                <c:pt idx="20939">
                  <c:v>14.741850699499944</c:v>
                </c:pt>
                <c:pt idx="20940">
                  <c:v>14.721193839319071</c:v>
                </c:pt>
                <c:pt idx="20941">
                  <c:v>14.704786692536796</c:v>
                </c:pt>
                <c:pt idx="20942">
                  <c:v>14.694334471868086</c:v>
                </c:pt>
                <c:pt idx="20943">
                  <c:v>14.885164239630488</c:v>
                </c:pt>
                <c:pt idx="20944">
                  <c:v>14.742158890425365</c:v>
                </c:pt>
                <c:pt idx="20945">
                  <c:v>14.781081839746555</c:v>
                </c:pt>
                <c:pt idx="20946">
                  <c:v>14.850483214138688</c:v>
                </c:pt>
                <c:pt idx="20947">
                  <c:v>14.86790875363868</c:v>
                </c:pt>
                <c:pt idx="20948">
                  <c:v>14.910388777954797</c:v>
                </c:pt>
                <c:pt idx="20949">
                  <c:v>14.960566182862348</c:v>
                </c:pt>
                <c:pt idx="20950">
                  <c:v>15.018879202230988</c:v>
                </c:pt>
                <c:pt idx="20951">
                  <c:v>15.285568380506644</c:v>
                </c:pt>
                <c:pt idx="20952">
                  <c:v>15.467059719945887</c:v>
                </c:pt>
                <c:pt idx="20953">
                  <c:v>15.48119080180772</c:v>
                </c:pt>
                <c:pt idx="20954">
                  <c:v>15.511504976654223</c:v>
                </c:pt>
                <c:pt idx="20955">
                  <c:v>15.651678009376521</c:v>
                </c:pt>
                <c:pt idx="20956">
                  <c:v>15.755403097374952</c:v>
                </c:pt>
                <c:pt idx="20957">
                  <c:v>15.866085204102498</c:v>
                </c:pt>
                <c:pt idx="20958">
                  <c:v>15.983832159487431</c:v>
                </c:pt>
                <c:pt idx="20959">
                  <c:v>16.287374097237571</c:v>
                </c:pt>
                <c:pt idx="20960">
                  <c:v>16.709758154759378</c:v>
                </c:pt>
                <c:pt idx="20961">
                  <c:v>16.709015350674388</c:v>
                </c:pt>
                <c:pt idx="20962">
                  <c:v>16.711666121344301</c:v>
                </c:pt>
                <c:pt idx="20963">
                  <c:v>16.931587366961299</c:v>
                </c:pt>
                <c:pt idx="20964">
                  <c:v>17.06968210402027</c:v>
                </c:pt>
                <c:pt idx="20965">
                  <c:v>17.210074585036082</c:v>
                </c:pt>
                <c:pt idx="20966">
                  <c:v>17.34986766840867</c:v>
                </c:pt>
                <c:pt idx="20967">
                  <c:v>17.847530684874361</c:v>
                </c:pt>
                <c:pt idx="20968">
                  <c:v>17.84525515718148</c:v>
                </c:pt>
                <c:pt idx="20969">
                  <c:v>18.081615011806086</c:v>
                </c:pt>
                <c:pt idx="20970">
                  <c:v>18.070073602690837</c:v>
                </c:pt>
                <c:pt idx="20971">
                  <c:v>18.299641162429566</c:v>
                </c:pt>
                <c:pt idx="20972">
                  <c:v>18.288286548883438</c:v>
                </c:pt>
                <c:pt idx="20973">
                  <c:v>18.51139881142127</c:v>
                </c:pt>
                <c:pt idx="20974">
                  <c:v>18.692565989081547</c:v>
                </c:pt>
                <c:pt idx="20975">
                  <c:v>18.904150511434516</c:v>
                </c:pt>
                <c:pt idx="20976">
                  <c:v>18.978765330508132</c:v>
                </c:pt>
                <c:pt idx="20977">
                  <c:v>19.144644694109331</c:v>
                </c:pt>
                <c:pt idx="20978">
                  <c:v>19.126297542735795</c:v>
                </c:pt>
                <c:pt idx="20979">
                  <c:v>19.448633568006066</c:v>
                </c:pt>
                <c:pt idx="20980">
                  <c:v>19.418635274335625</c:v>
                </c:pt>
                <c:pt idx="20981">
                  <c:v>19.453158612450739</c:v>
                </c:pt>
                <c:pt idx="20982">
                  <c:v>19.513332046890479</c:v>
                </c:pt>
                <c:pt idx="20983">
                  <c:v>19.563519958202239</c:v>
                </c:pt>
                <c:pt idx="20984">
                  <c:v>19.602772213547585</c:v>
                </c:pt>
                <c:pt idx="20985">
                  <c:v>19.577799932842623</c:v>
                </c:pt>
                <c:pt idx="20986">
                  <c:v>19.557477836726711</c:v>
                </c:pt>
                <c:pt idx="20987">
                  <c:v>19.691868897464424</c:v>
                </c:pt>
                <c:pt idx="20988">
                  <c:v>19.640768580505465</c:v>
                </c:pt>
                <c:pt idx="20989">
                  <c:v>19.617296546181159</c:v>
                </c:pt>
                <c:pt idx="20990">
                  <c:v>19.605636444872001</c:v>
                </c:pt>
                <c:pt idx="20991">
                  <c:v>19.588078708287643</c:v>
                </c:pt>
                <c:pt idx="20992">
                  <c:v>19.571509584426579</c:v>
                </c:pt>
                <c:pt idx="20993">
                  <c:v>19.463138246306375</c:v>
                </c:pt>
                <c:pt idx="20994">
                  <c:v>19.434296121283584</c:v>
                </c:pt>
                <c:pt idx="20995">
                  <c:v>19.526874293841118</c:v>
                </c:pt>
                <c:pt idx="20996">
                  <c:v>19.469824094049347</c:v>
                </c:pt>
                <c:pt idx="20997">
                  <c:v>19.440710200557223</c:v>
                </c:pt>
                <c:pt idx="20998">
                  <c:v>19.426934098497441</c:v>
                </c:pt>
                <c:pt idx="20999">
                  <c:v>19.422324801764216</c:v>
                </c:pt>
                <c:pt idx="21000">
                  <c:v>19.41904819978636</c:v>
                </c:pt>
                <c:pt idx="21001">
                  <c:v>19.393662979568354</c:v>
                </c:pt>
                <c:pt idx="21002">
                  <c:v>19.371136936357029</c:v>
                </c:pt>
                <c:pt idx="21003">
                  <c:v>19.543711065054651</c:v>
                </c:pt>
                <c:pt idx="21004">
                  <c:v>19.505465596905395</c:v>
                </c:pt>
                <c:pt idx="21005">
                  <c:v>19.505759489748783</c:v>
                </c:pt>
                <c:pt idx="21006">
                  <c:v>19.536280246767362</c:v>
                </c:pt>
                <c:pt idx="21007">
                  <c:v>19.573313004565993</c:v>
                </c:pt>
                <c:pt idx="21008">
                  <c:v>19.617326057531056</c:v>
                </c:pt>
                <c:pt idx="21009">
                  <c:v>19.740021811719703</c:v>
                </c:pt>
                <c:pt idx="21010">
                  <c:v>19.73356943022214</c:v>
                </c:pt>
                <c:pt idx="21011">
                  <c:v>19.99076341149761</c:v>
                </c:pt>
                <c:pt idx="21012">
                  <c:v>19.98034156804842</c:v>
                </c:pt>
                <c:pt idx="21013">
                  <c:v>20.027254114641583</c:v>
                </c:pt>
                <c:pt idx="21014">
                  <c:v>20.108106441062155</c:v>
                </c:pt>
                <c:pt idx="21015">
                  <c:v>20.19646776835414</c:v>
                </c:pt>
                <c:pt idx="21016">
                  <c:v>20.288372241919205</c:v>
                </c:pt>
                <c:pt idx="21017">
                  <c:v>20.575598739274017</c:v>
                </c:pt>
                <c:pt idx="21018">
                  <c:v>20.585787259116493</c:v>
                </c:pt>
                <c:pt idx="21019">
                  <c:v>20.919516768022739</c:v>
                </c:pt>
                <c:pt idx="21020">
                  <c:v>20.935850242501708</c:v>
                </c:pt>
                <c:pt idx="21021">
                  <c:v>21.017403168420522</c:v>
                </c:pt>
                <c:pt idx="21022">
                  <c:v>21.138884207302826</c:v>
                </c:pt>
                <c:pt idx="21023">
                  <c:v>21.258799816881137</c:v>
                </c:pt>
                <c:pt idx="21024">
                  <c:v>21.386193636989379</c:v>
                </c:pt>
                <c:pt idx="21025">
                  <c:v>21.793480622709005</c:v>
                </c:pt>
                <c:pt idx="21026">
                  <c:v>21.808011503385629</c:v>
                </c:pt>
                <c:pt idx="21027">
                  <c:v>22.209081542393029</c:v>
                </c:pt>
                <c:pt idx="21028">
                  <c:v>22.228984687020617</c:v>
                </c:pt>
                <c:pt idx="21029">
                  <c:v>22.31436745185707</c:v>
                </c:pt>
                <c:pt idx="21030">
                  <c:v>22.448053845944859</c:v>
                </c:pt>
                <c:pt idx="21031">
                  <c:v>22.580298555530494</c:v>
                </c:pt>
                <c:pt idx="21032">
                  <c:v>22.71135175499283</c:v>
                </c:pt>
                <c:pt idx="21033">
                  <c:v>23.104356851815737</c:v>
                </c:pt>
                <c:pt idx="21034">
                  <c:v>23.102503507478769</c:v>
                </c:pt>
                <c:pt idx="21035">
                  <c:v>23.534826451190192</c:v>
                </c:pt>
                <c:pt idx="21036">
                  <c:v>23.521040910479101</c:v>
                </c:pt>
                <c:pt idx="21037">
                  <c:v>23.580005038963105</c:v>
                </c:pt>
                <c:pt idx="21038">
                  <c:v>23.681668200452435</c:v>
                </c:pt>
                <c:pt idx="21039">
                  <c:v>23.772751280959064</c:v>
                </c:pt>
                <c:pt idx="21040">
                  <c:v>23.860971767056579</c:v>
                </c:pt>
                <c:pt idx="21041">
                  <c:v>24.083787404675185</c:v>
                </c:pt>
                <c:pt idx="21042">
                  <c:v>24.044655382470072</c:v>
                </c:pt>
                <c:pt idx="21043">
                  <c:v>24.462231499262678</c:v>
                </c:pt>
                <c:pt idx="21044">
                  <c:v>24.387043026472782</c:v>
                </c:pt>
                <c:pt idx="21045">
                  <c:v>24.381635104567586</c:v>
                </c:pt>
                <c:pt idx="21046">
                  <c:v>24.421807622708378</c:v>
                </c:pt>
                <c:pt idx="21047">
                  <c:v>24.45816897308169</c:v>
                </c:pt>
                <c:pt idx="21048">
                  <c:v>24.485366519176495</c:v>
                </c:pt>
                <c:pt idx="21049">
                  <c:v>24.481346467373129</c:v>
                </c:pt>
                <c:pt idx="21050">
                  <c:v>24.409918656567754</c:v>
                </c:pt>
                <c:pt idx="21051">
                  <c:v>24.78819574773129</c:v>
                </c:pt>
                <c:pt idx="21052">
                  <c:v>24.667117434167988</c:v>
                </c:pt>
                <c:pt idx="21053">
                  <c:v>24.626672350067587</c:v>
                </c:pt>
                <c:pt idx="21054">
                  <c:v>24.622265236210488</c:v>
                </c:pt>
                <c:pt idx="21055">
                  <c:v>24.621635870779272</c:v>
                </c:pt>
                <c:pt idx="21056">
                  <c:v>24.623451046225764</c:v>
                </c:pt>
                <c:pt idx="21057">
                  <c:v>24.538121915344728</c:v>
                </c:pt>
                <c:pt idx="21058">
                  <c:v>24.463149954417027</c:v>
                </c:pt>
                <c:pt idx="21059">
                  <c:v>24.796732357861384</c:v>
                </c:pt>
                <c:pt idx="21060">
                  <c:v>24.673419371265361</c:v>
                </c:pt>
                <c:pt idx="21061">
                  <c:v>24.63032898034189</c:v>
                </c:pt>
                <c:pt idx="21062">
                  <c:v>24.638388269149534</c:v>
                </c:pt>
                <c:pt idx="21063">
                  <c:v>24.648885956364278</c:v>
                </c:pt>
                <c:pt idx="21064">
                  <c:v>24.658789130976306</c:v>
                </c:pt>
                <c:pt idx="21065">
                  <c:v>24.625737323896718</c:v>
                </c:pt>
                <c:pt idx="21066">
                  <c:v>24.578554166547111</c:v>
                </c:pt>
                <c:pt idx="21067">
                  <c:v>24.90404818017371</c:v>
                </c:pt>
                <c:pt idx="21068">
                  <c:v>24.837189521595942</c:v>
                </c:pt>
                <c:pt idx="21069">
                  <c:v>24.835341903125549</c:v>
                </c:pt>
                <c:pt idx="21070">
                  <c:v>24.883139955424312</c:v>
                </c:pt>
                <c:pt idx="21071">
                  <c:v>24.933518406837322</c:v>
                </c:pt>
                <c:pt idx="21072">
                  <c:v>24.988198792844912</c:v>
                </c:pt>
                <c:pt idx="21073">
                  <c:v>25.076999212960132</c:v>
                </c:pt>
                <c:pt idx="21074">
                  <c:v>25.062411499499198</c:v>
                </c:pt>
                <c:pt idx="21075">
                  <c:v>25.361792893548387</c:v>
                </c:pt>
                <c:pt idx="21076">
                  <c:v>25.331932383140817</c:v>
                </c:pt>
                <c:pt idx="21077">
                  <c:v>25.358821684296853</c:v>
                </c:pt>
                <c:pt idx="21078">
                  <c:v>25.423451669743194</c:v>
                </c:pt>
                <c:pt idx="21079">
                  <c:v>25.485961180367973</c:v>
                </c:pt>
                <c:pt idx="21080">
                  <c:v>25.548132900470012</c:v>
                </c:pt>
                <c:pt idx="21081">
                  <c:v>25.648991352335763</c:v>
                </c:pt>
                <c:pt idx="21082">
                  <c:v>25.638123857985093</c:v>
                </c:pt>
                <c:pt idx="21083">
                  <c:v>25.880478613582994</c:v>
                </c:pt>
                <c:pt idx="21084">
                  <c:v>25.845201685824307</c:v>
                </c:pt>
                <c:pt idx="21085">
                  <c:v>25.851595151291551</c:v>
                </c:pt>
                <c:pt idx="21086">
                  <c:v>25.878935072416596</c:v>
                </c:pt>
                <c:pt idx="21087">
                  <c:v>25.897984284127823</c:v>
                </c:pt>
                <c:pt idx="21088">
                  <c:v>25.90906073233198</c:v>
                </c:pt>
                <c:pt idx="21089">
                  <c:v>25.841008241144433</c:v>
                </c:pt>
                <c:pt idx="21090">
                  <c:v>25.798712911479249</c:v>
                </c:pt>
                <c:pt idx="21091">
                  <c:v>25.949163465684009</c:v>
                </c:pt>
                <c:pt idx="21092">
                  <c:v>25.857960782421266</c:v>
                </c:pt>
                <c:pt idx="21093">
                  <c:v>25.790896451074765</c:v>
                </c:pt>
                <c:pt idx="21094">
                  <c:v>25.738532391898097</c:v>
                </c:pt>
                <c:pt idx="21095">
                  <c:v>25.67112908553662</c:v>
                </c:pt>
                <c:pt idx="21096">
                  <c:v>25.595006511408695</c:v>
                </c:pt>
                <c:pt idx="21097">
                  <c:v>25.280198031930581</c:v>
                </c:pt>
                <c:pt idx="21098">
                  <c:v>25.268726293485315</c:v>
                </c:pt>
                <c:pt idx="21099">
                  <c:v>25.172929448969853</c:v>
                </c:pt>
                <c:pt idx="21100">
                  <c:v>25.093073518620919</c:v>
                </c:pt>
                <c:pt idx="21101">
                  <c:v>24.93088376837882</c:v>
                </c:pt>
                <c:pt idx="21102">
                  <c:v>24.844195444964587</c:v>
                </c:pt>
                <c:pt idx="21103">
                  <c:v>24.69725563600246</c:v>
                </c:pt>
                <c:pt idx="21104">
                  <c:v>24.564177260739058</c:v>
                </c:pt>
                <c:pt idx="21105">
                  <c:v>24.136902765133662</c:v>
                </c:pt>
                <c:pt idx="21106">
                  <c:v>24.060228155522076</c:v>
                </c:pt>
                <c:pt idx="21107">
                  <c:v>23.949212117099243</c:v>
                </c:pt>
                <c:pt idx="21108">
                  <c:v>23.778399656205448</c:v>
                </c:pt>
                <c:pt idx="21109">
                  <c:v>23.721517601857926</c:v>
                </c:pt>
                <c:pt idx="21110">
                  <c:v>23.555249698302852</c:v>
                </c:pt>
                <c:pt idx="21111">
                  <c:v>23.412265936238526</c:v>
                </c:pt>
                <c:pt idx="21112">
                  <c:v>23.284986687978691</c:v>
                </c:pt>
                <c:pt idx="21113">
                  <c:v>22.871920863501671</c:v>
                </c:pt>
                <c:pt idx="21114">
                  <c:v>22.805758023938736</c:v>
                </c:pt>
                <c:pt idx="21115">
                  <c:v>22.718286831010595</c:v>
                </c:pt>
                <c:pt idx="21116">
                  <c:v>22.578925914182648</c:v>
                </c:pt>
                <c:pt idx="21117">
                  <c:v>22.535606461120373</c:v>
                </c:pt>
                <c:pt idx="21118">
                  <c:v>22.405474273587302</c:v>
                </c:pt>
                <c:pt idx="21119">
                  <c:v>22.302071815976383</c:v>
                </c:pt>
                <c:pt idx="21120">
                  <c:v>22.209346458054139</c:v>
                </c:pt>
                <c:pt idx="21121">
                  <c:v>21.89695835421016</c:v>
                </c:pt>
                <c:pt idx="21122">
                  <c:v>21.858911483845525</c:v>
                </c:pt>
                <c:pt idx="21123">
                  <c:v>21.796446701711488</c:v>
                </c:pt>
                <c:pt idx="21124">
                  <c:v>21.694988583610019</c:v>
                </c:pt>
                <c:pt idx="21125">
                  <c:v>21.683479209597031</c:v>
                </c:pt>
                <c:pt idx="21126">
                  <c:v>21.589347759702676</c:v>
                </c:pt>
                <c:pt idx="21127">
                  <c:v>21.512733064257631</c:v>
                </c:pt>
                <c:pt idx="21128">
                  <c:v>21.447064956081018</c:v>
                </c:pt>
                <c:pt idx="21129">
                  <c:v>21.209444850196299</c:v>
                </c:pt>
                <c:pt idx="21130">
                  <c:v>21.186381849954849</c:v>
                </c:pt>
                <c:pt idx="21131">
                  <c:v>21.137654830410234</c:v>
                </c:pt>
                <c:pt idx="21132">
                  <c:v>21.04986862030146</c:v>
                </c:pt>
                <c:pt idx="21133">
                  <c:v>21.055573040427696</c:v>
                </c:pt>
                <c:pt idx="21134">
                  <c:v>20.965478937975973</c:v>
                </c:pt>
                <c:pt idx="21135">
                  <c:v>20.891509926365778</c:v>
                </c:pt>
                <c:pt idx="21136">
                  <c:v>20.822794123158403</c:v>
                </c:pt>
                <c:pt idx="21137">
                  <c:v>20.579106113860362</c:v>
                </c:pt>
                <c:pt idx="21138">
                  <c:v>20.548137207391207</c:v>
                </c:pt>
                <c:pt idx="21139">
                  <c:v>20.487206708829305</c:v>
                </c:pt>
                <c:pt idx="21140">
                  <c:v>20.383757186080366</c:v>
                </c:pt>
                <c:pt idx="21141">
                  <c:v>20.364420042175777</c:v>
                </c:pt>
                <c:pt idx="21142">
                  <c:v>20.247504437366029</c:v>
                </c:pt>
                <c:pt idx="21143">
                  <c:v>20.143881764582844</c:v>
                </c:pt>
                <c:pt idx="21144">
                  <c:v>20.048263716529465</c:v>
                </c:pt>
                <c:pt idx="21145">
                  <c:v>19.74604442697607</c:v>
                </c:pt>
                <c:pt idx="21146">
                  <c:v>19.691552229138225</c:v>
                </c:pt>
                <c:pt idx="21147">
                  <c:v>19.605091408943579</c:v>
                </c:pt>
                <c:pt idx="21148">
                  <c:v>19.468285475230282</c:v>
                </c:pt>
                <c:pt idx="21149">
                  <c:v>19.423838412187315</c:v>
                </c:pt>
                <c:pt idx="21150">
                  <c:v>19.287692344306283</c:v>
                </c:pt>
                <c:pt idx="21151">
                  <c:v>19.160765581031185</c:v>
                </c:pt>
                <c:pt idx="21152">
                  <c:v>19.044019406468561</c:v>
                </c:pt>
                <c:pt idx="21153">
                  <c:v>18.696578874433769</c:v>
                </c:pt>
                <c:pt idx="21154">
                  <c:v>18.626430018613174</c:v>
                </c:pt>
                <c:pt idx="21155">
                  <c:v>18.528674013333166</c:v>
                </c:pt>
                <c:pt idx="21156">
                  <c:v>18.381347526361029</c:v>
                </c:pt>
                <c:pt idx="21157">
                  <c:v>18.326398903884684</c:v>
                </c:pt>
                <c:pt idx="21158">
                  <c:v>18.179891495819696</c:v>
                </c:pt>
                <c:pt idx="21159">
                  <c:v>18.051030085071716</c:v>
                </c:pt>
                <c:pt idx="21160">
                  <c:v>17.934835906325731</c:v>
                </c:pt>
                <c:pt idx="21161">
                  <c:v>17.781691702909736</c:v>
                </c:pt>
                <c:pt idx="21162">
                  <c:v>17.602120311494598</c:v>
                </c:pt>
                <c:pt idx="21163">
                  <c:v>17.452448528856255</c:v>
                </c:pt>
                <c:pt idx="21164">
                  <c:v>17.253128802547359</c:v>
                </c:pt>
                <c:pt idx="21165">
                  <c:v>17.136858768911708</c:v>
                </c:pt>
                <c:pt idx="21166">
                  <c:v>16.98067892973474</c:v>
                </c:pt>
                <c:pt idx="21167">
                  <c:v>16.807768132504606</c:v>
                </c:pt>
                <c:pt idx="21168">
                  <c:v>16.660850093165674</c:v>
                </c:pt>
                <c:pt idx="21169">
                  <c:v>16.583926086413193</c:v>
                </c:pt>
                <c:pt idx="21170">
                  <c:v>16.508588109282421</c:v>
                </c:pt>
                <c:pt idx="21171">
                  <c:v>16.408566712751071</c:v>
                </c:pt>
                <c:pt idx="21172">
                  <c:v>16.28929616101053</c:v>
                </c:pt>
                <c:pt idx="21173">
                  <c:v>16.243374035484507</c:v>
                </c:pt>
                <c:pt idx="21174">
                  <c:v>16.124320665664385</c:v>
                </c:pt>
                <c:pt idx="21175">
                  <c:v>16.018794343527368</c:v>
                </c:pt>
                <c:pt idx="21176">
                  <c:v>15.684314771003814</c:v>
                </c:pt>
                <c:pt idx="21177">
                  <c:v>15.630766987541351</c:v>
                </c:pt>
                <c:pt idx="21178">
                  <c:v>15.564085053285268</c:v>
                </c:pt>
                <c:pt idx="21179">
                  <c:v>15.469500378472462</c:v>
                </c:pt>
                <c:pt idx="21180">
                  <c:v>15.364056441482539</c:v>
                </c:pt>
                <c:pt idx="21181">
                  <c:v>15.307501108273552</c:v>
                </c:pt>
                <c:pt idx="21182">
                  <c:v>15.20760067363369</c:v>
                </c:pt>
                <c:pt idx="21183">
                  <c:v>15.117465757336674</c:v>
                </c:pt>
                <c:pt idx="21184">
                  <c:v>14.812839227423362</c:v>
                </c:pt>
                <c:pt idx="21185">
                  <c:v>14.768067243858169</c:v>
                </c:pt>
                <c:pt idx="21186">
                  <c:v>14.716299393203387</c:v>
                </c:pt>
                <c:pt idx="21187">
                  <c:v>14.63737358510328</c:v>
                </c:pt>
                <c:pt idx="21188">
                  <c:v>14.556763242811366</c:v>
                </c:pt>
                <c:pt idx="21189">
                  <c:v>14.499506723003112</c:v>
                </c:pt>
                <c:pt idx="21190">
                  <c:v>14.418464250478165</c:v>
                </c:pt>
                <c:pt idx="21191">
                  <c:v>14.342623698254764</c:v>
                </c:pt>
                <c:pt idx="21192">
                  <c:v>14.060890236693362</c:v>
                </c:pt>
                <c:pt idx="21193">
                  <c:v>14.020810035622281</c:v>
                </c:pt>
                <c:pt idx="21194">
                  <c:v>13.975572883458495</c:v>
                </c:pt>
                <c:pt idx="21195">
                  <c:v>13.903433183942928</c:v>
                </c:pt>
                <c:pt idx="21196">
                  <c:v>13.833599970140947</c:v>
                </c:pt>
                <c:pt idx="21197">
                  <c:v>13.764258277805901</c:v>
                </c:pt>
                <c:pt idx="21198">
                  <c:v>13.692615077847588</c:v>
                </c:pt>
                <c:pt idx="21199">
                  <c:v>13.62186611838791</c:v>
                </c:pt>
                <c:pt idx="21200">
                  <c:v>13.341091787086464</c:v>
                </c:pt>
                <c:pt idx="21201">
                  <c:v>13.300587096789103</c:v>
                </c:pt>
                <c:pt idx="21202">
                  <c:v>13.259108266256968</c:v>
                </c:pt>
                <c:pt idx="21203">
                  <c:v>13.186149545132833</c:v>
                </c:pt>
                <c:pt idx="21204">
                  <c:v>13.120623364962775</c:v>
                </c:pt>
                <c:pt idx="21205">
                  <c:v>13.037014919349742</c:v>
                </c:pt>
                <c:pt idx="21206">
                  <c:v>12.968927296398862</c:v>
                </c:pt>
                <c:pt idx="21207">
                  <c:v>12.896843601062152</c:v>
                </c:pt>
                <c:pt idx="21208">
                  <c:v>12.6028213686604</c:v>
                </c:pt>
                <c:pt idx="21209">
                  <c:v>12.558315437817047</c:v>
                </c:pt>
                <c:pt idx="21210">
                  <c:v>12.521896749677021</c:v>
                </c:pt>
                <c:pt idx="21211">
                  <c:v>12.445314576259429</c:v>
                </c:pt>
                <c:pt idx="21212">
                  <c:v>12.376721891512055</c:v>
                </c:pt>
                <c:pt idx="21213">
                  <c:v>12.27955973999457</c:v>
                </c:pt>
                <c:pt idx="21214">
                  <c:v>12.209939702491429</c:v>
                </c:pt>
                <c:pt idx="21215">
                  <c:v>12.138878179385735</c:v>
                </c:pt>
                <c:pt idx="21216">
                  <c:v>11.835440889943541</c:v>
                </c:pt>
                <c:pt idx="21217">
                  <c:v>11.788223556294135</c:v>
                </c:pt>
                <c:pt idx="21218">
                  <c:v>11.751450152321045</c:v>
                </c:pt>
                <c:pt idx="21219">
                  <c:v>11.671937745955791</c:v>
                </c:pt>
                <c:pt idx="21220">
                  <c:v>11.6017847602118</c:v>
                </c:pt>
                <c:pt idx="21221">
                  <c:v>11.499184866706335</c:v>
                </c:pt>
                <c:pt idx="21222">
                  <c:v>11.429380661781423</c:v>
                </c:pt>
                <c:pt idx="21223">
                  <c:v>11.354125556176768</c:v>
                </c:pt>
                <c:pt idx="21224">
                  <c:v>11.047228503199772</c:v>
                </c:pt>
                <c:pt idx="21225">
                  <c:v>10.9985497559228</c:v>
                </c:pt>
                <c:pt idx="21226">
                  <c:v>10.959520706788325</c:v>
                </c:pt>
                <c:pt idx="21227">
                  <c:v>10.882004253498607</c:v>
                </c:pt>
                <c:pt idx="21228">
                  <c:v>10.794092982186106</c:v>
                </c:pt>
                <c:pt idx="21229">
                  <c:v>10.723567745728321</c:v>
                </c:pt>
                <c:pt idx="21230">
                  <c:v>10.636076103667476</c:v>
                </c:pt>
                <c:pt idx="21231">
                  <c:v>10.568982974633558</c:v>
                </c:pt>
                <c:pt idx="21232">
                  <c:v>10.267949454165914</c:v>
                </c:pt>
                <c:pt idx="21233">
                  <c:v>10.22027373554835</c:v>
                </c:pt>
                <c:pt idx="21234">
                  <c:v>10.1783147449105</c:v>
                </c:pt>
                <c:pt idx="21235">
                  <c:v>10.102292217380322</c:v>
                </c:pt>
                <c:pt idx="21236">
                  <c:v>10.023437528143635</c:v>
                </c:pt>
                <c:pt idx="21237">
                  <c:v>9.9453550819961833</c:v>
                </c:pt>
                <c:pt idx="21238">
                  <c:v>9.8755625549448744</c:v>
                </c:pt>
                <c:pt idx="21239">
                  <c:v>9.7834859363186517</c:v>
                </c:pt>
                <c:pt idx="21240">
                  <c:v>9.6569364202056001</c:v>
                </c:pt>
                <c:pt idx="21241">
                  <c:v>9.5217261317066857</c:v>
                </c:pt>
                <c:pt idx="21242">
                  <c:v>9.3871870267358553</c:v>
                </c:pt>
                <c:pt idx="21243">
                  <c:v>9.3463008595934838</c:v>
                </c:pt>
                <c:pt idx="21244">
                  <c:v>9.2720099025318525</c:v>
                </c:pt>
                <c:pt idx="21245">
                  <c:v>9.197908866668044</c:v>
                </c:pt>
                <c:pt idx="21246">
                  <c:v>9.1293524216877611</c:v>
                </c:pt>
                <c:pt idx="21247">
                  <c:v>9.0434752588514087</c:v>
                </c:pt>
                <c:pt idx="21248">
                  <c:v>8.9749805790623682</c:v>
                </c:pt>
                <c:pt idx="21249">
                  <c:v>8.9061292339537061</c:v>
                </c:pt>
                <c:pt idx="21250">
                  <c:v>8.6332457742336324</c:v>
                </c:pt>
                <c:pt idx="21251">
                  <c:v>8.5901247001026668</c:v>
                </c:pt>
                <c:pt idx="21252">
                  <c:v>8.5475681477330632</c:v>
                </c:pt>
                <c:pt idx="21253">
                  <c:v>8.4776891933274001</c:v>
                </c:pt>
                <c:pt idx="21254">
                  <c:v>8.4089336667394257</c:v>
                </c:pt>
                <c:pt idx="21255">
                  <c:v>8.3289179633150408</c:v>
                </c:pt>
                <c:pt idx="21256">
                  <c:v>8.2589302720506321</c:v>
                </c:pt>
                <c:pt idx="21257">
                  <c:v>8.1869812084183167</c:v>
                </c:pt>
                <c:pt idx="21258">
                  <c:v>7.9155176627389894</c:v>
                </c:pt>
                <c:pt idx="21259">
                  <c:v>7.873787565105717</c:v>
                </c:pt>
                <c:pt idx="21260">
                  <c:v>7.8341830583379704</c:v>
                </c:pt>
                <c:pt idx="21261">
                  <c:v>7.7621968319606447</c:v>
                </c:pt>
                <c:pt idx="21262">
                  <c:v>7.6920240615025302</c:v>
                </c:pt>
                <c:pt idx="21263">
                  <c:v>7.6180282498575416</c:v>
                </c:pt>
                <c:pt idx="21264">
                  <c:v>7.5475309501686434</c:v>
                </c:pt>
                <c:pt idx="21265">
                  <c:v>7.4756177828738419</c:v>
                </c:pt>
                <c:pt idx="21266">
                  <c:v>7.2016533683395103</c:v>
                </c:pt>
                <c:pt idx="21267">
                  <c:v>7.1592579929059248</c:v>
                </c:pt>
                <c:pt idx="21268">
                  <c:v>7.1188833574078378</c:v>
                </c:pt>
                <c:pt idx="21269">
                  <c:v>7.045593161946293</c:v>
                </c:pt>
                <c:pt idx="21270">
                  <c:v>6.9741339417041841</c:v>
                </c:pt>
                <c:pt idx="21271">
                  <c:v>6.895773185495023</c:v>
                </c:pt>
                <c:pt idx="21272">
                  <c:v>6.8239775214696499</c:v>
                </c:pt>
                <c:pt idx="21273">
                  <c:v>6.7508040341181887</c:v>
                </c:pt>
                <c:pt idx="21274">
                  <c:v>6.4695800464933084</c:v>
                </c:pt>
                <c:pt idx="21275">
                  <c:v>6.4265635566871016</c:v>
                </c:pt>
                <c:pt idx="21276">
                  <c:v>6.3866582678655091</c:v>
                </c:pt>
                <c:pt idx="21277">
                  <c:v>6.3155551597897421</c:v>
                </c:pt>
                <c:pt idx="21278">
                  <c:v>6.2430977021486003</c:v>
                </c:pt>
                <c:pt idx="21279">
                  <c:v>6.1638146524778357</c:v>
                </c:pt>
                <c:pt idx="21280">
                  <c:v>6.089557276465281</c:v>
                </c:pt>
                <c:pt idx="21281">
                  <c:v>6.0157857577066363</c:v>
                </c:pt>
                <c:pt idx="21282">
                  <c:v>5.7292067094792447</c:v>
                </c:pt>
                <c:pt idx="21283">
                  <c:v>5.6855230076919874</c:v>
                </c:pt>
                <c:pt idx="21284">
                  <c:v>5.6434555523701189</c:v>
                </c:pt>
                <c:pt idx="21285">
                  <c:v>5.5684907130527623</c:v>
                </c:pt>
                <c:pt idx="21286">
                  <c:v>5.4934606398234118</c:v>
                </c:pt>
                <c:pt idx="21287">
                  <c:v>5.4138875741313166</c:v>
                </c:pt>
                <c:pt idx="21288">
                  <c:v>5.3387200805925543</c:v>
                </c:pt>
                <c:pt idx="21289">
                  <c:v>5.263714661650682</c:v>
                </c:pt>
                <c:pt idx="21290">
                  <c:v>4.9767966389343545</c:v>
                </c:pt>
                <c:pt idx="21291">
                  <c:v>4.9333353819708128</c:v>
                </c:pt>
                <c:pt idx="21292">
                  <c:v>4.8909721425596668</c:v>
                </c:pt>
                <c:pt idx="21293">
                  <c:v>4.8168277136814019</c:v>
                </c:pt>
                <c:pt idx="21294">
                  <c:v>4.7436573018877182</c:v>
                </c:pt>
                <c:pt idx="21295">
                  <c:v>4.6710594230274269</c:v>
                </c:pt>
                <c:pt idx="21296">
                  <c:v>4.598323389950794</c:v>
                </c:pt>
                <c:pt idx="21297">
                  <c:v>4.5251263308514611</c:v>
                </c:pt>
                <c:pt idx="21298">
                  <c:v>4.2445794873765417</c:v>
                </c:pt>
                <c:pt idx="21299">
                  <c:v>4.2047175508867562</c:v>
                </c:pt>
                <c:pt idx="21300">
                  <c:v>4.165303802303602</c:v>
                </c:pt>
                <c:pt idx="21301">
                  <c:v>4.0952148700914686</c:v>
                </c:pt>
                <c:pt idx="21302">
                  <c:v>4.0268023037596565</c:v>
                </c:pt>
                <c:pt idx="21303">
                  <c:v>3.9546851373124294</c:v>
                </c:pt>
                <c:pt idx="21304">
                  <c:v>3.8875988072626786</c:v>
                </c:pt>
                <c:pt idx="21305">
                  <c:v>3.8187744446613241</c:v>
                </c:pt>
                <c:pt idx="21306">
                  <c:v>3.5569594589804368</c:v>
                </c:pt>
                <c:pt idx="21307">
                  <c:v>3.523186598691213</c:v>
                </c:pt>
                <c:pt idx="21308">
                  <c:v>3.4878020773687979</c:v>
                </c:pt>
                <c:pt idx="21309">
                  <c:v>3.4290895915457433</c:v>
                </c:pt>
                <c:pt idx="21310">
                  <c:v>3.3684574049749259</c:v>
                </c:pt>
                <c:pt idx="21311">
                  <c:v>3.3035459247364418</c:v>
                </c:pt>
                <c:pt idx="21312">
                  <c:v>3.2442104860969643</c:v>
                </c:pt>
                <c:pt idx="21313">
                  <c:v>3.1865596246089929</c:v>
                </c:pt>
                <c:pt idx="21314">
                  <c:v>2.9544640264844713</c:v>
                </c:pt>
                <c:pt idx="21315">
                  <c:v>2.9251675748536581</c:v>
                </c:pt>
                <c:pt idx="21316">
                  <c:v>2.897230402284718</c:v>
                </c:pt>
                <c:pt idx="21317">
                  <c:v>2.8472113625120823</c:v>
                </c:pt>
                <c:pt idx="21318">
                  <c:v>2.7984412406920445</c:v>
                </c:pt>
                <c:pt idx="21319">
                  <c:v>2.7391426123336622</c:v>
                </c:pt>
                <c:pt idx="21320">
                  <c:v>2.6928133990073917</c:v>
                </c:pt>
                <c:pt idx="21321">
                  <c:v>2.6452247111895026</c:v>
                </c:pt>
                <c:pt idx="21322">
                  <c:v>2.4503743405036822</c:v>
                </c:pt>
                <c:pt idx="21323">
                  <c:v>2.4280094193883386</c:v>
                </c:pt>
                <c:pt idx="21324">
                  <c:v>2.4010704623721324</c:v>
                </c:pt>
                <c:pt idx="21325">
                  <c:v>2.3635336368043411</c:v>
                </c:pt>
                <c:pt idx="21326">
                  <c:v>2.3252828674597481</c:v>
                </c:pt>
                <c:pt idx="21327">
                  <c:v>2.2766367047513434</c:v>
                </c:pt>
                <c:pt idx="21328">
                  <c:v>2.2411573815374037</c:v>
                </c:pt>
                <c:pt idx="21329">
                  <c:v>2.2019638924215865</c:v>
                </c:pt>
                <c:pt idx="21330">
                  <c:v>2.0478988410790784</c:v>
                </c:pt>
                <c:pt idx="21331">
                  <c:v>2.0321353881804036</c:v>
                </c:pt>
                <c:pt idx="21332">
                  <c:v>2.016244671025559</c:v>
                </c:pt>
                <c:pt idx="21333">
                  <c:v>1.9870149122891831</c:v>
                </c:pt>
                <c:pt idx="21334">
                  <c:v>1.9595748714099113</c:v>
                </c:pt>
                <c:pt idx="21335">
                  <c:v>1.9287995642242439</c:v>
                </c:pt>
                <c:pt idx="21336">
                  <c:v>1.9073868423933948</c:v>
                </c:pt>
                <c:pt idx="21337">
                  <c:v>1.8854852909093083</c:v>
                </c:pt>
                <c:pt idx="21338">
                  <c:v>1.7946198241154487</c:v>
                </c:pt>
                <c:pt idx="21339">
                  <c:v>1.7900950540249578</c:v>
                </c:pt>
                <c:pt idx="21340">
                  <c:v>1.7860425237390061</c:v>
                </c:pt>
                <c:pt idx="21341">
                  <c:v>1.7722660885115467</c:v>
                </c:pt>
                <c:pt idx="21342">
                  <c:v>1.7612697948107385</c:v>
                </c:pt>
                <c:pt idx="21343">
                  <c:v>1.7611048013169039</c:v>
                </c:pt>
                <c:pt idx="21344">
                  <c:v>1.7550428414042791</c:v>
                </c:pt>
                <c:pt idx="21345">
                  <c:v>1.7580659476741314</c:v>
                </c:pt>
                <c:pt idx="21346">
                  <c:v>1.7602398571175737</c:v>
                </c:pt>
                <c:pt idx="21347">
                  <c:v>1.7650609948566469</c:v>
                </c:pt>
                <c:pt idx="21348">
                  <c:v>1.7767922622254346</c:v>
                </c:pt>
                <c:pt idx="21349">
                  <c:v>1.7848109629973532</c:v>
                </c:pt>
                <c:pt idx="21350">
                  <c:v>1.7968239120682661</c:v>
                </c:pt>
                <c:pt idx="21351">
                  <c:v>1.8332623103383838</c:v>
                </c:pt>
                <c:pt idx="21352">
                  <c:v>1.8517293600970461</c:v>
                </c:pt>
                <c:pt idx="21353">
                  <c:v>1.8846472355009514</c:v>
                </c:pt>
                <c:pt idx="21354">
                  <c:v>1.9864994777366398</c:v>
                </c:pt>
                <c:pt idx="21355">
                  <c:v>2.0138535958538561</c:v>
                </c:pt>
                <c:pt idx="21356">
                  <c:v>2.0443484477815481</c:v>
                </c:pt>
                <c:pt idx="21357">
                  <c:v>2.0818395558319018</c:v>
                </c:pt>
                <c:pt idx="21358">
                  <c:v>2.1381530875840244</c:v>
                </c:pt>
                <c:pt idx="21359">
                  <c:v>2.1829612552709214</c:v>
                </c:pt>
                <c:pt idx="21360">
                  <c:v>2.2473502472333049</c:v>
                </c:pt>
                <c:pt idx="21361">
                  <c:v>2.3173926147836141</c:v>
                </c:pt>
                <c:pt idx="21362">
                  <c:v>2.5497885072939503</c:v>
                </c:pt>
                <c:pt idx="21363">
                  <c:v>2.5876140878483724</c:v>
                </c:pt>
                <c:pt idx="21364">
                  <c:v>2.6375647857120725</c:v>
                </c:pt>
                <c:pt idx="21365">
                  <c:v>2.7184936917053513</c:v>
                </c:pt>
                <c:pt idx="21366">
                  <c:v>2.8028024868372015</c:v>
                </c:pt>
                <c:pt idx="21367">
                  <c:v>2.8789265708009371</c:v>
                </c:pt>
                <c:pt idx="21368">
                  <c:v>2.9634359429073101</c:v>
                </c:pt>
                <c:pt idx="21369">
                  <c:v>3.0831743999181729</c:v>
                </c:pt>
                <c:pt idx="21370">
                  <c:v>3.4505644586239246</c:v>
                </c:pt>
                <c:pt idx="21371">
                  <c:v>3.5071175632563438</c:v>
                </c:pt>
                <c:pt idx="21372">
                  <c:v>3.5766404496267175</c:v>
                </c:pt>
                <c:pt idx="21373">
                  <c:v>3.6922759924116928</c:v>
                </c:pt>
                <c:pt idx="21374">
                  <c:v>3.8111453096315975</c:v>
                </c:pt>
                <c:pt idx="21375">
                  <c:v>3.9239686409161463</c:v>
                </c:pt>
                <c:pt idx="21376">
                  <c:v>4.0728873694995587</c:v>
                </c:pt>
                <c:pt idx="21377">
                  <c:v>4.1957769426124027</c:v>
                </c:pt>
                <c:pt idx="21378">
                  <c:v>4.6934358781586534</c:v>
                </c:pt>
                <c:pt idx="21379">
                  <c:v>4.7685874627313627</c:v>
                </c:pt>
                <c:pt idx="21380">
                  <c:v>4.8553883995928926</c:v>
                </c:pt>
                <c:pt idx="21381">
                  <c:v>5.0031795115637827</c:v>
                </c:pt>
                <c:pt idx="21382">
                  <c:v>5.1490932800633233</c:v>
                </c:pt>
                <c:pt idx="21383">
                  <c:v>5.2948198337984653</c:v>
                </c:pt>
                <c:pt idx="21384">
                  <c:v>5.4466882228299225</c:v>
                </c:pt>
                <c:pt idx="21385">
                  <c:v>5.6296237634432487</c:v>
                </c:pt>
                <c:pt idx="21386">
                  <c:v>6.2513815118150884</c:v>
                </c:pt>
                <c:pt idx="21387">
                  <c:v>6.3432628994039559</c:v>
                </c:pt>
                <c:pt idx="21388">
                  <c:v>6.4453420246865587</c:v>
                </c:pt>
                <c:pt idx="21389">
                  <c:v>6.6212056421668599</c:v>
                </c:pt>
                <c:pt idx="21390">
                  <c:v>6.8033012038221354</c:v>
                </c:pt>
                <c:pt idx="21391">
                  <c:v>6.9823291710843387</c:v>
                </c:pt>
                <c:pt idx="21392">
                  <c:v>7.1858139587138501</c:v>
                </c:pt>
                <c:pt idx="21393">
                  <c:v>7.3705549627052598</c:v>
                </c:pt>
                <c:pt idx="21394">
                  <c:v>8.1115042743912191</c:v>
                </c:pt>
                <c:pt idx="21395">
                  <c:v>8.2187914916310376</c:v>
                </c:pt>
                <c:pt idx="21396">
                  <c:v>8.3341379749652216</c:v>
                </c:pt>
                <c:pt idx="21397">
                  <c:v>8.5374587486043492</c:v>
                </c:pt>
                <c:pt idx="21398">
                  <c:v>8.7380650592573357</c:v>
                </c:pt>
                <c:pt idx="21399">
                  <c:v>8.9452629199719471</c:v>
                </c:pt>
                <c:pt idx="21400">
                  <c:v>9.1746909415427922</c:v>
                </c:pt>
                <c:pt idx="21401">
                  <c:v>9.3879843050744842</c:v>
                </c:pt>
                <c:pt idx="21402">
                  <c:v>10.236880681010476</c:v>
                </c:pt>
                <c:pt idx="21403">
                  <c:v>10.356121011382632</c:v>
                </c:pt>
                <c:pt idx="21404">
                  <c:v>10.478007358316352</c:v>
                </c:pt>
                <c:pt idx="21405">
                  <c:v>10.704713110716947</c:v>
                </c:pt>
                <c:pt idx="21406">
                  <c:v>10.933127595778664</c:v>
                </c:pt>
                <c:pt idx="21407">
                  <c:v>11.157540289634492</c:v>
                </c:pt>
                <c:pt idx="21408">
                  <c:v>11.401454640014508</c:v>
                </c:pt>
                <c:pt idx="21409">
                  <c:v>11.6278473618849</c:v>
                </c:pt>
                <c:pt idx="21410">
                  <c:v>12.531326740528884</c:v>
                </c:pt>
                <c:pt idx="21411">
                  <c:v>12.655203183157742</c:v>
                </c:pt>
                <c:pt idx="21412">
                  <c:v>12.781207615365656</c:v>
                </c:pt>
                <c:pt idx="21413">
                  <c:v>13.004494561881472</c:v>
                </c:pt>
                <c:pt idx="21414">
                  <c:v>13.238138737807205</c:v>
                </c:pt>
                <c:pt idx="21415">
                  <c:v>13.465228097002308</c:v>
                </c:pt>
                <c:pt idx="21416">
                  <c:v>13.713128970277737</c:v>
                </c:pt>
                <c:pt idx="21417">
                  <c:v>13.938964909465563</c:v>
                </c:pt>
                <c:pt idx="21418">
                  <c:v>14.845708467300893</c:v>
                </c:pt>
                <c:pt idx="21419">
                  <c:v>14.96261601702497</c:v>
                </c:pt>
                <c:pt idx="21420">
                  <c:v>15.089005487217046</c:v>
                </c:pt>
                <c:pt idx="21421">
                  <c:v>15.31802377426493</c:v>
                </c:pt>
                <c:pt idx="21422">
                  <c:v>15.546070316134244</c:v>
                </c:pt>
                <c:pt idx="21423">
                  <c:v>15.765619954376611</c:v>
                </c:pt>
                <c:pt idx="21424">
                  <c:v>16.010449824059354</c:v>
                </c:pt>
                <c:pt idx="21425">
                  <c:v>16.217753578948578</c:v>
                </c:pt>
                <c:pt idx="21426">
                  <c:v>17.104374735804427</c:v>
                </c:pt>
                <c:pt idx="21427">
                  <c:v>17.215423363463955</c:v>
                </c:pt>
                <c:pt idx="21428">
                  <c:v>17.346039165433837</c:v>
                </c:pt>
                <c:pt idx="21429">
                  <c:v>17.556331357267489</c:v>
                </c:pt>
                <c:pt idx="21430">
                  <c:v>17.775425770215946</c:v>
                </c:pt>
                <c:pt idx="21431">
                  <c:v>17.98520570584224</c:v>
                </c:pt>
                <c:pt idx="21432">
                  <c:v>18.225146862989202</c:v>
                </c:pt>
                <c:pt idx="21433">
                  <c:v>18.433462657452004</c:v>
                </c:pt>
                <c:pt idx="21434">
                  <c:v>19.303394208100162</c:v>
                </c:pt>
                <c:pt idx="21435">
                  <c:v>19.405100169003902</c:v>
                </c:pt>
                <c:pt idx="21436">
                  <c:v>19.519649628614378</c:v>
                </c:pt>
                <c:pt idx="21437">
                  <c:v>19.732582629101387</c:v>
                </c:pt>
                <c:pt idx="21438">
                  <c:v>19.945102698929045</c:v>
                </c:pt>
                <c:pt idx="21439">
                  <c:v>20.146990614598693</c:v>
                </c:pt>
                <c:pt idx="21440">
                  <c:v>20.37258262062624</c:v>
                </c:pt>
                <c:pt idx="21441">
                  <c:v>20.573252838412664</c:v>
                </c:pt>
                <c:pt idx="21442">
                  <c:v>21.430642443351637</c:v>
                </c:pt>
                <c:pt idx="21443">
                  <c:v>21.526312448476737</c:v>
                </c:pt>
                <c:pt idx="21444">
                  <c:v>21.635337003311609</c:v>
                </c:pt>
                <c:pt idx="21445">
                  <c:v>21.841594938100258</c:v>
                </c:pt>
                <c:pt idx="21446">
                  <c:v>22.04669149330401</c:v>
                </c:pt>
                <c:pt idx="21447">
                  <c:v>22.24025110473746</c:v>
                </c:pt>
                <c:pt idx="21448">
                  <c:v>22.468967856365978</c:v>
                </c:pt>
                <c:pt idx="21449">
                  <c:v>22.660295658048756</c:v>
                </c:pt>
                <c:pt idx="21450">
                  <c:v>23.485924316619801</c:v>
                </c:pt>
                <c:pt idx="21451">
                  <c:v>23.578489694754303</c:v>
                </c:pt>
                <c:pt idx="21452">
                  <c:v>23.68460655516192</c:v>
                </c:pt>
                <c:pt idx="21453">
                  <c:v>23.883198397630569</c:v>
                </c:pt>
                <c:pt idx="21454">
                  <c:v>24.084354608057922</c:v>
                </c:pt>
                <c:pt idx="21455">
                  <c:v>24.273040596005636</c:v>
                </c:pt>
                <c:pt idx="21456">
                  <c:v>24.495903999854388</c:v>
                </c:pt>
                <c:pt idx="21457">
                  <c:v>24.680633410255929</c:v>
                </c:pt>
                <c:pt idx="21458">
                  <c:v>25.462161556653307</c:v>
                </c:pt>
                <c:pt idx="21459">
                  <c:v>25.554545257313336</c:v>
                </c:pt>
                <c:pt idx="21460">
                  <c:v>25.668373281381761</c:v>
                </c:pt>
                <c:pt idx="21461">
                  <c:v>25.853718027051617</c:v>
                </c:pt>
                <c:pt idx="21462">
                  <c:v>26.044669417982515</c:v>
                </c:pt>
                <c:pt idx="21463">
                  <c:v>26.223606398287998</c:v>
                </c:pt>
                <c:pt idx="21464">
                  <c:v>26.433242874773555</c:v>
                </c:pt>
                <c:pt idx="21465">
                  <c:v>26.610977499694798</c:v>
                </c:pt>
                <c:pt idx="21466">
                  <c:v>27.333416062229595</c:v>
                </c:pt>
                <c:pt idx="21467">
                  <c:v>27.425045933247993</c:v>
                </c:pt>
                <c:pt idx="21468">
                  <c:v>27.522279517023271</c:v>
                </c:pt>
                <c:pt idx="21469">
                  <c:v>27.698073566425276</c:v>
                </c:pt>
                <c:pt idx="21470">
                  <c:v>27.871166442424059</c:v>
                </c:pt>
                <c:pt idx="21471">
                  <c:v>28.032607485857611</c:v>
                </c:pt>
                <c:pt idx="21472">
                  <c:v>28.212736012497913</c:v>
                </c:pt>
                <c:pt idx="21473">
                  <c:v>28.368571642736569</c:v>
                </c:pt>
                <c:pt idx="21474">
                  <c:v>29.002161015132167</c:v>
                </c:pt>
                <c:pt idx="21475">
                  <c:v>29.083516021693875</c:v>
                </c:pt>
                <c:pt idx="21476">
                  <c:v>29.169238230777538</c:v>
                </c:pt>
                <c:pt idx="21477">
                  <c:v>29.323528181226422</c:v>
                </c:pt>
                <c:pt idx="21478">
                  <c:v>29.474972248902397</c:v>
                </c:pt>
                <c:pt idx="21479">
                  <c:v>29.616167321067444</c:v>
                </c:pt>
                <c:pt idx="21480">
                  <c:v>29.775471924468917</c:v>
                </c:pt>
                <c:pt idx="21481">
                  <c:v>29.910668967944282</c:v>
                </c:pt>
                <c:pt idx="21482">
                  <c:v>30.456738536756937</c:v>
                </c:pt>
                <c:pt idx="21483">
                  <c:v>30.516489970884052</c:v>
                </c:pt>
                <c:pt idx="21484">
                  <c:v>30.587587545227144</c:v>
                </c:pt>
                <c:pt idx="21485">
                  <c:v>30.714109761745608</c:v>
                </c:pt>
                <c:pt idx="21486">
                  <c:v>30.837972351345876</c:v>
                </c:pt>
                <c:pt idx="21487">
                  <c:v>30.959315990669182</c:v>
                </c:pt>
                <c:pt idx="21488">
                  <c:v>31.071815679282345</c:v>
                </c:pt>
                <c:pt idx="21489">
                  <c:v>31.188970977254222</c:v>
                </c:pt>
                <c:pt idx="21490">
                  <c:v>31.648482784406781</c:v>
                </c:pt>
                <c:pt idx="21491">
                  <c:v>31.695451398097045</c:v>
                </c:pt>
                <c:pt idx="21492">
                  <c:v>31.746769068503582</c:v>
                </c:pt>
                <c:pt idx="21493">
                  <c:v>31.846440198359343</c:v>
                </c:pt>
                <c:pt idx="21494">
                  <c:v>31.943264879306305</c:v>
                </c:pt>
                <c:pt idx="21495">
                  <c:v>32.032853361551162</c:v>
                </c:pt>
                <c:pt idx="21496">
                  <c:v>32.117630153880583</c:v>
                </c:pt>
                <c:pt idx="21497">
                  <c:v>32.195409534208558</c:v>
                </c:pt>
                <c:pt idx="21498">
                  <c:v>32.368467247272548</c:v>
                </c:pt>
                <c:pt idx="21499">
                  <c:v>32.529208834758869</c:v>
                </c:pt>
                <c:pt idx="21500">
                  <c:v>32.684044841247335</c:v>
                </c:pt>
                <c:pt idx="21501">
                  <c:v>32.718303309822801</c:v>
                </c:pt>
                <c:pt idx="21502">
                  <c:v>32.787038426481374</c:v>
                </c:pt>
                <c:pt idx="21503">
                  <c:v>32.845651713891343</c:v>
                </c:pt>
                <c:pt idx="21504">
                  <c:v>32.904426127033943</c:v>
                </c:pt>
                <c:pt idx="21505">
                  <c:v>32.954772688149703</c:v>
                </c:pt>
                <c:pt idx="21506">
                  <c:v>33.019093933083241</c:v>
                </c:pt>
                <c:pt idx="21507">
                  <c:v>33.060187205900903</c:v>
                </c:pt>
                <c:pt idx="21508">
                  <c:v>33.31356351015539</c:v>
                </c:pt>
                <c:pt idx="21509">
                  <c:v>33.317682918615816</c:v>
                </c:pt>
                <c:pt idx="21510">
                  <c:v>33.325067065190964</c:v>
                </c:pt>
                <c:pt idx="21511">
                  <c:v>33.355336614197604</c:v>
                </c:pt>
                <c:pt idx="21512">
                  <c:v>33.382055889160831</c:v>
                </c:pt>
                <c:pt idx="21513">
                  <c:v>33.398919609179387</c:v>
                </c:pt>
                <c:pt idx="21514">
                  <c:v>33.426937047909995</c:v>
                </c:pt>
                <c:pt idx="21515">
                  <c:v>33.437032404992379</c:v>
                </c:pt>
                <c:pt idx="21516">
                  <c:v>33.582323128483118</c:v>
                </c:pt>
                <c:pt idx="21517">
                  <c:v>33.566565361571307</c:v>
                </c:pt>
                <c:pt idx="21518">
                  <c:v>33.554276443633434</c:v>
                </c:pt>
                <c:pt idx="21519">
                  <c:v>33.554840380817389</c:v>
                </c:pt>
                <c:pt idx="21520">
                  <c:v>33.552188721436771</c:v>
                </c:pt>
                <c:pt idx="21521">
                  <c:v>33.541401067713608</c:v>
                </c:pt>
                <c:pt idx="21522">
                  <c:v>33.54548615537842</c:v>
                </c:pt>
                <c:pt idx="21523">
                  <c:v>33.528990026347003</c:v>
                </c:pt>
                <c:pt idx="21524">
                  <c:v>33.578862455100911</c:v>
                </c:pt>
                <c:pt idx="21525">
                  <c:v>33.551340711738135</c:v>
                </c:pt>
                <c:pt idx="21526">
                  <c:v>33.528895503254716</c:v>
                </c:pt>
                <c:pt idx="21527">
                  <c:v>33.509809883523239</c:v>
                </c:pt>
                <c:pt idx="21528">
                  <c:v>33.489306258729059</c:v>
                </c:pt>
                <c:pt idx="21529">
                  <c:v>33.46192321166297</c:v>
                </c:pt>
                <c:pt idx="21530">
                  <c:v>33.452602077286485</c:v>
                </c:pt>
                <c:pt idx="21531">
                  <c:v>33.42303729445225</c:v>
                </c:pt>
                <c:pt idx="21532">
                  <c:v>33.403755690401795</c:v>
                </c:pt>
                <c:pt idx="21533">
                  <c:v>33.374904420691138</c:v>
                </c:pt>
                <c:pt idx="21534">
                  <c:v>33.352102595310079</c:v>
                </c:pt>
                <c:pt idx="21535">
                  <c:v>33.325712574288858</c:v>
                </c:pt>
                <c:pt idx="21536">
                  <c:v>33.299370032459578</c:v>
                </c:pt>
                <c:pt idx="21537">
                  <c:v>33.266583477226348</c:v>
                </c:pt>
                <c:pt idx="21538">
                  <c:v>33.254026802448138</c:v>
                </c:pt>
                <c:pt idx="21539">
                  <c:v>33.220164068996638</c:v>
                </c:pt>
                <c:pt idx="21540">
                  <c:v>33.150946940077986</c:v>
                </c:pt>
                <c:pt idx="21541">
                  <c:v>33.133870735129413</c:v>
                </c:pt>
                <c:pt idx="21542">
                  <c:v>33.110545953417208</c:v>
                </c:pt>
                <c:pt idx="21543">
                  <c:v>33.083086696780391</c:v>
                </c:pt>
                <c:pt idx="21544">
                  <c:v>33.054076586353659</c:v>
                </c:pt>
                <c:pt idx="21545">
                  <c:v>33.018415860681074</c:v>
                </c:pt>
                <c:pt idx="21546">
                  <c:v>33.004210852881023</c:v>
                </c:pt>
                <c:pt idx="21547">
                  <c:v>32.968565890901516</c:v>
                </c:pt>
                <c:pt idx="21548">
                  <c:v>32.857271762661178</c:v>
                </c:pt>
                <c:pt idx="21549">
                  <c:v>32.8419823662867</c:v>
                </c:pt>
                <c:pt idx="21550">
                  <c:v>32.820810739077793</c:v>
                </c:pt>
                <c:pt idx="21551">
                  <c:v>32.78843988060958</c:v>
                </c:pt>
                <c:pt idx="21552">
                  <c:v>32.755298437699039</c:v>
                </c:pt>
                <c:pt idx="21553">
                  <c:v>32.714096616169321</c:v>
                </c:pt>
                <c:pt idx="21554">
                  <c:v>32.697104538600499</c:v>
                </c:pt>
                <c:pt idx="21555">
                  <c:v>32.655954495281456</c:v>
                </c:pt>
                <c:pt idx="21556">
                  <c:v>32.513138259862622</c:v>
                </c:pt>
                <c:pt idx="21557">
                  <c:v>32.496507227944541</c:v>
                </c:pt>
                <c:pt idx="21558">
                  <c:v>32.473186275123744</c:v>
                </c:pt>
                <c:pt idx="21559">
                  <c:v>32.435790319164546</c:v>
                </c:pt>
                <c:pt idx="21560">
                  <c:v>32.39746039935693</c:v>
                </c:pt>
                <c:pt idx="21561">
                  <c:v>32.352328350502361</c:v>
                </c:pt>
                <c:pt idx="21562">
                  <c:v>32.328396900182035</c:v>
                </c:pt>
                <c:pt idx="21563">
                  <c:v>32.282812976667188</c:v>
                </c:pt>
                <c:pt idx="21564">
                  <c:v>32.124819945853673</c:v>
                </c:pt>
                <c:pt idx="21565">
                  <c:v>32.106033211517662</c:v>
                </c:pt>
                <c:pt idx="21566">
                  <c:v>32.081010114347322</c:v>
                </c:pt>
                <c:pt idx="21567">
                  <c:v>32.041522463262154</c:v>
                </c:pt>
                <c:pt idx="21568">
                  <c:v>32.004866052013021</c:v>
                </c:pt>
                <c:pt idx="21569">
                  <c:v>31.96044401091785</c:v>
                </c:pt>
                <c:pt idx="21570">
                  <c:v>31.937898079329337</c:v>
                </c:pt>
                <c:pt idx="21571">
                  <c:v>31.895621200544923</c:v>
                </c:pt>
                <c:pt idx="21572">
                  <c:v>31.757583189621826</c:v>
                </c:pt>
                <c:pt idx="21573">
                  <c:v>31.744450245720081</c:v>
                </c:pt>
                <c:pt idx="21574">
                  <c:v>31.726216421285056</c:v>
                </c:pt>
                <c:pt idx="21575">
                  <c:v>31.698635217900147</c:v>
                </c:pt>
                <c:pt idx="21576">
                  <c:v>31.674332189833251</c:v>
                </c:pt>
                <c:pt idx="21577">
                  <c:v>31.64679920155497</c:v>
                </c:pt>
                <c:pt idx="21578">
                  <c:v>31.642643798286066</c:v>
                </c:pt>
                <c:pt idx="21579">
                  <c:v>31.623618423088516</c:v>
                </c:pt>
                <c:pt idx="21580">
                  <c:v>31.562779581571547</c:v>
                </c:pt>
                <c:pt idx="21581">
                  <c:v>31.564549421886756</c:v>
                </c:pt>
                <c:pt idx="21582">
                  <c:v>31.562153748891461</c:v>
                </c:pt>
                <c:pt idx="21583">
                  <c:v>31.562765351292022</c:v>
                </c:pt>
                <c:pt idx="21584">
                  <c:v>31.567348023642822</c:v>
                </c:pt>
                <c:pt idx="21585">
                  <c:v>31.570807660376357</c:v>
                </c:pt>
                <c:pt idx="21586">
                  <c:v>31.596448773631273</c:v>
                </c:pt>
                <c:pt idx="21587">
                  <c:v>31.608426243645244</c:v>
                </c:pt>
                <c:pt idx="21588">
                  <c:v>31.662788868769056</c:v>
                </c:pt>
                <c:pt idx="21589">
                  <c:v>31.682511569581347</c:v>
                </c:pt>
                <c:pt idx="21590">
                  <c:v>31.699739932396263</c:v>
                </c:pt>
                <c:pt idx="21591">
                  <c:v>31.732347649529707</c:v>
                </c:pt>
                <c:pt idx="21592">
                  <c:v>31.76728616638092</c:v>
                </c:pt>
                <c:pt idx="21593">
                  <c:v>31.802258291161863</c:v>
                </c:pt>
                <c:pt idx="21594">
                  <c:v>31.855598392315933</c:v>
                </c:pt>
                <c:pt idx="21595">
                  <c:v>31.895920986578172</c:v>
                </c:pt>
                <c:pt idx="21596">
                  <c:v>32.054675170256004</c:v>
                </c:pt>
                <c:pt idx="21597">
                  <c:v>32.086440303280419</c:v>
                </c:pt>
                <c:pt idx="21598">
                  <c:v>32.11510099455927</c:v>
                </c:pt>
                <c:pt idx="21599">
                  <c:v>32.166430198135622</c:v>
                </c:pt>
                <c:pt idx="21600">
                  <c:v>32.219488312227867</c:v>
                </c:pt>
                <c:pt idx="21601">
                  <c:v>32.268417334374888</c:v>
                </c:pt>
                <c:pt idx="21602">
                  <c:v>32.328504521230045</c:v>
                </c:pt>
                <c:pt idx="21603">
                  <c:v>32.377134963526998</c:v>
                </c:pt>
                <c:pt idx="21604">
                  <c:v>32.555252241688734</c:v>
                </c:pt>
                <c:pt idx="21605">
                  <c:v>32.584221905893315</c:v>
                </c:pt>
                <c:pt idx="21606">
                  <c:v>32.608465026629503</c:v>
                </c:pt>
                <c:pt idx="21607">
                  <c:v>32.65048825637993</c:v>
                </c:pt>
                <c:pt idx="21608">
                  <c:v>32.686752529989668</c:v>
                </c:pt>
                <c:pt idx="21609">
                  <c:v>32.718402324655202</c:v>
                </c:pt>
                <c:pt idx="21610">
                  <c:v>32.752869576240755</c:v>
                </c:pt>
                <c:pt idx="21611">
                  <c:v>32.774428167563279</c:v>
                </c:pt>
                <c:pt idx="21612">
                  <c:v>32.835904618640001</c:v>
                </c:pt>
                <c:pt idx="21613">
                  <c:v>32.843903725299086</c:v>
                </c:pt>
                <c:pt idx="21614">
                  <c:v>32.846357769621932</c:v>
                </c:pt>
                <c:pt idx="21615">
                  <c:v>32.843947558999425</c:v>
                </c:pt>
                <c:pt idx="21616">
                  <c:v>32.834034857228026</c:v>
                </c:pt>
                <c:pt idx="21617">
                  <c:v>32.817732444298727</c:v>
                </c:pt>
                <c:pt idx="21618">
                  <c:v>32.79031409270226</c:v>
                </c:pt>
                <c:pt idx="21619">
                  <c:v>32.759486319690922</c:v>
                </c:pt>
                <c:pt idx="21620">
                  <c:v>32.587790228600184</c:v>
                </c:pt>
                <c:pt idx="21621">
                  <c:v>32.562384475008088</c:v>
                </c:pt>
                <c:pt idx="21622">
                  <c:v>32.530511421987896</c:v>
                </c:pt>
                <c:pt idx="21623">
                  <c:v>32.463470064578303</c:v>
                </c:pt>
                <c:pt idx="21624">
                  <c:v>32.38977228725502</c:v>
                </c:pt>
                <c:pt idx="21625">
                  <c:v>32.307386740418352</c:v>
                </c:pt>
                <c:pt idx="21626">
                  <c:v>32.217831486150665</c:v>
                </c:pt>
                <c:pt idx="21627">
                  <c:v>32.119474073106701</c:v>
                </c:pt>
                <c:pt idx="21628">
                  <c:v>31.718188998085331</c:v>
                </c:pt>
                <c:pt idx="21629">
                  <c:v>31.662653446992877</c:v>
                </c:pt>
                <c:pt idx="21630">
                  <c:v>31.601755121852769</c:v>
                </c:pt>
                <c:pt idx="21631">
                  <c:v>31.486535389309743</c:v>
                </c:pt>
                <c:pt idx="21632">
                  <c:v>31.367721963317756</c:v>
                </c:pt>
                <c:pt idx="21633">
                  <c:v>31.252856328600963</c:v>
                </c:pt>
                <c:pt idx="21634">
                  <c:v>31.133395830292415</c:v>
                </c:pt>
                <c:pt idx="21635">
                  <c:v>31.007813562736899</c:v>
                </c:pt>
                <c:pt idx="21636">
                  <c:v>30.531829697895716</c:v>
                </c:pt>
                <c:pt idx="21637">
                  <c:v>30.471032441781084</c:v>
                </c:pt>
                <c:pt idx="21638">
                  <c:v>30.406612534979139</c:v>
                </c:pt>
                <c:pt idx="21639">
                  <c:v>30.298975780636976</c:v>
                </c:pt>
                <c:pt idx="21640">
                  <c:v>30.189997951599615</c:v>
                </c:pt>
                <c:pt idx="21641">
                  <c:v>30.086247882208582</c:v>
                </c:pt>
                <c:pt idx="21642">
                  <c:v>29.987893052897945</c:v>
                </c:pt>
                <c:pt idx="21643">
                  <c:v>29.903278482792167</c:v>
                </c:pt>
                <c:pt idx="21644">
                  <c:v>29.56411003732136</c:v>
                </c:pt>
                <c:pt idx="21645">
                  <c:v>29.522649441392776</c:v>
                </c:pt>
                <c:pt idx="21646">
                  <c:v>29.488880713887482</c:v>
                </c:pt>
                <c:pt idx="21647">
                  <c:v>29.428069519089433</c:v>
                </c:pt>
                <c:pt idx="21648">
                  <c:v>29.375887116872089</c:v>
                </c:pt>
                <c:pt idx="21649">
                  <c:v>29.334658727045856</c:v>
                </c:pt>
                <c:pt idx="21650">
                  <c:v>29.299130306066488</c:v>
                </c:pt>
                <c:pt idx="21651">
                  <c:v>29.273844300153243</c:v>
                </c:pt>
                <c:pt idx="21652">
                  <c:v>29.220311485641162</c:v>
                </c:pt>
                <c:pt idx="21653">
                  <c:v>29.164385329979169</c:v>
                </c:pt>
                <c:pt idx="21654">
                  <c:v>29.113083909933131</c:v>
                </c:pt>
                <c:pt idx="21655">
                  <c:v>29.107260879214792</c:v>
                </c:pt>
                <c:pt idx="21656">
                  <c:v>29.114836131900709</c:v>
                </c:pt>
                <c:pt idx="21657">
                  <c:v>29.102909613368467</c:v>
                </c:pt>
                <c:pt idx="21658">
                  <c:v>29.105360012287267</c:v>
                </c:pt>
                <c:pt idx="21659">
                  <c:v>29.108659920790394</c:v>
                </c:pt>
                <c:pt idx="21660">
                  <c:v>29.102238527889227</c:v>
                </c:pt>
                <c:pt idx="21661">
                  <c:v>29.103461408806695</c:v>
                </c:pt>
                <c:pt idx="21662">
                  <c:v>29.104699323676869</c:v>
                </c:pt>
                <c:pt idx="21663">
                  <c:v>29.106045416087149</c:v>
                </c:pt>
                <c:pt idx="21664">
                  <c:v>29.110442581135203</c:v>
                </c:pt>
                <c:pt idx="21665">
                  <c:v>29.111429220550221</c:v>
                </c:pt>
                <c:pt idx="21666">
                  <c:v>29.102355010579696</c:v>
                </c:pt>
                <c:pt idx="21667">
                  <c:v>29.111589670893814</c:v>
                </c:pt>
                <c:pt idx="21668">
                  <c:v>29.089199412475544</c:v>
                </c:pt>
                <c:pt idx="21669">
                  <c:v>29.064756664142934</c:v>
                </c:pt>
                <c:pt idx="21670">
                  <c:v>29.037042096124296</c:v>
                </c:pt>
                <c:pt idx="21671">
                  <c:v>29.00019663966701</c:v>
                </c:pt>
                <c:pt idx="21672">
                  <c:v>28.8483072568403</c:v>
                </c:pt>
                <c:pt idx="21673">
                  <c:v>28.814383091330185</c:v>
                </c:pt>
                <c:pt idx="21674">
                  <c:v>28.776232337198529</c:v>
                </c:pt>
                <c:pt idx="21675">
                  <c:v>28.723406427688591</c:v>
                </c:pt>
                <c:pt idx="21676">
                  <c:v>28.635171168788951</c:v>
                </c:pt>
                <c:pt idx="21677">
                  <c:v>28.536621309563738</c:v>
                </c:pt>
                <c:pt idx="21678">
                  <c:v>28.428779106581519</c:v>
                </c:pt>
                <c:pt idx="21679">
                  <c:v>28.308921822538828</c:v>
                </c:pt>
                <c:pt idx="21680">
                  <c:v>27.883374852115587</c:v>
                </c:pt>
                <c:pt idx="21681">
                  <c:v>27.786576136157329</c:v>
                </c:pt>
                <c:pt idx="21682">
                  <c:v>27.680244674960413</c:v>
                </c:pt>
                <c:pt idx="21683">
                  <c:v>27.531188871144536</c:v>
                </c:pt>
                <c:pt idx="21684">
                  <c:v>27.355159633481179</c:v>
                </c:pt>
                <c:pt idx="21685">
                  <c:v>27.169981256078742</c:v>
                </c:pt>
                <c:pt idx="21686">
                  <c:v>26.979879331364081</c:v>
                </c:pt>
                <c:pt idx="21687">
                  <c:v>26.787233603314661</c:v>
                </c:pt>
                <c:pt idx="21688">
                  <c:v>26.17568613791493</c:v>
                </c:pt>
                <c:pt idx="21689">
                  <c:v>26.039251723756735</c:v>
                </c:pt>
                <c:pt idx="21690">
                  <c:v>25.905914137712426</c:v>
                </c:pt>
                <c:pt idx="21691">
                  <c:v>25.725896352232269</c:v>
                </c:pt>
                <c:pt idx="21692">
                  <c:v>25.52275613486087</c:v>
                </c:pt>
                <c:pt idx="21693">
                  <c:v>25.329019658739661</c:v>
                </c:pt>
                <c:pt idx="21694">
                  <c:v>25.143103081004043</c:v>
                </c:pt>
                <c:pt idx="21695">
                  <c:v>24.966950890724686</c:v>
                </c:pt>
                <c:pt idx="21696">
                  <c:v>24.390819682209951</c:v>
                </c:pt>
                <c:pt idx="21697">
                  <c:v>24.279658064660616</c:v>
                </c:pt>
                <c:pt idx="21698">
                  <c:v>24.173837820152645</c:v>
                </c:pt>
                <c:pt idx="21699">
                  <c:v>24.0407958605307</c:v>
                </c:pt>
                <c:pt idx="21700">
                  <c:v>23.886380137949054</c:v>
                </c:pt>
                <c:pt idx="21701">
                  <c:v>23.746702660015035</c:v>
                </c:pt>
                <c:pt idx="21702">
                  <c:v>23.617482760964151</c:v>
                </c:pt>
                <c:pt idx="21703">
                  <c:v>23.495679061443219</c:v>
                </c:pt>
                <c:pt idx="21704">
                  <c:v>23.078382172383982</c:v>
                </c:pt>
                <c:pt idx="21705">
                  <c:v>23.011438196527244</c:v>
                </c:pt>
                <c:pt idx="21706">
                  <c:v>22.948328062196374</c:v>
                </c:pt>
                <c:pt idx="21707">
                  <c:v>22.868525919649336</c:v>
                </c:pt>
                <c:pt idx="21708">
                  <c:v>22.772887566752303</c:v>
                </c:pt>
                <c:pt idx="21709">
                  <c:v>22.683101793010913</c:v>
                </c:pt>
                <c:pt idx="21710">
                  <c:v>22.601473184324981</c:v>
                </c:pt>
                <c:pt idx="21711">
                  <c:v>22.521698229956584</c:v>
                </c:pt>
                <c:pt idx="21712">
                  <c:v>22.21487622775507</c:v>
                </c:pt>
                <c:pt idx="21713">
                  <c:v>22.173621145616462</c:v>
                </c:pt>
                <c:pt idx="21714">
                  <c:v>22.129170669184695</c:v>
                </c:pt>
                <c:pt idx="21715">
                  <c:v>22.069515691742208</c:v>
                </c:pt>
                <c:pt idx="21716">
                  <c:v>21.996191030393142</c:v>
                </c:pt>
                <c:pt idx="21717">
                  <c:v>21.922400652985459</c:v>
                </c:pt>
                <c:pt idx="21718">
                  <c:v>21.849592997007385</c:v>
                </c:pt>
                <c:pt idx="21719">
                  <c:v>21.773411257632478</c:v>
                </c:pt>
                <c:pt idx="21720">
                  <c:v>21.462519548615191</c:v>
                </c:pt>
                <c:pt idx="21721">
                  <c:v>21.417776682899039</c:v>
                </c:pt>
                <c:pt idx="21722">
                  <c:v>21.365495309030095</c:v>
                </c:pt>
                <c:pt idx="21723">
                  <c:v>21.285455968979083</c:v>
                </c:pt>
                <c:pt idx="21724">
                  <c:v>21.19277321462522</c:v>
                </c:pt>
                <c:pt idx="21725">
                  <c:v>21.093781373523697</c:v>
                </c:pt>
                <c:pt idx="21726">
                  <c:v>20.994788209738985</c:v>
                </c:pt>
                <c:pt idx="21727">
                  <c:v>20.889860379856486</c:v>
                </c:pt>
                <c:pt idx="21728">
                  <c:v>20.493074155878244</c:v>
                </c:pt>
                <c:pt idx="21729">
                  <c:v>20.421067555544795</c:v>
                </c:pt>
                <c:pt idx="21730">
                  <c:v>20.345670223778381</c:v>
                </c:pt>
                <c:pt idx="21731">
                  <c:v>20.225992008675217</c:v>
                </c:pt>
                <c:pt idx="21732">
                  <c:v>20.094420250675828</c:v>
                </c:pt>
                <c:pt idx="21733">
                  <c:v>19.962381169395833</c:v>
                </c:pt>
                <c:pt idx="21734">
                  <c:v>19.830456073934002</c:v>
                </c:pt>
                <c:pt idx="21735">
                  <c:v>19.689921442786979</c:v>
                </c:pt>
                <c:pt idx="21736">
                  <c:v>19.220283816306384</c:v>
                </c:pt>
                <c:pt idx="21737">
                  <c:v>19.12988628855501</c:v>
                </c:pt>
                <c:pt idx="21738">
                  <c:v>19.036278737027203</c:v>
                </c:pt>
                <c:pt idx="21739">
                  <c:v>18.893369010381644</c:v>
                </c:pt>
                <c:pt idx="21740">
                  <c:v>18.74695113668735</c:v>
                </c:pt>
                <c:pt idx="21741">
                  <c:v>18.602004825405551</c:v>
                </c:pt>
                <c:pt idx="21742">
                  <c:v>18.457005519269757</c:v>
                </c:pt>
                <c:pt idx="21743">
                  <c:v>18.312534494219548</c:v>
                </c:pt>
                <c:pt idx="21744">
                  <c:v>17.83422966061768</c:v>
                </c:pt>
                <c:pt idx="21745">
                  <c:v>17.745718854405169</c:v>
                </c:pt>
                <c:pt idx="21746">
                  <c:v>17.659402512149171</c:v>
                </c:pt>
                <c:pt idx="21747">
                  <c:v>17.528333410554655</c:v>
                </c:pt>
                <c:pt idx="21748">
                  <c:v>17.396071026262373</c:v>
                </c:pt>
                <c:pt idx="21749">
                  <c:v>17.265863821662119</c:v>
                </c:pt>
                <c:pt idx="21750">
                  <c:v>17.145104947363713</c:v>
                </c:pt>
                <c:pt idx="21751">
                  <c:v>17.022452670650569</c:v>
                </c:pt>
                <c:pt idx="21752">
                  <c:v>16.592883833892447</c:v>
                </c:pt>
                <c:pt idx="21753">
                  <c:v>16.519848258617319</c:v>
                </c:pt>
                <c:pt idx="21754">
                  <c:v>16.455519413462284</c:v>
                </c:pt>
                <c:pt idx="21755">
                  <c:v>16.345727164642966</c:v>
                </c:pt>
                <c:pt idx="21756">
                  <c:v>16.241465825391423</c:v>
                </c:pt>
                <c:pt idx="21757">
                  <c:v>16.135968599855332</c:v>
                </c:pt>
                <c:pt idx="21758">
                  <c:v>16.039828358126446</c:v>
                </c:pt>
                <c:pt idx="21759">
                  <c:v>15.940095881371674</c:v>
                </c:pt>
                <c:pt idx="21760">
                  <c:v>15.76830768728319</c:v>
                </c:pt>
                <c:pt idx="21761">
                  <c:v>15.597387321789775</c:v>
                </c:pt>
                <c:pt idx="21762">
                  <c:v>15.426331325520533</c:v>
                </c:pt>
                <c:pt idx="21763">
                  <c:v>15.370625649933777</c:v>
                </c:pt>
                <c:pt idx="21764">
                  <c:v>15.287670378157143</c:v>
                </c:pt>
                <c:pt idx="21765">
                  <c:v>15.210441420161636</c:v>
                </c:pt>
                <c:pt idx="21766">
                  <c:v>15.110649760656479</c:v>
                </c:pt>
                <c:pt idx="21767">
                  <c:v>15.033115984147706</c:v>
                </c:pt>
                <c:pt idx="21768">
                  <c:v>14.950229212941723</c:v>
                </c:pt>
                <c:pt idx="21769">
                  <c:v>14.869761663153971</c:v>
                </c:pt>
                <c:pt idx="21770">
                  <c:v>14.546875968447385</c:v>
                </c:pt>
                <c:pt idx="21771">
                  <c:v>14.511560676993211</c:v>
                </c:pt>
                <c:pt idx="21772">
                  <c:v>14.477862752708646</c:v>
                </c:pt>
                <c:pt idx="21773">
                  <c:v>14.41157752495066</c:v>
                </c:pt>
                <c:pt idx="21774">
                  <c:v>14.323876497755682</c:v>
                </c:pt>
                <c:pt idx="21775">
                  <c:v>14.26357227221933</c:v>
                </c:pt>
                <c:pt idx="21776">
                  <c:v>14.189984124870138</c:v>
                </c:pt>
                <c:pt idx="21777">
                  <c:v>14.122021221542678</c:v>
                </c:pt>
                <c:pt idx="21778">
                  <c:v>13.841612116012676</c:v>
                </c:pt>
                <c:pt idx="21779">
                  <c:v>13.812261812739248</c:v>
                </c:pt>
                <c:pt idx="21780">
                  <c:v>13.782579992803685</c:v>
                </c:pt>
                <c:pt idx="21781">
                  <c:v>13.723462451703773</c:v>
                </c:pt>
                <c:pt idx="21782">
                  <c:v>13.642912285165865</c:v>
                </c:pt>
                <c:pt idx="21783">
                  <c:v>13.584836752035887</c:v>
                </c:pt>
                <c:pt idx="21784">
                  <c:v>13.516615988002197</c:v>
                </c:pt>
                <c:pt idx="21785">
                  <c:v>13.451019697500858</c:v>
                </c:pt>
                <c:pt idx="21786">
                  <c:v>13.184319011823902</c:v>
                </c:pt>
                <c:pt idx="21787">
                  <c:v>13.154405398874919</c:v>
                </c:pt>
                <c:pt idx="21788">
                  <c:v>13.124415694988773</c:v>
                </c:pt>
                <c:pt idx="21789">
                  <c:v>13.066593581352828</c:v>
                </c:pt>
                <c:pt idx="21790">
                  <c:v>12.986182337836025</c:v>
                </c:pt>
                <c:pt idx="21791">
                  <c:v>12.922386311847475</c:v>
                </c:pt>
                <c:pt idx="21792">
                  <c:v>12.849120073717012</c:v>
                </c:pt>
                <c:pt idx="21793">
                  <c:v>12.778549114131883</c:v>
                </c:pt>
                <c:pt idx="21794">
                  <c:v>12.495502061700073</c:v>
                </c:pt>
                <c:pt idx="21795">
                  <c:v>12.458294291163813</c:v>
                </c:pt>
                <c:pt idx="21796">
                  <c:v>12.420338068993063</c:v>
                </c:pt>
                <c:pt idx="21797">
                  <c:v>12.332108460006179</c:v>
                </c:pt>
                <c:pt idx="21798">
                  <c:v>12.257361001992622</c:v>
                </c:pt>
                <c:pt idx="21799">
                  <c:v>12.184595412452174</c:v>
                </c:pt>
                <c:pt idx="21800">
                  <c:v>12.098427486099068</c:v>
                </c:pt>
                <c:pt idx="21801">
                  <c:v>12.014768863158469</c:v>
                </c:pt>
                <c:pt idx="21802">
                  <c:v>11.688550155268366</c:v>
                </c:pt>
                <c:pt idx="21803">
                  <c:v>11.640273039141377</c:v>
                </c:pt>
                <c:pt idx="21804">
                  <c:v>11.591104033134274</c:v>
                </c:pt>
                <c:pt idx="21805">
                  <c:v>11.490066238813789</c:v>
                </c:pt>
                <c:pt idx="21806">
                  <c:v>11.398502564307062</c:v>
                </c:pt>
                <c:pt idx="21807">
                  <c:v>11.303467190486577</c:v>
                </c:pt>
                <c:pt idx="21808">
                  <c:v>11.206266702595933</c:v>
                </c:pt>
                <c:pt idx="21809">
                  <c:v>11.10631226135634</c:v>
                </c:pt>
                <c:pt idx="21810">
                  <c:v>10.737057814567892</c:v>
                </c:pt>
                <c:pt idx="21811">
                  <c:v>10.679964978755581</c:v>
                </c:pt>
                <c:pt idx="21812">
                  <c:v>10.623783238433679</c:v>
                </c:pt>
                <c:pt idx="21813">
                  <c:v>10.527216126594084</c:v>
                </c:pt>
                <c:pt idx="21814">
                  <c:v>10.419204909883668</c:v>
                </c:pt>
                <c:pt idx="21815">
                  <c:v>10.314287109555183</c:v>
                </c:pt>
                <c:pt idx="21816">
                  <c:v>10.208459054890353</c:v>
                </c:pt>
                <c:pt idx="21817">
                  <c:v>10.10253658192277</c:v>
                </c:pt>
                <c:pt idx="21818">
                  <c:v>9.7162445458652726</c:v>
                </c:pt>
                <c:pt idx="21819">
                  <c:v>9.6567124029034641</c:v>
                </c:pt>
                <c:pt idx="21820">
                  <c:v>9.5986626321702335</c:v>
                </c:pt>
                <c:pt idx="21821">
                  <c:v>9.4934340417157195</c:v>
                </c:pt>
                <c:pt idx="21822">
                  <c:v>9.3900948238617943</c:v>
                </c:pt>
                <c:pt idx="21823">
                  <c:v>9.2869141369489618</c:v>
                </c:pt>
                <c:pt idx="21824">
                  <c:v>9.1886088124515695</c:v>
                </c:pt>
                <c:pt idx="21825">
                  <c:v>9.0865755730065008</c:v>
                </c:pt>
                <c:pt idx="21826">
                  <c:v>8.7131377139650361</c:v>
                </c:pt>
                <c:pt idx="21827">
                  <c:v>8.6565370492366274</c:v>
                </c:pt>
                <c:pt idx="21828">
                  <c:v>8.6011597992554929</c:v>
                </c:pt>
                <c:pt idx="21829">
                  <c:v>8.5065767809237833</c:v>
                </c:pt>
                <c:pt idx="21830">
                  <c:v>8.4100387423868312</c:v>
                </c:pt>
                <c:pt idx="21831">
                  <c:v>8.3150776674277864</c:v>
                </c:pt>
                <c:pt idx="21832">
                  <c:v>8.2215747227551095</c:v>
                </c:pt>
                <c:pt idx="21833">
                  <c:v>8.1306618771768129</c:v>
                </c:pt>
                <c:pt idx="21834">
                  <c:v>7.7893247896725342</c:v>
                </c:pt>
                <c:pt idx="21835">
                  <c:v>7.7390445617782904</c:v>
                </c:pt>
                <c:pt idx="21836">
                  <c:v>7.689418655051238</c:v>
                </c:pt>
                <c:pt idx="21837">
                  <c:v>7.6076623718021779</c:v>
                </c:pt>
                <c:pt idx="21838">
                  <c:v>7.5245648531264315</c:v>
                </c:pt>
                <c:pt idx="21839">
                  <c:v>7.4417095025916549</c:v>
                </c:pt>
                <c:pt idx="21840">
                  <c:v>7.3609200851352483</c:v>
                </c:pt>
                <c:pt idx="21841">
                  <c:v>7.2813899115115861</c:v>
                </c:pt>
                <c:pt idx="21842">
                  <c:v>6.9836633666507257</c:v>
                </c:pt>
                <c:pt idx="21843">
                  <c:v>6.9407453518452877</c:v>
                </c:pt>
                <c:pt idx="21844">
                  <c:v>6.8950105847710512</c:v>
                </c:pt>
                <c:pt idx="21845">
                  <c:v>6.826566332895708</c:v>
                </c:pt>
                <c:pt idx="21846">
                  <c:v>6.753164206570883</c:v>
                </c:pt>
                <c:pt idx="21847">
                  <c:v>6.6825555847264102</c:v>
                </c:pt>
                <c:pt idx="21848">
                  <c:v>6.6142391257759865</c:v>
                </c:pt>
                <c:pt idx="21849">
                  <c:v>6.5506689372498679</c:v>
                </c:pt>
                <c:pt idx="21850">
                  <c:v>6.2857690959132659</c:v>
                </c:pt>
                <c:pt idx="21851">
                  <c:v>6.2510819007187202</c:v>
                </c:pt>
                <c:pt idx="21852">
                  <c:v>6.218101676673137</c:v>
                </c:pt>
                <c:pt idx="21853">
                  <c:v>6.1641943772618069</c:v>
                </c:pt>
                <c:pt idx="21854">
                  <c:v>6.1058772264225629</c:v>
                </c:pt>
                <c:pt idx="21855">
                  <c:v>6.0473084305398617</c:v>
                </c:pt>
                <c:pt idx="21856">
                  <c:v>5.9909844694502423</c:v>
                </c:pt>
                <c:pt idx="21857">
                  <c:v>5.9359209758667832</c:v>
                </c:pt>
                <c:pt idx="21858">
                  <c:v>5.712841312474592</c:v>
                </c:pt>
                <c:pt idx="21859">
                  <c:v>5.6863618586264142</c:v>
                </c:pt>
                <c:pt idx="21860">
                  <c:v>5.6605865606655916</c:v>
                </c:pt>
                <c:pt idx="21861">
                  <c:v>5.6156381209079473</c:v>
                </c:pt>
                <c:pt idx="21862">
                  <c:v>5.5654885737014625</c:v>
                </c:pt>
                <c:pt idx="21863">
                  <c:v>5.5174817384508117</c:v>
                </c:pt>
                <c:pt idx="21864">
                  <c:v>5.4734003737073911</c:v>
                </c:pt>
                <c:pt idx="21865">
                  <c:v>5.4285248546209273</c:v>
                </c:pt>
                <c:pt idx="21866">
                  <c:v>5.235488150422059</c:v>
                </c:pt>
                <c:pt idx="21867">
                  <c:v>5.2133684067728829</c:v>
                </c:pt>
                <c:pt idx="21868">
                  <c:v>5.1915482909694077</c:v>
                </c:pt>
                <c:pt idx="21869">
                  <c:v>5.1519307032422308</c:v>
                </c:pt>
                <c:pt idx="21870">
                  <c:v>5.1075421317197538</c:v>
                </c:pt>
                <c:pt idx="21871">
                  <c:v>5.0644384427783695</c:v>
                </c:pt>
                <c:pt idx="21872">
                  <c:v>5.0222743048499439</c:v>
                </c:pt>
                <c:pt idx="21873">
                  <c:v>4.9802544062660328</c:v>
                </c:pt>
                <c:pt idx="21874">
                  <c:v>4.8002624761670738</c:v>
                </c:pt>
                <c:pt idx="21875">
                  <c:v>4.7797869949655727</c:v>
                </c:pt>
                <c:pt idx="21876">
                  <c:v>4.7607613788802858</c:v>
                </c:pt>
                <c:pt idx="21877">
                  <c:v>4.723567086767785</c:v>
                </c:pt>
                <c:pt idx="21878">
                  <c:v>4.6802931446993039</c:v>
                </c:pt>
                <c:pt idx="21879">
                  <c:v>4.6380767050044351</c:v>
                </c:pt>
                <c:pt idx="21880">
                  <c:v>4.5966089524477205</c:v>
                </c:pt>
                <c:pt idx="21881">
                  <c:v>4.5550641533205081</c:v>
                </c:pt>
                <c:pt idx="21882">
                  <c:v>4.3753903293582983</c:v>
                </c:pt>
                <c:pt idx="21883">
                  <c:v>4.3549851999830551</c:v>
                </c:pt>
                <c:pt idx="21884">
                  <c:v>4.3330432882417913</c:v>
                </c:pt>
                <c:pt idx="21885">
                  <c:v>4.2925947485366063</c:v>
                </c:pt>
                <c:pt idx="21886">
                  <c:v>4.2520830955732851</c:v>
                </c:pt>
                <c:pt idx="21887">
                  <c:v>4.2087238948220058</c:v>
                </c:pt>
                <c:pt idx="21888">
                  <c:v>4.1668425152153095</c:v>
                </c:pt>
                <c:pt idx="21889">
                  <c:v>4.1197232669597703</c:v>
                </c:pt>
                <c:pt idx="21890">
                  <c:v>3.9367559387714319</c:v>
                </c:pt>
                <c:pt idx="21891">
                  <c:v>3.9126691813066792</c:v>
                </c:pt>
                <c:pt idx="21892">
                  <c:v>3.8926874122368424</c:v>
                </c:pt>
                <c:pt idx="21893">
                  <c:v>3.8482005155544901</c:v>
                </c:pt>
                <c:pt idx="21894">
                  <c:v>3.7998304713708215</c:v>
                </c:pt>
                <c:pt idx="21895">
                  <c:v>3.7631483080608721</c:v>
                </c:pt>
                <c:pt idx="21896">
                  <c:v>3.7135271448685749</c:v>
                </c:pt>
                <c:pt idx="21897">
                  <c:v>3.6664787003683692</c:v>
                </c:pt>
                <c:pt idx="21898">
                  <c:v>3.4823164354718301</c:v>
                </c:pt>
                <c:pt idx="21899">
                  <c:v>3.4569001684161282</c:v>
                </c:pt>
                <c:pt idx="21900">
                  <c:v>3.4356654866894161</c:v>
                </c:pt>
                <c:pt idx="21901">
                  <c:v>3.3936403212091371</c:v>
                </c:pt>
                <c:pt idx="21902">
                  <c:v>3.3432186301257083</c:v>
                </c:pt>
                <c:pt idx="21903">
                  <c:v>3.3102523412613625</c:v>
                </c:pt>
                <c:pt idx="21904">
                  <c:v>3.2597619646812532</c:v>
                </c:pt>
                <c:pt idx="21905">
                  <c:v>3.2127003771873515</c:v>
                </c:pt>
                <c:pt idx="21906">
                  <c:v>3.031116278591762</c:v>
                </c:pt>
                <c:pt idx="21907">
                  <c:v>3.004638448986336</c:v>
                </c:pt>
                <c:pt idx="21908">
                  <c:v>2.9835567035175128</c:v>
                </c:pt>
                <c:pt idx="21909">
                  <c:v>2.9405160491756934</c:v>
                </c:pt>
                <c:pt idx="21910">
                  <c:v>2.8911305588955418</c:v>
                </c:pt>
                <c:pt idx="21911">
                  <c:v>2.8618011582362062</c:v>
                </c:pt>
                <c:pt idx="21912">
                  <c:v>2.8095637770266055</c:v>
                </c:pt>
                <c:pt idx="21913">
                  <c:v>2.7613334245498322</c:v>
                </c:pt>
                <c:pt idx="21914">
                  <c:v>2.582493758543805</c:v>
                </c:pt>
                <c:pt idx="21915">
                  <c:v>2.5552403485533048</c:v>
                </c:pt>
                <c:pt idx="21916">
                  <c:v>2.5360766741377212</c:v>
                </c:pt>
                <c:pt idx="21917">
                  <c:v>2.4916499906602407</c:v>
                </c:pt>
                <c:pt idx="21918">
                  <c:v>2.4407512419257369</c:v>
                </c:pt>
                <c:pt idx="21919">
                  <c:v>2.4147849342127117</c:v>
                </c:pt>
                <c:pt idx="21920">
                  <c:v>2.3648583186423462</c:v>
                </c:pt>
                <c:pt idx="21921">
                  <c:v>2.3202717004255096</c:v>
                </c:pt>
                <c:pt idx="21922">
                  <c:v>2.1555719249633523</c:v>
                </c:pt>
                <c:pt idx="21923">
                  <c:v>2.1306854095519814</c:v>
                </c:pt>
                <c:pt idx="21924">
                  <c:v>2.1148395885976203</c:v>
                </c:pt>
                <c:pt idx="21925">
                  <c:v>2.0793335083948534</c:v>
                </c:pt>
                <c:pt idx="21926">
                  <c:v>2.0352510486258719</c:v>
                </c:pt>
                <c:pt idx="21927">
                  <c:v>2.0179070075002041</c:v>
                </c:pt>
                <c:pt idx="21928">
                  <c:v>1.9767995873992827</c:v>
                </c:pt>
                <c:pt idx="21929">
                  <c:v>1.9436617270393928</c:v>
                </c:pt>
                <c:pt idx="21930">
                  <c:v>1.8226819790984443</c:v>
                </c:pt>
                <c:pt idx="21931">
                  <c:v>1.8060992226209311</c:v>
                </c:pt>
                <c:pt idx="21932">
                  <c:v>1.79900656926708</c:v>
                </c:pt>
                <c:pt idx="21933">
                  <c:v>1.7775563740859344</c:v>
                </c:pt>
                <c:pt idx="21934">
                  <c:v>1.7524838860319836</c:v>
                </c:pt>
                <c:pt idx="21935">
                  <c:v>1.7552079654818264</c:v>
                </c:pt>
                <c:pt idx="21936">
                  <c:v>1.7357929649994723</c:v>
                </c:pt>
                <c:pt idx="21937">
                  <c:v>1.7248658432046344</c:v>
                </c:pt>
                <c:pt idx="21938">
                  <c:v>1.6871477812239402</c:v>
                </c:pt>
                <c:pt idx="21939">
                  <c:v>1.6861935714681007</c:v>
                </c:pt>
                <c:pt idx="21940">
                  <c:v>1.6948782708819721</c:v>
                </c:pt>
                <c:pt idx="21941">
                  <c:v>1.7018383145160723</c:v>
                </c:pt>
                <c:pt idx="21942">
                  <c:v>1.7069601505269336</c:v>
                </c:pt>
                <c:pt idx="21943">
                  <c:v>1.7405971636300794</c:v>
                </c:pt>
                <c:pt idx="21944">
                  <c:v>1.7540859987044115</c:v>
                </c:pt>
                <c:pt idx="21945">
                  <c:v>1.7764814225143013</c:v>
                </c:pt>
                <c:pt idx="21946">
                  <c:v>1.8664626443380659</c:v>
                </c:pt>
                <c:pt idx="21947">
                  <c:v>1.886987710731642</c:v>
                </c:pt>
                <c:pt idx="21948">
                  <c:v>1.9177290044549427</c:v>
                </c:pt>
                <c:pt idx="21949">
                  <c:v>1.963982439905859</c:v>
                </c:pt>
                <c:pt idx="21950">
                  <c:v>2.0081582307181822</c:v>
                </c:pt>
                <c:pt idx="21951">
                  <c:v>2.0812577485280599</c:v>
                </c:pt>
                <c:pt idx="21952">
                  <c:v>2.1359179768298944</c:v>
                </c:pt>
                <c:pt idx="21953">
                  <c:v>2.2020774518632589</c:v>
                </c:pt>
                <c:pt idx="21954">
                  <c:v>2.4553982572318471</c:v>
                </c:pt>
                <c:pt idx="21955">
                  <c:v>2.499719304370597</c:v>
                </c:pt>
                <c:pt idx="21956">
                  <c:v>2.5550134614342355</c:v>
                </c:pt>
                <c:pt idx="21957">
                  <c:v>2.6457511610289597</c:v>
                </c:pt>
                <c:pt idx="21958">
                  <c:v>2.7349067013034372</c:v>
                </c:pt>
                <c:pt idx="21959">
                  <c:v>2.85640103603121</c:v>
                </c:pt>
                <c:pt idx="21960">
                  <c:v>2.9593161648380786</c:v>
                </c:pt>
                <c:pt idx="21961">
                  <c:v>3.0719201440125232</c:v>
                </c:pt>
                <c:pt idx="21962">
                  <c:v>3.4995597297501924</c:v>
                </c:pt>
                <c:pt idx="21963">
                  <c:v>3.5707517781709033</c:v>
                </c:pt>
                <c:pt idx="21964">
                  <c:v>3.6539546961559903</c:v>
                </c:pt>
                <c:pt idx="21965">
                  <c:v>3.792361889499027</c:v>
                </c:pt>
                <c:pt idx="21966">
                  <c:v>3.9288087093349251</c:v>
                </c:pt>
                <c:pt idx="21967">
                  <c:v>4.0961587008230325</c:v>
                </c:pt>
                <c:pt idx="21968">
                  <c:v>4.2399100916361725</c:v>
                </c:pt>
                <c:pt idx="21969">
                  <c:v>4.3975113064007871</c:v>
                </c:pt>
                <c:pt idx="21970">
                  <c:v>4.994954564330067</c:v>
                </c:pt>
                <c:pt idx="21971">
                  <c:v>5.0922028585333656</c:v>
                </c:pt>
                <c:pt idx="21972">
                  <c:v>5.2078260456083196</c:v>
                </c:pt>
                <c:pt idx="21973">
                  <c:v>5.3911565139040984</c:v>
                </c:pt>
                <c:pt idx="21974">
                  <c:v>5.570950021058497</c:v>
                </c:pt>
                <c:pt idx="21975">
                  <c:v>5.783697560506635</c:v>
                </c:pt>
                <c:pt idx="21976">
                  <c:v>5.972877605906433</c:v>
                </c:pt>
                <c:pt idx="21977">
                  <c:v>6.1636734212045807</c:v>
                </c:pt>
                <c:pt idx="21978">
                  <c:v>6.9156292355992273</c:v>
                </c:pt>
                <c:pt idx="21979">
                  <c:v>7.0386169411754107</c:v>
                </c:pt>
                <c:pt idx="21980">
                  <c:v>7.1667314863169018</c:v>
                </c:pt>
                <c:pt idx="21981">
                  <c:v>7.3864178809911438</c:v>
                </c:pt>
                <c:pt idx="21982">
                  <c:v>7.5976874900791493</c:v>
                </c:pt>
                <c:pt idx="21983">
                  <c:v>7.8431049949457909</c:v>
                </c:pt>
                <c:pt idx="21984">
                  <c:v>8.0623256142339983</c:v>
                </c:pt>
                <c:pt idx="21985">
                  <c:v>8.280802392493813</c:v>
                </c:pt>
                <c:pt idx="21986">
                  <c:v>9.1635671121216884</c:v>
                </c:pt>
                <c:pt idx="21987">
                  <c:v>9.2986280035194433</c:v>
                </c:pt>
                <c:pt idx="21988">
                  <c:v>9.4366387615454386</c:v>
                </c:pt>
                <c:pt idx="21989">
                  <c:v>9.6679096216427656</c:v>
                </c:pt>
                <c:pt idx="21990">
                  <c:v>9.9032401830618468</c:v>
                </c:pt>
                <c:pt idx="21991">
                  <c:v>10.170773920346324</c:v>
                </c:pt>
                <c:pt idx="21992">
                  <c:v>10.410656032978579</c:v>
                </c:pt>
                <c:pt idx="21993">
                  <c:v>10.652354915111198</c:v>
                </c:pt>
                <c:pt idx="21994">
                  <c:v>11.609997828835898</c:v>
                </c:pt>
                <c:pt idx="21995">
                  <c:v>11.747640872029857</c:v>
                </c:pt>
                <c:pt idx="21996">
                  <c:v>11.877504897106364</c:v>
                </c:pt>
                <c:pt idx="21997">
                  <c:v>12.127129958197864</c:v>
                </c:pt>
                <c:pt idx="21998">
                  <c:v>12.368840477548023</c:v>
                </c:pt>
                <c:pt idx="21999">
                  <c:v>12.638861905475034</c:v>
                </c:pt>
                <c:pt idx="22000">
                  <c:v>12.880975782057661</c:v>
                </c:pt>
                <c:pt idx="22001">
                  <c:v>13.113911130839611</c:v>
                </c:pt>
                <c:pt idx="22002">
                  <c:v>14.106745017161938</c:v>
                </c:pt>
                <c:pt idx="22003">
                  <c:v>14.244137010204593</c:v>
                </c:pt>
                <c:pt idx="22004">
                  <c:v>14.370712034152602</c:v>
                </c:pt>
                <c:pt idx="22005">
                  <c:v>14.619945072981119</c:v>
                </c:pt>
                <c:pt idx="22006">
                  <c:v>14.849632869346117</c:v>
                </c:pt>
                <c:pt idx="22007">
                  <c:v>15.114303830053592</c:v>
                </c:pt>
                <c:pt idx="22008">
                  <c:v>15.353151031138774</c:v>
                </c:pt>
                <c:pt idx="22009">
                  <c:v>15.595302189407031</c:v>
                </c:pt>
                <c:pt idx="22010">
                  <c:v>16.550445539214135</c:v>
                </c:pt>
                <c:pt idx="22011">
                  <c:v>16.684838140594135</c:v>
                </c:pt>
                <c:pt idx="22012">
                  <c:v>16.81240875533204</c:v>
                </c:pt>
                <c:pt idx="22013">
                  <c:v>17.054824290319814</c:v>
                </c:pt>
                <c:pt idx="22014">
                  <c:v>17.297284068496459</c:v>
                </c:pt>
                <c:pt idx="22015">
                  <c:v>17.531045260744776</c:v>
                </c:pt>
                <c:pt idx="22016">
                  <c:v>17.775104949746911</c:v>
                </c:pt>
                <c:pt idx="22017">
                  <c:v>18.0070192703215</c:v>
                </c:pt>
                <c:pt idx="22018">
                  <c:v>18.442093675744395</c:v>
                </c:pt>
                <c:pt idx="22019">
                  <c:v>18.87406079419884</c:v>
                </c:pt>
                <c:pt idx="22020">
                  <c:v>19.305190722871725</c:v>
                </c:pt>
                <c:pt idx="22021">
                  <c:v>19.425432097613797</c:v>
                </c:pt>
                <c:pt idx="22022">
                  <c:v>19.65717510018705</c:v>
                </c:pt>
                <c:pt idx="22023">
                  <c:v>19.88814358662864</c:v>
                </c:pt>
                <c:pt idx="22024">
                  <c:v>20.102664138691978</c:v>
                </c:pt>
                <c:pt idx="22025">
                  <c:v>20.338530059420073</c:v>
                </c:pt>
                <c:pt idx="22026">
                  <c:v>20.557338344862337</c:v>
                </c:pt>
                <c:pt idx="22027">
                  <c:v>20.775278010149439</c:v>
                </c:pt>
                <c:pt idx="22028">
                  <c:v>21.679431904848865</c:v>
                </c:pt>
                <c:pt idx="22029">
                  <c:v>21.794785895501683</c:v>
                </c:pt>
                <c:pt idx="22030">
                  <c:v>21.905490693673013</c:v>
                </c:pt>
                <c:pt idx="22031">
                  <c:v>22.12530051098512</c:v>
                </c:pt>
                <c:pt idx="22032">
                  <c:v>22.340094070528608</c:v>
                </c:pt>
                <c:pt idx="22033">
                  <c:v>22.568042744026815</c:v>
                </c:pt>
                <c:pt idx="22034">
                  <c:v>22.777854303122567</c:v>
                </c:pt>
                <c:pt idx="22035">
                  <c:v>22.993003112103501</c:v>
                </c:pt>
                <c:pt idx="22036">
                  <c:v>23.876780805756162</c:v>
                </c:pt>
                <c:pt idx="22037">
                  <c:v>23.987338106704843</c:v>
                </c:pt>
                <c:pt idx="22038">
                  <c:v>24.092901596966648</c:v>
                </c:pt>
                <c:pt idx="22039">
                  <c:v>24.293734164530527</c:v>
                </c:pt>
                <c:pt idx="22040">
                  <c:v>24.500049136826085</c:v>
                </c:pt>
                <c:pt idx="22041">
                  <c:v>24.714401952902456</c:v>
                </c:pt>
                <c:pt idx="22042">
                  <c:v>24.922657426028135</c:v>
                </c:pt>
                <c:pt idx="22043">
                  <c:v>25.131998277973906</c:v>
                </c:pt>
                <c:pt idx="22044">
                  <c:v>25.979673162828071</c:v>
                </c:pt>
                <c:pt idx="22045">
                  <c:v>26.087417301334774</c:v>
                </c:pt>
                <c:pt idx="22046">
                  <c:v>26.202747467759664</c:v>
                </c:pt>
                <c:pt idx="22047">
                  <c:v>26.409118313559187</c:v>
                </c:pt>
                <c:pt idx="22048">
                  <c:v>26.600635308073347</c:v>
                </c:pt>
                <c:pt idx="22049">
                  <c:v>26.817000574753507</c:v>
                </c:pt>
                <c:pt idx="22050">
                  <c:v>27.019181948261256</c:v>
                </c:pt>
                <c:pt idx="22051">
                  <c:v>27.218880153038317</c:v>
                </c:pt>
                <c:pt idx="22052">
                  <c:v>28.03499666422023</c:v>
                </c:pt>
                <c:pt idx="22053">
                  <c:v>28.142819172119637</c:v>
                </c:pt>
                <c:pt idx="22054">
                  <c:v>28.245838532191769</c:v>
                </c:pt>
                <c:pt idx="22055">
                  <c:v>28.444446130214295</c:v>
                </c:pt>
                <c:pt idx="22056">
                  <c:v>28.637087839588744</c:v>
                </c:pt>
                <c:pt idx="22057">
                  <c:v>28.844508098661617</c:v>
                </c:pt>
                <c:pt idx="22058">
                  <c:v>29.037119221556257</c:v>
                </c:pt>
                <c:pt idx="22059">
                  <c:v>29.220810119730956</c:v>
                </c:pt>
                <c:pt idx="22060">
                  <c:v>29.980130762612028</c:v>
                </c:pt>
                <c:pt idx="22061">
                  <c:v>30.081323183741262</c:v>
                </c:pt>
                <c:pt idx="22062">
                  <c:v>30.186199104453951</c:v>
                </c:pt>
                <c:pt idx="22063">
                  <c:v>30.36161058832591</c:v>
                </c:pt>
                <c:pt idx="22064">
                  <c:v>30.539098631044286</c:v>
                </c:pt>
                <c:pt idx="22065">
                  <c:v>30.726349107767582</c:v>
                </c:pt>
                <c:pt idx="22066">
                  <c:v>30.8985498980595</c:v>
                </c:pt>
                <c:pt idx="22067">
                  <c:v>31.067635573846946</c:v>
                </c:pt>
                <c:pt idx="22068">
                  <c:v>31.751741961413053</c:v>
                </c:pt>
                <c:pt idx="22069">
                  <c:v>31.839850142293514</c:v>
                </c:pt>
                <c:pt idx="22070">
                  <c:v>31.920343092676664</c:v>
                </c:pt>
                <c:pt idx="22071">
                  <c:v>32.07866478686428</c:v>
                </c:pt>
                <c:pt idx="22072">
                  <c:v>32.230357594040001</c:v>
                </c:pt>
                <c:pt idx="22073">
                  <c:v>32.390344428055236</c:v>
                </c:pt>
                <c:pt idx="22074">
                  <c:v>32.528632202336709</c:v>
                </c:pt>
                <c:pt idx="22075">
                  <c:v>32.670941727567701</c:v>
                </c:pt>
                <c:pt idx="22076">
                  <c:v>33.258203258711816</c:v>
                </c:pt>
                <c:pt idx="22077">
                  <c:v>33.326127239380867</c:v>
                </c:pt>
                <c:pt idx="22078">
                  <c:v>33.389193972884868</c:v>
                </c:pt>
                <c:pt idx="22079">
                  <c:v>33.517945557172034</c:v>
                </c:pt>
                <c:pt idx="22080">
                  <c:v>33.635608858600143</c:v>
                </c:pt>
                <c:pt idx="22081">
                  <c:v>33.759457031355566</c:v>
                </c:pt>
                <c:pt idx="22082">
                  <c:v>33.869953453015974</c:v>
                </c:pt>
                <c:pt idx="22083">
                  <c:v>33.976725995316691</c:v>
                </c:pt>
                <c:pt idx="22084">
                  <c:v>34.446464802916736</c:v>
                </c:pt>
                <c:pt idx="22085">
                  <c:v>34.490643481108911</c:v>
                </c:pt>
                <c:pt idx="22086">
                  <c:v>34.530407423319275</c:v>
                </c:pt>
                <c:pt idx="22087">
                  <c:v>34.621658799928532</c:v>
                </c:pt>
                <c:pt idx="22088">
                  <c:v>34.706648260974596</c:v>
                </c:pt>
                <c:pt idx="22089">
                  <c:v>34.787243332375972</c:v>
                </c:pt>
                <c:pt idx="22090">
                  <c:v>34.860960843936404</c:v>
                </c:pt>
                <c:pt idx="22091">
                  <c:v>34.9321865496401</c:v>
                </c:pt>
                <c:pt idx="22092">
                  <c:v>35.272104709464912</c:v>
                </c:pt>
                <c:pt idx="22093">
                  <c:v>35.293413911510541</c:v>
                </c:pt>
                <c:pt idx="22094">
                  <c:v>35.30898162661601</c:v>
                </c:pt>
                <c:pt idx="22095">
                  <c:v>35.361104513854421</c:v>
                </c:pt>
                <c:pt idx="22096">
                  <c:v>35.40723980161264</c:v>
                </c:pt>
                <c:pt idx="22097">
                  <c:v>35.453875274439909</c:v>
                </c:pt>
                <c:pt idx="22098">
                  <c:v>35.489789749865814</c:v>
                </c:pt>
                <c:pt idx="22099">
                  <c:v>35.52286807568607</c:v>
                </c:pt>
                <c:pt idx="22100">
                  <c:v>35.730572406094105</c:v>
                </c:pt>
                <c:pt idx="22101">
                  <c:v>35.728738122271693</c:v>
                </c:pt>
                <c:pt idx="22102">
                  <c:v>35.725142970221377</c:v>
                </c:pt>
                <c:pt idx="22103">
                  <c:v>35.74019329983129</c:v>
                </c:pt>
                <c:pt idx="22104">
                  <c:v>35.747428686320703</c:v>
                </c:pt>
                <c:pt idx="22105">
                  <c:v>35.760280169063819</c:v>
                </c:pt>
                <c:pt idx="22106">
                  <c:v>35.761436487411025</c:v>
                </c:pt>
                <c:pt idx="22107">
                  <c:v>35.760427503755629</c:v>
                </c:pt>
                <c:pt idx="22108">
                  <c:v>35.855749592811193</c:v>
                </c:pt>
                <c:pt idx="22109">
                  <c:v>35.83622490611684</c:v>
                </c:pt>
                <c:pt idx="22110">
                  <c:v>35.812649392120804</c:v>
                </c:pt>
                <c:pt idx="22111">
                  <c:v>35.799526660242506</c:v>
                </c:pt>
                <c:pt idx="22112">
                  <c:v>35.781566945874388</c:v>
                </c:pt>
                <c:pt idx="22113">
                  <c:v>35.769747348911572</c:v>
                </c:pt>
                <c:pt idx="22114">
                  <c:v>35.746539417066728</c:v>
                </c:pt>
                <c:pt idx="22115">
                  <c:v>35.723640407998893</c:v>
                </c:pt>
                <c:pt idx="22116">
                  <c:v>35.729969371603467</c:v>
                </c:pt>
                <c:pt idx="22117">
                  <c:v>35.701700919699491</c:v>
                </c:pt>
                <c:pt idx="22118">
                  <c:v>35.669783292555145</c:v>
                </c:pt>
                <c:pt idx="22119">
                  <c:v>35.640087688510377</c:v>
                </c:pt>
                <c:pt idx="22120">
                  <c:v>35.606172487203736</c:v>
                </c:pt>
                <c:pt idx="22121">
                  <c:v>35.580460336204595</c:v>
                </c:pt>
                <c:pt idx="22122">
                  <c:v>35.544799328397623</c:v>
                </c:pt>
                <c:pt idx="22123">
                  <c:v>35.510698134310381</c:v>
                </c:pt>
                <c:pt idx="22124">
                  <c:v>35.452704376634514</c:v>
                </c:pt>
                <c:pt idx="22125">
                  <c:v>35.42734505278537</c:v>
                </c:pt>
                <c:pt idx="22126">
                  <c:v>35.400221526553963</c:v>
                </c:pt>
                <c:pt idx="22127">
                  <c:v>35.369802567965515</c:v>
                </c:pt>
                <c:pt idx="22128">
                  <c:v>35.336010322758661</c:v>
                </c:pt>
                <c:pt idx="22129">
                  <c:v>35.310266609327584</c:v>
                </c:pt>
                <c:pt idx="22130">
                  <c:v>35.277607536751958</c:v>
                </c:pt>
                <c:pt idx="22131">
                  <c:v>35.245364205072562</c:v>
                </c:pt>
                <c:pt idx="22132">
                  <c:v>35.143779362545686</c:v>
                </c:pt>
                <c:pt idx="22133">
                  <c:v>35.125545978421684</c:v>
                </c:pt>
                <c:pt idx="22134">
                  <c:v>35.105812873442716</c:v>
                </c:pt>
                <c:pt idx="22135">
                  <c:v>35.076023091165759</c:v>
                </c:pt>
                <c:pt idx="22136">
                  <c:v>35.045899976999493</c:v>
                </c:pt>
                <c:pt idx="22137">
                  <c:v>35.020523546529681</c:v>
                </c:pt>
                <c:pt idx="22138">
                  <c:v>34.988738869425823</c:v>
                </c:pt>
                <c:pt idx="22139">
                  <c:v>34.957159729142489</c:v>
                </c:pt>
                <c:pt idx="22140">
                  <c:v>34.829247973496336</c:v>
                </c:pt>
                <c:pt idx="22141">
                  <c:v>34.814828051529489</c:v>
                </c:pt>
                <c:pt idx="22142">
                  <c:v>34.799253991755442</c:v>
                </c:pt>
                <c:pt idx="22143">
                  <c:v>34.767454915205874</c:v>
                </c:pt>
                <c:pt idx="22144">
                  <c:v>34.735871161996755</c:v>
                </c:pt>
                <c:pt idx="22145">
                  <c:v>34.700024256904996</c:v>
                </c:pt>
                <c:pt idx="22146">
                  <c:v>34.668755035998835</c:v>
                </c:pt>
                <c:pt idx="22147">
                  <c:v>34.63260996585538</c:v>
                </c:pt>
                <c:pt idx="22148">
                  <c:v>34.55754891035226</c:v>
                </c:pt>
                <c:pt idx="22149">
                  <c:v>34.480855306022832</c:v>
                </c:pt>
                <c:pt idx="22150">
                  <c:v>34.403201041115089</c:v>
                </c:pt>
                <c:pt idx="22151">
                  <c:v>34.386446323965188</c:v>
                </c:pt>
                <c:pt idx="22152">
                  <c:v>34.368222784718185</c:v>
                </c:pt>
                <c:pt idx="22153">
                  <c:v>34.328635781441086</c:v>
                </c:pt>
                <c:pt idx="22154">
                  <c:v>34.287603349868249</c:v>
                </c:pt>
                <c:pt idx="22155">
                  <c:v>34.246701578898595</c:v>
                </c:pt>
                <c:pt idx="22156">
                  <c:v>34.199850597705549</c:v>
                </c:pt>
                <c:pt idx="22157">
                  <c:v>34.154031788358438</c:v>
                </c:pt>
                <c:pt idx="22158">
                  <c:v>34.066490941982025</c:v>
                </c:pt>
                <c:pt idx="22159">
                  <c:v>33.979242310966924</c:v>
                </c:pt>
                <c:pt idx="22160">
                  <c:v>33.891382355611746</c:v>
                </c:pt>
                <c:pt idx="22161">
                  <c:v>33.865813183138776</c:v>
                </c:pt>
                <c:pt idx="22162">
                  <c:v>33.815369565974812</c:v>
                </c:pt>
                <c:pt idx="22163">
                  <c:v>33.765180518080626</c:v>
                </c:pt>
                <c:pt idx="22164">
                  <c:v>33.713990784815792</c:v>
                </c:pt>
                <c:pt idx="22165">
                  <c:v>33.662451229261023</c:v>
                </c:pt>
                <c:pt idx="22166">
                  <c:v>33.610403445155335</c:v>
                </c:pt>
                <c:pt idx="22167">
                  <c:v>33.559046652934725</c:v>
                </c:pt>
                <c:pt idx="22168">
                  <c:v>33.365738177105655</c:v>
                </c:pt>
                <c:pt idx="22169">
                  <c:v>33.339054980881443</c:v>
                </c:pt>
                <c:pt idx="22170">
                  <c:v>33.311991750696841</c:v>
                </c:pt>
                <c:pt idx="22171">
                  <c:v>33.262460757246444</c:v>
                </c:pt>
                <c:pt idx="22172">
                  <c:v>33.219149514904998</c:v>
                </c:pt>
                <c:pt idx="22173">
                  <c:v>33.174489525813073</c:v>
                </c:pt>
                <c:pt idx="22174">
                  <c:v>33.132687079212445</c:v>
                </c:pt>
                <c:pt idx="22175">
                  <c:v>33.093280427775568</c:v>
                </c:pt>
                <c:pt idx="22176">
                  <c:v>32.957585707539451</c:v>
                </c:pt>
                <c:pt idx="22177">
                  <c:v>32.939168786150091</c:v>
                </c:pt>
                <c:pt idx="22178">
                  <c:v>32.923073859976824</c:v>
                </c:pt>
                <c:pt idx="22179">
                  <c:v>32.891019260781384</c:v>
                </c:pt>
                <c:pt idx="22180">
                  <c:v>32.869092897250297</c:v>
                </c:pt>
                <c:pt idx="22181">
                  <c:v>32.846748464037255</c:v>
                </c:pt>
                <c:pt idx="22182">
                  <c:v>32.829079017350438</c:v>
                </c:pt>
                <c:pt idx="22183">
                  <c:v>32.815546888962359</c:v>
                </c:pt>
                <c:pt idx="22184">
                  <c:v>32.768905257454009</c:v>
                </c:pt>
                <c:pt idx="22185">
                  <c:v>32.767023696020246</c:v>
                </c:pt>
                <c:pt idx="22186">
                  <c:v>32.767331045254501</c:v>
                </c:pt>
                <c:pt idx="22187">
                  <c:v>32.757041928232155</c:v>
                </c:pt>
                <c:pt idx="22188">
                  <c:v>32.760459380760437</c:v>
                </c:pt>
                <c:pt idx="22189">
                  <c:v>32.760116783600289</c:v>
                </c:pt>
                <c:pt idx="22190">
                  <c:v>32.763946062254703</c:v>
                </c:pt>
                <c:pt idx="22191">
                  <c:v>32.769188400373189</c:v>
                </c:pt>
                <c:pt idx="22192">
                  <c:v>32.775996420682262</c:v>
                </c:pt>
                <c:pt idx="22193">
                  <c:v>32.785628420467113</c:v>
                </c:pt>
                <c:pt idx="22194">
                  <c:v>32.795897673808547</c:v>
                </c:pt>
                <c:pt idx="22195">
                  <c:v>32.79295127655601</c:v>
                </c:pt>
                <c:pt idx="22196">
                  <c:v>32.804406448352481</c:v>
                </c:pt>
                <c:pt idx="22197">
                  <c:v>32.808075991767737</c:v>
                </c:pt>
                <c:pt idx="22198">
                  <c:v>32.812923984407007</c:v>
                </c:pt>
                <c:pt idx="22199">
                  <c:v>32.816502342321584</c:v>
                </c:pt>
                <c:pt idx="22200">
                  <c:v>32.797828298023596</c:v>
                </c:pt>
                <c:pt idx="22201">
                  <c:v>32.804610623892771</c:v>
                </c:pt>
                <c:pt idx="22202">
                  <c:v>32.809908209188691</c:v>
                </c:pt>
                <c:pt idx="22203">
                  <c:v>32.792655342249724</c:v>
                </c:pt>
                <c:pt idx="22204">
                  <c:v>32.787947561071903</c:v>
                </c:pt>
                <c:pt idx="22205">
                  <c:v>32.772098468188446</c:v>
                </c:pt>
                <c:pt idx="22206">
                  <c:v>32.756391973628766</c:v>
                </c:pt>
                <c:pt idx="22207">
                  <c:v>32.735672006982171</c:v>
                </c:pt>
                <c:pt idx="22208">
                  <c:v>32.616323493219362</c:v>
                </c:pt>
                <c:pt idx="22209">
                  <c:v>32.606377004692725</c:v>
                </c:pt>
                <c:pt idx="22210">
                  <c:v>32.593636035543277</c:v>
                </c:pt>
                <c:pt idx="22211">
                  <c:v>32.543770809297968</c:v>
                </c:pt>
                <c:pt idx="22212">
                  <c:v>32.503747758629785</c:v>
                </c:pt>
                <c:pt idx="22213">
                  <c:v>32.45290791724571</c:v>
                </c:pt>
                <c:pt idx="22214">
                  <c:v>32.399399521272684</c:v>
                </c:pt>
                <c:pt idx="22215">
                  <c:v>32.340768012630683</c:v>
                </c:pt>
                <c:pt idx="22216">
                  <c:v>32.0943557815133</c:v>
                </c:pt>
                <c:pt idx="22217">
                  <c:v>32.060241380216738</c:v>
                </c:pt>
                <c:pt idx="22218">
                  <c:v>32.0226764069076</c:v>
                </c:pt>
                <c:pt idx="22219">
                  <c:v>31.936807018609095</c:v>
                </c:pt>
                <c:pt idx="22220">
                  <c:v>31.864529898906028</c:v>
                </c:pt>
                <c:pt idx="22221">
                  <c:v>31.779178838365851</c:v>
                </c:pt>
                <c:pt idx="22222">
                  <c:v>31.692430094606067</c:v>
                </c:pt>
                <c:pt idx="22223">
                  <c:v>31.602390048056073</c:v>
                </c:pt>
                <c:pt idx="22224">
                  <c:v>31.271462267278704</c:v>
                </c:pt>
                <c:pt idx="22225">
                  <c:v>31.218127474169986</c:v>
                </c:pt>
                <c:pt idx="22226">
                  <c:v>31.154681429104148</c:v>
                </c:pt>
                <c:pt idx="22227">
                  <c:v>31.059940097274101</c:v>
                </c:pt>
                <c:pt idx="22228">
                  <c:v>30.963321841196283</c:v>
                </c:pt>
                <c:pt idx="22229">
                  <c:v>30.8642397000553</c:v>
                </c:pt>
                <c:pt idx="22230">
                  <c:v>30.76556045892309</c:v>
                </c:pt>
                <c:pt idx="22231">
                  <c:v>30.671421733651499</c:v>
                </c:pt>
                <c:pt idx="22232">
                  <c:v>30.337844033912294</c:v>
                </c:pt>
                <c:pt idx="22233">
                  <c:v>30.280298048249897</c:v>
                </c:pt>
                <c:pt idx="22234">
                  <c:v>30.213338078856275</c:v>
                </c:pt>
                <c:pt idx="22235">
                  <c:v>30.121714051078058</c:v>
                </c:pt>
                <c:pt idx="22236">
                  <c:v>30.030565601921985</c:v>
                </c:pt>
                <c:pt idx="22237">
                  <c:v>29.942293166005644</c:v>
                </c:pt>
                <c:pt idx="22238">
                  <c:v>29.85725573023786</c:v>
                </c:pt>
                <c:pt idx="22239">
                  <c:v>29.778027464025364</c:v>
                </c:pt>
                <c:pt idx="22240">
                  <c:v>29.500333868497012</c:v>
                </c:pt>
                <c:pt idx="22241">
                  <c:v>29.456678855988748</c:v>
                </c:pt>
                <c:pt idx="22242">
                  <c:v>29.410862165154875</c:v>
                </c:pt>
                <c:pt idx="22243">
                  <c:v>29.344745467680973</c:v>
                </c:pt>
                <c:pt idx="22244">
                  <c:v>29.282048918284545</c:v>
                </c:pt>
                <c:pt idx="22245">
                  <c:v>29.223100188581583</c:v>
                </c:pt>
                <c:pt idx="22246">
                  <c:v>29.168087037165559</c:v>
                </c:pt>
                <c:pt idx="22247">
                  <c:v>29.119440110531212</c:v>
                </c:pt>
                <c:pt idx="22248">
                  <c:v>28.929712108672604</c:v>
                </c:pt>
                <c:pt idx="22249">
                  <c:v>28.907759311474639</c:v>
                </c:pt>
                <c:pt idx="22250">
                  <c:v>28.890098448123847</c:v>
                </c:pt>
                <c:pt idx="22251">
                  <c:v>28.853311217952353</c:v>
                </c:pt>
                <c:pt idx="22252">
                  <c:v>28.820480148756189</c:v>
                </c:pt>
                <c:pt idx="22253">
                  <c:v>28.790648840007368</c:v>
                </c:pt>
                <c:pt idx="22254">
                  <c:v>28.76346767245289</c:v>
                </c:pt>
                <c:pt idx="22255">
                  <c:v>28.738878603503867</c:v>
                </c:pt>
                <c:pt idx="22256">
                  <c:v>28.633750036771474</c:v>
                </c:pt>
                <c:pt idx="22257">
                  <c:v>28.625693092357309</c:v>
                </c:pt>
                <c:pt idx="22258">
                  <c:v>28.625333949814276</c:v>
                </c:pt>
                <c:pt idx="22259">
                  <c:v>28.608573616452489</c:v>
                </c:pt>
                <c:pt idx="22260">
                  <c:v>28.596183761207016</c:v>
                </c:pt>
                <c:pt idx="22261">
                  <c:v>28.585151143175501</c:v>
                </c:pt>
                <c:pt idx="22262">
                  <c:v>28.576156638388767</c:v>
                </c:pt>
                <c:pt idx="22263">
                  <c:v>28.568617617599308</c:v>
                </c:pt>
                <c:pt idx="22264">
                  <c:v>28.528404640112647</c:v>
                </c:pt>
                <c:pt idx="22265">
                  <c:v>28.526914053099013</c:v>
                </c:pt>
                <c:pt idx="22266">
                  <c:v>28.533705197780584</c:v>
                </c:pt>
                <c:pt idx="22267">
                  <c:v>28.529222432919092</c:v>
                </c:pt>
                <c:pt idx="22268">
                  <c:v>28.5267403645983</c:v>
                </c:pt>
                <c:pt idx="22269">
                  <c:v>28.526213149779373</c:v>
                </c:pt>
                <c:pt idx="22270">
                  <c:v>28.525986367092663</c:v>
                </c:pt>
                <c:pt idx="22271">
                  <c:v>28.526339411531559</c:v>
                </c:pt>
                <c:pt idx="22272">
                  <c:v>28.51669023683165</c:v>
                </c:pt>
                <c:pt idx="22273">
                  <c:v>28.520550768466556</c:v>
                </c:pt>
                <c:pt idx="22274">
                  <c:v>28.520809034623269</c:v>
                </c:pt>
                <c:pt idx="22275">
                  <c:v>28.521813205053633</c:v>
                </c:pt>
                <c:pt idx="22276">
                  <c:v>28.519185915173338</c:v>
                </c:pt>
                <c:pt idx="22277">
                  <c:v>28.519206949392967</c:v>
                </c:pt>
                <c:pt idx="22278">
                  <c:v>28.515106963620831</c:v>
                </c:pt>
                <c:pt idx="22279">
                  <c:v>28.510736209148476</c:v>
                </c:pt>
                <c:pt idx="22280">
                  <c:v>28.500934145602187</c:v>
                </c:pt>
                <c:pt idx="22281">
                  <c:v>28.488721662325432</c:v>
                </c:pt>
                <c:pt idx="22282">
                  <c:v>28.476711676544213</c:v>
                </c:pt>
                <c:pt idx="22283">
                  <c:v>28.470829230164675</c:v>
                </c:pt>
                <c:pt idx="22284">
                  <c:v>28.460833078832874</c:v>
                </c:pt>
                <c:pt idx="22285">
                  <c:v>28.445244223342662</c:v>
                </c:pt>
                <c:pt idx="22286">
                  <c:v>28.426703799968283</c:v>
                </c:pt>
                <c:pt idx="22287">
                  <c:v>28.406476984391421</c:v>
                </c:pt>
                <c:pt idx="22288">
                  <c:v>28.384140172469472</c:v>
                </c:pt>
                <c:pt idx="22289">
                  <c:v>28.358261826971422</c:v>
                </c:pt>
                <c:pt idx="22290">
                  <c:v>28.260716334534017</c:v>
                </c:pt>
                <c:pt idx="22291">
                  <c:v>28.241283340095372</c:v>
                </c:pt>
                <c:pt idx="22292">
                  <c:v>28.221722086365418</c:v>
                </c:pt>
                <c:pt idx="22293">
                  <c:v>28.185313538361548</c:v>
                </c:pt>
                <c:pt idx="22294">
                  <c:v>28.14495811013844</c:v>
                </c:pt>
                <c:pt idx="22295">
                  <c:v>28.101448090565235</c:v>
                </c:pt>
                <c:pt idx="22296">
                  <c:v>28.053597992797354</c:v>
                </c:pt>
                <c:pt idx="22297">
                  <c:v>28.002960121134954</c:v>
                </c:pt>
                <c:pt idx="22298">
                  <c:v>27.818362294366516</c:v>
                </c:pt>
                <c:pt idx="22299">
                  <c:v>27.782785809758046</c:v>
                </c:pt>
                <c:pt idx="22300">
                  <c:v>27.744268347220004</c:v>
                </c:pt>
                <c:pt idx="22301">
                  <c:v>27.681115631736311</c:v>
                </c:pt>
                <c:pt idx="22302">
                  <c:v>27.614466646872877</c:v>
                </c:pt>
                <c:pt idx="22303">
                  <c:v>27.547939909239439</c:v>
                </c:pt>
                <c:pt idx="22304">
                  <c:v>27.476484107162506</c:v>
                </c:pt>
                <c:pt idx="22305">
                  <c:v>27.403759394419374</c:v>
                </c:pt>
                <c:pt idx="22306">
                  <c:v>27.140065663067688</c:v>
                </c:pt>
                <c:pt idx="22307">
                  <c:v>27.093652328583687</c:v>
                </c:pt>
                <c:pt idx="22308">
                  <c:v>27.046161745229334</c:v>
                </c:pt>
                <c:pt idx="22309">
                  <c:v>26.966992029347956</c:v>
                </c:pt>
                <c:pt idx="22310">
                  <c:v>26.886480409662319</c:v>
                </c:pt>
                <c:pt idx="22311">
                  <c:v>26.806517201694803</c:v>
                </c:pt>
                <c:pt idx="22312">
                  <c:v>26.725598970722324</c:v>
                </c:pt>
                <c:pt idx="22313">
                  <c:v>26.643892335444338</c:v>
                </c:pt>
                <c:pt idx="22314">
                  <c:v>26.344111456638821</c:v>
                </c:pt>
                <c:pt idx="22315">
                  <c:v>26.299233302310636</c:v>
                </c:pt>
                <c:pt idx="22316">
                  <c:v>26.255983706464178</c:v>
                </c:pt>
                <c:pt idx="22317">
                  <c:v>26.179123820145172</c:v>
                </c:pt>
                <c:pt idx="22318">
                  <c:v>26.099105979553475</c:v>
                </c:pt>
                <c:pt idx="22319">
                  <c:v>26.019370246180472</c:v>
                </c:pt>
                <c:pt idx="22320">
                  <c:v>25.941484192238107</c:v>
                </c:pt>
                <c:pt idx="22321">
                  <c:v>25.8634318643076</c:v>
                </c:pt>
                <c:pt idx="22322">
                  <c:v>25.558341454300326</c:v>
                </c:pt>
                <c:pt idx="22323">
                  <c:v>25.515444202331317</c:v>
                </c:pt>
                <c:pt idx="22324">
                  <c:v>25.485547205873569</c:v>
                </c:pt>
                <c:pt idx="22325">
                  <c:v>25.404072061688325</c:v>
                </c:pt>
                <c:pt idx="22326">
                  <c:v>25.324335123169796</c:v>
                </c:pt>
                <c:pt idx="22327">
                  <c:v>25.245766193545151</c:v>
                </c:pt>
                <c:pt idx="22328">
                  <c:v>25.169943044887475</c:v>
                </c:pt>
                <c:pt idx="22329">
                  <c:v>25.090097009709989</c:v>
                </c:pt>
                <c:pt idx="22330">
                  <c:v>24.772511867735208</c:v>
                </c:pt>
                <c:pt idx="22331">
                  <c:v>24.724788413598276</c:v>
                </c:pt>
                <c:pt idx="22332">
                  <c:v>24.697900499685581</c:v>
                </c:pt>
                <c:pt idx="22333">
                  <c:v>24.60729606624858</c:v>
                </c:pt>
                <c:pt idx="22334">
                  <c:v>24.518222098300932</c:v>
                </c:pt>
                <c:pt idx="22335">
                  <c:v>24.433148348296591</c:v>
                </c:pt>
                <c:pt idx="22336">
                  <c:v>24.345963140819119</c:v>
                </c:pt>
                <c:pt idx="22337">
                  <c:v>24.255742495401357</c:v>
                </c:pt>
                <c:pt idx="22338">
                  <c:v>23.914010324680014</c:v>
                </c:pt>
                <c:pt idx="22339">
                  <c:v>23.856423456753987</c:v>
                </c:pt>
                <c:pt idx="22340">
                  <c:v>23.828134380922691</c:v>
                </c:pt>
                <c:pt idx="22341">
                  <c:v>23.726131965435115</c:v>
                </c:pt>
                <c:pt idx="22342">
                  <c:v>23.63170403535084</c:v>
                </c:pt>
                <c:pt idx="22343">
                  <c:v>23.535874473872518</c:v>
                </c:pt>
                <c:pt idx="22344">
                  <c:v>23.440474908336014</c:v>
                </c:pt>
                <c:pt idx="22345">
                  <c:v>23.343550170954686</c:v>
                </c:pt>
                <c:pt idx="22346">
                  <c:v>22.990985541027442</c:v>
                </c:pt>
                <c:pt idx="22347">
                  <c:v>22.930033149251571</c:v>
                </c:pt>
                <c:pt idx="22348">
                  <c:v>22.901977052281179</c:v>
                </c:pt>
                <c:pt idx="22349">
                  <c:v>22.796464036186929</c:v>
                </c:pt>
                <c:pt idx="22350">
                  <c:v>22.69753092962096</c:v>
                </c:pt>
                <c:pt idx="22351">
                  <c:v>22.602456203780562</c:v>
                </c:pt>
                <c:pt idx="22352">
                  <c:v>22.512834138880976</c:v>
                </c:pt>
                <c:pt idx="22353">
                  <c:v>22.420058903470597</c:v>
                </c:pt>
                <c:pt idx="22354">
                  <c:v>22.091219065131742</c:v>
                </c:pt>
                <c:pt idx="22355">
                  <c:v>22.031832792512063</c:v>
                </c:pt>
                <c:pt idx="22356">
                  <c:v>22.011965420737042</c:v>
                </c:pt>
                <c:pt idx="22357">
                  <c:v>21.915993563930339</c:v>
                </c:pt>
                <c:pt idx="22358">
                  <c:v>21.828399711558099</c:v>
                </c:pt>
                <c:pt idx="22359">
                  <c:v>21.747285403327787</c:v>
                </c:pt>
                <c:pt idx="22360">
                  <c:v>21.668484791022671</c:v>
                </c:pt>
                <c:pt idx="22361">
                  <c:v>21.59207103413231</c:v>
                </c:pt>
                <c:pt idx="22362">
                  <c:v>21.324283785948495</c:v>
                </c:pt>
                <c:pt idx="22363">
                  <c:v>21.296912870120501</c:v>
                </c:pt>
                <c:pt idx="22364">
                  <c:v>21.247209595328098</c:v>
                </c:pt>
                <c:pt idx="22365">
                  <c:v>21.191017112974354</c:v>
                </c:pt>
                <c:pt idx="22366">
                  <c:v>21.118672332649794</c:v>
                </c:pt>
                <c:pt idx="22367">
                  <c:v>21.066957906779432</c:v>
                </c:pt>
                <c:pt idx="22368">
                  <c:v>21.002295218988145</c:v>
                </c:pt>
                <c:pt idx="22369">
                  <c:v>20.943975118590298</c:v>
                </c:pt>
                <c:pt idx="22370">
                  <c:v>20.754778050060054</c:v>
                </c:pt>
                <c:pt idx="22371">
                  <c:v>20.71788931115703</c:v>
                </c:pt>
                <c:pt idx="22372">
                  <c:v>20.693813362975604</c:v>
                </c:pt>
                <c:pt idx="22373">
                  <c:v>20.652988442834427</c:v>
                </c:pt>
                <c:pt idx="22374">
                  <c:v>20.595564824121773</c:v>
                </c:pt>
                <c:pt idx="22375">
                  <c:v>20.558191720606978</c:v>
                </c:pt>
                <c:pt idx="22376">
                  <c:v>20.52463706934488</c:v>
                </c:pt>
                <c:pt idx="22377">
                  <c:v>20.472002234327832</c:v>
                </c:pt>
                <c:pt idx="22378">
                  <c:v>20.344006299412928</c:v>
                </c:pt>
                <c:pt idx="22379">
                  <c:v>20.315804131704425</c:v>
                </c:pt>
                <c:pt idx="22380">
                  <c:v>20.294159714653247</c:v>
                </c:pt>
                <c:pt idx="22381">
                  <c:v>20.258717076759623</c:v>
                </c:pt>
                <c:pt idx="22382">
                  <c:v>20.224805076179752</c:v>
                </c:pt>
                <c:pt idx="22383">
                  <c:v>20.190769172296868</c:v>
                </c:pt>
                <c:pt idx="22384">
                  <c:v>20.157538535170797</c:v>
                </c:pt>
                <c:pt idx="22385">
                  <c:v>20.125017600764632</c:v>
                </c:pt>
                <c:pt idx="22386">
                  <c:v>20.020462269495173</c:v>
                </c:pt>
                <c:pt idx="22387">
                  <c:v>19.994476382867607</c:v>
                </c:pt>
                <c:pt idx="22388">
                  <c:v>19.976215086510781</c:v>
                </c:pt>
                <c:pt idx="22389">
                  <c:v>19.944251458514273</c:v>
                </c:pt>
                <c:pt idx="22390">
                  <c:v>19.914265215921322</c:v>
                </c:pt>
                <c:pt idx="22391">
                  <c:v>19.882479570326179</c:v>
                </c:pt>
                <c:pt idx="22392">
                  <c:v>19.850642590853973</c:v>
                </c:pt>
                <c:pt idx="22393">
                  <c:v>19.819414131043125</c:v>
                </c:pt>
                <c:pt idx="22394">
                  <c:v>19.723349306529194</c:v>
                </c:pt>
                <c:pt idx="22395">
                  <c:v>19.697691309866329</c:v>
                </c:pt>
                <c:pt idx="22396">
                  <c:v>19.678114717582197</c:v>
                </c:pt>
                <c:pt idx="22397">
                  <c:v>19.647020366246558</c:v>
                </c:pt>
                <c:pt idx="22398">
                  <c:v>19.615846414678238</c:v>
                </c:pt>
                <c:pt idx="22399">
                  <c:v>19.584783683529743</c:v>
                </c:pt>
                <c:pt idx="22400">
                  <c:v>19.553957578414263</c:v>
                </c:pt>
                <c:pt idx="22401">
                  <c:v>19.525923827030873</c:v>
                </c:pt>
                <c:pt idx="22402">
                  <c:v>19.434731301784062</c:v>
                </c:pt>
                <c:pt idx="22403">
                  <c:v>19.409655947355244</c:v>
                </c:pt>
                <c:pt idx="22404">
                  <c:v>19.391032203311237</c:v>
                </c:pt>
                <c:pt idx="22405">
                  <c:v>19.36130195701714</c:v>
                </c:pt>
                <c:pt idx="22406">
                  <c:v>19.332127220781466</c:v>
                </c:pt>
                <c:pt idx="22407">
                  <c:v>19.302819563226848</c:v>
                </c:pt>
                <c:pt idx="22408">
                  <c:v>19.273303337727473</c:v>
                </c:pt>
                <c:pt idx="22409">
                  <c:v>19.244389164578131</c:v>
                </c:pt>
                <c:pt idx="22410">
                  <c:v>19.157535265022382</c:v>
                </c:pt>
                <c:pt idx="22411">
                  <c:v>19.132679061508171</c:v>
                </c:pt>
                <c:pt idx="22412">
                  <c:v>19.123113430175056</c:v>
                </c:pt>
                <c:pt idx="22413">
                  <c:v>19.084672650774994</c:v>
                </c:pt>
                <c:pt idx="22414">
                  <c:v>19.06152528687964</c:v>
                </c:pt>
                <c:pt idx="22415">
                  <c:v>19.029273727687521</c:v>
                </c:pt>
                <c:pt idx="22416">
                  <c:v>18.9990601241647</c:v>
                </c:pt>
                <c:pt idx="22417">
                  <c:v>18.96964613935511</c:v>
                </c:pt>
                <c:pt idx="22418">
                  <c:v>18.879572003009656</c:v>
                </c:pt>
                <c:pt idx="22419">
                  <c:v>18.8551240500015</c:v>
                </c:pt>
                <c:pt idx="22420">
                  <c:v>18.83071000167299</c:v>
                </c:pt>
                <c:pt idx="22421">
                  <c:v>18.820150314170455</c:v>
                </c:pt>
                <c:pt idx="22422">
                  <c:v>18.782070896710067</c:v>
                </c:pt>
                <c:pt idx="22423">
                  <c:v>18.748977469061977</c:v>
                </c:pt>
                <c:pt idx="22424">
                  <c:v>18.718281032940808</c:v>
                </c:pt>
                <c:pt idx="22425">
                  <c:v>18.68753333005214</c:v>
                </c:pt>
                <c:pt idx="22426">
                  <c:v>18.587031341231153</c:v>
                </c:pt>
                <c:pt idx="22427">
                  <c:v>18.563008374199864</c:v>
                </c:pt>
                <c:pt idx="22428">
                  <c:v>18.539085434959404</c:v>
                </c:pt>
                <c:pt idx="22429">
                  <c:v>18.521876531851511</c:v>
                </c:pt>
                <c:pt idx="22430">
                  <c:v>18.487229890921938</c:v>
                </c:pt>
                <c:pt idx="22431">
                  <c:v>18.45377633986217</c:v>
                </c:pt>
                <c:pt idx="22432">
                  <c:v>18.422228632728601</c:v>
                </c:pt>
                <c:pt idx="22433">
                  <c:v>18.390278143004906</c:v>
                </c:pt>
                <c:pt idx="22434">
                  <c:v>18.277067737520102</c:v>
                </c:pt>
                <c:pt idx="22435">
                  <c:v>18.25512290953975</c:v>
                </c:pt>
                <c:pt idx="22436">
                  <c:v>18.233547582155708</c:v>
                </c:pt>
                <c:pt idx="22437">
                  <c:v>18.207415585329272</c:v>
                </c:pt>
                <c:pt idx="22438">
                  <c:v>18.174560767533475</c:v>
                </c:pt>
                <c:pt idx="22439">
                  <c:v>18.142920287960521</c:v>
                </c:pt>
                <c:pt idx="22440">
                  <c:v>18.111705954984114</c:v>
                </c:pt>
                <c:pt idx="22441">
                  <c:v>18.081964577593194</c:v>
                </c:pt>
                <c:pt idx="22442">
                  <c:v>17.963292245486954</c:v>
                </c:pt>
                <c:pt idx="22443">
                  <c:v>17.946099766868809</c:v>
                </c:pt>
                <c:pt idx="22444">
                  <c:v>17.928772590025655</c:v>
                </c:pt>
                <c:pt idx="22445">
                  <c:v>17.895018386039233</c:v>
                </c:pt>
                <c:pt idx="22446">
                  <c:v>17.866847567781758</c:v>
                </c:pt>
                <c:pt idx="22447">
                  <c:v>17.838550410312401</c:v>
                </c:pt>
                <c:pt idx="22448">
                  <c:v>17.810357082996184</c:v>
                </c:pt>
                <c:pt idx="22449">
                  <c:v>17.783266463712224</c:v>
                </c:pt>
                <c:pt idx="22450">
                  <c:v>17.673225508744</c:v>
                </c:pt>
                <c:pt idx="22451">
                  <c:v>17.659882762875363</c:v>
                </c:pt>
                <c:pt idx="22452">
                  <c:v>17.646949299062289</c:v>
                </c:pt>
                <c:pt idx="22453">
                  <c:v>17.611660399106899</c:v>
                </c:pt>
                <c:pt idx="22454">
                  <c:v>17.590172004958159</c:v>
                </c:pt>
                <c:pt idx="22455">
                  <c:v>17.567514548824736</c:v>
                </c:pt>
                <c:pt idx="22456">
                  <c:v>17.543951079753313</c:v>
                </c:pt>
                <c:pt idx="22457">
                  <c:v>17.521846177820223</c:v>
                </c:pt>
                <c:pt idx="22458">
                  <c:v>17.435570586072224</c:v>
                </c:pt>
                <c:pt idx="22459">
                  <c:v>17.427330260731665</c:v>
                </c:pt>
                <c:pt idx="22460">
                  <c:v>17.417843415997346</c:v>
                </c:pt>
                <c:pt idx="22461">
                  <c:v>17.387429954750633</c:v>
                </c:pt>
                <c:pt idx="22462">
                  <c:v>17.373782759396125</c:v>
                </c:pt>
                <c:pt idx="22463">
                  <c:v>17.358039342674388</c:v>
                </c:pt>
                <c:pt idx="22464">
                  <c:v>17.340801487763915</c:v>
                </c:pt>
                <c:pt idx="22465">
                  <c:v>17.324976775969731</c:v>
                </c:pt>
                <c:pt idx="22466">
                  <c:v>17.271371100489464</c:v>
                </c:pt>
                <c:pt idx="22467">
                  <c:v>17.266060945218246</c:v>
                </c:pt>
                <c:pt idx="22468">
                  <c:v>17.260332279621895</c:v>
                </c:pt>
                <c:pt idx="22469">
                  <c:v>17.237529108808218</c:v>
                </c:pt>
                <c:pt idx="22470">
                  <c:v>17.227641041326777</c:v>
                </c:pt>
                <c:pt idx="22471">
                  <c:v>17.218117416963374</c:v>
                </c:pt>
                <c:pt idx="22472">
                  <c:v>17.208335644552271</c:v>
                </c:pt>
                <c:pt idx="22473">
                  <c:v>17.199031875219255</c:v>
                </c:pt>
                <c:pt idx="22474">
                  <c:v>17.178533013838148</c:v>
                </c:pt>
                <c:pt idx="22475">
                  <c:v>17.174405643776591</c:v>
                </c:pt>
                <c:pt idx="22476">
                  <c:v>17.170303359065066</c:v>
                </c:pt>
                <c:pt idx="22477">
                  <c:v>17.162940557630449</c:v>
                </c:pt>
                <c:pt idx="22478">
                  <c:v>17.159221778554361</c:v>
                </c:pt>
                <c:pt idx="22479">
                  <c:v>17.154338324853764</c:v>
                </c:pt>
                <c:pt idx="22480">
                  <c:v>17.150217082299676</c:v>
                </c:pt>
                <c:pt idx="22481">
                  <c:v>17.14701229060622</c:v>
                </c:pt>
                <c:pt idx="22482">
                  <c:v>17.1555824216018</c:v>
                </c:pt>
                <c:pt idx="22483">
                  <c:v>17.152125527624268</c:v>
                </c:pt>
                <c:pt idx="22484">
                  <c:v>17.148838777367292</c:v>
                </c:pt>
                <c:pt idx="22485">
                  <c:v>17.155381880193911</c:v>
                </c:pt>
                <c:pt idx="22486">
                  <c:v>17.153545847865487</c:v>
                </c:pt>
                <c:pt idx="22487">
                  <c:v>17.152865379753372</c:v>
                </c:pt>
                <c:pt idx="22488">
                  <c:v>17.154053036267172</c:v>
                </c:pt>
                <c:pt idx="22489">
                  <c:v>17.155331772546361</c:v>
                </c:pt>
                <c:pt idx="22490">
                  <c:v>17.186919044024847</c:v>
                </c:pt>
                <c:pt idx="22491">
                  <c:v>17.183228001511988</c:v>
                </c:pt>
                <c:pt idx="22492">
                  <c:v>17.1800317786047</c:v>
                </c:pt>
                <c:pt idx="22493">
                  <c:v>17.197515384529552</c:v>
                </c:pt>
                <c:pt idx="22494">
                  <c:v>17.196250667384888</c:v>
                </c:pt>
                <c:pt idx="22495">
                  <c:v>17.198380295716458</c:v>
                </c:pt>
                <c:pt idx="22496">
                  <c:v>17.203953296403057</c:v>
                </c:pt>
                <c:pt idx="22497">
                  <c:v>17.210202500754214</c:v>
                </c:pt>
                <c:pt idx="22498">
                  <c:v>17.261053660323064</c:v>
                </c:pt>
                <c:pt idx="22499">
                  <c:v>17.257773165300023</c:v>
                </c:pt>
                <c:pt idx="22500">
                  <c:v>17.255261834150868</c:v>
                </c:pt>
                <c:pt idx="22501">
                  <c:v>17.281934627025148</c:v>
                </c:pt>
                <c:pt idx="22502">
                  <c:v>17.284073935308573</c:v>
                </c:pt>
                <c:pt idx="22503">
                  <c:v>17.292189204802355</c:v>
                </c:pt>
                <c:pt idx="22504">
                  <c:v>17.303083470649383</c:v>
                </c:pt>
                <c:pt idx="22505">
                  <c:v>17.314572398821209</c:v>
                </c:pt>
                <c:pt idx="22506">
                  <c:v>17.381967365328691</c:v>
                </c:pt>
                <c:pt idx="22507">
                  <c:v>17.381625937603491</c:v>
                </c:pt>
                <c:pt idx="22508">
                  <c:v>17.382370978057825</c:v>
                </c:pt>
                <c:pt idx="22509">
                  <c:v>17.414805326129986</c:v>
                </c:pt>
                <c:pt idx="22510">
                  <c:v>17.421853080382164</c:v>
                </c:pt>
                <c:pt idx="22511">
                  <c:v>17.433997914290401</c:v>
                </c:pt>
                <c:pt idx="22512">
                  <c:v>17.449716954174235</c:v>
                </c:pt>
                <c:pt idx="22513">
                  <c:v>17.466772693487847</c:v>
                </c:pt>
                <c:pt idx="22514">
                  <c:v>17.546407863021141</c:v>
                </c:pt>
                <c:pt idx="22515">
                  <c:v>17.54995504207891</c:v>
                </c:pt>
                <c:pt idx="22516">
                  <c:v>17.553753255505363</c:v>
                </c:pt>
                <c:pt idx="22517">
                  <c:v>17.589590377151929</c:v>
                </c:pt>
                <c:pt idx="22518">
                  <c:v>17.601464450336234</c:v>
                </c:pt>
                <c:pt idx="22519">
                  <c:v>17.616709715943923</c:v>
                </c:pt>
                <c:pt idx="22520">
                  <c:v>17.635362978143668</c:v>
                </c:pt>
                <c:pt idx="22521">
                  <c:v>17.654101103058021</c:v>
                </c:pt>
                <c:pt idx="22522">
                  <c:v>17.736278443996849</c:v>
                </c:pt>
                <c:pt idx="22523">
                  <c:v>17.741720054233621</c:v>
                </c:pt>
                <c:pt idx="22524">
                  <c:v>17.747007106633223</c:v>
                </c:pt>
                <c:pt idx="22525">
                  <c:v>17.779012920947906</c:v>
                </c:pt>
                <c:pt idx="22526">
                  <c:v>17.792301382822306</c:v>
                </c:pt>
                <c:pt idx="22527">
                  <c:v>17.808331111022074</c:v>
                </c:pt>
                <c:pt idx="22528">
                  <c:v>17.825981139952344</c:v>
                </c:pt>
                <c:pt idx="22529">
                  <c:v>17.842906663430881</c:v>
                </c:pt>
                <c:pt idx="22530">
                  <c:v>17.909404074831393</c:v>
                </c:pt>
                <c:pt idx="22531">
                  <c:v>17.91406137710473</c:v>
                </c:pt>
                <c:pt idx="22532">
                  <c:v>17.918504702747455</c:v>
                </c:pt>
                <c:pt idx="22533">
                  <c:v>17.939628108652119</c:v>
                </c:pt>
                <c:pt idx="22534">
                  <c:v>17.949959388913779</c:v>
                </c:pt>
                <c:pt idx="22535">
                  <c:v>17.961232288588008</c:v>
                </c:pt>
                <c:pt idx="22536">
                  <c:v>17.972419605520408</c:v>
                </c:pt>
                <c:pt idx="22537">
                  <c:v>17.982556830318821</c:v>
                </c:pt>
                <c:pt idx="22538">
                  <c:v>17.999501071907353</c:v>
                </c:pt>
                <c:pt idx="22539">
                  <c:v>18.014839168180767</c:v>
                </c:pt>
                <c:pt idx="22540">
                  <c:v>18.029573625700156</c:v>
                </c:pt>
                <c:pt idx="22541">
                  <c:v>18.04376137897869</c:v>
                </c:pt>
                <c:pt idx="22542">
                  <c:v>18.046233034334101</c:v>
                </c:pt>
                <c:pt idx="22543">
                  <c:v>18.049661604103036</c:v>
                </c:pt>
                <c:pt idx="22544">
                  <c:v>18.054936744688185</c:v>
                </c:pt>
                <c:pt idx="22545">
                  <c:v>18.058630644370304</c:v>
                </c:pt>
                <c:pt idx="22546">
                  <c:v>18.061019992504754</c:v>
                </c:pt>
                <c:pt idx="22547">
                  <c:v>18.062042491421771</c:v>
                </c:pt>
                <c:pt idx="22548">
                  <c:v>18.061346965855794</c:v>
                </c:pt>
                <c:pt idx="22549">
                  <c:v>18.06158641831551</c:v>
                </c:pt>
                <c:pt idx="22550">
                  <c:v>18.053611670808934</c:v>
                </c:pt>
                <c:pt idx="22551">
                  <c:v>18.049821631578205</c:v>
                </c:pt>
                <c:pt idx="22552">
                  <c:v>18.045531034782961</c:v>
                </c:pt>
                <c:pt idx="22553">
                  <c:v>18.04020905454751</c:v>
                </c:pt>
                <c:pt idx="22554">
                  <c:v>18.033798743154367</c:v>
                </c:pt>
                <c:pt idx="22555">
                  <c:v>18.026753147629062</c:v>
                </c:pt>
                <c:pt idx="22556">
                  <c:v>18.019177091085499</c:v>
                </c:pt>
                <c:pt idx="22557">
                  <c:v>18.001564949606298</c:v>
                </c:pt>
                <c:pt idx="22558">
                  <c:v>17.99361979156285</c:v>
                </c:pt>
                <c:pt idx="22559">
                  <c:v>17.988168025261334</c:v>
                </c:pt>
                <c:pt idx="22560">
                  <c:v>17.981661135835857</c:v>
                </c:pt>
                <c:pt idx="22561">
                  <c:v>17.974778403197522</c:v>
                </c:pt>
                <c:pt idx="22562">
                  <c:v>17.969355389779274</c:v>
                </c:pt>
                <c:pt idx="22563">
                  <c:v>17.964381535073901</c:v>
                </c:pt>
                <c:pt idx="22564">
                  <c:v>17.959933045137134</c:v>
                </c:pt>
                <c:pt idx="22565">
                  <c:v>17.955707861197894</c:v>
                </c:pt>
                <c:pt idx="22566">
                  <c:v>17.957836928747767</c:v>
                </c:pt>
                <c:pt idx="22567">
                  <c:v>17.955312395938666</c:v>
                </c:pt>
                <c:pt idx="22568">
                  <c:v>17.953578866423165</c:v>
                </c:pt>
                <c:pt idx="22569">
                  <c:v>17.955405836110994</c:v>
                </c:pt>
                <c:pt idx="22570">
                  <c:v>17.956516103121761</c:v>
                </c:pt>
                <c:pt idx="22571">
                  <c:v>17.955991368544428</c:v>
                </c:pt>
                <c:pt idx="22572">
                  <c:v>17.958452045334582</c:v>
                </c:pt>
                <c:pt idx="22573">
                  <c:v>17.973209022136878</c:v>
                </c:pt>
                <c:pt idx="22574">
                  <c:v>17.985492874832843</c:v>
                </c:pt>
                <c:pt idx="22575">
                  <c:v>17.985214154781225</c:v>
                </c:pt>
                <c:pt idx="22576">
                  <c:v>17.985818888374041</c:v>
                </c:pt>
                <c:pt idx="22577">
                  <c:v>17.993139781721709</c:v>
                </c:pt>
                <c:pt idx="22578">
                  <c:v>17.997972915739538</c:v>
                </c:pt>
                <c:pt idx="22579">
                  <c:v>17.998073371078725</c:v>
                </c:pt>
                <c:pt idx="22580">
                  <c:v>18.008586281283332</c:v>
                </c:pt>
                <c:pt idx="22581">
                  <c:v>18.025627086647724</c:v>
                </c:pt>
                <c:pt idx="22582">
                  <c:v>18.044737543989751</c:v>
                </c:pt>
                <c:pt idx="22583">
                  <c:v>18.043451247618687</c:v>
                </c:pt>
                <c:pt idx="22584">
                  <c:v>18.043004637660065</c:v>
                </c:pt>
                <c:pt idx="22585">
                  <c:v>18.052680092531737</c:v>
                </c:pt>
                <c:pt idx="22586">
                  <c:v>18.058663564188226</c:v>
                </c:pt>
                <c:pt idx="22587">
                  <c:v>18.065522195326768</c:v>
                </c:pt>
                <c:pt idx="22588">
                  <c:v>18.073226104533827</c:v>
                </c:pt>
                <c:pt idx="22589">
                  <c:v>18.095688929889395</c:v>
                </c:pt>
                <c:pt idx="22590">
                  <c:v>18.123092373334401</c:v>
                </c:pt>
                <c:pt idx="22591">
                  <c:v>18.122028308143033</c:v>
                </c:pt>
                <c:pt idx="22592">
                  <c:v>18.122526348924463</c:v>
                </c:pt>
                <c:pt idx="22593">
                  <c:v>18.137859667792785</c:v>
                </c:pt>
                <c:pt idx="22594">
                  <c:v>18.147920490827989</c:v>
                </c:pt>
                <c:pt idx="22595">
                  <c:v>18.15900169476004</c:v>
                </c:pt>
                <c:pt idx="22596">
                  <c:v>18.170618068190759</c:v>
                </c:pt>
                <c:pt idx="22597">
                  <c:v>18.203464200762134</c:v>
                </c:pt>
                <c:pt idx="22598">
                  <c:v>18.237233029842724</c:v>
                </c:pt>
                <c:pt idx="22599">
                  <c:v>18.237902842318107</c:v>
                </c:pt>
                <c:pt idx="22600">
                  <c:v>18.240517698019136</c:v>
                </c:pt>
                <c:pt idx="22601">
                  <c:v>18.259181396593707</c:v>
                </c:pt>
                <c:pt idx="22602">
                  <c:v>18.27147212615068</c:v>
                </c:pt>
                <c:pt idx="22603">
                  <c:v>18.28326617991253</c:v>
                </c:pt>
                <c:pt idx="22604">
                  <c:v>18.294116993614399</c:v>
                </c:pt>
                <c:pt idx="22605">
                  <c:v>18.320904745997492</c:v>
                </c:pt>
                <c:pt idx="22606">
                  <c:v>18.347469367520628</c:v>
                </c:pt>
                <c:pt idx="22607">
                  <c:v>18.347377642199248</c:v>
                </c:pt>
                <c:pt idx="22608">
                  <c:v>18.347670923256338</c:v>
                </c:pt>
                <c:pt idx="22609">
                  <c:v>18.358598176389691</c:v>
                </c:pt>
                <c:pt idx="22610">
                  <c:v>18.36439114647888</c:v>
                </c:pt>
                <c:pt idx="22611">
                  <c:v>18.368861957779838</c:v>
                </c:pt>
                <c:pt idx="22612">
                  <c:v>18.372116779704328</c:v>
                </c:pt>
                <c:pt idx="22613">
                  <c:v>18.374051939893711</c:v>
                </c:pt>
                <c:pt idx="22614">
                  <c:v>18.38447769346368</c:v>
                </c:pt>
                <c:pt idx="22615">
                  <c:v>18.381697266434415</c:v>
                </c:pt>
                <c:pt idx="22616">
                  <c:v>18.377173647517072</c:v>
                </c:pt>
                <c:pt idx="22617">
                  <c:v>18.376835407193187</c:v>
                </c:pt>
                <c:pt idx="22618">
                  <c:v>18.373819476320428</c:v>
                </c:pt>
                <c:pt idx="22619">
                  <c:v>18.369630153360429</c:v>
                </c:pt>
                <c:pt idx="22620">
                  <c:v>18.36478836767369</c:v>
                </c:pt>
                <c:pt idx="22621">
                  <c:v>18.347732908376173</c:v>
                </c:pt>
                <c:pt idx="22622">
                  <c:v>18.345902383726912</c:v>
                </c:pt>
                <c:pt idx="22623">
                  <c:v>18.340692573792339</c:v>
                </c:pt>
                <c:pt idx="22624">
                  <c:v>18.333521592712774</c:v>
                </c:pt>
                <c:pt idx="22625">
                  <c:v>18.326779292750395</c:v>
                </c:pt>
                <c:pt idx="22626">
                  <c:v>18.319913359406556</c:v>
                </c:pt>
                <c:pt idx="22627">
                  <c:v>18.312784646657722</c:v>
                </c:pt>
                <c:pt idx="22628">
                  <c:v>18.305427167893253</c:v>
                </c:pt>
                <c:pt idx="22629">
                  <c:v>18.285537258395799</c:v>
                </c:pt>
                <c:pt idx="22630">
                  <c:v>18.276497046202682</c:v>
                </c:pt>
                <c:pt idx="22631">
                  <c:v>18.270021064111663</c:v>
                </c:pt>
                <c:pt idx="22632">
                  <c:v>18.262268556249417</c:v>
                </c:pt>
                <c:pt idx="22633">
                  <c:v>18.255222833593862</c:v>
                </c:pt>
                <c:pt idx="22634">
                  <c:v>18.24816702498126</c:v>
                </c:pt>
                <c:pt idx="22635">
                  <c:v>18.241005018846359</c:v>
                </c:pt>
                <c:pt idx="22636">
                  <c:v>18.2341234802957</c:v>
                </c:pt>
                <c:pt idx="22637">
                  <c:v>18.21289396591267</c:v>
                </c:pt>
                <c:pt idx="22638">
                  <c:v>18.208886479765379</c:v>
                </c:pt>
                <c:pt idx="22639">
                  <c:v>18.204828675906921</c:v>
                </c:pt>
                <c:pt idx="22640">
                  <c:v>18.196647012166615</c:v>
                </c:pt>
                <c:pt idx="22641">
                  <c:v>18.189148935951252</c:v>
                </c:pt>
                <c:pt idx="22642">
                  <c:v>18.181518476718765</c:v>
                </c:pt>
                <c:pt idx="22643">
                  <c:v>18.174257260343854</c:v>
                </c:pt>
                <c:pt idx="22644">
                  <c:v>18.166461661623117</c:v>
                </c:pt>
                <c:pt idx="22645">
                  <c:v>18.154036474622654</c:v>
                </c:pt>
                <c:pt idx="22646">
                  <c:v>18.140633971281904</c:v>
                </c:pt>
                <c:pt idx="22647">
                  <c:v>18.128727019588375</c:v>
                </c:pt>
                <c:pt idx="22648">
                  <c:v>18.123319602741919</c:v>
                </c:pt>
                <c:pt idx="22649">
                  <c:v>18.117882957668826</c:v>
                </c:pt>
                <c:pt idx="22650">
                  <c:v>18.109879464905287</c:v>
                </c:pt>
                <c:pt idx="22651">
                  <c:v>18.101590056501365</c:v>
                </c:pt>
                <c:pt idx="22652">
                  <c:v>18.093309591817025</c:v>
                </c:pt>
                <c:pt idx="22653">
                  <c:v>18.084829622948142</c:v>
                </c:pt>
                <c:pt idx="22654">
                  <c:v>18.07455258498905</c:v>
                </c:pt>
                <c:pt idx="22655">
                  <c:v>18.064556087783743</c:v>
                </c:pt>
                <c:pt idx="22656">
                  <c:v>18.049756632322868</c:v>
                </c:pt>
                <c:pt idx="22657">
                  <c:v>18.038445536495004</c:v>
                </c:pt>
                <c:pt idx="22658">
                  <c:v>18.033451377665475</c:v>
                </c:pt>
                <c:pt idx="22659">
                  <c:v>18.024939027589717</c:v>
                </c:pt>
                <c:pt idx="22660">
                  <c:v>18.01644676152322</c:v>
                </c:pt>
                <c:pt idx="22661">
                  <c:v>18.007788932733941</c:v>
                </c:pt>
                <c:pt idx="22662">
                  <c:v>17.996579864634491</c:v>
                </c:pt>
                <c:pt idx="22663">
                  <c:v>17.993968888466064</c:v>
                </c:pt>
                <c:pt idx="22664">
                  <c:v>17.982756619113768</c:v>
                </c:pt>
                <c:pt idx="22665">
                  <c:v>17.954825158912428</c:v>
                </c:pt>
                <c:pt idx="22666">
                  <c:v>17.947379847923525</c:v>
                </c:pt>
                <c:pt idx="22667">
                  <c:v>17.941651529484005</c:v>
                </c:pt>
                <c:pt idx="22668">
                  <c:v>17.93239425970043</c:v>
                </c:pt>
                <c:pt idx="22669">
                  <c:v>17.922916757762682</c:v>
                </c:pt>
                <c:pt idx="22670">
                  <c:v>17.913022468564243</c:v>
                </c:pt>
                <c:pt idx="22671">
                  <c:v>17.904319943474466</c:v>
                </c:pt>
                <c:pt idx="22672">
                  <c:v>17.895283054049504</c:v>
                </c:pt>
                <c:pt idx="22673">
                  <c:v>17.864889742412323</c:v>
                </c:pt>
                <c:pt idx="22674">
                  <c:v>17.859379285905028</c:v>
                </c:pt>
                <c:pt idx="22675">
                  <c:v>17.852300870197929</c:v>
                </c:pt>
                <c:pt idx="22676">
                  <c:v>17.842691627674032</c:v>
                </c:pt>
                <c:pt idx="22677">
                  <c:v>17.832859110348725</c:v>
                </c:pt>
                <c:pt idx="22678">
                  <c:v>17.822595896255677</c:v>
                </c:pt>
                <c:pt idx="22679">
                  <c:v>17.812490274910715</c:v>
                </c:pt>
                <c:pt idx="22680">
                  <c:v>17.806083851285905</c:v>
                </c:pt>
                <c:pt idx="22681">
                  <c:v>17.764943672230082</c:v>
                </c:pt>
                <c:pt idx="22682">
                  <c:v>17.761113304592442</c:v>
                </c:pt>
                <c:pt idx="22683">
                  <c:v>17.75148351964727</c:v>
                </c:pt>
                <c:pt idx="22684">
                  <c:v>17.7404992935862</c:v>
                </c:pt>
                <c:pt idx="22685">
                  <c:v>17.729301228132019</c:v>
                </c:pt>
                <c:pt idx="22686">
                  <c:v>17.717981082650766</c:v>
                </c:pt>
                <c:pt idx="22687">
                  <c:v>17.705987360597497</c:v>
                </c:pt>
                <c:pt idx="22688">
                  <c:v>17.700280902311817</c:v>
                </c:pt>
                <c:pt idx="22689">
                  <c:v>17.655398566066726</c:v>
                </c:pt>
                <c:pt idx="22690">
                  <c:v>17.650612886786917</c:v>
                </c:pt>
                <c:pt idx="22691">
                  <c:v>17.638875794800484</c:v>
                </c:pt>
                <c:pt idx="22692">
                  <c:v>17.626139923914046</c:v>
                </c:pt>
                <c:pt idx="22693">
                  <c:v>17.612543643336998</c:v>
                </c:pt>
                <c:pt idx="22694">
                  <c:v>17.59880427601551</c:v>
                </c:pt>
                <c:pt idx="22695">
                  <c:v>17.585093299594764</c:v>
                </c:pt>
                <c:pt idx="22696">
                  <c:v>17.575886984170936</c:v>
                </c:pt>
                <c:pt idx="22697">
                  <c:v>17.532212344934216</c:v>
                </c:pt>
                <c:pt idx="22698">
                  <c:v>17.524648304386492</c:v>
                </c:pt>
                <c:pt idx="22699">
                  <c:v>17.513753137111387</c:v>
                </c:pt>
                <c:pt idx="22700">
                  <c:v>17.500147014909022</c:v>
                </c:pt>
                <c:pt idx="22701">
                  <c:v>17.486846876834079</c:v>
                </c:pt>
                <c:pt idx="22702">
                  <c:v>17.473308018347343</c:v>
                </c:pt>
                <c:pt idx="22703">
                  <c:v>17.459751468229889</c:v>
                </c:pt>
                <c:pt idx="22704">
                  <c:v>17.447593343151837</c:v>
                </c:pt>
                <c:pt idx="22705">
                  <c:v>17.407259891979074</c:v>
                </c:pt>
                <c:pt idx="22706">
                  <c:v>17.398905439427512</c:v>
                </c:pt>
                <c:pt idx="22707">
                  <c:v>17.39013915548361</c:v>
                </c:pt>
                <c:pt idx="22708">
                  <c:v>17.377046783409774</c:v>
                </c:pt>
                <c:pt idx="22709">
                  <c:v>17.36382129318218</c:v>
                </c:pt>
                <c:pt idx="22710">
                  <c:v>17.350652352825829</c:v>
                </c:pt>
                <c:pt idx="22711">
                  <c:v>17.337250706548989</c:v>
                </c:pt>
                <c:pt idx="22712">
                  <c:v>17.323307202182161</c:v>
                </c:pt>
                <c:pt idx="22713">
                  <c:v>17.280188660897899</c:v>
                </c:pt>
                <c:pt idx="22714">
                  <c:v>17.270826560563624</c:v>
                </c:pt>
                <c:pt idx="22715">
                  <c:v>17.261361865807412</c:v>
                </c:pt>
                <c:pt idx="22716">
                  <c:v>17.246833772331517</c:v>
                </c:pt>
                <c:pt idx="22717">
                  <c:v>17.231405929140962</c:v>
                </c:pt>
                <c:pt idx="22718">
                  <c:v>17.215046215098738</c:v>
                </c:pt>
                <c:pt idx="22719">
                  <c:v>17.198643616144093</c:v>
                </c:pt>
                <c:pt idx="22720">
                  <c:v>17.182359121013963</c:v>
                </c:pt>
                <c:pt idx="22721">
                  <c:v>17.118068971534186</c:v>
                </c:pt>
                <c:pt idx="22722">
                  <c:v>17.107509319004496</c:v>
                </c:pt>
                <c:pt idx="22723">
                  <c:v>17.092531400945948</c:v>
                </c:pt>
                <c:pt idx="22724">
                  <c:v>17.071329985024818</c:v>
                </c:pt>
                <c:pt idx="22725">
                  <c:v>17.049141231561102</c:v>
                </c:pt>
                <c:pt idx="22726">
                  <c:v>17.026361760342237</c:v>
                </c:pt>
                <c:pt idx="22727">
                  <c:v>17.001800204252344</c:v>
                </c:pt>
                <c:pt idx="22728">
                  <c:v>16.984622644424597</c:v>
                </c:pt>
                <c:pt idx="22729">
                  <c:v>16.883749556822394</c:v>
                </c:pt>
                <c:pt idx="22730">
                  <c:v>16.871974293151695</c:v>
                </c:pt>
                <c:pt idx="22731">
                  <c:v>16.85101375125037</c:v>
                </c:pt>
                <c:pt idx="22732">
                  <c:v>16.822563133050348</c:v>
                </c:pt>
                <c:pt idx="22733">
                  <c:v>16.793432499225275</c:v>
                </c:pt>
                <c:pt idx="22734">
                  <c:v>16.763629784372231</c:v>
                </c:pt>
                <c:pt idx="22735">
                  <c:v>16.734456340747503</c:v>
                </c:pt>
                <c:pt idx="22736">
                  <c:v>16.714763217801831</c:v>
                </c:pt>
                <c:pt idx="22737">
                  <c:v>16.594955018586383</c:v>
                </c:pt>
                <c:pt idx="22738">
                  <c:v>16.582363091122861</c:v>
                </c:pt>
                <c:pt idx="22739">
                  <c:v>16.56023432951325</c:v>
                </c:pt>
                <c:pt idx="22740">
                  <c:v>16.529595456125005</c:v>
                </c:pt>
                <c:pt idx="22741">
                  <c:v>16.499998817604617</c:v>
                </c:pt>
                <c:pt idx="22742">
                  <c:v>16.470704028450545</c:v>
                </c:pt>
                <c:pt idx="22743">
                  <c:v>16.441991112926477</c:v>
                </c:pt>
                <c:pt idx="22744">
                  <c:v>16.419651759315325</c:v>
                </c:pt>
                <c:pt idx="22745">
                  <c:v>16.318054668212628</c:v>
                </c:pt>
                <c:pt idx="22746">
                  <c:v>16.304873692666156</c:v>
                </c:pt>
                <c:pt idx="22747">
                  <c:v>16.288445102145435</c:v>
                </c:pt>
                <c:pt idx="22748">
                  <c:v>16.263376642690659</c:v>
                </c:pt>
                <c:pt idx="22749">
                  <c:v>16.239494891516955</c:v>
                </c:pt>
                <c:pt idx="22750">
                  <c:v>16.21767661612796</c:v>
                </c:pt>
                <c:pt idx="22751">
                  <c:v>16.196365645008555</c:v>
                </c:pt>
                <c:pt idx="22752">
                  <c:v>16.172721869149676</c:v>
                </c:pt>
                <c:pt idx="22753">
                  <c:v>16.114485106287006</c:v>
                </c:pt>
                <c:pt idx="22754">
                  <c:v>16.100827426550694</c:v>
                </c:pt>
                <c:pt idx="22755">
                  <c:v>16.092067554642917</c:v>
                </c:pt>
                <c:pt idx="22756">
                  <c:v>16.076120835478122</c:v>
                </c:pt>
                <c:pt idx="22757">
                  <c:v>16.061893088290763</c:v>
                </c:pt>
                <c:pt idx="22758">
                  <c:v>16.048155760319503</c:v>
                </c:pt>
                <c:pt idx="22759">
                  <c:v>16.03513712819904</c:v>
                </c:pt>
                <c:pt idx="22760">
                  <c:v>16.013317239054352</c:v>
                </c:pt>
                <c:pt idx="22761">
                  <c:v>15.995108060653182</c:v>
                </c:pt>
                <c:pt idx="22762">
                  <c:v>15.981583616212435</c:v>
                </c:pt>
                <c:pt idx="22763">
                  <c:v>15.978205203994735</c:v>
                </c:pt>
                <c:pt idx="22764">
                  <c:v>15.968507350239063</c:v>
                </c:pt>
                <c:pt idx="22765">
                  <c:v>15.960134562390753</c:v>
                </c:pt>
                <c:pt idx="22766">
                  <c:v>15.951692257028617</c:v>
                </c:pt>
                <c:pt idx="22767">
                  <c:v>15.943227426141449</c:v>
                </c:pt>
                <c:pt idx="22768">
                  <c:v>15.92356115099556</c:v>
                </c:pt>
                <c:pt idx="22769">
                  <c:v>15.921130454687823</c:v>
                </c:pt>
                <c:pt idx="22770">
                  <c:v>15.907599690055212</c:v>
                </c:pt>
                <c:pt idx="22771">
                  <c:v>15.904941613882093</c:v>
                </c:pt>
                <c:pt idx="22772">
                  <c:v>15.896131400386269</c:v>
                </c:pt>
                <c:pt idx="22773">
                  <c:v>15.886220211508952</c:v>
                </c:pt>
                <c:pt idx="22774">
                  <c:v>15.876284989822443</c:v>
                </c:pt>
                <c:pt idx="22775">
                  <c:v>15.86572910777506</c:v>
                </c:pt>
                <c:pt idx="22776">
                  <c:v>15.845675236794566</c:v>
                </c:pt>
                <c:pt idx="22777">
                  <c:v>15.825618984444061</c:v>
                </c:pt>
                <c:pt idx="22778">
                  <c:v>15.810885545465862</c:v>
                </c:pt>
                <c:pt idx="22779">
                  <c:v>15.804035363032707</c:v>
                </c:pt>
                <c:pt idx="22780">
                  <c:v>15.789214835243312</c:v>
                </c:pt>
                <c:pt idx="22781">
                  <c:v>15.773270575144803</c:v>
                </c:pt>
                <c:pt idx="22782">
                  <c:v>15.756704668508817</c:v>
                </c:pt>
                <c:pt idx="22783">
                  <c:v>15.739463570485881</c:v>
                </c:pt>
                <c:pt idx="22784">
                  <c:v>15.715460489381449</c:v>
                </c:pt>
                <c:pt idx="22785">
                  <c:v>15.661807052824409</c:v>
                </c:pt>
                <c:pt idx="22786">
                  <c:v>15.650628155564331</c:v>
                </c:pt>
                <c:pt idx="22787">
                  <c:v>15.635067269321521</c:v>
                </c:pt>
                <c:pt idx="22788">
                  <c:v>15.615770808144594</c:v>
                </c:pt>
                <c:pt idx="22789">
                  <c:v>15.595249170779647</c:v>
                </c:pt>
                <c:pt idx="22790">
                  <c:v>15.57483917838036</c:v>
                </c:pt>
                <c:pt idx="22791">
                  <c:v>15.555365876562711</c:v>
                </c:pt>
                <c:pt idx="22792">
                  <c:v>15.532002556605752</c:v>
                </c:pt>
                <c:pt idx="22793">
                  <c:v>15.469726960766</c:v>
                </c:pt>
                <c:pt idx="22794">
                  <c:v>15.456074659089946</c:v>
                </c:pt>
                <c:pt idx="22795">
                  <c:v>15.445060180566042</c:v>
                </c:pt>
                <c:pt idx="22796">
                  <c:v>15.428437985360585</c:v>
                </c:pt>
                <c:pt idx="22797">
                  <c:v>15.41177164188446</c:v>
                </c:pt>
                <c:pt idx="22798">
                  <c:v>15.396380220190904</c:v>
                </c:pt>
                <c:pt idx="22799">
                  <c:v>15.381827937765435</c:v>
                </c:pt>
                <c:pt idx="22800">
                  <c:v>15.370533025266933</c:v>
                </c:pt>
                <c:pt idx="22801">
                  <c:v>15.350569108268832</c:v>
                </c:pt>
                <c:pt idx="22802">
                  <c:v>15.331437019565588</c:v>
                </c:pt>
                <c:pt idx="22803">
                  <c:v>15.309575552633618</c:v>
                </c:pt>
                <c:pt idx="22804">
                  <c:v>15.302846524479602</c:v>
                </c:pt>
                <c:pt idx="22805">
                  <c:v>15.293260553492052</c:v>
                </c:pt>
                <c:pt idx="22806">
                  <c:v>15.28531865172822</c:v>
                </c:pt>
                <c:pt idx="22807">
                  <c:v>15.278402453581009</c:v>
                </c:pt>
                <c:pt idx="22808">
                  <c:v>15.272945442459442</c:v>
                </c:pt>
                <c:pt idx="22809">
                  <c:v>15.269076761878317</c:v>
                </c:pt>
                <c:pt idx="22810">
                  <c:v>15.263418264814112</c:v>
                </c:pt>
                <c:pt idx="22811">
                  <c:v>15.272663171571411</c:v>
                </c:pt>
                <c:pt idx="22812">
                  <c:v>15.270857002807876</c:v>
                </c:pt>
                <c:pt idx="22813">
                  <c:v>15.267360426122561</c:v>
                </c:pt>
                <c:pt idx="22814">
                  <c:v>15.2681129835041</c:v>
                </c:pt>
                <c:pt idx="22815">
                  <c:v>15.270049031656976</c:v>
                </c:pt>
                <c:pt idx="22816">
                  <c:v>15.271960292625261</c:v>
                </c:pt>
                <c:pt idx="22817">
                  <c:v>15.274261708305476</c:v>
                </c:pt>
                <c:pt idx="22818">
                  <c:v>15.275188096161381</c:v>
                </c:pt>
                <c:pt idx="22819">
                  <c:v>15.306936821234396</c:v>
                </c:pt>
                <c:pt idx="22820">
                  <c:v>15.307192984700649</c:v>
                </c:pt>
                <c:pt idx="22821">
                  <c:v>15.305790312572649</c:v>
                </c:pt>
                <c:pt idx="22822">
                  <c:v>15.309700033053849</c:v>
                </c:pt>
                <c:pt idx="22823">
                  <c:v>15.314546168126835</c:v>
                </c:pt>
                <c:pt idx="22824">
                  <c:v>15.319427744944029</c:v>
                </c:pt>
                <c:pt idx="22825">
                  <c:v>15.324217098358302</c:v>
                </c:pt>
                <c:pt idx="22826">
                  <c:v>15.327697960905704</c:v>
                </c:pt>
                <c:pt idx="22827">
                  <c:v>15.370877976646758</c:v>
                </c:pt>
                <c:pt idx="22828">
                  <c:v>15.372750166948908</c:v>
                </c:pt>
                <c:pt idx="22829">
                  <c:v>15.372620485663445</c:v>
                </c:pt>
                <c:pt idx="22830">
                  <c:v>15.379393922542672</c:v>
                </c:pt>
                <c:pt idx="22831">
                  <c:v>15.386770612662765</c:v>
                </c:pt>
                <c:pt idx="22832">
                  <c:v>15.395445572665327</c:v>
                </c:pt>
                <c:pt idx="22833">
                  <c:v>15.404268237614829</c:v>
                </c:pt>
                <c:pt idx="22834">
                  <c:v>15.41018894578923</c:v>
                </c:pt>
                <c:pt idx="22835">
                  <c:v>15.469935698434053</c:v>
                </c:pt>
                <c:pt idx="22836">
                  <c:v>15.474949855147067</c:v>
                </c:pt>
                <c:pt idx="22837">
                  <c:v>15.476083943215967</c:v>
                </c:pt>
                <c:pt idx="22838">
                  <c:v>15.48640380125523</c:v>
                </c:pt>
                <c:pt idx="22839">
                  <c:v>15.497473935446768</c:v>
                </c:pt>
                <c:pt idx="22840">
                  <c:v>15.508514397271572</c:v>
                </c:pt>
                <c:pt idx="22841">
                  <c:v>15.518556866637946</c:v>
                </c:pt>
                <c:pt idx="22842">
                  <c:v>15.524606658900076</c:v>
                </c:pt>
                <c:pt idx="22843">
                  <c:v>15.594064603250184</c:v>
                </c:pt>
                <c:pt idx="22844">
                  <c:v>15.599990615598758</c:v>
                </c:pt>
                <c:pt idx="22845">
                  <c:v>15.600122512498716</c:v>
                </c:pt>
                <c:pt idx="22846">
                  <c:v>15.610622887645135</c:v>
                </c:pt>
                <c:pt idx="22847">
                  <c:v>15.620989565534488</c:v>
                </c:pt>
                <c:pt idx="22848">
                  <c:v>15.631211267088403</c:v>
                </c:pt>
                <c:pt idx="22849">
                  <c:v>15.640990295853303</c:v>
                </c:pt>
                <c:pt idx="22850">
                  <c:v>15.644374520817278</c:v>
                </c:pt>
                <c:pt idx="22851">
                  <c:v>15.677193659028351</c:v>
                </c:pt>
                <c:pt idx="22852">
                  <c:v>15.67475054720034</c:v>
                </c:pt>
                <c:pt idx="22853">
                  <c:v>15.671988725964962</c:v>
                </c:pt>
                <c:pt idx="22854">
                  <c:v>15.673021929065587</c:v>
                </c:pt>
                <c:pt idx="22855">
                  <c:v>15.673505810930308</c:v>
                </c:pt>
                <c:pt idx="22856">
                  <c:v>15.672942637325628</c:v>
                </c:pt>
                <c:pt idx="22857">
                  <c:v>15.672316346153908</c:v>
                </c:pt>
                <c:pt idx="22858">
                  <c:v>15.671137232334329</c:v>
                </c:pt>
                <c:pt idx="22859">
                  <c:v>15.68863172530541</c:v>
                </c:pt>
                <c:pt idx="22860">
                  <c:v>15.683506552791862</c:v>
                </c:pt>
                <c:pt idx="22861">
                  <c:v>15.678065396578749</c:v>
                </c:pt>
                <c:pt idx="22862">
                  <c:v>15.674732867908352</c:v>
                </c:pt>
                <c:pt idx="22863">
                  <c:v>15.670830893691024</c:v>
                </c:pt>
                <c:pt idx="22864">
                  <c:v>15.666524235584443</c:v>
                </c:pt>
                <c:pt idx="22865">
                  <c:v>15.66175637702877</c:v>
                </c:pt>
                <c:pt idx="22866">
                  <c:v>15.656544825005135</c:v>
                </c:pt>
                <c:pt idx="22867">
                  <c:v>15.660565338989235</c:v>
                </c:pt>
                <c:pt idx="22868">
                  <c:v>15.65359340752801</c:v>
                </c:pt>
                <c:pt idx="22869">
                  <c:v>15.646459847871473</c:v>
                </c:pt>
                <c:pt idx="22870">
                  <c:v>15.640235248359929</c:v>
                </c:pt>
                <c:pt idx="22871">
                  <c:v>15.63426565329468</c:v>
                </c:pt>
                <c:pt idx="22872">
                  <c:v>15.628160587255516</c:v>
                </c:pt>
                <c:pt idx="22873">
                  <c:v>15.621852924829794</c:v>
                </c:pt>
                <c:pt idx="22874">
                  <c:v>15.615375261501182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3C9A-40FF-8534-DA0272D9339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178901600"/>
        <c:axId val="1178895696"/>
      </c:lineChart>
      <c:catAx>
        <c:axId val="1178901600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78895696"/>
        <c:crosses val="autoZero"/>
        <c:auto val="1"/>
        <c:lblAlgn val="ctr"/>
        <c:lblOffset val="100"/>
        <c:noMultiLvlLbl val="0"/>
      </c:catAx>
      <c:valAx>
        <c:axId val="117889569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7890160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solidFill>
      <a:schemeClr val="bg1"/>
    </a:solidFill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/>
              <a:t>Matlab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val>
            <c:numRef>
              <c:f>Walking!$F$1:$F$22863</c:f>
              <c:numCache>
                <c:formatCode>General</c:formatCode>
                <c:ptCount val="22863"/>
                <c:pt idx="0">
                  <c:v>-3.3107209865452498</c:v>
                </c:pt>
                <c:pt idx="1">
                  <c:v>-7.3634341939048902</c:v>
                </c:pt>
                <c:pt idx="2">
                  <c:v>-11.1782607165869</c:v>
                </c:pt>
                <c:pt idx="3">
                  <c:v>-13.0852812398502</c:v>
                </c:pt>
                <c:pt idx="4">
                  <c:v>-13.0852749105243</c:v>
                </c:pt>
                <c:pt idx="5">
                  <c:v>-13.085276724571401</c:v>
                </c:pt>
                <c:pt idx="6">
                  <c:v>-12.6833531841829</c:v>
                </c:pt>
                <c:pt idx="7">
                  <c:v>-12.6834012240231</c:v>
                </c:pt>
                <c:pt idx="8">
                  <c:v>-12.683416439116099</c:v>
                </c:pt>
                <c:pt idx="9">
                  <c:v>-12.683425601917801</c:v>
                </c:pt>
                <c:pt idx="10">
                  <c:v>-12.6834333962173</c:v>
                </c:pt>
                <c:pt idx="11">
                  <c:v>-12.68344042062</c:v>
                </c:pt>
                <c:pt idx="12">
                  <c:v>-12.6834402060425</c:v>
                </c:pt>
                <c:pt idx="13">
                  <c:v>-12.6834441766979</c:v>
                </c:pt>
                <c:pt idx="14">
                  <c:v>-12.6834634704382</c:v>
                </c:pt>
                <c:pt idx="15">
                  <c:v>-12.6386383462771</c:v>
                </c:pt>
                <c:pt idx="16">
                  <c:v>-12.63877255133</c:v>
                </c:pt>
                <c:pt idx="17">
                  <c:v>-12.6388049261371</c:v>
                </c:pt>
                <c:pt idx="18">
                  <c:v>-12.6386753183079</c:v>
                </c:pt>
                <c:pt idx="19">
                  <c:v>-12.678311340029101</c:v>
                </c:pt>
                <c:pt idx="20">
                  <c:v>-12.678122952780701</c:v>
                </c:pt>
                <c:pt idx="21">
                  <c:v>-12.677844268129199</c:v>
                </c:pt>
                <c:pt idx="22">
                  <c:v>-12.6776265908809</c:v>
                </c:pt>
                <c:pt idx="23">
                  <c:v>-12.6773088333447</c:v>
                </c:pt>
                <c:pt idx="24">
                  <c:v>-12.762911831027299</c:v>
                </c:pt>
                <c:pt idx="25">
                  <c:v>-12.759779620272599</c:v>
                </c:pt>
                <c:pt idx="26">
                  <c:v>-12.7582730609896</c:v>
                </c:pt>
                <c:pt idx="27">
                  <c:v>-12.7580256957639</c:v>
                </c:pt>
                <c:pt idx="28">
                  <c:v>-12.869060604031599</c:v>
                </c:pt>
                <c:pt idx="29">
                  <c:v>-12.8687315578193</c:v>
                </c:pt>
                <c:pt idx="30">
                  <c:v>-12.868437931988399</c:v>
                </c:pt>
                <c:pt idx="31">
                  <c:v>-12.8681828746987</c:v>
                </c:pt>
                <c:pt idx="32">
                  <c:v>-12.9814406675551</c:v>
                </c:pt>
                <c:pt idx="33">
                  <c:v>-12.978565312939701</c:v>
                </c:pt>
                <c:pt idx="34">
                  <c:v>-12.976824457947</c:v>
                </c:pt>
                <c:pt idx="35">
                  <c:v>-12.9766047168553</c:v>
                </c:pt>
                <c:pt idx="36">
                  <c:v>-13.089582741664501</c:v>
                </c:pt>
                <c:pt idx="37">
                  <c:v>-13.089349721055299</c:v>
                </c:pt>
                <c:pt idx="38">
                  <c:v>-13.089145178732901</c:v>
                </c:pt>
                <c:pt idx="39">
                  <c:v>-13.088942805328699</c:v>
                </c:pt>
                <c:pt idx="40">
                  <c:v>-13.2015570476603</c:v>
                </c:pt>
                <c:pt idx="41">
                  <c:v>-13.1986818564537</c:v>
                </c:pt>
                <c:pt idx="42">
                  <c:v>-13.196957107838299</c:v>
                </c:pt>
                <c:pt idx="43">
                  <c:v>-13.1966951639616</c:v>
                </c:pt>
                <c:pt idx="44">
                  <c:v>-13.301689810506</c:v>
                </c:pt>
                <c:pt idx="45">
                  <c:v>-13.3016914012225</c:v>
                </c:pt>
                <c:pt idx="46">
                  <c:v>-13.301387753701601</c:v>
                </c:pt>
                <c:pt idx="47">
                  <c:v>-13.301021530102901</c:v>
                </c:pt>
                <c:pt idx="48">
                  <c:v>-13.282994467729701</c:v>
                </c:pt>
                <c:pt idx="49">
                  <c:v>-13.282013792842401</c:v>
                </c:pt>
                <c:pt idx="50">
                  <c:v>-13.281951289634801</c:v>
                </c:pt>
                <c:pt idx="51">
                  <c:v>-13.281893612282101</c:v>
                </c:pt>
                <c:pt idx="52">
                  <c:v>-13.172704418494501</c:v>
                </c:pt>
                <c:pt idx="53">
                  <c:v>-13.172572283451</c:v>
                </c:pt>
                <c:pt idx="54">
                  <c:v>-13.1724906515516</c:v>
                </c:pt>
                <c:pt idx="55">
                  <c:v>-13.1724011724812</c:v>
                </c:pt>
                <c:pt idx="56">
                  <c:v>-13.0643411252729</c:v>
                </c:pt>
                <c:pt idx="57">
                  <c:v>-13.0630471173112</c:v>
                </c:pt>
                <c:pt idx="58">
                  <c:v>-13.062369394039999</c:v>
                </c:pt>
                <c:pt idx="59">
                  <c:v>-13.062253550301801</c:v>
                </c:pt>
                <c:pt idx="60">
                  <c:v>-12.949590651270199</c:v>
                </c:pt>
                <c:pt idx="61">
                  <c:v>-12.949384767580501</c:v>
                </c:pt>
                <c:pt idx="62">
                  <c:v>-12.9492772528688</c:v>
                </c:pt>
                <c:pt idx="63">
                  <c:v>-12.949152670282301</c:v>
                </c:pt>
                <c:pt idx="64">
                  <c:v>-12.8379223160269</c:v>
                </c:pt>
                <c:pt idx="65">
                  <c:v>-12.836238318803799</c:v>
                </c:pt>
                <c:pt idx="66">
                  <c:v>-12.8354915952202</c:v>
                </c:pt>
                <c:pt idx="67">
                  <c:v>-12.8353698442835</c:v>
                </c:pt>
                <c:pt idx="68">
                  <c:v>-12.766203911027601</c:v>
                </c:pt>
                <c:pt idx="69">
                  <c:v>-12.766104552360501</c:v>
                </c:pt>
                <c:pt idx="70">
                  <c:v>-12.7661047009908</c:v>
                </c:pt>
                <c:pt idx="71">
                  <c:v>-12.7661058264696</c:v>
                </c:pt>
                <c:pt idx="72">
                  <c:v>-12.757869218146601</c:v>
                </c:pt>
                <c:pt idx="73">
                  <c:v>-12.757586886587999</c:v>
                </c:pt>
                <c:pt idx="74">
                  <c:v>-12.7576749896426</c:v>
                </c:pt>
                <c:pt idx="75">
                  <c:v>-12.757425913851399</c:v>
                </c:pt>
                <c:pt idx="76">
                  <c:v>-12.8363246683006</c:v>
                </c:pt>
                <c:pt idx="77">
                  <c:v>-12.8363134961527</c:v>
                </c:pt>
                <c:pt idx="78">
                  <c:v>-12.836134932433801</c:v>
                </c:pt>
                <c:pt idx="79">
                  <c:v>-12.8360749143256</c:v>
                </c:pt>
                <c:pt idx="80">
                  <c:v>-12.9219586688052</c:v>
                </c:pt>
                <c:pt idx="81">
                  <c:v>-12.921795552673601</c:v>
                </c:pt>
                <c:pt idx="82">
                  <c:v>-12.9215887949576</c:v>
                </c:pt>
                <c:pt idx="83">
                  <c:v>-12.921575561560999</c:v>
                </c:pt>
                <c:pt idx="84">
                  <c:v>-12.9877353927761</c:v>
                </c:pt>
                <c:pt idx="85">
                  <c:v>-12.987734476426899</c:v>
                </c:pt>
                <c:pt idx="86">
                  <c:v>-12.9877325612294</c:v>
                </c:pt>
                <c:pt idx="87">
                  <c:v>-12.9877329670803</c:v>
                </c:pt>
                <c:pt idx="88">
                  <c:v>-13.0474101143494</c:v>
                </c:pt>
                <c:pt idx="89">
                  <c:v>-13.0474293143611</c:v>
                </c:pt>
                <c:pt idx="90">
                  <c:v>-13.0474547104559</c:v>
                </c:pt>
                <c:pt idx="91">
                  <c:v>-13.047461370922701</c:v>
                </c:pt>
                <c:pt idx="92">
                  <c:v>-13.0958192646476</c:v>
                </c:pt>
                <c:pt idx="93">
                  <c:v>-13.095825494059699</c:v>
                </c:pt>
                <c:pt idx="94">
                  <c:v>-13.095829402878699</c:v>
                </c:pt>
                <c:pt idx="95">
                  <c:v>-13.095828176209199</c:v>
                </c:pt>
                <c:pt idx="96">
                  <c:v>-13.1062008311472</c:v>
                </c:pt>
                <c:pt idx="97">
                  <c:v>-13.1062134346317</c:v>
                </c:pt>
                <c:pt idx="98">
                  <c:v>-13.1058489266217</c:v>
                </c:pt>
                <c:pt idx="99">
                  <c:v>-13.109235386472101</c:v>
                </c:pt>
                <c:pt idx="100">
                  <c:v>-13.1092954281836</c:v>
                </c:pt>
                <c:pt idx="101">
                  <c:v>-13.112806397722901</c:v>
                </c:pt>
                <c:pt idx="102">
                  <c:v>-13.115921675129099</c:v>
                </c:pt>
                <c:pt idx="103">
                  <c:v>-13.118943357531901</c:v>
                </c:pt>
                <c:pt idx="104">
                  <c:v>-13.118974900651599</c:v>
                </c:pt>
                <c:pt idx="105">
                  <c:v>-13.1284768083682</c:v>
                </c:pt>
                <c:pt idx="106">
                  <c:v>-13.133832419067801</c:v>
                </c:pt>
                <c:pt idx="107">
                  <c:v>-13.1355170406888</c:v>
                </c:pt>
                <c:pt idx="108">
                  <c:v>-13.135641521168701</c:v>
                </c:pt>
                <c:pt idx="109">
                  <c:v>-13.137987319891099</c:v>
                </c:pt>
                <c:pt idx="110">
                  <c:v>-13.1383339560895</c:v>
                </c:pt>
                <c:pt idx="111">
                  <c:v>-13.1392184916457</c:v>
                </c:pt>
                <c:pt idx="112">
                  <c:v>-13.1396795889495</c:v>
                </c:pt>
                <c:pt idx="113">
                  <c:v>-13.140433361282</c:v>
                </c:pt>
                <c:pt idx="114">
                  <c:v>-13.1366968452325</c:v>
                </c:pt>
                <c:pt idx="115">
                  <c:v>-13.135046432102801</c:v>
                </c:pt>
                <c:pt idx="116">
                  <c:v>-13.132944878556801</c:v>
                </c:pt>
                <c:pt idx="117">
                  <c:v>-13.1300778785939</c:v>
                </c:pt>
                <c:pt idx="118">
                  <c:v>-13.1309560072972</c:v>
                </c:pt>
                <c:pt idx="119">
                  <c:v>-13.127446896565401</c:v>
                </c:pt>
                <c:pt idx="120">
                  <c:v>-13.1285256573602</c:v>
                </c:pt>
                <c:pt idx="121">
                  <c:v>-13.112258460186</c:v>
                </c:pt>
                <c:pt idx="122">
                  <c:v>-13.0934220920381</c:v>
                </c:pt>
                <c:pt idx="123">
                  <c:v>-13.086384694763501</c:v>
                </c:pt>
                <c:pt idx="124">
                  <c:v>-13.078398031801401</c:v>
                </c:pt>
                <c:pt idx="125">
                  <c:v>-13.0695542353543</c:v>
                </c:pt>
                <c:pt idx="126">
                  <c:v>-13.060385176440899</c:v>
                </c:pt>
                <c:pt idx="127">
                  <c:v>-13.0617581597827</c:v>
                </c:pt>
                <c:pt idx="128">
                  <c:v>-13.0631495166686</c:v>
                </c:pt>
                <c:pt idx="129">
                  <c:v>-13.026691038113499</c:v>
                </c:pt>
                <c:pt idx="130">
                  <c:v>-12.9965710773119</c:v>
                </c:pt>
                <c:pt idx="131">
                  <c:v>-12.985493183810499</c:v>
                </c:pt>
                <c:pt idx="132">
                  <c:v>-12.973536625958801</c:v>
                </c:pt>
                <c:pt idx="133">
                  <c:v>-12.961706139936799</c:v>
                </c:pt>
                <c:pt idx="134">
                  <c:v>-12.9501384160895</c:v>
                </c:pt>
                <c:pt idx="135">
                  <c:v>-12.950755396917099</c:v>
                </c:pt>
                <c:pt idx="136">
                  <c:v>-12.9513230051276</c:v>
                </c:pt>
                <c:pt idx="137">
                  <c:v>-12.9119405031509</c:v>
                </c:pt>
                <c:pt idx="138">
                  <c:v>-12.8869270458997</c:v>
                </c:pt>
                <c:pt idx="139">
                  <c:v>-12.877980817515001</c:v>
                </c:pt>
                <c:pt idx="140">
                  <c:v>-12.8697195912127</c:v>
                </c:pt>
                <c:pt idx="141">
                  <c:v>-12.861974901479099</c:v>
                </c:pt>
                <c:pt idx="142">
                  <c:v>-12.8551802835223</c:v>
                </c:pt>
                <c:pt idx="143">
                  <c:v>-12.8545105310724</c:v>
                </c:pt>
                <c:pt idx="144">
                  <c:v>-12.8431833262509</c:v>
                </c:pt>
                <c:pt idx="145">
                  <c:v>-12.842464161314499</c:v>
                </c:pt>
                <c:pt idx="146">
                  <c:v>-12.824549004393401</c:v>
                </c:pt>
                <c:pt idx="147">
                  <c:v>-12.8209263047974</c:v>
                </c:pt>
                <c:pt idx="148">
                  <c:v>-12.818305122635801</c:v>
                </c:pt>
                <c:pt idx="149">
                  <c:v>-12.8166747634505</c:v>
                </c:pt>
                <c:pt idx="150">
                  <c:v>-12.8161030348399</c:v>
                </c:pt>
                <c:pt idx="151">
                  <c:v>-12.8165052853589</c:v>
                </c:pt>
                <c:pt idx="152">
                  <c:v>-12.817856153520401</c:v>
                </c:pt>
                <c:pt idx="153">
                  <c:v>-12.817472986246701</c:v>
                </c:pt>
                <c:pt idx="154">
                  <c:v>-12.8309082756734</c:v>
                </c:pt>
                <c:pt idx="155">
                  <c:v>-12.834774258391599</c:v>
                </c:pt>
                <c:pt idx="156">
                  <c:v>-12.8395455398578</c:v>
                </c:pt>
                <c:pt idx="157">
                  <c:v>-12.8449442538172</c:v>
                </c:pt>
                <c:pt idx="158">
                  <c:v>-12.851123478406199</c:v>
                </c:pt>
                <c:pt idx="159">
                  <c:v>-12.857568712120999</c:v>
                </c:pt>
                <c:pt idx="160">
                  <c:v>-12.8647749502602</c:v>
                </c:pt>
                <c:pt idx="161">
                  <c:v>-12.8645528135159</c:v>
                </c:pt>
                <c:pt idx="162">
                  <c:v>-12.8975422124229</c:v>
                </c:pt>
                <c:pt idx="163">
                  <c:v>-12.9058371806483</c:v>
                </c:pt>
                <c:pt idx="164">
                  <c:v>-12.914705273834899</c:v>
                </c:pt>
                <c:pt idx="165">
                  <c:v>-12.923594020260801</c:v>
                </c:pt>
                <c:pt idx="166">
                  <c:v>-12.9326196251574</c:v>
                </c:pt>
                <c:pt idx="167">
                  <c:v>-12.9413081562796</c:v>
                </c:pt>
                <c:pt idx="168">
                  <c:v>-12.950811574160101</c:v>
                </c:pt>
                <c:pt idx="169">
                  <c:v>-12.949471735734001</c:v>
                </c:pt>
                <c:pt idx="170">
                  <c:v>-13.0063514593921</c:v>
                </c:pt>
                <c:pt idx="171">
                  <c:v>-13.004872324093199</c:v>
                </c:pt>
                <c:pt idx="172">
                  <c:v>-13.014821417977901</c:v>
                </c:pt>
                <c:pt idx="173">
                  <c:v>-13.0241869734862</c:v>
                </c:pt>
                <c:pt idx="174">
                  <c:v>-13.034058813668199</c:v>
                </c:pt>
                <c:pt idx="175">
                  <c:v>-13.0441752455728</c:v>
                </c:pt>
                <c:pt idx="176">
                  <c:v>-13.0545242577531</c:v>
                </c:pt>
                <c:pt idx="177">
                  <c:v>-13.0517020547552</c:v>
                </c:pt>
                <c:pt idx="178">
                  <c:v>-13.116387398511399</c:v>
                </c:pt>
                <c:pt idx="179">
                  <c:v>-13.1134124666982</c:v>
                </c:pt>
                <c:pt idx="180">
                  <c:v>-13.1246670971135</c:v>
                </c:pt>
                <c:pt idx="181">
                  <c:v>-13.1360870227742</c:v>
                </c:pt>
                <c:pt idx="182">
                  <c:v>-13.147265342570201</c:v>
                </c:pt>
                <c:pt idx="183">
                  <c:v>-13.1589555711667</c:v>
                </c:pt>
                <c:pt idx="184">
                  <c:v>-13.1707756420541</c:v>
                </c:pt>
                <c:pt idx="185">
                  <c:v>-13.1681243809869</c:v>
                </c:pt>
                <c:pt idx="186">
                  <c:v>-13.2390831201374</c:v>
                </c:pt>
                <c:pt idx="187">
                  <c:v>-13.2364366162553</c:v>
                </c:pt>
                <c:pt idx="188">
                  <c:v>-13.2499045176189</c:v>
                </c:pt>
                <c:pt idx="189">
                  <c:v>-13.263458430210701</c:v>
                </c:pt>
                <c:pt idx="190">
                  <c:v>-13.2764343023187</c:v>
                </c:pt>
                <c:pt idx="191">
                  <c:v>-13.290413139820799</c:v>
                </c:pt>
                <c:pt idx="192">
                  <c:v>-13.304896973985301</c:v>
                </c:pt>
                <c:pt idx="193">
                  <c:v>-13.3040652060975</c:v>
                </c:pt>
                <c:pt idx="194">
                  <c:v>-13.3807327480179</c:v>
                </c:pt>
                <c:pt idx="195">
                  <c:v>-13.3799113397487</c:v>
                </c:pt>
                <c:pt idx="196">
                  <c:v>-13.395751167402601</c:v>
                </c:pt>
                <c:pt idx="197">
                  <c:v>-13.4116952284815</c:v>
                </c:pt>
                <c:pt idx="198">
                  <c:v>-13.4277564930678</c:v>
                </c:pt>
                <c:pt idx="199">
                  <c:v>-13.443946464876101</c:v>
                </c:pt>
                <c:pt idx="200">
                  <c:v>-13.460281463792599</c:v>
                </c:pt>
                <c:pt idx="201">
                  <c:v>-13.4603454638036</c:v>
                </c:pt>
                <c:pt idx="202">
                  <c:v>-13.5441297057529</c:v>
                </c:pt>
                <c:pt idx="203">
                  <c:v>-13.544217402712199</c:v>
                </c:pt>
                <c:pt idx="204">
                  <c:v>-13.561730748484999</c:v>
                </c:pt>
                <c:pt idx="205">
                  <c:v>-13.579480862208399</c:v>
                </c:pt>
                <c:pt idx="206">
                  <c:v>-13.596687246662</c:v>
                </c:pt>
                <c:pt idx="207">
                  <c:v>-13.6147102282139</c:v>
                </c:pt>
                <c:pt idx="208">
                  <c:v>-13.6333171795533</c:v>
                </c:pt>
                <c:pt idx="209">
                  <c:v>-13.6334419839062</c:v>
                </c:pt>
                <c:pt idx="210">
                  <c:v>-13.730185967097899</c:v>
                </c:pt>
                <c:pt idx="211">
                  <c:v>-13.7302523290713</c:v>
                </c:pt>
                <c:pt idx="212">
                  <c:v>-13.7498669362706</c:v>
                </c:pt>
                <c:pt idx="213">
                  <c:v>-13.7696188869678</c:v>
                </c:pt>
                <c:pt idx="214">
                  <c:v>-13.7906921801665</c:v>
                </c:pt>
                <c:pt idx="215">
                  <c:v>-13.8117233577573</c:v>
                </c:pt>
                <c:pt idx="216">
                  <c:v>-13.8332837383577</c:v>
                </c:pt>
                <c:pt idx="217">
                  <c:v>-13.83295409334</c:v>
                </c:pt>
                <c:pt idx="218">
                  <c:v>-13.9503806039555</c:v>
                </c:pt>
                <c:pt idx="219">
                  <c:v>-13.949977909388</c:v>
                </c:pt>
                <c:pt idx="220">
                  <c:v>-13.973336625472999</c:v>
                </c:pt>
                <c:pt idx="221">
                  <c:v>-13.995806081669</c:v>
                </c:pt>
                <c:pt idx="222">
                  <c:v>-14.021117025472</c:v>
                </c:pt>
                <c:pt idx="223">
                  <c:v>-14.0464034737044</c:v>
                </c:pt>
                <c:pt idx="224">
                  <c:v>-14.072369408536799</c:v>
                </c:pt>
                <c:pt idx="225">
                  <c:v>-14.071227963221</c:v>
                </c:pt>
                <c:pt idx="226">
                  <c:v>-14.215457570073401</c:v>
                </c:pt>
                <c:pt idx="227">
                  <c:v>-14.214127138379</c:v>
                </c:pt>
                <c:pt idx="228">
                  <c:v>-14.242162795781899</c:v>
                </c:pt>
                <c:pt idx="229">
                  <c:v>-14.2709563068251</c:v>
                </c:pt>
                <c:pt idx="230">
                  <c:v>-14.299084121045899</c:v>
                </c:pt>
                <c:pt idx="231">
                  <c:v>-14.329445773380799</c:v>
                </c:pt>
                <c:pt idx="232">
                  <c:v>-14.3601063385454</c:v>
                </c:pt>
                <c:pt idx="233">
                  <c:v>-14.357768642227001</c:v>
                </c:pt>
                <c:pt idx="234">
                  <c:v>-14.533629528541899</c:v>
                </c:pt>
                <c:pt idx="235">
                  <c:v>-14.5310125222907</c:v>
                </c:pt>
                <c:pt idx="236">
                  <c:v>-14.5652615657051</c:v>
                </c:pt>
                <c:pt idx="237">
                  <c:v>-14.600386006412901</c:v>
                </c:pt>
                <c:pt idx="238">
                  <c:v>-14.6354680815975</c:v>
                </c:pt>
                <c:pt idx="239">
                  <c:v>-14.6696449148201</c:v>
                </c:pt>
                <c:pt idx="240">
                  <c:v>-14.706529579884499</c:v>
                </c:pt>
                <c:pt idx="241">
                  <c:v>-14.702901310356401</c:v>
                </c:pt>
                <c:pt idx="242">
                  <c:v>-14.8389307310778</c:v>
                </c:pt>
                <c:pt idx="243">
                  <c:v>-14.8609113527242</c:v>
                </c:pt>
                <c:pt idx="244">
                  <c:v>-14.8992443743794</c:v>
                </c:pt>
                <c:pt idx="245">
                  <c:v>-14.9860985044442</c:v>
                </c:pt>
                <c:pt idx="246">
                  <c:v>-15.0284704237987</c:v>
                </c:pt>
                <c:pt idx="247">
                  <c:v>-15.120791412626</c:v>
                </c:pt>
                <c:pt idx="248">
                  <c:v>-15.116714740912</c:v>
                </c:pt>
                <c:pt idx="249">
                  <c:v>-15.2775704609054</c:v>
                </c:pt>
                <c:pt idx="250">
                  <c:v>-15.2732787363753</c:v>
                </c:pt>
                <c:pt idx="251">
                  <c:v>-15.2978968256987</c:v>
                </c:pt>
                <c:pt idx="252">
                  <c:v>-15.3437539909976</c:v>
                </c:pt>
                <c:pt idx="253">
                  <c:v>-15.3880380964052</c:v>
                </c:pt>
                <c:pt idx="254">
                  <c:v>-15.4359254241814</c:v>
                </c:pt>
                <c:pt idx="255">
                  <c:v>-15.594733656012099</c:v>
                </c:pt>
                <c:pt idx="256">
                  <c:v>-15.590142789906499</c:v>
                </c:pt>
                <c:pt idx="257">
                  <c:v>-15.770675399106601</c:v>
                </c:pt>
                <c:pt idx="258">
                  <c:v>-15.7659945510427</c:v>
                </c:pt>
                <c:pt idx="259">
                  <c:v>-15.794164480873899</c:v>
                </c:pt>
                <c:pt idx="260">
                  <c:v>-15.845545359912499</c:v>
                </c:pt>
                <c:pt idx="261">
                  <c:v>-15.897326849147101</c:v>
                </c:pt>
                <c:pt idx="262">
                  <c:v>-15.946864147332599</c:v>
                </c:pt>
                <c:pt idx="263">
                  <c:v>-16.115444323291602</c:v>
                </c:pt>
                <c:pt idx="264">
                  <c:v>-16.110510755248601</c:v>
                </c:pt>
                <c:pt idx="265">
                  <c:v>-16.3048036777821</c:v>
                </c:pt>
                <c:pt idx="266">
                  <c:v>-16.303733639317201</c:v>
                </c:pt>
                <c:pt idx="267">
                  <c:v>-16.334775028676798</c:v>
                </c:pt>
                <c:pt idx="268">
                  <c:v>-16.3896521582496</c:v>
                </c:pt>
                <c:pt idx="269">
                  <c:v>-16.4418602352055</c:v>
                </c:pt>
                <c:pt idx="270">
                  <c:v>-16.497929131113999</c:v>
                </c:pt>
                <c:pt idx="271">
                  <c:v>-16.669399030054201</c:v>
                </c:pt>
                <c:pt idx="272">
                  <c:v>-16.771833509956299</c:v>
                </c:pt>
                <c:pt idx="273">
                  <c:v>-16.769443034689999</c:v>
                </c:pt>
                <c:pt idx="274">
                  <c:v>-16.871747804618199</c:v>
                </c:pt>
                <c:pt idx="275">
                  <c:v>-16.8693622564012</c:v>
                </c:pt>
                <c:pt idx="276">
                  <c:v>-16.9715343072153</c:v>
                </c:pt>
                <c:pt idx="277">
                  <c:v>-17.0016957036548</c:v>
                </c:pt>
                <c:pt idx="278">
                  <c:v>-17.055024254734999</c:v>
                </c:pt>
                <c:pt idx="279">
                  <c:v>-17.2730256034652</c:v>
                </c:pt>
                <c:pt idx="280">
                  <c:v>-17.271666137137299</c:v>
                </c:pt>
                <c:pt idx="281">
                  <c:v>-17.326412570902001</c:v>
                </c:pt>
                <c:pt idx="282">
                  <c:v>-17.326305598719301</c:v>
                </c:pt>
                <c:pt idx="283">
                  <c:v>-17.5072970080526</c:v>
                </c:pt>
                <c:pt idx="284">
                  <c:v>-17.506945991958599</c:v>
                </c:pt>
                <c:pt idx="285">
                  <c:v>-17.5402769344274</c:v>
                </c:pt>
                <c:pt idx="286">
                  <c:v>-17.590036597369501</c:v>
                </c:pt>
                <c:pt idx="287">
                  <c:v>-17.788403933099801</c:v>
                </c:pt>
                <c:pt idx="288">
                  <c:v>-17.7873679254607</c:v>
                </c:pt>
                <c:pt idx="289">
                  <c:v>-17.8374618136727</c:v>
                </c:pt>
                <c:pt idx="290">
                  <c:v>-17.838278695516198</c:v>
                </c:pt>
                <c:pt idx="291">
                  <c:v>-18.000555359213799</c:v>
                </c:pt>
                <c:pt idx="292">
                  <c:v>-18.0011338880729</c:v>
                </c:pt>
                <c:pt idx="293">
                  <c:v>-18.028582315465901</c:v>
                </c:pt>
                <c:pt idx="294">
                  <c:v>-18.075050973241801</c:v>
                </c:pt>
                <c:pt idx="295">
                  <c:v>-18.242413929127899</c:v>
                </c:pt>
                <c:pt idx="296">
                  <c:v>-18.2424929594441</c:v>
                </c:pt>
                <c:pt idx="297">
                  <c:v>-18.283250212723399</c:v>
                </c:pt>
                <c:pt idx="298">
                  <c:v>-18.285176222709602</c:v>
                </c:pt>
                <c:pt idx="299">
                  <c:v>-18.417958166408301</c:v>
                </c:pt>
                <c:pt idx="300">
                  <c:v>-18.419643934434699</c:v>
                </c:pt>
                <c:pt idx="301">
                  <c:v>-18.445457399243299</c:v>
                </c:pt>
                <c:pt idx="302">
                  <c:v>-18.4836620153628</c:v>
                </c:pt>
                <c:pt idx="303">
                  <c:v>-18.606729177209299</c:v>
                </c:pt>
                <c:pt idx="304">
                  <c:v>-18.608280112232201</c:v>
                </c:pt>
                <c:pt idx="305">
                  <c:v>-18.640727337393599</c:v>
                </c:pt>
                <c:pt idx="306">
                  <c:v>-18.643860982043801</c:v>
                </c:pt>
                <c:pt idx="307">
                  <c:v>-18.7395186080951</c:v>
                </c:pt>
                <c:pt idx="308">
                  <c:v>-18.742507565905299</c:v>
                </c:pt>
                <c:pt idx="309">
                  <c:v>-18.761753664907399</c:v>
                </c:pt>
                <c:pt idx="310">
                  <c:v>-18.789356342715202</c:v>
                </c:pt>
                <c:pt idx="311">
                  <c:v>-18.8669860008409</c:v>
                </c:pt>
                <c:pt idx="312">
                  <c:v>-18.8699918689742</c:v>
                </c:pt>
                <c:pt idx="313">
                  <c:v>-18.891831848521399</c:v>
                </c:pt>
                <c:pt idx="314">
                  <c:v>-18.896039594218799</c:v>
                </c:pt>
                <c:pt idx="315">
                  <c:v>-18.954697462677299</c:v>
                </c:pt>
                <c:pt idx="316">
                  <c:v>-18.958846715576701</c:v>
                </c:pt>
                <c:pt idx="317">
                  <c:v>-18.972128353420601</c:v>
                </c:pt>
                <c:pt idx="318">
                  <c:v>-18.990409140083401</c:v>
                </c:pt>
                <c:pt idx="319">
                  <c:v>-19.034363186102102</c:v>
                </c:pt>
                <c:pt idx="320">
                  <c:v>-19.038708640972299</c:v>
                </c:pt>
                <c:pt idx="321">
                  <c:v>-19.052155165595501</c:v>
                </c:pt>
                <c:pt idx="322">
                  <c:v>-19.056767366444099</c:v>
                </c:pt>
                <c:pt idx="323">
                  <c:v>-19.089355332156799</c:v>
                </c:pt>
                <c:pt idx="324">
                  <c:v>-19.094025855677099</c:v>
                </c:pt>
                <c:pt idx="325">
                  <c:v>-19.103823426368699</c:v>
                </c:pt>
                <c:pt idx="326">
                  <c:v>-19.115755681141501</c:v>
                </c:pt>
                <c:pt idx="327">
                  <c:v>-19.140557527718101</c:v>
                </c:pt>
                <c:pt idx="328">
                  <c:v>-19.145426726620801</c:v>
                </c:pt>
                <c:pt idx="329">
                  <c:v>-19.1540808205703</c:v>
                </c:pt>
                <c:pt idx="330">
                  <c:v>-19.158154545231199</c:v>
                </c:pt>
                <c:pt idx="331">
                  <c:v>-19.178189835638701</c:v>
                </c:pt>
                <c:pt idx="332">
                  <c:v>-19.183531547488201</c:v>
                </c:pt>
                <c:pt idx="333">
                  <c:v>-19.190421389823399</c:v>
                </c:pt>
                <c:pt idx="334">
                  <c:v>-19.1987716139034</c:v>
                </c:pt>
                <c:pt idx="335">
                  <c:v>-19.215460641844</c:v>
                </c:pt>
                <c:pt idx="336">
                  <c:v>-19.219890593346602</c:v>
                </c:pt>
                <c:pt idx="337">
                  <c:v>-19.225458597849101</c:v>
                </c:pt>
                <c:pt idx="338">
                  <c:v>-19.2283554618461</c:v>
                </c:pt>
                <c:pt idx="339">
                  <c:v>-19.240353828626599</c:v>
                </c:pt>
                <c:pt idx="340">
                  <c:v>-19.243318359700101</c:v>
                </c:pt>
                <c:pt idx="341">
                  <c:v>-19.2482161187455</c:v>
                </c:pt>
                <c:pt idx="342">
                  <c:v>-19.253915424150001</c:v>
                </c:pt>
                <c:pt idx="343">
                  <c:v>-19.2649583681137</c:v>
                </c:pt>
                <c:pt idx="344">
                  <c:v>-19.268118299852201</c:v>
                </c:pt>
                <c:pt idx="345">
                  <c:v>-19.271634315717101</c:v>
                </c:pt>
                <c:pt idx="346">
                  <c:v>-19.273211363660501</c:v>
                </c:pt>
                <c:pt idx="347">
                  <c:v>-19.279886766975199</c:v>
                </c:pt>
                <c:pt idx="348">
                  <c:v>-19.280751934098099</c:v>
                </c:pt>
                <c:pt idx="349">
                  <c:v>-19.282241351692601</c:v>
                </c:pt>
                <c:pt idx="350">
                  <c:v>-19.284328827144201</c:v>
                </c:pt>
                <c:pt idx="351">
                  <c:v>-19.29046931521</c:v>
                </c:pt>
                <c:pt idx="352">
                  <c:v>-19.2917166109597</c:v>
                </c:pt>
                <c:pt idx="353">
                  <c:v>-19.291431640199601</c:v>
                </c:pt>
                <c:pt idx="354">
                  <c:v>-19.291049200224801</c:v>
                </c:pt>
                <c:pt idx="355">
                  <c:v>-19.294428593248501</c:v>
                </c:pt>
                <c:pt idx="356">
                  <c:v>-19.2927817856277</c:v>
                </c:pt>
                <c:pt idx="357">
                  <c:v>-19.291528679430701</c:v>
                </c:pt>
                <c:pt idx="358">
                  <c:v>-19.290985413434999</c:v>
                </c:pt>
                <c:pt idx="359">
                  <c:v>-19.296822422417598</c:v>
                </c:pt>
                <c:pt idx="360">
                  <c:v>-19.294587993855401</c:v>
                </c:pt>
                <c:pt idx="361">
                  <c:v>-19.2941650010372</c:v>
                </c:pt>
                <c:pt idx="362">
                  <c:v>-19.2916683497889</c:v>
                </c:pt>
                <c:pt idx="363">
                  <c:v>-19.2960628360572</c:v>
                </c:pt>
                <c:pt idx="364">
                  <c:v>-19.293069224886501</c:v>
                </c:pt>
                <c:pt idx="365">
                  <c:v>-19.2915210588185</c:v>
                </c:pt>
                <c:pt idx="366">
                  <c:v>-19.2909653505642</c:v>
                </c:pt>
                <c:pt idx="367">
                  <c:v>-19.299871574029002</c:v>
                </c:pt>
                <c:pt idx="368">
                  <c:v>-19.296977711221398</c:v>
                </c:pt>
                <c:pt idx="369">
                  <c:v>-19.298095574327998</c:v>
                </c:pt>
                <c:pt idx="370">
                  <c:v>-19.296100250600801</c:v>
                </c:pt>
                <c:pt idx="371">
                  <c:v>-19.3048083890213</c:v>
                </c:pt>
                <c:pt idx="372">
                  <c:v>-19.302730548128299</c:v>
                </c:pt>
                <c:pt idx="373">
                  <c:v>-19.3027796639077</c:v>
                </c:pt>
                <c:pt idx="374">
                  <c:v>-19.304193213516101</c:v>
                </c:pt>
                <c:pt idx="375">
                  <c:v>-19.316763489234301</c:v>
                </c:pt>
                <c:pt idx="376">
                  <c:v>-19.314985421167801</c:v>
                </c:pt>
                <c:pt idx="377">
                  <c:v>-19.317897860235998</c:v>
                </c:pt>
                <c:pt idx="378">
                  <c:v>-19.3171777170746</c:v>
                </c:pt>
                <c:pt idx="379">
                  <c:v>-19.329302151821601</c:v>
                </c:pt>
                <c:pt idx="380">
                  <c:v>-19.328665065007499</c:v>
                </c:pt>
                <c:pt idx="381">
                  <c:v>-19.330675821687201</c:v>
                </c:pt>
                <c:pt idx="382">
                  <c:v>-19.334374445225599</c:v>
                </c:pt>
                <c:pt idx="383">
                  <c:v>-19.351443688768398</c:v>
                </c:pt>
                <c:pt idx="384">
                  <c:v>-19.355768995208301</c:v>
                </c:pt>
                <c:pt idx="385">
                  <c:v>-19.355569650894299</c:v>
                </c:pt>
                <c:pt idx="386">
                  <c:v>-19.355377821957902</c:v>
                </c:pt>
                <c:pt idx="387">
                  <c:v>-19.3713243360889</c:v>
                </c:pt>
                <c:pt idx="388">
                  <c:v>-19.371722657881101</c:v>
                </c:pt>
                <c:pt idx="389">
                  <c:v>-19.374630097031702</c:v>
                </c:pt>
                <c:pt idx="390">
                  <c:v>-19.379536666297</c:v>
                </c:pt>
                <c:pt idx="391">
                  <c:v>-19.399521622999501</c:v>
                </c:pt>
                <c:pt idx="392">
                  <c:v>-19.404445591770301</c:v>
                </c:pt>
                <c:pt idx="393">
                  <c:v>-19.404211271648801</c:v>
                </c:pt>
                <c:pt idx="394">
                  <c:v>-19.403875589474801</c:v>
                </c:pt>
                <c:pt idx="395">
                  <c:v>-19.419669401468202</c:v>
                </c:pt>
                <c:pt idx="396">
                  <c:v>-19.4184858369658</c:v>
                </c:pt>
                <c:pt idx="397">
                  <c:v>-19.420095231541801</c:v>
                </c:pt>
                <c:pt idx="398">
                  <c:v>-19.423927691717701</c:v>
                </c:pt>
                <c:pt idx="399">
                  <c:v>-19.442083057581002</c:v>
                </c:pt>
                <c:pt idx="400">
                  <c:v>-19.445218983327099</c:v>
                </c:pt>
                <c:pt idx="401">
                  <c:v>-19.4434595608652</c:v>
                </c:pt>
                <c:pt idx="402">
                  <c:v>-19.450019679232501</c:v>
                </c:pt>
                <c:pt idx="403">
                  <c:v>-19.447784737781902</c:v>
                </c:pt>
                <c:pt idx="404">
                  <c:v>-19.453784752273901</c:v>
                </c:pt>
                <c:pt idx="405">
                  <c:v>-19.4510890385896</c:v>
                </c:pt>
                <c:pt idx="406">
                  <c:v>-19.456999421289702</c:v>
                </c:pt>
                <c:pt idx="407">
                  <c:v>-19.469130841463802</c:v>
                </c:pt>
                <c:pt idx="408">
                  <c:v>-19.470638488790001</c:v>
                </c:pt>
                <c:pt idx="409">
                  <c:v>-19.468043138429898</c:v>
                </c:pt>
                <c:pt idx="410">
                  <c:v>-19.470282553678601</c:v>
                </c:pt>
                <c:pt idx="411">
                  <c:v>-19.4718694486114</c:v>
                </c:pt>
                <c:pt idx="412">
                  <c:v>-19.4695772794779</c:v>
                </c:pt>
                <c:pt idx="413">
                  <c:v>-19.479784967599699</c:v>
                </c:pt>
                <c:pt idx="414">
                  <c:v>-19.477455969387801</c:v>
                </c:pt>
                <c:pt idx="415">
                  <c:v>-19.486849160399199</c:v>
                </c:pt>
                <c:pt idx="416">
                  <c:v>-19.487597183517799</c:v>
                </c:pt>
                <c:pt idx="417">
                  <c:v>-19.485334039718101</c:v>
                </c:pt>
                <c:pt idx="418">
                  <c:v>-19.487369550631399</c:v>
                </c:pt>
                <c:pt idx="419">
                  <c:v>-19.488726770406998</c:v>
                </c:pt>
                <c:pt idx="420">
                  <c:v>-19.487291155815299</c:v>
                </c:pt>
                <c:pt idx="421">
                  <c:v>-19.4948525715592</c:v>
                </c:pt>
                <c:pt idx="422">
                  <c:v>-19.4934948658961</c:v>
                </c:pt>
                <c:pt idx="423">
                  <c:v>-19.500402500570999</c:v>
                </c:pt>
                <c:pt idx="424">
                  <c:v>-19.501798967548901</c:v>
                </c:pt>
                <c:pt idx="425">
                  <c:v>-19.5011862904365</c:v>
                </c:pt>
                <c:pt idx="426">
                  <c:v>-19.503572195771401</c:v>
                </c:pt>
                <c:pt idx="427">
                  <c:v>-19.505755646975</c:v>
                </c:pt>
                <c:pt idx="428">
                  <c:v>-19.506035824393699</c:v>
                </c:pt>
                <c:pt idx="429">
                  <c:v>-19.512687777205599</c:v>
                </c:pt>
                <c:pt idx="430">
                  <c:v>-19.513021409998899</c:v>
                </c:pt>
                <c:pt idx="431">
                  <c:v>-19.519601971981999</c:v>
                </c:pt>
                <c:pt idx="432">
                  <c:v>-19.5215881760789</c:v>
                </c:pt>
                <c:pt idx="433">
                  <c:v>-19.521888840372402</c:v>
                </c:pt>
                <c:pt idx="434">
                  <c:v>-19.523383357252101</c:v>
                </c:pt>
                <c:pt idx="435">
                  <c:v>-19.5255121411322</c:v>
                </c:pt>
                <c:pt idx="436">
                  <c:v>-19.525894563696198</c:v>
                </c:pt>
                <c:pt idx="437">
                  <c:v>-19.531988504610698</c:v>
                </c:pt>
                <c:pt idx="438">
                  <c:v>-19.532317481753299</c:v>
                </c:pt>
                <c:pt idx="439">
                  <c:v>-19.540046102037799</c:v>
                </c:pt>
                <c:pt idx="440">
                  <c:v>-19.542224721832699</c:v>
                </c:pt>
                <c:pt idx="441">
                  <c:v>-19.542121574518699</c:v>
                </c:pt>
                <c:pt idx="442">
                  <c:v>-19.543048644109401</c:v>
                </c:pt>
                <c:pt idx="443">
                  <c:v>-19.5450859230173</c:v>
                </c:pt>
                <c:pt idx="444">
                  <c:v>-19.544427343427401</c:v>
                </c:pt>
                <c:pt idx="445">
                  <c:v>-19.5532297547933</c:v>
                </c:pt>
                <c:pt idx="446">
                  <c:v>-19.552465146163101</c:v>
                </c:pt>
                <c:pt idx="447">
                  <c:v>-19.5666120650686</c:v>
                </c:pt>
                <c:pt idx="448">
                  <c:v>-19.569762151633601</c:v>
                </c:pt>
                <c:pt idx="449">
                  <c:v>-19.568249676488701</c:v>
                </c:pt>
                <c:pt idx="450">
                  <c:v>-19.571274738618499</c:v>
                </c:pt>
                <c:pt idx="451">
                  <c:v>-19.574949654084499</c:v>
                </c:pt>
                <c:pt idx="452">
                  <c:v>-19.573026772633199</c:v>
                </c:pt>
                <c:pt idx="453">
                  <c:v>-19.591383785094401</c:v>
                </c:pt>
                <c:pt idx="454">
                  <c:v>-19.589382405051499</c:v>
                </c:pt>
                <c:pt idx="455">
                  <c:v>-19.6177812481234</c:v>
                </c:pt>
                <c:pt idx="456">
                  <c:v>-19.624872718916599</c:v>
                </c:pt>
                <c:pt idx="457">
                  <c:v>-19.622809282927701</c:v>
                </c:pt>
                <c:pt idx="458">
                  <c:v>-19.629726849027701</c:v>
                </c:pt>
                <c:pt idx="459">
                  <c:v>-19.637785198931599</c:v>
                </c:pt>
                <c:pt idx="460">
                  <c:v>-19.635353222884099</c:v>
                </c:pt>
                <c:pt idx="461">
                  <c:v>-19.6704501149406</c:v>
                </c:pt>
                <c:pt idx="462">
                  <c:v>-19.667972863611102</c:v>
                </c:pt>
                <c:pt idx="463">
                  <c:v>-19.716179834849001</c:v>
                </c:pt>
                <c:pt idx="464">
                  <c:v>-19.728573140814301</c:v>
                </c:pt>
                <c:pt idx="465">
                  <c:v>-19.726022663097101</c:v>
                </c:pt>
                <c:pt idx="466">
                  <c:v>-19.738893217794299</c:v>
                </c:pt>
                <c:pt idx="467">
                  <c:v>-19.752500628296101</c:v>
                </c:pt>
                <c:pt idx="468">
                  <c:v>-19.749617974823298</c:v>
                </c:pt>
                <c:pt idx="469">
                  <c:v>-19.804427377321399</c:v>
                </c:pt>
                <c:pt idx="470">
                  <c:v>-19.801468233620099</c:v>
                </c:pt>
                <c:pt idx="471">
                  <c:v>-19.870233805489899</c:v>
                </c:pt>
                <c:pt idx="472">
                  <c:v>-19.8879574195118</c:v>
                </c:pt>
                <c:pt idx="473">
                  <c:v>-19.8849360952448</c:v>
                </c:pt>
                <c:pt idx="474">
                  <c:v>-19.902372568268099</c:v>
                </c:pt>
                <c:pt idx="475">
                  <c:v>-19.9214322740687</c:v>
                </c:pt>
                <c:pt idx="476">
                  <c:v>-19.918321221731699</c:v>
                </c:pt>
                <c:pt idx="477">
                  <c:v>-19.991697989325299</c:v>
                </c:pt>
                <c:pt idx="478">
                  <c:v>-19.988539645455901</c:v>
                </c:pt>
                <c:pt idx="479">
                  <c:v>-20.0753252925204</c:v>
                </c:pt>
                <c:pt idx="480">
                  <c:v>-20.097788122695</c:v>
                </c:pt>
                <c:pt idx="481">
                  <c:v>-20.094576849149</c:v>
                </c:pt>
                <c:pt idx="482">
                  <c:v>-20.117945423585802</c:v>
                </c:pt>
                <c:pt idx="483">
                  <c:v>-20.141809573164</c:v>
                </c:pt>
                <c:pt idx="484">
                  <c:v>-20.138787831480801</c:v>
                </c:pt>
                <c:pt idx="485">
                  <c:v>-20.227432208574601</c:v>
                </c:pt>
                <c:pt idx="486">
                  <c:v>-20.224252951287902</c:v>
                </c:pt>
                <c:pt idx="487">
                  <c:v>-20.3236998978457</c:v>
                </c:pt>
                <c:pt idx="488">
                  <c:v>-20.349901716899499</c:v>
                </c:pt>
                <c:pt idx="489">
                  <c:v>-20.346712342517399</c:v>
                </c:pt>
                <c:pt idx="490">
                  <c:v>-20.373395074434399</c:v>
                </c:pt>
                <c:pt idx="491">
                  <c:v>-20.4004251495438</c:v>
                </c:pt>
                <c:pt idx="492">
                  <c:v>-20.397107473890699</c:v>
                </c:pt>
                <c:pt idx="493">
                  <c:v>-20.496701345102501</c:v>
                </c:pt>
                <c:pt idx="494">
                  <c:v>-20.493192966372199</c:v>
                </c:pt>
                <c:pt idx="495">
                  <c:v>-20.603888986376599</c:v>
                </c:pt>
                <c:pt idx="496">
                  <c:v>-20.6308644813436</c:v>
                </c:pt>
                <c:pt idx="497">
                  <c:v>-20.6273086005226</c:v>
                </c:pt>
                <c:pt idx="498">
                  <c:v>-20.656581708610101</c:v>
                </c:pt>
                <c:pt idx="499">
                  <c:v>-20.685326200361398</c:v>
                </c:pt>
                <c:pt idx="500">
                  <c:v>-20.681680498353799</c:v>
                </c:pt>
                <c:pt idx="501">
                  <c:v>-20.787815146770999</c:v>
                </c:pt>
                <c:pt idx="502">
                  <c:v>-20.784160742928201</c:v>
                </c:pt>
                <c:pt idx="503">
                  <c:v>-20.832873360359098</c:v>
                </c:pt>
                <c:pt idx="504">
                  <c:v>-20.862781019284</c:v>
                </c:pt>
                <c:pt idx="505">
                  <c:v>-20.926811743313301</c:v>
                </c:pt>
                <c:pt idx="506">
                  <c:v>-20.956646997738801</c:v>
                </c:pt>
                <c:pt idx="507">
                  <c:v>-20.988003523198898</c:v>
                </c:pt>
                <c:pt idx="508">
                  <c:v>-21.0985839665464</c:v>
                </c:pt>
                <c:pt idx="509">
                  <c:v>-21.116219324505401</c:v>
                </c:pt>
                <c:pt idx="510">
                  <c:v>-21.146994005986599</c:v>
                </c:pt>
                <c:pt idx="511">
                  <c:v>-21.211717079406402</c:v>
                </c:pt>
                <c:pt idx="512">
                  <c:v>-21.243004739066699</c:v>
                </c:pt>
                <c:pt idx="513">
                  <c:v>-21.307758005020201</c:v>
                </c:pt>
                <c:pt idx="514">
                  <c:v>-21.306673754789198</c:v>
                </c:pt>
                <c:pt idx="515">
                  <c:v>-21.4194440949077</c:v>
                </c:pt>
                <c:pt idx="516">
                  <c:v>-21.418351967469</c:v>
                </c:pt>
                <c:pt idx="517">
                  <c:v>-21.417363972312501</c:v>
                </c:pt>
                <c:pt idx="518">
                  <c:v>-21.436608988501799</c:v>
                </c:pt>
                <c:pt idx="519">
                  <c:v>-21.4710045568198</c:v>
                </c:pt>
                <c:pt idx="520">
                  <c:v>-21.505560053935898</c:v>
                </c:pt>
                <c:pt idx="521">
                  <c:v>-21.540347395320399</c:v>
                </c:pt>
                <c:pt idx="522">
                  <c:v>-21.645214594733599</c:v>
                </c:pt>
                <c:pt idx="523">
                  <c:v>-21.766393570431799</c:v>
                </c:pt>
                <c:pt idx="524">
                  <c:v>-21.7665522975317</c:v>
                </c:pt>
                <c:pt idx="525">
                  <c:v>-21.766745808380701</c:v>
                </c:pt>
                <c:pt idx="526">
                  <c:v>-21.7887252957442</c:v>
                </c:pt>
                <c:pt idx="527">
                  <c:v>-21.825477439187299</c:v>
                </c:pt>
                <c:pt idx="528">
                  <c:v>-21.863314088094501</c:v>
                </c:pt>
                <c:pt idx="529">
                  <c:v>-21.901501919904799</c:v>
                </c:pt>
                <c:pt idx="530">
                  <c:v>-22.094348218034</c:v>
                </c:pt>
                <c:pt idx="531">
                  <c:v>-22.0942909306724</c:v>
                </c:pt>
                <c:pt idx="532">
                  <c:v>-22.0941767320924</c:v>
                </c:pt>
                <c:pt idx="533">
                  <c:v>-22.167178207159399</c:v>
                </c:pt>
                <c:pt idx="534">
                  <c:v>-22.166270698342899</c:v>
                </c:pt>
                <c:pt idx="535">
                  <c:v>-22.239730947248301</c:v>
                </c:pt>
                <c:pt idx="536">
                  <c:v>-22.261522498762002</c:v>
                </c:pt>
                <c:pt idx="537">
                  <c:v>-22.3018554384951</c:v>
                </c:pt>
                <c:pt idx="538">
                  <c:v>-22.484026808349</c:v>
                </c:pt>
                <c:pt idx="539">
                  <c:v>-22.5297717393954</c:v>
                </c:pt>
                <c:pt idx="540">
                  <c:v>-22.5279600532632</c:v>
                </c:pt>
                <c:pt idx="541">
                  <c:v>-22.526107100547598</c:v>
                </c:pt>
                <c:pt idx="542">
                  <c:v>-22.686438518107799</c:v>
                </c:pt>
                <c:pt idx="543">
                  <c:v>-22.684307675255901</c:v>
                </c:pt>
                <c:pt idx="544">
                  <c:v>-22.713859483018599</c:v>
                </c:pt>
                <c:pt idx="545">
                  <c:v>-22.762650165308401</c:v>
                </c:pt>
                <c:pt idx="546">
                  <c:v>-22.9808514958542</c:v>
                </c:pt>
                <c:pt idx="547">
                  <c:v>-23.035700719025598</c:v>
                </c:pt>
                <c:pt idx="548">
                  <c:v>-23.0333061977847</c:v>
                </c:pt>
                <c:pt idx="549">
                  <c:v>-23.0310160836314</c:v>
                </c:pt>
                <c:pt idx="550">
                  <c:v>-23.225117772023701</c:v>
                </c:pt>
                <c:pt idx="551">
                  <c:v>-23.222675019116501</c:v>
                </c:pt>
                <c:pt idx="552">
                  <c:v>-23.317088367039698</c:v>
                </c:pt>
                <c:pt idx="553">
                  <c:v>-23.377463364860098</c:v>
                </c:pt>
                <c:pt idx="554">
                  <c:v>-23.577001970091199</c:v>
                </c:pt>
                <c:pt idx="555">
                  <c:v>-23.6430854472075</c:v>
                </c:pt>
                <c:pt idx="556">
                  <c:v>-23.6403026626013</c:v>
                </c:pt>
                <c:pt idx="557">
                  <c:v>-23.637631571832198</c:v>
                </c:pt>
                <c:pt idx="558">
                  <c:v>-23.8708157371846</c:v>
                </c:pt>
                <c:pt idx="559">
                  <c:v>-23.867993455579001</c:v>
                </c:pt>
                <c:pt idx="560">
                  <c:v>-23.981020174206002</c:v>
                </c:pt>
                <c:pt idx="561">
                  <c:v>-24.054599392065001</c:v>
                </c:pt>
                <c:pt idx="562">
                  <c:v>-24.291754973266499</c:v>
                </c:pt>
                <c:pt idx="563">
                  <c:v>-24.367303282673301</c:v>
                </c:pt>
                <c:pt idx="564">
                  <c:v>-24.3653074517192</c:v>
                </c:pt>
                <c:pt idx="565">
                  <c:v>-24.363207911919702</c:v>
                </c:pt>
                <c:pt idx="566">
                  <c:v>-24.637307718114801</c:v>
                </c:pt>
                <c:pt idx="567">
                  <c:v>-24.634792444927601</c:v>
                </c:pt>
                <c:pt idx="568">
                  <c:v>-24.770585587367901</c:v>
                </c:pt>
                <c:pt idx="569">
                  <c:v>-24.854602611973998</c:v>
                </c:pt>
                <c:pt idx="570">
                  <c:v>-25.119469923752298</c:v>
                </c:pt>
                <c:pt idx="571">
                  <c:v>-25.206433812380201</c:v>
                </c:pt>
                <c:pt idx="572">
                  <c:v>-25.2016049836825</c:v>
                </c:pt>
                <c:pt idx="573">
                  <c:v>-25.196699296384502</c:v>
                </c:pt>
                <c:pt idx="574">
                  <c:v>-25.503233984207601</c:v>
                </c:pt>
                <c:pt idx="575">
                  <c:v>-25.497934159044501</c:v>
                </c:pt>
                <c:pt idx="576">
                  <c:v>-25.644239973398498</c:v>
                </c:pt>
                <c:pt idx="577">
                  <c:v>-25.73517348663</c:v>
                </c:pt>
                <c:pt idx="578">
                  <c:v>-26.129975205797599</c:v>
                </c:pt>
                <c:pt idx="579">
                  <c:v>-26.1238853985665</c:v>
                </c:pt>
                <c:pt idx="580">
                  <c:v>-26.117790411197099</c:v>
                </c:pt>
                <c:pt idx="581">
                  <c:v>-26.1117250703327</c:v>
                </c:pt>
                <c:pt idx="582">
                  <c:v>-26.446877717527499</c:v>
                </c:pt>
                <c:pt idx="583">
                  <c:v>-26.440365380576601</c:v>
                </c:pt>
                <c:pt idx="584">
                  <c:v>-26.596698936879399</c:v>
                </c:pt>
                <c:pt idx="585">
                  <c:v>-26.694295898019099</c:v>
                </c:pt>
                <c:pt idx="586">
                  <c:v>-27.114257576097099</c:v>
                </c:pt>
                <c:pt idx="587">
                  <c:v>-27.107126677751499</c:v>
                </c:pt>
                <c:pt idx="588">
                  <c:v>-27.100098039175698</c:v>
                </c:pt>
                <c:pt idx="589">
                  <c:v>-27.093173716434499</c:v>
                </c:pt>
                <c:pt idx="590">
                  <c:v>-27.450547934769499</c:v>
                </c:pt>
                <c:pt idx="591">
                  <c:v>-27.443326680580199</c:v>
                </c:pt>
                <c:pt idx="592">
                  <c:v>-27.611962553227499</c:v>
                </c:pt>
                <c:pt idx="593">
                  <c:v>-27.718117308101199</c:v>
                </c:pt>
                <c:pt idx="594">
                  <c:v>-28.054026602821001</c:v>
                </c:pt>
                <c:pt idx="595">
                  <c:v>-28.1628097940382</c:v>
                </c:pt>
                <c:pt idx="596">
                  <c:v>-28.1569160609432</c:v>
                </c:pt>
                <c:pt idx="597">
                  <c:v>-28.150988640070299</c:v>
                </c:pt>
                <c:pt idx="598">
                  <c:v>-28.531008832306501</c:v>
                </c:pt>
                <c:pt idx="599">
                  <c:v>-28.5247706065241</c:v>
                </c:pt>
                <c:pt idx="600">
                  <c:v>-28.704135927402199</c:v>
                </c:pt>
                <c:pt idx="601">
                  <c:v>-28.8150521151642</c:v>
                </c:pt>
                <c:pt idx="602">
                  <c:v>-29.280945001586499</c:v>
                </c:pt>
                <c:pt idx="603">
                  <c:v>-29.273821983582</c:v>
                </c:pt>
                <c:pt idx="604">
                  <c:v>-29.266626451255899</c:v>
                </c:pt>
                <c:pt idx="605">
                  <c:v>-29.2593561753975</c:v>
                </c:pt>
                <c:pt idx="606">
                  <c:v>-29.657711711718001</c:v>
                </c:pt>
                <c:pt idx="607">
                  <c:v>-29.649872178075402</c:v>
                </c:pt>
                <c:pt idx="608">
                  <c:v>-29.837854510057799</c:v>
                </c:pt>
                <c:pt idx="609">
                  <c:v>-29.944649453851302</c:v>
                </c:pt>
                <c:pt idx="610">
                  <c:v>-30.435272907136401</c:v>
                </c:pt>
                <c:pt idx="611">
                  <c:v>-30.424405371390399</c:v>
                </c:pt>
                <c:pt idx="612">
                  <c:v>-30.413653801481299</c:v>
                </c:pt>
                <c:pt idx="613">
                  <c:v>-30.4030164058378</c:v>
                </c:pt>
                <c:pt idx="614">
                  <c:v>-30.816104744254201</c:v>
                </c:pt>
                <c:pt idx="615">
                  <c:v>-30.804900766745501</c:v>
                </c:pt>
                <c:pt idx="616">
                  <c:v>-30.9942821462291</c:v>
                </c:pt>
                <c:pt idx="617">
                  <c:v>-31.110809421963701</c:v>
                </c:pt>
                <c:pt idx="618">
                  <c:v>-31.6138944761333</c:v>
                </c:pt>
                <c:pt idx="619">
                  <c:v>-31.601923177431502</c:v>
                </c:pt>
                <c:pt idx="620">
                  <c:v>-31.590070824135299</c:v>
                </c:pt>
                <c:pt idx="621">
                  <c:v>-32.017608836538699</c:v>
                </c:pt>
                <c:pt idx="622">
                  <c:v>-32.005359702289503</c:v>
                </c:pt>
                <c:pt idx="623">
                  <c:v>-31.9932289491529</c:v>
                </c:pt>
                <c:pt idx="624">
                  <c:v>-32.190227191493101</c:v>
                </c:pt>
                <c:pt idx="625">
                  <c:v>-32.3096761027589</c:v>
                </c:pt>
                <c:pt idx="626">
                  <c:v>-32.825301641094697</c:v>
                </c:pt>
                <c:pt idx="627">
                  <c:v>-32.812292072532799</c:v>
                </c:pt>
                <c:pt idx="628">
                  <c:v>-32.799402383445198</c:v>
                </c:pt>
                <c:pt idx="629">
                  <c:v>-33.2372652214856</c:v>
                </c:pt>
                <c:pt idx="630">
                  <c:v>-33.232399326202803</c:v>
                </c:pt>
                <c:pt idx="631">
                  <c:v>-33.304441346617899</c:v>
                </c:pt>
                <c:pt idx="632">
                  <c:v>-33.430632078597498</c:v>
                </c:pt>
                <c:pt idx="633">
                  <c:v>-33.556605779749901</c:v>
                </c:pt>
                <c:pt idx="634">
                  <c:v>-34.068846338124402</c:v>
                </c:pt>
                <c:pt idx="635">
                  <c:v>-34.061513251956001</c:v>
                </c:pt>
                <c:pt idx="636">
                  <c:v>-34.054289478652798</c:v>
                </c:pt>
                <c:pt idx="637">
                  <c:v>-34.499533059719901</c:v>
                </c:pt>
                <c:pt idx="638">
                  <c:v>-34.499809959718696</c:v>
                </c:pt>
                <c:pt idx="639">
                  <c:v>-34.576239840252804</c:v>
                </c:pt>
                <c:pt idx="640">
                  <c:v>-34.705932974970501</c:v>
                </c:pt>
                <c:pt idx="641">
                  <c:v>-34.837494582565597</c:v>
                </c:pt>
                <c:pt idx="642">
                  <c:v>-35.346616938760903</c:v>
                </c:pt>
                <c:pt idx="643">
                  <c:v>-35.346778163481403</c:v>
                </c:pt>
                <c:pt idx="644">
                  <c:v>-35.347034924516301</c:v>
                </c:pt>
                <c:pt idx="645">
                  <c:v>-35.781996361212599</c:v>
                </c:pt>
                <c:pt idx="646">
                  <c:v>-35.7816658521457</c:v>
                </c:pt>
                <c:pt idx="647">
                  <c:v>-35.859865537283802</c:v>
                </c:pt>
                <c:pt idx="648">
                  <c:v>-35.990082194224598</c:v>
                </c:pt>
                <c:pt idx="649">
                  <c:v>-36.119765551519599</c:v>
                </c:pt>
                <c:pt idx="650">
                  <c:v>-36.617651305320599</c:v>
                </c:pt>
                <c:pt idx="651">
                  <c:v>-36.618872594338299</c:v>
                </c:pt>
                <c:pt idx="652">
                  <c:v>-36.620181592897701</c:v>
                </c:pt>
                <c:pt idx="653">
                  <c:v>-37.045501022779597</c:v>
                </c:pt>
                <c:pt idx="654">
                  <c:v>-37.046260673039697</c:v>
                </c:pt>
                <c:pt idx="655">
                  <c:v>-37.120939758825003</c:v>
                </c:pt>
                <c:pt idx="656">
                  <c:v>-37.2462142719653</c:v>
                </c:pt>
                <c:pt idx="657">
                  <c:v>-37.370832544970199</c:v>
                </c:pt>
                <c:pt idx="658">
                  <c:v>-37.851865310057001</c:v>
                </c:pt>
                <c:pt idx="659">
                  <c:v>-37.8515964391731</c:v>
                </c:pt>
                <c:pt idx="660">
                  <c:v>-37.851414331453903</c:v>
                </c:pt>
                <c:pt idx="661">
                  <c:v>-38.071847175887598</c:v>
                </c:pt>
                <c:pt idx="662">
                  <c:v>-38.291608751536103</c:v>
                </c:pt>
                <c:pt idx="663">
                  <c:v>-38.2910273502509</c:v>
                </c:pt>
                <c:pt idx="664">
                  <c:v>-38.510142278286501</c:v>
                </c:pt>
                <c:pt idx="665">
                  <c:v>-38.5758808945411</c:v>
                </c:pt>
                <c:pt idx="666">
                  <c:v>-39.029326785017901</c:v>
                </c:pt>
                <c:pt idx="667">
                  <c:v>-39.028831122416697</c:v>
                </c:pt>
                <c:pt idx="668">
                  <c:v>-39.145583030742301</c:v>
                </c:pt>
                <c:pt idx="669">
                  <c:v>-39.261188445235298</c:v>
                </c:pt>
                <c:pt idx="670">
                  <c:v>-39.262143173144999</c:v>
                </c:pt>
                <c:pt idx="671">
                  <c:v>-39.6411199012487</c:v>
                </c:pt>
                <c:pt idx="672">
                  <c:v>-39.641693426157502</c:v>
                </c:pt>
                <c:pt idx="673">
                  <c:v>-39.713758499817999</c:v>
                </c:pt>
                <c:pt idx="674">
                  <c:v>-40.141651355897402</c:v>
                </c:pt>
                <c:pt idx="675">
                  <c:v>-40.141619422835298</c:v>
                </c:pt>
                <c:pt idx="676">
                  <c:v>-40.248572508149699</c:v>
                </c:pt>
                <c:pt idx="677">
                  <c:v>-40.356004319161798</c:v>
                </c:pt>
                <c:pt idx="678">
                  <c:v>-40.357372150297699</c:v>
                </c:pt>
                <c:pt idx="679">
                  <c:v>-40.710201728721401</c:v>
                </c:pt>
                <c:pt idx="680">
                  <c:v>-40.711161679778897</c:v>
                </c:pt>
                <c:pt idx="681">
                  <c:v>-40.7792419508988</c:v>
                </c:pt>
                <c:pt idx="682">
                  <c:v>-41.176801810388703</c:v>
                </c:pt>
                <c:pt idx="683">
                  <c:v>-41.178133416064</c:v>
                </c:pt>
                <c:pt idx="684">
                  <c:v>-41.279108322462399</c:v>
                </c:pt>
                <c:pt idx="685">
                  <c:v>-41.379210319623397</c:v>
                </c:pt>
                <c:pt idx="686">
                  <c:v>-41.380368606875003</c:v>
                </c:pt>
                <c:pt idx="687">
                  <c:v>-41.710040274125099</c:v>
                </c:pt>
                <c:pt idx="688">
                  <c:v>-41.710781664710503</c:v>
                </c:pt>
                <c:pt idx="689">
                  <c:v>-41.769086686776802</c:v>
                </c:pt>
                <c:pt idx="690">
                  <c:v>-42.147035711519003</c:v>
                </c:pt>
                <c:pt idx="691">
                  <c:v>-42.147214013079797</c:v>
                </c:pt>
                <c:pt idx="692">
                  <c:v>-42.240240509840604</c:v>
                </c:pt>
                <c:pt idx="693">
                  <c:v>-42.328212592027398</c:v>
                </c:pt>
                <c:pt idx="694">
                  <c:v>-42.327032276383299</c:v>
                </c:pt>
                <c:pt idx="695">
                  <c:v>-42.499596684335799</c:v>
                </c:pt>
                <c:pt idx="696">
                  <c:v>-42.671391815125403</c:v>
                </c:pt>
                <c:pt idx="697">
                  <c:v>-42.669677323678201</c:v>
                </c:pt>
                <c:pt idx="698">
                  <c:v>-43.048911957864902</c:v>
                </c:pt>
                <c:pt idx="699">
                  <c:v>-43.046583784377901</c:v>
                </c:pt>
                <c:pt idx="700">
                  <c:v>-43.129318335200203</c:v>
                </c:pt>
                <c:pt idx="701">
                  <c:v>-43.215085958695902</c:v>
                </c:pt>
                <c:pt idx="702">
                  <c:v>-43.298483863323703</c:v>
                </c:pt>
                <c:pt idx="703">
                  <c:v>-43.382118362456097</c:v>
                </c:pt>
                <c:pt idx="704">
                  <c:v>-43.510229734945099</c:v>
                </c:pt>
                <c:pt idx="705">
                  <c:v>-43.507398505510203</c:v>
                </c:pt>
                <c:pt idx="706">
                  <c:v>-43.894476085649302</c:v>
                </c:pt>
                <c:pt idx="707">
                  <c:v>-43.891215699173102</c:v>
                </c:pt>
                <c:pt idx="708">
                  <c:v>-44.020007365788402</c:v>
                </c:pt>
                <c:pt idx="709">
                  <c:v>-44.018980301158102</c:v>
                </c:pt>
                <c:pt idx="710">
                  <c:v>-44.147197640338298</c:v>
                </c:pt>
                <c:pt idx="711">
                  <c:v>-44.214728221610898</c:v>
                </c:pt>
                <c:pt idx="712">
                  <c:v>-44.293630150115597</c:v>
                </c:pt>
                <c:pt idx="713">
                  <c:v>-44.375150902937001</c:v>
                </c:pt>
                <c:pt idx="714">
                  <c:v>-44.680644765034401</c:v>
                </c:pt>
                <c:pt idx="715">
                  <c:v>-44.679677929326303</c:v>
                </c:pt>
                <c:pt idx="716">
                  <c:v>-44.678784219748302</c:v>
                </c:pt>
                <c:pt idx="717">
                  <c:v>-44.933259768982403</c:v>
                </c:pt>
                <c:pt idx="718">
                  <c:v>-44.932014575776897</c:v>
                </c:pt>
                <c:pt idx="719">
                  <c:v>-44.977974249351803</c:v>
                </c:pt>
                <c:pt idx="720">
                  <c:v>-45.050335111572203</c:v>
                </c:pt>
                <c:pt idx="721">
                  <c:v>-45.122826743399997</c:v>
                </c:pt>
                <c:pt idx="722">
                  <c:v>-45.396680850326298</c:v>
                </c:pt>
                <c:pt idx="723">
                  <c:v>-45.3953617676828</c:v>
                </c:pt>
                <c:pt idx="724">
                  <c:v>-45.394127421330197</c:v>
                </c:pt>
                <c:pt idx="725">
                  <c:v>-45.620969108142702</c:v>
                </c:pt>
                <c:pt idx="726">
                  <c:v>-45.619452482541099</c:v>
                </c:pt>
                <c:pt idx="727">
                  <c:v>-45.662221769711302</c:v>
                </c:pt>
                <c:pt idx="728">
                  <c:v>-45.728469376442703</c:v>
                </c:pt>
                <c:pt idx="729">
                  <c:v>-45.793650140118103</c:v>
                </c:pt>
                <c:pt idx="730">
                  <c:v>-46.036675836242999</c:v>
                </c:pt>
                <c:pt idx="731">
                  <c:v>-46.0359828783781</c:v>
                </c:pt>
                <c:pt idx="732">
                  <c:v>-46.035372046891702</c:v>
                </c:pt>
                <c:pt idx="733">
                  <c:v>-46.237381933071902</c:v>
                </c:pt>
                <c:pt idx="734">
                  <c:v>-46.236549997481703</c:v>
                </c:pt>
                <c:pt idx="735">
                  <c:v>-46.2742918334053</c:v>
                </c:pt>
                <c:pt idx="736">
                  <c:v>-46.329984189789599</c:v>
                </c:pt>
                <c:pt idx="737">
                  <c:v>-46.387272211834997</c:v>
                </c:pt>
                <c:pt idx="738">
                  <c:v>-46.599399654565602</c:v>
                </c:pt>
                <c:pt idx="739">
                  <c:v>-46.5988833719125</c:v>
                </c:pt>
                <c:pt idx="740">
                  <c:v>-46.598443011062102</c:v>
                </c:pt>
                <c:pt idx="741">
                  <c:v>-46.773261972490602</c:v>
                </c:pt>
                <c:pt idx="742">
                  <c:v>-46.772634468145299</c:v>
                </c:pt>
                <c:pt idx="743">
                  <c:v>-46.802185234006302</c:v>
                </c:pt>
                <c:pt idx="744">
                  <c:v>-46.852116761357301</c:v>
                </c:pt>
                <c:pt idx="745">
                  <c:v>-46.900761038298697</c:v>
                </c:pt>
                <c:pt idx="746">
                  <c:v>-47.072091309871098</c:v>
                </c:pt>
                <c:pt idx="747">
                  <c:v>-47.071952426774601</c:v>
                </c:pt>
                <c:pt idx="748">
                  <c:v>-47.071904192934099</c:v>
                </c:pt>
                <c:pt idx="749">
                  <c:v>-47.212110984136402</c:v>
                </c:pt>
                <c:pt idx="750">
                  <c:v>-47.211899064956</c:v>
                </c:pt>
                <c:pt idx="751">
                  <c:v>-47.237009029663497</c:v>
                </c:pt>
                <c:pt idx="752">
                  <c:v>-47.277295475922301</c:v>
                </c:pt>
                <c:pt idx="753">
                  <c:v>-47.316153593580601</c:v>
                </c:pt>
                <c:pt idx="754">
                  <c:v>-47.445546380285201</c:v>
                </c:pt>
                <c:pt idx="755">
                  <c:v>-47.446433082886898</c:v>
                </c:pt>
                <c:pt idx="756">
                  <c:v>-47.447382021943902</c:v>
                </c:pt>
                <c:pt idx="757">
                  <c:v>-47.551510990444598</c:v>
                </c:pt>
                <c:pt idx="758">
                  <c:v>-47.552382850211998</c:v>
                </c:pt>
                <c:pt idx="759">
                  <c:v>-47.573480719556102</c:v>
                </c:pt>
                <c:pt idx="760">
                  <c:v>-47.604036422860801</c:v>
                </c:pt>
                <c:pt idx="761">
                  <c:v>-47.6332917287885</c:v>
                </c:pt>
                <c:pt idx="762">
                  <c:v>-47.723630342865697</c:v>
                </c:pt>
                <c:pt idx="763">
                  <c:v>-47.725635747431703</c:v>
                </c:pt>
                <c:pt idx="764">
                  <c:v>-47.727548589463403</c:v>
                </c:pt>
                <c:pt idx="765">
                  <c:v>-47.800976047867401</c:v>
                </c:pt>
                <c:pt idx="766">
                  <c:v>-47.802790225443701</c:v>
                </c:pt>
                <c:pt idx="767">
                  <c:v>-47.816479589841201</c:v>
                </c:pt>
                <c:pt idx="768">
                  <c:v>-47.837442197037497</c:v>
                </c:pt>
                <c:pt idx="769">
                  <c:v>-47.857443635137898</c:v>
                </c:pt>
                <c:pt idx="770">
                  <c:v>-47.8915162036811</c:v>
                </c:pt>
                <c:pt idx="771">
                  <c:v>-47.923235737965904</c:v>
                </c:pt>
                <c:pt idx="772">
                  <c:v>-47.924784872618503</c:v>
                </c:pt>
                <c:pt idx="773">
                  <c:v>-47.974546939395097</c:v>
                </c:pt>
                <c:pt idx="774">
                  <c:v>-47.975970658233102</c:v>
                </c:pt>
                <c:pt idx="775">
                  <c:v>-47.985158468936</c:v>
                </c:pt>
                <c:pt idx="776">
                  <c:v>-47.999315110345698</c:v>
                </c:pt>
                <c:pt idx="777">
                  <c:v>-48.012564393090003</c:v>
                </c:pt>
                <c:pt idx="778">
                  <c:v>-48.025247849297301</c:v>
                </c:pt>
                <c:pt idx="779">
                  <c:v>-48.037249821883499</c:v>
                </c:pt>
                <c:pt idx="780">
                  <c:v>-48.090724030853501</c:v>
                </c:pt>
                <c:pt idx="781">
                  <c:v>-48.091430309559897</c:v>
                </c:pt>
                <c:pt idx="782">
                  <c:v>-48.092131670945399</c:v>
                </c:pt>
                <c:pt idx="783">
                  <c:v>-48.098347439376298</c:v>
                </c:pt>
                <c:pt idx="784">
                  <c:v>-48.108093204860502</c:v>
                </c:pt>
                <c:pt idx="785">
                  <c:v>-48.117308458347303</c:v>
                </c:pt>
                <c:pt idx="786">
                  <c:v>-48.126022970870103</c:v>
                </c:pt>
                <c:pt idx="787">
                  <c:v>-48.134299997226499</c:v>
                </c:pt>
                <c:pt idx="788">
                  <c:v>-48.168219857935902</c:v>
                </c:pt>
                <c:pt idx="789">
                  <c:v>-48.168853092809499</c:v>
                </c:pt>
                <c:pt idx="790">
                  <c:v>-48.1694684779401</c:v>
                </c:pt>
                <c:pt idx="791">
                  <c:v>-48.173457603663898</c:v>
                </c:pt>
                <c:pt idx="792">
                  <c:v>-48.179544513875598</c:v>
                </c:pt>
                <c:pt idx="793">
                  <c:v>-48.185168151185401</c:v>
                </c:pt>
                <c:pt idx="794">
                  <c:v>-48.1903350620385</c:v>
                </c:pt>
                <c:pt idx="795">
                  <c:v>-48.194753156321298</c:v>
                </c:pt>
                <c:pt idx="796">
                  <c:v>-48.206075965905796</c:v>
                </c:pt>
                <c:pt idx="797">
                  <c:v>-48.211309794643597</c:v>
                </c:pt>
                <c:pt idx="798">
                  <c:v>-48.211686776525298</c:v>
                </c:pt>
                <c:pt idx="799">
                  <c:v>-48.212020670939097</c:v>
                </c:pt>
                <c:pt idx="800">
                  <c:v>-48.216994319691302</c:v>
                </c:pt>
                <c:pt idx="801">
                  <c:v>-48.221797818945603</c:v>
                </c:pt>
                <c:pt idx="802">
                  <c:v>-48.223320020034897</c:v>
                </c:pt>
                <c:pt idx="803">
                  <c:v>-48.225061509186297</c:v>
                </c:pt>
                <c:pt idx="804">
                  <c:v>-48.229320168064199</c:v>
                </c:pt>
                <c:pt idx="805">
                  <c:v>-48.229979639968697</c:v>
                </c:pt>
                <c:pt idx="806">
                  <c:v>-48.229670459627499</c:v>
                </c:pt>
                <c:pt idx="807">
                  <c:v>-48.2292980800013</c:v>
                </c:pt>
                <c:pt idx="808">
                  <c:v>-48.231738036957402</c:v>
                </c:pt>
                <c:pt idx="809">
                  <c:v>-48.231421652600297</c:v>
                </c:pt>
                <c:pt idx="810">
                  <c:v>-48.231564703315598</c:v>
                </c:pt>
                <c:pt idx="811">
                  <c:v>-48.231888741540999</c:v>
                </c:pt>
                <c:pt idx="812">
                  <c:v>-48.234355924537098</c:v>
                </c:pt>
                <c:pt idx="813">
                  <c:v>-48.2345843027394</c:v>
                </c:pt>
                <c:pt idx="814">
                  <c:v>-48.234028450450097</c:v>
                </c:pt>
                <c:pt idx="815">
                  <c:v>-48.233410269214403</c:v>
                </c:pt>
                <c:pt idx="816">
                  <c:v>-48.234968609293198</c:v>
                </c:pt>
                <c:pt idx="817">
                  <c:v>-48.233955875889301</c:v>
                </c:pt>
                <c:pt idx="818">
                  <c:v>-48.233454512318303</c:v>
                </c:pt>
                <c:pt idx="819">
                  <c:v>-48.2333139770302</c:v>
                </c:pt>
                <c:pt idx="820">
                  <c:v>-48.237743491355403</c:v>
                </c:pt>
                <c:pt idx="821">
                  <c:v>-48.237924251367097</c:v>
                </c:pt>
                <c:pt idx="822">
                  <c:v>-48.2366025458671</c:v>
                </c:pt>
                <c:pt idx="823">
                  <c:v>-48.235236815350603</c:v>
                </c:pt>
                <c:pt idx="824">
                  <c:v>-48.239077432002397</c:v>
                </c:pt>
                <c:pt idx="825">
                  <c:v>-48.237550579336997</c:v>
                </c:pt>
                <c:pt idx="826">
                  <c:v>-48.237153309055998</c:v>
                </c:pt>
                <c:pt idx="827">
                  <c:v>-48.237541876241004</c:v>
                </c:pt>
                <c:pt idx="828">
                  <c:v>-48.246073710996498</c:v>
                </c:pt>
                <c:pt idx="829">
                  <c:v>-48.246946713950599</c:v>
                </c:pt>
                <c:pt idx="830">
                  <c:v>-48.245184840407198</c:v>
                </c:pt>
                <c:pt idx="831">
                  <c:v>-48.2433822955404</c:v>
                </c:pt>
                <c:pt idx="832">
                  <c:v>-48.251135080355603</c:v>
                </c:pt>
                <c:pt idx="833">
                  <c:v>-48.249138876139497</c:v>
                </c:pt>
                <c:pt idx="834">
                  <c:v>-48.249037199969102</c:v>
                </c:pt>
                <c:pt idx="835">
                  <c:v>-48.250264497377799</c:v>
                </c:pt>
                <c:pt idx="836">
                  <c:v>-48.264814037500997</c:v>
                </c:pt>
                <c:pt idx="837">
                  <c:v>-48.267034377430797</c:v>
                </c:pt>
                <c:pt idx="838">
                  <c:v>-48.264745909398499</c:v>
                </c:pt>
                <c:pt idx="839">
                  <c:v>-48.262429048438896</c:v>
                </c:pt>
                <c:pt idx="840">
                  <c:v>-48.275553850860497</c:v>
                </c:pt>
                <c:pt idx="841">
                  <c:v>-48.272955709983897</c:v>
                </c:pt>
                <c:pt idx="842">
                  <c:v>-48.273703551147499</c:v>
                </c:pt>
                <c:pt idx="843">
                  <c:v>-48.276325392635101</c:v>
                </c:pt>
                <c:pt idx="844">
                  <c:v>-48.299264218235002</c:v>
                </c:pt>
                <c:pt idx="845">
                  <c:v>-48.3032979681375</c:v>
                </c:pt>
                <c:pt idx="846">
                  <c:v>-48.300657607527</c:v>
                </c:pt>
                <c:pt idx="847">
                  <c:v>-48.298033927155601</c:v>
                </c:pt>
                <c:pt idx="848">
                  <c:v>-48.318828014956502</c:v>
                </c:pt>
                <c:pt idx="849">
                  <c:v>-48.3161157064565</c:v>
                </c:pt>
                <c:pt idx="850">
                  <c:v>-48.318484063024002</c:v>
                </c:pt>
                <c:pt idx="851">
                  <c:v>-48.323381012757103</c:v>
                </c:pt>
                <c:pt idx="852">
                  <c:v>-48.355630593723099</c:v>
                </c:pt>
                <c:pt idx="853">
                  <c:v>-48.362088374015997</c:v>
                </c:pt>
                <c:pt idx="854">
                  <c:v>-48.359513898405702</c:v>
                </c:pt>
                <c:pt idx="855">
                  <c:v>-48.356969651729599</c:v>
                </c:pt>
                <c:pt idx="856">
                  <c:v>-48.3857603709206</c:v>
                </c:pt>
                <c:pt idx="857">
                  <c:v>-48.383397985589802</c:v>
                </c:pt>
                <c:pt idx="858">
                  <c:v>-48.386715073032498</c:v>
                </c:pt>
                <c:pt idx="859">
                  <c:v>-48.394142441994802</c:v>
                </c:pt>
                <c:pt idx="860">
                  <c:v>-48.433772791869004</c:v>
                </c:pt>
                <c:pt idx="861">
                  <c:v>-48.441582995496603</c:v>
                </c:pt>
                <c:pt idx="862">
                  <c:v>-48.439435239404702</c:v>
                </c:pt>
                <c:pt idx="863">
                  <c:v>-48.437332911003601</c:v>
                </c:pt>
                <c:pt idx="864">
                  <c:v>-48.471585838264303</c:v>
                </c:pt>
                <c:pt idx="865">
                  <c:v>-48.469493873655502</c:v>
                </c:pt>
                <c:pt idx="866">
                  <c:v>-48.474349568202598</c:v>
                </c:pt>
                <c:pt idx="867">
                  <c:v>-48.482960754738599</c:v>
                </c:pt>
                <c:pt idx="868">
                  <c:v>-48.5262706492719</c:v>
                </c:pt>
                <c:pt idx="869">
                  <c:v>-48.535613096521899</c:v>
                </c:pt>
                <c:pt idx="870">
                  <c:v>-48.533412915634003</c:v>
                </c:pt>
                <c:pt idx="871">
                  <c:v>-48.531207832179597</c:v>
                </c:pt>
                <c:pt idx="872">
                  <c:v>-48.567841722554199</c:v>
                </c:pt>
                <c:pt idx="873">
                  <c:v>-48.565553417524498</c:v>
                </c:pt>
                <c:pt idx="874">
                  <c:v>-48.569979465019202</c:v>
                </c:pt>
                <c:pt idx="875">
                  <c:v>-48.579231326961803</c:v>
                </c:pt>
                <c:pt idx="876">
                  <c:v>-48.624345417390998</c:v>
                </c:pt>
                <c:pt idx="877">
                  <c:v>-48.633188663527797</c:v>
                </c:pt>
                <c:pt idx="878">
                  <c:v>-48.630642753996597</c:v>
                </c:pt>
                <c:pt idx="879">
                  <c:v>-48.628109140048203</c:v>
                </c:pt>
                <c:pt idx="880">
                  <c:v>-48.665494970566499</c:v>
                </c:pt>
                <c:pt idx="881">
                  <c:v>-48.662767493014996</c:v>
                </c:pt>
                <c:pt idx="882">
                  <c:v>-48.6677428243081</c:v>
                </c:pt>
                <c:pt idx="883">
                  <c:v>-48.677079509269099</c:v>
                </c:pt>
                <c:pt idx="884">
                  <c:v>-48.721840091822699</c:v>
                </c:pt>
                <c:pt idx="885">
                  <c:v>-48.731334422401801</c:v>
                </c:pt>
                <c:pt idx="886">
                  <c:v>-48.728868851445</c:v>
                </c:pt>
                <c:pt idx="887">
                  <c:v>-48.726442040967598</c:v>
                </c:pt>
                <c:pt idx="888">
                  <c:v>-48.764604714002999</c:v>
                </c:pt>
                <c:pt idx="889">
                  <c:v>-48.762399241903601</c:v>
                </c:pt>
                <c:pt idx="890">
                  <c:v>-48.767247769168598</c:v>
                </c:pt>
                <c:pt idx="891">
                  <c:v>-48.777156922626197</c:v>
                </c:pt>
                <c:pt idx="892">
                  <c:v>-48.822229183359802</c:v>
                </c:pt>
                <c:pt idx="893">
                  <c:v>-48.832307227630601</c:v>
                </c:pt>
                <c:pt idx="894">
                  <c:v>-48.830516265284601</c:v>
                </c:pt>
                <c:pt idx="895">
                  <c:v>-48.828781505414099</c:v>
                </c:pt>
                <c:pt idx="896">
                  <c:v>-48.867671391583301</c:v>
                </c:pt>
                <c:pt idx="897">
                  <c:v>-48.866408789189201</c:v>
                </c:pt>
                <c:pt idx="898">
                  <c:v>-48.872258792236103</c:v>
                </c:pt>
                <c:pt idx="899">
                  <c:v>-48.882612845811998</c:v>
                </c:pt>
                <c:pt idx="900">
                  <c:v>-48.9287477403971</c:v>
                </c:pt>
                <c:pt idx="901">
                  <c:v>-48.938847828439002</c:v>
                </c:pt>
                <c:pt idx="902">
                  <c:v>-48.937562535016198</c:v>
                </c:pt>
                <c:pt idx="903">
                  <c:v>-48.936287968218998</c:v>
                </c:pt>
                <c:pt idx="904">
                  <c:v>-48.975159640731398</c:v>
                </c:pt>
                <c:pt idx="905">
                  <c:v>-48.973929275679303</c:v>
                </c:pt>
                <c:pt idx="906">
                  <c:v>-48.980299745259899</c:v>
                </c:pt>
                <c:pt idx="907">
                  <c:v>-48.990468820853401</c:v>
                </c:pt>
                <c:pt idx="908">
                  <c:v>-49.036896952280799</c:v>
                </c:pt>
                <c:pt idx="909">
                  <c:v>-49.047561936952199</c:v>
                </c:pt>
                <c:pt idx="910">
                  <c:v>-49.046195498078298</c:v>
                </c:pt>
                <c:pt idx="911">
                  <c:v>-49.044767310713503</c:v>
                </c:pt>
                <c:pt idx="912">
                  <c:v>-49.083708386745599</c:v>
                </c:pt>
                <c:pt idx="913">
                  <c:v>-49.082192200225101</c:v>
                </c:pt>
                <c:pt idx="914">
                  <c:v>-49.087728218002198</c:v>
                </c:pt>
                <c:pt idx="915">
                  <c:v>-49.098118759638901</c:v>
                </c:pt>
                <c:pt idx="916">
                  <c:v>-49.142784330942597</c:v>
                </c:pt>
                <c:pt idx="917">
                  <c:v>-49.152563907855999</c:v>
                </c:pt>
                <c:pt idx="918">
                  <c:v>-49.150713094146099</c:v>
                </c:pt>
                <c:pt idx="919">
                  <c:v>-49.1488384611458</c:v>
                </c:pt>
                <c:pt idx="920">
                  <c:v>-49.1859537425741</c:v>
                </c:pt>
                <c:pt idx="921">
                  <c:v>-49.183997614355697</c:v>
                </c:pt>
                <c:pt idx="922">
                  <c:v>-49.188663751635097</c:v>
                </c:pt>
                <c:pt idx="923">
                  <c:v>-49.197872359019598</c:v>
                </c:pt>
                <c:pt idx="924">
                  <c:v>-49.237785407219</c:v>
                </c:pt>
                <c:pt idx="925">
                  <c:v>-49.246103464859402</c:v>
                </c:pt>
                <c:pt idx="926">
                  <c:v>-49.243984471663502</c:v>
                </c:pt>
                <c:pt idx="927">
                  <c:v>-49.260691333983303</c:v>
                </c:pt>
                <c:pt idx="928">
                  <c:v>-49.2584876358125</c:v>
                </c:pt>
                <c:pt idx="929">
                  <c:v>-49.274379644684601</c:v>
                </c:pt>
                <c:pt idx="930">
                  <c:v>-49.271637414537999</c:v>
                </c:pt>
                <c:pt idx="931">
                  <c:v>-49.287981433269202</c:v>
                </c:pt>
                <c:pt idx="932">
                  <c:v>-49.317702506430699</c:v>
                </c:pt>
                <c:pt idx="933">
                  <c:v>-49.324407929623099</c:v>
                </c:pt>
                <c:pt idx="934">
                  <c:v>-49.322209753023699</c:v>
                </c:pt>
                <c:pt idx="935">
                  <c:v>-49.329503166077799</c:v>
                </c:pt>
                <c:pt idx="936">
                  <c:v>-49.33580555831</c:v>
                </c:pt>
                <c:pt idx="937">
                  <c:v>-49.3339578422123</c:v>
                </c:pt>
                <c:pt idx="938">
                  <c:v>-49.358728754817399</c:v>
                </c:pt>
                <c:pt idx="939">
                  <c:v>-49.356886446483401</c:v>
                </c:pt>
                <c:pt idx="940">
                  <c:v>-49.378573349036799</c:v>
                </c:pt>
                <c:pt idx="941">
                  <c:v>-49.382640666311801</c:v>
                </c:pt>
                <c:pt idx="942">
                  <c:v>-49.380824085252698</c:v>
                </c:pt>
                <c:pt idx="943">
                  <c:v>-49.385658136369798</c:v>
                </c:pt>
                <c:pt idx="944">
                  <c:v>-49.389938476471201</c:v>
                </c:pt>
                <c:pt idx="945">
                  <c:v>-49.388954768616202</c:v>
                </c:pt>
                <c:pt idx="946">
                  <c:v>-49.4041636193597</c:v>
                </c:pt>
                <c:pt idx="947">
                  <c:v>-49.403204412604602</c:v>
                </c:pt>
                <c:pt idx="948">
                  <c:v>-49.413223397991601</c:v>
                </c:pt>
                <c:pt idx="949">
                  <c:v>-49.415288530263602</c:v>
                </c:pt>
                <c:pt idx="950">
                  <c:v>-49.414795698610703</c:v>
                </c:pt>
                <c:pt idx="951">
                  <c:v>-49.416447362334097</c:v>
                </c:pt>
                <c:pt idx="952">
                  <c:v>-49.417572580287597</c:v>
                </c:pt>
                <c:pt idx="953">
                  <c:v>-49.417216091980698</c:v>
                </c:pt>
                <c:pt idx="954">
                  <c:v>-49.420411657826001</c:v>
                </c:pt>
                <c:pt idx="955">
                  <c:v>-49.420036715246901</c:v>
                </c:pt>
                <c:pt idx="956">
                  <c:v>-49.4155753340358</c:v>
                </c:pt>
                <c:pt idx="957">
                  <c:v>-49.413463333255699</c:v>
                </c:pt>
                <c:pt idx="958">
                  <c:v>-49.413040939480197</c:v>
                </c:pt>
                <c:pt idx="959">
                  <c:v>-49.410408924595998</c:v>
                </c:pt>
                <c:pt idx="960">
                  <c:v>-49.406597956021699</c:v>
                </c:pt>
                <c:pt idx="961">
                  <c:v>-49.405828303397698</c:v>
                </c:pt>
                <c:pt idx="962">
                  <c:v>-49.392854435126203</c:v>
                </c:pt>
                <c:pt idx="963">
                  <c:v>-49.392093603023497</c:v>
                </c:pt>
                <c:pt idx="964">
                  <c:v>-49.368175493429803</c:v>
                </c:pt>
                <c:pt idx="965">
                  <c:v>-49.360307257859702</c:v>
                </c:pt>
                <c:pt idx="966">
                  <c:v>-49.359609755574198</c:v>
                </c:pt>
                <c:pt idx="967">
                  <c:v>-49.341405014654498</c:v>
                </c:pt>
                <c:pt idx="968">
                  <c:v>-49.340630568298998</c:v>
                </c:pt>
                <c:pt idx="969">
                  <c:v>-49.339767064365198</c:v>
                </c:pt>
                <c:pt idx="970">
                  <c:v>-49.306812529659901</c:v>
                </c:pt>
                <c:pt idx="971">
                  <c:v>-49.305923749150899</c:v>
                </c:pt>
                <c:pt idx="972">
                  <c:v>-49.2586600893558</c:v>
                </c:pt>
                <c:pt idx="973">
                  <c:v>-49.243910985605297</c:v>
                </c:pt>
                <c:pt idx="974">
                  <c:v>-49.228960938071602</c:v>
                </c:pt>
                <c:pt idx="975">
                  <c:v>-49.213097208865101</c:v>
                </c:pt>
                <c:pt idx="976">
                  <c:v>-49.212914169703303</c:v>
                </c:pt>
                <c:pt idx="977">
                  <c:v>-49.212818877704798</c:v>
                </c:pt>
                <c:pt idx="978">
                  <c:v>-49.156868181192799</c:v>
                </c:pt>
                <c:pt idx="979">
                  <c:v>-49.156872852182303</c:v>
                </c:pt>
                <c:pt idx="980">
                  <c:v>-49.0829540609951</c:v>
                </c:pt>
                <c:pt idx="981">
                  <c:v>-49.061383017079699</c:v>
                </c:pt>
                <c:pt idx="982">
                  <c:v>-49.040533142238303</c:v>
                </c:pt>
                <c:pt idx="983">
                  <c:v>-49.0176610433573</c:v>
                </c:pt>
                <c:pt idx="984">
                  <c:v>-49.018519667232901</c:v>
                </c:pt>
                <c:pt idx="985">
                  <c:v>-49.019463102377799</c:v>
                </c:pt>
                <c:pt idx="986">
                  <c:v>-48.937791967240102</c:v>
                </c:pt>
                <c:pt idx="987">
                  <c:v>-48.9388528674653</c:v>
                </c:pt>
                <c:pt idx="988">
                  <c:v>-48.836539124072502</c:v>
                </c:pt>
                <c:pt idx="989">
                  <c:v>-48.807807379541202</c:v>
                </c:pt>
                <c:pt idx="990">
                  <c:v>-48.7790193588108</c:v>
                </c:pt>
                <c:pt idx="991">
                  <c:v>-48.748725215138599</c:v>
                </c:pt>
                <c:pt idx="992">
                  <c:v>-48.750395515639902</c:v>
                </c:pt>
                <c:pt idx="993">
                  <c:v>-48.752055237586497</c:v>
                </c:pt>
                <c:pt idx="994">
                  <c:v>-48.642449731603001</c:v>
                </c:pt>
                <c:pt idx="995">
                  <c:v>-48.644238107960398</c:v>
                </c:pt>
                <c:pt idx="996">
                  <c:v>-48.511843778543998</c:v>
                </c:pt>
                <c:pt idx="997">
                  <c:v>-48.476802734376399</c:v>
                </c:pt>
                <c:pt idx="998">
                  <c:v>-48.438859425545097</c:v>
                </c:pt>
                <c:pt idx="999">
                  <c:v>-48.399760321828701</c:v>
                </c:pt>
                <c:pt idx="1000">
                  <c:v>-48.401727769140201</c:v>
                </c:pt>
                <c:pt idx="1001">
                  <c:v>-48.4036432641335</c:v>
                </c:pt>
                <c:pt idx="1002">
                  <c:v>-48.263296005447799</c:v>
                </c:pt>
                <c:pt idx="1003">
                  <c:v>-48.265362947003403</c:v>
                </c:pt>
                <c:pt idx="1004">
                  <c:v>-48.196219720431699</c:v>
                </c:pt>
                <c:pt idx="1005">
                  <c:v>-48.1038526281218</c:v>
                </c:pt>
                <c:pt idx="1006">
                  <c:v>-48.057181388854701</c:v>
                </c:pt>
                <c:pt idx="1007">
                  <c:v>-47.958550660424102</c:v>
                </c:pt>
                <c:pt idx="1008">
                  <c:v>-47.959850526148799</c:v>
                </c:pt>
                <c:pt idx="1009">
                  <c:v>-47.785053040063801</c:v>
                </c:pt>
                <c:pt idx="1010">
                  <c:v>-47.752346367166403</c:v>
                </c:pt>
                <c:pt idx="1011">
                  <c:v>-47.643949755500998</c:v>
                </c:pt>
                <c:pt idx="1012">
                  <c:v>-47.587997831561999</c:v>
                </c:pt>
                <c:pt idx="1013">
                  <c:v>-47.470384993737099</c:v>
                </c:pt>
                <c:pt idx="1014">
                  <c:v>-47.410728797122999</c:v>
                </c:pt>
                <c:pt idx="1015">
                  <c:v>-47.412436129728</c:v>
                </c:pt>
                <c:pt idx="1016">
                  <c:v>-47.4140796240493</c:v>
                </c:pt>
                <c:pt idx="1017">
                  <c:v>-47.203851021730202</c:v>
                </c:pt>
                <c:pt idx="1018">
                  <c:v>-47.205599360662902</c:v>
                </c:pt>
                <c:pt idx="1019">
                  <c:v>-47.104409302839599</c:v>
                </c:pt>
                <c:pt idx="1020">
                  <c:v>-47.0385915543321</c:v>
                </c:pt>
                <c:pt idx="1021">
                  <c:v>-46.755052770703799</c:v>
                </c:pt>
                <c:pt idx="1022">
                  <c:v>-46.756209106936701</c:v>
                </c:pt>
                <c:pt idx="1023">
                  <c:v>-46.757426720305503</c:v>
                </c:pt>
                <c:pt idx="1024">
                  <c:v>-46.758705371385801</c:v>
                </c:pt>
                <c:pt idx="1025">
                  <c:v>-46.513271743859598</c:v>
                </c:pt>
                <c:pt idx="1026">
                  <c:v>-46.514760940641999</c:v>
                </c:pt>
                <c:pt idx="1027">
                  <c:v>-46.395266923021197</c:v>
                </c:pt>
                <c:pt idx="1028">
                  <c:v>-46.319447456132401</c:v>
                </c:pt>
                <c:pt idx="1029">
                  <c:v>-45.994418775738403</c:v>
                </c:pt>
                <c:pt idx="1030">
                  <c:v>-45.996361274197803</c:v>
                </c:pt>
                <c:pt idx="1031">
                  <c:v>-45.998363135085398</c:v>
                </c:pt>
                <c:pt idx="1032">
                  <c:v>-46.000426819075003</c:v>
                </c:pt>
                <c:pt idx="1033">
                  <c:v>-45.717351279869597</c:v>
                </c:pt>
                <c:pt idx="1034">
                  <c:v>-45.719647526762103</c:v>
                </c:pt>
                <c:pt idx="1035">
                  <c:v>-45.585383398685003</c:v>
                </c:pt>
                <c:pt idx="1036">
                  <c:v>-45.501347430107501</c:v>
                </c:pt>
                <c:pt idx="1037">
                  <c:v>-45.417355249412203</c:v>
                </c:pt>
                <c:pt idx="1038">
                  <c:v>-45.240782010074398</c:v>
                </c:pt>
                <c:pt idx="1039">
                  <c:v>-45.150987383061903</c:v>
                </c:pt>
                <c:pt idx="1040">
                  <c:v>-45.155469335659497</c:v>
                </c:pt>
                <c:pt idx="1041">
                  <c:v>-44.8370628285018</c:v>
                </c:pt>
                <c:pt idx="1042">
                  <c:v>-44.841873906864599</c:v>
                </c:pt>
                <c:pt idx="1043">
                  <c:v>-44.692262102529497</c:v>
                </c:pt>
                <c:pt idx="1044">
                  <c:v>-44.599792905524502</c:v>
                </c:pt>
                <c:pt idx="1045">
                  <c:v>-44.504540648371197</c:v>
                </c:pt>
                <c:pt idx="1046">
                  <c:v>-44.412694990732398</c:v>
                </c:pt>
                <c:pt idx="1047">
                  <c:v>-44.208702771430701</c:v>
                </c:pt>
                <c:pt idx="1048">
                  <c:v>-43.855677302650001</c:v>
                </c:pt>
                <c:pt idx="1049">
                  <c:v>-43.861864649180802</c:v>
                </c:pt>
                <c:pt idx="1050">
                  <c:v>-43.867968899642698</c:v>
                </c:pt>
                <c:pt idx="1051">
                  <c:v>-43.701097587858101</c:v>
                </c:pt>
                <c:pt idx="1052">
                  <c:v>-43.597421014756598</c:v>
                </c:pt>
                <c:pt idx="1053">
                  <c:v>-43.492758895431201</c:v>
                </c:pt>
                <c:pt idx="1054">
                  <c:v>-43.390498694253303</c:v>
                </c:pt>
                <c:pt idx="1055">
                  <c:v>-42.957217752526702</c:v>
                </c:pt>
                <c:pt idx="1056">
                  <c:v>-42.962209485184303</c:v>
                </c:pt>
                <c:pt idx="1057">
                  <c:v>-42.967114060602299</c:v>
                </c:pt>
                <c:pt idx="1058">
                  <c:v>-42.762474129137097</c:v>
                </c:pt>
                <c:pt idx="1059">
                  <c:v>-42.557374408894901</c:v>
                </c:pt>
                <c:pt idx="1060">
                  <c:v>-42.5625123983965</c:v>
                </c:pt>
                <c:pt idx="1061">
                  <c:v>-42.391231633397098</c:v>
                </c:pt>
                <c:pt idx="1062">
                  <c:v>-42.276039305990203</c:v>
                </c:pt>
                <c:pt idx="1063">
                  <c:v>-41.801730235204701</c:v>
                </c:pt>
                <c:pt idx="1064">
                  <c:v>-41.804441458692303</c:v>
                </c:pt>
                <c:pt idx="1065">
                  <c:v>-41.807061958079899</c:v>
                </c:pt>
                <c:pt idx="1066">
                  <c:v>-41.4057739632348</c:v>
                </c:pt>
                <c:pt idx="1067">
                  <c:v>-41.408590630078599</c:v>
                </c:pt>
                <c:pt idx="1068">
                  <c:v>-41.335840438483999</c:v>
                </c:pt>
                <c:pt idx="1069">
                  <c:v>-41.216615795121101</c:v>
                </c:pt>
                <c:pt idx="1070">
                  <c:v>-41.0970905092897</c:v>
                </c:pt>
                <c:pt idx="1071">
                  <c:v>-40.610149226924399</c:v>
                </c:pt>
                <c:pt idx="1072">
                  <c:v>-40.613445532056502</c:v>
                </c:pt>
                <c:pt idx="1073">
                  <c:v>-40.616644459033502</c:v>
                </c:pt>
                <c:pt idx="1074">
                  <c:v>-40.205665274604797</c:v>
                </c:pt>
                <c:pt idx="1075">
                  <c:v>-40.208928257229701</c:v>
                </c:pt>
                <c:pt idx="1076">
                  <c:v>-40.131784607856098</c:v>
                </c:pt>
                <c:pt idx="1077">
                  <c:v>-40.009216690395803</c:v>
                </c:pt>
                <c:pt idx="1078">
                  <c:v>-39.892223834600998</c:v>
                </c:pt>
                <c:pt idx="1079">
                  <c:v>-39.392118958634299</c:v>
                </c:pt>
                <c:pt idx="1080">
                  <c:v>-39.3949682410259</c:v>
                </c:pt>
                <c:pt idx="1081">
                  <c:v>-39.397791793623902</c:v>
                </c:pt>
                <c:pt idx="1082">
                  <c:v>-38.981325923191498</c:v>
                </c:pt>
                <c:pt idx="1083">
                  <c:v>-38.984633253403302</c:v>
                </c:pt>
                <c:pt idx="1084">
                  <c:v>-38.914049701288803</c:v>
                </c:pt>
                <c:pt idx="1085">
                  <c:v>-38.7918984985916</c:v>
                </c:pt>
                <c:pt idx="1086">
                  <c:v>-38.669725218731998</c:v>
                </c:pt>
                <c:pt idx="1087">
                  <c:v>-38.175482122922404</c:v>
                </c:pt>
                <c:pt idx="1088">
                  <c:v>-38.179855236714602</c:v>
                </c:pt>
                <c:pt idx="1089">
                  <c:v>-38.184148940304098</c:v>
                </c:pt>
                <c:pt idx="1090">
                  <c:v>-37.7647010157484</c:v>
                </c:pt>
                <c:pt idx="1091">
                  <c:v>-37.769265604506799</c:v>
                </c:pt>
                <c:pt idx="1092">
                  <c:v>-37.692570487714903</c:v>
                </c:pt>
                <c:pt idx="1093">
                  <c:v>-37.569944193164098</c:v>
                </c:pt>
                <c:pt idx="1094">
                  <c:v>-37.447440023574998</c:v>
                </c:pt>
                <c:pt idx="1095">
                  <c:v>-36.953908504272398</c:v>
                </c:pt>
                <c:pt idx="1096">
                  <c:v>-36.958194236297402</c:v>
                </c:pt>
                <c:pt idx="1097">
                  <c:v>-36.962383028069603</c:v>
                </c:pt>
                <c:pt idx="1098">
                  <c:v>-36.543871522317097</c:v>
                </c:pt>
                <c:pt idx="1099">
                  <c:v>-36.548169665623703</c:v>
                </c:pt>
                <c:pt idx="1100">
                  <c:v>-36.46980347001</c:v>
                </c:pt>
                <c:pt idx="1101">
                  <c:v>-36.345804155853898</c:v>
                </c:pt>
                <c:pt idx="1102">
                  <c:v>-36.227805288114098</c:v>
                </c:pt>
                <c:pt idx="1103">
                  <c:v>-35.729993660294099</c:v>
                </c:pt>
                <c:pt idx="1104">
                  <c:v>-35.732409724869598</c:v>
                </c:pt>
                <c:pt idx="1105">
                  <c:v>-35.734737098522103</c:v>
                </c:pt>
                <c:pt idx="1106">
                  <c:v>-35.319212679136101</c:v>
                </c:pt>
                <c:pt idx="1107">
                  <c:v>-35.321699729450799</c:v>
                </c:pt>
                <c:pt idx="1108">
                  <c:v>-35.2493454492</c:v>
                </c:pt>
                <c:pt idx="1109">
                  <c:v>-35.128232810427299</c:v>
                </c:pt>
                <c:pt idx="1110">
                  <c:v>-35.005580477704001</c:v>
                </c:pt>
                <c:pt idx="1111">
                  <c:v>-34.520159438923798</c:v>
                </c:pt>
                <c:pt idx="1112">
                  <c:v>-34.522004330986398</c:v>
                </c:pt>
                <c:pt idx="1113">
                  <c:v>-34.523794749700301</c:v>
                </c:pt>
                <c:pt idx="1114">
                  <c:v>-34.114019961858702</c:v>
                </c:pt>
                <c:pt idx="1115">
                  <c:v>-34.116145782848598</c:v>
                </c:pt>
                <c:pt idx="1116">
                  <c:v>-34.039502415623602</c:v>
                </c:pt>
                <c:pt idx="1117">
                  <c:v>-33.918520278748097</c:v>
                </c:pt>
                <c:pt idx="1118">
                  <c:v>-33.803396556425803</c:v>
                </c:pt>
                <c:pt idx="1119">
                  <c:v>-33.318349734173303</c:v>
                </c:pt>
                <c:pt idx="1120">
                  <c:v>-33.320581294666297</c:v>
                </c:pt>
                <c:pt idx="1121">
                  <c:v>-33.3227735232852</c:v>
                </c:pt>
                <c:pt idx="1122">
                  <c:v>-32.917817853197697</c:v>
                </c:pt>
                <c:pt idx="1123">
                  <c:v>-32.920463175473301</c:v>
                </c:pt>
                <c:pt idx="1124">
                  <c:v>-32.851640515604103</c:v>
                </c:pt>
                <c:pt idx="1125">
                  <c:v>-32.733278167752701</c:v>
                </c:pt>
                <c:pt idx="1126">
                  <c:v>-32.615100377780898</c:v>
                </c:pt>
                <c:pt idx="1127">
                  <c:v>-32.138959133438597</c:v>
                </c:pt>
                <c:pt idx="1128">
                  <c:v>-32.1423949706248</c:v>
                </c:pt>
                <c:pt idx="1129">
                  <c:v>-32.145730928909998</c:v>
                </c:pt>
                <c:pt idx="1130">
                  <c:v>-31.743200117973998</c:v>
                </c:pt>
                <c:pt idx="1131">
                  <c:v>-31.746879761516698</c:v>
                </c:pt>
                <c:pt idx="1132">
                  <c:v>-31.6789642706342</c:v>
                </c:pt>
                <c:pt idx="1133">
                  <c:v>-31.561531976136301</c:v>
                </c:pt>
                <c:pt idx="1134">
                  <c:v>-31.444199941764399</c:v>
                </c:pt>
                <c:pt idx="1135">
                  <c:v>-30.9687419536844</c:v>
                </c:pt>
                <c:pt idx="1136">
                  <c:v>-30.9728314487906</c:v>
                </c:pt>
                <c:pt idx="1137">
                  <c:v>-30.976818850134102</c:v>
                </c:pt>
                <c:pt idx="1138">
                  <c:v>-30.574938269632099</c:v>
                </c:pt>
                <c:pt idx="1139">
                  <c:v>-30.579059033121698</c:v>
                </c:pt>
                <c:pt idx="1140">
                  <c:v>-30.503240501574901</c:v>
                </c:pt>
                <c:pt idx="1141">
                  <c:v>-30.383437309274601</c:v>
                </c:pt>
                <c:pt idx="1142">
                  <c:v>-30.269249752418698</c:v>
                </c:pt>
                <c:pt idx="1143">
                  <c:v>-29.786298008120799</c:v>
                </c:pt>
                <c:pt idx="1144">
                  <c:v>-29.788189572594199</c:v>
                </c:pt>
                <c:pt idx="1145">
                  <c:v>-29.7899911964371</c:v>
                </c:pt>
                <c:pt idx="1146">
                  <c:v>-29.384383637711998</c:v>
                </c:pt>
                <c:pt idx="1147">
                  <c:v>-29.3864076752409</c:v>
                </c:pt>
                <c:pt idx="1148">
                  <c:v>-29.315620511409101</c:v>
                </c:pt>
                <c:pt idx="1149">
                  <c:v>-29.195375598787901</c:v>
                </c:pt>
                <c:pt idx="1150">
                  <c:v>-29.078914646719401</c:v>
                </c:pt>
                <c:pt idx="1151">
                  <c:v>-28.599686130322599</c:v>
                </c:pt>
                <c:pt idx="1152">
                  <c:v>-28.601065487267299</c:v>
                </c:pt>
                <c:pt idx="1153">
                  <c:v>-28.602455656624901</c:v>
                </c:pt>
                <c:pt idx="1154">
                  <c:v>-28.197289656901201</c:v>
                </c:pt>
                <c:pt idx="1155">
                  <c:v>-28.199143164982001</c:v>
                </c:pt>
                <c:pt idx="1156">
                  <c:v>-28.130292175625499</c:v>
                </c:pt>
                <c:pt idx="1157">
                  <c:v>-28.012188441381301</c:v>
                </c:pt>
                <c:pt idx="1158">
                  <c:v>-27.894327236220001</c:v>
                </c:pt>
                <c:pt idx="1159">
                  <c:v>-27.425258986032802</c:v>
                </c:pt>
                <c:pt idx="1160">
                  <c:v>-27.428517859024801</c:v>
                </c:pt>
                <c:pt idx="1161">
                  <c:v>-27.431673227218599</c:v>
                </c:pt>
                <c:pt idx="1162">
                  <c:v>-27.0308611467274</c:v>
                </c:pt>
                <c:pt idx="1163">
                  <c:v>-27.0343680855446</c:v>
                </c:pt>
                <c:pt idx="1164">
                  <c:v>-26.967214232985501</c:v>
                </c:pt>
                <c:pt idx="1165">
                  <c:v>-26.851660676200002</c:v>
                </c:pt>
                <c:pt idx="1166">
                  <c:v>-26.7383723215186</c:v>
                </c:pt>
                <c:pt idx="1167">
                  <c:v>-26.279287497028999</c:v>
                </c:pt>
                <c:pt idx="1168">
                  <c:v>-26.2831979035609</c:v>
                </c:pt>
                <c:pt idx="1169">
                  <c:v>-26.287025234450802</c:v>
                </c:pt>
                <c:pt idx="1170">
                  <c:v>-25.8969015809488</c:v>
                </c:pt>
                <c:pt idx="1171">
                  <c:v>-25.9009727986505</c:v>
                </c:pt>
                <c:pt idx="1172">
                  <c:v>-25.834596230467099</c:v>
                </c:pt>
                <c:pt idx="1173">
                  <c:v>-25.722952880453001</c:v>
                </c:pt>
                <c:pt idx="1174">
                  <c:v>-25.6101139919679</c:v>
                </c:pt>
                <c:pt idx="1175">
                  <c:v>-25.164068224385598</c:v>
                </c:pt>
                <c:pt idx="1176">
                  <c:v>-25.166852069149702</c:v>
                </c:pt>
                <c:pt idx="1177">
                  <c:v>-25.1695453924481</c:v>
                </c:pt>
                <c:pt idx="1178">
                  <c:v>-24.790658855015799</c:v>
                </c:pt>
                <c:pt idx="1179">
                  <c:v>-24.793583376301498</c:v>
                </c:pt>
                <c:pt idx="1180">
                  <c:v>-24.727103162663301</c:v>
                </c:pt>
                <c:pt idx="1181">
                  <c:v>-24.6169584822246</c:v>
                </c:pt>
                <c:pt idx="1182">
                  <c:v>-24.5058334080103</c:v>
                </c:pt>
                <c:pt idx="1183">
                  <c:v>-24.077119680260701</c:v>
                </c:pt>
                <c:pt idx="1184">
                  <c:v>-24.077567985738401</c:v>
                </c:pt>
                <c:pt idx="1185">
                  <c:v>-23.8774301082939</c:v>
                </c:pt>
                <c:pt idx="1186">
                  <c:v>-23.874273827540101</c:v>
                </c:pt>
                <c:pt idx="1187">
                  <c:v>-23.678674619743202</c:v>
                </c:pt>
                <c:pt idx="1188">
                  <c:v>-23.679358375892701</c:v>
                </c:pt>
                <c:pt idx="1189">
                  <c:v>-23.484321087300099</c:v>
                </c:pt>
                <c:pt idx="1190">
                  <c:v>-23.4263545581105</c:v>
                </c:pt>
                <c:pt idx="1191">
                  <c:v>-23.016781547961202</c:v>
                </c:pt>
                <c:pt idx="1192">
                  <c:v>-23.015783598437</c:v>
                </c:pt>
                <c:pt idx="1193">
                  <c:v>-22.911122831050001</c:v>
                </c:pt>
                <c:pt idx="1194">
                  <c:v>-22.8121113863067</c:v>
                </c:pt>
                <c:pt idx="1195">
                  <c:v>-22.809980594097301</c:v>
                </c:pt>
                <c:pt idx="1196">
                  <c:v>-22.473193932563099</c:v>
                </c:pt>
                <c:pt idx="1197">
                  <c:v>-22.471436590044799</c:v>
                </c:pt>
                <c:pt idx="1198">
                  <c:v>-22.4068959606237</c:v>
                </c:pt>
                <c:pt idx="1199">
                  <c:v>-22.024774375276699</c:v>
                </c:pt>
                <c:pt idx="1200">
                  <c:v>-22.0238825429232</c:v>
                </c:pt>
                <c:pt idx="1201">
                  <c:v>-21.9310256927781</c:v>
                </c:pt>
                <c:pt idx="1202">
                  <c:v>-21.8349501454381</c:v>
                </c:pt>
                <c:pt idx="1203">
                  <c:v>-21.832643258409998</c:v>
                </c:pt>
                <c:pt idx="1204">
                  <c:v>-21.520215383630401</c:v>
                </c:pt>
                <c:pt idx="1205">
                  <c:v>-21.5182827614838</c:v>
                </c:pt>
                <c:pt idx="1206">
                  <c:v>-21.460357409279201</c:v>
                </c:pt>
                <c:pt idx="1207">
                  <c:v>-21.113664033787199</c:v>
                </c:pt>
                <c:pt idx="1208">
                  <c:v>-21.112978332102301</c:v>
                </c:pt>
                <c:pt idx="1209">
                  <c:v>-21.023193099621601</c:v>
                </c:pt>
                <c:pt idx="1210">
                  <c:v>-20.9356173936193</c:v>
                </c:pt>
                <c:pt idx="1211">
                  <c:v>-20.9334451013993</c:v>
                </c:pt>
                <c:pt idx="1212">
                  <c:v>-20.6496532927742</c:v>
                </c:pt>
                <c:pt idx="1213">
                  <c:v>-20.647766727887198</c:v>
                </c:pt>
                <c:pt idx="1214">
                  <c:v>-20.5928289879656</c:v>
                </c:pt>
                <c:pt idx="1215">
                  <c:v>-20.282621526775699</c:v>
                </c:pt>
                <c:pt idx="1216">
                  <c:v>-20.28079979792</c:v>
                </c:pt>
                <c:pt idx="1217">
                  <c:v>-20.199727721845601</c:v>
                </c:pt>
                <c:pt idx="1218">
                  <c:v>-20.119981926827101</c:v>
                </c:pt>
                <c:pt idx="1219">
                  <c:v>-20.116076997220102</c:v>
                </c:pt>
                <c:pt idx="1220">
                  <c:v>-19.862702458710601</c:v>
                </c:pt>
                <c:pt idx="1221">
                  <c:v>-19.859020009749699</c:v>
                </c:pt>
                <c:pt idx="1222">
                  <c:v>-19.811151941155799</c:v>
                </c:pt>
                <c:pt idx="1223">
                  <c:v>-19.5347850463613</c:v>
                </c:pt>
                <c:pt idx="1224">
                  <c:v>-19.530419524656001</c:v>
                </c:pt>
                <c:pt idx="1225">
                  <c:v>-19.4577334261087</c:v>
                </c:pt>
                <c:pt idx="1226">
                  <c:v>-19.3893403482409</c:v>
                </c:pt>
                <c:pt idx="1227">
                  <c:v>-19.3836980022345</c:v>
                </c:pt>
                <c:pt idx="1228">
                  <c:v>-19.161938656687401</c:v>
                </c:pt>
                <c:pt idx="1229">
                  <c:v>-19.156415167415801</c:v>
                </c:pt>
                <c:pt idx="1230">
                  <c:v>-19.1097705687359</c:v>
                </c:pt>
                <c:pt idx="1231">
                  <c:v>-18.871552394317199</c:v>
                </c:pt>
                <c:pt idx="1232">
                  <c:v>-18.807956221382099</c:v>
                </c:pt>
                <c:pt idx="1233">
                  <c:v>-18.801931810803801</c:v>
                </c:pt>
                <c:pt idx="1234">
                  <c:v>-18.7400445652579</c:v>
                </c:pt>
                <c:pt idx="1235">
                  <c:v>-18.733676079372401</c:v>
                </c:pt>
                <c:pt idx="1236">
                  <c:v>-18.541122593518299</c:v>
                </c:pt>
                <c:pt idx="1237">
                  <c:v>-18.5349035345948</c:v>
                </c:pt>
                <c:pt idx="1238">
                  <c:v>-18.497424348309298</c:v>
                </c:pt>
                <c:pt idx="1239">
                  <c:v>-18.289999300787599</c:v>
                </c:pt>
                <c:pt idx="1240">
                  <c:v>-18.234621004398601</c:v>
                </c:pt>
                <c:pt idx="1241">
                  <c:v>-18.2287358684138</c:v>
                </c:pt>
                <c:pt idx="1242">
                  <c:v>-18.176870056511301</c:v>
                </c:pt>
                <c:pt idx="1243">
                  <c:v>-18.171304307538399</c:v>
                </c:pt>
                <c:pt idx="1244">
                  <c:v>-18.0061529864048</c:v>
                </c:pt>
                <c:pt idx="1245">
                  <c:v>-18.000762221148001</c:v>
                </c:pt>
                <c:pt idx="1246">
                  <c:v>-17.965571610809398</c:v>
                </c:pt>
                <c:pt idx="1247">
                  <c:v>-17.787086936854799</c:v>
                </c:pt>
                <c:pt idx="1248">
                  <c:v>-17.738797998448099</c:v>
                </c:pt>
                <c:pt idx="1249">
                  <c:v>-17.733756823065701</c:v>
                </c:pt>
                <c:pt idx="1250">
                  <c:v>-17.687088433331098</c:v>
                </c:pt>
                <c:pt idx="1251">
                  <c:v>-17.6828185455057</c:v>
                </c:pt>
                <c:pt idx="1252">
                  <c:v>-17.538466280139499</c:v>
                </c:pt>
                <c:pt idx="1253">
                  <c:v>-17.534242701368701</c:v>
                </c:pt>
                <c:pt idx="1254">
                  <c:v>-17.505656476062601</c:v>
                </c:pt>
                <c:pt idx="1255">
                  <c:v>-17.3458286115562</c:v>
                </c:pt>
                <c:pt idx="1256">
                  <c:v>-17.303994441469701</c:v>
                </c:pt>
                <c:pt idx="1257">
                  <c:v>-17.300104059026999</c:v>
                </c:pt>
                <c:pt idx="1258">
                  <c:v>-17.260102484584301</c:v>
                </c:pt>
                <c:pt idx="1259">
                  <c:v>-17.256368005197402</c:v>
                </c:pt>
                <c:pt idx="1260">
                  <c:v>-17.127143651945101</c:v>
                </c:pt>
                <c:pt idx="1261">
                  <c:v>-17.123646463439901</c:v>
                </c:pt>
                <c:pt idx="1262">
                  <c:v>-17.096750890095201</c:v>
                </c:pt>
                <c:pt idx="1263">
                  <c:v>-16.9569285607019</c:v>
                </c:pt>
                <c:pt idx="1264">
                  <c:v>-16.9196816257564</c:v>
                </c:pt>
                <c:pt idx="1265">
                  <c:v>-16.916388012755</c:v>
                </c:pt>
                <c:pt idx="1266">
                  <c:v>-16.8803063981203</c:v>
                </c:pt>
                <c:pt idx="1267">
                  <c:v>-16.877137106003001</c:v>
                </c:pt>
                <c:pt idx="1268">
                  <c:v>-16.764014759809399</c:v>
                </c:pt>
                <c:pt idx="1269">
                  <c:v>-16.7610160832788</c:v>
                </c:pt>
                <c:pt idx="1270">
                  <c:v>-16.7390759859613</c:v>
                </c:pt>
                <c:pt idx="1271">
                  <c:v>-16.620377364642</c:v>
                </c:pt>
                <c:pt idx="1272">
                  <c:v>-16.588971809541199</c:v>
                </c:pt>
                <c:pt idx="1273">
                  <c:v>-16.5860364056416</c:v>
                </c:pt>
                <c:pt idx="1274">
                  <c:v>-16.5553059223312</c:v>
                </c:pt>
                <c:pt idx="1275">
                  <c:v>-16.5523242550525</c:v>
                </c:pt>
                <c:pt idx="1276">
                  <c:v>-16.4583638815025</c:v>
                </c:pt>
                <c:pt idx="1277">
                  <c:v>-16.4553846557212</c:v>
                </c:pt>
                <c:pt idx="1278">
                  <c:v>-16.4368783885573</c:v>
                </c:pt>
                <c:pt idx="1279">
                  <c:v>-16.343283791933001</c:v>
                </c:pt>
                <c:pt idx="1280">
                  <c:v>-16.318239060086199</c:v>
                </c:pt>
                <c:pt idx="1281">
                  <c:v>-16.315293141664799</c:v>
                </c:pt>
                <c:pt idx="1282">
                  <c:v>-16.2902795571278</c:v>
                </c:pt>
                <c:pt idx="1283">
                  <c:v>-16.286695165060099</c:v>
                </c:pt>
                <c:pt idx="1284">
                  <c:v>-16.2142854391291</c:v>
                </c:pt>
                <c:pt idx="1285">
                  <c:v>-16.2108499590531</c:v>
                </c:pt>
                <c:pt idx="1286">
                  <c:v>-16.1958450728869</c:v>
                </c:pt>
                <c:pt idx="1287">
                  <c:v>-16.128974604142002</c:v>
                </c:pt>
                <c:pt idx="1288">
                  <c:v>-16.111391519320001</c:v>
                </c:pt>
                <c:pt idx="1289">
                  <c:v>-16.108014365026399</c:v>
                </c:pt>
                <c:pt idx="1290">
                  <c:v>-16.090715265285901</c:v>
                </c:pt>
                <c:pt idx="1291">
                  <c:v>-16.087278415535</c:v>
                </c:pt>
                <c:pt idx="1292">
                  <c:v>-16.040338899996001</c:v>
                </c:pt>
                <c:pt idx="1293">
                  <c:v>-16.0368644065361</c:v>
                </c:pt>
                <c:pt idx="1294">
                  <c:v>-16.026346773615899</c:v>
                </c:pt>
                <c:pt idx="1295">
                  <c:v>-16.0031933203053</c:v>
                </c:pt>
                <c:pt idx="1296">
                  <c:v>-15.984288936617901</c:v>
                </c:pt>
                <c:pt idx="1297">
                  <c:v>-15.9742152527841</c:v>
                </c:pt>
                <c:pt idx="1298">
                  <c:v>-15.9653663456457</c:v>
                </c:pt>
                <c:pt idx="1299">
                  <c:v>-15.9618476231252</c:v>
                </c:pt>
                <c:pt idx="1300">
                  <c:v>-15.942900121569</c:v>
                </c:pt>
                <c:pt idx="1301">
                  <c:v>-15.9393524590591</c:v>
                </c:pt>
                <c:pt idx="1302">
                  <c:v>-15.933716470773099</c:v>
                </c:pt>
                <c:pt idx="1303">
                  <c:v>-15.92765117555</c:v>
                </c:pt>
                <c:pt idx="1304">
                  <c:v>-15.9225716727678</c:v>
                </c:pt>
                <c:pt idx="1305">
                  <c:v>-15.918525510226001</c:v>
                </c:pt>
                <c:pt idx="1306">
                  <c:v>-15.9208307148277</c:v>
                </c:pt>
                <c:pt idx="1307">
                  <c:v>-15.9264118128339</c:v>
                </c:pt>
                <c:pt idx="1308">
                  <c:v>-15.922994145889099</c:v>
                </c:pt>
                <c:pt idx="1309">
                  <c:v>-15.9195869673215</c:v>
                </c:pt>
                <c:pt idx="1310">
                  <c:v>-15.9181736523075</c:v>
                </c:pt>
                <c:pt idx="1311">
                  <c:v>-15.918421874479799</c:v>
                </c:pt>
                <c:pt idx="1312">
                  <c:v>-15.919603820864101</c:v>
                </c:pt>
                <c:pt idx="1313">
                  <c:v>-15.9210715002479</c:v>
                </c:pt>
                <c:pt idx="1314">
                  <c:v>-15.9481293239671</c:v>
                </c:pt>
                <c:pt idx="1315">
                  <c:v>-15.944632901534501</c:v>
                </c:pt>
                <c:pt idx="1316">
                  <c:v>-15.941188731921599</c:v>
                </c:pt>
                <c:pt idx="1317">
                  <c:v>-15.949709517723401</c:v>
                </c:pt>
                <c:pt idx="1318">
                  <c:v>-15.946339837792801</c:v>
                </c:pt>
                <c:pt idx="1319">
                  <c:v>-15.9545376078655</c:v>
                </c:pt>
                <c:pt idx="1320">
                  <c:v>-15.954619502363199</c:v>
                </c:pt>
                <c:pt idx="1321">
                  <c:v>-15.9579235241031</c:v>
                </c:pt>
                <c:pt idx="1322">
                  <c:v>-15.984613872795</c:v>
                </c:pt>
                <c:pt idx="1323">
                  <c:v>-15.989208568089399</c:v>
                </c:pt>
                <c:pt idx="1324">
                  <c:v>-15.986370788220301</c:v>
                </c:pt>
                <c:pt idx="1325">
                  <c:v>-15.9836143441223</c:v>
                </c:pt>
                <c:pt idx="1326">
                  <c:v>-16.0060789992407</c:v>
                </c:pt>
                <c:pt idx="1327">
                  <c:v>-16.003159423213901</c:v>
                </c:pt>
                <c:pt idx="1328">
                  <c:v>-16.0055149642868</c:v>
                </c:pt>
                <c:pt idx="1329">
                  <c:v>-16.0105686617914</c:v>
                </c:pt>
                <c:pt idx="1330">
                  <c:v>-16.039119354370001</c:v>
                </c:pt>
                <c:pt idx="1331">
                  <c:v>-16.044823577187302</c:v>
                </c:pt>
                <c:pt idx="1332">
                  <c:v>-16.042636553442701</c:v>
                </c:pt>
                <c:pt idx="1333">
                  <c:v>-16.040563683586502</c:v>
                </c:pt>
                <c:pt idx="1334">
                  <c:v>-16.066034391296601</c:v>
                </c:pt>
                <c:pt idx="1335">
                  <c:v>-16.064530580846199</c:v>
                </c:pt>
                <c:pt idx="1336">
                  <c:v>-16.068436742249101</c:v>
                </c:pt>
                <c:pt idx="1337">
                  <c:v>-16.075399052376699</c:v>
                </c:pt>
                <c:pt idx="1338">
                  <c:v>-16.1090249551652</c:v>
                </c:pt>
                <c:pt idx="1339">
                  <c:v>-16.1169910391353</c:v>
                </c:pt>
                <c:pt idx="1340">
                  <c:v>-16.116194089441201</c:v>
                </c:pt>
                <c:pt idx="1341">
                  <c:v>-16.115481446808701</c:v>
                </c:pt>
                <c:pt idx="1342">
                  <c:v>-16.145390958787299</c:v>
                </c:pt>
                <c:pt idx="1343">
                  <c:v>-16.145211793927501</c:v>
                </c:pt>
                <c:pt idx="1344">
                  <c:v>-16.151736203808699</c:v>
                </c:pt>
                <c:pt idx="1345">
                  <c:v>-16.161166848007898</c:v>
                </c:pt>
                <c:pt idx="1346">
                  <c:v>-16.2030172168969</c:v>
                </c:pt>
                <c:pt idx="1347">
                  <c:v>-16.213350489066201</c:v>
                </c:pt>
                <c:pt idx="1348">
                  <c:v>-16.213279336865899</c:v>
                </c:pt>
                <c:pt idx="1349">
                  <c:v>-16.213186133550199</c:v>
                </c:pt>
                <c:pt idx="1350">
                  <c:v>-16.250114437415601</c:v>
                </c:pt>
                <c:pt idx="1351">
                  <c:v>-16.2500315984569</c:v>
                </c:pt>
                <c:pt idx="1352">
                  <c:v>-16.257189446160702</c:v>
                </c:pt>
                <c:pt idx="1353">
                  <c:v>-16.268704309884999</c:v>
                </c:pt>
                <c:pt idx="1354">
                  <c:v>-16.318066775131999</c:v>
                </c:pt>
                <c:pt idx="1355">
                  <c:v>-16.330457190437599</c:v>
                </c:pt>
                <c:pt idx="1356">
                  <c:v>-16.3300919780933</c:v>
                </c:pt>
                <c:pt idx="1357">
                  <c:v>-16.329680993408299</c:v>
                </c:pt>
                <c:pt idx="1358">
                  <c:v>-16.372389677466</c:v>
                </c:pt>
                <c:pt idx="1359">
                  <c:v>-16.371826611106599</c:v>
                </c:pt>
                <c:pt idx="1360">
                  <c:v>-16.379276569821901</c:v>
                </c:pt>
                <c:pt idx="1361">
                  <c:v>-16.391181761643601</c:v>
                </c:pt>
                <c:pt idx="1362">
                  <c:v>-16.4436177085773</c:v>
                </c:pt>
                <c:pt idx="1363">
                  <c:v>-16.456017049903402</c:v>
                </c:pt>
                <c:pt idx="1364">
                  <c:v>-16.4552035911145</c:v>
                </c:pt>
                <c:pt idx="1365">
                  <c:v>-16.4543852239626</c:v>
                </c:pt>
                <c:pt idx="1366">
                  <c:v>-16.497302669392099</c:v>
                </c:pt>
                <c:pt idx="1367">
                  <c:v>-16.496401045141699</c:v>
                </c:pt>
                <c:pt idx="1368">
                  <c:v>-16.503042651434701</c:v>
                </c:pt>
                <c:pt idx="1369">
                  <c:v>-16.5147109755363</c:v>
                </c:pt>
                <c:pt idx="1370">
                  <c:v>-16.558085706215699</c:v>
                </c:pt>
                <c:pt idx="1371">
                  <c:v>-16.5679898819611</c:v>
                </c:pt>
                <c:pt idx="1372">
                  <c:v>-16.567068094856999</c:v>
                </c:pt>
                <c:pt idx="1373">
                  <c:v>-16.566230593632199</c:v>
                </c:pt>
                <c:pt idx="1374">
                  <c:v>-16.599272235063399</c:v>
                </c:pt>
                <c:pt idx="1375">
                  <c:v>-16.5979986292392</c:v>
                </c:pt>
                <c:pt idx="1376">
                  <c:v>-16.602655445036898</c:v>
                </c:pt>
                <c:pt idx="1377">
                  <c:v>-16.610759862315501</c:v>
                </c:pt>
                <c:pt idx="1378">
                  <c:v>-16.637467959368099</c:v>
                </c:pt>
                <c:pt idx="1379">
                  <c:v>-16.642977707948699</c:v>
                </c:pt>
                <c:pt idx="1380">
                  <c:v>-16.6420058472793</c:v>
                </c:pt>
                <c:pt idx="1381">
                  <c:v>-16.6411124409486</c:v>
                </c:pt>
                <c:pt idx="1382">
                  <c:v>-16.6606288355595</c:v>
                </c:pt>
                <c:pt idx="1383">
                  <c:v>-16.659604489058101</c:v>
                </c:pt>
                <c:pt idx="1384">
                  <c:v>-16.662279670708902</c:v>
                </c:pt>
                <c:pt idx="1385">
                  <c:v>-16.6664002136039</c:v>
                </c:pt>
                <c:pt idx="1386">
                  <c:v>-16.680386446880199</c:v>
                </c:pt>
                <c:pt idx="1387">
                  <c:v>-16.683165639041999</c:v>
                </c:pt>
                <c:pt idx="1388">
                  <c:v>-16.682611369332498</c:v>
                </c:pt>
                <c:pt idx="1389">
                  <c:v>-16.682151137344999</c:v>
                </c:pt>
                <c:pt idx="1390">
                  <c:v>-16.693041289340901</c:v>
                </c:pt>
                <c:pt idx="1391">
                  <c:v>-16.6931036077264</c:v>
                </c:pt>
                <c:pt idx="1392">
                  <c:v>-16.6952895382727</c:v>
                </c:pt>
                <c:pt idx="1393">
                  <c:v>-16.700763221344101</c:v>
                </c:pt>
                <c:pt idx="1394">
                  <c:v>-16.708614435157699</c:v>
                </c:pt>
                <c:pt idx="1395">
                  <c:v>-16.711428487403001</c:v>
                </c:pt>
                <c:pt idx="1396">
                  <c:v>-16.711959458922099</c:v>
                </c:pt>
                <c:pt idx="1397">
                  <c:v>-16.712595581489701</c:v>
                </c:pt>
                <c:pt idx="1398">
                  <c:v>-16.721866494315599</c:v>
                </c:pt>
                <c:pt idx="1399">
                  <c:v>-16.7230229826102</c:v>
                </c:pt>
                <c:pt idx="1400">
                  <c:v>-16.7256009839748</c:v>
                </c:pt>
                <c:pt idx="1401">
                  <c:v>-16.729281790879501</c:v>
                </c:pt>
                <c:pt idx="1402">
                  <c:v>-16.7417616199713</c:v>
                </c:pt>
                <c:pt idx="1403">
                  <c:v>-16.745691139771701</c:v>
                </c:pt>
                <c:pt idx="1404">
                  <c:v>-16.746380637810301</c:v>
                </c:pt>
                <c:pt idx="1405">
                  <c:v>-16.7469593155936</c:v>
                </c:pt>
                <c:pt idx="1406">
                  <c:v>-16.758092638885898</c:v>
                </c:pt>
                <c:pt idx="1407">
                  <c:v>-16.758765654978902</c:v>
                </c:pt>
                <c:pt idx="1408">
                  <c:v>-16.764736961700098</c:v>
                </c:pt>
                <c:pt idx="1409">
                  <c:v>-16.7687353371109</c:v>
                </c:pt>
                <c:pt idx="1410">
                  <c:v>-16.780638849469401</c:v>
                </c:pt>
                <c:pt idx="1411">
                  <c:v>-16.784691756115802</c:v>
                </c:pt>
                <c:pt idx="1412">
                  <c:v>-16.7845484255255</c:v>
                </c:pt>
                <c:pt idx="1413">
                  <c:v>-16.791364478671301</c:v>
                </c:pt>
                <c:pt idx="1414">
                  <c:v>-16.7904364571421</c:v>
                </c:pt>
                <c:pt idx="1415">
                  <c:v>-16.7972904978289</c:v>
                </c:pt>
                <c:pt idx="1416">
                  <c:v>-16.7962467268197</c:v>
                </c:pt>
                <c:pt idx="1417">
                  <c:v>-16.803051138249799</c:v>
                </c:pt>
                <c:pt idx="1418">
                  <c:v>-16.816522419329399</c:v>
                </c:pt>
                <c:pt idx="1419">
                  <c:v>-16.819517608457598</c:v>
                </c:pt>
                <c:pt idx="1420">
                  <c:v>-16.822229413785799</c:v>
                </c:pt>
                <c:pt idx="1421">
                  <c:v>-16.825188282319999</c:v>
                </c:pt>
                <c:pt idx="1422">
                  <c:v>-16.823372241663499</c:v>
                </c:pt>
                <c:pt idx="1423">
                  <c:v>-16.828660286666199</c:v>
                </c:pt>
                <c:pt idx="1424">
                  <c:v>-16.833950984832502</c:v>
                </c:pt>
                <c:pt idx="1425">
                  <c:v>-16.8318675325505</c:v>
                </c:pt>
                <c:pt idx="1426">
                  <c:v>-16.851831933710301</c:v>
                </c:pt>
                <c:pt idx="1427">
                  <c:v>-16.849730333418201</c:v>
                </c:pt>
                <c:pt idx="1428">
                  <c:v>-16.847742555569901</c:v>
                </c:pt>
                <c:pt idx="1429">
                  <c:v>-16.853555970508001</c:v>
                </c:pt>
                <c:pt idx="1430">
                  <c:v>-16.859107008205701</c:v>
                </c:pt>
                <c:pt idx="1431">
                  <c:v>-16.862614008549201</c:v>
                </c:pt>
                <c:pt idx="1432">
                  <c:v>-16.865980231117099</c:v>
                </c:pt>
                <c:pt idx="1433">
                  <c:v>-16.869562331325501</c:v>
                </c:pt>
                <c:pt idx="1434">
                  <c:v>-16.8774690613375</c:v>
                </c:pt>
                <c:pt idx="1435">
                  <c:v>-16.8917784402284</c:v>
                </c:pt>
                <c:pt idx="1436">
                  <c:v>-16.890262231539101</c:v>
                </c:pt>
                <c:pt idx="1437">
                  <c:v>-16.888680196685002</c:v>
                </c:pt>
                <c:pt idx="1438">
                  <c:v>-16.894603904207901</c:v>
                </c:pt>
                <c:pt idx="1439">
                  <c:v>-16.8976695197182</c:v>
                </c:pt>
                <c:pt idx="1440">
                  <c:v>-16.9008999127037</c:v>
                </c:pt>
                <c:pt idx="1441">
                  <c:v>-16.904410348055599</c:v>
                </c:pt>
                <c:pt idx="1442">
                  <c:v>-16.913022576554301</c:v>
                </c:pt>
                <c:pt idx="1443">
                  <c:v>-16.9283774286286</c:v>
                </c:pt>
                <c:pt idx="1444">
                  <c:v>-16.927231121663599</c:v>
                </c:pt>
                <c:pt idx="1445">
                  <c:v>-16.926197622736201</c:v>
                </c:pt>
                <c:pt idx="1446">
                  <c:v>-16.933346089194199</c:v>
                </c:pt>
                <c:pt idx="1447">
                  <c:v>-16.937725822394999</c:v>
                </c:pt>
                <c:pt idx="1448">
                  <c:v>-16.942363189569601</c:v>
                </c:pt>
                <c:pt idx="1449">
                  <c:v>-16.946842718326199</c:v>
                </c:pt>
                <c:pt idx="1450">
                  <c:v>-16.9662455615852</c:v>
                </c:pt>
                <c:pt idx="1451">
                  <c:v>-16.965724656597398</c:v>
                </c:pt>
                <c:pt idx="1452">
                  <c:v>-16.974202841693401</c:v>
                </c:pt>
                <c:pt idx="1453">
                  <c:v>-16.973617567711202</c:v>
                </c:pt>
                <c:pt idx="1454">
                  <c:v>-16.982068681034701</c:v>
                </c:pt>
                <c:pt idx="1455">
                  <c:v>-16.981542297476501</c:v>
                </c:pt>
                <c:pt idx="1456">
                  <c:v>-16.9900895362174</c:v>
                </c:pt>
                <c:pt idx="1457">
                  <c:v>-16.997711673776799</c:v>
                </c:pt>
                <c:pt idx="1458">
                  <c:v>-17.020772870648099</c:v>
                </c:pt>
                <c:pt idx="1459">
                  <c:v>-17.019873904335899</c:v>
                </c:pt>
                <c:pt idx="1460">
                  <c:v>-17.024894475647901</c:v>
                </c:pt>
                <c:pt idx="1461">
                  <c:v>-17.023865675712301</c:v>
                </c:pt>
                <c:pt idx="1462">
                  <c:v>-17.022844623659001</c:v>
                </c:pt>
                <c:pt idx="1463">
                  <c:v>-17.042047570157798</c:v>
                </c:pt>
                <c:pt idx="1464">
                  <c:v>-17.0409790779206</c:v>
                </c:pt>
                <c:pt idx="1465">
                  <c:v>-17.0499262113409</c:v>
                </c:pt>
                <c:pt idx="1466">
                  <c:v>-17.0727557648048</c:v>
                </c:pt>
                <c:pt idx="1467">
                  <c:v>-17.071544506854799</c:v>
                </c:pt>
                <c:pt idx="1468">
                  <c:v>-17.076258890563398</c:v>
                </c:pt>
                <c:pt idx="1469">
                  <c:v>-17.0749071883568</c:v>
                </c:pt>
                <c:pt idx="1470">
                  <c:v>-17.073456251016999</c:v>
                </c:pt>
                <c:pt idx="1471">
                  <c:v>-17.091854786753501</c:v>
                </c:pt>
                <c:pt idx="1472">
                  <c:v>-17.090286972811501</c:v>
                </c:pt>
                <c:pt idx="1473">
                  <c:v>-17.098010634562101</c:v>
                </c:pt>
                <c:pt idx="1474">
                  <c:v>-17.118663318241499</c:v>
                </c:pt>
                <c:pt idx="1475">
                  <c:v>-17.117130397113701</c:v>
                </c:pt>
                <c:pt idx="1476">
                  <c:v>-17.121588148002701</c:v>
                </c:pt>
                <c:pt idx="1477">
                  <c:v>-17.1204290851724</c:v>
                </c:pt>
                <c:pt idx="1478">
                  <c:v>-17.1191644285507</c:v>
                </c:pt>
                <c:pt idx="1479">
                  <c:v>-17.136153304310699</c:v>
                </c:pt>
                <c:pt idx="1480">
                  <c:v>-17.137977527832099</c:v>
                </c:pt>
                <c:pt idx="1481">
                  <c:v>-17.142082474480599</c:v>
                </c:pt>
                <c:pt idx="1482">
                  <c:v>-17.1613261549629</c:v>
                </c:pt>
                <c:pt idx="1483">
                  <c:v>-17.160166520194402</c:v>
                </c:pt>
                <c:pt idx="1484">
                  <c:v>-17.1646210003783</c:v>
                </c:pt>
                <c:pt idx="1485">
                  <c:v>-17.1639051574505</c:v>
                </c:pt>
                <c:pt idx="1486">
                  <c:v>-17.1805128239052</c:v>
                </c:pt>
                <c:pt idx="1487">
                  <c:v>-17.179795640240599</c:v>
                </c:pt>
                <c:pt idx="1488">
                  <c:v>-17.182370049604899</c:v>
                </c:pt>
                <c:pt idx="1489">
                  <c:v>-17.186828051481498</c:v>
                </c:pt>
                <c:pt idx="1490">
                  <c:v>-17.206799012143399</c:v>
                </c:pt>
                <c:pt idx="1491">
                  <c:v>-17.206163564718601</c:v>
                </c:pt>
                <c:pt idx="1492">
                  <c:v>-17.211131112164601</c:v>
                </c:pt>
                <c:pt idx="1493">
                  <c:v>-17.2107490140598</c:v>
                </c:pt>
                <c:pt idx="1494">
                  <c:v>-17.228125914511999</c:v>
                </c:pt>
                <c:pt idx="1495">
                  <c:v>-17.227793168957302</c:v>
                </c:pt>
                <c:pt idx="1496">
                  <c:v>-17.2308503450693</c:v>
                </c:pt>
                <c:pt idx="1497">
                  <c:v>-17.235618441353999</c:v>
                </c:pt>
                <c:pt idx="1498">
                  <c:v>-17.246017014140101</c:v>
                </c:pt>
                <c:pt idx="1499">
                  <c:v>-17.2563869276972</c:v>
                </c:pt>
                <c:pt idx="1500">
                  <c:v>-17.261285352811399</c:v>
                </c:pt>
                <c:pt idx="1501">
                  <c:v>-17.260874372726899</c:v>
                </c:pt>
                <c:pt idx="1502">
                  <c:v>-17.2782481000826</c:v>
                </c:pt>
                <c:pt idx="1503">
                  <c:v>-17.277860489987201</c:v>
                </c:pt>
                <c:pt idx="1504">
                  <c:v>-17.280587413941699</c:v>
                </c:pt>
                <c:pt idx="1505">
                  <c:v>-17.285415290776498</c:v>
                </c:pt>
                <c:pt idx="1506">
                  <c:v>-17.2901750023257</c:v>
                </c:pt>
                <c:pt idx="1507">
                  <c:v>-17.294716281633502</c:v>
                </c:pt>
                <c:pt idx="1508">
                  <c:v>-17.2989405768582</c:v>
                </c:pt>
                <c:pt idx="1509">
                  <c:v>-17.307977507353002</c:v>
                </c:pt>
                <c:pt idx="1510">
                  <c:v>-17.3073111940564</c:v>
                </c:pt>
                <c:pt idx="1511">
                  <c:v>-17.322306027033999</c:v>
                </c:pt>
                <c:pt idx="1512">
                  <c:v>-17.324448129269602</c:v>
                </c:pt>
                <c:pt idx="1513">
                  <c:v>-17.327913184911399</c:v>
                </c:pt>
                <c:pt idx="1514">
                  <c:v>-17.331440120214999</c:v>
                </c:pt>
                <c:pt idx="1515">
                  <c:v>-17.334885291499798</c:v>
                </c:pt>
                <c:pt idx="1516">
                  <c:v>-17.3379022774321</c:v>
                </c:pt>
                <c:pt idx="1517">
                  <c:v>-17.340772370387899</c:v>
                </c:pt>
                <c:pt idx="1518">
                  <c:v>-17.343717974173401</c:v>
                </c:pt>
                <c:pt idx="1519">
                  <c:v>-17.356279230706299</c:v>
                </c:pt>
                <c:pt idx="1520">
                  <c:v>-17.3553661111041</c:v>
                </c:pt>
                <c:pt idx="1521">
                  <c:v>-17.357696067911501</c:v>
                </c:pt>
                <c:pt idx="1522">
                  <c:v>-17.359724417008401</c:v>
                </c:pt>
                <c:pt idx="1523">
                  <c:v>-17.361736009446599</c:v>
                </c:pt>
                <c:pt idx="1524">
                  <c:v>-17.363591191446101</c:v>
                </c:pt>
                <c:pt idx="1525">
                  <c:v>-17.365333378946499</c:v>
                </c:pt>
                <c:pt idx="1526">
                  <c:v>-17.3669231277431</c:v>
                </c:pt>
                <c:pt idx="1527">
                  <c:v>-17.374634862701999</c:v>
                </c:pt>
                <c:pt idx="1528">
                  <c:v>-17.3737898611924</c:v>
                </c:pt>
                <c:pt idx="1529">
                  <c:v>-17.375050372421899</c:v>
                </c:pt>
                <c:pt idx="1530">
                  <c:v>-17.376147716919899</c:v>
                </c:pt>
                <c:pt idx="1531">
                  <c:v>-17.377170709517902</c:v>
                </c:pt>
                <c:pt idx="1532">
                  <c:v>-17.378081157826902</c:v>
                </c:pt>
                <c:pt idx="1533">
                  <c:v>-17.3789028261703</c:v>
                </c:pt>
                <c:pt idx="1534">
                  <c:v>-17.379634541281799</c:v>
                </c:pt>
                <c:pt idx="1535">
                  <c:v>-17.3839513904149</c:v>
                </c:pt>
                <c:pt idx="1536">
                  <c:v>-17.383289791263199</c:v>
                </c:pt>
                <c:pt idx="1537">
                  <c:v>-17.383806787548298</c:v>
                </c:pt>
                <c:pt idx="1538">
                  <c:v>-17.384206484444899</c:v>
                </c:pt>
                <c:pt idx="1539">
                  <c:v>-17.384642484831499</c:v>
                </c:pt>
                <c:pt idx="1540">
                  <c:v>-17.384981710155301</c:v>
                </c:pt>
                <c:pt idx="1541">
                  <c:v>-17.385308046479199</c:v>
                </c:pt>
                <c:pt idx="1542">
                  <c:v>-17.385580685084001</c:v>
                </c:pt>
                <c:pt idx="1543">
                  <c:v>-17.388388596312101</c:v>
                </c:pt>
                <c:pt idx="1544">
                  <c:v>-17.3877748702158</c:v>
                </c:pt>
                <c:pt idx="1545">
                  <c:v>-17.387936375121999</c:v>
                </c:pt>
                <c:pt idx="1546">
                  <c:v>-17.388188004372001</c:v>
                </c:pt>
                <c:pt idx="1547">
                  <c:v>-17.388443571501</c:v>
                </c:pt>
                <c:pt idx="1548">
                  <c:v>-17.388679399563902</c:v>
                </c:pt>
                <c:pt idx="1549">
                  <c:v>-17.388918661090099</c:v>
                </c:pt>
                <c:pt idx="1550">
                  <c:v>-17.3892319758878</c:v>
                </c:pt>
                <c:pt idx="1551">
                  <c:v>-17.393031650118999</c:v>
                </c:pt>
                <c:pt idx="1552">
                  <c:v>-17.3922658456477</c:v>
                </c:pt>
                <c:pt idx="1553">
                  <c:v>-17.392549637244699</c:v>
                </c:pt>
                <c:pt idx="1554">
                  <c:v>-17.3929726948896</c:v>
                </c:pt>
                <c:pt idx="1555">
                  <c:v>-17.393563411767701</c:v>
                </c:pt>
                <c:pt idx="1556">
                  <c:v>-17.394109778426799</c:v>
                </c:pt>
                <c:pt idx="1557">
                  <c:v>-17.394760205237201</c:v>
                </c:pt>
                <c:pt idx="1558">
                  <c:v>-17.395452309729102</c:v>
                </c:pt>
                <c:pt idx="1559">
                  <c:v>-17.4008002573566</c:v>
                </c:pt>
                <c:pt idx="1560">
                  <c:v>-17.399670061547599</c:v>
                </c:pt>
                <c:pt idx="1561">
                  <c:v>-17.4016869250562</c:v>
                </c:pt>
                <c:pt idx="1562">
                  <c:v>-17.4026701111226</c:v>
                </c:pt>
                <c:pt idx="1563">
                  <c:v>-17.403705288964201</c:v>
                </c:pt>
                <c:pt idx="1564">
                  <c:v>-17.404793298741001</c:v>
                </c:pt>
                <c:pt idx="1565">
                  <c:v>-17.4058829918181</c:v>
                </c:pt>
                <c:pt idx="1566">
                  <c:v>-17.4071327476988</c:v>
                </c:pt>
                <c:pt idx="1567">
                  <c:v>-17.405579855427401</c:v>
                </c:pt>
                <c:pt idx="1568">
                  <c:v>-17.413700861828801</c:v>
                </c:pt>
                <c:pt idx="1569">
                  <c:v>-17.420414038776698</c:v>
                </c:pt>
                <c:pt idx="1570">
                  <c:v>-17.418741884314599</c:v>
                </c:pt>
                <c:pt idx="1571">
                  <c:v>-17.420291218515899</c:v>
                </c:pt>
                <c:pt idx="1572">
                  <c:v>-17.421927046461199</c:v>
                </c:pt>
                <c:pt idx="1573">
                  <c:v>-17.4234085968281</c:v>
                </c:pt>
                <c:pt idx="1574">
                  <c:v>-17.425120420836301</c:v>
                </c:pt>
                <c:pt idx="1575">
                  <c:v>-17.4232856800764</c:v>
                </c:pt>
                <c:pt idx="1576">
                  <c:v>-17.433505186658198</c:v>
                </c:pt>
                <c:pt idx="1577">
                  <c:v>-17.441425578723202</c:v>
                </c:pt>
                <c:pt idx="1578">
                  <c:v>-17.439520397263099</c:v>
                </c:pt>
                <c:pt idx="1579">
                  <c:v>-17.441713191533498</c:v>
                </c:pt>
                <c:pt idx="1580">
                  <c:v>-17.443638378523001</c:v>
                </c:pt>
                <c:pt idx="1581">
                  <c:v>-17.4455997553248</c:v>
                </c:pt>
                <c:pt idx="1582">
                  <c:v>-17.447853108591602</c:v>
                </c:pt>
                <c:pt idx="1583">
                  <c:v>-17.4532256929269</c:v>
                </c:pt>
                <c:pt idx="1584">
                  <c:v>-17.4515207045498</c:v>
                </c:pt>
                <c:pt idx="1585">
                  <c:v>-17.466392893987798</c:v>
                </c:pt>
                <c:pt idx="1586">
                  <c:v>-17.4646924662411</c:v>
                </c:pt>
                <c:pt idx="1587">
                  <c:v>-17.467326715469301</c:v>
                </c:pt>
                <c:pt idx="1588">
                  <c:v>-17.469813142458399</c:v>
                </c:pt>
                <c:pt idx="1589">
                  <c:v>-17.472401816562499</c:v>
                </c:pt>
                <c:pt idx="1590">
                  <c:v>-17.475237261315499</c:v>
                </c:pt>
                <c:pt idx="1591">
                  <c:v>-17.478068165797001</c:v>
                </c:pt>
                <c:pt idx="1592">
                  <c:v>-17.481085486749802</c:v>
                </c:pt>
                <c:pt idx="1593">
                  <c:v>-17.497278385911098</c:v>
                </c:pt>
                <c:pt idx="1594">
                  <c:v>-17.495921765358698</c:v>
                </c:pt>
                <c:pt idx="1595">
                  <c:v>-17.499017551257001</c:v>
                </c:pt>
                <c:pt idx="1596">
                  <c:v>-17.5022030180271</c:v>
                </c:pt>
                <c:pt idx="1597">
                  <c:v>-17.505774304113501</c:v>
                </c:pt>
                <c:pt idx="1598">
                  <c:v>-17.5092313136755</c:v>
                </c:pt>
                <c:pt idx="1599">
                  <c:v>-17.513033656437401</c:v>
                </c:pt>
                <c:pt idx="1600">
                  <c:v>-17.516797180535001</c:v>
                </c:pt>
                <c:pt idx="1601">
                  <c:v>-17.536975362187899</c:v>
                </c:pt>
                <c:pt idx="1602">
                  <c:v>-17.5357920180079</c:v>
                </c:pt>
                <c:pt idx="1603">
                  <c:v>-17.540175001724698</c:v>
                </c:pt>
                <c:pt idx="1604">
                  <c:v>-17.5447221822001</c:v>
                </c:pt>
                <c:pt idx="1605">
                  <c:v>-17.5494963087041</c:v>
                </c:pt>
                <c:pt idx="1606">
                  <c:v>-17.554442625292001</c:v>
                </c:pt>
                <c:pt idx="1607">
                  <c:v>-17.559561848398602</c:v>
                </c:pt>
                <c:pt idx="1608">
                  <c:v>-17.564463587199199</c:v>
                </c:pt>
                <c:pt idx="1609">
                  <c:v>-17.590350753857699</c:v>
                </c:pt>
                <c:pt idx="1610">
                  <c:v>-17.589136821186099</c:v>
                </c:pt>
                <c:pt idx="1611">
                  <c:v>-17.594815123149399</c:v>
                </c:pt>
                <c:pt idx="1612">
                  <c:v>-17.6007023693641</c:v>
                </c:pt>
                <c:pt idx="1613">
                  <c:v>-17.6067295131324</c:v>
                </c:pt>
                <c:pt idx="1614">
                  <c:v>-17.612598451235598</c:v>
                </c:pt>
                <c:pt idx="1615">
                  <c:v>-17.6185813034412</c:v>
                </c:pt>
                <c:pt idx="1616">
                  <c:v>-17.6250132480396</c:v>
                </c:pt>
                <c:pt idx="1617">
                  <c:v>-17.654817167800601</c:v>
                </c:pt>
                <c:pt idx="1618">
                  <c:v>-17.6534119975971</c:v>
                </c:pt>
                <c:pt idx="1619">
                  <c:v>-17.659581585273099</c:v>
                </c:pt>
                <c:pt idx="1620">
                  <c:v>-17.665804436250902</c:v>
                </c:pt>
                <c:pt idx="1621">
                  <c:v>-17.672431949905501</c:v>
                </c:pt>
                <c:pt idx="1622">
                  <c:v>-17.678724990847002</c:v>
                </c:pt>
                <c:pt idx="1623">
                  <c:v>-17.685399396488702</c:v>
                </c:pt>
                <c:pt idx="1624">
                  <c:v>-17.691469961971201</c:v>
                </c:pt>
                <c:pt idx="1625">
                  <c:v>-17.721720855827801</c:v>
                </c:pt>
                <c:pt idx="1626">
                  <c:v>-17.728221225410699</c:v>
                </c:pt>
                <c:pt idx="1627">
                  <c:v>-17.726573577353701</c:v>
                </c:pt>
                <c:pt idx="1628">
                  <c:v>-17.732703438286499</c:v>
                </c:pt>
                <c:pt idx="1629">
                  <c:v>-17.746927817880898</c:v>
                </c:pt>
                <c:pt idx="1630">
                  <c:v>-17.752769095963401</c:v>
                </c:pt>
                <c:pt idx="1631">
                  <c:v>-17.759054674492699</c:v>
                </c:pt>
                <c:pt idx="1632">
                  <c:v>-17.7831364699822</c:v>
                </c:pt>
                <c:pt idx="1633">
                  <c:v>-17.786250603505</c:v>
                </c:pt>
                <c:pt idx="1634">
                  <c:v>-17.7844921985238</c:v>
                </c:pt>
                <c:pt idx="1635">
                  <c:v>-17.782847180947002</c:v>
                </c:pt>
                <c:pt idx="1636">
                  <c:v>-17.788958983986099</c:v>
                </c:pt>
                <c:pt idx="1637">
                  <c:v>-17.794837171335701</c:v>
                </c:pt>
                <c:pt idx="1638">
                  <c:v>-17.800418194640802</c:v>
                </c:pt>
                <c:pt idx="1639">
                  <c:v>-17.806517537525998</c:v>
                </c:pt>
                <c:pt idx="1640">
                  <c:v>-17.812516040619599</c:v>
                </c:pt>
                <c:pt idx="1641">
                  <c:v>-17.8185477135147</c:v>
                </c:pt>
                <c:pt idx="1642">
                  <c:v>-17.844817272728701</c:v>
                </c:pt>
                <c:pt idx="1643">
                  <c:v>-17.850651008219899</c:v>
                </c:pt>
                <c:pt idx="1644">
                  <c:v>-17.8495382691038</c:v>
                </c:pt>
                <c:pt idx="1645">
                  <c:v>-17.855185177269199</c:v>
                </c:pt>
                <c:pt idx="1646">
                  <c:v>-17.860731901482801</c:v>
                </c:pt>
                <c:pt idx="1647">
                  <c:v>-17.866310472013801</c:v>
                </c:pt>
                <c:pt idx="1648">
                  <c:v>-17.8719127852866</c:v>
                </c:pt>
                <c:pt idx="1649">
                  <c:v>-17.877134191806501</c:v>
                </c:pt>
                <c:pt idx="1650">
                  <c:v>-17.901117418981499</c:v>
                </c:pt>
                <c:pt idx="1651">
                  <c:v>-17.906491739459401</c:v>
                </c:pt>
                <c:pt idx="1652">
                  <c:v>-17.905793090941302</c:v>
                </c:pt>
                <c:pt idx="1653">
                  <c:v>-17.911028736395401</c:v>
                </c:pt>
                <c:pt idx="1654">
                  <c:v>-17.916473540600599</c:v>
                </c:pt>
                <c:pt idx="1655">
                  <c:v>-17.921970509196701</c:v>
                </c:pt>
                <c:pt idx="1656">
                  <c:v>-17.9274062555663</c:v>
                </c:pt>
                <c:pt idx="1657">
                  <c:v>-17.932694210954899</c:v>
                </c:pt>
                <c:pt idx="1658">
                  <c:v>-17.955020102198599</c:v>
                </c:pt>
                <c:pt idx="1659">
                  <c:v>-17.960274496391001</c:v>
                </c:pt>
                <c:pt idx="1660">
                  <c:v>-17.959778682563201</c:v>
                </c:pt>
                <c:pt idx="1661">
                  <c:v>-17.964960029748902</c:v>
                </c:pt>
                <c:pt idx="1662">
                  <c:v>-17.9701544626237</c:v>
                </c:pt>
                <c:pt idx="1663">
                  <c:v>-17.975041677346098</c:v>
                </c:pt>
                <c:pt idx="1664">
                  <c:v>-17.9800197839165</c:v>
                </c:pt>
                <c:pt idx="1665">
                  <c:v>-17.984941124276901</c:v>
                </c:pt>
                <c:pt idx="1666">
                  <c:v>-18.005529598709099</c:v>
                </c:pt>
                <c:pt idx="1667">
                  <c:v>-18.010161879111202</c:v>
                </c:pt>
                <c:pt idx="1668">
                  <c:v>-18.009411939970001</c:v>
                </c:pt>
                <c:pt idx="1669">
                  <c:v>-18.014067191600699</c:v>
                </c:pt>
                <c:pt idx="1670">
                  <c:v>-18.018146675712</c:v>
                </c:pt>
                <c:pt idx="1671">
                  <c:v>-18.022394378896401</c:v>
                </c:pt>
                <c:pt idx="1672">
                  <c:v>-18.0265041067371</c:v>
                </c:pt>
                <c:pt idx="1673">
                  <c:v>-18.0304556342513</c:v>
                </c:pt>
                <c:pt idx="1674">
                  <c:v>-18.048588782223099</c:v>
                </c:pt>
                <c:pt idx="1675">
                  <c:v>-18.052046021845701</c:v>
                </c:pt>
                <c:pt idx="1676">
                  <c:v>-18.0509027760768</c:v>
                </c:pt>
                <c:pt idx="1677">
                  <c:v>-18.054385212962099</c:v>
                </c:pt>
                <c:pt idx="1678">
                  <c:v>-18.0575499320211</c:v>
                </c:pt>
                <c:pt idx="1679">
                  <c:v>-18.060516717312801</c:v>
                </c:pt>
                <c:pt idx="1680">
                  <c:v>-18.0635859656409</c:v>
                </c:pt>
                <c:pt idx="1681">
                  <c:v>-18.066321938224299</c:v>
                </c:pt>
                <c:pt idx="1682">
                  <c:v>-18.080647879173</c:v>
                </c:pt>
                <c:pt idx="1683">
                  <c:v>-18.083198177790099</c:v>
                </c:pt>
                <c:pt idx="1684">
                  <c:v>-18.081904779254199</c:v>
                </c:pt>
                <c:pt idx="1685">
                  <c:v>-18.084254449156301</c:v>
                </c:pt>
                <c:pt idx="1686">
                  <c:v>-18.086578198648901</c:v>
                </c:pt>
                <c:pt idx="1687">
                  <c:v>-18.088615278840201</c:v>
                </c:pt>
                <c:pt idx="1688">
                  <c:v>-18.090588994976599</c:v>
                </c:pt>
                <c:pt idx="1689">
                  <c:v>-18.0925960979</c:v>
                </c:pt>
                <c:pt idx="1690">
                  <c:v>-18.103167831119102</c:v>
                </c:pt>
                <c:pt idx="1691">
                  <c:v>-18.104847298553601</c:v>
                </c:pt>
                <c:pt idx="1692">
                  <c:v>-18.1038407565655</c:v>
                </c:pt>
                <c:pt idx="1693">
                  <c:v>-18.1056899182671</c:v>
                </c:pt>
                <c:pt idx="1694">
                  <c:v>-18.107328666834999</c:v>
                </c:pt>
                <c:pt idx="1695">
                  <c:v>-18.1089391826936</c:v>
                </c:pt>
                <c:pt idx="1696">
                  <c:v>-18.110629396478899</c:v>
                </c:pt>
                <c:pt idx="1697">
                  <c:v>-18.112189100918201</c:v>
                </c:pt>
                <c:pt idx="1698">
                  <c:v>-18.1199359869426</c:v>
                </c:pt>
                <c:pt idx="1699">
                  <c:v>-18.121412249273099</c:v>
                </c:pt>
                <c:pt idx="1700">
                  <c:v>-18.120973630686802</c:v>
                </c:pt>
                <c:pt idx="1701">
                  <c:v>-18.122538744781</c:v>
                </c:pt>
                <c:pt idx="1702">
                  <c:v>-18.124164849315999</c:v>
                </c:pt>
                <c:pt idx="1703">
                  <c:v>-18.1257135123602</c:v>
                </c:pt>
                <c:pt idx="1704">
                  <c:v>-18.127413815562299</c:v>
                </c:pt>
                <c:pt idx="1705">
                  <c:v>-18.1290445072407</c:v>
                </c:pt>
                <c:pt idx="1706">
                  <c:v>-18.136427872767701</c:v>
                </c:pt>
                <c:pt idx="1707">
                  <c:v>-18.1382025919909</c:v>
                </c:pt>
                <c:pt idx="1708">
                  <c:v>-18.138040199042202</c:v>
                </c:pt>
                <c:pt idx="1709">
                  <c:v>-18.1398964465021</c:v>
                </c:pt>
                <c:pt idx="1710">
                  <c:v>-18.141866135918299</c:v>
                </c:pt>
                <c:pt idx="1711">
                  <c:v>-18.143977064123199</c:v>
                </c:pt>
                <c:pt idx="1712">
                  <c:v>-18.146045691238001</c:v>
                </c:pt>
                <c:pt idx="1713">
                  <c:v>-18.148250512272199</c:v>
                </c:pt>
                <c:pt idx="1714">
                  <c:v>-18.156935470236</c:v>
                </c:pt>
                <c:pt idx="1715">
                  <c:v>-18.161155234232201</c:v>
                </c:pt>
                <c:pt idx="1716">
                  <c:v>-18.1608032441804</c:v>
                </c:pt>
                <c:pt idx="1717">
                  <c:v>-18.1617305532424</c:v>
                </c:pt>
                <c:pt idx="1718">
                  <c:v>-18.163991598338299</c:v>
                </c:pt>
                <c:pt idx="1719">
                  <c:v>-18.1664478405797</c:v>
                </c:pt>
                <c:pt idx="1720">
                  <c:v>-18.1687571904469</c:v>
                </c:pt>
                <c:pt idx="1721">
                  <c:v>-18.171169242090901</c:v>
                </c:pt>
                <c:pt idx="1722">
                  <c:v>-18.187733592960399</c:v>
                </c:pt>
                <c:pt idx="1723">
                  <c:v>-18.1869423653342</c:v>
                </c:pt>
                <c:pt idx="1724">
                  <c:v>-18.186130020313399</c:v>
                </c:pt>
                <c:pt idx="1725">
                  <c:v>-18.187487592526502</c:v>
                </c:pt>
                <c:pt idx="1726">
                  <c:v>-18.1901214410295</c:v>
                </c:pt>
                <c:pt idx="1727">
                  <c:v>-18.192494316139101</c:v>
                </c:pt>
                <c:pt idx="1728">
                  <c:v>-18.194982646244402</c:v>
                </c:pt>
                <c:pt idx="1729">
                  <c:v>-18.197113190863199</c:v>
                </c:pt>
                <c:pt idx="1730">
                  <c:v>-18.2124124070628</c:v>
                </c:pt>
                <c:pt idx="1731">
                  <c:v>-18.211216920634101</c:v>
                </c:pt>
                <c:pt idx="1732">
                  <c:v>-18.2099747269068</c:v>
                </c:pt>
                <c:pt idx="1733">
                  <c:v>-18.210524484394998</c:v>
                </c:pt>
                <c:pt idx="1734">
                  <c:v>-18.211650646256501</c:v>
                </c:pt>
                <c:pt idx="1735">
                  <c:v>-18.212782288514301</c:v>
                </c:pt>
                <c:pt idx="1736">
                  <c:v>-18.213563571907301</c:v>
                </c:pt>
                <c:pt idx="1737">
                  <c:v>-18.214147237678901</c:v>
                </c:pt>
                <c:pt idx="1738">
                  <c:v>-18.219332468187201</c:v>
                </c:pt>
                <c:pt idx="1739">
                  <c:v>-18.2177332901291</c:v>
                </c:pt>
                <c:pt idx="1740">
                  <c:v>-18.216224253389999</c:v>
                </c:pt>
                <c:pt idx="1741">
                  <c:v>-18.215387198583901</c:v>
                </c:pt>
                <c:pt idx="1742">
                  <c:v>-18.214311634551599</c:v>
                </c:pt>
                <c:pt idx="1743">
                  <c:v>-18.212945210210599</c:v>
                </c:pt>
                <c:pt idx="1744">
                  <c:v>-18.211313359328599</c:v>
                </c:pt>
                <c:pt idx="1745">
                  <c:v>-18.209383719454099</c:v>
                </c:pt>
                <c:pt idx="1746">
                  <c:v>-18.1979177444756</c:v>
                </c:pt>
                <c:pt idx="1747">
                  <c:v>-18.196728248192901</c:v>
                </c:pt>
                <c:pt idx="1748">
                  <c:v>-18.1956495206074</c:v>
                </c:pt>
                <c:pt idx="1749">
                  <c:v>-18.193119140210101</c:v>
                </c:pt>
                <c:pt idx="1750">
                  <c:v>-18.189490159963501</c:v>
                </c:pt>
                <c:pt idx="1751">
                  <c:v>-18.1854228836498</c:v>
                </c:pt>
                <c:pt idx="1752">
                  <c:v>-18.1813025395127</c:v>
                </c:pt>
                <c:pt idx="1753">
                  <c:v>-18.1766812378767</c:v>
                </c:pt>
                <c:pt idx="1754">
                  <c:v>-18.148433333056499</c:v>
                </c:pt>
                <c:pt idx="1755">
                  <c:v>-18.148121522084299</c:v>
                </c:pt>
                <c:pt idx="1756">
                  <c:v>-18.147904195123701</c:v>
                </c:pt>
                <c:pt idx="1757">
                  <c:v>-18.144154831241199</c:v>
                </c:pt>
                <c:pt idx="1758">
                  <c:v>-18.138580175443298</c:v>
                </c:pt>
                <c:pt idx="1759">
                  <c:v>-18.132557115654201</c:v>
                </c:pt>
                <c:pt idx="1760">
                  <c:v>-18.126327524019199</c:v>
                </c:pt>
                <c:pt idx="1761">
                  <c:v>-18.1198744798075</c:v>
                </c:pt>
                <c:pt idx="1762">
                  <c:v>-18.081586907235501</c:v>
                </c:pt>
                <c:pt idx="1763">
                  <c:v>-18.081998954495798</c:v>
                </c:pt>
                <c:pt idx="1764">
                  <c:v>-18.0824352670693</c:v>
                </c:pt>
                <c:pt idx="1765">
                  <c:v>-18.078657618393599</c:v>
                </c:pt>
                <c:pt idx="1766">
                  <c:v>-18.072208280395898</c:v>
                </c:pt>
                <c:pt idx="1767">
                  <c:v>-18.0655391683589</c:v>
                </c:pt>
                <c:pt idx="1768">
                  <c:v>-18.058790288100599</c:v>
                </c:pt>
                <c:pt idx="1769">
                  <c:v>-18.052413635736499</c:v>
                </c:pt>
                <c:pt idx="1770">
                  <c:v>-18.014913573298902</c:v>
                </c:pt>
                <c:pt idx="1771">
                  <c:v>-18.015617140547398</c:v>
                </c:pt>
                <c:pt idx="1772">
                  <c:v>-18.016231893372399</c:v>
                </c:pt>
                <c:pt idx="1773">
                  <c:v>-18.012469909574101</c:v>
                </c:pt>
                <c:pt idx="1774">
                  <c:v>-18.006502730608499</c:v>
                </c:pt>
                <c:pt idx="1775">
                  <c:v>-18.0004574231404</c:v>
                </c:pt>
                <c:pt idx="1776">
                  <c:v>-17.994775505189601</c:v>
                </c:pt>
                <c:pt idx="1777">
                  <c:v>-17.9889844031281</c:v>
                </c:pt>
                <c:pt idx="1778">
                  <c:v>-17.959115204017198</c:v>
                </c:pt>
                <c:pt idx="1779">
                  <c:v>-17.9594463336785</c:v>
                </c:pt>
                <c:pt idx="1780">
                  <c:v>-17.959666149100901</c:v>
                </c:pt>
                <c:pt idx="1781">
                  <c:v>-17.956350797216899</c:v>
                </c:pt>
                <c:pt idx="1782">
                  <c:v>-17.951215080619502</c:v>
                </c:pt>
                <c:pt idx="1783">
                  <c:v>-17.9460035788744</c:v>
                </c:pt>
                <c:pt idx="1784">
                  <c:v>-17.9407267441435</c:v>
                </c:pt>
                <c:pt idx="1785">
                  <c:v>-17.935581766045601</c:v>
                </c:pt>
                <c:pt idx="1786">
                  <c:v>-17.914312298169101</c:v>
                </c:pt>
                <c:pt idx="1787">
                  <c:v>-17.913607631882901</c:v>
                </c:pt>
                <c:pt idx="1788">
                  <c:v>-17.912798084277402</c:v>
                </c:pt>
                <c:pt idx="1789">
                  <c:v>-17.909512567424599</c:v>
                </c:pt>
                <c:pt idx="1790">
                  <c:v>-17.904538989284099</c:v>
                </c:pt>
                <c:pt idx="1791">
                  <c:v>-17.899624331634602</c:v>
                </c:pt>
                <c:pt idx="1792">
                  <c:v>-17.894688092970199</c:v>
                </c:pt>
                <c:pt idx="1793">
                  <c:v>-17.889617648031201</c:v>
                </c:pt>
                <c:pt idx="1794">
                  <c:v>-17.873644334652699</c:v>
                </c:pt>
                <c:pt idx="1795">
                  <c:v>-17.871574600509099</c:v>
                </c:pt>
                <c:pt idx="1796">
                  <c:v>-17.869397768574999</c:v>
                </c:pt>
                <c:pt idx="1797">
                  <c:v>-17.865423360925099</c:v>
                </c:pt>
                <c:pt idx="1798">
                  <c:v>-17.860497399588098</c:v>
                </c:pt>
                <c:pt idx="1799">
                  <c:v>-17.855533786065699</c:v>
                </c:pt>
                <c:pt idx="1800">
                  <c:v>-17.850816727084698</c:v>
                </c:pt>
                <c:pt idx="1801">
                  <c:v>-17.8461107572647</c:v>
                </c:pt>
                <c:pt idx="1802">
                  <c:v>-17.834240620408799</c:v>
                </c:pt>
                <c:pt idx="1803">
                  <c:v>-17.831650681468599</c:v>
                </c:pt>
                <c:pt idx="1804">
                  <c:v>-17.8291296354008</c:v>
                </c:pt>
                <c:pt idx="1805">
                  <c:v>-17.825588311487301</c:v>
                </c:pt>
                <c:pt idx="1806">
                  <c:v>-17.821556960355299</c:v>
                </c:pt>
                <c:pt idx="1807">
                  <c:v>-17.8177554296011</c:v>
                </c:pt>
                <c:pt idx="1808">
                  <c:v>-17.814177080143601</c:v>
                </c:pt>
                <c:pt idx="1809">
                  <c:v>-17.810897212035702</c:v>
                </c:pt>
                <c:pt idx="1810">
                  <c:v>-17.807380106469399</c:v>
                </c:pt>
                <c:pt idx="1811">
                  <c:v>-17.805084967674102</c:v>
                </c:pt>
                <c:pt idx="1812">
                  <c:v>-17.802868206780399</c:v>
                </c:pt>
                <c:pt idx="1813">
                  <c:v>-17.8008454862624</c:v>
                </c:pt>
                <c:pt idx="1814">
                  <c:v>-17.799207455686901</c:v>
                </c:pt>
                <c:pt idx="1815">
                  <c:v>-17.7993956227218</c:v>
                </c:pt>
                <c:pt idx="1816">
                  <c:v>-17.7988811934976</c:v>
                </c:pt>
                <c:pt idx="1817">
                  <c:v>-17.797101854230899</c:v>
                </c:pt>
                <c:pt idx="1818">
                  <c:v>-17.799543586584601</c:v>
                </c:pt>
                <c:pt idx="1819">
                  <c:v>-17.806470226003299</c:v>
                </c:pt>
                <c:pt idx="1820">
                  <c:v>-17.804943524367498</c:v>
                </c:pt>
                <c:pt idx="1821">
                  <c:v>-17.808619967159</c:v>
                </c:pt>
                <c:pt idx="1822">
                  <c:v>-17.810824925063699</c:v>
                </c:pt>
                <c:pt idx="1823">
                  <c:v>-17.813388360413899</c:v>
                </c:pt>
                <c:pt idx="1824">
                  <c:v>-17.811934133176301</c:v>
                </c:pt>
                <c:pt idx="1825">
                  <c:v>-17.819616503368898</c:v>
                </c:pt>
                <c:pt idx="1826">
                  <c:v>-17.823121192858402</c:v>
                </c:pt>
                <c:pt idx="1827">
                  <c:v>-17.8216752583836</c:v>
                </c:pt>
                <c:pt idx="1828">
                  <c:v>-17.8201914543104</c:v>
                </c:pt>
                <c:pt idx="1829">
                  <c:v>-17.846964745895299</c:v>
                </c:pt>
                <c:pt idx="1830">
                  <c:v>-17.851318265365101</c:v>
                </c:pt>
                <c:pt idx="1831">
                  <c:v>-17.855400570664401</c:v>
                </c:pt>
                <c:pt idx="1832">
                  <c:v>-17.859440000469402</c:v>
                </c:pt>
                <c:pt idx="1833">
                  <c:v>-17.863840072500601</c:v>
                </c:pt>
                <c:pt idx="1834">
                  <c:v>-17.867867807823099</c:v>
                </c:pt>
                <c:pt idx="1835">
                  <c:v>-17.8658785035759</c:v>
                </c:pt>
                <c:pt idx="1836">
                  <c:v>-17.8638436601797</c:v>
                </c:pt>
                <c:pt idx="1837">
                  <c:v>-17.891197541117901</c:v>
                </c:pt>
                <c:pt idx="1838">
                  <c:v>-17.894284259403399</c:v>
                </c:pt>
                <c:pt idx="1839">
                  <c:v>-17.897412398068699</c:v>
                </c:pt>
                <c:pt idx="1840">
                  <c:v>-17.900312094368498</c:v>
                </c:pt>
                <c:pt idx="1841">
                  <c:v>-17.902677533509301</c:v>
                </c:pt>
                <c:pt idx="1842">
                  <c:v>-17.904663342446199</c:v>
                </c:pt>
                <c:pt idx="1843">
                  <c:v>-17.902069991216798</c:v>
                </c:pt>
                <c:pt idx="1844">
                  <c:v>-17.907516323016999</c:v>
                </c:pt>
                <c:pt idx="1845">
                  <c:v>-17.919827856486499</c:v>
                </c:pt>
                <c:pt idx="1846">
                  <c:v>-17.918999112907098</c:v>
                </c:pt>
                <c:pt idx="1847">
                  <c:v>-17.9194904233965</c:v>
                </c:pt>
                <c:pt idx="1848">
                  <c:v>-17.9200071622612</c:v>
                </c:pt>
                <c:pt idx="1849">
                  <c:v>-17.920380207913599</c:v>
                </c:pt>
                <c:pt idx="1850">
                  <c:v>-17.920415307827302</c:v>
                </c:pt>
                <c:pt idx="1851">
                  <c:v>-17.920026539904701</c:v>
                </c:pt>
                <c:pt idx="1852">
                  <c:v>-17.9193742812745</c:v>
                </c:pt>
                <c:pt idx="1853">
                  <c:v>-17.919515546701199</c:v>
                </c:pt>
                <c:pt idx="1854">
                  <c:v>-17.917737850894401</c:v>
                </c:pt>
                <c:pt idx="1855">
                  <c:v>-17.9160962962121</c:v>
                </c:pt>
                <c:pt idx="1856">
                  <c:v>-17.914186058293499</c:v>
                </c:pt>
                <c:pt idx="1857">
                  <c:v>-17.912041942872399</c:v>
                </c:pt>
                <c:pt idx="1858">
                  <c:v>-17.909753920201101</c:v>
                </c:pt>
                <c:pt idx="1859">
                  <c:v>-17.907346693605799</c:v>
                </c:pt>
                <c:pt idx="1860">
                  <c:v>-17.904667135525798</c:v>
                </c:pt>
                <c:pt idx="1861">
                  <c:v>-17.892962607557799</c:v>
                </c:pt>
                <c:pt idx="1862">
                  <c:v>-17.8923665618447</c:v>
                </c:pt>
                <c:pt idx="1863">
                  <c:v>-17.8918727916029</c:v>
                </c:pt>
                <c:pt idx="1864">
                  <c:v>-17.886918747916301</c:v>
                </c:pt>
                <c:pt idx="1865">
                  <c:v>-17.883580728117401</c:v>
                </c:pt>
                <c:pt idx="1866">
                  <c:v>-17.880423473616901</c:v>
                </c:pt>
                <c:pt idx="1867">
                  <c:v>-17.877274834693601</c:v>
                </c:pt>
                <c:pt idx="1868">
                  <c:v>-17.8740369842237</c:v>
                </c:pt>
                <c:pt idx="1869">
                  <c:v>-17.8585056894477</c:v>
                </c:pt>
                <c:pt idx="1870">
                  <c:v>-17.858979604719799</c:v>
                </c:pt>
                <c:pt idx="1871">
                  <c:v>-17.859528436680399</c:v>
                </c:pt>
                <c:pt idx="1872">
                  <c:v>-17.8545040547444</c:v>
                </c:pt>
                <c:pt idx="1873">
                  <c:v>-17.851800885226101</c:v>
                </c:pt>
                <c:pt idx="1874">
                  <c:v>-17.849111968711</c:v>
                </c:pt>
                <c:pt idx="1875">
                  <c:v>-17.846190290615802</c:v>
                </c:pt>
                <c:pt idx="1876">
                  <c:v>-17.843617564454402</c:v>
                </c:pt>
                <c:pt idx="1877">
                  <c:v>-17.8301327672194</c:v>
                </c:pt>
                <c:pt idx="1878">
                  <c:v>-17.830890916680801</c:v>
                </c:pt>
                <c:pt idx="1879">
                  <c:v>-17.831537441007001</c:v>
                </c:pt>
                <c:pt idx="1880">
                  <c:v>-17.827160281026298</c:v>
                </c:pt>
                <c:pt idx="1881">
                  <c:v>-17.8250485244819</c:v>
                </c:pt>
                <c:pt idx="1882">
                  <c:v>-17.822724959386498</c:v>
                </c:pt>
                <c:pt idx="1883">
                  <c:v>-17.820296052872699</c:v>
                </c:pt>
                <c:pt idx="1884">
                  <c:v>-17.817796131505901</c:v>
                </c:pt>
                <c:pt idx="1885">
                  <c:v>-17.807499657188401</c:v>
                </c:pt>
                <c:pt idx="1886">
                  <c:v>-17.807318451781502</c:v>
                </c:pt>
                <c:pt idx="1887">
                  <c:v>-17.807026973616601</c:v>
                </c:pt>
                <c:pt idx="1888">
                  <c:v>-17.8032504360574</c:v>
                </c:pt>
                <c:pt idx="1889">
                  <c:v>-17.800909947207099</c:v>
                </c:pt>
                <c:pt idx="1890">
                  <c:v>-17.7985856326994</c:v>
                </c:pt>
                <c:pt idx="1891">
                  <c:v>-17.796111283671699</c:v>
                </c:pt>
                <c:pt idx="1892">
                  <c:v>-17.793659173410799</c:v>
                </c:pt>
                <c:pt idx="1893">
                  <c:v>-17.786868705172498</c:v>
                </c:pt>
                <c:pt idx="1894">
                  <c:v>-17.785526804706201</c:v>
                </c:pt>
                <c:pt idx="1895">
                  <c:v>-17.7840744897901</c:v>
                </c:pt>
                <c:pt idx="1896">
                  <c:v>-17.780936808104499</c:v>
                </c:pt>
                <c:pt idx="1897">
                  <c:v>-17.778604645000399</c:v>
                </c:pt>
                <c:pt idx="1898">
                  <c:v>-17.776313407899501</c:v>
                </c:pt>
                <c:pt idx="1899">
                  <c:v>-17.774065247578701</c:v>
                </c:pt>
                <c:pt idx="1900">
                  <c:v>-17.7719116328973</c:v>
                </c:pt>
                <c:pt idx="1901">
                  <c:v>-17.770296012591999</c:v>
                </c:pt>
                <c:pt idx="1902">
                  <c:v>-17.768397982012399</c:v>
                </c:pt>
                <c:pt idx="1903">
                  <c:v>-17.7666467540989</c:v>
                </c:pt>
                <c:pt idx="1904">
                  <c:v>-17.765233376849402</c:v>
                </c:pt>
                <c:pt idx="1905">
                  <c:v>-17.7640548270038</c:v>
                </c:pt>
                <c:pt idx="1906">
                  <c:v>-17.763175726795499</c:v>
                </c:pt>
                <c:pt idx="1907">
                  <c:v>-17.762515143927502</c:v>
                </c:pt>
                <c:pt idx="1908">
                  <c:v>-17.762242061056</c:v>
                </c:pt>
                <c:pt idx="1909">
                  <c:v>-17.770732472812799</c:v>
                </c:pt>
                <c:pt idx="1910">
                  <c:v>-17.768717955996902</c:v>
                </c:pt>
                <c:pt idx="1911">
                  <c:v>-17.768431159658299</c:v>
                </c:pt>
                <c:pt idx="1912">
                  <c:v>-17.7695669461968</c:v>
                </c:pt>
                <c:pt idx="1913">
                  <c:v>-17.771145424069999</c:v>
                </c:pt>
                <c:pt idx="1914">
                  <c:v>-17.773098420557201</c:v>
                </c:pt>
                <c:pt idx="1915">
                  <c:v>-17.775670037763099</c:v>
                </c:pt>
                <c:pt idx="1916">
                  <c:v>-17.778488629150999</c:v>
                </c:pt>
                <c:pt idx="1917">
                  <c:v>-17.802975792757302</c:v>
                </c:pt>
                <c:pt idx="1918">
                  <c:v>-17.8009154953596</c:v>
                </c:pt>
                <c:pt idx="1919">
                  <c:v>-17.802317744564899</c:v>
                </c:pt>
                <c:pt idx="1920">
                  <c:v>-17.807140278493002</c:v>
                </c:pt>
                <c:pt idx="1921">
                  <c:v>-17.812207096525999</c:v>
                </c:pt>
                <c:pt idx="1922">
                  <c:v>-17.817840474997301</c:v>
                </c:pt>
                <c:pt idx="1923">
                  <c:v>-17.8240471889773</c:v>
                </c:pt>
                <c:pt idx="1924">
                  <c:v>-17.830691816593699</c:v>
                </c:pt>
                <c:pt idx="1925">
                  <c:v>-17.871152163867698</c:v>
                </c:pt>
                <c:pt idx="1926">
                  <c:v>-17.868904161474799</c:v>
                </c:pt>
                <c:pt idx="1927">
                  <c:v>-17.8665925031593</c:v>
                </c:pt>
                <c:pt idx="1928">
                  <c:v>-17.880319415709099</c:v>
                </c:pt>
                <c:pt idx="1929">
                  <c:v>-17.888054815038799</c:v>
                </c:pt>
                <c:pt idx="1930">
                  <c:v>-17.8967350269014</c:v>
                </c:pt>
                <c:pt idx="1931">
                  <c:v>-17.905505210615601</c:v>
                </c:pt>
                <c:pt idx="1932">
                  <c:v>-17.914508560438598</c:v>
                </c:pt>
                <c:pt idx="1933">
                  <c:v>-17.964706296823401</c:v>
                </c:pt>
                <c:pt idx="1934">
                  <c:v>-17.962057641932201</c:v>
                </c:pt>
                <c:pt idx="1935">
                  <c:v>-17.965993779335601</c:v>
                </c:pt>
                <c:pt idx="1936">
                  <c:v>-17.9755317247165</c:v>
                </c:pt>
                <c:pt idx="1937">
                  <c:v>-17.984136379325701</c:v>
                </c:pt>
                <c:pt idx="1938">
                  <c:v>-17.993539198039599</c:v>
                </c:pt>
                <c:pt idx="1939">
                  <c:v>-18.002966677981998</c:v>
                </c:pt>
                <c:pt idx="1940">
                  <c:v>-18.012391368625899</c:v>
                </c:pt>
                <c:pt idx="1941">
                  <c:v>-18.0639297458351</c:v>
                </c:pt>
                <c:pt idx="1942">
                  <c:v>-18.060948616374699</c:v>
                </c:pt>
                <c:pt idx="1943">
                  <c:v>-18.064808485256101</c:v>
                </c:pt>
                <c:pt idx="1944">
                  <c:v>-18.0741466573891</c:v>
                </c:pt>
                <c:pt idx="1945">
                  <c:v>-18.082554958666201</c:v>
                </c:pt>
                <c:pt idx="1946">
                  <c:v>-18.091649910691402</c:v>
                </c:pt>
                <c:pt idx="1947">
                  <c:v>-18.100594582113199</c:v>
                </c:pt>
                <c:pt idx="1948">
                  <c:v>-18.109197811752399</c:v>
                </c:pt>
                <c:pt idx="1949">
                  <c:v>-18.156454660397799</c:v>
                </c:pt>
                <c:pt idx="1950">
                  <c:v>-18.1536552741238</c:v>
                </c:pt>
                <c:pt idx="1951">
                  <c:v>-18.1570106391408</c:v>
                </c:pt>
                <c:pt idx="1952">
                  <c:v>-18.164895677626099</c:v>
                </c:pt>
                <c:pt idx="1953">
                  <c:v>-18.173080484047599</c:v>
                </c:pt>
                <c:pt idx="1954">
                  <c:v>-18.181068317579399</c:v>
                </c:pt>
                <c:pt idx="1955">
                  <c:v>-18.189091356340199</c:v>
                </c:pt>
                <c:pt idx="1956">
                  <c:v>-18.196925253802501</c:v>
                </c:pt>
                <c:pt idx="1957">
                  <c:v>-18.2380947333594</c:v>
                </c:pt>
                <c:pt idx="1958">
                  <c:v>-18.2358158019304</c:v>
                </c:pt>
                <c:pt idx="1959">
                  <c:v>-18.2392809023513</c:v>
                </c:pt>
                <c:pt idx="1960">
                  <c:v>-18.2465671480604</c:v>
                </c:pt>
                <c:pt idx="1961">
                  <c:v>-18.254150721015801</c:v>
                </c:pt>
                <c:pt idx="1962">
                  <c:v>-18.261813773287798</c:v>
                </c:pt>
                <c:pt idx="1963">
                  <c:v>-18.2693701776833</c:v>
                </c:pt>
                <c:pt idx="1964">
                  <c:v>-18.277031151512599</c:v>
                </c:pt>
                <c:pt idx="1965">
                  <c:v>-18.314950864671999</c:v>
                </c:pt>
                <c:pt idx="1966">
                  <c:v>-18.313564148582099</c:v>
                </c:pt>
                <c:pt idx="1967">
                  <c:v>-18.317270962323601</c:v>
                </c:pt>
                <c:pt idx="1968">
                  <c:v>-18.325025477376801</c:v>
                </c:pt>
                <c:pt idx="1969">
                  <c:v>-18.332965288761201</c:v>
                </c:pt>
                <c:pt idx="1970">
                  <c:v>-18.340770837333501</c:v>
                </c:pt>
                <c:pt idx="1971">
                  <c:v>-18.3484505748077</c:v>
                </c:pt>
                <c:pt idx="1972">
                  <c:v>-18.356565208605399</c:v>
                </c:pt>
                <c:pt idx="1973">
                  <c:v>-18.396209901784701</c:v>
                </c:pt>
                <c:pt idx="1974">
                  <c:v>-18.395381978664901</c:v>
                </c:pt>
                <c:pt idx="1975">
                  <c:v>-18.3994749204332</c:v>
                </c:pt>
                <c:pt idx="1976">
                  <c:v>-18.4075171698112</c:v>
                </c:pt>
                <c:pt idx="1977">
                  <c:v>-18.416044398444001</c:v>
                </c:pt>
                <c:pt idx="1978">
                  <c:v>-18.424639998071701</c:v>
                </c:pt>
                <c:pt idx="1979">
                  <c:v>-18.433304542368301</c:v>
                </c:pt>
                <c:pt idx="1980">
                  <c:v>-18.442036855034399</c:v>
                </c:pt>
                <c:pt idx="1981">
                  <c:v>-18.484203850885599</c:v>
                </c:pt>
                <c:pt idx="1982">
                  <c:v>-18.483328112383099</c:v>
                </c:pt>
                <c:pt idx="1983">
                  <c:v>-18.4876516251902</c:v>
                </c:pt>
                <c:pt idx="1984">
                  <c:v>-18.496013405167702</c:v>
                </c:pt>
                <c:pt idx="1985">
                  <c:v>-18.504862861587601</c:v>
                </c:pt>
                <c:pt idx="1986">
                  <c:v>-18.5137443364268</c:v>
                </c:pt>
                <c:pt idx="1987">
                  <c:v>-18.521990384749898</c:v>
                </c:pt>
                <c:pt idx="1988">
                  <c:v>-18.530551061244701</c:v>
                </c:pt>
                <c:pt idx="1989">
                  <c:v>-18.5736837439174</c:v>
                </c:pt>
                <c:pt idx="1990">
                  <c:v>-18.572308735958799</c:v>
                </c:pt>
                <c:pt idx="1991">
                  <c:v>-18.576106028956001</c:v>
                </c:pt>
                <c:pt idx="1992">
                  <c:v>-18.5841043852799</c:v>
                </c:pt>
                <c:pt idx="1993">
                  <c:v>-18.592517114111001</c:v>
                </c:pt>
                <c:pt idx="1994">
                  <c:v>-18.601032675371599</c:v>
                </c:pt>
                <c:pt idx="1995">
                  <c:v>-18.608979624196898</c:v>
                </c:pt>
                <c:pt idx="1996">
                  <c:v>-18.616714580067502</c:v>
                </c:pt>
                <c:pt idx="1997">
                  <c:v>-18.624820201799999</c:v>
                </c:pt>
                <c:pt idx="1998">
                  <c:v>-18.656035027499598</c:v>
                </c:pt>
                <c:pt idx="1999">
                  <c:v>-18.6685949394518</c:v>
                </c:pt>
                <c:pt idx="2000">
                  <c:v>-18.666714329512001</c:v>
                </c:pt>
                <c:pt idx="2001">
                  <c:v>-18.674210208504999</c:v>
                </c:pt>
                <c:pt idx="2002">
                  <c:v>-18.681606062292101</c:v>
                </c:pt>
                <c:pt idx="2003">
                  <c:v>-18.6888983574446</c:v>
                </c:pt>
                <c:pt idx="2004">
                  <c:v>-18.695946744655998</c:v>
                </c:pt>
                <c:pt idx="2005">
                  <c:v>-18.702617092792099</c:v>
                </c:pt>
                <c:pt idx="2006">
                  <c:v>-18.7007016176203</c:v>
                </c:pt>
                <c:pt idx="2007">
                  <c:v>-18.7294839612446</c:v>
                </c:pt>
                <c:pt idx="2008">
                  <c:v>-18.732415306278099</c:v>
                </c:pt>
                <c:pt idx="2009">
                  <c:v>-18.747577525013401</c:v>
                </c:pt>
                <c:pt idx="2010">
                  <c:v>-18.753962950131299</c:v>
                </c:pt>
                <c:pt idx="2011">
                  <c:v>-18.7606239845556</c:v>
                </c:pt>
                <c:pt idx="2012">
                  <c:v>-18.767176017980201</c:v>
                </c:pt>
                <c:pt idx="2013">
                  <c:v>-18.773619073767801</c:v>
                </c:pt>
                <c:pt idx="2014">
                  <c:v>-18.7719799262923</c:v>
                </c:pt>
                <c:pt idx="2015">
                  <c:v>-18.798202692976702</c:v>
                </c:pt>
                <c:pt idx="2016">
                  <c:v>-18.796577381749401</c:v>
                </c:pt>
                <c:pt idx="2017">
                  <c:v>-18.799395096766101</c:v>
                </c:pt>
                <c:pt idx="2018">
                  <c:v>-18.8276577915057</c:v>
                </c:pt>
                <c:pt idx="2019">
                  <c:v>-18.8261958282244</c:v>
                </c:pt>
                <c:pt idx="2020">
                  <c:v>-18.832172031694601</c:v>
                </c:pt>
                <c:pt idx="2021">
                  <c:v>-18.838543320741401</c:v>
                </c:pt>
                <c:pt idx="2022">
                  <c:v>-18.8375101549336</c:v>
                </c:pt>
                <c:pt idx="2023">
                  <c:v>-18.8615602296906</c:v>
                </c:pt>
                <c:pt idx="2024">
                  <c:v>-18.860597719955301</c:v>
                </c:pt>
                <c:pt idx="2025">
                  <c:v>-18.863625526290999</c:v>
                </c:pt>
                <c:pt idx="2026">
                  <c:v>-18.889302604959799</c:v>
                </c:pt>
                <c:pt idx="2027">
                  <c:v>-18.8884906347994</c:v>
                </c:pt>
                <c:pt idx="2028">
                  <c:v>-18.894526799458401</c:v>
                </c:pt>
                <c:pt idx="2029">
                  <c:v>-18.900236282780199</c:v>
                </c:pt>
                <c:pt idx="2030">
                  <c:v>-18.899743565507698</c:v>
                </c:pt>
                <c:pt idx="2031">
                  <c:v>-18.920966846093901</c:v>
                </c:pt>
                <c:pt idx="2032">
                  <c:v>-18.9204981497648</c:v>
                </c:pt>
                <c:pt idx="2033">
                  <c:v>-18.923279229266601</c:v>
                </c:pt>
                <c:pt idx="2034">
                  <c:v>-18.945247683307802</c:v>
                </c:pt>
                <c:pt idx="2035">
                  <c:v>-18.944816295438098</c:v>
                </c:pt>
                <c:pt idx="2036">
                  <c:v>-18.949693411415701</c:v>
                </c:pt>
                <c:pt idx="2037">
                  <c:v>-18.954546928148002</c:v>
                </c:pt>
                <c:pt idx="2038">
                  <c:v>-18.954113668294902</c:v>
                </c:pt>
                <c:pt idx="2039">
                  <c:v>-18.971508270793201</c:v>
                </c:pt>
                <c:pt idx="2040">
                  <c:v>-18.9710377452028</c:v>
                </c:pt>
                <c:pt idx="2041">
                  <c:v>-18.9732058615376</c:v>
                </c:pt>
                <c:pt idx="2042">
                  <c:v>-18.989664882367499</c:v>
                </c:pt>
                <c:pt idx="2043">
                  <c:v>-18.989115877996099</c:v>
                </c:pt>
                <c:pt idx="2044">
                  <c:v>-18.992523958521801</c:v>
                </c:pt>
                <c:pt idx="2045">
                  <c:v>-18.9957786050994</c:v>
                </c:pt>
                <c:pt idx="2046">
                  <c:v>-18.995008002739901</c:v>
                </c:pt>
                <c:pt idx="2047">
                  <c:v>-19.007650171779598</c:v>
                </c:pt>
                <c:pt idx="2048">
                  <c:v>-19.006823664096999</c:v>
                </c:pt>
                <c:pt idx="2049">
                  <c:v>-19.007985269315999</c:v>
                </c:pt>
                <c:pt idx="2050">
                  <c:v>-19.019791279029</c:v>
                </c:pt>
                <c:pt idx="2051">
                  <c:v>-19.018875793437399</c:v>
                </c:pt>
                <c:pt idx="2052">
                  <c:v>-19.021019113483199</c:v>
                </c:pt>
                <c:pt idx="2053">
                  <c:v>-19.023060966821198</c:v>
                </c:pt>
                <c:pt idx="2054">
                  <c:v>-19.0220215049331</c:v>
                </c:pt>
                <c:pt idx="2055">
                  <c:v>-19.0311689928295</c:v>
                </c:pt>
                <c:pt idx="2056">
                  <c:v>-19.030094525747401</c:v>
                </c:pt>
                <c:pt idx="2057">
                  <c:v>-19.0305620360894</c:v>
                </c:pt>
                <c:pt idx="2058">
                  <c:v>-19.0396590209374</c:v>
                </c:pt>
                <c:pt idx="2059">
                  <c:v>-19.041117857864201</c:v>
                </c:pt>
                <c:pt idx="2060">
                  <c:v>-19.0400279543774</c:v>
                </c:pt>
                <c:pt idx="2061">
                  <c:v>-19.0414283332398</c:v>
                </c:pt>
                <c:pt idx="2062">
                  <c:v>-19.040330164683599</c:v>
                </c:pt>
                <c:pt idx="2063">
                  <c:v>-19.047908294812999</c:v>
                </c:pt>
                <c:pt idx="2064">
                  <c:v>-19.046800085911499</c:v>
                </c:pt>
                <c:pt idx="2065">
                  <c:v>-19.047046515708399</c:v>
                </c:pt>
                <c:pt idx="2066">
                  <c:v>-19.055654564734098</c:v>
                </c:pt>
                <c:pt idx="2067">
                  <c:v>-19.057059203032701</c:v>
                </c:pt>
                <c:pt idx="2068">
                  <c:v>-19.0559522685339</c:v>
                </c:pt>
                <c:pt idx="2069">
                  <c:v>-19.057445955612501</c:v>
                </c:pt>
                <c:pt idx="2070">
                  <c:v>-19.056376194465098</c:v>
                </c:pt>
                <c:pt idx="2071">
                  <c:v>-19.064240075824198</c:v>
                </c:pt>
                <c:pt idx="2072">
                  <c:v>-19.0631590476174</c:v>
                </c:pt>
                <c:pt idx="2073">
                  <c:v>-19.063450601586499</c:v>
                </c:pt>
                <c:pt idx="2074">
                  <c:v>-19.073970974731299</c:v>
                </c:pt>
                <c:pt idx="2075">
                  <c:v>-19.0758971930683</c:v>
                </c:pt>
                <c:pt idx="2076">
                  <c:v>-19.074824648751601</c:v>
                </c:pt>
                <c:pt idx="2077">
                  <c:v>-19.076864191318901</c:v>
                </c:pt>
                <c:pt idx="2078">
                  <c:v>-19.075817328312301</c:v>
                </c:pt>
                <c:pt idx="2079">
                  <c:v>-19.085804083378399</c:v>
                </c:pt>
                <c:pt idx="2080">
                  <c:v>-19.084756982483299</c:v>
                </c:pt>
                <c:pt idx="2081">
                  <c:v>-19.085501945189701</c:v>
                </c:pt>
                <c:pt idx="2082">
                  <c:v>-19.091046624033499</c:v>
                </c:pt>
                <c:pt idx="2083">
                  <c:v>-19.097180325554199</c:v>
                </c:pt>
                <c:pt idx="2084">
                  <c:v>-19.103605077949599</c:v>
                </c:pt>
                <c:pt idx="2085">
                  <c:v>-19.102525989489401</c:v>
                </c:pt>
                <c:pt idx="2086">
                  <c:v>-19.101469710664698</c:v>
                </c:pt>
                <c:pt idx="2087">
                  <c:v>-19.1136546496741</c:v>
                </c:pt>
                <c:pt idx="2088">
                  <c:v>-19.112602157141101</c:v>
                </c:pt>
                <c:pt idx="2089">
                  <c:v>-19.113608353617799</c:v>
                </c:pt>
                <c:pt idx="2090">
                  <c:v>-19.116374721084899</c:v>
                </c:pt>
                <c:pt idx="2091">
                  <c:v>-19.119362988105099</c:v>
                </c:pt>
                <c:pt idx="2092">
                  <c:v>-19.134391550164899</c:v>
                </c:pt>
                <c:pt idx="2093">
                  <c:v>-19.133262092977901</c:v>
                </c:pt>
                <c:pt idx="2094">
                  <c:v>-19.132118346748101</c:v>
                </c:pt>
                <c:pt idx="2095">
                  <c:v>-19.145285915669799</c:v>
                </c:pt>
                <c:pt idx="2096">
                  <c:v>-19.144158766831499</c:v>
                </c:pt>
                <c:pt idx="2097">
                  <c:v>-19.145263579149301</c:v>
                </c:pt>
                <c:pt idx="2098">
                  <c:v>-19.147923673686002</c:v>
                </c:pt>
                <c:pt idx="2099">
                  <c:v>-19.1507547277904</c:v>
                </c:pt>
                <c:pt idx="2100">
                  <c:v>-19.165787215922599</c:v>
                </c:pt>
                <c:pt idx="2101">
                  <c:v>-19.164601469312998</c:v>
                </c:pt>
                <c:pt idx="2102">
                  <c:v>-19.169873659241599</c:v>
                </c:pt>
                <c:pt idx="2103">
                  <c:v>-19.168628369016499</c:v>
                </c:pt>
                <c:pt idx="2104">
                  <c:v>-19.1739013618112</c:v>
                </c:pt>
                <c:pt idx="2105">
                  <c:v>-19.1791447553287</c:v>
                </c:pt>
                <c:pt idx="2106">
                  <c:v>-19.177878980031</c:v>
                </c:pt>
                <c:pt idx="2107">
                  <c:v>-19.1831254552737</c:v>
                </c:pt>
                <c:pt idx="2108">
                  <c:v>-19.196915167333</c:v>
                </c:pt>
                <c:pt idx="2109">
                  <c:v>-19.198594981048998</c:v>
                </c:pt>
                <c:pt idx="2110">
                  <c:v>-19.197274400984099</c:v>
                </c:pt>
                <c:pt idx="2111">
                  <c:v>-19.200046175078899</c:v>
                </c:pt>
                <c:pt idx="2112">
                  <c:v>-19.202694534674698</c:v>
                </c:pt>
                <c:pt idx="2113">
                  <c:v>-19.205263214325299</c:v>
                </c:pt>
                <c:pt idx="2114">
                  <c:v>-19.2079038973656</c:v>
                </c:pt>
                <c:pt idx="2115">
                  <c:v>-19.210624290262899</c:v>
                </c:pt>
                <c:pt idx="2116">
                  <c:v>-19.2257568136252</c:v>
                </c:pt>
                <c:pt idx="2117">
                  <c:v>-19.228527574488702</c:v>
                </c:pt>
                <c:pt idx="2118">
                  <c:v>-19.227094575194599</c:v>
                </c:pt>
                <c:pt idx="2119">
                  <c:v>-19.229832942129299</c:v>
                </c:pt>
                <c:pt idx="2120">
                  <c:v>-19.232639374431599</c:v>
                </c:pt>
                <c:pt idx="2121">
                  <c:v>-19.235443967496501</c:v>
                </c:pt>
                <c:pt idx="2122">
                  <c:v>-19.2384118701641</c:v>
                </c:pt>
                <c:pt idx="2123">
                  <c:v>-19.241388873624501</c:v>
                </c:pt>
                <c:pt idx="2124">
                  <c:v>-19.258548497469199</c:v>
                </c:pt>
                <c:pt idx="2125">
                  <c:v>-19.2616713806825</c:v>
                </c:pt>
                <c:pt idx="2126">
                  <c:v>-19.2602734610184</c:v>
                </c:pt>
                <c:pt idx="2127">
                  <c:v>-19.263842982378598</c:v>
                </c:pt>
                <c:pt idx="2128">
                  <c:v>-19.267413863051701</c:v>
                </c:pt>
                <c:pt idx="2129">
                  <c:v>-19.271095020918601</c:v>
                </c:pt>
                <c:pt idx="2130">
                  <c:v>-19.2749410378017</c:v>
                </c:pt>
                <c:pt idx="2131">
                  <c:v>-19.2789812328514</c:v>
                </c:pt>
                <c:pt idx="2132">
                  <c:v>-19.2989492100277</c:v>
                </c:pt>
                <c:pt idx="2133">
                  <c:v>-19.303300999547002</c:v>
                </c:pt>
                <c:pt idx="2134">
                  <c:v>-19.302254528583799</c:v>
                </c:pt>
                <c:pt idx="2135">
                  <c:v>-19.306840906994601</c:v>
                </c:pt>
                <c:pt idx="2136">
                  <c:v>-19.311443295835399</c:v>
                </c:pt>
                <c:pt idx="2137">
                  <c:v>-19.3160424302162</c:v>
                </c:pt>
                <c:pt idx="2138">
                  <c:v>-19.320368604165601</c:v>
                </c:pt>
                <c:pt idx="2139">
                  <c:v>-19.325079400445201</c:v>
                </c:pt>
                <c:pt idx="2140">
                  <c:v>-19.344572179367599</c:v>
                </c:pt>
                <c:pt idx="2141">
                  <c:v>-19.343787486045802</c:v>
                </c:pt>
                <c:pt idx="2142">
                  <c:v>-19.353091642500601</c:v>
                </c:pt>
                <c:pt idx="2143">
                  <c:v>-19.3552110492586</c:v>
                </c:pt>
                <c:pt idx="2144">
                  <c:v>-19.358691367313401</c:v>
                </c:pt>
                <c:pt idx="2145">
                  <c:v>-19.362912027966299</c:v>
                </c:pt>
                <c:pt idx="2146">
                  <c:v>-19.366836307165801</c:v>
                </c:pt>
                <c:pt idx="2147">
                  <c:v>-19.3708197377453</c:v>
                </c:pt>
                <c:pt idx="2148">
                  <c:v>-19.385688547882101</c:v>
                </c:pt>
                <c:pt idx="2149">
                  <c:v>-19.391727486335199</c:v>
                </c:pt>
                <c:pt idx="2150">
                  <c:v>-19.3908019293604</c:v>
                </c:pt>
                <c:pt idx="2151">
                  <c:v>-19.3966812951587</c:v>
                </c:pt>
                <c:pt idx="2152">
                  <c:v>-19.395814831081601</c:v>
                </c:pt>
                <c:pt idx="2153">
                  <c:v>-19.401704829402799</c:v>
                </c:pt>
                <c:pt idx="2154">
                  <c:v>-19.4075406500782</c:v>
                </c:pt>
                <c:pt idx="2155">
                  <c:v>-19.406568540665699</c:v>
                </c:pt>
                <c:pt idx="2156">
                  <c:v>-19.420362598272199</c:v>
                </c:pt>
                <c:pt idx="2157">
                  <c:v>-19.4226415912138</c:v>
                </c:pt>
                <c:pt idx="2158">
                  <c:v>-19.421325834728101</c:v>
                </c:pt>
                <c:pt idx="2159">
                  <c:v>-19.4230729289844</c:v>
                </c:pt>
                <c:pt idx="2160">
                  <c:v>-19.424859842111999</c:v>
                </c:pt>
                <c:pt idx="2161">
                  <c:v>-19.426698932969501</c:v>
                </c:pt>
                <c:pt idx="2162">
                  <c:v>-19.425392438933301</c:v>
                </c:pt>
                <c:pt idx="2163">
                  <c:v>-19.434393806549899</c:v>
                </c:pt>
                <c:pt idx="2164">
                  <c:v>-19.4413621280424</c:v>
                </c:pt>
                <c:pt idx="2165">
                  <c:v>-19.443147743496201</c:v>
                </c:pt>
                <c:pt idx="2166">
                  <c:v>-19.441747916886001</c:v>
                </c:pt>
                <c:pt idx="2167">
                  <c:v>-19.4437724475655</c:v>
                </c:pt>
                <c:pt idx="2168">
                  <c:v>-19.4463407528056</c:v>
                </c:pt>
                <c:pt idx="2169">
                  <c:v>-19.449185442000001</c:v>
                </c:pt>
                <c:pt idx="2170">
                  <c:v>-19.4479941623241</c:v>
                </c:pt>
                <c:pt idx="2171">
                  <c:v>-19.461000781292402</c:v>
                </c:pt>
                <c:pt idx="2172">
                  <c:v>-19.474417275044502</c:v>
                </c:pt>
                <c:pt idx="2173">
                  <c:v>-19.4794306238228</c:v>
                </c:pt>
                <c:pt idx="2174">
                  <c:v>-19.478098001027298</c:v>
                </c:pt>
                <c:pt idx="2175">
                  <c:v>-19.483211019816501</c:v>
                </c:pt>
                <c:pt idx="2176">
                  <c:v>-19.489486568324899</c:v>
                </c:pt>
                <c:pt idx="2177">
                  <c:v>-19.496542556007402</c:v>
                </c:pt>
                <c:pt idx="2178">
                  <c:v>-19.495093976902901</c:v>
                </c:pt>
                <c:pt idx="2179">
                  <c:v>-19.524604476692101</c:v>
                </c:pt>
                <c:pt idx="2180">
                  <c:v>-19.554736828334601</c:v>
                </c:pt>
                <c:pt idx="2181">
                  <c:v>-19.5663398189382</c:v>
                </c:pt>
                <c:pt idx="2182">
                  <c:v>-19.564711855604699</c:v>
                </c:pt>
                <c:pt idx="2183">
                  <c:v>-19.575455099927002</c:v>
                </c:pt>
                <c:pt idx="2184">
                  <c:v>-19.588615279453201</c:v>
                </c:pt>
                <c:pt idx="2185">
                  <c:v>-19.603049511634001</c:v>
                </c:pt>
                <c:pt idx="2186">
                  <c:v>-19.600354621956601</c:v>
                </c:pt>
                <c:pt idx="2187">
                  <c:v>-19.659087365760801</c:v>
                </c:pt>
                <c:pt idx="2188">
                  <c:v>-19.714942284469</c:v>
                </c:pt>
                <c:pt idx="2189">
                  <c:v>-19.7359649450989</c:v>
                </c:pt>
                <c:pt idx="2190">
                  <c:v>-19.732367425079399</c:v>
                </c:pt>
                <c:pt idx="2191">
                  <c:v>-19.7526840328742</c:v>
                </c:pt>
                <c:pt idx="2192">
                  <c:v>-19.774096838565299</c:v>
                </c:pt>
                <c:pt idx="2193">
                  <c:v>-19.798325578061199</c:v>
                </c:pt>
                <c:pt idx="2194">
                  <c:v>-19.793200449461899</c:v>
                </c:pt>
                <c:pt idx="2195">
                  <c:v>-19.889356906134701</c:v>
                </c:pt>
                <c:pt idx="2196">
                  <c:v>-19.974984645530601</c:v>
                </c:pt>
                <c:pt idx="2197">
                  <c:v>-20.0057277245667</c:v>
                </c:pt>
                <c:pt idx="2198">
                  <c:v>-19.999399126941</c:v>
                </c:pt>
                <c:pt idx="2199">
                  <c:v>-20.0308168056083</c:v>
                </c:pt>
                <c:pt idx="2200">
                  <c:v>-20.063883114172501</c:v>
                </c:pt>
                <c:pt idx="2201">
                  <c:v>-20.098614698299698</c:v>
                </c:pt>
                <c:pt idx="2202">
                  <c:v>-20.091216663438502</c:v>
                </c:pt>
                <c:pt idx="2203">
                  <c:v>-20.230826662306001</c:v>
                </c:pt>
                <c:pt idx="2204">
                  <c:v>-20.348662738622199</c:v>
                </c:pt>
                <c:pt idx="2205">
                  <c:v>-20.3925447348592</c:v>
                </c:pt>
                <c:pt idx="2206">
                  <c:v>-20.384745297622299</c:v>
                </c:pt>
                <c:pt idx="2207">
                  <c:v>-20.426998422253799</c:v>
                </c:pt>
                <c:pt idx="2208">
                  <c:v>-20.473618944376501</c:v>
                </c:pt>
                <c:pt idx="2209">
                  <c:v>-20.521249714145199</c:v>
                </c:pt>
                <c:pt idx="2210">
                  <c:v>-20.513223888994101</c:v>
                </c:pt>
                <c:pt idx="2211">
                  <c:v>-20.698797421445899</c:v>
                </c:pt>
                <c:pt idx="2212">
                  <c:v>-20.860625828410999</c:v>
                </c:pt>
                <c:pt idx="2213">
                  <c:v>-20.916897209052799</c:v>
                </c:pt>
                <c:pt idx="2214">
                  <c:v>-20.9083993735502</c:v>
                </c:pt>
                <c:pt idx="2215">
                  <c:v>-20.969967317846699</c:v>
                </c:pt>
                <c:pt idx="2216">
                  <c:v>-21.030763004234199</c:v>
                </c:pt>
                <c:pt idx="2217">
                  <c:v>-21.097107241600199</c:v>
                </c:pt>
                <c:pt idx="2218">
                  <c:v>-21.0886844655784</c:v>
                </c:pt>
                <c:pt idx="2219">
                  <c:v>-21.333299170808001</c:v>
                </c:pt>
                <c:pt idx="2220">
                  <c:v>-21.540908527800799</c:v>
                </c:pt>
                <c:pt idx="2221">
                  <c:v>-21.618155347436598</c:v>
                </c:pt>
                <c:pt idx="2222">
                  <c:v>-21.609106727961599</c:v>
                </c:pt>
                <c:pt idx="2223">
                  <c:v>-21.6872928308157</c:v>
                </c:pt>
                <c:pt idx="2224">
                  <c:v>-21.768142288800099</c:v>
                </c:pt>
                <c:pt idx="2225">
                  <c:v>-21.847427902579199</c:v>
                </c:pt>
                <c:pt idx="2226">
                  <c:v>-21.8365459813473</c:v>
                </c:pt>
                <c:pt idx="2227">
                  <c:v>-22.1527159409242</c:v>
                </c:pt>
                <c:pt idx="2228">
                  <c:v>-22.414689008302702</c:v>
                </c:pt>
                <c:pt idx="2229">
                  <c:v>-22.5123170273299</c:v>
                </c:pt>
                <c:pt idx="2230">
                  <c:v>-22.500648252776401</c:v>
                </c:pt>
                <c:pt idx="2231">
                  <c:v>-22.598898002320698</c:v>
                </c:pt>
                <c:pt idx="2232">
                  <c:v>-22.700113372507399</c:v>
                </c:pt>
                <c:pt idx="2233">
                  <c:v>-22.804322330588501</c:v>
                </c:pt>
                <c:pt idx="2234">
                  <c:v>-22.7900225310363</c:v>
                </c:pt>
                <c:pt idx="2235">
                  <c:v>-23.1841099175723</c:v>
                </c:pt>
                <c:pt idx="2236">
                  <c:v>-23.5021428467028</c:v>
                </c:pt>
                <c:pt idx="2237">
                  <c:v>-23.6209330958803</c:v>
                </c:pt>
                <c:pt idx="2238">
                  <c:v>-23.740038100284298</c:v>
                </c:pt>
                <c:pt idx="2239">
                  <c:v>-23.7223156464681</c:v>
                </c:pt>
                <c:pt idx="2240">
                  <c:v>-23.844405555088301</c:v>
                </c:pt>
                <c:pt idx="2241">
                  <c:v>-23.969295483983199</c:v>
                </c:pt>
                <c:pt idx="2242">
                  <c:v>-24.186600820228399</c:v>
                </c:pt>
                <c:pt idx="2243">
                  <c:v>-24.404880588913102</c:v>
                </c:pt>
                <c:pt idx="2244">
                  <c:v>-24.864114550376101</c:v>
                </c:pt>
                <c:pt idx="2245">
                  <c:v>-24.924858565467702</c:v>
                </c:pt>
                <c:pt idx="2246">
                  <c:v>-24.904582565643999</c:v>
                </c:pt>
                <c:pt idx="2247">
                  <c:v>-25.163186916736201</c:v>
                </c:pt>
                <c:pt idx="2248">
                  <c:v>-25.2912664966805</c:v>
                </c:pt>
                <c:pt idx="2249">
                  <c:v>-25.270562698411201</c:v>
                </c:pt>
                <c:pt idx="2250">
                  <c:v>-25.566874254328301</c:v>
                </c:pt>
                <c:pt idx="2251">
                  <c:v>-25.707341841451601</c:v>
                </c:pt>
                <c:pt idx="2252">
                  <c:v>-26.229452770499599</c:v>
                </c:pt>
                <c:pt idx="2253">
                  <c:v>-26.312352548745899</c:v>
                </c:pt>
                <c:pt idx="2254">
                  <c:v>-26.290517805949801</c:v>
                </c:pt>
                <c:pt idx="2255">
                  <c:v>-26.601094332047499</c:v>
                </c:pt>
                <c:pt idx="2256">
                  <c:v>-26.7356630667601</c:v>
                </c:pt>
                <c:pt idx="2257">
                  <c:v>-26.885616553371701</c:v>
                </c:pt>
                <c:pt idx="2258">
                  <c:v>-27.030439815315098</c:v>
                </c:pt>
                <c:pt idx="2259">
                  <c:v>-27.172384650888301</c:v>
                </c:pt>
                <c:pt idx="2260">
                  <c:v>-27.704812652985201</c:v>
                </c:pt>
                <c:pt idx="2261">
                  <c:v>-27.7866586170869</c:v>
                </c:pt>
                <c:pt idx="2262">
                  <c:v>-27.9201063231767</c:v>
                </c:pt>
                <c:pt idx="2263">
                  <c:v>-28.0594795866926</c:v>
                </c:pt>
                <c:pt idx="2264">
                  <c:v>-28.196955045823898</c:v>
                </c:pt>
                <c:pt idx="2265">
                  <c:v>-28.332190982317599</c:v>
                </c:pt>
                <c:pt idx="2266">
                  <c:v>-28.468109453148699</c:v>
                </c:pt>
                <c:pt idx="2267">
                  <c:v>-28.598785576497601</c:v>
                </c:pt>
                <c:pt idx="2268">
                  <c:v>-29.083312420408902</c:v>
                </c:pt>
                <c:pt idx="2269">
                  <c:v>-29.146582949172998</c:v>
                </c:pt>
                <c:pt idx="2270">
                  <c:v>-29.268695983392298</c:v>
                </c:pt>
                <c:pt idx="2271">
                  <c:v>-29.389318737508599</c:v>
                </c:pt>
                <c:pt idx="2272">
                  <c:v>-29.5055179889203</c:v>
                </c:pt>
                <c:pt idx="2273">
                  <c:v>-29.617036721155799</c:v>
                </c:pt>
                <c:pt idx="2274">
                  <c:v>-29.7236108086352</c:v>
                </c:pt>
                <c:pt idx="2275">
                  <c:v>-29.8226087412454</c:v>
                </c:pt>
                <c:pt idx="2276">
                  <c:v>-30.1917902546713</c:v>
                </c:pt>
                <c:pt idx="2277">
                  <c:v>-30.2469339965836</c:v>
                </c:pt>
                <c:pt idx="2278">
                  <c:v>-30.336286355715199</c:v>
                </c:pt>
                <c:pt idx="2279">
                  <c:v>-30.419520525717701</c:v>
                </c:pt>
                <c:pt idx="2280">
                  <c:v>-30.499739345528901</c:v>
                </c:pt>
                <c:pt idx="2281">
                  <c:v>-30.573363115006</c:v>
                </c:pt>
                <c:pt idx="2282">
                  <c:v>-30.6353857871492</c:v>
                </c:pt>
                <c:pt idx="2283">
                  <c:v>-30.698403973324499</c:v>
                </c:pt>
                <c:pt idx="2284">
                  <c:v>-30.905831310568001</c:v>
                </c:pt>
                <c:pt idx="2285">
                  <c:v>-30.935061155734299</c:v>
                </c:pt>
                <c:pt idx="2286">
                  <c:v>-30.9773866735047</c:v>
                </c:pt>
                <c:pt idx="2287">
                  <c:v>-31.011820992062901</c:v>
                </c:pt>
                <c:pt idx="2288">
                  <c:v>-31.041169615951901</c:v>
                </c:pt>
                <c:pt idx="2289">
                  <c:v>-31.060854350238198</c:v>
                </c:pt>
                <c:pt idx="2290">
                  <c:v>-31.0739379304602</c:v>
                </c:pt>
                <c:pt idx="2291">
                  <c:v>-31.081438281858201</c:v>
                </c:pt>
                <c:pt idx="2292">
                  <c:v>-31.084028686211699</c:v>
                </c:pt>
                <c:pt idx="2293">
                  <c:v>-31.077872832598999</c:v>
                </c:pt>
                <c:pt idx="2294">
                  <c:v>-31.061304011251899</c:v>
                </c:pt>
                <c:pt idx="2295">
                  <c:v>-31.0378733643761</c:v>
                </c:pt>
                <c:pt idx="2296">
                  <c:v>-31.0076130289665</c:v>
                </c:pt>
                <c:pt idx="2297">
                  <c:v>-30.970263835252702</c:v>
                </c:pt>
                <c:pt idx="2298">
                  <c:v>-30.924779828420998</c:v>
                </c:pt>
                <c:pt idx="2299">
                  <c:v>-30.871842463134701</c:v>
                </c:pt>
                <c:pt idx="2300">
                  <c:v>-30.6698147091466</c:v>
                </c:pt>
                <c:pt idx="2301">
                  <c:v>-30.6313936460792</c:v>
                </c:pt>
                <c:pt idx="2302">
                  <c:v>-30.558114500986701</c:v>
                </c:pt>
                <c:pt idx="2303">
                  <c:v>-30.477770816072699</c:v>
                </c:pt>
                <c:pt idx="2304">
                  <c:v>-30.390472711174102</c:v>
                </c:pt>
                <c:pt idx="2305">
                  <c:v>-30.298635290675399</c:v>
                </c:pt>
                <c:pt idx="2306">
                  <c:v>-30.204725562062801</c:v>
                </c:pt>
                <c:pt idx="2307">
                  <c:v>-30.1011893847034</c:v>
                </c:pt>
                <c:pt idx="2308">
                  <c:v>-29.7156774905337</c:v>
                </c:pt>
                <c:pt idx="2309">
                  <c:v>-29.6445401629054</c:v>
                </c:pt>
                <c:pt idx="2310">
                  <c:v>-29.5207928227385</c:v>
                </c:pt>
                <c:pt idx="2311">
                  <c:v>-29.390956822903799</c:v>
                </c:pt>
                <c:pt idx="2312">
                  <c:v>-29.261601138288199</c:v>
                </c:pt>
                <c:pt idx="2313">
                  <c:v>-29.1213977031592</c:v>
                </c:pt>
                <c:pt idx="2314">
                  <c:v>-28.9755752006335</c:v>
                </c:pt>
                <c:pt idx="2315">
                  <c:v>-28.824281109848101</c:v>
                </c:pt>
                <c:pt idx="2316">
                  <c:v>-28.2834495559689</c:v>
                </c:pt>
                <c:pt idx="2317">
                  <c:v>-28.191639690276201</c:v>
                </c:pt>
                <c:pt idx="2318">
                  <c:v>-28.025689076264999</c:v>
                </c:pt>
                <c:pt idx="2319">
                  <c:v>-27.854934242024299</c:v>
                </c:pt>
                <c:pt idx="2320">
                  <c:v>-27.681004957871998</c:v>
                </c:pt>
                <c:pt idx="2321">
                  <c:v>-27.502672345978802</c:v>
                </c:pt>
                <c:pt idx="2322">
                  <c:v>-27.3289131381778</c:v>
                </c:pt>
                <c:pt idx="2323">
                  <c:v>-27.142433251538801</c:v>
                </c:pt>
                <c:pt idx="2324">
                  <c:v>-26.4807394652615</c:v>
                </c:pt>
                <c:pt idx="2325">
                  <c:v>-26.3625153930161</c:v>
                </c:pt>
                <c:pt idx="2326">
                  <c:v>-26.1761402136427</c:v>
                </c:pt>
                <c:pt idx="2327">
                  <c:v>-25.9773753676191</c:v>
                </c:pt>
                <c:pt idx="2328">
                  <c:v>-25.7759680833666</c:v>
                </c:pt>
                <c:pt idx="2329">
                  <c:v>-25.572181908992</c:v>
                </c:pt>
                <c:pt idx="2330">
                  <c:v>-25.3668605892335</c:v>
                </c:pt>
                <c:pt idx="2331">
                  <c:v>-25.159739426034299</c:v>
                </c:pt>
                <c:pt idx="2332">
                  <c:v>-24.4254847469923</c:v>
                </c:pt>
                <c:pt idx="2333">
                  <c:v>-24.3108548201049</c:v>
                </c:pt>
                <c:pt idx="2334">
                  <c:v>-24.1002111669453</c:v>
                </c:pt>
                <c:pt idx="2335">
                  <c:v>-23.888843658525499</c:v>
                </c:pt>
                <c:pt idx="2336">
                  <c:v>-23.68735513072</c:v>
                </c:pt>
                <c:pt idx="2337">
                  <c:v>-23.475431272995898</c:v>
                </c:pt>
                <c:pt idx="2338">
                  <c:v>-23.263660473666199</c:v>
                </c:pt>
                <c:pt idx="2339">
                  <c:v>-23.052290404265602</c:v>
                </c:pt>
                <c:pt idx="2340">
                  <c:v>-23.067344297141599</c:v>
                </c:pt>
                <c:pt idx="2341">
                  <c:v>-22.3221992865879</c:v>
                </c:pt>
                <c:pt idx="2342">
                  <c:v>-21.980762795858102</c:v>
                </c:pt>
                <c:pt idx="2343">
                  <c:v>-21.769050616536401</c:v>
                </c:pt>
                <c:pt idx="2344">
                  <c:v>-21.562351263940101</c:v>
                </c:pt>
                <c:pt idx="2345">
                  <c:v>-21.364142387604598</c:v>
                </c:pt>
                <c:pt idx="2346">
                  <c:v>-21.1580017949051</c:v>
                </c:pt>
                <c:pt idx="2347">
                  <c:v>-20.954111600133501</c:v>
                </c:pt>
                <c:pt idx="2348">
                  <c:v>-20.966096575151202</c:v>
                </c:pt>
                <c:pt idx="2349">
                  <c:v>-20.260322864466001</c:v>
                </c:pt>
                <c:pt idx="2350">
                  <c:v>-20.273031640243399</c:v>
                </c:pt>
                <c:pt idx="2351">
                  <c:v>-19.555388226089601</c:v>
                </c:pt>
                <c:pt idx="2352">
                  <c:v>-19.568823725425499</c:v>
                </c:pt>
                <c:pt idx="2353">
                  <c:v>-19.3815305743545</c:v>
                </c:pt>
                <c:pt idx="2354">
                  <c:v>-19.206151788654299</c:v>
                </c:pt>
                <c:pt idx="2355">
                  <c:v>-19.0246893073768</c:v>
                </c:pt>
                <c:pt idx="2356">
                  <c:v>-19.038673184664201</c:v>
                </c:pt>
                <c:pt idx="2357">
                  <c:v>-18.405182516933898</c:v>
                </c:pt>
                <c:pt idx="2358">
                  <c:v>-18.419815244177901</c:v>
                </c:pt>
                <c:pt idx="2359">
                  <c:v>-17.782273193028299</c:v>
                </c:pt>
                <c:pt idx="2360">
                  <c:v>-17.797566908666202</c:v>
                </c:pt>
                <c:pt idx="2361">
                  <c:v>-17.633911182519</c:v>
                </c:pt>
                <c:pt idx="2362">
                  <c:v>-17.473089721804001</c:v>
                </c:pt>
                <c:pt idx="2363">
                  <c:v>-17.322955006948099</c:v>
                </c:pt>
                <c:pt idx="2364">
                  <c:v>-17.338773544899698</c:v>
                </c:pt>
                <c:pt idx="2365">
                  <c:v>-16.779478160510902</c:v>
                </c:pt>
                <c:pt idx="2366">
                  <c:v>-16.795882097559701</c:v>
                </c:pt>
                <c:pt idx="2367">
                  <c:v>-16.2365253397614</c:v>
                </c:pt>
                <c:pt idx="2368">
                  <c:v>-16.253444837484</c:v>
                </c:pt>
                <c:pt idx="2369">
                  <c:v>-16.114038742899801</c:v>
                </c:pt>
                <c:pt idx="2370">
                  <c:v>-15.979925623588301</c:v>
                </c:pt>
                <c:pt idx="2371">
                  <c:v>-15.8538787306125</c:v>
                </c:pt>
                <c:pt idx="2372">
                  <c:v>-15.8728796420469</c:v>
                </c:pt>
                <c:pt idx="2373">
                  <c:v>-15.6190932983252</c:v>
                </c:pt>
                <c:pt idx="2374">
                  <c:v>-15.367377745707801</c:v>
                </c:pt>
                <c:pt idx="2375">
                  <c:v>-14.908002762792099</c:v>
                </c:pt>
                <c:pt idx="2376">
                  <c:v>-14.927816799617201</c:v>
                </c:pt>
                <c:pt idx="2377">
                  <c:v>-14.805813878381899</c:v>
                </c:pt>
                <c:pt idx="2378">
                  <c:v>-14.693385555814301</c:v>
                </c:pt>
                <c:pt idx="2379">
                  <c:v>-14.5782328283032</c:v>
                </c:pt>
                <c:pt idx="2380">
                  <c:v>-14.466649412677899</c:v>
                </c:pt>
                <c:pt idx="2381">
                  <c:v>-14.3563331759617</c:v>
                </c:pt>
                <c:pt idx="2382">
                  <c:v>-14.3720411594343</c:v>
                </c:pt>
                <c:pt idx="2383">
                  <c:v>-13.820663770847499</c:v>
                </c:pt>
                <c:pt idx="2384">
                  <c:v>-13.836383649990401</c:v>
                </c:pt>
                <c:pt idx="2385">
                  <c:v>-13.7418568354523</c:v>
                </c:pt>
                <c:pt idx="2386">
                  <c:v>-13.656427381075</c:v>
                </c:pt>
                <c:pt idx="2387">
                  <c:v>-13.570555219099001</c:v>
                </c:pt>
                <c:pt idx="2388">
                  <c:v>-13.489182440979899</c:v>
                </c:pt>
                <c:pt idx="2389">
                  <c:v>-13.412396336536901</c:v>
                </c:pt>
                <c:pt idx="2390">
                  <c:v>-13.4284141534875</c:v>
                </c:pt>
                <c:pt idx="2391">
                  <c:v>-13.050890723832399</c:v>
                </c:pt>
                <c:pt idx="2392">
                  <c:v>-13.067161635757</c:v>
                </c:pt>
                <c:pt idx="2393">
                  <c:v>-13.0108951890945</c:v>
                </c:pt>
                <c:pt idx="2394">
                  <c:v>-12.955919369877</c:v>
                </c:pt>
                <c:pt idx="2395">
                  <c:v>-12.906528066116399</c:v>
                </c:pt>
                <c:pt idx="2396">
                  <c:v>-12.8606626524608</c:v>
                </c:pt>
                <c:pt idx="2397">
                  <c:v>-12.8191879154747</c:v>
                </c:pt>
                <c:pt idx="2398">
                  <c:v>-12.8341117646066</c:v>
                </c:pt>
                <c:pt idx="2399">
                  <c:v>-12.631078646633499</c:v>
                </c:pt>
                <c:pt idx="2400">
                  <c:v>-12.645997612065001</c:v>
                </c:pt>
                <c:pt idx="2401">
                  <c:v>-12.6202568902959</c:v>
                </c:pt>
                <c:pt idx="2402">
                  <c:v>-12.597899125485</c:v>
                </c:pt>
                <c:pt idx="2403">
                  <c:v>-12.581034838604401</c:v>
                </c:pt>
                <c:pt idx="2404">
                  <c:v>-12.5645676027025</c:v>
                </c:pt>
                <c:pt idx="2405">
                  <c:v>-12.5506115266588</c:v>
                </c:pt>
                <c:pt idx="2406">
                  <c:v>-12.565601939442301</c:v>
                </c:pt>
                <c:pt idx="2407">
                  <c:v>-12.4658174368969</c:v>
                </c:pt>
                <c:pt idx="2408">
                  <c:v>-12.4809421888479</c:v>
                </c:pt>
                <c:pt idx="2409">
                  <c:v>-12.472715822687199</c:v>
                </c:pt>
                <c:pt idx="2410">
                  <c:v>-12.465372638418</c:v>
                </c:pt>
                <c:pt idx="2411">
                  <c:v>-12.460717016760601</c:v>
                </c:pt>
                <c:pt idx="2412">
                  <c:v>-12.455265504459801</c:v>
                </c:pt>
                <c:pt idx="2413">
                  <c:v>-12.448793800435899</c:v>
                </c:pt>
                <c:pt idx="2414">
                  <c:v>-12.462964075243599</c:v>
                </c:pt>
                <c:pt idx="2415">
                  <c:v>-12.364606281357499</c:v>
                </c:pt>
                <c:pt idx="2416">
                  <c:v>-12.378877009179901</c:v>
                </c:pt>
                <c:pt idx="2417">
                  <c:v>-12.3642350913545</c:v>
                </c:pt>
                <c:pt idx="2418">
                  <c:v>-12.349500176658999</c:v>
                </c:pt>
                <c:pt idx="2419">
                  <c:v>-12.333668812055601</c:v>
                </c:pt>
                <c:pt idx="2420">
                  <c:v>-12.3131922051159</c:v>
                </c:pt>
                <c:pt idx="2421">
                  <c:v>-12.289653343969601</c:v>
                </c:pt>
                <c:pt idx="2422">
                  <c:v>-12.295415569467099</c:v>
                </c:pt>
                <c:pt idx="2423">
                  <c:v>-12.136221943548399</c:v>
                </c:pt>
                <c:pt idx="2424">
                  <c:v>-12.142019494688199</c:v>
                </c:pt>
                <c:pt idx="2425">
                  <c:v>-12.106817044981501</c:v>
                </c:pt>
                <c:pt idx="2426">
                  <c:v>-12.0714013392718</c:v>
                </c:pt>
                <c:pt idx="2427">
                  <c:v>-12.033757972961199</c:v>
                </c:pt>
                <c:pt idx="2428">
                  <c:v>-11.9948070289702</c:v>
                </c:pt>
                <c:pt idx="2429">
                  <c:v>-11.954916766067701</c:v>
                </c:pt>
                <c:pt idx="2430">
                  <c:v>-11.950836298112</c:v>
                </c:pt>
                <c:pt idx="2431">
                  <c:v>-11.781324762606999</c:v>
                </c:pt>
                <c:pt idx="2432">
                  <c:v>-11.777322858046199</c:v>
                </c:pt>
                <c:pt idx="2433">
                  <c:v>-11.7377889651367</c:v>
                </c:pt>
                <c:pt idx="2434">
                  <c:v>-11.7001449211992</c:v>
                </c:pt>
                <c:pt idx="2435">
                  <c:v>-11.6652027568449</c:v>
                </c:pt>
                <c:pt idx="2436">
                  <c:v>-11.6314856352953</c:v>
                </c:pt>
                <c:pt idx="2437">
                  <c:v>-11.6005208211854</c:v>
                </c:pt>
                <c:pt idx="2438">
                  <c:v>-11.5923292294171</c:v>
                </c:pt>
                <c:pt idx="2439">
                  <c:v>-11.5170238861977</c:v>
                </c:pt>
                <c:pt idx="2440">
                  <c:v>-11.508832950436799</c:v>
                </c:pt>
                <c:pt idx="2441">
                  <c:v>-11.491808798372499</c:v>
                </c:pt>
                <c:pt idx="2442">
                  <c:v>-11.477925180532599</c:v>
                </c:pt>
                <c:pt idx="2443">
                  <c:v>-11.467309030538701</c:v>
                </c:pt>
                <c:pt idx="2444">
                  <c:v>-11.460592187593701</c:v>
                </c:pt>
                <c:pt idx="2445">
                  <c:v>-11.456969771327</c:v>
                </c:pt>
                <c:pt idx="2446">
                  <c:v>-11.451005048343699</c:v>
                </c:pt>
                <c:pt idx="2447">
                  <c:v>-11.4985197787377</c:v>
                </c:pt>
                <c:pt idx="2448">
                  <c:v>-11.492646339804899</c:v>
                </c:pt>
                <c:pt idx="2449">
                  <c:v>-11.5018685423042</c:v>
                </c:pt>
                <c:pt idx="2450">
                  <c:v>-11.513321604779</c:v>
                </c:pt>
                <c:pt idx="2451">
                  <c:v>-11.5260104875958</c:v>
                </c:pt>
                <c:pt idx="2452">
                  <c:v>-11.541326625482199</c:v>
                </c:pt>
                <c:pt idx="2453">
                  <c:v>-11.559285573281899</c:v>
                </c:pt>
                <c:pt idx="2454">
                  <c:v>-11.556152078836799</c:v>
                </c:pt>
                <c:pt idx="2455">
                  <c:v>-11.675968263121099</c:v>
                </c:pt>
                <c:pt idx="2456">
                  <c:v>-11.672805648123401</c:v>
                </c:pt>
                <c:pt idx="2457">
                  <c:v>-11.6949661916743</c:v>
                </c:pt>
                <c:pt idx="2458">
                  <c:v>-11.7187013563703</c:v>
                </c:pt>
                <c:pt idx="2459">
                  <c:v>-11.7418547190571</c:v>
                </c:pt>
                <c:pt idx="2460">
                  <c:v>-11.766351529867499</c:v>
                </c:pt>
                <c:pt idx="2461">
                  <c:v>-11.7912515583591</c:v>
                </c:pt>
                <c:pt idx="2462">
                  <c:v>-11.788106460519201</c:v>
                </c:pt>
                <c:pt idx="2463">
                  <c:v>-11.9271816455657</c:v>
                </c:pt>
                <c:pt idx="2464">
                  <c:v>-11.923957046332299</c:v>
                </c:pt>
                <c:pt idx="2465">
                  <c:v>-11.949200352922499</c:v>
                </c:pt>
                <c:pt idx="2466">
                  <c:v>-11.974398232522599</c:v>
                </c:pt>
                <c:pt idx="2467">
                  <c:v>-11.998060828764199</c:v>
                </c:pt>
                <c:pt idx="2468">
                  <c:v>-12.0228411597093</c:v>
                </c:pt>
                <c:pt idx="2469">
                  <c:v>-12.0469975514029</c:v>
                </c:pt>
                <c:pt idx="2470">
                  <c:v>-12.042812161380001</c:v>
                </c:pt>
                <c:pt idx="2471">
                  <c:v>-12.173244845824399</c:v>
                </c:pt>
                <c:pt idx="2472">
                  <c:v>-12.1688698362127</c:v>
                </c:pt>
                <c:pt idx="2473">
                  <c:v>-12.1909275613937</c:v>
                </c:pt>
                <c:pt idx="2474">
                  <c:v>-12.212440396064199</c:v>
                </c:pt>
                <c:pt idx="2475">
                  <c:v>-12.2323558791267</c:v>
                </c:pt>
                <c:pt idx="2476">
                  <c:v>-12.2513520043042</c:v>
                </c:pt>
                <c:pt idx="2477">
                  <c:v>-12.269886183057</c:v>
                </c:pt>
                <c:pt idx="2478">
                  <c:v>-12.2648632181844</c:v>
                </c:pt>
                <c:pt idx="2479">
                  <c:v>-12.369881629461901</c:v>
                </c:pt>
                <c:pt idx="2480">
                  <c:v>-12.3861430424024</c:v>
                </c:pt>
                <c:pt idx="2481">
                  <c:v>-12.380962196757901</c:v>
                </c:pt>
                <c:pt idx="2482">
                  <c:v>-12.3980056687321</c:v>
                </c:pt>
                <c:pt idx="2483">
                  <c:v>-12.4140187120503</c:v>
                </c:pt>
                <c:pt idx="2484">
                  <c:v>-12.4297263473016</c:v>
                </c:pt>
                <c:pt idx="2485">
                  <c:v>-12.445599106585201</c:v>
                </c:pt>
                <c:pt idx="2486">
                  <c:v>-12.4428879135454</c:v>
                </c:pt>
                <c:pt idx="2487">
                  <c:v>-12.522471493110499</c:v>
                </c:pt>
                <c:pt idx="2488">
                  <c:v>-12.535539585073399</c:v>
                </c:pt>
                <c:pt idx="2489">
                  <c:v>-12.5334853517396</c:v>
                </c:pt>
                <c:pt idx="2490">
                  <c:v>-12.548598677953301</c:v>
                </c:pt>
                <c:pt idx="2491">
                  <c:v>-12.5630715859822</c:v>
                </c:pt>
                <c:pt idx="2492">
                  <c:v>-12.5769155417736</c:v>
                </c:pt>
                <c:pt idx="2493">
                  <c:v>-12.5911058990191</c:v>
                </c:pt>
                <c:pt idx="2494">
                  <c:v>-12.5919703953597</c:v>
                </c:pt>
                <c:pt idx="2495">
                  <c:v>-12.6358703743239</c:v>
                </c:pt>
                <c:pt idx="2496">
                  <c:v>-12.6551009529864</c:v>
                </c:pt>
                <c:pt idx="2497">
                  <c:v>-12.676126708497</c:v>
                </c:pt>
                <c:pt idx="2498">
                  <c:v>-12.6878696977797</c:v>
                </c:pt>
                <c:pt idx="2499">
                  <c:v>-12.689804555030101</c:v>
                </c:pt>
                <c:pt idx="2500">
                  <c:v>-12.700795572311099</c:v>
                </c:pt>
                <c:pt idx="2501">
                  <c:v>-12.711140823583801</c:v>
                </c:pt>
                <c:pt idx="2502">
                  <c:v>-12.727853974158201</c:v>
                </c:pt>
                <c:pt idx="2503">
                  <c:v>-12.729865109108699</c:v>
                </c:pt>
                <c:pt idx="2504">
                  <c:v>-12.746154201495299</c:v>
                </c:pt>
                <c:pt idx="2505">
                  <c:v>-12.7619257011703</c:v>
                </c:pt>
                <c:pt idx="2506">
                  <c:v>-12.767597896694699</c:v>
                </c:pt>
                <c:pt idx="2507">
                  <c:v>-12.7806176433115</c:v>
                </c:pt>
                <c:pt idx="2508">
                  <c:v>-12.7912681074385</c:v>
                </c:pt>
                <c:pt idx="2509">
                  <c:v>-12.7931842054032</c:v>
                </c:pt>
                <c:pt idx="2510">
                  <c:v>-12.7985833614483</c:v>
                </c:pt>
                <c:pt idx="2511">
                  <c:v>-12.803504633154301</c:v>
                </c:pt>
                <c:pt idx="2512">
                  <c:v>-12.805324505056699</c:v>
                </c:pt>
                <c:pt idx="2513">
                  <c:v>-12.814800421805399</c:v>
                </c:pt>
                <c:pt idx="2514">
                  <c:v>-12.8165231021708</c:v>
                </c:pt>
                <c:pt idx="2515">
                  <c:v>-12.8192826831399</c:v>
                </c:pt>
                <c:pt idx="2516">
                  <c:v>-12.818301222634499</c:v>
                </c:pt>
                <c:pt idx="2517">
                  <c:v>-12.8180155471918</c:v>
                </c:pt>
                <c:pt idx="2518">
                  <c:v>-12.8188971272307</c:v>
                </c:pt>
                <c:pt idx="2519">
                  <c:v>-12.817986723944101</c:v>
                </c:pt>
                <c:pt idx="2520">
                  <c:v>-12.818843656850101</c:v>
                </c:pt>
                <c:pt idx="2521">
                  <c:v>-12.8117771943649</c:v>
                </c:pt>
                <c:pt idx="2522">
                  <c:v>-12.812623904378</c:v>
                </c:pt>
                <c:pt idx="2523">
                  <c:v>-12.811112281272001</c:v>
                </c:pt>
                <c:pt idx="2524">
                  <c:v>-12.793228256711799</c:v>
                </c:pt>
                <c:pt idx="2525">
                  <c:v>-12.7888463022376</c:v>
                </c:pt>
                <c:pt idx="2526">
                  <c:v>-12.7890774049533</c:v>
                </c:pt>
                <c:pt idx="2527">
                  <c:v>-12.783134122081</c:v>
                </c:pt>
                <c:pt idx="2528">
                  <c:v>-12.7825298572414</c:v>
                </c:pt>
                <c:pt idx="2529">
                  <c:v>-12.763230312911</c:v>
                </c:pt>
                <c:pt idx="2530">
                  <c:v>-12.7627049172319</c:v>
                </c:pt>
                <c:pt idx="2531">
                  <c:v>-12.7585599018878</c:v>
                </c:pt>
                <c:pt idx="2532">
                  <c:v>-12.7309801888261</c:v>
                </c:pt>
                <c:pt idx="2533">
                  <c:v>-12.7235386454423</c:v>
                </c:pt>
                <c:pt idx="2534">
                  <c:v>-12.723191131478901</c:v>
                </c:pt>
                <c:pt idx="2535">
                  <c:v>-12.7150365508887</c:v>
                </c:pt>
                <c:pt idx="2536">
                  <c:v>-12.7142411283152</c:v>
                </c:pt>
                <c:pt idx="2537">
                  <c:v>-12.688381540563</c:v>
                </c:pt>
                <c:pt idx="2538">
                  <c:v>-12.6876771708472</c:v>
                </c:pt>
                <c:pt idx="2539">
                  <c:v>-12.6824652173758</c:v>
                </c:pt>
                <c:pt idx="2540">
                  <c:v>-12.6501544428777</c:v>
                </c:pt>
                <c:pt idx="2541">
                  <c:v>-12.6413991462775</c:v>
                </c:pt>
                <c:pt idx="2542">
                  <c:v>-12.6408141839621</c:v>
                </c:pt>
                <c:pt idx="2543">
                  <c:v>-12.631259011877299</c:v>
                </c:pt>
                <c:pt idx="2544">
                  <c:v>-12.6300669092841</c:v>
                </c:pt>
                <c:pt idx="2545">
                  <c:v>-12.601071164166299</c:v>
                </c:pt>
                <c:pt idx="2546">
                  <c:v>-12.5999782116532</c:v>
                </c:pt>
                <c:pt idx="2547">
                  <c:v>-12.5936621178439</c:v>
                </c:pt>
                <c:pt idx="2548">
                  <c:v>-12.559601992626501</c:v>
                </c:pt>
                <c:pt idx="2549">
                  <c:v>-12.550041731302599</c:v>
                </c:pt>
                <c:pt idx="2550">
                  <c:v>-12.548709557412799</c:v>
                </c:pt>
                <c:pt idx="2551">
                  <c:v>-12.5382422548305</c:v>
                </c:pt>
                <c:pt idx="2552">
                  <c:v>-12.536098267336101</c:v>
                </c:pt>
                <c:pt idx="2553">
                  <c:v>-12.5065798499741</c:v>
                </c:pt>
                <c:pt idx="2554">
                  <c:v>-12.504494943576599</c:v>
                </c:pt>
                <c:pt idx="2555">
                  <c:v>-12.497541179865699</c:v>
                </c:pt>
                <c:pt idx="2556">
                  <c:v>-12.465064200970099</c:v>
                </c:pt>
                <c:pt idx="2557">
                  <c:v>-12.4558532017119</c:v>
                </c:pt>
                <c:pt idx="2558">
                  <c:v>-12.4536691080765</c:v>
                </c:pt>
                <c:pt idx="2559">
                  <c:v>-12.4438073414003</c:v>
                </c:pt>
                <c:pt idx="2560">
                  <c:v>-12.441156348707199</c:v>
                </c:pt>
                <c:pt idx="2561">
                  <c:v>-12.414932022721899</c:v>
                </c:pt>
                <c:pt idx="2562">
                  <c:v>-12.412241538647899</c:v>
                </c:pt>
                <c:pt idx="2563">
                  <c:v>-12.4051093012366</c:v>
                </c:pt>
                <c:pt idx="2564">
                  <c:v>-12.3798126419518</c:v>
                </c:pt>
                <c:pt idx="2565">
                  <c:v>-12.371675870996601</c:v>
                </c:pt>
                <c:pt idx="2566">
                  <c:v>-12.3689111175681</c:v>
                </c:pt>
                <c:pt idx="2567">
                  <c:v>-12.3608417146917</c:v>
                </c:pt>
                <c:pt idx="2568">
                  <c:v>-12.357937705157401</c:v>
                </c:pt>
                <c:pt idx="2569">
                  <c:v>-12.3392895347042</c:v>
                </c:pt>
                <c:pt idx="2570">
                  <c:v>-12.3365151154435</c:v>
                </c:pt>
                <c:pt idx="2571">
                  <c:v>-12.331176468824999</c:v>
                </c:pt>
                <c:pt idx="2572">
                  <c:v>-12.3168767515452</c:v>
                </c:pt>
                <c:pt idx="2573">
                  <c:v>-12.311627099715601</c:v>
                </c:pt>
                <c:pt idx="2574">
                  <c:v>-12.3087836215711</c:v>
                </c:pt>
                <c:pt idx="2575">
                  <c:v>-12.3034187141276</c:v>
                </c:pt>
                <c:pt idx="2576">
                  <c:v>-12.300204719203499</c:v>
                </c:pt>
                <c:pt idx="2577">
                  <c:v>-12.2910047090184</c:v>
                </c:pt>
                <c:pt idx="2578">
                  <c:v>-12.287905671527</c:v>
                </c:pt>
                <c:pt idx="2579">
                  <c:v>-12.283894804831</c:v>
                </c:pt>
                <c:pt idx="2580">
                  <c:v>-12.2801563907732</c:v>
                </c:pt>
                <c:pt idx="2581">
                  <c:v>-12.277200158639401</c:v>
                </c:pt>
                <c:pt idx="2582">
                  <c:v>-12.2740602874938</c:v>
                </c:pt>
                <c:pt idx="2583">
                  <c:v>-12.270735414947699</c:v>
                </c:pt>
                <c:pt idx="2584">
                  <c:v>-12.2670733704476</c:v>
                </c:pt>
                <c:pt idx="2585">
                  <c:v>-12.265536334213801</c:v>
                </c:pt>
                <c:pt idx="2586">
                  <c:v>-12.2618996695942</c:v>
                </c:pt>
                <c:pt idx="2587">
                  <c:v>-12.2585990315006</c:v>
                </c:pt>
                <c:pt idx="2588">
                  <c:v>-12.2607695367946</c:v>
                </c:pt>
                <c:pt idx="2589">
                  <c:v>-12.2585523075722</c:v>
                </c:pt>
                <c:pt idx="2590">
                  <c:v>-12.2547461602131</c:v>
                </c:pt>
                <c:pt idx="2591">
                  <c:v>-12.2524258883166</c:v>
                </c:pt>
                <c:pt idx="2592">
                  <c:v>-12.248441882679099</c:v>
                </c:pt>
                <c:pt idx="2593">
                  <c:v>-12.250254473560799</c:v>
                </c:pt>
                <c:pt idx="2594">
                  <c:v>-12.246219686239799</c:v>
                </c:pt>
                <c:pt idx="2595">
                  <c:v>-12.2430941027015</c:v>
                </c:pt>
                <c:pt idx="2596">
                  <c:v>-12.245311927647601</c:v>
                </c:pt>
                <c:pt idx="2597">
                  <c:v>-12.2426639773229</c:v>
                </c:pt>
                <c:pt idx="2598">
                  <c:v>-12.2385249733696</c:v>
                </c:pt>
                <c:pt idx="2599">
                  <c:v>-12.236408817246501</c:v>
                </c:pt>
                <c:pt idx="2600">
                  <c:v>-12.2327519694635</c:v>
                </c:pt>
                <c:pt idx="2601">
                  <c:v>-12.233685933717499</c:v>
                </c:pt>
                <c:pt idx="2602">
                  <c:v>-12.2299463431555</c:v>
                </c:pt>
                <c:pt idx="2603">
                  <c:v>-12.2269331077609</c:v>
                </c:pt>
                <c:pt idx="2604">
                  <c:v>-12.2252196690199</c:v>
                </c:pt>
                <c:pt idx="2605">
                  <c:v>-12.223013822314</c:v>
                </c:pt>
                <c:pt idx="2606">
                  <c:v>-12.2212268034825</c:v>
                </c:pt>
                <c:pt idx="2607">
                  <c:v>-12.218441048355</c:v>
                </c:pt>
                <c:pt idx="2608">
                  <c:v>-12.215545890056999</c:v>
                </c:pt>
                <c:pt idx="2609">
                  <c:v>-12.213963206664999</c:v>
                </c:pt>
                <c:pt idx="2610">
                  <c:v>-12.2110869625223</c:v>
                </c:pt>
                <c:pt idx="2611">
                  <c:v>-12.208517948326501</c:v>
                </c:pt>
                <c:pt idx="2612">
                  <c:v>-12.2059480000117</c:v>
                </c:pt>
                <c:pt idx="2613">
                  <c:v>-12.203526326875</c:v>
                </c:pt>
                <c:pt idx="2614">
                  <c:v>-12.1998451719448</c:v>
                </c:pt>
                <c:pt idx="2615">
                  <c:v>-12.1975076750439</c:v>
                </c:pt>
                <c:pt idx="2616">
                  <c:v>-12.195282906632199</c:v>
                </c:pt>
                <c:pt idx="2617">
                  <c:v>-12.191785226487299</c:v>
                </c:pt>
                <c:pt idx="2618">
                  <c:v>-12.1896630524984</c:v>
                </c:pt>
                <c:pt idx="2619">
                  <c:v>-12.1876283535032</c:v>
                </c:pt>
                <c:pt idx="2620">
                  <c:v>-12.185370436902099</c:v>
                </c:pt>
                <c:pt idx="2621">
                  <c:v>-12.1830779146379</c:v>
                </c:pt>
                <c:pt idx="2622">
                  <c:v>-12.178947851036799</c:v>
                </c:pt>
                <c:pt idx="2623">
                  <c:v>-12.1772199794587</c:v>
                </c:pt>
                <c:pt idx="2624">
                  <c:v>-12.1754685795055</c:v>
                </c:pt>
                <c:pt idx="2625">
                  <c:v>-12.1716804300543</c:v>
                </c:pt>
                <c:pt idx="2626">
                  <c:v>-12.1699947000045</c:v>
                </c:pt>
                <c:pt idx="2627">
                  <c:v>-12.1679648091696</c:v>
                </c:pt>
                <c:pt idx="2628">
                  <c:v>-12.1656970770632</c:v>
                </c:pt>
                <c:pt idx="2629">
                  <c:v>-12.1634437546081</c:v>
                </c:pt>
                <c:pt idx="2630">
                  <c:v>-12.159764366102999</c:v>
                </c:pt>
                <c:pt idx="2631">
                  <c:v>-12.1580542085708</c:v>
                </c:pt>
                <c:pt idx="2632">
                  <c:v>-12.1548064829773</c:v>
                </c:pt>
                <c:pt idx="2633">
                  <c:v>-12.152571400201801</c:v>
                </c:pt>
                <c:pt idx="2634">
                  <c:v>-12.1498814533377</c:v>
                </c:pt>
                <c:pt idx="2635">
                  <c:v>-12.1479891657217</c:v>
                </c:pt>
                <c:pt idx="2636">
                  <c:v>-12.1452079419957</c:v>
                </c:pt>
                <c:pt idx="2637">
                  <c:v>-12.1428167128407</c:v>
                </c:pt>
                <c:pt idx="2638">
                  <c:v>-12.1394306292395</c:v>
                </c:pt>
                <c:pt idx="2639">
                  <c:v>-12.1368324908636</c:v>
                </c:pt>
                <c:pt idx="2640">
                  <c:v>-12.1343988758119</c:v>
                </c:pt>
                <c:pt idx="2641">
                  <c:v>-12.1315265515686</c:v>
                </c:pt>
                <c:pt idx="2642">
                  <c:v>-12.1289546474997</c:v>
                </c:pt>
                <c:pt idx="2643">
                  <c:v>-12.125819142470901</c:v>
                </c:pt>
                <c:pt idx="2644">
                  <c:v>-12.1233093696867</c:v>
                </c:pt>
                <c:pt idx="2645">
                  <c:v>-12.120781851647701</c:v>
                </c:pt>
                <c:pt idx="2646">
                  <c:v>-12.1190682595276</c:v>
                </c:pt>
                <c:pt idx="2647">
                  <c:v>-12.1167759178797</c:v>
                </c:pt>
                <c:pt idx="2648">
                  <c:v>-12.1141730752818</c:v>
                </c:pt>
                <c:pt idx="2649">
                  <c:v>-12.111888492846001</c:v>
                </c:pt>
                <c:pt idx="2650">
                  <c:v>-12.1092819598841</c:v>
                </c:pt>
                <c:pt idx="2651">
                  <c:v>-12.108376971643301</c:v>
                </c:pt>
                <c:pt idx="2652">
                  <c:v>-12.1058495085566</c:v>
                </c:pt>
                <c:pt idx="2653">
                  <c:v>-12.1037340259963</c:v>
                </c:pt>
                <c:pt idx="2654">
                  <c:v>-12.106528277312499</c:v>
                </c:pt>
                <c:pt idx="2655">
                  <c:v>-12.1055114739794</c:v>
                </c:pt>
                <c:pt idx="2656">
                  <c:v>-12.1029522537031</c:v>
                </c:pt>
                <c:pt idx="2657">
                  <c:v>-12.1019214369755</c:v>
                </c:pt>
                <c:pt idx="2658">
                  <c:v>-12.0992173954309</c:v>
                </c:pt>
                <c:pt idx="2659">
                  <c:v>-12.103234530179501</c:v>
                </c:pt>
                <c:pt idx="2660">
                  <c:v>-12.100645661465199</c:v>
                </c:pt>
                <c:pt idx="2661">
                  <c:v>-12.0994709262761</c:v>
                </c:pt>
                <c:pt idx="2662">
                  <c:v>-12.110607955311201</c:v>
                </c:pt>
                <c:pt idx="2663">
                  <c:v>-12.1116439144272</c:v>
                </c:pt>
                <c:pt idx="2664">
                  <c:v>-12.112472666611</c:v>
                </c:pt>
                <c:pt idx="2665">
                  <c:v>-12.109157909915799</c:v>
                </c:pt>
                <c:pt idx="2666">
                  <c:v>-12.105958959016199</c:v>
                </c:pt>
                <c:pt idx="2667">
                  <c:v>-12.117640217127599</c:v>
                </c:pt>
                <c:pt idx="2668">
                  <c:v>-12.114488511683399</c:v>
                </c:pt>
                <c:pt idx="2669">
                  <c:v>-12.114265241620499</c:v>
                </c:pt>
                <c:pt idx="2670">
                  <c:v>-12.1362113844408</c:v>
                </c:pt>
                <c:pt idx="2671">
                  <c:v>-12.1389739778161</c:v>
                </c:pt>
                <c:pt idx="2672">
                  <c:v>-12.1419778113875</c:v>
                </c:pt>
                <c:pt idx="2673">
                  <c:v>-12.1378033869749</c:v>
                </c:pt>
                <c:pt idx="2674">
                  <c:v>-12.133600512889601</c:v>
                </c:pt>
                <c:pt idx="2675">
                  <c:v>-12.1543028036607</c:v>
                </c:pt>
                <c:pt idx="2676">
                  <c:v>-12.150057501254899</c:v>
                </c:pt>
                <c:pt idx="2677">
                  <c:v>-12.159179236945</c:v>
                </c:pt>
                <c:pt idx="2678">
                  <c:v>-12.182053535642799</c:v>
                </c:pt>
                <c:pt idx="2679">
                  <c:v>-12.187016049163001</c:v>
                </c:pt>
                <c:pt idx="2680">
                  <c:v>-12.191949546016</c:v>
                </c:pt>
                <c:pt idx="2681">
                  <c:v>-12.1871756556052</c:v>
                </c:pt>
                <c:pt idx="2682">
                  <c:v>-12.182300550360701</c:v>
                </c:pt>
                <c:pt idx="2683">
                  <c:v>-12.2110580369192</c:v>
                </c:pt>
                <c:pt idx="2684">
                  <c:v>-12.2060607438159</c:v>
                </c:pt>
                <c:pt idx="2685">
                  <c:v>-12.217786157658701</c:v>
                </c:pt>
                <c:pt idx="2686">
                  <c:v>-12.245808572241501</c:v>
                </c:pt>
                <c:pt idx="2687">
                  <c:v>-12.2518109117559</c:v>
                </c:pt>
                <c:pt idx="2688">
                  <c:v>-12.2578544979797</c:v>
                </c:pt>
                <c:pt idx="2689">
                  <c:v>-12.253155947661201</c:v>
                </c:pt>
                <c:pt idx="2690">
                  <c:v>-12.248350463529</c:v>
                </c:pt>
                <c:pt idx="2691">
                  <c:v>-12.2812092098563</c:v>
                </c:pt>
                <c:pt idx="2692">
                  <c:v>-12.276266388375999</c:v>
                </c:pt>
                <c:pt idx="2693">
                  <c:v>-12.289397735782901</c:v>
                </c:pt>
                <c:pt idx="2694">
                  <c:v>-12.3174961707719</c:v>
                </c:pt>
                <c:pt idx="2695">
                  <c:v>-12.3235811415613</c:v>
                </c:pt>
                <c:pt idx="2696">
                  <c:v>-12.3306088406335</c:v>
                </c:pt>
                <c:pt idx="2697">
                  <c:v>-12.3269076806261</c:v>
                </c:pt>
                <c:pt idx="2698">
                  <c:v>-12.3230966932912</c:v>
                </c:pt>
                <c:pt idx="2699">
                  <c:v>-12.3544357415139</c:v>
                </c:pt>
                <c:pt idx="2700">
                  <c:v>-12.3504843100516</c:v>
                </c:pt>
                <c:pt idx="2701">
                  <c:v>-12.3624504621433</c:v>
                </c:pt>
                <c:pt idx="2702">
                  <c:v>-12.3857371652732</c:v>
                </c:pt>
                <c:pt idx="2703">
                  <c:v>-12.3906776029191</c:v>
                </c:pt>
                <c:pt idx="2704">
                  <c:v>-12.396956349253699</c:v>
                </c:pt>
                <c:pt idx="2705">
                  <c:v>-12.3947871437018</c:v>
                </c:pt>
                <c:pt idx="2706">
                  <c:v>-12.392588417023401</c:v>
                </c:pt>
                <c:pt idx="2707">
                  <c:v>-12.417169199119501</c:v>
                </c:pt>
                <c:pt idx="2708">
                  <c:v>-12.4148327640779</c:v>
                </c:pt>
                <c:pt idx="2709">
                  <c:v>-12.423985425945499</c:v>
                </c:pt>
                <c:pt idx="2710">
                  <c:v>-12.444128672461501</c:v>
                </c:pt>
                <c:pt idx="2711">
                  <c:v>-12.441870991005199</c:v>
                </c:pt>
                <c:pt idx="2712">
                  <c:v>-12.446456050679499</c:v>
                </c:pt>
                <c:pt idx="2713">
                  <c:v>-12.445808731233299</c:v>
                </c:pt>
                <c:pt idx="2714">
                  <c:v>-12.4452417091721</c:v>
                </c:pt>
                <c:pt idx="2715">
                  <c:v>-12.461078112262401</c:v>
                </c:pt>
                <c:pt idx="2716">
                  <c:v>-12.4605665998712</c:v>
                </c:pt>
                <c:pt idx="2717">
                  <c:v>-12.466668755728699</c:v>
                </c:pt>
                <c:pt idx="2718">
                  <c:v>-12.4755427362152</c:v>
                </c:pt>
                <c:pt idx="2719">
                  <c:v>-12.4784434266106</c:v>
                </c:pt>
                <c:pt idx="2720">
                  <c:v>-12.4809353867513</c:v>
                </c:pt>
                <c:pt idx="2721">
                  <c:v>-12.480934482983599</c:v>
                </c:pt>
                <c:pt idx="2722">
                  <c:v>-12.481029719079199</c:v>
                </c:pt>
                <c:pt idx="2723">
                  <c:v>-12.4891348094022</c:v>
                </c:pt>
                <c:pt idx="2724">
                  <c:v>-12.489314872180101</c:v>
                </c:pt>
                <c:pt idx="2725">
                  <c:v>-12.4927851097475</c:v>
                </c:pt>
                <c:pt idx="2726">
                  <c:v>-12.498792796779201</c:v>
                </c:pt>
                <c:pt idx="2727">
                  <c:v>-12.499032025344199</c:v>
                </c:pt>
                <c:pt idx="2728">
                  <c:v>-12.499986144187799</c:v>
                </c:pt>
                <c:pt idx="2729">
                  <c:v>-12.499594641656</c:v>
                </c:pt>
                <c:pt idx="2730">
                  <c:v>-12.4993153672704</c:v>
                </c:pt>
                <c:pt idx="2731">
                  <c:v>-12.503586860861301</c:v>
                </c:pt>
                <c:pt idx="2732">
                  <c:v>-12.503411465754199</c:v>
                </c:pt>
                <c:pt idx="2733">
                  <c:v>-12.5054224038975</c:v>
                </c:pt>
                <c:pt idx="2734">
                  <c:v>-12.5113371538833</c:v>
                </c:pt>
                <c:pt idx="2735">
                  <c:v>-12.511053056567301</c:v>
                </c:pt>
                <c:pt idx="2736">
                  <c:v>-12.5108613347483</c:v>
                </c:pt>
                <c:pt idx="2737">
                  <c:v>-12.5091465798798</c:v>
                </c:pt>
                <c:pt idx="2738">
                  <c:v>-12.5074700495648</c:v>
                </c:pt>
                <c:pt idx="2739">
                  <c:v>-12.511509834146899</c:v>
                </c:pt>
                <c:pt idx="2740">
                  <c:v>-12.5098837347211</c:v>
                </c:pt>
                <c:pt idx="2741">
                  <c:v>-12.5112788545394</c:v>
                </c:pt>
                <c:pt idx="2742">
                  <c:v>-12.519005258900201</c:v>
                </c:pt>
                <c:pt idx="2743">
                  <c:v>-12.517252043595199</c:v>
                </c:pt>
                <c:pt idx="2744">
                  <c:v>-12.516756415444499</c:v>
                </c:pt>
                <c:pt idx="2745">
                  <c:v>-12.513873315382</c:v>
                </c:pt>
                <c:pt idx="2746">
                  <c:v>-12.5110309590182</c:v>
                </c:pt>
                <c:pt idx="2747">
                  <c:v>-12.516928132693501</c:v>
                </c:pt>
                <c:pt idx="2748">
                  <c:v>-12.5140909930671</c:v>
                </c:pt>
                <c:pt idx="2749">
                  <c:v>-12.515787264420201</c:v>
                </c:pt>
                <c:pt idx="2750">
                  <c:v>-12.5261626338244</c:v>
                </c:pt>
                <c:pt idx="2751">
                  <c:v>-12.5232429560438</c:v>
                </c:pt>
                <c:pt idx="2752">
                  <c:v>-12.5235681350644</c:v>
                </c:pt>
                <c:pt idx="2753">
                  <c:v>-12.520405649721001</c:v>
                </c:pt>
                <c:pt idx="2754">
                  <c:v>-12.517133396197799</c:v>
                </c:pt>
                <c:pt idx="2755">
                  <c:v>-12.525904164500499</c:v>
                </c:pt>
                <c:pt idx="2756">
                  <c:v>-12.5225760146264</c:v>
                </c:pt>
                <c:pt idx="2757">
                  <c:v>-12.5252416424846</c:v>
                </c:pt>
                <c:pt idx="2758">
                  <c:v>-12.5380339063588</c:v>
                </c:pt>
                <c:pt idx="2759">
                  <c:v>-12.534753530622</c:v>
                </c:pt>
                <c:pt idx="2760">
                  <c:v>-12.536250707753499</c:v>
                </c:pt>
                <c:pt idx="2761">
                  <c:v>-12.533501046566</c:v>
                </c:pt>
                <c:pt idx="2762">
                  <c:v>-12.538269589741899</c:v>
                </c:pt>
                <c:pt idx="2763">
                  <c:v>-12.5354047541421</c:v>
                </c:pt>
                <c:pt idx="2764">
                  <c:v>-12.5400653888929</c:v>
                </c:pt>
                <c:pt idx="2765">
                  <c:v>-12.5447260672351</c:v>
                </c:pt>
                <c:pt idx="2766">
                  <c:v>-12.5567730004525</c:v>
                </c:pt>
                <c:pt idx="2767">
                  <c:v>-12.553868910697499</c:v>
                </c:pt>
                <c:pt idx="2768">
                  <c:v>-12.5552228030802</c:v>
                </c:pt>
                <c:pt idx="2769">
                  <c:v>-12.556371811484899</c:v>
                </c:pt>
                <c:pt idx="2770">
                  <c:v>-12.55769221239</c:v>
                </c:pt>
                <c:pt idx="2771">
                  <c:v>-12.554895069653501</c:v>
                </c:pt>
                <c:pt idx="2772">
                  <c:v>-12.566002144672099</c:v>
                </c:pt>
                <c:pt idx="2773">
                  <c:v>-12.563265160351801</c:v>
                </c:pt>
                <c:pt idx="2774">
                  <c:v>-12.575031598362401</c:v>
                </c:pt>
                <c:pt idx="2775">
                  <c:v>-12.5722801796789</c:v>
                </c:pt>
                <c:pt idx="2776">
                  <c:v>-12.573440079374601</c:v>
                </c:pt>
                <c:pt idx="2777">
                  <c:v>-12.574522716648801</c:v>
                </c:pt>
                <c:pt idx="2778">
                  <c:v>-12.575297127136601</c:v>
                </c:pt>
                <c:pt idx="2779">
                  <c:v>-12.5726042340406</c:v>
                </c:pt>
                <c:pt idx="2780">
                  <c:v>-12.5822002693955</c:v>
                </c:pt>
                <c:pt idx="2781">
                  <c:v>-12.5795285641529</c:v>
                </c:pt>
                <c:pt idx="2782">
                  <c:v>-12.5890813094422</c:v>
                </c:pt>
                <c:pt idx="2783">
                  <c:v>-12.5864095995657</c:v>
                </c:pt>
                <c:pt idx="2784">
                  <c:v>-12.587048131962201</c:v>
                </c:pt>
                <c:pt idx="2785">
                  <c:v>-12.5874838143737</c:v>
                </c:pt>
                <c:pt idx="2786">
                  <c:v>-12.5880811562887</c:v>
                </c:pt>
                <c:pt idx="2787">
                  <c:v>-12.5854843930765</c:v>
                </c:pt>
                <c:pt idx="2788">
                  <c:v>-12.593448922113501</c:v>
                </c:pt>
                <c:pt idx="2789">
                  <c:v>-12.590829420216901</c:v>
                </c:pt>
                <c:pt idx="2790">
                  <c:v>-12.5994751499677</c:v>
                </c:pt>
                <c:pt idx="2791">
                  <c:v>-12.596858644712199</c:v>
                </c:pt>
                <c:pt idx="2792">
                  <c:v>-12.5973773185786</c:v>
                </c:pt>
                <c:pt idx="2793">
                  <c:v>-12.5980354221211</c:v>
                </c:pt>
                <c:pt idx="2794">
                  <c:v>-12.5985479093051</c:v>
                </c:pt>
                <c:pt idx="2795">
                  <c:v>-12.596012593585099</c:v>
                </c:pt>
                <c:pt idx="2796">
                  <c:v>-12.6037958656021</c:v>
                </c:pt>
                <c:pt idx="2797">
                  <c:v>-12.6012861478721</c:v>
                </c:pt>
                <c:pt idx="2798">
                  <c:v>-12.609919976609801</c:v>
                </c:pt>
                <c:pt idx="2799">
                  <c:v>-12.6074244999659</c:v>
                </c:pt>
                <c:pt idx="2800">
                  <c:v>-12.6082847572953</c:v>
                </c:pt>
                <c:pt idx="2801">
                  <c:v>-12.6091327130754</c:v>
                </c:pt>
                <c:pt idx="2802">
                  <c:v>-12.6097531061415</c:v>
                </c:pt>
                <c:pt idx="2803">
                  <c:v>-12.607403542063</c:v>
                </c:pt>
                <c:pt idx="2804">
                  <c:v>-12.6152471668881</c:v>
                </c:pt>
                <c:pt idx="2805">
                  <c:v>-12.612935407825599</c:v>
                </c:pt>
                <c:pt idx="2806">
                  <c:v>-12.6209553804529</c:v>
                </c:pt>
                <c:pt idx="2807">
                  <c:v>-12.618679505112899</c:v>
                </c:pt>
                <c:pt idx="2808">
                  <c:v>-12.619498525445101</c:v>
                </c:pt>
                <c:pt idx="2809">
                  <c:v>-12.6202420581198</c:v>
                </c:pt>
                <c:pt idx="2810">
                  <c:v>-12.6208585227296</c:v>
                </c:pt>
                <c:pt idx="2811">
                  <c:v>-12.618981509460101</c:v>
                </c:pt>
                <c:pt idx="2812">
                  <c:v>-12.6256348733585</c:v>
                </c:pt>
                <c:pt idx="2813">
                  <c:v>-12.6237752261203</c:v>
                </c:pt>
                <c:pt idx="2814">
                  <c:v>-12.629444729106201</c:v>
                </c:pt>
                <c:pt idx="2815">
                  <c:v>-12.6276294733696</c:v>
                </c:pt>
                <c:pt idx="2816">
                  <c:v>-12.627988217261899</c:v>
                </c:pt>
                <c:pt idx="2817">
                  <c:v>-12.628197980821801</c:v>
                </c:pt>
                <c:pt idx="2818">
                  <c:v>-12.6282502333803</c:v>
                </c:pt>
                <c:pt idx="2819">
                  <c:v>-12.6266707339925</c:v>
                </c:pt>
                <c:pt idx="2820">
                  <c:v>-12.6300662054807</c:v>
                </c:pt>
                <c:pt idx="2821">
                  <c:v>-12.6285114626716</c:v>
                </c:pt>
                <c:pt idx="2822">
                  <c:v>-12.6296378906983</c:v>
                </c:pt>
                <c:pt idx="2823">
                  <c:v>-12.628099753634601</c:v>
                </c:pt>
                <c:pt idx="2824">
                  <c:v>-12.62711248431</c:v>
                </c:pt>
                <c:pt idx="2825">
                  <c:v>-12.6259185674819</c:v>
                </c:pt>
                <c:pt idx="2826">
                  <c:v>-12.624499441867099</c:v>
                </c:pt>
                <c:pt idx="2827">
                  <c:v>-12.622973519496099</c:v>
                </c:pt>
                <c:pt idx="2828">
                  <c:v>-12.6210006661845</c:v>
                </c:pt>
                <c:pt idx="2829">
                  <c:v>-12.6194508822319</c:v>
                </c:pt>
                <c:pt idx="2830">
                  <c:v>-12.613885454214699</c:v>
                </c:pt>
                <c:pt idx="2831">
                  <c:v>-12.612313124159799</c:v>
                </c:pt>
                <c:pt idx="2832">
                  <c:v>-12.609299618813701</c:v>
                </c:pt>
                <c:pt idx="2833">
                  <c:v>-12.606015059571201</c:v>
                </c:pt>
                <c:pt idx="2834">
                  <c:v>-12.602455970282101</c:v>
                </c:pt>
                <c:pt idx="2835">
                  <c:v>-12.6007898301523</c:v>
                </c:pt>
                <c:pt idx="2836">
                  <c:v>-12.591638066879201</c:v>
                </c:pt>
                <c:pt idx="2837">
                  <c:v>-12.5899172193177</c:v>
                </c:pt>
                <c:pt idx="2838">
                  <c:v>-12.5762187048727</c:v>
                </c:pt>
                <c:pt idx="2839">
                  <c:v>-12.5744968670619</c:v>
                </c:pt>
                <c:pt idx="2840">
                  <c:v>-12.5693731785581</c:v>
                </c:pt>
                <c:pt idx="2841">
                  <c:v>-12.5639963455912</c:v>
                </c:pt>
                <c:pt idx="2842">
                  <c:v>-12.5583574183441</c:v>
                </c:pt>
                <c:pt idx="2843">
                  <c:v>-12.556738999246701</c:v>
                </c:pt>
                <c:pt idx="2844">
                  <c:v>-12.540570490618601</c:v>
                </c:pt>
                <c:pt idx="2845">
                  <c:v>-12.539027039010699</c:v>
                </c:pt>
                <c:pt idx="2846">
                  <c:v>-12.5188451303046</c:v>
                </c:pt>
                <c:pt idx="2847">
                  <c:v>-12.5173739962539</c:v>
                </c:pt>
                <c:pt idx="2848">
                  <c:v>-12.5107601197556</c:v>
                </c:pt>
                <c:pt idx="2849">
                  <c:v>-12.5039891468805</c:v>
                </c:pt>
                <c:pt idx="2850">
                  <c:v>-12.4972592611594</c:v>
                </c:pt>
                <c:pt idx="2851">
                  <c:v>-12.4962281871826</c:v>
                </c:pt>
                <c:pt idx="2852">
                  <c:v>-12.4756725967669</c:v>
                </c:pt>
                <c:pt idx="2853">
                  <c:v>-12.4747685611483</c:v>
                </c:pt>
                <c:pt idx="2854">
                  <c:v>-12.4520210199776</c:v>
                </c:pt>
                <c:pt idx="2855">
                  <c:v>-12.4512217387975</c:v>
                </c:pt>
                <c:pt idx="2856">
                  <c:v>-12.4444834634565</c:v>
                </c:pt>
                <c:pt idx="2857">
                  <c:v>-12.4377541294657</c:v>
                </c:pt>
                <c:pt idx="2858">
                  <c:v>-12.431187837100801</c:v>
                </c:pt>
                <c:pt idx="2859">
                  <c:v>-12.419330170338201</c:v>
                </c:pt>
                <c:pt idx="2860">
                  <c:v>-12.4188427849411</c:v>
                </c:pt>
                <c:pt idx="2861">
                  <c:v>-12.4069919012575</c:v>
                </c:pt>
                <c:pt idx="2862">
                  <c:v>-12.406521809686801</c:v>
                </c:pt>
                <c:pt idx="2863">
                  <c:v>-12.3916030275153</c:v>
                </c:pt>
                <c:pt idx="2864">
                  <c:v>-12.380260777971699</c:v>
                </c:pt>
                <c:pt idx="2865">
                  <c:v>-12.3685811263082</c:v>
                </c:pt>
                <c:pt idx="2866">
                  <c:v>-12.367455384564</c:v>
                </c:pt>
                <c:pt idx="2867">
                  <c:v>-12.360872077094699</c:v>
                </c:pt>
                <c:pt idx="2868">
                  <c:v>-12.354578815304601</c:v>
                </c:pt>
                <c:pt idx="2869">
                  <c:v>-12.345421734177799</c:v>
                </c:pt>
                <c:pt idx="2870">
                  <c:v>-12.3442166426581</c:v>
                </c:pt>
                <c:pt idx="2871">
                  <c:v>-12.335237910498099</c:v>
                </c:pt>
                <c:pt idx="2872">
                  <c:v>-12.326777678587099</c:v>
                </c:pt>
                <c:pt idx="2873">
                  <c:v>-12.309940014524599</c:v>
                </c:pt>
                <c:pt idx="2874">
                  <c:v>-12.308207432116999</c:v>
                </c:pt>
                <c:pt idx="2875">
                  <c:v>-12.2984815267196</c:v>
                </c:pt>
                <c:pt idx="2876">
                  <c:v>-12.2938792879606</c:v>
                </c:pt>
                <c:pt idx="2877">
                  <c:v>-12.2871098182447</c:v>
                </c:pt>
                <c:pt idx="2878">
                  <c:v>-12.2805351513842</c:v>
                </c:pt>
                <c:pt idx="2879">
                  <c:v>-12.274068730661099</c:v>
                </c:pt>
                <c:pt idx="2880">
                  <c:v>-12.268175557791301</c:v>
                </c:pt>
                <c:pt idx="2881">
                  <c:v>-12.2523080936905</c:v>
                </c:pt>
                <c:pt idx="2882">
                  <c:v>-12.2498726261837</c:v>
                </c:pt>
                <c:pt idx="2883">
                  <c:v>-12.247439414683701</c:v>
                </c:pt>
                <c:pt idx="2884">
                  <c:v>-12.243717896979399</c:v>
                </c:pt>
                <c:pt idx="2885">
                  <c:v>-12.239666936614601</c:v>
                </c:pt>
                <c:pt idx="2886">
                  <c:v>-12.2357123911251</c:v>
                </c:pt>
                <c:pt idx="2887">
                  <c:v>-12.231859558148299</c:v>
                </c:pt>
                <c:pt idx="2888">
                  <c:v>-12.228355314278099</c:v>
                </c:pt>
                <c:pt idx="2889">
                  <c:v>-12.226923716104199</c:v>
                </c:pt>
                <c:pt idx="2890">
                  <c:v>-12.224133578330701</c:v>
                </c:pt>
                <c:pt idx="2891">
                  <c:v>-12.221237981304499</c:v>
                </c:pt>
                <c:pt idx="2892">
                  <c:v>-12.2182954590417</c:v>
                </c:pt>
                <c:pt idx="2893">
                  <c:v>-12.215897929444001</c:v>
                </c:pt>
                <c:pt idx="2894">
                  <c:v>-12.213897462191101</c:v>
                </c:pt>
                <c:pt idx="2895">
                  <c:v>-12.2120945072858</c:v>
                </c:pt>
                <c:pt idx="2896">
                  <c:v>-12.210662533010799</c:v>
                </c:pt>
                <c:pt idx="2897">
                  <c:v>-12.217587741213899</c:v>
                </c:pt>
                <c:pt idx="2898">
                  <c:v>-12.2140746216169</c:v>
                </c:pt>
                <c:pt idx="2899">
                  <c:v>-12.2154738656783</c:v>
                </c:pt>
                <c:pt idx="2900">
                  <c:v>-12.2120025493806</c:v>
                </c:pt>
                <c:pt idx="2901">
                  <c:v>-12.213596067722801</c:v>
                </c:pt>
                <c:pt idx="2902">
                  <c:v>-12.2153390306035</c:v>
                </c:pt>
                <c:pt idx="2903">
                  <c:v>-12.2137982474685</c:v>
                </c:pt>
                <c:pt idx="2904">
                  <c:v>-12.2137118377047</c:v>
                </c:pt>
                <c:pt idx="2905">
                  <c:v>-12.2311584083214</c:v>
                </c:pt>
                <c:pt idx="2906">
                  <c:v>-12.227844847494101</c:v>
                </c:pt>
                <c:pt idx="2907">
                  <c:v>-12.230323232634699</c:v>
                </c:pt>
                <c:pt idx="2908">
                  <c:v>-12.2271100593514</c:v>
                </c:pt>
                <c:pt idx="2909">
                  <c:v>-12.2448576181991</c:v>
                </c:pt>
                <c:pt idx="2910">
                  <c:v>-12.2415991622684</c:v>
                </c:pt>
                <c:pt idx="2911">
                  <c:v>-12.2415244427761</c:v>
                </c:pt>
                <c:pt idx="2912">
                  <c:v>-12.2439627080776</c:v>
                </c:pt>
                <c:pt idx="2913">
                  <c:v>-12.2704420723451</c:v>
                </c:pt>
                <c:pt idx="2914">
                  <c:v>-12.2671749952196</c:v>
                </c:pt>
                <c:pt idx="2915">
                  <c:v>-12.2717988950271</c:v>
                </c:pt>
                <c:pt idx="2916">
                  <c:v>-12.2686906984937</c:v>
                </c:pt>
                <c:pt idx="2917">
                  <c:v>-12.292067857872301</c:v>
                </c:pt>
                <c:pt idx="2918">
                  <c:v>-12.288931630967401</c:v>
                </c:pt>
                <c:pt idx="2919">
                  <c:v>-12.2909707022642</c:v>
                </c:pt>
                <c:pt idx="2920">
                  <c:v>-12.2962540450629</c:v>
                </c:pt>
                <c:pt idx="2921">
                  <c:v>-12.3276582565127</c:v>
                </c:pt>
                <c:pt idx="2922">
                  <c:v>-12.324490158201399</c:v>
                </c:pt>
                <c:pt idx="2923">
                  <c:v>-12.330208832810699</c:v>
                </c:pt>
                <c:pt idx="2924">
                  <c:v>-12.327061902986999</c:v>
                </c:pt>
                <c:pt idx="2925">
                  <c:v>-12.3535691889396</c:v>
                </c:pt>
                <c:pt idx="2926">
                  <c:v>-12.350295075239901</c:v>
                </c:pt>
                <c:pt idx="2927">
                  <c:v>-12.3527073305979</c:v>
                </c:pt>
                <c:pt idx="2928">
                  <c:v>-12.358383414662899</c:v>
                </c:pt>
                <c:pt idx="2929">
                  <c:v>-12.3901332002742</c:v>
                </c:pt>
                <c:pt idx="2930">
                  <c:v>-12.395611837223401</c:v>
                </c:pt>
                <c:pt idx="2931">
                  <c:v>-12.3924030073868</c:v>
                </c:pt>
                <c:pt idx="2932">
                  <c:v>-12.389203560338</c:v>
                </c:pt>
                <c:pt idx="2933">
                  <c:v>-12.4150615929587</c:v>
                </c:pt>
                <c:pt idx="2934">
                  <c:v>-12.411738401021401</c:v>
                </c:pt>
                <c:pt idx="2935">
                  <c:v>-12.4137534048091</c:v>
                </c:pt>
                <c:pt idx="2936">
                  <c:v>-12.418412952453901</c:v>
                </c:pt>
                <c:pt idx="2937">
                  <c:v>-12.446851235412399</c:v>
                </c:pt>
                <c:pt idx="2938">
                  <c:v>-12.4514583519688</c:v>
                </c:pt>
                <c:pt idx="2939">
                  <c:v>-12.448302140499599</c:v>
                </c:pt>
                <c:pt idx="2940">
                  <c:v>-12.445247079162399</c:v>
                </c:pt>
                <c:pt idx="2941">
                  <c:v>-12.467845624569099</c:v>
                </c:pt>
                <c:pt idx="2942">
                  <c:v>-12.464656624361099</c:v>
                </c:pt>
                <c:pt idx="2943">
                  <c:v>-12.4660726581888</c:v>
                </c:pt>
                <c:pt idx="2944">
                  <c:v>-12.4703958774368</c:v>
                </c:pt>
                <c:pt idx="2945">
                  <c:v>-12.493968303619701</c:v>
                </c:pt>
                <c:pt idx="2946">
                  <c:v>-12.497560410857799</c:v>
                </c:pt>
                <c:pt idx="2947">
                  <c:v>-12.495069706981701</c:v>
                </c:pt>
                <c:pt idx="2948">
                  <c:v>-12.4926819746343</c:v>
                </c:pt>
                <c:pt idx="2949">
                  <c:v>-12.5112832783824</c:v>
                </c:pt>
                <c:pt idx="2950">
                  <c:v>-12.508956382065699</c:v>
                </c:pt>
                <c:pt idx="2951">
                  <c:v>-12.510834666374899</c:v>
                </c:pt>
                <c:pt idx="2952">
                  <c:v>-12.5147687609097</c:v>
                </c:pt>
                <c:pt idx="2953">
                  <c:v>-12.5338402861903</c:v>
                </c:pt>
                <c:pt idx="2954">
                  <c:v>-12.5372531043388</c:v>
                </c:pt>
                <c:pt idx="2955">
                  <c:v>-12.535579640956801</c:v>
                </c:pt>
                <c:pt idx="2956">
                  <c:v>-12.5340185242431</c:v>
                </c:pt>
                <c:pt idx="2957">
                  <c:v>-12.5493184841028</c:v>
                </c:pt>
                <c:pt idx="2958">
                  <c:v>-12.547838386697</c:v>
                </c:pt>
                <c:pt idx="2959">
                  <c:v>-12.549835750544799</c:v>
                </c:pt>
                <c:pt idx="2960">
                  <c:v>-12.5535053901251</c:v>
                </c:pt>
                <c:pt idx="2961">
                  <c:v>-12.5697791976717</c:v>
                </c:pt>
                <c:pt idx="2962">
                  <c:v>-12.572927622798099</c:v>
                </c:pt>
                <c:pt idx="2963">
                  <c:v>-12.5718270443211</c:v>
                </c:pt>
                <c:pt idx="2964">
                  <c:v>-12.5707887749346</c:v>
                </c:pt>
                <c:pt idx="2965">
                  <c:v>-12.583845270063501</c:v>
                </c:pt>
                <c:pt idx="2966">
                  <c:v>-12.5828719662517</c:v>
                </c:pt>
                <c:pt idx="2967">
                  <c:v>-12.5846981759698</c:v>
                </c:pt>
                <c:pt idx="2968">
                  <c:v>-12.587766963421</c:v>
                </c:pt>
                <c:pt idx="2969">
                  <c:v>-12.602017467844</c:v>
                </c:pt>
                <c:pt idx="2970">
                  <c:v>-12.6045208678833</c:v>
                </c:pt>
                <c:pt idx="2971">
                  <c:v>-12.6034390430098</c:v>
                </c:pt>
                <c:pt idx="2972">
                  <c:v>-12.6022940360987</c:v>
                </c:pt>
                <c:pt idx="2973">
                  <c:v>-12.6132184162279</c:v>
                </c:pt>
                <c:pt idx="2974">
                  <c:v>-12.612129497499</c:v>
                </c:pt>
                <c:pt idx="2975">
                  <c:v>-12.613165381424899</c:v>
                </c:pt>
                <c:pt idx="2976">
                  <c:v>-12.615339443823499</c:v>
                </c:pt>
                <c:pt idx="2977">
                  <c:v>-12.6260956036443</c:v>
                </c:pt>
                <c:pt idx="2978">
                  <c:v>-12.6275933091525</c:v>
                </c:pt>
                <c:pt idx="2979">
                  <c:v>-12.6261185017676</c:v>
                </c:pt>
                <c:pt idx="2980">
                  <c:v>-12.6245792018823</c:v>
                </c:pt>
                <c:pt idx="2981">
                  <c:v>-12.632343209289401</c:v>
                </c:pt>
                <c:pt idx="2982">
                  <c:v>-12.63072133184</c:v>
                </c:pt>
                <c:pt idx="2983">
                  <c:v>-12.6306678189006</c:v>
                </c:pt>
                <c:pt idx="2984">
                  <c:v>-12.631326740876</c:v>
                </c:pt>
                <c:pt idx="2985">
                  <c:v>-12.637304161466799</c:v>
                </c:pt>
                <c:pt idx="2986">
                  <c:v>-12.637328773331999</c:v>
                </c:pt>
                <c:pt idx="2987">
                  <c:v>-12.635533003741401</c:v>
                </c:pt>
                <c:pt idx="2988">
                  <c:v>-12.633738922673199</c:v>
                </c:pt>
                <c:pt idx="2989">
                  <c:v>-12.637351424545701</c:v>
                </c:pt>
                <c:pt idx="2990">
                  <c:v>-12.6354795357038</c:v>
                </c:pt>
                <c:pt idx="2991">
                  <c:v>-12.634358353958399</c:v>
                </c:pt>
                <c:pt idx="2992">
                  <c:v>-12.633675474449101</c:v>
                </c:pt>
                <c:pt idx="2993">
                  <c:v>-12.6336127075903</c:v>
                </c:pt>
                <c:pt idx="2994">
                  <c:v>-12.632948503797699</c:v>
                </c:pt>
                <c:pt idx="2995">
                  <c:v>-12.631828089952601</c:v>
                </c:pt>
                <c:pt idx="2996">
                  <c:v>-12.6313699799367</c:v>
                </c:pt>
                <c:pt idx="2997">
                  <c:v>-12.6297069250865</c:v>
                </c:pt>
                <c:pt idx="2998">
                  <c:v>-12.627960643636399</c:v>
                </c:pt>
                <c:pt idx="2999">
                  <c:v>-12.6264281645383</c:v>
                </c:pt>
                <c:pt idx="3000">
                  <c:v>-12.6248236530289</c:v>
                </c:pt>
                <c:pt idx="3001">
                  <c:v>-12.623071895007101</c:v>
                </c:pt>
                <c:pt idx="3002">
                  <c:v>-12.621351447954501</c:v>
                </c:pt>
                <c:pt idx="3003">
                  <c:v>-12.6188649650184</c:v>
                </c:pt>
                <c:pt idx="3004">
                  <c:v>-12.6169228467016</c:v>
                </c:pt>
                <c:pt idx="3005">
                  <c:v>-12.6130176352577</c:v>
                </c:pt>
                <c:pt idx="3006">
                  <c:v>-12.611278940381</c:v>
                </c:pt>
                <c:pt idx="3007">
                  <c:v>-12.609154597830701</c:v>
                </c:pt>
                <c:pt idx="3008">
                  <c:v>-12.6068871906349</c:v>
                </c:pt>
                <c:pt idx="3009">
                  <c:v>-12.604708441697399</c:v>
                </c:pt>
                <c:pt idx="3010">
                  <c:v>-12.6024501992149</c:v>
                </c:pt>
                <c:pt idx="3011">
                  <c:v>-12.600122214944401</c:v>
                </c:pt>
                <c:pt idx="3012">
                  <c:v>-12.597942097023299</c:v>
                </c:pt>
                <c:pt idx="3013">
                  <c:v>-12.5912393821117</c:v>
                </c:pt>
                <c:pt idx="3014">
                  <c:v>-12.5889391254735</c:v>
                </c:pt>
                <c:pt idx="3015">
                  <c:v>-12.588173029320901</c:v>
                </c:pt>
                <c:pt idx="3016">
                  <c:v>-12.5859247682838</c:v>
                </c:pt>
                <c:pt idx="3017">
                  <c:v>-12.583596583165599</c:v>
                </c:pt>
                <c:pt idx="3018">
                  <c:v>-12.581292535076599</c:v>
                </c:pt>
                <c:pt idx="3019">
                  <c:v>-12.5789749223412</c:v>
                </c:pt>
                <c:pt idx="3020">
                  <c:v>-12.576676609778501</c:v>
                </c:pt>
                <c:pt idx="3021">
                  <c:v>-12.5700706918905</c:v>
                </c:pt>
                <c:pt idx="3022">
                  <c:v>-12.567748496662301</c:v>
                </c:pt>
                <c:pt idx="3023">
                  <c:v>-12.5667628462887</c:v>
                </c:pt>
                <c:pt idx="3024">
                  <c:v>-12.564199302131099</c:v>
                </c:pt>
                <c:pt idx="3025">
                  <c:v>-12.561948373914699</c:v>
                </c:pt>
                <c:pt idx="3026">
                  <c:v>-12.5597063394142</c:v>
                </c:pt>
                <c:pt idx="3027">
                  <c:v>-12.5573461051048</c:v>
                </c:pt>
                <c:pt idx="3028">
                  <c:v>-12.5548752086381</c:v>
                </c:pt>
                <c:pt idx="3029">
                  <c:v>-12.5497521757238</c:v>
                </c:pt>
                <c:pt idx="3030">
                  <c:v>-12.546202811014799</c:v>
                </c:pt>
                <c:pt idx="3031">
                  <c:v>-12.544375819814499</c:v>
                </c:pt>
                <c:pt idx="3032">
                  <c:v>-12.541943149766</c:v>
                </c:pt>
                <c:pt idx="3033">
                  <c:v>-12.539241250118099</c:v>
                </c:pt>
                <c:pt idx="3034">
                  <c:v>-12.536421370966901</c:v>
                </c:pt>
                <c:pt idx="3035">
                  <c:v>-12.5337278592242</c:v>
                </c:pt>
                <c:pt idx="3036">
                  <c:v>-12.5309729884498</c:v>
                </c:pt>
                <c:pt idx="3037">
                  <c:v>-12.5287546449605</c:v>
                </c:pt>
                <c:pt idx="3038">
                  <c:v>-12.526328903423799</c:v>
                </c:pt>
                <c:pt idx="3039">
                  <c:v>-12.5238200711745</c:v>
                </c:pt>
                <c:pt idx="3040">
                  <c:v>-12.5214327304381</c:v>
                </c:pt>
                <c:pt idx="3041">
                  <c:v>-12.5192785569031</c:v>
                </c:pt>
                <c:pt idx="3042">
                  <c:v>-12.517332420909201</c:v>
                </c:pt>
                <c:pt idx="3043">
                  <c:v>-12.5153936045315</c:v>
                </c:pt>
                <c:pt idx="3044">
                  <c:v>-12.513667349205299</c:v>
                </c:pt>
                <c:pt idx="3045">
                  <c:v>-12.5198757578483</c:v>
                </c:pt>
                <c:pt idx="3046">
                  <c:v>-12.5171189814013</c:v>
                </c:pt>
                <c:pt idx="3047">
                  <c:v>-12.514273527951699</c:v>
                </c:pt>
                <c:pt idx="3048">
                  <c:v>-12.512661908936</c:v>
                </c:pt>
                <c:pt idx="3049">
                  <c:v>-12.511931543157299</c:v>
                </c:pt>
                <c:pt idx="3050">
                  <c:v>-12.511594581076899</c:v>
                </c:pt>
                <c:pt idx="3051">
                  <c:v>-12.5115665234609</c:v>
                </c:pt>
                <c:pt idx="3052">
                  <c:v>-12.511864915394201</c:v>
                </c:pt>
                <c:pt idx="3053">
                  <c:v>-12.531601109299899</c:v>
                </c:pt>
                <c:pt idx="3054">
                  <c:v>-12.528795922361001</c:v>
                </c:pt>
                <c:pt idx="3055">
                  <c:v>-12.525903872362701</c:v>
                </c:pt>
                <c:pt idx="3056">
                  <c:v>-12.525754475341399</c:v>
                </c:pt>
                <c:pt idx="3057">
                  <c:v>-12.528131181879299</c:v>
                </c:pt>
                <c:pt idx="3058">
                  <c:v>-12.5309486905414</c:v>
                </c:pt>
                <c:pt idx="3059">
                  <c:v>-12.534135355917099</c:v>
                </c:pt>
                <c:pt idx="3060">
                  <c:v>-12.537891403974401</c:v>
                </c:pt>
                <c:pt idx="3061">
                  <c:v>-12.5776396214766</c:v>
                </c:pt>
                <c:pt idx="3062">
                  <c:v>-12.574788265956901</c:v>
                </c:pt>
                <c:pt idx="3063">
                  <c:v>-12.5718273553919</c:v>
                </c:pt>
                <c:pt idx="3064">
                  <c:v>-12.5740352299573</c:v>
                </c:pt>
                <c:pt idx="3065">
                  <c:v>-12.580293189219899</c:v>
                </c:pt>
                <c:pt idx="3066">
                  <c:v>-12.5869718243408</c:v>
                </c:pt>
                <c:pt idx="3067">
                  <c:v>-12.594257152438299</c:v>
                </c:pt>
                <c:pt idx="3068">
                  <c:v>-12.6016428223397</c:v>
                </c:pt>
                <c:pt idx="3069">
                  <c:v>-12.666122985389</c:v>
                </c:pt>
                <c:pt idx="3070">
                  <c:v>-12.662782139548501</c:v>
                </c:pt>
                <c:pt idx="3071">
                  <c:v>-12.659331511821399</c:v>
                </c:pt>
                <c:pt idx="3072">
                  <c:v>-12.663937827264901</c:v>
                </c:pt>
                <c:pt idx="3073">
                  <c:v>-12.6741704247359</c:v>
                </c:pt>
                <c:pt idx="3074">
                  <c:v>-12.6840669782143</c:v>
                </c:pt>
                <c:pt idx="3075">
                  <c:v>-12.6951101318847</c:v>
                </c:pt>
                <c:pt idx="3076">
                  <c:v>-12.7060446465442</c:v>
                </c:pt>
                <c:pt idx="3077">
                  <c:v>-12.795136509186699</c:v>
                </c:pt>
                <c:pt idx="3078">
                  <c:v>-12.7905957046077</c:v>
                </c:pt>
                <c:pt idx="3079">
                  <c:v>-12.785957582492401</c:v>
                </c:pt>
                <c:pt idx="3080">
                  <c:v>-12.792675349128</c:v>
                </c:pt>
                <c:pt idx="3081">
                  <c:v>-12.8258293929731</c:v>
                </c:pt>
                <c:pt idx="3082">
                  <c:v>-12.8205620075542</c:v>
                </c:pt>
                <c:pt idx="3083">
                  <c:v>-12.8353863970158</c:v>
                </c:pt>
                <c:pt idx="3084">
                  <c:v>-12.8505462912089</c:v>
                </c:pt>
                <c:pt idx="3085">
                  <c:v>-12.965773050737599</c:v>
                </c:pt>
                <c:pt idx="3086">
                  <c:v>-12.959981871527701</c:v>
                </c:pt>
                <c:pt idx="3087">
                  <c:v>-12.9542293984699</c:v>
                </c:pt>
                <c:pt idx="3088">
                  <c:v>-12.9639359006042</c:v>
                </c:pt>
                <c:pt idx="3089">
                  <c:v>-12.9822483672119</c:v>
                </c:pt>
                <c:pt idx="3090">
                  <c:v>-13.0014508726376</c:v>
                </c:pt>
                <c:pt idx="3091">
                  <c:v>-13.0220978679565</c:v>
                </c:pt>
                <c:pt idx="3092">
                  <c:v>-13.0722067572711</c:v>
                </c:pt>
                <c:pt idx="3093">
                  <c:v>-13.201671411842799</c:v>
                </c:pt>
                <c:pt idx="3094">
                  <c:v>-13.1955594877228</c:v>
                </c:pt>
                <c:pt idx="3095">
                  <c:v>-13.189567052437299</c:v>
                </c:pt>
                <c:pt idx="3096">
                  <c:v>-13.2371669158905</c:v>
                </c:pt>
                <c:pt idx="3097">
                  <c:v>-13.266077432427201</c:v>
                </c:pt>
                <c:pt idx="3098">
                  <c:v>-13.2966440565919</c:v>
                </c:pt>
                <c:pt idx="3099">
                  <c:v>-13.329741688533799</c:v>
                </c:pt>
                <c:pt idx="3100">
                  <c:v>-13.323660167551401</c:v>
                </c:pt>
                <c:pt idx="3101">
                  <c:v>-13.557836994778</c:v>
                </c:pt>
                <c:pt idx="3102">
                  <c:v>-13.551635912859799</c:v>
                </c:pt>
                <c:pt idx="3103">
                  <c:v>-13.5455518150217</c:v>
                </c:pt>
                <c:pt idx="3104">
                  <c:v>-13.6193460821399</c:v>
                </c:pt>
                <c:pt idx="3105">
                  <c:v>-13.665370643351901</c:v>
                </c:pt>
                <c:pt idx="3106">
                  <c:v>-13.715701625806</c:v>
                </c:pt>
                <c:pt idx="3107">
                  <c:v>-13.7658571611932</c:v>
                </c:pt>
                <c:pt idx="3108">
                  <c:v>-13.8210310451187</c:v>
                </c:pt>
                <c:pt idx="3109">
                  <c:v>-14.0957863616139</c:v>
                </c:pt>
                <c:pt idx="3110">
                  <c:v>-14.091916059873199</c:v>
                </c:pt>
                <c:pt idx="3111">
                  <c:v>-14.088154905359501</c:v>
                </c:pt>
                <c:pt idx="3112">
                  <c:v>-14.1969718727917</c:v>
                </c:pt>
                <c:pt idx="3113">
                  <c:v>-14.267398675009099</c:v>
                </c:pt>
                <c:pt idx="3114">
                  <c:v>-14.341864649341501</c:v>
                </c:pt>
                <c:pt idx="3115">
                  <c:v>-14.4190804985423</c:v>
                </c:pt>
                <c:pt idx="3116">
                  <c:v>-14.499059575811801</c:v>
                </c:pt>
                <c:pt idx="3117">
                  <c:v>-14.8702364495143</c:v>
                </c:pt>
                <c:pt idx="3118">
                  <c:v>-14.869125839998199</c:v>
                </c:pt>
                <c:pt idx="3119">
                  <c:v>-14.868087956088701</c:v>
                </c:pt>
                <c:pt idx="3120">
                  <c:v>-15.0179819545857</c:v>
                </c:pt>
                <c:pt idx="3121">
                  <c:v>-15.108861316734099</c:v>
                </c:pt>
                <c:pt idx="3122">
                  <c:v>-15.2068934413823</c:v>
                </c:pt>
                <c:pt idx="3123">
                  <c:v>-15.30608530788</c:v>
                </c:pt>
                <c:pt idx="3124">
                  <c:v>-15.4081146009876</c:v>
                </c:pt>
                <c:pt idx="3125">
                  <c:v>-15.5113538039225</c:v>
                </c:pt>
                <c:pt idx="3126">
                  <c:v>-15.878532893850799</c:v>
                </c:pt>
                <c:pt idx="3127">
                  <c:v>-15.942670192929301</c:v>
                </c:pt>
                <c:pt idx="3128">
                  <c:v>-16.055771622851701</c:v>
                </c:pt>
                <c:pt idx="3129">
                  <c:v>-16.1716584822261</c:v>
                </c:pt>
                <c:pt idx="3130">
                  <c:v>-16.290296414847202</c:v>
                </c:pt>
                <c:pt idx="3131">
                  <c:v>-16.406014786441801</c:v>
                </c:pt>
                <c:pt idx="3132">
                  <c:v>-16.527790115781102</c:v>
                </c:pt>
                <c:pt idx="3133">
                  <c:v>-16.652201457197101</c:v>
                </c:pt>
                <c:pt idx="3134">
                  <c:v>-16.6467875068689</c:v>
                </c:pt>
                <c:pt idx="3135">
                  <c:v>-17.173891438952001</c:v>
                </c:pt>
                <c:pt idx="3136">
                  <c:v>-17.305701754760499</c:v>
                </c:pt>
                <c:pt idx="3137">
                  <c:v>-17.439868100266999</c:v>
                </c:pt>
                <c:pt idx="3138">
                  <c:v>-17.574143284207601</c:v>
                </c:pt>
                <c:pt idx="3139">
                  <c:v>-17.710524474140399</c:v>
                </c:pt>
                <c:pt idx="3140">
                  <c:v>-17.851120664923499</c:v>
                </c:pt>
                <c:pt idx="3141">
                  <c:v>-17.993560686870001</c:v>
                </c:pt>
                <c:pt idx="3142">
                  <c:v>-17.9868089166253</c:v>
                </c:pt>
                <c:pt idx="3143">
                  <c:v>-18.7423932653919</c:v>
                </c:pt>
                <c:pt idx="3144">
                  <c:v>-18.734888100535599</c:v>
                </c:pt>
                <c:pt idx="3145">
                  <c:v>-18.884517849668999</c:v>
                </c:pt>
                <c:pt idx="3146">
                  <c:v>-19.034791446558199</c:v>
                </c:pt>
                <c:pt idx="3147">
                  <c:v>-19.178243423667499</c:v>
                </c:pt>
                <c:pt idx="3148">
                  <c:v>-19.328679933192799</c:v>
                </c:pt>
                <c:pt idx="3149">
                  <c:v>-19.481512458068</c:v>
                </c:pt>
                <c:pt idx="3150">
                  <c:v>-19.478324732785499</c:v>
                </c:pt>
                <c:pt idx="3151">
                  <c:v>-20.0814885164414</c:v>
                </c:pt>
                <c:pt idx="3152">
                  <c:v>-20.2288868320646</c:v>
                </c:pt>
                <c:pt idx="3153">
                  <c:v>-20.3771882944813</c:v>
                </c:pt>
                <c:pt idx="3154">
                  <c:v>-20.5217458517381</c:v>
                </c:pt>
                <c:pt idx="3155">
                  <c:v>-20.661719928605901</c:v>
                </c:pt>
                <c:pt idx="3156">
                  <c:v>-20.792285572107598</c:v>
                </c:pt>
                <c:pt idx="3157">
                  <c:v>-20.922571300210201</c:v>
                </c:pt>
                <c:pt idx="3158">
                  <c:v>-20.924095329119599</c:v>
                </c:pt>
                <c:pt idx="3159">
                  <c:v>-21.373378497267499</c:v>
                </c:pt>
                <c:pt idx="3160">
                  <c:v>-21.5971170904003</c:v>
                </c:pt>
                <c:pt idx="3161">
                  <c:v>-21.601162083597799</c:v>
                </c:pt>
                <c:pt idx="3162">
                  <c:v>-21.7606861323336</c:v>
                </c:pt>
                <c:pt idx="3163">
                  <c:v>-21.856021706756199</c:v>
                </c:pt>
                <c:pt idx="3164">
                  <c:v>-21.938168142222199</c:v>
                </c:pt>
                <c:pt idx="3165">
                  <c:v>-22.005063225368499</c:v>
                </c:pt>
                <c:pt idx="3166">
                  <c:v>-22.059278415604801</c:v>
                </c:pt>
                <c:pt idx="3167">
                  <c:v>-22.1689005150835</c:v>
                </c:pt>
                <c:pt idx="3168">
                  <c:v>-22.1675021631306</c:v>
                </c:pt>
                <c:pt idx="3169">
                  <c:v>-22.166141874156502</c:v>
                </c:pt>
                <c:pt idx="3170">
                  <c:v>-22.155572218185299</c:v>
                </c:pt>
                <c:pt idx="3171">
                  <c:v>-22.135241488844802</c:v>
                </c:pt>
                <c:pt idx="3172">
                  <c:v>-22.094133115684901</c:v>
                </c:pt>
                <c:pt idx="3173">
                  <c:v>-22.030901768363801</c:v>
                </c:pt>
                <c:pt idx="3174">
                  <c:v>-21.949515738659802</c:v>
                </c:pt>
                <c:pt idx="3175">
                  <c:v>-21.486059413349501</c:v>
                </c:pt>
                <c:pt idx="3176">
                  <c:v>-21.476520414227998</c:v>
                </c:pt>
                <c:pt idx="3177">
                  <c:v>-21.389614701643399</c:v>
                </c:pt>
                <c:pt idx="3178">
                  <c:v>-21.234200168791102</c:v>
                </c:pt>
                <c:pt idx="3179">
                  <c:v>-21.0651529812381</c:v>
                </c:pt>
                <c:pt idx="3180">
                  <c:v>-20.877652359074499</c:v>
                </c:pt>
                <c:pt idx="3181">
                  <c:v>-20.675462350121599</c:v>
                </c:pt>
                <c:pt idx="3182">
                  <c:v>-20.462638504601902</c:v>
                </c:pt>
                <c:pt idx="3183">
                  <c:v>-19.5670021508686</c:v>
                </c:pt>
                <c:pt idx="3184">
                  <c:v>-19.5392735163365</c:v>
                </c:pt>
                <c:pt idx="3185">
                  <c:v>-19.371435360857099</c:v>
                </c:pt>
                <c:pt idx="3186">
                  <c:v>-19.1213570924048</c:v>
                </c:pt>
                <c:pt idx="3187">
                  <c:v>-18.862864897097602</c:v>
                </c:pt>
                <c:pt idx="3188">
                  <c:v>-18.600793533482001</c:v>
                </c:pt>
                <c:pt idx="3189">
                  <c:v>-18.339745357684802</c:v>
                </c:pt>
                <c:pt idx="3190">
                  <c:v>-18.084371789204901</c:v>
                </c:pt>
                <c:pt idx="3191">
                  <c:v>-17.0540696518412</c:v>
                </c:pt>
                <c:pt idx="3192">
                  <c:v>-17.018643495795299</c:v>
                </c:pt>
                <c:pt idx="3193">
                  <c:v>-16.839581160059701</c:v>
                </c:pt>
                <c:pt idx="3194">
                  <c:v>-16.580892325545499</c:v>
                </c:pt>
                <c:pt idx="3195">
                  <c:v>-16.319614329188902</c:v>
                </c:pt>
                <c:pt idx="3196">
                  <c:v>-16.069758814291301</c:v>
                </c:pt>
                <c:pt idx="3197">
                  <c:v>-15.835577775887501</c:v>
                </c:pt>
                <c:pt idx="3198">
                  <c:v>-15.5990098474229</c:v>
                </c:pt>
                <c:pt idx="3199">
                  <c:v>-14.757451131579099</c:v>
                </c:pt>
                <c:pt idx="3200">
                  <c:v>-14.7244782749518</c:v>
                </c:pt>
                <c:pt idx="3201">
                  <c:v>-14.5891189468822</c:v>
                </c:pt>
                <c:pt idx="3202">
                  <c:v>-14.3971558710998</c:v>
                </c:pt>
                <c:pt idx="3203">
                  <c:v>-14.225921972517201</c:v>
                </c:pt>
                <c:pt idx="3204">
                  <c:v>-14.062613224319501</c:v>
                </c:pt>
                <c:pt idx="3205">
                  <c:v>-13.9119308869763</c:v>
                </c:pt>
                <c:pt idx="3206">
                  <c:v>-13.7790160136409</c:v>
                </c:pt>
                <c:pt idx="3207">
                  <c:v>-13.3718790634003</c:v>
                </c:pt>
                <c:pt idx="3208">
                  <c:v>-13.356796643612901</c:v>
                </c:pt>
                <c:pt idx="3209">
                  <c:v>-13.3021873921207</c:v>
                </c:pt>
                <c:pt idx="3210">
                  <c:v>-13.2391402129246</c:v>
                </c:pt>
                <c:pt idx="3211">
                  <c:v>-13.194237980660001</c:v>
                </c:pt>
                <c:pt idx="3212">
                  <c:v>-13.1689455922589</c:v>
                </c:pt>
                <c:pt idx="3213">
                  <c:v>-13.1636909342816</c:v>
                </c:pt>
                <c:pt idx="3214">
                  <c:v>-13.1767992350656</c:v>
                </c:pt>
                <c:pt idx="3215">
                  <c:v>-13.297671359205401</c:v>
                </c:pt>
                <c:pt idx="3216">
                  <c:v>-13.3221721789584</c:v>
                </c:pt>
                <c:pt idx="3217">
                  <c:v>-13.3742143544081</c:v>
                </c:pt>
                <c:pt idx="3218">
                  <c:v>-13.459731952427999</c:v>
                </c:pt>
                <c:pt idx="3219">
                  <c:v>-13.5622849632342</c:v>
                </c:pt>
                <c:pt idx="3220">
                  <c:v>-13.678810557573399</c:v>
                </c:pt>
                <c:pt idx="3221">
                  <c:v>-13.8086015010106</c:v>
                </c:pt>
                <c:pt idx="3222">
                  <c:v>-13.9549259000158</c:v>
                </c:pt>
                <c:pt idx="3223">
                  <c:v>-14.5210721716559</c:v>
                </c:pt>
                <c:pt idx="3224">
                  <c:v>-14.576286031275099</c:v>
                </c:pt>
                <c:pt idx="3225">
                  <c:v>-14.713668740549201</c:v>
                </c:pt>
                <c:pt idx="3226">
                  <c:v>-14.900555519885801</c:v>
                </c:pt>
                <c:pt idx="3227">
                  <c:v>-15.102380895726</c:v>
                </c:pt>
                <c:pt idx="3228">
                  <c:v>-15.310334997414</c:v>
                </c:pt>
                <c:pt idx="3229">
                  <c:v>-15.5244190823565</c:v>
                </c:pt>
                <c:pt idx="3230">
                  <c:v>-15.742753773492099</c:v>
                </c:pt>
                <c:pt idx="3231">
                  <c:v>-16.516421049372099</c:v>
                </c:pt>
                <c:pt idx="3232">
                  <c:v>-16.575935765928602</c:v>
                </c:pt>
                <c:pt idx="3233">
                  <c:v>-16.729895642506801</c:v>
                </c:pt>
                <c:pt idx="3234">
                  <c:v>-16.954612365317299</c:v>
                </c:pt>
                <c:pt idx="3235">
                  <c:v>-17.179398323153201</c:v>
                </c:pt>
                <c:pt idx="3236">
                  <c:v>-17.3988187816947</c:v>
                </c:pt>
                <c:pt idx="3237">
                  <c:v>-17.607110044305301</c:v>
                </c:pt>
                <c:pt idx="3238">
                  <c:v>-17.8162142855073</c:v>
                </c:pt>
                <c:pt idx="3239">
                  <c:v>-18.559191849654098</c:v>
                </c:pt>
                <c:pt idx="3240">
                  <c:v>-18.603932878694501</c:v>
                </c:pt>
                <c:pt idx="3241">
                  <c:v>-18.734065428926101</c:v>
                </c:pt>
                <c:pt idx="3242">
                  <c:v>-18.922336393314701</c:v>
                </c:pt>
                <c:pt idx="3243">
                  <c:v>-19.104214894793301</c:v>
                </c:pt>
                <c:pt idx="3244">
                  <c:v>-19.279672474835699</c:v>
                </c:pt>
                <c:pt idx="3245">
                  <c:v>-19.4462515975986</c:v>
                </c:pt>
                <c:pt idx="3246">
                  <c:v>-19.608061169276599</c:v>
                </c:pt>
                <c:pt idx="3247">
                  <c:v>-20.185764609161001</c:v>
                </c:pt>
                <c:pt idx="3248">
                  <c:v>-20.208608929706301</c:v>
                </c:pt>
                <c:pt idx="3249">
                  <c:v>-20.303258947111601</c:v>
                </c:pt>
                <c:pt idx="3250">
                  <c:v>-20.4356208786899</c:v>
                </c:pt>
                <c:pt idx="3251">
                  <c:v>-20.5557670774961</c:v>
                </c:pt>
                <c:pt idx="3252">
                  <c:v>-20.672483340136399</c:v>
                </c:pt>
                <c:pt idx="3253">
                  <c:v>-20.7839822697334</c:v>
                </c:pt>
                <c:pt idx="3254">
                  <c:v>-20.890303645640401</c:v>
                </c:pt>
                <c:pt idx="3255">
                  <c:v>-21.283557735885498</c:v>
                </c:pt>
                <c:pt idx="3256">
                  <c:v>-21.2908847971547</c:v>
                </c:pt>
                <c:pt idx="3257">
                  <c:v>-21.346624901529701</c:v>
                </c:pt>
                <c:pt idx="3258">
                  <c:v>-21.431508987535899</c:v>
                </c:pt>
                <c:pt idx="3259">
                  <c:v>-21.5112530150728</c:v>
                </c:pt>
                <c:pt idx="3260">
                  <c:v>-21.587061802836601</c:v>
                </c:pt>
                <c:pt idx="3261">
                  <c:v>-21.654297465252402</c:v>
                </c:pt>
                <c:pt idx="3262">
                  <c:v>-21.722346439912901</c:v>
                </c:pt>
                <c:pt idx="3263">
                  <c:v>-21.955177851285001</c:v>
                </c:pt>
                <c:pt idx="3264">
                  <c:v>-21.963076512960999</c:v>
                </c:pt>
                <c:pt idx="3265">
                  <c:v>-22.0012627605247</c:v>
                </c:pt>
                <c:pt idx="3266">
                  <c:v>-22.055176265869498</c:v>
                </c:pt>
                <c:pt idx="3267">
                  <c:v>-22.107746540682101</c:v>
                </c:pt>
                <c:pt idx="3268">
                  <c:v>-22.155450512871301</c:v>
                </c:pt>
                <c:pt idx="3269">
                  <c:v>-22.201813167089401</c:v>
                </c:pt>
                <c:pt idx="3270">
                  <c:v>-22.2453496167428</c:v>
                </c:pt>
                <c:pt idx="3271">
                  <c:v>-22.372476411493601</c:v>
                </c:pt>
                <c:pt idx="3272">
                  <c:v>-22.384491808651699</c:v>
                </c:pt>
                <c:pt idx="3273">
                  <c:v>-22.411359648257601</c:v>
                </c:pt>
                <c:pt idx="3274">
                  <c:v>-22.446012858518799</c:v>
                </c:pt>
                <c:pt idx="3275">
                  <c:v>-22.478798249622798</c:v>
                </c:pt>
                <c:pt idx="3276">
                  <c:v>-22.509582866943099</c:v>
                </c:pt>
                <c:pt idx="3277">
                  <c:v>-22.5383920113734</c:v>
                </c:pt>
                <c:pt idx="3278">
                  <c:v>-22.565367335528599</c:v>
                </c:pt>
                <c:pt idx="3279">
                  <c:v>-22.6422783495826</c:v>
                </c:pt>
                <c:pt idx="3280">
                  <c:v>-22.651889738347499</c:v>
                </c:pt>
                <c:pt idx="3281">
                  <c:v>-22.668136153651599</c:v>
                </c:pt>
                <c:pt idx="3282">
                  <c:v>-22.688470197508501</c:v>
                </c:pt>
                <c:pt idx="3283">
                  <c:v>-22.707474775952999</c:v>
                </c:pt>
                <c:pt idx="3284">
                  <c:v>-22.723732431800101</c:v>
                </c:pt>
                <c:pt idx="3285">
                  <c:v>-22.739659621266998</c:v>
                </c:pt>
                <c:pt idx="3286">
                  <c:v>-22.754064577318001</c:v>
                </c:pt>
                <c:pt idx="3287">
                  <c:v>-22.815370795915399</c:v>
                </c:pt>
                <c:pt idx="3288">
                  <c:v>-22.816568878598599</c:v>
                </c:pt>
                <c:pt idx="3289">
                  <c:v>-22.817662380423702</c:v>
                </c:pt>
                <c:pt idx="3290">
                  <c:v>-22.8374561154736</c:v>
                </c:pt>
                <c:pt idx="3291">
                  <c:v>-22.840479551936401</c:v>
                </c:pt>
                <c:pt idx="3292">
                  <c:v>-22.8477756814194</c:v>
                </c:pt>
                <c:pt idx="3293">
                  <c:v>-22.854608055420201</c:v>
                </c:pt>
                <c:pt idx="3294">
                  <c:v>-22.860897166265101</c:v>
                </c:pt>
                <c:pt idx="3295">
                  <c:v>-22.898258132275799</c:v>
                </c:pt>
                <c:pt idx="3296">
                  <c:v>-22.890752435890601</c:v>
                </c:pt>
                <c:pt idx="3297">
                  <c:v>-22.9331138197706</c:v>
                </c:pt>
                <c:pt idx="3298">
                  <c:v>-22.9236870918491</c:v>
                </c:pt>
                <c:pt idx="3299">
                  <c:v>-22.9243339293525</c:v>
                </c:pt>
                <c:pt idx="3300">
                  <c:v>-22.9310855836736</c:v>
                </c:pt>
                <c:pt idx="3301">
                  <c:v>-22.938049063997699</c:v>
                </c:pt>
                <c:pt idx="3302">
                  <c:v>-22.9455352749975</c:v>
                </c:pt>
                <c:pt idx="3303">
                  <c:v>-22.9920452044969</c:v>
                </c:pt>
                <c:pt idx="3304">
                  <c:v>-22.981733495020102</c:v>
                </c:pt>
                <c:pt idx="3305">
                  <c:v>-23.037023440624999</c:v>
                </c:pt>
                <c:pt idx="3306">
                  <c:v>-23.026556152297601</c:v>
                </c:pt>
                <c:pt idx="3307">
                  <c:v>-23.027924952637399</c:v>
                </c:pt>
                <c:pt idx="3308">
                  <c:v>-23.037060535464999</c:v>
                </c:pt>
                <c:pt idx="3309">
                  <c:v>-23.046604453489302</c:v>
                </c:pt>
                <c:pt idx="3310">
                  <c:v>-23.0568758853011</c:v>
                </c:pt>
                <c:pt idx="3311">
                  <c:v>-23.111576462050401</c:v>
                </c:pt>
                <c:pt idx="3312">
                  <c:v>-23.100463571213002</c:v>
                </c:pt>
                <c:pt idx="3313">
                  <c:v>-23.166310343651901</c:v>
                </c:pt>
                <c:pt idx="3314">
                  <c:v>-23.156390552896099</c:v>
                </c:pt>
                <c:pt idx="3315">
                  <c:v>-23.1609196066664</c:v>
                </c:pt>
                <c:pt idx="3316">
                  <c:v>-23.1740338995983</c:v>
                </c:pt>
                <c:pt idx="3317">
                  <c:v>-23.1873589529993</c:v>
                </c:pt>
                <c:pt idx="3318">
                  <c:v>-23.2016972245316</c:v>
                </c:pt>
                <c:pt idx="3319">
                  <c:v>-23.263707663314399</c:v>
                </c:pt>
                <c:pt idx="3320">
                  <c:v>-23.254398825307899</c:v>
                </c:pt>
                <c:pt idx="3321">
                  <c:v>-23.3273725951234</c:v>
                </c:pt>
                <c:pt idx="3322">
                  <c:v>-23.3192400549691</c:v>
                </c:pt>
                <c:pt idx="3323">
                  <c:v>-23.326660009629901</c:v>
                </c:pt>
                <c:pt idx="3324">
                  <c:v>-23.3430794397641</c:v>
                </c:pt>
                <c:pt idx="3325">
                  <c:v>-23.3585215068777</c:v>
                </c:pt>
                <c:pt idx="3326">
                  <c:v>-23.375180544016501</c:v>
                </c:pt>
                <c:pt idx="3327">
                  <c:v>-23.4419789396282</c:v>
                </c:pt>
                <c:pt idx="3328">
                  <c:v>-23.4338326235961</c:v>
                </c:pt>
                <c:pt idx="3329">
                  <c:v>-23.511859632773898</c:v>
                </c:pt>
                <c:pt idx="3330">
                  <c:v>-23.505272051215702</c:v>
                </c:pt>
                <c:pt idx="3331">
                  <c:v>-23.513725940286001</c:v>
                </c:pt>
                <c:pt idx="3332">
                  <c:v>-23.530339070301601</c:v>
                </c:pt>
                <c:pt idx="3333">
                  <c:v>-23.548845938167499</c:v>
                </c:pt>
                <c:pt idx="3334">
                  <c:v>-23.567449077444898</c:v>
                </c:pt>
                <c:pt idx="3335">
                  <c:v>-23.63808794877</c:v>
                </c:pt>
                <c:pt idx="3336">
                  <c:v>-23.631021289073502</c:v>
                </c:pt>
                <c:pt idx="3337">
                  <c:v>-23.7115857524932</c:v>
                </c:pt>
                <c:pt idx="3338">
                  <c:v>-23.7045459381212</c:v>
                </c:pt>
                <c:pt idx="3339">
                  <c:v>-23.713370633289301</c:v>
                </c:pt>
                <c:pt idx="3340">
                  <c:v>-23.733055972179901</c:v>
                </c:pt>
                <c:pt idx="3341">
                  <c:v>-23.7528336269935</c:v>
                </c:pt>
                <c:pt idx="3342">
                  <c:v>-23.7734804967664</c:v>
                </c:pt>
                <c:pt idx="3343">
                  <c:v>-23.8465835104601</c:v>
                </c:pt>
                <c:pt idx="3344">
                  <c:v>-23.840593677384302</c:v>
                </c:pt>
                <c:pt idx="3345">
                  <c:v>-23.926952205028702</c:v>
                </c:pt>
                <c:pt idx="3346">
                  <c:v>-23.922745613411099</c:v>
                </c:pt>
                <c:pt idx="3347">
                  <c:v>-23.9351614665254</c:v>
                </c:pt>
                <c:pt idx="3348">
                  <c:v>-23.957474909811101</c:v>
                </c:pt>
                <c:pt idx="3349">
                  <c:v>-23.978590831906601</c:v>
                </c:pt>
                <c:pt idx="3350">
                  <c:v>-24.0014539005331</c:v>
                </c:pt>
                <c:pt idx="3351">
                  <c:v>-24.078828737731101</c:v>
                </c:pt>
                <c:pt idx="3352">
                  <c:v>-24.074394207787201</c:v>
                </c:pt>
                <c:pt idx="3353">
                  <c:v>-24.163669858448401</c:v>
                </c:pt>
                <c:pt idx="3354">
                  <c:v>-24.1604430750292</c:v>
                </c:pt>
                <c:pt idx="3355">
                  <c:v>-24.172919646579501</c:v>
                </c:pt>
                <c:pt idx="3356">
                  <c:v>-24.197117326114999</c:v>
                </c:pt>
                <c:pt idx="3357">
                  <c:v>-24.221664546966899</c:v>
                </c:pt>
                <c:pt idx="3358">
                  <c:v>-24.246264394146401</c:v>
                </c:pt>
                <c:pt idx="3359">
                  <c:v>-24.3259778599109</c:v>
                </c:pt>
                <c:pt idx="3360">
                  <c:v>-24.322783024524899</c:v>
                </c:pt>
                <c:pt idx="3361">
                  <c:v>-24.4140171870723</c:v>
                </c:pt>
                <c:pt idx="3362">
                  <c:v>-24.4107557847362</c:v>
                </c:pt>
                <c:pt idx="3363">
                  <c:v>-24.425764175484499</c:v>
                </c:pt>
                <c:pt idx="3364">
                  <c:v>-24.451265513607499</c:v>
                </c:pt>
                <c:pt idx="3365">
                  <c:v>-24.476960522691801</c:v>
                </c:pt>
                <c:pt idx="3366">
                  <c:v>-24.501553776044801</c:v>
                </c:pt>
                <c:pt idx="3367">
                  <c:v>-24.5881787047208</c:v>
                </c:pt>
                <c:pt idx="3368">
                  <c:v>-24.584851995369199</c:v>
                </c:pt>
                <c:pt idx="3369">
                  <c:v>-24.6829522945084</c:v>
                </c:pt>
                <c:pt idx="3370">
                  <c:v>-24.679452369204999</c:v>
                </c:pt>
                <c:pt idx="3371">
                  <c:v>-24.693670041587598</c:v>
                </c:pt>
                <c:pt idx="3372">
                  <c:v>-24.720831682871101</c:v>
                </c:pt>
                <c:pt idx="3373">
                  <c:v>-24.748401471257001</c:v>
                </c:pt>
                <c:pt idx="3374">
                  <c:v>-24.776399118545601</c:v>
                </c:pt>
                <c:pt idx="3375">
                  <c:v>-24.8707531592853</c:v>
                </c:pt>
                <c:pt idx="3376">
                  <c:v>-24.866653372139801</c:v>
                </c:pt>
                <c:pt idx="3377">
                  <c:v>-24.976937073727601</c:v>
                </c:pt>
                <c:pt idx="3378">
                  <c:v>-24.9727286687787</c:v>
                </c:pt>
                <c:pt idx="3379">
                  <c:v>-24.9905013339826</c:v>
                </c:pt>
                <c:pt idx="3380">
                  <c:v>-25.019783848753601</c:v>
                </c:pt>
                <c:pt idx="3381">
                  <c:v>-25.051208858634801</c:v>
                </c:pt>
                <c:pt idx="3382">
                  <c:v>-25.083190527605598</c:v>
                </c:pt>
                <c:pt idx="3383">
                  <c:v>-25.153302577039302</c:v>
                </c:pt>
                <c:pt idx="3384">
                  <c:v>-25.187048417609098</c:v>
                </c:pt>
                <c:pt idx="3385">
                  <c:v>-25.3131471208828</c:v>
                </c:pt>
                <c:pt idx="3386">
                  <c:v>-25.3320372896398</c:v>
                </c:pt>
                <c:pt idx="3387">
                  <c:v>-25.3276273898156</c:v>
                </c:pt>
                <c:pt idx="3388">
                  <c:v>-25.363401052304098</c:v>
                </c:pt>
                <c:pt idx="3389">
                  <c:v>-25.3998570965495</c:v>
                </c:pt>
                <c:pt idx="3390">
                  <c:v>-25.435123018467198</c:v>
                </c:pt>
                <c:pt idx="3391">
                  <c:v>-25.4730132771675</c:v>
                </c:pt>
                <c:pt idx="3392">
                  <c:v>-25.511003149698499</c:v>
                </c:pt>
                <c:pt idx="3393">
                  <c:v>-25.550434611828599</c:v>
                </c:pt>
                <c:pt idx="3394">
                  <c:v>-25.726780970521801</c:v>
                </c:pt>
                <c:pt idx="3395">
                  <c:v>-25.7686587859497</c:v>
                </c:pt>
                <c:pt idx="3396">
                  <c:v>-25.763866265245198</c:v>
                </c:pt>
                <c:pt idx="3397">
                  <c:v>-25.8067200858974</c:v>
                </c:pt>
                <c:pt idx="3398">
                  <c:v>-25.850511789380199</c:v>
                </c:pt>
                <c:pt idx="3399">
                  <c:v>-25.8952810813173</c:v>
                </c:pt>
                <c:pt idx="3400">
                  <c:v>-25.9387569166562</c:v>
                </c:pt>
                <c:pt idx="3401">
                  <c:v>-25.985591005196401</c:v>
                </c:pt>
                <c:pt idx="3402">
                  <c:v>-26.1945706556006</c:v>
                </c:pt>
                <c:pt idx="3403">
                  <c:v>-26.243841308547701</c:v>
                </c:pt>
                <c:pt idx="3404">
                  <c:v>-26.2384677021168</c:v>
                </c:pt>
                <c:pt idx="3405">
                  <c:v>-26.289686370662299</c:v>
                </c:pt>
                <c:pt idx="3406">
                  <c:v>-26.342147074630802</c:v>
                </c:pt>
                <c:pt idx="3407">
                  <c:v>-26.395884358581402</c:v>
                </c:pt>
                <c:pt idx="3408">
                  <c:v>-26.4498466776373</c:v>
                </c:pt>
                <c:pt idx="3409">
                  <c:v>-26.502345509393798</c:v>
                </c:pt>
                <c:pt idx="3410">
                  <c:v>-26.755292906547801</c:v>
                </c:pt>
                <c:pt idx="3411">
                  <c:v>-26.811733059487398</c:v>
                </c:pt>
                <c:pt idx="3412">
                  <c:v>-26.8046065208387</c:v>
                </c:pt>
                <c:pt idx="3413">
                  <c:v>-26.8654793533595</c:v>
                </c:pt>
                <c:pt idx="3414">
                  <c:v>-26.9278712902207</c:v>
                </c:pt>
                <c:pt idx="3415">
                  <c:v>-26.991802801729001</c:v>
                </c:pt>
                <c:pt idx="3416">
                  <c:v>-27.057290319500702</c:v>
                </c:pt>
                <c:pt idx="3417">
                  <c:v>-27.122912284992601</c:v>
                </c:pt>
                <c:pt idx="3418">
                  <c:v>-27.387237876793201</c:v>
                </c:pt>
                <c:pt idx="3419">
                  <c:v>-27.515698391829002</c:v>
                </c:pt>
                <c:pt idx="3420">
                  <c:v>-27.506464682376802</c:v>
                </c:pt>
                <c:pt idx="3421">
                  <c:v>-27.5396719025102</c:v>
                </c:pt>
                <c:pt idx="3422">
                  <c:v>-27.606256514031902</c:v>
                </c:pt>
                <c:pt idx="3423">
                  <c:v>-27.678048766232799</c:v>
                </c:pt>
                <c:pt idx="3424">
                  <c:v>-27.747662624048701</c:v>
                </c:pt>
                <c:pt idx="3425">
                  <c:v>-27.8226213365277</c:v>
                </c:pt>
                <c:pt idx="3426">
                  <c:v>-28.288357466509702</c:v>
                </c:pt>
                <c:pt idx="3427">
                  <c:v>-28.278221348176199</c:v>
                </c:pt>
                <c:pt idx="3428">
                  <c:v>-28.268005833307999</c:v>
                </c:pt>
                <c:pt idx="3429">
                  <c:v>-28.315724167242902</c:v>
                </c:pt>
                <c:pt idx="3430">
                  <c:v>-28.398125138960499</c:v>
                </c:pt>
                <c:pt idx="3431">
                  <c:v>-28.482065305719999</c:v>
                </c:pt>
                <c:pt idx="3432">
                  <c:v>-28.563177010053199</c:v>
                </c:pt>
                <c:pt idx="3433">
                  <c:v>-28.6501769365561</c:v>
                </c:pt>
                <c:pt idx="3434">
                  <c:v>-29.183858452111298</c:v>
                </c:pt>
                <c:pt idx="3435">
                  <c:v>-29.172615186530699</c:v>
                </c:pt>
                <c:pt idx="3436">
                  <c:v>-29.161329057301199</c:v>
                </c:pt>
                <c:pt idx="3437">
                  <c:v>-29.216216551104701</c:v>
                </c:pt>
                <c:pt idx="3438">
                  <c:v>-29.310472663599999</c:v>
                </c:pt>
                <c:pt idx="3439">
                  <c:v>-29.406248992899499</c:v>
                </c:pt>
                <c:pt idx="3440">
                  <c:v>-29.498599218639601</c:v>
                </c:pt>
                <c:pt idx="3441">
                  <c:v>-29.597425568219499</c:v>
                </c:pt>
                <c:pt idx="3442">
                  <c:v>-30.201142682208101</c:v>
                </c:pt>
                <c:pt idx="3443">
                  <c:v>-30.1888217227417</c:v>
                </c:pt>
                <c:pt idx="3444">
                  <c:v>-30.176612767350999</c:v>
                </c:pt>
                <c:pt idx="3445">
                  <c:v>-30.238930434215099</c:v>
                </c:pt>
                <c:pt idx="3446">
                  <c:v>-30.3454700620896</c:v>
                </c:pt>
                <c:pt idx="3447">
                  <c:v>-30.446344963133701</c:v>
                </c:pt>
                <c:pt idx="3448">
                  <c:v>-30.5562048711082</c:v>
                </c:pt>
                <c:pt idx="3449">
                  <c:v>-30.667767311684401</c:v>
                </c:pt>
                <c:pt idx="3450">
                  <c:v>-31.347685724009601</c:v>
                </c:pt>
                <c:pt idx="3451">
                  <c:v>-31.334206768011398</c:v>
                </c:pt>
                <c:pt idx="3452">
                  <c:v>-31.320848446248299</c:v>
                </c:pt>
                <c:pt idx="3453">
                  <c:v>-31.393080912659698</c:v>
                </c:pt>
                <c:pt idx="3454">
                  <c:v>-31.5091933437248</c:v>
                </c:pt>
                <c:pt idx="3455">
                  <c:v>-31.6334078437934</c:v>
                </c:pt>
                <c:pt idx="3456">
                  <c:v>-31.759695656463499</c:v>
                </c:pt>
                <c:pt idx="3457">
                  <c:v>-31.888102563458201</c:v>
                </c:pt>
                <c:pt idx="3458">
                  <c:v>-32.6635283675989</c:v>
                </c:pt>
                <c:pt idx="3459">
                  <c:v>-32.650340510313598</c:v>
                </c:pt>
                <c:pt idx="3460">
                  <c:v>-32.637228575305201</c:v>
                </c:pt>
                <c:pt idx="3461">
                  <c:v>-32.712913673733397</c:v>
                </c:pt>
                <c:pt idx="3462">
                  <c:v>-32.852547528706602</c:v>
                </c:pt>
                <c:pt idx="3463">
                  <c:v>-32.994650845161701</c:v>
                </c:pt>
                <c:pt idx="3464">
                  <c:v>-33.1392962555826</c:v>
                </c:pt>
                <c:pt idx="3465">
                  <c:v>-33.286533563756301</c:v>
                </c:pt>
                <c:pt idx="3466">
                  <c:v>-34.168522507943997</c:v>
                </c:pt>
                <c:pt idx="3467">
                  <c:v>-34.153865789075901</c:v>
                </c:pt>
                <c:pt idx="3468">
                  <c:v>-34.139121332753</c:v>
                </c:pt>
                <c:pt idx="3469">
                  <c:v>-34.2340777759429</c:v>
                </c:pt>
                <c:pt idx="3470">
                  <c:v>-34.394640123775403</c:v>
                </c:pt>
                <c:pt idx="3471">
                  <c:v>-34.558093780508003</c:v>
                </c:pt>
                <c:pt idx="3472">
                  <c:v>-34.716219774899898</c:v>
                </c:pt>
                <c:pt idx="3473">
                  <c:v>-34.885566270846397</c:v>
                </c:pt>
                <c:pt idx="3474">
                  <c:v>-35.909228712454201</c:v>
                </c:pt>
                <c:pt idx="3475">
                  <c:v>-35.892457023664697</c:v>
                </c:pt>
                <c:pt idx="3476">
                  <c:v>-35.875610888691902</c:v>
                </c:pt>
                <c:pt idx="3477">
                  <c:v>-35.979456006183099</c:v>
                </c:pt>
                <c:pt idx="3478">
                  <c:v>-36.1522544193027</c:v>
                </c:pt>
                <c:pt idx="3479">
                  <c:v>-36.3373648878813</c:v>
                </c:pt>
                <c:pt idx="3480">
                  <c:v>-36.525705174990399</c:v>
                </c:pt>
                <c:pt idx="3481">
                  <c:v>-36.717292907032899</c:v>
                </c:pt>
                <c:pt idx="3482">
                  <c:v>-37.883571056338802</c:v>
                </c:pt>
                <c:pt idx="3483">
                  <c:v>-37.8625733713125</c:v>
                </c:pt>
                <c:pt idx="3484">
                  <c:v>-37.841543547162999</c:v>
                </c:pt>
                <c:pt idx="3485">
                  <c:v>-37.952500702899499</c:v>
                </c:pt>
                <c:pt idx="3486">
                  <c:v>-38.161664938741303</c:v>
                </c:pt>
                <c:pt idx="3487">
                  <c:v>-38.371873678295003</c:v>
                </c:pt>
                <c:pt idx="3488">
                  <c:v>-38.582024008207199</c:v>
                </c:pt>
                <c:pt idx="3489">
                  <c:v>-38.7883849517128</c:v>
                </c:pt>
                <c:pt idx="3490">
                  <c:v>-39.260951547460898</c:v>
                </c:pt>
                <c:pt idx="3491">
                  <c:v>-40.079955080694603</c:v>
                </c:pt>
                <c:pt idx="3492">
                  <c:v>-40.216520539602001</c:v>
                </c:pt>
                <c:pt idx="3493">
                  <c:v>-40.438098263115997</c:v>
                </c:pt>
                <c:pt idx="3494">
                  <c:v>-40.411782798321902</c:v>
                </c:pt>
                <c:pt idx="3495">
                  <c:v>-40.649113635729499</c:v>
                </c:pt>
                <c:pt idx="3496">
                  <c:v>-40.890333853384398</c:v>
                </c:pt>
                <c:pt idx="3497">
                  <c:v>-41.135485908285197</c:v>
                </c:pt>
                <c:pt idx="3498">
                  <c:v>-41.3822977909863</c:v>
                </c:pt>
                <c:pt idx="3499">
                  <c:v>-41.633109163947502</c:v>
                </c:pt>
                <c:pt idx="3500">
                  <c:v>-42.5557492831826</c:v>
                </c:pt>
                <c:pt idx="3501">
                  <c:v>-42.692380612677503</c:v>
                </c:pt>
                <c:pt idx="3502">
                  <c:v>-43.253020434257799</c:v>
                </c:pt>
                <c:pt idx="3503">
                  <c:v>-43.519944925102898</c:v>
                </c:pt>
                <c:pt idx="3504">
                  <c:v>-43.776966789423597</c:v>
                </c:pt>
                <c:pt idx="3505">
                  <c:v>-43.741843703812101</c:v>
                </c:pt>
                <c:pt idx="3506">
                  <c:v>-44.016766682173497</c:v>
                </c:pt>
                <c:pt idx="3507">
                  <c:v>-44.293216532639498</c:v>
                </c:pt>
                <c:pt idx="3508">
                  <c:v>-44.255226771682999</c:v>
                </c:pt>
                <c:pt idx="3509">
                  <c:v>-45.281638432574702</c:v>
                </c:pt>
                <c:pt idx="3510">
                  <c:v>-45.242551562045101</c:v>
                </c:pt>
                <c:pt idx="3511">
                  <c:v>-46.403137794861102</c:v>
                </c:pt>
                <c:pt idx="3512">
                  <c:v>-46.693768325817899</c:v>
                </c:pt>
                <c:pt idx="3513">
                  <c:v>-46.6468315418714</c:v>
                </c:pt>
                <c:pt idx="3514">
                  <c:v>-46.940924539004897</c:v>
                </c:pt>
                <c:pt idx="3515">
                  <c:v>-47.219568647567797</c:v>
                </c:pt>
                <c:pt idx="3516">
                  <c:v>-47.174339826914697</c:v>
                </c:pt>
                <c:pt idx="3517">
                  <c:v>-48.296750175717499</c:v>
                </c:pt>
                <c:pt idx="3518">
                  <c:v>-48.250323154205198</c:v>
                </c:pt>
                <c:pt idx="3519">
                  <c:v>-49.486859697718998</c:v>
                </c:pt>
                <c:pt idx="3520">
                  <c:v>-49.797637097090401</c:v>
                </c:pt>
                <c:pt idx="3521">
                  <c:v>-50.107334454389601</c:v>
                </c:pt>
                <c:pt idx="3522">
                  <c:v>-50.4117928690738</c:v>
                </c:pt>
                <c:pt idx="3523">
                  <c:v>-50.361519493857699</c:v>
                </c:pt>
                <c:pt idx="3524">
                  <c:v>-50.311193156591202</c:v>
                </c:pt>
                <c:pt idx="3525">
                  <c:v>-51.475276117355001</c:v>
                </c:pt>
                <c:pt idx="3526">
                  <c:v>-51.4239149621786</c:v>
                </c:pt>
                <c:pt idx="3527">
                  <c:v>-52.636228777621596</c:v>
                </c:pt>
                <c:pt idx="3528">
                  <c:v>-52.917989144646398</c:v>
                </c:pt>
                <c:pt idx="3529">
                  <c:v>-53.2161096118298</c:v>
                </c:pt>
                <c:pt idx="3530">
                  <c:v>-53.5095969743072</c:v>
                </c:pt>
                <c:pt idx="3531">
                  <c:v>-53.460833320690497</c:v>
                </c:pt>
                <c:pt idx="3532">
                  <c:v>-53.412116316159299</c:v>
                </c:pt>
                <c:pt idx="3533">
                  <c:v>-54.496004533905499</c:v>
                </c:pt>
                <c:pt idx="3534">
                  <c:v>-54.446330533886901</c:v>
                </c:pt>
                <c:pt idx="3535">
                  <c:v>-55.507231522567899</c:v>
                </c:pt>
                <c:pt idx="3536">
                  <c:v>-55.759108043474903</c:v>
                </c:pt>
                <c:pt idx="3537">
                  <c:v>-55.997293504551898</c:v>
                </c:pt>
                <c:pt idx="3538">
                  <c:v>-56.239546666623902</c:v>
                </c:pt>
                <c:pt idx="3539">
                  <c:v>-56.196806475252302</c:v>
                </c:pt>
                <c:pt idx="3540">
                  <c:v>-56.1541663779863</c:v>
                </c:pt>
                <c:pt idx="3541">
                  <c:v>-57.040952700476197</c:v>
                </c:pt>
                <c:pt idx="3542">
                  <c:v>-56.997532021986302</c:v>
                </c:pt>
                <c:pt idx="3543">
                  <c:v>-57.783859156107802</c:v>
                </c:pt>
                <c:pt idx="3544">
                  <c:v>-57.959837239869302</c:v>
                </c:pt>
                <c:pt idx="3545">
                  <c:v>-58.131530780515803</c:v>
                </c:pt>
                <c:pt idx="3546">
                  <c:v>-58.285215621236802</c:v>
                </c:pt>
                <c:pt idx="3547">
                  <c:v>-58.2523442826514</c:v>
                </c:pt>
                <c:pt idx="3548">
                  <c:v>-58.5644416068466</c:v>
                </c:pt>
                <c:pt idx="3549">
                  <c:v>-58.531244787855897</c:v>
                </c:pt>
                <c:pt idx="3550">
                  <c:v>-58.8351084072047</c:v>
                </c:pt>
                <c:pt idx="3551">
                  <c:v>-59.3206529087064</c:v>
                </c:pt>
                <c:pt idx="3552">
                  <c:v>-59.429601883196803</c:v>
                </c:pt>
                <c:pt idx="3553">
                  <c:v>-59.523548095130401</c:v>
                </c:pt>
                <c:pt idx="3554">
                  <c:v>-59.612433777293603</c:v>
                </c:pt>
                <c:pt idx="3555">
                  <c:v>-59.685934145963699</c:v>
                </c:pt>
                <c:pt idx="3556">
                  <c:v>-59.745505585335103</c:v>
                </c:pt>
                <c:pt idx="3557">
                  <c:v>-59.724708048792898</c:v>
                </c:pt>
                <c:pt idx="3558">
                  <c:v>-59.703924575127203</c:v>
                </c:pt>
                <c:pt idx="3559">
                  <c:v>-59.836701169738099</c:v>
                </c:pt>
                <c:pt idx="3560">
                  <c:v>-59.829718006114803</c:v>
                </c:pt>
                <c:pt idx="3561">
                  <c:v>-59.808105420317297</c:v>
                </c:pt>
                <c:pt idx="3562">
                  <c:v>-59.769564167715899</c:v>
                </c:pt>
                <c:pt idx="3563">
                  <c:v>-59.713647431324397</c:v>
                </c:pt>
                <c:pt idx="3564">
                  <c:v>-59.640307971052302</c:v>
                </c:pt>
                <c:pt idx="3565">
                  <c:v>-59.623478591638701</c:v>
                </c:pt>
                <c:pt idx="3566">
                  <c:v>-59.606652623784797</c:v>
                </c:pt>
                <c:pt idx="3567">
                  <c:v>-59.047545846674701</c:v>
                </c:pt>
                <c:pt idx="3568">
                  <c:v>-58.904538889213804</c:v>
                </c:pt>
                <c:pt idx="3569">
                  <c:v>-58.751701161798799</c:v>
                </c:pt>
                <c:pt idx="3570">
                  <c:v>-58.578220551275102</c:v>
                </c:pt>
                <c:pt idx="3571">
                  <c:v>-58.386092112929298</c:v>
                </c:pt>
                <c:pt idx="3572">
                  <c:v>-58.175948630930499</c:v>
                </c:pt>
                <c:pt idx="3573">
                  <c:v>-58.158472173106098</c:v>
                </c:pt>
                <c:pt idx="3574">
                  <c:v>-58.141105772320401</c:v>
                </c:pt>
                <c:pt idx="3575">
                  <c:v>-56.630866409813798</c:v>
                </c:pt>
                <c:pt idx="3576">
                  <c:v>-56.614658898508303</c:v>
                </c:pt>
                <c:pt idx="3577">
                  <c:v>-56.337037880424397</c:v>
                </c:pt>
                <c:pt idx="3578">
                  <c:v>-56.046426021453101</c:v>
                </c:pt>
                <c:pt idx="3579">
                  <c:v>-55.743432132315199</c:v>
                </c:pt>
                <c:pt idx="3580">
                  <c:v>-55.4325382264486</c:v>
                </c:pt>
                <c:pt idx="3581">
                  <c:v>-55.425674634277399</c:v>
                </c:pt>
                <c:pt idx="3582">
                  <c:v>-55.4189084632091</c:v>
                </c:pt>
                <c:pt idx="3583">
                  <c:v>-53.327682150713301</c:v>
                </c:pt>
                <c:pt idx="3584">
                  <c:v>-53.314793083303897</c:v>
                </c:pt>
                <c:pt idx="3585">
                  <c:v>-52.958812505513301</c:v>
                </c:pt>
                <c:pt idx="3586">
                  <c:v>-52.592064523316502</c:v>
                </c:pt>
                <c:pt idx="3587">
                  <c:v>-52.232083057825001</c:v>
                </c:pt>
                <c:pt idx="3588">
                  <c:v>-51.8502895813103</c:v>
                </c:pt>
                <c:pt idx="3589">
                  <c:v>-51.855783962193101</c:v>
                </c:pt>
                <c:pt idx="3590">
                  <c:v>-51.230899599950597</c:v>
                </c:pt>
                <c:pt idx="3591">
                  <c:v>-49.962994558634399</c:v>
                </c:pt>
                <c:pt idx="3592">
                  <c:v>-49.336302806196798</c:v>
                </c:pt>
                <c:pt idx="3593">
                  <c:v>-49.348388516487702</c:v>
                </c:pt>
                <c:pt idx="3594">
                  <c:v>-48.719110749382303</c:v>
                </c:pt>
                <c:pt idx="3595">
                  <c:v>-48.731409648665398</c:v>
                </c:pt>
                <c:pt idx="3596">
                  <c:v>-48.0995575711095</c:v>
                </c:pt>
                <c:pt idx="3597">
                  <c:v>-47.552850778590098</c:v>
                </c:pt>
                <c:pt idx="3598">
                  <c:v>-47.136196222573297</c:v>
                </c:pt>
                <c:pt idx="3599">
                  <c:v>-45.2643779426474</c:v>
                </c:pt>
                <c:pt idx="3600">
                  <c:v>-45.281923401279101</c:v>
                </c:pt>
                <c:pt idx="3601">
                  <c:v>-45.299535539120399</c:v>
                </c:pt>
                <c:pt idx="3602">
                  <c:v>-45.317215201157801</c:v>
                </c:pt>
                <c:pt idx="3603">
                  <c:v>-43.599705187609402</c:v>
                </c:pt>
                <c:pt idx="3604">
                  <c:v>-43.6103658735748</c:v>
                </c:pt>
                <c:pt idx="3605">
                  <c:v>-42.9593983332013</c:v>
                </c:pt>
                <c:pt idx="3606">
                  <c:v>-42.473748867050901</c:v>
                </c:pt>
                <c:pt idx="3607">
                  <c:v>-40.370629739513802</c:v>
                </c:pt>
                <c:pt idx="3608">
                  <c:v>-40.382138781675998</c:v>
                </c:pt>
                <c:pt idx="3609">
                  <c:v>-40.393721107683298</c:v>
                </c:pt>
                <c:pt idx="3610">
                  <c:v>-38.613766062818002</c:v>
                </c:pt>
                <c:pt idx="3611">
                  <c:v>-38.646570968231003</c:v>
                </c:pt>
                <c:pt idx="3612">
                  <c:v>-38.351621057419301</c:v>
                </c:pt>
                <c:pt idx="3613">
                  <c:v>-37.826583557332199</c:v>
                </c:pt>
                <c:pt idx="3614">
                  <c:v>-37.2958088760154</c:v>
                </c:pt>
                <c:pt idx="3615">
                  <c:v>-35.036667570617396</c:v>
                </c:pt>
                <c:pt idx="3616">
                  <c:v>-35.055006892003803</c:v>
                </c:pt>
                <c:pt idx="3617">
                  <c:v>-35.073414415322297</c:v>
                </c:pt>
                <c:pt idx="3618">
                  <c:v>-33.135559078273701</c:v>
                </c:pt>
                <c:pt idx="3619">
                  <c:v>-33.147358579387102</c:v>
                </c:pt>
                <c:pt idx="3620">
                  <c:v>-32.804083057854399</c:v>
                </c:pt>
                <c:pt idx="3621">
                  <c:v>-32.244532405940397</c:v>
                </c:pt>
                <c:pt idx="3622">
                  <c:v>-31.682138296760399</c:v>
                </c:pt>
                <c:pt idx="3623">
                  <c:v>-29.340115265972798</c:v>
                </c:pt>
                <c:pt idx="3624">
                  <c:v>-29.359960010689001</c:v>
                </c:pt>
                <c:pt idx="3625">
                  <c:v>-29.379871429292201</c:v>
                </c:pt>
                <c:pt idx="3626">
                  <c:v>-27.392823220575298</c:v>
                </c:pt>
                <c:pt idx="3627">
                  <c:v>-27.406781435028702</c:v>
                </c:pt>
                <c:pt idx="3628">
                  <c:v>-27.053255510713502</c:v>
                </c:pt>
                <c:pt idx="3629">
                  <c:v>-26.510219831090701</c:v>
                </c:pt>
                <c:pt idx="3630">
                  <c:v>-25.950658628545401</c:v>
                </c:pt>
                <c:pt idx="3631">
                  <c:v>-23.633807221692599</c:v>
                </c:pt>
                <c:pt idx="3632">
                  <c:v>-23.657778183193699</c:v>
                </c:pt>
                <c:pt idx="3633">
                  <c:v>-23.681769144609699</c:v>
                </c:pt>
                <c:pt idx="3634">
                  <c:v>-21.760219612340698</c:v>
                </c:pt>
                <c:pt idx="3635">
                  <c:v>-21.785318679860399</c:v>
                </c:pt>
                <c:pt idx="3636">
                  <c:v>-21.4722232894818</c:v>
                </c:pt>
                <c:pt idx="3637">
                  <c:v>-20.928107239572</c:v>
                </c:pt>
                <c:pt idx="3638">
                  <c:v>-20.3894663950928</c:v>
                </c:pt>
                <c:pt idx="3639">
                  <c:v>-18.267577740747999</c:v>
                </c:pt>
                <c:pt idx="3640">
                  <c:v>-18.2984704575953</c:v>
                </c:pt>
                <c:pt idx="3641">
                  <c:v>-18.329357827893901</c:v>
                </c:pt>
                <c:pt idx="3642">
                  <c:v>-16.5615648132984</c:v>
                </c:pt>
                <c:pt idx="3643">
                  <c:v>-16.593953493541399</c:v>
                </c:pt>
                <c:pt idx="3644">
                  <c:v>-16.314178757290001</c:v>
                </c:pt>
                <c:pt idx="3645">
                  <c:v>-15.824606930565601</c:v>
                </c:pt>
                <c:pt idx="3646">
                  <c:v>-15.3425850926963</c:v>
                </c:pt>
                <c:pt idx="3647">
                  <c:v>-14.373877935289199</c:v>
                </c:pt>
                <c:pt idx="3648">
                  <c:v>-13.918224545662399</c:v>
                </c:pt>
                <c:pt idx="3649">
                  <c:v>-13.4926998887418</c:v>
                </c:pt>
                <c:pt idx="3650">
                  <c:v>-11.9292005197235</c:v>
                </c:pt>
                <c:pt idx="3651">
                  <c:v>-11.9697523575723</c:v>
                </c:pt>
                <c:pt idx="3652">
                  <c:v>-11.7105894611738</c:v>
                </c:pt>
                <c:pt idx="3653">
                  <c:v>-11.288063474414701</c:v>
                </c:pt>
                <c:pt idx="3654">
                  <c:v>-10.894168717684099</c:v>
                </c:pt>
                <c:pt idx="3655">
                  <c:v>-10.487575707267601</c:v>
                </c:pt>
                <c:pt idx="3656">
                  <c:v>-10.095669853135</c:v>
                </c:pt>
                <c:pt idx="3657">
                  <c:v>-9.2972473185268498</c:v>
                </c:pt>
                <c:pt idx="3658">
                  <c:v>-7.9488787202165998</c:v>
                </c:pt>
                <c:pt idx="3659">
                  <c:v>-7.9925711707164799</c:v>
                </c:pt>
                <c:pt idx="3660">
                  <c:v>-7.8003532430486402</c:v>
                </c:pt>
                <c:pt idx="3661">
                  <c:v>-7.4573810553150404</c:v>
                </c:pt>
                <c:pt idx="3662">
                  <c:v>-7.1174850800343998</c:v>
                </c:pt>
                <c:pt idx="3663">
                  <c:v>-6.8037758783303603</c:v>
                </c:pt>
                <c:pt idx="3664">
                  <c:v>-6.48192064887016</c:v>
                </c:pt>
                <c:pt idx="3665">
                  <c:v>-4.6909876687749499</c:v>
                </c:pt>
                <c:pt idx="3666">
                  <c:v>-4.7337661620335796</c:v>
                </c:pt>
                <c:pt idx="3667">
                  <c:v>-4.7765890024681799</c:v>
                </c:pt>
                <c:pt idx="3668">
                  <c:v>-4.6259256903908099</c:v>
                </c:pt>
                <c:pt idx="3669">
                  <c:v>-4.3489584237479804</c:v>
                </c:pt>
                <c:pt idx="3670">
                  <c:v>-4.0818057334973101</c:v>
                </c:pt>
                <c:pt idx="3671">
                  <c:v>-3.82452607408193</c:v>
                </c:pt>
                <c:pt idx="3672">
                  <c:v>-3.5729906640307201</c:v>
                </c:pt>
                <c:pt idx="3673">
                  <c:v>-2.2123100088376502</c:v>
                </c:pt>
                <c:pt idx="3674">
                  <c:v>-2.2517982130901002</c:v>
                </c:pt>
                <c:pt idx="3675">
                  <c:v>-2.2913376325126702</c:v>
                </c:pt>
                <c:pt idx="3676">
                  <c:v>-2.1875414911139801</c:v>
                </c:pt>
                <c:pt idx="3677">
                  <c:v>-1.9869636385224501</c:v>
                </c:pt>
                <c:pt idx="3678">
                  <c:v>-1.7969645669705201</c:v>
                </c:pt>
                <c:pt idx="3679">
                  <c:v>-1.61407715576802</c:v>
                </c:pt>
                <c:pt idx="3680">
                  <c:v>-1.44195457886238</c:v>
                </c:pt>
                <c:pt idx="3681">
                  <c:v>-0.81407166441657497</c:v>
                </c:pt>
                <c:pt idx="3682">
                  <c:v>-0.85270075317809502</c:v>
                </c:pt>
                <c:pt idx="3683">
                  <c:v>-0.59428958295010403</c:v>
                </c:pt>
                <c:pt idx="3684">
                  <c:v>-0.63294169914910003</c:v>
                </c:pt>
                <c:pt idx="3685">
                  <c:v>-0.37909111233724202</c:v>
                </c:pt>
                <c:pt idx="3686">
                  <c:v>-0.12988561037846</c:v>
                </c:pt>
                <c:pt idx="3687">
                  <c:v>-7.60820510220232E-2</c:v>
                </c:pt>
                <c:pt idx="3688">
                  <c:v>2.8428399117629E-2</c:v>
                </c:pt>
                <c:pt idx="3689">
                  <c:v>0.44104710774860501</c:v>
                </c:pt>
                <c:pt idx="3690">
                  <c:v>0.40325104723725402</c:v>
                </c:pt>
                <c:pt idx="3691">
                  <c:v>0.46642033643697201</c:v>
                </c:pt>
                <c:pt idx="3692">
                  <c:v>0.42945716890115698</c:v>
                </c:pt>
                <c:pt idx="3693">
                  <c:v>0.69505190497090397</c:v>
                </c:pt>
                <c:pt idx="3694">
                  <c:v>0.65787631108044697</c:v>
                </c:pt>
                <c:pt idx="3695">
                  <c:v>0.67073923755796305</c:v>
                </c:pt>
                <c:pt idx="3696">
                  <c:v>0.70339987225132505</c:v>
                </c:pt>
                <c:pt idx="3697">
                  <c:v>0.78144908108532096</c:v>
                </c:pt>
                <c:pt idx="3698">
                  <c:v>0.74447174348487299</c:v>
                </c:pt>
                <c:pt idx="3699">
                  <c:v>0.72638599148755301</c:v>
                </c:pt>
                <c:pt idx="3700">
                  <c:v>0.68899809924960298</c:v>
                </c:pt>
                <c:pt idx="3701">
                  <c:v>0.68442830986723402</c:v>
                </c:pt>
                <c:pt idx="3702">
                  <c:v>0.64707501607420403</c:v>
                </c:pt>
                <c:pt idx="3703">
                  <c:v>0.60968895731086103</c:v>
                </c:pt>
                <c:pt idx="3704">
                  <c:v>0.56396035757049801</c:v>
                </c:pt>
                <c:pt idx="3705">
                  <c:v>0.37565662393230098</c:v>
                </c:pt>
                <c:pt idx="3706">
                  <c:v>0.33800153254568199</c:v>
                </c:pt>
                <c:pt idx="3707">
                  <c:v>0.25496440906598</c:v>
                </c:pt>
                <c:pt idx="3708">
                  <c:v>0.216236417882603</c:v>
                </c:pt>
                <c:pt idx="3709">
                  <c:v>8.0618638178345092E-3</c:v>
                </c:pt>
                <c:pt idx="3710">
                  <c:v>-3.3651067563069799E-2</c:v>
                </c:pt>
                <c:pt idx="3711">
                  <c:v>-0.10958698932663</c:v>
                </c:pt>
                <c:pt idx="3712">
                  <c:v>-0.210467331711923</c:v>
                </c:pt>
                <c:pt idx="3713">
                  <c:v>-0.52709004187248198</c:v>
                </c:pt>
                <c:pt idx="3714">
                  <c:v>-0.56825142698794195</c:v>
                </c:pt>
                <c:pt idx="3715">
                  <c:v>-0.67601391815968004</c:v>
                </c:pt>
                <c:pt idx="3716">
                  <c:v>-0.71315934798515201</c:v>
                </c:pt>
                <c:pt idx="3717">
                  <c:v>-0.99402033765940401</c:v>
                </c:pt>
                <c:pt idx="3718">
                  <c:v>-1.0375214599175</c:v>
                </c:pt>
                <c:pt idx="3719">
                  <c:v>-1.12471375617173</c:v>
                </c:pt>
                <c:pt idx="3720">
                  <c:v>-1.2341238373439101</c:v>
                </c:pt>
                <c:pt idx="3721">
                  <c:v>-1.5451647318835799</c:v>
                </c:pt>
                <c:pt idx="3722">
                  <c:v>-1.5858040029085201</c:v>
                </c:pt>
                <c:pt idx="3723">
                  <c:v>-1.6774683220126201</c:v>
                </c:pt>
                <c:pt idx="3724">
                  <c:v>-1.70269536775321</c:v>
                </c:pt>
                <c:pt idx="3725">
                  <c:v>-1.9459693661398501</c:v>
                </c:pt>
                <c:pt idx="3726">
                  <c:v>-1.97083348335118</c:v>
                </c:pt>
                <c:pt idx="3727">
                  <c:v>-2.0353363281289201</c:v>
                </c:pt>
                <c:pt idx="3728">
                  <c:v>-2.1255129936683299</c:v>
                </c:pt>
                <c:pt idx="3729">
                  <c:v>-2.4028196461664901</c:v>
                </c:pt>
                <c:pt idx="3730">
                  <c:v>-2.42830126846818</c:v>
                </c:pt>
                <c:pt idx="3731">
                  <c:v>-2.5040799713263402</c:v>
                </c:pt>
                <c:pt idx="3732">
                  <c:v>-2.51555668100846</c:v>
                </c:pt>
                <c:pt idx="3733">
                  <c:v>-2.7435573755067</c:v>
                </c:pt>
                <c:pt idx="3734">
                  <c:v>-2.7547938182741198</c:v>
                </c:pt>
                <c:pt idx="3735">
                  <c:v>-2.80585605136078</c:v>
                </c:pt>
                <c:pt idx="3736">
                  <c:v>-2.8821794093792299</c:v>
                </c:pt>
                <c:pt idx="3737">
                  <c:v>-3.18474550477438</c:v>
                </c:pt>
                <c:pt idx="3738">
                  <c:v>-3.26652868767931</c:v>
                </c:pt>
                <c:pt idx="3739">
                  <c:v>-3.2719236466033399</c:v>
                </c:pt>
                <c:pt idx="3740">
                  <c:v>-3.2772491819569001</c:v>
                </c:pt>
                <c:pt idx="3741">
                  <c:v>-3.5403370105068301</c:v>
                </c:pt>
                <c:pt idx="3742">
                  <c:v>-3.5409491865919001</c:v>
                </c:pt>
                <c:pt idx="3743">
                  <c:v>-3.5912123098027902</c:v>
                </c:pt>
                <c:pt idx="3744">
                  <c:v>-3.6690145942275998</c:v>
                </c:pt>
                <c:pt idx="3745">
                  <c:v>-4.0278497350412303</c:v>
                </c:pt>
                <c:pt idx="3746">
                  <c:v>-4.0264827815080197</c:v>
                </c:pt>
                <c:pt idx="3747">
                  <c:v>-4.10937080395016</c:v>
                </c:pt>
                <c:pt idx="3748">
                  <c:v>-4.10424675946508</c:v>
                </c:pt>
                <c:pt idx="3749">
                  <c:v>-4.4113860485805603</c:v>
                </c:pt>
                <c:pt idx="3750">
                  <c:v>-4.4044627861247303</c:v>
                </c:pt>
                <c:pt idx="3751">
                  <c:v>-4.4580803353266196</c:v>
                </c:pt>
                <c:pt idx="3752">
                  <c:v>-4.5477865826062898</c:v>
                </c:pt>
                <c:pt idx="3753">
                  <c:v>-4.9431071786338201</c:v>
                </c:pt>
                <c:pt idx="3754">
                  <c:v>-4.9355359271917196</c:v>
                </c:pt>
                <c:pt idx="3755">
                  <c:v>-5.0307610433671099</c:v>
                </c:pt>
                <c:pt idx="3756">
                  <c:v>-5.0230973156369396</c:v>
                </c:pt>
                <c:pt idx="3757">
                  <c:v>-5.3600003972036099</c:v>
                </c:pt>
                <c:pt idx="3758">
                  <c:v>-5.3493984612146797</c:v>
                </c:pt>
                <c:pt idx="3759">
                  <c:v>-5.4063820889132899</c:v>
                </c:pt>
                <c:pt idx="3760">
                  <c:v>-5.4972490280656503</c:v>
                </c:pt>
                <c:pt idx="3761">
                  <c:v>-5.9148675222109501</c:v>
                </c:pt>
                <c:pt idx="3762">
                  <c:v>-6.0128099165320297</c:v>
                </c:pt>
                <c:pt idx="3763">
                  <c:v>-6.0030761568208302</c:v>
                </c:pt>
                <c:pt idx="3764">
                  <c:v>-5.9933777211956896</c:v>
                </c:pt>
                <c:pt idx="3765">
                  <c:v>-6.3470457850509998</c:v>
                </c:pt>
                <c:pt idx="3766">
                  <c:v>-6.3375794075726999</c:v>
                </c:pt>
                <c:pt idx="3767">
                  <c:v>-6.3903197901155204</c:v>
                </c:pt>
                <c:pt idx="3768">
                  <c:v>-6.4888746136561899</c:v>
                </c:pt>
                <c:pt idx="3769">
                  <c:v>-6.9040580086072598</c:v>
                </c:pt>
                <c:pt idx="3770">
                  <c:v>-7.0026286327060099</c:v>
                </c:pt>
                <c:pt idx="3771">
                  <c:v>-6.9939716428610099</c:v>
                </c:pt>
                <c:pt idx="3772">
                  <c:v>-6.9853965860599301</c:v>
                </c:pt>
                <c:pt idx="3773">
                  <c:v>-7.3412999831502299</c:v>
                </c:pt>
                <c:pt idx="3774">
                  <c:v>-7.3373696604258001</c:v>
                </c:pt>
                <c:pt idx="3775">
                  <c:v>-7.3933814287187998</c:v>
                </c:pt>
                <c:pt idx="3776">
                  <c:v>-7.49392898514182</c:v>
                </c:pt>
                <c:pt idx="3777">
                  <c:v>-7.9000136931253699</c:v>
                </c:pt>
                <c:pt idx="3778">
                  <c:v>-7.9937562762471597</c:v>
                </c:pt>
                <c:pt idx="3779">
                  <c:v>-7.9900558991344202</c:v>
                </c:pt>
                <c:pt idx="3780">
                  <c:v>-7.9864552247796103</c:v>
                </c:pt>
                <c:pt idx="3781">
                  <c:v>-8.3308193869623199</c:v>
                </c:pt>
                <c:pt idx="3782">
                  <c:v>-8.3343987022529404</c:v>
                </c:pt>
                <c:pt idx="3783">
                  <c:v>-8.3987677068307605</c:v>
                </c:pt>
                <c:pt idx="3784">
                  <c:v>-8.4999428208698795</c:v>
                </c:pt>
                <c:pt idx="3785">
                  <c:v>-8.8747337096602301</c:v>
                </c:pt>
                <c:pt idx="3786">
                  <c:v>-8.9727524878150504</c:v>
                </c:pt>
                <c:pt idx="3787">
                  <c:v>-8.9777990288631706</c:v>
                </c:pt>
                <c:pt idx="3788">
                  <c:v>-8.9829205540188202</c:v>
                </c:pt>
                <c:pt idx="3789">
                  <c:v>-9.3010361108147404</c:v>
                </c:pt>
                <c:pt idx="3790">
                  <c:v>-9.3109055770290592</c:v>
                </c:pt>
                <c:pt idx="3791">
                  <c:v>-9.3756337331093604</c:v>
                </c:pt>
                <c:pt idx="3792">
                  <c:v>-9.4757622252445994</c:v>
                </c:pt>
                <c:pt idx="3793">
                  <c:v>-9.8150954199132592</c:v>
                </c:pt>
                <c:pt idx="3794">
                  <c:v>-9.90912345630346</c:v>
                </c:pt>
                <c:pt idx="3795">
                  <c:v>-9.9210863966013907</c:v>
                </c:pt>
                <c:pt idx="3796">
                  <c:v>-9.9329427480619294</c:v>
                </c:pt>
                <c:pt idx="3797">
                  <c:v>-10.216661506831899</c:v>
                </c:pt>
                <c:pt idx="3798">
                  <c:v>-10.2282169120533</c:v>
                </c:pt>
                <c:pt idx="3799">
                  <c:v>-10.2875617112706</c:v>
                </c:pt>
                <c:pt idx="3800">
                  <c:v>-10.3792519582287</c:v>
                </c:pt>
                <c:pt idx="3801">
                  <c:v>-10.6854317242019</c:v>
                </c:pt>
                <c:pt idx="3802">
                  <c:v>-10.770486597088899</c:v>
                </c:pt>
                <c:pt idx="3803">
                  <c:v>-10.7823317662705</c:v>
                </c:pt>
                <c:pt idx="3804">
                  <c:v>-10.794100958185901</c:v>
                </c:pt>
                <c:pt idx="3805">
                  <c:v>-11.045506652010101</c:v>
                </c:pt>
                <c:pt idx="3806">
                  <c:v>-11.0539220806246</c:v>
                </c:pt>
                <c:pt idx="3807">
                  <c:v>-11.104942507842001</c:v>
                </c:pt>
                <c:pt idx="3808">
                  <c:v>-11.184505716267299</c:v>
                </c:pt>
                <c:pt idx="3809">
                  <c:v>-11.465928196170401</c:v>
                </c:pt>
                <c:pt idx="3810">
                  <c:v>-11.540145617285299</c:v>
                </c:pt>
                <c:pt idx="3811">
                  <c:v>-11.5455585413669</c:v>
                </c:pt>
                <c:pt idx="3812">
                  <c:v>-11.670578578456</c:v>
                </c:pt>
                <c:pt idx="3813">
                  <c:v>-11.6715915106391</c:v>
                </c:pt>
                <c:pt idx="3814">
                  <c:v>-11.7981022364651</c:v>
                </c:pt>
                <c:pt idx="3815">
                  <c:v>-11.800587674259599</c:v>
                </c:pt>
                <c:pt idx="3816">
                  <c:v>-11.9267092838235</c:v>
                </c:pt>
                <c:pt idx="3817">
                  <c:v>-12.1671693241552</c:v>
                </c:pt>
                <c:pt idx="3818">
                  <c:v>-12.234364530109101</c:v>
                </c:pt>
                <c:pt idx="3819">
                  <c:v>-12.233310153126</c:v>
                </c:pt>
                <c:pt idx="3820">
                  <c:v>-12.296556966561999</c:v>
                </c:pt>
                <c:pt idx="3821">
                  <c:v>-12.3580681291646</c:v>
                </c:pt>
                <c:pt idx="3822">
                  <c:v>-12.3542362609048</c:v>
                </c:pt>
                <c:pt idx="3823">
                  <c:v>-12.5778205973961</c:v>
                </c:pt>
                <c:pt idx="3824">
                  <c:v>-12.573673361363401</c:v>
                </c:pt>
                <c:pt idx="3825">
                  <c:v>-12.822618380685499</c:v>
                </c:pt>
                <c:pt idx="3826">
                  <c:v>-12.8886113419361</c:v>
                </c:pt>
                <c:pt idx="3827">
                  <c:v>-12.884098308936199</c:v>
                </c:pt>
                <c:pt idx="3828">
                  <c:v>-12.9483182224199</c:v>
                </c:pt>
                <c:pt idx="3829">
                  <c:v>-13.013556270054901</c:v>
                </c:pt>
                <c:pt idx="3830">
                  <c:v>-13.007181820806499</c:v>
                </c:pt>
                <c:pt idx="3831">
                  <c:v>-13.2413169007152</c:v>
                </c:pt>
                <c:pt idx="3832">
                  <c:v>-13.2346746422386</c:v>
                </c:pt>
                <c:pt idx="3833">
                  <c:v>-13.4976270979402</c:v>
                </c:pt>
                <c:pt idx="3834">
                  <c:v>-13.565398998428201</c:v>
                </c:pt>
                <c:pt idx="3835">
                  <c:v>-13.557173380756399</c:v>
                </c:pt>
                <c:pt idx="3836">
                  <c:v>-13.6245568414475</c:v>
                </c:pt>
                <c:pt idx="3837">
                  <c:v>-13.689183835789599</c:v>
                </c:pt>
                <c:pt idx="3838">
                  <c:v>-13.6796250703491</c:v>
                </c:pt>
                <c:pt idx="3839">
                  <c:v>-13.931362733565599</c:v>
                </c:pt>
                <c:pt idx="3840">
                  <c:v>-13.921468559383101</c:v>
                </c:pt>
                <c:pt idx="3841">
                  <c:v>-14.207140779528199</c:v>
                </c:pt>
                <c:pt idx="3842">
                  <c:v>-14.2780891100728</c:v>
                </c:pt>
                <c:pt idx="3843">
                  <c:v>-14.2667036481709</c:v>
                </c:pt>
                <c:pt idx="3844">
                  <c:v>-14.336227160162601</c:v>
                </c:pt>
                <c:pt idx="3845">
                  <c:v>-14.408652613253301</c:v>
                </c:pt>
                <c:pt idx="3846">
                  <c:v>-14.397142959435699</c:v>
                </c:pt>
                <c:pt idx="3847">
                  <c:v>-14.668288545667</c:v>
                </c:pt>
                <c:pt idx="3848">
                  <c:v>-14.6564368788158</c:v>
                </c:pt>
                <c:pt idx="3849">
                  <c:v>-14.957349753107501</c:v>
                </c:pt>
                <c:pt idx="3850">
                  <c:v>-15.027973676117</c:v>
                </c:pt>
                <c:pt idx="3851">
                  <c:v>-15.0158689102983</c:v>
                </c:pt>
                <c:pt idx="3852">
                  <c:v>-15.093700039071299</c:v>
                </c:pt>
                <c:pt idx="3853">
                  <c:v>-15.168704923224499</c:v>
                </c:pt>
                <c:pt idx="3854">
                  <c:v>-15.1565910755122</c:v>
                </c:pt>
                <c:pt idx="3855">
                  <c:v>-15.4366669663998</c:v>
                </c:pt>
                <c:pt idx="3856">
                  <c:v>-15.424384259601901</c:v>
                </c:pt>
                <c:pt idx="3857">
                  <c:v>-15.7256198520935</c:v>
                </c:pt>
                <c:pt idx="3858">
                  <c:v>-15.7998487331626</c:v>
                </c:pt>
                <c:pt idx="3859">
                  <c:v>-15.790059791447</c:v>
                </c:pt>
                <c:pt idx="3860">
                  <c:v>-15.8709657332146</c:v>
                </c:pt>
                <c:pt idx="3861">
                  <c:v>-15.949767994627599</c:v>
                </c:pt>
                <c:pt idx="3862">
                  <c:v>-15.942703315917599</c:v>
                </c:pt>
                <c:pt idx="3863">
                  <c:v>-16.220238258558101</c:v>
                </c:pt>
                <c:pt idx="3864">
                  <c:v>-16.212995804692898</c:v>
                </c:pt>
                <c:pt idx="3865">
                  <c:v>-16.502400868677</c:v>
                </c:pt>
                <c:pt idx="3866">
                  <c:v>-16.579269408715401</c:v>
                </c:pt>
                <c:pt idx="3867">
                  <c:v>-16.574410356402101</c:v>
                </c:pt>
                <c:pt idx="3868">
                  <c:v>-16.6547999735042</c:v>
                </c:pt>
                <c:pt idx="3869">
                  <c:v>-16.732556610722401</c:v>
                </c:pt>
                <c:pt idx="3870">
                  <c:v>-16.7304653268924</c:v>
                </c:pt>
                <c:pt idx="3871">
                  <c:v>-16.992417291150399</c:v>
                </c:pt>
                <c:pt idx="3872">
                  <c:v>-16.9901539339164</c:v>
                </c:pt>
                <c:pt idx="3873">
                  <c:v>-17.2542805027811</c:v>
                </c:pt>
                <c:pt idx="3874">
                  <c:v>-17.3230557265599</c:v>
                </c:pt>
                <c:pt idx="3875">
                  <c:v>-17.321826604845398</c:v>
                </c:pt>
                <c:pt idx="3876">
                  <c:v>-17.3957118086952</c:v>
                </c:pt>
                <c:pt idx="3877">
                  <c:v>-17.467729285064902</c:v>
                </c:pt>
                <c:pt idx="3878">
                  <c:v>-17.468611380407701</c:v>
                </c:pt>
                <c:pt idx="3879">
                  <c:v>-17.704055258657501</c:v>
                </c:pt>
                <c:pt idx="3880">
                  <c:v>-17.704780976489001</c:v>
                </c:pt>
                <c:pt idx="3881">
                  <c:v>-17.9425617866168</c:v>
                </c:pt>
                <c:pt idx="3882">
                  <c:v>-18.009237901497301</c:v>
                </c:pt>
                <c:pt idx="3883">
                  <c:v>-18.010776371705401</c:v>
                </c:pt>
                <c:pt idx="3884">
                  <c:v>-18.0772857758779</c:v>
                </c:pt>
                <c:pt idx="3885">
                  <c:v>-18.144207659677001</c:v>
                </c:pt>
                <c:pt idx="3886">
                  <c:v>-18.147424996489502</c:v>
                </c:pt>
                <c:pt idx="3887">
                  <c:v>-18.361071602634102</c:v>
                </c:pt>
                <c:pt idx="3888">
                  <c:v>-18.364026482652999</c:v>
                </c:pt>
                <c:pt idx="3889">
                  <c:v>-18.5841198286336</c:v>
                </c:pt>
                <c:pt idx="3890">
                  <c:v>-18.644481867973699</c:v>
                </c:pt>
                <c:pt idx="3891">
                  <c:v>-18.647113603607799</c:v>
                </c:pt>
                <c:pt idx="3892">
                  <c:v>-18.709276764441</c:v>
                </c:pt>
                <c:pt idx="3893">
                  <c:v>-18.772213717938101</c:v>
                </c:pt>
                <c:pt idx="3894">
                  <c:v>-18.775108398166001</c:v>
                </c:pt>
                <c:pt idx="3895">
                  <c:v>-18.978898494762799</c:v>
                </c:pt>
                <c:pt idx="3896">
                  <c:v>-18.981467034268402</c:v>
                </c:pt>
                <c:pt idx="3897">
                  <c:v>-19.197845248204501</c:v>
                </c:pt>
                <c:pt idx="3898">
                  <c:v>-19.260155082539701</c:v>
                </c:pt>
                <c:pt idx="3899">
                  <c:v>-19.2623251473164</c:v>
                </c:pt>
                <c:pt idx="3900">
                  <c:v>-19.3223700951173</c:v>
                </c:pt>
                <c:pt idx="3901">
                  <c:v>-19.381036730567999</c:v>
                </c:pt>
                <c:pt idx="3902">
                  <c:v>-19.381792562653899</c:v>
                </c:pt>
                <c:pt idx="3903">
                  <c:v>-19.5871728584595</c:v>
                </c:pt>
                <c:pt idx="3904">
                  <c:v>-19.587600668564299</c:v>
                </c:pt>
                <c:pt idx="3905">
                  <c:v>-19.6889431936339</c:v>
                </c:pt>
                <c:pt idx="3906">
                  <c:v>-19.810828836494899</c:v>
                </c:pt>
                <c:pt idx="3907">
                  <c:v>-19.871730758923299</c:v>
                </c:pt>
                <c:pt idx="3908">
                  <c:v>-19.9983286122004</c:v>
                </c:pt>
                <c:pt idx="3909">
                  <c:v>-19.9956758642086</c:v>
                </c:pt>
                <c:pt idx="3910">
                  <c:v>-19.9929192037885</c:v>
                </c:pt>
                <c:pt idx="3911">
                  <c:v>-20.209458887906699</c:v>
                </c:pt>
                <c:pt idx="3912">
                  <c:v>-20.2064161916736</c:v>
                </c:pt>
                <c:pt idx="3913">
                  <c:v>-20.242332616337201</c:v>
                </c:pt>
                <c:pt idx="3914">
                  <c:v>-20.305944321757899</c:v>
                </c:pt>
                <c:pt idx="3915">
                  <c:v>-20.368912053131801</c:v>
                </c:pt>
                <c:pt idx="3916">
                  <c:v>-20.644344578386601</c:v>
                </c:pt>
                <c:pt idx="3917">
                  <c:v>-20.639370193147801</c:v>
                </c:pt>
                <c:pt idx="3918">
                  <c:v>-20.6342922330657</c:v>
                </c:pt>
                <c:pt idx="3919">
                  <c:v>-20.871689661714999</c:v>
                </c:pt>
                <c:pt idx="3920">
                  <c:v>-20.866295069971901</c:v>
                </c:pt>
                <c:pt idx="3921">
                  <c:v>-20.904118825753098</c:v>
                </c:pt>
                <c:pt idx="3922">
                  <c:v>-20.972897890351401</c:v>
                </c:pt>
                <c:pt idx="3923">
                  <c:v>-21.042717420353199</c:v>
                </c:pt>
                <c:pt idx="3924">
                  <c:v>-21.353971726962499</c:v>
                </c:pt>
                <c:pt idx="3925">
                  <c:v>-21.347976580796999</c:v>
                </c:pt>
                <c:pt idx="3926">
                  <c:v>-21.3418775917796</c:v>
                </c:pt>
                <c:pt idx="3927">
                  <c:v>-21.6095967779648</c:v>
                </c:pt>
                <c:pt idx="3928">
                  <c:v>-21.603128239016399</c:v>
                </c:pt>
                <c:pt idx="3929">
                  <c:v>-21.644605255549401</c:v>
                </c:pt>
                <c:pt idx="3930">
                  <c:v>-21.721219628753001</c:v>
                </c:pt>
                <c:pt idx="3931">
                  <c:v>-21.799129925898001</c:v>
                </c:pt>
                <c:pt idx="3932">
                  <c:v>-22.1505703558467</c:v>
                </c:pt>
                <c:pt idx="3933">
                  <c:v>-22.1424956742501</c:v>
                </c:pt>
                <c:pt idx="3934">
                  <c:v>-22.134347716413998</c:v>
                </c:pt>
                <c:pt idx="3935">
                  <c:v>-22.4391781015355</c:v>
                </c:pt>
                <c:pt idx="3936">
                  <c:v>-22.4306245972817</c:v>
                </c:pt>
                <c:pt idx="3937">
                  <c:v>-22.481979583136798</c:v>
                </c:pt>
                <c:pt idx="3938">
                  <c:v>-22.563233291823899</c:v>
                </c:pt>
                <c:pt idx="3939">
                  <c:v>-22.7519835388816</c:v>
                </c:pt>
                <c:pt idx="3940">
                  <c:v>-23.053261690271501</c:v>
                </c:pt>
                <c:pt idx="3941">
                  <c:v>-23.231943871976799</c:v>
                </c:pt>
                <c:pt idx="3942">
                  <c:v>-23.222537046113501</c:v>
                </c:pt>
                <c:pt idx="3943">
                  <c:v>-23.213072922663301</c:v>
                </c:pt>
                <c:pt idx="3944">
                  <c:v>-23.392417623850601</c:v>
                </c:pt>
                <c:pt idx="3945">
                  <c:v>-23.382685329937999</c:v>
                </c:pt>
                <c:pt idx="3946">
                  <c:v>-23.5626988039472</c:v>
                </c:pt>
                <c:pt idx="3947">
                  <c:v>-23.610145850451499</c:v>
                </c:pt>
                <c:pt idx="3948">
                  <c:v>-24.039987411075899</c:v>
                </c:pt>
                <c:pt idx="3949">
                  <c:v>-24.143065885639999</c:v>
                </c:pt>
                <c:pt idx="3950">
                  <c:v>-24.249073520427199</c:v>
                </c:pt>
                <c:pt idx="3951">
                  <c:v>-24.239122259897201</c:v>
                </c:pt>
                <c:pt idx="3952">
                  <c:v>-24.229121254669501</c:v>
                </c:pt>
                <c:pt idx="3953">
                  <c:v>-24.608403100146301</c:v>
                </c:pt>
                <c:pt idx="3954">
                  <c:v>-24.597966762629198</c:v>
                </c:pt>
                <c:pt idx="3955">
                  <c:v>-24.784594624149499</c:v>
                </c:pt>
                <c:pt idx="3956">
                  <c:v>-25.143756019695399</c:v>
                </c:pt>
                <c:pt idx="3957">
                  <c:v>-25.259501509731901</c:v>
                </c:pt>
                <c:pt idx="3958">
                  <c:v>-25.376735533733498</c:v>
                </c:pt>
                <c:pt idx="3959">
                  <c:v>-25.365426813643399</c:v>
                </c:pt>
                <c:pt idx="3960">
                  <c:v>-25.354020539826301</c:v>
                </c:pt>
                <c:pt idx="3961">
                  <c:v>-25.775623759154399</c:v>
                </c:pt>
                <c:pt idx="3962">
                  <c:v>-25.763676799913299</c:v>
                </c:pt>
                <c:pt idx="3963">
                  <c:v>-25.9696212316931</c:v>
                </c:pt>
                <c:pt idx="3964">
                  <c:v>-26.508388642585899</c:v>
                </c:pt>
                <c:pt idx="3965">
                  <c:v>-26.495739548350301</c:v>
                </c:pt>
                <c:pt idx="3966">
                  <c:v>-26.624592158251101</c:v>
                </c:pt>
                <c:pt idx="3967">
                  <c:v>-26.6118899689858</c:v>
                </c:pt>
                <c:pt idx="3968">
                  <c:v>-26.599245150061702</c:v>
                </c:pt>
                <c:pt idx="3969">
                  <c:v>-27.063741747722201</c:v>
                </c:pt>
                <c:pt idx="3970">
                  <c:v>-27.050672761280801</c:v>
                </c:pt>
                <c:pt idx="3971">
                  <c:v>-27.277463376447098</c:v>
                </c:pt>
                <c:pt idx="3972">
                  <c:v>-27.712929076640599</c:v>
                </c:pt>
                <c:pt idx="3973">
                  <c:v>-27.854760874129699</c:v>
                </c:pt>
                <c:pt idx="3974">
                  <c:v>-27.998235756912599</c:v>
                </c:pt>
                <c:pt idx="3975">
                  <c:v>-27.986132077474299</c:v>
                </c:pt>
                <c:pt idx="3976">
                  <c:v>-27.974005759147399</c:v>
                </c:pt>
                <c:pt idx="3977">
                  <c:v>-28.485701651437299</c:v>
                </c:pt>
                <c:pt idx="3978">
                  <c:v>-28.472997287588701</c:v>
                </c:pt>
                <c:pt idx="3979">
                  <c:v>-28.7160967197057</c:v>
                </c:pt>
                <c:pt idx="3980">
                  <c:v>-29.202556021812999</c:v>
                </c:pt>
                <c:pt idx="3981">
                  <c:v>-29.3574451702953</c:v>
                </c:pt>
                <c:pt idx="3982">
                  <c:v>-29.5051577906499</c:v>
                </c:pt>
                <c:pt idx="3983">
                  <c:v>-29.492750151408401</c:v>
                </c:pt>
                <c:pt idx="3984">
                  <c:v>-29.480311334676902</c:v>
                </c:pt>
                <c:pt idx="3985">
                  <c:v>-30.044226595919699</c:v>
                </c:pt>
                <c:pt idx="3986">
                  <c:v>-30.031192354871202</c:v>
                </c:pt>
                <c:pt idx="3987">
                  <c:v>-30.3062539803562</c:v>
                </c:pt>
                <c:pt idx="3988">
                  <c:v>-30.4709992015006</c:v>
                </c:pt>
                <c:pt idx="3989">
                  <c:v>-30.8135421310932</c:v>
                </c:pt>
                <c:pt idx="3990">
                  <c:v>-30.9838983674966</c:v>
                </c:pt>
                <c:pt idx="3991">
                  <c:v>-31.1561622154106</c:v>
                </c:pt>
                <c:pt idx="3992">
                  <c:v>-31.7722314140949</c:v>
                </c:pt>
                <c:pt idx="3993">
                  <c:v>-31.757424876115898</c:v>
                </c:pt>
                <c:pt idx="3994">
                  <c:v>-32.054599720238002</c:v>
                </c:pt>
                <c:pt idx="3995">
                  <c:v>-32.2251854941494</c:v>
                </c:pt>
                <c:pt idx="3996">
                  <c:v>-32.610569844950497</c:v>
                </c:pt>
                <c:pt idx="3997">
                  <c:v>-32.795832608922296</c:v>
                </c:pt>
                <c:pt idx="3998">
                  <c:v>-32.9830535663869</c:v>
                </c:pt>
                <c:pt idx="3999">
                  <c:v>-32.967073190368701</c:v>
                </c:pt>
                <c:pt idx="4000">
                  <c:v>-32.951196969610201</c:v>
                </c:pt>
                <c:pt idx="4001">
                  <c:v>-33.622321456022497</c:v>
                </c:pt>
                <c:pt idx="4002">
                  <c:v>-33.605783647480401</c:v>
                </c:pt>
                <c:pt idx="4003">
                  <c:v>-33.922551581058201</c:v>
                </c:pt>
                <c:pt idx="4004">
                  <c:v>-34.1173412239973</c:v>
                </c:pt>
                <c:pt idx="4005">
                  <c:v>-34.968625550528103</c:v>
                </c:pt>
                <c:pt idx="4006">
                  <c:v>-34.950609135512103</c:v>
                </c:pt>
                <c:pt idx="4007">
                  <c:v>-34.932716195051697</c:v>
                </c:pt>
                <c:pt idx="4008">
                  <c:v>-34.914949219901601</c:v>
                </c:pt>
                <c:pt idx="4009">
                  <c:v>-35.642226640823999</c:v>
                </c:pt>
                <c:pt idx="4010">
                  <c:v>-35.6237160574467</c:v>
                </c:pt>
                <c:pt idx="4011">
                  <c:v>-35.976849767378098</c:v>
                </c:pt>
                <c:pt idx="4012">
                  <c:v>-36.177052883918599</c:v>
                </c:pt>
                <c:pt idx="4013">
                  <c:v>-37.118191948151399</c:v>
                </c:pt>
                <c:pt idx="4014">
                  <c:v>-37.097906069676498</c:v>
                </c:pt>
                <c:pt idx="4015">
                  <c:v>-37.077573501031701</c:v>
                </c:pt>
                <c:pt idx="4016">
                  <c:v>-37.0572010846276</c:v>
                </c:pt>
                <c:pt idx="4017">
                  <c:v>-37.849765586051099</c:v>
                </c:pt>
                <c:pt idx="4018">
                  <c:v>-37.828540488271102</c:v>
                </c:pt>
                <c:pt idx="4019">
                  <c:v>-38.203179252751703</c:v>
                </c:pt>
                <c:pt idx="4020">
                  <c:v>-38.4335479646899</c:v>
                </c:pt>
                <c:pt idx="4021">
                  <c:v>-39.456673776933599</c:v>
                </c:pt>
                <c:pt idx="4022">
                  <c:v>-39.433836250916102</c:v>
                </c:pt>
                <c:pt idx="4023">
                  <c:v>-39.410943749273699</c:v>
                </c:pt>
                <c:pt idx="4024">
                  <c:v>-39.3879991791527</c:v>
                </c:pt>
                <c:pt idx="4025">
                  <c:v>-40.267978697350699</c:v>
                </c:pt>
                <c:pt idx="4026">
                  <c:v>-40.244156012812901</c:v>
                </c:pt>
                <c:pt idx="4027">
                  <c:v>-40.653104430533098</c:v>
                </c:pt>
                <c:pt idx="4028">
                  <c:v>-40.905750033648602</c:v>
                </c:pt>
                <c:pt idx="4029">
                  <c:v>-42.046253178366499</c:v>
                </c:pt>
                <c:pt idx="4030">
                  <c:v>-42.018722746178497</c:v>
                </c:pt>
                <c:pt idx="4031">
                  <c:v>-41.991123934543701</c:v>
                </c:pt>
                <c:pt idx="4032">
                  <c:v>-41.963459413441299</c:v>
                </c:pt>
                <c:pt idx="4033">
                  <c:v>-42.931425659814799</c:v>
                </c:pt>
                <c:pt idx="4034">
                  <c:v>-42.902782693341003</c:v>
                </c:pt>
                <c:pt idx="4035">
                  <c:v>-43.348056436499</c:v>
                </c:pt>
                <c:pt idx="4036">
                  <c:v>-43.617284490556301</c:v>
                </c:pt>
                <c:pt idx="4037">
                  <c:v>-44.840875809367503</c:v>
                </c:pt>
                <c:pt idx="4038">
                  <c:v>-44.802682354077099</c:v>
                </c:pt>
                <c:pt idx="4039">
                  <c:v>-44.764481605602498</c:v>
                </c:pt>
                <c:pt idx="4040">
                  <c:v>-45.807434083500901</c:v>
                </c:pt>
                <c:pt idx="4041">
                  <c:v>-45.768180696452802</c:v>
                </c:pt>
                <c:pt idx="4042">
                  <c:v>-45.911987333074499</c:v>
                </c:pt>
                <c:pt idx="4043">
                  <c:v>-46.195856125263902</c:v>
                </c:pt>
                <c:pt idx="4044">
                  <c:v>-46.481995863123601</c:v>
                </c:pt>
                <c:pt idx="4045">
                  <c:v>-47.7726140336367</c:v>
                </c:pt>
                <c:pt idx="4046">
                  <c:v>-47.727969986648198</c:v>
                </c:pt>
                <c:pt idx="4047">
                  <c:v>-47.683401549492999</c:v>
                </c:pt>
                <c:pt idx="4048">
                  <c:v>-48.776890096403498</c:v>
                </c:pt>
                <c:pt idx="4049">
                  <c:v>-48.731337741126502</c:v>
                </c:pt>
                <c:pt idx="4050">
                  <c:v>-48.885850196959701</c:v>
                </c:pt>
                <c:pt idx="4051">
                  <c:v>-49.1794796077154</c:v>
                </c:pt>
                <c:pt idx="4052">
                  <c:v>-49.4729518113054</c:v>
                </c:pt>
                <c:pt idx="4053">
                  <c:v>-50.747972666987003</c:v>
                </c:pt>
                <c:pt idx="4054">
                  <c:v>-50.700335750374897</c:v>
                </c:pt>
                <c:pt idx="4055">
                  <c:v>-50.6528198524299</c:v>
                </c:pt>
                <c:pt idx="4056">
                  <c:v>-51.729519477639101</c:v>
                </c:pt>
                <c:pt idx="4057">
                  <c:v>-51.681129933348302</c:v>
                </c:pt>
                <c:pt idx="4058">
                  <c:v>-51.826942778366899</c:v>
                </c:pt>
                <c:pt idx="4059">
                  <c:v>-52.108978144897797</c:v>
                </c:pt>
                <c:pt idx="4060">
                  <c:v>-52.386660131774001</c:v>
                </c:pt>
                <c:pt idx="4061">
                  <c:v>-53.529539952036203</c:v>
                </c:pt>
                <c:pt idx="4062">
                  <c:v>-53.483873974848002</c:v>
                </c:pt>
                <c:pt idx="4063">
                  <c:v>-53.438351676712301</c:v>
                </c:pt>
                <c:pt idx="4064">
                  <c:v>-54.378660637662499</c:v>
                </c:pt>
                <c:pt idx="4065">
                  <c:v>-54.332329017332597</c:v>
                </c:pt>
                <c:pt idx="4066">
                  <c:v>-54.475634925760097</c:v>
                </c:pt>
                <c:pt idx="4067">
                  <c:v>-54.702560616573201</c:v>
                </c:pt>
                <c:pt idx="4068">
                  <c:v>-54.934004764119997</c:v>
                </c:pt>
                <c:pt idx="4069">
                  <c:v>-55.836913751424397</c:v>
                </c:pt>
                <c:pt idx="4070">
                  <c:v>-55.796642396746201</c:v>
                </c:pt>
                <c:pt idx="4071">
                  <c:v>-55.756511644329997</c:v>
                </c:pt>
                <c:pt idx="4072">
                  <c:v>-56.1479216321179</c:v>
                </c:pt>
                <c:pt idx="4073">
                  <c:v>-56.532513868364703</c:v>
                </c:pt>
                <c:pt idx="4074">
                  <c:v>-56.501368130031501</c:v>
                </c:pt>
                <c:pt idx="4075">
                  <c:v>-56.8791248564116</c:v>
                </c:pt>
                <c:pt idx="4076">
                  <c:v>-56.847646855402701</c:v>
                </c:pt>
                <c:pt idx="4077">
                  <c:v>-57.590902615300401</c:v>
                </c:pt>
                <c:pt idx="4078">
                  <c:v>-57.557863862482797</c:v>
                </c:pt>
                <c:pt idx="4079">
                  <c:v>-57.705223795733701</c:v>
                </c:pt>
                <c:pt idx="4080">
                  <c:v>-57.834622043007897</c:v>
                </c:pt>
                <c:pt idx="4081">
                  <c:v>-57.817831924038899</c:v>
                </c:pt>
                <c:pt idx="4082">
                  <c:v>-58.273077435191801</c:v>
                </c:pt>
                <c:pt idx="4083">
                  <c:v>-58.255154397243899</c:v>
                </c:pt>
                <c:pt idx="4084">
                  <c:v>-58.3162516542234</c:v>
                </c:pt>
                <c:pt idx="4085">
                  <c:v>-58.633714497851997</c:v>
                </c:pt>
                <c:pt idx="4086">
                  <c:v>-58.613079355301302</c:v>
                </c:pt>
                <c:pt idx="4087">
                  <c:v>-58.672261368904202</c:v>
                </c:pt>
                <c:pt idx="4088">
                  <c:v>-58.716294643720403</c:v>
                </c:pt>
                <c:pt idx="4089">
                  <c:v>-58.703164802314603</c:v>
                </c:pt>
                <c:pt idx="4090">
                  <c:v>-58.851473971352398</c:v>
                </c:pt>
                <c:pt idx="4091">
                  <c:v>-58.841960817701597</c:v>
                </c:pt>
                <c:pt idx="4092">
                  <c:v>-58.853748446678097</c:v>
                </c:pt>
                <c:pt idx="4093">
                  <c:v>-58.7667456831715</c:v>
                </c:pt>
                <c:pt idx="4094">
                  <c:v>-58.756713084530404</c:v>
                </c:pt>
                <c:pt idx="4095">
                  <c:v>-58.713319434343397</c:v>
                </c:pt>
                <c:pt idx="4096">
                  <c:v>-58.658371832534002</c:v>
                </c:pt>
                <c:pt idx="4097">
                  <c:v>-58.647569994002602</c:v>
                </c:pt>
                <c:pt idx="4098">
                  <c:v>-58.436786265991103</c:v>
                </c:pt>
                <c:pt idx="4099">
                  <c:v>-58.426016330395498</c:v>
                </c:pt>
                <c:pt idx="4100">
                  <c:v>-58.3663016780799</c:v>
                </c:pt>
                <c:pt idx="4101">
                  <c:v>-57.861809884580701</c:v>
                </c:pt>
                <c:pt idx="4102">
                  <c:v>-57.848551042009802</c:v>
                </c:pt>
                <c:pt idx="4103">
                  <c:v>-57.699181384102197</c:v>
                </c:pt>
                <c:pt idx="4104">
                  <c:v>-57.537781936453101</c:v>
                </c:pt>
                <c:pt idx="4105">
                  <c:v>-57.525591939000499</c:v>
                </c:pt>
                <c:pt idx="4106">
                  <c:v>-56.9739033195576</c:v>
                </c:pt>
                <c:pt idx="4107">
                  <c:v>-56.961698413365397</c:v>
                </c:pt>
                <c:pt idx="4108">
                  <c:v>-56.837826852615201</c:v>
                </c:pt>
                <c:pt idx="4109">
                  <c:v>-55.9776121173986</c:v>
                </c:pt>
                <c:pt idx="4110">
                  <c:v>-55.963261158311902</c:v>
                </c:pt>
                <c:pt idx="4111">
                  <c:v>-55.735057323464702</c:v>
                </c:pt>
                <c:pt idx="4112">
                  <c:v>-55.497875555399403</c:v>
                </c:pt>
                <c:pt idx="4113">
                  <c:v>-55.493996858130899</c:v>
                </c:pt>
                <c:pt idx="4114">
                  <c:v>-54.679024931654602</c:v>
                </c:pt>
                <c:pt idx="4115">
                  <c:v>-54.674916383941003</c:v>
                </c:pt>
                <c:pt idx="4116">
                  <c:v>-54.524937915345198</c:v>
                </c:pt>
                <c:pt idx="4117">
                  <c:v>-53.393192697353498</c:v>
                </c:pt>
                <c:pt idx="4118">
                  <c:v>-53.3905921172448</c:v>
                </c:pt>
                <c:pt idx="4119">
                  <c:v>-53.106636663845997</c:v>
                </c:pt>
                <c:pt idx="4120">
                  <c:v>-52.833231348280698</c:v>
                </c:pt>
                <c:pt idx="4121">
                  <c:v>-52.839260683523797</c:v>
                </c:pt>
                <c:pt idx="4122">
                  <c:v>-51.822734778816297</c:v>
                </c:pt>
                <c:pt idx="4123">
                  <c:v>-51.828287760218601</c:v>
                </c:pt>
                <c:pt idx="4124">
                  <c:v>-51.637289563633203</c:v>
                </c:pt>
                <c:pt idx="4125">
                  <c:v>-50.285941025379401</c:v>
                </c:pt>
                <c:pt idx="4126">
                  <c:v>-50.292322629437002</c:v>
                </c:pt>
                <c:pt idx="4127">
                  <c:v>-49.952536958692797</c:v>
                </c:pt>
                <c:pt idx="4128">
                  <c:v>-49.605168832048498</c:v>
                </c:pt>
                <c:pt idx="4129">
                  <c:v>-49.616844571157202</c:v>
                </c:pt>
                <c:pt idx="4130">
                  <c:v>-48.397751534924502</c:v>
                </c:pt>
                <c:pt idx="4131">
                  <c:v>-48.407259475049599</c:v>
                </c:pt>
                <c:pt idx="4132">
                  <c:v>-48.201793194416602</c:v>
                </c:pt>
                <c:pt idx="4133">
                  <c:v>-46.596363759433601</c:v>
                </c:pt>
                <c:pt idx="4134">
                  <c:v>-46.607580115855299</c:v>
                </c:pt>
                <c:pt idx="4135">
                  <c:v>-46.219585852639497</c:v>
                </c:pt>
                <c:pt idx="4136">
                  <c:v>-45.837147968242903</c:v>
                </c:pt>
                <c:pt idx="4137">
                  <c:v>-45.854830182360601</c:v>
                </c:pt>
                <c:pt idx="4138">
                  <c:v>-44.438936980521198</c:v>
                </c:pt>
                <c:pt idx="4139">
                  <c:v>-44.457947758986499</c:v>
                </c:pt>
                <c:pt idx="4140">
                  <c:v>-44.201029793075797</c:v>
                </c:pt>
                <c:pt idx="4141">
                  <c:v>-42.408840775669802</c:v>
                </c:pt>
                <c:pt idx="4142">
                  <c:v>-42.428887041652601</c:v>
                </c:pt>
                <c:pt idx="4143">
                  <c:v>-41.9794266943994</c:v>
                </c:pt>
                <c:pt idx="4144">
                  <c:v>-41.523906361003199</c:v>
                </c:pt>
                <c:pt idx="4145">
                  <c:v>-41.5418196301489</c:v>
                </c:pt>
                <c:pt idx="4146">
                  <c:v>-39.942510427557501</c:v>
                </c:pt>
                <c:pt idx="4147">
                  <c:v>-39.957730971953801</c:v>
                </c:pt>
                <c:pt idx="4148">
                  <c:v>-39.693475073441398</c:v>
                </c:pt>
                <c:pt idx="4149">
                  <c:v>-37.682538870689598</c:v>
                </c:pt>
                <c:pt idx="4150">
                  <c:v>-37.700669853663399</c:v>
                </c:pt>
                <c:pt idx="4151">
                  <c:v>-37.227557665128501</c:v>
                </c:pt>
                <c:pt idx="4152">
                  <c:v>-36.726259964324001</c:v>
                </c:pt>
                <c:pt idx="4153">
                  <c:v>-36.7452660740027</c:v>
                </c:pt>
                <c:pt idx="4154">
                  <c:v>-34.9984740061198</c:v>
                </c:pt>
                <c:pt idx="4155">
                  <c:v>-35.0190191959923</c:v>
                </c:pt>
                <c:pt idx="4156">
                  <c:v>-34.702347370249797</c:v>
                </c:pt>
                <c:pt idx="4157">
                  <c:v>-32.571286771443901</c:v>
                </c:pt>
                <c:pt idx="4158">
                  <c:v>-32.594146372126303</c:v>
                </c:pt>
                <c:pt idx="4159">
                  <c:v>-32.057719737357097</c:v>
                </c:pt>
                <c:pt idx="4160">
                  <c:v>-31.527052583389398</c:v>
                </c:pt>
                <c:pt idx="4161">
                  <c:v>-31.549650638555601</c:v>
                </c:pt>
                <c:pt idx="4162">
                  <c:v>-29.697438907267902</c:v>
                </c:pt>
                <c:pt idx="4163">
                  <c:v>-29.715641307649001</c:v>
                </c:pt>
                <c:pt idx="4164">
                  <c:v>-29.4039338070457</c:v>
                </c:pt>
                <c:pt idx="4165">
                  <c:v>-27.181550528597999</c:v>
                </c:pt>
                <c:pt idx="4166">
                  <c:v>-27.192102299847601</c:v>
                </c:pt>
                <c:pt idx="4167">
                  <c:v>-26.6455934323719</c:v>
                </c:pt>
                <c:pt idx="4168">
                  <c:v>-26.099240729804102</c:v>
                </c:pt>
                <c:pt idx="4169">
                  <c:v>-26.118448612868299</c:v>
                </c:pt>
                <c:pt idx="4170">
                  <c:v>-24.236648796040999</c:v>
                </c:pt>
                <c:pt idx="4171">
                  <c:v>-24.256719291397498</c:v>
                </c:pt>
                <c:pt idx="4172">
                  <c:v>-23.951723570263901</c:v>
                </c:pt>
                <c:pt idx="4173">
                  <c:v>-22.8461778043287</c:v>
                </c:pt>
                <c:pt idx="4174">
                  <c:v>-21.771972856167199</c:v>
                </c:pt>
                <c:pt idx="4175">
                  <c:v>-20.6825059692361</c:v>
                </c:pt>
                <c:pt idx="4176">
                  <c:v>-20.7036007857706</c:v>
                </c:pt>
                <c:pt idx="4177">
                  <c:v>-20.724705731392898</c:v>
                </c:pt>
                <c:pt idx="4178">
                  <c:v>-18.889436318969999</c:v>
                </c:pt>
                <c:pt idx="4179">
                  <c:v>-18.912129976706801</c:v>
                </c:pt>
                <c:pt idx="4180">
                  <c:v>-18.611892793882401</c:v>
                </c:pt>
                <c:pt idx="4181">
                  <c:v>-18.090871458031302</c:v>
                </c:pt>
                <c:pt idx="4182">
                  <c:v>-17.5740900504472</c:v>
                </c:pt>
                <c:pt idx="4183">
                  <c:v>-15.526856945597601</c:v>
                </c:pt>
                <c:pt idx="4184">
                  <c:v>-15.553371747669701</c:v>
                </c:pt>
                <c:pt idx="4185">
                  <c:v>-15.5798956021568</c:v>
                </c:pt>
                <c:pt idx="4186">
                  <c:v>-13.8613636174058</c:v>
                </c:pt>
                <c:pt idx="4187">
                  <c:v>-13.889097722606699</c:v>
                </c:pt>
                <c:pt idx="4188">
                  <c:v>-13.6172108548989</c:v>
                </c:pt>
                <c:pt idx="4189">
                  <c:v>-13.1413019883004</c:v>
                </c:pt>
                <c:pt idx="4190">
                  <c:v>-12.6718822268551</c:v>
                </c:pt>
                <c:pt idx="4191">
                  <c:v>-10.8356889657164</c:v>
                </c:pt>
                <c:pt idx="4192">
                  <c:v>-10.868499616280801</c:v>
                </c:pt>
                <c:pt idx="4193">
                  <c:v>-10.9013553210751</c:v>
                </c:pt>
                <c:pt idx="4194">
                  <c:v>-9.3556970810489695</c:v>
                </c:pt>
                <c:pt idx="4195">
                  <c:v>-9.3867391114219405</c:v>
                </c:pt>
                <c:pt idx="4196">
                  <c:v>-9.1513491251808201</c:v>
                </c:pt>
                <c:pt idx="4197">
                  <c:v>-8.7368292047389406</c:v>
                </c:pt>
                <c:pt idx="4198">
                  <c:v>-8.3311579025741302</c:v>
                </c:pt>
                <c:pt idx="4199">
                  <c:v>-6.7710850118353401</c:v>
                </c:pt>
                <c:pt idx="4200">
                  <c:v>-6.8049487913850797</c:v>
                </c:pt>
                <c:pt idx="4201">
                  <c:v>-6.1217262057481898</c:v>
                </c:pt>
                <c:pt idx="4202">
                  <c:v>-6.1629521418956301</c:v>
                </c:pt>
                <c:pt idx="4203">
                  <c:v>-5.4865286486192701</c:v>
                </c:pt>
                <c:pt idx="4204">
                  <c:v>-5.5282854441887901</c:v>
                </c:pt>
                <c:pt idx="4205">
                  <c:v>-4.8586182293667299</c:v>
                </c:pt>
                <c:pt idx="4206">
                  <c:v>-4.6907421735458303</c:v>
                </c:pt>
                <c:pt idx="4207">
                  <c:v>-3.4054788161193201</c:v>
                </c:pt>
                <c:pt idx="4208">
                  <c:v>-3.1219407893984701</c:v>
                </c:pt>
                <c:pt idx="4209">
                  <c:v>-3.1610367880398602</c:v>
                </c:pt>
                <c:pt idx="4210">
                  <c:v>-2.8838573542524402</c:v>
                </c:pt>
                <c:pt idx="4211">
                  <c:v>-2.9231586159672198</c:v>
                </c:pt>
                <c:pt idx="4212">
                  <c:v>-1.94567817435331</c:v>
                </c:pt>
                <c:pt idx="4213">
                  <c:v>-1.9858513907222699</c:v>
                </c:pt>
                <c:pt idx="4214">
                  <c:v>-1.83890999583518</c:v>
                </c:pt>
                <c:pt idx="4215">
                  <c:v>-0.88764788781276005</c:v>
                </c:pt>
                <c:pt idx="4216">
                  <c:v>-0.70176397080634101</c:v>
                </c:pt>
                <c:pt idx="4217">
                  <c:v>-0.74271250398469502</c:v>
                </c:pt>
                <c:pt idx="4218">
                  <c:v>-0.55398701363102598</c:v>
                </c:pt>
                <c:pt idx="4219">
                  <c:v>-0.59178672593924697</c:v>
                </c:pt>
                <c:pt idx="4220">
                  <c:v>8.7515476319385194E-2</c:v>
                </c:pt>
                <c:pt idx="4221">
                  <c:v>4.9370756812261801E-2</c:v>
                </c:pt>
                <c:pt idx="4222">
                  <c:v>0.140941538494678</c:v>
                </c:pt>
                <c:pt idx="4223">
                  <c:v>0.731108734447386</c:v>
                </c:pt>
                <c:pt idx="4224">
                  <c:v>0.84031737101446802</c:v>
                </c:pt>
                <c:pt idx="4225">
                  <c:v>0.80177554377918503</c:v>
                </c:pt>
                <c:pt idx="4226">
                  <c:v>0.89795967642638397</c:v>
                </c:pt>
                <c:pt idx="4227">
                  <c:v>0.85781410459924501</c:v>
                </c:pt>
                <c:pt idx="4228">
                  <c:v>1.23480351964002</c:v>
                </c:pt>
                <c:pt idx="4229">
                  <c:v>1.19453525090499</c:v>
                </c:pt>
                <c:pt idx="4230">
                  <c:v>1.22676698482359</c:v>
                </c:pt>
                <c:pt idx="4231">
                  <c:v>1.4603831272783301</c:v>
                </c:pt>
                <c:pt idx="4232">
                  <c:v>1.4784949394993301</c:v>
                </c:pt>
                <c:pt idx="4233">
                  <c:v>1.43797337502121</c:v>
                </c:pt>
                <c:pt idx="4234">
                  <c:v>1.44511900143687</c:v>
                </c:pt>
                <c:pt idx="4235">
                  <c:v>1.40442487436648</c:v>
                </c:pt>
                <c:pt idx="4236">
                  <c:v>1.4881521368142401</c:v>
                </c:pt>
                <c:pt idx="4237">
                  <c:v>1.44736466864103</c:v>
                </c:pt>
                <c:pt idx="4238">
                  <c:v>1.42312970664182</c:v>
                </c:pt>
                <c:pt idx="4239">
                  <c:v>1.33273917076502</c:v>
                </c:pt>
                <c:pt idx="4240">
                  <c:v>1.26988018408063</c:v>
                </c:pt>
                <c:pt idx="4241">
                  <c:v>1.22855970975948</c:v>
                </c:pt>
                <c:pt idx="4242">
                  <c:v>1.15825103382677</c:v>
                </c:pt>
                <c:pt idx="4243">
                  <c:v>1.1178413157803599</c:v>
                </c:pt>
                <c:pt idx="4244">
                  <c:v>0.94805308055336901</c:v>
                </c:pt>
                <c:pt idx="4245">
                  <c:v>0.90549070361177197</c:v>
                </c:pt>
                <c:pt idx="4246">
                  <c:v>0.83585334123792199</c:v>
                </c:pt>
                <c:pt idx="4247">
                  <c:v>0.51888594124880205</c:v>
                </c:pt>
                <c:pt idx="4248">
                  <c:v>0.40351667797732499</c:v>
                </c:pt>
                <c:pt idx="4249">
                  <c:v>0.36126873617758198</c:v>
                </c:pt>
                <c:pt idx="4250">
                  <c:v>0.249762919952809</c:v>
                </c:pt>
                <c:pt idx="4251">
                  <c:v>0.21112482296523299</c:v>
                </c:pt>
                <c:pt idx="4252">
                  <c:v>-9.6290866949273093E-2</c:v>
                </c:pt>
                <c:pt idx="4253">
                  <c:v>-0.139023702034102</c:v>
                </c:pt>
                <c:pt idx="4254">
                  <c:v>-0.23405044778042899</c:v>
                </c:pt>
                <c:pt idx="4255">
                  <c:v>-0.604101960564983</c:v>
                </c:pt>
                <c:pt idx="4256">
                  <c:v>-0.72745405422988396</c:v>
                </c:pt>
                <c:pt idx="4257">
                  <c:v>-0.77011479899626401</c:v>
                </c:pt>
                <c:pt idx="4258">
                  <c:v>-0.88554242457645405</c:v>
                </c:pt>
                <c:pt idx="4259">
                  <c:v>-0.92044941063318697</c:v>
                </c:pt>
                <c:pt idx="4260">
                  <c:v>-1.2191239064604</c:v>
                </c:pt>
                <c:pt idx="4261">
                  <c:v>-1.2522548024141</c:v>
                </c:pt>
                <c:pt idx="4262">
                  <c:v>-1.32783085364347</c:v>
                </c:pt>
                <c:pt idx="4263">
                  <c:v>-1.63852331146657</c:v>
                </c:pt>
                <c:pt idx="4264">
                  <c:v>-1.7360151765529199</c:v>
                </c:pt>
                <c:pt idx="4265">
                  <c:v>-1.7648998710903601</c:v>
                </c:pt>
                <c:pt idx="4266">
                  <c:v>-1.84945554795287</c:v>
                </c:pt>
                <c:pt idx="4267">
                  <c:v>-1.86968532569014</c:v>
                </c:pt>
                <c:pt idx="4268">
                  <c:v>-2.10546208324824</c:v>
                </c:pt>
                <c:pt idx="4269">
                  <c:v>-2.1190549918705002</c:v>
                </c:pt>
                <c:pt idx="4270">
                  <c:v>-2.1694066156833398</c:v>
                </c:pt>
                <c:pt idx="4271">
                  <c:v>-2.44235650794359</c:v>
                </c:pt>
                <c:pt idx="4272">
                  <c:v>-2.5166503239723399</c:v>
                </c:pt>
                <c:pt idx="4273">
                  <c:v>-2.5228241651308299</c:v>
                </c:pt>
                <c:pt idx="4274">
                  <c:v>-2.5911482775886001</c:v>
                </c:pt>
                <c:pt idx="4275">
                  <c:v>-2.5900493026739699</c:v>
                </c:pt>
                <c:pt idx="4276">
                  <c:v>-2.82673039036198</c:v>
                </c:pt>
                <c:pt idx="4277">
                  <c:v>-2.8253510681662899</c:v>
                </c:pt>
                <c:pt idx="4278">
                  <c:v>-2.86572566350346</c:v>
                </c:pt>
                <c:pt idx="4279">
                  <c:v>-3.1896069840633601</c:v>
                </c:pt>
                <c:pt idx="4280">
                  <c:v>-3.2642718000505</c:v>
                </c:pt>
                <c:pt idx="4281">
                  <c:v>-3.2600050296288101</c:v>
                </c:pt>
                <c:pt idx="4282">
                  <c:v>-3.3421797919621299</c:v>
                </c:pt>
                <c:pt idx="4283">
                  <c:v>-3.3378717863928999</c:v>
                </c:pt>
                <c:pt idx="4284">
                  <c:v>-3.63154199790874</c:v>
                </c:pt>
                <c:pt idx="4285">
                  <c:v>-3.62688453006905</c:v>
                </c:pt>
                <c:pt idx="4286">
                  <c:v>-3.6793442016458102</c:v>
                </c:pt>
                <c:pt idx="4287">
                  <c:v>-4.0665698097066798</c:v>
                </c:pt>
                <c:pt idx="4288">
                  <c:v>-4.1603940261880599</c:v>
                </c:pt>
                <c:pt idx="4289">
                  <c:v>-4.1546331088442399</c:v>
                </c:pt>
                <c:pt idx="4290">
                  <c:v>-4.2535535427219804</c:v>
                </c:pt>
                <c:pt idx="4291">
                  <c:v>-4.2494489169897598</c:v>
                </c:pt>
                <c:pt idx="4292">
                  <c:v>-4.5969011004197302</c:v>
                </c:pt>
                <c:pt idx="4293">
                  <c:v>-4.5924724075668202</c:v>
                </c:pt>
                <c:pt idx="4294">
                  <c:v>-4.6509653180023403</c:v>
                </c:pt>
                <c:pt idx="4295">
                  <c:v>-5.0852887386582797</c:v>
                </c:pt>
                <c:pt idx="4296">
                  <c:v>-5.1923655065664196</c:v>
                </c:pt>
                <c:pt idx="4297">
                  <c:v>-5.1877474815423597</c:v>
                </c:pt>
                <c:pt idx="4298">
                  <c:v>-5.2978249780397899</c:v>
                </c:pt>
                <c:pt idx="4299">
                  <c:v>-5.2953297491265001</c:v>
                </c:pt>
                <c:pt idx="4300">
                  <c:v>-5.66925042873119</c:v>
                </c:pt>
                <c:pt idx="4301">
                  <c:v>-5.66637321547464</c:v>
                </c:pt>
                <c:pt idx="4302">
                  <c:v>-5.7337773333465902</c:v>
                </c:pt>
                <c:pt idx="4303">
                  <c:v>-6.1777330847657304</c:v>
                </c:pt>
                <c:pt idx="4304">
                  <c:v>-6.2868210326984499</c:v>
                </c:pt>
                <c:pt idx="4305">
                  <c:v>-6.2833226943325498</c:v>
                </c:pt>
                <c:pt idx="4306">
                  <c:v>-6.3952083304425003</c:v>
                </c:pt>
                <c:pt idx="4307">
                  <c:v>-6.5552047269278599</c:v>
                </c:pt>
                <c:pt idx="4308">
                  <c:v>-6.7149202797769503</c:v>
                </c:pt>
                <c:pt idx="4309">
                  <c:v>-6.7121428540498904</c:v>
                </c:pt>
                <c:pt idx="4310">
                  <c:v>-6.8715125817581502</c:v>
                </c:pt>
                <c:pt idx="4311">
                  <c:v>-7.3538955713423997</c:v>
                </c:pt>
                <c:pt idx="4312">
                  <c:v>-7.3505946203159596</c:v>
                </c:pt>
                <c:pt idx="4313">
                  <c:v>-7.3473663313757998</c:v>
                </c:pt>
                <c:pt idx="4314">
                  <c:v>-7.5127506359322904</c:v>
                </c:pt>
                <c:pt idx="4315">
                  <c:v>-7.5954585055702202</c:v>
                </c:pt>
                <c:pt idx="4316">
                  <c:v>-7.7087871011033</c:v>
                </c:pt>
                <c:pt idx="4317">
                  <c:v>-7.8209295730401998</c:v>
                </c:pt>
                <c:pt idx="4318">
                  <c:v>-7.9269294380061499</c:v>
                </c:pt>
                <c:pt idx="4319">
                  <c:v>-8.2390808405936706</c:v>
                </c:pt>
                <c:pt idx="4320">
                  <c:v>-8.6123276425647504</c:v>
                </c:pt>
                <c:pt idx="4321">
                  <c:v>-8.61509181885231</c:v>
                </c:pt>
                <c:pt idx="4322">
                  <c:v>-8.6177876835031597</c:v>
                </c:pt>
                <c:pt idx="4323">
                  <c:v>-8.6722033680641601</c:v>
                </c:pt>
                <c:pt idx="4324">
                  <c:v>-8.7513714746736397</c:v>
                </c:pt>
                <c:pt idx="4325">
                  <c:v>-8.8455570812651203</c:v>
                </c:pt>
                <c:pt idx="4326">
                  <c:v>-8.9440366633762896</c:v>
                </c:pt>
                <c:pt idx="4327">
                  <c:v>-9.2213169797213297</c:v>
                </c:pt>
                <c:pt idx="4328">
                  <c:v>-9.5279396302560997</c:v>
                </c:pt>
                <c:pt idx="4329">
                  <c:v>-9.5293580055208302</c:v>
                </c:pt>
                <c:pt idx="4330">
                  <c:v>-9.5308406132249406</c:v>
                </c:pt>
                <c:pt idx="4331">
                  <c:v>-9.5868390644370098</c:v>
                </c:pt>
                <c:pt idx="4332">
                  <c:v>-9.6822382908268505</c:v>
                </c:pt>
                <c:pt idx="4333">
                  <c:v>-9.7759052994574205</c:v>
                </c:pt>
                <c:pt idx="4334">
                  <c:v>-9.8650134750170508</c:v>
                </c:pt>
                <c:pt idx="4335">
                  <c:v>-10.239147086707501</c:v>
                </c:pt>
                <c:pt idx="4336">
                  <c:v>-10.247881431994699</c:v>
                </c:pt>
                <c:pt idx="4337">
                  <c:v>-10.256668332993399</c:v>
                </c:pt>
                <c:pt idx="4338">
                  <c:v>-10.3957809541887</c:v>
                </c:pt>
                <c:pt idx="4339">
                  <c:v>-10.5358762122152</c:v>
                </c:pt>
                <c:pt idx="4340">
                  <c:v>-10.547827790527201</c:v>
                </c:pt>
                <c:pt idx="4341">
                  <c:v>-10.6871529518003</c:v>
                </c:pt>
                <c:pt idx="4342">
                  <c:v>-10.739697108411001</c:v>
                </c:pt>
                <c:pt idx="4343">
                  <c:v>-11.0159007681241</c:v>
                </c:pt>
                <c:pt idx="4344">
                  <c:v>-11.0916096450892</c:v>
                </c:pt>
                <c:pt idx="4345">
                  <c:v>-11.101324740630099</c:v>
                </c:pt>
                <c:pt idx="4346">
                  <c:v>-11.1756238506015</c:v>
                </c:pt>
                <c:pt idx="4347">
                  <c:v>-11.182141541066301</c:v>
                </c:pt>
                <c:pt idx="4348">
                  <c:v>-11.430465551361999</c:v>
                </c:pt>
                <c:pt idx="4349">
                  <c:v>-11.4412088704211</c:v>
                </c:pt>
                <c:pt idx="4350">
                  <c:v>-11.4864147371208</c:v>
                </c:pt>
                <c:pt idx="4351">
                  <c:v>-11.7317526759772</c:v>
                </c:pt>
                <c:pt idx="4352">
                  <c:v>-11.799186334172401</c:v>
                </c:pt>
                <c:pt idx="4353">
                  <c:v>-11.8064317440635</c:v>
                </c:pt>
                <c:pt idx="4354">
                  <c:v>-11.868317444145699</c:v>
                </c:pt>
                <c:pt idx="4355">
                  <c:v>-11.8700588201842</c:v>
                </c:pt>
                <c:pt idx="4356">
                  <c:v>-12.070026751917499</c:v>
                </c:pt>
                <c:pt idx="4357">
                  <c:v>-12.071630385530201</c:v>
                </c:pt>
                <c:pt idx="4358">
                  <c:v>-12.110335320311799</c:v>
                </c:pt>
                <c:pt idx="4359">
                  <c:v>-12.335074810106599</c:v>
                </c:pt>
                <c:pt idx="4360">
                  <c:v>-12.390990516269699</c:v>
                </c:pt>
                <c:pt idx="4361">
                  <c:v>-12.3906806044021</c:v>
                </c:pt>
                <c:pt idx="4362">
                  <c:v>-12.443466943316199</c:v>
                </c:pt>
                <c:pt idx="4363">
                  <c:v>-12.440539408019699</c:v>
                </c:pt>
                <c:pt idx="4364">
                  <c:v>-12.621798714878899</c:v>
                </c:pt>
                <c:pt idx="4365">
                  <c:v>-12.6186300762663</c:v>
                </c:pt>
                <c:pt idx="4366">
                  <c:v>-12.6489883985234</c:v>
                </c:pt>
                <c:pt idx="4367">
                  <c:v>-12.8564489712899</c:v>
                </c:pt>
                <c:pt idx="4368">
                  <c:v>-12.9053107506396</c:v>
                </c:pt>
                <c:pt idx="4369">
                  <c:v>-12.953785815173999</c:v>
                </c:pt>
                <c:pt idx="4370">
                  <c:v>-12.948664465053101</c:v>
                </c:pt>
                <c:pt idx="4371">
                  <c:v>-12.943494370980099</c:v>
                </c:pt>
                <c:pt idx="4372">
                  <c:v>-13.117398723273199</c:v>
                </c:pt>
                <c:pt idx="4373">
                  <c:v>-13.1119646433611</c:v>
                </c:pt>
                <c:pt idx="4374">
                  <c:v>-13.139480566230899</c:v>
                </c:pt>
                <c:pt idx="4375">
                  <c:v>-13.345719613365301</c:v>
                </c:pt>
                <c:pt idx="4376">
                  <c:v>-13.393577908592601</c:v>
                </c:pt>
                <c:pt idx="4377">
                  <c:v>-13.387668973232</c:v>
                </c:pt>
                <c:pt idx="4378">
                  <c:v>-13.4368693715245</c:v>
                </c:pt>
                <c:pt idx="4379">
                  <c:v>-13.4320748578264</c:v>
                </c:pt>
                <c:pt idx="4380">
                  <c:v>-13.608038408275201</c:v>
                </c:pt>
                <c:pt idx="4381">
                  <c:v>-13.6030949813745</c:v>
                </c:pt>
                <c:pt idx="4382">
                  <c:v>-13.685403860890199</c:v>
                </c:pt>
                <c:pt idx="4383">
                  <c:v>-13.848485603551</c:v>
                </c:pt>
                <c:pt idx="4384">
                  <c:v>-13.9003607819339</c:v>
                </c:pt>
                <c:pt idx="4385">
                  <c:v>-13.950098678244499</c:v>
                </c:pt>
                <c:pt idx="4386">
                  <c:v>-13.9454544311055</c:v>
                </c:pt>
                <c:pt idx="4387">
                  <c:v>-13.9409080511453</c:v>
                </c:pt>
                <c:pt idx="4388">
                  <c:v>-14.1282473553901</c:v>
                </c:pt>
                <c:pt idx="4389">
                  <c:v>-14.123612545545001</c:v>
                </c:pt>
                <c:pt idx="4390">
                  <c:v>-14.215027784517</c:v>
                </c:pt>
                <c:pt idx="4391">
                  <c:v>-14.3889863460365</c:v>
                </c:pt>
                <c:pt idx="4392">
                  <c:v>-14.445196104575199</c:v>
                </c:pt>
                <c:pt idx="4393">
                  <c:v>-14.5019203653408</c:v>
                </c:pt>
                <c:pt idx="4394">
                  <c:v>-14.496865991993699</c:v>
                </c:pt>
                <c:pt idx="4395">
                  <c:v>-14.491793215638801</c:v>
                </c:pt>
                <c:pt idx="4396">
                  <c:v>-14.695443508610699</c:v>
                </c:pt>
                <c:pt idx="4397">
                  <c:v>-14.690188512372</c:v>
                </c:pt>
                <c:pt idx="4398">
                  <c:v>-14.7879473569841</c:v>
                </c:pt>
                <c:pt idx="4399">
                  <c:v>-15.042779831648399</c:v>
                </c:pt>
                <c:pt idx="4400">
                  <c:v>-15.0371357426611</c:v>
                </c:pt>
                <c:pt idx="4401">
                  <c:v>-15.097237298821399</c:v>
                </c:pt>
                <c:pt idx="4402">
                  <c:v>-15.090874894453099</c:v>
                </c:pt>
                <c:pt idx="4403">
                  <c:v>-15.0844186512461</c:v>
                </c:pt>
                <c:pt idx="4404">
                  <c:v>-15.301873648971901</c:v>
                </c:pt>
                <c:pt idx="4405">
                  <c:v>-15.2951039766325</c:v>
                </c:pt>
                <c:pt idx="4406">
                  <c:v>-15.396322864294801</c:v>
                </c:pt>
                <c:pt idx="4407">
                  <c:v>-15.5973037317407</c:v>
                </c:pt>
                <c:pt idx="4408">
                  <c:v>-15.65574379383</c:v>
                </c:pt>
                <c:pt idx="4409">
                  <c:v>-15.718777315326999</c:v>
                </c:pt>
                <c:pt idx="4410">
                  <c:v>-15.7116958217629</c:v>
                </c:pt>
                <c:pt idx="4411">
                  <c:v>-15.7045084483129</c:v>
                </c:pt>
                <c:pt idx="4412">
                  <c:v>-15.9347139587234</c:v>
                </c:pt>
                <c:pt idx="4413">
                  <c:v>-15.9271909625903</c:v>
                </c:pt>
                <c:pt idx="4414">
                  <c:v>-16.035342077651599</c:v>
                </c:pt>
                <c:pt idx="4415">
                  <c:v>-16.314948865258501</c:v>
                </c:pt>
                <c:pt idx="4416">
                  <c:v>-16.307131847933501</c:v>
                </c:pt>
                <c:pt idx="4417">
                  <c:v>-16.3737393232622</c:v>
                </c:pt>
                <c:pt idx="4418">
                  <c:v>-16.367260269521299</c:v>
                </c:pt>
                <c:pt idx="4419">
                  <c:v>-16.360677729537599</c:v>
                </c:pt>
                <c:pt idx="4420">
                  <c:v>-16.6001717517854</c:v>
                </c:pt>
                <c:pt idx="4421">
                  <c:v>-16.593246899201201</c:v>
                </c:pt>
                <c:pt idx="4422">
                  <c:v>-16.702267204435401</c:v>
                </c:pt>
                <c:pt idx="4423">
                  <c:v>-16.988311502235302</c:v>
                </c:pt>
                <c:pt idx="4424">
                  <c:v>-16.9811048116675</c:v>
                </c:pt>
                <c:pt idx="4425">
                  <c:v>-17.0511460195384</c:v>
                </c:pt>
                <c:pt idx="4426">
                  <c:v>-17.046824187005399</c:v>
                </c:pt>
                <c:pt idx="4427">
                  <c:v>-17.042397944630199</c:v>
                </c:pt>
                <c:pt idx="4428">
                  <c:v>-17.2865520538504</c:v>
                </c:pt>
                <c:pt idx="4429">
                  <c:v>-17.281775770355999</c:v>
                </c:pt>
                <c:pt idx="4430">
                  <c:v>-17.3951580280687</c:v>
                </c:pt>
                <c:pt idx="4431">
                  <c:v>-17.463054381148702</c:v>
                </c:pt>
                <c:pt idx="4432">
                  <c:v>-17.6049674116327</c:v>
                </c:pt>
                <c:pt idx="4433">
                  <c:v>-17.749358978094701</c:v>
                </c:pt>
                <c:pt idx="4434">
                  <c:v>-17.745543911604098</c:v>
                </c:pt>
                <c:pt idx="4435">
                  <c:v>-17.9904132015679</c:v>
                </c:pt>
                <c:pt idx="4436">
                  <c:v>-17.9862584498334</c:v>
                </c:pt>
                <c:pt idx="4437">
                  <c:v>-17.982006470933101</c:v>
                </c:pt>
                <c:pt idx="4438">
                  <c:v>-18.093926043373301</c:v>
                </c:pt>
                <c:pt idx="4439">
                  <c:v>-18.163172122280201</c:v>
                </c:pt>
                <c:pt idx="4440">
                  <c:v>-18.230222303059801</c:v>
                </c:pt>
                <c:pt idx="4441">
                  <c:v>-18.3004180497947</c:v>
                </c:pt>
                <c:pt idx="4442">
                  <c:v>-18.443399921278601</c:v>
                </c:pt>
                <c:pt idx="4443">
                  <c:v>-18.685526466255698</c:v>
                </c:pt>
                <c:pt idx="4444">
                  <c:v>-18.682002555718501</c:v>
                </c:pt>
                <c:pt idx="4445">
                  <c:v>-18.678582589537299</c:v>
                </c:pt>
                <c:pt idx="4446">
                  <c:v>-18.7909471763817</c:v>
                </c:pt>
                <c:pt idx="4447">
                  <c:v>-18.861406820219202</c:v>
                </c:pt>
                <c:pt idx="4448">
                  <c:v>-18.931719489330099</c:v>
                </c:pt>
                <c:pt idx="4449">
                  <c:v>-18.998612066338001</c:v>
                </c:pt>
                <c:pt idx="4450">
                  <c:v>-19.140127118612</c:v>
                </c:pt>
                <c:pt idx="4451">
                  <c:v>-19.382667896581701</c:v>
                </c:pt>
                <c:pt idx="4452">
                  <c:v>-19.379930453086299</c:v>
                </c:pt>
                <c:pt idx="4453">
                  <c:v>-19.377296010351898</c:v>
                </c:pt>
                <c:pt idx="4454">
                  <c:v>-19.492338847958099</c:v>
                </c:pt>
                <c:pt idx="4455">
                  <c:v>-19.5631239747166</c:v>
                </c:pt>
                <c:pt idx="4456">
                  <c:v>-19.632884043209501</c:v>
                </c:pt>
                <c:pt idx="4457">
                  <c:v>-19.700548666846299</c:v>
                </c:pt>
                <c:pt idx="4458">
                  <c:v>-19.845644135029801</c:v>
                </c:pt>
                <c:pt idx="4459">
                  <c:v>-20.093225619278702</c:v>
                </c:pt>
                <c:pt idx="4460">
                  <c:v>-20.090684845735201</c:v>
                </c:pt>
                <c:pt idx="4461">
                  <c:v>-20.132955425216799</c:v>
                </c:pt>
                <c:pt idx="4462">
                  <c:v>-20.2060013531311</c:v>
                </c:pt>
                <c:pt idx="4463">
                  <c:v>-20.2782757179538</c:v>
                </c:pt>
                <c:pt idx="4464">
                  <c:v>-20.352105260520101</c:v>
                </c:pt>
                <c:pt idx="4465">
                  <c:v>-20.422921442487699</c:v>
                </c:pt>
                <c:pt idx="4466">
                  <c:v>-20.7230776656438</c:v>
                </c:pt>
                <c:pt idx="4467">
                  <c:v>-20.720741249154599</c:v>
                </c:pt>
                <c:pt idx="4468">
                  <c:v>-20.718349353794199</c:v>
                </c:pt>
                <c:pt idx="4469">
                  <c:v>-20.863324303953</c:v>
                </c:pt>
                <c:pt idx="4470">
                  <c:v>-20.860781344954699</c:v>
                </c:pt>
                <c:pt idx="4471">
                  <c:v>-21.0060107728204</c:v>
                </c:pt>
                <c:pt idx="4472">
                  <c:v>-21.104433941970701</c:v>
                </c:pt>
                <c:pt idx="4473">
                  <c:v>-21.180873671277599</c:v>
                </c:pt>
                <c:pt idx="4474">
                  <c:v>-21.507072532025401</c:v>
                </c:pt>
                <c:pt idx="4475">
                  <c:v>-21.502821257956999</c:v>
                </c:pt>
                <c:pt idx="4476">
                  <c:v>-21.498467564117799</c:v>
                </c:pt>
                <c:pt idx="4477">
                  <c:v>-21.776753945419198</c:v>
                </c:pt>
                <c:pt idx="4478">
                  <c:v>-21.7722252768333</c:v>
                </c:pt>
                <c:pt idx="4479">
                  <c:v>-21.8223356928928</c:v>
                </c:pt>
                <c:pt idx="4480">
                  <c:v>-21.904738505272402</c:v>
                </c:pt>
                <c:pt idx="4481">
                  <c:v>-21.988226109231402</c:v>
                </c:pt>
                <c:pt idx="4482">
                  <c:v>-22.351405511031999</c:v>
                </c:pt>
                <c:pt idx="4483">
                  <c:v>-22.346229174048499</c:v>
                </c:pt>
                <c:pt idx="4484">
                  <c:v>-22.340948666480902</c:v>
                </c:pt>
                <c:pt idx="4485">
                  <c:v>-22.6532114746316</c:v>
                </c:pt>
                <c:pt idx="4486">
                  <c:v>-22.647556919247801</c:v>
                </c:pt>
                <c:pt idx="4487">
                  <c:v>-22.700725682099801</c:v>
                </c:pt>
                <c:pt idx="4488">
                  <c:v>-22.791875776491899</c:v>
                </c:pt>
                <c:pt idx="4489">
                  <c:v>-22.884519008772099</c:v>
                </c:pt>
                <c:pt idx="4490">
                  <c:v>-22.974110339644099</c:v>
                </c:pt>
                <c:pt idx="4491">
                  <c:v>-23.176098907590799</c:v>
                </c:pt>
                <c:pt idx="4492">
                  <c:v>-23.273284463477601</c:v>
                </c:pt>
                <c:pt idx="4493">
                  <c:v>-23.624299912076001</c:v>
                </c:pt>
                <c:pt idx="4494">
                  <c:v>-23.614860719616001</c:v>
                </c:pt>
                <c:pt idx="4495">
                  <c:v>-23.788392069634</c:v>
                </c:pt>
                <c:pt idx="4496">
                  <c:v>-23.8873691011967</c:v>
                </c:pt>
                <c:pt idx="4497">
                  <c:v>-24.1132227660549</c:v>
                </c:pt>
                <c:pt idx="4498">
                  <c:v>-24.223145513092</c:v>
                </c:pt>
                <c:pt idx="4499">
                  <c:v>-24.333218915620201</c:v>
                </c:pt>
                <c:pt idx="4500">
                  <c:v>-24.322955469681499</c:v>
                </c:pt>
                <c:pt idx="4501">
                  <c:v>-24.728277418224</c:v>
                </c:pt>
                <c:pt idx="4502">
                  <c:v>-24.717500534283801</c:v>
                </c:pt>
                <c:pt idx="4503">
                  <c:v>-24.779973990564098</c:v>
                </c:pt>
                <c:pt idx="4504">
                  <c:v>-24.896256622589402</c:v>
                </c:pt>
                <c:pt idx="4505">
                  <c:v>-25.014644755466499</c:v>
                </c:pt>
                <c:pt idx="4506">
                  <c:v>-25.135168796262199</c:v>
                </c:pt>
                <c:pt idx="4507">
                  <c:v>-25.5335661857284</c:v>
                </c:pt>
                <c:pt idx="4508">
                  <c:v>-25.520507653419202</c:v>
                </c:pt>
                <c:pt idx="4509">
                  <c:v>-25.983259959567501</c:v>
                </c:pt>
                <c:pt idx="4510">
                  <c:v>-25.969659025622999</c:v>
                </c:pt>
                <c:pt idx="4511">
                  <c:v>-26.046358493346901</c:v>
                </c:pt>
                <c:pt idx="4512">
                  <c:v>-26.1778018492071</c:v>
                </c:pt>
                <c:pt idx="4513">
                  <c:v>-26.311412619145301</c:v>
                </c:pt>
                <c:pt idx="4514">
                  <c:v>-26.447199984217999</c:v>
                </c:pt>
                <c:pt idx="4515">
                  <c:v>-26.896491065002099</c:v>
                </c:pt>
                <c:pt idx="4516">
                  <c:v>-26.880453750057999</c:v>
                </c:pt>
                <c:pt idx="4517">
                  <c:v>-27.401528610951701</c:v>
                </c:pt>
                <c:pt idx="4518">
                  <c:v>-27.385061084064301</c:v>
                </c:pt>
                <c:pt idx="4519">
                  <c:v>-27.472098658848399</c:v>
                </c:pt>
                <c:pt idx="4520">
                  <c:v>-27.620416765683402</c:v>
                </c:pt>
                <c:pt idx="4521">
                  <c:v>-27.763188072281299</c:v>
                </c:pt>
                <c:pt idx="4522">
                  <c:v>-27.915579937686399</c:v>
                </c:pt>
                <c:pt idx="4523">
                  <c:v>-28.425467589831499</c:v>
                </c:pt>
                <c:pt idx="4524">
                  <c:v>-28.408066341445402</c:v>
                </c:pt>
                <c:pt idx="4525">
                  <c:v>-28.985519133481102</c:v>
                </c:pt>
                <c:pt idx="4526">
                  <c:v>-28.967627273980401</c:v>
                </c:pt>
                <c:pt idx="4527">
                  <c:v>-29.0580308992228</c:v>
                </c:pt>
                <c:pt idx="4528">
                  <c:v>-29.223899112953202</c:v>
                </c:pt>
                <c:pt idx="4529">
                  <c:v>-29.388828215181999</c:v>
                </c:pt>
                <c:pt idx="4530">
                  <c:v>-29.5583869045944</c:v>
                </c:pt>
                <c:pt idx="4531">
                  <c:v>-30.108358057835702</c:v>
                </c:pt>
                <c:pt idx="4532">
                  <c:v>-30.091502585297601</c:v>
                </c:pt>
                <c:pt idx="4533">
                  <c:v>-30.722749759115601</c:v>
                </c:pt>
                <c:pt idx="4534">
                  <c:v>-30.7053026356432</c:v>
                </c:pt>
                <c:pt idx="4535">
                  <c:v>-30.814734057568401</c:v>
                </c:pt>
                <c:pt idx="4536">
                  <c:v>-30.9970703907344</c:v>
                </c:pt>
                <c:pt idx="4537">
                  <c:v>-31.172071567886601</c:v>
                </c:pt>
                <c:pt idx="4538">
                  <c:v>-31.357860514418299</c:v>
                </c:pt>
                <c:pt idx="4539">
                  <c:v>-31.9631035176483</c:v>
                </c:pt>
                <c:pt idx="4540">
                  <c:v>-31.9469721351396</c:v>
                </c:pt>
                <c:pt idx="4541">
                  <c:v>-32.629711352757603</c:v>
                </c:pt>
                <c:pt idx="4542">
                  <c:v>-32.612894887127503</c:v>
                </c:pt>
                <c:pt idx="4543">
                  <c:v>-32.723012827903098</c:v>
                </c:pt>
                <c:pt idx="4544">
                  <c:v>-32.921054057778001</c:v>
                </c:pt>
                <c:pt idx="4545">
                  <c:v>-33.120760457959697</c:v>
                </c:pt>
                <c:pt idx="4546">
                  <c:v>-33.322157981778297</c:v>
                </c:pt>
                <c:pt idx="4547">
                  <c:v>-33.963187852967899</c:v>
                </c:pt>
                <c:pt idx="4548">
                  <c:v>-33.947308345465501</c:v>
                </c:pt>
                <c:pt idx="4549">
                  <c:v>-34.681349715699398</c:v>
                </c:pt>
                <c:pt idx="4550">
                  <c:v>-34.664799766088002</c:v>
                </c:pt>
                <c:pt idx="4551">
                  <c:v>-34.781766965061898</c:v>
                </c:pt>
                <c:pt idx="4552">
                  <c:v>-34.993106170008097</c:v>
                </c:pt>
                <c:pt idx="4553">
                  <c:v>-35.2063483542765</c:v>
                </c:pt>
                <c:pt idx="4554">
                  <c:v>-35.421505452645299</c:v>
                </c:pt>
                <c:pt idx="4555">
                  <c:v>-36.110314585527803</c:v>
                </c:pt>
                <c:pt idx="4556">
                  <c:v>-36.092241719001102</c:v>
                </c:pt>
                <c:pt idx="4557">
                  <c:v>-36.881945515289502</c:v>
                </c:pt>
                <c:pt idx="4558">
                  <c:v>-36.863126795270702</c:v>
                </c:pt>
                <c:pt idx="4559">
                  <c:v>-36.999307722594999</c:v>
                </c:pt>
                <c:pt idx="4560">
                  <c:v>-37.226400583772502</c:v>
                </c:pt>
                <c:pt idx="4561">
                  <c:v>-37.444493875159097</c:v>
                </c:pt>
                <c:pt idx="4562">
                  <c:v>-37.6762928255337</c:v>
                </c:pt>
                <c:pt idx="4563">
                  <c:v>-38.435699238337698</c:v>
                </c:pt>
                <c:pt idx="4564">
                  <c:v>-38.415296427316498</c:v>
                </c:pt>
                <c:pt idx="4565">
                  <c:v>-39.277459537997899</c:v>
                </c:pt>
                <c:pt idx="4566">
                  <c:v>-39.2561745129142</c:v>
                </c:pt>
                <c:pt idx="4567">
                  <c:v>-39.390354212852202</c:v>
                </c:pt>
                <c:pt idx="4568">
                  <c:v>-39.636031487521798</c:v>
                </c:pt>
                <c:pt idx="4569">
                  <c:v>-39.880473997457898</c:v>
                </c:pt>
                <c:pt idx="4570">
                  <c:v>-40.1194908937062</c:v>
                </c:pt>
                <c:pt idx="4571">
                  <c:v>-40.949796756553198</c:v>
                </c:pt>
                <c:pt idx="4572">
                  <c:v>-40.925493025714601</c:v>
                </c:pt>
                <c:pt idx="4573">
                  <c:v>-41.868333816676298</c:v>
                </c:pt>
                <c:pt idx="4574">
                  <c:v>-41.843062334928298</c:v>
                </c:pt>
                <c:pt idx="4575">
                  <c:v>-41.9851164893023</c:v>
                </c:pt>
                <c:pt idx="4576">
                  <c:v>-42.249195184662</c:v>
                </c:pt>
                <c:pt idx="4577">
                  <c:v>-42.516245384540198</c:v>
                </c:pt>
                <c:pt idx="4578">
                  <c:v>-42.786212074131903</c:v>
                </c:pt>
                <c:pt idx="4579">
                  <c:v>-43.670665290603999</c:v>
                </c:pt>
                <c:pt idx="4580">
                  <c:v>-43.639124364781701</c:v>
                </c:pt>
                <c:pt idx="4581">
                  <c:v>-44.658007321351</c:v>
                </c:pt>
                <c:pt idx="4582">
                  <c:v>-44.625423687940398</c:v>
                </c:pt>
                <c:pt idx="4583">
                  <c:v>-44.772470985865702</c:v>
                </c:pt>
                <c:pt idx="4584">
                  <c:v>-45.051028256162397</c:v>
                </c:pt>
                <c:pt idx="4585">
                  <c:v>-45.332017353691803</c:v>
                </c:pt>
                <c:pt idx="4586">
                  <c:v>-45.610404698124903</c:v>
                </c:pt>
                <c:pt idx="4587">
                  <c:v>-46.545908709320699</c:v>
                </c:pt>
                <c:pt idx="4588">
                  <c:v>-46.504918083019398</c:v>
                </c:pt>
                <c:pt idx="4589">
                  <c:v>-47.584813045778397</c:v>
                </c:pt>
                <c:pt idx="4590">
                  <c:v>-47.542778556902299</c:v>
                </c:pt>
                <c:pt idx="4591">
                  <c:v>-47.6943861017633</c:v>
                </c:pt>
                <c:pt idx="4592">
                  <c:v>-47.978656009659197</c:v>
                </c:pt>
                <c:pt idx="4593">
                  <c:v>-48.268961164319798</c:v>
                </c:pt>
                <c:pt idx="4594">
                  <c:v>-48.559866424966501</c:v>
                </c:pt>
                <c:pt idx="4595">
                  <c:v>-50.120881373260801</c:v>
                </c:pt>
                <c:pt idx="4596">
                  <c:v>-50.073226223525403</c:v>
                </c:pt>
                <c:pt idx="4597">
                  <c:v>-50.025668675716702</c:v>
                </c:pt>
                <c:pt idx="4598">
                  <c:v>-50.587736802494902</c:v>
                </c:pt>
                <c:pt idx="4599">
                  <c:v>-50.539735209454903</c:v>
                </c:pt>
                <c:pt idx="4600">
                  <c:v>-51.100268093768896</c:v>
                </c:pt>
                <c:pt idx="4601">
                  <c:v>-51.236954803042799</c:v>
                </c:pt>
                <c:pt idx="4602">
                  <c:v>-51.508752435313397</c:v>
                </c:pt>
                <c:pt idx="4603">
                  <c:v>-52.747204172012701</c:v>
                </c:pt>
                <c:pt idx="4604">
                  <c:v>-52.700004303677602</c:v>
                </c:pt>
                <c:pt idx="4605">
                  <c:v>-52.976198507941</c:v>
                </c:pt>
                <c:pt idx="4606">
                  <c:v>-52.935791866692597</c:v>
                </c:pt>
                <c:pt idx="4607">
                  <c:v>-53.928314948908501</c:v>
                </c:pt>
                <c:pt idx="4608">
                  <c:v>-53.886941881171602</c:v>
                </c:pt>
                <c:pt idx="4609">
                  <c:v>-54.035740620084901</c:v>
                </c:pt>
                <c:pt idx="4610">
                  <c:v>-54.276235316842701</c:v>
                </c:pt>
                <c:pt idx="4611">
                  <c:v>-55.322705698818901</c:v>
                </c:pt>
                <c:pt idx="4612">
                  <c:v>-55.275611215587602</c:v>
                </c:pt>
                <c:pt idx="4613">
                  <c:v>-55.502247875392897</c:v>
                </c:pt>
                <c:pt idx="4614">
                  <c:v>-55.467665717427003</c:v>
                </c:pt>
                <c:pt idx="4615">
                  <c:v>-56.291703338221801</c:v>
                </c:pt>
                <c:pt idx="4616">
                  <c:v>-56.256164530395203</c:v>
                </c:pt>
                <c:pt idx="4617">
                  <c:v>-56.363575239583803</c:v>
                </c:pt>
                <c:pt idx="4618">
                  <c:v>-56.5600875995557</c:v>
                </c:pt>
                <c:pt idx="4619">
                  <c:v>-57.333227438231297</c:v>
                </c:pt>
                <c:pt idx="4620">
                  <c:v>-57.482266117125597</c:v>
                </c:pt>
                <c:pt idx="4621">
                  <c:v>-57.446814844905802</c:v>
                </c:pt>
                <c:pt idx="4622">
                  <c:v>-57.411497098776302</c:v>
                </c:pt>
                <c:pt idx="4623">
                  <c:v>-57.9867862838652</c:v>
                </c:pt>
                <c:pt idx="4624">
                  <c:v>-57.950582840739401</c:v>
                </c:pt>
                <c:pt idx="4625">
                  <c:v>-58.031004846364503</c:v>
                </c:pt>
                <c:pt idx="4626">
                  <c:v>-58.164767374392198</c:v>
                </c:pt>
                <c:pt idx="4627">
                  <c:v>-58.630708889261001</c:v>
                </c:pt>
                <c:pt idx="4628">
                  <c:v>-58.721777320004598</c:v>
                </c:pt>
                <c:pt idx="4629">
                  <c:v>-58.6971966805732</c:v>
                </c:pt>
                <c:pt idx="4630">
                  <c:v>-58.6727344974394</c:v>
                </c:pt>
                <c:pt idx="4631">
                  <c:v>-59.009936771660101</c:v>
                </c:pt>
                <c:pt idx="4632">
                  <c:v>-58.994080514724402</c:v>
                </c:pt>
                <c:pt idx="4633">
                  <c:v>-59.039228989803497</c:v>
                </c:pt>
                <c:pt idx="4634">
                  <c:v>-59.109157128701497</c:v>
                </c:pt>
                <c:pt idx="4635">
                  <c:v>-59.264536884816003</c:v>
                </c:pt>
                <c:pt idx="4636">
                  <c:v>-59.283145290755897</c:v>
                </c:pt>
                <c:pt idx="4637">
                  <c:v>-59.269869386607503</c:v>
                </c:pt>
                <c:pt idx="4638">
                  <c:v>-59.256697541830299</c:v>
                </c:pt>
                <c:pt idx="4639">
                  <c:v>-59.316385232384803</c:v>
                </c:pt>
                <c:pt idx="4640">
                  <c:v>-59.308284183796999</c:v>
                </c:pt>
                <c:pt idx="4641">
                  <c:v>-59.305538202178901</c:v>
                </c:pt>
                <c:pt idx="4642">
                  <c:v>-59.293706781455199</c:v>
                </c:pt>
                <c:pt idx="4643">
                  <c:v>-59.0636631822914</c:v>
                </c:pt>
                <c:pt idx="4644">
                  <c:v>-58.990367043635104</c:v>
                </c:pt>
                <c:pt idx="4645">
                  <c:v>-58.982553590836702</c:v>
                </c:pt>
                <c:pt idx="4646">
                  <c:v>-58.974677390721801</c:v>
                </c:pt>
                <c:pt idx="4647">
                  <c:v>-58.692845266985998</c:v>
                </c:pt>
                <c:pt idx="4648">
                  <c:v>-58.684699119639703</c:v>
                </c:pt>
                <c:pt idx="4649">
                  <c:v>-58.613244022476103</c:v>
                </c:pt>
                <c:pt idx="4650">
                  <c:v>-58.494649134186901</c:v>
                </c:pt>
                <c:pt idx="4651">
                  <c:v>-57.866559835320103</c:v>
                </c:pt>
                <c:pt idx="4652">
                  <c:v>-57.686760411503101</c:v>
                </c:pt>
                <c:pt idx="4653">
                  <c:v>-57.675380234994897</c:v>
                </c:pt>
                <c:pt idx="4654">
                  <c:v>-57.664036004051098</c:v>
                </c:pt>
                <c:pt idx="4655">
                  <c:v>-57.047452884835899</c:v>
                </c:pt>
                <c:pt idx="4656">
                  <c:v>-57.036257354669303</c:v>
                </c:pt>
                <c:pt idx="4657">
                  <c:v>-56.9053495551316</c:v>
                </c:pt>
                <c:pt idx="4658">
                  <c:v>-56.700537088885397</c:v>
                </c:pt>
                <c:pt idx="4659">
                  <c:v>-55.721915911778403</c:v>
                </c:pt>
                <c:pt idx="4660">
                  <c:v>-55.474035365460701</c:v>
                </c:pt>
                <c:pt idx="4661">
                  <c:v>-55.465420202513897</c:v>
                </c:pt>
                <c:pt idx="4662">
                  <c:v>-55.4568861900079</c:v>
                </c:pt>
                <c:pt idx="4663">
                  <c:v>-54.579891450572397</c:v>
                </c:pt>
                <c:pt idx="4664">
                  <c:v>-54.571384614802902</c:v>
                </c:pt>
                <c:pt idx="4665">
                  <c:v>-54.399612403195803</c:v>
                </c:pt>
                <c:pt idx="4666">
                  <c:v>-54.122469845176397</c:v>
                </c:pt>
                <c:pt idx="4667">
                  <c:v>-52.905396010466603</c:v>
                </c:pt>
                <c:pt idx="4668">
                  <c:v>-52.592642028981601</c:v>
                </c:pt>
                <c:pt idx="4669">
                  <c:v>-52.595141285184901</c:v>
                </c:pt>
                <c:pt idx="4670">
                  <c:v>-52.597711301527298</c:v>
                </c:pt>
                <c:pt idx="4671">
                  <c:v>-51.518014020614501</c:v>
                </c:pt>
                <c:pt idx="4672">
                  <c:v>-51.520122084930399</c:v>
                </c:pt>
                <c:pt idx="4673">
                  <c:v>-51.331528210855502</c:v>
                </c:pt>
                <c:pt idx="4674">
                  <c:v>-50.999814201835001</c:v>
                </c:pt>
                <c:pt idx="4675">
                  <c:v>-49.539413468781802</c:v>
                </c:pt>
                <c:pt idx="4676">
                  <c:v>-49.170782531758</c:v>
                </c:pt>
                <c:pt idx="4677">
                  <c:v>-49.180902211826101</c:v>
                </c:pt>
                <c:pt idx="4678">
                  <c:v>-49.191041127583397</c:v>
                </c:pt>
                <c:pt idx="4679">
                  <c:v>-47.897091585504803</c:v>
                </c:pt>
                <c:pt idx="4680">
                  <c:v>-47.904211226172698</c:v>
                </c:pt>
                <c:pt idx="4681">
                  <c:v>-47.669996264527498</c:v>
                </c:pt>
                <c:pt idx="4682">
                  <c:v>-47.2968762285197</c:v>
                </c:pt>
                <c:pt idx="4683">
                  <c:v>-45.573516477656497</c:v>
                </c:pt>
                <c:pt idx="4684">
                  <c:v>-45.1525273798323</c:v>
                </c:pt>
                <c:pt idx="4685">
                  <c:v>-45.170507470605699</c:v>
                </c:pt>
                <c:pt idx="4686">
                  <c:v>-45.188411765769096</c:v>
                </c:pt>
                <c:pt idx="4687">
                  <c:v>-43.705469668526</c:v>
                </c:pt>
                <c:pt idx="4688">
                  <c:v>-43.723264103036499</c:v>
                </c:pt>
                <c:pt idx="4689">
                  <c:v>-43.473464796212497</c:v>
                </c:pt>
                <c:pt idx="4690">
                  <c:v>-43.032071747919296</c:v>
                </c:pt>
                <c:pt idx="4691">
                  <c:v>-41.143678504741402</c:v>
                </c:pt>
                <c:pt idx="4692">
                  <c:v>-40.673002350665499</c:v>
                </c:pt>
                <c:pt idx="4693">
                  <c:v>-40.692974767603602</c:v>
                </c:pt>
                <c:pt idx="4694">
                  <c:v>-40.712860307413798</c:v>
                </c:pt>
                <c:pt idx="4695">
                  <c:v>-39.062794663201998</c:v>
                </c:pt>
                <c:pt idx="4696">
                  <c:v>-39.084019014673203</c:v>
                </c:pt>
                <c:pt idx="4697">
                  <c:v>-38.806417858815898</c:v>
                </c:pt>
                <c:pt idx="4698">
                  <c:v>-38.317768006688901</c:v>
                </c:pt>
                <c:pt idx="4699">
                  <c:v>-37.322870024474803</c:v>
                </c:pt>
                <c:pt idx="4700">
                  <c:v>-36.283134519758299</c:v>
                </c:pt>
                <c:pt idx="4701">
                  <c:v>-35.761252176052203</c:v>
                </c:pt>
                <c:pt idx="4702">
                  <c:v>-35.775502672500799</c:v>
                </c:pt>
                <c:pt idx="4703">
                  <c:v>-33.965241568005098</c:v>
                </c:pt>
                <c:pt idx="4704">
                  <c:v>-33.976236122950901</c:v>
                </c:pt>
                <c:pt idx="4705">
                  <c:v>-33.673403902855704</c:v>
                </c:pt>
                <c:pt idx="4706">
                  <c:v>-33.141928893276997</c:v>
                </c:pt>
                <c:pt idx="4707">
                  <c:v>-32.605773792100102</c:v>
                </c:pt>
                <c:pt idx="4708">
                  <c:v>-32.065038109398898</c:v>
                </c:pt>
                <c:pt idx="4709">
                  <c:v>-30.387657430689</c:v>
                </c:pt>
                <c:pt idx="4710">
                  <c:v>-28.4613759308012</c:v>
                </c:pt>
                <c:pt idx="4711">
                  <c:v>-28.480693070742198</c:v>
                </c:pt>
                <c:pt idx="4712">
                  <c:v>-28.499976122121701</c:v>
                </c:pt>
                <c:pt idx="4713">
                  <c:v>-28.175520655197602</c:v>
                </c:pt>
                <c:pt idx="4714">
                  <c:v>-27.609901929188801</c:v>
                </c:pt>
                <c:pt idx="4715">
                  <c:v>-27.041591767103899</c:v>
                </c:pt>
                <c:pt idx="4716">
                  <c:v>-26.470696525152</c:v>
                </c:pt>
                <c:pt idx="4717">
                  <c:v>-24.721976796976399</c:v>
                </c:pt>
                <c:pt idx="4718">
                  <c:v>-22.722650332310401</c:v>
                </c:pt>
                <c:pt idx="4719">
                  <c:v>-22.745176804011301</c:v>
                </c:pt>
                <c:pt idx="4720">
                  <c:v>-22.767593242935199</c:v>
                </c:pt>
                <c:pt idx="4721">
                  <c:v>-22.429184037154901</c:v>
                </c:pt>
                <c:pt idx="4722">
                  <c:v>-21.843053956311799</c:v>
                </c:pt>
                <c:pt idx="4723">
                  <c:v>-21.256309901274399</c:v>
                </c:pt>
                <c:pt idx="4724">
                  <c:v>-20.669296753108199</c:v>
                </c:pt>
                <c:pt idx="4725">
                  <c:v>-17.795939342449898</c:v>
                </c:pt>
                <c:pt idx="4726">
                  <c:v>-17.816029406187202</c:v>
                </c:pt>
                <c:pt idx="4727">
                  <c:v>-17.836126566690101</c:v>
                </c:pt>
                <c:pt idx="4728">
                  <c:v>-16.7552108527785</c:v>
                </c:pt>
                <c:pt idx="4729">
                  <c:v>-16.7763742903695</c:v>
                </c:pt>
                <c:pt idx="4730">
                  <c:v>-15.696847057562</c:v>
                </c:pt>
                <c:pt idx="4731">
                  <c:v>-15.3922464172879</c:v>
                </c:pt>
                <c:pt idx="4732">
                  <c:v>-14.841423398356801</c:v>
                </c:pt>
                <c:pt idx="4733">
                  <c:v>-12.5145499464252</c:v>
                </c:pt>
                <c:pt idx="4734">
                  <c:v>-11.947636142185299</c:v>
                </c:pt>
                <c:pt idx="4735">
                  <c:v>-11.9761372380443</c:v>
                </c:pt>
                <c:pt idx="4736">
                  <c:v>-12.004616979220801</c:v>
                </c:pt>
                <c:pt idx="4737">
                  <c:v>-10.0589620152238</c:v>
                </c:pt>
                <c:pt idx="4738">
                  <c:v>-10.0889782197281</c:v>
                </c:pt>
                <c:pt idx="4739">
                  <c:v>-9.7456324427442809</c:v>
                </c:pt>
                <c:pt idx="4740">
                  <c:v>-9.20055532498872</c:v>
                </c:pt>
                <c:pt idx="4741">
                  <c:v>-6.9847291299293097</c:v>
                </c:pt>
                <c:pt idx="4742">
                  <c:v>-6.4558632876161903</c:v>
                </c:pt>
                <c:pt idx="4743">
                  <c:v>-6.49056486493531</c:v>
                </c:pt>
                <c:pt idx="4744">
                  <c:v>-6.5251442228980103</c:v>
                </c:pt>
                <c:pt idx="4745">
                  <c:v>-4.7019709428215197</c:v>
                </c:pt>
                <c:pt idx="4746">
                  <c:v>-4.7382950872460299</c:v>
                </c:pt>
                <c:pt idx="4747">
                  <c:v>-4.4238748747227001</c:v>
                </c:pt>
                <c:pt idx="4748">
                  <c:v>-3.9160150812190402</c:v>
                </c:pt>
                <c:pt idx="4749">
                  <c:v>-1.9247748984609001</c:v>
                </c:pt>
                <c:pt idx="4750">
                  <c:v>-1.4597712752415499</c:v>
                </c:pt>
                <c:pt idx="4751">
                  <c:v>-1.4990425103604801</c:v>
                </c:pt>
                <c:pt idx="4752">
                  <c:v>-1.5381885238748501</c:v>
                </c:pt>
                <c:pt idx="4753">
                  <c:v>7.3658590114901099E-2</c:v>
                </c:pt>
                <c:pt idx="4754">
                  <c:v>3.56633961260878E-2</c:v>
                </c:pt>
                <c:pt idx="4755">
                  <c:v>0.28413686553483097</c:v>
                </c:pt>
                <c:pt idx="4756">
                  <c:v>0.72051344175828402</c:v>
                </c:pt>
                <c:pt idx="4757">
                  <c:v>2.40064517906701</c:v>
                </c:pt>
                <c:pt idx="4758">
                  <c:v>2.7535845793449298</c:v>
                </c:pt>
                <c:pt idx="4759">
                  <c:v>2.7141167438537401</c:v>
                </c:pt>
                <c:pt idx="4760">
                  <c:v>2.6746837340956899</c:v>
                </c:pt>
                <c:pt idx="4761">
                  <c:v>3.99103860402175</c:v>
                </c:pt>
                <c:pt idx="4762">
                  <c:v>3.9504024763022398</c:v>
                </c:pt>
                <c:pt idx="4763">
                  <c:v>4.1595090208575698</c:v>
                </c:pt>
                <c:pt idx="4764">
                  <c:v>4.4978164680730304</c:v>
                </c:pt>
                <c:pt idx="4765">
                  <c:v>5.7265760276583801</c:v>
                </c:pt>
                <c:pt idx="4766">
                  <c:v>5.99185224666053</c:v>
                </c:pt>
                <c:pt idx="4767">
                  <c:v>5.9497105797613097</c:v>
                </c:pt>
                <c:pt idx="4768">
                  <c:v>5.9075955704707201</c:v>
                </c:pt>
                <c:pt idx="4769">
                  <c:v>6.8418430218548396</c:v>
                </c:pt>
                <c:pt idx="4770">
                  <c:v>6.7989345792991802</c:v>
                </c:pt>
                <c:pt idx="4771">
                  <c:v>6.9314193859057003</c:v>
                </c:pt>
                <c:pt idx="4772">
                  <c:v>7.1475658656344203</c:v>
                </c:pt>
                <c:pt idx="4773">
                  <c:v>7.8547576288545899</c:v>
                </c:pt>
                <c:pt idx="4774">
                  <c:v>7.9825322391660603</c:v>
                </c:pt>
                <c:pt idx="4775">
                  <c:v>7.9385060386756701</c:v>
                </c:pt>
                <c:pt idx="4776">
                  <c:v>7.89447766072362</c:v>
                </c:pt>
                <c:pt idx="4777">
                  <c:v>8.3639427643488098</c:v>
                </c:pt>
                <c:pt idx="4778">
                  <c:v>8.3195794730381394</c:v>
                </c:pt>
                <c:pt idx="4779">
                  <c:v>8.4586303236500804</c:v>
                </c:pt>
                <c:pt idx="4780">
                  <c:v>8.4141339133184196</c:v>
                </c:pt>
                <c:pt idx="4781">
                  <c:v>8.5419824055852605</c:v>
                </c:pt>
                <c:pt idx="4782">
                  <c:v>8.5210641747309204</c:v>
                </c:pt>
                <c:pt idx="4783">
                  <c:v>8.4760592507848003</c:v>
                </c:pt>
                <c:pt idx="4784">
                  <c:v>8.4310824290626591</c:v>
                </c:pt>
                <c:pt idx="4785">
                  <c:v>8.4117218556122602</c:v>
                </c:pt>
                <c:pt idx="4786">
                  <c:v>8.3662343209005208</c:v>
                </c:pt>
                <c:pt idx="4787">
                  <c:v>8.3148303996068993</c:v>
                </c:pt>
                <c:pt idx="4788">
                  <c:v>8.2437899073232206</c:v>
                </c:pt>
                <c:pt idx="4789">
                  <c:v>7.8688666038945199</c:v>
                </c:pt>
                <c:pt idx="4790">
                  <c:v>7.7272953485002196</c:v>
                </c:pt>
                <c:pt idx="4791">
                  <c:v>7.6818777268829797</c:v>
                </c:pt>
                <c:pt idx="4792">
                  <c:v>7.63651149289805</c:v>
                </c:pt>
                <c:pt idx="4793">
                  <c:v>7.2303721016570002</c:v>
                </c:pt>
                <c:pt idx="4794">
                  <c:v>7.18551999796962</c:v>
                </c:pt>
                <c:pt idx="4795">
                  <c:v>6.9383484810316602</c:v>
                </c:pt>
                <c:pt idx="4796">
                  <c:v>6.8909250443943399</c:v>
                </c:pt>
                <c:pt idx="4797">
                  <c:v>6.2424636356427703</c:v>
                </c:pt>
                <c:pt idx="4798">
                  <c:v>6.0471613200574996</c:v>
                </c:pt>
                <c:pt idx="4799">
                  <c:v>6.0005673656797702</c:v>
                </c:pt>
                <c:pt idx="4800">
                  <c:v>5.9540784561419402</c:v>
                </c:pt>
                <c:pt idx="4801">
                  <c:v>5.38996105161735</c:v>
                </c:pt>
                <c:pt idx="4802">
                  <c:v>5.3441088736008897</c:v>
                </c:pt>
                <c:pt idx="4803">
                  <c:v>5.0435195231781202</c:v>
                </c:pt>
                <c:pt idx="4804">
                  <c:v>4.8501078773556703</c:v>
                </c:pt>
                <c:pt idx="4805">
                  <c:v>4.3769944914830603</c:v>
                </c:pt>
                <c:pt idx="4806">
                  <c:v>4.1949278483294696</c:v>
                </c:pt>
                <c:pt idx="4807">
                  <c:v>4.15010669279601</c:v>
                </c:pt>
                <c:pt idx="4808">
                  <c:v>4.1054091121201903</c:v>
                </c:pt>
                <c:pt idx="4809">
                  <c:v>3.6245898843738602</c:v>
                </c:pt>
                <c:pt idx="4810">
                  <c:v>3.5873466776662699</c:v>
                </c:pt>
                <c:pt idx="4811">
                  <c:v>3.3633946296939299</c:v>
                </c:pt>
                <c:pt idx="4812">
                  <c:v>3.2145540221723401</c:v>
                </c:pt>
                <c:pt idx="4813">
                  <c:v>2.8868250422428998</c:v>
                </c:pt>
                <c:pt idx="4814">
                  <c:v>2.76529298786985</c:v>
                </c:pt>
                <c:pt idx="4815">
                  <c:v>2.7428434173683298</c:v>
                </c:pt>
                <c:pt idx="4816">
                  <c:v>2.7205195787558898</c:v>
                </c:pt>
                <c:pt idx="4817">
                  <c:v>2.3843074741516799</c:v>
                </c:pt>
                <c:pt idx="4818">
                  <c:v>2.3713893016449701</c:v>
                </c:pt>
                <c:pt idx="4819">
                  <c:v>2.2158399593662601</c:v>
                </c:pt>
                <c:pt idx="4820">
                  <c:v>2.1131992319892299</c:v>
                </c:pt>
                <c:pt idx="4821">
                  <c:v>1.8342428602911001</c:v>
                </c:pt>
                <c:pt idx="4822">
                  <c:v>1.7418194436121499</c:v>
                </c:pt>
                <c:pt idx="4823">
                  <c:v>1.73862680353262</c:v>
                </c:pt>
                <c:pt idx="4824">
                  <c:v>1.7354848254855599</c:v>
                </c:pt>
                <c:pt idx="4825">
                  <c:v>1.42046535349972</c:v>
                </c:pt>
                <c:pt idx="4826">
                  <c:v>1.4242090728293</c:v>
                </c:pt>
                <c:pt idx="4827">
                  <c:v>1.2679883761784501</c:v>
                </c:pt>
                <c:pt idx="4828">
                  <c:v>1.17041594100962</c:v>
                </c:pt>
                <c:pt idx="4829">
                  <c:v>0.85492104663145596</c:v>
                </c:pt>
                <c:pt idx="4830">
                  <c:v>0.74928236721936603</c:v>
                </c:pt>
                <c:pt idx="4831">
                  <c:v>0.75164952004492203</c:v>
                </c:pt>
                <c:pt idx="4832">
                  <c:v>0.75400753673458698</c:v>
                </c:pt>
                <c:pt idx="4833">
                  <c:v>0.38723361306356702</c:v>
                </c:pt>
                <c:pt idx="4834">
                  <c:v>0.38995666453824301</c:v>
                </c:pt>
                <c:pt idx="4835">
                  <c:v>0.212896917988949</c:v>
                </c:pt>
                <c:pt idx="4836">
                  <c:v>0.106497662940832</c:v>
                </c:pt>
                <c:pt idx="4837">
                  <c:v>-0.37056452778566301</c:v>
                </c:pt>
                <c:pt idx="4838">
                  <c:v>-0.36688873474009098</c:v>
                </c:pt>
                <c:pt idx="4839">
                  <c:v>-0.36326641327393799</c:v>
                </c:pt>
                <c:pt idx="4840">
                  <c:v>-0.35969873219623899</c:v>
                </c:pt>
                <c:pt idx="4841">
                  <c:v>-0.77058088248829204</c:v>
                </c:pt>
                <c:pt idx="4842">
                  <c:v>-0.76954880186258101</c:v>
                </c:pt>
                <c:pt idx="4843">
                  <c:v>-0.965655584887681</c:v>
                </c:pt>
                <c:pt idx="4844">
                  <c:v>-1.0821711302991599</c:v>
                </c:pt>
                <c:pt idx="4845">
                  <c:v>-1.6032462591952099</c:v>
                </c:pt>
                <c:pt idx="4846">
                  <c:v>-1.60125729124231</c:v>
                </c:pt>
                <c:pt idx="4847">
                  <c:v>-1.59933931261194</c:v>
                </c:pt>
                <c:pt idx="4848">
                  <c:v>-1.5975031330176701</c:v>
                </c:pt>
                <c:pt idx="4849">
                  <c:v>-2.0410250690292702</c:v>
                </c:pt>
                <c:pt idx="4850">
                  <c:v>-2.03878587174869</c:v>
                </c:pt>
                <c:pt idx="4851">
                  <c:v>-2.2498269377633</c:v>
                </c:pt>
                <c:pt idx="4852">
                  <c:v>-2.3742672908614399</c:v>
                </c:pt>
                <c:pt idx="4853">
                  <c:v>-2.92379946953093</c:v>
                </c:pt>
                <c:pt idx="4854">
                  <c:v>-2.9207662180679099</c:v>
                </c:pt>
                <c:pt idx="4855">
                  <c:v>-2.9177732151561</c:v>
                </c:pt>
                <c:pt idx="4856">
                  <c:v>-3.1678499659416199</c:v>
                </c:pt>
                <c:pt idx="4857">
                  <c:v>-3.16639147231635</c:v>
                </c:pt>
                <c:pt idx="4858">
                  <c:v>-3.4141459991187801</c:v>
                </c:pt>
                <c:pt idx="4859">
                  <c:v>-3.6619612478778398</c:v>
                </c:pt>
                <c:pt idx="4860">
                  <c:v>-3.6577060783925601</c:v>
                </c:pt>
                <c:pt idx="4861">
                  <c:v>-4.2664087635107899</c:v>
                </c:pt>
                <c:pt idx="4862">
                  <c:v>-4.26158693385627</c:v>
                </c:pt>
                <c:pt idx="4863">
                  <c:v>-4.4006455111754397</c:v>
                </c:pt>
                <c:pt idx="4864">
                  <c:v>-4.5388340029895398</c:v>
                </c:pt>
                <c:pt idx="4865">
                  <c:v>-4.5399851683309898</c:v>
                </c:pt>
                <c:pt idx="4866">
                  <c:v>-4.54106716912354</c:v>
                </c:pt>
                <c:pt idx="4867">
                  <c:v>-4.9889434626163904</c:v>
                </c:pt>
                <c:pt idx="4868">
                  <c:v>-4.9830930377593603</c:v>
                </c:pt>
                <c:pt idx="4869">
                  <c:v>-5.56874406566555</c:v>
                </c:pt>
                <c:pt idx="4870">
                  <c:v>-5.5623609973644399</c:v>
                </c:pt>
                <c:pt idx="4871">
                  <c:v>-5.6921703781924</c:v>
                </c:pt>
                <c:pt idx="4872">
                  <c:v>-5.82176297486971</c:v>
                </c:pt>
                <c:pt idx="4873">
                  <c:v>-5.82519946715421</c:v>
                </c:pt>
                <c:pt idx="4874">
                  <c:v>-5.8286580988911201</c:v>
                </c:pt>
                <c:pt idx="4875">
                  <c:v>-6.2459342855991702</c:v>
                </c:pt>
                <c:pt idx="4876">
                  <c:v>-6.3260681860359096</c:v>
                </c:pt>
                <c:pt idx="4877">
                  <c:v>-6.7796796014790903</c:v>
                </c:pt>
                <c:pt idx="4878">
                  <c:v>-6.7815443998059699</c:v>
                </c:pt>
                <c:pt idx="4879">
                  <c:v>-6.9031443110333797</c:v>
                </c:pt>
                <c:pt idx="4880">
                  <c:v>-7.0224879288643098</c:v>
                </c:pt>
                <c:pt idx="4881">
                  <c:v>-7.0317814692815404</c:v>
                </c:pt>
                <c:pt idx="4882">
                  <c:v>-7.0411238343302003</c:v>
                </c:pt>
                <c:pt idx="4883">
                  <c:v>-7.4097981584949801</c:v>
                </c:pt>
                <c:pt idx="4884">
                  <c:v>-7.4823219919159198</c:v>
                </c:pt>
                <c:pt idx="4885">
                  <c:v>-7.8814210239108</c:v>
                </c:pt>
                <c:pt idx="4886">
                  <c:v>-7.8911093355857904</c:v>
                </c:pt>
                <c:pt idx="4887">
                  <c:v>-7.9975504138790097</c:v>
                </c:pt>
                <c:pt idx="4888">
                  <c:v>-8.0962888800173207</c:v>
                </c:pt>
                <c:pt idx="4889">
                  <c:v>-8.1073556043723798</c:v>
                </c:pt>
                <c:pt idx="4890">
                  <c:v>-8.4243436095317392</c:v>
                </c:pt>
                <c:pt idx="4891">
                  <c:v>-8.4350952664501797</c:v>
                </c:pt>
                <c:pt idx="4892">
                  <c:v>-8.5048681531473704</c:v>
                </c:pt>
                <c:pt idx="4893">
                  <c:v>-8.8467521918395793</c:v>
                </c:pt>
                <c:pt idx="4894">
                  <c:v>-8.8591219561937393</c:v>
                </c:pt>
                <c:pt idx="4895">
                  <c:v>-8.9503043339241906</c:v>
                </c:pt>
                <c:pt idx="4896">
                  <c:v>-9.0400759041058194</c:v>
                </c:pt>
                <c:pt idx="4897">
                  <c:v>-9.0494083248606501</c:v>
                </c:pt>
                <c:pt idx="4898">
                  <c:v>-9.3224918312383593</c:v>
                </c:pt>
                <c:pt idx="4899">
                  <c:v>-9.3315983963948295</c:v>
                </c:pt>
                <c:pt idx="4900">
                  <c:v>-9.3914230381800401</c:v>
                </c:pt>
                <c:pt idx="4901">
                  <c:v>-9.69492079606521</c:v>
                </c:pt>
                <c:pt idx="4902">
                  <c:v>-9.7047096934695194</c:v>
                </c:pt>
                <c:pt idx="4903">
                  <c:v>-9.7824459500804597</c:v>
                </c:pt>
                <c:pt idx="4904">
                  <c:v>-9.8594457609060306</c:v>
                </c:pt>
                <c:pt idx="4905">
                  <c:v>-9.8637432181324591</c:v>
                </c:pt>
                <c:pt idx="4906">
                  <c:v>-10.1095379752231</c:v>
                </c:pt>
                <c:pt idx="4907">
                  <c:v>-10.1136356762983</c:v>
                </c:pt>
                <c:pt idx="4908">
                  <c:v>-10.1599373413601</c:v>
                </c:pt>
                <c:pt idx="4909">
                  <c:v>-10.4439116902936</c:v>
                </c:pt>
                <c:pt idx="4910">
                  <c:v>-10.447497566784399</c:v>
                </c:pt>
                <c:pt idx="4911">
                  <c:v>-10.511951790103</c:v>
                </c:pt>
                <c:pt idx="4912">
                  <c:v>-10.580876729245499</c:v>
                </c:pt>
                <c:pt idx="4913">
                  <c:v>-10.579755018608999</c:v>
                </c:pt>
                <c:pt idx="4914">
                  <c:v>-10.812502383040201</c:v>
                </c:pt>
                <c:pt idx="4915">
                  <c:v>-10.811066183146</c:v>
                </c:pt>
                <c:pt idx="4916">
                  <c:v>-10.8521899221106</c:v>
                </c:pt>
                <c:pt idx="4917">
                  <c:v>-11.1245524838412</c:v>
                </c:pt>
                <c:pt idx="4918">
                  <c:v>-11.1208418140098</c:v>
                </c:pt>
                <c:pt idx="4919">
                  <c:v>-11.184092436407299</c:v>
                </c:pt>
                <c:pt idx="4920">
                  <c:v>-11.2473501981664</c:v>
                </c:pt>
                <c:pt idx="4921">
                  <c:v>-11.2406268031</c:v>
                </c:pt>
                <c:pt idx="4922">
                  <c:v>-11.468203266645</c:v>
                </c:pt>
                <c:pt idx="4923">
                  <c:v>-11.461144905058299</c:v>
                </c:pt>
                <c:pt idx="4924">
                  <c:v>-11.494803735795101</c:v>
                </c:pt>
                <c:pt idx="4925">
                  <c:v>-11.766702830892401</c:v>
                </c:pt>
                <c:pt idx="4926">
                  <c:v>-11.7585941455891</c:v>
                </c:pt>
                <c:pt idx="4927">
                  <c:v>-11.8204397357456</c:v>
                </c:pt>
                <c:pt idx="4928">
                  <c:v>-11.8835497066214</c:v>
                </c:pt>
                <c:pt idx="4929">
                  <c:v>-11.8753146240453</c:v>
                </c:pt>
                <c:pt idx="4930">
                  <c:v>-12.107660893377499</c:v>
                </c:pt>
                <c:pt idx="4931">
                  <c:v>-12.099172033832</c:v>
                </c:pt>
                <c:pt idx="4932">
                  <c:v>-12.135924313633</c:v>
                </c:pt>
                <c:pt idx="4933">
                  <c:v>-12.4146319422566</c:v>
                </c:pt>
                <c:pt idx="4934">
                  <c:v>-12.4054235734367</c:v>
                </c:pt>
                <c:pt idx="4935">
                  <c:v>-12.471295523378499</c:v>
                </c:pt>
                <c:pt idx="4936">
                  <c:v>-12.537425096001201</c:v>
                </c:pt>
                <c:pt idx="4937">
                  <c:v>-12.529689655196499</c:v>
                </c:pt>
                <c:pt idx="4938">
                  <c:v>-12.7709638250331</c:v>
                </c:pt>
                <c:pt idx="4939">
                  <c:v>-12.7628989511356</c:v>
                </c:pt>
                <c:pt idx="4940">
                  <c:v>-12.7978341999926</c:v>
                </c:pt>
                <c:pt idx="4941">
                  <c:v>-13.0854598778898</c:v>
                </c:pt>
                <c:pt idx="4942">
                  <c:v>-13.0762498071281</c:v>
                </c:pt>
                <c:pt idx="4943">
                  <c:v>-13.1454045144572</c:v>
                </c:pt>
                <c:pt idx="4944">
                  <c:v>-13.213172821444401</c:v>
                </c:pt>
                <c:pt idx="4945">
                  <c:v>-13.2052343335688</c:v>
                </c:pt>
                <c:pt idx="4946">
                  <c:v>-13.4522933367051</c:v>
                </c:pt>
                <c:pt idx="4947">
                  <c:v>-13.444192977906599</c:v>
                </c:pt>
                <c:pt idx="4948">
                  <c:v>-13.481685882669201</c:v>
                </c:pt>
                <c:pt idx="4949">
                  <c:v>-13.778364302051299</c:v>
                </c:pt>
                <c:pt idx="4950">
                  <c:v>-13.770781817385901</c:v>
                </c:pt>
                <c:pt idx="4951">
                  <c:v>-13.837521609717699</c:v>
                </c:pt>
                <c:pt idx="4952">
                  <c:v>-13.9087589204882</c:v>
                </c:pt>
                <c:pt idx="4953">
                  <c:v>-13.903847148253099</c:v>
                </c:pt>
                <c:pt idx="4954">
                  <c:v>-14.1543300380464</c:v>
                </c:pt>
                <c:pt idx="4955">
                  <c:v>-14.149065922594399</c:v>
                </c:pt>
                <c:pt idx="4956">
                  <c:v>-14.1886397593524</c:v>
                </c:pt>
                <c:pt idx="4957">
                  <c:v>-14.334761012998801</c:v>
                </c:pt>
                <c:pt idx="4958">
                  <c:v>-14.404941425814</c:v>
                </c:pt>
                <c:pt idx="4959">
                  <c:v>-14.553360991721201</c:v>
                </c:pt>
                <c:pt idx="4960">
                  <c:v>-14.621231327112699</c:v>
                </c:pt>
                <c:pt idx="4961">
                  <c:v>-14.617222532813599</c:v>
                </c:pt>
                <c:pt idx="4962">
                  <c:v>-14.8663543126112</c:v>
                </c:pt>
                <c:pt idx="4963">
                  <c:v>-14.8622095795994</c:v>
                </c:pt>
                <c:pt idx="4964">
                  <c:v>-14.906866398134101</c:v>
                </c:pt>
                <c:pt idx="4965">
                  <c:v>-14.9752938027375</c:v>
                </c:pt>
                <c:pt idx="4966">
                  <c:v>-15.0469623746738</c:v>
                </c:pt>
                <c:pt idx="4967">
                  <c:v>-15.1184499897305</c:v>
                </c:pt>
                <c:pt idx="4968">
                  <c:v>-15.3374571821724</c:v>
                </c:pt>
                <c:pt idx="4969">
                  <c:v>-15.3339075971701</c:v>
                </c:pt>
                <c:pt idx="4970">
                  <c:v>-15.58183886586</c:v>
                </c:pt>
                <c:pt idx="4971">
                  <c:v>-15.5781470720291</c:v>
                </c:pt>
                <c:pt idx="4972">
                  <c:v>-15.6192320197196</c:v>
                </c:pt>
                <c:pt idx="4973">
                  <c:v>-15.689457380171101</c:v>
                </c:pt>
                <c:pt idx="4974">
                  <c:v>-15.7572748240857</c:v>
                </c:pt>
                <c:pt idx="4975">
                  <c:v>-15.828308987530701</c:v>
                </c:pt>
                <c:pt idx="4976">
                  <c:v>-16.0467247599281</c:v>
                </c:pt>
                <c:pt idx="4977">
                  <c:v>-16.043520346196701</c:v>
                </c:pt>
                <c:pt idx="4978">
                  <c:v>-16.289653616532501</c:v>
                </c:pt>
                <c:pt idx="4979">
                  <c:v>-16.286307940698801</c:v>
                </c:pt>
                <c:pt idx="4980">
                  <c:v>-16.326275799880701</c:v>
                </c:pt>
                <c:pt idx="4981">
                  <c:v>-16.397465188660199</c:v>
                </c:pt>
                <c:pt idx="4982">
                  <c:v>-16.465220066642001</c:v>
                </c:pt>
                <c:pt idx="4983">
                  <c:v>-16.536257987563499</c:v>
                </c:pt>
                <c:pt idx="4984">
                  <c:v>-16.754837226610402</c:v>
                </c:pt>
                <c:pt idx="4985">
                  <c:v>-16.8860437258272</c:v>
                </c:pt>
                <c:pt idx="4986">
                  <c:v>-16.883006661104002</c:v>
                </c:pt>
                <c:pt idx="4987">
                  <c:v>-17.0141858225583</c:v>
                </c:pt>
                <c:pt idx="4988">
                  <c:v>-17.011069891567502</c:v>
                </c:pt>
                <c:pt idx="4989">
                  <c:v>-17.142204414161899</c:v>
                </c:pt>
                <c:pt idx="4990">
                  <c:v>-17.179615310993601</c:v>
                </c:pt>
                <c:pt idx="4991">
                  <c:v>-17.2439053371996</c:v>
                </c:pt>
                <c:pt idx="4992">
                  <c:v>-17.314904889673699</c:v>
                </c:pt>
                <c:pt idx="4993">
                  <c:v>-17.460065005110799</c:v>
                </c:pt>
                <c:pt idx="4994">
                  <c:v>-17.529903857174599</c:v>
                </c:pt>
                <c:pt idx="4995">
                  <c:v>-17.600860031111001</c:v>
                </c:pt>
                <c:pt idx="4996">
                  <c:v>-17.845162344971499</c:v>
                </c:pt>
                <c:pt idx="4997">
                  <c:v>-17.888887757024001</c:v>
                </c:pt>
                <c:pt idx="4998">
                  <c:v>-17.956279519308499</c:v>
                </c:pt>
                <c:pt idx="4999">
                  <c:v>-18.1016117688701</c:v>
                </c:pt>
                <c:pt idx="5000">
                  <c:v>-18.172333535801901</c:v>
                </c:pt>
                <c:pt idx="5001">
                  <c:v>-18.3166183734205</c:v>
                </c:pt>
                <c:pt idx="5002">
                  <c:v>-18.312585942829699</c:v>
                </c:pt>
                <c:pt idx="5003">
                  <c:v>-18.308608829572101</c:v>
                </c:pt>
                <c:pt idx="5004">
                  <c:v>-18.554840017018599</c:v>
                </c:pt>
                <c:pt idx="5005">
                  <c:v>-18.550671933312699</c:v>
                </c:pt>
                <c:pt idx="5006">
                  <c:v>-18.5901122642383</c:v>
                </c:pt>
                <c:pt idx="5007">
                  <c:v>-18.6612828588718</c:v>
                </c:pt>
                <c:pt idx="5008">
                  <c:v>-18.7324282323608</c:v>
                </c:pt>
                <c:pt idx="5009">
                  <c:v>-19.0256855890139</c:v>
                </c:pt>
                <c:pt idx="5010">
                  <c:v>-19.0216829943103</c:v>
                </c:pt>
                <c:pt idx="5011">
                  <c:v>-19.0177878702236</c:v>
                </c:pt>
                <c:pt idx="5012">
                  <c:v>-19.264598863144698</c:v>
                </c:pt>
                <c:pt idx="5013">
                  <c:v>-19.260557495813998</c:v>
                </c:pt>
                <c:pt idx="5014">
                  <c:v>-19.305376761981002</c:v>
                </c:pt>
                <c:pt idx="5015">
                  <c:v>-19.3776535661416</c:v>
                </c:pt>
                <c:pt idx="5016">
                  <c:v>-19.449986434950201</c:v>
                </c:pt>
                <c:pt idx="5017">
                  <c:v>-19.748659031934601</c:v>
                </c:pt>
                <c:pt idx="5018">
                  <c:v>-19.745094802413199</c:v>
                </c:pt>
                <c:pt idx="5019">
                  <c:v>-19.741595761376399</c:v>
                </c:pt>
                <c:pt idx="5020">
                  <c:v>-19.993630715687601</c:v>
                </c:pt>
                <c:pt idx="5021">
                  <c:v>-19.989956983318599</c:v>
                </c:pt>
                <c:pt idx="5022">
                  <c:v>-20.035928190914699</c:v>
                </c:pt>
                <c:pt idx="5023">
                  <c:v>-20.110244299547301</c:v>
                </c:pt>
                <c:pt idx="5024">
                  <c:v>-20.184930581969901</c:v>
                </c:pt>
                <c:pt idx="5025">
                  <c:v>-20.499128761449299</c:v>
                </c:pt>
                <c:pt idx="5026">
                  <c:v>-20.495638188293501</c:v>
                </c:pt>
                <c:pt idx="5027">
                  <c:v>-20.642661363089701</c:v>
                </c:pt>
                <c:pt idx="5028">
                  <c:v>-20.639051913991299</c:v>
                </c:pt>
                <c:pt idx="5029">
                  <c:v>-20.786455526387599</c:v>
                </c:pt>
                <c:pt idx="5030">
                  <c:v>-20.782776998009901</c:v>
                </c:pt>
                <c:pt idx="5031">
                  <c:v>-20.930615506501098</c:v>
                </c:pt>
                <c:pt idx="5032">
                  <c:v>-20.970778589264601</c:v>
                </c:pt>
                <c:pt idx="5033">
                  <c:v>-21.292638400501499</c:v>
                </c:pt>
                <c:pt idx="5034">
                  <c:v>-21.376427673178998</c:v>
                </c:pt>
                <c:pt idx="5035">
                  <c:v>-21.372568443348101</c:v>
                </c:pt>
                <c:pt idx="5036">
                  <c:v>-21.451858361757001</c:v>
                </c:pt>
                <c:pt idx="5037">
                  <c:v>-21.584787223747401</c:v>
                </c:pt>
                <c:pt idx="5038">
                  <c:v>-21.579220804843299</c:v>
                </c:pt>
                <c:pt idx="5039">
                  <c:v>-21.712489256519099</c:v>
                </c:pt>
                <c:pt idx="5040">
                  <c:v>-21.845983635693099</c:v>
                </c:pt>
                <c:pt idx="5041">
                  <c:v>-22.119972543709899</c:v>
                </c:pt>
                <c:pt idx="5042">
                  <c:v>-22.113945724701502</c:v>
                </c:pt>
                <c:pt idx="5043">
                  <c:v>-22.2482118271239</c:v>
                </c:pt>
                <c:pt idx="5044">
                  <c:v>-22.293739414812102</c:v>
                </c:pt>
                <c:pt idx="5045">
                  <c:v>-22.379588982459001</c:v>
                </c:pt>
                <c:pt idx="5046">
                  <c:v>-22.466885775626299</c:v>
                </c:pt>
                <c:pt idx="5047">
                  <c:v>-22.5556753907454</c:v>
                </c:pt>
                <c:pt idx="5048">
                  <c:v>-22.645977628759201</c:v>
                </c:pt>
                <c:pt idx="5049">
                  <c:v>-23.181994140796998</c:v>
                </c:pt>
                <c:pt idx="5050">
                  <c:v>-23.173848964073699</c:v>
                </c:pt>
                <c:pt idx="5051">
                  <c:v>-23.1658219465629</c:v>
                </c:pt>
                <c:pt idx="5052">
                  <c:v>-23.222730925960999</c:v>
                </c:pt>
                <c:pt idx="5053">
                  <c:v>-23.322984201428401</c:v>
                </c:pt>
                <c:pt idx="5054">
                  <c:v>-23.422694591103401</c:v>
                </c:pt>
                <c:pt idx="5055">
                  <c:v>-23.524046628410201</c:v>
                </c:pt>
                <c:pt idx="5056">
                  <c:v>-23.627041751022102</c:v>
                </c:pt>
                <c:pt idx="5057">
                  <c:v>-24.237851328904501</c:v>
                </c:pt>
                <c:pt idx="5058">
                  <c:v>-24.2285988002251</c:v>
                </c:pt>
                <c:pt idx="5059">
                  <c:v>-24.219246863377698</c:v>
                </c:pt>
                <c:pt idx="5060">
                  <c:v>-24.2820302264881</c:v>
                </c:pt>
                <c:pt idx="5061">
                  <c:v>-24.391516763916901</c:v>
                </c:pt>
                <c:pt idx="5062">
                  <c:v>-24.502749261837302</c:v>
                </c:pt>
                <c:pt idx="5063">
                  <c:v>-24.610117209193099</c:v>
                </c:pt>
                <c:pt idx="5064">
                  <c:v>-24.724944697595799</c:v>
                </c:pt>
                <c:pt idx="5065">
                  <c:v>-25.419851778579101</c:v>
                </c:pt>
                <c:pt idx="5066">
                  <c:v>-25.407673524853401</c:v>
                </c:pt>
                <c:pt idx="5067">
                  <c:v>-25.395426139072001</c:v>
                </c:pt>
                <c:pt idx="5068">
                  <c:v>-25.467116858923099</c:v>
                </c:pt>
                <c:pt idx="5069">
                  <c:v>-25.5813234630198</c:v>
                </c:pt>
                <c:pt idx="5070">
                  <c:v>-25.7057776631674</c:v>
                </c:pt>
                <c:pt idx="5071">
                  <c:v>-25.832242717435101</c:v>
                </c:pt>
                <c:pt idx="5072">
                  <c:v>-25.960734822306101</c:v>
                </c:pt>
                <c:pt idx="5073">
                  <c:v>-26.7443398486568</c:v>
                </c:pt>
                <c:pt idx="5074">
                  <c:v>-26.7292542271759</c:v>
                </c:pt>
                <c:pt idx="5075">
                  <c:v>-26.714137454324099</c:v>
                </c:pt>
                <c:pt idx="5076">
                  <c:v>-26.7884692487103</c:v>
                </c:pt>
                <c:pt idx="5077">
                  <c:v>-26.926884137969701</c:v>
                </c:pt>
                <c:pt idx="5078">
                  <c:v>-27.067389241265101</c:v>
                </c:pt>
                <c:pt idx="5079">
                  <c:v>-27.209995228142699</c:v>
                </c:pt>
                <c:pt idx="5080">
                  <c:v>-27.347397823576099</c:v>
                </c:pt>
                <c:pt idx="5081">
                  <c:v>-28.224325940173699</c:v>
                </c:pt>
                <c:pt idx="5082">
                  <c:v>-28.207670749112399</c:v>
                </c:pt>
                <c:pt idx="5083">
                  <c:v>-28.191055017989999</c:v>
                </c:pt>
                <c:pt idx="5084">
                  <c:v>-28.282003230589901</c:v>
                </c:pt>
                <c:pt idx="5085">
                  <c:v>-28.428706440314901</c:v>
                </c:pt>
                <c:pt idx="5086">
                  <c:v>-28.582565434864801</c:v>
                </c:pt>
                <c:pt idx="5087">
                  <c:v>-28.741019051263802</c:v>
                </c:pt>
                <c:pt idx="5088">
                  <c:v>-28.901412948588</c:v>
                </c:pt>
                <c:pt idx="5089">
                  <c:v>-29.8698240424071</c:v>
                </c:pt>
                <c:pt idx="5090">
                  <c:v>-29.851592451836702</c:v>
                </c:pt>
                <c:pt idx="5091">
                  <c:v>-29.833481065723799</c:v>
                </c:pt>
                <c:pt idx="5092">
                  <c:v>-29.924352724043501</c:v>
                </c:pt>
                <c:pt idx="5093">
                  <c:v>-30.096012284173</c:v>
                </c:pt>
                <c:pt idx="5094">
                  <c:v>-30.2695509559925</c:v>
                </c:pt>
                <c:pt idx="5095">
                  <c:v>-30.444990939792199</c:v>
                </c:pt>
                <c:pt idx="5096">
                  <c:v>-30.6134984637646</c:v>
                </c:pt>
                <c:pt idx="5097">
                  <c:v>-31.670568230310302</c:v>
                </c:pt>
                <c:pt idx="5098">
                  <c:v>-31.652389217404501</c:v>
                </c:pt>
                <c:pt idx="5099">
                  <c:v>-31.634337018302698</c:v>
                </c:pt>
                <c:pt idx="5100">
                  <c:v>-31.735125506252899</c:v>
                </c:pt>
                <c:pt idx="5101">
                  <c:v>-31.9237999991077</c:v>
                </c:pt>
                <c:pt idx="5102">
                  <c:v>-32.114465220566103</c:v>
                </c:pt>
                <c:pt idx="5103">
                  <c:v>-32.3071343950784</c:v>
                </c:pt>
                <c:pt idx="5104">
                  <c:v>-32.501824940179297</c:v>
                </c:pt>
                <c:pt idx="5105">
                  <c:v>-33.643813468100902</c:v>
                </c:pt>
                <c:pt idx="5106">
                  <c:v>-33.6257208012915</c:v>
                </c:pt>
                <c:pt idx="5107">
                  <c:v>-33.607750355048601</c:v>
                </c:pt>
                <c:pt idx="5108">
                  <c:v>-33.7325386623748</c:v>
                </c:pt>
                <c:pt idx="5109">
                  <c:v>-33.926157125499401</c:v>
                </c:pt>
                <c:pt idx="5110">
                  <c:v>-34.135456431360403</c:v>
                </c:pt>
                <c:pt idx="5111">
                  <c:v>-34.346940074412103</c:v>
                </c:pt>
                <c:pt idx="5112">
                  <c:v>-34.560660094740498</c:v>
                </c:pt>
                <c:pt idx="5113">
                  <c:v>-35.817019701592301</c:v>
                </c:pt>
                <c:pt idx="5114">
                  <c:v>-35.798914707702799</c:v>
                </c:pt>
                <c:pt idx="5115">
                  <c:v>-35.7808547904798</c:v>
                </c:pt>
                <c:pt idx="5116">
                  <c:v>-35.904602024684202</c:v>
                </c:pt>
                <c:pt idx="5117">
                  <c:v>-36.133149588885999</c:v>
                </c:pt>
                <c:pt idx="5118">
                  <c:v>-36.360401626063499</c:v>
                </c:pt>
                <c:pt idx="5119">
                  <c:v>-36.579106119959803</c:v>
                </c:pt>
                <c:pt idx="5120">
                  <c:v>-36.811990104362103</c:v>
                </c:pt>
                <c:pt idx="5121">
                  <c:v>-37.7280892199704</c:v>
                </c:pt>
                <c:pt idx="5122">
                  <c:v>-38.130171536742097</c:v>
                </c:pt>
                <c:pt idx="5123">
                  <c:v>-38.109767652462601</c:v>
                </c:pt>
                <c:pt idx="5124">
                  <c:v>-38.512584268166002</c:v>
                </c:pt>
                <c:pt idx="5125">
                  <c:v>-38.491736178826798</c:v>
                </c:pt>
                <c:pt idx="5126">
                  <c:v>-38.895294932102402</c:v>
                </c:pt>
                <c:pt idx="5127">
                  <c:v>-39.014354867027798</c:v>
                </c:pt>
                <c:pt idx="5128">
                  <c:v>-39.232763884545498</c:v>
                </c:pt>
                <c:pt idx="5129">
                  <c:v>-40.322059688029299</c:v>
                </c:pt>
                <c:pt idx="5130">
                  <c:v>-40.581953890773697</c:v>
                </c:pt>
                <c:pt idx="5131">
                  <c:v>-40.554923823771297</c:v>
                </c:pt>
                <c:pt idx="5132">
                  <c:v>-40.527831909390002</c:v>
                </c:pt>
                <c:pt idx="5133">
                  <c:v>-41.463494747716602</c:v>
                </c:pt>
                <c:pt idx="5134">
                  <c:v>-41.4354618060908</c:v>
                </c:pt>
                <c:pt idx="5135">
                  <c:v>-41.5919641709838</c:v>
                </c:pt>
                <c:pt idx="5136">
                  <c:v>-41.858859382400503</c:v>
                </c:pt>
                <c:pt idx="5137">
                  <c:v>-43.063016719449202</c:v>
                </c:pt>
                <c:pt idx="5138">
                  <c:v>-43.346714256013101</c:v>
                </c:pt>
                <c:pt idx="5139">
                  <c:v>-43.314358225092498</c:v>
                </c:pt>
                <c:pt idx="5140">
                  <c:v>-43.2819295725537</c:v>
                </c:pt>
                <c:pt idx="5141">
                  <c:v>-44.3079942890731</c:v>
                </c:pt>
                <c:pt idx="5142">
                  <c:v>-44.274537791217099</c:v>
                </c:pt>
                <c:pt idx="5143">
                  <c:v>-44.442562804278303</c:v>
                </c:pt>
                <c:pt idx="5144">
                  <c:v>-44.731043565002302</c:v>
                </c:pt>
                <c:pt idx="5145">
                  <c:v>-46.0316161717151</c:v>
                </c:pt>
                <c:pt idx="5146">
                  <c:v>-46.333798073551002</c:v>
                </c:pt>
                <c:pt idx="5147">
                  <c:v>-46.294748471749003</c:v>
                </c:pt>
                <c:pt idx="5148">
                  <c:v>-46.2556518122027</c:v>
                </c:pt>
                <c:pt idx="5149">
                  <c:v>-47.360394927807</c:v>
                </c:pt>
                <c:pt idx="5150">
                  <c:v>-47.320209464978902</c:v>
                </c:pt>
                <c:pt idx="5151">
                  <c:v>-47.495345530242702</c:v>
                </c:pt>
                <c:pt idx="5152">
                  <c:v>-47.7978926905053</c:v>
                </c:pt>
                <c:pt idx="5153">
                  <c:v>-49.139897334715101</c:v>
                </c:pt>
                <c:pt idx="5154">
                  <c:v>-49.445605038414897</c:v>
                </c:pt>
                <c:pt idx="5155">
                  <c:v>-49.399141324293304</c:v>
                </c:pt>
                <c:pt idx="5156">
                  <c:v>-49.352763703106497</c:v>
                </c:pt>
                <c:pt idx="5157">
                  <c:v>-50.477524779017699</c:v>
                </c:pt>
                <c:pt idx="5158">
                  <c:v>-50.430156538185599</c:v>
                </c:pt>
                <c:pt idx="5159">
                  <c:v>-50.605806966619397</c:v>
                </c:pt>
                <c:pt idx="5160">
                  <c:v>-50.891421072698797</c:v>
                </c:pt>
                <c:pt idx="5161">
                  <c:v>-52.195699912719498</c:v>
                </c:pt>
                <c:pt idx="5162">
                  <c:v>-52.480525118234397</c:v>
                </c:pt>
                <c:pt idx="5163">
                  <c:v>-52.431551579531302</c:v>
                </c:pt>
                <c:pt idx="5164">
                  <c:v>-52.382701236115899</c:v>
                </c:pt>
                <c:pt idx="5165">
                  <c:v>-53.429799971808301</c:v>
                </c:pt>
                <c:pt idx="5166">
                  <c:v>-53.380135727826598</c:v>
                </c:pt>
                <c:pt idx="5167">
                  <c:v>-53.526457747971897</c:v>
                </c:pt>
                <c:pt idx="5168">
                  <c:v>-53.799465459509499</c:v>
                </c:pt>
                <c:pt idx="5169">
                  <c:v>-54.923161823446399</c:v>
                </c:pt>
                <c:pt idx="5170">
                  <c:v>-55.153807926504598</c:v>
                </c:pt>
                <c:pt idx="5171">
                  <c:v>-55.112448623389298</c:v>
                </c:pt>
                <c:pt idx="5172">
                  <c:v>-55.071228248542603</c:v>
                </c:pt>
                <c:pt idx="5173">
                  <c:v>-55.954225537402898</c:v>
                </c:pt>
                <c:pt idx="5174">
                  <c:v>-55.912100266230397</c:v>
                </c:pt>
                <c:pt idx="5175">
                  <c:v>-56.0449981626046</c:v>
                </c:pt>
                <c:pt idx="5176">
                  <c:v>-56.268166108159797</c:v>
                </c:pt>
                <c:pt idx="5177">
                  <c:v>-57.139340046128702</c:v>
                </c:pt>
                <c:pt idx="5178">
                  <c:v>-57.325698817910698</c:v>
                </c:pt>
                <c:pt idx="5179">
                  <c:v>-57.290132301081201</c:v>
                </c:pt>
                <c:pt idx="5180">
                  <c:v>-57.254699032547897</c:v>
                </c:pt>
                <c:pt idx="5181">
                  <c:v>-57.933684553195903</c:v>
                </c:pt>
                <c:pt idx="5182">
                  <c:v>-57.8973712275602</c:v>
                </c:pt>
                <c:pt idx="5183">
                  <c:v>-57.996906528311797</c:v>
                </c:pt>
                <c:pt idx="5184">
                  <c:v>-58.153458006718502</c:v>
                </c:pt>
                <c:pt idx="5185">
                  <c:v>-58.763383114339497</c:v>
                </c:pt>
                <c:pt idx="5186">
                  <c:v>-58.8887216378915</c:v>
                </c:pt>
                <c:pt idx="5187">
                  <c:v>-58.862672792664803</c:v>
                </c:pt>
                <c:pt idx="5188">
                  <c:v>-58.836745520850201</c:v>
                </c:pt>
                <c:pt idx="5189">
                  <c:v>-59.295536936320502</c:v>
                </c:pt>
                <c:pt idx="5190">
                  <c:v>-59.2779879789367</c:v>
                </c:pt>
                <c:pt idx="5191">
                  <c:v>-59.335957582051002</c:v>
                </c:pt>
                <c:pt idx="5192">
                  <c:v>-59.438816101858698</c:v>
                </c:pt>
                <c:pt idx="5193">
                  <c:v>-59.710079178553499</c:v>
                </c:pt>
                <c:pt idx="5194">
                  <c:v>-59.754561631992601</c:v>
                </c:pt>
                <c:pt idx="5195">
                  <c:v>-59.7389127892638</c:v>
                </c:pt>
                <c:pt idx="5196">
                  <c:v>-59.723350180098997</c:v>
                </c:pt>
                <c:pt idx="5197">
                  <c:v>-59.868139194521802</c:v>
                </c:pt>
                <c:pt idx="5198">
                  <c:v>-59.855707156823797</c:v>
                </c:pt>
                <c:pt idx="5199">
                  <c:v>-59.862162543093298</c:v>
                </c:pt>
                <c:pt idx="5200">
                  <c:v>-59.868542695952698</c:v>
                </c:pt>
                <c:pt idx="5201">
                  <c:v>-59.712552450112703</c:v>
                </c:pt>
                <c:pt idx="5202">
                  <c:v>-59.6516369479857</c:v>
                </c:pt>
                <c:pt idx="5203">
                  <c:v>-59.637892255714902</c:v>
                </c:pt>
                <c:pt idx="5204">
                  <c:v>-59.624136706013303</c:v>
                </c:pt>
                <c:pt idx="5205">
                  <c:v>-59.396649686313197</c:v>
                </c:pt>
                <c:pt idx="5206">
                  <c:v>-59.3799694280655</c:v>
                </c:pt>
                <c:pt idx="5207">
                  <c:v>-59.314292290024198</c:v>
                </c:pt>
                <c:pt idx="5208">
                  <c:v>-59.207848668896702</c:v>
                </c:pt>
                <c:pt idx="5209">
                  <c:v>-58.642736845727903</c:v>
                </c:pt>
                <c:pt idx="5210">
                  <c:v>-58.4772483671412</c:v>
                </c:pt>
                <c:pt idx="5211">
                  <c:v>-58.462029002428402</c:v>
                </c:pt>
                <c:pt idx="5212">
                  <c:v>-58.446912604811601</c:v>
                </c:pt>
                <c:pt idx="5213">
                  <c:v>-57.892316880467</c:v>
                </c:pt>
                <c:pt idx="5214">
                  <c:v>-57.877599306612197</c:v>
                </c:pt>
                <c:pt idx="5215">
                  <c:v>-57.577368088673303</c:v>
                </c:pt>
                <c:pt idx="5216">
                  <c:v>-57.566776775020301</c:v>
                </c:pt>
                <c:pt idx="5217">
                  <c:v>-56.688544546016999</c:v>
                </c:pt>
                <c:pt idx="5218">
                  <c:v>-56.450651732258201</c:v>
                </c:pt>
                <c:pt idx="5219">
                  <c:v>-56.441166211734497</c:v>
                </c:pt>
                <c:pt idx="5220">
                  <c:v>-56.4317824060278</c:v>
                </c:pt>
                <c:pt idx="5221">
                  <c:v>-55.637857978321797</c:v>
                </c:pt>
                <c:pt idx="5222">
                  <c:v>-55.640376281739599</c:v>
                </c:pt>
                <c:pt idx="5223">
                  <c:v>-55.495880018579101</c:v>
                </c:pt>
                <c:pt idx="5224">
                  <c:v>-55.242975718971699</c:v>
                </c:pt>
                <c:pt idx="5225">
                  <c:v>-54.708092938479098</c:v>
                </c:pt>
                <c:pt idx="5226">
                  <c:v>-54.149371751220301</c:v>
                </c:pt>
                <c:pt idx="5227">
                  <c:v>-53.860149594676201</c:v>
                </c:pt>
                <c:pt idx="5228">
                  <c:v>-53.865080171216199</c:v>
                </c:pt>
                <c:pt idx="5229">
                  <c:v>-52.853847356489801</c:v>
                </c:pt>
                <c:pt idx="5230">
                  <c:v>-52.859762560306599</c:v>
                </c:pt>
                <c:pt idx="5231">
                  <c:v>-52.358407068651303</c:v>
                </c:pt>
                <c:pt idx="5232">
                  <c:v>-52.037449890369601</c:v>
                </c:pt>
                <c:pt idx="5233">
                  <c:v>-51.708269539783899</c:v>
                </c:pt>
                <c:pt idx="5234">
                  <c:v>-51.370754293105797</c:v>
                </c:pt>
                <c:pt idx="5235">
                  <c:v>-50.670414093702298</c:v>
                </c:pt>
                <c:pt idx="5236">
                  <c:v>-49.427837475997499</c:v>
                </c:pt>
                <c:pt idx="5237">
                  <c:v>-49.4306076023</c:v>
                </c:pt>
                <c:pt idx="5238">
                  <c:v>-49.433465053559502</c:v>
                </c:pt>
                <c:pt idx="5239">
                  <c:v>-48.830368260551701</c:v>
                </c:pt>
                <c:pt idx="5240">
                  <c:v>-48.447557033329801</c:v>
                </c:pt>
                <c:pt idx="5241">
                  <c:v>-48.056428892776303</c:v>
                </c:pt>
                <c:pt idx="5242">
                  <c:v>-47.657110683176199</c:v>
                </c:pt>
                <c:pt idx="5243">
                  <c:v>-46.820915814398496</c:v>
                </c:pt>
                <c:pt idx="5244">
                  <c:v>-45.357591137110099</c:v>
                </c:pt>
                <c:pt idx="5245">
                  <c:v>-45.366800162273101</c:v>
                </c:pt>
                <c:pt idx="5246">
                  <c:v>-45.376077486462798</c:v>
                </c:pt>
                <c:pt idx="5247">
                  <c:v>-44.697591789447003</c:v>
                </c:pt>
                <c:pt idx="5248">
                  <c:v>-44.257682573579402</c:v>
                </c:pt>
                <c:pt idx="5249">
                  <c:v>-43.810458439933903</c:v>
                </c:pt>
                <c:pt idx="5250">
                  <c:v>-43.356080726195799</c:v>
                </c:pt>
                <c:pt idx="5251">
                  <c:v>-41.512010449721203</c:v>
                </c:pt>
                <c:pt idx="5252">
                  <c:v>-41.5273625100102</c:v>
                </c:pt>
                <c:pt idx="5253">
                  <c:v>-41.542775248387301</c:v>
                </c:pt>
                <c:pt idx="5254">
                  <c:v>-40.664871103948897</c:v>
                </c:pt>
                <c:pt idx="5255">
                  <c:v>-40.679533658013199</c:v>
                </c:pt>
                <c:pt idx="5256">
                  <c:v>-39.8089764160082</c:v>
                </c:pt>
                <c:pt idx="5257">
                  <c:v>-39.062789957975198</c:v>
                </c:pt>
                <c:pt idx="5258">
                  <c:v>-38.587526204069597</c:v>
                </c:pt>
                <c:pt idx="5259">
                  <c:v>-36.998886314426301</c:v>
                </c:pt>
                <c:pt idx="5260">
                  <c:v>-36.479295341194302</c:v>
                </c:pt>
                <c:pt idx="5261">
                  <c:v>-36.499072282101302</c:v>
                </c:pt>
                <c:pt idx="5262">
                  <c:v>-36.518749455433799</c:v>
                </c:pt>
                <c:pt idx="5263">
                  <c:v>-34.725082065459098</c:v>
                </c:pt>
                <c:pt idx="5264">
                  <c:v>-34.741137915828901</c:v>
                </c:pt>
                <c:pt idx="5265">
                  <c:v>-33.845675451535698</c:v>
                </c:pt>
                <c:pt idx="5266">
                  <c:v>-33.307245010316002</c:v>
                </c:pt>
                <c:pt idx="5267">
                  <c:v>-31.038034789267499</c:v>
                </c:pt>
                <c:pt idx="5268">
                  <c:v>-31.058215975313399</c:v>
                </c:pt>
                <c:pt idx="5269">
                  <c:v>-31.078295967412899</c:v>
                </c:pt>
                <c:pt idx="5270">
                  <c:v>-31.0982749349957</c:v>
                </c:pt>
                <c:pt idx="5271">
                  <c:v>-29.1670210844301</c:v>
                </c:pt>
                <c:pt idx="5272">
                  <c:v>-29.1866446071732</c:v>
                </c:pt>
                <c:pt idx="5273">
                  <c:v>-28.236286077432499</c:v>
                </c:pt>
                <c:pt idx="5274">
                  <c:v>-27.687168187130201</c:v>
                </c:pt>
                <c:pt idx="5275">
                  <c:v>-25.280002200842699</c:v>
                </c:pt>
                <c:pt idx="5276">
                  <c:v>-25.297854491148001</c:v>
                </c:pt>
                <c:pt idx="5277">
                  <c:v>-25.315608033595399</c:v>
                </c:pt>
                <c:pt idx="5278">
                  <c:v>-25.333256623191001</c:v>
                </c:pt>
                <c:pt idx="5279">
                  <c:v>-23.323572582190302</c:v>
                </c:pt>
                <c:pt idx="5280">
                  <c:v>-23.340565990294699</c:v>
                </c:pt>
                <c:pt idx="5281">
                  <c:v>-22.386628862978402</c:v>
                </c:pt>
                <c:pt idx="5282">
                  <c:v>-21.7930841845413</c:v>
                </c:pt>
                <c:pt idx="5283">
                  <c:v>-19.3804546489805</c:v>
                </c:pt>
                <c:pt idx="5284">
                  <c:v>-19.4006189052776</c:v>
                </c:pt>
                <c:pt idx="5285">
                  <c:v>-19.4207729399638</c:v>
                </c:pt>
                <c:pt idx="5286">
                  <c:v>-19.440914000386101</c:v>
                </c:pt>
                <c:pt idx="5287">
                  <c:v>-17.422755807539801</c:v>
                </c:pt>
                <c:pt idx="5288">
                  <c:v>-17.444843613469299</c:v>
                </c:pt>
                <c:pt idx="5289">
                  <c:v>-16.504225984175601</c:v>
                </c:pt>
                <c:pt idx="5290">
                  <c:v>-15.9245399941139</c:v>
                </c:pt>
                <c:pt idx="5291">
                  <c:v>-13.6308836637642</c:v>
                </c:pt>
                <c:pt idx="5292">
                  <c:v>-13.656646988348699</c:v>
                </c:pt>
                <c:pt idx="5293">
                  <c:v>-13.682404731386599</c:v>
                </c:pt>
                <c:pt idx="5294">
                  <c:v>-13.7081555696577</c:v>
                </c:pt>
                <c:pt idx="5295">
                  <c:v>-11.7804626410189</c:v>
                </c:pt>
                <c:pt idx="5296">
                  <c:v>-11.808038676669799</c:v>
                </c:pt>
                <c:pt idx="5297">
                  <c:v>-10.9012199913369</c:v>
                </c:pt>
                <c:pt idx="5298">
                  <c:v>-10.364559264494901</c:v>
                </c:pt>
                <c:pt idx="5299">
                  <c:v>-8.2776439017922705</c:v>
                </c:pt>
                <c:pt idx="5300">
                  <c:v>-8.3091697627045207</c:v>
                </c:pt>
                <c:pt idx="5301">
                  <c:v>-8.3406997072676994</c:v>
                </c:pt>
                <c:pt idx="5302">
                  <c:v>-6.61041902782208</c:v>
                </c:pt>
                <c:pt idx="5303">
                  <c:v>-6.6431768685657904</c:v>
                </c:pt>
                <c:pt idx="5304">
                  <c:v>-6.3813302311407396</c:v>
                </c:pt>
                <c:pt idx="5305">
                  <c:v>-5.9108255702603998</c:v>
                </c:pt>
                <c:pt idx="5306">
                  <c:v>-5.4515002404898203</c:v>
                </c:pt>
                <c:pt idx="5307">
                  <c:v>-3.71927834610287</c:v>
                </c:pt>
                <c:pt idx="5308">
                  <c:v>-3.7573322640949098</c:v>
                </c:pt>
                <c:pt idx="5309">
                  <c:v>-3.7953879305093201</c:v>
                </c:pt>
                <c:pt idx="5310">
                  <c:v>-2.3799651616208299</c:v>
                </c:pt>
                <c:pt idx="5311">
                  <c:v>-2.4190733823189299</c:v>
                </c:pt>
                <c:pt idx="5312">
                  <c:v>-2.19259255745943</c:v>
                </c:pt>
                <c:pt idx="5313">
                  <c:v>-1.8274268018163</c:v>
                </c:pt>
                <c:pt idx="5314">
                  <c:v>-1.4768233885628801</c:v>
                </c:pt>
                <c:pt idx="5315">
                  <c:v>-0.20603801931707999</c:v>
                </c:pt>
                <c:pt idx="5316">
                  <c:v>-0.246307552252826</c:v>
                </c:pt>
                <c:pt idx="5317">
                  <c:v>-0.28662921717763301</c:v>
                </c:pt>
                <c:pt idx="5318">
                  <c:v>0.74175372201753198</c:v>
                </c:pt>
                <c:pt idx="5319">
                  <c:v>0.70234605413054996</c:v>
                </c:pt>
                <c:pt idx="5320">
                  <c:v>0.83405074032875004</c:v>
                </c:pt>
                <c:pt idx="5321">
                  <c:v>1.07826488347463</c:v>
                </c:pt>
                <c:pt idx="5322">
                  <c:v>1.3068074149128801</c:v>
                </c:pt>
                <c:pt idx="5323">
                  <c:v>2.0896705829020101</c:v>
                </c:pt>
                <c:pt idx="5324">
                  <c:v>2.0475139264562499</c:v>
                </c:pt>
                <c:pt idx="5325">
                  <c:v>2.00530998208417</c:v>
                </c:pt>
                <c:pt idx="5326">
                  <c:v>2.6096005853356998</c:v>
                </c:pt>
                <c:pt idx="5327">
                  <c:v>2.5674431103090201</c:v>
                </c:pt>
                <c:pt idx="5328">
                  <c:v>2.6348581145772898</c:v>
                </c:pt>
                <c:pt idx="5329">
                  <c:v>2.75118249731785</c:v>
                </c:pt>
                <c:pt idx="5330">
                  <c:v>2.8519297805296899</c:v>
                </c:pt>
                <c:pt idx="5331">
                  <c:v>3.1418207323198502</c:v>
                </c:pt>
                <c:pt idx="5332">
                  <c:v>3.0959462405682801</c:v>
                </c:pt>
                <c:pt idx="5333">
                  <c:v>3.0500641163269799</c:v>
                </c:pt>
                <c:pt idx="5334">
                  <c:v>3.23784484953396</c:v>
                </c:pt>
                <c:pt idx="5335">
                  <c:v>3.1918123935798399</c:v>
                </c:pt>
                <c:pt idx="5336">
                  <c:v>3.1767147096264599</c:v>
                </c:pt>
                <c:pt idx="5337">
                  <c:v>3.1694107253778898</c:v>
                </c:pt>
                <c:pt idx="5338">
                  <c:v>3.1472288265908701</c:v>
                </c:pt>
                <c:pt idx="5339">
                  <c:v>2.9896759278983902</c:v>
                </c:pt>
                <c:pt idx="5340">
                  <c:v>2.9417837962623898</c:v>
                </c:pt>
                <c:pt idx="5341">
                  <c:v>2.8939570770906098</c:v>
                </c:pt>
                <c:pt idx="5342">
                  <c:v>2.7126654600181301</c:v>
                </c:pt>
                <c:pt idx="5343">
                  <c:v>2.6650217466344599</c:v>
                </c:pt>
                <c:pt idx="5344">
                  <c:v>2.5829873915807302</c:v>
                </c:pt>
                <c:pt idx="5345">
                  <c:v>2.4738044457756301</c:v>
                </c:pt>
                <c:pt idx="5346">
                  <c:v>2.3520093751017499</c:v>
                </c:pt>
                <c:pt idx="5347">
                  <c:v>1.8908659523043501</c:v>
                </c:pt>
                <c:pt idx="5348">
                  <c:v>1.84139194329596</c:v>
                </c:pt>
                <c:pt idx="5349">
                  <c:v>1.79203023942423</c:v>
                </c:pt>
                <c:pt idx="5350">
                  <c:v>1.38417690702483</c:v>
                </c:pt>
                <c:pt idx="5351">
                  <c:v>1.34042118362715</c:v>
                </c:pt>
                <c:pt idx="5352">
                  <c:v>1.2241016906134199</c:v>
                </c:pt>
                <c:pt idx="5353">
                  <c:v>1.05800866576395</c:v>
                </c:pt>
                <c:pt idx="5354">
                  <c:v>0.89454174101249495</c:v>
                </c:pt>
                <c:pt idx="5355">
                  <c:v>0.34850127909253997</c:v>
                </c:pt>
                <c:pt idx="5356">
                  <c:v>0.30057140278466599</c:v>
                </c:pt>
                <c:pt idx="5357">
                  <c:v>0.25276498558787103</c:v>
                </c:pt>
                <c:pt idx="5358">
                  <c:v>-0.19616444007021699</c:v>
                </c:pt>
                <c:pt idx="5359">
                  <c:v>-0.225564551508667</c:v>
                </c:pt>
                <c:pt idx="5360">
                  <c:v>-0.33298511879486598</c:v>
                </c:pt>
                <c:pt idx="5361">
                  <c:v>-0.49040834963047297</c:v>
                </c:pt>
                <c:pt idx="5362">
                  <c:v>-0.64390351039240101</c:v>
                </c:pt>
                <c:pt idx="5363">
                  <c:v>-1.1447039621311701</c:v>
                </c:pt>
                <c:pt idx="5364">
                  <c:v>-1.17444084832885</c:v>
                </c:pt>
                <c:pt idx="5365">
                  <c:v>-1.20405573926001</c:v>
                </c:pt>
                <c:pt idx="5366">
                  <c:v>-1.60939926208131</c:v>
                </c:pt>
                <c:pt idx="5367">
                  <c:v>-1.6172831428779499</c:v>
                </c:pt>
                <c:pt idx="5368">
                  <c:v>-1.6969141293910901</c:v>
                </c:pt>
                <c:pt idx="5369">
                  <c:v>-1.82412074829549</c:v>
                </c:pt>
                <c:pt idx="5370">
                  <c:v>-1.9480563317834501</c:v>
                </c:pt>
                <c:pt idx="5371">
                  <c:v>-2.42167687678125</c:v>
                </c:pt>
                <c:pt idx="5372">
                  <c:v>-2.4280433178029401</c:v>
                </c:pt>
                <c:pt idx="5373">
                  <c:v>-2.43434852829468</c:v>
                </c:pt>
                <c:pt idx="5374">
                  <c:v>-2.8374409339246101</c:v>
                </c:pt>
                <c:pt idx="5375">
                  <c:v>-2.8372230616685701</c:v>
                </c:pt>
                <c:pt idx="5376">
                  <c:v>-2.90806047095725</c:v>
                </c:pt>
                <c:pt idx="5377">
                  <c:v>-3.0291769806019002</c:v>
                </c:pt>
                <c:pt idx="5378">
                  <c:v>-3.1513996712460499</c:v>
                </c:pt>
                <c:pt idx="5379">
                  <c:v>-3.6540294773734101</c:v>
                </c:pt>
                <c:pt idx="5380">
                  <c:v>-3.6530494230407502</c:v>
                </c:pt>
                <c:pt idx="5381">
                  <c:v>-3.8858633099588298</c:v>
                </c:pt>
                <c:pt idx="5382">
                  <c:v>-3.88568239702956</c:v>
                </c:pt>
                <c:pt idx="5383">
                  <c:v>-4.1165502920519703</c:v>
                </c:pt>
                <c:pt idx="5384">
                  <c:v>-4.1138559151094096</c:v>
                </c:pt>
                <c:pt idx="5385">
                  <c:v>-4.34533155606292</c:v>
                </c:pt>
                <c:pt idx="5386">
                  <c:v>-4.41501425172972</c:v>
                </c:pt>
                <c:pt idx="5387">
                  <c:v>-4.93373032812696</c:v>
                </c:pt>
                <c:pt idx="5388">
                  <c:v>-4.9321494695435204</c:v>
                </c:pt>
                <c:pt idx="5389">
                  <c:v>-5.0679637879276296</c:v>
                </c:pt>
                <c:pt idx="5390">
                  <c:v>-5.2038536516656899</c:v>
                </c:pt>
                <c:pt idx="5391">
                  <c:v>-5.2060474685014002</c:v>
                </c:pt>
                <c:pt idx="5392">
                  <c:v>-5.6512529056640703</c:v>
                </c:pt>
                <c:pt idx="5393">
                  <c:v>-5.65302498616271</c:v>
                </c:pt>
                <c:pt idx="5394">
                  <c:v>-5.7378362732281003</c:v>
                </c:pt>
                <c:pt idx="5395">
                  <c:v>-6.2555742674506902</c:v>
                </c:pt>
                <c:pt idx="5396">
                  <c:v>-6.2550779646892201</c:v>
                </c:pt>
                <c:pt idx="5397">
                  <c:v>-6.38909561051765</c:v>
                </c:pt>
                <c:pt idx="5398">
                  <c:v>-6.5217732145854796</c:v>
                </c:pt>
                <c:pt idx="5399">
                  <c:v>-6.5256466901614196</c:v>
                </c:pt>
                <c:pt idx="5400">
                  <c:v>-6.9536920782928302</c:v>
                </c:pt>
                <c:pt idx="5401">
                  <c:v>-6.9572021430797699</c:v>
                </c:pt>
                <c:pt idx="5402">
                  <c:v>-7.0420134625010702</c:v>
                </c:pt>
                <c:pt idx="5403">
                  <c:v>-7.5134523970526299</c:v>
                </c:pt>
                <c:pt idx="5404">
                  <c:v>-7.5177511704266404</c:v>
                </c:pt>
                <c:pt idx="5405">
                  <c:v>-7.6405212466576398</c:v>
                </c:pt>
                <c:pt idx="5406">
                  <c:v>-7.7611171119963798</c:v>
                </c:pt>
                <c:pt idx="5407">
                  <c:v>-7.7671110582347103</c:v>
                </c:pt>
                <c:pt idx="5408">
                  <c:v>-8.1496133392254801</c:v>
                </c:pt>
                <c:pt idx="5409">
                  <c:v>-8.1552294999683195</c:v>
                </c:pt>
                <c:pt idx="5410">
                  <c:v>-8.2294658822298707</c:v>
                </c:pt>
                <c:pt idx="5411">
                  <c:v>-8.6392563394740094</c:v>
                </c:pt>
                <c:pt idx="5412">
                  <c:v>-8.6444226771264905</c:v>
                </c:pt>
                <c:pt idx="5413">
                  <c:v>-8.7499754817598205</c:v>
                </c:pt>
                <c:pt idx="5414">
                  <c:v>-8.8535011915959902</c:v>
                </c:pt>
                <c:pt idx="5415">
                  <c:v>-8.8584406076358508</c:v>
                </c:pt>
                <c:pt idx="5416">
                  <c:v>-9.1856108930748004</c:v>
                </c:pt>
                <c:pt idx="5417">
                  <c:v>-9.19021969342106</c:v>
                </c:pt>
                <c:pt idx="5418">
                  <c:v>-9.2508496452012103</c:v>
                </c:pt>
                <c:pt idx="5419">
                  <c:v>-9.6053492207275397</c:v>
                </c:pt>
                <c:pt idx="5420">
                  <c:v>-9.6096083870370705</c:v>
                </c:pt>
                <c:pt idx="5421">
                  <c:v>-9.7013586195294597</c:v>
                </c:pt>
                <c:pt idx="5422">
                  <c:v>-9.7874460334703102</c:v>
                </c:pt>
                <c:pt idx="5423">
                  <c:v>-9.7932236699535107</c:v>
                </c:pt>
                <c:pt idx="5424">
                  <c:v>-10.0736051140059</c:v>
                </c:pt>
                <c:pt idx="5425">
                  <c:v>-10.079187215807</c:v>
                </c:pt>
                <c:pt idx="5426">
                  <c:v>-10.137289174538999</c:v>
                </c:pt>
                <c:pt idx="5427">
                  <c:v>-10.4364021509796</c:v>
                </c:pt>
                <c:pt idx="5428">
                  <c:v>-10.4428591060994</c:v>
                </c:pt>
                <c:pt idx="5429">
                  <c:v>-10.524120980684399</c:v>
                </c:pt>
                <c:pt idx="5430">
                  <c:v>-10.603720104721701</c:v>
                </c:pt>
                <c:pt idx="5431">
                  <c:v>-10.612562966753</c:v>
                </c:pt>
                <c:pt idx="5432">
                  <c:v>-10.853172820064501</c:v>
                </c:pt>
                <c:pt idx="5433">
                  <c:v>-10.861844441732201</c:v>
                </c:pt>
                <c:pt idx="5434">
                  <c:v>-10.9164352185079</c:v>
                </c:pt>
                <c:pt idx="5435">
                  <c:v>-11.173201220075001</c:v>
                </c:pt>
                <c:pt idx="5436">
                  <c:v>-11.184409645056</c:v>
                </c:pt>
                <c:pt idx="5437">
                  <c:v>-11.255038977928701</c:v>
                </c:pt>
                <c:pt idx="5438">
                  <c:v>-11.3244630098523</c:v>
                </c:pt>
                <c:pt idx="5439">
                  <c:v>-11.3340193925779</c:v>
                </c:pt>
                <c:pt idx="5440">
                  <c:v>-11.5403982472097</c:v>
                </c:pt>
                <c:pt idx="5441">
                  <c:v>-11.549809877398699</c:v>
                </c:pt>
                <c:pt idx="5442">
                  <c:v>-11.594967973981801</c:v>
                </c:pt>
                <c:pt idx="5443">
                  <c:v>-11.822441973211699</c:v>
                </c:pt>
                <c:pt idx="5444">
                  <c:v>-11.8330751951432</c:v>
                </c:pt>
                <c:pt idx="5445">
                  <c:v>-11.891667569518599</c:v>
                </c:pt>
                <c:pt idx="5446">
                  <c:v>-11.949743256309</c:v>
                </c:pt>
                <c:pt idx="5447">
                  <c:v>-11.9541500316101</c:v>
                </c:pt>
                <c:pt idx="5448">
                  <c:v>-12.1371543297331</c:v>
                </c:pt>
                <c:pt idx="5449">
                  <c:v>-12.1414199005358</c:v>
                </c:pt>
                <c:pt idx="5450">
                  <c:v>-12.1786408447817</c:v>
                </c:pt>
                <c:pt idx="5451">
                  <c:v>-12.3892305188226</c:v>
                </c:pt>
                <c:pt idx="5452">
                  <c:v>-12.443924183512699</c:v>
                </c:pt>
                <c:pt idx="5453">
                  <c:v>-12.4458145151774</c:v>
                </c:pt>
                <c:pt idx="5454">
                  <c:v>-12.495272800338499</c:v>
                </c:pt>
                <c:pt idx="5455">
                  <c:v>-12.4919930027416</c:v>
                </c:pt>
                <c:pt idx="5456">
                  <c:v>-12.666576991310899</c:v>
                </c:pt>
                <c:pt idx="5457">
                  <c:v>-12.6630554232298</c:v>
                </c:pt>
                <c:pt idx="5458">
                  <c:v>-12.689445037681701</c:v>
                </c:pt>
                <c:pt idx="5459">
                  <c:v>-12.897538691024399</c:v>
                </c:pt>
                <c:pt idx="5460">
                  <c:v>-12.9453800991358</c:v>
                </c:pt>
                <c:pt idx="5461">
                  <c:v>-12.938638939150501</c:v>
                </c:pt>
                <c:pt idx="5462">
                  <c:v>-12.984998076204899</c:v>
                </c:pt>
                <c:pt idx="5463">
                  <c:v>-12.976456171299301</c:v>
                </c:pt>
                <c:pt idx="5464">
                  <c:v>-13.1538294222701</c:v>
                </c:pt>
                <c:pt idx="5465">
                  <c:v>-13.1450673404846</c:v>
                </c:pt>
                <c:pt idx="5466">
                  <c:v>-13.168482621480599</c:v>
                </c:pt>
                <c:pt idx="5467">
                  <c:v>-13.3887521050397</c:v>
                </c:pt>
                <c:pt idx="5468">
                  <c:v>-13.437250627553199</c:v>
                </c:pt>
                <c:pt idx="5469">
                  <c:v>-13.427487590362</c:v>
                </c:pt>
                <c:pt idx="5470">
                  <c:v>-13.4746831899072</c:v>
                </c:pt>
                <c:pt idx="5471">
                  <c:v>-13.4655773390253</c:v>
                </c:pt>
                <c:pt idx="5472">
                  <c:v>-13.6563717286597</c:v>
                </c:pt>
                <c:pt idx="5473">
                  <c:v>-13.6469994706097</c:v>
                </c:pt>
                <c:pt idx="5474">
                  <c:v>-13.675676139436</c:v>
                </c:pt>
                <c:pt idx="5475">
                  <c:v>-13.912599389880601</c:v>
                </c:pt>
                <c:pt idx="5476">
                  <c:v>-13.966043049515299</c:v>
                </c:pt>
                <c:pt idx="5477">
                  <c:v>-13.9563101950842</c:v>
                </c:pt>
                <c:pt idx="5478">
                  <c:v>-14.0117598439919</c:v>
                </c:pt>
                <c:pt idx="5479">
                  <c:v>-14.0032996201461</c:v>
                </c:pt>
                <c:pt idx="5480">
                  <c:v>-14.211906855924299</c:v>
                </c:pt>
                <c:pt idx="5481">
                  <c:v>-14.2033068205806</c:v>
                </c:pt>
                <c:pt idx="5482">
                  <c:v>-14.233773965389799</c:v>
                </c:pt>
                <c:pt idx="5483">
                  <c:v>-14.3584593770906</c:v>
                </c:pt>
                <c:pt idx="5484">
                  <c:v>-14.4822082644868</c:v>
                </c:pt>
                <c:pt idx="5485">
                  <c:v>-14.542937444569899</c:v>
                </c:pt>
                <c:pt idx="5486">
                  <c:v>-14.6040916840105</c:v>
                </c:pt>
                <c:pt idx="5487">
                  <c:v>-14.596629541129101</c:v>
                </c:pt>
                <c:pt idx="5488">
                  <c:v>-14.8211686993781</c:v>
                </c:pt>
                <c:pt idx="5489">
                  <c:v>-14.8133912605928</c:v>
                </c:pt>
                <c:pt idx="5490">
                  <c:v>-14.8466242020504</c:v>
                </c:pt>
                <c:pt idx="5491">
                  <c:v>-14.908580369833899</c:v>
                </c:pt>
                <c:pt idx="5492">
                  <c:v>-14.970799144507801</c:v>
                </c:pt>
                <c:pt idx="5493">
                  <c:v>-15.032733106212</c:v>
                </c:pt>
                <c:pt idx="5494">
                  <c:v>-15.1636752421518</c:v>
                </c:pt>
                <c:pt idx="5495">
                  <c:v>-15.227071431305101</c:v>
                </c:pt>
                <c:pt idx="5496">
                  <c:v>-15.219567730777101</c:v>
                </c:pt>
                <c:pt idx="5497">
                  <c:v>-15.452196514992</c:v>
                </c:pt>
                <c:pt idx="5498">
                  <c:v>-15.556662095019</c:v>
                </c:pt>
                <c:pt idx="5499">
                  <c:v>-15.6200483623933</c:v>
                </c:pt>
                <c:pt idx="5500">
                  <c:v>-15.6833716094423</c:v>
                </c:pt>
                <c:pt idx="5501">
                  <c:v>-15.8144836344082</c:v>
                </c:pt>
                <c:pt idx="5502">
                  <c:v>-15.8775083184876</c:v>
                </c:pt>
                <c:pt idx="5503">
                  <c:v>-16.108373250396301</c:v>
                </c:pt>
                <c:pt idx="5504">
                  <c:v>-16.100112757471901</c:v>
                </c:pt>
                <c:pt idx="5505">
                  <c:v>-16.091963608386099</c:v>
                </c:pt>
                <c:pt idx="5506">
                  <c:v>-16.125783173758101</c:v>
                </c:pt>
                <c:pt idx="5507">
                  <c:v>-16.188571263869601</c:v>
                </c:pt>
                <c:pt idx="5508">
                  <c:v>-16.2526495570993</c:v>
                </c:pt>
                <c:pt idx="5509">
                  <c:v>-16.318062590631399</c:v>
                </c:pt>
                <c:pt idx="5510">
                  <c:v>-16.3834029951859</c:v>
                </c:pt>
                <c:pt idx="5511">
                  <c:v>-16.645191600092499</c:v>
                </c:pt>
                <c:pt idx="5512">
                  <c:v>-16.6394151933785</c:v>
                </c:pt>
                <c:pt idx="5513">
                  <c:v>-16.762378439069501</c:v>
                </c:pt>
                <c:pt idx="5514">
                  <c:v>-16.7565987270427</c:v>
                </c:pt>
                <c:pt idx="5515">
                  <c:v>-16.879599876873499</c:v>
                </c:pt>
                <c:pt idx="5516">
                  <c:v>-16.913258802836399</c:v>
                </c:pt>
                <c:pt idx="5517">
                  <c:v>-16.976088612249001</c:v>
                </c:pt>
                <c:pt idx="5518">
                  <c:v>-17.043504514767601</c:v>
                </c:pt>
                <c:pt idx="5519">
                  <c:v>-17.324083214130699</c:v>
                </c:pt>
                <c:pt idx="5520">
                  <c:v>-17.319850280984301</c:v>
                </c:pt>
                <c:pt idx="5521">
                  <c:v>-17.3156893087261</c:v>
                </c:pt>
                <c:pt idx="5522">
                  <c:v>-17.553319648530302</c:v>
                </c:pt>
                <c:pt idx="5523">
                  <c:v>-17.5490236653777</c:v>
                </c:pt>
                <c:pt idx="5524">
                  <c:v>-17.591876344784499</c:v>
                </c:pt>
                <c:pt idx="5525">
                  <c:v>-17.661498803592401</c:v>
                </c:pt>
                <c:pt idx="5526">
                  <c:v>-17.731399885817702</c:v>
                </c:pt>
                <c:pt idx="5527">
                  <c:v>-18.0232190779432</c:v>
                </c:pt>
                <c:pt idx="5528">
                  <c:v>-18.019242869152201</c:v>
                </c:pt>
                <c:pt idx="5529">
                  <c:v>-18.015280044805301</c:v>
                </c:pt>
                <c:pt idx="5530">
                  <c:v>-18.262707399745999</c:v>
                </c:pt>
                <c:pt idx="5531">
                  <c:v>-18.2585044533485</c:v>
                </c:pt>
                <c:pt idx="5532">
                  <c:v>-18.3025687642909</c:v>
                </c:pt>
                <c:pt idx="5533">
                  <c:v>-18.374563025238501</c:v>
                </c:pt>
                <c:pt idx="5534">
                  <c:v>-18.446902258553902</c:v>
                </c:pt>
                <c:pt idx="5535">
                  <c:v>-18.752355869054501</c:v>
                </c:pt>
                <c:pt idx="5536">
                  <c:v>-18.747662382727398</c:v>
                </c:pt>
                <c:pt idx="5537">
                  <c:v>-18.742983902431899</c:v>
                </c:pt>
                <c:pt idx="5538">
                  <c:v>-19.000968228122101</c:v>
                </c:pt>
                <c:pt idx="5539">
                  <c:v>-18.995979816535701</c:v>
                </c:pt>
                <c:pt idx="5540">
                  <c:v>-19.0409344228928</c:v>
                </c:pt>
                <c:pt idx="5541">
                  <c:v>-19.115114445598401</c:v>
                </c:pt>
                <c:pt idx="5542">
                  <c:v>-19.189670293620001</c:v>
                </c:pt>
                <c:pt idx="5543">
                  <c:v>-19.506984628884702</c:v>
                </c:pt>
                <c:pt idx="5544">
                  <c:v>-19.501051088036501</c:v>
                </c:pt>
                <c:pt idx="5545">
                  <c:v>-19.495193980191701</c:v>
                </c:pt>
                <c:pt idx="5546">
                  <c:v>-19.765453376846299</c:v>
                </c:pt>
                <c:pt idx="5547">
                  <c:v>-19.759377201231999</c:v>
                </c:pt>
                <c:pt idx="5548">
                  <c:v>-19.806647118704699</c:v>
                </c:pt>
                <c:pt idx="5549">
                  <c:v>-19.8844954029103</c:v>
                </c:pt>
                <c:pt idx="5550">
                  <c:v>-19.9576499428955</c:v>
                </c:pt>
                <c:pt idx="5551">
                  <c:v>-20.294963901752901</c:v>
                </c:pt>
                <c:pt idx="5552">
                  <c:v>-20.2890030109102</c:v>
                </c:pt>
                <c:pt idx="5553">
                  <c:v>-20.283141787769999</c:v>
                </c:pt>
                <c:pt idx="5554">
                  <c:v>-20.566083479061099</c:v>
                </c:pt>
                <c:pt idx="5555">
                  <c:v>-20.560032666354999</c:v>
                </c:pt>
                <c:pt idx="5556">
                  <c:v>-20.610146881735901</c:v>
                </c:pt>
                <c:pt idx="5557">
                  <c:v>-20.686971133583601</c:v>
                </c:pt>
                <c:pt idx="5558">
                  <c:v>-20.769520972106001</c:v>
                </c:pt>
                <c:pt idx="5559">
                  <c:v>-21.124091055184198</c:v>
                </c:pt>
                <c:pt idx="5560">
                  <c:v>-21.118510714811901</c:v>
                </c:pt>
                <c:pt idx="5561">
                  <c:v>-21.1130199679898</c:v>
                </c:pt>
                <c:pt idx="5562">
                  <c:v>-21.410836617129299</c:v>
                </c:pt>
                <c:pt idx="5563">
                  <c:v>-21.405143848580401</c:v>
                </c:pt>
                <c:pt idx="5564">
                  <c:v>-21.454324478173099</c:v>
                </c:pt>
                <c:pt idx="5565">
                  <c:v>-21.5414164062332</c:v>
                </c:pt>
                <c:pt idx="5566">
                  <c:v>-21.6291045102809</c:v>
                </c:pt>
                <c:pt idx="5567">
                  <c:v>-22.0007963214059</c:v>
                </c:pt>
                <c:pt idx="5568">
                  <c:v>-21.995385110668199</c:v>
                </c:pt>
                <c:pt idx="5569">
                  <c:v>-21.989877611221601</c:v>
                </c:pt>
                <c:pt idx="5570">
                  <c:v>-22.307472205957701</c:v>
                </c:pt>
                <c:pt idx="5571">
                  <c:v>-22.301741945573202</c:v>
                </c:pt>
                <c:pt idx="5572">
                  <c:v>-22.3580105831746</c:v>
                </c:pt>
                <c:pt idx="5573">
                  <c:v>-22.450632784410502</c:v>
                </c:pt>
                <c:pt idx="5574">
                  <c:v>-22.5396788956762</c:v>
                </c:pt>
                <c:pt idx="5575">
                  <c:v>-22.9490012430985</c:v>
                </c:pt>
                <c:pt idx="5576">
                  <c:v>-22.942538217801399</c:v>
                </c:pt>
                <c:pt idx="5577">
                  <c:v>-22.935973783399898</c:v>
                </c:pt>
                <c:pt idx="5578">
                  <c:v>-23.284554743467901</c:v>
                </c:pt>
                <c:pt idx="5579">
                  <c:v>-23.277566635703401</c:v>
                </c:pt>
                <c:pt idx="5580">
                  <c:v>-23.332785189795601</c:v>
                </c:pt>
                <c:pt idx="5581">
                  <c:v>-23.4315794680954</c:v>
                </c:pt>
                <c:pt idx="5582">
                  <c:v>-23.533491905147699</c:v>
                </c:pt>
                <c:pt idx="5583">
                  <c:v>-23.988237956059901</c:v>
                </c:pt>
                <c:pt idx="5584">
                  <c:v>-23.979369905155998</c:v>
                </c:pt>
                <c:pt idx="5585">
                  <c:v>-23.970403683640701</c:v>
                </c:pt>
                <c:pt idx="5586">
                  <c:v>-24.360034712930801</c:v>
                </c:pt>
                <c:pt idx="5587">
                  <c:v>-24.3505628170447</c:v>
                </c:pt>
                <c:pt idx="5588">
                  <c:v>-24.4166242325539</c:v>
                </c:pt>
                <c:pt idx="5589">
                  <c:v>-24.528721593786599</c:v>
                </c:pt>
                <c:pt idx="5590">
                  <c:v>-24.637171855897101</c:v>
                </c:pt>
                <c:pt idx="5591">
                  <c:v>-25.163889711251699</c:v>
                </c:pt>
                <c:pt idx="5592">
                  <c:v>-25.151984253220299</c:v>
                </c:pt>
                <c:pt idx="5593">
                  <c:v>-25.140016910990202</c:v>
                </c:pt>
                <c:pt idx="5594">
                  <c:v>-25.586587558935602</c:v>
                </c:pt>
                <c:pt idx="5595">
                  <c:v>-25.574071102347698</c:v>
                </c:pt>
                <c:pt idx="5596">
                  <c:v>-25.642554428726299</c:v>
                </c:pt>
                <c:pt idx="5597">
                  <c:v>-25.770499215838399</c:v>
                </c:pt>
                <c:pt idx="5598">
                  <c:v>-25.900857154584902</c:v>
                </c:pt>
                <c:pt idx="5599">
                  <c:v>-26.4987851049098</c:v>
                </c:pt>
                <c:pt idx="5600">
                  <c:v>-26.483951280583302</c:v>
                </c:pt>
                <c:pt idx="5601">
                  <c:v>-26.469125948802901</c:v>
                </c:pt>
                <c:pt idx="5602">
                  <c:v>-26.9862202161761</c:v>
                </c:pt>
                <c:pt idx="5603">
                  <c:v>-26.970878629728499</c:v>
                </c:pt>
                <c:pt idx="5604">
                  <c:v>-27.047514178282999</c:v>
                </c:pt>
                <c:pt idx="5605">
                  <c:v>-27.194612426807399</c:v>
                </c:pt>
                <c:pt idx="5606">
                  <c:v>-27.344217869813601</c:v>
                </c:pt>
                <c:pt idx="5607">
                  <c:v>-28.024288613536701</c:v>
                </c:pt>
                <c:pt idx="5608">
                  <c:v>-28.007720401034</c:v>
                </c:pt>
                <c:pt idx="5609">
                  <c:v>-27.991184618109401</c:v>
                </c:pt>
                <c:pt idx="5610">
                  <c:v>-28.575639483480401</c:v>
                </c:pt>
                <c:pt idx="5611">
                  <c:v>-28.558534637997099</c:v>
                </c:pt>
                <c:pt idx="5612">
                  <c:v>-28.6568973071887</c:v>
                </c:pt>
                <c:pt idx="5613">
                  <c:v>-28.815447848774198</c:v>
                </c:pt>
                <c:pt idx="5614">
                  <c:v>-28.984922848704699</c:v>
                </c:pt>
                <c:pt idx="5615">
                  <c:v>-29.7554788092061</c:v>
                </c:pt>
                <c:pt idx="5616">
                  <c:v>-29.737246921724001</c:v>
                </c:pt>
                <c:pt idx="5617">
                  <c:v>-29.7191088841675</c:v>
                </c:pt>
                <c:pt idx="5618">
                  <c:v>-30.375410463191699</c:v>
                </c:pt>
                <c:pt idx="5619">
                  <c:v>-30.356565053824902</c:v>
                </c:pt>
                <c:pt idx="5620">
                  <c:v>-30.4578581879843</c:v>
                </c:pt>
                <c:pt idx="5621">
                  <c:v>-30.644994922037</c:v>
                </c:pt>
                <c:pt idx="5622">
                  <c:v>-30.825231929293199</c:v>
                </c:pt>
                <c:pt idx="5623">
                  <c:v>-31.6860679551</c:v>
                </c:pt>
                <c:pt idx="5624">
                  <c:v>-31.665935273973201</c:v>
                </c:pt>
                <c:pt idx="5625">
                  <c:v>-31.645928131204499</c:v>
                </c:pt>
                <c:pt idx="5626">
                  <c:v>-32.375238046492598</c:v>
                </c:pt>
                <c:pt idx="5627">
                  <c:v>-32.354465754197797</c:v>
                </c:pt>
                <c:pt idx="5628">
                  <c:v>-32.467000609720799</c:v>
                </c:pt>
                <c:pt idx="5629">
                  <c:v>-32.674485349771501</c:v>
                </c:pt>
                <c:pt idx="5630">
                  <c:v>-32.884567944687802</c:v>
                </c:pt>
                <c:pt idx="5631">
                  <c:v>-33.818329269825803</c:v>
                </c:pt>
                <c:pt idx="5632">
                  <c:v>-33.796122009155503</c:v>
                </c:pt>
                <c:pt idx="5633">
                  <c:v>-33.774045633926299</c:v>
                </c:pt>
                <c:pt idx="5634">
                  <c:v>-34.580386637673399</c:v>
                </c:pt>
                <c:pt idx="5635">
                  <c:v>-34.557488554121697</c:v>
                </c:pt>
                <c:pt idx="5636">
                  <c:v>-34.683897629959802</c:v>
                </c:pt>
                <c:pt idx="5637">
                  <c:v>-34.914533147204303</c:v>
                </c:pt>
                <c:pt idx="5638">
                  <c:v>-35.147856095990299</c:v>
                </c:pt>
                <c:pt idx="5639">
                  <c:v>-36.1740508463729</c:v>
                </c:pt>
                <c:pt idx="5640">
                  <c:v>-36.637060712787502</c:v>
                </c:pt>
                <c:pt idx="5641">
                  <c:v>-36.614842839747098</c:v>
                </c:pt>
                <c:pt idx="5642">
                  <c:v>-36.592685288987198</c:v>
                </c:pt>
                <c:pt idx="5643">
                  <c:v>-37.056975722821498</c:v>
                </c:pt>
                <c:pt idx="5644">
                  <c:v>-37.034429065054603</c:v>
                </c:pt>
                <c:pt idx="5645">
                  <c:v>-37.499991961936999</c:v>
                </c:pt>
                <c:pt idx="5646">
                  <c:v>-37.6267969024995</c:v>
                </c:pt>
                <c:pt idx="5647">
                  <c:v>-38.717691936913099</c:v>
                </c:pt>
                <c:pt idx="5648">
                  <c:v>-38.982954980578903</c:v>
                </c:pt>
                <c:pt idx="5649">
                  <c:v>-38.960109911039098</c:v>
                </c:pt>
                <c:pt idx="5650">
                  <c:v>-39.226709971759199</c:v>
                </c:pt>
                <c:pt idx="5651">
                  <c:v>-39.201861818491601</c:v>
                </c:pt>
                <c:pt idx="5652">
                  <c:v>-40.154417491266997</c:v>
                </c:pt>
                <c:pt idx="5653">
                  <c:v>-40.128585147552201</c:v>
                </c:pt>
                <c:pt idx="5654">
                  <c:v>-40.596425231500703</c:v>
                </c:pt>
                <c:pt idx="5655">
                  <c:v>-41.494004000073502</c:v>
                </c:pt>
                <c:pt idx="5656">
                  <c:v>-41.782813337801798</c:v>
                </c:pt>
                <c:pt idx="5657">
                  <c:v>-42.070121680048899</c:v>
                </c:pt>
                <c:pt idx="5658">
                  <c:v>-42.042064352488502</c:v>
                </c:pt>
                <c:pt idx="5659">
                  <c:v>-42.014073229716601</c:v>
                </c:pt>
                <c:pt idx="5660">
                  <c:v>-43.068008282141797</c:v>
                </c:pt>
                <c:pt idx="5661">
                  <c:v>-43.039018609027501</c:v>
                </c:pt>
                <c:pt idx="5662">
                  <c:v>-43.544986016046799</c:v>
                </c:pt>
                <c:pt idx="5663">
                  <c:v>-44.519728581444802</c:v>
                </c:pt>
                <c:pt idx="5664">
                  <c:v>-44.831823492572298</c:v>
                </c:pt>
                <c:pt idx="5665">
                  <c:v>-45.139102122653803</c:v>
                </c:pt>
                <c:pt idx="5666">
                  <c:v>-45.100926968493702</c:v>
                </c:pt>
                <c:pt idx="5667">
                  <c:v>-45.062796867103799</c:v>
                </c:pt>
                <c:pt idx="5668">
                  <c:v>-46.182355486310101</c:v>
                </c:pt>
                <c:pt idx="5669">
                  <c:v>-46.143188412845298</c:v>
                </c:pt>
                <c:pt idx="5670">
                  <c:v>-46.663079240275003</c:v>
                </c:pt>
                <c:pt idx="5671">
                  <c:v>-47.690648211858701</c:v>
                </c:pt>
                <c:pt idx="5672">
                  <c:v>-48.006032727712601</c:v>
                </c:pt>
                <c:pt idx="5673">
                  <c:v>-48.321369382792099</c:v>
                </c:pt>
                <c:pt idx="5674">
                  <c:v>-48.280106568542998</c:v>
                </c:pt>
                <c:pt idx="5675">
                  <c:v>-48.238777156924499</c:v>
                </c:pt>
                <c:pt idx="5676">
                  <c:v>-49.382309475725798</c:v>
                </c:pt>
                <c:pt idx="5677">
                  <c:v>-49.339851588439302</c:v>
                </c:pt>
                <c:pt idx="5678">
                  <c:v>-49.859922059790399</c:v>
                </c:pt>
                <c:pt idx="5679">
                  <c:v>-51.175837349391202</c:v>
                </c:pt>
                <c:pt idx="5680">
                  <c:v>-51.1316380515823</c:v>
                </c:pt>
                <c:pt idx="5681">
                  <c:v>-51.427068854386498</c:v>
                </c:pt>
                <c:pt idx="5682">
                  <c:v>-51.381639527765202</c:v>
                </c:pt>
                <c:pt idx="5683">
                  <c:v>-51.336196528606003</c:v>
                </c:pt>
                <c:pt idx="5684">
                  <c:v>-52.415517701710499</c:v>
                </c:pt>
                <c:pt idx="5685">
                  <c:v>-52.369108694420198</c:v>
                </c:pt>
                <c:pt idx="5686">
                  <c:v>-52.855790613275197</c:v>
                </c:pt>
                <c:pt idx="5687">
                  <c:v>-53.992389178190798</c:v>
                </c:pt>
                <c:pt idx="5688">
                  <c:v>-53.9446898470894</c:v>
                </c:pt>
                <c:pt idx="5689">
                  <c:v>-54.201892417091599</c:v>
                </c:pt>
                <c:pt idx="5690">
                  <c:v>-54.166575937102301</c:v>
                </c:pt>
                <c:pt idx="5691">
                  <c:v>-54.131193874825797</c:v>
                </c:pt>
                <c:pt idx="5692">
                  <c:v>-55.046126862003</c:v>
                </c:pt>
                <c:pt idx="5693">
                  <c:v>-55.009737169358502</c:v>
                </c:pt>
                <c:pt idx="5694">
                  <c:v>-55.3881856083758</c:v>
                </c:pt>
                <c:pt idx="5695">
                  <c:v>-56.064594784296297</c:v>
                </c:pt>
                <c:pt idx="5696">
                  <c:v>-56.2600432513673</c:v>
                </c:pt>
                <c:pt idx="5697">
                  <c:v>-56.451700529017899</c:v>
                </c:pt>
                <c:pt idx="5698">
                  <c:v>-56.420356045419801</c:v>
                </c:pt>
                <c:pt idx="5699">
                  <c:v>-56.388940621664297</c:v>
                </c:pt>
                <c:pt idx="5700">
                  <c:v>-57.071633520817599</c:v>
                </c:pt>
                <c:pt idx="5701">
                  <c:v>-57.039213898123698</c:v>
                </c:pt>
                <c:pt idx="5702">
                  <c:v>-57.314309405689499</c:v>
                </c:pt>
                <c:pt idx="5703">
                  <c:v>-57.9120192009497</c:v>
                </c:pt>
                <c:pt idx="5704">
                  <c:v>-57.878835635741403</c:v>
                </c:pt>
                <c:pt idx="5705">
                  <c:v>-58.007670811584298</c:v>
                </c:pt>
                <c:pt idx="5706">
                  <c:v>-57.986387396688798</c:v>
                </c:pt>
                <c:pt idx="5707">
                  <c:v>-57.965040165863897</c:v>
                </c:pt>
                <c:pt idx="5708">
                  <c:v>-58.414920198756299</c:v>
                </c:pt>
                <c:pt idx="5709">
                  <c:v>-58.392875853716703</c:v>
                </c:pt>
                <c:pt idx="5710">
                  <c:v>-58.565027650089597</c:v>
                </c:pt>
                <c:pt idx="5711">
                  <c:v>-58.870598617484198</c:v>
                </c:pt>
                <c:pt idx="5712">
                  <c:v>-58.847773904939402</c:v>
                </c:pt>
                <c:pt idx="5713">
                  <c:v>-58.905494313720197</c:v>
                </c:pt>
                <c:pt idx="5714">
                  <c:v>-58.8922174128191</c:v>
                </c:pt>
                <c:pt idx="5715">
                  <c:v>-58.879037402561401</c:v>
                </c:pt>
                <c:pt idx="5716">
                  <c:v>-59.070133918678998</c:v>
                </c:pt>
                <c:pt idx="5717">
                  <c:v>-59.061371981005202</c:v>
                </c:pt>
                <c:pt idx="5718">
                  <c:v>-59.110704222119701</c:v>
                </c:pt>
                <c:pt idx="5719">
                  <c:v>-59.034234796235303</c:v>
                </c:pt>
                <c:pt idx="5720">
                  <c:v>-59.027053480963502</c:v>
                </c:pt>
                <c:pt idx="5721">
                  <c:v>-58.988813044887898</c:v>
                </c:pt>
                <c:pt idx="5722">
                  <c:v>-58.982239643146698</c:v>
                </c:pt>
                <c:pt idx="5723">
                  <c:v>-58.975750274015702</c:v>
                </c:pt>
                <c:pt idx="5724">
                  <c:v>-58.818154800409303</c:v>
                </c:pt>
                <c:pt idx="5725">
                  <c:v>-58.778032330791</c:v>
                </c:pt>
                <c:pt idx="5726">
                  <c:v>-58.6984896625004</c:v>
                </c:pt>
                <c:pt idx="5727">
                  <c:v>-58.181698680695</c:v>
                </c:pt>
                <c:pt idx="5728">
                  <c:v>-58.176861173922397</c:v>
                </c:pt>
                <c:pt idx="5729">
                  <c:v>-58.025307712990099</c:v>
                </c:pt>
                <c:pt idx="5730">
                  <c:v>-58.016219241964997</c:v>
                </c:pt>
                <c:pt idx="5731">
                  <c:v>-57.484832197530402</c:v>
                </c:pt>
                <c:pt idx="5732">
                  <c:v>-57.475697421338097</c:v>
                </c:pt>
                <c:pt idx="5733">
                  <c:v>-57.4664822677464</c:v>
                </c:pt>
                <c:pt idx="5734">
                  <c:v>-57.169593971684399</c:v>
                </c:pt>
                <c:pt idx="5735">
                  <c:v>-56.260566516610602</c:v>
                </c:pt>
                <c:pt idx="5736">
                  <c:v>-56.246782889815101</c:v>
                </c:pt>
                <c:pt idx="5737">
                  <c:v>-56.005504659804899</c:v>
                </c:pt>
                <c:pt idx="5738">
                  <c:v>-55.998002667507301</c:v>
                </c:pt>
                <c:pt idx="5739">
                  <c:v>-55.9904189820423</c:v>
                </c:pt>
                <c:pt idx="5740">
                  <c:v>-55.163506058190897</c:v>
                </c:pt>
                <c:pt idx="5741">
                  <c:v>-55.006433696550801</c:v>
                </c:pt>
                <c:pt idx="5742">
                  <c:v>-54.737169127417403</c:v>
                </c:pt>
                <c:pt idx="5743">
                  <c:v>-53.565264267079499</c:v>
                </c:pt>
                <c:pt idx="5744">
                  <c:v>-53.558822165624001</c:v>
                </c:pt>
                <c:pt idx="5745">
                  <c:v>-53.2576146793633</c:v>
                </c:pt>
                <c:pt idx="5746">
                  <c:v>-53.260410758010003</c:v>
                </c:pt>
                <c:pt idx="5747">
                  <c:v>-52.688773179684802</c:v>
                </c:pt>
                <c:pt idx="5748">
                  <c:v>-52.6921354963958</c:v>
                </c:pt>
                <c:pt idx="5749">
                  <c:v>-52.115861997399797</c:v>
                </c:pt>
                <c:pt idx="5750">
                  <c:v>-51.534596125760999</c:v>
                </c:pt>
                <c:pt idx="5751">
                  <c:v>-51.366294922620703</c:v>
                </c:pt>
                <c:pt idx="5752">
                  <c:v>-50.774306096522203</c:v>
                </c:pt>
                <c:pt idx="5753">
                  <c:v>-50.092764139910102</c:v>
                </c:pt>
                <c:pt idx="5754">
                  <c:v>-49.740963393830903</c:v>
                </c:pt>
                <c:pt idx="5755">
                  <c:v>-49.380513157953999</c:v>
                </c:pt>
                <c:pt idx="5756">
                  <c:v>-49.392089149550102</c:v>
                </c:pt>
                <c:pt idx="5757">
                  <c:v>-48.796548442331002</c:v>
                </c:pt>
                <c:pt idx="5758">
                  <c:v>-48.198843771919996</c:v>
                </c:pt>
                <c:pt idx="5759">
                  <c:v>-48.211447850213901</c:v>
                </c:pt>
                <c:pt idx="5760">
                  <c:v>-47.611446905028998</c:v>
                </c:pt>
                <c:pt idx="5761">
                  <c:v>-46.387977127652697</c:v>
                </c:pt>
                <c:pt idx="5762">
                  <c:v>-45.779931640276402</c:v>
                </c:pt>
                <c:pt idx="5763">
                  <c:v>-45.7927568537336</c:v>
                </c:pt>
                <c:pt idx="5764">
                  <c:v>-45.352577714930398</c:v>
                </c:pt>
                <c:pt idx="5765">
                  <c:v>-44.958668856121399</c:v>
                </c:pt>
                <c:pt idx="5766">
                  <c:v>-44.556790666353002</c:v>
                </c:pt>
                <c:pt idx="5767">
                  <c:v>-44.147118661012001</c:v>
                </c:pt>
                <c:pt idx="5768">
                  <c:v>-43.729737311085202</c:v>
                </c:pt>
                <c:pt idx="5769">
                  <c:v>-41.807691141504698</c:v>
                </c:pt>
                <c:pt idx="5770">
                  <c:v>-41.8154304003669</c:v>
                </c:pt>
                <c:pt idx="5771">
                  <c:v>-41.567308494615602</c:v>
                </c:pt>
                <c:pt idx="5772">
                  <c:v>-41.126450755252797</c:v>
                </c:pt>
                <c:pt idx="5773">
                  <c:v>-40.679198707327402</c:v>
                </c:pt>
                <c:pt idx="5774">
                  <c:v>-40.225576521130797</c:v>
                </c:pt>
                <c:pt idx="5775">
                  <c:v>-39.765791317189503</c:v>
                </c:pt>
                <c:pt idx="5776">
                  <c:v>-39.299925235674202</c:v>
                </c:pt>
                <c:pt idx="5777">
                  <c:v>-37.207215623364398</c:v>
                </c:pt>
                <c:pt idx="5778">
                  <c:v>-37.224255413617897</c:v>
                </c:pt>
                <c:pt idx="5779">
                  <c:v>-37.2413143198265</c:v>
                </c:pt>
                <c:pt idx="5780">
                  <c:v>-36.437703293297403</c:v>
                </c:pt>
                <c:pt idx="5781">
                  <c:v>-35.631957901246899</c:v>
                </c:pt>
                <c:pt idx="5782">
                  <c:v>-35.649989016663099</c:v>
                </c:pt>
                <c:pt idx="5783">
                  <c:v>-34.971901877240199</c:v>
                </c:pt>
                <c:pt idx="5784">
                  <c:v>-34.471835809299598</c:v>
                </c:pt>
                <c:pt idx="5785">
                  <c:v>-32.375692746051399</c:v>
                </c:pt>
                <c:pt idx="5786">
                  <c:v>-32.392974050476603</c:v>
                </c:pt>
                <c:pt idx="5787">
                  <c:v>-32.410162524403702</c:v>
                </c:pt>
                <c:pt idx="5788">
                  <c:v>-30.509063286013799</c:v>
                </c:pt>
                <c:pt idx="5789">
                  <c:v>-30.5254891540933</c:v>
                </c:pt>
                <c:pt idx="5790">
                  <c:v>-30.541988676920401</c:v>
                </c:pt>
                <c:pt idx="5791">
                  <c:v>-29.789112868512099</c:v>
                </c:pt>
                <c:pt idx="5792">
                  <c:v>-29.281201379462299</c:v>
                </c:pt>
                <c:pt idx="5793">
                  <c:v>-27.066047926669398</c:v>
                </c:pt>
                <c:pt idx="5794">
                  <c:v>-27.0764206666395</c:v>
                </c:pt>
                <c:pt idx="5795">
                  <c:v>-27.086847080267599</c:v>
                </c:pt>
                <c:pt idx="5796">
                  <c:v>-25.230119485658999</c:v>
                </c:pt>
                <c:pt idx="5797">
                  <c:v>-25.240736582739299</c:v>
                </c:pt>
                <c:pt idx="5798">
                  <c:v>-24.900304607822601</c:v>
                </c:pt>
                <c:pt idx="5799">
                  <c:v>-24.380606248440099</c:v>
                </c:pt>
                <c:pt idx="5800">
                  <c:v>-23.835011865972302</c:v>
                </c:pt>
                <c:pt idx="5801">
                  <c:v>-21.598829196662098</c:v>
                </c:pt>
                <c:pt idx="5802">
                  <c:v>-21.617245234004901</c:v>
                </c:pt>
                <c:pt idx="5803">
                  <c:v>-21.635665781548699</c:v>
                </c:pt>
                <c:pt idx="5804">
                  <c:v>-19.779089494128002</c:v>
                </c:pt>
                <c:pt idx="5805">
                  <c:v>-19.799167498813599</c:v>
                </c:pt>
                <c:pt idx="5806">
                  <c:v>-19.470403924983099</c:v>
                </c:pt>
                <c:pt idx="5807">
                  <c:v>-18.9559677035707</c:v>
                </c:pt>
                <c:pt idx="5808">
                  <c:v>-18.4181107871024</c:v>
                </c:pt>
                <c:pt idx="5809">
                  <c:v>-16.265574946486002</c:v>
                </c:pt>
                <c:pt idx="5810">
                  <c:v>-16.2888276347702</c:v>
                </c:pt>
                <c:pt idx="5811">
                  <c:v>-16.3120802932403</c:v>
                </c:pt>
                <c:pt idx="5812">
                  <c:v>-14.5129676711025</c:v>
                </c:pt>
                <c:pt idx="5813">
                  <c:v>-14.537844057253199</c:v>
                </c:pt>
                <c:pt idx="5814">
                  <c:v>-14.220089346922901</c:v>
                </c:pt>
                <c:pt idx="5815">
                  <c:v>-13.7085518602257</c:v>
                </c:pt>
                <c:pt idx="5816">
                  <c:v>-13.2013274121291</c:v>
                </c:pt>
                <c:pt idx="5817">
                  <c:v>-11.184403124850199</c:v>
                </c:pt>
                <c:pt idx="5818">
                  <c:v>-11.215444489794599</c:v>
                </c:pt>
                <c:pt idx="5819">
                  <c:v>-11.2464464693692</c:v>
                </c:pt>
                <c:pt idx="5820">
                  <c:v>-9.5712120037332493</c:v>
                </c:pt>
                <c:pt idx="5821">
                  <c:v>-9.6038127231225801</c:v>
                </c:pt>
                <c:pt idx="5822">
                  <c:v>-9.3147282847341106</c:v>
                </c:pt>
                <c:pt idx="5823">
                  <c:v>-8.84813611318007</c:v>
                </c:pt>
                <c:pt idx="5824">
                  <c:v>-8.3885635614922904</c:v>
                </c:pt>
                <c:pt idx="5825">
                  <c:v>-6.5894498434366202</c:v>
                </c:pt>
                <c:pt idx="5826">
                  <c:v>-6.6220418879557199</c:v>
                </c:pt>
                <c:pt idx="5827">
                  <c:v>-6.6546206611940697</c:v>
                </c:pt>
                <c:pt idx="5828">
                  <c:v>-5.1735234790476703</c:v>
                </c:pt>
                <c:pt idx="5829">
                  <c:v>-5.2074579566661399</c:v>
                </c:pt>
                <c:pt idx="5830">
                  <c:v>-4.9600784730630201</c:v>
                </c:pt>
                <c:pt idx="5831">
                  <c:v>-4.5802988914983001</c:v>
                </c:pt>
                <c:pt idx="5832">
                  <c:v>-4.19081273683602</c:v>
                </c:pt>
                <c:pt idx="5833">
                  <c:v>-2.6924649268437699</c:v>
                </c:pt>
                <c:pt idx="5834">
                  <c:v>-2.7287792376204401</c:v>
                </c:pt>
                <c:pt idx="5835">
                  <c:v>-2.7650085972772498</c:v>
                </c:pt>
                <c:pt idx="5836">
                  <c:v>-1.5555603527628601</c:v>
                </c:pt>
                <c:pt idx="5837">
                  <c:v>-1.5924383773001001</c:v>
                </c:pt>
                <c:pt idx="5838">
                  <c:v>-1.414383702239</c:v>
                </c:pt>
                <c:pt idx="5839">
                  <c:v>-1.1009532461862399</c:v>
                </c:pt>
                <c:pt idx="5840">
                  <c:v>-0.80499316158606005</c:v>
                </c:pt>
                <c:pt idx="5841">
                  <c:v>0.29217206921694999</c:v>
                </c:pt>
                <c:pt idx="5842">
                  <c:v>0.25679734805729698</c:v>
                </c:pt>
                <c:pt idx="5843">
                  <c:v>0.22138492905052501</c:v>
                </c:pt>
                <c:pt idx="5844">
                  <c:v>1.1008787213398601</c:v>
                </c:pt>
                <c:pt idx="5845">
                  <c:v>1.0649013675289001</c:v>
                </c:pt>
                <c:pt idx="5846">
                  <c:v>1.1944768536928601</c:v>
                </c:pt>
                <c:pt idx="5847">
                  <c:v>1.4053038560590001</c:v>
                </c:pt>
                <c:pt idx="5848">
                  <c:v>1.5919995104668501</c:v>
                </c:pt>
                <c:pt idx="5849">
                  <c:v>2.2714757151227101</c:v>
                </c:pt>
                <c:pt idx="5850">
                  <c:v>2.23444534174069</c:v>
                </c:pt>
                <c:pt idx="5851">
                  <c:v>2.1973558190929499</c:v>
                </c:pt>
                <c:pt idx="5852">
                  <c:v>2.7130746032121702</c:v>
                </c:pt>
                <c:pt idx="5853">
                  <c:v>2.6759561243061101</c:v>
                </c:pt>
                <c:pt idx="5854">
                  <c:v>2.7267568058593001</c:v>
                </c:pt>
                <c:pt idx="5855">
                  <c:v>2.8250726729577602</c:v>
                </c:pt>
                <c:pt idx="5856">
                  <c:v>2.9090793644889401</c:v>
                </c:pt>
                <c:pt idx="5857">
                  <c:v>3.1289075379875002</c:v>
                </c:pt>
                <c:pt idx="5858">
                  <c:v>3.0902893205582398</c:v>
                </c:pt>
                <c:pt idx="5859">
                  <c:v>3.0516193693011902</c:v>
                </c:pt>
                <c:pt idx="5860">
                  <c:v>3.18242108513933</c:v>
                </c:pt>
                <c:pt idx="5861">
                  <c:v>3.1396162771451999</c:v>
                </c:pt>
                <c:pt idx="5862">
                  <c:v>3.1211459058127602</c:v>
                </c:pt>
                <c:pt idx="5863">
                  <c:v>3.1018412486547402</c:v>
                </c:pt>
                <c:pt idx="5864">
                  <c:v>3.0697796650898699</c:v>
                </c:pt>
                <c:pt idx="5865">
                  <c:v>2.8794664290830498</c:v>
                </c:pt>
                <c:pt idx="5866">
                  <c:v>2.8364251234925701</c:v>
                </c:pt>
                <c:pt idx="5867">
                  <c:v>2.7934078405019398</c:v>
                </c:pt>
                <c:pt idx="5868">
                  <c:v>2.5898992359021999</c:v>
                </c:pt>
                <c:pt idx="5869">
                  <c:v>2.5458067928973702</c:v>
                </c:pt>
                <c:pt idx="5870">
                  <c:v>2.4656384325548202</c:v>
                </c:pt>
                <c:pt idx="5871">
                  <c:v>2.3531087042644701</c:v>
                </c:pt>
                <c:pt idx="5872">
                  <c:v>2.23358399382743</c:v>
                </c:pt>
                <c:pt idx="5873">
                  <c:v>1.79734907287737</c:v>
                </c:pt>
                <c:pt idx="5874">
                  <c:v>1.7516410427212299</c:v>
                </c:pt>
                <c:pt idx="5875">
                  <c:v>1.70605766957063</c:v>
                </c:pt>
                <c:pt idx="5876">
                  <c:v>1.3165912755117499</c:v>
                </c:pt>
                <c:pt idx="5877">
                  <c:v>1.2715636693066801</c:v>
                </c:pt>
                <c:pt idx="5878">
                  <c:v>1.16214700692551</c:v>
                </c:pt>
                <c:pt idx="5879">
                  <c:v>1.00768060080315</c:v>
                </c:pt>
                <c:pt idx="5880">
                  <c:v>0.85201545231254905</c:v>
                </c:pt>
                <c:pt idx="5881">
                  <c:v>0.38052222061180002</c:v>
                </c:pt>
                <c:pt idx="5882">
                  <c:v>0.33484671537365401</c:v>
                </c:pt>
                <c:pt idx="5883">
                  <c:v>0.28929525973127801</c:v>
                </c:pt>
                <c:pt idx="5884">
                  <c:v>-9.61542268962641E-2</c:v>
                </c:pt>
                <c:pt idx="5885">
                  <c:v>-0.123395149090582</c:v>
                </c:pt>
                <c:pt idx="5886">
                  <c:v>-0.217318206882401</c:v>
                </c:pt>
                <c:pt idx="5887">
                  <c:v>-0.35211409143369199</c:v>
                </c:pt>
                <c:pt idx="5888">
                  <c:v>-0.48199393056172302</c:v>
                </c:pt>
                <c:pt idx="5889">
                  <c:v>-0.88300547186473599</c:v>
                </c:pt>
                <c:pt idx="5890">
                  <c:v>-0.91102889912374696</c:v>
                </c:pt>
                <c:pt idx="5891">
                  <c:v>-0.93892972250838902</c:v>
                </c:pt>
                <c:pt idx="5892">
                  <c:v>-1.25785109510798</c:v>
                </c:pt>
                <c:pt idx="5893">
                  <c:v>-1.2644180988279401</c:v>
                </c:pt>
                <c:pt idx="5894">
                  <c:v>-1.32996362577697</c:v>
                </c:pt>
                <c:pt idx="5895">
                  <c:v>-1.4240031166159599</c:v>
                </c:pt>
                <c:pt idx="5896">
                  <c:v>-1.5184351474126501</c:v>
                </c:pt>
                <c:pt idx="5897">
                  <c:v>-1.8890458068630001</c:v>
                </c:pt>
                <c:pt idx="5898">
                  <c:v>-1.8922122599984801</c:v>
                </c:pt>
                <c:pt idx="5899">
                  <c:v>-1.89532091582379</c:v>
                </c:pt>
                <c:pt idx="5900">
                  <c:v>-2.2066603916213001</c:v>
                </c:pt>
                <c:pt idx="5901">
                  <c:v>-2.2038760797508199</c:v>
                </c:pt>
                <c:pt idx="5902">
                  <c:v>-2.25481625514794</c:v>
                </c:pt>
                <c:pt idx="5903">
                  <c:v>-2.3411135993899101</c:v>
                </c:pt>
                <c:pt idx="5904">
                  <c:v>-2.4327398280082901</c:v>
                </c:pt>
                <c:pt idx="5905">
                  <c:v>-2.8400092947225599</c:v>
                </c:pt>
                <c:pt idx="5906">
                  <c:v>-2.8344866426819602</c:v>
                </c:pt>
                <c:pt idx="5907">
                  <c:v>-3.02599058283469</c:v>
                </c:pt>
                <c:pt idx="5908">
                  <c:v>-3.0202738201021901</c:v>
                </c:pt>
                <c:pt idx="5909">
                  <c:v>-3.2127284731420902</c:v>
                </c:pt>
                <c:pt idx="5910">
                  <c:v>-3.2067818234792198</c:v>
                </c:pt>
                <c:pt idx="5911">
                  <c:v>-3.4001576403741098</c:v>
                </c:pt>
                <c:pt idx="5912">
                  <c:v>-3.4499425754753399</c:v>
                </c:pt>
                <c:pt idx="5913">
                  <c:v>-3.8673322329281601</c:v>
                </c:pt>
                <c:pt idx="5914">
                  <c:v>-3.9786177585088298</c:v>
                </c:pt>
                <c:pt idx="5915">
                  <c:v>-3.9725303779441901</c:v>
                </c:pt>
                <c:pt idx="5916">
                  <c:v>-4.0875992166105704</c:v>
                </c:pt>
                <c:pt idx="5917">
                  <c:v>-4.0830744586108096</c:v>
                </c:pt>
                <c:pt idx="5918">
                  <c:v>-4.4784728860974496</c:v>
                </c:pt>
                <c:pt idx="5919">
                  <c:v>-4.4702997972902203</c:v>
                </c:pt>
                <c:pt idx="5920">
                  <c:v>-4.5415594125245198</c:v>
                </c:pt>
                <c:pt idx="5921">
                  <c:v>-5.05579229479335</c:v>
                </c:pt>
                <c:pt idx="5922">
                  <c:v>-5.1817671247708699</c:v>
                </c:pt>
                <c:pt idx="5923">
                  <c:v>-5.1738169343041003</c:v>
                </c:pt>
                <c:pt idx="5924">
                  <c:v>-5.3065719980546699</c:v>
                </c:pt>
                <c:pt idx="5925">
                  <c:v>-5.3034786079159799</c:v>
                </c:pt>
                <c:pt idx="5926">
                  <c:v>-5.7584085226099901</c:v>
                </c:pt>
                <c:pt idx="5927">
                  <c:v>-5.7548597953258298</c:v>
                </c:pt>
                <c:pt idx="5928">
                  <c:v>-5.8387610693117296</c:v>
                </c:pt>
                <c:pt idx="5929">
                  <c:v>-6.39829276449675</c:v>
                </c:pt>
                <c:pt idx="5930">
                  <c:v>-6.5381580329337003</c:v>
                </c:pt>
                <c:pt idx="5931">
                  <c:v>-6.5341741410793297</c:v>
                </c:pt>
                <c:pt idx="5932">
                  <c:v>-6.6781252366191204</c:v>
                </c:pt>
                <c:pt idx="5933">
                  <c:v>-6.6778355355280299</c:v>
                </c:pt>
                <c:pt idx="5934">
                  <c:v>-7.16003418558173</c:v>
                </c:pt>
                <c:pt idx="5935">
                  <c:v>-7.1592308162232001</c:v>
                </c:pt>
                <c:pt idx="5936">
                  <c:v>-7.2414236764853097</c:v>
                </c:pt>
                <c:pt idx="5937">
                  <c:v>-7.8040423274383297</c:v>
                </c:pt>
                <c:pt idx="5938">
                  <c:v>-7.9424505744585696</c:v>
                </c:pt>
                <c:pt idx="5939">
                  <c:v>-7.9410782448985904</c:v>
                </c:pt>
                <c:pt idx="5940">
                  <c:v>-8.0754456603640996</c:v>
                </c:pt>
                <c:pt idx="5941">
                  <c:v>-8.0775645389485593</c:v>
                </c:pt>
                <c:pt idx="5942">
                  <c:v>-8.5378723915501897</c:v>
                </c:pt>
                <c:pt idx="5943">
                  <c:v>-8.53943381906703</c:v>
                </c:pt>
                <c:pt idx="5944">
                  <c:v>-8.6250020435003307</c:v>
                </c:pt>
                <c:pt idx="5945">
                  <c:v>-9.1301251711250195</c:v>
                </c:pt>
                <c:pt idx="5946">
                  <c:v>-9.2564359762907493</c:v>
                </c:pt>
                <c:pt idx="5947">
                  <c:v>-9.2574075315075603</c:v>
                </c:pt>
                <c:pt idx="5948">
                  <c:v>-9.3842599426091198</c:v>
                </c:pt>
                <c:pt idx="5949">
                  <c:v>-9.3877991592411192</c:v>
                </c:pt>
                <c:pt idx="5950">
                  <c:v>-9.7962750542516694</c:v>
                </c:pt>
                <c:pt idx="5951">
                  <c:v>-9.7993786453347305</c:v>
                </c:pt>
                <c:pt idx="5952">
                  <c:v>-9.8779951746015104</c:v>
                </c:pt>
                <c:pt idx="5953">
                  <c:v>-10.3102462552344</c:v>
                </c:pt>
                <c:pt idx="5954">
                  <c:v>-10.419378580091699</c:v>
                </c:pt>
                <c:pt idx="5955">
                  <c:v>-10.421959777046901</c:v>
                </c:pt>
                <c:pt idx="5956">
                  <c:v>-10.533197750248</c:v>
                </c:pt>
                <c:pt idx="5957">
                  <c:v>-10.540245076774999</c:v>
                </c:pt>
                <c:pt idx="5958">
                  <c:v>-10.887337017251999</c:v>
                </c:pt>
                <c:pt idx="5959">
                  <c:v>-10.8940328318018</c:v>
                </c:pt>
                <c:pt idx="5960">
                  <c:v>-10.960250419945501</c:v>
                </c:pt>
                <c:pt idx="5961">
                  <c:v>-11.3242089056815</c:v>
                </c:pt>
                <c:pt idx="5962">
                  <c:v>-11.414616716127901</c:v>
                </c:pt>
                <c:pt idx="5963">
                  <c:v>-11.421818242230399</c:v>
                </c:pt>
                <c:pt idx="5964">
                  <c:v>-11.5156352386389</c:v>
                </c:pt>
                <c:pt idx="5965">
                  <c:v>-11.5245291479686</c:v>
                </c:pt>
                <c:pt idx="5966">
                  <c:v>-11.810550340122401</c:v>
                </c:pt>
                <c:pt idx="5967">
                  <c:v>-11.819202079416099</c:v>
                </c:pt>
                <c:pt idx="5968">
                  <c:v>-11.8810875782412</c:v>
                </c:pt>
                <c:pt idx="5969">
                  <c:v>-12.1833268004583</c:v>
                </c:pt>
                <c:pt idx="5970">
                  <c:v>-12.265751363250599</c:v>
                </c:pt>
                <c:pt idx="5971">
                  <c:v>-12.2757034458037</c:v>
                </c:pt>
                <c:pt idx="5972">
                  <c:v>-12.3526503173461</c:v>
                </c:pt>
                <c:pt idx="5973">
                  <c:v>-12.3586497989834</c:v>
                </c:pt>
                <c:pt idx="5974">
                  <c:v>-12.5981256161398</c:v>
                </c:pt>
                <c:pt idx="5975">
                  <c:v>-12.603960762951401</c:v>
                </c:pt>
                <c:pt idx="5976">
                  <c:v>-12.6521823897322</c:v>
                </c:pt>
                <c:pt idx="5977">
                  <c:v>-12.921652210435701</c:v>
                </c:pt>
                <c:pt idx="5978">
                  <c:v>-12.990003998136</c:v>
                </c:pt>
                <c:pt idx="5979">
                  <c:v>-12.996203798510599</c:v>
                </c:pt>
                <c:pt idx="5980">
                  <c:v>-13.0609517076735</c:v>
                </c:pt>
                <c:pt idx="5981">
                  <c:v>-13.0621963295612</c:v>
                </c:pt>
                <c:pt idx="5982">
                  <c:v>-13.279381182662799</c:v>
                </c:pt>
                <c:pt idx="5983">
                  <c:v>-13.280469869172601</c:v>
                </c:pt>
                <c:pt idx="5984">
                  <c:v>-13.3220271468451</c:v>
                </c:pt>
                <c:pt idx="5985">
                  <c:v>-13.5742298384466</c:v>
                </c:pt>
                <c:pt idx="5986">
                  <c:v>-13.6377148123435</c:v>
                </c:pt>
                <c:pt idx="5987">
                  <c:v>-13.637060811528199</c:v>
                </c:pt>
                <c:pt idx="5988">
                  <c:v>-13.696519398336299</c:v>
                </c:pt>
                <c:pt idx="5989">
                  <c:v>-13.691822081333999</c:v>
                </c:pt>
                <c:pt idx="5990">
                  <c:v>-13.904028703447599</c:v>
                </c:pt>
                <c:pt idx="5991">
                  <c:v>-13.8992169553949</c:v>
                </c:pt>
                <c:pt idx="5992">
                  <c:v>-13.9333169708528</c:v>
                </c:pt>
                <c:pt idx="5993">
                  <c:v>-14.059587330419101</c:v>
                </c:pt>
                <c:pt idx="5994">
                  <c:v>-14.1860446424824</c:v>
                </c:pt>
                <c:pt idx="5995">
                  <c:v>-14.3161980507394</c:v>
                </c:pt>
                <c:pt idx="5996">
                  <c:v>-14.3094565554072</c:v>
                </c:pt>
                <c:pt idx="5997">
                  <c:v>-14.3026815060842</c:v>
                </c:pt>
                <c:pt idx="5998">
                  <c:v>-14.5284649378204</c:v>
                </c:pt>
                <c:pt idx="5999">
                  <c:v>-14.521489534800599</c:v>
                </c:pt>
                <c:pt idx="6000">
                  <c:v>-14.5555210679904</c:v>
                </c:pt>
                <c:pt idx="6001">
                  <c:v>-14.6189919111214</c:v>
                </c:pt>
                <c:pt idx="6002">
                  <c:v>-14.683286500826799</c:v>
                </c:pt>
                <c:pt idx="6003">
                  <c:v>-14.822840878233</c:v>
                </c:pt>
                <c:pt idx="6004">
                  <c:v>-14.958780682814201</c:v>
                </c:pt>
                <c:pt idx="6005">
                  <c:v>-14.9485045087989</c:v>
                </c:pt>
                <c:pt idx="6006">
                  <c:v>-15.194824450400001</c:v>
                </c:pt>
                <c:pt idx="6007">
                  <c:v>-15.1843882080502</c:v>
                </c:pt>
                <c:pt idx="6008">
                  <c:v>-15.2230837174192</c:v>
                </c:pt>
                <c:pt idx="6009">
                  <c:v>-15.287146874133301</c:v>
                </c:pt>
                <c:pt idx="6010">
                  <c:v>-15.353937433819301</c:v>
                </c:pt>
                <c:pt idx="6011">
                  <c:v>-15.4214877290811</c:v>
                </c:pt>
                <c:pt idx="6012">
                  <c:v>-15.489769633946599</c:v>
                </c:pt>
                <c:pt idx="6013">
                  <c:v>-15.5587386631475</c:v>
                </c:pt>
                <c:pt idx="6014">
                  <c:v>-15.6295222555478</c:v>
                </c:pt>
                <c:pt idx="6015">
                  <c:v>-15.8963398807561</c:v>
                </c:pt>
                <c:pt idx="6016">
                  <c:v>-16.018180099277501</c:v>
                </c:pt>
                <c:pt idx="6017">
                  <c:v>-16.006395895480999</c:v>
                </c:pt>
                <c:pt idx="6018">
                  <c:v>-16.073552097298599</c:v>
                </c:pt>
                <c:pt idx="6019">
                  <c:v>-16.144910128701401</c:v>
                </c:pt>
                <c:pt idx="6020">
                  <c:v>-16.215286222386599</c:v>
                </c:pt>
                <c:pt idx="6021">
                  <c:v>-16.288851038110799</c:v>
                </c:pt>
                <c:pt idx="6022">
                  <c:v>-16.362590371558301</c:v>
                </c:pt>
                <c:pt idx="6023">
                  <c:v>-16.350549468392799</c:v>
                </c:pt>
                <c:pt idx="6024">
                  <c:v>-16.764755071632099</c:v>
                </c:pt>
                <c:pt idx="6025">
                  <c:v>-16.8400643343669</c:v>
                </c:pt>
                <c:pt idx="6026">
                  <c:v>-16.829393309008299</c:v>
                </c:pt>
                <c:pt idx="6027">
                  <c:v>-16.900759170267399</c:v>
                </c:pt>
                <c:pt idx="6028">
                  <c:v>-16.975816345645999</c:v>
                </c:pt>
                <c:pt idx="6029">
                  <c:v>-17.0505900697379</c:v>
                </c:pt>
                <c:pt idx="6030">
                  <c:v>-17.126748718406901</c:v>
                </c:pt>
                <c:pt idx="6031">
                  <c:v>-17.117627080157</c:v>
                </c:pt>
                <c:pt idx="6032">
                  <c:v>-17.525743972981999</c:v>
                </c:pt>
                <c:pt idx="6033">
                  <c:v>-17.601650239683799</c:v>
                </c:pt>
                <c:pt idx="6034">
                  <c:v>-17.593833310880701</c:v>
                </c:pt>
                <c:pt idx="6035">
                  <c:v>-17.668606655114701</c:v>
                </c:pt>
                <c:pt idx="6036">
                  <c:v>-17.744930294433399</c:v>
                </c:pt>
                <c:pt idx="6037">
                  <c:v>-17.820588590507899</c:v>
                </c:pt>
                <c:pt idx="6038">
                  <c:v>-17.897160448968201</c:v>
                </c:pt>
                <c:pt idx="6039">
                  <c:v>-18.039950579390901</c:v>
                </c:pt>
                <c:pt idx="6040">
                  <c:v>-18.328858640986098</c:v>
                </c:pt>
                <c:pt idx="6041">
                  <c:v>-18.368002527917898</c:v>
                </c:pt>
                <c:pt idx="6042">
                  <c:v>-18.363467556347299</c:v>
                </c:pt>
                <c:pt idx="6043">
                  <c:v>-18.436326413065402</c:v>
                </c:pt>
                <c:pt idx="6044">
                  <c:v>-18.508459735337201</c:v>
                </c:pt>
                <c:pt idx="6045">
                  <c:v>-18.5822393365792</c:v>
                </c:pt>
                <c:pt idx="6046">
                  <c:v>-18.657940741405199</c:v>
                </c:pt>
                <c:pt idx="6047">
                  <c:v>-18.732896996395802</c:v>
                </c:pt>
                <c:pt idx="6048">
                  <c:v>-19.058310630745002</c:v>
                </c:pt>
                <c:pt idx="6049">
                  <c:v>-19.103717977658601</c:v>
                </c:pt>
                <c:pt idx="6050">
                  <c:v>-19.101416718224598</c:v>
                </c:pt>
                <c:pt idx="6051">
                  <c:v>-19.173460509344601</c:v>
                </c:pt>
                <c:pt idx="6052">
                  <c:v>-19.313116071004298</c:v>
                </c:pt>
                <c:pt idx="6053">
                  <c:v>-19.310696394679699</c:v>
                </c:pt>
                <c:pt idx="6054">
                  <c:v>-19.380996927432001</c:v>
                </c:pt>
                <c:pt idx="6055">
                  <c:v>-19.450734203014701</c:v>
                </c:pt>
                <c:pt idx="6056">
                  <c:v>-19.757287127910502</c:v>
                </c:pt>
                <c:pt idx="6057">
                  <c:v>-19.800448921722101</c:v>
                </c:pt>
                <c:pt idx="6058">
                  <c:v>-19.7985157581534</c:v>
                </c:pt>
                <c:pt idx="6059">
                  <c:v>-19.867147085661799</c:v>
                </c:pt>
                <c:pt idx="6060">
                  <c:v>-19.932176056389501</c:v>
                </c:pt>
                <c:pt idx="6061">
                  <c:v>-20.0693302266966</c:v>
                </c:pt>
                <c:pt idx="6062">
                  <c:v>-20.137453635955001</c:v>
                </c:pt>
                <c:pt idx="6063">
                  <c:v>-20.1360822621373</c:v>
                </c:pt>
                <c:pt idx="6064">
                  <c:v>-20.433444941865801</c:v>
                </c:pt>
                <c:pt idx="6065">
                  <c:v>-20.475536199317599</c:v>
                </c:pt>
                <c:pt idx="6066">
                  <c:v>-20.4737353325926</c:v>
                </c:pt>
                <c:pt idx="6067">
                  <c:v>-20.5374677082097</c:v>
                </c:pt>
                <c:pt idx="6068">
                  <c:v>-20.604158923226901</c:v>
                </c:pt>
                <c:pt idx="6069">
                  <c:v>-20.738078916840099</c:v>
                </c:pt>
                <c:pt idx="6070">
                  <c:v>-20.7359599544974</c:v>
                </c:pt>
                <c:pt idx="6071">
                  <c:v>-20.802277359155301</c:v>
                </c:pt>
                <c:pt idx="6072">
                  <c:v>-21.098002239255202</c:v>
                </c:pt>
                <c:pt idx="6073">
                  <c:v>-21.135575023048698</c:v>
                </c:pt>
                <c:pt idx="6074">
                  <c:v>-21.201269940027</c:v>
                </c:pt>
                <c:pt idx="6075">
                  <c:v>-21.265989472924399</c:v>
                </c:pt>
                <c:pt idx="6076">
                  <c:v>-21.262755156610002</c:v>
                </c:pt>
                <c:pt idx="6077">
                  <c:v>-21.397823253967601</c:v>
                </c:pt>
                <c:pt idx="6078">
                  <c:v>-21.460657114599201</c:v>
                </c:pt>
                <c:pt idx="6079">
                  <c:v>-21.526805743204601</c:v>
                </c:pt>
                <c:pt idx="6080">
                  <c:v>-21.757155209121201</c:v>
                </c:pt>
                <c:pt idx="6081">
                  <c:v>-21.798041117062098</c:v>
                </c:pt>
                <c:pt idx="6082">
                  <c:v>-21.864669681126699</c:v>
                </c:pt>
                <c:pt idx="6083">
                  <c:v>-21.930049293249599</c:v>
                </c:pt>
                <c:pt idx="6084">
                  <c:v>-21.9935368723003</c:v>
                </c:pt>
                <c:pt idx="6085">
                  <c:v>-22.060544575722499</c:v>
                </c:pt>
                <c:pt idx="6086">
                  <c:v>-22.127869308181999</c:v>
                </c:pt>
                <c:pt idx="6087">
                  <c:v>-22.195532812706102</c:v>
                </c:pt>
                <c:pt idx="6088">
                  <c:v>-22.434138431679699</c:v>
                </c:pt>
                <c:pt idx="6089">
                  <c:v>-22.476637736516199</c:v>
                </c:pt>
                <c:pt idx="6090">
                  <c:v>-22.542830724935701</c:v>
                </c:pt>
                <c:pt idx="6091">
                  <c:v>-22.6128425240803</c:v>
                </c:pt>
                <c:pt idx="6092">
                  <c:v>-22.683358034731199</c:v>
                </c:pt>
                <c:pt idx="6093">
                  <c:v>-22.7543339462717</c:v>
                </c:pt>
                <c:pt idx="6094">
                  <c:v>-22.827042629710501</c:v>
                </c:pt>
                <c:pt idx="6095">
                  <c:v>-22.900399458994301</c:v>
                </c:pt>
                <c:pt idx="6096">
                  <c:v>-23.156476134562102</c:v>
                </c:pt>
                <c:pt idx="6097">
                  <c:v>-23.199059277421402</c:v>
                </c:pt>
                <c:pt idx="6098">
                  <c:v>-23.2745445861365</c:v>
                </c:pt>
                <c:pt idx="6099">
                  <c:v>-23.3509142182244</c:v>
                </c:pt>
                <c:pt idx="6100">
                  <c:v>-23.428234137689198</c:v>
                </c:pt>
                <c:pt idx="6101">
                  <c:v>-23.5028416208858</c:v>
                </c:pt>
                <c:pt idx="6102">
                  <c:v>-23.582300870059601</c:v>
                </c:pt>
                <c:pt idx="6103">
                  <c:v>-23.662942395005501</c:v>
                </c:pt>
                <c:pt idx="6104">
                  <c:v>-23.947088954050098</c:v>
                </c:pt>
                <c:pt idx="6105">
                  <c:v>-23.997322813630799</c:v>
                </c:pt>
                <c:pt idx="6106">
                  <c:v>-24.076799993686901</c:v>
                </c:pt>
                <c:pt idx="6107">
                  <c:v>-24.161836321309199</c:v>
                </c:pt>
                <c:pt idx="6108">
                  <c:v>-24.248467558782899</c:v>
                </c:pt>
                <c:pt idx="6109">
                  <c:v>-24.336768454696301</c:v>
                </c:pt>
                <c:pt idx="6110">
                  <c:v>-24.423747882959599</c:v>
                </c:pt>
                <c:pt idx="6111">
                  <c:v>-24.5140102241166</c:v>
                </c:pt>
                <c:pt idx="6112">
                  <c:v>-24.842119476294901</c:v>
                </c:pt>
                <c:pt idx="6113">
                  <c:v>-24.8943190562754</c:v>
                </c:pt>
                <c:pt idx="6114">
                  <c:v>-24.990254573018301</c:v>
                </c:pt>
                <c:pt idx="6115">
                  <c:v>-25.086201070250201</c:v>
                </c:pt>
                <c:pt idx="6116">
                  <c:v>-25.177706030258602</c:v>
                </c:pt>
                <c:pt idx="6117">
                  <c:v>-25.277963525323798</c:v>
                </c:pt>
                <c:pt idx="6118">
                  <c:v>-25.380450857169201</c:v>
                </c:pt>
                <c:pt idx="6119">
                  <c:v>-25.485197048640401</c:v>
                </c:pt>
                <c:pt idx="6120">
                  <c:v>-25.870637291326801</c:v>
                </c:pt>
                <c:pt idx="6121">
                  <c:v>-25.9292774121866</c:v>
                </c:pt>
                <c:pt idx="6122">
                  <c:v>-26.039507233176501</c:v>
                </c:pt>
                <c:pt idx="6123">
                  <c:v>-26.152113591510801</c:v>
                </c:pt>
                <c:pt idx="6124">
                  <c:v>-26.262899394715902</c:v>
                </c:pt>
                <c:pt idx="6125">
                  <c:v>-26.378034807242901</c:v>
                </c:pt>
                <c:pt idx="6126">
                  <c:v>-26.489550718050399</c:v>
                </c:pt>
                <c:pt idx="6127">
                  <c:v>-26.609525623944901</c:v>
                </c:pt>
                <c:pt idx="6128">
                  <c:v>-27.057675541073699</c:v>
                </c:pt>
                <c:pt idx="6129">
                  <c:v>-27.1311231907675</c:v>
                </c:pt>
                <c:pt idx="6130">
                  <c:v>-27.2515946711586</c:v>
                </c:pt>
                <c:pt idx="6131">
                  <c:v>-27.380991743640902</c:v>
                </c:pt>
                <c:pt idx="6132">
                  <c:v>-27.512820296695502</c:v>
                </c:pt>
                <c:pt idx="6133">
                  <c:v>-27.647072446960699</c:v>
                </c:pt>
                <c:pt idx="6134">
                  <c:v>-27.781422998216399</c:v>
                </c:pt>
                <c:pt idx="6135">
                  <c:v>-27.920531774701001</c:v>
                </c:pt>
                <c:pt idx="6136">
                  <c:v>-28.436206851458799</c:v>
                </c:pt>
                <c:pt idx="6137">
                  <c:v>-28.514007875945101</c:v>
                </c:pt>
                <c:pt idx="6138">
                  <c:v>-28.660154512823201</c:v>
                </c:pt>
                <c:pt idx="6139">
                  <c:v>-28.808774015717098</c:v>
                </c:pt>
                <c:pt idx="6140">
                  <c:v>-28.952209965005299</c:v>
                </c:pt>
                <c:pt idx="6141">
                  <c:v>-29.105827394770099</c:v>
                </c:pt>
                <c:pt idx="6142">
                  <c:v>-29.261982516714099</c:v>
                </c:pt>
                <c:pt idx="6143">
                  <c:v>-29.4206875967485</c:v>
                </c:pt>
                <c:pt idx="6144">
                  <c:v>-30.006224105456798</c:v>
                </c:pt>
                <c:pt idx="6145">
                  <c:v>-30.0951005166032</c:v>
                </c:pt>
                <c:pt idx="6146">
                  <c:v>-30.261225892542701</c:v>
                </c:pt>
                <c:pt idx="6147">
                  <c:v>-30.429976688445901</c:v>
                </c:pt>
                <c:pt idx="6148">
                  <c:v>-30.6013601140872</c:v>
                </c:pt>
                <c:pt idx="6149">
                  <c:v>-30.763684581952699</c:v>
                </c:pt>
                <c:pt idx="6150">
                  <c:v>-30.940420166743898</c:v>
                </c:pt>
                <c:pt idx="6151">
                  <c:v>-31.119831249265498</c:v>
                </c:pt>
                <c:pt idx="6152">
                  <c:v>-31.782467325506001</c:v>
                </c:pt>
                <c:pt idx="6153">
                  <c:v>-31.883925559522901</c:v>
                </c:pt>
                <c:pt idx="6154">
                  <c:v>-32.068841508478997</c:v>
                </c:pt>
                <c:pt idx="6155">
                  <c:v>-32.259587685428201</c:v>
                </c:pt>
                <c:pt idx="6156">
                  <c:v>-32.453029846937</c:v>
                </c:pt>
                <c:pt idx="6157">
                  <c:v>-32.639308843820601</c:v>
                </c:pt>
                <c:pt idx="6158">
                  <c:v>-32.838105539900603</c:v>
                </c:pt>
                <c:pt idx="6159">
                  <c:v>-33.042787711773997</c:v>
                </c:pt>
                <c:pt idx="6160">
                  <c:v>-33.7850709077549</c:v>
                </c:pt>
                <c:pt idx="6161">
                  <c:v>-33.897802327340997</c:v>
                </c:pt>
                <c:pt idx="6162">
                  <c:v>-34.109831296459198</c:v>
                </c:pt>
                <c:pt idx="6163">
                  <c:v>-34.3244097984728</c:v>
                </c:pt>
                <c:pt idx="6164">
                  <c:v>-34.541543326271999</c:v>
                </c:pt>
                <c:pt idx="6165">
                  <c:v>-34.750345075869397</c:v>
                </c:pt>
                <c:pt idx="6166">
                  <c:v>-34.972535434046797</c:v>
                </c:pt>
                <c:pt idx="6167">
                  <c:v>-35.201678210150099</c:v>
                </c:pt>
                <c:pt idx="6168">
                  <c:v>-36.078404536454599</c:v>
                </c:pt>
                <c:pt idx="6169">
                  <c:v>-36.061882905983097</c:v>
                </c:pt>
                <c:pt idx="6170">
                  <c:v>-36.4928852669495</c:v>
                </c:pt>
                <c:pt idx="6171">
                  <c:v>-36.475794777062902</c:v>
                </c:pt>
                <c:pt idx="6172">
                  <c:v>-36.8370781108001</c:v>
                </c:pt>
                <c:pt idx="6173">
                  <c:v>-37.0745068798605</c:v>
                </c:pt>
                <c:pt idx="6174">
                  <c:v>-37.314369637123001</c:v>
                </c:pt>
                <c:pt idx="6175">
                  <c:v>-37.556649742130197</c:v>
                </c:pt>
                <c:pt idx="6176">
                  <c:v>-38.9531538488121</c:v>
                </c:pt>
                <c:pt idx="6177">
                  <c:v>-38.933354485945202</c:v>
                </c:pt>
                <c:pt idx="6178">
                  <c:v>-38.913485840997197</c:v>
                </c:pt>
                <c:pt idx="6179">
                  <c:v>-39.065991512817298</c:v>
                </c:pt>
                <c:pt idx="6180">
                  <c:v>-39.319635343591699</c:v>
                </c:pt>
                <c:pt idx="6181">
                  <c:v>-39.575821900271201</c:v>
                </c:pt>
                <c:pt idx="6182">
                  <c:v>-39.834620140448102</c:v>
                </c:pt>
                <c:pt idx="6183">
                  <c:v>-40.096068285291203</c:v>
                </c:pt>
                <c:pt idx="6184">
                  <c:v>-41.615457137853802</c:v>
                </c:pt>
                <c:pt idx="6185">
                  <c:v>-41.592675425479896</c:v>
                </c:pt>
                <c:pt idx="6186">
                  <c:v>-41.569829182984201</c:v>
                </c:pt>
                <c:pt idx="6187">
                  <c:v>-41.7308556241586</c:v>
                </c:pt>
                <c:pt idx="6188">
                  <c:v>-42.001867531332799</c:v>
                </c:pt>
                <c:pt idx="6189">
                  <c:v>-42.271260941337303</c:v>
                </c:pt>
                <c:pt idx="6190">
                  <c:v>-42.548203301394302</c:v>
                </c:pt>
                <c:pt idx="6191">
                  <c:v>-42.8095319192742</c:v>
                </c:pt>
                <c:pt idx="6192">
                  <c:v>-44.467282166860699</c:v>
                </c:pt>
                <c:pt idx="6193">
                  <c:v>-44.433468310834897</c:v>
                </c:pt>
                <c:pt idx="6194">
                  <c:v>-44.399594682818901</c:v>
                </c:pt>
                <c:pt idx="6195">
                  <c:v>-44.569001434810303</c:v>
                </c:pt>
                <c:pt idx="6196">
                  <c:v>-44.857679969356496</c:v>
                </c:pt>
                <c:pt idx="6197">
                  <c:v>-45.149229082705197</c:v>
                </c:pt>
                <c:pt idx="6198">
                  <c:v>-45.428669930581897</c:v>
                </c:pt>
                <c:pt idx="6199">
                  <c:v>-45.720534313004599</c:v>
                </c:pt>
                <c:pt idx="6200">
                  <c:v>-47.496311955660197</c:v>
                </c:pt>
                <c:pt idx="6201">
                  <c:v>-47.454130735542599</c:v>
                </c:pt>
                <c:pt idx="6202">
                  <c:v>-47.411978067881897</c:v>
                </c:pt>
                <c:pt idx="6203">
                  <c:v>-47.587628493062802</c:v>
                </c:pt>
                <c:pt idx="6204">
                  <c:v>-47.874384064964197</c:v>
                </c:pt>
                <c:pt idx="6205">
                  <c:v>-48.178742366330397</c:v>
                </c:pt>
                <c:pt idx="6206">
                  <c:v>-48.484744822765599</c:v>
                </c:pt>
                <c:pt idx="6207">
                  <c:v>-48.792083466032601</c:v>
                </c:pt>
                <c:pt idx="6208">
                  <c:v>-50.632716600842897</c:v>
                </c:pt>
                <c:pt idx="6209">
                  <c:v>-50.587415217910703</c:v>
                </c:pt>
                <c:pt idx="6210">
                  <c:v>-50.542129291249097</c:v>
                </c:pt>
                <c:pt idx="6211">
                  <c:v>-50.703171977429797</c:v>
                </c:pt>
                <c:pt idx="6212">
                  <c:v>-51.007909408056697</c:v>
                </c:pt>
                <c:pt idx="6213">
                  <c:v>-51.311397617055</c:v>
                </c:pt>
                <c:pt idx="6214">
                  <c:v>-51.613105135019303</c:v>
                </c:pt>
                <c:pt idx="6215">
                  <c:v>-51.912407617353502</c:v>
                </c:pt>
                <c:pt idx="6216">
                  <c:v>-53.652715151948101</c:v>
                </c:pt>
                <c:pt idx="6217">
                  <c:v>-53.602713742121999</c:v>
                </c:pt>
                <c:pt idx="6218">
                  <c:v>-53.552805225580002</c:v>
                </c:pt>
                <c:pt idx="6219">
                  <c:v>-53.718002380338703</c:v>
                </c:pt>
                <c:pt idx="6220">
                  <c:v>-53.998497147500998</c:v>
                </c:pt>
                <c:pt idx="6221">
                  <c:v>-54.267955655186697</c:v>
                </c:pt>
                <c:pt idx="6222">
                  <c:v>-54.5212390336985</c:v>
                </c:pt>
                <c:pt idx="6223">
                  <c:v>-54.781468023659201</c:v>
                </c:pt>
                <c:pt idx="6224">
                  <c:v>-56.244465832872102</c:v>
                </c:pt>
                <c:pt idx="6225">
                  <c:v>-56.195996536422001</c:v>
                </c:pt>
                <c:pt idx="6226">
                  <c:v>-56.147660532623398</c:v>
                </c:pt>
                <c:pt idx="6227">
                  <c:v>-56.267127747371099</c:v>
                </c:pt>
                <c:pt idx="6228">
                  <c:v>-56.4886936937909</c:v>
                </c:pt>
                <c:pt idx="6229">
                  <c:v>-56.700429908650698</c:v>
                </c:pt>
                <c:pt idx="6230">
                  <c:v>-56.9020707756235</c:v>
                </c:pt>
                <c:pt idx="6231">
                  <c:v>-57.098917821208197</c:v>
                </c:pt>
                <c:pt idx="6232">
                  <c:v>-58.135597522370702</c:v>
                </c:pt>
                <c:pt idx="6233">
                  <c:v>-58.097599364633297</c:v>
                </c:pt>
                <c:pt idx="6234">
                  <c:v>-58.059738863944602</c:v>
                </c:pt>
                <c:pt idx="6235">
                  <c:v>-58.147061238427199</c:v>
                </c:pt>
                <c:pt idx="6236">
                  <c:v>-58.288504520378602</c:v>
                </c:pt>
                <c:pt idx="6237">
                  <c:v>-58.421621126397902</c:v>
                </c:pt>
                <c:pt idx="6238">
                  <c:v>-58.5440196804133</c:v>
                </c:pt>
                <c:pt idx="6239">
                  <c:v>-58.663366756618203</c:v>
                </c:pt>
                <c:pt idx="6240">
                  <c:v>-59.273899306428703</c:v>
                </c:pt>
                <c:pt idx="6241">
                  <c:v>-59.241329161860698</c:v>
                </c:pt>
                <c:pt idx="6242">
                  <c:v>-59.208889714258603</c:v>
                </c:pt>
                <c:pt idx="6243">
                  <c:v>-59.249475454592798</c:v>
                </c:pt>
                <c:pt idx="6244">
                  <c:v>-59.326592008406003</c:v>
                </c:pt>
                <c:pt idx="6245">
                  <c:v>-59.396434899369098</c:v>
                </c:pt>
                <c:pt idx="6246">
                  <c:v>-59.458729487861198</c:v>
                </c:pt>
                <c:pt idx="6247">
                  <c:v>-59.510816191481197</c:v>
                </c:pt>
                <c:pt idx="6248">
                  <c:v>-59.694119402217297</c:v>
                </c:pt>
                <c:pt idx="6249">
                  <c:v>-59.676235151527699</c:v>
                </c:pt>
                <c:pt idx="6250">
                  <c:v>-59.658461133468002</c:v>
                </c:pt>
                <c:pt idx="6251">
                  <c:v>-59.660655473241199</c:v>
                </c:pt>
                <c:pt idx="6252">
                  <c:v>-59.664073217511699</c:v>
                </c:pt>
                <c:pt idx="6253">
                  <c:v>-59.657374638567397</c:v>
                </c:pt>
                <c:pt idx="6254">
                  <c:v>-59.640802340032003</c:v>
                </c:pt>
                <c:pt idx="6255">
                  <c:v>-59.614976580895998</c:v>
                </c:pt>
                <c:pt idx="6256">
                  <c:v>-59.289107957671199</c:v>
                </c:pt>
                <c:pt idx="6257">
                  <c:v>-59.283923521685402</c:v>
                </c:pt>
                <c:pt idx="6258">
                  <c:v>-59.278807212935</c:v>
                </c:pt>
                <c:pt idx="6259">
                  <c:v>-59.232332190067297</c:v>
                </c:pt>
                <c:pt idx="6260">
                  <c:v>-59.144549606294397</c:v>
                </c:pt>
                <c:pt idx="6261">
                  <c:v>-59.040842838703099</c:v>
                </c:pt>
                <c:pt idx="6262">
                  <c:v>-58.929080785653703</c:v>
                </c:pt>
                <c:pt idx="6263">
                  <c:v>-58.799186529574399</c:v>
                </c:pt>
                <c:pt idx="6264">
                  <c:v>-57.916922939354698</c:v>
                </c:pt>
                <c:pt idx="6265">
                  <c:v>-57.912218526613103</c:v>
                </c:pt>
                <c:pt idx="6266">
                  <c:v>-57.907468685248602</c:v>
                </c:pt>
                <c:pt idx="6267">
                  <c:v>-57.797719654761401</c:v>
                </c:pt>
                <c:pt idx="6268">
                  <c:v>-57.601973618738398</c:v>
                </c:pt>
                <c:pt idx="6269">
                  <c:v>-57.397467642149302</c:v>
                </c:pt>
                <c:pt idx="6270">
                  <c:v>-57.182567758254798</c:v>
                </c:pt>
                <c:pt idx="6271">
                  <c:v>-56.967666596429403</c:v>
                </c:pt>
                <c:pt idx="6272">
                  <c:v>-56.486933676032997</c:v>
                </c:pt>
                <c:pt idx="6273">
                  <c:v>-56.480769491744297</c:v>
                </c:pt>
                <c:pt idx="6274">
                  <c:v>-55.646588613226001</c:v>
                </c:pt>
                <c:pt idx="6275">
                  <c:v>-55.223461022734398</c:v>
                </c:pt>
                <c:pt idx="6276">
                  <c:v>-55.219457889894102</c:v>
                </c:pt>
                <c:pt idx="6277">
                  <c:v>-54.944154870578899</c:v>
                </c:pt>
                <c:pt idx="6278">
                  <c:v>-54.665520641294599</c:v>
                </c:pt>
                <c:pt idx="6279">
                  <c:v>-54.375190995685998</c:v>
                </c:pt>
                <c:pt idx="6280">
                  <c:v>-54.090871003172701</c:v>
                </c:pt>
                <c:pt idx="6281">
                  <c:v>-53.7905798143033</c:v>
                </c:pt>
                <c:pt idx="6282">
                  <c:v>-53.792097657555303</c:v>
                </c:pt>
                <c:pt idx="6283">
                  <c:v>-52.1871243084111</c:v>
                </c:pt>
                <c:pt idx="6284">
                  <c:v>-51.859910704131799</c:v>
                </c:pt>
                <c:pt idx="6285">
                  <c:v>-51.525792623399298</c:v>
                </c:pt>
                <c:pt idx="6286">
                  <c:v>-51.184711314717802</c:v>
                </c:pt>
                <c:pt idx="6287">
                  <c:v>-50.852691806096402</c:v>
                </c:pt>
                <c:pt idx="6288">
                  <c:v>-50.497640177565799</c:v>
                </c:pt>
                <c:pt idx="6289">
                  <c:v>-50.5026503497742</c:v>
                </c:pt>
                <c:pt idx="6290">
                  <c:v>-49.2673379145781</c:v>
                </c:pt>
                <c:pt idx="6291">
                  <c:v>-48.271084167223599</c:v>
                </c:pt>
                <c:pt idx="6292">
                  <c:v>-48.2781627980211</c:v>
                </c:pt>
                <c:pt idx="6293">
                  <c:v>-47.888993375460103</c:v>
                </c:pt>
                <c:pt idx="6294">
                  <c:v>-47.492977884393497</c:v>
                </c:pt>
                <c:pt idx="6295">
                  <c:v>-47.108918602980197</c:v>
                </c:pt>
                <c:pt idx="6296">
                  <c:v>-46.6995527561552</c:v>
                </c:pt>
                <c:pt idx="6297">
                  <c:v>-45.9445791607762</c:v>
                </c:pt>
                <c:pt idx="6298">
                  <c:v>-45.954175843735698</c:v>
                </c:pt>
                <c:pt idx="6299">
                  <c:v>-44.1598005551119</c:v>
                </c:pt>
                <c:pt idx="6300">
                  <c:v>-43.753111623273497</c:v>
                </c:pt>
                <c:pt idx="6301">
                  <c:v>-43.764869616411097</c:v>
                </c:pt>
                <c:pt idx="6302">
                  <c:v>-43.330483101345202</c:v>
                </c:pt>
                <c:pt idx="6303">
                  <c:v>-42.890390219526097</c:v>
                </c:pt>
                <c:pt idx="6304">
                  <c:v>-42.465572194284398</c:v>
                </c:pt>
                <c:pt idx="6305">
                  <c:v>-42.014765721241403</c:v>
                </c:pt>
                <c:pt idx="6306">
                  <c:v>-41.558904196897601</c:v>
                </c:pt>
                <c:pt idx="6307">
                  <c:v>-39.681572933245697</c:v>
                </c:pt>
                <c:pt idx="6308">
                  <c:v>-39.2127421891634</c:v>
                </c:pt>
                <c:pt idx="6309">
                  <c:v>-39.227123171627298</c:v>
                </c:pt>
                <c:pt idx="6310">
                  <c:v>-38.753872524631703</c:v>
                </c:pt>
                <c:pt idx="6311">
                  <c:v>-38.276490762893197</c:v>
                </c:pt>
                <c:pt idx="6312">
                  <c:v>-37.817590962927902</c:v>
                </c:pt>
                <c:pt idx="6313">
                  <c:v>-37.332016595333997</c:v>
                </c:pt>
                <c:pt idx="6314">
                  <c:v>-36.842263336494099</c:v>
                </c:pt>
                <c:pt idx="6315">
                  <c:v>-34.811880549466501</c:v>
                </c:pt>
                <c:pt idx="6316">
                  <c:v>-34.822710777427197</c:v>
                </c:pt>
                <c:pt idx="6317">
                  <c:v>-34.3226356449875</c:v>
                </c:pt>
                <c:pt idx="6318">
                  <c:v>-33.8187211175293</c:v>
                </c:pt>
                <c:pt idx="6319">
                  <c:v>-33.342966122245997</c:v>
                </c:pt>
                <c:pt idx="6320">
                  <c:v>-32.831605853791999</c:v>
                </c:pt>
                <c:pt idx="6321">
                  <c:v>-32.316638428733199</c:v>
                </c:pt>
                <c:pt idx="6322">
                  <c:v>-31.798103203840601</c:v>
                </c:pt>
                <c:pt idx="6323">
                  <c:v>-29.653153981474102</c:v>
                </c:pt>
                <c:pt idx="6324">
                  <c:v>-29.120876983389099</c:v>
                </c:pt>
                <c:pt idx="6325">
                  <c:v>-29.136072871847801</c:v>
                </c:pt>
                <c:pt idx="6326">
                  <c:v>-28.625910077399201</c:v>
                </c:pt>
                <c:pt idx="6327">
                  <c:v>-28.087850374306999</c:v>
                </c:pt>
                <c:pt idx="6328">
                  <c:v>-27.547091382161401</c:v>
                </c:pt>
                <c:pt idx="6329">
                  <c:v>-27.003872027842601</c:v>
                </c:pt>
                <c:pt idx="6330">
                  <c:v>-26.4583291552166</c:v>
                </c:pt>
                <c:pt idx="6331">
                  <c:v>-24.2501284602913</c:v>
                </c:pt>
                <c:pt idx="6332">
                  <c:v>-23.701910946281298</c:v>
                </c:pt>
                <c:pt idx="6333">
                  <c:v>-23.720505029129701</c:v>
                </c:pt>
                <c:pt idx="6334">
                  <c:v>-23.1710472382806</c:v>
                </c:pt>
                <c:pt idx="6335">
                  <c:v>-22.6204306935376</c:v>
                </c:pt>
                <c:pt idx="6336">
                  <c:v>-22.068876912969301</c:v>
                </c:pt>
                <c:pt idx="6337">
                  <c:v>-21.516793946404501</c:v>
                </c:pt>
                <c:pt idx="6338">
                  <c:v>-20.990434017518101</c:v>
                </c:pt>
                <c:pt idx="6339">
                  <c:v>-18.737206007371402</c:v>
                </c:pt>
                <c:pt idx="6340">
                  <c:v>-18.189833252590301</c:v>
                </c:pt>
                <c:pt idx="6341">
                  <c:v>-18.213241614571601</c:v>
                </c:pt>
                <c:pt idx="6342">
                  <c:v>-17.667122317636998</c:v>
                </c:pt>
                <c:pt idx="6343">
                  <c:v>-17.1224992709096</c:v>
                </c:pt>
                <c:pt idx="6344">
                  <c:v>-16.605482641682499</c:v>
                </c:pt>
                <c:pt idx="6345">
                  <c:v>-16.064874609935298</c:v>
                </c:pt>
                <c:pt idx="6346">
                  <c:v>-15.526812017437001</c:v>
                </c:pt>
                <c:pt idx="6347">
                  <c:v>-13.3281368629913</c:v>
                </c:pt>
                <c:pt idx="6348">
                  <c:v>-12.828457701953299</c:v>
                </c:pt>
                <c:pt idx="6349">
                  <c:v>-12.858891624454101</c:v>
                </c:pt>
                <c:pt idx="6350">
                  <c:v>-12.337596905227899</c:v>
                </c:pt>
                <c:pt idx="6351">
                  <c:v>-11.8203802954217</c:v>
                </c:pt>
                <c:pt idx="6352">
                  <c:v>-11.3074703372867</c:v>
                </c:pt>
                <c:pt idx="6353">
                  <c:v>-10.807394553611299</c:v>
                </c:pt>
                <c:pt idx="6354">
                  <c:v>-10.3040139545553</c:v>
                </c:pt>
                <c:pt idx="6355">
                  <c:v>-8.2651141008120295</c:v>
                </c:pt>
                <c:pt idx="6356">
                  <c:v>-7.7801113737252603</c:v>
                </c:pt>
                <c:pt idx="6357">
                  <c:v>-7.8160582331816597</c:v>
                </c:pt>
                <c:pt idx="6358">
                  <c:v>-7.3369713442026496</c:v>
                </c:pt>
                <c:pt idx="6359">
                  <c:v>-6.8642328683316798</c:v>
                </c:pt>
                <c:pt idx="6360">
                  <c:v>-6.4209642904079498</c:v>
                </c:pt>
                <c:pt idx="6361">
                  <c:v>-5.9617194672965104</c:v>
                </c:pt>
                <c:pt idx="6362">
                  <c:v>-5.5096938412308099</c:v>
                </c:pt>
                <c:pt idx="6363">
                  <c:v>-3.6551703584465902</c:v>
                </c:pt>
                <c:pt idx="6364">
                  <c:v>-3.2485251867148199</c:v>
                </c:pt>
                <c:pt idx="6365">
                  <c:v>-3.2879305595327599</c:v>
                </c:pt>
                <c:pt idx="6366">
                  <c:v>-2.8682014638492399</c:v>
                </c:pt>
                <c:pt idx="6367">
                  <c:v>-2.4570345808054501</c:v>
                </c:pt>
                <c:pt idx="6368">
                  <c:v>-2.0547797584350098</c:v>
                </c:pt>
                <c:pt idx="6369">
                  <c:v>-1.66176847178703</c:v>
                </c:pt>
                <c:pt idx="6370">
                  <c:v>-1.2782649196596001</c:v>
                </c:pt>
                <c:pt idx="6371">
                  <c:v>0.27386066717512197</c:v>
                </c:pt>
                <c:pt idx="6372">
                  <c:v>0.62751459367706097</c:v>
                </c:pt>
                <c:pt idx="6373">
                  <c:v>0.58728464114139101</c:v>
                </c:pt>
                <c:pt idx="6374">
                  <c:v>0.93043295723874597</c:v>
                </c:pt>
                <c:pt idx="6375">
                  <c:v>1.2457317715280201</c:v>
                </c:pt>
                <c:pt idx="6376">
                  <c:v>1.5713462860938501</c:v>
                </c:pt>
                <c:pt idx="6377">
                  <c:v>1.8855426948433101</c:v>
                </c:pt>
                <c:pt idx="6378">
                  <c:v>2.1880357533852401</c:v>
                </c:pt>
                <c:pt idx="6379">
                  <c:v>3.3935695363045402</c:v>
                </c:pt>
                <c:pt idx="6380">
                  <c:v>3.6593727342661602</c:v>
                </c:pt>
                <c:pt idx="6381">
                  <c:v>3.6219971940760698</c:v>
                </c:pt>
                <c:pt idx="6382">
                  <c:v>3.8750077996024199</c:v>
                </c:pt>
                <c:pt idx="6383">
                  <c:v>4.1149260195864699</c:v>
                </c:pt>
                <c:pt idx="6384">
                  <c:v>4.3414949648084002</c:v>
                </c:pt>
                <c:pt idx="6385">
                  <c:v>4.5429995729709898</c:v>
                </c:pt>
                <c:pt idx="6386">
                  <c:v>4.7419724485874504</c:v>
                </c:pt>
                <c:pt idx="6387">
                  <c:v>5.5357259875124498</c:v>
                </c:pt>
                <c:pt idx="6388">
                  <c:v>5.6825813388991504</c:v>
                </c:pt>
                <c:pt idx="6389">
                  <c:v>5.6438489398069098</c:v>
                </c:pt>
                <c:pt idx="6390">
                  <c:v>5.7845944810197203</c:v>
                </c:pt>
                <c:pt idx="6391">
                  <c:v>5.9102098196428798</c:v>
                </c:pt>
                <c:pt idx="6392">
                  <c:v>6.0205263579435702</c:v>
                </c:pt>
                <c:pt idx="6393">
                  <c:v>6.1139255556242498</c:v>
                </c:pt>
                <c:pt idx="6394">
                  <c:v>6.1918061321221201</c:v>
                </c:pt>
                <c:pt idx="6395">
                  <c:v>6.4970032990604603</c:v>
                </c:pt>
                <c:pt idx="6396">
                  <c:v>6.5280696991632698</c:v>
                </c:pt>
                <c:pt idx="6397">
                  <c:v>6.4871492206863204</c:v>
                </c:pt>
                <c:pt idx="6398">
                  <c:v>6.5004172581841102</c:v>
                </c:pt>
                <c:pt idx="6399">
                  <c:v>6.5003812613353897</c:v>
                </c:pt>
                <c:pt idx="6400">
                  <c:v>6.4858660909390498</c:v>
                </c:pt>
                <c:pt idx="6401">
                  <c:v>6.4565982016119099</c:v>
                </c:pt>
                <c:pt idx="6402">
                  <c:v>6.4128331854176297</c:v>
                </c:pt>
                <c:pt idx="6403">
                  <c:v>6.2492103917563302</c:v>
                </c:pt>
                <c:pt idx="6404">
                  <c:v>6.1644657814655801</c:v>
                </c:pt>
                <c:pt idx="6405">
                  <c:v>6.1240634087524599</c:v>
                </c:pt>
                <c:pt idx="6406">
                  <c:v>6.0268013456354499</c:v>
                </c:pt>
                <c:pt idx="6407">
                  <c:v>5.9206086408328398</c:v>
                </c:pt>
                <c:pt idx="6408">
                  <c:v>5.7995479390925402</c:v>
                </c:pt>
                <c:pt idx="6409">
                  <c:v>5.6677991374099097</c:v>
                </c:pt>
                <c:pt idx="6410">
                  <c:v>5.5261589590190798</c:v>
                </c:pt>
                <c:pt idx="6411">
                  <c:v>5.0157489579251902</c:v>
                </c:pt>
                <c:pt idx="6412">
                  <c:v>4.8499907271524503</c:v>
                </c:pt>
                <c:pt idx="6413">
                  <c:v>4.8105960455712298</c:v>
                </c:pt>
                <c:pt idx="6414">
                  <c:v>4.6386949495402696</c:v>
                </c:pt>
                <c:pt idx="6415">
                  <c:v>4.4594930194177502</c:v>
                </c:pt>
                <c:pt idx="6416">
                  <c:v>4.2827548909534903</c:v>
                </c:pt>
                <c:pt idx="6417">
                  <c:v>4.0978371968488201</c:v>
                </c:pt>
                <c:pt idx="6418">
                  <c:v>3.91119671933123</c:v>
                </c:pt>
                <c:pt idx="6419">
                  <c:v>3.2888093879685401</c:v>
                </c:pt>
                <c:pt idx="6420">
                  <c:v>3.1024393362290299</c:v>
                </c:pt>
                <c:pt idx="6421">
                  <c:v>3.0623658442011799</c:v>
                </c:pt>
                <c:pt idx="6422">
                  <c:v>2.8801213248311401</c:v>
                </c:pt>
                <c:pt idx="6423">
                  <c:v>2.6987914346770299</c:v>
                </c:pt>
                <c:pt idx="6424">
                  <c:v>2.5279094023518001</c:v>
                </c:pt>
                <c:pt idx="6425">
                  <c:v>2.3576231504615301</c:v>
                </c:pt>
                <c:pt idx="6426">
                  <c:v>2.1948035227627298</c:v>
                </c:pt>
                <c:pt idx="6427">
                  <c:v>1.71183011063118</c:v>
                </c:pt>
                <c:pt idx="6428">
                  <c:v>1.4586762662978301</c:v>
                </c:pt>
                <c:pt idx="6429">
                  <c:v>1.4245147862473899</c:v>
                </c:pt>
                <c:pt idx="6430">
                  <c:v>1.3335261342960301</c:v>
                </c:pt>
                <c:pt idx="6431">
                  <c:v>1.1995826532028899</c:v>
                </c:pt>
                <c:pt idx="6432">
                  <c:v>1.06920140493559</c:v>
                </c:pt>
                <c:pt idx="6433">
                  <c:v>0.95071884406420104</c:v>
                </c:pt>
                <c:pt idx="6434">
                  <c:v>0.84262149776003503</c:v>
                </c:pt>
                <c:pt idx="6435">
                  <c:v>0.40204145077610798</c:v>
                </c:pt>
                <c:pt idx="6436">
                  <c:v>0.38175047081802999</c:v>
                </c:pt>
                <c:pt idx="6437">
                  <c:v>0.36158306802874302</c:v>
                </c:pt>
                <c:pt idx="6438">
                  <c:v>0.29761138830056499</c:v>
                </c:pt>
                <c:pt idx="6439">
                  <c:v>0.204880840534401</c:v>
                </c:pt>
                <c:pt idx="6440">
                  <c:v>0.121504746999496</c:v>
                </c:pt>
                <c:pt idx="6441">
                  <c:v>3.7483717783565497E-2</c:v>
                </c:pt>
                <c:pt idx="6442">
                  <c:v>-4.4285355711215002E-2</c:v>
                </c:pt>
                <c:pt idx="6443">
                  <c:v>-0.44672759330383799</c:v>
                </c:pt>
                <c:pt idx="6444">
                  <c:v>-0.45687532023004002</c:v>
                </c:pt>
                <c:pt idx="6445">
                  <c:v>-0.46694640212882699</c:v>
                </c:pt>
                <c:pt idx="6446">
                  <c:v>-0.51880390859318504</c:v>
                </c:pt>
                <c:pt idx="6447">
                  <c:v>-0.59514184586738195</c:v>
                </c:pt>
                <c:pt idx="6448">
                  <c:v>-0.67605916107583097</c:v>
                </c:pt>
                <c:pt idx="6449">
                  <c:v>-0.75829637058593602</c:v>
                </c:pt>
                <c:pt idx="6450">
                  <c:v>-0.84186189596310701</c:v>
                </c:pt>
                <c:pt idx="6451">
                  <c:v>-1.3265195320184899</c:v>
                </c:pt>
                <c:pt idx="6452">
                  <c:v>-1.3259215094227299</c:v>
                </c:pt>
                <c:pt idx="6453">
                  <c:v>-1.3253002321973899</c:v>
                </c:pt>
                <c:pt idx="6454">
                  <c:v>-1.3780647764813301</c:v>
                </c:pt>
                <c:pt idx="6455">
                  <c:v>-1.47133606677074</c:v>
                </c:pt>
                <c:pt idx="6456">
                  <c:v>-1.56685985331948</c:v>
                </c:pt>
                <c:pt idx="6457">
                  <c:v>-1.6641798450124301</c:v>
                </c:pt>
                <c:pt idx="6458">
                  <c:v>-1.7636402239925599</c:v>
                </c:pt>
                <c:pt idx="6459">
                  <c:v>-2.33572339593018</c:v>
                </c:pt>
                <c:pt idx="6460">
                  <c:v>-2.3320842991808899</c:v>
                </c:pt>
                <c:pt idx="6461">
                  <c:v>-2.3284788541569199</c:v>
                </c:pt>
                <c:pt idx="6462">
                  <c:v>-2.3960246757991501</c:v>
                </c:pt>
                <c:pt idx="6463">
                  <c:v>-2.5049342416133902</c:v>
                </c:pt>
                <c:pt idx="6464">
                  <c:v>-2.6156608033705302</c:v>
                </c:pt>
                <c:pt idx="6465">
                  <c:v>-2.7294776748632099</c:v>
                </c:pt>
                <c:pt idx="6466">
                  <c:v>-2.8396106199745699</c:v>
                </c:pt>
                <c:pt idx="6467">
                  <c:v>-3.4914318729560798</c:v>
                </c:pt>
                <c:pt idx="6468">
                  <c:v>-3.4880288618968902</c:v>
                </c:pt>
                <c:pt idx="6469">
                  <c:v>-3.48467400131236</c:v>
                </c:pt>
                <c:pt idx="6470">
                  <c:v>-3.5595446665950998</c:v>
                </c:pt>
                <c:pt idx="6471">
                  <c:v>-3.6820122161456901</c:v>
                </c:pt>
                <c:pt idx="6472">
                  <c:v>-3.8055070939501099</c:v>
                </c:pt>
                <c:pt idx="6473">
                  <c:v>-3.9304879083431898</c:v>
                </c:pt>
                <c:pt idx="6474">
                  <c:v>-4.0561564990831496</c:v>
                </c:pt>
                <c:pt idx="6475">
                  <c:v>-4.5190711273188802</c:v>
                </c:pt>
                <c:pt idx="6476">
                  <c:v>-4.7279266123170398</c:v>
                </c:pt>
                <c:pt idx="6477">
                  <c:v>-4.7241289342446402</c:v>
                </c:pt>
                <c:pt idx="6478">
                  <c:v>-4.9333685848656499</c:v>
                </c:pt>
                <c:pt idx="6479">
                  <c:v>-4.9298040571744002</c:v>
                </c:pt>
                <c:pt idx="6480">
                  <c:v>-5.1388594383493098</c:v>
                </c:pt>
                <c:pt idx="6481">
                  <c:v>-5.3478011147162903</c:v>
                </c:pt>
                <c:pt idx="6482">
                  <c:v>-5.3438566937630796</c:v>
                </c:pt>
                <c:pt idx="6483">
                  <c:v>-5.8242716917105701</c:v>
                </c:pt>
                <c:pt idx="6484">
                  <c:v>-5.9516489667117503</c:v>
                </c:pt>
                <c:pt idx="6485">
                  <c:v>-6.0812894523431797</c:v>
                </c:pt>
                <c:pt idx="6486">
                  <c:v>-6.0823613706806698</c:v>
                </c:pt>
                <c:pt idx="6487">
                  <c:v>-6.3270508386808002</c:v>
                </c:pt>
                <c:pt idx="6488">
                  <c:v>-6.3244392187523903</c:v>
                </c:pt>
                <c:pt idx="6489">
                  <c:v>-6.3217236456780297</c:v>
                </c:pt>
                <c:pt idx="6490">
                  <c:v>-6.7691660382033598</c:v>
                </c:pt>
                <c:pt idx="6491">
                  <c:v>-6.8322857528635197</c:v>
                </c:pt>
                <c:pt idx="6492">
                  <c:v>-7.0481632358692403</c:v>
                </c:pt>
                <c:pt idx="6493">
                  <c:v>-7.2836335594424604</c:v>
                </c:pt>
                <c:pt idx="6494">
                  <c:v>-7.40090151428375</c:v>
                </c:pt>
                <c:pt idx="6495">
                  <c:v>-7.5165121149812899</c:v>
                </c:pt>
                <c:pt idx="6496">
                  <c:v>-7.5166539700336701</c:v>
                </c:pt>
                <c:pt idx="6497">
                  <c:v>-7.5168612211301697</c:v>
                </c:pt>
                <c:pt idx="6498">
                  <c:v>-7.8981184255671</c:v>
                </c:pt>
                <c:pt idx="6499">
                  <c:v>-7.8980050743250603</c:v>
                </c:pt>
                <c:pt idx="6500">
                  <c:v>-8.0749028611256506</c:v>
                </c:pt>
                <c:pt idx="6501">
                  <c:v>-8.1863325036255894</c:v>
                </c:pt>
                <c:pt idx="6502">
                  <c:v>-8.4044719926519598</c:v>
                </c:pt>
                <c:pt idx="6503">
                  <c:v>-8.5101599609194096</c:v>
                </c:pt>
                <c:pt idx="6504">
                  <c:v>-8.6188834990912806</c:v>
                </c:pt>
                <c:pt idx="6505">
                  <c:v>-8.6248411875567701</c:v>
                </c:pt>
                <c:pt idx="6506">
                  <c:v>-8.9696070229398792</c:v>
                </c:pt>
                <c:pt idx="6507">
                  <c:v>-8.9752879223978894</c:v>
                </c:pt>
                <c:pt idx="6508">
                  <c:v>-9.1396015536781299</c:v>
                </c:pt>
                <c:pt idx="6509">
                  <c:v>-9.2425801599020296</c:v>
                </c:pt>
                <c:pt idx="6510">
                  <c:v>-9.3457005263934505</c:v>
                </c:pt>
                <c:pt idx="6511">
                  <c:v>-9.4471669124264999</c:v>
                </c:pt>
                <c:pt idx="6512">
                  <c:v>-9.6357932646372699</c:v>
                </c:pt>
                <c:pt idx="6513">
                  <c:v>-9.9408641609538702</c:v>
                </c:pt>
                <c:pt idx="6514">
                  <c:v>-9.9485135245606706</c:v>
                </c:pt>
                <c:pt idx="6515">
                  <c:v>-9.9562600596020605</c:v>
                </c:pt>
                <c:pt idx="6516">
                  <c:v>-10.103639500345301</c:v>
                </c:pt>
                <c:pt idx="6517">
                  <c:v>-10.198728906231899</c:v>
                </c:pt>
                <c:pt idx="6518">
                  <c:v>-10.290709669565199</c:v>
                </c:pt>
                <c:pt idx="6519">
                  <c:v>-10.377601517328999</c:v>
                </c:pt>
                <c:pt idx="6520">
                  <c:v>-10.545354491672899</c:v>
                </c:pt>
                <c:pt idx="6521">
                  <c:v>-10.8163032335752</c:v>
                </c:pt>
                <c:pt idx="6522">
                  <c:v>-10.8244067872175</c:v>
                </c:pt>
                <c:pt idx="6523">
                  <c:v>-10.8324407635402</c:v>
                </c:pt>
                <c:pt idx="6524">
                  <c:v>-10.961937495104999</c:v>
                </c:pt>
                <c:pt idx="6525">
                  <c:v>-11.046341584956901</c:v>
                </c:pt>
                <c:pt idx="6526">
                  <c:v>-11.1280511352952</c:v>
                </c:pt>
                <c:pt idx="6527">
                  <c:v>-11.2073035120727</c:v>
                </c:pt>
                <c:pt idx="6528">
                  <c:v>-11.3543496310878</c:v>
                </c:pt>
                <c:pt idx="6529">
                  <c:v>-11.601375487155901</c:v>
                </c:pt>
                <c:pt idx="6530">
                  <c:v>-11.606270273201</c:v>
                </c:pt>
                <c:pt idx="6531">
                  <c:v>-11.611075161760001</c:v>
                </c:pt>
                <c:pt idx="6532">
                  <c:v>-11.726008498997899</c:v>
                </c:pt>
                <c:pt idx="6533">
                  <c:v>-11.7989844836546</c:v>
                </c:pt>
                <c:pt idx="6534">
                  <c:v>-11.870028650526899</c:v>
                </c:pt>
                <c:pt idx="6535">
                  <c:v>-11.9392128170122</c:v>
                </c:pt>
                <c:pt idx="6536">
                  <c:v>-12.00686432491</c:v>
                </c:pt>
                <c:pt idx="6537">
                  <c:v>-12.074325631002701</c:v>
                </c:pt>
                <c:pt idx="6538">
                  <c:v>-12.306466599874399</c:v>
                </c:pt>
                <c:pt idx="6539">
                  <c:v>-12.3037485129041</c:v>
                </c:pt>
                <c:pt idx="6540">
                  <c:v>-12.409404394657001</c:v>
                </c:pt>
                <c:pt idx="6541">
                  <c:v>-12.470645334363599</c:v>
                </c:pt>
                <c:pt idx="6542">
                  <c:v>-12.533471498636599</c:v>
                </c:pt>
                <c:pt idx="6543">
                  <c:v>-12.5963769906972</c:v>
                </c:pt>
                <c:pt idx="6544">
                  <c:v>-12.6583265603198</c:v>
                </c:pt>
                <c:pt idx="6545">
                  <c:v>-12.721473253220701</c:v>
                </c:pt>
                <c:pt idx="6546">
                  <c:v>-12.952906787010299</c:v>
                </c:pt>
                <c:pt idx="6547">
                  <c:v>-12.9861412975417</c:v>
                </c:pt>
                <c:pt idx="6548">
                  <c:v>-13.047550415448701</c:v>
                </c:pt>
                <c:pt idx="6549">
                  <c:v>-13.1102588615786</c:v>
                </c:pt>
                <c:pt idx="6550">
                  <c:v>-13.170210641954201</c:v>
                </c:pt>
                <c:pt idx="6551">
                  <c:v>-13.233672294727</c:v>
                </c:pt>
                <c:pt idx="6552">
                  <c:v>-13.297375426565599</c:v>
                </c:pt>
                <c:pt idx="6553">
                  <c:v>-13.361325844980399</c:v>
                </c:pt>
                <c:pt idx="6554">
                  <c:v>-13.599233141354899</c:v>
                </c:pt>
                <c:pt idx="6555">
                  <c:v>-13.6328351807228</c:v>
                </c:pt>
                <c:pt idx="6556">
                  <c:v>-13.6977937424993</c:v>
                </c:pt>
                <c:pt idx="6557">
                  <c:v>-13.762954561187501</c:v>
                </c:pt>
                <c:pt idx="6558">
                  <c:v>-13.8293528533033</c:v>
                </c:pt>
                <c:pt idx="6559">
                  <c:v>-13.892538412845401</c:v>
                </c:pt>
                <c:pt idx="6560">
                  <c:v>-13.9592510073466</c:v>
                </c:pt>
                <c:pt idx="6561">
                  <c:v>-14.026085740596701</c:v>
                </c:pt>
                <c:pt idx="6562">
                  <c:v>-14.261377552126101</c:v>
                </c:pt>
                <c:pt idx="6563">
                  <c:v>-14.374920152723</c:v>
                </c:pt>
                <c:pt idx="6564">
                  <c:v>-14.366710811729799</c:v>
                </c:pt>
                <c:pt idx="6565">
                  <c:v>-14.3586223329392</c:v>
                </c:pt>
                <c:pt idx="6566">
                  <c:v>-14.472396974543701</c:v>
                </c:pt>
                <c:pt idx="6567">
                  <c:v>-14.573536701296399</c:v>
                </c:pt>
                <c:pt idx="6568">
                  <c:v>-14.6374464322317</c:v>
                </c:pt>
                <c:pt idx="6569">
                  <c:v>-14.7058296990151</c:v>
                </c:pt>
                <c:pt idx="6570">
                  <c:v>-14.9232998112813</c:v>
                </c:pt>
                <c:pt idx="6571">
                  <c:v>-14.916345167981101</c:v>
                </c:pt>
                <c:pt idx="6572">
                  <c:v>-15.1579500394127</c:v>
                </c:pt>
                <c:pt idx="6573">
                  <c:v>-15.1508768938334</c:v>
                </c:pt>
                <c:pt idx="6574">
                  <c:v>-15.143697837632301</c:v>
                </c:pt>
                <c:pt idx="6575">
                  <c:v>-15.2564150368278</c:v>
                </c:pt>
                <c:pt idx="6576">
                  <c:v>-15.3178401073608</c:v>
                </c:pt>
                <c:pt idx="6577">
                  <c:v>-15.383693225385599</c:v>
                </c:pt>
                <c:pt idx="6578">
                  <c:v>-15.5911012327772</c:v>
                </c:pt>
                <c:pt idx="6579">
                  <c:v>-15.5836622116607</c:v>
                </c:pt>
                <c:pt idx="6580">
                  <c:v>-15.8129732084564</c:v>
                </c:pt>
                <c:pt idx="6581">
                  <c:v>-15.805427377936301</c:v>
                </c:pt>
                <c:pt idx="6582">
                  <c:v>-15.8445563739681</c:v>
                </c:pt>
                <c:pt idx="6583">
                  <c:v>-15.905454447947401</c:v>
                </c:pt>
                <c:pt idx="6584">
                  <c:v>-15.968821479834</c:v>
                </c:pt>
                <c:pt idx="6585">
                  <c:v>-16.032919665697399</c:v>
                </c:pt>
                <c:pt idx="6586">
                  <c:v>-16.226924302011799</c:v>
                </c:pt>
                <c:pt idx="6587">
                  <c:v>-16.2223787022122</c:v>
                </c:pt>
                <c:pt idx="6588">
                  <c:v>-16.437298810527</c:v>
                </c:pt>
                <c:pt idx="6589">
                  <c:v>-16.432654497035902</c:v>
                </c:pt>
                <c:pt idx="6590">
                  <c:v>-16.471247396872201</c:v>
                </c:pt>
                <c:pt idx="6591">
                  <c:v>-16.529915847660099</c:v>
                </c:pt>
                <c:pt idx="6592">
                  <c:v>-16.590817955521999</c:v>
                </c:pt>
                <c:pt idx="6593">
                  <c:v>-16.652313022278999</c:v>
                </c:pt>
                <c:pt idx="6594">
                  <c:v>-16.8350851067969</c:v>
                </c:pt>
                <c:pt idx="6595">
                  <c:v>-16.833170790839599</c:v>
                </c:pt>
                <c:pt idx="6596">
                  <c:v>-17.0347106003756</c:v>
                </c:pt>
                <c:pt idx="6597">
                  <c:v>-17.0326957811798</c:v>
                </c:pt>
                <c:pt idx="6598">
                  <c:v>-17.0678812399082</c:v>
                </c:pt>
                <c:pt idx="6599">
                  <c:v>-17.127370439361101</c:v>
                </c:pt>
                <c:pt idx="6600">
                  <c:v>-17.186399813402399</c:v>
                </c:pt>
                <c:pt idx="6601">
                  <c:v>-17.2460856609685</c:v>
                </c:pt>
                <c:pt idx="6602">
                  <c:v>-17.4184252852294</c:v>
                </c:pt>
                <c:pt idx="6603">
                  <c:v>-17.4184065905323</c:v>
                </c:pt>
                <c:pt idx="6604">
                  <c:v>-17.613827656079099</c:v>
                </c:pt>
                <c:pt idx="6605">
                  <c:v>-17.613684558701401</c:v>
                </c:pt>
                <c:pt idx="6606">
                  <c:v>-17.651258016644199</c:v>
                </c:pt>
                <c:pt idx="6607">
                  <c:v>-17.709855241821501</c:v>
                </c:pt>
                <c:pt idx="6608">
                  <c:v>-17.768322496054299</c:v>
                </c:pt>
                <c:pt idx="6609">
                  <c:v>-17.826697231396999</c:v>
                </c:pt>
                <c:pt idx="6610">
                  <c:v>-17.997963076038602</c:v>
                </c:pt>
                <c:pt idx="6611">
                  <c:v>-17.998007738823102</c:v>
                </c:pt>
                <c:pt idx="6612">
                  <c:v>-18.1932943012261</c:v>
                </c:pt>
                <c:pt idx="6613">
                  <c:v>-18.1930218270643</c:v>
                </c:pt>
                <c:pt idx="6614">
                  <c:v>-18.2299738914678</c:v>
                </c:pt>
                <c:pt idx="6615">
                  <c:v>-18.2857225319535</c:v>
                </c:pt>
                <c:pt idx="6616">
                  <c:v>-18.3443557660453</c:v>
                </c:pt>
                <c:pt idx="6617">
                  <c:v>-18.4032567549887</c:v>
                </c:pt>
                <c:pt idx="6618">
                  <c:v>-18.5845691792411</c:v>
                </c:pt>
                <c:pt idx="6619">
                  <c:v>-18.583781733693801</c:v>
                </c:pt>
                <c:pt idx="6620">
                  <c:v>-18.787705517416299</c:v>
                </c:pt>
                <c:pt idx="6621">
                  <c:v>-18.786597138827201</c:v>
                </c:pt>
                <c:pt idx="6622">
                  <c:v>-18.819440455053499</c:v>
                </c:pt>
                <c:pt idx="6623">
                  <c:v>-18.879059934327099</c:v>
                </c:pt>
                <c:pt idx="6624">
                  <c:v>-18.939288355284699</c:v>
                </c:pt>
                <c:pt idx="6625">
                  <c:v>-19.000176596371801</c:v>
                </c:pt>
                <c:pt idx="6626">
                  <c:v>-19.1926580870905</c:v>
                </c:pt>
                <c:pt idx="6627">
                  <c:v>-19.1894553339752</c:v>
                </c:pt>
                <c:pt idx="6628">
                  <c:v>-19.410655649083999</c:v>
                </c:pt>
                <c:pt idx="6629">
                  <c:v>-19.407134210927001</c:v>
                </c:pt>
                <c:pt idx="6630">
                  <c:v>-19.445190914883899</c:v>
                </c:pt>
                <c:pt idx="6631">
                  <c:v>-19.505722007025099</c:v>
                </c:pt>
                <c:pt idx="6632">
                  <c:v>-19.5702944213892</c:v>
                </c:pt>
                <c:pt idx="6633">
                  <c:v>-19.6358000837273</c:v>
                </c:pt>
                <c:pt idx="6634">
                  <c:v>-19.8523097198842</c:v>
                </c:pt>
                <c:pt idx="6635">
                  <c:v>-19.846615333424101</c:v>
                </c:pt>
                <c:pt idx="6636">
                  <c:v>-20.092271932329101</c:v>
                </c:pt>
                <c:pt idx="6637">
                  <c:v>-20.0862626189287</c:v>
                </c:pt>
                <c:pt idx="6638">
                  <c:v>-20.124668897804</c:v>
                </c:pt>
                <c:pt idx="6639">
                  <c:v>-20.1953142516874</c:v>
                </c:pt>
                <c:pt idx="6640">
                  <c:v>-20.267015797835999</c:v>
                </c:pt>
                <c:pt idx="6641">
                  <c:v>-20.339791888056901</c:v>
                </c:pt>
                <c:pt idx="6642">
                  <c:v>-20.5770215153651</c:v>
                </c:pt>
                <c:pt idx="6643">
                  <c:v>-20.569874132017699</c:v>
                </c:pt>
                <c:pt idx="6644">
                  <c:v>-20.846028067219901</c:v>
                </c:pt>
                <c:pt idx="6645">
                  <c:v>-20.838558029476498</c:v>
                </c:pt>
                <c:pt idx="6646">
                  <c:v>-20.881146995700099</c:v>
                </c:pt>
                <c:pt idx="6647">
                  <c:v>-20.959828880505999</c:v>
                </c:pt>
                <c:pt idx="6648">
                  <c:v>-21.039628906778201</c:v>
                </c:pt>
                <c:pt idx="6649">
                  <c:v>-21.120562474855099</c:v>
                </c:pt>
                <c:pt idx="6650">
                  <c:v>-21.384861583301699</c:v>
                </c:pt>
                <c:pt idx="6651">
                  <c:v>-21.376363861498799</c:v>
                </c:pt>
                <c:pt idx="6652">
                  <c:v>-21.683876251117301</c:v>
                </c:pt>
                <c:pt idx="6653">
                  <c:v>-21.675011094188001</c:v>
                </c:pt>
                <c:pt idx="6654">
                  <c:v>-21.726742032148799</c:v>
                </c:pt>
                <c:pt idx="6655">
                  <c:v>-21.8143205356882</c:v>
                </c:pt>
                <c:pt idx="6656">
                  <c:v>-21.898649811326798</c:v>
                </c:pt>
                <c:pt idx="6657">
                  <c:v>-21.988636243420999</c:v>
                </c:pt>
                <c:pt idx="6658">
                  <c:v>-22.2885175806951</c:v>
                </c:pt>
                <c:pt idx="6659">
                  <c:v>-22.2790251299594</c:v>
                </c:pt>
                <c:pt idx="6660">
                  <c:v>-22.6205994990131</c:v>
                </c:pt>
                <c:pt idx="6661">
                  <c:v>-22.6107675765263</c:v>
                </c:pt>
                <c:pt idx="6662">
                  <c:v>-22.661825548697902</c:v>
                </c:pt>
                <c:pt idx="6663">
                  <c:v>-22.759076644859501</c:v>
                </c:pt>
                <c:pt idx="6664">
                  <c:v>-22.8576331489826</c:v>
                </c:pt>
                <c:pt idx="6665">
                  <c:v>-22.952527719295901</c:v>
                </c:pt>
                <c:pt idx="6666">
                  <c:v>-23.285623819453701</c:v>
                </c:pt>
                <c:pt idx="6667">
                  <c:v>-23.2751266087521</c:v>
                </c:pt>
                <c:pt idx="6668">
                  <c:v>-23.654707863542601</c:v>
                </c:pt>
                <c:pt idx="6669">
                  <c:v>-23.643838497583801</c:v>
                </c:pt>
                <c:pt idx="6670">
                  <c:v>-23.702314812087501</c:v>
                </c:pt>
                <c:pt idx="6671">
                  <c:v>-23.8104364681842</c:v>
                </c:pt>
                <c:pt idx="6672">
                  <c:v>-23.920091807330301</c:v>
                </c:pt>
                <c:pt idx="6673">
                  <c:v>-24.031324285540101</c:v>
                </c:pt>
                <c:pt idx="6674">
                  <c:v>-24.395377937925598</c:v>
                </c:pt>
                <c:pt idx="6675">
                  <c:v>-24.3836304296996</c:v>
                </c:pt>
                <c:pt idx="6676">
                  <c:v>-24.8094960680362</c:v>
                </c:pt>
                <c:pt idx="6677">
                  <c:v>-24.7973261797761</c:v>
                </c:pt>
                <c:pt idx="6678">
                  <c:v>-24.862777768184099</c:v>
                </c:pt>
                <c:pt idx="6679">
                  <c:v>-24.981721752161</c:v>
                </c:pt>
                <c:pt idx="6680">
                  <c:v>-25.1044421040577</c:v>
                </c:pt>
                <c:pt idx="6681">
                  <c:v>-25.2289323054279</c:v>
                </c:pt>
                <c:pt idx="6682">
                  <c:v>-25.638096622368298</c:v>
                </c:pt>
                <c:pt idx="6683">
                  <c:v>-25.6250784473538</c:v>
                </c:pt>
                <c:pt idx="6684">
                  <c:v>-26.1009579260141</c:v>
                </c:pt>
                <c:pt idx="6685">
                  <c:v>-26.087474662330902</c:v>
                </c:pt>
                <c:pt idx="6686">
                  <c:v>-26.158016794755099</c:v>
                </c:pt>
                <c:pt idx="6687">
                  <c:v>-26.2926852579503</c:v>
                </c:pt>
                <c:pt idx="6688">
                  <c:v>-26.429216399941499</c:v>
                </c:pt>
                <c:pt idx="6689">
                  <c:v>-26.567604090600899</c:v>
                </c:pt>
                <c:pt idx="6690">
                  <c:v>-27.0218878595884</c:v>
                </c:pt>
                <c:pt idx="6691">
                  <c:v>-27.296596538569599</c:v>
                </c:pt>
                <c:pt idx="6692">
                  <c:v>-27.281550344954301</c:v>
                </c:pt>
                <c:pt idx="6693">
                  <c:v>-27.557265893136201</c:v>
                </c:pt>
                <c:pt idx="6694">
                  <c:v>-27.542058053443402</c:v>
                </c:pt>
                <c:pt idx="6695">
                  <c:v>-27.818777579552599</c:v>
                </c:pt>
                <c:pt idx="6696">
                  <c:v>-27.893692816024998</c:v>
                </c:pt>
                <c:pt idx="6697">
                  <c:v>-28.0344089229391</c:v>
                </c:pt>
                <c:pt idx="6698">
                  <c:v>-28.701354741516202</c:v>
                </c:pt>
                <c:pt idx="6699">
                  <c:v>-28.686840203953199</c:v>
                </c:pt>
                <c:pt idx="6700">
                  <c:v>-28.846357683983602</c:v>
                </c:pt>
                <c:pt idx="6701">
                  <c:v>-28.831803309043199</c:v>
                </c:pt>
                <c:pt idx="6702">
                  <c:v>-29.403328543296201</c:v>
                </c:pt>
                <c:pt idx="6703">
                  <c:v>-29.388259390512498</c:v>
                </c:pt>
                <c:pt idx="6704">
                  <c:v>-29.483556076644501</c:v>
                </c:pt>
                <c:pt idx="6705">
                  <c:v>-29.647848718577901</c:v>
                </c:pt>
                <c:pt idx="6706">
                  <c:v>-30.370231403617701</c:v>
                </c:pt>
                <c:pt idx="6707">
                  <c:v>-30.354166521734602</c:v>
                </c:pt>
                <c:pt idx="6708">
                  <c:v>-30.530133510695599</c:v>
                </c:pt>
                <c:pt idx="6709">
                  <c:v>-30.517520149610899</c:v>
                </c:pt>
                <c:pt idx="6710">
                  <c:v>-31.1381902199665</c:v>
                </c:pt>
                <c:pt idx="6711">
                  <c:v>-31.1247980331236</c:v>
                </c:pt>
                <c:pt idx="6712">
                  <c:v>-31.233424946985998</c:v>
                </c:pt>
                <c:pt idx="6713">
                  <c:v>-31.413391995936401</c:v>
                </c:pt>
                <c:pt idx="6714">
                  <c:v>-32.192879171342497</c:v>
                </c:pt>
                <c:pt idx="6715">
                  <c:v>-32.178226007899902</c:v>
                </c:pt>
                <c:pt idx="6716">
                  <c:v>-32.362862991438199</c:v>
                </c:pt>
                <c:pt idx="6717">
                  <c:v>-32.348124839860098</c:v>
                </c:pt>
                <c:pt idx="6718">
                  <c:v>-33.016700973796503</c:v>
                </c:pt>
                <c:pt idx="6719">
                  <c:v>-33.001261392937501</c:v>
                </c:pt>
                <c:pt idx="6720">
                  <c:v>-33.116858041425097</c:v>
                </c:pt>
                <c:pt idx="6721">
                  <c:v>-33.309072798537002</c:v>
                </c:pt>
                <c:pt idx="6722">
                  <c:v>-34.142132743029997</c:v>
                </c:pt>
                <c:pt idx="6723">
                  <c:v>-34.342768329787901</c:v>
                </c:pt>
                <c:pt idx="6724">
                  <c:v>-34.325805983366699</c:v>
                </c:pt>
                <c:pt idx="6725">
                  <c:v>-34.308957581680197</c:v>
                </c:pt>
                <c:pt idx="6726">
                  <c:v>-35.026829774232397</c:v>
                </c:pt>
                <c:pt idx="6727">
                  <c:v>-35.009165464729698</c:v>
                </c:pt>
                <c:pt idx="6728">
                  <c:v>-35.1352917822202</c:v>
                </c:pt>
                <c:pt idx="6729">
                  <c:v>-35.333840407420901</c:v>
                </c:pt>
                <c:pt idx="6730">
                  <c:v>-36.246596205039602</c:v>
                </c:pt>
                <c:pt idx="6731">
                  <c:v>-36.2302343288343</c:v>
                </c:pt>
                <c:pt idx="6732">
                  <c:v>-36.444728572659798</c:v>
                </c:pt>
                <c:pt idx="6733">
                  <c:v>-36.423887136838999</c:v>
                </c:pt>
                <c:pt idx="6734">
                  <c:v>-37.1985220188376</c:v>
                </c:pt>
                <c:pt idx="6735">
                  <c:v>-37.176903249981599</c:v>
                </c:pt>
                <c:pt idx="6736">
                  <c:v>-37.299478107408099</c:v>
                </c:pt>
                <c:pt idx="6737">
                  <c:v>-37.522744403912199</c:v>
                </c:pt>
                <c:pt idx="6738">
                  <c:v>-38.507962223103199</c:v>
                </c:pt>
                <c:pt idx="6739">
                  <c:v>-38.740286388191301</c:v>
                </c:pt>
                <c:pt idx="6740">
                  <c:v>-38.7190884452584</c:v>
                </c:pt>
                <c:pt idx="6741">
                  <c:v>-38.697840459053801</c:v>
                </c:pt>
                <c:pt idx="6742">
                  <c:v>-39.547711394229999</c:v>
                </c:pt>
                <c:pt idx="6743">
                  <c:v>-39.525702899702999</c:v>
                </c:pt>
                <c:pt idx="6744">
                  <c:v>-39.671261379809401</c:v>
                </c:pt>
                <c:pt idx="6745">
                  <c:v>-39.915770793312603</c:v>
                </c:pt>
                <c:pt idx="6746">
                  <c:v>-41.0037918115084</c:v>
                </c:pt>
                <c:pt idx="6747">
                  <c:v>-41.2608236787229</c:v>
                </c:pt>
                <c:pt idx="6748">
                  <c:v>-41.233351044310297</c:v>
                </c:pt>
                <c:pt idx="6749">
                  <c:v>-41.205825518272</c:v>
                </c:pt>
                <c:pt idx="6750">
                  <c:v>-42.141185141175001</c:v>
                </c:pt>
                <c:pt idx="6751">
                  <c:v>-42.112745873918499</c:v>
                </c:pt>
                <c:pt idx="6752">
                  <c:v>-42.254472843804201</c:v>
                </c:pt>
                <c:pt idx="6753">
                  <c:v>-42.518738699328701</c:v>
                </c:pt>
                <c:pt idx="6754">
                  <c:v>-43.706976711345803</c:v>
                </c:pt>
                <c:pt idx="6755">
                  <c:v>-43.987944368282299</c:v>
                </c:pt>
                <c:pt idx="6756">
                  <c:v>-43.955816606133403</c:v>
                </c:pt>
                <c:pt idx="6757">
                  <c:v>-43.923622326229399</c:v>
                </c:pt>
                <c:pt idx="6758">
                  <c:v>-44.954408826781901</c:v>
                </c:pt>
                <c:pt idx="6759">
                  <c:v>-44.921181800419198</c:v>
                </c:pt>
                <c:pt idx="6760">
                  <c:v>-45.079946013489703</c:v>
                </c:pt>
                <c:pt idx="6761">
                  <c:v>-45.363020669205397</c:v>
                </c:pt>
                <c:pt idx="6762">
                  <c:v>-46.6531206700569</c:v>
                </c:pt>
                <c:pt idx="6763">
                  <c:v>-46.950970608707998</c:v>
                </c:pt>
                <c:pt idx="6764">
                  <c:v>-46.909415580511997</c:v>
                </c:pt>
                <c:pt idx="6765">
                  <c:v>-46.867874701120797</c:v>
                </c:pt>
                <c:pt idx="6766">
                  <c:v>-47.970364347172101</c:v>
                </c:pt>
                <c:pt idx="6767">
                  <c:v>-47.927709434172797</c:v>
                </c:pt>
                <c:pt idx="6768">
                  <c:v>-48.085304292980098</c:v>
                </c:pt>
                <c:pt idx="6769">
                  <c:v>-48.385989534528903</c:v>
                </c:pt>
                <c:pt idx="6770">
                  <c:v>-49.738165959647802</c:v>
                </c:pt>
                <c:pt idx="6771">
                  <c:v>-50.044823340210698</c:v>
                </c:pt>
                <c:pt idx="6772">
                  <c:v>-49.997183779801603</c:v>
                </c:pt>
                <c:pt idx="6773">
                  <c:v>-49.9496333912697</c:v>
                </c:pt>
                <c:pt idx="6774">
                  <c:v>-51.087677848455399</c:v>
                </c:pt>
                <c:pt idx="6775">
                  <c:v>-51.039129051912902</c:v>
                </c:pt>
                <c:pt idx="6776">
                  <c:v>-51.216176183995699</c:v>
                </c:pt>
                <c:pt idx="6777">
                  <c:v>-51.504983524302901</c:v>
                </c:pt>
                <c:pt idx="6778">
                  <c:v>-52.837217893908502</c:v>
                </c:pt>
                <c:pt idx="6779">
                  <c:v>-53.129042632727803</c:v>
                </c:pt>
                <c:pt idx="6780">
                  <c:v>-53.079244410920403</c:v>
                </c:pt>
                <c:pt idx="6781">
                  <c:v>-53.029568209680498</c:v>
                </c:pt>
                <c:pt idx="6782">
                  <c:v>-54.113981026194502</c:v>
                </c:pt>
                <c:pt idx="6783">
                  <c:v>-54.063435435969097</c:v>
                </c:pt>
                <c:pt idx="6784">
                  <c:v>-54.209183423509998</c:v>
                </c:pt>
                <c:pt idx="6785">
                  <c:v>-54.490730295259297</c:v>
                </c:pt>
                <c:pt idx="6786">
                  <c:v>-55.639055055718003</c:v>
                </c:pt>
                <c:pt idx="6787">
                  <c:v>-55.8919168099589</c:v>
                </c:pt>
                <c:pt idx="6788">
                  <c:v>-55.850431308445998</c:v>
                </c:pt>
                <c:pt idx="6789">
                  <c:v>-55.809087851972102</c:v>
                </c:pt>
                <c:pt idx="6790">
                  <c:v>-56.729645196903697</c:v>
                </c:pt>
                <c:pt idx="6791">
                  <c:v>-56.687145537498701</c:v>
                </c:pt>
                <c:pt idx="6792">
                  <c:v>-56.8086905096308</c:v>
                </c:pt>
                <c:pt idx="6793">
                  <c:v>-57.035027376024402</c:v>
                </c:pt>
                <c:pt idx="6794">
                  <c:v>-57.493654641972697</c:v>
                </c:pt>
                <c:pt idx="6795">
                  <c:v>-57.898979097694102</c:v>
                </c:pt>
                <c:pt idx="6796">
                  <c:v>-58.087087602024397</c:v>
                </c:pt>
                <c:pt idx="6797">
                  <c:v>-58.764949524689797</c:v>
                </c:pt>
                <c:pt idx="6798">
                  <c:v>-58.730427425259997</c:v>
                </c:pt>
                <c:pt idx="6799">
                  <c:v>-58.695846004973802</c:v>
                </c:pt>
                <c:pt idx="6800">
                  <c:v>-58.779534970099299</c:v>
                </c:pt>
                <c:pt idx="6801">
                  <c:v>-58.931564542510202</c:v>
                </c:pt>
                <c:pt idx="6802">
                  <c:v>-59.075612731774903</c:v>
                </c:pt>
                <c:pt idx="6803">
                  <c:v>-59.213090135150097</c:v>
                </c:pt>
                <c:pt idx="6804">
                  <c:v>-59.343571444875103</c:v>
                </c:pt>
                <c:pt idx="6805">
                  <c:v>-59.9754327824851</c:v>
                </c:pt>
                <c:pt idx="6806">
                  <c:v>-59.946694721203002</c:v>
                </c:pt>
                <c:pt idx="6807">
                  <c:v>-59.918081314726201</c:v>
                </c:pt>
                <c:pt idx="6808">
                  <c:v>-59.963202407590401</c:v>
                </c:pt>
                <c:pt idx="6809">
                  <c:v>-60.040112037763798</c:v>
                </c:pt>
                <c:pt idx="6810">
                  <c:v>-60.107725840201702</c:v>
                </c:pt>
                <c:pt idx="6811">
                  <c:v>-60.1654130833941</c:v>
                </c:pt>
                <c:pt idx="6812">
                  <c:v>-60.212498108091602</c:v>
                </c:pt>
                <c:pt idx="6813">
                  <c:v>-60.330056123728298</c:v>
                </c:pt>
                <c:pt idx="6814">
                  <c:v>-60.3119139580309</c:v>
                </c:pt>
                <c:pt idx="6815">
                  <c:v>-60.293883956089601</c:v>
                </c:pt>
                <c:pt idx="6816">
                  <c:v>-60.284495335165197</c:v>
                </c:pt>
                <c:pt idx="6817">
                  <c:v>-60.267131511841797</c:v>
                </c:pt>
                <c:pt idx="6818">
                  <c:v>-60.236586089591697</c:v>
                </c:pt>
                <c:pt idx="6819">
                  <c:v>-60.193126881762701</c:v>
                </c:pt>
                <c:pt idx="6820">
                  <c:v>-60.134383833403199</c:v>
                </c:pt>
                <c:pt idx="6821">
                  <c:v>-59.806007125856503</c:v>
                </c:pt>
                <c:pt idx="6822">
                  <c:v>-59.795585122410898</c:v>
                </c:pt>
                <c:pt idx="6823">
                  <c:v>-59.622116969552202</c:v>
                </c:pt>
                <c:pt idx="6824">
                  <c:v>-59.6113003478293</c:v>
                </c:pt>
                <c:pt idx="6825">
                  <c:v>-59.425984633805903</c:v>
                </c:pt>
                <c:pt idx="6826">
                  <c:v>-59.355119459947403</c:v>
                </c:pt>
                <c:pt idx="6827">
                  <c:v>-59.223310265046997</c:v>
                </c:pt>
                <c:pt idx="6828">
                  <c:v>-59.072458969959897</c:v>
                </c:pt>
                <c:pt idx="6829">
                  <c:v>-58.295802446474099</c:v>
                </c:pt>
                <c:pt idx="6830">
                  <c:v>-58.285588642568001</c:v>
                </c:pt>
                <c:pt idx="6831">
                  <c:v>-58.275468679136601</c:v>
                </c:pt>
                <c:pt idx="6832">
                  <c:v>-57.578755417991196</c:v>
                </c:pt>
                <c:pt idx="6833">
                  <c:v>-57.5684949736848</c:v>
                </c:pt>
                <c:pt idx="6834">
                  <c:v>-57.420889712319301</c:v>
                </c:pt>
                <c:pt idx="6835">
                  <c:v>-57.180227841621701</c:v>
                </c:pt>
                <c:pt idx="6836">
                  <c:v>-56.9335655458964</c:v>
                </c:pt>
                <c:pt idx="6837">
                  <c:v>-55.841851885805703</c:v>
                </c:pt>
                <c:pt idx="6838">
                  <c:v>-55.832791048498699</c:v>
                </c:pt>
                <c:pt idx="6839">
                  <c:v>-55.823826839366198</c:v>
                </c:pt>
                <c:pt idx="6840">
                  <c:v>-54.889921571838798</c:v>
                </c:pt>
                <c:pt idx="6841">
                  <c:v>-54.894909715070497</c:v>
                </c:pt>
                <c:pt idx="6842">
                  <c:v>-54.713426135074201</c:v>
                </c:pt>
                <c:pt idx="6843">
                  <c:v>-54.419650250642299</c:v>
                </c:pt>
                <c:pt idx="6844">
                  <c:v>-54.123389676237501</c:v>
                </c:pt>
                <c:pt idx="6845">
                  <c:v>-52.817121583602102</c:v>
                </c:pt>
                <c:pt idx="6846">
                  <c:v>-52.821421687802797</c:v>
                </c:pt>
                <c:pt idx="6847">
                  <c:v>-52.825795644526202</c:v>
                </c:pt>
                <c:pt idx="6848">
                  <c:v>-51.715397266374502</c:v>
                </c:pt>
                <c:pt idx="6849">
                  <c:v>-51.734073426369299</c:v>
                </c:pt>
                <c:pt idx="6850">
                  <c:v>-51.529530854217697</c:v>
                </c:pt>
                <c:pt idx="6851">
                  <c:v>-51.191994410770803</c:v>
                </c:pt>
                <c:pt idx="6852">
                  <c:v>-50.863481577082197</c:v>
                </c:pt>
                <c:pt idx="6853">
                  <c:v>-49.322389722861899</c:v>
                </c:pt>
                <c:pt idx="6854">
                  <c:v>-49.3337657303654</c:v>
                </c:pt>
                <c:pt idx="6855">
                  <c:v>-49.345204529092499</c:v>
                </c:pt>
                <c:pt idx="6856">
                  <c:v>-48.0241683761868</c:v>
                </c:pt>
                <c:pt idx="6857">
                  <c:v>-48.033202959872803</c:v>
                </c:pt>
                <c:pt idx="6858">
                  <c:v>-47.810946764586397</c:v>
                </c:pt>
                <c:pt idx="6859">
                  <c:v>-47.416302436290799</c:v>
                </c:pt>
                <c:pt idx="6860">
                  <c:v>-47.014935020931503</c:v>
                </c:pt>
                <c:pt idx="6861">
                  <c:v>-45.277740391127601</c:v>
                </c:pt>
                <c:pt idx="6862">
                  <c:v>-45.292863779537498</c:v>
                </c:pt>
                <c:pt idx="6863">
                  <c:v>-45.308000448317699</c:v>
                </c:pt>
                <c:pt idx="6864">
                  <c:v>-43.825310495104802</c:v>
                </c:pt>
                <c:pt idx="6865">
                  <c:v>-43.841543420099498</c:v>
                </c:pt>
                <c:pt idx="6866">
                  <c:v>-43.5728741046876</c:v>
                </c:pt>
                <c:pt idx="6867">
                  <c:v>-43.1332161586718</c:v>
                </c:pt>
                <c:pt idx="6868">
                  <c:v>-42.688483459483201</c:v>
                </c:pt>
                <c:pt idx="6869">
                  <c:v>-40.785868279419901</c:v>
                </c:pt>
                <c:pt idx="6870">
                  <c:v>-40.809223855251901</c:v>
                </c:pt>
                <c:pt idx="6871">
                  <c:v>-40.832480718803602</c:v>
                </c:pt>
                <c:pt idx="6872">
                  <c:v>-39.202709692974203</c:v>
                </c:pt>
                <c:pt idx="6873">
                  <c:v>-39.222913007457002</c:v>
                </c:pt>
                <c:pt idx="6874">
                  <c:v>-38.931389775018403</c:v>
                </c:pt>
                <c:pt idx="6875">
                  <c:v>-38.476648463534602</c:v>
                </c:pt>
                <c:pt idx="6876">
                  <c:v>-37.994085153966203</c:v>
                </c:pt>
                <c:pt idx="6877">
                  <c:v>-35.914602677172702</c:v>
                </c:pt>
                <c:pt idx="6878">
                  <c:v>-35.9280674903505</c:v>
                </c:pt>
                <c:pt idx="6879">
                  <c:v>-35.941610009431301</c:v>
                </c:pt>
                <c:pt idx="6880">
                  <c:v>-34.174267324720198</c:v>
                </c:pt>
                <c:pt idx="6881">
                  <c:v>-34.181256718633399</c:v>
                </c:pt>
                <c:pt idx="6882">
                  <c:v>-33.888952493399799</c:v>
                </c:pt>
                <c:pt idx="6883">
                  <c:v>-33.373974998421303</c:v>
                </c:pt>
                <c:pt idx="6884">
                  <c:v>-32.855107591038397</c:v>
                </c:pt>
                <c:pt idx="6885">
                  <c:v>-30.677611344554801</c:v>
                </c:pt>
                <c:pt idx="6886">
                  <c:v>-30.6920346777984</c:v>
                </c:pt>
                <c:pt idx="6887">
                  <c:v>-30.7065354811253</c:v>
                </c:pt>
                <c:pt idx="6888">
                  <c:v>-28.8506625311006</c:v>
                </c:pt>
                <c:pt idx="6889">
                  <c:v>-28.8591580329776</c:v>
                </c:pt>
                <c:pt idx="6890">
                  <c:v>-28.548801110170601</c:v>
                </c:pt>
                <c:pt idx="6891">
                  <c:v>-28.007564923031101</c:v>
                </c:pt>
                <c:pt idx="6892">
                  <c:v>-27.4646727987008</c:v>
                </c:pt>
                <c:pt idx="6893">
                  <c:v>-25.230996888785501</c:v>
                </c:pt>
                <c:pt idx="6894">
                  <c:v>-25.243974818283998</c:v>
                </c:pt>
                <c:pt idx="6895">
                  <c:v>-25.257026892531002</c:v>
                </c:pt>
                <c:pt idx="6896">
                  <c:v>-23.362004668868099</c:v>
                </c:pt>
                <c:pt idx="6897">
                  <c:v>-23.371359364642998</c:v>
                </c:pt>
                <c:pt idx="6898">
                  <c:v>-23.0307470149198</c:v>
                </c:pt>
                <c:pt idx="6899">
                  <c:v>-22.482685350833201</c:v>
                </c:pt>
                <c:pt idx="6900">
                  <c:v>-21.9602902214023</c:v>
                </c:pt>
                <c:pt idx="6901">
                  <c:v>-19.697200849557799</c:v>
                </c:pt>
                <c:pt idx="6902">
                  <c:v>-19.713418879799001</c:v>
                </c:pt>
                <c:pt idx="6903">
                  <c:v>-19.729702280413299</c:v>
                </c:pt>
                <c:pt idx="6904">
                  <c:v>-17.837213622482299</c:v>
                </c:pt>
                <c:pt idx="6905">
                  <c:v>-17.8508475527629</c:v>
                </c:pt>
                <c:pt idx="6906">
                  <c:v>-17.539007526865799</c:v>
                </c:pt>
                <c:pt idx="6907">
                  <c:v>-16.9953089921393</c:v>
                </c:pt>
                <c:pt idx="6908">
                  <c:v>-16.4524531536434</c:v>
                </c:pt>
                <c:pt idx="6909">
                  <c:v>-14.2445832456684</c:v>
                </c:pt>
                <c:pt idx="6910">
                  <c:v>-14.263553060118401</c:v>
                </c:pt>
                <c:pt idx="6911">
                  <c:v>-14.2825992770984</c:v>
                </c:pt>
                <c:pt idx="6912">
                  <c:v>-12.4090660817791</c:v>
                </c:pt>
                <c:pt idx="6913">
                  <c:v>-12.424445199453499</c:v>
                </c:pt>
                <c:pt idx="6914">
                  <c:v>-11.5744652979725</c:v>
                </c:pt>
                <c:pt idx="6915">
                  <c:v>-11.047963385027099</c:v>
                </c:pt>
                <c:pt idx="6916">
                  <c:v>-10.523702671704299</c:v>
                </c:pt>
                <c:pt idx="6917">
                  <c:v>-8.9404546029241097</c:v>
                </c:pt>
                <c:pt idx="6918">
                  <c:v>-8.9688477124133303</c:v>
                </c:pt>
                <c:pt idx="6919">
                  <c:v>-8.9971207045177</c:v>
                </c:pt>
                <c:pt idx="6920">
                  <c:v>-7.2041518061611702</c:v>
                </c:pt>
                <c:pt idx="6921">
                  <c:v>-7.2337453242530296</c:v>
                </c:pt>
                <c:pt idx="6922">
                  <c:v>-6.9213324466964803</c:v>
                </c:pt>
                <c:pt idx="6923">
                  <c:v>-5.9187738825520002</c:v>
                </c:pt>
                <c:pt idx="6924">
                  <c:v>-5.4266568625694003</c:v>
                </c:pt>
                <c:pt idx="6925">
                  <c:v>-3.94366513974781</c:v>
                </c:pt>
                <c:pt idx="6926">
                  <c:v>-3.97321554393034</c:v>
                </c:pt>
                <c:pt idx="6927">
                  <c:v>-4.0028143801529303</c:v>
                </c:pt>
                <c:pt idx="6928">
                  <c:v>-2.3612009471000599</c:v>
                </c:pt>
                <c:pt idx="6929">
                  <c:v>-2.3903713598473901</c:v>
                </c:pt>
                <c:pt idx="6930">
                  <c:v>-1.6561175048658801</c:v>
                </c:pt>
                <c:pt idx="6931">
                  <c:v>-1.2497707855120299</c:v>
                </c:pt>
                <c:pt idx="6932">
                  <c:v>-0.82477146531314705</c:v>
                </c:pt>
                <c:pt idx="6933">
                  <c:v>0.42670972585001299</c:v>
                </c:pt>
                <c:pt idx="6934">
                  <c:v>0.39082759980145299</c:v>
                </c:pt>
                <c:pt idx="6935">
                  <c:v>0.35503705108501499</c:v>
                </c:pt>
                <c:pt idx="6936">
                  <c:v>1.7288266224581701</c:v>
                </c:pt>
                <c:pt idx="6937">
                  <c:v>1.6923344398746301</c:v>
                </c:pt>
                <c:pt idx="6938">
                  <c:v>2.2737408368463199</c:v>
                </c:pt>
                <c:pt idx="6939">
                  <c:v>2.5984511955415299</c:v>
                </c:pt>
                <c:pt idx="6940">
                  <c:v>2.92991223516169</c:v>
                </c:pt>
                <c:pt idx="6941">
                  <c:v>3.8588570021639801</c:v>
                </c:pt>
                <c:pt idx="6942">
                  <c:v>3.8243318172713199</c:v>
                </c:pt>
                <c:pt idx="6943">
                  <c:v>3.7897679481366202</c:v>
                </c:pt>
                <c:pt idx="6944">
                  <c:v>4.7866633854916802</c:v>
                </c:pt>
                <c:pt idx="6945">
                  <c:v>4.7515390974072496</c:v>
                </c:pt>
                <c:pt idx="6946">
                  <c:v>5.1410795427829203</c:v>
                </c:pt>
                <c:pt idx="6947">
                  <c:v>5.3473367631679496</c:v>
                </c:pt>
                <c:pt idx="6948">
                  <c:v>5.5475300150080997</c:v>
                </c:pt>
                <c:pt idx="6949">
                  <c:v>6.0595426867779896</c:v>
                </c:pt>
                <c:pt idx="6950">
                  <c:v>6.3391152080068798</c:v>
                </c:pt>
                <c:pt idx="6951">
                  <c:v>6.2968147920852298</c:v>
                </c:pt>
                <c:pt idx="6952">
                  <c:v>6.2546004167921403</c:v>
                </c:pt>
                <c:pt idx="6953">
                  <c:v>6.5226460323707398</c:v>
                </c:pt>
                <c:pt idx="6954">
                  <c:v>6.4803963005926803</c:v>
                </c:pt>
                <c:pt idx="6955">
                  <c:v>6.7369222408335103</c:v>
                </c:pt>
                <c:pt idx="6956">
                  <c:v>6.8785219328838698</c:v>
                </c:pt>
                <c:pt idx="6957">
                  <c:v>7.04281597248883</c:v>
                </c:pt>
                <c:pt idx="6958">
                  <c:v>7.0002370706184696</c:v>
                </c:pt>
                <c:pt idx="6959">
                  <c:v>6.9868726278073501</c:v>
                </c:pt>
                <c:pt idx="6960">
                  <c:v>6.9398000216789297</c:v>
                </c:pt>
                <c:pt idx="6961">
                  <c:v>6.8928550532297299</c:v>
                </c:pt>
                <c:pt idx="6962">
                  <c:v>6.9000634318887997</c:v>
                </c:pt>
                <c:pt idx="6963">
                  <c:v>6.8532867610176602</c:v>
                </c:pt>
                <c:pt idx="6964">
                  <c:v>6.7785061993159399</c:v>
                </c:pt>
                <c:pt idx="6965">
                  <c:v>6.4386769345897399</c:v>
                </c:pt>
                <c:pt idx="6966">
                  <c:v>6.3924264615497597</c:v>
                </c:pt>
                <c:pt idx="6967">
                  <c:v>6.2581885169973503</c:v>
                </c:pt>
                <c:pt idx="6968">
                  <c:v>6.21043518251218</c:v>
                </c:pt>
                <c:pt idx="6969">
                  <c:v>6.1626379773059599</c:v>
                </c:pt>
                <c:pt idx="6970">
                  <c:v>5.7851885315744997</c:v>
                </c:pt>
                <c:pt idx="6971">
                  <c:v>5.7324124729386599</c:v>
                </c:pt>
                <c:pt idx="6972">
                  <c:v>5.4959441501555002</c:v>
                </c:pt>
                <c:pt idx="6973">
                  <c:v>4.8939237735224097</c:v>
                </c:pt>
                <c:pt idx="6974">
                  <c:v>4.8424857548381501</c:v>
                </c:pt>
                <c:pt idx="6975">
                  <c:v>4.6573880950389501</c:v>
                </c:pt>
                <c:pt idx="6976">
                  <c:v>4.6124882918469403</c:v>
                </c:pt>
                <c:pt idx="6977">
                  <c:v>4.5675409310314103</c:v>
                </c:pt>
                <c:pt idx="6978">
                  <c:v>4.0436276305256698</c:v>
                </c:pt>
                <c:pt idx="6979">
                  <c:v>3.9923406647318198</c:v>
                </c:pt>
                <c:pt idx="6980">
                  <c:v>3.7152032611928001</c:v>
                </c:pt>
                <c:pt idx="6981">
                  <c:v>3.1314844927784899</c:v>
                </c:pt>
                <c:pt idx="6982">
                  <c:v>3.0815939704377402</c:v>
                </c:pt>
                <c:pt idx="6983">
                  <c:v>2.9113538710092399</c:v>
                </c:pt>
                <c:pt idx="6984">
                  <c:v>2.8734011411183098</c:v>
                </c:pt>
                <c:pt idx="6985">
                  <c:v>2.8355544592871298</c:v>
                </c:pt>
                <c:pt idx="6986">
                  <c:v>2.3742121432849799</c:v>
                </c:pt>
                <c:pt idx="6987">
                  <c:v>2.3436365272926798</c:v>
                </c:pt>
                <c:pt idx="6988">
                  <c:v>2.11261955180716</c:v>
                </c:pt>
                <c:pt idx="6989">
                  <c:v>1.8518296547386499</c:v>
                </c:pt>
                <c:pt idx="6990">
                  <c:v>1.5990960431457899</c:v>
                </c:pt>
                <c:pt idx="6991">
                  <c:v>1.4772765090097799</c:v>
                </c:pt>
                <c:pt idx="6992">
                  <c:v>1.4695732871825</c:v>
                </c:pt>
                <c:pt idx="6993">
                  <c:v>1.08460192404885</c:v>
                </c:pt>
                <c:pt idx="6994">
                  <c:v>1.0772854181468701</c:v>
                </c:pt>
                <c:pt idx="6995">
                  <c:v>1.0699703231592399</c:v>
                </c:pt>
                <c:pt idx="6996">
                  <c:v>0.88604140173075696</c:v>
                </c:pt>
                <c:pt idx="6997">
                  <c:v>0.76863049737451705</c:v>
                </c:pt>
                <c:pt idx="6998">
                  <c:v>0.65374170983365398</c:v>
                </c:pt>
                <c:pt idx="6999">
                  <c:v>0.54069105948616403</c:v>
                </c:pt>
                <c:pt idx="7000">
                  <c:v>0.30919787346487698</c:v>
                </c:pt>
                <c:pt idx="7001">
                  <c:v>0.31067297250010401</c:v>
                </c:pt>
                <c:pt idx="7002">
                  <c:v>-8.1756055135979902E-2</c:v>
                </c:pt>
                <c:pt idx="7003">
                  <c:v>-0.26982809692795001</c:v>
                </c:pt>
                <c:pt idx="7004">
                  <c:v>-0.386220053853223</c:v>
                </c:pt>
                <c:pt idx="7005">
                  <c:v>-0.50591618692857199</c:v>
                </c:pt>
                <c:pt idx="7006">
                  <c:v>-0.62074618504137802</c:v>
                </c:pt>
                <c:pt idx="7007">
                  <c:v>-0.74207742273111599</c:v>
                </c:pt>
                <c:pt idx="7008">
                  <c:v>-0.86486353121579695</c:v>
                </c:pt>
                <c:pt idx="7009">
                  <c:v>-0.85927545828754304</c:v>
                </c:pt>
                <c:pt idx="7010">
                  <c:v>-1.2883497981856</c:v>
                </c:pt>
                <c:pt idx="7011">
                  <c:v>-1.6304163167946699</c:v>
                </c:pt>
                <c:pt idx="7012">
                  <c:v>-1.6241384194022099</c:v>
                </c:pt>
                <c:pt idx="7013">
                  <c:v>-1.75528068900268</c:v>
                </c:pt>
                <c:pt idx="7014">
                  <c:v>-1.88779670780807</c:v>
                </c:pt>
                <c:pt idx="7015">
                  <c:v>-2.02189832229588</c:v>
                </c:pt>
                <c:pt idx="7016">
                  <c:v>-2.1573481971026101</c:v>
                </c:pt>
                <c:pt idx="7017">
                  <c:v>-2.1525150456178199</c:v>
                </c:pt>
                <c:pt idx="7018">
                  <c:v>-2.6220660930018602</c:v>
                </c:pt>
                <c:pt idx="7019">
                  <c:v>-2.99428235386622</c:v>
                </c:pt>
                <c:pt idx="7020">
                  <c:v>-2.9888617619262101</c:v>
                </c:pt>
                <c:pt idx="7021">
                  <c:v>-3.1344080022171501</c:v>
                </c:pt>
                <c:pt idx="7022">
                  <c:v>-3.2741664163571098</c:v>
                </c:pt>
                <c:pt idx="7023">
                  <c:v>-3.42144802845907</c:v>
                </c:pt>
                <c:pt idx="7024">
                  <c:v>-3.5706965955280801</c:v>
                </c:pt>
                <c:pt idx="7025">
                  <c:v>-3.5701691652005598</c:v>
                </c:pt>
                <c:pt idx="7026">
                  <c:v>-4.0726105137908197</c:v>
                </c:pt>
                <c:pt idx="7027">
                  <c:v>-4.4617887732249697</c:v>
                </c:pt>
                <c:pt idx="7028">
                  <c:v>-4.4604325268650697</c:v>
                </c:pt>
                <c:pt idx="7029">
                  <c:v>-4.6122680246509304</c:v>
                </c:pt>
                <c:pt idx="7030">
                  <c:v>-4.7633386093451602</c:v>
                </c:pt>
                <c:pt idx="7031">
                  <c:v>-4.9133821780721503</c:v>
                </c:pt>
                <c:pt idx="7032">
                  <c:v>-5.0535506017781602</c:v>
                </c:pt>
                <c:pt idx="7033">
                  <c:v>-5.0549525080221303</c:v>
                </c:pt>
                <c:pt idx="7034">
                  <c:v>-5.5486357142278804</c:v>
                </c:pt>
                <c:pt idx="7035">
                  <c:v>-5.9154133875634898</c:v>
                </c:pt>
                <c:pt idx="7036">
                  <c:v>-5.9159871654743297</c:v>
                </c:pt>
                <c:pt idx="7037">
                  <c:v>-6.0590331340257801</c:v>
                </c:pt>
                <c:pt idx="7038">
                  <c:v>-6.1976505601318799</c:v>
                </c:pt>
                <c:pt idx="7039">
                  <c:v>-6.33395040777663</c:v>
                </c:pt>
                <c:pt idx="7040">
                  <c:v>-6.4676953566206503</c:v>
                </c:pt>
                <c:pt idx="7041">
                  <c:v>-6.4705028019934696</c:v>
                </c:pt>
                <c:pt idx="7042">
                  <c:v>-6.91274602305917</c:v>
                </c:pt>
                <c:pt idx="7043">
                  <c:v>-7.2357010912882602</c:v>
                </c:pt>
                <c:pt idx="7044">
                  <c:v>-7.2377618189576101</c:v>
                </c:pt>
                <c:pt idx="7045">
                  <c:v>-7.3645102800743203</c:v>
                </c:pt>
                <c:pt idx="7046">
                  <c:v>-7.4834084116413599</c:v>
                </c:pt>
                <c:pt idx="7047">
                  <c:v>-7.6039496336211698</c:v>
                </c:pt>
                <c:pt idx="7048">
                  <c:v>-7.7240242408194302</c:v>
                </c:pt>
                <c:pt idx="7049">
                  <c:v>-7.7295751276504898</c:v>
                </c:pt>
                <c:pt idx="7050">
                  <c:v>-8.1126246852346906</c:v>
                </c:pt>
                <c:pt idx="7051">
                  <c:v>-8.3884213033580295</c:v>
                </c:pt>
                <c:pt idx="7052">
                  <c:v>-8.3933901222443392</c:v>
                </c:pt>
                <c:pt idx="7053">
                  <c:v>-8.5063321864935304</c:v>
                </c:pt>
                <c:pt idx="7054">
                  <c:v>-8.61672245067553</c:v>
                </c:pt>
                <c:pt idx="7055">
                  <c:v>-8.7219255591759008</c:v>
                </c:pt>
                <c:pt idx="7056">
                  <c:v>-8.8289949494712108</c:v>
                </c:pt>
                <c:pt idx="7057">
                  <c:v>-8.8407237468350299</c:v>
                </c:pt>
                <c:pt idx="7058">
                  <c:v>-9.1644534633228005</c:v>
                </c:pt>
                <c:pt idx="7059">
                  <c:v>-9.1758994770965501</c:v>
                </c:pt>
                <c:pt idx="7060">
                  <c:v>-9.3287748268926602</c:v>
                </c:pt>
                <c:pt idx="7061">
                  <c:v>-9.5086378288686806</c:v>
                </c:pt>
                <c:pt idx="7062">
                  <c:v>-9.6030555862579305</c:v>
                </c:pt>
                <c:pt idx="7063">
                  <c:v>-9.6915105874364205</c:v>
                </c:pt>
                <c:pt idx="7064">
                  <c:v>-9.7816090122128792</c:v>
                </c:pt>
                <c:pt idx="7065">
                  <c:v>-9.7957517619214194</c:v>
                </c:pt>
                <c:pt idx="7066">
                  <c:v>-10.057684814121799</c:v>
                </c:pt>
                <c:pt idx="7067">
                  <c:v>-10.0715070773264</c:v>
                </c:pt>
                <c:pt idx="7068">
                  <c:v>-10.128500710032901</c:v>
                </c:pt>
                <c:pt idx="7069">
                  <c:v>-10.4004844419505</c:v>
                </c:pt>
                <c:pt idx="7070">
                  <c:v>-10.4146638489739</c:v>
                </c:pt>
                <c:pt idx="7071">
                  <c:v>-10.487181031302701</c:v>
                </c:pt>
                <c:pt idx="7072">
                  <c:v>-10.5553785695688</c:v>
                </c:pt>
                <c:pt idx="7073">
                  <c:v>-10.565166733019799</c:v>
                </c:pt>
                <c:pt idx="7074">
                  <c:v>-10.7769633344722</c:v>
                </c:pt>
                <c:pt idx="7075">
                  <c:v>-10.786502133359701</c:v>
                </c:pt>
                <c:pt idx="7076">
                  <c:v>-10.8286284449613</c:v>
                </c:pt>
                <c:pt idx="7077">
                  <c:v>-11.055321837181401</c:v>
                </c:pt>
                <c:pt idx="7078">
                  <c:v>-11.0634335947328</c:v>
                </c:pt>
                <c:pt idx="7079">
                  <c:v>-11.1203171399042</c:v>
                </c:pt>
                <c:pt idx="7080">
                  <c:v>-11.172322366223099</c:v>
                </c:pt>
                <c:pt idx="7081">
                  <c:v>-11.269828018895801</c:v>
                </c:pt>
                <c:pt idx="7082">
                  <c:v>-11.270908422660501</c:v>
                </c:pt>
                <c:pt idx="7083">
                  <c:v>-11.3678573213635</c:v>
                </c:pt>
                <c:pt idx="7084">
                  <c:v>-11.3687399826731</c:v>
                </c:pt>
                <c:pt idx="7085">
                  <c:v>-11.590407760565901</c:v>
                </c:pt>
                <c:pt idx="7086">
                  <c:v>-11.590971789407201</c:v>
                </c:pt>
                <c:pt idx="7087">
                  <c:v>-11.6362427340132</c:v>
                </c:pt>
                <c:pt idx="7088">
                  <c:v>-11.681282780596799</c:v>
                </c:pt>
                <c:pt idx="7089">
                  <c:v>-11.726711523509699</c:v>
                </c:pt>
                <c:pt idx="7090">
                  <c:v>-11.769072647586199</c:v>
                </c:pt>
                <c:pt idx="7091">
                  <c:v>-11.763006465231999</c:v>
                </c:pt>
                <c:pt idx="7092">
                  <c:v>-11.9260053942849</c:v>
                </c:pt>
                <c:pt idx="7093">
                  <c:v>-12.0537057194316</c:v>
                </c:pt>
                <c:pt idx="7094">
                  <c:v>-12.047349590946</c:v>
                </c:pt>
                <c:pt idx="7095">
                  <c:v>-12.0917704196695</c:v>
                </c:pt>
                <c:pt idx="7096">
                  <c:v>-12.1364565891668</c:v>
                </c:pt>
                <c:pt idx="7097">
                  <c:v>-12.179101329706899</c:v>
                </c:pt>
                <c:pt idx="7098">
                  <c:v>-12.2244992706158</c:v>
                </c:pt>
                <c:pt idx="7099">
                  <c:v>-12.2173735369681</c:v>
                </c:pt>
                <c:pt idx="7100">
                  <c:v>-12.386844905617201</c:v>
                </c:pt>
                <c:pt idx="7101">
                  <c:v>-12.5241305207129</c:v>
                </c:pt>
                <c:pt idx="7102">
                  <c:v>-12.516701020097999</c:v>
                </c:pt>
                <c:pt idx="7103">
                  <c:v>-12.564829431498</c:v>
                </c:pt>
                <c:pt idx="7104">
                  <c:v>-12.613706190219901</c:v>
                </c:pt>
                <c:pt idx="7105">
                  <c:v>-12.659909526534801</c:v>
                </c:pt>
                <c:pt idx="7106">
                  <c:v>-12.710643769403701</c:v>
                </c:pt>
                <c:pt idx="7107">
                  <c:v>-12.7031923867047</c:v>
                </c:pt>
                <c:pt idx="7108">
                  <c:v>-12.8935185014375</c:v>
                </c:pt>
                <c:pt idx="7109">
                  <c:v>-13.048596981355301</c:v>
                </c:pt>
                <c:pt idx="7110">
                  <c:v>-13.040821616701701</c:v>
                </c:pt>
                <c:pt idx="7111">
                  <c:v>-13.0958191113331</c:v>
                </c:pt>
                <c:pt idx="7112">
                  <c:v>-13.148918367912501</c:v>
                </c:pt>
                <c:pt idx="7113">
                  <c:v>-13.205966558870699</c:v>
                </c:pt>
                <c:pt idx="7114">
                  <c:v>-13.264037148596501</c:v>
                </c:pt>
                <c:pt idx="7115">
                  <c:v>-13.255583244705401</c:v>
                </c:pt>
                <c:pt idx="7116">
                  <c:v>-13.4730120575793</c:v>
                </c:pt>
                <c:pt idx="7117">
                  <c:v>-13.646048749486001</c:v>
                </c:pt>
                <c:pt idx="7118">
                  <c:v>-13.637116388836199</c:v>
                </c:pt>
                <c:pt idx="7119">
                  <c:v>-13.699704034102</c:v>
                </c:pt>
                <c:pt idx="7120">
                  <c:v>-13.7631450581723</c:v>
                </c:pt>
                <c:pt idx="7121">
                  <c:v>-13.8257997769034</c:v>
                </c:pt>
                <c:pt idx="7122">
                  <c:v>-13.8892103040995</c:v>
                </c:pt>
                <c:pt idx="7123">
                  <c:v>-13.878555012157699</c:v>
                </c:pt>
                <c:pt idx="7124">
                  <c:v>-14.1186538158374</c:v>
                </c:pt>
                <c:pt idx="7125">
                  <c:v>-14.3055737201138</c:v>
                </c:pt>
                <c:pt idx="7126">
                  <c:v>-14.2944774120029</c:v>
                </c:pt>
                <c:pt idx="7127">
                  <c:v>-14.3623186711802</c:v>
                </c:pt>
                <c:pt idx="7128">
                  <c:v>-14.430535760919801</c:v>
                </c:pt>
                <c:pt idx="7129">
                  <c:v>-14.4973831800926</c:v>
                </c:pt>
                <c:pt idx="7130">
                  <c:v>-14.5625226309441</c:v>
                </c:pt>
                <c:pt idx="7131">
                  <c:v>-14.552611452763101</c:v>
                </c:pt>
                <c:pt idx="7132">
                  <c:v>-14.806240953484</c:v>
                </c:pt>
                <c:pt idx="7133">
                  <c:v>-15.0046755959367</c:v>
                </c:pt>
                <c:pt idx="7134">
                  <c:v>-14.994218911256899</c:v>
                </c:pt>
                <c:pt idx="7135">
                  <c:v>-15.0597303823884</c:v>
                </c:pt>
                <c:pt idx="7136">
                  <c:v>-15.1299651048191</c:v>
                </c:pt>
                <c:pt idx="7137">
                  <c:v>-15.200086478949</c:v>
                </c:pt>
                <c:pt idx="7138">
                  <c:v>-15.270048877790799</c:v>
                </c:pt>
                <c:pt idx="7139">
                  <c:v>-15.261039582387401</c:v>
                </c:pt>
                <c:pt idx="7140">
                  <c:v>-15.516253546370899</c:v>
                </c:pt>
                <c:pt idx="7141">
                  <c:v>-15.7100324999648</c:v>
                </c:pt>
                <c:pt idx="7142">
                  <c:v>-15.700702138056201</c:v>
                </c:pt>
                <c:pt idx="7143">
                  <c:v>-15.7728067590712</c:v>
                </c:pt>
                <c:pt idx="7144">
                  <c:v>-15.844583757844299</c:v>
                </c:pt>
                <c:pt idx="7145">
                  <c:v>-15.9160218892423</c:v>
                </c:pt>
                <c:pt idx="7146">
                  <c:v>-15.987100239795099</c:v>
                </c:pt>
                <c:pt idx="7147">
                  <c:v>-15.980896030454399</c:v>
                </c:pt>
                <c:pt idx="7148">
                  <c:v>-16.232611813595099</c:v>
                </c:pt>
                <c:pt idx="7149">
                  <c:v>-16.423175444049299</c:v>
                </c:pt>
                <c:pt idx="7150">
                  <c:v>-16.416646462414199</c:v>
                </c:pt>
                <c:pt idx="7151">
                  <c:v>-16.487713162035799</c:v>
                </c:pt>
                <c:pt idx="7152">
                  <c:v>-16.556083786034399</c:v>
                </c:pt>
                <c:pt idx="7153">
                  <c:v>-16.6274620878884</c:v>
                </c:pt>
                <c:pt idx="7154">
                  <c:v>-16.698413707299999</c:v>
                </c:pt>
                <c:pt idx="7155">
                  <c:v>-16.694758133370801</c:v>
                </c:pt>
                <c:pt idx="7156">
                  <c:v>-16.941031389115199</c:v>
                </c:pt>
                <c:pt idx="7157">
                  <c:v>-17.1258576828528</c:v>
                </c:pt>
                <c:pt idx="7158">
                  <c:v>-17.196160508672101</c:v>
                </c:pt>
                <c:pt idx="7159">
                  <c:v>-17.193556654981801</c:v>
                </c:pt>
                <c:pt idx="7160">
                  <c:v>-17.264990842670201</c:v>
                </c:pt>
                <c:pt idx="7161">
                  <c:v>-17.336044001983499</c:v>
                </c:pt>
                <c:pt idx="7162">
                  <c:v>-17.403447491053399</c:v>
                </c:pt>
                <c:pt idx="7163">
                  <c:v>-17.402159684031101</c:v>
                </c:pt>
                <c:pt idx="7164">
                  <c:v>-17.6420871313302</c:v>
                </c:pt>
                <c:pt idx="7165">
                  <c:v>-17.823148496235898</c:v>
                </c:pt>
                <c:pt idx="7166">
                  <c:v>-17.8934062155558</c:v>
                </c:pt>
                <c:pt idx="7167">
                  <c:v>-17.892843920786198</c:v>
                </c:pt>
                <c:pt idx="7168">
                  <c:v>-17.962671098308299</c:v>
                </c:pt>
                <c:pt idx="7169">
                  <c:v>-18.032193923289999</c:v>
                </c:pt>
                <c:pt idx="7170">
                  <c:v>-18.101416628655102</c:v>
                </c:pt>
                <c:pt idx="7171">
                  <c:v>-18.100646330808299</c:v>
                </c:pt>
                <c:pt idx="7172">
                  <c:v>-18.3343660304498</c:v>
                </c:pt>
                <c:pt idx="7173">
                  <c:v>-18.511469240219999</c:v>
                </c:pt>
                <c:pt idx="7174">
                  <c:v>-18.579285196264401</c:v>
                </c:pt>
                <c:pt idx="7175">
                  <c:v>-18.577921853065401</c:v>
                </c:pt>
                <c:pt idx="7176">
                  <c:v>-18.6423003215513</c:v>
                </c:pt>
                <c:pt idx="7177">
                  <c:v>-18.7096444073679</c:v>
                </c:pt>
                <c:pt idx="7178">
                  <c:v>-18.7768465286909</c:v>
                </c:pt>
                <c:pt idx="7179">
                  <c:v>-18.775302256673001</c:v>
                </c:pt>
                <c:pt idx="7180">
                  <c:v>-19.004730328697399</c:v>
                </c:pt>
                <c:pt idx="7181">
                  <c:v>-19.181267995845701</c:v>
                </c:pt>
                <c:pt idx="7182">
                  <c:v>-19.248294611294099</c:v>
                </c:pt>
                <c:pt idx="7183">
                  <c:v>-19.2461586693444</c:v>
                </c:pt>
                <c:pt idx="7184">
                  <c:v>-19.313227433791202</c:v>
                </c:pt>
                <c:pt idx="7185">
                  <c:v>-19.379467135680201</c:v>
                </c:pt>
                <c:pt idx="7186">
                  <c:v>-19.443876212540101</c:v>
                </c:pt>
                <c:pt idx="7187">
                  <c:v>-19.441465332563698</c:v>
                </c:pt>
                <c:pt idx="7188">
                  <c:v>-19.6744301144494</c:v>
                </c:pt>
                <c:pt idx="7189">
                  <c:v>-19.8608532974722</c:v>
                </c:pt>
                <c:pt idx="7190">
                  <c:v>-19.930949844133899</c:v>
                </c:pt>
                <c:pt idx="7191">
                  <c:v>-19.927925568902399</c:v>
                </c:pt>
                <c:pt idx="7192">
                  <c:v>-19.998744701328501</c:v>
                </c:pt>
                <c:pt idx="7193">
                  <c:v>-20.0670977205647</c:v>
                </c:pt>
                <c:pt idx="7194">
                  <c:v>-20.139894326009699</c:v>
                </c:pt>
                <c:pt idx="7195">
                  <c:v>-20.247229787416401</c:v>
                </c:pt>
                <c:pt idx="7196">
                  <c:v>-20.243785757450699</c:v>
                </c:pt>
                <c:pt idx="7197">
                  <c:v>-20.574314637492801</c:v>
                </c:pt>
                <c:pt idx="7198">
                  <c:v>-20.682104526369201</c:v>
                </c:pt>
                <c:pt idx="7199">
                  <c:v>-20.678090264298401</c:v>
                </c:pt>
                <c:pt idx="7200">
                  <c:v>-20.783607898991001</c:v>
                </c:pt>
                <c:pt idx="7201">
                  <c:v>-20.777290735253001</c:v>
                </c:pt>
                <c:pt idx="7202">
                  <c:v>-20.883067880614199</c:v>
                </c:pt>
                <c:pt idx="7203">
                  <c:v>-20.933725414213001</c:v>
                </c:pt>
                <c:pt idx="7204">
                  <c:v>-21.005928187540899</c:v>
                </c:pt>
                <c:pt idx="7205">
                  <c:v>-21.3458390195634</c:v>
                </c:pt>
                <c:pt idx="7206">
                  <c:v>-21.423006392733399</c:v>
                </c:pt>
                <c:pt idx="7207">
                  <c:v>-21.415917539432598</c:v>
                </c:pt>
                <c:pt idx="7208">
                  <c:v>-21.408724544052799</c:v>
                </c:pt>
                <c:pt idx="7209">
                  <c:v>-21.722955286728599</c:v>
                </c:pt>
                <c:pt idx="7210">
                  <c:v>-21.7155389107056</c:v>
                </c:pt>
                <c:pt idx="7211">
                  <c:v>-21.759182429665199</c:v>
                </c:pt>
                <c:pt idx="7212">
                  <c:v>-21.8336384119978</c:v>
                </c:pt>
                <c:pt idx="7213">
                  <c:v>-22.227382122747201</c:v>
                </c:pt>
                <c:pt idx="7214">
                  <c:v>-22.321940976962399</c:v>
                </c:pt>
                <c:pt idx="7215">
                  <c:v>-22.3126720120536</c:v>
                </c:pt>
                <c:pt idx="7216">
                  <c:v>-22.4749667984719</c:v>
                </c:pt>
                <c:pt idx="7217">
                  <c:v>-22.465432536780799</c:v>
                </c:pt>
                <c:pt idx="7218">
                  <c:v>-22.6282833848779</c:v>
                </c:pt>
                <c:pt idx="7219">
                  <c:v>-22.791789384770102</c:v>
                </c:pt>
                <c:pt idx="7220">
                  <c:v>-22.781824185893299</c:v>
                </c:pt>
                <c:pt idx="7221">
                  <c:v>-23.213992357616402</c:v>
                </c:pt>
                <c:pt idx="7222">
                  <c:v>-23.314634412869001</c:v>
                </c:pt>
                <c:pt idx="7223">
                  <c:v>-23.301892852606802</c:v>
                </c:pt>
                <c:pt idx="7224">
                  <c:v>-23.406186797815199</c:v>
                </c:pt>
                <c:pt idx="7225">
                  <c:v>-23.510362573018099</c:v>
                </c:pt>
                <c:pt idx="7226">
                  <c:v>-23.614387769959698</c:v>
                </c:pt>
                <c:pt idx="7227">
                  <c:v>-23.601415065056401</c:v>
                </c:pt>
                <c:pt idx="7228">
                  <c:v>-24.0192762352222</c:v>
                </c:pt>
                <c:pt idx="7229">
                  <c:v>-24.300267689059201</c:v>
                </c:pt>
                <c:pt idx="7230">
                  <c:v>-24.413489241300901</c:v>
                </c:pt>
                <c:pt idx="7231">
                  <c:v>-24.3997920534296</c:v>
                </c:pt>
                <c:pt idx="7232">
                  <c:v>-24.514485861953101</c:v>
                </c:pt>
                <c:pt idx="7233">
                  <c:v>-24.630547999126701</c:v>
                </c:pt>
                <c:pt idx="7234">
                  <c:v>-24.7479451235968</c:v>
                </c:pt>
                <c:pt idx="7235">
                  <c:v>-24.733987484798099</c:v>
                </c:pt>
                <c:pt idx="7236">
                  <c:v>-25.162543019522499</c:v>
                </c:pt>
                <c:pt idx="7237">
                  <c:v>-25.501301732511401</c:v>
                </c:pt>
                <c:pt idx="7238">
                  <c:v>-25.6270746045846</c:v>
                </c:pt>
                <c:pt idx="7239">
                  <c:v>-25.614219871637399</c:v>
                </c:pt>
                <c:pt idx="7240">
                  <c:v>-25.741424502403</c:v>
                </c:pt>
                <c:pt idx="7241">
                  <c:v>-25.870024604598299</c:v>
                </c:pt>
                <c:pt idx="7242">
                  <c:v>-26.000028523104799</c:v>
                </c:pt>
                <c:pt idx="7243">
                  <c:v>-25.986903098121999</c:v>
                </c:pt>
                <c:pt idx="7244">
                  <c:v>-26.4559649721872</c:v>
                </c:pt>
                <c:pt idx="7245">
                  <c:v>-26.829752796181499</c:v>
                </c:pt>
                <c:pt idx="7246">
                  <c:v>-26.9669335811918</c:v>
                </c:pt>
                <c:pt idx="7247">
                  <c:v>-26.952884233106399</c:v>
                </c:pt>
                <c:pt idx="7248">
                  <c:v>-27.092247616029599</c:v>
                </c:pt>
                <c:pt idx="7249">
                  <c:v>-27.2325228529496</c:v>
                </c:pt>
                <c:pt idx="7250">
                  <c:v>-27.3774021106044</c:v>
                </c:pt>
                <c:pt idx="7251">
                  <c:v>-27.365673674438401</c:v>
                </c:pt>
                <c:pt idx="7252">
                  <c:v>-27.883360476835101</c:v>
                </c:pt>
                <c:pt idx="7253">
                  <c:v>-28.2924557820985</c:v>
                </c:pt>
                <c:pt idx="7254">
                  <c:v>-28.445202561313</c:v>
                </c:pt>
                <c:pt idx="7255">
                  <c:v>-28.432259678632999</c:v>
                </c:pt>
                <c:pt idx="7256">
                  <c:v>-28.586654649875602</c:v>
                </c:pt>
                <c:pt idx="7257">
                  <c:v>-28.7428044869765</c:v>
                </c:pt>
                <c:pt idx="7258">
                  <c:v>-28.892933771776899</c:v>
                </c:pt>
                <c:pt idx="7259">
                  <c:v>-28.879443599637</c:v>
                </c:pt>
                <c:pt idx="7260">
                  <c:v>-29.4428703736037</c:v>
                </c:pt>
                <c:pt idx="7261">
                  <c:v>-29.900756874369499</c:v>
                </c:pt>
                <c:pt idx="7262">
                  <c:v>-30.067255859916798</c:v>
                </c:pt>
                <c:pt idx="7263">
                  <c:v>-30.052639841829301</c:v>
                </c:pt>
                <c:pt idx="7264">
                  <c:v>-30.2127519185991</c:v>
                </c:pt>
                <c:pt idx="7265">
                  <c:v>-30.383068491790301</c:v>
                </c:pt>
                <c:pt idx="7266">
                  <c:v>-30.5552961488516</c:v>
                </c:pt>
                <c:pt idx="7267">
                  <c:v>-30.540267089954099</c:v>
                </c:pt>
                <c:pt idx="7268">
                  <c:v>-31.1559888078665</c:v>
                </c:pt>
                <c:pt idx="7269">
                  <c:v>-31.656195181120498</c:v>
                </c:pt>
                <c:pt idx="7270">
                  <c:v>-31.828844435977398</c:v>
                </c:pt>
                <c:pt idx="7271">
                  <c:v>-31.812469743164002</c:v>
                </c:pt>
                <c:pt idx="7272">
                  <c:v>-31.9962401128039</c:v>
                </c:pt>
                <c:pt idx="7273">
                  <c:v>-32.182083188571198</c:v>
                </c:pt>
                <c:pt idx="7274">
                  <c:v>-32.366909953702901</c:v>
                </c:pt>
                <c:pt idx="7275">
                  <c:v>-32.350049327621697</c:v>
                </c:pt>
                <c:pt idx="7276">
                  <c:v>-33.0260742837105</c:v>
                </c:pt>
                <c:pt idx="7277">
                  <c:v>-33.5627029445332</c:v>
                </c:pt>
                <c:pt idx="7278">
                  <c:v>-33.760843160784702</c:v>
                </c:pt>
                <c:pt idx="7279">
                  <c:v>-33.7425769217839</c:v>
                </c:pt>
                <c:pt idx="7280">
                  <c:v>-33.943221181419801</c:v>
                </c:pt>
                <c:pt idx="7281">
                  <c:v>-34.1460675607225</c:v>
                </c:pt>
                <c:pt idx="7282">
                  <c:v>-34.351120919239698</c:v>
                </c:pt>
                <c:pt idx="7283">
                  <c:v>-34.332603660964601</c:v>
                </c:pt>
                <c:pt idx="7284">
                  <c:v>-35.0702241924741</c:v>
                </c:pt>
                <c:pt idx="7285">
                  <c:v>-35.652211792639903</c:v>
                </c:pt>
                <c:pt idx="7286">
                  <c:v>-35.868447743468103</c:v>
                </c:pt>
                <c:pt idx="7287">
                  <c:v>-35.848354215948</c:v>
                </c:pt>
                <c:pt idx="7288">
                  <c:v>-36.0561292886591</c:v>
                </c:pt>
                <c:pt idx="7289">
                  <c:v>-36.2772696039099</c:v>
                </c:pt>
                <c:pt idx="7290">
                  <c:v>-36.500982480223897</c:v>
                </c:pt>
                <c:pt idx="7291">
                  <c:v>-36.480138737106799</c:v>
                </c:pt>
                <c:pt idx="7292">
                  <c:v>-37.286432080521202</c:v>
                </c:pt>
                <c:pt idx="7293">
                  <c:v>-37.927441911504097</c:v>
                </c:pt>
                <c:pt idx="7294">
                  <c:v>-38.163850419557797</c:v>
                </c:pt>
                <c:pt idx="7295">
                  <c:v>-38.141183364064503</c:v>
                </c:pt>
                <c:pt idx="7296">
                  <c:v>-38.3757191655342</c:v>
                </c:pt>
                <c:pt idx="7297">
                  <c:v>-38.612472982142002</c:v>
                </c:pt>
                <c:pt idx="7298">
                  <c:v>-38.856041007725302</c:v>
                </c:pt>
                <c:pt idx="7299">
                  <c:v>-38.831461140241103</c:v>
                </c:pt>
                <c:pt idx="7300">
                  <c:v>-39.718011042934499</c:v>
                </c:pt>
                <c:pt idx="7301">
                  <c:v>-40.414041328715001</c:v>
                </c:pt>
                <c:pt idx="7302">
                  <c:v>-40.667523836923898</c:v>
                </c:pt>
                <c:pt idx="7303">
                  <c:v>-40.6375914917339</c:v>
                </c:pt>
                <c:pt idx="7304">
                  <c:v>-40.880921967020598</c:v>
                </c:pt>
                <c:pt idx="7305">
                  <c:v>-41.1401076296656</c:v>
                </c:pt>
                <c:pt idx="7306">
                  <c:v>-41.402140863084</c:v>
                </c:pt>
                <c:pt idx="7307">
                  <c:v>-41.371481880979999</c:v>
                </c:pt>
                <c:pt idx="7308">
                  <c:v>-42.329990097348698</c:v>
                </c:pt>
                <c:pt idx="7309">
                  <c:v>-43.087328692069399</c:v>
                </c:pt>
                <c:pt idx="7310">
                  <c:v>-43.3607763289424</c:v>
                </c:pt>
                <c:pt idx="7311">
                  <c:v>-43.326524177792699</c:v>
                </c:pt>
                <c:pt idx="7312">
                  <c:v>-43.6025604351045</c:v>
                </c:pt>
                <c:pt idx="7313">
                  <c:v>-43.881171823837597</c:v>
                </c:pt>
                <c:pt idx="7314">
                  <c:v>-44.162279773119998</c:v>
                </c:pt>
                <c:pt idx="7315">
                  <c:v>-44.127193026844502</c:v>
                </c:pt>
                <c:pt idx="7316">
                  <c:v>-45.158342730209</c:v>
                </c:pt>
                <c:pt idx="7317">
                  <c:v>-45.309772259461297</c:v>
                </c:pt>
                <c:pt idx="7318">
                  <c:v>-45.923490890773202</c:v>
                </c:pt>
                <c:pt idx="7319">
                  <c:v>-46.197947963905897</c:v>
                </c:pt>
                <c:pt idx="7320">
                  <c:v>-46.824292171858097</c:v>
                </c:pt>
                <c:pt idx="7321">
                  <c:v>-47.119154765896198</c:v>
                </c:pt>
                <c:pt idx="7322">
                  <c:v>-47.079020116517299</c:v>
                </c:pt>
                <c:pt idx="7323">
                  <c:v>-47.038849763475099</c:v>
                </c:pt>
                <c:pt idx="7324">
                  <c:v>-48.1293967518939</c:v>
                </c:pt>
                <c:pt idx="7325">
                  <c:v>-48.088200352027002</c:v>
                </c:pt>
                <c:pt idx="7326">
                  <c:v>-48.238346950358398</c:v>
                </c:pt>
                <c:pt idx="7327">
                  <c:v>-48.532901965416201</c:v>
                </c:pt>
                <c:pt idx="7328">
                  <c:v>-49.839340531710498</c:v>
                </c:pt>
                <c:pt idx="7329">
                  <c:v>-50.139086074185002</c:v>
                </c:pt>
                <c:pt idx="7330">
                  <c:v>-50.097510686358902</c:v>
                </c:pt>
                <c:pt idx="7331">
                  <c:v>-50.055920829268203</c:v>
                </c:pt>
                <c:pt idx="7332">
                  <c:v>-51.157688979304702</c:v>
                </c:pt>
                <c:pt idx="7333">
                  <c:v>-51.115051754892299</c:v>
                </c:pt>
                <c:pt idx="7334">
                  <c:v>-51.268794786947304</c:v>
                </c:pt>
                <c:pt idx="7335">
                  <c:v>-51.5592846247742</c:v>
                </c:pt>
                <c:pt idx="7336">
                  <c:v>-52.8155345722014</c:v>
                </c:pt>
                <c:pt idx="7337">
                  <c:v>-53.074373861275497</c:v>
                </c:pt>
                <c:pt idx="7338">
                  <c:v>-53.031554542078403</c:v>
                </c:pt>
                <c:pt idx="7339">
                  <c:v>-52.988862822488699</c:v>
                </c:pt>
                <c:pt idx="7340">
                  <c:v>-54.012950888082599</c:v>
                </c:pt>
                <c:pt idx="7341">
                  <c:v>-53.969292380459798</c:v>
                </c:pt>
                <c:pt idx="7342">
                  <c:v>-54.409824625327502</c:v>
                </c:pt>
                <c:pt idx="7343">
                  <c:v>-54.663652079577702</c:v>
                </c:pt>
                <c:pt idx="7344">
                  <c:v>-55.443852450520197</c:v>
                </c:pt>
                <c:pt idx="7345">
                  <c:v>-55.658815243167297</c:v>
                </c:pt>
                <c:pt idx="7346">
                  <c:v>-55.618241009802901</c:v>
                </c:pt>
                <c:pt idx="7347">
                  <c:v>-56.078188670821298</c:v>
                </c:pt>
                <c:pt idx="7348">
                  <c:v>-56.037257572461598</c:v>
                </c:pt>
                <c:pt idx="7349">
                  <c:v>-56.490342399450398</c:v>
                </c:pt>
                <c:pt idx="7350">
                  <c:v>-56.4491639015164</c:v>
                </c:pt>
                <c:pt idx="7351">
                  <c:v>-56.895314077312896</c:v>
                </c:pt>
                <c:pt idx="7352">
                  <c:v>-57.572627260142603</c:v>
                </c:pt>
                <c:pt idx="7353">
                  <c:v>-57.751899528019102</c:v>
                </c:pt>
                <c:pt idx="7354">
                  <c:v>-57.926235288839102</c:v>
                </c:pt>
                <c:pt idx="7355">
                  <c:v>-58.086391195572403</c:v>
                </c:pt>
                <c:pt idx="7356">
                  <c:v>-58.064580152735502</c:v>
                </c:pt>
                <c:pt idx="7357">
                  <c:v>-58.042694239882898</c:v>
                </c:pt>
                <c:pt idx="7358">
                  <c:v>-58.619239865265598</c:v>
                </c:pt>
                <c:pt idx="7359">
                  <c:v>-58.595991650560599</c:v>
                </c:pt>
                <c:pt idx="7360">
                  <c:v>-59.070746040252097</c:v>
                </c:pt>
                <c:pt idx="7361">
                  <c:v>-59.169003368887601</c:v>
                </c:pt>
                <c:pt idx="7362">
                  <c:v>-59.262980885940799</c:v>
                </c:pt>
                <c:pt idx="7363">
                  <c:v>-59.348535397088199</c:v>
                </c:pt>
                <c:pt idx="7364">
                  <c:v>-59.3303771750059</c:v>
                </c:pt>
                <c:pt idx="7365">
                  <c:v>-59.312321346052897</c:v>
                </c:pt>
                <c:pt idx="7366">
                  <c:v>-59.599701075546598</c:v>
                </c:pt>
                <c:pt idx="7367">
                  <c:v>-59.581098613341403</c:v>
                </c:pt>
                <c:pt idx="7368">
                  <c:v>-59.713395438452899</c:v>
                </c:pt>
                <c:pt idx="7369">
                  <c:v>-59.724958188394602</c:v>
                </c:pt>
                <c:pt idx="7370">
                  <c:v>-59.726601402316902</c:v>
                </c:pt>
                <c:pt idx="7371">
                  <c:v>-59.713506120781702</c:v>
                </c:pt>
                <c:pt idx="7372">
                  <c:v>-59.702620343241897</c:v>
                </c:pt>
                <c:pt idx="7373">
                  <c:v>-59.691817628895301</c:v>
                </c:pt>
                <c:pt idx="7374">
                  <c:v>-59.625038024731602</c:v>
                </c:pt>
                <c:pt idx="7375">
                  <c:v>-59.615692709888798</c:v>
                </c:pt>
                <c:pt idx="7376">
                  <c:v>-59.3249494098567</c:v>
                </c:pt>
                <c:pt idx="7377">
                  <c:v>-59.222336789339202</c:v>
                </c:pt>
                <c:pt idx="7378">
                  <c:v>-59.109140415883502</c:v>
                </c:pt>
                <c:pt idx="7379">
                  <c:v>-58.975905656252102</c:v>
                </c:pt>
                <c:pt idx="7380">
                  <c:v>-58.963797484855199</c:v>
                </c:pt>
                <c:pt idx="7381">
                  <c:v>-58.9516101490943</c:v>
                </c:pt>
                <c:pt idx="7382">
                  <c:v>-58.489749791940497</c:v>
                </c:pt>
                <c:pt idx="7383">
                  <c:v>-58.4775853605801</c:v>
                </c:pt>
                <c:pt idx="7384">
                  <c:v>-57.5620563832383</c:v>
                </c:pt>
                <c:pt idx="7385">
                  <c:v>-57.549273165831501</c:v>
                </c:pt>
                <c:pt idx="7386">
                  <c:v>-57.329125606636502</c:v>
                </c:pt>
                <c:pt idx="7387">
                  <c:v>-57.102115559550398</c:v>
                </c:pt>
                <c:pt idx="7388">
                  <c:v>-57.092898794512898</c:v>
                </c:pt>
                <c:pt idx="7389">
                  <c:v>-57.083600995100802</c:v>
                </c:pt>
                <c:pt idx="7390">
                  <c:v>-56.314922047139298</c:v>
                </c:pt>
                <c:pt idx="7391">
                  <c:v>-56.305252182626603</c:v>
                </c:pt>
                <c:pt idx="7392">
                  <c:v>-55.0561048788447</c:v>
                </c:pt>
                <c:pt idx="7393">
                  <c:v>-55.0458781451946</c:v>
                </c:pt>
                <c:pt idx="7394">
                  <c:v>-54.768284115575398</c:v>
                </c:pt>
                <c:pt idx="7395">
                  <c:v>-54.4834931566213</c:v>
                </c:pt>
                <c:pt idx="7396">
                  <c:v>-54.483282834545001</c:v>
                </c:pt>
                <c:pt idx="7397">
                  <c:v>-54.483159808796401</c:v>
                </c:pt>
                <c:pt idx="7398">
                  <c:v>-53.504141961741396</c:v>
                </c:pt>
                <c:pt idx="7399">
                  <c:v>-53.502656633668998</c:v>
                </c:pt>
                <c:pt idx="7400">
                  <c:v>-52.353668069171903</c:v>
                </c:pt>
                <c:pt idx="7401">
                  <c:v>-52.027732290550098</c:v>
                </c:pt>
                <c:pt idx="7402">
                  <c:v>-51.7152631890593</c:v>
                </c:pt>
                <c:pt idx="7403">
                  <c:v>-51.379830138181703</c:v>
                </c:pt>
                <c:pt idx="7404">
                  <c:v>-51.387371728447498</c:v>
                </c:pt>
                <c:pt idx="7405">
                  <c:v>-51.394991208804001</c:v>
                </c:pt>
                <c:pt idx="7406">
                  <c:v>-50.223910964789198</c:v>
                </c:pt>
                <c:pt idx="7407">
                  <c:v>-50.228424771133803</c:v>
                </c:pt>
                <c:pt idx="7408">
                  <c:v>-48.429398245119103</c:v>
                </c:pt>
                <c:pt idx="7409">
                  <c:v>-48.425910240885202</c:v>
                </c:pt>
                <c:pt idx="7410">
                  <c:v>-48.037159536936002</c:v>
                </c:pt>
                <c:pt idx="7411">
                  <c:v>-47.640430546949297</c:v>
                </c:pt>
                <c:pt idx="7412">
                  <c:v>-47.651367725615998</c:v>
                </c:pt>
                <c:pt idx="7413">
                  <c:v>-47.662213228271597</c:v>
                </c:pt>
                <c:pt idx="7414">
                  <c:v>-46.278817749287498</c:v>
                </c:pt>
                <c:pt idx="7415">
                  <c:v>-46.2877317779745</c:v>
                </c:pt>
                <c:pt idx="7416">
                  <c:v>-44.223449062041702</c:v>
                </c:pt>
                <c:pt idx="7417">
                  <c:v>-44.228017346757198</c:v>
                </c:pt>
                <c:pt idx="7418">
                  <c:v>-43.800324128924203</c:v>
                </c:pt>
                <c:pt idx="7419">
                  <c:v>-43.345423794024299</c:v>
                </c:pt>
                <c:pt idx="7420">
                  <c:v>-43.356416118232097</c:v>
                </c:pt>
                <c:pt idx="7421">
                  <c:v>-43.367468727168003</c:v>
                </c:pt>
                <c:pt idx="7422">
                  <c:v>-41.787037109152401</c:v>
                </c:pt>
                <c:pt idx="7423">
                  <c:v>-41.795596142459601</c:v>
                </c:pt>
                <c:pt idx="7424">
                  <c:v>-39.507209664051999</c:v>
                </c:pt>
                <c:pt idx="7425">
                  <c:v>-39.510599503430399</c:v>
                </c:pt>
                <c:pt idx="7426">
                  <c:v>-39.0219515518408</c:v>
                </c:pt>
                <c:pt idx="7427">
                  <c:v>-38.528323237787703</c:v>
                </c:pt>
                <c:pt idx="7428">
                  <c:v>-38.5462156810338</c:v>
                </c:pt>
                <c:pt idx="7429">
                  <c:v>-38.564174486270304</c:v>
                </c:pt>
                <c:pt idx="7430">
                  <c:v>-36.837414887842598</c:v>
                </c:pt>
                <c:pt idx="7431">
                  <c:v>-36.557979860018598</c:v>
                </c:pt>
                <c:pt idx="7432">
                  <c:v>-34.438757306200699</c:v>
                </c:pt>
                <c:pt idx="7433">
                  <c:v>-34.458723104794103</c:v>
                </c:pt>
                <c:pt idx="7434">
                  <c:v>-33.929873017340597</c:v>
                </c:pt>
                <c:pt idx="7435">
                  <c:v>-33.396557132728603</c:v>
                </c:pt>
                <c:pt idx="7436">
                  <c:v>-33.413968306544902</c:v>
                </c:pt>
                <c:pt idx="7437">
                  <c:v>-31.562126795397901</c:v>
                </c:pt>
                <c:pt idx="7438">
                  <c:v>-31.578367649770701</c:v>
                </c:pt>
                <c:pt idx="7439">
                  <c:v>-31.2681176478956</c:v>
                </c:pt>
                <c:pt idx="7440">
                  <c:v>-28.9818022390889</c:v>
                </c:pt>
                <c:pt idx="7441">
                  <c:v>-28.999047113967301</c:v>
                </c:pt>
                <c:pt idx="7442">
                  <c:v>-28.458592534647501</c:v>
                </c:pt>
                <c:pt idx="7443">
                  <c:v>-27.888294834840298</c:v>
                </c:pt>
                <c:pt idx="7444">
                  <c:v>-27.904158236880299</c:v>
                </c:pt>
                <c:pt idx="7445">
                  <c:v>-25.938388065102</c:v>
                </c:pt>
                <c:pt idx="7446">
                  <c:v>-25.9561253896733</c:v>
                </c:pt>
                <c:pt idx="7447">
                  <c:v>-25.596754369945</c:v>
                </c:pt>
                <c:pt idx="7448">
                  <c:v>-23.227323074519401</c:v>
                </c:pt>
                <c:pt idx="7449">
                  <c:v>-23.247719840443601</c:v>
                </c:pt>
                <c:pt idx="7450">
                  <c:v>-22.662149989963002</c:v>
                </c:pt>
                <c:pt idx="7451">
                  <c:v>-22.075110229759499</c:v>
                </c:pt>
                <c:pt idx="7452">
                  <c:v>-22.096088548773199</c:v>
                </c:pt>
                <c:pt idx="7453">
                  <c:v>-20.066570758284801</c:v>
                </c:pt>
                <c:pt idx="7454">
                  <c:v>-20.086745543783099</c:v>
                </c:pt>
                <c:pt idx="7455">
                  <c:v>-19.746290882885901</c:v>
                </c:pt>
                <c:pt idx="7456">
                  <c:v>-17.346897796547399</c:v>
                </c:pt>
                <c:pt idx="7457">
                  <c:v>-17.360194232849999</c:v>
                </c:pt>
                <c:pt idx="7458">
                  <c:v>-16.772088852919801</c:v>
                </c:pt>
                <c:pt idx="7459">
                  <c:v>-16.184629864213399</c:v>
                </c:pt>
                <c:pt idx="7460">
                  <c:v>-16.208703524432401</c:v>
                </c:pt>
                <c:pt idx="7461">
                  <c:v>-14.1751343645929</c:v>
                </c:pt>
                <c:pt idx="7462">
                  <c:v>-14.1956076175448</c:v>
                </c:pt>
                <c:pt idx="7463">
                  <c:v>-13.8622160097409</c:v>
                </c:pt>
                <c:pt idx="7464">
                  <c:v>-11.503875948532199</c:v>
                </c:pt>
                <c:pt idx="7465">
                  <c:v>-11.525760105838399</c:v>
                </c:pt>
                <c:pt idx="7466">
                  <c:v>-10.955947157257</c:v>
                </c:pt>
                <c:pt idx="7467">
                  <c:v>-10.389689347173499</c:v>
                </c:pt>
                <c:pt idx="7468">
                  <c:v>-10.419195005270799</c:v>
                </c:pt>
                <c:pt idx="7469">
                  <c:v>-8.4571761193843908</c:v>
                </c:pt>
                <c:pt idx="7470">
                  <c:v>-8.4867622469130701</c:v>
                </c:pt>
                <c:pt idx="7471">
                  <c:v>-8.1690318408280191</c:v>
                </c:pt>
                <c:pt idx="7472">
                  <c:v>-7.0406250929767502</c:v>
                </c:pt>
                <c:pt idx="7473">
                  <c:v>-5.9601552195134504</c:v>
                </c:pt>
                <c:pt idx="7474">
                  <c:v>-4.8806026344392901</c:v>
                </c:pt>
                <c:pt idx="7475">
                  <c:v>-4.9075695144340603</c:v>
                </c:pt>
                <c:pt idx="7476">
                  <c:v>-4.9346006863572098</c:v>
                </c:pt>
                <c:pt idx="7477">
                  <c:v>-3.9630952322289699</c:v>
                </c:pt>
                <c:pt idx="7478">
                  <c:v>-2.9963457739842698</c:v>
                </c:pt>
                <c:pt idx="7479">
                  <c:v>-3.0229863878983498</c:v>
                </c:pt>
                <c:pt idx="7480">
                  <c:v>-2.0610780394522799</c:v>
                </c:pt>
                <c:pt idx="7481">
                  <c:v>-1.803787082663</c:v>
                </c:pt>
                <c:pt idx="7482">
                  <c:v>-1.33527185210246</c:v>
                </c:pt>
                <c:pt idx="7483">
                  <c:v>-0.37560478886159898</c:v>
                </c:pt>
                <c:pt idx="7484">
                  <c:v>0.56483652743750901</c:v>
                </c:pt>
                <c:pt idx="7485">
                  <c:v>1.0052783878770499</c:v>
                </c:pt>
                <c:pt idx="7486">
                  <c:v>2.51239701443451</c:v>
                </c:pt>
                <c:pt idx="7487">
                  <c:v>2.4754302862374602</c:v>
                </c:pt>
                <c:pt idx="7488">
                  <c:v>2.7265432609903901</c:v>
                </c:pt>
                <c:pt idx="7489">
                  <c:v>3.12926326061829</c:v>
                </c:pt>
                <c:pt idx="7490">
                  <c:v>3.5182803818396202</c:v>
                </c:pt>
                <c:pt idx="7491">
                  <c:v>3.8742865243497202</c:v>
                </c:pt>
                <c:pt idx="7492">
                  <c:v>4.2343072235263302</c:v>
                </c:pt>
                <c:pt idx="7493">
                  <c:v>4.5790616490992901</c:v>
                </c:pt>
                <c:pt idx="7494">
                  <c:v>6.0630447399106098</c:v>
                </c:pt>
                <c:pt idx="7495">
                  <c:v>6.0232274246526796</c:v>
                </c:pt>
                <c:pt idx="7496">
                  <c:v>6.1963816598362103</c:v>
                </c:pt>
                <c:pt idx="7497">
                  <c:v>6.4689676799107696</c:v>
                </c:pt>
                <c:pt idx="7498">
                  <c:v>6.7146729779616896</c:v>
                </c:pt>
                <c:pt idx="7499">
                  <c:v>6.9554423211281096</c:v>
                </c:pt>
                <c:pt idx="7500">
                  <c:v>7.1789108864907201</c:v>
                </c:pt>
                <c:pt idx="7501">
                  <c:v>7.38296665238183</c:v>
                </c:pt>
                <c:pt idx="7502">
                  <c:v>8.2261772160759303</c:v>
                </c:pt>
                <c:pt idx="7503">
                  <c:v>8.1863182080736205</c:v>
                </c:pt>
                <c:pt idx="7504">
                  <c:v>8.2613246619720506</c:v>
                </c:pt>
                <c:pt idx="7505">
                  <c:v>8.3752482292088306</c:v>
                </c:pt>
                <c:pt idx="7506">
                  <c:v>8.4760751204741105</c:v>
                </c:pt>
                <c:pt idx="7507">
                  <c:v>8.5563757204273596</c:v>
                </c:pt>
                <c:pt idx="7508">
                  <c:v>8.6166697550318307</c:v>
                </c:pt>
                <c:pt idx="7509">
                  <c:v>8.6567122145597892</c:v>
                </c:pt>
                <c:pt idx="7510">
                  <c:v>8.7973068437505493</c:v>
                </c:pt>
                <c:pt idx="7511">
                  <c:v>8.7554831587213293</c:v>
                </c:pt>
                <c:pt idx="7512">
                  <c:v>8.7257351435075208</c:v>
                </c:pt>
                <c:pt idx="7513">
                  <c:v>8.6866798996211703</c:v>
                </c:pt>
                <c:pt idx="7514">
                  <c:v>8.6292637611132808</c:v>
                </c:pt>
                <c:pt idx="7515">
                  <c:v>8.5546023622536502</c:v>
                </c:pt>
                <c:pt idx="7516">
                  <c:v>8.4620160371323099</c:v>
                </c:pt>
                <c:pt idx="7517">
                  <c:v>8.3567670526454307</c:v>
                </c:pt>
                <c:pt idx="7518">
                  <c:v>7.9152147530494501</c:v>
                </c:pt>
                <c:pt idx="7519">
                  <c:v>7.8712328638509597</c:v>
                </c:pt>
                <c:pt idx="7520">
                  <c:v>7.7587661146395801</c:v>
                </c:pt>
                <c:pt idx="7521">
                  <c:v>7.5970086362295799</c:v>
                </c:pt>
                <c:pt idx="7522">
                  <c:v>7.4228138438436098</c:v>
                </c:pt>
                <c:pt idx="7523">
                  <c:v>7.2465151646205399</c:v>
                </c:pt>
                <c:pt idx="7524">
                  <c:v>7.0563544673510803</c:v>
                </c:pt>
                <c:pt idx="7525">
                  <c:v>6.8576526813085898</c:v>
                </c:pt>
                <c:pt idx="7526">
                  <c:v>6.1166410192343603</c:v>
                </c:pt>
                <c:pt idx="7527">
                  <c:v>6.0687108229683098</c:v>
                </c:pt>
                <c:pt idx="7528">
                  <c:v>5.9189289715107902</c:v>
                </c:pt>
                <c:pt idx="7529">
                  <c:v>5.7129389284719299</c:v>
                </c:pt>
                <c:pt idx="7530">
                  <c:v>5.4982808897331399</c:v>
                </c:pt>
                <c:pt idx="7531">
                  <c:v>5.2854829930768599</c:v>
                </c:pt>
                <c:pt idx="7532">
                  <c:v>5.0731855276708204</c:v>
                </c:pt>
                <c:pt idx="7533">
                  <c:v>4.8644058574037397</c:v>
                </c:pt>
                <c:pt idx="7534">
                  <c:v>4.1149436553595402</c:v>
                </c:pt>
                <c:pt idx="7535">
                  <c:v>4.0735903263909101</c:v>
                </c:pt>
                <c:pt idx="7536">
                  <c:v>3.94599246238195</c:v>
                </c:pt>
                <c:pt idx="7537">
                  <c:v>3.7552017287036898</c:v>
                </c:pt>
                <c:pt idx="7538">
                  <c:v>3.5686676616894402</c:v>
                </c:pt>
                <c:pt idx="7539">
                  <c:v>3.3873470312658802</c:v>
                </c:pt>
                <c:pt idx="7540">
                  <c:v>3.21818668283322</c:v>
                </c:pt>
                <c:pt idx="7541">
                  <c:v>3.0496562256166699</c:v>
                </c:pt>
                <c:pt idx="7542">
                  <c:v>2.3898709932787998</c:v>
                </c:pt>
                <c:pt idx="7543">
                  <c:v>2.3696491426255899</c:v>
                </c:pt>
                <c:pt idx="7544">
                  <c:v>2.2664708749611799</c:v>
                </c:pt>
                <c:pt idx="7545">
                  <c:v>2.1200475731759698</c:v>
                </c:pt>
                <c:pt idx="7546">
                  <c:v>1.96888765550008</c:v>
                </c:pt>
                <c:pt idx="7547">
                  <c:v>1.81872401468323</c:v>
                </c:pt>
                <c:pt idx="7548">
                  <c:v>1.6708447883203901</c:v>
                </c:pt>
                <c:pt idx="7549">
                  <c:v>1.52266776067127</c:v>
                </c:pt>
                <c:pt idx="7550">
                  <c:v>0.88821280717222595</c:v>
                </c:pt>
                <c:pt idx="7551">
                  <c:v>0.88563461112313502</c:v>
                </c:pt>
                <c:pt idx="7552">
                  <c:v>0.79502812553419799</c:v>
                </c:pt>
                <c:pt idx="7553">
                  <c:v>0.64777236895950097</c:v>
                </c:pt>
                <c:pt idx="7554">
                  <c:v>0.49957586371549501</c:v>
                </c:pt>
                <c:pt idx="7555">
                  <c:v>0.35787862787867197</c:v>
                </c:pt>
                <c:pt idx="7556">
                  <c:v>0.20834961770927601</c:v>
                </c:pt>
                <c:pt idx="7557">
                  <c:v>5.7763652120880797E-2</c:v>
                </c:pt>
                <c:pt idx="7558">
                  <c:v>-0.61475275330582502</c:v>
                </c:pt>
                <c:pt idx="7559">
                  <c:v>-0.612066181705331</c:v>
                </c:pt>
                <c:pt idx="7560">
                  <c:v>-0.70231916421491203</c:v>
                </c:pt>
                <c:pt idx="7561">
                  <c:v>-0.85709488049132998</c:v>
                </c:pt>
                <c:pt idx="7562">
                  <c:v>-1.0096047414623099</c:v>
                </c:pt>
                <c:pt idx="7563">
                  <c:v>-1.16521026137522</c:v>
                </c:pt>
                <c:pt idx="7564">
                  <c:v>-1.3234196602199799</c:v>
                </c:pt>
                <c:pt idx="7565">
                  <c:v>-1.4749540000521</c:v>
                </c:pt>
                <c:pt idx="7566">
                  <c:v>-2.1764196911784199</c:v>
                </c:pt>
                <c:pt idx="7567">
                  <c:v>-2.1748708253710398</c:v>
                </c:pt>
                <c:pt idx="7568">
                  <c:v>-2.2706555251182801</c:v>
                </c:pt>
                <c:pt idx="7569">
                  <c:v>-2.4308457765061</c:v>
                </c:pt>
                <c:pt idx="7570">
                  <c:v>-2.5913021850692401</c:v>
                </c:pt>
                <c:pt idx="7571">
                  <c:v>-2.7542741461677198</c:v>
                </c:pt>
                <c:pt idx="7572">
                  <c:v>-2.9173342661100898</c:v>
                </c:pt>
                <c:pt idx="7573">
                  <c:v>-3.0804009311040299</c:v>
                </c:pt>
                <c:pt idx="7574">
                  <c:v>-3.78414915614974</c:v>
                </c:pt>
                <c:pt idx="7575">
                  <c:v>-3.78341947454226</c:v>
                </c:pt>
                <c:pt idx="7576">
                  <c:v>-3.8872197387808098</c:v>
                </c:pt>
                <c:pt idx="7577">
                  <c:v>-4.0437370725376303</c:v>
                </c:pt>
                <c:pt idx="7578">
                  <c:v>-4.2079594761637198</c:v>
                </c:pt>
                <c:pt idx="7579">
                  <c:v>-4.3723861185183903</c:v>
                </c:pt>
                <c:pt idx="7580">
                  <c:v>-4.536699643105</c:v>
                </c:pt>
                <c:pt idx="7581">
                  <c:v>-4.6997207750365897</c:v>
                </c:pt>
                <c:pt idx="7582">
                  <c:v>-4.8622371464451097</c:v>
                </c:pt>
                <c:pt idx="7583">
                  <c:v>-5.3920900895710799</c:v>
                </c:pt>
                <c:pt idx="7584">
                  <c:v>-5.6404199754515201</c:v>
                </c:pt>
                <c:pt idx="7585">
                  <c:v>-5.6459735629378303</c:v>
                </c:pt>
                <c:pt idx="7586">
                  <c:v>-5.7957796655543996</c:v>
                </c:pt>
                <c:pt idx="7587">
                  <c:v>-5.94997969534906</c:v>
                </c:pt>
                <c:pt idx="7588">
                  <c:v>-6.1022083982469004</c:v>
                </c:pt>
                <c:pt idx="7589">
                  <c:v>-6.2517312928538802</c:v>
                </c:pt>
                <c:pt idx="7590">
                  <c:v>-6.3984504365443797</c:v>
                </c:pt>
                <c:pt idx="7591">
                  <c:v>-6.4046573373868796</c:v>
                </c:pt>
                <c:pt idx="7592">
                  <c:v>-7.0656244404315096</c:v>
                </c:pt>
                <c:pt idx="7593">
                  <c:v>-7.2021967440258301</c:v>
                </c:pt>
                <c:pt idx="7594">
                  <c:v>-7.2090559440294602</c:v>
                </c:pt>
                <c:pt idx="7595">
                  <c:v>-7.3345745591841798</c:v>
                </c:pt>
                <c:pt idx="7596">
                  <c:v>-7.4649579801328896</c:v>
                </c:pt>
                <c:pt idx="7597">
                  <c:v>-7.5925508463277804</c:v>
                </c:pt>
                <c:pt idx="7598">
                  <c:v>-7.7169901756631702</c:v>
                </c:pt>
                <c:pt idx="7599">
                  <c:v>-7.7224863392330398</c:v>
                </c:pt>
                <c:pt idx="7600">
                  <c:v>-8.2795873692189996</c:v>
                </c:pt>
                <c:pt idx="7601">
                  <c:v>-8.3936005667872102</c:v>
                </c:pt>
                <c:pt idx="7602">
                  <c:v>-8.3984717214006803</c:v>
                </c:pt>
                <c:pt idx="7603">
                  <c:v>-8.5067024900973394</c:v>
                </c:pt>
                <c:pt idx="7604">
                  <c:v>-8.6168935781013101</c:v>
                </c:pt>
                <c:pt idx="7605">
                  <c:v>-8.7246331727778195</c:v>
                </c:pt>
                <c:pt idx="7606">
                  <c:v>-8.8323279364333604</c:v>
                </c:pt>
                <c:pt idx="7607">
                  <c:v>-9.0201663353882502</c:v>
                </c:pt>
                <c:pt idx="7608">
                  <c:v>-9.3823807787821192</c:v>
                </c:pt>
                <c:pt idx="7609">
                  <c:v>-9.3897272406241399</c:v>
                </c:pt>
                <c:pt idx="7610">
                  <c:v>-9.4511574287343798</c:v>
                </c:pt>
                <c:pt idx="7611">
                  <c:v>-9.5507307323903099</c:v>
                </c:pt>
                <c:pt idx="7612">
                  <c:v>-9.6480267450609691</c:v>
                </c:pt>
                <c:pt idx="7613">
                  <c:v>-9.7470906729123996</c:v>
                </c:pt>
                <c:pt idx="7614">
                  <c:v>-9.84383359628508</c:v>
                </c:pt>
                <c:pt idx="7615">
                  <c:v>-9.9380698961903597</c:v>
                </c:pt>
                <c:pt idx="7616">
                  <c:v>-10.294792369547199</c:v>
                </c:pt>
                <c:pt idx="7617">
                  <c:v>-10.305955846872701</c:v>
                </c:pt>
                <c:pt idx="7618">
                  <c:v>-10.367444364461999</c:v>
                </c:pt>
                <c:pt idx="7619">
                  <c:v>-10.455059874662901</c:v>
                </c:pt>
                <c:pt idx="7620">
                  <c:v>-10.5391176008724</c:v>
                </c:pt>
                <c:pt idx="7621">
                  <c:v>-10.622763862817401</c:v>
                </c:pt>
                <c:pt idx="7622">
                  <c:v>-10.704519609377201</c:v>
                </c:pt>
                <c:pt idx="7623">
                  <c:v>-10.784465606854599</c:v>
                </c:pt>
                <c:pt idx="7624">
                  <c:v>-11.077750091195099</c:v>
                </c:pt>
                <c:pt idx="7625">
                  <c:v>-11.0891244217134</c:v>
                </c:pt>
                <c:pt idx="7626">
                  <c:v>-11.139130391552101</c:v>
                </c:pt>
                <c:pt idx="7627">
                  <c:v>-11.2070772471714</c:v>
                </c:pt>
                <c:pt idx="7628">
                  <c:v>-11.278987520863399</c:v>
                </c:pt>
                <c:pt idx="7629">
                  <c:v>-11.3480631904775</c:v>
                </c:pt>
                <c:pt idx="7630">
                  <c:v>-11.414443977752001</c:v>
                </c:pt>
                <c:pt idx="7631">
                  <c:v>-11.4798801404743</c:v>
                </c:pt>
                <c:pt idx="7632">
                  <c:v>-11.7323847534383</c:v>
                </c:pt>
                <c:pt idx="7633">
                  <c:v>-11.7393972109616</c:v>
                </c:pt>
                <c:pt idx="7634">
                  <c:v>-11.7755092176715</c:v>
                </c:pt>
                <c:pt idx="7635">
                  <c:v>-11.8327712055723</c:v>
                </c:pt>
                <c:pt idx="7636">
                  <c:v>-11.8896798865579</c:v>
                </c:pt>
                <c:pt idx="7637">
                  <c:v>-11.9451215779132</c:v>
                </c:pt>
                <c:pt idx="7638">
                  <c:v>-11.9991833927554</c:v>
                </c:pt>
                <c:pt idx="7639">
                  <c:v>-12.0519360785222</c:v>
                </c:pt>
                <c:pt idx="7640">
                  <c:v>-12.2864987244517</c:v>
                </c:pt>
                <c:pt idx="7641">
                  <c:v>-12.2838328311104</c:v>
                </c:pt>
                <c:pt idx="7642">
                  <c:v>-12.3130758421498</c:v>
                </c:pt>
                <c:pt idx="7643">
                  <c:v>-12.362744335558601</c:v>
                </c:pt>
                <c:pt idx="7644">
                  <c:v>-12.411447333477399</c:v>
                </c:pt>
                <c:pt idx="7645">
                  <c:v>-12.460497092796601</c:v>
                </c:pt>
                <c:pt idx="7646">
                  <c:v>-12.507360298309299</c:v>
                </c:pt>
                <c:pt idx="7647">
                  <c:v>-12.5556973830112</c:v>
                </c:pt>
                <c:pt idx="7648">
                  <c:v>-12.8005187402063</c:v>
                </c:pt>
                <c:pt idx="7649">
                  <c:v>-12.791179590423701</c:v>
                </c:pt>
                <c:pt idx="7650">
                  <c:v>-12.8195743603086</c:v>
                </c:pt>
                <c:pt idx="7651">
                  <c:v>-12.8701461554564</c:v>
                </c:pt>
                <c:pt idx="7652">
                  <c:v>-12.9213555719128</c:v>
                </c:pt>
                <c:pt idx="7653">
                  <c:v>-12.970432589447499</c:v>
                </c:pt>
                <c:pt idx="7654">
                  <c:v>-13.0230729410778</c:v>
                </c:pt>
                <c:pt idx="7655">
                  <c:v>-13.0764007417882</c:v>
                </c:pt>
                <c:pt idx="7656">
                  <c:v>-13.345591949086501</c:v>
                </c:pt>
                <c:pt idx="7657">
                  <c:v>-13.375252356806699</c:v>
                </c:pt>
                <c:pt idx="7658">
                  <c:v>-13.366502792514099</c:v>
                </c:pt>
                <c:pt idx="7659">
                  <c:v>-13.423614226084499</c:v>
                </c:pt>
                <c:pt idx="7660">
                  <c:v>-13.481410675712301</c:v>
                </c:pt>
                <c:pt idx="7661">
                  <c:v>-13.5411677279203</c:v>
                </c:pt>
                <c:pt idx="7662">
                  <c:v>-13.6015859132416</c:v>
                </c:pt>
                <c:pt idx="7663">
                  <c:v>-13.662641321543299</c:v>
                </c:pt>
                <c:pt idx="7664">
                  <c:v>-13.9565074122519</c:v>
                </c:pt>
                <c:pt idx="7665">
                  <c:v>-13.9485604311547</c:v>
                </c:pt>
                <c:pt idx="7666">
                  <c:v>-13.9865253265348</c:v>
                </c:pt>
                <c:pt idx="7667">
                  <c:v>-14.049700773321</c:v>
                </c:pt>
                <c:pt idx="7668">
                  <c:v>-14.1144735246416</c:v>
                </c:pt>
                <c:pt idx="7669">
                  <c:v>-14.1797195874128</c:v>
                </c:pt>
                <c:pt idx="7670">
                  <c:v>-14.242088032337801</c:v>
                </c:pt>
                <c:pt idx="7671">
                  <c:v>-14.3081744725338</c:v>
                </c:pt>
                <c:pt idx="7672">
                  <c:v>-14.6235660995707</c:v>
                </c:pt>
                <c:pt idx="7673">
                  <c:v>-14.663160384854899</c:v>
                </c:pt>
                <c:pt idx="7674">
                  <c:v>-14.655333451935</c:v>
                </c:pt>
                <c:pt idx="7675">
                  <c:v>-14.7189555778721</c:v>
                </c:pt>
                <c:pt idx="7676">
                  <c:v>-14.7861304914034</c:v>
                </c:pt>
                <c:pt idx="7677">
                  <c:v>-14.8534057707054</c:v>
                </c:pt>
                <c:pt idx="7678">
                  <c:v>-14.920724963664201</c:v>
                </c:pt>
                <c:pt idx="7679">
                  <c:v>-14.988032567028601</c:v>
                </c:pt>
                <c:pt idx="7680">
                  <c:v>-15.3076525166157</c:v>
                </c:pt>
                <c:pt idx="7681">
                  <c:v>-15.3442807078663</c:v>
                </c:pt>
                <c:pt idx="7682">
                  <c:v>-15.3364712027231</c:v>
                </c:pt>
                <c:pt idx="7683">
                  <c:v>-15.4052799624275</c:v>
                </c:pt>
                <c:pt idx="7684">
                  <c:v>-15.4723046261277</c:v>
                </c:pt>
                <c:pt idx="7685">
                  <c:v>-15.5356750661352</c:v>
                </c:pt>
                <c:pt idx="7686">
                  <c:v>-15.6024654804449</c:v>
                </c:pt>
                <c:pt idx="7687">
                  <c:v>-15.670092134968201</c:v>
                </c:pt>
                <c:pt idx="7688">
                  <c:v>-15.9857214895132</c:v>
                </c:pt>
                <c:pt idx="7689">
                  <c:v>-16.022824546851599</c:v>
                </c:pt>
                <c:pt idx="7690">
                  <c:v>-16.016491213064299</c:v>
                </c:pt>
                <c:pt idx="7691">
                  <c:v>-16.085034416353199</c:v>
                </c:pt>
                <c:pt idx="7692">
                  <c:v>-16.153209353855001</c:v>
                </c:pt>
                <c:pt idx="7693">
                  <c:v>-16.219903783898999</c:v>
                </c:pt>
                <c:pt idx="7694">
                  <c:v>-16.287322127539301</c:v>
                </c:pt>
                <c:pt idx="7695">
                  <c:v>-16.355806418559801</c:v>
                </c:pt>
                <c:pt idx="7696">
                  <c:v>-16.6606589994099</c:v>
                </c:pt>
                <c:pt idx="7697">
                  <c:v>-16.701930763998298</c:v>
                </c:pt>
                <c:pt idx="7698">
                  <c:v>-16.697994564162901</c:v>
                </c:pt>
                <c:pt idx="7699">
                  <c:v>-16.766189826590999</c:v>
                </c:pt>
                <c:pt idx="7700">
                  <c:v>-16.83078142071</c:v>
                </c:pt>
                <c:pt idx="7701">
                  <c:v>-16.8971173167327</c:v>
                </c:pt>
                <c:pt idx="7702">
                  <c:v>-16.9641134733737</c:v>
                </c:pt>
                <c:pt idx="7703">
                  <c:v>-17.032043177513302</c:v>
                </c:pt>
                <c:pt idx="7704">
                  <c:v>-17.330764587880498</c:v>
                </c:pt>
                <c:pt idx="7705">
                  <c:v>-17.369334595751901</c:v>
                </c:pt>
                <c:pt idx="7706">
                  <c:v>-17.36746012735</c:v>
                </c:pt>
                <c:pt idx="7707">
                  <c:v>-17.4348627796751</c:v>
                </c:pt>
                <c:pt idx="7708">
                  <c:v>-17.501899119476398</c:v>
                </c:pt>
                <c:pt idx="7709">
                  <c:v>-17.5655016556371</c:v>
                </c:pt>
                <c:pt idx="7710">
                  <c:v>-17.631829345324</c:v>
                </c:pt>
                <c:pt idx="7711">
                  <c:v>-17.697819021748799</c:v>
                </c:pt>
                <c:pt idx="7712">
                  <c:v>-17.987070664308099</c:v>
                </c:pt>
                <c:pt idx="7713">
                  <c:v>-18.0243894168906</c:v>
                </c:pt>
                <c:pt idx="7714">
                  <c:v>-18.023575145168099</c:v>
                </c:pt>
                <c:pt idx="7715">
                  <c:v>-18.0898497608102</c:v>
                </c:pt>
                <c:pt idx="7716">
                  <c:v>-18.155831809868999</c:v>
                </c:pt>
                <c:pt idx="7717">
                  <c:v>-18.221542713098199</c:v>
                </c:pt>
                <c:pt idx="7718">
                  <c:v>-18.286996033067901</c:v>
                </c:pt>
                <c:pt idx="7719">
                  <c:v>-18.3492419308973</c:v>
                </c:pt>
                <c:pt idx="7720">
                  <c:v>-18.6327838157579</c:v>
                </c:pt>
                <c:pt idx="7721">
                  <c:v>-18.670724982535901</c:v>
                </c:pt>
                <c:pt idx="7722">
                  <c:v>-18.670229124444699</c:v>
                </c:pt>
                <c:pt idx="7723">
                  <c:v>-18.734582168865199</c:v>
                </c:pt>
                <c:pt idx="7724">
                  <c:v>-18.7988314382916</c:v>
                </c:pt>
                <c:pt idx="7725">
                  <c:v>-18.863021070032602</c:v>
                </c:pt>
                <c:pt idx="7726">
                  <c:v>-18.927189568724501</c:v>
                </c:pt>
                <c:pt idx="7727">
                  <c:v>-18.9884272633177</c:v>
                </c:pt>
                <c:pt idx="7728">
                  <c:v>-19.272424668758902</c:v>
                </c:pt>
                <c:pt idx="7729">
                  <c:v>-19.310034981960701</c:v>
                </c:pt>
                <c:pt idx="7730">
                  <c:v>-19.308830864282999</c:v>
                </c:pt>
                <c:pt idx="7731">
                  <c:v>-19.3734416052936</c:v>
                </c:pt>
                <c:pt idx="7732">
                  <c:v>-19.438340860716899</c:v>
                </c:pt>
                <c:pt idx="7733">
                  <c:v>-19.503597041922799</c:v>
                </c:pt>
                <c:pt idx="7734">
                  <c:v>-19.569270287293701</c:v>
                </c:pt>
                <c:pt idx="7735">
                  <c:v>-19.6335211431551</c:v>
                </c:pt>
                <c:pt idx="7736">
                  <c:v>-19.9464655100759</c:v>
                </c:pt>
                <c:pt idx="7737">
                  <c:v>-19.943780828071102</c:v>
                </c:pt>
                <c:pt idx="7738">
                  <c:v>-19.941008012894901</c:v>
                </c:pt>
                <c:pt idx="7739">
                  <c:v>-20.063558872537602</c:v>
                </c:pt>
                <c:pt idx="7740">
                  <c:v>-20.0976132033013</c:v>
                </c:pt>
                <c:pt idx="7741">
                  <c:v>-20.161957160500901</c:v>
                </c:pt>
                <c:pt idx="7742">
                  <c:v>-20.2288478431791</c:v>
                </c:pt>
                <c:pt idx="7743">
                  <c:v>-20.296603894710199</c:v>
                </c:pt>
                <c:pt idx="7744">
                  <c:v>-20.518301385463399</c:v>
                </c:pt>
                <c:pt idx="7745">
                  <c:v>-20.767690934555901</c:v>
                </c:pt>
                <c:pt idx="7746">
                  <c:v>-20.762520032850102</c:v>
                </c:pt>
                <c:pt idx="7747">
                  <c:v>-20.7572568119534</c:v>
                </c:pt>
                <c:pt idx="7748">
                  <c:v>-20.8015378910568</c:v>
                </c:pt>
                <c:pt idx="7749">
                  <c:v>-20.871788632425002</c:v>
                </c:pt>
                <c:pt idx="7750">
                  <c:v>-20.946922633002401</c:v>
                </c:pt>
                <c:pt idx="7751">
                  <c:v>-21.023409510951399</c:v>
                </c:pt>
                <c:pt idx="7752">
                  <c:v>-21.277595280469502</c:v>
                </c:pt>
                <c:pt idx="7753">
                  <c:v>-21.565934085645399</c:v>
                </c:pt>
                <c:pt idx="7754">
                  <c:v>-21.5597408886211</c:v>
                </c:pt>
                <c:pt idx="7755">
                  <c:v>-21.553445290422399</c:v>
                </c:pt>
                <c:pt idx="7756">
                  <c:v>-21.6902815511617</c:v>
                </c:pt>
                <c:pt idx="7757">
                  <c:v>-21.681152608473401</c:v>
                </c:pt>
                <c:pt idx="7758">
                  <c:v>-21.764163983649901</c:v>
                </c:pt>
                <c:pt idx="7759">
                  <c:v>-21.850381264536001</c:v>
                </c:pt>
                <c:pt idx="7760">
                  <c:v>-22.1403043091901</c:v>
                </c:pt>
                <c:pt idx="7761">
                  <c:v>-22.476631129471802</c:v>
                </c:pt>
                <c:pt idx="7762">
                  <c:v>-22.466627736642401</c:v>
                </c:pt>
                <c:pt idx="7763">
                  <c:v>-22.456540577349301</c:v>
                </c:pt>
                <c:pt idx="7764">
                  <c:v>-22.620635286107898</c:v>
                </c:pt>
                <c:pt idx="7765">
                  <c:v>-22.719919521340501</c:v>
                </c:pt>
                <c:pt idx="7766">
                  <c:v>-22.819202422531401</c:v>
                </c:pt>
                <c:pt idx="7767">
                  <c:v>-22.920504906997699</c:v>
                </c:pt>
                <c:pt idx="7768">
                  <c:v>-23.138662133920398</c:v>
                </c:pt>
                <c:pt idx="7769">
                  <c:v>-23.526499469214201</c:v>
                </c:pt>
                <c:pt idx="7770">
                  <c:v>-23.513295986731901</c:v>
                </c:pt>
                <c:pt idx="7771">
                  <c:v>-23.499998821306601</c:v>
                </c:pt>
                <c:pt idx="7772">
                  <c:v>-23.564560034038202</c:v>
                </c:pt>
                <c:pt idx="7773">
                  <c:v>-23.804410630313001</c:v>
                </c:pt>
                <c:pt idx="7774">
                  <c:v>-23.790710809327798</c:v>
                </c:pt>
                <c:pt idx="7775">
                  <c:v>-24.032741765543001</c:v>
                </c:pt>
                <c:pt idx="7776">
                  <c:v>-24.288840186046698</c:v>
                </c:pt>
                <c:pt idx="7777">
                  <c:v>-24.731592382745699</c:v>
                </c:pt>
                <c:pt idx="7778">
                  <c:v>-24.717042860123701</c:v>
                </c:pt>
                <c:pt idx="7779">
                  <c:v>-24.7025395060706</c:v>
                </c:pt>
                <c:pt idx="7780">
                  <c:v>-24.919085005086799</c:v>
                </c:pt>
                <c:pt idx="7781">
                  <c:v>-25.041095990325498</c:v>
                </c:pt>
                <c:pt idx="7782">
                  <c:v>-25.1715328688481</c:v>
                </c:pt>
                <c:pt idx="7783">
                  <c:v>-25.303862957177301</c:v>
                </c:pt>
                <c:pt idx="7784">
                  <c:v>-25.591488049706701</c:v>
                </c:pt>
                <c:pt idx="7785">
                  <c:v>-26.089698013376999</c:v>
                </c:pt>
                <c:pt idx="7786">
                  <c:v>-26.073914467949599</c:v>
                </c:pt>
                <c:pt idx="7787">
                  <c:v>-26.058246925323001</c:v>
                </c:pt>
                <c:pt idx="7788">
                  <c:v>-26.290734410257201</c:v>
                </c:pt>
                <c:pt idx="7789">
                  <c:v>-26.434367060788102</c:v>
                </c:pt>
                <c:pt idx="7790">
                  <c:v>-26.5799218078377</c:v>
                </c:pt>
                <c:pt idx="7791">
                  <c:v>-26.727383364474999</c:v>
                </c:pt>
                <c:pt idx="7792">
                  <c:v>-27.038962476164599</c:v>
                </c:pt>
                <c:pt idx="7793">
                  <c:v>-27.5908746093166</c:v>
                </c:pt>
                <c:pt idx="7794">
                  <c:v>-27.573778809087901</c:v>
                </c:pt>
                <c:pt idx="7795">
                  <c:v>-27.556795808893099</c:v>
                </c:pt>
                <c:pt idx="7796">
                  <c:v>-27.8243588052473</c:v>
                </c:pt>
                <c:pt idx="7797">
                  <c:v>-27.983028408515999</c:v>
                </c:pt>
                <c:pt idx="7798">
                  <c:v>-28.135631977697201</c:v>
                </c:pt>
                <c:pt idx="7799">
                  <c:v>-28.3008795524945</c:v>
                </c:pt>
                <c:pt idx="7800">
                  <c:v>-28.653874358005599</c:v>
                </c:pt>
                <c:pt idx="7801">
                  <c:v>-29.263774064201801</c:v>
                </c:pt>
                <c:pt idx="7802">
                  <c:v>-29.2479985859745</c:v>
                </c:pt>
                <c:pt idx="7803">
                  <c:v>-29.2323417298248</c:v>
                </c:pt>
                <c:pt idx="7804">
                  <c:v>-29.5156891759224</c:v>
                </c:pt>
                <c:pt idx="7805">
                  <c:v>-29.691433149724201</c:v>
                </c:pt>
                <c:pt idx="7806">
                  <c:v>-29.8689206223961</c:v>
                </c:pt>
                <c:pt idx="7807">
                  <c:v>-30.048134949746402</c:v>
                </c:pt>
                <c:pt idx="7808">
                  <c:v>-30.421304351321702</c:v>
                </c:pt>
                <c:pt idx="7809">
                  <c:v>-31.078163925483299</c:v>
                </c:pt>
                <c:pt idx="7810">
                  <c:v>-31.0606716037966</c:v>
                </c:pt>
                <c:pt idx="7811">
                  <c:v>-31.043302538114901</c:v>
                </c:pt>
                <c:pt idx="7812">
                  <c:v>-31.361509805627001</c:v>
                </c:pt>
                <c:pt idx="7813">
                  <c:v>-31.545204786954599</c:v>
                </c:pt>
                <c:pt idx="7814">
                  <c:v>-31.740062930061999</c:v>
                </c:pt>
                <c:pt idx="7815">
                  <c:v>-31.936687406270401</c:v>
                </c:pt>
                <c:pt idx="7816">
                  <c:v>-32.3519075376852</c:v>
                </c:pt>
                <c:pt idx="7817">
                  <c:v>-33.0627694943827</c:v>
                </c:pt>
                <c:pt idx="7818">
                  <c:v>-33.0471088426997</c:v>
                </c:pt>
                <c:pt idx="7819">
                  <c:v>-33.0314711602472</c:v>
                </c:pt>
                <c:pt idx="7820">
                  <c:v>-33.366939363609099</c:v>
                </c:pt>
                <c:pt idx="7821">
                  <c:v>-33.573626690715798</c:v>
                </c:pt>
                <c:pt idx="7822">
                  <c:v>-33.7821016082315</c:v>
                </c:pt>
                <c:pt idx="7823">
                  <c:v>-33.982049097095498</c:v>
                </c:pt>
                <c:pt idx="7824">
                  <c:v>-34.426719436617098</c:v>
                </c:pt>
                <c:pt idx="7825">
                  <c:v>-35.188167601445301</c:v>
                </c:pt>
                <c:pt idx="7826">
                  <c:v>-35.170387542912998</c:v>
                </c:pt>
                <c:pt idx="7827">
                  <c:v>-35.152720844385897</c:v>
                </c:pt>
                <c:pt idx="7828">
                  <c:v>-35.511276872236202</c:v>
                </c:pt>
                <c:pt idx="7829">
                  <c:v>-35.731726223620598</c:v>
                </c:pt>
                <c:pt idx="7830">
                  <c:v>-35.953959700604301</c:v>
                </c:pt>
                <c:pt idx="7831">
                  <c:v>-36.177973299596502</c:v>
                </c:pt>
                <c:pt idx="7832">
                  <c:v>-36.641363343513703</c:v>
                </c:pt>
                <c:pt idx="7833">
                  <c:v>-37.4583436956611</c:v>
                </c:pt>
                <c:pt idx="7834">
                  <c:v>-37.438248547250303</c:v>
                </c:pt>
                <c:pt idx="7835">
                  <c:v>-37.418261027508898</c:v>
                </c:pt>
                <c:pt idx="7836">
                  <c:v>-37.812424842220601</c:v>
                </c:pt>
                <c:pt idx="7837">
                  <c:v>-38.032006938795</c:v>
                </c:pt>
                <c:pt idx="7838">
                  <c:v>-38.269339993607403</c:v>
                </c:pt>
                <c:pt idx="7839">
                  <c:v>-38.5090687435777</c:v>
                </c:pt>
                <c:pt idx="7840">
                  <c:v>-38.751303689286999</c:v>
                </c:pt>
                <c:pt idx="7841">
                  <c:v>-38.996156049115399</c:v>
                </c:pt>
                <c:pt idx="7842">
                  <c:v>-39.879361086317303</c:v>
                </c:pt>
                <c:pt idx="7843">
                  <c:v>-40.0159790285689</c:v>
                </c:pt>
                <c:pt idx="7844">
                  <c:v>-40.266940828710702</c:v>
                </c:pt>
                <c:pt idx="7845">
                  <c:v>-40.5209354495599</c:v>
                </c:pt>
                <c:pt idx="7846">
                  <c:v>-40.765257265641999</c:v>
                </c:pt>
                <c:pt idx="7847">
                  <c:v>-41.022702804462902</c:v>
                </c:pt>
                <c:pt idx="7848">
                  <c:v>-41.283368045783902</c:v>
                </c:pt>
                <c:pt idx="7849">
                  <c:v>-41.547320966457001</c:v>
                </c:pt>
                <c:pt idx="7850">
                  <c:v>-41.518695690584302</c:v>
                </c:pt>
                <c:pt idx="7851">
                  <c:v>-42.990972056746401</c:v>
                </c:pt>
                <c:pt idx="7852">
                  <c:v>-42.960909145709202</c:v>
                </c:pt>
                <c:pt idx="7853">
                  <c:v>-43.236950206396003</c:v>
                </c:pt>
                <c:pt idx="7854">
                  <c:v>-43.5021970351576</c:v>
                </c:pt>
                <c:pt idx="7855">
                  <c:v>-43.775457685127797</c:v>
                </c:pt>
                <c:pt idx="7856">
                  <c:v>-44.056647339268501</c:v>
                </c:pt>
                <c:pt idx="7857">
                  <c:v>-44.341005690967798</c:v>
                </c:pt>
                <c:pt idx="7858">
                  <c:v>-44.305110245697499</c:v>
                </c:pt>
                <c:pt idx="7859">
                  <c:v>-45.908529716994003</c:v>
                </c:pt>
                <c:pt idx="7860">
                  <c:v>-45.871115792089697</c:v>
                </c:pt>
                <c:pt idx="7861">
                  <c:v>-46.161984703424103</c:v>
                </c:pt>
                <c:pt idx="7862">
                  <c:v>-46.454776598223503</c:v>
                </c:pt>
                <c:pt idx="7863">
                  <c:v>-46.733972386137999</c:v>
                </c:pt>
                <c:pt idx="7864">
                  <c:v>-47.031008662574401</c:v>
                </c:pt>
                <c:pt idx="7865">
                  <c:v>-47.330305425332497</c:v>
                </c:pt>
                <c:pt idx="7866">
                  <c:v>-47.285763756776497</c:v>
                </c:pt>
                <c:pt idx="7867">
                  <c:v>-49.125014826046602</c:v>
                </c:pt>
                <c:pt idx="7868">
                  <c:v>-49.078945135000403</c:v>
                </c:pt>
                <c:pt idx="7869">
                  <c:v>-49.032952120984902</c:v>
                </c:pt>
                <c:pt idx="7870">
                  <c:v>-49.510043703754498</c:v>
                </c:pt>
                <c:pt idx="7871">
                  <c:v>-49.815737350055102</c:v>
                </c:pt>
                <c:pt idx="7872">
                  <c:v>-50.106112028172802</c:v>
                </c:pt>
                <c:pt idx="7873">
                  <c:v>-50.412612659781502</c:v>
                </c:pt>
                <c:pt idx="7874">
                  <c:v>-50.718762005008799</c:v>
                </c:pt>
                <c:pt idx="7875">
                  <c:v>-52.181514186503598</c:v>
                </c:pt>
                <c:pt idx="7876">
                  <c:v>-52.134976529654899</c:v>
                </c:pt>
                <c:pt idx="7877">
                  <c:v>-52.309466072510297</c:v>
                </c:pt>
                <c:pt idx="7878">
                  <c:v>-52.607832307463298</c:v>
                </c:pt>
                <c:pt idx="7879">
                  <c:v>-52.903099028658197</c:v>
                </c:pt>
                <c:pt idx="7880">
                  <c:v>-53.179252885955201</c:v>
                </c:pt>
                <c:pt idx="7881">
                  <c:v>-53.466514914953301</c:v>
                </c:pt>
                <c:pt idx="7882">
                  <c:v>-53.748055761519403</c:v>
                </c:pt>
                <c:pt idx="7883">
                  <c:v>-55.085612917397597</c:v>
                </c:pt>
                <c:pt idx="7884">
                  <c:v>-55.040846016546801</c:v>
                </c:pt>
                <c:pt idx="7885">
                  <c:v>-55.199040281879199</c:v>
                </c:pt>
                <c:pt idx="7886">
                  <c:v>-55.463791878038599</c:v>
                </c:pt>
                <c:pt idx="7887">
                  <c:v>-55.707500452385197</c:v>
                </c:pt>
                <c:pt idx="7888">
                  <c:v>-55.956778301197403</c:v>
                </c:pt>
                <c:pt idx="7889">
                  <c:v>-56.197662352971399</c:v>
                </c:pt>
                <c:pt idx="7890">
                  <c:v>-56.429694754791399</c:v>
                </c:pt>
                <c:pt idx="7891">
                  <c:v>-57.4914291901746</c:v>
                </c:pt>
                <c:pt idx="7892">
                  <c:v>-57.448438051135803</c:v>
                </c:pt>
                <c:pt idx="7893">
                  <c:v>-57.568751246103297</c:v>
                </c:pt>
                <c:pt idx="7894">
                  <c:v>-57.757090442960703</c:v>
                </c:pt>
                <c:pt idx="7895">
                  <c:v>-57.945384773012201</c:v>
                </c:pt>
                <c:pt idx="7896">
                  <c:v>-58.122631954893599</c:v>
                </c:pt>
                <c:pt idx="7897">
                  <c:v>-58.288549353802999</c:v>
                </c:pt>
                <c:pt idx="7898">
                  <c:v>-58.4399231694413</c:v>
                </c:pt>
                <c:pt idx="7899">
                  <c:v>-59.126074295830698</c:v>
                </c:pt>
                <c:pt idx="7900">
                  <c:v>-59.088714972361501</c:v>
                </c:pt>
                <c:pt idx="7901">
                  <c:v>-59.150450917798103</c:v>
                </c:pt>
                <c:pt idx="7902">
                  <c:v>-59.262468921569003</c:v>
                </c:pt>
                <c:pt idx="7903">
                  <c:v>-59.361657233779503</c:v>
                </c:pt>
                <c:pt idx="7904">
                  <c:v>-59.449972870320501</c:v>
                </c:pt>
                <c:pt idx="7905">
                  <c:v>-59.526856775714101</c:v>
                </c:pt>
                <c:pt idx="7906">
                  <c:v>-59.5936674620405</c:v>
                </c:pt>
                <c:pt idx="7907">
                  <c:v>-59.8352561563539</c:v>
                </c:pt>
                <c:pt idx="7908">
                  <c:v>-59.812292351053102</c:v>
                </c:pt>
                <c:pt idx="7909">
                  <c:v>-59.8255979936961</c:v>
                </c:pt>
                <c:pt idx="7910">
                  <c:v>-59.8416819052701</c:v>
                </c:pt>
                <c:pt idx="7911">
                  <c:v>-59.844878140009598</c:v>
                </c:pt>
                <c:pt idx="7912">
                  <c:v>-59.834565971724999</c:v>
                </c:pt>
                <c:pt idx="7913">
                  <c:v>-59.8108406140611</c:v>
                </c:pt>
                <c:pt idx="7914">
                  <c:v>-59.773205470748003</c:v>
                </c:pt>
                <c:pt idx="7915">
                  <c:v>-59.624496534604901</c:v>
                </c:pt>
                <c:pt idx="7916">
                  <c:v>-59.516123087269399</c:v>
                </c:pt>
                <c:pt idx="7917">
                  <c:v>-59.507985471562002</c:v>
                </c:pt>
                <c:pt idx="7918">
                  <c:v>-59.391824490548501</c:v>
                </c:pt>
                <c:pt idx="7919">
                  <c:v>-59.385583015133498</c:v>
                </c:pt>
                <c:pt idx="7920">
                  <c:v>-59.2601179206764</c:v>
                </c:pt>
                <c:pt idx="7921">
                  <c:v>-59.147851740645599</c:v>
                </c:pt>
                <c:pt idx="7922">
                  <c:v>-59.022048211972802</c:v>
                </c:pt>
                <c:pt idx="7923">
                  <c:v>-58.520921858217399</c:v>
                </c:pt>
                <c:pt idx="7924">
                  <c:v>-58.254451525994099</c:v>
                </c:pt>
                <c:pt idx="7925">
                  <c:v>-58.250353784404297</c:v>
                </c:pt>
                <c:pt idx="7926">
                  <c:v>-57.980474039509602</c:v>
                </c:pt>
                <c:pt idx="7927">
                  <c:v>-57.976540758556403</c:v>
                </c:pt>
                <c:pt idx="7928">
                  <c:v>-57.700706392438001</c:v>
                </c:pt>
                <c:pt idx="7929">
                  <c:v>-57.421531546218503</c:v>
                </c:pt>
                <c:pt idx="7930">
                  <c:v>-57.415545151856101</c:v>
                </c:pt>
                <c:pt idx="7931">
                  <c:v>-56.462642600632499</c:v>
                </c:pt>
                <c:pt idx="7932">
                  <c:v>-56.457203513839403</c:v>
                </c:pt>
                <c:pt idx="7933">
                  <c:v>-56.244641389146501</c:v>
                </c:pt>
                <c:pt idx="7934">
                  <c:v>-56.017822159852798</c:v>
                </c:pt>
                <c:pt idx="7935">
                  <c:v>-55.780639756982602</c:v>
                </c:pt>
                <c:pt idx="7936">
                  <c:v>-55.544959495495903</c:v>
                </c:pt>
                <c:pt idx="7937">
                  <c:v>-55.288708906863299</c:v>
                </c:pt>
                <c:pt idx="7938">
                  <c:v>-55.290335357151299</c:v>
                </c:pt>
                <c:pt idx="7939">
                  <c:v>-53.8768953265471</c:v>
                </c:pt>
                <c:pt idx="7940">
                  <c:v>-53.879785802009302</c:v>
                </c:pt>
                <c:pt idx="7941">
                  <c:v>-53.6036171466857</c:v>
                </c:pt>
                <c:pt idx="7942">
                  <c:v>-53.306187542468301</c:v>
                </c:pt>
                <c:pt idx="7943">
                  <c:v>-53.0055007097789</c:v>
                </c:pt>
                <c:pt idx="7944">
                  <c:v>-52.697072713309304</c:v>
                </c:pt>
                <c:pt idx="7945">
                  <c:v>-52.380993222972698</c:v>
                </c:pt>
                <c:pt idx="7946">
                  <c:v>-52.389282902178998</c:v>
                </c:pt>
                <c:pt idx="7947">
                  <c:v>-50.678212252907201</c:v>
                </c:pt>
                <c:pt idx="7948">
                  <c:v>-50.688022599815199</c:v>
                </c:pt>
                <c:pt idx="7949">
                  <c:v>-50.341757888050097</c:v>
                </c:pt>
                <c:pt idx="7950">
                  <c:v>-49.987700742000797</c:v>
                </c:pt>
                <c:pt idx="7951">
                  <c:v>-49.643324554487499</c:v>
                </c:pt>
                <c:pt idx="7952">
                  <c:v>-49.274152204203403</c:v>
                </c:pt>
                <c:pt idx="7953">
                  <c:v>-48.897033996370801</c:v>
                </c:pt>
                <c:pt idx="7954">
                  <c:v>-48.909033429974997</c:v>
                </c:pt>
                <c:pt idx="7955">
                  <c:v>-47.587519960557998</c:v>
                </c:pt>
                <c:pt idx="7956">
                  <c:v>-46.938644751714499</c:v>
                </c:pt>
                <c:pt idx="7957">
                  <c:v>-46.089934735406501</c:v>
                </c:pt>
                <c:pt idx="7958">
                  <c:v>-46.097159159454897</c:v>
                </c:pt>
                <c:pt idx="7959">
                  <c:v>-45.676346636838403</c:v>
                </c:pt>
                <c:pt idx="7960">
                  <c:v>-45.255296687655701</c:v>
                </c:pt>
                <c:pt idx="7961">
                  <c:v>-44.820808501297698</c:v>
                </c:pt>
                <c:pt idx="7962">
                  <c:v>-44.835112999702702</c:v>
                </c:pt>
                <c:pt idx="7963">
                  <c:v>-43.315064709273202</c:v>
                </c:pt>
                <c:pt idx="7964">
                  <c:v>-43.3270681146236</c:v>
                </c:pt>
                <c:pt idx="7965">
                  <c:v>-42.594270242140503</c:v>
                </c:pt>
                <c:pt idx="7966">
                  <c:v>-42.1393925217454</c:v>
                </c:pt>
                <c:pt idx="7967">
                  <c:v>-41.209594027524197</c:v>
                </c:pt>
                <c:pt idx="7968">
                  <c:v>-40.744719831566599</c:v>
                </c:pt>
                <c:pt idx="7969">
                  <c:v>-40.267391279087299</c:v>
                </c:pt>
                <c:pt idx="7970">
                  <c:v>-40.285612079563897</c:v>
                </c:pt>
                <c:pt idx="7971">
                  <c:v>-38.620878740215602</c:v>
                </c:pt>
                <c:pt idx="7972">
                  <c:v>-38.640593082524497</c:v>
                </c:pt>
                <c:pt idx="7973">
                  <c:v>-38.361649944601801</c:v>
                </c:pt>
                <c:pt idx="7974">
                  <c:v>-37.871291447651103</c:v>
                </c:pt>
                <c:pt idx="7975">
                  <c:v>-37.3765101795356</c:v>
                </c:pt>
                <c:pt idx="7976">
                  <c:v>-36.8772461847663</c:v>
                </c:pt>
                <c:pt idx="7977">
                  <c:v>-35.317736013974503</c:v>
                </c:pt>
                <c:pt idx="7978">
                  <c:v>-35.337587543151997</c:v>
                </c:pt>
                <c:pt idx="7979">
                  <c:v>-33.537152048468499</c:v>
                </c:pt>
                <c:pt idx="7980">
                  <c:v>-33.551391330576003</c:v>
                </c:pt>
                <c:pt idx="7981">
                  <c:v>-33.249388498029802</c:v>
                </c:pt>
                <c:pt idx="7982">
                  <c:v>-32.728238254690702</c:v>
                </c:pt>
                <c:pt idx="7983">
                  <c:v>-32.194105007420397</c:v>
                </c:pt>
                <c:pt idx="7984">
                  <c:v>-31.6556044479428</c:v>
                </c:pt>
                <c:pt idx="7985">
                  <c:v>-29.9905196697954</c:v>
                </c:pt>
                <c:pt idx="7986">
                  <c:v>-30.009273781359301</c:v>
                </c:pt>
                <c:pt idx="7987">
                  <c:v>-28.100357982339801</c:v>
                </c:pt>
                <c:pt idx="7988">
                  <c:v>-28.120954795854999</c:v>
                </c:pt>
                <c:pt idx="7989">
                  <c:v>-27.800456213906902</c:v>
                </c:pt>
                <c:pt idx="7990">
                  <c:v>-27.241184359837298</c:v>
                </c:pt>
                <c:pt idx="7991">
                  <c:v>-26.678975813491</c:v>
                </c:pt>
                <c:pt idx="7992">
                  <c:v>-26.114074718075699</c:v>
                </c:pt>
                <c:pt idx="7993">
                  <c:v>-24.3825695964975</c:v>
                </c:pt>
                <c:pt idx="7994">
                  <c:v>-24.4009065144487</c:v>
                </c:pt>
                <c:pt idx="7995">
                  <c:v>-22.420945236842101</c:v>
                </c:pt>
                <c:pt idx="7996">
                  <c:v>-22.437887522784699</c:v>
                </c:pt>
                <c:pt idx="7997">
                  <c:v>-22.082042475618302</c:v>
                </c:pt>
                <c:pt idx="7998">
                  <c:v>-21.5362618783352</c:v>
                </c:pt>
                <c:pt idx="7999">
                  <c:v>-20.962903568425101</c:v>
                </c:pt>
                <c:pt idx="8000">
                  <c:v>-20.3890742820874</c:v>
                </c:pt>
                <c:pt idx="8001">
                  <c:v>-17.641596156147202</c:v>
                </c:pt>
                <c:pt idx="8002">
                  <c:v>-17.653156114230399</c:v>
                </c:pt>
                <c:pt idx="8003">
                  <c:v>-17.6648067666043</c:v>
                </c:pt>
                <c:pt idx="8004">
                  <c:v>-16.723973632150599</c:v>
                </c:pt>
                <c:pt idx="8005">
                  <c:v>-16.7520073150651</c:v>
                </c:pt>
                <c:pt idx="8006">
                  <c:v>-15.811199176382599</c:v>
                </c:pt>
                <c:pt idx="8007">
                  <c:v>-14.870335778436001</c:v>
                </c:pt>
                <c:pt idx="8008">
                  <c:v>-14.5733121459235</c:v>
                </c:pt>
                <c:pt idx="8009">
                  <c:v>-12.3516184053234</c:v>
                </c:pt>
                <c:pt idx="8010">
                  <c:v>-11.791309867600701</c:v>
                </c:pt>
                <c:pt idx="8011">
                  <c:v>-11.8175027536091</c:v>
                </c:pt>
                <c:pt idx="8012">
                  <c:v>-11.259885480661801</c:v>
                </c:pt>
                <c:pt idx="8013">
                  <c:v>-11.2863473306607</c:v>
                </c:pt>
                <c:pt idx="8014">
                  <c:v>-9.3706112881317498</c:v>
                </c:pt>
                <c:pt idx="8015">
                  <c:v>-9.3920362380196103</c:v>
                </c:pt>
                <c:pt idx="8016">
                  <c:v>-9.0609303536681303</c:v>
                </c:pt>
                <c:pt idx="8017">
                  <c:v>-6.83005009306678</c:v>
                </c:pt>
                <c:pt idx="8018">
                  <c:v>-6.3276186878408804</c:v>
                </c:pt>
                <c:pt idx="8019">
                  <c:v>-6.3581560983452201</c:v>
                </c:pt>
                <c:pt idx="8020">
                  <c:v>-5.8357060596997101</c:v>
                </c:pt>
                <c:pt idx="8021">
                  <c:v>-5.86668339409061</c:v>
                </c:pt>
                <c:pt idx="8022">
                  <c:v>-4.0708967480323404</c:v>
                </c:pt>
                <c:pt idx="8023">
                  <c:v>-4.1017242470246096</c:v>
                </c:pt>
                <c:pt idx="8024">
                  <c:v>-3.7914041782593499</c:v>
                </c:pt>
                <c:pt idx="8025">
                  <c:v>-1.79312152889833</c:v>
                </c:pt>
                <c:pt idx="8026">
                  <c:v>-1.32420301952365</c:v>
                </c:pt>
                <c:pt idx="8027">
                  <c:v>-1.36351223149096</c:v>
                </c:pt>
                <c:pt idx="8028">
                  <c:v>-0.90264739985074105</c:v>
                </c:pt>
                <c:pt idx="8029">
                  <c:v>-0.94206219539726399</c:v>
                </c:pt>
                <c:pt idx="8030">
                  <c:v>0.65881156368134697</c:v>
                </c:pt>
                <c:pt idx="8031">
                  <c:v>0.61999222179854696</c:v>
                </c:pt>
                <c:pt idx="8032">
                  <c:v>0.88847116812424098</c:v>
                </c:pt>
                <c:pt idx="8033">
                  <c:v>2.6051077372170601</c:v>
                </c:pt>
                <c:pt idx="8034">
                  <c:v>2.9942214228267301</c:v>
                </c:pt>
                <c:pt idx="8035">
                  <c:v>2.95123414755319</c:v>
                </c:pt>
                <c:pt idx="8036">
                  <c:v>3.3342053490746602</c:v>
                </c:pt>
                <c:pt idx="8037">
                  <c:v>3.2965557263802099</c:v>
                </c:pt>
                <c:pt idx="8038">
                  <c:v>4.6197907051019502</c:v>
                </c:pt>
                <c:pt idx="8039">
                  <c:v>4.5815628246267499</c:v>
                </c:pt>
                <c:pt idx="8040">
                  <c:v>4.7949954794328002</c:v>
                </c:pt>
                <c:pt idx="8041">
                  <c:v>6.0982585682622696</c:v>
                </c:pt>
                <c:pt idx="8042">
                  <c:v>6.3828755784634303</c:v>
                </c:pt>
                <c:pt idx="8043">
                  <c:v>6.3435629342741002</c:v>
                </c:pt>
                <c:pt idx="8044">
                  <c:v>6.6120229031602804</c:v>
                </c:pt>
                <c:pt idx="8045">
                  <c:v>6.5725762480937302</c:v>
                </c:pt>
                <c:pt idx="8046">
                  <c:v>7.5045904235513401</c:v>
                </c:pt>
                <c:pt idx="8047">
                  <c:v>7.4650140272589596</c:v>
                </c:pt>
                <c:pt idx="8048">
                  <c:v>7.5874637120243298</c:v>
                </c:pt>
                <c:pt idx="8049">
                  <c:v>8.3539615390831106</c:v>
                </c:pt>
                <c:pt idx="8050">
                  <c:v>8.4960570016966592</c:v>
                </c:pt>
                <c:pt idx="8051">
                  <c:v>8.4555362461492596</c:v>
                </c:pt>
                <c:pt idx="8052">
                  <c:v>8.5706159675762592</c:v>
                </c:pt>
                <c:pt idx="8053">
                  <c:v>8.5298834900434208</c:v>
                </c:pt>
                <c:pt idx="8054">
                  <c:v>8.9685094966335601</c:v>
                </c:pt>
                <c:pt idx="8055">
                  <c:v>8.9277235294659203</c:v>
                </c:pt>
                <c:pt idx="8056">
                  <c:v>8.9660102106706994</c:v>
                </c:pt>
                <c:pt idx="8057">
                  <c:v>9.1137612311844194</c:v>
                </c:pt>
                <c:pt idx="8058">
                  <c:v>9.1020604621788994</c:v>
                </c:pt>
                <c:pt idx="8059">
                  <c:v>9.0610858079453998</c:v>
                </c:pt>
                <c:pt idx="8060">
                  <c:v>9.0298609745447909</c:v>
                </c:pt>
                <c:pt idx="8061">
                  <c:v>8.9873106542360404</c:v>
                </c:pt>
                <c:pt idx="8062">
                  <c:v>8.9250497232929291</c:v>
                </c:pt>
                <c:pt idx="8063">
                  <c:v>8.8825991221239597</c:v>
                </c:pt>
                <c:pt idx="8064">
                  <c:v>8.8255204715457207</c:v>
                </c:pt>
                <c:pt idx="8065">
                  <c:v>8.4708175270586192</c:v>
                </c:pt>
                <c:pt idx="8066">
                  <c:v>8.3376924740504101</c:v>
                </c:pt>
                <c:pt idx="8067">
                  <c:v>8.2950605018097594</c:v>
                </c:pt>
                <c:pt idx="8068">
                  <c:v>8.1503930419135404</c:v>
                </c:pt>
                <c:pt idx="8069">
                  <c:v>8.1065532496918902</c:v>
                </c:pt>
                <c:pt idx="8070">
                  <c:v>7.6875068402286804</c:v>
                </c:pt>
                <c:pt idx="8071">
                  <c:v>7.6375216012086797</c:v>
                </c:pt>
                <c:pt idx="8072">
                  <c:v>7.51869217615282</c:v>
                </c:pt>
                <c:pt idx="8073">
                  <c:v>6.9149631395151001</c:v>
                </c:pt>
                <c:pt idx="8074">
                  <c:v>6.7233192132054302</c:v>
                </c:pt>
                <c:pt idx="8075">
                  <c:v>6.67550551399379</c:v>
                </c:pt>
                <c:pt idx="8076">
                  <c:v>6.4898226712474596</c:v>
                </c:pt>
                <c:pt idx="8077">
                  <c:v>6.4502820249022701</c:v>
                </c:pt>
                <c:pt idx="8078">
                  <c:v>5.9086413488966398</c:v>
                </c:pt>
                <c:pt idx="8079">
                  <c:v>5.86251948226157</c:v>
                </c:pt>
                <c:pt idx="8080">
                  <c:v>5.7313099105146001</c:v>
                </c:pt>
                <c:pt idx="8081">
                  <c:v>5.0884453573292996</c:v>
                </c:pt>
                <c:pt idx="8082">
                  <c:v>4.8995339500434998</c:v>
                </c:pt>
                <c:pt idx="8083">
                  <c:v>4.8606451130386903</c:v>
                </c:pt>
                <c:pt idx="8084">
                  <c:v>4.69334910826068</c:v>
                </c:pt>
                <c:pt idx="8085">
                  <c:v>4.66876368089628</c:v>
                </c:pt>
                <c:pt idx="8086">
                  <c:v>4.1453073841567596</c:v>
                </c:pt>
                <c:pt idx="8087">
                  <c:v>4.1212978913273002</c:v>
                </c:pt>
                <c:pt idx="8088">
                  <c:v>4.00534760320659</c:v>
                </c:pt>
                <c:pt idx="8089">
                  <c:v>3.3945767859871601</c:v>
                </c:pt>
                <c:pt idx="8090">
                  <c:v>3.2275001126602101</c:v>
                </c:pt>
                <c:pt idx="8091">
                  <c:v>3.2101843100449798</c:v>
                </c:pt>
                <c:pt idx="8092">
                  <c:v>3.0504043238915699</c:v>
                </c:pt>
                <c:pt idx="8093">
                  <c:v>3.04090771545386</c:v>
                </c:pt>
                <c:pt idx="8094">
                  <c:v>2.5239893687736599</c:v>
                </c:pt>
                <c:pt idx="8095">
                  <c:v>2.5151022936956702</c:v>
                </c:pt>
                <c:pt idx="8096">
                  <c:v>2.4212221032616301</c:v>
                </c:pt>
                <c:pt idx="8097">
                  <c:v>1.7991251663024701</c:v>
                </c:pt>
                <c:pt idx="8098">
                  <c:v>1.6367179886041101</c:v>
                </c:pt>
                <c:pt idx="8099">
                  <c:v>1.63112796307632</c:v>
                </c:pt>
                <c:pt idx="8100">
                  <c:v>1.4708408175001799</c:v>
                </c:pt>
                <c:pt idx="8101">
                  <c:v>1.46832508631958</c:v>
                </c:pt>
                <c:pt idx="8102">
                  <c:v>0.93278195820133702</c:v>
                </c:pt>
                <c:pt idx="8103">
                  <c:v>0.93078595164669498</c:v>
                </c:pt>
                <c:pt idx="8104">
                  <c:v>0.83539588747840698</c:v>
                </c:pt>
                <c:pt idx="8105">
                  <c:v>0.51248566518002903</c:v>
                </c:pt>
                <c:pt idx="8106">
                  <c:v>0.187253640989823</c:v>
                </c:pt>
                <c:pt idx="8107">
                  <c:v>-0.13103582165049901</c:v>
                </c:pt>
                <c:pt idx="8108">
                  <c:v>-0.13231641981261699</c:v>
                </c:pt>
                <c:pt idx="8109">
                  <c:v>-0.13352665052948801</c:v>
                </c:pt>
                <c:pt idx="8110">
                  <c:v>-0.68824541826383401</c:v>
                </c:pt>
                <c:pt idx="8111">
                  <c:v>-0.68894417219751503</c:v>
                </c:pt>
                <c:pt idx="8112">
                  <c:v>-0.78557998141560603</c:v>
                </c:pt>
                <c:pt idx="8113">
                  <c:v>-0.94985066903057402</c:v>
                </c:pt>
                <c:pt idx="8114">
                  <c:v>-1.11194980262815</c:v>
                </c:pt>
                <c:pt idx="8115">
                  <c:v>-1.7711507320117701</c:v>
                </c:pt>
                <c:pt idx="8116">
                  <c:v>-1.76982996998685</c:v>
                </c:pt>
                <c:pt idx="8117">
                  <c:v>-1.76854791094605</c:v>
                </c:pt>
                <c:pt idx="8118">
                  <c:v>-2.33604781666864</c:v>
                </c:pt>
                <c:pt idx="8119">
                  <c:v>-2.3385437070833301</c:v>
                </c:pt>
                <c:pt idx="8120">
                  <c:v>-2.4345936114700399</c:v>
                </c:pt>
                <c:pt idx="8121">
                  <c:v>-2.6015912413297602</c:v>
                </c:pt>
                <c:pt idx="8122">
                  <c:v>-2.76930117813267</c:v>
                </c:pt>
                <c:pt idx="8123">
                  <c:v>-3.4238815350737202</c:v>
                </c:pt>
                <c:pt idx="8124">
                  <c:v>-3.4235770065177098</c:v>
                </c:pt>
                <c:pt idx="8125">
                  <c:v>-3.4232999847989301</c:v>
                </c:pt>
                <c:pt idx="8126">
                  <c:v>-3.98160842378896</c:v>
                </c:pt>
                <c:pt idx="8127">
                  <c:v>-3.9835124550010299</c:v>
                </c:pt>
                <c:pt idx="8128">
                  <c:v>-4.0794680159517096</c:v>
                </c:pt>
                <c:pt idx="8129">
                  <c:v>-4.24331664542024</c:v>
                </c:pt>
                <c:pt idx="8130">
                  <c:v>-4.4054660012392102</c:v>
                </c:pt>
                <c:pt idx="8131">
                  <c:v>-5.0103150290150502</c:v>
                </c:pt>
                <c:pt idx="8132">
                  <c:v>-5.0111974615612098</c:v>
                </c:pt>
                <c:pt idx="8133">
                  <c:v>-5.2896767407296696</c:v>
                </c:pt>
                <c:pt idx="8134">
                  <c:v>-5.2923953412069302</c:v>
                </c:pt>
                <c:pt idx="8135">
                  <c:v>-5.5652435169577696</c:v>
                </c:pt>
                <c:pt idx="8136">
                  <c:v>-5.56363787508751</c:v>
                </c:pt>
                <c:pt idx="8137">
                  <c:v>-5.8351340419197104</c:v>
                </c:pt>
                <c:pt idx="8138">
                  <c:v>-5.9174750248823198</c:v>
                </c:pt>
                <c:pt idx="8139">
                  <c:v>-6.4651192546601903</c:v>
                </c:pt>
                <c:pt idx="8140">
                  <c:v>-6.6024053636181099</c:v>
                </c:pt>
                <c:pt idx="8141">
                  <c:v>-6.6031754525104702</c:v>
                </c:pt>
                <c:pt idx="8142">
                  <c:v>-6.7445084793995198</c:v>
                </c:pt>
                <c:pt idx="8143">
                  <c:v>-6.7513776553331999</c:v>
                </c:pt>
                <c:pt idx="8144">
                  <c:v>-7.1984602397834401</c:v>
                </c:pt>
                <c:pt idx="8145">
                  <c:v>-7.2047520108848602</c:v>
                </c:pt>
                <c:pt idx="8146">
                  <c:v>-7.2895905496684303</c:v>
                </c:pt>
                <c:pt idx="8147">
                  <c:v>-7.7700134633344202</c:v>
                </c:pt>
                <c:pt idx="8148">
                  <c:v>-7.8910697914010104</c:v>
                </c:pt>
                <c:pt idx="8149">
                  <c:v>-7.8926095102416403</c:v>
                </c:pt>
                <c:pt idx="8150">
                  <c:v>-8.0196183451235807</c:v>
                </c:pt>
                <c:pt idx="8151">
                  <c:v>-8.0289049597133992</c:v>
                </c:pt>
                <c:pt idx="8152">
                  <c:v>-8.42327874838392</c:v>
                </c:pt>
                <c:pt idx="8153">
                  <c:v>-8.4320834933633293</c:v>
                </c:pt>
                <c:pt idx="8154">
                  <c:v>-8.5132372116891499</c:v>
                </c:pt>
                <c:pt idx="8155">
                  <c:v>-8.9386690922371592</c:v>
                </c:pt>
                <c:pt idx="8156">
                  <c:v>-9.0522530253118791</c:v>
                </c:pt>
                <c:pt idx="8157">
                  <c:v>-9.0625640890672603</c:v>
                </c:pt>
                <c:pt idx="8158">
                  <c:v>-9.1724194301714395</c:v>
                </c:pt>
                <c:pt idx="8159">
                  <c:v>-9.1857017585938099</c:v>
                </c:pt>
                <c:pt idx="8160">
                  <c:v>-9.5287960311737994</c:v>
                </c:pt>
                <c:pt idx="8161">
                  <c:v>-9.5417490619155902</c:v>
                </c:pt>
                <c:pt idx="8162">
                  <c:v>-9.6190682501743208</c:v>
                </c:pt>
                <c:pt idx="8163">
                  <c:v>-9.9887738294300803</c:v>
                </c:pt>
                <c:pt idx="8164">
                  <c:v>-10.0864624318511</c:v>
                </c:pt>
                <c:pt idx="8165">
                  <c:v>-10.101440602529101</c:v>
                </c:pt>
                <c:pt idx="8166">
                  <c:v>-10.197560103577899</c:v>
                </c:pt>
                <c:pt idx="8167">
                  <c:v>-10.209158018941499</c:v>
                </c:pt>
                <c:pt idx="8168">
                  <c:v>-10.4959497543251</c:v>
                </c:pt>
                <c:pt idx="8169">
                  <c:v>-10.5072532298209</c:v>
                </c:pt>
                <c:pt idx="8170">
                  <c:v>-10.572631204937601</c:v>
                </c:pt>
                <c:pt idx="8171">
                  <c:v>-10.88180973085</c:v>
                </c:pt>
                <c:pt idx="8172">
                  <c:v>-10.9686415150658</c:v>
                </c:pt>
                <c:pt idx="8173">
                  <c:v>-10.981935846996</c:v>
                </c:pt>
                <c:pt idx="8174">
                  <c:v>-11.059042622138699</c:v>
                </c:pt>
                <c:pt idx="8175">
                  <c:v>-11.065088892662599</c:v>
                </c:pt>
                <c:pt idx="8176">
                  <c:v>-11.309112495895301</c:v>
                </c:pt>
                <c:pt idx="8177">
                  <c:v>-11.314957748877401</c:v>
                </c:pt>
                <c:pt idx="8178">
                  <c:v>-11.364421556277</c:v>
                </c:pt>
                <c:pt idx="8179">
                  <c:v>-11.635910088315001</c:v>
                </c:pt>
                <c:pt idx="8180">
                  <c:v>-11.7061282347599</c:v>
                </c:pt>
                <c:pt idx="8181">
                  <c:v>-11.709180260285899</c:v>
                </c:pt>
                <c:pt idx="8182">
                  <c:v>-11.773256668136799</c:v>
                </c:pt>
                <c:pt idx="8183">
                  <c:v>-11.7707426929025</c:v>
                </c:pt>
                <c:pt idx="8184">
                  <c:v>-11.990389285018599</c:v>
                </c:pt>
                <c:pt idx="8185">
                  <c:v>-11.9875586547401</c:v>
                </c:pt>
                <c:pt idx="8186">
                  <c:v>-12.0865502918614</c:v>
                </c:pt>
                <c:pt idx="8187">
                  <c:v>-12.2786981317341</c:v>
                </c:pt>
                <c:pt idx="8188">
                  <c:v>-12.336219093260199</c:v>
                </c:pt>
                <c:pt idx="8189">
                  <c:v>-12.3951953264955</c:v>
                </c:pt>
                <c:pt idx="8190">
                  <c:v>-12.388237939692001</c:v>
                </c:pt>
                <c:pt idx="8191">
                  <c:v>-12.3812007830648</c:v>
                </c:pt>
                <c:pt idx="8192">
                  <c:v>-12.594715415331001</c:v>
                </c:pt>
                <c:pt idx="8193">
                  <c:v>-12.5873820335256</c:v>
                </c:pt>
                <c:pt idx="8194">
                  <c:v>-12.6211801178983</c:v>
                </c:pt>
                <c:pt idx="8195">
                  <c:v>-12.8743997134178</c:v>
                </c:pt>
                <c:pt idx="8196">
                  <c:v>-12.932463323468401</c:v>
                </c:pt>
                <c:pt idx="8197">
                  <c:v>-12.9917663579887</c:v>
                </c:pt>
                <c:pt idx="8198">
                  <c:v>-12.9844228286972</c:v>
                </c:pt>
                <c:pt idx="8199">
                  <c:v>-12.9771232716075</c:v>
                </c:pt>
                <c:pt idx="8200">
                  <c:v>-13.194654938178401</c:v>
                </c:pt>
                <c:pt idx="8201">
                  <c:v>-13.187031277269901</c:v>
                </c:pt>
                <c:pt idx="8202">
                  <c:v>-13.285228803170501</c:v>
                </c:pt>
                <c:pt idx="8203">
                  <c:v>-13.480360918580599</c:v>
                </c:pt>
                <c:pt idx="8204">
                  <c:v>-13.538189461613401</c:v>
                </c:pt>
                <c:pt idx="8205">
                  <c:v>-13.6005327782031</c:v>
                </c:pt>
                <c:pt idx="8206">
                  <c:v>-13.5949390480317</c:v>
                </c:pt>
                <c:pt idx="8207">
                  <c:v>-13.589429585627</c:v>
                </c:pt>
                <c:pt idx="8208">
                  <c:v>-13.812155773179599</c:v>
                </c:pt>
                <c:pt idx="8209">
                  <c:v>-13.8064888591865</c:v>
                </c:pt>
                <c:pt idx="8210">
                  <c:v>-13.909833479517101</c:v>
                </c:pt>
                <c:pt idx="8211">
                  <c:v>-14.1111645218307</c:v>
                </c:pt>
                <c:pt idx="8212">
                  <c:v>-14.175663565855499</c:v>
                </c:pt>
                <c:pt idx="8213">
                  <c:v>-14.240269102654899</c:v>
                </c:pt>
                <c:pt idx="8214">
                  <c:v>-14.2355213294188</c:v>
                </c:pt>
                <c:pt idx="8215">
                  <c:v>-14.2308698316163</c:v>
                </c:pt>
                <c:pt idx="8216">
                  <c:v>-14.459186815307399</c:v>
                </c:pt>
                <c:pt idx="8217">
                  <c:v>-14.4542146724894</c:v>
                </c:pt>
                <c:pt idx="8218">
                  <c:v>-14.5604331944787</c:v>
                </c:pt>
                <c:pt idx="8219">
                  <c:v>-14.7628934710555</c:v>
                </c:pt>
                <c:pt idx="8220">
                  <c:v>-14.8279643800311</c:v>
                </c:pt>
                <c:pt idx="8221">
                  <c:v>-14.894312456409001</c:v>
                </c:pt>
                <c:pt idx="8222">
                  <c:v>-14.8900851425115</c:v>
                </c:pt>
                <c:pt idx="8223">
                  <c:v>-14.885750329653501</c:v>
                </c:pt>
                <c:pt idx="8224">
                  <c:v>-15.1173884468463</c:v>
                </c:pt>
                <c:pt idx="8225">
                  <c:v>-15.112712148059099</c:v>
                </c:pt>
                <c:pt idx="8226">
                  <c:v>-15.220199786693399</c:v>
                </c:pt>
                <c:pt idx="8227">
                  <c:v>-15.4264866540366</c:v>
                </c:pt>
                <c:pt idx="8228">
                  <c:v>-15.4917815225763</c:v>
                </c:pt>
                <c:pt idx="8229">
                  <c:v>-15.555201684039</c:v>
                </c:pt>
                <c:pt idx="8230">
                  <c:v>-15.55146092266</c:v>
                </c:pt>
                <c:pt idx="8231">
                  <c:v>-15.5476117520884</c:v>
                </c:pt>
                <c:pt idx="8232">
                  <c:v>-15.7794409010399</c:v>
                </c:pt>
                <c:pt idx="8233">
                  <c:v>-15.775248509109501</c:v>
                </c:pt>
                <c:pt idx="8234">
                  <c:v>-15.881019875499099</c:v>
                </c:pt>
                <c:pt idx="8235">
                  <c:v>-16.152977387714099</c:v>
                </c:pt>
                <c:pt idx="8236">
                  <c:v>-16.148501865859799</c:v>
                </c:pt>
                <c:pt idx="8237">
                  <c:v>-16.214405114398001</c:v>
                </c:pt>
                <c:pt idx="8238">
                  <c:v>-16.211257391189701</c:v>
                </c:pt>
                <c:pt idx="8239">
                  <c:v>-16.208005277232399</c:v>
                </c:pt>
                <c:pt idx="8240">
                  <c:v>-16.4357788523693</c:v>
                </c:pt>
                <c:pt idx="8241">
                  <c:v>-16.4321911881181</c:v>
                </c:pt>
                <c:pt idx="8242">
                  <c:v>-16.537211505582999</c:v>
                </c:pt>
                <c:pt idx="8243">
                  <c:v>-16.799963114385498</c:v>
                </c:pt>
                <c:pt idx="8244">
                  <c:v>-16.7961108770048</c:v>
                </c:pt>
                <c:pt idx="8245">
                  <c:v>-16.860886449494998</c:v>
                </c:pt>
                <c:pt idx="8246">
                  <c:v>-16.858543471046399</c:v>
                </c:pt>
                <c:pt idx="8247">
                  <c:v>-16.856202741083901</c:v>
                </c:pt>
                <c:pt idx="8248">
                  <c:v>-17.079080959748701</c:v>
                </c:pt>
                <c:pt idx="8249">
                  <c:v>-17.076428244473501</c:v>
                </c:pt>
                <c:pt idx="8250">
                  <c:v>-17.179640552331001</c:v>
                </c:pt>
                <c:pt idx="8251">
                  <c:v>-17.436175289988</c:v>
                </c:pt>
                <c:pt idx="8252">
                  <c:v>-17.433262161765501</c:v>
                </c:pt>
                <c:pt idx="8253">
                  <c:v>-17.497433880428499</c:v>
                </c:pt>
                <c:pt idx="8254">
                  <c:v>-17.4959608362926</c:v>
                </c:pt>
                <c:pt idx="8255">
                  <c:v>-17.494589696072602</c:v>
                </c:pt>
                <c:pt idx="8256">
                  <c:v>-17.714773784680499</c:v>
                </c:pt>
                <c:pt idx="8257">
                  <c:v>-17.7132140778603</c:v>
                </c:pt>
                <c:pt idx="8258">
                  <c:v>-17.815711132799901</c:v>
                </c:pt>
                <c:pt idx="8259">
                  <c:v>-18.071684993556801</c:v>
                </c:pt>
                <c:pt idx="8260">
                  <c:v>-18.069858301914199</c:v>
                </c:pt>
                <c:pt idx="8261">
                  <c:v>-18.134867074484799</c:v>
                </c:pt>
                <c:pt idx="8262">
                  <c:v>-18.134212338159799</c:v>
                </c:pt>
                <c:pt idx="8263">
                  <c:v>-18.252708600465098</c:v>
                </c:pt>
                <c:pt idx="8264">
                  <c:v>-18.251822953784899</c:v>
                </c:pt>
                <c:pt idx="8265">
                  <c:v>-18.370168427193299</c:v>
                </c:pt>
                <c:pt idx="8266">
                  <c:v>-18.488473762045501</c:v>
                </c:pt>
                <c:pt idx="8267">
                  <c:v>-18.716908827969199</c:v>
                </c:pt>
                <c:pt idx="8268">
                  <c:v>-18.715466390818101</c:v>
                </c:pt>
                <c:pt idx="8269">
                  <c:v>-18.780791550597201</c:v>
                </c:pt>
                <c:pt idx="8270">
                  <c:v>-18.845379005958701</c:v>
                </c:pt>
                <c:pt idx="8271">
                  <c:v>-18.9113107923461</c:v>
                </c:pt>
                <c:pt idx="8272">
                  <c:v>-18.909560963971401</c:v>
                </c:pt>
                <c:pt idx="8273">
                  <c:v>-19.134272268964398</c:v>
                </c:pt>
                <c:pt idx="8274">
                  <c:v>-19.132347227993399</c:v>
                </c:pt>
                <c:pt idx="8275">
                  <c:v>-19.3820971962536</c:v>
                </c:pt>
                <c:pt idx="8276">
                  <c:v>-19.379887872435098</c:v>
                </c:pt>
                <c:pt idx="8277">
                  <c:v>-19.447036669853901</c:v>
                </c:pt>
                <c:pt idx="8278">
                  <c:v>-19.513714645038402</c:v>
                </c:pt>
                <c:pt idx="8279">
                  <c:v>-19.5835482618178</c:v>
                </c:pt>
                <c:pt idx="8280">
                  <c:v>-19.5810605394704</c:v>
                </c:pt>
                <c:pt idx="8281">
                  <c:v>-19.8215693053622</c:v>
                </c:pt>
                <c:pt idx="8282">
                  <c:v>-19.818723007726302</c:v>
                </c:pt>
                <c:pt idx="8283">
                  <c:v>-20.089598086172</c:v>
                </c:pt>
                <c:pt idx="8284">
                  <c:v>-20.0863605848776</c:v>
                </c:pt>
                <c:pt idx="8285">
                  <c:v>-20.158743366483801</c:v>
                </c:pt>
                <c:pt idx="8286">
                  <c:v>-20.2319689240414</c:v>
                </c:pt>
                <c:pt idx="8287">
                  <c:v>-20.306052733318399</c:v>
                </c:pt>
                <c:pt idx="8288">
                  <c:v>-20.301043430747502</c:v>
                </c:pt>
                <c:pt idx="8289">
                  <c:v>-20.562497643538201</c:v>
                </c:pt>
                <c:pt idx="8290">
                  <c:v>-20.557215316283799</c:v>
                </c:pt>
                <c:pt idx="8291">
                  <c:v>-20.853435531248198</c:v>
                </c:pt>
                <c:pt idx="8292">
                  <c:v>-20.847786293697499</c:v>
                </c:pt>
                <c:pt idx="8293">
                  <c:v>-20.9271681981432</c:v>
                </c:pt>
                <c:pt idx="8294">
                  <c:v>-21.0062595080778</c:v>
                </c:pt>
                <c:pt idx="8295">
                  <c:v>-21.0876900523008</c:v>
                </c:pt>
                <c:pt idx="8296">
                  <c:v>-21.081693572131201</c:v>
                </c:pt>
                <c:pt idx="8297">
                  <c:v>-21.37166973203</c:v>
                </c:pt>
                <c:pt idx="8298">
                  <c:v>-21.365273282568399</c:v>
                </c:pt>
                <c:pt idx="8299">
                  <c:v>-21.694100586651299</c:v>
                </c:pt>
                <c:pt idx="8300">
                  <c:v>-21.6872652655412</c:v>
                </c:pt>
                <c:pt idx="8301">
                  <c:v>-21.7751252353921</c:v>
                </c:pt>
                <c:pt idx="8302">
                  <c:v>-21.858452914806001</c:v>
                </c:pt>
                <c:pt idx="8303">
                  <c:v>-21.9489330321708</c:v>
                </c:pt>
                <c:pt idx="8304">
                  <c:v>-21.941732286857999</c:v>
                </c:pt>
                <c:pt idx="8305">
                  <c:v>-22.2657939584413</c:v>
                </c:pt>
                <c:pt idx="8306">
                  <c:v>-22.258156059561799</c:v>
                </c:pt>
                <c:pt idx="8307">
                  <c:v>-22.627641908778699</c:v>
                </c:pt>
                <c:pt idx="8308">
                  <c:v>-22.619521660672898</c:v>
                </c:pt>
                <c:pt idx="8309">
                  <c:v>-22.716219576836799</c:v>
                </c:pt>
                <c:pt idx="8310">
                  <c:v>-22.814416458826301</c:v>
                </c:pt>
                <c:pt idx="8311">
                  <c:v>-22.914246288329501</c:v>
                </c:pt>
                <c:pt idx="8312">
                  <c:v>-22.90572010931</c:v>
                </c:pt>
                <c:pt idx="8313">
                  <c:v>-23.2704055535904</c:v>
                </c:pt>
                <c:pt idx="8314">
                  <c:v>-23.261425076405999</c:v>
                </c:pt>
                <c:pt idx="8315">
                  <c:v>-23.6763690722413</c:v>
                </c:pt>
                <c:pt idx="8316">
                  <c:v>-23.666882592037901</c:v>
                </c:pt>
                <c:pt idx="8317">
                  <c:v>-23.775251489182502</c:v>
                </c:pt>
                <c:pt idx="8318">
                  <c:v>-23.885188830347399</c:v>
                </c:pt>
                <c:pt idx="8319">
                  <c:v>-23.991107372539801</c:v>
                </c:pt>
                <c:pt idx="8320">
                  <c:v>-23.979499363415702</c:v>
                </c:pt>
                <c:pt idx="8321">
                  <c:v>-24.385744157352999</c:v>
                </c:pt>
                <c:pt idx="8322">
                  <c:v>-24.3737852692513</c:v>
                </c:pt>
                <c:pt idx="8323">
                  <c:v>-24.833025987585899</c:v>
                </c:pt>
                <c:pt idx="8324">
                  <c:v>-24.820628933238201</c:v>
                </c:pt>
                <c:pt idx="8325">
                  <c:v>-24.941816424960901</c:v>
                </c:pt>
                <c:pt idx="8326">
                  <c:v>-25.0647055275907</c:v>
                </c:pt>
                <c:pt idx="8327">
                  <c:v>-25.1893343216156</c:v>
                </c:pt>
                <c:pt idx="8328">
                  <c:v>-25.176491584052901</c:v>
                </c:pt>
                <c:pt idx="8329">
                  <c:v>-25.631632364143801</c:v>
                </c:pt>
                <c:pt idx="8330">
                  <c:v>-25.61824374723</c:v>
                </c:pt>
                <c:pt idx="8331">
                  <c:v>-26.130107089248401</c:v>
                </c:pt>
                <c:pt idx="8332">
                  <c:v>-26.1161167057294</c:v>
                </c:pt>
                <c:pt idx="8333">
                  <c:v>-26.251006808295699</c:v>
                </c:pt>
                <c:pt idx="8334">
                  <c:v>-26.387754767778301</c:v>
                </c:pt>
                <c:pt idx="8335">
                  <c:v>-26.519412265526299</c:v>
                </c:pt>
                <c:pt idx="8336">
                  <c:v>-26.505009128976699</c:v>
                </c:pt>
                <c:pt idx="8337">
                  <c:v>-27.009066752724301</c:v>
                </c:pt>
                <c:pt idx="8338">
                  <c:v>-26.994134987569499</c:v>
                </c:pt>
                <c:pt idx="8339">
                  <c:v>-27.5635166836792</c:v>
                </c:pt>
                <c:pt idx="8340">
                  <c:v>-27.548011911463799</c:v>
                </c:pt>
                <c:pt idx="8341">
                  <c:v>-27.699662772517499</c:v>
                </c:pt>
                <c:pt idx="8342">
                  <c:v>-27.853044114185401</c:v>
                </c:pt>
                <c:pt idx="8343">
                  <c:v>-28.005161880989299</c:v>
                </c:pt>
                <c:pt idx="8344">
                  <c:v>-27.9888594030602</c:v>
                </c:pt>
                <c:pt idx="8345">
                  <c:v>-28.542364671873301</c:v>
                </c:pt>
                <c:pt idx="8346">
                  <c:v>-28.525594369520601</c:v>
                </c:pt>
                <c:pt idx="8347">
                  <c:v>-29.144823501840499</c:v>
                </c:pt>
                <c:pt idx="8348">
                  <c:v>-29.1275108742872</c:v>
                </c:pt>
                <c:pt idx="8349">
                  <c:v>-29.292418584633399</c:v>
                </c:pt>
                <c:pt idx="8350">
                  <c:v>-29.450568995275201</c:v>
                </c:pt>
                <c:pt idx="8351">
                  <c:v>-29.618347667384899</c:v>
                </c:pt>
                <c:pt idx="8352">
                  <c:v>-29.604118148248901</c:v>
                </c:pt>
                <c:pt idx="8353">
                  <c:v>-30.2069353984914</c:v>
                </c:pt>
                <c:pt idx="8354">
                  <c:v>-30.192123853065802</c:v>
                </c:pt>
                <c:pt idx="8355">
                  <c:v>-30.8549404816163</c:v>
                </c:pt>
                <c:pt idx="8356">
                  <c:v>-30.839463294884801</c:v>
                </c:pt>
                <c:pt idx="8357">
                  <c:v>-31.018766666724101</c:v>
                </c:pt>
                <c:pt idx="8358">
                  <c:v>-31.199345188750101</c:v>
                </c:pt>
                <c:pt idx="8359">
                  <c:v>-31.372394987737898</c:v>
                </c:pt>
                <c:pt idx="8360">
                  <c:v>-31.360054823084202</c:v>
                </c:pt>
                <c:pt idx="8361">
                  <c:v>-32.004736443254302</c:v>
                </c:pt>
                <c:pt idx="8362">
                  <c:v>-31.991572999658899</c:v>
                </c:pt>
                <c:pt idx="8363">
                  <c:v>-32.302866124838701</c:v>
                </c:pt>
                <c:pt idx="8364">
                  <c:v>-32.480085185638202</c:v>
                </c:pt>
                <c:pt idx="8365">
                  <c:v>-32.871917655278097</c:v>
                </c:pt>
                <c:pt idx="8366">
                  <c:v>-33.266302887221897</c:v>
                </c:pt>
                <c:pt idx="8367">
                  <c:v>-33.2518906128631</c:v>
                </c:pt>
                <c:pt idx="8368">
                  <c:v>-33.237595156620202</c:v>
                </c:pt>
                <c:pt idx="8369">
                  <c:v>-33.923515052244497</c:v>
                </c:pt>
                <c:pt idx="8370">
                  <c:v>-33.908468133591199</c:v>
                </c:pt>
                <c:pt idx="8371">
                  <c:v>-34.019107524144502</c:v>
                </c:pt>
                <c:pt idx="8372">
                  <c:v>-34.213474323490601</c:v>
                </c:pt>
                <c:pt idx="8373">
                  <c:v>-34.412465346806499</c:v>
                </c:pt>
                <c:pt idx="8374">
                  <c:v>-35.265348509079999</c:v>
                </c:pt>
                <c:pt idx="8375">
                  <c:v>-35.250934797437502</c:v>
                </c:pt>
                <c:pt idx="8376">
                  <c:v>-35.236428703830597</c:v>
                </c:pt>
                <c:pt idx="8377">
                  <c:v>-35.964435056530199</c:v>
                </c:pt>
                <c:pt idx="8378">
                  <c:v>-35.949194705546603</c:v>
                </c:pt>
                <c:pt idx="8379">
                  <c:v>-36.065519105806402</c:v>
                </c:pt>
                <c:pt idx="8380">
                  <c:v>-36.274760035479503</c:v>
                </c:pt>
                <c:pt idx="8381">
                  <c:v>-36.485827758863998</c:v>
                </c:pt>
                <c:pt idx="8382">
                  <c:v>-37.402009174711203</c:v>
                </c:pt>
                <c:pt idx="8383">
                  <c:v>-37.385367699576499</c:v>
                </c:pt>
                <c:pt idx="8384">
                  <c:v>-37.368647022675702</c:v>
                </c:pt>
                <c:pt idx="8385">
                  <c:v>-38.152211903041902</c:v>
                </c:pt>
                <c:pt idx="8386">
                  <c:v>-38.134674531747102</c:v>
                </c:pt>
                <c:pt idx="8387">
                  <c:v>-38.259271819263802</c:v>
                </c:pt>
                <c:pt idx="8388">
                  <c:v>-38.484906871673203</c:v>
                </c:pt>
                <c:pt idx="8389">
                  <c:v>-38.713212759970602</c:v>
                </c:pt>
                <c:pt idx="8390">
                  <c:v>-39.719837459598999</c:v>
                </c:pt>
                <c:pt idx="8391">
                  <c:v>-39.700548971330399</c:v>
                </c:pt>
                <c:pt idx="8392">
                  <c:v>-40.1451313522793</c:v>
                </c:pt>
                <c:pt idx="8393">
                  <c:v>-40.117970106327803</c:v>
                </c:pt>
                <c:pt idx="8394">
                  <c:v>-40.572114834921202</c:v>
                </c:pt>
                <c:pt idx="8395">
                  <c:v>-40.552642297031099</c:v>
                </c:pt>
                <c:pt idx="8396">
                  <c:v>-40.999998101448597</c:v>
                </c:pt>
                <c:pt idx="8397">
                  <c:v>-41.119328304781597</c:v>
                </c:pt>
                <c:pt idx="8398">
                  <c:v>-42.189050047397998</c:v>
                </c:pt>
                <c:pt idx="8399">
                  <c:v>-42.162424264822</c:v>
                </c:pt>
                <c:pt idx="8400">
                  <c:v>-42.414293980301402</c:v>
                </c:pt>
                <c:pt idx="8401">
                  <c:v>-42.6696360316949</c:v>
                </c:pt>
                <c:pt idx="8402">
                  <c:v>-42.637464771112803</c:v>
                </c:pt>
                <c:pt idx="8403">
                  <c:v>-43.5701097215887</c:v>
                </c:pt>
                <c:pt idx="8404">
                  <c:v>-43.536916998685498</c:v>
                </c:pt>
                <c:pt idx="8405">
                  <c:v>-43.693757055849701</c:v>
                </c:pt>
                <c:pt idx="8406">
                  <c:v>-44.886787105797403</c:v>
                </c:pt>
                <c:pt idx="8407">
                  <c:v>-45.1629784305985</c:v>
                </c:pt>
                <c:pt idx="8408">
                  <c:v>-45.130728471169</c:v>
                </c:pt>
                <c:pt idx="8409">
                  <c:v>-45.408182016827297</c:v>
                </c:pt>
                <c:pt idx="8410">
                  <c:v>-45.3690452714972</c:v>
                </c:pt>
                <c:pt idx="8411">
                  <c:v>-46.400270231149499</c:v>
                </c:pt>
                <c:pt idx="8412">
                  <c:v>-46.360266016333199</c:v>
                </c:pt>
                <c:pt idx="8413">
                  <c:v>-46.518403705148401</c:v>
                </c:pt>
                <c:pt idx="8414">
                  <c:v>-47.803377441732501</c:v>
                </c:pt>
                <c:pt idx="8415">
                  <c:v>-47.759672399891201</c:v>
                </c:pt>
                <c:pt idx="8416">
                  <c:v>-48.054616336502001</c:v>
                </c:pt>
                <c:pt idx="8417">
                  <c:v>-48.351749618453603</c:v>
                </c:pt>
                <c:pt idx="8418">
                  <c:v>-48.307977802352497</c:v>
                </c:pt>
                <c:pt idx="8419">
                  <c:v>-49.406046813876799</c:v>
                </c:pt>
                <c:pt idx="8420">
                  <c:v>-49.361323883628998</c:v>
                </c:pt>
                <c:pt idx="8421">
                  <c:v>-49.532250246745001</c:v>
                </c:pt>
                <c:pt idx="8422">
                  <c:v>-50.8595354699154</c:v>
                </c:pt>
                <c:pt idx="8423">
                  <c:v>-51.1573929698801</c:v>
                </c:pt>
                <c:pt idx="8424">
                  <c:v>-51.107765193230897</c:v>
                </c:pt>
                <c:pt idx="8425">
                  <c:v>-51.403498244756904</c:v>
                </c:pt>
                <c:pt idx="8426">
                  <c:v>-51.357664490458703</c:v>
                </c:pt>
                <c:pt idx="8427">
                  <c:v>-52.466675746433701</c:v>
                </c:pt>
                <c:pt idx="8428">
                  <c:v>-52.419819196239501</c:v>
                </c:pt>
                <c:pt idx="8429">
                  <c:v>-52.575580553049299</c:v>
                </c:pt>
                <c:pt idx="8430">
                  <c:v>-53.841561538889103</c:v>
                </c:pt>
                <c:pt idx="8431">
                  <c:v>-54.117951727939897</c:v>
                </c:pt>
                <c:pt idx="8432">
                  <c:v>-54.069760275328797</c:v>
                </c:pt>
                <c:pt idx="8433">
                  <c:v>-54.336587068386201</c:v>
                </c:pt>
                <c:pt idx="8434">
                  <c:v>-54.298577384583197</c:v>
                </c:pt>
                <c:pt idx="8435">
                  <c:v>-55.308215794943202</c:v>
                </c:pt>
                <c:pt idx="8436">
                  <c:v>-55.269188949239599</c:v>
                </c:pt>
                <c:pt idx="8437">
                  <c:v>-55.421028133761098</c:v>
                </c:pt>
                <c:pt idx="8438">
                  <c:v>-56.464871177069497</c:v>
                </c:pt>
                <c:pt idx="8439">
                  <c:v>-56.687619323830504</c:v>
                </c:pt>
                <c:pt idx="8440">
                  <c:v>-56.6431105878005</c:v>
                </c:pt>
                <c:pt idx="8441">
                  <c:v>-56.868368853665302</c:v>
                </c:pt>
                <c:pt idx="8442">
                  <c:v>-56.835141998039802</c:v>
                </c:pt>
                <c:pt idx="8443">
                  <c:v>-57.634548007690299</c:v>
                </c:pt>
                <c:pt idx="8444">
                  <c:v>-57.600294561111802</c:v>
                </c:pt>
                <c:pt idx="8445">
                  <c:v>-57.714689285127101</c:v>
                </c:pt>
                <c:pt idx="8446">
                  <c:v>-57.906082732864398</c:v>
                </c:pt>
                <c:pt idx="8447">
                  <c:v>-58.2766139130025</c:v>
                </c:pt>
                <c:pt idx="8448">
                  <c:v>-58.446487373614197</c:v>
                </c:pt>
                <c:pt idx="8449">
                  <c:v>-58.772505387735102</c:v>
                </c:pt>
                <c:pt idx="8450">
                  <c:v>-58.743200429211903</c:v>
                </c:pt>
                <c:pt idx="8451">
                  <c:v>-59.271338378962803</c:v>
                </c:pt>
                <c:pt idx="8452">
                  <c:v>-59.332976477851602</c:v>
                </c:pt>
                <c:pt idx="8453">
                  <c:v>-59.449898216674498</c:v>
                </c:pt>
                <c:pt idx="8454">
                  <c:v>-59.668630023954101</c:v>
                </c:pt>
                <c:pt idx="8455">
                  <c:v>-59.755768991401901</c:v>
                </c:pt>
                <c:pt idx="8456">
                  <c:v>-59.8272314833292</c:v>
                </c:pt>
                <c:pt idx="8457">
                  <c:v>-59.897101538215701</c:v>
                </c:pt>
                <c:pt idx="8458">
                  <c:v>-60.1414452439138</c:v>
                </c:pt>
                <c:pt idx="8459">
                  <c:v>-60.120274207527601</c:v>
                </c:pt>
                <c:pt idx="8460">
                  <c:v>-60.099216653370398</c:v>
                </c:pt>
                <c:pt idx="8461">
                  <c:v>-60.127127234686803</c:v>
                </c:pt>
                <c:pt idx="8462">
                  <c:v>-60.169366020483302</c:v>
                </c:pt>
                <c:pt idx="8463">
                  <c:v>-60.199794014340704</c:v>
                </c:pt>
                <c:pt idx="8464">
                  <c:v>-60.221573462154701</c:v>
                </c:pt>
                <c:pt idx="8465">
                  <c:v>-60.231183718318803</c:v>
                </c:pt>
                <c:pt idx="8466">
                  <c:v>-60.1077607663848</c:v>
                </c:pt>
                <c:pt idx="8467">
                  <c:v>-60.098820027245203</c:v>
                </c:pt>
                <c:pt idx="8468">
                  <c:v>-60.089973444411903</c:v>
                </c:pt>
                <c:pt idx="8469">
                  <c:v>-60.061081016445897</c:v>
                </c:pt>
                <c:pt idx="8470">
                  <c:v>-60.003070710308002</c:v>
                </c:pt>
                <c:pt idx="8471">
                  <c:v>-59.9311395387844</c:v>
                </c:pt>
                <c:pt idx="8472">
                  <c:v>-59.845395948448299</c:v>
                </c:pt>
                <c:pt idx="8473">
                  <c:v>-59.746066960251</c:v>
                </c:pt>
                <c:pt idx="8474">
                  <c:v>-59.050161616824496</c:v>
                </c:pt>
                <c:pt idx="8475">
                  <c:v>-59.0420173312638</c:v>
                </c:pt>
                <c:pt idx="8476">
                  <c:v>-59.0338716057177</c:v>
                </c:pt>
                <c:pt idx="8477">
                  <c:v>-58.935493667689599</c:v>
                </c:pt>
                <c:pt idx="8478">
                  <c:v>-58.778361264937999</c:v>
                </c:pt>
                <c:pt idx="8479">
                  <c:v>-58.603184397768203</c:v>
                </c:pt>
                <c:pt idx="8480">
                  <c:v>-58.420217705207797</c:v>
                </c:pt>
                <c:pt idx="8481">
                  <c:v>-58.227155946172601</c:v>
                </c:pt>
                <c:pt idx="8482">
                  <c:v>-57.077502604234397</c:v>
                </c:pt>
                <c:pt idx="8483">
                  <c:v>-57.0709171383117</c:v>
                </c:pt>
                <c:pt idx="8484">
                  <c:v>-57.064420686952701</c:v>
                </c:pt>
                <c:pt idx="8485">
                  <c:v>-56.931026075843</c:v>
                </c:pt>
                <c:pt idx="8486">
                  <c:v>-56.696459132626799</c:v>
                </c:pt>
                <c:pt idx="8487">
                  <c:v>-56.467905489385501</c:v>
                </c:pt>
                <c:pt idx="8488">
                  <c:v>-56.221116871099802</c:v>
                </c:pt>
                <c:pt idx="8489">
                  <c:v>-55.970927590169303</c:v>
                </c:pt>
                <c:pt idx="8490">
                  <c:v>-54.4998930983094</c:v>
                </c:pt>
                <c:pt idx="8491">
                  <c:v>-54.500034825419696</c:v>
                </c:pt>
                <c:pt idx="8492">
                  <c:v>-54.500240414383299</c:v>
                </c:pt>
                <c:pt idx="8493">
                  <c:v>-54.340732502707702</c:v>
                </c:pt>
                <c:pt idx="8494">
                  <c:v>-54.059260308390698</c:v>
                </c:pt>
                <c:pt idx="8495">
                  <c:v>-53.775102403868303</c:v>
                </c:pt>
                <c:pt idx="8496">
                  <c:v>-53.4792669262239</c:v>
                </c:pt>
                <c:pt idx="8497">
                  <c:v>-53.192810719935402</c:v>
                </c:pt>
                <c:pt idx="8498">
                  <c:v>-51.405752242922397</c:v>
                </c:pt>
                <c:pt idx="8499">
                  <c:v>-51.4118740460734</c:v>
                </c:pt>
                <c:pt idx="8500">
                  <c:v>-51.418028316418599</c:v>
                </c:pt>
                <c:pt idx="8501">
                  <c:v>-51.225017646984298</c:v>
                </c:pt>
                <c:pt idx="8502">
                  <c:v>-50.883751995407998</c:v>
                </c:pt>
                <c:pt idx="8503">
                  <c:v>-50.534516798905202</c:v>
                </c:pt>
                <c:pt idx="8504">
                  <c:v>-50.177331280531298</c:v>
                </c:pt>
                <c:pt idx="8505">
                  <c:v>-49.828844686672603</c:v>
                </c:pt>
                <c:pt idx="8506">
                  <c:v>-47.698032946155102</c:v>
                </c:pt>
                <c:pt idx="8507">
                  <c:v>-47.710201708105899</c:v>
                </c:pt>
                <c:pt idx="8508">
                  <c:v>-47.722295330494099</c:v>
                </c:pt>
                <c:pt idx="8509">
                  <c:v>-47.493826974424998</c:v>
                </c:pt>
                <c:pt idx="8510">
                  <c:v>-47.091359198549497</c:v>
                </c:pt>
                <c:pt idx="8511">
                  <c:v>-46.681814364468103</c:v>
                </c:pt>
                <c:pt idx="8512">
                  <c:v>-46.265603957309601</c:v>
                </c:pt>
                <c:pt idx="8513">
                  <c:v>-45.843117499884798</c:v>
                </c:pt>
                <c:pt idx="8514">
                  <c:v>-43.445096095569603</c:v>
                </c:pt>
                <c:pt idx="8515">
                  <c:v>-43.458671309023799</c:v>
                </c:pt>
                <c:pt idx="8516">
                  <c:v>-43.4722670753792</c:v>
                </c:pt>
                <c:pt idx="8517">
                  <c:v>-43.216742058192999</c:v>
                </c:pt>
                <c:pt idx="8518">
                  <c:v>-42.768171859651702</c:v>
                </c:pt>
                <c:pt idx="8519">
                  <c:v>-42.314747288297497</c:v>
                </c:pt>
                <c:pt idx="8520">
                  <c:v>-41.856564381026502</c:v>
                </c:pt>
                <c:pt idx="8521">
                  <c:v>-41.393800086549703</c:v>
                </c:pt>
                <c:pt idx="8522">
                  <c:v>-39.557450579680598</c:v>
                </c:pt>
                <c:pt idx="8523">
                  <c:v>-39.576963202629599</c:v>
                </c:pt>
                <c:pt idx="8524">
                  <c:v>-38.698877907890903</c:v>
                </c:pt>
                <c:pt idx="8525">
                  <c:v>-38.7187419214087</c:v>
                </c:pt>
                <c:pt idx="8526">
                  <c:v>-37.838200143794097</c:v>
                </c:pt>
                <c:pt idx="8527">
                  <c:v>-37.585139987823901</c:v>
                </c:pt>
                <c:pt idx="8528">
                  <c:v>-37.122949376068497</c:v>
                </c:pt>
                <c:pt idx="8529">
                  <c:v>-36.633018152574003</c:v>
                </c:pt>
                <c:pt idx="8530">
                  <c:v>-34.567554446022697</c:v>
                </c:pt>
                <c:pt idx="8531">
                  <c:v>-34.578750998056201</c:v>
                </c:pt>
                <c:pt idx="8532">
                  <c:v>-34.590029712989796</c:v>
                </c:pt>
                <c:pt idx="8533">
                  <c:v>-32.824160785759801</c:v>
                </c:pt>
                <c:pt idx="8534">
                  <c:v>-32.829808697429499</c:v>
                </c:pt>
                <c:pt idx="8535">
                  <c:v>-32.506778286051798</c:v>
                </c:pt>
                <c:pt idx="8536">
                  <c:v>-31.985275825452199</c:v>
                </c:pt>
                <c:pt idx="8537">
                  <c:v>-31.460272802255901</c:v>
                </c:pt>
                <c:pt idx="8538">
                  <c:v>-29.290144390255499</c:v>
                </c:pt>
                <c:pt idx="8539">
                  <c:v>-29.297959520333102</c:v>
                </c:pt>
                <c:pt idx="8540">
                  <c:v>-29.305856030673802</c:v>
                </c:pt>
                <c:pt idx="8541">
                  <c:v>-27.452438998518399</c:v>
                </c:pt>
                <c:pt idx="8542">
                  <c:v>-27.4568851643984</c:v>
                </c:pt>
                <c:pt idx="8543">
                  <c:v>-27.127117927476199</c:v>
                </c:pt>
                <c:pt idx="8544">
                  <c:v>-26.585140373464299</c:v>
                </c:pt>
                <c:pt idx="8545">
                  <c:v>-26.067619297467701</c:v>
                </c:pt>
                <c:pt idx="8546">
                  <c:v>-23.8356957272599</c:v>
                </c:pt>
                <c:pt idx="8547">
                  <c:v>-23.850452205648502</c:v>
                </c:pt>
                <c:pt idx="8548">
                  <c:v>-23.865221511660401</c:v>
                </c:pt>
                <c:pt idx="8549">
                  <c:v>-22.008878755192899</c:v>
                </c:pt>
                <c:pt idx="8550">
                  <c:v>-22.025104282633698</c:v>
                </c:pt>
                <c:pt idx="8551">
                  <c:v>-21.687511124735401</c:v>
                </c:pt>
                <c:pt idx="8552">
                  <c:v>-21.171748388516601</c:v>
                </c:pt>
                <c:pt idx="8553">
                  <c:v>-20.631159245123001</c:v>
                </c:pt>
                <c:pt idx="8554">
                  <c:v>-18.415515606946101</c:v>
                </c:pt>
                <c:pt idx="8555">
                  <c:v>-18.437778542740499</c:v>
                </c:pt>
                <c:pt idx="8556">
                  <c:v>-18.459972082512401</c:v>
                </c:pt>
                <c:pt idx="8557">
                  <c:v>-16.621252757880502</c:v>
                </c:pt>
                <c:pt idx="8558">
                  <c:v>-16.644515210284201</c:v>
                </c:pt>
                <c:pt idx="8559">
                  <c:v>-16.338413728155999</c:v>
                </c:pt>
                <c:pt idx="8560">
                  <c:v>-15.805388264050899</c:v>
                </c:pt>
                <c:pt idx="8561">
                  <c:v>-15.273697649680701</c:v>
                </c:pt>
                <c:pt idx="8562">
                  <c:v>-13.117858258875</c:v>
                </c:pt>
                <c:pt idx="8563">
                  <c:v>-13.143962077822801</c:v>
                </c:pt>
                <c:pt idx="8564">
                  <c:v>-13.170007430356399</c:v>
                </c:pt>
                <c:pt idx="8565">
                  <c:v>-11.354967320139901</c:v>
                </c:pt>
                <c:pt idx="8566">
                  <c:v>-11.3826130651314</c:v>
                </c:pt>
                <c:pt idx="8567">
                  <c:v>-11.0684697656966</c:v>
                </c:pt>
                <c:pt idx="8568">
                  <c:v>-10.548388962365401</c:v>
                </c:pt>
                <c:pt idx="8569">
                  <c:v>-10.0304775146544</c:v>
                </c:pt>
                <c:pt idx="8570">
                  <c:v>-7.9352028732514803</c:v>
                </c:pt>
                <c:pt idx="8571">
                  <c:v>-7.9643190990969002</c:v>
                </c:pt>
                <c:pt idx="8572">
                  <c:v>-7.99335076292554</c:v>
                </c:pt>
                <c:pt idx="8573">
                  <c:v>-6.2345939624264197</c:v>
                </c:pt>
                <c:pt idx="8574">
                  <c:v>-6.2651928233276601</c:v>
                </c:pt>
                <c:pt idx="8575">
                  <c:v>-5.9820592695535497</c:v>
                </c:pt>
                <c:pt idx="8576">
                  <c:v>-5.48534951464611</c:v>
                </c:pt>
                <c:pt idx="8577">
                  <c:v>-4.9927368928540004</c:v>
                </c:pt>
                <c:pt idx="8578">
                  <c:v>-3.03326864747067</c:v>
                </c:pt>
                <c:pt idx="8579">
                  <c:v>-3.06684599474722</c:v>
                </c:pt>
                <c:pt idx="8580">
                  <c:v>-3.1003011206535498</c:v>
                </c:pt>
                <c:pt idx="8581">
                  <c:v>-1.4507113710757999</c:v>
                </c:pt>
                <c:pt idx="8582">
                  <c:v>-1.4841000735195899</c:v>
                </c:pt>
                <c:pt idx="8583">
                  <c:v>-1.2031173692881101</c:v>
                </c:pt>
                <c:pt idx="8584">
                  <c:v>-0.75659683935452804</c:v>
                </c:pt>
                <c:pt idx="8585">
                  <c:v>-0.30989101084332099</c:v>
                </c:pt>
                <c:pt idx="8586">
                  <c:v>1.42762071998771</c:v>
                </c:pt>
                <c:pt idx="8587">
                  <c:v>1.39387963139014</c:v>
                </c:pt>
                <c:pt idx="8588">
                  <c:v>1.3602469600617899</c:v>
                </c:pt>
                <c:pt idx="8589">
                  <c:v>2.7945965193991298</c:v>
                </c:pt>
                <c:pt idx="8590">
                  <c:v>2.7603650653801899</c:v>
                </c:pt>
                <c:pt idx="8591">
                  <c:v>2.98297716845493</c:v>
                </c:pt>
                <c:pt idx="8592">
                  <c:v>3.3700825405013002</c:v>
                </c:pt>
                <c:pt idx="8593">
                  <c:v>3.74583461482157</c:v>
                </c:pt>
                <c:pt idx="8594">
                  <c:v>5.1258101403265703</c:v>
                </c:pt>
                <c:pt idx="8595">
                  <c:v>5.0952843380062598</c:v>
                </c:pt>
                <c:pt idx="8596">
                  <c:v>5.0646898482048304</c:v>
                </c:pt>
                <c:pt idx="8597">
                  <c:v>6.1811606003125403</c:v>
                </c:pt>
                <c:pt idx="8598">
                  <c:v>6.1505041584292899</c:v>
                </c:pt>
                <c:pt idx="8599">
                  <c:v>6.3251179309482399</c:v>
                </c:pt>
                <c:pt idx="8600">
                  <c:v>6.6035491637510004</c:v>
                </c:pt>
                <c:pt idx="8601">
                  <c:v>6.8525370106504404</c:v>
                </c:pt>
                <c:pt idx="8602">
                  <c:v>7.7340181106074004</c:v>
                </c:pt>
                <c:pt idx="8603">
                  <c:v>7.6986928050019499</c:v>
                </c:pt>
                <c:pt idx="8604">
                  <c:v>7.66330492588287</c:v>
                </c:pt>
                <c:pt idx="8605">
                  <c:v>8.3337133212690002</c:v>
                </c:pt>
                <c:pt idx="8606">
                  <c:v>8.2982967196572002</c:v>
                </c:pt>
                <c:pt idx="8607">
                  <c:v>8.3764591024230199</c:v>
                </c:pt>
                <c:pt idx="8608">
                  <c:v>8.5145976169057906</c:v>
                </c:pt>
                <c:pt idx="8609">
                  <c:v>8.6338264731063692</c:v>
                </c:pt>
                <c:pt idx="8610">
                  <c:v>8.9105867889833998</c:v>
                </c:pt>
                <c:pt idx="8611">
                  <c:v>8.8748928122449104</c:v>
                </c:pt>
                <c:pt idx="8612">
                  <c:v>8.8391362838396308</c:v>
                </c:pt>
                <c:pt idx="8613">
                  <c:v>8.9944719758188896</c:v>
                </c:pt>
                <c:pt idx="8614">
                  <c:v>8.9503619061423603</c:v>
                </c:pt>
                <c:pt idx="8615">
                  <c:v>8.9330620901465299</c:v>
                </c:pt>
                <c:pt idx="8616">
                  <c:v>8.9006987661422805</c:v>
                </c:pt>
                <c:pt idx="8617">
                  <c:v>8.8463373557833407</c:v>
                </c:pt>
                <c:pt idx="8618">
                  <c:v>8.6224492516994999</c:v>
                </c:pt>
                <c:pt idx="8619">
                  <c:v>8.5815648882947109</c:v>
                </c:pt>
                <c:pt idx="8620">
                  <c:v>8.5406271641399307</c:v>
                </c:pt>
                <c:pt idx="8621">
                  <c:v>8.2338092288142999</c:v>
                </c:pt>
                <c:pt idx="8622">
                  <c:v>8.1861107750761306</c:v>
                </c:pt>
                <c:pt idx="8623">
                  <c:v>7.9747680752285204</c:v>
                </c:pt>
                <c:pt idx="8624">
                  <c:v>7.8114711013162896</c:v>
                </c:pt>
                <c:pt idx="8625">
                  <c:v>7.6351987213780497</c:v>
                </c:pt>
                <c:pt idx="8626">
                  <c:v>7.1269711310430699</c:v>
                </c:pt>
                <c:pt idx="8627">
                  <c:v>7.07806110899842</c:v>
                </c:pt>
                <c:pt idx="8628">
                  <c:v>7.0291539324269996</c:v>
                </c:pt>
                <c:pt idx="8629">
                  <c:v>6.4381121980535303</c:v>
                </c:pt>
                <c:pt idx="8630">
                  <c:v>6.3841553086073102</c:v>
                </c:pt>
                <c:pt idx="8631">
                  <c:v>6.0588415837978902</c:v>
                </c:pt>
                <c:pt idx="8632">
                  <c:v>5.8392564928694304</c:v>
                </c:pt>
                <c:pt idx="8633">
                  <c:v>5.6092737143920903</c:v>
                </c:pt>
                <c:pt idx="8634">
                  <c:v>5.38014358617915</c:v>
                </c:pt>
                <c:pt idx="8635">
                  <c:v>4.9692156350768402</c:v>
                </c:pt>
                <c:pt idx="8636">
                  <c:v>4.5870170264071204</c:v>
                </c:pt>
                <c:pt idx="8637">
                  <c:v>4.5425152879423596</c:v>
                </c:pt>
                <c:pt idx="8638">
                  <c:v>4.1560353273272801</c:v>
                </c:pt>
                <c:pt idx="8639">
                  <c:v>4.1073618006631802</c:v>
                </c:pt>
                <c:pt idx="8640">
                  <c:v>3.72163471229667</c:v>
                </c:pt>
                <c:pt idx="8641">
                  <c:v>3.5865982925120901</c:v>
                </c:pt>
                <c:pt idx="8642">
                  <c:v>3.2372989402474399</c:v>
                </c:pt>
                <c:pt idx="8643">
                  <c:v>3.0386705789716002</c:v>
                </c:pt>
                <c:pt idx="8644">
                  <c:v>2.48956690933522</c:v>
                </c:pt>
                <c:pt idx="8645">
                  <c:v>2.1920289601346701</c:v>
                </c:pt>
                <c:pt idx="8646">
                  <c:v>2.1761509540412298</c:v>
                </c:pt>
                <c:pt idx="8647">
                  <c:v>1.8743344087468401</c:v>
                </c:pt>
                <c:pt idx="8648">
                  <c:v>1.8538258708948101</c:v>
                </c:pt>
                <c:pt idx="8649">
                  <c:v>1.55288362904766</c:v>
                </c:pt>
                <c:pt idx="8650">
                  <c:v>1.5328107839637499</c:v>
                </c:pt>
                <c:pt idx="8651">
                  <c:v>1.2393569154933299</c:v>
                </c:pt>
                <c:pt idx="8652">
                  <c:v>0.57938264492979397</c:v>
                </c:pt>
                <c:pt idx="8653">
                  <c:v>0.47347430824714298</c:v>
                </c:pt>
                <c:pt idx="8654">
                  <c:v>0.304116819014842</c:v>
                </c:pt>
                <c:pt idx="8655">
                  <c:v>0.13598262703467501</c:v>
                </c:pt>
                <c:pt idx="8656">
                  <c:v>-3.10586711190785E-2</c:v>
                </c:pt>
                <c:pt idx="8657">
                  <c:v>-0.18807017175909399</c:v>
                </c:pt>
                <c:pt idx="8658">
                  <c:v>-0.35420455646195798</c:v>
                </c:pt>
                <c:pt idx="8659">
                  <c:v>-0.35583874752517802</c:v>
                </c:pt>
                <c:pt idx="8660">
                  <c:v>-1.16859539480422</c:v>
                </c:pt>
                <c:pt idx="8661">
                  <c:v>-1.16933851854476</c:v>
                </c:pt>
                <c:pt idx="8662">
                  <c:v>-1.1700099997622999</c:v>
                </c:pt>
                <c:pt idx="8663">
                  <c:v>-1.4374552590385901</c:v>
                </c:pt>
                <c:pt idx="8664">
                  <c:v>-1.6564136717805999</c:v>
                </c:pt>
                <c:pt idx="8665">
                  <c:v>-1.80835729362121</c:v>
                </c:pt>
                <c:pt idx="8666">
                  <c:v>-1.96845358689404</c:v>
                </c:pt>
                <c:pt idx="8667">
                  <c:v>-2.1257796103784599</c:v>
                </c:pt>
                <c:pt idx="8668">
                  <c:v>-2.4469419601795401</c:v>
                </c:pt>
                <c:pt idx="8669">
                  <c:v>-3.02225851737927</c:v>
                </c:pt>
                <c:pt idx="8670">
                  <c:v>-3.0192180083158702</c:v>
                </c:pt>
                <c:pt idx="8671">
                  <c:v>-3.0161190276180001</c:v>
                </c:pt>
                <c:pt idx="8672">
                  <c:v>-3.23081379997469</c:v>
                </c:pt>
                <c:pt idx="8673">
                  <c:v>-3.38660969772085</c:v>
                </c:pt>
                <c:pt idx="8674">
                  <c:v>-3.5398963398057099</c:v>
                </c:pt>
                <c:pt idx="8675">
                  <c:v>-3.6989227868373402</c:v>
                </c:pt>
                <c:pt idx="8676">
                  <c:v>-4.0126072131752597</c:v>
                </c:pt>
                <c:pt idx="8677">
                  <c:v>-4.5493893614230103</c:v>
                </c:pt>
                <c:pt idx="8678">
                  <c:v>-4.5456894488178001</c:v>
                </c:pt>
                <c:pt idx="8679">
                  <c:v>-4.5420770408234299</c:v>
                </c:pt>
                <c:pt idx="8680">
                  <c:v>-4.8032236304511402</c:v>
                </c:pt>
                <c:pt idx="8681">
                  <c:v>-4.9608928957582004</c:v>
                </c:pt>
                <c:pt idx="8682">
                  <c:v>-5.1205107050442198</c:v>
                </c:pt>
                <c:pt idx="8683">
                  <c:v>-5.2814101542286096</c:v>
                </c:pt>
                <c:pt idx="8684">
                  <c:v>-5.5922764266833402</c:v>
                </c:pt>
                <c:pt idx="8685">
                  <c:v>-6.1185157007292403</c:v>
                </c:pt>
                <c:pt idx="8686">
                  <c:v>-6.1178639021332204</c:v>
                </c:pt>
                <c:pt idx="8687">
                  <c:v>-6.2213963738180897</c:v>
                </c:pt>
                <c:pt idx="8688">
                  <c:v>-6.3802424259273796</c:v>
                </c:pt>
                <c:pt idx="8689">
                  <c:v>-6.5326297615416102</c:v>
                </c:pt>
                <c:pt idx="8690">
                  <c:v>-6.6890832419502404</c:v>
                </c:pt>
                <c:pt idx="8691">
                  <c:v>-6.8431883876690103</c:v>
                </c:pt>
                <c:pt idx="8692">
                  <c:v>-7.1298614474308097</c:v>
                </c:pt>
                <c:pt idx="8693">
                  <c:v>-7.6087585473084296</c:v>
                </c:pt>
                <c:pt idx="8694">
                  <c:v>-7.6128301682604604</c:v>
                </c:pt>
                <c:pt idx="8695">
                  <c:v>-7.7064926129102203</c:v>
                </c:pt>
                <c:pt idx="8696">
                  <c:v>-7.8498639128145404</c:v>
                </c:pt>
                <c:pt idx="8697">
                  <c:v>-7.9902097314698803</c:v>
                </c:pt>
                <c:pt idx="8698">
                  <c:v>-8.12160407727389</c:v>
                </c:pt>
                <c:pt idx="8699">
                  <c:v>-8.2559166828489001</c:v>
                </c:pt>
                <c:pt idx="8700">
                  <c:v>-8.5061913757968792</c:v>
                </c:pt>
                <c:pt idx="8701">
                  <c:v>-8.9098951945070706</c:v>
                </c:pt>
                <c:pt idx="8702">
                  <c:v>-8.9159728223696995</c:v>
                </c:pt>
                <c:pt idx="8703">
                  <c:v>-8.9993708037573494</c:v>
                </c:pt>
                <c:pt idx="8704">
                  <c:v>-9.1224677592285897</c:v>
                </c:pt>
                <c:pt idx="8705">
                  <c:v>-9.23783940931893</c:v>
                </c:pt>
                <c:pt idx="8706">
                  <c:v>-9.3556958375236494</c:v>
                </c:pt>
                <c:pt idx="8707">
                  <c:v>-9.4710401899521006</c:v>
                </c:pt>
                <c:pt idx="8708">
                  <c:v>-9.68351195178289</c:v>
                </c:pt>
                <c:pt idx="8709">
                  <c:v>-10.024229955551</c:v>
                </c:pt>
                <c:pt idx="8710">
                  <c:v>-10.032360387446801</c:v>
                </c:pt>
                <c:pt idx="8711">
                  <c:v>-10.1003684415083</c:v>
                </c:pt>
                <c:pt idx="8712">
                  <c:v>-10.2059458031099</c:v>
                </c:pt>
                <c:pt idx="8713">
                  <c:v>-10.3110077891216</c:v>
                </c:pt>
                <c:pt idx="8714">
                  <c:v>-10.4137451924665</c:v>
                </c:pt>
                <c:pt idx="8715">
                  <c:v>-10.514176201644201</c:v>
                </c:pt>
                <c:pt idx="8716">
                  <c:v>-10.690523706663599</c:v>
                </c:pt>
                <c:pt idx="8717">
                  <c:v>-10.9765893732759</c:v>
                </c:pt>
                <c:pt idx="8718">
                  <c:v>-10.987852829793001</c:v>
                </c:pt>
                <c:pt idx="8719">
                  <c:v>-11.0506565336254</c:v>
                </c:pt>
                <c:pt idx="8720">
                  <c:v>-11.1418971764743</c:v>
                </c:pt>
                <c:pt idx="8721">
                  <c:v>-11.2297758642319</c:v>
                </c:pt>
                <c:pt idx="8722">
                  <c:v>-11.3114430195218</c:v>
                </c:pt>
                <c:pt idx="8723">
                  <c:v>-11.3943472216888</c:v>
                </c:pt>
                <c:pt idx="8724">
                  <c:v>-11.5409787131822</c:v>
                </c:pt>
                <c:pt idx="8725">
                  <c:v>-11.7722367257822</c:v>
                </c:pt>
                <c:pt idx="8726">
                  <c:v>-11.7830267763837</c:v>
                </c:pt>
                <c:pt idx="8727">
                  <c:v>-11.8305908079651</c:v>
                </c:pt>
                <c:pt idx="8728">
                  <c:v>-11.9040211359794</c:v>
                </c:pt>
                <c:pt idx="8729">
                  <c:v>-11.975783671299</c:v>
                </c:pt>
                <c:pt idx="8730">
                  <c:v>-12.0445987545167</c:v>
                </c:pt>
                <c:pt idx="8731">
                  <c:v>-12.110616343294801</c:v>
                </c:pt>
                <c:pt idx="8732">
                  <c:v>-12.4046255729655</c:v>
                </c:pt>
                <c:pt idx="8733">
                  <c:v>-12.412399817708801</c:v>
                </c:pt>
                <c:pt idx="8734">
                  <c:v>-12.420083289611901</c:v>
                </c:pt>
                <c:pt idx="8735">
                  <c:v>-12.458072761907101</c:v>
                </c:pt>
                <c:pt idx="8736">
                  <c:v>-12.513403861365401</c:v>
                </c:pt>
                <c:pt idx="8737">
                  <c:v>-12.5666607667864</c:v>
                </c:pt>
                <c:pt idx="8738">
                  <c:v>-12.6148071657271</c:v>
                </c:pt>
                <c:pt idx="8739">
                  <c:v>-12.6633980097257</c:v>
                </c:pt>
                <c:pt idx="8740">
                  <c:v>-12.9120331093653</c:v>
                </c:pt>
                <c:pt idx="8741">
                  <c:v>-12.9113925900601</c:v>
                </c:pt>
                <c:pt idx="8742">
                  <c:v>-12.910660872701801</c:v>
                </c:pt>
                <c:pt idx="8743">
                  <c:v>-12.9339221120142</c:v>
                </c:pt>
                <c:pt idx="8744">
                  <c:v>-12.9747247579961</c:v>
                </c:pt>
                <c:pt idx="8745">
                  <c:v>-13.014949201235501</c:v>
                </c:pt>
                <c:pt idx="8746">
                  <c:v>-13.0525215738871</c:v>
                </c:pt>
                <c:pt idx="8747">
                  <c:v>-13.090291679865</c:v>
                </c:pt>
                <c:pt idx="8748">
                  <c:v>-13.3121842445897</c:v>
                </c:pt>
                <c:pt idx="8749">
                  <c:v>-13.305698611468699</c:v>
                </c:pt>
                <c:pt idx="8750">
                  <c:v>-13.299230915914899</c:v>
                </c:pt>
                <c:pt idx="8751">
                  <c:v>-13.319874141811599</c:v>
                </c:pt>
                <c:pt idx="8752">
                  <c:v>-13.353410113459301</c:v>
                </c:pt>
                <c:pt idx="8753">
                  <c:v>-13.389234971718199</c:v>
                </c:pt>
                <c:pt idx="8754">
                  <c:v>-13.424285599364699</c:v>
                </c:pt>
                <c:pt idx="8755">
                  <c:v>-13.460559192422499</c:v>
                </c:pt>
                <c:pt idx="8756">
                  <c:v>-13.682301606420401</c:v>
                </c:pt>
                <c:pt idx="8757">
                  <c:v>-13.6761549376041</c:v>
                </c:pt>
                <c:pt idx="8758">
                  <c:v>-13.670062087405601</c:v>
                </c:pt>
                <c:pt idx="8759">
                  <c:v>-13.6903645470463</c:v>
                </c:pt>
                <c:pt idx="8760">
                  <c:v>-13.728392705664699</c:v>
                </c:pt>
                <c:pt idx="8761">
                  <c:v>-13.7678451207398</c:v>
                </c:pt>
                <c:pt idx="8762">
                  <c:v>-13.8056972060046</c:v>
                </c:pt>
                <c:pt idx="8763">
                  <c:v>-13.8457700695157</c:v>
                </c:pt>
                <c:pt idx="8764">
                  <c:v>-14.0889051925333</c:v>
                </c:pt>
                <c:pt idx="8765">
                  <c:v>-14.084528934067899</c:v>
                </c:pt>
                <c:pt idx="8766">
                  <c:v>-14.080150475012299</c:v>
                </c:pt>
                <c:pt idx="8767">
                  <c:v>-14.103820948665801</c:v>
                </c:pt>
                <c:pt idx="8768">
                  <c:v>-14.1488465811537</c:v>
                </c:pt>
                <c:pt idx="8769">
                  <c:v>-14.1935344901588</c:v>
                </c:pt>
                <c:pt idx="8770">
                  <c:v>-14.2391644202633</c:v>
                </c:pt>
                <c:pt idx="8771">
                  <c:v>-14.2834752319421</c:v>
                </c:pt>
                <c:pt idx="8772">
                  <c:v>-14.570224361866501</c:v>
                </c:pt>
                <c:pt idx="8773">
                  <c:v>-14.565490360476</c:v>
                </c:pt>
                <c:pt idx="8774">
                  <c:v>-14.5606500627083</c:v>
                </c:pt>
                <c:pt idx="8775">
                  <c:v>-14.5869379091053</c:v>
                </c:pt>
                <c:pt idx="8776">
                  <c:v>-14.6370715938301</c:v>
                </c:pt>
                <c:pt idx="8777">
                  <c:v>-14.6883472386649</c:v>
                </c:pt>
                <c:pt idx="8778">
                  <c:v>-14.7407560070762</c:v>
                </c:pt>
                <c:pt idx="8779">
                  <c:v>-14.791919660377699</c:v>
                </c:pt>
                <c:pt idx="8780">
                  <c:v>-15.1230599387967</c:v>
                </c:pt>
                <c:pt idx="8781">
                  <c:v>-15.1144530581398</c:v>
                </c:pt>
                <c:pt idx="8782">
                  <c:v>-15.105765712303</c:v>
                </c:pt>
                <c:pt idx="8783">
                  <c:v>-15.134538167803701</c:v>
                </c:pt>
                <c:pt idx="8784">
                  <c:v>-15.190803254012399</c:v>
                </c:pt>
                <c:pt idx="8785">
                  <c:v>-15.2470058904937</c:v>
                </c:pt>
                <c:pt idx="8786">
                  <c:v>-15.3051140318129</c:v>
                </c:pt>
                <c:pt idx="8787">
                  <c:v>-15.3640700544124</c:v>
                </c:pt>
                <c:pt idx="8788">
                  <c:v>-15.6256845094599</c:v>
                </c:pt>
                <c:pt idx="8789">
                  <c:v>-15.615620704925</c:v>
                </c:pt>
                <c:pt idx="8790">
                  <c:v>-15.7396051461455</c:v>
                </c:pt>
                <c:pt idx="8791">
                  <c:v>-15.729479568063599</c:v>
                </c:pt>
                <c:pt idx="8792">
                  <c:v>-15.853890757805001</c:v>
                </c:pt>
                <c:pt idx="8793">
                  <c:v>-15.843609350919101</c:v>
                </c:pt>
                <c:pt idx="8794">
                  <c:v>-15.9242706308476</c:v>
                </c:pt>
                <c:pt idx="8795">
                  <c:v>-15.9867758810478</c:v>
                </c:pt>
                <c:pt idx="8796">
                  <c:v>-16.270759471570202</c:v>
                </c:pt>
                <c:pt idx="8797">
                  <c:v>-16.260178102074299</c:v>
                </c:pt>
                <c:pt idx="8798">
                  <c:v>-16.249720095314501</c:v>
                </c:pt>
                <c:pt idx="8799">
                  <c:v>-16.487240109646201</c:v>
                </c:pt>
                <c:pt idx="8800">
                  <c:v>-16.476667035998599</c:v>
                </c:pt>
                <c:pt idx="8801">
                  <c:v>-16.5182565375843</c:v>
                </c:pt>
                <c:pt idx="8802">
                  <c:v>-16.580415593370301</c:v>
                </c:pt>
                <c:pt idx="8803">
                  <c:v>-16.6460629653116</c:v>
                </c:pt>
                <c:pt idx="8804">
                  <c:v>-16.938225658080199</c:v>
                </c:pt>
                <c:pt idx="8805">
                  <c:v>-16.928352704404698</c:v>
                </c:pt>
                <c:pt idx="8806">
                  <c:v>-16.9185981021499</c:v>
                </c:pt>
                <c:pt idx="8807">
                  <c:v>-17.165227294683898</c:v>
                </c:pt>
                <c:pt idx="8808">
                  <c:v>-17.1600037350631</c:v>
                </c:pt>
                <c:pt idx="8809">
                  <c:v>-17.197618249196999</c:v>
                </c:pt>
                <c:pt idx="8810">
                  <c:v>-17.265980952912798</c:v>
                </c:pt>
                <c:pt idx="8811">
                  <c:v>-17.334191564156601</c:v>
                </c:pt>
                <c:pt idx="8812">
                  <c:v>-17.622861187930599</c:v>
                </c:pt>
                <c:pt idx="8813">
                  <c:v>-17.6155638062442</c:v>
                </c:pt>
                <c:pt idx="8814">
                  <c:v>-17.6083842975371</c:v>
                </c:pt>
                <c:pt idx="8815">
                  <c:v>-17.856111370040399</c:v>
                </c:pt>
                <c:pt idx="8816">
                  <c:v>-17.853448209910798</c:v>
                </c:pt>
                <c:pt idx="8817">
                  <c:v>-17.896227440973401</c:v>
                </c:pt>
                <c:pt idx="8818">
                  <c:v>-17.967055226405801</c:v>
                </c:pt>
                <c:pt idx="8819">
                  <c:v>-18.037677509932799</c:v>
                </c:pt>
                <c:pt idx="8820">
                  <c:v>-18.325570022196601</c:v>
                </c:pt>
                <c:pt idx="8821">
                  <c:v>-18.3216631446995</c:v>
                </c:pt>
                <c:pt idx="8822">
                  <c:v>-18.317863612399702</c:v>
                </c:pt>
                <c:pt idx="8823">
                  <c:v>-18.560622120233599</c:v>
                </c:pt>
                <c:pt idx="8824">
                  <c:v>-18.556682604942502</c:v>
                </c:pt>
                <c:pt idx="8825">
                  <c:v>-18.6021334834982</c:v>
                </c:pt>
                <c:pt idx="8826">
                  <c:v>-18.673066036665102</c:v>
                </c:pt>
                <c:pt idx="8827">
                  <c:v>-18.741623491190399</c:v>
                </c:pt>
                <c:pt idx="8828">
                  <c:v>-19.032758105052899</c:v>
                </c:pt>
                <c:pt idx="8829">
                  <c:v>-19.0310004852021</c:v>
                </c:pt>
                <c:pt idx="8830">
                  <c:v>-19.029317311146901</c:v>
                </c:pt>
                <c:pt idx="8831">
                  <c:v>-19.272637348706098</c:v>
                </c:pt>
                <c:pt idx="8832">
                  <c:v>-19.270795976843399</c:v>
                </c:pt>
                <c:pt idx="8833">
                  <c:v>-19.312845635428999</c:v>
                </c:pt>
                <c:pt idx="8834">
                  <c:v>-19.384838453199599</c:v>
                </c:pt>
                <c:pt idx="8835">
                  <c:v>-19.456824193408799</c:v>
                </c:pt>
                <c:pt idx="8836">
                  <c:v>-19.746363706823601</c:v>
                </c:pt>
                <c:pt idx="8837">
                  <c:v>-19.744754346648499</c:v>
                </c:pt>
                <c:pt idx="8838">
                  <c:v>-19.7430405821612</c:v>
                </c:pt>
                <c:pt idx="8839">
                  <c:v>-19.9893907168039</c:v>
                </c:pt>
                <c:pt idx="8840">
                  <c:v>-19.987533145285902</c:v>
                </c:pt>
                <c:pt idx="8841">
                  <c:v>-20.032994188032099</c:v>
                </c:pt>
                <c:pt idx="8842">
                  <c:v>-20.1057527119575</c:v>
                </c:pt>
                <c:pt idx="8843">
                  <c:v>-20.178798761377099</c:v>
                </c:pt>
                <c:pt idx="8844">
                  <c:v>-20.481057287098899</c:v>
                </c:pt>
                <c:pt idx="8845">
                  <c:v>-20.478677546374499</c:v>
                </c:pt>
                <c:pt idx="8846">
                  <c:v>-20.4761941337416</c:v>
                </c:pt>
                <c:pt idx="8847">
                  <c:v>-20.733440840385299</c:v>
                </c:pt>
                <c:pt idx="8848">
                  <c:v>-20.730719172479098</c:v>
                </c:pt>
                <c:pt idx="8849">
                  <c:v>-20.774228605534201</c:v>
                </c:pt>
                <c:pt idx="8850">
                  <c:v>-20.850427284372799</c:v>
                </c:pt>
                <c:pt idx="8851">
                  <c:v>-20.926111872028201</c:v>
                </c:pt>
                <c:pt idx="8852">
                  <c:v>-21.252758689999698</c:v>
                </c:pt>
                <c:pt idx="8853">
                  <c:v>-21.249391192335398</c:v>
                </c:pt>
                <c:pt idx="8854">
                  <c:v>-21.2459189806622</c:v>
                </c:pt>
                <c:pt idx="8855">
                  <c:v>-21.5262068806705</c:v>
                </c:pt>
                <c:pt idx="8856">
                  <c:v>-21.522341272833</c:v>
                </c:pt>
                <c:pt idx="8857">
                  <c:v>-21.5695064014349</c:v>
                </c:pt>
                <c:pt idx="8858">
                  <c:v>-21.6500967085368</c:v>
                </c:pt>
                <c:pt idx="8859">
                  <c:v>-21.731771578028098</c:v>
                </c:pt>
                <c:pt idx="8860">
                  <c:v>-22.092453814473199</c:v>
                </c:pt>
                <c:pt idx="8861">
                  <c:v>-22.0858512275002</c:v>
                </c:pt>
                <c:pt idx="8862">
                  <c:v>-22.0791492175887</c:v>
                </c:pt>
                <c:pt idx="8863">
                  <c:v>-22.387530188024702</c:v>
                </c:pt>
                <c:pt idx="8864">
                  <c:v>-22.380402964521199</c:v>
                </c:pt>
                <c:pt idx="8865">
                  <c:v>-22.428555096333501</c:v>
                </c:pt>
                <c:pt idx="8866">
                  <c:v>-22.5171158221189</c:v>
                </c:pt>
                <c:pt idx="8867">
                  <c:v>-22.607006842616698</c:v>
                </c:pt>
                <c:pt idx="8868">
                  <c:v>-23.010300246993001</c:v>
                </c:pt>
                <c:pt idx="8869">
                  <c:v>-23.0012966956014</c:v>
                </c:pt>
                <c:pt idx="8870">
                  <c:v>-22.992221421932602</c:v>
                </c:pt>
                <c:pt idx="8871">
                  <c:v>-23.336787045740301</c:v>
                </c:pt>
                <c:pt idx="8872">
                  <c:v>-23.3272633599953</c:v>
                </c:pt>
                <c:pt idx="8873">
                  <c:v>-23.384608625961299</c:v>
                </c:pt>
                <c:pt idx="8874">
                  <c:v>-23.4823382177489</c:v>
                </c:pt>
                <c:pt idx="8875">
                  <c:v>-23.576472150796</c:v>
                </c:pt>
                <c:pt idx="8876">
                  <c:v>-24.029908066798299</c:v>
                </c:pt>
                <c:pt idx="8877">
                  <c:v>-24.018461039185802</c:v>
                </c:pt>
                <c:pt idx="8878">
                  <c:v>-24.007092681127901</c:v>
                </c:pt>
                <c:pt idx="8879">
                  <c:v>-24.391278003532701</c:v>
                </c:pt>
                <c:pt idx="8880">
                  <c:v>-24.379484095313199</c:v>
                </c:pt>
                <c:pt idx="8881">
                  <c:v>-24.4362484506843</c:v>
                </c:pt>
                <c:pt idx="8882">
                  <c:v>-24.544938293676299</c:v>
                </c:pt>
                <c:pt idx="8883">
                  <c:v>-24.654965857856201</c:v>
                </c:pt>
                <c:pt idx="8884">
                  <c:v>-25.147469924565399</c:v>
                </c:pt>
                <c:pt idx="8885">
                  <c:v>-25.1349870063083</c:v>
                </c:pt>
                <c:pt idx="8886">
                  <c:v>-25.122596129269301</c:v>
                </c:pt>
                <c:pt idx="8887">
                  <c:v>-25.543785669200599</c:v>
                </c:pt>
                <c:pt idx="8888">
                  <c:v>-25.5310422579402</c:v>
                </c:pt>
                <c:pt idx="8889">
                  <c:v>-25.596260540253901</c:v>
                </c:pt>
                <c:pt idx="8890">
                  <c:v>-25.716036441238501</c:v>
                </c:pt>
                <c:pt idx="8891">
                  <c:v>-25.837024380758699</c:v>
                </c:pt>
                <c:pt idx="8892">
                  <c:v>-26.094078130687699</c:v>
                </c:pt>
                <c:pt idx="8893">
                  <c:v>-26.3520453140863</c:v>
                </c:pt>
                <c:pt idx="8894">
                  <c:v>-26.3395855170487</c:v>
                </c:pt>
                <c:pt idx="8895">
                  <c:v>-26.798824172313999</c:v>
                </c:pt>
                <c:pt idx="8896">
                  <c:v>-26.785978209289301</c:v>
                </c:pt>
                <c:pt idx="8897">
                  <c:v>-26.855702981070198</c:v>
                </c:pt>
                <c:pt idx="8898">
                  <c:v>-26.986597444466099</c:v>
                </c:pt>
                <c:pt idx="8899">
                  <c:v>-27.118801705782602</c:v>
                </c:pt>
                <c:pt idx="8900">
                  <c:v>-27.2523584980183</c:v>
                </c:pt>
                <c:pt idx="8901">
                  <c:v>-27.3872894086518</c:v>
                </c:pt>
                <c:pt idx="8902">
                  <c:v>-27.516874901312502</c:v>
                </c:pt>
                <c:pt idx="8903">
                  <c:v>-28.1657865215534</c:v>
                </c:pt>
                <c:pt idx="8904">
                  <c:v>-28.1529746344522</c:v>
                </c:pt>
                <c:pt idx="8905">
                  <c:v>-28.230645310753399</c:v>
                </c:pt>
                <c:pt idx="8906">
                  <c:v>-28.372528936652401</c:v>
                </c:pt>
                <c:pt idx="8907">
                  <c:v>-28.515939800465699</c:v>
                </c:pt>
                <c:pt idx="8908">
                  <c:v>-28.660917895441699</c:v>
                </c:pt>
                <c:pt idx="8909">
                  <c:v>-28.807479354984402</c:v>
                </c:pt>
                <c:pt idx="8910">
                  <c:v>-28.955639443360301</c:v>
                </c:pt>
                <c:pt idx="8911">
                  <c:v>-29.655205887634299</c:v>
                </c:pt>
                <c:pt idx="8912">
                  <c:v>-29.640879844583701</c:v>
                </c:pt>
                <c:pt idx="8913">
                  <c:v>-29.7271066017531</c:v>
                </c:pt>
                <c:pt idx="8914">
                  <c:v>-29.883397811691999</c:v>
                </c:pt>
                <c:pt idx="8915">
                  <c:v>-30.041379460040101</c:v>
                </c:pt>
                <c:pt idx="8916">
                  <c:v>-30.201083680436401</c:v>
                </c:pt>
                <c:pt idx="8917">
                  <c:v>-30.362515799788</c:v>
                </c:pt>
                <c:pt idx="8918">
                  <c:v>-30.525679675050501</c:v>
                </c:pt>
                <c:pt idx="8919">
                  <c:v>-31.008301740640299</c:v>
                </c:pt>
                <c:pt idx="8920">
                  <c:v>-31.320733419546499</c:v>
                </c:pt>
                <c:pt idx="8921">
                  <c:v>-31.633936650655802</c:v>
                </c:pt>
                <c:pt idx="8922">
                  <c:v>-31.6194827030372</c:v>
                </c:pt>
                <c:pt idx="8923">
                  <c:v>-31.706193392392102</c:v>
                </c:pt>
                <c:pt idx="8924">
                  <c:v>-31.869133512635798</c:v>
                </c:pt>
                <c:pt idx="8925">
                  <c:v>-32.042207785598997</c:v>
                </c:pt>
                <c:pt idx="8926">
                  <c:v>-32.217058490528501</c:v>
                </c:pt>
                <c:pt idx="8927">
                  <c:v>-32.390793238409799</c:v>
                </c:pt>
                <c:pt idx="8928">
                  <c:v>-32.5604739911889</c:v>
                </c:pt>
                <c:pt idx="8929">
                  <c:v>-32.740641769798899</c:v>
                </c:pt>
                <c:pt idx="8930">
                  <c:v>-33.379089686838299</c:v>
                </c:pt>
                <c:pt idx="8931">
                  <c:v>-33.490438512579502</c:v>
                </c:pt>
                <c:pt idx="8932">
                  <c:v>-33.8761325775085</c:v>
                </c:pt>
                <c:pt idx="8933">
                  <c:v>-34.272619643748399</c:v>
                </c:pt>
                <c:pt idx="8934">
                  <c:v>-34.257208840202701</c:v>
                </c:pt>
                <c:pt idx="8935">
                  <c:v>-34.440144282451598</c:v>
                </c:pt>
                <c:pt idx="8936">
                  <c:v>-34.634404893745803</c:v>
                </c:pt>
                <c:pt idx="8937">
                  <c:v>-34.6186560211355</c:v>
                </c:pt>
                <c:pt idx="8938">
                  <c:v>-35.309324532376102</c:v>
                </c:pt>
                <c:pt idx="8939">
                  <c:v>-35.2928887003876</c:v>
                </c:pt>
                <c:pt idx="8940">
                  <c:v>-35.412664954905303</c:v>
                </c:pt>
                <c:pt idx="8941">
                  <c:v>-36.277667770525703</c:v>
                </c:pt>
                <c:pt idx="8942">
                  <c:v>-36.485550443274597</c:v>
                </c:pt>
                <c:pt idx="8943">
                  <c:v>-36.467865869509097</c:v>
                </c:pt>
                <c:pt idx="8944">
                  <c:v>-36.674461011108001</c:v>
                </c:pt>
                <c:pt idx="8945">
                  <c:v>-36.653258395674897</c:v>
                </c:pt>
                <c:pt idx="8946">
                  <c:v>-37.399297189169303</c:v>
                </c:pt>
                <c:pt idx="8947">
                  <c:v>-37.377342856253101</c:v>
                </c:pt>
                <c:pt idx="8948">
                  <c:v>-37.506368499475798</c:v>
                </c:pt>
                <c:pt idx="8949">
                  <c:v>-38.448301788400201</c:v>
                </c:pt>
                <c:pt idx="8950">
                  <c:v>-38.675015017420698</c:v>
                </c:pt>
                <c:pt idx="8951">
                  <c:v>-38.6544066748246</c:v>
                </c:pt>
                <c:pt idx="8952">
                  <c:v>-38.879124444280301</c:v>
                </c:pt>
                <c:pt idx="8953">
                  <c:v>-38.853663166458503</c:v>
                </c:pt>
                <c:pt idx="8954">
                  <c:v>-39.675793456932801</c:v>
                </c:pt>
                <c:pt idx="8955">
                  <c:v>-39.649572155869599</c:v>
                </c:pt>
                <c:pt idx="8956">
                  <c:v>-39.788218029460403</c:v>
                </c:pt>
                <c:pt idx="8957">
                  <c:v>-40.824620590554197</c:v>
                </c:pt>
                <c:pt idx="8958">
                  <c:v>-41.071652785430601</c:v>
                </c:pt>
                <c:pt idx="8959">
                  <c:v>-41.045759907933302</c:v>
                </c:pt>
                <c:pt idx="8960">
                  <c:v>-41.292079611114801</c:v>
                </c:pt>
                <c:pt idx="8961">
                  <c:v>-41.262295872312301</c:v>
                </c:pt>
                <c:pt idx="8962">
                  <c:v>-42.167593975781301</c:v>
                </c:pt>
                <c:pt idx="8963">
                  <c:v>-42.136934339436003</c:v>
                </c:pt>
                <c:pt idx="8964">
                  <c:v>-42.273276318896002</c:v>
                </c:pt>
                <c:pt idx="8965">
                  <c:v>-43.4267964043284</c:v>
                </c:pt>
                <c:pt idx="8966">
                  <c:v>-43.676192371937702</c:v>
                </c:pt>
                <c:pt idx="8967">
                  <c:v>-43.644046903085602</c:v>
                </c:pt>
                <c:pt idx="8968">
                  <c:v>-43.910741830791999</c:v>
                </c:pt>
                <c:pt idx="8969">
                  <c:v>-43.874408804049096</c:v>
                </c:pt>
                <c:pt idx="8970">
                  <c:v>-44.862892179997999</c:v>
                </c:pt>
                <c:pt idx="8971">
                  <c:v>-44.825634609008603</c:v>
                </c:pt>
                <c:pt idx="8972">
                  <c:v>-44.983130685010003</c:v>
                </c:pt>
                <c:pt idx="8973">
                  <c:v>-46.2184883088334</c:v>
                </c:pt>
                <c:pt idx="8974">
                  <c:v>-46.503196842563703</c:v>
                </c:pt>
                <c:pt idx="8975">
                  <c:v>-46.4622461432241</c:v>
                </c:pt>
                <c:pt idx="8976">
                  <c:v>-46.749592827164797</c:v>
                </c:pt>
                <c:pt idx="8977">
                  <c:v>-46.708313380421401</c:v>
                </c:pt>
                <c:pt idx="8978">
                  <c:v>-47.775306726947399</c:v>
                </c:pt>
                <c:pt idx="8979">
                  <c:v>-47.7329968997538</c:v>
                </c:pt>
                <c:pt idx="8980">
                  <c:v>-47.887816932470898</c:v>
                </c:pt>
                <c:pt idx="8981">
                  <c:v>-49.208446965122498</c:v>
                </c:pt>
                <c:pt idx="8982">
                  <c:v>-49.508146748682201</c:v>
                </c:pt>
                <c:pt idx="8983">
                  <c:v>-49.464267558609599</c:v>
                </c:pt>
                <c:pt idx="8984">
                  <c:v>-49.749078921684301</c:v>
                </c:pt>
                <c:pt idx="8985">
                  <c:v>-49.704888941299799</c:v>
                </c:pt>
                <c:pt idx="8986">
                  <c:v>-50.8152568647726</c:v>
                </c:pt>
                <c:pt idx="8987">
                  <c:v>-50.770030859980203</c:v>
                </c:pt>
                <c:pt idx="8988">
                  <c:v>-50.941006901777499</c:v>
                </c:pt>
                <c:pt idx="8989">
                  <c:v>-52.243794623475502</c:v>
                </c:pt>
                <c:pt idx="8990">
                  <c:v>-52.5334337692559</c:v>
                </c:pt>
                <c:pt idx="8991">
                  <c:v>-52.483423468805697</c:v>
                </c:pt>
                <c:pt idx="8992">
                  <c:v>-52.776828878006803</c:v>
                </c:pt>
                <c:pt idx="8993">
                  <c:v>-52.732928804417398</c:v>
                </c:pt>
                <c:pt idx="8994">
                  <c:v>-53.806381181571901</c:v>
                </c:pt>
                <c:pt idx="8995">
                  <c:v>-53.7614886080829</c:v>
                </c:pt>
                <c:pt idx="8996">
                  <c:v>-53.907698681242898</c:v>
                </c:pt>
                <c:pt idx="8997">
                  <c:v>-55.103157158450202</c:v>
                </c:pt>
                <c:pt idx="8998">
                  <c:v>-55.344102547437203</c:v>
                </c:pt>
                <c:pt idx="8999">
                  <c:v>-55.294034104812397</c:v>
                </c:pt>
                <c:pt idx="9000">
                  <c:v>-55.5488952697253</c:v>
                </c:pt>
                <c:pt idx="9001">
                  <c:v>-55.505067813230099</c:v>
                </c:pt>
                <c:pt idx="9002">
                  <c:v>-56.436372304967797</c:v>
                </c:pt>
                <c:pt idx="9003">
                  <c:v>-56.391702307296903</c:v>
                </c:pt>
                <c:pt idx="9004">
                  <c:v>-56.527616689256902</c:v>
                </c:pt>
                <c:pt idx="9005">
                  <c:v>-57.4781087951337</c:v>
                </c:pt>
                <c:pt idx="9006">
                  <c:v>-57.674917259460301</c:v>
                </c:pt>
                <c:pt idx="9007">
                  <c:v>-57.6293475553828</c:v>
                </c:pt>
                <c:pt idx="9008">
                  <c:v>-57.828762252433002</c:v>
                </c:pt>
                <c:pt idx="9009">
                  <c:v>-57.794752329165</c:v>
                </c:pt>
                <c:pt idx="9010">
                  <c:v>-58.512098987714097</c:v>
                </c:pt>
                <c:pt idx="9011">
                  <c:v>-58.477196580300699</c:v>
                </c:pt>
                <c:pt idx="9012">
                  <c:v>-58.562163937488798</c:v>
                </c:pt>
                <c:pt idx="9013">
                  <c:v>-59.214065677673602</c:v>
                </c:pt>
                <c:pt idx="9014">
                  <c:v>-59.339297988835398</c:v>
                </c:pt>
                <c:pt idx="9015">
                  <c:v>-59.300557756809297</c:v>
                </c:pt>
                <c:pt idx="9016">
                  <c:v>-59.428883101842501</c:v>
                </c:pt>
                <c:pt idx="9017">
                  <c:v>-59.403314950850302</c:v>
                </c:pt>
                <c:pt idx="9018">
                  <c:v>-59.858568892982603</c:v>
                </c:pt>
                <c:pt idx="9019">
                  <c:v>-59.832255663608102</c:v>
                </c:pt>
                <c:pt idx="9020">
                  <c:v>-59.886360389638902</c:v>
                </c:pt>
                <c:pt idx="9021">
                  <c:v>-60.204140127840702</c:v>
                </c:pt>
                <c:pt idx="9022">
                  <c:v>-60.256000559040601</c:v>
                </c:pt>
                <c:pt idx="9023">
                  <c:v>-60.233515295057501</c:v>
                </c:pt>
                <c:pt idx="9024">
                  <c:v>-60.281350988884597</c:v>
                </c:pt>
                <c:pt idx="9025">
                  <c:v>-60.267620486206802</c:v>
                </c:pt>
                <c:pt idx="9026">
                  <c:v>-60.416473445698898</c:v>
                </c:pt>
                <c:pt idx="9027">
                  <c:v>-60.4025782891921</c:v>
                </c:pt>
                <c:pt idx="9028">
                  <c:v>-60.424921937180599</c:v>
                </c:pt>
                <c:pt idx="9029">
                  <c:v>-60.347251833952498</c:v>
                </c:pt>
                <c:pt idx="9030">
                  <c:v>-60.302005533501799</c:v>
                </c:pt>
                <c:pt idx="9031">
                  <c:v>-60.242521909219001</c:v>
                </c:pt>
                <c:pt idx="9032">
                  <c:v>-60.234524311407</c:v>
                </c:pt>
                <c:pt idx="9033">
                  <c:v>-60.226485906481798</c:v>
                </c:pt>
                <c:pt idx="9034">
                  <c:v>-59.996031695728803</c:v>
                </c:pt>
                <c:pt idx="9035">
                  <c:v>-59.987917985543703</c:v>
                </c:pt>
                <c:pt idx="9036">
                  <c:v>-59.829515747487001</c:v>
                </c:pt>
                <c:pt idx="9037">
                  <c:v>-59.419451699441197</c:v>
                </c:pt>
                <c:pt idx="9038">
                  <c:v>-59.2718162305638</c:v>
                </c:pt>
                <c:pt idx="9039">
                  <c:v>-59.105987687926898</c:v>
                </c:pt>
                <c:pt idx="9040">
                  <c:v>-59.097994997542401</c:v>
                </c:pt>
                <c:pt idx="9041">
                  <c:v>-59.089937352088498</c:v>
                </c:pt>
                <c:pt idx="9042">
                  <c:v>-58.510356521344399</c:v>
                </c:pt>
                <c:pt idx="9043">
                  <c:v>-58.502366495553403</c:v>
                </c:pt>
                <c:pt idx="9044">
                  <c:v>-58.190805095585802</c:v>
                </c:pt>
                <c:pt idx="9045">
                  <c:v>-57.524218730737203</c:v>
                </c:pt>
                <c:pt idx="9046">
                  <c:v>-57.299357377373099</c:v>
                </c:pt>
                <c:pt idx="9047">
                  <c:v>-57.059648801197703</c:v>
                </c:pt>
                <c:pt idx="9048">
                  <c:v>-57.055773787878699</c:v>
                </c:pt>
                <c:pt idx="9049">
                  <c:v>-56.619332118940598</c:v>
                </c:pt>
                <c:pt idx="9050">
                  <c:v>-56.615816911463298</c:v>
                </c:pt>
                <c:pt idx="9051">
                  <c:v>-56.174308698925401</c:v>
                </c:pt>
                <c:pt idx="9052">
                  <c:v>-56.171239536587002</c:v>
                </c:pt>
                <c:pt idx="9053">
                  <c:v>-55.007136271706401</c:v>
                </c:pt>
                <c:pt idx="9054">
                  <c:v>-54.731247647853699</c:v>
                </c:pt>
                <c:pt idx="9055">
                  <c:v>-54.450080636644898</c:v>
                </c:pt>
                <c:pt idx="9056">
                  <c:v>-54.1744465316023</c:v>
                </c:pt>
                <c:pt idx="9057">
                  <c:v>-53.8774883463485</c:v>
                </c:pt>
                <c:pt idx="9058">
                  <c:v>-53.882283114707398</c:v>
                </c:pt>
                <c:pt idx="9059">
                  <c:v>-53.887157868284099</c:v>
                </c:pt>
                <c:pt idx="9060">
                  <c:v>-52.856396666261297</c:v>
                </c:pt>
                <c:pt idx="9061">
                  <c:v>-51.980062124943103</c:v>
                </c:pt>
                <c:pt idx="9062">
                  <c:v>-51.6438257408251</c:v>
                </c:pt>
                <c:pt idx="9063">
                  <c:v>-51.300554334178301</c:v>
                </c:pt>
                <c:pt idx="9064">
                  <c:v>-50.965604058935497</c:v>
                </c:pt>
                <c:pt idx="9065">
                  <c:v>-50.606209665851303</c:v>
                </c:pt>
                <c:pt idx="9066">
                  <c:v>-50.614886397833097</c:v>
                </c:pt>
                <c:pt idx="9067">
                  <c:v>-50.623497357532301</c:v>
                </c:pt>
                <c:pt idx="9068">
                  <c:v>-49.378128153242301</c:v>
                </c:pt>
                <c:pt idx="9069">
                  <c:v>-48.333177286033397</c:v>
                </c:pt>
                <c:pt idx="9070">
                  <c:v>-47.935961472755302</c:v>
                </c:pt>
                <c:pt idx="9071">
                  <c:v>-47.550386629348402</c:v>
                </c:pt>
                <c:pt idx="9072">
                  <c:v>-47.138877162936097</c:v>
                </c:pt>
                <c:pt idx="9073">
                  <c:v>-46.720612298093002</c:v>
                </c:pt>
                <c:pt idx="9074">
                  <c:v>-46.732023059702598</c:v>
                </c:pt>
                <c:pt idx="9075">
                  <c:v>-46.743351281935198</c:v>
                </c:pt>
                <c:pt idx="9076">
                  <c:v>-45.299780300400798</c:v>
                </c:pt>
                <c:pt idx="9077">
                  <c:v>-43.652580284299503</c:v>
                </c:pt>
                <c:pt idx="9078">
                  <c:v>-43.663123499264302</c:v>
                </c:pt>
                <c:pt idx="9079">
                  <c:v>-43.206309043770297</c:v>
                </c:pt>
                <c:pt idx="9080">
                  <c:v>-42.751265843459002</c:v>
                </c:pt>
                <c:pt idx="9081">
                  <c:v>-42.290123336936396</c:v>
                </c:pt>
                <c:pt idx="9082">
                  <c:v>-42.307706361814098</c:v>
                </c:pt>
                <c:pt idx="9083">
                  <c:v>-42.325202119549203</c:v>
                </c:pt>
                <c:pt idx="9084">
                  <c:v>-40.719834233897998</c:v>
                </c:pt>
                <c:pt idx="9085">
                  <c:v>-38.915863565080798</c:v>
                </c:pt>
                <c:pt idx="9086">
                  <c:v>-38.925097122018002</c:v>
                </c:pt>
                <c:pt idx="9087">
                  <c:v>-38.432095696131498</c:v>
                </c:pt>
                <c:pt idx="9088">
                  <c:v>-37.934221372306702</c:v>
                </c:pt>
                <c:pt idx="9089">
                  <c:v>-37.455614332294601</c:v>
                </c:pt>
                <c:pt idx="9090">
                  <c:v>-37.473087540087803</c:v>
                </c:pt>
                <c:pt idx="9091">
                  <c:v>-37.490462315675003</c:v>
                </c:pt>
                <c:pt idx="9092">
                  <c:v>-35.7558446860792</c:v>
                </c:pt>
                <c:pt idx="9093">
                  <c:v>-33.793916049182002</c:v>
                </c:pt>
                <c:pt idx="9094">
                  <c:v>-33.802219800571301</c:v>
                </c:pt>
                <c:pt idx="9095">
                  <c:v>-33.295908841401598</c:v>
                </c:pt>
                <c:pt idx="9096">
                  <c:v>-32.761132692018897</c:v>
                </c:pt>
                <c:pt idx="9097">
                  <c:v>-32.222903348659003</c:v>
                </c:pt>
                <c:pt idx="9098">
                  <c:v>-32.237355541507</c:v>
                </c:pt>
                <c:pt idx="9099">
                  <c:v>-32.251847426218902</c:v>
                </c:pt>
                <c:pt idx="9100">
                  <c:v>-30.404335449733502</c:v>
                </c:pt>
                <c:pt idx="9101">
                  <c:v>-28.394481894374</c:v>
                </c:pt>
                <c:pt idx="9102">
                  <c:v>-28.405923359099798</c:v>
                </c:pt>
                <c:pt idx="9103">
                  <c:v>-27.8554681365537</c:v>
                </c:pt>
                <c:pt idx="9104">
                  <c:v>-27.3039746278988</c:v>
                </c:pt>
                <c:pt idx="9105">
                  <c:v>-26.751284104817501</c:v>
                </c:pt>
                <c:pt idx="9106">
                  <c:v>-26.768810131515501</c:v>
                </c:pt>
                <c:pt idx="9107">
                  <c:v>-26.786278719728099</c:v>
                </c:pt>
                <c:pt idx="9108">
                  <c:v>-24.892050498668802</c:v>
                </c:pt>
                <c:pt idx="9109">
                  <c:v>-22.848537724404</c:v>
                </c:pt>
                <c:pt idx="9110">
                  <c:v>-22.868559808057</c:v>
                </c:pt>
                <c:pt idx="9111">
                  <c:v>-22.340051760248699</c:v>
                </c:pt>
                <c:pt idx="9112">
                  <c:v>-21.7855289729549</c:v>
                </c:pt>
                <c:pt idx="9113">
                  <c:v>-21.2312629034159</c:v>
                </c:pt>
                <c:pt idx="9114">
                  <c:v>-21.252811119584301</c:v>
                </c:pt>
                <c:pt idx="9115">
                  <c:v>-19.347608356634201</c:v>
                </c:pt>
                <c:pt idx="9116">
                  <c:v>-19.370787956400601</c:v>
                </c:pt>
                <c:pt idx="9117">
                  <c:v>-17.329010338323901</c:v>
                </c:pt>
                <c:pt idx="9118">
                  <c:v>-17.354095943979001</c:v>
                </c:pt>
                <c:pt idx="9119">
                  <c:v>-16.803970055293298</c:v>
                </c:pt>
                <c:pt idx="9120">
                  <c:v>-16.254406207238802</c:v>
                </c:pt>
                <c:pt idx="9121">
                  <c:v>-15.7142052627208</c:v>
                </c:pt>
                <c:pt idx="9122">
                  <c:v>-15.739311968746399</c:v>
                </c:pt>
                <c:pt idx="9123">
                  <c:v>-15.7643121924116</c:v>
                </c:pt>
                <c:pt idx="9124">
                  <c:v>-13.8592667872839</c:v>
                </c:pt>
                <c:pt idx="9125">
                  <c:v>-11.865332579597</c:v>
                </c:pt>
                <c:pt idx="9126">
                  <c:v>-11.88518339408</c:v>
                </c:pt>
                <c:pt idx="9127">
                  <c:v>-11.3483532848275</c:v>
                </c:pt>
                <c:pt idx="9128">
                  <c:v>-10.814031857429899</c:v>
                </c:pt>
                <c:pt idx="9129">
                  <c:v>-10.282617645814801</c:v>
                </c:pt>
                <c:pt idx="9130">
                  <c:v>-10.3122049220158</c:v>
                </c:pt>
                <c:pt idx="9131">
                  <c:v>-8.4738857339219305</c:v>
                </c:pt>
                <c:pt idx="9132">
                  <c:v>-8.5039105507181603</c:v>
                </c:pt>
                <c:pt idx="9133">
                  <c:v>-6.5924606532497902</c:v>
                </c:pt>
                <c:pt idx="9134">
                  <c:v>-6.6238949147282797</c:v>
                </c:pt>
                <c:pt idx="9135">
                  <c:v>-6.1446243065524797</c:v>
                </c:pt>
                <c:pt idx="9136">
                  <c:v>-5.6476183741207402</c:v>
                </c:pt>
                <c:pt idx="9137">
                  <c:v>-5.15782626236083</c:v>
                </c:pt>
                <c:pt idx="9138">
                  <c:v>-5.1906161231152996</c:v>
                </c:pt>
                <c:pt idx="9139">
                  <c:v>-3.49211803146745</c:v>
                </c:pt>
                <c:pt idx="9140">
                  <c:v>-3.52649821090142</c:v>
                </c:pt>
                <c:pt idx="9141">
                  <c:v>-1.84718875281578</c:v>
                </c:pt>
                <c:pt idx="9142">
                  <c:v>-1.88309391774071</c:v>
                </c:pt>
                <c:pt idx="9143">
                  <c:v>-1.4499753594123901</c:v>
                </c:pt>
                <c:pt idx="9144">
                  <c:v>-1.02814741662968</c:v>
                </c:pt>
                <c:pt idx="9145">
                  <c:v>-0.63820815515780305</c:v>
                </c:pt>
                <c:pt idx="9146">
                  <c:v>-0.67489156357278002</c:v>
                </c:pt>
                <c:pt idx="9147">
                  <c:v>0.75090354906558099</c:v>
                </c:pt>
                <c:pt idx="9148">
                  <c:v>0.71322500684451096</c:v>
                </c:pt>
                <c:pt idx="9149">
                  <c:v>2.0505235507982502</c:v>
                </c:pt>
                <c:pt idx="9150">
                  <c:v>2.0118940739668401</c:v>
                </c:pt>
                <c:pt idx="9151">
                  <c:v>2.3424709812753601</c:v>
                </c:pt>
                <c:pt idx="9152">
                  <c:v>2.6587067735629901</c:v>
                </c:pt>
                <c:pt idx="9153">
                  <c:v>2.9603297928845902</c:v>
                </c:pt>
                <c:pt idx="9154">
                  <c:v>2.92123458925089</c:v>
                </c:pt>
                <c:pt idx="9155">
                  <c:v>3.9792057901362798</c:v>
                </c:pt>
                <c:pt idx="9156">
                  <c:v>3.94082246228343</c:v>
                </c:pt>
                <c:pt idx="9157">
                  <c:v>4.37278135728452</c:v>
                </c:pt>
                <c:pt idx="9158">
                  <c:v>4.5974081924635</c:v>
                </c:pt>
                <c:pt idx="9159">
                  <c:v>5.04804959789523</c:v>
                </c:pt>
                <c:pt idx="9160">
                  <c:v>5.2344262444265901</c:v>
                </c:pt>
                <c:pt idx="9161">
                  <c:v>5.4044494594275401</c:v>
                </c:pt>
                <c:pt idx="9162">
                  <c:v>5.3581401543740999</c:v>
                </c:pt>
                <c:pt idx="9163">
                  <c:v>5.9877154684191201</c:v>
                </c:pt>
                <c:pt idx="9164">
                  <c:v>5.9415470079089001</c:v>
                </c:pt>
                <c:pt idx="9165">
                  <c:v>6.0037451242454702</c:v>
                </c:pt>
                <c:pt idx="9166">
                  <c:v>6.1217198463717297</c:v>
                </c:pt>
                <c:pt idx="9167">
                  <c:v>6.4710261286895499</c:v>
                </c:pt>
                <c:pt idx="9168">
                  <c:v>6.4245486676176196</c:v>
                </c:pt>
                <c:pt idx="9169">
                  <c:v>6.4588045471464097</c:v>
                </c:pt>
                <c:pt idx="9170">
                  <c:v>6.4096483591586901</c:v>
                </c:pt>
                <c:pt idx="9171">
                  <c:v>6.58725213616587</c:v>
                </c:pt>
                <c:pt idx="9172">
                  <c:v>6.5379527154400296</c:v>
                </c:pt>
                <c:pt idx="9173">
                  <c:v>6.51828778362768</c:v>
                </c:pt>
                <c:pt idx="9174">
                  <c:v>6.5038005531087499</c:v>
                </c:pt>
                <c:pt idx="9175">
                  <c:v>6.36591826466233</c:v>
                </c:pt>
                <c:pt idx="9176">
                  <c:v>6.3162516346969797</c:v>
                </c:pt>
                <c:pt idx="9177">
                  <c:v>6.2301180698849503</c:v>
                </c:pt>
                <c:pt idx="9178">
                  <c:v>6.1790980020293897</c:v>
                </c:pt>
                <c:pt idx="9179">
                  <c:v>6.0536574423470997</c:v>
                </c:pt>
                <c:pt idx="9180">
                  <c:v>5.9211409172898701</c:v>
                </c:pt>
                <c:pt idx="9181">
                  <c:v>5.8669185618736401</c:v>
                </c:pt>
                <c:pt idx="9182">
                  <c:v>5.7273082070906201</c:v>
                </c:pt>
                <c:pt idx="9183">
                  <c:v>5.3842447019530502</c:v>
                </c:pt>
                <c:pt idx="9184">
                  <c:v>5.3306485908036798</c:v>
                </c:pt>
                <c:pt idx="9185">
                  <c:v>5.1929394727243201</c:v>
                </c:pt>
                <c:pt idx="9186">
                  <c:v>5.0485989285991302</c:v>
                </c:pt>
                <c:pt idx="9187">
                  <c:v>4.8956216230952299</c:v>
                </c:pt>
                <c:pt idx="9188">
                  <c:v>4.84218059214039</c:v>
                </c:pt>
                <c:pt idx="9189">
                  <c:v>4.4491330212349398</c:v>
                </c:pt>
                <c:pt idx="9190">
                  <c:v>4.39625912424275</c:v>
                </c:pt>
                <c:pt idx="9191">
                  <c:v>3.9581257596228401</c:v>
                </c:pt>
                <c:pt idx="9192">
                  <c:v>3.9006506758368902</c:v>
                </c:pt>
                <c:pt idx="9193">
                  <c:v>3.7457274518476602</c:v>
                </c:pt>
                <c:pt idx="9194">
                  <c:v>3.5987483577764801</c:v>
                </c:pt>
                <c:pt idx="9195">
                  <c:v>3.4539764792973799</c:v>
                </c:pt>
                <c:pt idx="9196">
                  <c:v>3.4070190834329801</c:v>
                </c:pt>
                <c:pt idx="9197">
                  <c:v>3.0307538714357798</c:v>
                </c:pt>
                <c:pt idx="9198">
                  <c:v>2.9899006977223799</c:v>
                </c:pt>
                <c:pt idx="9199">
                  <c:v>2.6134195040647898</c:v>
                </c:pt>
                <c:pt idx="9200">
                  <c:v>2.5792975992408</c:v>
                </c:pt>
                <c:pt idx="9201">
                  <c:v>2.4612042587005698</c:v>
                </c:pt>
                <c:pt idx="9202">
                  <c:v>2.35306949580866</c:v>
                </c:pt>
                <c:pt idx="9203">
                  <c:v>2.24751406857823</c:v>
                </c:pt>
                <c:pt idx="9204">
                  <c:v>2.22963043113245</c:v>
                </c:pt>
                <c:pt idx="9205">
                  <c:v>1.9114944559592499</c:v>
                </c:pt>
                <c:pt idx="9206">
                  <c:v>1.9000812258956099</c:v>
                </c:pt>
                <c:pt idx="9207">
                  <c:v>1.5463424493092599</c:v>
                </c:pt>
                <c:pt idx="9208">
                  <c:v>1.5354085126241901</c:v>
                </c:pt>
                <c:pt idx="9209">
                  <c:v>1.44088060702666</c:v>
                </c:pt>
                <c:pt idx="9210">
                  <c:v>1.34373516266943</c:v>
                </c:pt>
                <c:pt idx="9211">
                  <c:v>1.2469085685352601</c:v>
                </c:pt>
                <c:pt idx="9212">
                  <c:v>1.2499114489363901</c:v>
                </c:pt>
                <c:pt idx="9213">
                  <c:v>0.91493029607935705</c:v>
                </c:pt>
                <c:pt idx="9214">
                  <c:v>0.92112568146672502</c:v>
                </c:pt>
                <c:pt idx="9215">
                  <c:v>0.529354214640398</c:v>
                </c:pt>
                <c:pt idx="9216">
                  <c:v>0.53586811671144596</c:v>
                </c:pt>
                <c:pt idx="9217">
                  <c:v>0.42962661966904703</c:v>
                </c:pt>
                <c:pt idx="9218">
                  <c:v>0.32093178823972102</c:v>
                </c:pt>
                <c:pt idx="9219">
                  <c:v>0.21062953706238099</c:v>
                </c:pt>
                <c:pt idx="9220">
                  <c:v>0.219286929664221</c:v>
                </c:pt>
                <c:pt idx="9221">
                  <c:v>-0.178545307764611</c:v>
                </c:pt>
                <c:pt idx="9222">
                  <c:v>-0.16953717481887801</c:v>
                </c:pt>
                <c:pt idx="9223">
                  <c:v>-0.63255991679877999</c:v>
                </c:pt>
                <c:pt idx="9224">
                  <c:v>-0.62315797242481097</c:v>
                </c:pt>
                <c:pt idx="9225">
                  <c:v>-0.74799369107203595</c:v>
                </c:pt>
                <c:pt idx="9226">
                  <c:v>-0.87721329103495704</c:v>
                </c:pt>
                <c:pt idx="9227">
                  <c:v>-1.00091532339459</c:v>
                </c:pt>
                <c:pt idx="9228">
                  <c:v>-0.99206246399522002</c:v>
                </c:pt>
                <c:pt idx="9229">
                  <c:v>-1.4559137162268201</c:v>
                </c:pt>
                <c:pt idx="9230">
                  <c:v>-1.4467507910113899</c:v>
                </c:pt>
                <c:pt idx="9231">
                  <c:v>-1.9758126289251201</c:v>
                </c:pt>
                <c:pt idx="9232">
                  <c:v>-1.9662874148499201</c:v>
                </c:pt>
                <c:pt idx="9233">
                  <c:v>-2.11296728548598</c:v>
                </c:pt>
                <c:pt idx="9234">
                  <c:v>-2.2611820406977898</c:v>
                </c:pt>
                <c:pt idx="9235">
                  <c:v>-2.41072368154681</c:v>
                </c:pt>
                <c:pt idx="9236">
                  <c:v>-2.4052839405736401</c:v>
                </c:pt>
                <c:pt idx="9237">
                  <c:v>-2.92260289169002</c:v>
                </c:pt>
                <c:pt idx="9238">
                  <c:v>-2.9166717430456601</c:v>
                </c:pt>
                <c:pt idx="9239">
                  <c:v>-3.4808814147754501</c:v>
                </c:pt>
                <c:pt idx="9240">
                  <c:v>-3.4744082957407101</c:v>
                </c:pt>
                <c:pt idx="9241">
                  <c:v>-3.62751282551472</c:v>
                </c:pt>
                <c:pt idx="9242">
                  <c:v>-3.78270407532511</c:v>
                </c:pt>
                <c:pt idx="9243">
                  <c:v>-3.92830832923037</c:v>
                </c:pt>
                <c:pt idx="9244">
                  <c:v>-3.9227926126389798</c:v>
                </c:pt>
                <c:pt idx="9245">
                  <c:v>-4.4478400414692203</c:v>
                </c:pt>
                <c:pt idx="9246">
                  <c:v>-4.4418655034012398</c:v>
                </c:pt>
                <c:pt idx="9247">
                  <c:v>-4.9847567103979298</c:v>
                </c:pt>
                <c:pt idx="9248">
                  <c:v>-5.1316727467266201</c:v>
                </c:pt>
                <c:pt idx="9249">
                  <c:v>-5.1263651067286498</c:v>
                </c:pt>
                <c:pt idx="9250">
                  <c:v>-5.27523542547869</c:v>
                </c:pt>
                <c:pt idx="9251">
                  <c:v>-5.4188809253336903</c:v>
                </c:pt>
                <c:pt idx="9252">
                  <c:v>-5.4133968873020404</c:v>
                </c:pt>
                <c:pt idx="9253">
                  <c:v>-5.9041312612478301</c:v>
                </c:pt>
                <c:pt idx="9254">
                  <c:v>-5.8982905800158898</c:v>
                </c:pt>
                <c:pt idx="9255">
                  <c:v>-6.3935527318231102</c:v>
                </c:pt>
                <c:pt idx="9256">
                  <c:v>-6.3873474175787299</c:v>
                </c:pt>
                <c:pt idx="9257">
                  <c:v>-6.5285414837120097</c:v>
                </c:pt>
                <c:pt idx="9258">
                  <c:v>-6.6641980290223604</c:v>
                </c:pt>
                <c:pt idx="9259">
                  <c:v>-6.8009399123758296</c:v>
                </c:pt>
                <c:pt idx="9260">
                  <c:v>-6.8036135808331801</c:v>
                </c:pt>
                <c:pt idx="9261">
                  <c:v>-7.2498978991922103</c:v>
                </c:pt>
                <c:pt idx="9262">
                  <c:v>-7.2522201041269598</c:v>
                </c:pt>
                <c:pt idx="9263">
                  <c:v>-7.6930021695641697</c:v>
                </c:pt>
                <c:pt idx="9264">
                  <c:v>-7.8176502603592404</c:v>
                </c:pt>
                <c:pt idx="9265">
                  <c:v>-7.8221247790736301</c:v>
                </c:pt>
                <c:pt idx="9266">
                  <c:v>-7.9493127698827397</c:v>
                </c:pt>
                <c:pt idx="9267">
                  <c:v>-8.0762419904975804</c:v>
                </c:pt>
                <c:pt idx="9268">
                  <c:v>-8.0880066854681196</c:v>
                </c:pt>
                <c:pt idx="9269">
                  <c:v>-8.4782293424036901</c:v>
                </c:pt>
                <c:pt idx="9270">
                  <c:v>-8.4896026410591894</c:v>
                </c:pt>
                <c:pt idx="9271">
                  <c:v>-8.8624195638822201</c:v>
                </c:pt>
                <c:pt idx="9272">
                  <c:v>-8.9754072710656203</c:v>
                </c:pt>
                <c:pt idx="9273">
                  <c:v>-8.9882966568570808</c:v>
                </c:pt>
                <c:pt idx="9274">
                  <c:v>-9.0964770953449499</c:v>
                </c:pt>
                <c:pt idx="9275">
                  <c:v>-9.2063556554630708</c:v>
                </c:pt>
                <c:pt idx="9276">
                  <c:v>-9.2209079241562009</c:v>
                </c:pt>
                <c:pt idx="9277">
                  <c:v>-9.5474572553547503</c:v>
                </c:pt>
                <c:pt idx="9278">
                  <c:v>-9.5614973361084008</c:v>
                </c:pt>
                <c:pt idx="9279">
                  <c:v>-9.8791472257333606</c:v>
                </c:pt>
                <c:pt idx="9280">
                  <c:v>-9.9700959390841604</c:v>
                </c:pt>
                <c:pt idx="9281">
                  <c:v>-9.9819124655125009</c:v>
                </c:pt>
                <c:pt idx="9282">
                  <c:v>-10.067993671174699</c:v>
                </c:pt>
                <c:pt idx="9283">
                  <c:v>-10.1556099466262</c:v>
                </c:pt>
                <c:pt idx="9284">
                  <c:v>-10.163704702164701</c:v>
                </c:pt>
                <c:pt idx="9285">
                  <c:v>-10.428109782912999</c:v>
                </c:pt>
                <c:pt idx="9286">
                  <c:v>-10.430720988139299</c:v>
                </c:pt>
                <c:pt idx="9287">
                  <c:v>-10.6941584783665</c:v>
                </c:pt>
                <c:pt idx="9288">
                  <c:v>-10.7685060702967</c:v>
                </c:pt>
                <c:pt idx="9289">
                  <c:v>-10.772142826378399</c:v>
                </c:pt>
                <c:pt idx="9290">
                  <c:v>-10.8375462831694</c:v>
                </c:pt>
                <c:pt idx="9291">
                  <c:v>-10.9052670776183</c:v>
                </c:pt>
                <c:pt idx="9292">
                  <c:v>-10.9030631241167</c:v>
                </c:pt>
                <c:pt idx="9293">
                  <c:v>-11.134519689986901</c:v>
                </c:pt>
                <c:pt idx="9294">
                  <c:v>-11.1320087283524</c:v>
                </c:pt>
                <c:pt idx="9295">
                  <c:v>-11.3693954169338</c:v>
                </c:pt>
                <c:pt idx="9296">
                  <c:v>-11.432050364385701</c:v>
                </c:pt>
                <c:pt idx="9297">
                  <c:v>-11.427704677625099</c:v>
                </c:pt>
                <c:pt idx="9298">
                  <c:v>-11.485290928905799</c:v>
                </c:pt>
                <c:pt idx="9299">
                  <c:v>-11.545979881293899</c:v>
                </c:pt>
                <c:pt idx="9300">
                  <c:v>-11.540160767219399</c:v>
                </c:pt>
                <c:pt idx="9301">
                  <c:v>-11.7585596415118</c:v>
                </c:pt>
                <c:pt idx="9302">
                  <c:v>-11.7525047461026</c:v>
                </c:pt>
                <c:pt idx="9303">
                  <c:v>-11.9847812150216</c:v>
                </c:pt>
                <c:pt idx="9304">
                  <c:v>-12.045421580728201</c:v>
                </c:pt>
                <c:pt idx="9305">
                  <c:v>-12.039110455400399</c:v>
                </c:pt>
                <c:pt idx="9306">
                  <c:v>-12.101362690065599</c:v>
                </c:pt>
                <c:pt idx="9307">
                  <c:v>-12.1604045338169</c:v>
                </c:pt>
                <c:pt idx="9308">
                  <c:v>-12.2780160276074</c:v>
                </c:pt>
                <c:pt idx="9309">
                  <c:v>-12.272440059031901</c:v>
                </c:pt>
                <c:pt idx="9310">
                  <c:v>-12.390287229828999</c:v>
                </c:pt>
                <c:pt idx="9311">
                  <c:v>-12.6121306836974</c:v>
                </c:pt>
                <c:pt idx="9312">
                  <c:v>-12.6765825364359</c:v>
                </c:pt>
                <c:pt idx="9313">
                  <c:v>-12.6715791246656</c:v>
                </c:pt>
                <c:pt idx="9314">
                  <c:v>-12.7364080674019</c:v>
                </c:pt>
                <c:pt idx="9315">
                  <c:v>-12.8020812969416</c:v>
                </c:pt>
                <c:pt idx="9316">
                  <c:v>-12.867807449926801</c:v>
                </c:pt>
                <c:pt idx="9317">
                  <c:v>-12.9307349723474</c:v>
                </c:pt>
                <c:pt idx="9318">
                  <c:v>-12.925450687135401</c:v>
                </c:pt>
                <c:pt idx="9319">
                  <c:v>-13.281482730697901</c:v>
                </c:pt>
                <c:pt idx="9320">
                  <c:v>-13.3493123728631</c:v>
                </c:pt>
                <c:pt idx="9321">
                  <c:v>-13.343530048723901</c:v>
                </c:pt>
                <c:pt idx="9322">
                  <c:v>-13.411688558838099</c:v>
                </c:pt>
                <c:pt idx="9323">
                  <c:v>-13.4802455857242</c:v>
                </c:pt>
                <c:pt idx="9324">
                  <c:v>-13.5491790916683</c:v>
                </c:pt>
                <c:pt idx="9325">
                  <c:v>-13.6150447351718</c:v>
                </c:pt>
                <c:pt idx="9326">
                  <c:v>-13.6088862304263</c:v>
                </c:pt>
                <c:pt idx="9327">
                  <c:v>-13.9823396930966</c:v>
                </c:pt>
                <c:pt idx="9328">
                  <c:v>-14.0506338210593</c:v>
                </c:pt>
                <c:pt idx="9329">
                  <c:v>-14.042218437608801</c:v>
                </c:pt>
                <c:pt idx="9330">
                  <c:v>-14.112317948435299</c:v>
                </c:pt>
                <c:pt idx="9331">
                  <c:v>-14.179689020939101</c:v>
                </c:pt>
                <c:pt idx="9332">
                  <c:v>-14.2448605225623</c:v>
                </c:pt>
                <c:pt idx="9333">
                  <c:v>-14.313675626772699</c:v>
                </c:pt>
                <c:pt idx="9334">
                  <c:v>-14.304830008088601</c:v>
                </c:pt>
                <c:pt idx="9335">
                  <c:v>-14.683775424818799</c:v>
                </c:pt>
                <c:pt idx="9336">
                  <c:v>-14.7533636356223</c:v>
                </c:pt>
                <c:pt idx="9337">
                  <c:v>-14.7448588229647</c:v>
                </c:pt>
                <c:pt idx="9338">
                  <c:v>-14.816251101557199</c:v>
                </c:pt>
                <c:pt idx="9339">
                  <c:v>-14.8823605665106</c:v>
                </c:pt>
                <c:pt idx="9340">
                  <c:v>-14.9519439164598</c:v>
                </c:pt>
                <c:pt idx="9341">
                  <c:v>-15.023224378937201</c:v>
                </c:pt>
                <c:pt idx="9342">
                  <c:v>-15.0162015215469</c:v>
                </c:pt>
                <c:pt idx="9343">
                  <c:v>-15.396171782596801</c:v>
                </c:pt>
                <c:pt idx="9344">
                  <c:v>-15.463005788119199</c:v>
                </c:pt>
                <c:pt idx="9345">
                  <c:v>-15.455652431930799</c:v>
                </c:pt>
                <c:pt idx="9346">
                  <c:v>-15.527596646349799</c:v>
                </c:pt>
                <c:pt idx="9347">
                  <c:v>-15.599312387978101</c:v>
                </c:pt>
                <c:pt idx="9348">
                  <c:v>-15.670777091579501</c:v>
                </c:pt>
                <c:pt idx="9349">
                  <c:v>-15.7435801415384</c:v>
                </c:pt>
                <c:pt idx="9350">
                  <c:v>-15.7391047206116</c:v>
                </c:pt>
                <c:pt idx="9351">
                  <c:v>-16.1123582094664</c:v>
                </c:pt>
                <c:pt idx="9352">
                  <c:v>-16.1837830480546</c:v>
                </c:pt>
                <c:pt idx="9353">
                  <c:v>-16.178967374263099</c:v>
                </c:pt>
                <c:pt idx="9354">
                  <c:v>-16.2505383243792</c:v>
                </c:pt>
                <c:pt idx="9355">
                  <c:v>-16.3229811012617</c:v>
                </c:pt>
                <c:pt idx="9356">
                  <c:v>-16.3951408086165</c:v>
                </c:pt>
                <c:pt idx="9357">
                  <c:v>-16.464870454712401</c:v>
                </c:pt>
                <c:pt idx="9358">
                  <c:v>-16.462434374051199</c:v>
                </c:pt>
                <c:pt idx="9359">
                  <c:v>-16.831148639932699</c:v>
                </c:pt>
                <c:pt idx="9360">
                  <c:v>-16.9031258551192</c:v>
                </c:pt>
                <c:pt idx="9361">
                  <c:v>-16.900360554201502</c:v>
                </c:pt>
                <c:pt idx="9362">
                  <c:v>-16.973714645986199</c:v>
                </c:pt>
                <c:pt idx="9363">
                  <c:v>-17.045565236831699</c:v>
                </c:pt>
                <c:pt idx="9364">
                  <c:v>-17.117484029326</c:v>
                </c:pt>
                <c:pt idx="9365">
                  <c:v>-17.190422892984198</c:v>
                </c:pt>
                <c:pt idx="9366">
                  <c:v>-17.310481529492201</c:v>
                </c:pt>
                <c:pt idx="9367">
                  <c:v>-17.552078044915099</c:v>
                </c:pt>
                <c:pt idx="9368">
                  <c:v>-17.550004926944101</c:v>
                </c:pt>
                <c:pt idx="9369">
                  <c:v>-17.669602054509699</c:v>
                </c:pt>
                <c:pt idx="9370">
                  <c:v>-17.6674505621755</c:v>
                </c:pt>
                <c:pt idx="9371">
                  <c:v>-17.786975087544299</c:v>
                </c:pt>
                <c:pt idx="9372">
                  <c:v>-17.906385080262901</c:v>
                </c:pt>
                <c:pt idx="9373">
                  <c:v>-17.9448183156026</c:v>
                </c:pt>
                <c:pt idx="9374">
                  <c:v>-17.9821160189192</c:v>
                </c:pt>
                <c:pt idx="9375">
                  <c:v>-18.2769947598415</c:v>
                </c:pt>
                <c:pt idx="9376">
                  <c:v>-18.349797447313801</c:v>
                </c:pt>
                <c:pt idx="9377">
                  <c:v>-18.347039144834302</c:v>
                </c:pt>
                <c:pt idx="9378">
                  <c:v>-18.3443239935112</c:v>
                </c:pt>
                <c:pt idx="9379">
                  <c:v>-18.6110055897941</c:v>
                </c:pt>
                <c:pt idx="9380">
                  <c:v>-18.608084818506001</c:v>
                </c:pt>
                <c:pt idx="9381">
                  <c:v>-18.646604257961499</c:v>
                </c:pt>
                <c:pt idx="9382">
                  <c:v>-18.709551249288399</c:v>
                </c:pt>
                <c:pt idx="9383">
                  <c:v>-19.0137034980864</c:v>
                </c:pt>
                <c:pt idx="9384">
                  <c:v>-19.088845561924099</c:v>
                </c:pt>
                <c:pt idx="9385">
                  <c:v>-19.085336227332999</c:v>
                </c:pt>
                <c:pt idx="9386">
                  <c:v>-19.081725181889901</c:v>
                </c:pt>
                <c:pt idx="9387">
                  <c:v>-19.3426251503383</c:v>
                </c:pt>
                <c:pt idx="9388">
                  <c:v>-19.338725578440901</c:v>
                </c:pt>
                <c:pt idx="9389">
                  <c:v>-19.385451279425101</c:v>
                </c:pt>
                <c:pt idx="9390">
                  <c:v>-19.461626343366099</c:v>
                </c:pt>
                <c:pt idx="9391">
                  <c:v>-19.7832096505633</c:v>
                </c:pt>
                <c:pt idx="9392">
                  <c:v>-19.862202876701701</c:v>
                </c:pt>
                <c:pt idx="9393">
                  <c:v>-19.857725593479799</c:v>
                </c:pt>
                <c:pt idx="9394">
                  <c:v>-19.853205862157498</c:v>
                </c:pt>
                <c:pt idx="9395">
                  <c:v>-20.130081817470298</c:v>
                </c:pt>
                <c:pt idx="9396">
                  <c:v>-20.125191723237901</c:v>
                </c:pt>
                <c:pt idx="9397">
                  <c:v>-20.169729848980001</c:v>
                </c:pt>
                <c:pt idx="9398">
                  <c:v>-20.249616340875701</c:v>
                </c:pt>
                <c:pt idx="9399">
                  <c:v>-20.5977033153961</c:v>
                </c:pt>
                <c:pt idx="9400">
                  <c:v>-20.676825743550499</c:v>
                </c:pt>
                <c:pt idx="9401">
                  <c:v>-20.670785020648999</c:v>
                </c:pt>
                <c:pt idx="9402">
                  <c:v>-20.664808289014399</c:v>
                </c:pt>
                <c:pt idx="9403">
                  <c:v>-20.9600406268268</c:v>
                </c:pt>
                <c:pt idx="9404">
                  <c:v>-20.9537996424068</c:v>
                </c:pt>
                <c:pt idx="9405">
                  <c:v>-21.005704788227298</c:v>
                </c:pt>
                <c:pt idx="9406">
                  <c:v>-21.091289652726701</c:v>
                </c:pt>
                <c:pt idx="9407">
                  <c:v>-21.267024607157399</c:v>
                </c:pt>
                <c:pt idx="9408">
                  <c:v>-21.3531723575413</c:v>
                </c:pt>
                <c:pt idx="9409">
                  <c:v>-21.5373327064964</c:v>
                </c:pt>
                <c:pt idx="9410">
                  <c:v>-21.531030542957701</c:v>
                </c:pt>
                <c:pt idx="9411">
                  <c:v>-21.847406409468899</c:v>
                </c:pt>
                <c:pt idx="9412">
                  <c:v>-21.897897778660401</c:v>
                </c:pt>
                <c:pt idx="9413">
                  <c:v>-21.9886417651255</c:v>
                </c:pt>
                <c:pt idx="9414">
                  <c:v>-22.178220609058801</c:v>
                </c:pt>
                <c:pt idx="9415">
                  <c:v>-22.2709347085374</c:v>
                </c:pt>
                <c:pt idx="9416">
                  <c:v>-22.4616711823858</c:v>
                </c:pt>
                <c:pt idx="9417">
                  <c:v>-22.454516973448399</c:v>
                </c:pt>
                <c:pt idx="9418">
                  <c:v>-22.790330226189901</c:v>
                </c:pt>
                <c:pt idx="9419">
                  <c:v>-22.782934895580699</c:v>
                </c:pt>
                <c:pt idx="9420">
                  <c:v>-22.842174745992502</c:v>
                </c:pt>
                <c:pt idx="9421">
                  <c:v>-22.934772769705901</c:v>
                </c:pt>
                <c:pt idx="9422">
                  <c:v>-23.031173079494302</c:v>
                </c:pt>
                <c:pt idx="9423">
                  <c:v>-23.129839428950099</c:v>
                </c:pt>
                <c:pt idx="9424">
                  <c:v>-23.229188907023399</c:v>
                </c:pt>
                <c:pt idx="9425">
                  <c:v>-23.329242927785899</c:v>
                </c:pt>
                <c:pt idx="9426">
                  <c:v>-23.4300101114531</c:v>
                </c:pt>
                <c:pt idx="9427">
                  <c:v>-23.787440832577399</c:v>
                </c:pt>
                <c:pt idx="9428">
                  <c:v>-23.955297051048301</c:v>
                </c:pt>
                <c:pt idx="9429">
                  <c:v>-23.947941991698201</c:v>
                </c:pt>
                <c:pt idx="9430">
                  <c:v>-24.050748350297599</c:v>
                </c:pt>
                <c:pt idx="9431">
                  <c:v>-24.149291853674001</c:v>
                </c:pt>
                <c:pt idx="9432">
                  <c:v>-24.253772200576201</c:v>
                </c:pt>
                <c:pt idx="9433">
                  <c:v>-24.357418915670198</c:v>
                </c:pt>
                <c:pt idx="9434">
                  <c:v>-24.463701970029302</c:v>
                </c:pt>
                <c:pt idx="9435">
                  <c:v>-24.455132666952402</c:v>
                </c:pt>
                <c:pt idx="9436">
                  <c:v>-25.031583263896</c:v>
                </c:pt>
                <c:pt idx="9437">
                  <c:v>-25.141687282145298</c:v>
                </c:pt>
                <c:pt idx="9438">
                  <c:v>-25.132490046282602</c:v>
                </c:pt>
                <c:pt idx="9439">
                  <c:v>-25.243739569324699</c:v>
                </c:pt>
                <c:pt idx="9440">
                  <c:v>-25.3505849555456</c:v>
                </c:pt>
                <c:pt idx="9441">
                  <c:v>-25.464119905196998</c:v>
                </c:pt>
                <c:pt idx="9442">
                  <c:v>-25.578823189858799</c:v>
                </c:pt>
                <c:pt idx="9443">
                  <c:v>-25.771104226515099</c:v>
                </c:pt>
                <c:pt idx="9444">
                  <c:v>-26.167163905446401</c:v>
                </c:pt>
                <c:pt idx="9445">
                  <c:v>-26.3603829568656</c:v>
                </c:pt>
                <c:pt idx="9446">
                  <c:v>-26.350030204419699</c:v>
                </c:pt>
                <c:pt idx="9447">
                  <c:v>-26.4096500240456</c:v>
                </c:pt>
                <c:pt idx="9448">
                  <c:v>-26.5165217743846</c:v>
                </c:pt>
                <c:pt idx="9449">
                  <c:v>-26.636240821577701</c:v>
                </c:pt>
                <c:pt idx="9450">
                  <c:v>-26.7512080531089</c:v>
                </c:pt>
                <c:pt idx="9451">
                  <c:v>-26.8752327006485</c:v>
                </c:pt>
                <c:pt idx="9452">
                  <c:v>-27.589325677438499</c:v>
                </c:pt>
                <c:pt idx="9453">
                  <c:v>-27.5803745070865</c:v>
                </c:pt>
                <c:pt idx="9454">
                  <c:v>-27.571350932287899</c:v>
                </c:pt>
                <c:pt idx="9455">
                  <c:v>-27.649514653331298</c:v>
                </c:pt>
                <c:pt idx="9456">
                  <c:v>-27.778596520048801</c:v>
                </c:pt>
                <c:pt idx="9457">
                  <c:v>-27.908717450889998</c:v>
                </c:pt>
                <c:pt idx="9458">
                  <c:v>-28.039845145767</c:v>
                </c:pt>
                <c:pt idx="9459">
                  <c:v>-28.307127214304899</c:v>
                </c:pt>
                <c:pt idx="9460">
                  <c:v>-28.924923970874701</c:v>
                </c:pt>
                <c:pt idx="9461">
                  <c:v>-28.9145318537925</c:v>
                </c:pt>
                <c:pt idx="9462">
                  <c:v>-28.9042478209306</c:v>
                </c:pt>
                <c:pt idx="9463">
                  <c:v>-29.134463463618701</c:v>
                </c:pt>
                <c:pt idx="9464">
                  <c:v>-29.271997565710901</c:v>
                </c:pt>
                <c:pt idx="9465">
                  <c:v>-29.2614345171908</c:v>
                </c:pt>
                <c:pt idx="9466">
                  <c:v>-29.402687766702002</c:v>
                </c:pt>
                <c:pt idx="9467">
                  <c:v>-29.6883077797279</c:v>
                </c:pt>
                <c:pt idx="9468">
                  <c:v>-30.346254746611301</c:v>
                </c:pt>
                <c:pt idx="9469">
                  <c:v>-30.3370734454397</c:v>
                </c:pt>
                <c:pt idx="9470">
                  <c:v>-30.327845085603201</c:v>
                </c:pt>
                <c:pt idx="9471">
                  <c:v>-30.574362593597598</c:v>
                </c:pt>
                <c:pt idx="9472">
                  <c:v>-30.722504325126899</c:v>
                </c:pt>
                <c:pt idx="9473">
                  <c:v>-30.871878375378</c:v>
                </c:pt>
                <c:pt idx="9474">
                  <c:v>-31.015238011364101</c:v>
                </c:pt>
                <c:pt idx="9475">
                  <c:v>-31.167212182825399</c:v>
                </c:pt>
                <c:pt idx="9476">
                  <c:v>-31.8718294611303</c:v>
                </c:pt>
                <c:pt idx="9477">
                  <c:v>-31.860917729778802</c:v>
                </c:pt>
                <c:pt idx="9478">
                  <c:v>-31.850038918980498</c:v>
                </c:pt>
                <c:pt idx="9479">
                  <c:v>-32.111891588679697</c:v>
                </c:pt>
                <c:pt idx="9480">
                  <c:v>-32.270680365630803</c:v>
                </c:pt>
                <c:pt idx="9481">
                  <c:v>-32.423256106403798</c:v>
                </c:pt>
                <c:pt idx="9482">
                  <c:v>-32.585279631765999</c:v>
                </c:pt>
                <c:pt idx="9483">
                  <c:v>-32.748963170482398</c:v>
                </c:pt>
                <c:pt idx="9484">
                  <c:v>-33.512994420267603</c:v>
                </c:pt>
                <c:pt idx="9485">
                  <c:v>-33.500472776904203</c:v>
                </c:pt>
                <c:pt idx="9486">
                  <c:v>-33.487943588017998</c:v>
                </c:pt>
                <c:pt idx="9487">
                  <c:v>-33.766387961868801</c:v>
                </c:pt>
                <c:pt idx="9488">
                  <c:v>-33.9384819284736</c:v>
                </c:pt>
                <c:pt idx="9489">
                  <c:v>-34.112431931238199</c:v>
                </c:pt>
                <c:pt idx="9490">
                  <c:v>-34.288286331889203</c:v>
                </c:pt>
                <c:pt idx="9491">
                  <c:v>-34.465501744408002</c:v>
                </c:pt>
                <c:pt idx="9492">
                  <c:v>-35.297853092557297</c:v>
                </c:pt>
                <c:pt idx="9493">
                  <c:v>-35.283022912792099</c:v>
                </c:pt>
                <c:pt idx="9494">
                  <c:v>-35.2681812366448</c:v>
                </c:pt>
                <c:pt idx="9495">
                  <c:v>-35.570934630529599</c:v>
                </c:pt>
                <c:pt idx="9496">
                  <c:v>-35.757611584004202</c:v>
                </c:pt>
                <c:pt idx="9497">
                  <c:v>-35.946293025004302</c:v>
                </c:pt>
                <c:pt idx="9498">
                  <c:v>-36.137005245835901</c:v>
                </c:pt>
                <c:pt idx="9499">
                  <c:v>-36.329749086041602</c:v>
                </c:pt>
                <c:pt idx="9500">
                  <c:v>-37.229850270673701</c:v>
                </c:pt>
                <c:pt idx="9501">
                  <c:v>-37.212955292824901</c:v>
                </c:pt>
                <c:pt idx="9502">
                  <c:v>-37.195995891054103</c:v>
                </c:pt>
                <c:pt idx="9503">
                  <c:v>-37.531628929828003</c:v>
                </c:pt>
                <c:pt idx="9504">
                  <c:v>-37.7341977318384</c:v>
                </c:pt>
                <c:pt idx="9505">
                  <c:v>-37.925524164210302</c:v>
                </c:pt>
                <c:pt idx="9506">
                  <c:v>-38.1292710319143</c:v>
                </c:pt>
                <c:pt idx="9507">
                  <c:v>-38.335362700316303</c:v>
                </c:pt>
                <c:pt idx="9508">
                  <c:v>-39.324961693707998</c:v>
                </c:pt>
                <c:pt idx="9509">
                  <c:v>-39.302184662825198</c:v>
                </c:pt>
                <c:pt idx="9510">
                  <c:v>-39.279427068039901</c:v>
                </c:pt>
                <c:pt idx="9511">
                  <c:v>-39.635367353616097</c:v>
                </c:pt>
                <c:pt idx="9512">
                  <c:v>-39.853085801852998</c:v>
                </c:pt>
                <c:pt idx="9513">
                  <c:v>-40.072753466512403</c:v>
                </c:pt>
                <c:pt idx="9514">
                  <c:v>-40.295064050177899</c:v>
                </c:pt>
                <c:pt idx="9515">
                  <c:v>-40.520008587483098</c:v>
                </c:pt>
                <c:pt idx="9516">
                  <c:v>-41.592705937766702</c:v>
                </c:pt>
                <c:pt idx="9517">
                  <c:v>-41.566905561722898</c:v>
                </c:pt>
                <c:pt idx="9518">
                  <c:v>-41.541058807459898</c:v>
                </c:pt>
                <c:pt idx="9519">
                  <c:v>-41.941881152518597</c:v>
                </c:pt>
                <c:pt idx="9520">
                  <c:v>-42.175295408559798</c:v>
                </c:pt>
                <c:pt idx="9521">
                  <c:v>-42.400488872807401</c:v>
                </c:pt>
                <c:pt idx="9522">
                  <c:v>-42.640504746693999</c:v>
                </c:pt>
                <c:pt idx="9523">
                  <c:v>-42.883247660880897</c:v>
                </c:pt>
                <c:pt idx="9524">
                  <c:v>-44.067621696155399</c:v>
                </c:pt>
                <c:pt idx="9525">
                  <c:v>-44.036560776736003</c:v>
                </c:pt>
                <c:pt idx="9526">
                  <c:v>-44.005434686879703</c:v>
                </c:pt>
                <c:pt idx="9527">
                  <c:v>-44.4220377962274</c:v>
                </c:pt>
                <c:pt idx="9528">
                  <c:v>-44.675256920992801</c:v>
                </c:pt>
                <c:pt idx="9529">
                  <c:v>-44.931068762889502</c:v>
                </c:pt>
                <c:pt idx="9530">
                  <c:v>-45.189612491231699</c:v>
                </c:pt>
                <c:pt idx="9531">
                  <c:v>-45.450836156145598</c:v>
                </c:pt>
                <c:pt idx="9532">
                  <c:v>-46.718555429720197</c:v>
                </c:pt>
                <c:pt idx="9533">
                  <c:v>-46.682382698428597</c:v>
                </c:pt>
                <c:pt idx="9534">
                  <c:v>-46.646149745791298</c:v>
                </c:pt>
                <c:pt idx="9535">
                  <c:v>-47.1079739577768</c:v>
                </c:pt>
                <c:pt idx="9536">
                  <c:v>-47.367133126328604</c:v>
                </c:pt>
                <c:pt idx="9537">
                  <c:v>-47.6379904256125</c:v>
                </c:pt>
                <c:pt idx="9538">
                  <c:v>-47.911127333496303</c:v>
                </c:pt>
                <c:pt idx="9539">
                  <c:v>-48.1864043846291</c:v>
                </c:pt>
                <c:pt idx="9540">
                  <c:v>-49.547937170501598</c:v>
                </c:pt>
                <c:pt idx="9541">
                  <c:v>-49.504295065927302</c:v>
                </c:pt>
                <c:pt idx="9542">
                  <c:v>-49.460736893899899</c:v>
                </c:pt>
                <c:pt idx="9543">
                  <c:v>-49.934634603134903</c:v>
                </c:pt>
                <c:pt idx="9544">
                  <c:v>-50.214132428767599</c:v>
                </c:pt>
                <c:pt idx="9545">
                  <c:v>-50.499393175275102</c:v>
                </c:pt>
                <c:pt idx="9546">
                  <c:v>-50.770237317281698</c:v>
                </c:pt>
                <c:pt idx="9547">
                  <c:v>-51.056186850469899</c:v>
                </c:pt>
                <c:pt idx="9548">
                  <c:v>-52.446347222011802</c:v>
                </c:pt>
                <c:pt idx="9549">
                  <c:v>-52.401925179861898</c:v>
                </c:pt>
                <c:pt idx="9550">
                  <c:v>-52.552310849940199</c:v>
                </c:pt>
                <c:pt idx="9551">
                  <c:v>-52.835417030197398</c:v>
                </c:pt>
                <c:pt idx="9552">
                  <c:v>-53.1166045864707</c:v>
                </c:pt>
                <c:pt idx="9553">
                  <c:v>-53.395389202719102</c:v>
                </c:pt>
                <c:pt idx="9554">
                  <c:v>-53.671320831711398</c:v>
                </c:pt>
                <c:pt idx="9555">
                  <c:v>-53.924685466159403</c:v>
                </c:pt>
                <c:pt idx="9556">
                  <c:v>-55.2333590800894</c:v>
                </c:pt>
                <c:pt idx="9557">
                  <c:v>-55.187592898887999</c:v>
                </c:pt>
                <c:pt idx="9558">
                  <c:v>-55.324976660670004</c:v>
                </c:pt>
                <c:pt idx="9559">
                  <c:v>-55.577169345372802</c:v>
                </c:pt>
                <c:pt idx="9560">
                  <c:v>-55.828110420225499</c:v>
                </c:pt>
                <c:pt idx="9561">
                  <c:v>-56.072840814827401</c:v>
                </c:pt>
                <c:pt idx="9562">
                  <c:v>-56.3109108195994</c:v>
                </c:pt>
                <c:pt idx="9563">
                  <c:v>-56.5418821132291</c:v>
                </c:pt>
                <c:pt idx="9564">
                  <c:v>-57.617741423620799</c:v>
                </c:pt>
                <c:pt idx="9565">
                  <c:v>-57.573221835210603</c:v>
                </c:pt>
                <c:pt idx="9566">
                  <c:v>-57.691717054886702</c:v>
                </c:pt>
                <c:pt idx="9567">
                  <c:v>-57.881941325687599</c:v>
                </c:pt>
                <c:pt idx="9568">
                  <c:v>-58.074269797850903</c:v>
                </c:pt>
                <c:pt idx="9569">
                  <c:v>-58.257369592918202</c:v>
                </c:pt>
                <c:pt idx="9570">
                  <c:v>-58.435798064081901</c:v>
                </c:pt>
                <c:pt idx="9571">
                  <c:v>-58.604426204301099</c:v>
                </c:pt>
                <c:pt idx="9572">
                  <c:v>-59.108203655839901</c:v>
                </c:pt>
                <c:pt idx="9573">
                  <c:v>-59.412342663270898</c:v>
                </c:pt>
                <c:pt idx="9574">
                  <c:v>-59.374243689287397</c:v>
                </c:pt>
                <c:pt idx="9575">
                  <c:v>-59.679862978211602</c:v>
                </c:pt>
                <c:pt idx="9576">
                  <c:v>-59.649576983810903</c:v>
                </c:pt>
                <c:pt idx="9577">
                  <c:v>-59.858349352830501</c:v>
                </c:pt>
                <c:pt idx="9578">
                  <c:v>-59.985256255557204</c:v>
                </c:pt>
                <c:pt idx="9579">
                  <c:v>-60.101181806351697</c:v>
                </c:pt>
                <c:pt idx="9580">
                  <c:v>-60.400829739047197</c:v>
                </c:pt>
                <c:pt idx="9581">
                  <c:v>-60.373333596239497</c:v>
                </c:pt>
                <c:pt idx="9582">
                  <c:v>-60.674936371357802</c:v>
                </c:pt>
                <c:pt idx="9583">
                  <c:v>-60.654430762017697</c:v>
                </c:pt>
                <c:pt idx="9584">
                  <c:v>-60.686555833347001</c:v>
                </c:pt>
                <c:pt idx="9585">
                  <c:v>-60.7335191097878</c:v>
                </c:pt>
                <c:pt idx="9586">
                  <c:v>-60.7706711216088</c:v>
                </c:pt>
                <c:pt idx="9587">
                  <c:v>-60.795320164199801</c:v>
                </c:pt>
                <c:pt idx="9588">
                  <c:v>-60.784385818495103</c:v>
                </c:pt>
                <c:pt idx="9589">
                  <c:v>-60.764306944860898</c:v>
                </c:pt>
                <c:pt idx="9590">
                  <c:v>-60.706240434137101</c:v>
                </c:pt>
                <c:pt idx="9591">
                  <c:v>-60.686956473065798</c:v>
                </c:pt>
                <c:pt idx="9592">
                  <c:v>-60.651006334353099</c:v>
                </c:pt>
                <c:pt idx="9593">
                  <c:v>-60.590126070265597</c:v>
                </c:pt>
                <c:pt idx="9594">
                  <c:v>-60.512960801084503</c:v>
                </c:pt>
                <c:pt idx="9595">
                  <c:v>-60.422023006323698</c:v>
                </c:pt>
                <c:pt idx="9596">
                  <c:v>-60.068651022020298</c:v>
                </c:pt>
                <c:pt idx="9597">
                  <c:v>-60.048424339354298</c:v>
                </c:pt>
                <c:pt idx="9598">
                  <c:v>-59.607778539254703</c:v>
                </c:pt>
                <c:pt idx="9599">
                  <c:v>-59.587885275866697</c:v>
                </c:pt>
                <c:pt idx="9600">
                  <c:v>-59.476394541416099</c:v>
                </c:pt>
                <c:pt idx="9601">
                  <c:v>-59.301846247209802</c:v>
                </c:pt>
                <c:pt idx="9602">
                  <c:v>-59.115444815200298</c:v>
                </c:pt>
                <c:pt idx="9603">
                  <c:v>-58.920119205657102</c:v>
                </c:pt>
                <c:pt idx="9604">
                  <c:v>-58.291580461852398</c:v>
                </c:pt>
                <c:pt idx="9605">
                  <c:v>-58.272046440768101</c:v>
                </c:pt>
                <c:pt idx="9606">
                  <c:v>-57.544966362619299</c:v>
                </c:pt>
                <c:pt idx="9607">
                  <c:v>-57.535228135473503</c:v>
                </c:pt>
                <c:pt idx="9608">
                  <c:v>-57.3797785438652</c:v>
                </c:pt>
                <c:pt idx="9609">
                  <c:v>-57.135150796382803</c:v>
                </c:pt>
                <c:pt idx="9610">
                  <c:v>-56.883181873987297</c:v>
                </c:pt>
                <c:pt idx="9611">
                  <c:v>-56.638541960823403</c:v>
                </c:pt>
                <c:pt idx="9612">
                  <c:v>-55.826958004004098</c:v>
                </c:pt>
                <c:pt idx="9613">
                  <c:v>-55.817755193703697</c:v>
                </c:pt>
                <c:pt idx="9614">
                  <c:v>-54.907420453380198</c:v>
                </c:pt>
                <c:pt idx="9615">
                  <c:v>-54.909265071876099</c:v>
                </c:pt>
                <c:pt idx="9616">
                  <c:v>-54.744676175916297</c:v>
                </c:pt>
                <c:pt idx="9617">
                  <c:v>-54.464296218264401</c:v>
                </c:pt>
                <c:pt idx="9618">
                  <c:v>-54.173439574442</c:v>
                </c:pt>
                <c:pt idx="9619">
                  <c:v>-53.876210972894697</c:v>
                </c:pt>
                <c:pt idx="9620">
                  <c:v>-52.9345513062446</c:v>
                </c:pt>
                <c:pt idx="9621">
                  <c:v>-52.935553494206303</c:v>
                </c:pt>
                <c:pt idx="9622">
                  <c:v>-51.842358933147999</c:v>
                </c:pt>
                <c:pt idx="9623">
                  <c:v>-51.843663332014103</c:v>
                </c:pt>
                <c:pt idx="9624">
                  <c:v>-51.635986664974403</c:v>
                </c:pt>
                <c:pt idx="9625">
                  <c:v>-51.298995684435297</c:v>
                </c:pt>
                <c:pt idx="9626">
                  <c:v>-50.9543305380204</c:v>
                </c:pt>
                <c:pt idx="9627">
                  <c:v>-50.6019952428842</c:v>
                </c:pt>
                <c:pt idx="9628">
                  <c:v>-49.485860318019903</c:v>
                </c:pt>
                <c:pt idx="9629">
                  <c:v>-49.492786116133097</c:v>
                </c:pt>
                <c:pt idx="9630">
                  <c:v>-48.1877621425051</c:v>
                </c:pt>
                <c:pt idx="9631">
                  <c:v>-48.196035812663197</c:v>
                </c:pt>
                <c:pt idx="9632">
                  <c:v>-47.957043232317901</c:v>
                </c:pt>
                <c:pt idx="9633">
                  <c:v>-47.578565441110797</c:v>
                </c:pt>
                <c:pt idx="9634">
                  <c:v>-47.174734314606297</c:v>
                </c:pt>
                <c:pt idx="9635">
                  <c:v>-46.764160365634403</c:v>
                </c:pt>
                <c:pt idx="9636">
                  <c:v>-45.454478890635102</c:v>
                </c:pt>
                <c:pt idx="9637">
                  <c:v>-45.465423622612199</c:v>
                </c:pt>
                <c:pt idx="9638">
                  <c:v>-43.976253721479303</c:v>
                </c:pt>
                <c:pt idx="9639">
                  <c:v>-43.985605002327198</c:v>
                </c:pt>
                <c:pt idx="9640">
                  <c:v>-43.731121652230399</c:v>
                </c:pt>
                <c:pt idx="9641">
                  <c:v>-43.2845006204615</c:v>
                </c:pt>
                <c:pt idx="9642">
                  <c:v>-42.831837596353701</c:v>
                </c:pt>
                <c:pt idx="9643">
                  <c:v>-42.394630955564999</c:v>
                </c:pt>
                <c:pt idx="9644">
                  <c:v>-40.936324413664202</c:v>
                </c:pt>
                <c:pt idx="9645">
                  <c:v>-40.948524564502897</c:v>
                </c:pt>
                <c:pt idx="9646">
                  <c:v>-39.299079338188498</c:v>
                </c:pt>
                <c:pt idx="9647">
                  <c:v>-39.312646686416699</c:v>
                </c:pt>
                <c:pt idx="9648">
                  <c:v>-39.0291749089889</c:v>
                </c:pt>
                <c:pt idx="9649">
                  <c:v>-38.534088934346201</c:v>
                </c:pt>
                <c:pt idx="9650">
                  <c:v>-38.033098571049301</c:v>
                </c:pt>
                <c:pt idx="9651">
                  <c:v>-37.526195803583803</c:v>
                </c:pt>
                <c:pt idx="9652">
                  <c:v>-35.9514488280874</c:v>
                </c:pt>
                <c:pt idx="9653">
                  <c:v>-35.962158000307703</c:v>
                </c:pt>
                <c:pt idx="9654">
                  <c:v>-34.159227369979298</c:v>
                </c:pt>
                <c:pt idx="9655">
                  <c:v>-34.171564750788299</c:v>
                </c:pt>
                <c:pt idx="9656">
                  <c:v>-33.8373168887682</c:v>
                </c:pt>
                <c:pt idx="9657">
                  <c:v>-33.324473551575402</c:v>
                </c:pt>
                <c:pt idx="9658">
                  <c:v>-32.782094085791698</c:v>
                </c:pt>
                <c:pt idx="9659">
                  <c:v>-32.235228089736403</c:v>
                </c:pt>
                <c:pt idx="9660">
                  <c:v>-30.5239938994497</c:v>
                </c:pt>
                <c:pt idx="9661">
                  <c:v>-30.539475795246201</c:v>
                </c:pt>
                <c:pt idx="9662">
                  <c:v>-28.603824054290399</c:v>
                </c:pt>
                <c:pt idx="9663">
                  <c:v>-28.617873934220199</c:v>
                </c:pt>
                <c:pt idx="9664">
                  <c:v>-28.287396073933301</c:v>
                </c:pt>
                <c:pt idx="9665">
                  <c:v>-27.714879749031699</c:v>
                </c:pt>
                <c:pt idx="9666">
                  <c:v>-27.148198668933802</c:v>
                </c:pt>
                <c:pt idx="9667">
                  <c:v>-26.596388155323901</c:v>
                </c:pt>
                <c:pt idx="9668">
                  <c:v>-24.799856613345298</c:v>
                </c:pt>
                <c:pt idx="9669">
                  <c:v>-24.8152638121576</c:v>
                </c:pt>
                <c:pt idx="9670">
                  <c:v>-22.791307532462302</c:v>
                </c:pt>
                <c:pt idx="9671">
                  <c:v>-22.808484676579202</c:v>
                </c:pt>
                <c:pt idx="9672">
                  <c:v>-22.465602409267099</c:v>
                </c:pt>
                <c:pt idx="9673">
                  <c:v>-21.870912406841899</c:v>
                </c:pt>
                <c:pt idx="9674">
                  <c:v>-21.274349340115499</c:v>
                </c:pt>
                <c:pt idx="9675">
                  <c:v>-20.676168724447201</c:v>
                </c:pt>
                <c:pt idx="9676">
                  <c:v>-18.859256920736101</c:v>
                </c:pt>
                <c:pt idx="9677">
                  <c:v>-18.879532024988801</c:v>
                </c:pt>
                <c:pt idx="9678">
                  <c:v>-16.806018900700799</c:v>
                </c:pt>
                <c:pt idx="9679">
                  <c:v>-16.8281967677846</c:v>
                </c:pt>
                <c:pt idx="9680">
                  <c:v>-16.4830180457671</c:v>
                </c:pt>
                <c:pt idx="9681">
                  <c:v>-15.8824950628966</c:v>
                </c:pt>
                <c:pt idx="9682">
                  <c:v>-15.282264211714001</c:v>
                </c:pt>
                <c:pt idx="9683">
                  <c:v>-14.6920776719942</c:v>
                </c:pt>
                <c:pt idx="9684">
                  <c:v>-13.499647073084001</c:v>
                </c:pt>
                <c:pt idx="9685">
                  <c:v>-12.904204870268</c:v>
                </c:pt>
                <c:pt idx="9686">
                  <c:v>-10.836426944128601</c:v>
                </c:pt>
                <c:pt idx="9687">
                  <c:v>-10.5017989655083</c:v>
                </c:pt>
                <c:pt idx="9688">
                  <c:v>-10.5323265008715</c:v>
                </c:pt>
                <c:pt idx="9689">
                  <c:v>-9.9576850162611592</c:v>
                </c:pt>
                <c:pt idx="9690">
                  <c:v>-9.3778571514817095</c:v>
                </c:pt>
                <c:pt idx="9691">
                  <c:v>-8.8027564262011708</c:v>
                </c:pt>
                <c:pt idx="9692">
                  <c:v>-8.2331401595580491</c:v>
                </c:pt>
                <c:pt idx="9693">
                  <c:v>-7.69679160633605</c:v>
                </c:pt>
                <c:pt idx="9694">
                  <c:v>-7.1402740484282301</c:v>
                </c:pt>
                <c:pt idx="9695">
                  <c:v>-4.8939853189043196</c:v>
                </c:pt>
                <c:pt idx="9696">
                  <c:v>-4.3743305948829301</c:v>
                </c:pt>
                <c:pt idx="9697">
                  <c:v>-4.4119376916358304</c:v>
                </c:pt>
                <c:pt idx="9698">
                  <c:v>-3.8938294548720598</c:v>
                </c:pt>
                <c:pt idx="9699">
                  <c:v>-3.3867352141975702</c:v>
                </c:pt>
                <c:pt idx="9700">
                  <c:v>-2.8915039676890002</c:v>
                </c:pt>
                <c:pt idx="9701">
                  <c:v>-2.4300538559790099</c:v>
                </c:pt>
                <c:pt idx="9702">
                  <c:v>-1.9583161798353901</c:v>
                </c:pt>
                <c:pt idx="9703">
                  <c:v>-0.17951744490673299</c:v>
                </c:pt>
                <c:pt idx="9704">
                  <c:v>-0.21794716951978499</c:v>
                </c:pt>
                <c:pt idx="9705">
                  <c:v>0.64337287386661501</c:v>
                </c:pt>
                <c:pt idx="9706">
                  <c:v>0.85709957521123803</c:v>
                </c:pt>
                <c:pt idx="9707">
                  <c:v>1.26009843915338</c:v>
                </c:pt>
                <c:pt idx="9708">
                  <c:v>1.6681603449174001</c:v>
                </c:pt>
                <c:pt idx="9709">
                  <c:v>2.0596146453855102</c:v>
                </c:pt>
                <c:pt idx="9710">
                  <c:v>2.4339316589740401</c:v>
                </c:pt>
                <c:pt idx="9711">
                  <c:v>4.3136146262589303</c:v>
                </c:pt>
                <c:pt idx="9712">
                  <c:v>4.2712190921853601</c:v>
                </c:pt>
                <c:pt idx="9713">
                  <c:v>4.22880338393872</c:v>
                </c:pt>
                <c:pt idx="9714">
                  <c:v>4.3986737111789198</c:v>
                </c:pt>
                <c:pt idx="9715">
                  <c:v>4.6800251856047002</c:v>
                </c:pt>
                <c:pt idx="9716">
                  <c:v>4.9418407781690004</c:v>
                </c:pt>
                <c:pt idx="9717">
                  <c:v>5.1838397483384604</c:v>
                </c:pt>
                <c:pt idx="9718">
                  <c:v>5.40575545911706</c:v>
                </c:pt>
                <c:pt idx="9719">
                  <c:v>6.4503972246996897</c:v>
                </c:pt>
                <c:pt idx="9720">
                  <c:v>6.4057498869968397</c:v>
                </c:pt>
                <c:pt idx="9721">
                  <c:v>6.3610542671074901</c:v>
                </c:pt>
                <c:pt idx="9722">
                  <c:v>6.4287795341503298</c:v>
                </c:pt>
                <c:pt idx="9723">
                  <c:v>6.5432484084043701</c:v>
                </c:pt>
                <c:pt idx="9724">
                  <c:v>6.6371871545053596</c:v>
                </c:pt>
                <c:pt idx="9725">
                  <c:v>6.7088271305226304</c:v>
                </c:pt>
                <c:pt idx="9726">
                  <c:v>6.7540988073669501</c:v>
                </c:pt>
                <c:pt idx="9727">
                  <c:v>6.9511343559604297</c:v>
                </c:pt>
                <c:pt idx="9728">
                  <c:v>6.8973028561909402</c:v>
                </c:pt>
                <c:pt idx="9729">
                  <c:v>6.8434382060957502</c:v>
                </c:pt>
                <c:pt idx="9730">
                  <c:v>6.8045723001618104</c:v>
                </c:pt>
                <c:pt idx="9731">
                  <c:v>6.7552050173735001</c:v>
                </c:pt>
                <c:pt idx="9732">
                  <c:v>6.6900095131174604</c:v>
                </c:pt>
                <c:pt idx="9733">
                  <c:v>6.6111353680175702</c:v>
                </c:pt>
                <c:pt idx="9734">
                  <c:v>6.51630828233694</c:v>
                </c:pt>
                <c:pt idx="9735">
                  <c:v>6.1002477152721903</c:v>
                </c:pt>
                <c:pt idx="9736">
                  <c:v>6.0385771385197797</c:v>
                </c:pt>
                <c:pt idx="9737">
                  <c:v>5.9769447700458</c:v>
                </c:pt>
                <c:pt idx="9738">
                  <c:v>5.8655991890227597</c:v>
                </c:pt>
                <c:pt idx="9739">
                  <c:v>5.7156403518821399</c:v>
                </c:pt>
                <c:pt idx="9740">
                  <c:v>5.5581100228619302</c:v>
                </c:pt>
                <c:pt idx="9741">
                  <c:v>5.3968178530184998</c:v>
                </c:pt>
                <c:pt idx="9742">
                  <c:v>5.2325336084455403</c:v>
                </c:pt>
                <c:pt idx="9743">
                  <c:v>4.5801994056901503</c:v>
                </c:pt>
                <c:pt idx="9744">
                  <c:v>4.5183430977849799</c:v>
                </c:pt>
                <c:pt idx="9745">
                  <c:v>4.4566086193494199</c:v>
                </c:pt>
                <c:pt idx="9746">
                  <c:v>4.33404280455649</c:v>
                </c:pt>
                <c:pt idx="9747">
                  <c:v>4.16769798641793</c:v>
                </c:pt>
                <c:pt idx="9748">
                  <c:v>4.0064475727202096</c:v>
                </c:pt>
                <c:pt idx="9749">
                  <c:v>3.8486723009297199</c:v>
                </c:pt>
                <c:pt idx="9750">
                  <c:v>3.6987303299302301</c:v>
                </c:pt>
                <c:pt idx="9751">
                  <c:v>3.0273290128886798</c:v>
                </c:pt>
                <c:pt idx="9752">
                  <c:v>2.9940127707070898</c:v>
                </c:pt>
                <c:pt idx="9753">
                  <c:v>2.9608223753180201</c:v>
                </c:pt>
                <c:pt idx="9754">
                  <c:v>2.8581266538454799</c:v>
                </c:pt>
                <c:pt idx="9755">
                  <c:v>2.7231822495354598</c:v>
                </c:pt>
                <c:pt idx="9756">
                  <c:v>2.5888707262894601</c:v>
                </c:pt>
                <c:pt idx="9757">
                  <c:v>2.4630292902137501</c:v>
                </c:pt>
                <c:pt idx="9758">
                  <c:v>2.3319057289859302</c:v>
                </c:pt>
                <c:pt idx="9759">
                  <c:v>1.5926865185406001</c:v>
                </c:pt>
                <c:pt idx="9760">
                  <c:v>1.59192584328644</c:v>
                </c:pt>
                <c:pt idx="9761">
                  <c:v>1.59124396353965</c:v>
                </c:pt>
                <c:pt idx="9762">
                  <c:v>1.51400501305722</c:v>
                </c:pt>
                <c:pt idx="9763">
                  <c:v>1.3806831927769201</c:v>
                </c:pt>
                <c:pt idx="9764">
                  <c:v>1.2421700696670399</c:v>
                </c:pt>
                <c:pt idx="9765">
                  <c:v>1.10058690467676</c:v>
                </c:pt>
                <c:pt idx="9766">
                  <c:v>0.95670372580148999</c:v>
                </c:pt>
                <c:pt idx="9767">
                  <c:v>0.104227007095732</c:v>
                </c:pt>
                <c:pt idx="9768">
                  <c:v>0.11511541168110601</c:v>
                </c:pt>
                <c:pt idx="9769">
                  <c:v>0.12596227906034499</c:v>
                </c:pt>
                <c:pt idx="9770">
                  <c:v>3.06213395888448E-2</c:v>
                </c:pt>
                <c:pt idx="9771">
                  <c:v>-0.12384003665724901</c:v>
                </c:pt>
                <c:pt idx="9772">
                  <c:v>-0.28349856687006098</c:v>
                </c:pt>
                <c:pt idx="9773">
                  <c:v>-0.43739292393734303</c:v>
                </c:pt>
                <c:pt idx="9774">
                  <c:v>-0.60103808557789495</c:v>
                </c:pt>
                <c:pt idx="9775">
                  <c:v>-1.5506998115955699</c:v>
                </c:pt>
                <c:pt idx="9776">
                  <c:v>-1.5387697025909199</c:v>
                </c:pt>
                <c:pt idx="9777">
                  <c:v>-1.5269487639308399</c:v>
                </c:pt>
                <c:pt idx="9778">
                  <c:v>-1.6271709527107101</c:v>
                </c:pt>
                <c:pt idx="9779">
                  <c:v>-1.80061049322283</c:v>
                </c:pt>
                <c:pt idx="9780">
                  <c:v>-1.9749314369925099</c:v>
                </c:pt>
                <c:pt idx="9781">
                  <c:v>-2.1535316419966501</c:v>
                </c:pt>
                <c:pt idx="9782">
                  <c:v>-2.3325887166738699</c:v>
                </c:pt>
                <c:pt idx="9783">
                  <c:v>-3.30955200030201</c:v>
                </c:pt>
                <c:pt idx="9784">
                  <c:v>-3.30284493978239</c:v>
                </c:pt>
                <c:pt idx="9785">
                  <c:v>-3.2962333687030498</c:v>
                </c:pt>
                <c:pt idx="9786">
                  <c:v>-3.4137250437667599</c:v>
                </c:pt>
                <c:pt idx="9787">
                  <c:v>-3.58767241820855</c:v>
                </c:pt>
                <c:pt idx="9788">
                  <c:v>-3.7715083308673099</c:v>
                </c:pt>
                <c:pt idx="9789">
                  <c:v>-3.9564098395708198</c:v>
                </c:pt>
                <c:pt idx="9790">
                  <c:v>-4.1398108306377699</c:v>
                </c:pt>
                <c:pt idx="9791">
                  <c:v>-5.0824898246382499</c:v>
                </c:pt>
                <c:pt idx="9792">
                  <c:v>-5.0834247576126703</c:v>
                </c:pt>
                <c:pt idx="9793">
                  <c:v>-5.0844225168007204</c:v>
                </c:pt>
                <c:pt idx="9794">
                  <c:v>-5.1946078917382001</c:v>
                </c:pt>
                <c:pt idx="9795">
                  <c:v>-5.3711424076073504</c:v>
                </c:pt>
                <c:pt idx="9796">
                  <c:v>-5.5468710182107701</c:v>
                </c:pt>
                <c:pt idx="9797">
                  <c:v>-5.7139498386734804</c:v>
                </c:pt>
                <c:pt idx="9798">
                  <c:v>-5.88542365233572</c:v>
                </c:pt>
                <c:pt idx="9799">
                  <c:v>-6.7160748092840503</c:v>
                </c:pt>
                <c:pt idx="9800">
                  <c:v>-6.7238055257500404</c:v>
                </c:pt>
                <c:pt idx="9801">
                  <c:v>-6.7315887148764499</c:v>
                </c:pt>
                <c:pt idx="9802">
                  <c:v>-6.8299532088170301</c:v>
                </c:pt>
                <c:pt idx="9803">
                  <c:v>-6.9870143653828398</c:v>
                </c:pt>
                <c:pt idx="9804">
                  <c:v>-7.1422303284826896</c:v>
                </c:pt>
                <c:pt idx="9805">
                  <c:v>-7.2939926072549</c:v>
                </c:pt>
                <c:pt idx="9806">
                  <c:v>-7.4439164610623996</c:v>
                </c:pt>
                <c:pt idx="9807">
                  <c:v>-8.1343762337158108</c:v>
                </c:pt>
                <c:pt idx="9808">
                  <c:v>-8.1464339508880705</c:v>
                </c:pt>
                <c:pt idx="9809">
                  <c:v>-8.1585356787278407</c:v>
                </c:pt>
                <c:pt idx="9810">
                  <c:v>-8.2465150124323099</c:v>
                </c:pt>
                <c:pt idx="9811">
                  <c:v>-8.3822779492191994</c:v>
                </c:pt>
                <c:pt idx="9812">
                  <c:v>-8.5149697955246406</c:v>
                </c:pt>
                <c:pt idx="9813">
                  <c:v>-8.6460288013647304</c:v>
                </c:pt>
                <c:pt idx="9814">
                  <c:v>-8.7741715179550397</c:v>
                </c:pt>
                <c:pt idx="9815">
                  <c:v>-9.3474749878019505</c:v>
                </c:pt>
                <c:pt idx="9816">
                  <c:v>-9.3620034068096292</c:v>
                </c:pt>
                <c:pt idx="9817">
                  <c:v>-9.3765178028442797</c:v>
                </c:pt>
                <c:pt idx="9818">
                  <c:v>-9.4519377546129402</c:v>
                </c:pt>
                <c:pt idx="9819">
                  <c:v>-9.5682814250501806</c:v>
                </c:pt>
                <c:pt idx="9820">
                  <c:v>-9.6822265657330409</c:v>
                </c:pt>
                <c:pt idx="9821">
                  <c:v>-9.79241656855298</c:v>
                </c:pt>
                <c:pt idx="9822">
                  <c:v>-9.9018637795187203</c:v>
                </c:pt>
                <c:pt idx="9823">
                  <c:v>-10.3867748840066</c:v>
                </c:pt>
                <c:pt idx="9824">
                  <c:v>-10.4016539860195</c:v>
                </c:pt>
                <c:pt idx="9825">
                  <c:v>-10.4164431548358</c:v>
                </c:pt>
                <c:pt idx="9826">
                  <c:v>-10.4829370159816</c:v>
                </c:pt>
                <c:pt idx="9827">
                  <c:v>-10.5783569299889</c:v>
                </c:pt>
                <c:pt idx="9828">
                  <c:v>-10.673314385974599</c:v>
                </c:pt>
                <c:pt idx="9829">
                  <c:v>-10.7665801493903</c:v>
                </c:pt>
                <c:pt idx="9830">
                  <c:v>-10.8570856393425</c:v>
                </c:pt>
                <c:pt idx="9831">
                  <c:v>-11.163919419134601</c:v>
                </c:pt>
                <c:pt idx="9832">
                  <c:v>-11.3118750968948</c:v>
                </c:pt>
                <c:pt idx="9833">
                  <c:v>-11.318976088078401</c:v>
                </c:pt>
                <c:pt idx="9834">
                  <c:v>-11.3259924782963</c:v>
                </c:pt>
                <c:pt idx="9835">
                  <c:v>-11.4707741144172</c:v>
                </c:pt>
                <c:pt idx="9836">
                  <c:v>-11.5161487911484</c:v>
                </c:pt>
                <c:pt idx="9837">
                  <c:v>-11.587065984590801</c:v>
                </c:pt>
                <c:pt idx="9838">
                  <c:v>-11.6625965089774</c:v>
                </c:pt>
                <c:pt idx="9839">
                  <c:v>-11.946867310115699</c:v>
                </c:pt>
                <c:pt idx="9840">
                  <c:v>-11.947654905814501</c:v>
                </c:pt>
                <c:pt idx="9841">
                  <c:v>-11.9483495137871</c:v>
                </c:pt>
                <c:pt idx="9842">
                  <c:v>-12.183045269250901</c:v>
                </c:pt>
                <c:pt idx="9843">
                  <c:v>-12.179450439321499</c:v>
                </c:pt>
                <c:pt idx="9844">
                  <c:v>-12.222040203317899</c:v>
                </c:pt>
                <c:pt idx="9845">
                  <c:v>-12.2901836750383</c:v>
                </c:pt>
                <c:pt idx="9846">
                  <c:v>-12.3566378218819</c:v>
                </c:pt>
                <c:pt idx="9847">
                  <c:v>-12.6302282161357</c:v>
                </c:pt>
                <c:pt idx="9848">
                  <c:v>-12.625567844157001</c:v>
                </c:pt>
                <c:pt idx="9849">
                  <c:v>-12.6208320152078</c:v>
                </c:pt>
                <c:pt idx="9850">
                  <c:v>-12.8517659676024</c:v>
                </c:pt>
                <c:pt idx="9851">
                  <c:v>-12.8466853639475</c:v>
                </c:pt>
                <c:pt idx="9852">
                  <c:v>-12.885826548251501</c:v>
                </c:pt>
                <c:pt idx="9853">
                  <c:v>-12.950993471287701</c:v>
                </c:pt>
                <c:pt idx="9854">
                  <c:v>-13.016434450055201</c:v>
                </c:pt>
                <c:pt idx="9855">
                  <c:v>-13.300737892037301</c:v>
                </c:pt>
                <c:pt idx="9856">
                  <c:v>-13.2942945809876</c:v>
                </c:pt>
                <c:pt idx="9857">
                  <c:v>-13.287870863027401</c:v>
                </c:pt>
                <c:pt idx="9858">
                  <c:v>-13.528390586199</c:v>
                </c:pt>
                <c:pt idx="9859">
                  <c:v>-13.5217526242562</c:v>
                </c:pt>
                <c:pt idx="9860">
                  <c:v>-13.563068871535499</c:v>
                </c:pt>
                <c:pt idx="9861">
                  <c:v>-13.6321834380296</c:v>
                </c:pt>
                <c:pt idx="9862">
                  <c:v>-13.701928696654999</c:v>
                </c:pt>
                <c:pt idx="9863">
                  <c:v>-14.0066659809798</c:v>
                </c:pt>
                <c:pt idx="9864">
                  <c:v>-13.999932791882999</c:v>
                </c:pt>
                <c:pt idx="9865">
                  <c:v>-13.9931809495216</c:v>
                </c:pt>
                <c:pt idx="9866">
                  <c:v>-14.2534394901264</c:v>
                </c:pt>
                <c:pt idx="9867">
                  <c:v>-14.2463721629136</c:v>
                </c:pt>
                <c:pt idx="9868">
                  <c:v>-14.2899407228283</c:v>
                </c:pt>
                <c:pt idx="9869">
                  <c:v>-14.363404694793999</c:v>
                </c:pt>
                <c:pt idx="9870">
                  <c:v>-14.4362234192815</c:v>
                </c:pt>
                <c:pt idx="9871">
                  <c:v>-14.761049269108099</c:v>
                </c:pt>
                <c:pt idx="9872">
                  <c:v>-14.752792093287599</c:v>
                </c:pt>
                <c:pt idx="9873">
                  <c:v>-14.744597369550499</c:v>
                </c:pt>
                <c:pt idx="9874">
                  <c:v>-15.0197885774932</c:v>
                </c:pt>
                <c:pt idx="9875">
                  <c:v>-15.011212601667999</c:v>
                </c:pt>
                <c:pt idx="9876">
                  <c:v>-15.0556440803205</c:v>
                </c:pt>
                <c:pt idx="9877">
                  <c:v>-15.213579889582</c:v>
                </c:pt>
                <c:pt idx="9878">
                  <c:v>-15.2884471737769</c:v>
                </c:pt>
                <c:pt idx="9879">
                  <c:v>-15.538188508337701</c:v>
                </c:pt>
                <c:pt idx="9880">
                  <c:v>-15.528057034858801</c:v>
                </c:pt>
                <c:pt idx="9881">
                  <c:v>-15.51804732854</c:v>
                </c:pt>
                <c:pt idx="9882">
                  <c:v>-15.7981841343061</c:v>
                </c:pt>
                <c:pt idx="9883">
                  <c:v>-15.787976572505499</c:v>
                </c:pt>
                <c:pt idx="9884">
                  <c:v>-15.829959388572901</c:v>
                </c:pt>
                <c:pt idx="9885">
                  <c:v>-15.9072926931737</c:v>
                </c:pt>
                <c:pt idx="9886">
                  <c:v>-15.984435940762699</c:v>
                </c:pt>
                <c:pt idx="9887">
                  <c:v>-16.227326476608599</c:v>
                </c:pt>
                <c:pt idx="9888">
                  <c:v>-16.3049993120773</c:v>
                </c:pt>
                <c:pt idx="9889">
                  <c:v>-16.5836667318084</c:v>
                </c:pt>
                <c:pt idx="9890">
                  <c:v>-16.575552181228399</c:v>
                </c:pt>
                <c:pt idx="9891">
                  <c:v>-16.567556176445901</c:v>
                </c:pt>
                <c:pt idx="9892">
                  <c:v>-16.614449385959102</c:v>
                </c:pt>
                <c:pt idx="9893">
                  <c:v>-16.7727707529078</c:v>
                </c:pt>
                <c:pt idx="9894">
                  <c:v>-16.850302523943199</c:v>
                </c:pt>
                <c:pt idx="9895">
                  <c:v>-16.928904631226999</c:v>
                </c:pt>
                <c:pt idx="9896">
                  <c:v>-17.0069475906223</c:v>
                </c:pt>
                <c:pt idx="9897">
                  <c:v>-17.086062179151099</c:v>
                </c:pt>
                <c:pt idx="9898">
                  <c:v>-17.356260227250999</c:v>
                </c:pt>
                <c:pt idx="9899">
                  <c:v>-17.353006109846099</c:v>
                </c:pt>
                <c:pt idx="9900">
                  <c:v>-17.478042885013501</c:v>
                </c:pt>
                <c:pt idx="9901">
                  <c:v>-17.634086929365001</c:v>
                </c:pt>
                <c:pt idx="9902">
                  <c:v>-17.709836915873801</c:v>
                </c:pt>
                <c:pt idx="9903">
                  <c:v>-17.7816645907292</c:v>
                </c:pt>
                <c:pt idx="9904">
                  <c:v>-17.857825583576499</c:v>
                </c:pt>
                <c:pt idx="9905">
                  <c:v>-17.8555107021322</c:v>
                </c:pt>
                <c:pt idx="9906">
                  <c:v>-17.853287005278499</c:v>
                </c:pt>
                <c:pt idx="9907">
                  <c:v>-18.1139989337651</c:v>
                </c:pt>
                <c:pt idx="9908">
                  <c:v>-18.1115900693067</c:v>
                </c:pt>
                <c:pt idx="9909">
                  <c:v>-18.3851493055387</c:v>
                </c:pt>
                <c:pt idx="9910">
                  <c:v>-18.460542086486001</c:v>
                </c:pt>
                <c:pt idx="9911">
                  <c:v>-18.535743153852099</c:v>
                </c:pt>
                <c:pt idx="9912">
                  <c:v>-18.6107847117032</c:v>
                </c:pt>
                <c:pt idx="9913">
                  <c:v>-18.608980191368399</c:v>
                </c:pt>
                <c:pt idx="9914">
                  <c:v>-18.607229721714798</c:v>
                </c:pt>
                <c:pt idx="9915">
                  <c:v>-18.863718328475301</c:v>
                </c:pt>
                <c:pt idx="9916">
                  <c:v>-18.8617580853265</c:v>
                </c:pt>
                <c:pt idx="9917">
                  <c:v>-19.208686839460299</c:v>
                </c:pt>
                <c:pt idx="9918">
                  <c:v>-19.206424372624198</c:v>
                </c:pt>
                <c:pt idx="9919">
                  <c:v>-19.282061690827302</c:v>
                </c:pt>
                <c:pt idx="9920">
                  <c:v>-19.357063672887399</c:v>
                </c:pt>
                <c:pt idx="9921">
                  <c:v>-19.354730703111599</c:v>
                </c:pt>
                <c:pt idx="9922">
                  <c:v>-19.3524453037606</c:v>
                </c:pt>
                <c:pt idx="9923">
                  <c:v>-19.610789370534</c:v>
                </c:pt>
                <c:pt idx="9924">
                  <c:v>-19.608286396627399</c:v>
                </c:pt>
                <c:pt idx="9925">
                  <c:v>-19.887414670838002</c:v>
                </c:pt>
                <c:pt idx="9926">
                  <c:v>-19.964008105117699</c:v>
                </c:pt>
                <c:pt idx="9927">
                  <c:v>-20.0367083909284</c:v>
                </c:pt>
                <c:pt idx="9928">
                  <c:v>-20.112057579252301</c:v>
                </c:pt>
                <c:pt idx="9929">
                  <c:v>-20.1091704194451</c:v>
                </c:pt>
                <c:pt idx="9930">
                  <c:v>-20.106253175076802</c:v>
                </c:pt>
                <c:pt idx="9931">
                  <c:v>-20.3726749464264</c:v>
                </c:pt>
                <c:pt idx="9932">
                  <c:v>-20.369520983141101</c:v>
                </c:pt>
                <c:pt idx="9933">
                  <c:v>-20.740920114795401</c:v>
                </c:pt>
                <c:pt idx="9934">
                  <c:v>-20.7373601969745</c:v>
                </c:pt>
                <c:pt idx="9935">
                  <c:v>-20.815678395170501</c:v>
                </c:pt>
                <c:pt idx="9936">
                  <c:v>-20.8906745566278</c:v>
                </c:pt>
                <c:pt idx="9937">
                  <c:v>-20.886519266055299</c:v>
                </c:pt>
                <c:pt idx="9938">
                  <c:v>-20.882402266335401</c:v>
                </c:pt>
                <c:pt idx="9939">
                  <c:v>-21.158893570140702</c:v>
                </c:pt>
                <c:pt idx="9940">
                  <c:v>-21.15453922052</c:v>
                </c:pt>
                <c:pt idx="9941">
                  <c:v>-21.547678790022999</c:v>
                </c:pt>
                <c:pt idx="9942">
                  <c:v>-21.5429743703512</c:v>
                </c:pt>
                <c:pt idx="9943">
                  <c:v>-21.625093284733801</c:v>
                </c:pt>
                <c:pt idx="9944">
                  <c:v>-21.706540964139698</c:v>
                </c:pt>
                <c:pt idx="9945">
                  <c:v>-21.701238164070698</c:v>
                </c:pt>
                <c:pt idx="9946">
                  <c:v>-21.6959780743395</c:v>
                </c:pt>
                <c:pt idx="9947">
                  <c:v>-21.9908209701752</c:v>
                </c:pt>
                <c:pt idx="9948">
                  <c:v>-21.9853138059459</c:v>
                </c:pt>
                <c:pt idx="9949">
                  <c:v>-22.123711675804099</c:v>
                </c:pt>
                <c:pt idx="9950">
                  <c:v>-22.296882391581601</c:v>
                </c:pt>
                <c:pt idx="9951">
                  <c:v>-22.479176926220699</c:v>
                </c:pt>
                <c:pt idx="9952">
                  <c:v>-22.567455862037299</c:v>
                </c:pt>
                <c:pt idx="9953">
                  <c:v>-22.560669575396499</c:v>
                </c:pt>
                <c:pt idx="9954">
                  <c:v>-22.553935017158999</c:v>
                </c:pt>
                <c:pt idx="9955">
                  <c:v>-22.871670387224</c:v>
                </c:pt>
                <c:pt idx="9956">
                  <c:v>-22.8646772550333</c:v>
                </c:pt>
                <c:pt idx="9957">
                  <c:v>-23.013808208668099</c:v>
                </c:pt>
                <c:pt idx="9958">
                  <c:v>-23.099895457558599</c:v>
                </c:pt>
                <c:pt idx="9959">
                  <c:v>-23.508584674353099</c:v>
                </c:pt>
                <c:pt idx="9960">
                  <c:v>-23.500915070832001</c:v>
                </c:pt>
                <c:pt idx="9961">
                  <c:v>-23.493204199232299</c:v>
                </c:pt>
                <c:pt idx="9962">
                  <c:v>-23.6753089377181</c:v>
                </c:pt>
                <c:pt idx="9963">
                  <c:v>-23.667377285322701</c:v>
                </c:pt>
                <c:pt idx="9964">
                  <c:v>-23.850020325598901</c:v>
                </c:pt>
                <c:pt idx="9965">
                  <c:v>-24.033238869326699</c:v>
                </c:pt>
                <c:pt idx="9966">
                  <c:v>-24.024904686653102</c:v>
                </c:pt>
                <c:pt idx="9967">
                  <c:v>-24.512269218360998</c:v>
                </c:pt>
                <c:pt idx="9968">
                  <c:v>-24.5034106674598</c:v>
                </c:pt>
                <c:pt idx="9969">
                  <c:v>-24.607494288273799</c:v>
                </c:pt>
                <c:pt idx="9970">
                  <c:v>-24.7127345660627</c:v>
                </c:pt>
                <c:pt idx="9971">
                  <c:v>-24.7036146845657</c:v>
                </c:pt>
                <c:pt idx="9972">
                  <c:v>-25.0775579782166</c:v>
                </c:pt>
                <c:pt idx="9973">
                  <c:v>-25.068013993616699</c:v>
                </c:pt>
                <c:pt idx="9974">
                  <c:v>-25.130926924746198</c:v>
                </c:pt>
                <c:pt idx="9975">
                  <c:v>-25.599216494639801</c:v>
                </c:pt>
                <c:pt idx="9976">
                  <c:v>-25.5874195231385</c:v>
                </c:pt>
                <c:pt idx="9977">
                  <c:v>-25.699349369831801</c:v>
                </c:pt>
                <c:pt idx="9978">
                  <c:v>-25.812211400941699</c:v>
                </c:pt>
                <c:pt idx="9979">
                  <c:v>-25.801446697938601</c:v>
                </c:pt>
                <c:pt idx="9980">
                  <c:v>-26.205462930094001</c:v>
                </c:pt>
                <c:pt idx="9981">
                  <c:v>-26.194302488646301</c:v>
                </c:pt>
                <c:pt idx="9982">
                  <c:v>-26.263368836129601</c:v>
                </c:pt>
                <c:pt idx="9983">
                  <c:v>-26.761084463692399</c:v>
                </c:pt>
                <c:pt idx="9984">
                  <c:v>-26.749821096241099</c:v>
                </c:pt>
                <c:pt idx="9985">
                  <c:v>-26.8705022047908</c:v>
                </c:pt>
                <c:pt idx="9986">
                  <c:v>-26.991883963164501</c:v>
                </c:pt>
                <c:pt idx="9987">
                  <c:v>-26.9823082062147</c:v>
                </c:pt>
                <c:pt idx="9988">
                  <c:v>-27.4112048321314</c:v>
                </c:pt>
                <c:pt idx="9989">
                  <c:v>-27.401263978824701</c:v>
                </c:pt>
                <c:pt idx="9990">
                  <c:v>-27.476706602688701</c:v>
                </c:pt>
                <c:pt idx="9991">
                  <c:v>-28.002913906194699</c:v>
                </c:pt>
                <c:pt idx="9992">
                  <c:v>-27.993499115266498</c:v>
                </c:pt>
                <c:pt idx="9993">
                  <c:v>-28.122386886058798</c:v>
                </c:pt>
                <c:pt idx="9994">
                  <c:v>-28.251831675999998</c:v>
                </c:pt>
                <c:pt idx="9995">
                  <c:v>-28.244363363567501</c:v>
                </c:pt>
                <c:pt idx="9996">
                  <c:v>-28.694746679809501</c:v>
                </c:pt>
                <c:pt idx="9997">
                  <c:v>-28.686816768202899</c:v>
                </c:pt>
                <c:pt idx="9998">
                  <c:v>-28.760456285636401</c:v>
                </c:pt>
                <c:pt idx="9999">
                  <c:v>-29.315709165908601</c:v>
                </c:pt>
                <c:pt idx="10000">
                  <c:v>-29.307142105995698</c:v>
                </c:pt>
                <c:pt idx="10001">
                  <c:v>-29.436157030104301</c:v>
                </c:pt>
                <c:pt idx="10002">
                  <c:v>-29.5700483721373</c:v>
                </c:pt>
                <c:pt idx="10003">
                  <c:v>-29.563593044250201</c:v>
                </c:pt>
                <c:pt idx="10004">
                  <c:v>-30.035808614836601</c:v>
                </c:pt>
                <c:pt idx="10005">
                  <c:v>-30.028691866205101</c:v>
                </c:pt>
                <c:pt idx="10006">
                  <c:v>-30.113031378975698</c:v>
                </c:pt>
                <c:pt idx="10007">
                  <c:v>-30.687170885902699</c:v>
                </c:pt>
                <c:pt idx="10008">
                  <c:v>-30.679231048437501</c:v>
                </c:pt>
                <c:pt idx="10009">
                  <c:v>-30.8191894123484</c:v>
                </c:pt>
                <c:pt idx="10010">
                  <c:v>-30.9576732788809</c:v>
                </c:pt>
                <c:pt idx="10011">
                  <c:v>-30.9495705405172</c:v>
                </c:pt>
                <c:pt idx="10012">
                  <c:v>-31.442789558215601</c:v>
                </c:pt>
                <c:pt idx="10013">
                  <c:v>-31.434264264728998</c:v>
                </c:pt>
                <c:pt idx="10014">
                  <c:v>-31.5216340386852</c:v>
                </c:pt>
                <c:pt idx="10015">
                  <c:v>-32.126343512066803</c:v>
                </c:pt>
                <c:pt idx="10016">
                  <c:v>-32.116979217391901</c:v>
                </c:pt>
                <c:pt idx="10017">
                  <c:v>-32.263955979079803</c:v>
                </c:pt>
                <c:pt idx="10018">
                  <c:v>-32.412061985006801</c:v>
                </c:pt>
                <c:pt idx="10019">
                  <c:v>-32.402494761672898</c:v>
                </c:pt>
                <c:pt idx="10020">
                  <c:v>-32.925013412987603</c:v>
                </c:pt>
                <c:pt idx="10021">
                  <c:v>-32.915003392692299</c:v>
                </c:pt>
                <c:pt idx="10022">
                  <c:v>-32.997279833077997</c:v>
                </c:pt>
                <c:pt idx="10023">
                  <c:v>-33.653460891460199</c:v>
                </c:pt>
                <c:pt idx="10024">
                  <c:v>-33.642757101448503</c:v>
                </c:pt>
                <c:pt idx="10025">
                  <c:v>-33.791610370364197</c:v>
                </c:pt>
                <c:pt idx="10026">
                  <c:v>-33.949755398603301</c:v>
                </c:pt>
                <c:pt idx="10027">
                  <c:v>-33.937796307861198</c:v>
                </c:pt>
                <c:pt idx="10028">
                  <c:v>-34.501129917780197</c:v>
                </c:pt>
                <c:pt idx="10029">
                  <c:v>-34.488653664875002</c:v>
                </c:pt>
                <c:pt idx="10030">
                  <c:v>-34.586716597954002</c:v>
                </c:pt>
                <c:pt idx="10031">
                  <c:v>-35.293331655380101</c:v>
                </c:pt>
                <c:pt idx="10032">
                  <c:v>-35.279938015769702</c:v>
                </c:pt>
                <c:pt idx="10033">
                  <c:v>-35.450620569166603</c:v>
                </c:pt>
                <c:pt idx="10034">
                  <c:v>-35.620545809087197</c:v>
                </c:pt>
                <c:pt idx="10035">
                  <c:v>-35.606869406769199</c:v>
                </c:pt>
                <c:pt idx="10036">
                  <c:v>-36.227459203057698</c:v>
                </c:pt>
                <c:pt idx="10037">
                  <c:v>-36.213222516143098</c:v>
                </c:pt>
                <c:pt idx="10038">
                  <c:v>-36.312053192141299</c:v>
                </c:pt>
                <c:pt idx="10039">
                  <c:v>-37.099195933652197</c:v>
                </c:pt>
                <c:pt idx="10040">
                  <c:v>-37.084267999340803</c:v>
                </c:pt>
                <c:pt idx="10041">
                  <c:v>-37.260545879843598</c:v>
                </c:pt>
                <c:pt idx="10042">
                  <c:v>-37.448702675565997</c:v>
                </c:pt>
                <c:pt idx="10043">
                  <c:v>-37.430217520531002</c:v>
                </c:pt>
                <c:pt idx="10044">
                  <c:v>-38.115868428952403</c:v>
                </c:pt>
                <c:pt idx="10045">
                  <c:v>-38.096745172661201</c:v>
                </c:pt>
                <c:pt idx="10046">
                  <c:v>-38.214325968301502</c:v>
                </c:pt>
                <c:pt idx="10047">
                  <c:v>-39.081183980112201</c:v>
                </c:pt>
                <c:pt idx="10048">
                  <c:v>-39.062649519306603</c:v>
                </c:pt>
                <c:pt idx="10049">
                  <c:v>-39.2686800105513</c:v>
                </c:pt>
                <c:pt idx="10050">
                  <c:v>-39.477730311707703</c:v>
                </c:pt>
                <c:pt idx="10051">
                  <c:v>-39.455725303204296</c:v>
                </c:pt>
                <c:pt idx="10052">
                  <c:v>-40.220986643787199</c:v>
                </c:pt>
                <c:pt idx="10053">
                  <c:v>-40.198218687955197</c:v>
                </c:pt>
                <c:pt idx="10054">
                  <c:v>-40.3142589637988</c:v>
                </c:pt>
                <c:pt idx="10055">
                  <c:v>-41.2781338551952</c:v>
                </c:pt>
                <c:pt idx="10056">
                  <c:v>-41.252926413029499</c:v>
                </c:pt>
                <c:pt idx="10057">
                  <c:v>-41.478038075259001</c:v>
                </c:pt>
                <c:pt idx="10058">
                  <c:v>-41.706448260273397</c:v>
                </c:pt>
                <c:pt idx="10059">
                  <c:v>-41.677002581961503</c:v>
                </c:pt>
                <c:pt idx="10060">
                  <c:v>-42.5261126437386</c:v>
                </c:pt>
                <c:pt idx="10061">
                  <c:v>-42.495916413021398</c:v>
                </c:pt>
                <c:pt idx="10062">
                  <c:v>-42.622170579517999</c:v>
                </c:pt>
                <c:pt idx="10063">
                  <c:v>-43.696306919928901</c:v>
                </c:pt>
                <c:pt idx="10064">
                  <c:v>-43.6649797031722</c:v>
                </c:pt>
                <c:pt idx="10065">
                  <c:v>-43.911772730736899</c:v>
                </c:pt>
                <c:pt idx="10066">
                  <c:v>-44.157589540104297</c:v>
                </c:pt>
                <c:pt idx="10067">
                  <c:v>-44.1212331603545</c:v>
                </c:pt>
                <c:pt idx="10068">
                  <c:v>-45.063978346498601</c:v>
                </c:pt>
                <c:pt idx="10069">
                  <c:v>-45.026714203439397</c:v>
                </c:pt>
                <c:pt idx="10070">
                  <c:v>-45.162737617194999</c:v>
                </c:pt>
                <c:pt idx="10071">
                  <c:v>-46.344798429009103</c:v>
                </c:pt>
                <c:pt idx="10072">
                  <c:v>-46.306340687366003</c:v>
                </c:pt>
                <c:pt idx="10073">
                  <c:v>-46.562577405053098</c:v>
                </c:pt>
                <c:pt idx="10074">
                  <c:v>-46.835200599147903</c:v>
                </c:pt>
                <c:pt idx="10075">
                  <c:v>-46.796186135887801</c:v>
                </c:pt>
                <c:pt idx="10076">
                  <c:v>-47.802313597578497</c:v>
                </c:pt>
                <c:pt idx="10077">
                  <c:v>-47.762308535946097</c:v>
                </c:pt>
                <c:pt idx="10078">
                  <c:v>-47.919232442055197</c:v>
                </c:pt>
                <c:pt idx="10079">
                  <c:v>-49.143296076032001</c:v>
                </c:pt>
                <c:pt idx="10080">
                  <c:v>-49.098037210011803</c:v>
                </c:pt>
                <c:pt idx="10081">
                  <c:v>-49.376555516245503</c:v>
                </c:pt>
                <c:pt idx="10082">
                  <c:v>-49.651160876881299</c:v>
                </c:pt>
                <c:pt idx="10083">
                  <c:v>-50.070949795940003</c:v>
                </c:pt>
                <c:pt idx="10084">
                  <c:v>-50.0243604633906</c:v>
                </c:pt>
                <c:pt idx="10085">
                  <c:v>-50.443513397870397</c:v>
                </c:pt>
                <c:pt idx="10086">
                  <c:v>-50.861984638717203</c:v>
                </c:pt>
                <c:pt idx="10087">
                  <c:v>-51.744385241706901</c:v>
                </c:pt>
                <c:pt idx="10088">
                  <c:v>-52.160782330542702</c:v>
                </c:pt>
                <c:pt idx="10089">
                  <c:v>-52.112438171712697</c:v>
                </c:pt>
                <c:pt idx="10090">
                  <c:v>-52.5346395839764</c:v>
                </c:pt>
                <c:pt idx="10091">
                  <c:v>-52.718660141898702</c:v>
                </c:pt>
                <c:pt idx="10092">
                  <c:v>-52.998234165274802</c:v>
                </c:pt>
                <c:pt idx="10093">
                  <c:v>-53.275145665328303</c:v>
                </c:pt>
                <c:pt idx="10094">
                  <c:v>-53.534719655313602</c:v>
                </c:pt>
                <c:pt idx="10095">
                  <c:v>-54.8886706579787</c:v>
                </c:pt>
                <c:pt idx="10096">
                  <c:v>-54.850123199435103</c:v>
                </c:pt>
                <c:pt idx="10097">
                  <c:v>-54.811507613985803</c:v>
                </c:pt>
                <c:pt idx="10098">
                  <c:v>-55.260829894998501</c:v>
                </c:pt>
                <c:pt idx="10099">
                  <c:v>-55.211912539950902</c:v>
                </c:pt>
                <c:pt idx="10100">
                  <c:v>-55.658311418903899</c:v>
                </c:pt>
                <c:pt idx="10101">
                  <c:v>-56.101839267987799</c:v>
                </c:pt>
                <c:pt idx="10102">
                  <c:v>-56.052311195292098</c:v>
                </c:pt>
                <c:pt idx="10103">
                  <c:v>-57.083397609959803</c:v>
                </c:pt>
                <c:pt idx="10104">
                  <c:v>-57.033090270926202</c:v>
                </c:pt>
                <c:pt idx="10105">
                  <c:v>-57.243100946816398</c:v>
                </c:pt>
                <c:pt idx="10106">
                  <c:v>-57.456251198727202</c:v>
                </c:pt>
                <c:pt idx="10107">
                  <c:v>-57.425811931676002</c:v>
                </c:pt>
                <c:pt idx="10108">
                  <c:v>-58.160796887912497</c:v>
                </c:pt>
                <c:pt idx="10109">
                  <c:v>-58.112497619545003</c:v>
                </c:pt>
                <c:pt idx="10110">
                  <c:v>-58.214609076474197</c:v>
                </c:pt>
                <c:pt idx="10111">
                  <c:v>-58.930329542467398</c:v>
                </c:pt>
                <c:pt idx="10112">
                  <c:v>-58.887482196904898</c:v>
                </c:pt>
                <c:pt idx="10113">
                  <c:v>-59.0424666949529</c:v>
                </c:pt>
                <c:pt idx="10114">
                  <c:v>-59.175918783235502</c:v>
                </c:pt>
                <c:pt idx="10115">
                  <c:v>-59.146330657059899</c:v>
                </c:pt>
                <c:pt idx="10116">
                  <c:v>-59.651875018441501</c:v>
                </c:pt>
                <c:pt idx="10117">
                  <c:v>-59.621460876008399</c:v>
                </c:pt>
                <c:pt idx="10118">
                  <c:v>-59.691445631780098</c:v>
                </c:pt>
                <c:pt idx="10119">
                  <c:v>-60.088825946302698</c:v>
                </c:pt>
                <c:pt idx="10120">
                  <c:v>-60.062358963280801</c:v>
                </c:pt>
                <c:pt idx="10121">
                  <c:v>-60.135387602491797</c:v>
                </c:pt>
                <c:pt idx="10122">
                  <c:v>-60.2012694312291</c:v>
                </c:pt>
                <c:pt idx="10123">
                  <c:v>-60.186365925101803</c:v>
                </c:pt>
                <c:pt idx="10124">
                  <c:v>-60.396482920366203</c:v>
                </c:pt>
                <c:pt idx="10125">
                  <c:v>-60.381248276380497</c:v>
                </c:pt>
                <c:pt idx="10126">
                  <c:v>-60.404385562311397</c:v>
                </c:pt>
                <c:pt idx="10127">
                  <c:v>-60.373262844907899</c:v>
                </c:pt>
                <c:pt idx="10128">
                  <c:v>-60.342113812586902</c:v>
                </c:pt>
                <c:pt idx="10129">
                  <c:v>-60.3316932851884</c:v>
                </c:pt>
                <c:pt idx="10130">
                  <c:v>-60.285568206865001</c:v>
                </c:pt>
                <c:pt idx="10131">
                  <c:v>-60.275791374790899</c:v>
                </c:pt>
                <c:pt idx="10132">
                  <c:v>-60.0921900376648</c:v>
                </c:pt>
                <c:pt idx="10133">
                  <c:v>-60.082451507731903</c:v>
                </c:pt>
                <c:pt idx="10134">
                  <c:v>-60.028169403584698</c:v>
                </c:pt>
                <c:pt idx="10135">
                  <c:v>-59.514430884489897</c:v>
                </c:pt>
                <c:pt idx="10136">
                  <c:v>-59.360667069180899</c:v>
                </c:pt>
                <c:pt idx="10137">
                  <c:v>-59.349653391068799</c:v>
                </c:pt>
                <c:pt idx="10138">
                  <c:v>-59.189758118584201</c:v>
                </c:pt>
                <c:pt idx="10139">
                  <c:v>-59.178806388632999</c:v>
                </c:pt>
                <c:pt idx="10140">
                  <c:v>-58.617025604040798</c:v>
                </c:pt>
                <c:pt idx="10141">
                  <c:v>-58.606226334307998</c:v>
                </c:pt>
                <c:pt idx="10142">
                  <c:v>-58.479291659796601</c:v>
                </c:pt>
                <c:pt idx="10143">
                  <c:v>-57.5932615684411</c:v>
                </c:pt>
                <c:pt idx="10144">
                  <c:v>-57.351836580894997</c:v>
                </c:pt>
                <c:pt idx="10145">
                  <c:v>-57.338397357492298</c:v>
                </c:pt>
                <c:pt idx="10146">
                  <c:v>-57.106442108203503</c:v>
                </c:pt>
                <c:pt idx="10147">
                  <c:v>-57.100171410116502</c:v>
                </c:pt>
                <c:pt idx="10148">
                  <c:v>-56.275086472044102</c:v>
                </c:pt>
                <c:pt idx="10149">
                  <c:v>-56.269553515029202</c:v>
                </c:pt>
                <c:pt idx="10150">
                  <c:v>-56.103305635627898</c:v>
                </c:pt>
                <c:pt idx="10151">
                  <c:v>-54.977065008487003</c:v>
                </c:pt>
                <c:pt idx="10152">
                  <c:v>-54.685052647046298</c:v>
                </c:pt>
                <c:pt idx="10153">
                  <c:v>-54.684430889620899</c:v>
                </c:pt>
                <c:pt idx="10154">
                  <c:v>-54.391246827682203</c:v>
                </c:pt>
                <c:pt idx="10155">
                  <c:v>-54.392869843902602</c:v>
                </c:pt>
                <c:pt idx="10156">
                  <c:v>-53.364075300884402</c:v>
                </c:pt>
                <c:pt idx="10157">
                  <c:v>-53.364682927388699</c:v>
                </c:pt>
                <c:pt idx="10158">
                  <c:v>-53.167225439490501</c:v>
                </c:pt>
                <c:pt idx="10159">
                  <c:v>-51.783393085501103</c:v>
                </c:pt>
                <c:pt idx="10160">
                  <c:v>-51.430147893977498</c:v>
                </c:pt>
                <c:pt idx="10161">
                  <c:v>-51.436408151738199</c:v>
                </c:pt>
                <c:pt idx="10162">
                  <c:v>-51.074366683502099</c:v>
                </c:pt>
                <c:pt idx="10163">
                  <c:v>-51.080973536938899</c:v>
                </c:pt>
                <c:pt idx="10164">
                  <c:v>-49.823314400198903</c:v>
                </c:pt>
                <c:pt idx="10165">
                  <c:v>-49.831071613546598</c:v>
                </c:pt>
                <c:pt idx="10166">
                  <c:v>-49.610506975735902</c:v>
                </c:pt>
                <c:pt idx="10167">
                  <c:v>-47.952282082046203</c:v>
                </c:pt>
                <c:pt idx="10168">
                  <c:v>-47.532031280067997</c:v>
                </c:pt>
                <c:pt idx="10169">
                  <c:v>-47.542102036060101</c:v>
                </c:pt>
                <c:pt idx="10170">
                  <c:v>-47.120339781040698</c:v>
                </c:pt>
                <c:pt idx="10171">
                  <c:v>-47.130486155065597</c:v>
                </c:pt>
                <c:pt idx="10172">
                  <c:v>-45.637773261455202</c:v>
                </c:pt>
                <c:pt idx="10173">
                  <c:v>-45.647431399072801</c:v>
                </c:pt>
                <c:pt idx="10174">
                  <c:v>-45.391251311552899</c:v>
                </c:pt>
                <c:pt idx="10175">
                  <c:v>-43.477639830359401</c:v>
                </c:pt>
                <c:pt idx="10176">
                  <c:v>-43.0039850603441</c:v>
                </c:pt>
                <c:pt idx="10177">
                  <c:v>-43.020427263755799</c:v>
                </c:pt>
                <c:pt idx="10178">
                  <c:v>-42.556394457492303</c:v>
                </c:pt>
                <c:pt idx="10179">
                  <c:v>-42.566620686283599</c:v>
                </c:pt>
                <c:pt idx="10180">
                  <c:v>-40.8776226114366</c:v>
                </c:pt>
                <c:pt idx="10181">
                  <c:v>-40.881863574888897</c:v>
                </c:pt>
                <c:pt idx="10182">
                  <c:v>-40.572493465575903</c:v>
                </c:pt>
                <c:pt idx="10183">
                  <c:v>-38.473217412085297</c:v>
                </c:pt>
                <c:pt idx="10184">
                  <c:v>-37.955237795213399</c:v>
                </c:pt>
                <c:pt idx="10185">
                  <c:v>-37.977576155475802</c:v>
                </c:pt>
                <c:pt idx="10186">
                  <c:v>-37.444792846340697</c:v>
                </c:pt>
                <c:pt idx="10187">
                  <c:v>-37.458444377790201</c:v>
                </c:pt>
                <c:pt idx="10188">
                  <c:v>-35.608620332780397</c:v>
                </c:pt>
                <c:pt idx="10189">
                  <c:v>-35.616658354846003</c:v>
                </c:pt>
                <c:pt idx="10190">
                  <c:v>-35.305627261376102</c:v>
                </c:pt>
                <c:pt idx="10191">
                  <c:v>-33.002318921264198</c:v>
                </c:pt>
                <c:pt idx="10192">
                  <c:v>-32.462003389114699</c:v>
                </c:pt>
                <c:pt idx="10193">
                  <c:v>-32.480793578403201</c:v>
                </c:pt>
                <c:pt idx="10194">
                  <c:v>-31.908868760409302</c:v>
                </c:pt>
                <c:pt idx="10195">
                  <c:v>-31.9277170779446</c:v>
                </c:pt>
                <c:pt idx="10196">
                  <c:v>-29.9424395626679</c:v>
                </c:pt>
                <c:pt idx="10197">
                  <c:v>-29.9607047303572</c:v>
                </c:pt>
                <c:pt idx="10198">
                  <c:v>-29.624429177532999</c:v>
                </c:pt>
                <c:pt idx="10199">
                  <c:v>-27.176462360337499</c:v>
                </c:pt>
                <c:pt idx="10200">
                  <c:v>-26.574134329192798</c:v>
                </c:pt>
                <c:pt idx="10201">
                  <c:v>-26.5914202130154</c:v>
                </c:pt>
                <c:pt idx="10202">
                  <c:v>-26.014583845358299</c:v>
                </c:pt>
                <c:pt idx="10203">
                  <c:v>-26.032045705257001</c:v>
                </c:pt>
                <c:pt idx="10204">
                  <c:v>-23.943201300967399</c:v>
                </c:pt>
                <c:pt idx="10205">
                  <c:v>-23.958027478984299</c:v>
                </c:pt>
                <c:pt idx="10206">
                  <c:v>-23.583005788652201</c:v>
                </c:pt>
                <c:pt idx="10207">
                  <c:v>-22.362214424467499</c:v>
                </c:pt>
                <c:pt idx="10208">
                  <c:v>-21.106549290805901</c:v>
                </c:pt>
                <c:pt idx="10209">
                  <c:v>-20.493301943617301</c:v>
                </c:pt>
                <c:pt idx="10210">
                  <c:v>-19.8797595448141</c:v>
                </c:pt>
                <c:pt idx="10211">
                  <c:v>-19.9026824265611</c:v>
                </c:pt>
                <c:pt idx="10212">
                  <c:v>-17.784749484490199</c:v>
                </c:pt>
                <c:pt idx="10213">
                  <c:v>-17.8089709134548</c:v>
                </c:pt>
                <c:pt idx="10214">
                  <c:v>-17.457095896394701</c:v>
                </c:pt>
                <c:pt idx="10215">
                  <c:v>-16.8452974353436</c:v>
                </c:pt>
                <c:pt idx="10216">
                  <c:v>-16.263144570382099</c:v>
                </c:pt>
                <c:pt idx="10217">
                  <c:v>-15.6535709722459</c:v>
                </c:pt>
                <c:pt idx="10218">
                  <c:v>-13.789828390477901</c:v>
                </c:pt>
                <c:pt idx="10219">
                  <c:v>-11.706594964909099</c:v>
                </c:pt>
                <c:pt idx="10220">
                  <c:v>-11.7358442997374</c:v>
                </c:pt>
                <c:pt idx="10221">
                  <c:v>-11.7650871334892</c:v>
                </c:pt>
                <c:pt idx="10222">
                  <c:v>-11.426656296234601</c:v>
                </c:pt>
                <c:pt idx="10223">
                  <c:v>-10.8360560345523</c:v>
                </c:pt>
                <c:pt idx="10224">
                  <c:v>-10.2776514033608</c:v>
                </c:pt>
                <c:pt idx="10225">
                  <c:v>-9.6956137365547992</c:v>
                </c:pt>
                <c:pt idx="10226">
                  <c:v>-6.8516064106677899</c:v>
                </c:pt>
                <c:pt idx="10227">
                  <c:v>-6.88652458846299</c:v>
                </c:pt>
                <c:pt idx="10228">
                  <c:v>-6.9214225139025398</c:v>
                </c:pt>
                <c:pt idx="10229">
                  <c:v>-5.8761051100364101</c:v>
                </c:pt>
                <c:pt idx="10230">
                  <c:v>-5.9119728906114304</c:v>
                </c:pt>
                <c:pt idx="10231">
                  <c:v>-4.8711167658972698</c:v>
                </c:pt>
                <c:pt idx="10232">
                  <c:v>-4.5882841249240398</c:v>
                </c:pt>
                <c:pt idx="10233">
                  <c:v>-4.0718362834459496</c:v>
                </c:pt>
                <c:pt idx="10234">
                  <c:v>-1.9364055805876299</c:v>
                </c:pt>
                <c:pt idx="10235">
                  <c:v>-1.43945998915823</c:v>
                </c:pt>
                <c:pt idx="10236">
                  <c:v>-1.48202839155788</c:v>
                </c:pt>
                <c:pt idx="10237">
                  <c:v>-1.52447493643629</c:v>
                </c:pt>
                <c:pt idx="10238">
                  <c:v>0.191113133118121</c:v>
                </c:pt>
                <c:pt idx="10239">
                  <c:v>0.1487838664951</c:v>
                </c:pt>
                <c:pt idx="10240">
                  <c:v>0.436886922386995</c:v>
                </c:pt>
                <c:pt idx="10241">
                  <c:v>0.90299600353794196</c:v>
                </c:pt>
                <c:pt idx="10242">
                  <c:v>2.6880297406727802</c:v>
                </c:pt>
                <c:pt idx="10243">
                  <c:v>3.0903858768039201</c:v>
                </c:pt>
                <c:pt idx="10244">
                  <c:v>3.04452547166933</c:v>
                </c:pt>
                <c:pt idx="10245">
                  <c:v>2.9987851630481801</c:v>
                </c:pt>
                <c:pt idx="10246">
                  <c:v>4.4034925388497603</c:v>
                </c:pt>
                <c:pt idx="10247">
                  <c:v>4.3584859646605896</c:v>
                </c:pt>
                <c:pt idx="10248">
                  <c:v>4.5813291742577302</c:v>
                </c:pt>
                <c:pt idx="10249">
                  <c:v>4.9242971191904896</c:v>
                </c:pt>
                <c:pt idx="10250">
                  <c:v>6.25019236101397</c:v>
                </c:pt>
                <c:pt idx="10251">
                  <c:v>6.5316301095456097</c:v>
                </c:pt>
                <c:pt idx="10252">
                  <c:v>6.48606007492151</c:v>
                </c:pt>
                <c:pt idx="10253">
                  <c:v>6.4405401810795802</c:v>
                </c:pt>
                <c:pt idx="10254">
                  <c:v>7.4266353842197201</c:v>
                </c:pt>
                <c:pt idx="10255">
                  <c:v>7.3814867499530301</c:v>
                </c:pt>
                <c:pt idx="10256">
                  <c:v>7.50825248721479</c:v>
                </c:pt>
                <c:pt idx="10257">
                  <c:v>7.7350690292717896</c:v>
                </c:pt>
                <c:pt idx="10258">
                  <c:v>8.4561669237920096</c:v>
                </c:pt>
                <c:pt idx="10259">
                  <c:v>8.5710156373749893</c:v>
                </c:pt>
                <c:pt idx="10260">
                  <c:v>8.5232075946404198</c:v>
                </c:pt>
                <c:pt idx="10261">
                  <c:v>8.4754301104344307</c:v>
                </c:pt>
                <c:pt idx="10262">
                  <c:v>8.9247461877119605</c:v>
                </c:pt>
                <c:pt idx="10263">
                  <c:v>8.8768762906294008</c:v>
                </c:pt>
                <c:pt idx="10264">
                  <c:v>8.9103091860361801</c:v>
                </c:pt>
                <c:pt idx="10265">
                  <c:v>8.9689472198396292</c:v>
                </c:pt>
                <c:pt idx="10266">
                  <c:v>9.0208493333436905</c:v>
                </c:pt>
                <c:pt idx="10267">
                  <c:v>8.9787191410054898</c:v>
                </c:pt>
                <c:pt idx="10268">
                  <c:v>8.9301510120109207</c:v>
                </c:pt>
                <c:pt idx="10269">
                  <c:v>8.8815793722638805</c:v>
                </c:pt>
                <c:pt idx="10270">
                  <c:v>8.7924661229735595</c:v>
                </c:pt>
                <c:pt idx="10271">
                  <c:v>8.7414478910477502</c:v>
                </c:pt>
                <c:pt idx="10272">
                  <c:v>8.6704918230016403</c:v>
                </c:pt>
                <c:pt idx="10273">
                  <c:v>8.5737811692154402</c:v>
                </c:pt>
                <c:pt idx="10274">
                  <c:v>8.1554626719588104</c:v>
                </c:pt>
                <c:pt idx="10275">
                  <c:v>8.0010137715726799</c:v>
                </c:pt>
                <c:pt idx="10276">
                  <c:v>7.9478443204220302</c:v>
                </c:pt>
                <c:pt idx="10277">
                  <c:v>7.8947908888952503</c:v>
                </c:pt>
                <c:pt idx="10278">
                  <c:v>7.4744256734896002</c:v>
                </c:pt>
                <c:pt idx="10279">
                  <c:v>7.4167492690524996</c:v>
                </c:pt>
                <c:pt idx="10280">
                  <c:v>7.2951989210433599</c:v>
                </c:pt>
                <c:pt idx="10281">
                  <c:v>7.1209849521301702</c:v>
                </c:pt>
                <c:pt idx="10282">
                  <c:v>6.5652177695259297</c:v>
                </c:pt>
                <c:pt idx="10283">
                  <c:v>6.3944168700183699</c:v>
                </c:pt>
                <c:pt idx="10284">
                  <c:v>6.34273589891641</c:v>
                </c:pt>
                <c:pt idx="10285">
                  <c:v>6.2911732575425701</c:v>
                </c:pt>
                <c:pt idx="10286">
                  <c:v>5.8373908384188802</c:v>
                </c:pt>
                <c:pt idx="10287">
                  <c:v>5.79729881860926</c:v>
                </c:pt>
                <c:pt idx="10288">
                  <c:v>5.6821896061417396</c:v>
                </c:pt>
                <c:pt idx="10289">
                  <c:v>5.5246316845833396</c:v>
                </c:pt>
                <c:pt idx="10290">
                  <c:v>5.0384381224242603</c:v>
                </c:pt>
                <c:pt idx="10291">
                  <c:v>4.8998432120890998</c:v>
                </c:pt>
                <c:pt idx="10292">
                  <c:v>4.8723072294880403</c:v>
                </c:pt>
                <c:pt idx="10293">
                  <c:v>4.8449014519887603</c:v>
                </c:pt>
                <c:pt idx="10294">
                  <c:v>4.4576409182309202</c:v>
                </c:pt>
                <c:pt idx="10295">
                  <c:v>4.4470149368921499</c:v>
                </c:pt>
                <c:pt idx="10296">
                  <c:v>4.3720566740753002</c:v>
                </c:pt>
                <c:pt idx="10297">
                  <c:v>4.25286625069268</c:v>
                </c:pt>
                <c:pt idx="10298">
                  <c:v>3.7726569751258698</c:v>
                </c:pt>
                <c:pt idx="10299">
                  <c:v>3.6558911392006301</c:v>
                </c:pt>
                <c:pt idx="10300">
                  <c:v>3.65399331260911</c:v>
                </c:pt>
                <c:pt idx="10301">
                  <c:v>3.6521702936426399</c:v>
                </c:pt>
                <c:pt idx="10302">
                  <c:v>3.2487492860201801</c:v>
                </c:pt>
                <c:pt idx="10303">
                  <c:v>3.25785033773953</c:v>
                </c:pt>
                <c:pt idx="10304">
                  <c:v>3.1871091844609798</c:v>
                </c:pt>
                <c:pt idx="10305">
                  <c:v>2.9388455430240099</c:v>
                </c:pt>
                <c:pt idx="10306">
                  <c:v>2.5301353016066601</c:v>
                </c:pt>
                <c:pt idx="10307">
                  <c:v>2.39736828268195</c:v>
                </c:pt>
                <c:pt idx="10308">
                  <c:v>2.40590903778656</c:v>
                </c:pt>
                <c:pt idx="10309">
                  <c:v>2.4144437837302899</c:v>
                </c:pt>
                <c:pt idx="10310">
                  <c:v>1.9429706826520801</c:v>
                </c:pt>
                <c:pt idx="10311">
                  <c:v>1.95471593646555</c:v>
                </c:pt>
                <c:pt idx="10312">
                  <c:v>1.7330955527780301</c:v>
                </c:pt>
                <c:pt idx="10313">
                  <c:v>1.59481686287936</c:v>
                </c:pt>
                <c:pt idx="10314">
                  <c:v>1.1455143495359199</c:v>
                </c:pt>
                <c:pt idx="10315">
                  <c:v>0.99619325723711605</c:v>
                </c:pt>
                <c:pt idx="10316">
                  <c:v>1.0049423524405701</c:v>
                </c:pt>
                <c:pt idx="10317">
                  <c:v>1.01362785786724</c:v>
                </c:pt>
                <c:pt idx="10318">
                  <c:v>0.48482431924941299</c:v>
                </c:pt>
                <c:pt idx="10319">
                  <c:v>0.494019916477069</c:v>
                </c:pt>
                <c:pt idx="10320">
                  <c:v>0.242788738182842</c:v>
                </c:pt>
                <c:pt idx="10321">
                  <c:v>8.6540116866832204E-2</c:v>
                </c:pt>
                <c:pt idx="10322">
                  <c:v>-0.41362537339835198</c:v>
                </c:pt>
                <c:pt idx="10323">
                  <c:v>-0.57134438862936199</c:v>
                </c:pt>
                <c:pt idx="10324">
                  <c:v>-0.564487769571418</c:v>
                </c:pt>
                <c:pt idx="10325">
                  <c:v>-0.55775071281512001</c:v>
                </c:pt>
                <c:pt idx="10326">
                  <c:v>-1.13648446605553</c:v>
                </c:pt>
                <c:pt idx="10327">
                  <c:v>-1.1291539041644001</c:v>
                </c:pt>
                <c:pt idx="10328">
                  <c:v>-1.40643030366229</c:v>
                </c:pt>
                <c:pt idx="10329">
                  <c:v>-1.58006752196256</c:v>
                </c:pt>
                <c:pt idx="10330">
                  <c:v>-2.1187002737090999</c:v>
                </c:pt>
                <c:pt idx="10331">
                  <c:v>-2.2999237394957399</c:v>
                </c:pt>
                <c:pt idx="10332">
                  <c:v>-2.2994752951386102</c:v>
                </c:pt>
                <c:pt idx="10333">
                  <c:v>-2.2991027040662999</c:v>
                </c:pt>
                <c:pt idx="10334">
                  <c:v>-2.9095673448270398</c:v>
                </c:pt>
                <c:pt idx="10335">
                  <c:v>-2.9086979788470901</c:v>
                </c:pt>
                <c:pt idx="10336">
                  <c:v>-3.1994671250276201</c:v>
                </c:pt>
                <c:pt idx="10337">
                  <c:v>-3.3715327542251798</c:v>
                </c:pt>
                <c:pt idx="10338">
                  <c:v>-3.9003174135720999</c:v>
                </c:pt>
                <c:pt idx="10339">
                  <c:v>-4.0793607643423604</c:v>
                </c:pt>
                <c:pt idx="10340">
                  <c:v>-4.0856984034808201</c:v>
                </c:pt>
                <c:pt idx="10341">
                  <c:v>-4.09209245613558</c:v>
                </c:pt>
                <c:pt idx="10342">
                  <c:v>-4.6731372933086304</c:v>
                </c:pt>
                <c:pt idx="10343">
                  <c:v>-4.6789761553782903</c:v>
                </c:pt>
                <c:pt idx="10344">
                  <c:v>-4.9491744629017802</c:v>
                </c:pt>
                <c:pt idx="10345">
                  <c:v>-5.1090551724152</c:v>
                </c:pt>
                <c:pt idx="10346">
                  <c:v>-5.7075070688996101</c:v>
                </c:pt>
                <c:pt idx="10347">
                  <c:v>-5.7151771007137198</c:v>
                </c:pt>
                <c:pt idx="10348">
                  <c:v>-5.7229062341053201</c:v>
                </c:pt>
                <c:pt idx="10349">
                  <c:v>-6.2233756507439599</c:v>
                </c:pt>
                <c:pt idx="10350">
                  <c:v>-6.2365917297056201</c:v>
                </c:pt>
                <c:pt idx="10351">
                  <c:v>-6.46528199935904</c:v>
                </c:pt>
                <c:pt idx="10352">
                  <c:v>-6.6113277443768199</c:v>
                </c:pt>
                <c:pt idx="10353">
                  <c:v>-6.7476480532577403</c:v>
                </c:pt>
                <c:pt idx="10354">
                  <c:v>-7.1154138260630004</c:v>
                </c:pt>
                <c:pt idx="10355">
                  <c:v>-7.3407153355521801</c:v>
                </c:pt>
                <c:pt idx="10356">
                  <c:v>-7.3528003243142699</c:v>
                </c:pt>
                <c:pt idx="10357">
                  <c:v>-7.36496347438624</c:v>
                </c:pt>
                <c:pt idx="10358">
                  <c:v>-7.5916601856146899</c:v>
                </c:pt>
                <c:pt idx="10359">
                  <c:v>-7.8159147603565904</c:v>
                </c:pt>
                <c:pt idx="10360">
                  <c:v>-7.8311422736093004</c:v>
                </c:pt>
                <c:pt idx="10361">
                  <c:v>-8.0062612501801809</c:v>
                </c:pt>
                <c:pt idx="10362">
                  <c:v>-8.3956438554267301</c:v>
                </c:pt>
                <c:pt idx="10363">
                  <c:v>-8.4101078987995805</c:v>
                </c:pt>
                <c:pt idx="10364">
                  <c:v>-8.5145126364754198</c:v>
                </c:pt>
                <c:pt idx="10365">
                  <c:v>-8.5270387076118599</c:v>
                </c:pt>
                <c:pt idx="10366">
                  <c:v>-8.5396514943134694</c:v>
                </c:pt>
                <c:pt idx="10367">
                  <c:v>-8.8483057635005409</c:v>
                </c:pt>
                <c:pt idx="10368">
                  <c:v>-8.8606192063448592</c:v>
                </c:pt>
                <c:pt idx="10369">
                  <c:v>-9.0113753423360894</c:v>
                </c:pt>
                <c:pt idx="10370">
                  <c:v>-9.1058763811982892</c:v>
                </c:pt>
                <c:pt idx="10371">
                  <c:v>-9.19446166305171</c:v>
                </c:pt>
                <c:pt idx="10372">
                  <c:v>-9.3541770124589405</c:v>
                </c:pt>
                <c:pt idx="10373">
                  <c:v>-9.4385038841050299</c:v>
                </c:pt>
                <c:pt idx="10374">
                  <c:v>-9.4493993071840503</c:v>
                </c:pt>
                <c:pt idx="10375">
                  <c:v>-9.6986724627816994</c:v>
                </c:pt>
                <c:pt idx="10376">
                  <c:v>-9.7547183927619692</c:v>
                </c:pt>
                <c:pt idx="10377">
                  <c:v>-9.8974221638480895</c:v>
                </c:pt>
                <c:pt idx="10378">
                  <c:v>-9.9746050416187995</c:v>
                </c:pt>
                <c:pt idx="10379">
                  <c:v>-10.1094074527974</c:v>
                </c:pt>
                <c:pt idx="10380">
                  <c:v>-10.1804178551539</c:v>
                </c:pt>
                <c:pt idx="10381">
                  <c:v>-10.1886595563873</c:v>
                </c:pt>
                <c:pt idx="10382">
                  <c:v>-10.399342731065801</c:v>
                </c:pt>
                <c:pt idx="10383">
                  <c:v>-10.4033902390247</c:v>
                </c:pt>
                <c:pt idx="10384">
                  <c:v>-10.407535955499</c:v>
                </c:pt>
                <c:pt idx="10385">
                  <c:v>-10.5073401095803</c:v>
                </c:pt>
                <c:pt idx="10386">
                  <c:v>-10.5689642339328</c:v>
                </c:pt>
                <c:pt idx="10387">
                  <c:v>-10.6285455217633</c:v>
                </c:pt>
                <c:pt idx="10388">
                  <c:v>-10.6864077779717</c:v>
                </c:pt>
                <c:pt idx="10389">
                  <c:v>-10.7989326660726</c:v>
                </c:pt>
                <c:pt idx="10390">
                  <c:v>-10.988761161585799</c:v>
                </c:pt>
                <c:pt idx="10391">
                  <c:v>-10.9852038418659</c:v>
                </c:pt>
                <c:pt idx="10392">
                  <c:v>-10.9815554107527</c:v>
                </c:pt>
                <c:pt idx="10393">
                  <c:v>-11.0685320431944</c:v>
                </c:pt>
                <c:pt idx="10394">
                  <c:v>-11.121532518754201</c:v>
                </c:pt>
                <c:pt idx="10395">
                  <c:v>-11.1729986662291</c:v>
                </c:pt>
                <c:pt idx="10396">
                  <c:v>-11.224584527343699</c:v>
                </c:pt>
                <c:pt idx="10397">
                  <c:v>-11.3323741217667</c:v>
                </c:pt>
                <c:pt idx="10398">
                  <c:v>-11.522854136977999</c:v>
                </c:pt>
                <c:pt idx="10399">
                  <c:v>-11.516136524767701</c:v>
                </c:pt>
                <c:pt idx="10400">
                  <c:v>-11.5461502455478</c:v>
                </c:pt>
                <c:pt idx="10401">
                  <c:v>-11.5982164187362</c:v>
                </c:pt>
                <c:pt idx="10402">
                  <c:v>-11.6497001350409</c:v>
                </c:pt>
                <c:pt idx="10403">
                  <c:v>-11.7001861875755</c:v>
                </c:pt>
                <c:pt idx="10404">
                  <c:v>-11.754139319596</c:v>
                </c:pt>
                <c:pt idx="10405">
                  <c:v>-11.8732293317737</c:v>
                </c:pt>
                <c:pt idx="10406">
                  <c:v>-12.081069701438899</c:v>
                </c:pt>
                <c:pt idx="10407">
                  <c:v>-12.0728126114082</c:v>
                </c:pt>
                <c:pt idx="10408">
                  <c:v>-12.103861191781</c:v>
                </c:pt>
                <c:pt idx="10409">
                  <c:v>-12.1626846408709</c:v>
                </c:pt>
                <c:pt idx="10410">
                  <c:v>-12.2225080968859</c:v>
                </c:pt>
                <c:pt idx="10411">
                  <c:v>-12.283356010075799</c:v>
                </c:pt>
                <c:pt idx="10412">
                  <c:v>-12.345254589963099</c:v>
                </c:pt>
                <c:pt idx="10413">
                  <c:v>-12.726199797671001</c:v>
                </c:pt>
                <c:pt idx="10414">
                  <c:v>-12.7179016133224</c:v>
                </c:pt>
                <c:pt idx="10415">
                  <c:v>-12.7096280635232</c:v>
                </c:pt>
                <c:pt idx="10416">
                  <c:v>-12.748900625072</c:v>
                </c:pt>
                <c:pt idx="10417">
                  <c:v>-12.8139184203664</c:v>
                </c:pt>
                <c:pt idx="10418">
                  <c:v>-12.881964476417901</c:v>
                </c:pt>
                <c:pt idx="10419">
                  <c:v>-12.947414345106599</c:v>
                </c:pt>
                <c:pt idx="10420">
                  <c:v>-13.0172500357325</c:v>
                </c:pt>
                <c:pt idx="10421">
                  <c:v>-13.1686803863085</c:v>
                </c:pt>
                <c:pt idx="10422">
                  <c:v>-13.4303730396066</c:v>
                </c:pt>
                <c:pt idx="10423">
                  <c:v>-13.4214823417924</c:v>
                </c:pt>
                <c:pt idx="10424">
                  <c:v>-13.461100619140399</c:v>
                </c:pt>
                <c:pt idx="10425">
                  <c:v>-13.5345958376385</c:v>
                </c:pt>
                <c:pt idx="10426">
                  <c:v>-13.608539375250199</c:v>
                </c:pt>
                <c:pt idx="10427">
                  <c:v>-13.682843886716901</c:v>
                </c:pt>
                <c:pt idx="10428">
                  <c:v>-13.7574673249303</c:v>
                </c:pt>
                <c:pt idx="10429">
                  <c:v>-13.9124398649305</c:v>
                </c:pt>
                <c:pt idx="10430">
                  <c:v>-14.1844439767669</c:v>
                </c:pt>
                <c:pt idx="10431">
                  <c:v>-14.175344520902399</c:v>
                </c:pt>
                <c:pt idx="10432">
                  <c:v>-14.220886177013501</c:v>
                </c:pt>
                <c:pt idx="10433">
                  <c:v>-14.2968403664382</c:v>
                </c:pt>
                <c:pt idx="10434">
                  <c:v>-14.372592557002701</c:v>
                </c:pt>
                <c:pt idx="10435">
                  <c:v>-14.4442708886834</c:v>
                </c:pt>
                <c:pt idx="10436">
                  <c:v>-14.5213192866238</c:v>
                </c:pt>
                <c:pt idx="10437">
                  <c:v>-14.6801951754504</c:v>
                </c:pt>
                <c:pt idx="10438">
                  <c:v>-14.9489519417341</c:v>
                </c:pt>
                <c:pt idx="10439">
                  <c:v>-14.942328158883599</c:v>
                </c:pt>
                <c:pt idx="10440">
                  <c:v>-14.985990884022801</c:v>
                </c:pt>
                <c:pt idx="10441">
                  <c:v>-15.062603015312</c:v>
                </c:pt>
                <c:pt idx="10442">
                  <c:v>-15.1386629960194</c:v>
                </c:pt>
                <c:pt idx="10443">
                  <c:v>-15.215812565114</c:v>
                </c:pt>
                <c:pt idx="10444">
                  <c:v>-15.2887729870759</c:v>
                </c:pt>
                <c:pt idx="10445">
                  <c:v>-15.366329142075999</c:v>
                </c:pt>
                <c:pt idx="10446">
                  <c:v>-15.558475389828899</c:v>
                </c:pt>
                <c:pt idx="10447">
                  <c:v>-15.6713496049046</c:v>
                </c:pt>
                <c:pt idx="10448">
                  <c:v>-15.785429823398999</c:v>
                </c:pt>
                <c:pt idx="10449">
                  <c:v>-15.897195561584599</c:v>
                </c:pt>
                <c:pt idx="10450">
                  <c:v>-16.010287720636398</c:v>
                </c:pt>
                <c:pt idx="10451">
                  <c:v>-16.122880621058702</c:v>
                </c:pt>
                <c:pt idx="10452">
                  <c:v>-16.2350412853426</c:v>
                </c:pt>
                <c:pt idx="10453">
                  <c:v>-16.346839426203001</c:v>
                </c:pt>
                <c:pt idx="10454">
                  <c:v>-16.346054370937502</c:v>
                </c:pt>
                <c:pt idx="10455">
                  <c:v>-16.345273317392301</c:v>
                </c:pt>
                <c:pt idx="10456">
                  <c:v>-16.4567788658042</c:v>
                </c:pt>
                <c:pt idx="10457">
                  <c:v>-16.504148483635799</c:v>
                </c:pt>
                <c:pt idx="10458">
                  <c:v>-16.579144587223801</c:v>
                </c:pt>
                <c:pt idx="10459">
                  <c:v>-16.649963916482601</c:v>
                </c:pt>
                <c:pt idx="10460">
                  <c:v>-16.723092129905599</c:v>
                </c:pt>
                <c:pt idx="10461">
                  <c:v>-16.7973981936264</c:v>
                </c:pt>
                <c:pt idx="10462">
                  <c:v>-17.207046793477499</c:v>
                </c:pt>
                <c:pt idx="10463">
                  <c:v>-17.204459829503602</c:v>
                </c:pt>
                <c:pt idx="10464">
                  <c:v>-17.201832700152199</c:v>
                </c:pt>
                <c:pt idx="10465">
                  <c:v>-17.244676053123602</c:v>
                </c:pt>
                <c:pt idx="10466">
                  <c:v>-17.319161925147998</c:v>
                </c:pt>
                <c:pt idx="10467">
                  <c:v>-17.3938048636657</c:v>
                </c:pt>
                <c:pt idx="10468">
                  <c:v>-17.465087250750599</c:v>
                </c:pt>
                <c:pt idx="10469">
                  <c:v>-17.5400846195726</c:v>
                </c:pt>
                <c:pt idx="10470">
                  <c:v>-17.959476805509901</c:v>
                </c:pt>
                <c:pt idx="10471">
                  <c:v>-17.956039421635602</c:v>
                </c:pt>
                <c:pt idx="10472">
                  <c:v>-17.952541716841601</c:v>
                </c:pt>
                <c:pt idx="10473">
                  <c:v>-17.995756475165301</c:v>
                </c:pt>
                <c:pt idx="10474">
                  <c:v>-18.071587794668002</c:v>
                </c:pt>
                <c:pt idx="10475">
                  <c:v>-18.147683137351699</c:v>
                </c:pt>
                <c:pt idx="10476">
                  <c:v>-18.220407954931801</c:v>
                </c:pt>
                <c:pt idx="10477">
                  <c:v>-18.297052480425599</c:v>
                </c:pt>
                <c:pt idx="10478">
                  <c:v>-18.454284257629698</c:v>
                </c:pt>
                <c:pt idx="10479">
                  <c:v>-18.450390423635799</c:v>
                </c:pt>
                <c:pt idx="10480">
                  <c:v>-18.7219428408802</c:v>
                </c:pt>
                <c:pt idx="10481">
                  <c:v>-18.766746464765799</c:v>
                </c:pt>
                <c:pt idx="10482">
                  <c:v>-18.845436930574198</c:v>
                </c:pt>
                <c:pt idx="10483">
                  <c:v>-18.924477893157899</c:v>
                </c:pt>
                <c:pt idx="10484">
                  <c:v>-19.003878467645201</c:v>
                </c:pt>
                <c:pt idx="10485">
                  <c:v>-19.078588355136301</c:v>
                </c:pt>
                <c:pt idx="10486">
                  <c:v>-19.158764045385901</c:v>
                </c:pt>
                <c:pt idx="10487">
                  <c:v>-19.239337606168299</c:v>
                </c:pt>
                <c:pt idx="10488">
                  <c:v>-19.544860314431901</c:v>
                </c:pt>
                <c:pt idx="10489">
                  <c:v>-19.54052486758</c:v>
                </c:pt>
                <c:pt idx="10490">
                  <c:v>-19.691267019296799</c:v>
                </c:pt>
                <c:pt idx="10491">
                  <c:v>-19.732718544238899</c:v>
                </c:pt>
                <c:pt idx="10492">
                  <c:v>-19.810916722871699</c:v>
                </c:pt>
                <c:pt idx="10493">
                  <c:v>-19.889534655260299</c:v>
                </c:pt>
                <c:pt idx="10494">
                  <c:v>-19.9725404013241</c:v>
                </c:pt>
                <c:pt idx="10495">
                  <c:v>-20.0559922193994</c:v>
                </c:pt>
                <c:pt idx="10496">
                  <c:v>-20.5263768333093</c:v>
                </c:pt>
                <c:pt idx="10497">
                  <c:v>-20.521675937589201</c:v>
                </c:pt>
                <c:pt idx="10498">
                  <c:v>-20.5170103502575</c:v>
                </c:pt>
                <c:pt idx="10499">
                  <c:v>-20.5694772623579</c:v>
                </c:pt>
                <c:pt idx="10500">
                  <c:v>-20.655087385819499</c:v>
                </c:pt>
                <c:pt idx="10501">
                  <c:v>-20.741159035709401</c:v>
                </c:pt>
                <c:pt idx="10502">
                  <c:v>-20.823536101670499</c:v>
                </c:pt>
                <c:pt idx="10503">
                  <c:v>-20.910533195952301</c:v>
                </c:pt>
                <c:pt idx="10504">
                  <c:v>-21.404719620275898</c:v>
                </c:pt>
                <c:pt idx="10505">
                  <c:v>-21.3992245488454</c:v>
                </c:pt>
                <c:pt idx="10506">
                  <c:v>-21.393739624203398</c:v>
                </c:pt>
                <c:pt idx="10507">
                  <c:v>-21.448192636583101</c:v>
                </c:pt>
                <c:pt idx="10508">
                  <c:v>-21.537412740120899</c:v>
                </c:pt>
                <c:pt idx="10509">
                  <c:v>-21.622806970592698</c:v>
                </c:pt>
                <c:pt idx="10510">
                  <c:v>-21.711610550108301</c:v>
                </c:pt>
                <c:pt idx="10511">
                  <c:v>-21.8024049958582</c:v>
                </c:pt>
                <c:pt idx="10512">
                  <c:v>-22.323984720500501</c:v>
                </c:pt>
                <c:pt idx="10513">
                  <c:v>-22.317596673279802</c:v>
                </c:pt>
                <c:pt idx="10514">
                  <c:v>-22.311206471267599</c:v>
                </c:pt>
                <c:pt idx="10515">
                  <c:v>-22.361852714311802</c:v>
                </c:pt>
                <c:pt idx="10516">
                  <c:v>-22.455358479339701</c:v>
                </c:pt>
                <c:pt idx="10517">
                  <c:v>-22.5495559363784</c:v>
                </c:pt>
                <c:pt idx="10518">
                  <c:v>-22.644483811132801</c:v>
                </c:pt>
                <c:pt idx="10519">
                  <c:v>-22.7401602487516</c:v>
                </c:pt>
                <c:pt idx="10520">
                  <c:v>-23.289937210363401</c:v>
                </c:pt>
                <c:pt idx="10521">
                  <c:v>-23.282385874986801</c:v>
                </c:pt>
                <c:pt idx="10522">
                  <c:v>-23.2748266135557</c:v>
                </c:pt>
                <c:pt idx="10523">
                  <c:v>-23.334657835977598</c:v>
                </c:pt>
                <c:pt idx="10524">
                  <c:v>-23.433167978299899</c:v>
                </c:pt>
                <c:pt idx="10525">
                  <c:v>-23.5325988835944</c:v>
                </c:pt>
                <c:pt idx="10526">
                  <c:v>-23.6329872364729</c:v>
                </c:pt>
                <c:pt idx="10527">
                  <c:v>-23.734351632767599</c:v>
                </c:pt>
                <c:pt idx="10528">
                  <c:v>-24.328504094896299</c:v>
                </c:pt>
                <c:pt idx="10529">
                  <c:v>-24.318836931278899</c:v>
                </c:pt>
                <c:pt idx="10530">
                  <c:v>-24.3092630340862</c:v>
                </c:pt>
                <c:pt idx="10531">
                  <c:v>-24.372312124329699</c:v>
                </c:pt>
                <c:pt idx="10532">
                  <c:v>-24.4789120163158</c:v>
                </c:pt>
                <c:pt idx="10533">
                  <c:v>-24.586550800829901</c:v>
                </c:pt>
                <c:pt idx="10534">
                  <c:v>-24.690956288094299</c:v>
                </c:pt>
                <c:pt idx="10535">
                  <c:v>-24.801771979927</c:v>
                </c:pt>
                <c:pt idx="10536">
                  <c:v>-25.450021073057801</c:v>
                </c:pt>
                <c:pt idx="10537">
                  <c:v>-25.4405346964041</c:v>
                </c:pt>
                <c:pt idx="10538">
                  <c:v>-25.4311096527058</c:v>
                </c:pt>
                <c:pt idx="10539">
                  <c:v>-25.495718105158399</c:v>
                </c:pt>
                <c:pt idx="10540">
                  <c:v>-25.6117646083725</c:v>
                </c:pt>
                <c:pt idx="10541">
                  <c:v>-25.7292907939378</c:v>
                </c:pt>
                <c:pt idx="10542">
                  <c:v>-25.847721916100301</c:v>
                </c:pt>
                <c:pt idx="10543">
                  <c:v>-25.965928589790899</c:v>
                </c:pt>
                <c:pt idx="10544">
                  <c:v>-26.652135824976899</c:v>
                </c:pt>
                <c:pt idx="10545">
                  <c:v>-26.643457696027301</c:v>
                </c:pt>
                <c:pt idx="10546">
                  <c:v>-26.634817524549799</c:v>
                </c:pt>
                <c:pt idx="10547">
                  <c:v>-26.710958406640799</c:v>
                </c:pt>
                <c:pt idx="10548">
                  <c:v>-26.8358646857392</c:v>
                </c:pt>
                <c:pt idx="10549">
                  <c:v>-26.9615296700381</c:v>
                </c:pt>
                <c:pt idx="10550">
                  <c:v>-27.0823320864945</c:v>
                </c:pt>
                <c:pt idx="10551">
                  <c:v>-27.2100077237038</c:v>
                </c:pt>
                <c:pt idx="10552">
                  <c:v>-27.9401940119469</c:v>
                </c:pt>
                <c:pt idx="10553">
                  <c:v>-27.9316770281287</c:v>
                </c:pt>
                <c:pt idx="10554">
                  <c:v>-27.9232031320158</c:v>
                </c:pt>
                <c:pt idx="10555">
                  <c:v>-27.997714461369601</c:v>
                </c:pt>
                <c:pt idx="10556">
                  <c:v>-28.129846814456101</c:v>
                </c:pt>
                <c:pt idx="10557">
                  <c:v>-28.262745870442799</c:v>
                </c:pt>
                <c:pt idx="10558">
                  <c:v>-28.396439626113398</c:v>
                </c:pt>
                <c:pt idx="10559">
                  <c:v>-28.530931998087102</c:v>
                </c:pt>
                <c:pt idx="10560">
                  <c:v>-29.294099616476998</c:v>
                </c:pt>
                <c:pt idx="10561">
                  <c:v>-29.285208970362898</c:v>
                </c:pt>
                <c:pt idx="10562">
                  <c:v>-29.276389775823699</c:v>
                </c:pt>
                <c:pt idx="10563">
                  <c:v>-29.361761228947302</c:v>
                </c:pt>
                <c:pt idx="10564">
                  <c:v>-29.5013913482377</c:v>
                </c:pt>
                <c:pt idx="10565">
                  <c:v>-29.641980658031599</c:v>
                </c:pt>
                <c:pt idx="10566">
                  <c:v>-29.7744963510231</c:v>
                </c:pt>
                <c:pt idx="10567">
                  <c:v>-29.9171349944925</c:v>
                </c:pt>
                <c:pt idx="10568">
                  <c:v>-30.738314186312799</c:v>
                </c:pt>
                <c:pt idx="10569">
                  <c:v>-30.7287847159626</c:v>
                </c:pt>
                <c:pt idx="10570">
                  <c:v>-30.7193733772536</c:v>
                </c:pt>
                <c:pt idx="10571">
                  <c:v>-30.8039162902122</c:v>
                </c:pt>
                <c:pt idx="10572">
                  <c:v>-30.953620586652299</c:v>
                </c:pt>
                <c:pt idx="10573">
                  <c:v>-31.104613272776501</c:v>
                </c:pt>
                <c:pt idx="10574">
                  <c:v>-31.254519613976999</c:v>
                </c:pt>
                <c:pt idx="10575">
                  <c:v>-31.408237356261701</c:v>
                </c:pt>
                <c:pt idx="10576">
                  <c:v>-32.287270880157998</c:v>
                </c:pt>
                <c:pt idx="10577">
                  <c:v>-32.277894173758298</c:v>
                </c:pt>
                <c:pt idx="10578">
                  <c:v>-32.268467787652902</c:v>
                </c:pt>
                <c:pt idx="10579">
                  <c:v>-32.357674668181602</c:v>
                </c:pt>
                <c:pt idx="10580">
                  <c:v>-32.517565024967098</c:v>
                </c:pt>
                <c:pt idx="10581">
                  <c:v>-32.679159010339902</c:v>
                </c:pt>
                <c:pt idx="10582">
                  <c:v>-32.842514314150598</c:v>
                </c:pt>
                <c:pt idx="10583">
                  <c:v>-33.007676482827499</c:v>
                </c:pt>
                <c:pt idx="10584">
                  <c:v>-33.966689466952403</c:v>
                </c:pt>
                <c:pt idx="10585">
                  <c:v>-33.954547256838602</c:v>
                </c:pt>
                <c:pt idx="10586">
                  <c:v>-33.942348885139602</c:v>
                </c:pt>
                <c:pt idx="10587">
                  <c:v>-34.043544440782497</c:v>
                </c:pt>
                <c:pt idx="10588">
                  <c:v>-34.2168294291764</c:v>
                </c:pt>
                <c:pt idx="10589">
                  <c:v>-34.383652248956501</c:v>
                </c:pt>
                <c:pt idx="10590">
                  <c:v>-34.5612540662895</c:v>
                </c:pt>
                <c:pt idx="10591">
                  <c:v>-34.741074196642103</c:v>
                </c:pt>
                <c:pt idx="10592">
                  <c:v>-35.805894585150497</c:v>
                </c:pt>
                <c:pt idx="10593">
                  <c:v>-35.790544318015797</c:v>
                </c:pt>
                <c:pt idx="10594">
                  <c:v>-35.775120344360303</c:v>
                </c:pt>
                <c:pt idx="10595">
                  <c:v>-35.878303201921497</c:v>
                </c:pt>
                <c:pt idx="10596">
                  <c:v>-36.067213053956401</c:v>
                </c:pt>
                <c:pt idx="10597">
                  <c:v>-36.258476501937203</c:v>
                </c:pt>
                <c:pt idx="10598">
                  <c:v>-36.442535775140399</c:v>
                </c:pt>
                <c:pt idx="10599">
                  <c:v>-36.638639918504097</c:v>
                </c:pt>
                <c:pt idx="10600">
                  <c:v>-37.811207670918002</c:v>
                </c:pt>
                <c:pt idx="10601">
                  <c:v>-37.791935719112097</c:v>
                </c:pt>
                <c:pt idx="10602">
                  <c:v>-37.772580805588497</c:v>
                </c:pt>
                <c:pt idx="10603">
                  <c:v>-37.883497773395398</c:v>
                </c:pt>
                <c:pt idx="10604">
                  <c:v>-38.089099916363701</c:v>
                </c:pt>
                <c:pt idx="10605">
                  <c:v>-38.297388900405402</c:v>
                </c:pt>
                <c:pt idx="10606">
                  <c:v>-38.494283682764099</c:v>
                </c:pt>
                <c:pt idx="10607">
                  <c:v>-38.7081208597643</c:v>
                </c:pt>
                <c:pt idx="10608">
                  <c:v>-40.005687011730998</c:v>
                </c:pt>
                <c:pt idx="10609">
                  <c:v>-39.981682187780301</c:v>
                </c:pt>
                <c:pt idx="10610">
                  <c:v>-39.957636918223102</c:v>
                </c:pt>
                <c:pt idx="10611">
                  <c:v>-40.078820706604397</c:v>
                </c:pt>
                <c:pt idx="10612">
                  <c:v>-40.304633315406797</c:v>
                </c:pt>
                <c:pt idx="10613">
                  <c:v>-40.5294878818748</c:v>
                </c:pt>
                <c:pt idx="10614">
                  <c:v>-40.749419534376301</c:v>
                </c:pt>
                <c:pt idx="10615">
                  <c:v>-40.984032600106303</c:v>
                </c:pt>
                <c:pt idx="10616">
                  <c:v>-41.982285955631397</c:v>
                </c:pt>
                <c:pt idx="10617">
                  <c:v>-41.954741888127998</c:v>
                </c:pt>
                <c:pt idx="10618">
                  <c:v>-42.409910215630603</c:v>
                </c:pt>
                <c:pt idx="10619">
                  <c:v>-42.375201363662001</c:v>
                </c:pt>
                <c:pt idx="10620">
                  <c:v>-42.831706936580503</c:v>
                </c:pt>
                <c:pt idx="10621">
                  <c:v>-42.9439068537406</c:v>
                </c:pt>
                <c:pt idx="10622">
                  <c:v>-43.175107931888498</c:v>
                </c:pt>
                <c:pt idx="10623">
                  <c:v>-43.421949244042402</c:v>
                </c:pt>
                <c:pt idx="10624">
                  <c:v>-44.5483167058633</c:v>
                </c:pt>
                <c:pt idx="10625">
                  <c:v>-44.513855074654998</c:v>
                </c:pt>
                <c:pt idx="10626">
                  <c:v>-44.4793248966592</c:v>
                </c:pt>
                <c:pt idx="10627">
                  <c:v>-45.427635607163502</c:v>
                </c:pt>
                <c:pt idx="10628">
                  <c:v>-45.392161627561201</c:v>
                </c:pt>
                <c:pt idx="10629">
                  <c:v>-45.543462624866599</c:v>
                </c:pt>
                <c:pt idx="10630">
                  <c:v>-45.806607484308799</c:v>
                </c:pt>
                <c:pt idx="10631">
                  <c:v>-46.072585997940301</c:v>
                </c:pt>
                <c:pt idx="10632">
                  <c:v>-47.284396928768402</c:v>
                </c:pt>
                <c:pt idx="10633">
                  <c:v>-47.243500908417502</c:v>
                </c:pt>
                <c:pt idx="10634">
                  <c:v>-47.202624433029797</c:v>
                </c:pt>
                <c:pt idx="10635">
                  <c:v>-48.222956465256402</c:v>
                </c:pt>
                <c:pt idx="10636">
                  <c:v>-48.181122321725297</c:v>
                </c:pt>
                <c:pt idx="10637">
                  <c:v>-48.340109175463198</c:v>
                </c:pt>
                <c:pt idx="10638">
                  <c:v>-48.617058233287302</c:v>
                </c:pt>
                <c:pt idx="10639">
                  <c:v>-48.895056780712402</c:v>
                </c:pt>
                <c:pt idx="10640">
                  <c:v>-50.128225915706601</c:v>
                </c:pt>
                <c:pt idx="10641">
                  <c:v>-50.081860593620299</c:v>
                </c:pt>
                <c:pt idx="10642">
                  <c:v>-50.035604864864297</c:v>
                </c:pt>
                <c:pt idx="10643">
                  <c:v>-51.072082506365199</c:v>
                </c:pt>
                <c:pt idx="10644">
                  <c:v>-51.025004795966503</c:v>
                </c:pt>
                <c:pt idx="10645">
                  <c:v>-51.179305788575498</c:v>
                </c:pt>
                <c:pt idx="10646">
                  <c:v>-51.453625825682003</c:v>
                </c:pt>
                <c:pt idx="10647">
                  <c:v>-51.710926502486402</c:v>
                </c:pt>
                <c:pt idx="10648">
                  <c:v>-52.877691570075399</c:v>
                </c:pt>
                <c:pt idx="10649">
                  <c:v>-52.830566229663503</c:v>
                </c:pt>
                <c:pt idx="10650">
                  <c:v>-52.783575909214903</c:v>
                </c:pt>
                <c:pt idx="10651">
                  <c:v>-53.733555159811601</c:v>
                </c:pt>
                <c:pt idx="10652">
                  <c:v>-53.685874270788098</c:v>
                </c:pt>
                <c:pt idx="10653">
                  <c:v>-53.812154820117797</c:v>
                </c:pt>
                <c:pt idx="10654">
                  <c:v>-54.0563758011983</c:v>
                </c:pt>
                <c:pt idx="10655">
                  <c:v>-54.294095919838298</c:v>
                </c:pt>
                <c:pt idx="10656">
                  <c:v>-55.246027545546802</c:v>
                </c:pt>
                <c:pt idx="10657">
                  <c:v>-55.2027747703236</c:v>
                </c:pt>
                <c:pt idx="10658">
                  <c:v>-55.159661233645501</c:v>
                </c:pt>
                <c:pt idx="10659">
                  <c:v>-55.929922219059101</c:v>
                </c:pt>
                <c:pt idx="10660">
                  <c:v>-55.886168444585003</c:v>
                </c:pt>
                <c:pt idx="10661">
                  <c:v>-55.995321363618302</c:v>
                </c:pt>
                <c:pt idx="10662">
                  <c:v>-56.185095766112802</c:v>
                </c:pt>
                <c:pt idx="10663">
                  <c:v>-56.366406055294803</c:v>
                </c:pt>
                <c:pt idx="10664">
                  <c:v>-57.0579618913494</c:v>
                </c:pt>
                <c:pt idx="10665">
                  <c:v>-57.020022344479102</c:v>
                </c:pt>
                <c:pt idx="10666">
                  <c:v>-56.982217866642799</c:v>
                </c:pt>
                <c:pt idx="10667">
                  <c:v>-57.546035017681</c:v>
                </c:pt>
                <c:pt idx="10668">
                  <c:v>-57.523393768964098</c:v>
                </c:pt>
                <c:pt idx="10669">
                  <c:v>-57.6005035775501</c:v>
                </c:pt>
                <c:pt idx="10670">
                  <c:v>-57.721987075501097</c:v>
                </c:pt>
                <c:pt idx="10671">
                  <c:v>-57.845893309754203</c:v>
                </c:pt>
                <c:pt idx="10672">
                  <c:v>-58.265910060557999</c:v>
                </c:pt>
                <c:pt idx="10673">
                  <c:v>-58.240506280864501</c:v>
                </c:pt>
                <c:pt idx="10674">
                  <c:v>-58.215222645294197</c:v>
                </c:pt>
                <c:pt idx="10675">
                  <c:v>-58.539560989162297</c:v>
                </c:pt>
                <c:pt idx="10676">
                  <c:v>-58.523459657499302</c:v>
                </c:pt>
                <c:pt idx="10677">
                  <c:v>-58.562865338383403</c:v>
                </c:pt>
                <c:pt idx="10678">
                  <c:v>-58.6290974024989</c:v>
                </c:pt>
                <c:pt idx="10679">
                  <c:v>-58.686260131909698</c:v>
                </c:pt>
                <c:pt idx="10680">
                  <c:v>-58.758076130002799</c:v>
                </c:pt>
                <c:pt idx="10681">
                  <c:v>-58.7452488555221</c:v>
                </c:pt>
                <c:pt idx="10682">
                  <c:v>-58.7325206958458</c:v>
                </c:pt>
                <c:pt idx="10683">
                  <c:v>-58.750237298560101</c:v>
                </c:pt>
                <c:pt idx="10684">
                  <c:v>-58.7409439553129</c:v>
                </c:pt>
                <c:pt idx="10685">
                  <c:v>-58.728373456094303</c:v>
                </c:pt>
                <c:pt idx="10686">
                  <c:v>-58.701103925918098</c:v>
                </c:pt>
                <c:pt idx="10687">
                  <c:v>-58.658154973098902</c:v>
                </c:pt>
                <c:pt idx="10688">
                  <c:v>-58.288642884363803</c:v>
                </c:pt>
                <c:pt idx="10689">
                  <c:v>-58.279766546934802</c:v>
                </c:pt>
                <c:pt idx="10690">
                  <c:v>-58.270817363395103</c:v>
                </c:pt>
                <c:pt idx="10691">
                  <c:v>-57.914905458965499</c:v>
                </c:pt>
                <c:pt idx="10692">
                  <c:v>-57.906001413409001</c:v>
                </c:pt>
                <c:pt idx="10693">
                  <c:v>-57.8243423030654</c:v>
                </c:pt>
                <c:pt idx="10694">
                  <c:v>-57.682353098836899</c:v>
                </c:pt>
                <c:pt idx="10695">
                  <c:v>-57.528215565790198</c:v>
                </c:pt>
                <c:pt idx="10696">
                  <c:v>-56.783622610985297</c:v>
                </c:pt>
                <c:pt idx="10697">
                  <c:v>-56.771535346324399</c:v>
                </c:pt>
                <c:pt idx="10698">
                  <c:v>-56.759494819177498</c:v>
                </c:pt>
                <c:pt idx="10699">
                  <c:v>-56.088966535416603</c:v>
                </c:pt>
                <c:pt idx="10700">
                  <c:v>-56.077428499725997</c:v>
                </c:pt>
                <c:pt idx="10701">
                  <c:v>-55.944945502993903</c:v>
                </c:pt>
                <c:pt idx="10702">
                  <c:v>-55.719660191207304</c:v>
                </c:pt>
                <c:pt idx="10703">
                  <c:v>-55.486005810071298</c:v>
                </c:pt>
                <c:pt idx="10704">
                  <c:v>-54.471795930379599</c:v>
                </c:pt>
                <c:pt idx="10705">
                  <c:v>-54.4610887597551</c:v>
                </c:pt>
                <c:pt idx="10706">
                  <c:v>-54.4504567250126</c:v>
                </c:pt>
                <c:pt idx="10707">
                  <c:v>-53.576520296492902</c:v>
                </c:pt>
                <c:pt idx="10708">
                  <c:v>-53.576693074776003</c:v>
                </c:pt>
                <c:pt idx="10709">
                  <c:v>-53.404341217311497</c:v>
                </c:pt>
                <c:pt idx="10710">
                  <c:v>-53.140006454819101</c:v>
                </c:pt>
                <c:pt idx="10711">
                  <c:v>-52.856144808003002</c:v>
                </c:pt>
                <c:pt idx="10712">
                  <c:v>-51.603198133490501</c:v>
                </c:pt>
                <c:pt idx="10713">
                  <c:v>-51.601341383970698</c:v>
                </c:pt>
                <c:pt idx="10714">
                  <c:v>-51.599540223145503</c:v>
                </c:pt>
                <c:pt idx="10715">
                  <c:v>-50.528731234272399</c:v>
                </c:pt>
                <c:pt idx="10716">
                  <c:v>-50.537603151149597</c:v>
                </c:pt>
                <c:pt idx="10717">
                  <c:v>-50.3480881562012</c:v>
                </c:pt>
                <c:pt idx="10718">
                  <c:v>-50.015761995868097</c:v>
                </c:pt>
                <c:pt idx="10719">
                  <c:v>-49.6910384378507</c:v>
                </c:pt>
                <c:pt idx="10720">
                  <c:v>-48.185324022258399</c:v>
                </c:pt>
                <c:pt idx="10721">
                  <c:v>-48.191788672569899</c:v>
                </c:pt>
                <c:pt idx="10722">
                  <c:v>-48.198265699725198</c:v>
                </c:pt>
                <c:pt idx="10723">
                  <c:v>-46.894522127842201</c:v>
                </c:pt>
                <c:pt idx="10724">
                  <c:v>-46.901887817974</c:v>
                </c:pt>
                <c:pt idx="10725">
                  <c:v>-46.676382271193802</c:v>
                </c:pt>
                <c:pt idx="10726">
                  <c:v>-46.287362490688302</c:v>
                </c:pt>
                <c:pt idx="10727">
                  <c:v>-45.884769747509303</c:v>
                </c:pt>
                <c:pt idx="10728">
                  <c:v>-44.150575331423802</c:v>
                </c:pt>
                <c:pt idx="10729">
                  <c:v>-44.158826134423002</c:v>
                </c:pt>
                <c:pt idx="10730">
                  <c:v>-44.167119664777402</c:v>
                </c:pt>
                <c:pt idx="10731">
                  <c:v>-42.6611403906779</c:v>
                </c:pt>
                <c:pt idx="10732">
                  <c:v>-42.6685204929611</c:v>
                </c:pt>
                <c:pt idx="10733">
                  <c:v>-41.957704231225399</c:v>
                </c:pt>
                <c:pt idx="10734">
                  <c:v>-41.506155597358102</c:v>
                </c:pt>
                <c:pt idx="10735">
                  <c:v>-41.522030621313299</c:v>
                </c:pt>
                <c:pt idx="10736">
                  <c:v>-40.600460089574298</c:v>
                </c:pt>
                <c:pt idx="10737">
                  <c:v>-39.634388069958398</c:v>
                </c:pt>
                <c:pt idx="10738">
                  <c:v>-39.651011225596697</c:v>
                </c:pt>
                <c:pt idx="10739">
                  <c:v>-37.982924818275997</c:v>
                </c:pt>
                <c:pt idx="10740">
                  <c:v>-37.710193696599497</c:v>
                </c:pt>
                <c:pt idx="10741">
                  <c:v>-37.218284347071098</c:v>
                </c:pt>
                <c:pt idx="10742">
                  <c:v>-36.720777519793799</c:v>
                </c:pt>
                <c:pt idx="10743">
                  <c:v>-36.241471292625</c:v>
                </c:pt>
                <c:pt idx="10744">
                  <c:v>-35.733253039500099</c:v>
                </c:pt>
                <c:pt idx="10745">
                  <c:v>-35.2198717450052</c:v>
                </c:pt>
                <c:pt idx="10746">
                  <c:v>-34.701941747577102</c:v>
                </c:pt>
                <c:pt idx="10747">
                  <c:v>-32.764039828342199</c:v>
                </c:pt>
                <c:pt idx="10748">
                  <c:v>-32.780035857068398</c:v>
                </c:pt>
                <c:pt idx="10749">
                  <c:v>-32.796094306777903</c:v>
                </c:pt>
                <c:pt idx="10750">
                  <c:v>-31.831304426542399</c:v>
                </c:pt>
                <c:pt idx="10751">
                  <c:v>-31.5503059267071</c:v>
                </c:pt>
                <c:pt idx="10752">
                  <c:v>-30.515034852901898</c:v>
                </c:pt>
                <c:pt idx="10753">
                  <c:v>-29.977369564766999</c:v>
                </c:pt>
                <c:pt idx="10754">
                  <c:v>-29.436817084427599</c:v>
                </c:pt>
                <c:pt idx="10755">
                  <c:v>-28.328386181980701</c:v>
                </c:pt>
                <c:pt idx="10756">
                  <c:v>-26.470149491095299</c:v>
                </c:pt>
                <c:pt idx="10757">
                  <c:v>-26.4843543322595</c:v>
                </c:pt>
                <c:pt idx="10758">
                  <c:v>-26.498639937793701</c:v>
                </c:pt>
                <c:pt idx="10759">
                  <c:v>-25.609497630173099</c:v>
                </c:pt>
                <c:pt idx="10760">
                  <c:v>-25.054555232294799</c:v>
                </c:pt>
                <c:pt idx="10761">
                  <c:v>-24.498702015754599</c:v>
                </c:pt>
                <c:pt idx="10762">
                  <c:v>-23.942414499521099</c:v>
                </c:pt>
                <c:pt idx="10763">
                  <c:v>-22.813865976609002</c:v>
                </c:pt>
                <c:pt idx="10764">
                  <c:v>-20.9219826568469</c:v>
                </c:pt>
                <c:pt idx="10765">
                  <c:v>-20.934227631821201</c:v>
                </c:pt>
                <c:pt idx="10766">
                  <c:v>-20.946545620135598</c:v>
                </c:pt>
                <c:pt idx="10767">
                  <c:v>-20.064167536937401</c:v>
                </c:pt>
                <c:pt idx="10768">
                  <c:v>-19.5118335339982</c:v>
                </c:pt>
                <c:pt idx="10769">
                  <c:v>-18.960415378549801</c:v>
                </c:pt>
                <c:pt idx="10770">
                  <c:v>-18.415114417992999</c:v>
                </c:pt>
                <c:pt idx="10771">
                  <c:v>-17.338222557771701</c:v>
                </c:pt>
                <c:pt idx="10772">
                  <c:v>-15.4648982255008</c:v>
                </c:pt>
                <c:pt idx="10773">
                  <c:v>-15.491641332294099</c:v>
                </c:pt>
                <c:pt idx="10774">
                  <c:v>-15.5182752364992</c:v>
                </c:pt>
                <c:pt idx="10775">
                  <c:v>-14.6283990589196</c:v>
                </c:pt>
                <c:pt idx="10776">
                  <c:v>-14.0914330849027</c:v>
                </c:pt>
                <c:pt idx="10777">
                  <c:v>-13.555814761389801</c:v>
                </c:pt>
                <c:pt idx="10778">
                  <c:v>-13.0218949744709</c:v>
                </c:pt>
                <c:pt idx="10779">
                  <c:v>-11.958567180239401</c:v>
                </c:pt>
                <c:pt idx="10780">
                  <c:v>-10.124318368571499</c:v>
                </c:pt>
                <c:pt idx="10781">
                  <c:v>-10.155129528066899</c:v>
                </c:pt>
                <c:pt idx="10782">
                  <c:v>-10.185873591489999</c:v>
                </c:pt>
                <c:pt idx="10783">
                  <c:v>-9.3217260061969505</c:v>
                </c:pt>
                <c:pt idx="10784">
                  <c:v>-8.8040662496796696</c:v>
                </c:pt>
                <c:pt idx="10785">
                  <c:v>-8.3147781219933403</c:v>
                </c:pt>
                <c:pt idx="10786">
                  <c:v>-7.8046416525832401</c:v>
                </c:pt>
                <c:pt idx="10787">
                  <c:v>-6.7691884910988298</c:v>
                </c:pt>
                <c:pt idx="10788">
                  <c:v>-5.0308760771953098</c:v>
                </c:pt>
                <c:pt idx="10789">
                  <c:v>-5.0655736748290501</c:v>
                </c:pt>
                <c:pt idx="10790">
                  <c:v>-5.1001475621981802</c:v>
                </c:pt>
                <c:pt idx="10791">
                  <c:v>-4.3109874386627798</c:v>
                </c:pt>
                <c:pt idx="10792">
                  <c:v>-3.8349422654092198</c:v>
                </c:pt>
                <c:pt idx="10793">
                  <c:v>-3.3740737225587498</c:v>
                </c:pt>
                <c:pt idx="10794">
                  <c:v>-2.9138570406972502</c:v>
                </c:pt>
                <c:pt idx="10795">
                  <c:v>-1.99421680726184</c:v>
                </c:pt>
                <c:pt idx="10796">
                  <c:v>-0.46382646718279702</c:v>
                </c:pt>
                <c:pt idx="10797">
                  <c:v>-0.499223025950293</c:v>
                </c:pt>
                <c:pt idx="10798">
                  <c:v>-0.53467675597008701</c:v>
                </c:pt>
                <c:pt idx="10799">
                  <c:v>0.13821962620245401</c:v>
                </c:pt>
                <c:pt idx="10800">
                  <c:v>0.53542838757404299</c:v>
                </c:pt>
                <c:pt idx="10801">
                  <c:v>0.91953251856787199</c:v>
                </c:pt>
                <c:pt idx="10802">
                  <c:v>1.2713302693231301</c:v>
                </c:pt>
                <c:pt idx="10803">
                  <c:v>2.6747886196130302</c:v>
                </c:pt>
                <c:pt idx="10804">
                  <c:v>2.6384848580040501</c:v>
                </c:pt>
                <c:pt idx="10805">
                  <c:v>2.6021326355411101</c:v>
                </c:pt>
                <c:pt idx="10806">
                  <c:v>3.2511319656437401</c:v>
                </c:pt>
                <c:pt idx="10807">
                  <c:v>3.2144468746828401</c:v>
                </c:pt>
                <c:pt idx="10808">
                  <c:v>3.8532094174222902</c:v>
                </c:pt>
                <c:pt idx="10809">
                  <c:v>4.2431110555503802</c:v>
                </c:pt>
                <c:pt idx="10810">
                  <c:v>4.5109993228757101</c:v>
                </c:pt>
                <c:pt idx="10811">
                  <c:v>5.3972803100427296</c:v>
                </c:pt>
                <c:pt idx="10812">
                  <c:v>5.3549211160439496</c:v>
                </c:pt>
                <c:pt idx="10813">
                  <c:v>5.3126304542141396</c:v>
                </c:pt>
                <c:pt idx="10814">
                  <c:v>5.64960576960019</c:v>
                </c:pt>
                <c:pt idx="10815">
                  <c:v>5.9807231807378898</c:v>
                </c:pt>
                <c:pt idx="10816">
                  <c:v>5.9380642136174204</c:v>
                </c:pt>
                <c:pt idx="10817">
                  <c:v>6.26341339329303</c:v>
                </c:pt>
                <c:pt idx="10818">
                  <c:v>6.2206327209300101</c:v>
                </c:pt>
                <c:pt idx="10819">
                  <c:v>7.2315001917122599</c:v>
                </c:pt>
                <c:pt idx="10820">
                  <c:v>7.1887636288616203</c:v>
                </c:pt>
                <c:pt idx="10821">
                  <c:v>7.3173038408841196</c:v>
                </c:pt>
                <c:pt idx="10822">
                  <c:v>7.4423236739570502</c:v>
                </c:pt>
                <c:pt idx="10823">
                  <c:v>7.5465660478550598</c:v>
                </c:pt>
                <c:pt idx="10824">
                  <c:v>7.6302350232678302</c:v>
                </c:pt>
                <c:pt idx="10825">
                  <c:v>7.6936600409226603</c:v>
                </c:pt>
                <c:pt idx="10826">
                  <c:v>7.7372370481883701</c:v>
                </c:pt>
                <c:pt idx="10827">
                  <c:v>7.9103074623843499</c:v>
                </c:pt>
                <c:pt idx="10828">
                  <c:v>7.8648715607100996</c:v>
                </c:pt>
                <c:pt idx="10829">
                  <c:v>7.8397948824595298</c:v>
                </c:pt>
                <c:pt idx="10830">
                  <c:v>7.8085987838192104</c:v>
                </c:pt>
                <c:pt idx="10831">
                  <c:v>7.7603086273974897</c:v>
                </c:pt>
                <c:pt idx="10832">
                  <c:v>7.6961624559944397</c:v>
                </c:pt>
                <c:pt idx="10833">
                  <c:v>7.6171219744772998</c:v>
                </c:pt>
                <c:pt idx="10834">
                  <c:v>7.5248305454583697</c:v>
                </c:pt>
                <c:pt idx="10835">
                  <c:v>7.1665255478273702</c:v>
                </c:pt>
                <c:pt idx="10836">
                  <c:v>7.1204286837603803</c:v>
                </c:pt>
                <c:pt idx="10837">
                  <c:v>7.0247754842429</c:v>
                </c:pt>
                <c:pt idx="10838">
                  <c:v>6.8840006013219099</c:v>
                </c:pt>
                <c:pt idx="10839">
                  <c:v>6.7328640529695596</c:v>
                </c:pt>
                <c:pt idx="10840">
                  <c:v>6.5758220041777404</c:v>
                </c:pt>
                <c:pt idx="10841">
                  <c:v>6.41399093025022</c:v>
                </c:pt>
                <c:pt idx="10842">
                  <c:v>6.2504231885683197</c:v>
                </c:pt>
                <c:pt idx="10843">
                  <c:v>5.6363814231547504</c:v>
                </c:pt>
                <c:pt idx="10844">
                  <c:v>5.5894126035638001</c:v>
                </c:pt>
                <c:pt idx="10845">
                  <c:v>5.4610809742936901</c:v>
                </c:pt>
                <c:pt idx="10846">
                  <c:v>5.2866198357452001</c:v>
                </c:pt>
                <c:pt idx="10847">
                  <c:v>5.1046922968437602</c:v>
                </c:pt>
                <c:pt idx="10848">
                  <c:v>4.9241156742418797</c:v>
                </c:pt>
                <c:pt idx="10849">
                  <c:v>4.7454385270605703</c:v>
                </c:pt>
                <c:pt idx="10850">
                  <c:v>4.5712004304971803</c:v>
                </c:pt>
                <c:pt idx="10851">
                  <c:v>3.9403003043029901</c:v>
                </c:pt>
                <c:pt idx="10852">
                  <c:v>3.9030310300754598</c:v>
                </c:pt>
                <c:pt idx="10853">
                  <c:v>3.7865599442618301</c:v>
                </c:pt>
                <c:pt idx="10854">
                  <c:v>3.6233720539075698</c:v>
                </c:pt>
                <c:pt idx="10855">
                  <c:v>3.4693028336893499</c:v>
                </c:pt>
                <c:pt idx="10856">
                  <c:v>3.31181832581612</c:v>
                </c:pt>
                <c:pt idx="10857">
                  <c:v>3.1572686055082699</c:v>
                </c:pt>
                <c:pt idx="10858">
                  <c:v>3.0055143176373602</c:v>
                </c:pt>
                <c:pt idx="10859">
                  <c:v>2.8563205179575899</c:v>
                </c:pt>
                <c:pt idx="10860">
                  <c:v>2.84369888592868</c:v>
                </c:pt>
                <c:pt idx="10861">
                  <c:v>2.3791586002835099</c:v>
                </c:pt>
                <c:pt idx="10862">
                  <c:v>2.1531373508843101</c:v>
                </c:pt>
                <c:pt idx="10863">
                  <c:v>2.0084557547835602</c:v>
                </c:pt>
                <c:pt idx="10864">
                  <c:v>1.8708323107654099</c:v>
                </c:pt>
                <c:pt idx="10865">
                  <c:v>1.5784179758589101</c:v>
                </c:pt>
                <c:pt idx="10866">
                  <c:v>1.4321183806423401</c:v>
                </c:pt>
                <c:pt idx="10867">
                  <c:v>0.932673649280364</c:v>
                </c:pt>
                <c:pt idx="10868">
                  <c:v>0.93394896576978204</c:v>
                </c:pt>
                <c:pt idx="10869">
                  <c:v>0.69603531158308296</c:v>
                </c:pt>
                <c:pt idx="10870">
                  <c:v>0.54657054578995601</c:v>
                </c:pt>
                <c:pt idx="10871">
                  <c:v>0.39755003343255702</c:v>
                </c:pt>
                <c:pt idx="10872">
                  <c:v>0.25163448282328099</c:v>
                </c:pt>
                <c:pt idx="10873">
                  <c:v>0.100385173701334</c:v>
                </c:pt>
                <c:pt idx="10874">
                  <c:v>-5.2342842225003898E-2</c:v>
                </c:pt>
                <c:pt idx="10875">
                  <c:v>-4.3928258706397098E-2</c:v>
                </c:pt>
                <c:pt idx="10876">
                  <c:v>-0.58233630274675097</c:v>
                </c:pt>
                <c:pt idx="10877">
                  <c:v>-0.57347681829623098</c:v>
                </c:pt>
                <c:pt idx="10878">
                  <c:v>-1.16706175327613</c:v>
                </c:pt>
                <c:pt idx="10879">
                  <c:v>-1.1576976890136399</c:v>
                </c:pt>
                <c:pt idx="10880">
                  <c:v>-1.32284642547376</c:v>
                </c:pt>
                <c:pt idx="10881">
                  <c:v>-1.4810470273857399</c:v>
                </c:pt>
                <c:pt idx="10882">
                  <c:v>-1.64759345021341</c:v>
                </c:pt>
                <c:pt idx="10883">
                  <c:v>-1.9245772136511801</c:v>
                </c:pt>
                <c:pt idx="10884">
                  <c:v>-1.9203700456809301</c:v>
                </c:pt>
                <c:pt idx="10885">
                  <c:v>-2.19737769599109</c:v>
                </c:pt>
                <c:pt idx="10886">
                  <c:v>-2.75606103124667</c:v>
                </c:pt>
                <c:pt idx="10887">
                  <c:v>-2.8462974008797302</c:v>
                </c:pt>
                <c:pt idx="10888">
                  <c:v>-2.9818043811041699</c:v>
                </c:pt>
                <c:pt idx="10889">
                  <c:v>-3.1562860957082299</c:v>
                </c:pt>
                <c:pt idx="10890">
                  <c:v>-3.3304732002519399</c:v>
                </c:pt>
                <c:pt idx="10891">
                  <c:v>-3.50621624449751</c:v>
                </c:pt>
                <c:pt idx="10892">
                  <c:v>-3.6812218608507101</c:v>
                </c:pt>
                <c:pt idx="10893">
                  <c:v>-3.85525032800177</c:v>
                </c:pt>
                <c:pt idx="10894">
                  <c:v>-4.4605008407833298</c:v>
                </c:pt>
                <c:pt idx="10895">
                  <c:v>-4.55429454751365</c:v>
                </c:pt>
                <c:pt idx="10896">
                  <c:v>-4.6925124408880299</c:v>
                </c:pt>
                <c:pt idx="10897">
                  <c:v>-4.860896635434</c:v>
                </c:pt>
                <c:pt idx="10898">
                  <c:v>-5.0272373912378603</c:v>
                </c:pt>
                <c:pt idx="10899">
                  <c:v>-5.1913481442783702</c:v>
                </c:pt>
                <c:pt idx="10900">
                  <c:v>-5.3473414872643197</c:v>
                </c:pt>
                <c:pt idx="10901">
                  <c:v>-5.50566064691166</c:v>
                </c:pt>
                <c:pt idx="10902">
                  <c:v>-6.1095875029815296</c:v>
                </c:pt>
                <c:pt idx="10903">
                  <c:v>-6.11352344441016</c:v>
                </c:pt>
                <c:pt idx="10904">
                  <c:v>-6.2673352842135497</c:v>
                </c:pt>
                <c:pt idx="10905">
                  <c:v>-6.4183259846229799</c:v>
                </c:pt>
                <c:pt idx="10906">
                  <c:v>-6.5674575891083604</c:v>
                </c:pt>
                <c:pt idx="10907">
                  <c:v>-6.7137196537515003</c:v>
                </c:pt>
                <c:pt idx="10908">
                  <c:v>-6.8508671480687999</c:v>
                </c:pt>
                <c:pt idx="10909">
                  <c:v>-6.9914410212107398</c:v>
                </c:pt>
                <c:pt idx="10910">
                  <c:v>-7.5118553750190697</c:v>
                </c:pt>
                <c:pt idx="10911">
                  <c:v>-7.5168062487562004</c:v>
                </c:pt>
                <c:pt idx="10912">
                  <c:v>-7.6516702055451598</c:v>
                </c:pt>
                <c:pt idx="10913">
                  <c:v>-7.78387406363548</c:v>
                </c:pt>
                <c:pt idx="10914">
                  <c:v>-7.9134660001838304</c:v>
                </c:pt>
                <c:pt idx="10915">
                  <c:v>-8.0332306611499895</c:v>
                </c:pt>
                <c:pt idx="10916">
                  <c:v>-8.1577518316000805</c:v>
                </c:pt>
                <c:pt idx="10917">
                  <c:v>-8.2798190217326599</c:v>
                </c:pt>
                <c:pt idx="10918">
                  <c:v>-8.7273600026327394</c:v>
                </c:pt>
                <c:pt idx="10919">
                  <c:v>-8.7337502294275904</c:v>
                </c:pt>
                <c:pt idx="10920">
                  <c:v>-8.8509534253373996</c:v>
                </c:pt>
                <c:pt idx="10921">
                  <c:v>-8.9674912906609894</c:v>
                </c:pt>
                <c:pt idx="10922">
                  <c:v>-9.07701510977755</c:v>
                </c:pt>
                <c:pt idx="10923">
                  <c:v>-9.18903132238942</c:v>
                </c:pt>
                <c:pt idx="10924">
                  <c:v>-9.30060855516213</c:v>
                </c:pt>
                <c:pt idx="10925">
                  <c:v>-9.4100222447881201</c:v>
                </c:pt>
                <c:pt idx="10926">
                  <c:v>-9.7911136959692904</c:v>
                </c:pt>
                <c:pt idx="10927">
                  <c:v>-9.8022324825469003</c:v>
                </c:pt>
                <c:pt idx="10928">
                  <c:v>-9.9064068569547405</c:v>
                </c:pt>
                <c:pt idx="10929">
                  <c:v>-10.0086239873837</c:v>
                </c:pt>
                <c:pt idx="10930">
                  <c:v>-10.109564606704</c:v>
                </c:pt>
                <c:pt idx="10931">
                  <c:v>-10.208015936643299</c:v>
                </c:pt>
                <c:pt idx="10932">
                  <c:v>-10.3047157066156</c:v>
                </c:pt>
                <c:pt idx="10933">
                  <c:v>-10.3959673801811</c:v>
                </c:pt>
                <c:pt idx="10934">
                  <c:v>-10.7280775307207</c:v>
                </c:pt>
                <c:pt idx="10935">
                  <c:v>-10.7392883354236</c:v>
                </c:pt>
                <c:pt idx="10936">
                  <c:v>-10.8276079825492</c:v>
                </c:pt>
                <c:pt idx="10937">
                  <c:v>-10.9145859470686</c:v>
                </c:pt>
                <c:pt idx="10938">
                  <c:v>-11.001795796133701</c:v>
                </c:pt>
                <c:pt idx="10939">
                  <c:v>-11.082851055072</c:v>
                </c:pt>
                <c:pt idx="10940">
                  <c:v>-11.1635035995149</c:v>
                </c:pt>
                <c:pt idx="10941">
                  <c:v>-11.2426515041107</c:v>
                </c:pt>
                <c:pt idx="10942">
                  <c:v>-11.5346534138313</c:v>
                </c:pt>
                <c:pt idx="10943">
                  <c:v>-11.5397093536016</c:v>
                </c:pt>
                <c:pt idx="10944">
                  <c:v>-11.611595863648899</c:v>
                </c:pt>
                <c:pt idx="10945">
                  <c:v>-11.679558190780099</c:v>
                </c:pt>
                <c:pt idx="10946">
                  <c:v>-11.750067908920499</c:v>
                </c:pt>
                <c:pt idx="10947">
                  <c:v>-11.818610821923199</c:v>
                </c:pt>
                <c:pt idx="10948">
                  <c:v>-11.885275491097699</c:v>
                </c:pt>
                <c:pt idx="10949">
                  <c:v>-11.9514761572298</c:v>
                </c:pt>
                <c:pt idx="10950">
                  <c:v>-12.216636003395701</c:v>
                </c:pt>
                <c:pt idx="10951">
                  <c:v>-12.213825495328599</c:v>
                </c:pt>
                <c:pt idx="10952">
                  <c:v>-12.276101794685299</c:v>
                </c:pt>
                <c:pt idx="10953">
                  <c:v>-12.338106082023801</c:v>
                </c:pt>
                <c:pt idx="10954">
                  <c:v>-12.398501867165001</c:v>
                </c:pt>
                <c:pt idx="10955">
                  <c:v>-12.455643772266299</c:v>
                </c:pt>
                <c:pt idx="10956">
                  <c:v>-12.515660498196199</c:v>
                </c:pt>
                <c:pt idx="10957">
                  <c:v>-12.5755329891575</c:v>
                </c:pt>
                <c:pt idx="10958">
                  <c:v>-12.831832039780901</c:v>
                </c:pt>
                <c:pt idx="10959">
                  <c:v>-12.8244263831936</c:v>
                </c:pt>
                <c:pt idx="10960">
                  <c:v>-12.883917915900099</c:v>
                </c:pt>
                <c:pt idx="10961">
                  <c:v>-12.943365003118901</c:v>
                </c:pt>
                <c:pt idx="10962">
                  <c:v>-13.002788789661</c:v>
                </c:pt>
                <c:pt idx="10963">
                  <c:v>-13.0636904232587</c:v>
                </c:pt>
                <c:pt idx="10964">
                  <c:v>-13.124615083195801</c:v>
                </c:pt>
                <c:pt idx="10965">
                  <c:v>-13.181517867333501</c:v>
                </c:pt>
                <c:pt idx="10966">
                  <c:v>-13.445254377113599</c:v>
                </c:pt>
                <c:pt idx="10967">
                  <c:v>-13.438793424025601</c:v>
                </c:pt>
                <c:pt idx="10968">
                  <c:v>-13.5014072582078</c:v>
                </c:pt>
                <c:pt idx="10969">
                  <c:v>-13.5610628862885</c:v>
                </c:pt>
                <c:pt idx="10970">
                  <c:v>-13.6239478031035</c:v>
                </c:pt>
                <c:pt idx="10971">
                  <c:v>-13.686981254257701</c:v>
                </c:pt>
                <c:pt idx="10972">
                  <c:v>-13.750166249485</c:v>
                </c:pt>
                <c:pt idx="10973">
                  <c:v>-13.812471877856799</c:v>
                </c:pt>
                <c:pt idx="10974">
                  <c:v>-14.0806380457636</c:v>
                </c:pt>
                <c:pt idx="10975">
                  <c:v>-14.145742039262901</c:v>
                </c:pt>
                <c:pt idx="10976">
                  <c:v>-14.141263945968101</c:v>
                </c:pt>
                <c:pt idx="10977">
                  <c:v>-14.2064296885495</c:v>
                </c:pt>
                <c:pt idx="10978">
                  <c:v>-14.271731993586499</c:v>
                </c:pt>
                <c:pt idx="10979">
                  <c:v>-14.3339843543145</c:v>
                </c:pt>
                <c:pt idx="10980">
                  <c:v>-14.398567484751799</c:v>
                </c:pt>
                <c:pt idx="10981">
                  <c:v>-14.4632656259516</c:v>
                </c:pt>
                <c:pt idx="10982">
                  <c:v>-14.737244171768401</c:v>
                </c:pt>
                <c:pt idx="10983">
                  <c:v>-14.8020785182574</c:v>
                </c:pt>
                <c:pt idx="10984">
                  <c:v>-14.795979153489901</c:v>
                </c:pt>
                <c:pt idx="10985">
                  <c:v>-14.8612341544891</c:v>
                </c:pt>
                <c:pt idx="10986">
                  <c:v>-14.9254605697454</c:v>
                </c:pt>
                <c:pt idx="10987">
                  <c:v>-14.9908062232719</c:v>
                </c:pt>
                <c:pt idx="10988">
                  <c:v>-15.0529281500468</c:v>
                </c:pt>
                <c:pt idx="10989">
                  <c:v>-15.117845342546101</c:v>
                </c:pt>
                <c:pt idx="10990">
                  <c:v>-15.394005900468199</c:v>
                </c:pt>
                <c:pt idx="10991">
                  <c:v>-15.4586774365276</c:v>
                </c:pt>
                <c:pt idx="10992">
                  <c:v>-15.4518870558929</c:v>
                </c:pt>
                <c:pt idx="10993">
                  <c:v>-15.518004908172101</c:v>
                </c:pt>
                <c:pt idx="10994">
                  <c:v>-15.582589480471301</c:v>
                </c:pt>
                <c:pt idx="10995">
                  <c:v>-15.647039712217101</c:v>
                </c:pt>
                <c:pt idx="10996">
                  <c:v>-15.7128073354398</c:v>
                </c:pt>
                <c:pt idx="10997">
                  <c:v>-15.7751542520248</c:v>
                </c:pt>
                <c:pt idx="10998">
                  <c:v>-16.052860947950499</c:v>
                </c:pt>
                <c:pt idx="10999">
                  <c:v>-16.1157984859917</c:v>
                </c:pt>
                <c:pt idx="11000">
                  <c:v>-16.111296193109101</c:v>
                </c:pt>
                <c:pt idx="11001">
                  <c:v>-16.178339849789701</c:v>
                </c:pt>
                <c:pt idx="11002">
                  <c:v>-16.244161595412901</c:v>
                </c:pt>
                <c:pt idx="11003">
                  <c:v>-16.310822956624101</c:v>
                </c:pt>
                <c:pt idx="11004">
                  <c:v>-16.377170177912301</c:v>
                </c:pt>
                <c:pt idx="11005">
                  <c:v>-16.440039722432999</c:v>
                </c:pt>
                <c:pt idx="11006">
                  <c:v>-16.669439029159701</c:v>
                </c:pt>
                <c:pt idx="11007">
                  <c:v>-16.665743438166501</c:v>
                </c:pt>
                <c:pt idx="11008">
                  <c:v>-16.772859059651999</c:v>
                </c:pt>
                <c:pt idx="11009">
                  <c:v>-16.906938701466999</c:v>
                </c:pt>
                <c:pt idx="11010">
                  <c:v>-16.904541780024498</c:v>
                </c:pt>
                <c:pt idx="11011">
                  <c:v>-16.970926336107201</c:v>
                </c:pt>
                <c:pt idx="11012">
                  <c:v>-17.037003309734501</c:v>
                </c:pt>
                <c:pt idx="11013">
                  <c:v>-17.103446055742499</c:v>
                </c:pt>
                <c:pt idx="11014">
                  <c:v>-17.224585710301501</c:v>
                </c:pt>
                <c:pt idx="11015">
                  <c:v>-17.223393217603601</c:v>
                </c:pt>
                <c:pt idx="11016">
                  <c:v>-17.344347106408701</c:v>
                </c:pt>
                <c:pt idx="11017">
                  <c:v>-17.5638106193243</c:v>
                </c:pt>
                <c:pt idx="11018">
                  <c:v>-17.6266867952199</c:v>
                </c:pt>
                <c:pt idx="11019">
                  <c:v>-17.625686472695602</c:v>
                </c:pt>
                <c:pt idx="11020">
                  <c:v>-17.691380780499902</c:v>
                </c:pt>
                <c:pt idx="11021">
                  <c:v>-17.756925456145002</c:v>
                </c:pt>
                <c:pt idx="11022">
                  <c:v>-17.8223627054867</c:v>
                </c:pt>
                <c:pt idx="11023">
                  <c:v>-17.8877288321465</c:v>
                </c:pt>
                <c:pt idx="11024">
                  <c:v>-17.8865413010803</c:v>
                </c:pt>
                <c:pt idx="11025">
                  <c:v>-18.216361966682602</c:v>
                </c:pt>
                <c:pt idx="11026">
                  <c:v>-18.278784305504999</c:v>
                </c:pt>
                <c:pt idx="11027">
                  <c:v>-18.277264238459299</c:v>
                </c:pt>
                <c:pt idx="11028">
                  <c:v>-18.342971209659101</c:v>
                </c:pt>
                <c:pt idx="11029">
                  <c:v>-18.408891334530999</c:v>
                </c:pt>
                <c:pt idx="11030">
                  <c:v>-18.475084531612598</c:v>
                </c:pt>
                <c:pt idx="11031">
                  <c:v>-18.541601765787799</c:v>
                </c:pt>
                <c:pt idx="11032">
                  <c:v>-18.539807187967501</c:v>
                </c:pt>
                <c:pt idx="11033">
                  <c:v>-18.881351732070801</c:v>
                </c:pt>
                <c:pt idx="11034">
                  <c:v>-18.949539995773598</c:v>
                </c:pt>
                <c:pt idx="11035">
                  <c:v>-18.9472737615665</c:v>
                </c:pt>
                <c:pt idx="11036">
                  <c:v>-19.015167814217801</c:v>
                </c:pt>
                <c:pt idx="11037">
                  <c:v>-19.0845946309745</c:v>
                </c:pt>
                <c:pt idx="11038">
                  <c:v>-19.152689005952698</c:v>
                </c:pt>
                <c:pt idx="11039">
                  <c:v>-19.2226057790343</c:v>
                </c:pt>
                <c:pt idx="11040">
                  <c:v>-19.219163801324399</c:v>
                </c:pt>
                <c:pt idx="11041">
                  <c:v>-19.589179247292499</c:v>
                </c:pt>
                <c:pt idx="11042">
                  <c:v>-19.662166901357999</c:v>
                </c:pt>
                <c:pt idx="11043">
                  <c:v>-19.658207421560199</c:v>
                </c:pt>
                <c:pt idx="11044">
                  <c:v>-19.7310562009466</c:v>
                </c:pt>
                <c:pt idx="11045">
                  <c:v>-19.804862672324099</c:v>
                </c:pt>
                <c:pt idx="11046">
                  <c:v>-19.8796685887317</c:v>
                </c:pt>
                <c:pt idx="11047">
                  <c:v>-19.951818580970698</c:v>
                </c:pt>
                <c:pt idx="11048">
                  <c:v>-19.946523237359798</c:v>
                </c:pt>
                <c:pt idx="11049">
                  <c:v>-20.361138805108901</c:v>
                </c:pt>
                <c:pt idx="11050">
                  <c:v>-20.441139775618701</c:v>
                </c:pt>
                <c:pt idx="11051">
                  <c:v>-20.435297160819498</c:v>
                </c:pt>
                <c:pt idx="11052">
                  <c:v>-20.5154012491247</c:v>
                </c:pt>
                <c:pt idx="11053">
                  <c:v>-20.5926675922044</c:v>
                </c:pt>
                <c:pt idx="11054">
                  <c:v>-20.6751389267435</c:v>
                </c:pt>
                <c:pt idx="11055">
                  <c:v>-20.758812018586799</c:v>
                </c:pt>
                <c:pt idx="11056">
                  <c:v>-20.7517513092778</c:v>
                </c:pt>
                <c:pt idx="11057">
                  <c:v>-21.216803617857</c:v>
                </c:pt>
                <c:pt idx="11058">
                  <c:v>-21.299497135921101</c:v>
                </c:pt>
                <c:pt idx="11059">
                  <c:v>-21.291809326068702</c:v>
                </c:pt>
                <c:pt idx="11060">
                  <c:v>-21.381570113859201</c:v>
                </c:pt>
                <c:pt idx="11061">
                  <c:v>-21.472623936533999</c:v>
                </c:pt>
                <c:pt idx="11062">
                  <c:v>-21.564997921411202</c:v>
                </c:pt>
                <c:pt idx="11063">
                  <c:v>-21.6586989950362</c:v>
                </c:pt>
                <c:pt idx="11064">
                  <c:v>-21.6505419863899</c:v>
                </c:pt>
                <c:pt idx="11065">
                  <c:v>-22.1661491675478</c:v>
                </c:pt>
                <c:pt idx="11066">
                  <c:v>-22.265003945303299</c:v>
                </c:pt>
                <c:pt idx="11067">
                  <c:v>-22.256137045131101</c:v>
                </c:pt>
                <c:pt idx="11068">
                  <c:v>-22.356340588427599</c:v>
                </c:pt>
                <c:pt idx="11069">
                  <c:v>-22.457985864517301</c:v>
                </c:pt>
                <c:pt idx="11070">
                  <c:v>-22.5593912631305</c:v>
                </c:pt>
                <c:pt idx="11071">
                  <c:v>-22.658817806400702</c:v>
                </c:pt>
                <c:pt idx="11072">
                  <c:v>-22.649464205808101</c:v>
                </c:pt>
                <c:pt idx="11073">
                  <c:v>-23.231822250091099</c:v>
                </c:pt>
                <c:pt idx="11074">
                  <c:v>-23.342292664739201</c:v>
                </c:pt>
                <c:pt idx="11075">
                  <c:v>-23.332167935119902</c:v>
                </c:pt>
                <c:pt idx="11076">
                  <c:v>-23.437169267337499</c:v>
                </c:pt>
                <c:pt idx="11077">
                  <c:v>-23.54938270781</c:v>
                </c:pt>
                <c:pt idx="11078">
                  <c:v>-23.663295057758599</c:v>
                </c:pt>
                <c:pt idx="11079">
                  <c:v>-23.778920863125101</c:v>
                </c:pt>
                <c:pt idx="11080">
                  <c:v>-23.766827103069701</c:v>
                </c:pt>
                <c:pt idx="11081">
                  <c:v>-24.412613815822901</c:v>
                </c:pt>
                <c:pt idx="11082">
                  <c:v>-24.534969033353899</c:v>
                </c:pt>
                <c:pt idx="11083">
                  <c:v>-24.522102659281298</c:v>
                </c:pt>
                <c:pt idx="11084">
                  <c:v>-24.646352834505699</c:v>
                </c:pt>
                <c:pt idx="11085">
                  <c:v>-24.771589374062099</c:v>
                </c:pt>
                <c:pt idx="11086">
                  <c:v>-24.892228936788499</c:v>
                </c:pt>
                <c:pt idx="11087">
                  <c:v>-25.021781881846</c:v>
                </c:pt>
                <c:pt idx="11088">
                  <c:v>-25.008421930900301</c:v>
                </c:pt>
                <c:pt idx="11089">
                  <c:v>-25.734781999738299</c:v>
                </c:pt>
                <c:pt idx="11090">
                  <c:v>-25.864106176686199</c:v>
                </c:pt>
                <c:pt idx="11091">
                  <c:v>-25.849965505351602</c:v>
                </c:pt>
                <c:pt idx="11092">
                  <c:v>-25.987866655711699</c:v>
                </c:pt>
                <c:pt idx="11093">
                  <c:v>-26.127402947227001</c:v>
                </c:pt>
                <c:pt idx="11094">
                  <c:v>-26.268556952429101</c:v>
                </c:pt>
                <c:pt idx="11095">
                  <c:v>-26.408897754378501</c:v>
                </c:pt>
                <c:pt idx="11096">
                  <c:v>-26.394266868508499</c:v>
                </c:pt>
                <c:pt idx="11097">
                  <c:v>-27.183285290109399</c:v>
                </c:pt>
                <c:pt idx="11098">
                  <c:v>-27.332684871580302</c:v>
                </c:pt>
                <c:pt idx="11099">
                  <c:v>-27.318243792976102</c:v>
                </c:pt>
                <c:pt idx="11100">
                  <c:v>-27.4717754970671</c:v>
                </c:pt>
                <c:pt idx="11101">
                  <c:v>-27.616433064094402</c:v>
                </c:pt>
                <c:pt idx="11102">
                  <c:v>-27.770026280619199</c:v>
                </c:pt>
                <c:pt idx="11103">
                  <c:v>-27.922354696086298</c:v>
                </c:pt>
                <c:pt idx="11104">
                  <c:v>-27.907418846161999</c:v>
                </c:pt>
                <c:pt idx="11105">
                  <c:v>-28.754803597261802</c:v>
                </c:pt>
                <c:pt idx="11106">
                  <c:v>-28.9177051035959</c:v>
                </c:pt>
                <c:pt idx="11107">
                  <c:v>-28.905036170457599</c:v>
                </c:pt>
                <c:pt idx="11108">
                  <c:v>-29.069188597922999</c:v>
                </c:pt>
                <c:pt idx="11109">
                  <c:v>-29.234526459252201</c:v>
                </c:pt>
                <c:pt idx="11110">
                  <c:v>-29.401055734424499</c:v>
                </c:pt>
                <c:pt idx="11111">
                  <c:v>-29.560535523856601</c:v>
                </c:pt>
                <c:pt idx="11112">
                  <c:v>-29.5473206435544</c:v>
                </c:pt>
                <c:pt idx="11113">
                  <c:v>-30.4471274636599</c:v>
                </c:pt>
                <c:pt idx="11114">
                  <c:v>-30.619114350499501</c:v>
                </c:pt>
                <c:pt idx="11115">
                  <c:v>-30.604820397322801</c:v>
                </c:pt>
                <c:pt idx="11116">
                  <c:v>-30.781047250756799</c:v>
                </c:pt>
                <c:pt idx="11117">
                  <c:v>-30.9584666375398</c:v>
                </c:pt>
                <c:pt idx="11118">
                  <c:v>-31.1371052477941</c:v>
                </c:pt>
                <c:pt idx="11119">
                  <c:v>-31.316964071817601</c:v>
                </c:pt>
                <c:pt idx="11120">
                  <c:v>-31.304997263311598</c:v>
                </c:pt>
                <c:pt idx="11121">
                  <c:v>-32.264237650479302</c:v>
                </c:pt>
                <c:pt idx="11122">
                  <c:v>-32.439653967877703</c:v>
                </c:pt>
                <c:pt idx="11123">
                  <c:v>-32.4264533184976</c:v>
                </c:pt>
                <c:pt idx="11124">
                  <c:v>-32.615288634015798</c:v>
                </c:pt>
                <c:pt idx="11125">
                  <c:v>-32.805441996737102</c:v>
                </c:pt>
                <c:pt idx="11126">
                  <c:v>-32.996954235525401</c:v>
                </c:pt>
                <c:pt idx="11127">
                  <c:v>-33.186745308754602</c:v>
                </c:pt>
                <c:pt idx="11128">
                  <c:v>-33.175715304985602</c:v>
                </c:pt>
                <c:pt idx="11129">
                  <c:v>-34.200649776816</c:v>
                </c:pt>
                <c:pt idx="11130">
                  <c:v>-34.398578645775899</c:v>
                </c:pt>
                <c:pt idx="11131">
                  <c:v>-34.386136347928399</c:v>
                </c:pt>
                <c:pt idx="11132">
                  <c:v>-34.572655467166001</c:v>
                </c:pt>
                <c:pt idx="11133">
                  <c:v>-34.773543260921599</c:v>
                </c:pt>
                <c:pt idx="11134">
                  <c:v>-34.975962355449496</c:v>
                </c:pt>
                <c:pt idx="11135">
                  <c:v>-35.179948930202102</c:v>
                </c:pt>
                <c:pt idx="11136">
                  <c:v>-35.1666198745381</c:v>
                </c:pt>
                <c:pt idx="11137">
                  <c:v>-36.259389453772101</c:v>
                </c:pt>
                <c:pt idx="11138">
                  <c:v>-36.465963638345798</c:v>
                </c:pt>
                <c:pt idx="11139">
                  <c:v>-36.451157496020301</c:v>
                </c:pt>
                <c:pt idx="11140">
                  <c:v>-36.883483844315798</c:v>
                </c:pt>
                <c:pt idx="11141">
                  <c:v>-36.868181489478303</c:v>
                </c:pt>
                <c:pt idx="11142">
                  <c:v>-37.0838768339989</c:v>
                </c:pt>
                <c:pt idx="11143">
                  <c:v>-37.301714979493099</c:v>
                </c:pt>
                <c:pt idx="11144">
                  <c:v>-37.711597966941703</c:v>
                </c:pt>
                <c:pt idx="11145">
                  <c:v>-38.5520466625144</c:v>
                </c:pt>
                <c:pt idx="11146">
                  <c:v>-38.663361751823103</c:v>
                </c:pt>
                <c:pt idx="11147">
                  <c:v>-38.644674264216903</c:v>
                </c:pt>
                <c:pt idx="11148">
                  <c:v>-38.852468027825203</c:v>
                </c:pt>
                <c:pt idx="11149">
                  <c:v>-39.311082404561901</c:v>
                </c:pt>
                <c:pt idx="11150">
                  <c:v>-39.537198565938397</c:v>
                </c:pt>
                <c:pt idx="11151">
                  <c:v>-39.5144189064304</c:v>
                </c:pt>
                <c:pt idx="11152">
                  <c:v>-39.743024581477201</c:v>
                </c:pt>
                <c:pt idx="11153">
                  <c:v>-40.8291451995877</c:v>
                </c:pt>
                <c:pt idx="11154">
                  <c:v>-40.970277351142201</c:v>
                </c:pt>
                <c:pt idx="11155">
                  <c:v>-40.946102618687704</c:v>
                </c:pt>
                <c:pt idx="11156">
                  <c:v>-41.184250297445999</c:v>
                </c:pt>
                <c:pt idx="11157">
                  <c:v>-41.683665275137798</c:v>
                </c:pt>
                <c:pt idx="11158">
                  <c:v>-41.929590553983097</c:v>
                </c:pt>
                <c:pt idx="11159">
                  <c:v>-42.17415810856</c:v>
                </c:pt>
                <c:pt idx="11160">
                  <c:v>-42.417174056668799</c:v>
                </c:pt>
                <c:pt idx="11161">
                  <c:v>-43.322481632703997</c:v>
                </c:pt>
                <c:pt idx="11162">
                  <c:v>-43.471482795818901</c:v>
                </c:pt>
                <c:pt idx="11163">
                  <c:v>-43.708626098652097</c:v>
                </c:pt>
                <c:pt idx="11164">
                  <c:v>-43.965835325091099</c:v>
                </c:pt>
                <c:pt idx="11165">
                  <c:v>-44.2258261499668</c:v>
                </c:pt>
                <c:pt idx="11166">
                  <c:v>-44.488645226342797</c:v>
                </c:pt>
                <c:pt idx="11167">
                  <c:v>-44.748328636222801</c:v>
                </c:pt>
                <c:pt idx="11168">
                  <c:v>-45.010815328201701</c:v>
                </c:pt>
                <c:pt idx="11169">
                  <c:v>-45.982910714506502</c:v>
                </c:pt>
                <c:pt idx="11170">
                  <c:v>-46.124806806074098</c:v>
                </c:pt>
                <c:pt idx="11171">
                  <c:v>-46.394629125276701</c:v>
                </c:pt>
                <c:pt idx="11172">
                  <c:v>-46.667046453450098</c:v>
                </c:pt>
                <c:pt idx="11173">
                  <c:v>-46.9419033679481</c:v>
                </c:pt>
                <c:pt idx="11174">
                  <c:v>-47.219075953893999</c:v>
                </c:pt>
                <c:pt idx="11175">
                  <c:v>-47.498361502994001</c:v>
                </c:pt>
                <c:pt idx="11176">
                  <c:v>-47.759155388556003</c:v>
                </c:pt>
                <c:pt idx="11177">
                  <c:v>-48.789743255278403</c:v>
                </c:pt>
                <c:pt idx="11178">
                  <c:v>-48.9491095190671</c:v>
                </c:pt>
                <c:pt idx="11179">
                  <c:v>-49.227645665782703</c:v>
                </c:pt>
                <c:pt idx="11180">
                  <c:v>-49.506900748549199</c:v>
                </c:pt>
                <c:pt idx="11181">
                  <c:v>-49.786478551802801</c:v>
                </c:pt>
                <c:pt idx="11182">
                  <c:v>-50.051084968090002</c:v>
                </c:pt>
                <c:pt idx="11183">
                  <c:v>-50.333660484246003</c:v>
                </c:pt>
                <c:pt idx="11184">
                  <c:v>-50.615301009260499</c:v>
                </c:pt>
                <c:pt idx="11185">
                  <c:v>-51.658838464542598</c:v>
                </c:pt>
                <c:pt idx="11186">
                  <c:v>-51.818594362561001</c:v>
                </c:pt>
                <c:pt idx="11187">
                  <c:v>-52.088830328952497</c:v>
                </c:pt>
                <c:pt idx="11188">
                  <c:v>-52.346592936698997</c:v>
                </c:pt>
                <c:pt idx="11189">
                  <c:v>-52.615493503138801</c:v>
                </c:pt>
                <c:pt idx="11190">
                  <c:v>-52.883941582241597</c:v>
                </c:pt>
                <c:pt idx="11191">
                  <c:v>-53.148059024010699</c:v>
                </c:pt>
                <c:pt idx="11192">
                  <c:v>-53.407411142776098</c:v>
                </c:pt>
                <c:pt idx="11193">
                  <c:v>-54.3611684585346</c:v>
                </c:pt>
                <c:pt idx="11194">
                  <c:v>-54.492649053676303</c:v>
                </c:pt>
                <c:pt idx="11195">
                  <c:v>-54.737846632394401</c:v>
                </c:pt>
                <c:pt idx="11196">
                  <c:v>-54.976632508519103</c:v>
                </c:pt>
                <c:pt idx="11197">
                  <c:v>-55.208622387423603</c:v>
                </c:pt>
                <c:pt idx="11198">
                  <c:v>-55.4294085250487</c:v>
                </c:pt>
                <c:pt idx="11199">
                  <c:v>-55.639781030869003</c:v>
                </c:pt>
                <c:pt idx="11200">
                  <c:v>-55.854146634449101</c:v>
                </c:pt>
                <c:pt idx="11201">
                  <c:v>-56.636766578388603</c:v>
                </c:pt>
                <c:pt idx="11202">
                  <c:v>-56.744592596504198</c:v>
                </c:pt>
                <c:pt idx="11203">
                  <c:v>-56.932998564621798</c:v>
                </c:pt>
                <c:pt idx="11204">
                  <c:v>-57.106898856328399</c:v>
                </c:pt>
                <c:pt idx="11205">
                  <c:v>-57.281420687617803</c:v>
                </c:pt>
                <c:pt idx="11206">
                  <c:v>-57.446382748409597</c:v>
                </c:pt>
                <c:pt idx="11207">
                  <c:v>-57.605441465271298</c:v>
                </c:pt>
                <c:pt idx="11208">
                  <c:v>-57.754464203105698</c:v>
                </c:pt>
                <c:pt idx="11209">
                  <c:v>-58.292085406029798</c:v>
                </c:pt>
                <c:pt idx="11210">
                  <c:v>-58.3563234860599</c:v>
                </c:pt>
                <c:pt idx="11211">
                  <c:v>-58.478325910955597</c:v>
                </c:pt>
                <c:pt idx="11212">
                  <c:v>-58.589552128290499</c:v>
                </c:pt>
                <c:pt idx="11213">
                  <c:v>-58.692276053340997</c:v>
                </c:pt>
                <c:pt idx="11214">
                  <c:v>-58.786054773233403</c:v>
                </c:pt>
                <c:pt idx="11215">
                  <c:v>-58.865529865526803</c:v>
                </c:pt>
                <c:pt idx="11216">
                  <c:v>-58.939906754527101</c:v>
                </c:pt>
                <c:pt idx="11217">
                  <c:v>-59.196991262164403</c:v>
                </c:pt>
                <c:pt idx="11218">
                  <c:v>-59.224667190891502</c:v>
                </c:pt>
                <c:pt idx="11219">
                  <c:v>-59.264895459415499</c:v>
                </c:pt>
                <c:pt idx="11220">
                  <c:v>-59.296878913167397</c:v>
                </c:pt>
                <c:pt idx="11221">
                  <c:v>-59.317589042820103</c:v>
                </c:pt>
                <c:pt idx="11222">
                  <c:v>-59.326152319690401</c:v>
                </c:pt>
                <c:pt idx="11223">
                  <c:v>-59.322501974519298</c:v>
                </c:pt>
                <c:pt idx="11224">
                  <c:v>-59.306650553121202</c:v>
                </c:pt>
                <c:pt idx="11225">
                  <c:v>-59.231912947842602</c:v>
                </c:pt>
                <c:pt idx="11226">
                  <c:v>-59.203776472330603</c:v>
                </c:pt>
                <c:pt idx="11227">
                  <c:v>-59.1484618761896</c:v>
                </c:pt>
                <c:pt idx="11228">
                  <c:v>-59.083080446870902</c:v>
                </c:pt>
                <c:pt idx="11229">
                  <c:v>-59.001897516763798</c:v>
                </c:pt>
                <c:pt idx="11230">
                  <c:v>-58.907782674893198</c:v>
                </c:pt>
                <c:pt idx="11231">
                  <c:v>-58.798813739044597</c:v>
                </c:pt>
                <c:pt idx="11232">
                  <c:v>-58.677451703662598</c:v>
                </c:pt>
                <c:pt idx="11233">
                  <c:v>-58.253846754875298</c:v>
                </c:pt>
                <c:pt idx="11234">
                  <c:v>-58.162685394687003</c:v>
                </c:pt>
                <c:pt idx="11235">
                  <c:v>-58.005160628133801</c:v>
                </c:pt>
                <c:pt idx="11236">
                  <c:v>-57.836730503182899</c:v>
                </c:pt>
                <c:pt idx="11237">
                  <c:v>-57.657848015047101</c:v>
                </c:pt>
                <c:pt idx="11238">
                  <c:v>-57.479735096943102</c:v>
                </c:pt>
                <c:pt idx="11239">
                  <c:v>-57.281285480118001</c:v>
                </c:pt>
                <c:pt idx="11240">
                  <c:v>-57.073687825576101</c:v>
                </c:pt>
                <c:pt idx="11241">
                  <c:v>-56.370869956813898</c:v>
                </c:pt>
                <c:pt idx="11242">
                  <c:v>-56.235378202622897</c:v>
                </c:pt>
                <c:pt idx="11243">
                  <c:v>-56.004064232264199</c:v>
                </c:pt>
                <c:pt idx="11244">
                  <c:v>-55.768168887332202</c:v>
                </c:pt>
                <c:pt idx="11245">
                  <c:v>-55.524778240404501</c:v>
                </c:pt>
                <c:pt idx="11246">
                  <c:v>-55.273924020441498</c:v>
                </c:pt>
                <c:pt idx="11247">
                  <c:v>-55.030925070888799</c:v>
                </c:pt>
                <c:pt idx="11248">
                  <c:v>-54.769081519015501</c:v>
                </c:pt>
                <c:pt idx="11249">
                  <c:v>-53.866024080723498</c:v>
                </c:pt>
                <c:pt idx="11250">
                  <c:v>-53.704372768107</c:v>
                </c:pt>
                <c:pt idx="11251">
                  <c:v>-53.422434626088901</c:v>
                </c:pt>
                <c:pt idx="11252">
                  <c:v>-53.132975929426401</c:v>
                </c:pt>
                <c:pt idx="11253">
                  <c:v>-52.838965007085797</c:v>
                </c:pt>
                <c:pt idx="11254">
                  <c:v>-52.537117036216998</c:v>
                </c:pt>
                <c:pt idx="11255">
                  <c:v>-52.241536479615</c:v>
                </c:pt>
                <c:pt idx="11256">
                  <c:v>-51.923557768153699</c:v>
                </c:pt>
                <c:pt idx="11257">
                  <c:v>-50.813592841351401</c:v>
                </c:pt>
                <c:pt idx="11258">
                  <c:v>-50.619265829357602</c:v>
                </c:pt>
                <c:pt idx="11259">
                  <c:v>-50.277568887487703</c:v>
                </c:pt>
                <c:pt idx="11260">
                  <c:v>-49.927778606125898</c:v>
                </c:pt>
                <c:pt idx="11261">
                  <c:v>-49.569996638473803</c:v>
                </c:pt>
                <c:pt idx="11262">
                  <c:v>-49.204280159243801</c:v>
                </c:pt>
                <c:pt idx="11263">
                  <c:v>-48.8307653513085</c:v>
                </c:pt>
                <c:pt idx="11264">
                  <c:v>-48.4715435731583</c:v>
                </c:pt>
                <c:pt idx="11265">
                  <c:v>-48.478836844086402</c:v>
                </c:pt>
                <c:pt idx="11266">
                  <c:v>-47.142513661583202</c:v>
                </c:pt>
                <c:pt idx="11267">
                  <c:v>-46.494321049962103</c:v>
                </c:pt>
                <c:pt idx="11268">
                  <c:v>-46.083431108970601</c:v>
                </c:pt>
                <c:pt idx="11269">
                  <c:v>-45.6659184664652</c:v>
                </c:pt>
                <c:pt idx="11270">
                  <c:v>-45.2419625252125</c:v>
                </c:pt>
                <c:pt idx="11271">
                  <c:v>-44.831853277566303</c:v>
                </c:pt>
                <c:pt idx="11272">
                  <c:v>-44.3957162132916</c:v>
                </c:pt>
                <c:pt idx="11273">
                  <c:v>-44.407077776096003</c:v>
                </c:pt>
                <c:pt idx="11274">
                  <c:v>-43.604094730683698</c:v>
                </c:pt>
                <c:pt idx="11275">
                  <c:v>-42.798076769211498</c:v>
                </c:pt>
                <c:pt idx="11276">
                  <c:v>-41.270339356159198</c:v>
                </c:pt>
                <c:pt idx="11277">
                  <c:v>-40.812358891428197</c:v>
                </c:pt>
                <c:pt idx="11278">
                  <c:v>-40.349486607404401</c:v>
                </c:pt>
                <c:pt idx="11279">
                  <c:v>-39.881864108819599</c:v>
                </c:pt>
                <c:pt idx="11280">
                  <c:v>-39.431802686673301</c:v>
                </c:pt>
                <c:pt idx="11281">
                  <c:v>-38.955215510053698</c:v>
                </c:pt>
                <c:pt idx="11282">
                  <c:v>-38.970146836090599</c:v>
                </c:pt>
                <c:pt idx="11283">
                  <c:v>-37.332480491574699</c:v>
                </c:pt>
                <c:pt idx="11284">
                  <c:v>-36.015019481382197</c:v>
                </c:pt>
                <c:pt idx="11285">
                  <c:v>-36.032853843580902</c:v>
                </c:pt>
                <c:pt idx="11286">
                  <c:v>-35.537446854592702</c:v>
                </c:pt>
                <c:pt idx="11287">
                  <c:v>-35.0383537814253</c:v>
                </c:pt>
                <c:pt idx="11288">
                  <c:v>-34.559494656507297</c:v>
                </c:pt>
                <c:pt idx="11289">
                  <c:v>-34.053617309648097</c:v>
                </c:pt>
                <c:pt idx="11290">
                  <c:v>-34.072049421722603</c:v>
                </c:pt>
                <c:pt idx="11291">
                  <c:v>-32.329771971783302</c:v>
                </c:pt>
                <c:pt idx="11292">
                  <c:v>-30.930382986409601</c:v>
                </c:pt>
                <c:pt idx="11293">
                  <c:v>-30.943506120677899</c:v>
                </c:pt>
                <c:pt idx="11294">
                  <c:v>-30.418580240673801</c:v>
                </c:pt>
                <c:pt idx="11295">
                  <c:v>-29.916126620790401</c:v>
                </c:pt>
                <c:pt idx="11296">
                  <c:v>-29.396222901560201</c:v>
                </c:pt>
                <c:pt idx="11297">
                  <c:v>-28.8829334304178</c:v>
                </c:pt>
                <c:pt idx="11298">
                  <c:v>-28.904684501227699</c:v>
                </c:pt>
                <c:pt idx="11299">
                  <c:v>-27.099245990736101</c:v>
                </c:pt>
                <c:pt idx="11300">
                  <c:v>-25.695890568924501</c:v>
                </c:pt>
                <c:pt idx="11301">
                  <c:v>-25.711373301285398</c:v>
                </c:pt>
                <c:pt idx="11302">
                  <c:v>-25.1869558825456</c:v>
                </c:pt>
                <c:pt idx="11303">
                  <c:v>-24.653849631336801</c:v>
                </c:pt>
                <c:pt idx="11304">
                  <c:v>-24.1290962251311</c:v>
                </c:pt>
                <c:pt idx="11305">
                  <c:v>-23.604266136439701</c:v>
                </c:pt>
                <c:pt idx="11306">
                  <c:v>-23.628298837545799</c:v>
                </c:pt>
                <c:pt idx="11307">
                  <c:v>-21.812253500707499</c:v>
                </c:pt>
                <c:pt idx="11308">
                  <c:v>-20.414816865642901</c:v>
                </c:pt>
                <c:pt idx="11309">
                  <c:v>-20.436231621749702</c:v>
                </c:pt>
                <c:pt idx="11310">
                  <c:v>-19.919389402294001</c:v>
                </c:pt>
                <c:pt idx="11311">
                  <c:v>-19.395618603004301</c:v>
                </c:pt>
                <c:pt idx="11312">
                  <c:v>-18.8734219289111</c:v>
                </c:pt>
                <c:pt idx="11313">
                  <c:v>-18.3773417402059</c:v>
                </c:pt>
                <c:pt idx="11314">
                  <c:v>-18.400195985979899</c:v>
                </c:pt>
                <c:pt idx="11315">
                  <c:v>-16.604008435149801</c:v>
                </c:pt>
                <c:pt idx="11316">
                  <c:v>-15.2056291689209</c:v>
                </c:pt>
                <c:pt idx="11317">
                  <c:v>-15.223880221858</c:v>
                </c:pt>
                <c:pt idx="11318">
                  <c:v>-14.7160716623948</c:v>
                </c:pt>
                <c:pt idx="11319">
                  <c:v>-14.2347042285481</c:v>
                </c:pt>
                <c:pt idx="11320">
                  <c:v>-13.731463775179201</c:v>
                </c:pt>
                <c:pt idx="11321">
                  <c:v>-13.230798888071</c:v>
                </c:pt>
                <c:pt idx="11322">
                  <c:v>-13.2584380625261</c:v>
                </c:pt>
                <c:pt idx="11323">
                  <c:v>-11.5334728414986</c:v>
                </c:pt>
                <c:pt idx="11324">
                  <c:v>-10.222643492899399</c:v>
                </c:pt>
                <c:pt idx="11325">
                  <c:v>-10.2506200699018</c:v>
                </c:pt>
                <c:pt idx="11326">
                  <c:v>-9.7656529917591204</c:v>
                </c:pt>
                <c:pt idx="11327">
                  <c:v>-9.2847568474736892</c:v>
                </c:pt>
                <c:pt idx="11328">
                  <c:v>-8.8082244216541294</c:v>
                </c:pt>
                <c:pt idx="11329">
                  <c:v>-8.3362609753872796</c:v>
                </c:pt>
                <c:pt idx="11330">
                  <c:v>-8.3658951345328703</c:v>
                </c:pt>
                <c:pt idx="11331">
                  <c:v>-6.7321932746151401</c:v>
                </c:pt>
                <c:pt idx="11332">
                  <c:v>-5.5156442233866496</c:v>
                </c:pt>
                <c:pt idx="11333">
                  <c:v>-5.5478102170355799</c:v>
                </c:pt>
                <c:pt idx="11334">
                  <c:v>-5.1039247852384602</c:v>
                </c:pt>
                <c:pt idx="11335">
                  <c:v>-4.6877555537586302</c:v>
                </c:pt>
                <c:pt idx="11336">
                  <c:v>-4.2569862454451801</c:v>
                </c:pt>
                <c:pt idx="11337">
                  <c:v>-3.8333633710947299</c:v>
                </c:pt>
                <c:pt idx="11338">
                  <c:v>-3.8661731343188599</c:v>
                </c:pt>
                <c:pt idx="11339">
                  <c:v>-2.3947074482394499</c:v>
                </c:pt>
                <c:pt idx="11340">
                  <c:v>-2.1464363730931999</c:v>
                </c:pt>
                <c:pt idx="11341">
                  <c:v>-1.3565786994475</c:v>
                </c:pt>
                <c:pt idx="11342">
                  <c:v>-0.57944133659104302</c:v>
                </c:pt>
                <c:pt idx="11343">
                  <c:v>-0.61284103376029597</c:v>
                </c:pt>
                <c:pt idx="11344">
                  <c:v>-0.25133321962836702</c:v>
                </c:pt>
                <c:pt idx="11345">
                  <c:v>9.93010945252088E-2</c:v>
                </c:pt>
                <c:pt idx="11346">
                  <c:v>6.5427333314867595E-2</c:v>
                </c:pt>
                <c:pt idx="11347">
                  <c:v>1.2873979580014701</c:v>
                </c:pt>
                <c:pt idx="11348">
                  <c:v>1.25279520270475</c:v>
                </c:pt>
                <c:pt idx="11349">
                  <c:v>1.4292297642454601</c:v>
                </c:pt>
                <c:pt idx="11350">
                  <c:v>1.74725752550693</c:v>
                </c:pt>
                <c:pt idx="11351">
                  <c:v>2.36568184197397</c:v>
                </c:pt>
                <c:pt idx="11352">
                  <c:v>2.9177923745250101</c:v>
                </c:pt>
                <c:pt idx="11353">
                  <c:v>3.1660374772997102</c:v>
                </c:pt>
                <c:pt idx="11354">
                  <c:v>3.1286825418814899</c:v>
                </c:pt>
                <c:pt idx="11355">
                  <c:v>4.0048516792788096</c:v>
                </c:pt>
                <c:pt idx="11356">
                  <c:v>3.9668066595761799</c:v>
                </c:pt>
                <c:pt idx="11357">
                  <c:v>4.0809145768852497</c:v>
                </c:pt>
                <c:pt idx="11358">
                  <c:v>4.2821221407852201</c:v>
                </c:pt>
                <c:pt idx="11359">
                  <c:v>4.4721558000757504</c:v>
                </c:pt>
                <c:pt idx="11360">
                  <c:v>4.6471841741882303</c:v>
                </c:pt>
                <c:pt idx="11361">
                  <c:v>4.80411470369281</c:v>
                </c:pt>
                <c:pt idx="11362">
                  <c:v>5.57418450577737</c:v>
                </c:pt>
                <c:pt idx="11363">
                  <c:v>5.5326941186436702</c:v>
                </c:pt>
                <c:pt idx="11364">
                  <c:v>5.4911522717050403</c:v>
                </c:pt>
                <c:pt idx="11365">
                  <c:v>5.5340453598534998</c:v>
                </c:pt>
                <c:pt idx="11366">
                  <c:v>5.6056915299277801</c:v>
                </c:pt>
                <c:pt idx="11367">
                  <c:v>5.6673224180606399</c:v>
                </c:pt>
                <c:pt idx="11368">
                  <c:v>5.7121325778957299</c:v>
                </c:pt>
                <c:pt idx="11369">
                  <c:v>5.7415892051963704</c:v>
                </c:pt>
                <c:pt idx="11370">
                  <c:v>5.8589274077395102</c:v>
                </c:pt>
                <c:pt idx="11371">
                  <c:v>5.8130024531537199</c:v>
                </c:pt>
                <c:pt idx="11372">
                  <c:v>5.76704828322005</c:v>
                </c:pt>
                <c:pt idx="11373">
                  <c:v>5.7294930095701497</c:v>
                </c:pt>
                <c:pt idx="11374">
                  <c:v>5.6834197137481297</c:v>
                </c:pt>
                <c:pt idx="11375">
                  <c:v>5.6237680240116603</c:v>
                </c:pt>
                <c:pt idx="11376">
                  <c:v>5.5521734963626601</c:v>
                </c:pt>
                <c:pt idx="11377">
                  <c:v>5.4660043350572503</c:v>
                </c:pt>
                <c:pt idx="11378">
                  <c:v>5.03531428244374</c:v>
                </c:pt>
                <c:pt idx="11379">
                  <c:v>4.9875392947241801</c:v>
                </c:pt>
                <c:pt idx="11380">
                  <c:v>4.9397321027905798</c:v>
                </c:pt>
                <c:pt idx="11381">
                  <c:v>4.8430377075939903</c:v>
                </c:pt>
                <c:pt idx="11382">
                  <c:v>4.70231257376226</c:v>
                </c:pt>
                <c:pt idx="11383">
                  <c:v>4.5522327766394302</c:v>
                </c:pt>
                <c:pt idx="11384">
                  <c:v>4.3967606764116001</c:v>
                </c:pt>
                <c:pt idx="11385">
                  <c:v>4.2401172846539197</c:v>
                </c:pt>
                <c:pt idx="11386">
                  <c:v>3.5124661578643601</c:v>
                </c:pt>
                <c:pt idx="11387">
                  <c:v>3.4642699525171001</c:v>
                </c:pt>
                <c:pt idx="11388">
                  <c:v>3.4161950052213301</c:v>
                </c:pt>
                <c:pt idx="11389">
                  <c:v>3.2943226924961602</c:v>
                </c:pt>
                <c:pt idx="11390">
                  <c:v>3.1105128134712698</c:v>
                </c:pt>
                <c:pt idx="11391">
                  <c:v>2.92871594441135</c:v>
                </c:pt>
                <c:pt idx="11392">
                  <c:v>2.7474471772851401</c:v>
                </c:pt>
                <c:pt idx="11393">
                  <c:v>2.5733230718984901</c:v>
                </c:pt>
                <c:pt idx="11394">
                  <c:v>1.7757982534769501</c:v>
                </c:pt>
                <c:pt idx="11395">
                  <c:v>1.73535859629915</c:v>
                </c:pt>
                <c:pt idx="11396">
                  <c:v>1.6950462910515101</c:v>
                </c:pt>
                <c:pt idx="11397">
                  <c:v>1.57868787683203</c:v>
                </c:pt>
                <c:pt idx="11398">
                  <c:v>1.4088498424111999</c:v>
                </c:pt>
                <c:pt idx="11399">
                  <c:v>1.24129518876457</c:v>
                </c:pt>
                <c:pt idx="11400">
                  <c:v>1.0762967517756401</c:v>
                </c:pt>
                <c:pt idx="11401">
                  <c:v>0.91401166047425997</c:v>
                </c:pt>
                <c:pt idx="11402">
                  <c:v>0.34466243092619198</c:v>
                </c:pt>
                <c:pt idx="11403">
                  <c:v>0.327443070542287</c:v>
                </c:pt>
                <c:pt idx="11404">
                  <c:v>5.6307623529571499E-2</c:v>
                </c:pt>
                <c:pt idx="11405">
                  <c:v>5.1503952694442703E-2</c:v>
                </c:pt>
                <c:pt idx="11406">
                  <c:v>-0.219899273595586</c:v>
                </c:pt>
                <c:pt idx="11407">
                  <c:v>-0.304224721639693</c:v>
                </c:pt>
                <c:pt idx="11408">
                  <c:v>-0.44858800515242298</c:v>
                </c:pt>
                <c:pt idx="11409">
                  <c:v>-0.60074411007606399</c:v>
                </c:pt>
                <c:pt idx="11410">
                  <c:v>-1.2124990560172899</c:v>
                </c:pt>
                <c:pt idx="11411">
                  <c:v>-1.21382932177778</c:v>
                </c:pt>
                <c:pt idx="11412">
                  <c:v>-1.21511808385973</c:v>
                </c:pt>
                <c:pt idx="11413">
                  <c:v>-1.73550333485381</c:v>
                </c:pt>
                <c:pt idx="11414">
                  <c:v>-1.7361956529198701</c:v>
                </c:pt>
                <c:pt idx="11415">
                  <c:v>-1.8332033887760399</c:v>
                </c:pt>
                <c:pt idx="11416">
                  <c:v>-1.9880897625653</c:v>
                </c:pt>
                <c:pt idx="11417">
                  <c:v>-2.1437122869837202</c:v>
                </c:pt>
                <c:pt idx="11418">
                  <c:v>-2.7765181469455902</c:v>
                </c:pt>
                <c:pt idx="11419">
                  <c:v>-2.77279710812335</c:v>
                </c:pt>
                <c:pt idx="11420">
                  <c:v>-2.7691119826582899</c:v>
                </c:pt>
                <c:pt idx="11421">
                  <c:v>-3.3097753113766299</c:v>
                </c:pt>
                <c:pt idx="11422">
                  <c:v>-3.30815631898255</c:v>
                </c:pt>
                <c:pt idx="11423">
                  <c:v>-3.4057552438088798</c:v>
                </c:pt>
                <c:pt idx="11424">
                  <c:v>-3.5651314837627601</c:v>
                </c:pt>
                <c:pt idx="11425">
                  <c:v>-3.7173077128095802</c:v>
                </c:pt>
                <c:pt idx="11426">
                  <c:v>-4.3695570016194001</c:v>
                </c:pt>
                <c:pt idx="11427">
                  <c:v>-4.3654839994168997</c:v>
                </c:pt>
                <c:pt idx="11428">
                  <c:v>-4.3615150183506701</c:v>
                </c:pt>
                <c:pt idx="11429">
                  <c:v>-4.90670894627669</c:v>
                </c:pt>
                <c:pt idx="11430">
                  <c:v>-4.9022882625671196</c:v>
                </c:pt>
                <c:pt idx="11431">
                  <c:v>-5.0017845480363601</c:v>
                </c:pt>
                <c:pt idx="11432">
                  <c:v>-5.1558594933877799</c:v>
                </c:pt>
                <c:pt idx="11433">
                  <c:v>-5.31714511289925</c:v>
                </c:pt>
                <c:pt idx="11434">
                  <c:v>-5.9637799982684196</c:v>
                </c:pt>
                <c:pt idx="11435">
                  <c:v>-5.96040195909013</c:v>
                </c:pt>
                <c:pt idx="11436">
                  <c:v>-5.9570897956483</c:v>
                </c:pt>
                <c:pt idx="11437">
                  <c:v>-6.4998117823248798</c:v>
                </c:pt>
                <c:pt idx="11438">
                  <c:v>-6.5028909104234396</c:v>
                </c:pt>
                <c:pt idx="11439">
                  <c:v>-6.59975342905018</c:v>
                </c:pt>
                <c:pt idx="11440">
                  <c:v>-6.7612680595975796</c:v>
                </c:pt>
                <c:pt idx="11441">
                  <c:v>-6.9213913104017699</c:v>
                </c:pt>
                <c:pt idx="11442">
                  <c:v>-7.5238205653980899</c:v>
                </c:pt>
                <c:pt idx="11443">
                  <c:v>-7.52463333593019</c:v>
                </c:pt>
                <c:pt idx="11444">
                  <c:v>-7.5254983029134701</c:v>
                </c:pt>
                <c:pt idx="11445">
                  <c:v>-8.0327100834727307</c:v>
                </c:pt>
                <c:pt idx="11446">
                  <c:v>-8.0386063902745999</c:v>
                </c:pt>
                <c:pt idx="11447">
                  <c:v>-8.1374915023613692</c:v>
                </c:pt>
                <c:pt idx="11448">
                  <c:v>-8.2880193996942904</c:v>
                </c:pt>
                <c:pt idx="11449">
                  <c:v>-8.4361622734195798</c:v>
                </c:pt>
                <c:pt idx="11450">
                  <c:v>-8.9718943620282197</c:v>
                </c:pt>
                <c:pt idx="11451">
                  <c:v>-8.9755619223119698</c:v>
                </c:pt>
                <c:pt idx="11452">
                  <c:v>-8.9792975719051498</c:v>
                </c:pt>
                <c:pt idx="11453">
                  <c:v>-9.4259432680288509</c:v>
                </c:pt>
                <c:pt idx="11454">
                  <c:v>-9.4292879537991894</c:v>
                </c:pt>
                <c:pt idx="11455">
                  <c:v>-9.5159067209271502</c:v>
                </c:pt>
                <c:pt idx="11456">
                  <c:v>-9.6435488689424709</c:v>
                </c:pt>
                <c:pt idx="11457">
                  <c:v>-9.7745755366463705</c:v>
                </c:pt>
                <c:pt idx="11458">
                  <c:v>-10.245854288894501</c:v>
                </c:pt>
                <c:pt idx="11459">
                  <c:v>-10.2509471461047</c:v>
                </c:pt>
                <c:pt idx="11460">
                  <c:v>-10.2561124826089</c:v>
                </c:pt>
                <c:pt idx="11461">
                  <c:v>-10.6500509216325</c:v>
                </c:pt>
                <c:pt idx="11462">
                  <c:v>-10.660536623460301</c:v>
                </c:pt>
                <c:pt idx="11463">
                  <c:v>-10.735615714233001</c:v>
                </c:pt>
                <c:pt idx="11464">
                  <c:v>-10.854446234433199</c:v>
                </c:pt>
                <c:pt idx="11465">
                  <c:v>-10.971077490670201</c:v>
                </c:pt>
                <c:pt idx="11466">
                  <c:v>-11.374007279820599</c:v>
                </c:pt>
                <c:pt idx="11467">
                  <c:v>-11.3820605305042</c:v>
                </c:pt>
                <c:pt idx="11468">
                  <c:v>-11.3901246406091</c:v>
                </c:pt>
                <c:pt idx="11469">
                  <c:v>-11.7285574260769</c:v>
                </c:pt>
                <c:pt idx="11470">
                  <c:v>-11.736336703873601</c:v>
                </c:pt>
                <c:pt idx="11471">
                  <c:v>-11.807616896148</c:v>
                </c:pt>
                <c:pt idx="11472">
                  <c:v>-11.906320908801099</c:v>
                </c:pt>
                <c:pt idx="11473">
                  <c:v>-12.0088887736805</c:v>
                </c:pt>
                <c:pt idx="11474">
                  <c:v>-12.3595024666638</c:v>
                </c:pt>
                <c:pt idx="11475">
                  <c:v>-12.3686729443932</c:v>
                </c:pt>
                <c:pt idx="11476">
                  <c:v>-12.3777368765295</c:v>
                </c:pt>
                <c:pt idx="11477">
                  <c:v>-12.6659647958141</c:v>
                </c:pt>
                <c:pt idx="11478">
                  <c:v>-12.6692092664405</c:v>
                </c:pt>
                <c:pt idx="11479">
                  <c:v>-12.728367432018601</c:v>
                </c:pt>
                <c:pt idx="11480">
                  <c:v>-12.8162991198864</c:v>
                </c:pt>
                <c:pt idx="11481">
                  <c:v>-12.8991176230815</c:v>
                </c:pt>
                <c:pt idx="11482">
                  <c:v>-13.205786806289399</c:v>
                </c:pt>
                <c:pt idx="11483">
                  <c:v>-13.2113541060244</c:v>
                </c:pt>
                <c:pt idx="11484">
                  <c:v>-13.21682756843</c:v>
                </c:pt>
                <c:pt idx="11485">
                  <c:v>-13.4681838374749</c:v>
                </c:pt>
                <c:pt idx="11486">
                  <c:v>-13.4689758824553</c:v>
                </c:pt>
                <c:pt idx="11487">
                  <c:v>-13.511575079513801</c:v>
                </c:pt>
                <c:pt idx="11488">
                  <c:v>-13.583161243106399</c:v>
                </c:pt>
                <c:pt idx="11489">
                  <c:v>-13.653744576594701</c:v>
                </c:pt>
                <c:pt idx="11490">
                  <c:v>-13.9214780068202</c:v>
                </c:pt>
                <c:pt idx="11491">
                  <c:v>-13.920181936600599</c:v>
                </c:pt>
                <c:pt idx="11492">
                  <c:v>-13.918798854438</c:v>
                </c:pt>
                <c:pt idx="11493">
                  <c:v>-14.140453210359899</c:v>
                </c:pt>
                <c:pt idx="11494">
                  <c:v>-14.1347285740672</c:v>
                </c:pt>
                <c:pt idx="11495">
                  <c:v>-14.169253969987301</c:v>
                </c:pt>
                <c:pt idx="11496">
                  <c:v>-14.230507321794001</c:v>
                </c:pt>
                <c:pt idx="11497">
                  <c:v>-14.2911321878323</c:v>
                </c:pt>
                <c:pt idx="11498">
                  <c:v>-14.537345135377199</c:v>
                </c:pt>
                <c:pt idx="11499">
                  <c:v>-14.5319508687609</c:v>
                </c:pt>
                <c:pt idx="11500">
                  <c:v>-14.526665225023701</c:v>
                </c:pt>
                <c:pt idx="11501">
                  <c:v>-14.7358569059828</c:v>
                </c:pt>
                <c:pt idx="11502">
                  <c:v>-14.7304737212784</c:v>
                </c:pt>
                <c:pt idx="11503">
                  <c:v>-14.764325679037899</c:v>
                </c:pt>
                <c:pt idx="11504">
                  <c:v>-14.8189034125422</c:v>
                </c:pt>
                <c:pt idx="11505">
                  <c:v>-14.8760218123083</c:v>
                </c:pt>
                <c:pt idx="11506">
                  <c:v>-15.1181668052531</c:v>
                </c:pt>
                <c:pt idx="11507">
                  <c:v>-15.112501894080999</c:v>
                </c:pt>
                <c:pt idx="11508">
                  <c:v>-15.106944830767899</c:v>
                </c:pt>
                <c:pt idx="11509">
                  <c:v>-15.309557905957099</c:v>
                </c:pt>
                <c:pt idx="11510">
                  <c:v>-15.303912197682401</c:v>
                </c:pt>
                <c:pt idx="11511">
                  <c:v>-15.3364733684706</c:v>
                </c:pt>
                <c:pt idx="11512">
                  <c:v>-15.3943323648753</c:v>
                </c:pt>
                <c:pt idx="11513">
                  <c:v>-15.4493710655993</c:v>
                </c:pt>
                <c:pt idx="11514">
                  <c:v>-15.694155663688001</c:v>
                </c:pt>
                <c:pt idx="11515">
                  <c:v>-15.689719579237</c:v>
                </c:pt>
                <c:pt idx="11516">
                  <c:v>-15.685292288281</c:v>
                </c:pt>
                <c:pt idx="11517">
                  <c:v>-15.892665295296601</c:v>
                </c:pt>
                <c:pt idx="11518">
                  <c:v>-15.887924502113</c:v>
                </c:pt>
                <c:pt idx="11519">
                  <c:v>-15.9203577352046</c:v>
                </c:pt>
                <c:pt idx="11520">
                  <c:v>-15.9787123434765</c:v>
                </c:pt>
                <c:pt idx="11521">
                  <c:v>-16.037236469078501</c:v>
                </c:pt>
                <c:pt idx="11522">
                  <c:v>-16.285655385700501</c:v>
                </c:pt>
                <c:pt idx="11523">
                  <c:v>-16.2805041004078</c:v>
                </c:pt>
                <c:pt idx="11524">
                  <c:v>-16.396245410863099</c:v>
                </c:pt>
                <c:pt idx="11525">
                  <c:v>-16.391197074981001</c:v>
                </c:pt>
                <c:pt idx="11526">
                  <c:v>-16.506968184281298</c:v>
                </c:pt>
                <c:pt idx="11527">
                  <c:v>-16.501730972370101</c:v>
                </c:pt>
                <c:pt idx="11528">
                  <c:v>-16.617476573571299</c:v>
                </c:pt>
                <c:pt idx="11529">
                  <c:v>-16.646888393187801</c:v>
                </c:pt>
                <c:pt idx="11530">
                  <c:v>-16.7565357747118</c:v>
                </c:pt>
                <c:pt idx="11531">
                  <c:v>-16.877638719243901</c:v>
                </c:pt>
                <c:pt idx="11532">
                  <c:v>-17.005752384575199</c:v>
                </c:pt>
                <c:pt idx="11533">
                  <c:v>-17.001913925541299</c:v>
                </c:pt>
                <c:pt idx="11534">
                  <c:v>-17.099111955932099</c:v>
                </c:pt>
                <c:pt idx="11535">
                  <c:v>-17.1962408946202</c:v>
                </c:pt>
                <c:pt idx="11536">
                  <c:v>-17.190091155952299</c:v>
                </c:pt>
                <c:pt idx="11537">
                  <c:v>-17.287188772274</c:v>
                </c:pt>
                <c:pt idx="11538">
                  <c:v>-17.2809989573095</c:v>
                </c:pt>
                <c:pt idx="11539">
                  <c:v>-17.378085775558301</c:v>
                </c:pt>
                <c:pt idx="11540">
                  <c:v>-17.681828027076801</c:v>
                </c:pt>
                <c:pt idx="11541">
                  <c:v>-17.675346778182199</c:v>
                </c:pt>
                <c:pt idx="11542">
                  <c:v>-17.668979494684599</c:v>
                </c:pt>
                <c:pt idx="11543">
                  <c:v>-17.7680726665956</c:v>
                </c:pt>
                <c:pt idx="11544">
                  <c:v>-17.800457693887001</c:v>
                </c:pt>
                <c:pt idx="11545">
                  <c:v>-17.8508915025803</c:v>
                </c:pt>
                <c:pt idx="11546">
                  <c:v>-17.913344444031701</c:v>
                </c:pt>
                <c:pt idx="11547">
                  <c:v>-17.975763198208199</c:v>
                </c:pt>
                <c:pt idx="11548">
                  <c:v>-18.166448895090799</c:v>
                </c:pt>
                <c:pt idx="11549">
                  <c:v>-18.379868481161299</c:v>
                </c:pt>
                <c:pt idx="11550">
                  <c:v>-18.375505353076601</c:v>
                </c:pt>
                <c:pt idx="11551">
                  <c:v>-18.371056253357199</c:v>
                </c:pt>
                <c:pt idx="11552">
                  <c:v>-18.4109249850856</c:v>
                </c:pt>
                <c:pt idx="11553">
                  <c:v>-18.471716788268399</c:v>
                </c:pt>
                <c:pt idx="11554">
                  <c:v>-18.532366087047201</c:v>
                </c:pt>
                <c:pt idx="11555">
                  <c:v>-18.5910237667408</c:v>
                </c:pt>
                <c:pt idx="11556">
                  <c:v>-18.783417680183099</c:v>
                </c:pt>
                <c:pt idx="11557">
                  <c:v>-18.996113508353002</c:v>
                </c:pt>
                <c:pt idx="11558">
                  <c:v>-18.991534479086699</c:v>
                </c:pt>
                <c:pt idx="11559">
                  <c:v>-18.987048522505098</c:v>
                </c:pt>
                <c:pt idx="11560">
                  <c:v>-19.024892666873399</c:v>
                </c:pt>
                <c:pt idx="11561">
                  <c:v>-19.086353823094999</c:v>
                </c:pt>
                <c:pt idx="11562">
                  <c:v>-19.147646619496101</c:v>
                </c:pt>
                <c:pt idx="11563">
                  <c:v>-19.2058246889321</c:v>
                </c:pt>
                <c:pt idx="11564">
                  <c:v>-19.3961655983843</c:v>
                </c:pt>
                <c:pt idx="11565">
                  <c:v>-19.606678295287999</c:v>
                </c:pt>
                <c:pt idx="11566">
                  <c:v>-19.602406380529199</c:v>
                </c:pt>
                <c:pt idx="11567">
                  <c:v>-19.5982171426555</c:v>
                </c:pt>
                <c:pt idx="11568">
                  <c:v>-19.6363987575076</c:v>
                </c:pt>
                <c:pt idx="11569">
                  <c:v>-19.697999738346699</c:v>
                </c:pt>
                <c:pt idx="11570">
                  <c:v>-19.821087563668399</c:v>
                </c:pt>
                <c:pt idx="11571">
                  <c:v>-19.817981500687502</c:v>
                </c:pt>
                <c:pt idx="11572">
                  <c:v>-20.008686275526699</c:v>
                </c:pt>
                <c:pt idx="11573">
                  <c:v>-20.2209553497777</c:v>
                </c:pt>
                <c:pt idx="11574">
                  <c:v>-20.2175106732819</c:v>
                </c:pt>
                <c:pt idx="11575">
                  <c:v>-20.214133066509799</c:v>
                </c:pt>
                <c:pt idx="11576">
                  <c:v>-20.2524318666932</c:v>
                </c:pt>
                <c:pt idx="11577">
                  <c:v>-20.314373462502999</c:v>
                </c:pt>
                <c:pt idx="11578">
                  <c:v>-20.437904921549801</c:v>
                </c:pt>
                <c:pt idx="11579">
                  <c:v>-20.500254499288701</c:v>
                </c:pt>
                <c:pt idx="11580">
                  <c:v>-20.629229079844901</c:v>
                </c:pt>
                <c:pt idx="11581">
                  <c:v>-20.8484264475894</c:v>
                </c:pt>
                <c:pt idx="11582">
                  <c:v>-20.844949657667499</c:v>
                </c:pt>
                <c:pt idx="11583">
                  <c:v>-20.841556915122698</c:v>
                </c:pt>
                <c:pt idx="11584">
                  <c:v>-20.944285518261001</c:v>
                </c:pt>
                <c:pt idx="11585">
                  <c:v>-21.0095126841168</c:v>
                </c:pt>
                <c:pt idx="11586">
                  <c:v>-21.075245678125501</c:v>
                </c:pt>
                <c:pt idx="11587">
                  <c:v>-21.140865759078501</c:v>
                </c:pt>
                <c:pt idx="11588">
                  <c:v>-21.278330333943501</c:v>
                </c:pt>
                <c:pt idx="11589">
                  <c:v>-21.512277068825501</c:v>
                </c:pt>
                <c:pt idx="11590">
                  <c:v>-21.508334506395599</c:v>
                </c:pt>
                <c:pt idx="11591">
                  <c:v>-21.504354841729</c:v>
                </c:pt>
                <c:pt idx="11592">
                  <c:v>-21.6165715528977</c:v>
                </c:pt>
                <c:pt idx="11593">
                  <c:v>-21.686480440267999</c:v>
                </c:pt>
                <c:pt idx="11594">
                  <c:v>-21.7568813874238</c:v>
                </c:pt>
                <c:pt idx="11595">
                  <c:v>-21.8282808237736</c:v>
                </c:pt>
                <c:pt idx="11596">
                  <c:v>-21.976764687421301</c:v>
                </c:pt>
                <c:pt idx="11597">
                  <c:v>-22.237335662949601</c:v>
                </c:pt>
                <c:pt idx="11598">
                  <c:v>-22.232107023924598</c:v>
                </c:pt>
                <c:pt idx="11599">
                  <c:v>-22.226816496370301</c:v>
                </c:pt>
                <c:pt idx="11600">
                  <c:v>-22.353818856098801</c:v>
                </c:pt>
                <c:pt idx="11601">
                  <c:v>-22.432246750096301</c:v>
                </c:pt>
                <c:pt idx="11602">
                  <c:v>-22.5081885534055</c:v>
                </c:pt>
                <c:pt idx="11603">
                  <c:v>-22.588121997053399</c:v>
                </c:pt>
                <c:pt idx="11604">
                  <c:v>-22.760760173390601</c:v>
                </c:pt>
                <c:pt idx="11605">
                  <c:v>-23.059522562563899</c:v>
                </c:pt>
                <c:pt idx="11606">
                  <c:v>-23.052172082809101</c:v>
                </c:pt>
                <c:pt idx="11607">
                  <c:v>-23.0447190014916</c:v>
                </c:pt>
                <c:pt idx="11608">
                  <c:v>-23.186275032455001</c:v>
                </c:pt>
                <c:pt idx="11609">
                  <c:v>-23.273157195925702</c:v>
                </c:pt>
                <c:pt idx="11610">
                  <c:v>-23.3616071993901</c:v>
                </c:pt>
                <c:pt idx="11611">
                  <c:v>-23.451056379080899</c:v>
                </c:pt>
                <c:pt idx="11612">
                  <c:v>-23.6417877868208</c:v>
                </c:pt>
                <c:pt idx="11613">
                  <c:v>-23.980946752861399</c:v>
                </c:pt>
                <c:pt idx="11614">
                  <c:v>-23.9701881645613</c:v>
                </c:pt>
                <c:pt idx="11615">
                  <c:v>-23.9593706857348</c:v>
                </c:pt>
                <c:pt idx="11616">
                  <c:v>-24.124450582168599</c:v>
                </c:pt>
                <c:pt idx="11617">
                  <c:v>-24.222462892690999</c:v>
                </c:pt>
                <c:pt idx="11618">
                  <c:v>-24.3155623891865</c:v>
                </c:pt>
                <c:pt idx="11619">
                  <c:v>-24.4133178883027</c:v>
                </c:pt>
                <c:pt idx="11620">
                  <c:v>-24.6299639320636</c:v>
                </c:pt>
                <c:pt idx="11621">
                  <c:v>-25.006995477054598</c:v>
                </c:pt>
                <c:pt idx="11622">
                  <c:v>-24.9939372430639</c:v>
                </c:pt>
                <c:pt idx="11623">
                  <c:v>-24.980955680473699</c:v>
                </c:pt>
                <c:pt idx="11624">
                  <c:v>-25.154507006768601</c:v>
                </c:pt>
                <c:pt idx="11625">
                  <c:v>-25.260936957009399</c:v>
                </c:pt>
                <c:pt idx="11626">
                  <c:v>-25.3684318581174</c:v>
                </c:pt>
                <c:pt idx="11627">
                  <c:v>-25.4783202754654</c:v>
                </c:pt>
                <c:pt idx="11628">
                  <c:v>-25.708933222012298</c:v>
                </c:pt>
                <c:pt idx="11629">
                  <c:v>-26.116230650791302</c:v>
                </c:pt>
                <c:pt idx="11630">
                  <c:v>-26.103483336469001</c:v>
                </c:pt>
                <c:pt idx="11631">
                  <c:v>-26.090845582506901</c:v>
                </c:pt>
                <c:pt idx="11632">
                  <c:v>-26.287033124144699</c:v>
                </c:pt>
                <c:pt idx="11633">
                  <c:v>-26.397115105106199</c:v>
                </c:pt>
                <c:pt idx="11634">
                  <c:v>-26.514091579223098</c:v>
                </c:pt>
                <c:pt idx="11635">
                  <c:v>-26.632121816388299</c:v>
                </c:pt>
                <c:pt idx="11636">
                  <c:v>-26.885816275759701</c:v>
                </c:pt>
                <c:pt idx="11637">
                  <c:v>-27.323137905147998</c:v>
                </c:pt>
                <c:pt idx="11638">
                  <c:v>-27.309343622642</c:v>
                </c:pt>
                <c:pt idx="11639">
                  <c:v>-27.295660001493701</c:v>
                </c:pt>
                <c:pt idx="11640">
                  <c:v>-27.499953335205198</c:v>
                </c:pt>
                <c:pt idx="11641">
                  <c:v>-27.6242830334998</c:v>
                </c:pt>
                <c:pt idx="11642">
                  <c:v>-27.751994973090699</c:v>
                </c:pt>
                <c:pt idx="11643">
                  <c:v>-27.880758242794201</c:v>
                </c:pt>
                <c:pt idx="11644">
                  <c:v>-28.148204339571201</c:v>
                </c:pt>
                <c:pt idx="11645">
                  <c:v>-28.618492925022</c:v>
                </c:pt>
                <c:pt idx="11646">
                  <c:v>-28.605858628712699</c:v>
                </c:pt>
                <c:pt idx="11647">
                  <c:v>-28.593329848422002</c:v>
                </c:pt>
                <c:pt idx="11648">
                  <c:v>-28.813721833130501</c:v>
                </c:pt>
                <c:pt idx="11649">
                  <c:v>-28.950514190753601</c:v>
                </c:pt>
                <c:pt idx="11650">
                  <c:v>-29.0882812128119</c:v>
                </c:pt>
                <c:pt idx="11651">
                  <c:v>-29.227025034903001</c:v>
                </c:pt>
                <c:pt idx="11652">
                  <c:v>-29.519770629641801</c:v>
                </c:pt>
                <c:pt idx="11653">
                  <c:v>-30.023010667860799</c:v>
                </c:pt>
                <c:pt idx="11654">
                  <c:v>-30.011062084901202</c:v>
                </c:pt>
                <c:pt idx="11655">
                  <c:v>-29.9992338586462</c:v>
                </c:pt>
                <c:pt idx="11656">
                  <c:v>-30.232022333240302</c:v>
                </c:pt>
                <c:pt idx="11657">
                  <c:v>-30.3720317739709</c:v>
                </c:pt>
                <c:pt idx="11658">
                  <c:v>-30.520117626386899</c:v>
                </c:pt>
                <c:pt idx="11659">
                  <c:v>-30.6692075484514</c:v>
                </c:pt>
                <c:pt idx="11660">
                  <c:v>-30.981521107492298</c:v>
                </c:pt>
                <c:pt idx="11661">
                  <c:v>-31.5171849934388</c:v>
                </c:pt>
                <c:pt idx="11662">
                  <c:v>-31.506654614092</c:v>
                </c:pt>
                <c:pt idx="11663">
                  <c:v>-31.496157340887098</c:v>
                </c:pt>
                <c:pt idx="11664">
                  <c:v>-31.747879839176601</c:v>
                </c:pt>
                <c:pt idx="11665">
                  <c:v>-31.903331263052198</c:v>
                </c:pt>
                <c:pt idx="11666">
                  <c:v>-32.052429165941703</c:v>
                </c:pt>
                <c:pt idx="11667">
                  <c:v>-32.210482480788798</c:v>
                </c:pt>
                <c:pt idx="11668">
                  <c:v>-32.855538289768297</c:v>
                </c:pt>
                <c:pt idx="11669">
                  <c:v>-32.843735253928799</c:v>
                </c:pt>
                <c:pt idx="11670">
                  <c:v>-32.831982554152901</c:v>
                </c:pt>
                <c:pt idx="11671">
                  <c:v>-33.134500681720503</c:v>
                </c:pt>
                <c:pt idx="11672">
                  <c:v>-33.437692509937897</c:v>
                </c:pt>
                <c:pt idx="11673">
                  <c:v>-33.425412739329097</c:v>
                </c:pt>
                <c:pt idx="11674">
                  <c:v>-33.676581241130698</c:v>
                </c:pt>
                <c:pt idx="11675">
                  <c:v>-33.8440042178811</c:v>
                </c:pt>
                <c:pt idx="11676">
                  <c:v>-34.573709174768503</c:v>
                </c:pt>
                <c:pt idx="11677">
                  <c:v>-34.560820097895302</c:v>
                </c:pt>
                <c:pt idx="11678">
                  <c:v>-34.547838193615299</c:v>
                </c:pt>
                <c:pt idx="11679">
                  <c:v>-35.164539084671098</c:v>
                </c:pt>
                <c:pt idx="11680">
                  <c:v>-35.150953573399697</c:v>
                </c:pt>
                <c:pt idx="11681">
                  <c:v>-35.268364623437598</c:v>
                </c:pt>
                <c:pt idx="11682">
                  <c:v>-35.440335298719603</c:v>
                </c:pt>
                <c:pt idx="11683">
                  <c:v>-35.623426822237498</c:v>
                </c:pt>
                <c:pt idx="11684">
                  <c:v>-36.438866077985097</c:v>
                </c:pt>
                <c:pt idx="11685">
                  <c:v>-36.423897911166797</c:v>
                </c:pt>
                <c:pt idx="11686">
                  <c:v>-36.408842535320602</c:v>
                </c:pt>
                <c:pt idx="11687">
                  <c:v>-37.093994004607801</c:v>
                </c:pt>
                <c:pt idx="11688">
                  <c:v>-37.078138666388597</c:v>
                </c:pt>
                <c:pt idx="11689">
                  <c:v>-37.1864396310066</c:v>
                </c:pt>
                <c:pt idx="11690">
                  <c:v>-37.384563022313799</c:v>
                </c:pt>
                <c:pt idx="11691">
                  <c:v>-37.585408465532701</c:v>
                </c:pt>
                <c:pt idx="11692">
                  <c:v>-38.476831846797801</c:v>
                </c:pt>
                <c:pt idx="11693">
                  <c:v>-38.457724910143099</c:v>
                </c:pt>
                <c:pt idx="11694">
                  <c:v>-38.438534395042097</c:v>
                </c:pt>
                <c:pt idx="11695">
                  <c:v>-39.199317332725897</c:v>
                </c:pt>
                <c:pt idx="11696">
                  <c:v>-39.179203339416198</c:v>
                </c:pt>
                <c:pt idx="11697">
                  <c:v>-39.3071518158091</c:v>
                </c:pt>
                <c:pt idx="11698">
                  <c:v>-39.524488161260898</c:v>
                </c:pt>
                <c:pt idx="11699">
                  <c:v>-39.744913744032601</c:v>
                </c:pt>
                <c:pt idx="11700">
                  <c:v>-40.738524670505498</c:v>
                </c:pt>
                <c:pt idx="11701">
                  <c:v>-40.713847693186302</c:v>
                </c:pt>
                <c:pt idx="11702">
                  <c:v>-40.689110995471701</c:v>
                </c:pt>
                <c:pt idx="11703">
                  <c:v>-41.532684082504801</c:v>
                </c:pt>
                <c:pt idx="11704">
                  <c:v>-41.507059388323803</c:v>
                </c:pt>
                <c:pt idx="11705">
                  <c:v>-41.644299395388998</c:v>
                </c:pt>
                <c:pt idx="11706">
                  <c:v>-41.8807639135022</c:v>
                </c:pt>
                <c:pt idx="11707">
                  <c:v>-42.120451157544103</c:v>
                </c:pt>
                <c:pt idx="11708">
                  <c:v>-43.211400061841601</c:v>
                </c:pt>
                <c:pt idx="11709">
                  <c:v>-43.179062208966599</c:v>
                </c:pt>
                <c:pt idx="11710">
                  <c:v>-43.146679269807599</c:v>
                </c:pt>
                <c:pt idx="11711">
                  <c:v>-44.079491359111003</c:v>
                </c:pt>
                <c:pt idx="11712">
                  <c:v>-44.046215495740597</c:v>
                </c:pt>
                <c:pt idx="11713">
                  <c:v>-44.196637143964097</c:v>
                </c:pt>
                <c:pt idx="11714">
                  <c:v>-44.443263311951299</c:v>
                </c:pt>
                <c:pt idx="11715">
                  <c:v>-44.7067753564817</c:v>
                </c:pt>
                <c:pt idx="11716">
                  <c:v>-45.927877215745397</c:v>
                </c:pt>
                <c:pt idx="11717">
                  <c:v>-45.890777915762499</c:v>
                </c:pt>
                <c:pt idx="11718">
                  <c:v>-45.8536167222221</c:v>
                </c:pt>
                <c:pt idx="11719">
                  <c:v>-46.875348309802298</c:v>
                </c:pt>
                <c:pt idx="11720">
                  <c:v>-46.837196919978297</c:v>
                </c:pt>
                <c:pt idx="11721">
                  <c:v>-46.9828731959065</c:v>
                </c:pt>
                <c:pt idx="11722">
                  <c:v>-47.263425019417902</c:v>
                </c:pt>
                <c:pt idx="11723">
                  <c:v>-47.547183115033398</c:v>
                </c:pt>
                <c:pt idx="11724">
                  <c:v>-48.849468350011897</c:v>
                </c:pt>
                <c:pt idx="11725">
                  <c:v>-48.803505293568499</c:v>
                </c:pt>
                <c:pt idx="11726">
                  <c:v>-48.7575677653331</c:v>
                </c:pt>
                <c:pt idx="11727">
                  <c:v>-49.859544774103398</c:v>
                </c:pt>
                <c:pt idx="11728">
                  <c:v>-49.812552753433501</c:v>
                </c:pt>
                <c:pt idx="11729">
                  <c:v>-49.981600323478098</c:v>
                </c:pt>
                <c:pt idx="11730">
                  <c:v>-50.272467305422801</c:v>
                </c:pt>
                <c:pt idx="11731">
                  <c:v>-50.569771639612497</c:v>
                </c:pt>
                <c:pt idx="11732">
                  <c:v>-51.9006066616315</c:v>
                </c:pt>
                <c:pt idx="11733">
                  <c:v>-51.848429582256202</c:v>
                </c:pt>
                <c:pt idx="11734">
                  <c:v>-51.796363783619597</c:v>
                </c:pt>
                <c:pt idx="11735">
                  <c:v>-52.910303206228399</c:v>
                </c:pt>
                <c:pt idx="11736">
                  <c:v>-52.857328875626102</c:v>
                </c:pt>
                <c:pt idx="11737">
                  <c:v>-53.0104483291082</c:v>
                </c:pt>
                <c:pt idx="11738">
                  <c:v>-53.303223016341299</c:v>
                </c:pt>
                <c:pt idx="11739">
                  <c:v>-53.593143425760601</c:v>
                </c:pt>
                <c:pt idx="11740">
                  <c:v>-54.825231521477498</c:v>
                </c:pt>
                <c:pt idx="11741">
                  <c:v>-54.7719008704073</c:v>
                </c:pt>
                <c:pt idx="11742">
                  <c:v>-54.7187017547975</c:v>
                </c:pt>
                <c:pt idx="11743">
                  <c:v>-55.743044832707</c:v>
                </c:pt>
                <c:pt idx="11744">
                  <c:v>-55.6890608921208</c:v>
                </c:pt>
                <c:pt idx="11745">
                  <c:v>-55.840128549955999</c:v>
                </c:pt>
                <c:pt idx="11746">
                  <c:v>-56.098936429548203</c:v>
                </c:pt>
                <c:pt idx="11747">
                  <c:v>-56.336941417683697</c:v>
                </c:pt>
                <c:pt idx="11748">
                  <c:v>-57.359426005652701</c:v>
                </c:pt>
                <c:pt idx="11749">
                  <c:v>-57.309064958369703</c:v>
                </c:pt>
                <c:pt idx="11750">
                  <c:v>-57.258850544240502</c:v>
                </c:pt>
                <c:pt idx="11751">
                  <c:v>-58.1005877537307</c:v>
                </c:pt>
                <c:pt idx="11752">
                  <c:v>-58.068052905547198</c:v>
                </c:pt>
                <c:pt idx="11753">
                  <c:v>-58.170527009055498</c:v>
                </c:pt>
                <c:pt idx="11754">
                  <c:v>-58.365617993682697</c:v>
                </c:pt>
                <c:pt idx="11755">
                  <c:v>-58.555754560343999</c:v>
                </c:pt>
                <c:pt idx="11756">
                  <c:v>-59.257540773187003</c:v>
                </c:pt>
                <c:pt idx="11757">
                  <c:v>-59.216061225085397</c:v>
                </c:pt>
                <c:pt idx="11758">
                  <c:v>-59.174722185</c:v>
                </c:pt>
                <c:pt idx="11759">
                  <c:v>-59.743403335109498</c:v>
                </c:pt>
                <c:pt idx="11760">
                  <c:v>-59.715310227514401</c:v>
                </c:pt>
                <c:pt idx="11761">
                  <c:v>-59.782956451864401</c:v>
                </c:pt>
                <c:pt idx="11762">
                  <c:v>-59.907011701932397</c:v>
                </c:pt>
                <c:pt idx="11763">
                  <c:v>-60.022778624036299</c:v>
                </c:pt>
                <c:pt idx="11764">
                  <c:v>-60.363474473632202</c:v>
                </c:pt>
                <c:pt idx="11765">
                  <c:v>-60.335641886787698</c:v>
                </c:pt>
                <c:pt idx="11766">
                  <c:v>-60.3079341012116</c:v>
                </c:pt>
                <c:pt idx="11767">
                  <c:v>-60.5634180489714</c:v>
                </c:pt>
                <c:pt idx="11768">
                  <c:v>-60.5490294554128</c:v>
                </c:pt>
                <c:pt idx="11769">
                  <c:v>-60.575806440966502</c:v>
                </c:pt>
                <c:pt idx="11770">
                  <c:v>-60.612533833147303</c:v>
                </c:pt>
                <c:pt idx="11771">
                  <c:v>-60.634077480107699</c:v>
                </c:pt>
                <c:pt idx="11772">
                  <c:v>-60.524215768409398</c:v>
                </c:pt>
                <c:pt idx="11773">
                  <c:v>-60.509902730009202</c:v>
                </c:pt>
                <c:pt idx="11774">
                  <c:v>-60.495695178259801</c:v>
                </c:pt>
                <c:pt idx="11775">
                  <c:v>-60.350320188118097</c:v>
                </c:pt>
                <c:pt idx="11776">
                  <c:v>-60.339212553441698</c:v>
                </c:pt>
                <c:pt idx="11777">
                  <c:v>-60.293805599555</c:v>
                </c:pt>
                <c:pt idx="11778">
                  <c:v>-60.209834590917701</c:v>
                </c:pt>
                <c:pt idx="11779">
                  <c:v>-60.110367903564097</c:v>
                </c:pt>
                <c:pt idx="11780">
                  <c:v>-59.520063853605301</c:v>
                </c:pt>
                <c:pt idx="11781">
                  <c:v>-59.5076225936985</c:v>
                </c:pt>
                <c:pt idx="11782">
                  <c:v>-59.495262294928501</c:v>
                </c:pt>
                <c:pt idx="11783">
                  <c:v>-58.9454922130668</c:v>
                </c:pt>
                <c:pt idx="11784">
                  <c:v>-58.933509700169502</c:v>
                </c:pt>
                <c:pt idx="11785">
                  <c:v>-58.809542743433802</c:v>
                </c:pt>
                <c:pt idx="11786">
                  <c:v>-58.618445147740303</c:v>
                </c:pt>
                <c:pt idx="11787">
                  <c:v>-58.406835246887702</c:v>
                </c:pt>
                <c:pt idx="11788">
                  <c:v>-57.950758282023997</c:v>
                </c:pt>
                <c:pt idx="11789">
                  <c:v>-57.712738878638</c:v>
                </c:pt>
                <c:pt idx="11790">
                  <c:v>-57.464898660442202</c:v>
                </c:pt>
                <c:pt idx="11791">
                  <c:v>-56.603492700538098</c:v>
                </c:pt>
                <c:pt idx="11792">
                  <c:v>-56.597905093533598</c:v>
                </c:pt>
                <c:pt idx="11793">
                  <c:v>-56.436718100858897</c:v>
                </c:pt>
                <c:pt idx="11794">
                  <c:v>-56.170504572141503</c:v>
                </c:pt>
                <c:pt idx="11795">
                  <c:v>-55.882241212200597</c:v>
                </c:pt>
                <c:pt idx="11796">
                  <c:v>-55.589693914211402</c:v>
                </c:pt>
                <c:pt idx="11797">
                  <c:v>-55.292298900618903</c:v>
                </c:pt>
                <c:pt idx="11798">
                  <c:v>-54.981060287827503</c:v>
                </c:pt>
                <c:pt idx="11799">
                  <c:v>-53.461521436382299</c:v>
                </c:pt>
                <c:pt idx="11800">
                  <c:v>-53.459085942460597</c:v>
                </c:pt>
                <c:pt idx="11801">
                  <c:v>-53.456728633632601</c:v>
                </c:pt>
                <c:pt idx="11802">
                  <c:v>-52.861930731349098</c:v>
                </c:pt>
                <c:pt idx="11803">
                  <c:v>-52.683297687734999</c:v>
                </c:pt>
                <c:pt idx="11804">
                  <c:v>-52.372594876755201</c:v>
                </c:pt>
                <c:pt idx="11805">
                  <c:v>-52.021205709043898</c:v>
                </c:pt>
                <c:pt idx="11806">
                  <c:v>-51.661007327767898</c:v>
                </c:pt>
                <c:pt idx="11807">
                  <c:v>-50.504739387176997</c:v>
                </c:pt>
                <c:pt idx="11808">
                  <c:v>-50.5131324023872</c:v>
                </c:pt>
                <c:pt idx="11809">
                  <c:v>-49.1781249243395</c:v>
                </c:pt>
                <c:pt idx="11810">
                  <c:v>-49.187589530317403</c:v>
                </c:pt>
                <c:pt idx="11811">
                  <c:v>-48.934806904988498</c:v>
                </c:pt>
                <c:pt idx="11812">
                  <c:v>-48.529912010194899</c:v>
                </c:pt>
                <c:pt idx="11813">
                  <c:v>-48.110220681264401</c:v>
                </c:pt>
                <c:pt idx="11814">
                  <c:v>-47.682380950818803</c:v>
                </c:pt>
                <c:pt idx="11815">
                  <c:v>-46.806073281805403</c:v>
                </c:pt>
                <c:pt idx="11816">
                  <c:v>-46.360313702439697</c:v>
                </c:pt>
                <c:pt idx="11817">
                  <c:v>-44.810138713390103</c:v>
                </c:pt>
                <c:pt idx="11818">
                  <c:v>-44.8211689277815</c:v>
                </c:pt>
                <c:pt idx="11819">
                  <c:v>-44.534319632915903</c:v>
                </c:pt>
                <c:pt idx="11820">
                  <c:v>-44.067116168971602</c:v>
                </c:pt>
                <c:pt idx="11821">
                  <c:v>-43.592725167020603</c:v>
                </c:pt>
                <c:pt idx="11822">
                  <c:v>-43.111368048235398</c:v>
                </c:pt>
                <c:pt idx="11823">
                  <c:v>-42.646237690246402</c:v>
                </c:pt>
                <c:pt idx="11824">
                  <c:v>-42.151714290966602</c:v>
                </c:pt>
                <c:pt idx="11825">
                  <c:v>-41.650796660536997</c:v>
                </c:pt>
                <c:pt idx="11826">
                  <c:v>-39.919920740969303</c:v>
                </c:pt>
                <c:pt idx="11827">
                  <c:v>-39.596571751048302</c:v>
                </c:pt>
                <c:pt idx="11828">
                  <c:v>-38.525250823923898</c:v>
                </c:pt>
                <c:pt idx="11829">
                  <c:v>-38.0304495095696</c:v>
                </c:pt>
                <c:pt idx="11830">
                  <c:v>-38.050476518590997</c:v>
                </c:pt>
                <c:pt idx="11831">
                  <c:v>-37.508616675250003</c:v>
                </c:pt>
                <c:pt idx="11832">
                  <c:v>-36.960957565301499</c:v>
                </c:pt>
                <c:pt idx="11833">
                  <c:v>-36.407671519494201</c:v>
                </c:pt>
                <c:pt idx="11834">
                  <c:v>-36.420136998268902</c:v>
                </c:pt>
                <c:pt idx="11835">
                  <c:v>-34.5189664862597</c:v>
                </c:pt>
                <c:pt idx="11836">
                  <c:v>-33.010630245121803</c:v>
                </c:pt>
                <c:pt idx="11837">
                  <c:v>-32.4366166557569</c:v>
                </c:pt>
                <c:pt idx="11838">
                  <c:v>-32.4541316068415</c:v>
                </c:pt>
                <c:pt idx="11839">
                  <c:v>-31.877367476111999</c:v>
                </c:pt>
                <c:pt idx="11840">
                  <c:v>-31.287549540585701</c:v>
                </c:pt>
                <c:pt idx="11841">
                  <c:v>-30.694100079536799</c:v>
                </c:pt>
                <c:pt idx="11842">
                  <c:v>-30.7048366719144</c:v>
                </c:pt>
                <c:pt idx="11843">
                  <c:v>-28.6799202065733</c:v>
                </c:pt>
                <c:pt idx="11844">
                  <c:v>-27.0923655893716</c:v>
                </c:pt>
                <c:pt idx="11845">
                  <c:v>-26.491693127130802</c:v>
                </c:pt>
                <c:pt idx="11846">
                  <c:v>-26.509835054734499</c:v>
                </c:pt>
                <c:pt idx="11847">
                  <c:v>-25.907078549395699</c:v>
                </c:pt>
                <c:pt idx="11848">
                  <c:v>-25.340570437051898</c:v>
                </c:pt>
                <c:pt idx="11849">
                  <c:v>-24.7350797312513</c:v>
                </c:pt>
                <c:pt idx="11850">
                  <c:v>-24.753424939858199</c:v>
                </c:pt>
                <c:pt idx="11851">
                  <c:v>-22.674529955280899</c:v>
                </c:pt>
                <c:pt idx="11852">
                  <c:v>-21.034838870315401</c:v>
                </c:pt>
                <c:pt idx="11853">
                  <c:v>-20.4583400154361</c:v>
                </c:pt>
                <c:pt idx="11854">
                  <c:v>-20.479435522388101</c:v>
                </c:pt>
                <c:pt idx="11855">
                  <c:v>-19.875540060416</c:v>
                </c:pt>
                <c:pt idx="11856">
                  <c:v>-19.273064639148402</c:v>
                </c:pt>
                <c:pt idx="11857">
                  <c:v>-18.672386828396501</c:v>
                </c:pt>
                <c:pt idx="11858">
                  <c:v>-18.6951766874671</c:v>
                </c:pt>
                <c:pt idx="11859">
                  <c:v>-16.637464499101501</c:v>
                </c:pt>
                <c:pt idx="11860">
                  <c:v>-15.0793622436245</c:v>
                </c:pt>
                <c:pt idx="11861">
                  <c:v>-14.4941227132416</c:v>
                </c:pt>
                <c:pt idx="11862">
                  <c:v>-14.5209912962248</c:v>
                </c:pt>
                <c:pt idx="11863">
                  <c:v>-13.9397687738859</c:v>
                </c:pt>
                <c:pt idx="11864">
                  <c:v>-13.3629259254567</c:v>
                </c:pt>
                <c:pt idx="11865">
                  <c:v>-12.8181805683543</c:v>
                </c:pt>
                <c:pt idx="11866">
                  <c:v>-12.8466781878549</c:v>
                </c:pt>
                <c:pt idx="11867">
                  <c:v>-10.8728493245516</c:v>
                </c:pt>
                <c:pt idx="11868">
                  <c:v>-9.4121293698569701</c:v>
                </c:pt>
                <c:pt idx="11869">
                  <c:v>-8.8721329644646403</c:v>
                </c:pt>
                <c:pt idx="11870">
                  <c:v>-8.9052385514236096</c:v>
                </c:pt>
                <c:pt idx="11871">
                  <c:v>-8.3723434248672497</c:v>
                </c:pt>
                <c:pt idx="11872">
                  <c:v>-7.84702913894135</c:v>
                </c:pt>
                <c:pt idx="11873">
                  <c:v>-7.3297033927930197</c:v>
                </c:pt>
                <c:pt idx="11874">
                  <c:v>-7.3642729860770997</c:v>
                </c:pt>
                <c:pt idx="11875">
                  <c:v>-5.5787291692561798</c:v>
                </c:pt>
                <c:pt idx="11876">
                  <c:v>-4.2727876174250099</c:v>
                </c:pt>
                <c:pt idx="11877">
                  <c:v>-3.8012085371720099</c:v>
                </c:pt>
                <c:pt idx="11878">
                  <c:v>-3.8389354839222598</c:v>
                </c:pt>
                <c:pt idx="11879">
                  <c:v>-3.3771321983139702</c:v>
                </c:pt>
                <c:pt idx="11880">
                  <c:v>-2.5491961771114902</c:v>
                </c:pt>
                <c:pt idx="11881">
                  <c:v>-2.5880144532281499</c:v>
                </c:pt>
                <c:pt idx="11882">
                  <c:v>-1.77817362471742</c:v>
                </c:pt>
                <c:pt idx="11883">
                  <c:v>-1.81769049125781</c:v>
                </c:pt>
                <c:pt idx="11884">
                  <c:v>1.10555697977724E-2</c:v>
                </c:pt>
                <c:pt idx="11885">
                  <c:v>0.38785530274688601</c:v>
                </c:pt>
                <c:pt idx="11886">
                  <c:v>0.34641141928619301</c:v>
                </c:pt>
                <c:pt idx="11887">
                  <c:v>0.71758261727331396</c:v>
                </c:pt>
                <c:pt idx="11888">
                  <c:v>1.0721761719693601</c:v>
                </c:pt>
                <c:pt idx="11889">
                  <c:v>1.4036226595416701</c:v>
                </c:pt>
                <c:pt idx="11890">
                  <c:v>1.36180269542</c:v>
                </c:pt>
                <c:pt idx="11891">
                  <c:v>2.5654117285463398</c:v>
                </c:pt>
                <c:pt idx="11892">
                  <c:v>3.4135193820816601</c:v>
                </c:pt>
                <c:pt idx="11893">
                  <c:v>3.6819800848447599</c:v>
                </c:pt>
                <c:pt idx="11894">
                  <c:v>3.6404809089392298</c:v>
                </c:pt>
                <c:pt idx="11895">
                  <c:v>3.9152270012702601</c:v>
                </c:pt>
                <c:pt idx="11896">
                  <c:v>4.1728184101390804</c:v>
                </c:pt>
                <c:pt idx="11897">
                  <c:v>4.4166785416499801</c:v>
                </c:pt>
                <c:pt idx="11898">
                  <c:v>4.3755362728770404</c:v>
                </c:pt>
                <c:pt idx="11899">
                  <c:v>5.24623343028028</c:v>
                </c:pt>
                <c:pt idx="11900">
                  <c:v>5.7908840298666497</c:v>
                </c:pt>
                <c:pt idx="11901">
                  <c:v>5.96160339281509</c:v>
                </c:pt>
                <c:pt idx="11902">
                  <c:v>5.9197774503138696</c:v>
                </c:pt>
                <c:pt idx="11903">
                  <c:v>6.0765366471567699</c:v>
                </c:pt>
                <c:pt idx="11904">
                  <c:v>6.2088256165751003</c:v>
                </c:pt>
                <c:pt idx="11905">
                  <c:v>6.3336188055636704</c:v>
                </c:pt>
                <c:pt idx="11906">
                  <c:v>6.2922509325558096</c:v>
                </c:pt>
                <c:pt idx="11907">
                  <c:v>6.7564020485590897</c:v>
                </c:pt>
                <c:pt idx="11908">
                  <c:v>6.9807810709010596</c:v>
                </c:pt>
                <c:pt idx="11909">
                  <c:v>7.0260198355116197</c:v>
                </c:pt>
                <c:pt idx="11910">
                  <c:v>6.9843100726311</c:v>
                </c:pt>
                <c:pt idx="11911">
                  <c:v>7.0140860785788401</c:v>
                </c:pt>
                <c:pt idx="11912">
                  <c:v>7.0282818420061197</c:v>
                </c:pt>
                <c:pt idx="11913">
                  <c:v>7.0252900893617598</c:v>
                </c:pt>
                <c:pt idx="11914">
                  <c:v>6.9843680114484803</c:v>
                </c:pt>
                <c:pt idx="11915">
                  <c:v>7.0283768676484204</c:v>
                </c:pt>
                <c:pt idx="11916">
                  <c:v>6.9403733153901701</c:v>
                </c:pt>
                <c:pt idx="11917">
                  <c:v>6.8677075269451198</c:v>
                </c:pt>
                <c:pt idx="11918">
                  <c:v>6.8269485697067198</c:v>
                </c:pt>
                <c:pt idx="11919">
                  <c:v>6.7412169568268503</c:v>
                </c:pt>
                <c:pt idx="11920">
                  <c:v>6.6428548196889396</c:v>
                </c:pt>
                <c:pt idx="11921">
                  <c:v>6.5326826118305696</c:v>
                </c:pt>
                <c:pt idx="11922">
                  <c:v>6.4919658999528203</c:v>
                </c:pt>
                <c:pt idx="11923">
                  <c:v>6.17880256264809</c:v>
                </c:pt>
                <c:pt idx="11924">
                  <c:v>5.8613313562489902</c:v>
                </c:pt>
                <c:pt idx="11925">
                  <c:v>5.70190820885525</c:v>
                </c:pt>
                <c:pt idx="11926">
                  <c:v>5.6601013646631797</c:v>
                </c:pt>
                <c:pt idx="11927">
                  <c:v>5.4931414739679401</c:v>
                </c:pt>
                <c:pt idx="11928">
                  <c:v>5.3188194368431301</c:v>
                </c:pt>
                <c:pt idx="11929">
                  <c:v>5.13755749452993</c:v>
                </c:pt>
                <c:pt idx="11930">
                  <c:v>4.8434393753738396</c:v>
                </c:pt>
                <c:pt idx="11931">
                  <c:v>4.7980469309126796</c:v>
                </c:pt>
                <c:pt idx="11932">
                  <c:v>4.1602871301423301</c:v>
                </c:pt>
                <c:pt idx="11933">
                  <c:v>3.9835453871276898</c:v>
                </c:pt>
                <c:pt idx="11934">
                  <c:v>3.9380622430111898</c:v>
                </c:pt>
                <c:pt idx="11935">
                  <c:v>3.7535630885725801</c:v>
                </c:pt>
                <c:pt idx="11936">
                  <c:v>3.5666466417462002</c:v>
                </c:pt>
                <c:pt idx="11937">
                  <c:v>3.3805737923955901</c:v>
                </c:pt>
                <c:pt idx="11938">
                  <c:v>3.1984039468179399</c:v>
                </c:pt>
                <c:pt idx="11939">
                  <c:v>3.0184915358592401</c:v>
                </c:pt>
                <c:pt idx="11940">
                  <c:v>2.44414366810491</c:v>
                </c:pt>
                <c:pt idx="11941">
                  <c:v>2.2782989097800099</c:v>
                </c:pt>
                <c:pt idx="11942">
                  <c:v>2.2387519306489301</c:v>
                </c:pt>
                <c:pt idx="11943">
                  <c:v>2.0758654674942298</c:v>
                </c:pt>
                <c:pt idx="11944">
                  <c:v>1.9147772057950401</c:v>
                </c:pt>
                <c:pt idx="11945">
                  <c:v>1.7597089502769301</c:v>
                </c:pt>
                <c:pt idx="11946">
                  <c:v>1.6105901562026499</c:v>
                </c:pt>
                <c:pt idx="11947">
                  <c:v>1.4673053795998301</c:v>
                </c:pt>
                <c:pt idx="11948">
                  <c:v>1.0049514634268799</c:v>
                </c:pt>
                <c:pt idx="11949">
                  <c:v>0.87457910391346405</c:v>
                </c:pt>
                <c:pt idx="11950">
                  <c:v>0.85358542718594999</c:v>
                </c:pt>
                <c:pt idx="11951">
                  <c:v>0.73292369684050596</c:v>
                </c:pt>
                <c:pt idx="11952">
                  <c:v>0.612255187563301</c:v>
                </c:pt>
                <c:pt idx="11953">
                  <c:v>0.49448420988234398</c:v>
                </c:pt>
                <c:pt idx="11954">
                  <c:v>0.38004554063403501</c:v>
                </c:pt>
                <c:pt idx="11955">
                  <c:v>0.270447504964339</c:v>
                </c:pt>
                <c:pt idx="11956">
                  <c:v>-0.17828984840267201</c:v>
                </c:pt>
                <c:pt idx="11957">
                  <c:v>-0.29225036389888998</c:v>
                </c:pt>
                <c:pt idx="11958">
                  <c:v>-0.293353114046152</c:v>
                </c:pt>
                <c:pt idx="11959">
                  <c:v>-0.40496341582386503</c:v>
                </c:pt>
                <c:pt idx="11960">
                  <c:v>-0.520047369105475</c:v>
                </c:pt>
                <c:pt idx="11961">
                  <c:v>-0.63484488947167295</c:v>
                </c:pt>
                <c:pt idx="11962">
                  <c:v>-0.74705975519935097</c:v>
                </c:pt>
                <c:pt idx="11963">
                  <c:v>-0.86643096736402503</c:v>
                </c:pt>
                <c:pt idx="11964">
                  <c:v>-1.3623775742305999</c:v>
                </c:pt>
                <c:pt idx="11965">
                  <c:v>-1.4830397553906001</c:v>
                </c:pt>
                <c:pt idx="11966">
                  <c:v>-1.4790086568437799</c:v>
                </c:pt>
                <c:pt idx="11967">
                  <c:v>-1.6026276343227499</c:v>
                </c:pt>
                <c:pt idx="11968">
                  <c:v>-1.7215276640802799</c:v>
                </c:pt>
                <c:pt idx="11969">
                  <c:v>-1.8465565553844401</c:v>
                </c:pt>
                <c:pt idx="11970">
                  <c:v>-1.97252941083859</c:v>
                </c:pt>
                <c:pt idx="11971">
                  <c:v>-2.0993664787211701</c:v>
                </c:pt>
                <c:pt idx="11972">
                  <c:v>-2.6276497517738799</c:v>
                </c:pt>
                <c:pt idx="11973">
                  <c:v>-2.7513981188824901</c:v>
                </c:pt>
                <c:pt idx="11974">
                  <c:v>-2.7465161527925601</c:v>
                </c:pt>
                <c:pt idx="11975">
                  <c:v>-2.8772212663496601</c:v>
                </c:pt>
                <c:pt idx="11976">
                  <c:v>-3.0086021538279</c:v>
                </c:pt>
                <c:pt idx="11977">
                  <c:v>-3.1385776478629799</c:v>
                </c:pt>
                <c:pt idx="11978">
                  <c:v>-3.27254407019496</c:v>
                </c:pt>
                <c:pt idx="11979">
                  <c:v>-3.40716478437766</c:v>
                </c:pt>
                <c:pt idx="11980">
                  <c:v>-3.9550751203002799</c:v>
                </c:pt>
                <c:pt idx="11981">
                  <c:v>-4.0911822949706496</c:v>
                </c:pt>
                <c:pt idx="11982">
                  <c:v>-4.0863495169104</c:v>
                </c:pt>
                <c:pt idx="11983">
                  <c:v>-4.2246646129469596</c:v>
                </c:pt>
                <c:pt idx="11984">
                  <c:v>-4.3624743282749598</c:v>
                </c:pt>
                <c:pt idx="11985">
                  <c:v>-4.4941589524820298</c:v>
                </c:pt>
                <c:pt idx="11986">
                  <c:v>-4.6332554226973404</c:v>
                </c:pt>
                <c:pt idx="11987">
                  <c:v>-4.7731100297712796</c:v>
                </c:pt>
                <c:pt idx="11988">
                  <c:v>-5.3407536069468602</c:v>
                </c:pt>
                <c:pt idx="11989">
                  <c:v>-5.4740587017928801</c:v>
                </c:pt>
                <c:pt idx="11990">
                  <c:v>-5.6130269196034899</c:v>
                </c:pt>
                <c:pt idx="11991">
                  <c:v>-5.61116532268389</c:v>
                </c:pt>
                <c:pt idx="11992">
                  <c:v>-5.75169127997584</c:v>
                </c:pt>
                <c:pt idx="11993">
                  <c:v>-5.8915505769383598</c:v>
                </c:pt>
                <c:pt idx="11994">
                  <c:v>-6.0304426770449204</c:v>
                </c:pt>
                <c:pt idx="11995">
                  <c:v>-6.1696314258317404</c:v>
                </c:pt>
                <c:pt idx="11996">
                  <c:v>-6.7109150056873403</c:v>
                </c:pt>
                <c:pt idx="11997">
                  <c:v>-6.8471699075376398</c:v>
                </c:pt>
                <c:pt idx="11998">
                  <c:v>-6.84692481745763</c:v>
                </c:pt>
                <c:pt idx="11999">
                  <c:v>-6.9834641981481997</c:v>
                </c:pt>
                <c:pt idx="12000">
                  <c:v>-7.2426914174922299</c:v>
                </c:pt>
                <c:pt idx="12001">
                  <c:v>-7.3747302393855998</c:v>
                </c:pt>
                <c:pt idx="12002">
                  <c:v>-7.3763499063060998</c:v>
                </c:pt>
                <c:pt idx="12003">
                  <c:v>-7.50675210276105</c:v>
                </c:pt>
                <c:pt idx="12004">
                  <c:v>-8.0085024536210696</c:v>
                </c:pt>
                <c:pt idx="12005">
                  <c:v>-8.1304986217778001</c:v>
                </c:pt>
                <c:pt idx="12006">
                  <c:v>-8.2592190635895797</c:v>
                </c:pt>
                <c:pt idx="12007">
                  <c:v>-8.3861457180902104</c:v>
                </c:pt>
                <c:pt idx="12008">
                  <c:v>-8.5085835761975801</c:v>
                </c:pt>
                <c:pt idx="12009">
                  <c:v>-8.5120295737897305</c:v>
                </c:pt>
                <c:pt idx="12010">
                  <c:v>-8.63535988640478</c:v>
                </c:pt>
                <c:pt idx="12011">
                  <c:v>-8.7550877046573596</c:v>
                </c:pt>
                <c:pt idx="12012">
                  <c:v>-9.2036716658989501</c:v>
                </c:pt>
                <c:pt idx="12013">
                  <c:v>-9.3214649672956806</c:v>
                </c:pt>
                <c:pt idx="12014">
                  <c:v>-9.4372495934279694</c:v>
                </c:pt>
                <c:pt idx="12015">
                  <c:v>-9.5461457496083693</c:v>
                </c:pt>
                <c:pt idx="12016">
                  <c:v>-9.6600284246136301</c:v>
                </c:pt>
                <c:pt idx="12017">
                  <c:v>-9.77178046608093</c:v>
                </c:pt>
                <c:pt idx="12018">
                  <c:v>-9.8813577885367803</c:v>
                </c:pt>
                <c:pt idx="12019">
                  <c:v>-9.89066397206361</c:v>
                </c:pt>
                <c:pt idx="12020">
                  <c:v>-10.2795599014334</c:v>
                </c:pt>
                <c:pt idx="12021">
                  <c:v>-10.382136873132</c:v>
                </c:pt>
                <c:pt idx="12022">
                  <c:v>-10.4847373233866</c:v>
                </c:pt>
                <c:pt idx="12023">
                  <c:v>-10.5827018770017</c:v>
                </c:pt>
                <c:pt idx="12024">
                  <c:v>-10.676616430854599</c:v>
                </c:pt>
                <c:pt idx="12025">
                  <c:v>-10.772199680713101</c:v>
                </c:pt>
                <c:pt idx="12026">
                  <c:v>-10.865483601194899</c:v>
                </c:pt>
                <c:pt idx="12027">
                  <c:v>-10.8757225475333</c:v>
                </c:pt>
                <c:pt idx="12028">
                  <c:v>-11.1961526366172</c:v>
                </c:pt>
                <c:pt idx="12029">
                  <c:v>-11.282209686650599</c:v>
                </c:pt>
                <c:pt idx="12030">
                  <c:v>-11.3641635524615</c:v>
                </c:pt>
                <c:pt idx="12031">
                  <c:v>-11.4439483476999</c:v>
                </c:pt>
                <c:pt idx="12032">
                  <c:v>-11.5216149142405</c:v>
                </c:pt>
                <c:pt idx="12033">
                  <c:v>-11.593091282673299</c:v>
                </c:pt>
                <c:pt idx="12034">
                  <c:v>-11.666681342879601</c:v>
                </c:pt>
                <c:pt idx="12035">
                  <c:v>-11.6740292021115</c:v>
                </c:pt>
                <c:pt idx="12036">
                  <c:v>-11.982086056696399</c:v>
                </c:pt>
                <c:pt idx="12037">
                  <c:v>-11.9890003489798</c:v>
                </c:pt>
                <c:pt idx="12038">
                  <c:v>-12.0525278433862</c:v>
                </c:pt>
                <c:pt idx="12039">
                  <c:v>-12.113239999733</c:v>
                </c:pt>
                <c:pt idx="12040">
                  <c:v>-12.172468347564701</c:v>
                </c:pt>
                <c:pt idx="12041">
                  <c:v>-12.229265877063099</c:v>
                </c:pt>
                <c:pt idx="12042">
                  <c:v>-12.282356322638099</c:v>
                </c:pt>
                <c:pt idx="12043">
                  <c:v>-12.284166447061301</c:v>
                </c:pt>
                <c:pt idx="12044">
                  <c:v>-12.491793768061701</c:v>
                </c:pt>
                <c:pt idx="12045">
                  <c:v>-12.5406423350965</c:v>
                </c:pt>
                <c:pt idx="12046">
                  <c:v>-12.588432949067499</c:v>
                </c:pt>
                <c:pt idx="12047">
                  <c:v>-12.6354775552979</c:v>
                </c:pt>
                <c:pt idx="12048">
                  <c:v>-12.681866697216901</c:v>
                </c:pt>
                <c:pt idx="12049">
                  <c:v>-12.72648151187</c:v>
                </c:pt>
                <c:pt idx="12050">
                  <c:v>-12.7706172052208</c:v>
                </c:pt>
                <c:pt idx="12051">
                  <c:v>-12.7671192773432</c:v>
                </c:pt>
                <c:pt idx="12052">
                  <c:v>-12.9223526827393</c:v>
                </c:pt>
                <c:pt idx="12053">
                  <c:v>-12.9464365080751</c:v>
                </c:pt>
                <c:pt idx="12054">
                  <c:v>-13.0338162409818</c:v>
                </c:pt>
                <c:pt idx="12055">
                  <c:v>-13.0757505698242</c:v>
                </c:pt>
                <c:pt idx="12056">
                  <c:v>-13.117647211532001</c:v>
                </c:pt>
                <c:pt idx="12057">
                  <c:v>-13.1595654501641</c:v>
                </c:pt>
                <c:pt idx="12058">
                  <c:v>-13.2015674097618</c:v>
                </c:pt>
                <c:pt idx="12059">
                  <c:v>-13.1968171731663</c:v>
                </c:pt>
                <c:pt idx="12060">
                  <c:v>-13.277178296167399</c:v>
                </c:pt>
                <c:pt idx="12061">
                  <c:v>-13.272382175416</c:v>
                </c:pt>
                <c:pt idx="12062">
                  <c:v>-13.509055119268201</c:v>
                </c:pt>
                <c:pt idx="12063">
                  <c:v>-13.504052338107901</c:v>
                </c:pt>
                <c:pt idx="12064">
                  <c:v>-13.547032692949699</c:v>
                </c:pt>
                <c:pt idx="12065">
                  <c:v>-13.5896442407553</c:v>
                </c:pt>
                <c:pt idx="12066">
                  <c:v>-13.633316013192401</c:v>
                </c:pt>
                <c:pt idx="12067">
                  <c:v>-13.677341523210201</c:v>
                </c:pt>
                <c:pt idx="12068">
                  <c:v>-13.7195079506031</c:v>
                </c:pt>
                <c:pt idx="12069">
                  <c:v>-13.714597707176299</c:v>
                </c:pt>
                <c:pt idx="12070">
                  <c:v>-13.9609100789796</c:v>
                </c:pt>
                <c:pt idx="12071">
                  <c:v>-13.9558431900661</c:v>
                </c:pt>
                <c:pt idx="12072">
                  <c:v>-14.002014752252199</c:v>
                </c:pt>
                <c:pt idx="12073">
                  <c:v>-14.048660819419799</c:v>
                </c:pt>
                <c:pt idx="12074">
                  <c:v>-14.095789530644799</c:v>
                </c:pt>
                <c:pt idx="12075">
                  <c:v>-14.1434059227484</c:v>
                </c:pt>
                <c:pt idx="12076">
                  <c:v>-14.187848582389501</c:v>
                </c:pt>
                <c:pt idx="12077">
                  <c:v>-14.1814259847614</c:v>
                </c:pt>
                <c:pt idx="12078">
                  <c:v>-14.448249979360201</c:v>
                </c:pt>
                <c:pt idx="12079">
                  <c:v>-14.4416728003233</c:v>
                </c:pt>
                <c:pt idx="12080">
                  <c:v>-14.4906393104628</c:v>
                </c:pt>
                <c:pt idx="12081">
                  <c:v>-14.540083962314901</c:v>
                </c:pt>
                <c:pt idx="12082">
                  <c:v>-14.5899940225093</c:v>
                </c:pt>
                <c:pt idx="12083">
                  <c:v>-14.636897991341</c:v>
                </c:pt>
                <c:pt idx="12084">
                  <c:v>-14.6863468562024</c:v>
                </c:pt>
                <c:pt idx="12085">
                  <c:v>-14.6782868599939</c:v>
                </c:pt>
                <c:pt idx="12086">
                  <c:v>-14.96424442014</c:v>
                </c:pt>
                <c:pt idx="12087">
                  <c:v>-14.956018837092101</c:v>
                </c:pt>
                <c:pt idx="12088">
                  <c:v>-15.0063489296612</c:v>
                </c:pt>
                <c:pt idx="12089">
                  <c:v>-15.0579700556376</c:v>
                </c:pt>
                <c:pt idx="12090">
                  <c:v>-15.107227026046299</c:v>
                </c:pt>
                <c:pt idx="12091">
                  <c:v>-15.159602996320301</c:v>
                </c:pt>
                <c:pt idx="12092">
                  <c:v>-15.213467189093301</c:v>
                </c:pt>
                <c:pt idx="12093">
                  <c:v>-15.206028072136</c:v>
                </c:pt>
                <c:pt idx="12094">
                  <c:v>-15.508828641701101</c:v>
                </c:pt>
                <c:pt idx="12095">
                  <c:v>-15.5009892373158</c:v>
                </c:pt>
                <c:pt idx="12096">
                  <c:v>-15.5560227629135</c:v>
                </c:pt>
                <c:pt idx="12097">
                  <c:v>-15.608545712895801</c:v>
                </c:pt>
                <c:pt idx="12098">
                  <c:v>-15.664313031495499</c:v>
                </c:pt>
                <c:pt idx="12099">
                  <c:v>-15.720448199008199</c:v>
                </c:pt>
                <c:pt idx="12100">
                  <c:v>-15.7783707200478</c:v>
                </c:pt>
                <c:pt idx="12101">
                  <c:v>-15.771581209901701</c:v>
                </c:pt>
                <c:pt idx="12102">
                  <c:v>-16.089576220465698</c:v>
                </c:pt>
                <c:pt idx="12103">
                  <c:v>-16.0823647689603</c:v>
                </c:pt>
                <c:pt idx="12104">
                  <c:v>-16.141552947706099</c:v>
                </c:pt>
                <c:pt idx="12105">
                  <c:v>-16.2020583057861</c:v>
                </c:pt>
                <c:pt idx="12106">
                  <c:v>-16.2616080637819</c:v>
                </c:pt>
                <c:pt idx="12107">
                  <c:v>-16.322691353308802</c:v>
                </c:pt>
                <c:pt idx="12108">
                  <c:v>-16.380965285818299</c:v>
                </c:pt>
                <c:pt idx="12109">
                  <c:v>-16.374790444401501</c:v>
                </c:pt>
                <c:pt idx="12110">
                  <c:v>-16.7095346596547</c:v>
                </c:pt>
                <c:pt idx="12111">
                  <c:v>-16.703066309558402</c:v>
                </c:pt>
                <c:pt idx="12112">
                  <c:v>-16.766458245087101</c:v>
                </c:pt>
                <c:pt idx="12113">
                  <c:v>-16.829996071319702</c:v>
                </c:pt>
                <c:pt idx="12114">
                  <c:v>-16.889477176648001</c:v>
                </c:pt>
                <c:pt idx="12115">
                  <c:v>-16.953249335738199</c:v>
                </c:pt>
                <c:pt idx="12116">
                  <c:v>-17.017097515680199</c:v>
                </c:pt>
                <c:pt idx="12117">
                  <c:v>-17.011594125492401</c:v>
                </c:pt>
                <c:pt idx="12118">
                  <c:v>-17.350147397825701</c:v>
                </c:pt>
                <c:pt idx="12119">
                  <c:v>-17.344346786895699</c:v>
                </c:pt>
                <c:pt idx="12120">
                  <c:v>-17.409526664769</c:v>
                </c:pt>
                <c:pt idx="12121">
                  <c:v>-17.4746917001013</c:v>
                </c:pt>
                <c:pt idx="12122">
                  <c:v>-17.539819954315899</c:v>
                </c:pt>
                <c:pt idx="12123">
                  <c:v>-17.604905202611199</c:v>
                </c:pt>
                <c:pt idx="12124">
                  <c:v>-17.6699328680536</c:v>
                </c:pt>
                <c:pt idx="12125">
                  <c:v>-17.665159772597601</c:v>
                </c:pt>
                <c:pt idx="12126">
                  <c:v>-18.005189053088898</c:v>
                </c:pt>
                <c:pt idx="12127">
                  <c:v>-18.000154540379398</c:v>
                </c:pt>
                <c:pt idx="12128">
                  <c:v>-18.0663323947166</c:v>
                </c:pt>
                <c:pt idx="12129">
                  <c:v>-18.132426190844399</c:v>
                </c:pt>
                <c:pt idx="12130">
                  <c:v>-18.195261966012801</c:v>
                </c:pt>
                <c:pt idx="12131">
                  <c:v>-18.260136749039098</c:v>
                </c:pt>
                <c:pt idx="12132">
                  <c:v>-18.3259928272746</c:v>
                </c:pt>
                <c:pt idx="12133">
                  <c:v>-18.3221495576074</c:v>
                </c:pt>
                <c:pt idx="12134">
                  <c:v>-18.664142750759201</c:v>
                </c:pt>
                <c:pt idx="12135">
                  <c:v>-18.660043369082999</c:v>
                </c:pt>
                <c:pt idx="12136">
                  <c:v>-18.727081212263201</c:v>
                </c:pt>
                <c:pt idx="12137">
                  <c:v>-18.793079054375799</c:v>
                </c:pt>
                <c:pt idx="12138">
                  <c:v>-18.860178497002799</c:v>
                </c:pt>
                <c:pt idx="12139">
                  <c:v>-18.9273566049512</c:v>
                </c:pt>
                <c:pt idx="12140">
                  <c:v>-18.994641454104599</c:v>
                </c:pt>
                <c:pt idx="12141">
                  <c:v>-18.9915676337259</c:v>
                </c:pt>
                <c:pt idx="12142">
                  <c:v>-19.3410872659883</c:v>
                </c:pt>
                <c:pt idx="12143">
                  <c:v>-19.337742002018</c:v>
                </c:pt>
                <c:pt idx="12144">
                  <c:v>-19.4059302104646</c:v>
                </c:pt>
                <c:pt idx="12145">
                  <c:v>-19.470084867122001</c:v>
                </c:pt>
                <c:pt idx="12146">
                  <c:v>-19.5402611526039</c:v>
                </c:pt>
                <c:pt idx="12147">
                  <c:v>-19.610869926045002</c:v>
                </c:pt>
                <c:pt idx="12148">
                  <c:v>-19.681961207829701</c:v>
                </c:pt>
                <c:pt idx="12149">
                  <c:v>-19.679433289173598</c:v>
                </c:pt>
                <c:pt idx="12150">
                  <c:v>-20.050685261672498</c:v>
                </c:pt>
                <c:pt idx="12151">
                  <c:v>-20.0476533543249</c:v>
                </c:pt>
                <c:pt idx="12152">
                  <c:v>-20.119345295063098</c:v>
                </c:pt>
                <c:pt idx="12153">
                  <c:v>-20.191801171488699</c:v>
                </c:pt>
                <c:pt idx="12154">
                  <c:v>-20.2653972862175</c:v>
                </c:pt>
                <c:pt idx="12155">
                  <c:v>-20.335976693269501</c:v>
                </c:pt>
                <c:pt idx="12156">
                  <c:v>-20.411053008161101</c:v>
                </c:pt>
                <c:pt idx="12157">
                  <c:v>-20.406295615884702</c:v>
                </c:pt>
                <c:pt idx="12158">
                  <c:v>-20.812979154236899</c:v>
                </c:pt>
                <c:pt idx="12159">
                  <c:v>-20.807790712690899</c:v>
                </c:pt>
                <c:pt idx="12160">
                  <c:v>-20.885159835996699</c:v>
                </c:pt>
                <c:pt idx="12161">
                  <c:v>-20.963602013589298</c:v>
                </c:pt>
                <c:pt idx="12162">
                  <c:v>-21.043129151999501</c:v>
                </c:pt>
                <c:pt idx="12163">
                  <c:v>-21.1237678455939</c:v>
                </c:pt>
                <c:pt idx="12164">
                  <c:v>-21.201488040103001</c:v>
                </c:pt>
                <c:pt idx="12165">
                  <c:v>-21.1942125856453</c:v>
                </c:pt>
                <c:pt idx="12166">
                  <c:v>-21.6456238038589</c:v>
                </c:pt>
                <c:pt idx="12167">
                  <c:v>-21.6378118148845</c:v>
                </c:pt>
                <c:pt idx="12168">
                  <c:v>-21.7224284225702</c:v>
                </c:pt>
                <c:pt idx="12169">
                  <c:v>-21.8096411772033</c:v>
                </c:pt>
                <c:pt idx="12170">
                  <c:v>-21.896278783834799</c:v>
                </c:pt>
                <c:pt idx="12171">
                  <c:v>-21.9841085900816</c:v>
                </c:pt>
                <c:pt idx="12172">
                  <c:v>-22.0731280657286</c:v>
                </c:pt>
                <c:pt idx="12173">
                  <c:v>-22.063205795611001</c:v>
                </c:pt>
                <c:pt idx="12174">
                  <c:v>-22.562496966867901</c:v>
                </c:pt>
                <c:pt idx="12175">
                  <c:v>-22.552154736248699</c:v>
                </c:pt>
                <c:pt idx="12176">
                  <c:v>-22.641140093097</c:v>
                </c:pt>
                <c:pt idx="12177">
                  <c:v>-22.7360252253977</c:v>
                </c:pt>
                <c:pt idx="12178">
                  <c:v>-22.832073880867199</c:v>
                </c:pt>
                <c:pt idx="12179">
                  <c:v>-22.929269634583001</c:v>
                </c:pt>
                <c:pt idx="12180">
                  <c:v>-23.0275946277362</c:v>
                </c:pt>
                <c:pt idx="12181">
                  <c:v>-23.016827894655599</c:v>
                </c:pt>
                <c:pt idx="12182">
                  <c:v>-23.564134538808201</c:v>
                </c:pt>
                <c:pt idx="12183">
                  <c:v>-23.552863527074599</c:v>
                </c:pt>
                <c:pt idx="12184">
                  <c:v>-23.656541239974299</c:v>
                </c:pt>
                <c:pt idx="12185">
                  <c:v>-23.7560393256033</c:v>
                </c:pt>
                <c:pt idx="12186">
                  <c:v>-23.861790838600701</c:v>
                </c:pt>
                <c:pt idx="12187">
                  <c:v>-23.968541907454501</c:v>
                </c:pt>
                <c:pt idx="12188">
                  <c:v>-24.0744742735512</c:v>
                </c:pt>
                <c:pt idx="12189">
                  <c:v>-24.279484896841101</c:v>
                </c:pt>
                <c:pt idx="12190">
                  <c:v>-24.702465760055802</c:v>
                </c:pt>
                <c:pt idx="12191">
                  <c:v>-24.691254270216302</c:v>
                </c:pt>
                <c:pt idx="12192">
                  <c:v>-24.746710473111701</c:v>
                </c:pt>
                <c:pt idx="12193">
                  <c:v>-24.8523058833579</c:v>
                </c:pt>
                <c:pt idx="12194">
                  <c:v>-24.9643000393534</c:v>
                </c:pt>
                <c:pt idx="12195">
                  <c:v>-25.0715498253306</c:v>
                </c:pt>
                <c:pt idx="12196">
                  <c:v>-25.183369899494199</c:v>
                </c:pt>
                <c:pt idx="12197">
                  <c:v>-25.297889682572102</c:v>
                </c:pt>
                <c:pt idx="12198">
                  <c:v>-25.837576442364199</c:v>
                </c:pt>
                <c:pt idx="12199">
                  <c:v>-25.8262888987732</c:v>
                </c:pt>
                <c:pt idx="12200">
                  <c:v>-25.897859613320101</c:v>
                </c:pt>
                <c:pt idx="12201">
                  <c:v>-26.016808040312998</c:v>
                </c:pt>
                <c:pt idx="12202">
                  <c:v>-26.136553610792799</c:v>
                </c:pt>
                <c:pt idx="12203">
                  <c:v>-26.2491962381287</c:v>
                </c:pt>
                <c:pt idx="12204">
                  <c:v>-26.370600966262799</c:v>
                </c:pt>
                <c:pt idx="12205">
                  <c:v>-26.492844394549699</c:v>
                </c:pt>
                <c:pt idx="12206">
                  <c:v>-27.065698745133101</c:v>
                </c:pt>
                <c:pt idx="12207">
                  <c:v>-27.0545974622937</c:v>
                </c:pt>
                <c:pt idx="12208">
                  <c:v>-27.131525802111</c:v>
                </c:pt>
                <c:pt idx="12209">
                  <c:v>-27.258782853873001</c:v>
                </c:pt>
                <c:pt idx="12210">
                  <c:v>-27.380735516447299</c:v>
                </c:pt>
                <c:pt idx="12211">
                  <c:v>-27.5099460240179</c:v>
                </c:pt>
                <c:pt idx="12212">
                  <c:v>-27.640180773891299</c:v>
                </c:pt>
                <c:pt idx="12213">
                  <c:v>-27.771465480858499</c:v>
                </c:pt>
                <c:pt idx="12214">
                  <c:v>-28.3841051461551</c:v>
                </c:pt>
                <c:pt idx="12215">
                  <c:v>-28.373414871019001</c:v>
                </c:pt>
                <c:pt idx="12216">
                  <c:v>-28.454980703788099</c:v>
                </c:pt>
                <c:pt idx="12217">
                  <c:v>-28.583833266295301</c:v>
                </c:pt>
                <c:pt idx="12218">
                  <c:v>-28.7205349398415</c:v>
                </c:pt>
                <c:pt idx="12219">
                  <c:v>-28.858446595165599</c:v>
                </c:pt>
                <c:pt idx="12220">
                  <c:v>-28.997609506038799</c:v>
                </c:pt>
                <c:pt idx="12221">
                  <c:v>-29.138041576073402</c:v>
                </c:pt>
                <c:pt idx="12222">
                  <c:v>-29.796512099672899</c:v>
                </c:pt>
                <c:pt idx="12223">
                  <c:v>-29.784349393619799</c:v>
                </c:pt>
                <c:pt idx="12224">
                  <c:v>-29.8661282742198</c:v>
                </c:pt>
                <c:pt idx="12225">
                  <c:v>-30.013184265789501</c:v>
                </c:pt>
                <c:pt idx="12226">
                  <c:v>-30.161635596045599</c:v>
                </c:pt>
                <c:pt idx="12227">
                  <c:v>-30.311499876786701</c:v>
                </c:pt>
                <c:pt idx="12228">
                  <c:v>-30.462796497939799</c:v>
                </c:pt>
                <c:pt idx="12229">
                  <c:v>-30.605638838224699</c:v>
                </c:pt>
                <c:pt idx="12230">
                  <c:v>-31.321621303412801</c:v>
                </c:pt>
                <c:pt idx="12231">
                  <c:v>-31.309588012534601</c:v>
                </c:pt>
                <c:pt idx="12232">
                  <c:v>-31.405112166347401</c:v>
                </c:pt>
                <c:pt idx="12233">
                  <c:v>-31.5638203381192</c:v>
                </c:pt>
                <c:pt idx="12234">
                  <c:v>-31.724232620045601</c:v>
                </c:pt>
                <c:pt idx="12235">
                  <c:v>-31.878489126508502</c:v>
                </c:pt>
                <c:pt idx="12236">
                  <c:v>-32.042542798852701</c:v>
                </c:pt>
                <c:pt idx="12237">
                  <c:v>-32.208508300738401</c:v>
                </c:pt>
                <c:pt idx="12238">
                  <c:v>-32.989016353250904</c:v>
                </c:pt>
                <c:pt idx="12239">
                  <c:v>-32.975090790716898</c:v>
                </c:pt>
                <c:pt idx="12240">
                  <c:v>-33.0792247418076</c:v>
                </c:pt>
                <c:pt idx="12241">
                  <c:v>-33.244636663515401</c:v>
                </c:pt>
                <c:pt idx="12242">
                  <c:v>-33.421000503553103</c:v>
                </c:pt>
                <c:pt idx="12243">
                  <c:v>-33.599860229112302</c:v>
                </c:pt>
                <c:pt idx="12244">
                  <c:v>-33.781349976921199</c:v>
                </c:pt>
                <c:pt idx="12245">
                  <c:v>-33.9655792569231</c:v>
                </c:pt>
                <c:pt idx="12246">
                  <c:v>-34.836399645558501</c:v>
                </c:pt>
                <c:pt idx="12247">
                  <c:v>-34.820611387962003</c:v>
                </c:pt>
                <c:pt idx="12248">
                  <c:v>-34.935653012439801</c:v>
                </c:pt>
                <c:pt idx="12249">
                  <c:v>-35.129748539095303</c:v>
                </c:pt>
                <c:pt idx="12250">
                  <c:v>-35.317353348943101</c:v>
                </c:pt>
                <c:pt idx="12251">
                  <c:v>-35.514823743414397</c:v>
                </c:pt>
                <c:pt idx="12252">
                  <c:v>-35.719101187189501</c:v>
                </c:pt>
                <c:pt idx="12253">
                  <c:v>-35.926935655369398</c:v>
                </c:pt>
                <c:pt idx="12254">
                  <c:v>-36.810142174616303</c:v>
                </c:pt>
                <c:pt idx="12255">
                  <c:v>-36.790549870356998</c:v>
                </c:pt>
                <c:pt idx="12256">
                  <c:v>-37.106966997421097</c:v>
                </c:pt>
                <c:pt idx="12257">
                  <c:v>-37.086965791932698</c:v>
                </c:pt>
                <c:pt idx="12258">
                  <c:v>-37.403711617558102</c:v>
                </c:pt>
                <c:pt idx="12259">
                  <c:v>-37.720878424844003</c:v>
                </c:pt>
                <c:pt idx="12260">
                  <c:v>-38.038468148704403</c:v>
                </c:pt>
                <c:pt idx="12261">
                  <c:v>-38.017462129125398</c:v>
                </c:pt>
                <c:pt idx="12262">
                  <c:v>-39.019340771205698</c:v>
                </c:pt>
                <c:pt idx="12263">
                  <c:v>-39.244264975143899</c:v>
                </c:pt>
                <c:pt idx="12264">
                  <c:v>-39.219197720775902</c:v>
                </c:pt>
                <c:pt idx="12265">
                  <c:v>-39.445201010545098</c:v>
                </c:pt>
                <c:pt idx="12266">
                  <c:v>-39.677836139160398</c:v>
                </c:pt>
                <c:pt idx="12267">
                  <c:v>-39.902364621167301</c:v>
                </c:pt>
                <c:pt idx="12268">
                  <c:v>-39.876726378012499</c:v>
                </c:pt>
                <c:pt idx="12269">
                  <c:v>-40.809292841387098</c:v>
                </c:pt>
                <c:pt idx="12270">
                  <c:v>-41.434485232495398</c:v>
                </c:pt>
                <c:pt idx="12271">
                  <c:v>-41.688653094052</c:v>
                </c:pt>
                <c:pt idx="12272">
                  <c:v>-41.661202626188498</c:v>
                </c:pt>
                <c:pt idx="12273">
                  <c:v>-41.916359246967502</c:v>
                </c:pt>
                <c:pt idx="12274">
                  <c:v>-42.175052239335102</c:v>
                </c:pt>
                <c:pt idx="12275">
                  <c:v>-42.4239229594615</c:v>
                </c:pt>
                <c:pt idx="12276">
                  <c:v>-42.3933242537666</c:v>
                </c:pt>
                <c:pt idx="12277">
                  <c:v>-43.359148941420898</c:v>
                </c:pt>
                <c:pt idx="12278">
                  <c:v>-44.118978509578596</c:v>
                </c:pt>
                <c:pt idx="12279">
                  <c:v>-44.397516460182302</c:v>
                </c:pt>
                <c:pt idx="12280">
                  <c:v>-44.364931035274203</c:v>
                </c:pt>
                <c:pt idx="12281">
                  <c:v>-44.642360325492596</c:v>
                </c:pt>
                <c:pt idx="12282">
                  <c:v>-44.9231062436928</c:v>
                </c:pt>
                <c:pt idx="12283">
                  <c:v>-45.207094623612697</c:v>
                </c:pt>
                <c:pt idx="12284">
                  <c:v>-45.169461940462597</c:v>
                </c:pt>
                <c:pt idx="12285">
                  <c:v>-46.224321691917503</c:v>
                </c:pt>
                <c:pt idx="12286">
                  <c:v>-47.0480462563903</c:v>
                </c:pt>
                <c:pt idx="12287">
                  <c:v>-47.346495544125197</c:v>
                </c:pt>
                <c:pt idx="12288">
                  <c:v>-47.306759651257302</c:v>
                </c:pt>
                <c:pt idx="12289">
                  <c:v>-47.607808299355099</c:v>
                </c:pt>
                <c:pt idx="12290">
                  <c:v>-47.895784814687502</c:v>
                </c:pt>
                <c:pt idx="12291">
                  <c:v>-48.194938402937197</c:v>
                </c:pt>
                <c:pt idx="12292">
                  <c:v>-48.147774051331702</c:v>
                </c:pt>
                <c:pt idx="12293">
                  <c:v>-49.272407038602402</c:v>
                </c:pt>
                <c:pt idx="12294">
                  <c:v>-50.135431965039103</c:v>
                </c:pt>
                <c:pt idx="12295">
                  <c:v>-50.4412985108765</c:v>
                </c:pt>
                <c:pt idx="12296">
                  <c:v>-50.392194563244601</c:v>
                </c:pt>
                <c:pt idx="12297">
                  <c:v>-50.702145070056901</c:v>
                </c:pt>
                <c:pt idx="12298">
                  <c:v>-51.007064520762697</c:v>
                </c:pt>
                <c:pt idx="12299">
                  <c:v>-51.299631539346898</c:v>
                </c:pt>
                <c:pt idx="12300">
                  <c:v>-51.252471526732698</c:v>
                </c:pt>
                <c:pt idx="12301">
                  <c:v>-52.398710598965202</c:v>
                </c:pt>
                <c:pt idx="12302">
                  <c:v>-52.350504140329598</c:v>
                </c:pt>
                <c:pt idx="12303">
                  <c:v>-52.878277725571898</c:v>
                </c:pt>
                <c:pt idx="12304">
                  <c:v>-53.508022185105297</c:v>
                </c:pt>
                <c:pt idx="12305">
                  <c:v>-53.807553975337598</c:v>
                </c:pt>
                <c:pt idx="12306">
                  <c:v>-54.102965936667403</c:v>
                </c:pt>
                <c:pt idx="12307">
                  <c:v>-54.388569361317202</c:v>
                </c:pt>
                <c:pt idx="12308">
                  <c:v>-55.459229629086003</c:v>
                </c:pt>
                <c:pt idx="12309">
                  <c:v>-55.605077146489997</c:v>
                </c:pt>
                <c:pt idx="12310">
                  <c:v>-55.872585076303103</c:v>
                </c:pt>
                <c:pt idx="12311">
                  <c:v>-56.421387709264899</c:v>
                </c:pt>
                <c:pt idx="12312">
                  <c:v>-56.671288990438001</c:v>
                </c:pt>
                <c:pt idx="12313">
                  <c:v>-56.912698221397598</c:v>
                </c:pt>
                <c:pt idx="12314">
                  <c:v>-57.150158533050501</c:v>
                </c:pt>
                <c:pt idx="12315">
                  <c:v>-57.107765383029999</c:v>
                </c:pt>
                <c:pt idx="12316">
                  <c:v>-57.974028913576099</c:v>
                </c:pt>
                <c:pt idx="12317">
                  <c:v>-57.930986442001299</c:v>
                </c:pt>
                <c:pt idx="12318">
                  <c:v>-58.044906971540897</c:v>
                </c:pt>
                <c:pt idx="12319">
                  <c:v>-58.255060219066998</c:v>
                </c:pt>
                <c:pt idx="12320">
                  <c:v>-58.661614353695903</c:v>
                </c:pt>
                <c:pt idx="12321">
                  <c:v>-59.041271526063703</c:v>
                </c:pt>
                <c:pt idx="12322">
                  <c:v>-59.202921723718497</c:v>
                </c:pt>
                <c:pt idx="12323">
                  <c:v>-59.484210640980002</c:v>
                </c:pt>
                <c:pt idx="12324">
                  <c:v>-59.4521319961678</c:v>
                </c:pt>
                <c:pt idx="12325">
                  <c:v>-59.727715598481701</c:v>
                </c:pt>
                <c:pt idx="12326">
                  <c:v>-59.997652914391701</c:v>
                </c:pt>
                <c:pt idx="12327">
                  <c:v>-59.965014543379198</c:v>
                </c:pt>
                <c:pt idx="12328">
                  <c:v>-60.2292499944285</c:v>
                </c:pt>
                <c:pt idx="12329">
                  <c:v>-60.292046855483299</c:v>
                </c:pt>
                <c:pt idx="12330">
                  <c:v>-60.694618532693397</c:v>
                </c:pt>
                <c:pt idx="12331">
                  <c:v>-60.774217081102599</c:v>
                </c:pt>
                <c:pt idx="12332">
                  <c:v>-60.752896265616897</c:v>
                </c:pt>
                <c:pt idx="12333">
                  <c:v>-60.818418383440999</c:v>
                </c:pt>
                <c:pt idx="12334">
                  <c:v>-60.7969566372958</c:v>
                </c:pt>
                <c:pt idx="12335">
                  <c:v>-61.034242860606398</c:v>
                </c:pt>
                <c:pt idx="12336">
                  <c:v>-61.012425372667501</c:v>
                </c:pt>
                <c:pt idx="12337">
                  <c:v>-61.020687784499202</c:v>
                </c:pt>
                <c:pt idx="12338">
                  <c:v>-60.983377469278402</c:v>
                </c:pt>
                <c:pt idx="12339">
                  <c:v>-60.942968815077599</c:v>
                </c:pt>
                <c:pt idx="12340">
                  <c:v>-60.921329523050801</c:v>
                </c:pt>
                <c:pt idx="12341">
                  <c:v>-60.867440056459401</c:v>
                </c:pt>
                <c:pt idx="12342">
                  <c:v>-60.848944275755201</c:v>
                </c:pt>
                <c:pt idx="12343">
                  <c:v>-60.659694557392498</c:v>
                </c:pt>
                <c:pt idx="12344">
                  <c:v>-60.641284872759798</c:v>
                </c:pt>
                <c:pt idx="12345">
                  <c:v>-60.5798164637309</c:v>
                </c:pt>
                <c:pt idx="12346">
                  <c:v>-60.0561537584124</c:v>
                </c:pt>
                <c:pt idx="12347">
                  <c:v>-59.906302603089898</c:v>
                </c:pt>
                <c:pt idx="12348">
                  <c:v>-59.888035403656197</c:v>
                </c:pt>
                <c:pt idx="12349">
                  <c:v>-59.720230213041702</c:v>
                </c:pt>
                <c:pt idx="12350">
                  <c:v>-59.705493118276401</c:v>
                </c:pt>
                <c:pt idx="12351">
                  <c:v>-59.135903985847001</c:v>
                </c:pt>
                <c:pt idx="12352">
                  <c:v>-59.1213213878357</c:v>
                </c:pt>
                <c:pt idx="12353">
                  <c:v>-58.993515176084998</c:v>
                </c:pt>
                <c:pt idx="12354">
                  <c:v>-58.105467882312503</c:v>
                </c:pt>
                <c:pt idx="12355">
                  <c:v>-57.859135898194303</c:v>
                </c:pt>
                <c:pt idx="12356">
                  <c:v>-57.842456483313001</c:v>
                </c:pt>
                <c:pt idx="12357">
                  <c:v>-57.599529733510302</c:v>
                </c:pt>
                <c:pt idx="12358">
                  <c:v>-57.594831899513501</c:v>
                </c:pt>
                <c:pt idx="12359">
                  <c:v>-56.768520278508099</c:v>
                </c:pt>
                <c:pt idx="12360">
                  <c:v>-56.764265092676901</c:v>
                </c:pt>
                <c:pt idx="12361">
                  <c:v>-56.597395642658398</c:v>
                </c:pt>
                <c:pt idx="12362">
                  <c:v>-55.4737114265751</c:v>
                </c:pt>
                <c:pt idx="12363">
                  <c:v>-55.180006085413702</c:v>
                </c:pt>
                <c:pt idx="12364">
                  <c:v>-55.176351120237698</c:v>
                </c:pt>
                <c:pt idx="12365">
                  <c:v>-54.883557867167703</c:v>
                </c:pt>
                <c:pt idx="12366">
                  <c:v>-54.887509043272999</c:v>
                </c:pt>
                <c:pt idx="12367">
                  <c:v>-53.879554039346402</c:v>
                </c:pt>
                <c:pt idx="12368">
                  <c:v>-53.883342130053897</c:v>
                </c:pt>
                <c:pt idx="12369">
                  <c:v>-53.692536963799697</c:v>
                </c:pt>
                <c:pt idx="12370">
                  <c:v>-52.356558225959098</c:v>
                </c:pt>
                <c:pt idx="12371">
                  <c:v>-52.019310489309198</c:v>
                </c:pt>
                <c:pt idx="12372">
                  <c:v>-52.028574279241802</c:v>
                </c:pt>
                <c:pt idx="12373">
                  <c:v>-51.6990125818349</c:v>
                </c:pt>
                <c:pt idx="12374">
                  <c:v>-51.707754238278298</c:v>
                </c:pt>
                <c:pt idx="12375">
                  <c:v>-50.5023424413858</c:v>
                </c:pt>
                <c:pt idx="12376">
                  <c:v>-50.510255424297597</c:v>
                </c:pt>
                <c:pt idx="12377">
                  <c:v>-50.290515391940701</c:v>
                </c:pt>
                <c:pt idx="12378">
                  <c:v>-48.7111068422087</c:v>
                </c:pt>
                <c:pt idx="12379">
                  <c:v>-48.314557464907701</c:v>
                </c:pt>
                <c:pt idx="12380">
                  <c:v>-48.327632809007198</c:v>
                </c:pt>
                <c:pt idx="12381">
                  <c:v>-47.923419349643197</c:v>
                </c:pt>
                <c:pt idx="12382">
                  <c:v>-47.9363210332302</c:v>
                </c:pt>
                <c:pt idx="12383">
                  <c:v>-46.522854846248798</c:v>
                </c:pt>
                <c:pt idx="12384">
                  <c:v>-46.5315137645009</c:v>
                </c:pt>
                <c:pt idx="12385">
                  <c:v>-46.269848958813299</c:v>
                </c:pt>
                <c:pt idx="12386">
                  <c:v>-44.463311439595202</c:v>
                </c:pt>
                <c:pt idx="12387">
                  <c:v>-44.018904166723999</c:v>
                </c:pt>
                <c:pt idx="12388">
                  <c:v>-44.031994549223498</c:v>
                </c:pt>
                <c:pt idx="12389">
                  <c:v>-43.574821507679097</c:v>
                </c:pt>
                <c:pt idx="12390">
                  <c:v>-43.588225330539601</c:v>
                </c:pt>
                <c:pt idx="12391">
                  <c:v>-41.996823971184703</c:v>
                </c:pt>
                <c:pt idx="12392">
                  <c:v>-42.007862815399001</c:v>
                </c:pt>
                <c:pt idx="12393">
                  <c:v>-41.748656145787997</c:v>
                </c:pt>
                <c:pt idx="12394">
                  <c:v>-39.776243447306101</c:v>
                </c:pt>
                <c:pt idx="12395">
                  <c:v>-39.290204091979099</c:v>
                </c:pt>
                <c:pt idx="12396">
                  <c:v>-39.311944472686299</c:v>
                </c:pt>
                <c:pt idx="12397">
                  <c:v>-38.813536111458703</c:v>
                </c:pt>
                <c:pt idx="12398">
                  <c:v>-38.8279473226996</c:v>
                </c:pt>
                <c:pt idx="12399">
                  <c:v>-37.096096745752902</c:v>
                </c:pt>
                <c:pt idx="12400">
                  <c:v>-37.1053905561552</c:v>
                </c:pt>
                <c:pt idx="12401">
                  <c:v>-36.800365378860299</c:v>
                </c:pt>
                <c:pt idx="12402">
                  <c:v>-34.6773351227137</c:v>
                </c:pt>
                <c:pt idx="12403">
                  <c:v>-34.153879210806402</c:v>
                </c:pt>
                <c:pt idx="12404">
                  <c:v>-34.174547621200503</c:v>
                </c:pt>
                <c:pt idx="12405">
                  <c:v>-33.663987298205001</c:v>
                </c:pt>
                <c:pt idx="12406">
                  <c:v>-33.6767082122551</c:v>
                </c:pt>
                <c:pt idx="12407">
                  <c:v>-31.827559844528601</c:v>
                </c:pt>
                <c:pt idx="12408">
                  <c:v>-31.834476553219599</c:v>
                </c:pt>
                <c:pt idx="12409">
                  <c:v>-31.502504395888199</c:v>
                </c:pt>
                <c:pt idx="12410">
                  <c:v>-29.266623608688199</c:v>
                </c:pt>
                <c:pt idx="12411">
                  <c:v>-28.712113004621798</c:v>
                </c:pt>
                <c:pt idx="12412">
                  <c:v>-28.7262478970868</c:v>
                </c:pt>
                <c:pt idx="12413">
                  <c:v>-28.1701070124765</c:v>
                </c:pt>
                <c:pt idx="12414">
                  <c:v>-28.1845730004333</c:v>
                </c:pt>
                <c:pt idx="12415">
                  <c:v>-26.276206368437801</c:v>
                </c:pt>
                <c:pt idx="12416">
                  <c:v>-26.292573699747301</c:v>
                </c:pt>
                <c:pt idx="12417">
                  <c:v>-25.9702325104215</c:v>
                </c:pt>
                <c:pt idx="12418">
                  <c:v>-23.714305360157098</c:v>
                </c:pt>
                <c:pt idx="12419">
                  <c:v>-23.155607955093402</c:v>
                </c:pt>
                <c:pt idx="12420">
                  <c:v>-23.1747737687278</c:v>
                </c:pt>
                <c:pt idx="12421">
                  <c:v>-22.615694116217799</c:v>
                </c:pt>
                <c:pt idx="12422">
                  <c:v>-22.634806357734799</c:v>
                </c:pt>
                <c:pt idx="12423">
                  <c:v>-20.707635930182299</c:v>
                </c:pt>
                <c:pt idx="12424">
                  <c:v>-20.726172561523899</c:v>
                </c:pt>
                <c:pt idx="12425">
                  <c:v>-19.825206587348301</c:v>
                </c:pt>
                <c:pt idx="12426">
                  <c:v>-18.112991919790399</c:v>
                </c:pt>
                <c:pt idx="12427">
                  <c:v>-17.583476564692798</c:v>
                </c:pt>
                <c:pt idx="12428">
                  <c:v>-17.0287825511409</c:v>
                </c:pt>
                <c:pt idx="12429">
                  <c:v>-17.0508324703219</c:v>
                </c:pt>
                <c:pt idx="12430">
                  <c:v>-17.072833819442</c:v>
                </c:pt>
                <c:pt idx="12431">
                  <c:v>-15.159147469211501</c:v>
                </c:pt>
                <c:pt idx="12432">
                  <c:v>-15.1829388483218</c:v>
                </c:pt>
                <c:pt idx="12433">
                  <c:v>-14.2937925989158</c:v>
                </c:pt>
                <c:pt idx="12434">
                  <c:v>-12.607911372551101</c:v>
                </c:pt>
                <c:pt idx="12435">
                  <c:v>-12.074166887585999</c:v>
                </c:pt>
                <c:pt idx="12436">
                  <c:v>-11.5575399865221</c:v>
                </c:pt>
                <c:pt idx="12437">
                  <c:v>-11.5823857285194</c:v>
                </c:pt>
                <c:pt idx="12438">
                  <c:v>-11.607242583453599</c:v>
                </c:pt>
                <c:pt idx="12439">
                  <c:v>-9.7242696474983603</c:v>
                </c:pt>
                <c:pt idx="12440">
                  <c:v>-9.7505508830263494</c:v>
                </c:pt>
                <c:pt idx="12441">
                  <c:v>-8.8954092282036594</c:v>
                </c:pt>
                <c:pt idx="12442">
                  <c:v>-7.27689199217295</c:v>
                </c:pt>
                <c:pt idx="12443">
                  <c:v>-6.7613100528862704</c:v>
                </c:pt>
                <c:pt idx="12444">
                  <c:v>-6.2513032539302698</c:v>
                </c:pt>
                <c:pt idx="12445">
                  <c:v>-6.28062116475407</c:v>
                </c:pt>
                <c:pt idx="12446">
                  <c:v>-6.3099376710783899</c:v>
                </c:pt>
                <c:pt idx="12447">
                  <c:v>-4.5374467142625399</c:v>
                </c:pt>
                <c:pt idx="12448">
                  <c:v>-4.5683004176278104</c:v>
                </c:pt>
                <c:pt idx="12449">
                  <c:v>-3.8026511387490101</c:v>
                </c:pt>
                <c:pt idx="12450">
                  <c:v>-2.3422077521143398</c:v>
                </c:pt>
                <c:pt idx="12451">
                  <c:v>-1.8864542251192</c:v>
                </c:pt>
                <c:pt idx="12452">
                  <c:v>-1.44005355927456</c:v>
                </c:pt>
                <c:pt idx="12453">
                  <c:v>-1.4735087389165999</c:v>
                </c:pt>
                <c:pt idx="12454">
                  <c:v>-0.60494288745417701</c:v>
                </c:pt>
                <c:pt idx="12455">
                  <c:v>-0.63919344407877499</c:v>
                </c:pt>
                <c:pt idx="12456">
                  <c:v>0.22257058199187801</c:v>
                </c:pt>
                <c:pt idx="12457">
                  <c:v>0.187539525637689</c:v>
                </c:pt>
                <c:pt idx="12458">
                  <c:v>2.3438340851597301</c:v>
                </c:pt>
                <c:pt idx="12459">
                  <c:v>2.3068002255844</c:v>
                </c:pt>
                <c:pt idx="12460">
                  <c:v>2.68653215052655</c:v>
                </c:pt>
                <c:pt idx="12461">
                  <c:v>3.0543723289712101</c:v>
                </c:pt>
                <c:pt idx="12462">
                  <c:v>3.3937652440257602</c:v>
                </c:pt>
                <c:pt idx="12463">
                  <c:v>3.3573773696190701</c:v>
                </c:pt>
                <c:pt idx="12464">
                  <c:v>3.3209967691933699</c:v>
                </c:pt>
                <c:pt idx="12465">
                  <c:v>4.54931249523651</c:v>
                </c:pt>
                <c:pt idx="12466">
                  <c:v>5.4145946013115402</c:v>
                </c:pt>
                <c:pt idx="12467">
                  <c:v>5.70506875366085</c:v>
                </c:pt>
                <c:pt idx="12468">
                  <c:v>5.9801383633210703</c:v>
                </c:pt>
                <c:pt idx="12469">
                  <c:v>6.2404057098571499</c:v>
                </c:pt>
                <c:pt idx="12470">
                  <c:v>6.4688843779442804</c:v>
                </c:pt>
                <c:pt idx="12471">
                  <c:v>6.4293451926135097</c:v>
                </c:pt>
                <c:pt idx="12472">
                  <c:v>6.3898295142631998</c:v>
                </c:pt>
                <c:pt idx="12473">
                  <c:v>7.25305844313446</c:v>
                </c:pt>
                <c:pt idx="12474">
                  <c:v>7.7914026971006196</c:v>
                </c:pt>
                <c:pt idx="12475">
                  <c:v>7.9542995048811296</c:v>
                </c:pt>
                <c:pt idx="12476">
                  <c:v>8.0994046596092009</c:v>
                </c:pt>
                <c:pt idx="12477">
                  <c:v>8.2190608658568092</c:v>
                </c:pt>
                <c:pt idx="12478">
                  <c:v>8.3283893960620698</c:v>
                </c:pt>
                <c:pt idx="12479">
                  <c:v>8.2868272589576897</c:v>
                </c:pt>
                <c:pt idx="12480">
                  <c:v>8.2453255747436405</c:v>
                </c:pt>
                <c:pt idx="12481">
                  <c:v>8.6461476876514798</c:v>
                </c:pt>
                <c:pt idx="12482">
                  <c:v>8.8221191385247195</c:v>
                </c:pt>
                <c:pt idx="12483">
                  <c:v>8.7801327805282199</c:v>
                </c:pt>
                <c:pt idx="12484">
                  <c:v>8.7779164449511704</c:v>
                </c:pt>
                <c:pt idx="12485">
                  <c:v>8.7596540870817297</c:v>
                </c:pt>
                <c:pt idx="12486">
                  <c:v>8.7242804211708993</c:v>
                </c:pt>
                <c:pt idx="12487">
                  <c:v>8.6821451455240801</c:v>
                </c:pt>
                <c:pt idx="12488">
                  <c:v>8.6399817464091893</c:v>
                </c:pt>
                <c:pt idx="12489">
                  <c:v>8.5634759525205606</c:v>
                </c:pt>
                <c:pt idx="12490">
                  <c:v>8.2616016709565798</c:v>
                </c:pt>
                <c:pt idx="12491">
                  <c:v>8.2197796852066904</c:v>
                </c:pt>
                <c:pt idx="12492">
                  <c:v>8.0894729904405995</c:v>
                </c:pt>
                <c:pt idx="12493">
                  <c:v>7.9465674572176601</c:v>
                </c:pt>
                <c:pt idx="12494">
                  <c:v>7.7925714355069999</c:v>
                </c:pt>
                <c:pt idx="12495">
                  <c:v>7.7474542393139201</c:v>
                </c:pt>
                <c:pt idx="12496">
                  <c:v>7.70231763521722</c:v>
                </c:pt>
                <c:pt idx="12497">
                  <c:v>7.2515549644532902</c:v>
                </c:pt>
                <c:pt idx="12498">
                  <c:v>6.6578565843067796</c:v>
                </c:pt>
                <c:pt idx="12499">
                  <c:v>6.6142629920059397</c:v>
                </c:pt>
                <c:pt idx="12500">
                  <c:v>6.4123298244004703</c:v>
                </c:pt>
                <c:pt idx="12501">
                  <c:v>6.20426515068415</c:v>
                </c:pt>
                <c:pt idx="12502">
                  <c:v>5.9965010684919298</c:v>
                </c:pt>
                <c:pt idx="12503">
                  <c:v>5.9469778368312998</c:v>
                </c:pt>
                <c:pt idx="12504">
                  <c:v>5.8975766683611699</c:v>
                </c:pt>
                <c:pt idx="12505">
                  <c:v>5.2868815490210999</c:v>
                </c:pt>
                <c:pt idx="12506">
                  <c:v>4.6338944651656204</c:v>
                </c:pt>
                <c:pt idx="12507">
                  <c:v>4.5858531398841498</c:v>
                </c:pt>
                <c:pt idx="12508">
                  <c:v>4.3842314999459102</c:v>
                </c:pt>
                <c:pt idx="12509">
                  <c:v>4.1812646820612098</c:v>
                </c:pt>
                <c:pt idx="12510">
                  <c:v>3.9782767182566898</c:v>
                </c:pt>
                <c:pt idx="12511">
                  <c:v>3.94052300922904</c:v>
                </c:pt>
                <c:pt idx="12512">
                  <c:v>3.3567582359005699</c:v>
                </c:pt>
                <c:pt idx="12513">
                  <c:v>3.32001495805053</c:v>
                </c:pt>
                <c:pt idx="12514">
                  <c:v>2.7201631520073501</c:v>
                </c:pt>
                <c:pt idx="12515">
                  <c:v>2.6842590432984399</c:v>
                </c:pt>
                <c:pt idx="12516">
                  <c:v>2.5083676613150798</c:v>
                </c:pt>
                <c:pt idx="12517">
                  <c:v>2.3370360894304598</c:v>
                </c:pt>
                <c:pt idx="12518">
                  <c:v>2.17483569736416</c:v>
                </c:pt>
                <c:pt idx="12519">
                  <c:v>2.1597109970549702</c:v>
                </c:pt>
                <c:pt idx="12520">
                  <c:v>1.6398221954527099</c:v>
                </c:pt>
                <c:pt idx="12521">
                  <c:v>1.63354995318829</c:v>
                </c:pt>
                <c:pt idx="12522">
                  <c:v>1.0768119010096899</c:v>
                </c:pt>
                <c:pt idx="12523">
                  <c:v>1.0710643104029201</c:v>
                </c:pt>
                <c:pt idx="12524">
                  <c:v>0.91499282962614104</c:v>
                </c:pt>
                <c:pt idx="12525">
                  <c:v>0.75863628961686003</c:v>
                </c:pt>
                <c:pt idx="12526">
                  <c:v>0.60759965565783802</c:v>
                </c:pt>
                <c:pt idx="12527">
                  <c:v>0.60886853619553605</c:v>
                </c:pt>
                <c:pt idx="12528">
                  <c:v>8.8764782700189795E-2</c:v>
                </c:pt>
                <c:pt idx="12529">
                  <c:v>9.0536576974574998E-2</c:v>
                </c:pt>
                <c:pt idx="12530">
                  <c:v>-0.47088073686131299</c:v>
                </c:pt>
                <c:pt idx="12531">
                  <c:v>-0.46856564225025998</c:v>
                </c:pt>
                <c:pt idx="12532">
                  <c:v>-0.62393592385520702</c:v>
                </c:pt>
                <c:pt idx="12533">
                  <c:v>-0.76992986192033197</c:v>
                </c:pt>
                <c:pt idx="12534">
                  <c:v>-0.92459982148188902</c:v>
                </c:pt>
                <c:pt idx="12535">
                  <c:v>-0.92147923927091002</c:v>
                </c:pt>
                <c:pt idx="12536">
                  <c:v>-1.4493623824161801</c:v>
                </c:pt>
                <c:pt idx="12537">
                  <c:v>-1.4457280084103401</c:v>
                </c:pt>
                <c:pt idx="12538">
                  <c:v>-2.0113643873305</c:v>
                </c:pt>
                <c:pt idx="12539">
                  <c:v>-2.0072023624071198</c:v>
                </c:pt>
                <c:pt idx="12540">
                  <c:v>-2.1646455106921998</c:v>
                </c:pt>
                <c:pt idx="12541">
                  <c:v>-2.3221651776401999</c:v>
                </c:pt>
                <c:pt idx="12542">
                  <c:v>-2.4799592026334598</c:v>
                </c:pt>
                <c:pt idx="12543">
                  <c:v>-2.4785090145970901</c:v>
                </c:pt>
                <c:pt idx="12544">
                  <c:v>-3.0111244178105001</c:v>
                </c:pt>
                <c:pt idx="12545">
                  <c:v>-3.00930108653086</c:v>
                </c:pt>
                <c:pt idx="12546">
                  <c:v>-3.5784717570957798</c:v>
                </c:pt>
                <c:pt idx="12547">
                  <c:v>-3.5762183744655198</c:v>
                </c:pt>
                <c:pt idx="12548">
                  <c:v>-3.7399913302921202</c:v>
                </c:pt>
                <c:pt idx="12549">
                  <c:v>-3.9040060365668099</c:v>
                </c:pt>
                <c:pt idx="12550">
                  <c:v>-4.0675640413728598</c:v>
                </c:pt>
                <c:pt idx="12551">
                  <c:v>-4.0687667127610601</c:v>
                </c:pt>
                <c:pt idx="12552">
                  <c:v>-4.6194238041018103</c:v>
                </c:pt>
                <c:pt idx="12553">
                  <c:v>-4.6229116352342396</c:v>
                </c:pt>
                <c:pt idx="12554">
                  <c:v>-5.2080708715372701</c:v>
                </c:pt>
                <c:pt idx="12555">
                  <c:v>-5.2109556602614902</c:v>
                </c:pt>
                <c:pt idx="12556">
                  <c:v>-5.3703956077174597</c:v>
                </c:pt>
                <c:pt idx="12557">
                  <c:v>-5.5365668352077702</c:v>
                </c:pt>
                <c:pt idx="12558">
                  <c:v>-5.7018950429742103</c:v>
                </c:pt>
                <c:pt idx="12559">
                  <c:v>-5.7058993404162299</c:v>
                </c:pt>
                <c:pt idx="12560">
                  <c:v>-6.2516063568412203</c:v>
                </c:pt>
                <c:pt idx="12561">
                  <c:v>-6.2550802080508898</c:v>
                </c:pt>
                <c:pt idx="12562">
                  <c:v>-6.8149329857791301</c:v>
                </c:pt>
                <c:pt idx="12563">
                  <c:v>-6.8198137022763801</c:v>
                </c:pt>
                <c:pt idx="12564">
                  <c:v>-6.9723257544195896</c:v>
                </c:pt>
                <c:pt idx="12565">
                  <c:v>-7.1298451208357498</c:v>
                </c:pt>
                <c:pt idx="12566">
                  <c:v>-7.2839885270633502</c:v>
                </c:pt>
                <c:pt idx="12567">
                  <c:v>-7.2883724721246699</c:v>
                </c:pt>
                <c:pt idx="12568">
                  <c:v>-7.7898121592141099</c:v>
                </c:pt>
                <c:pt idx="12569">
                  <c:v>-7.7937798116880899</c:v>
                </c:pt>
                <c:pt idx="12570">
                  <c:v>-8.2980247536009308</c:v>
                </c:pt>
                <c:pt idx="12571">
                  <c:v>-8.3015750017654604</c:v>
                </c:pt>
                <c:pt idx="12572">
                  <c:v>-8.4444620528350107</c:v>
                </c:pt>
                <c:pt idx="12573">
                  <c:v>-8.5788887144261299</c:v>
                </c:pt>
                <c:pt idx="12574">
                  <c:v>-8.7171317779581603</c:v>
                </c:pt>
                <c:pt idx="12575">
                  <c:v>-8.7222917683157402</c:v>
                </c:pt>
                <c:pt idx="12576">
                  <c:v>-9.1673558097143903</c:v>
                </c:pt>
                <c:pt idx="12577">
                  <c:v>-9.1720515573151307</c:v>
                </c:pt>
                <c:pt idx="12578">
                  <c:v>-9.3777034364296803</c:v>
                </c:pt>
                <c:pt idx="12579">
                  <c:v>-9.5063844526968406</c:v>
                </c:pt>
                <c:pt idx="12580">
                  <c:v>-9.7495428396789698</c:v>
                </c:pt>
                <c:pt idx="12581">
                  <c:v>-9.9822422536403703</c:v>
                </c:pt>
                <c:pt idx="12582">
                  <c:v>-9.9907848905478591</c:v>
                </c:pt>
                <c:pt idx="12583">
                  <c:v>-9.9992259607157106</c:v>
                </c:pt>
                <c:pt idx="12584">
                  <c:v>-10.2138850594755</c:v>
                </c:pt>
                <c:pt idx="12585">
                  <c:v>-10.4269062800212</c:v>
                </c:pt>
                <c:pt idx="12586">
                  <c:v>-10.4349103457866</c:v>
                </c:pt>
                <c:pt idx="12587">
                  <c:v>-10.646277955643299</c:v>
                </c:pt>
                <c:pt idx="12588">
                  <c:v>-10.7151250716293</c:v>
                </c:pt>
                <c:pt idx="12589">
                  <c:v>-11.1182355057361</c:v>
                </c:pt>
                <c:pt idx="12590">
                  <c:v>-11.1268251367192</c:v>
                </c:pt>
                <c:pt idx="12591">
                  <c:v>-11.2281917609742</c:v>
                </c:pt>
                <c:pt idx="12592">
                  <c:v>-11.3314884371594</c:v>
                </c:pt>
                <c:pt idx="12593">
                  <c:v>-11.339951839935701</c:v>
                </c:pt>
                <c:pt idx="12594">
                  <c:v>-11.655233331823499</c:v>
                </c:pt>
                <c:pt idx="12595">
                  <c:v>-11.6634463107881</c:v>
                </c:pt>
                <c:pt idx="12596">
                  <c:v>-11.731544743776601</c:v>
                </c:pt>
                <c:pt idx="12597">
                  <c:v>-12.0703656808285</c:v>
                </c:pt>
                <c:pt idx="12598">
                  <c:v>-12.0806072346978</c:v>
                </c:pt>
                <c:pt idx="12599">
                  <c:v>-12.164001029446</c:v>
                </c:pt>
                <c:pt idx="12600">
                  <c:v>-12.250938601373299</c:v>
                </c:pt>
                <c:pt idx="12601">
                  <c:v>-12.259387877885899</c:v>
                </c:pt>
                <c:pt idx="12602">
                  <c:v>-12.5239445436391</c:v>
                </c:pt>
                <c:pt idx="12603">
                  <c:v>-12.5321088451692</c:v>
                </c:pt>
                <c:pt idx="12604">
                  <c:v>-12.5871297338114</c:v>
                </c:pt>
                <c:pt idx="12605">
                  <c:v>-12.869248302589099</c:v>
                </c:pt>
                <c:pt idx="12606">
                  <c:v>-12.875916196643001</c:v>
                </c:pt>
                <c:pt idx="12607">
                  <c:v>-12.945664702545001</c:v>
                </c:pt>
                <c:pt idx="12608">
                  <c:v>-13.0156181250878</c:v>
                </c:pt>
                <c:pt idx="12609">
                  <c:v>-13.017897169367</c:v>
                </c:pt>
                <c:pt idx="12610">
                  <c:v>-13.241831619681101</c:v>
                </c:pt>
                <c:pt idx="12611">
                  <c:v>-13.2437774691528</c:v>
                </c:pt>
                <c:pt idx="12612">
                  <c:v>-13.285705607420899</c:v>
                </c:pt>
                <c:pt idx="12613">
                  <c:v>-13.5319645131872</c:v>
                </c:pt>
                <c:pt idx="12614">
                  <c:v>-13.531791148130299</c:v>
                </c:pt>
                <c:pt idx="12615">
                  <c:v>-13.590141446638199</c:v>
                </c:pt>
                <c:pt idx="12616">
                  <c:v>-13.647812198626101</c:v>
                </c:pt>
                <c:pt idx="12617">
                  <c:v>-13.6443636425987</c:v>
                </c:pt>
                <c:pt idx="12618">
                  <c:v>-13.842322794716599</c:v>
                </c:pt>
                <c:pt idx="12619">
                  <c:v>-13.8385818694273</c:v>
                </c:pt>
                <c:pt idx="12620">
                  <c:v>-13.8711314141178</c:v>
                </c:pt>
                <c:pt idx="12621">
                  <c:v>-14.095140301682401</c:v>
                </c:pt>
                <c:pt idx="12622">
                  <c:v>-14.089185869753001</c:v>
                </c:pt>
                <c:pt idx="12623">
                  <c:v>-14.1417128111792</c:v>
                </c:pt>
                <c:pt idx="12624">
                  <c:v>-14.1938498217201</c:v>
                </c:pt>
                <c:pt idx="12625">
                  <c:v>-14.188452888743599</c:v>
                </c:pt>
                <c:pt idx="12626">
                  <c:v>-14.3733797553481</c:v>
                </c:pt>
                <c:pt idx="12627">
                  <c:v>-14.367689058515801</c:v>
                </c:pt>
                <c:pt idx="12628">
                  <c:v>-14.395592839957001</c:v>
                </c:pt>
                <c:pt idx="12629">
                  <c:v>-14.6143318563209</c:v>
                </c:pt>
                <c:pt idx="12630">
                  <c:v>-14.608445667788301</c:v>
                </c:pt>
                <c:pt idx="12631">
                  <c:v>-14.658137824834499</c:v>
                </c:pt>
                <c:pt idx="12632">
                  <c:v>-14.7102933436899</c:v>
                </c:pt>
                <c:pt idx="12633">
                  <c:v>-14.706424627679899</c:v>
                </c:pt>
                <c:pt idx="12634">
                  <c:v>-14.890219613306799</c:v>
                </c:pt>
                <c:pt idx="12635">
                  <c:v>-14.886242610245599</c:v>
                </c:pt>
                <c:pt idx="12636">
                  <c:v>-14.917747507119101</c:v>
                </c:pt>
                <c:pt idx="12637">
                  <c:v>-15.1380937285971</c:v>
                </c:pt>
                <c:pt idx="12638">
                  <c:v>-15.1345887827823</c:v>
                </c:pt>
                <c:pt idx="12639">
                  <c:v>-15.189186679205401</c:v>
                </c:pt>
                <c:pt idx="12640">
                  <c:v>-15.2439496884042</c:v>
                </c:pt>
                <c:pt idx="12641">
                  <c:v>-15.241592238409799</c:v>
                </c:pt>
                <c:pt idx="12642">
                  <c:v>-15.430995222390401</c:v>
                </c:pt>
                <c:pt idx="12643">
                  <c:v>-15.4283708364822</c:v>
                </c:pt>
                <c:pt idx="12644">
                  <c:v>-15.462368522664599</c:v>
                </c:pt>
                <c:pt idx="12645">
                  <c:v>-15.6910485373556</c:v>
                </c:pt>
                <c:pt idx="12646">
                  <c:v>-15.6880599441493</c:v>
                </c:pt>
                <c:pt idx="12647">
                  <c:v>-15.7431972943363</c:v>
                </c:pt>
                <c:pt idx="12648">
                  <c:v>-15.798612736763401</c:v>
                </c:pt>
                <c:pt idx="12649">
                  <c:v>-15.7944695969738</c:v>
                </c:pt>
                <c:pt idx="12650">
                  <c:v>-15.9903877447098</c:v>
                </c:pt>
                <c:pt idx="12651">
                  <c:v>-15.985968991737099</c:v>
                </c:pt>
                <c:pt idx="12652">
                  <c:v>-16.0170672291191</c:v>
                </c:pt>
                <c:pt idx="12653">
                  <c:v>-16.2557249233726</c:v>
                </c:pt>
                <c:pt idx="12654">
                  <c:v>-16.250960723276599</c:v>
                </c:pt>
                <c:pt idx="12655">
                  <c:v>-16.3080322777117</c:v>
                </c:pt>
                <c:pt idx="12656">
                  <c:v>-16.365387010847702</c:v>
                </c:pt>
                <c:pt idx="12657">
                  <c:v>-16.360439281247999</c:v>
                </c:pt>
                <c:pt idx="12658">
                  <c:v>-16.564837064661202</c:v>
                </c:pt>
                <c:pt idx="12659">
                  <c:v>-16.5596171488667</c:v>
                </c:pt>
                <c:pt idx="12660">
                  <c:v>-16.591012100623399</c:v>
                </c:pt>
                <c:pt idx="12661">
                  <c:v>-16.841912603714</c:v>
                </c:pt>
                <c:pt idx="12662">
                  <c:v>-16.835951842524601</c:v>
                </c:pt>
                <c:pt idx="12663">
                  <c:v>-16.896738453354299</c:v>
                </c:pt>
                <c:pt idx="12664">
                  <c:v>-16.952827125750598</c:v>
                </c:pt>
                <c:pt idx="12665">
                  <c:v>-16.948043774692199</c:v>
                </c:pt>
                <c:pt idx="12666">
                  <c:v>-17.162500453005801</c:v>
                </c:pt>
                <c:pt idx="12667">
                  <c:v>-17.157595206783299</c:v>
                </c:pt>
                <c:pt idx="12668">
                  <c:v>-17.195125124613099</c:v>
                </c:pt>
                <c:pt idx="12669">
                  <c:v>-17.455700813639702</c:v>
                </c:pt>
                <c:pt idx="12670">
                  <c:v>-17.518577791375201</c:v>
                </c:pt>
                <c:pt idx="12671">
                  <c:v>-17.514131160304601</c:v>
                </c:pt>
                <c:pt idx="12672">
                  <c:v>-17.5774238229986</c:v>
                </c:pt>
                <c:pt idx="12673">
                  <c:v>-17.574039264364199</c:v>
                </c:pt>
                <c:pt idx="12674">
                  <c:v>-17.799891839996999</c:v>
                </c:pt>
                <c:pt idx="12675">
                  <c:v>-17.796360852554201</c:v>
                </c:pt>
                <c:pt idx="12676">
                  <c:v>-17.8339084726396</c:v>
                </c:pt>
                <c:pt idx="12677">
                  <c:v>-18.109117545257501</c:v>
                </c:pt>
                <c:pt idx="12678">
                  <c:v>-18.176654242756101</c:v>
                </c:pt>
                <c:pt idx="12679">
                  <c:v>-18.173287929937199</c:v>
                </c:pt>
                <c:pt idx="12680">
                  <c:v>-18.241238654640998</c:v>
                </c:pt>
                <c:pt idx="12681">
                  <c:v>-18.237851968366702</c:v>
                </c:pt>
                <c:pt idx="12682">
                  <c:v>-18.4760238110307</c:v>
                </c:pt>
                <c:pt idx="12683">
                  <c:v>-18.472438245458498</c:v>
                </c:pt>
                <c:pt idx="12684">
                  <c:v>-18.511853575138701</c:v>
                </c:pt>
                <c:pt idx="12685">
                  <c:v>-18.8056694177981</c:v>
                </c:pt>
                <c:pt idx="12686">
                  <c:v>-18.8737789577876</c:v>
                </c:pt>
                <c:pt idx="12687">
                  <c:v>-18.869994229935301</c:v>
                </c:pt>
                <c:pt idx="12688">
                  <c:v>-18.941302645186202</c:v>
                </c:pt>
                <c:pt idx="12689">
                  <c:v>-18.9367404067123</c:v>
                </c:pt>
                <c:pt idx="12690">
                  <c:v>-19.189468818430701</c:v>
                </c:pt>
                <c:pt idx="12691">
                  <c:v>-19.184682098749299</c:v>
                </c:pt>
                <c:pt idx="12692">
                  <c:v>-19.225660118602399</c:v>
                </c:pt>
                <c:pt idx="12693">
                  <c:v>-19.541817465754001</c:v>
                </c:pt>
                <c:pt idx="12694">
                  <c:v>-19.617853173182699</c:v>
                </c:pt>
                <c:pt idx="12695">
                  <c:v>-19.612758385767101</c:v>
                </c:pt>
                <c:pt idx="12696">
                  <c:v>-19.684977814557001</c:v>
                </c:pt>
                <c:pt idx="12697">
                  <c:v>-19.678989478248901</c:v>
                </c:pt>
                <c:pt idx="12698">
                  <c:v>-19.951278577669701</c:v>
                </c:pt>
                <c:pt idx="12699">
                  <c:v>-19.9450187311596</c:v>
                </c:pt>
                <c:pt idx="12700">
                  <c:v>-19.991974857088401</c:v>
                </c:pt>
                <c:pt idx="12701">
                  <c:v>-20.3313858914244</c:v>
                </c:pt>
                <c:pt idx="12702">
                  <c:v>-20.413181350815801</c:v>
                </c:pt>
                <c:pt idx="12703">
                  <c:v>-20.406444752880201</c:v>
                </c:pt>
                <c:pt idx="12704">
                  <c:v>-20.4890039864313</c:v>
                </c:pt>
                <c:pt idx="12705">
                  <c:v>-20.481907345596301</c:v>
                </c:pt>
                <c:pt idx="12706">
                  <c:v>-20.7793698822435</c:v>
                </c:pt>
                <c:pt idx="12707">
                  <c:v>-20.7719390009634</c:v>
                </c:pt>
                <c:pt idx="12708">
                  <c:v>-20.8184334979954</c:v>
                </c:pt>
                <c:pt idx="12709">
                  <c:v>-21.191093217489701</c:v>
                </c:pt>
                <c:pt idx="12710">
                  <c:v>-21.2803804252448</c:v>
                </c:pt>
                <c:pt idx="12711">
                  <c:v>-21.2722899667212</c:v>
                </c:pt>
                <c:pt idx="12712">
                  <c:v>-21.359750112722899</c:v>
                </c:pt>
                <c:pt idx="12713">
                  <c:v>-21.531439631319198</c:v>
                </c:pt>
                <c:pt idx="12714">
                  <c:v>-21.523118946324601</c:v>
                </c:pt>
                <c:pt idx="12715">
                  <c:v>-21.695382697567801</c:v>
                </c:pt>
                <c:pt idx="12716">
                  <c:v>-21.686920277961601</c:v>
                </c:pt>
                <c:pt idx="12717">
                  <c:v>-22.123978351500099</c:v>
                </c:pt>
                <c:pt idx="12718">
                  <c:v>-22.214636041771101</c:v>
                </c:pt>
                <c:pt idx="12719">
                  <c:v>-22.205744900109899</c:v>
                </c:pt>
                <c:pt idx="12720">
                  <c:v>-22.304141788419301</c:v>
                </c:pt>
                <c:pt idx="12721">
                  <c:v>-22.3998376206664</c:v>
                </c:pt>
                <c:pt idx="12722">
                  <c:v>-22.4980820175841</c:v>
                </c:pt>
                <c:pt idx="12723">
                  <c:v>-22.488866808879202</c:v>
                </c:pt>
                <c:pt idx="12724">
                  <c:v>-22.841190723029399</c:v>
                </c:pt>
                <c:pt idx="12725">
                  <c:v>-23.124837590403299</c:v>
                </c:pt>
                <c:pt idx="12726">
                  <c:v>-23.220232139540801</c:v>
                </c:pt>
                <c:pt idx="12727">
                  <c:v>-23.210360546687301</c:v>
                </c:pt>
                <c:pt idx="12728">
                  <c:v>-23.315517172166398</c:v>
                </c:pt>
                <c:pt idx="12729">
                  <c:v>-23.419140330612102</c:v>
                </c:pt>
                <c:pt idx="12730">
                  <c:v>-23.5233559431882</c:v>
                </c:pt>
                <c:pt idx="12731">
                  <c:v>-23.513270985247001</c:v>
                </c:pt>
                <c:pt idx="12732">
                  <c:v>-23.886263399535</c:v>
                </c:pt>
                <c:pt idx="12733">
                  <c:v>-24.177604868863501</c:v>
                </c:pt>
                <c:pt idx="12734">
                  <c:v>-24.283707268213298</c:v>
                </c:pt>
                <c:pt idx="12735">
                  <c:v>-24.272923889456202</c:v>
                </c:pt>
                <c:pt idx="12736">
                  <c:v>-24.3816475452406</c:v>
                </c:pt>
                <c:pt idx="12737">
                  <c:v>-24.490537388573099</c:v>
                </c:pt>
                <c:pt idx="12738">
                  <c:v>-24.5995298008026</c:v>
                </c:pt>
                <c:pt idx="12739">
                  <c:v>-24.590727118392198</c:v>
                </c:pt>
                <c:pt idx="12740">
                  <c:v>-24.974762900778099</c:v>
                </c:pt>
                <c:pt idx="12741">
                  <c:v>-25.2714020830105</c:v>
                </c:pt>
                <c:pt idx="12742">
                  <c:v>-25.3798921544489</c:v>
                </c:pt>
                <c:pt idx="12743">
                  <c:v>-25.370361622791101</c:v>
                </c:pt>
                <c:pt idx="12744">
                  <c:v>-25.4811176895873</c:v>
                </c:pt>
                <c:pt idx="12745">
                  <c:v>-25.589888201962601</c:v>
                </c:pt>
                <c:pt idx="12746">
                  <c:v>-25.70020732767</c:v>
                </c:pt>
                <c:pt idx="12747">
                  <c:v>-25.6927973759664</c:v>
                </c:pt>
                <c:pt idx="12748">
                  <c:v>-26.078996398433599</c:v>
                </c:pt>
                <c:pt idx="12749">
                  <c:v>-26.3744567953038</c:v>
                </c:pt>
                <c:pt idx="12750">
                  <c:v>-26.4831721693349</c:v>
                </c:pt>
                <c:pt idx="12751">
                  <c:v>-26.474961979332299</c:v>
                </c:pt>
                <c:pt idx="12752">
                  <c:v>-26.583704169698802</c:v>
                </c:pt>
                <c:pt idx="12753">
                  <c:v>-26.688665706993302</c:v>
                </c:pt>
                <c:pt idx="12754">
                  <c:v>-26.798702443223199</c:v>
                </c:pt>
                <c:pt idx="12755">
                  <c:v>-26.792215171032499</c:v>
                </c:pt>
                <c:pt idx="12756">
                  <c:v>-27.1753375874742</c:v>
                </c:pt>
                <c:pt idx="12757">
                  <c:v>-27.474799584226599</c:v>
                </c:pt>
                <c:pt idx="12758">
                  <c:v>-27.580071720744701</c:v>
                </c:pt>
                <c:pt idx="12759">
                  <c:v>-27.5743977622503</c:v>
                </c:pt>
                <c:pt idx="12760">
                  <c:v>-27.684977308481201</c:v>
                </c:pt>
                <c:pt idx="12761">
                  <c:v>-27.793753396279801</c:v>
                </c:pt>
                <c:pt idx="12762">
                  <c:v>-27.905518753938502</c:v>
                </c:pt>
                <c:pt idx="12763">
                  <c:v>-27.900703342915399</c:v>
                </c:pt>
                <c:pt idx="12764">
                  <c:v>-28.286118715254599</c:v>
                </c:pt>
                <c:pt idx="12765">
                  <c:v>-28.5843733992083</c:v>
                </c:pt>
                <c:pt idx="12766">
                  <c:v>-28.696236364848001</c:v>
                </c:pt>
                <c:pt idx="12767">
                  <c:v>-28.6906707744707</c:v>
                </c:pt>
                <c:pt idx="12768">
                  <c:v>-28.8027559683844</c:v>
                </c:pt>
                <c:pt idx="12769">
                  <c:v>-28.9150363897866</c:v>
                </c:pt>
                <c:pt idx="12770">
                  <c:v>-29.027537257126401</c:v>
                </c:pt>
                <c:pt idx="12771">
                  <c:v>-29.021703974043302</c:v>
                </c:pt>
                <c:pt idx="12772">
                  <c:v>-29.4131355940718</c:v>
                </c:pt>
                <c:pt idx="12773">
                  <c:v>-29.7158369792886</c:v>
                </c:pt>
                <c:pt idx="12774">
                  <c:v>-29.829719549633399</c:v>
                </c:pt>
                <c:pt idx="12775">
                  <c:v>-29.8230936936164</c:v>
                </c:pt>
                <c:pt idx="12776">
                  <c:v>-29.9323163795545</c:v>
                </c:pt>
                <c:pt idx="12777">
                  <c:v>-30.047488953958101</c:v>
                </c:pt>
                <c:pt idx="12778">
                  <c:v>-30.163148190049402</c:v>
                </c:pt>
                <c:pt idx="12779">
                  <c:v>-30.156578748094802</c:v>
                </c:pt>
                <c:pt idx="12780">
                  <c:v>-30.562702860128599</c:v>
                </c:pt>
                <c:pt idx="12781">
                  <c:v>-30.63234523977</c:v>
                </c:pt>
                <c:pt idx="12782">
                  <c:v>-30.8691423333978</c:v>
                </c:pt>
                <c:pt idx="12783">
                  <c:v>-31.114463622077899</c:v>
                </c:pt>
                <c:pt idx="12784">
                  <c:v>-31.233777921274701</c:v>
                </c:pt>
                <c:pt idx="12785">
                  <c:v>-31.2258919667198</c:v>
                </c:pt>
                <c:pt idx="12786">
                  <c:v>-31.345961072632999</c:v>
                </c:pt>
                <c:pt idx="12787">
                  <c:v>-31.3380019877753</c:v>
                </c:pt>
                <c:pt idx="12788">
                  <c:v>-31.7613184426149</c:v>
                </c:pt>
                <c:pt idx="12789">
                  <c:v>-31.752937885347301</c:v>
                </c:pt>
                <c:pt idx="12790">
                  <c:v>-31.821195392316199</c:v>
                </c:pt>
                <c:pt idx="12791">
                  <c:v>-32.076038342941303</c:v>
                </c:pt>
                <c:pt idx="12792">
                  <c:v>-32.328659114820198</c:v>
                </c:pt>
                <c:pt idx="12793">
                  <c:v>-32.591440163225101</c:v>
                </c:pt>
                <c:pt idx="12794">
                  <c:v>-32.582220020869102</c:v>
                </c:pt>
                <c:pt idx="12795">
                  <c:v>-33.031479131028597</c:v>
                </c:pt>
                <c:pt idx="12796">
                  <c:v>-33.021812037925201</c:v>
                </c:pt>
                <c:pt idx="12797">
                  <c:v>-33.093576873533898</c:v>
                </c:pt>
                <c:pt idx="12798">
                  <c:v>-33.2229303993795</c:v>
                </c:pt>
                <c:pt idx="12799">
                  <c:v>-33.353381588447</c:v>
                </c:pt>
                <c:pt idx="12800">
                  <c:v>-33.484947007992801</c:v>
                </c:pt>
                <c:pt idx="12801">
                  <c:v>-33.6176728923136</c:v>
                </c:pt>
                <c:pt idx="12802">
                  <c:v>-34.389234193328399</c:v>
                </c:pt>
                <c:pt idx="12803">
                  <c:v>-34.378038126674603</c:v>
                </c:pt>
                <c:pt idx="12804">
                  <c:v>-34.366817382144099</c:v>
                </c:pt>
                <c:pt idx="12805">
                  <c:v>-34.447776575792197</c:v>
                </c:pt>
                <c:pt idx="12806">
                  <c:v>-34.579515560796899</c:v>
                </c:pt>
                <c:pt idx="12807">
                  <c:v>-34.719434320140003</c:v>
                </c:pt>
                <c:pt idx="12808">
                  <c:v>-34.860738169694102</c:v>
                </c:pt>
                <c:pt idx="12809">
                  <c:v>-35.003479226443297</c:v>
                </c:pt>
                <c:pt idx="12810">
                  <c:v>-35.846467390225897</c:v>
                </c:pt>
                <c:pt idx="12811">
                  <c:v>-35.833806192967799</c:v>
                </c:pt>
                <c:pt idx="12812">
                  <c:v>-35.821136351916302</c:v>
                </c:pt>
                <c:pt idx="12813">
                  <c:v>-35.903411610780097</c:v>
                </c:pt>
                <c:pt idx="12814">
                  <c:v>-36.053277833328401</c:v>
                </c:pt>
                <c:pt idx="12815">
                  <c:v>-36.197348356016697</c:v>
                </c:pt>
                <c:pt idx="12816">
                  <c:v>-36.348141175657702</c:v>
                </c:pt>
                <c:pt idx="12817">
                  <c:v>-36.503288992012003</c:v>
                </c:pt>
                <c:pt idx="12818">
                  <c:v>-37.427477829398001</c:v>
                </c:pt>
                <c:pt idx="12819">
                  <c:v>-37.412966524263403</c:v>
                </c:pt>
                <c:pt idx="12820">
                  <c:v>-37.398407907930597</c:v>
                </c:pt>
                <c:pt idx="12821">
                  <c:v>-37.488443755556197</c:v>
                </c:pt>
                <c:pt idx="12822">
                  <c:v>-37.657534963584297</c:v>
                </c:pt>
                <c:pt idx="12823">
                  <c:v>-37.823893870201097</c:v>
                </c:pt>
                <c:pt idx="12824">
                  <c:v>-37.992457479088003</c:v>
                </c:pt>
                <c:pt idx="12825">
                  <c:v>-38.154793259227297</c:v>
                </c:pt>
                <c:pt idx="12826">
                  <c:v>-39.178713228347704</c:v>
                </c:pt>
                <c:pt idx="12827">
                  <c:v>-39.162001746491001</c:v>
                </c:pt>
                <c:pt idx="12828">
                  <c:v>-39.145204059867801</c:v>
                </c:pt>
                <c:pt idx="12829">
                  <c:v>-39.244429277337197</c:v>
                </c:pt>
                <c:pt idx="12830">
                  <c:v>-39.4265341235363</c:v>
                </c:pt>
                <c:pt idx="12831">
                  <c:v>-39.611191077830703</c:v>
                </c:pt>
                <c:pt idx="12832">
                  <c:v>-39.798440180208203</c:v>
                </c:pt>
                <c:pt idx="12833">
                  <c:v>-39.978929741663499</c:v>
                </c:pt>
                <c:pt idx="12834">
                  <c:v>-41.121899650373003</c:v>
                </c:pt>
                <c:pt idx="12835">
                  <c:v>-41.102900898409501</c:v>
                </c:pt>
                <c:pt idx="12836">
                  <c:v>-41.0838369937564</c:v>
                </c:pt>
                <c:pt idx="12837">
                  <c:v>-41.190428128683003</c:v>
                </c:pt>
                <c:pt idx="12838">
                  <c:v>-41.389980350692802</c:v>
                </c:pt>
                <c:pt idx="12839">
                  <c:v>-41.592692790845199</c:v>
                </c:pt>
                <c:pt idx="12840">
                  <c:v>-41.798646415358498</c:v>
                </c:pt>
                <c:pt idx="12841">
                  <c:v>-41.9973115475292</c:v>
                </c:pt>
                <c:pt idx="12842">
                  <c:v>-42.450300241171298</c:v>
                </c:pt>
                <c:pt idx="12843">
                  <c:v>-42.864767342253003</c:v>
                </c:pt>
                <c:pt idx="12844">
                  <c:v>-43.273736479439599</c:v>
                </c:pt>
                <c:pt idx="12845">
                  <c:v>-43.241530517095001</c:v>
                </c:pt>
                <c:pt idx="12846">
                  <c:v>-43.652165505029998</c:v>
                </c:pt>
                <c:pt idx="12847">
                  <c:v>-43.756929370150601</c:v>
                </c:pt>
                <c:pt idx="12848">
                  <c:v>-43.9662948458705</c:v>
                </c:pt>
                <c:pt idx="12849">
                  <c:v>-44.190600096792799</c:v>
                </c:pt>
                <c:pt idx="12850">
                  <c:v>-44.668524928805098</c:v>
                </c:pt>
                <c:pt idx="12851">
                  <c:v>-44.898001376566199</c:v>
                </c:pt>
                <c:pt idx="12852">
                  <c:v>-46.0456816653098</c:v>
                </c:pt>
                <c:pt idx="12853">
                  <c:v>-46.007996376093402</c:v>
                </c:pt>
                <c:pt idx="12854">
                  <c:v>-45.970446418113902</c:v>
                </c:pt>
                <c:pt idx="12855">
                  <c:v>-46.392120461445401</c:v>
                </c:pt>
                <c:pt idx="12856">
                  <c:v>-46.638462450374</c:v>
                </c:pt>
                <c:pt idx="12857">
                  <c:v>-46.888216872983797</c:v>
                </c:pt>
                <c:pt idx="12858">
                  <c:v>-47.123646139818199</c:v>
                </c:pt>
                <c:pt idx="12859">
                  <c:v>-47.380066028254397</c:v>
                </c:pt>
                <c:pt idx="12860">
                  <c:v>-48.648498257173301</c:v>
                </c:pt>
                <c:pt idx="12861">
                  <c:v>-48.608392019714898</c:v>
                </c:pt>
                <c:pt idx="12862">
                  <c:v>-48.568216940628702</c:v>
                </c:pt>
                <c:pt idx="12863">
                  <c:v>-49.031668186236999</c:v>
                </c:pt>
                <c:pt idx="12864">
                  <c:v>-49.295404005396499</c:v>
                </c:pt>
                <c:pt idx="12865">
                  <c:v>-49.561470942622599</c:v>
                </c:pt>
                <c:pt idx="12866">
                  <c:v>-49.815317892678699</c:v>
                </c:pt>
                <c:pt idx="12867">
                  <c:v>-50.085301163040903</c:v>
                </c:pt>
                <c:pt idx="12868">
                  <c:v>-51.426368026098999</c:v>
                </c:pt>
                <c:pt idx="12869">
                  <c:v>-51.377419510371197</c:v>
                </c:pt>
                <c:pt idx="12870">
                  <c:v>-51.328493269158201</c:v>
                </c:pt>
                <c:pt idx="12871">
                  <c:v>-51.806611794057901</c:v>
                </c:pt>
                <c:pt idx="12872">
                  <c:v>-52.079594250826098</c:v>
                </c:pt>
                <c:pt idx="12873">
                  <c:v>-52.337560094278203</c:v>
                </c:pt>
                <c:pt idx="12874">
                  <c:v>-52.608871942803098</c:v>
                </c:pt>
                <c:pt idx="12875">
                  <c:v>-52.874089161352799</c:v>
                </c:pt>
                <c:pt idx="12876">
                  <c:v>-54.201656539052301</c:v>
                </c:pt>
                <c:pt idx="12877">
                  <c:v>-54.149826114230102</c:v>
                </c:pt>
                <c:pt idx="12878">
                  <c:v>-54.098111883155603</c:v>
                </c:pt>
                <c:pt idx="12879">
                  <c:v>-54.541742488110401</c:v>
                </c:pt>
                <c:pt idx="12880">
                  <c:v>-54.797503396943497</c:v>
                </c:pt>
                <c:pt idx="12881">
                  <c:v>-55.044468043203501</c:v>
                </c:pt>
                <c:pt idx="12882">
                  <c:v>-55.291348889274197</c:v>
                </c:pt>
                <c:pt idx="12883">
                  <c:v>-55.532980313805702</c:v>
                </c:pt>
                <c:pt idx="12884">
                  <c:v>-56.707577263028902</c:v>
                </c:pt>
                <c:pt idx="12885">
                  <c:v>-56.653817967766599</c:v>
                </c:pt>
                <c:pt idx="12886">
                  <c:v>-56.6002054262621</c:v>
                </c:pt>
                <c:pt idx="12887">
                  <c:v>-56.9730683010267</c:v>
                </c:pt>
                <c:pt idx="12888">
                  <c:v>-57.179366628367497</c:v>
                </c:pt>
                <c:pt idx="12889">
                  <c:v>-57.379651735576203</c:v>
                </c:pt>
                <c:pt idx="12890">
                  <c:v>-57.574726054170199</c:v>
                </c:pt>
                <c:pt idx="12891">
                  <c:v>-57.749623536712299</c:v>
                </c:pt>
                <c:pt idx="12892">
                  <c:v>-58.627562741882798</c:v>
                </c:pt>
                <c:pt idx="12893">
                  <c:v>-58.578539671307603</c:v>
                </c:pt>
                <c:pt idx="12894">
                  <c:v>-58.5296620977374</c:v>
                </c:pt>
                <c:pt idx="12895">
                  <c:v>-58.802274925101202</c:v>
                </c:pt>
                <c:pt idx="12896">
                  <c:v>-58.941785665151897</c:v>
                </c:pt>
                <c:pt idx="12897">
                  <c:v>-59.066871437897397</c:v>
                </c:pt>
                <c:pt idx="12898">
                  <c:v>-59.1925568033624</c:v>
                </c:pt>
                <c:pt idx="12899">
                  <c:v>-59.306426479019997</c:v>
                </c:pt>
                <c:pt idx="12900">
                  <c:v>-59.801282404721498</c:v>
                </c:pt>
                <c:pt idx="12901">
                  <c:v>-59.769356261261898</c:v>
                </c:pt>
                <c:pt idx="12902">
                  <c:v>-59.737557866209798</c:v>
                </c:pt>
                <c:pt idx="12903">
                  <c:v>-59.868891357431103</c:v>
                </c:pt>
                <c:pt idx="12904">
                  <c:v>-59.932156418491402</c:v>
                </c:pt>
                <c:pt idx="12905">
                  <c:v>-59.987968531354198</c:v>
                </c:pt>
                <c:pt idx="12906">
                  <c:v>-60.033487100172401</c:v>
                </c:pt>
                <c:pt idx="12907">
                  <c:v>-60.068184123245302</c:v>
                </c:pt>
                <c:pt idx="12908">
                  <c:v>-60.1568163033565</c:v>
                </c:pt>
                <c:pt idx="12909">
                  <c:v>-60.142328391737898</c:v>
                </c:pt>
                <c:pt idx="12910">
                  <c:v>-60.127942942813</c:v>
                </c:pt>
                <c:pt idx="12911">
                  <c:v>-60.1113261055199</c:v>
                </c:pt>
                <c:pt idx="12912">
                  <c:v>-60.085113161233799</c:v>
                </c:pt>
                <c:pt idx="12913">
                  <c:v>-60.049061825973098</c:v>
                </c:pt>
                <c:pt idx="12914">
                  <c:v>-59.998142645905098</c:v>
                </c:pt>
                <c:pt idx="12915">
                  <c:v>-59.933623254861502</c:v>
                </c:pt>
                <c:pt idx="12916">
                  <c:v>-59.563713783915603</c:v>
                </c:pt>
                <c:pt idx="12917">
                  <c:v>-59.555428309599797</c:v>
                </c:pt>
                <c:pt idx="12918">
                  <c:v>-59.547085807492401</c:v>
                </c:pt>
                <c:pt idx="12919">
                  <c:v>-59.3645715003181</c:v>
                </c:pt>
                <c:pt idx="12920">
                  <c:v>-59.232106073410101</c:v>
                </c:pt>
                <c:pt idx="12921">
                  <c:v>-59.087499333570499</c:v>
                </c:pt>
                <c:pt idx="12922">
                  <c:v>-58.931160490964999</c:v>
                </c:pt>
                <c:pt idx="12923">
                  <c:v>-58.770653774680497</c:v>
                </c:pt>
                <c:pt idx="12924">
                  <c:v>-57.980538971323</c:v>
                </c:pt>
                <c:pt idx="12925">
                  <c:v>-57.970572588975102</c:v>
                </c:pt>
                <c:pt idx="12926">
                  <c:v>-57.9607001007126</c:v>
                </c:pt>
                <c:pt idx="12927">
                  <c:v>-57.633416035870397</c:v>
                </c:pt>
                <c:pt idx="12928">
                  <c:v>-57.414751696323499</c:v>
                </c:pt>
                <c:pt idx="12929">
                  <c:v>-57.186919148808798</c:v>
                </c:pt>
                <c:pt idx="12930">
                  <c:v>-56.950178083076302</c:v>
                </c:pt>
                <c:pt idx="12931">
                  <c:v>-56.709446680037203</c:v>
                </c:pt>
                <c:pt idx="12932">
                  <c:v>-55.600887950653302</c:v>
                </c:pt>
                <c:pt idx="12933">
                  <c:v>-55.594069612399302</c:v>
                </c:pt>
                <c:pt idx="12934">
                  <c:v>-55.437816036198399</c:v>
                </c:pt>
                <c:pt idx="12935">
                  <c:v>-55.166143320149601</c:v>
                </c:pt>
                <c:pt idx="12936">
                  <c:v>-54.886240292792998</c:v>
                </c:pt>
                <c:pt idx="12937">
                  <c:v>-54.611130116817897</c:v>
                </c:pt>
                <c:pt idx="12938">
                  <c:v>-54.314596871184101</c:v>
                </c:pt>
                <c:pt idx="12939">
                  <c:v>-54.009559217440398</c:v>
                </c:pt>
                <c:pt idx="12940">
                  <c:v>-52.601919706653199</c:v>
                </c:pt>
                <c:pt idx="12941">
                  <c:v>-52.602859010249901</c:v>
                </c:pt>
                <c:pt idx="12942">
                  <c:v>-52.408533185562803</c:v>
                </c:pt>
                <c:pt idx="12943">
                  <c:v>-52.074576178358399</c:v>
                </c:pt>
                <c:pt idx="12944">
                  <c:v>-51.726550757020902</c:v>
                </c:pt>
                <c:pt idx="12945">
                  <c:v>-51.369663577831098</c:v>
                </c:pt>
                <c:pt idx="12946">
                  <c:v>-51.020257479185503</c:v>
                </c:pt>
                <c:pt idx="12947">
                  <c:v>-50.645328082258899</c:v>
                </c:pt>
                <c:pt idx="12948">
                  <c:v>-48.922017284694597</c:v>
                </c:pt>
                <c:pt idx="12949">
                  <c:v>-48.926707112829199</c:v>
                </c:pt>
                <c:pt idx="12950">
                  <c:v>-48.692223946410699</c:v>
                </c:pt>
                <c:pt idx="12951">
                  <c:v>-48.283537176175003</c:v>
                </c:pt>
                <c:pt idx="12952">
                  <c:v>-47.866843925312601</c:v>
                </c:pt>
                <c:pt idx="12953">
                  <c:v>-47.442095081878001</c:v>
                </c:pt>
                <c:pt idx="12954">
                  <c:v>-47.009541272829402</c:v>
                </c:pt>
                <c:pt idx="12955">
                  <c:v>-46.589964149751196</c:v>
                </c:pt>
                <c:pt idx="12956">
                  <c:v>-44.588804955367699</c:v>
                </c:pt>
                <c:pt idx="12957">
                  <c:v>-44.596573415377499</c:v>
                </c:pt>
                <c:pt idx="12958">
                  <c:v>-44.328295060206699</c:v>
                </c:pt>
                <c:pt idx="12959">
                  <c:v>-43.862319528623402</c:v>
                </c:pt>
                <c:pt idx="12960">
                  <c:v>-43.390045400504903</c:v>
                </c:pt>
                <c:pt idx="12961">
                  <c:v>-42.911658635686003</c:v>
                </c:pt>
                <c:pt idx="12962">
                  <c:v>-42.427320407716103</c:v>
                </c:pt>
                <c:pt idx="12963">
                  <c:v>-41.959887847434302</c:v>
                </c:pt>
                <c:pt idx="12964">
                  <c:v>-39.750055724797299</c:v>
                </c:pt>
                <c:pt idx="12965">
                  <c:v>-39.7625296409566</c:v>
                </c:pt>
                <c:pt idx="12966">
                  <c:v>-39.4429159544774</c:v>
                </c:pt>
                <c:pt idx="12967">
                  <c:v>-38.928861990974497</c:v>
                </c:pt>
                <c:pt idx="12968">
                  <c:v>-38.409156840354797</c:v>
                </c:pt>
                <c:pt idx="12969">
                  <c:v>-37.908413734499803</c:v>
                </c:pt>
                <c:pt idx="12970">
                  <c:v>-37.377957379993603</c:v>
                </c:pt>
                <c:pt idx="12971">
                  <c:v>-36.842237576461599</c:v>
                </c:pt>
                <c:pt idx="12972">
                  <c:v>-34.5771501853134</c:v>
                </c:pt>
                <c:pt idx="12973">
                  <c:v>-34.5914670385352</c:v>
                </c:pt>
                <c:pt idx="12974">
                  <c:v>-34.605679954476798</c:v>
                </c:pt>
                <c:pt idx="12975">
                  <c:v>-33.755861827581697</c:v>
                </c:pt>
                <c:pt idx="12976">
                  <c:v>-32.903811120131003</c:v>
                </c:pt>
                <c:pt idx="12977">
                  <c:v>-32.917060053038703</c:v>
                </c:pt>
                <c:pt idx="12978">
                  <c:v>-32.062679347667398</c:v>
                </c:pt>
                <c:pt idx="12979">
                  <c:v>-31.401281428865602</c:v>
                </c:pt>
                <c:pt idx="12980">
                  <c:v>-29.0820895592468</c:v>
                </c:pt>
                <c:pt idx="12981">
                  <c:v>-29.087613323433199</c:v>
                </c:pt>
                <c:pt idx="12982">
                  <c:v>-28.511998684372401</c:v>
                </c:pt>
                <c:pt idx="12983">
                  <c:v>-27.604941383614499</c:v>
                </c:pt>
                <c:pt idx="12984">
                  <c:v>-27.6204041798959</c:v>
                </c:pt>
                <c:pt idx="12985">
                  <c:v>-26.712690454669499</c:v>
                </c:pt>
                <c:pt idx="12986">
                  <c:v>-26.728425775923899</c:v>
                </c:pt>
                <c:pt idx="12987">
                  <c:v>-25.820693460329</c:v>
                </c:pt>
                <c:pt idx="12988">
                  <c:v>-23.058883198722501</c:v>
                </c:pt>
                <c:pt idx="12989">
                  <c:v>-23.077299758222999</c:v>
                </c:pt>
                <c:pt idx="12990">
                  <c:v>-22.769899602348499</c:v>
                </c:pt>
                <c:pt idx="12991">
                  <c:v>-22.1885983596421</c:v>
                </c:pt>
                <c:pt idx="12992">
                  <c:v>-21.6055206670183</c:v>
                </c:pt>
                <c:pt idx="12993">
                  <c:v>-21.048388184249202</c:v>
                </c:pt>
                <c:pt idx="12994">
                  <c:v>-20.462670484836501</c:v>
                </c:pt>
                <c:pt idx="12995">
                  <c:v>-19.876115216020899</c:v>
                </c:pt>
                <c:pt idx="12996">
                  <c:v>-17.259622080721901</c:v>
                </c:pt>
                <c:pt idx="12997">
                  <c:v>-17.2827667043552</c:v>
                </c:pt>
                <c:pt idx="12998">
                  <c:v>-16.918223809546902</c:v>
                </c:pt>
                <c:pt idx="12999">
                  <c:v>-16.332699093554702</c:v>
                </c:pt>
                <c:pt idx="13000">
                  <c:v>-15.775670082123399</c:v>
                </c:pt>
                <c:pt idx="13001">
                  <c:v>-15.192166482681699</c:v>
                </c:pt>
                <c:pt idx="13002">
                  <c:v>-14.6102860478831</c:v>
                </c:pt>
                <c:pt idx="13003">
                  <c:v>-14.030387319219599</c:v>
                </c:pt>
                <c:pt idx="13004">
                  <c:v>-11.452610410387701</c:v>
                </c:pt>
                <c:pt idx="13005">
                  <c:v>-11.4779754313182</c:v>
                </c:pt>
                <c:pt idx="13006">
                  <c:v>-11.1230172890085</c:v>
                </c:pt>
                <c:pt idx="13007">
                  <c:v>-10.581196532766199</c:v>
                </c:pt>
                <c:pt idx="13008">
                  <c:v>-10.025262986933701</c:v>
                </c:pt>
                <c:pt idx="13009">
                  <c:v>-9.4646465070597507</c:v>
                </c:pt>
                <c:pt idx="13010">
                  <c:v>-8.9087432608918995</c:v>
                </c:pt>
                <c:pt idx="13011">
                  <c:v>-8.357899748785</c:v>
                </c:pt>
                <c:pt idx="13012">
                  <c:v>-5.9151149947521198</c:v>
                </c:pt>
                <c:pt idx="13013">
                  <c:v>-5.93590866721952</c:v>
                </c:pt>
                <c:pt idx="13014">
                  <c:v>-5.6369727868980499</c:v>
                </c:pt>
                <c:pt idx="13015">
                  <c:v>-5.12410358695778</c:v>
                </c:pt>
                <c:pt idx="13016">
                  <c:v>-4.61027172033792</c:v>
                </c:pt>
                <c:pt idx="13017">
                  <c:v>-4.1043422197249599</c:v>
                </c:pt>
                <c:pt idx="13018">
                  <c:v>-3.6069173563752699</c:v>
                </c:pt>
                <c:pt idx="13019">
                  <c:v>-3.1422065580802898</c:v>
                </c:pt>
                <c:pt idx="13020">
                  <c:v>-0.98887956899346097</c:v>
                </c:pt>
                <c:pt idx="13021">
                  <c:v>-1.0159483642339799</c:v>
                </c:pt>
                <c:pt idx="13022">
                  <c:v>-0.74129830709037603</c:v>
                </c:pt>
                <c:pt idx="13023">
                  <c:v>-0.29931948157474098</c:v>
                </c:pt>
                <c:pt idx="13024">
                  <c:v>0.123820486852525</c:v>
                </c:pt>
                <c:pt idx="13025">
                  <c:v>0.51441364859292504</c:v>
                </c:pt>
                <c:pt idx="13026">
                  <c:v>0.91306999352150797</c:v>
                </c:pt>
                <c:pt idx="13027">
                  <c:v>1.2985957155895</c:v>
                </c:pt>
                <c:pt idx="13028">
                  <c:v>3.00824262834684</c:v>
                </c:pt>
                <c:pt idx="13029">
                  <c:v>2.9653959405302999</c:v>
                </c:pt>
                <c:pt idx="13030">
                  <c:v>3.1661191187167899</c:v>
                </c:pt>
                <c:pt idx="13031">
                  <c:v>3.4766210866671199</c:v>
                </c:pt>
                <c:pt idx="13032">
                  <c:v>3.7892411011309202</c:v>
                </c:pt>
                <c:pt idx="13033">
                  <c:v>4.0867075008639597</c:v>
                </c:pt>
                <c:pt idx="13034">
                  <c:v>4.36375921109346</c:v>
                </c:pt>
                <c:pt idx="13035">
                  <c:v>4.6301482649402503</c:v>
                </c:pt>
                <c:pt idx="13036">
                  <c:v>5.8091857158415401</c:v>
                </c:pt>
                <c:pt idx="13037">
                  <c:v>5.7607968746874496</c:v>
                </c:pt>
                <c:pt idx="13038">
                  <c:v>5.86743407104266</c:v>
                </c:pt>
                <c:pt idx="13039">
                  <c:v>6.0667291466384201</c:v>
                </c:pt>
                <c:pt idx="13040">
                  <c:v>6.2496215984857599</c:v>
                </c:pt>
                <c:pt idx="13041">
                  <c:v>6.41591413000027</c:v>
                </c:pt>
                <c:pt idx="13042">
                  <c:v>6.5563467434255402</c:v>
                </c:pt>
                <c:pt idx="13043">
                  <c:v>6.6877606489028203</c:v>
                </c:pt>
                <c:pt idx="13044">
                  <c:v>7.2872612453202601</c:v>
                </c:pt>
                <c:pt idx="13045">
                  <c:v>7.2341889579492502</c:v>
                </c:pt>
                <c:pt idx="13046">
                  <c:v>7.2647028287298197</c:v>
                </c:pt>
                <c:pt idx="13047">
                  <c:v>7.3211516118653401</c:v>
                </c:pt>
                <c:pt idx="13048">
                  <c:v>7.3648854882061796</c:v>
                </c:pt>
                <c:pt idx="13049">
                  <c:v>7.3902895745367996</c:v>
                </c:pt>
                <c:pt idx="13050">
                  <c:v>7.3990110141139001</c:v>
                </c:pt>
                <c:pt idx="13051">
                  <c:v>7.3901350454339196</c:v>
                </c:pt>
                <c:pt idx="13052">
                  <c:v>7.3980271367245702</c:v>
                </c:pt>
                <c:pt idx="13053">
                  <c:v>7.3413859633228</c:v>
                </c:pt>
                <c:pt idx="13054">
                  <c:v>7.2828619962027901</c:v>
                </c:pt>
                <c:pt idx="13055">
                  <c:v>7.2078613834603802</c:v>
                </c:pt>
                <c:pt idx="13056">
                  <c:v>7.1176171102563002</c:v>
                </c:pt>
                <c:pt idx="13057">
                  <c:v>7.0127044627888004</c:v>
                </c:pt>
                <c:pt idx="13058">
                  <c:v>6.8968523182338002</c:v>
                </c:pt>
                <c:pt idx="13059">
                  <c:v>6.7644284772713199</c:v>
                </c:pt>
                <c:pt idx="13060">
                  <c:v>6.2841845789484996</c:v>
                </c:pt>
                <c:pt idx="13061">
                  <c:v>6.2253981156403704</c:v>
                </c:pt>
                <c:pt idx="13062">
                  <c:v>6.1042812887600402</c:v>
                </c:pt>
                <c:pt idx="13063">
                  <c:v>5.9304763524783599</c:v>
                </c:pt>
                <c:pt idx="13064">
                  <c:v>5.7454144012072401</c:v>
                </c:pt>
                <c:pt idx="13065">
                  <c:v>5.5557544468807603</c:v>
                </c:pt>
                <c:pt idx="13066">
                  <c:v>5.3606613951597302</c:v>
                </c:pt>
                <c:pt idx="13067">
                  <c:v>5.1613470176413996</c:v>
                </c:pt>
                <c:pt idx="13068">
                  <c:v>4.4735892554063899</c:v>
                </c:pt>
                <c:pt idx="13069">
                  <c:v>4.4161917725765703</c:v>
                </c:pt>
                <c:pt idx="13070">
                  <c:v>4.2702396322650298</c:v>
                </c:pt>
                <c:pt idx="13071">
                  <c:v>4.0687353357667702</c:v>
                </c:pt>
                <c:pt idx="13072">
                  <c:v>3.87735036378109</c:v>
                </c:pt>
                <c:pt idx="13073">
                  <c:v>3.6818802618653401</c:v>
                </c:pt>
                <c:pt idx="13074">
                  <c:v>3.4919548503531601</c:v>
                </c:pt>
                <c:pt idx="13075">
                  <c:v>3.3082670212854199</c:v>
                </c:pt>
                <c:pt idx="13076">
                  <c:v>2.6978220810742402</c:v>
                </c:pt>
                <c:pt idx="13077">
                  <c:v>2.6530621272549699</c:v>
                </c:pt>
                <c:pt idx="13078">
                  <c:v>2.5429092504270199</c:v>
                </c:pt>
                <c:pt idx="13079">
                  <c:v>2.3885442981731999</c:v>
                </c:pt>
                <c:pt idx="13080">
                  <c:v>2.2408811697819901</c:v>
                </c:pt>
                <c:pt idx="13081">
                  <c:v>2.1083000459142598</c:v>
                </c:pt>
                <c:pt idx="13082">
                  <c:v>1.97702416127488</c:v>
                </c:pt>
                <c:pt idx="13083">
                  <c:v>1.8517715364834</c:v>
                </c:pt>
                <c:pt idx="13084">
                  <c:v>1.37417179984249</c:v>
                </c:pt>
                <c:pt idx="13085">
                  <c:v>1.3583124116235299</c:v>
                </c:pt>
                <c:pt idx="13086">
                  <c:v>1.29151010991632</c:v>
                </c:pt>
                <c:pt idx="13087">
                  <c:v>1.17994499351015</c:v>
                </c:pt>
                <c:pt idx="13088">
                  <c:v>1.07051407947737</c:v>
                </c:pt>
                <c:pt idx="13089">
                  <c:v>0.96129746580848996</c:v>
                </c:pt>
                <c:pt idx="13090">
                  <c:v>0.85749997486666596</c:v>
                </c:pt>
                <c:pt idx="13091">
                  <c:v>0.74640466729883104</c:v>
                </c:pt>
                <c:pt idx="13092">
                  <c:v>0.232770384744969</c:v>
                </c:pt>
                <c:pt idx="13093">
                  <c:v>0.23449490338171</c:v>
                </c:pt>
                <c:pt idx="13094">
                  <c:v>0.16777262731881201</c:v>
                </c:pt>
                <c:pt idx="13095">
                  <c:v>4.8072940727855597E-2</c:v>
                </c:pt>
                <c:pt idx="13096">
                  <c:v>-7.3360396704248501E-2</c:v>
                </c:pt>
                <c:pt idx="13097">
                  <c:v>-0.198659058406051</c:v>
                </c:pt>
                <c:pt idx="13098">
                  <c:v>-0.32697384279265401</c:v>
                </c:pt>
                <c:pt idx="13099">
                  <c:v>-0.45238435978622099</c:v>
                </c:pt>
                <c:pt idx="13100">
                  <c:v>-0.58755982499743598</c:v>
                </c:pt>
                <c:pt idx="13101">
                  <c:v>-1.06982155798546</c:v>
                </c:pt>
                <c:pt idx="13102">
                  <c:v>-1.1507609709620701</c:v>
                </c:pt>
                <c:pt idx="13103">
                  <c:v>-1.4524322566975401</c:v>
                </c:pt>
                <c:pt idx="13104">
                  <c:v>-1.44522747597652</c:v>
                </c:pt>
                <c:pt idx="13105">
                  <c:v>-1.59462187638213</c:v>
                </c:pt>
                <c:pt idx="13106">
                  <c:v>-1.74617044099679</c:v>
                </c:pt>
                <c:pt idx="13107">
                  <c:v>-1.8921397995121301</c:v>
                </c:pt>
                <c:pt idx="13108">
                  <c:v>-2.0471621073483899</c:v>
                </c:pt>
                <c:pt idx="13109">
                  <c:v>-2.3039159034043299</c:v>
                </c:pt>
                <c:pt idx="13110">
                  <c:v>-2.2956263595617399</c:v>
                </c:pt>
                <c:pt idx="13111">
                  <c:v>-3.0874921898871399</c:v>
                </c:pt>
                <c:pt idx="13112">
                  <c:v>-3.0784849920228399</c:v>
                </c:pt>
                <c:pt idx="13113">
                  <c:v>-3.1643116501093802</c:v>
                </c:pt>
                <c:pt idx="13114">
                  <c:v>-3.3115411048200398</c:v>
                </c:pt>
                <c:pt idx="13115">
                  <c:v>-3.4768021842570098</c:v>
                </c:pt>
                <c:pt idx="13116">
                  <c:v>-3.64393823909854</c:v>
                </c:pt>
                <c:pt idx="13117">
                  <c:v>-3.80382418201012</c:v>
                </c:pt>
                <c:pt idx="13118">
                  <c:v>-3.97327443269555</c:v>
                </c:pt>
                <c:pt idx="13119">
                  <c:v>-4.7079300300885096</c:v>
                </c:pt>
                <c:pt idx="13120">
                  <c:v>-4.7064597688989096</c:v>
                </c:pt>
                <c:pt idx="13121">
                  <c:v>-4.8122564224391402</c:v>
                </c:pt>
                <c:pt idx="13122">
                  <c:v>-4.9778392283531598</c:v>
                </c:pt>
                <c:pt idx="13123">
                  <c:v>-5.1437468124883603</c:v>
                </c:pt>
                <c:pt idx="13124">
                  <c:v>-5.3101728016724401</c:v>
                </c:pt>
                <c:pt idx="13125">
                  <c:v>-5.4676986688063103</c:v>
                </c:pt>
                <c:pt idx="13126">
                  <c:v>-5.6323445004185402</c:v>
                </c:pt>
                <c:pt idx="13127">
                  <c:v>-6.3348064188902899</c:v>
                </c:pt>
                <c:pt idx="13128">
                  <c:v>-6.3329877919974296</c:v>
                </c:pt>
                <c:pt idx="13129">
                  <c:v>-6.43630174408964</c:v>
                </c:pt>
                <c:pt idx="13130">
                  <c:v>-6.5958167014531002</c:v>
                </c:pt>
                <c:pt idx="13131">
                  <c:v>-6.7529490665834997</c:v>
                </c:pt>
                <c:pt idx="13132">
                  <c:v>-6.9017479059058298</c:v>
                </c:pt>
                <c:pt idx="13133">
                  <c:v>-7.0526576639416998</c:v>
                </c:pt>
                <c:pt idx="13134">
                  <c:v>-7.2049922619793403</c:v>
                </c:pt>
                <c:pt idx="13135">
                  <c:v>-7.8337726347314103</c:v>
                </c:pt>
                <c:pt idx="13136">
                  <c:v>-7.8363587246335999</c:v>
                </c:pt>
                <c:pt idx="13137">
                  <c:v>-7.9328306088545597</c:v>
                </c:pt>
                <c:pt idx="13138">
                  <c:v>-8.0694950952967002</c:v>
                </c:pt>
                <c:pt idx="13139">
                  <c:v>-8.2117409145112106</c:v>
                </c:pt>
                <c:pt idx="13140">
                  <c:v>-8.3529695113716809</c:v>
                </c:pt>
                <c:pt idx="13141">
                  <c:v>-8.4913551121162492</c:v>
                </c:pt>
                <c:pt idx="13142">
                  <c:v>-8.6287810103196403</c:v>
                </c:pt>
                <c:pt idx="13143">
                  <c:v>-9.1710494206365194</c:v>
                </c:pt>
                <c:pt idx="13144">
                  <c:v>-9.2507894683702503</c:v>
                </c:pt>
                <c:pt idx="13145">
                  <c:v>-9.2614727466454294</c:v>
                </c:pt>
                <c:pt idx="13146">
                  <c:v>-9.3910975873200204</c:v>
                </c:pt>
                <c:pt idx="13147">
                  <c:v>-9.5195143033717802</c:v>
                </c:pt>
                <c:pt idx="13148">
                  <c:v>-9.6468187809695891</c:v>
                </c:pt>
                <c:pt idx="13149">
                  <c:v>-9.7714568471097607</c:v>
                </c:pt>
                <c:pt idx="13150">
                  <c:v>-9.8934741885053494</c:v>
                </c:pt>
                <c:pt idx="13151">
                  <c:v>-10.348195705655501</c:v>
                </c:pt>
                <c:pt idx="13152">
                  <c:v>-10.4283018201339</c:v>
                </c:pt>
                <c:pt idx="13153">
                  <c:v>-10.444678327630401</c:v>
                </c:pt>
                <c:pt idx="13154">
                  <c:v>-10.5575819184634</c:v>
                </c:pt>
                <c:pt idx="13155">
                  <c:v>-10.6709351004704</c:v>
                </c:pt>
                <c:pt idx="13156">
                  <c:v>-10.7753669644796</c:v>
                </c:pt>
                <c:pt idx="13157">
                  <c:v>-10.883367678682999</c:v>
                </c:pt>
                <c:pt idx="13158">
                  <c:v>-10.988048859637001</c:v>
                </c:pt>
                <c:pt idx="13159">
                  <c:v>-11.377391089124</c:v>
                </c:pt>
                <c:pt idx="13160">
                  <c:v>-11.391799549631701</c:v>
                </c:pt>
                <c:pt idx="13161">
                  <c:v>-11.4566041942292</c:v>
                </c:pt>
                <c:pt idx="13162">
                  <c:v>-11.5455122119045</c:v>
                </c:pt>
                <c:pt idx="13163">
                  <c:v>-11.6381702031439</c:v>
                </c:pt>
                <c:pt idx="13164">
                  <c:v>-11.728061978431001</c:v>
                </c:pt>
                <c:pt idx="13165">
                  <c:v>-11.815360875405</c:v>
                </c:pt>
                <c:pt idx="13166">
                  <c:v>-11.9001749938522</c:v>
                </c:pt>
                <c:pt idx="13167">
                  <c:v>-12.2346029872506</c:v>
                </c:pt>
                <c:pt idx="13168">
                  <c:v>-12.282761928220999</c:v>
                </c:pt>
                <c:pt idx="13169">
                  <c:v>-12.2869593287935</c:v>
                </c:pt>
                <c:pt idx="13170">
                  <c:v>-12.361093487172401</c:v>
                </c:pt>
                <c:pt idx="13171">
                  <c:v>-12.434285027343901</c:v>
                </c:pt>
                <c:pt idx="13172">
                  <c:v>-12.505389851058601</c:v>
                </c:pt>
                <c:pt idx="13173">
                  <c:v>-12.571165707851501</c:v>
                </c:pt>
                <c:pt idx="13174">
                  <c:v>-12.6380085233102</c:v>
                </c:pt>
                <c:pt idx="13175">
                  <c:v>-12.9310283947373</c:v>
                </c:pt>
                <c:pt idx="13176">
                  <c:v>-12.9690786292814</c:v>
                </c:pt>
                <c:pt idx="13177">
                  <c:v>-12.964121610118999</c:v>
                </c:pt>
                <c:pt idx="13178">
                  <c:v>-13.021248100513599</c:v>
                </c:pt>
                <c:pt idx="13179">
                  <c:v>-13.080231994972401</c:v>
                </c:pt>
                <c:pt idx="13180">
                  <c:v>-13.138564291010301</c:v>
                </c:pt>
                <c:pt idx="13181">
                  <c:v>-13.1961943925019</c:v>
                </c:pt>
                <c:pt idx="13182">
                  <c:v>-13.253250603761799</c:v>
                </c:pt>
                <c:pt idx="13183">
                  <c:v>-13.521874575688701</c:v>
                </c:pt>
                <c:pt idx="13184">
                  <c:v>-13.514134728626001</c:v>
                </c:pt>
                <c:pt idx="13185">
                  <c:v>-13.544553834143599</c:v>
                </c:pt>
                <c:pt idx="13186">
                  <c:v>-13.6003446726827</c:v>
                </c:pt>
                <c:pt idx="13187">
                  <c:v>-13.654638879947401</c:v>
                </c:pt>
                <c:pt idx="13188">
                  <c:v>-13.706647866673899</c:v>
                </c:pt>
                <c:pt idx="13189">
                  <c:v>-13.7620223170046</c:v>
                </c:pt>
                <c:pt idx="13190">
                  <c:v>-13.817046494331199</c:v>
                </c:pt>
                <c:pt idx="13191">
                  <c:v>-14.075285463081499</c:v>
                </c:pt>
                <c:pt idx="13192">
                  <c:v>-14.1060329998051</c:v>
                </c:pt>
                <c:pt idx="13193">
                  <c:v>-14.1009737667832</c:v>
                </c:pt>
                <c:pt idx="13194">
                  <c:v>-14.157282478018899</c:v>
                </c:pt>
                <c:pt idx="13195">
                  <c:v>-14.214272775539699</c:v>
                </c:pt>
                <c:pt idx="13196">
                  <c:v>-14.271965276250301</c:v>
                </c:pt>
                <c:pt idx="13197">
                  <c:v>-14.329511514539901</c:v>
                </c:pt>
                <c:pt idx="13198">
                  <c:v>-14.3850295189738</c:v>
                </c:pt>
                <c:pt idx="13199">
                  <c:v>-14.645252755654701</c:v>
                </c:pt>
                <c:pt idx="13200">
                  <c:v>-14.680981497915599</c:v>
                </c:pt>
                <c:pt idx="13201">
                  <c:v>-14.6794011822586</c:v>
                </c:pt>
                <c:pt idx="13202">
                  <c:v>-14.736059843273001</c:v>
                </c:pt>
                <c:pt idx="13203">
                  <c:v>-14.795495526120799</c:v>
                </c:pt>
                <c:pt idx="13204">
                  <c:v>-14.854991874155701</c:v>
                </c:pt>
                <c:pt idx="13205">
                  <c:v>-14.914579497761901</c:v>
                </c:pt>
                <c:pt idx="13206">
                  <c:v>-14.9742768020515</c:v>
                </c:pt>
                <c:pt idx="13207">
                  <c:v>-15.239890335487701</c:v>
                </c:pt>
                <c:pt idx="13208">
                  <c:v>-15.2742433177338</c:v>
                </c:pt>
                <c:pt idx="13209">
                  <c:v>-15.272226245802401</c:v>
                </c:pt>
                <c:pt idx="13210">
                  <c:v>-15.3308180646157</c:v>
                </c:pt>
                <c:pt idx="13211">
                  <c:v>-15.3867775957529</c:v>
                </c:pt>
                <c:pt idx="13212">
                  <c:v>-15.445734795261799</c:v>
                </c:pt>
                <c:pt idx="13213">
                  <c:v>-15.5039443108529</c:v>
                </c:pt>
                <c:pt idx="13214">
                  <c:v>-15.563293282463301</c:v>
                </c:pt>
                <c:pt idx="13215">
                  <c:v>-15.8363238772474</c:v>
                </c:pt>
                <c:pt idx="13216">
                  <c:v>-15.868028386284699</c:v>
                </c:pt>
                <c:pt idx="13217">
                  <c:v>-15.863135457230699</c:v>
                </c:pt>
                <c:pt idx="13218">
                  <c:v>-15.921894474201499</c:v>
                </c:pt>
                <c:pt idx="13219">
                  <c:v>-15.9808557715746</c:v>
                </c:pt>
                <c:pt idx="13220">
                  <c:v>-16.037104260789601</c:v>
                </c:pt>
                <c:pt idx="13221">
                  <c:v>-16.096472654772001</c:v>
                </c:pt>
                <c:pt idx="13222">
                  <c:v>-16.156031751097</c:v>
                </c:pt>
                <c:pt idx="13223">
                  <c:v>-16.435270432126099</c:v>
                </c:pt>
                <c:pt idx="13224">
                  <c:v>-16.467730227925099</c:v>
                </c:pt>
                <c:pt idx="13225">
                  <c:v>-16.461600479125401</c:v>
                </c:pt>
                <c:pt idx="13226">
                  <c:v>-16.521136121118001</c:v>
                </c:pt>
                <c:pt idx="13227">
                  <c:v>-16.580834638072599</c:v>
                </c:pt>
                <c:pt idx="13228">
                  <c:v>-16.637690976260899</c:v>
                </c:pt>
                <c:pt idx="13229">
                  <c:v>-16.6989292149368</c:v>
                </c:pt>
                <c:pt idx="13230">
                  <c:v>-16.7603157889756</c:v>
                </c:pt>
                <c:pt idx="13231">
                  <c:v>-17.047283460804199</c:v>
                </c:pt>
                <c:pt idx="13232">
                  <c:v>-17.0814769068757</c:v>
                </c:pt>
                <c:pt idx="13233">
                  <c:v>-17.076011360114101</c:v>
                </c:pt>
                <c:pt idx="13234">
                  <c:v>-17.137926253659199</c:v>
                </c:pt>
                <c:pt idx="13235">
                  <c:v>-17.1999876856874</c:v>
                </c:pt>
                <c:pt idx="13236">
                  <c:v>-17.2591095663131</c:v>
                </c:pt>
                <c:pt idx="13237">
                  <c:v>-17.321461411109599</c:v>
                </c:pt>
                <c:pt idx="13238">
                  <c:v>-17.385037974893599</c:v>
                </c:pt>
                <c:pt idx="13239">
                  <c:v>-17.697520238384499</c:v>
                </c:pt>
                <c:pt idx="13240">
                  <c:v>-17.692431424298999</c:v>
                </c:pt>
                <c:pt idx="13241">
                  <c:v>-17.687447575552898</c:v>
                </c:pt>
                <c:pt idx="13242">
                  <c:v>-17.806929757131101</c:v>
                </c:pt>
                <c:pt idx="13243">
                  <c:v>-17.839388195403199</c:v>
                </c:pt>
                <c:pt idx="13244">
                  <c:v>-17.9001896449196</c:v>
                </c:pt>
                <c:pt idx="13245">
                  <c:v>-17.965532285910701</c:v>
                </c:pt>
                <c:pt idx="13246">
                  <c:v>-18.031032887025098</c:v>
                </c:pt>
                <c:pt idx="13247">
                  <c:v>-18.233353513611799</c:v>
                </c:pt>
                <c:pt idx="13248">
                  <c:v>-18.464009860955901</c:v>
                </c:pt>
                <c:pt idx="13249">
                  <c:v>-18.459548381141001</c:v>
                </c:pt>
                <c:pt idx="13250">
                  <c:v>-18.455129292379201</c:v>
                </c:pt>
                <c:pt idx="13251">
                  <c:v>-18.495741215239001</c:v>
                </c:pt>
                <c:pt idx="13252">
                  <c:v>-18.562312061007798</c:v>
                </c:pt>
                <c:pt idx="13253">
                  <c:v>-18.629112544470299</c:v>
                </c:pt>
                <c:pt idx="13254">
                  <c:v>-18.6961579189609</c:v>
                </c:pt>
                <c:pt idx="13255">
                  <c:v>-18.831770198668099</c:v>
                </c:pt>
                <c:pt idx="13256">
                  <c:v>-18.899695116619299</c:v>
                </c:pt>
                <c:pt idx="13257">
                  <c:v>-19.139765496752499</c:v>
                </c:pt>
                <c:pt idx="13258">
                  <c:v>-19.181193971606302</c:v>
                </c:pt>
                <c:pt idx="13259">
                  <c:v>-19.250957660152501</c:v>
                </c:pt>
                <c:pt idx="13260">
                  <c:v>-19.246636970649298</c:v>
                </c:pt>
                <c:pt idx="13261">
                  <c:v>-19.3169659931391</c:v>
                </c:pt>
                <c:pt idx="13262">
                  <c:v>-19.3843817726159</c:v>
                </c:pt>
                <c:pt idx="13263">
                  <c:v>-19.4557754164092</c:v>
                </c:pt>
                <c:pt idx="13264">
                  <c:v>-19.527766707626601</c:v>
                </c:pt>
                <c:pt idx="13265">
                  <c:v>-19.600412245267599</c:v>
                </c:pt>
                <c:pt idx="13266">
                  <c:v>-19.8558219633932</c:v>
                </c:pt>
                <c:pt idx="13267">
                  <c:v>-19.9008876868238</c:v>
                </c:pt>
                <c:pt idx="13268">
                  <c:v>-19.9754594928547</c:v>
                </c:pt>
                <c:pt idx="13269">
                  <c:v>-20.1297730466943</c:v>
                </c:pt>
                <c:pt idx="13270">
                  <c:v>-20.2070494675323</c:v>
                </c:pt>
                <c:pt idx="13271">
                  <c:v>-20.3713395888796</c:v>
                </c:pt>
                <c:pt idx="13272">
                  <c:v>-20.365654724438301</c:v>
                </c:pt>
                <c:pt idx="13273">
                  <c:v>-20.359908799279001</c:v>
                </c:pt>
                <c:pt idx="13274">
                  <c:v>-20.641070343990499</c:v>
                </c:pt>
                <c:pt idx="13275">
                  <c:v>-20.6349562874959</c:v>
                </c:pt>
                <c:pt idx="13276">
                  <c:v>-20.769783020030399</c:v>
                </c:pt>
                <c:pt idx="13277">
                  <c:v>-20.8534534325712</c:v>
                </c:pt>
                <c:pt idx="13278">
                  <c:v>-20.938397120337399</c:v>
                </c:pt>
                <c:pt idx="13279">
                  <c:v>-21.0228334002007</c:v>
                </c:pt>
                <c:pt idx="13280">
                  <c:v>-21.201284995222199</c:v>
                </c:pt>
                <c:pt idx="13281">
                  <c:v>-21.5162616822372</c:v>
                </c:pt>
                <c:pt idx="13282">
                  <c:v>-21.507534535230999</c:v>
                </c:pt>
                <c:pt idx="13283">
                  <c:v>-21.4989272036557</c:v>
                </c:pt>
                <c:pt idx="13284">
                  <c:v>-21.654075634391798</c:v>
                </c:pt>
                <c:pt idx="13285">
                  <c:v>-21.746916977833301</c:v>
                </c:pt>
                <c:pt idx="13286">
                  <c:v>-21.841194924486601</c:v>
                </c:pt>
                <c:pt idx="13287">
                  <c:v>-21.932167809136899</c:v>
                </c:pt>
                <c:pt idx="13288">
                  <c:v>-22.138647068903101</c:v>
                </c:pt>
                <c:pt idx="13289">
                  <c:v>-22.495421586667</c:v>
                </c:pt>
                <c:pt idx="13290">
                  <c:v>-22.485700061685002</c:v>
                </c:pt>
                <c:pt idx="13291">
                  <c:v>-22.4758772919877</c:v>
                </c:pt>
                <c:pt idx="13292">
                  <c:v>-22.6431758231729</c:v>
                </c:pt>
                <c:pt idx="13293">
                  <c:v>-22.747125481244002</c:v>
                </c:pt>
                <c:pt idx="13294">
                  <c:v>-22.852500989092398</c:v>
                </c:pt>
                <c:pt idx="13295">
                  <c:v>-22.959282085141801</c:v>
                </c:pt>
                <c:pt idx="13296">
                  <c:v>-23.188857906982701</c:v>
                </c:pt>
                <c:pt idx="13297">
                  <c:v>-23.584788712109301</c:v>
                </c:pt>
                <c:pt idx="13298">
                  <c:v>-23.573754002003401</c:v>
                </c:pt>
                <c:pt idx="13299">
                  <c:v>-23.562641539644101</c:v>
                </c:pt>
                <c:pt idx="13300">
                  <c:v>-23.749134084538898</c:v>
                </c:pt>
                <c:pt idx="13301">
                  <c:v>-23.860888928125402</c:v>
                </c:pt>
                <c:pt idx="13302">
                  <c:v>-23.976301077072701</c:v>
                </c:pt>
                <c:pt idx="13303">
                  <c:v>-24.087062316682001</c:v>
                </c:pt>
                <c:pt idx="13304">
                  <c:v>-24.336651839136799</c:v>
                </c:pt>
                <c:pt idx="13305">
                  <c:v>-24.766063843566201</c:v>
                </c:pt>
                <c:pt idx="13306">
                  <c:v>-24.753658408927301</c:v>
                </c:pt>
                <c:pt idx="13307">
                  <c:v>-24.741275176158901</c:v>
                </c:pt>
                <c:pt idx="13308">
                  <c:v>-24.9421640954399</c:v>
                </c:pt>
                <c:pt idx="13309">
                  <c:v>-25.064713569658998</c:v>
                </c:pt>
                <c:pt idx="13310">
                  <c:v>-25.188174141396701</c:v>
                </c:pt>
                <c:pt idx="13311">
                  <c:v>-25.311588873327501</c:v>
                </c:pt>
                <c:pt idx="13312">
                  <c:v>-25.5780948142082</c:v>
                </c:pt>
                <c:pt idx="13313">
                  <c:v>-26.037323571641</c:v>
                </c:pt>
                <c:pt idx="13314">
                  <c:v>-26.0248772887314</c:v>
                </c:pt>
                <c:pt idx="13315">
                  <c:v>-26.012553114450998</c:v>
                </c:pt>
                <c:pt idx="13316">
                  <c:v>-26.226245104333199</c:v>
                </c:pt>
                <c:pt idx="13317">
                  <c:v>-26.3567629473967</c:v>
                </c:pt>
                <c:pt idx="13318">
                  <c:v>-26.479407627486999</c:v>
                </c:pt>
                <c:pt idx="13319">
                  <c:v>-26.611651068691799</c:v>
                </c:pt>
                <c:pt idx="13320">
                  <c:v>-26.8928681260114</c:v>
                </c:pt>
                <c:pt idx="13321">
                  <c:v>-27.377673514005402</c:v>
                </c:pt>
                <c:pt idx="13322">
                  <c:v>-27.364038750241001</c:v>
                </c:pt>
                <c:pt idx="13323">
                  <c:v>-27.3505285850093</c:v>
                </c:pt>
                <c:pt idx="13324">
                  <c:v>-27.5758736082837</c:v>
                </c:pt>
                <c:pt idx="13325">
                  <c:v>-27.7133167008889</c:v>
                </c:pt>
                <c:pt idx="13326">
                  <c:v>-27.854729202367199</c:v>
                </c:pt>
                <c:pt idx="13327">
                  <c:v>-27.994728814272701</c:v>
                </c:pt>
                <c:pt idx="13328">
                  <c:v>-28.287305640969699</c:v>
                </c:pt>
                <c:pt idx="13329">
                  <c:v>-28.801952902583199</c:v>
                </c:pt>
                <c:pt idx="13330">
                  <c:v>-28.790049582781801</c:v>
                </c:pt>
                <c:pt idx="13331">
                  <c:v>-28.778193616420001</c:v>
                </c:pt>
                <c:pt idx="13332">
                  <c:v>-29.018512201209699</c:v>
                </c:pt>
                <c:pt idx="13333">
                  <c:v>-29.1659811711705</c:v>
                </c:pt>
                <c:pt idx="13334">
                  <c:v>-29.314377642166601</c:v>
                </c:pt>
                <c:pt idx="13335">
                  <c:v>-29.463697039097902</c:v>
                </c:pt>
                <c:pt idx="13336">
                  <c:v>-29.778894499756301</c:v>
                </c:pt>
                <c:pt idx="13337">
                  <c:v>-30.320763358338102</c:v>
                </c:pt>
                <c:pt idx="13338">
                  <c:v>-30.3074351786424</c:v>
                </c:pt>
                <c:pt idx="13339">
                  <c:v>-30.294195770250699</c:v>
                </c:pt>
                <c:pt idx="13340">
                  <c:v>-30.544298704932402</c:v>
                </c:pt>
                <c:pt idx="13341">
                  <c:v>-30.693432726604701</c:v>
                </c:pt>
                <c:pt idx="13342">
                  <c:v>-30.851204211458899</c:v>
                </c:pt>
                <c:pt idx="13343">
                  <c:v>-31.0099572554209</c:v>
                </c:pt>
                <c:pt idx="13344">
                  <c:v>-31.343770798098198</c:v>
                </c:pt>
                <c:pt idx="13345">
                  <c:v>-31.916787106646801</c:v>
                </c:pt>
                <c:pt idx="13346">
                  <c:v>-31.903940892578301</c:v>
                </c:pt>
                <c:pt idx="13347">
                  <c:v>-31.891215592723</c:v>
                </c:pt>
                <c:pt idx="13348">
                  <c:v>-32.159309680214903</c:v>
                </c:pt>
                <c:pt idx="13349">
                  <c:v>-32.324112534077202</c:v>
                </c:pt>
                <c:pt idx="13350">
                  <c:v>-32.481927317267598</c:v>
                </c:pt>
                <c:pt idx="13351">
                  <c:v>-32.649084825092103</c:v>
                </c:pt>
                <c:pt idx="13352">
                  <c:v>-33.002325875105598</c:v>
                </c:pt>
                <c:pt idx="13353">
                  <c:v>-33.610070390141999</c:v>
                </c:pt>
                <c:pt idx="13354">
                  <c:v>-33.595475341178599</c:v>
                </c:pt>
                <c:pt idx="13355">
                  <c:v>-33.693150539924403</c:v>
                </c:pt>
                <c:pt idx="13356">
                  <c:v>-33.868622489878199</c:v>
                </c:pt>
                <c:pt idx="13357">
                  <c:v>-34.0455996090692</c:v>
                </c:pt>
                <c:pt idx="13358">
                  <c:v>-34.2154413006106</c:v>
                </c:pt>
                <c:pt idx="13359">
                  <c:v>-34.3956340681192</c:v>
                </c:pt>
                <c:pt idx="13360">
                  <c:v>-34.776730734554803</c:v>
                </c:pt>
                <c:pt idx="13361">
                  <c:v>-35.432998207517102</c:v>
                </c:pt>
                <c:pt idx="13362">
                  <c:v>-35.418571661074402</c:v>
                </c:pt>
                <c:pt idx="13363">
                  <c:v>-35.523121319725</c:v>
                </c:pt>
                <c:pt idx="13364">
                  <c:v>-35.7121627196316</c:v>
                </c:pt>
                <c:pt idx="13365">
                  <c:v>-35.9033156752458</c:v>
                </c:pt>
                <c:pt idx="13366">
                  <c:v>-36.087200663790902</c:v>
                </c:pt>
                <c:pt idx="13367">
                  <c:v>-36.282851079993897</c:v>
                </c:pt>
                <c:pt idx="13368">
                  <c:v>-36.699619762037102</c:v>
                </c:pt>
                <c:pt idx="13369">
                  <c:v>-37.078275120284303</c:v>
                </c:pt>
                <c:pt idx="13370">
                  <c:v>-37.458097203119401</c:v>
                </c:pt>
                <c:pt idx="13371">
                  <c:v>-37.441541654271099</c:v>
                </c:pt>
                <c:pt idx="13372">
                  <c:v>-37.822473481498498</c:v>
                </c:pt>
                <c:pt idx="13373">
                  <c:v>-37.805440461719698</c:v>
                </c:pt>
                <c:pt idx="13374">
                  <c:v>-38.125115805767301</c:v>
                </c:pt>
                <c:pt idx="13375">
                  <c:v>-38.318067860096498</c:v>
                </c:pt>
                <c:pt idx="13376">
                  <c:v>-38.527743669988403</c:v>
                </c:pt>
                <c:pt idx="13377">
                  <c:v>-38.740406999370599</c:v>
                </c:pt>
                <c:pt idx="13378">
                  <c:v>-39.199963289427799</c:v>
                </c:pt>
                <c:pt idx="13379">
                  <c:v>-39.9905326386558</c:v>
                </c:pt>
                <c:pt idx="13380">
                  <c:v>-39.967859528787102</c:v>
                </c:pt>
                <c:pt idx="13381">
                  <c:v>-40.102440155384201</c:v>
                </c:pt>
                <c:pt idx="13382">
                  <c:v>-40.3301587308828</c:v>
                </c:pt>
                <c:pt idx="13383">
                  <c:v>-40.549567180438402</c:v>
                </c:pt>
                <c:pt idx="13384">
                  <c:v>-40.7773129353142</c:v>
                </c:pt>
                <c:pt idx="13385">
                  <c:v>-41.012203539740099</c:v>
                </c:pt>
                <c:pt idx="13386">
                  <c:v>-42.433483670137598</c:v>
                </c:pt>
                <c:pt idx="13387">
                  <c:v>-42.405835827744397</c:v>
                </c:pt>
                <c:pt idx="13388">
                  <c:v>-42.378119118508302</c:v>
                </c:pt>
                <c:pt idx="13389">
                  <c:v>-42.522254217054602</c:v>
                </c:pt>
                <c:pt idx="13390">
                  <c:v>-42.7570825243588</c:v>
                </c:pt>
                <c:pt idx="13391">
                  <c:v>-43.007909983649697</c:v>
                </c:pt>
                <c:pt idx="13392">
                  <c:v>-43.262108862651601</c:v>
                </c:pt>
                <c:pt idx="13393">
                  <c:v>-43.519678359825903</c:v>
                </c:pt>
                <c:pt idx="13394">
                  <c:v>-44.080896475167897</c:v>
                </c:pt>
                <c:pt idx="13395">
                  <c:v>-45.048376153508897</c:v>
                </c:pt>
                <c:pt idx="13396">
                  <c:v>-45.015019260593498</c:v>
                </c:pt>
                <c:pt idx="13397">
                  <c:v>-45.157793715935803</c:v>
                </c:pt>
                <c:pt idx="13398">
                  <c:v>-45.4282156990025</c:v>
                </c:pt>
                <c:pt idx="13399">
                  <c:v>-45.701934346803498</c:v>
                </c:pt>
                <c:pt idx="13400">
                  <c:v>-45.978918799503802</c:v>
                </c:pt>
                <c:pt idx="13401">
                  <c:v>-46.259073990593699</c:v>
                </c:pt>
                <c:pt idx="13402">
                  <c:v>-47.951418134185701</c:v>
                </c:pt>
                <c:pt idx="13403">
                  <c:v>-47.912086257002102</c:v>
                </c:pt>
                <c:pt idx="13404">
                  <c:v>-47.872686143178697</c:v>
                </c:pt>
                <c:pt idx="13405">
                  <c:v>-48.039103436460302</c:v>
                </c:pt>
                <c:pt idx="13406">
                  <c:v>-48.328050130333999</c:v>
                </c:pt>
                <c:pt idx="13407">
                  <c:v>-48.619200358034199</c:v>
                </c:pt>
                <c:pt idx="13408">
                  <c:v>-48.912334482394598</c:v>
                </c:pt>
                <c:pt idx="13409">
                  <c:v>-49.191734003549499</c:v>
                </c:pt>
                <c:pt idx="13410">
                  <c:v>-50.977061475807197</c:v>
                </c:pt>
                <c:pt idx="13411">
                  <c:v>-50.930776446407698</c:v>
                </c:pt>
                <c:pt idx="13412">
                  <c:v>-50.884560867527398</c:v>
                </c:pt>
                <c:pt idx="13413">
                  <c:v>-51.057372274368099</c:v>
                </c:pt>
                <c:pt idx="13414">
                  <c:v>-51.335000246650701</c:v>
                </c:pt>
                <c:pt idx="13415">
                  <c:v>-51.632576872267997</c:v>
                </c:pt>
                <c:pt idx="13416">
                  <c:v>-51.929208921233702</c:v>
                </c:pt>
                <c:pt idx="13417">
                  <c:v>-52.224408994604502</c:v>
                </c:pt>
                <c:pt idx="13418">
                  <c:v>-53.9698521114953</c:v>
                </c:pt>
                <c:pt idx="13419">
                  <c:v>-53.9216668698528</c:v>
                </c:pt>
                <c:pt idx="13420">
                  <c:v>-53.8736094355475</c:v>
                </c:pt>
                <c:pt idx="13421">
                  <c:v>-54.019482054882701</c:v>
                </c:pt>
                <c:pt idx="13422">
                  <c:v>-54.3022128770385</c:v>
                </c:pt>
                <c:pt idx="13423">
                  <c:v>-54.580403678274799</c:v>
                </c:pt>
                <c:pt idx="13424">
                  <c:v>-54.853556579184897</c:v>
                </c:pt>
                <c:pt idx="13425">
                  <c:v>-55.1211218488951</c:v>
                </c:pt>
                <c:pt idx="13426">
                  <c:v>-56.636311742105804</c:v>
                </c:pt>
                <c:pt idx="13427">
                  <c:v>-56.5887019266154</c:v>
                </c:pt>
                <c:pt idx="13428">
                  <c:v>-56.541229626620598</c:v>
                </c:pt>
                <c:pt idx="13429">
                  <c:v>-56.683436387203997</c:v>
                </c:pt>
                <c:pt idx="13430">
                  <c:v>-56.916347914638699</c:v>
                </c:pt>
                <c:pt idx="13431">
                  <c:v>-57.134430463788497</c:v>
                </c:pt>
                <c:pt idx="13432">
                  <c:v>-57.356428183078997</c:v>
                </c:pt>
                <c:pt idx="13433">
                  <c:v>-57.565839847423099</c:v>
                </c:pt>
                <c:pt idx="13434">
                  <c:v>-58.745272259894399</c:v>
                </c:pt>
                <c:pt idx="13435">
                  <c:v>-58.701788867111603</c:v>
                </c:pt>
                <c:pt idx="13436">
                  <c:v>-58.658446192910802</c:v>
                </c:pt>
                <c:pt idx="13437">
                  <c:v>-58.749810495782697</c:v>
                </c:pt>
                <c:pt idx="13438">
                  <c:v>-58.9192412419387</c:v>
                </c:pt>
                <c:pt idx="13439">
                  <c:v>-59.084062395373401</c:v>
                </c:pt>
                <c:pt idx="13440">
                  <c:v>-59.239251968012802</c:v>
                </c:pt>
                <c:pt idx="13441">
                  <c:v>-59.389355575261199</c:v>
                </c:pt>
                <c:pt idx="13442">
                  <c:v>-60.163170237517598</c:v>
                </c:pt>
                <c:pt idx="13443">
                  <c:v>-60.131108063120799</c:v>
                </c:pt>
                <c:pt idx="13444">
                  <c:v>-60.099175020478498</c:v>
                </c:pt>
                <c:pt idx="13445">
                  <c:v>-60.164406285057296</c:v>
                </c:pt>
                <c:pt idx="13446">
                  <c:v>-60.26359642685</c:v>
                </c:pt>
                <c:pt idx="13447">
                  <c:v>-60.361422452362</c:v>
                </c:pt>
                <c:pt idx="13448">
                  <c:v>-60.451281346502903</c:v>
                </c:pt>
                <c:pt idx="13449">
                  <c:v>-60.5297784207551</c:v>
                </c:pt>
                <c:pt idx="13450">
                  <c:v>-60.841731116739098</c:v>
                </c:pt>
                <c:pt idx="13451">
                  <c:v>-60.820995433458798</c:v>
                </c:pt>
                <c:pt idx="13452">
                  <c:v>-60.800373339072401</c:v>
                </c:pt>
                <c:pt idx="13453">
                  <c:v>-60.812381831844299</c:v>
                </c:pt>
                <c:pt idx="13454">
                  <c:v>-60.836398155326599</c:v>
                </c:pt>
                <c:pt idx="13455">
                  <c:v>-60.847137560567703</c:v>
                </c:pt>
                <c:pt idx="13456">
                  <c:v>-60.843703894309897</c:v>
                </c:pt>
                <c:pt idx="13457">
                  <c:v>-60.826453261555102</c:v>
                </c:pt>
                <c:pt idx="13458">
                  <c:v>-60.534119797623703</c:v>
                </c:pt>
                <c:pt idx="13459">
                  <c:v>-60.524626443701997</c:v>
                </c:pt>
                <c:pt idx="13460">
                  <c:v>-60.515113248765999</c:v>
                </c:pt>
                <c:pt idx="13461">
                  <c:v>-60.464838086748799</c:v>
                </c:pt>
                <c:pt idx="13462">
                  <c:v>-60.370442033099501</c:v>
                </c:pt>
                <c:pt idx="13463">
                  <c:v>-60.261433846833199</c:v>
                </c:pt>
                <c:pt idx="13464">
                  <c:v>-60.139696538564898</c:v>
                </c:pt>
                <c:pt idx="13465">
                  <c:v>-60.0006218242278</c:v>
                </c:pt>
                <c:pt idx="13466">
                  <c:v>-59.106005084017902</c:v>
                </c:pt>
                <c:pt idx="13467">
                  <c:v>-59.094184584960097</c:v>
                </c:pt>
                <c:pt idx="13468">
                  <c:v>-59.082379289844603</c:v>
                </c:pt>
                <c:pt idx="13469">
                  <c:v>-58.964720396996597</c:v>
                </c:pt>
                <c:pt idx="13470">
                  <c:v>-58.760126239654902</c:v>
                </c:pt>
                <c:pt idx="13471">
                  <c:v>-58.547951479360101</c:v>
                </c:pt>
                <c:pt idx="13472">
                  <c:v>-58.3255843256145</c:v>
                </c:pt>
                <c:pt idx="13473">
                  <c:v>-58.09359120277</c:v>
                </c:pt>
                <c:pt idx="13474">
                  <c:v>-56.764916300068698</c:v>
                </c:pt>
                <c:pt idx="13475">
                  <c:v>-56.751708813147701</c:v>
                </c:pt>
                <c:pt idx="13476">
                  <c:v>-56.738604284489398</c:v>
                </c:pt>
                <c:pt idx="13477">
                  <c:v>-56.584778320910303</c:v>
                </c:pt>
                <c:pt idx="13478">
                  <c:v>-56.316842012637203</c:v>
                </c:pt>
                <c:pt idx="13479">
                  <c:v>-56.043989215742201</c:v>
                </c:pt>
                <c:pt idx="13480">
                  <c:v>-55.763893750190199</c:v>
                </c:pt>
                <c:pt idx="13481">
                  <c:v>-55.479747559843503</c:v>
                </c:pt>
                <c:pt idx="13482">
                  <c:v>-53.843088076590497</c:v>
                </c:pt>
                <c:pt idx="13483">
                  <c:v>-53.8446104862415</c:v>
                </c:pt>
                <c:pt idx="13484">
                  <c:v>-53.846161081958599</c:v>
                </c:pt>
                <c:pt idx="13485">
                  <c:v>-53.649764940230099</c:v>
                </c:pt>
                <c:pt idx="13486">
                  <c:v>-53.345553086129399</c:v>
                </c:pt>
                <c:pt idx="13487">
                  <c:v>-53.018867171597002</c:v>
                </c:pt>
                <c:pt idx="13488">
                  <c:v>-52.686620798320497</c:v>
                </c:pt>
                <c:pt idx="13489">
                  <c:v>-52.346324586260401</c:v>
                </c:pt>
                <c:pt idx="13490">
                  <c:v>-50.358697043122199</c:v>
                </c:pt>
                <c:pt idx="13491">
                  <c:v>-50.356792846173001</c:v>
                </c:pt>
                <c:pt idx="13492">
                  <c:v>-50.354976896007599</c:v>
                </c:pt>
                <c:pt idx="13493">
                  <c:v>-50.117773976336998</c:v>
                </c:pt>
                <c:pt idx="13494">
                  <c:v>-49.7508525700934</c:v>
                </c:pt>
                <c:pt idx="13495">
                  <c:v>-49.357885735564302</c:v>
                </c:pt>
                <c:pt idx="13496">
                  <c:v>-48.956913882165203</c:v>
                </c:pt>
                <c:pt idx="13497">
                  <c:v>-48.548094112811398</c:v>
                </c:pt>
                <c:pt idx="13498">
                  <c:v>-46.901024983483701</c:v>
                </c:pt>
                <c:pt idx="13499">
                  <c:v>-46.909661934562401</c:v>
                </c:pt>
                <c:pt idx="13500">
                  <c:v>-46.1264082163704</c:v>
                </c:pt>
                <c:pt idx="13501">
                  <c:v>-46.135565314265897</c:v>
                </c:pt>
                <c:pt idx="13502">
                  <c:v>-45.348125028640403</c:v>
                </c:pt>
                <c:pt idx="13503">
                  <c:v>-45.114353682064198</c:v>
                </c:pt>
                <c:pt idx="13504">
                  <c:v>-44.711900212150397</c:v>
                </c:pt>
                <c:pt idx="13505">
                  <c:v>-44.2615247471755</c:v>
                </c:pt>
                <c:pt idx="13506">
                  <c:v>-42.354683654133503</c:v>
                </c:pt>
                <c:pt idx="13507">
                  <c:v>-42.3607990700228</c:v>
                </c:pt>
                <c:pt idx="13508">
                  <c:v>-42.366986230821297</c:v>
                </c:pt>
                <c:pt idx="13509">
                  <c:v>-40.733070908561302</c:v>
                </c:pt>
                <c:pt idx="13510">
                  <c:v>-40.737393849603102</c:v>
                </c:pt>
                <c:pt idx="13511">
                  <c:v>-40.413183020403402</c:v>
                </c:pt>
                <c:pt idx="13512">
                  <c:v>-39.948467106019599</c:v>
                </c:pt>
                <c:pt idx="13513">
                  <c:v>-39.456015937733298</c:v>
                </c:pt>
                <c:pt idx="13514">
                  <c:v>-37.389774810422999</c:v>
                </c:pt>
                <c:pt idx="13515">
                  <c:v>-37.396679263955903</c:v>
                </c:pt>
                <c:pt idx="13516">
                  <c:v>-37.403670199353002</c:v>
                </c:pt>
                <c:pt idx="13517">
                  <c:v>-35.627906495669897</c:v>
                </c:pt>
                <c:pt idx="13518">
                  <c:v>-35.630320812776297</c:v>
                </c:pt>
                <c:pt idx="13519">
                  <c:v>-35.303585177556698</c:v>
                </c:pt>
                <c:pt idx="13520">
                  <c:v>-34.777699955131702</c:v>
                </c:pt>
                <c:pt idx="13521">
                  <c:v>-34.2557098352178</c:v>
                </c:pt>
                <c:pt idx="13522">
                  <c:v>-32.048416310919301</c:v>
                </c:pt>
                <c:pt idx="13523">
                  <c:v>-32.052930308624198</c:v>
                </c:pt>
                <c:pt idx="13524">
                  <c:v>-32.057534283639399</c:v>
                </c:pt>
                <c:pt idx="13525">
                  <c:v>-30.173841362039301</c:v>
                </c:pt>
                <c:pt idx="13526">
                  <c:v>-30.174306666059199</c:v>
                </c:pt>
                <c:pt idx="13527">
                  <c:v>-29.835370082937601</c:v>
                </c:pt>
                <c:pt idx="13528">
                  <c:v>-29.2792940286581</c:v>
                </c:pt>
                <c:pt idx="13529">
                  <c:v>-28.720710902652701</c:v>
                </c:pt>
                <c:pt idx="13530">
                  <c:v>-26.439575885154099</c:v>
                </c:pt>
                <c:pt idx="13531">
                  <c:v>-26.448135181467801</c:v>
                </c:pt>
                <c:pt idx="13532">
                  <c:v>-26.456749762374599</c:v>
                </c:pt>
                <c:pt idx="13533">
                  <c:v>-24.521990220581898</c:v>
                </c:pt>
                <c:pt idx="13534">
                  <c:v>-24.530547254705098</c:v>
                </c:pt>
                <c:pt idx="13535">
                  <c:v>-24.177060600736599</c:v>
                </c:pt>
                <c:pt idx="13536">
                  <c:v>-23.620335133847</c:v>
                </c:pt>
                <c:pt idx="13537">
                  <c:v>-23.081030168650202</c:v>
                </c:pt>
                <c:pt idx="13538">
                  <c:v>-20.7524668251497</c:v>
                </c:pt>
                <c:pt idx="13539">
                  <c:v>-20.763266648210799</c:v>
                </c:pt>
                <c:pt idx="13540">
                  <c:v>-20.7741570404044</c:v>
                </c:pt>
                <c:pt idx="13541">
                  <c:v>-18.822912016119101</c:v>
                </c:pt>
                <c:pt idx="13542">
                  <c:v>-18.8299258663716</c:v>
                </c:pt>
                <c:pt idx="13543">
                  <c:v>-18.503937519062799</c:v>
                </c:pt>
                <c:pt idx="13544">
                  <c:v>-17.938834687775</c:v>
                </c:pt>
                <c:pt idx="13545">
                  <c:v>-17.373930715175401</c:v>
                </c:pt>
                <c:pt idx="13546">
                  <c:v>-15.092322185022599</c:v>
                </c:pt>
                <c:pt idx="13547">
                  <c:v>-15.1085859344276</c:v>
                </c:pt>
                <c:pt idx="13548">
                  <c:v>-15.124902496797301</c:v>
                </c:pt>
                <c:pt idx="13549">
                  <c:v>-13.190926750329</c:v>
                </c:pt>
                <c:pt idx="13550">
                  <c:v>-13.2077732601793</c:v>
                </c:pt>
                <c:pt idx="13551">
                  <c:v>-12.8639350699305</c:v>
                </c:pt>
                <c:pt idx="13552">
                  <c:v>-12.309571797255</c:v>
                </c:pt>
                <c:pt idx="13553">
                  <c:v>-11.7827806806174</c:v>
                </c:pt>
                <c:pt idx="13554">
                  <c:v>-9.5089970219891704</c:v>
                </c:pt>
                <c:pt idx="13555">
                  <c:v>-9.5381936698698304</c:v>
                </c:pt>
                <c:pt idx="13556">
                  <c:v>-9.5672958535309895</c:v>
                </c:pt>
                <c:pt idx="13557">
                  <c:v>-7.6763862394859297</c:v>
                </c:pt>
                <c:pt idx="13558">
                  <c:v>-7.7068774486838096</c:v>
                </c:pt>
                <c:pt idx="13559">
                  <c:v>-7.3997915740410596</c:v>
                </c:pt>
                <c:pt idx="13560">
                  <c:v>-6.8616419073124204</c:v>
                </c:pt>
                <c:pt idx="13561">
                  <c:v>-6.3266342228163204</c:v>
                </c:pt>
                <c:pt idx="13562">
                  <c:v>-4.1767454366706103</c:v>
                </c:pt>
                <c:pt idx="13563">
                  <c:v>-4.2102844501650498</c:v>
                </c:pt>
                <c:pt idx="13564">
                  <c:v>-4.2436982874897797</c:v>
                </c:pt>
                <c:pt idx="13565">
                  <c:v>-2.4432320072249998</c:v>
                </c:pt>
                <c:pt idx="13566">
                  <c:v>-2.4750378012661902</c:v>
                </c:pt>
                <c:pt idx="13567">
                  <c:v>-2.16217842502112</c:v>
                </c:pt>
                <c:pt idx="13568">
                  <c:v>-1.65818615719892</c:v>
                </c:pt>
                <c:pt idx="13569">
                  <c:v>-1.1847243352506001</c:v>
                </c:pt>
                <c:pt idx="13570">
                  <c:v>0.77382574431351203</c:v>
                </c:pt>
                <c:pt idx="13571">
                  <c:v>0.74430545540356996</c:v>
                </c:pt>
                <c:pt idx="13572">
                  <c:v>0.71473388483836897</c:v>
                </c:pt>
                <c:pt idx="13573">
                  <c:v>2.3325310589982098</c:v>
                </c:pt>
                <c:pt idx="13574">
                  <c:v>2.3028445736407201</c:v>
                </c:pt>
                <c:pt idx="13575">
                  <c:v>2.5529024055287501</c:v>
                </c:pt>
                <c:pt idx="13576">
                  <c:v>2.9889825928567699</c:v>
                </c:pt>
                <c:pt idx="13577">
                  <c:v>3.41415159272956</c:v>
                </c:pt>
                <c:pt idx="13578">
                  <c:v>5.0032513073983802</c:v>
                </c:pt>
                <c:pt idx="13579">
                  <c:v>4.9683835527278299</c:v>
                </c:pt>
                <c:pt idx="13580">
                  <c:v>4.9334742876089299</c:v>
                </c:pt>
                <c:pt idx="13581">
                  <c:v>6.2408946497014002</c:v>
                </c:pt>
                <c:pt idx="13582">
                  <c:v>6.2055090436115998</c:v>
                </c:pt>
                <c:pt idx="13583">
                  <c:v>6.3947288528044801</c:v>
                </c:pt>
                <c:pt idx="13584">
                  <c:v>6.7274568923144598</c:v>
                </c:pt>
                <c:pt idx="13585">
                  <c:v>7.04536320993315</c:v>
                </c:pt>
                <c:pt idx="13586">
                  <c:v>8.1631249796167307</c:v>
                </c:pt>
                <c:pt idx="13587">
                  <c:v>8.1228916129329498</c:v>
                </c:pt>
                <c:pt idx="13588">
                  <c:v>8.0826245991170698</c:v>
                </c:pt>
                <c:pt idx="13589">
                  <c:v>8.9734653763749108</c:v>
                </c:pt>
                <c:pt idx="13590">
                  <c:v>8.9325957004920102</c:v>
                </c:pt>
                <c:pt idx="13591">
                  <c:v>9.0557777706028393</c:v>
                </c:pt>
                <c:pt idx="13592">
                  <c:v>9.2443301941917504</c:v>
                </c:pt>
                <c:pt idx="13593">
                  <c:v>9.4254847862257591</c:v>
                </c:pt>
                <c:pt idx="13594">
                  <c:v>9.9744152526645902</c:v>
                </c:pt>
                <c:pt idx="13595">
                  <c:v>9.9315650545980194</c:v>
                </c:pt>
                <c:pt idx="13596">
                  <c:v>9.8887496863325097</c:v>
                </c:pt>
                <c:pt idx="13597">
                  <c:v>10.277598822327199</c:v>
                </c:pt>
                <c:pt idx="13598">
                  <c:v>10.234090200189</c:v>
                </c:pt>
                <c:pt idx="13599">
                  <c:v>10.255433067919901</c:v>
                </c:pt>
                <c:pt idx="13600">
                  <c:v>10.302246323089999</c:v>
                </c:pt>
                <c:pt idx="13601">
                  <c:v>10.3270845018572</c:v>
                </c:pt>
                <c:pt idx="13602">
                  <c:v>10.281157278285701</c:v>
                </c:pt>
                <c:pt idx="13603">
                  <c:v>10.238232777149801</c:v>
                </c:pt>
                <c:pt idx="13604">
                  <c:v>10.1953674685764</c:v>
                </c:pt>
                <c:pt idx="13605">
                  <c:v>10.0937830697151</c:v>
                </c:pt>
                <c:pt idx="13606">
                  <c:v>10.051053778795501</c:v>
                </c:pt>
                <c:pt idx="13607">
                  <c:v>9.9889922573201293</c:v>
                </c:pt>
                <c:pt idx="13608">
                  <c:v>9.8986076705941102</c:v>
                </c:pt>
                <c:pt idx="13609">
                  <c:v>9.7944853316592209</c:v>
                </c:pt>
                <c:pt idx="13610">
                  <c:v>9.3318858790171895</c:v>
                </c:pt>
                <c:pt idx="13611">
                  <c:v>9.2901162364418397</c:v>
                </c:pt>
                <c:pt idx="13612">
                  <c:v>9.2483658280007397</c:v>
                </c:pt>
                <c:pt idx="13613">
                  <c:v>8.8186735852568798</c:v>
                </c:pt>
                <c:pt idx="13614">
                  <c:v>8.7751714315857008</c:v>
                </c:pt>
                <c:pt idx="13615">
                  <c:v>8.65700252329591</c:v>
                </c:pt>
                <c:pt idx="13616">
                  <c:v>8.4830914222253906</c:v>
                </c:pt>
                <c:pt idx="13617">
                  <c:v>8.30302562124864</c:v>
                </c:pt>
                <c:pt idx="13618">
                  <c:v>7.6924122402481698</c:v>
                </c:pt>
                <c:pt idx="13619">
                  <c:v>7.6459638471559899</c:v>
                </c:pt>
                <c:pt idx="13620">
                  <c:v>7.59961588442183</c:v>
                </c:pt>
                <c:pt idx="13621">
                  <c:v>7.0723915481178201</c:v>
                </c:pt>
                <c:pt idx="13622">
                  <c:v>7.0306873301077299</c:v>
                </c:pt>
                <c:pt idx="13623">
                  <c:v>6.9000326736108901</c:v>
                </c:pt>
                <c:pt idx="13624">
                  <c:v>6.7113831837118498</c:v>
                </c:pt>
                <c:pt idx="13625">
                  <c:v>6.5233221523463696</c:v>
                </c:pt>
                <c:pt idx="13626">
                  <c:v>6.2113805148190204</c:v>
                </c:pt>
                <c:pt idx="13627">
                  <c:v>5.8992406120529797</c:v>
                </c:pt>
                <c:pt idx="13628">
                  <c:v>5.6274492773167504</c:v>
                </c:pt>
                <c:pt idx="13629">
                  <c:v>5.3528760414447403</c:v>
                </c:pt>
                <c:pt idx="13630">
                  <c:v>5.3246590445246396</c:v>
                </c:pt>
                <c:pt idx="13631">
                  <c:v>5.2965033185929897</c:v>
                </c:pt>
                <c:pt idx="13632">
                  <c:v>5.0244076434071498</c:v>
                </c:pt>
                <c:pt idx="13633">
                  <c:v>4.9278726397192996</c:v>
                </c:pt>
                <c:pt idx="13634">
                  <c:v>4.7799755385732396</c:v>
                </c:pt>
                <c:pt idx="13635">
                  <c:v>4.6371886522091996</c:v>
                </c:pt>
                <c:pt idx="13636">
                  <c:v>4.4953957638752602</c:v>
                </c:pt>
                <c:pt idx="13637">
                  <c:v>4.0968386560116397</c:v>
                </c:pt>
                <c:pt idx="13638">
                  <c:v>3.6552635892243202</c:v>
                </c:pt>
                <c:pt idx="13639">
                  <c:v>3.6514173689301401</c:v>
                </c:pt>
                <c:pt idx="13640">
                  <c:v>3.6475240993250502</c:v>
                </c:pt>
                <c:pt idx="13641">
                  <c:v>3.5567404245623502</c:v>
                </c:pt>
                <c:pt idx="13642">
                  <c:v>3.4168532843947199</c:v>
                </c:pt>
                <c:pt idx="13643">
                  <c:v>3.2838734543841399</c:v>
                </c:pt>
                <c:pt idx="13644">
                  <c:v>3.1450089300808801</c:v>
                </c:pt>
                <c:pt idx="13645">
                  <c:v>2.7203968391456899</c:v>
                </c:pt>
                <c:pt idx="13646">
                  <c:v>2.24409932921438</c:v>
                </c:pt>
                <c:pt idx="13647">
                  <c:v>2.2422928176255201</c:v>
                </c:pt>
                <c:pt idx="13648">
                  <c:v>2.2405209722732402</c:v>
                </c:pt>
                <c:pt idx="13649">
                  <c:v>2.1508282333165001</c:v>
                </c:pt>
                <c:pt idx="13650">
                  <c:v>2.0137183964169401</c:v>
                </c:pt>
                <c:pt idx="13651">
                  <c:v>1.8705455261119699</c:v>
                </c:pt>
                <c:pt idx="13652">
                  <c:v>1.7234541842231099</c:v>
                </c:pt>
                <c:pt idx="13653">
                  <c:v>1.2617552019335601</c:v>
                </c:pt>
                <c:pt idx="13654">
                  <c:v>0.741141429265053</c:v>
                </c:pt>
                <c:pt idx="13655">
                  <c:v>0.744325787179976</c:v>
                </c:pt>
                <c:pt idx="13656">
                  <c:v>0.74747036549189305</c:v>
                </c:pt>
                <c:pt idx="13657">
                  <c:v>0.65951730782554396</c:v>
                </c:pt>
                <c:pt idx="13658">
                  <c:v>0.50283052274242201</c:v>
                </c:pt>
                <c:pt idx="13659">
                  <c:v>0.34458694403203499</c:v>
                </c:pt>
                <c:pt idx="13660">
                  <c:v>0.18483350464666401</c:v>
                </c:pt>
                <c:pt idx="13661">
                  <c:v>-0.307064769662308</c:v>
                </c:pt>
                <c:pt idx="13662">
                  <c:v>-0.86851072430907394</c:v>
                </c:pt>
                <c:pt idx="13663">
                  <c:v>-0.86419173886480705</c:v>
                </c:pt>
                <c:pt idx="13664">
                  <c:v>-0.85990904539914903</c:v>
                </c:pt>
                <c:pt idx="13665">
                  <c:v>-0.96526347293569403</c:v>
                </c:pt>
                <c:pt idx="13666">
                  <c:v>-1.13070498738134</c:v>
                </c:pt>
                <c:pt idx="13667">
                  <c:v>-1.29935955953972</c:v>
                </c:pt>
                <c:pt idx="13668">
                  <c:v>-1.46136143097753</c:v>
                </c:pt>
                <c:pt idx="13669">
                  <c:v>-1.9759635582978501</c:v>
                </c:pt>
                <c:pt idx="13670">
                  <c:v>-2.5483940986125599</c:v>
                </c:pt>
                <c:pt idx="13671">
                  <c:v>-2.5448079288871202</c:v>
                </c:pt>
                <c:pt idx="13672">
                  <c:v>-2.5412498257854002</c:v>
                </c:pt>
                <c:pt idx="13673">
                  <c:v>-2.6478706532794201</c:v>
                </c:pt>
                <c:pt idx="13674">
                  <c:v>-2.8078704532900201</c:v>
                </c:pt>
                <c:pt idx="13675">
                  <c:v>-2.9747368615145202</c:v>
                </c:pt>
                <c:pt idx="13676">
                  <c:v>-3.1399616232400298</c:v>
                </c:pt>
                <c:pt idx="13677">
                  <c:v>-3.6203168678656201</c:v>
                </c:pt>
                <c:pt idx="13678">
                  <c:v>-4.1521375879490003</c:v>
                </c:pt>
                <c:pt idx="13679">
                  <c:v>-4.1488547983656403</c:v>
                </c:pt>
                <c:pt idx="13680">
                  <c:v>-4.1456275707275303</c:v>
                </c:pt>
                <c:pt idx="13681">
                  <c:v>-4.2369356802369396</c:v>
                </c:pt>
                <c:pt idx="13682">
                  <c:v>-4.39024645254728</c:v>
                </c:pt>
                <c:pt idx="13683">
                  <c:v>-4.5410372494838098</c:v>
                </c:pt>
                <c:pt idx="13684">
                  <c:v>-4.6918387322048103</c:v>
                </c:pt>
                <c:pt idx="13685">
                  <c:v>-5.1125022494278802</c:v>
                </c:pt>
                <c:pt idx="13686">
                  <c:v>-5.5858966229039497</c:v>
                </c:pt>
                <c:pt idx="13687">
                  <c:v>-5.5854380043404497</c:v>
                </c:pt>
                <c:pt idx="13688">
                  <c:v>-5.5850938896867302</c:v>
                </c:pt>
                <c:pt idx="13689">
                  <c:v>-5.6749828003101497</c:v>
                </c:pt>
                <c:pt idx="13690">
                  <c:v>-5.9356210508320002</c:v>
                </c:pt>
                <c:pt idx="13691">
                  <c:v>-6.0681583979214002</c:v>
                </c:pt>
                <c:pt idx="13692">
                  <c:v>-6.0695818244453097</c:v>
                </c:pt>
                <c:pt idx="13693">
                  <c:v>-6.6683947859783501</c:v>
                </c:pt>
                <c:pt idx="13694">
                  <c:v>-6.6693116617834596</c:v>
                </c:pt>
                <c:pt idx="13695">
                  <c:v>-6.67034040387143</c:v>
                </c:pt>
                <c:pt idx="13696">
                  <c:v>-6.9092956450935397</c:v>
                </c:pt>
                <c:pt idx="13697">
                  <c:v>-6.9200176764856698</c:v>
                </c:pt>
                <c:pt idx="13698">
                  <c:v>-7.1570758816273603</c:v>
                </c:pt>
                <c:pt idx="13699">
                  <c:v>-7.2308013379656604</c:v>
                </c:pt>
                <c:pt idx="13700">
                  <c:v>-7.44054300616859</c:v>
                </c:pt>
                <c:pt idx="13701">
                  <c:v>-7.66042274906291</c:v>
                </c:pt>
                <c:pt idx="13702">
                  <c:v>-7.7767121459329296</c:v>
                </c:pt>
                <c:pt idx="13703">
                  <c:v>-8.0552492252116092</c:v>
                </c:pt>
                <c:pt idx="13704">
                  <c:v>-8.0658045215487402</c:v>
                </c:pt>
                <c:pt idx="13705">
                  <c:v>-8.2409287712031105</c:v>
                </c:pt>
                <c:pt idx="13706">
                  <c:v>-8.2513947128965608</c:v>
                </c:pt>
                <c:pt idx="13707">
                  <c:v>-8.4292962677391898</c:v>
                </c:pt>
                <c:pt idx="13708">
                  <c:v>-8.4430585107861802</c:v>
                </c:pt>
                <c:pt idx="13709">
                  <c:v>-8.61990860737993</c:v>
                </c:pt>
                <c:pt idx="13710">
                  <c:v>-8.79221994665075</c:v>
                </c:pt>
                <c:pt idx="13711">
                  <c:v>-8.9636051192512394</c:v>
                </c:pt>
                <c:pt idx="13712">
                  <c:v>-9.0875602407534402</c:v>
                </c:pt>
                <c:pt idx="13713">
                  <c:v>-9.2723971639817808</c:v>
                </c:pt>
                <c:pt idx="13714">
                  <c:v>-9.4535349995754601</c:v>
                </c:pt>
                <c:pt idx="13715">
                  <c:v>-9.5433312432930002</c:v>
                </c:pt>
                <c:pt idx="13716">
                  <c:v>-9.5475795686518197</c:v>
                </c:pt>
                <c:pt idx="13717">
                  <c:v>-9.55193349148532</c:v>
                </c:pt>
                <c:pt idx="13718">
                  <c:v>-9.8426167572197496</c:v>
                </c:pt>
                <c:pt idx="13719">
                  <c:v>-9.8531361899358103</c:v>
                </c:pt>
                <c:pt idx="13720">
                  <c:v>-9.9932675354992409</c:v>
                </c:pt>
                <c:pt idx="13721">
                  <c:v>-10.076789686001099</c:v>
                </c:pt>
                <c:pt idx="13722">
                  <c:v>-10.3135442760045</c:v>
                </c:pt>
                <c:pt idx="13723">
                  <c:v>-10.3915928091768</c:v>
                </c:pt>
                <c:pt idx="13724">
                  <c:v>-10.393319839093399</c:v>
                </c:pt>
                <c:pt idx="13725">
                  <c:v>-10.394935379226</c:v>
                </c:pt>
                <c:pt idx="13726">
                  <c:v>-10.650411014529199</c:v>
                </c:pt>
                <c:pt idx="13727">
                  <c:v>-10.6516567498941</c:v>
                </c:pt>
                <c:pt idx="13728">
                  <c:v>-10.767492382991801</c:v>
                </c:pt>
                <c:pt idx="13729">
                  <c:v>-10.8399549407486</c:v>
                </c:pt>
                <c:pt idx="13730">
                  <c:v>-11.054326188344699</c:v>
                </c:pt>
                <c:pt idx="13731">
                  <c:v>-11.1220587340249</c:v>
                </c:pt>
                <c:pt idx="13732">
                  <c:v>-11.1166989418008</c:v>
                </c:pt>
                <c:pt idx="13733">
                  <c:v>-11.111253015340999</c:v>
                </c:pt>
                <c:pt idx="13734">
                  <c:v>-11.350709730573801</c:v>
                </c:pt>
                <c:pt idx="13735">
                  <c:v>-11.3449279471723</c:v>
                </c:pt>
                <c:pt idx="13736">
                  <c:v>-11.450770388860001</c:v>
                </c:pt>
                <c:pt idx="13737">
                  <c:v>-11.5146288888245</c:v>
                </c:pt>
                <c:pt idx="13738">
                  <c:v>-11.793857488830101</c:v>
                </c:pt>
                <c:pt idx="13739">
                  <c:v>-11.7850185065969</c:v>
                </c:pt>
                <c:pt idx="13740">
                  <c:v>-11.7763003344644</c:v>
                </c:pt>
                <c:pt idx="13741">
                  <c:v>-11.7677040727077</c:v>
                </c:pt>
                <c:pt idx="13742">
                  <c:v>-12.000069680451</c:v>
                </c:pt>
                <c:pt idx="13743">
                  <c:v>-11.991276195269201</c:v>
                </c:pt>
                <c:pt idx="13744">
                  <c:v>-12.096675274155601</c:v>
                </c:pt>
                <c:pt idx="13745">
                  <c:v>-12.161169652816101</c:v>
                </c:pt>
                <c:pt idx="13746">
                  <c:v>-12.435832455023</c:v>
                </c:pt>
                <c:pt idx="13747">
                  <c:v>-12.428384893396499</c:v>
                </c:pt>
                <c:pt idx="13748">
                  <c:v>-12.4210405096808</c:v>
                </c:pt>
                <c:pt idx="13749">
                  <c:v>-12.4138005711179</c:v>
                </c:pt>
                <c:pt idx="13750">
                  <c:v>-12.6521013005601</c:v>
                </c:pt>
                <c:pt idx="13751">
                  <c:v>-12.6503076962211</c:v>
                </c:pt>
                <c:pt idx="13752">
                  <c:v>-12.7579536950215</c:v>
                </c:pt>
                <c:pt idx="13753">
                  <c:v>-12.8244683759059</c:v>
                </c:pt>
                <c:pt idx="13754">
                  <c:v>-13.100622466592799</c:v>
                </c:pt>
                <c:pt idx="13755">
                  <c:v>-13.095738856677199</c:v>
                </c:pt>
                <c:pt idx="13756">
                  <c:v>-13.0909331738101</c:v>
                </c:pt>
                <c:pt idx="13757">
                  <c:v>-13.086209554483499</c:v>
                </c:pt>
                <c:pt idx="13758">
                  <c:v>-13.3205008115713</c:v>
                </c:pt>
                <c:pt idx="13759">
                  <c:v>-13.3156327206875</c:v>
                </c:pt>
                <c:pt idx="13760">
                  <c:v>-13.425834847809201</c:v>
                </c:pt>
                <c:pt idx="13761">
                  <c:v>-13.4939369574194</c:v>
                </c:pt>
                <c:pt idx="13762">
                  <c:v>-13.770709741390601</c:v>
                </c:pt>
                <c:pt idx="13763">
                  <c:v>-13.767300955884</c:v>
                </c:pt>
                <c:pt idx="13764">
                  <c:v>-13.763829864096399</c:v>
                </c:pt>
                <c:pt idx="13765">
                  <c:v>-13.877452273706099</c:v>
                </c:pt>
                <c:pt idx="13766">
                  <c:v>-13.9887159644653</c:v>
                </c:pt>
                <c:pt idx="13767">
                  <c:v>-13.9828450391703</c:v>
                </c:pt>
                <c:pt idx="13768">
                  <c:v>-14.0941252094843</c:v>
                </c:pt>
                <c:pt idx="13769">
                  <c:v>-14.0882497625715</c:v>
                </c:pt>
                <c:pt idx="13770">
                  <c:v>-14.436581983285601</c:v>
                </c:pt>
                <c:pt idx="13771">
                  <c:v>-14.430473147412499</c:v>
                </c:pt>
                <c:pt idx="13772">
                  <c:v>-14.496894802257099</c:v>
                </c:pt>
                <c:pt idx="13773">
                  <c:v>-14.559950958745199</c:v>
                </c:pt>
                <c:pt idx="13774">
                  <c:v>-14.6260703814318</c:v>
                </c:pt>
                <c:pt idx="13775">
                  <c:v>-14.621344388761701</c:v>
                </c:pt>
                <c:pt idx="13776">
                  <c:v>-14.616521717042099</c:v>
                </c:pt>
                <c:pt idx="13777">
                  <c:v>-14.864149588778901</c:v>
                </c:pt>
                <c:pt idx="13778">
                  <c:v>-15.097282090039901</c:v>
                </c:pt>
                <c:pt idx="13779">
                  <c:v>-15.09188913447</c:v>
                </c:pt>
                <c:pt idx="13780">
                  <c:v>-15.154914288850501</c:v>
                </c:pt>
                <c:pt idx="13781">
                  <c:v>-15.220968348040101</c:v>
                </c:pt>
                <c:pt idx="13782">
                  <c:v>-15.2854834776423</c:v>
                </c:pt>
                <c:pt idx="13783">
                  <c:v>-15.280125766414599</c:v>
                </c:pt>
                <c:pt idx="13784">
                  <c:v>-15.5075393368645</c:v>
                </c:pt>
                <c:pt idx="13785">
                  <c:v>-15.5020639847653</c:v>
                </c:pt>
                <c:pt idx="13786">
                  <c:v>-15.7484506553426</c:v>
                </c:pt>
                <c:pt idx="13787">
                  <c:v>-15.7428365350299</c:v>
                </c:pt>
                <c:pt idx="13788">
                  <c:v>-15.806048628449201</c:v>
                </c:pt>
                <c:pt idx="13789">
                  <c:v>-15.872316440157901</c:v>
                </c:pt>
                <c:pt idx="13790">
                  <c:v>-15.9384842113459</c:v>
                </c:pt>
                <c:pt idx="13791">
                  <c:v>-15.935038425086001</c:v>
                </c:pt>
                <c:pt idx="13792">
                  <c:v>-16.1629772770081</c:v>
                </c:pt>
                <c:pt idx="13793">
                  <c:v>-16.159347273233799</c:v>
                </c:pt>
                <c:pt idx="13794">
                  <c:v>-16.404939611640799</c:v>
                </c:pt>
                <c:pt idx="13795">
                  <c:v>-16.401133043634101</c:v>
                </c:pt>
                <c:pt idx="13796">
                  <c:v>-16.4678703764909</c:v>
                </c:pt>
                <c:pt idx="13797">
                  <c:v>-16.5335258628437</c:v>
                </c:pt>
                <c:pt idx="13798">
                  <c:v>-16.600212878442399</c:v>
                </c:pt>
                <c:pt idx="13799">
                  <c:v>-16.597208596573299</c:v>
                </c:pt>
                <c:pt idx="13800">
                  <c:v>-16.827178044761801</c:v>
                </c:pt>
                <c:pt idx="13801">
                  <c:v>-16.8239252141504</c:v>
                </c:pt>
                <c:pt idx="13802">
                  <c:v>-17.070872586368399</c:v>
                </c:pt>
                <c:pt idx="13803">
                  <c:v>-17.067453979039399</c:v>
                </c:pt>
                <c:pt idx="13804">
                  <c:v>-17.134157365316302</c:v>
                </c:pt>
                <c:pt idx="13805">
                  <c:v>-17.200963919251802</c:v>
                </c:pt>
                <c:pt idx="13806">
                  <c:v>-17.267893693262401</c:v>
                </c:pt>
                <c:pt idx="13807">
                  <c:v>-17.264383854203</c:v>
                </c:pt>
                <c:pt idx="13808">
                  <c:v>-17.497604934596598</c:v>
                </c:pt>
                <c:pt idx="13809">
                  <c:v>-17.493962548516699</c:v>
                </c:pt>
                <c:pt idx="13810">
                  <c:v>-17.7472149529133</c:v>
                </c:pt>
                <c:pt idx="13811">
                  <c:v>-17.7434148528828</c:v>
                </c:pt>
                <c:pt idx="13812">
                  <c:v>-17.812955628867101</c:v>
                </c:pt>
                <c:pt idx="13813">
                  <c:v>-17.882812042535299</c:v>
                </c:pt>
                <c:pt idx="13814">
                  <c:v>-17.949698587402199</c:v>
                </c:pt>
                <c:pt idx="13815">
                  <c:v>-17.946735386349701</c:v>
                </c:pt>
                <c:pt idx="13816">
                  <c:v>-18.189769962239701</c:v>
                </c:pt>
                <c:pt idx="13817">
                  <c:v>-18.186474065917299</c:v>
                </c:pt>
                <c:pt idx="13818">
                  <c:v>-18.456532609356898</c:v>
                </c:pt>
                <c:pt idx="13819">
                  <c:v>-18.452864145744901</c:v>
                </c:pt>
                <c:pt idx="13820">
                  <c:v>-18.521795258183701</c:v>
                </c:pt>
                <c:pt idx="13821">
                  <c:v>-18.594694250138399</c:v>
                </c:pt>
                <c:pt idx="13822">
                  <c:v>-18.668110816001299</c:v>
                </c:pt>
                <c:pt idx="13823">
                  <c:v>-18.664252662182601</c:v>
                </c:pt>
                <c:pt idx="13824">
                  <c:v>-18.9210378635556</c:v>
                </c:pt>
                <c:pt idx="13825">
                  <c:v>-18.916967168215599</c:v>
                </c:pt>
                <c:pt idx="13826">
                  <c:v>-19.200355798295401</c:v>
                </c:pt>
                <c:pt idx="13827">
                  <c:v>-19.196038542009902</c:v>
                </c:pt>
                <c:pt idx="13828">
                  <c:v>-19.272782294546001</c:v>
                </c:pt>
                <c:pt idx="13829">
                  <c:v>-19.350131397130902</c:v>
                </c:pt>
                <c:pt idx="13830">
                  <c:v>-19.4280951270968</c:v>
                </c:pt>
                <c:pt idx="13831">
                  <c:v>-19.423450612537401</c:v>
                </c:pt>
                <c:pt idx="13832">
                  <c:v>-19.697189001663101</c:v>
                </c:pt>
                <c:pt idx="13833">
                  <c:v>-19.692231013992402</c:v>
                </c:pt>
                <c:pt idx="13834">
                  <c:v>-19.9964670696857</c:v>
                </c:pt>
                <c:pt idx="13835">
                  <c:v>-19.9911542908367</c:v>
                </c:pt>
                <c:pt idx="13836">
                  <c:v>-20.072736568431999</c:v>
                </c:pt>
                <c:pt idx="13837">
                  <c:v>-20.151046907000602</c:v>
                </c:pt>
                <c:pt idx="13838">
                  <c:v>-20.234077851240801</c:v>
                </c:pt>
                <c:pt idx="13839">
                  <c:v>-20.228413968757401</c:v>
                </c:pt>
                <c:pt idx="13840">
                  <c:v>-20.521895912756701</c:v>
                </c:pt>
                <c:pt idx="13841">
                  <c:v>-20.515821477877001</c:v>
                </c:pt>
                <c:pt idx="13842">
                  <c:v>-20.841890078801502</c:v>
                </c:pt>
                <c:pt idx="13843">
                  <c:v>-20.835372202479601</c:v>
                </c:pt>
                <c:pt idx="13844">
                  <c:v>-20.9226874598845</c:v>
                </c:pt>
                <c:pt idx="13845">
                  <c:v>-21.010883566315002</c:v>
                </c:pt>
                <c:pt idx="13846">
                  <c:v>-21.099969785911401</c:v>
                </c:pt>
                <c:pt idx="13847">
                  <c:v>-21.093082381984999</c:v>
                </c:pt>
                <c:pt idx="13848">
                  <c:v>-21.411711075869199</c:v>
                </c:pt>
                <c:pt idx="13849">
                  <c:v>-21.404388741806802</c:v>
                </c:pt>
                <c:pt idx="13850">
                  <c:v>-21.759459847807602</c:v>
                </c:pt>
                <c:pt idx="13851">
                  <c:v>-21.751665344375301</c:v>
                </c:pt>
                <c:pt idx="13852">
                  <c:v>-21.8396838182971</c:v>
                </c:pt>
                <c:pt idx="13853">
                  <c:v>-21.934880615920701</c:v>
                </c:pt>
                <c:pt idx="13854">
                  <c:v>-22.031075123784799</c:v>
                </c:pt>
                <c:pt idx="13855">
                  <c:v>-22.0229282752214</c:v>
                </c:pt>
                <c:pt idx="13856">
                  <c:v>-22.3688929406309</c:v>
                </c:pt>
                <c:pt idx="13857">
                  <c:v>-22.360318468662602</c:v>
                </c:pt>
                <c:pt idx="13858">
                  <c:v>-22.746359694408302</c:v>
                </c:pt>
                <c:pt idx="13859">
                  <c:v>-22.737326646877801</c:v>
                </c:pt>
                <c:pt idx="13860">
                  <c:v>-22.8376957074742</c:v>
                </c:pt>
                <c:pt idx="13861">
                  <c:v>-22.940864699986701</c:v>
                </c:pt>
                <c:pt idx="13862">
                  <c:v>-23.039996804392899</c:v>
                </c:pt>
                <c:pt idx="13863">
                  <c:v>-23.030660531020899</c:v>
                </c:pt>
                <c:pt idx="13864">
                  <c:v>-23.407308345136801</c:v>
                </c:pt>
                <c:pt idx="13865">
                  <c:v>-23.397594652630499</c:v>
                </c:pt>
                <c:pt idx="13866">
                  <c:v>-23.818183985018202</c:v>
                </c:pt>
                <c:pt idx="13867">
                  <c:v>-23.808056378500599</c:v>
                </c:pt>
                <c:pt idx="13868">
                  <c:v>-23.919548582995599</c:v>
                </c:pt>
                <c:pt idx="13869">
                  <c:v>-24.032224596418398</c:v>
                </c:pt>
                <c:pt idx="13870">
                  <c:v>-24.1460806787404</c:v>
                </c:pt>
                <c:pt idx="13871">
                  <c:v>-24.1361148420905</c:v>
                </c:pt>
                <c:pt idx="13872">
                  <c:v>-24.546480048943799</c:v>
                </c:pt>
                <c:pt idx="13873">
                  <c:v>-24.536092125093901</c:v>
                </c:pt>
                <c:pt idx="13874">
                  <c:v>-24.9852823244889</c:v>
                </c:pt>
                <c:pt idx="13875">
                  <c:v>-24.974497631243398</c:v>
                </c:pt>
                <c:pt idx="13876">
                  <c:v>-25.095228005589199</c:v>
                </c:pt>
                <c:pt idx="13877">
                  <c:v>-25.217186265710101</c:v>
                </c:pt>
                <c:pt idx="13878">
                  <c:v>-25.3403916306887</c:v>
                </c:pt>
                <c:pt idx="13879">
                  <c:v>-25.329318464092101</c:v>
                </c:pt>
                <c:pt idx="13880">
                  <c:v>-25.774401721839201</c:v>
                </c:pt>
                <c:pt idx="13881">
                  <c:v>-25.762941007924798</c:v>
                </c:pt>
                <c:pt idx="13882">
                  <c:v>-26.260098154316299</c:v>
                </c:pt>
                <c:pt idx="13883">
                  <c:v>-26.248204333953598</c:v>
                </c:pt>
                <c:pt idx="13884">
                  <c:v>-26.373044591353501</c:v>
                </c:pt>
                <c:pt idx="13885">
                  <c:v>-26.505943682202901</c:v>
                </c:pt>
                <c:pt idx="13886">
                  <c:v>-26.640427422597998</c:v>
                </c:pt>
                <c:pt idx="13887">
                  <c:v>-26.628244766137101</c:v>
                </c:pt>
                <c:pt idx="13888">
                  <c:v>-27.115209759194201</c:v>
                </c:pt>
                <c:pt idx="13889">
                  <c:v>-27.102615002810399</c:v>
                </c:pt>
                <c:pt idx="13890">
                  <c:v>-27.3320893720797</c:v>
                </c:pt>
                <c:pt idx="13891">
                  <c:v>-27.6315809134848</c:v>
                </c:pt>
                <c:pt idx="13892">
                  <c:v>-27.770887971620301</c:v>
                </c:pt>
                <c:pt idx="13893">
                  <c:v>-27.916962167845799</c:v>
                </c:pt>
                <c:pt idx="13894">
                  <c:v>-28.0675225084244</c:v>
                </c:pt>
                <c:pt idx="13895">
                  <c:v>-28.364627981569502</c:v>
                </c:pt>
                <c:pt idx="13896">
                  <c:v>-28.352101300085799</c:v>
                </c:pt>
                <c:pt idx="13897">
                  <c:v>-28.6502060108552</c:v>
                </c:pt>
                <c:pt idx="13898">
                  <c:v>-28.637299944686902</c:v>
                </c:pt>
                <c:pt idx="13899">
                  <c:v>-28.936372318871001</c:v>
                </c:pt>
                <c:pt idx="13900">
                  <c:v>-29.492648608835001</c:v>
                </c:pt>
                <c:pt idx="13901">
                  <c:v>-29.4788884179614</c:v>
                </c:pt>
                <c:pt idx="13902">
                  <c:v>-29.630809445624301</c:v>
                </c:pt>
                <c:pt idx="13903">
                  <c:v>-29.7956536583314</c:v>
                </c:pt>
                <c:pt idx="13904">
                  <c:v>-29.962751602438001</c:v>
                </c:pt>
                <c:pt idx="13905">
                  <c:v>-29.9485507437963</c:v>
                </c:pt>
                <c:pt idx="13906">
                  <c:v>-30.546144389410902</c:v>
                </c:pt>
                <c:pt idx="13907">
                  <c:v>-30.531462411074301</c:v>
                </c:pt>
                <c:pt idx="13908">
                  <c:v>-31.220016158380101</c:v>
                </c:pt>
                <c:pt idx="13909">
                  <c:v>-31.204719482490201</c:v>
                </c:pt>
                <c:pt idx="13910">
                  <c:v>-31.376384887633598</c:v>
                </c:pt>
                <c:pt idx="13911">
                  <c:v>-31.556299762531999</c:v>
                </c:pt>
                <c:pt idx="13912">
                  <c:v>-31.741596153798</c:v>
                </c:pt>
                <c:pt idx="13913">
                  <c:v>-31.725804965338</c:v>
                </c:pt>
                <c:pt idx="13914">
                  <c:v>-32.388126745767003</c:v>
                </c:pt>
                <c:pt idx="13915">
                  <c:v>-32.3717362153427</c:v>
                </c:pt>
                <c:pt idx="13916">
                  <c:v>-33.123421451375002</c:v>
                </c:pt>
                <c:pt idx="13917">
                  <c:v>-33.106345257391297</c:v>
                </c:pt>
                <c:pt idx="13918">
                  <c:v>-33.305575277242099</c:v>
                </c:pt>
                <c:pt idx="13919">
                  <c:v>-33.507296109829198</c:v>
                </c:pt>
                <c:pt idx="13920">
                  <c:v>-33.712863712035201</c:v>
                </c:pt>
                <c:pt idx="13921">
                  <c:v>-33.696308613707501</c:v>
                </c:pt>
                <c:pt idx="13922">
                  <c:v>-34.428269424706301</c:v>
                </c:pt>
                <c:pt idx="13923">
                  <c:v>-34.4109991637783</c:v>
                </c:pt>
                <c:pt idx="13924">
                  <c:v>-35.239298641252503</c:v>
                </c:pt>
                <c:pt idx="13925">
                  <c:v>-35.455747441630002</c:v>
                </c:pt>
                <c:pt idx="13926">
                  <c:v>-35.437434501368998</c:v>
                </c:pt>
                <c:pt idx="13927">
                  <c:v>-35.657496212181002</c:v>
                </c:pt>
                <c:pt idx="13928">
                  <c:v>-35.883337745399601</c:v>
                </c:pt>
                <c:pt idx="13929">
                  <c:v>-35.8653556483332</c:v>
                </c:pt>
                <c:pt idx="13930">
                  <c:v>-36.671718052804501</c:v>
                </c:pt>
                <c:pt idx="13931">
                  <c:v>-36.652876466202798</c:v>
                </c:pt>
                <c:pt idx="13932">
                  <c:v>-37.555781865216602</c:v>
                </c:pt>
                <c:pt idx="13933">
                  <c:v>-37.7931158332404</c:v>
                </c:pt>
                <c:pt idx="13934">
                  <c:v>-37.769344131401702</c:v>
                </c:pt>
                <c:pt idx="13935">
                  <c:v>-38.009573712082499</c:v>
                </c:pt>
                <c:pt idx="13936">
                  <c:v>-38.252860569042703</c:v>
                </c:pt>
                <c:pt idx="13937">
                  <c:v>-38.2285488294605</c:v>
                </c:pt>
                <c:pt idx="13938">
                  <c:v>-39.110246449071298</c:v>
                </c:pt>
                <c:pt idx="13939">
                  <c:v>-39.085017828489299</c:v>
                </c:pt>
                <c:pt idx="13940">
                  <c:v>-40.079329385739797</c:v>
                </c:pt>
                <c:pt idx="13941">
                  <c:v>-40.341936756590101</c:v>
                </c:pt>
                <c:pt idx="13942">
                  <c:v>-40.315442120391801</c:v>
                </c:pt>
                <c:pt idx="13943">
                  <c:v>-40.563707841761101</c:v>
                </c:pt>
                <c:pt idx="13944">
                  <c:v>-40.828901998518603</c:v>
                </c:pt>
                <c:pt idx="13945">
                  <c:v>-40.797431678666896</c:v>
                </c:pt>
                <c:pt idx="13946">
                  <c:v>-41.771218076244203</c:v>
                </c:pt>
                <c:pt idx="13947">
                  <c:v>-41.738860158646503</c:v>
                </c:pt>
                <c:pt idx="13948">
                  <c:v>-42.835632432232302</c:v>
                </c:pt>
                <c:pt idx="13949">
                  <c:v>-43.121738627820498</c:v>
                </c:pt>
                <c:pt idx="13950">
                  <c:v>-43.0880548695336</c:v>
                </c:pt>
                <c:pt idx="13951">
                  <c:v>-43.372047606896501</c:v>
                </c:pt>
                <c:pt idx="13952">
                  <c:v>-43.659536617087397</c:v>
                </c:pt>
                <c:pt idx="13953">
                  <c:v>-43.619905416739101</c:v>
                </c:pt>
                <c:pt idx="13954">
                  <c:v>-44.686866559560798</c:v>
                </c:pt>
                <c:pt idx="13955">
                  <c:v>-44.646338686015</c:v>
                </c:pt>
                <c:pt idx="13956">
                  <c:v>-45.843411808139102</c:v>
                </c:pt>
                <c:pt idx="13957">
                  <c:v>-46.149481619304296</c:v>
                </c:pt>
                <c:pt idx="13958">
                  <c:v>-46.107351446236002</c:v>
                </c:pt>
                <c:pt idx="13959">
                  <c:v>-46.416291486166003</c:v>
                </c:pt>
                <c:pt idx="13960">
                  <c:v>-46.7279641237376</c:v>
                </c:pt>
                <c:pt idx="13961">
                  <c:v>-46.685216619231497</c:v>
                </c:pt>
                <c:pt idx="13962">
                  <c:v>-47.837062262012203</c:v>
                </c:pt>
                <c:pt idx="13963">
                  <c:v>-47.793219628663401</c:v>
                </c:pt>
                <c:pt idx="13964">
                  <c:v>-49.040355746954397</c:v>
                </c:pt>
                <c:pt idx="13965">
                  <c:v>-49.362401668586898</c:v>
                </c:pt>
                <c:pt idx="13966">
                  <c:v>-49.317179589035</c:v>
                </c:pt>
                <c:pt idx="13967">
                  <c:v>-49.6389014359535</c:v>
                </c:pt>
                <c:pt idx="13968">
                  <c:v>-49.957442982302098</c:v>
                </c:pt>
                <c:pt idx="13969">
                  <c:v>-49.907252657394501</c:v>
                </c:pt>
                <c:pt idx="13970">
                  <c:v>-51.0964124404911</c:v>
                </c:pt>
                <c:pt idx="13971">
                  <c:v>-51.045277320736297</c:v>
                </c:pt>
                <c:pt idx="13972">
                  <c:v>-52.295026762173002</c:v>
                </c:pt>
                <c:pt idx="13973">
                  <c:v>-52.606353929250098</c:v>
                </c:pt>
                <c:pt idx="13974">
                  <c:v>-52.556350614148698</c:v>
                </c:pt>
                <c:pt idx="13975">
                  <c:v>-52.870424232314299</c:v>
                </c:pt>
                <c:pt idx="13976">
                  <c:v>-53.158081142225299</c:v>
                </c:pt>
                <c:pt idx="13977">
                  <c:v>-53.107264257386298</c:v>
                </c:pt>
                <c:pt idx="13978">
                  <c:v>-54.22875717822</c:v>
                </c:pt>
                <c:pt idx="13979">
                  <c:v>-54.177101481818603</c:v>
                </c:pt>
                <c:pt idx="13980">
                  <c:v>-55.303941825693897</c:v>
                </c:pt>
                <c:pt idx="13981">
                  <c:v>-55.578103885420497</c:v>
                </c:pt>
                <c:pt idx="13982">
                  <c:v>-55.530804216265899</c:v>
                </c:pt>
                <c:pt idx="13983">
                  <c:v>-55.804063493234999</c:v>
                </c:pt>
                <c:pt idx="13984">
                  <c:v>-56.063230590376399</c:v>
                </c:pt>
                <c:pt idx="13985">
                  <c:v>-56.015565016078398</c:v>
                </c:pt>
                <c:pt idx="13986">
                  <c:v>-56.972166754201403</c:v>
                </c:pt>
                <c:pt idx="13987">
                  <c:v>-56.923738989236199</c:v>
                </c:pt>
                <c:pt idx="13988">
                  <c:v>-57.8169424956182</c:v>
                </c:pt>
                <c:pt idx="13989">
                  <c:v>-58.015150364930399</c:v>
                </c:pt>
                <c:pt idx="13990">
                  <c:v>-57.9714154804035</c:v>
                </c:pt>
                <c:pt idx="13991">
                  <c:v>-58.176821944503502</c:v>
                </c:pt>
                <c:pt idx="13992">
                  <c:v>-58.366076945684704</c:v>
                </c:pt>
                <c:pt idx="13993">
                  <c:v>-58.322214365603699</c:v>
                </c:pt>
                <c:pt idx="13994">
                  <c:v>-59.025345576866499</c:v>
                </c:pt>
                <c:pt idx="13995">
                  <c:v>-58.980787480386098</c:v>
                </c:pt>
                <c:pt idx="13996">
                  <c:v>-59.569628712847397</c:v>
                </c:pt>
                <c:pt idx="13997">
                  <c:v>-59.699045028250197</c:v>
                </c:pt>
                <c:pt idx="13998">
                  <c:v>-59.6634674357948</c:v>
                </c:pt>
                <c:pt idx="13999">
                  <c:v>-59.794291142168397</c:v>
                </c:pt>
                <c:pt idx="14000">
                  <c:v>-59.9021668889823</c:v>
                </c:pt>
                <c:pt idx="14001">
                  <c:v>-59.875891216344598</c:v>
                </c:pt>
                <c:pt idx="14002">
                  <c:v>-60.277820219533801</c:v>
                </c:pt>
                <c:pt idx="14003">
                  <c:v>-60.250568187888</c:v>
                </c:pt>
                <c:pt idx="14004">
                  <c:v>-60.485359662114597</c:v>
                </c:pt>
                <c:pt idx="14005">
                  <c:v>-60.521622070543998</c:v>
                </c:pt>
                <c:pt idx="14006">
                  <c:v>-60.499698323409199</c:v>
                </c:pt>
                <c:pt idx="14007">
                  <c:v>-60.528985002372103</c:v>
                </c:pt>
                <c:pt idx="14008">
                  <c:v>-60.542932259007301</c:v>
                </c:pt>
                <c:pt idx="14009">
                  <c:v>-60.528950920834703</c:v>
                </c:pt>
                <c:pt idx="14010">
                  <c:v>-60.555906019981997</c:v>
                </c:pt>
                <c:pt idx="14011">
                  <c:v>-60.541680459143898</c:v>
                </c:pt>
                <c:pt idx="14012">
                  <c:v>-60.349749892656902</c:v>
                </c:pt>
                <c:pt idx="14013">
                  <c:v>-60.271906196917001</c:v>
                </c:pt>
                <c:pt idx="14014">
                  <c:v>-60.261992740076103</c:v>
                </c:pt>
                <c:pt idx="14015">
                  <c:v>-60.169426387696802</c:v>
                </c:pt>
                <c:pt idx="14016">
                  <c:v>-60.0599009032899</c:v>
                </c:pt>
                <c:pt idx="14017">
                  <c:v>-60.049488089580997</c:v>
                </c:pt>
                <c:pt idx="14018">
                  <c:v>-59.655393337191597</c:v>
                </c:pt>
                <c:pt idx="14019">
                  <c:v>-59.645320795722199</c:v>
                </c:pt>
                <c:pt idx="14020">
                  <c:v>-59.033899489881001</c:v>
                </c:pt>
                <c:pt idx="14021">
                  <c:v>-58.841802226517402</c:v>
                </c:pt>
                <c:pt idx="14022">
                  <c:v>-58.8319481769364</c:v>
                </c:pt>
                <c:pt idx="14023">
                  <c:v>-58.631194603091799</c:v>
                </c:pt>
                <c:pt idx="14024">
                  <c:v>-58.419211662699702</c:v>
                </c:pt>
                <c:pt idx="14025">
                  <c:v>-58.028704925817898</c:v>
                </c:pt>
                <c:pt idx="14026">
                  <c:v>-58.019618002977602</c:v>
                </c:pt>
                <c:pt idx="14027">
                  <c:v>-57.622977142639797</c:v>
                </c:pt>
                <c:pt idx="14028">
                  <c:v>-56.842224362062296</c:v>
                </c:pt>
                <c:pt idx="14029">
                  <c:v>-56.5906158637546</c:v>
                </c:pt>
                <c:pt idx="14030">
                  <c:v>-56.585223318969803</c:v>
                </c:pt>
                <c:pt idx="14031">
                  <c:v>-56.327722019776999</c:v>
                </c:pt>
                <c:pt idx="14032">
                  <c:v>-56.0615477863685</c:v>
                </c:pt>
                <c:pt idx="14033">
                  <c:v>-55.786995558182603</c:v>
                </c:pt>
                <c:pt idx="14034">
                  <c:v>-55.5210175888934</c:v>
                </c:pt>
                <c:pt idx="14035">
                  <c:v>-55.522932438545297</c:v>
                </c:pt>
                <c:pt idx="14036">
                  <c:v>-54.015967494971598</c:v>
                </c:pt>
                <c:pt idx="14037">
                  <c:v>-53.7055953822384</c:v>
                </c:pt>
                <c:pt idx="14038">
                  <c:v>-53.707820157055899</c:v>
                </c:pt>
                <c:pt idx="14039">
                  <c:v>-53.3927723492423</c:v>
                </c:pt>
                <c:pt idx="14040">
                  <c:v>-53.070078581310703</c:v>
                </c:pt>
                <c:pt idx="14041">
                  <c:v>-52.739694569567398</c:v>
                </c:pt>
                <c:pt idx="14042">
                  <c:v>-52.417141288764597</c:v>
                </c:pt>
                <c:pt idx="14043">
                  <c:v>-52.423432965642</c:v>
                </c:pt>
                <c:pt idx="14044">
                  <c:v>-50.595741039156898</c:v>
                </c:pt>
                <c:pt idx="14045">
                  <c:v>-50.226061225128497</c:v>
                </c:pt>
                <c:pt idx="14046">
                  <c:v>-50.2344423776767</c:v>
                </c:pt>
                <c:pt idx="14047">
                  <c:v>-49.855534924641098</c:v>
                </c:pt>
                <c:pt idx="14048">
                  <c:v>-49.468639122944701</c:v>
                </c:pt>
                <c:pt idx="14049">
                  <c:v>-49.092153389913904</c:v>
                </c:pt>
                <c:pt idx="14050">
                  <c:v>-48.689231551426303</c:v>
                </c:pt>
                <c:pt idx="14051">
                  <c:v>-48.697515585821399</c:v>
                </c:pt>
                <c:pt idx="14052">
                  <c:v>-46.545687846545</c:v>
                </c:pt>
                <c:pt idx="14053">
                  <c:v>-46.1118428976649</c:v>
                </c:pt>
                <c:pt idx="14054">
                  <c:v>-46.120556627273302</c:v>
                </c:pt>
                <c:pt idx="14055">
                  <c:v>-45.680003790160399</c:v>
                </c:pt>
                <c:pt idx="14056">
                  <c:v>-45.253608768351597</c:v>
                </c:pt>
                <c:pt idx="14057">
                  <c:v>-44.807137274792296</c:v>
                </c:pt>
                <c:pt idx="14058">
                  <c:v>-44.347614789225297</c:v>
                </c:pt>
                <c:pt idx="14059">
                  <c:v>-44.357718354750098</c:v>
                </c:pt>
                <c:pt idx="14060">
                  <c:v>-41.936411828567302</c:v>
                </c:pt>
                <c:pt idx="14061">
                  <c:v>-41.479510562417602</c:v>
                </c:pt>
                <c:pt idx="14062">
                  <c:v>-41.493481224579803</c:v>
                </c:pt>
                <c:pt idx="14063">
                  <c:v>-41.014397195087298</c:v>
                </c:pt>
                <c:pt idx="14064">
                  <c:v>-40.530654640343101</c:v>
                </c:pt>
                <c:pt idx="14065">
                  <c:v>-40.050156610207203</c:v>
                </c:pt>
                <c:pt idx="14066">
                  <c:v>-39.557595035560503</c:v>
                </c:pt>
                <c:pt idx="14067">
                  <c:v>-39.578355706185199</c:v>
                </c:pt>
                <c:pt idx="14068">
                  <c:v>-36.998820218271199</c:v>
                </c:pt>
                <c:pt idx="14069">
                  <c:v>-36.490734166866197</c:v>
                </c:pt>
                <c:pt idx="14070">
                  <c:v>-36.514552160656798</c:v>
                </c:pt>
                <c:pt idx="14071">
                  <c:v>-35.997613744331098</c:v>
                </c:pt>
                <c:pt idx="14072">
                  <c:v>-35.4834189305829</c:v>
                </c:pt>
                <c:pt idx="14073">
                  <c:v>-34.964957178678397</c:v>
                </c:pt>
                <c:pt idx="14074">
                  <c:v>-34.467052864977902</c:v>
                </c:pt>
                <c:pt idx="14075">
                  <c:v>-34.493452485168</c:v>
                </c:pt>
                <c:pt idx="14076">
                  <c:v>-31.713580937888501</c:v>
                </c:pt>
                <c:pt idx="14077">
                  <c:v>-31.1777171279325</c:v>
                </c:pt>
                <c:pt idx="14078">
                  <c:v>-31.207788524707901</c:v>
                </c:pt>
                <c:pt idx="14079">
                  <c:v>-30.685280142916501</c:v>
                </c:pt>
                <c:pt idx="14080">
                  <c:v>-30.133011156266701</c:v>
                </c:pt>
                <c:pt idx="14081">
                  <c:v>-29.577556387340302</c:v>
                </c:pt>
                <c:pt idx="14082">
                  <c:v>-29.019494572888402</c:v>
                </c:pt>
                <c:pt idx="14083">
                  <c:v>-29.041324793455399</c:v>
                </c:pt>
                <c:pt idx="14084">
                  <c:v>-26.161288504429901</c:v>
                </c:pt>
                <c:pt idx="14085">
                  <c:v>-25.5933496255495</c:v>
                </c:pt>
                <c:pt idx="14086">
                  <c:v>-25.614738393022499</c:v>
                </c:pt>
                <c:pt idx="14087">
                  <c:v>-25.044939992331301</c:v>
                </c:pt>
                <c:pt idx="14088">
                  <c:v>-24.474207154105301</c:v>
                </c:pt>
                <c:pt idx="14089">
                  <c:v>-23.9027352921171</c:v>
                </c:pt>
                <c:pt idx="14090">
                  <c:v>-23.366557069475299</c:v>
                </c:pt>
                <c:pt idx="14091">
                  <c:v>-23.3883311275506</c:v>
                </c:pt>
                <c:pt idx="14092">
                  <c:v>-20.425880867018101</c:v>
                </c:pt>
                <c:pt idx="14093">
                  <c:v>-19.8607584237152</c:v>
                </c:pt>
                <c:pt idx="14094">
                  <c:v>-19.8803017240363</c:v>
                </c:pt>
                <c:pt idx="14095">
                  <c:v>-19.334482193290398</c:v>
                </c:pt>
                <c:pt idx="14096">
                  <c:v>-18.763216571925401</c:v>
                </c:pt>
                <c:pt idx="14097">
                  <c:v>-18.193737948313998</c:v>
                </c:pt>
                <c:pt idx="14098">
                  <c:v>-17.6263609593003</c:v>
                </c:pt>
                <c:pt idx="14099">
                  <c:v>-17.648011075717001</c:v>
                </c:pt>
                <c:pt idx="14100">
                  <c:v>-14.7927684975389</c:v>
                </c:pt>
                <c:pt idx="14101">
                  <c:v>-14.237502677042199</c:v>
                </c:pt>
                <c:pt idx="14102">
                  <c:v>-14.2625193640157</c:v>
                </c:pt>
                <c:pt idx="14103">
                  <c:v>-13.7081743556692</c:v>
                </c:pt>
                <c:pt idx="14104">
                  <c:v>-13.1571367479609</c:v>
                </c:pt>
                <c:pt idx="14105">
                  <c:v>-12.0701964258933</c:v>
                </c:pt>
                <c:pt idx="14106">
                  <c:v>-12.095063805881001</c:v>
                </c:pt>
                <c:pt idx="14107">
                  <c:v>-12.1199331738074</c:v>
                </c:pt>
                <c:pt idx="14108">
                  <c:v>-9.3806917432950101</c:v>
                </c:pt>
                <c:pt idx="14109">
                  <c:v>-8.8533541745584099</c:v>
                </c:pt>
                <c:pt idx="14110">
                  <c:v>-8.8800912674887105</c:v>
                </c:pt>
                <c:pt idx="14111">
                  <c:v>-7.8236793807875502</c:v>
                </c:pt>
                <c:pt idx="14112">
                  <c:v>-7.3099173428415396</c:v>
                </c:pt>
                <c:pt idx="14113">
                  <c:v>-7.3380392698696797</c:v>
                </c:pt>
                <c:pt idx="14114">
                  <c:v>-6.8291106219280202</c:v>
                </c:pt>
                <c:pt idx="14115">
                  <c:v>-6.8577002350260203</c:v>
                </c:pt>
                <c:pt idx="14116">
                  <c:v>-4.2925537439005303</c:v>
                </c:pt>
                <c:pt idx="14117">
                  <c:v>-3.8318883181859502</c:v>
                </c:pt>
                <c:pt idx="14118">
                  <c:v>-3.3532426427168098</c:v>
                </c:pt>
                <c:pt idx="14119">
                  <c:v>-2.8805035010743101</c:v>
                </c:pt>
                <c:pt idx="14120">
                  <c:v>-2.4141947468743998</c:v>
                </c:pt>
                <c:pt idx="14121">
                  <c:v>-2.44816874967161</c:v>
                </c:pt>
                <c:pt idx="14122">
                  <c:v>-1.9885083958122101</c:v>
                </c:pt>
                <c:pt idx="14123">
                  <c:v>-2.0228305675107299</c:v>
                </c:pt>
                <c:pt idx="14124">
                  <c:v>0.282735189003892</c:v>
                </c:pt>
                <c:pt idx="14125">
                  <c:v>0.70441513181002702</c:v>
                </c:pt>
                <c:pt idx="14126">
                  <c:v>1.10369122760523</c:v>
                </c:pt>
                <c:pt idx="14127">
                  <c:v>1.51450647481792</c:v>
                </c:pt>
                <c:pt idx="14128">
                  <c:v>1.9156903632795099</c:v>
                </c:pt>
                <c:pt idx="14129">
                  <c:v>2.3067578795519998</c:v>
                </c:pt>
                <c:pt idx="14130">
                  <c:v>2.2695027440733599</c:v>
                </c:pt>
                <c:pt idx="14131">
                  <c:v>2.2323499425454099</c:v>
                </c:pt>
                <c:pt idx="14132">
                  <c:v>4.1611429911047697</c:v>
                </c:pt>
                <c:pt idx="14133">
                  <c:v>4.5049171124437999</c:v>
                </c:pt>
                <c:pt idx="14134">
                  <c:v>4.8417303978995303</c:v>
                </c:pt>
                <c:pt idx="14135">
                  <c:v>5.1492657205030001</c:v>
                </c:pt>
                <c:pt idx="14136">
                  <c:v>5.4597477398237997</c:v>
                </c:pt>
                <c:pt idx="14137">
                  <c:v>5.75631811234918</c:v>
                </c:pt>
                <c:pt idx="14138">
                  <c:v>5.7198522009139898</c:v>
                </c:pt>
                <c:pt idx="14139">
                  <c:v>5.6834719324673202</c:v>
                </c:pt>
                <c:pt idx="14140">
                  <c:v>7.08063265501477</c:v>
                </c:pt>
                <c:pt idx="14141">
                  <c:v>7.3168765518654304</c:v>
                </c:pt>
                <c:pt idx="14142">
                  <c:v>7.54075845023619</c:v>
                </c:pt>
                <c:pt idx="14143">
                  <c:v>7.7484200265993701</c:v>
                </c:pt>
                <c:pt idx="14144">
                  <c:v>7.9292885791963004</c:v>
                </c:pt>
                <c:pt idx="14145">
                  <c:v>8.1036648801473508</c:v>
                </c:pt>
                <c:pt idx="14146">
                  <c:v>8.0686519409167001</c:v>
                </c:pt>
                <c:pt idx="14147">
                  <c:v>8.0337688492784007</c:v>
                </c:pt>
                <c:pt idx="14148">
                  <c:v>8.6459345051995804</c:v>
                </c:pt>
                <c:pt idx="14149">
                  <c:v>8.8621984429087401</c:v>
                </c:pt>
                <c:pt idx="14150">
                  <c:v>9.0739347173252494</c:v>
                </c:pt>
                <c:pt idx="14151">
                  <c:v>9.1446168524320299</c:v>
                </c:pt>
                <c:pt idx="14152">
                  <c:v>9.1943285911545605</c:v>
                </c:pt>
                <c:pt idx="14153">
                  <c:v>9.2323549410766699</c:v>
                </c:pt>
                <c:pt idx="14154">
                  <c:v>9.1984516008422492</c:v>
                </c:pt>
                <c:pt idx="14155">
                  <c:v>9.2847149906417705</c:v>
                </c:pt>
                <c:pt idx="14156">
                  <c:v>9.2508255712684502</c:v>
                </c:pt>
                <c:pt idx="14157">
                  <c:v>9.3263448357415495</c:v>
                </c:pt>
                <c:pt idx="14158">
                  <c:v>9.3910484400134102</c:v>
                </c:pt>
                <c:pt idx="14159">
                  <c:v>9.3262236886584606</c:v>
                </c:pt>
                <c:pt idx="14160">
                  <c:v>9.29232176755567</c:v>
                </c:pt>
                <c:pt idx="14161">
                  <c:v>9.2300703931431602</c:v>
                </c:pt>
                <c:pt idx="14162">
                  <c:v>9.1556206746534308</c:v>
                </c:pt>
                <c:pt idx="14163">
                  <c:v>9.0662013696473807</c:v>
                </c:pt>
                <c:pt idx="14164">
                  <c:v>9.0279819453118204</c:v>
                </c:pt>
                <c:pt idx="14165">
                  <c:v>8.9898956657445694</c:v>
                </c:pt>
                <c:pt idx="14166">
                  <c:v>8.73915455506096</c:v>
                </c:pt>
                <c:pt idx="14167">
                  <c:v>8.4463628217256499</c:v>
                </c:pt>
                <c:pt idx="14168">
                  <c:v>8.3020303288911403</c:v>
                </c:pt>
                <c:pt idx="14169">
                  <c:v>8.1441016876439694</c:v>
                </c:pt>
                <c:pt idx="14170">
                  <c:v>7.9784019527658803</c:v>
                </c:pt>
                <c:pt idx="14171">
                  <c:v>7.8117369380772104</c:v>
                </c:pt>
                <c:pt idx="14172">
                  <c:v>7.7700305685391697</c:v>
                </c:pt>
                <c:pt idx="14173">
                  <c:v>7.7282710021342904</c:v>
                </c:pt>
                <c:pt idx="14174">
                  <c:v>7.2299907430702701</c:v>
                </c:pt>
                <c:pt idx="14175">
                  <c:v>6.94498404536278</c:v>
                </c:pt>
                <c:pt idx="14176">
                  <c:v>6.5950928149142403</c:v>
                </c:pt>
                <c:pt idx="14177">
                  <c:v>6.2480525232661499</c:v>
                </c:pt>
                <c:pt idx="14178">
                  <c:v>6.2041241087153596</c:v>
                </c:pt>
                <c:pt idx="14179">
                  <c:v>6.0035499087217303</c:v>
                </c:pt>
                <c:pt idx="14180">
                  <c:v>5.9577840111143496</c:v>
                </c:pt>
                <c:pt idx="14181">
                  <c:v>5.9119745586424699</c:v>
                </c:pt>
                <c:pt idx="14182">
                  <c:v>5.3548939584200603</c:v>
                </c:pt>
                <c:pt idx="14183">
                  <c:v>5.3099780206116396</c:v>
                </c:pt>
                <c:pt idx="14184">
                  <c:v>5.0175245050518704</c:v>
                </c:pt>
                <c:pt idx="14185">
                  <c:v>4.6934701537597698</c:v>
                </c:pt>
                <c:pt idx="14186">
                  <c:v>4.5224321697298997</c:v>
                </c:pt>
                <c:pt idx="14187">
                  <c:v>4.2351208922146197</c:v>
                </c:pt>
                <c:pt idx="14188">
                  <c:v>4.2010646590065504</c:v>
                </c:pt>
                <c:pt idx="14189">
                  <c:v>4.1669465720913701</c:v>
                </c:pt>
                <c:pt idx="14190">
                  <c:v>3.7187962118682298</c:v>
                </c:pt>
                <c:pt idx="14191">
                  <c:v>3.6761673010194502</c:v>
                </c:pt>
                <c:pt idx="14192">
                  <c:v>3.4584390846323698</c:v>
                </c:pt>
                <c:pt idx="14193">
                  <c:v>3.3179652145343002</c:v>
                </c:pt>
                <c:pt idx="14194">
                  <c:v>3.1840649185324801</c:v>
                </c:pt>
                <c:pt idx="14195">
                  <c:v>2.8957285672183199</c:v>
                </c:pt>
                <c:pt idx="14196">
                  <c:v>2.8730844119409999</c:v>
                </c:pt>
                <c:pt idx="14197">
                  <c:v>2.8505685064196</c:v>
                </c:pt>
                <c:pt idx="14198">
                  <c:v>2.5397268149508698</c:v>
                </c:pt>
                <c:pt idx="14199">
                  <c:v>2.4674036324961599</c:v>
                </c:pt>
                <c:pt idx="14200">
                  <c:v>2.3651506441677599</c:v>
                </c:pt>
                <c:pt idx="14201">
                  <c:v>2.2641505978225398</c:v>
                </c:pt>
                <c:pt idx="14202">
                  <c:v>2.1699550431138799</c:v>
                </c:pt>
                <c:pt idx="14203">
                  <c:v>1.9172003950347001</c:v>
                </c:pt>
                <c:pt idx="14204">
                  <c:v>1.9040629461324201</c:v>
                </c:pt>
                <c:pt idx="14205">
                  <c:v>1.62227661016623</c:v>
                </c:pt>
                <c:pt idx="14206">
                  <c:v>1.6163244174368301</c:v>
                </c:pt>
                <c:pt idx="14207">
                  <c:v>1.55589004467965</c:v>
                </c:pt>
                <c:pt idx="14208">
                  <c:v>1.4651262353065599</c:v>
                </c:pt>
                <c:pt idx="14209">
                  <c:v>1.37420726159288</c:v>
                </c:pt>
                <c:pt idx="14210">
                  <c:v>1.28654550737784</c:v>
                </c:pt>
                <c:pt idx="14211">
                  <c:v>0.99956483321086698</c:v>
                </c:pt>
                <c:pt idx="14212">
                  <c:v>0.99677451566155295</c:v>
                </c:pt>
                <c:pt idx="14213">
                  <c:v>0.673007470009236</c:v>
                </c:pt>
                <c:pt idx="14214">
                  <c:v>0.67332366436815605</c:v>
                </c:pt>
                <c:pt idx="14215">
                  <c:v>0.616744566473727</c:v>
                </c:pt>
                <c:pt idx="14216">
                  <c:v>0.51910044727997495</c:v>
                </c:pt>
                <c:pt idx="14217">
                  <c:v>0.41841483804896101</c:v>
                </c:pt>
                <c:pt idx="14218">
                  <c:v>0.31567491623892502</c:v>
                </c:pt>
                <c:pt idx="14219">
                  <c:v>-1.1186169623811699E-2</c:v>
                </c:pt>
                <c:pt idx="14220">
                  <c:v>-8.1941815047028108E-3</c:v>
                </c:pt>
                <c:pt idx="14221">
                  <c:v>-0.38434471069181197</c:v>
                </c:pt>
                <c:pt idx="14222">
                  <c:v>-0.38031214917185502</c:v>
                </c:pt>
                <c:pt idx="14223">
                  <c:v>-0.44832764037217598</c:v>
                </c:pt>
                <c:pt idx="14224">
                  <c:v>-0.56011236030211498</c:v>
                </c:pt>
                <c:pt idx="14225">
                  <c:v>-0.67359403597911005</c:v>
                </c:pt>
                <c:pt idx="14226">
                  <c:v>-0.78413776713647798</c:v>
                </c:pt>
                <c:pt idx="14227">
                  <c:v>-1.1552765287117099</c:v>
                </c:pt>
                <c:pt idx="14228">
                  <c:v>-1.1502665240646399</c:v>
                </c:pt>
                <c:pt idx="14229">
                  <c:v>-1.5713962118259299</c:v>
                </c:pt>
                <c:pt idx="14230">
                  <c:v>-1.56846278120453</c:v>
                </c:pt>
                <c:pt idx="14231">
                  <c:v>-1.6403205492175199</c:v>
                </c:pt>
                <c:pt idx="14232">
                  <c:v>-1.7652660807591301</c:v>
                </c:pt>
                <c:pt idx="14233">
                  <c:v>-1.89157679131568</c:v>
                </c:pt>
                <c:pt idx="14234">
                  <c:v>-2.0189949427108198</c:v>
                </c:pt>
                <c:pt idx="14235">
                  <c:v>-2.4018407071327301</c:v>
                </c:pt>
                <c:pt idx="14236">
                  <c:v>-2.3989092086297901</c:v>
                </c:pt>
                <c:pt idx="14237">
                  <c:v>-2.8366576366852501</c:v>
                </c:pt>
                <c:pt idx="14238">
                  <c:v>-2.8378600359878798</c:v>
                </c:pt>
                <c:pt idx="14239">
                  <c:v>-2.92169151773785</c:v>
                </c:pt>
                <c:pt idx="14240">
                  <c:v>-3.0521193322910301</c:v>
                </c:pt>
                <c:pt idx="14241">
                  <c:v>-3.1766230762154501</c:v>
                </c:pt>
                <c:pt idx="14242">
                  <c:v>-3.3066967833002798</c:v>
                </c:pt>
                <c:pt idx="14243">
                  <c:v>-3.6829646822248399</c:v>
                </c:pt>
                <c:pt idx="14244">
                  <c:v>-3.6847999521010601</c:v>
                </c:pt>
                <c:pt idx="14245">
                  <c:v>-4.1027196588638999</c:v>
                </c:pt>
                <c:pt idx="14246">
                  <c:v>-4.1062378853037602</c:v>
                </c:pt>
                <c:pt idx="14247">
                  <c:v>-4.18291706427856</c:v>
                </c:pt>
                <c:pt idx="14248">
                  <c:v>-4.3085722764830097</c:v>
                </c:pt>
                <c:pt idx="14249">
                  <c:v>-4.4330745156727298</c:v>
                </c:pt>
                <c:pt idx="14250">
                  <c:v>-4.5510411142138496</c:v>
                </c:pt>
                <c:pt idx="14251">
                  <c:v>-4.9052785011383797</c:v>
                </c:pt>
                <c:pt idx="14252">
                  <c:v>-4.9087220994766803</c:v>
                </c:pt>
                <c:pt idx="14253">
                  <c:v>-5.2997672014716297</c:v>
                </c:pt>
                <c:pt idx="14254">
                  <c:v>-5.29928464807021</c:v>
                </c:pt>
                <c:pt idx="14255">
                  <c:v>-5.3676109809027599</c:v>
                </c:pt>
                <c:pt idx="14256">
                  <c:v>-5.4808903419597303</c:v>
                </c:pt>
                <c:pt idx="14257">
                  <c:v>-5.5940611715867004</c:v>
                </c:pt>
                <c:pt idx="14258">
                  <c:v>-5.7066134494985601</c:v>
                </c:pt>
                <c:pt idx="14259">
                  <c:v>-6.0374228800413299</c:v>
                </c:pt>
                <c:pt idx="14260">
                  <c:v>-6.0354095911353598</c:v>
                </c:pt>
                <c:pt idx="14261">
                  <c:v>-6.4106178350747101</c:v>
                </c:pt>
                <c:pt idx="14262">
                  <c:v>-6.4080012812022797</c:v>
                </c:pt>
                <c:pt idx="14263">
                  <c:v>-6.4696041591865701</c:v>
                </c:pt>
                <c:pt idx="14264">
                  <c:v>-6.5761836897631598</c:v>
                </c:pt>
                <c:pt idx="14265">
                  <c:v>-6.6819732618695999</c:v>
                </c:pt>
                <c:pt idx="14266">
                  <c:v>-6.78941488452526</c:v>
                </c:pt>
                <c:pt idx="14267">
                  <c:v>-7.1033679654052699</c:v>
                </c:pt>
                <c:pt idx="14268">
                  <c:v>-7.1007944818733897</c:v>
                </c:pt>
                <c:pt idx="14269">
                  <c:v>-7.4614004786796704</c:v>
                </c:pt>
                <c:pt idx="14270">
                  <c:v>-7.4644083297842503</c:v>
                </c:pt>
                <c:pt idx="14271">
                  <c:v>-7.5321841548634199</c:v>
                </c:pt>
                <c:pt idx="14272">
                  <c:v>-7.6324206225852302</c:v>
                </c:pt>
                <c:pt idx="14273">
                  <c:v>-7.7379076619412697</c:v>
                </c:pt>
                <c:pt idx="14274">
                  <c:v>-7.8430997462557803</c:v>
                </c:pt>
                <c:pt idx="14275">
                  <c:v>-8.1425818700042996</c:v>
                </c:pt>
                <c:pt idx="14276">
                  <c:v>-8.1452111230873108</c:v>
                </c:pt>
                <c:pt idx="14277">
                  <c:v>-8.4835595442748399</c:v>
                </c:pt>
                <c:pt idx="14278">
                  <c:v>-8.4887766895608401</c:v>
                </c:pt>
                <c:pt idx="14279">
                  <c:v>-8.5529393459931207</c:v>
                </c:pt>
                <c:pt idx="14280">
                  <c:v>-8.6518234877060802</c:v>
                </c:pt>
                <c:pt idx="14281">
                  <c:v>-8.7553806996268992</c:v>
                </c:pt>
                <c:pt idx="14282">
                  <c:v>-8.85820328396197</c:v>
                </c:pt>
                <c:pt idx="14283">
                  <c:v>-9.1464150227138408</c:v>
                </c:pt>
                <c:pt idx="14284">
                  <c:v>-9.3220227042951098</c:v>
                </c:pt>
                <c:pt idx="14285">
                  <c:v>-9.32636760306859</c:v>
                </c:pt>
                <c:pt idx="14286">
                  <c:v>-9.5014759605443597</c:v>
                </c:pt>
                <c:pt idx="14287">
                  <c:v>-9.5055284140315006</c:v>
                </c:pt>
                <c:pt idx="14288">
                  <c:v>-9.6801386025954699</c:v>
                </c:pt>
                <c:pt idx="14289">
                  <c:v>-9.7328750236965895</c:v>
                </c:pt>
                <c:pt idx="14290">
                  <c:v>-9.8177366410461193</c:v>
                </c:pt>
                <c:pt idx="14291">
                  <c:v>-10.1906476308903</c:v>
                </c:pt>
                <c:pt idx="14292">
                  <c:v>-10.1900540090676</c:v>
                </c:pt>
                <c:pt idx="14293">
                  <c:v>-10.273633611821399</c:v>
                </c:pt>
                <c:pt idx="14294">
                  <c:v>-10.2680956804373</c:v>
                </c:pt>
                <c:pt idx="14295">
                  <c:v>-10.5728470956376</c:v>
                </c:pt>
                <c:pt idx="14296">
                  <c:v>-10.567057580651801</c:v>
                </c:pt>
                <c:pt idx="14297">
                  <c:v>-10.6213252213008</c:v>
                </c:pt>
                <c:pt idx="14298">
                  <c:v>-10.7098219688427</c:v>
                </c:pt>
                <c:pt idx="14299">
                  <c:v>-11.0842194598824</c:v>
                </c:pt>
                <c:pt idx="14300">
                  <c:v>-11.078264772247699</c:v>
                </c:pt>
                <c:pt idx="14301">
                  <c:v>-11.1607114073582</c:v>
                </c:pt>
                <c:pt idx="14302">
                  <c:v>-11.151970611280801</c:v>
                </c:pt>
                <c:pt idx="14303">
                  <c:v>-11.4622116946127</c:v>
                </c:pt>
                <c:pt idx="14304">
                  <c:v>-11.4530586539732</c:v>
                </c:pt>
                <c:pt idx="14305">
                  <c:v>-11.5037632309574</c:v>
                </c:pt>
                <c:pt idx="14306">
                  <c:v>-11.5897247003714</c:v>
                </c:pt>
                <c:pt idx="14307">
                  <c:v>-11.9653327824456</c:v>
                </c:pt>
                <c:pt idx="14308">
                  <c:v>-11.9544694922335</c:v>
                </c:pt>
                <c:pt idx="14309">
                  <c:v>-12.043589927191499</c:v>
                </c:pt>
                <c:pt idx="14310">
                  <c:v>-12.0340972748547</c:v>
                </c:pt>
                <c:pt idx="14311">
                  <c:v>-12.355726614065899</c:v>
                </c:pt>
                <c:pt idx="14312">
                  <c:v>-12.345818590120301</c:v>
                </c:pt>
                <c:pt idx="14313">
                  <c:v>-12.397608766088901</c:v>
                </c:pt>
                <c:pt idx="14314">
                  <c:v>-12.4873313703023</c:v>
                </c:pt>
                <c:pt idx="14315">
                  <c:v>-12.8764393783963</c:v>
                </c:pt>
                <c:pt idx="14316">
                  <c:v>-12.8660599788287</c:v>
                </c:pt>
                <c:pt idx="14317">
                  <c:v>-12.958657585519299</c:v>
                </c:pt>
                <c:pt idx="14318">
                  <c:v>-12.9498784738418</c:v>
                </c:pt>
                <c:pt idx="14319">
                  <c:v>-13.279057012649799</c:v>
                </c:pt>
                <c:pt idx="14320">
                  <c:v>-13.2698793181263</c:v>
                </c:pt>
                <c:pt idx="14321">
                  <c:v>-13.324530634638</c:v>
                </c:pt>
                <c:pt idx="14322">
                  <c:v>-13.4161171497921</c:v>
                </c:pt>
                <c:pt idx="14323">
                  <c:v>-13.806737651722401</c:v>
                </c:pt>
                <c:pt idx="14324">
                  <c:v>-13.7963326872182</c:v>
                </c:pt>
                <c:pt idx="14325">
                  <c:v>-13.890357547444699</c:v>
                </c:pt>
                <c:pt idx="14326">
                  <c:v>-13.8830513829159</c:v>
                </c:pt>
                <c:pt idx="14327">
                  <c:v>-14.2120948300905</c:v>
                </c:pt>
                <c:pt idx="14328">
                  <c:v>-14.204365547982301</c:v>
                </c:pt>
                <c:pt idx="14329">
                  <c:v>-14.254916263335801</c:v>
                </c:pt>
                <c:pt idx="14330">
                  <c:v>-14.3462345339014</c:v>
                </c:pt>
                <c:pt idx="14331">
                  <c:v>-14.7313437419017</c:v>
                </c:pt>
                <c:pt idx="14332">
                  <c:v>-14.721985182032199</c:v>
                </c:pt>
                <c:pt idx="14333">
                  <c:v>-14.809289424730601</c:v>
                </c:pt>
                <c:pt idx="14334">
                  <c:v>-14.802958327723699</c:v>
                </c:pt>
                <c:pt idx="14335">
                  <c:v>-15.1231850855219</c:v>
                </c:pt>
                <c:pt idx="14336">
                  <c:v>-15.1164921378729</c:v>
                </c:pt>
                <c:pt idx="14337">
                  <c:v>-15.1714676366435</c:v>
                </c:pt>
                <c:pt idx="14338">
                  <c:v>-15.259606592436199</c:v>
                </c:pt>
                <c:pt idx="14339">
                  <c:v>-15.623827336946499</c:v>
                </c:pt>
                <c:pt idx="14340">
                  <c:v>-15.6166871644983</c:v>
                </c:pt>
                <c:pt idx="14341">
                  <c:v>-15.7064448099253</c:v>
                </c:pt>
                <c:pt idx="14342">
                  <c:v>-15.702850766216001</c:v>
                </c:pt>
                <c:pt idx="14343">
                  <c:v>-16.0088832581582</c:v>
                </c:pt>
                <c:pt idx="14344">
                  <c:v>-16.004903671691899</c:v>
                </c:pt>
                <c:pt idx="14345">
                  <c:v>-16.059318024049499</c:v>
                </c:pt>
                <c:pt idx="14346">
                  <c:v>-16.142163300533301</c:v>
                </c:pt>
                <c:pt idx="14347">
                  <c:v>-16.488549639608699</c:v>
                </c:pt>
                <c:pt idx="14348">
                  <c:v>-16.484176516108299</c:v>
                </c:pt>
                <c:pt idx="14349">
                  <c:v>-16.569886255589999</c:v>
                </c:pt>
                <c:pt idx="14350">
                  <c:v>-16.568208316861899</c:v>
                </c:pt>
                <c:pt idx="14351">
                  <c:v>-16.857314317076298</c:v>
                </c:pt>
                <c:pt idx="14352">
                  <c:v>-16.855230006743099</c:v>
                </c:pt>
                <c:pt idx="14353">
                  <c:v>-16.903791937576301</c:v>
                </c:pt>
                <c:pt idx="14354">
                  <c:v>-16.985333946084399</c:v>
                </c:pt>
                <c:pt idx="14355">
                  <c:v>-17.307899588907599</c:v>
                </c:pt>
                <c:pt idx="14356">
                  <c:v>-17.388086045797799</c:v>
                </c:pt>
                <c:pt idx="14357">
                  <c:v>-17.386822439146201</c:v>
                </c:pt>
                <c:pt idx="14358">
                  <c:v>-17.385661627131299</c:v>
                </c:pt>
                <c:pt idx="14359">
                  <c:v>-17.655189961710501</c:v>
                </c:pt>
                <c:pt idx="14360">
                  <c:v>-17.653847193472</c:v>
                </c:pt>
                <c:pt idx="14361">
                  <c:v>-17.7045382999693</c:v>
                </c:pt>
                <c:pt idx="14362">
                  <c:v>-17.780161009915499</c:v>
                </c:pt>
                <c:pt idx="14363">
                  <c:v>-18.090802141351901</c:v>
                </c:pt>
                <c:pt idx="14364">
                  <c:v>-18.090066166103799</c:v>
                </c:pt>
                <c:pt idx="14365">
                  <c:v>-18.1667715465958</c:v>
                </c:pt>
                <c:pt idx="14366">
                  <c:v>-18.1660667278591</c:v>
                </c:pt>
                <c:pt idx="14367">
                  <c:v>-18.423633727131399</c:v>
                </c:pt>
                <c:pt idx="14368">
                  <c:v>-18.422756653686601</c:v>
                </c:pt>
                <c:pt idx="14369">
                  <c:v>-18.4682541811551</c:v>
                </c:pt>
                <c:pt idx="14370">
                  <c:v>-18.5449641301506</c:v>
                </c:pt>
                <c:pt idx="14371">
                  <c:v>-18.847154263672699</c:v>
                </c:pt>
                <c:pt idx="14372">
                  <c:v>-18.9232679765752</c:v>
                </c:pt>
                <c:pt idx="14373">
                  <c:v>-18.922683510430101</c:v>
                </c:pt>
                <c:pt idx="14374">
                  <c:v>-18.9219902088095</c:v>
                </c:pt>
                <c:pt idx="14375">
                  <c:v>-19.179043954247</c:v>
                </c:pt>
                <c:pt idx="14376">
                  <c:v>-19.178064155001199</c:v>
                </c:pt>
                <c:pt idx="14377">
                  <c:v>-19.222467443422602</c:v>
                </c:pt>
                <c:pt idx="14378">
                  <c:v>-19.297311901934801</c:v>
                </c:pt>
                <c:pt idx="14379">
                  <c:v>-19.606399010027801</c:v>
                </c:pt>
                <c:pt idx="14380">
                  <c:v>-19.683863482567698</c:v>
                </c:pt>
                <c:pt idx="14381">
                  <c:v>-19.682235890954701</c:v>
                </c:pt>
                <c:pt idx="14382">
                  <c:v>-19.6805004597432</c:v>
                </c:pt>
                <c:pt idx="14383">
                  <c:v>-19.945844162636199</c:v>
                </c:pt>
                <c:pt idx="14384">
                  <c:v>-19.943724460961999</c:v>
                </c:pt>
                <c:pt idx="14385">
                  <c:v>-19.987874913862399</c:v>
                </c:pt>
                <c:pt idx="14386">
                  <c:v>-20.065258005145399</c:v>
                </c:pt>
                <c:pt idx="14387">
                  <c:v>-20.393063196783199</c:v>
                </c:pt>
                <c:pt idx="14388">
                  <c:v>-20.4694486509716</c:v>
                </c:pt>
                <c:pt idx="14389">
                  <c:v>-20.4656994395996</c:v>
                </c:pt>
                <c:pt idx="14390">
                  <c:v>-20.461850362933401</c:v>
                </c:pt>
                <c:pt idx="14391">
                  <c:v>-20.743366653311099</c:v>
                </c:pt>
                <c:pt idx="14392">
                  <c:v>-20.739112271478401</c:v>
                </c:pt>
                <c:pt idx="14393">
                  <c:v>-20.786689971559301</c:v>
                </c:pt>
                <c:pt idx="14394">
                  <c:v>-20.863314019688101</c:v>
                </c:pt>
                <c:pt idx="14395">
                  <c:v>-21.214089706936701</c:v>
                </c:pt>
                <c:pt idx="14396">
                  <c:v>-21.2981641836388</c:v>
                </c:pt>
                <c:pt idx="14397">
                  <c:v>-21.292171420090899</c:v>
                </c:pt>
                <c:pt idx="14398">
                  <c:v>-21.286105441315399</c:v>
                </c:pt>
                <c:pt idx="14399">
                  <c:v>-21.585350647509099</c:v>
                </c:pt>
                <c:pt idx="14400">
                  <c:v>-21.5789047238687</c:v>
                </c:pt>
                <c:pt idx="14401">
                  <c:v>-21.625820351982998</c:v>
                </c:pt>
                <c:pt idx="14402">
                  <c:v>-21.7069343093385</c:v>
                </c:pt>
                <c:pt idx="14403">
                  <c:v>-22.0871681064264</c:v>
                </c:pt>
                <c:pt idx="14404">
                  <c:v>-22.1775393726024</c:v>
                </c:pt>
                <c:pt idx="14405">
                  <c:v>-22.1696284753328</c:v>
                </c:pt>
                <c:pt idx="14406">
                  <c:v>-22.161663480332201</c:v>
                </c:pt>
                <c:pt idx="14407">
                  <c:v>-22.488136339934901</c:v>
                </c:pt>
                <c:pt idx="14408">
                  <c:v>-22.479829022992298</c:v>
                </c:pt>
                <c:pt idx="14409">
                  <c:v>-22.530741217081601</c:v>
                </c:pt>
                <c:pt idx="14410">
                  <c:v>-22.624315181970299</c:v>
                </c:pt>
                <c:pt idx="14411">
                  <c:v>-22.821671847476999</c:v>
                </c:pt>
                <c:pt idx="14412">
                  <c:v>-23.030754752566001</c:v>
                </c:pt>
                <c:pt idx="14413">
                  <c:v>-23.130833902616001</c:v>
                </c:pt>
                <c:pt idx="14414">
                  <c:v>-23.323369459795401</c:v>
                </c:pt>
                <c:pt idx="14415">
                  <c:v>-23.313833648547099</c:v>
                </c:pt>
                <c:pt idx="14416">
                  <c:v>-23.507344656388799</c:v>
                </c:pt>
                <c:pt idx="14417">
                  <c:v>-23.497674744232601</c:v>
                </c:pt>
                <c:pt idx="14418">
                  <c:v>-23.692259806857201</c:v>
                </c:pt>
                <c:pt idx="14419">
                  <c:v>-23.745175479015298</c:v>
                </c:pt>
                <c:pt idx="14420">
                  <c:v>-23.847209533026199</c:v>
                </c:pt>
                <c:pt idx="14421">
                  <c:v>-24.342921062921999</c:v>
                </c:pt>
                <c:pt idx="14422">
                  <c:v>-24.4546580872798</c:v>
                </c:pt>
                <c:pt idx="14423">
                  <c:v>-24.4427348554389</c:v>
                </c:pt>
                <c:pt idx="14424">
                  <c:v>-24.643109938560102</c:v>
                </c:pt>
                <c:pt idx="14425">
                  <c:v>-24.631046097563701</c:v>
                </c:pt>
                <c:pt idx="14426">
                  <c:v>-24.831987926261601</c:v>
                </c:pt>
                <c:pt idx="14427">
                  <c:v>-25.033436409233602</c:v>
                </c:pt>
                <c:pt idx="14428">
                  <c:v>-25.021026311956501</c:v>
                </c:pt>
                <c:pt idx="14429">
                  <c:v>-25.656120478787201</c:v>
                </c:pt>
                <c:pt idx="14430">
                  <c:v>-25.6431102222395</c:v>
                </c:pt>
                <c:pt idx="14431">
                  <c:v>-25.703069299316201</c:v>
                </c:pt>
                <c:pt idx="14432">
                  <c:v>-25.770697325744901</c:v>
                </c:pt>
                <c:pt idx="14433">
                  <c:v>-25.8972082936255</c:v>
                </c:pt>
                <c:pt idx="14434">
                  <c:v>-26.024143738227</c:v>
                </c:pt>
                <c:pt idx="14435">
                  <c:v>-26.155808329871899</c:v>
                </c:pt>
                <c:pt idx="14436">
                  <c:v>-26.2832658276484</c:v>
                </c:pt>
                <c:pt idx="14437">
                  <c:v>-26.971355939631501</c:v>
                </c:pt>
                <c:pt idx="14438">
                  <c:v>-26.956434202338801</c:v>
                </c:pt>
                <c:pt idx="14439">
                  <c:v>-27.0266243186975</c:v>
                </c:pt>
                <c:pt idx="14440">
                  <c:v>-27.148544188797999</c:v>
                </c:pt>
                <c:pt idx="14441">
                  <c:v>-27.287081147591</c:v>
                </c:pt>
                <c:pt idx="14442">
                  <c:v>-27.435184037629799</c:v>
                </c:pt>
                <c:pt idx="14443">
                  <c:v>-27.5854602306426</c:v>
                </c:pt>
                <c:pt idx="14444">
                  <c:v>-27.737870259308099</c:v>
                </c:pt>
                <c:pt idx="14445">
                  <c:v>-28.468960990730899</c:v>
                </c:pt>
                <c:pt idx="14446">
                  <c:v>-28.4524894961807</c:v>
                </c:pt>
                <c:pt idx="14447">
                  <c:v>-28.5465098235616</c:v>
                </c:pt>
                <c:pt idx="14448">
                  <c:v>-28.705953862361199</c:v>
                </c:pt>
                <c:pt idx="14449">
                  <c:v>-28.856473208247799</c:v>
                </c:pt>
                <c:pt idx="14450">
                  <c:v>-29.0196909594512</c:v>
                </c:pt>
                <c:pt idx="14451">
                  <c:v>-29.184730855972798</c:v>
                </c:pt>
                <c:pt idx="14452">
                  <c:v>-29.351586562044101</c:v>
                </c:pt>
                <c:pt idx="14453">
                  <c:v>-30.150306814483798</c:v>
                </c:pt>
                <c:pt idx="14454">
                  <c:v>-30.244017092175</c:v>
                </c:pt>
                <c:pt idx="14455">
                  <c:v>-30.2252335633735</c:v>
                </c:pt>
                <c:pt idx="14456">
                  <c:v>-30.398791960954501</c:v>
                </c:pt>
                <c:pt idx="14457">
                  <c:v>-30.574081335546101</c:v>
                </c:pt>
                <c:pt idx="14458">
                  <c:v>-30.754873049528999</c:v>
                </c:pt>
                <c:pt idx="14459">
                  <c:v>-30.937382239086499</c:v>
                </c:pt>
                <c:pt idx="14460">
                  <c:v>-31.121628783982601</c:v>
                </c:pt>
                <c:pt idx="14461">
                  <c:v>-31.979589163907502</c:v>
                </c:pt>
                <c:pt idx="14462">
                  <c:v>-32.093704215095599</c:v>
                </c:pt>
                <c:pt idx="14463">
                  <c:v>-32.0768634533324</c:v>
                </c:pt>
                <c:pt idx="14464">
                  <c:v>-32.267719224093298</c:v>
                </c:pt>
                <c:pt idx="14465">
                  <c:v>-32.460329784536597</c:v>
                </c:pt>
                <c:pt idx="14466">
                  <c:v>-32.654730610461897</c:v>
                </c:pt>
                <c:pt idx="14467">
                  <c:v>-32.850930036810901</c:v>
                </c:pt>
                <c:pt idx="14468">
                  <c:v>-33.042382943951999</c:v>
                </c:pt>
                <c:pt idx="14469">
                  <c:v>-33.979959883622001</c:v>
                </c:pt>
                <c:pt idx="14470">
                  <c:v>-34.105581984921102</c:v>
                </c:pt>
                <c:pt idx="14471">
                  <c:v>-34.0898407880007</c:v>
                </c:pt>
                <c:pt idx="14472">
                  <c:v>-34.298098250219397</c:v>
                </c:pt>
                <c:pt idx="14473">
                  <c:v>-34.508311937637103</c:v>
                </c:pt>
                <c:pt idx="14474">
                  <c:v>-34.7101652910235</c:v>
                </c:pt>
                <c:pt idx="14475">
                  <c:v>-34.924433933768903</c:v>
                </c:pt>
                <c:pt idx="14476">
                  <c:v>-35.140795632535202</c:v>
                </c:pt>
                <c:pt idx="14477">
                  <c:v>-36.157279806177499</c:v>
                </c:pt>
                <c:pt idx="14478">
                  <c:v>-36.288588913563601</c:v>
                </c:pt>
                <c:pt idx="14479">
                  <c:v>-36.270615099630803</c:v>
                </c:pt>
                <c:pt idx="14480">
                  <c:v>-36.484127703883402</c:v>
                </c:pt>
                <c:pt idx="14481">
                  <c:v>-36.710962965450697</c:v>
                </c:pt>
                <c:pt idx="14482">
                  <c:v>-36.9401304020762</c:v>
                </c:pt>
                <c:pt idx="14483">
                  <c:v>-37.171650518446199</c:v>
                </c:pt>
                <c:pt idx="14484">
                  <c:v>-37.405574560856401</c:v>
                </c:pt>
                <c:pt idx="14485">
                  <c:v>-38.508434491548599</c:v>
                </c:pt>
                <c:pt idx="14486">
                  <c:v>-38.642260663161203</c:v>
                </c:pt>
                <c:pt idx="14487">
                  <c:v>-38.621922503334702</c:v>
                </c:pt>
                <c:pt idx="14488">
                  <c:v>-38.862386618396798</c:v>
                </c:pt>
                <c:pt idx="14489">
                  <c:v>-39.108035460114202</c:v>
                </c:pt>
                <c:pt idx="14490">
                  <c:v>-39.351998146095099</c:v>
                </c:pt>
                <c:pt idx="14491">
                  <c:v>-39.587309033430202</c:v>
                </c:pt>
                <c:pt idx="14492">
                  <c:v>-39.837303330513897</c:v>
                </c:pt>
                <c:pt idx="14493">
                  <c:v>-41.029600835848697</c:v>
                </c:pt>
                <c:pt idx="14494">
                  <c:v>-41.179128881561901</c:v>
                </c:pt>
                <c:pt idx="14495">
                  <c:v>-41.153771943590101</c:v>
                </c:pt>
                <c:pt idx="14496">
                  <c:v>-41.399409341844397</c:v>
                </c:pt>
                <c:pt idx="14497">
                  <c:v>-41.660417260485502</c:v>
                </c:pt>
                <c:pt idx="14498">
                  <c:v>-41.923920583682602</c:v>
                </c:pt>
                <c:pt idx="14499">
                  <c:v>-42.187140893144999</c:v>
                </c:pt>
                <c:pt idx="14500">
                  <c:v>-42.4529772550245</c:v>
                </c:pt>
                <c:pt idx="14501">
                  <c:v>-43.731379162658797</c:v>
                </c:pt>
                <c:pt idx="14502">
                  <c:v>-43.880098821921997</c:v>
                </c:pt>
                <c:pt idx="14503">
                  <c:v>-43.849236177982597</c:v>
                </c:pt>
                <c:pt idx="14504">
                  <c:v>-44.120073906837497</c:v>
                </c:pt>
                <c:pt idx="14505">
                  <c:v>-44.399751370409</c:v>
                </c:pt>
                <c:pt idx="14506">
                  <c:v>-44.662627803958003</c:v>
                </c:pt>
                <c:pt idx="14507">
                  <c:v>-44.942690180410899</c:v>
                </c:pt>
                <c:pt idx="14508">
                  <c:v>-45.22571681582</c:v>
                </c:pt>
                <c:pt idx="14509">
                  <c:v>-46.6055689614508</c:v>
                </c:pt>
                <c:pt idx="14510">
                  <c:v>-46.761914091509098</c:v>
                </c:pt>
                <c:pt idx="14511">
                  <c:v>-46.723789643319201</c:v>
                </c:pt>
                <c:pt idx="14512">
                  <c:v>-47.017645737455197</c:v>
                </c:pt>
                <c:pt idx="14513">
                  <c:v>-47.308387776689202</c:v>
                </c:pt>
                <c:pt idx="14514">
                  <c:v>-47.602053839777597</c:v>
                </c:pt>
                <c:pt idx="14515">
                  <c:v>-47.898546777761901</c:v>
                </c:pt>
                <c:pt idx="14516">
                  <c:v>-48.182145325743399</c:v>
                </c:pt>
                <c:pt idx="14517">
                  <c:v>-49.658502103508297</c:v>
                </c:pt>
                <c:pt idx="14518">
                  <c:v>-49.8355342427813</c:v>
                </c:pt>
                <c:pt idx="14519">
                  <c:v>-49.788256368407303</c:v>
                </c:pt>
                <c:pt idx="14520">
                  <c:v>-50.079443611950701</c:v>
                </c:pt>
                <c:pt idx="14521">
                  <c:v>-50.388517954843699</c:v>
                </c:pt>
                <c:pt idx="14522">
                  <c:v>-50.698979428318701</c:v>
                </c:pt>
                <c:pt idx="14523">
                  <c:v>-51.010480643419001</c:v>
                </c:pt>
                <c:pt idx="14524">
                  <c:v>-51.320642828596597</c:v>
                </c:pt>
                <c:pt idx="14525">
                  <c:v>-52.843477307864397</c:v>
                </c:pt>
                <c:pt idx="14526">
                  <c:v>-53.004026670302601</c:v>
                </c:pt>
                <c:pt idx="14527">
                  <c:v>-52.9519599231147</c:v>
                </c:pt>
                <c:pt idx="14528">
                  <c:v>-53.263450035632701</c:v>
                </c:pt>
                <c:pt idx="14529">
                  <c:v>-53.561694067487302</c:v>
                </c:pt>
                <c:pt idx="14530">
                  <c:v>-53.851332499313401</c:v>
                </c:pt>
                <c:pt idx="14531">
                  <c:v>-54.153742554072501</c:v>
                </c:pt>
                <c:pt idx="14532">
                  <c:v>-54.452102805610899</c:v>
                </c:pt>
                <c:pt idx="14533">
                  <c:v>-55.875943370582903</c:v>
                </c:pt>
                <c:pt idx="14534">
                  <c:v>-56.0212081467945</c:v>
                </c:pt>
                <c:pt idx="14535">
                  <c:v>-55.970573584915002</c:v>
                </c:pt>
                <c:pt idx="14536">
                  <c:v>-56.250574858410303</c:v>
                </c:pt>
                <c:pt idx="14537">
                  <c:v>-56.5165363250007</c:v>
                </c:pt>
                <c:pt idx="14538">
                  <c:v>-57.054398194852403</c:v>
                </c:pt>
                <c:pt idx="14539">
                  <c:v>-57.001914040531801</c:v>
                </c:pt>
                <c:pt idx="14540">
                  <c:v>-57.248745805517302</c:v>
                </c:pt>
                <c:pt idx="14541">
                  <c:v>-58.393328798079203</c:v>
                </c:pt>
                <c:pt idx="14542">
                  <c:v>-58.500747556258098</c:v>
                </c:pt>
                <c:pt idx="14543">
                  <c:v>-58.453397473130501</c:v>
                </c:pt>
                <c:pt idx="14544">
                  <c:v>-58.881995090066702</c:v>
                </c:pt>
                <c:pt idx="14545">
                  <c:v>-59.067763637619599</c:v>
                </c:pt>
                <c:pt idx="14546">
                  <c:v>-59.241255038793398</c:v>
                </c:pt>
                <c:pt idx="14547">
                  <c:v>-59.392974041646603</c:v>
                </c:pt>
                <c:pt idx="14548">
                  <c:v>-59.546678132675602</c:v>
                </c:pt>
                <c:pt idx="14549">
                  <c:v>-60.106615863070601</c:v>
                </c:pt>
                <c:pt idx="14550">
                  <c:v>-60.068689948539003</c:v>
                </c:pt>
                <c:pt idx="14551">
                  <c:v>-60.322948550250501</c:v>
                </c:pt>
                <c:pt idx="14552">
                  <c:v>-60.284848886770902</c:v>
                </c:pt>
                <c:pt idx="14553">
                  <c:v>-60.533009415844298</c:v>
                </c:pt>
                <c:pt idx="14554">
                  <c:v>-60.589304082864302</c:v>
                </c:pt>
                <c:pt idx="14555">
                  <c:v>-60.821513236636399</c:v>
                </c:pt>
                <c:pt idx="14556">
                  <c:v>-60.919568916683602</c:v>
                </c:pt>
                <c:pt idx="14557">
                  <c:v>-61.144595039598698</c:v>
                </c:pt>
                <c:pt idx="14558">
                  <c:v>-61.117524777121602</c:v>
                </c:pt>
                <c:pt idx="14559">
                  <c:v>-61.0905774518043</c:v>
                </c:pt>
                <c:pt idx="14560">
                  <c:v>-61.299962538077601</c:v>
                </c:pt>
                <c:pt idx="14561">
                  <c:v>-61.272473440297702</c:v>
                </c:pt>
                <c:pt idx="14562">
                  <c:v>-61.316608241465097</c:v>
                </c:pt>
                <c:pt idx="14563">
                  <c:v>-61.321254734144297</c:v>
                </c:pt>
                <c:pt idx="14564">
                  <c:v>-61.313842812357201</c:v>
                </c:pt>
                <c:pt idx="14565">
                  <c:v>-61.211198666521199</c:v>
                </c:pt>
                <c:pt idx="14566">
                  <c:v>-61.193014287849003</c:v>
                </c:pt>
                <c:pt idx="14567">
                  <c:v>-61.174939824121601</c:v>
                </c:pt>
                <c:pt idx="14568">
                  <c:v>-61.009871864822401</c:v>
                </c:pt>
                <c:pt idx="14569">
                  <c:v>-60.991796983335298</c:v>
                </c:pt>
                <c:pt idx="14570">
                  <c:v>-60.852845600602997</c:v>
                </c:pt>
                <c:pt idx="14571">
                  <c:v>-60.747649377942203</c:v>
                </c:pt>
                <c:pt idx="14572">
                  <c:v>-60.628477699420898</c:v>
                </c:pt>
                <c:pt idx="14573">
                  <c:v>-60.189316183904602</c:v>
                </c:pt>
                <c:pt idx="14574">
                  <c:v>-60.173508901640403</c:v>
                </c:pt>
                <c:pt idx="14575">
                  <c:v>-60.157808703925703</c:v>
                </c:pt>
                <c:pt idx="14576">
                  <c:v>-59.622040884563503</c:v>
                </c:pt>
                <c:pt idx="14577">
                  <c:v>-59.606448555832301</c:v>
                </c:pt>
                <c:pt idx="14578">
                  <c:v>-59.303271406991797</c:v>
                </c:pt>
                <c:pt idx="14579">
                  <c:v>-59.111485912271299</c:v>
                </c:pt>
                <c:pt idx="14580">
                  <c:v>-58.9051437656709</c:v>
                </c:pt>
                <c:pt idx="14581">
                  <c:v>-58.230327332894497</c:v>
                </c:pt>
                <c:pt idx="14582">
                  <c:v>-58.220728833787298</c:v>
                </c:pt>
                <c:pt idx="14583">
                  <c:v>-58.211230154157398</c:v>
                </c:pt>
                <c:pt idx="14584">
                  <c:v>-57.447019486706701</c:v>
                </c:pt>
                <c:pt idx="14585">
                  <c:v>-57.449427972663997</c:v>
                </c:pt>
                <c:pt idx="14586">
                  <c:v>-57.063441356506601</c:v>
                </c:pt>
                <c:pt idx="14587">
                  <c:v>-56.815027393797003</c:v>
                </c:pt>
                <c:pt idx="14588">
                  <c:v>-56.564711682033099</c:v>
                </c:pt>
                <c:pt idx="14589">
                  <c:v>-55.761862714750897</c:v>
                </c:pt>
                <c:pt idx="14590">
                  <c:v>-55.7656990552208</c:v>
                </c:pt>
                <c:pt idx="14591">
                  <c:v>-55.769610080758902</c:v>
                </c:pt>
                <c:pt idx="14592">
                  <c:v>-54.835714439547203</c:v>
                </c:pt>
                <c:pt idx="14593">
                  <c:v>-54.837783969915897</c:v>
                </c:pt>
                <c:pt idx="14594">
                  <c:v>-54.369139045163401</c:v>
                </c:pt>
                <c:pt idx="14595">
                  <c:v>-54.079682681418198</c:v>
                </c:pt>
                <c:pt idx="14596">
                  <c:v>-53.790945134143101</c:v>
                </c:pt>
                <c:pt idx="14597">
                  <c:v>-52.827837158527998</c:v>
                </c:pt>
                <c:pt idx="14598">
                  <c:v>-52.839623835743303</c:v>
                </c:pt>
                <c:pt idx="14599">
                  <c:v>-52.851391793081397</c:v>
                </c:pt>
                <c:pt idx="14600">
                  <c:v>-51.729546768891502</c:v>
                </c:pt>
                <c:pt idx="14601">
                  <c:v>-51.742356058218</c:v>
                </c:pt>
                <c:pt idx="14602">
                  <c:v>-51.188883560926001</c:v>
                </c:pt>
                <c:pt idx="14603">
                  <c:v>-50.837741809834803</c:v>
                </c:pt>
                <c:pt idx="14604">
                  <c:v>-50.477877415400897</c:v>
                </c:pt>
                <c:pt idx="14605">
                  <c:v>-49.290436458031998</c:v>
                </c:pt>
                <c:pt idx="14606">
                  <c:v>-49.300644481705298</c:v>
                </c:pt>
                <c:pt idx="14607">
                  <c:v>-49.310905823474499</c:v>
                </c:pt>
                <c:pt idx="14608">
                  <c:v>-47.952740451901597</c:v>
                </c:pt>
                <c:pt idx="14609">
                  <c:v>-47.960932539347098</c:v>
                </c:pt>
                <c:pt idx="14610">
                  <c:v>-47.302710851346198</c:v>
                </c:pt>
                <c:pt idx="14611">
                  <c:v>-46.887539851756102</c:v>
                </c:pt>
                <c:pt idx="14612">
                  <c:v>-46.465032526941897</c:v>
                </c:pt>
                <c:pt idx="14613">
                  <c:v>-45.128732520254999</c:v>
                </c:pt>
                <c:pt idx="14614">
                  <c:v>-45.143911039267202</c:v>
                </c:pt>
                <c:pt idx="14615">
                  <c:v>-45.159037775293598</c:v>
                </c:pt>
                <c:pt idx="14616">
                  <c:v>-43.604286937974202</c:v>
                </c:pt>
                <c:pt idx="14617">
                  <c:v>-43.620038053760403</c:v>
                </c:pt>
                <c:pt idx="14618">
                  <c:v>-42.872887320337298</c:v>
                </c:pt>
                <c:pt idx="14619">
                  <c:v>-42.416209687826999</c:v>
                </c:pt>
                <c:pt idx="14620">
                  <c:v>-41.946330367997803</c:v>
                </c:pt>
                <c:pt idx="14621">
                  <c:v>-40.463783252931002</c:v>
                </c:pt>
                <c:pt idx="14622">
                  <c:v>-40.483966042226797</c:v>
                </c:pt>
                <c:pt idx="14623">
                  <c:v>-40.504044471014701</c:v>
                </c:pt>
                <c:pt idx="14624">
                  <c:v>-38.78664830804</c:v>
                </c:pt>
                <c:pt idx="14625">
                  <c:v>-38.479609355714302</c:v>
                </c:pt>
                <c:pt idx="14626">
                  <c:v>-37.977961133967298</c:v>
                </c:pt>
                <c:pt idx="14627">
                  <c:v>-37.495064184797499</c:v>
                </c:pt>
                <c:pt idx="14628">
                  <c:v>-36.990900642810402</c:v>
                </c:pt>
                <c:pt idx="14629">
                  <c:v>-35.359241953567903</c:v>
                </c:pt>
                <c:pt idx="14630">
                  <c:v>-35.377432666239898</c:v>
                </c:pt>
                <c:pt idx="14631">
                  <c:v>-33.522848415621901</c:v>
                </c:pt>
                <c:pt idx="14632">
                  <c:v>-33.534535919420101</c:v>
                </c:pt>
                <c:pt idx="14633">
                  <c:v>-33.226674235083102</c:v>
                </c:pt>
                <c:pt idx="14634">
                  <c:v>-32.685309235916399</c:v>
                </c:pt>
                <c:pt idx="14635">
                  <c:v>-32.139511924364797</c:v>
                </c:pt>
                <c:pt idx="14636">
                  <c:v>-31.589392364283601</c:v>
                </c:pt>
                <c:pt idx="14637">
                  <c:v>-29.892769475514001</c:v>
                </c:pt>
                <c:pt idx="14638">
                  <c:v>-29.911068996345598</c:v>
                </c:pt>
                <c:pt idx="14639">
                  <c:v>-27.950766391085601</c:v>
                </c:pt>
                <c:pt idx="14640">
                  <c:v>-27.9639002094492</c:v>
                </c:pt>
                <c:pt idx="14641">
                  <c:v>-27.634463337643101</c:v>
                </c:pt>
                <c:pt idx="14642">
                  <c:v>-27.060935069091201</c:v>
                </c:pt>
                <c:pt idx="14643">
                  <c:v>-26.484863758301302</c:v>
                </c:pt>
                <c:pt idx="14644">
                  <c:v>-25.906489939814399</c:v>
                </c:pt>
                <c:pt idx="14645">
                  <c:v>-24.141152622712202</c:v>
                </c:pt>
                <c:pt idx="14646">
                  <c:v>-24.156081802989402</c:v>
                </c:pt>
                <c:pt idx="14647">
                  <c:v>-22.134396561391199</c:v>
                </c:pt>
                <c:pt idx="14648">
                  <c:v>-22.143339367094399</c:v>
                </c:pt>
                <c:pt idx="14649">
                  <c:v>-21.807735727738599</c:v>
                </c:pt>
                <c:pt idx="14650">
                  <c:v>-21.223853126963402</c:v>
                </c:pt>
                <c:pt idx="14651">
                  <c:v>-20.639257746514598</c:v>
                </c:pt>
                <c:pt idx="14652">
                  <c:v>-20.054313280561399</c:v>
                </c:pt>
                <c:pt idx="14653">
                  <c:v>-18.2894855545204</c:v>
                </c:pt>
                <c:pt idx="14654">
                  <c:v>-18.3100049176063</c:v>
                </c:pt>
                <c:pt idx="14655">
                  <c:v>-16.273627083289401</c:v>
                </c:pt>
                <c:pt idx="14656">
                  <c:v>-16.2883320056089</c:v>
                </c:pt>
                <c:pt idx="14657">
                  <c:v>-15.933050576787201</c:v>
                </c:pt>
                <c:pt idx="14658">
                  <c:v>-15.375905053912801</c:v>
                </c:pt>
                <c:pt idx="14659">
                  <c:v>-14.7917565503621</c:v>
                </c:pt>
                <c:pt idx="14660">
                  <c:v>-14.2084432833115</c:v>
                </c:pt>
                <c:pt idx="14661">
                  <c:v>-12.4214755726461</c:v>
                </c:pt>
                <c:pt idx="14662">
                  <c:v>-12.4407172333216</c:v>
                </c:pt>
                <c:pt idx="14663">
                  <c:v>-10.438984718456799</c:v>
                </c:pt>
                <c:pt idx="14664">
                  <c:v>-10.456946429959901</c:v>
                </c:pt>
                <c:pt idx="14665">
                  <c:v>-10.131871103177501</c:v>
                </c:pt>
                <c:pt idx="14666">
                  <c:v>-9.5638388034229305</c:v>
                </c:pt>
                <c:pt idx="14667">
                  <c:v>-9.0254145912204091</c:v>
                </c:pt>
                <c:pt idx="14668">
                  <c:v>-8.4628676704881407</c:v>
                </c:pt>
                <c:pt idx="14669">
                  <c:v>-7.90349985172067</c:v>
                </c:pt>
                <c:pt idx="14670">
                  <c:v>-6.7681777505517804</c:v>
                </c:pt>
                <c:pt idx="14671">
                  <c:v>-6.7996544629411604</c:v>
                </c:pt>
                <c:pt idx="14672">
                  <c:v>-4.8834932310785097</c:v>
                </c:pt>
                <c:pt idx="14673">
                  <c:v>-4.57694590036105</c:v>
                </c:pt>
                <c:pt idx="14674">
                  <c:v>-4.04020756463078</c:v>
                </c:pt>
                <c:pt idx="14675">
                  <c:v>-2.9809790368537401</c:v>
                </c:pt>
                <c:pt idx="14676">
                  <c:v>-2.4626964321332201</c:v>
                </c:pt>
                <c:pt idx="14677">
                  <c:v>-1.4200823366773301</c:v>
                </c:pt>
                <c:pt idx="14678">
                  <c:v>-0.481068235341022</c:v>
                </c:pt>
                <c:pt idx="14679">
                  <c:v>-0.51778852941515896</c:v>
                </c:pt>
                <c:pt idx="14680">
                  <c:v>0.41586800182199701</c:v>
                </c:pt>
                <c:pt idx="14681">
                  <c:v>1.34402091808775</c:v>
                </c:pt>
                <c:pt idx="14682">
                  <c:v>1.59098278022615</c:v>
                </c:pt>
                <c:pt idx="14683">
                  <c:v>2.0195222600906999</c:v>
                </c:pt>
                <c:pt idx="14684">
                  <c:v>2.4848482703950001</c:v>
                </c:pt>
                <c:pt idx="14685">
                  <c:v>2.93969483410365</c:v>
                </c:pt>
                <c:pt idx="14686">
                  <c:v>3.3834697154139901</c:v>
                </c:pt>
                <c:pt idx="14687">
                  <c:v>3.81566779371654</c:v>
                </c:pt>
                <c:pt idx="14688">
                  <c:v>5.6870985467899002</c:v>
                </c:pt>
                <c:pt idx="14689">
                  <c:v>5.64735262695981</c:v>
                </c:pt>
                <c:pt idx="14690">
                  <c:v>5.8837148102033803</c:v>
                </c:pt>
                <c:pt idx="14691">
                  <c:v>6.2637765711856197</c:v>
                </c:pt>
                <c:pt idx="14692">
                  <c:v>6.6291003797731296</c:v>
                </c:pt>
                <c:pt idx="14693">
                  <c:v>6.9791300114270003</c:v>
                </c:pt>
                <c:pt idx="14694">
                  <c:v>7.3132182616946002</c:v>
                </c:pt>
                <c:pt idx="14695">
                  <c:v>7.6307310860205497</c:v>
                </c:pt>
                <c:pt idx="14696">
                  <c:v>8.9782289092438301</c:v>
                </c:pt>
                <c:pt idx="14697">
                  <c:v>8.9369743399085504</c:v>
                </c:pt>
                <c:pt idx="14698">
                  <c:v>9.0900900797436996</c:v>
                </c:pt>
                <c:pt idx="14699">
                  <c:v>9.3309147746440892</c:v>
                </c:pt>
                <c:pt idx="14700">
                  <c:v>9.5564912868005205</c:v>
                </c:pt>
                <c:pt idx="14701">
                  <c:v>9.7619788557221892</c:v>
                </c:pt>
                <c:pt idx="14702">
                  <c:v>9.9469538215572104</c:v>
                </c:pt>
                <c:pt idx="14703">
                  <c:v>10.1016329556151</c:v>
                </c:pt>
                <c:pt idx="14704">
                  <c:v>10.7680000029602</c:v>
                </c:pt>
                <c:pt idx="14705">
                  <c:v>10.725812043407499</c:v>
                </c:pt>
                <c:pt idx="14706">
                  <c:v>10.7713152787083</c:v>
                </c:pt>
                <c:pt idx="14707">
                  <c:v>10.846574749836</c:v>
                </c:pt>
                <c:pt idx="14708">
                  <c:v>10.901567034919699</c:v>
                </c:pt>
                <c:pt idx="14709">
                  <c:v>10.933536522165999</c:v>
                </c:pt>
                <c:pt idx="14710">
                  <c:v>10.942108353300499</c:v>
                </c:pt>
                <c:pt idx="14711">
                  <c:v>10.931177003133801</c:v>
                </c:pt>
                <c:pt idx="14712">
                  <c:v>10.854205088002301</c:v>
                </c:pt>
                <c:pt idx="14713">
                  <c:v>10.8095183913846</c:v>
                </c:pt>
                <c:pt idx="14714">
                  <c:v>10.7466263237568</c:v>
                </c:pt>
                <c:pt idx="14715">
                  <c:v>10.655125881550999</c:v>
                </c:pt>
                <c:pt idx="14716">
                  <c:v>10.548308094005201</c:v>
                </c:pt>
                <c:pt idx="14717">
                  <c:v>10.4198036706442</c:v>
                </c:pt>
                <c:pt idx="14718">
                  <c:v>10.2749043271277</c:v>
                </c:pt>
                <c:pt idx="14719">
                  <c:v>10.112916910058299</c:v>
                </c:pt>
                <c:pt idx="14720">
                  <c:v>9.45160431442544</c:v>
                </c:pt>
                <c:pt idx="14721">
                  <c:v>9.40488944342815</c:v>
                </c:pt>
                <c:pt idx="14722">
                  <c:v>9.2654121164653809</c:v>
                </c:pt>
                <c:pt idx="14723">
                  <c:v>9.0527454837437595</c:v>
                </c:pt>
                <c:pt idx="14724">
                  <c:v>8.8285732639673693</c:v>
                </c:pt>
                <c:pt idx="14725">
                  <c:v>8.5969963372295108</c:v>
                </c:pt>
                <c:pt idx="14726">
                  <c:v>8.3596288250223303</c:v>
                </c:pt>
                <c:pt idx="14727">
                  <c:v>8.1178933016551902</c:v>
                </c:pt>
                <c:pt idx="14728">
                  <c:v>7.2251613564943398</c:v>
                </c:pt>
                <c:pt idx="14729">
                  <c:v>7.1772143840821299</c:v>
                </c:pt>
                <c:pt idx="14730">
                  <c:v>7.0029822210494403</c:v>
                </c:pt>
                <c:pt idx="14731">
                  <c:v>6.75924480868379</c:v>
                </c:pt>
                <c:pt idx="14732">
                  <c:v>6.5131302622502698</c:v>
                </c:pt>
                <c:pt idx="14733">
                  <c:v>6.2739765498795501</c:v>
                </c:pt>
                <c:pt idx="14734">
                  <c:v>6.0484777644839003</c:v>
                </c:pt>
                <c:pt idx="14735">
                  <c:v>5.8210372309115597</c:v>
                </c:pt>
                <c:pt idx="14736">
                  <c:v>5.0656139998332703</c:v>
                </c:pt>
                <c:pt idx="14737">
                  <c:v>5.0164675069362401</c:v>
                </c:pt>
                <c:pt idx="14738">
                  <c:v>4.8774847835009902</c:v>
                </c:pt>
                <c:pt idx="14739">
                  <c:v>4.6953958989729898</c:v>
                </c:pt>
                <c:pt idx="14740">
                  <c:v>4.5151836707005497</c:v>
                </c:pt>
                <c:pt idx="14741">
                  <c:v>4.3479059903029</c:v>
                </c:pt>
                <c:pt idx="14742">
                  <c:v>4.19074256793568</c:v>
                </c:pt>
                <c:pt idx="14743">
                  <c:v>4.04305331401223</c:v>
                </c:pt>
                <c:pt idx="14744">
                  <c:v>3.5649487181314399</c:v>
                </c:pt>
                <c:pt idx="14745">
                  <c:v>3.5326657455535502</c:v>
                </c:pt>
                <c:pt idx="14746">
                  <c:v>3.4483100360949899</c:v>
                </c:pt>
                <c:pt idx="14747">
                  <c:v>3.3341698069825498</c:v>
                </c:pt>
                <c:pt idx="14748">
                  <c:v>3.2253084814528399</c:v>
                </c:pt>
                <c:pt idx="14749">
                  <c:v>3.12681456729198</c:v>
                </c:pt>
                <c:pt idx="14750">
                  <c:v>3.02607043516173</c:v>
                </c:pt>
                <c:pt idx="14751">
                  <c:v>2.9291013290652002</c:v>
                </c:pt>
                <c:pt idx="14752">
                  <c:v>2.5389197351235402</c:v>
                </c:pt>
                <c:pt idx="14753">
                  <c:v>2.5288140174312099</c:v>
                </c:pt>
                <c:pt idx="14754">
                  <c:v>2.4696841076524501</c:v>
                </c:pt>
                <c:pt idx="14755">
                  <c:v>2.37554641239708</c:v>
                </c:pt>
                <c:pt idx="14756">
                  <c:v>2.2818314446340899</c:v>
                </c:pt>
                <c:pt idx="14757">
                  <c:v>2.1849764979041</c:v>
                </c:pt>
                <c:pt idx="14758">
                  <c:v>2.0864994301761701</c:v>
                </c:pt>
                <c:pt idx="14759">
                  <c:v>1.9861162319254499</c:v>
                </c:pt>
                <c:pt idx="14760">
                  <c:v>1.5400987943045099</c:v>
                </c:pt>
                <c:pt idx="14761">
                  <c:v>1.53826374534181</c:v>
                </c:pt>
                <c:pt idx="14762">
                  <c:v>1.4694986752368</c:v>
                </c:pt>
                <c:pt idx="14763">
                  <c:v>1.3602432511360001</c:v>
                </c:pt>
                <c:pt idx="14764">
                  <c:v>1.2540454086171</c:v>
                </c:pt>
                <c:pt idx="14765">
                  <c:v>1.1424324673327999</c:v>
                </c:pt>
                <c:pt idx="14766">
                  <c:v>1.02631902967061</c:v>
                </c:pt>
                <c:pt idx="14767">
                  <c:v>0.90819129529139897</c:v>
                </c:pt>
                <c:pt idx="14768">
                  <c:v>0.38125350403445102</c:v>
                </c:pt>
                <c:pt idx="14769">
                  <c:v>0.38001024349790302</c:v>
                </c:pt>
                <c:pt idx="14770">
                  <c:v>0.30518755169569001</c:v>
                </c:pt>
                <c:pt idx="14771">
                  <c:v>0.178860892218589</c:v>
                </c:pt>
                <c:pt idx="14772">
                  <c:v>5.0640565369082999E-2</c:v>
                </c:pt>
                <c:pt idx="14773">
                  <c:v>-7.4512968139689703E-2</c:v>
                </c:pt>
                <c:pt idx="14774">
                  <c:v>-0.207382401535951</c:v>
                </c:pt>
                <c:pt idx="14775">
                  <c:v>-0.34273468268020901</c:v>
                </c:pt>
                <c:pt idx="14776">
                  <c:v>-0.93993126054182696</c:v>
                </c:pt>
                <c:pt idx="14777">
                  <c:v>-0.94214239655159404</c:v>
                </c:pt>
                <c:pt idx="14778">
                  <c:v>-1.0246592106796899</c:v>
                </c:pt>
                <c:pt idx="14779">
                  <c:v>-1.16721116872194</c:v>
                </c:pt>
                <c:pt idx="14780">
                  <c:v>-1.3114857082545199</c:v>
                </c:pt>
                <c:pt idx="14781">
                  <c:v>-1.45713821727701</c:v>
                </c:pt>
                <c:pt idx="14782">
                  <c:v>-1.60387211948016</c:v>
                </c:pt>
                <c:pt idx="14783">
                  <c:v>-1.74501355112832</c:v>
                </c:pt>
                <c:pt idx="14784">
                  <c:v>-2.3864047659318501</c:v>
                </c:pt>
                <c:pt idx="14785">
                  <c:v>-2.3884158697098998</c:v>
                </c:pt>
                <c:pt idx="14786">
                  <c:v>-2.4772626802357598</c:v>
                </c:pt>
                <c:pt idx="14787">
                  <c:v>-2.6262423405866402</c:v>
                </c:pt>
                <c:pt idx="14788">
                  <c:v>-2.77501396448675</c:v>
                </c:pt>
                <c:pt idx="14789">
                  <c:v>-2.92309960765337</c:v>
                </c:pt>
                <c:pt idx="14790">
                  <c:v>-3.0705860140046801</c:v>
                </c:pt>
                <c:pt idx="14791">
                  <c:v>-3.21040828294585</c:v>
                </c:pt>
                <c:pt idx="14792">
                  <c:v>-3.8389756390719598</c:v>
                </c:pt>
                <c:pt idx="14793">
                  <c:v>-3.83906401498544</c:v>
                </c:pt>
                <c:pt idx="14794">
                  <c:v>-3.9236489423952099</c:v>
                </c:pt>
                <c:pt idx="14795">
                  <c:v>-4.0655107748549097</c:v>
                </c:pt>
                <c:pt idx="14796">
                  <c:v>-4.2060315696834598</c:v>
                </c:pt>
                <c:pt idx="14797">
                  <c:v>-4.3451433553293803</c:v>
                </c:pt>
                <c:pt idx="14798">
                  <c:v>-4.4828091454037002</c:v>
                </c:pt>
                <c:pt idx="14799">
                  <c:v>-4.6169010251090601</c:v>
                </c:pt>
                <c:pt idx="14800">
                  <c:v>-5.1964390268089504</c:v>
                </c:pt>
                <c:pt idx="14801">
                  <c:v>-5.1952223688734396</c:v>
                </c:pt>
                <c:pt idx="14802">
                  <c:v>-5.2743166972889997</c:v>
                </c:pt>
                <c:pt idx="14803">
                  <c:v>-5.40601430362128</c:v>
                </c:pt>
                <c:pt idx="14804">
                  <c:v>-5.5329791943475604</c:v>
                </c:pt>
                <c:pt idx="14805">
                  <c:v>-5.6592592216469004</c:v>
                </c:pt>
                <c:pt idx="14806">
                  <c:v>-5.7857186229191102</c:v>
                </c:pt>
                <c:pt idx="14807">
                  <c:v>-5.9103726783699697</c:v>
                </c:pt>
                <c:pt idx="14808">
                  <c:v>-6.4689558087653003</c:v>
                </c:pt>
                <c:pt idx="14809">
                  <c:v>-6.4685328704501197</c:v>
                </c:pt>
                <c:pt idx="14810">
                  <c:v>-6.4682244321300804</c:v>
                </c:pt>
                <c:pt idx="14811">
                  <c:v>-6.6929610302315599</c:v>
                </c:pt>
                <c:pt idx="14812">
                  <c:v>-6.7605064194356199</c:v>
                </c:pt>
                <c:pt idx="14813">
                  <c:v>-6.8791494791814198</c:v>
                </c:pt>
                <c:pt idx="14814">
                  <c:v>-7.0011891879067303</c:v>
                </c:pt>
                <c:pt idx="14815">
                  <c:v>-7.1212888678894899</c:v>
                </c:pt>
                <c:pt idx="14816">
                  <c:v>-7.4479857517514301</c:v>
                </c:pt>
                <c:pt idx="14817">
                  <c:v>-7.4538467883411901</c:v>
                </c:pt>
                <c:pt idx="14818">
                  <c:v>-7.8152517875465</c:v>
                </c:pt>
                <c:pt idx="14819">
                  <c:v>-7.8208193730224496</c:v>
                </c:pt>
                <c:pt idx="14820">
                  <c:v>-7.90115784547422</c:v>
                </c:pt>
                <c:pt idx="14821">
                  <c:v>-8.0068352144501809</c:v>
                </c:pt>
                <c:pt idx="14822">
                  <c:v>-8.1169821761114402</c:v>
                </c:pt>
                <c:pt idx="14823">
                  <c:v>-8.2253813658998194</c:v>
                </c:pt>
                <c:pt idx="14824">
                  <c:v>-8.5151144252540707</c:v>
                </c:pt>
                <c:pt idx="14825">
                  <c:v>-8.5232971298985607</c:v>
                </c:pt>
                <c:pt idx="14826">
                  <c:v>-8.8435170891279498</c:v>
                </c:pt>
                <c:pt idx="14827">
                  <c:v>-8.8512378597782604</c:v>
                </c:pt>
                <c:pt idx="14828">
                  <c:v>-8.9161696890853008</c:v>
                </c:pt>
                <c:pt idx="14829">
                  <c:v>-9.0131138533684307</c:v>
                </c:pt>
                <c:pt idx="14830">
                  <c:v>-9.1085684355376308</c:v>
                </c:pt>
                <c:pt idx="14831">
                  <c:v>-9.2004653843258293</c:v>
                </c:pt>
                <c:pt idx="14832">
                  <c:v>-9.4529998379453204</c:v>
                </c:pt>
                <c:pt idx="14833">
                  <c:v>-9.4564851602472899</c:v>
                </c:pt>
                <c:pt idx="14834">
                  <c:v>-9.73648599789116</c:v>
                </c:pt>
                <c:pt idx="14835">
                  <c:v>-9.7395749855393507</c:v>
                </c:pt>
                <c:pt idx="14836">
                  <c:v>-9.7912387831076906</c:v>
                </c:pt>
                <c:pt idx="14837">
                  <c:v>-9.8715490622228703</c:v>
                </c:pt>
                <c:pt idx="14838">
                  <c:v>-9.9507722256255704</c:v>
                </c:pt>
                <c:pt idx="14839">
                  <c:v>-10.0272515218011</c:v>
                </c:pt>
                <c:pt idx="14840">
                  <c:v>-10.2489431800924</c:v>
                </c:pt>
                <c:pt idx="14841">
                  <c:v>-10.499158473841</c:v>
                </c:pt>
                <c:pt idx="14842">
                  <c:v>-10.4961884841328</c:v>
                </c:pt>
                <c:pt idx="14843">
                  <c:v>-10.4931122130877</c:v>
                </c:pt>
                <c:pt idx="14844">
                  <c:v>-10.535538340609</c:v>
                </c:pt>
                <c:pt idx="14845">
                  <c:v>-10.604435538924101</c:v>
                </c:pt>
                <c:pt idx="14846">
                  <c:v>-10.669275343473601</c:v>
                </c:pt>
                <c:pt idx="14847">
                  <c:v>-10.7367668578813</c:v>
                </c:pt>
                <c:pt idx="14848">
                  <c:v>-10.9435061450259</c:v>
                </c:pt>
                <c:pt idx="14849">
                  <c:v>-10.937787727237</c:v>
                </c:pt>
                <c:pt idx="14850">
                  <c:v>-11.168416277333799</c:v>
                </c:pt>
                <c:pt idx="14851">
                  <c:v>-11.1625857007548</c:v>
                </c:pt>
                <c:pt idx="14852">
                  <c:v>-11.198173765791999</c:v>
                </c:pt>
                <c:pt idx="14853">
                  <c:v>-11.261899705943099</c:v>
                </c:pt>
                <c:pt idx="14854">
                  <c:v>-11.325091249839399</c:v>
                </c:pt>
                <c:pt idx="14855">
                  <c:v>-11.387784536351001</c:v>
                </c:pt>
                <c:pt idx="14856">
                  <c:v>-11.5813052590486</c:v>
                </c:pt>
                <c:pt idx="14857">
                  <c:v>-11.800361193090399</c:v>
                </c:pt>
                <c:pt idx="14858">
                  <c:v>-11.7940206454426</c:v>
                </c:pt>
                <c:pt idx="14859">
                  <c:v>-11.787800421111699</c:v>
                </c:pt>
                <c:pt idx="14860">
                  <c:v>-11.826019844457599</c:v>
                </c:pt>
                <c:pt idx="14861">
                  <c:v>-11.8893928100088</c:v>
                </c:pt>
                <c:pt idx="14862">
                  <c:v>-11.95254400688</c:v>
                </c:pt>
                <c:pt idx="14863">
                  <c:v>-12.012505056027999</c:v>
                </c:pt>
                <c:pt idx="14864">
                  <c:v>-12.2085025700882</c:v>
                </c:pt>
                <c:pt idx="14865">
                  <c:v>-12.4278967145683</c:v>
                </c:pt>
                <c:pt idx="14866">
                  <c:v>-12.4239363652196</c:v>
                </c:pt>
                <c:pt idx="14867">
                  <c:v>-12.420087059562</c:v>
                </c:pt>
                <c:pt idx="14868">
                  <c:v>-12.459682327928601</c:v>
                </c:pt>
                <c:pt idx="14869">
                  <c:v>-12.5206836945551</c:v>
                </c:pt>
                <c:pt idx="14870">
                  <c:v>-12.584911481104999</c:v>
                </c:pt>
                <c:pt idx="14871">
                  <c:v>-12.649366932206901</c:v>
                </c:pt>
                <c:pt idx="14872">
                  <c:v>-12.8511139032399</c:v>
                </c:pt>
                <c:pt idx="14873">
                  <c:v>-13.080208669454199</c:v>
                </c:pt>
                <c:pt idx="14874">
                  <c:v>-13.0765793474605</c:v>
                </c:pt>
                <c:pt idx="14875">
                  <c:v>-13.0729100495653</c:v>
                </c:pt>
                <c:pt idx="14876">
                  <c:v>-13.110009090987299</c:v>
                </c:pt>
                <c:pt idx="14877">
                  <c:v>-13.1749666716952</c:v>
                </c:pt>
                <c:pt idx="14878">
                  <c:v>-13.241423104914601</c:v>
                </c:pt>
                <c:pt idx="14879">
                  <c:v>-13.305101943625999</c:v>
                </c:pt>
                <c:pt idx="14880">
                  <c:v>-13.518860119989601</c:v>
                </c:pt>
                <c:pt idx="14881">
                  <c:v>-13.7606455200092</c:v>
                </c:pt>
                <c:pt idx="14882">
                  <c:v>-13.7558970688585</c:v>
                </c:pt>
                <c:pt idx="14883">
                  <c:v>-13.751102361119001</c:v>
                </c:pt>
                <c:pt idx="14884">
                  <c:v>-13.787860196206401</c:v>
                </c:pt>
                <c:pt idx="14885">
                  <c:v>-13.8563712844946</c:v>
                </c:pt>
                <c:pt idx="14886">
                  <c:v>-13.925311124432699</c:v>
                </c:pt>
                <c:pt idx="14887">
                  <c:v>-13.9946754953616</c:v>
                </c:pt>
                <c:pt idx="14888">
                  <c:v>-14.2151097973631</c:v>
                </c:pt>
                <c:pt idx="14889">
                  <c:v>-14.468183807913199</c:v>
                </c:pt>
                <c:pt idx="14890">
                  <c:v>-14.4618399316827</c:v>
                </c:pt>
                <c:pt idx="14891">
                  <c:v>-14.455568984099999</c:v>
                </c:pt>
                <c:pt idx="14892">
                  <c:v>-14.4974467928989</c:v>
                </c:pt>
                <c:pt idx="14893">
                  <c:v>-14.5690498005708</c:v>
                </c:pt>
                <c:pt idx="14894">
                  <c:v>-14.6374145513667</c:v>
                </c:pt>
                <c:pt idx="14895">
                  <c:v>-14.709649642825999</c:v>
                </c:pt>
                <c:pt idx="14896">
                  <c:v>-14.9422316762249</c:v>
                </c:pt>
                <c:pt idx="14897">
                  <c:v>-15.204629730346101</c:v>
                </c:pt>
                <c:pt idx="14898">
                  <c:v>-15.197731566276399</c:v>
                </c:pt>
                <c:pt idx="14899">
                  <c:v>-15.190944620115101</c:v>
                </c:pt>
                <c:pt idx="14900">
                  <c:v>-15.231621168787299</c:v>
                </c:pt>
                <c:pt idx="14901">
                  <c:v>-15.3041641221497</c:v>
                </c:pt>
                <c:pt idx="14902">
                  <c:v>-15.378106545241501</c:v>
                </c:pt>
                <c:pt idx="14903">
                  <c:v>-15.4522175889416</c:v>
                </c:pt>
                <c:pt idx="14904">
                  <c:v>-15.686508460761001</c:v>
                </c:pt>
                <c:pt idx="14905">
                  <c:v>-15.954573742248501</c:v>
                </c:pt>
                <c:pt idx="14906">
                  <c:v>-15.947131391397001</c:v>
                </c:pt>
                <c:pt idx="14907">
                  <c:v>-15.939792419946601</c:v>
                </c:pt>
                <c:pt idx="14908">
                  <c:v>-15.981652274294101</c:v>
                </c:pt>
                <c:pt idx="14909">
                  <c:v>-16.057158242906599</c:v>
                </c:pt>
                <c:pt idx="14910">
                  <c:v>-16.132705496857099</c:v>
                </c:pt>
                <c:pt idx="14911">
                  <c:v>-16.2082867930257</c:v>
                </c:pt>
                <c:pt idx="14912">
                  <c:v>-16.444224928573298</c:v>
                </c:pt>
                <c:pt idx="14913">
                  <c:v>-16.7164236937965</c:v>
                </c:pt>
                <c:pt idx="14914">
                  <c:v>-16.709145621605501</c:v>
                </c:pt>
                <c:pt idx="14915">
                  <c:v>-16.701976819541802</c:v>
                </c:pt>
                <c:pt idx="14916">
                  <c:v>-16.744557809182702</c:v>
                </c:pt>
                <c:pt idx="14917">
                  <c:v>-16.8197109679164</c:v>
                </c:pt>
                <c:pt idx="14918">
                  <c:v>-16.896073047311301</c:v>
                </c:pt>
                <c:pt idx="14919">
                  <c:v>-16.973867731739201</c:v>
                </c:pt>
                <c:pt idx="14920">
                  <c:v>-17.213504998230501</c:v>
                </c:pt>
                <c:pt idx="14921">
                  <c:v>-17.486835903618001</c:v>
                </c:pt>
                <c:pt idx="14922">
                  <c:v>-17.481341611616902</c:v>
                </c:pt>
                <c:pt idx="14923">
                  <c:v>-17.475955720420099</c:v>
                </c:pt>
                <c:pt idx="14924">
                  <c:v>-17.524233630259602</c:v>
                </c:pt>
                <c:pt idx="14925">
                  <c:v>-17.598843505827499</c:v>
                </c:pt>
                <c:pt idx="14926">
                  <c:v>-17.677170368922098</c:v>
                </c:pt>
                <c:pt idx="14927">
                  <c:v>-17.756958770559802</c:v>
                </c:pt>
                <c:pt idx="14928">
                  <c:v>-17.999266828747299</c:v>
                </c:pt>
                <c:pt idx="14929">
                  <c:v>-18.275656177291701</c:v>
                </c:pt>
                <c:pt idx="14930">
                  <c:v>-18.2720041250465</c:v>
                </c:pt>
                <c:pt idx="14931">
                  <c:v>-18.268461606291702</c:v>
                </c:pt>
                <c:pt idx="14932">
                  <c:v>-18.3188874361533</c:v>
                </c:pt>
                <c:pt idx="14933">
                  <c:v>-18.395908971391499</c:v>
                </c:pt>
                <c:pt idx="14934">
                  <c:v>-18.476815992840599</c:v>
                </c:pt>
                <c:pt idx="14935">
                  <c:v>-18.557838844221202</c:v>
                </c:pt>
                <c:pt idx="14936">
                  <c:v>-18.723596314182</c:v>
                </c:pt>
                <c:pt idx="14937">
                  <c:v>-18.959355522530899</c:v>
                </c:pt>
                <c:pt idx="14938">
                  <c:v>-19.1103423005639</c:v>
                </c:pt>
                <c:pt idx="14939">
                  <c:v>-19.106984988650801</c:v>
                </c:pt>
                <c:pt idx="14940">
                  <c:v>-19.103740698396201</c:v>
                </c:pt>
                <c:pt idx="14941">
                  <c:v>-19.2550065436346</c:v>
                </c:pt>
                <c:pt idx="14942">
                  <c:v>-19.2990806620538</c:v>
                </c:pt>
                <c:pt idx="14943">
                  <c:v>-19.374535729431098</c:v>
                </c:pt>
                <c:pt idx="14944">
                  <c:v>-19.4581847886068</c:v>
                </c:pt>
                <c:pt idx="14945">
                  <c:v>-19.542259820912498</c:v>
                </c:pt>
                <c:pt idx="14946">
                  <c:v>-19.799791824205698</c:v>
                </c:pt>
                <c:pt idx="14947">
                  <c:v>-20.0942413551908</c:v>
                </c:pt>
                <c:pt idx="14948">
                  <c:v>-20.090864643928199</c:v>
                </c:pt>
                <c:pt idx="14949">
                  <c:v>-20.087461629158302</c:v>
                </c:pt>
                <c:pt idx="14950">
                  <c:v>-20.141319284546601</c:v>
                </c:pt>
                <c:pt idx="14951">
                  <c:v>-20.228596980455301</c:v>
                </c:pt>
                <c:pt idx="14952">
                  <c:v>-20.3165911107928</c:v>
                </c:pt>
                <c:pt idx="14953">
                  <c:v>-20.404897102146599</c:v>
                </c:pt>
                <c:pt idx="14954">
                  <c:v>-20.680158957747999</c:v>
                </c:pt>
                <c:pt idx="14955">
                  <c:v>-20.997239233017599</c:v>
                </c:pt>
                <c:pt idx="14956">
                  <c:v>-20.992384692784899</c:v>
                </c:pt>
                <c:pt idx="14957">
                  <c:v>-20.987424638679101</c:v>
                </c:pt>
                <c:pt idx="14958">
                  <c:v>-21.1413461033091</c:v>
                </c:pt>
                <c:pt idx="14959">
                  <c:v>-21.2352687497598</c:v>
                </c:pt>
                <c:pt idx="14960">
                  <c:v>-21.3301513661015</c:v>
                </c:pt>
                <c:pt idx="14961">
                  <c:v>-21.324739188947799</c:v>
                </c:pt>
                <c:pt idx="14962">
                  <c:v>-21.624809227611799</c:v>
                </c:pt>
                <c:pt idx="14963">
                  <c:v>-21.9675612960026</c:v>
                </c:pt>
                <c:pt idx="14964">
                  <c:v>-21.961380199476899</c:v>
                </c:pt>
                <c:pt idx="14965">
                  <c:v>-21.955094690038901</c:v>
                </c:pt>
                <c:pt idx="14966">
                  <c:v>-22.1237281104173</c:v>
                </c:pt>
                <c:pt idx="14967">
                  <c:v>-22.117168366168801</c:v>
                </c:pt>
                <c:pt idx="14968">
                  <c:v>-22.3242551480601</c:v>
                </c:pt>
                <c:pt idx="14969">
                  <c:v>-22.4258141959013</c:v>
                </c:pt>
                <c:pt idx="14970">
                  <c:v>-22.642784549501901</c:v>
                </c:pt>
                <c:pt idx="14971">
                  <c:v>-23.014422300821799</c:v>
                </c:pt>
                <c:pt idx="14972">
                  <c:v>-23.004727986931101</c:v>
                </c:pt>
                <c:pt idx="14973">
                  <c:v>-22.995022450040601</c:v>
                </c:pt>
                <c:pt idx="14974">
                  <c:v>-23.171183298915601</c:v>
                </c:pt>
                <c:pt idx="14975">
                  <c:v>-23.2794104605826</c:v>
                </c:pt>
                <c:pt idx="14976">
                  <c:v>-23.3887984557166</c:v>
                </c:pt>
                <c:pt idx="14977">
                  <c:v>-23.499358981003201</c:v>
                </c:pt>
                <c:pt idx="14978">
                  <c:v>-23.735565080792401</c:v>
                </c:pt>
                <c:pt idx="14979">
                  <c:v>-24.140061979951</c:v>
                </c:pt>
                <c:pt idx="14980">
                  <c:v>-24.129182045815799</c:v>
                </c:pt>
                <c:pt idx="14981">
                  <c:v>-24.118286379591801</c:v>
                </c:pt>
                <c:pt idx="14982">
                  <c:v>-24.309506651348499</c:v>
                </c:pt>
                <c:pt idx="14983">
                  <c:v>-24.4267573189234</c:v>
                </c:pt>
                <c:pt idx="14984">
                  <c:v>-24.545184881537502</c:v>
                </c:pt>
                <c:pt idx="14985">
                  <c:v>-24.664793249050899</c:v>
                </c:pt>
                <c:pt idx="14986">
                  <c:v>-24.914461732246899</c:v>
                </c:pt>
                <c:pt idx="14987">
                  <c:v>-25.354626814779301</c:v>
                </c:pt>
                <c:pt idx="14988">
                  <c:v>-25.3425225430823</c:v>
                </c:pt>
                <c:pt idx="14989">
                  <c:v>-25.330452391485998</c:v>
                </c:pt>
                <c:pt idx="14990">
                  <c:v>-25.541676135928402</c:v>
                </c:pt>
                <c:pt idx="14991">
                  <c:v>-25.6685722474447</c:v>
                </c:pt>
                <c:pt idx="14992">
                  <c:v>-25.790409459577901</c:v>
                </c:pt>
                <c:pt idx="14993">
                  <c:v>-25.920012693105502</c:v>
                </c:pt>
                <c:pt idx="14994">
                  <c:v>-26.197742520955501</c:v>
                </c:pt>
                <c:pt idx="14995">
                  <c:v>-26.676226820515399</c:v>
                </c:pt>
                <c:pt idx="14996">
                  <c:v>-26.662900558664798</c:v>
                </c:pt>
                <c:pt idx="14997">
                  <c:v>-26.649670148852199</c:v>
                </c:pt>
                <c:pt idx="14998">
                  <c:v>-26.8750089200513</c:v>
                </c:pt>
                <c:pt idx="14999">
                  <c:v>-27.013136102595901</c:v>
                </c:pt>
                <c:pt idx="15000">
                  <c:v>-27.1527371334824</c:v>
                </c:pt>
                <c:pt idx="15001">
                  <c:v>-27.291482345958901</c:v>
                </c:pt>
                <c:pt idx="15002">
                  <c:v>-27.586526416912601</c:v>
                </c:pt>
                <c:pt idx="15003">
                  <c:v>-28.1093328118538</c:v>
                </c:pt>
                <c:pt idx="15004">
                  <c:v>-28.0947178959849</c:v>
                </c:pt>
                <c:pt idx="15005">
                  <c:v>-28.0802250817027</c:v>
                </c:pt>
                <c:pt idx="15006">
                  <c:v>-28.3297559683771</c:v>
                </c:pt>
                <c:pt idx="15007">
                  <c:v>-28.479472679332599</c:v>
                </c:pt>
                <c:pt idx="15008">
                  <c:v>-28.6261000275966</c:v>
                </c:pt>
                <c:pt idx="15009">
                  <c:v>-28.7817259534249</c:v>
                </c:pt>
                <c:pt idx="15010">
                  <c:v>-29.1112627233565</c:v>
                </c:pt>
                <c:pt idx="15011">
                  <c:v>-29.6762564701387</c:v>
                </c:pt>
                <c:pt idx="15012">
                  <c:v>-29.6632522904222</c:v>
                </c:pt>
                <c:pt idx="15013">
                  <c:v>-29.650370689197299</c:v>
                </c:pt>
                <c:pt idx="15014">
                  <c:v>-29.917139429003601</c:v>
                </c:pt>
                <c:pt idx="15015">
                  <c:v>-30.081465218201298</c:v>
                </c:pt>
                <c:pt idx="15016">
                  <c:v>-30.247327910663</c:v>
                </c:pt>
                <c:pt idx="15017">
                  <c:v>-30.414777408812999</c:v>
                </c:pt>
                <c:pt idx="15018">
                  <c:v>-30.7618113455372</c:v>
                </c:pt>
                <c:pt idx="15019">
                  <c:v>-31.3717829651956</c:v>
                </c:pt>
                <c:pt idx="15020">
                  <c:v>-31.357124061004299</c:v>
                </c:pt>
                <c:pt idx="15021">
                  <c:v>-31.342587338961501</c:v>
                </c:pt>
                <c:pt idx="15022">
                  <c:v>-31.630702276915599</c:v>
                </c:pt>
                <c:pt idx="15023">
                  <c:v>-31.808086244843299</c:v>
                </c:pt>
                <c:pt idx="15024">
                  <c:v>-31.987303403098</c:v>
                </c:pt>
                <c:pt idx="15025">
                  <c:v>-32.168414372275201</c:v>
                </c:pt>
                <c:pt idx="15026">
                  <c:v>-32.5542042736773</c:v>
                </c:pt>
                <c:pt idx="15027">
                  <c:v>-33.220314939262401</c:v>
                </c:pt>
                <c:pt idx="15028">
                  <c:v>-33.203769760998</c:v>
                </c:pt>
                <c:pt idx="15029">
                  <c:v>-33.187349981914799</c:v>
                </c:pt>
                <c:pt idx="15030">
                  <c:v>-33.4976727314356</c:v>
                </c:pt>
                <c:pt idx="15031">
                  <c:v>-33.694627837222299</c:v>
                </c:pt>
                <c:pt idx="15032">
                  <c:v>-33.880411523821898</c:v>
                </c:pt>
                <c:pt idx="15033">
                  <c:v>-34.078124609015198</c:v>
                </c:pt>
                <c:pt idx="15034">
                  <c:v>-34.5004359118102</c:v>
                </c:pt>
                <c:pt idx="15035">
                  <c:v>-35.2303247690433</c:v>
                </c:pt>
                <c:pt idx="15036">
                  <c:v>-35.211936814980497</c:v>
                </c:pt>
                <c:pt idx="15037">
                  <c:v>-35.193670684947698</c:v>
                </c:pt>
                <c:pt idx="15038">
                  <c:v>-35.537494321599098</c:v>
                </c:pt>
                <c:pt idx="15039">
                  <c:v>-35.7527776490384</c:v>
                </c:pt>
                <c:pt idx="15040">
                  <c:v>-35.967036718426598</c:v>
                </c:pt>
                <c:pt idx="15041">
                  <c:v>-36.180397857937002</c:v>
                </c:pt>
                <c:pt idx="15042">
                  <c:v>-36.634142122363002</c:v>
                </c:pt>
                <c:pt idx="15043">
                  <c:v>-37.442166151040801</c:v>
                </c:pt>
                <c:pt idx="15044">
                  <c:v>-37.421442827194802</c:v>
                </c:pt>
                <c:pt idx="15045">
                  <c:v>-37.400656880371699</c:v>
                </c:pt>
                <c:pt idx="15046">
                  <c:v>-37.7759991755755</c:v>
                </c:pt>
                <c:pt idx="15047">
                  <c:v>-38.009497963421801</c:v>
                </c:pt>
                <c:pt idx="15048">
                  <c:v>-38.242084766509102</c:v>
                </c:pt>
                <c:pt idx="15049">
                  <c:v>-38.477811830933497</c:v>
                </c:pt>
                <c:pt idx="15050">
                  <c:v>-38.976189389939499</c:v>
                </c:pt>
                <c:pt idx="15051">
                  <c:v>-39.862906262222602</c:v>
                </c:pt>
                <c:pt idx="15052">
                  <c:v>-39.835636088829901</c:v>
                </c:pt>
                <c:pt idx="15053">
                  <c:v>-39.968839370703797</c:v>
                </c:pt>
                <c:pt idx="15054">
                  <c:v>-40.217774417301001</c:v>
                </c:pt>
                <c:pt idx="15055">
                  <c:v>-40.4698955028352</c:v>
                </c:pt>
                <c:pt idx="15056">
                  <c:v>-40.725186322973499</c:v>
                </c:pt>
                <c:pt idx="15057">
                  <c:v>-40.9836736600572</c:v>
                </c:pt>
                <c:pt idx="15058">
                  <c:v>-41.530918716253296</c:v>
                </c:pt>
                <c:pt idx="15059">
                  <c:v>-42.504681757862102</c:v>
                </c:pt>
                <c:pt idx="15060">
                  <c:v>-42.472889997025703</c:v>
                </c:pt>
                <c:pt idx="15061">
                  <c:v>-42.631097855061</c:v>
                </c:pt>
                <c:pt idx="15062">
                  <c:v>-42.888567893719603</c:v>
                </c:pt>
                <c:pt idx="15063">
                  <c:v>-43.163190149135097</c:v>
                </c:pt>
                <c:pt idx="15064">
                  <c:v>-43.441059148448097</c:v>
                </c:pt>
                <c:pt idx="15065">
                  <c:v>-43.722219812354702</c:v>
                </c:pt>
                <c:pt idx="15066">
                  <c:v>-44.920443661948298</c:v>
                </c:pt>
                <c:pt idx="15067">
                  <c:v>-44.884157520684198</c:v>
                </c:pt>
                <c:pt idx="15068">
                  <c:v>-44.847831220221401</c:v>
                </c:pt>
                <c:pt idx="15069">
                  <c:v>-45.402354317706099</c:v>
                </c:pt>
                <c:pt idx="15070">
                  <c:v>-45.957933683152099</c:v>
                </c:pt>
                <c:pt idx="15071">
                  <c:v>-45.920525638689703</c:v>
                </c:pt>
                <c:pt idx="15072">
                  <c:v>-46.359428644867499</c:v>
                </c:pt>
                <c:pt idx="15073">
                  <c:v>-46.654608206831497</c:v>
                </c:pt>
                <c:pt idx="15074">
                  <c:v>-47.998984883682397</c:v>
                </c:pt>
                <c:pt idx="15075">
                  <c:v>-47.956623850851699</c:v>
                </c:pt>
                <c:pt idx="15076">
                  <c:v>-47.9142652434968</c:v>
                </c:pt>
                <c:pt idx="15077">
                  <c:v>-49.036420227904301</c:v>
                </c:pt>
                <c:pt idx="15078">
                  <c:v>-48.992960506296498</c:v>
                </c:pt>
                <c:pt idx="15079">
                  <c:v>-49.168661174963198</c:v>
                </c:pt>
                <c:pt idx="15080">
                  <c:v>-49.457357895716797</c:v>
                </c:pt>
                <c:pt idx="15081">
                  <c:v>-49.757545473896499</c:v>
                </c:pt>
                <c:pt idx="15082">
                  <c:v>-51.123086401921299</c:v>
                </c:pt>
                <c:pt idx="15083">
                  <c:v>-51.073531550613197</c:v>
                </c:pt>
                <c:pt idx="15084">
                  <c:v>-51.024072579576298</c:v>
                </c:pt>
                <c:pt idx="15085">
                  <c:v>-52.146237544056198</c:v>
                </c:pt>
                <c:pt idx="15086">
                  <c:v>-52.095858891466399</c:v>
                </c:pt>
                <c:pt idx="15087">
                  <c:v>-52.254603616827602</c:v>
                </c:pt>
                <c:pt idx="15088">
                  <c:v>-52.553512995548203</c:v>
                </c:pt>
                <c:pt idx="15089">
                  <c:v>-52.848923635598098</c:v>
                </c:pt>
                <c:pt idx="15090">
                  <c:v>-54.085339500079698</c:v>
                </c:pt>
                <c:pt idx="15091">
                  <c:v>-54.036007584354998</c:v>
                </c:pt>
                <c:pt idx="15092">
                  <c:v>-53.986800699141199</c:v>
                </c:pt>
                <c:pt idx="15093">
                  <c:v>-54.998003449435799</c:v>
                </c:pt>
                <c:pt idx="15094">
                  <c:v>-54.947993656959298</c:v>
                </c:pt>
                <c:pt idx="15095">
                  <c:v>-55.101325858409801</c:v>
                </c:pt>
                <c:pt idx="15096">
                  <c:v>-55.360629680971101</c:v>
                </c:pt>
                <c:pt idx="15097">
                  <c:v>-55.612129808171503</c:v>
                </c:pt>
                <c:pt idx="15098">
                  <c:v>-56.601673375558299</c:v>
                </c:pt>
                <c:pt idx="15099">
                  <c:v>-56.555325992444899</c:v>
                </c:pt>
                <c:pt idx="15100">
                  <c:v>-56.5091235010389</c:v>
                </c:pt>
                <c:pt idx="15101">
                  <c:v>-57.3089191356218</c:v>
                </c:pt>
                <c:pt idx="15102">
                  <c:v>-57.261985779456602</c:v>
                </c:pt>
                <c:pt idx="15103">
                  <c:v>-57.377096735612902</c:v>
                </c:pt>
                <c:pt idx="15104">
                  <c:v>-57.570595258307101</c:v>
                </c:pt>
                <c:pt idx="15105">
                  <c:v>-57.753856602764102</c:v>
                </c:pt>
                <c:pt idx="15106">
                  <c:v>-58.430012286210101</c:v>
                </c:pt>
                <c:pt idx="15107">
                  <c:v>-58.389204994052498</c:v>
                </c:pt>
                <c:pt idx="15108">
                  <c:v>-58.348538197848697</c:v>
                </c:pt>
                <c:pt idx="15109">
                  <c:v>-58.8949562976943</c:v>
                </c:pt>
                <c:pt idx="15110">
                  <c:v>-58.869258844908302</c:v>
                </c:pt>
                <c:pt idx="15111">
                  <c:v>-58.939566141862997</c:v>
                </c:pt>
                <c:pt idx="15112">
                  <c:v>-59.050726078662102</c:v>
                </c:pt>
                <c:pt idx="15113">
                  <c:v>-59.1622848700516</c:v>
                </c:pt>
                <c:pt idx="15114">
                  <c:v>-59.521539212254098</c:v>
                </c:pt>
                <c:pt idx="15115">
                  <c:v>-59.493102940879602</c:v>
                </c:pt>
                <c:pt idx="15116">
                  <c:v>-59.464792680971499</c:v>
                </c:pt>
                <c:pt idx="15117">
                  <c:v>-59.733644900391099</c:v>
                </c:pt>
                <c:pt idx="15118">
                  <c:v>-59.714304304872897</c:v>
                </c:pt>
                <c:pt idx="15119">
                  <c:v>-59.7421000248724</c:v>
                </c:pt>
                <c:pt idx="15120">
                  <c:v>-59.789141397730099</c:v>
                </c:pt>
                <c:pt idx="15121">
                  <c:v>-59.826325792046397</c:v>
                </c:pt>
                <c:pt idx="15122">
                  <c:v>-59.818741869618201</c:v>
                </c:pt>
                <c:pt idx="15123">
                  <c:v>-59.804111901881797</c:v>
                </c:pt>
                <c:pt idx="15124">
                  <c:v>-59.7895879677869</c:v>
                </c:pt>
                <c:pt idx="15125">
                  <c:v>-59.740513310056997</c:v>
                </c:pt>
                <c:pt idx="15126">
                  <c:v>-59.730347769369303</c:v>
                </c:pt>
                <c:pt idx="15127">
                  <c:v>-59.704655801470999</c:v>
                </c:pt>
                <c:pt idx="15128">
                  <c:v>-59.655948270250398</c:v>
                </c:pt>
                <c:pt idx="15129">
                  <c:v>-59.595700915691502</c:v>
                </c:pt>
                <c:pt idx="15130">
                  <c:v>-59.154432445215697</c:v>
                </c:pt>
                <c:pt idx="15131">
                  <c:v>-59.1452121223695</c:v>
                </c:pt>
                <c:pt idx="15132">
                  <c:v>-59.135914585930799</c:v>
                </c:pt>
                <c:pt idx="15133">
                  <c:v>-58.7209178793916</c:v>
                </c:pt>
                <c:pt idx="15134">
                  <c:v>-58.711547054298002</c:v>
                </c:pt>
                <c:pt idx="15135">
                  <c:v>-58.613363282973303</c:v>
                </c:pt>
                <c:pt idx="15136">
                  <c:v>-58.456074124398299</c:v>
                </c:pt>
                <c:pt idx="15137">
                  <c:v>-58.291837814742898</c:v>
                </c:pt>
                <c:pt idx="15138">
                  <c:v>-57.463662854831099</c:v>
                </c:pt>
                <c:pt idx="15139">
                  <c:v>-57.4508340755782</c:v>
                </c:pt>
                <c:pt idx="15140">
                  <c:v>-57.1456227965637</c:v>
                </c:pt>
                <c:pt idx="15141">
                  <c:v>-57.138389238063603</c:v>
                </c:pt>
                <c:pt idx="15142">
                  <c:v>-56.826921006375599</c:v>
                </c:pt>
                <c:pt idx="15143">
                  <c:v>-56.517941556401396</c:v>
                </c:pt>
                <c:pt idx="15144">
                  <c:v>-56.5116326408452</c:v>
                </c:pt>
                <c:pt idx="15145">
                  <c:v>-56.200488272758399</c:v>
                </c:pt>
                <c:pt idx="15146">
                  <c:v>-55.256993380932897</c:v>
                </c:pt>
                <c:pt idx="15147">
                  <c:v>-55.249294991035001</c:v>
                </c:pt>
                <c:pt idx="15148">
                  <c:v>-55.085622051685803</c:v>
                </c:pt>
                <c:pt idx="15149">
                  <c:v>-54.850643568706403</c:v>
                </c:pt>
                <c:pt idx="15150">
                  <c:v>-54.605972352496302</c:v>
                </c:pt>
                <c:pt idx="15151">
                  <c:v>-54.351784451831897</c:v>
                </c:pt>
                <c:pt idx="15152">
                  <c:v>-54.088177980186799</c:v>
                </c:pt>
                <c:pt idx="15153">
                  <c:v>-53.831927913806602</c:v>
                </c:pt>
                <c:pt idx="15154">
                  <c:v>-52.486871477201099</c:v>
                </c:pt>
                <c:pt idx="15155">
                  <c:v>-52.488195438574898</c:v>
                </c:pt>
                <c:pt idx="15156">
                  <c:v>-52.326305748260197</c:v>
                </c:pt>
                <c:pt idx="15157">
                  <c:v>-52.074791503319197</c:v>
                </c:pt>
                <c:pt idx="15158">
                  <c:v>-51.757522272214302</c:v>
                </c:pt>
                <c:pt idx="15159">
                  <c:v>-51.431204736069198</c:v>
                </c:pt>
                <c:pt idx="15160">
                  <c:v>-51.095966437208801</c:v>
                </c:pt>
                <c:pt idx="15161">
                  <c:v>-50.771416402242501</c:v>
                </c:pt>
                <c:pt idx="15162">
                  <c:v>-50.422364219759103</c:v>
                </c:pt>
                <c:pt idx="15163">
                  <c:v>-49.197767880134101</c:v>
                </c:pt>
                <c:pt idx="15164">
                  <c:v>-49.202124931579498</c:v>
                </c:pt>
                <c:pt idx="15165">
                  <c:v>-48.603918594885798</c:v>
                </c:pt>
                <c:pt idx="15166">
                  <c:v>-48.223503027163503</c:v>
                </c:pt>
                <c:pt idx="15167">
                  <c:v>-47.4210963527727</c:v>
                </c:pt>
                <c:pt idx="15168">
                  <c:v>-47.017104292456203</c:v>
                </c:pt>
                <c:pt idx="15169">
                  <c:v>-46.625229505939998</c:v>
                </c:pt>
                <c:pt idx="15170">
                  <c:v>-45.1949411375805</c:v>
                </c:pt>
                <c:pt idx="15171">
                  <c:v>-45.202309530972499</c:v>
                </c:pt>
                <c:pt idx="15172">
                  <c:v>-44.937298728331498</c:v>
                </c:pt>
                <c:pt idx="15173">
                  <c:v>-44.508063273389297</c:v>
                </c:pt>
                <c:pt idx="15174">
                  <c:v>-44.092913523218201</c:v>
                </c:pt>
                <c:pt idx="15175">
                  <c:v>-43.651487844629699</c:v>
                </c:pt>
                <c:pt idx="15176">
                  <c:v>-43.204181239130399</c:v>
                </c:pt>
                <c:pt idx="15177">
                  <c:v>-42.758250118493997</c:v>
                </c:pt>
                <c:pt idx="15178">
                  <c:v>-40.680052221184297</c:v>
                </c:pt>
                <c:pt idx="15179">
                  <c:v>-40.684369639661902</c:v>
                </c:pt>
                <c:pt idx="15180">
                  <c:v>-40.424411314754302</c:v>
                </c:pt>
                <c:pt idx="15181">
                  <c:v>-39.955522892033699</c:v>
                </c:pt>
                <c:pt idx="15182">
                  <c:v>-39.481710966219097</c:v>
                </c:pt>
                <c:pt idx="15183">
                  <c:v>-39.025843264990698</c:v>
                </c:pt>
                <c:pt idx="15184">
                  <c:v>-38.5426259084661</c:v>
                </c:pt>
                <c:pt idx="15185">
                  <c:v>-38.054442397573098</c:v>
                </c:pt>
                <c:pt idx="15186">
                  <c:v>-35.808843524950902</c:v>
                </c:pt>
                <c:pt idx="15187">
                  <c:v>-35.816045795572599</c:v>
                </c:pt>
                <c:pt idx="15188">
                  <c:v>-35.525727340225998</c:v>
                </c:pt>
                <c:pt idx="15189">
                  <c:v>-35.018006798680801</c:v>
                </c:pt>
                <c:pt idx="15190">
                  <c:v>-34.505923243940799</c:v>
                </c:pt>
                <c:pt idx="15191">
                  <c:v>-34.013822988774699</c:v>
                </c:pt>
                <c:pt idx="15192">
                  <c:v>-33.493306825445899</c:v>
                </c:pt>
                <c:pt idx="15193">
                  <c:v>-32.968837726081198</c:v>
                </c:pt>
                <c:pt idx="15194">
                  <c:v>-30.580987374813802</c:v>
                </c:pt>
                <c:pt idx="15195">
                  <c:v>-30.590602118225899</c:v>
                </c:pt>
                <c:pt idx="15196">
                  <c:v>-30.2792107355043</c:v>
                </c:pt>
                <c:pt idx="15197">
                  <c:v>-29.738684827403301</c:v>
                </c:pt>
                <c:pt idx="15198">
                  <c:v>-29.195348507390001</c:v>
                </c:pt>
                <c:pt idx="15199">
                  <c:v>-28.6751003382421</c:v>
                </c:pt>
                <c:pt idx="15200">
                  <c:v>-28.127389770793101</c:v>
                </c:pt>
                <c:pt idx="15201">
                  <c:v>-27.578093228127901</c:v>
                </c:pt>
                <c:pt idx="15202">
                  <c:v>-26.093507935187102</c:v>
                </c:pt>
                <c:pt idx="15203">
                  <c:v>-25.1764099703135</c:v>
                </c:pt>
                <c:pt idx="15204">
                  <c:v>-24.259687596539202</c:v>
                </c:pt>
                <c:pt idx="15205">
                  <c:v>-24.2783622491276</c:v>
                </c:pt>
                <c:pt idx="15206">
                  <c:v>-23.361990394092999</c:v>
                </c:pt>
                <c:pt idx="15207">
                  <c:v>-23.071285231868</c:v>
                </c:pt>
                <c:pt idx="15208">
                  <c:v>-22.6506416835728</c:v>
                </c:pt>
                <c:pt idx="15209">
                  <c:v>-22.108293705964901</c:v>
                </c:pt>
                <c:pt idx="15210">
                  <c:v>-21.5567108713179</c:v>
                </c:pt>
                <c:pt idx="15211">
                  <c:v>-21.004696727948499</c:v>
                </c:pt>
                <c:pt idx="15212">
                  <c:v>-17.823446087901502</c:v>
                </c:pt>
                <c:pt idx="15213">
                  <c:v>-17.834196272754401</c:v>
                </c:pt>
                <c:pt idx="15214">
                  <c:v>-17.845031474340701</c:v>
                </c:pt>
                <c:pt idx="15215">
                  <c:v>-17.562622550029602</c:v>
                </c:pt>
                <c:pt idx="15216">
                  <c:v>-17.1159499936957</c:v>
                </c:pt>
                <c:pt idx="15217">
                  <c:v>-16.565832051502799</c:v>
                </c:pt>
                <c:pt idx="15218">
                  <c:v>-16.016346650438901</c:v>
                </c:pt>
                <c:pt idx="15219">
                  <c:v>-15.4676521582349</c:v>
                </c:pt>
                <c:pt idx="15220">
                  <c:v>-12.4784671532039</c:v>
                </c:pt>
                <c:pt idx="15221">
                  <c:v>-12.4867852139301</c:v>
                </c:pt>
                <c:pt idx="15222">
                  <c:v>-12.495197183244199</c:v>
                </c:pt>
                <c:pt idx="15223">
                  <c:v>-12.1629208484614</c:v>
                </c:pt>
                <c:pt idx="15224">
                  <c:v>-11.626675043197899</c:v>
                </c:pt>
                <c:pt idx="15225">
                  <c:v>-11.0922134030913</c:v>
                </c:pt>
                <c:pt idx="15226">
                  <c:v>-10.559764269794499</c:v>
                </c:pt>
                <c:pt idx="15227">
                  <c:v>-10.0297035951625</c:v>
                </c:pt>
                <c:pt idx="15228">
                  <c:v>-7.1371996375567601</c:v>
                </c:pt>
                <c:pt idx="15229">
                  <c:v>-7.1660202441316398</c:v>
                </c:pt>
                <c:pt idx="15230">
                  <c:v>-7.1948418810065702</c:v>
                </c:pt>
                <c:pt idx="15231">
                  <c:v>-6.8836543823709899</c:v>
                </c:pt>
                <c:pt idx="15232">
                  <c:v>-6.3684092233760197</c:v>
                </c:pt>
                <c:pt idx="15233">
                  <c:v>-5.8571054367889799</c:v>
                </c:pt>
                <c:pt idx="15234">
                  <c:v>-5.3501765555154304</c:v>
                </c:pt>
                <c:pt idx="15235">
                  <c:v>-4.8722449945365298</c:v>
                </c:pt>
                <c:pt idx="15236">
                  <c:v>-2.1474636939489802</c:v>
                </c:pt>
                <c:pt idx="15237">
                  <c:v>-2.1787398253574599</c:v>
                </c:pt>
                <c:pt idx="15238">
                  <c:v>-2.2100016334154202</c:v>
                </c:pt>
                <c:pt idx="15239">
                  <c:v>-1.9174268387534501</c:v>
                </c:pt>
                <c:pt idx="15240">
                  <c:v>-1.4458391017239201</c:v>
                </c:pt>
                <c:pt idx="15241">
                  <c:v>-1.0040600310772201</c:v>
                </c:pt>
                <c:pt idx="15242">
                  <c:v>-0.54709253280779802</c:v>
                </c:pt>
                <c:pt idx="15243">
                  <c:v>-9.7876092237907206E-2</c:v>
                </c:pt>
                <c:pt idx="15244">
                  <c:v>2.3109660625007402</c:v>
                </c:pt>
                <c:pt idx="15245">
                  <c:v>2.27817286753571</c:v>
                </c:pt>
                <c:pt idx="15246">
                  <c:v>2.2453146122438201</c:v>
                </c:pt>
                <c:pt idx="15247">
                  <c:v>2.4774543770175499</c:v>
                </c:pt>
                <c:pt idx="15248">
                  <c:v>2.8833053725505899</c:v>
                </c:pt>
                <c:pt idx="15249">
                  <c:v>3.2789618991945599</c:v>
                </c:pt>
                <c:pt idx="15250">
                  <c:v>3.6639987563285401</c:v>
                </c:pt>
                <c:pt idx="15251">
                  <c:v>4.0379702002240103</c:v>
                </c:pt>
                <c:pt idx="15252">
                  <c:v>5.98290714594539</c:v>
                </c:pt>
                <c:pt idx="15253">
                  <c:v>5.9520225790027999</c:v>
                </c:pt>
                <c:pt idx="15254">
                  <c:v>5.9210682052817996</c:v>
                </c:pt>
                <c:pt idx="15255">
                  <c:v>6.1062035537765702</c:v>
                </c:pt>
                <c:pt idx="15256">
                  <c:v>6.4144463060225601</c:v>
                </c:pt>
                <c:pt idx="15257">
                  <c:v>6.7089814587750398</c:v>
                </c:pt>
                <c:pt idx="15258">
                  <c:v>6.9894089423236503</c:v>
                </c:pt>
                <c:pt idx="15259">
                  <c:v>7.2414037337515804</c:v>
                </c:pt>
                <c:pt idx="15260">
                  <c:v>8.5889045348025892</c:v>
                </c:pt>
                <c:pt idx="15261">
                  <c:v>8.5497760766040205</c:v>
                </c:pt>
                <c:pt idx="15262">
                  <c:v>8.5106335693619108</c:v>
                </c:pt>
                <c:pt idx="15263">
                  <c:v>8.6260396532189105</c:v>
                </c:pt>
                <c:pt idx="15264">
                  <c:v>8.8131768048946793</c:v>
                </c:pt>
                <c:pt idx="15265">
                  <c:v>8.9706054319185302</c:v>
                </c:pt>
                <c:pt idx="15266">
                  <c:v>9.1234206354455605</c:v>
                </c:pt>
                <c:pt idx="15267">
                  <c:v>9.2586547968530208</c:v>
                </c:pt>
                <c:pt idx="15268">
                  <c:v>9.8678123636464399</c:v>
                </c:pt>
                <c:pt idx="15269">
                  <c:v>9.8275064444345492</c:v>
                </c:pt>
                <c:pt idx="15270">
                  <c:v>9.7872545721095996</c:v>
                </c:pt>
                <c:pt idx="15271">
                  <c:v>9.8086573752480497</c:v>
                </c:pt>
                <c:pt idx="15272">
                  <c:v>9.8542293766991307</c:v>
                </c:pt>
                <c:pt idx="15273">
                  <c:v>9.8819085278899106</c:v>
                </c:pt>
                <c:pt idx="15274">
                  <c:v>9.8919219738537496</c:v>
                </c:pt>
                <c:pt idx="15275">
                  <c:v>9.8845969453603004</c:v>
                </c:pt>
                <c:pt idx="15276">
                  <c:v>9.7551347335146907</c:v>
                </c:pt>
                <c:pt idx="15277">
                  <c:v>9.7158690580725704</c:v>
                </c:pt>
                <c:pt idx="15278">
                  <c:v>9.6765627608469291</c:v>
                </c:pt>
                <c:pt idx="15279">
                  <c:v>9.6149367376294297</c:v>
                </c:pt>
                <c:pt idx="15280">
                  <c:v>9.52623540730551</c:v>
                </c:pt>
                <c:pt idx="15281">
                  <c:v>9.4261685270129707</c:v>
                </c:pt>
                <c:pt idx="15282">
                  <c:v>9.3108069646421505</c:v>
                </c:pt>
                <c:pt idx="15283">
                  <c:v>9.1822807924593803</c:v>
                </c:pt>
                <c:pt idx="15284">
                  <c:v>8.5307300554501602</c:v>
                </c:pt>
                <c:pt idx="15285">
                  <c:v>8.4879303373216004</c:v>
                </c:pt>
                <c:pt idx="15286">
                  <c:v>8.4451176443557294</c:v>
                </c:pt>
                <c:pt idx="15287">
                  <c:v>8.3293189778011598</c:v>
                </c:pt>
                <c:pt idx="15288">
                  <c:v>8.1540251764843905</c:v>
                </c:pt>
                <c:pt idx="15289">
                  <c:v>7.9736875737692197</c:v>
                </c:pt>
                <c:pt idx="15290">
                  <c:v>7.7892914507098103</c:v>
                </c:pt>
                <c:pt idx="15291">
                  <c:v>7.6019128527288</c:v>
                </c:pt>
                <c:pt idx="15292">
                  <c:v>6.7886358858818197</c:v>
                </c:pt>
                <c:pt idx="15293">
                  <c:v>6.7422856130590398</c:v>
                </c:pt>
                <c:pt idx="15294">
                  <c:v>6.696038670818</c:v>
                </c:pt>
                <c:pt idx="15295">
                  <c:v>6.5662585935326598</c:v>
                </c:pt>
                <c:pt idx="15296">
                  <c:v>6.3760257626532102</c:v>
                </c:pt>
                <c:pt idx="15297">
                  <c:v>6.1872065879427298</c:v>
                </c:pt>
                <c:pt idx="15298">
                  <c:v>6.0023892259789999</c:v>
                </c:pt>
                <c:pt idx="15299">
                  <c:v>5.8218250638693601</c:v>
                </c:pt>
                <c:pt idx="15300">
                  <c:v>5.0632212193261701</c:v>
                </c:pt>
                <c:pt idx="15301">
                  <c:v>5.0242646142780902</c:v>
                </c:pt>
                <c:pt idx="15302">
                  <c:v>4.9854319708142798</c:v>
                </c:pt>
                <c:pt idx="15303">
                  <c:v>4.8711168919549097</c:v>
                </c:pt>
                <c:pt idx="15304">
                  <c:v>4.7142795805733702</c:v>
                </c:pt>
                <c:pt idx="15305">
                  <c:v>4.5555702326166498</c:v>
                </c:pt>
                <c:pt idx="15306">
                  <c:v>4.4003343594994098</c:v>
                </c:pt>
                <c:pt idx="15307">
                  <c:v>4.2486550060397299</c:v>
                </c:pt>
                <c:pt idx="15308">
                  <c:v>3.5209486111589698</c:v>
                </c:pt>
                <c:pt idx="15309">
                  <c:v>3.5013083511488001</c:v>
                </c:pt>
                <c:pt idx="15310">
                  <c:v>3.48175684126997</c:v>
                </c:pt>
                <c:pt idx="15311">
                  <c:v>3.3916566836811399</c:v>
                </c:pt>
                <c:pt idx="15312">
                  <c:v>3.2463529559387401</c:v>
                </c:pt>
                <c:pt idx="15313">
                  <c:v>3.1091003181732102</c:v>
                </c:pt>
                <c:pt idx="15314">
                  <c:v>2.9679300132735098</c:v>
                </c:pt>
                <c:pt idx="15315">
                  <c:v>2.8233643481480302</c:v>
                </c:pt>
                <c:pt idx="15316">
                  <c:v>2.0507017333656701</c:v>
                </c:pt>
                <c:pt idx="15317">
                  <c:v>2.04474156218556</c:v>
                </c:pt>
                <c:pt idx="15318">
                  <c:v>2.0388221236006201</c:v>
                </c:pt>
                <c:pt idx="15319">
                  <c:v>1.95137925960794</c:v>
                </c:pt>
                <c:pt idx="15320">
                  <c:v>1.80565330303912</c:v>
                </c:pt>
                <c:pt idx="15321">
                  <c:v>1.6561966838120601</c:v>
                </c:pt>
                <c:pt idx="15322">
                  <c:v>1.5126954101517101</c:v>
                </c:pt>
                <c:pt idx="15323">
                  <c:v>1.3609457890861001</c:v>
                </c:pt>
                <c:pt idx="15324">
                  <c:v>0.52604900870570603</c:v>
                </c:pt>
                <c:pt idx="15325">
                  <c:v>0.52566251436016997</c:v>
                </c:pt>
                <c:pt idx="15326">
                  <c:v>0.52527570225402398</c:v>
                </c:pt>
                <c:pt idx="15327">
                  <c:v>0.43263497443584797</c:v>
                </c:pt>
                <c:pt idx="15328">
                  <c:v>0.27782073454523998</c:v>
                </c:pt>
                <c:pt idx="15329">
                  <c:v>0.119415516212524</c:v>
                </c:pt>
                <c:pt idx="15330">
                  <c:v>-3.2818759163372201E-2</c:v>
                </c:pt>
                <c:pt idx="15331">
                  <c:v>-0.19339463967020901</c:v>
                </c:pt>
                <c:pt idx="15332">
                  <c:v>-0.83050121190568804</c:v>
                </c:pt>
                <c:pt idx="15333">
                  <c:v>-0.82892820012264501</c:v>
                </c:pt>
                <c:pt idx="15334">
                  <c:v>-1.1399065642239701</c:v>
                </c:pt>
                <c:pt idx="15335">
                  <c:v>-1.1397923457262999</c:v>
                </c:pt>
                <c:pt idx="15336">
                  <c:v>-1.4492725553171</c:v>
                </c:pt>
                <c:pt idx="15337">
                  <c:v>-1.53860365111004</c:v>
                </c:pt>
                <c:pt idx="15338">
                  <c:v>-1.6512924799708499</c:v>
                </c:pt>
                <c:pt idx="15339">
                  <c:v>-1.8178672487129199</c:v>
                </c:pt>
                <c:pt idx="15340">
                  <c:v>-2.4825343431987399</c:v>
                </c:pt>
                <c:pt idx="15341">
                  <c:v>-2.4821621501372801</c:v>
                </c:pt>
                <c:pt idx="15342">
                  <c:v>-2.4818152310092501</c:v>
                </c:pt>
                <c:pt idx="15343">
                  <c:v>-3.0334570262596001</c:v>
                </c:pt>
                <c:pt idx="15344">
                  <c:v>-3.03510026979452</c:v>
                </c:pt>
                <c:pt idx="15345">
                  <c:v>-3.1397774146170598</c:v>
                </c:pt>
                <c:pt idx="15346">
                  <c:v>-3.2959152521814099</c:v>
                </c:pt>
                <c:pt idx="15347">
                  <c:v>-3.4588828647299801</c:v>
                </c:pt>
                <c:pt idx="15348">
                  <c:v>-4.0844283571204603</c:v>
                </c:pt>
                <c:pt idx="15349">
                  <c:v>-4.0838559579179101</c:v>
                </c:pt>
                <c:pt idx="15350">
                  <c:v>-4.0833324007427798</c:v>
                </c:pt>
                <c:pt idx="15351">
                  <c:v>-4.6025025992071198</c:v>
                </c:pt>
                <c:pt idx="15352">
                  <c:v>-4.6058250855534002</c:v>
                </c:pt>
                <c:pt idx="15353">
                  <c:v>-4.6973010436962603</c:v>
                </c:pt>
                <c:pt idx="15354">
                  <c:v>-4.8490302707751498</c:v>
                </c:pt>
                <c:pt idx="15355">
                  <c:v>-4.9984832113537099</c:v>
                </c:pt>
                <c:pt idx="15356">
                  <c:v>-5.5493237793045296</c:v>
                </c:pt>
                <c:pt idx="15357">
                  <c:v>-5.5498125614245701</c:v>
                </c:pt>
                <c:pt idx="15358">
                  <c:v>-5.5504108529657996</c:v>
                </c:pt>
                <c:pt idx="15359">
                  <c:v>-6.0121183274687198</c:v>
                </c:pt>
                <c:pt idx="15360">
                  <c:v>-6.0123886791070902</c:v>
                </c:pt>
                <c:pt idx="15361">
                  <c:v>-6.1030255158563298</c:v>
                </c:pt>
                <c:pt idx="15362">
                  <c:v>-6.2408020021267996</c:v>
                </c:pt>
                <c:pt idx="15363">
                  <c:v>-6.37637527293088</c:v>
                </c:pt>
                <c:pt idx="15364">
                  <c:v>-6.8653694251454302</c:v>
                </c:pt>
                <c:pt idx="15365">
                  <c:v>-6.86891602835877</c:v>
                </c:pt>
                <c:pt idx="15366">
                  <c:v>-6.87254763153308</c:v>
                </c:pt>
                <c:pt idx="15367">
                  <c:v>-7.2888514023767002</c:v>
                </c:pt>
                <c:pt idx="15368">
                  <c:v>-7.2988649758770396</c:v>
                </c:pt>
                <c:pt idx="15369">
                  <c:v>-7.3830978085824599</c:v>
                </c:pt>
                <c:pt idx="15370">
                  <c:v>-7.5084331114638099</c:v>
                </c:pt>
                <c:pt idx="15371">
                  <c:v>-7.6297861317137201</c:v>
                </c:pt>
                <c:pt idx="15372">
                  <c:v>-8.0584833096781008</c:v>
                </c:pt>
                <c:pt idx="15373">
                  <c:v>-8.0662178934064706</c:v>
                </c:pt>
                <c:pt idx="15374">
                  <c:v>-8.0740477201385605</c:v>
                </c:pt>
                <c:pt idx="15375">
                  <c:v>-8.43082355936175</c:v>
                </c:pt>
                <c:pt idx="15376">
                  <c:v>-8.4383706271455896</c:v>
                </c:pt>
                <c:pt idx="15377">
                  <c:v>-8.5115816690692494</c:v>
                </c:pt>
                <c:pt idx="15378">
                  <c:v>-8.6244363217537199</c:v>
                </c:pt>
                <c:pt idx="15379">
                  <c:v>-8.7351619886014706</c:v>
                </c:pt>
                <c:pt idx="15380">
                  <c:v>-9.1047055074418193</c:v>
                </c:pt>
                <c:pt idx="15381">
                  <c:v>-9.1169088112495302</c:v>
                </c:pt>
                <c:pt idx="15382">
                  <c:v>-9.12902428348937</c:v>
                </c:pt>
                <c:pt idx="15383">
                  <c:v>-9.4351927680418104</c:v>
                </c:pt>
                <c:pt idx="15384">
                  <c:v>-9.44243060140791</c:v>
                </c:pt>
                <c:pt idx="15385">
                  <c:v>-9.5073065653360693</c:v>
                </c:pt>
                <c:pt idx="15386">
                  <c:v>-9.6036269585110201</c:v>
                </c:pt>
                <c:pt idx="15387">
                  <c:v>-9.7763453781313299</c:v>
                </c:pt>
                <c:pt idx="15388">
                  <c:v>-10.025593160083099</c:v>
                </c:pt>
                <c:pt idx="15389">
                  <c:v>-10.035628876117199</c:v>
                </c:pt>
                <c:pt idx="15390">
                  <c:v>-10.045547054078099</c:v>
                </c:pt>
                <c:pt idx="15391">
                  <c:v>-10.312646599722701</c:v>
                </c:pt>
                <c:pt idx="15392">
                  <c:v>-10.3162728469526</c:v>
                </c:pt>
                <c:pt idx="15393">
                  <c:v>-10.4424682562887</c:v>
                </c:pt>
                <c:pt idx="15394">
                  <c:v>-10.5223412621077</c:v>
                </c:pt>
                <c:pt idx="15395">
                  <c:v>-10.6015541763248</c:v>
                </c:pt>
                <c:pt idx="15396">
                  <c:v>-10.8247967065499</c:v>
                </c:pt>
                <c:pt idx="15397">
                  <c:v>-10.8278086652762</c:v>
                </c:pt>
                <c:pt idx="15398">
                  <c:v>-10.8307121713634</c:v>
                </c:pt>
                <c:pt idx="15399">
                  <c:v>-11.076502055679599</c:v>
                </c:pt>
                <c:pt idx="15400">
                  <c:v>-11.0737558302223</c:v>
                </c:pt>
                <c:pt idx="15401">
                  <c:v>-11.191463331008</c:v>
                </c:pt>
                <c:pt idx="15402">
                  <c:v>-11.2571433628399</c:v>
                </c:pt>
                <c:pt idx="15403">
                  <c:v>-11.3259064658754</c:v>
                </c:pt>
                <c:pt idx="15404">
                  <c:v>-11.539459152694899</c:v>
                </c:pt>
                <c:pt idx="15405">
                  <c:v>-11.5346543439165</c:v>
                </c:pt>
                <c:pt idx="15406">
                  <c:v>-11.5297834052304</c:v>
                </c:pt>
                <c:pt idx="15407">
                  <c:v>-11.7680431573331</c:v>
                </c:pt>
                <c:pt idx="15408">
                  <c:v>-11.7628564112107</c:v>
                </c:pt>
                <c:pt idx="15409">
                  <c:v>-11.870590346037901</c:v>
                </c:pt>
                <c:pt idx="15410">
                  <c:v>-11.9353447415752</c:v>
                </c:pt>
                <c:pt idx="15411">
                  <c:v>-11.9998958799205</c:v>
                </c:pt>
                <c:pt idx="15412">
                  <c:v>-12.2040900659703</c:v>
                </c:pt>
                <c:pt idx="15413">
                  <c:v>-12.196414699448599</c:v>
                </c:pt>
                <c:pt idx="15414">
                  <c:v>-12.188859869089599</c:v>
                </c:pt>
                <c:pt idx="15415">
                  <c:v>-12.4211582333481</c:v>
                </c:pt>
                <c:pt idx="15416">
                  <c:v>-12.4134911673143</c:v>
                </c:pt>
                <c:pt idx="15417">
                  <c:v>-12.5224174520076</c:v>
                </c:pt>
                <c:pt idx="15418">
                  <c:v>-12.587133347425301</c:v>
                </c:pt>
                <c:pt idx="15419">
                  <c:v>-12.6535090849983</c:v>
                </c:pt>
                <c:pt idx="15420">
                  <c:v>-12.8589045807238</c:v>
                </c:pt>
                <c:pt idx="15421">
                  <c:v>-12.853769514011001</c:v>
                </c:pt>
                <c:pt idx="15422">
                  <c:v>-12.8487508279708</c:v>
                </c:pt>
                <c:pt idx="15423">
                  <c:v>-13.083399430289401</c:v>
                </c:pt>
                <c:pt idx="15424">
                  <c:v>-13.078259898988501</c:v>
                </c:pt>
                <c:pt idx="15425">
                  <c:v>-13.188631777913599</c:v>
                </c:pt>
                <c:pt idx="15426">
                  <c:v>-13.2530876965071</c:v>
                </c:pt>
                <c:pt idx="15427">
                  <c:v>-13.3207135795474</c:v>
                </c:pt>
                <c:pt idx="15428">
                  <c:v>-13.5305722911293</c:v>
                </c:pt>
                <c:pt idx="15429">
                  <c:v>-13.5266084552101</c:v>
                </c:pt>
                <c:pt idx="15430">
                  <c:v>-13.522714667833201</c:v>
                </c:pt>
                <c:pt idx="15431">
                  <c:v>-13.7582523521681</c:v>
                </c:pt>
                <c:pt idx="15432">
                  <c:v>-13.7540856214931</c:v>
                </c:pt>
                <c:pt idx="15433">
                  <c:v>-13.8630063228072</c:v>
                </c:pt>
                <c:pt idx="15434">
                  <c:v>-13.929744787636899</c:v>
                </c:pt>
                <c:pt idx="15435">
                  <c:v>-13.9930973964484</c:v>
                </c:pt>
                <c:pt idx="15436">
                  <c:v>-14.199215693513199</c:v>
                </c:pt>
                <c:pt idx="15437">
                  <c:v>-14.194620162362099</c:v>
                </c:pt>
                <c:pt idx="15438">
                  <c:v>-14.1900645158898</c:v>
                </c:pt>
                <c:pt idx="15439">
                  <c:v>-14.423398582905399</c:v>
                </c:pt>
                <c:pt idx="15440">
                  <c:v>-14.4185837431436</c:v>
                </c:pt>
                <c:pt idx="15441">
                  <c:v>-14.5252616525588</c:v>
                </c:pt>
                <c:pt idx="15442">
                  <c:v>-14.5891771201479</c:v>
                </c:pt>
                <c:pt idx="15443">
                  <c:v>-14.6539173028054</c:v>
                </c:pt>
                <c:pt idx="15444">
                  <c:v>-14.853399136303199</c:v>
                </c:pt>
                <c:pt idx="15445">
                  <c:v>-14.848232340475301</c:v>
                </c:pt>
                <c:pt idx="15446">
                  <c:v>-14.8431720448131</c:v>
                </c:pt>
                <c:pt idx="15447">
                  <c:v>-15.071613428171799</c:v>
                </c:pt>
                <c:pt idx="15448">
                  <c:v>-15.066374583616801</c:v>
                </c:pt>
                <c:pt idx="15449">
                  <c:v>-15.169662447952801</c:v>
                </c:pt>
                <c:pt idx="15450">
                  <c:v>-15.234138994418499</c:v>
                </c:pt>
                <c:pt idx="15451">
                  <c:v>-15.2984829479157</c:v>
                </c:pt>
                <c:pt idx="15452">
                  <c:v>-15.496738817533</c:v>
                </c:pt>
                <c:pt idx="15453">
                  <c:v>-15.4922116731485</c:v>
                </c:pt>
                <c:pt idx="15454">
                  <c:v>-15.4877868302443</c:v>
                </c:pt>
                <c:pt idx="15455">
                  <c:v>-15.715230989321901</c:v>
                </c:pt>
                <c:pt idx="15456">
                  <c:v>-15.7106871384008</c:v>
                </c:pt>
                <c:pt idx="15457">
                  <c:v>-15.816502990023</c:v>
                </c:pt>
                <c:pt idx="15458">
                  <c:v>-15.881381531110399</c:v>
                </c:pt>
                <c:pt idx="15459">
                  <c:v>-15.947479555429799</c:v>
                </c:pt>
                <c:pt idx="15460">
                  <c:v>-16.013595873151601</c:v>
                </c:pt>
                <c:pt idx="15461">
                  <c:v>-16.145809649734801</c:v>
                </c:pt>
                <c:pt idx="15462">
                  <c:v>-16.268206390791999</c:v>
                </c:pt>
                <c:pt idx="15463">
                  <c:v>-16.390565628690101</c:v>
                </c:pt>
                <c:pt idx="15464">
                  <c:v>-16.387384585354599</c:v>
                </c:pt>
                <c:pt idx="15465">
                  <c:v>-16.509764685318899</c:v>
                </c:pt>
                <c:pt idx="15466">
                  <c:v>-16.506516799845301</c:v>
                </c:pt>
                <c:pt idx="15467">
                  <c:v>-16.607529112183101</c:v>
                </c:pt>
                <c:pt idx="15468">
                  <c:v>-16.6748394617514</c:v>
                </c:pt>
                <c:pt idx="15469">
                  <c:v>-16.742224637842401</c:v>
                </c:pt>
                <c:pt idx="15470">
                  <c:v>-16.809685105824901</c:v>
                </c:pt>
                <c:pt idx="15471">
                  <c:v>-17.179329464770699</c:v>
                </c:pt>
                <c:pt idx="15472">
                  <c:v>-17.1763880839476</c:v>
                </c:pt>
                <c:pt idx="15473">
                  <c:v>-17.217279437378501</c:v>
                </c:pt>
                <c:pt idx="15474">
                  <c:v>-17.285032411913999</c:v>
                </c:pt>
                <c:pt idx="15475">
                  <c:v>-17.352900028471499</c:v>
                </c:pt>
                <c:pt idx="15476">
                  <c:v>-17.420901889439602</c:v>
                </c:pt>
                <c:pt idx="15477">
                  <c:v>-17.485804640213001</c:v>
                </c:pt>
                <c:pt idx="15478">
                  <c:v>-17.554114865999299</c:v>
                </c:pt>
                <c:pt idx="15479">
                  <c:v>-17.863102056107699</c:v>
                </c:pt>
                <c:pt idx="15480">
                  <c:v>-17.859473620372199</c:v>
                </c:pt>
                <c:pt idx="15481">
                  <c:v>-17.9018926993561</c:v>
                </c:pt>
                <c:pt idx="15482">
                  <c:v>-17.970884342364801</c:v>
                </c:pt>
                <c:pt idx="15483">
                  <c:v>-18.040124985627202</c:v>
                </c:pt>
                <c:pt idx="15484">
                  <c:v>-18.106312335780199</c:v>
                </c:pt>
                <c:pt idx="15485">
                  <c:v>-18.176127082352199</c:v>
                </c:pt>
                <c:pt idx="15486">
                  <c:v>-18.245144276685501</c:v>
                </c:pt>
                <c:pt idx="15487">
                  <c:v>-18.567008025826301</c:v>
                </c:pt>
                <c:pt idx="15488">
                  <c:v>-18.5627068411412</c:v>
                </c:pt>
                <c:pt idx="15489">
                  <c:v>-18.606860194568199</c:v>
                </c:pt>
                <c:pt idx="15490">
                  <c:v>-18.677739355537302</c:v>
                </c:pt>
                <c:pt idx="15491">
                  <c:v>-18.7467424101057</c:v>
                </c:pt>
                <c:pt idx="15492">
                  <c:v>-18.8196974572631</c:v>
                </c:pt>
                <c:pt idx="15493">
                  <c:v>-18.8931613959979</c:v>
                </c:pt>
                <c:pt idx="15494">
                  <c:v>-18.967159913226698</c:v>
                </c:pt>
                <c:pt idx="15495">
                  <c:v>-19.308511238754299</c:v>
                </c:pt>
                <c:pt idx="15496">
                  <c:v>-19.303937224229699</c:v>
                </c:pt>
                <c:pt idx="15497">
                  <c:v>-19.350393937806501</c:v>
                </c:pt>
                <c:pt idx="15498">
                  <c:v>-19.421783686699001</c:v>
                </c:pt>
                <c:pt idx="15499">
                  <c:v>-19.4987753140161</c:v>
                </c:pt>
                <c:pt idx="15500">
                  <c:v>-19.576484281236102</c:v>
                </c:pt>
                <c:pt idx="15501">
                  <c:v>-19.654934751783301</c:v>
                </c:pt>
                <c:pt idx="15502">
                  <c:v>-19.734162141311501</c:v>
                </c:pt>
                <c:pt idx="15503">
                  <c:v>-20.102815524948799</c:v>
                </c:pt>
                <c:pt idx="15504">
                  <c:v>-20.097526941780401</c:v>
                </c:pt>
                <c:pt idx="15505">
                  <c:v>-20.143569836815601</c:v>
                </c:pt>
                <c:pt idx="15506">
                  <c:v>-20.226048092709</c:v>
                </c:pt>
                <c:pt idx="15507">
                  <c:v>-20.308062273343101</c:v>
                </c:pt>
                <c:pt idx="15508">
                  <c:v>-20.392329071195</c:v>
                </c:pt>
                <c:pt idx="15509">
                  <c:v>-20.4733874730066</c:v>
                </c:pt>
                <c:pt idx="15510">
                  <c:v>-20.559508834611002</c:v>
                </c:pt>
                <c:pt idx="15511">
                  <c:v>-20.961965416006102</c:v>
                </c:pt>
                <c:pt idx="15512">
                  <c:v>-20.955875324662401</c:v>
                </c:pt>
                <c:pt idx="15513">
                  <c:v>-21.010213199995601</c:v>
                </c:pt>
                <c:pt idx="15514">
                  <c:v>-21.100110109459902</c:v>
                </c:pt>
                <c:pt idx="15515">
                  <c:v>-21.186594490191801</c:v>
                </c:pt>
                <c:pt idx="15516">
                  <c:v>-21.278515491048498</c:v>
                </c:pt>
                <c:pt idx="15517">
                  <c:v>-21.371456985016401</c:v>
                </c:pt>
                <c:pt idx="15518">
                  <c:v>-21.463917890689299</c:v>
                </c:pt>
                <c:pt idx="15519">
                  <c:v>-21.905803534922899</c:v>
                </c:pt>
                <c:pt idx="15520">
                  <c:v>-21.898628655215301</c:v>
                </c:pt>
                <c:pt idx="15521">
                  <c:v>-21.9513124989974</c:v>
                </c:pt>
                <c:pt idx="15522">
                  <c:v>-22.0492224620542</c:v>
                </c:pt>
                <c:pt idx="15523">
                  <c:v>-22.148238569171198</c:v>
                </c:pt>
                <c:pt idx="15524">
                  <c:v>-22.248371247161899</c:v>
                </c:pt>
                <c:pt idx="15525">
                  <c:v>-22.349631309247101</c:v>
                </c:pt>
                <c:pt idx="15526">
                  <c:v>-22.447041640321601</c:v>
                </c:pt>
                <c:pt idx="15527">
                  <c:v>-22.928894641682</c:v>
                </c:pt>
                <c:pt idx="15528">
                  <c:v>-22.920551853829298</c:v>
                </c:pt>
                <c:pt idx="15529">
                  <c:v>-22.983341679809602</c:v>
                </c:pt>
                <c:pt idx="15530">
                  <c:v>-23.088799331301502</c:v>
                </c:pt>
                <c:pt idx="15531">
                  <c:v>-23.190178916868401</c:v>
                </c:pt>
                <c:pt idx="15532">
                  <c:v>-23.298090734957999</c:v>
                </c:pt>
                <c:pt idx="15533">
                  <c:v>-23.407253924872901</c:v>
                </c:pt>
                <c:pt idx="15534">
                  <c:v>-23.5176747507622</c:v>
                </c:pt>
                <c:pt idx="15535">
                  <c:v>-24.043767384648302</c:v>
                </c:pt>
                <c:pt idx="15536">
                  <c:v>-24.033003215479901</c:v>
                </c:pt>
                <c:pt idx="15537">
                  <c:v>-24.0959697395385</c:v>
                </c:pt>
                <c:pt idx="15538">
                  <c:v>-24.211327383499</c:v>
                </c:pt>
                <c:pt idx="15539">
                  <c:v>-24.327987971406099</c:v>
                </c:pt>
                <c:pt idx="15540">
                  <c:v>-24.445972803322601</c:v>
                </c:pt>
                <c:pt idx="15541">
                  <c:v>-24.559350168889502</c:v>
                </c:pt>
                <c:pt idx="15542">
                  <c:v>-24.679994743602201</c:v>
                </c:pt>
                <c:pt idx="15543">
                  <c:v>-25.254980929066502</c:v>
                </c:pt>
                <c:pt idx="15544">
                  <c:v>-25.243044185462502</c:v>
                </c:pt>
                <c:pt idx="15545">
                  <c:v>-25.312430085218001</c:v>
                </c:pt>
                <c:pt idx="15546">
                  <c:v>-25.438980210434501</c:v>
                </c:pt>
                <c:pt idx="15547">
                  <c:v>-25.566889746542</c:v>
                </c:pt>
                <c:pt idx="15548">
                  <c:v>-25.696154010776901</c:v>
                </c:pt>
                <c:pt idx="15549">
                  <c:v>-25.826767749690902</c:v>
                </c:pt>
                <c:pt idx="15550">
                  <c:v>-25.958746924089802</c:v>
                </c:pt>
                <c:pt idx="15551">
                  <c:v>-26.5803347486499</c:v>
                </c:pt>
                <c:pt idx="15552">
                  <c:v>-26.567914473894302</c:v>
                </c:pt>
                <c:pt idx="15553">
                  <c:v>-26.647549497338598</c:v>
                </c:pt>
                <c:pt idx="15554">
                  <c:v>-26.784736152771998</c:v>
                </c:pt>
                <c:pt idx="15555">
                  <c:v>-26.916410562247101</c:v>
                </c:pt>
                <c:pt idx="15556">
                  <c:v>-27.056319148900901</c:v>
                </c:pt>
                <c:pt idx="15557">
                  <c:v>-27.1975919111187</c:v>
                </c:pt>
                <c:pt idx="15558">
                  <c:v>-27.340217693152599</c:v>
                </c:pt>
                <c:pt idx="15559">
                  <c:v>-28.0191710766351</c:v>
                </c:pt>
                <c:pt idx="15560">
                  <c:v>-28.005320961174601</c:v>
                </c:pt>
                <c:pt idx="15561">
                  <c:v>-28.087902916054801</c:v>
                </c:pt>
                <c:pt idx="15562">
                  <c:v>-28.237378122227401</c:v>
                </c:pt>
                <c:pt idx="15563">
                  <c:v>-28.388168804679498</c:v>
                </c:pt>
                <c:pt idx="15564">
                  <c:v>-28.5328040312444</c:v>
                </c:pt>
                <c:pt idx="15565">
                  <c:v>-28.686245517149001</c:v>
                </c:pt>
                <c:pt idx="15566">
                  <c:v>-28.838460112040998</c:v>
                </c:pt>
                <c:pt idx="15567">
                  <c:v>-29.571703335679199</c:v>
                </c:pt>
                <c:pt idx="15568">
                  <c:v>-29.5580181571415</c:v>
                </c:pt>
                <c:pt idx="15569">
                  <c:v>-29.6478657170925</c:v>
                </c:pt>
                <c:pt idx="15570">
                  <c:v>-29.806838269723801</c:v>
                </c:pt>
                <c:pt idx="15571">
                  <c:v>-29.969824194694201</c:v>
                </c:pt>
                <c:pt idx="15572">
                  <c:v>-30.134212297457498</c:v>
                </c:pt>
                <c:pt idx="15573">
                  <c:v>-30.291932086286099</c:v>
                </c:pt>
                <c:pt idx="15574">
                  <c:v>-30.4592220027751</c:v>
                </c:pt>
                <c:pt idx="15575">
                  <c:v>-31.248503176318</c:v>
                </c:pt>
                <c:pt idx="15576">
                  <c:v>-31.2349740463244</c:v>
                </c:pt>
                <c:pt idx="15577">
                  <c:v>-31.329298328086299</c:v>
                </c:pt>
                <c:pt idx="15578">
                  <c:v>-31.503794659396899</c:v>
                </c:pt>
                <c:pt idx="15579">
                  <c:v>-31.6799973089093</c:v>
                </c:pt>
                <c:pt idx="15580">
                  <c:v>-31.857938910613701</c:v>
                </c:pt>
                <c:pt idx="15581">
                  <c:v>-32.028929226297798</c:v>
                </c:pt>
                <c:pt idx="15582">
                  <c:v>-32.210534763828299</c:v>
                </c:pt>
                <c:pt idx="15583">
                  <c:v>-33.064863328363302</c:v>
                </c:pt>
                <c:pt idx="15584">
                  <c:v>-33.0508762289587</c:v>
                </c:pt>
                <c:pt idx="15585">
                  <c:v>-33.155662734971798</c:v>
                </c:pt>
                <c:pt idx="15586">
                  <c:v>-33.344853537084802</c:v>
                </c:pt>
                <c:pt idx="15587">
                  <c:v>-33.5362227380025</c:v>
                </c:pt>
                <c:pt idx="15588">
                  <c:v>-33.729819276838597</c:v>
                </c:pt>
                <c:pt idx="15589">
                  <c:v>-33.916126916202202</c:v>
                </c:pt>
                <c:pt idx="15590">
                  <c:v>-34.114347238249998</c:v>
                </c:pt>
                <c:pt idx="15591">
                  <c:v>-35.107045998318398</c:v>
                </c:pt>
                <c:pt idx="15592">
                  <c:v>-35.090981442498801</c:v>
                </c:pt>
                <c:pt idx="15593">
                  <c:v>-35.074833262742999</c:v>
                </c:pt>
                <c:pt idx="15594">
                  <c:v>-35.455295467123399</c:v>
                </c:pt>
                <c:pt idx="15595">
                  <c:v>-35.5576960311381</c:v>
                </c:pt>
                <c:pt idx="15596">
                  <c:v>-35.752977312191497</c:v>
                </c:pt>
                <c:pt idx="15597">
                  <c:v>-35.961053830958903</c:v>
                </c:pt>
                <c:pt idx="15598">
                  <c:v>-36.155254578274103</c:v>
                </c:pt>
                <c:pt idx="15599">
                  <c:v>-36.849038925470197</c:v>
                </c:pt>
                <c:pt idx="15600">
                  <c:v>-36.826985828855697</c:v>
                </c:pt>
                <c:pt idx="15601">
                  <c:v>-37.609715326246402</c:v>
                </c:pt>
                <c:pt idx="15602">
                  <c:v>-37.586831922732799</c:v>
                </c:pt>
                <c:pt idx="15603">
                  <c:v>-37.720983345537398</c:v>
                </c:pt>
                <c:pt idx="15604">
                  <c:v>-37.947231183336797</c:v>
                </c:pt>
                <c:pt idx="15605">
                  <c:v>-38.172797526173099</c:v>
                </c:pt>
                <c:pt idx="15606">
                  <c:v>-38.390479768325001</c:v>
                </c:pt>
                <c:pt idx="15607">
                  <c:v>-39.159856858050198</c:v>
                </c:pt>
                <c:pt idx="15608">
                  <c:v>-39.133560292151301</c:v>
                </c:pt>
                <c:pt idx="15609">
                  <c:v>-40.001575204005597</c:v>
                </c:pt>
                <c:pt idx="15610">
                  <c:v>-39.974394382558899</c:v>
                </c:pt>
                <c:pt idx="15611">
                  <c:v>-40.1201349891831</c:v>
                </c:pt>
                <c:pt idx="15612">
                  <c:v>-40.367988102326599</c:v>
                </c:pt>
                <c:pt idx="15613">
                  <c:v>-40.606400453433899</c:v>
                </c:pt>
                <c:pt idx="15614">
                  <c:v>-40.857242600138697</c:v>
                </c:pt>
                <c:pt idx="15615">
                  <c:v>-41.702889259629799</c:v>
                </c:pt>
                <c:pt idx="15616">
                  <c:v>-41.670703349128097</c:v>
                </c:pt>
                <c:pt idx="15617">
                  <c:v>-42.623462751673401</c:v>
                </c:pt>
                <c:pt idx="15618">
                  <c:v>-42.590370460374203</c:v>
                </c:pt>
                <c:pt idx="15619">
                  <c:v>-42.746359245172101</c:v>
                </c:pt>
                <c:pt idx="15620">
                  <c:v>-43.000442058600697</c:v>
                </c:pt>
                <c:pt idx="15621">
                  <c:v>-43.271329944160598</c:v>
                </c:pt>
                <c:pt idx="15622">
                  <c:v>-43.545235912700598</c:v>
                </c:pt>
                <c:pt idx="15623">
                  <c:v>-44.461086184415898</c:v>
                </c:pt>
                <c:pt idx="15624">
                  <c:v>-44.4251736438612</c:v>
                </c:pt>
                <c:pt idx="15625">
                  <c:v>-45.465596416453998</c:v>
                </c:pt>
                <c:pt idx="15626">
                  <c:v>-45.428683666435603</c:v>
                </c:pt>
                <c:pt idx="15627">
                  <c:v>-45.578739796662603</c:v>
                </c:pt>
                <c:pt idx="15628">
                  <c:v>-45.8644957616049</c:v>
                </c:pt>
                <c:pt idx="15629">
                  <c:v>-46.1530378237794</c:v>
                </c:pt>
                <c:pt idx="15630">
                  <c:v>-46.444249559668599</c:v>
                </c:pt>
                <c:pt idx="15631">
                  <c:v>-47.406477972226099</c:v>
                </c:pt>
                <c:pt idx="15632">
                  <c:v>-47.362951144439499</c:v>
                </c:pt>
                <c:pt idx="15633">
                  <c:v>-48.471086777512802</c:v>
                </c:pt>
                <c:pt idx="15634">
                  <c:v>-48.426550789306297</c:v>
                </c:pt>
                <c:pt idx="15635">
                  <c:v>-48.599347593534603</c:v>
                </c:pt>
                <c:pt idx="15636">
                  <c:v>-48.899677139710299</c:v>
                </c:pt>
                <c:pt idx="15637">
                  <c:v>-49.201341197354203</c:v>
                </c:pt>
                <c:pt idx="15638">
                  <c:v>-49.488040894997702</c:v>
                </c:pt>
                <c:pt idx="15639">
                  <c:v>-50.496464491268704</c:v>
                </c:pt>
                <c:pt idx="15640">
                  <c:v>-51.6245102680111</c:v>
                </c:pt>
                <c:pt idx="15641">
                  <c:v>-51.5743638624079</c:v>
                </c:pt>
                <c:pt idx="15642">
                  <c:v>-51.7303593312012</c:v>
                </c:pt>
                <c:pt idx="15643">
                  <c:v>-52.033642512938798</c:v>
                </c:pt>
                <c:pt idx="15644">
                  <c:v>-52.334793085106703</c:v>
                </c:pt>
                <c:pt idx="15645">
                  <c:v>-52.633273637314403</c:v>
                </c:pt>
                <c:pt idx="15646">
                  <c:v>-52.928589928355898</c:v>
                </c:pt>
                <c:pt idx="15647">
                  <c:v>-54.632015472390897</c:v>
                </c:pt>
                <c:pt idx="15648">
                  <c:v>-54.583460746824699</c:v>
                </c:pt>
                <c:pt idx="15649">
                  <c:v>-54.5350128708033</c:v>
                </c:pt>
                <c:pt idx="15650">
                  <c:v>-54.6960413020971</c:v>
                </c:pt>
                <c:pt idx="15651">
                  <c:v>-54.969568218819397</c:v>
                </c:pt>
                <c:pt idx="15652">
                  <c:v>-55.2369251315871</c:v>
                </c:pt>
                <c:pt idx="15653">
                  <c:v>-55.483699375977601</c:v>
                </c:pt>
                <c:pt idx="15654">
                  <c:v>-55.737409250403999</c:v>
                </c:pt>
                <c:pt idx="15655">
                  <c:v>-57.173519500895601</c:v>
                </c:pt>
                <c:pt idx="15656">
                  <c:v>-57.125292825282003</c:v>
                </c:pt>
                <c:pt idx="15657">
                  <c:v>-57.077210612159497</c:v>
                </c:pt>
                <c:pt idx="15658">
                  <c:v>-57.194752226425102</c:v>
                </c:pt>
                <c:pt idx="15659">
                  <c:v>-57.407728297956801</c:v>
                </c:pt>
                <c:pt idx="15660">
                  <c:v>-57.617137277353599</c:v>
                </c:pt>
                <c:pt idx="15661">
                  <c:v>-57.816989630729097</c:v>
                </c:pt>
                <c:pt idx="15662">
                  <c:v>-58.003495376018499</c:v>
                </c:pt>
                <c:pt idx="15663">
                  <c:v>-58.375343046679703</c:v>
                </c:pt>
                <c:pt idx="15664">
                  <c:v>-58.332981410811001</c:v>
                </c:pt>
                <c:pt idx="15665">
                  <c:v>-58.982420790322102</c:v>
                </c:pt>
                <c:pt idx="15666">
                  <c:v>-59.070372631741698</c:v>
                </c:pt>
                <c:pt idx="15667">
                  <c:v>-59.365345959114599</c:v>
                </c:pt>
                <c:pt idx="15668">
                  <c:v>-59.485877123088002</c:v>
                </c:pt>
                <c:pt idx="15669">
                  <c:v>-59.717612394600998</c:v>
                </c:pt>
                <c:pt idx="15670">
                  <c:v>-59.807239832117801</c:v>
                </c:pt>
                <c:pt idx="15671">
                  <c:v>-59.776511824470198</c:v>
                </c:pt>
                <c:pt idx="15672">
                  <c:v>-60.107929986774103</c:v>
                </c:pt>
                <c:pt idx="15673">
                  <c:v>-60.076784735917798</c:v>
                </c:pt>
                <c:pt idx="15674">
                  <c:v>-60.108938128173897</c:v>
                </c:pt>
                <c:pt idx="15675">
                  <c:v>-60.168807157869203</c:v>
                </c:pt>
                <c:pt idx="15676">
                  <c:v>-60.215153619035902</c:v>
                </c:pt>
                <c:pt idx="15677">
                  <c:v>-60.250618790131703</c:v>
                </c:pt>
                <c:pt idx="15678">
                  <c:v>-60.270620418227203</c:v>
                </c:pt>
                <c:pt idx="15679">
                  <c:v>-60.237160635687601</c:v>
                </c:pt>
                <c:pt idx="15680">
                  <c:v>-60.221041910996597</c:v>
                </c:pt>
                <c:pt idx="15681">
                  <c:v>-60.205029631830399</c:v>
                </c:pt>
                <c:pt idx="15682">
                  <c:v>-60.179126848573098</c:v>
                </c:pt>
                <c:pt idx="15683">
                  <c:v>-60.130456854249601</c:v>
                </c:pt>
                <c:pt idx="15684">
                  <c:v>-60.067026548615502</c:v>
                </c:pt>
                <c:pt idx="15685">
                  <c:v>-59.990052193632799</c:v>
                </c:pt>
                <c:pt idx="15686">
                  <c:v>-59.898725690830702</c:v>
                </c:pt>
                <c:pt idx="15687">
                  <c:v>-59.255974351425202</c:v>
                </c:pt>
                <c:pt idx="15688">
                  <c:v>-59.241395631730903</c:v>
                </c:pt>
                <c:pt idx="15689">
                  <c:v>-59.226920083370999</c:v>
                </c:pt>
                <c:pt idx="15690">
                  <c:v>-59.135040462338402</c:v>
                </c:pt>
                <c:pt idx="15691">
                  <c:v>-58.974830919720297</c:v>
                </c:pt>
                <c:pt idx="15692">
                  <c:v>-58.802632109562197</c:v>
                </c:pt>
                <c:pt idx="15693">
                  <c:v>-58.621719696147402</c:v>
                </c:pt>
                <c:pt idx="15694">
                  <c:v>-58.432428292663701</c:v>
                </c:pt>
                <c:pt idx="15695">
                  <c:v>-57.301617849287403</c:v>
                </c:pt>
                <c:pt idx="15696">
                  <c:v>-57.2894145103905</c:v>
                </c:pt>
                <c:pt idx="15697">
                  <c:v>-57.277313453300103</c:v>
                </c:pt>
                <c:pt idx="15698">
                  <c:v>-57.131423039639003</c:v>
                </c:pt>
                <c:pt idx="15699">
                  <c:v>-56.904031098939299</c:v>
                </c:pt>
                <c:pt idx="15700">
                  <c:v>-56.657757613713599</c:v>
                </c:pt>
                <c:pt idx="15701">
                  <c:v>-56.407329076993697</c:v>
                </c:pt>
                <c:pt idx="15702">
                  <c:v>-56.148969127476498</c:v>
                </c:pt>
                <c:pt idx="15703">
                  <c:v>-54.658089072282898</c:v>
                </c:pt>
                <c:pt idx="15704">
                  <c:v>-54.654384537742501</c:v>
                </c:pt>
                <c:pt idx="15705">
                  <c:v>-54.650741971647598</c:v>
                </c:pt>
                <c:pt idx="15706">
                  <c:v>-54.487451399516203</c:v>
                </c:pt>
                <c:pt idx="15707">
                  <c:v>-54.209589835757797</c:v>
                </c:pt>
                <c:pt idx="15708">
                  <c:v>-53.911129020575999</c:v>
                </c:pt>
                <c:pt idx="15709">
                  <c:v>-53.605024609194103</c:v>
                </c:pt>
                <c:pt idx="15710">
                  <c:v>-53.291247811865396</c:v>
                </c:pt>
                <c:pt idx="15711">
                  <c:v>-51.464837917424397</c:v>
                </c:pt>
                <c:pt idx="15712">
                  <c:v>-51.4657120086259</c:v>
                </c:pt>
                <c:pt idx="15713">
                  <c:v>-51.466622026505</c:v>
                </c:pt>
                <c:pt idx="15714">
                  <c:v>-51.264795429262698</c:v>
                </c:pt>
                <c:pt idx="15715">
                  <c:v>-50.933719329475998</c:v>
                </c:pt>
                <c:pt idx="15716">
                  <c:v>-50.572695810075103</c:v>
                </c:pt>
                <c:pt idx="15717">
                  <c:v>-50.203356347225302</c:v>
                </c:pt>
                <c:pt idx="15718">
                  <c:v>-49.825793669517502</c:v>
                </c:pt>
                <c:pt idx="15719">
                  <c:v>-48.295404885828297</c:v>
                </c:pt>
                <c:pt idx="15720">
                  <c:v>-48.302160659635497</c:v>
                </c:pt>
                <c:pt idx="15721">
                  <c:v>-47.572299696667997</c:v>
                </c:pt>
                <c:pt idx="15722">
                  <c:v>-47.579763923792797</c:v>
                </c:pt>
                <c:pt idx="15723">
                  <c:v>-46.845396489394801</c:v>
                </c:pt>
                <c:pt idx="15724">
                  <c:v>-46.627046594593303</c:v>
                </c:pt>
                <c:pt idx="15725">
                  <c:v>-46.250506588033097</c:v>
                </c:pt>
                <c:pt idx="15726">
                  <c:v>-45.828262957740201</c:v>
                </c:pt>
                <c:pt idx="15727">
                  <c:v>-44.953207280556803</c:v>
                </c:pt>
                <c:pt idx="15728">
                  <c:v>-44.0667058957278</c:v>
                </c:pt>
                <c:pt idx="15729">
                  <c:v>-42.527435259499903</c:v>
                </c:pt>
                <c:pt idx="15730">
                  <c:v>-42.540253271541303</c:v>
                </c:pt>
                <c:pt idx="15731">
                  <c:v>-42.553090527154197</c:v>
                </c:pt>
                <c:pt idx="15732">
                  <c:v>-42.247767990048096</c:v>
                </c:pt>
                <c:pt idx="15733">
                  <c:v>-41.808738523491101</c:v>
                </c:pt>
                <c:pt idx="15734">
                  <c:v>-41.350194448352497</c:v>
                </c:pt>
                <c:pt idx="15735">
                  <c:v>-40.879330965972997</c:v>
                </c:pt>
                <c:pt idx="15736">
                  <c:v>-40.403716070294003</c:v>
                </c:pt>
                <c:pt idx="15737">
                  <c:v>-37.7092761143142</c:v>
                </c:pt>
                <c:pt idx="15738">
                  <c:v>-37.720294331101996</c:v>
                </c:pt>
                <c:pt idx="15739">
                  <c:v>-37.731366012468101</c:v>
                </c:pt>
                <c:pt idx="15740">
                  <c:v>-37.447301724210803</c:v>
                </c:pt>
                <c:pt idx="15741">
                  <c:v>-36.949832355212898</c:v>
                </c:pt>
                <c:pt idx="15742">
                  <c:v>-36.448438757906104</c:v>
                </c:pt>
                <c:pt idx="15743">
                  <c:v>-35.942860739989101</c:v>
                </c:pt>
                <c:pt idx="15744">
                  <c:v>-35.433118641353303</c:v>
                </c:pt>
                <c:pt idx="15745">
                  <c:v>-32.575798935808898</c:v>
                </c:pt>
                <c:pt idx="15746">
                  <c:v>-32.579134035571599</c:v>
                </c:pt>
                <c:pt idx="15747">
                  <c:v>-32.582560602424103</c:v>
                </c:pt>
                <c:pt idx="15748">
                  <c:v>-32.250892064025898</c:v>
                </c:pt>
                <c:pt idx="15749">
                  <c:v>-31.7174650612852</c:v>
                </c:pt>
                <c:pt idx="15750">
                  <c:v>-31.180732908193299</c:v>
                </c:pt>
                <c:pt idx="15751">
                  <c:v>-30.640956317566101</c:v>
                </c:pt>
                <c:pt idx="15752">
                  <c:v>-30.123866591844301</c:v>
                </c:pt>
                <c:pt idx="15753">
                  <c:v>-27.120828909658101</c:v>
                </c:pt>
                <c:pt idx="15754">
                  <c:v>-27.130540188454201</c:v>
                </c:pt>
                <c:pt idx="15755">
                  <c:v>-27.140304729752099</c:v>
                </c:pt>
                <c:pt idx="15756">
                  <c:v>-26.797527358734801</c:v>
                </c:pt>
                <c:pt idx="15757">
                  <c:v>-26.247202981002498</c:v>
                </c:pt>
                <c:pt idx="15758">
                  <c:v>-25.721750558289202</c:v>
                </c:pt>
                <c:pt idx="15759">
                  <c:v>-25.169576686717001</c:v>
                </c:pt>
                <c:pt idx="15760">
                  <c:v>-24.616884965344902</c:v>
                </c:pt>
                <c:pt idx="15761">
                  <c:v>-21.565876469006</c:v>
                </c:pt>
                <c:pt idx="15762">
                  <c:v>-21.5843410121532</c:v>
                </c:pt>
                <c:pt idx="15763">
                  <c:v>-21.602833457608298</c:v>
                </c:pt>
                <c:pt idx="15764">
                  <c:v>-21.296411217039601</c:v>
                </c:pt>
                <c:pt idx="15765">
                  <c:v>-20.7468878401281</c:v>
                </c:pt>
                <c:pt idx="15766">
                  <c:v>-20.198038355022501</c:v>
                </c:pt>
                <c:pt idx="15767">
                  <c:v>-19.650135890390899</c:v>
                </c:pt>
                <c:pt idx="15768">
                  <c:v>-19.103406860684</c:v>
                </c:pt>
                <c:pt idx="15769">
                  <c:v>-16.111570989800001</c:v>
                </c:pt>
                <c:pt idx="15770">
                  <c:v>-16.136725846016802</c:v>
                </c:pt>
                <c:pt idx="15771">
                  <c:v>-16.161919099837998</c:v>
                </c:pt>
                <c:pt idx="15772">
                  <c:v>-15.8303138105451</c:v>
                </c:pt>
                <c:pt idx="15773">
                  <c:v>-15.294544542174</c:v>
                </c:pt>
                <c:pt idx="15774">
                  <c:v>-14.761258849343699</c:v>
                </c:pt>
                <c:pt idx="15775">
                  <c:v>-14.256145403851001</c:v>
                </c:pt>
                <c:pt idx="15776">
                  <c:v>-13.7285670126679</c:v>
                </c:pt>
                <c:pt idx="15777">
                  <c:v>-10.8255261009952</c:v>
                </c:pt>
                <c:pt idx="15778">
                  <c:v>-10.858463432517</c:v>
                </c:pt>
                <c:pt idx="15779">
                  <c:v>-10.891325050562701</c:v>
                </c:pt>
                <c:pt idx="15780">
                  <c:v>-10.607934273958699</c:v>
                </c:pt>
                <c:pt idx="15781">
                  <c:v>-10.097516993040999</c:v>
                </c:pt>
                <c:pt idx="15782">
                  <c:v>-9.5916020571516807</c:v>
                </c:pt>
                <c:pt idx="15783">
                  <c:v>-9.09047266876801</c:v>
                </c:pt>
                <c:pt idx="15784">
                  <c:v>-8.5943637935979798</c:v>
                </c:pt>
                <c:pt idx="15785">
                  <c:v>-5.90422067044502</c:v>
                </c:pt>
                <c:pt idx="15786">
                  <c:v>-5.9290472517343202</c:v>
                </c:pt>
                <c:pt idx="15787">
                  <c:v>-5.9539412006755397</c:v>
                </c:pt>
                <c:pt idx="15788">
                  <c:v>-5.6672597642790103</c:v>
                </c:pt>
                <c:pt idx="15789">
                  <c:v>-5.2029303779435701</c:v>
                </c:pt>
                <c:pt idx="15790">
                  <c:v>-4.7677782578718997</c:v>
                </c:pt>
                <c:pt idx="15791">
                  <c:v>-4.08860143420815</c:v>
                </c:pt>
                <c:pt idx="15792">
                  <c:v>-3.4199890287276902</c:v>
                </c:pt>
                <c:pt idx="15793">
                  <c:v>-2.08765719376462</c:v>
                </c:pt>
                <c:pt idx="15794">
                  <c:v>-1.4518057694889399</c:v>
                </c:pt>
                <c:pt idx="15795">
                  <c:v>-1.4907907935726601</c:v>
                </c:pt>
                <c:pt idx="15796">
                  <c:v>-0.83412303187380998</c:v>
                </c:pt>
                <c:pt idx="15797">
                  <c:v>-0.87298373763901005</c:v>
                </c:pt>
                <c:pt idx="15798">
                  <c:v>-6.7554261978444899E-2</c:v>
                </c:pt>
                <c:pt idx="15799">
                  <c:v>-0.106210928222621</c:v>
                </c:pt>
                <c:pt idx="15800">
                  <c:v>0.26912982763577098</c:v>
                </c:pt>
                <c:pt idx="15801">
                  <c:v>2.29825379445175</c:v>
                </c:pt>
                <c:pt idx="15802">
                  <c:v>2.2579157383130499</c:v>
                </c:pt>
                <c:pt idx="15803">
                  <c:v>2.21766724410422</c:v>
                </c:pt>
                <c:pt idx="15804">
                  <c:v>2.4225972411418701</c:v>
                </c:pt>
                <c:pt idx="15805">
                  <c:v>2.74059191329646</c:v>
                </c:pt>
                <c:pt idx="15806">
                  <c:v>3.4122821898598201</c:v>
                </c:pt>
                <c:pt idx="15807">
                  <c:v>3.3733290849416702</c:v>
                </c:pt>
                <c:pt idx="15808">
                  <c:v>3.6799815935139399</c:v>
                </c:pt>
                <c:pt idx="15809">
                  <c:v>5.3179780207414504</c:v>
                </c:pt>
                <c:pt idx="15810">
                  <c:v>5.2801772532111704</c:v>
                </c:pt>
                <c:pt idx="15811">
                  <c:v>5.2423277442485698</c:v>
                </c:pt>
                <c:pt idx="15812">
                  <c:v>5.3950973254806103</c:v>
                </c:pt>
                <c:pt idx="15813">
                  <c:v>5.8987159338100597</c:v>
                </c:pt>
                <c:pt idx="15814">
                  <c:v>6.1260914505411401</c:v>
                </c:pt>
                <c:pt idx="15815">
                  <c:v>6.3406666583398499</c:v>
                </c:pt>
                <c:pt idx="15816">
                  <c:v>6.54202200799533</c:v>
                </c:pt>
                <c:pt idx="15817">
                  <c:v>7.4409601449331104</c:v>
                </c:pt>
                <c:pt idx="15818">
                  <c:v>7.39879357161076</c:v>
                </c:pt>
                <c:pt idx="15819">
                  <c:v>7.3566170032576004</c:v>
                </c:pt>
                <c:pt idx="15820">
                  <c:v>7.6119662140492697</c:v>
                </c:pt>
                <c:pt idx="15821">
                  <c:v>7.74192329342518</c:v>
                </c:pt>
                <c:pt idx="15822">
                  <c:v>7.8497478000935796</c:v>
                </c:pt>
                <c:pt idx="15823">
                  <c:v>7.9496340318963696</c:v>
                </c:pt>
                <c:pt idx="15824">
                  <c:v>8.0342963673514305</c:v>
                </c:pt>
                <c:pt idx="15825">
                  <c:v>8.4146585551225197</c:v>
                </c:pt>
                <c:pt idx="15826">
                  <c:v>8.3717414349709092</c:v>
                </c:pt>
                <c:pt idx="15827">
                  <c:v>8.3287899901464204</c:v>
                </c:pt>
                <c:pt idx="15828">
                  <c:v>8.3893847449701795</c:v>
                </c:pt>
                <c:pt idx="15829">
                  <c:v>8.39775629957437</c:v>
                </c:pt>
                <c:pt idx="15830">
                  <c:v>8.3902101262592996</c:v>
                </c:pt>
                <c:pt idx="15831">
                  <c:v>8.3674492061852508</c:v>
                </c:pt>
                <c:pt idx="15832">
                  <c:v>8.3319109603424302</c:v>
                </c:pt>
                <c:pt idx="15833">
                  <c:v>8.2154611485354696</c:v>
                </c:pt>
                <c:pt idx="15834">
                  <c:v>8.1705582572434192</c:v>
                </c:pt>
                <c:pt idx="15835">
                  <c:v>8.1256234892315806</c:v>
                </c:pt>
                <c:pt idx="15836">
                  <c:v>8.01632777565578</c:v>
                </c:pt>
                <c:pt idx="15837">
                  <c:v>7.92011220590138</c:v>
                </c:pt>
                <c:pt idx="15838">
                  <c:v>7.8131668037341404</c:v>
                </c:pt>
                <c:pt idx="15839">
                  <c:v>7.6976685109096401</c:v>
                </c:pt>
                <c:pt idx="15840">
                  <c:v>7.5780271572923104</c:v>
                </c:pt>
                <c:pt idx="15841">
                  <c:v>7.1449165503769496</c:v>
                </c:pt>
                <c:pt idx="15842">
                  <c:v>7.09849020983859</c:v>
                </c:pt>
                <c:pt idx="15843">
                  <c:v>7.05203779465488</c:v>
                </c:pt>
                <c:pt idx="15844">
                  <c:v>6.8486308085251704</c:v>
                </c:pt>
                <c:pt idx="15845">
                  <c:v>6.6967003008080503</c:v>
                </c:pt>
                <c:pt idx="15846">
                  <c:v>6.5440352437253599</c:v>
                </c:pt>
                <c:pt idx="15847">
                  <c:v>6.3915320789081704</c:v>
                </c:pt>
                <c:pt idx="15848">
                  <c:v>6.2416660683563601</c:v>
                </c:pt>
                <c:pt idx="15849">
                  <c:v>5.8964805288502102</c:v>
                </c:pt>
                <c:pt idx="15850">
                  <c:v>5.6555905846803096</c:v>
                </c:pt>
                <c:pt idx="15851">
                  <c:v>5.6053726616495201</c:v>
                </c:pt>
                <c:pt idx="15852">
                  <c:v>5.3651110679804503</c:v>
                </c:pt>
                <c:pt idx="15853">
                  <c:v>5.3151606030000398</c:v>
                </c:pt>
                <c:pt idx="15854">
                  <c:v>5.1156047437372303</c:v>
                </c:pt>
                <c:pt idx="15855">
                  <c:v>4.9722336069928401</c:v>
                </c:pt>
                <c:pt idx="15856">
                  <c:v>4.8332697464653096</c:v>
                </c:pt>
                <c:pt idx="15857">
                  <c:v>4.5052581138613599</c:v>
                </c:pt>
                <c:pt idx="15858">
                  <c:v>4.2865736704981696</c:v>
                </c:pt>
                <c:pt idx="15859">
                  <c:v>4.2543046557295803</c:v>
                </c:pt>
                <c:pt idx="15860">
                  <c:v>4.2221653482421599</c:v>
                </c:pt>
                <c:pt idx="15861">
                  <c:v>4.0047604350964701</c:v>
                </c:pt>
                <c:pt idx="15862">
                  <c:v>3.9736578402634501</c:v>
                </c:pt>
                <c:pt idx="15863">
                  <c:v>3.7582863891360101</c:v>
                </c:pt>
                <c:pt idx="15864">
                  <c:v>3.6005787351375802</c:v>
                </c:pt>
                <c:pt idx="15865">
                  <c:v>3.15341342315494</c:v>
                </c:pt>
                <c:pt idx="15866">
                  <c:v>3.1341184029074598</c:v>
                </c:pt>
                <c:pt idx="15867">
                  <c:v>3.0150657626243298</c:v>
                </c:pt>
                <c:pt idx="15868">
                  <c:v>3.0068426482425399</c:v>
                </c:pt>
                <c:pt idx="15869">
                  <c:v>2.8403687111198899</c:v>
                </c:pt>
                <c:pt idx="15870">
                  <c:v>2.6735771109654798</c:v>
                </c:pt>
                <c:pt idx="15871">
                  <c:v>2.5093884057988398</c:v>
                </c:pt>
                <c:pt idx="15872">
                  <c:v>2.5044783381869999</c:v>
                </c:pt>
                <c:pt idx="15873">
                  <c:v>2.0175767582458</c:v>
                </c:pt>
                <c:pt idx="15874">
                  <c:v>2.01320168805981</c:v>
                </c:pt>
                <c:pt idx="15875">
                  <c:v>1.8508414321594899</c:v>
                </c:pt>
                <c:pt idx="15876">
                  <c:v>1.8498318512369301</c:v>
                </c:pt>
                <c:pt idx="15877">
                  <c:v>1.6872039821250999</c:v>
                </c:pt>
                <c:pt idx="15878">
                  <c:v>1.51274681004351</c:v>
                </c:pt>
                <c:pt idx="15879">
                  <c:v>1.3896243119743501</c:v>
                </c:pt>
                <c:pt idx="15880">
                  <c:v>1.2635663493292699</c:v>
                </c:pt>
                <c:pt idx="15881">
                  <c:v>0.86870856885998404</c:v>
                </c:pt>
                <c:pt idx="15882">
                  <c:v>0.86866580583189101</c:v>
                </c:pt>
                <c:pt idx="15883">
                  <c:v>0.86869805497517405</c:v>
                </c:pt>
                <c:pt idx="15884">
                  <c:v>0.38581659240243099</c:v>
                </c:pt>
                <c:pt idx="15885">
                  <c:v>0.38631513092556002</c:v>
                </c:pt>
                <c:pt idx="15886">
                  <c:v>0.18269153801916399</c:v>
                </c:pt>
                <c:pt idx="15887">
                  <c:v>4.1404558882847498E-2</c:v>
                </c:pt>
                <c:pt idx="15888">
                  <c:v>-0.101882263056184</c:v>
                </c:pt>
                <c:pt idx="15889">
                  <c:v>-0.54465006527197302</c:v>
                </c:pt>
                <c:pt idx="15890">
                  <c:v>-0.54133595494882303</c:v>
                </c:pt>
                <c:pt idx="15891">
                  <c:v>-1.05072495204381</c:v>
                </c:pt>
                <c:pt idx="15892">
                  <c:v>-1.04699209116152</c:v>
                </c:pt>
                <c:pt idx="15893">
                  <c:v>-1.1395392766164001</c:v>
                </c:pt>
                <c:pt idx="15894">
                  <c:v>-1.2917090939298601</c:v>
                </c:pt>
                <c:pt idx="15895">
                  <c:v>-1.4447660340700099</c:v>
                </c:pt>
                <c:pt idx="15896">
                  <c:v>-1.59235326163227</c:v>
                </c:pt>
                <c:pt idx="15897">
                  <c:v>-2.0659592985292301</c:v>
                </c:pt>
                <c:pt idx="15898">
                  <c:v>-2.0626074136944799</c:v>
                </c:pt>
                <c:pt idx="15899">
                  <c:v>-2.59231481646319</c:v>
                </c:pt>
                <c:pt idx="15900">
                  <c:v>-2.5919175022680698</c:v>
                </c:pt>
                <c:pt idx="15901">
                  <c:v>-2.6901525688611501</c:v>
                </c:pt>
                <c:pt idx="15902">
                  <c:v>-2.8455974163606101</c:v>
                </c:pt>
                <c:pt idx="15903">
                  <c:v>-2.99312390086873</c:v>
                </c:pt>
                <c:pt idx="15904">
                  <c:v>-3.1482473560495201</c:v>
                </c:pt>
                <c:pt idx="15905">
                  <c:v>-3.6036569621110401</c:v>
                </c:pt>
                <c:pt idx="15906">
                  <c:v>-3.6013433638224801</c:v>
                </c:pt>
                <c:pt idx="15907">
                  <c:v>-4.1139577061048103</c:v>
                </c:pt>
                <c:pt idx="15908">
                  <c:v>-4.1179791136681896</c:v>
                </c:pt>
                <c:pt idx="15909">
                  <c:v>-4.2128017554151098</c:v>
                </c:pt>
                <c:pt idx="15910">
                  <c:v>-4.3534815287097297</c:v>
                </c:pt>
                <c:pt idx="15911">
                  <c:v>-4.4987754690608801</c:v>
                </c:pt>
                <c:pt idx="15912">
                  <c:v>-4.6422373869110496</c:v>
                </c:pt>
                <c:pt idx="15913">
                  <c:v>-5.0560294654757696</c:v>
                </c:pt>
                <c:pt idx="15914">
                  <c:v>-5.0571476071285302</c:v>
                </c:pt>
                <c:pt idx="15915">
                  <c:v>-5.5204615116094802</c:v>
                </c:pt>
                <c:pt idx="15916">
                  <c:v>-5.5301229612929301</c:v>
                </c:pt>
                <c:pt idx="15917">
                  <c:v>-5.6135439465522197</c:v>
                </c:pt>
                <c:pt idx="15918">
                  <c:v>-5.7490996510518197</c:v>
                </c:pt>
                <c:pt idx="15919">
                  <c:v>-5.8823112695113497</c:v>
                </c:pt>
                <c:pt idx="15920">
                  <c:v>-6.0139012869389701</c:v>
                </c:pt>
                <c:pt idx="15921">
                  <c:v>-6.3749934279955802</c:v>
                </c:pt>
                <c:pt idx="15922">
                  <c:v>-6.3816569371859604</c:v>
                </c:pt>
                <c:pt idx="15923">
                  <c:v>-6.7825197909810004</c:v>
                </c:pt>
                <c:pt idx="15924">
                  <c:v>-6.7888700833413003</c:v>
                </c:pt>
                <c:pt idx="15925">
                  <c:v>-6.8733813735815001</c:v>
                </c:pt>
                <c:pt idx="15926">
                  <c:v>-6.9976685581914104</c:v>
                </c:pt>
                <c:pt idx="15927">
                  <c:v>-7.1146389069167304</c:v>
                </c:pt>
                <c:pt idx="15928">
                  <c:v>-7.2344350900068397</c:v>
                </c:pt>
                <c:pt idx="15929">
                  <c:v>-7.5523619257816597</c:v>
                </c:pt>
                <c:pt idx="15930">
                  <c:v>-7.5626712544304997</c:v>
                </c:pt>
                <c:pt idx="15931">
                  <c:v>-7.9124490786351096</c:v>
                </c:pt>
                <c:pt idx="15932">
                  <c:v>-7.9224956630178296</c:v>
                </c:pt>
                <c:pt idx="15933">
                  <c:v>-7.99201247771631</c:v>
                </c:pt>
                <c:pt idx="15934">
                  <c:v>-8.1015514631170191</c:v>
                </c:pt>
                <c:pt idx="15935">
                  <c:v>-8.2091476931774405</c:v>
                </c:pt>
                <c:pt idx="15936">
                  <c:v>-8.3148593252174905</c:v>
                </c:pt>
                <c:pt idx="15937">
                  <c:v>-8.5887908477227608</c:v>
                </c:pt>
                <c:pt idx="15938">
                  <c:v>-8.6006177537958504</c:v>
                </c:pt>
                <c:pt idx="15939">
                  <c:v>-8.9037650133211201</c:v>
                </c:pt>
                <c:pt idx="15940">
                  <c:v>-8.9151631245159493</c:v>
                </c:pt>
                <c:pt idx="15941">
                  <c:v>-8.9800659454507805</c:v>
                </c:pt>
                <c:pt idx="15942">
                  <c:v>-9.0747262466115295</c:v>
                </c:pt>
                <c:pt idx="15943">
                  <c:v>-9.1643130480794195</c:v>
                </c:pt>
                <c:pt idx="15944">
                  <c:v>-9.2545328836022005</c:v>
                </c:pt>
                <c:pt idx="15945">
                  <c:v>-9.5002461154779905</c:v>
                </c:pt>
                <c:pt idx="15946">
                  <c:v>-9.5080592181237993</c:v>
                </c:pt>
                <c:pt idx="15947">
                  <c:v>-9.7719138468694897</c:v>
                </c:pt>
                <c:pt idx="15948">
                  <c:v>-9.7732747545764305</c:v>
                </c:pt>
                <c:pt idx="15949">
                  <c:v>-9.8237749048796896</c:v>
                </c:pt>
                <c:pt idx="15950">
                  <c:v>-9.9053837023159392</c:v>
                </c:pt>
                <c:pt idx="15951">
                  <c:v>-9.9846513058691002</c:v>
                </c:pt>
                <c:pt idx="15952">
                  <c:v>-10.063362024999201</c:v>
                </c:pt>
                <c:pt idx="15953">
                  <c:v>-10.2862447801228</c:v>
                </c:pt>
                <c:pt idx="15954">
                  <c:v>-10.2885492450761</c:v>
                </c:pt>
                <c:pt idx="15955">
                  <c:v>-10.536662009227699</c:v>
                </c:pt>
                <c:pt idx="15956">
                  <c:v>-10.5333836956559</c:v>
                </c:pt>
                <c:pt idx="15957">
                  <c:v>-10.5785145426255</c:v>
                </c:pt>
                <c:pt idx="15958">
                  <c:v>-10.647163608594299</c:v>
                </c:pt>
                <c:pt idx="15959">
                  <c:v>-10.7173010871721</c:v>
                </c:pt>
                <c:pt idx="15960">
                  <c:v>-10.787293695754901</c:v>
                </c:pt>
                <c:pt idx="15961">
                  <c:v>-11.0040476069383</c:v>
                </c:pt>
                <c:pt idx="15962">
                  <c:v>-10.9994767926721</c:v>
                </c:pt>
                <c:pt idx="15963">
                  <c:v>-11.244148659782001</c:v>
                </c:pt>
                <c:pt idx="15964">
                  <c:v>-11.2392289750105</c:v>
                </c:pt>
                <c:pt idx="15965">
                  <c:v>-11.2748237367156</c:v>
                </c:pt>
                <c:pt idx="15966">
                  <c:v>-11.340709525215299</c:v>
                </c:pt>
                <c:pt idx="15967">
                  <c:v>-11.4065438751679</c:v>
                </c:pt>
                <c:pt idx="15968">
                  <c:v>-11.4689488857057</c:v>
                </c:pt>
                <c:pt idx="15969">
                  <c:v>-11.681773401682401</c:v>
                </c:pt>
                <c:pt idx="15970">
                  <c:v>-11.673105718129399</c:v>
                </c:pt>
                <c:pt idx="15971">
                  <c:v>-11.9139402901386</c:v>
                </c:pt>
                <c:pt idx="15972">
                  <c:v>-11.9050607903476</c:v>
                </c:pt>
                <c:pt idx="15973">
                  <c:v>-11.939921123362</c:v>
                </c:pt>
                <c:pt idx="15974">
                  <c:v>-12.0050622833896</c:v>
                </c:pt>
                <c:pt idx="15975">
                  <c:v>-12.070103231142699</c:v>
                </c:pt>
                <c:pt idx="15976">
                  <c:v>-12.135046265392599</c:v>
                </c:pt>
                <c:pt idx="15977">
                  <c:v>-12.344290559304399</c:v>
                </c:pt>
                <c:pt idx="15978">
                  <c:v>-12.334979594377501</c:v>
                </c:pt>
                <c:pt idx="15979">
                  <c:v>-12.579157971343101</c:v>
                </c:pt>
                <c:pt idx="15980">
                  <c:v>-12.5742952288076</c:v>
                </c:pt>
                <c:pt idx="15981">
                  <c:v>-12.610430174454599</c:v>
                </c:pt>
                <c:pt idx="15982">
                  <c:v>-12.6767583906752</c:v>
                </c:pt>
                <c:pt idx="15983">
                  <c:v>-12.743286198713401</c:v>
                </c:pt>
                <c:pt idx="15984">
                  <c:v>-12.810880111357401</c:v>
                </c:pt>
                <c:pt idx="15985">
                  <c:v>-12.952408942813699</c:v>
                </c:pt>
                <c:pt idx="15986">
                  <c:v>-13.016525123845399</c:v>
                </c:pt>
                <c:pt idx="15987">
                  <c:v>-13.133189804717199</c:v>
                </c:pt>
                <c:pt idx="15988">
                  <c:v>-13.2471001056325</c:v>
                </c:pt>
                <c:pt idx="15989">
                  <c:v>-13.363600370288999</c:v>
                </c:pt>
                <c:pt idx="15990">
                  <c:v>-13.359184579500299</c:v>
                </c:pt>
                <c:pt idx="15991">
                  <c:v>-13.4755164430496</c:v>
                </c:pt>
                <c:pt idx="15992">
                  <c:v>-13.5106349552173</c:v>
                </c:pt>
                <c:pt idx="15993">
                  <c:v>-13.572760743117801</c:v>
                </c:pt>
                <c:pt idx="15994">
                  <c:v>-13.638272719388899</c:v>
                </c:pt>
                <c:pt idx="15995">
                  <c:v>-13.7085632484008</c:v>
                </c:pt>
                <c:pt idx="15996">
                  <c:v>-13.927367769370001</c:v>
                </c:pt>
                <c:pt idx="15997">
                  <c:v>-14.1724548525175</c:v>
                </c:pt>
                <c:pt idx="15998">
                  <c:v>-14.167715522217399</c:v>
                </c:pt>
                <c:pt idx="15999">
                  <c:v>-14.2106985060858</c:v>
                </c:pt>
                <c:pt idx="16000">
                  <c:v>-14.2810481330004</c:v>
                </c:pt>
                <c:pt idx="16001">
                  <c:v>-14.348055061777</c:v>
                </c:pt>
                <c:pt idx="16002">
                  <c:v>-14.418575271141</c:v>
                </c:pt>
                <c:pt idx="16003">
                  <c:v>-14.4880538582096</c:v>
                </c:pt>
                <c:pt idx="16004">
                  <c:v>-14.8891290330061</c:v>
                </c:pt>
                <c:pt idx="16005">
                  <c:v>-14.883733753648899</c:v>
                </c:pt>
                <c:pt idx="16006">
                  <c:v>-14.878413509310899</c:v>
                </c:pt>
                <c:pt idx="16007">
                  <c:v>-14.922320144850501</c:v>
                </c:pt>
                <c:pt idx="16008">
                  <c:v>-14.994141144139901</c:v>
                </c:pt>
                <c:pt idx="16009">
                  <c:v>-15.062592398124499</c:v>
                </c:pt>
                <c:pt idx="16010">
                  <c:v>-15.134651387462901</c:v>
                </c:pt>
                <c:pt idx="16011">
                  <c:v>-15.2068305038157</c:v>
                </c:pt>
                <c:pt idx="16012">
                  <c:v>-15.616024416957099</c:v>
                </c:pt>
                <c:pt idx="16013">
                  <c:v>-15.6106815116683</c:v>
                </c:pt>
                <c:pt idx="16014">
                  <c:v>-15.605424436594101</c:v>
                </c:pt>
                <c:pt idx="16015">
                  <c:v>-15.6504149794259</c:v>
                </c:pt>
                <c:pt idx="16016">
                  <c:v>-15.720307411921301</c:v>
                </c:pt>
                <c:pt idx="16017">
                  <c:v>-15.793865607054</c:v>
                </c:pt>
                <c:pt idx="16018">
                  <c:v>-15.8663512908655</c:v>
                </c:pt>
                <c:pt idx="16019">
                  <c:v>-15.9401556924537</c:v>
                </c:pt>
                <c:pt idx="16020">
                  <c:v>-16.359253607575202</c:v>
                </c:pt>
                <c:pt idx="16021">
                  <c:v>-16.354042670502501</c:v>
                </c:pt>
                <c:pt idx="16022">
                  <c:v>-16.3489485336627</c:v>
                </c:pt>
                <c:pt idx="16023">
                  <c:v>-16.390848410983601</c:v>
                </c:pt>
                <c:pt idx="16024">
                  <c:v>-16.4642744882869</c:v>
                </c:pt>
                <c:pt idx="16025">
                  <c:v>-16.539097867018999</c:v>
                </c:pt>
                <c:pt idx="16026">
                  <c:v>-16.6141098532716</c:v>
                </c:pt>
                <c:pt idx="16027">
                  <c:v>-16.689325658200801</c:v>
                </c:pt>
                <c:pt idx="16028">
                  <c:v>-17.1169021176058</c:v>
                </c:pt>
                <c:pt idx="16029">
                  <c:v>-17.1111364259854</c:v>
                </c:pt>
                <c:pt idx="16030">
                  <c:v>-17.105488431844201</c:v>
                </c:pt>
                <c:pt idx="16031">
                  <c:v>-17.152883898328898</c:v>
                </c:pt>
                <c:pt idx="16032">
                  <c:v>-17.227360068201701</c:v>
                </c:pt>
                <c:pt idx="16033">
                  <c:v>-17.304931512032699</c:v>
                </c:pt>
                <c:pt idx="16034">
                  <c:v>-17.3789378943675</c:v>
                </c:pt>
                <c:pt idx="16035">
                  <c:v>-17.456880471070299</c:v>
                </c:pt>
                <c:pt idx="16036">
                  <c:v>-17.898543608274998</c:v>
                </c:pt>
                <c:pt idx="16037">
                  <c:v>-17.893216216783401</c:v>
                </c:pt>
                <c:pt idx="16038">
                  <c:v>-17.888006135470899</c:v>
                </c:pt>
                <c:pt idx="16039">
                  <c:v>-17.936074072236899</c:v>
                </c:pt>
                <c:pt idx="16040">
                  <c:v>-18.0109208534702</c:v>
                </c:pt>
                <c:pt idx="16041">
                  <c:v>-18.088419356788101</c:v>
                </c:pt>
                <c:pt idx="16042">
                  <c:v>-18.1672790471595</c:v>
                </c:pt>
                <c:pt idx="16043">
                  <c:v>-18.246218908266201</c:v>
                </c:pt>
                <c:pt idx="16044">
                  <c:v>-18.694199653232602</c:v>
                </c:pt>
                <c:pt idx="16045">
                  <c:v>-18.6882697641764</c:v>
                </c:pt>
                <c:pt idx="16046">
                  <c:v>-18.682456749003499</c:v>
                </c:pt>
                <c:pt idx="16047">
                  <c:v>-18.728778910644799</c:v>
                </c:pt>
                <c:pt idx="16048">
                  <c:v>-18.809871989417299</c:v>
                </c:pt>
                <c:pt idx="16049">
                  <c:v>-18.8909625044591</c:v>
                </c:pt>
                <c:pt idx="16050">
                  <c:v>-18.9720372491436</c:v>
                </c:pt>
                <c:pt idx="16051">
                  <c:v>-19.049213012597399</c:v>
                </c:pt>
                <c:pt idx="16052">
                  <c:v>-19.5013519441707</c:v>
                </c:pt>
                <c:pt idx="16053">
                  <c:v>-19.496744121906602</c:v>
                </c:pt>
                <c:pt idx="16054">
                  <c:v>-19.4922489563094</c:v>
                </c:pt>
                <c:pt idx="16055">
                  <c:v>-19.5431149623263</c:v>
                </c:pt>
                <c:pt idx="16056">
                  <c:v>-19.6211403253503</c:v>
                </c:pt>
                <c:pt idx="16057">
                  <c:v>-19.701727241146099</c:v>
                </c:pt>
                <c:pt idx="16058">
                  <c:v>-19.783580030841499</c:v>
                </c:pt>
                <c:pt idx="16059">
                  <c:v>-19.865421839284402</c:v>
                </c:pt>
                <c:pt idx="16060">
                  <c:v>-20.322255137040599</c:v>
                </c:pt>
                <c:pt idx="16061">
                  <c:v>-20.318010589054801</c:v>
                </c:pt>
                <c:pt idx="16062">
                  <c:v>-20.313880843347299</c:v>
                </c:pt>
                <c:pt idx="16063">
                  <c:v>-20.3602626573315</c:v>
                </c:pt>
                <c:pt idx="16064">
                  <c:v>-20.443267988254998</c:v>
                </c:pt>
                <c:pt idx="16065">
                  <c:v>-20.526397102640399</c:v>
                </c:pt>
                <c:pt idx="16066">
                  <c:v>-20.609679223648399</c:v>
                </c:pt>
                <c:pt idx="16067">
                  <c:v>-20.689215870820799</c:v>
                </c:pt>
                <c:pt idx="16068">
                  <c:v>-21.156886868138201</c:v>
                </c:pt>
                <c:pt idx="16069">
                  <c:v>-21.152917969338301</c:v>
                </c:pt>
                <c:pt idx="16070">
                  <c:v>-21.149062782589201</c:v>
                </c:pt>
                <c:pt idx="16071">
                  <c:v>-21.2027031554167</c:v>
                </c:pt>
                <c:pt idx="16072">
                  <c:v>-21.285040105678501</c:v>
                </c:pt>
                <c:pt idx="16073">
                  <c:v>-21.3719982571827</c:v>
                </c:pt>
                <c:pt idx="16074">
                  <c:v>-21.459587116041199</c:v>
                </c:pt>
                <c:pt idx="16075">
                  <c:v>-21.547893563348701</c:v>
                </c:pt>
                <c:pt idx="16076">
                  <c:v>-22.0489196826898</c:v>
                </c:pt>
                <c:pt idx="16077">
                  <c:v>-22.045120046623602</c:v>
                </c:pt>
                <c:pt idx="16078">
                  <c:v>-22.0412144272827</c:v>
                </c:pt>
                <c:pt idx="16079">
                  <c:v>-22.092599550154901</c:v>
                </c:pt>
                <c:pt idx="16080">
                  <c:v>-22.186045295226599</c:v>
                </c:pt>
                <c:pt idx="16081">
                  <c:v>-22.2744147229538</c:v>
                </c:pt>
                <c:pt idx="16082">
                  <c:v>-22.368506944074699</c:v>
                </c:pt>
                <c:pt idx="16083">
                  <c:v>-22.463938229509498</c:v>
                </c:pt>
                <c:pt idx="16084">
                  <c:v>-23.023975171065199</c:v>
                </c:pt>
                <c:pt idx="16085">
                  <c:v>-23.017967548683298</c:v>
                </c:pt>
                <c:pt idx="16086">
                  <c:v>-23.011857233341701</c:v>
                </c:pt>
                <c:pt idx="16087">
                  <c:v>-23.067839811207001</c:v>
                </c:pt>
                <c:pt idx="16088">
                  <c:v>-23.1676924496266</c:v>
                </c:pt>
                <c:pt idx="16089">
                  <c:v>-23.270908877820901</c:v>
                </c:pt>
                <c:pt idx="16090">
                  <c:v>-23.375875940332499</c:v>
                </c:pt>
                <c:pt idx="16091">
                  <c:v>-23.477442933539599</c:v>
                </c:pt>
                <c:pt idx="16092">
                  <c:v>-24.115439631416301</c:v>
                </c:pt>
                <c:pt idx="16093">
                  <c:v>-24.1068478219014</c:v>
                </c:pt>
                <c:pt idx="16094">
                  <c:v>-24.0981536161135</c:v>
                </c:pt>
                <c:pt idx="16095">
                  <c:v>-24.160392131530401</c:v>
                </c:pt>
                <c:pt idx="16096">
                  <c:v>-24.274711513118099</c:v>
                </c:pt>
                <c:pt idx="16097">
                  <c:v>-24.390992327820399</c:v>
                </c:pt>
                <c:pt idx="16098">
                  <c:v>-24.509232236879701</c:v>
                </c:pt>
                <c:pt idx="16099">
                  <c:v>-24.626856152735499</c:v>
                </c:pt>
                <c:pt idx="16100">
                  <c:v>-25.342599227459299</c:v>
                </c:pt>
                <c:pt idx="16101">
                  <c:v>-25.328663657209201</c:v>
                </c:pt>
                <c:pt idx="16102">
                  <c:v>-25.3148302622267</c:v>
                </c:pt>
                <c:pt idx="16103">
                  <c:v>-25.383268831004699</c:v>
                </c:pt>
                <c:pt idx="16104">
                  <c:v>-25.5107341947107</c:v>
                </c:pt>
                <c:pt idx="16105">
                  <c:v>-25.638036313786301</c:v>
                </c:pt>
                <c:pt idx="16106">
                  <c:v>-25.769547982503401</c:v>
                </c:pt>
                <c:pt idx="16107">
                  <c:v>-25.903101121376</c:v>
                </c:pt>
                <c:pt idx="16108">
                  <c:v>-26.712542883409199</c:v>
                </c:pt>
                <c:pt idx="16109">
                  <c:v>-26.697207803676999</c:v>
                </c:pt>
                <c:pt idx="16110">
                  <c:v>-26.681832597838302</c:v>
                </c:pt>
                <c:pt idx="16111">
                  <c:v>-26.7567046673825</c:v>
                </c:pt>
                <c:pt idx="16112">
                  <c:v>-26.900288452549098</c:v>
                </c:pt>
                <c:pt idx="16113">
                  <c:v>-27.046026775789102</c:v>
                </c:pt>
                <c:pt idx="16114">
                  <c:v>-27.193950753251499</c:v>
                </c:pt>
                <c:pt idx="16115">
                  <c:v>-27.344064026180799</c:v>
                </c:pt>
                <c:pt idx="16116">
                  <c:v>-27.974038726389601</c:v>
                </c:pt>
                <c:pt idx="16117">
                  <c:v>-27.957375114340699</c:v>
                </c:pt>
                <c:pt idx="16118">
                  <c:v>-28.2529783483504</c:v>
                </c:pt>
                <c:pt idx="16119">
                  <c:v>-28.2360918433519</c:v>
                </c:pt>
                <c:pt idx="16120">
                  <c:v>-28.532857148896699</c:v>
                </c:pt>
                <c:pt idx="16121">
                  <c:v>-28.612122706260301</c:v>
                </c:pt>
                <c:pt idx="16122">
                  <c:v>-28.7652242437258</c:v>
                </c:pt>
                <c:pt idx="16123">
                  <c:v>-28.928523122310299</c:v>
                </c:pt>
                <c:pt idx="16124">
                  <c:v>-29.666588552363098</c:v>
                </c:pt>
                <c:pt idx="16125">
                  <c:v>-29.6491031624154</c:v>
                </c:pt>
                <c:pt idx="16126">
                  <c:v>-29.631742032884301</c:v>
                </c:pt>
                <c:pt idx="16127">
                  <c:v>-30.247374386068099</c:v>
                </c:pt>
                <c:pt idx="16128">
                  <c:v>-30.229456502266999</c:v>
                </c:pt>
                <c:pt idx="16129">
                  <c:v>-30.336417624245101</c:v>
                </c:pt>
                <c:pt idx="16130">
                  <c:v>-30.5065366316359</c:v>
                </c:pt>
                <c:pt idx="16131">
                  <c:v>-30.6873042926936</c:v>
                </c:pt>
                <c:pt idx="16132">
                  <c:v>-31.4853066130458</c:v>
                </c:pt>
                <c:pt idx="16133">
                  <c:v>-31.468324261427298</c:v>
                </c:pt>
                <c:pt idx="16134">
                  <c:v>-31.451466609377199</c:v>
                </c:pt>
                <c:pt idx="16135">
                  <c:v>-32.124480035091104</c:v>
                </c:pt>
                <c:pt idx="16136">
                  <c:v>-32.106948308799701</c:v>
                </c:pt>
                <c:pt idx="16137">
                  <c:v>-32.2209778535357</c:v>
                </c:pt>
                <c:pt idx="16138">
                  <c:v>-32.405818954063101</c:v>
                </c:pt>
                <c:pt idx="16139">
                  <c:v>-32.60171955605</c:v>
                </c:pt>
                <c:pt idx="16140">
                  <c:v>-33.458941965056901</c:v>
                </c:pt>
                <c:pt idx="16141">
                  <c:v>-33.4425510499916</c:v>
                </c:pt>
                <c:pt idx="16142">
                  <c:v>-34.1587068367241</c:v>
                </c:pt>
                <c:pt idx="16143">
                  <c:v>-34.141515239981899</c:v>
                </c:pt>
                <c:pt idx="16144">
                  <c:v>-34.257461658868898</c:v>
                </c:pt>
                <c:pt idx="16145">
                  <c:v>-34.465683576771099</c:v>
                </c:pt>
                <c:pt idx="16146">
                  <c:v>-34.675479966693203</c:v>
                </c:pt>
                <c:pt idx="16147">
                  <c:v>-34.886875868142297</c:v>
                </c:pt>
                <c:pt idx="16148">
                  <c:v>-35.558585386190501</c:v>
                </c:pt>
                <c:pt idx="16149">
                  <c:v>-36.323825720933897</c:v>
                </c:pt>
                <c:pt idx="16150">
                  <c:v>-36.306622812858102</c:v>
                </c:pt>
                <c:pt idx="16151">
                  <c:v>-36.2894888883554</c:v>
                </c:pt>
                <c:pt idx="16152">
                  <c:v>-36.422829886650703</c:v>
                </c:pt>
                <c:pt idx="16153">
                  <c:v>-36.644084163555902</c:v>
                </c:pt>
                <c:pt idx="16154">
                  <c:v>-36.867204930284601</c:v>
                </c:pt>
                <c:pt idx="16155">
                  <c:v>-37.092242603138402</c:v>
                </c:pt>
                <c:pt idx="16156">
                  <c:v>-37.808622019425599</c:v>
                </c:pt>
                <c:pt idx="16157">
                  <c:v>-38.6340499797262</c:v>
                </c:pt>
                <c:pt idx="16158">
                  <c:v>-38.614186174142802</c:v>
                </c:pt>
                <c:pt idx="16159">
                  <c:v>-38.594309816558699</c:v>
                </c:pt>
                <c:pt idx="16160">
                  <c:v>-38.736552677962599</c:v>
                </c:pt>
                <c:pt idx="16161">
                  <c:v>-38.974033939761298</c:v>
                </c:pt>
                <c:pt idx="16162">
                  <c:v>-39.202334609300003</c:v>
                </c:pt>
                <c:pt idx="16163">
                  <c:v>-39.443979249175698</c:v>
                </c:pt>
                <c:pt idx="16164">
                  <c:v>-39.961561963188501</c:v>
                </c:pt>
                <c:pt idx="16165">
                  <c:v>-40.207928098236799</c:v>
                </c:pt>
                <c:pt idx="16166">
                  <c:v>-41.109898878182499</c:v>
                </c:pt>
                <c:pt idx="16167">
                  <c:v>-41.086157988860897</c:v>
                </c:pt>
                <c:pt idx="16168">
                  <c:v>-41.512714178708599</c:v>
                </c:pt>
                <c:pt idx="16169">
                  <c:v>-41.7750553551721</c:v>
                </c:pt>
                <c:pt idx="16170">
                  <c:v>-42.338165136733402</c:v>
                </c:pt>
                <c:pt idx="16171">
                  <c:v>-42.592983957290599</c:v>
                </c:pt>
                <c:pt idx="16172">
                  <c:v>-42.864595195634799</c:v>
                </c:pt>
                <c:pt idx="16173">
                  <c:v>-42.835217088131103</c:v>
                </c:pt>
                <c:pt idx="16174">
                  <c:v>-43.823641313459802</c:v>
                </c:pt>
                <c:pt idx="16175">
                  <c:v>-43.793289414545903</c:v>
                </c:pt>
                <c:pt idx="16176">
                  <c:v>-43.956213537917002</c:v>
                </c:pt>
                <c:pt idx="16177">
                  <c:v>-44.234207865303198</c:v>
                </c:pt>
                <c:pt idx="16178">
                  <c:v>-44.510617899921399</c:v>
                </c:pt>
                <c:pt idx="16179">
                  <c:v>-44.780492382395103</c:v>
                </c:pt>
                <c:pt idx="16180">
                  <c:v>-45.730739592436002</c:v>
                </c:pt>
                <c:pt idx="16181">
                  <c:v>-46.802969200886103</c:v>
                </c:pt>
                <c:pt idx="16182">
                  <c:v>-46.767356591409701</c:v>
                </c:pt>
                <c:pt idx="16183">
                  <c:v>-46.7316783157302</c:v>
                </c:pt>
                <c:pt idx="16184">
                  <c:v>-46.885651226488598</c:v>
                </c:pt>
                <c:pt idx="16185">
                  <c:v>-47.178930714019003</c:v>
                </c:pt>
                <c:pt idx="16186">
                  <c:v>-47.474847387887202</c:v>
                </c:pt>
                <c:pt idx="16187">
                  <c:v>-47.7732826288685</c:v>
                </c:pt>
                <c:pt idx="16188">
                  <c:v>-48.762361561904598</c:v>
                </c:pt>
                <c:pt idx="16189">
                  <c:v>-49.892591659591197</c:v>
                </c:pt>
                <c:pt idx="16190">
                  <c:v>-49.846495974821998</c:v>
                </c:pt>
                <c:pt idx="16191">
                  <c:v>-49.800425521842399</c:v>
                </c:pt>
                <c:pt idx="16192">
                  <c:v>-49.975881329042302</c:v>
                </c:pt>
                <c:pt idx="16193">
                  <c:v>-50.280517685405599</c:v>
                </c:pt>
                <c:pt idx="16194">
                  <c:v>-50.569551983761798</c:v>
                </c:pt>
                <c:pt idx="16195">
                  <c:v>-50.8747728084114</c:v>
                </c:pt>
                <c:pt idx="16196">
                  <c:v>-51.8836355401099</c:v>
                </c:pt>
                <c:pt idx="16197">
                  <c:v>-53.006768990517998</c:v>
                </c:pt>
                <c:pt idx="16198">
                  <c:v>-52.955227819850698</c:v>
                </c:pt>
                <c:pt idx="16199">
                  <c:v>-52.903772715200297</c:v>
                </c:pt>
                <c:pt idx="16200">
                  <c:v>-53.059509114582397</c:v>
                </c:pt>
                <c:pt idx="16201">
                  <c:v>-53.354535475559103</c:v>
                </c:pt>
                <c:pt idx="16202">
                  <c:v>-53.645723276803302</c:v>
                </c:pt>
                <c:pt idx="16203">
                  <c:v>-53.937133017493601</c:v>
                </c:pt>
                <c:pt idx="16204">
                  <c:v>-54.840709626989998</c:v>
                </c:pt>
                <c:pt idx="16205">
                  <c:v>-55.846290131796202</c:v>
                </c:pt>
                <c:pt idx="16206">
                  <c:v>-55.798565083790898</c:v>
                </c:pt>
                <c:pt idx="16207">
                  <c:v>-55.750985520461803</c:v>
                </c:pt>
                <c:pt idx="16208">
                  <c:v>-55.8887456070645</c:v>
                </c:pt>
                <c:pt idx="16209">
                  <c:v>-56.144632543591598</c:v>
                </c:pt>
                <c:pt idx="16210">
                  <c:v>-56.392417360243698</c:v>
                </c:pt>
                <c:pt idx="16211">
                  <c:v>-56.631739935834602</c:v>
                </c:pt>
                <c:pt idx="16212">
                  <c:v>-57.3471074953788</c:v>
                </c:pt>
                <c:pt idx="16213">
                  <c:v>-58.132288277130797</c:v>
                </c:pt>
                <c:pt idx="16214">
                  <c:v>-58.086099910086901</c:v>
                </c:pt>
                <c:pt idx="16215">
                  <c:v>-58.040057408151199</c:v>
                </c:pt>
                <c:pt idx="16216">
                  <c:v>-58.1526866425178</c:v>
                </c:pt>
                <c:pt idx="16217">
                  <c:v>-58.331264518776798</c:v>
                </c:pt>
                <c:pt idx="16218">
                  <c:v>-58.703808497792103</c:v>
                </c:pt>
                <c:pt idx="16219">
                  <c:v>-58.867120139206001</c:v>
                </c:pt>
                <c:pt idx="16220">
                  <c:v>-59.184954339168101</c:v>
                </c:pt>
                <c:pt idx="16221">
                  <c:v>-59.703855418978698</c:v>
                </c:pt>
                <c:pt idx="16222">
                  <c:v>-59.669579429732799</c:v>
                </c:pt>
                <c:pt idx="16223">
                  <c:v>-59.635436689246603</c:v>
                </c:pt>
                <c:pt idx="16224">
                  <c:v>-59.6947563679825</c:v>
                </c:pt>
                <c:pt idx="16225">
                  <c:v>-59.805763580030003</c:v>
                </c:pt>
                <c:pt idx="16226">
                  <c:v>-60.008834359971999</c:v>
                </c:pt>
                <c:pt idx="16227">
                  <c:v>-60.089294268524903</c:v>
                </c:pt>
                <c:pt idx="16228">
                  <c:v>-60.236651927529103</c:v>
                </c:pt>
                <c:pt idx="16229">
                  <c:v>-60.456295994182902</c:v>
                </c:pt>
                <c:pt idx="16230">
                  <c:v>-60.434204674835001</c:v>
                </c:pt>
                <c:pt idx="16231">
                  <c:v>-60.4122216042351</c:v>
                </c:pt>
                <c:pt idx="16232">
                  <c:v>-60.466382907603801</c:v>
                </c:pt>
                <c:pt idx="16233">
                  <c:v>-60.479872455575602</c:v>
                </c:pt>
                <c:pt idx="16234">
                  <c:v>-60.480052345042402</c:v>
                </c:pt>
                <c:pt idx="16235">
                  <c:v>-60.4680933528171</c:v>
                </c:pt>
                <c:pt idx="16236">
                  <c:v>-60.402072987807799</c:v>
                </c:pt>
                <c:pt idx="16237">
                  <c:v>-60.251464134765499</c:v>
                </c:pt>
                <c:pt idx="16238">
                  <c:v>-60.235661006974098</c:v>
                </c:pt>
                <c:pt idx="16239">
                  <c:v>-60.219945058180897</c:v>
                </c:pt>
                <c:pt idx="16240">
                  <c:v>-60.094420551456899</c:v>
                </c:pt>
                <c:pt idx="16241">
                  <c:v>-59.995436748397502</c:v>
                </c:pt>
                <c:pt idx="16242">
                  <c:v>-59.8880588543079</c:v>
                </c:pt>
                <c:pt idx="16243">
                  <c:v>-59.760634598257397</c:v>
                </c:pt>
                <c:pt idx="16244">
                  <c:v>-59.1933544679761</c:v>
                </c:pt>
                <c:pt idx="16245">
                  <c:v>-59.178907214179297</c:v>
                </c:pt>
                <c:pt idx="16246">
                  <c:v>-59.164402703134797</c:v>
                </c:pt>
                <c:pt idx="16247">
                  <c:v>-58.878712492468203</c:v>
                </c:pt>
                <c:pt idx="16248">
                  <c:v>-58.864355027264601</c:v>
                </c:pt>
                <c:pt idx="16249">
                  <c:v>-58.566396220295701</c:v>
                </c:pt>
                <c:pt idx="16250">
                  <c:v>-58.287649572458101</c:v>
                </c:pt>
                <c:pt idx="16251">
                  <c:v>-58.094751077572397</c:v>
                </c:pt>
                <c:pt idx="16252">
                  <c:v>-57.882263192732204</c:v>
                </c:pt>
                <c:pt idx="16253">
                  <c:v>-57.427708297392599</c:v>
                </c:pt>
                <c:pt idx="16254">
                  <c:v>-57.1914328618235</c:v>
                </c:pt>
                <c:pt idx="16255">
                  <c:v>-57.186227178340701</c:v>
                </c:pt>
                <c:pt idx="16256">
                  <c:v>-56.384125255633897</c:v>
                </c:pt>
                <c:pt idx="16257">
                  <c:v>-56.379214530051399</c:v>
                </c:pt>
                <c:pt idx="16258">
                  <c:v>-55.957319584103502</c:v>
                </c:pt>
                <c:pt idx="16259">
                  <c:v>-55.678793383883303</c:v>
                </c:pt>
                <c:pt idx="16260">
                  <c:v>-55.417026935062601</c:v>
                </c:pt>
                <c:pt idx="16261">
                  <c:v>-55.136071998485399</c:v>
                </c:pt>
                <c:pt idx="16262">
                  <c:v>-54.553616783102697</c:v>
                </c:pt>
                <c:pt idx="16263">
                  <c:v>-53.554936833699699</c:v>
                </c:pt>
                <c:pt idx="16264">
                  <c:v>-53.5538734465609</c:v>
                </c:pt>
                <c:pt idx="16265">
                  <c:v>-53.552873633347303</c:v>
                </c:pt>
                <c:pt idx="16266">
                  <c:v>-53.047075485332201</c:v>
                </c:pt>
                <c:pt idx="16267">
                  <c:v>-52.748097516486098</c:v>
                </c:pt>
                <c:pt idx="16268">
                  <c:v>-52.431094032496397</c:v>
                </c:pt>
                <c:pt idx="16269">
                  <c:v>-52.107721342770297</c:v>
                </c:pt>
                <c:pt idx="16270">
                  <c:v>-51.425675593903598</c:v>
                </c:pt>
                <c:pt idx="16271">
                  <c:v>-50.260099803279701</c:v>
                </c:pt>
                <c:pt idx="16272">
                  <c:v>-50.270074744861503</c:v>
                </c:pt>
                <c:pt idx="16273">
                  <c:v>-50.2800540812406</c:v>
                </c:pt>
                <c:pt idx="16274">
                  <c:v>-49.708036203630201</c:v>
                </c:pt>
                <c:pt idx="16275">
                  <c:v>-49.345011006859202</c:v>
                </c:pt>
                <c:pt idx="16276">
                  <c:v>-48.975074802990001</c:v>
                </c:pt>
                <c:pt idx="16277">
                  <c:v>-48.598305691159297</c:v>
                </c:pt>
                <c:pt idx="16278">
                  <c:v>-47.805145131749001</c:v>
                </c:pt>
                <c:pt idx="16279">
                  <c:v>-46.452362766521198</c:v>
                </c:pt>
                <c:pt idx="16280">
                  <c:v>-46.466635445864497</c:v>
                </c:pt>
                <c:pt idx="16281">
                  <c:v>-46.480880345892302</c:v>
                </c:pt>
                <c:pt idx="16282">
                  <c:v>-45.82204572373</c:v>
                </c:pt>
                <c:pt idx="16283">
                  <c:v>-45.407321790423502</c:v>
                </c:pt>
                <c:pt idx="16284">
                  <c:v>-44.986580887341397</c:v>
                </c:pt>
                <c:pt idx="16285">
                  <c:v>-44.560294658460897</c:v>
                </c:pt>
                <c:pt idx="16286">
                  <c:v>-42.773621667854201</c:v>
                </c:pt>
                <c:pt idx="16287">
                  <c:v>-42.790640624866299</c:v>
                </c:pt>
                <c:pt idx="16288">
                  <c:v>-42.807675286051499</c:v>
                </c:pt>
                <c:pt idx="16289">
                  <c:v>-41.899432770271297</c:v>
                </c:pt>
                <c:pt idx="16290">
                  <c:v>-41.448248809046099</c:v>
                </c:pt>
                <c:pt idx="16291">
                  <c:v>-40.992391830015102</c:v>
                </c:pt>
                <c:pt idx="16292">
                  <c:v>-40.548792738723797</c:v>
                </c:pt>
                <c:pt idx="16293">
                  <c:v>-40.078686317565797</c:v>
                </c:pt>
                <c:pt idx="16294">
                  <c:v>-39.101197121592797</c:v>
                </c:pt>
                <c:pt idx="16295">
                  <c:v>-37.431543139321697</c:v>
                </c:pt>
                <c:pt idx="16296">
                  <c:v>-37.442766252026097</c:v>
                </c:pt>
                <c:pt idx="16297">
                  <c:v>-37.164458567933202</c:v>
                </c:pt>
                <c:pt idx="16298">
                  <c:v>-36.6901840590277</c:v>
                </c:pt>
                <c:pt idx="16299">
                  <c:v>-36.203589612087399</c:v>
                </c:pt>
                <c:pt idx="16300">
                  <c:v>-35.704199534856301</c:v>
                </c:pt>
                <c:pt idx="16301">
                  <c:v>-35.2003541314564</c:v>
                </c:pt>
                <c:pt idx="16302">
                  <c:v>-34.179275665556801</c:v>
                </c:pt>
                <c:pt idx="16303">
                  <c:v>-32.396882431081202</c:v>
                </c:pt>
                <c:pt idx="16304">
                  <c:v>-32.407718316325699</c:v>
                </c:pt>
                <c:pt idx="16305">
                  <c:v>-32.0867124704573</c:v>
                </c:pt>
                <c:pt idx="16306">
                  <c:v>-31.5660267804829</c:v>
                </c:pt>
                <c:pt idx="16307">
                  <c:v>-31.042250511878098</c:v>
                </c:pt>
                <c:pt idx="16308">
                  <c:v>-30.540276327474</c:v>
                </c:pt>
                <c:pt idx="16309">
                  <c:v>-30.0103839746427</c:v>
                </c:pt>
                <c:pt idx="16310">
                  <c:v>-28.9175440965831</c:v>
                </c:pt>
                <c:pt idx="16311">
                  <c:v>-27.063310320773699</c:v>
                </c:pt>
                <c:pt idx="16312">
                  <c:v>-27.081142860879002</c:v>
                </c:pt>
                <c:pt idx="16313">
                  <c:v>-26.7677882201308</c:v>
                </c:pt>
                <c:pt idx="16314">
                  <c:v>-26.223642103615799</c:v>
                </c:pt>
                <c:pt idx="16315">
                  <c:v>-25.678422618921299</c:v>
                </c:pt>
                <c:pt idx="16316">
                  <c:v>-25.132625868697598</c:v>
                </c:pt>
                <c:pt idx="16317">
                  <c:v>-24.586493078944201</c:v>
                </c:pt>
                <c:pt idx="16318">
                  <c:v>-23.507872973555401</c:v>
                </c:pt>
                <c:pt idx="16319">
                  <c:v>-21.621392183172599</c:v>
                </c:pt>
                <c:pt idx="16320">
                  <c:v>-21.641681530862002</c:v>
                </c:pt>
                <c:pt idx="16321">
                  <c:v>-21.301300287615099</c:v>
                </c:pt>
                <c:pt idx="16322">
                  <c:v>-20.755186184845499</c:v>
                </c:pt>
                <c:pt idx="16323">
                  <c:v>-20.235295744722801</c:v>
                </c:pt>
                <c:pt idx="16324">
                  <c:v>-19.689962669986301</c:v>
                </c:pt>
                <c:pt idx="16325">
                  <c:v>-19.153591079076001</c:v>
                </c:pt>
                <c:pt idx="16326">
                  <c:v>-18.043848963592598</c:v>
                </c:pt>
                <c:pt idx="16327">
                  <c:v>-16.166089948265199</c:v>
                </c:pt>
                <c:pt idx="16328">
                  <c:v>-16.188160297549999</c:v>
                </c:pt>
                <c:pt idx="16329">
                  <c:v>-15.877098239384599</c:v>
                </c:pt>
                <c:pt idx="16330">
                  <c:v>-15.336305129996999</c:v>
                </c:pt>
                <c:pt idx="16331">
                  <c:v>-14.796642001338901</c:v>
                </c:pt>
                <c:pt idx="16332">
                  <c:v>-14.2581781922161</c:v>
                </c:pt>
                <c:pt idx="16333">
                  <c:v>-13.7464704752334</c:v>
                </c:pt>
                <c:pt idx="16334">
                  <c:v>-12.6603254145521</c:v>
                </c:pt>
                <c:pt idx="16335">
                  <c:v>-10.8071948927888</c:v>
                </c:pt>
                <c:pt idx="16336">
                  <c:v>-10.8344158581065</c:v>
                </c:pt>
                <c:pt idx="16337">
                  <c:v>-10.530762946130899</c:v>
                </c:pt>
                <c:pt idx="16338">
                  <c:v>-10.000275798204299</c:v>
                </c:pt>
                <c:pt idx="16339">
                  <c:v>-9.4712796256278402</c:v>
                </c:pt>
                <c:pt idx="16340">
                  <c:v>-8.9441371808255106</c:v>
                </c:pt>
                <c:pt idx="16341">
                  <c:v>-8.4190351333911497</c:v>
                </c:pt>
                <c:pt idx="16342">
                  <c:v>-5.5445342688758998</c:v>
                </c:pt>
                <c:pt idx="16343">
                  <c:v>-5.5737172298908</c:v>
                </c:pt>
                <c:pt idx="16344">
                  <c:v>-5.6028768748088602</c:v>
                </c:pt>
                <c:pt idx="16345">
                  <c:v>-5.2862997483087604</c:v>
                </c:pt>
                <c:pt idx="16346">
                  <c:v>-4.80033405193194</c:v>
                </c:pt>
                <c:pt idx="16347">
                  <c:v>-4.3019927360872696</c:v>
                </c:pt>
                <c:pt idx="16348">
                  <c:v>-3.8000557033549098</c:v>
                </c:pt>
                <c:pt idx="16349">
                  <c:v>-3.3030402199935298</c:v>
                </c:pt>
                <c:pt idx="16350">
                  <c:v>-2.2996776164914601</c:v>
                </c:pt>
                <c:pt idx="16351">
                  <c:v>-0.61165812426239097</c:v>
                </c:pt>
                <c:pt idx="16352">
                  <c:v>-0.64497029061607702</c:v>
                </c:pt>
                <c:pt idx="16353">
                  <c:v>-0.37976008730144201</c:v>
                </c:pt>
                <c:pt idx="16354">
                  <c:v>8.5113187862977599E-2</c:v>
                </c:pt>
                <c:pt idx="16355">
                  <c:v>0.52017622251828499</c:v>
                </c:pt>
                <c:pt idx="16356">
                  <c:v>0.96955625071172702</c:v>
                </c:pt>
                <c:pt idx="16357">
                  <c:v>1.4105042501243199</c:v>
                </c:pt>
                <c:pt idx="16358">
                  <c:v>3.7776651084661301</c:v>
                </c:pt>
                <c:pt idx="16359">
                  <c:v>3.7430575683770502</c:v>
                </c:pt>
                <c:pt idx="16360">
                  <c:v>3.7085470359133001</c:v>
                </c:pt>
                <c:pt idx="16361">
                  <c:v>3.9325353114580102</c:v>
                </c:pt>
                <c:pt idx="16362">
                  <c:v>4.3246611742051302</c:v>
                </c:pt>
                <c:pt idx="16363">
                  <c:v>4.6864797893874099</c:v>
                </c:pt>
                <c:pt idx="16364">
                  <c:v>5.0552979620154996</c:v>
                </c:pt>
                <c:pt idx="16365">
                  <c:v>5.4116587472230604</c:v>
                </c:pt>
                <c:pt idx="16366">
                  <c:v>7.2640198310459398</c:v>
                </c:pt>
                <c:pt idx="16367">
                  <c:v>7.2268383252557102</c:v>
                </c:pt>
                <c:pt idx="16368">
                  <c:v>7.1897817773017598</c:v>
                </c:pt>
                <c:pt idx="16369">
                  <c:v>7.3521534990203197</c:v>
                </c:pt>
                <c:pt idx="16370">
                  <c:v>7.6372350202593697</c:v>
                </c:pt>
                <c:pt idx="16371">
                  <c:v>7.9062502315780998</c:v>
                </c:pt>
                <c:pt idx="16372">
                  <c:v>8.1453535390818406</c:v>
                </c:pt>
                <c:pt idx="16373">
                  <c:v>8.3761361398723597</c:v>
                </c:pt>
                <c:pt idx="16374">
                  <c:v>9.2170398249950605</c:v>
                </c:pt>
                <c:pt idx="16375">
                  <c:v>9.1789636431852202</c:v>
                </c:pt>
                <c:pt idx="16376">
                  <c:v>9.5475202710308409</c:v>
                </c:pt>
                <c:pt idx="16377">
                  <c:v>9.5093204606919102</c:v>
                </c:pt>
                <c:pt idx="16378">
                  <c:v>9.8661260883986799</c:v>
                </c:pt>
                <c:pt idx="16379">
                  <c:v>9.9374812691613101</c:v>
                </c:pt>
                <c:pt idx="16380">
                  <c:v>10.068113584921001</c:v>
                </c:pt>
                <c:pt idx="16381">
                  <c:v>10.186419039140199</c:v>
                </c:pt>
                <c:pt idx="16382">
                  <c:v>10.4486823541063</c:v>
                </c:pt>
                <c:pt idx="16383">
                  <c:v>10.408950389343801</c:v>
                </c:pt>
                <c:pt idx="16384">
                  <c:v>10.3691592590787</c:v>
                </c:pt>
                <c:pt idx="16385">
                  <c:v>10.515845633884901</c:v>
                </c:pt>
                <c:pt idx="16386">
                  <c:v>10.476087311733201</c:v>
                </c:pt>
                <c:pt idx="16387">
                  <c:v>10.4598999850973</c:v>
                </c:pt>
                <c:pt idx="16388">
                  <c:v>10.4377015741817</c:v>
                </c:pt>
                <c:pt idx="16389">
                  <c:v>10.3953288885128</c:v>
                </c:pt>
                <c:pt idx="16390">
                  <c:v>10.0688210111249</c:v>
                </c:pt>
                <c:pt idx="16391">
                  <c:v>10.029640912943</c:v>
                </c:pt>
                <c:pt idx="16392">
                  <c:v>9.9904076897306702</c:v>
                </c:pt>
                <c:pt idx="16393">
                  <c:v>9.6530361734975099</c:v>
                </c:pt>
                <c:pt idx="16394">
                  <c:v>9.6088616269854903</c:v>
                </c:pt>
                <c:pt idx="16395">
                  <c:v>9.4975988328023195</c:v>
                </c:pt>
                <c:pt idx="16396">
                  <c:v>9.3362907150130106</c:v>
                </c:pt>
                <c:pt idx="16397">
                  <c:v>9.1613787659677595</c:v>
                </c:pt>
                <c:pt idx="16398">
                  <c:v>8.4777001226298303</c:v>
                </c:pt>
                <c:pt idx="16399">
                  <c:v>8.4304860615451993</c:v>
                </c:pt>
                <c:pt idx="16400">
                  <c:v>8.3832747886667107</c:v>
                </c:pt>
                <c:pt idx="16401">
                  <c:v>7.7730579257672003</c:v>
                </c:pt>
                <c:pt idx="16402">
                  <c:v>7.7211322393906698</c:v>
                </c:pt>
                <c:pt idx="16403">
                  <c:v>7.5580915056079103</c:v>
                </c:pt>
                <c:pt idx="16404">
                  <c:v>7.3409784342817099</c:v>
                </c:pt>
                <c:pt idx="16405">
                  <c:v>7.1120557049934199</c:v>
                </c:pt>
                <c:pt idx="16406">
                  <c:v>6.3733608713012497</c:v>
                </c:pt>
                <c:pt idx="16407">
                  <c:v>6.3201873952184702</c:v>
                </c:pt>
                <c:pt idx="16408">
                  <c:v>6.2671380710189499</c:v>
                </c:pt>
                <c:pt idx="16409">
                  <c:v>5.6614042155735103</c:v>
                </c:pt>
                <c:pt idx="16410">
                  <c:v>5.6192527652234201</c:v>
                </c:pt>
                <c:pt idx="16411">
                  <c:v>5.4753595468048104</c:v>
                </c:pt>
                <c:pt idx="16412">
                  <c:v>5.2655624394474003</c:v>
                </c:pt>
                <c:pt idx="16413">
                  <c:v>5.06316740047287</c:v>
                </c:pt>
                <c:pt idx="16414">
                  <c:v>4.4571457159661998</c:v>
                </c:pt>
                <c:pt idx="16415">
                  <c:v>4.4135001852385303</c:v>
                </c:pt>
                <c:pt idx="16416">
                  <c:v>4.3699762363900696</c:v>
                </c:pt>
                <c:pt idx="16417">
                  <c:v>3.8849712879224101</c:v>
                </c:pt>
                <c:pt idx="16418">
                  <c:v>3.8650333965555301</c:v>
                </c:pt>
                <c:pt idx="16419">
                  <c:v>3.7576224533248301</c:v>
                </c:pt>
                <c:pt idx="16420">
                  <c:v>3.60310073511772</c:v>
                </c:pt>
                <c:pt idx="16421">
                  <c:v>3.4556152104814601</c:v>
                </c:pt>
                <c:pt idx="16422">
                  <c:v>2.92518015431996</c:v>
                </c:pt>
                <c:pt idx="16423">
                  <c:v>2.90865027122884</c:v>
                </c:pt>
                <c:pt idx="16424">
                  <c:v>2.8922013321415201</c:v>
                </c:pt>
                <c:pt idx="16425">
                  <c:v>2.45669770620129</c:v>
                </c:pt>
                <c:pt idx="16426">
                  <c:v>2.45696009147925</c:v>
                </c:pt>
                <c:pt idx="16427">
                  <c:v>2.37200625219735</c:v>
                </c:pt>
                <c:pt idx="16428">
                  <c:v>2.2445304236594201</c:v>
                </c:pt>
                <c:pt idx="16429">
                  <c:v>2.1112036326374599</c:v>
                </c:pt>
                <c:pt idx="16430">
                  <c:v>1.5581347425088601</c:v>
                </c:pt>
                <c:pt idx="16431">
                  <c:v>1.5585744211366399</c:v>
                </c:pt>
                <c:pt idx="16432">
                  <c:v>1.5590214813253001</c:v>
                </c:pt>
                <c:pt idx="16433">
                  <c:v>1.0862545518020099</c:v>
                </c:pt>
                <c:pt idx="16434">
                  <c:v>1.08823665934184</c:v>
                </c:pt>
                <c:pt idx="16435">
                  <c:v>1.0003722942039699</c:v>
                </c:pt>
                <c:pt idx="16436">
                  <c:v>0.858304810751367</c:v>
                </c:pt>
                <c:pt idx="16437">
                  <c:v>0.71431479688820498</c:v>
                </c:pt>
                <c:pt idx="16438">
                  <c:v>0.104695797408085</c:v>
                </c:pt>
                <c:pt idx="16439">
                  <c:v>0.109127234492585</c:v>
                </c:pt>
                <c:pt idx="16440">
                  <c:v>0.113462654513292</c:v>
                </c:pt>
                <c:pt idx="16441">
                  <c:v>-0.41215137445129402</c:v>
                </c:pt>
                <c:pt idx="16442">
                  <c:v>-0.40728670810340101</c:v>
                </c:pt>
                <c:pt idx="16443">
                  <c:v>-0.49519640745615401</c:v>
                </c:pt>
                <c:pt idx="16444">
                  <c:v>-0.652494468327807</c:v>
                </c:pt>
                <c:pt idx="16445">
                  <c:v>-0.81139829097946503</c:v>
                </c:pt>
                <c:pt idx="16446">
                  <c:v>-1.47530108992506</c:v>
                </c:pt>
                <c:pt idx="16447">
                  <c:v>-1.4706759306594299</c:v>
                </c:pt>
                <c:pt idx="16448">
                  <c:v>-1.4661026318741901</c:v>
                </c:pt>
                <c:pt idx="16449">
                  <c:v>-2.0388448970861601</c:v>
                </c:pt>
                <c:pt idx="16450">
                  <c:v>-2.0393842739549202</c:v>
                </c:pt>
                <c:pt idx="16451">
                  <c:v>-2.1450339217171699</c:v>
                </c:pt>
                <c:pt idx="16452">
                  <c:v>-2.31599426368743</c:v>
                </c:pt>
                <c:pt idx="16453">
                  <c:v>-2.4808421227654098</c:v>
                </c:pt>
                <c:pt idx="16454">
                  <c:v>-3.1654359775121699</c:v>
                </c:pt>
                <c:pt idx="16455">
                  <c:v>-3.1653812715990099</c:v>
                </c:pt>
                <c:pt idx="16456">
                  <c:v>-3.1653720616085002</c:v>
                </c:pt>
                <c:pt idx="16457">
                  <c:v>-3.7423655147511399</c:v>
                </c:pt>
                <c:pt idx="16458">
                  <c:v>-3.7468750668410702</c:v>
                </c:pt>
                <c:pt idx="16459">
                  <c:v>-3.8496723455247501</c:v>
                </c:pt>
                <c:pt idx="16460">
                  <c:v>-4.0224829458335201</c:v>
                </c:pt>
                <c:pt idx="16461">
                  <c:v>-4.1933565316363204</c:v>
                </c:pt>
                <c:pt idx="16462">
                  <c:v>-4.8167773808374301</c:v>
                </c:pt>
                <c:pt idx="16463">
                  <c:v>-4.82138098393819</c:v>
                </c:pt>
                <c:pt idx="16464">
                  <c:v>-4.8260489903297001</c:v>
                </c:pt>
                <c:pt idx="16465">
                  <c:v>-5.35490930788509</c:v>
                </c:pt>
                <c:pt idx="16466">
                  <c:v>-5.3656772252667801</c:v>
                </c:pt>
                <c:pt idx="16467">
                  <c:v>-5.4617617744067504</c:v>
                </c:pt>
                <c:pt idx="16468">
                  <c:v>-5.6168036667452297</c:v>
                </c:pt>
                <c:pt idx="16469">
                  <c:v>-5.7688513742987402</c:v>
                </c:pt>
                <c:pt idx="16470">
                  <c:v>-6.3029213652831304</c:v>
                </c:pt>
                <c:pt idx="16471">
                  <c:v>-6.3087697856073701</c:v>
                </c:pt>
                <c:pt idx="16472">
                  <c:v>-6.3147204941437103</c:v>
                </c:pt>
                <c:pt idx="16473">
                  <c:v>-6.7626282838912397</c:v>
                </c:pt>
                <c:pt idx="16474">
                  <c:v>-6.7681460884237099</c:v>
                </c:pt>
                <c:pt idx="16475">
                  <c:v>-6.8579851491144401</c:v>
                </c:pt>
                <c:pt idx="16476">
                  <c:v>-6.9859869873139901</c:v>
                </c:pt>
                <c:pt idx="16477">
                  <c:v>-7.1167754445653104</c:v>
                </c:pt>
                <c:pt idx="16478">
                  <c:v>-7.5719866327389003</c:v>
                </c:pt>
                <c:pt idx="16479">
                  <c:v>-7.5792049210364896</c:v>
                </c:pt>
                <c:pt idx="16480">
                  <c:v>-7.58649596544599</c:v>
                </c:pt>
                <c:pt idx="16481">
                  <c:v>-7.9673634835105496</c:v>
                </c:pt>
                <c:pt idx="16482">
                  <c:v>-7.9802690324216004</c:v>
                </c:pt>
                <c:pt idx="16483">
                  <c:v>-8.0546234512928301</c:v>
                </c:pt>
                <c:pt idx="16484">
                  <c:v>-8.1697582625691094</c:v>
                </c:pt>
                <c:pt idx="16485">
                  <c:v>-8.2787413605015399</c:v>
                </c:pt>
                <c:pt idx="16486">
                  <c:v>-8.6528344375552706</c:v>
                </c:pt>
                <c:pt idx="16487">
                  <c:v>-8.6648725087031302</c:v>
                </c:pt>
                <c:pt idx="16488">
                  <c:v>-8.6769078385386695</c:v>
                </c:pt>
                <c:pt idx="16489">
                  <c:v>-8.9887083505023107</c:v>
                </c:pt>
                <c:pt idx="16490">
                  <c:v>-9.0018877334386396</c:v>
                </c:pt>
                <c:pt idx="16491">
                  <c:v>-9.0670468955997201</c:v>
                </c:pt>
                <c:pt idx="16492">
                  <c:v>-9.1650794592813405</c:v>
                </c:pt>
                <c:pt idx="16493">
                  <c:v>-9.2559459667791408</c:v>
                </c:pt>
                <c:pt idx="16494">
                  <c:v>-9.5673440565490893</c:v>
                </c:pt>
                <c:pt idx="16495">
                  <c:v>-9.5810387721240602</c:v>
                </c:pt>
                <c:pt idx="16496">
                  <c:v>-9.5946166199258194</c:v>
                </c:pt>
                <c:pt idx="16497">
                  <c:v>-9.8477102126670903</c:v>
                </c:pt>
                <c:pt idx="16498">
                  <c:v>-9.8550718574099907</c:v>
                </c:pt>
                <c:pt idx="16499">
                  <c:v>-9.90744402040729</c:v>
                </c:pt>
                <c:pt idx="16500">
                  <c:v>-9.9875415972760901</c:v>
                </c:pt>
                <c:pt idx="16501">
                  <c:v>-10.060771703656499</c:v>
                </c:pt>
                <c:pt idx="16502">
                  <c:v>-10.326792095078</c:v>
                </c:pt>
                <c:pt idx="16503">
                  <c:v>-10.335127433913801</c:v>
                </c:pt>
                <c:pt idx="16504">
                  <c:v>-10.453093165383301</c:v>
                </c:pt>
                <c:pt idx="16505">
                  <c:v>-10.454625760877001</c:v>
                </c:pt>
                <c:pt idx="16506">
                  <c:v>-10.5742834342101</c:v>
                </c:pt>
                <c:pt idx="16507">
                  <c:v>-10.577853128672301</c:v>
                </c:pt>
                <c:pt idx="16508">
                  <c:v>-10.694525201015299</c:v>
                </c:pt>
                <c:pt idx="16509">
                  <c:v>-10.7292293680059</c:v>
                </c:pt>
                <c:pt idx="16510">
                  <c:v>-10.8464181403626</c:v>
                </c:pt>
                <c:pt idx="16511">
                  <c:v>-10.963902144887401</c:v>
                </c:pt>
                <c:pt idx="16512">
                  <c:v>-11.019599223171801</c:v>
                </c:pt>
                <c:pt idx="16513">
                  <c:v>-11.074648544205999</c:v>
                </c:pt>
                <c:pt idx="16514">
                  <c:v>-11.0711481056246</c:v>
                </c:pt>
                <c:pt idx="16515">
                  <c:v>-11.260284483683201</c:v>
                </c:pt>
                <c:pt idx="16516">
                  <c:v>-11.2564930174221</c:v>
                </c:pt>
                <c:pt idx="16517">
                  <c:v>-11.2893134323462</c:v>
                </c:pt>
                <c:pt idx="16518">
                  <c:v>-11.339889152712701</c:v>
                </c:pt>
                <c:pt idx="16519">
                  <c:v>-11.3910669023685</c:v>
                </c:pt>
                <c:pt idx="16520">
                  <c:v>-11.443091423150101</c:v>
                </c:pt>
                <c:pt idx="16521">
                  <c:v>-11.6023623921295</c:v>
                </c:pt>
                <c:pt idx="16522">
                  <c:v>-11.778204607314001</c:v>
                </c:pt>
                <c:pt idx="16523">
                  <c:v>-11.773817230207101</c:v>
                </c:pt>
                <c:pt idx="16524">
                  <c:v>-11.769335966474101</c:v>
                </c:pt>
                <c:pt idx="16525">
                  <c:v>-11.7965064329714</c:v>
                </c:pt>
                <c:pt idx="16526">
                  <c:v>-11.845121915513101</c:v>
                </c:pt>
                <c:pt idx="16527">
                  <c:v>-11.8924844734813</c:v>
                </c:pt>
                <c:pt idx="16528">
                  <c:v>-11.940232566150099</c:v>
                </c:pt>
                <c:pt idx="16529">
                  <c:v>-12.0877157220154</c:v>
                </c:pt>
                <c:pt idx="16530">
                  <c:v>-12.2540638556173</c:v>
                </c:pt>
                <c:pt idx="16531">
                  <c:v>-12.249195641486599</c:v>
                </c:pt>
                <c:pt idx="16532">
                  <c:v>-12.244438134347501</c:v>
                </c:pt>
                <c:pt idx="16533">
                  <c:v>-12.274825929796901</c:v>
                </c:pt>
                <c:pt idx="16534">
                  <c:v>-12.3237280629497</c:v>
                </c:pt>
                <c:pt idx="16535">
                  <c:v>-12.3725582895082</c:v>
                </c:pt>
                <c:pt idx="16536">
                  <c:v>-12.4213671030125</c:v>
                </c:pt>
                <c:pt idx="16537">
                  <c:v>-12.571249180036901</c:v>
                </c:pt>
                <c:pt idx="16538">
                  <c:v>-12.5687839908943</c:v>
                </c:pt>
                <c:pt idx="16539">
                  <c:v>-12.7389933423526</c:v>
                </c:pt>
                <c:pt idx="16540">
                  <c:v>-12.736386033138199</c:v>
                </c:pt>
                <c:pt idx="16541">
                  <c:v>-12.7679962125238</c:v>
                </c:pt>
                <c:pt idx="16542">
                  <c:v>-12.8188616836898</c:v>
                </c:pt>
                <c:pt idx="16543">
                  <c:v>-12.8700651798233</c:v>
                </c:pt>
                <c:pt idx="16544">
                  <c:v>-12.9205926524898</c:v>
                </c:pt>
                <c:pt idx="16545">
                  <c:v>-13.07990698611</c:v>
                </c:pt>
                <c:pt idx="16546">
                  <c:v>-13.2619676132365</c:v>
                </c:pt>
                <c:pt idx="16547">
                  <c:v>-13.2587579304518</c:v>
                </c:pt>
                <c:pt idx="16548">
                  <c:v>-13.255488504385999</c:v>
                </c:pt>
                <c:pt idx="16549">
                  <c:v>-13.287518243622401</c:v>
                </c:pt>
                <c:pt idx="16550">
                  <c:v>-13.340631421375001</c:v>
                </c:pt>
                <c:pt idx="16551">
                  <c:v>-13.391016761691199</c:v>
                </c:pt>
                <c:pt idx="16552">
                  <c:v>-13.4447120336949</c:v>
                </c:pt>
                <c:pt idx="16553">
                  <c:v>-13.6220524778557</c:v>
                </c:pt>
                <c:pt idx="16554">
                  <c:v>-13.8231424688242</c:v>
                </c:pt>
                <c:pt idx="16555">
                  <c:v>-13.8179986761254</c:v>
                </c:pt>
                <c:pt idx="16556">
                  <c:v>-13.8127703143854</c:v>
                </c:pt>
                <c:pt idx="16557">
                  <c:v>-13.8423775912756</c:v>
                </c:pt>
                <c:pt idx="16558">
                  <c:v>-13.8992400930708</c:v>
                </c:pt>
                <c:pt idx="16559">
                  <c:v>-13.9568969412932</c:v>
                </c:pt>
                <c:pt idx="16560">
                  <c:v>-14.0153491850183</c:v>
                </c:pt>
                <c:pt idx="16561">
                  <c:v>-14.208124324078501</c:v>
                </c:pt>
                <c:pt idx="16562">
                  <c:v>-14.430160406162701</c:v>
                </c:pt>
                <c:pt idx="16563">
                  <c:v>-14.423310461961201</c:v>
                </c:pt>
                <c:pt idx="16564">
                  <c:v>-14.416515840127399</c:v>
                </c:pt>
                <c:pt idx="16565">
                  <c:v>-14.4537352391794</c:v>
                </c:pt>
                <c:pt idx="16566">
                  <c:v>-14.5169065114227</c:v>
                </c:pt>
                <c:pt idx="16567">
                  <c:v>-14.5808396537169</c:v>
                </c:pt>
                <c:pt idx="16568">
                  <c:v>-14.641185533338</c:v>
                </c:pt>
                <c:pt idx="16569">
                  <c:v>-14.8561291128088</c:v>
                </c:pt>
                <c:pt idx="16570">
                  <c:v>-15.100291830804</c:v>
                </c:pt>
                <c:pt idx="16571">
                  <c:v>-15.0928796748259</c:v>
                </c:pt>
                <c:pt idx="16572">
                  <c:v>-15.085528760113601</c:v>
                </c:pt>
                <c:pt idx="16573">
                  <c:v>-15.1221460051915</c:v>
                </c:pt>
                <c:pt idx="16574">
                  <c:v>-15.1914387774726</c:v>
                </c:pt>
                <c:pt idx="16575">
                  <c:v>-15.2613421258266</c:v>
                </c:pt>
                <c:pt idx="16576">
                  <c:v>-15.3318225452046</c:v>
                </c:pt>
                <c:pt idx="16577">
                  <c:v>-15.708037054381499</c:v>
                </c:pt>
                <c:pt idx="16578">
                  <c:v>-15.7006556960174</c:v>
                </c:pt>
                <c:pt idx="16579">
                  <c:v>-15.693362912788199</c:v>
                </c:pt>
                <c:pt idx="16580">
                  <c:v>-15.8370908223679</c:v>
                </c:pt>
                <c:pt idx="16581">
                  <c:v>-15.831722964935199</c:v>
                </c:pt>
                <c:pt idx="16582">
                  <c:v>-15.975558894476899</c:v>
                </c:pt>
                <c:pt idx="16583">
                  <c:v>-16.0131294987224</c:v>
                </c:pt>
                <c:pt idx="16584">
                  <c:v>-16.072985191220901</c:v>
                </c:pt>
                <c:pt idx="16585">
                  <c:v>-16.391883515</c:v>
                </c:pt>
                <c:pt idx="16586">
                  <c:v>-16.4696640569633</c:v>
                </c:pt>
                <c:pt idx="16587">
                  <c:v>-16.464533137226599</c:v>
                </c:pt>
                <c:pt idx="16588">
                  <c:v>-16.589776203931098</c:v>
                </c:pt>
                <c:pt idx="16589">
                  <c:v>-16.584422557750202</c:v>
                </c:pt>
                <c:pt idx="16590">
                  <c:v>-16.7095377224747</c:v>
                </c:pt>
                <c:pt idx="16591">
                  <c:v>-16.834621542594999</c:v>
                </c:pt>
                <c:pt idx="16592">
                  <c:v>-16.828981102031399</c:v>
                </c:pt>
                <c:pt idx="16593">
                  <c:v>-17.2158558900563</c:v>
                </c:pt>
                <c:pt idx="16594">
                  <c:v>-17.209929176570402</c:v>
                </c:pt>
                <c:pt idx="16595">
                  <c:v>-17.252360445027499</c:v>
                </c:pt>
                <c:pt idx="16596">
                  <c:v>-17.325447693190402</c:v>
                </c:pt>
                <c:pt idx="16597">
                  <c:v>-17.4064047555079</c:v>
                </c:pt>
                <c:pt idx="16598">
                  <c:v>-17.4875743236842</c:v>
                </c:pt>
                <c:pt idx="16599">
                  <c:v>-17.567673036759299</c:v>
                </c:pt>
                <c:pt idx="16600">
                  <c:v>-17.649260674313702</c:v>
                </c:pt>
                <c:pt idx="16601">
                  <c:v>-18.019713990474202</c:v>
                </c:pt>
                <c:pt idx="16602">
                  <c:v>-18.065553429103002</c:v>
                </c:pt>
                <c:pt idx="16603">
                  <c:v>-18.060616285165501</c:v>
                </c:pt>
                <c:pt idx="16604">
                  <c:v>-18.142033108142201</c:v>
                </c:pt>
                <c:pt idx="16605">
                  <c:v>-18.223702722989799</c:v>
                </c:pt>
                <c:pt idx="16606">
                  <c:v>-18.301681364953499</c:v>
                </c:pt>
                <c:pt idx="16607">
                  <c:v>-18.385648835475099</c:v>
                </c:pt>
                <c:pt idx="16608">
                  <c:v>-18.4699238676669</c:v>
                </c:pt>
                <c:pt idx="16609">
                  <c:v>-18.8519548435746</c:v>
                </c:pt>
                <c:pt idx="16610">
                  <c:v>-18.900643095288999</c:v>
                </c:pt>
                <c:pt idx="16611">
                  <c:v>-18.896603180204298</c:v>
                </c:pt>
                <c:pt idx="16612">
                  <c:v>-18.9822658150465</c:v>
                </c:pt>
                <c:pt idx="16613">
                  <c:v>-19.068406946952901</c:v>
                </c:pt>
                <c:pt idx="16614">
                  <c:v>-19.155054902410399</c:v>
                </c:pt>
                <c:pt idx="16615">
                  <c:v>-19.242257113776699</c:v>
                </c:pt>
                <c:pt idx="16616">
                  <c:v>-19.326673950499899</c:v>
                </c:pt>
                <c:pt idx="16617">
                  <c:v>-19.731661854530799</c:v>
                </c:pt>
                <c:pt idx="16618">
                  <c:v>-19.783408611553</c:v>
                </c:pt>
                <c:pt idx="16619">
                  <c:v>-19.7791837691368</c:v>
                </c:pt>
                <c:pt idx="16620">
                  <c:v>-19.868795287138902</c:v>
                </c:pt>
                <c:pt idx="16621">
                  <c:v>-19.960636329190599</c:v>
                </c:pt>
                <c:pt idx="16622">
                  <c:v>-20.0532902701955</c:v>
                </c:pt>
                <c:pt idx="16623">
                  <c:v>-20.146803178294899</c:v>
                </c:pt>
                <c:pt idx="16624">
                  <c:v>-20.241201655052301</c:v>
                </c:pt>
                <c:pt idx="16625">
                  <c:v>-20.6729662049719</c:v>
                </c:pt>
                <c:pt idx="16626">
                  <c:v>-20.7322374306057</c:v>
                </c:pt>
                <c:pt idx="16627">
                  <c:v>-20.726401920787101</c:v>
                </c:pt>
                <c:pt idx="16628">
                  <c:v>-20.819178512126101</c:v>
                </c:pt>
                <c:pt idx="16629">
                  <c:v>-20.917731985418001</c:v>
                </c:pt>
                <c:pt idx="16630">
                  <c:v>-21.0173911722623</c:v>
                </c:pt>
                <c:pt idx="16631">
                  <c:v>-21.118201837516299</c:v>
                </c:pt>
                <c:pt idx="16632">
                  <c:v>-21.220188904610598</c:v>
                </c:pt>
                <c:pt idx="16633">
                  <c:v>-21.697727226540401</c:v>
                </c:pt>
                <c:pt idx="16634">
                  <c:v>-21.757251160409499</c:v>
                </c:pt>
                <c:pt idx="16635">
                  <c:v>-21.750258759870501</c:v>
                </c:pt>
                <c:pt idx="16636">
                  <c:v>-21.8569768703154</c:v>
                </c:pt>
                <c:pt idx="16637">
                  <c:v>-21.959820040881699</c:v>
                </c:pt>
                <c:pt idx="16638">
                  <c:v>-22.0692776082983</c:v>
                </c:pt>
                <c:pt idx="16639">
                  <c:v>-22.180155019447501</c:v>
                </c:pt>
                <c:pt idx="16640">
                  <c:v>-22.290656611325499</c:v>
                </c:pt>
                <c:pt idx="16641">
                  <c:v>-22.8021408928611</c:v>
                </c:pt>
                <c:pt idx="16642">
                  <c:v>-22.793963615674699</c:v>
                </c:pt>
                <c:pt idx="16643">
                  <c:v>-22.9849008444017</c:v>
                </c:pt>
                <c:pt idx="16644">
                  <c:v>-22.976439647362099</c:v>
                </c:pt>
                <c:pt idx="16645">
                  <c:v>-23.167744898315199</c:v>
                </c:pt>
                <c:pt idx="16646">
                  <c:v>-23.223975020647099</c:v>
                </c:pt>
                <c:pt idx="16647">
                  <c:v>-23.452382594643701</c:v>
                </c:pt>
                <c:pt idx="16648">
                  <c:v>-23.571805761178101</c:v>
                </c:pt>
                <c:pt idx="16649">
                  <c:v>-23.965359321272398</c:v>
                </c:pt>
                <c:pt idx="16650">
                  <c:v>-23.9547401837184</c:v>
                </c:pt>
                <c:pt idx="16651">
                  <c:v>-23.944122887019301</c:v>
                </c:pt>
                <c:pt idx="16652">
                  <c:v>-24.3857630542674</c:v>
                </c:pt>
                <c:pt idx="16653">
                  <c:v>-24.374630697997102</c:v>
                </c:pt>
                <c:pt idx="16654">
                  <c:v>-24.592149487426799</c:v>
                </c:pt>
                <c:pt idx="16655">
                  <c:v>-24.715827004571398</c:v>
                </c:pt>
                <c:pt idx="16656">
                  <c:v>-24.8475378654697</c:v>
                </c:pt>
                <c:pt idx="16657">
                  <c:v>-25.281025025705102</c:v>
                </c:pt>
                <c:pt idx="16658">
                  <c:v>-25.2689745791108</c:v>
                </c:pt>
                <c:pt idx="16659">
                  <c:v>-25.256951485182601</c:v>
                </c:pt>
                <c:pt idx="16660">
                  <c:v>-25.7451878366778</c:v>
                </c:pt>
                <c:pt idx="16661">
                  <c:v>-25.732660744675702</c:v>
                </c:pt>
                <c:pt idx="16662">
                  <c:v>-25.962072359507498</c:v>
                </c:pt>
                <c:pt idx="16663">
                  <c:v>-26.104403823036701</c:v>
                </c:pt>
                <c:pt idx="16664">
                  <c:v>-26.248307605599901</c:v>
                </c:pt>
                <c:pt idx="16665">
                  <c:v>-26.393789859321799</c:v>
                </c:pt>
                <c:pt idx="16666">
                  <c:v>-26.704643899027701</c:v>
                </c:pt>
                <c:pt idx="16667">
                  <c:v>-26.6910456619939</c:v>
                </c:pt>
                <c:pt idx="16668">
                  <c:v>-27.223378035148301</c:v>
                </c:pt>
                <c:pt idx="16669">
                  <c:v>-27.308279745470301</c:v>
                </c:pt>
                <c:pt idx="16670">
                  <c:v>-27.632868772240201</c:v>
                </c:pt>
                <c:pt idx="16671">
                  <c:v>-27.789992394250898</c:v>
                </c:pt>
                <c:pt idx="16672">
                  <c:v>-28.123856168104901</c:v>
                </c:pt>
                <c:pt idx="16673">
                  <c:v>-28.2773674234693</c:v>
                </c:pt>
                <c:pt idx="16674">
                  <c:v>-28.263491045520301</c:v>
                </c:pt>
                <c:pt idx="16675">
                  <c:v>-28.249698012011599</c:v>
                </c:pt>
                <c:pt idx="16676">
                  <c:v>-28.825316189098299</c:v>
                </c:pt>
                <c:pt idx="16677">
                  <c:v>-28.810988351805001</c:v>
                </c:pt>
                <c:pt idx="16678">
                  <c:v>-29.091291379385801</c:v>
                </c:pt>
                <c:pt idx="16679">
                  <c:v>-29.258347933978101</c:v>
                </c:pt>
                <c:pt idx="16680">
                  <c:v>-29.985819336746498</c:v>
                </c:pt>
                <c:pt idx="16681">
                  <c:v>-29.9702733640495</c:v>
                </c:pt>
                <c:pt idx="16682">
                  <c:v>-29.9548515979101</c:v>
                </c:pt>
                <c:pt idx="16683">
                  <c:v>-29.939553120821</c:v>
                </c:pt>
                <c:pt idx="16684">
                  <c:v>-30.560912517384399</c:v>
                </c:pt>
                <c:pt idx="16685">
                  <c:v>-30.5450149805846</c:v>
                </c:pt>
                <c:pt idx="16686">
                  <c:v>-30.852323261222001</c:v>
                </c:pt>
                <c:pt idx="16687">
                  <c:v>-31.034138594998002</c:v>
                </c:pt>
                <c:pt idx="16688">
                  <c:v>-31.615999358273601</c:v>
                </c:pt>
                <c:pt idx="16689">
                  <c:v>-31.801967680024099</c:v>
                </c:pt>
                <c:pt idx="16690">
                  <c:v>-31.787128390146499</c:v>
                </c:pt>
                <c:pt idx="16691">
                  <c:v>-31.77239282016</c:v>
                </c:pt>
                <c:pt idx="16692">
                  <c:v>-32.447023687829201</c:v>
                </c:pt>
                <c:pt idx="16693">
                  <c:v>-32.431610674775499</c:v>
                </c:pt>
                <c:pt idx="16694">
                  <c:v>-32.750782692550104</c:v>
                </c:pt>
                <c:pt idx="16695">
                  <c:v>-32.951273421753498</c:v>
                </c:pt>
                <c:pt idx="16696">
                  <c:v>-33.8173414908076</c:v>
                </c:pt>
                <c:pt idx="16697">
                  <c:v>-33.803909544190198</c:v>
                </c:pt>
                <c:pt idx="16698">
                  <c:v>-33.7903894384987</c:v>
                </c:pt>
                <c:pt idx="16699">
                  <c:v>-33.776783502144099</c:v>
                </c:pt>
                <c:pt idx="16700">
                  <c:v>-34.515114270301602</c:v>
                </c:pt>
                <c:pt idx="16701">
                  <c:v>-34.500811390614402</c:v>
                </c:pt>
                <c:pt idx="16702">
                  <c:v>-34.862318511272498</c:v>
                </c:pt>
                <c:pt idx="16703">
                  <c:v>-35.076404251779699</c:v>
                </c:pt>
                <c:pt idx="16704">
                  <c:v>-36.023114678493698</c:v>
                </c:pt>
                <c:pt idx="16705">
                  <c:v>-36.007233645171901</c:v>
                </c:pt>
                <c:pt idx="16706">
                  <c:v>-35.991261085079501</c:v>
                </c:pt>
                <c:pt idx="16707">
                  <c:v>-35.975199347676401</c:v>
                </c:pt>
                <c:pt idx="16708">
                  <c:v>-36.782274542973497</c:v>
                </c:pt>
                <c:pt idx="16709">
                  <c:v>-36.7653957592049</c:v>
                </c:pt>
                <c:pt idx="16710">
                  <c:v>-37.148844330122003</c:v>
                </c:pt>
                <c:pt idx="16711">
                  <c:v>-37.382758290192697</c:v>
                </c:pt>
                <c:pt idx="16712">
                  <c:v>-38.433296405924303</c:v>
                </c:pt>
                <c:pt idx="16713">
                  <c:v>-38.411293900552899</c:v>
                </c:pt>
                <c:pt idx="16714">
                  <c:v>-38.389253877223602</c:v>
                </c:pt>
                <c:pt idx="16715">
                  <c:v>-38.367176972342698</c:v>
                </c:pt>
                <c:pt idx="16716">
                  <c:v>-39.252807099270498</c:v>
                </c:pt>
                <c:pt idx="16717">
                  <c:v>-39.2298576113267</c:v>
                </c:pt>
                <c:pt idx="16718">
                  <c:v>-39.645036335154998</c:v>
                </c:pt>
                <c:pt idx="16719">
                  <c:v>-39.901966709311701</c:v>
                </c:pt>
                <c:pt idx="16720">
                  <c:v>-41.049020885220401</c:v>
                </c:pt>
                <c:pt idx="16721">
                  <c:v>-41.022667215715302</c:v>
                </c:pt>
                <c:pt idx="16722">
                  <c:v>-40.996277744940102</c:v>
                </c:pt>
                <c:pt idx="16723">
                  <c:v>-40.969854434828697</c:v>
                </c:pt>
                <c:pt idx="16724">
                  <c:v>-41.946924335142</c:v>
                </c:pt>
                <c:pt idx="16725">
                  <c:v>-41.910780903537798</c:v>
                </c:pt>
                <c:pt idx="16726">
                  <c:v>-42.369385632741</c:v>
                </c:pt>
                <c:pt idx="16727">
                  <c:v>-42.6490438210474</c:v>
                </c:pt>
                <c:pt idx="16728">
                  <c:v>-43.910846096418901</c:v>
                </c:pt>
                <c:pt idx="16729">
                  <c:v>-43.876500999890702</c:v>
                </c:pt>
                <c:pt idx="16730">
                  <c:v>-43.842103831851297</c:v>
                </c:pt>
                <c:pt idx="16731">
                  <c:v>-44.923950284636902</c:v>
                </c:pt>
                <c:pt idx="16732">
                  <c:v>-44.888546024782102</c:v>
                </c:pt>
                <c:pt idx="16733">
                  <c:v>-44.853115835720303</c:v>
                </c:pt>
                <c:pt idx="16734">
                  <c:v>-45.350493473992302</c:v>
                </c:pt>
                <c:pt idx="16735">
                  <c:v>-45.650534005530197</c:v>
                </c:pt>
                <c:pt idx="16736">
                  <c:v>-47.035316014848902</c:v>
                </c:pt>
                <c:pt idx="16737">
                  <c:v>-46.990891810686698</c:v>
                </c:pt>
                <c:pt idx="16738">
                  <c:v>-46.946492629087402</c:v>
                </c:pt>
                <c:pt idx="16739">
                  <c:v>-48.110303748044302</c:v>
                </c:pt>
                <c:pt idx="16740">
                  <c:v>-48.064781622813101</c:v>
                </c:pt>
                <c:pt idx="16741">
                  <c:v>-48.019237563562299</c:v>
                </c:pt>
                <c:pt idx="16742">
                  <c:v>-48.547494447805299</c:v>
                </c:pt>
                <c:pt idx="16743">
                  <c:v>-48.845439465557497</c:v>
                </c:pt>
                <c:pt idx="16744">
                  <c:v>-50.273981772624403</c:v>
                </c:pt>
                <c:pt idx="16745">
                  <c:v>-50.2210699087682</c:v>
                </c:pt>
                <c:pt idx="16746">
                  <c:v>-50.168257783714097</c:v>
                </c:pt>
                <c:pt idx="16747">
                  <c:v>-51.357086036832797</c:v>
                </c:pt>
                <c:pt idx="16748">
                  <c:v>-51.303348102985296</c:v>
                </c:pt>
                <c:pt idx="16749">
                  <c:v>-51.469898650096503</c:v>
                </c:pt>
                <c:pt idx="16750">
                  <c:v>-51.785316537487098</c:v>
                </c:pt>
                <c:pt idx="16751">
                  <c:v>-52.098320444308101</c:v>
                </c:pt>
                <c:pt idx="16752">
                  <c:v>-53.429079383820699</c:v>
                </c:pt>
                <c:pt idx="16753">
                  <c:v>-53.376444763305201</c:v>
                </c:pt>
                <c:pt idx="16754">
                  <c:v>-53.323930646649004</c:v>
                </c:pt>
                <c:pt idx="16755">
                  <c:v>-54.428175268814101</c:v>
                </c:pt>
                <c:pt idx="16756">
                  <c:v>-54.374813458255403</c:v>
                </c:pt>
                <c:pt idx="16757">
                  <c:v>-54.525472330165798</c:v>
                </c:pt>
                <c:pt idx="16758">
                  <c:v>-54.807880798494303</c:v>
                </c:pt>
                <c:pt idx="16759">
                  <c:v>-55.083166532300702</c:v>
                </c:pt>
                <c:pt idx="16760">
                  <c:v>-56.1859282860555</c:v>
                </c:pt>
                <c:pt idx="16761">
                  <c:v>-56.135355117557999</c:v>
                </c:pt>
                <c:pt idx="16762">
                  <c:v>-56.084922952926703</c:v>
                </c:pt>
                <c:pt idx="16763">
                  <c:v>-57.009455035582498</c:v>
                </c:pt>
                <c:pt idx="16764">
                  <c:v>-56.976322825826699</c:v>
                </c:pt>
                <c:pt idx="16765">
                  <c:v>-57.095232538060003</c:v>
                </c:pt>
                <c:pt idx="16766">
                  <c:v>-57.316151016384701</c:v>
                </c:pt>
                <c:pt idx="16767">
                  <c:v>-57.526716642544898</c:v>
                </c:pt>
                <c:pt idx="16768">
                  <c:v>-58.310516362010098</c:v>
                </c:pt>
                <c:pt idx="16769">
                  <c:v>-58.266391804718502</c:v>
                </c:pt>
                <c:pt idx="16770">
                  <c:v>-58.222409110068703</c:v>
                </c:pt>
                <c:pt idx="16771">
                  <c:v>-58.568019270098503</c:v>
                </c:pt>
                <c:pt idx="16772">
                  <c:v>-58.898136533437402</c:v>
                </c:pt>
                <c:pt idx="16773">
                  <c:v>-58.861782287207397</c:v>
                </c:pt>
                <c:pt idx="16774">
                  <c:v>-59.184479475986102</c:v>
                </c:pt>
                <c:pt idx="16775">
                  <c:v>-59.253800068587502</c:v>
                </c:pt>
                <c:pt idx="16776">
                  <c:v>-59.537663959306698</c:v>
                </c:pt>
                <c:pt idx="16777">
                  <c:v>-59.660853451221001</c:v>
                </c:pt>
                <c:pt idx="16778">
                  <c:v>-59.880650503510502</c:v>
                </c:pt>
                <c:pt idx="16779">
                  <c:v>-59.9690972133778</c:v>
                </c:pt>
                <c:pt idx="16780">
                  <c:v>-59.947863987655197</c:v>
                </c:pt>
                <c:pt idx="16781">
                  <c:v>-60.243612319156597</c:v>
                </c:pt>
                <c:pt idx="16782">
                  <c:v>-60.222055734389002</c:v>
                </c:pt>
                <c:pt idx="16783">
                  <c:v>-60.251441366168599</c:v>
                </c:pt>
                <c:pt idx="16784">
                  <c:v>-60.295541863843702</c:v>
                </c:pt>
                <c:pt idx="16785">
                  <c:v>-60.327155208901402</c:v>
                </c:pt>
                <c:pt idx="16786">
                  <c:v>-60.260638370407101</c:v>
                </c:pt>
                <c:pt idx="16787">
                  <c:v>-60.243147217671201</c:v>
                </c:pt>
                <c:pt idx="16788">
                  <c:v>-60.132056637084403</c:v>
                </c:pt>
                <c:pt idx="16789">
                  <c:v>-60.1166690676882</c:v>
                </c:pt>
                <c:pt idx="16790">
                  <c:v>-60.071814842422697</c:v>
                </c:pt>
                <c:pt idx="16791">
                  <c:v>-59.995150322279301</c:v>
                </c:pt>
                <c:pt idx="16792">
                  <c:v>-59.901566589091601</c:v>
                </c:pt>
                <c:pt idx="16793">
                  <c:v>-59.793508813900402</c:v>
                </c:pt>
                <c:pt idx="16794">
                  <c:v>-59.374207283210303</c:v>
                </c:pt>
                <c:pt idx="16795">
                  <c:v>-59.358885607043803</c:v>
                </c:pt>
                <c:pt idx="16796">
                  <c:v>-58.836325915680199</c:v>
                </c:pt>
                <c:pt idx="16797">
                  <c:v>-58.821477861772102</c:v>
                </c:pt>
                <c:pt idx="16798">
                  <c:v>-58.700238482475299</c:v>
                </c:pt>
                <c:pt idx="16799">
                  <c:v>-58.505810103006802</c:v>
                </c:pt>
                <c:pt idx="16800">
                  <c:v>-58.301713906900098</c:v>
                </c:pt>
                <c:pt idx="16801">
                  <c:v>-58.0948777548533</c:v>
                </c:pt>
                <c:pt idx="16802">
                  <c:v>-57.371598340630698</c:v>
                </c:pt>
                <c:pt idx="16803">
                  <c:v>-57.359562960448102</c:v>
                </c:pt>
                <c:pt idx="16804">
                  <c:v>-56.5328912418843</c:v>
                </c:pt>
                <c:pt idx="16805">
                  <c:v>-56.533629328196398</c:v>
                </c:pt>
                <c:pt idx="16806">
                  <c:v>-56.363362398208103</c:v>
                </c:pt>
                <c:pt idx="16807">
                  <c:v>-56.102969597245703</c:v>
                </c:pt>
                <c:pt idx="16808">
                  <c:v>-55.830669592029302</c:v>
                </c:pt>
                <c:pt idx="16809">
                  <c:v>-55.546290495146799</c:v>
                </c:pt>
                <c:pt idx="16810">
                  <c:v>-54.629752614881497</c:v>
                </c:pt>
                <c:pt idx="16811">
                  <c:v>-54.626590460288298</c:v>
                </c:pt>
                <c:pt idx="16812">
                  <c:v>-53.5950713876788</c:v>
                </c:pt>
                <c:pt idx="16813">
                  <c:v>-53.606514503712297</c:v>
                </c:pt>
                <c:pt idx="16814">
                  <c:v>-53.427305525992502</c:v>
                </c:pt>
                <c:pt idx="16815">
                  <c:v>-53.111049982452698</c:v>
                </c:pt>
                <c:pt idx="16816">
                  <c:v>-52.787865232733203</c:v>
                </c:pt>
                <c:pt idx="16817">
                  <c:v>-52.457790000152201</c:v>
                </c:pt>
                <c:pt idx="16818">
                  <c:v>-51.404342655599798</c:v>
                </c:pt>
                <c:pt idx="16819">
                  <c:v>-51.4125076916323</c:v>
                </c:pt>
                <c:pt idx="16820">
                  <c:v>-50.1845092723932</c:v>
                </c:pt>
                <c:pt idx="16821">
                  <c:v>-50.192572924190401</c:v>
                </c:pt>
                <c:pt idx="16822">
                  <c:v>-49.966443387652902</c:v>
                </c:pt>
                <c:pt idx="16823">
                  <c:v>-49.595441048583801</c:v>
                </c:pt>
                <c:pt idx="16824">
                  <c:v>-49.234576877058203</c:v>
                </c:pt>
                <c:pt idx="16825">
                  <c:v>-48.848152546041497</c:v>
                </c:pt>
                <c:pt idx="16826">
                  <c:v>-47.583019827099001</c:v>
                </c:pt>
                <c:pt idx="16827">
                  <c:v>-47.598964488397101</c:v>
                </c:pt>
                <c:pt idx="16828">
                  <c:v>-46.165402504268997</c:v>
                </c:pt>
                <c:pt idx="16829">
                  <c:v>-46.182171908078601</c:v>
                </c:pt>
                <c:pt idx="16830">
                  <c:v>-45.937363441469799</c:v>
                </c:pt>
                <c:pt idx="16831">
                  <c:v>-45.505114399985601</c:v>
                </c:pt>
                <c:pt idx="16832">
                  <c:v>-45.0659615669706</c:v>
                </c:pt>
                <c:pt idx="16833">
                  <c:v>-44.620142861440598</c:v>
                </c:pt>
                <c:pt idx="16834">
                  <c:v>-43.218985567450297</c:v>
                </c:pt>
                <c:pt idx="16835">
                  <c:v>-43.237246225715701</c:v>
                </c:pt>
                <c:pt idx="16836">
                  <c:v>-41.601899008787299</c:v>
                </c:pt>
                <c:pt idx="16837">
                  <c:v>-41.614064696796099</c:v>
                </c:pt>
                <c:pt idx="16838">
                  <c:v>-41.320746388581099</c:v>
                </c:pt>
                <c:pt idx="16839">
                  <c:v>-40.863567293673199</c:v>
                </c:pt>
                <c:pt idx="16840">
                  <c:v>-40.377380095140303</c:v>
                </c:pt>
                <c:pt idx="16841">
                  <c:v>-39.885211534987803</c:v>
                </c:pt>
                <c:pt idx="16842">
                  <c:v>-38.318078431410797</c:v>
                </c:pt>
                <c:pt idx="16843">
                  <c:v>-38.334698471737902</c:v>
                </c:pt>
                <c:pt idx="16844">
                  <c:v>-36.540205261815203</c:v>
                </c:pt>
                <c:pt idx="16845">
                  <c:v>-36.5497700107016</c:v>
                </c:pt>
                <c:pt idx="16846">
                  <c:v>-36.2548460487276</c:v>
                </c:pt>
                <c:pt idx="16847">
                  <c:v>-35.732801058664798</c:v>
                </c:pt>
                <c:pt idx="16848">
                  <c:v>-35.205367208681402</c:v>
                </c:pt>
                <c:pt idx="16849">
                  <c:v>-34.698087505056201</c:v>
                </c:pt>
                <c:pt idx="16850">
                  <c:v>-33.012690805011303</c:v>
                </c:pt>
                <c:pt idx="16851">
                  <c:v>-33.033152126221303</c:v>
                </c:pt>
                <c:pt idx="16852">
                  <c:v>-31.110754561721301</c:v>
                </c:pt>
                <c:pt idx="16853">
                  <c:v>-31.1256870696376</c:v>
                </c:pt>
                <c:pt idx="16854">
                  <c:v>-30.803485804544799</c:v>
                </c:pt>
                <c:pt idx="16855">
                  <c:v>-30.239863988447699</c:v>
                </c:pt>
                <c:pt idx="16856">
                  <c:v>-29.673235211117301</c:v>
                </c:pt>
                <c:pt idx="16857">
                  <c:v>-29.103389415918699</c:v>
                </c:pt>
                <c:pt idx="16858">
                  <c:v>-27.352327295945798</c:v>
                </c:pt>
                <c:pt idx="16859">
                  <c:v>-27.370484399987699</c:v>
                </c:pt>
                <c:pt idx="16860">
                  <c:v>-25.364275254475199</c:v>
                </c:pt>
                <c:pt idx="16861">
                  <c:v>-25.378865390972599</c:v>
                </c:pt>
                <c:pt idx="16862">
                  <c:v>-25.051071706715899</c:v>
                </c:pt>
                <c:pt idx="16863">
                  <c:v>-24.466359847901199</c:v>
                </c:pt>
                <c:pt idx="16864">
                  <c:v>-23.8809533233247</c:v>
                </c:pt>
                <c:pt idx="16865">
                  <c:v>-23.294618081903501</c:v>
                </c:pt>
                <c:pt idx="16866">
                  <c:v>-21.515889925697</c:v>
                </c:pt>
                <c:pt idx="16867">
                  <c:v>-21.532430742975102</c:v>
                </c:pt>
                <c:pt idx="16868">
                  <c:v>-19.502588591466601</c:v>
                </c:pt>
                <c:pt idx="16869">
                  <c:v>-19.5161092561004</c:v>
                </c:pt>
                <c:pt idx="16870">
                  <c:v>-19.149848443739899</c:v>
                </c:pt>
                <c:pt idx="16871">
                  <c:v>-18.590982713871998</c:v>
                </c:pt>
                <c:pt idx="16872">
                  <c:v>-18.005622862598798</c:v>
                </c:pt>
                <c:pt idx="16873">
                  <c:v>-17.421700700849001</c:v>
                </c:pt>
                <c:pt idx="16874">
                  <c:v>-15.6507912752646</c:v>
                </c:pt>
                <c:pt idx="16875">
                  <c:v>-15.673260693603901</c:v>
                </c:pt>
                <c:pt idx="16876">
                  <c:v>-13.6746984130051</c:v>
                </c:pt>
                <c:pt idx="16877">
                  <c:v>-13.6990070816358</c:v>
                </c:pt>
                <c:pt idx="16878">
                  <c:v>-13.372474511042</c:v>
                </c:pt>
                <c:pt idx="16879">
                  <c:v>-12.8048920458378</c:v>
                </c:pt>
                <c:pt idx="16880">
                  <c:v>-12.267367436767801</c:v>
                </c:pt>
                <c:pt idx="16881">
                  <c:v>-11.7064262803415</c:v>
                </c:pt>
                <c:pt idx="16882">
                  <c:v>-10.009933429844899</c:v>
                </c:pt>
                <c:pt idx="16883">
                  <c:v>-10.0390078744331</c:v>
                </c:pt>
                <c:pt idx="16884">
                  <c:v>-8.1308367317437096</c:v>
                </c:pt>
                <c:pt idx="16885">
                  <c:v>-8.1617046603711891</c:v>
                </c:pt>
                <c:pt idx="16886">
                  <c:v>-7.8570103454933502</c:v>
                </c:pt>
                <c:pt idx="16887">
                  <c:v>-7.3327690300721899</c:v>
                </c:pt>
                <c:pt idx="16888">
                  <c:v>-6.8305798797746498</c:v>
                </c:pt>
                <c:pt idx="16889">
                  <c:v>-6.30828811847101</c:v>
                </c:pt>
                <c:pt idx="16890">
                  <c:v>-4.7250270092332496</c:v>
                </c:pt>
                <c:pt idx="16891">
                  <c:v>-4.7594727706475002</c:v>
                </c:pt>
                <c:pt idx="16892">
                  <c:v>-2.9920658186224101</c:v>
                </c:pt>
                <c:pt idx="16893">
                  <c:v>-3.0262219370293999</c:v>
                </c:pt>
                <c:pt idx="16894">
                  <c:v>-2.7491284573538701</c:v>
                </c:pt>
                <c:pt idx="16895">
                  <c:v>-2.2630847792832598</c:v>
                </c:pt>
                <c:pt idx="16896">
                  <c:v>-1.8073136002516501</c:v>
                </c:pt>
                <c:pt idx="16897">
                  <c:v>-1.3431499445174999</c:v>
                </c:pt>
                <c:pt idx="16898">
                  <c:v>0.93814133722094395</c:v>
                </c:pt>
                <c:pt idx="16899">
                  <c:v>0.90073987367698805</c:v>
                </c:pt>
                <c:pt idx="16900">
                  <c:v>0.86346369283678504</c:v>
                </c:pt>
                <c:pt idx="16901">
                  <c:v>1.69509608458953</c:v>
                </c:pt>
                <c:pt idx="16902">
                  <c:v>1.65792385535636</c:v>
                </c:pt>
                <c:pt idx="16903">
                  <c:v>2.4846481813326</c:v>
                </c:pt>
                <c:pt idx="16904">
                  <c:v>2.7024635543067901</c:v>
                </c:pt>
                <c:pt idx="16905">
                  <c:v>3.10329268511411</c:v>
                </c:pt>
                <c:pt idx="16906">
                  <c:v>4.7296192761526097</c:v>
                </c:pt>
                <c:pt idx="16907">
                  <c:v>5.0955062508622397</c:v>
                </c:pt>
                <c:pt idx="16908">
                  <c:v>5.0573917459029403</c:v>
                </c:pt>
                <c:pt idx="16909">
                  <c:v>5.0193870711347301</c:v>
                </c:pt>
                <c:pt idx="16910">
                  <c:v>6.31176378092007</c:v>
                </c:pt>
                <c:pt idx="16911">
                  <c:v>6.2733131810854701</c:v>
                </c:pt>
                <c:pt idx="16912">
                  <c:v>6.4847288860054402</c:v>
                </c:pt>
                <c:pt idx="16913">
                  <c:v>6.8249840643020496</c:v>
                </c:pt>
                <c:pt idx="16914">
                  <c:v>8.0634953061040893</c:v>
                </c:pt>
                <c:pt idx="16915">
                  <c:v>8.3364291630217497</c:v>
                </c:pt>
                <c:pt idx="16916">
                  <c:v>8.3003729492098302</c:v>
                </c:pt>
                <c:pt idx="16917">
                  <c:v>8.2644369882644302</c:v>
                </c:pt>
                <c:pt idx="16918">
                  <c:v>9.21289508841833</c:v>
                </c:pt>
                <c:pt idx="16919">
                  <c:v>9.1764822033245999</c:v>
                </c:pt>
                <c:pt idx="16920">
                  <c:v>9.3159245242732496</c:v>
                </c:pt>
                <c:pt idx="16921">
                  <c:v>9.5449814567051003</c:v>
                </c:pt>
                <c:pt idx="16922">
                  <c:v>10.2843182994778</c:v>
                </c:pt>
                <c:pt idx="16923">
                  <c:v>10.427286168982</c:v>
                </c:pt>
                <c:pt idx="16924">
                  <c:v>10.3926513135298</c:v>
                </c:pt>
                <c:pt idx="16925">
                  <c:v>10.358138427682</c:v>
                </c:pt>
                <c:pt idx="16926">
                  <c:v>10.8549690310548</c:v>
                </c:pt>
                <c:pt idx="16927">
                  <c:v>10.8201754120338</c:v>
                </c:pt>
                <c:pt idx="16928">
                  <c:v>10.8791643950603</c:v>
                </c:pt>
                <c:pt idx="16929">
                  <c:v>10.9656066366649</c:v>
                </c:pt>
                <c:pt idx="16930">
                  <c:v>11.1370776007891</c:v>
                </c:pt>
                <c:pt idx="16931">
                  <c:v>11.140980391322501</c:v>
                </c:pt>
                <c:pt idx="16932">
                  <c:v>11.112071443008899</c:v>
                </c:pt>
                <c:pt idx="16933">
                  <c:v>11.083110230543401</c:v>
                </c:pt>
                <c:pt idx="16934">
                  <c:v>11.105138119079101</c:v>
                </c:pt>
                <c:pt idx="16935">
                  <c:v>11.076296475406</c:v>
                </c:pt>
                <c:pt idx="16936">
                  <c:v>11.048949982122499</c:v>
                </c:pt>
                <c:pt idx="16937">
                  <c:v>11.004533801813301</c:v>
                </c:pt>
                <c:pt idx="16938">
                  <c:v>10.670117293456499</c:v>
                </c:pt>
                <c:pt idx="16939">
                  <c:v>10.551116607371799</c:v>
                </c:pt>
                <c:pt idx="16940">
                  <c:v>10.5234332203663</c:v>
                </c:pt>
                <c:pt idx="16941">
                  <c:v>10.4956832052377</c:v>
                </c:pt>
                <c:pt idx="16942">
                  <c:v>10.1141065971303</c:v>
                </c:pt>
                <c:pt idx="16943">
                  <c:v>10.080874307432801</c:v>
                </c:pt>
                <c:pt idx="16944">
                  <c:v>9.9745510491867506</c:v>
                </c:pt>
                <c:pt idx="16945">
                  <c:v>9.8135168322346207</c:v>
                </c:pt>
                <c:pt idx="16946">
                  <c:v>9.1387229118647202</c:v>
                </c:pt>
                <c:pt idx="16947">
                  <c:v>8.9340301300521805</c:v>
                </c:pt>
                <c:pt idx="16948">
                  <c:v>8.8980310604111104</c:v>
                </c:pt>
                <c:pt idx="16949">
                  <c:v>8.8619748595678605</c:v>
                </c:pt>
                <c:pt idx="16950">
                  <c:v>8.2333169567890394</c:v>
                </c:pt>
                <c:pt idx="16951">
                  <c:v>8.1884408246454505</c:v>
                </c:pt>
                <c:pt idx="16952">
                  <c:v>8.0379605467804502</c:v>
                </c:pt>
                <c:pt idx="16953">
                  <c:v>7.8108297540855203</c:v>
                </c:pt>
                <c:pt idx="16954">
                  <c:v>7.0159599356395699</c:v>
                </c:pt>
                <c:pt idx="16955">
                  <c:v>6.7946894423385</c:v>
                </c:pt>
                <c:pt idx="16956">
                  <c:v>6.7493811780637802</c:v>
                </c:pt>
                <c:pt idx="16957">
                  <c:v>6.7041956375176897</c:v>
                </c:pt>
                <c:pt idx="16958">
                  <c:v>6.0260752055266797</c:v>
                </c:pt>
                <c:pt idx="16959">
                  <c:v>5.9718847543813904</c:v>
                </c:pt>
                <c:pt idx="16960">
                  <c:v>5.8053791829084798</c:v>
                </c:pt>
                <c:pt idx="16961">
                  <c:v>5.5757080364085203</c:v>
                </c:pt>
                <c:pt idx="16962">
                  <c:v>4.8856723450246697</c:v>
                </c:pt>
                <c:pt idx="16963">
                  <c:v>4.6829007361237096</c:v>
                </c:pt>
                <c:pt idx="16964">
                  <c:v>4.6383287653854204</c:v>
                </c:pt>
                <c:pt idx="16965">
                  <c:v>4.5938832506060896</c:v>
                </c:pt>
                <c:pt idx="16966">
                  <c:v>4.0461461963540604</c:v>
                </c:pt>
                <c:pt idx="16967">
                  <c:v>4.0135700436610602</c:v>
                </c:pt>
                <c:pt idx="16968">
                  <c:v>3.8941221098830998</c:v>
                </c:pt>
                <c:pt idx="16969">
                  <c:v>3.7162932600918901</c:v>
                </c:pt>
                <c:pt idx="16970">
                  <c:v>3.1656985596855498</c:v>
                </c:pt>
                <c:pt idx="16971">
                  <c:v>3.01034766002399</c:v>
                </c:pt>
                <c:pt idx="16972">
                  <c:v>2.9840159878163699</c:v>
                </c:pt>
                <c:pt idx="16973">
                  <c:v>2.9578027405486398</c:v>
                </c:pt>
                <c:pt idx="16974">
                  <c:v>2.5146936525366201</c:v>
                </c:pt>
                <c:pt idx="16975">
                  <c:v>2.5002129624518199</c:v>
                </c:pt>
                <c:pt idx="16976">
                  <c:v>2.4116665042884602</c:v>
                </c:pt>
                <c:pt idx="16977">
                  <c:v>2.28330304952271</c:v>
                </c:pt>
                <c:pt idx="16978">
                  <c:v>1.7598921233112801</c:v>
                </c:pt>
                <c:pt idx="16979">
                  <c:v>1.6266454109083099</c:v>
                </c:pt>
                <c:pt idx="16980">
                  <c:v>1.6245745407121399</c:v>
                </c:pt>
                <c:pt idx="16981">
                  <c:v>1.6225599979001799</c:v>
                </c:pt>
                <c:pt idx="16982">
                  <c:v>1.18111601498662</c:v>
                </c:pt>
                <c:pt idx="16983">
                  <c:v>1.1870674701031001</c:v>
                </c:pt>
                <c:pt idx="16984">
                  <c:v>1.11501129067507</c:v>
                </c:pt>
                <c:pt idx="16985">
                  <c:v>0.98550296693315298</c:v>
                </c:pt>
                <c:pt idx="16986">
                  <c:v>0.41262119951897602</c:v>
                </c:pt>
                <c:pt idx="16987">
                  <c:v>0.27143043581048698</c:v>
                </c:pt>
                <c:pt idx="16988">
                  <c:v>0.28033245975913301</c:v>
                </c:pt>
                <c:pt idx="16989">
                  <c:v>0.289202285610554</c:v>
                </c:pt>
                <c:pt idx="16990">
                  <c:v>-0.21344716296820099</c:v>
                </c:pt>
                <c:pt idx="16991">
                  <c:v>-0.20235983856748099</c:v>
                </c:pt>
                <c:pt idx="16992">
                  <c:v>-0.28394589051296898</c:v>
                </c:pt>
                <c:pt idx="16993">
                  <c:v>-0.43149518778437801</c:v>
                </c:pt>
                <c:pt idx="16994">
                  <c:v>-1.08101403730237</c:v>
                </c:pt>
                <c:pt idx="16995">
                  <c:v>-1.24096015723081</c:v>
                </c:pt>
                <c:pt idx="16996">
                  <c:v>-1.2321018209361101</c:v>
                </c:pt>
                <c:pt idx="16997">
                  <c:v>-1.22334488057001</c:v>
                </c:pt>
                <c:pt idx="16998">
                  <c:v>-1.78836440091577</c:v>
                </c:pt>
                <c:pt idx="16999">
                  <c:v>-1.7791849320278701</c:v>
                </c:pt>
                <c:pt idx="17000">
                  <c:v>-1.87400677351042</c:v>
                </c:pt>
                <c:pt idx="17001">
                  <c:v>-2.0407042444689698</c:v>
                </c:pt>
                <c:pt idx="17002">
                  <c:v>-2.7330946351893202</c:v>
                </c:pt>
                <c:pt idx="17003">
                  <c:v>-2.9063101500500399</c:v>
                </c:pt>
                <c:pt idx="17004">
                  <c:v>-2.9016033903588698</c:v>
                </c:pt>
                <c:pt idx="17005">
                  <c:v>-2.8969755620590201</c:v>
                </c:pt>
                <c:pt idx="17006">
                  <c:v>-3.4934384628797202</c:v>
                </c:pt>
                <c:pt idx="17007">
                  <c:v>-3.4884023877409902</c:v>
                </c:pt>
                <c:pt idx="17008">
                  <c:v>-3.5933947866849598</c:v>
                </c:pt>
                <c:pt idx="17009">
                  <c:v>-3.7704686434281101</c:v>
                </c:pt>
                <c:pt idx="17010">
                  <c:v>-4.4479290682704304</c:v>
                </c:pt>
                <c:pt idx="17011">
                  <c:v>-4.6192831463974198</c:v>
                </c:pt>
                <c:pt idx="17012">
                  <c:v>-4.6205631543313599</c:v>
                </c:pt>
                <c:pt idx="17013">
                  <c:v>-4.6219072848032701</c:v>
                </c:pt>
                <c:pt idx="17014">
                  <c:v>-5.1897643553335202</c:v>
                </c:pt>
                <c:pt idx="17015">
                  <c:v>-5.1906310691572202</c:v>
                </c:pt>
                <c:pt idx="17016">
                  <c:v>-5.2930540840035301</c:v>
                </c:pt>
                <c:pt idx="17017">
                  <c:v>-5.4577160000869203</c:v>
                </c:pt>
                <c:pt idx="17018">
                  <c:v>-6.0613351320034496</c:v>
                </c:pt>
                <c:pt idx="17019">
                  <c:v>-6.2068311607083704</c:v>
                </c:pt>
                <c:pt idx="17020">
                  <c:v>-6.2124517683674902</c:v>
                </c:pt>
                <c:pt idx="17021">
                  <c:v>-6.2181268952917303</c:v>
                </c:pt>
                <c:pt idx="17022">
                  <c:v>-6.7072539819984298</c:v>
                </c:pt>
                <c:pt idx="17023">
                  <c:v>-6.7125009426281501</c:v>
                </c:pt>
                <c:pt idx="17024">
                  <c:v>-6.8037289894616704</c:v>
                </c:pt>
                <c:pt idx="17025">
                  <c:v>-6.9465683732312504</c:v>
                </c:pt>
                <c:pt idx="17026">
                  <c:v>-7.4485134968281903</c:v>
                </c:pt>
                <c:pt idx="17027">
                  <c:v>-7.5727678894534503</c:v>
                </c:pt>
                <c:pt idx="17028">
                  <c:v>-7.5819677750445296</c:v>
                </c:pt>
                <c:pt idx="17029">
                  <c:v>-7.8105222242570198</c:v>
                </c:pt>
                <c:pt idx="17030">
                  <c:v>-7.8216190887271404</c:v>
                </c:pt>
                <c:pt idx="17031">
                  <c:v>-8.0483733646915407</c:v>
                </c:pt>
                <c:pt idx="17032">
                  <c:v>-8.0592926014330004</c:v>
                </c:pt>
                <c:pt idx="17033">
                  <c:v>-8.2842260890271202</c:v>
                </c:pt>
                <c:pt idx="17034">
                  <c:v>-8.4652747295722808</c:v>
                </c:pt>
                <c:pt idx="17035">
                  <c:v>-8.6904723743577197</c:v>
                </c:pt>
                <c:pt idx="17036">
                  <c:v>-8.8059998634332803</c:v>
                </c:pt>
                <c:pt idx="17037">
                  <c:v>-9.0127892254768405</c:v>
                </c:pt>
                <c:pt idx="17038">
                  <c:v>-9.0232941049178699</c:v>
                </c:pt>
                <c:pt idx="17039">
                  <c:v>-9.0338728044139192</c:v>
                </c:pt>
                <c:pt idx="17040">
                  <c:v>-9.3720436928627304</c:v>
                </c:pt>
                <c:pt idx="17041">
                  <c:v>-9.3823007633657998</c:v>
                </c:pt>
                <c:pt idx="17042">
                  <c:v>-9.4557387968205493</c:v>
                </c:pt>
                <c:pt idx="17043">
                  <c:v>-9.5622846006244604</c:v>
                </c:pt>
                <c:pt idx="17044">
                  <c:v>-9.6669866904380708</c:v>
                </c:pt>
                <c:pt idx="17045">
                  <c:v>-10.0212591120266</c:v>
                </c:pt>
                <c:pt idx="17046">
                  <c:v>-10.032564971411301</c:v>
                </c:pt>
                <c:pt idx="17047">
                  <c:v>-10.0437719155014</c:v>
                </c:pt>
                <c:pt idx="17048">
                  <c:v>-10.3354015439189</c:v>
                </c:pt>
                <c:pt idx="17049">
                  <c:v>-10.340210927602399</c:v>
                </c:pt>
                <c:pt idx="17050">
                  <c:v>-10.4017458941762</c:v>
                </c:pt>
                <c:pt idx="17051">
                  <c:v>-10.4941271793427</c:v>
                </c:pt>
                <c:pt idx="17052">
                  <c:v>-10.5854263151246</c:v>
                </c:pt>
                <c:pt idx="17053">
                  <c:v>-10.907068965417499</c:v>
                </c:pt>
                <c:pt idx="17054">
                  <c:v>-10.915486361564399</c:v>
                </c:pt>
                <c:pt idx="17055">
                  <c:v>-10.923824122511</c:v>
                </c:pt>
                <c:pt idx="17056">
                  <c:v>-11.189289957201</c:v>
                </c:pt>
                <c:pt idx="17057">
                  <c:v>-11.1933790288782</c:v>
                </c:pt>
                <c:pt idx="17058">
                  <c:v>-11.2458609629176</c:v>
                </c:pt>
                <c:pt idx="17059">
                  <c:v>-11.3259721415053</c:v>
                </c:pt>
                <c:pt idx="17060">
                  <c:v>-11.477676285706</c:v>
                </c:pt>
                <c:pt idx="17061">
                  <c:v>-11.701717257320499</c:v>
                </c:pt>
                <c:pt idx="17062">
                  <c:v>-11.700742549341401</c:v>
                </c:pt>
                <c:pt idx="17063">
                  <c:v>-11.6996670659738</c:v>
                </c:pt>
                <c:pt idx="17064">
                  <c:v>-11.947555285035699</c:v>
                </c:pt>
                <c:pt idx="17065">
                  <c:v>-11.946156202885399</c:v>
                </c:pt>
                <c:pt idx="17066">
                  <c:v>-11.989660805417801</c:v>
                </c:pt>
                <c:pt idx="17067">
                  <c:v>-12.1304352165086</c:v>
                </c:pt>
                <c:pt idx="17068">
                  <c:v>-12.1262762938679</c:v>
                </c:pt>
                <c:pt idx="17069">
                  <c:v>-12.4161666997559</c:v>
                </c:pt>
                <c:pt idx="17070">
                  <c:v>-12.411593689044601</c:v>
                </c:pt>
                <c:pt idx="17071">
                  <c:v>-12.406912615524799</c:v>
                </c:pt>
                <c:pt idx="17072">
                  <c:v>-12.6472817108119</c:v>
                </c:pt>
                <c:pt idx="17073">
                  <c:v>-12.6422429203799</c:v>
                </c:pt>
                <c:pt idx="17074">
                  <c:v>-12.7505107846297</c:v>
                </c:pt>
                <c:pt idx="17075">
                  <c:v>-12.815249773862099</c:v>
                </c:pt>
                <c:pt idx="17076">
                  <c:v>-12.8064181228549</c:v>
                </c:pt>
                <c:pt idx="17077">
                  <c:v>-13.0874701929749</c:v>
                </c:pt>
                <c:pt idx="17078">
                  <c:v>-13.078291498159</c:v>
                </c:pt>
                <c:pt idx="17079">
                  <c:v>-13.069147168463701</c:v>
                </c:pt>
                <c:pt idx="17080">
                  <c:v>-13.307288804592099</c:v>
                </c:pt>
                <c:pt idx="17081">
                  <c:v>-13.2995148518159</c:v>
                </c:pt>
                <c:pt idx="17082">
                  <c:v>-13.336983350661599</c:v>
                </c:pt>
                <c:pt idx="17083">
                  <c:v>-13.4701333016591</c:v>
                </c:pt>
                <c:pt idx="17084">
                  <c:v>-13.535296870983601</c:v>
                </c:pt>
                <c:pt idx="17085">
                  <c:v>-13.7478265198279</c:v>
                </c:pt>
                <c:pt idx="17086">
                  <c:v>-13.739284101809501</c:v>
                </c:pt>
                <c:pt idx="17087">
                  <c:v>-13.7308266513069</c:v>
                </c:pt>
                <c:pt idx="17088">
                  <c:v>-13.969279765225</c:v>
                </c:pt>
                <c:pt idx="17089">
                  <c:v>-13.9606511536963</c:v>
                </c:pt>
                <c:pt idx="17090">
                  <c:v>-14.071269541143</c:v>
                </c:pt>
                <c:pt idx="17091">
                  <c:v>-14.138205462461499</c:v>
                </c:pt>
                <c:pt idx="17092">
                  <c:v>-14.2062777314767</c:v>
                </c:pt>
                <c:pt idx="17093">
                  <c:v>-14.4199042935268</c:v>
                </c:pt>
                <c:pt idx="17094">
                  <c:v>-14.413726521094</c:v>
                </c:pt>
                <c:pt idx="17095">
                  <c:v>-14.4076640106973</c:v>
                </c:pt>
                <c:pt idx="17096">
                  <c:v>-14.6509737806199</c:v>
                </c:pt>
                <c:pt idx="17097">
                  <c:v>-14.6447458637533</c:v>
                </c:pt>
                <c:pt idx="17098">
                  <c:v>-14.7606840957692</c:v>
                </c:pt>
                <c:pt idx="17099">
                  <c:v>-14.826892458827601</c:v>
                </c:pt>
                <c:pt idx="17100">
                  <c:v>-14.896494776780701</c:v>
                </c:pt>
                <c:pt idx="17101">
                  <c:v>-15.114850601612501</c:v>
                </c:pt>
                <c:pt idx="17102">
                  <c:v>-15.109441307585699</c:v>
                </c:pt>
                <c:pt idx="17103">
                  <c:v>-15.1041044057493</c:v>
                </c:pt>
                <c:pt idx="17104">
                  <c:v>-15.3508559965841</c:v>
                </c:pt>
                <c:pt idx="17105">
                  <c:v>-15.3452352928563</c:v>
                </c:pt>
                <c:pt idx="17106">
                  <c:v>-15.458794913612699</c:v>
                </c:pt>
                <c:pt idx="17107">
                  <c:v>-15.527933748716199</c:v>
                </c:pt>
                <c:pt idx="17108">
                  <c:v>-15.5965679448896</c:v>
                </c:pt>
                <c:pt idx="17109">
                  <c:v>-15.8114652353867</c:v>
                </c:pt>
                <c:pt idx="17110">
                  <c:v>-15.806166864516401</c:v>
                </c:pt>
                <c:pt idx="17111">
                  <c:v>-15.8009547901581</c:v>
                </c:pt>
                <c:pt idx="17112">
                  <c:v>-16.045744124617499</c:v>
                </c:pt>
                <c:pt idx="17113">
                  <c:v>-16.0403318651246</c:v>
                </c:pt>
                <c:pt idx="17114">
                  <c:v>-16.1526318708611</c:v>
                </c:pt>
                <c:pt idx="17115">
                  <c:v>-16.221933075897699</c:v>
                </c:pt>
                <c:pt idx="17116">
                  <c:v>-16.289854540983999</c:v>
                </c:pt>
                <c:pt idx="17117">
                  <c:v>-16.5009706262293</c:v>
                </c:pt>
                <c:pt idx="17118">
                  <c:v>-16.496213335237499</c:v>
                </c:pt>
                <c:pt idx="17119">
                  <c:v>-16.491555478228399</c:v>
                </c:pt>
                <c:pt idx="17120">
                  <c:v>-16.73193339006</c:v>
                </c:pt>
                <c:pt idx="17121">
                  <c:v>-16.727132320091101</c:v>
                </c:pt>
                <c:pt idx="17122">
                  <c:v>-16.843014617844101</c:v>
                </c:pt>
                <c:pt idx="17123">
                  <c:v>-16.909197118723402</c:v>
                </c:pt>
                <c:pt idx="17124">
                  <c:v>-16.9784587936302</c:v>
                </c:pt>
                <c:pt idx="17125">
                  <c:v>-17.191010043315501</c:v>
                </c:pt>
                <c:pt idx="17126">
                  <c:v>-17.1878700844679</c:v>
                </c:pt>
                <c:pt idx="17127">
                  <c:v>-17.184821971171999</c:v>
                </c:pt>
                <c:pt idx="17128">
                  <c:v>-17.423200179247399</c:v>
                </c:pt>
                <c:pt idx="17129">
                  <c:v>-17.419993221752598</c:v>
                </c:pt>
                <c:pt idx="17130">
                  <c:v>-17.529706150459401</c:v>
                </c:pt>
                <c:pt idx="17131">
                  <c:v>-17.599089279974098</c:v>
                </c:pt>
                <c:pt idx="17132">
                  <c:v>-17.665129884500999</c:v>
                </c:pt>
                <c:pt idx="17133">
                  <c:v>-17.877770604211001</c:v>
                </c:pt>
                <c:pt idx="17134">
                  <c:v>-17.875083570923501</c:v>
                </c:pt>
                <c:pt idx="17135">
                  <c:v>-17.872339271292201</c:v>
                </c:pt>
                <c:pt idx="17136">
                  <c:v>-18.110894247676299</c:v>
                </c:pt>
                <c:pt idx="17137">
                  <c:v>-18.107895505591699</c:v>
                </c:pt>
                <c:pt idx="17138">
                  <c:v>-18.219315595750899</c:v>
                </c:pt>
                <c:pt idx="17139">
                  <c:v>-18.288251681638599</c:v>
                </c:pt>
                <c:pt idx="17140">
                  <c:v>-18.357262006316301</c:v>
                </c:pt>
                <c:pt idx="17141">
                  <c:v>-18.567951778453999</c:v>
                </c:pt>
                <c:pt idx="17142">
                  <c:v>-18.564427005629899</c:v>
                </c:pt>
                <c:pt idx="17143">
                  <c:v>-18.807688485640099</c:v>
                </c:pt>
                <c:pt idx="17144">
                  <c:v>-18.803878510343999</c:v>
                </c:pt>
                <c:pt idx="17145">
                  <c:v>-18.800001376446499</c:v>
                </c:pt>
                <c:pt idx="17146">
                  <c:v>-18.913255262058499</c:v>
                </c:pt>
                <c:pt idx="17147">
                  <c:v>-18.983230126444202</c:v>
                </c:pt>
                <c:pt idx="17148">
                  <c:v>-19.051903454523401</c:v>
                </c:pt>
                <c:pt idx="17149">
                  <c:v>-19.2706586670432</c:v>
                </c:pt>
                <c:pt idx="17150">
                  <c:v>-19.265914679599799</c:v>
                </c:pt>
                <c:pt idx="17151">
                  <c:v>-19.5182299258101</c:v>
                </c:pt>
                <c:pt idx="17152">
                  <c:v>-19.513277755243902</c:v>
                </c:pt>
                <c:pt idx="17153">
                  <c:v>-19.553582009220399</c:v>
                </c:pt>
                <c:pt idx="17154">
                  <c:v>-19.625708675175101</c:v>
                </c:pt>
                <c:pt idx="17155">
                  <c:v>-19.697133236069401</c:v>
                </c:pt>
                <c:pt idx="17156">
                  <c:v>-19.770236081089202</c:v>
                </c:pt>
                <c:pt idx="17157">
                  <c:v>-19.920269442117402</c:v>
                </c:pt>
                <c:pt idx="17158">
                  <c:v>-19.994953201447601</c:v>
                </c:pt>
                <c:pt idx="17159">
                  <c:v>-20.135436173956101</c:v>
                </c:pt>
                <c:pt idx="17160">
                  <c:v>-20.276162450946899</c:v>
                </c:pt>
                <c:pt idx="17161">
                  <c:v>-20.270496219305599</c:v>
                </c:pt>
                <c:pt idx="17162">
                  <c:v>-20.411518153988599</c:v>
                </c:pt>
                <c:pt idx="17163">
                  <c:v>-20.405765060910898</c:v>
                </c:pt>
                <c:pt idx="17164">
                  <c:v>-20.522935021121299</c:v>
                </c:pt>
                <c:pt idx="17165">
                  <c:v>-20.5996577393617</c:v>
                </c:pt>
                <c:pt idx="17166">
                  <c:v>-20.676940103832202</c:v>
                </c:pt>
                <c:pt idx="17167">
                  <c:v>-20.836105655677599</c:v>
                </c:pt>
                <c:pt idx="17168">
                  <c:v>-20.9166794250782</c:v>
                </c:pt>
                <c:pt idx="17169">
                  <c:v>-21.196777020854601</c:v>
                </c:pt>
                <c:pt idx="17170">
                  <c:v>-21.191703420088299</c:v>
                </c:pt>
                <c:pt idx="17171">
                  <c:v>-21.240603597479801</c:v>
                </c:pt>
                <c:pt idx="17172">
                  <c:v>-21.321579392270301</c:v>
                </c:pt>
                <c:pt idx="17173">
                  <c:v>-21.4031562719696</c:v>
                </c:pt>
                <c:pt idx="17174">
                  <c:v>-21.4853430517405</c:v>
                </c:pt>
                <c:pt idx="17175">
                  <c:v>-21.564105162035901</c:v>
                </c:pt>
                <c:pt idx="17176">
                  <c:v>-21.647579229702</c:v>
                </c:pt>
                <c:pt idx="17177">
                  <c:v>-22.0375662404727</c:v>
                </c:pt>
                <c:pt idx="17178">
                  <c:v>-22.030654347414501</c:v>
                </c:pt>
                <c:pt idx="17179">
                  <c:v>-22.083446894235301</c:v>
                </c:pt>
                <c:pt idx="17180">
                  <c:v>-22.1691836319937</c:v>
                </c:pt>
                <c:pt idx="17181">
                  <c:v>-22.257119079654998</c:v>
                </c:pt>
                <c:pt idx="17182">
                  <c:v>-22.341548952805802</c:v>
                </c:pt>
                <c:pt idx="17183">
                  <c:v>-22.431140589171701</c:v>
                </c:pt>
                <c:pt idx="17184">
                  <c:v>-22.521613294577101</c:v>
                </c:pt>
                <c:pt idx="17185">
                  <c:v>-22.943580551022801</c:v>
                </c:pt>
                <c:pt idx="17186">
                  <c:v>-22.936762008879299</c:v>
                </c:pt>
                <c:pt idx="17187">
                  <c:v>-22.993542708119001</c:v>
                </c:pt>
                <c:pt idx="17188">
                  <c:v>-23.0876946809909</c:v>
                </c:pt>
                <c:pt idx="17189">
                  <c:v>-23.178218090299101</c:v>
                </c:pt>
                <c:pt idx="17190">
                  <c:v>-23.274430920657998</c:v>
                </c:pt>
                <c:pt idx="17191">
                  <c:v>-23.371701854244399</c:v>
                </c:pt>
                <c:pt idx="17192">
                  <c:v>-23.470064107245399</c:v>
                </c:pt>
                <c:pt idx="17193">
                  <c:v>-23.930916447850699</c:v>
                </c:pt>
                <c:pt idx="17194">
                  <c:v>-23.923162501361102</c:v>
                </c:pt>
                <c:pt idx="17195">
                  <c:v>-23.980006868940901</c:v>
                </c:pt>
                <c:pt idx="17196">
                  <c:v>-24.082788060944701</c:v>
                </c:pt>
                <c:pt idx="17197">
                  <c:v>-24.186760376328799</c:v>
                </c:pt>
                <c:pt idx="17198">
                  <c:v>-24.291957485292901</c:v>
                </c:pt>
                <c:pt idx="17199">
                  <c:v>-24.3983909052318</c:v>
                </c:pt>
                <c:pt idx="17200">
                  <c:v>-24.506095095588499</c:v>
                </c:pt>
                <c:pt idx="17201">
                  <c:v>-25.008703731004399</c:v>
                </c:pt>
                <c:pt idx="17202">
                  <c:v>-24.999792248164599</c:v>
                </c:pt>
                <c:pt idx="17203">
                  <c:v>-25.064359701110799</c:v>
                </c:pt>
                <c:pt idx="17204">
                  <c:v>-25.175855147726001</c:v>
                </c:pt>
                <c:pt idx="17205">
                  <c:v>-25.288719801964898</c:v>
                </c:pt>
                <c:pt idx="17206">
                  <c:v>-25.402985749117999</c:v>
                </c:pt>
                <c:pt idx="17207">
                  <c:v>-25.512927609301801</c:v>
                </c:pt>
                <c:pt idx="17208">
                  <c:v>-25.630044717995499</c:v>
                </c:pt>
                <c:pt idx="17209">
                  <c:v>-26.188375606731</c:v>
                </c:pt>
                <c:pt idx="17210">
                  <c:v>-26.176960296673201</c:v>
                </c:pt>
                <c:pt idx="17211">
                  <c:v>-26.249854798499801</c:v>
                </c:pt>
                <c:pt idx="17212">
                  <c:v>-26.366359682092</c:v>
                </c:pt>
                <c:pt idx="17213">
                  <c:v>-26.4904672776048</c:v>
                </c:pt>
                <c:pt idx="17214">
                  <c:v>-26.614021120841802</c:v>
                </c:pt>
                <c:pt idx="17215">
                  <c:v>-26.741181952842599</c:v>
                </c:pt>
                <c:pt idx="17216">
                  <c:v>-26.869892374569599</c:v>
                </c:pt>
                <c:pt idx="17217">
                  <c:v>-27.484162873792599</c:v>
                </c:pt>
                <c:pt idx="17218">
                  <c:v>-27.471348437284199</c:v>
                </c:pt>
                <c:pt idx="17219">
                  <c:v>-27.5438010392565</c:v>
                </c:pt>
                <c:pt idx="17220">
                  <c:v>-27.677491095858201</c:v>
                </c:pt>
                <c:pt idx="17221">
                  <c:v>-27.812729515620699</c:v>
                </c:pt>
                <c:pt idx="17222">
                  <c:v>-27.949529907483601</c:v>
                </c:pt>
                <c:pt idx="17223">
                  <c:v>-28.080946261600001</c:v>
                </c:pt>
                <c:pt idx="17224">
                  <c:v>-28.220850634125402</c:v>
                </c:pt>
                <c:pt idx="17225">
                  <c:v>-28.8913933179305</c:v>
                </c:pt>
                <c:pt idx="17226">
                  <c:v>-28.876355849675601</c:v>
                </c:pt>
                <c:pt idx="17227">
                  <c:v>-28.964187436351999</c:v>
                </c:pt>
                <c:pt idx="17228">
                  <c:v>-29.1041656040614</c:v>
                </c:pt>
                <c:pt idx="17229">
                  <c:v>-29.252944727966</c:v>
                </c:pt>
                <c:pt idx="17230">
                  <c:v>-29.403219428925699</c:v>
                </c:pt>
                <c:pt idx="17231">
                  <c:v>-29.554965844642101</c:v>
                </c:pt>
                <c:pt idx="17232">
                  <c:v>-29.708191694126</c:v>
                </c:pt>
                <c:pt idx="17233">
                  <c:v>-30.435628002423901</c:v>
                </c:pt>
                <c:pt idx="17234">
                  <c:v>-30.420622290802299</c:v>
                </c:pt>
                <c:pt idx="17235">
                  <c:v>-30.5090876568452</c:v>
                </c:pt>
                <c:pt idx="17236">
                  <c:v>-30.669533433283899</c:v>
                </c:pt>
                <c:pt idx="17237">
                  <c:v>-30.831443964089502</c:v>
                </c:pt>
                <c:pt idx="17238">
                  <c:v>-30.9868010002223</c:v>
                </c:pt>
                <c:pt idx="17239">
                  <c:v>-31.148993077349498</c:v>
                </c:pt>
                <c:pt idx="17240">
                  <c:v>-31.315417626356599</c:v>
                </c:pt>
                <c:pt idx="17241">
                  <c:v>-32.103336103169397</c:v>
                </c:pt>
                <c:pt idx="17242">
                  <c:v>-32.088314986775401</c:v>
                </c:pt>
                <c:pt idx="17243">
                  <c:v>-32.184713683406699</c:v>
                </c:pt>
                <c:pt idx="17244">
                  <c:v>-32.358697458543197</c:v>
                </c:pt>
                <c:pt idx="17245">
                  <c:v>-32.534289380713197</c:v>
                </c:pt>
                <c:pt idx="17246">
                  <c:v>-32.711523713052003</c:v>
                </c:pt>
                <c:pt idx="17247">
                  <c:v>-32.887489874118103</c:v>
                </c:pt>
                <c:pt idx="17248">
                  <c:v>-33.059225090548701</c:v>
                </c:pt>
                <c:pt idx="17249">
                  <c:v>-33.910796273732601</c:v>
                </c:pt>
                <c:pt idx="17250">
                  <c:v>-33.895598112086098</c:v>
                </c:pt>
                <c:pt idx="17251">
                  <c:v>-34.007924240527799</c:v>
                </c:pt>
                <c:pt idx="17252">
                  <c:v>-34.185826026883703</c:v>
                </c:pt>
                <c:pt idx="17253">
                  <c:v>-34.3748102440304</c:v>
                </c:pt>
                <c:pt idx="17254">
                  <c:v>-34.565706007405502</c:v>
                </c:pt>
                <c:pt idx="17255">
                  <c:v>-34.7585476027933</c:v>
                </c:pt>
                <c:pt idx="17256">
                  <c:v>-34.953399791521001</c:v>
                </c:pt>
                <c:pt idx="17257">
                  <c:v>-35.876825004867598</c:v>
                </c:pt>
                <c:pt idx="17258">
                  <c:v>-35.859565027182299</c:v>
                </c:pt>
                <c:pt idx="17259">
                  <c:v>-35.970917220084097</c:v>
                </c:pt>
                <c:pt idx="17260">
                  <c:v>-36.170204772639501</c:v>
                </c:pt>
                <c:pt idx="17261">
                  <c:v>-36.364882594457796</c:v>
                </c:pt>
                <c:pt idx="17262">
                  <c:v>-36.571870139978998</c:v>
                </c:pt>
                <c:pt idx="17263">
                  <c:v>-36.781105400268203</c:v>
                </c:pt>
                <c:pt idx="17264">
                  <c:v>-36.9926242176305</c:v>
                </c:pt>
                <c:pt idx="17265">
                  <c:v>-37.998689667256201</c:v>
                </c:pt>
                <c:pt idx="17266">
                  <c:v>-37.979273496412198</c:v>
                </c:pt>
                <c:pt idx="17267">
                  <c:v>-38.097429577160597</c:v>
                </c:pt>
                <c:pt idx="17268">
                  <c:v>-38.315353394968298</c:v>
                </c:pt>
                <c:pt idx="17269">
                  <c:v>-38.535910270899599</c:v>
                </c:pt>
                <c:pt idx="17270">
                  <c:v>-38.748027797355498</c:v>
                </c:pt>
                <c:pt idx="17271">
                  <c:v>-38.974171687702302</c:v>
                </c:pt>
                <c:pt idx="17272">
                  <c:v>-39.2032464668264</c:v>
                </c:pt>
                <c:pt idx="17273">
                  <c:v>-40.308567262167301</c:v>
                </c:pt>
                <c:pt idx="17274">
                  <c:v>-40.284139387632798</c:v>
                </c:pt>
                <c:pt idx="17275">
                  <c:v>-40.412645382384397</c:v>
                </c:pt>
                <c:pt idx="17276">
                  <c:v>-40.651652285790398</c:v>
                </c:pt>
                <c:pt idx="17277">
                  <c:v>-40.893934162283699</c:v>
                </c:pt>
                <c:pt idx="17278">
                  <c:v>-41.1395827862396</c:v>
                </c:pt>
                <c:pt idx="17279">
                  <c:v>-41.376073482856903</c:v>
                </c:pt>
                <c:pt idx="17280">
                  <c:v>-41.624317637715997</c:v>
                </c:pt>
                <c:pt idx="17281">
                  <c:v>-42.853850155654598</c:v>
                </c:pt>
                <c:pt idx="17282">
                  <c:v>-42.825077930635899</c:v>
                </c:pt>
                <c:pt idx="17283">
                  <c:v>-42.9635881123343</c:v>
                </c:pt>
                <c:pt idx="17284">
                  <c:v>-43.224550211795098</c:v>
                </c:pt>
                <c:pt idx="17285">
                  <c:v>-43.488909982289698</c:v>
                </c:pt>
                <c:pt idx="17286">
                  <c:v>-43.756662046971698</c:v>
                </c:pt>
                <c:pt idx="17287">
                  <c:v>-44.013873276516698</c:v>
                </c:pt>
                <c:pt idx="17288">
                  <c:v>-44.283563385927401</c:v>
                </c:pt>
                <c:pt idx="17289">
                  <c:v>-45.705604539511803</c:v>
                </c:pt>
                <c:pt idx="17290">
                  <c:v>-45.669703982960399</c:v>
                </c:pt>
                <c:pt idx="17291">
                  <c:v>-45.633744715963701</c:v>
                </c:pt>
                <c:pt idx="17292">
                  <c:v>-46.170003008202002</c:v>
                </c:pt>
                <c:pt idx="17293">
                  <c:v>-46.304038874207798</c:v>
                </c:pt>
                <c:pt idx="17294">
                  <c:v>-46.5710301554113</c:v>
                </c:pt>
                <c:pt idx="17295">
                  <c:v>-46.855341723375403</c:v>
                </c:pt>
                <c:pt idx="17296">
                  <c:v>-47.127348576942303</c:v>
                </c:pt>
                <c:pt idx="17297">
                  <c:v>-47.7510641666222</c:v>
                </c:pt>
                <c:pt idx="17298">
                  <c:v>-48.0391740626645</c:v>
                </c:pt>
                <c:pt idx="17299">
                  <c:v>-49.106596707097403</c:v>
                </c:pt>
                <c:pt idx="17300">
                  <c:v>-49.064383384452</c:v>
                </c:pt>
                <c:pt idx="17301">
                  <c:v>-49.247334767171999</c:v>
                </c:pt>
                <c:pt idx="17302">
                  <c:v>-49.538507684541997</c:v>
                </c:pt>
                <c:pt idx="17303">
                  <c:v>-49.814759623021303</c:v>
                </c:pt>
                <c:pt idx="17304">
                  <c:v>-50.106481166963597</c:v>
                </c:pt>
                <c:pt idx="17305">
                  <c:v>-50.397822465908099</c:v>
                </c:pt>
                <c:pt idx="17306">
                  <c:v>-50.683149038907402</c:v>
                </c:pt>
                <c:pt idx="17307">
                  <c:v>-52.065756533778099</c:v>
                </c:pt>
                <c:pt idx="17308">
                  <c:v>-52.016412046075502</c:v>
                </c:pt>
                <c:pt idx="17309">
                  <c:v>-51.9671684305738</c:v>
                </c:pt>
                <c:pt idx="17310">
                  <c:v>-52.463746396749599</c:v>
                </c:pt>
                <c:pt idx="17311">
                  <c:v>-52.958961215355302</c:v>
                </c:pt>
                <c:pt idx="17312">
                  <c:v>-52.908969853059602</c:v>
                </c:pt>
                <c:pt idx="17313">
                  <c:v>-53.410406792207297</c:v>
                </c:pt>
                <c:pt idx="17314">
                  <c:v>-53.910508149395199</c:v>
                </c:pt>
                <c:pt idx="17315">
                  <c:v>-54.873590866109701</c:v>
                </c:pt>
                <c:pt idx="17316">
                  <c:v>-55.153977536730899</c:v>
                </c:pt>
                <c:pt idx="17317">
                  <c:v>-55.116124778104002</c:v>
                </c:pt>
                <c:pt idx="17318">
                  <c:v>-55.391519445532701</c:v>
                </c:pt>
                <c:pt idx="17319">
                  <c:v>-55.641004965451799</c:v>
                </c:pt>
                <c:pt idx="17320">
                  <c:v>-55.5964571257473</c:v>
                </c:pt>
                <c:pt idx="17321">
                  <c:v>-56.630989861222901</c:v>
                </c:pt>
                <c:pt idx="17322">
                  <c:v>-56.585260756747203</c:v>
                </c:pt>
                <c:pt idx="17323">
                  <c:v>-57.462979804063899</c:v>
                </c:pt>
                <c:pt idx="17324">
                  <c:v>-57.683001368740001</c:v>
                </c:pt>
                <c:pt idx="17325">
                  <c:v>-57.636485238679697</c:v>
                </c:pt>
                <c:pt idx="17326">
                  <c:v>-57.856376461034401</c:v>
                </c:pt>
                <c:pt idx="17327">
                  <c:v>-58.065577320481303</c:v>
                </c:pt>
                <c:pt idx="17328">
                  <c:v>-58.024820424475202</c:v>
                </c:pt>
                <c:pt idx="17329">
                  <c:v>-58.790228035332497</c:v>
                </c:pt>
                <c:pt idx="17330">
                  <c:v>-58.748548053566999</c:v>
                </c:pt>
                <c:pt idx="17331">
                  <c:v>-59.434423810402201</c:v>
                </c:pt>
                <c:pt idx="17332">
                  <c:v>-59.590357497865597</c:v>
                </c:pt>
                <c:pt idx="17333">
                  <c:v>-59.552918889096901</c:v>
                </c:pt>
                <c:pt idx="17334">
                  <c:v>-59.7084214044527</c:v>
                </c:pt>
                <c:pt idx="17335">
                  <c:v>-59.848739821865699</c:v>
                </c:pt>
                <c:pt idx="17336">
                  <c:v>-59.816293318453504</c:v>
                </c:pt>
                <c:pt idx="17337">
                  <c:v>-60.325183397587097</c:v>
                </c:pt>
                <c:pt idx="17338">
                  <c:v>-60.291848553091498</c:v>
                </c:pt>
                <c:pt idx="17339">
                  <c:v>-60.6840035770214</c:v>
                </c:pt>
                <c:pt idx="17340">
                  <c:v>-60.761936846092603</c:v>
                </c:pt>
                <c:pt idx="17341">
                  <c:v>-60.73685259554</c:v>
                </c:pt>
                <c:pt idx="17342">
                  <c:v>-60.809812985975398</c:v>
                </c:pt>
                <c:pt idx="17343">
                  <c:v>-60.865769912837898</c:v>
                </c:pt>
                <c:pt idx="17344">
                  <c:v>-60.8486465172805</c:v>
                </c:pt>
                <c:pt idx="17345">
                  <c:v>-61.041101120099299</c:v>
                </c:pt>
                <c:pt idx="17346">
                  <c:v>-61.023653657006598</c:v>
                </c:pt>
                <c:pt idx="17347">
                  <c:v>-61.021313718440602</c:v>
                </c:pt>
                <c:pt idx="17348">
                  <c:v>-60.995459374463202</c:v>
                </c:pt>
                <c:pt idx="17349">
                  <c:v>-60.981279955428001</c:v>
                </c:pt>
                <c:pt idx="17350">
                  <c:v>-60.9411937985872</c:v>
                </c:pt>
                <c:pt idx="17351">
                  <c:v>-60.885620852939098</c:v>
                </c:pt>
                <c:pt idx="17352">
                  <c:v>-60.873708218731799</c:v>
                </c:pt>
                <c:pt idx="17353">
                  <c:v>-60.662568859587097</c:v>
                </c:pt>
                <c:pt idx="17354">
                  <c:v>-60.650795395749498</c:v>
                </c:pt>
                <c:pt idx="17355">
                  <c:v>-60.205339747812197</c:v>
                </c:pt>
                <c:pt idx="17356">
                  <c:v>-60.056963871745602</c:v>
                </c:pt>
                <c:pt idx="17357">
                  <c:v>-60.043840944546602</c:v>
                </c:pt>
                <c:pt idx="17358">
                  <c:v>-59.881807196333398</c:v>
                </c:pt>
                <c:pt idx="17359">
                  <c:v>-59.704394262437503</c:v>
                </c:pt>
                <c:pt idx="17360">
                  <c:v>-59.689307060331998</c:v>
                </c:pt>
                <c:pt idx="17361">
                  <c:v>-59.087959204060503</c:v>
                </c:pt>
                <c:pt idx="17362">
                  <c:v>-59.0729286995292</c:v>
                </c:pt>
                <c:pt idx="17363">
                  <c:v>-58.2718059516083</c:v>
                </c:pt>
                <c:pt idx="17364">
                  <c:v>-58.0382783071963</c:v>
                </c:pt>
                <c:pt idx="17365">
                  <c:v>-58.024202573581697</c:v>
                </c:pt>
                <c:pt idx="17366">
                  <c:v>-57.779231587361402</c:v>
                </c:pt>
                <c:pt idx="17367">
                  <c:v>-57.522582306716103</c:v>
                </c:pt>
                <c:pt idx="17368">
                  <c:v>-57.513859530401803</c:v>
                </c:pt>
                <c:pt idx="17369">
                  <c:v>-56.643100108739702</c:v>
                </c:pt>
                <c:pt idx="17370">
                  <c:v>-56.634201217738202</c:v>
                </c:pt>
                <c:pt idx="17371">
                  <c:v>-55.6003553766027</c:v>
                </c:pt>
                <c:pt idx="17372">
                  <c:v>-55.301959170326498</c:v>
                </c:pt>
                <c:pt idx="17373">
                  <c:v>-55.297139054714101</c:v>
                </c:pt>
                <c:pt idx="17374">
                  <c:v>-54.999572727874003</c:v>
                </c:pt>
                <c:pt idx="17375">
                  <c:v>-54.709351485630201</c:v>
                </c:pt>
                <c:pt idx="17376">
                  <c:v>-54.712604613207603</c:v>
                </c:pt>
                <c:pt idx="17377">
                  <c:v>-53.657865380049202</c:v>
                </c:pt>
                <c:pt idx="17378">
                  <c:v>-53.660427449480999</c:v>
                </c:pt>
                <c:pt idx="17379">
                  <c:v>-52.4381924645403</c:v>
                </c:pt>
                <c:pt idx="17380">
                  <c:v>-52.094892918414899</c:v>
                </c:pt>
                <c:pt idx="17381">
                  <c:v>-52.101217985319401</c:v>
                </c:pt>
                <c:pt idx="17382">
                  <c:v>-51.753093539858902</c:v>
                </c:pt>
                <c:pt idx="17383">
                  <c:v>-51.398007971542</c:v>
                </c:pt>
                <c:pt idx="17384">
                  <c:v>-51.406988851275102</c:v>
                </c:pt>
                <c:pt idx="17385">
                  <c:v>-50.168096843576897</c:v>
                </c:pt>
                <c:pt idx="17386">
                  <c:v>-50.178309203939399</c:v>
                </c:pt>
                <c:pt idx="17387">
                  <c:v>-48.761546810888703</c:v>
                </c:pt>
                <c:pt idx="17388">
                  <c:v>-48.385555143929302</c:v>
                </c:pt>
                <c:pt idx="17389">
                  <c:v>-48.397488374407502</c:v>
                </c:pt>
                <c:pt idx="17390">
                  <c:v>-47.996272586243201</c:v>
                </c:pt>
                <c:pt idx="17391">
                  <c:v>-47.588882348021201</c:v>
                </c:pt>
                <c:pt idx="17392">
                  <c:v>-47.601201740028102</c:v>
                </c:pt>
                <c:pt idx="17393">
                  <c:v>-46.177936999563101</c:v>
                </c:pt>
                <c:pt idx="17394">
                  <c:v>-46.188514700211599</c:v>
                </c:pt>
                <c:pt idx="17395">
                  <c:v>-44.578516942039599</c:v>
                </c:pt>
                <c:pt idx="17396">
                  <c:v>-44.148480383741997</c:v>
                </c:pt>
                <c:pt idx="17397">
                  <c:v>-44.167889146739398</c:v>
                </c:pt>
                <c:pt idx="17398">
                  <c:v>-43.719990311654101</c:v>
                </c:pt>
                <c:pt idx="17399">
                  <c:v>-43.294870717664701</c:v>
                </c:pt>
                <c:pt idx="17400">
                  <c:v>-43.31599268163</c:v>
                </c:pt>
                <c:pt idx="17401">
                  <c:v>-41.739903503626998</c:v>
                </c:pt>
                <c:pt idx="17402">
                  <c:v>-41.755900263837503</c:v>
                </c:pt>
                <c:pt idx="17403">
                  <c:v>-39.988555757588699</c:v>
                </c:pt>
                <c:pt idx="17404">
                  <c:v>-39.513110770758402</c:v>
                </c:pt>
                <c:pt idx="17405">
                  <c:v>-39.537438362413702</c:v>
                </c:pt>
                <c:pt idx="17406">
                  <c:v>-39.048579137505598</c:v>
                </c:pt>
                <c:pt idx="17407">
                  <c:v>-38.562112149538201</c:v>
                </c:pt>
                <c:pt idx="17408">
                  <c:v>-38.5856374959912</c:v>
                </c:pt>
                <c:pt idx="17409">
                  <c:v>-36.872291101960997</c:v>
                </c:pt>
                <c:pt idx="17410">
                  <c:v>-36.892097558800899</c:v>
                </c:pt>
                <c:pt idx="17411">
                  <c:v>-35.012374777030601</c:v>
                </c:pt>
                <c:pt idx="17412">
                  <c:v>-34.495840631730502</c:v>
                </c:pt>
                <c:pt idx="17413">
                  <c:v>-34.517683643892397</c:v>
                </c:pt>
                <c:pt idx="17414">
                  <c:v>-33.989074609324597</c:v>
                </c:pt>
                <c:pt idx="17415">
                  <c:v>-33.45652392769</c:v>
                </c:pt>
                <c:pt idx="17416">
                  <c:v>-33.470316990272799</c:v>
                </c:pt>
                <c:pt idx="17417">
                  <c:v>-31.6354418803617</c:v>
                </c:pt>
                <c:pt idx="17418">
                  <c:v>-31.650045239931298</c:v>
                </c:pt>
                <c:pt idx="17419">
                  <c:v>-29.677137209908398</c:v>
                </c:pt>
                <c:pt idx="17420">
                  <c:v>-29.138906648396301</c:v>
                </c:pt>
                <c:pt idx="17421">
                  <c:v>-29.154936155714498</c:v>
                </c:pt>
                <c:pt idx="17422">
                  <c:v>-28.597373949064899</c:v>
                </c:pt>
                <c:pt idx="17423">
                  <c:v>-28.0385192495147</c:v>
                </c:pt>
                <c:pt idx="17424">
                  <c:v>-27.125190214177302</c:v>
                </c:pt>
                <c:pt idx="17425">
                  <c:v>-27.131938270090199</c:v>
                </c:pt>
                <c:pt idx="17426">
                  <c:v>-26.218019695428598</c:v>
                </c:pt>
                <c:pt idx="17427">
                  <c:v>-24.064872015633298</c:v>
                </c:pt>
                <c:pt idx="17428">
                  <c:v>-23.5920575227942</c:v>
                </c:pt>
                <c:pt idx="17429">
                  <c:v>-23.609885626943999</c:v>
                </c:pt>
                <c:pt idx="17430">
                  <c:v>-23.053272566871399</c:v>
                </c:pt>
                <c:pt idx="17431">
                  <c:v>-22.496999675302298</c:v>
                </c:pt>
                <c:pt idx="17432">
                  <c:v>-21.941267675203498</c:v>
                </c:pt>
                <c:pt idx="17433">
                  <c:v>-21.386059846064299</c:v>
                </c:pt>
                <c:pt idx="17434">
                  <c:v>-20.857426574667699</c:v>
                </c:pt>
                <c:pt idx="17435">
                  <c:v>-18.6033806646189</c:v>
                </c:pt>
                <c:pt idx="17436">
                  <c:v>-18.082112875883801</c:v>
                </c:pt>
                <c:pt idx="17437">
                  <c:v>-18.100879922610801</c:v>
                </c:pt>
                <c:pt idx="17438">
                  <c:v>-17.555272441935401</c:v>
                </c:pt>
                <c:pt idx="17439">
                  <c:v>-17.011178381844498</c:v>
                </c:pt>
                <c:pt idx="17440">
                  <c:v>-16.468592624697202</c:v>
                </c:pt>
                <c:pt idx="17441">
                  <c:v>-15.9360780007797</c:v>
                </c:pt>
                <c:pt idx="17442">
                  <c:v>-15.3966746903466</c:v>
                </c:pt>
                <c:pt idx="17443">
                  <c:v>-13.2280442149229</c:v>
                </c:pt>
                <c:pt idx="17444">
                  <c:v>-12.695212216006199</c:v>
                </c:pt>
                <c:pt idx="17445">
                  <c:v>-12.7198505723763</c:v>
                </c:pt>
                <c:pt idx="17446">
                  <c:v>-12.1885154911049</c:v>
                </c:pt>
                <c:pt idx="17447">
                  <c:v>-11.658777571701799</c:v>
                </c:pt>
                <c:pt idx="17448">
                  <c:v>-11.1305518912695</c:v>
                </c:pt>
                <c:pt idx="17449">
                  <c:v>-10.603935671849699</c:v>
                </c:pt>
                <c:pt idx="17450">
                  <c:v>-10.104026281191899</c:v>
                </c:pt>
                <c:pt idx="17451">
                  <c:v>-7.9463093493744497</c:v>
                </c:pt>
                <c:pt idx="17452">
                  <c:v>-7.4305491303995304</c:v>
                </c:pt>
                <c:pt idx="17453">
                  <c:v>-7.4626968047309603</c:v>
                </c:pt>
                <c:pt idx="17454">
                  <c:v>-6.9484906083706104</c:v>
                </c:pt>
                <c:pt idx="17455">
                  <c:v>-6.4362925364135801</c:v>
                </c:pt>
                <c:pt idx="17456">
                  <c:v>-5.9509522817150504</c:v>
                </c:pt>
                <c:pt idx="17457">
                  <c:v>-5.4432369596457404</c:v>
                </c:pt>
                <c:pt idx="17458">
                  <c:v>-4.9380119720978097</c:v>
                </c:pt>
                <c:pt idx="17459">
                  <c:v>-2.8548011962208202</c:v>
                </c:pt>
                <c:pt idx="17460">
                  <c:v>-2.35766164877381</c:v>
                </c:pt>
                <c:pt idx="17461">
                  <c:v>-2.3901920808299302</c:v>
                </c:pt>
                <c:pt idx="17462">
                  <c:v>-1.9207459959200499</c:v>
                </c:pt>
                <c:pt idx="17463">
                  <c:v>-1.43166658915696</c:v>
                </c:pt>
                <c:pt idx="17464">
                  <c:v>-0.94726000399476395</c:v>
                </c:pt>
                <c:pt idx="17465">
                  <c:v>-0.46802210215279699</c:v>
                </c:pt>
                <c:pt idx="17466">
                  <c:v>5.6274934927023398E-3</c:v>
                </c:pt>
                <c:pt idx="17467">
                  <c:v>1.92306675469309</c:v>
                </c:pt>
                <c:pt idx="17468">
                  <c:v>2.3767114441399801</c:v>
                </c:pt>
                <c:pt idx="17469">
                  <c:v>2.3416377528543699</c:v>
                </c:pt>
                <c:pt idx="17470">
                  <c:v>2.78698289324335</c:v>
                </c:pt>
                <c:pt idx="17471">
                  <c:v>3.2312774285669401</c:v>
                </c:pt>
                <c:pt idx="17472">
                  <c:v>3.6666867735643001</c:v>
                </c:pt>
                <c:pt idx="17473">
                  <c:v>4.0925752071920902</c:v>
                </c:pt>
                <c:pt idx="17474">
                  <c:v>4.4880538393600498</c:v>
                </c:pt>
                <c:pt idx="17475">
                  <c:v>6.1487190777488303</c:v>
                </c:pt>
                <c:pt idx="17476">
                  <c:v>6.5306651809740197</c:v>
                </c:pt>
                <c:pt idx="17477">
                  <c:v>6.4999640162874099</c:v>
                </c:pt>
                <c:pt idx="17478">
                  <c:v>6.8691641327750199</c:v>
                </c:pt>
                <c:pt idx="17479">
                  <c:v>7.20744423513574</c:v>
                </c:pt>
                <c:pt idx="17480">
                  <c:v>7.5493825990562904</c:v>
                </c:pt>
                <c:pt idx="17481">
                  <c:v>7.87670607288669</c:v>
                </c:pt>
                <c:pt idx="17482">
                  <c:v>8.1888883923206208</c:v>
                </c:pt>
                <c:pt idx="17483">
                  <c:v>9.3879997306171798</c:v>
                </c:pt>
                <c:pt idx="17484">
                  <c:v>9.6463147240022007</c:v>
                </c:pt>
                <c:pt idx="17485">
                  <c:v>9.6132452061109994</c:v>
                </c:pt>
                <c:pt idx="17486">
                  <c:v>9.8589785425267404</c:v>
                </c:pt>
                <c:pt idx="17487">
                  <c:v>10.0870666427613</c:v>
                </c:pt>
                <c:pt idx="17488">
                  <c:v>10.504780161176701</c:v>
                </c:pt>
                <c:pt idx="17489">
                  <c:v>10.4710632898916</c:v>
                </c:pt>
                <c:pt idx="17490">
                  <c:v>10.6351440601803</c:v>
                </c:pt>
                <c:pt idx="17491">
                  <c:v>11.278766042575199</c:v>
                </c:pt>
                <c:pt idx="17492">
                  <c:v>11.395596989721501</c:v>
                </c:pt>
                <c:pt idx="17493">
                  <c:v>11.361361263766799</c:v>
                </c:pt>
                <c:pt idx="17494">
                  <c:v>11.459695491010001</c:v>
                </c:pt>
                <c:pt idx="17495">
                  <c:v>11.6129914123528</c:v>
                </c:pt>
                <c:pt idx="17496">
                  <c:v>11.659245434679899</c:v>
                </c:pt>
                <c:pt idx="17497">
                  <c:v>11.687784517331</c:v>
                </c:pt>
                <c:pt idx="17498">
                  <c:v>11.656057481324099</c:v>
                </c:pt>
                <c:pt idx="17499">
                  <c:v>11.7264740289559</c:v>
                </c:pt>
                <c:pt idx="17500">
                  <c:v>11.705118884643699</c:v>
                </c:pt>
                <c:pt idx="17501">
                  <c:v>11.667851912525601</c:v>
                </c:pt>
                <c:pt idx="17502">
                  <c:v>11.613295103045701</c:v>
                </c:pt>
                <c:pt idx="17503">
                  <c:v>11.5458173580916</c:v>
                </c:pt>
                <c:pt idx="17504">
                  <c:v>11.4664137706724</c:v>
                </c:pt>
                <c:pt idx="17505">
                  <c:v>11.3692382074353</c:v>
                </c:pt>
                <c:pt idx="17506">
                  <c:v>11.337226496011599</c:v>
                </c:pt>
                <c:pt idx="17507">
                  <c:v>10.943367029151601</c:v>
                </c:pt>
                <c:pt idx="17508">
                  <c:v>10.813642878561801</c:v>
                </c:pt>
                <c:pt idx="17509">
                  <c:v>10.665628591455301</c:v>
                </c:pt>
                <c:pt idx="17510">
                  <c:v>10.506958307794401</c:v>
                </c:pt>
                <c:pt idx="17511">
                  <c:v>10.338235358621199</c:v>
                </c:pt>
                <c:pt idx="17512">
                  <c:v>10.157563648945001</c:v>
                </c:pt>
                <c:pt idx="17513">
                  <c:v>9.9680875303245706</c:v>
                </c:pt>
                <c:pt idx="17514">
                  <c:v>9.9326209163740007</c:v>
                </c:pt>
                <c:pt idx="17515">
                  <c:v>9.2278744166779099</c:v>
                </c:pt>
                <c:pt idx="17516">
                  <c:v>9.0135788562547408</c:v>
                </c:pt>
                <c:pt idx="17517">
                  <c:v>8.7931306059955805</c:v>
                </c:pt>
                <c:pt idx="17518">
                  <c:v>8.5729570665286801</c:v>
                </c:pt>
                <c:pt idx="17519">
                  <c:v>8.3394513932105898</c:v>
                </c:pt>
                <c:pt idx="17520">
                  <c:v>8.1019679324609992</c:v>
                </c:pt>
                <c:pt idx="17521">
                  <c:v>7.8582529747091101</c:v>
                </c:pt>
                <c:pt idx="17522">
                  <c:v>7.8165936971652004</c:v>
                </c:pt>
                <c:pt idx="17523">
                  <c:v>6.9591765207781302</c:v>
                </c:pt>
                <c:pt idx="17524">
                  <c:v>6.7113103599807298</c:v>
                </c:pt>
                <c:pt idx="17525">
                  <c:v>6.4598037706670297</c:v>
                </c:pt>
                <c:pt idx="17526">
                  <c:v>6.2126329765186101</c:v>
                </c:pt>
                <c:pt idx="17527">
                  <c:v>5.9730555917796604</c:v>
                </c:pt>
                <c:pt idx="17528">
                  <c:v>5.7263968569985497</c:v>
                </c:pt>
                <c:pt idx="17529">
                  <c:v>5.4828256203913801</c:v>
                </c:pt>
                <c:pt idx="17530">
                  <c:v>5.4405160370991297</c:v>
                </c:pt>
                <c:pt idx="17531">
                  <c:v>4.4645694182867901</c:v>
                </c:pt>
                <c:pt idx="17532">
                  <c:v>4.4233146889672703</c:v>
                </c:pt>
                <c:pt idx="17533">
                  <c:v>4.1990079164380898</c:v>
                </c:pt>
                <c:pt idx="17534">
                  <c:v>3.9830448741260298</c:v>
                </c:pt>
                <c:pt idx="17535">
                  <c:v>3.78046709447058</c:v>
                </c:pt>
                <c:pt idx="17536">
                  <c:v>3.5774309711091798</c:v>
                </c:pt>
                <c:pt idx="17537">
                  <c:v>3.3841044062902599</c:v>
                </c:pt>
                <c:pt idx="17538">
                  <c:v>3.34955923036817</c:v>
                </c:pt>
                <c:pt idx="17539">
                  <c:v>2.6172152009374301</c:v>
                </c:pt>
                <c:pt idx="17540">
                  <c:v>2.5838568652022502</c:v>
                </c:pt>
                <c:pt idx="17541">
                  <c:v>2.4255143081104</c:v>
                </c:pt>
                <c:pt idx="17542">
                  <c:v>2.2740832669729101</c:v>
                </c:pt>
                <c:pt idx="17543">
                  <c:v>2.1311091017575001</c:v>
                </c:pt>
                <c:pt idx="17544">
                  <c:v>1.98958825303075</c:v>
                </c:pt>
                <c:pt idx="17545">
                  <c:v>1.8545332758283899</c:v>
                </c:pt>
                <c:pt idx="17546">
                  <c:v>1.83943409896688</c:v>
                </c:pt>
                <c:pt idx="17547">
                  <c:v>1.2540154898112099</c:v>
                </c:pt>
                <c:pt idx="17548">
                  <c:v>1.23971630092846</c:v>
                </c:pt>
                <c:pt idx="17549">
                  <c:v>1.1182641811226699</c:v>
                </c:pt>
                <c:pt idx="17550">
                  <c:v>0.99687058240760096</c:v>
                </c:pt>
                <c:pt idx="17551">
                  <c:v>0.88255985441464802</c:v>
                </c:pt>
                <c:pt idx="17552">
                  <c:v>0.76444959191204098</c:v>
                </c:pt>
                <c:pt idx="17553">
                  <c:v>0.64334558165164701</c:v>
                </c:pt>
                <c:pt idx="17554">
                  <c:v>0.63965189677124101</c:v>
                </c:pt>
                <c:pt idx="17555">
                  <c:v>0.42491923862835401</c:v>
                </c:pt>
                <c:pt idx="17556">
                  <c:v>0.209492853698205</c:v>
                </c:pt>
                <c:pt idx="17557">
                  <c:v>-5.7333072577473304E-3</c:v>
                </c:pt>
                <c:pt idx="17558">
                  <c:v>-0.18691186930749801</c:v>
                </c:pt>
                <c:pt idx="17559">
                  <c:v>-0.31072702662434099</c:v>
                </c:pt>
                <c:pt idx="17560">
                  <c:v>-0.43112162982015401</c:v>
                </c:pt>
                <c:pt idx="17561">
                  <c:v>-0.56006374166995998</c:v>
                </c:pt>
                <c:pt idx="17562">
                  <c:v>-0.69172699330510901</c:v>
                </c:pt>
                <c:pt idx="17563">
                  <c:v>-0.82615863573474102</c:v>
                </c:pt>
                <c:pt idx="17564">
                  <c:v>-0.82392767917022702</c:v>
                </c:pt>
                <c:pt idx="17565">
                  <c:v>-0.82164112994460403</c:v>
                </c:pt>
                <c:pt idx="17566">
                  <c:v>-1.7027467823664</c:v>
                </c:pt>
                <c:pt idx="17567">
                  <c:v>-1.6997247042986601</c:v>
                </c:pt>
                <c:pt idx="17568">
                  <c:v>-1.83802323940468</c:v>
                </c:pt>
                <c:pt idx="17569">
                  <c:v>-1.9888913393126999</c:v>
                </c:pt>
                <c:pt idx="17570">
                  <c:v>-2.1421455118731898</c:v>
                </c:pt>
                <c:pt idx="17571">
                  <c:v>-2.2976317586309301</c:v>
                </c:pt>
                <c:pt idx="17572">
                  <c:v>-2.2948808861657599</c:v>
                </c:pt>
                <c:pt idx="17573">
                  <c:v>-2.2921433871110999</c:v>
                </c:pt>
                <c:pt idx="17574">
                  <c:v>-3.2711497527812901</c:v>
                </c:pt>
                <c:pt idx="17575">
                  <c:v>-3.2675740432465799</c:v>
                </c:pt>
                <c:pt idx="17576">
                  <c:v>-3.4344988316339098</c:v>
                </c:pt>
                <c:pt idx="17577">
                  <c:v>-3.6023662171805801</c:v>
                </c:pt>
                <c:pt idx="17578">
                  <c:v>-3.7686906836037899</c:v>
                </c:pt>
                <c:pt idx="17579">
                  <c:v>-3.9374528906570299</c:v>
                </c:pt>
                <c:pt idx="17580">
                  <c:v>-3.93656195783297</c:v>
                </c:pt>
                <c:pt idx="17581">
                  <c:v>-3.93565466653809</c:v>
                </c:pt>
                <c:pt idx="17582">
                  <c:v>-4.9331989336794599</c:v>
                </c:pt>
                <c:pt idx="17583">
                  <c:v>-4.93151527808251</c:v>
                </c:pt>
                <c:pt idx="17584">
                  <c:v>-5.10065621063025</c:v>
                </c:pt>
                <c:pt idx="17585">
                  <c:v>-5.2682637388798801</c:v>
                </c:pt>
                <c:pt idx="17586">
                  <c:v>-5.43239094546239</c:v>
                </c:pt>
                <c:pt idx="17587">
                  <c:v>-5.5884316826997296</c:v>
                </c:pt>
                <c:pt idx="17588">
                  <c:v>-5.5893674345206703</c:v>
                </c:pt>
                <c:pt idx="17589">
                  <c:v>-6.1238134340811303</c:v>
                </c:pt>
                <c:pt idx="17590">
                  <c:v>-6.5246398982512996</c:v>
                </c:pt>
                <c:pt idx="17591">
                  <c:v>-6.5245906110863201</c:v>
                </c:pt>
                <c:pt idx="17592">
                  <c:v>-6.6776876854087099</c:v>
                </c:pt>
                <c:pt idx="17593">
                  <c:v>-6.8208299490742803</c:v>
                </c:pt>
                <c:pt idx="17594">
                  <c:v>-6.9671836090086403</c:v>
                </c:pt>
                <c:pt idx="17595">
                  <c:v>-7.1114110837598998</c:v>
                </c:pt>
                <c:pt idx="17596">
                  <c:v>-7.1165093005877704</c:v>
                </c:pt>
                <c:pt idx="17597">
                  <c:v>-7.5762546025251396</c:v>
                </c:pt>
                <c:pt idx="17598">
                  <c:v>-7.9054954647805999</c:v>
                </c:pt>
                <c:pt idx="17599">
                  <c:v>-7.9098424137248298</c:v>
                </c:pt>
                <c:pt idx="17600">
                  <c:v>-8.0412805804726606</c:v>
                </c:pt>
                <c:pt idx="17601">
                  <c:v>-8.1682542406514003</c:v>
                </c:pt>
                <c:pt idx="17602">
                  <c:v>-8.2935839433180796</c:v>
                </c:pt>
                <c:pt idx="17603">
                  <c:v>-8.4160146724724907</c:v>
                </c:pt>
                <c:pt idx="17604">
                  <c:v>-8.4240678602230403</c:v>
                </c:pt>
                <c:pt idx="17605">
                  <c:v>-8.8061958573825105</c:v>
                </c:pt>
                <c:pt idx="17606">
                  <c:v>-9.0827547971063698</c:v>
                </c:pt>
                <c:pt idx="17607">
                  <c:v>-9.0901819456522404</c:v>
                </c:pt>
                <c:pt idx="17608">
                  <c:v>-9.2009339474827705</c:v>
                </c:pt>
                <c:pt idx="17609">
                  <c:v>-9.3094272902186805</c:v>
                </c:pt>
                <c:pt idx="17610">
                  <c:v>-9.4124351867260092</c:v>
                </c:pt>
                <c:pt idx="17611">
                  <c:v>-9.5178000719088995</c:v>
                </c:pt>
                <c:pt idx="17612">
                  <c:v>-9.5269720786819505</c:v>
                </c:pt>
                <c:pt idx="17613">
                  <c:v>-9.8512565641677501</c:v>
                </c:pt>
                <c:pt idx="17614">
                  <c:v>-10.089932837229201</c:v>
                </c:pt>
                <c:pt idx="17615">
                  <c:v>-10.098492526888901</c:v>
                </c:pt>
                <c:pt idx="17616">
                  <c:v>-10.192774256437801</c:v>
                </c:pt>
                <c:pt idx="17617">
                  <c:v>-10.286600679564501</c:v>
                </c:pt>
                <c:pt idx="17618">
                  <c:v>-10.3787670661045</c:v>
                </c:pt>
                <c:pt idx="17619">
                  <c:v>-10.4693262784859</c:v>
                </c:pt>
                <c:pt idx="17620">
                  <c:v>-10.477383086073701</c:v>
                </c:pt>
                <c:pt idx="17621">
                  <c:v>-10.7561146874797</c:v>
                </c:pt>
                <c:pt idx="17622">
                  <c:v>-10.9630140262244</c:v>
                </c:pt>
                <c:pt idx="17623">
                  <c:v>-10.970426474277801</c:v>
                </c:pt>
                <c:pt idx="17624">
                  <c:v>-11.052174961199601</c:v>
                </c:pt>
                <c:pt idx="17625">
                  <c:v>-11.132696033117201</c:v>
                </c:pt>
                <c:pt idx="17626">
                  <c:v>-11.210053216431501</c:v>
                </c:pt>
                <c:pt idx="17627">
                  <c:v>-11.287246175024199</c:v>
                </c:pt>
                <c:pt idx="17628">
                  <c:v>-11.2930698104025</c:v>
                </c:pt>
                <c:pt idx="17629">
                  <c:v>-11.540010190832501</c:v>
                </c:pt>
                <c:pt idx="17630">
                  <c:v>-11.7238688228023</c:v>
                </c:pt>
                <c:pt idx="17631">
                  <c:v>-11.729188953928899</c:v>
                </c:pt>
                <c:pt idx="17632">
                  <c:v>-11.799236373034301</c:v>
                </c:pt>
                <c:pt idx="17633">
                  <c:v>-11.869714981493599</c:v>
                </c:pt>
                <c:pt idx="17634">
                  <c:v>-11.9395137678189</c:v>
                </c:pt>
                <c:pt idx="17635">
                  <c:v>-12.006850644447301</c:v>
                </c:pt>
                <c:pt idx="17636">
                  <c:v>-12.0088002023592</c:v>
                </c:pt>
                <c:pt idx="17637">
                  <c:v>-12.231902709352401</c:v>
                </c:pt>
                <c:pt idx="17638">
                  <c:v>-12.3987359937175</c:v>
                </c:pt>
                <c:pt idx="17639">
                  <c:v>-12.398281085411201</c:v>
                </c:pt>
                <c:pt idx="17640">
                  <c:v>-12.4566687319609</c:v>
                </c:pt>
                <c:pt idx="17641">
                  <c:v>-12.5175778507444</c:v>
                </c:pt>
                <c:pt idx="17642">
                  <c:v>-12.5776040250284</c:v>
                </c:pt>
                <c:pt idx="17643">
                  <c:v>-12.6372537264015</c:v>
                </c:pt>
                <c:pt idx="17644">
                  <c:v>-12.6335304124815</c:v>
                </c:pt>
                <c:pt idx="17645">
                  <c:v>-12.8414557685074</c:v>
                </c:pt>
                <c:pt idx="17646">
                  <c:v>-12.997259066616</c:v>
                </c:pt>
                <c:pt idx="17647">
                  <c:v>-12.993059376179399</c:v>
                </c:pt>
                <c:pt idx="17648">
                  <c:v>-13.0487835596665</c:v>
                </c:pt>
                <c:pt idx="17649">
                  <c:v>-13.099795083548999</c:v>
                </c:pt>
                <c:pt idx="17650">
                  <c:v>-13.1532270190714</c:v>
                </c:pt>
                <c:pt idx="17651">
                  <c:v>-13.2062813318646</c:v>
                </c:pt>
                <c:pt idx="17652">
                  <c:v>-13.1985375269435</c:v>
                </c:pt>
                <c:pt idx="17653">
                  <c:v>-13.39427341155</c:v>
                </c:pt>
                <c:pt idx="17654">
                  <c:v>-13.422068057346401</c:v>
                </c:pt>
                <c:pt idx="17655">
                  <c:v>-13.5335256721012</c:v>
                </c:pt>
                <c:pt idx="17656">
                  <c:v>-13.6444977514603</c:v>
                </c:pt>
                <c:pt idx="17657">
                  <c:v>-13.6379235806151</c:v>
                </c:pt>
                <c:pt idx="17658">
                  <c:v>-13.690359439261099</c:v>
                </c:pt>
                <c:pt idx="17659">
                  <c:v>-13.740656467500401</c:v>
                </c:pt>
                <c:pt idx="17660">
                  <c:v>-13.734791463060599</c:v>
                </c:pt>
                <c:pt idx="17661">
                  <c:v>-13.927523220341</c:v>
                </c:pt>
                <c:pt idx="17662">
                  <c:v>-13.9215316487333</c:v>
                </c:pt>
                <c:pt idx="17663">
                  <c:v>-13.950316790146699</c:v>
                </c:pt>
                <c:pt idx="17664">
                  <c:v>-14.0627705837306</c:v>
                </c:pt>
                <c:pt idx="17665">
                  <c:v>-14.1769659523098</c:v>
                </c:pt>
                <c:pt idx="17666">
                  <c:v>-14.232254749406501</c:v>
                </c:pt>
                <c:pt idx="17667">
                  <c:v>-14.285031834194999</c:v>
                </c:pt>
                <c:pt idx="17668">
                  <c:v>-14.2810581172597</c:v>
                </c:pt>
                <c:pt idx="17669">
                  <c:v>-14.4780860437077</c:v>
                </c:pt>
                <c:pt idx="17670">
                  <c:v>-14.473987430566</c:v>
                </c:pt>
                <c:pt idx="17671">
                  <c:v>-14.5085634062936</c:v>
                </c:pt>
                <c:pt idx="17672">
                  <c:v>-14.562602915752</c:v>
                </c:pt>
                <c:pt idx="17673">
                  <c:v>-14.6197640608697</c:v>
                </c:pt>
                <c:pt idx="17674">
                  <c:v>-14.8679379178761</c:v>
                </c:pt>
                <c:pt idx="17675">
                  <c:v>-14.8637645386494</c:v>
                </c:pt>
                <c:pt idx="17676">
                  <c:v>-14.859492865263199</c:v>
                </c:pt>
                <c:pt idx="17677">
                  <c:v>-15.069203042105499</c:v>
                </c:pt>
                <c:pt idx="17678">
                  <c:v>-15.0646140756058</c:v>
                </c:pt>
                <c:pt idx="17679">
                  <c:v>-15.0971823556866</c:v>
                </c:pt>
                <c:pt idx="17680">
                  <c:v>-15.1536728654602</c:v>
                </c:pt>
                <c:pt idx="17681">
                  <c:v>-15.2136878653153</c:v>
                </c:pt>
                <c:pt idx="17682">
                  <c:v>-15.480132354696</c:v>
                </c:pt>
                <c:pt idx="17683">
                  <c:v>-15.4742418966263</c:v>
                </c:pt>
                <c:pt idx="17684">
                  <c:v>-15.590791406668499</c:v>
                </c:pt>
                <c:pt idx="17685">
                  <c:v>-15.5835651095411</c:v>
                </c:pt>
                <c:pt idx="17686">
                  <c:v>-15.699672223530101</c:v>
                </c:pt>
                <c:pt idx="17687">
                  <c:v>-15.691611352504401</c:v>
                </c:pt>
                <c:pt idx="17688">
                  <c:v>-15.808693623644301</c:v>
                </c:pt>
                <c:pt idx="17689">
                  <c:v>-15.8388007908856</c:v>
                </c:pt>
                <c:pt idx="17690">
                  <c:v>-16.110413804125301</c:v>
                </c:pt>
                <c:pt idx="17691">
                  <c:v>-16.1025110547188</c:v>
                </c:pt>
                <c:pt idx="17692">
                  <c:v>-16.1676679115333</c:v>
                </c:pt>
                <c:pt idx="17693">
                  <c:v>-16.232128111367899</c:v>
                </c:pt>
                <c:pt idx="17694">
                  <c:v>-16.225086087385598</c:v>
                </c:pt>
                <c:pt idx="17695">
                  <c:v>-16.460960097209099</c:v>
                </c:pt>
                <c:pt idx="17696">
                  <c:v>-16.4535756631543</c:v>
                </c:pt>
                <c:pt idx="17697">
                  <c:v>-16.491886709582701</c:v>
                </c:pt>
                <c:pt idx="17698">
                  <c:v>-16.778699777724601</c:v>
                </c:pt>
                <c:pt idx="17699">
                  <c:v>-16.770146559135</c:v>
                </c:pt>
                <c:pt idx="17700">
                  <c:v>-16.839306375483801</c:v>
                </c:pt>
                <c:pt idx="17701">
                  <c:v>-16.9061114697043</c:v>
                </c:pt>
                <c:pt idx="17702">
                  <c:v>-16.898911526661902</c:v>
                </c:pt>
                <c:pt idx="17703">
                  <c:v>-17.144170302706598</c:v>
                </c:pt>
                <c:pt idx="17704">
                  <c:v>-17.136822104421402</c:v>
                </c:pt>
                <c:pt idx="17705">
                  <c:v>-17.1749248580591</c:v>
                </c:pt>
                <c:pt idx="17706">
                  <c:v>-17.472146250293498</c:v>
                </c:pt>
                <c:pt idx="17707">
                  <c:v>-17.4653216559566</c:v>
                </c:pt>
                <c:pt idx="17708">
                  <c:v>-17.536385356169198</c:v>
                </c:pt>
                <c:pt idx="17709">
                  <c:v>-17.6040257072674</c:v>
                </c:pt>
                <c:pt idx="17710">
                  <c:v>-17.598451406586001</c:v>
                </c:pt>
                <c:pt idx="17711">
                  <c:v>-17.849521907484</c:v>
                </c:pt>
                <c:pt idx="17712">
                  <c:v>-17.843620999134401</c:v>
                </c:pt>
                <c:pt idx="17713">
                  <c:v>-17.885413463811201</c:v>
                </c:pt>
                <c:pt idx="17714">
                  <c:v>-18.188404967788699</c:v>
                </c:pt>
                <c:pt idx="17715">
                  <c:v>-18.1822444440214</c:v>
                </c:pt>
                <c:pt idx="17716">
                  <c:v>-18.2514074173625</c:v>
                </c:pt>
                <c:pt idx="17717">
                  <c:v>-18.324140331829799</c:v>
                </c:pt>
                <c:pt idx="17718">
                  <c:v>-18.319222387669001</c:v>
                </c:pt>
                <c:pt idx="17719">
                  <c:v>-18.574179092884901</c:v>
                </c:pt>
                <c:pt idx="17720">
                  <c:v>-18.5689260605727</c:v>
                </c:pt>
                <c:pt idx="17721">
                  <c:v>-18.6119708098743</c:v>
                </c:pt>
                <c:pt idx="17722">
                  <c:v>-18.9162864522335</c:v>
                </c:pt>
                <c:pt idx="17723">
                  <c:v>-18.989129627221601</c:v>
                </c:pt>
                <c:pt idx="17724">
                  <c:v>-18.983553737914601</c:v>
                </c:pt>
                <c:pt idx="17725">
                  <c:v>-19.0579969077498</c:v>
                </c:pt>
                <c:pt idx="17726">
                  <c:v>-19.053668156197901</c:v>
                </c:pt>
                <c:pt idx="17727">
                  <c:v>-19.313038029255001</c:v>
                </c:pt>
                <c:pt idx="17728">
                  <c:v>-19.308331895378299</c:v>
                </c:pt>
                <c:pt idx="17729">
                  <c:v>-19.353846414971802</c:v>
                </c:pt>
                <c:pt idx="17730">
                  <c:v>-19.662617684817501</c:v>
                </c:pt>
                <c:pt idx="17731">
                  <c:v>-19.737331865350299</c:v>
                </c:pt>
                <c:pt idx="17732">
                  <c:v>-19.732284015113901</c:v>
                </c:pt>
                <c:pt idx="17733">
                  <c:v>-19.8085701883758</c:v>
                </c:pt>
                <c:pt idx="17734">
                  <c:v>-19.804699448782301</c:v>
                </c:pt>
                <c:pt idx="17735">
                  <c:v>-20.069342629732098</c:v>
                </c:pt>
                <c:pt idx="17736">
                  <c:v>-20.065091692333201</c:v>
                </c:pt>
                <c:pt idx="17737">
                  <c:v>-20.108365794768801</c:v>
                </c:pt>
                <c:pt idx="17738">
                  <c:v>-20.426330283193899</c:v>
                </c:pt>
                <c:pt idx="17739">
                  <c:v>-20.5035238168138</c:v>
                </c:pt>
                <c:pt idx="17740">
                  <c:v>-20.498843700026299</c:v>
                </c:pt>
                <c:pt idx="17741">
                  <c:v>-20.575102055436201</c:v>
                </c:pt>
                <c:pt idx="17742">
                  <c:v>-20.570353490585301</c:v>
                </c:pt>
                <c:pt idx="17743">
                  <c:v>-20.8433112477328</c:v>
                </c:pt>
                <c:pt idx="17744">
                  <c:v>-20.838337671155301</c:v>
                </c:pt>
                <c:pt idx="17745">
                  <c:v>-20.886171778652599</c:v>
                </c:pt>
                <c:pt idx="17746">
                  <c:v>-21.216000037679599</c:v>
                </c:pt>
                <c:pt idx="17747">
                  <c:v>-21.2962563567377</c:v>
                </c:pt>
                <c:pt idx="17748">
                  <c:v>-21.2908687503833</c:v>
                </c:pt>
                <c:pt idx="17749">
                  <c:v>-21.371743135871402</c:v>
                </c:pt>
                <c:pt idx="17750">
                  <c:v>-21.366368573212899</c:v>
                </c:pt>
                <c:pt idx="17751">
                  <c:v>-21.653467111261801</c:v>
                </c:pt>
                <c:pt idx="17752">
                  <c:v>-21.647889391082298</c:v>
                </c:pt>
                <c:pt idx="17753">
                  <c:v>-21.692805807928</c:v>
                </c:pt>
                <c:pt idx="17754">
                  <c:v>-22.0473110895635</c:v>
                </c:pt>
                <c:pt idx="17755">
                  <c:v>-22.133348987476801</c:v>
                </c:pt>
                <c:pt idx="17756">
                  <c:v>-22.127288193079998</c:v>
                </c:pt>
                <c:pt idx="17757">
                  <c:v>-22.214261038260499</c:v>
                </c:pt>
                <c:pt idx="17758">
                  <c:v>-22.208200293085699</c:v>
                </c:pt>
                <c:pt idx="17759">
                  <c:v>-22.518548169750702</c:v>
                </c:pt>
                <c:pt idx="17760">
                  <c:v>-22.512251782142101</c:v>
                </c:pt>
                <c:pt idx="17761">
                  <c:v>-22.560746267374999</c:v>
                </c:pt>
                <c:pt idx="17762">
                  <c:v>-22.953725502349702</c:v>
                </c:pt>
                <c:pt idx="17763">
                  <c:v>-23.043468272037799</c:v>
                </c:pt>
                <c:pt idx="17764">
                  <c:v>-23.036543061068901</c:v>
                </c:pt>
                <c:pt idx="17765">
                  <c:v>-23.131976794614399</c:v>
                </c:pt>
                <c:pt idx="17766">
                  <c:v>-23.1249251770024</c:v>
                </c:pt>
                <c:pt idx="17767">
                  <c:v>-23.466513695709398</c:v>
                </c:pt>
                <c:pt idx="17768">
                  <c:v>-23.4590459825694</c:v>
                </c:pt>
                <c:pt idx="17769">
                  <c:v>-23.518384560650698</c:v>
                </c:pt>
                <c:pt idx="17770">
                  <c:v>-23.946187195903399</c:v>
                </c:pt>
                <c:pt idx="17771">
                  <c:v>-24.0501429945061</c:v>
                </c:pt>
                <c:pt idx="17772">
                  <c:v>-24.041953327232498</c:v>
                </c:pt>
                <c:pt idx="17773">
                  <c:v>-24.144849247973401</c:v>
                </c:pt>
                <c:pt idx="17774">
                  <c:v>-24.1343704849725</c:v>
                </c:pt>
                <c:pt idx="17775">
                  <c:v>-24.510131715221402</c:v>
                </c:pt>
                <c:pt idx="17776">
                  <c:v>-24.499364583287502</c:v>
                </c:pt>
                <c:pt idx="17777">
                  <c:v>-24.557333442876701</c:v>
                </c:pt>
                <c:pt idx="17778">
                  <c:v>-25.028502026700501</c:v>
                </c:pt>
                <c:pt idx="17779">
                  <c:v>-25.141068794265401</c:v>
                </c:pt>
                <c:pt idx="17780">
                  <c:v>-25.129535998835799</c:v>
                </c:pt>
                <c:pt idx="17781">
                  <c:v>-25.2434503032121</c:v>
                </c:pt>
                <c:pt idx="17782">
                  <c:v>-25.2317418297507</c:v>
                </c:pt>
                <c:pt idx="17783">
                  <c:v>-25.647173764981499</c:v>
                </c:pt>
                <c:pt idx="17784">
                  <c:v>-25.634981419360599</c:v>
                </c:pt>
                <c:pt idx="17785">
                  <c:v>-25.698765503535402</c:v>
                </c:pt>
                <c:pt idx="17786">
                  <c:v>-26.2207626689985</c:v>
                </c:pt>
                <c:pt idx="17787">
                  <c:v>-26.344743928577198</c:v>
                </c:pt>
                <c:pt idx="17788">
                  <c:v>-26.331803431223499</c:v>
                </c:pt>
                <c:pt idx="17789">
                  <c:v>-26.4573405735558</c:v>
                </c:pt>
                <c:pt idx="17790">
                  <c:v>-26.444178136780199</c:v>
                </c:pt>
                <c:pt idx="17791">
                  <c:v>-26.9024881971194</c:v>
                </c:pt>
                <c:pt idx="17792">
                  <c:v>-26.888764427593902</c:v>
                </c:pt>
                <c:pt idx="17793">
                  <c:v>-26.958908836450501</c:v>
                </c:pt>
                <c:pt idx="17794">
                  <c:v>-27.541919556687201</c:v>
                </c:pt>
                <c:pt idx="17795">
                  <c:v>-27.669413095866801</c:v>
                </c:pt>
                <c:pt idx="17796">
                  <c:v>-27.654944639345299</c:v>
                </c:pt>
                <c:pt idx="17797">
                  <c:v>-27.794200989126299</c:v>
                </c:pt>
                <c:pt idx="17798">
                  <c:v>-27.780361054718501</c:v>
                </c:pt>
                <c:pt idx="17799">
                  <c:v>-28.2892037643504</c:v>
                </c:pt>
                <c:pt idx="17800">
                  <c:v>-28.2747678941228</c:v>
                </c:pt>
                <c:pt idx="17801">
                  <c:v>-28.352840965522802</c:v>
                </c:pt>
                <c:pt idx="17802">
                  <c:v>-28.991974047740399</c:v>
                </c:pt>
                <c:pt idx="17803">
                  <c:v>-29.142646506589301</c:v>
                </c:pt>
                <c:pt idx="17804">
                  <c:v>-29.1274341315948</c:v>
                </c:pt>
                <c:pt idx="17805">
                  <c:v>-29.272285952375601</c:v>
                </c:pt>
                <c:pt idx="17806">
                  <c:v>-29.257008544209398</c:v>
                </c:pt>
                <c:pt idx="17807">
                  <c:v>-29.814290175853198</c:v>
                </c:pt>
                <c:pt idx="17808">
                  <c:v>-29.798521479798602</c:v>
                </c:pt>
                <c:pt idx="17809">
                  <c:v>-29.885561233634402</c:v>
                </c:pt>
                <c:pt idx="17810">
                  <c:v>-30.583228723526702</c:v>
                </c:pt>
                <c:pt idx="17811">
                  <c:v>-30.748699923938901</c:v>
                </c:pt>
                <c:pt idx="17812">
                  <c:v>-30.733647630222599</c:v>
                </c:pt>
                <c:pt idx="17813">
                  <c:v>-30.892619198264999</c:v>
                </c:pt>
                <c:pt idx="17814">
                  <c:v>-31.209876904843401</c:v>
                </c:pt>
                <c:pt idx="17815">
                  <c:v>-31.194443278138799</c:v>
                </c:pt>
                <c:pt idx="17816">
                  <c:v>-31.512462671354399</c:v>
                </c:pt>
                <c:pt idx="17817">
                  <c:v>-31.496806075185098</c:v>
                </c:pt>
                <c:pt idx="17818">
                  <c:v>-31.920387219332301</c:v>
                </c:pt>
                <c:pt idx="17819">
                  <c:v>-32.274788765685102</c:v>
                </c:pt>
                <c:pt idx="17820">
                  <c:v>-32.452570363648</c:v>
                </c:pt>
                <c:pt idx="17821">
                  <c:v>-32.8201808858283</c:v>
                </c:pt>
                <c:pt idx="17822">
                  <c:v>-32.805953681458199</c:v>
                </c:pt>
                <c:pt idx="17823">
                  <c:v>-32.9887065512359</c:v>
                </c:pt>
                <c:pt idx="17824">
                  <c:v>-32.974234431342303</c:v>
                </c:pt>
                <c:pt idx="17825">
                  <c:v>-33.619275575820701</c:v>
                </c:pt>
                <c:pt idx="17826">
                  <c:v>-33.604107536799802</c:v>
                </c:pt>
                <c:pt idx="17827">
                  <c:v>-33.716595532417003</c:v>
                </c:pt>
                <c:pt idx="17828">
                  <c:v>-33.9037722347231</c:v>
                </c:pt>
                <c:pt idx="17829">
                  <c:v>-34.719326487422698</c:v>
                </c:pt>
                <c:pt idx="17830">
                  <c:v>-34.915094467901298</c:v>
                </c:pt>
                <c:pt idx="17831">
                  <c:v>-34.898570110090297</c:v>
                </c:pt>
                <c:pt idx="17832">
                  <c:v>-34.882090435401999</c:v>
                </c:pt>
                <c:pt idx="17833">
                  <c:v>-35.578590814774302</c:v>
                </c:pt>
                <c:pt idx="17834">
                  <c:v>-35.561431429234503</c:v>
                </c:pt>
                <c:pt idx="17835">
                  <c:v>-35.6816662969158</c:v>
                </c:pt>
                <c:pt idx="17836">
                  <c:v>-35.882299038238202</c:v>
                </c:pt>
                <c:pt idx="17837">
                  <c:v>-36.756307546692099</c:v>
                </c:pt>
                <c:pt idx="17838">
                  <c:v>-36.966305662038998</c:v>
                </c:pt>
                <c:pt idx="17839">
                  <c:v>-36.947570482296499</c:v>
                </c:pt>
                <c:pt idx="17840">
                  <c:v>-36.928747358800599</c:v>
                </c:pt>
                <c:pt idx="17841">
                  <c:v>-37.681991738030199</c:v>
                </c:pt>
                <c:pt idx="17842">
                  <c:v>-37.662490295771804</c:v>
                </c:pt>
                <c:pt idx="17843">
                  <c:v>-37.787646044235501</c:v>
                </c:pt>
                <c:pt idx="17844">
                  <c:v>-38.003231460688603</c:v>
                </c:pt>
                <c:pt idx="17845">
                  <c:v>-38.9546010366548</c:v>
                </c:pt>
                <c:pt idx="17846">
                  <c:v>-39.182151478043302</c:v>
                </c:pt>
                <c:pt idx="17847">
                  <c:v>-39.1611072692113</c:v>
                </c:pt>
                <c:pt idx="17848">
                  <c:v>-39.139996686028297</c:v>
                </c:pt>
                <c:pt idx="17849">
                  <c:v>-39.955667381233198</c:v>
                </c:pt>
                <c:pt idx="17850">
                  <c:v>-39.933724484008003</c:v>
                </c:pt>
                <c:pt idx="17851">
                  <c:v>-40.073393103008399</c:v>
                </c:pt>
                <c:pt idx="17852">
                  <c:v>-40.296559454918601</c:v>
                </c:pt>
                <c:pt idx="17853">
                  <c:v>-41.351122042058797</c:v>
                </c:pt>
                <c:pt idx="17854">
                  <c:v>-41.5999850911927</c:v>
                </c:pt>
                <c:pt idx="17855">
                  <c:v>-41.576364797596398</c:v>
                </c:pt>
                <c:pt idx="17856">
                  <c:v>-41.552690177436503</c:v>
                </c:pt>
                <c:pt idx="17857">
                  <c:v>-42.450288015442602</c:v>
                </c:pt>
                <c:pt idx="17858">
                  <c:v>-42.425725697439397</c:v>
                </c:pt>
                <c:pt idx="17859">
                  <c:v>-42.559406562915299</c:v>
                </c:pt>
                <c:pt idx="17860">
                  <c:v>-42.814038412043502</c:v>
                </c:pt>
                <c:pt idx="17861">
                  <c:v>-43.947985577919503</c:v>
                </c:pt>
                <c:pt idx="17862">
                  <c:v>-44.216500267730098</c:v>
                </c:pt>
                <c:pt idx="17863">
                  <c:v>-44.188293763967103</c:v>
                </c:pt>
                <c:pt idx="17864">
                  <c:v>-44.160026089829103</c:v>
                </c:pt>
                <c:pt idx="17865">
                  <c:v>-45.133802892720198</c:v>
                </c:pt>
                <c:pt idx="17866">
                  <c:v>-45.104570660225697</c:v>
                </c:pt>
                <c:pt idx="17867">
                  <c:v>-45.261859975041702</c:v>
                </c:pt>
                <c:pt idx="17868">
                  <c:v>-45.531936478327303</c:v>
                </c:pt>
                <c:pt idx="17869">
                  <c:v>-46.747855192417397</c:v>
                </c:pt>
                <c:pt idx="17870">
                  <c:v>-47.031724769472603</c:v>
                </c:pt>
                <c:pt idx="17871">
                  <c:v>-46.994796726911702</c:v>
                </c:pt>
                <c:pt idx="17872">
                  <c:v>-46.957797259284703</c:v>
                </c:pt>
                <c:pt idx="17873">
                  <c:v>-48.002894922855397</c:v>
                </c:pt>
                <c:pt idx="17874">
                  <c:v>-47.964879464667803</c:v>
                </c:pt>
                <c:pt idx="17875">
                  <c:v>-48.1157789781155</c:v>
                </c:pt>
                <c:pt idx="17876">
                  <c:v>-48.4026830073798</c:v>
                </c:pt>
                <c:pt idx="17877">
                  <c:v>-49.700153333750201</c:v>
                </c:pt>
                <c:pt idx="17878">
                  <c:v>-49.997390267365198</c:v>
                </c:pt>
                <c:pt idx="17879">
                  <c:v>-49.953882154115398</c:v>
                </c:pt>
                <c:pt idx="17880">
                  <c:v>-49.910375976828199</c:v>
                </c:pt>
                <c:pt idx="17881">
                  <c:v>-51.0117979053881</c:v>
                </c:pt>
                <c:pt idx="17882">
                  <c:v>-50.967248159188799</c:v>
                </c:pt>
                <c:pt idx="17883">
                  <c:v>-51.137253086194697</c:v>
                </c:pt>
                <c:pt idx="17884">
                  <c:v>-51.433016845925799</c:v>
                </c:pt>
                <c:pt idx="17885">
                  <c:v>-52.744439405554203</c:v>
                </c:pt>
                <c:pt idx="17886">
                  <c:v>-53.038642853676002</c:v>
                </c:pt>
                <c:pt idx="17887">
                  <c:v>-52.988521774475203</c:v>
                </c:pt>
                <c:pt idx="17888">
                  <c:v>-52.938518542371</c:v>
                </c:pt>
                <c:pt idx="17889">
                  <c:v>-54.040706810875903</c:v>
                </c:pt>
                <c:pt idx="17890">
                  <c:v>-53.989845679971303</c:v>
                </c:pt>
                <c:pt idx="17891">
                  <c:v>-54.142161450847297</c:v>
                </c:pt>
                <c:pt idx="17892">
                  <c:v>-54.4313744978557</c:v>
                </c:pt>
                <c:pt idx="17893">
                  <c:v>-55.657870430352197</c:v>
                </c:pt>
                <c:pt idx="17894">
                  <c:v>-55.930909679581703</c:v>
                </c:pt>
                <c:pt idx="17895">
                  <c:v>-55.8853719795977</c:v>
                </c:pt>
                <c:pt idx="17896">
                  <c:v>-55.839977606945702</c:v>
                </c:pt>
                <c:pt idx="17897">
                  <c:v>-56.846156730842601</c:v>
                </c:pt>
                <c:pt idx="17898">
                  <c:v>-56.799851759837601</c:v>
                </c:pt>
                <c:pt idx="17899">
                  <c:v>-56.934601725820599</c:v>
                </c:pt>
                <c:pt idx="17900">
                  <c:v>-57.188052619929898</c:v>
                </c:pt>
                <c:pt idx="17901">
                  <c:v>-58.214258496884597</c:v>
                </c:pt>
                <c:pt idx="17902">
                  <c:v>-58.4207657426781</c:v>
                </c:pt>
                <c:pt idx="17903">
                  <c:v>-58.378972397831802</c:v>
                </c:pt>
                <c:pt idx="17904">
                  <c:v>-58.337318655841401</c:v>
                </c:pt>
                <c:pt idx="17905">
                  <c:v>-59.138334581950097</c:v>
                </c:pt>
                <c:pt idx="17906">
                  <c:v>-59.095881390420097</c:v>
                </c:pt>
                <c:pt idx="17907">
                  <c:v>-59.210138251233097</c:v>
                </c:pt>
                <c:pt idx="17908">
                  <c:v>-59.402057638194499</c:v>
                </c:pt>
                <c:pt idx="17909">
                  <c:v>-60.112871075807497</c:v>
                </c:pt>
                <c:pt idx="17910">
                  <c:v>-60.251386973871398</c:v>
                </c:pt>
                <c:pt idx="17911">
                  <c:v>-60.211545205793797</c:v>
                </c:pt>
                <c:pt idx="17912">
                  <c:v>-60.171841038572602</c:v>
                </c:pt>
                <c:pt idx="17913">
                  <c:v>-60.7093855768832</c:v>
                </c:pt>
                <c:pt idx="17914">
                  <c:v>-60.684580934348801</c:v>
                </c:pt>
                <c:pt idx="17915">
                  <c:v>-60.744259118151298</c:v>
                </c:pt>
                <c:pt idx="17916">
                  <c:v>-60.8587622963895</c:v>
                </c:pt>
                <c:pt idx="17917">
                  <c:v>-61.220109642060201</c:v>
                </c:pt>
                <c:pt idx="17918">
                  <c:v>-61.281930892167701</c:v>
                </c:pt>
                <c:pt idx="17919">
                  <c:v>-61.256674367147298</c:v>
                </c:pt>
                <c:pt idx="17920">
                  <c:v>-61.231536354838703</c:v>
                </c:pt>
                <c:pt idx="17921">
                  <c:v>-61.466620638600197</c:v>
                </c:pt>
                <c:pt idx="17922">
                  <c:v>-61.448987378391898</c:v>
                </c:pt>
                <c:pt idx="17923">
                  <c:v>-61.511415700216403</c:v>
                </c:pt>
                <c:pt idx="17924">
                  <c:v>-61.532626488411402</c:v>
                </c:pt>
                <c:pt idx="17925">
                  <c:v>-61.511174727247301</c:v>
                </c:pt>
                <c:pt idx="17926">
                  <c:v>-61.481317303217601</c:v>
                </c:pt>
                <c:pt idx="17927">
                  <c:v>-61.467306801472098</c:v>
                </c:pt>
                <c:pt idx="17928">
                  <c:v>-61.453394906168199</c:v>
                </c:pt>
                <c:pt idx="17929">
                  <c:v>-61.343570264105203</c:v>
                </c:pt>
                <c:pt idx="17930">
                  <c:v>-61.333016951086798</c:v>
                </c:pt>
                <c:pt idx="17931">
                  <c:v>-61.231605075284399</c:v>
                </c:pt>
                <c:pt idx="17932">
                  <c:v>-61.1504220967661</c:v>
                </c:pt>
                <c:pt idx="17933">
                  <c:v>-60.816185572506697</c:v>
                </c:pt>
                <c:pt idx="17934">
                  <c:v>-60.684132521166298</c:v>
                </c:pt>
                <c:pt idx="17935">
                  <c:v>-60.673791160656499</c:v>
                </c:pt>
                <c:pt idx="17936">
                  <c:v>-60.663389092719299</c:v>
                </c:pt>
                <c:pt idx="17937">
                  <c:v>-60.204010436456898</c:v>
                </c:pt>
                <c:pt idx="17938">
                  <c:v>-60.193708754684103</c:v>
                </c:pt>
                <c:pt idx="17939">
                  <c:v>-59.932409343800998</c:v>
                </c:pt>
                <c:pt idx="17940">
                  <c:v>-59.752805852397998</c:v>
                </c:pt>
                <c:pt idx="17941">
                  <c:v>-59.164332878388898</c:v>
                </c:pt>
                <c:pt idx="17942">
                  <c:v>-58.950617036429797</c:v>
                </c:pt>
                <c:pt idx="17943">
                  <c:v>-58.940569467920398</c:v>
                </c:pt>
                <c:pt idx="17944">
                  <c:v>-58.562245926129201</c:v>
                </c:pt>
                <c:pt idx="17945">
                  <c:v>-58.558519719471001</c:v>
                </c:pt>
                <c:pt idx="17946">
                  <c:v>-58.170128679868199</c:v>
                </c:pt>
                <c:pt idx="17947">
                  <c:v>-57.781330889606203</c:v>
                </c:pt>
                <c:pt idx="17948">
                  <c:v>-57.778338964370398</c:v>
                </c:pt>
                <c:pt idx="17949">
                  <c:v>-56.6424763668753</c:v>
                </c:pt>
                <c:pt idx="17950">
                  <c:v>-56.639510139827998</c:v>
                </c:pt>
                <c:pt idx="17951">
                  <c:v>-56.378703990174998</c:v>
                </c:pt>
                <c:pt idx="17952">
                  <c:v>-56.109620070660903</c:v>
                </c:pt>
                <c:pt idx="17953">
                  <c:v>-56.111689005153899</c:v>
                </c:pt>
                <c:pt idx="17954">
                  <c:v>-56.113757789992498</c:v>
                </c:pt>
                <c:pt idx="17955">
                  <c:v>-55.188463623803997</c:v>
                </c:pt>
                <c:pt idx="17956">
                  <c:v>-55.191410117950703</c:v>
                </c:pt>
                <c:pt idx="17957">
                  <c:v>-53.713725348059199</c:v>
                </c:pt>
                <c:pt idx="17958">
                  <c:v>-53.717794060480799</c:v>
                </c:pt>
                <c:pt idx="17959">
                  <c:v>-53.390268749502397</c:v>
                </c:pt>
                <c:pt idx="17960">
                  <c:v>-53.054279821496799</c:v>
                </c:pt>
                <c:pt idx="17961">
                  <c:v>-53.0589810661832</c:v>
                </c:pt>
                <c:pt idx="17962">
                  <c:v>-53.063685138219199</c:v>
                </c:pt>
                <c:pt idx="17963">
                  <c:v>-51.903938407236403</c:v>
                </c:pt>
                <c:pt idx="17964">
                  <c:v>-51.909687227967602</c:v>
                </c:pt>
                <c:pt idx="17965">
                  <c:v>-50.1264867821655</c:v>
                </c:pt>
                <c:pt idx="17966">
                  <c:v>-50.133860544751997</c:v>
                </c:pt>
                <c:pt idx="17967">
                  <c:v>-49.741342173414303</c:v>
                </c:pt>
                <c:pt idx="17968">
                  <c:v>-49.341568072639099</c:v>
                </c:pt>
                <c:pt idx="17969">
                  <c:v>-49.349112102898999</c:v>
                </c:pt>
                <c:pt idx="17970">
                  <c:v>-49.356694674565098</c:v>
                </c:pt>
                <c:pt idx="17971">
                  <c:v>-47.973717124296499</c:v>
                </c:pt>
                <c:pt idx="17972">
                  <c:v>-47.980162979619102</c:v>
                </c:pt>
                <c:pt idx="17973">
                  <c:v>-45.928376231331299</c:v>
                </c:pt>
                <c:pt idx="17974">
                  <c:v>-45.932150223061498</c:v>
                </c:pt>
                <c:pt idx="17975">
                  <c:v>-45.485541409124998</c:v>
                </c:pt>
                <c:pt idx="17976">
                  <c:v>-45.033047950831197</c:v>
                </c:pt>
                <c:pt idx="17977">
                  <c:v>-45.042769172953797</c:v>
                </c:pt>
                <c:pt idx="17978">
                  <c:v>-45.052552117135797</c:v>
                </c:pt>
                <c:pt idx="17979">
                  <c:v>-43.492098138533898</c:v>
                </c:pt>
                <c:pt idx="17980">
                  <c:v>-43.500182785705398</c:v>
                </c:pt>
                <c:pt idx="17981">
                  <c:v>-41.2295857050485</c:v>
                </c:pt>
                <c:pt idx="17982">
                  <c:v>-41.234003608606599</c:v>
                </c:pt>
                <c:pt idx="17983">
                  <c:v>-40.769687849632298</c:v>
                </c:pt>
                <c:pt idx="17984">
                  <c:v>-40.277333283082299</c:v>
                </c:pt>
                <c:pt idx="17985">
                  <c:v>-40.293451248169497</c:v>
                </c:pt>
                <c:pt idx="17986">
                  <c:v>-40.309515112562003</c:v>
                </c:pt>
                <c:pt idx="17987">
                  <c:v>-38.606326300590297</c:v>
                </c:pt>
                <c:pt idx="17988">
                  <c:v>-38.624094601377202</c:v>
                </c:pt>
                <c:pt idx="17989">
                  <c:v>-36.166651136036897</c:v>
                </c:pt>
                <c:pt idx="17990">
                  <c:v>-36.1865864341503</c:v>
                </c:pt>
                <c:pt idx="17991">
                  <c:v>-35.653945590733599</c:v>
                </c:pt>
                <c:pt idx="17992">
                  <c:v>-35.116829064813402</c:v>
                </c:pt>
                <c:pt idx="17993">
                  <c:v>-35.128988668095197</c:v>
                </c:pt>
                <c:pt idx="17994">
                  <c:v>-33.281596242655397</c:v>
                </c:pt>
                <c:pt idx="17995">
                  <c:v>-33.287971211105102</c:v>
                </c:pt>
                <c:pt idx="17996">
                  <c:v>-33.294437305432098</c:v>
                </c:pt>
                <c:pt idx="17997">
                  <c:v>-30.674947228079098</c:v>
                </c:pt>
                <c:pt idx="17998">
                  <c:v>-30.670699613804999</c:v>
                </c:pt>
                <c:pt idx="17999">
                  <c:v>-30.112212096139299</c:v>
                </c:pt>
                <c:pt idx="18000">
                  <c:v>-29.577547800073098</c:v>
                </c:pt>
                <c:pt idx="18001">
                  <c:v>-29.593328118898501</c:v>
                </c:pt>
                <c:pt idx="18002">
                  <c:v>-27.668545587576599</c:v>
                </c:pt>
                <c:pt idx="18003">
                  <c:v>-27.682078509931898</c:v>
                </c:pt>
                <c:pt idx="18004">
                  <c:v>-27.326184913634901</c:v>
                </c:pt>
                <c:pt idx="18005">
                  <c:v>-25.0156939059335</c:v>
                </c:pt>
                <c:pt idx="18006">
                  <c:v>-25.021218922695901</c:v>
                </c:pt>
                <c:pt idx="18007">
                  <c:v>-24.450660014211</c:v>
                </c:pt>
                <c:pt idx="18008">
                  <c:v>-23.879964726352298</c:v>
                </c:pt>
                <c:pt idx="18009">
                  <c:v>-23.896162096033098</c:v>
                </c:pt>
                <c:pt idx="18010">
                  <c:v>-21.946727654334801</c:v>
                </c:pt>
                <c:pt idx="18011">
                  <c:v>-21.963377466655199</c:v>
                </c:pt>
                <c:pt idx="18012">
                  <c:v>-21.635860239830301</c:v>
                </c:pt>
                <c:pt idx="18013">
                  <c:v>-19.310359701981501</c:v>
                </c:pt>
                <c:pt idx="18014">
                  <c:v>-19.331654179725501</c:v>
                </c:pt>
                <c:pt idx="18015">
                  <c:v>-18.7937817276825</c:v>
                </c:pt>
                <c:pt idx="18016">
                  <c:v>-18.239176207041002</c:v>
                </c:pt>
                <c:pt idx="18017">
                  <c:v>-18.261441516732301</c:v>
                </c:pt>
                <c:pt idx="18018">
                  <c:v>-16.3353955306122</c:v>
                </c:pt>
                <c:pt idx="18019">
                  <c:v>-16.359435302389599</c:v>
                </c:pt>
                <c:pt idx="18020">
                  <c:v>-16.0108421508003</c:v>
                </c:pt>
                <c:pt idx="18021">
                  <c:v>-13.7149367824048</c:v>
                </c:pt>
                <c:pt idx="18022">
                  <c:v>-13.7401355404368</c:v>
                </c:pt>
                <c:pt idx="18023">
                  <c:v>-13.2130767312531</c:v>
                </c:pt>
                <c:pt idx="18024">
                  <c:v>-12.6704249228577</c:v>
                </c:pt>
                <c:pt idx="18025">
                  <c:v>-11.858450441754201</c:v>
                </c:pt>
                <c:pt idx="18026">
                  <c:v>-11.884903942886501</c:v>
                </c:pt>
                <c:pt idx="18027">
                  <c:v>-11.073366618231599</c:v>
                </c:pt>
                <c:pt idx="18028">
                  <c:v>-10.262134042074999</c:v>
                </c:pt>
                <c:pt idx="18029">
                  <c:v>-8.6126716362980495</c:v>
                </c:pt>
                <c:pt idx="18030">
                  <c:v>-7.8005161760703503</c:v>
                </c:pt>
                <c:pt idx="18031">
                  <c:v>-7.8249313939064704</c:v>
                </c:pt>
                <c:pt idx="18032">
                  <c:v>-7.0136410922771102</c:v>
                </c:pt>
                <c:pt idx="18033">
                  <c:v>-6.6007354985878299</c:v>
                </c:pt>
                <c:pt idx="18034">
                  <c:v>-6.0599282294418799</c:v>
                </c:pt>
                <c:pt idx="18035">
                  <c:v>-5.5563607070569399</c:v>
                </c:pt>
                <c:pt idx="18036">
                  <c:v>-5.0213995984309499</c:v>
                </c:pt>
                <c:pt idx="18037">
                  <c:v>-3.3865134934427901</c:v>
                </c:pt>
                <c:pt idx="18038">
                  <c:v>-3.4186653580300801</c:v>
                </c:pt>
                <c:pt idx="18039">
                  <c:v>-3.4507286682285998</c:v>
                </c:pt>
                <c:pt idx="18040">
                  <c:v>-1.51333507702061</c:v>
                </c:pt>
                <c:pt idx="18041">
                  <c:v>-1.54714376593864</c:v>
                </c:pt>
                <c:pt idx="18042">
                  <c:v>-0.85209149003467799</c:v>
                </c:pt>
                <c:pt idx="18043">
                  <c:v>-0.35195584424597498</c:v>
                </c:pt>
                <c:pt idx="18044">
                  <c:v>0.141454749337529</c:v>
                </c:pt>
                <c:pt idx="18045">
                  <c:v>1.59995801214126</c:v>
                </c:pt>
                <c:pt idx="18046">
                  <c:v>1.5652016780929601</c:v>
                </c:pt>
                <c:pt idx="18047">
                  <c:v>3.2004862889576402</c:v>
                </c:pt>
                <c:pt idx="18048">
                  <c:v>3.16542394339106</c:v>
                </c:pt>
                <c:pt idx="18049">
                  <c:v>3.43279767654235</c:v>
                </c:pt>
                <c:pt idx="18050">
                  <c:v>3.8743462783415001</c:v>
                </c:pt>
                <c:pt idx="18051">
                  <c:v>4.3049115171716501</c:v>
                </c:pt>
                <c:pt idx="18052">
                  <c:v>4.7032403492413497</c:v>
                </c:pt>
                <c:pt idx="18053">
                  <c:v>5.9198071009380397</c:v>
                </c:pt>
                <c:pt idx="18054">
                  <c:v>5.8834373407367897</c:v>
                </c:pt>
                <c:pt idx="18055">
                  <c:v>7.2048654819972002</c:v>
                </c:pt>
                <c:pt idx="18056">
                  <c:v>7.16730878601168</c:v>
                </c:pt>
                <c:pt idx="18057">
                  <c:v>7.35401000788515</c:v>
                </c:pt>
                <c:pt idx="18058">
                  <c:v>7.6909839844590797</c:v>
                </c:pt>
                <c:pt idx="18059">
                  <c:v>8.01227147913416</c:v>
                </c:pt>
                <c:pt idx="18060">
                  <c:v>8.3173852003516604</c:v>
                </c:pt>
                <c:pt idx="18061">
                  <c:v>9.1434685907830104</c:v>
                </c:pt>
                <c:pt idx="18062">
                  <c:v>9.1040860013726306</c:v>
                </c:pt>
                <c:pt idx="18063">
                  <c:v>9.9892615553762205</c:v>
                </c:pt>
                <c:pt idx="18064">
                  <c:v>9.9493177317167092</c:v>
                </c:pt>
                <c:pt idx="18065">
                  <c:v>10.0596440913334</c:v>
                </c:pt>
                <c:pt idx="18066">
                  <c:v>10.2560689747243</c:v>
                </c:pt>
                <c:pt idx="18067">
                  <c:v>10.4332245640651</c:v>
                </c:pt>
                <c:pt idx="18068">
                  <c:v>10.587818849509899</c:v>
                </c:pt>
                <c:pt idx="18069">
                  <c:v>10.957867720241399</c:v>
                </c:pt>
                <c:pt idx="18070">
                  <c:v>10.915865732071101</c:v>
                </c:pt>
                <c:pt idx="18071">
                  <c:v>11.2741172590912</c:v>
                </c:pt>
                <c:pt idx="18072">
                  <c:v>11.2318020443025</c:v>
                </c:pt>
                <c:pt idx="18073">
                  <c:v>11.2518708989525</c:v>
                </c:pt>
                <c:pt idx="18074">
                  <c:v>11.283781698445701</c:v>
                </c:pt>
                <c:pt idx="18075">
                  <c:v>11.2990930962116</c:v>
                </c:pt>
                <c:pt idx="18076">
                  <c:v>11.294171087244001</c:v>
                </c:pt>
                <c:pt idx="18077">
                  <c:v>11.2470264465288</c:v>
                </c:pt>
                <c:pt idx="18078">
                  <c:v>11.1828175463821</c:v>
                </c:pt>
                <c:pt idx="18079">
                  <c:v>11.0970728943122</c:v>
                </c:pt>
                <c:pt idx="18080">
                  <c:v>11.0049313532782</c:v>
                </c:pt>
                <c:pt idx="18081">
                  <c:v>10.9053722715738</c:v>
                </c:pt>
                <c:pt idx="18082">
                  <c:v>10.8628826889918</c:v>
                </c:pt>
                <c:pt idx="18083">
                  <c:v>10.754762667246199</c:v>
                </c:pt>
                <c:pt idx="18084">
                  <c:v>10.679256885411901</c:v>
                </c:pt>
                <c:pt idx="18085">
                  <c:v>10.5635767891599</c:v>
                </c:pt>
                <c:pt idx="18086">
                  <c:v>10.425697644759</c:v>
                </c:pt>
                <c:pt idx="18087">
                  <c:v>10.276079458937501</c:v>
                </c:pt>
                <c:pt idx="18088">
                  <c:v>9.7862423822873197</c:v>
                </c:pt>
                <c:pt idx="18089">
                  <c:v>9.7399715463754699</c:v>
                </c:pt>
                <c:pt idx="18090">
                  <c:v>9.1269049442210406</c:v>
                </c:pt>
                <c:pt idx="18091">
                  <c:v>9.0815884000095597</c:v>
                </c:pt>
                <c:pt idx="18092">
                  <c:v>8.9443247343455798</c:v>
                </c:pt>
                <c:pt idx="18093">
                  <c:v>8.7518548433990002</c:v>
                </c:pt>
                <c:pt idx="18094">
                  <c:v>8.5179268421325496</c:v>
                </c:pt>
                <c:pt idx="18095">
                  <c:v>8.2786016893843897</c:v>
                </c:pt>
                <c:pt idx="18096">
                  <c:v>7.63376554623198</c:v>
                </c:pt>
                <c:pt idx="18097">
                  <c:v>7.5846748863917099</c:v>
                </c:pt>
                <c:pt idx="18098">
                  <c:v>6.8733732065218902</c:v>
                </c:pt>
                <c:pt idx="18099">
                  <c:v>6.8249434556889597</c:v>
                </c:pt>
                <c:pt idx="18100">
                  <c:v>6.6454520766372802</c:v>
                </c:pt>
                <c:pt idx="18101">
                  <c:v>6.4051714385837499</c:v>
                </c:pt>
                <c:pt idx="18102">
                  <c:v>6.1593139828177099</c:v>
                </c:pt>
                <c:pt idx="18103">
                  <c:v>5.9202647919786404</c:v>
                </c:pt>
                <c:pt idx="18104">
                  <c:v>5.3645655935975096</c:v>
                </c:pt>
                <c:pt idx="18105">
                  <c:v>5.3152275461368896</c:v>
                </c:pt>
                <c:pt idx="18106">
                  <c:v>4.7236525649922303</c:v>
                </c:pt>
                <c:pt idx="18107">
                  <c:v>4.6868726332349997</c:v>
                </c:pt>
                <c:pt idx="18108">
                  <c:v>4.5457357783058798</c:v>
                </c:pt>
                <c:pt idx="18109">
                  <c:v>4.3512192830140402</c:v>
                </c:pt>
                <c:pt idx="18110">
                  <c:v>4.1666540674470598</c:v>
                </c:pt>
                <c:pt idx="18111">
                  <c:v>3.9916245728508701</c:v>
                </c:pt>
                <c:pt idx="18112">
                  <c:v>3.5864947229275899</c:v>
                </c:pt>
                <c:pt idx="18113">
                  <c:v>3.5523425626148701</c:v>
                </c:pt>
                <c:pt idx="18114">
                  <c:v>3.1364285688533</c:v>
                </c:pt>
                <c:pt idx="18115">
                  <c:v>3.12674908209824</c:v>
                </c:pt>
                <c:pt idx="18116">
                  <c:v>3.0365167744000701</c:v>
                </c:pt>
                <c:pt idx="18117">
                  <c:v>2.90520862441387</c:v>
                </c:pt>
                <c:pt idx="18118">
                  <c:v>2.7788334782845201</c:v>
                </c:pt>
                <c:pt idx="18119">
                  <c:v>2.6553471907637101</c:v>
                </c:pt>
                <c:pt idx="18120">
                  <c:v>2.3019877688622099</c:v>
                </c:pt>
                <c:pt idx="18121">
                  <c:v>2.2940274828071101</c:v>
                </c:pt>
                <c:pt idx="18122">
                  <c:v>1.8982173639256601</c:v>
                </c:pt>
                <c:pt idx="18123">
                  <c:v>1.89708307445444</c:v>
                </c:pt>
                <c:pt idx="18124">
                  <c:v>1.8213486477059899</c:v>
                </c:pt>
                <c:pt idx="18125">
                  <c:v>1.6996508579441501</c:v>
                </c:pt>
                <c:pt idx="18126">
                  <c:v>1.5767737361201</c:v>
                </c:pt>
                <c:pt idx="18127">
                  <c:v>1.4574118239413201</c:v>
                </c:pt>
                <c:pt idx="18128">
                  <c:v>1.05093409305602</c:v>
                </c:pt>
                <c:pt idx="18129">
                  <c:v>1.0541926191379101</c:v>
                </c:pt>
                <c:pt idx="18130">
                  <c:v>0.58862090083839103</c:v>
                </c:pt>
                <c:pt idx="18131">
                  <c:v>0.59315680980107099</c:v>
                </c:pt>
                <c:pt idx="18132">
                  <c:v>0.50715435792060004</c:v>
                </c:pt>
                <c:pt idx="18133">
                  <c:v>0.37255468301133399</c:v>
                </c:pt>
                <c:pt idx="18134">
                  <c:v>0.22880595717202201</c:v>
                </c:pt>
                <c:pt idx="18135">
                  <c:v>8.2186719592351701E-2</c:v>
                </c:pt>
                <c:pt idx="18136">
                  <c:v>-0.39445017650269698</c:v>
                </c:pt>
                <c:pt idx="18137">
                  <c:v>-0.38779293447511698</c:v>
                </c:pt>
                <c:pt idx="18138">
                  <c:v>-0.925598520284174</c:v>
                </c:pt>
                <c:pt idx="18139">
                  <c:v>-0.91844235437723099</c:v>
                </c:pt>
                <c:pt idx="18140">
                  <c:v>-1.00970559149324</c:v>
                </c:pt>
                <c:pt idx="18141">
                  <c:v>-1.1708508049755499</c:v>
                </c:pt>
                <c:pt idx="18142">
                  <c:v>-1.3338498258197</c:v>
                </c:pt>
                <c:pt idx="18143">
                  <c:v>-1.4997313400937899</c:v>
                </c:pt>
                <c:pt idx="18144">
                  <c:v>-2.0128193065276898</c:v>
                </c:pt>
                <c:pt idx="18145">
                  <c:v>-2.0066390963014999</c:v>
                </c:pt>
                <c:pt idx="18146">
                  <c:v>-2.5956066097876902</c:v>
                </c:pt>
                <c:pt idx="18147">
                  <c:v>-2.59340921514934</c:v>
                </c:pt>
                <c:pt idx="18148">
                  <c:v>-2.7019387907374499</c:v>
                </c:pt>
                <c:pt idx="18149">
                  <c:v>-2.8749128757114102</c:v>
                </c:pt>
                <c:pt idx="18150">
                  <c:v>-3.04068592822088</c:v>
                </c:pt>
                <c:pt idx="18151">
                  <c:v>-3.2125431119702998</c:v>
                </c:pt>
                <c:pt idx="18152">
                  <c:v>-3.5598902249806899</c:v>
                </c:pt>
                <c:pt idx="18153">
                  <c:v>-3.7329743313547299</c:v>
                </c:pt>
                <c:pt idx="18154">
                  <c:v>-4.3123797282005896</c:v>
                </c:pt>
                <c:pt idx="18155">
                  <c:v>-4.3160535967514999</c:v>
                </c:pt>
                <c:pt idx="18156">
                  <c:v>-4.4176102667180501</c:v>
                </c:pt>
                <c:pt idx="18157">
                  <c:v>-4.5863010011201801</c:v>
                </c:pt>
                <c:pt idx="18158">
                  <c:v>-4.7531480039681702</c:v>
                </c:pt>
                <c:pt idx="18159">
                  <c:v>-4.9171396031744896</c:v>
                </c:pt>
                <c:pt idx="18160">
                  <c:v>-5.07263788671521</c:v>
                </c:pt>
                <c:pt idx="18161">
                  <c:v>-5.23225063338674</c:v>
                </c:pt>
                <c:pt idx="18162">
                  <c:v>-5.3905369909704302</c:v>
                </c:pt>
                <c:pt idx="18163">
                  <c:v>-5.8989594569087798</c:v>
                </c:pt>
                <c:pt idx="18164">
                  <c:v>-5.9982583900768001</c:v>
                </c:pt>
                <c:pt idx="18165">
                  <c:v>-6.1413205228583898</c:v>
                </c:pt>
                <c:pt idx="18166">
                  <c:v>-6.2876606419818897</c:v>
                </c:pt>
                <c:pt idx="18167">
                  <c:v>-6.4307749424221301</c:v>
                </c:pt>
                <c:pt idx="18168">
                  <c:v>-6.5733756396871899</c:v>
                </c:pt>
                <c:pt idx="18169">
                  <c:v>-6.7128650193848296</c:v>
                </c:pt>
                <c:pt idx="18170">
                  <c:v>-6.8493281431352599</c:v>
                </c:pt>
                <c:pt idx="18171">
                  <c:v>-6.8566240464933497</c:v>
                </c:pt>
                <c:pt idx="18172">
                  <c:v>-7.4604421078874203</c:v>
                </c:pt>
                <c:pt idx="18173">
                  <c:v>-7.5877906275824802</c:v>
                </c:pt>
                <c:pt idx="18174">
                  <c:v>-7.5968887990039198</c:v>
                </c:pt>
                <c:pt idx="18175">
                  <c:v>-7.7187737328405897</c:v>
                </c:pt>
                <c:pt idx="18176">
                  <c:v>-7.8431956529345603</c:v>
                </c:pt>
                <c:pt idx="18177">
                  <c:v>-7.9649369502202001</c:v>
                </c:pt>
                <c:pt idx="18178">
                  <c:v>-8.0840237969590802</c:v>
                </c:pt>
                <c:pt idx="18179">
                  <c:v>-8.0951704006907796</c:v>
                </c:pt>
                <c:pt idx="18180">
                  <c:v>-8.6027731590028491</c:v>
                </c:pt>
                <c:pt idx="18181">
                  <c:v>-8.7134595593684896</c:v>
                </c:pt>
                <c:pt idx="18182">
                  <c:v>-8.7260082768166392</c:v>
                </c:pt>
                <c:pt idx="18183">
                  <c:v>-8.8343287931537606</c:v>
                </c:pt>
                <c:pt idx="18184">
                  <c:v>-8.9379623805906192</c:v>
                </c:pt>
                <c:pt idx="18185">
                  <c:v>-9.0435116149303898</c:v>
                </c:pt>
                <c:pt idx="18186">
                  <c:v>-9.1467959436726591</c:v>
                </c:pt>
                <c:pt idx="18187">
                  <c:v>-9.1609001379022903</c:v>
                </c:pt>
                <c:pt idx="18188">
                  <c:v>-9.5870204779278403</c:v>
                </c:pt>
                <c:pt idx="18189">
                  <c:v>-9.6819111354895604</c:v>
                </c:pt>
                <c:pt idx="18190">
                  <c:v>-9.6953861988875705</c:v>
                </c:pt>
                <c:pt idx="18191">
                  <c:v>-9.7868040155178306</c:v>
                </c:pt>
                <c:pt idx="18192">
                  <c:v>-9.87844549121181</c:v>
                </c:pt>
                <c:pt idx="18193">
                  <c:v>-9.9666941112846708</c:v>
                </c:pt>
                <c:pt idx="18194">
                  <c:v>-10.0488605911963</c:v>
                </c:pt>
                <c:pt idx="18195">
                  <c:v>-10.060481721682899</c:v>
                </c:pt>
                <c:pt idx="18196">
                  <c:v>-10.4238905125762</c:v>
                </c:pt>
                <c:pt idx="18197">
                  <c:v>-10.5035250758565</c:v>
                </c:pt>
                <c:pt idx="18198">
                  <c:v>-10.513198782930001</c:v>
                </c:pt>
                <c:pt idx="18199">
                  <c:v>-10.5869729994573</c:v>
                </c:pt>
                <c:pt idx="18200">
                  <c:v>-10.6612756997025</c:v>
                </c:pt>
                <c:pt idx="18201">
                  <c:v>-10.73310447812</c:v>
                </c:pt>
                <c:pt idx="18202">
                  <c:v>-10.7995675920215</c:v>
                </c:pt>
                <c:pt idx="18203">
                  <c:v>-10.8031334527283</c:v>
                </c:pt>
                <c:pt idx="18204">
                  <c:v>-11.1195112044364</c:v>
                </c:pt>
                <c:pt idx="18205">
                  <c:v>-11.183949957985099</c:v>
                </c:pt>
                <c:pt idx="18206">
                  <c:v>-11.1858422900997</c:v>
                </c:pt>
                <c:pt idx="18207">
                  <c:v>-11.2450674916753</c:v>
                </c:pt>
                <c:pt idx="18208">
                  <c:v>-11.304350164320899</c:v>
                </c:pt>
                <c:pt idx="18209">
                  <c:v>-11.361383495395</c:v>
                </c:pt>
                <c:pt idx="18210">
                  <c:v>-11.417682075955801</c:v>
                </c:pt>
                <c:pt idx="18211">
                  <c:v>-11.5219818907352</c:v>
                </c:pt>
                <c:pt idx="18212">
                  <c:v>-11.732411882632199</c:v>
                </c:pt>
                <c:pt idx="18213">
                  <c:v>-11.728679799917201</c:v>
                </c:pt>
                <c:pt idx="18214">
                  <c:v>-11.7550950917603</c:v>
                </c:pt>
                <c:pt idx="18215">
                  <c:v>-11.8021445772956</c:v>
                </c:pt>
                <c:pt idx="18216">
                  <c:v>-11.8537912355208</c:v>
                </c:pt>
                <c:pt idx="18217">
                  <c:v>-11.9044680838752</c:v>
                </c:pt>
                <c:pt idx="18218">
                  <c:v>-11.954526492295701</c:v>
                </c:pt>
                <c:pt idx="18219">
                  <c:v>-12.003994340214399</c:v>
                </c:pt>
                <c:pt idx="18220">
                  <c:v>-12.2332410280885</c:v>
                </c:pt>
                <c:pt idx="18221">
                  <c:v>-12.2620399516252</c:v>
                </c:pt>
                <c:pt idx="18222">
                  <c:v>-12.2562816628867</c:v>
                </c:pt>
                <c:pt idx="18223">
                  <c:v>-12.3042264809663</c:v>
                </c:pt>
                <c:pt idx="18224">
                  <c:v>-12.3493614303434</c:v>
                </c:pt>
                <c:pt idx="18225">
                  <c:v>-12.397578087286799</c:v>
                </c:pt>
                <c:pt idx="18226">
                  <c:v>-12.4455516464526</c:v>
                </c:pt>
                <c:pt idx="18227">
                  <c:v>-12.4925683626597</c:v>
                </c:pt>
                <c:pt idx="18228">
                  <c:v>-12.7173417851153</c:v>
                </c:pt>
                <c:pt idx="18229">
                  <c:v>-12.7121595956901</c:v>
                </c:pt>
                <c:pt idx="18230">
                  <c:v>-12.7417593303052</c:v>
                </c:pt>
                <c:pt idx="18231">
                  <c:v>-12.7892357896378</c:v>
                </c:pt>
                <c:pt idx="18232">
                  <c:v>-12.840739696437399</c:v>
                </c:pt>
                <c:pt idx="18233">
                  <c:v>-12.892613046213899</c:v>
                </c:pt>
                <c:pt idx="18234">
                  <c:v>-12.9449373650382</c:v>
                </c:pt>
                <c:pt idx="18235">
                  <c:v>-12.997798909411401</c:v>
                </c:pt>
                <c:pt idx="18236">
                  <c:v>-13.240439709406701</c:v>
                </c:pt>
                <c:pt idx="18237">
                  <c:v>-13.2716214541342</c:v>
                </c:pt>
                <c:pt idx="18238">
                  <c:v>-13.268775154339901</c:v>
                </c:pt>
                <c:pt idx="18239">
                  <c:v>-13.324154727969599</c:v>
                </c:pt>
                <c:pt idx="18240">
                  <c:v>-13.3804010490322</c:v>
                </c:pt>
                <c:pt idx="18241">
                  <c:v>-13.437567933511801</c:v>
                </c:pt>
                <c:pt idx="18242">
                  <c:v>-13.494212468165101</c:v>
                </c:pt>
                <c:pt idx="18243">
                  <c:v>-13.5518517865007</c:v>
                </c:pt>
                <c:pt idx="18244">
                  <c:v>-13.8231827119497</c:v>
                </c:pt>
                <c:pt idx="18245">
                  <c:v>-13.8589746381371</c:v>
                </c:pt>
                <c:pt idx="18246">
                  <c:v>-13.8529588371501</c:v>
                </c:pt>
                <c:pt idx="18247">
                  <c:v>-13.913509809461599</c:v>
                </c:pt>
                <c:pt idx="18248">
                  <c:v>-13.9750818040363</c:v>
                </c:pt>
                <c:pt idx="18249">
                  <c:v>-14.036062270497601</c:v>
                </c:pt>
                <c:pt idx="18250">
                  <c:v>-14.094853320158199</c:v>
                </c:pt>
                <c:pt idx="18251">
                  <c:v>-14.156697416179099</c:v>
                </c:pt>
                <c:pt idx="18252">
                  <c:v>-14.464901367206901</c:v>
                </c:pt>
                <c:pt idx="18253">
                  <c:v>-14.5024950679946</c:v>
                </c:pt>
                <c:pt idx="18254">
                  <c:v>-14.493324692951299</c:v>
                </c:pt>
                <c:pt idx="18255">
                  <c:v>-14.5586264854846</c:v>
                </c:pt>
                <c:pt idx="18256">
                  <c:v>-14.621248323340099</c:v>
                </c:pt>
                <c:pt idx="18257">
                  <c:v>-14.687991910285801</c:v>
                </c:pt>
                <c:pt idx="18258">
                  <c:v>-14.7553788968339</c:v>
                </c:pt>
                <c:pt idx="18259">
                  <c:v>-14.822196455260499</c:v>
                </c:pt>
                <c:pt idx="18260">
                  <c:v>-15.1545018917331</c:v>
                </c:pt>
                <c:pt idx="18261">
                  <c:v>-15.1914453815114</c:v>
                </c:pt>
                <c:pt idx="18262">
                  <c:v>-15.181692496534399</c:v>
                </c:pt>
                <c:pt idx="18263">
                  <c:v>-15.251553367730899</c:v>
                </c:pt>
                <c:pt idx="18264">
                  <c:v>-15.321775980581799</c:v>
                </c:pt>
                <c:pt idx="18265">
                  <c:v>-15.3923088488808</c:v>
                </c:pt>
                <c:pt idx="18266">
                  <c:v>-15.4631011269895</c:v>
                </c:pt>
                <c:pt idx="18267">
                  <c:v>-15.535828249642099</c:v>
                </c:pt>
                <c:pt idx="18268">
                  <c:v>-15.8780556634305</c:v>
                </c:pt>
                <c:pt idx="18269">
                  <c:v>-15.921285466839199</c:v>
                </c:pt>
                <c:pt idx="18270">
                  <c:v>-15.912598223280201</c:v>
                </c:pt>
                <c:pt idx="18271">
                  <c:v>-15.9857536023035</c:v>
                </c:pt>
                <c:pt idx="18272">
                  <c:v>-16.058618956544201</c:v>
                </c:pt>
                <c:pt idx="18273">
                  <c:v>-16.129188070376799</c:v>
                </c:pt>
                <c:pt idx="18274">
                  <c:v>-16.203411771472499</c:v>
                </c:pt>
                <c:pt idx="18275">
                  <c:v>-16.277528308819502</c:v>
                </c:pt>
                <c:pt idx="18276">
                  <c:v>-16.6249260970169</c:v>
                </c:pt>
                <c:pt idx="18277">
                  <c:v>-16.665908572150599</c:v>
                </c:pt>
                <c:pt idx="18278">
                  <c:v>-16.658757232271</c:v>
                </c:pt>
                <c:pt idx="18279">
                  <c:v>-16.734626254157199</c:v>
                </c:pt>
                <c:pt idx="18280">
                  <c:v>-16.808622671763001</c:v>
                </c:pt>
                <c:pt idx="18281">
                  <c:v>-16.883983824661101</c:v>
                </c:pt>
                <c:pt idx="18282">
                  <c:v>-16.959070873732198</c:v>
                </c:pt>
                <c:pt idx="18283">
                  <c:v>-17.033882834153001</c:v>
                </c:pt>
                <c:pt idx="18284">
                  <c:v>-17.373294188016001</c:v>
                </c:pt>
                <c:pt idx="18285">
                  <c:v>-17.418963789944399</c:v>
                </c:pt>
                <c:pt idx="18286">
                  <c:v>-17.4137554754377</c:v>
                </c:pt>
                <c:pt idx="18287">
                  <c:v>-17.490011875740901</c:v>
                </c:pt>
                <c:pt idx="18288">
                  <c:v>-17.565991227965</c:v>
                </c:pt>
                <c:pt idx="18289">
                  <c:v>-17.638099017787301</c:v>
                </c:pt>
                <c:pt idx="18290">
                  <c:v>-17.713577350561899</c:v>
                </c:pt>
                <c:pt idx="18291">
                  <c:v>-17.788824885076501</c:v>
                </c:pt>
                <c:pt idx="18292">
                  <c:v>-18.127902679304299</c:v>
                </c:pt>
                <c:pt idx="18293">
                  <c:v>-18.171063506927101</c:v>
                </c:pt>
                <c:pt idx="18294">
                  <c:v>-18.1677242782924</c:v>
                </c:pt>
                <c:pt idx="18295">
                  <c:v>-18.2446917916687</c:v>
                </c:pt>
                <c:pt idx="18296">
                  <c:v>-18.319950333009299</c:v>
                </c:pt>
                <c:pt idx="18297">
                  <c:v>-18.396693695318401</c:v>
                </c:pt>
                <c:pt idx="18298">
                  <c:v>-18.473364703530201</c:v>
                </c:pt>
                <c:pt idx="18299">
                  <c:v>-18.546421256153899</c:v>
                </c:pt>
                <c:pt idx="18300">
                  <c:v>-18.887310469703301</c:v>
                </c:pt>
                <c:pt idx="18301">
                  <c:v>-18.931483095406701</c:v>
                </c:pt>
                <c:pt idx="18302">
                  <c:v>-18.929018278712199</c:v>
                </c:pt>
                <c:pt idx="18303">
                  <c:v>-19.005760447728701</c:v>
                </c:pt>
                <c:pt idx="18304">
                  <c:v>-19.082637977006101</c:v>
                </c:pt>
                <c:pt idx="18305">
                  <c:v>-19.161245263392502</c:v>
                </c:pt>
                <c:pt idx="18306">
                  <c:v>-19.240062145028801</c:v>
                </c:pt>
                <c:pt idx="18307">
                  <c:v>-19.319124402372498</c:v>
                </c:pt>
                <c:pt idx="18308">
                  <c:v>-19.6678147834428</c:v>
                </c:pt>
                <c:pt idx="18309">
                  <c:v>-19.7171172481419</c:v>
                </c:pt>
                <c:pt idx="18310">
                  <c:v>-19.714614013410699</c:v>
                </c:pt>
                <c:pt idx="18311">
                  <c:v>-19.794115756070799</c:v>
                </c:pt>
                <c:pt idx="18312">
                  <c:v>-19.869072439456701</c:v>
                </c:pt>
                <c:pt idx="18313">
                  <c:v>-19.949536143716401</c:v>
                </c:pt>
                <c:pt idx="18314">
                  <c:v>-20.0305517595197</c:v>
                </c:pt>
                <c:pt idx="18315">
                  <c:v>-20.1121550297858</c:v>
                </c:pt>
                <c:pt idx="18316">
                  <c:v>-20.484106700261901</c:v>
                </c:pt>
                <c:pt idx="18317">
                  <c:v>-20.5319005225933</c:v>
                </c:pt>
                <c:pt idx="18318">
                  <c:v>-20.528325000238201</c:v>
                </c:pt>
                <c:pt idx="18319">
                  <c:v>-20.612302959708799</c:v>
                </c:pt>
                <c:pt idx="18320">
                  <c:v>-20.697078175753902</c:v>
                </c:pt>
                <c:pt idx="18321">
                  <c:v>-20.778635223645001</c:v>
                </c:pt>
                <c:pt idx="18322">
                  <c:v>-20.8651433044149</c:v>
                </c:pt>
                <c:pt idx="18323">
                  <c:v>-20.952572677029998</c:v>
                </c:pt>
                <c:pt idx="18324">
                  <c:v>-21.3565856171676</c:v>
                </c:pt>
                <c:pt idx="18325">
                  <c:v>-21.407044385074698</c:v>
                </c:pt>
                <c:pt idx="18326">
                  <c:v>-21.497376374554399</c:v>
                </c:pt>
                <c:pt idx="18327">
                  <c:v>-21.491647749946299</c:v>
                </c:pt>
                <c:pt idx="18328">
                  <c:v>-21.583029397980699</c:v>
                </c:pt>
                <c:pt idx="18329">
                  <c:v>-21.770680606571599</c:v>
                </c:pt>
                <c:pt idx="18330">
                  <c:v>-21.764568412555601</c:v>
                </c:pt>
                <c:pt idx="18331">
                  <c:v>-21.859611478391798</c:v>
                </c:pt>
                <c:pt idx="18332">
                  <c:v>-22.309171443915901</c:v>
                </c:pt>
                <c:pt idx="18333">
                  <c:v>-22.363651306406201</c:v>
                </c:pt>
                <c:pt idx="18334">
                  <c:v>-22.461237360737201</c:v>
                </c:pt>
                <c:pt idx="18335">
                  <c:v>-22.453048552729499</c:v>
                </c:pt>
                <c:pt idx="18336">
                  <c:v>-22.5536896607587</c:v>
                </c:pt>
                <c:pt idx="18337">
                  <c:v>-22.655882262622601</c:v>
                </c:pt>
                <c:pt idx="18338">
                  <c:v>-22.870065015686901</c:v>
                </c:pt>
                <c:pt idx="18339">
                  <c:v>-22.974930732388799</c:v>
                </c:pt>
                <c:pt idx="18340">
                  <c:v>-23.1753394986195</c:v>
                </c:pt>
                <c:pt idx="18341">
                  <c:v>-23.376600068310299</c:v>
                </c:pt>
                <c:pt idx="18342">
                  <c:v>-23.365425152793499</c:v>
                </c:pt>
                <c:pt idx="18343">
                  <c:v>-23.6340545373121</c:v>
                </c:pt>
                <c:pt idx="18344">
                  <c:v>-23.7380480628577</c:v>
                </c:pt>
                <c:pt idx="18345">
                  <c:v>-23.7264854207972</c:v>
                </c:pt>
                <c:pt idx="18346">
                  <c:v>-23.9639965937676</c:v>
                </c:pt>
                <c:pt idx="18347">
                  <c:v>-24.0727999598788</c:v>
                </c:pt>
                <c:pt idx="18348">
                  <c:v>-24.189045192924699</c:v>
                </c:pt>
                <c:pt idx="18349">
                  <c:v>-24.306994810482902</c:v>
                </c:pt>
                <c:pt idx="18350">
                  <c:v>-24.294819760109</c:v>
                </c:pt>
                <c:pt idx="18351">
                  <c:v>-24.8109076767307</c:v>
                </c:pt>
                <c:pt idx="18352">
                  <c:v>-24.933612015572301</c:v>
                </c:pt>
                <c:pt idx="18353">
                  <c:v>-25.0580191006962</c:v>
                </c:pt>
                <c:pt idx="18354">
                  <c:v>-25.184117259071201</c:v>
                </c:pt>
                <c:pt idx="18355">
                  <c:v>-25.170998365339202</c:v>
                </c:pt>
                <c:pt idx="18356">
                  <c:v>-25.436787876933199</c:v>
                </c:pt>
                <c:pt idx="18357">
                  <c:v>-25.5679516022497</c:v>
                </c:pt>
                <c:pt idx="18358">
                  <c:v>-25.554431245977</c:v>
                </c:pt>
                <c:pt idx="18359">
                  <c:v>-26.1294167978842</c:v>
                </c:pt>
                <c:pt idx="18360">
                  <c:v>-26.262482228284298</c:v>
                </c:pt>
                <c:pt idx="18361">
                  <c:v>-26.399584419240298</c:v>
                </c:pt>
                <c:pt idx="18362">
                  <c:v>-26.538439959742799</c:v>
                </c:pt>
                <c:pt idx="18363">
                  <c:v>-26.6719845646222</c:v>
                </c:pt>
                <c:pt idx="18364">
                  <c:v>-26.814391148613598</c:v>
                </c:pt>
                <c:pt idx="18365">
                  <c:v>-26.958567257187401</c:v>
                </c:pt>
                <c:pt idx="18366">
                  <c:v>-26.943086154431001</c:v>
                </c:pt>
                <c:pt idx="18367">
                  <c:v>-27.576308820085</c:v>
                </c:pt>
                <c:pt idx="18368">
                  <c:v>-27.725443209009399</c:v>
                </c:pt>
                <c:pt idx="18369">
                  <c:v>-27.876313799282599</c:v>
                </c:pt>
                <c:pt idx="18370">
                  <c:v>-28.024394103803399</c:v>
                </c:pt>
                <c:pt idx="18371">
                  <c:v>-28.1818487619724</c:v>
                </c:pt>
                <c:pt idx="18372">
                  <c:v>-28.340946857054199</c:v>
                </c:pt>
                <c:pt idx="18373">
                  <c:v>-28.501675959233499</c:v>
                </c:pt>
                <c:pt idx="18374">
                  <c:v>-28.487661774035601</c:v>
                </c:pt>
                <c:pt idx="18375">
                  <c:v>-29.358165374896199</c:v>
                </c:pt>
                <c:pt idx="18376">
                  <c:v>-29.343147682376902</c:v>
                </c:pt>
                <c:pt idx="18377">
                  <c:v>-29.509407991085901</c:v>
                </c:pt>
                <c:pt idx="18378">
                  <c:v>-29.677120970452499</c:v>
                </c:pt>
                <c:pt idx="18379">
                  <c:v>-29.846277234155</c:v>
                </c:pt>
                <c:pt idx="18380">
                  <c:v>-30.016833249263399</c:v>
                </c:pt>
                <c:pt idx="18381">
                  <c:v>-30.188787448111299</c:v>
                </c:pt>
                <c:pt idx="18382">
                  <c:v>-30.1730308922169</c:v>
                </c:pt>
                <c:pt idx="18383">
                  <c:v>-31.103734084328799</c:v>
                </c:pt>
                <c:pt idx="18384">
                  <c:v>-31.0870282261446</c:v>
                </c:pt>
                <c:pt idx="18385">
                  <c:v>-31.2673210879245</c:v>
                </c:pt>
                <c:pt idx="18386">
                  <c:v>-31.448957599084</c:v>
                </c:pt>
                <c:pt idx="18387">
                  <c:v>-31.631963337159998</c:v>
                </c:pt>
                <c:pt idx="18388">
                  <c:v>-31.8073216429148</c:v>
                </c:pt>
                <c:pt idx="18389">
                  <c:v>-31.993100646844599</c:v>
                </c:pt>
                <c:pt idx="18390">
                  <c:v>-31.978753512714299</c:v>
                </c:pt>
                <c:pt idx="18391">
                  <c:v>-32.9819374560374</c:v>
                </c:pt>
                <c:pt idx="18392">
                  <c:v>-32.9665550677243</c:v>
                </c:pt>
                <c:pt idx="18393">
                  <c:v>-33.1575876216571</c:v>
                </c:pt>
                <c:pt idx="18394">
                  <c:v>-33.340660019066497</c:v>
                </c:pt>
                <c:pt idx="18395">
                  <c:v>-33.534738706415403</c:v>
                </c:pt>
                <c:pt idx="18396">
                  <c:v>-33.730374104316603</c:v>
                </c:pt>
                <c:pt idx="18397">
                  <c:v>-33.927624285537</c:v>
                </c:pt>
                <c:pt idx="18398">
                  <c:v>-33.911370590203497</c:v>
                </c:pt>
                <c:pt idx="18399">
                  <c:v>-34.976812278398299</c:v>
                </c:pt>
                <c:pt idx="18400">
                  <c:v>-34.959108443248702</c:v>
                </c:pt>
                <c:pt idx="18401">
                  <c:v>-35.166637792792201</c:v>
                </c:pt>
                <c:pt idx="18402">
                  <c:v>-35.3759895563499</c:v>
                </c:pt>
                <c:pt idx="18403">
                  <c:v>-35.5872496127731</c:v>
                </c:pt>
                <c:pt idx="18404">
                  <c:v>-35.800442131847902</c:v>
                </c:pt>
                <c:pt idx="18405">
                  <c:v>-36.001722072126199</c:v>
                </c:pt>
                <c:pt idx="18406">
                  <c:v>-35.987024741174103</c:v>
                </c:pt>
                <c:pt idx="18407">
                  <c:v>-37.15095060713</c:v>
                </c:pt>
                <c:pt idx="18408">
                  <c:v>-37.134912000509999</c:v>
                </c:pt>
                <c:pt idx="18409">
                  <c:v>-37.357641470010599</c:v>
                </c:pt>
                <c:pt idx="18410">
                  <c:v>-37.571556027811603</c:v>
                </c:pt>
                <c:pt idx="18411">
                  <c:v>-37.798631592312098</c:v>
                </c:pt>
                <c:pt idx="18412">
                  <c:v>-38.027940583206203</c:v>
                </c:pt>
                <c:pt idx="18413">
                  <c:v>-38.259514105470402</c:v>
                </c:pt>
                <c:pt idx="18414">
                  <c:v>-38.242202877900397</c:v>
                </c:pt>
                <c:pt idx="18415">
                  <c:v>-39.491046123910401</c:v>
                </c:pt>
                <c:pt idx="18416">
                  <c:v>-39.472181699785303</c:v>
                </c:pt>
                <c:pt idx="18417">
                  <c:v>-39.707985523770802</c:v>
                </c:pt>
                <c:pt idx="18418">
                  <c:v>-39.9463349022461</c:v>
                </c:pt>
                <c:pt idx="18419">
                  <c:v>-40.187315432152801</c:v>
                </c:pt>
                <c:pt idx="18420">
                  <c:v>-40.430969114089002</c:v>
                </c:pt>
                <c:pt idx="18421">
                  <c:v>-40.665074732914498</c:v>
                </c:pt>
                <c:pt idx="18422">
                  <c:v>-40.640661497367098</c:v>
                </c:pt>
                <c:pt idx="18423">
                  <c:v>-42.010574352801498</c:v>
                </c:pt>
                <c:pt idx="18424">
                  <c:v>-41.984847329659303</c:v>
                </c:pt>
                <c:pt idx="18425">
                  <c:v>-42.225708319619898</c:v>
                </c:pt>
                <c:pt idx="18426">
                  <c:v>-42.482324799628003</c:v>
                </c:pt>
                <c:pt idx="18427">
                  <c:v>-42.741844323372099</c:v>
                </c:pt>
                <c:pt idx="18428">
                  <c:v>-43.004267021759297</c:v>
                </c:pt>
                <c:pt idx="18429">
                  <c:v>-43.269631774477901</c:v>
                </c:pt>
                <c:pt idx="18430">
                  <c:v>-43.239497563290598</c:v>
                </c:pt>
                <c:pt idx="18431">
                  <c:v>-44.719365861556902</c:v>
                </c:pt>
                <c:pt idx="18432">
                  <c:v>-44.687875119110998</c:v>
                </c:pt>
                <c:pt idx="18433">
                  <c:v>-44.959386717654397</c:v>
                </c:pt>
                <c:pt idx="18434">
                  <c:v>-45.233847363258299</c:v>
                </c:pt>
                <c:pt idx="18435">
                  <c:v>-45.497011218729803</c:v>
                </c:pt>
                <c:pt idx="18436">
                  <c:v>-45.777465734854601</c:v>
                </c:pt>
                <c:pt idx="18437">
                  <c:v>-46.060915416289099</c:v>
                </c:pt>
                <c:pt idx="18438">
                  <c:v>-46.023470464793398</c:v>
                </c:pt>
                <c:pt idx="18439">
                  <c:v>-47.616989236581702</c:v>
                </c:pt>
                <c:pt idx="18440">
                  <c:v>-47.578069123590801</c:v>
                </c:pt>
                <c:pt idx="18441">
                  <c:v>-47.865223686230699</c:v>
                </c:pt>
                <c:pt idx="18442">
                  <c:v>-48.155124137961302</c:v>
                </c:pt>
                <c:pt idx="18443">
                  <c:v>-48.447664041792997</c:v>
                </c:pt>
                <c:pt idx="18444">
                  <c:v>-48.7271315618759</c:v>
                </c:pt>
                <c:pt idx="18445">
                  <c:v>-49.024364882490197</c:v>
                </c:pt>
                <c:pt idx="18446">
                  <c:v>-48.977495675813699</c:v>
                </c:pt>
                <c:pt idx="18447">
                  <c:v>-50.663157142341099</c:v>
                </c:pt>
                <c:pt idx="18448">
                  <c:v>-50.614936750081299</c:v>
                </c:pt>
                <c:pt idx="18449">
                  <c:v>-50.920067833281202</c:v>
                </c:pt>
                <c:pt idx="18450">
                  <c:v>-51.225701414793797</c:v>
                </c:pt>
                <c:pt idx="18451">
                  <c:v>-51.5269241752992</c:v>
                </c:pt>
                <c:pt idx="18452">
                  <c:v>-51.831984869240301</c:v>
                </c:pt>
                <c:pt idx="18453">
                  <c:v>-52.114857056272299</c:v>
                </c:pt>
                <c:pt idx="18454">
                  <c:v>-52.067982344336798</c:v>
                </c:pt>
                <c:pt idx="18455">
                  <c:v>-53.736472158770098</c:v>
                </c:pt>
                <c:pt idx="18456">
                  <c:v>-53.6881449666569</c:v>
                </c:pt>
                <c:pt idx="18457">
                  <c:v>-53.9797140872531</c:v>
                </c:pt>
                <c:pt idx="18458">
                  <c:v>-54.2726415338348</c:v>
                </c:pt>
                <c:pt idx="18459">
                  <c:v>-54.555558168930801</c:v>
                </c:pt>
                <c:pt idx="18460">
                  <c:v>-54.839325866419301</c:v>
                </c:pt>
                <c:pt idx="18461">
                  <c:v>-55.117463234065603</c:v>
                </c:pt>
                <c:pt idx="18462">
                  <c:v>-55.071594550458101</c:v>
                </c:pt>
                <c:pt idx="18463">
                  <c:v>-56.531849217347201</c:v>
                </c:pt>
                <c:pt idx="18464">
                  <c:v>-56.484734785485003</c:v>
                </c:pt>
                <c:pt idx="18465">
                  <c:v>-56.726414956890203</c:v>
                </c:pt>
                <c:pt idx="18466">
                  <c:v>-56.973283480768202</c:v>
                </c:pt>
                <c:pt idx="18467">
                  <c:v>-57.204842851986101</c:v>
                </c:pt>
                <c:pt idx="18468">
                  <c:v>-57.433806827527</c:v>
                </c:pt>
                <c:pt idx="18469">
                  <c:v>-57.6533102440034</c:v>
                </c:pt>
                <c:pt idx="18470">
                  <c:v>-57.611474060840798</c:v>
                </c:pt>
                <c:pt idx="18471">
                  <c:v>-58.936319988205803</c:v>
                </c:pt>
                <c:pt idx="18472">
                  <c:v>-58.892721953509898</c:v>
                </c:pt>
                <c:pt idx="18473">
                  <c:v>-58.986762043082202</c:v>
                </c:pt>
                <c:pt idx="18474">
                  <c:v>-59.158979066161002</c:v>
                </c:pt>
                <c:pt idx="18475">
                  <c:v>-59.341709157957702</c:v>
                </c:pt>
                <c:pt idx="18476">
                  <c:v>-59.5196176108483</c:v>
                </c:pt>
                <c:pt idx="18477">
                  <c:v>-59.683792818072099</c:v>
                </c:pt>
                <c:pt idx="18478">
                  <c:v>-59.840146001899903</c:v>
                </c:pt>
                <c:pt idx="18479">
                  <c:v>-60.528436819364003</c:v>
                </c:pt>
                <c:pt idx="18480">
                  <c:v>-60.494370907820802</c:v>
                </c:pt>
                <c:pt idx="18481">
                  <c:v>-60.565046137245197</c:v>
                </c:pt>
                <c:pt idx="18482">
                  <c:v>-60.674256820655003</c:v>
                </c:pt>
                <c:pt idx="18483">
                  <c:v>-60.778328979483803</c:v>
                </c:pt>
                <c:pt idx="18484">
                  <c:v>-60.872351973916999</c:v>
                </c:pt>
                <c:pt idx="18485">
                  <c:v>-60.959305710840397</c:v>
                </c:pt>
                <c:pt idx="18486">
                  <c:v>-61.033541396538197</c:v>
                </c:pt>
                <c:pt idx="18487">
                  <c:v>-61.311163554293998</c:v>
                </c:pt>
                <c:pt idx="18488">
                  <c:v>-61.289009900992099</c:v>
                </c:pt>
                <c:pt idx="18489">
                  <c:v>-61.305379811503698</c:v>
                </c:pt>
                <c:pt idx="18490">
                  <c:v>-61.331709432300798</c:v>
                </c:pt>
                <c:pt idx="18491">
                  <c:v>-61.3446451167205</c:v>
                </c:pt>
                <c:pt idx="18492">
                  <c:v>-61.344376221824099</c:v>
                </c:pt>
                <c:pt idx="18493">
                  <c:v>-61.3295257789202</c:v>
                </c:pt>
                <c:pt idx="18494">
                  <c:v>-61.300155174789097</c:v>
                </c:pt>
                <c:pt idx="18495">
                  <c:v>-61.0771480498586</c:v>
                </c:pt>
                <c:pt idx="18496">
                  <c:v>-61.066779664696199</c:v>
                </c:pt>
                <c:pt idx="18497">
                  <c:v>-61.015640226532398</c:v>
                </c:pt>
                <c:pt idx="18498">
                  <c:v>-60.926024091279402</c:v>
                </c:pt>
                <c:pt idx="18499">
                  <c:v>-60.820465539186898</c:v>
                </c:pt>
                <c:pt idx="18500">
                  <c:v>-60.700880045778398</c:v>
                </c:pt>
                <c:pt idx="18501">
                  <c:v>-60.567820624960603</c:v>
                </c:pt>
                <c:pt idx="18502">
                  <c:v>-60.427501759035302</c:v>
                </c:pt>
                <c:pt idx="18503">
                  <c:v>-59.7257017738374</c:v>
                </c:pt>
                <c:pt idx="18504">
                  <c:v>-59.714274519953499</c:v>
                </c:pt>
                <c:pt idx="18505">
                  <c:v>-59.595689605447603</c:v>
                </c:pt>
                <c:pt idx="18506">
                  <c:v>-59.404594412533697</c:v>
                </c:pt>
                <c:pt idx="18507">
                  <c:v>-59.2014613812688</c:v>
                </c:pt>
                <c:pt idx="18508">
                  <c:v>-59.000892978218502</c:v>
                </c:pt>
                <c:pt idx="18509">
                  <c:v>-58.782405097723</c:v>
                </c:pt>
                <c:pt idx="18510">
                  <c:v>-58.555450010347201</c:v>
                </c:pt>
                <c:pt idx="18511">
                  <c:v>-57.529567838257101</c:v>
                </c:pt>
                <c:pt idx="18512">
                  <c:v>-57.518808608830497</c:v>
                </c:pt>
                <c:pt idx="18513">
                  <c:v>-57.362546362294403</c:v>
                </c:pt>
                <c:pt idx="18514">
                  <c:v>-57.122439658583602</c:v>
                </c:pt>
                <c:pt idx="18515">
                  <c:v>-56.863826634208998</c:v>
                </c:pt>
                <c:pt idx="18516">
                  <c:v>-56.602547679632004</c:v>
                </c:pt>
                <c:pt idx="18517">
                  <c:v>-56.334230288195201</c:v>
                </c:pt>
                <c:pt idx="18518">
                  <c:v>-56.058999061740302</c:v>
                </c:pt>
                <c:pt idx="18519">
                  <c:v>-54.790046931653798</c:v>
                </c:pt>
                <c:pt idx="18520">
                  <c:v>-54.793723065741901</c:v>
                </c:pt>
                <c:pt idx="18521">
                  <c:v>-54.627559723432498</c:v>
                </c:pt>
                <c:pt idx="18522">
                  <c:v>-54.326753320697101</c:v>
                </c:pt>
                <c:pt idx="18523">
                  <c:v>-54.018380070345103</c:v>
                </c:pt>
                <c:pt idx="18524">
                  <c:v>-53.702463930146301</c:v>
                </c:pt>
                <c:pt idx="18525">
                  <c:v>-53.393982534850103</c:v>
                </c:pt>
                <c:pt idx="18526">
                  <c:v>-53.063330226984597</c:v>
                </c:pt>
                <c:pt idx="18527">
                  <c:v>-51.527636891369603</c:v>
                </c:pt>
                <c:pt idx="18528">
                  <c:v>-51.537410467136098</c:v>
                </c:pt>
                <c:pt idx="18529">
                  <c:v>-51.315804654390398</c:v>
                </c:pt>
                <c:pt idx="18530">
                  <c:v>-50.9711270039368</c:v>
                </c:pt>
                <c:pt idx="18531">
                  <c:v>-50.601992940598002</c:v>
                </c:pt>
                <c:pt idx="18532">
                  <c:v>-50.225332334046797</c:v>
                </c:pt>
                <c:pt idx="18533">
                  <c:v>-49.841305508105499</c:v>
                </c:pt>
                <c:pt idx="18534">
                  <c:v>-49.449991349604701</c:v>
                </c:pt>
                <c:pt idx="18535">
                  <c:v>-47.644123105503802</c:v>
                </c:pt>
                <c:pt idx="18536">
                  <c:v>-47.652957439830097</c:v>
                </c:pt>
                <c:pt idx="18537">
                  <c:v>-47.413843171982897</c:v>
                </c:pt>
                <c:pt idx="18538">
                  <c:v>-46.994057263575698</c:v>
                </c:pt>
                <c:pt idx="18539">
                  <c:v>-46.567501552142502</c:v>
                </c:pt>
                <c:pt idx="18540">
                  <c:v>-46.141285895048703</c:v>
                </c:pt>
                <c:pt idx="18541">
                  <c:v>-45.722613052676998</c:v>
                </c:pt>
                <c:pt idx="18542">
                  <c:v>-45.282333870340601</c:v>
                </c:pt>
                <c:pt idx="18543">
                  <c:v>-43.246570020194902</c:v>
                </c:pt>
                <c:pt idx="18544">
                  <c:v>-43.263605968462102</c:v>
                </c:pt>
                <c:pt idx="18545">
                  <c:v>-42.999027378582198</c:v>
                </c:pt>
                <c:pt idx="18546">
                  <c:v>-42.533769205332199</c:v>
                </c:pt>
                <c:pt idx="18547">
                  <c:v>-42.062961756726203</c:v>
                </c:pt>
                <c:pt idx="18548">
                  <c:v>-41.594173139356897</c:v>
                </c:pt>
                <c:pt idx="18549">
                  <c:v>-41.112528070417802</c:v>
                </c:pt>
                <c:pt idx="18550">
                  <c:v>-40.625501902244402</c:v>
                </c:pt>
                <c:pt idx="18551">
                  <c:v>-38.4096015923434</c:v>
                </c:pt>
                <c:pt idx="18552">
                  <c:v>-38.429677236269399</c:v>
                </c:pt>
                <c:pt idx="18553">
                  <c:v>-38.111208863308399</c:v>
                </c:pt>
                <c:pt idx="18554">
                  <c:v>-37.5968301632644</c:v>
                </c:pt>
                <c:pt idx="18555">
                  <c:v>-37.101460661457999</c:v>
                </c:pt>
                <c:pt idx="18556">
                  <c:v>-36.576681718072201</c:v>
                </c:pt>
                <c:pt idx="18557">
                  <c:v>-36.055292651777897</c:v>
                </c:pt>
                <c:pt idx="18558">
                  <c:v>-35.521153836580403</c:v>
                </c:pt>
                <c:pt idx="18559">
                  <c:v>-33.106982748798302</c:v>
                </c:pt>
                <c:pt idx="18560">
                  <c:v>-33.119158422846397</c:v>
                </c:pt>
                <c:pt idx="18561">
                  <c:v>-32.8031116908925</c:v>
                </c:pt>
                <c:pt idx="18562">
                  <c:v>-32.255461975432702</c:v>
                </c:pt>
                <c:pt idx="18563">
                  <c:v>-31.7054701545886</c:v>
                </c:pt>
                <c:pt idx="18564">
                  <c:v>-31.1789959584803</c:v>
                </c:pt>
                <c:pt idx="18565">
                  <c:v>-30.624491792300599</c:v>
                </c:pt>
                <c:pt idx="18566">
                  <c:v>-30.0680135439259</c:v>
                </c:pt>
                <c:pt idx="18567">
                  <c:v>-27.5639010700916</c:v>
                </c:pt>
                <c:pt idx="18568">
                  <c:v>-27.571024572778601</c:v>
                </c:pt>
                <c:pt idx="18569">
                  <c:v>-27.243481825808001</c:v>
                </c:pt>
                <c:pt idx="18570">
                  <c:v>-26.6790614460771</c:v>
                </c:pt>
                <c:pt idx="18571">
                  <c:v>-26.114018792048299</c:v>
                </c:pt>
                <c:pt idx="18572">
                  <c:v>-25.557187305738498</c:v>
                </c:pt>
                <c:pt idx="18573">
                  <c:v>-25.017582188964099</c:v>
                </c:pt>
                <c:pt idx="18574">
                  <c:v>-24.451427051319101</c:v>
                </c:pt>
                <c:pt idx="18575">
                  <c:v>-21.917668490575998</c:v>
                </c:pt>
                <c:pt idx="18576">
                  <c:v>-21.921809509513299</c:v>
                </c:pt>
                <c:pt idx="18577">
                  <c:v>-21.604477462194499</c:v>
                </c:pt>
                <c:pt idx="18578">
                  <c:v>-21.0415425089423</c:v>
                </c:pt>
                <c:pt idx="18579">
                  <c:v>-20.478982901901801</c:v>
                </c:pt>
                <c:pt idx="18580">
                  <c:v>-19.916910801986301</c:v>
                </c:pt>
                <c:pt idx="18581">
                  <c:v>-19.355515506446601</c:v>
                </c:pt>
                <c:pt idx="18582">
                  <c:v>-18.828902796350299</c:v>
                </c:pt>
                <c:pt idx="18583">
                  <c:v>-16.327995629035101</c:v>
                </c:pt>
                <c:pt idx="18584">
                  <c:v>-16.3516545508013</c:v>
                </c:pt>
                <c:pt idx="18585">
                  <c:v>-16.043996790018699</c:v>
                </c:pt>
                <c:pt idx="18586">
                  <c:v>-15.493170699023899</c:v>
                </c:pt>
                <c:pt idx="18587">
                  <c:v>-14.9436128240266</c:v>
                </c:pt>
                <c:pt idx="18588">
                  <c:v>-14.395353567939001</c:v>
                </c:pt>
                <c:pt idx="18589">
                  <c:v>-13.848541990489901</c:v>
                </c:pt>
                <c:pt idx="18590">
                  <c:v>-13.329213077982001</c:v>
                </c:pt>
                <c:pt idx="18591">
                  <c:v>-10.873664379986</c:v>
                </c:pt>
                <c:pt idx="18592">
                  <c:v>-10.902409562431901</c:v>
                </c:pt>
                <c:pt idx="18593">
                  <c:v>-10.5957268025019</c:v>
                </c:pt>
                <c:pt idx="18594">
                  <c:v>-10.058914870243999</c:v>
                </c:pt>
                <c:pt idx="18595">
                  <c:v>-9.5243911312523508</c:v>
                </c:pt>
                <c:pt idx="18596">
                  <c:v>-8.9925691090998701</c:v>
                </c:pt>
                <c:pt idx="18597">
                  <c:v>-8.4637772265632698</c:v>
                </c:pt>
                <c:pt idx="18598">
                  <c:v>-7.9635701463592703</c:v>
                </c:pt>
                <c:pt idx="18599">
                  <c:v>-7.44168622135318</c:v>
                </c:pt>
                <c:pt idx="18600">
                  <c:v>-6.4725825649789801</c:v>
                </c:pt>
                <c:pt idx="18601">
                  <c:v>-5.5061492956327198</c:v>
                </c:pt>
                <c:pt idx="18602">
                  <c:v>-4.2520259412008103</c:v>
                </c:pt>
                <c:pt idx="18603">
                  <c:v>-4.2855870988121598</c:v>
                </c:pt>
                <c:pt idx="18604">
                  <c:v>-3.80243734021193</c:v>
                </c:pt>
                <c:pt idx="18605">
                  <c:v>-3.2997890232717602</c:v>
                </c:pt>
                <c:pt idx="18606">
                  <c:v>-2.8027352112134301</c:v>
                </c:pt>
                <c:pt idx="18607">
                  <c:v>-2.3117479233985798</c:v>
                </c:pt>
                <c:pt idx="18608">
                  <c:v>-1.85087009514377</c:v>
                </c:pt>
                <c:pt idx="18609">
                  <c:v>-1.37335424126886</c:v>
                </c:pt>
                <c:pt idx="18610">
                  <c:v>0.56017294904581305</c:v>
                </c:pt>
                <c:pt idx="18611">
                  <c:v>1.01362721291955</c:v>
                </c:pt>
                <c:pt idx="18612">
                  <c:v>0.97716492562806401</c:v>
                </c:pt>
                <c:pt idx="18613">
                  <c:v>1.42175338316804</c:v>
                </c:pt>
                <c:pt idx="18614">
                  <c:v>1.8568420081900301</c:v>
                </c:pt>
                <c:pt idx="18615">
                  <c:v>2.2819244400802301</c:v>
                </c:pt>
                <c:pt idx="18616">
                  <c:v>2.67600635989902</c:v>
                </c:pt>
                <c:pt idx="18617">
                  <c:v>3.0796944221722602</c:v>
                </c:pt>
                <c:pt idx="18618">
                  <c:v>4.7036992593065401</c:v>
                </c:pt>
                <c:pt idx="18619">
                  <c:v>5.07205738863445</c:v>
                </c:pt>
                <c:pt idx="18620">
                  <c:v>5.0340393478795296</c:v>
                </c:pt>
                <c:pt idx="18621">
                  <c:v>5.38919270167478</c:v>
                </c:pt>
                <c:pt idx="18622">
                  <c:v>5.7306760584646899</c:v>
                </c:pt>
                <c:pt idx="18623">
                  <c:v>6.0357622362429098</c:v>
                </c:pt>
                <c:pt idx="18624">
                  <c:v>6.3482947705294599</c:v>
                </c:pt>
                <c:pt idx="18625">
                  <c:v>6.64559493693391</c:v>
                </c:pt>
                <c:pt idx="18626">
                  <c:v>7.8217176237332202</c:v>
                </c:pt>
                <c:pt idx="18627">
                  <c:v>8.0653751304121108</c:v>
                </c:pt>
                <c:pt idx="18628">
                  <c:v>8.0245604701055004</c:v>
                </c:pt>
                <c:pt idx="18629">
                  <c:v>8.2555086785185008</c:v>
                </c:pt>
                <c:pt idx="18630">
                  <c:v>8.4580881766440008</c:v>
                </c:pt>
                <c:pt idx="18631">
                  <c:v>8.6579062025245097</c:v>
                </c:pt>
                <c:pt idx="18632">
                  <c:v>8.8322431906552907</c:v>
                </c:pt>
                <c:pt idx="18633">
                  <c:v>8.9943483160330402</c:v>
                </c:pt>
                <c:pt idx="18634">
                  <c:v>9.5959059491288095</c:v>
                </c:pt>
                <c:pt idx="18635">
                  <c:v>9.6975592514009499</c:v>
                </c:pt>
                <c:pt idx="18636">
                  <c:v>9.6557465146511596</c:v>
                </c:pt>
                <c:pt idx="18637">
                  <c:v>9.7363889453661798</c:v>
                </c:pt>
                <c:pt idx="18638">
                  <c:v>9.7965307377196602</c:v>
                </c:pt>
                <c:pt idx="18639">
                  <c:v>9.8422470972483698</c:v>
                </c:pt>
                <c:pt idx="18640">
                  <c:v>9.8682079249518697</c:v>
                </c:pt>
                <c:pt idx="18641">
                  <c:v>9.8755408562810505</c:v>
                </c:pt>
                <c:pt idx="18642">
                  <c:v>9.8795843197069306</c:v>
                </c:pt>
                <c:pt idx="18643">
                  <c:v>9.8325761362647306</c:v>
                </c:pt>
                <c:pt idx="18644">
                  <c:v>9.7918202907109393</c:v>
                </c:pt>
                <c:pt idx="18645">
                  <c:v>9.7270166908601396</c:v>
                </c:pt>
                <c:pt idx="18646">
                  <c:v>9.6458190771956396</c:v>
                </c:pt>
                <c:pt idx="18647">
                  <c:v>9.5486859970607405</c:v>
                </c:pt>
                <c:pt idx="18648">
                  <c:v>9.4351279366762295</c:v>
                </c:pt>
                <c:pt idx="18649">
                  <c:v>9.3072060513738304</c:v>
                </c:pt>
                <c:pt idx="18650">
                  <c:v>8.9315115110386891</c:v>
                </c:pt>
                <c:pt idx="18651">
                  <c:v>8.8903470308413901</c:v>
                </c:pt>
                <c:pt idx="18652">
                  <c:v>8.6487653844541406</c:v>
                </c:pt>
                <c:pt idx="18653">
                  <c:v>8.4701735531248001</c:v>
                </c:pt>
                <c:pt idx="18654">
                  <c:v>8.1284314567550702</c:v>
                </c:pt>
                <c:pt idx="18655">
                  <c:v>7.9254497718494301</c:v>
                </c:pt>
                <c:pt idx="18656">
                  <c:v>7.7140700603144596</c:v>
                </c:pt>
                <c:pt idx="18657">
                  <c:v>7.0980888682181202</c:v>
                </c:pt>
                <c:pt idx="18658">
                  <c:v>6.9407689153444103</c:v>
                </c:pt>
                <c:pt idx="18659">
                  <c:v>6.7205545305754697</c:v>
                </c:pt>
                <c:pt idx="18660">
                  <c:v>6.6742399295494996</c:v>
                </c:pt>
                <c:pt idx="18661">
                  <c:v>6.4556390201251599</c:v>
                </c:pt>
                <c:pt idx="18662">
                  <c:v>6.2278453999442602</c:v>
                </c:pt>
                <c:pt idx="18663">
                  <c:v>6.0009303686045996</c:v>
                </c:pt>
                <c:pt idx="18664">
                  <c:v>5.7787364405730202</c:v>
                </c:pt>
                <c:pt idx="18665">
                  <c:v>5.55917476620413</c:v>
                </c:pt>
                <c:pt idx="18666">
                  <c:v>4.8573424798865803</c:v>
                </c:pt>
                <c:pt idx="18667">
                  <c:v>4.6524925662801104</c:v>
                </c:pt>
                <c:pt idx="18668">
                  <c:v>4.6102229702521704</c:v>
                </c:pt>
                <c:pt idx="18669">
                  <c:v>4.4131094075322803</c:v>
                </c:pt>
                <c:pt idx="18670">
                  <c:v>4.2153653607230002</c:v>
                </c:pt>
                <c:pt idx="18671">
                  <c:v>4.0319452333769199</c:v>
                </c:pt>
                <c:pt idx="18672">
                  <c:v>3.84939776323451</c:v>
                </c:pt>
                <c:pt idx="18673">
                  <c:v>3.6742178867448199</c:v>
                </c:pt>
                <c:pt idx="18674">
                  <c:v>3.1127967612972101</c:v>
                </c:pt>
                <c:pt idx="18675">
                  <c:v>2.9604813652062898</c:v>
                </c:pt>
                <c:pt idx="18676">
                  <c:v>2.9316175233830299</c:v>
                </c:pt>
                <c:pt idx="18677">
                  <c:v>2.78517772946102</c:v>
                </c:pt>
                <c:pt idx="18678">
                  <c:v>2.6392315755595002</c:v>
                </c:pt>
                <c:pt idx="18679">
                  <c:v>2.4976576111129201</c:v>
                </c:pt>
                <c:pt idx="18680">
                  <c:v>2.3592657268361799</c:v>
                </c:pt>
                <c:pt idx="18681">
                  <c:v>2.2256860184164902</c:v>
                </c:pt>
                <c:pt idx="18682">
                  <c:v>1.7184523050482701</c:v>
                </c:pt>
                <c:pt idx="18683">
                  <c:v>1.5862966185893499</c:v>
                </c:pt>
                <c:pt idx="18684">
                  <c:v>1.5810373015131201</c:v>
                </c:pt>
                <c:pt idx="18685">
                  <c:v>1.4512890849306701</c:v>
                </c:pt>
                <c:pt idx="18686">
                  <c:v>1.32561581427455</c:v>
                </c:pt>
                <c:pt idx="18687">
                  <c:v>1.19511256247922</c:v>
                </c:pt>
                <c:pt idx="18688">
                  <c:v>1.0620134248247</c:v>
                </c:pt>
                <c:pt idx="18689">
                  <c:v>0.92882831947343103</c:v>
                </c:pt>
                <c:pt idx="18690">
                  <c:v>0.37088757055889898</c:v>
                </c:pt>
                <c:pt idx="18691">
                  <c:v>0.23120793261127001</c:v>
                </c:pt>
                <c:pt idx="18692">
                  <c:v>0.23536999596681299</c:v>
                </c:pt>
                <c:pt idx="18693">
                  <c:v>9.4278620949014E-2</c:v>
                </c:pt>
                <c:pt idx="18694">
                  <c:v>-4.8755997066693001E-2</c:v>
                </c:pt>
                <c:pt idx="18695">
                  <c:v>-0.19366100362272401</c:v>
                </c:pt>
                <c:pt idx="18696">
                  <c:v>-0.33343239856045898</c:v>
                </c:pt>
                <c:pt idx="18697">
                  <c:v>-0.48213564813767401</c:v>
                </c:pt>
                <c:pt idx="18698">
                  <c:v>-1.09757559206073</c:v>
                </c:pt>
                <c:pt idx="18699">
                  <c:v>-1.2504014003198201</c:v>
                </c:pt>
                <c:pt idx="18700">
                  <c:v>-1.2448430465774201</c:v>
                </c:pt>
                <c:pt idx="18701">
                  <c:v>-1.39676916631632</c:v>
                </c:pt>
                <c:pt idx="18702">
                  <c:v>-1.5535843634829001</c:v>
                </c:pt>
                <c:pt idx="18703">
                  <c:v>-1.71163524895055</c:v>
                </c:pt>
                <c:pt idx="18704">
                  <c:v>-1.8723975036731899</c:v>
                </c:pt>
                <c:pt idx="18705">
                  <c:v>-2.0267392832979301</c:v>
                </c:pt>
                <c:pt idx="18706">
                  <c:v>-2.69255254045521</c:v>
                </c:pt>
                <c:pt idx="18707">
                  <c:v>-2.8490308419092698</c:v>
                </c:pt>
                <c:pt idx="18708">
                  <c:v>-2.8449010296242498</c:v>
                </c:pt>
                <c:pt idx="18709">
                  <c:v>-3.0125106891890101</c:v>
                </c:pt>
                <c:pt idx="18710">
                  <c:v>-3.17911763191531</c:v>
                </c:pt>
                <c:pt idx="18711">
                  <c:v>-3.34617972803566</c:v>
                </c:pt>
                <c:pt idx="18712">
                  <c:v>-3.51468259522695</c:v>
                </c:pt>
                <c:pt idx="18713">
                  <c:v>-3.6832927267306301</c:v>
                </c:pt>
                <c:pt idx="18714">
                  <c:v>-4.3568919693382897</c:v>
                </c:pt>
                <c:pt idx="18715">
                  <c:v>-4.5173067694910696</c:v>
                </c:pt>
                <c:pt idx="18716">
                  <c:v>-4.51474511038536</c:v>
                </c:pt>
                <c:pt idx="18717">
                  <c:v>-4.6843141535254098</c:v>
                </c:pt>
                <c:pt idx="18718">
                  <c:v>-4.85120841746072</c:v>
                </c:pt>
                <c:pt idx="18719">
                  <c:v>-5.0180200061389399</c:v>
                </c:pt>
                <c:pt idx="18720">
                  <c:v>-5.1849255883964602</c:v>
                </c:pt>
                <c:pt idx="18721">
                  <c:v>-5.3501651832941599</c:v>
                </c:pt>
                <c:pt idx="18722">
                  <c:v>-5.9894218348682102</c:v>
                </c:pt>
                <c:pt idx="18723">
                  <c:v>-6.1490180090723401</c:v>
                </c:pt>
                <c:pt idx="18724">
                  <c:v>-6.1488678869997102</c:v>
                </c:pt>
                <c:pt idx="18725">
                  <c:v>-6.3019695385075201</c:v>
                </c:pt>
                <c:pt idx="18726">
                  <c:v>-6.4571507491046898</c:v>
                </c:pt>
                <c:pt idx="18727">
                  <c:v>-6.6115805430602697</c:v>
                </c:pt>
                <c:pt idx="18728">
                  <c:v>-6.7609102359841797</c:v>
                </c:pt>
                <c:pt idx="18729">
                  <c:v>-6.9096226600115598</c:v>
                </c:pt>
                <c:pt idx="18730">
                  <c:v>-7.4389952877044996</c:v>
                </c:pt>
                <c:pt idx="18731">
                  <c:v>-7.7065325358653203</c:v>
                </c:pt>
                <c:pt idx="18732">
                  <c:v>-7.71139746469985</c:v>
                </c:pt>
                <c:pt idx="18733">
                  <c:v>-7.7943844439648098</c:v>
                </c:pt>
                <c:pt idx="18734">
                  <c:v>-7.9262073415729404</c:v>
                </c:pt>
                <c:pt idx="18735">
                  <c:v>-8.0677184273439906</c:v>
                </c:pt>
                <c:pt idx="18736">
                  <c:v>-8.2063334869673596</c:v>
                </c:pt>
                <c:pt idx="18737">
                  <c:v>-8.3446883457527292</c:v>
                </c:pt>
                <c:pt idx="18738">
                  <c:v>-9.0035091525158304</c:v>
                </c:pt>
                <c:pt idx="18739">
                  <c:v>-9.01058991375948</c:v>
                </c:pt>
                <c:pt idx="18740">
                  <c:v>-9.0177081733713393</c:v>
                </c:pt>
                <c:pt idx="18741">
                  <c:v>-9.1011004700682392</c:v>
                </c:pt>
                <c:pt idx="18742">
                  <c:v>-9.2200516737512608</c:v>
                </c:pt>
                <c:pt idx="18743">
                  <c:v>-9.3416263650154594</c:v>
                </c:pt>
                <c:pt idx="18744">
                  <c:v>-9.4626559822365905</c:v>
                </c:pt>
                <c:pt idx="18745">
                  <c:v>-9.5810151126919703</c:v>
                </c:pt>
                <c:pt idx="18746">
                  <c:v>-9.9902050984551902</c:v>
                </c:pt>
                <c:pt idx="18747">
                  <c:v>-10.1900151529717</c:v>
                </c:pt>
                <c:pt idx="18748">
                  <c:v>-10.1981204933982</c:v>
                </c:pt>
                <c:pt idx="18749">
                  <c:v>-10.2063072745698</c:v>
                </c:pt>
                <c:pt idx="18750">
                  <c:v>-10.408311626933999</c:v>
                </c:pt>
                <c:pt idx="18751">
                  <c:v>-10.4732106765974</c:v>
                </c:pt>
                <c:pt idx="18752">
                  <c:v>-10.5587469220086</c:v>
                </c:pt>
                <c:pt idx="18753">
                  <c:v>-10.6638181563464</c:v>
                </c:pt>
                <c:pt idx="18754">
                  <c:v>-11.010903550618201</c:v>
                </c:pt>
                <c:pt idx="18755">
                  <c:v>-11.1591995634995</c:v>
                </c:pt>
                <c:pt idx="18756">
                  <c:v>-11.1689691872472</c:v>
                </c:pt>
                <c:pt idx="18757">
                  <c:v>-11.313385840837</c:v>
                </c:pt>
                <c:pt idx="18758">
                  <c:v>-11.320142077726601</c:v>
                </c:pt>
                <c:pt idx="18759">
                  <c:v>-11.467072315113301</c:v>
                </c:pt>
                <c:pt idx="18760">
                  <c:v>-11.476874969139599</c:v>
                </c:pt>
                <c:pt idx="18761">
                  <c:v>-11.622969887104601</c:v>
                </c:pt>
                <c:pt idx="18762">
                  <c:v>-11.9391695915204</c:v>
                </c:pt>
                <c:pt idx="18763">
                  <c:v>-11.9951267508721</c:v>
                </c:pt>
                <c:pt idx="18764">
                  <c:v>-12.0005856900148</c:v>
                </c:pt>
                <c:pt idx="18765">
                  <c:v>-12.0776265039044</c:v>
                </c:pt>
                <c:pt idx="18766">
                  <c:v>-12.2220045938081</c:v>
                </c:pt>
                <c:pt idx="18767">
                  <c:v>-12.295828637297699</c:v>
                </c:pt>
                <c:pt idx="18768">
                  <c:v>-12.297118103748399</c:v>
                </c:pt>
                <c:pt idx="18769">
                  <c:v>-12.3696276147326</c:v>
                </c:pt>
                <c:pt idx="18770">
                  <c:v>-12.6441324706337</c:v>
                </c:pt>
                <c:pt idx="18771">
                  <c:v>-12.7144126018744</c:v>
                </c:pt>
                <c:pt idx="18772">
                  <c:v>-12.7792407943226</c:v>
                </c:pt>
                <c:pt idx="18773">
                  <c:v>-12.8447520705905</c:v>
                </c:pt>
                <c:pt idx="18774">
                  <c:v>-12.9109370041632</c:v>
                </c:pt>
                <c:pt idx="18775">
                  <c:v>-12.9749137250052</c:v>
                </c:pt>
                <c:pt idx="18776">
                  <c:v>-13.036723638344</c:v>
                </c:pt>
                <c:pt idx="18777">
                  <c:v>-13.0343417567444</c:v>
                </c:pt>
                <c:pt idx="18778">
                  <c:v>-13.279003716213699</c:v>
                </c:pt>
                <c:pt idx="18779">
                  <c:v>-13.3374133109855</c:v>
                </c:pt>
                <c:pt idx="18780">
                  <c:v>-13.3937348808625</c:v>
                </c:pt>
                <c:pt idx="18781">
                  <c:v>-13.4495794418612</c:v>
                </c:pt>
                <c:pt idx="18782">
                  <c:v>-13.503350508512501</c:v>
                </c:pt>
                <c:pt idx="18783">
                  <c:v>-13.5566708743936</c:v>
                </c:pt>
                <c:pt idx="18784">
                  <c:v>-13.6068081620604</c:v>
                </c:pt>
                <c:pt idx="18785">
                  <c:v>-13.5991974053051</c:v>
                </c:pt>
                <c:pt idx="18786">
                  <c:v>-13.828790600393001</c:v>
                </c:pt>
                <c:pt idx="18787">
                  <c:v>-13.8804029856576</c:v>
                </c:pt>
                <c:pt idx="18788">
                  <c:v>-13.9319728529776</c:v>
                </c:pt>
                <c:pt idx="18789">
                  <c:v>-13.983195833371701</c:v>
                </c:pt>
                <c:pt idx="18790">
                  <c:v>-14.032217713191301</c:v>
                </c:pt>
                <c:pt idx="18791">
                  <c:v>-14.0836300531472</c:v>
                </c:pt>
                <c:pt idx="18792">
                  <c:v>-14.134804929392701</c:v>
                </c:pt>
                <c:pt idx="18793">
                  <c:v>-14.127840457739101</c:v>
                </c:pt>
                <c:pt idx="18794">
                  <c:v>-14.406900523578701</c:v>
                </c:pt>
                <c:pt idx="18795">
                  <c:v>-14.3997373386091</c:v>
                </c:pt>
                <c:pt idx="18796">
                  <c:v>-14.4526280785339</c:v>
                </c:pt>
                <c:pt idx="18797">
                  <c:v>-14.5055369066047</c:v>
                </c:pt>
                <c:pt idx="18798">
                  <c:v>-14.5576278823035</c:v>
                </c:pt>
                <c:pt idx="18799">
                  <c:v>-14.610716410644701</c:v>
                </c:pt>
                <c:pt idx="18800">
                  <c:v>-14.6639632393124</c:v>
                </c:pt>
                <c:pt idx="18801">
                  <c:v>-14.6587541756668</c:v>
                </c:pt>
                <c:pt idx="18802">
                  <c:v>-14.9468181598263</c:v>
                </c:pt>
                <c:pt idx="18803">
                  <c:v>-14.941430185373299</c:v>
                </c:pt>
                <c:pt idx="18804">
                  <c:v>-14.9970349774069</c:v>
                </c:pt>
                <c:pt idx="18805">
                  <c:v>-15.0529616587291</c:v>
                </c:pt>
                <c:pt idx="18806">
                  <c:v>-15.1064743377333</c:v>
                </c:pt>
                <c:pt idx="18807">
                  <c:v>-15.1630953897302</c:v>
                </c:pt>
                <c:pt idx="18808">
                  <c:v>-15.220077936252901</c:v>
                </c:pt>
                <c:pt idx="18809">
                  <c:v>-15.215550038007001</c:v>
                </c:pt>
                <c:pt idx="18810">
                  <c:v>-15.5204363678832</c:v>
                </c:pt>
                <c:pt idx="18811">
                  <c:v>-15.5155032353357</c:v>
                </c:pt>
                <c:pt idx="18812">
                  <c:v>-15.5725541725794</c:v>
                </c:pt>
                <c:pt idx="18813">
                  <c:v>-15.629976324135599</c:v>
                </c:pt>
                <c:pt idx="18814">
                  <c:v>-15.6877564647549</c:v>
                </c:pt>
                <c:pt idx="18815">
                  <c:v>-15.7458924261135</c:v>
                </c:pt>
                <c:pt idx="18816">
                  <c:v>-15.804370603884299</c:v>
                </c:pt>
                <c:pt idx="18817">
                  <c:v>-15.797962857308301</c:v>
                </c:pt>
                <c:pt idx="18818">
                  <c:v>-16.1169299363367</c:v>
                </c:pt>
                <c:pt idx="18819">
                  <c:v>-16.110117106721599</c:v>
                </c:pt>
                <c:pt idx="18820">
                  <c:v>-16.169544465414798</c:v>
                </c:pt>
                <c:pt idx="18821">
                  <c:v>-16.226208153336</c:v>
                </c:pt>
                <c:pt idx="18822">
                  <c:v>-16.2861418923715</c:v>
                </c:pt>
                <c:pt idx="18823">
                  <c:v>-16.346302973597201</c:v>
                </c:pt>
                <c:pt idx="18824">
                  <c:v>-16.405644555469902</c:v>
                </c:pt>
                <c:pt idx="18825">
                  <c:v>-16.398637211044498</c:v>
                </c:pt>
                <c:pt idx="18826">
                  <c:v>-16.729017437400199</c:v>
                </c:pt>
                <c:pt idx="18827">
                  <c:v>-16.721750929134</c:v>
                </c:pt>
                <c:pt idx="18828">
                  <c:v>-16.784214557501102</c:v>
                </c:pt>
                <c:pt idx="18829">
                  <c:v>-16.846801647827501</c:v>
                </c:pt>
                <c:pt idx="18830">
                  <c:v>-16.909495765994301</c:v>
                </c:pt>
                <c:pt idx="18831">
                  <c:v>-16.969155252079801</c:v>
                </c:pt>
                <c:pt idx="18832">
                  <c:v>-17.032028506485599</c:v>
                </c:pt>
                <c:pt idx="18833">
                  <c:v>-17.025903183721599</c:v>
                </c:pt>
                <c:pt idx="18834">
                  <c:v>-17.362330815773099</c:v>
                </c:pt>
                <c:pt idx="18835">
                  <c:v>-17.355907869852299</c:v>
                </c:pt>
                <c:pt idx="18836">
                  <c:v>-17.420485766061098</c:v>
                </c:pt>
                <c:pt idx="18837">
                  <c:v>-17.485104058211999</c:v>
                </c:pt>
                <c:pt idx="18838">
                  <c:v>-17.5482388154539</c:v>
                </c:pt>
                <c:pt idx="18839">
                  <c:v>-17.612916863691702</c:v>
                </c:pt>
                <c:pt idx="18840">
                  <c:v>-17.674438990293702</c:v>
                </c:pt>
                <c:pt idx="18841">
                  <c:v>-17.669103343883901</c:v>
                </c:pt>
                <c:pt idx="18842">
                  <c:v>-18.014219292108901</c:v>
                </c:pt>
                <c:pt idx="18843">
                  <c:v>-18.008565663400301</c:v>
                </c:pt>
                <c:pt idx="18844">
                  <c:v>-18.0713031797331</c:v>
                </c:pt>
                <c:pt idx="18845">
                  <c:v>-18.136174455121299</c:v>
                </c:pt>
                <c:pt idx="18846">
                  <c:v>-18.200665240494502</c:v>
                </c:pt>
                <c:pt idx="18847">
                  <c:v>-18.266626253064501</c:v>
                </c:pt>
                <c:pt idx="18848">
                  <c:v>-18.332603139959701</c:v>
                </c:pt>
                <c:pt idx="18849">
                  <c:v>-18.3279190612066</c:v>
                </c:pt>
                <c:pt idx="18850">
                  <c:v>-18.6740412174459</c:v>
                </c:pt>
                <c:pt idx="18851">
                  <c:v>-18.668957915787601</c:v>
                </c:pt>
                <c:pt idx="18852">
                  <c:v>-18.734827967211899</c:v>
                </c:pt>
                <c:pt idx="18853">
                  <c:v>-18.797553858237301</c:v>
                </c:pt>
                <c:pt idx="18854">
                  <c:v>-18.863622471456399</c:v>
                </c:pt>
                <c:pt idx="18855">
                  <c:v>-18.929818955094699</c:v>
                </c:pt>
                <c:pt idx="18856">
                  <c:v>-18.9976138722974</c:v>
                </c:pt>
                <c:pt idx="18857">
                  <c:v>-18.993546506895701</c:v>
                </c:pt>
                <c:pt idx="18858">
                  <c:v>-19.3486738936069</c:v>
                </c:pt>
                <c:pt idx="18859">
                  <c:v>-19.3441327253677</c:v>
                </c:pt>
                <c:pt idx="18860">
                  <c:v>-19.412424758641301</c:v>
                </c:pt>
                <c:pt idx="18861">
                  <c:v>-19.4776772199276</c:v>
                </c:pt>
                <c:pt idx="18862">
                  <c:v>-19.546575424780102</c:v>
                </c:pt>
                <c:pt idx="18863">
                  <c:v>-19.615817276000399</c:v>
                </c:pt>
                <c:pt idx="18864">
                  <c:v>-19.6854287439198</c:v>
                </c:pt>
                <c:pt idx="18865">
                  <c:v>-19.6806473495907</c:v>
                </c:pt>
                <c:pt idx="18866">
                  <c:v>-19.798418411756298</c:v>
                </c:pt>
                <c:pt idx="18867">
                  <c:v>-19.916269141853299</c:v>
                </c:pt>
                <c:pt idx="18868">
                  <c:v>-20.034199338747602</c:v>
                </c:pt>
                <c:pt idx="18869">
                  <c:v>-20.194164663557402</c:v>
                </c:pt>
                <c:pt idx="18870">
                  <c:v>-20.2521680421649</c:v>
                </c:pt>
                <c:pt idx="18871">
                  <c:v>-20.3210069279524</c:v>
                </c:pt>
                <c:pt idx="18872">
                  <c:v>-20.3938484630707</c:v>
                </c:pt>
                <c:pt idx="18873">
                  <c:v>-20.467241019647201</c:v>
                </c:pt>
                <c:pt idx="18874">
                  <c:v>-20.541213133734601</c:v>
                </c:pt>
                <c:pt idx="18875">
                  <c:v>-20.615806198473599</c:v>
                </c:pt>
                <c:pt idx="18876">
                  <c:v>-20.6111443430751</c:v>
                </c:pt>
                <c:pt idx="18877">
                  <c:v>-21.007155301275301</c:v>
                </c:pt>
                <c:pt idx="18878">
                  <c:v>-21.002183938728098</c:v>
                </c:pt>
                <c:pt idx="18879">
                  <c:v>-21.079420928206101</c:v>
                </c:pt>
                <c:pt idx="18880">
                  <c:v>-21.156188263929099</c:v>
                </c:pt>
                <c:pt idx="18881">
                  <c:v>-21.235047966343</c:v>
                </c:pt>
                <c:pt idx="18882">
                  <c:v>-21.314767371610198</c:v>
                </c:pt>
                <c:pt idx="18883">
                  <c:v>-21.395390516010998</c:v>
                </c:pt>
                <c:pt idx="18884">
                  <c:v>-21.389921125717201</c:v>
                </c:pt>
                <c:pt idx="18885">
                  <c:v>-21.823009501640001</c:v>
                </c:pt>
                <c:pt idx="18886">
                  <c:v>-21.8169910378681</c:v>
                </c:pt>
                <c:pt idx="18887">
                  <c:v>-21.899371661860101</c:v>
                </c:pt>
                <c:pt idx="18888">
                  <c:v>-21.9828299852031</c:v>
                </c:pt>
                <c:pt idx="18889">
                  <c:v>-22.067393638883701</c:v>
                </c:pt>
                <c:pt idx="18890">
                  <c:v>-22.1530891577173</c:v>
                </c:pt>
                <c:pt idx="18891">
                  <c:v>-22.235634901762399</c:v>
                </c:pt>
                <c:pt idx="18892">
                  <c:v>-22.227518651534901</c:v>
                </c:pt>
                <c:pt idx="18893">
                  <c:v>-22.711019466830901</c:v>
                </c:pt>
                <c:pt idx="18894">
                  <c:v>-22.7024209979663</c:v>
                </c:pt>
                <c:pt idx="18895">
                  <c:v>-22.794103815710599</c:v>
                </c:pt>
                <c:pt idx="18896">
                  <c:v>-22.885521590394799</c:v>
                </c:pt>
                <c:pt idx="18897">
                  <c:v>-22.979782403623101</c:v>
                </c:pt>
                <c:pt idx="18898">
                  <c:v>-23.070608611898901</c:v>
                </c:pt>
                <c:pt idx="18899">
                  <c:v>-23.165351224275</c:v>
                </c:pt>
                <c:pt idx="18900">
                  <c:v>-23.154236917642901</c:v>
                </c:pt>
                <c:pt idx="18901">
                  <c:v>-23.692815210383898</c:v>
                </c:pt>
                <c:pt idx="18902">
                  <c:v>-23.681240799371398</c:v>
                </c:pt>
                <c:pt idx="18903">
                  <c:v>-23.779763205479501</c:v>
                </c:pt>
                <c:pt idx="18904">
                  <c:v>-23.8762483507575</c:v>
                </c:pt>
                <c:pt idx="18905">
                  <c:v>-23.979321062595101</c:v>
                </c:pt>
                <c:pt idx="18906">
                  <c:v>-24.083851591548601</c:v>
                </c:pt>
                <c:pt idx="18907">
                  <c:v>-24.189841735046699</c:v>
                </c:pt>
                <c:pt idx="18908">
                  <c:v>-24.1776612817225</c:v>
                </c:pt>
                <c:pt idx="18909">
                  <c:v>-24.771821678198101</c:v>
                </c:pt>
                <c:pt idx="18910">
                  <c:v>-24.758961087732899</c:v>
                </c:pt>
                <c:pt idx="18911">
                  <c:v>-24.868592388648601</c:v>
                </c:pt>
                <c:pt idx="18912">
                  <c:v>-24.981640223149</c:v>
                </c:pt>
                <c:pt idx="18913">
                  <c:v>-25.096219971883301</c:v>
                </c:pt>
                <c:pt idx="18914">
                  <c:v>-25.212357483346501</c:v>
                </c:pt>
                <c:pt idx="18915">
                  <c:v>-25.330061053192299</c:v>
                </c:pt>
                <c:pt idx="18916">
                  <c:v>-25.316536053582599</c:v>
                </c:pt>
                <c:pt idx="18917">
                  <c:v>-25.975484055758098</c:v>
                </c:pt>
                <c:pt idx="18918">
                  <c:v>-25.961205322106402</c:v>
                </c:pt>
                <c:pt idx="18919">
                  <c:v>-26.084814352913501</c:v>
                </c:pt>
                <c:pt idx="18920">
                  <c:v>-26.2100551411555</c:v>
                </c:pt>
                <c:pt idx="18921">
                  <c:v>-26.336952684532299</c:v>
                </c:pt>
                <c:pt idx="18922">
                  <c:v>-26.4568309142463</c:v>
                </c:pt>
                <c:pt idx="18923">
                  <c:v>-26.587060970728999</c:v>
                </c:pt>
                <c:pt idx="18924">
                  <c:v>-26.5721249661513</c:v>
                </c:pt>
                <c:pt idx="18925">
                  <c:v>-27.306950829527501</c:v>
                </c:pt>
                <c:pt idx="18926">
                  <c:v>-27.291247407350902</c:v>
                </c:pt>
                <c:pt idx="18927">
                  <c:v>-27.421638906082698</c:v>
                </c:pt>
                <c:pt idx="18928">
                  <c:v>-27.5606134905475</c:v>
                </c:pt>
                <c:pt idx="18929">
                  <c:v>-27.701222264660402</c:v>
                </c:pt>
                <c:pt idx="18930">
                  <c:v>-27.843465111080398</c:v>
                </c:pt>
                <c:pt idx="18931">
                  <c:v>-27.987314533424701</c:v>
                </c:pt>
                <c:pt idx="18932">
                  <c:v>-27.971861900196</c:v>
                </c:pt>
                <c:pt idx="18933">
                  <c:v>-28.7681894597102</c:v>
                </c:pt>
                <c:pt idx="18934">
                  <c:v>-28.7519289852494</c:v>
                </c:pt>
                <c:pt idx="18935">
                  <c:v>-28.904775058843299</c:v>
                </c:pt>
                <c:pt idx="18936">
                  <c:v>-29.059088962309001</c:v>
                </c:pt>
                <c:pt idx="18937">
                  <c:v>-29.2148307004564</c:v>
                </c:pt>
                <c:pt idx="18938">
                  <c:v>-29.361620842911499</c:v>
                </c:pt>
                <c:pt idx="18939">
                  <c:v>-29.520131581095299</c:v>
                </c:pt>
                <c:pt idx="18940">
                  <c:v>-29.506165756704402</c:v>
                </c:pt>
                <c:pt idx="18941">
                  <c:v>-30.375630531328</c:v>
                </c:pt>
                <c:pt idx="18942">
                  <c:v>-30.360789585144001</c:v>
                </c:pt>
                <c:pt idx="18943">
                  <c:v>-30.518934276862002</c:v>
                </c:pt>
                <c:pt idx="18944">
                  <c:v>-30.683726615883302</c:v>
                </c:pt>
                <c:pt idx="18945">
                  <c:v>-30.852482380920701</c:v>
                </c:pt>
                <c:pt idx="18946">
                  <c:v>-31.022497139790602</c:v>
                </c:pt>
                <c:pt idx="18947">
                  <c:v>-31.193757183539599</c:v>
                </c:pt>
                <c:pt idx="18948">
                  <c:v>-31.181095347864701</c:v>
                </c:pt>
                <c:pt idx="18949">
                  <c:v>-32.100366331312699</c:v>
                </c:pt>
                <c:pt idx="18950">
                  <c:v>-32.086596893032798</c:v>
                </c:pt>
                <c:pt idx="18951">
                  <c:v>-32.262448225666297</c:v>
                </c:pt>
                <c:pt idx="18952">
                  <c:v>-32.436728031587798</c:v>
                </c:pt>
                <c:pt idx="18953">
                  <c:v>-32.609660883358302</c:v>
                </c:pt>
                <c:pt idx="18954">
                  <c:v>-32.792747263151803</c:v>
                </c:pt>
                <c:pt idx="18955">
                  <c:v>-32.977238162764898</c:v>
                </c:pt>
                <c:pt idx="18956">
                  <c:v>-32.965613585424698</c:v>
                </c:pt>
                <c:pt idx="18957">
                  <c:v>-33.949072215069698</c:v>
                </c:pt>
                <c:pt idx="18958">
                  <c:v>-33.936241483353001</c:v>
                </c:pt>
                <c:pt idx="18959">
                  <c:v>-34.125996072870301</c:v>
                </c:pt>
                <c:pt idx="18960">
                  <c:v>-34.317355414650599</c:v>
                </c:pt>
                <c:pt idx="18961">
                  <c:v>-34.510346324164999</c:v>
                </c:pt>
                <c:pt idx="18962">
                  <c:v>-34.692387536940799</c:v>
                </c:pt>
                <c:pt idx="18963">
                  <c:v>-34.888780970702001</c:v>
                </c:pt>
                <c:pt idx="18964">
                  <c:v>-34.8750431618028</c:v>
                </c:pt>
                <c:pt idx="18965">
                  <c:v>-35.931246947930802</c:v>
                </c:pt>
                <c:pt idx="18966">
                  <c:v>-35.916479511983901</c:v>
                </c:pt>
                <c:pt idx="18967">
                  <c:v>-36.119683043341396</c:v>
                </c:pt>
                <c:pt idx="18968">
                  <c:v>-36.324774546316299</c:v>
                </c:pt>
                <c:pt idx="18969">
                  <c:v>-36.531785378867497</c:v>
                </c:pt>
                <c:pt idx="18970">
                  <c:v>-36.740767393493698</c:v>
                </c:pt>
                <c:pt idx="18971">
                  <c:v>-36.951752530716597</c:v>
                </c:pt>
                <c:pt idx="18972">
                  <c:v>-36.935821192890302</c:v>
                </c:pt>
                <c:pt idx="18973">
                  <c:v>-38.077166253851303</c:v>
                </c:pt>
                <c:pt idx="18974">
                  <c:v>-38.059793803314598</c:v>
                </c:pt>
                <c:pt idx="18975">
                  <c:v>-38.263871235658101</c:v>
                </c:pt>
                <c:pt idx="18976">
                  <c:v>-38.481052036327497</c:v>
                </c:pt>
                <c:pt idx="18977">
                  <c:v>-38.700748256384003</c:v>
                </c:pt>
                <c:pt idx="18978">
                  <c:v>-38.922960867196203</c:v>
                </c:pt>
                <c:pt idx="18979">
                  <c:v>-39.147774843122903</c:v>
                </c:pt>
                <c:pt idx="18980">
                  <c:v>-39.1256059577671</c:v>
                </c:pt>
                <c:pt idx="18981">
                  <c:v>-40.3748931743404</c:v>
                </c:pt>
                <c:pt idx="18982">
                  <c:v>-40.351632484920799</c:v>
                </c:pt>
                <c:pt idx="18983">
                  <c:v>-40.568301588492098</c:v>
                </c:pt>
                <c:pt idx="18984">
                  <c:v>-40.803607592237</c:v>
                </c:pt>
                <c:pt idx="18985">
                  <c:v>-41.041918948296399</c:v>
                </c:pt>
                <c:pt idx="18986">
                  <c:v>-41.283265231143297</c:v>
                </c:pt>
                <c:pt idx="18987">
                  <c:v>-41.527683130002302</c:v>
                </c:pt>
                <c:pt idx="18988">
                  <c:v>-41.500061541378201</c:v>
                </c:pt>
                <c:pt idx="18989">
                  <c:v>-42.869440829256902</c:v>
                </c:pt>
                <c:pt idx="18990">
                  <c:v>-43.1256781335101</c:v>
                </c:pt>
                <c:pt idx="18991">
                  <c:v>-43.096497940936302</c:v>
                </c:pt>
                <c:pt idx="18992">
                  <c:v>-43.339483353599199</c:v>
                </c:pt>
                <c:pt idx="18993">
                  <c:v>-43.598874717198697</c:v>
                </c:pt>
                <c:pt idx="18994">
                  <c:v>-43.861546671150798</c:v>
                </c:pt>
                <c:pt idx="18995">
                  <c:v>-44.127528432042602</c:v>
                </c:pt>
                <c:pt idx="18996">
                  <c:v>-44.662606121552002</c:v>
                </c:pt>
                <c:pt idx="18997">
                  <c:v>-45.773139844284401</c:v>
                </c:pt>
                <c:pt idx="18998">
                  <c:v>-45.738085843138201</c:v>
                </c:pt>
                <c:pt idx="18999">
                  <c:v>-45.866845667108599</c:v>
                </c:pt>
                <c:pt idx="19000">
                  <c:v>-46.0537252859544</c:v>
                </c:pt>
                <c:pt idx="19001">
                  <c:v>-46.314171527452402</c:v>
                </c:pt>
                <c:pt idx="19002">
                  <c:v>-46.592209100391003</c:v>
                </c:pt>
                <c:pt idx="19003">
                  <c:v>-46.868706977262597</c:v>
                </c:pt>
                <c:pt idx="19004">
                  <c:v>-47.153349877252197</c:v>
                </c:pt>
                <c:pt idx="19005">
                  <c:v>-48.545330176456297</c:v>
                </c:pt>
                <c:pt idx="19006">
                  <c:v>-48.504757485593302</c:v>
                </c:pt>
                <c:pt idx="19007">
                  <c:v>-48.671869482311003</c:v>
                </c:pt>
                <c:pt idx="19008">
                  <c:v>-48.963156403625597</c:v>
                </c:pt>
                <c:pt idx="19009">
                  <c:v>-49.241683252145698</c:v>
                </c:pt>
                <c:pt idx="19010">
                  <c:v>-49.532895035738697</c:v>
                </c:pt>
                <c:pt idx="19011">
                  <c:v>-49.831467864577803</c:v>
                </c:pt>
                <c:pt idx="19012">
                  <c:v>-50.131892628881097</c:v>
                </c:pt>
                <c:pt idx="19013">
                  <c:v>-51.6002643599506</c:v>
                </c:pt>
                <c:pt idx="19014">
                  <c:v>-51.552528030699101</c:v>
                </c:pt>
                <c:pt idx="19015">
                  <c:v>-51.727155112495801</c:v>
                </c:pt>
                <c:pt idx="19016">
                  <c:v>-52.013662107560798</c:v>
                </c:pt>
                <c:pt idx="19017">
                  <c:v>-52.315978930605098</c:v>
                </c:pt>
                <c:pt idx="19018">
                  <c:v>-52.617625807211802</c:v>
                </c:pt>
                <c:pt idx="19019">
                  <c:v>-52.918134695896697</c:v>
                </c:pt>
                <c:pt idx="19020">
                  <c:v>-53.217634760184502</c:v>
                </c:pt>
                <c:pt idx="19021">
                  <c:v>-54.658107895454897</c:v>
                </c:pt>
                <c:pt idx="19022">
                  <c:v>-54.607915577752998</c:v>
                </c:pt>
                <c:pt idx="19023">
                  <c:v>-54.762599620896097</c:v>
                </c:pt>
                <c:pt idx="19024">
                  <c:v>-55.052984071438701</c:v>
                </c:pt>
                <c:pt idx="19025">
                  <c:v>-55.339117307332998</c:v>
                </c:pt>
                <c:pt idx="19026">
                  <c:v>-55.620475163524702</c:v>
                </c:pt>
                <c:pt idx="19027">
                  <c:v>-55.896546904891899</c:v>
                </c:pt>
                <c:pt idx="19028">
                  <c:v>-56.166886074491799</c:v>
                </c:pt>
                <c:pt idx="19029">
                  <c:v>-57.428624885840101</c:v>
                </c:pt>
                <c:pt idx="19030">
                  <c:v>-57.379596605209102</c:v>
                </c:pt>
                <c:pt idx="19031">
                  <c:v>-57.527841762771203</c:v>
                </c:pt>
                <c:pt idx="19032">
                  <c:v>-57.777286275606897</c:v>
                </c:pt>
                <c:pt idx="19033">
                  <c:v>-58.018897363716597</c:v>
                </c:pt>
                <c:pt idx="19034">
                  <c:v>-58.2523623320307</c:v>
                </c:pt>
                <c:pt idx="19035">
                  <c:v>-58.465185194944603</c:v>
                </c:pt>
                <c:pt idx="19036">
                  <c:v>-58.6774575525477</c:v>
                </c:pt>
                <c:pt idx="19037">
                  <c:v>-59.680920861667197</c:v>
                </c:pt>
                <c:pt idx="19038">
                  <c:v>-59.637077667058797</c:v>
                </c:pt>
                <c:pt idx="19039">
                  <c:v>-59.746830920694499</c:v>
                </c:pt>
                <c:pt idx="19040">
                  <c:v>-59.930889126413</c:v>
                </c:pt>
                <c:pt idx="19041">
                  <c:v>-60.095308559447602</c:v>
                </c:pt>
                <c:pt idx="19042">
                  <c:v>-60.259113095277499</c:v>
                </c:pt>
                <c:pt idx="19043">
                  <c:v>-60.417019310459601</c:v>
                </c:pt>
                <c:pt idx="19044">
                  <c:v>-60.5642787520244</c:v>
                </c:pt>
                <c:pt idx="19045">
                  <c:v>-61.221374007405601</c:v>
                </c:pt>
                <c:pt idx="19046">
                  <c:v>-61.186445857287403</c:v>
                </c:pt>
                <c:pt idx="19047">
                  <c:v>-61.2449130871506</c:v>
                </c:pt>
                <c:pt idx="19048">
                  <c:v>-61.3544004282926</c:v>
                </c:pt>
                <c:pt idx="19049">
                  <c:v>-61.451881137249003</c:v>
                </c:pt>
                <c:pt idx="19050">
                  <c:v>-61.539716010241598</c:v>
                </c:pt>
                <c:pt idx="19051">
                  <c:v>-61.614819838006603</c:v>
                </c:pt>
                <c:pt idx="19052">
                  <c:v>-61.678908028158403</c:v>
                </c:pt>
                <c:pt idx="19053">
                  <c:v>-61.912098637181401</c:v>
                </c:pt>
                <c:pt idx="19054">
                  <c:v>-61.889422506157402</c:v>
                </c:pt>
                <c:pt idx="19055">
                  <c:v>-61.899057694609503</c:v>
                </c:pt>
                <c:pt idx="19056">
                  <c:v>-61.913235974595203</c:v>
                </c:pt>
                <c:pt idx="19057">
                  <c:v>-61.913459394635701</c:v>
                </c:pt>
                <c:pt idx="19058">
                  <c:v>-61.899633460210502</c:v>
                </c:pt>
                <c:pt idx="19059">
                  <c:v>-61.871611026274003</c:v>
                </c:pt>
                <c:pt idx="19060">
                  <c:v>-61.828940208381098</c:v>
                </c:pt>
                <c:pt idx="19061">
                  <c:v>-61.569674879682999</c:v>
                </c:pt>
                <c:pt idx="19062">
                  <c:v>-61.553951403262097</c:v>
                </c:pt>
                <c:pt idx="19063">
                  <c:v>-61.496191359023598</c:v>
                </c:pt>
                <c:pt idx="19064">
                  <c:v>-61.395506972133497</c:v>
                </c:pt>
                <c:pt idx="19065">
                  <c:v>-61.279157345703901</c:v>
                </c:pt>
                <c:pt idx="19066">
                  <c:v>-61.151070346847398</c:v>
                </c:pt>
                <c:pt idx="19067">
                  <c:v>-61.008270005270901</c:v>
                </c:pt>
                <c:pt idx="19068">
                  <c:v>-60.859147000042697</c:v>
                </c:pt>
                <c:pt idx="19069">
                  <c:v>-60.1352341774219</c:v>
                </c:pt>
                <c:pt idx="19070">
                  <c:v>-60.118365202671598</c:v>
                </c:pt>
                <c:pt idx="19071">
                  <c:v>-59.992729644384902</c:v>
                </c:pt>
                <c:pt idx="19072">
                  <c:v>-59.801661279154501</c:v>
                </c:pt>
                <c:pt idx="19073">
                  <c:v>-59.594965347128699</c:v>
                </c:pt>
                <c:pt idx="19074">
                  <c:v>-59.375602458086199</c:v>
                </c:pt>
                <c:pt idx="19075">
                  <c:v>-59.150545420216098</c:v>
                </c:pt>
                <c:pt idx="19076">
                  <c:v>-58.916756164299599</c:v>
                </c:pt>
                <c:pt idx="19077">
                  <c:v>-57.860183393792397</c:v>
                </c:pt>
                <c:pt idx="19078">
                  <c:v>-57.849297514263803</c:v>
                </c:pt>
                <c:pt idx="19079">
                  <c:v>-57.698811606246501</c:v>
                </c:pt>
                <c:pt idx="19080">
                  <c:v>-57.439719839089598</c:v>
                </c:pt>
                <c:pt idx="19081">
                  <c:v>-57.173381340802599</c:v>
                </c:pt>
                <c:pt idx="19082">
                  <c:v>-56.916350455521403</c:v>
                </c:pt>
                <c:pt idx="19083">
                  <c:v>-56.644344043484701</c:v>
                </c:pt>
                <c:pt idx="19084">
                  <c:v>-56.361320718677199</c:v>
                </c:pt>
                <c:pt idx="19085">
                  <c:v>-55.061509700858998</c:v>
                </c:pt>
                <c:pt idx="19086">
                  <c:v>-55.062981722284697</c:v>
                </c:pt>
                <c:pt idx="19087">
                  <c:v>-54.887690035420299</c:v>
                </c:pt>
                <c:pt idx="19088">
                  <c:v>-54.580427703684101</c:v>
                </c:pt>
                <c:pt idx="19089">
                  <c:v>-54.2657929535645</c:v>
                </c:pt>
                <c:pt idx="19090">
                  <c:v>-53.943990203940402</c:v>
                </c:pt>
                <c:pt idx="19091">
                  <c:v>-53.630157878088902</c:v>
                </c:pt>
                <c:pt idx="19092">
                  <c:v>-53.293988462174603</c:v>
                </c:pt>
                <c:pt idx="19093">
                  <c:v>-51.739343862854298</c:v>
                </c:pt>
                <c:pt idx="19094">
                  <c:v>-51.531332812452099</c:v>
                </c:pt>
                <c:pt idx="19095">
                  <c:v>-51.539442906397397</c:v>
                </c:pt>
                <c:pt idx="19096">
                  <c:v>-51.174329279065802</c:v>
                </c:pt>
                <c:pt idx="19097">
                  <c:v>-50.807775935014902</c:v>
                </c:pt>
                <c:pt idx="19098">
                  <c:v>-50.4283983606338</c:v>
                </c:pt>
                <c:pt idx="19099">
                  <c:v>-50.041987148425697</c:v>
                </c:pt>
                <c:pt idx="19100">
                  <c:v>-49.666989563567903</c:v>
                </c:pt>
                <c:pt idx="19101">
                  <c:v>-47.8509707312651</c:v>
                </c:pt>
                <c:pt idx="19102">
                  <c:v>-47.616470027377503</c:v>
                </c:pt>
                <c:pt idx="19103">
                  <c:v>-47.6252537405108</c:v>
                </c:pt>
                <c:pt idx="19104">
                  <c:v>-47.205384971918299</c:v>
                </c:pt>
                <c:pt idx="19105">
                  <c:v>-46.779710960164898</c:v>
                </c:pt>
                <c:pt idx="19106">
                  <c:v>-46.348464150989798</c:v>
                </c:pt>
                <c:pt idx="19107">
                  <c:v>-45.911747443577603</c:v>
                </c:pt>
                <c:pt idx="19108">
                  <c:v>-45.469753157733003</c:v>
                </c:pt>
                <c:pt idx="19109">
                  <c:v>-43.478701652665301</c:v>
                </c:pt>
                <c:pt idx="19110">
                  <c:v>-43.193088269887802</c:v>
                </c:pt>
                <c:pt idx="19111">
                  <c:v>-43.206422628647502</c:v>
                </c:pt>
                <c:pt idx="19112">
                  <c:v>-42.7666663937595</c:v>
                </c:pt>
                <c:pt idx="19113">
                  <c:v>-42.300447944858</c:v>
                </c:pt>
                <c:pt idx="19114">
                  <c:v>-41.829402363736001</c:v>
                </c:pt>
                <c:pt idx="19115">
                  <c:v>-41.353667320684899</c:v>
                </c:pt>
                <c:pt idx="19116">
                  <c:v>-40.873354537817399</c:v>
                </c:pt>
                <c:pt idx="19117">
                  <c:v>-38.699133251973898</c:v>
                </c:pt>
                <c:pt idx="19118">
                  <c:v>-38.422929078986201</c:v>
                </c:pt>
                <c:pt idx="19119">
                  <c:v>-38.4407765736931</c:v>
                </c:pt>
                <c:pt idx="19120">
                  <c:v>-37.943054871895001</c:v>
                </c:pt>
                <c:pt idx="19121">
                  <c:v>-37.4410258094169</c:v>
                </c:pt>
                <c:pt idx="19122">
                  <c:v>-36.934689280365099</c:v>
                </c:pt>
                <c:pt idx="19123">
                  <c:v>-36.4236870354285</c:v>
                </c:pt>
                <c:pt idx="19124">
                  <c:v>-35.908057605835602</c:v>
                </c:pt>
                <c:pt idx="19125">
                  <c:v>-34.424754908356199</c:v>
                </c:pt>
                <c:pt idx="19126">
                  <c:v>-34.439605034505099</c:v>
                </c:pt>
                <c:pt idx="19127">
                  <c:v>-33.468968108897997</c:v>
                </c:pt>
                <c:pt idx="19128">
                  <c:v>-32.189673877300002</c:v>
                </c:pt>
                <c:pt idx="19129">
                  <c:v>-31.684708947996601</c:v>
                </c:pt>
                <c:pt idx="19130">
                  <c:v>-31.705980394332201</c:v>
                </c:pt>
                <c:pt idx="19131">
                  <c:v>-31.172188209306501</c:v>
                </c:pt>
                <c:pt idx="19132">
                  <c:v>-30.634920155852502</c:v>
                </c:pt>
                <c:pt idx="19133">
                  <c:v>-30.094329490301</c:v>
                </c:pt>
                <c:pt idx="19134">
                  <c:v>-29.576443096593898</c:v>
                </c:pt>
                <c:pt idx="19135">
                  <c:v>-29.0206217676226</c:v>
                </c:pt>
                <c:pt idx="19136">
                  <c:v>-26.7620296337257</c:v>
                </c:pt>
                <c:pt idx="19137">
                  <c:v>-26.211170167944999</c:v>
                </c:pt>
                <c:pt idx="19138">
                  <c:v>-26.2341833280869</c:v>
                </c:pt>
                <c:pt idx="19139">
                  <c:v>-25.681354385646699</c:v>
                </c:pt>
                <c:pt idx="19140">
                  <c:v>-25.1268730054373</c:v>
                </c:pt>
                <c:pt idx="19141">
                  <c:v>-24.597231805837598</c:v>
                </c:pt>
                <c:pt idx="19142">
                  <c:v>-24.039968459235801</c:v>
                </c:pt>
                <c:pt idx="19143">
                  <c:v>-23.481585923872299</c:v>
                </c:pt>
                <c:pt idx="19144">
                  <c:v>-21.5619467430387</c:v>
                </c:pt>
                <c:pt idx="19145">
                  <c:v>-21.211369671743299</c:v>
                </c:pt>
                <c:pt idx="19146">
                  <c:v>-20.0641249064428</c:v>
                </c:pt>
                <c:pt idx="19147">
                  <c:v>-19.527047316259999</c:v>
                </c:pt>
                <c:pt idx="19148">
                  <c:v>-19.54749670256</c:v>
                </c:pt>
                <c:pt idx="19149">
                  <c:v>-18.983746777996998</c:v>
                </c:pt>
                <c:pt idx="19150">
                  <c:v>-18.4199881817758</c:v>
                </c:pt>
                <c:pt idx="19151">
                  <c:v>-17.856760055791099</c:v>
                </c:pt>
                <c:pt idx="19152">
                  <c:v>-17.877879375633501</c:v>
                </c:pt>
                <c:pt idx="19153">
                  <c:v>-15.9534047754581</c:v>
                </c:pt>
                <c:pt idx="19154">
                  <c:v>-15.6048268109113</c:v>
                </c:pt>
                <c:pt idx="19155">
                  <c:v>-14.4890613409429</c:v>
                </c:pt>
                <c:pt idx="19156">
                  <c:v>-13.3502464132987</c:v>
                </c:pt>
                <c:pt idx="19157">
                  <c:v>-13.3751839514424</c:v>
                </c:pt>
                <c:pt idx="19158">
                  <c:v>-12.8195637146538</c:v>
                </c:pt>
                <c:pt idx="19159">
                  <c:v>-12.274177025257799</c:v>
                </c:pt>
                <c:pt idx="19160">
                  <c:v>-12.300079925028999</c:v>
                </c:pt>
                <c:pt idx="19161">
                  <c:v>-10.3892524400959</c:v>
                </c:pt>
                <c:pt idx="19162">
                  <c:v>-10.416896364840399</c:v>
                </c:pt>
                <c:pt idx="19163">
                  <c:v>-10.1016378142584</c:v>
                </c:pt>
                <c:pt idx="19164">
                  <c:v>-7.8500482229810098</c:v>
                </c:pt>
                <c:pt idx="19165">
                  <c:v>-7.3370247814748</c:v>
                </c:pt>
                <c:pt idx="19166">
                  <c:v>-7.3655042833943902</c:v>
                </c:pt>
                <c:pt idx="19167">
                  <c:v>-6.8302308868497299</c:v>
                </c:pt>
                <c:pt idx="19168">
                  <c:v>-6.8592052544341398</c:v>
                </c:pt>
                <c:pt idx="19169">
                  <c:v>-5.0205014240335402</c:v>
                </c:pt>
                <c:pt idx="19170">
                  <c:v>-5.05121704602319</c:v>
                </c:pt>
                <c:pt idx="19171">
                  <c:v>-4.7277478069487904</c:v>
                </c:pt>
                <c:pt idx="19172">
                  <c:v>-2.63919474580082</c:v>
                </c:pt>
                <c:pt idx="19173">
                  <c:v>-2.1425113563643001</c:v>
                </c:pt>
                <c:pt idx="19174">
                  <c:v>-2.1759523736715098</c:v>
                </c:pt>
                <c:pt idx="19175">
                  <c:v>-1.68665943746187</c:v>
                </c:pt>
                <c:pt idx="19176">
                  <c:v>-1.72046457619271</c:v>
                </c:pt>
                <c:pt idx="19177">
                  <c:v>-2.93124519424161E-2</c:v>
                </c:pt>
                <c:pt idx="19178">
                  <c:v>-6.4445726874918605E-2</c:v>
                </c:pt>
                <c:pt idx="19179">
                  <c:v>0.20230523739671399</c:v>
                </c:pt>
                <c:pt idx="19180">
                  <c:v>2.0363485513421802</c:v>
                </c:pt>
                <c:pt idx="19181">
                  <c:v>2.45967740591355</c:v>
                </c:pt>
                <c:pt idx="19182">
                  <c:v>2.4252462455469801</c:v>
                </c:pt>
                <c:pt idx="19183">
                  <c:v>2.81623883929608</c:v>
                </c:pt>
                <c:pt idx="19184">
                  <c:v>2.7814430789191702</c:v>
                </c:pt>
                <c:pt idx="19185">
                  <c:v>4.1980166127935599</c:v>
                </c:pt>
                <c:pt idx="19186">
                  <c:v>4.1620738786176501</c:v>
                </c:pt>
                <c:pt idx="19187">
                  <c:v>4.7924981598191501</c:v>
                </c:pt>
                <c:pt idx="19188">
                  <c:v>5.8311008049758604</c:v>
                </c:pt>
                <c:pt idx="19189">
                  <c:v>6.1420980291874203</c:v>
                </c:pt>
                <c:pt idx="19190">
                  <c:v>6.4347338418736397</c:v>
                </c:pt>
                <c:pt idx="19191">
                  <c:v>6.3947243515745598</c:v>
                </c:pt>
                <c:pt idx="19192">
                  <c:v>6.3547952010837596</c:v>
                </c:pt>
                <c:pt idx="19193">
                  <c:v>7.3727525475666296</c:v>
                </c:pt>
                <c:pt idx="19194">
                  <c:v>7.3320591590010196</c:v>
                </c:pt>
                <c:pt idx="19195">
                  <c:v>7.7395508857226698</c:v>
                </c:pt>
                <c:pt idx="19196">
                  <c:v>8.3777853710817407</c:v>
                </c:pt>
                <c:pt idx="19197">
                  <c:v>8.5450885356669701</c:v>
                </c:pt>
                <c:pt idx="19198">
                  <c:v>8.6846748492916408</c:v>
                </c:pt>
                <c:pt idx="19199">
                  <c:v>8.6428788445210998</c:v>
                </c:pt>
                <c:pt idx="19200">
                  <c:v>8.6011922297615193</c:v>
                </c:pt>
                <c:pt idx="19201">
                  <c:v>9.1341356654259709</c:v>
                </c:pt>
                <c:pt idx="19202">
                  <c:v>9.0923211087648603</c:v>
                </c:pt>
                <c:pt idx="19203">
                  <c:v>9.2669122052096995</c:v>
                </c:pt>
                <c:pt idx="19204">
                  <c:v>9.4445734108386201</c:v>
                </c:pt>
                <c:pt idx="19205">
                  <c:v>9.4583523367308704</c:v>
                </c:pt>
                <c:pt idx="19206">
                  <c:v>9.4520876005814891</c:v>
                </c:pt>
                <c:pt idx="19207">
                  <c:v>9.4086319532223506</c:v>
                </c:pt>
                <c:pt idx="19208">
                  <c:v>9.3653082120462798</c:v>
                </c:pt>
                <c:pt idx="19209">
                  <c:v>9.3862381508045907</c:v>
                </c:pt>
                <c:pt idx="19210">
                  <c:v>9.3430615874407401</c:v>
                </c:pt>
                <c:pt idx="19211">
                  <c:v>9.2748740079910004</c:v>
                </c:pt>
                <c:pt idx="19212">
                  <c:v>9.0437668243070508</c:v>
                </c:pt>
                <c:pt idx="19213">
                  <c:v>8.9263806501631393</c:v>
                </c:pt>
                <c:pt idx="19214">
                  <c:v>8.7907487918154601</c:v>
                </c:pt>
                <c:pt idx="19215">
                  <c:v>8.74562590743305</c:v>
                </c:pt>
                <c:pt idx="19216">
                  <c:v>8.70048139880417</c:v>
                </c:pt>
                <c:pt idx="19217">
                  <c:v>8.3100654771314808</c:v>
                </c:pt>
                <c:pt idx="19218">
                  <c:v>8.2653179702046202</c:v>
                </c:pt>
                <c:pt idx="19219">
                  <c:v>8.0205228312382708</c:v>
                </c:pt>
                <c:pt idx="19220">
                  <c:v>7.5330716320899302</c:v>
                </c:pt>
                <c:pt idx="19221">
                  <c:v>7.33345731587929</c:v>
                </c:pt>
                <c:pt idx="19222">
                  <c:v>7.1302672986233304</c:v>
                </c:pt>
                <c:pt idx="19223">
                  <c:v>7.0844474969242501</c:v>
                </c:pt>
                <c:pt idx="19224">
                  <c:v>7.0385817601644796</c:v>
                </c:pt>
                <c:pt idx="19225">
                  <c:v>6.4457831737892102</c:v>
                </c:pt>
                <c:pt idx="19226">
                  <c:v>6.3929580148112803</c:v>
                </c:pt>
                <c:pt idx="19227">
                  <c:v>6.0843441061880403</c:v>
                </c:pt>
                <c:pt idx="19228">
                  <c:v>5.56302913763838</c:v>
                </c:pt>
                <c:pt idx="19229">
                  <c:v>5.3578517942720199</c:v>
                </c:pt>
                <c:pt idx="19230">
                  <c:v>5.1610252849988596</c:v>
                </c:pt>
                <c:pt idx="19231">
                  <c:v>5.1183511820227796</c:v>
                </c:pt>
                <c:pt idx="19232">
                  <c:v>5.0756341538519996</c:v>
                </c:pt>
                <c:pt idx="19233">
                  <c:v>4.5211235170161501</c:v>
                </c:pt>
                <c:pt idx="19234">
                  <c:v>4.4716847676388696</c:v>
                </c:pt>
                <c:pt idx="19235">
                  <c:v>4.2016609392821804</c:v>
                </c:pt>
                <c:pt idx="19236">
                  <c:v>3.6674216300462499</c:v>
                </c:pt>
                <c:pt idx="19237">
                  <c:v>3.6230999780035602</c:v>
                </c:pt>
                <c:pt idx="19238">
                  <c:v>3.4710508790916199</c:v>
                </c:pt>
                <c:pt idx="19239">
                  <c:v>3.4387326200575501</c:v>
                </c:pt>
                <c:pt idx="19240">
                  <c:v>3.4065304406387402</c:v>
                </c:pt>
                <c:pt idx="19241">
                  <c:v>2.9911646740368898</c:v>
                </c:pt>
                <c:pt idx="19242">
                  <c:v>2.9668894041425502</c:v>
                </c:pt>
                <c:pt idx="19243">
                  <c:v>2.7696802340590798</c:v>
                </c:pt>
                <c:pt idx="19244">
                  <c:v>2.3204939463716601</c:v>
                </c:pt>
                <c:pt idx="19245">
                  <c:v>2.3012918438163399</c:v>
                </c:pt>
                <c:pt idx="19246">
                  <c:v>2.1845825864194999</c:v>
                </c:pt>
                <c:pt idx="19247">
                  <c:v>2.1772118056887799</c:v>
                </c:pt>
                <c:pt idx="19248">
                  <c:v>2.1699270160864699</c:v>
                </c:pt>
                <c:pt idx="19249">
                  <c:v>1.7923122558451401</c:v>
                </c:pt>
                <c:pt idx="19250">
                  <c:v>1.78548910749214</c:v>
                </c:pt>
                <c:pt idx="19251">
                  <c:v>1.6036221421931001</c:v>
                </c:pt>
                <c:pt idx="19252">
                  <c:v>1.1209533647281</c:v>
                </c:pt>
                <c:pt idx="19253">
                  <c:v>1.11980325794408</c:v>
                </c:pt>
                <c:pt idx="19254">
                  <c:v>0.99872088954406302</c:v>
                </c:pt>
                <c:pt idx="19255">
                  <c:v>0.99987194258531498</c:v>
                </c:pt>
                <c:pt idx="19256">
                  <c:v>0.77433522994582205</c:v>
                </c:pt>
                <c:pt idx="19257">
                  <c:v>0.77580223797457104</c:v>
                </c:pt>
                <c:pt idx="19258">
                  <c:v>0.54920533862573095</c:v>
                </c:pt>
                <c:pt idx="19259">
                  <c:v>0.32147105171795498</c:v>
                </c:pt>
                <c:pt idx="19260">
                  <c:v>-0.14481210703616401</c:v>
                </c:pt>
                <c:pt idx="19261">
                  <c:v>-0.142495873797407</c:v>
                </c:pt>
                <c:pt idx="19262">
                  <c:v>-0.27890963178119899</c:v>
                </c:pt>
                <c:pt idx="19263">
                  <c:v>-0.41530815252195102</c:v>
                </c:pt>
                <c:pt idx="19264">
                  <c:v>-0.55497713976455099</c:v>
                </c:pt>
                <c:pt idx="19265">
                  <c:v>-0.55242454381682204</c:v>
                </c:pt>
                <c:pt idx="19266">
                  <c:v>-1.03070457858446</c:v>
                </c:pt>
                <c:pt idx="19267">
                  <c:v>-1.0277082890318201</c:v>
                </c:pt>
                <c:pt idx="19268">
                  <c:v>-1.5717640731937601</c:v>
                </c:pt>
                <c:pt idx="19269">
                  <c:v>-1.5683063740905601</c:v>
                </c:pt>
                <c:pt idx="19270">
                  <c:v>-1.72207172643088</c:v>
                </c:pt>
                <c:pt idx="19271">
                  <c:v>-1.87513839278365</c:v>
                </c:pt>
                <c:pt idx="19272">
                  <c:v>-2.0305811412138799</c:v>
                </c:pt>
                <c:pt idx="19273">
                  <c:v>-2.02825612941739</c:v>
                </c:pt>
                <c:pt idx="19274">
                  <c:v>-2.5590457715864399</c:v>
                </c:pt>
                <c:pt idx="19275">
                  <c:v>-2.5563747963034098</c:v>
                </c:pt>
                <c:pt idx="19276">
                  <c:v>-3.13923793497375</c:v>
                </c:pt>
                <c:pt idx="19277">
                  <c:v>-3.1360984016565499</c:v>
                </c:pt>
                <c:pt idx="19278">
                  <c:v>-3.2992600485975601</c:v>
                </c:pt>
                <c:pt idx="19279">
                  <c:v>-3.46264737312314</c:v>
                </c:pt>
                <c:pt idx="19280">
                  <c:v>-3.6241819817415899</c:v>
                </c:pt>
                <c:pt idx="19281">
                  <c:v>-3.6207766133630201</c:v>
                </c:pt>
                <c:pt idx="19282">
                  <c:v>-4.1688755223478102</c:v>
                </c:pt>
                <c:pt idx="19283">
                  <c:v>-4.1649881215242699</c:v>
                </c:pt>
                <c:pt idx="19284">
                  <c:v>-4.73920979376663</c:v>
                </c:pt>
                <c:pt idx="19285">
                  <c:v>-4.7348003439145199</c:v>
                </c:pt>
                <c:pt idx="19286">
                  <c:v>-4.8952980635483598</c:v>
                </c:pt>
                <c:pt idx="19287">
                  <c:v>-5.05408785817328</c:v>
                </c:pt>
                <c:pt idx="19288">
                  <c:v>-5.2038321921007098</c:v>
                </c:pt>
                <c:pt idx="19289">
                  <c:v>-5.20353269805865</c:v>
                </c:pt>
                <c:pt idx="19290">
                  <c:v>-5.7228218030684701</c:v>
                </c:pt>
                <c:pt idx="19291">
                  <c:v>-5.7220053599687404</c:v>
                </c:pt>
                <c:pt idx="19292">
                  <c:v>-6.2516299985533701</c:v>
                </c:pt>
                <c:pt idx="19293">
                  <c:v>-6.2503005814608104</c:v>
                </c:pt>
                <c:pt idx="19294">
                  <c:v>-6.3910557878093099</c:v>
                </c:pt>
                <c:pt idx="19295">
                  <c:v>-6.5359321718350101</c:v>
                </c:pt>
                <c:pt idx="19296">
                  <c:v>-6.6783588163237999</c:v>
                </c:pt>
                <c:pt idx="19297">
                  <c:v>-6.6809696608658298</c:v>
                </c:pt>
                <c:pt idx="19298">
                  <c:v>-7.1437575165192602</c:v>
                </c:pt>
                <c:pt idx="19299">
                  <c:v>-7.1459079230180702</c:v>
                </c:pt>
                <c:pt idx="19300">
                  <c:v>-7.6068839778825801</c:v>
                </c:pt>
                <c:pt idx="19301">
                  <c:v>-7.6086170531909199</c:v>
                </c:pt>
                <c:pt idx="19302">
                  <c:v>-7.7412270130540604</c:v>
                </c:pt>
                <c:pt idx="19303">
                  <c:v>-7.8714408726071596</c:v>
                </c:pt>
                <c:pt idx="19304">
                  <c:v>-7.9992413111095697</c:v>
                </c:pt>
                <c:pt idx="19305">
                  <c:v>-8.00544372069327</c:v>
                </c:pt>
                <c:pt idx="19306">
                  <c:v>-8.4110217516739691</c:v>
                </c:pt>
                <c:pt idx="19307">
                  <c:v>-8.4168652163130595</c:v>
                </c:pt>
                <c:pt idx="19308">
                  <c:v>-8.8179032565021895</c:v>
                </c:pt>
                <c:pt idx="19309">
                  <c:v>-8.8233965911275707</c:v>
                </c:pt>
                <c:pt idx="19310">
                  <c:v>-8.9413088238159304</c:v>
                </c:pt>
                <c:pt idx="19311">
                  <c:v>-9.0520552822094196</c:v>
                </c:pt>
                <c:pt idx="19312">
                  <c:v>-9.1652560616788907</c:v>
                </c:pt>
                <c:pt idx="19313">
                  <c:v>-9.1765820468216095</c:v>
                </c:pt>
                <c:pt idx="19314">
                  <c:v>-9.5278300403452594</c:v>
                </c:pt>
                <c:pt idx="19315">
                  <c:v>-9.53883682423095</c:v>
                </c:pt>
                <c:pt idx="19316">
                  <c:v>-9.8822086934492592</c:v>
                </c:pt>
                <c:pt idx="19317">
                  <c:v>-9.8929181651225608</c:v>
                </c:pt>
                <c:pt idx="19318">
                  <c:v>-9.9942688844322198</c:v>
                </c:pt>
                <c:pt idx="19319">
                  <c:v>-10.0937563549458</c:v>
                </c:pt>
                <c:pt idx="19320">
                  <c:v>-10.1936643932967</c:v>
                </c:pt>
                <c:pt idx="19321">
                  <c:v>-10.2057755561804</c:v>
                </c:pt>
                <c:pt idx="19322">
                  <c:v>-10.5069358123523</c:v>
                </c:pt>
                <c:pt idx="19323">
                  <c:v>-10.518592879243499</c:v>
                </c:pt>
                <c:pt idx="19324">
                  <c:v>-10.8182476210101</c:v>
                </c:pt>
                <c:pt idx="19325">
                  <c:v>-10.8294737703556</c:v>
                </c:pt>
                <c:pt idx="19326">
                  <c:v>-10.9116453180948</c:v>
                </c:pt>
                <c:pt idx="19327">
                  <c:v>-10.9962894487594</c:v>
                </c:pt>
                <c:pt idx="19328">
                  <c:v>-11.079880354209401</c:v>
                </c:pt>
                <c:pt idx="19329">
                  <c:v>-11.085977021359</c:v>
                </c:pt>
                <c:pt idx="19330">
                  <c:v>-11.349084083760999</c:v>
                </c:pt>
                <c:pt idx="19331">
                  <c:v>-11.3548425538891</c:v>
                </c:pt>
                <c:pt idx="19332">
                  <c:v>-11.6234975957766</c:v>
                </c:pt>
                <c:pt idx="19333">
                  <c:v>-11.6289037104857</c:v>
                </c:pt>
                <c:pt idx="19334">
                  <c:v>-11.7013068928755</c:v>
                </c:pt>
                <c:pt idx="19335">
                  <c:v>-11.7731297456926</c:v>
                </c:pt>
                <c:pt idx="19336">
                  <c:v>-11.841141013622201</c:v>
                </c:pt>
                <c:pt idx="19337">
                  <c:v>-11.8402891703844</c:v>
                </c:pt>
                <c:pt idx="19338">
                  <c:v>-12.0801928653673</c:v>
                </c:pt>
                <c:pt idx="19339">
                  <c:v>-12.0790118125274</c:v>
                </c:pt>
                <c:pt idx="19340">
                  <c:v>-12.3287282074792</c:v>
                </c:pt>
                <c:pt idx="19341">
                  <c:v>-12.327194239106699</c:v>
                </c:pt>
                <c:pt idx="19342">
                  <c:v>-12.391971919195701</c:v>
                </c:pt>
                <c:pt idx="19343">
                  <c:v>-12.4563933086009</c:v>
                </c:pt>
                <c:pt idx="19344">
                  <c:v>-12.5204616844178</c:v>
                </c:pt>
                <c:pt idx="19345">
                  <c:v>-12.515031437280101</c:v>
                </c:pt>
                <c:pt idx="19346">
                  <c:v>-12.741983932411999</c:v>
                </c:pt>
                <c:pt idx="19347">
                  <c:v>-12.7362195669728</c:v>
                </c:pt>
                <c:pt idx="19348">
                  <c:v>-12.974627232434999</c:v>
                </c:pt>
                <c:pt idx="19349">
                  <c:v>-12.968510420312899</c:v>
                </c:pt>
                <c:pt idx="19350">
                  <c:v>-13.0264987786946</c:v>
                </c:pt>
                <c:pt idx="19351">
                  <c:v>-13.0862429974019</c:v>
                </c:pt>
                <c:pt idx="19352">
                  <c:v>-13.1467264346602</c:v>
                </c:pt>
                <c:pt idx="19353">
                  <c:v>-13.1398010320659</c:v>
                </c:pt>
                <c:pt idx="19354">
                  <c:v>-13.3597054767848</c:v>
                </c:pt>
                <c:pt idx="19355">
                  <c:v>-13.352544263494501</c:v>
                </c:pt>
                <c:pt idx="19356">
                  <c:v>-13.583365666294799</c:v>
                </c:pt>
                <c:pt idx="19357">
                  <c:v>-13.5759847806106</c:v>
                </c:pt>
                <c:pt idx="19358">
                  <c:v>-13.6360425683235</c:v>
                </c:pt>
                <c:pt idx="19359">
                  <c:v>-13.692998362835599</c:v>
                </c:pt>
                <c:pt idx="19360">
                  <c:v>-13.7529387587338</c:v>
                </c:pt>
                <c:pt idx="19361">
                  <c:v>-13.746319257423901</c:v>
                </c:pt>
                <c:pt idx="19362">
                  <c:v>-13.963678111596</c:v>
                </c:pt>
                <c:pt idx="19363">
                  <c:v>-13.9569617192249</c:v>
                </c:pt>
                <c:pt idx="19364">
                  <c:v>-14.191538493061</c:v>
                </c:pt>
                <c:pt idx="19365">
                  <c:v>-14.184645843907299</c:v>
                </c:pt>
                <c:pt idx="19366">
                  <c:v>-14.245552605046001</c:v>
                </c:pt>
                <c:pt idx="19367">
                  <c:v>-14.3056589335055</c:v>
                </c:pt>
                <c:pt idx="19368">
                  <c:v>-14.363950556772901</c:v>
                </c:pt>
                <c:pt idx="19369">
                  <c:v>-14.3571281729932</c:v>
                </c:pt>
                <c:pt idx="19370">
                  <c:v>-14.581457476756601</c:v>
                </c:pt>
                <c:pt idx="19371">
                  <c:v>-14.5743776124439</c:v>
                </c:pt>
                <c:pt idx="19372">
                  <c:v>-14.817677932941599</c:v>
                </c:pt>
                <c:pt idx="19373">
                  <c:v>-14.810320748508399</c:v>
                </c:pt>
                <c:pt idx="19374">
                  <c:v>-14.8734569878701</c:v>
                </c:pt>
                <c:pt idx="19375">
                  <c:v>-14.9369949270455</c:v>
                </c:pt>
                <c:pt idx="19376">
                  <c:v>-15.0000637142718</c:v>
                </c:pt>
                <c:pt idx="19377">
                  <c:v>-14.991720694742201</c:v>
                </c:pt>
                <c:pt idx="19378">
                  <c:v>-15.2263634934337</c:v>
                </c:pt>
                <c:pt idx="19379">
                  <c:v>-15.217850836421301</c:v>
                </c:pt>
                <c:pt idx="19380">
                  <c:v>-15.4699137206701</c:v>
                </c:pt>
                <c:pt idx="19381">
                  <c:v>-15.461202592192301</c:v>
                </c:pt>
                <c:pt idx="19382">
                  <c:v>-15.5278999176185</c:v>
                </c:pt>
                <c:pt idx="19383">
                  <c:v>-15.594968992489999</c:v>
                </c:pt>
                <c:pt idx="19384">
                  <c:v>-15.6611432669814</c:v>
                </c:pt>
                <c:pt idx="19385">
                  <c:v>-15.7889805209676</c:v>
                </c:pt>
                <c:pt idx="19386">
                  <c:v>-15.779924480228299</c:v>
                </c:pt>
                <c:pt idx="19387">
                  <c:v>-15.9079958591189</c:v>
                </c:pt>
                <c:pt idx="19388">
                  <c:v>-16.0362022703852</c:v>
                </c:pt>
                <c:pt idx="19389">
                  <c:v>-16.068943700798101</c:v>
                </c:pt>
                <c:pt idx="19390">
                  <c:v>-16.208912421132599</c:v>
                </c:pt>
                <c:pt idx="19391">
                  <c:v>-16.356821366911198</c:v>
                </c:pt>
                <c:pt idx="19392">
                  <c:v>-16.350186475546199</c:v>
                </c:pt>
                <c:pt idx="19393">
                  <c:v>-16.417436063164601</c:v>
                </c:pt>
                <c:pt idx="19394">
                  <c:v>-16.4883536736838</c:v>
                </c:pt>
                <c:pt idx="19395">
                  <c:v>-16.481476127497199</c:v>
                </c:pt>
                <c:pt idx="19396">
                  <c:v>-16.732788340446099</c:v>
                </c:pt>
                <c:pt idx="19397">
                  <c:v>-16.7255527633145</c:v>
                </c:pt>
                <c:pt idx="19398">
                  <c:v>-16.7679539331473</c:v>
                </c:pt>
                <c:pt idx="19399">
                  <c:v>-17.074597319013002</c:v>
                </c:pt>
                <c:pt idx="19400">
                  <c:v>-17.0671144632819</c:v>
                </c:pt>
                <c:pt idx="19401">
                  <c:v>-17.139626033726898</c:v>
                </c:pt>
                <c:pt idx="19402">
                  <c:v>-17.2073728445292</c:v>
                </c:pt>
                <c:pt idx="19403">
                  <c:v>-17.2011377569746</c:v>
                </c:pt>
                <c:pt idx="19404">
                  <c:v>-17.458496749302899</c:v>
                </c:pt>
                <c:pt idx="19405">
                  <c:v>-17.452077945940101</c:v>
                </c:pt>
                <c:pt idx="19406">
                  <c:v>-17.4946070266719</c:v>
                </c:pt>
                <c:pt idx="19407">
                  <c:v>-17.8037685082042</c:v>
                </c:pt>
                <c:pt idx="19408">
                  <c:v>-17.7970922321317</c:v>
                </c:pt>
                <c:pt idx="19409">
                  <c:v>-17.867231785164901</c:v>
                </c:pt>
                <c:pt idx="19410">
                  <c:v>-17.940898115842899</c:v>
                </c:pt>
                <c:pt idx="19411">
                  <c:v>-17.935580881537</c:v>
                </c:pt>
                <c:pt idx="19412">
                  <c:v>-18.193397561860898</c:v>
                </c:pt>
                <c:pt idx="19413">
                  <c:v>-18.187896420215701</c:v>
                </c:pt>
                <c:pt idx="19414">
                  <c:v>-18.232639424480499</c:v>
                </c:pt>
                <c:pt idx="19415">
                  <c:v>-18.5391475911646</c:v>
                </c:pt>
                <c:pt idx="19416">
                  <c:v>-18.612195678967598</c:v>
                </c:pt>
                <c:pt idx="19417">
                  <c:v>-18.606378749870998</c:v>
                </c:pt>
                <c:pt idx="19418">
                  <c:v>-18.6810750883472</c:v>
                </c:pt>
                <c:pt idx="19419">
                  <c:v>-18.676730560050501</c:v>
                </c:pt>
                <c:pt idx="19420">
                  <c:v>-18.9353405599696</c:v>
                </c:pt>
                <c:pt idx="19421">
                  <c:v>-18.930808597366401</c:v>
                </c:pt>
                <c:pt idx="19422">
                  <c:v>-18.9764788298234</c:v>
                </c:pt>
                <c:pt idx="19423">
                  <c:v>-19.2837128220261</c:v>
                </c:pt>
                <c:pt idx="19424">
                  <c:v>-19.357663654247901</c:v>
                </c:pt>
                <c:pt idx="19425">
                  <c:v>-19.352778874779901</c:v>
                </c:pt>
                <c:pt idx="19426">
                  <c:v>-19.428132089564599</c:v>
                </c:pt>
                <c:pt idx="19427">
                  <c:v>-19.424465262333602</c:v>
                </c:pt>
                <c:pt idx="19428">
                  <c:v>-19.6849095969526</c:v>
                </c:pt>
                <c:pt idx="19429">
                  <c:v>-19.6809044553526</c:v>
                </c:pt>
                <c:pt idx="19430">
                  <c:v>-19.722323447309499</c:v>
                </c:pt>
                <c:pt idx="19431">
                  <c:v>-20.034388552594599</c:v>
                </c:pt>
                <c:pt idx="19432">
                  <c:v>-20.109107150188098</c:v>
                </c:pt>
                <c:pt idx="19433">
                  <c:v>-20.104735127960002</c:v>
                </c:pt>
                <c:pt idx="19434">
                  <c:v>-20.177000531082498</c:v>
                </c:pt>
                <c:pt idx="19435">
                  <c:v>-20.173551524538301</c:v>
                </c:pt>
                <c:pt idx="19436">
                  <c:v>-20.435487307943699</c:v>
                </c:pt>
                <c:pt idx="19437">
                  <c:v>-20.4317056444476</c:v>
                </c:pt>
                <c:pt idx="19438">
                  <c:v>-20.4784340023946</c:v>
                </c:pt>
                <c:pt idx="19439">
                  <c:v>-20.789783367098199</c:v>
                </c:pt>
                <c:pt idx="19440">
                  <c:v>-20.865883586724799</c:v>
                </c:pt>
                <c:pt idx="19441">
                  <c:v>-20.861578981476399</c:v>
                </c:pt>
                <c:pt idx="19442">
                  <c:v>-20.937800201822601</c:v>
                </c:pt>
                <c:pt idx="19443">
                  <c:v>-20.933533854435499</c:v>
                </c:pt>
                <c:pt idx="19444">
                  <c:v>-21.199936067198301</c:v>
                </c:pt>
                <c:pt idx="19445">
                  <c:v>-21.195494172496801</c:v>
                </c:pt>
                <c:pt idx="19446">
                  <c:v>-21.2427301303461</c:v>
                </c:pt>
                <c:pt idx="19447">
                  <c:v>-21.5673504341576</c:v>
                </c:pt>
                <c:pt idx="19448">
                  <c:v>-21.646399505601</c:v>
                </c:pt>
                <c:pt idx="19449">
                  <c:v>-21.641361892521701</c:v>
                </c:pt>
                <c:pt idx="19450">
                  <c:v>-21.7196865772083</c:v>
                </c:pt>
                <c:pt idx="19451">
                  <c:v>-21.714684060587999</c:v>
                </c:pt>
                <c:pt idx="19452">
                  <c:v>-21.997086537859801</c:v>
                </c:pt>
                <c:pt idx="19453">
                  <c:v>-21.991888858841602</c:v>
                </c:pt>
                <c:pt idx="19454">
                  <c:v>-22.037715258881899</c:v>
                </c:pt>
                <c:pt idx="19455">
                  <c:v>-22.389707379957201</c:v>
                </c:pt>
                <c:pt idx="19456">
                  <c:v>-22.476061982731501</c:v>
                </c:pt>
                <c:pt idx="19457">
                  <c:v>-22.470232803077099</c:v>
                </c:pt>
                <c:pt idx="19458">
                  <c:v>-22.555879137699499</c:v>
                </c:pt>
                <c:pt idx="19459">
                  <c:v>-22.548186975088399</c:v>
                </c:pt>
                <c:pt idx="19460">
                  <c:v>-22.859416997912</c:v>
                </c:pt>
                <c:pt idx="19461">
                  <c:v>-22.8515066790752</c:v>
                </c:pt>
                <c:pt idx="19462">
                  <c:v>-22.900193311861798</c:v>
                </c:pt>
                <c:pt idx="19463">
                  <c:v>-23.306666543110001</c:v>
                </c:pt>
                <c:pt idx="19464">
                  <c:v>-23.404642606671999</c:v>
                </c:pt>
                <c:pt idx="19465">
                  <c:v>-23.397137340435201</c:v>
                </c:pt>
                <c:pt idx="19466">
                  <c:v>-23.490005929124699</c:v>
                </c:pt>
                <c:pt idx="19467">
                  <c:v>-23.682145512190999</c:v>
                </c:pt>
                <c:pt idx="19468">
                  <c:v>-23.6723977749316</c:v>
                </c:pt>
                <c:pt idx="19469">
                  <c:v>-23.865725123037102</c:v>
                </c:pt>
                <c:pt idx="19470">
                  <c:v>-23.855857106078599</c:v>
                </c:pt>
                <c:pt idx="19471">
                  <c:v>-24.336798905865201</c:v>
                </c:pt>
                <c:pt idx="19472">
                  <c:v>-24.439322274798599</c:v>
                </c:pt>
                <c:pt idx="19473">
                  <c:v>-24.4287602327584</c:v>
                </c:pt>
                <c:pt idx="19474">
                  <c:v>-24.536702377561198</c:v>
                </c:pt>
                <c:pt idx="19475">
                  <c:v>-24.646894516225501</c:v>
                </c:pt>
                <c:pt idx="19476">
                  <c:v>-24.7574700782442</c:v>
                </c:pt>
                <c:pt idx="19477">
                  <c:v>-24.941659046399799</c:v>
                </c:pt>
                <c:pt idx="19478">
                  <c:v>-24.928544532421199</c:v>
                </c:pt>
                <c:pt idx="19479">
                  <c:v>-25.5124799587445</c:v>
                </c:pt>
                <c:pt idx="19480">
                  <c:v>-25.498816478705599</c:v>
                </c:pt>
                <c:pt idx="19481">
                  <c:v>-25.6847646566892</c:v>
                </c:pt>
                <c:pt idx="19482">
                  <c:v>-25.670893367875902</c:v>
                </c:pt>
                <c:pt idx="19483">
                  <c:v>-25.8572377427476</c:v>
                </c:pt>
                <c:pt idx="19484">
                  <c:v>-25.914132702793399</c:v>
                </c:pt>
                <c:pt idx="19485">
                  <c:v>-26.026452626537701</c:v>
                </c:pt>
                <c:pt idx="19486">
                  <c:v>-26.147041842220698</c:v>
                </c:pt>
                <c:pt idx="19487">
                  <c:v>-26.701816580975201</c:v>
                </c:pt>
                <c:pt idx="19488">
                  <c:v>-26.686928259002102</c:v>
                </c:pt>
                <c:pt idx="19489">
                  <c:v>-26.672045816769</c:v>
                </c:pt>
                <c:pt idx="19490">
                  <c:v>-27.148418571528399</c:v>
                </c:pt>
                <c:pt idx="19491">
                  <c:v>-27.132974373158401</c:v>
                </c:pt>
                <c:pt idx="19492">
                  <c:v>-27.2034525753213</c:v>
                </c:pt>
                <c:pt idx="19493">
                  <c:v>-27.336567661182801</c:v>
                </c:pt>
                <c:pt idx="19494">
                  <c:v>-27.469282835209501</c:v>
                </c:pt>
                <c:pt idx="19495">
                  <c:v>-28.084657938245201</c:v>
                </c:pt>
                <c:pt idx="19496">
                  <c:v>-28.0667056138474</c:v>
                </c:pt>
                <c:pt idx="19497">
                  <c:v>-28.048866741611</c:v>
                </c:pt>
                <c:pt idx="19498">
                  <c:v>-28.575206115574101</c:v>
                </c:pt>
                <c:pt idx="19499">
                  <c:v>-28.5568881017326</c:v>
                </c:pt>
                <c:pt idx="19500">
                  <c:v>-28.636296244205901</c:v>
                </c:pt>
                <c:pt idx="19501">
                  <c:v>-28.7842575996509</c:v>
                </c:pt>
                <c:pt idx="19502">
                  <c:v>-28.9337473615006</c:v>
                </c:pt>
                <c:pt idx="19503">
                  <c:v>-29.599004950062898</c:v>
                </c:pt>
                <c:pt idx="19504">
                  <c:v>-29.580782777305199</c:v>
                </c:pt>
                <c:pt idx="19505">
                  <c:v>-29.5626900583731</c:v>
                </c:pt>
                <c:pt idx="19506">
                  <c:v>-30.135190705166199</c:v>
                </c:pt>
                <c:pt idx="19507">
                  <c:v>-30.1165905078187</c:v>
                </c:pt>
                <c:pt idx="19508">
                  <c:v>-30.209635840841301</c:v>
                </c:pt>
                <c:pt idx="19509">
                  <c:v>-30.362758601199101</c:v>
                </c:pt>
                <c:pt idx="19510">
                  <c:v>-30.525276322589001</c:v>
                </c:pt>
                <c:pt idx="19511">
                  <c:v>-31.249201264895699</c:v>
                </c:pt>
                <c:pt idx="19512">
                  <c:v>-31.231589324382899</c:v>
                </c:pt>
                <c:pt idx="19513">
                  <c:v>-31.214094527295199</c:v>
                </c:pt>
                <c:pt idx="19514">
                  <c:v>-31.824460169526901</c:v>
                </c:pt>
                <c:pt idx="19515">
                  <c:v>-31.8064146097724</c:v>
                </c:pt>
                <c:pt idx="19516">
                  <c:v>-31.903643745436501</c:v>
                </c:pt>
                <c:pt idx="19517">
                  <c:v>-32.079340433967502</c:v>
                </c:pt>
                <c:pt idx="19518">
                  <c:v>-32.247783045440599</c:v>
                </c:pt>
                <c:pt idx="19519">
                  <c:v>-33.026474370028303</c:v>
                </c:pt>
                <c:pt idx="19520">
                  <c:v>-33.011252682978899</c:v>
                </c:pt>
                <c:pt idx="19521">
                  <c:v>-33.318896685848898</c:v>
                </c:pt>
                <c:pt idx="19522">
                  <c:v>-33.303452700577097</c:v>
                </c:pt>
                <c:pt idx="19523">
                  <c:v>-33.611539745955497</c:v>
                </c:pt>
                <c:pt idx="19524">
                  <c:v>-33.9199776210774</c:v>
                </c:pt>
                <c:pt idx="19525">
                  <c:v>-33.903988707854801</c:v>
                </c:pt>
                <c:pt idx="19526">
                  <c:v>-34.217632657721701</c:v>
                </c:pt>
                <c:pt idx="19527">
                  <c:v>-34.910806850144397</c:v>
                </c:pt>
                <c:pt idx="19528">
                  <c:v>-35.1048536749893</c:v>
                </c:pt>
                <c:pt idx="19529">
                  <c:v>-35.089024193404903</c:v>
                </c:pt>
                <c:pt idx="19530">
                  <c:v>-35.284937432488903</c:v>
                </c:pt>
                <c:pt idx="19531">
                  <c:v>-35.4730246309758</c:v>
                </c:pt>
                <c:pt idx="19532">
                  <c:v>-35.456901483373301</c:v>
                </c:pt>
                <c:pt idx="19533">
                  <c:v>-36.157095217181599</c:v>
                </c:pt>
                <c:pt idx="19534">
                  <c:v>-36.140279838617197</c:v>
                </c:pt>
                <c:pt idx="19535">
                  <c:v>-36.940174831133803</c:v>
                </c:pt>
                <c:pt idx="19536">
                  <c:v>-37.152124261293203</c:v>
                </c:pt>
                <c:pt idx="19537">
                  <c:v>-37.136964167360901</c:v>
                </c:pt>
                <c:pt idx="19538">
                  <c:v>-37.347367782756201</c:v>
                </c:pt>
                <c:pt idx="19539">
                  <c:v>-37.552151885764097</c:v>
                </c:pt>
                <c:pt idx="19540">
                  <c:v>-37.535784233509702</c:v>
                </c:pt>
                <c:pt idx="19541">
                  <c:v>-38.298327063056703</c:v>
                </c:pt>
                <c:pt idx="19542">
                  <c:v>-38.281067652159599</c:v>
                </c:pt>
                <c:pt idx="19543">
                  <c:v>-39.146435033619298</c:v>
                </c:pt>
                <c:pt idx="19544">
                  <c:v>-39.374588193755201</c:v>
                </c:pt>
                <c:pt idx="19545">
                  <c:v>-39.356077311463601</c:v>
                </c:pt>
                <c:pt idx="19546">
                  <c:v>-39.579890123123498</c:v>
                </c:pt>
                <c:pt idx="19547">
                  <c:v>-39.7979358430335</c:v>
                </c:pt>
                <c:pt idx="19548">
                  <c:v>-39.775231617211602</c:v>
                </c:pt>
                <c:pt idx="19549">
                  <c:v>-40.601489229350001</c:v>
                </c:pt>
                <c:pt idx="19550">
                  <c:v>-40.577935432323699</c:v>
                </c:pt>
                <c:pt idx="19551">
                  <c:v>-41.5237829600213</c:v>
                </c:pt>
                <c:pt idx="19552">
                  <c:v>-41.768795784299002</c:v>
                </c:pt>
                <c:pt idx="19553">
                  <c:v>-41.744047172318403</c:v>
                </c:pt>
                <c:pt idx="19554">
                  <c:v>-41.976297190913797</c:v>
                </c:pt>
                <c:pt idx="19555">
                  <c:v>-42.223768405732798</c:v>
                </c:pt>
                <c:pt idx="19556">
                  <c:v>-42.195413905055702</c:v>
                </c:pt>
                <c:pt idx="19557">
                  <c:v>-43.0952139074247</c:v>
                </c:pt>
                <c:pt idx="19558">
                  <c:v>-43.065995344734901</c:v>
                </c:pt>
                <c:pt idx="19559">
                  <c:v>-44.081164491203197</c:v>
                </c:pt>
                <c:pt idx="19560">
                  <c:v>-44.3426054653088</c:v>
                </c:pt>
                <c:pt idx="19561">
                  <c:v>-44.309972674697399</c:v>
                </c:pt>
                <c:pt idx="19562">
                  <c:v>-44.574178572672402</c:v>
                </c:pt>
                <c:pt idx="19563">
                  <c:v>-44.836726942602397</c:v>
                </c:pt>
                <c:pt idx="19564">
                  <c:v>-44.803504602922899</c:v>
                </c:pt>
                <c:pt idx="19565">
                  <c:v>-45.784480122292699</c:v>
                </c:pt>
                <c:pt idx="19566">
                  <c:v>-45.7502447165351</c:v>
                </c:pt>
                <c:pt idx="19567">
                  <c:v>-46.849674709950897</c:v>
                </c:pt>
                <c:pt idx="19568">
                  <c:v>-47.133080872409003</c:v>
                </c:pt>
                <c:pt idx="19569">
                  <c:v>-47.097463631967202</c:v>
                </c:pt>
                <c:pt idx="19570">
                  <c:v>-47.377090869539003</c:v>
                </c:pt>
                <c:pt idx="19571">
                  <c:v>-47.654624274130299</c:v>
                </c:pt>
                <c:pt idx="19572">
                  <c:v>-47.612045239702603</c:v>
                </c:pt>
                <c:pt idx="19573">
                  <c:v>-48.666329412975003</c:v>
                </c:pt>
                <c:pt idx="19574">
                  <c:v>-48.622744269483</c:v>
                </c:pt>
                <c:pt idx="19575">
                  <c:v>-49.793538791188801</c:v>
                </c:pt>
                <c:pt idx="19576">
                  <c:v>-50.088945791665999</c:v>
                </c:pt>
                <c:pt idx="19577">
                  <c:v>-50.044014074862403</c:v>
                </c:pt>
                <c:pt idx="19578">
                  <c:v>-50.325523484165998</c:v>
                </c:pt>
                <c:pt idx="19579">
                  <c:v>-50.623882893875198</c:v>
                </c:pt>
                <c:pt idx="19580">
                  <c:v>-50.578384629907298</c:v>
                </c:pt>
                <c:pt idx="19581">
                  <c:v>-51.686486799713997</c:v>
                </c:pt>
                <c:pt idx="19582">
                  <c:v>-51.639971133642398</c:v>
                </c:pt>
                <c:pt idx="19583">
                  <c:v>-52.8302511092229</c:v>
                </c:pt>
                <c:pt idx="19584">
                  <c:v>-53.127696717440898</c:v>
                </c:pt>
                <c:pt idx="19585">
                  <c:v>-53.0799323324879</c:v>
                </c:pt>
                <c:pt idx="19586">
                  <c:v>-53.378779770984899</c:v>
                </c:pt>
                <c:pt idx="19587">
                  <c:v>-53.675830949323696</c:v>
                </c:pt>
                <c:pt idx="19588">
                  <c:v>-53.630213909330003</c:v>
                </c:pt>
                <c:pt idx="19589">
                  <c:v>-54.723356544992001</c:v>
                </c:pt>
                <c:pt idx="19590">
                  <c:v>-54.6767184430093</c:v>
                </c:pt>
                <c:pt idx="19591">
                  <c:v>-55.806648350085503</c:v>
                </c:pt>
                <c:pt idx="19592">
                  <c:v>-56.082225917068598</c:v>
                </c:pt>
                <c:pt idx="19593">
                  <c:v>-56.034488068902199</c:v>
                </c:pt>
                <c:pt idx="19594">
                  <c:v>-56.296394993178197</c:v>
                </c:pt>
                <c:pt idx="19595">
                  <c:v>-56.560853722243401</c:v>
                </c:pt>
                <c:pt idx="19596">
                  <c:v>-56.511744163635903</c:v>
                </c:pt>
                <c:pt idx="19597">
                  <c:v>-57.492922843498199</c:v>
                </c:pt>
                <c:pt idx="19598">
                  <c:v>-57.443011940603597</c:v>
                </c:pt>
                <c:pt idx="19599">
                  <c:v>-58.4066843831067</c:v>
                </c:pt>
                <c:pt idx="19600">
                  <c:v>-58.636851657499399</c:v>
                </c:pt>
                <c:pt idx="19601">
                  <c:v>-58.861232320062399</c:v>
                </c:pt>
                <c:pt idx="19602">
                  <c:v>-59.081562030300198</c:v>
                </c:pt>
                <c:pt idx="19603">
                  <c:v>-59.042281953921403</c:v>
                </c:pt>
                <c:pt idx="19604">
                  <c:v>-59.002942384950003</c:v>
                </c:pt>
                <c:pt idx="19605">
                  <c:v>-59.8074627895354</c:v>
                </c:pt>
                <c:pt idx="19606">
                  <c:v>-59.767355007182999</c:v>
                </c:pt>
                <c:pt idx="19607">
                  <c:v>-60.496792558467497</c:v>
                </c:pt>
                <c:pt idx="19608">
                  <c:v>-60.651737857411199</c:v>
                </c:pt>
                <c:pt idx="19609">
                  <c:v>-60.815720892577303</c:v>
                </c:pt>
                <c:pt idx="19610">
                  <c:v>-60.973811893386603</c:v>
                </c:pt>
                <c:pt idx="19611">
                  <c:v>-60.946378108646897</c:v>
                </c:pt>
                <c:pt idx="19612">
                  <c:v>-60.919064851789898</c:v>
                </c:pt>
                <c:pt idx="19613">
                  <c:v>-61.478609279371099</c:v>
                </c:pt>
                <c:pt idx="19614">
                  <c:v>-61.450399530105301</c:v>
                </c:pt>
                <c:pt idx="19615">
                  <c:v>-61.885151606750902</c:v>
                </c:pt>
                <c:pt idx="19616">
                  <c:v>-61.975449294982397</c:v>
                </c:pt>
                <c:pt idx="19617">
                  <c:v>-62.058484969080602</c:v>
                </c:pt>
                <c:pt idx="19618">
                  <c:v>-62.125889071255401</c:v>
                </c:pt>
                <c:pt idx="19619">
                  <c:v>-62.106402332348601</c:v>
                </c:pt>
                <c:pt idx="19620">
                  <c:v>-62.0870260431101</c:v>
                </c:pt>
                <c:pt idx="19621">
                  <c:v>-62.330208763907997</c:v>
                </c:pt>
                <c:pt idx="19622">
                  <c:v>-62.310521295741097</c:v>
                </c:pt>
                <c:pt idx="19623">
                  <c:v>-62.372334431538299</c:v>
                </c:pt>
                <c:pt idx="19624">
                  <c:v>-62.362985412982603</c:v>
                </c:pt>
                <c:pt idx="19625">
                  <c:v>-62.339200618399701</c:v>
                </c:pt>
                <c:pt idx="19626">
                  <c:v>-62.300724583173299</c:v>
                </c:pt>
                <c:pt idx="19627">
                  <c:v>-62.284463345444799</c:v>
                </c:pt>
                <c:pt idx="19628">
                  <c:v>-62.268124545538399</c:v>
                </c:pt>
                <c:pt idx="19629">
                  <c:v>-62.127506547590301</c:v>
                </c:pt>
                <c:pt idx="19630">
                  <c:v>-62.111132734834001</c:v>
                </c:pt>
                <c:pt idx="19631">
                  <c:v>-61.765265318056599</c:v>
                </c:pt>
                <c:pt idx="19632">
                  <c:v>-61.640498915000997</c:v>
                </c:pt>
                <c:pt idx="19633">
                  <c:v>-61.5031347416964</c:v>
                </c:pt>
                <c:pt idx="19634">
                  <c:v>-61.353594943321902</c:v>
                </c:pt>
                <c:pt idx="19635">
                  <c:v>-61.335130077652302</c:v>
                </c:pt>
                <c:pt idx="19636">
                  <c:v>-61.316588609789399</c:v>
                </c:pt>
                <c:pt idx="19637">
                  <c:v>-60.816627667448003</c:v>
                </c:pt>
                <c:pt idx="19638">
                  <c:v>-60.798006625457198</c:v>
                </c:pt>
                <c:pt idx="19639">
                  <c:v>-60.119921902111301</c:v>
                </c:pt>
                <c:pt idx="19640">
                  <c:v>-59.905569894976402</c:v>
                </c:pt>
                <c:pt idx="19641">
                  <c:v>-59.685529233269399</c:v>
                </c:pt>
                <c:pt idx="19642">
                  <c:v>-59.460083712018701</c:v>
                </c:pt>
                <c:pt idx="19643">
                  <c:v>-59.448811207837799</c:v>
                </c:pt>
                <c:pt idx="19644">
                  <c:v>-59.437494879822403</c:v>
                </c:pt>
                <c:pt idx="19645">
                  <c:v>-58.675829212876998</c:v>
                </c:pt>
                <c:pt idx="19646">
                  <c:v>-58.6649894660627</c:v>
                </c:pt>
                <c:pt idx="19647">
                  <c:v>-58.271728620633802</c:v>
                </c:pt>
                <c:pt idx="19648">
                  <c:v>-57.757955069264099</c:v>
                </c:pt>
                <c:pt idx="19649">
                  <c:v>-57.485737709541603</c:v>
                </c:pt>
                <c:pt idx="19650">
                  <c:v>-56.912254789987102</c:v>
                </c:pt>
                <c:pt idx="19651">
                  <c:v>-56.386278872793604</c:v>
                </c:pt>
                <c:pt idx="19652">
                  <c:v>-56.381108638036103</c:v>
                </c:pt>
                <c:pt idx="19653">
                  <c:v>-55.849578293474998</c:v>
                </c:pt>
                <c:pt idx="19654">
                  <c:v>-55.312414587324497</c:v>
                </c:pt>
                <c:pt idx="19655">
                  <c:v>-54.850414996514303</c:v>
                </c:pt>
                <c:pt idx="19656">
                  <c:v>-54.530552505748503</c:v>
                </c:pt>
                <c:pt idx="19657">
                  <c:v>-53.867810081135303</c:v>
                </c:pt>
                <c:pt idx="19658">
                  <c:v>-53.520210388547603</c:v>
                </c:pt>
                <c:pt idx="19659">
                  <c:v>-53.163898550386897</c:v>
                </c:pt>
                <c:pt idx="19660">
                  <c:v>-53.165418775034098</c:v>
                </c:pt>
                <c:pt idx="19661">
                  <c:v>-53.166939630791198</c:v>
                </c:pt>
                <c:pt idx="19662">
                  <c:v>-51.946321608410699</c:v>
                </c:pt>
                <c:pt idx="19663">
                  <c:v>-51.949036163670499</c:v>
                </c:pt>
                <c:pt idx="19664">
                  <c:v>-51.323172305894403</c:v>
                </c:pt>
                <c:pt idx="19665">
                  <c:v>-49.687180570974803</c:v>
                </c:pt>
                <c:pt idx="19666">
                  <c:v>-49.692115737038399</c:v>
                </c:pt>
                <c:pt idx="19667">
                  <c:v>-49.273071066680302</c:v>
                </c:pt>
                <c:pt idx="19668">
                  <c:v>-49.278419689341199</c:v>
                </c:pt>
                <c:pt idx="19669">
                  <c:v>-49.28378262759</c:v>
                </c:pt>
                <c:pt idx="19670">
                  <c:v>-47.843996465279801</c:v>
                </c:pt>
                <c:pt idx="19671">
                  <c:v>-47.850530840911098</c:v>
                </c:pt>
                <c:pt idx="19672">
                  <c:v>-47.1549372456181</c:v>
                </c:pt>
                <c:pt idx="19673">
                  <c:v>-45.279220204233397</c:v>
                </c:pt>
                <c:pt idx="19674">
                  <c:v>-45.287529019848499</c:v>
                </c:pt>
                <c:pt idx="19675">
                  <c:v>-44.820548604346499</c:v>
                </c:pt>
                <c:pt idx="19676">
                  <c:v>-44.830837969012599</c:v>
                </c:pt>
                <c:pt idx="19677">
                  <c:v>-44.841154109726901</c:v>
                </c:pt>
                <c:pt idx="19678">
                  <c:v>-43.234615518151998</c:v>
                </c:pt>
                <c:pt idx="19679">
                  <c:v>-43.245964997060902</c:v>
                </c:pt>
                <c:pt idx="19680">
                  <c:v>-42.478854381328198</c:v>
                </c:pt>
                <c:pt idx="19681">
                  <c:v>-40.4291533161731</c:v>
                </c:pt>
                <c:pt idx="19682">
                  <c:v>-40.442469883727298</c:v>
                </c:pt>
                <c:pt idx="19683">
                  <c:v>-39.956547609357699</c:v>
                </c:pt>
                <c:pt idx="19684">
                  <c:v>-39.968180427340997</c:v>
                </c:pt>
                <c:pt idx="19685">
                  <c:v>-38.210742299976097</c:v>
                </c:pt>
                <c:pt idx="19686">
                  <c:v>-38.2160136952456</c:v>
                </c:pt>
                <c:pt idx="19687">
                  <c:v>-37.902273579746399</c:v>
                </c:pt>
                <c:pt idx="19688">
                  <c:v>-37.382121705446302</c:v>
                </c:pt>
                <c:pt idx="19689">
                  <c:v>-35.196553259876502</c:v>
                </c:pt>
                <c:pt idx="19690">
                  <c:v>-35.2034164200685</c:v>
                </c:pt>
                <c:pt idx="19691">
                  <c:v>-34.661071126130501</c:v>
                </c:pt>
                <c:pt idx="19692">
                  <c:v>-34.677065390865302</c:v>
                </c:pt>
                <c:pt idx="19693">
                  <c:v>-32.805744683936403</c:v>
                </c:pt>
                <c:pt idx="19694">
                  <c:v>-32.816803981241797</c:v>
                </c:pt>
                <c:pt idx="19695">
                  <c:v>-32.827946168285301</c:v>
                </c:pt>
                <c:pt idx="19696">
                  <c:v>-31.933304957129799</c:v>
                </c:pt>
                <c:pt idx="19697">
                  <c:v>-29.627551912729899</c:v>
                </c:pt>
                <c:pt idx="19698">
                  <c:v>-29.629088130676902</c:v>
                </c:pt>
                <c:pt idx="19699">
                  <c:v>-29.059967222750799</c:v>
                </c:pt>
                <c:pt idx="19700">
                  <c:v>-29.0718562385163</c:v>
                </c:pt>
                <c:pt idx="19701">
                  <c:v>-27.1290395754902</c:v>
                </c:pt>
                <c:pt idx="19702">
                  <c:v>-27.136912502368201</c:v>
                </c:pt>
                <c:pt idx="19703">
                  <c:v>-26.810512954214399</c:v>
                </c:pt>
                <c:pt idx="19704">
                  <c:v>-26.244006319924999</c:v>
                </c:pt>
                <c:pt idx="19705">
                  <c:v>-23.926726369332801</c:v>
                </c:pt>
                <c:pt idx="19706">
                  <c:v>-23.937716317775202</c:v>
                </c:pt>
                <c:pt idx="19707">
                  <c:v>-23.369612138751901</c:v>
                </c:pt>
                <c:pt idx="19708">
                  <c:v>-23.390589474059698</c:v>
                </c:pt>
                <c:pt idx="19709">
                  <c:v>-21.436143241193001</c:v>
                </c:pt>
                <c:pt idx="19710">
                  <c:v>-21.4555220029556</c:v>
                </c:pt>
                <c:pt idx="19711">
                  <c:v>-21.099910082640001</c:v>
                </c:pt>
                <c:pt idx="19712">
                  <c:v>-20.556783334439601</c:v>
                </c:pt>
                <c:pt idx="19713">
                  <c:v>-18.225903662211</c:v>
                </c:pt>
                <c:pt idx="19714">
                  <c:v>-18.245219189451198</c:v>
                </c:pt>
                <c:pt idx="19715">
                  <c:v>-17.679044632623299</c:v>
                </c:pt>
                <c:pt idx="19716">
                  <c:v>-17.702340825936499</c:v>
                </c:pt>
                <c:pt idx="19717">
                  <c:v>-15.745352341268701</c:v>
                </c:pt>
                <c:pt idx="19718">
                  <c:v>-15.7699991946252</c:v>
                </c:pt>
                <c:pt idx="19719">
                  <c:v>-15.447013180173499</c:v>
                </c:pt>
                <c:pt idx="19720">
                  <c:v>-14.8929554006668</c:v>
                </c:pt>
                <c:pt idx="19721">
                  <c:v>-12.6028973974979</c:v>
                </c:pt>
                <c:pt idx="19722">
                  <c:v>-12.6289916060724</c:v>
                </c:pt>
                <c:pt idx="19723">
                  <c:v>-12.0709714556007</c:v>
                </c:pt>
                <c:pt idx="19724">
                  <c:v>-12.0976035192431</c:v>
                </c:pt>
                <c:pt idx="19725">
                  <c:v>-10.1622861952637</c:v>
                </c:pt>
                <c:pt idx="19726">
                  <c:v>-10.1891424094573</c:v>
                </c:pt>
                <c:pt idx="19727">
                  <c:v>-9.8762183042109495</c:v>
                </c:pt>
                <c:pt idx="19728">
                  <c:v>-9.3361438574549798</c:v>
                </c:pt>
                <c:pt idx="19729">
                  <c:v>-7.08693657887261</c:v>
                </c:pt>
                <c:pt idx="19730">
                  <c:v>-7.1195745603615599</c:v>
                </c:pt>
                <c:pt idx="19731">
                  <c:v>-6.6109250760963603</c:v>
                </c:pt>
                <c:pt idx="19732">
                  <c:v>-6.64356335293144</c:v>
                </c:pt>
                <c:pt idx="19733">
                  <c:v>-4.7783354331163403</c:v>
                </c:pt>
                <c:pt idx="19734">
                  <c:v>-4.8082125871378203</c:v>
                </c:pt>
                <c:pt idx="19735">
                  <c:v>-4.4823354406076596</c:v>
                </c:pt>
                <c:pt idx="19736">
                  <c:v>-3.9577236700599201</c:v>
                </c:pt>
                <c:pt idx="19737">
                  <c:v>-1.8885620207246701</c:v>
                </c:pt>
                <c:pt idx="19738">
                  <c:v>-1.9139860592931399</c:v>
                </c:pt>
                <c:pt idx="19739">
                  <c:v>-1.4234166135024999</c:v>
                </c:pt>
                <c:pt idx="19740">
                  <c:v>-1.45754704671893</c:v>
                </c:pt>
                <c:pt idx="19741">
                  <c:v>0.24844137532327801</c:v>
                </c:pt>
                <c:pt idx="19742">
                  <c:v>0.21419546316305699</c:v>
                </c:pt>
                <c:pt idx="19743">
                  <c:v>0.48088985107300902</c:v>
                </c:pt>
                <c:pt idx="19744">
                  <c:v>0.94739146128157303</c:v>
                </c:pt>
                <c:pt idx="19745">
                  <c:v>2.74037602699239</c:v>
                </c:pt>
                <c:pt idx="19746">
                  <c:v>2.70728970294036</c:v>
                </c:pt>
                <c:pt idx="19747">
                  <c:v>3.1245703239715898</c:v>
                </c:pt>
                <c:pt idx="19748">
                  <c:v>3.0912252189145799</c:v>
                </c:pt>
                <c:pt idx="19749">
                  <c:v>4.53458743654625</c:v>
                </c:pt>
                <c:pt idx="19750">
                  <c:v>4.5022903073410001</c:v>
                </c:pt>
                <c:pt idx="19751">
                  <c:v>4.7175372914989602</c:v>
                </c:pt>
                <c:pt idx="19752">
                  <c:v>5.0874439206167397</c:v>
                </c:pt>
                <c:pt idx="19753">
                  <c:v>6.4480533361554704</c:v>
                </c:pt>
                <c:pt idx="19754">
                  <c:v>6.4115233851325097</c:v>
                </c:pt>
                <c:pt idx="19755">
                  <c:v>6.7115206790714002</c:v>
                </c:pt>
                <c:pt idx="19756">
                  <c:v>6.6747430211284096</c:v>
                </c:pt>
                <c:pt idx="19757">
                  <c:v>7.7126470596490098</c:v>
                </c:pt>
                <c:pt idx="19758">
                  <c:v>7.6760670924915599</c:v>
                </c:pt>
                <c:pt idx="19759">
                  <c:v>7.8175562460878503</c:v>
                </c:pt>
                <c:pt idx="19760">
                  <c:v>8.0637463022444607</c:v>
                </c:pt>
                <c:pt idx="19761">
                  <c:v>8.8341413736499899</c:v>
                </c:pt>
                <c:pt idx="19762">
                  <c:v>8.7972075284349494</c:v>
                </c:pt>
                <c:pt idx="19763">
                  <c:v>8.9401982238176405</c:v>
                </c:pt>
                <c:pt idx="19764">
                  <c:v>8.9000297303944294</c:v>
                </c:pt>
                <c:pt idx="19765">
                  <c:v>9.4050252211579508</c:v>
                </c:pt>
                <c:pt idx="19766">
                  <c:v>9.3647183703881094</c:v>
                </c:pt>
                <c:pt idx="19767">
                  <c:v>9.4089096727531096</c:v>
                </c:pt>
                <c:pt idx="19768">
                  <c:v>9.4893049455657792</c:v>
                </c:pt>
                <c:pt idx="19769">
                  <c:v>9.5889190690486306</c:v>
                </c:pt>
                <c:pt idx="19770">
                  <c:v>9.5497792246705995</c:v>
                </c:pt>
                <c:pt idx="19771">
                  <c:v>9.5198928634682503</c:v>
                </c:pt>
                <c:pt idx="19772">
                  <c:v>9.4765963978858601</c:v>
                </c:pt>
                <c:pt idx="19773">
                  <c:v>9.4123790126646298</c:v>
                </c:pt>
                <c:pt idx="19774">
                  <c:v>9.3692293614449298</c:v>
                </c:pt>
                <c:pt idx="19775">
                  <c:v>9.3107554755979702</c:v>
                </c:pt>
                <c:pt idx="19776">
                  <c:v>9.2227016528718497</c:v>
                </c:pt>
                <c:pt idx="19777">
                  <c:v>8.7301459250163003</c:v>
                </c:pt>
                <c:pt idx="19778">
                  <c:v>8.6878160490835299</c:v>
                </c:pt>
                <c:pt idx="19779">
                  <c:v>8.5182696748559099</c:v>
                </c:pt>
                <c:pt idx="19780">
                  <c:v>8.2301064658579595</c:v>
                </c:pt>
                <c:pt idx="19781">
                  <c:v>8.1825116129415498</c:v>
                </c:pt>
                <c:pt idx="19782">
                  <c:v>7.8865565393852997</c:v>
                </c:pt>
                <c:pt idx="19783">
                  <c:v>7.83926644946769</c:v>
                </c:pt>
                <c:pt idx="19784">
                  <c:v>7.5314494430072596</c:v>
                </c:pt>
                <c:pt idx="19785">
                  <c:v>6.8535366906334003</c:v>
                </c:pt>
                <c:pt idx="19786">
                  <c:v>6.8032204498569104</c:v>
                </c:pt>
                <c:pt idx="19787">
                  <c:v>6.5699050042426599</c:v>
                </c:pt>
                <c:pt idx="19788">
                  <c:v>6.3391871666944102</c:v>
                </c:pt>
                <c:pt idx="19789">
                  <c:v>6.0943673432552998</c:v>
                </c:pt>
                <c:pt idx="19790">
                  <c:v>6.0432658544489204</c:v>
                </c:pt>
                <c:pt idx="19791">
                  <c:v>5.3432343159785098</c:v>
                </c:pt>
                <c:pt idx="19792">
                  <c:v>5.29355187908945</c:v>
                </c:pt>
                <c:pt idx="19793">
                  <c:v>4.5551059580806399</c:v>
                </c:pt>
                <c:pt idx="19794">
                  <c:v>4.4973183673048904</c:v>
                </c:pt>
                <c:pt idx="19795">
                  <c:v>4.2676350500011404</c:v>
                </c:pt>
                <c:pt idx="19796">
                  <c:v>4.0517144461006804</c:v>
                </c:pt>
                <c:pt idx="19797">
                  <c:v>3.8315162566558598</c:v>
                </c:pt>
                <c:pt idx="19798">
                  <c:v>3.78322140306084</c:v>
                </c:pt>
                <c:pt idx="19799">
                  <c:v>3.1853624188543201</c:v>
                </c:pt>
                <c:pt idx="19800">
                  <c:v>3.1383056822832298</c:v>
                </c:pt>
                <c:pt idx="19801">
                  <c:v>2.5855749866982598</c:v>
                </c:pt>
                <c:pt idx="19802">
                  <c:v>2.5395787615859802</c:v>
                </c:pt>
                <c:pt idx="19803">
                  <c:v>2.3788880338542699</c:v>
                </c:pt>
                <c:pt idx="19804">
                  <c:v>2.2261172698207501</c:v>
                </c:pt>
                <c:pt idx="19805">
                  <c:v>2.0770443088341901</c:v>
                </c:pt>
                <c:pt idx="19806">
                  <c:v>2.0524980282732601</c:v>
                </c:pt>
                <c:pt idx="19807">
                  <c:v>1.635508044856</c:v>
                </c:pt>
                <c:pt idx="19808">
                  <c:v>1.6210528892057601</c:v>
                </c:pt>
                <c:pt idx="19809">
                  <c:v>1.1973405249747699</c:v>
                </c:pt>
                <c:pt idx="19810">
                  <c:v>1.1833458651350801</c:v>
                </c:pt>
                <c:pt idx="19811">
                  <c:v>1.0650207647218499</c:v>
                </c:pt>
                <c:pt idx="19812">
                  <c:v>0.94793547991024296</c:v>
                </c:pt>
                <c:pt idx="19813">
                  <c:v>0.82811616207369199</c:v>
                </c:pt>
                <c:pt idx="19814">
                  <c:v>0.824142225386577</c:v>
                </c:pt>
                <c:pt idx="19815">
                  <c:v>0.432089218043606</c:v>
                </c:pt>
                <c:pt idx="19816">
                  <c:v>0.43263691640410801</c:v>
                </c:pt>
                <c:pt idx="19817">
                  <c:v>-1.88219996006391E-2</c:v>
                </c:pt>
                <c:pt idx="19818">
                  <c:v>-1.7887791041884499E-2</c:v>
                </c:pt>
                <c:pt idx="19819">
                  <c:v>-0.14537322255714799</c:v>
                </c:pt>
                <c:pt idx="19820">
                  <c:v>-0.275367216045101</c:v>
                </c:pt>
                <c:pt idx="19821">
                  <c:v>-0.39844774447322201</c:v>
                </c:pt>
                <c:pt idx="19822">
                  <c:v>-0.39596605865065299</c:v>
                </c:pt>
                <c:pt idx="19823">
                  <c:v>-0.84974930132528603</c:v>
                </c:pt>
                <c:pt idx="19824">
                  <c:v>-0.84687104955208503</c:v>
                </c:pt>
                <c:pt idx="19825">
                  <c:v>-1.36938319489965</c:v>
                </c:pt>
                <c:pt idx="19826">
                  <c:v>-1.36604116669205</c:v>
                </c:pt>
                <c:pt idx="19827">
                  <c:v>-1.51262934308665</c:v>
                </c:pt>
                <c:pt idx="19828">
                  <c:v>-1.6613156341041699</c:v>
                </c:pt>
                <c:pt idx="19829">
                  <c:v>-1.8117062592395301</c:v>
                </c:pt>
                <c:pt idx="19830">
                  <c:v>-1.8091155630970699</c:v>
                </c:pt>
                <c:pt idx="19831">
                  <c:v>-2.3253264776180198</c:v>
                </c:pt>
                <c:pt idx="19832">
                  <c:v>-2.3222858147108898</c:v>
                </c:pt>
                <c:pt idx="19833">
                  <c:v>-2.90103222457661</c:v>
                </c:pt>
                <c:pt idx="19834">
                  <c:v>-2.89743494488234</c:v>
                </c:pt>
                <c:pt idx="19835">
                  <c:v>-3.05963109658614</c:v>
                </c:pt>
                <c:pt idx="19836">
                  <c:v>-3.22051131344818</c:v>
                </c:pt>
                <c:pt idx="19837">
                  <c:v>-3.37647957362999</c:v>
                </c:pt>
                <c:pt idx="19838">
                  <c:v>-3.3739172902090999</c:v>
                </c:pt>
                <c:pt idx="19839">
                  <c:v>-3.9328695460292602</c:v>
                </c:pt>
                <c:pt idx="19840">
                  <c:v>-3.92986057067947</c:v>
                </c:pt>
                <c:pt idx="19841">
                  <c:v>-4.5303710364148904</c:v>
                </c:pt>
                <c:pt idx="19842">
                  <c:v>-4.6965118872451299</c:v>
                </c:pt>
                <c:pt idx="19843">
                  <c:v>-4.6939288822764196</c:v>
                </c:pt>
                <c:pt idx="19844">
                  <c:v>-4.8619922371483497</c:v>
                </c:pt>
                <c:pt idx="19845">
                  <c:v>-5.0291897983584901</c:v>
                </c:pt>
                <c:pt idx="19846">
                  <c:v>-5.0287338946008999</c:v>
                </c:pt>
                <c:pt idx="19847">
                  <c:v>-5.5857520787567996</c:v>
                </c:pt>
                <c:pt idx="19848">
                  <c:v>-5.5847538564823296</c:v>
                </c:pt>
                <c:pt idx="19849">
                  <c:v>-6.1576293294827096</c:v>
                </c:pt>
                <c:pt idx="19850">
                  <c:v>-6.3142149444086701</c:v>
                </c:pt>
                <c:pt idx="19851">
                  <c:v>-6.31307910262543</c:v>
                </c:pt>
                <c:pt idx="19852">
                  <c:v>-6.4720845115057397</c:v>
                </c:pt>
                <c:pt idx="19853">
                  <c:v>-6.6187350257627999</c:v>
                </c:pt>
                <c:pt idx="19854">
                  <c:v>-6.6197187518739398</c:v>
                </c:pt>
                <c:pt idx="19855">
                  <c:v>-7.1224347985875101</c:v>
                </c:pt>
                <c:pt idx="19856">
                  <c:v>-7.1229782921047002</c:v>
                </c:pt>
                <c:pt idx="19857">
                  <c:v>-7.6198664256434601</c:v>
                </c:pt>
                <c:pt idx="19858">
                  <c:v>-7.7572076825498799</c:v>
                </c:pt>
                <c:pt idx="19859">
                  <c:v>-7.7590525673292001</c:v>
                </c:pt>
                <c:pt idx="19860">
                  <c:v>-7.8982012689760799</c:v>
                </c:pt>
                <c:pt idx="19861">
                  <c:v>-8.0344432781212696</c:v>
                </c:pt>
                <c:pt idx="19862">
                  <c:v>-8.0407752521442593</c:v>
                </c:pt>
                <c:pt idx="19863">
                  <c:v>-8.4749011543424899</c:v>
                </c:pt>
                <c:pt idx="19864">
                  <c:v>-8.4808376173184499</c:v>
                </c:pt>
                <c:pt idx="19865">
                  <c:v>-8.9049110427456402</c:v>
                </c:pt>
                <c:pt idx="19866">
                  <c:v>-9.0215960565457092</c:v>
                </c:pt>
                <c:pt idx="19867">
                  <c:v>-9.0288855056172199</c:v>
                </c:pt>
                <c:pt idx="19868">
                  <c:v>-9.1507430546680002</c:v>
                </c:pt>
                <c:pt idx="19869">
                  <c:v>-9.2701452355836391</c:v>
                </c:pt>
                <c:pt idx="19870">
                  <c:v>-9.2796238892953191</c:v>
                </c:pt>
                <c:pt idx="19871">
                  <c:v>-9.6510091137911598</c:v>
                </c:pt>
                <c:pt idx="19872">
                  <c:v>-9.6601421171427901</c:v>
                </c:pt>
                <c:pt idx="19873">
                  <c:v>-10.023572375203599</c:v>
                </c:pt>
                <c:pt idx="19874">
                  <c:v>-10.129178828651201</c:v>
                </c:pt>
                <c:pt idx="19875">
                  <c:v>-10.1395595272793</c:v>
                </c:pt>
                <c:pt idx="19876">
                  <c:v>-10.2388356564567</c:v>
                </c:pt>
                <c:pt idx="19877">
                  <c:v>-10.3417773823716</c:v>
                </c:pt>
                <c:pt idx="19878">
                  <c:v>-10.3523479476949</c:v>
                </c:pt>
                <c:pt idx="19879">
                  <c:v>-10.666665758778599</c:v>
                </c:pt>
                <c:pt idx="19880">
                  <c:v>-10.6769753123085</c:v>
                </c:pt>
                <c:pt idx="19881">
                  <c:v>-10.985206622905499</c:v>
                </c:pt>
                <c:pt idx="19882">
                  <c:v>-11.0764202700061</c:v>
                </c:pt>
                <c:pt idx="19883">
                  <c:v>-11.0861609375438</c:v>
                </c:pt>
                <c:pt idx="19884">
                  <c:v>-11.1725418960913</c:v>
                </c:pt>
                <c:pt idx="19885">
                  <c:v>-11.256845950557601</c:v>
                </c:pt>
                <c:pt idx="19886">
                  <c:v>-11.266288452406499</c:v>
                </c:pt>
                <c:pt idx="19887">
                  <c:v>-11.534048741918401</c:v>
                </c:pt>
                <c:pt idx="19888">
                  <c:v>-11.543100783704899</c:v>
                </c:pt>
                <c:pt idx="19889">
                  <c:v>-11.810614261973599</c:v>
                </c:pt>
                <c:pt idx="19890">
                  <c:v>-11.8890664891703</c:v>
                </c:pt>
                <c:pt idx="19891">
                  <c:v>-11.896421696632499</c:v>
                </c:pt>
                <c:pt idx="19892">
                  <c:v>-11.9671263200245</c:v>
                </c:pt>
                <c:pt idx="19893">
                  <c:v>-12.0396900201102</c:v>
                </c:pt>
                <c:pt idx="19894">
                  <c:v>-12.0430436606797</c:v>
                </c:pt>
                <c:pt idx="19895">
                  <c:v>-12.271247336196501</c:v>
                </c:pt>
                <c:pt idx="19896">
                  <c:v>-12.269989199207201</c:v>
                </c:pt>
                <c:pt idx="19897">
                  <c:v>-12.49963881457</c:v>
                </c:pt>
                <c:pt idx="19898">
                  <c:v>-12.5640018179233</c:v>
                </c:pt>
                <c:pt idx="19899">
                  <c:v>-12.563730032996499</c:v>
                </c:pt>
                <c:pt idx="19900">
                  <c:v>-12.6229022139253</c:v>
                </c:pt>
                <c:pt idx="19901">
                  <c:v>-12.6818612830055</c:v>
                </c:pt>
                <c:pt idx="19902">
                  <c:v>-12.678451188046299</c:v>
                </c:pt>
                <c:pt idx="19903">
                  <c:v>-12.886373389903801</c:v>
                </c:pt>
                <c:pt idx="19904">
                  <c:v>-12.8826410619147</c:v>
                </c:pt>
                <c:pt idx="19905">
                  <c:v>-13.0921507034081</c:v>
                </c:pt>
                <c:pt idx="19906">
                  <c:v>-13.146147375402601</c:v>
                </c:pt>
                <c:pt idx="19907">
                  <c:v>-13.1403799874643</c:v>
                </c:pt>
                <c:pt idx="19908">
                  <c:v>-13.1927969235978</c:v>
                </c:pt>
                <c:pt idx="19909">
                  <c:v>-13.243214258877201</c:v>
                </c:pt>
                <c:pt idx="19910">
                  <c:v>-13.3421016943089</c:v>
                </c:pt>
                <c:pt idx="19911">
                  <c:v>-13.334745692653801</c:v>
                </c:pt>
                <c:pt idx="19912">
                  <c:v>-13.4333278114474</c:v>
                </c:pt>
                <c:pt idx="19913">
                  <c:v>-13.5315707379724</c:v>
                </c:pt>
                <c:pt idx="19914">
                  <c:v>-13.607208532313299</c:v>
                </c:pt>
                <c:pt idx="19915">
                  <c:v>-13.657888387790001</c:v>
                </c:pt>
                <c:pt idx="19916">
                  <c:v>-13.763917176465799</c:v>
                </c:pt>
                <c:pt idx="19917">
                  <c:v>-13.757710563518501</c:v>
                </c:pt>
                <c:pt idx="19918">
                  <c:v>-13.8073445767164</c:v>
                </c:pt>
                <c:pt idx="19919">
                  <c:v>-13.857610337457899</c:v>
                </c:pt>
                <c:pt idx="19920">
                  <c:v>-13.8521589950587</c:v>
                </c:pt>
                <c:pt idx="19921">
                  <c:v>-14.030862603449201</c:v>
                </c:pt>
                <c:pt idx="19922">
                  <c:v>-14.025223153794199</c:v>
                </c:pt>
                <c:pt idx="19923">
                  <c:v>-14.054859622774099</c:v>
                </c:pt>
                <c:pt idx="19924">
                  <c:v>-14.268984804284001</c:v>
                </c:pt>
                <c:pt idx="19925">
                  <c:v>-14.3196347260098</c:v>
                </c:pt>
                <c:pt idx="19926">
                  <c:v>-14.314501274131301</c:v>
                </c:pt>
                <c:pt idx="19927">
                  <c:v>-14.3650479160421</c:v>
                </c:pt>
                <c:pt idx="19928">
                  <c:v>-14.360515168793</c:v>
                </c:pt>
                <c:pt idx="19929">
                  <c:v>-14.544335413553799</c:v>
                </c:pt>
                <c:pt idx="19930">
                  <c:v>-14.539693775355699</c:v>
                </c:pt>
                <c:pt idx="19931">
                  <c:v>-14.5687319414162</c:v>
                </c:pt>
                <c:pt idx="19932">
                  <c:v>-14.795293799907199</c:v>
                </c:pt>
                <c:pt idx="19933">
                  <c:v>-14.8490589416581</c:v>
                </c:pt>
                <c:pt idx="19934">
                  <c:v>-14.844279220779599</c:v>
                </c:pt>
                <c:pt idx="19935">
                  <c:v>-14.8945444422114</c:v>
                </c:pt>
                <c:pt idx="19936">
                  <c:v>-14.888679472404601</c:v>
                </c:pt>
                <c:pt idx="19937">
                  <c:v>-15.080519370352601</c:v>
                </c:pt>
                <c:pt idx="19938">
                  <c:v>-15.0744743610098</c:v>
                </c:pt>
                <c:pt idx="19939">
                  <c:v>-15.106485728829799</c:v>
                </c:pt>
                <c:pt idx="19940">
                  <c:v>-15.347587815044401</c:v>
                </c:pt>
                <c:pt idx="19941">
                  <c:v>-15.4007767753859</c:v>
                </c:pt>
                <c:pt idx="19942">
                  <c:v>-15.3943421704126</c:v>
                </c:pt>
                <c:pt idx="19943">
                  <c:v>-15.449913881980599</c:v>
                </c:pt>
                <c:pt idx="19944">
                  <c:v>-15.4425526172217</c:v>
                </c:pt>
                <c:pt idx="19945">
                  <c:v>-15.646539769353</c:v>
                </c:pt>
                <c:pt idx="19946">
                  <c:v>-15.638957074257</c:v>
                </c:pt>
                <c:pt idx="19947">
                  <c:v>-15.671808818154</c:v>
                </c:pt>
                <c:pt idx="19948">
                  <c:v>-15.9252854606616</c:v>
                </c:pt>
                <c:pt idx="19949">
                  <c:v>-15.983797284855401</c:v>
                </c:pt>
                <c:pt idx="19950">
                  <c:v>-15.975684459632401</c:v>
                </c:pt>
                <c:pt idx="19951">
                  <c:v>-16.036425858471599</c:v>
                </c:pt>
                <c:pt idx="19952">
                  <c:v>-16.0298703272409</c:v>
                </c:pt>
                <c:pt idx="19953">
                  <c:v>-16.248957066377798</c:v>
                </c:pt>
                <c:pt idx="19954">
                  <c:v>-16.242113685359001</c:v>
                </c:pt>
                <c:pt idx="19955">
                  <c:v>-16.278065511060401</c:v>
                </c:pt>
                <c:pt idx="19956">
                  <c:v>-16.547850436018699</c:v>
                </c:pt>
                <c:pt idx="19957">
                  <c:v>-16.6106569561409</c:v>
                </c:pt>
                <c:pt idx="19958">
                  <c:v>-16.602914373508899</c:v>
                </c:pt>
                <c:pt idx="19959">
                  <c:v>-16.668212590061898</c:v>
                </c:pt>
                <c:pt idx="19960">
                  <c:v>-16.6623582497188</c:v>
                </c:pt>
                <c:pt idx="19961">
                  <c:v>-16.895573454260202</c:v>
                </c:pt>
                <c:pt idx="19962">
                  <c:v>-16.889381859762</c:v>
                </c:pt>
                <c:pt idx="19963">
                  <c:v>-16.9256159535298</c:v>
                </c:pt>
                <c:pt idx="19964">
                  <c:v>-17.210806365269899</c:v>
                </c:pt>
                <c:pt idx="19965">
                  <c:v>-17.274386598859699</c:v>
                </c:pt>
                <c:pt idx="19966">
                  <c:v>-17.267900572164798</c:v>
                </c:pt>
                <c:pt idx="19967">
                  <c:v>-17.336258693724201</c:v>
                </c:pt>
                <c:pt idx="19968">
                  <c:v>-17.330769666250699</c:v>
                </c:pt>
                <c:pt idx="19969">
                  <c:v>-17.572933808017201</c:v>
                </c:pt>
                <c:pt idx="19970">
                  <c:v>-17.567146949537399</c:v>
                </c:pt>
                <c:pt idx="19971">
                  <c:v>-17.6085845934936</c:v>
                </c:pt>
                <c:pt idx="19972">
                  <c:v>-17.899547549469499</c:v>
                </c:pt>
                <c:pt idx="19973">
                  <c:v>-17.968681102235301</c:v>
                </c:pt>
                <c:pt idx="19974">
                  <c:v>-17.9626040383598</c:v>
                </c:pt>
                <c:pt idx="19975">
                  <c:v>-18.032221294241101</c:v>
                </c:pt>
                <c:pt idx="19976">
                  <c:v>-18.027379820723699</c:v>
                </c:pt>
                <c:pt idx="19977">
                  <c:v>-18.2769181367889</c:v>
                </c:pt>
                <c:pt idx="19978">
                  <c:v>-18.271724666203902</c:v>
                </c:pt>
                <c:pt idx="19979">
                  <c:v>-18.3104945007256</c:v>
                </c:pt>
                <c:pt idx="19980">
                  <c:v>-18.606135972766101</c:v>
                </c:pt>
                <c:pt idx="19981">
                  <c:v>-18.676564836577999</c:v>
                </c:pt>
                <c:pt idx="19982">
                  <c:v>-18.670204292920701</c:v>
                </c:pt>
                <c:pt idx="19983">
                  <c:v>-18.742089379325201</c:v>
                </c:pt>
                <c:pt idx="19984">
                  <c:v>-18.736784075816999</c:v>
                </c:pt>
                <c:pt idx="19985">
                  <c:v>-18.991356030911401</c:v>
                </c:pt>
                <c:pt idx="19986">
                  <c:v>-18.985841694536202</c:v>
                </c:pt>
                <c:pt idx="19987">
                  <c:v>-19.029655983946299</c:v>
                </c:pt>
                <c:pt idx="19988">
                  <c:v>-19.333668056517499</c:v>
                </c:pt>
                <c:pt idx="19989">
                  <c:v>-19.406693237334</c:v>
                </c:pt>
                <c:pt idx="19990">
                  <c:v>-19.400856019856899</c:v>
                </c:pt>
                <c:pt idx="19991">
                  <c:v>-19.475644542243099</c:v>
                </c:pt>
                <c:pt idx="19992">
                  <c:v>-19.471056806142499</c:v>
                </c:pt>
                <c:pt idx="19993">
                  <c:v>-19.733956291085502</c:v>
                </c:pt>
                <c:pt idx="19994">
                  <c:v>-19.729097627278801</c:v>
                </c:pt>
                <c:pt idx="19995">
                  <c:v>-19.7714298892888</c:v>
                </c:pt>
                <c:pt idx="19996">
                  <c:v>-20.086568434450701</c:v>
                </c:pt>
                <c:pt idx="19997">
                  <c:v>-20.1629558142508</c:v>
                </c:pt>
                <c:pt idx="19998">
                  <c:v>-20.157753613352</c:v>
                </c:pt>
                <c:pt idx="19999">
                  <c:v>-20.236141501937698</c:v>
                </c:pt>
                <c:pt idx="20000">
                  <c:v>-20.232340262797901</c:v>
                </c:pt>
                <c:pt idx="20001">
                  <c:v>-20.5056948304073</c:v>
                </c:pt>
                <c:pt idx="20002">
                  <c:v>-20.501501712658602</c:v>
                </c:pt>
                <c:pt idx="20003">
                  <c:v>-20.5462445481879</c:v>
                </c:pt>
                <c:pt idx="20004">
                  <c:v>-20.8763616555864</c:v>
                </c:pt>
                <c:pt idx="20005">
                  <c:v>-20.955522435910801</c:v>
                </c:pt>
                <c:pt idx="20006">
                  <c:v>-20.950893392257001</c:v>
                </c:pt>
                <c:pt idx="20007">
                  <c:v>-21.031804884047901</c:v>
                </c:pt>
                <c:pt idx="20008">
                  <c:v>-21.0271916782849</c:v>
                </c:pt>
                <c:pt idx="20009">
                  <c:v>-21.3120369721534</c:v>
                </c:pt>
                <c:pt idx="20010">
                  <c:v>-21.307186804706699</c:v>
                </c:pt>
                <c:pt idx="20011">
                  <c:v>-21.353521224903801</c:v>
                </c:pt>
                <c:pt idx="20012">
                  <c:v>-21.704983798394601</c:v>
                </c:pt>
                <c:pt idx="20013">
                  <c:v>-21.7895062963577</c:v>
                </c:pt>
                <c:pt idx="20014">
                  <c:v>-21.784131039860601</c:v>
                </c:pt>
                <c:pt idx="20015">
                  <c:v>-21.8651850306019</c:v>
                </c:pt>
                <c:pt idx="20016">
                  <c:v>-21.859838529800498</c:v>
                </c:pt>
                <c:pt idx="20017">
                  <c:v>-22.161620175405201</c:v>
                </c:pt>
                <c:pt idx="20018">
                  <c:v>-22.1560472542951</c:v>
                </c:pt>
                <c:pt idx="20019">
                  <c:v>-22.2090995670493</c:v>
                </c:pt>
                <c:pt idx="20020">
                  <c:v>-22.580352852240001</c:v>
                </c:pt>
                <c:pt idx="20021">
                  <c:v>-22.6709925468625</c:v>
                </c:pt>
                <c:pt idx="20022">
                  <c:v>-22.664797980351501</c:v>
                </c:pt>
                <c:pt idx="20023">
                  <c:v>-22.756220315806601</c:v>
                </c:pt>
                <c:pt idx="20024">
                  <c:v>-22.749867243830199</c:v>
                </c:pt>
                <c:pt idx="20025">
                  <c:v>-23.0767307374519</c:v>
                </c:pt>
                <c:pt idx="20026">
                  <c:v>-23.069945516016201</c:v>
                </c:pt>
                <c:pt idx="20027">
                  <c:v>-23.122047948850302</c:v>
                </c:pt>
                <c:pt idx="20028">
                  <c:v>-23.5242648637253</c:v>
                </c:pt>
                <c:pt idx="20029">
                  <c:v>-23.6219154620856</c:v>
                </c:pt>
                <c:pt idx="20030">
                  <c:v>-23.614458879235201</c:v>
                </c:pt>
                <c:pt idx="20031">
                  <c:v>-23.712990994406901</c:v>
                </c:pt>
                <c:pt idx="20032">
                  <c:v>-23.705337183567</c:v>
                </c:pt>
                <c:pt idx="20033">
                  <c:v>-24.059416811423699</c:v>
                </c:pt>
                <c:pt idx="20034">
                  <c:v>-24.0512928664782</c:v>
                </c:pt>
                <c:pt idx="20035">
                  <c:v>-24.105444038375602</c:v>
                </c:pt>
                <c:pt idx="20036">
                  <c:v>-24.543825431679998</c:v>
                </c:pt>
                <c:pt idx="20037">
                  <c:v>-24.648777259636699</c:v>
                </c:pt>
                <c:pt idx="20038">
                  <c:v>-24.754713523459198</c:v>
                </c:pt>
                <c:pt idx="20039">
                  <c:v>-24.745777581744399</c:v>
                </c:pt>
                <c:pt idx="20040">
                  <c:v>-24.946023597788798</c:v>
                </c:pt>
                <c:pt idx="20041">
                  <c:v>-24.9367894699426</c:v>
                </c:pt>
                <c:pt idx="20042">
                  <c:v>-25.137395157992799</c:v>
                </c:pt>
                <c:pt idx="20043">
                  <c:v>-25.1278631552658</c:v>
                </c:pt>
                <c:pt idx="20044">
                  <c:v>-25.6272497615352</c:v>
                </c:pt>
                <c:pt idx="20045">
                  <c:v>-25.737435395509799</c:v>
                </c:pt>
                <c:pt idx="20046">
                  <c:v>-25.848648273305901</c:v>
                </c:pt>
                <c:pt idx="20047">
                  <c:v>-25.9590600832421</c:v>
                </c:pt>
                <c:pt idx="20048">
                  <c:v>-26.072388820380699</c:v>
                </c:pt>
                <c:pt idx="20049">
                  <c:v>-26.061819666738099</c:v>
                </c:pt>
                <c:pt idx="20050">
                  <c:v>-26.051184665704699</c:v>
                </c:pt>
                <c:pt idx="20051">
                  <c:v>-26.456902270865498</c:v>
                </c:pt>
                <c:pt idx="20052">
                  <c:v>-26.779157951945901</c:v>
                </c:pt>
                <c:pt idx="20053">
                  <c:v>-26.897720892614199</c:v>
                </c:pt>
                <c:pt idx="20054">
                  <c:v>-27.0155019139107</c:v>
                </c:pt>
                <c:pt idx="20055">
                  <c:v>-27.136521858692198</c:v>
                </c:pt>
                <c:pt idx="20056">
                  <c:v>-27.2588083549769</c:v>
                </c:pt>
                <c:pt idx="20057">
                  <c:v>-27.2469296350272</c:v>
                </c:pt>
                <c:pt idx="20058">
                  <c:v>-27.235053176657701</c:v>
                </c:pt>
                <c:pt idx="20059">
                  <c:v>-27.676688592094301</c:v>
                </c:pt>
                <c:pt idx="20060">
                  <c:v>-28.170163481730299</c:v>
                </c:pt>
                <c:pt idx="20061">
                  <c:v>-28.157357712270301</c:v>
                </c:pt>
                <c:pt idx="20062">
                  <c:v>-28.287560535986</c:v>
                </c:pt>
                <c:pt idx="20063">
                  <c:v>-28.420603243728198</c:v>
                </c:pt>
                <c:pt idx="20064">
                  <c:v>-28.547018598462401</c:v>
                </c:pt>
                <c:pt idx="20065">
                  <c:v>-28.533798536814601</c:v>
                </c:pt>
                <c:pt idx="20066">
                  <c:v>-28.520658922451101</c:v>
                </c:pt>
                <c:pt idx="20067">
                  <c:v>-29.000351653489499</c:v>
                </c:pt>
                <c:pt idx="20068">
                  <c:v>-29.389861915318399</c:v>
                </c:pt>
                <c:pt idx="20069">
                  <c:v>-29.530480021581901</c:v>
                </c:pt>
                <c:pt idx="20070">
                  <c:v>-29.674882615181101</c:v>
                </c:pt>
                <c:pt idx="20071">
                  <c:v>-29.813703490660199</c:v>
                </c:pt>
                <c:pt idx="20072">
                  <c:v>-29.9613310526722</c:v>
                </c:pt>
                <c:pt idx="20073">
                  <c:v>-29.948876469499901</c:v>
                </c:pt>
                <c:pt idx="20074">
                  <c:v>-29.936360991139299</c:v>
                </c:pt>
                <c:pt idx="20075">
                  <c:v>-30.462471743384199</c:v>
                </c:pt>
                <c:pt idx="20076">
                  <c:v>-31.0552510050785</c:v>
                </c:pt>
                <c:pt idx="20077">
                  <c:v>-31.0415399542462</c:v>
                </c:pt>
                <c:pt idx="20078">
                  <c:v>-31.198296604031299</c:v>
                </c:pt>
                <c:pt idx="20079">
                  <c:v>-31.356671977947599</c:v>
                </c:pt>
                <c:pt idx="20080">
                  <c:v>-31.5166563865318</c:v>
                </c:pt>
                <c:pt idx="20081">
                  <c:v>-31.502570637409502</c:v>
                </c:pt>
                <c:pt idx="20082">
                  <c:v>-31.4886060281321</c:v>
                </c:pt>
                <c:pt idx="20083">
                  <c:v>-32.060402682650597</c:v>
                </c:pt>
                <c:pt idx="20084">
                  <c:v>-32.702369989859797</c:v>
                </c:pt>
                <c:pt idx="20085">
                  <c:v>-32.687017763137803</c:v>
                </c:pt>
                <c:pt idx="20086">
                  <c:v>-32.856300940067797</c:v>
                </c:pt>
                <c:pt idx="20087">
                  <c:v>-33.027203311921497</c:v>
                </c:pt>
                <c:pt idx="20088">
                  <c:v>-33.191162671824799</c:v>
                </c:pt>
                <c:pt idx="20089">
                  <c:v>-33.175406602414299</c:v>
                </c:pt>
                <c:pt idx="20090">
                  <c:v>-33.1597672640806</c:v>
                </c:pt>
                <c:pt idx="20091">
                  <c:v>-33.780072330297997</c:v>
                </c:pt>
                <c:pt idx="20092">
                  <c:v>-34.478110461551402</c:v>
                </c:pt>
                <c:pt idx="20093">
                  <c:v>-34.460962736378598</c:v>
                </c:pt>
                <c:pt idx="20094">
                  <c:v>-34.633934583347703</c:v>
                </c:pt>
                <c:pt idx="20095">
                  <c:v>-34.817682094496597</c:v>
                </c:pt>
                <c:pt idx="20096">
                  <c:v>-35.003169036394297</c:v>
                </c:pt>
                <c:pt idx="20097">
                  <c:v>-34.985584825649099</c:v>
                </c:pt>
                <c:pt idx="20098">
                  <c:v>-34.968123423370898</c:v>
                </c:pt>
                <c:pt idx="20099">
                  <c:v>-35.636446115956304</c:v>
                </c:pt>
                <c:pt idx="20100">
                  <c:v>-36.381689291866103</c:v>
                </c:pt>
                <c:pt idx="20101">
                  <c:v>-36.362521999784498</c:v>
                </c:pt>
                <c:pt idx="20102">
                  <c:v>-36.557990124686903</c:v>
                </c:pt>
                <c:pt idx="20103">
                  <c:v>-36.755276193787203</c:v>
                </c:pt>
                <c:pt idx="20104">
                  <c:v>-36.954401223755298</c:v>
                </c:pt>
                <c:pt idx="20105">
                  <c:v>-36.934758305336103</c:v>
                </c:pt>
                <c:pt idx="20106">
                  <c:v>-36.915243136662298</c:v>
                </c:pt>
                <c:pt idx="20107">
                  <c:v>-37.634588063959797</c:v>
                </c:pt>
                <c:pt idx="20108">
                  <c:v>-38.439127916238</c:v>
                </c:pt>
                <c:pt idx="20109">
                  <c:v>-38.4178414820407</c:v>
                </c:pt>
                <c:pt idx="20110">
                  <c:v>-38.614624975172703</c:v>
                </c:pt>
                <c:pt idx="20111">
                  <c:v>-38.827779980798297</c:v>
                </c:pt>
                <c:pt idx="20112">
                  <c:v>-39.043301067268096</c:v>
                </c:pt>
                <c:pt idx="20113">
                  <c:v>-39.021410625143602</c:v>
                </c:pt>
                <c:pt idx="20114">
                  <c:v>-39.805732998448697</c:v>
                </c:pt>
                <c:pt idx="20115">
                  <c:v>-39.783102214952798</c:v>
                </c:pt>
                <c:pt idx="20116">
                  <c:v>-40.656640844604802</c:v>
                </c:pt>
                <c:pt idx="20117">
                  <c:v>-40.633109859632597</c:v>
                </c:pt>
                <c:pt idx="20118">
                  <c:v>-40.860650696240299</c:v>
                </c:pt>
                <c:pt idx="20119">
                  <c:v>-41.090764738850801</c:v>
                </c:pt>
                <c:pt idx="20120">
                  <c:v>-41.311688913610901</c:v>
                </c:pt>
                <c:pt idx="20121">
                  <c:v>-41.285399410536499</c:v>
                </c:pt>
                <c:pt idx="20122">
                  <c:v>-42.138428562926997</c:v>
                </c:pt>
                <c:pt idx="20123">
                  <c:v>-42.111202769645097</c:v>
                </c:pt>
                <c:pt idx="20124">
                  <c:v>-43.059745119735801</c:v>
                </c:pt>
                <c:pt idx="20125">
                  <c:v>-43.031492813392703</c:v>
                </c:pt>
                <c:pt idx="20126">
                  <c:v>-43.276174082875201</c:v>
                </c:pt>
                <c:pt idx="20127">
                  <c:v>-43.523490792888502</c:v>
                </c:pt>
                <c:pt idx="20128">
                  <c:v>-43.773489013671103</c:v>
                </c:pt>
                <c:pt idx="20129">
                  <c:v>-43.741956501995503</c:v>
                </c:pt>
                <c:pt idx="20130">
                  <c:v>-44.665783847373802</c:v>
                </c:pt>
                <c:pt idx="20131">
                  <c:v>-44.633464386132303</c:v>
                </c:pt>
                <c:pt idx="20132">
                  <c:v>-45.6641827676115</c:v>
                </c:pt>
                <c:pt idx="20133">
                  <c:v>-45.630930447897597</c:v>
                </c:pt>
                <c:pt idx="20134">
                  <c:v>-45.876825868273698</c:v>
                </c:pt>
                <c:pt idx="20135">
                  <c:v>-46.134447350845399</c:v>
                </c:pt>
                <c:pt idx="20136">
                  <c:v>-46.399328271180103</c:v>
                </c:pt>
                <c:pt idx="20137">
                  <c:v>-46.359475223865303</c:v>
                </c:pt>
                <c:pt idx="20138">
                  <c:v>-47.352750906372698</c:v>
                </c:pt>
                <c:pt idx="20139">
                  <c:v>-47.311914308764898</c:v>
                </c:pt>
                <c:pt idx="20140">
                  <c:v>-48.412886597203098</c:v>
                </c:pt>
                <c:pt idx="20141">
                  <c:v>-48.370888108648202</c:v>
                </c:pt>
                <c:pt idx="20142">
                  <c:v>-48.649044415041097</c:v>
                </c:pt>
                <c:pt idx="20143">
                  <c:v>-48.914447313165503</c:v>
                </c:pt>
                <c:pt idx="20144">
                  <c:v>-49.196188552718397</c:v>
                </c:pt>
                <c:pt idx="20145">
                  <c:v>-49.153431400810199</c:v>
                </c:pt>
                <c:pt idx="20146">
                  <c:v>-50.205849767143498</c:v>
                </c:pt>
                <c:pt idx="20147">
                  <c:v>-50.162109357529097</c:v>
                </c:pt>
                <c:pt idx="20148">
                  <c:v>-50.309423218946399</c:v>
                </c:pt>
                <c:pt idx="20149">
                  <c:v>-50.920692877250097</c:v>
                </c:pt>
                <c:pt idx="20150">
                  <c:v>-51.207251803955202</c:v>
                </c:pt>
                <c:pt idx="20151">
                  <c:v>-51.8159968004992</c:v>
                </c:pt>
                <c:pt idx="20152">
                  <c:v>-52.085053201723703</c:v>
                </c:pt>
                <c:pt idx="20153">
                  <c:v>-53.139912135436298</c:v>
                </c:pt>
                <c:pt idx="20154">
                  <c:v>-53.095668172494797</c:v>
                </c:pt>
                <c:pt idx="20155">
                  <c:v>-53.560640351057202</c:v>
                </c:pt>
                <c:pt idx="20156">
                  <c:v>-53.832771846517197</c:v>
                </c:pt>
                <c:pt idx="20157">
                  <c:v>-54.096092969895899</c:v>
                </c:pt>
                <c:pt idx="20158">
                  <c:v>-54.359553039320701</c:v>
                </c:pt>
                <c:pt idx="20159">
                  <c:v>-54.617824902619503</c:v>
                </c:pt>
                <c:pt idx="20160">
                  <c:v>-54.870403805707902</c:v>
                </c:pt>
                <c:pt idx="20161">
                  <c:v>-54.824733825850203</c:v>
                </c:pt>
                <c:pt idx="20162">
                  <c:v>-55.764741371275598</c:v>
                </c:pt>
                <c:pt idx="20163">
                  <c:v>-55.718342706443799</c:v>
                </c:pt>
                <c:pt idx="20164">
                  <c:v>-56.601758759964298</c:v>
                </c:pt>
                <c:pt idx="20165">
                  <c:v>-56.8148847856774</c:v>
                </c:pt>
                <c:pt idx="20166">
                  <c:v>-57.019422583203401</c:v>
                </c:pt>
                <c:pt idx="20167">
                  <c:v>-57.221109435801097</c:v>
                </c:pt>
                <c:pt idx="20168">
                  <c:v>-57.1847097922819</c:v>
                </c:pt>
                <c:pt idx="20169">
                  <c:v>-57.574586069814103</c:v>
                </c:pt>
                <c:pt idx="20170">
                  <c:v>-57.957688856314498</c:v>
                </c:pt>
                <c:pt idx="20171">
                  <c:v>-57.9204417251268</c:v>
                </c:pt>
                <c:pt idx="20172">
                  <c:v>-58.735513382533</c:v>
                </c:pt>
                <c:pt idx="20173">
                  <c:v>-58.697436133075399</c:v>
                </c:pt>
                <c:pt idx="20174">
                  <c:v>-58.860197952943601</c:v>
                </c:pt>
                <c:pt idx="20175">
                  <c:v>-59.013032833951698</c:v>
                </c:pt>
                <c:pt idx="20176">
                  <c:v>-59.155774357151103</c:v>
                </c:pt>
                <c:pt idx="20177">
                  <c:v>-59.2882734373528</c:v>
                </c:pt>
                <c:pt idx="20178">
                  <c:v>-59.2604549384045</c:v>
                </c:pt>
                <c:pt idx="20179">
                  <c:v>-59.730840816799599</c:v>
                </c:pt>
                <c:pt idx="20180">
                  <c:v>-59.701983468290898</c:v>
                </c:pt>
                <c:pt idx="20181">
                  <c:v>-59.877303932316899</c:v>
                </c:pt>
                <c:pt idx="20182">
                  <c:v>-60.065702047043999</c:v>
                </c:pt>
                <c:pt idx="20183">
                  <c:v>-60.207206618235503</c:v>
                </c:pt>
                <c:pt idx="20184">
                  <c:v>-60.184899304093904</c:v>
                </c:pt>
                <c:pt idx="20185">
                  <c:v>-60.233580647459597</c:v>
                </c:pt>
                <c:pt idx="20186">
                  <c:v>-60.216400596285602</c:v>
                </c:pt>
                <c:pt idx="20187">
                  <c:v>-60.3826285181594</c:v>
                </c:pt>
                <c:pt idx="20188">
                  <c:v>-60.3651181172417</c:v>
                </c:pt>
                <c:pt idx="20189">
                  <c:v>-60.381213287511301</c:v>
                </c:pt>
                <c:pt idx="20190">
                  <c:v>-60.396134072383603</c:v>
                </c:pt>
                <c:pt idx="20191">
                  <c:v>-60.247152520294698</c:v>
                </c:pt>
                <c:pt idx="20192">
                  <c:v>-60.238039358336501</c:v>
                </c:pt>
                <c:pt idx="20193">
                  <c:v>-60.179484267546997</c:v>
                </c:pt>
                <c:pt idx="20194">
                  <c:v>-60.081034092465799</c:v>
                </c:pt>
                <c:pt idx="20195">
                  <c:v>-60.074424676465199</c:v>
                </c:pt>
                <c:pt idx="20196">
                  <c:v>-59.971262001349103</c:v>
                </c:pt>
                <c:pt idx="20197">
                  <c:v>-59.964632844377903</c:v>
                </c:pt>
                <c:pt idx="20198">
                  <c:v>-59.856994312566997</c:v>
                </c:pt>
                <c:pt idx="20199">
                  <c:v>-59.629882369791197</c:v>
                </c:pt>
                <c:pt idx="20200">
                  <c:v>-59.509321137861797</c:v>
                </c:pt>
                <c:pt idx="20201">
                  <c:v>-59.503834034748301</c:v>
                </c:pt>
                <c:pt idx="20202">
                  <c:v>-59.429788093761999</c:v>
                </c:pt>
                <c:pt idx="20203">
                  <c:v>-59.324685969785698</c:v>
                </c:pt>
                <c:pt idx="20204">
                  <c:v>-59.209236810682</c:v>
                </c:pt>
                <c:pt idx="20205">
                  <c:v>-59.0753952454317</c:v>
                </c:pt>
                <c:pt idx="20206">
                  <c:v>-58.925165399587399</c:v>
                </c:pt>
                <c:pt idx="20207">
                  <c:v>-57.8929922173958</c:v>
                </c:pt>
                <c:pt idx="20208">
                  <c:v>-57.890119254802201</c:v>
                </c:pt>
                <c:pt idx="20209">
                  <c:v>-57.8872151300288</c:v>
                </c:pt>
                <c:pt idx="20210">
                  <c:v>-57.776197721260203</c:v>
                </c:pt>
                <c:pt idx="20211">
                  <c:v>-57.592346931468299</c:v>
                </c:pt>
                <c:pt idx="20212">
                  <c:v>-57.371390751034802</c:v>
                </c:pt>
                <c:pt idx="20213">
                  <c:v>-57.141054422664403</c:v>
                </c:pt>
                <c:pt idx="20214">
                  <c:v>-56.912653424892802</c:v>
                </c:pt>
                <c:pt idx="20215">
                  <c:v>-55.516576939279503</c:v>
                </c:pt>
                <c:pt idx="20216">
                  <c:v>-55.514683937664003</c:v>
                </c:pt>
                <c:pt idx="20217">
                  <c:v>-55.512827494316298</c:v>
                </c:pt>
                <c:pt idx="20218">
                  <c:v>-55.343610914889702</c:v>
                </c:pt>
                <c:pt idx="20219">
                  <c:v>-55.069277269278999</c:v>
                </c:pt>
                <c:pt idx="20220">
                  <c:v>-54.800528294170398</c:v>
                </c:pt>
                <c:pt idx="20221">
                  <c:v>-54.511765485271901</c:v>
                </c:pt>
                <c:pt idx="20222">
                  <c:v>-54.2159131063719</c:v>
                </c:pt>
                <c:pt idx="20223">
                  <c:v>-52.508362772704402</c:v>
                </c:pt>
                <c:pt idx="20224">
                  <c:v>-52.511643506208202</c:v>
                </c:pt>
                <c:pt idx="20225">
                  <c:v>-52.514942357791803</c:v>
                </c:pt>
                <c:pt idx="20226">
                  <c:v>-52.311344013788698</c:v>
                </c:pt>
                <c:pt idx="20227">
                  <c:v>-51.996526513819603</c:v>
                </c:pt>
                <c:pt idx="20228">
                  <c:v>-51.664663798835903</c:v>
                </c:pt>
                <c:pt idx="20229">
                  <c:v>-51.320755112054698</c:v>
                </c:pt>
                <c:pt idx="20230">
                  <c:v>-50.9700662153734</c:v>
                </c:pt>
                <c:pt idx="20231">
                  <c:v>-48.957755417807903</c:v>
                </c:pt>
                <c:pt idx="20232">
                  <c:v>-48.966563626016402</c:v>
                </c:pt>
                <c:pt idx="20233">
                  <c:v>-48.975294198170303</c:v>
                </c:pt>
                <c:pt idx="20234">
                  <c:v>-48.756818149811401</c:v>
                </c:pt>
                <c:pt idx="20235">
                  <c:v>-48.380870968515502</c:v>
                </c:pt>
                <c:pt idx="20236">
                  <c:v>-47.9931290317001</c:v>
                </c:pt>
                <c:pt idx="20237">
                  <c:v>-47.599615861633602</c:v>
                </c:pt>
                <c:pt idx="20238">
                  <c:v>-47.200372277546599</c:v>
                </c:pt>
                <c:pt idx="20239">
                  <c:v>-44.941711148725297</c:v>
                </c:pt>
                <c:pt idx="20240">
                  <c:v>-44.941480051991597</c:v>
                </c:pt>
                <c:pt idx="20241">
                  <c:v>-44.9413379299734</c:v>
                </c:pt>
                <c:pt idx="20242">
                  <c:v>-44.680388907748998</c:v>
                </c:pt>
                <c:pt idx="20243">
                  <c:v>-44.257818687571898</c:v>
                </c:pt>
                <c:pt idx="20244">
                  <c:v>-43.830586325603399</c:v>
                </c:pt>
                <c:pt idx="20245">
                  <c:v>-43.418964504273397</c:v>
                </c:pt>
                <c:pt idx="20246">
                  <c:v>-42.982547573317198</c:v>
                </c:pt>
                <c:pt idx="20247">
                  <c:v>-40.515437503328599</c:v>
                </c:pt>
                <c:pt idx="20248">
                  <c:v>-40.526774043511601</c:v>
                </c:pt>
                <c:pt idx="20249">
                  <c:v>-40.538128485709699</c:v>
                </c:pt>
                <c:pt idx="20250">
                  <c:v>-40.274346057397402</c:v>
                </c:pt>
                <c:pt idx="20251">
                  <c:v>-39.813989040048902</c:v>
                </c:pt>
                <c:pt idx="20252">
                  <c:v>-39.349236346922297</c:v>
                </c:pt>
                <c:pt idx="20253">
                  <c:v>-38.880492165180399</c:v>
                </c:pt>
                <c:pt idx="20254">
                  <c:v>-38.4079967520426</c:v>
                </c:pt>
                <c:pt idx="20255">
                  <c:v>-35.782624795643798</c:v>
                </c:pt>
                <c:pt idx="20256">
                  <c:v>-35.799395409897599</c:v>
                </c:pt>
                <c:pt idx="20257">
                  <c:v>-35.816078541299298</c:v>
                </c:pt>
                <c:pt idx="20258">
                  <c:v>-35.509032087832502</c:v>
                </c:pt>
                <c:pt idx="20259">
                  <c:v>-35.015752344338999</c:v>
                </c:pt>
                <c:pt idx="20260">
                  <c:v>-34.519083116525302</c:v>
                </c:pt>
                <c:pt idx="20261">
                  <c:v>-34.042999175743802</c:v>
                </c:pt>
                <c:pt idx="20262">
                  <c:v>-33.540873272109501</c:v>
                </c:pt>
                <c:pt idx="20263">
                  <c:v>-30.7522982286801</c:v>
                </c:pt>
                <c:pt idx="20264">
                  <c:v>-30.756765427118399</c:v>
                </c:pt>
                <c:pt idx="20265">
                  <c:v>-30.7613196445533</c:v>
                </c:pt>
                <c:pt idx="20266">
                  <c:v>-30.461595519528402</c:v>
                </c:pt>
                <c:pt idx="20267">
                  <c:v>-29.953762827222299</c:v>
                </c:pt>
                <c:pt idx="20268">
                  <c:v>-29.436521585917902</c:v>
                </c:pt>
                <c:pt idx="20269">
                  <c:v>-28.918128410567</c:v>
                </c:pt>
                <c:pt idx="20270">
                  <c:v>-28.398731610826101</c:v>
                </c:pt>
                <c:pt idx="20271">
                  <c:v>-25.569834560191101</c:v>
                </c:pt>
                <c:pt idx="20272">
                  <c:v>-25.568280197867601</c:v>
                </c:pt>
                <c:pt idx="20273">
                  <c:v>-25.566829901679199</c:v>
                </c:pt>
                <c:pt idx="20274">
                  <c:v>-25.2455901773844</c:v>
                </c:pt>
                <c:pt idx="20275">
                  <c:v>-24.739076840824499</c:v>
                </c:pt>
                <c:pt idx="20276">
                  <c:v>-24.248837437745099</c:v>
                </c:pt>
                <c:pt idx="20277">
                  <c:v>-23.734576126524001</c:v>
                </c:pt>
                <c:pt idx="20278">
                  <c:v>-23.220544948810801</c:v>
                </c:pt>
                <c:pt idx="20279">
                  <c:v>-20.382117077403901</c:v>
                </c:pt>
                <c:pt idx="20280">
                  <c:v>-20.389645560262199</c:v>
                </c:pt>
                <c:pt idx="20281">
                  <c:v>-20.397270357387502</c:v>
                </c:pt>
                <c:pt idx="20282">
                  <c:v>-20.103494869618402</c:v>
                </c:pt>
                <c:pt idx="20283">
                  <c:v>-19.594057457969001</c:v>
                </c:pt>
                <c:pt idx="20284">
                  <c:v>-19.085449936553498</c:v>
                </c:pt>
                <c:pt idx="20285">
                  <c:v>-18.5859405832412</c:v>
                </c:pt>
                <c:pt idx="20286">
                  <c:v>-18.103586006511701</c:v>
                </c:pt>
                <c:pt idx="20287">
                  <c:v>-15.3177580049729</c:v>
                </c:pt>
                <c:pt idx="20288">
                  <c:v>-15.3402756978721</c:v>
                </c:pt>
                <c:pt idx="20289">
                  <c:v>-15.3627011587729</c:v>
                </c:pt>
                <c:pt idx="20290">
                  <c:v>-15.076654252804399</c:v>
                </c:pt>
                <c:pt idx="20291">
                  <c:v>-14.5784838316528</c:v>
                </c:pt>
                <c:pt idx="20292">
                  <c:v>-14.0819407824617</c:v>
                </c:pt>
                <c:pt idx="20293">
                  <c:v>-13.5870911260381</c:v>
                </c:pt>
                <c:pt idx="20294">
                  <c:v>-13.093924285324301</c:v>
                </c:pt>
                <c:pt idx="20295">
                  <c:v>-10.390822096460299</c:v>
                </c:pt>
                <c:pt idx="20296">
                  <c:v>-10.4176299770151</c:v>
                </c:pt>
                <c:pt idx="20297">
                  <c:v>-10.444326733414499</c:v>
                </c:pt>
                <c:pt idx="20298">
                  <c:v>-10.1643210476135</c:v>
                </c:pt>
                <c:pt idx="20299">
                  <c:v>-9.6845920356354895</c:v>
                </c:pt>
                <c:pt idx="20300">
                  <c:v>-9.1991960130026698</c:v>
                </c:pt>
                <c:pt idx="20301">
                  <c:v>-8.7161727015559105</c:v>
                </c:pt>
                <c:pt idx="20302">
                  <c:v>-8.2357337593464504</c:v>
                </c:pt>
                <c:pt idx="20303">
                  <c:v>-6.4684915847741902</c:v>
                </c:pt>
                <c:pt idx="20304">
                  <c:v>-5.6761254235624596</c:v>
                </c:pt>
                <c:pt idx="20305">
                  <c:v>-5.7007980096212103</c:v>
                </c:pt>
                <c:pt idx="20306">
                  <c:v>-4.9103898211064099</c:v>
                </c:pt>
                <c:pt idx="20307">
                  <c:v>-4.9358132297696704</c:v>
                </c:pt>
                <c:pt idx="20308">
                  <c:v>-4.1473798247739797</c:v>
                </c:pt>
                <c:pt idx="20309">
                  <c:v>-3.9038702120169102</c:v>
                </c:pt>
                <c:pt idx="20310">
                  <c:v>-3.52928171117793</c:v>
                </c:pt>
                <c:pt idx="20311">
                  <c:v>-1.6795629076359999</c:v>
                </c:pt>
                <c:pt idx="20312">
                  <c:v>-1.2615723031727499</c:v>
                </c:pt>
                <c:pt idx="20313">
                  <c:v>-1.28765941048788</c:v>
                </c:pt>
                <c:pt idx="20314">
                  <c:v>-1.31362518374514</c:v>
                </c:pt>
                <c:pt idx="20315">
                  <c:v>0.30280877509858001</c:v>
                </c:pt>
                <c:pt idx="20316">
                  <c:v>0.27616155422147498</c:v>
                </c:pt>
                <c:pt idx="20317">
                  <c:v>0.48978952848782098</c:v>
                </c:pt>
                <c:pt idx="20318">
                  <c:v>0.84849955150515299</c:v>
                </c:pt>
                <c:pt idx="20319">
                  <c:v>2.4642465557186002</c:v>
                </c:pt>
                <c:pt idx="20320">
                  <c:v>2.8429031122900499</c:v>
                </c:pt>
                <c:pt idx="20321">
                  <c:v>2.8148323163117301</c:v>
                </c:pt>
                <c:pt idx="20322">
                  <c:v>2.7868868259703401</c:v>
                </c:pt>
                <c:pt idx="20323">
                  <c:v>4.0832576039287698</c:v>
                </c:pt>
                <c:pt idx="20324">
                  <c:v>4.0547135201946602</c:v>
                </c:pt>
                <c:pt idx="20325">
                  <c:v>4.2727145741751098</c:v>
                </c:pt>
                <c:pt idx="20326">
                  <c:v>4.6211294604590796</c:v>
                </c:pt>
                <c:pt idx="20327">
                  <c:v>5.8960142122999004</c:v>
                </c:pt>
                <c:pt idx="20328">
                  <c:v>6.1843931845407196</c:v>
                </c:pt>
                <c:pt idx="20329">
                  <c:v>6.15448540198331</c:v>
                </c:pt>
                <c:pt idx="20330">
                  <c:v>6.1246821715730198</c:v>
                </c:pt>
                <c:pt idx="20331">
                  <c:v>7.1109471172691503</c:v>
                </c:pt>
                <c:pt idx="20332">
                  <c:v>7.0806177796689296</c:v>
                </c:pt>
                <c:pt idx="20333">
                  <c:v>7.2354242338584296</c:v>
                </c:pt>
                <c:pt idx="20334">
                  <c:v>7.4815762402880903</c:v>
                </c:pt>
                <c:pt idx="20335">
                  <c:v>8.3011843588929395</c:v>
                </c:pt>
                <c:pt idx="20336">
                  <c:v>8.4682613014103207</c:v>
                </c:pt>
                <c:pt idx="20337">
                  <c:v>8.4367606691857304</c:v>
                </c:pt>
                <c:pt idx="20338">
                  <c:v>8.4053402099769308</c:v>
                </c:pt>
                <c:pt idx="20339">
                  <c:v>8.9793650440547399</c:v>
                </c:pt>
                <c:pt idx="20340">
                  <c:v>8.9474710110996707</c:v>
                </c:pt>
                <c:pt idx="20341">
                  <c:v>9.0241874871196703</c:v>
                </c:pt>
                <c:pt idx="20342">
                  <c:v>9.1436130584577704</c:v>
                </c:pt>
                <c:pt idx="20343">
                  <c:v>9.4263164507231494</c:v>
                </c:pt>
                <c:pt idx="20344">
                  <c:v>9.4595121112084399</c:v>
                </c:pt>
                <c:pt idx="20345">
                  <c:v>9.4309659404495605</c:v>
                </c:pt>
                <c:pt idx="20346">
                  <c:v>9.4023836112909809</c:v>
                </c:pt>
                <c:pt idx="20347">
                  <c:v>9.52340877763538</c:v>
                </c:pt>
                <c:pt idx="20348">
                  <c:v>9.4948224725012391</c:v>
                </c:pt>
                <c:pt idx="20349">
                  <c:v>9.4867584198044597</c:v>
                </c:pt>
                <c:pt idx="20350">
                  <c:v>9.4722125916921307</c:v>
                </c:pt>
                <c:pt idx="20351">
                  <c:v>9.25410619672666</c:v>
                </c:pt>
                <c:pt idx="20352">
                  <c:v>9.1662389541606792</c:v>
                </c:pt>
                <c:pt idx="20353">
                  <c:v>9.1406546339367303</c:v>
                </c:pt>
                <c:pt idx="20354">
                  <c:v>9.1150174184711901</c:v>
                </c:pt>
                <c:pt idx="20355">
                  <c:v>8.8299992185559102</c:v>
                </c:pt>
                <c:pt idx="20356">
                  <c:v>8.7984397778144405</c:v>
                </c:pt>
                <c:pt idx="20357">
                  <c:v>8.7156851211642898</c:v>
                </c:pt>
                <c:pt idx="20358">
                  <c:v>8.5850717169023003</c:v>
                </c:pt>
                <c:pt idx="20359">
                  <c:v>8.0038109072301502</c:v>
                </c:pt>
                <c:pt idx="20360">
                  <c:v>7.8235372197279398</c:v>
                </c:pt>
                <c:pt idx="20361">
                  <c:v>7.7912777555185198</c:v>
                </c:pt>
                <c:pt idx="20362">
                  <c:v>7.7589632185844897</c:v>
                </c:pt>
                <c:pt idx="20363">
                  <c:v>7.1985512890250796</c:v>
                </c:pt>
                <c:pt idx="20364">
                  <c:v>7.1579135396388498</c:v>
                </c:pt>
                <c:pt idx="20365">
                  <c:v>7.0147152617784201</c:v>
                </c:pt>
                <c:pt idx="20366">
                  <c:v>6.8078293387181903</c:v>
                </c:pt>
                <c:pt idx="20367">
                  <c:v>6.0646093270075596</c:v>
                </c:pt>
                <c:pt idx="20368">
                  <c:v>5.8444808825099903</c:v>
                </c:pt>
                <c:pt idx="20369">
                  <c:v>5.8029766137818299</c:v>
                </c:pt>
                <c:pt idx="20370">
                  <c:v>5.7614668105148104</c:v>
                </c:pt>
                <c:pt idx="20371">
                  <c:v>5.1149793544929096</c:v>
                </c:pt>
                <c:pt idx="20372">
                  <c:v>5.0655045083951196</c:v>
                </c:pt>
                <c:pt idx="20373">
                  <c:v>4.9131620462845502</c:v>
                </c:pt>
                <c:pt idx="20374">
                  <c:v>4.6906101550862198</c:v>
                </c:pt>
                <c:pt idx="20375">
                  <c:v>4.0095239807954703</c:v>
                </c:pt>
                <c:pt idx="20376">
                  <c:v>3.8069621467804602</c:v>
                </c:pt>
                <c:pt idx="20377">
                  <c:v>3.76108814349712</c:v>
                </c:pt>
                <c:pt idx="20378">
                  <c:v>3.71534065697566</c:v>
                </c:pt>
                <c:pt idx="20379">
                  <c:v>3.1672014188404898</c:v>
                </c:pt>
                <c:pt idx="20380">
                  <c:v>3.1295710879871299</c:v>
                </c:pt>
                <c:pt idx="20381">
                  <c:v>3.0003178117341802</c:v>
                </c:pt>
                <c:pt idx="20382">
                  <c:v>2.8200962830735898</c:v>
                </c:pt>
                <c:pt idx="20383">
                  <c:v>2.2761185326237299</c:v>
                </c:pt>
                <c:pt idx="20384">
                  <c:v>2.1205385812103299</c:v>
                </c:pt>
                <c:pt idx="20385">
                  <c:v>2.0910395564841999</c:v>
                </c:pt>
                <c:pt idx="20386">
                  <c:v>2.0616641610207598</c:v>
                </c:pt>
                <c:pt idx="20387">
                  <c:v>1.62796382751456</c:v>
                </c:pt>
                <c:pt idx="20388">
                  <c:v>1.6119662201733</c:v>
                </c:pt>
                <c:pt idx="20389">
                  <c:v>1.52551354929591</c:v>
                </c:pt>
                <c:pt idx="20390">
                  <c:v>1.3911156034109999</c:v>
                </c:pt>
                <c:pt idx="20391">
                  <c:v>0.87505436753472099</c:v>
                </c:pt>
                <c:pt idx="20392">
                  <c:v>0.73613734999778702</c:v>
                </c:pt>
                <c:pt idx="20393">
                  <c:v>0.72686875449278998</c:v>
                </c:pt>
                <c:pt idx="20394">
                  <c:v>0.71767062105990698</c:v>
                </c:pt>
                <c:pt idx="20395">
                  <c:v>0.27416005175464397</c:v>
                </c:pt>
                <c:pt idx="20396">
                  <c:v>0.27525543268082397</c:v>
                </c:pt>
                <c:pt idx="20397">
                  <c:v>0.196731070327993</c:v>
                </c:pt>
                <c:pt idx="20398">
                  <c:v>5.9648080030703002E-2</c:v>
                </c:pt>
                <c:pt idx="20399">
                  <c:v>-0.54424794759068096</c:v>
                </c:pt>
                <c:pt idx="20400">
                  <c:v>-0.69843527883003498</c:v>
                </c:pt>
                <c:pt idx="20401">
                  <c:v>-0.69481725116262505</c:v>
                </c:pt>
                <c:pt idx="20402">
                  <c:v>-0.69118732592965104</c:v>
                </c:pt>
                <c:pt idx="20403">
                  <c:v>-1.2284037067290099</c:v>
                </c:pt>
                <c:pt idx="20404">
                  <c:v>-1.2214512732837099</c:v>
                </c:pt>
                <c:pt idx="20405">
                  <c:v>-1.3207095710842101</c:v>
                </c:pt>
                <c:pt idx="20406">
                  <c:v>-1.4764389506692499</c:v>
                </c:pt>
                <c:pt idx="20407">
                  <c:v>-2.2086717970279501</c:v>
                </c:pt>
                <c:pt idx="20408">
                  <c:v>-2.38925020678266</c:v>
                </c:pt>
                <c:pt idx="20409">
                  <c:v>-2.3818826190942999</c:v>
                </c:pt>
                <c:pt idx="20410">
                  <c:v>-2.3746048421657</c:v>
                </c:pt>
                <c:pt idx="20411">
                  <c:v>-3.0098671925657898</c:v>
                </c:pt>
                <c:pt idx="20412">
                  <c:v>-3.0020653382927298</c:v>
                </c:pt>
                <c:pt idx="20413">
                  <c:v>-3.10826407355145</c:v>
                </c:pt>
                <c:pt idx="20414">
                  <c:v>-3.2964279305690201</c:v>
                </c:pt>
                <c:pt idx="20415">
                  <c:v>-4.0930030362218499</c:v>
                </c:pt>
                <c:pt idx="20416">
                  <c:v>-4.2904686902961799</c:v>
                </c:pt>
                <c:pt idx="20417">
                  <c:v>-4.2824645155626504</c:v>
                </c:pt>
                <c:pt idx="20418">
                  <c:v>-4.2745066771603302</c:v>
                </c:pt>
                <c:pt idx="20419">
                  <c:v>-4.9623804428036502</c:v>
                </c:pt>
                <c:pt idx="20420">
                  <c:v>-4.9537874009306497</c:v>
                </c:pt>
                <c:pt idx="20421">
                  <c:v>-5.0647926689354197</c:v>
                </c:pt>
                <c:pt idx="20422">
                  <c:v>-5.2630109040899002</c:v>
                </c:pt>
                <c:pt idx="20423">
                  <c:v>-6.0516703399449696</c:v>
                </c:pt>
                <c:pt idx="20424">
                  <c:v>-6.2437363907144796</c:v>
                </c:pt>
                <c:pt idx="20425">
                  <c:v>-6.2363462116617798</c:v>
                </c:pt>
                <c:pt idx="20426">
                  <c:v>-6.2290119959523196</c:v>
                </c:pt>
                <c:pt idx="20427">
                  <c:v>-6.8870042578403599</c:v>
                </c:pt>
                <c:pt idx="20428">
                  <c:v>-6.8821481012526302</c:v>
                </c:pt>
                <c:pt idx="20429">
                  <c:v>-6.9917313979437603</c:v>
                </c:pt>
                <c:pt idx="20430">
                  <c:v>-7.17757169331189</c:v>
                </c:pt>
                <c:pt idx="20431">
                  <c:v>-7.8711466455464603</c:v>
                </c:pt>
                <c:pt idx="20432">
                  <c:v>-8.0400296474608002</c:v>
                </c:pt>
                <c:pt idx="20433">
                  <c:v>-8.0359275112626101</c:v>
                </c:pt>
                <c:pt idx="20434">
                  <c:v>-8.3626924344326792</c:v>
                </c:pt>
                <c:pt idx="20435">
                  <c:v>-8.3640050696266002</c:v>
                </c:pt>
                <c:pt idx="20436">
                  <c:v>-8.6880416897714596</c:v>
                </c:pt>
                <c:pt idx="20437">
                  <c:v>-8.6890481538709405</c:v>
                </c:pt>
                <c:pt idx="20438">
                  <c:v>-9.0104516399148995</c:v>
                </c:pt>
                <c:pt idx="20439">
                  <c:v>-9.2116974818449595</c:v>
                </c:pt>
                <c:pt idx="20440">
                  <c:v>-9.5213264994874596</c:v>
                </c:pt>
                <c:pt idx="20441">
                  <c:v>-9.8214829501369998</c:v>
                </c:pt>
                <c:pt idx="20442">
                  <c:v>-9.9751949671272104</c:v>
                </c:pt>
                <c:pt idx="20443">
                  <c:v>-9.9869761049499406</c:v>
                </c:pt>
                <c:pt idx="20444">
                  <c:v>-9.9986445607625605</c:v>
                </c:pt>
                <c:pt idx="20445">
                  <c:v>-10.468322684430101</c:v>
                </c:pt>
                <c:pt idx="20446">
                  <c:v>-10.479397841865399</c:v>
                </c:pt>
                <c:pt idx="20447">
                  <c:v>-10.698668298481801</c:v>
                </c:pt>
                <c:pt idx="20448">
                  <c:v>-10.8369246277604</c:v>
                </c:pt>
                <c:pt idx="20449">
                  <c:v>-10.9716284708297</c:v>
                </c:pt>
                <c:pt idx="20450">
                  <c:v>-11.323202898104901</c:v>
                </c:pt>
                <c:pt idx="20451">
                  <c:v>-11.3334701065593</c:v>
                </c:pt>
                <c:pt idx="20452">
                  <c:v>-11.716177570802399</c:v>
                </c:pt>
                <c:pt idx="20453">
                  <c:v>-11.726104105601699</c:v>
                </c:pt>
                <c:pt idx="20454">
                  <c:v>-11.9055447695445</c:v>
                </c:pt>
                <c:pt idx="20455">
                  <c:v>-12.0213802642168</c:v>
                </c:pt>
                <c:pt idx="20456">
                  <c:v>-12.134508556018799</c:v>
                </c:pt>
                <c:pt idx="20457">
                  <c:v>-12.245080401555301</c:v>
                </c:pt>
                <c:pt idx="20458">
                  <c:v>-12.4443015142752</c:v>
                </c:pt>
                <c:pt idx="20459">
                  <c:v>-12.7607269930845</c:v>
                </c:pt>
                <c:pt idx="20460">
                  <c:v>-12.7728615203456</c:v>
                </c:pt>
                <c:pt idx="20461">
                  <c:v>-12.7848962493357</c:v>
                </c:pt>
                <c:pt idx="20462">
                  <c:v>-12.935996256129901</c:v>
                </c:pt>
                <c:pt idx="20463">
                  <c:v>-13.0322441043119</c:v>
                </c:pt>
                <c:pt idx="20464">
                  <c:v>-13.1249348607518</c:v>
                </c:pt>
                <c:pt idx="20465">
                  <c:v>-13.2160371682915</c:v>
                </c:pt>
                <c:pt idx="20466">
                  <c:v>-13.380579420734099</c:v>
                </c:pt>
                <c:pt idx="20467">
                  <c:v>-13.650773439835</c:v>
                </c:pt>
                <c:pt idx="20468">
                  <c:v>-13.6585523467228</c:v>
                </c:pt>
                <c:pt idx="20469">
                  <c:v>-13.666219590418001</c:v>
                </c:pt>
                <c:pt idx="20470">
                  <c:v>-13.795927005903</c:v>
                </c:pt>
                <c:pt idx="20471">
                  <c:v>-13.8758847427774</c:v>
                </c:pt>
                <c:pt idx="20472">
                  <c:v>-13.9531468002581</c:v>
                </c:pt>
                <c:pt idx="20473">
                  <c:v>-14.024548219172599</c:v>
                </c:pt>
                <c:pt idx="20474">
                  <c:v>-14.1676905273244</c:v>
                </c:pt>
                <c:pt idx="20475">
                  <c:v>-14.4052234392139</c:v>
                </c:pt>
                <c:pt idx="20476">
                  <c:v>-14.4061995209525</c:v>
                </c:pt>
                <c:pt idx="20477">
                  <c:v>-14.407071872611599</c:v>
                </c:pt>
                <c:pt idx="20478">
                  <c:v>-14.518594002474799</c:v>
                </c:pt>
                <c:pt idx="20479">
                  <c:v>-14.582280646033199</c:v>
                </c:pt>
                <c:pt idx="20480">
                  <c:v>-14.646931036621</c:v>
                </c:pt>
                <c:pt idx="20481">
                  <c:v>-14.710898899318201</c:v>
                </c:pt>
                <c:pt idx="20482">
                  <c:v>-14.8395648213559</c:v>
                </c:pt>
                <c:pt idx="20483">
                  <c:v>-15.0543220571794</c:v>
                </c:pt>
                <c:pt idx="20484">
                  <c:v>-15.050710420042201</c:v>
                </c:pt>
                <c:pt idx="20485">
                  <c:v>-15.046995333603</c:v>
                </c:pt>
                <c:pt idx="20486">
                  <c:v>-15.143534798237299</c:v>
                </c:pt>
                <c:pt idx="20487">
                  <c:v>-15.201444550830301</c:v>
                </c:pt>
                <c:pt idx="20488">
                  <c:v>-15.2588434161569</c:v>
                </c:pt>
                <c:pt idx="20489">
                  <c:v>-15.315756655264201</c:v>
                </c:pt>
                <c:pt idx="20490">
                  <c:v>-15.431254405834901</c:v>
                </c:pt>
                <c:pt idx="20491">
                  <c:v>-15.632352716586601</c:v>
                </c:pt>
                <c:pt idx="20492">
                  <c:v>-15.6258493547586</c:v>
                </c:pt>
                <c:pt idx="20493">
                  <c:v>-15.6194098978377</c:v>
                </c:pt>
                <c:pt idx="20494">
                  <c:v>-15.713344868159799</c:v>
                </c:pt>
                <c:pt idx="20495">
                  <c:v>-15.7687867887339</c:v>
                </c:pt>
                <c:pt idx="20496">
                  <c:v>-15.820269205390399</c:v>
                </c:pt>
                <c:pt idx="20497">
                  <c:v>-15.8752195093225</c:v>
                </c:pt>
                <c:pt idx="20498">
                  <c:v>-15.9904397853314</c:v>
                </c:pt>
                <c:pt idx="20499">
                  <c:v>-16.1880991948039</c:v>
                </c:pt>
                <c:pt idx="20500">
                  <c:v>-16.182070278641199</c:v>
                </c:pt>
                <c:pt idx="20501">
                  <c:v>-16.176147220682701</c:v>
                </c:pt>
                <c:pt idx="20502">
                  <c:v>-16.265836978999701</c:v>
                </c:pt>
                <c:pt idx="20503">
                  <c:v>-16.322046542103799</c:v>
                </c:pt>
                <c:pt idx="20504">
                  <c:v>-16.377075439025599</c:v>
                </c:pt>
                <c:pt idx="20505">
                  <c:v>-16.4323196003729</c:v>
                </c:pt>
                <c:pt idx="20506">
                  <c:v>-16.547409449111399</c:v>
                </c:pt>
                <c:pt idx="20507">
                  <c:v>-16.750358062605699</c:v>
                </c:pt>
                <c:pt idx="20508">
                  <c:v>-16.743797434005401</c:v>
                </c:pt>
                <c:pt idx="20509">
                  <c:v>-16.737130575557799</c:v>
                </c:pt>
                <c:pt idx="20510">
                  <c:v>-16.834363808980498</c:v>
                </c:pt>
                <c:pt idx="20511">
                  <c:v>-16.888389451202599</c:v>
                </c:pt>
                <c:pt idx="20512">
                  <c:v>-16.9454505081431</c:v>
                </c:pt>
                <c:pt idx="20513">
                  <c:v>-17.003080931645599</c:v>
                </c:pt>
                <c:pt idx="20514">
                  <c:v>-17.1285739633033</c:v>
                </c:pt>
                <c:pt idx="20515">
                  <c:v>-17.346050457435801</c:v>
                </c:pt>
                <c:pt idx="20516">
                  <c:v>-17.337918978257498</c:v>
                </c:pt>
                <c:pt idx="20517">
                  <c:v>-17.329730117951499</c:v>
                </c:pt>
                <c:pt idx="20518">
                  <c:v>-17.429025823774101</c:v>
                </c:pt>
                <c:pt idx="20519">
                  <c:v>-17.488325713826299</c:v>
                </c:pt>
                <c:pt idx="20520">
                  <c:v>-17.548195841108502</c:v>
                </c:pt>
                <c:pt idx="20521">
                  <c:v>-17.605987588690699</c:v>
                </c:pt>
                <c:pt idx="20522">
                  <c:v>-17.739707228439801</c:v>
                </c:pt>
                <c:pt idx="20523">
                  <c:v>-17.971669207016099</c:v>
                </c:pt>
                <c:pt idx="20524">
                  <c:v>-17.961719101587001</c:v>
                </c:pt>
                <c:pt idx="20525">
                  <c:v>-17.951790283526702</c:v>
                </c:pt>
                <c:pt idx="20526">
                  <c:v>-18.057001955583999</c:v>
                </c:pt>
                <c:pt idx="20527">
                  <c:v>-18.1196413346014</c:v>
                </c:pt>
                <c:pt idx="20528">
                  <c:v>-18.1837347396384</c:v>
                </c:pt>
                <c:pt idx="20529">
                  <c:v>-18.248053679270701</c:v>
                </c:pt>
                <c:pt idx="20530">
                  <c:v>-18.383864188386699</c:v>
                </c:pt>
                <c:pt idx="20531">
                  <c:v>-18.625035413953</c:v>
                </c:pt>
                <c:pt idx="20532">
                  <c:v>-18.614925707520499</c:v>
                </c:pt>
                <c:pt idx="20533">
                  <c:v>-18.654221999950199</c:v>
                </c:pt>
                <c:pt idx="20534">
                  <c:v>-18.718247755486399</c:v>
                </c:pt>
                <c:pt idx="20535">
                  <c:v>-18.779933530292301</c:v>
                </c:pt>
                <c:pt idx="20536">
                  <c:v>-18.846240931811401</c:v>
                </c:pt>
                <c:pt idx="20537">
                  <c:v>-18.9123689795899</c:v>
                </c:pt>
                <c:pt idx="20538">
                  <c:v>-19.052318195080399</c:v>
                </c:pt>
                <c:pt idx="20539">
                  <c:v>-19.292539466625701</c:v>
                </c:pt>
                <c:pt idx="20540">
                  <c:v>-19.2837093917095</c:v>
                </c:pt>
                <c:pt idx="20541">
                  <c:v>-19.274985824228999</c:v>
                </c:pt>
                <c:pt idx="20542">
                  <c:v>-19.3849745097179</c:v>
                </c:pt>
                <c:pt idx="20543">
                  <c:v>-19.4523486999196</c:v>
                </c:pt>
                <c:pt idx="20544">
                  <c:v>-19.5159297650657</c:v>
                </c:pt>
                <c:pt idx="20545">
                  <c:v>-19.583568707822199</c:v>
                </c:pt>
                <c:pt idx="20546">
                  <c:v>-19.720110239211099</c:v>
                </c:pt>
                <c:pt idx="20547">
                  <c:v>-19.953748308941201</c:v>
                </c:pt>
                <c:pt idx="20548">
                  <c:v>-19.9489537589441</c:v>
                </c:pt>
                <c:pt idx="20549">
                  <c:v>-19.9868887227464</c:v>
                </c:pt>
                <c:pt idx="20550">
                  <c:v>-20.0528263608579</c:v>
                </c:pt>
                <c:pt idx="20551">
                  <c:v>-20.116814546271101</c:v>
                </c:pt>
                <c:pt idx="20552">
                  <c:v>-20.180346402029301</c:v>
                </c:pt>
                <c:pt idx="20553">
                  <c:v>-20.2411693096386</c:v>
                </c:pt>
                <c:pt idx="20554">
                  <c:v>-20.370132212304899</c:v>
                </c:pt>
                <c:pt idx="20555">
                  <c:v>-20.588412330056201</c:v>
                </c:pt>
                <c:pt idx="20556">
                  <c:v>-20.5844175271795</c:v>
                </c:pt>
                <c:pt idx="20557">
                  <c:v>-20.620362243881399</c:v>
                </c:pt>
                <c:pt idx="20558">
                  <c:v>-20.682326925453999</c:v>
                </c:pt>
                <c:pt idx="20559">
                  <c:v>-20.742663487051502</c:v>
                </c:pt>
                <c:pt idx="20560">
                  <c:v>-20.803323770900501</c:v>
                </c:pt>
                <c:pt idx="20561">
                  <c:v>-20.861645745066301</c:v>
                </c:pt>
                <c:pt idx="20562">
                  <c:v>-21.094442193712901</c:v>
                </c:pt>
                <c:pt idx="20563">
                  <c:v>-21.092424796499198</c:v>
                </c:pt>
                <c:pt idx="20564">
                  <c:v>-21.201591160247698</c:v>
                </c:pt>
                <c:pt idx="20565">
                  <c:v>-21.199553604734199</c:v>
                </c:pt>
                <c:pt idx="20566">
                  <c:v>-21.308380559985299</c:v>
                </c:pt>
                <c:pt idx="20567">
                  <c:v>-21.3398663771769</c:v>
                </c:pt>
                <c:pt idx="20568">
                  <c:v>-21.3956493800857</c:v>
                </c:pt>
                <c:pt idx="20569">
                  <c:v>-21.453642011425998</c:v>
                </c:pt>
                <c:pt idx="20570">
                  <c:v>-21.681869323939299</c:v>
                </c:pt>
                <c:pt idx="20571">
                  <c:v>-21.679850251816099</c:v>
                </c:pt>
                <c:pt idx="20572">
                  <c:v>-21.6778171210109</c:v>
                </c:pt>
                <c:pt idx="20573">
                  <c:v>-21.8678403877359</c:v>
                </c:pt>
                <c:pt idx="20574">
                  <c:v>-21.865711921002099</c:v>
                </c:pt>
                <c:pt idx="20575">
                  <c:v>-21.9002752271365</c:v>
                </c:pt>
                <c:pt idx="20576">
                  <c:v>-21.955592806093101</c:v>
                </c:pt>
                <c:pt idx="20577">
                  <c:v>-22.010724567691</c:v>
                </c:pt>
                <c:pt idx="20578">
                  <c:v>-22.234547345346801</c:v>
                </c:pt>
                <c:pt idx="20579">
                  <c:v>-22.2321274716289</c:v>
                </c:pt>
                <c:pt idx="20580">
                  <c:v>-22.229605669056401</c:v>
                </c:pt>
                <c:pt idx="20581">
                  <c:v>-22.4198137584143</c:v>
                </c:pt>
                <c:pt idx="20582">
                  <c:v>-22.417179154986901</c:v>
                </c:pt>
                <c:pt idx="20583">
                  <c:v>-22.4504384430067</c:v>
                </c:pt>
                <c:pt idx="20584">
                  <c:v>-22.505829673153499</c:v>
                </c:pt>
                <c:pt idx="20585">
                  <c:v>-22.561503154137402</c:v>
                </c:pt>
                <c:pt idx="20586">
                  <c:v>-22.797493339663099</c:v>
                </c:pt>
                <c:pt idx="20587">
                  <c:v>-22.794402324131301</c:v>
                </c:pt>
                <c:pt idx="20588">
                  <c:v>-22.791206687316102</c:v>
                </c:pt>
                <c:pt idx="20589">
                  <c:v>-22.991410595742799</c:v>
                </c:pt>
                <c:pt idx="20590">
                  <c:v>-22.987960853233801</c:v>
                </c:pt>
                <c:pt idx="20591">
                  <c:v>-23.023006134887499</c:v>
                </c:pt>
                <c:pt idx="20592">
                  <c:v>-23.0812137551912</c:v>
                </c:pt>
                <c:pt idx="20593">
                  <c:v>-23.140163452322199</c:v>
                </c:pt>
                <c:pt idx="20594">
                  <c:v>-23.400730406673901</c:v>
                </c:pt>
                <c:pt idx="20595">
                  <c:v>-23.396005704439101</c:v>
                </c:pt>
                <c:pt idx="20596">
                  <c:v>-23.391194559438802</c:v>
                </c:pt>
                <c:pt idx="20597">
                  <c:v>-23.613197339634102</c:v>
                </c:pt>
                <c:pt idx="20598">
                  <c:v>-23.608092929139598</c:v>
                </c:pt>
                <c:pt idx="20599">
                  <c:v>-23.645677981364301</c:v>
                </c:pt>
                <c:pt idx="20600">
                  <c:v>-23.7063098796704</c:v>
                </c:pt>
                <c:pt idx="20601">
                  <c:v>-23.771254243030899</c:v>
                </c:pt>
                <c:pt idx="20602">
                  <c:v>-24.069780814776099</c:v>
                </c:pt>
                <c:pt idx="20603">
                  <c:v>-24.0627992404909</c:v>
                </c:pt>
                <c:pt idx="20604">
                  <c:v>-24.055719478713399</c:v>
                </c:pt>
                <c:pt idx="20605">
                  <c:v>-24.309600269379001</c:v>
                </c:pt>
                <c:pt idx="20606">
                  <c:v>-24.3021908256591</c:v>
                </c:pt>
                <c:pt idx="20607">
                  <c:v>-24.340129816506501</c:v>
                </c:pt>
                <c:pt idx="20608">
                  <c:v>-24.411943702326599</c:v>
                </c:pt>
                <c:pt idx="20609">
                  <c:v>-24.485171042876601</c:v>
                </c:pt>
                <c:pt idx="20610">
                  <c:v>-24.8263925605827</c:v>
                </c:pt>
                <c:pt idx="20611">
                  <c:v>-24.816819337155099</c:v>
                </c:pt>
                <c:pt idx="20612">
                  <c:v>-24.8071682656885</c:v>
                </c:pt>
                <c:pt idx="20613">
                  <c:v>-25.099670089421998</c:v>
                </c:pt>
                <c:pt idx="20614">
                  <c:v>-25.089621053513302</c:v>
                </c:pt>
                <c:pt idx="20615">
                  <c:v>-25.1356271653185</c:v>
                </c:pt>
                <c:pt idx="20616">
                  <c:v>-25.2181042955051</c:v>
                </c:pt>
                <c:pt idx="20617">
                  <c:v>-25.3022109090175</c:v>
                </c:pt>
                <c:pt idx="20618">
                  <c:v>-25.695408594958899</c:v>
                </c:pt>
                <c:pt idx="20619">
                  <c:v>-25.6836596401976</c:v>
                </c:pt>
                <c:pt idx="20620">
                  <c:v>-25.671866723949801</c:v>
                </c:pt>
                <c:pt idx="20621">
                  <c:v>-26.008342096393999</c:v>
                </c:pt>
                <c:pt idx="20622">
                  <c:v>-25.9961700036752</c:v>
                </c:pt>
                <c:pt idx="20623">
                  <c:v>-26.045207164700201</c:v>
                </c:pt>
                <c:pt idx="20624">
                  <c:v>-26.139176977146999</c:v>
                </c:pt>
                <c:pt idx="20625">
                  <c:v>-26.234761802113699</c:v>
                </c:pt>
                <c:pt idx="20626">
                  <c:v>-26.677763686408799</c:v>
                </c:pt>
                <c:pt idx="20627">
                  <c:v>-26.663568521271799</c:v>
                </c:pt>
                <c:pt idx="20628">
                  <c:v>-26.649417704221701</c:v>
                </c:pt>
                <c:pt idx="20629">
                  <c:v>-27.030664264422999</c:v>
                </c:pt>
                <c:pt idx="20630">
                  <c:v>-27.016064367500501</c:v>
                </c:pt>
                <c:pt idx="20631">
                  <c:v>-27.0755100008545</c:v>
                </c:pt>
                <c:pt idx="20632">
                  <c:v>-27.181668144737099</c:v>
                </c:pt>
                <c:pt idx="20633">
                  <c:v>-27.289322830066101</c:v>
                </c:pt>
                <c:pt idx="20634">
                  <c:v>-27.783352291609699</c:v>
                </c:pt>
                <c:pt idx="20635">
                  <c:v>-27.7678783688403</c:v>
                </c:pt>
                <c:pt idx="20636">
                  <c:v>-27.7524841580363</c:v>
                </c:pt>
                <c:pt idx="20637">
                  <c:v>-28.172949191265801</c:v>
                </c:pt>
                <c:pt idx="20638">
                  <c:v>-28.157059183440001</c:v>
                </c:pt>
                <c:pt idx="20639">
                  <c:v>-28.218970355763702</c:v>
                </c:pt>
                <c:pt idx="20640">
                  <c:v>-28.3361274456127</c:v>
                </c:pt>
                <c:pt idx="20641">
                  <c:v>-28.4546040278688</c:v>
                </c:pt>
                <c:pt idx="20642">
                  <c:v>-28.991835294794299</c:v>
                </c:pt>
                <c:pt idx="20643">
                  <c:v>-28.9751646664016</c:v>
                </c:pt>
                <c:pt idx="20644">
                  <c:v>-28.958601279635399</c:v>
                </c:pt>
                <c:pt idx="20645">
                  <c:v>-29.414711483882801</c:v>
                </c:pt>
                <c:pt idx="20646">
                  <c:v>-29.397719774294899</c:v>
                </c:pt>
                <c:pt idx="20647">
                  <c:v>-29.4723249701307</c:v>
                </c:pt>
                <c:pt idx="20648">
                  <c:v>-29.593308078489901</c:v>
                </c:pt>
                <c:pt idx="20649">
                  <c:v>-29.7218670892563</c:v>
                </c:pt>
                <c:pt idx="20650">
                  <c:v>-29.851428195872899</c:v>
                </c:pt>
                <c:pt idx="20651">
                  <c:v>-30.1311594784965</c:v>
                </c:pt>
                <c:pt idx="20652">
                  <c:v>-30.266543537338901</c:v>
                </c:pt>
                <c:pt idx="20653">
                  <c:v>-30.7577039794737</c:v>
                </c:pt>
                <c:pt idx="20654">
                  <c:v>-30.743342228763201</c:v>
                </c:pt>
                <c:pt idx="20655">
                  <c:v>-30.968842494658499</c:v>
                </c:pt>
                <c:pt idx="20656">
                  <c:v>-31.255676549152501</c:v>
                </c:pt>
                <c:pt idx="20657">
                  <c:v>-31.395997116715499</c:v>
                </c:pt>
                <c:pt idx="20658">
                  <c:v>-31.537141913121701</c:v>
                </c:pt>
                <c:pt idx="20659">
                  <c:v>-31.679121673753599</c:v>
                </c:pt>
                <c:pt idx="20660">
                  <c:v>-31.6639305532278</c:v>
                </c:pt>
                <c:pt idx="20661">
                  <c:v>-32.1803947120966</c:v>
                </c:pt>
                <c:pt idx="20662">
                  <c:v>-32.164727827724803</c:v>
                </c:pt>
                <c:pt idx="20663">
                  <c:v>-32.246742983919702</c:v>
                </c:pt>
                <c:pt idx="20664">
                  <c:v>-32.394711554897199</c:v>
                </c:pt>
                <c:pt idx="20665">
                  <c:v>-33.029235579585098</c:v>
                </c:pt>
                <c:pt idx="20666">
                  <c:v>-33.181618702904899</c:v>
                </c:pt>
                <c:pt idx="20667">
                  <c:v>-33.168702257335298</c:v>
                </c:pt>
                <c:pt idx="20668">
                  <c:v>-33.155898711797299</c:v>
                </c:pt>
                <c:pt idx="20669">
                  <c:v>-33.705055124949098</c:v>
                </c:pt>
                <c:pt idx="20670">
                  <c:v>-33.691683104456999</c:v>
                </c:pt>
                <c:pt idx="20671">
                  <c:v>-33.776609382784898</c:v>
                </c:pt>
                <c:pt idx="20672">
                  <c:v>-33.9337512348011</c:v>
                </c:pt>
                <c:pt idx="20673">
                  <c:v>-34.619270854313399</c:v>
                </c:pt>
                <c:pt idx="20674">
                  <c:v>-34.606651095750202</c:v>
                </c:pt>
                <c:pt idx="20675">
                  <c:v>-34.761969935824297</c:v>
                </c:pt>
                <c:pt idx="20676">
                  <c:v>-34.749269556312697</c:v>
                </c:pt>
                <c:pt idx="20677">
                  <c:v>-35.3335946137408</c:v>
                </c:pt>
                <c:pt idx="20678">
                  <c:v>-35.320249358819098</c:v>
                </c:pt>
                <c:pt idx="20679">
                  <c:v>-35.414780123948397</c:v>
                </c:pt>
                <c:pt idx="20680">
                  <c:v>-35.584355084115501</c:v>
                </c:pt>
                <c:pt idx="20681">
                  <c:v>-36.329712863981499</c:v>
                </c:pt>
                <c:pt idx="20682">
                  <c:v>-36.497036445614498</c:v>
                </c:pt>
                <c:pt idx="20683">
                  <c:v>-36.484163830051003</c:v>
                </c:pt>
                <c:pt idx="20684">
                  <c:v>-36.471210331080499</c:v>
                </c:pt>
                <c:pt idx="20685">
                  <c:v>-37.113144332101797</c:v>
                </c:pt>
                <c:pt idx="20686">
                  <c:v>-37.099445911769301</c:v>
                </c:pt>
                <c:pt idx="20687">
                  <c:v>-37.210696629711201</c:v>
                </c:pt>
                <c:pt idx="20688">
                  <c:v>-37.386770044050103</c:v>
                </c:pt>
                <c:pt idx="20689">
                  <c:v>-38.209771121882802</c:v>
                </c:pt>
                <c:pt idx="20690">
                  <c:v>-38.407781049390302</c:v>
                </c:pt>
                <c:pt idx="20691">
                  <c:v>-38.392557135781999</c:v>
                </c:pt>
                <c:pt idx="20692">
                  <c:v>-38.760388693728402</c:v>
                </c:pt>
                <c:pt idx="20693">
                  <c:v>-38.738002594217299</c:v>
                </c:pt>
                <c:pt idx="20694">
                  <c:v>-39.114200047071101</c:v>
                </c:pt>
                <c:pt idx="20695">
                  <c:v>-39.098311448224401</c:v>
                </c:pt>
                <c:pt idx="20696">
                  <c:v>-39.475674879866702</c:v>
                </c:pt>
                <c:pt idx="20697">
                  <c:v>-40.243657030230203</c:v>
                </c:pt>
                <c:pt idx="20698">
                  <c:v>-40.453322721118198</c:v>
                </c:pt>
                <c:pt idx="20699">
                  <c:v>-40.431504023210898</c:v>
                </c:pt>
                <c:pt idx="20700">
                  <c:v>-40.639777496671101</c:v>
                </c:pt>
                <c:pt idx="20701">
                  <c:v>-40.840298183394403</c:v>
                </c:pt>
                <c:pt idx="20702">
                  <c:v>-40.813862569548398</c:v>
                </c:pt>
                <c:pt idx="20703">
                  <c:v>-41.590172859425998</c:v>
                </c:pt>
                <c:pt idx="20704">
                  <c:v>-41.563007254530902</c:v>
                </c:pt>
                <c:pt idx="20705">
                  <c:v>-41.937066836790798</c:v>
                </c:pt>
                <c:pt idx="20706">
                  <c:v>-42.4179965062687</c:v>
                </c:pt>
                <c:pt idx="20707">
                  <c:v>-42.900138172323103</c:v>
                </c:pt>
                <c:pt idx="20708">
                  <c:v>-42.871564985502602</c:v>
                </c:pt>
                <c:pt idx="20709">
                  <c:v>-43.1073456727568</c:v>
                </c:pt>
                <c:pt idx="20710">
                  <c:v>-43.078472556584003</c:v>
                </c:pt>
                <c:pt idx="20711">
                  <c:v>-43.941330065223198</c:v>
                </c:pt>
                <c:pt idx="20712">
                  <c:v>-43.911551751870903</c:v>
                </c:pt>
                <c:pt idx="20713">
                  <c:v>-44.050874987421103</c:v>
                </c:pt>
                <c:pt idx="20714">
                  <c:v>-44.291835579945698</c:v>
                </c:pt>
                <c:pt idx="20715">
                  <c:v>-45.390527613571798</c:v>
                </c:pt>
                <c:pt idx="20716">
                  <c:v>-45.646466111136498</c:v>
                </c:pt>
                <c:pt idx="20717">
                  <c:v>-45.611784244681701</c:v>
                </c:pt>
                <c:pt idx="20718">
                  <c:v>-45.577046991228798</c:v>
                </c:pt>
                <c:pt idx="20719">
                  <c:v>-46.524120456704999</c:v>
                </c:pt>
                <c:pt idx="20720">
                  <c:v>-46.4884690833387</c:v>
                </c:pt>
                <c:pt idx="20721">
                  <c:v>-46.634014068449098</c:v>
                </c:pt>
                <c:pt idx="20722">
                  <c:v>-46.894731760667298</c:v>
                </c:pt>
                <c:pt idx="20723">
                  <c:v>-48.088653744112101</c:v>
                </c:pt>
                <c:pt idx="20724">
                  <c:v>-48.362991636404502</c:v>
                </c:pt>
                <c:pt idx="20725">
                  <c:v>-48.322760807006397</c:v>
                </c:pt>
                <c:pt idx="20726">
                  <c:v>-48.282461784527698</c:v>
                </c:pt>
                <c:pt idx="20727">
                  <c:v>-49.297527559922401</c:v>
                </c:pt>
                <c:pt idx="20728">
                  <c:v>-49.2562637509022</c:v>
                </c:pt>
                <c:pt idx="20729">
                  <c:v>-49.4140152889983</c:v>
                </c:pt>
                <c:pt idx="20730">
                  <c:v>-49.690020714282497</c:v>
                </c:pt>
                <c:pt idx="20731">
                  <c:v>-50.945386463745102</c:v>
                </c:pt>
                <c:pt idx="20732">
                  <c:v>-51.2282918075325</c:v>
                </c:pt>
                <c:pt idx="20733">
                  <c:v>-51.181344404021097</c:v>
                </c:pt>
                <c:pt idx="20734">
                  <c:v>-51.134422345805902</c:v>
                </c:pt>
                <c:pt idx="20735">
                  <c:v>-52.187050999853099</c:v>
                </c:pt>
                <c:pt idx="20736">
                  <c:v>-52.1391532266477</c:v>
                </c:pt>
                <c:pt idx="20737">
                  <c:v>-52.282950645689702</c:v>
                </c:pt>
                <c:pt idx="20738">
                  <c:v>-52.561547333865903</c:v>
                </c:pt>
                <c:pt idx="20739">
                  <c:v>-53.811630406875203</c:v>
                </c:pt>
                <c:pt idx="20740">
                  <c:v>-54.066899409717699</c:v>
                </c:pt>
                <c:pt idx="20741">
                  <c:v>-54.014247539277399</c:v>
                </c:pt>
                <c:pt idx="20742">
                  <c:v>-53.961712801271197</c:v>
                </c:pt>
                <c:pt idx="20743">
                  <c:v>-54.977547708195701</c:v>
                </c:pt>
                <c:pt idx="20744">
                  <c:v>-54.924209226896302</c:v>
                </c:pt>
                <c:pt idx="20745">
                  <c:v>-55.067909028869302</c:v>
                </c:pt>
                <c:pt idx="20746">
                  <c:v>-55.326975703921399</c:v>
                </c:pt>
                <c:pt idx="20747">
                  <c:v>-56.424344263410397</c:v>
                </c:pt>
                <c:pt idx="20748">
                  <c:v>-56.654631888184198</c:v>
                </c:pt>
                <c:pt idx="20749">
                  <c:v>-56.601181510660297</c:v>
                </c:pt>
                <c:pt idx="20750">
                  <c:v>-56.547873989566199</c:v>
                </c:pt>
                <c:pt idx="20751">
                  <c:v>-57.4193575915642</c:v>
                </c:pt>
                <c:pt idx="20752">
                  <c:v>-57.365468856297198</c:v>
                </c:pt>
                <c:pt idx="20753">
                  <c:v>-57.490070921780401</c:v>
                </c:pt>
                <c:pt idx="20754">
                  <c:v>-57.692548299813801</c:v>
                </c:pt>
                <c:pt idx="20755">
                  <c:v>-58.547353511318001</c:v>
                </c:pt>
                <c:pt idx="20756">
                  <c:v>-58.722212707051298</c:v>
                </c:pt>
                <c:pt idx="20757">
                  <c:v>-58.680956962401098</c:v>
                </c:pt>
                <c:pt idx="20758">
                  <c:v>-58.639840639318301</c:v>
                </c:pt>
                <c:pt idx="20759">
                  <c:v>-59.291026056487297</c:v>
                </c:pt>
                <c:pt idx="20760">
                  <c:v>-59.249115389968701</c:v>
                </c:pt>
                <c:pt idx="20761">
                  <c:v>-59.326373444962798</c:v>
                </c:pt>
                <c:pt idx="20762">
                  <c:v>-59.476706188155703</c:v>
                </c:pt>
                <c:pt idx="20763">
                  <c:v>-60.018449436997798</c:v>
                </c:pt>
                <c:pt idx="20764">
                  <c:v>-60.121868835646097</c:v>
                </c:pt>
                <c:pt idx="20765">
                  <c:v>-60.089642779073699</c:v>
                </c:pt>
                <c:pt idx="20766">
                  <c:v>-60.057546078248002</c:v>
                </c:pt>
                <c:pt idx="20767">
                  <c:v>-60.458050212756703</c:v>
                </c:pt>
                <c:pt idx="20768">
                  <c:v>-60.438183771631898</c:v>
                </c:pt>
                <c:pt idx="20769">
                  <c:v>-60.489343636813402</c:v>
                </c:pt>
                <c:pt idx="20770">
                  <c:v>-60.5675601364484</c:v>
                </c:pt>
                <c:pt idx="20771">
                  <c:v>-60.801094105937999</c:v>
                </c:pt>
                <c:pt idx="20772">
                  <c:v>-60.837496142884703</c:v>
                </c:pt>
                <c:pt idx="20773">
                  <c:v>-60.820882690565199</c:v>
                </c:pt>
                <c:pt idx="20774">
                  <c:v>-60.804376986099001</c:v>
                </c:pt>
                <c:pt idx="20775">
                  <c:v>-60.935654711603704</c:v>
                </c:pt>
                <c:pt idx="20776">
                  <c:v>-60.926452179755898</c:v>
                </c:pt>
                <c:pt idx="20777">
                  <c:v>-60.936152677281797</c:v>
                </c:pt>
                <c:pt idx="20778">
                  <c:v>-60.946619915397903</c:v>
                </c:pt>
                <c:pt idx="20779">
                  <c:v>-60.817319613633302</c:v>
                </c:pt>
                <c:pt idx="20780">
                  <c:v>-60.766895346515497</c:v>
                </c:pt>
                <c:pt idx="20781">
                  <c:v>-60.759811903928103</c:v>
                </c:pt>
                <c:pt idx="20782">
                  <c:v>-60.752684073562797</c:v>
                </c:pt>
                <c:pt idx="20783">
                  <c:v>-60.556574474082097</c:v>
                </c:pt>
                <c:pt idx="20784">
                  <c:v>-60.549441421017299</c:v>
                </c:pt>
                <c:pt idx="20785">
                  <c:v>-60.5018047952966</c:v>
                </c:pt>
                <c:pt idx="20786">
                  <c:v>-60.412528500046498</c:v>
                </c:pt>
                <c:pt idx="20787">
                  <c:v>-59.899911417355199</c:v>
                </c:pt>
                <c:pt idx="20788">
                  <c:v>-59.7535705453422</c:v>
                </c:pt>
                <c:pt idx="20789">
                  <c:v>-59.7456001875154</c:v>
                </c:pt>
                <c:pt idx="20790">
                  <c:v>-59.737598360538598</c:v>
                </c:pt>
                <c:pt idx="20791">
                  <c:v>-59.229047995197</c:v>
                </c:pt>
                <c:pt idx="20792">
                  <c:v>-59.221228981794198</c:v>
                </c:pt>
                <c:pt idx="20793">
                  <c:v>-59.118451997404499</c:v>
                </c:pt>
                <c:pt idx="20794">
                  <c:v>-58.941241284850001</c:v>
                </c:pt>
                <c:pt idx="20795">
                  <c:v>-58.117657904818003</c:v>
                </c:pt>
                <c:pt idx="20796">
                  <c:v>-57.9098975230457</c:v>
                </c:pt>
                <c:pt idx="20797">
                  <c:v>-57.902042750295202</c:v>
                </c:pt>
                <c:pt idx="20798">
                  <c:v>-57.8942661601453</c:v>
                </c:pt>
                <c:pt idx="20799">
                  <c:v>-57.136871135063501</c:v>
                </c:pt>
                <c:pt idx="20800">
                  <c:v>-57.127913593697798</c:v>
                </c:pt>
                <c:pt idx="20801">
                  <c:v>-56.978311491394003</c:v>
                </c:pt>
                <c:pt idx="20802">
                  <c:v>-56.751055221107897</c:v>
                </c:pt>
                <c:pt idx="20803">
                  <c:v>-55.653335418594303</c:v>
                </c:pt>
                <c:pt idx="20804">
                  <c:v>-55.382920772352101</c:v>
                </c:pt>
                <c:pt idx="20805">
                  <c:v>-55.382255523769999</c:v>
                </c:pt>
                <c:pt idx="20806">
                  <c:v>-55.381617938428498</c:v>
                </c:pt>
                <c:pt idx="20807">
                  <c:v>-54.394822100444301</c:v>
                </c:pt>
                <c:pt idx="20808">
                  <c:v>-54.394703996898699</c:v>
                </c:pt>
                <c:pt idx="20809">
                  <c:v>-54.210269094290801</c:v>
                </c:pt>
                <c:pt idx="20810">
                  <c:v>-53.916751712943601</c:v>
                </c:pt>
                <c:pt idx="20811">
                  <c:v>-52.5311527467357</c:v>
                </c:pt>
                <c:pt idx="20812">
                  <c:v>-52.179732411392003</c:v>
                </c:pt>
                <c:pt idx="20813">
                  <c:v>-52.185034771085199</c:v>
                </c:pt>
                <c:pt idx="20814">
                  <c:v>-52.190290635428397</c:v>
                </c:pt>
                <c:pt idx="20815">
                  <c:v>-50.966190688072999</c:v>
                </c:pt>
                <c:pt idx="20816">
                  <c:v>-50.9726520248417</c:v>
                </c:pt>
                <c:pt idx="20817">
                  <c:v>-50.756963229375501</c:v>
                </c:pt>
                <c:pt idx="20818">
                  <c:v>-50.397175022692601</c:v>
                </c:pt>
                <c:pt idx="20819">
                  <c:v>-48.742316618565297</c:v>
                </c:pt>
                <c:pt idx="20820">
                  <c:v>-48.326784878039199</c:v>
                </c:pt>
                <c:pt idx="20821">
                  <c:v>-48.334619037029597</c:v>
                </c:pt>
                <c:pt idx="20822">
                  <c:v>-47.570639518416201</c:v>
                </c:pt>
                <c:pt idx="20823">
                  <c:v>-47.579063913638201</c:v>
                </c:pt>
                <c:pt idx="20824">
                  <c:v>-46.809510255733599</c:v>
                </c:pt>
                <c:pt idx="20825">
                  <c:v>-46.817112339000701</c:v>
                </c:pt>
                <c:pt idx="20826">
                  <c:v>-46.0419761683724</c:v>
                </c:pt>
                <c:pt idx="20827">
                  <c:v>-44.460309659534097</c:v>
                </c:pt>
                <c:pt idx="20828">
                  <c:v>-44.004919693869702</c:v>
                </c:pt>
                <c:pt idx="20829">
                  <c:v>-44.014193855833597</c:v>
                </c:pt>
                <c:pt idx="20830">
                  <c:v>-43.553224227675898</c:v>
                </c:pt>
                <c:pt idx="20831">
                  <c:v>-43.086739428318701</c:v>
                </c:pt>
                <c:pt idx="20832">
                  <c:v>-43.096851559868497</c:v>
                </c:pt>
                <c:pt idx="20833">
                  <c:v>-41.506039870313401</c:v>
                </c:pt>
                <c:pt idx="20834">
                  <c:v>-41.515511617792498</c:v>
                </c:pt>
                <c:pt idx="20835">
                  <c:v>-39.7096442835049</c:v>
                </c:pt>
                <c:pt idx="20836">
                  <c:v>-39.216713634032999</c:v>
                </c:pt>
                <c:pt idx="20837">
                  <c:v>-39.231586190765299</c:v>
                </c:pt>
                <c:pt idx="20838">
                  <c:v>-38.734286694002101</c:v>
                </c:pt>
                <c:pt idx="20839">
                  <c:v>-38.232997272611101</c:v>
                </c:pt>
                <c:pt idx="20840">
                  <c:v>-38.248301561851299</c:v>
                </c:pt>
                <c:pt idx="20841">
                  <c:v>-36.526843329009999</c:v>
                </c:pt>
                <c:pt idx="20842">
                  <c:v>-36.541259539198798</c:v>
                </c:pt>
                <c:pt idx="20843">
                  <c:v>-34.639670414510803</c:v>
                </c:pt>
                <c:pt idx="20844">
                  <c:v>-34.119920096894802</c:v>
                </c:pt>
                <c:pt idx="20845">
                  <c:v>-34.137197275325697</c:v>
                </c:pt>
                <c:pt idx="20846">
                  <c:v>-33.614857268357902</c:v>
                </c:pt>
                <c:pt idx="20847">
                  <c:v>-33.115037516870103</c:v>
                </c:pt>
                <c:pt idx="20848">
                  <c:v>-33.1321232018175</c:v>
                </c:pt>
                <c:pt idx="20849">
                  <c:v>-31.332581508004399</c:v>
                </c:pt>
                <c:pt idx="20850">
                  <c:v>-31.3444314258339</c:v>
                </c:pt>
                <c:pt idx="20851">
                  <c:v>-29.356741696163901</c:v>
                </c:pt>
                <c:pt idx="20852">
                  <c:v>-28.831861699665701</c:v>
                </c:pt>
                <c:pt idx="20853">
                  <c:v>-28.8554189540789</c:v>
                </c:pt>
                <c:pt idx="20854">
                  <c:v>-28.3463755731429</c:v>
                </c:pt>
                <c:pt idx="20855">
                  <c:v>-27.8211562508863</c:v>
                </c:pt>
                <c:pt idx="20856">
                  <c:v>-27.844643540487901</c:v>
                </c:pt>
                <c:pt idx="20857">
                  <c:v>-26.028071690067001</c:v>
                </c:pt>
                <c:pt idx="20858">
                  <c:v>-26.0481207138609</c:v>
                </c:pt>
                <c:pt idx="20859">
                  <c:v>-24.118509144419399</c:v>
                </c:pt>
                <c:pt idx="20860">
                  <c:v>-23.5961852859487</c:v>
                </c:pt>
                <c:pt idx="20861">
                  <c:v>-23.618112956207501</c:v>
                </c:pt>
                <c:pt idx="20862">
                  <c:v>-23.0971097512607</c:v>
                </c:pt>
                <c:pt idx="20863">
                  <c:v>-22.5781476157842</c:v>
                </c:pt>
                <c:pt idx="20864">
                  <c:v>-22.600493934689698</c:v>
                </c:pt>
                <c:pt idx="20865">
                  <c:v>-20.814829468891901</c:v>
                </c:pt>
                <c:pt idx="20866">
                  <c:v>-20.8357074815322</c:v>
                </c:pt>
                <c:pt idx="20867">
                  <c:v>-18.953929757630402</c:v>
                </c:pt>
                <c:pt idx="20868">
                  <c:v>-18.451359084359201</c:v>
                </c:pt>
                <c:pt idx="20869">
                  <c:v>-17.9513190341629</c:v>
                </c:pt>
                <c:pt idx="20870">
                  <c:v>-17.4540205297513</c:v>
                </c:pt>
                <c:pt idx="20871">
                  <c:v>-17.480443433115202</c:v>
                </c:pt>
                <c:pt idx="20872">
                  <c:v>-17.5067658935188</c:v>
                </c:pt>
                <c:pt idx="20873">
                  <c:v>-15.7891420366633</c:v>
                </c:pt>
                <c:pt idx="20874">
                  <c:v>-15.815895209118899</c:v>
                </c:pt>
                <c:pt idx="20875">
                  <c:v>-14.0143929857567</c:v>
                </c:pt>
                <c:pt idx="20876">
                  <c:v>-13.559669464990201</c:v>
                </c:pt>
                <c:pt idx="20877">
                  <c:v>-13.085600264468299</c:v>
                </c:pt>
                <c:pt idx="20878">
                  <c:v>-12.6228963601398</c:v>
                </c:pt>
                <c:pt idx="20879">
                  <c:v>-12.652095575529099</c:v>
                </c:pt>
                <c:pt idx="20880">
                  <c:v>-12.681238781924201</c:v>
                </c:pt>
                <c:pt idx="20881">
                  <c:v>-11.0441657315776</c:v>
                </c:pt>
                <c:pt idx="20882">
                  <c:v>-11.0748560610946</c:v>
                </c:pt>
                <c:pt idx="20883">
                  <c:v>-9.3890973474711998</c:v>
                </c:pt>
                <c:pt idx="20884">
                  <c:v>-8.9456532426120603</c:v>
                </c:pt>
                <c:pt idx="20885">
                  <c:v>-8.5068277375134702</c:v>
                </c:pt>
                <c:pt idx="20886">
                  <c:v>-8.0727327156486801</c:v>
                </c:pt>
                <c:pt idx="20887">
                  <c:v>-8.1059486013856397</c:v>
                </c:pt>
                <c:pt idx="20888">
                  <c:v>-8.1390680839498408</c:v>
                </c:pt>
                <c:pt idx="20889">
                  <c:v>-6.6239115125765702</c:v>
                </c:pt>
                <c:pt idx="20890">
                  <c:v>-6.6580408875690003</c:v>
                </c:pt>
                <c:pt idx="20891">
                  <c:v>-5.1027211781000004</c:v>
                </c:pt>
                <c:pt idx="20892">
                  <c:v>-4.7202703716804999</c:v>
                </c:pt>
                <c:pt idx="20893">
                  <c:v>-4.3168294115549397</c:v>
                </c:pt>
                <c:pt idx="20894">
                  <c:v>-3.9193745336008399</c:v>
                </c:pt>
                <c:pt idx="20895">
                  <c:v>-3.94799858922471</c:v>
                </c:pt>
                <c:pt idx="20896">
                  <c:v>-3.9766924899167102</c:v>
                </c:pt>
                <c:pt idx="20897">
                  <c:v>-2.5975714812242798</c:v>
                </c:pt>
                <c:pt idx="20898">
                  <c:v>-2.6248396248228998</c:v>
                </c:pt>
                <c:pt idx="20899">
                  <c:v>-1.2386839419928199</c:v>
                </c:pt>
                <c:pt idx="20900">
                  <c:v>-0.88576877877999805</c:v>
                </c:pt>
                <c:pt idx="20901">
                  <c:v>-0.54093162893395297</c:v>
                </c:pt>
                <c:pt idx="20902">
                  <c:v>-0.221377060732391</c:v>
                </c:pt>
                <c:pt idx="20903">
                  <c:v>-0.25472805723752301</c:v>
                </c:pt>
                <c:pt idx="20904">
                  <c:v>-0.287974453855325</c:v>
                </c:pt>
                <c:pt idx="20905">
                  <c:v>0.87651244169814801</c:v>
                </c:pt>
                <c:pt idx="20906">
                  <c:v>0.84257195195884305</c:v>
                </c:pt>
                <c:pt idx="20907">
                  <c:v>2.2494165896324798</c:v>
                </c:pt>
                <c:pt idx="20908">
                  <c:v>2.2149095646412702</c:v>
                </c:pt>
                <c:pt idx="20909">
                  <c:v>2.4797210691892402</c:v>
                </c:pt>
                <c:pt idx="20910">
                  <c:v>2.7239002105113399</c:v>
                </c:pt>
                <c:pt idx="20911">
                  <c:v>2.6935397886151402</c:v>
                </c:pt>
                <c:pt idx="20912">
                  <c:v>3.1315531677127701</c:v>
                </c:pt>
                <c:pt idx="20913">
                  <c:v>3.5659796333537401</c:v>
                </c:pt>
                <c:pt idx="20914">
                  <c:v>3.5349989456271902</c:v>
                </c:pt>
                <c:pt idx="20915">
                  <c:v>4.87012608567351</c:v>
                </c:pt>
                <c:pt idx="20916">
                  <c:v>4.8392288382584701</c:v>
                </c:pt>
                <c:pt idx="20917">
                  <c:v>4.8082597496299897</c:v>
                </c:pt>
                <c:pt idx="20918">
                  <c:v>5.2291438145593601</c:v>
                </c:pt>
                <c:pt idx="20919">
                  <c:v>5.3371518291552604</c:v>
                </c:pt>
                <c:pt idx="20920">
                  <c:v>5.6709824249674199</c:v>
                </c:pt>
                <c:pt idx="20921">
                  <c:v>5.8520799735498201</c:v>
                </c:pt>
                <c:pt idx="20922">
                  <c:v>6.0295307687227702</c:v>
                </c:pt>
                <c:pt idx="20923">
                  <c:v>6.3607335919833803</c:v>
                </c:pt>
                <c:pt idx="20924">
                  <c:v>6.9328030641118996</c:v>
                </c:pt>
                <c:pt idx="20925">
                  <c:v>6.9000450196782799</c:v>
                </c:pt>
                <c:pt idx="20926">
                  <c:v>6.8672320007702199</c:v>
                </c:pt>
                <c:pt idx="20927">
                  <c:v>7.02460019342801</c:v>
                </c:pt>
                <c:pt idx="20928">
                  <c:v>7.1113036041913604</c:v>
                </c:pt>
                <c:pt idx="20929">
                  <c:v>7.1894907040987199</c:v>
                </c:pt>
                <c:pt idx="20930">
                  <c:v>7.2534219667556297</c:v>
                </c:pt>
                <c:pt idx="20931">
                  <c:v>7.3596481212192399</c:v>
                </c:pt>
                <c:pt idx="20932">
                  <c:v>7.5128973168575497</c:v>
                </c:pt>
                <c:pt idx="20933">
                  <c:v>7.48102306133661</c:v>
                </c:pt>
                <c:pt idx="20934">
                  <c:v>7.4492664996448701</c:v>
                </c:pt>
                <c:pt idx="20935">
                  <c:v>7.4638439807688801</c:v>
                </c:pt>
                <c:pt idx="20936">
                  <c:v>7.4492706840609904</c:v>
                </c:pt>
                <c:pt idx="20937">
                  <c:v>7.42202902935556</c:v>
                </c:pt>
                <c:pt idx="20938">
                  <c:v>7.3824029095295396</c:v>
                </c:pt>
                <c:pt idx="20939">
                  <c:v>7.2802377287132298</c:v>
                </c:pt>
                <c:pt idx="20940">
                  <c:v>7.0874609773833104</c:v>
                </c:pt>
                <c:pt idx="20941">
                  <c:v>7.0596709517426</c:v>
                </c:pt>
                <c:pt idx="20942">
                  <c:v>7.0318725309082799</c:v>
                </c:pt>
                <c:pt idx="20943">
                  <c:v>6.8903280709688302</c:v>
                </c:pt>
                <c:pt idx="20944">
                  <c:v>6.7807033154611904</c:v>
                </c:pt>
                <c:pt idx="20945">
                  <c:v>6.6616570819236101</c:v>
                </c:pt>
                <c:pt idx="20946">
                  <c:v>6.5320815475877803</c:v>
                </c:pt>
                <c:pt idx="20947">
                  <c:v>6.27402839862253</c:v>
                </c:pt>
                <c:pt idx="20948">
                  <c:v>5.8251027376831797</c:v>
                </c:pt>
                <c:pt idx="20949">
                  <c:v>5.7974424299485197</c:v>
                </c:pt>
                <c:pt idx="20950">
                  <c:v>5.7697242479902702</c:v>
                </c:pt>
                <c:pt idx="20951">
                  <c:v>5.5220412935477903</c:v>
                </c:pt>
                <c:pt idx="20952">
                  <c:v>5.3528045331327299</c:v>
                </c:pt>
                <c:pt idx="20953">
                  <c:v>5.17826286459026</c:v>
                </c:pt>
                <c:pt idx="20954">
                  <c:v>5.00158718503085</c:v>
                </c:pt>
                <c:pt idx="20955">
                  <c:v>4.4435174173994696</c:v>
                </c:pt>
                <c:pt idx="20956">
                  <c:v>4.4135843035676698</c:v>
                </c:pt>
                <c:pt idx="20957">
                  <c:v>4.1442317573559402</c:v>
                </c:pt>
                <c:pt idx="20958">
                  <c:v>4.1145835412048202</c:v>
                </c:pt>
                <c:pt idx="20959">
                  <c:v>3.8419560269282602</c:v>
                </c:pt>
                <c:pt idx="20960">
                  <c:v>3.8087430156999602</c:v>
                </c:pt>
                <c:pt idx="20961">
                  <c:v>3.5411689320173898</c:v>
                </c:pt>
                <c:pt idx="20962">
                  <c:v>3.3124075379583999</c:v>
                </c:pt>
                <c:pt idx="20963">
                  <c:v>3.0281276455863799</c:v>
                </c:pt>
                <c:pt idx="20964">
                  <c:v>2.8791299880105199</c:v>
                </c:pt>
                <c:pt idx="20965">
                  <c:v>2.6394631618238802</c:v>
                </c:pt>
                <c:pt idx="20966">
                  <c:v>2.62701356816827</c:v>
                </c:pt>
                <c:pt idx="20967">
                  <c:v>2.2559651352297099</c:v>
                </c:pt>
                <c:pt idx="20968">
                  <c:v>2.2366646907291901</c:v>
                </c:pt>
                <c:pt idx="20969">
                  <c:v>2.1525882108985601</c:v>
                </c:pt>
                <c:pt idx="20970">
                  <c:v>2.0409455851866198</c:v>
                </c:pt>
                <c:pt idx="20971">
                  <c:v>1.93968348373481</c:v>
                </c:pt>
                <c:pt idx="20972">
                  <c:v>1.85008643240013</c:v>
                </c:pt>
                <c:pt idx="20973">
                  <c:v>1.67444495695441</c:v>
                </c:pt>
                <c:pt idx="20974">
                  <c:v>1.6633686818448199</c:v>
                </c:pt>
                <c:pt idx="20975">
                  <c:v>1.4946353124123199</c:v>
                </c:pt>
                <c:pt idx="20976">
                  <c:v>1.49120173135183</c:v>
                </c:pt>
                <c:pt idx="20977">
                  <c:v>1.45963399463321</c:v>
                </c:pt>
                <c:pt idx="20978">
                  <c:v>1.4157955065738099</c:v>
                </c:pt>
                <c:pt idx="20979">
                  <c:v>1.3775601386321299</c:v>
                </c:pt>
                <c:pt idx="20980">
                  <c:v>1.34102203479958</c:v>
                </c:pt>
                <c:pt idx="20981">
                  <c:v>1.2348783210204901</c:v>
                </c:pt>
                <c:pt idx="20982">
                  <c:v>1.23831803406188</c:v>
                </c:pt>
                <c:pt idx="20983">
                  <c:v>1.12121212829891</c:v>
                </c:pt>
                <c:pt idx="20984">
                  <c:v>1.1291497989488299</c:v>
                </c:pt>
                <c:pt idx="20985">
                  <c:v>1.11253112332688</c:v>
                </c:pt>
                <c:pt idx="20986">
                  <c:v>1.0815999458065899</c:v>
                </c:pt>
                <c:pt idx="20987">
                  <c:v>1.04733672019464</c:v>
                </c:pt>
                <c:pt idx="20988">
                  <c:v>1.01084766665987</c:v>
                </c:pt>
                <c:pt idx="20989">
                  <c:v>0.857796066489944</c:v>
                </c:pt>
                <c:pt idx="20990">
                  <c:v>0.86748347208085697</c:v>
                </c:pt>
                <c:pt idx="20991">
                  <c:v>0.684823902023318</c:v>
                </c:pt>
                <c:pt idx="20992">
                  <c:v>0.69436442733938897</c:v>
                </c:pt>
                <c:pt idx="20993">
                  <c:v>0.66932234380831901</c:v>
                </c:pt>
                <c:pt idx="20994">
                  <c:v>0.61685901717949099</c:v>
                </c:pt>
                <c:pt idx="20995">
                  <c:v>0.56171337144990396</c:v>
                </c:pt>
                <c:pt idx="20996">
                  <c:v>0.50273855014060698</c:v>
                </c:pt>
                <c:pt idx="20997">
                  <c:v>0.28923285630553303</c:v>
                </c:pt>
                <c:pt idx="20998">
                  <c:v>0.298811876427787</c:v>
                </c:pt>
                <c:pt idx="20999">
                  <c:v>4.6629895518098298E-2</c:v>
                </c:pt>
                <c:pt idx="21000">
                  <c:v>5.6329400777341103E-2</c:v>
                </c:pt>
                <c:pt idx="21001">
                  <c:v>1.2599987124182499E-2</c:v>
                </c:pt>
                <c:pt idx="21002">
                  <c:v>-6.2610022577514399E-2</c:v>
                </c:pt>
                <c:pt idx="21003">
                  <c:v>-0.14185583445399</c:v>
                </c:pt>
                <c:pt idx="21004">
                  <c:v>-0.221941154581175</c:v>
                </c:pt>
                <c:pt idx="21005">
                  <c:v>-0.49385683719150802</c:v>
                </c:pt>
                <c:pt idx="21006">
                  <c:v>-0.48783012618079802</c:v>
                </c:pt>
                <c:pt idx="21007">
                  <c:v>-0.80427433990496</c:v>
                </c:pt>
                <c:pt idx="21008">
                  <c:v>-0.79803587844782098</c:v>
                </c:pt>
                <c:pt idx="21009">
                  <c:v>-0.85567975071983204</c:v>
                </c:pt>
                <c:pt idx="21010">
                  <c:v>-0.951546540457331</c:v>
                </c:pt>
                <c:pt idx="21011">
                  <c:v>-1.04505703430372</c:v>
                </c:pt>
                <c:pt idx="21012">
                  <c:v>-1.14564376219106</c:v>
                </c:pt>
                <c:pt idx="21013">
                  <c:v>-1.4784121892922799</c:v>
                </c:pt>
                <c:pt idx="21014">
                  <c:v>-1.47261605582653</c:v>
                </c:pt>
                <c:pt idx="21015">
                  <c:v>-1.8540587595950899</c:v>
                </c:pt>
                <c:pt idx="21016">
                  <c:v>-1.84787215336328</c:v>
                </c:pt>
                <c:pt idx="21017">
                  <c:v>-1.9095584116380999</c:v>
                </c:pt>
                <c:pt idx="21018">
                  <c:v>-2.0216590297042698</c:v>
                </c:pt>
                <c:pt idx="21019">
                  <c:v>-2.1357589663524301</c:v>
                </c:pt>
                <c:pt idx="21020">
                  <c:v>-2.2517416544341899</c:v>
                </c:pt>
                <c:pt idx="21021">
                  <c:v>-2.6255374953513599</c:v>
                </c:pt>
                <c:pt idx="21022">
                  <c:v>-2.6167055836109201</c:v>
                </c:pt>
                <c:pt idx="21023">
                  <c:v>-3.0454768534463299</c:v>
                </c:pt>
                <c:pt idx="21024">
                  <c:v>-3.0361547307579899</c:v>
                </c:pt>
                <c:pt idx="21025">
                  <c:v>-3.1073491602385799</c:v>
                </c:pt>
                <c:pt idx="21026">
                  <c:v>-3.2275241753114701</c:v>
                </c:pt>
                <c:pt idx="21027">
                  <c:v>-3.3424126259379401</c:v>
                </c:pt>
                <c:pt idx="21028">
                  <c:v>-3.4650148848540998</c:v>
                </c:pt>
                <c:pt idx="21029">
                  <c:v>-3.8587688202128199</c:v>
                </c:pt>
                <c:pt idx="21030">
                  <c:v>-3.8462425889329999</c:v>
                </c:pt>
                <c:pt idx="21031">
                  <c:v>-4.2944203104373297</c:v>
                </c:pt>
                <c:pt idx="21032">
                  <c:v>-4.2842826810324697</c:v>
                </c:pt>
                <c:pt idx="21033">
                  <c:v>-4.3526196678241904</c:v>
                </c:pt>
                <c:pt idx="21034">
                  <c:v>-4.4744123786146597</c:v>
                </c:pt>
                <c:pt idx="21035">
                  <c:v>-4.5987441022822102</c:v>
                </c:pt>
                <c:pt idx="21036">
                  <c:v>-4.7225987443829496</c:v>
                </c:pt>
                <c:pt idx="21037">
                  <c:v>-5.1056707359898796</c:v>
                </c:pt>
                <c:pt idx="21038">
                  <c:v>-5.0936819354188501</c:v>
                </c:pt>
                <c:pt idx="21039">
                  <c:v>-5.5334991892687304</c:v>
                </c:pt>
                <c:pt idx="21040">
                  <c:v>-5.52617549340414</c:v>
                </c:pt>
                <c:pt idx="21041">
                  <c:v>-5.5993397693537004</c:v>
                </c:pt>
                <c:pt idx="21042">
                  <c:v>-5.7154067102633297</c:v>
                </c:pt>
                <c:pt idx="21043">
                  <c:v>-5.8361863203418203</c:v>
                </c:pt>
                <c:pt idx="21044">
                  <c:v>-5.9578475810607996</c:v>
                </c:pt>
                <c:pt idx="21045">
                  <c:v>-6.3236102236942404</c:v>
                </c:pt>
                <c:pt idx="21046">
                  <c:v>-6.3164251132558302</c:v>
                </c:pt>
                <c:pt idx="21047">
                  <c:v>-6.7219090406593196</c:v>
                </c:pt>
                <c:pt idx="21048">
                  <c:v>-6.7144638147336302</c:v>
                </c:pt>
                <c:pt idx="21049">
                  <c:v>-6.7814345545492998</c:v>
                </c:pt>
                <c:pt idx="21050">
                  <c:v>-6.8943484019086396</c:v>
                </c:pt>
                <c:pt idx="21051">
                  <c:v>-7.0071934866489798</c:v>
                </c:pt>
                <c:pt idx="21052">
                  <c:v>-7.11496895265104</c:v>
                </c:pt>
                <c:pt idx="21053">
                  <c:v>-7.4423237448206301</c:v>
                </c:pt>
                <c:pt idx="21054">
                  <c:v>-7.4392804034400202</c:v>
                </c:pt>
                <c:pt idx="21055">
                  <c:v>-7.8058989771964198</c:v>
                </c:pt>
                <c:pt idx="21056">
                  <c:v>-7.8083246415855401</c:v>
                </c:pt>
                <c:pt idx="21057">
                  <c:v>-7.8711993584056801</c:v>
                </c:pt>
                <c:pt idx="21058">
                  <c:v>-7.9754690203831604</c:v>
                </c:pt>
                <c:pt idx="21059">
                  <c:v>-8.0776402937779199</c:v>
                </c:pt>
                <c:pt idx="21060">
                  <c:v>-8.1792885388886294</c:v>
                </c:pt>
                <c:pt idx="21061">
                  <c:v>-8.4574433533511701</c:v>
                </c:pt>
                <c:pt idx="21062">
                  <c:v>-8.4585992342918299</c:v>
                </c:pt>
                <c:pt idx="21063">
                  <c:v>-8.7711888397205193</c:v>
                </c:pt>
                <c:pt idx="21064">
                  <c:v>-8.7721309179153693</c:v>
                </c:pt>
                <c:pt idx="21065">
                  <c:v>-8.8275819612230908</c:v>
                </c:pt>
                <c:pt idx="21066">
                  <c:v>-8.9192140431672104</c:v>
                </c:pt>
                <c:pt idx="21067">
                  <c:v>-9.0087333446676805</c:v>
                </c:pt>
                <c:pt idx="21068">
                  <c:v>-9.0961447495151706</c:v>
                </c:pt>
                <c:pt idx="21069">
                  <c:v>-9.3297230569823704</c:v>
                </c:pt>
                <c:pt idx="21070">
                  <c:v>-9.3328293558236304</c:v>
                </c:pt>
                <c:pt idx="21071">
                  <c:v>-9.5910933260639002</c:v>
                </c:pt>
                <c:pt idx="21072">
                  <c:v>-9.5940518409239992</c:v>
                </c:pt>
                <c:pt idx="21073">
                  <c:v>-9.6434929155830797</c:v>
                </c:pt>
                <c:pt idx="21074">
                  <c:v>-9.7209396112262603</c:v>
                </c:pt>
                <c:pt idx="21075">
                  <c:v>-9.7961866374839204</c:v>
                </c:pt>
                <c:pt idx="21076">
                  <c:v>-9.8692215195230002</c:v>
                </c:pt>
                <c:pt idx="21077">
                  <c:v>-10.0548620040007</c:v>
                </c:pt>
                <c:pt idx="21078">
                  <c:v>-10.0602910438081</c:v>
                </c:pt>
                <c:pt idx="21079">
                  <c:v>-10.264209715554699</c:v>
                </c:pt>
                <c:pt idx="21080">
                  <c:v>-10.2694025967225</c:v>
                </c:pt>
                <c:pt idx="21081">
                  <c:v>-10.3073601156504</c:v>
                </c:pt>
                <c:pt idx="21082">
                  <c:v>-10.3672040525444</c:v>
                </c:pt>
                <c:pt idx="21083">
                  <c:v>-10.4249352649265</c:v>
                </c:pt>
                <c:pt idx="21084">
                  <c:v>-10.479271677467301</c:v>
                </c:pt>
                <c:pt idx="21085">
                  <c:v>-10.6152976300058</c:v>
                </c:pt>
                <c:pt idx="21086">
                  <c:v>-10.6992227877379</c:v>
                </c:pt>
                <c:pt idx="21087">
                  <c:v>-10.702752923598901</c:v>
                </c:pt>
                <c:pt idx="21088">
                  <c:v>-10.783211173643</c:v>
                </c:pt>
                <c:pt idx="21089">
                  <c:v>-10.7846118680687</c:v>
                </c:pt>
                <c:pt idx="21090">
                  <c:v>-10.866101490046001</c:v>
                </c:pt>
                <c:pt idx="21091">
                  <c:v>-10.889569622974101</c:v>
                </c:pt>
                <c:pt idx="21092">
                  <c:v>-10.9289739944413</c:v>
                </c:pt>
                <c:pt idx="21093">
                  <c:v>-11.065733769528601</c:v>
                </c:pt>
                <c:pt idx="21094">
                  <c:v>-11.0983365633986</c:v>
                </c:pt>
                <c:pt idx="21095">
                  <c:v>-11.0977288198705</c:v>
                </c:pt>
                <c:pt idx="21096">
                  <c:v>-11.097008756406</c:v>
                </c:pt>
                <c:pt idx="21097">
                  <c:v>-11.203120704978501</c:v>
                </c:pt>
                <c:pt idx="21098">
                  <c:v>-11.2022382461059</c:v>
                </c:pt>
                <c:pt idx="21099">
                  <c:v>-11.220352512944499</c:v>
                </c:pt>
                <c:pt idx="21100">
                  <c:v>-11.2494156095097</c:v>
                </c:pt>
                <c:pt idx="21101">
                  <c:v>-11.3594460956249</c:v>
                </c:pt>
                <c:pt idx="21102">
                  <c:v>-11.382654018006599</c:v>
                </c:pt>
                <c:pt idx="21103">
                  <c:v>-11.3796084512615</c:v>
                </c:pt>
                <c:pt idx="21104">
                  <c:v>-11.376466540623801</c:v>
                </c:pt>
                <c:pt idx="21105">
                  <c:v>-11.463318432795999</c:v>
                </c:pt>
                <c:pt idx="21106">
                  <c:v>-11.4599990028258</c:v>
                </c:pt>
                <c:pt idx="21107">
                  <c:v>-11.472309777599801</c:v>
                </c:pt>
                <c:pt idx="21108">
                  <c:v>-11.4940522631469</c:v>
                </c:pt>
                <c:pt idx="21109">
                  <c:v>-11.591726990817101</c:v>
                </c:pt>
                <c:pt idx="21110">
                  <c:v>-11.6122811721955</c:v>
                </c:pt>
                <c:pt idx="21111">
                  <c:v>-11.6068733845658</c:v>
                </c:pt>
                <c:pt idx="21112">
                  <c:v>-11.6013794557322</c:v>
                </c:pt>
                <c:pt idx="21113">
                  <c:v>-11.6820721695715</c:v>
                </c:pt>
                <c:pt idx="21114">
                  <c:v>-11.676482931237</c:v>
                </c:pt>
                <c:pt idx="21115">
                  <c:v>-11.686645989640001</c:v>
                </c:pt>
                <c:pt idx="21116">
                  <c:v>-11.706287504975901</c:v>
                </c:pt>
                <c:pt idx="21117">
                  <c:v>-11.8041746583721</c:v>
                </c:pt>
                <c:pt idx="21118">
                  <c:v>-11.823598657600099</c:v>
                </c:pt>
                <c:pt idx="21119">
                  <c:v>-11.8162900779739</c:v>
                </c:pt>
                <c:pt idx="21120">
                  <c:v>-11.8088783721859</c:v>
                </c:pt>
                <c:pt idx="21121">
                  <c:v>-11.891081470679699</c:v>
                </c:pt>
                <c:pt idx="21122">
                  <c:v>-11.883509012949</c:v>
                </c:pt>
                <c:pt idx="21123">
                  <c:v>-11.8926046643678</c:v>
                </c:pt>
                <c:pt idx="21124">
                  <c:v>-11.910421732532599</c:v>
                </c:pt>
                <c:pt idx="21125">
                  <c:v>-12.0129378125313</c:v>
                </c:pt>
                <c:pt idx="21126">
                  <c:v>-12.032071981157801</c:v>
                </c:pt>
                <c:pt idx="21127">
                  <c:v>-12.0232064861498</c:v>
                </c:pt>
                <c:pt idx="21128">
                  <c:v>-12.0142622575561</c:v>
                </c:pt>
                <c:pt idx="21129">
                  <c:v>-12.0974138637648</c:v>
                </c:pt>
                <c:pt idx="21130">
                  <c:v>-12.086717432804599</c:v>
                </c:pt>
                <c:pt idx="21131">
                  <c:v>-12.092984541197501</c:v>
                </c:pt>
                <c:pt idx="21132">
                  <c:v>-12.1108748596506</c:v>
                </c:pt>
                <c:pt idx="21133">
                  <c:v>-12.213292208977499</c:v>
                </c:pt>
                <c:pt idx="21134">
                  <c:v>-12.2313436855663</c:v>
                </c:pt>
                <c:pt idx="21135">
                  <c:v>-12.220808596206901</c:v>
                </c:pt>
                <c:pt idx="21136">
                  <c:v>-12.2103125610123</c:v>
                </c:pt>
                <c:pt idx="21137">
                  <c:v>-12.295344794665599</c:v>
                </c:pt>
                <c:pt idx="21138">
                  <c:v>-12.284682943719799</c:v>
                </c:pt>
                <c:pt idx="21139">
                  <c:v>-12.291023710450199</c:v>
                </c:pt>
                <c:pt idx="21140">
                  <c:v>-12.308086848426401</c:v>
                </c:pt>
                <c:pt idx="21141">
                  <c:v>-12.4070572354933</c:v>
                </c:pt>
                <c:pt idx="21142">
                  <c:v>-12.4237672188862</c:v>
                </c:pt>
                <c:pt idx="21143">
                  <c:v>-12.4128465611411</c:v>
                </c:pt>
                <c:pt idx="21144">
                  <c:v>-12.4020305669055</c:v>
                </c:pt>
                <c:pt idx="21145">
                  <c:v>-12.483254202378999</c:v>
                </c:pt>
                <c:pt idx="21146">
                  <c:v>-12.472414640805001</c:v>
                </c:pt>
                <c:pt idx="21147">
                  <c:v>-12.4785773252338</c:v>
                </c:pt>
                <c:pt idx="21148">
                  <c:v>-12.494362642794099</c:v>
                </c:pt>
                <c:pt idx="21149">
                  <c:v>-12.5366004453627</c:v>
                </c:pt>
                <c:pt idx="21150">
                  <c:v>-12.552288263174599</c:v>
                </c:pt>
                <c:pt idx="21151">
                  <c:v>-12.593718177533001</c:v>
                </c:pt>
                <c:pt idx="21152">
                  <c:v>-12.5853781791904</c:v>
                </c:pt>
                <c:pt idx="21153">
                  <c:v>-12.659983272680501</c:v>
                </c:pt>
                <c:pt idx="21154">
                  <c:v>-12.690292116400199</c:v>
                </c:pt>
                <c:pt idx="21155">
                  <c:v>-12.7037642210657</c:v>
                </c:pt>
                <c:pt idx="21156">
                  <c:v>-12.738712422776601</c:v>
                </c:pt>
                <c:pt idx="21157">
                  <c:v>-12.7301769696031</c:v>
                </c:pt>
                <c:pt idx="21158">
                  <c:v>-12.742967836359</c:v>
                </c:pt>
                <c:pt idx="21159">
                  <c:v>-12.755619174627601</c:v>
                </c:pt>
                <c:pt idx="21160">
                  <c:v>-12.747701989938999</c:v>
                </c:pt>
                <c:pt idx="21161">
                  <c:v>-12.8070664411916</c:v>
                </c:pt>
                <c:pt idx="21162">
                  <c:v>-12.799209991200399</c:v>
                </c:pt>
                <c:pt idx="21163">
                  <c:v>-12.803355234413999</c:v>
                </c:pt>
                <c:pt idx="21164">
                  <c:v>-12.860587744224199</c:v>
                </c:pt>
                <c:pt idx="21165">
                  <c:v>-12.8693258856459</c:v>
                </c:pt>
                <c:pt idx="21166">
                  <c:v>-12.8625549523732</c:v>
                </c:pt>
                <c:pt idx="21167">
                  <c:v>-12.8710708303177</c:v>
                </c:pt>
                <c:pt idx="21168">
                  <c:v>-12.8646448719399</c:v>
                </c:pt>
                <c:pt idx="21169">
                  <c:v>-12.9054120665664</c:v>
                </c:pt>
                <c:pt idx="21170">
                  <c:v>-12.8988622841175</c:v>
                </c:pt>
                <c:pt idx="21171">
                  <c:v>-12.900411409251999</c:v>
                </c:pt>
                <c:pt idx="21172">
                  <c:v>-12.933716813693501</c:v>
                </c:pt>
                <c:pt idx="21173">
                  <c:v>-12.9365112852095</c:v>
                </c:pt>
                <c:pt idx="21174">
                  <c:v>-12.930317374948601</c:v>
                </c:pt>
                <c:pt idx="21175">
                  <c:v>-12.933294322918201</c:v>
                </c:pt>
                <c:pt idx="21176">
                  <c:v>-12.9282796877255</c:v>
                </c:pt>
                <c:pt idx="21177">
                  <c:v>-12.948220759154999</c:v>
                </c:pt>
                <c:pt idx="21178">
                  <c:v>-12.9430877065949</c:v>
                </c:pt>
                <c:pt idx="21179">
                  <c:v>-12.941936173181</c:v>
                </c:pt>
                <c:pt idx="21180">
                  <c:v>-12.9495361283041</c:v>
                </c:pt>
                <c:pt idx="21181">
                  <c:v>-12.946991682786299</c:v>
                </c:pt>
                <c:pt idx="21182">
                  <c:v>-12.9421104384503</c:v>
                </c:pt>
                <c:pt idx="21183">
                  <c:v>-12.939682390201201</c:v>
                </c:pt>
                <c:pt idx="21184">
                  <c:v>-12.935459801089101</c:v>
                </c:pt>
                <c:pt idx="21185">
                  <c:v>-12.934284209015001</c:v>
                </c:pt>
                <c:pt idx="21186">
                  <c:v>-12.9301549375191</c:v>
                </c:pt>
                <c:pt idx="21187">
                  <c:v>-12.926337282521599</c:v>
                </c:pt>
                <c:pt idx="21188">
                  <c:v>-12.911834256328399</c:v>
                </c:pt>
                <c:pt idx="21189">
                  <c:v>-12.9046112199823</c:v>
                </c:pt>
                <c:pt idx="21190">
                  <c:v>-12.9008077072617</c:v>
                </c:pt>
                <c:pt idx="21191">
                  <c:v>-12.893627603651399</c:v>
                </c:pt>
                <c:pt idx="21192">
                  <c:v>-12.8904523822199</c:v>
                </c:pt>
                <c:pt idx="21193">
                  <c:v>-12.872086848546999</c:v>
                </c:pt>
                <c:pt idx="21194">
                  <c:v>-12.8690294917639</c:v>
                </c:pt>
                <c:pt idx="21195">
                  <c:v>-12.863050322339801</c:v>
                </c:pt>
                <c:pt idx="21196">
                  <c:v>-12.832171442797501</c:v>
                </c:pt>
                <c:pt idx="21197">
                  <c:v>-12.8222286632702</c:v>
                </c:pt>
                <c:pt idx="21198">
                  <c:v>-12.819275842022501</c:v>
                </c:pt>
                <c:pt idx="21199">
                  <c:v>-12.808232185302501</c:v>
                </c:pt>
                <c:pt idx="21200">
                  <c:v>-12.8051022214187</c:v>
                </c:pt>
                <c:pt idx="21201">
                  <c:v>-12.7746298464977</c:v>
                </c:pt>
                <c:pt idx="21202">
                  <c:v>-12.7716421532452</c:v>
                </c:pt>
                <c:pt idx="21203">
                  <c:v>-12.764044845234</c:v>
                </c:pt>
                <c:pt idx="21204">
                  <c:v>-12.724160895257899</c:v>
                </c:pt>
                <c:pt idx="21205">
                  <c:v>-12.7121253079517</c:v>
                </c:pt>
                <c:pt idx="21206">
                  <c:v>-12.709458634202401</c:v>
                </c:pt>
                <c:pt idx="21207">
                  <c:v>-12.6961686551646</c:v>
                </c:pt>
                <c:pt idx="21208">
                  <c:v>-12.692153070635401</c:v>
                </c:pt>
                <c:pt idx="21209">
                  <c:v>-12.6556005382736</c:v>
                </c:pt>
                <c:pt idx="21210">
                  <c:v>-12.6517368272821</c:v>
                </c:pt>
                <c:pt idx="21211">
                  <c:v>-12.642297344852601</c:v>
                </c:pt>
                <c:pt idx="21212">
                  <c:v>-12.5997310536206</c:v>
                </c:pt>
                <c:pt idx="21213">
                  <c:v>-12.586125070879801</c:v>
                </c:pt>
                <c:pt idx="21214">
                  <c:v>-12.582073908939901</c:v>
                </c:pt>
                <c:pt idx="21215">
                  <c:v>-12.5672470621563</c:v>
                </c:pt>
                <c:pt idx="21216">
                  <c:v>-12.5449216472747</c:v>
                </c:pt>
                <c:pt idx="21217">
                  <c:v>-12.539770926567501</c:v>
                </c:pt>
                <c:pt idx="21218">
                  <c:v>-12.5174280374885</c:v>
                </c:pt>
                <c:pt idx="21219">
                  <c:v>-12.512190436211799</c:v>
                </c:pt>
                <c:pt idx="21220">
                  <c:v>-12.468405536092201</c:v>
                </c:pt>
                <c:pt idx="21221">
                  <c:v>-12.4537626557949</c:v>
                </c:pt>
                <c:pt idx="21222">
                  <c:v>-12.4477460170072</c:v>
                </c:pt>
                <c:pt idx="21223">
                  <c:v>-12.4317862228178</c:v>
                </c:pt>
                <c:pt idx="21224">
                  <c:v>-12.416805095572901</c:v>
                </c:pt>
                <c:pt idx="21225">
                  <c:v>-12.401360971699299</c:v>
                </c:pt>
                <c:pt idx="21226">
                  <c:v>-12.3939876700864</c:v>
                </c:pt>
                <c:pt idx="21227">
                  <c:v>-12.361124306522401</c:v>
                </c:pt>
                <c:pt idx="21228">
                  <c:v>-12.349085519079701</c:v>
                </c:pt>
                <c:pt idx="21229">
                  <c:v>-12.3282023699586</c:v>
                </c:pt>
                <c:pt idx="21230">
                  <c:v>-12.3078054453012</c:v>
                </c:pt>
                <c:pt idx="21231">
                  <c:v>-12.299720082194099</c:v>
                </c:pt>
                <c:pt idx="21232">
                  <c:v>-12.286066652860899</c:v>
                </c:pt>
                <c:pt idx="21233">
                  <c:v>-12.2724731431124</c:v>
                </c:pt>
                <c:pt idx="21234">
                  <c:v>-12.2643136373961</c:v>
                </c:pt>
                <c:pt idx="21235">
                  <c:v>-12.2387528326128</c:v>
                </c:pt>
                <c:pt idx="21236">
                  <c:v>-12.2305112416354</c:v>
                </c:pt>
                <c:pt idx="21237">
                  <c:v>-12.2188946538976</c:v>
                </c:pt>
                <c:pt idx="21238">
                  <c:v>-12.1955400123672</c:v>
                </c:pt>
                <c:pt idx="21239">
                  <c:v>-12.183322721530301</c:v>
                </c:pt>
                <c:pt idx="21240">
                  <c:v>-12.174685867229099</c:v>
                </c:pt>
                <c:pt idx="21241">
                  <c:v>-12.1627698278099</c:v>
                </c:pt>
                <c:pt idx="21242">
                  <c:v>-12.1540404973351</c:v>
                </c:pt>
                <c:pt idx="21243">
                  <c:v>-12.1351330041579</c:v>
                </c:pt>
                <c:pt idx="21244">
                  <c:v>-12.1263374081131</c:v>
                </c:pt>
                <c:pt idx="21245">
                  <c:v>-12.115680133627601</c:v>
                </c:pt>
                <c:pt idx="21246">
                  <c:v>-12.097877364794901</c:v>
                </c:pt>
                <c:pt idx="21247">
                  <c:v>-12.087006046166699</c:v>
                </c:pt>
                <c:pt idx="21248">
                  <c:v>-12.0783274970396</c:v>
                </c:pt>
                <c:pt idx="21249">
                  <c:v>-12.067924945350001</c:v>
                </c:pt>
                <c:pt idx="21250">
                  <c:v>-12.059453192653301</c:v>
                </c:pt>
                <c:pt idx="21251">
                  <c:v>-12.0441955104861</c:v>
                </c:pt>
                <c:pt idx="21252">
                  <c:v>-12.0356329391487</c:v>
                </c:pt>
                <c:pt idx="21253">
                  <c:v>-12.025767518461</c:v>
                </c:pt>
                <c:pt idx="21254">
                  <c:v>-12.0093310323286</c:v>
                </c:pt>
                <c:pt idx="21255">
                  <c:v>-11.9988275276044</c:v>
                </c:pt>
                <c:pt idx="21256">
                  <c:v>-11.9904165176811</c:v>
                </c:pt>
                <c:pt idx="21257">
                  <c:v>-11.980420299352</c:v>
                </c:pt>
                <c:pt idx="21258">
                  <c:v>-11.972383046849099</c:v>
                </c:pt>
                <c:pt idx="21259">
                  <c:v>-11.957567702930699</c:v>
                </c:pt>
                <c:pt idx="21260">
                  <c:v>-11.949450655884799</c:v>
                </c:pt>
                <c:pt idx="21261">
                  <c:v>-11.9400880623232</c:v>
                </c:pt>
                <c:pt idx="21262">
                  <c:v>-11.9236776983685</c:v>
                </c:pt>
                <c:pt idx="21263">
                  <c:v>-11.913577069712799</c:v>
                </c:pt>
                <c:pt idx="21264">
                  <c:v>-11.9055997995411</c:v>
                </c:pt>
                <c:pt idx="21265">
                  <c:v>-11.896357672964699</c:v>
                </c:pt>
                <c:pt idx="21266">
                  <c:v>-11.8890958611443</c:v>
                </c:pt>
                <c:pt idx="21267">
                  <c:v>-11.875131452085499</c:v>
                </c:pt>
                <c:pt idx="21268">
                  <c:v>-11.867777997202801</c:v>
                </c:pt>
                <c:pt idx="21269">
                  <c:v>-11.8588654359953</c:v>
                </c:pt>
                <c:pt idx="21270">
                  <c:v>-11.8447927123407</c:v>
                </c:pt>
                <c:pt idx="21271">
                  <c:v>-11.8356342542827</c:v>
                </c:pt>
                <c:pt idx="21272">
                  <c:v>-11.828133746952799</c:v>
                </c:pt>
                <c:pt idx="21273">
                  <c:v>-11.8204133927164</c:v>
                </c:pt>
                <c:pt idx="21274">
                  <c:v>-11.814029689810299</c:v>
                </c:pt>
                <c:pt idx="21275">
                  <c:v>-11.803137212381699</c:v>
                </c:pt>
                <c:pt idx="21276">
                  <c:v>-11.7966551539834</c:v>
                </c:pt>
                <c:pt idx="21277">
                  <c:v>-11.7892296845442</c:v>
                </c:pt>
                <c:pt idx="21278">
                  <c:v>-11.7787855230494</c:v>
                </c:pt>
                <c:pt idx="21279">
                  <c:v>-11.771627484504</c:v>
                </c:pt>
                <c:pt idx="21280">
                  <c:v>-11.765505171927799</c:v>
                </c:pt>
                <c:pt idx="21281">
                  <c:v>-11.7602807015891</c:v>
                </c:pt>
                <c:pt idx="21282">
                  <c:v>-11.755834230512299</c:v>
                </c:pt>
                <c:pt idx="21283">
                  <c:v>-11.7484531439401</c:v>
                </c:pt>
                <c:pt idx="21284">
                  <c:v>-11.7439042189195</c:v>
                </c:pt>
                <c:pt idx="21285">
                  <c:v>-11.738551439982899</c:v>
                </c:pt>
                <c:pt idx="21286">
                  <c:v>-11.7296711744159</c:v>
                </c:pt>
                <c:pt idx="21287">
                  <c:v>-11.724237504361099</c:v>
                </c:pt>
                <c:pt idx="21288">
                  <c:v>-11.7200396248745</c:v>
                </c:pt>
                <c:pt idx="21289">
                  <c:v>-11.716489013893799</c:v>
                </c:pt>
                <c:pt idx="21290">
                  <c:v>-11.713981793454501</c:v>
                </c:pt>
                <c:pt idx="21291">
                  <c:v>-11.707077790083099</c:v>
                </c:pt>
                <c:pt idx="21292">
                  <c:v>-11.7044654250536</c:v>
                </c:pt>
                <c:pt idx="21293">
                  <c:v>-11.6993180949662</c:v>
                </c:pt>
                <c:pt idx="21294">
                  <c:v>-11.6909192775252</c:v>
                </c:pt>
                <c:pt idx="21295">
                  <c:v>-11.6866955466886</c:v>
                </c:pt>
                <c:pt idx="21296">
                  <c:v>-11.683321184292099</c:v>
                </c:pt>
                <c:pt idx="21297">
                  <c:v>-11.6821040205336</c:v>
                </c:pt>
                <c:pt idx="21298">
                  <c:v>-11.680853949625501</c:v>
                </c:pt>
                <c:pt idx="21299">
                  <c:v>-11.671479404034899</c:v>
                </c:pt>
                <c:pt idx="21300">
                  <c:v>-11.6703442940114</c:v>
                </c:pt>
                <c:pt idx="21301">
                  <c:v>-11.6648634590239</c:v>
                </c:pt>
                <c:pt idx="21302">
                  <c:v>-11.6544481813521</c:v>
                </c:pt>
                <c:pt idx="21303">
                  <c:v>-11.6505688150254</c:v>
                </c:pt>
                <c:pt idx="21304">
                  <c:v>-11.646585747916999</c:v>
                </c:pt>
                <c:pt idx="21305">
                  <c:v>-11.6459545330564</c:v>
                </c:pt>
                <c:pt idx="21306">
                  <c:v>-11.645430557934001</c:v>
                </c:pt>
                <c:pt idx="21307">
                  <c:v>-11.6332224164188</c:v>
                </c:pt>
                <c:pt idx="21308">
                  <c:v>-11.6328137520337</c:v>
                </c:pt>
                <c:pt idx="21309">
                  <c:v>-11.6266620900397</c:v>
                </c:pt>
                <c:pt idx="21310">
                  <c:v>-11.6153570605785</c:v>
                </c:pt>
                <c:pt idx="21311">
                  <c:v>-11.611337280208</c:v>
                </c:pt>
                <c:pt idx="21312">
                  <c:v>-11.607126753357599</c:v>
                </c:pt>
                <c:pt idx="21313">
                  <c:v>-11.606224327199699</c:v>
                </c:pt>
                <c:pt idx="21314">
                  <c:v>-11.605434180668899</c:v>
                </c:pt>
                <c:pt idx="21315">
                  <c:v>-11.592940856040499</c:v>
                </c:pt>
                <c:pt idx="21316">
                  <c:v>-11.5922677123369</c:v>
                </c:pt>
                <c:pt idx="21317">
                  <c:v>-11.586495900348901</c:v>
                </c:pt>
                <c:pt idx="21318">
                  <c:v>-11.578259303307201</c:v>
                </c:pt>
                <c:pt idx="21319">
                  <c:v>-11.574946656786</c:v>
                </c:pt>
                <c:pt idx="21320">
                  <c:v>-11.5712519376918</c:v>
                </c:pt>
                <c:pt idx="21321">
                  <c:v>-11.5692525365817</c:v>
                </c:pt>
                <c:pt idx="21322">
                  <c:v>-11.567366707218399</c:v>
                </c:pt>
                <c:pt idx="21323">
                  <c:v>-11.5604004986003</c:v>
                </c:pt>
                <c:pt idx="21324">
                  <c:v>-11.5586313065703</c:v>
                </c:pt>
                <c:pt idx="21325">
                  <c:v>-11.5558317296288</c:v>
                </c:pt>
                <c:pt idx="21326">
                  <c:v>-11.5566639257605</c:v>
                </c:pt>
                <c:pt idx="21327">
                  <c:v>-11.5558820537063</c:v>
                </c:pt>
                <c:pt idx="21328">
                  <c:v>-11.554779665736801</c:v>
                </c:pt>
                <c:pt idx="21329">
                  <c:v>-11.5516262438585</c:v>
                </c:pt>
                <c:pt idx="21330">
                  <c:v>-11.548459371111001</c:v>
                </c:pt>
                <c:pt idx="21331">
                  <c:v>-11.553735958207399</c:v>
                </c:pt>
                <c:pt idx="21332">
                  <c:v>-11.550635057763699</c:v>
                </c:pt>
                <c:pt idx="21333">
                  <c:v>-11.553104095565001</c:v>
                </c:pt>
                <c:pt idx="21334">
                  <c:v>-11.5723541669381</c:v>
                </c:pt>
                <c:pt idx="21335">
                  <c:v>-11.569120745345099</c:v>
                </c:pt>
                <c:pt idx="21336">
                  <c:v>-11.5709002402776</c:v>
                </c:pt>
                <c:pt idx="21337">
                  <c:v>-11.5666156388871</c:v>
                </c:pt>
                <c:pt idx="21338">
                  <c:v>-11.562299500389001</c:v>
                </c:pt>
                <c:pt idx="21339">
                  <c:v>-11.579574684226101</c:v>
                </c:pt>
                <c:pt idx="21340">
                  <c:v>-11.5752110463433</c:v>
                </c:pt>
                <c:pt idx="21341">
                  <c:v>-11.5818839791845</c:v>
                </c:pt>
                <c:pt idx="21342">
                  <c:v>-11.60155044283</c:v>
                </c:pt>
                <c:pt idx="21343">
                  <c:v>-11.6048789716782</c:v>
                </c:pt>
                <c:pt idx="21344">
                  <c:v>-11.6086152326139</c:v>
                </c:pt>
                <c:pt idx="21345">
                  <c:v>-11.603855937406401</c:v>
                </c:pt>
                <c:pt idx="21346">
                  <c:v>-11.6140503570833</c:v>
                </c:pt>
                <c:pt idx="21347">
                  <c:v>-11.608806937855</c:v>
                </c:pt>
                <c:pt idx="21348">
                  <c:v>-11.619150128023801</c:v>
                </c:pt>
                <c:pt idx="21349">
                  <c:v>-11.629584027672299</c:v>
                </c:pt>
                <c:pt idx="21350">
                  <c:v>-11.6557497464956</c:v>
                </c:pt>
                <c:pt idx="21351">
                  <c:v>-11.650485985343201</c:v>
                </c:pt>
                <c:pt idx="21352">
                  <c:v>-11.655105007167</c:v>
                </c:pt>
                <c:pt idx="21353">
                  <c:v>-11.660090636758801</c:v>
                </c:pt>
                <c:pt idx="21354">
                  <c:v>-11.664305504408301</c:v>
                </c:pt>
                <c:pt idx="21355">
                  <c:v>-11.659558058992999</c:v>
                </c:pt>
                <c:pt idx="21356">
                  <c:v>-11.6547185098825</c:v>
                </c:pt>
                <c:pt idx="21357">
                  <c:v>-11.680931161644001</c:v>
                </c:pt>
                <c:pt idx="21358">
                  <c:v>-11.709598638406501</c:v>
                </c:pt>
                <c:pt idx="21359">
                  <c:v>-11.7045958576843</c:v>
                </c:pt>
                <c:pt idx="21360">
                  <c:v>-11.7099496121412</c:v>
                </c:pt>
                <c:pt idx="21361">
                  <c:v>-11.715244295700399</c:v>
                </c:pt>
                <c:pt idx="21362">
                  <c:v>-11.7196281705152</c:v>
                </c:pt>
                <c:pt idx="21363">
                  <c:v>-11.7154136093357</c:v>
                </c:pt>
                <c:pt idx="21364">
                  <c:v>-11.7414096973692</c:v>
                </c:pt>
                <c:pt idx="21365">
                  <c:v>-11.737258647934899</c:v>
                </c:pt>
                <c:pt idx="21366">
                  <c:v>-11.764448608849699</c:v>
                </c:pt>
                <c:pt idx="21367">
                  <c:v>-11.7603596039067</c:v>
                </c:pt>
                <c:pt idx="21368">
                  <c:v>-11.766406258443199</c:v>
                </c:pt>
                <c:pt idx="21369">
                  <c:v>-11.771941243283001</c:v>
                </c:pt>
                <c:pt idx="21370">
                  <c:v>-11.7777211716573</c:v>
                </c:pt>
                <c:pt idx="21371">
                  <c:v>-11.7753132290515</c:v>
                </c:pt>
                <c:pt idx="21372">
                  <c:v>-11.773000746152301</c:v>
                </c:pt>
                <c:pt idx="21373">
                  <c:v>-11.7978166698351</c:v>
                </c:pt>
                <c:pt idx="21374">
                  <c:v>-11.8224436228292</c:v>
                </c:pt>
                <c:pt idx="21375">
                  <c:v>-11.8201729081068</c:v>
                </c:pt>
                <c:pt idx="21376">
                  <c:v>-11.8259559310242</c:v>
                </c:pt>
                <c:pt idx="21377">
                  <c:v>-11.8315599951615</c:v>
                </c:pt>
                <c:pt idx="21378">
                  <c:v>-11.836984612798799</c:v>
                </c:pt>
                <c:pt idx="21379">
                  <c:v>-11.8354255453441</c:v>
                </c:pt>
                <c:pt idx="21380">
                  <c:v>-11.8565845061504</c:v>
                </c:pt>
                <c:pt idx="21381">
                  <c:v>-11.855103676772901</c:v>
                </c:pt>
                <c:pt idx="21382">
                  <c:v>-11.8758254367846</c:v>
                </c:pt>
                <c:pt idx="21383">
                  <c:v>-11.8743500124313</c:v>
                </c:pt>
                <c:pt idx="21384">
                  <c:v>-11.878915859137001</c:v>
                </c:pt>
                <c:pt idx="21385">
                  <c:v>-11.8833488529619</c:v>
                </c:pt>
                <c:pt idx="21386">
                  <c:v>-11.8876612168064</c:v>
                </c:pt>
                <c:pt idx="21387">
                  <c:v>-11.8861497558311</c:v>
                </c:pt>
                <c:pt idx="21388">
                  <c:v>-11.903699530591</c:v>
                </c:pt>
                <c:pt idx="21389">
                  <c:v>-11.902172696775001</c:v>
                </c:pt>
                <c:pt idx="21390">
                  <c:v>-11.9201336992689</c:v>
                </c:pt>
                <c:pt idx="21391">
                  <c:v>-11.918544809157501</c:v>
                </c:pt>
                <c:pt idx="21392">
                  <c:v>-11.921731635563701</c:v>
                </c:pt>
                <c:pt idx="21393">
                  <c:v>-11.9251626771569</c:v>
                </c:pt>
                <c:pt idx="21394">
                  <c:v>-11.928609849090099</c:v>
                </c:pt>
                <c:pt idx="21395">
                  <c:v>-11.926645086139001</c:v>
                </c:pt>
                <c:pt idx="21396">
                  <c:v>-11.9430489489339</c:v>
                </c:pt>
                <c:pt idx="21397">
                  <c:v>-11.9410332693689</c:v>
                </c:pt>
                <c:pt idx="21398">
                  <c:v>-11.9599128553819</c:v>
                </c:pt>
                <c:pt idx="21399">
                  <c:v>-11.9578344546259</c:v>
                </c:pt>
                <c:pt idx="21400">
                  <c:v>-11.9612806198055</c:v>
                </c:pt>
                <c:pt idx="21401">
                  <c:v>-11.9648594920166</c:v>
                </c:pt>
                <c:pt idx="21402">
                  <c:v>-11.9685827852326</c:v>
                </c:pt>
                <c:pt idx="21403">
                  <c:v>-11.9661373750336</c:v>
                </c:pt>
                <c:pt idx="21404">
                  <c:v>-11.985055832936499</c:v>
                </c:pt>
                <c:pt idx="21405">
                  <c:v>-11.982574786547501</c:v>
                </c:pt>
                <c:pt idx="21406">
                  <c:v>-12.005547623715801</c:v>
                </c:pt>
                <c:pt idx="21407">
                  <c:v>-12.002998187262801</c:v>
                </c:pt>
                <c:pt idx="21408">
                  <c:v>-12.007035411194501</c:v>
                </c:pt>
                <c:pt idx="21409">
                  <c:v>-12.011584915265299</c:v>
                </c:pt>
                <c:pt idx="21410">
                  <c:v>-12.0162003933478</c:v>
                </c:pt>
                <c:pt idx="21411">
                  <c:v>-12.0133831969471</c:v>
                </c:pt>
                <c:pt idx="21412">
                  <c:v>-12.036887148088599</c:v>
                </c:pt>
                <c:pt idx="21413">
                  <c:v>-12.034030860360801</c:v>
                </c:pt>
                <c:pt idx="21414">
                  <c:v>-12.0618436492109</c:v>
                </c:pt>
                <c:pt idx="21415">
                  <c:v>-12.058927823039101</c:v>
                </c:pt>
                <c:pt idx="21416">
                  <c:v>-12.0647192836171</c:v>
                </c:pt>
                <c:pt idx="21417">
                  <c:v>-12.070668010185001</c:v>
                </c:pt>
                <c:pt idx="21418">
                  <c:v>-12.076221624539899</c:v>
                </c:pt>
                <c:pt idx="21419">
                  <c:v>-12.073207373855301</c:v>
                </c:pt>
                <c:pt idx="21420">
                  <c:v>-12.1010606216776</c:v>
                </c:pt>
                <c:pt idx="21421">
                  <c:v>-12.0979583425264</c:v>
                </c:pt>
                <c:pt idx="21422">
                  <c:v>-12.129799390959199</c:v>
                </c:pt>
                <c:pt idx="21423">
                  <c:v>-12.126643510407501</c:v>
                </c:pt>
                <c:pt idx="21424">
                  <c:v>-12.133339653538901</c:v>
                </c:pt>
                <c:pt idx="21425">
                  <c:v>-12.14014388663</c:v>
                </c:pt>
                <c:pt idx="21426">
                  <c:v>-12.1470506991742</c:v>
                </c:pt>
                <c:pt idx="21427">
                  <c:v>-12.1438563928145</c:v>
                </c:pt>
                <c:pt idx="21428">
                  <c:v>-12.1747329553551</c:v>
                </c:pt>
                <c:pt idx="21429">
                  <c:v>-12.1714432330162</c:v>
                </c:pt>
                <c:pt idx="21430">
                  <c:v>-12.2059524097024</c:v>
                </c:pt>
                <c:pt idx="21431">
                  <c:v>-12.2026296316716</c:v>
                </c:pt>
                <c:pt idx="21432">
                  <c:v>-12.2097799986658</c:v>
                </c:pt>
                <c:pt idx="21433">
                  <c:v>-12.217467446817601</c:v>
                </c:pt>
                <c:pt idx="21434">
                  <c:v>-12.224827026067301</c:v>
                </c:pt>
                <c:pt idx="21435">
                  <c:v>-12.221576813553099</c:v>
                </c:pt>
                <c:pt idx="21436">
                  <c:v>-12.254512172379499</c:v>
                </c:pt>
                <c:pt idx="21437">
                  <c:v>-12.2511637481102</c:v>
                </c:pt>
                <c:pt idx="21438">
                  <c:v>-12.286586830833301</c:v>
                </c:pt>
                <c:pt idx="21439">
                  <c:v>-12.283223813916599</c:v>
                </c:pt>
                <c:pt idx="21440">
                  <c:v>-12.2910467925914</c:v>
                </c:pt>
                <c:pt idx="21441">
                  <c:v>-12.2986797069858</c:v>
                </c:pt>
                <c:pt idx="21442">
                  <c:v>-12.3064153919776</c:v>
                </c:pt>
                <c:pt idx="21443">
                  <c:v>-12.3034770621069</c:v>
                </c:pt>
                <c:pt idx="21444">
                  <c:v>-12.336634616007601</c:v>
                </c:pt>
                <c:pt idx="21445">
                  <c:v>-12.3336644327731</c:v>
                </c:pt>
                <c:pt idx="21446">
                  <c:v>-12.3680876058897</c:v>
                </c:pt>
                <c:pt idx="21447">
                  <c:v>-12.3651955765312</c:v>
                </c:pt>
                <c:pt idx="21448">
                  <c:v>-12.373270307385001</c:v>
                </c:pt>
                <c:pt idx="21449">
                  <c:v>-12.3812142748423</c:v>
                </c:pt>
                <c:pt idx="21450">
                  <c:v>-12.3885603566632</c:v>
                </c:pt>
                <c:pt idx="21451">
                  <c:v>-12.386422630742301</c:v>
                </c:pt>
                <c:pt idx="21452">
                  <c:v>-12.417595165540501</c:v>
                </c:pt>
                <c:pt idx="21453">
                  <c:v>-12.4155397445624</c:v>
                </c:pt>
                <c:pt idx="21454">
                  <c:v>-12.446771284823599</c:v>
                </c:pt>
                <c:pt idx="21455">
                  <c:v>-12.4447979907319</c:v>
                </c:pt>
                <c:pt idx="21456">
                  <c:v>-12.452558028420899</c:v>
                </c:pt>
                <c:pt idx="21457">
                  <c:v>-12.4601416876363</c:v>
                </c:pt>
                <c:pt idx="21458">
                  <c:v>-12.4678619326522</c:v>
                </c:pt>
                <c:pt idx="21459">
                  <c:v>-12.46678584791</c:v>
                </c:pt>
                <c:pt idx="21460">
                  <c:v>-12.4946379775281</c:v>
                </c:pt>
                <c:pt idx="21461">
                  <c:v>-12.4936237746382</c:v>
                </c:pt>
                <c:pt idx="21462">
                  <c:v>-12.520911990482499</c:v>
                </c:pt>
                <c:pt idx="21463">
                  <c:v>-12.519982618736099</c:v>
                </c:pt>
                <c:pt idx="21464">
                  <c:v>-12.5271901377959</c:v>
                </c:pt>
                <c:pt idx="21465">
                  <c:v>-12.5342526048598</c:v>
                </c:pt>
                <c:pt idx="21466">
                  <c:v>-12.5411756249423</c:v>
                </c:pt>
                <c:pt idx="21467">
                  <c:v>-12.5405218984531</c:v>
                </c:pt>
                <c:pt idx="21468">
                  <c:v>-12.5648937633604</c:v>
                </c:pt>
                <c:pt idx="21469">
                  <c:v>-12.5642810087435</c:v>
                </c:pt>
                <c:pt idx="21470">
                  <c:v>-12.5883436366566</c:v>
                </c:pt>
                <c:pt idx="21471">
                  <c:v>-12.5877254289458</c:v>
                </c:pt>
                <c:pt idx="21472">
                  <c:v>-12.593680779273701</c:v>
                </c:pt>
                <c:pt idx="21473">
                  <c:v>-12.5995166296729</c:v>
                </c:pt>
                <c:pt idx="21474">
                  <c:v>-12.605161647710799</c:v>
                </c:pt>
                <c:pt idx="21475">
                  <c:v>-12.616416746704701</c:v>
                </c:pt>
                <c:pt idx="21476">
                  <c:v>-12.6156143242955</c:v>
                </c:pt>
                <c:pt idx="21477">
                  <c:v>-12.6266791729274</c:v>
                </c:pt>
                <c:pt idx="21478">
                  <c:v>-12.6467295672548</c:v>
                </c:pt>
                <c:pt idx="21479">
                  <c:v>-12.6457853178172</c:v>
                </c:pt>
                <c:pt idx="21480">
                  <c:v>-12.650568848981001</c:v>
                </c:pt>
                <c:pt idx="21481">
                  <c:v>-12.655249334941001</c:v>
                </c:pt>
                <c:pt idx="21482">
                  <c:v>-12.659830884627</c:v>
                </c:pt>
                <c:pt idx="21483">
                  <c:v>-12.664090440367</c:v>
                </c:pt>
                <c:pt idx="21484">
                  <c:v>-12.6679935805782</c:v>
                </c:pt>
                <c:pt idx="21485">
                  <c:v>-12.6663545260279</c:v>
                </c:pt>
                <c:pt idx="21486">
                  <c:v>-12.6838544094489</c:v>
                </c:pt>
                <c:pt idx="21487">
                  <c:v>-12.691253487701401</c:v>
                </c:pt>
                <c:pt idx="21488">
                  <c:v>-12.694939761418199</c:v>
                </c:pt>
                <c:pt idx="21489">
                  <c:v>-12.698554346484499</c:v>
                </c:pt>
                <c:pt idx="21490">
                  <c:v>-12.702102456626699</c:v>
                </c:pt>
                <c:pt idx="21491">
                  <c:v>-12.7055885490555</c:v>
                </c:pt>
                <c:pt idx="21492">
                  <c:v>-12.7086753457416</c:v>
                </c:pt>
                <c:pt idx="21493">
                  <c:v>-12.706726322676101</c:v>
                </c:pt>
                <c:pt idx="21494">
                  <c:v>-12.7221957972688</c:v>
                </c:pt>
                <c:pt idx="21495">
                  <c:v>-12.720226573374401</c:v>
                </c:pt>
                <c:pt idx="21496">
                  <c:v>-12.7366408281021</c:v>
                </c:pt>
                <c:pt idx="21497">
                  <c:v>-12.734638644846299</c:v>
                </c:pt>
                <c:pt idx="21498">
                  <c:v>-12.737796941421699</c:v>
                </c:pt>
                <c:pt idx="21499">
                  <c:v>-12.7407882811337</c:v>
                </c:pt>
                <c:pt idx="21500">
                  <c:v>-12.743696604071999</c:v>
                </c:pt>
                <c:pt idx="21501">
                  <c:v>-12.741716951112799</c:v>
                </c:pt>
                <c:pt idx="21502">
                  <c:v>-12.756493563949901</c:v>
                </c:pt>
                <c:pt idx="21503">
                  <c:v>-12.754522557824201</c:v>
                </c:pt>
                <c:pt idx="21504">
                  <c:v>-12.771280406300299</c:v>
                </c:pt>
                <c:pt idx="21505">
                  <c:v>-12.769293794606099</c:v>
                </c:pt>
                <c:pt idx="21506">
                  <c:v>-12.7724942682252</c:v>
                </c:pt>
                <c:pt idx="21507">
                  <c:v>-12.775732464983699</c:v>
                </c:pt>
                <c:pt idx="21508">
                  <c:v>-12.7788537053989</c:v>
                </c:pt>
                <c:pt idx="21509">
                  <c:v>-12.776876864569999</c:v>
                </c:pt>
                <c:pt idx="21510">
                  <c:v>-12.792569531232299</c:v>
                </c:pt>
                <c:pt idx="21511">
                  <c:v>-12.790593153695299</c:v>
                </c:pt>
                <c:pt idx="21512">
                  <c:v>-12.808783840719601</c:v>
                </c:pt>
                <c:pt idx="21513">
                  <c:v>-12.8067852446156</c:v>
                </c:pt>
                <c:pt idx="21514">
                  <c:v>-12.8103379134592</c:v>
                </c:pt>
                <c:pt idx="21515">
                  <c:v>-12.8137814262289</c:v>
                </c:pt>
                <c:pt idx="21516">
                  <c:v>-12.817461173738501</c:v>
                </c:pt>
                <c:pt idx="21517">
                  <c:v>-12.815291401152701</c:v>
                </c:pt>
                <c:pt idx="21518">
                  <c:v>-12.832475948948501</c:v>
                </c:pt>
                <c:pt idx="21519">
                  <c:v>-12.8302730653658</c:v>
                </c:pt>
                <c:pt idx="21520">
                  <c:v>-12.849747937260901</c:v>
                </c:pt>
                <c:pt idx="21521">
                  <c:v>-12.8474836415265</c:v>
                </c:pt>
                <c:pt idx="21522">
                  <c:v>-12.851275779321201</c:v>
                </c:pt>
                <c:pt idx="21523">
                  <c:v>-12.8550150698912</c:v>
                </c:pt>
                <c:pt idx="21524">
                  <c:v>-12.858755644258199</c:v>
                </c:pt>
                <c:pt idx="21525">
                  <c:v>-12.8562882121965</c:v>
                </c:pt>
                <c:pt idx="21526">
                  <c:v>-12.874681891846199</c:v>
                </c:pt>
                <c:pt idx="21527">
                  <c:v>-12.8721754034089</c:v>
                </c:pt>
                <c:pt idx="21528">
                  <c:v>-12.8923246327267</c:v>
                </c:pt>
                <c:pt idx="21529">
                  <c:v>-12.895864818277101</c:v>
                </c:pt>
                <c:pt idx="21530">
                  <c:v>-12.893306731392</c:v>
                </c:pt>
                <c:pt idx="21531">
                  <c:v>-12.8970737993246</c:v>
                </c:pt>
                <c:pt idx="21532">
                  <c:v>-12.900850210567301</c:v>
                </c:pt>
                <c:pt idx="21533">
                  <c:v>-12.8981943270256</c:v>
                </c:pt>
                <c:pt idx="21534">
                  <c:v>-12.9170497714014</c:v>
                </c:pt>
                <c:pt idx="21535">
                  <c:v>-12.914368215497801</c:v>
                </c:pt>
                <c:pt idx="21536">
                  <c:v>-12.934747812543799</c:v>
                </c:pt>
                <c:pt idx="21537">
                  <c:v>-12.9382774700002</c:v>
                </c:pt>
                <c:pt idx="21538">
                  <c:v>-12.9356122154116</c:v>
                </c:pt>
                <c:pt idx="21539">
                  <c:v>-12.939550600120301</c:v>
                </c:pt>
                <c:pt idx="21540">
                  <c:v>-12.9432919686977</c:v>
                </c:pt>
                <c:pt idx="21541">
                  <c:v>-12.94065478784</c:v>
                </c:pt>
                <c:pt idx="21542">
                  <c:v>-12.959353820071501</c:v>
                </c:pt>
                <c:pt idx="21543">
                  <c:v>-12.956719181431801</c:v>
                </c:pt>
                <c:pt idx="21544">
                  <c:v>-12.977373505350799</c:v>
                </c:pt>
                <c:pt idx="21545">
                  <c:v>-12.9811491771303</c:v>
                </c:pt>
                <c:pt idx="21546">
                  <c:v>-12.9786048566795</c:v>
                </c:pt>
                <c:pt idx="21547">
                  <c:v>-12.982197258028201</c:v>
                </c:pt>
                <c:pt idx="21548">
                  <c:v>-12.9860527695683</c:v>
                </c:pt>
                <c:pt idx="21549">
                  <c:v>-12.9835050309021</c:v>
                </c:pt>
                <c:pt idx="21550">
                  <c:v>-13.0024458583999</c:v>
                </c:pt>
                <c:pt idx="21551">
                  <c:v>-12.999894253525399</c:v>
                </c:pt>
                <c:pt idx="21552">
                  <c:v>-13.020126601102801</c:v>
                </c:pt>
                <c:pt idx="21553">
                  <c:v>-13.0240042580085</c:v>
                </c:pt>
                <c:pt idx="21554">
                  <c:v>-13.021484524922499</c:v>
                </c:pt>
                <c:pt idx="21555">
                  <c:v>-13.0252915095141</c:v>
                </c:pt>
                <c:pt idx="21556">
                  <c:v>-13.029259598180801</c:v>
                </c:pt>
                <c:pt idx="21557">
                  <c:v>-13.026763124197</c:v>
                </c:pt>
                <c:pt idx="21558">
                  <c:v>-13.0451768023896</c:v>
                </c:pt>
                <c:pt idx="21559">
                  <c:v>-13.042686717211</c:v>
                </c:pt>
                <c:pt idx="21560">
                  <c:v>-13.0620799482053</c:v>
                </c:pt>
                <c:pt idx="21561">
                  <c:v>-13.0657372008971</c:v>
                </c:pt>
                <c:pt idx="21562">
                  <c:v>-13.0632973315476</c:v>
                </c:pt>
                <c:pt idx="21563">
                  <c:v>-13.0668427027392</c:v>
                </c:pt>
                <c:pt idx="21564">
                  <c:v>-13.070189643515</c:v>
                </c:pt>
                <c:pt idx="21565">
                  <c:v>-13.067829317297599</c:v>
                </c:pt>
                <c:pt idx="21566">
                  <c:v>-13.085204837005399</c:v>
                </c:pt>
                <c:pt idx="21567">
                  <c:v>-13.0828620069775</c:v>
                </c:pt>
                <c:pt idx="21568">
                  <c:v>-13.1011003649005</c:v>
                </c:pt>
                <c:pt idx="21569">
                  <c:v>-13.104440976860699</c:v>
                </c:pt>
                <c:pt idx="21570">
                  <c:v>-13.102191225618199</c:v>
                </c:pt>
                <c:pt idx="21571">
                  <c:v>-13.1055268284367</c:v>
                </c:pt>
                <c:pt idx="21572">
                  <c:v>-13.108730137597799</c:v>
                </c:pt>
                <c:pt idx="21573">
                  <c:v>-13.106633133946501</c:v>
                </c:pt>
                <c:pt idx="21574">
                  <c:v>-13.122486050827099</c:v>
                </c:pt>
                <c:pt idx="21575">
                  <c:v>-13.120434233422399</c:v>
                </c:pt>
                <c:pt idx="21576">
                  <c:v>-13.13647822617</c:v>
                </c:pt>
                <c:pt idx="21577">
                  <c:v>-13.1391460996087</c:v>
                </c:pt>
                <c:pt idx="21578">
                  <c:v>-13.1371617342781</c:v>
                </c:pt>
                <c:pt idx="21579">
                  <c:v>-13.1401792366054</c:v>
                </c:pt>
                <c:pt idx="21580">
                  <c:v>-13.1428542795065</c:v>
                </c:pt>
                <c:pt idx="21581">
                  <c:v>-13.141016242336301</c:v>
                </c:pt>
                <c:pt idx="21582">
                  <c:v>-13.154254421084801</c:v>
                </c:pt>
                <c:pt idx="21583">
                  <c:v>-13.1524358511746</c:v>
                </c:pt>
                <c:pt idx="21584">
                  <c:v>-13.164825986962301</c:v>
                </c:pt>
                <c:pt idx="21585">
                  <c:v>-13.166650754631901</c:v>
                </c:pt>
                <c:pt idx="21586">
                  <c:v>-13.1649018307705</c:v>
                </c:pt>
                <c:pt idx="21587">
                  <c:v>-13.1668283210438</c:v>
                </c:pt>
                <c:pt idx="21588">
                  <c:v>-13.1687573922271</c:v>
                </c:pt>
                <c:pt idx="21589">
                  <c:v>-13.167111153222599</c:v>
                </c:pt>
                <c:pt idx="21590">
                  <c:v>-13.1765089701492</c:v>
                </c:pt>
                <c:pt idx="21591">
                  <c:v>-13.174870577863899</c:v>
                </c:pt>
                <c:pt idx="21592">
                  <c:v>-13.1829007927416</c:v>
                </c:pt>
                <c:pt idx="21593">
                  <c:v>-13.183806389044999</c:v>
                </c:pt>
                <c:pt idx="21594">
                  <c:v>-13.182226115066401</c:v>
                </c:pt>
                <c:pt idx="21595">
                  <c:v>-13.1830656487427</c:v>
                </c:pt>
                <c:pt idx="21596">
                  <c:v>-13.183709942129999</c:v>
                </c:pt>
                <c:pt idx="21597">
                  <c:v>-13.1821510790451</c:v>
                </c:pt>
                <c:pt idx="21598">
                  <c:v>-13.1878830317472</c:v>
                </c:pt>
                <c:pt idx="21599">
                  <c:v>-13.1863414730282</c:v>
                </c:pt>
                <c:pt idx="21600">
                  <c:v>-13.191325631337101</c:v>
                </c:pt>
                <c:pt idx="21601">
                  <c:v>-13.191613201254601</c:v>
                </c:pt>
                <c:pt idx="21602">
                  <c:v>-13.1900948799675</c:v>
                </c:pt>
                <c:pt idx="21603">
                  <c:v>-13.190268059154199</c:v>
                </c:pt>
                <c:pt idx="21604">
                  <c:v>-13.190499727418301</c:v>
                </c:pt>
                <c:pt idx="21605">
                  <c:v>-13.192110559820501</c:v>
                </c:pt>
                <c:pt idx="21606">
                  <c:v>-13.1906513290982</c:v>
                </c:pt>
                <c:pt idx="21607">
                  <c:v>-13.192317101540599</c:v>
                </c:pt>
                <c:pt idx="21608">
                  <c:v>-13.1966292228319</c:v>
                </c:pt>
                <c:pt idx="21609">
                  <c:v>-13.197005616293</c:v>
                </c:pt>
                <c:pt idx="21610">
                  <c:v>-13.1954582486012</c:v>
                </c:pt>
                <c:pt idx="21611">
                  <c:v>-13.195738326690099</c:v>
                </c:pt>
                <c:pt idx="21612">
                  <c:v>-13.1961334683771</c:v>
                </c:pt>
                <c:pt idx="21613">
                  <c:v>-13.196696604816999</c:v>
                </c:pt>
                <c:pt idx="21614">
                  <c:v>-13.1972863349687</c:v>
                </c:pt>
                <c:pt idx="21615">
                  <c:v>-13.195752671898299</c:v>
                </c:pt>
                <c:pt idx="21616">
                  <c:v>-13.2075658278383</c:v>
                </c:pt>
                <c:pt idx="21617">
                  <c:v>-13.2088535877997</c:v>
                </c:pt>
                <c:pt idx="21618">
                  <c:v>-13.2072628002025</c:v>
                </c:pt>
                <c:pt idx="21619">
                  <c:v>-13.2088023439553</c:v>
                </c:pt>
                <c:pt idx="21620">
                  <c:v>-13.210411502206901</c:v>
                </c:pt>
                <c:pt idx="21621">
                  <c:v>-13.2122402089212</c:v>
                </c:pt>
                <c:pt idx="21622">
                  <c:v>-13.2144672991472</c:v>
                </c:pt>
                <c:pt idx="21623">
                  <c:v>-13.2127839222847</c:v>
                </c:pt>
                <c:pt idx="21624">
                  <c:v>-13.2333313152409</c:v>
                </c:pt>
                <c:pt idx="21625">
                  <c:v>-13.236447223210201</c:v>
                </c:pt>
                <c:pt idx="21626">
                  <c:v>-13.234628697174401</c:v>
                </c:pt>
                <c:pt idx="21627">
                  <c:v>-13.2375209013794</c:v>
                </c:pt>
                <c:pt idx="21628">
                  <c:v>-13.240567719254599</c:v>
                </c:pt>
                <c:pt idx="21629">
                  <c:v>-13.244087248745499</c:v>
                </c:pt>
                <c:pt idx="21630">
                  <c:v>-13.2475736455839</c:v>
                </c:pt>
                <c:pt idx="21631">
                  <c:v>-13.2562491679291</c:v>
                </c:pt>
                <c:pt idx="21632">
                  <c:v>-13.2761586721385</c:v>
                </c:pt>
                <c:pt idx="21633">
                  <c:v>-13.2739818478006</c:v>
                </c:pt>
                <c:pt idx="21634">
                  <c:v>-13.2746414945798</c:v>
                </c:pt>
                <c:pt idx="21635">
                  <c:v>-13.277592926025401</c:v>
                </c:pt>
                <c:pt idx="21636">
                  <c:v>-13.2815739435213</c:v>
                </c:pt>
                <c:pt idx="21637">
                  <c:v>-13.2855304463073</c:v>
                </c:pt>
                <c:pt idx="21638">
                  <c:v>-13.289418335321599</c:v>
                </c:pt>
                <c:pt idx="21639">
                  <c:v>-13.293631412159799</c:v>
                </c:pt>
                <c:pt idx="21640">
                  <c:v>-13.3096189412579</c:v>
                </c:pt>
                <c:pt idx="21641">
                  <c:v>-13.318598561583499</c:v>
                </c:pt>
                <c:pt idx="21642">
                  <c:v>-13.327593245626501</c:v>
                </c:pt>
                <c:pt idx="21643">
                  <c:v>-13.3247605304994</c:v>
                </c:pt>
                <c:pt idx="21644">
                  <c:v>-13.333660394684401</c:v>
                </c:pt>
                <c:pt idx="21645">
                  <c:v>-13.330756420113101</c:v>
                </c:pt>
                <c:pt idx="21646">
                  <c:v>-13.3396092659559</c:v>
                </c:pt>
                <c:pt idx="21647">
                  <c:v>-13.348477321706801</c:v>
                </c:pt>
                <c:pt idx="21648">
                  <c:v>-13.3456573869691</c:v>
                </c:pt>
                <c:pt idx="21649">
                  <c:v>-13.3495150383448</c:v>
                </c:pt>
                <c:pt idx="21650">
                  <c:v>-13.361749329996201</c:v>
                </c:pt>
                <c:pt idx="21651">
                  <c:v>-13.3739502727135</c:v>
                </c:pt>
                <c:pt idx="21652">
                  <c:v>-13.3859147829146</c:v>
                </c:pt>
                <c:pt idx="21653">
                  <c:v>-13.383479146901299</c:v>
                </c:pt>
                <c:pt idx="21654">
                  <c:v>-13.380935591318501</c:v>
                </c:pt>
                <c:pt idx="21655">
                  <c:v>-13.4028110097255</c:v>
                </c:pt>
                <c:pt idx="21656">
                  <c:v>-13.400135806667601</c:v>
                </c:pt>
                <c:pt idx="21657">
                  <c:v>-13.401868137425801</c:v>
                </c:pt>
                <c:pt idx="21658">
                  <c:v>-13.406217183249399</c:v>
                </c:pt>
                <c:pt idx="21659">
                  <c:v>-13.410534785950601</c:v>
                </c:pt>
                <c:pt idx="21660">
                  <c:v>-13.4363070142085</c:v>
                </c:pt>
                <c:pt idx="21661">
                  <c:v>-13.433960071429301</c:v>
                </c:pt>
                <c:pt idx="21662">
                  <c:v>-13.431727699185499</c:v>
                </c:pt>
                <c:pt idx="21663">
                  <c:v>-13.4533361679509</c:v>
                </c:pt>
                <c:pt idx="21664">
                  <c:v>-13.4510054940676</c:v>
                </c:pt>
                <c:pt idx="21665">
                  <c:v>-13.453397402423599</c:v>
                </c:pt>
                <c:pt idx="21666">
                  <c:v>-13.458381906277101</c:v>
                </c:pt>
                <c:pt idx="21667">
                  <c:v>-13.4631891801859</c:v>
                </c:pt>
                <c:pt idx="21668">
                  <c:v>-13.4900971350574</c:v>
                </c:pt>
                <c:pt idx="21669">
                  <c:v>-13.488168620489599</c:v>
                </c:pt>
                <c:pt idx="21670">
                  <c:v>-13.486351144137499</c:v>
                </c:pt>
                <c:pt idx="21671">
                  <c:v>-13.5088885056691</c:v>
                </c:pt>
                <c:pt idx="21672">
                  <c:v>-13.507162616278899</c:v>
                </c:pt>
                <c:pt idx="21673">
                  <c:v>-13.5106890921783</c:v>
                </c:pt>
                <c:pt idx="21674">
                  <c:v>-13.5162888013421</c:v>
                </c:pt>
                <c:pt idx="21675">
                  <c:v>-13.522400215416001</c:v>
                </c:pt>
                <c:pt idx="21676">
                  <c:v>-13.5516036033583</c:v>
                </c:pt>
                <c:pt idx="21677">
                  <c:v>-13.5501169443158</c:v>
                </c:pt>
                <c:pt idx="21678">
                  <c:v>-13.5485784859942</c:v>
                </c:pt>
                <c:pt idx="21679">
                  <c:v>-13.5732444529385</c:v>
                </c:pt>
                <c:pt idx="21680">
                  <c:v>-13.571753364630901</c:v>
                </c:pt>
                <c:pt idx="21681">
                  <c:v>-13.5752727065736</c:v>
                </c:pt>
                <c:pt idx="21682">
                  <c:v>-13.5813294125527</c:v>
                </c:pt>
                <c:pt idx="21683">
                  <c:v>-13.587615133918201</c:v>
                </c:pt>
                <c:pt idx="21684">
                  <c:v>-13.6175651426018</c:v>
                </c:pt>
                <c:pt idx="21685">
                  <c:v>-13.615856590118</c:v>
                </c:pt>
                <c:pt idx="21686">
                  <c:v>-13.6140464335448</c:v>
                </c:pt>
                <c:pt idx="21687">
                  <c:v>-13.6387984967169</c:v>
                </c:pt>
                <c:pt idx="21688">
                  <c:v>-13.6368880042358</c:v>
                </c:pt>
                <c:pt idx="21689">
                  <c:v>-13.6396155407908</c:v>
                </c:pt>
                <c:pt idx="21690">
                  <c:v>-13.645366000397299</c:v>
                </c:pt>
                <c:pt idx="21691">
                  <c:v>-13.6511479668223</c:v>
                </c:pt>
                <c:pt idx="21692">
                  <c:v>-13.6779273411959</c:v>
                </c:pt>
                <c:pt idx="21693">
                  <c:v>-13.6759115379948</c:v>
                </c:pt>
                <c:pt idx="21694">
                  <c:v>-13.6739493673991</c:v>
                </c:pt>
                <c:pt idx="21695">
                  <c:v>-13.6955879227491</c:v>
                </c:pt>
                <c:pt idx="21696">
                  <c:v>-13.693493830781501</c:v>
                </c:pt>
                <c:pt idx="21697">
                  <c:v>-13.695660795818901</c:v>
                </c:pt>
                <c:pt idx="21698">
                  <c:v>-13.7004793693089</c:v>
                </c:pt>
                <c:pt idx="21699">
                  <c:v>-13.704808548651499</c:v>
                </c:pt>
                <c:pt idx="21700">
                  <c:v>-13.725677207655499</c:v>
                </c:pt>
                <c:pt idx="21701">
                  <c:v>-13.7237107326971</c:v>
                </c:pt>
                <c:pt idx="21702">
                  <c:v>-13.7218498960984</c:v>
                </c:pt>
                <c:pt idx="21703">
                  <c:v>-13.7384291283945</c:v>
                </c:pt>
                <c:pt idx="21704">
                  <c:v>-13.7365982003695</c:v>
                </c:pt>
                <c:pt idx="21705">
                  <c:v>-13.738218171520799</c:v>
                </c:pt>
                <c:pt idx="21706">
                  <c:v>-13.741316101892799</c:v>
                </c:pt>
                <c:pt idx="21707">
                  <c:v>-13.744421591019799</c:v>
                </c:pt>
                <c:pt idx="21708">
                  <c:v>-13.7586867753808</c:v>
                </c:pt>
                <c:pt idx="21709">
                  <c:v>-13.756993263717501</c:v>
                </c:pt>
                <c:pt idx="21710">
                  <c:v>-13.755400201037199</c:v>
                </c:pt>
                <c:pt idx="21711">
                  <c:v>-13.7665993200453</c:v>
                </c:pt>
                <c:pt idx="21712">
                  <c:v>-13.7649636597277</c:v>
                </c:pt>
                <c:pt idx="21713">
                  <c:v>-13.7654372798862</c:v>
                </c:pt>
                <c:pt idx="21714">
                  <c:v>-13.770128332952099</c:v>
                </c:pt>
                <c:pt idx="21715">
                  <c:v>-13.771559885913</c:v>
                </c:pt>
                <c:pt idx="21716">
                  <c:v>-13.777447165508301</c:v>
                </c:pt>
                <c:pt idx="21717">
                  <c:v>-13.775847692559999</c:v>
                </c:pt>
                <c:pt idx="21718">
                  <c:v>-13.774281161640801</c:v>
                </c:pt>
                <c:pt idx="21719">
                  <c:v>-13.7806244721527</c:v>
                </c:pt>
                <c:pt idx="21720">
                  <c:v>-13.778999148982599</c:v>
                </c:pt>
                <c:pt idx="21721">
                  <c:v>-13.780691798963399</c:v>
                </c:pt>
                <c:pt idx="21722">
                  <c:v>-13.780898349544699</c:v>
                </c:pt>
                <c:pt idx="21723">
                  <c:v>-13.781046362266601</c:v>
                </c:pt>
                <c:pt idx="21724">
                  <c:v>-13.783122064933901</c:v>
                </c:pt>
                <c:pt idx="21725">
                  <c:v>-13.7815313966549</c:v>
                </c:pt>
                <c:pt idx="21726">
                  <c:v>-13.7799928113206</c:v>
                </c:pt>
                <c:pt idx="21727">
                  <c:v>-13.7820118031529</c:v>
                </c:pt>
                <c:pt idx="21728">
                  <c:v>-13.780403525800899</c:v>
                </c:pt>
                <c:pt idx="21729">
                  <c:v>-13.779927967649501</c:v>
                </c:pt>
                <c:pt idx="21730">
                  <c:v>-13.7788549319671</c:v>
                </c:pt>
                <c:pt idx="21731">
                  <c:v>-13.7775862957805</c:v>
                </c:pt>
                <c:pt idx="21732">
                  <c:v>-13.774686516219001</c:v>
                </c:pt>
                <c:pt idx="21733">
                  <c:v>-13.773209657584401</c:v>
                </c:pt>
                <c:pt idx="21734">
                  <c:v>-13.7718078858114</c:v>
                </c:pt>
                <c:pt idx="21735">
                  <c:v>-13.7679507177258</c:v>
                </c:pt>
                <c:pt idx="21736">
                  <c:v>-13.7665457005128</c:v>
                </c:pt>
                <c:pt idx="21737">
                  <c:v>-13.7630765057364</c:v>
                </c:pt>
                <c:pt idx="21738">
                  <c:v>-13.7601286610697</c:v>
                </c:pt>
                <c:pt idx="21739">
                  <c:v>-13.756922088132599</c:v>
                </c:pt>
                <c:pt idx="21740">
                  <c:v>-13.746805298640099</c:v>
                </c:pt>
                <c:pt idx="21741">
                  <c:v>-13.7405523109282</c:v>
                </c:pt>
                <c:pt idx="21742">
                  <c:v>-13.739389481816399</c:v>
                </c:pt>
                <c:pt idx="21743">
                  <c:v>-13.733085879450201</c:v>
                </c:pt>
                <c:pt idx="21744">
                  <c:v>-13.7320080514059</c:v>
                </c:pt>
                <c:pt idx="21745">
                  <c:v>-13.7256499612417</c:v>
                </c:pt>
                <c:pt idx="21746">
                  <c:v>-13.724659335238499</c:v>
                </c:pt>
                <c:pt idx="21747">
                  <c:v>-13.7182489656191</c:v>
                </c:pt>
                <c:pt idx="21748">
                  <c:v>-13.712036790362401</c:v>
                </c:pt>
                <c:pt idx="21749">
                  <c:v>-13.7019078056341</c:v>
                </c:pt>
                <c:pt idx="21750">
                  <c:v>-13.6905413395659</c:v>
                </c:pt>
                <c:pt idx="21751">
                  <c:v>-13.6841187596756</c:v>
                </c:pt>
                <c:pt idx="21752">
                  <c:v>-13.683228955345699</c:v>
                </c:pt>
                <c:pt idx="21753">
                  <c:v>-13.6823788315649</c:v>
                </c:pt>
                <c:pt idx="21754">
                  <c:v>-13.661101411532499</c:v>
                </c:pt>
                <c:pt idx="21755">
                  <c:v>-13.660338866420499</c:v>
                </c:pt>
                <c:pt idx="21756">
                  <c:v>-13.6512978472987</c:v>
                </c:pt>
                <c:pt idx="21757">
                  <c:v>-13.6442274986189</c:v>
                </c:pt>
                <c:pt idx="21758">
                  <c:v>-13.6166489027446</c:v>
                </c:pt>
                <c:pt idx="21759">
                  <c:v>-13.6158594714319</c:v>
                </c:pt>
                <c:pt idx="21760">
                  <c:v>-13.6150010632853</c:v>
                </c:pt>
                <c:pt idx="21761">
                  <c:v>-13.6141034330527</c:v>
                </c:pt>
                <c:pt idx="21762">
                  <c:v>-13.590412117865601</c:v>
                </c:pt>
                <c:pt idx="21763">
                  <c:v>-13.5896060429919</c:v>
                </c:pt>
                <c:pt idx="21764">
                  <c:v>-13.577530633890101</c:v>
                </c:pt>
                <c:pt idx="21765">
                  <c:v>-13.5699599464439</c:v>
                </c:pt>
                <c:pt idx="21766">
                  <c:v>-13.542718539188099</c:v>
                </c:pt>
                <c:pt idx="21767">
                  <c:v>-13.541897904228099</c:v>
                </c:pt>
                <c:pt idx="21768">
                  <c:v>-13.5410133362629</c:v>
                </c:pt>
                <c:pt idx="21769">
                  <c:v>-13.5400667053137</c:v>
                </c:pt>
                <c:pt idx="21770">
                  <c:v>-13.517116095574499</c:v>
                </c:pt>
                <c:pt idx="21771">
                  <c:v>-13.5161898416297</c:v>
                </c:pt>
                <c:pt idx="21772">
                  <c:v>-13.5047928188075</c:v>
                </c:pt>
                <c:pt idx="21773">
                  <c:v>-13.497439205697599</c:v>
                </c:pt>
                <c:pt idx="21774">
                  <c:v>-13.473645248629101</c:v>
                </c:pt>
                <c:pt idx="21775">
                  <c:v>-13.4725368752724</c:v>
                </c:pt>
                <c:pt idx="21776">
                  <c:v>-13.4713542078469</c:v>
                </c:pt>
                <c:pt idx="21777">
                  <c:v>-13.4701008365564</c:v>
                </c:pt>
                <c:pt idx="21778">
                  <c:v>-13.4496964444209</c:v>
                </c:pt>
                <c:pt idx="21779">
                  <c:v>-13.448201443805299</c:v>
                </c:pt>
                <c:pt idx="21780">
                  <c:v>-13.4379660207069</c:v>
                </c:pt>
                <c:pt idx="21781">
                  <c:v>-13.431281638893401</c:v>
                </c:pt>
                <c:pt idx="21782">
                  <c:v>-13.411628451011101</c:v>
                </c:pt>
                <c:pt idx="21783">
                  <c:v>-13.4100664292733</c:v>
                </c:pt>
                <c:pt idx="21784">
                  <c:v>-13.408395216577301</c:v>
                </c:pt>
                <c:pt idx="21785">
                  <c:v>-13.3918389280737</c:v>
                </c:pt>
                <c:pt idx="21786">
                  <c:v>-13.390080032783599</c:v>
                </c:pt>
                <c:pt idx="21787">
                  <c:v>-13.388238031591399</c:v>
                </c:pt>
                <c:pt idx="21788">
                  <c:v>-13.3795314695762</c:v>
                </c:pt>
                <c:pt idx="21789">
                  <c:v>-13.3735893772377</c:v>
                </c:pt>
                <c:pt idx="21790">
                  <c:v>-13.358191875881101</c:v>
                </c:pt>
                <c:pt idx="21791">
                  <c:v>-13.3562713373273</c:v>
                </c:pt>
                <c:pt idx="21792">
                  <c:v>-13.354241796876501</c:v>
                </c:pt>
                <c:pt idx="21793">
                  <c:v>-13.3413084417131</c:v>
                </c:pt>
                <c:pt idx="21794">
                  <c:v>-13.3392113429151</c:v>
                </c:pt>
                <c:pt idx="21795">
                  <c:v>-13.3349440995795</c:v>
                </c:pt>
                <c:pt idx="21796">
                  <c:v>-13.3297545533073</c:v>
                </c:pt>
                <c:pt idx="21797">
                  <c:v>-13.324735660572401</c:v>
                </c:pt>
                <c:pt idx="21798">
                  <c:v>-13.3142033621744</c:v>
                </c:pt>
                <c:pt idx="21799">
                  <c:v>-13.3118858752953</c:v>
                </c:pt>
                <c:pt idx="21800">
                  <c:v>-13.309534035020601</c:v>
                </c:pt>
                <c:pt idx="21801">
                  <c:v>-13.307154313671999</c:v>
                </c:pt>
                <c:pt idx="21802">
                  <c:v>-13.298271991705899</c:v>
                </c:pt>
                <c:pt idx="21803">
                  <c:v>-13.294839748071899</c:v>
                </c:pt>
                <c:pt idx="21804">
                  <c:v>-13.2909255976941</c:v>
                </c:pt>
                <c:pt idx="21805">
                  <c:v>-13.2872204364716</c:v>
                </c:pt>
                <c:pt idx="21806">
                  <c:v>-13.282155820545</c:v>
                </c:pt>
                <c:pt idx="21807">
                  <c:v>-13.279792096968899</c:v>
                </c:pt>
                <c:pt idx="21808">
                  <c:v>-13.2774119740968</c:v>
                </c:pt>
                <c:pt idx="21809">
                  <c:v>-13.273372843550799</c:v>
                </c:pt>
                <c:pt idx="21810">
                  <c:v>-13.2709707365229</c:v>
                </c:pt>
                <c:pt idx="21811">
                  <c:v>-13.2683818477204</c:v>
                </c:pt>
                <c:pt idx="21812">
                  <c:v>-13.265838403491101</c:v>
                </c:pt>
                <c:pt idx="21813">
                  <c:v>-13.2634070917393</c:v>
                </c:pt>
                <c:pt idx="21814">
                  <c:v>-13.2636046268135</c:v>
                </c:pt>
                <c:pt idx="21815">
                  <c:v>-13.261143811399201</c:v>
                </c:pt>
                <c:pt idx="21816">
                  <c:v>-13.258680018068199</c:v>
                </c:pt>
                <c:pt idx="21817">
                  <c:v>-13.258990321007699</c:v>
                </c:pt>
                <c:pt idx="21818">
                  <c:v>-13.2564319863005</c:v>
                </c:pt>
                <c:pt idx="21819">
                  <c:v>-13.254494399437201</c:v>
                </c:pt>
                <c:pt idx="21820">
                  <c:v>-13.2530046860926</c:v>
                </c:pt>
                <c:pt idx="21821">
                  <c:v>-13.251705589765599</c:v>
                </c:pt>
                <c:pt idx="21822">
                  <c:v>-13.256133419091601</c:v>
                </c:pt>
                <c:pt idx="21823">
                  <c:v>-13.2535836066636</c:v>
                </c:pt>
                <c:pt idx="21824">
                  <c:v>-13.2510809243404</c:v>
                </c:pt>
                <c:pt idx="21825">
                  <c:v>-13.2548266687789</c:v>
                </c:pt>
                <c:pt idx="21826">
                  <c:v>-13.252234658099701</c:v>
                </c:pt>
                <c:pt idx="21827">
                  <c:v>-13.250887991924399</c:v>
                </c:pt>
                <c:pt idx="21828">
                  <c:v>-13.2504347651671</c:v>
                </c:pt>
                <c:pt idx="21829">
                  <c:v>-13.250064938987601</c:v>
                </c:pt>
                <c:pt idx="21830">
                  <c:v>-13.256879157735</c:v>
                </c:pt>
                <c:pt idx="21831">
                  <c:v>-13.2544333817408</c:v>
                </c:pt>
                <c:pt idx="21832">
                  <c:v>-13.252055300804299</c:v>
                </c:pt>
                <c:pt idx="21833">
                  <c:v>-13.257727181676801</c:v>
                </c:pt>
                <c:pt idx="21834">
                  <c:v>-13.255400441889901</c:v>
                </c:pt>
                <c:pt idx="21835">
                  <c:v>-13.254587047729901</c:v>
                </c:pt>
                <c:pt idx="21836">
                  <c:v>-13.254772797596999</c:v>
                </c:pt>
                <c:pt idx="21837">
                  <c:v>-13.2551066459976</c:v>
                </c:pt>
                <c:pt idx="21838">
                  <c:v>-13.262256627661801</c:v>
                </c:pt>
                <c:pt idx="21839">
                  <c:v>-13.260203391459701</c:v>
                </c:pt>
                <c:pt idx="21840">
                  <c:v>-13.258227623403</c:v>
                </c:pt>
                <c:pt idx="21841">
                  <c:v>-13.264035566240899</c:v>
                </c:pt>
                <c:pt idx="21842">
                  <c:v>-13.2621031987818</c:v>
                </c:pt>
                <c:pt idx="21843">
                  <c:v>-13.2615605415966</c:v>
                </c:pt>
                <c:pt idx="21844">
                  <c:v>-13.2619274974556</c:v>
                </c:pt>
                <c:pt idx="21845">
                  <c:v>-13.2622412077333</c:v>
                </c:pt>
                <c:pt idx="21846">
                  <c:v>-13.268027182669</c:v>
                </c:pt>
                <c:pt idx="21847">
                  <c:v>-13.266253092504501</c:v>
                </c:pt>
                <c:pt idx="21848">
                  <c:v>-13.264539783894</c:v>
                </c:pt>
                <c:pt idx="21849">
                  <c:v>-13.269111551496399</c:v>
                </c:pt>
                <c:pt idx="21850">
                  <c:v>-13.2674190273656</c:v>
                </c:pt>
                <c:pt idx="21851">
                  <c:v>-13.2668811528047</c:v>
                </c:pt>
                <c:pt idx="21852">
                  <c:v>-13.266871140511499</c:v>
                </c:pt>
                <c:pt idx="21853">
                  <c:v>-13.2668935629555</c:v>
                </c:pt>
                <c:pt idx="21854">
                  <c:v>-13.271512694298201</c:v>
                </c:pt>
                <c:pt idx="21855">
                  <c:v>-13.2698374328903</c:v>
                </c:pt>
                <c:pt idx="21856">
                  <c:v>-13.2681380634895</c:v>
                </c:pt>
                <c:pt idx="21857">
                  <c:v>-13.2717306201124</c:v>
                </c:pt>
                <c:pt idx="21858">
                  <c:v>-13.270111199244701</c:v>
                </c:pt>
                <c:pt idx="21859">
                  <c:v>-13.269414895569399</c:v>
                </c:pt>
                <c:pt idx="21860">
                  <c:v>-13.269362146997301</c:v>
                </c:pt>
                <c:pt idx="21861">
                  <c:v>-13.269228825680701</c:v>
                </c:pt>
                <c:pt idx="21862">
                  <c:v>-13.274605268104899</c:v>
                </c:pt>
                <c:pt idx="21863">
                  <c:v>-13.2729421673257</c:v>
                </c:pt>
                <c:pt idx="21864">
                  <c:v>-13.271182879584799</c:v>
                </c:pt>
                <c:pt idx="21865">
                  <c:v>-13.2755531552416</c:v>
                </c:pt>
                <c:pt idx="21866">
                  <c:v>-13.2738670978252</c:v>
                </c:pt>
                <c:pt idx="21867">
                  <c:v>-13.2733001194291</c:v>
                </c:pt>
                <c:pt idx="21868">
                  <c:v>-13.273565540740799</c:v>
                </c:pt>
                <c:pt idx="21869">
                  <c:v>-13.2738636432106</c:v>
                </c:pt>
                <c:pt idx="21870">
                  <c:v>-13.2822867638014</c:v>
                </c:pt>
                <c:pt idx="21871">
                  <c:v>-13.280482530739601</c:v>
                </c:pt>
                <c:pt idx="21872">
                  <c:v>-13.2785765510895</c:v>
                </c:pt>
                <c:pt idx="21873">
                  <c:v>-13.2815610000689</c:v>
                </c:pt>
                <c:pt idx="21874">
                  <c:v>-13.2846237164943</c:v>
                </c:pt>
                <c:pt idx="21875">
                  <c:v>-13.282624682487199</c:v>
                </c:pt>
                <c:pt idx="21876">
                  <c:v>-13.2856784126266</c:v>
                </c:pt>
                <c:pt idx="21877">
                  <c:v>-13.2836211841005</c:v>
                </c:pt>
                <c:pt idx="21878">
                  <c:v>-13.296074572943199</c:v>
                </c:pt>
                <c:pt idx="21879">
                  <c:v>-13.2939169722586</c:v>
                </c:pt>
                <c:pt idx="21880">
                  <c:v>-13.2951302407316</c:v>
                </c:pt>
                <c:pt idx="21881">
                  <c:v>-13.296612503773099</c:v>
                </c:pt>
                <c:pt idx="21882">
                  <c:v>-13.294303246250999</c:v>
                </c:pt>
                <c:pt idx="21883">
                  <c:v>-13.304827183926299</c:v>
                </c:pt>
                <c:pt idx="21884">
                  <c:v>-13.302489078720701</c:v>
                </c:pt>
                <c:pt idx="21885">
                  <c:v>-13.3027910310533</c:v>
                </c:pt>
                <c:pt idx="21886">
                  <c:v>-13.3192993499942</c:v>
                </c:pt>
                <c:pt idx="21887">
                  <c:v>-13.3169404718594</c:v>
                </c:pt>
                <c:pt idx="21888">
                  <c:v>-13.319251895964699</c:v>
                </c:pt>
                <c:pt idx="21889">
                  <c:v>-13.3218821146608</c:v>
                </c:pt>
                <c:pt idx="21890">
                  <c:v>-13.319397997448499</c:v>
                </c:pt>
                <c:pt idx="21891">
                  <c:v>-13.334396489785</c:v>
                </c:pt>
                <c:pt idx="21892">
                  <c:v>-13.3318992412249</c:v>
                </c:pt>
                <c:pt idx="21893">
                  <c:v>-13.3328497569108</c:v>
                </c:pt>
                <c:pt idx="21894">
                  <c:v>-13.3543415371504</c:v>
                </c:pt>
                <c:pt idx="21895">
                  <c:v>-13.3518165261451</c:v>
                </c:pt>
                <c:pt idx="21896">
                  <c:v>-13.355509680052799</c:v>
                </c:pt>
                <c:pt idx="21897">
                  <c:v>-13.359343872163</c:v>
                </c:pt>
                <c:pt idx="21898">
                  <c:v>-13.3568140725309</c:v>
                </c:pt>
                <c:pt idx="21899">
                  <c:v>-13.3759438126257</c:v>
                </c:pt>
                <c:pt idx="21900">
                  <c:v>-13.373396862100201</c:v>
                </c:pt>
                <c:pt idx="21901">
                  <c:v>-13.374768480489999</c:v>
                </c:pt>
                <c:pt idx="21902">
                  <c:v>-13.4005079447981</c:v>
                </c:pt>
                <c:pt idx="21903">
                  <c:v>-13.397930585583699</c:v>
                </c:pt>
                <c:pt idx="21904">
                  <c:v>-13.402515342638001</c:v>
                </c:pt>
                <c:pt idx="21905">
                  <c:v>-13.406737872218001</c:v>
                </c:pt>
                <c:pt idx="21906">
                  <c:v>-13.404121542114</c:v>
                </c:pt>
                <c:pt idx="21907">
                  <c:v>-13.425991816028599</c:v>
                </c:pt>
                <c:pt idx="21908">
                  <c:v>-13.423356252602799</c:v>
                </c:pt>
                <c:pt idx="21909">
                  <c:v>-13.425416159733899</c:v>
                </c:pt>
                <c:pt idx="21910">
                  <c:v>-13.452616939049101</c:v>
                </c:pt>
                <c:pt idx="21911">
                  <c:v>-13.4499457320878</c:v>
                </c:pt>
                <c:pt idx="21912">
                  <c:v>-13.455034538848899</c:v>
                </c:pt>
                <c:pt idx="21913">
                  <c:v>-13.4601329101407</c:v>
                </c:pt>
                <c:pt idx="21914">
                  <c:v>-13.4575352937555</c:v>
                </c:pt>
                <c:pt idx="21915">
                  <c:v>-13.4802354770093</c:v>
                </c:pt>
                <c:pt idx="21916">
                  <c:v>-13.4775726930656</c:v>
                </c:pt>
                <c:pt idx="21917">
                  <c:v>-13.4797424672046</c:v>
                </c:pt>
                <c:pt idx="21918">
                  <c:v>-13.506935062863899</c:v>
                </c:pt>
                <c:pt idx="21919">
                  <c:v>-13.504283339845401</c:v>
                </c:pt>
                <c:pt idx="21920">
                  <c:v>-13.5093746604713</c:v>
                </c:pt>
                <c:pt idx="21921">
                  <c:v>-13.5144379686281</c:v>
                </c:pt>
                <c:pt idx="21922">
                  <c:v>-13.5119008275813</c:v>
                </c:pt>
                <c:pt idx="21923">
                  <c:v>-13.5344163148446</c:v>
                </c:pt>
                <c:pt idx="21924">
                  <c:v>-13.5318816786117</c:v>
                </c:pt>
                <c:pt idx="21925">
                  <c:v>-13.533754480008399</c:v>
                </c:pt>
                <c:pt idx="21926">
                  <c:v>-13.560152067103701</c:v>
                </c:pt>
                <c:pt idx="21927">
                  <c:v>-13.557681735105101</c:v>
                </c:pt>
                <c:pt idx="21928">
                  <c:v>-13.562733576810899</c:v>
                </c:pt>
                <c:pt idx="21929">
                  <c:v>-13.5677533213412</c:v>
                </c:pt>
                <c:pt idx="21930">
                  <c:v>-13.565458328478799</c:v>
                </c:pt>
                <c:pt idx="21931">
                  <c:v>-13.587588846049499</c:v>
                </c:pt>
                <c:pt idx="21932">
                  <c:v>-13.5853188864929</c:v>
                </c:pt>
                <c:pt idx="21933">
                  <c:v>-13.5875452666657</c:v>
                </c:pt>
                <c:pt idx="21934">
                  <c:v>-13.6135237840596</c:v>
                </c:pt>
                <c:pt idx="21935">
                  <c:v>-13.6112948154866</c:v>
                </c:pt>
                <c:pt idx="21936">
                  <c:v>-13.6163881969825</c:v>
                </c:pt>
                <c:pt idx="21937">
                  <c:v>-13.621460518234599</c:v>
                </c:pt>
                <c:pt idx="21938">
                  <c:v>-13.6193966026315</c:v>
                </c:pt>
                <c:pt idx="21939">
                  <c:v>-13.641095769677699</c:v>
                </c:pt>
                <c:pt idx="21940">
                  <c:v>-13.6390334228445</c:v>
                </c:pt>
                <c:pt idx="21941">
                  <c:v>-13.6411609188991</c:v>
                </c:pt>
                <c:pt idx="21942">
                  <c:v>-13.6671693175747</c:v>
                </c:pt>
                <c:pt idx="21943">
                  <c:v>-13.665124379690599</c:v>
                </c:pt>
                <c:pt idx="21944">
                  <c:v>-13.670196036388401</c:v>
                </c:pt>
                <c:pt idx="21945">
                  <c:v>-13.675284806891</c:v>
                </c:pt>
                <c:pt idx="21946">
                  <c:v>-13.673341634497699</c:v>
                </c:pt>
                <c:pt idx="21947">
                  <c:v>-13.6953943804983</c:v>
                </c:pt>
                <c:pt idx="21948">
                  <c:v>-13.6934310951277</c:v>
                </c:pt>
                <c:pt idx="21949">
                  <c:v>-13.695724926236901</c:v>
                </c:pt>
                <c:pt idx="21950">
                  <c:v>-13.723407809501801</c:v>
                </c:pt>
                <c:pt idx="21951">
                  <c:v>-13.7214379977906</c:v>
                </c:pt>
                <c:pt idx="21952">
                  <c:v>-13.726951121861999</c:v>
                </c:pt>
                <c:pt idx="21953">
                  <c:v>-13.732190683017899</c:v>
                </c:pt>
                <c:pt idx="21954">
                  <c:v>-13.7302113849346</c:v>
                </c:pt>
                <c:pt idx="21955">
                  <c:v>-13.7539239517053</c:v>
                </c:pt>
                <c:pt idx="21956">
                  <c:v>-13.7519168460506</c:v>
                </c:pt>
                <c:pt idx="21957">
                  <c:v>-13.7547097617001</c:v>
                </c:pt>
                <c:pt idx="21958">
                  <c:v>-13.784740026966499</c:v>
                </c:pt>
                <c:pt idx="21959">
                  <c:v>-13.782688118542501</c:v>
                </c:pt>
                <c:pt idx="21960">
                  <c:v>-13.788644890446101</c:v>
                </c:pt>
                <c:pt idx="21961">
                  <c:v>-13.794885208270101</c:v>
                </c:pt>
                <c:pt idx="21962">
                  <c:v>-13.7927646081031</c:v>
                </c:pt>
                <c:pt idx="21963">
                  <c:v>-13.818856390215901</c:v>
                </c:pt>
                <c:pt idx="21964">
                  <c:v>-13.816690048669599</c:v>
                </c:pt>
                <c:pt idx="21965">
                  <c:v>-13.819534322014199</c:v>
                </c:pt>
                <c:pt idx="21966">
                  <c:v>-13.852046302187899</c:v>
                </c:pt>
                <c:pt idx="21967">
                  <c:v>-13.858535511419801</c:v>
                </c:pt>
                <c:pt idx="21968">
                  <c:v>-13.8562198393426</c:v>
                </c:pt>
                <c:pt idx="21969">
                  <c:v>-13.8627736097566</c:v>
                </c:pt>
                <c:pt idx="21970">
                  <c:v>-13.860386223913601</c:v>
                </c:pt>
                <c:pt idx="21971">
                  <c:v>-13.8880782243809</c:v>
                </c:pt>
                <c:pt idx="21972">
                  <c:v>-13.885645426129001</c:v>
                </c:pt>
                <c:pt idx="21973">
                  <c:v>-13.88835504621</c:v>
                </c:pt>
                <c:pt idx="21974">
                  <c:v>-13.921256649867001</c:v>
                </c:pt>
                <c:pt idx="21975">
                  <c:v>-13.9277052057083</c:v>
                </c:pt>
                <c:pt idx="21976">
                  <c:v>-13.925161864723099</c:v>
                </c:pt>
                <c:pt idx="21977">
                  <c:v>-13.93150753358</c:v>
                </c:pt>
                <c:pt idx="21978">
                  <c:v>-13.9288544450409</c:v>
                </c:pt>
                <c:pt idx="21979">
                  <c:v>-13.955970802406</c:v>
                </c:pt>
                <c:pt idx="21980">
                  <c:v>-13.9532529864154</c:v>
                </c:pt>
                <c:pt idx="21981">
                  <c:v>-13.9557410384324</c:v>
                </c:pt>
                <c:pt idx="21982">
                  <c:v>-13.9868612577066</c:v>
                </c:pt>
                <c:pt idx="21983">
                  <c:v>-13.9925904591089</c:v>
                </c:pt>
                <c:pt idx="21984">
                  <c:v>-13.9899462768646</c:v>
                </c:pt>
                <c:pt idx="21985">
                  <c:v>-13.9958755808265</c:v>
                </c:pt>
                <c:pt idx="21986">
                  <c:v>-13.993301146172101</c:v>
                </c:pt>
                <c:pt idx="21987">
                  <c:v>-14.0186577197838</c:v>
                </c:pt>
                <c:pt idx="21988">
                  <c:v>-14.0159584200357</c:v>
                </c:pt>
                <c:pt idx="21989">
                  <c:v>-14.018111126708201</c:v>
                </c:pt>
                <c:pt idx="21990">
                  <c:v>-14.046449530497</c:v>
                </c:pt>
                <c:pt idx="21991">
                  <c:v>-14.0510083927855</c:v>
                </c:pt>
                <c:pt idx="21992">
                  <c:v>-14.048380176720199</c:v>
                </c:pt>
                <c:pt idx="21993">
                  <c:v>-14.053696038161601</c:v>
                </c:pt>
                <c:pt idx="21994">
                  <c:v>-14.0514079655795</c:v>
                </c:pt>
                <c:pt idx="21995">
                  <c:v>-14.0738953418654</c:v>
                </c:pt>
                <c:pt idx="21996">
                  <c:v>-14.071571303411501</c:v>
                </c:pt>
                <c:pt idx="21997">
                  <c:v>-14.073599818340499</c:v>
                </c:pt>
                <c:pt idx="21998">
                  <c:v>-14.097781837325501</c:v>
                </c:pt>
                <c:pt idx="21999">
                  <c:v>-14.1019128626747</c:v>
                </c:pt>
                <c:pt idx="22000">
                  <c:v>-14.0998550667594</c:v>
                </c:pt>
                <c:pt idx="22001">
                  <c:v>-14.1045683877371</c:v>
                </c:pt>
                <c:pt idx="22002">
                  <c:v>-14.114019147508399</c:v>
                </c:pt>
                <c:pt idx="22003">
                  <c:v>-14.1121824174729</c:v>
                </c:pt>
                <c:pt idx="22004">
                  <c:v>-14.121631853072399</c:v>
                </c:pt>
                <c:pt idx="22005">
                  <c:v>-14.119884281903101</c:v>
                </c:pt>
                <c:pt idx="22006">
                  <c:v>-14.1321562386448</c:v>
                </c:pt>
                <c:pt idx="22007">
                  <c:v>-14.141871128374</c:v>
                </c:pt>
                <c:pt idx="22008">
                  <c:v>-14.151296932101699</c:v>
                </c:pt>
                <c:pt idx="22009">
                  <c:v>-14.149909051383</c:v>
                </c:pt>
                <c:pt idx="22010">
                  <c:v>-14.1537365521911</c:v>
                </c:pt>
                <c:pt idx="22011">
                  <c:v>-14.1575055067369</c:v>
                </c:pt>
                <c:pt idx="22012">
                  <c:v>-14.156140169177799</c:v>
                </c:pt>
                <c:pt idx="22013">
                  <c:v>-14.171233665435301</c:v>
                </c:pt>
                <c:pt idx="22014">
                  <c:v>-14.169874429719901</c:v>
                </c:pt>
                <c:pt idx="22015">
                  <c:v>-14.1717854395771</c:v>
                </c:pt>
                <c:pt idx="22016">
                  <c:v>-14.188204686274901</c:v>
                </c:pt>
                <c:pt idx="22017">
                  <c:v>-14.191161895204001</c:v>
                </c:pt>
                <c:pt idx="22018">
                  <c:v>-14.1898252338163</c:v>
                </c:pt>
                <c:pt idx="22019">
                  <c:v>-14.192900345900499</c:v>
                </c:pt>
                <c:pt idx="22020">
                  <c:v>-14.1916594795583</c:v>
                </c:pt>
                <c:pt idx="22021">
                  <c:v>-14.204295083987301</c:v>
                </c:pt>
                <c:pt idx="22022">
                  <c:v>-14.203064969200399</c:v>
                </c:pt>
                <c:pt idx="22023">
                  <c:v>-14.2045253698953</c:v>
                </c:pt>
                <c:pt idx="22024">
                  <c:v>-14.2186938064696</c:v>
                </c:pt>
                <c:pt idx="22025">
                  <c:v>-14.2213788516228</c:v>
                </c:pt>
                <c:pt idx="22026">
                  <c:v>-14.2200385472722</c:v>
                </c:pt>
                <c:pt idx="22027">
                  <c:v>-14.2222526920732</c:v>
                </c:pt>
                <c:pt idx="22028">
                  <c:v>-14.220842694801499</c:v>
                </c:pt>
                <c:pt idx="22029">
                  <c:v>-14.2320892789299</c:v>
                </c:pt>
                <c:pt idx="22030">
                  <c:v>-14.2306916195007</c:v>
                </c:pt>
                <c:pt idx="22031">
                  <c:v>-14.2317053309801</c:v>
                </c:pt>
                <c:pt idx="22032">
                  <c:v>-14.245048358011401</c:v>
                </c:pt>
                <c:pt idx="22033">
                  <c:v>-14.247389169761</c:v>
                </c:pt>
                <c:pt idx="22034">
                  <c:v>-14.245813082661501</c:v>
                </c:pt>
                <c:pt idx="22035">
                  <c:v>-14.247603581924499</c:v>
                </c:pt>
                <c:pt idx="22036">
                  <c:v>-14.2458516161349</c:v>
                </c:pt>
                <c:pt idx="22037">
                  <c:v>-14.2565831228242</c:v>
                </c:pt>
                <c:pt idx="22038">
                  <c:v>-14.254781323076999</c:v>
                </c:pt>
                <c:pt idx="22039">
                  <c:v>-14.255372039960299</c:v>
                </c:pt>
                <c:pt idx="22040">
                  <c:v>-14.2686091440967</c:v>
                </c:pt>
                <c:pt idx="22041">
                  <c:v>-14.2704108929317</c:v>
                </c:pt>
                <c:pt idx="22042">
                  <c:v>-14.2684273471751</c:v>
                </c:pt>
                <c:pt idx="22043">
                  <c:v>-14.2702608332875</c:v>
                </c:pt>
                <c:pt idx="22044">
                  <c:v>-14.268139859143</c:v>
                </c:pt>
                <c:pt idx="22045">
                  <c:v>-14.278626863825799</c:v>
                </c:pt>
                <c:pt idx="22046">
                  <c:v>-14.2764558528305</c:v>
                </c:pt>
                <c:pt idx="22047">
                  <c:v>-14.2765331255932</c:v>
                </c:pt>
                <c:pt idx="22048">
                  <c:v>-14.2893571679852</c:v>
                </c:pt>
                <c:pt idx="22049">
                  <c:v>-14.290769336782899</c:v>
                </c:pt>
                <c:pt idx="22050">
                  <c:v>-14.2885405114615</c:v>
                </c:pt>
                <c:pt idx="22051">
                  <c:v>-14.2901202636458</c:v>
                </c:pt>
                <c:pt idx="22052">
                  <c:v>-14.2877929620806</c:v>
                </c:pt>
                <c:pt idx="22053">
                  <c:v>-14.297849144901299</c:v>
                </c:pt>
                <c:pt idx="22054">
                  <c:v>-14.295513981930799</c:v>
                </c:pt>
                <c:pt idx="22055">
                  <c:v>-14.2954859636375</c:v>
                </c:pt>
                <c:pt idx="22056">
                  <c:v>-14.3073966268649</c:v>
                </c:pt>
                <c:pt idx="22057">
                  <c:v>-14.3085455603282</c:v>
                </c:pt>
                <c:pt idx="22058">
                  <c:v>-14.306299730488499</c:v>
                </c:pt>
                <c:pt idx="22059">
                  <c:v>-14.3077193389966</c:v>
                </c:pt>
                <c:pt idx="22060">
                  <c:v>-14.305532121621701</c:v>
                </c:pt>
                <c:pt idx="22061">
                  <c:v>-14.314704256046801</c:v>
                </c:pt>
                <c:pt idx="22062">
                  <c:v>-14.312488651338001</c:v>
                </c:pt>
                <c:pt idx="22063">
                  <c:v>-14.3126467567986</c:v>
                </c:pt>
                <c:pt idx="22064">
                  <c:v>-14.3228856010958</c:v>
                </c:pt>
                <c:pt idx="22065">
                  <c:v>-14.3238827200015</c:v>
                </c:pt>
                <c:pt idx="22066">
                  <c:v>-14.321812844650101</c:v>
                </c:pt>
                <c:pt idx="22067">
                  <c:v>-14.3228659429122</c:v>
                </c:pt>
                <c:pt idx="22068">
                  <c:v>-14.320944567019801</c:v>
                </c:pt>
                <c:pt idx="22069">
                  <c:v>-14.3287697081893</c:v>
                </c:pt>
                <c:pt idx="22070">
                  <c:v>-14.326884098749399</c:v>
                </c:pt>
                <c:pt idx="22071">
                  <c:v>-14.3269011465307</c:v>
                </c:pt>
                <c:pt idx="22072">
                  <c:v>-14.335074768260601</c:v>
                </c:pt>
                <c:pt idx="22073">
                  <c:v>-14.3357159358741</c:v>
                </c:pt>
                <c:pt idx="22074">
                  <c:v>-14.3340016062551</c:v>
                </c:pt>
                <c:pt idx="22075">
                  <c:v>-14.3346739849007</c:v>
                </c:pt>
                <c:pt idx="22076">
                  <c:v>-14.333027410580099</c:v>
                </c:pt>
                <c:pt idx="22077">
                  <c:v>-14.339035488147999</c:v>
                </c:pt>
                <c:pt idx="22078">
                  <c:v>-14.337406496079</c:v>
                </c:pt>
                <c:pt idx="22079">
                  <c:v>-14.337325451798</c:v>
                </c:pt>
                <c:pt idx="22080">
                  <c:v>-14.3438835863113</c:v>
                </c:pt>
                <c:pt idx="22081">
                  <c:v>-14.3443214203291</c:v>
                </c:pt>
                <c:pt idx="22082">
                  <c:v>-14.342620128483301</c:v>
                </c:pt>
                <c:pt idx="22083">
                  <c:v>-14.342925458698099</c:v>
                </c:pt>
                <c:pt idx="22084">
                  <c:v>-14.3413208846067</c:v>
                </c:pt>
                <c:pt idx="22085">
                  <c:v>-14.346380786009499</c:v>
                </c:pt>
                <c:pt idx="22086">
                  <c:v>-14.344753687153</c:v>
                </c:pt>
                <c:pt idx="22087">
                  <c:v>-14.344299837724201</c:v>
                </c:pt>
                <c:pt idx="22088">
                  <c:v>-14.350736233901801</c:v>
                </c:pt>
                <c:pt idx="22089">
                  <c:v>-14.351038626201101</c:v>
                </c:pt>
                <c:pt idx="22090">
                  <c:v>-14.3492437935403</c:v>
                </c:pt>
                <c:pt idx="22091">
                  <c:v>-14.34940024176</c:v>
                </c:pt>
                <c:pt idx="22092">
                  <c:v>-14.3475189387173</c:v>
                </c:pt>
                <c:pt idx="22093">
                  <c:v>-14.3527961431137</c:v>
                </c:pt>
                <c:pt idx="22094">
                  <c:v>-14.350872655955101</c:v>
                </c:pt>
                <c:pt idx="22095">
                  <c:v>-14.350240878424501</c:v>
                </c:pt>
                <c:pt idx="22096">
                  <c:v>-14.357751072099401</c:v>
                </c:pt>
                <c:pt idx="22097">
                  <c:v>-14.3581466331845</c:v>
                </c:pt>
                <c:pt idx="22098">
                  <c:v>-14.3560405876863</c:v>
                </c:pt>
                <c:pt idx="22099">
                  <c:v>-14.3563302632235</c:v>
                </c:pt>
                <c:pt idx="22100">
                  <c:v>-14.3541143649073</c:v>
                </c:pt>
                <c:pt idx="22101">
                  <c:v>-14.360334903853699</c:v>
                </c:pt>
                <c:pt idx="22102">
                  <c:v>-14.358087707940999</c:v>
                </c:pt>
                <c:pt idx="22103">
                  <c:v>-14.357585395113199</c:v>
                </c:pt>
                <c:pt idx="22104">
                  <c:v>-14.3662210723323</c:v>
                </c:pt>
                <c:pt idx="22105">
                  <c:v>-14.366616668346801</c:v>
                </c:pt>
                <c:pt idx="22106">
                  <c:v>-14.3642747825222</c:v>
                </c:pt>
                <c:pt idx="22107">
                  <c:v>-14.364720576660099</c:v>
                </c:pt>
                <c:pt idx="22108">
                  <c:v>-14.362336651650301</c:v>
                </c:pt>
                <c:pt idx="22109">
                  <c:v>-14.3692225805279</c:v>
                </c:pt>
                <c:pt idx="22110">
                  <c:v>-14.3668187993134</c:v>
                </c:pt>
                <c:pt idx="22111">
                  <c:v>-14.366152631634501</c:v>
                </c:pt>
                <c:pt idx="22112">
                  <c:v>-14.3745626147062</c:v>
                </c:pt>
                <c:pt idx="22113">
                  <c:v>-14.3748428536326</c:v>
                </c:pt>
                <c:pt idx="22114">
                  <c:v>-14.3724704601903</c:v>
                </c:pt>
                <c:pt idx="22115">
                  <c:v>-14.3727619709835</c:v>
                </c:pt>
                <c:pt idx="22116">
                  <c:v>-14.3703641703936</c:v>
                </c:pt>
                <c:pt idx="22117">
                  <c:v>-14.3766163205742</c:v>
                </c:pt>
                <c:pt idx="22118">
                  <c:v>-14.374208417636201</c:v>
                </c:pt>
                <c:pt idx="22119">
                  <c:v>-14.373435661914</c:v>
                </c:pt>
                <c:pt idx="22120">
                  <c:v>-14.380269637702501</c:v>
                </c:pt>
                <c:pt idx="22121">
                  <c:v>-14.380154577230201</c:v>
                </c:pt>
                <c:pt idx="22122">
                  <c:v>-14.3778400723749</c:v>
                </c:pt>
                <c:pt idx="22123">
                  <c:v>-14.3779175999094</c:v>
                </c:pt>
                <c:pt idx="22124">
                  <c:v>-14.3756666648357</c:v>
                </c:pt>
                <c:pt idx="22125">
                  <c:v>-14.380673456851801</c:v>
                </c:pt>
                <c:pt idx="22126">
                  <c:v>-14.378395286129701</c:v>
                </c:pt>
                <c:pt idx="22127">
                  <c:v>-14.377388437816199</c:v>
                </c:pt>
                <c:pt idx="22128">
                  <c:v>-14.382546473017999</c:v>
                </c:pt>
                <c:pt idx="22129">
                  <c:v>-14.382161996097199</c:v>
                </c:pt>
                <c:pt idx="22130">
                  <c:v>-14.380070131531401</c:v>
                </c:pt>
                <c:pt idx="22131">
                  <c:v>-14.379918991067299</c:v>
                </c:pt>
                <c:pt idx="22132">
                  <c:v>-14.381101442440899</c:v>
                </c:pt>
                <c:pt idx="22133">
                  <c:v>-14.3791526934394</c:v>
                </c:pt>
                <c:pt idx="22134">
                  <c:v>-14.380333886634499</c:v>
                </c:pt>
                <c:pt idx="22135">
                  <c:v>-14.3784284544501</c:v>
                </c:pt>
                <c:pt idx="22136">
                  <c:v>-14.380416302328401</c:v>
                </c:pt>
                <c:pt idx="22137">
                  <c:v>-14.3816226619485</c:v>
                </c:pt>
                <c:pt idx="22138">
                  <c:v>-14.3827015237268</c:v>
                </c:pt>
                <c:pt idx="22139">
                  <c:v>-14.382423836470499</c:v>
                </c:pt>
                <c:pt idx="22140">
                  <c:v>-14.382059529381801</c:v>
                </c:pt>
                <c:pt idx="22141">
                  <c:v>-14.3804570219928</c:v>
                </c:pt>
                <c:pt idx="22142">
                  <c:v>-14.378861244016299</c:v>
                </c:pt>
                <c:pt idx="22143">
                  <c:v>-14.381197199869201</c:v>
                </c:pt>
                <c:pt idx="22144">
                  <c:v>-14.3796156316336</c:v>
                </c:pt>
                <c:pt idx="22145">
                  <c:v>-14.379670098813</c:v>
                </c:pt>
                <c:pt idx="22146">
                  <c:v>-14.3790391982401</c:v>
                </c:pt>
                <c:pt idx="22147">
                  <c:v>-14.3789090708984</c:v>
                </c:pt>
                <c:pt idx="22148">
                  <c:v>-14.3783729817485</c:v>
                </c:pt>
                <c:pt idx="22149">
                  <c:v>-14.3768733172395</c:v>
                </c:pt>
                <c:pt idx="22150">
                  <c:v>-14.375374914934399</c:v>
                </c:pt>
                <c:pt idx="22151">
                  <c:v>-14.37514251835</c:v>
                </c:pt>
                <c:pt idx="22152">
                  <c:v>-14.3736873197142</c:v>
                </c:pt>
                <c:pt idx="22153">
                  <c:v>-14.3724313604428</c:v>
                </c:pt>
                <c:pt idx="22154">
                  <c:v>-14.3709778351908</c:v>
                </c:pt>
                <c:pt idx="22155">
                  <c:v>-14.369360055230899</c:v>
                </c:pt>
                <c:pt idx="22156">
                  <c:v>-14.3662618332633</c:v>
                </c:pt>
                <c:pt idx="22157">
                  <c:v>-14.364732062955801</c:v>
                </c:pt>
                <c:pt idx="22158">
                  <c:v>-14.3631820189197</c:v>
                </c:pt>
                <c:pt idx="22159">
                  <c:v>-14.3593473487678</c:v>
                </c:pt>
                <c:pt idx="22160">
                  <c:v>-14.3577886286955</c:v>
                </c:pt>
                <c:pt idx="22161">
                  <c:v>-14.3546139796685</c:v>
                </c:pt>
                <c:pt idx="22162">
                  <c:v>-14.351884228795001</c:v>
                </c:pt>
                <c:pt idx="22163">
                  <c:v>-14.348964643780199</c:v>
                </c:pt>
                <c:pt idx="22164">
                  <c:v>-14.341929511146899</c:v>
                </c:pt>
                <c:pt idx="22165">
                  <c:v>-14.3403219696809</c:v>
                </c:pt>
                <c:pt idx="22166">
                  <c:v>-14.3387184072566</c:v>
                </c:pt>
                <c:pt idx="22167">
                  <c:v>-14.330443496282999</c:v>
                </c:pt>
                <c:pt idx="22168">
                  <c:v>-14.328795736256399</c:v>
                </c:pt>
                <c:pt idx="22169">
                  <c:v>-14.323281410058501</c:v>
                </c:pt>
                <c:pt idx="22170">
                  <c:v>-14.3190835988262</c:v>
                </c:pt>
                <c:pt idx="22171">
                  <c:v>-14.314861573215699</c:v>
                </c:pt>
                <c:pt idx="22172">
                  <c:v>-14.303737562513801</c:v>
                </c:pt>
                <c:pt idx="22173">
                  <c:v>-14.302173116820599</c:v>
                </c:pt>
                <c:pt idx="22174">
                  <c:v>-14.300651383253699</c:v>
                </c:pt>
                <c:pt idx="22175">
                  <c:v>-14.2879517812356</c:v>
                </c:pt>
                <c:pt idx="22176">
                  <c:v>-14.2864488147518</c:v>
                </c:pt>
                <c:pt idx="22177">
                  <c:v>-14.2789509697086</c:v>
                </c:pt>
                <c:pt idx="22178">
                  <c:v>-14.273713878583701</c:v>
                </c:pt>
                <c:pt idx="22179">
                  <c:v>-14.268366242015301</c:v>
                </c:pt>
                <c:pt idx="22180">
                  <c:v>-14.2541996228555</c:v>
                </c:pt>
                <c:pt idx="22181">
                  <c:v>-14.252857685504001</c:v>
                </c:pt>
                <c:pt idx="22182">
                  <c:v>-14.251561880195601</c:v>
                </c:pt>
                <c:pt idx="22183">
                  <c:v>-14.2357414617579</c:v>
                </c:pt>
                <c:pt idx="22184">
                  <c:v>-14.2345069758224</c:v>
                </c:pt>
                <c:pt idx="22185">
                  <c:v>-14.2261479701761</c:v>
                </c:pt>
                <c:pt idx="22186">
                  <c:v>-14.2203897230665</c:v>
                </c:pt>
                <c:pt idx="22187">
                  <c:v>-14.214669912584201</c:v>
                </c:pt>
                <c:pt idx="22188">
                  <c:v>-14.1997936224673</c:v>
                </c:pt>
                <c:pt idx="22189">
                  <c:v>-14.198650688297899</c:v>
                </c:pt>
                <c:pt idx="22190">
                  <c:v>-14.197479045569199</c:v>
                </c:pt>
                <c:pt idx="22191">
                  <c:v>-14.1807158532344</c:v>
                </c:pt>
                <c:pt idx="22192">
                  <c:v>-14.179672713022001</c:v>
                </c:pt>
                <c:pt idx="22193">
                  <c:v>-14.171244790120999</c:v>
                </c:pt>
                <c:pt idx="22194">
                  <c:v>-14.1655584612125</c:v>
                </c:pt>
                <c:pt idx="22195">
                  <c:v>-14.159910874414701</c:v>
                </c:pt>
                <c:pt idx="22196">
                  <c:v>-14.145379506578401</c:v>
                </c:pt>
                <c:pt idx="22197">
                  <c:v>-14.144264898824201</c:v>
                </c:pt>
                <c:pt idx="22198">
                  <c:v>-14.1430609494571</c:v>
                </c:pt>
                <c:pt idx="22199">
                  <c:v>-14.126997006891299</c:v>
                </c:pt>
                <c:pt idx="22200">
                  <c:v>-14.125900827379199</c:v>
                </c:pt>
                <c:pt idx="22201">
                  <c:v>-14.118042022844</c:v>
                </c:pt>
                <c:pt idx="22202">
                  <c:v>-14.1126523823105</c:v>
                </c:pt>
                <c:pt idx="22203">
                  <c:v>-14.1072259487105</c:v>
                </c:pt>
                <c:pt idx="22204">
                  <c:v>-14.094453403765399</c:v>
                </c:pt>
                <c:pt idx="22205">
                  <c:v>-14.0930870457943</c:v>
                </c:pt>
                <c:pt idx="22206">
                  <c:v>-14.0916100526628</c:v>
                </c:pt>
                <c:pt idx="22207">
                  <c:v>-14.0773562791682</c:v>
                </c:pt>
                <c:pt idx="22208">
                  <c:v>-14.075879964782199</c:v>
                </c:pt>
                <c:pt idx="22209">
                  <c:v>-14.0685645650175</c:v>
                </c:pt>
                <c:pt idx="22210">
                  <c:v>-14.063433796288599</c:v>
                </c:pt>
                <c:pt idx="22211">
                  <c:v>-14.058314116717201</c:v>
                </c:pt>
                <c:pt idx="22212">
                  <c:v>-14.0473011419472</c:v>
                </c:pt>
                <c:pt idx="22213">
                  <c:v>-14.0453860353938</c:v>
                </c:pt>
                <c:pt idx="22214">
                  <c:v>-14.0334027781778</c:v>
                </c:pt>
                <c:pt idx="22215">
                  <c:v>-14.0312849280352</c:v>
                </c:pt>
                <c:pt idx="22216">
                  <c:v>-14.027363169678001</c:v>
                </c:pt>
                <c:pt idx="22217">
                  <c:v>-14.0225949676925</c:v>
                </c:pt>
                <c:pt idx="22218">
                  <c:v>-14.017794354965201</c:v>
                </c:pt>
                <c:pt idx="22219">
                  <c:v>-14.0131053255918</c:v>
                </c:pt>
                <c:pt idx="22220">
                  <c:v>-14.0046927768487</c:v>
                </c:pt>
                <c:pt idx="22221">
                  <c:v>-14.0023531289938</c:v>
                </c:pt>
                <c:pt idx="22222">
                  <c:v>-13.993501204459101</c:v>
                </c:pt>
                <c:pt idx="22223">
                  <c:v>-13.9910666864882</c:v>
                </c:pt>
                <c:pt idx="22224">
                  <c:v>-13.9874564518759</c:v>
                </c:pt>
                <c:pt idx="22225">
                  <c:v>-13.9833742965381</c:v>
                </c:pt>
                <c:pt idx="22226">
                  <c:v>-13.9794667167569</c:v>
                </c:pt>
                <c:pt idx="22227">
                  <c:v>-13.9756323847906</c:v>
                </c:pt>
                <c:pt idx="22228">
                  <c:v>-13.970686685119899</c:v>
                </c:pt>
                <c:pt idx="22229">
                  <c:v>-13.968196977312999</c:v>
                </c:pt>
                <c:pt idx="22230">
                  <c:v>-13.963462795151599</c:v>
                </c:pt>
                <c:pt idx="22231">
                  <c:v>-13.9610112400249</c:v>
                </c:pt>
                <c:pt idx="22232">
                  <c:v>-13.958176899913299</c:v>
                </c:pt>
                <c:pt idx="22233">
                  <c:v>-13.955315459155401</c:v>
                </c:pt>
                <c:pt idx="22234">
                  <c:v>-13.9526393988835</c:v>
                </c:pt>
                <c:pt idx="22235">
                  <c:v>-13.950293427832101</c:v>
                </c:pt>
                <c:pt idx="22236">
                  <c:v>-13.949492763096501</c:v>
                </c:pt>
                <c:pt idx="22237">
                  <c:v>-13.9471123023341</c:v>
                </c:pt>
                <c:pt idx="22238">
                  <c:v>-13.9470782964805</c:v>
                </c:pt>
                <c:pt idx="22239">
                  <c:v>-13.9448034314232</c:v>
                </c:pt>
                <c:pt idx="22240">
                  <c:v>-13.9430359710825</c:v>
                </c:pt>
                <c:pt idx="22241">
                  <c:v>-13.9417604918381</c:v>
                </c:pt>
                <c:pt idx="22242">
                  <c:v>-13.940651570915501</c:v>
                </c:pt>
                <c:pt idx="22243">
                  <c:v>-13.9396871510524</c:v>
                </c:pt>
                <c:pt idx="22244">
                  <c:v>-13.942397721281701</c:v>
                </c:pt>
                <c:pt idx="22245">
                  <c:v>-13.940224145506299</c:v>
                </c:pt>
                <c:pt idx="22246">
                  <c:v>-13.9441104277631</c:v>
                </c:pt>
                <c:pt idx="22247">
                  <c:v>-13.9420460501017</c:v>
                </c:pt>
                <c:pt idx="22248">
                  <c:v>-13.9412235073993</c:v>
                </c:pt>
                <c:pt idx="22249">
                  <c:v>-13.9412595679209</c:v>
                </c:pt>
                <c:pt idx="22250">
                  <c:v>-13.9413372000132</c:v>
                </c:pt>
                <c:pt idx="22251">
                  <c:v>-13.9415061715635</c:v>
                </c:pt>
                <c:pt idx="22252">
                  <c:v>-13.946105265977099</c:v>
                </c:pt>
                <c:pt idx="22253">
                  <c:v>-13.944199285353299</c:v>
                </c:pt>
                <c:pt idx="22254">
                  <c:v>-13.9498060907676</c:v>
                </c:pt>
                <c:pt idx="22255">
                  <c:v>-13.9479244548419</c:v>
                </c:pt>
                <c:pt idx="22256">
                  <c:v>-13.947396526374099</c:v>
                </c:pt>
                <c:pt idx="22257">
                  <c:v>-13.9477626148703</c:v>
                </c:pt>
                <c:pt idx="22258">
                  <c:v>-13.948101578783801</c:v>
                </c:pt>
                <c:pt idx="22259">
                  <c:v>-13.948402347227701</c:v>
                </c:pt>
                <c:pt idx="22260">
                  <c:v>-13.9523692574211</c:v>
                </c:pt>
                <c:pt idx="22261">
                  <c:v>-13.954053266522401</c:v>
                </c:pt>
                <c:pt idx="22262">
                  <c:v>-13.952191692830899</c:v>
                </c:pt>
                <c:pt idx="22263">
                  <c:v>-13.953815326245399</c:v>
                </c:pt>
                <c:pt idx="22264">
                  <c:v>-13.9519327000825</c:v>
                </c:pt>
                <c:pt idx="22265">
                  <c:v>-13.9534899320776</c:v>
                </c:pt>
                <c:pt idx="22266">
                  <c:v>-13.9525936914296</c:v>
                </c:pt>
                <c:pt idx="22267">
                  <c:v>-13.9523528081072</c:v>
                </c:pt>
                <c:pt idx="22268">
                  <c:v>-13.9534587098695</c:v>
                </c:pt>
                <c:pt idx="22269">
                  <c:v>-13.952984229793699</c:v>
                </c:pt>
                <c:pt idx="22270">
                  <c:v>-13.9535594621802</c:v>
                </c:pt>
                <c:pt idx="22271">
                  <c:v>-13.951699972682899</c:v>
                </c:pt>
                <c:pt idx="22272">
                  <c:v>-13.953604782733301</c:v>
                </c:pt>
                <c:pt idx="22273">
                  <c:v>-13.951714909550899</c:v>
                </c:pt>
                <c:pt idx="22274">
                  <c:v>-13.9504816995289</c:v>
                </c:pt>
                <c:pt idx="22275">
                  <c:v>-13.9494820499238</c:v>
                </c:pt>
                <c:pt idx="22276">
                  <c:v>-13.9484269870152</c:v>
                </c:pt>
                <c:pt idx="22277">
                  <c:v>-13.9472752211756</c:v>
                </c:pt>
                <c:pt idx="22278">
                  <c:v>-13.946729527383599</c:v>
                </c:pt>
                <c:pt idx="22279">
                  <c:v>-13.944871502914999</c:v>
                </c:pt>
                <c:pt idx="22280">
                  <c:v>-13.9441949650511</c:v>
                </c:pt>
                <c:pt idx="22281">
                  <c:v>-13.942367122524599</c:v>
                </c:pt>
                <c:pt idx="22282">
                  <c:v>-13.9406963207893</c:v>
                </c:pt>
                <c:pt idx="22283">
                  <c:v>-13.9390447910358</c:v>
                </c:pt>
                <c:pt idx="22284">
                  <c:v>-13.9373076213431</c:v>
                </c:pt>
                <c:pt idx="22285">
                  <c:v>-13.935488034406401</c:v>
                </c:pt>
                <c:pt idx="22286">
                  <c:v>-13.933013623480701</c:v>
                </c:pt>
                <c:pt idx="22287">
                  <c:v>-13.931233141796501</c:v>
                </c:pt>
                <c:pt idx="22288">
                  <c:v>-13.9285054276823</c:v>
                </c:pt>
                <c:pt idx="22289">
                  <c:v>-13.926795327850099</c:v>
                </c:pt>
                <c:pt idx="22290">
                  <c:v>-13.924873508888201</c:v>
                </c:pt>
                <c:pt idx="22291">
                  <c:v>-13.922789713141301</c:v>
                </c:pt>
                <c:pt idx="22292">
                  <c:v>-13.9206905383405</c:v>
                </c:pt>
                <c:pt idx="22293">
                  <c:v>-13.9185587334989</c:v>
                </c:pt>
                <c:pt idx="22294">
                  <c:v>-13.9157487669881</c:v>
                </c:pt>
                <c:pt idx="22295">
                  <c:v>-13.9141223549716</c:v>
                </c:pt>
                <c:pt idx="22296">
                  <c:v>-13.9114388030876</c:v>
                </c:pt>
                <c:pt idx="22297">
                  <c:v>-13.909878130300299</c:v>
                </c:pt>
                <c:pt idx="22298">
                  <c:v>-13.9083365868338</c:v>
                </c:pt>
                <c:pt idx="22299">
                  <c:v>-13.9068123328125</c:v>
                </c:pt>
                <c:pt idx="22300">
                  <c:v>-13.905404152421101</c:v>
                </c:pt>
                <c:pt idx="22301">
                  <c:v>-13.9041394567338</c:v>
                </c:pt>
                <c:pt idx="22302">
                  <c:v>-13.9048329285676</c:v>
                </c:pt>
                <c:pt idx="22303">
                  <c:v>-13.903483430881201</c:v>
                </c:pt>
                <c:pt idx="22304">
                  <c:v>-13.9052715212324</c:v>
                </c:pt>
                <c:pt idx="22305">
                  <c:v>-13.903899254920701</c:v>
                </c:pt>
                <c:pt idx="22306">
                  <c:v>-13.903463643104701</c:v>
                </c:pt>
                <c:pt idx="22307">
                  <c:v>-13.903808904230299</c:v>
                </c:pt>
                <c:pt idx="22308">
                  <c:v>-13.9044634721814</c:v>
                </c:pt>
                <c:pt idx="22309">
                  <c:v>-13.905446514781101</c:v>
                </c:pt>
                <c:pt idx="22310">
                  <c:v>-13.9137496560994</c:v>
                </c:pt>
                <c:pt idx="22311">
                  <c:v>-13.912493973309999</c:v>
                </c:pt>
                <c:pt idx="22312">
                  <c:v>-13.9233036140403</c:v>
                </c:pt>
                <c:pt idx="22313">
                  <c:v>-13.9219351267747</c:v>
                </c:pt>
                <c:pt idx="22314">
                  <c:v>-13.9229559404681</c:v>
                </c:pt>
                <c:pt idx="22315">
                  <c:v>-13.925829528789199</c:v>
                </c:pt>
                <c:pt idx="22316">
                  <c:v>-13.9285833138042</c:v>
                </c:pt>
                <c:pt idx="22317">
                  <c:v>-13.9319536129734</c:v>
                </c:pt>
                <c:pt idx="22318">
                  <c:v>-13.949237995794199</c:v>
                </c:pt>
                <c:pt idx="22319">
                  <c:v>-13.947273513648099</c:v>
                </c:pt>
                <c:pt idx="22320">
                  <c:v>-13.966573991093901</c:v>
                </c:pt>
                <c:pt idx="22321">
                  <c:v>-13.963384183020599</c:v>
                </c:pt>
                <c:pt idx="22322">
                  <c:v>-13.964698077224501</c:v>
                </c:pt>
                <c:pt idx="22323">
                  <c:v>-13.9693657610374</c:v>
                </c:pt>
                <c:pt idx="22324">
                  <c:v>-13.974002051138299</c:v>
                </c:pt>
                <c:pt idx="22325">
                  <c:v>-13.9787103033664</c:v>
                </c:pt>
                <c:pt idx="22326">
                  <c:v>-14.002006508954601</c:v>
                </c:pt>
                <c:pt idx="22327">
                  <c:v>-13.998644295596099</c:v>
                </c:pt>
                <c:pt idx="22328">
                  <c:v>-14.0248316950982</c:v>
                </c:pt>
                <c:pt idx="22329">
                  <c:v>-14.020814721705401</c:v>
                </c:pt>
                <c:pt idx="22330">
                  <c:v>-14.022480673134799</c:v>
                </c:pt>
                <c:pt idx="22331">
                  <c:v>-14.0272706577229</c:v>
                </c:pt>
                <c:pt idx="22332">
                  <c:v>-14.032545118049701</c:v>
                </c:pt>
                <c:pt idx="22333">
                  <c:v>-14.0381027111927</c:v>
                </c:pt>
                <c:pt idx="22334">
                  <c:v>-14.064195668477799</c:v>
                </c:pt>
                <c:pt idx="22335">
                  <c:v>-14.0599094696653</c:v>
                </c:pt>
                <c:pt idx="22336">
                  <c:v>-14.090544512192499</c:v>
                </c:pt>
                <c:pt idx="22337">
                  <c:v>-14.086538538931601</c:v>
                </c:pt>
                <c:pt idx="22338">
                  <c:v>-14.088358986125501</c:v>
                </c:pt>
                <c:pt idx="22339">
                  <c:v>-14.0945044496971</c:v>
                </c:pt>
                <c:pt idx="22340">
                  <c:v>-14.1008479660061</c:v>
                </c:pt>
                <c:pt idx="22341">
                  <c:v>-14.1070541907562</c:v>
                </c:pt>
                <c:pt idx="22342">
                  <c:v>-14.1354575550805</c:v>
                </c:pt>
                <c:pt idx="22343">
                  <c:v>-14.131594394467999</c:v>
                </c:pt>
                <c:pt idx="22344">
                  <c:v>-14.1653661489734</c:v>
                </c:pt>
                <c:pt idx="22345">
                  <c:v>-14.1623712826459</c:v>
                </c:pt>
                <c:pt idx="22346">
                  <c:v>-14.165931782451</c:v>
                </c:pt>
                <c:pt idx="22347">
                  <c:v>-14.174048885499101</c:v>
                </c:pt>
                <c:pt idx="22348">
                  <c:v>-14.182480375459001</c:v>
                </c:pt>
                <c:pt idx="22349">
                  <c:v>-14.1912197627114</c:v>
                </c:pt>
                <c:pt idx="22350">
                  <c:v>-14.2222904320883</c:v>
                </c:pt>
                <c:pt idx="22351">
                  <c:v>-14.241680889648601</c:v>
                </c:pt>
                <c:pt idx="22352">
                  <c:v>-14.239717823014001</c:v>
                </c:pt>
                <c:pt idx="22353">
                  <c:v>-14.259604328898</c:v>
                </c:pt>
                <c:pt idx="22354">
                  <c:v>-14.258046358116699</c:v>
                </c:pt>
                <c:pt idx="22355">
                  <c:v>-14.277984477590801</c:v>
                </c:pt>
                <c:pt idx="22356">
                  <c:v>-14.2827932971728</c:v>
                </c:pt>
                <c:pt idx="22357">
                  <c:v>-14.290265797318201</c:v>
                </c:pt>
                <c:pt idx="22358">
                  <c:v>-14.3355344240269</c:v>
                </c:pt>
                <c:pt idx="22359">
                  <c:v>-14.3340424406955</c:v>
                </c:pt>
                <c:pt idx="22360">
                  <c:v>-14.3442872456861</c:v>
                </c:pt>
                <c:pt idx="22361">
                  <c:v>-14.361124735039001</c:v>
                </c:pt>
                <c:pt idx="22362">
                  <c:v>-14.3595539474108</c:v>
                </c:pt>
                <c:pt idx="22363">
                  <c:v>-14.376316764397</c:v>
                </c:pt>
                <c:pt idx="22364">
                  <c:v>-14.3930572410683</c:v>
                </c:pt>
                <c:pt idx="22365">
                  <c:v>-14.391393737974999</c:v>
                </c:pt>
                <c:pt idx="22366">
                  <c:v>-14.444663935918401</c:v>
                </c:pt>
                <c:pt idx="22367">
                  <c:v>-14.442931116014201</c:v>
                </c:pt>
                <c:pt idx="22368">
                  <c:v>-14.4477449118168</c:v>
                </c:pt>
                <c:pt idx="22369">
                  <c:v>-14.4572898158914</c:v>
                </c:pt>
                <c:pt idx="22370">
                  <c:v>-14.4672937100528</c:v>
                </c:pt>
                <c:pt idx="22371">
                  <c:v>-14.4772121347198</c:v>
                </c:pt>
                <c:pt idx="22372">
                  <c:v>-14.4870333099713</c:v>
                </c:pt>
                <c:pt idx="22373">
                  <c:v>-14.496744527643701</c:v>
                </c:pt>
                <c:pt idx="22374">
                  <c:v>-14.542653558340801</c:v>
                </c:pt>
                <c:pt idx="22375">
                  <c:v>-14.5409225416317</c:v>
                </c:pt>
                <c:pt idx="22376">
                  <c:v>-14.5460267278796</c:v>
                </c:pt>
                <c:pt idx="22377">
                  <c:v>-14.554976447726</c:v>
                </c:pt>
                <c:pt idx="22378">
                  <c:v>-14.5637816717548</c:v>
                </c:pt>
                <c:pt idx="22379">
                  <c:v>-14.5719602968601</c:v>
                </c:pt>
                <c:pt idx="22380">
                  <c:v>-14.580471906688601</c:v>
                </c:pt>
                <c:pt idx="22381">
                  <c:v>-14.5892140904929</c:v>
                </c:pt>
                <c:pt idx="22382">
                  <c:v>-14.6313933787966</c:v>
                </c:pt>
                <c:pt idx="22383">
                  <c:v>-14.6298862808998</c:v>
                </c:pt>
                <c:pt idx="22384">
                  <c:v>-14.634690061570099</c:v>
                </c:pt>
                <c:pt idx="22385">
                  <c:v>-14.642995290504199</c:v>
                </c:pt>
                <c:pt idx="22386">
                  <c:v>-14.651652365699</c:v>
                </c:pt>
                <c:pt idx="22387">
                  <c:v>-14.660117219216801</c:v>
                </c:pt>
                <c:pt idx="22388">
                  <c:v>-14.6685192811546</c:v>
                </c:pt>
                <c:pt idx="22389">
                  <c:v>-14.677450181837299</c:v>
                </c:pt>
                <c:pt idx="22390">
                  <c:v>-14.7173817081142</c:v>
                </c:pt>
                <c:pt idx="22391">
                  <c:v>-14.7164678100442</c:v>
                </c:pt>
                <c:pt idx="22392">
                  <c:v>-14.7218448419826</c:v>
                </c:pt>
                <c:pt idx="22393">
                  <c:v>-14.7302217496901</c:v>
                </c:pt>
                <c:pt idx="22394">
                  <c:v>-14.7388860435375</c:v>
                </c:pt>
                <c:pt idx="22395">
                  <c:v>-14.7478212662382</c:v>
                </c:pt>
                <c:pt idx="22396">
                  <c:v>-14.756307923159699</c:v>
                </c:pt>
                <c:pt idx="22397">
                  <c:v>-14.7647079894809</c:v>
                </c:pt>
                <c:pt idx="22398">
                  <c:v>-14.802935984549199</c:v>
                </c:pt>
                <c:pt idx="22399">
                  <c:v>-14.8016510098916</c:v>
                </c:pt>
                <c:pt idx="22400">
                  <c:v>-14.8155589416836</c:v>
                </c:pt>
                <c:pt idx="22401">
                  <c:v>-14.814152387640901</c:v>
                </c:pt>
                <c:pt idx="22402">
                  <c:v>-14.827912821258</c:v>
                </c:pt>
                <c:pt idx="22403">
                  <c:v>-14.8311072821868</c:v>
                </c:pt>
                <c:pt idx="22404">
                  <c:v>-14.8376130003219</c:v>
                </c:pt>
                <c:pt idx="22405">
                  <c:v>-14.8448508630488</c:v>
                </c:pt>
                <c:pt idx="22406">
                  <c:v>-14.876677135845201</c:v>
                </c:pt>
                <c:pt idx="22407">
                  <c:v>-14.874753088140601</c:v>
                </c:pt>
                <c:pt idx="22408">
                  <c:v>-14.8728453249142</c:v>
                </c:pt>
                <c:pt idx="22409">
                  <c:v>-14.898347410798101</c:v>
                </c:pt>
                <c:pt idx="22410">
                  <c:v>-14.896332444217499</c:v>
                </c:pt>
                <c:pt idx="22411">
                  <c:v>-14.899318278224399</c:v>
                </c:pt>
                <c:pt idx="22412">
                  <c:v>-14.904230996054601</c:v>
                </c:pt>
                <c:pt idx="22413">
                  <c:v>-14.909119309253301</c:v>
                </c:pt>
                <c:pt idx="22414">
                  <c:v>-14.9305468118903</c:v>
                </c:pt>
                <c:pt idx="22415">
                  <c:v>-14.928126403053399</c:v>
                </c:pt>
                <c:pt idx="22416">
                  <c:v>-14.925816338039899</c:v>
                </c:pt>
                <c:pt idx="22417">
                  <c:v>-14.943525914082599</c:v>
                </c:pt>
                <c:pt idx="22418">
                  <c:v>-14.942427683331999</c:v>
                </c:pt>
                <c:pt idx="22419">
                  <c:v>-14.9439000202663</c:v>
                </c:pt>
                <c:pt idx="22420">
                  <c:v>-14.946828431911401</c:v>
                </c:pt>
                <c:pt idx="22421">
                  <c:v>-14.9493164287847</c:v>
                </c:pt>
                <c:pt idx="22422">
                  <c:v>-14.957448385096001</c:v>
                </c:pt>
                <c:pt idx="22423">
                  <c:v>-14.955704071353001</c:v>
                </c:pt>
                <c:pt idx="22424">
                  <c:v>-14.954036248030601</c:v>
                </c:pt>
                <c:pt idx="22425">
                  <c:v>-14.9614114620284</c:v>
                </c:pt>
                <c:pt idx="22426">
                  <c:v>-14.961871143164601</c:v>
                </c:pt>
                <c:pt idx="22427">
                  <c:v>-14.9628911804634</c:v>
                </c:pt>
                <c:pt idx="22428">
                  <c:v>-14.9640627776845</c:v>
                </c:pt>
                <c:pt idx="22429">
                  <c:v>-14.9650571634053</c:v>
                </c:pt>
                <c:pt idx="22430">
                  <c:v>-14.961231607720499</c:v>
                </c:pt>
                <c:pt idx="22431">
                  <c:v>-14.9615914611677</c:v>
                </c:pt>
                <c:pt idx="22432">
                  <c:v>-14.9619928207477</c:v>
                </c:pt>
                <c:pt idx="22433">
                  <c:v>-14.958220600653</c:v>
                </c:pt>
                <c:pt idx="22434">
                  <c:v>-14.9594656514756</c:v>
                </c:pt>
                <c:pt idx="22435">
                  <c:v>-14.959967890637101</c:v>
                </c:pt>
                <c:pt idx="22436">
                  <c:v>-14.959397832311099</c:v>
                </c:pt>
                <c:pt idx="22437">
                  <c:v>-14.958459900295701</c:v>
                </c:pt>
                <c:pt idx="22438">
                  <c:v>-14.9448791634027</c:v>
                </c:pt>
                <c:pt idx="22439">
                  <c:v>-14.946615820931401</c:v>
                </c:pt>
                <c:pt idx="22440">
                  <c:v>-14.9482960402709</c:v>
                </c:pt>
                <c:pt idx="22441">
                  <c:v>-14.936144912405</c:v>
                </c:pt>
                <c:pt idx="22442">
                  <c:v>-14.937893207046899</c:v>
                </c:pt>
                <c:pt idx="22443">
                  <c:v>-14.936928949831399</c:v>
                </c:pt>
                <c:pt idx="22444">
                  <c:v>-14.934413584906499</c:v>
                </c:pt>
                <c:pt idx="22445">
                  <c:v>-14.931549656804201</c:v>
                </c:pt>
                <c:pt idx="22446">
                  <c:v>-14.9138088727314</c:v>
                </c:pt>
                <c:pt idx="22447">
                  <c:v>-14.9155246970671</c:v>
                </c:pt>
                <c:pt idx="22448">
                  <c:v>-14.9171288472028</c:v>
                </c:pt>
                <c:pt idx="22449">
                  <c:v>-14.902257708250501</c:v>
                </c:pt>
                <c:pt idx="22450">
                  <c:v>-14.9038141890245</c:v>
                </c:pt>
                <c:pt idx="22451">
                  <c:v>-14.901704940750299</c:v>
                </c:pt>
                <c:pt idx="22452">
                  <c:v>-14.897686590590499</c:v>
                </c:pt>
                <c:pt idx="22453">
                  <c:v>-14.8937858901891</c:v>
                </c:pt>
                <c:pt idx="22454">
                  <c:v>-14.8791570060253</c:v>
                </c:pt>
                <c:pt idx="22455">
                  <c:v>-14.8798569803084</c:v>
                </c:pt>
                <c:pt idx="22456">
                  <c:v>-14.8804662083955</c:v>
                </c:pt>
                <c:pt idx="22457">
                  <c:v>-14.8660702278054</c:v>
                </c:pt>
                <c:pt idx="22458">
                  <c:v>-14.8641640522847</c:v>
                </c:pt>
                <c:pt idx="22459">
                  <c:v>-14.8616675525712</c:v>
                </c:pt>
                <c:pt idx="22460">
                  <c:v>-14.858228053115599</c:v>
                </c:pt>
                <c:pt idx="22461">
                  <c:v>-14.854409424337801</c:v>
                </c:pt>
                <c:pt idx="22462">
                  <c:v>-14.8482981767542</c:v>
                </c:pt>
                <c:pt idx="22463">
                  <c:v>-14.847226789841701</c:v>
                </c:pt>
                <c:pt idx="22464">
                  <c:v>-14.846070823426199</c:v>
                </c:pt>
                <c:pt idx="22465">
                  <c:v>-14.841808722660099</c:v>
                </c:pt>
                <c:pt idx="22466">
                  <c:v>-14.840620532989799</c:v>
                </c:pt>
                <c:pt idx="22467">
                  <c:v>-14.838123447551</c:v>
                </c:pt>
                <c:pt idx="22468">
                  <c:v>-14.835880005000501</c:v>
                </c:pt>
                <c:pt idx="22469">
                  <c:v>-14.834078523159</c:v>
                </c:pt>
                <c:pt idx="22470">
                  <c:v>-14.8404205623753</c:v>
                </c:pt>
                <c:pt idx="22471">
                  <c:v>-14.838154921568499</c:v>
                </c:pt>
                <c:pt idx="22472">
                  <c:v>-14.835794951177199</c:v>
                </c:pt>
                <c:pt idx="22473">
                  <c:v>-14.841983622889799</c:v>
                </c:pt>
                <c:pt idx="22474">
                  <c:v>-14.839514580701</c:v>
                </c:pt>
                <c:pt idx="22475">
                  <c:v>-14.8376760611237</c:v>
                </c:pt>
                <c:pt idx="22476">
                  <c:v>-14.83731204801</c:v>
                </c:pt>
                <c:pt idx="22477">
                  <c:v>-14.837366775275299</c:v>
                </c:pt>
                <c:pt idx="22478">
                  <c:v>-14.854891495999899</c:v>
                </c:pt>
                <c:pt idx="22479">
                  <c:v>-14.8510433018392</c:v>
                </c:pt>
                <c:pt idx="22480">
                  <c:v>-14.847167505265</c:v>
                </c:pt>
                <c:pt idx="22481">
                  <c:v>-14.861462093148001</c:v>
                </c:pt>
                <c:pt idx="22482">
                  <c:v>-14.8566081343804</c:v>
                </c:pt>
                <c:pt idx="22483">
                  <c:v>-14.855032928583499</c:v>
                </c:pt>
                <c:pt idx="22484">
                  <c:v>-14.856201127590399</c:v>
                </c:pt>
                <c:pt idx="22485">
                  <c:v>-14.857631022869199</c:v>
                </c:pt>
                <c:pt idx="22486">
                  <c:v>-14.881503072225099</c:v>
                </c:pt>
                <c:pt idx="22487">
                  <c:v>-14.8763666887615</c:v>
                </c:pt>
                <c:pt idx="22488">
                  <c:v>-14.871259245046501</c:v>
                </c:pt>
                <c:pt idx="22489">
                  <c:v>-14.8914341652017</c:v>
                </c:pt>
                <c:pt idx="22490">
                  <c:v>-14.8866501896246</c:v>
                </c:pt>
                <c:pt idx="22491">
                  <c:v>-14.886349522558399</c:v>
                </c:pt>
                <c:pt idx="22492">
                  <c:v>-14.888868750462599</c:v>
                </c:pt>
                <c:pt idx="22493">
                  <c:v>-14.8910949267236</c:v>
                </c:pt>
                <c:pt idx="22494">
                  <c:v>-14.9168905069382</c:v>
                </c:pt>
                <c:pt idx="22495">
                  <c:v>-14.9118855368189</c:v>
                </c:pt>
                <c:pt idx="22496">
                  <c:v>-14.906996146843801</c:v>
                </c:pt>
                <c:pt idx="22497">
                  <c:v>-14.9279618006103</c:v>
                </c:pt>
                <c:pt idx="22498">
                  <c:v>-14.923147274535101</c:v>
                </c:pt>
                <c:pt idx="22499">
                  <c:v>-14.9230466297346</c:v>
                </c:pt>
                <c:pt idx="22500">
                  <c:v>-14.926152109373101</c:v>
                </c:pt>
                <c:pt idx="22501">
                  <c:v>-14.9292091630376</c:v>
                </c:pt>
                <c:pt idx="22502">
                  <c:v>-14.953717295066101</c:v>
                </c:pt>
                <c:pt idx="22503">
                  <c:v>-14.9492882090991</c:v>
                </c:pt>
                <c:pt idx="22504">
                  <c:v>-14.9449602686984</c:v>
                </c:pt>
                <c:pt idx="22505">
                  <c:v>-14.965668434392599</c:v>
                </c:pt>
                <c:pt idx="22506">
                  <c:v>-14.962203081465599</c:v>
                </c:pt>
                <c:pt idx="22507">
                  <c:v>-14.9626428198971</c:v>
                </c:pt>
                <c:pt idx="22508">
                  <c:v>-14.9656509683099</c:v>
                </c:pt>
                <c:pt idx="22509">
                  <c:v>-14.968893669379399</c:v>
                </c:pt>
                <c:pt idx="22510">
                  <c:v>-14.988918072343001</c:v>
                </c:pt>
                <c:pt idx="22511">
                  <c:v>-14.985307810018</c:v>
                </c:pt>
                <c:pt idx="22512">
                  <c:v>-14.981813159707301</c:v>
                </c:pt>
                <c:pt idx="22513">
                  <c:v>-14.9984133144631</c:v>
                </c:pt>
                <c:pt idx="22514">
                  <c:v>-14.9957403114492</c:v>
                </c:pt>
                <c:pt idx="22515">
                  <c:v>-14.9960279854568</c:v>
                </c:pt>
                <c:pt idx="22516">
                  <c:v>-14.9982136759778</c:v>
                </c:pt>
                <c:pt idx="22517">
                  <c:v>-15.0000149684025</c:v>
                </c:pt>
                <c:pt idx="22518">
                  <c:v>-15.010449538281801</c:v>
                </c:pt>
                <c:pt idx="22519">
                  <c:v>-15.007773144111001</c:v>
                </c:pt>
                <c:pt idx="22520">
                  <c:v>-15.005172520983001</c:v>
                </c:pt>
                <c:pt idx="22521">
                  <c:v>-15.013712413789399</c:v>
                </c:pt>
                <c:pt idx="22522">
                  <c:v>-15.012297961041201</c:v>
                </c:pt>
                <c:pt idx="22523">
                  <c:v>-15.0123478973641</c:v>
                </c:pt>
                <c:pt idx="22524">
                  <c:v>-15.0130755378726</c:v>
                </c:pt>
                <c:pt idx="22525">
                  <c:v>-15.0135635352569</c:v>
                </c:pt>
                <c:pt idx="22526">
                  <c:v>-15.014621530409</c:v>
                </c:pt>
                <c:pt idx="22527">
                  <c:v>-15.014440251168701</c:v>
                </c:pt>
                <c:pt idx="22528">
                  <c:v>-15.0140225114163</c:v>
                </c:pt>
                <c:pt idx="22529">
                  <c:v>-15.013425571673</c:v>
                </c:pt>
                <c:pt idx="22530">
                  <c:v>-15.0124194546285</c:v>
                </c:pt>
                <c:pt idx="22531">
                  <c:v>-15.0115229544973</c:v>
                </c:pt>
                <c:pt idx="22532">
                  <c:v>-15.011384789774899</c:v>
                </c:pt>
                <c:pt idx="22533">
                  <c:v>-15.0106858762736</c:v>
                </c:pt>
                <c:pt idx="22534">
                  <c:v>-15.0095370608616</c:v>
                </c:pt>
                <c:pt idx="22535">
                  <c:v>-15.007952193900501</c:v>
                </c:pt>
                <c:pt idx="22536">
                  <c:v>-15.005563766781499</c:v>
                </c:pt>
                <c:pt idx="22537">
                  <c:v>-14.999631059973201</c:v>
                </c:pt>
                <c:pt idx="22538">
                  <c:v>-14.992946134791699</c:v>
                </c:pt>
                <c:pt idx="22539">
                  <c:v>-14.990875141258901</c:v>
                </c:pt>
                <c:pt idx="22540">
                  <c:v>-14.9889167582671</c:v>
                </c:pt>
                <c:pt idx="22541">
                  <c:v>-14.9866016315616</c:v>
                </c:pt>
                <c:pt idx="22542">
                  <c:v>-14.983755756860401</c:v>
                </c:pt>
                <c:pt idx="22543">
                  <c:v>-14.9807271600717</c:v>
                </c:pt>
                <c:pt idx="22544">
                  <c:v>-14.9773522746988</c:v>
                </c:pt>
                <c:pt idx="22545">
                  <c:v>-14.972396895502699</c:v>
                </c:pt>
                <c:pt idx="22546">
                  <c:v>-14.967037320498999</c:v>
                </c:pt>
                <c:pt idx="22547">
                  <c:v>-14.964293382403101</c:v>
                </c:pt>
                <c:pt idx="22548">
                  <c:v>-14.961440150912299</c:v>
                </c:pt>
                <c:pt idx="22549">
                  <c:v>-14.9581263488086</c:v>
                </c:pt>
                <c:pt idx="22550">
                  <c:v>-14.954839780695</c:v>
                </c:pt>
                <c:pt idx="22551">
                  <c:v>-14.9516510262336</c:v>
                </c:pt>
                <c:pt idx="22552">
                  <c:v>-14.9485686605358</c:v>
                </c:pt>
                <c:pt idx="22553">
                  <c:v>-14.948558947709399</c:v>
                </c:pt>
                <c:pt idx="22554">
                  <c:v>-14.950062832756901</c:v>
                </c:pt>
                <c:pt idx="22555">
                  <c:v>-14.9466860005972</c:v>
                </c:pt>
                <c:pt idx="22556">
                  <c:v>-14.9432056117671</c:v>
                </c:pt>
                <c:pt idx="22557">
                  <c:v>-14.9429175596217</c:v>
                </c:pt>
                <c:pt idx="22558">
                  <c:v>-14.941583436762301</c:v>
                </c:pt>
                <c:pt idx="22559">
                  <c:v>-14.937909386581101</c:v>
                </c:pt>
                <c:pt idx="22560">
                  <c:v>-14.9369522739659</c:v>
                </c:pt>
                <c:pt idx="22561">
                  <c:v>-14.943559606862999</c:v>
                </c:pt>
                <c:pt idx="22562">
                  <c:v>-14.952468088915801</c:v>
                </c:pt>
                <c:pt idx="22563">
                  <c:v>-14.9487626264215</c:v>
                </c:pt>
                <c:pt idx="22564">
                  <c:v>-14.9450507663765</c:v>
                </c:pt>
                <c:pt idx="22565">
                  <c:v>-14.948071399269701</c:v>
                </c:pt>
                <c:pt idx="22566">
                  <c:v>-14.9485788638522</c:v>
                </c:pt>
                <c:pt idx="22567">
                  <c:v>-14.9444943660838</c:v>
                </c:pt>
                <c:pt idx="22568">
                  <c:v>-14.9507729521097</c:v>
                </c:pt>
                <c:pt idx="22569">
                  <c:v>-14.958308882478301</c:v>
                </c:pt>
                <c:pt idx="22570">
                  <c:v>-14.9745955624694</c:v>
                </c:pt>
                <c:pt idx="22571">
                  <c:v>-14.9704745311544</c:v>
                </c:pt>
                <c:pt idx="22572">
                  <c:v>-14.9663887035253</c:v>
                </c:pt>
                <c:pt idx="22573">
                  <c:v>-14.9728943120779</c:v>
                </c:pt>
                <c:pt idx="22574">
                  <c:v>-14.975667045601799</c:v>
                </c:pt>
                <c:pt idx="22575">
                  <c:v>-14.9792121846258</c:v>
                </c:pt>
                <c:pt idx="22576">
                  <c:v>-14.9835863409557</c:v>
                </c:pt>
                <c:pt idx="22577">
                  <c:v>-14.9961926711213</c:v>
                </c:pt>
                <c:pt idx="22578">
                  <c:v>-15.021496811090699</c:v>
                </c:pt>
                <c:pt idx="22579">
                  <c:v>-15.018264475952099</c:v>
                </c:pt>
                <c:pt idx="22580">
                  <c:v>-15.015119365778199</c:v>
                </c:pt>
                <c:pt idx="22581">
                  <c:v>-15.0271642193276</c:v>
                </c:pt>
                <c:pt idx="22582">
                  <c:v>-15.0335735651582</c:v>
                </c:pt>
                <c:pt idx="22583">
                  <c:v>-15.040793223470301</c:v>
                </c:pt>
                <c:pt idx="22584">
                  <c:v>-15.0484888204815</c:v>
                </c:pt>
                <c:pt idx="22585">
                  <c:v>-15.0662576863126</c:v>
                </c:pt>
                <c:pt idx="22586">
                  <c:v>-15.097785053071201</c:v>
                </c:pt>
                <c:pt idx="22587">
                  <c:v>-15.096277926804101</c:v>
                </c:pt>
                <c:pt idx="22588">
                  <c:v>-15.0948681247463</c:v>
                </c:pt>
                <c:pt idx="22589">
                  <c:v>-15.109718717775699</c:v>
                </c:pt>
                <c:pt idx="22590">
                  <c:v>-15.1183494823812</c:v>
                </c:pt>
                <c:pt idx="22591">
                  <c:v>-15.1267803969012</c:v>
                </c:pt>
                <c:pt idx="22592">
                  <c:v>-15.1345550020883</c:v>
                </c:pt>
                <c:pt idx="22593">
                  <c:v>-15.150308954522799</c:v>
                </c:pt>
                <c:pt idx="22594">
                  <c:v>-15.175810611902801</c:v>
                </c:pt>
                <c:pt idx="22595">
                  <c:v>-15.1749383502497</c:v>
                </c:pt>
                <c:pt idx="22596">
                  <c:v>-15.174081008902</c:v>
                </c:pt>
                <c:pt idx="22597">
                  <c:v>-15.184445035716699</c:v>
                </c:pt>
                <c:pt idx="22598">
                  <c:v>-15.190200020207399</c:v>
                </c:pt>
                <c:pt idx="22599">
                  <c:v>-15.1953338013956</c:v>
                </c:pt>
                <c:pt idx="22600">
                  <c:v>-15.1998522145987</c:v>
                </c:pt>
                <c:pt idx="22601">
                  <c:v>-15.207498739527001</c:v>
                </c:pt>
                <c:pt idx="22602">
                  <c:v>-15.219579612118901</c:v>
                </c:pt>
                <c:pt idx="22603">
                  <c:v>-15.218667429642201</c:v>
                </c:pt>
                <c:pt idx="22604">
                  <c:v>-15.2177217156728</c:v>
                </c:pt>
                <c:pt idx="22605">
                  <c:v>-15.221347183613601</c:v>
                </c:pt>
                <c:pt idx="22606">
                  <c:v>-15.2228378625734</c:v>
                </c:pt>
                <c:pt idx="22607">
                  <c:v>-15.223630887666401</c:v>
                </c:pt>
                <c:pt idx="22608">
                  <c:v>-15.2240114420891</c:v>
                </c:pt>
                <c:pt idx="22609">
                  <c:v>-15.224911102990999</c:v>
                </c:pt>
                <c:pt idx="22610">
                  <c:v>-15.226490671897899</c:v>
                </c:pt>
                <c:pt idx="22611">
                  <c:v>-15.2249848018471</c:v>
                </c:pt>
                <c:pt idx="22612">
                  <c:v>-15.2234016485954</c:v>
                </c:pt>
                <c:pt idx="22613">
                  <c:v>-15.2221886585686</c:v>
                </c:pt>
                <c:pt idx="22614">
                  <c:v>-15.2206775921371</c:v>
                </c:pt>
                <c:pt idx="22615">
                  <c:v>-15.218771958669899</c:v>
                </c:pt>
                <c:pt idx="22616">
                  <c:v>-15.216482844329599</c:v>
                </c:pt>
                <c:pt idx="22617">
                  <c:v>-15.2132819856479</c:v>
                </c:pt>
                <c:pt idx="22618">
                  <c:v>-15.208732529791099</c:v>
                </c:pt>
                <c:pt idx="22619">
                  <c:v>-15.206565485881899</c:v>
                </c:pt>
                <c:pt idx="22620">
                  <c:v>-15.202756388849</c:v>
                </c:pt>
                <c:pt idx="22621">
                  <c:v>-15.1993910775549</c:v>
                </c:pt>
                <c:pt idx="22622">
                  <c:v>-15.195921762950601</c:v>
                </c:pt>
                <c:pt idx="22623">
                  <c:v>-15.192287445041901</c:v>
                </c:pt>
                <c:pt idx="22624">
                  <c:v>-15.1885914704451</c:v>
                </c:pt>
                <c:pt idx="22625">
                  <c:v>-15.179972026959801</c:v>
                </c:pt>
                <c:pt idx="22626">
                  <c:v>-15.1775912903533</c:v>
                </c:pt>
                <c:pt idx="22627">
                  <c:v>-15.1751744209189</c:v>
                </c:pt>
                <c:pt idx="22628">
                  <c:v>-15.1704112979796</c:v>
                </c:pt>
                <c:pt idx="22629">
                  <c:v>-15.166539891665099</c:v>
                </c:pt>
                <c:pt idx="22630">
                  <c:v>-15.1627850564141</c:v>
                </c:pt>
                <c:pt idx="22631">
                  <c:v>-15.159221344290501</c:v>
                </c:pt>
                <c:pt idx="22632">
                  <c:v>-15.1557379567188</c:v>
                </c:pt>
                <c:pt idx="22633">
                  <c:v>-15.1524442388103</c:v>
                </c:pt>
                <c:pt idx="22634">
                  <c:v>-15.1483750641806</c:v>
                </c:pt>
                <c:pt idx="22635">
                  <c:v>-15.146003471063</c:v>
                </c:pt>
                <c:pt idx="22636">
                  <c:v>-15.143460617707399</c:v>
                </c:pt>
                <c:pt idx="22637">
                  <c:v>-15.1412685893042</c:v>
                </c:pt>
                <c:pt idx="22638">
                  <c:v>-15.1394503789154</c:v>
                </c:pt>
                <c:pt idx="22639">
                  <c:v>-15.1379903661883</c:v>
                </c:pt>
                <c:pt idx="22640">
                  <c:v>-15.1368631425091</c:v>
                </c:pt>
                <c:pt idx="22641">
                  <c:v>-15.1360073601255</c:v>
                </c:pt>
                <c:pt idx="22642">
                  <c:v>-15.133731270015099</c:v>
                </c:pt>
                <c:pt idx="22643">
                  <c:v>-15.1375467523407</c:v>
                </c:pt>
                <c:pt idx="22644">
                  <c:v>-15.1366846445405</c:v>
                </c:pt>
                <c:pt idx="22645">
                  <c:v>-15.1394362724968</c:v>
                </c:pt>
                <c:pt idx="22646">
                  <c:v>-15.1399918888311</c:v>
                </c:pt>
                <c:pt idx="22647">
                  <c:v>-15.140635181627699</c:v>
                </c:pt>
                <c:pt idx="22648">
                  <c:v>-15.141411802499</c:v>
                </c:pt>
                <c:pt idx="22649">
                  <c:v>-15.142092392033801</c:v>
                </c:pt>
                <c:pt idx="22650">
                  <c:v>-15.1402454757495</c:v>
                </c:pt>
                <c:pt idx="22651">
                  <c:v>-15.1471682911318</c:v>
                </c:pt>
                <c:pt idx="22652">
                  <c:v>-15.145424384216399</c:v>
                </c:pt>
                <c:pt idx="22653">
                  <c:v>-15.150130405901001</c:v>
                </c:pt>
                <c:pt idx="22654">
                  <c:v>-15.1484367578029</c:v>
                </c:pt>
                <c:pt idx="22655">
                  <c:v>-15.148243090203</c:v>
                </c:pt>
                <c:pt idx="22656">
                  <c:v>-15.147559595916301</c:v>
                </c:pt>
                <c:pt idx="22657">
                  <c:v>-15.1467513213075</c:v>
                </c:pt>
                <c:pt idx="22658">
                  <c:v>-15.1452607611725</c:v>
                </c:pt>
                <c:pt idx="22659">
                  <c:v>-15.1446775029478</c:v>
                </c:pt>
                <c:pt idx="22660">
                  <c:v>-15.143279746331901</c:v>
                </c:pt>
                <c:pt idx="22661">
                  <c:v>-15.137680788866801</c:v>
                </c:pt>
                <c:pt idx="22662">
                  <c:v>-15.1363285387771</c:v>
                </c:pt>
                <c:pt idx="22663">
                  <c:v>-15.133149195944499</c:v>
                </c:pt>
                <c:pt idx="22664">
                  <c:v>-15.1293264645139</c:v>
                </c:pt>
                <c:pt idx="22665">
                  <c:v>-15.124955860309999</c:v>
                </c:pt>
                <c:pt idx="22666">
                  <c:v>-15.119836101912499</c:v>
                </c:pt>
                <c:pt idx="22667">
                  <c:v>-15.1140271743045</c:v>
                </c:pt>
                <c:pt idx="22668">
                  <c:v>-15.1118141179881</c:v>
                </c:pt>
                <c:pt idx="22669">
                  <c:v>-15.0849944237372</c:v>
                </c:pt>
                <c:pt idx="22670">
                  <c:v>-15.082920865307401</c:v>
                </c:pt>
                <c:pt idx="22671">
                  <c:v>-15.074978685860801</c:v>
                </c:pt>
                <c:pt idx="22672">
                  <c:v>-15.066799504520599</c:v>
                </c:pt>
                <c:pt idx="22673">
                  <c:v>-15.0581770541068</c:v>
                </c:pt>
                <c:pt idx="22674">
                  <c:v>-15.0492966474417</c:v>
                </c:pt>
                <c:pt idx="22675">
                  <c:v>-15.0396989386558</c:v>
                </c:pt>
                <c:pt idx="22676">
                  <c:v>-15.036396069671699</c:v>
                </c:pt>
                <c:pt idx="22677">
                  <c:v>-15.0019659921204</c:v>
                </c:pt>
                <c:pt idx="22678">
                  <c:v>-14.998618640428701</c:v>
                </c:pt>
                <c:pt idx="22679">
                  <c:v>-14.9884573849652</c:v>
                </c:pt>
                <c:pt idx="22680">
                  <c:v>-14.978767473</c:v>
                </c:pt>
                <c:pt idx="22681">
                  <c:v>-14.9689572185098</c:v>
                </c:pt>
                <c:pt idx="22682">
                  <c:v>-14.9591589273628</c:v>
                </c:pt>
                <c:pt idx="22683">
                  <c:v>-14.950009716786999</c:v>
                </c:pt>
                <c:pt idx="22684">
                  <c:v>-14.9458506701499</c:v>
                </c:pt>
                <c:pt idx="22685">
                  <c:v>-14.922374452607601</c:v>
                </c:pt>
                <c:pt idx="22686">
                  <c:v>-14.9182019660688</c:v>
                </c:pt>
                <c:pt idx="22687">
                  <c:v>-14.911023642759201</c:v>
                </c:pt>
                <c:pt idx="22688">
                  <c:v>-14.9043854323521</c:v>
                </c:pt>
                <c:pt idx="22689">
                  <c:v>-14.8983147774297</c:v>
                </c:pt>
                <c:pt idx="22690">
                  <c:v>-14.8927887805746</c:v>
                </c:pt>
                <c:pt idx="22691">
                  <c:v>-14.8877946930593</c:v>
                </c:pt>
                <c:pt idx="22692">
                  <c:v>-14.884615046897601</c:v>
                </c:pt>
                <c:pt idx="22693">
                  <c:v>-14.8789433965527</c:v>
                </c:pt>
                <c:pt idx="22694">
                  <c:v>-14.8761325632529</c:v>
                </c:pt>
                <c:pt idx="22695">
                  <c:v>-14.8733183753509</c:v>
                </c:pt>
                <c:pt idx="22696">
                  <c:v>-14.8707670109017</c:v>
                </c:pt>
                <c:pt idx="22697">
                  <c:v>-14.8685393261029</c:v>
                </c:pt>
                <c:pt idx="22698">
                  <c:v>-14.866581963269301</c:v>
                </c:pt>
                <c:pt idx="22699">
                  <c:v>-14.864810145155699</c:v>
                </c:pt>
                <c:pt idx="22700">
                  <c:v>-14.862656695795501</c:v>
                </c:pt>
                <c:pt idx="22701">
                  <c:v>-14.8624155105668</c:v>
                </c:pt>
                <c:pt idx="22702">
                  <c:v>-14.8603349395853</c:v>
                </c:pt>
                <c:pt idx="22703">
                  <c:v>-14.858504418698701</c:v>
                </c:pt>
                <c:pt idx="22704">
                  <c:v>-14.856433306121</c:v>
                </c:pt>
                <c:pt idx="22705">
                  <c:v>-14.8540603194842</c:v>
                </c:pt>
                <c:pt idx="22706">
                  <c:v>-14.8512543755834</c:v>
                </c:pt>
                <c:pt idx="22707">
                  <c:v>-14.8479796034731</c:v>
                </c:pt>
                <c:pt idx="22708">
                  <c:v>-14.845857125503599</c:v>
                </c:pt>
                <c:pt idx="22709">
                  <c:v>-14.828689995747601</c:v>
                </c:pt>
                <c:pt idx="22710">
                  <c:v>-14.826541731915301</c:v>
                </c:pt>
                <c:pt idx="22711">
                  <c:v>-14.820587911774799</c:v>
                </c:pt>
                <c:pt idx="22712">
                  <c:v>-14.8138222548478</c:v>
                </c:pt>
                <c:pt idx="22713">
                  <c:v>-14.806437981587999</c:v>
                </c:pt>
                <c:pt idx="22714">
                  <c:v>-14.798105118849501</c:v>
                </c:pt>
                <c:pt idx="22715">
                  <c:v>-14.7889961697221</c:v>
                </c:pt>
                <c:pt idx="22716">
                  <c:v>-14.7867564941686</c:v>
                </c:pt>
                <c:pt idx="22717">
                  <c:v>-14.740062546105399</c:v>
                </c:pt>
                <c:pt idx="22718">
                  <c:v>-14.737857779892201</c:v>
                </c:pt>
                <c:pt idx="22719">
                  <c:v>-14.7265159854231</c:v>
                </c:pt>
                <c:pt idx="22720">
                  <c:v>-14.7142942721271</c:v>
                </c:pt>
                <c:pt idx="22721">
                  <c:v>-14.702049699667899</c:v>
                </c:pt>
                <c:pt idx="22722">
                  <c:v>-14.689276367270301</c:v>
                </c:pt>
                <c:pt idx="22723">
                  <c:v>-14.6768965156023</c:v>
                </c:pt>
                <c:pt idx="22724">
                  <c:v>-14.6748965606073</c:v>
                </c:pt>
                <c:pt idx="22725">
                  <c:v>-14.622405280440001</c:v>
                </c:pt>
                <c:pt idx="22726">
                  <c:v>-14.620506210468401</c:v>
                </c:pt>
                <c:pt idx="22727">
                  <c:v>-14.609168901731399</c:v>
                </c:pt>
                <c:pt idx="22728">
                  <c:v>-14.5980854437801</c:v>
                </c:pt>
                <c:pt idx="22729">
                  <c:v>-14.5881866365321</c:v>
                </c:pt>
                <c:pt idx="22730">
                  <c:v>-14.578746162154699</c:v>
                </c:pt>
                <c:pt idx="22731">
                  <c:v>-14.570601191779501</c:v>
                </c:pt>
                <c:pt idx="22732">
                  <c:v>-14.5689253525018</c:v>
                </c:pt>
                <c:pt idx="22733">
                  <c:v>-14.548210049819099</c:v>
                </c:pt>
                <c:pt idx="22734">
                  <c:v>-14.5465317889982</c:v>
                </c:pt>
                <c:pt idx="22735">
                  <c:v>-14.5417056594901</c:v>
                </c:pt>
                <c:pt idx="22736">
                  <c:v>-14.5380370746807</c:v>
                </c:pt>
                <c:pt idx="22737">
                  <c:v>-14.5355335536507</c:v>
                </c:pt>
                <c:pt idx="22738">
                  <c:v>-14.534081409342701</c:v>
                </c:pt>
                <c:pt idx="22739">
                  <c:v>-14.533673665336799</c:v>
                </c:pt>
                <c:pt idx="22740">
                  <c:v>-14.531300464134899</c:v>
                </c:pt>
                <c:pt idx="22741">
                  <c:v>-14.553779363946999</c:v>
                </c:pt>
                <c:pt idx="22742">
                  <c:v>-14.551351368449501</c:v>
                </c:pt>
                <c:pt idx="22743">
                  <c:v>-14.5547570638469</c:v>
                </c:pt>
                <c:pt idx="22744">
                  <c:v>-14.558827461861499</c:v>
                </c:pt>
                <c:pt idx="22745">
                  <c:v>-14.563622866787799</c:v>
                </c:pt>
                <c:pt idx="22746">
                  <c:v>-14.569242990517299</c:v>
                </c:pt>
                <c:pt idx="22747">
                  <c:v>-14.5754217495485</c:v>
                </c:pt>
                <c:pt idx="22748">
                  <c:v>-14.5726140618494</c:v>
                </c:pt>
                <c:pt idx="22749">
                  <c:v>-14.621489231345199</c:v>
                </c:pt>
                <c:pt idx="22750">
                  <c:v>-14.618630007594801</c:v>
                </c:pt>
                <c:pt idx="22751">
                  <c:v>-14.626537309844201</c:v>
                </c:pt>
                <c:pt idx="22752">
                  <c:v>-14.6341938598613</c:v>
                </c:pt>
                <c:pt idx="22753">
                  <c:v>-14.6425296657322</c:v>
                </c:pt>
                <c:pt idx="22754">
                  <c:v>-14.650972301369</c:v>
                </c:pt>
                <c:pt idx="22755">
                  <c:v>-14.6592832417853</c:v>
                </c:pt>
                <c:pt idx="22756">
                  <c:v>-14.6563416538305</c:v>
                </c:pt>
                <c:pt idx="22757">
                  <c:v>-14.708619628050799</c:v>
                </c:pt>
                <c:pt idx="22758">
                  <c:v>-14.7056435587062</c:v>
                </c:pt>
                <c:pt idx="22759">
                  <c:v>-14.7136319348634</c:v>
                </c:pt>
                <c:pt idx="22760">
                  <c:v>-14.721374665332601</c:v>
                </c:pt>
                <c:pt idx="22761">
                  <c:v>-14.728351182295199</c:v>
                </c:pt>
                <c:pt idx="22762">
                  <c:v>-14.735469488457101</c:v>
                </c:pt>
                <c:pt idx="22763">
                  <c:v>-14.742218407938401</c:v>
                </c:pt>
                <c:pt idx="22764">
                  <c:v>-14.739163830295</c:v>
                </c:pt>
                <c:pt idx="22765">
                  <c:v>-14.778180856343999</c:v>
                </c:pt>
                <c:pt idx="22766">
                  <c:v>-14.7750410422257</c:v>
                </c:pt>
                <c:pt idx="22767">
                  <c:v>-14.779818092177999</c:v>
                </c:pt>
                <c:pt idx="22768">
                  <c:v>-14.784126080718799</c:v>
                </c:pt>
                <c:pt idx="22769">
                  <c:v>-14.7878574682431</c:v>
                </c:pt>
                <c:pt idx="22770">
                  <c:v>-14.7909328934917</c:v>
                </c:pt>
                <c:pt idx="22771">
                  <c:v>-14.7938627645862</c:v>
                </c:pt>
                <c:pt idx="22772">
                  <c:v>-14.790523429710801</c:v>
                </c:pt>
                <c:pt idx="22773">
                  <c:v>-14.8119268334542</c:v>
                </c:pt>
                <c:pt idx="22774">
                  <c:v>-14.8132165507777</c:v>
                </c:pt>
                <c:pt idx="22775">
                  <c:v>-14.809923835930601</c:v>
                </c:pt>
                <c:pt idx="22776">
                  <c:v>-14.810948687485499</c:v>
                </c:pt>
                <c:pt idx="22777">
                  <c:v>-14.811407280710499</c:v>
                </c:pt>
                <c:pt idx="22778">
                  <c:v>-14.8115877389105</c:v>
                </c:pt>
                <c:pt idx="22779">
                  <c:v>-14.8116448806419</c:v>
                </c:pt>
                <c:pt idx="22780">
                  <c:v>-14.808377272494401</c:v>
                </c:pt>
                <c:pt idx="22781">
                  <c:v>-14.819422435235101</c:v>
                </c:pt>
                <c:pt idx="22782">
                  <c:v>-14.8161185949364</c:v>
                </c:pt>
                <c:pt idx="22783">
                  <c:v>-14.816110329191799</c:v>
                </c:pt>
                <c:pt idx="22784">
                  <c:v>-14.8159762775018</c:v>
                </c:pt>
                <c:pt idx="22785">
                  <c:v>-14.8155391347488</c:v>
                </c:pt>
                <c:pt idx="22786">
                  <c:v>-14.8152411404735</c:v>
                </c:pt>
                <c:pt idx="22787">
                  <c:v>-14.8151206341778</c:v>
                </c:pt>
                <c:pt idx="22788">
                  <c:v>-14.8169101025331</c:v>
                </c:pt>
                <c:pt idx="22789">
                  <c:v>-14.818679384671899</c:v>
                </c:pt>
                <c:pt idx="22790">
                  <c:v>-14.8204279206417</c:v>
                </c:pt>
                <c:pt idx="22791">
                  <c:v>-14.8197303671431</c:v>
                </c:pt>
                <c:pt idx="22792">
                  <c:v>-14.8198610172521</c:v>
                </c:pt>
                <c:pt idx="22793">
                  <c:v>-14.8203557280185</c:v>
                </c:pt>
                <c:pt idx="22794">
                  <c:v>-14.820978879725599</c:v>
                </c:pt>
                <c:pt idx="22795">
                  <c:v>-14.8217298026427</c:v>
                </c:pt>
                <c:pt idx="22796">
                  <c:v>-14.8225552600019</c:v>
                </c:pt>
                <c:pt idx="22797">
                  <c:v>-14.8235028464736</c:v>
                </c:pt>
                <c:pt idx="22798">
                  <c:v>-14.822148755120301</c:v>
                </c:pt>
                <c:pt idx="22799">
                  <c:v>-14.8320405537341</c:v>
                </c:pt>
                <c:pt idx="22800">
                  <c:v>-14.833097332507</c:v>
                </c:pt>
                <c:pt idx="22801">
                  <c:v>-14.831898923717601</c:v>
                </c:pt>
                <c:pt idx="22802">
                  <c:v>-14.832840026264799</c:v>
                </c:pt>
                <c:pt idx="22803">
                  <c:v>-14.8339514239825</c:v>
                </c:pt>
                <c:pt idx="22804">
                  <c:v>-14.8351385905539</c:v>
                </c:pt>
                <c:pt idx="22805">
                  <c:v>-14.8361430742503</c:v>
                </c:pt>
                <c:pt idx="22806">
                  <c:v>-14.835086640513801</c:v>
                </c:pt>
                <c:pt idx="22807">
                  <c:v>-14.843452852728401</c:v>
                </c:pt>
                <c:pt idx="22808">
                  <c:v>-14.8442742795327</c:v>
                </c:pt>
                <c:pt idx="22809">
                  <c:v>-14.843197649541899</c:v>
                </c:pt>
                <c:pt idx="22810">
                  <c:v>-14.8433297171989</c:v>
                </c:pt>
                <c:pt idx="22811">
                  <c:v>-14.844033738748101</c:v>
                </c:pt>
                <c:pt idx="22812">
                  <c:v>-14.844431199468399</c:v>
                </c:pt>
                <c:pt idx="22813">
                  <c:v>-14.8448463537083</c:v>
                </c:pt>
                <c:pt idx="22814">
                  <c:v>-14.843352933495099</c:v>
                </c:pt>
                <c:pt idx="22815">
                  <c:v>-14.8517774005206</c:v>
                </c:pt>
                <c:pt idx="22816">
                  <c:v>-14.8523400852309</c:v>
                </c:pt>
                <c:pt idx="22817">
                  <c:v>-14.8507372798519</c:v>
                </c:pt>
                <c:pt idx="22818">
                  <c:v>-14.8508514157839</c:v>
                </c:pt>
                <c:pt idx="22819">
                  <c:v>-14.8512973369895</c:v>
                </c:pt>
                <c:pt idx="22820">
                  <c:v>-14.851985290028701</c:v>
                </c:pt>
                <c:pt idx="22821">
                  <c:v>-14.852580733568599</c:v>
                </c:pt>
                <c:pt idx="22822">
                  <c:v>-14.8502356294231</c:v>
                </c:pt>
                <c:pt idx="22823">
                  <c:v>-14.8660362016479</c:v>
                </c:pt>
                <c:pt idx="22824">
                  <c:v>-14.867545488732199</c:v>
                </c:pt>
                <c:pt idx="22825">
                  <c:v>-14.865096063256701</c:v>
                </c:pt>
                <c:pt idx="22826">
                  <c:v>-14.8660039359092</c:v>
                </c:pt>
                <c:pt idx="22827">
                  <c:v>-14.8675969486352</c:v>
                </c:pt>
                <c:pt idx="22828">
                  <c:v>-14.8691336895655</c:v>
                </c:pt>
                <c:pt idx="22829">
                  <c:v>-14.870463262671301</c:v>
                </c:pt>
                <c:pt idx="22830">
                  <c:v>-14.867082631527699</c:v>
                </c:pt>
                <c:pt idx="22831">
                  <c:v>-14.8908517995872</c:v>
                </c:pt>
                <c:pt idx="22832">
                  <c:v>-14.8930516640156</c:v>
                </c:pt>
                <c:pt idx="22833">
                  <c:v>-14.889557759089101</c:v>
                </c:pt>
                <c:pt idx="22834">
                  <c:v>-14.8910627772075</c:v>
                </c:pt>
                <c:pt idx="22835">
                  <c:v>-14.8927059101051</c:v>
                </c:pt>
                <c:pt idx="22836">
                  <c:v>-14.894686864156</c:v>
                </c:pt>
                <c:pt idx="22837">
                  <c:v>-14.8963952086687</c:v>
                </c:pt>
                <c:pt idx="22838">
                  <c:v>-14.892084113663399</c:v>
                </c:pt>
                <c:pt idx="22839">
                  <c:v>-14.8876881241505</c:v>
                </c:pt>
                <c:pt idx="22840">
                  <c:v>-14.8833212944841</c:v>
                </c:pt>
                <c:pt idx="22841">
                  <c:v>-14.8788756782213</c:v>
                </c:pt>
                <c:pt idx="22842">
                  <c:v>-14.8743524827998</c:v>
                </c:pt>
                <c:pt idx="22843">
                  <c:v>-14.869751757662399</c:v>
                </c:pt>
                <c:pt idx="22844">
                  <c:v>-14.8650747165802</c:v>
                </c:pt>
                <c:pt idx="22845">
                  <c:v>-14.860322430248599</c:v>
                </c:pt>
                <c:pt idx="22846">
                  <c:v>-14.855495861902</c:v>
                </c:pt>
                <c:pt idx="22847">
                  <c:v>-14.850595866613499</c:v>
                </c:pt>
                <c:pt idx="22848">
                  <c:v>-14.8456224929859</c:v>
                </c:pt>
                <c:pt idx="22849">
                  <c:v>-14.840575789959001</c:v>
                </c:pt>
                <c:pt idx="22850">
                  <c:v>-14.835455806809399</c:v>
                </c:pt>
                <c:pt idx="22851">
                  <c:v>-14.830262593150501</c:v>
                </c:pt>
                <c:pt idx="22852">
                  <c:v>-14.824996198932901</c:v>
                </c:pt>
                <c:pt idx="22853">
                  <c:v>-14.8196566744439</c:v>
                </c:pt>
                <c:pt idx="22854">
                  <c:v>-14.8142440703079</c:v>
                </c:pt>
                <c:pt idx="22855">
                  <c:v>-14.808758437486</c:v>
                </c:pt>
                <c:pt idx="22856">
                  <c:v>-14.803246817361501</c:v>
                </c:pt>
                <c:pt idx="22857">
                  <c:v>-14.797740557914301</c:v>
                </c:pt>
                <c:pt idx="22858">
                  <c:v>-14.7922396541246</c:v>
                </c:pt>
                <c:pt idx="22859">
                  <c:v>-14.786744100977099</c:v>
                </c:pt>
                <c:pt idx="22860">
                  <c:v>-14.781253893460599</c:v>
                </c:pt>
                <c:pt idx="22861">
                  <c:v>-14.775769026568</c:v>
                </c:pt>
                <c:pt idx="22862">
                  <c:v>-14.770289495296501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A405-4E99-AEF5-8EBB13040081}"/>
            </c:ext>
          </c:extLst>
        </c:ser>
        <c:ser>
          <c:idx val="1"/>
          <c:order val="1"/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val>
            <c:numRef>
              <c:f>Walking!$G$1:$G$22863</c:f>
              <c:numCache>
                <c:formatCode>General</c:formatCode>
                <c:ptCount val="22863"/>
                <c:pt idx="0">
                  <c:v>-1.3222606118303699</c:v>
                </c:pt>
                <c:pt idx="1">
                  <c:v>-3.4870663903954</c:v>
                </c:pt>
                <c:pt idx="2">
                  <c:v>-5.9745727712968701</c:v>
                </c:pt>
                <c:pt idx="3">
                  <c:v>-7.8384455405371796</c:v>
                </c:pt>
                <c:pt idx="4">
                  <c:v>-7.8384536195036203</c:v>
                </c:pt>
                <c:pt idx="5">
                  <c:v>-7.8384503454464998</c:v>
                </c:pt>
                <c:pt idx="6">
                  <c:v>-8.6245291097813102</c:v>
                </c:pt>
                <c:pt idx="7">
                  <c:v>-8.6244242869805401</c:v>
                </c:pt>
                <c:pt idx="8">
                  <c:v>-8.6243890648658894</c:v>
                </c:pt>
                <c:pt idx="9">
                  <c:v>-8.6243571904427192</c:v>
                </c:pt>
                <c:pt idx="10">
                  <c:v>-8.6243362506386898</c:v>
                </c:pt>
                <c:pt idx="11">
                  <c:v>-8.6243210959471899</c:v>
                </c:pt>
                <c:pt idx="12">
                  <c:v>-8.6243214015686807</c:v>
                </c:pt>
                <c:pt idx="13">
                  <c:v>-8.6243142628008496</c:v>
                </c:pt>
                <c:pt idx="14">
                  <c:v>-8.6242741654205393</c:v>
                </c:pt>
                <c:pt idx="15">
                  <c:v>-8.7297913942413707</c:v>
                </c:pt>
                <c:pt idx="16">
                  <c:v>-8.7294017649960995</c:v>
                </c:pt>
                <c:pt idx="17">
                  <c:v>-8.7292824502226001</c:v>
                </c:pt>
                <c:pt idx="18">
                  <c:v>-8.7283728390833808</c:v>
                </c:pt>
                <c:pt idx="19">
                  <c:v>-8.8333055103929592</c:v>
                </c:pt>
                <c:pt idx="20">
                  <c:v>-8.83302756537622</c:v>
                </c:pt>
                <c:pt idx="21">
                  <c:v>-8.8327724571913198</c:v>
                </c:pt>
                <c:pt idx="22">
                  <c:v>-8.8324923400762696</c:v>
                </c:pt>
                <c:pt idx="23">
                  <c:v>-8.8322510738647004</c:v>
                </c:pt>
                <c:pt idx="24">
                  <c:v>-8.9037685942388691</c:v>
                </c:pt>
                <c:pt idx="25">
                  <c:v>-8.8997891975975207</c:v>
                </c:pt>
                <c:pt idx="26">
                  <c:v>-8.8981484316235804</c:v>
                </c:pt>
                <c:pt idx="27">
                  <c:v>-8.8978661377676307</c:v>
                </c:pt>
                <c:pt idx="28">
                  <c:v>-8.9168184708948104</c:v>
                </c:pt>
                <c:pt idx="29">
                  <c:v>-8.9167519238513897</c:v>
                </c:pt>
                <c:pt idx="30">
                  <c:v>-8.9167278423662708</c:v>
                </c:pt>
                <c:pt idx="31">
                  <c:v>-8.9167276381570595</c:v>
                </c:pt>
                <c:pt idx="32">
                  <c:v>-8.9131299185485506</c:v>
                </c:pt>
                <c:pt idx="33">
                  <c:v>-8.9133577711410901</c:v>
                </c:pt>
                <c:pt idx="34">
                  <c:v>-8.9135390999960293</c:v>
                </c:pt>
                <c:pt idx="35">
                  <c:v>-8.9135677801197808</c:v>
                </c:pt>
                <c:pt idx="36">
                  <c:v>-8.9025698520277103</c:v>
                </c:pt>
                <c:pt idx="37">
                  <c:v>-8.9025922905349795</c:v>
                </c:pt>
                <c:pt idx="38">
                  <c:v>-8.9026282731327697</c:v>
                </c:pt>
                <c:pt idx="39">
                  <c:v>-8.9026619992661598</c:v>
                </c:pt>
                <c:pt idx="40">
                  <c:v>-8.8877974577814705</c:v>
                </c:pt>
                <c:pt idx="41">
                  <c:v>-8.8880931345146692</c:v>
                </c:pt>
                <c:pt idx="42">
                  <c:v>-8.8883207838375995</c:v>
                </c:pt>
                <c:pt idx="43">
                  <c:v>-8.88834555997731</c:v>
                </c:pt>
                <c:pt idx="44">
                  <c:v>-8.9270170855230706</c:v>
                </c:pt>
                <c:pt idx="45">
                  <c:v>-8.9270145965396495</c:v>
                </c:pt>
                <c:pt idx="46">
                  <c:v>-8.9270141054775198</c:v>
                </c:pt>
                <c:pt idx="47">
                  <c:v>-8.9268497300460297</c:v>
                </c:pt>
                <c:pt idx="48">
                  <c:v>-8.9690236622219999</c:v>
                </c:pt>
                <c:pt idx="49">
                  <c:v>-8.96943671222005</c:v>
                </c:pt>
                <c:pt idx="50">
                  <c:v>-8.9695035000656897</c:v>
                </c:pt>
                <c:pt idx="51">
                  <c:v>-8.9695369536425709</c:v>
                </c:pt>
                <c:pt idx="52">
                  <c:v>-9.0029353660817897</c:v>
                </c:pt>
                <c:pt idx="53">
                  <c:v>-9.0029742345545607</c:v>
                </c:pt>
                <c:pt idx="54">
                  <c:v>-9.0030141222491995</c:v>
                </c:pt>
                <c:pt idx="55">
                  <c:v>-9.0030525837571798</c:v>
                </c:pt>
                <c:pt idx="56">
                  <c:v>-9.0404494471014107</c:v>
                </c:pt>
                <c:pt idx="57">
                  <c:v>-9.0408460588558199</c:v>
                </c:pt>
                <c:pt idx="58">
                  <c:v>-9.0411051404410703</c:v>
                </c:pt>
                <c:pt idx="59">
                  <c:v>-9.0411447864176697</c:v>
                </c:pt>
                <c:pt idx="60">
                  <c:v>-9.05656514911988</c:v>
                </c:pt>
                <c:pt idx="61">
                  <c:v>-9.0565882170486507</c:v>
                </c:pt>
                <c:pt idx="62">
                  <c:v>-9.0566266905013109</c:v>
                </c:pt>
                <c:pt idx="63">
                  <c:v>-9.0566674091143007</c:v>
                </c:pt>
                <c:pt idx="64">
                  <c:v>-9.0819878340726401</c:v>
                </c:pt>
                <c:pt idx="65">
                  <c:v>-9.0822833940225909</c:v>
                </c:pt>
                <c:pt idx="66">
                  <c:v>-9.0825371680376801</c:v>
                </c:pt>
                <c:pt idx="67">
                  <c:v>-9.0825728715441691</c:v>
                </c:pt>
                <c:pt idx="68">
                  <c:v>-9.0262422865422298</c:v>
                </c:pt>
                <c:pt idx="69">
                  <c:v>-9.0262815293639296</c:v>
                </c:pt>
                <c:pt idx="70">
                  <c:v>-9.0262813227869092</c:v>
                </c:pt>
                <c:pt idx="71">
                  <c:v>-9.0262796908466996</c:v>
                </c:pt>
                <c:pt idx="72">
                  <c:v>-9.0476548459550905</c:v>
                </c:pt>
                <c:pt idx="73">
                  <c:v>-9.0479029454280901</c:v>
                </c:pt>
                <c:pt idx="74">
                  <c:v>-9.0476604214500806</c:v>
                </c:pt>
                <c:pt idx="75">
                  <c:v>-9.0476546903658992</c:v>
                </c:pt>
                <c:pt idx="76">
                  <c:v>-8.9637562454070192</c:v>
                </c:pt>
                <c:pt idx="77">
                  <c:v>-8.96376809571208</c:v>
                </c:pt>
                <c:pt idx="78">
                  <c:v>-8.9638050471816104</c:v>
                </c:pt>
                <c:pt idx="79">
                  <c:v>-8.9638401610603804</c:v>
                </c:pt>
                <c:pt idx="80">
                  <c:v>-8.8871635382291796</c:v>
                </c:pt>
                <c:pt idx="81">
                  <c:v>-8.8873394424037695</c:v>
                </c:pt>
                <c:pt idx="82">
                  <c:v>-8.8875104368828293</c:v>
                </c:pt>
                <c:pt idx="83">
                  <c:v>-8.8875241828111307</c:v>
                </c:pt>
                <c:pt idx="84">
                  <c:v>-8.7934116072766209</c:v>
                </c:pt>
                <c:pt idx="85">
                  <c:v>-8.7934129642718606</c:v>
                </c:pt>
                <c:pt idx="86">
                  <c:v>-8.7934156929089795</c:v>
                </c:pt>
                <c:pt idx="87">
                  <c:v>-8.7934150569975404</c:v>
                </c:pt>
                <c:pt idx="88">
                  <c:v>-8.6951778398593298</c:v>
                </c:pt>
                <c:pt idx="89">
                  <c:v>-8.6951423065547697</c:v>
                </c:pt>
                <c:pt idx="90">
                  <c:v>-8.6950901687968294</c:v>
                </c:pt>
                <c:pt idx="91">
                  <c:v>-8.6950743820162106</c:v>
                </c:pt>
                <c:pt idx="92">
                  <c:v>-8.5910265348510197</c:v>
                </c:pt>
                <c:pt idx="93">
                  <c:v>-8.5910118734136507</c:v>
                </c:pt>
                <c:pt idx="94">
                  <c:v>-8.5909286430458902</c:v>
                </c:pt>
                <c:pt idx="95">
                  <c:v>-8.5908280937591197</c:v>
                </c:pt>
                <c:pt idx="96">
                  <c:v>-8.4775647887425194</c:v>
                </c:pt>
                <c:pt idx="97">
                  <c:v>-8.4766745424145409</c:v>
                </c:pt>
                <c:pt idx="98">
                  <c:v>-8.4754959664531597</c:v>
                </c:pt>
                <c:pt idx="99">
                  <c:v>-8.4743878414434306</c:v>
                </c:pt>
                <c:pt idx="100">
                  <c:v>-8.4742752283788594</c:v>
                </c:pt>
                <c:pt idx="101">
                  <c:v>-8.4732334521166006</c:v>
                </c:pt>
                <c:pt idx="102">
                  <c:v>-8.4722554244052208</c:v>
                </c:pt>
                <c:pt idx="103">
                  <c:v>-8.4713409910715605</c:v>
                </c:pt>
                <c:pt idx="104">
                  <c:v>-8.4712019521764201</c:v>
                </c:pt>
                <c:pt idx="105">
                  <c:v>-8.4688763299753607</c:v>
                </c:pt>
                <c:pt idx="106">
                  <c:v>-8.4677235646184403</c:v>
                </c:pt>
                <c:pt idx="107">
                  <c:v>-8.4673037409514098</c:v>
                </c:pt>
                <c:pt idx="108">
                  <c:v>-8.4671926966214208</c:v>
                </c:pt>
                <c:pt idx="109">
                  <c:v>-8.4669909038706006</c:v>
                </c:pt>
                <c:pt idx="110">
                  <c:v>-8.4668768551287794</c:v>
                </c:pt>
                <c:pt idx="111">
                  <c:v>-8.4667402714655999</c:v>
                </c:pt>
                <c:pt idx="112">
                  <c:v>-8.4666211293535607</c:v>
                </c:pt>
                <c:pt idx="113">
                  <c:v>-8.4669538544213605</c:v>
                </c:pt>
                <c:pt idx="114">
                  <c:v>-8.4684177804107499</c:v>
                </c:pt>
                <c:pt idx="115">
                  <c:v>-8.4690267916940307</c:v>
                </c:pt>
                <c:pt idx="116">
                  <c:v>-8.4700244908200695</c:v>
                </c:pt>
                <c:pt idx="117">
                  <c:v>-8.4712294724193296</c:v>
                </c:pt>
                <c:pt idx="118">
                  <c:v>-8.4711474377140199</c:v>
                </c:pt>
                <c:pt idx="119">
                  <c:v>-8.4724254098148108</c:v>
                </c:pt>
                <c:pt idx="120">
                  <c:v>-8.4722089394196498</c:v>
                </c:pt>
                <c:pt idx="121">
                  <c:v>-8.4772419636416707</c:v>
                </c:pt>
                <c:pt idx="122">
                  <c:v>-8.4825750238370805</c:v>
                </c:pt>
                <c:pt idx="123">
                  <c:v>-8.4845662328045499</c:v>
                </c:pt>
                <c:pt idx="124">
                  <c:v>-8.4872065319311396</c:v>
                </c:pt>
                <c:pt idx="125">
                  <c:v>-8.4899442442099993</c:v>
                </c:pt>
                <c:pt idx="126">
                  <c:v>-8.4924659070411792</c:v>
                </c:pt>
                <c:pt idx="127">
                  <c:v>-8.4926180821817994</c:v>
                </c:pt>
                <c:pt idx="128">
                  <c:v>-8.4927585338567901</c:v>
                </c:pt>
                <c:pt idx="129">
                  <c:v>-8.5010251496189202</c:v>
                </c:pt>
                <c:pt idx="130">
                  <c:v>-8.50588072793024</c:v>
                </c:pt>
                <c:pt idx="131">
                  <c:v>-8.5079945142019593</c:v>
                </c:pt>
                <c:pt idx="132">
                  <c:v>-8.5105631550114307</c:v>
                </c:pt>
                <c:pt idx="133">
                  <c:v>-8.5126628528939197</c:v>
                </c:pt>
                <c:pt idx="134">
                  <c:v>-8.5142332810375905</c:v>
                </c:pt>
                <c:pt idx="135">
                  <c:v>-8.5157792552928697</c:v>
                </c:pt>
                <c:pt idx="136">
                  <c:v>-8.5174274115929407</c:v>
                </c:pt>
                <c:pt idx="137">
                  <c:v>-8.5175434570651696</c:v>
                </c:pt>
                <c:pt idx="138">
                  <c:v>-8.5143701637099802</c:v>
                </c:pt>
                <c:pt idx="139">
                  <c:v>-8.5137705222108</c:v>
                </c:pt>
                <c:pt idx="140">
                  <c:v>-8.5128485227590502</c:v>
                </c:pt>
                <c:pt idx="141">
                  <c:v>-8.5115042797475606</c:v>
                </c:pt>
                <c:pt idx="142">
                  <c:v>-8.50995168307354</c:v>
                </c:pt>
                <c:pt idx="143">
                  <c:v>-8.513264389243</c:v>
                </c:pt>
                <c:pt idx="144">
                  <c:v>-8.5074109135225502</c:v>
                </c:pt>
                <c:pt idx="145">
                  <c:v>-8.5108235136006503</c:v>
                </c:pt>
                <c:pt idx="146">
                  <c:v>-8.4895537910186007</c:v>
                </c:pt>
                <c:pt idx="147">
                  <c:v>-8.4869214960957802</c:v>
                </c:pt>
                <c:pt idx="148">
                  <c:v>-8.4829318386130392</c:v>
                </c:pt>
                <c:pt idx="149">
                  <c:v>-8.47794431547897</c:v>
                </c:pt>
                <c:pt idx="150">
                  <c:v>-8.4723652203088893</c:v>
                </c:pt>
                <c:pt idx="151">
                  <c:v>-8.4663501601178908</c:v>
                </c:pt>
                <c:pt idx="152">
                  <c:v>-8.4599550827302092</c:v>
                </c:pt>
                <c:pt idx="153">
                  <c:v>-8.4613407323895</c:v>
                </c:pt>
                <c:pt idx="154">
                  <c:v>-8.4305906539022502</c:v>
                </c:pt>
                <c:pt idx="155">
                  <c:v>-8.4239435390477606</c:v>
                </c:pt>
                <c:pt idx="156">
                  <c:v>-8.4165876153558905</c:v>
                </c:pt>
                <c:pt idx="157">
                  <c:v>-8.4089811395264196</c:v>
                </c:pt>
                <c:pt idx="158">
                  <c:v>-8.4009371140701301</c:v>
                </c:pt>
                <c:pt idx="159">
                  <c:v>-8.3932422604641399</c:v>
                </c:pt>
                <c:pt idx="160">
                  <c:v>-8.3849238116555291</c:v>
                </c:pt>
                <c:pt idx="161">
                  <c:v>-8.3850780268885305</c:v>
                </c:pt>
                <c:pt idx="162">
                  <c:v>-8.3513190454689301</c:v>
                </c:pt>
                <c:pt idx="163">
                  <c:v>-8.3431674292299594</c:v>
                </c:pt>
                <c:pt idx="164">
                  <c:v>-8.3346857036287698</c:v>
                </c:pt>
                <c:pt idx="165">
                  <c:v>-8.3264384987067697</c:v>
                </c:pt>
                <c:pt idx="166">
                  <c:v>-8.3183024290429692</c:v>
                </c:pt>
                <c:pt idx="167">
                  <c:v>-8.3106977861773892</c:v>
                </c:pt>
                <c:pt idx="168">
                  <c:v>-8.3025957351199295</c:v>
                </c:pt>
                <c:pt idx="169">
                  <c:v>-8.3036040348043496</c:v>
                </c:pt>
                <c:pt idx="170">
                  <c:v>-8.2582543872376597</c:v>
                </c:pt>
                <c:pt idx="171">
                  <c:v>-8.2593857700985307</c:v>
                </c:pt>
                <c:pt idx="172">
                  <c:v>-8.2516459000093505</c:v>
                </c:pt>
                <c:pt idx="173">
                  <c:v>-8.2445221196539205</c:v>
                </c:pt>
                <c:pt idx="174">
                  <c:v>-8.2371877431680804</c:v>
                </c:pt>
                <c:pt idx="175">
                  <c:v>-8.2297899655716993</c:v>
                </c:pt>
                <c:pt idx="176">
                  <c:v>-8.2223383498982496</c:v>
                </c:pt>
                <c:pt idx="177">
                  <c:v>-8.2246701127298198</c:v>
                </c:pt>
                <c:pt idx="178">
                  <c:v>-8.1785452247642105</c:v>
                </c:pt>
                <c:pt idx="179">
                  <c:v>-8.1809913720045397</c:v>
                </c:pt>
                <c:pt idx="180">
                  <c:v>-8.1732218464991799</c:v>
                </c:pt>
                <c:pt idx="181">
                  <c:v>-8.1654446046027704</c:v>
                </c:pt>
                <c:pt idx="182">
                  <c:v>-8.1579526591341001</c:v>
                </c:pt>
                <c:pt idx="183">
                  <c:v>-8.1501387875421898</c:v>
                </c:pt>
                <c:pt idx="184">
                  <c:v>-8.1423265519682193</c:v>
                </c:pt>
                <c:pt idx="185">
                  <c:v>-8.1443336674607707</c:v>
                </c:pt>
                <c:pt idx="186">
                  <c:v>-8.0973484895874606</c:v>
                </c:pt>
                <c:pt idx="187">
                  <c:v>-8.0993107472558705</c:v>
                </c:pt>
                <c:pt idx="188">
                  <c:v>-8.0903527833056206</c:v>
                </c:pt>
                <c:pt idx="189">
                  <c:v>-8.0813770446093205</c:v>
                </c:pt>
                <c:pt idx="190">
                  <c:v>-8.0725998341359304</c:v>
                </c:pt>
                <c:pt idx="191">
                  <c:v>-8.0631741810944</c:v>
                </c:pt>
                <c:pt idx="192">
                  <c:v>-8.05345211624903</c:v>
                </c:pt>
                <c:pt idx="193">
                  <c:v>-8.0537813797815794</c:v>
                </c:pt>
                <c:pt idx="194">
                  <c:v>-8.0026493460905908</c:v>
                </c:pt>
                <c:pt idx="195">
                  <c:v>-8.0029533555543892</c:v>
                </c:pt>
                <c:pt idx="196">
                  <c:v>-7.9922287309561497</c:v>
                </c:pt>
                <c:pt idx="197">
                  <c:v>-7.9813470816596999</c:v>
                </c:pt>
                <c:pt idx="198">
                  <c:v>-7.9702839171851201</c:v>
                </c:pt>
                <c:pt idx="199">
                  <c:v>-7.9590169041744998</c:v>
                </c:pt>
                <c:pt idx="200">
                  <c:v>-7.9475220173826102</c:v>
                </c:pt>
                <c:pt idx="201">
                  <c:v>-7.9473843775619297</c:v>
                </c:pt>
                <c:pt idx="202">
                  <c:v>-7.8869296666588999</c:v>
                </c:pt>
                <c:pt idx="203">
                  <c:v>-7.8868254114631702</c:v>
                </c:pt>
                <c:pt idx="204">
                  <c:v>-7.8746394387234204</c:v>
                </c:pt>
                <c:pt idx="205">
                  <c:v>-7.8621350057740198</c:v>
                </c:pt>
                <c:pt idx="206">
                  <c:v>-7.8498980419578901</c:v>
                </c:pt>
                <c:pt idx="207">
                  <c:v>-7.8369254818038998</c:v>
                </c:pt>
                <c:pt idx="208">
                  <c:v>-7.8233979535519298</c:v>
                </c:pt>
                <c:pt idx="209">
                  <c:v>-7.8238228778787704</c:v>
                </c:pt>
                <c:pt idx="210">
                  <c:v>-7.7498336130033296</c:v>
                </c:pt>
                <c:pt idx="211">
                  <c:v>-7.7503847433706898</c:v>
                </c:pt>
                <c:pt idx="212">
                  <c:v>-7.7359663226606399</c:v>
                </c:pt>
                <c:pt idx="213">
                  <c:v>-7.7214359050215799</c:v>
                </c:pt>
                <c:pt idx="214">
                  <c:v>-7.70607821856931</c:v>
                </c:pt>
                <c:pt idx="215">
                  <c:v>-7.6906359071655102</c:v>
                </c:pt>
                <c:pt idx="216">
                  <c:v>-7.6748626733365901</c:v>
                </c:pt>
                <c:pt idx="217">
                  <c:v>-7.6759187763281096</c:v>
                </c:pt>
                <c:pt idx="218">
                  <c:v>-7.5888364782916602</c:v>
                </c:pt>
                <c:pt idx="219">
                  <c:v>-7.5900257449158399</c:v>
                </c:pt>
                <c:pt idx="220">
                  <c:v>-7.5732079868148396</c:v>
                </c:pt>
                <c:pt idx="221">
                  <c:v>-7.5572147185919496</c:v>
                </c:pt>
                <c:pt idx="222">
                  <c:v>-7.53982272547037</c:v>
                </c:pt>
                <c:pt idx="223">
                  <c:v>-7.5221298089323003</c:v>
                </c:pt>
                <c:pt idx="224">
                  <c:v>-7.5041538793415796</c:v>
                </c:pt>
                <c:pt idx="225">
                  <c:v>-7.5055071555072903</c:v>
                </c:pt>
                <c:pt idx="226">
                  <c:v>-7.4066959301212503</c:v>
                </c:pt>
                <c:pt idx="227">
                  <c:v>-7.4081652142115804</c:v>
                </c:pt>
                <c:pt idx="228">
                  <c:v>-7.3890160387579602</c:v>
                </c:pt>
                <c:pt idx="229">
                  <c:v>-7.3695706523099798</c:v>
                </c:pt>
                <c:pt idx="230">
                  <c:v>-7.35078341014587</c:v>
                </c:pt>
                <c:pt idx="231">
                  <c:v>-7.3307239795596297</c:v>
                </c:pt>
                <c:pt idx="232">
                  <c:v>-7.3106806447971397</c:v>
                </c:pt>
                <c:pt idx="233">
                  <c:v>-7.3121816466783898</c:v>
                </c:pt>
                <c:pt idx="234">
                  <c:v>-7.2003989990082298</c:v>
                </c:pt>
                <c:pt idx="235">
                  <c:v>-7.2020603444008398</c:v>
                </c:pt>
                <c:pt idx="236">
                  <c:v>-7.18050443807729</c:v>
                </c:pt>
                <c:pt idx="237">
                  <c:v>-7.1586005893127496</c:v>
                </c:pt>
                <c:pt idx="238">
                  <c:v>-7.1364222810492199</c:v>
                </c:pt>
                <c:pt idx="239">
                  <c:v>-7.1149954915693803</c:v>
                </c:pt>
                <c:pt idx="240">
                  <c:v>-7.09210485025935</c:v>
                </c:pt>
                <c:pt idx="241">
                  <c:v>-7.0938782339140198</c:v>
                </c:pt>
                <c:pt idx="242">
                  <c:v>-7.0112637452300399</c:v>
                </c:pt>
                <c:pt idx="243">
                  <c:v>-6.99768324912423</c:v>
                </c:pt>
                <c:pt idx="244">
                  <c:v>-6.9744882914375799</c:v>
                </c:pt>
                <c:pt idx="245">
                  <c:v>-6.9232084850884199</c:v>
                </c:pt>
                <c:pt idx="246">
                  <c:v>-6.8982057370697101</c:v>
                </c:pt>
                <c:pt idx="247">
                  <c:v>-6.8449143346859396</c:v>
                </c:pt>
                <c:pt idx="248">
                  <c:v>-6.8468187039297703</c:v>
                </c:pt>
                <c:pt idx="249">
                  <c:v>-6.7547281433081396</c:v>
                </c:pt>
                <c:pt idx="250">
                  <c:v>-6.7566205077565602</c:v>
                </c:pt>
                <c:pt idx="251">
                  <c:v>-6.74150082220409</c:v>
                </c:pt>
                <c:pt idx="252">
                  <c:v>-6.7145518150373196</c:v>
                </c:pt>
                <c:pt idx="253">
                  <c:v>-6.6886675168659702</c:v>
                </c:pt>
                <c:pt idx="254">
                  <c:v>-6.6601676289361897</c:v>
                </c:pt>
                <c:pt idx="255">
                  <c:v>-6.5716866256703499</c:v>
                </c:pt>
                <c:pt idx="256">
                  <c:v>-6.5724341275418601</c:v>
                </c:pt>
                <c:pt idx="257">
                  <c:v>-6.4727481128689197</c:v>
                </c:pt>
                <c:pt idx="258">
                  <c:v>-6.4735194991519904</c:v>
                </c:pt>
                <c:pt idx="259">
                  <c:v>-6.4565574994585697</c:v>
                </c:pt>
                <c:pt idx="260">
                  <c:v>-6.42720771263222</c:v>
                </c:pt>
                <c:pt idx="261">
                  <c:v>-6.39777591636516</c:v>
                </c:pt>
                <c:pt idx="262">
                  <c:v>-6.3696633204744098</c:v>
                </c:pt>
                <c:pt idx="263">
                  <c:v>-6.2790740299497996</c:v>
                </c:pt>
                <c:pt idx="264">
                  <c:v>-6.2799692779733496</c:v>
                </c:pt>
                <c:pt idx="265">
                  <c:v>-6.1770141757462502</c:v>
                </c:pt>
                <c:pt idx="266">
                  <c:v>-6.1767941554174302</c:v>
                </c:pt>
                <c:pt idx="267">
                  <c:v>-6.1590361023628901</c:v>
                </c:pt>
                <c:pt idx="268">
                  <c:v>-6.1288401227504004</c:v>
                </c:pt>
                <c:pt idx="269">
                  <c:v>-6.10009999495019</c:v>
                </c:pt>
                <c:pt idx="270">
                  <c:v>-6.0701402817586096</c:v>
                </c:pt>
                <c:pt idx="271">
                  <c:v>-5.9803147438059998</c:v>
                </c:pt>
                <c:pt idx="272">
                  <c:v>-5.92635570289203</c:v>
                </c:pt>
                <c:pt idx="273">
                  <c:v>-5.92695056030374</c:v>
                </c:pt>
                <c:pt idx="274">
                  <c:v>-5.8731229453665099</c:v>
                </c:pt>
                <c:pt idx="275">
                  <c:v>-5.8737960512446401</c:v>
                </c:pt>
                <c:pt idx="276">
                  <c:v>-5.8201152496150197</c:v>
                </c:pt>
                <c:pt idx="277">
                  <c:v>-5.8048365904986499</c:v>
                </c:pt>
                <c:pt idx="278">
                  <c:v>-5.7775093314385702</c:v>
                </c:pt>
                <c:pt idx="279">
                  <c:v>-5.6639109719680896</c:v>
                </c:pt>
                <c:pt idx="280">
                  <c:v>-5.6650594538233499</c:v>
                </c:pt>
                <c:pt idx="281">
                  <c:v>-5.6373390766041203</c:v>
                </c:pt>
                <c:pt idx="282">
                  <c:v>-5.6384490592667396</c:v>
                </c:pt>
                <c:pt idx="283">
                  <c:v>-5.5442065517880401</c:v>
                </c:pt>
                <c:pt idx="284">
                  <c:v>-5.5455042090154203</c:v>
                </c:pt>
                <c:pt idx="285">
                  <c:v>-5.52930808751145</c:v>
                </c:pt>
                <c:pt idx="286">
                  <c:v>-5.5042894524697399</c:v>
                </c:pt>
                <c:pt idx="287">
                  <c:v>-5.3972856869705899</c:v>
                </c:pt>
                <c:pt idx="288">
                  <c:v>-5.39927603083959</c:v>
                </c:pt>
                <c:pt idx="289">
                  <c:v>-5.3731963546681403</c:v>
                </c:pt>
                <c:pt idx="290">
                  <c:v>-5.3743486144659398</c:v>
                </c:pt>
                <c:pt idx="291">
                  <c:v>-5.28532234640761</c:v>
                </c:pt>
                <c:pt idx="292">
                  <c:v>-5.2866475206325898</c:v>
                </c:pt>
                <c:pt idx="293">
                  <c:v>-5.27310434091941</c:v>
                </c:pt>
                <c:pt idx="294">
                  <c:v>-5.2484321537998904</c:v>
                </c:pt>
                <c:pt idx="295">
                  <c:v>-5.1472253643418</c:v>
                </c:pt>
                <c:pt idx="296">
                  <c:v>-5.14913702562579</c:v>
                </c:pt>
                <c:pt idx="297">
                  <c:v>-5.1246073474551403</c:v>
                </c:pt>
                <c:pt idx="298">
                  <c:v>-5.1246293822551996</c:v>
                </c:pt>
                <c:pt idx="299">
                  <c:v>-5.0398085566971904</c:v>
                </c:pt>
                <c:pt idx="300">
                  <c:v>-5.0399634455431102</c:v>
                </c:pt>
                <c:pt idx="301">
                  <c:v>-5.0240220667181097</c:v>
                </c:pt>
                <c:pt idx="302">
                  <c:v>-4.9990683146264301</c:v>
                </c:pt>
                <c:pt idx="303">
                  <c:v>-4.9025490356199004</c:v>
                </c:pt>
                <c:pt idx="304">
                  <c:v>-4.9027366445645901</c:v>
                </c:pt>
                <c:pt idx="305">
                  <c:v>-4.8767395012508903</c:v>
                </c:pt>
                <c:pt idx="306">
                  <c:v>-4.8751130826990803</c:v>
                </c:pt>
                <c:pt idx="307">
                  <c:v>-4.7924201714359196</c:v>
                </c:pt>
                <c:pt idx="308">
                  <c:v>-4.7907680401374204</c:v>
                </c:pt>
                <c:pt idx="309">
                  <c:v>-4.7736352560362096</c:v>
                </c:pt>
                <c:pt idx="310">
                  <c:v>-4.7474998264109702</c:v>
                </c:pt>
                <c:pt idx="311">
                  <c:v>-4.6516902000122098</c:v>
                </c:pt>
                <c:pt idx="312">
                  <c:v>-4.6496296964254196</c:v>
                </c:pt>
                <c:pt idx="313">
                  <c:v>-4.6244129797048901</c:v>
                </c:pt>
                <c:pt idx="314">
                  <c:v>-4.62281388663519</c:v>
                </c:pt>
                <c:pt idx="315">
                  <c:v>-4.5419222534954597</c:v>
                </c:pt>
                <c:pt idx="316">
                  <c:v>-4.5402872091474196</c:v>
                </c:pt>
                <c:pt idx="317">
                  <c:v>-4.5243103948081203</c:v>
                </c:pt>
                <c:pt idx="318">
                  <c:v>-4.4986302670084397</c:v>
                </c:pt>
                <c:pt idx="319">
                  <c:v>-4.4016978985181501</c:v>
                </c:pt>
                <c:pt idx="320">
                  <c:v>-4.3999611095106301</c:v>
                </c:pt>
                <c:pt idx="321">
                  <c:v>-4.3768574625604897</c:v>
                </c:pt>
                <c:pt idx="322">
                  <c:v>-4.3769501614762598</c:v>
                </c:pt>
                <c:pt idx="323">
                  <c:v>-4.29637165711077</c:v>
                </c:pt>
                <c:pt idx="324">
                  <c:v>-4.2965635285702204</c:v>
                </c:pt>
                <c:pt idx="325">
                  <c:v>-4.2816701074646399</c:v>
                </c:pt>
                <c:pt idx="326">
                  <c:v>-4.2579330801401802</c:v>
                </c:pt>
                <c:pt idx="327">
                  <c:v>-4.1624124118205703</c:v>
                </c:pt>
                <c:pt idx="328">
                  <c:v>-4.16313896059172</c:v>
                </c:pt>
                <c:pt idx="329">
                  <c:v>-4.14034377463953</c:v>
                </c:pt>
                <c:pt idx="330">
                  <c:v>-4.1419770720182303</c:v>
                </c:pt>
                <c:pt idx="331">
                  <c:v>-4.0631746030802498</c:v>
                </c:pt>
                <c:pt idx="332">
                  <c:v>-4.06622278121921</c:v>
                </c:pt>
                <c:pt idx="333">
                  <c:v>-4.0546734564827398</c:v>
                </c:pt>
                <c:pt idx="334">
                  <c:v>-4.0329507848313604</c:v>
                </c:pt>
                <c:pt idx="335">
                  <c:v>-3.9423113040580899</c:v>
                </c:pt>
                <c:pt idx="336">
                  <c:v>-3.9448083674258099</c:v>
                </c:pt>
                <c:pt idx="337">
                  <c:v>-3.9241060261307399</c:v>
                </c:pt>
                <c:pt idx="338">
                  <c:v>-3.9253871147714401</c:v>
                </c:pt>
                <c:pt idx="339">
                  <c:v>-3.85124738208548</c:v>
                </c:pt>
                <c:pt idx="340">
                  <c:v>-3.8526638081339901</c:v>
                </c:pt>
                <c:pt idx="341">
                  <c:v>-3.8401802706476502</c:v>
                </c:pt>
                <c:pt idx="342">
                  <c:v>-3.82021380248682</c:v>
                </c:pt>
                <c:pt idx="343">
                  <c:v>-3.74738322573487</c:v>
                </c:pt>
                <c:pt idx="344">
                  <c:v>-3.7489586266753601</c:v>
                </c:pt>
                <c:pt idx="345">
                  <c:v>-3.73115772300548</c:v>
                </c:pt>
                <c:pt idx="346">
                  <c:v>-3.73129916710585</c:v>
                </c:pt>
                <c:pt idx="347">
                  <c:v>-3.6729878584236899</c:v>
                </c:pt>
                <c:pt idx="348">
                  <c:v>-3.6722273855251202</c:v>
                </c:pt>
                <c:pt idx="349">
                  <c:v>-3.6616421059205502</c:v>
                </c:pt>
                <c:pt idx="350">
                  <c:v>-3.6453466502954601</c:v>
                </c:pt>
                <c:pt idx="351">
                  <c:v>-3.5988786076263</c:v>
                </c:pt>
                <c:pt idx="352">
                  <c:v>-3.5869473805316399</c:v>
                </c:pt>
                <c:pt idx="353">
                  <c:v>-3.5855456330442799</c:v>
                </c:pt>
                <c:pt idx="354">
                  <c:v>-3.5840954418555899</c:v>
                </c:pt>
                <c:pt idx="355">
                  <c:v>-3.5496967737880198</c:v>
                </c:pt>
                <c:pt idx="356">
                  <c:v>-3.54773842506486</c:v>
                </c:pt>
                <c:pt idx="357">
                  <c:v>-3.54058237744424</c:v>
                </c:pt>
                <c:pt idx="358">
                  <c:v>-3.5305893018840302</c:v>
                </c:pt>
                <c:pt idx="359">
                  <c:v>-3.5093148660946798</c:v>
                </c:pt>
                <c:pt idx="360">
                  <c:v>-3.5072074241726598</c:v>
                </c:pt>
                <c:pt idx="361">
                  <c:v>-3.5008013102198201</c:v>
                </c:pt>
                <c:pt idx="362">
                  <c:v>-3.49853372869921</c:v>
                </c:pt>
                <c:pt idx="363">
                  <c:v>-3.4847083719217702</c:v>
                </c:pt>
                <c:pt idx="364">
                  <c:v>-3.4825201167579198</c:v>
                </c:pt>
                <c:pt idx="365">
                  <c:v>-3.4785765024319102</c:v>
                </c:pt>
                <c:pt idx="366">
                  <c:v>-3.4741192205201501</c:v>
                </c:pt>
                <c:pt idx="367">
                  <c:v>-3.4700517334009402</c:v>
                </c:pt>
                <c:pt idx="368">
                  <c:v>-3.46783390546419</c:v>
                </c:pt>
                <c:pt idx="369">
                  <c:v>-3.4653523500984398</c:v>
                </c:pt>
                <c:pt idx="370">
                  <c:v>-3.4629289847373901</c:v>
                </c:pt>
                <c:pt idx="371">
                  <c:v>-3.4614759599768501</c:v>
                </c:pt>
                <c:pt idx="372">
                  <c:v>-3.45897373238923</c:v>
                </c:pt>
                <c:pt idx="373">
                  <c:v>-3.4567125527910498</c:v>
                </c:pt>
                <c:pt idx="374">
                  <c:v>-3.4550153430673198</c:v>
                </c:pt>
                <c:pt idx="375">
                  <c:v>-3.4604966584615902</c:v>
                </c:pt>
                <c:pt idx="376">
                  <c:v>-3.4578677845313801</c:v>
                </c:pt>
                <c:pt idx="377">
                  <c:v>-3.4577279107621002</c:v>
                </c:pt>
                <c:pt idx="378">
                  <c:v>-3.4552548969966499</c:v>
                </c:pt>
                <c:pt idx="379">
                  <c:v>-3.4613360437076399</c:v>
                </c:pt>
                <c:pt idx="380">
                  <c:v>-3.4588002995374798</c:v>
                </c:pt>
                <c:pt idx="381">
                  <c:v>-3.4578521365985901</c:v>
                </c:pt>
                <c:pt idx="382">
                  <c:v>-3.4582873470272602</c:v>
                </c:pt>
                <c:pt idx="383">
                  <c:v>-3.47182498040728</c:v>
                </c:pt>
                <c:pt idx="384">
                  <c:v>-3.47374167979808</c:v>
                </c:pt>
                <c:pt idx="385">
                  <c:v>-3.4713929993795101</c:v>
                </c:pt>
                <c:pt idx="386">
                  <c:v>-3.4691608985594802</c:v>
                </c:pt>
                <c:pt idx="387">
                  <c:v>-3.4828566000887302</c:v>
                </c:pt>
                <c:pt idx="388">
                  <c:v>-3.4807222833829199</c:v>
                </c:pt>
                <c:pt idx="389">
                  <c:v>-3.48158069363192</c:v>
                </c:pt>
                <c:pt idx="390">
                  <c:v>-3.48482986602742</c:v>
                </c:pt>
                <c:pt idx="391">
                  <c:v>-3.5098933246602302</c:v>
                </c:pt>
                <c:pt idx="392">
                  <c:v>-3.5151658139317798</c:v>
                </c:pt>
                <c:pt idx="393">
                  <c:v>-3.5131926465272598</c:v>
                </c:pt>
                <c:pt idx="394">
                  <c:v>-3.5112642005976902</c:v>
                </c:pt>
                <c:pt idx="395">
                  <c:v>-3.5352417299992598</c:v>
                </c:pt>
                <c:pt idx="396">
                  <c:v>-3.5332216173956299</c:v>
                </c:pt>
                <c:pt idx="397">
                  <c:v>-3.53599496549195</c:v>
                </c:pt>
                <c:pt idx="398">
                  <c:v>-3.5427790379336699</c:v>
                </c:pt>
                <c:pt idx="399">
                  <c:v>-3.5816811815462799</c:v>
                </c:pt>
                <c:pt idx="400">
                  <c:v>-3.5905459585545798</c:v>
                </c:pt>
                <c:pt idx="401">
                  <c:v>-3.5887916898477701</c:v>
                </c:pt>
                <c:pt idx="402">
                  <c:v>-3.60733554571561</c:v>
                </c:pt>
                <c:pt idx="403">
                  <c:v>-3.6060581568707799</c:v>
                </c:pt>
                <c:pt idx="404">
                  <c:v>-3.6241765102086099</c:v>
                </c:pt>
                <c:pt idx="405">
                  <c:v>-3.6224235459633398</c:v>
                </c:pt>
                <c:pt idx="406">
                  <c:v>-3.6408873665322798</c:v>
                </c:pt>
                <c:pt idx="407">
                  <c:v>-3.6830647660818601</c:v>
                </c:pt>
                <c:pt idx="408">
                  <c:v>-3.69487385993434</c:v>
                </c:pt>
                <c:pt idx="409">
                  <c:v>-3.6936554392279599</c:v>
                </c:pt>
                <c:pt idx="410">
                  <c:v>-3.7068082661893</c:v>
                </c:pt>
                <c:pt idx="411">
                  <c:v>-3.7203503314584201</c:v>
                </c:pt>
                <c:pt idx="412">
                  <c:v>-3.7200695461592601</c:v>
                </c:pt>
                <c:pt idx="413">
                  <c:v>-3.7672836430222798</c:v>
                </c:pt>
                <c:pt idx="414">
                  <c:v>-3.7669882983415599</c:v>
                </c:pt>
                <c:pt idx="415">
                  <c:v>-3.8236801377235299</c:v>
                </c:pt>
                <c:pt idx="416">
                  <c:v>-3.8393369663508601</c:v>
                </c:pt>
                <c:pt idx="417">
                  <c:v>-3.8390469045306599</c:v>
                </c:pt>
                <c:pt idx="418">
                  <c:v>-3.8558209409547302</c:v>
                </c:pt>
                <c:pt idx="419">
                  <c:v>-3.8737464633211598</c:v>
                </c:pt>
                <c:pt idx="420">
                  <c:v>-3.8747925920244901</c:v>
                </c:pt>
                <c:pt idx="421">
                  <c:v>-3.9321783982311902</c:v>
                </c:pt>
                <c:pt idx="422">
                  <c:v>-3.9332265158331099</c:v>
                </c:pt>
                <c:pt idx="423">
                  <c:v>-3.9997028169657498</c:v>
                </c:pt>
                <c:pt idx="424">
                  <c:v>-4.0190292327771804</c:v>
                </c:pt>
                <c:pt idx="425">
                  <c:v>-4.0204773042874402</c:v>
                </c:pt>
                <c:pt idx="426">
                  <c:v>-4.0408886536070199</c:v>
                </c:pt>
                <c:pt idx="427">
                  <c:v>-4.0612568496980499</c:v>
                </c:pt>
                <c:pt idx="428">
                  <c:v>-4.0631561816559598</c:v>
                </c:pt>
                <c:pt idx="429">
                  <c:v>-4.1286265145720504</c:v>
                </c:pt>
                <c:pt idx="430">
                  <c:v>-4.1303618286662402</c:v>
                </c:pt>
                <c:pt idx="431">
                  <c:v>-4.20462217402644</c:v>
                </c:pt>
                <c:pt idx="432">
                  <c:v>-4.2261992102560901</c:v>
                </c:pt>
                <c:pt idx="433">
                  <c:v>-4.22772730276027</c:v>
                </c:pt>
                <c:pt idx="434">
                  <c:v>-4.2479472173688801</c:v>
                </c:pt>
                <c:pt idx="435">
                  <c:v>-4.26890739481117</c:v>
                </c:pt>
                <c:pt idx="436">
                  <c:v>-4.2691774818931396</c:v>
                </c:pt>
                <c:pt idx="437">
                  <c:v>-4.3388363186051002</c:v>
                </c:pt>
                <c:pt idx="438">
                  <c:v>-4.3389316295499096</c:v>
                </c:pt>
                <c:pt idx="439">
                  <c:v>-4.4149994766327199</c:v>
                </c:pt>
                <c:pt idx="440">
                  <c:v>-4.4354862617993502</c:v>
                </c:pt>
                <c:pt idx="441">
                  <c:v>-4.43465717226126</c:v>
                </c:pt>
                <c:pt idx="442">
                  <c:v>-4.4532366788564497</c:v>
                </c:pt>
                <c:pt idx="443">
                  <c:v>-4.4727461596850704</c:v>
                </c:pt>
                <c:pt idx="444">
                  <c:v>-4.4708899113861902</c:v>
                </c:pt>
                <c:pt idx="445">
                  <c:v>-4.5404304080847604</c:v>
                </c:pt>
                <c:pt idx="446">
                  <c:v>-4.5384514223511001</c:v>
                </c:pt>
                <c:pt idx="447">
                  <c:v>-4.6124965843948003</c:v>
                </c:pt>
                <c:pt idx="448">
                  <c:v>-4.6312981892316802</c:v>
                </c:pt>
                <c:pt idx="449">
                  <c:v>-4.62894054148643</c:v>
                </c:pt>
                <c:pt idx="450">
                  <c:v>-4.6483191074446202</c:v>
                </c:pt>
                <c:pt idx="451">
                  <c:v>-4.66686073975381</c:v>
                </c:pt>
                <c:pt idx="452">
                  <c:v>-4.664384583456</c:v>
                </c:pt>
                <c:pt idx="453">
                  <c:v>-4.7323026938447299</c:v>
                </c:pt>
                <c:pt idx="454">
                  <c:v>-4.7298521206440398</c:v>
                </c:pt>
                <c:pt idx="455">
                  <c:v>-4.80129362392484</c:v>
                </c:pt>
                <c:pt idx="456">
                  <c:v>-4.8192111374045199</c:v>
                </c:pt>
                <c:pt idx="457">
                  <c:v>-4.8167807541753103</c:v>
                </c:pt>
                <c:pt idx="458">
                  <c:v>-4.8351022345371302</c:v>
                </c:pt>
                <c:pt idx="459">
                  <c:v>-4.8541620573009103</c:v>
                </c:pt>
                <c:pt idx="460">
                  <c:v>-4.8529717198051596</c:v>
                </c:pt>
                <c:pt idx="461">
                  <c:v>-4.9185846850771702</c:v>
                </c:pt>
                <c:pt idx="462">
                  <c:v>-4.9174404707562998</c:v>
                </c:pt>
                <c:pt idx="463">
                  <c:v>-4.9850625829085002</c:v>
                </c:pt>
                <c:pt idx="464">
                  <c:v>-5.0029076912127701</c:v>
                </c:pt>
                <c:pt idx="465">
                  <c:v>-5.0017878044815403</c:v>
                </c:pt>
                <c:pt idx="466">
                  <c:v>-5.0210311130588599</c:v>
                </c:pt>
                <c:pt idx="467">
                  <c:v>-5.04007572686454</c:v>
                </c:pt>
                <c:pt idx="468">
                  <c:v>-5.0404261979484</c:v>
                </c:pt>
                <c:pt idx="469">
                  <c:v>-5.1031051721067602</c:v>
                </c:pt>
                <c:pt idx="470">
                  <c:v>-5.1035000761047797</c:v>
                </c:pt>
                <c:pt idx="471">
                  <c:v>-5.16748932895017</c:v>
                </c:pt>
                <c:pt idx="472">
                  <c:v>-5.1854138358697597</c:v>
                </c:pt>
                <c:pt idx="473">
                  <c:v>-5.1857322551119198</c:v>
                </c:pt>
                <c:pt idx="474">
                  <c:v>-5.2026527864690397</c:v>
                </c:pt>
                <c:pt idx="475">
                  <c:v>-5.2201361894426404</c:v>
                </c:pt>
                <c:pt idx="476">
                  <c:v>-5.2204543729792299</c:v>
                </c:pt>
                <c:pt idx="477">
                  <c:v>-5.2778763312652099</c:v>
                </c:pt>
                <c:pt idx="478">
                  <c:v>-5.2780439848425704</c:v>
                </c:pt>
                <c:pt idx="479">
                  <c:v>-5.3356504355906003</c:v>
                </c:pt>
                <c:pt idx="480">
                  <c:v>-5.3515887489608103</c:v>
                </c:pt>
                <c:pt idx="481">
                  <c:v>-5.3515748882788499</c:v>
                </c:pt>
                <c:pt idx="482">
                  <c:v>-5.3665413992532196</c:v>
                </c:pt>
                <c:pt idx="483">
                  <c:v>-5.3812441578015502</c:v>
                </c:pt>
                <c:pt idx="484">
                  <c:v>-5.3805647568059198</c:v>
                </c:pt>
                <c:pt idx="485">
                  <c:v>-5.4306500303171603</c:v>
                </c:pt>
                <c:pt idx="486">
                  <c:v>-5.4298321854004596</c:v>
                </c:pt>
                <c:pt idx="487">
                  <c:v>-5.4785875616182897</c:v>
                </c:pt>
                <c:pt idx="488">
                  <c:v>-5.4914929426090797</c:v>
                </c:pt>
                <c:pt idx="489">
                  <c:v>-5.4905983246654504</c:v>
                </c:pt>
                <c:pt idx="490">
                  <c:v>-5.50320337129327</c:v>
                </c:pt>
                <c:pt idx="491">
                  <c:v>-5.51551218050583</c:v>
                </c:pt>
                <c:pt idx="492">
                  <c:v>-5.5145126794292496</c:v>
                </c:pt>
                <c:pt idx="493">
                  <c:v>-5.55701946338562</c:v>
                </c:pt>
                <c:pt idx="494">
                  <c:v>-5.55591484738971</c:v>
                </c:pt>
                <c:pt idx="495">
                  <c:v>-5.59695145912311</c:v>
                </c:pt>
                <c:pt idx="496">
                  <c:v>-5.6067150890304198</c:v>
                </c:pt>
                <c:pt idx="497">
                  <c:v>-5.6056265971522299</c:v>
                </c:pt>
                <c:pt idx="498">
                  <c:v>-5.6160742869667102</c:v>
                </c:pt>
                <c:pt idx="499">
                  <c:v>-5.6261724355287397</c:v>
                </c:pt>
                <c:pt idx="500">
                  <c:v>-5.6254932027193796</c:v>
                </c:pt>
                <c:pt idx="501">
                  <c:v>-5.6600946909224197</c:v>
                </c:pt>
                <c:pt idx="502">
                  <c:v>-5.6594290086784804</c:v>
                </c:pt>
                <c:pt idx="503">
                  <c:v>-5.6744316951927498</c:v>
                </c:pt>
                <c:pt idx="504">
                  <c:v>-5.6836508462084803</c:v>
                </c:pt>
                <c:pt idx="505">
                  <c:v>-5.7012782813758802</c:v>
                </c:pt>
                <c:pt idx="506">
                  <c:v>-5.7094331628105204</c:v>
                </c:pt>
                <c:pt idx="507">
                  <c:v>-5.7176328887172101</c:v>
                </c:pt>
                <c:pt idx="508">
                  <c:v>-5.7442280685984599</c:v>
                </c:pt>
                <c:pt idx="509">
                  <c:v>-5.7486363951491599</c:v>
                </c:pt>
                <c:pt idx="510">
                  <c:v>-5.7556730718568598</c:v>
                </c:pt>
                <c:pt idx="511">
                  <c:v>-5.7686278751790203</c:v>
                </c:pt>
                <c:pt idx="512">
                  <c:v>-5.7747151450551701</c:v>
                </c:pt>
                <c:pt idx="513">
                  <c:v>-5.7851366987604198</c:v>
                </c:pt>
                <c:pt idx="514">
                  <c:v>-5.7848765878598503</c:v>
                </c:pt>
                <c:pt idx="515">
                  <c:v>-5.8019072253394297</c:v>
                </c:pt>
                <c:pt idx="516">
                  <c:v>-5.8016025675261904</c:v>
                </c:pt>
                <c:pt idx="517">
                  <c:v>-5.8012576724703901</c:v>
                </c:pt>
                <c:pt idx="518">
                  <c:v>-5.8035319104855798</c:v>
                </c:pt>
                <c:pt idx="519">
                  <c:v>-5.8073999665671803</c:v>
                </c:pt>
                <c:pt idx="520">
                  <c:v>-5.8108992931547299</c:v>
                </c:pt>
                <c:pt idx="521">
                  <c:v>-5.8147208995031603</c:v>
                </c:pt>
                <c:pt idx="522">
                  <c:v>-5.8222729652055101</c:v>
                </c:pt>
                <c:pt idx="523">
                  <c:v>-5.8295047962081403</c:v>
                </c:pt>
                <c:pt idx="524">
                  <c:v>-5.8297163025654299</c:v>
                </c:pt>
                <c:pt idx="525">
                  <c:v>-5.8300339183091703</c:v>
                </c:pt>
                <c:pt idx="526">
                  <c:v>-5.8311204994985699</c:v>
                </c:pt>
                <c:pt idx="527">
                  <c:v>-5.8324389295848498</c:v>
                </c:pt>
                <c:pt idx="528">
                  <c:v>-5.83332450527028</c:v>
                </c:pt>
                <c:pt idx="529">
                  <c:v>-5.8344784697373404</c:v>
                </c:pt>
                <c:pt idx="530">
                  <c:v>-5.8290187832686602</c:v>
                </c:pt>
                <c:pt idx="531">
                  <c:v>-5.8299374335403398</c:v>
                </c:pt>
                <c:pt idx="532">
                  <c:v>-5.8309543318259598</c:v>
                </c:pt>
                <c:pt idx="533">
                  <c:v>-5.8305664352913</c:v>
                </c:pt>
                <c:pt idx="534">
                  <c:v>-5.8327626151932304</c:v>
                </c:pt>
                <c:pt idx="535">
                  <c:v>-5.8319572918571998</c:v>
                </c:pt>
                <c:pt idx="536">
                  <c:v>-5.8329603222413402</c:v>
                </c:pt>
                <c:pt idx="537">
                  <c:v>-5.8325123830726202</c:v>
                </c:pt>
                <c:pt idx="538">
                  <c:v>-5.8151425995760402</c:v>
                </c:pt>
                <c:pt idx="539">
                  <c:v>-5.81258452598607</c:v>
                </c:pt>
                <c:pt idx="540">
                  <c:v>-5.8156566904995204</c:v>
                </c:pt>
                <c:pt idx="541">
                  <c:v>-5.8187236587932096</c:v>
                </c:pt>
                <c:pt idx="542">
                  <c:v>-5.80142407488714</c:v>
                </c:pt>
                <c:pt idx="543">
                  <c:v>-5.8045055956311096</c:v>
                </c:pt>
                <c:pt idx="544">
                  <c:v>-5.80332713221578</c:v>
                </c:pt>
                <c:pt idx="545">
                  <c:v>-5.7991232898499998</c:v>
                </c:pt>
                <c:pt idx="546">
                  <c:v>-5.7639299323592601</c:v>
                </c:pt>
                <c:pt idx="547">
                  <c:v>-5.75671219504137</c:v>
                </c:pt>
                <c:pt idx="548">
                  <c:v>-5.7598756539865903</c:v>
                </c:pt>
                <c:pt idx="549">
                  <c:v>-5.76307060970524</c:v>
                </c:pt>
                <c:pt idx="550">
                  <c:v>-5.7295763442082999</c:v>
                </c:pt>
                <c:pt idx="551">
                  <c:v>-5.7328818186298403</c:v>
                </c:pt>
                <c:pt idx="552">
                  <c:v>-5.7168933406921401</c:v>
                </c:pt>
                <c:pt idx="553">
                  <c:v>-5.7073040103157702</c:v>
                </c:pt>
                <c:pt idx="554">
                  <c:v>-5.66570050689102</c:v>
                </c:pt>
                <c:pt idx="555">
                  <c:v>-5.6533733285194296</c:v>
                </c:pt>
                <c:pt idx="556">
                  <c:v>-5.6567300212315699</c:v>
                </c:pt>
                <c:pt idx="557">
                  <c:v>-5.6600772806860897</c:v>
                </c:pt>
                <c:pt idx="558">
                  <c:v>-5.6085129852104796</c:v>
                </c:pt>
                <c:pt idx="559">
                  <c:v>-5.6119014154877203</c:v>
                </c:pt>
                <c:pt idx="560">
                  <c:v>-5.5871202832423403</c:v>
                </c:pt>
                <c:pt idx="561">
                  <c:v>-5.5719059739069001</c:v>
                </c:pt>
                <c:pt idx="562">
                  <c:v>-5.5126561412675601</c:v>
                </c:pt>
                <c:pt idx="563">
                  <c:v>-5.4954685941298003</c:v>
                </c:pt>
                <c:pt idx="564">
                  <c:v>-5.4989334377213499</c:v>
                </c:pt>
                <c:pt idx="565">
                  <c:v>-5.5023802965858604</c:v>
                </c:pt>
                <c:pt idx="566">
                  <c:v>-5.4308768371523399</c:v>
                </c:pt>
                <c:pt idx="567">
                  <c:v>-5.43438449854004</c:v>
                </c:pt>
                <c:pt idx="568">
                  <c:v>-5.3991884573975302</c:v>
                </c:pt>
                <c:pt idx="569">
                  <c:v>-5.3781155308594704</c:v>
                </c:pt>
                <c:pt idx="570">
                  <c:v>-5.3025205727913702</c:v>
                </c:pt>
                <c:pt idx="571">
                  <c:v>-5.2784383880207804</c:v>
                </c:pt>
                <c:pt idx="572">
                  <c:v>-5.2818497689285797</c:v>
                </c:pt>
                <c:pt idx="573">
                  <c:v>-5.2852318411948298</c:v>
                </c:pt>
                <c:pt idx="574">
                  <c:v>-5.1942384711807703</c:v>
                </c:pt>
                <c:pt idx="575">
                  <c:v>-5.1977726471272199</c:v>
                </c:pt>
                <c:pt idx="576">
                  <c:v>-5.1542920253911797</c:v>
                </c:pt>
                <c:pt idx="577">
                  <c:v>-5.1276498367391499</c:v>
                </c:pt>
                <c:pt idx="578">
                  <c:v>-5.0007928114289504</c:v>
                </c:pt>
                <c:pt idx="579">
                  <c:v>-5.0044550454512802</c:v>
                </c:pt>
                <c:pt idx="580">
                  <c:v>-5.0080023148172197</c:v>
                </c:pt>
                <c:pt idx="581">
                  <c:v>-5.0114349145055801</c:v>
                </c:pt>
                <c:pt idx="582">
                  <c:v>-4.9029011230526702</c:v>
                </c:pt>
                <c:pt idx="583">
                  <c:v>-4.9064812790741597</c:v>
                </c:pt>
                <c:pt idx="584">
                  <c:v>-4.85589832463205</c:v>
                </c:pt>
                <c:pt idx="585">
                  <c:v>-4.82465420002287</c:v>
                </c:pt>
                <c:pt idx="586">
                  <c:v>-4.6838714266897803</c:v>
                </c:pt>
                <c:pt idx="587">
                  <c:v>-4.6875993621294896</c:v>
                </c:pt>
                <c:pt idx="588">
                  <c:v>-4.6912641583119497</c:v>
                </c:pt>
                <c:pt idx="589">
                  <c:v>-4.6948700596134296</c:v>
                </c:pt>
                <c:pt idx="590">
                  <c:v>-4.57535435687379</c:v>
                </c:pt>
                <c:pt idx="591">
                  <c:v>-4.5790453461247198</c:v>
                </c:pt>
                <c:pt idx="592">
                  <c:v>-4.5235598587630097</c:v>
                </c:pt>
                <c:pt idx="593">
                  <c:v>-4.4892174093833397</c:v>
                </c:pt>
                <c:pt idx="594">
                  <c:v>-4.37980099561043</c:v>
                </c:pt>
                <c:pt idx="595">
                  <c:v>-4.3455038736417899</c:v>
                </c:pt>
                <c:pt idx="596">
                  <c:v>-4.3485337523432204</c:v>
                </c:pt>
                <c:pt idx="597">
                  <c:v>-4.3514578154264099</c:v>
                </c:pt>
                <c:pt idx="598">
                  <c:v>-4.22954038798414</c:v>
                </c:pt>
                <c:pt idx="599">
                  <c:v>-4.2324723639302499</c:v>
                </c:pt>
                <c:pt idx="600">
                  <c:v>-4.1764643747244197</c:v>
                </c:pt>
                <c:pt idx="601">
                  <c:v>-4.1425309747711596</c:v>
                </c:pt>
                <c:pt idx="602">
                  <c:v>-4.0016939702907299</c:v>
                </c:pt>
                <c:pt idx="603">
                  <c:v>-4.0046625135992402</c:v>
                </c:pt>
                <c:pt idx="604">
                  <c:v>-4.0075567533095304</c:v>
                </c:pt>
                <c:pt idx="605">
                  <c:v>-4.0103795641368496</c:v>
                </c:pt>
                <c:pt idx="606">
                  <c:v>-3.8911422359081902</c:v>
                </c:pt>
                <c:pt idx="607">
                  <c:v>-3.8939989748969599</c:v>
                </c:pt>
                <c:pt idx="608">
                  <c:v>-3.8387854920239799</c:v>
                </c:pt>
                <c:pt idx="609">
                  <c:v>-3.8062630336300201</c:v>
                </c:pt>
                <c:pt idx="610">
                  <c:v>-3.6624787239756298</c:v>
                </c:pt>
                <c:pt idx="611">
                  <c:v>-3.6645414329744299</c:v>
                </c:pt>
                <c:pt idx="612">
                  <c:v>-3.6665704859438901</c:v>
                </c:pt>
                <c:pt idx="613">
                  <c:v>-3.6685601211019101</c:v>
                </c:pt>
                <c:pt idx="614">
                  <c:v>-3.5481016884592198</c:v>
                </c:pt>
                <c:pt idx="615">
                  <c:v>-3.5501891967319099</c:v>
                </c:pt>
                <c:pt idx="616">
                  <c:v>-3.4943542314106901</c:v>
                </c:pt>
                <c:pt idx="617">
                  <c:v>-3.4594916973605301</c:v>
                </c:pt>
                <c:pt idx="618">
                  <c:v>-3.3096162651365701</c:v>
                </c:pt>
                <c:pt idx="619">
                  <c:v>-3.31187579077258</c:v>
                </c:pt>
                <c:pt idx="620">
                  <c:v>-3.31411135725789</c:v>
                </c:pt>
                <c:pt idx="621">
                  <c:v>-3.1861996249336699</c:v>
                </c:pt>
                <c:pt idx="622">
                  <c:v>-3.18856636965547</c:v>
                </c:pt>
                <c:pt idx="623">
                  <c:v>-3.19095067895435</c:v>
                </c:pt>
                <c:pt idx="624">
                  <c:v>-3.1303946817838302</c:v>
                </c:pt>
                <c:pt idx="625">
                  <c:v>-3.0928254944077098</c:v>
                </c:pt>
                <c:pt idx="626">
                  <c:v>-2.9287536289362701</c:v>
                </c:pt>
                <c:pt idx="627">
                  <c:v>-2.9313425365818602</c:v>
                </c:pt>
                <c:pt idx="628">
                  <c:v>-2.9339075015910798</c:v>
                </c:pt>
                <c:pt idx="629">
                  <c:v>-2.79458618564446</c:v>
                </c:pt>
                <c:pt idx="630">
                  <c:v>-2.7955472078036698</c:v>
                </c:pt>
                <c:pt idx="631">
                  <c:v>-2.7718849667399801</c:v>
                </c:pt>
                <c:pt idx="632">
                  <c:v>-2.73058996249347</c:v>
                </c:pt>
                <c:pt idx="633">
                  <c:v>-2.6890454852468499</c:v>
                </c:pt>
                <c:pt idx="634">
                  <c:v>-2.51828445365501</c:v>
                </c:pt>
                <c:pt idx="635">
                  <c:v>-2.5199088867661499</c:v>
                </c:pt>
                <c:pt idx="636">
                  <c:v>-2.5215013381524498</c:v>
                </c:pt>
                <c:pt idx="637">
                  <c:v>-2.3729646539153602</c:v>
                </c:pt>
                <c:pt idx="638">
                  <c:v>-2.3722658211616401</c:v>
                </c:pt>
                <c:pt idx="639">
                  <c:v>-2.3462361664551401</c:v>
                </c:pt>
                <c:pt idx="640">
                  <c:v>-2.3023406495005001</c:v>
                </c:pt>
                <c:pt idx="641">
                  <c:v>-2.2577535242462701</c:v>
                </c:pt>
                <c:pt idx="642">
                  <c:v>-2.0857873646923601</c:v>
                </c:pt>
                <c:pt idx="643">
                  <c:v>-2.08512644712268</c:v>
                </c:pt>
                <c:pt idx="644">
                  <c:v>-2.0844322685165899</c:v>
                </c:pt>
                <c:pt idx="645">
                  <c:v>-1.9376203471392199</c:v>
                </c:pt>
                <c:pt idx="646">
                  <c:v>-1.93710044310149</c:v>
                </c:pt>
                <c:pt idx="647">
                  <c:v>-1.9102122594317801</c:v>
                </c:pt>
                <c:pt idx="648">
                  <c:v>-1.86582451632635</c:v>
                </c:pt>
                <c:pt idx="649">
                  <c:v>-1.82160304248083</c:v>
                </c:pt>
                <c:pt idx="650">
                  <c:v>-1.6533708883501199</c:v>
                </c:pt>
                <c:pt idx="651">
                  <c:v>-1.65231611884472</c:v>
                </c:pt>
                <c:pt idx="652">
                  <c:v>-1.6512123210324099</c:v>
                </c:pt>
                <c:pt idx="653">
                  <c:v>-1.5075913663517799</c:v>
                </c:pt>
                <c:pt idx="654">
                  <c:v>-1.5066817923229701</c:v>
                </c:pt>
                <c:pt idx="655">
                  <c:v>-1.48091848618359</c:v>
                </c:pt>
                <c:pt idx="656">
                  <c:v>-1.43808827710845</c:v>
                </c:pt>
                <c:pt idx="657">
                  <c:v>-1.39540502233037</c:v>
                </c:pt>
                <c:pt idx="658">
                  <c:v>-1.23012451278867</c:v>
                </c:pt>
                <c:pt idx="659">
                  <c:v>-1.2295588396661901</c:v>
                </c:pt>
                <c:pt idx="660">
                  <c:v>-1.22893754103786</c:v>
                </c:pt>
                <c:pt idx="661">
                  <c:v>-1.15269617498496</c:v>
                </c:pt>
                <c:pt idx="662">
                  <c:v>-1.07652707637817</c:v>
                </c:pt>
                <c:pt idx="663">
                  <c:v>-1.07604006227051</c:v>
                </c:pt>
                <c:pt idx="664">
                  <c:v>-0.99993898408711002</c:v>
                </c:pt>
                <c:pt idx="665">
                  <c:v>-0.97634923926287198</c:v>
                </c:pt>
                <c:pt idx="666">
                  <c:v>-0.81048357377338298</c:v>
                </c:pt>
                <c:pt idx="667">
                  <c:v>-0.80964448199139905</c:v>
                </c:pt>
                <c:pt idx="668">
                  <c:v>-0.76484068828638796</c:v>
                </c:pt>
                <c:pt idx="669">
                  <c:v>-0.71975525518382799</c:v>
                </c:pt>
                <c:pt idx="670">
                  <c:v>-0.71777783292633102</c:v>
                </c:pt>
                <c:pt idx="671">
                  <c:v>-0.57127664254001498</c:v>
                </c:pt>
                <c:pt idx="672">
                  <c:v>-0.56949719017290401</c:v>
                </c:pt>
                <c:pt idx="673">
                  <c:v>-0.53986366530765895</c:v>
                </c:pt>
                <c:pt idx="674">
                  <c:v>-0.35926202101251298</c:v>
                </c:pt>
                <c:pt idx="675">
                  <c:v>-0.35774927030159398</c:v>
                </c:pt>
                <c:pt idx="676">
                  <c:v>-0.30987752200902502</c:v>
                </c:pt>
                <c:pt idx="677">
                  <c:v>-0.26105131403273701</c:v>
                </c:pt>
                <c:pt idx="678">
                  <c:v>-0.25816799833586601</c:v>
                </c:pt>
                <c:pt idx="679">
                  <c:v>-0.100356859347818</c:v>
                </c:pt>
                <c:pt idx="680">
                  <c:v>-9.7653205084141798E-2</c:v>
                </c:pt>
                <c:pt idx="681">
                  <c:v>-6.4355450297177E-2</c:v>
                </c:pt>
                <c:pt idx="682">
                  <c:v>0.125002770733385</c:v>
                </c:pt>
                <c:pt idx="683">
                  <c:v>0.12836798046993</c:v>
                </c:pt>
                <c:pt idx="684">
                  <c:v>0.17908964678216899</c:v>
                </c:pt>
                <c:pt idx="685">
                  <c:v>0.22983893299022201</c:v>
                </c:pt>
                <c:pt idx="686">
                  <c:v>0.233172568059409</c:v>
                </c:pt>
                <c:pt idx="687">
                  <c:v>0.39563368422901601</c:v>
                </c:pt>
                <c:pt idx="688">
                  <c:v>0.39877700123368298</c:v>
                </c:pt>
                <c:pt idx="689">
                  <c:v>0.43006579557897201</c:v>
                </c:pt>
                <c:pt idx="690">
                  <c:v>0.62230972663534001</c:v>
                </c:pt>
                <c:pt idx="691">
                  <c:v>0.62512818028438599</c:v>
                </c:pt>
                <c:pt idx="692">
                  <c:v>0.673726158989021</c:v>
                </c:pt>
                <c:pt idx="693">
                  <c:v>0.72003572488297396</c:v>
                </c:pt>
                <c:pt idx="694">
                  <c:v>0.72113994227716505</c:v>
                </c:pt>
                <c:pt idx="695">
                  <c:v>0.81092868290981801</c:v>
                </c:pt>
                <c:pt idx="696">
                  <c:v>0.90069816800561697</c:v>
                </c:pt>
                <c:pt idx="697">
                  <c:v>0.90159335707370702</c:v>
                </c:pt>
                <c:pt idx="698">
                  <c:v>1.1012078900853901</c:v>
                </c:pt>
                <c:pt idx="699">
                  <c:v>1.1017125537346399</c:v>
                </c:pt>
                <c:pt idx="700">
                  <c:v>1.1469453856693601</c:v>
                </c:pt>
                <c:pt idx="701">
                  <c:v>1.1940423187801501</c:v>
                </c:pt>
                <c:pt idx="702">
                  <c:v>1.2401487168880601</c:v>
                </c:pt>
                <c:pt idx="703">
                  <c:v>1.28665640524111</c:v>
                </c:pt>
                <c:pt idx="704">
                  <c:v>1.35714151892555</c:v>
                </c:pt>
                <c:pt idx="705">
                  <c:v>1.3573206423309701</c:v>
                </c:pt>
                <c:pt idx="706">
                  <c:v>1.56785591674456</c:v>
                </c:pt>
                <c:pt idx="707">
                  <c:v>1.5677424262878501</c:v>
                </c:pt>
                <c:pt idx="708">
                  <c:v>1.6389155010700101</c:v>
                </c:pt>
                <c:pt idx="709">
                  <c:v>1.6397189583306699</c:v>
                </c:pt>
                <c:pt idx="710">
                  <c:v>1.71082161919209</c:v>
                </c:pt>
                <c:pt idx="711">
                  <c:v>1.7491689480114401</c:v>
                </c:pt>
                <c:pt idx="712">
                  <c:v>1.7949880975922301</c:v>
                </c:pt>
                <c:pt idx="713">
                  <c:v>1.84254132238587</c:v>
                </c:pt>
                <c:pt idx="714">
                  <c:v>2.0175702595770701</c:v>
                </c:pt>
                <c:pt idx="715">
                  <c:v>2.0195270888616301</c:v>
                </c:pt>
                <c:pt idx="716">
                  <c:v>2.0214073632217699</c:v>
                </c:pt>
                <c:pt idx="717">
                  <c:v>2.1685792962830401</c:v>
                </c:pt>
                <c:pt idx="718">
                  <c:v>2.1702287241285498</c:v>
                </c:pt>
                <c:pt idx="719">
                  <c:v>2.1987121025239902</c:v>
                </c:pt>
                <c:pt idx="720">
                  <c:v>2.24237901036649</c:v>
                </c:pt>
                <c:pt idx="721">
                  <c:v>2.2866782045948901</c:v>
                </c:pt>
                <c:pt idx="722">
                  <c:v>2.4458561290079501</c:v>
                </c:pt>
                <c:pt idx="723">
                  <c:v>2.4478013679878701</c:v>
                </c:pt>
                <c:pt idx="724">
                  <c:v>2.4497960567380002</c:v>
                </c:pt>
                <c:pt idx="725">
                  <c:v>2.58250598694835</c:v>
                </c:pt>
                <c:pt idx="726">
                  <c:v>2.5843799296836698</c:v>
                </c:pt>
                <c:pt idx="727">
                  <c:v>2.6123968527516901</c:v>
                </c:pt>
                <c:pt idx="728">
                  <c:v>2.6537938319475298</c:v>
                </c:pt>
                <c:pt idx="729">
                  <c:v>2.6945438752506599</c:v>
                </c:pt>
                <c:pt idx="730">
                  <c:v>2.8371104796900499</c:v>
                </c:pt>
                <c:pt idx="731">
                  <c:v>2.8403181440193501</c:v>
                </c:pt>
                <c:pt idx="732">
                  <c:v>2.8434636245523501</c:v>
                </c:pt>
                <c:pt idx="733">
                  <c:v>2.9634849075806602</c:v>
                </c:pt>
                <c:pt idx="734">
                  <c:v>2.9665079257195899</c:v>
                </c:pt>
                <c:pt idx="735">
                  <c:v>2.9908482268330099</c:v>
                </c:pt>
                <c:pt idx="736">
                  <c:v>3.0258011021425402</c:v>
                </c:pt>
                <c:pt idx="737">
                  <c:v>3.0619433416640001</c:v>
                </c:pt>
                <c:pt idx="738">
                  <c:v>3.1942142620923799</c:v>
                </c:pt>
                <c:pt idx="739">
                  <c:v>3.19634996955942</c:v>
                </c:pt>
                <c:pt idx="740">
                  <c:v>3.19841384898201</c:v>
                </c:pt>
                <c:pt idx="741">
                  <c:v>3.30963777095976</c:v>
                </c:pt>
                <c:pt idx="742">
                  <c:v>3.3115441624962099</c:v>
                </c:pt>
                <c:pt idx="743">
                  <c:v>3.3305131898421299</c:v>
                </c:pt>
                <c:pt idx="744">
                  <c:v>3.3628138366409099</c:v>
                </c:pt>
                <c:pt idx="745">
                  <c:v>3.3947626104961999</c:v>
                </c:pt>
                <c:pt idx="746">
                  <c:v>3.5133555151803302</c:v>
                </c:pt>
                <c:pt idx="747">
                  <c:v>3.5136285663494702</c:v>
                </c:pt>
                <c:pt idx="748">
                  <c:v>3.5139250648501599</c:v>
                </c:pt>
                <c:pt idx="749">
                  <c:v>3.6129637319238501</c:v>
                </c:pt>
                <c:pt idx="750">
                  <c:v>3.6131341957957201</c:v>
                </c:pt>
                <c:pt idx="751">
                  <c:v>3.63055981061768</c:v>
                </c:pt>
                <c:pt idx="752">
                  <c:v>3.65927708055685</c:v>
                </c:pt>
                <c:pt idx="753">
                  <c:v>3.6873783826937201</c:v>
                </c:pt>
                <c:pt idx="754">
                  <c:v>3.7876728924200598</c:v>
                </c:pt>
                <c:pt idx="755">
                  <c:v>3.7877774181008101</c:v>
                </c:pt>
                <c:pt idx="756">
                  <c:v>3.7879639222222901</c:v>
                </c:pt>
                <c:pt idx="757">
                  <c:v>3.8701650798084302</c:v>
                </c:pt>
                <c:pt idx="758">
                  <c:v>3.8703041668432601</c:v>
                </c:pt>
                <c:pt idx="759">
                  <c:v>3.8874475896057801</c:v>
                </c:pt>
                <c:pt idx="760">
                  <c:v>3.9125732127927302</c:v>
                </c:pt>
                <c:pt idx="761">
                  <c:v>3.9369775284829802</c:v>
                </c:pt>
                <c:pt idx="762">
                  <c:v>4.0164445511442999</c:v>
                </c:pt>
                <c:pt idx="763">
                  <c:v>4.0183539749828503</c:v>
                </c:pt>
                <c:pt idx="764">
                  <c:v>4.02028080323573</c:v>
                </c:pt>
                <c:pt idx="765">
                  <c:v>4.0862999224301904</c:v>
                </c:pt>
                <c:pt idx="766">
                  <c:v>4.0883041065083896</c:v>
                </c:pt>
                <c:pt idx="767">
                  <c:v>4.1018125669788397</c:v>
                </c:pt>
                <c:pt idx="768">
                  <c:v>4.1221061535257704</c:v>
                </c:pt>
                <c:pt idx="769">
                  <c:v>4.1416689775439099</c:v>
                </c:pt>
                <c:pt idx="770">
                  <c:v>4.17455591438494</c:v>
                </c:pt>
                <c:pt idx="771">
                  <c:v>4.2052860597994304</c:v>
                </c:pt>
                <c:pt idx="772">
                  <c:v>4.2077156540545699</c:v>
                </c:pt>
                <c:pt idx="773">
                  <c:v>4.2552661136613104</c:v>
                </c:pt>
                <c:pt idx="774">
                  <c:v>4.2575534411348404</c:v>
                </c:pt>
                <c:pt idx="775">
                  <c:v>4.2670562846292102</c:v>
                </c:pt>
                <c:pt idx="776">
                  <c:v>4.2811422818133398</c:v>
                </c:pt>
                <c:pt idx="777">
                  <c:v>4.2939123206577801</c:v>
                </c:pt>
                <c:pt idx="778">
                  <c:v>4.3061260162619304</c:v>
                </c:pt>
                <c:pt idx="779">
                  <c:v>4.3169214370983404</c:v>
                </c:pt>
                <c:pt idx="780">
                  <c:v>4.3671794015094703</c:v>
                </c:pt>
                <c:pt idx="781">
                  <c:v>4.3674442171914203</c:v>
                </c:pt>
                <c:pt idx="782">
                  <c:v>4.3675946409786004</c:v>
                </c:pt>
                <c:pt idx="783">
                  <c:v>4.3711908123467396</c:v>
                </c:pt>
                <c:pt idx="784">
                  <c:v>4.3789152349290603</c:v>
                </c:pt>
                <c:pt idx="785">
                  <c:v>4.3858782404670702</c:v>
                </c:pt>
                <c:pt idx="786">
                  <c:v>4.3921505582520197</c:v>
                </c:pt>
                <c:pt idx="787">
                  <c:v>4.3977966785663698</c:v>
                </c:pt>
                <c:pt idx="788">
                  <c:v>4.4410401619028903</c:v>
                </c:pt>
                <c:pt idx="789">
                  <c:v>4.4379087493141096</c:v>
                </c:pt>
                <c:pt idx="790">
                  <c:v>4.4346681636842504</c:v>
                </c:pt>
                <c:pt idx="791">
                  <c:v>4.43601739150923</c:v>
                </c:pt>
                <c:pt idx="792">
                  <c:v>4.4406210668872701</c:v>
                </c:pt>
                <c:pt idx="793">
                  <c:v>4.4453142525096698</c:v>
                </c:pt>
                <c:pt idx="794">
                  <c:v>4.4501043943854697</c:v>
                </c:pt>
                <c:pt idx="795">
                  <c:v>4.4547960493843402</c:v>
                </c:pt>
                <c:pt idx="796">
                  <c:v>4.4839991592737602</c:v>
                </c:pt>
                <c:pt idx="797">
                  <c:v>4.4949412453626998</c:v>
                </c:pt>
                <c:pt idx="798">
                  <c:v>4.4905561903144697</c:v>
                </c:pt>
                <c:pt idx="799">
                  <c:v>4.4862769274693202</c:v>
                </c:pt>
                <c:pt idx="800">
                  <c:v>4.4974547368475504</c:v>
                </c:pt>
                <c:pt idx="801">
                  <c:v>4.5086607864474502</c:v>
                </c:pt>
                <c:pt idx="802">
                  <c:v>4.50971822266043</c:v>
                </c:pt>
                <c:pt idx="803">
                  <c:v>4.5136475891212697</c:v>
                </c:pt>
                <c:pt idx="804">
                  <c:v>4.5479953746799904</c:v>
                </c:pt>
                <c:pt idx="805">
                  <c:v>4.5541408413569799</c:v>
                </c:pt>
                <c:pt idx="806">
                  <c:v>4.5507195213171903</c:v>
                </c:pt>
                <c:pt idx="807">
                  <c:v>4.5473853043426802</c:v>
                </c:pt>
                <c:pt idx="808">
                  <c:v>4.5782050041172804</c:v>
                </c:pt>
                <c:pt idx="809">
                  <c:v>4.5747554404073698</c:v>
                </c:pt>
                <c:pt idx="810">
                  <c:v>4.5763786951315604</c:v>
                </c:pt>
                <c:pt idx="811">
                  <c:v>4.5809402833778003</c:v>
                </c:pt>
                <c:pt idx="812">
                  <c:v>4.6122475299371697</c:v>
                </c:pt>
                <c:pt idx="813">
                  <c:v>4.6173844088907101</c:v>
                </c:pt>
                <c:pt idx="814">
                  <c:v>4.6141552678740299</c:v>
                </c:pt>
                <c:pt idx="815">
                  <c:v>4.6110139237582102</c:v>
                </c:pt>
                <c:pt idx="816">
                  <c:v>4.6358249185668097</c:v>
                </c:pt>
                <c:pt idx="817">
                  <c:v>4.63296079759637</c:v>
                </c:pt>
                <c:pt idx="818">
                  <c:v>4.63547993063011</c:v>
                </c:pt>
                <c:pt idx="819">
                  <c:v>4.6403105007359899</c:v>
                </c:pt>
                <c:pt idx="820">
                  <c:v>4.6638404176023798</c:v>
                </c:pt>
                <c:pt idx="821">
                  <c:v>4.6674712893936601</c:v>
                </c:pt>
                <c:pt idx="822">
                  <c:v>4.6651247180245896</c:v>
                </c:pt>
                <c:pt idx="823">
                  <c:v>4.6628812824045403</c:v>
                </c:pt>
                <c:pt idx="824">
                  <c:v>4.6806748435229997</c:v>
                </c:pt>
                <c:pt idx="825">
                  <c:v>4.6786974993521699</c:v>
                </c:pt>
                <c:pt idx="826">
                  <c:v>4.6804363465427397</c:v>
                </c:pt>
                <c:pt idx="827">
                  <c:v>4.6838470486469603</c:v>
                </c:pt>
                <c:pt idx="828">
                  <c:v>4.69709822424743</c:v>
                </c:pt>
                <c:pt idx="829">
                  <c:v>4.69890829952584</c:v>
                </c:pt>
                <c:pt idx="830">
                  <c:v>4.6975155241942703</c:v>
                </c:pt>
                <c:pt idx="831">
                  <c:v>4.6962272050135496</c:v>
                </c:pt>
                <c:pt idx="832">
                  <c:v>4.70559048257316</c:v>
                </c:pt>
                <c:pt idx="833">
                  <c:v>4.7044863844007097</c:v>
                </c:pt>
                <c:pt idx="834">
                  <c:v>4.7053487864345698</c:v>
                </c:pt>
                <c:pt idx="835">
                  <c:v>4.70685337475014</c:v>
                </c:pt>
                <c:pt idx="836">
                  <c:v>4.7097817940329003</c:v>
                </c:pt>
                <c:pt idx="837">
                  <c:v>4.7098724466148303</c:v>
                </c:pt>
                <c:pt idx="838">
                  <c:v>4.7094555579232003</c:v>
                </c:pt>
                <c:pt idx="839">
                  <c:v>4.7091482650963297</c:v>
                </c:pt>
                <c:pt idx="840">
                  <c:v>4.7097667093728299</c:v>
                </c:pt>
                <c:pt idx="841">
                  <c:v>4.7093896787453504</c:v>
                </c:pt>
                <c:pt idx="842">
                  <c:v>4.7091160040385898</c:v>
                </c:pt>
                <c:pt idx="843">
                  <c:v>4.7084776692351697</c:v>
                </c:pt>
                <c:pt idx="844">
                  <c:v>4.7012247210109903</c:v>
                </c:pt>
                <c:pt idx="845">
                  <c:v>4.6992648142082896</c:v>
                </c:pt>
                <c:pt idx="846">
                  <c:v>4.6995145471234601</c:v>
                </c:pt>
                <c:pt idx="847">
                  <c:v>4.6998765309277903</c:v>
                </c:pt>
                <c:pt idx="848">
                  <c:v>4.6920657335956202</c:v>
                </c:pt>
                <c:pt idx="849">
                  <c:v>4.6925132800459899</c:v>
                </c:pt>
                <c:pt idx="850">
                  <c:v>4.6912991497515701</c:v>
                </c:pt>
                <c:pt idx="851">
                  <c:v>4.6888713365638699</c:v>
                </c:pt>
                <c:pt idx="852">
                  <c:v>4.67062055031945</c:v>
                </c:pt>
                <c:pt idx="853">
                  <c:v>4.66667269290945</c:v>
                </c:pt>
                <c:pt idx="854">
                  <c:v>4.6680490993919301</c:v>
                </c:pt>
                <c:pt idx="855">
                  <c:v>4.6695319069750303</c:v>
                </c:pt>
                <c:pt idx="856">
                  <c:v>4.6529717419368701</c:v>
                </c:pt>
                <c:pt idx="857">
                  <c:v>4.6554619397784904</c:v>
                </c:pt>
                <c:pt idx="858">
                  <c:v>4.65449291606014</c:v>
                </c:pt>
                <c:pt idx="859">
                  <c:v>4.6505369787574802</c:v>
                </c:pt>
                <c:pt idx="860">
                  <c:v>4.6187989800915199</c:v>
                </c:pt>
                <c:pt idx="861">
                  <c:v>4.6135957369809404</c:v>
                </c:pt>
                <c:pt idx="862">
                  <c:v>4.61702765819226</c:v>
                </c:pt>
                <c:pt idx="863">
                  <c:v>4.6205541041280798</c:v>
                </c:pt>
                <c:pt idx="864">
                  <c:v>4.5931397939614298</c:v>
                </c:pt>
                <c:pt idx="865">
                  <c:v>4.5978398524331601</c:v>
                </c:pt>
                <c:pt idx="866">
                  <c:v>4.5959006441409702</c:v>
                </c:pt>
                <c:pt idx="867">
                  <c:v>4.5901792273190596</c:v>
                </c:pt>
                <c:pt idx="868">
                  <c:v>4.5469057999957698</c:v>
                </c:pt>
                <c:pt idx="869">
                  <c:v>4.5386756825499504</c:v>
                </c:pt>
                <c:pt idx="870">
                  <c:v>4.5426626594523798</c:v>
                </c:pt>
                <c:pt idx="871">
                  <c:v>4.5465326783900997</c:v>
                </c:pt>
                <c:pt idx="872">
                  <c:v>4.5082668731678996</c:v>
                </c:pt>
                <c:pt idx="873">
                  <c:v>4.5122760123589796</c:v>
                </c:pt>
                <c:pt idx="874">
                  <c:v>4.5086182818331704</c:v>
                </c:pt>
                <c:pt idx="875">
                  <c:v>4.4995401013791199</c:v>
                </c:pt>
                <c:pt idx="876">
                  <c:v>4.4501851608209897</c:v>
                </c:pt>
                <c:pt idx="877">
                  <c:v>4.4406865973856098</c:v>
                </c:pt>
                <c:pt idx="878">
                  <c:v>4.4437787457873101</c:v>
                </c:pt>
                <c:pt idx="879">
                  <c:v>4.4467537959466901</c:v>
                </c:pt>
                <c:pt idx="880">
                  <c:v>4.4040465590639997</c:v>
                </c:pt>
                <c:pt idx="881">
                  <c:v>4.40583975457462</c:v>
                </c:pt>
                <c:pt idx="882">
                  <c:v>4.3987584556108201</c:v>
                </c:pt>
                <c:pt idx="883">
                  <c:v>4.3870175137348602</c:v>
                </c:pt>
                <c:pt idx="884">
                  <c:v>4.3396758038203398</c:v>
                </c:pt>
                <c:pt idx="885">
                  <c:v>4.3279113000196903</c:v>
                </c:pt>
                <c:pt idx="886">
                  <c:v>4.32811508010845</c:v>
                </c:pt>
                <c:pt idx="887">
                  <c:v>4.3282117597452103</c:v>
                </c:pt>
                <c:pt idx="888">
                  <c:v>4.2874401144109298</c:v>
                </c:pt>
                <c:pt idx="889">
                  <c:v>4.2865115500235103</c:v>
                </c:pt>
                <c:pt idx="890">
                  <c:v>4.2785838381090704</c:v>
                </c:pt>
                <c:pt idx="891">
                  <c:v>4.2660388486821397</c:v>
                </c:pt>
                <c:pt idx="892">
                  <c:v>4.2245880611991398</c:v>
                </c:pt>
                <c:pt idx="893">
                  <c:v>4.2129396586157402</c:v>
                </c:pt>
                <c:pt idx="894">
                  <c:v>4.2111041505302902</c:v>
                </c:pt>
                <c:pt idx="895">
                  <c:v>4.20917645758544</c:v>
                </c:pt>
                <c:pt idx="896">
                  <c:v>4.1740620160861797</c:v>
                </c:pt>
                <c:pt idx="897">
                  <c:v>4.17149472256507</c:v>
                </c:pt>
                <c:pt idx="898">
                  <c:v>4.1633675702208501</c:v>
                </c:pt>
                <c:pt idx="899">
                  <c:v>4.1519108783380396</c:v>
                </c:pt>
                <c:pt idx="900">
                  <c:v>4.1154980779577901</c:v>
                </c:pt>
                <c:pt idx="901">
                  <c:v>4.1048234825272596</c:v>
                </c:pt>
                <c:pt idx="902">
                  <c:v>4.1021190458489203</c:v>
                </c:pt>
                <c:pt idx="903">
                  <c:v>4.0993032614601601</c:v>
                </c:pt>
                <c:pt idx="904">
                  <c:v>4.0681663483633601</c:v>
                </c:pt>
                <c:pt idx="905">
                  <c:v>4.0654198836825799</c:v>
                </c:pt>
                <c:pt idx="906">
                  <c:v>4.0573158930922899</c:v>
                </c:pt>
                <c:pt idx="907">
                  <c:v>4.04650043981911</c:v>
                </c:pt>
                <c:pt idx="908">
                  <c:v>4.0078288687878896</c:v>
                </c:pt>
                <c:pt idx="909">
                  <c:v>3.99589042917298</c:v>
                </c:pt>
                <c:pt idx="910">
                  <c:v>3.9931321347650099</c:v>
                </c:pt>
                <c:pt idx="911">
                  <c:v>3.9902938223071001</c:v>
                </c:pt>
                <c:pt idx="912">
                  <c:v>3.9553139220686901</c:v>
                </c:pt>
                <c:pt idx="913">
                  <c:v>3.9524136506937002</c:v>
                </c:pt>
                <c:pt idx="914">
                  <c:v>3.9437253766634002</c:v>
                </c:pt>
                <c:pt idx="915">
                  <c:v>3.93072998729764</c:v>
                </c:pt>
                <c:pt idx="916">
                  <c:v>3.8825975126853201</c:v>
                </c:pt>
                <c:pt idx="917">
                  <c:v>3.8675834067847901</c:v>
                </c:pt>
                <c:pt idx="918">
                  <c:v>3.8645030290263702</c:v>
                </c:pt>
                <c:pt idx="919">
                  <c:v>3.8613929415891</c:v>
                </c:pt>
                <c:pt idx="920">
                  <c:v>3.8169918547419801</c:v>
                </c:pt>
                <c:pt idx="921">
                  <c:v>3.81382611124946</c:v>
                </c:pt>
                <c:pt idx="922">
                  <c:v>3.80298049624116</c:v>
                </c:pt>
                <c:pt idx="923">
                  <c:v>3.7866560220366301</c:v>
                </c:pt>
                <c:pt idx="924">
                  <c:v>3.72770542670618</c:v>
                </c:pt>
                <c:pt idx="925">
                  <c:v>3.71004003931322</c:v>
                </c:pt>
                <c:pt idx="926">
                  <c:v>3.7068440287262199</c:v>
                </c:pt>
                <c:pt idx="927">
                  <c:v>3.67751563570837</c:v>
                </c:pt>
                <c:pt idx="928">
                  <c:v>3.6742754091779601</c:v>
                </c:pt>
                <c:pt idx="929">
                  <c:v>3.6440039428249702</c:v>
                </c:pt>
                <c:pt idx="930">
                  <c:v>3.6401161901848802</c:v>
                </c:pt>
                <c:pt idx="931">
                  <c:v>3.61063832042786</c:v>
                </c:pt>
                <c:pt idx="932">
                  <c:v>3.5556349521313599</c:v>
                </c:pt>
                <c:pt idx="933">
                  <c:v>3.5375450718503298</c:v>
                </c:pt>
                <c:pt idx="934">
                  <c:v>3.5346530324681402</c:v>
                </c:pt>
                <c:pt idx="935">
                  <c:v>3.51816718983862</c:v>
                </c:pt>
                <c:pt idx="936">
                  <c:v>3.5009254725518701</c:v>
                </c:pt>
                <c:pt idx="937">
                  <c:v>3.4986618222911798</c:v>
                </c:pt>
                <c:pt idx="938">
                  <c:v>3.4461048340732301</c:v>
                </c:pt>
                <c:pt idx="939">
                  <c:v>3.4439022549007898</c:v>
                </c:pt>
                <c:pt idx="940">
                  <c:v>3.3877938517555402</c:v>
                </c:pt>
                <c:pt idx="941">
                  <c:v>3.3711681448078998</c:v>
                </c:pt>
                <c:pt idx="942">
                  <c:v>3.3691304185785902</c:v>
                </c:pt>
                <c:pt idx="943">
                  <c:v>3.35346481506686</c:v>
                </c:pt>
                <c:pt idx="944">
                  <c:v>3.33741164170823</c:v>
                </c:pt>
                <c:pt idx="945">
                  <c:v>3.3364291867446201</c:v>
                </c:pt>
                <c:pt idx="946">
                  <c:v>3.2854413097183701</c:v>
                </c:pt>
                <c:pt idx="947">
                  <c:v>3.28460834036655</c:v>
                </c:pt>
                <c:pt idx="948">
                  <c:v>3.2277933519112301</c:v>
                </c:pt>
                <c:pt idx="949">
                  <c:v>3.2122403263031898</c:v>
                </c:pt>
                <c:pt idx="950">
                  <c:v>3.2126703931332998</c:v>
                </c:pt>
                <c:pt idx="951">
                  <c:v>3.1975449491273702</c:v>
                </c:pt>
                <c:pt idx="952">
                  <c:v>3.1823115001717199</c:v>
                </c:pt>
                <c:pt idx="953">
                  <c:v>3.18344646244593</c:v>
                </c:pt>
                <c:pt idx="954">
                  <c:v>3.1277352378196999</c:v>
                </c:pt>
                <c:pt idx="955">
                  <c:v>3.12904027065479</c:v>
                </c:pt>
                <c:pt idx="956">
                  <c:v>3.0612647901113998</c:v>
                </c:pt>
                <c:pt idx="957">
                  <c:v>3.0427186529738299</c:v>
                </c:pt>
                <c:pt idx="958">
                  <c:v>3.0442066418482101</c:v>
                </c:pt>
                <c:pt idx="959">
                  <c:v>3.02630162357611</c:v>
                </c:pt>
                <c:pt idx="960">
                  <c:v>3.0069283231816599</c:v>
                </c:pt>
                <c:pt idx="961">
                  <c:v>3.0088753801340702</c:v>
                </c:pt>
                <c:pt idx="962">
                  <c:v>2.9365998065211798</c:v>
                </c:pt>
                <c:pt idx="963">
                  <c:v>2.9385562703188199</c:v>
                </c:pt>
                <c:pt idx="964">
                  <c:v>2.84959198654402</c:v>
                </c:pt>
                <c:pt idx="965">
                  <c:v>2.8259653615959301</c:v>
                </c:pt>
                <c:pt idx="966">
                  <c:v>2.8279605877054501</c:v>
                </c:pt>
                <c:pt idx="967">
                  <c:v>2.77497090385426</c:v>
                </c:pt>
                <c:pt idx="968">
                  <c:v>2.7770551848244098</c:v>
                </c:pt>
                <c:pt idx="969">
                  <c:v>2.77916454246725</c:v>
                </c:pt>
                <c:pt idx="970">
                  <c:v>2.6870748889321301</c:v>
                </c:pt>
                <c:pt idx="971">
                  <c:v>2.6893134996003498</c:v>
                </c:pt>
                <c:pt idx="972">
                  <c:v>2.5833399651060498</c:v>
                </c:pt>
                <c:pt idx="973">
                  <c:v>2.5550357016623901</c:v>
                </c:pt>
                <c:pt idx="974">
                  <c:v>2.52607171092051</c:v>
                </c:pt>
                <c:pt idx="975">
                  <c:v>2.4968209712701301</c:v>
                </c:pt>
                <c:pt idx="976">
                  <c:v>2.4990528435460999</c:v>
                </c:pt>
                <c:pt idx="977">
                  <c:v>2.5012463256555399</c:v>
                </c:pt>
                <c:pt idx="978">
                  <c:v>2.3975747655964099</c:v>
                </c:pt>
                <c:pt idx="979">
                  <c:v>2.39989361983252</c:v>
                </c:pt>
                <c:pt idx="980">
                  <c:v>2.2860372448589001</c:v>
                </c:pt>
                <c:pt idx="981">
                  <c:v>2.2560336609483098</c:v>
                </c:pt>
                <c:pt idx="982">
                  <c:v>2.2270249817451502</c:v>
                </c:pt>
                <c:pt idx="983">
                  <c:v>2.1964952463076801</c:v>
                </c:pt>
                <c:pt idx="984">
                  <c:v>2.1985843886983401</c:v>
                </c:pt>
                <c:pt idx="985">
                  <c:v>2.20063024199015</c:v>
                </c:pt>
                <c:pt idx="986">
                  <c:v>2.09330387154478</c:v>
                </c:pt>
                <c:pt idx="987">
                  <c:v>2.0954636060949801</c:v>
                </c:pt>
                <c:pt idx="988">
                  <c:v>1.9792805479100399</c:v>
                </c:pt>
                <c:pt idx="989">
                  <c:v>1.94852297139977</c:v>
                </c:pt>
                <c:pt idx="990">
                  <c:v>1.9172837140547201</c:v>
                </c:pt>
                <c:pt idx="991">
                  <c:v>1.8853926922814499</c:v>
                </c:pt>
                <c:pt idx="992">
                  <c:v>1.8870350372742499</c:v>
                </c:pt>
                <c:pt idx="993">
                  <c:v>1.8886559873725499</c:v>
                </c:pt>
                <c:pt idx="994">
                  <c:v>1.7772591898426899</c:v>
                </c:pt>
                <c:pt idx="995">
                  <c:v>1.77898320407189</c:v>
                </c:pt>
                <c:pt idx="996">
                  <c:v>1.6556131520586601</c:v>
                </c:pt>
                <c:pt idx="997">
                  <c:v>1.6236580029018299</c:v>
                </c:pt>
                <c:pt idx="998">
                  <c:v>1.5895910194196201</c:v>
                </c:pt>
                <c:pt idx="999">
                  <c:v>1.5549801144936299</c:v>
                </c:pt>
                <c:pt idx="1000">
                  <c:v>1.55684620342933</c:v>
                </c:pt>
                <c:pt idx="1001">
                  <c:v>1.5586158207574601</c:v>
                </c:pt>
                <c:pt idx="1002">
                  <c:v>1.4354390736167599</c:v>
                </c:pt>
                <c:pt idx="1003">
                  <c:v>1.4372016282136999</c:v>
                </c:pt>
                <c:pt idx="1004">
                  <c:v>1.37773446936526</c:v>
                </c:pt>
                <c:pt idx="1005">
                  <c:v>1.29965508062201</c:v>
                </c:pt>
                <c:pt idx="1006">
                  <c:v>1.26152232024148</c:v>
                </c:pt>
                <c:pt idx="1007">
                  <c:v>1.18096452068828</c:v>
                </c:pt>
                <c:pt idx="1008">
                  <c:v>1.1830250204926001</c:v>
                </c:pt>
                <c:pt idx="1009">
                  <c:v>1.0406091266598401</c:v>
                </c:pt>
                <c:pt idx="1010">
                  <c:v>1.01495555927069</c:v>
                </c:pt>
                <c:pt idx="1011">
                  <c:v>0.92879852018098896</c:v>
                </c:pt>
                <c:pt idx="1012">
                  <c:v>0.88513627493533797</c:v>
                </c:pt>
                <c:pt idx="1013">
                  <c:v>0.79356734543769902</c:v>
                </c:pt>
                <c:pt idx="1014">
                  <c:v>0.74801243385168803</c:v>
                </c:pt>
                <c:pt idx="1015">
                  <c:v>0.75048441760738005</c:v>
                </c:pt>
                <c:pt idx="1016">
                  <c:v>0.75303896619643296</c:v>
                </c:pt>
                <c:pt idx="1017">
                  <c:v>0.59187449407244097</c:v>
                </c:pt>
                <c:pt idx="1018">
                  <c:v>0.59472651400641297</c:v>
                </c:pt>
                <c:pt idx="1019">
                  <c:v>0.51947373688334397</c:v>
                </c:pt>
                <c:pt idx="1020">
                  <c:v>0.47363513099079002</c:v>
                </c:pt>
                <c:pt idx="1021">
                  <c:v>0.27405316534969598</c:v>
                </c:pt>
                <c:pt idx="1022">
                  <c:v>0.27852850890109498</c:v>
                </c:pt>
                <c:pt idx="1023">
                  <c:v>0.282913871332443</c:v>
                </c:pt>
                <c:pt idx="1024">
                  <c:v>0.28720920375789599</c:v>
                </c:pt>
                <c:pt idx="1025">
                  <c:v>0.11771459126286</c:v>
                </c:pt>
                <c:pt idx="1026">
                  <c:v>0.12219813760355901</c:v>
                </c:pt>
                <c:pt idx="1027">
                  <c:v>4.4095052412977703E-2</c:v>
                </c:pt>
                <c:pt idx="1028">
                  <c:v>-3.2500367718686098E-3</c:v>
                </c:pt>
                <c:pt idx="1029">
                  <c:v>-0.20066069629050101</c:v>
                </c:pt>
                <c:pt idx="1030">
                  <c:v>-0.19579418158043699</c:v>
                </c:pt>
                <c:pt idx="1031">
                  <c:v>-0.19101928345101801</c:v>
                </c:pt>
                <c:pt idx="1032">
                  <c:v>-0.186332968925326</c:v>
                </c:pt>
                <c:pt idx="1033">
                  <c:v>-0.35341957102646998</c:v>
                </c:pt>
                <c:pt idx="1034">
                  <c:v>-0.34853608883915399</c:v>
                </c:pt>
                <c:pt idx="1035">
                  <c:v>-0.42506182384680002</c:v>
                </c:pt>
                <c:pt idx="1036">
                  <c:v>-0.47143597310250701</c:v>
                </c:pt>
                <c:pt idx="1037">
                  <c:v>-0.51644346785596296</c:v>
                </c:pt>
                <c:pt idx="1038">
                  <c:v>-0.60621154094658403</c:v>
                </c:pt>
                <c:pt idx="1039">
                  <c:v>-0.65186982600643395</c:v>
                </c:pt>
                <c:pt idx="1040">
                  <c:v>-0.650592850930376</c:v>
                </c:pt>
                <c:pt idx="1041">
                  <c:v>-0.80492933621934903</c:v>
                </c:pt>
                <c:pt idx="1042">
                  <c:v>-0.80352418200007003</c:v>
                </c:pt>
                <c:pt idx="1043">
                  <c:v>-0.87061863000539397</c:v>
                </c:pt>
                <c:pt idx="1044">
                  <c:v>-0.91142737585348998</c:v>
                </c:pt>
                <c:pt idx="1045">
                  <c:v>-0.95213543602926998</c:v>
                </c:pt>
                <c:pt idx="1046">
                  <c:v>-0.99018628739614001</c:v>
                </c:pt>
                <c:pt idx="1047">
                  <c:v>-1.0698885021623099</c:v>
                </c:pt>
                <c:pt idx="1048">
                  <c:v>-1.20388839857356</c:v>
                </c:pt>
                <c:pt idx="1049">
                  <c:v>-1.2014916823997901</c:v>
                </c:pt>
                <c:pt idx="1050">
                  <c:v>-1.1991585629594299</c:v>
                </c:pt>
                <c:pt idx="1051">
                  <c:v>-1.25909131909081</c:v>
                </c:pt>
                <c:pt idx="1052">
                  <c:v>-1.29525962977428</c:v>
                </c:pt>
                <c:pt idx="1053">
                  <c:v>-1.33147490765484</c:v>
                </c:pt>
                <c:pt idx="1054">
                  <c:v>-1.3659843431969301</c:v>
                </c:pt>
                <c:pt idx="1055">
                  <c:v>-1.50354433532528</c:v>
                </c:pt>
                <c:pt idx="1056">
                  <c:v>-1.50240616711945</c:v>
                </c:pt>
                <c:pt idx="1057">
                  <c:v>-1.50132177596109</c:v>
                </c:pt>
                <c:pt idx="1058">
                  <c:v>-1.5659391970847401</c:v>
                </c:pt>
                <c:pt idx="1059">
                  <c:v>-1.63014818602031</c:v>
                </c:pt>
                <c:pt idx="1060">
                  <c:v>-1.62909854335807</c:v>
                </c:pt>
                <c:pt idx="1061">
                  <c:v>-1.68166118561072</c:v>
                </c:pt>
                <c:pt idx="1062">
                  <c:v>-1.7168211001956399</c:v>
                </c:pt>
                <c:pt idx="1063">
                  <c:v>-1.8475427331908201</c:v>
                </c:pt>
                <c:pt idx="1064">
                  <c:v>-1.84814206611541</c:v>
                </c:pt>
                <c:pt idx="1065">
                  <c:v>-1.84878349519576</c:v>
                </c:pt>
                <c:pt idx="1066">
                  <c:v>-1.9575565573260301</c:v>
                </c:pt>
                <c:pt idx="1067">
                  <c:v>-1.9583265402982499</c:v>
                </c:pt>
                <c:pt idx="1068">
                  <c:v>-1.9789755039307999</c:v>
                </c:pt>
                <c:pt idx="1069">
                  <c:v>-2.0113866788694099</c:v>
                </c:pt>
                <c:pt idx="1070">
                  <c:v>-2.0434259736350602</c:v>
                </c:pt>
                <c:pt idx="1071">
                  <c:v>-2.1632114883429399</c:v>
                </c:pt>
                <c:pt idx="1072">
                  <c:v>-2.1640325145230901</c:v>
                </c:pt>
                <c:pt idx="1073">
                  <c:v>-2.1648586594105002</c:v>
                </c:pt>
                <c:pt idx="1074">
                  <c:v>-2.2646534934082698</c:v>
                </c:pt>
                <c:pt idx="1075">
                  <c:v>-2.2655177722275801</c:v>
                </c:pt>
                <c:pt idx="1076">
                  <c:v>-2.2858466799407902</c:v>
                </c:pt>
                <c:pt idx="1077">
                  <c:v>-2.3165885696650799</c:v>
                </c:pt>
                <c:pt idx="1078">
                  <c:v>-2.3457517098424399</c:v>
                </c:pt>
                <c:pt idx="1079">
                  <c:v>-2.4595834835395101</c:v>
                </c:pt>
                <c:pt idx="1080">
                  <c:v>-2.4610149440073101</c:v>
                </c:pt>
                <c:pt idx="1081">
                  <c:v>-2.4623351139973999</c:v>
                </c:pt>
                <c:pt idx="1082">
                  <c:v>-2.55631357553266</c:v>
                </c:pt>
                <c:pt idx="1083">
                  <c:v>-2.5574470647111101</c:v>
                </c:pt>
                <c:pt idx="1084">
                  <c:v>-2.5735037358195698</c:v>
                </c:pt>
                <c:pt idx="1085">
                  <c:v>-2.6007264638365402</c:v>
                </c:pt>
                <c:pt idx="1086">
                  <c:v>-2.62781093947308</c:v>
                </c:pt>
                <c:pt idx="1087">
                  <c:v>-2.7342408790702999</c:v>
                </c:pt>
                <c:pt idx="1088">
                  <c:v>-2.7335534557366001</c:v>
                </c:pt>
                <c:pt idx="1089">
                  <c:v>-2.7327989671449</c:v>
                </c:pt>
                <c:pt idx="1090">
                  <c:v>-2.8226795269778502</c:v>
                </c:pt>
                <c:pt idx="1091">
                  <c:v>-2.8216111496367602</c:v>
                </c:pt>
                <c:pt idx="1092">
                  <c:v>-2.83642326484203</c:v>
                </c:pt>
                <c:pt idx="1093">
                  <c:v>-2.8611282444523201</c:v>
                </c:pt>
                <c:pt idx="1094">
                  <c:v>-2.88588603888426</c:v>
                </c:pt>
                <c:pt idx="1095">
                  <c:v>-2.99317189972066</c:v>
                </c:pt>
                <c:pt idx="1096">
                  <c:v>-2.9903577997301301</c:v>
                </c:pt>
                <c:pt idx="1097">
                  <c:v>-2.9875187888324701</c:v>
                </c:pt>
                <c:pt idx="1098">
                  <c:v>-3.0788566461566198</c:v>
                </c:pt>
                <c:pt idx="1099">
                  <c:v>-3.0757929383759399</c:v>
                </c:pt>
                <c:pt idx="1100">
                  <c:v>-3.0892709395025899</c:v>
                </c:pt>
                <c:pt idx="1101">
                  <c:v>-3.1133526247584502</c:v>
                </c:pt>
                <c:pt idx="1102">
                  <c:v>-3.1364007637240201</c:v>
                </c:pt>
                <c:pt idx="1103">
                  <c:v>-3.2533451908318498</c:v>
                </c:pt>
                <c:pt idx="1104">
                  <c:v>-3.2487481633925399</c:v>
                </c:pt>
                <c:pt idx="1105">
                  <c:v>-3.2442097095398701</c:v>
                </c:pt>
                <c:pt idx="1106">
                  <c:v>-3.3426258947225098</c:v>
                </c:pt>
                <c:pt idx="1107">
                  <c:v>-3.3381053890647299</c:v>
                </c:pt>
                <c:pt idx="1108">
                  <c:v>-3.3523437229113799</c:v>
                </c:pt>
                <c:pt idx="1109">
                  <c:v>-3.3791180384544401</c:v>
                </c:pt>
                <c:pt idx="1110">
                  <c:v>-3.4066476266327101</c:v>
                </c:pt>
                <c:pt idx="1111">
                  <c:v>-3.5311898456467499</c:v>
                </c:pt>
                <c:pt idx="1112">
                  <c:v>-3.5271096318758999</c:v>
                </c:pt>
                <c:pt idx="1113">
                  <c:v>-3.5231307589127301</c:v>
                </c:pt>
                <c:pt idx="1114">
                  <c:v>-3.6285300084041601</c:v>
                </c:pt>
                <c:pt idx="1115">
                  <c:v>-3.6246072494815502</c:v>
                </c:pt>
                <c:pt idx="1116">
                  <c:v>-3.64294842914983</c:v>
                </c:pt>
                <c:pt idx="1117">
                  <c:v>-3.6732209805403002</c:v>
                </c:pt>
                <c:pt idx="1118">
                  <c:v>-3.7019794824082601</c:v>
                </c:pt>
                <c:pt idx="1119">
                  <c:v>-3.8288357304023601</c:v>
                </c:pt>
                <c:pt idx="1120">
                  <c:v>-3.8262905664836699</c:v>
                </c:pt>
                <c:pt idx="1121">
                  <c:v>-3.82385483498491</c:v>
                </c:pt>
                <c:pt idx="1122">
                  <c:v>-3.92918086826832</c:v>
                </c:pt>
                <c:pt idx="1123">
                  <c:v>-3.9267638764802402</c:v>
                </c:pt>
                <c:pt idx="1124">
                  <c:v>-3.94466562021737</c:v>
                </c:pt>
                <c:pt idx="1125">
                  <c:v>-3.97536138514343</c:v>
                </c:pt>
                <c:pt idx="1126">
                  <c:v>-4.0057430537914502</c:v>
                </c:pt>
                <c:pt idx="1127">
                  <c:v>-4.1233562471936001</c:v>
                </c:pt>
                <c:pt idx="1128">
                  <c:v>-4.1220901642562797</c:v>
                </c:pt>
                <c:pt idx="1129">
                  <c:v>-4.1208562435043197</c:v>
                </c:pt>
                <c:pt idx="1130">
                  <c:v>-4.2192271794570297</c:v>
                </c:pt>
                <c:pt idx="1131">
                  <c:v>-4.21797576478503</c:v>
                </c:pt>
                <c:pt idx="1132">
                  <c:v>-4.2340902545151096</c:v>
                </c:pt>
                <c:pt idx="1133">
                  <c:v>-4.2618487592845797</c:v>
                </c:pt>
                <c:pt idx="1134">
                  <c:v>-4.2892308202640699</c:v>
                </c:pt>
                <c:pt idx="1135">
                  <c:v>-4.3963190005620101</c:v>
                </c:pt>
                <c:pt idx="1136">
                  <c:v>-4.39500338114303</c:v>
                </c:pt>
                <c:pt idx="1137">
                  <c:v>-4.3937130374785998</c:v>
                </c:pt>
                <c:pt idx="1138">
                  <c:v>-4.4837360338116801</c:v>
                </c:pt>
                <c:pt idx="1139">
                  <c:v>-4.4824143110142698</c:v>
                </c:pt>
                <c:pt idx="1140">
                  <c:v>-4.4987171621389104</c:v>
                </c:pt>
                <c:pt idx="1141">
                  <c:v>-4.5247142703536998</c:v>
                </c:pt>
                <c:pt idx="1142">
                  <c:v>-4.5493707209785601</c:v>
                </c:pt>
                <c:pt idx="1143">
                  <c:v>-4.6559704308875096</c:v>
                </c:pt>
                <c:pt idx="1144">
                  <c:v>-4.6549730745553699</c:v>
                </c:pt>
                <c:pt idx="1145">
                  <c:v>-4.65403737925278</c:v>
                </c:pt>
                <c:pt idx="1146">
                  <c:v>-4.74433870685343</c:v>
                </c:pt>
                <c:pt idx="1147">
                  <c:v>-4.7433883766639902</c:v>
                </c:pt>
                <c:pt idx="1148">
                  <c:v>-4.7591375388502204</c:v>
                </c:pt>
                <c:pt idx="1149">
                  <c:v>-4.7862768394881803</c:v>
                </c:pt>
                <c:pt idx="1150">
                  <c:v>-4.8128230641855998</c:v>
                </c:pt>
                <c:pt idx="1151">
                  <c:v>-4.9281100626988401</c:v>
                </c:pt>
                <c:pt idx="1152">
                  <c:v>-4.9275361520290399</c:v>
                </c:pt>
                <c:pt idx="1153">
                  <c:v>-4.9270756934856701</c:v>
                </c:pt>
                <c:pt idx="1154">
                  <c:v>-5.0261746968913101</c:v>
                </c:pt>
                <c:pt idx="1155">
                  <c:v>-5.0256729704890599</c:v>
                </c:pt>
                <c:pt idx="1156">
                  <c:v>-5.0441519915128801</c:v>
                </c:pt>
                <c:pt idx="1157">
                  <c:v>-5.0752835593734398</c:v>
                </c:pt>
                <c:pt idx="1158">
                  <c:v>-5.1067777218378696</c:v>
                </c:pt>
                <c:pt idx="1159">
                  <c:v>-5.2347432939486502</c:v>
                </c:pt>
                <c:pt idx="1160">
                  <c:v>-5.2354015746829496</c:v>
                </c:pt>
                <c:pt idx="1161">
                  <c:v>-5.2360883610559297</c:v>
                </c:pt>
                <c:pt idx="1162">
                  <c:v>-5.3472708653741199</c:v>
                </c:pt>
                <c:pt idx="1163">
                  <c:v>-5.3480071645157201</c:v>
                </c:pt>
                <c:pt idx="1164">
                  <c:v>-5.3697203856374296</c:v>
                </c:pt>
                <c:pt idx="1165">
                  <c:v>-5.4052853044696496</c:v>
                </c:pt>
                <c:pt idx="1166">
                  <c:v>-5.4406464441741198</c:v>
                </c:pt>
                <c:pt idx="1167">
                  <c:v>-5.5812586202533403</c:v>
                </c:pt>
                <c:pt idx="1168">
                  <c:v>-5.5830514630145096</c:v>
                </c:pt>
                <c:pt idx="1169">
                  <c:v>-5.5847747654909297</c:v>
                </c:pt>
                <c:pt idx="1170">
                  <c:v>-5.70591701477088</c:v>
                </c:pt>
                <c:pt idx="1171">
                  <c:v>-5.7073686574379598</c:v>
                </c:pt>
                <c:pt idx="1172">
                  <c:v>-5.7279282053497003</c:v>
                </c:pt>
                <c:pt idx="1173">
                  <c:v>-5.76278339738192</c:v>
                </c:pt>
                <c:pt idx="1174">
                  <c:v>-5.7983989029810399</c:v>
                </c:pt>
                <c:pt idx="1175">
                  <c:v>-5.9438082991351404</c:v>
                </c:pt>
                <c:pt idx="1176">
                  <c:v>-5.9429327441407196</c:v>
                </c:pt>
                <c:pt idx="1177">
                  <c:v>-5.9419997759435601</c:v>
                </c:pt>
                <c:pt idx="1178">
                  <c:v>-6.0663418775470301</c:v>
                </c:pt>
                <c:pt idx="1179">
                  <c:v>-6.0651668129104497</c:v>
                </c:pt>
                <c:pt idx="1180">
                  <c:v>-6.0833439188026404</c:v>
                </c:pt>
                <c:pt idx="1181">
                  <c:v>-6.1161957152918598</c:v>
                </c:pt>
                <c:pt idx="1182">
                  <c:v>-6.1495857607984998</c:v>
                </c:pt>
                <c:pt idx="1183">
                  <c:v>-6.29129174848849</c:v>
                </c:pt>
                <c:pt idx="1184">
                  <c:v>-6.2872038308867699</c:v>
                </c:pt>
                <c:pt idx="1185">
                  <c:v>-6.3491598649044398</c:v>
                </c:pt>
                <c:pt idx="1186">
                  <c:v>-6.3440938383757297</c:v>
                </c:pt>
                <c:pt idx="1187">
                  <c:v>-6.4045308318955803</c:v>
                </c:pt>
                <c:pt idx="1188">
                  <c:v>-6.3979967364939903</c:v>
                </c:pt>
                <c:pt idx="1189">
                  <c:v>-6.4584050954076702</c:v>
                </c:pt>
                <c:pt idx="1190">
                  <c:v>-6.4720418331045204</c:v>
                </c:pt>
                <c:pt idx="1191">
                  <c:v>-6.6065336651203399</c:v>
                </c:pt>
                <c:pt idx="1192">
                  <c:v>-6.6007077053552301</c:v>
                </c:pt>
                <c:pt idx="1193">
                  <c:v>-6.63186290619932</c:v>
                </c:pt>
                <c:pt idx="1194">
                  <c:v>-6.6610712337142202</c:v>
                </c:pt>
                <c:pt idx="1195">
                  <c:v>-6.6568493356038996</c:v>
                </c:pt>
                <c:pt idx="1196">
                  <c:v>-6.7678959037272204</c:v>
                </c:pt>
                <c:pt idx="1197">
                  <c:v>-6.76347044338437</c:v>
                </c:pt>
                <c:pt idx="1198">
                  <c:v>-6.7795230172286303</c:v>
                </c:pt>
                <c:pt idx="1199">
                  <c:v>-6.90305146984596</c:v>
                </c:pt>
                <c:pt idx="1200">
                  <c:v>-6.8972392842425299</c:v>
                </c:pt>
                <c:pt idx="1201">
                  <c:v>-6.9256674494826997</c:v>
                </c:pt>
                <c:pt idx="1202">
                  <c:v>-6.9550201432104402</c:v>
                </c:pt>
                <c:pt idx="1203">
                  <c:v>-6.9527308482847099</c:v>
                </c:pt>
                <c:pt idx="1204">
                  <c:v>-7.0544085947963699</c:v>
                </c:pt>
                <c:pt idx="1205">
                  <c:v>-7.0519381289456504</c:v>
                </c:pt>
                <c:pt idx="1206">
                  <c:v>-7.0675974611372103</c:v>
                </c:pt>
                <c:pt idx="1207">
                  <c:v>-7.1765813927658</c:v>
                </c:pt>
                <c:pt idx="1208">
                  <c:v>-7.1732470330861</c:v>
                </c:pt>
                <c:pt idx="1209">
                  <c:v>-7.2027822471087299</c:v>
                </c:pt>
                <c:pt idx="1210">
                  <c:v>-7.2302429991721198</c:v>
                </c:pt>
                <c:pt idx="1211">
                  <c:v>-7.2302944808609801</c:v>
                </c:pt>
                <c:pt idx="1212">
                  <c:v>-7.3207252419794999</c:v>
                </c:pt>
                <c:pt idx="1213">
                  <c:v>-7.3208027391472701</c:v>
                </c:pt>
                <c:pt idx="1214">
                  <c:v>-7.3388773946124797</c:v>
                </c:pt>
                <c:pt idx="1215">
                  <c:v>-7.4376368606450001</c:v>
                </c:pt>
                <c:pt idx="1216">
                  <c:v>-7.4388088582396001</c:v>
                </c:pt>
                <c:pt idx="1217">
                  <c:v>-7.4666976615129901</c:v>
                </c:pt>
                <c:pt idx="1218">
                  <c:v>-7.4941649739620804</c:v>
                </c:pt>
                <c:pt idx="1219">
                  <c:v>-7.4977323065984196</c:v>
                </c:pt>
                <c:pt idx="1220">
                  <c:v>-7.5803438353377901</c:v>
                </c:pt>
                <c:pt idx="1221">
                  <c:v>-7.5839347153666399</c:v>
                </c:pt>
                <c:pt idx="1222">
                  <c:v>-7.6028302282659901</c:v>
                </c:pt>
                <c:pt idx="1223">
                  <c:v>-7.6956115505255704</c:v>
                </c:pt>
                <c:pt idx="1224">
                  <c:v>-7.7006262328105199</c:v>
                </c:pt>
                <c:pt idx="1225">
                  <c:v>-7.7271371628244703</c:v>
                </c:pt>
                <c:pt idx="1226">
                  <c:v>-7.7524066857797704</c:v>
                </c:pt>
                <c:pt idx="1227">
                  <c:v>-7.7572231173803798</c:v>
                </c:pt>
                <c:pt idx="1228">
                  <c:v>-7.83320820897179</c:v>
                </c:pt>
                <c:pt idx="1229">
                  <c:v>-7.83799557785707</c:v>
                </c:pt>
                <c:pt idx="1230">
                  <c:v>-7.8563332950407299</c:v>
                </c:pt>
                <c:pt idx="1231">
                  <c:v>-7.9418124664555698</c:v>
                </c:pt>
                <c:pt idx="1232">
                  <c:v>-7.96684507622117</c:v>
                </c:pt>
                <c:pt idx="1233">
                  <c:v>-7.9715541314465499</c:v>
                </c:pt>
                <c:pt idx="1234">
                  <c:v>-7.9948839082974601</c:v>
                </c:pt>
                <c:pt idx="1235">
                  <c:v>-7.9984714039680496</c:v>
                </c:pt>
                <c:pt idx="1236">
                  <c:v>-8.0688305650006207</c:v>
                </c:pt>
                <c:pt idx="1237">
                  <c:v>-8.0722346525598994</c:v>
                </c:pt>
                <c:pt idx="1238">
                  <c:v>-8.0869668620317903</c:v>
                </c:pt>
                <c:pt idx="1239">
                  <c:v>-8.1668458988225705</c:v>
                </c:pt>
                <c:pt idx="1240">
                  <c:v>-8.1891085079280508</c:v>
                </c:pt>
                <c:pt idx="1241">
                  <c:v>-8.1922741607718592</c:v>
                </c:pt>
                <c:pt idx="1242">
                  <c:v>-8.2124451850121005</c:v>
                </c:pt>
                <c:pt idx="1243">
                  <c:v>-8.2145181056098107</c:v>
                </c:pt>
                <c:pt idx="1244">
                  <c:v>-8.2792052847095903</c:v>
                </c:pt>
                <c:pt idx="1245">
                  <c:v>-8.2810939513007007</c:v>
                </c:pt>
                <c:pt idx="1246">
                  <c:v>-8.2948010871523508</c:v>
                </c:pt>
                <c:pt idx="1247">
                  <c:v>-8.3693381857431497</c:v>
                </c:pt>
                <c:pt idx="1248">
                  <c:v>-8.3894524801752404</c:v>
                </c:pt>
                <c:pt idx="1249">
                  <c:v>-8.3911474973488307</c:v>
                </c:pt>
                <c:pt idx="1250">
                  <c:v>-8.4104616135335206</c:v>
                </c:pt>
                <c:pt idx="1251">
                  <c:v>-8.4114939348706201</c:v>
                </c:pt>
                <c:pt idx="1252">
                  <c:v>-8.4737823390551803</c:v>
                </c:pt>
                <c:pt idx="1253">
                  <c:v>-8.4748042369222691</c:v>
                </c:pt>
                <c:pt idx="1254">
                  <c:v>-8.4866311873015601</c:v>
                </c:pt>
                <c:pt idx="1255">
                  <c:v>-8.5616073733648808</c:v>
                </c:pt>
                <c:pt idx="1256">
                  <c:v>-8.5807489958311791</c:v>
                </c:pt>
                <c:pt idx="1257">
                  <c:v>-8.5817042848938403</c:v>
                </c:pt>
                <c:pt idx="1258">
                  <c:v>-8.6003452853301603</c:v>
                </c:pt>
                <c:pt idx="1259">
                  <c:v>-8.6012776804697104</c:v>
                </c:pt>
                <c:pt idx="1260">
                  <c:v>-8.6645318365598492</c:v>
                </c:pt>
                <c:pt idx="1261">
                  <c:v>-8.6654072519118497</c:v>
                </c:pt>
                <c:pt idx="1262">
                  <c:v>-8.6780704876103698</c:v>
                </c:pt>
                <c:pt idx="1263">
                  <c:v>-8.7524909329909697</c:v>
                </c:pt>
                <c:pt idx="1264">
                  <c:v>-8.77180789724353</c:v>
                </c:pt>
                <c:pt idx="1265">
                  <c:v>-8.7726804043035909</c:v>
                </c:pt>
                <c:pt idx="1266">
                  <c:v>-8.7917637809835707</c:v>
                </c:pt>
                <c:pt idx="1267">
                  <c:v>-8.7926865914985104</c:v>
                </c:pt>
                <c:pt idx="1268">
                  <c:v>-8.8554986800034907</c:v>
                </c:pt>
                <c:pt idx="1269">
                  <c:v>-8.8564437424743794</c:v>
                </c:pt>
                <c:pt idx="1270">
                  <c:v>-8.8682002237278805</c:v>
                </c:pt>
                <c:pt idx="1271">
                  <c:v>-8.9396621403726009</c:v>
                </c:pt>
                <c:pt idx="1272">
                  <c:v>-8.9581471308311098</c:v>
                </c:pt>
                <c:pt idx="1273">
                  <c:v>-8.9590080640209795</c:v>
                </c:pt>
                <c:pt idx="1274">
                  <c:v>-8.9772997612062806</c:v>
                </c:pt>
                <c:pt idx="1275">
                  <c:v>-8.9782244196417302</c:v>
                </c:pt>
                <c:pt idx="1276">
                  <c:v>-9.0369941260444904</c:v>
                </c:pt>
                <c:pt idx="1277">
                  <c:v>-9.0379244998754302</c:v>
                </c:pt>
                <c:pt idx="1278">
                  <c:v>-9.0488712628012404</c:v>
                </c:pt>
                <c:pt idx="1279">
                  <c:v>-9.1126585472424804</c:v>
                </c:pt>
                <c:pt idx="1280">
                  <c:v>-9.1291658897887302</c:v>
                </c:pt>
                <c:pt idx="1281">
                  <c:v>-9.1299648837125602</c:v>
                </c:pt>
                <c:pt idx="1282">
                  <c:v>-9.1458372714388005</c:v>
                </c:pt>
                <c:pt idx="1283">
                  <c:v>-9.1464084513521602</c:v>
                </c:pt>
                <c:pt idx="1284">
                  <c:v>-9.19757536771262</c:v>
                </c:pt>
                <c:pt idx="1285">
                  <c:v>-9.19817170775538</c:v>
                </c:pt>
                <c:pt idx="1286">
                  <c:v>-9.2074669941411909</c:v>
                </c:pt>
                <c:pt idx="1287">
                  <c:v>-9.2619588424314703</c:v>
                </c:pt>
                <c:pt idx="1288">
                  <c:v>-9.2750312167533604</c:v>
                </c:pt>
                <c:pt idx="1289">
                  <c:v>-9.27544047003129</c:v>
                </c:pt>
                <c:pt idx="1290">
                  <c:v>-9.2886726548749294</c:v>
                </c:pt>
                <c:pt idx="1291">
                  <c:v>-9.2891503477062702</c:v>
                </c:pt>
                <c:pt idx="1292">
                  <c:v>-9.3316624226402602</c:v>
                </c:pt>
                <c:pt idx="1293">
                  <c:v>-9.3320703132754801</c:v>
                </c:pt>
                <c:pt idx="1294">
                  <c:v>-9.3396731452428501</c:v>
                </c:pt>
                <c:pt idx="1295">
                  <c:v>-9.3632194153200299</c:v>
                </c:pt>
                <c:pt idx="1296">
                  <c:v>-9.3855754822150192</c:v>
                </c:pt>
                <c:pt idx="1297">
                  <c:v>-9.39543568789761</c:v>
                </c:pt>
                <c:pt idx="1298">
                  <c:v>-9.4046994039098593</c:v>
                </c:pt>
                <c:pt idx="1299">
                  <c:v>-9.4040778926869297</c:v>
                </c:pt>
                <c:pt idx="1300">
                  <c:v>-9.4378026428247601</c:v>
                </c:pt>
                <c:pt idx="1301">
                  <c:v>-9.4370733942395706</c:v>
                </c:pt>
                <c:pt idx="1302">
                  <c:v>-9.4419277794618992</c:v>
                </c:pt>
                <c:pt idx="1303">
                  <c:v>-9.4505863779743002</c:v>
                </c:pt>
                <c:pt idx="1304">
                  <c:v>-9.4590044166988392</c:v>
                </c:pt>
                <c:pt idx="1305">
                  <c:v>-9.4668066847358094</c:v>
                </c:pt>
                <c:pt idx="1306">
                  <c:v>-9.4908528105359302</c:v>
                </c:pt>
                <c:pt idx="1307">
                  <c:v>-9.5177948461560309</c:v>
                </c:pt>
                <c:pt idx="1308">
                  <c:v>-9.5162121930180792</c:v>
                </c:pt>
                <c:pt idx="1309">
                  <c:v>-9.5145178789257692</c:v>
                </c:pt>
                <c:pt idx="1310">
                  <c:v>-9.5173940584937196</c:v>
                </c:pt>
                <c:pt idx="1311">
                  <c:v>-9.5227233065735906</c:v>
                </c:pt>
                <c:pt idx="1312">
                  <c:v>-9.5284715320404398</c:v>
                </c:pt>
                <c:pt idx="1313">
                  <c:v>-9.5336934199031802</c:v>
                </c:pt>
                <c:pt idx="1314">
                  <c:v>-9.5659861325964695</c:v>
                </c:pt>
                <c:pt idx="1315">
                  <c:v>-9.5636847535764709</c:v>
                </c:pt>
                <c:pt idx="1316">
                  <c:v>-9.5614870662646805</c:v>
                </c:pt>
                <c:pt idx="1317">
                  <c:v>-9.5727711696929596</c:v>
                </c:pt>
                <c:pt idx="1318">
                  <c:v>-9.57092632746477</c:v>
                </c:pt>
                <c:pt idx="1319">
                  <c:v>-9.5818461573627207</c:v>
                </c:pt>
                <c:pt idx="1320">
                  <c:v>-9.5837678085931195</c:v>
                </c:pt>
                <c:pt idx="1321">
                  <c:v>-9.5887492210226597</c:v>
                </c:pt>
                <c:pt idx="1322">
                  <c:v>-9.61159186686948</c:v>
                </c:pt>
                <c:pt idx="1323">
                  <c:v>-9.6165032439062905</c:v>
                </c:pt>
                <c:pt idx="1324">
                  <c:v>-9.6156385116454803</c:v>
                </c:pt>
                <c:pt idx="1325">
                  <c:v>-9.6148538443442408</c:v>
                </c:pt>
                <c:pt idx="1326">
                  <c:v>-9.6337915974057093</c:v>
                </c:pt>
                <c:pt idx="1327">
                  <c:v>-9.6335708093723795</c:v>
                </c:pt>
                <c:pt idx="1328">
                  <c:v>-9.6371601200689199</c:v>
                </c:pt>
                <c:pt idx="1329">
                  <c:v>-9.6424019957429294</c:v>
                </c:pt>
                <c:pt idx="1330">
                  <c:v>-9.6608763965583595</c:v>
                </c:pt>
                <c:pt idx="1331">
                  <c:v>-9.6655717448074299</c:v>
                </c:pt>
                <c:pt idx="1332">
                  <c:v>-9.6657085721366496</c:v>
                </c:pt>
                <c:pt idx="1333">
                  <c:v>-9.6658576998899601</c:v>
                </c:pt>
                <c:pt idx="1334">
                  <c:v>-9.6810614711610903</c:v>
                </c:pt>
                <c:pt idx="1335">
                  <c:v>-9.6816053852074901</c:v>
                </c:pt>
                <c:pt idx="1336">
                  <c:v>-9.6847461821122902</c:v>
                </c:pt>
                <c:pt idx="1337">
                  <c:v>-9.6892591844647402</c:v>
                </c:pt>
                <c:pt idx="1338">
                  <c:v>-9.7032438672750203</c:v>
                </c:pt>
                <c:pt idx="1339">
                  <c:v>-9.7067511582188004</c:v>
                </c:pt>
                <c:pt idx="1340">
                  <c:v>-9.7069788183122299</c:v>
                </c:pt>
                <c:pt idx="1341">
                  <c:v>-9.7071269283385604</c:v>
                </c:pt>
                <c:pt idx="1342">
                  <c:v>-9.7170088591857198</c:v>
                </c:pt>
                <c:pt idx="1343">
                  <c:v>-9.7166537782450995</c:v>
                </c:pt>
                <c:pt idx="1344">
                  <c:v>-9.7181255427504194</c:v>
                </c:pt>
                <c:pt idx="1345">
                  <c:v>-9.7202832950893399</c:v>
                </c:pt>
                <c:pt idx="1346">
                  <c:v>-9.7282677031933495</c:v>
                </c:pt>
                <c:pt idx="1347">
                  <c:v>-9.7294012850720204</c:v>
                </c:pt>
                <c:pt idx="1348">
                  <c:v>-9.7285885255870692</c:v>
                </c:pt>
                <c:pt idx="1349">
                  <c:v>-9.7277816379709101</c:v>
                </c:pt>
                <c:pt idx="1350">
                  <c:v>-9.7331868494607896</c:v>
                </c:pt>
                <c:pt idx="1351">
                  <c:v>-9.7322696526873607</c:v>
                </c:pt>
                <c:pt idx="1352">
                  <c:v>-9.7322948788949404</c:v>
                </c:pt>
                <c:pt idx="1353">
                  <c:v>-9.7327976996048697</c:v>
                </c:pt>
                <c:pt idx="1354">
                  <c:v>-9.7358346948091103</c:v>
                </c:pt>
                <c:pt idx="1355">
                  <c:v>-9.7358657363443797</c:v>
                </c:pt>
                <c:pt idx="1356">
                  <c:v>-9.7350831314258102</c:v>
                </c:pt>
                <c:pt idx="1357">
                  <c:v>-9.7344064376616704</c:v>
                </c:pt>
                <c:pt idx="1358">
                  <c:v>-9.7364460304926794</c:v>
                </c:pt>
                <c:pt idx="1359">
                  <c:v>-9.7357967195925301</c:v>
                </c:pt>
                <c:pt idx="1360">
                  <c:v>-9.7357400465614194</c:v>
                </c:pt>
                <c:pt idx="1361">
                  <c:v>-9.7358434627873098</c:v>
                </c:pt>
                <c:pt idx="1362">
                  <c:v>-9.7371882785120896</c:v>
                </c:pt>
                <c:pt idx="1363">
                  <c:v>-9.7373989231712201</c:v>
                </c:pt>
                <c:pt idx="1364">
                  <c:v>-9.73726304232083</c:v>
                </c:pt>
                <c:pt idx="1365">
                  <c:v>-9.7372404288821706</c:v>
                </c:pt>
                <c:pt idx="1366">
                  <c:v>-9.73880740176544</c:v>
                </c:pt>
                <c:pt idx="1367">
                  <c:v>-9.7388890726818804</c:v>
                </c:pt>
                <c:pt idx="1368">
                  <c:v>-9.7395661721949391</c:v>
                </c:pt>
                <c:pt idx="1369">
                  <c:v>-9.7404979277261905</c:v>
                </c:pt>
                <c:pt idx="1370">
                  <c:v>-9.7442152937373994</c:v>
                </c:pt>
                <c:pt idx="1371">
                  <c:v>-9.7457379236512107</c:v>
                </c:pt>
                <c:pt idx="1372">
                  <c:v>-9.7463596052346695</c:v>
                </c:pt>
                <c:pt idx="1373">
                  <c:v>-9.7470109202794308</c:v>
                </c:pt>
                <c:pt idx="1374">
                  <c:v>-9.75151359392353</c:v>
                </c:pt>
                <c:pt idx="1375">
                  <c:v>-9.7525617585791107</c:v>
                </c:pt>
                <c:pt idx="1376">
                  <c:v>-9.7540926922325095</c:v>
                </c:pt>
                <c:pt idx="1377">
                  <c:v>-9.7561332141372095</c:v>
                </c:pt>
                <c:pt idx="1378">
                  <c:v>-9.7623029212575592</c:v>
                </c:pt>
                <c:pt idx="1379">
                  <c:v>-9.7644528017141905</c:v>
                </c:pt>
                <c:pt idx="1380">
                  <c:v>-9.7651521687136302</c:v>
                </c:pt>
                <c:pt idx="1381">
                  <c:v>-9.7657655577689102</c:v>
                </c:pt>
                <c:pt idx="1382">
                  <c:v>-9.7710065654275802</c:v>
                </c:pt>
                <c:pt idx="1383">
                  <c:v>-9.7716149762565792</c:v>
                </c:pt>
                <c:pt idx="1384">
                  <c:v>-9.7729201915726698</c:v>
                </c:pt>
                <c:pt idx="1385">
                  <c:v>-9.7746745917224498</c:v>
                </c:pt>
                <c:pt idx="1386">
                  <c:v>-9.7800494110278091</c:v>
                </c:pt>
                <c:pt idx="1387">
                  <c:v>-9.7814100698946795</c:v>
                </c:pt>
                <c:pt idx="1388">
                  <c:v>-9.7815182048018698</c:v>
                </c:pt>
                <c:pt idx="1389">
                  <c:v>-9.7815594998461393</c:v>
                </c:pt>
                <c:pt idx="1390">
                  <c:v>-9.7850428287083506</c:v>
                </c:pt>
                <c:pt idx="1391">
                  <c:v>-9.7847127644354597</c:v>
                </c:pt>
                <c:pt idx="1392">
                  <c:v>-9.7850168470098193</c:v>
                </c:pt>
                <c:pt idx="1393">
                  <c:v>-9.7865362229040507</c:v>
                </c:pt>
                <c:pt idx="1394">
                  <c:v>-9.7885464655831402</c:v>
                </c:pt>
                <c:pt idx="1395">
                  <c:v>-9.7887649251045303</c:v>
                </c:pt>
                <c:pt idx="1396">
                  <c:v>-9.7881756839920602</c:v>
                </c:pt>
                <c:pt idx="1397">
                  <c:v>-9.7875456297684096</c:v>
                </c:pt>
                <c:pt idx="1398">
                  <c:v>-9.7891925614745894</c:v>
                </c:pt>
                <c:pt idx="1399">
                  <c:v>-9.7884270196124206</c:v>
                </c:pt>
                <c:pt idx="1400">
                  <c:v>-9.7880769296022105</c:v>
                </c:pt>
                <c:pt idx="1401">
                  <c:v>-9.7879447588817996</c:v>
                </c:pt>
                <c:pt idx="1402">
                  <c:v>-9.7885360197148401</c:v>
                </c:pt>
                <c:pt idx="1403">
                  <c:v>-9.7881158344756702</c:v>
                </c:pt>
                <c:pt idx="1404">
                  <c:v>-9.7874407891217796</c:v>
                </c:pt>
                <c:pt idx="1405">
                  <c:v>-9.7867903173518602</c:v>
                </c:pt>
                <c:pt idx="1406">
                  <c:v>-9.7867984056025605</c:v>
                </c:pt>
                <c:pt idx="1407">
                  <c:v>-9.7861083486672005</c:v>
                </c:pt>
                <c:pt idx="1408">
                  <c:v>-9.7855482090355395</c:v>
                </c:pt>
                <c:pt idx="1409">
                  <c:v>-9.7848621974510497</c:v>
                </c:pt>
                <c:pt idx="1410">
                  <c:v>-9.7833900284735105</c:v>
                </c:pt>
                <c:pt idx="1411">
                  <c:v>-9.78246363438058</c:v>
                </c:pt>
                <c:pt idx="1412">
                  <c:v>-9.7819610592816506</c:v>
                </c:pt>
                <c:pt idx="1413">
                  <c:v>-9.7808457938291102</c:v>
                </c:pt>
                <c:pt idx="1414">
                  <c:v>-9.78053098833057</c:v>
                </c:pt>
                <c:pt idx="1415">
                  <c:v>-9.7793515967591702</c:v>
                </c:pt>
                <c:pt idx="1416">
                  <c:v>-9.7790674455122399</c:v>
                </c:pt>
                <c:pt idx="1417">
                  <c:v>-9.7778567335513404</c:v>
                </c:pt>
                <c:pt idx="1418">
                  <c:v>-9.7745983839904707</c:v>
                </c:pt>
                <c:pt idx="1419">
                  <c:v>-9.7734048486841001</c:v>
                </c:pt>
                <c:pt idx="1420">
                  <c:v>-9.7721867146408794</c:v>
                </c:pt>
                <c:pt idx="1421">
                  <c:v>-9.77078750458824</c:v>
                </c:pt>
                <c:pt idx="1422">
                  <c:v>-9.7707183568589695</c:v>
                </c:pt>
                <c:pt idx="1423">
                  <c:v>-9.7686035821334603</c:v>
                </c:pt>
                <c:pt idx="1424">
                  <c:v>-9.7664561148535203</c:v>
                </c:pt>
                <c:pt idx="1425">
                  <c:v>-9.7664426612809798</c:v>
                </c:pt>
                <c:pt idx="1426">
                  <c:v>-9.7597503680480902</c:v>
                </c:pt>
                <c:pt idx="1427">
                  <c:v>-9.7597438466489201</c:v>
                </c:pt>
                <c:pt idx="1428">
                  <c:v>-9.7597170922735703</c:v>
                </c:pt>
                <c:pt idx="1429">
                  <c:v>-9.7573457967654207</c:v>
                </c:pt>
                <c:pt idx="1430">
                  <c:v>-9.75468555765692</c:v>
                </c:pt>
                <c:pt idx="1431">
                  <c:v>-9.7526915916513506</c:v>
                </c:pt>
                <c:pt idx="1432">
                  <c:v>-9.7506380456853101</c:v>
                </c:pt>
                <c:pt idx="1433">
                  <c:v>-9.7483816058007005</c:v>
                </c:pt>
                <c:pt idx="1434">
                  <c:v>-9.7437434830681493</c:v>
                </c:pt>
                <c:pt idx="1435">
                  <c:v>-9.7357366817441502</c:v>
                </c:pt>
                <c:pt idx="1436">
                  <c:v>-9.73562742403778</c:v>
                </c:pt>
                <c:pt idx="1437">
                  <c:v>-9.7355265422197501</c:v>
                </c:pt>
                <c:pt idx="1438">
                  <c:v>-9.73145133150852</c:v>
                </c:pt>
                <c:pt idx="1439">
                  <c:v>-9.7287296358929201</c:v>
                </c:pt>
                <c:pt idx="1440">
                  <c:v>-9.7260200684688094</c:v>
                </c:pt>
                <c:pt idx="1441">
                  <c:v>-9.7231952998056208</c:v>
                </c:pt>
                <c:pt idx="1442">
                  <c:v>-9.7174353852388293</c:v>
                </c:pt>
                <c:pt idx="1443">
                  <c:v>-9.7078356527968293</c:v>
                </c:pt>
                <c:pt idx="1444">
                  <c:v>-9.7076676086744698</c:v>
                </c:pt>
                <c:pt idx="1445">
                  <c:v>-9.7074825405986296</c:v>
                </c:pt>
                <c:pt idx="1446">
                  <c:v>-9.7027975212368904</c:v>
                </c:pt>
                <c:pt idx="1447">
                  <c:v>-9.6997015580659998</c:v>
                </c:pt>
                <c:pt idx="1448">
                  <c:v>-9.6965990825836297</c:v>
                </c:pt>
                <c:pt idx="1449">
                  <c:v>-9.6936292924766807</c:v>
                </c:pt>
                <c:pt idx="1450">
                  <c:v>-9.6830701202112497</c:v>
                </c:pt>
                <c:pt idx="1451">
                  <c:v>-9.6828602770640106</c:v>
                </c:pt>
                <c:pt idx="1452">
                  <c:v>-9.6780243464767892</c:v>
                </c:pt>
                <c:pt idx="1453">
                  <c:v>-9.6778590904081696</c:v>
                </c:pt>
                <c:pt idx="1454">
                  <c:v>-9.6730713347617403</c:v>
                </c:pt>
                <c:pt idx="1455">
                  <c:v>-9.6729013945783997</c:v>
                </c:pt>
                <c:pt idx="1456">
                  <c:v>-9.6681126043281491</c:v>
                </c:pt>
                <c:pt idx="1457">
                  <c:v>-9.6639384610936094</c:v>
                </c:pt>
                <c:pt idx="1458">
                  <c:v>-9.6530571135740697</c:v>
                </c:pt>
                <c:pt idx="1459">
                  <c:v>-9.6530118004571701</c:v>
                </c:pt>
                <c:pt idx="1460">
                  <c:v>-9.6502812612931308</c:v>
                </c:pt>
                <c:pt idx="1461">
                  <c:v>-9.6502743760217697</c:v>
                </c:pt>
                <c:pt idx="1462">
                  <c:v>-9.6503119456035105</c:v>
                </c:pt>
                <c:pt idx="1463">
                  <c:v>-9.6413944369214999</c:v>
                </c:pt>
                <c:pt idx="1464">
                  <c:v>-9.6414763182579009</c:v>
                </c:pt>
                <c:pt idx="1465">
                  <c:v>-9.6371775101276906</c:v>
                </c:pt>
                <c:pt idx="1466">
                  <c:v>-9.6266799896076094</c:v>
                </c:pt>
                <c:pt idx="1467">
                  <c:v>-9.6267930713868299</c:v>
                </c:pt>
                <c:pt idx="1468">
                  <c:v>-9.6241067226276407</c:v>
                </c:pt>
                <c:pt idx="1469">
                  <c:v>-9.6241815340663504</c:v>
                </c:pt>
                <c:pt idx="1470">
                  <c:v>-9.6243110510024508</c:v>
                </c:pt>
                <c:pt idx="1471">
                  <c:v>-9.6154376671058994</c:v>
                </c:pt>
                <c:pt idx="1472">
                  <c:v>-9.6156321976186998</c:v>
                </c:pt>
                <c:pt idx="1473">
                  <c:v>-9.6114664916634602</c:v>
                </c:pt>
                <c:pt idx="1474">
                  <c:v>-9.6002653246668093</c:v>
                </c:pt>
                <c:pt idx="1475">
                  <c:v>-9.6003778873336199</c:v>
                </c:pt>
                <c:pt idx="1476">
                  <c:v>-9.5972549313794193</c:v>
                </c:pt>
                <c:pt idx="1477">
                  <c:v>-9.5970889909262702</c:v>
                </c:pt>
                <c:pt idx="1478">
                  <c:v>-9.5969628201200408</c:v>
                </c:pt>
                <c:pt idx="1479">
                  <c:v>-9.5870134854832099</c:v>
                </c:pt>
                <c:pt idx="1480">
                  <c:v>-9.5851715902005505</c:v>
                </c:pt>
                <c:pt idx="1481">
                  <c:v>-9.5820038305820994</c:v>
                </c:pt>
                <c:pt idx="1482">
                  <c:v>-9.5695239712168298</c:v>
                </c:pt>
                <c:pt idx="1483">
                  <c:v>-9.5693218986556605</c:v>
                </c:pt>
                <c:pt idx="1484">
                  <c:v>-9.5657682788616594</c:v>
                </c:pt>
                <c:pt idx="1485">
                  <c:v>-9.5653543513898001</c:v>
                </c:pt>
                <c:pt idx="1486">
                  <c:v>-9.5543192776528407</c:v>
                </c:pt>
                <c:pt idx="1487">
                  <c:v>-9.5538990896852098</c:v>
                </c:pt>
                <c:pt idx="1488">
                  <c:v>-9.5514502605077301</c:v>
                </c:pt>
                <c:pt idx="1489">
                  <c:v>-9.5478322605387103</c:v>
                </c:pt>
                <c:pt idx="1490">
                  <c:v>-9.5347869040965492</c:v>
                </c:pt>
                <c:pt idx="1491">
                  <c:v>-9.5343544574254793</c:v>
                </c:pt>
                <c:pt idx="1492">
                  <c:v>-9.5306514923359593</c:v>
                </c:pt>
                <c:pt idx="1493">
                  <c:v>-9.5301649903740699</c:v>
                </c:pt>
                <c:pt idx="1494">
                  <c:v>-9.5190151191848305</c:v>
                </c:pt>
                <c:pt idx="1495">
                  <c:v>-9.5185318047555398</c:v>
                </c:pt>
                <c:pt idx="1496">
                  <c:v>-9.5160334902166799</c:v>
                </c:pt>
                <c:pt idx="1497">
                  <c:v>-9.5125508187979708</c:v>
                </c:pt>
                <c:pt idx="1498">
                  <c:v>-9.5058940239351095</c:v>
                </c:pt>
                <c:pt idx="1499">
                  <c:v>-9.4993827455016895</c:v>
                </c:pt>
                <c:pt idx="1500">
                  <c:v>-9.4959833389188795</c:v>
                </c:pt>
                <c:pt idx="1501">
                  <c:v>-9.4955311713833002</c:v>
                </c:pt>
                <c:pt idx="1502">
                  <c:v>-9.4852427212175208</c:v>
                </c:pt>
                <c:pt idx="1503">
                  <c:v>-9.4847803868896694</c:v>
                </c:pt>
                <c:pt idx="1504">
                  <c:v>-9.4826099329666391</c:v>
                </c:pt>
                <c:pt idx="1505">
                  <c:v>-9.4793085901569292</c:v>
                </c:pt>
                <c:pt idx="1506">
                  <c:v>-9.4760625959298199</c:v>
                </c:pt>
                <c:pt idx="1507">
                  <c:v>-9.4728789181096893</c:v>
                </c:pt>
                <c:pt idx="1508">
                  <c:v>-9.4698762631081692</c:v>
                </c:pt>
                <c:pt idx="1509">
                  <c:v>-9.4643085880355002</c:v>
                </c:pt>
                <c:pt idx="1510">
                  <c:v>-9.4638977052499502</c:v>
                </c:pt>
                <c:pt idx="1511">
                  <c:v>-9.4551009019359498</c:v>
                </c:pt>
                <c:pt idx="1512">
                  <c:v>-9.4531421109574207</c:v>
                </c:pt>
                <c:pt idx="1513">
                  <c:v>-9.4504617045094204</c:v>
                </c:pt>
                <c:pt idx="1514">
                  <c:v>-9.4477319834853493</c:v>
                </c:pt>
                <c:pt idx="1515">
                  <c:v>-9.44502647838973</c:v>
                </c:pt>
                <c:pt idx="1516">
                  <c:v>-9.4425072828629393</c:v>
                </c:pt>
                <c:pt idx="1517">
                  <c:v>-9.4400436433385302</c:v>
                </c:pt>
                <c:pt idx="1518">
                  <c:v>-9.4375068417633106</c:v>
                </c:pt>
                <c:pt idx="1519">
                  <c:v>-9.4292164829441294</c:v>
                </c:pt>
                <c:pt idx="1520">
                  <c:v>-9.4289304503122509</c:v>
                </c:pt>
                <c:pt idx="1521">
                  <c:v>-9.4266912470844808</c:v>
                </c:pt>
                <c:pt idx="1522">
                  <c:v>-9.4246721045229798</c:v>
                </c:pt>
                <c:pt idx="1523">
                  <c:v>-9.4226199790852707</c:v>
                </c:pt>
                <c:pt idx="1524">
                  <c:v>-9.4206207970930205</c:v>
                </c:pt>
                <c:pt idx="1525">
                  <c:v>-9.4187339887223196</c:v>
                </c:pt>
                <c:pt idx="1526">
                  <c:v>-9.4168988029107599</c:v>
                </c:pt>
                <c:pt idx="1527">
                  <c:v>-9.4104580428797</c:v>
                </c:pt>
                <c:pt idx="1528">
                  <c:v>-9.4103747161383904</c:v>
                </c:pt>
                <c:pt idx="1529">
                  <c:v>-9.4087565337272405</c:v>
                </c:pt>
                <c:pt idx="1530">
                  <c:v>-9.4072110050692501</c:v>
                </c:pt>
                <c:pt idx="1531">
                  <c:v>-9.4057461940359701</c:v>
                </c:pt>
                <c:pt idx="1532">
                  <c:v>-9.4043062025386099</c:v>
                </c:pt>
                <c:pt idx="1533">
                  <c:v>-9.4028957301712808</c:v>
                </c:pt>
                <c:pt idx="1534">
                  <c:v>-9.4015880323297001</c:v>
                </c:pt>
                <c:pt idx="1535">
                  <c:v>-9.3967703933556201</c:v>
                </c:pt>
                <c:pt idx="1536">
                  <c:v>-9.3967271213238206</c:v>
                </c:pt>
                <c:pt idx="1537">
                  <c:v>-9.3954906076242004</c:v>
                </c:pt>
                <c:pt idx="1538">
                  <c:v>-9.3944029880612998</c:v>
                </c:pt>
                <c:pt idx="1539">
                  <c:v>-9.3933005652358101</c:v>
                </c:pt>
                <c:pt idx="1540">
                  <c:v>-9.3922146336066508</c:v>
                </c:pt>
                <c:pt idx="1541">
                  <c:v>-9.3911504075507803</c:v>
                </c:pt>
                <c:pt idx="1542">
                  <c:v>-9.3901337310344903</c:v>
                </c:pt>
                <c:pt idx="1543">
                  <c:v>-9.3869739183648697</c:v>
                </c:pt>
                <c:pt idx="1544">
                  <c:v>-9.3867478584636501</c:v>
                </c:pt>
                <c:pt idx="1545">
                  <c:v>-9.3857843371267506</c:v>
                </c:pt>
                <c:pt idx="1546">
                  <c:v>-9.38485673715501</c:v>
                </c:pt>
                <c:pt idx="1547">
                  <c:v>-9.3839723109985407</c:v>
                </c:pt>
                <c:pt idx="1548">
                  <c:v>-9.3830939769973494</c:v>
                </c:pt>
                <c:pt idx="1549">
                  <c:v>-9.3822570806209207</c:v>
                </c:pt>
                <c:pt idx="1550">
                  <c:v>-9.3814277368271402</c:v>
                </c:pt>
                <c:pt idx="1551">
                  <c:v>-9.3798134484733708</c:v>
                </c:pt>
                <c:pt idx="1552">
                  <c:v>-9.3793411576961496</c:v>
                </c:pt>
                <c:pt idx="1553">
                  <c:v>-9.3785968954592391</c:v>
                </c:pt>
                <c:pt idx="1554">
                  <c:v>-9.3778933751452591</c:v>
                </c:pt>
                <c:pt idx="1555">
                  <c:v>-9.3771749253833701</c:v>
                </c:pt>
                <c:pt idx="1556">
                  <c:v>-9.3765468932163802</c:v>
                </c:pt>
                <c:pt idx="1557">
                  <c:v>-9.3759439866475098</c:v>
                </c:pt>
                <c:pt idx="1558">
                  <c:v>-9.37538524708323</c:v>
                </c:pt>
                <c:pt idx="1559">
                  <c:v>-9.3749135221233395</c:v>
                </c:pt>
                <c:pt idx="1560">
                  <c:v>-9.3743946903960893</c:v>
                </c:pt>
                <c:pt idx="1561">
                  <c:v>-9.3740786355864092</c:v>
                </c:pt>
                <c:pt idx="1562">
                  <c:v>-9.3737133350234796</c:v>
                </c:pt>
                <c:pt idx="1563">
                  <c:v>-9.3733946370702608</c:v>
                </c:pt>
                <c:pt idx="1564">
                  <c:v>-9.3731295463465898</c:v>
                </c:pt>
                <c:pt idx="1565">
                  <c:v>-9.3728707234373392</c:v>
                </c:pt>
                <c:pt idx="1566">
                  <c:v>-9.3726522208432197</c:v>
                </c:pt>
                <c:pt idx="1567">
                  <c:v>-9.3722737773879405</c:v>
                </c:pt>
                <c:pt idx="1568">
                  <c:v>-9.3725137981954791</c:v>
                </c:pt>
                <c:pt idx="1569">
                  <c:v>-9.3725894421157498</c:v>
                </c:pt>
                <c:pt idx="1570">
                  <c:v>-9.3722521905405305</c:v>
                </c:pt>
                <c:pt idx="1571">
                  <c:v>-9.37213370263507</c:v>
                </c:pt>
                <c:pt idx="1572">
                  <c:v>-9.3720034901414397</c:v>
                </c:pt>
                <c:pt idx="1573">
                  <c:v>-9.3718767696060592</c:v>
                </c:pt>
                <c:pt idx="1574">
                  <c:v>-9.3717413273765597</c:v>
                </c:pt>
                <c:pt idx="1575">
                  <c:v>-9.3714992231138403</c:v>
                </c:pt>
                <c:pt idx="1576">
                  <c:v>-9.3716224088796203</c:v>
                </c:pt>
                <c:pt idx="1577">
                  <c:v>-9.3715292670465402</c:v>
                </c:pt>
                <c:pt idx="1578">
                  <c:v>-9.3713296936809307</c:v>
                </c:pt>
                <c:pt idx="1579">
                  <c:v>-9.3711438957451705</c:v>
                </c:pt>
                <c:pt idx="1580">
                  <c:v>-9.37096329222069</c:v>
                </c:pt>
                <c:pt idx="1581">
                  <c:v>-9.37076667168221</c:v>
                </c:pt>
                <c:pt idx="1582">
                  <c:v>-9.3705723792838995</c:v>
                </c:pt>
                <c:pt idx="1583">
                  <c:v>-9.3703611846182007</c:v>
                </c:pt>
                <c:pt idx="1584">
                  <c:v>-9.3701625712800407</c:v>
                </c:pt>
                <c:pt idx="1585">
                  <c:v>-9.3697960153466404</c:v>
                </c:pt>
                <c:pt idx="1586">
                  <c:v>-9.3696109220828205</c:v>
                </c:pt>
                <c:pt idx="1587">
                  <c:v>-9.3692682839025103</c:v>
                </c:pt>
                <c:pt idx="1588">
                  <c:v>-9.3689144123266104</c:v>
                </c:pt>
                <c:pt idx="1589">
                  <c:v>-9.3685457829448495</c:v>
                </c:pt>
                <c:pt idx="1590">
                  <c:v>-9.3681242042943094</c:v>
                </c:pt>
                <c:pt idx="1591">
                  <c:v>-9.3676527734652897</c:v>
                </c:pt>
                <c:pt idx="1592">
                  <c:v>-9.3671644592215308</c:v>
                </c:pt>
                <c:pt idx="1593">
                  <c:v>-9.3661989768415097</c:v>
                </c:pt>
                <c:pt idx="1594">
                  <c:v>-9.3658396394418002</c:v>
                </c:pt>
                <c:pt idx="1595">
                  <c:v>-9.36526612679606</c:v>
                </c:pt>
                <c:pt idx="1596">
                  <c:v>-9.3646801949165095</c:v>
                </c:pt>
                <c:pt idx="1597">
                  <c:v>-9.3640703540742507</c:v>
                </c:pt>
                <c:pt idx="1598">
                  <c:v>-9.3633914250073502</c:v>
                </c:pt>
                <c:pt idx="1599">
                  <c:v>-9.3626912830760993</c:v>
                </c:pt>
                <c:pt idx="1600">
                  <c:v>-9.3619111231732806</c:v>
                </c:pt>
                <c:pt idx="1601">
                  <c:v>-9.3603618363170504</c:v>
                </c:pt>
                <c:pt idx="1602">
                  <c:v>-9.3597674463527802</c:v>
                </c:pt>
                <c:pt idx="1603">
                  <c:v>-9.3589131897865308</c:v>
                </c:pt>
                <c:pt idx="1604">
                  <c:v>-9.3580513154656693</c:v>
                </c:pt>
                <c:pt idx="1605">
                  <c:v>-9.3570809274084592</c:v>
                </c:pt>
                <c:pt idx="1606">
                  <c:v>-9.3561048787793997</c:v>
                </c:pt>
                <c:pt idx="1607">
                  <c:v>-9.3551242417112608</c:v>
                </c:pt>
                <c:pt idx="1608">
                  <c:v>-9.35415790838214</c:v>
                </c:pt>
                <c:pt idx="1609">
                  <c:v>-9.3522816314364796</c:v>
                </c:pt>
                <c:pt idx="1610">
                  <c:v>-9.3516776641785597</c:v>
                </c:pt>
                <c:pt idx="1611">
                  <c:v>-9.3509013994062808</c:v>
                </c:pt>
                <c:pt idx="1612">
                  <c:v>-9.3499995902168198</c:v>
                </c:pt>
                <c:pt idx="1613">
                  <c:v>-9.3491021838805501</c:v>
                </c:pt>
                <c:pt idx="1614">
                  <c:v>-9.34834606019683</c:v>
                </c:pt>
                <c:pt idx="1615">
                  <c:v>-9.3475969367271503</c:v>
                </c:pt>
                <c:pt idx="1616">
                  <c:v>-9.34684341515295</c:v>
                </c:pt>
                <c:pt idx="1617">
                  <c:v>-9.3453472871679306</c:v>
                </c:pt>
                <c:pt idx="1618">
                  <c:v>-9.3449694966687407</c:v>
                </c:pt>
                <c:pt idx="1619">
                  <c:v>-9.3444864125814302</c:v>
                </c:pt>
                <c:pt idx="1620">
                  <c:v>-9.3440123579394996</c:v>
                </c:pt>
                <c:pt idx="1621">
                  <c:v>-9.3435364840611292</c:v>
                </c:pt>
                <c:pt idx="1622">
                  <c:v>-9.3430791220922504</c:v>
                </c:pt>
                <c:pt idx="1623">
                  <c:v>-9.3427227842930005</c:v>
                </c:pt>
                <c:pt idx="1624">
                  <c:v>-9.3423888852852706</c:v>
                </c:pt>
                <c:pt idx="1625">
                  <c:v>-9.3414639384356892</c:v>
                </c:pt>
                <c:pt idx="1626">
                  <c:v>-9.3411299466102893</c:v>
                </c:pt>
                <c:pt idx="1627">
                  <c:v>-9.3410578248759997</c:v>
                </c:pt>
                <c:pt idx="1628">
                  <c:v>-9.3407962577562795</c:v>
                </c:pt>
                <c:pt idx="1629">
                  <c:v>-9.3403347455468406</c:v>
                </c:pt>
                <c:pt idx="1630">
                  <c:v>-9.3401284720747793</c:v>
                </c:pt>
                <c:pt idx="1631">
                  <c:v>-9.3398868525832199</c:v>
                </c:pt>
                <c:pt idx="1632">
                  <c:v>-9.3391803106370297</c:v>
                </c:pt>
                <c:pt idx="1633">
                  <c:v>-9.3390503863255105</c:v>
                </c:pt>
                <c:pt idx="1634">
                  <c:v>-9.3390540909165907</c:v>
                </c:pt>
                <c:pt idx="1635">
                  <c:v>-9.33904320071135</c:v>
                </c:pt>
                <c:pt idx="1636">
                  <c:v>-9.3388089867874395</c:v>
                </c:pt>
                <c:pt idx="1637">
                  <c:v>-9.3386017770367395</c:v>
                </c:pt>
                <c:pt idx="1638">
                  <c:v>-9.3383688362994608</c:v>
                </c:pt>
                <c:pt idx="1639">
                  <c:v>-9.3380486227788193</c:v>
                </c:pt>
                <c:pt idx="1640">
                  <c:v>-9.33772613847424</c:v>
                </c:pt>
                <c:pt idx="1641">
                  <c:v>-9.3373710095328093</c:v>
                </c:pt>
                <c:pt idx="1642">
                  <c:v>-9.3363683839008207</c:v>
                </c:pt>
                <c:pt idx="1643">
                  <c:v>-9.33597888958219</c:v>
                </c:pt>
                <c:pt idx="1644">
                  <c:v>-9.3358402051911398</c:v>
                </c:pt>
                <c:pt idx="1645">
                  <c:v>-9.3354892409516896</c:v>
                </c:pt>
                <c:pt idx="1646">
                  <c:v>-9.3351462798597407</c:v>
                </c:pt>
                <c:pt idx="1647">
                  <c:v>-9.3347973831213107</c:v>
                </c:pt>
                <c:pt idx="1648">
                  <c:v>-9.3344054470207105</c:v>
                </c:pt>
                <c:pt idx="1649">
                  <c:v>-9.3340367423077897</c:v>
                </c:pt>
                <c:pt idx="1650">
                  <c:v>-9.3333146740628106</c:v>
                </c:pt>
                <c:pt idx="1651">
                  <c:v>-9.3329605887413702</c:v>
                </c:pt>
                <c:pt idx="1652">
                  <c:v>-9.3326665223603609</c:v>
                </c:pt>
                <c:pt idx="1653">
                  <c:v>-9.3322424657535592</c:v>
                </c:pt>
                <c:pt idx="1654">
                  <c:v>-9.3318406359114991</c:v>
                </c:pt>
                <c:pt idx="1655">
                  <c:v>-9.3314329616783809</c:v>
                </c:pt>
                <c:pt idx="1656">
                  <c:v>-9.3310534489353198</c:v>
                </c:pt>
                <c:pt idx="1657">
                  <c:v>-9.3307024736990893</c:v>
                </c:pt>
                <c:pt idx="1658">
                  <c:v>-9.33066267563194</c:v>
                </c:pt>
                <c:pt idx="1659">
                  <c:v>-9.3302942454410598</c:v>
                </c:pt>
                <c:pt idx="1660">
                  <c:v>-9.3298033746825002</c:v>
                </c:pt>
                <c:pt idx="1661">
                  <c:v>-9.3294586412875002</c:v>
                </c:pt>
                <c:pt idx="1662">
                  <c:v>-9.3290488618247291</c:v>
                </c:pt>
                <c:pt idx="1663">
                  <c:v>-9.3286614308006008</c:v>
                </c:pt>
                <c:pt idx="1664">
                  <c:v>-9.3283399392072202</c:v>
                </c:pt>
                <c:pt idx="1665">
                  <c:v>-9.3280510532845202</c:v>
                </c:pt>
                <c:pt idx="1666">
                  <c:v>-9.3288222115448303</c:v>
                </c:pt>
                <c:pt idx="1667">
                  <c:v>-9.3285870339294092</c:v>
                </c:pt>
                <c:pt idx="1668">
                  <c:v>-9.3280420857518802</c:v>
                </c:pt>
                <c:pt idx="1669">
                  <c:v>-9.3279144850709006</c:v>
                </c:pt>
                <c:pt idx="1670">
                  <c:v>-9.3276914122057004</c:v>
                </c:pt>
                <c:pt idx="1671">
                  <c:v>-9.32760120084472</c:v>
                </c:pt>
                <c:pt idx="1672">
                  <c:v>-9.3276231694089606</c:v>
                </c:pt>
                <c:pt idx="1673">
                  <c:v>-9.3276658833945998</c:v>
                </c:pt>
                <c:pt idx="1674">
                  <c:v>-9.3294941472509691</c:v>
                </c:pt>
                <c:pt idx="1675">
                  <c:v>-9.3297019307831004</c:v>
                </c:pt>
                <c:pt idx="1676">
                  <c:v>-9.3294341923287405</c:v>
                </c:pt>
                <c:pt idx="1677">
                  <c:v>-9.3298735335594305</c:v>
                </c:pt>
                <c:pt idx="1678">
                  <c:v>-9.3302734585957499</c:v>
                </c:pt>
                <c:pt idx="1679">
                  <c:v>-9.3307529257133908</c:v>
                </c:pt>
                <c:pt idx="1680">
                  <c:v>-9.3313512863929695</c:v>
                </c:pt>
                <c:pt idx="1681">
                  <c:v>-9.3319979779791993</c:v>
                </c:pt>
                <c:pt idx="1682">
                  <c:v>-9.3345445927208406</c:v>
                </c:pt>
                <c:pt idx="1683">
                  <c:v>-9.3352832020462699</c:v>
                </c:pt>
                <c:pt idx="1684">
                  <c:v>-9.3354744115589892</c:v>
                </c:pt>
                <c:pt idx="1685">
                  <c:v>-9.3363305739947702</c:v>
                </c:pt>
                <c:pt idx="1686">
                  <c:v>-9.3373006016656408</c:v>
                </c:pt>
                <c:pt idx="1687">
                  <c:v>-9.3382556262420895</c:v>
                </c:pt>
                <c:pt idx="1688">
                  <c:v>-9.3391829212158903</c:v>
                </c:pt>
                <c:pt idx="1689">
                  <c:v>-9.3401205497532995</c:v>
                </c:pt>
                <c:pt idx="1690">
                  <c:v>-9.3426814681988795</c:v>
                </c:pt>
                <c:pt idx="1691">
                  <c:v>-9.3435599391519002</c:v>
                </c:pt>
                <c:pt idx="1692">
                  <c:v>-9.3438582767694403</c:v>
                </c:pt>
                <c:pt idx="1693">
                  <c:v>-9.3446048398655801</c:v>
                </c:pt>
                <c:pt idx="1694">
                  <c:v>-9.3454198982978696</c:v>
                </c:pt>
                <c:pt idx="1695">
                  <c:v>-9.3461574820005708</c:v>
                </c:pt>
                <c:pt idx="1696">
                  <c:v>-9.3467784854109794</c:v>
                </c:pt>
                <c:pt idx="1697">
                  <c:v>-9.3473327353232101</c:v>
                </c:pt>
                <c:pt idx="1698">
                  <c:v>-9.3488285711856491</c:v>
                </c:pt>
                <c:pt idx="1699">
                  <c:v>-9.3491619920957998</c:v>
                </c:pt>
                <c:pt idx="1700">
                  <c:v>-9.3490650094113299</c:v>
                </c:pt>
                <c:pt idx="1701">
                  <c:v>-9.3491375001529509</c:v>
                </c:pt>
                <c:pt idx="1702">
                  <c:v>-9.3492356437003608</c:v>
                </c:pt>
                <c:pt idx="1703">
                  <c:v>-9.3492302874062396</c:v>
                </c:pt>
                <c:pt idx="1704">
                  <c:v>-9.3490592402519201</c:v>
                </c:pt>
                <c:pt idx="1705">
                  <c:v>-9.3487722341162396</c:v>
                </c:pt>
                <c:pt idx="1706">
                  <c:v>-9.3483018287357798</c:v>
                </c:pt>
                <c:pt idx="1707">
                  <c:v>-9.3477463547916706</c:v>
                </c:pt>
                <c:pt idx="1708">
                  <c:v>-9.3471676520975304</c:v>
                </c:pt>
                <c:pt idx="1709">
                  <c:v>-9.3464252523503397</c:v>
                </c:pt>
                <c:pt idx="1710">
                  <c:v>-9.3455509918313204</c:v>
                </c:pt>
                <c:pt idx="1711">
                  <c:v>-9.3444951761977801</c:v>
                </c:pt>
                <c:pt idx="1712">
                  <c:v>-9.3433898707656393</c:v>
                </c:pt>
                <c:pt idx="1713">
                  <c:v>-9.3421960947940708</c:v>
                </c:pt>
                <c:pt idx="1714">
                  <c:v>-9.3395252381880702</c:v>
                </c:pt>
                <c:pt idx="1715">
                  <c:v>-9.3375995183120697</c:v>
                </c:pt>
                <c:pt idx="1716">
                  <c:v>-9.3367994714279394</c:v>
                </c:pt>
                <c:pt idx="1717">
                  <c:v>-9.3356827495449792</c:v>
                </c:pt>
                <c:pt idx="1718">
                  <c:v>-9.3341803514463404</c:v>
                </c:pt>
                <c:pt idx="1719">
                  <c:v>-9.3325785448995706</c:v>
                </c:pt>
                <c:pt idx="1720">
                  <c:v>-9.3310018017234402</c:v>
                </c:pt>
                <c:pt idx="1721">
                  <c:v>-9.3293745259481806</c:v>
                </c:pt>
                <c:pt idx="1722">
                  <c:v>-9.3227781172689195</c:v>
                </c:pt>
                <c:pt idx="1723">
                  <c:v>-9.3221869611483097</c:v>
                </c:pt>
                <c:pt idx="1724">
                  <c:v>-9.3216015715176503</c:v>
                </c:pt>
                <c:pt idx="1725">
                  <c:v>-9.3202499440259601</c:v>
                </c:pt>
                <c:pt idx="1726">
                  <c:v>-9.3182834097392195</c:v>
                </c:pt>
                <c:pt idx="1727">
                  <c:v>-9.3164228567243406</c:v>
                </c:pt>
                <c:pt idx="1728">
                  <c:v>-9.3145899421031206</c:v>
                </c:pt>
                <c:pt idx="1729">
                  <c:v>-9.3128825839213007</c:v>
                </c:pt>
                <c:pt idx="1730">
                  <c:v>-9.3054827663435304</c:v>
                </c:pt>
                <c:pt idx="1731">
                  <c:v>-9.3051298037473007</c:v>
                </c:pt>
                <c:pt idx="1732">
                  <c:v>-9.3048815820594601</c:v>
                </c:pt>
                <c:pt idx="1733">
                  <c:v>-9.3039813401358593</c:v>
                </c:pt>
                <c:pt idx="1734">
                  <c:v>-9.3026336779312597</c:v>
                </c:pt>
                <c:pt idx="1735">
                  <c:v>-9.3013370359854708</c:v>
                </c:pt>
                <c:pt idx="1736">
                  <c:v>-9.3002395736533199</c:v>
                </c:pt>
                <c:pt idx="1737">
                  <c:v>-9.2992279138348497</c:v>
                </c:pt>
                <c:pt idx="1738">
                  <c:v>-9.2938443048052992</c:v>
                </c:pt>
                <c:pt idx="1739">
                  <c:v>-9.2941488689317495</c:v>
                </c:pt>
                <c:pt idx="1740">
                  <c:v>-9.2945182161216096</c:v>
                </c:pt>
                <c:pt idx="1741">
                  <c:v>-9.2943607907759898</c:v>
                </c:pt>
                <c:pt idx="1742">
                  <c:v>-9.2939993797832301</c:v>
                </c:pt>
                <c:pt idx="1743">
                  <c:v>-9.2937525605355997</c:v>
                </c:pt>
                <c:pt idx="1744">
                  <c:v>-9.2935693146628005</c:v>
                </c:pt>
                <c:pt idx="1745">
                  <c:v>-9.2935009330959701</c:v>
                </c:pt>
                <c:pt idx="1746">
                  <c:v>-9.2918717663451194</c:v>
                </c:pt>
                <c:pt idx="1747">
                  <c:v>-9.2924942469739005</c:v>
                </c:pt>
                <c:pt idx="1748">
                  <c:v>-9.2930895946605006</c:v>
                </c:pt>
                <c:pt idx="1749">
                  <c:v>-9.2934303136626308</c:v>
                </c:pt>
                <c:pt idx="1750">
                  <c:v>-9.2938797375311903</c:v>
                </c:pt>
                <c:pt idx="1751">
                  <c:v>-9.2943521613510107</c:v>
                </c:pt>
                <c:pt idx="1752">
                  <c:v>-9.2948160754351203</c:v>
                </c:pt>
                <c:pt idx="1753">
                  <c:v>-9.2953471008523891</c:v>
                </c:pt>
                <c:pt idx="1754">
                  <c:v>-9.2972940872538494</c:v>
                </c:pt>
                <c:pt idx="1755">
                  <c:v>-9.2977553679707707</c:v>
                </c:pt>
                <c:pt idx="1756">
                  <c:v>-9.2981515110099995</c:v>
                </c:pt>
                <c:pt idx="1757">
                  <c:v>-9.2986268320502106</c:v>
                </c:pt>
                <c:pt idx="1758">
                  <c:v>-9.2993816235915503</c:v>
                </c:pt>
                <c:pt idx="1759">
                  <c:v>-9.3001311986172706</c:v>
                </c:pt>
                <c:pt idx="1760">
                  <c:v>-9.3008006663338598</c:v>
                </c:pt>
                <c:pt idx="1761">
                  <c:v>-9.3015156918954798</c:v>
                </c:pt>
                <c:pt idx="1762">
                  <c:v>-9.3052253465082</c:v>
                </c:pt>
                <c:pt idx="1763">
                  <c:v>-9.3053102233690499</c:v>
                </c:pt>
                <c:pt idx="1764">
                  <c:v>-9.3052834784763601</c:v>
                </c:pt>
                <c:pt idx="1765">
                  <c:v>-9.3055154700060196</c:v>
                </c:pt>
                <c:pt idx="1766">
                  <c:v>-9.30612966305298</c:v>
                </c:pt>
                <c:pt idx="1767">
                  <c:v>-9.3066429826454904</c:v>
                </c:pt>
                <c:pt idx="1768">
                  <c:v>-9.3070435455184697</c:v>
                </c:pt>
                <c:pt idx="1769">
                  <c:v>-9.3074081839155305</c:v>
                </c:pt>
                <c:pt idx="1770">
                  <c:v>-9.3107230896274302</c:v>
                </c:pt>
                <c:pt idx="1771">
                  <c:v>-9.3103043093792408</c:v>
                </c:pt>
                <c:pt idx="1772">
                  <c:v>-9.3098213145737994</c:v>
                </c:pt>
                <c:pt idx="1773">
                  <c:v>-9.3095471708397906</c:v>
                </c:pt>
                <c:pt idx="1774">
                  <c:v>-9.30944919505807</c:v>
                </c:pt>
                <c:pt idx="1775">
                  <c:v>-9.30930192390292</c:v>
                </c:pt>
                <c:pt idx="1776">
                  <c:v>-9.3091158792771296</c:v>
                </c:pt>
                <c:pt idx="1777">
                  <c:v>-9.3089122520657401</c:v>
                </c:pt>
                <c:pt idx="1778">
                  <c:v>-9.3120798262155198</c:v>
                </c:pt>
                <c:pt idx="1779">
                  <c:v>-9.3111679942367207</c:v>
                </c:pt>
                <c:pt idx="1780">
                  <c:v>-9.31026394481224</c:v>
                </c:pt>
                <c:pt idx="1781">
                  <c:v>-9.3098235236024198</c:v>
                </c:pt>
                <c:pt idx="1782">
                  <c:v>-9.3096003764830701</c:v>
                </c:pt>
                <c:pt idx="1783">
                  <c:v>-9.3095153757027092</c:v>
                </c:pt>
                <c:pt idx="1784">
                  <c:v>-9.3095744889489307</c:v>
                </c:pt>
                <c:pt idx="1785">
                  <c:v>-9.3097228454792393</c:v>
                </c:pt>
                <c:pt idx="1786">
                  <c:v>-9.3153441514488904</c:v>
                </c:pt>
                <c:pt idx="1787">
                  <c:v>-9.3145215507308503</c:v>
                </c:pt>
                <c:pt idx="1788">
                  <c:v>-9.3137406381941101</c:v>
                </c:pt>
                <c:pt idx="1789">
                  <c:v>-9.3138424884311295</c:v>
                </c:pt>
                <c:pt idx="1790">
                  <c:v>-9.3147402737870504</c:v>
                </c:pt>
                <c:pt idx="1791">
                  <c:v>-9.3157710580057103</c:v>
                </c:pt>
                <c:pt idx="1792">
                  <c:v>-9.3169602636857807</c:v>
                </c:pt>
                <c:pt idx="1793">
                  <c:v>-9.3183759970074505</c:v>
                </c:pt>
                <c:pt idx="1794">
                  <c:v>-9.3281937934626704</c:v>
                </c:pt>
                <c:pt idx="1795">
                  <c:v>-9.32797289628658</c:v>
                </c:pt>
                <c:pt idx="1796">
                  <c:v>-9.3277827132641598</c:v>
                </c:pt>
                <c:pt idx="1797">
                  <c:v>-9.3289315680473699</c:v>
                </c:pt>
                <c:pt idx="1798">
                  <c:v>-9.3310161595931191</c:v>
                </c:pt>
                <c:pt idx="1799">
                  <c:v>-9.3332132322946997</c:v>
                </c:pt>
                <c:pt idx="1800">
                  <c:v>-9.3353354467929499</c:v>
                </c:pt>
                <c:pt idx="1801">
                  <c:v>-9.3376041079528491</c:v>
                </c:pt>
                <c:pt idx="1802">
                  <c:v>-9.34983365490681</c:v>
                </c:pt>
                <c:pt idx="1803">
                  <c:v>-9.3497722712139009</c:v>
                </c:pt>
                <c:pt idx="1804">
                  <c:v>-9.3496169825760997</c:v>
                </c:pt>
                <c:pt idx="1805">
                  <c:v>-9.3509058039371507</c:v>
                </c:pt>
                <c:pt idx="1806">
                  <c:v>-9.3530376417714507</c:v>
                </c:pt>
                <c:pt idx="1807">
                  <c:v>-9.3550616769797106</c:v>
                </c:pt>
                <c:pt idx="1808">
                  <c:v>-9.3570545819455404</c:v>
                </c:pt>
                <c:pt idx="1809">
                  <c:v>-9.3588192009571909</c:v>
                </c:pt>
                <c:pt idx="1810">
                  <c:v>-9.3690890473766792</c:v>
                </c:pt>
                <c:pt idx="1811">
                  <c:v>-9.3686071524027792</c:v>
                </c:pt>
                <c:pt idx="1812">
                  <c:v>-9.3680395280173094</c:v>
                </c:pt>
                <c:pt idx="1813">
                  <c:v>-9.3684743725233499</c:v>
                </c:pt>
                <c:pt idx="1814">
                  <c:v>-9.3693972489410005</c:v>
                </c:pt>
                <c:pt idx="1815">
                  <c:v>-9.3715104719092999</c:v>
                </c:pt>
                <c:pt idx="1816">
                  <c:v>-9.3718872780948494</c:v>
                </c:pt>
                <c:pt idx="1817">
                  <c:v>-9.3707427252486699</c:v>
                </c:pt>
                <c:pt idx="1818">
                  <c:v>-9.3720557030259997</c:v>
                </c:pt>
                <c:pt idx="1819">
                  <c:v>-9.3742465058522093</c:v>
                </c:pt>
                <c:pt idx="1820">
                  <c:v>-9.3728034677780592</c:v>
                </c:pt>
                <c:pt idx="1821">
                  <c:v>-9.3727433959567392</c:v>
                </c:pt>
                <c:pt idx="1822">
                  <c:v>-9.3719025918593708</c:v>
                </c:pt>
                <c:pt idx="1823">
                  <c:v>-9.3709479288142798</c:v>
                </c:pt>
                <c:pt idx="1824">
                  <c:v>-9.3694729144466002</c:v>
                </c:pt>
                <c:pt idx="1825">
                  <c:v>-9.3688212700954701</c:v>
                </c:pt>
                <c:pt idx="1826">
                  <c:v>-9.3678673508526291</c:v>
                </c:pt>
                <c:pt idx="1827">
                  <c:v>-9.3664823033957099</c:v>
                </c:pt>
                <c:pt idx="1828">
                  <c:v>-9.3652064153535708</c:v>
                </c:pt>
                <c:pt idx="1829">
                  <c:v>-9.3642478044499509</c:v>
                </c:pt>
                <c:pt idx="1830">
                  <c:v>-9.3631452434942908</c:v>
                </c:pt>
                <c:pt idx="1831">
                  <c:v>-9.3623508348747109</c:v>
                </c:pt>
                <c:pt idx="1832">
                  <c:v>-9.3618642071759606</c:v>
                </c:pt>
                <c:pt idx="1833">
                  <c:v>-9.3611362137411298</c:v>
                </c:pt>
                <c:pt idx="1834">
                  <c:v>-9.3603823295355095</c:v>
                </c:pt>
                <c:pt idx="1835">
                  <c:v>-9.35994489206041</c:v>
                </c:pt>
                <c:pt idx="1836">
                  <c:v>-9.3596124172697905</c:v>
                </c:pt>
                <c:pt idx="1837">
                  <c:v>-9.3578865583246795</c:v>
                </c:pt>
                <c:pt idx="1838">
                  <c:v>-9.3575803800190602</c:v>
                </c:pt>
                <c:pt idx="1839">
                  <c:v>-9.3576685463456499</c:v>
                </c:pt>
                <c:pt idx="1840">
                  <c:v>-9.3580029679951409</c:v>
                </c:pt>
                <c:pt idx="1841">
                  <c:v>-9.3583843800912003</c:v>
                </c:pt>
                <c:pt idx="1842">
                  <c:v>-9.3588707741097998</c:v>
                </c:pt>
                <c:pt idx="1843">
                  <c:v>-9.3597374277072092</c:v>
                </c:pt>
                <c:pt idx="1844">
                  <c:v>-9.3601222703600904</c:v>
                </c:pt>
                <c:pt idx="1845">
                  <c:v>-9.3602641737835093</c:v>
                </c:pt>
                <c:pt idx="1846">
                  <c:v>-9.3611358616044704</c:v>
                </c:pt>
                <c:pt idx="1847">
                  <c:v>-9.3619532369830694</c:v>
                </c:pt>
                <c:pt idx="1848">
                  <c:v>-9.3627755225619502</c:v>
                </c:pt>
                <c:pt idx="1849">
                  <c:v>-9.3635942199132298</c:v>
                </c:pt>
                <c:pt idx="1850">
                  <c:v>-9.3644144975731596</c:v>
                </c:pt>
                <c:pt idx="1851">
                  <c:v>-9.3652304343067492</c:v>
                </c:pt>
                <c:pt idx="1852">
                  <c:v>-9.3660065581779204</c:v>
                </c:pt>
                <c:pt idx="1853">
                  <c:v>-9.3661936589842298</c:v>
                </c:pt>
                <c:pt idx="1854">
                  <c:v>-9.3672973163523992</c:v>
                </c:pt>
                <c:pt idx="1855">
                  <c:v>-9.3681743198291603</c:v>
                </c:pt>
                <c:pt idx="1856">
                  <c:v>-9.3689931634883408</c:v>
                </c:pt>
                <c:pt idx="1857">
                  <c:v>-9.36975662488992</c:v>
                </c:pt>
                <c:pt idx="1858">
                  <c:v>-9.3703998149987804</c:v>
                </c:pt>
                <c:pt idx="1859">
                  <c:v>-9.3709755773024597</c:v>
                </c:pt>
                <c:pt idx="1860">
                  <c:v>-9.3714817674692199</c:v>
                </c:pt>
                <c:pt idx="1861">
                  <c:v>-9.3712837201197399</c:v>
                </c:pt>
                <c:pt idx="1862">
                  <c:v>-9.3719668495685902</c:v>
                </c:pt>
                <c:pt idx="1863">
                  <c:v>-9.3725980830891196</c:v>
                </c:pt>
                <c:pt idx="1864">
                  <c:v>-9.3728078555130008</c:v>
                </c:pt>
                <c:pt idx="1865">
                  <c:v>-9.3730748235456307</c:v>
                </c:pt>
                <c:pt idx="1866">
                  <c:v>-9.3732493358357303</c:v>
                </c:pt>
                <c:pt idx="1867">
                  <c:v>-9.3733085226988599</c:v>
                </c:pt>
                <c:pt idx="1868">
                  <c:v>-9.3732900772786003</c:v>
                </c:pt>
                <c:pt idx="1869">
                  <c:v>-9.3726008643675307</c:v>
                </c:pt>
                <c:pt idx="1870">
                  <c:v>-9.3727218644235304</c:v>
                </c:pt>
                <c:pt idx="1871">
                  <c:v>-9.3727560772837801</c:v>
                </c:pt>
                <c:pt idx="1872">
                  <c:v>-9.3723342117455495</c:v>
                </c:pt>
                <c:pt idx="1873">
                  <c:v>-9.3720162850530802</c:v>
                </c:pt>
                <c:pt idx="1874">
                  <c:v>-9.3716139451838796</c:v>
                </c:pt>
                <c:pt idx="1875">
                  <c:v>-9.3711924564771607</c:v>
                </c:pt>
                <c:pt idx="1876">
                  <c:v>-9.3707581997506804</c:v>
                </c:pt>
                <c:pt idx="1877">
                  <c:v>-9.3698168044261898</c:v>
                </c:pt>
                <c:pt idx="1878">
                  <c:v>-9.3695006062226192</c:v>
                </c:pt>
                <c:pt idx="1879">
                  <c:v>-9.3691898478297908</c:v>
                </c:pt>
                <c:pt idx="1880">
                  <c:v>-9.3686737541951093</c:v>
                </c:pt>
                <c:pt idx="1881">
                  <c:v>-9.3682147630595107</c:v>
                </c:pt>
                <c:pt idx="1882">
                  <c:v>-9.3678079594194497</c:v>
                </c:pt>
                <c:pt idx="1883">
                  <c:v>-9.3674608572467406</c:v>
                </c:pt>
                <c:pt idx="1884">
                  <c:v>-9.3671637084532904</c:v>
                </c:pt>
                <c:pt idx="1885">
                  <c:v>-9.3670244167823693</c:v>
                </c:pt>
                <c:pt idx="1886">
                  <c:v>-9.3668248746485201</c:v>
                </c:pt>
                <c:pt idx="1887">
                  <c:v>-9.36664476569646</c:v>
                </c:pt>
                <c:pt idx="1888">
                  <c:v>-9.3666421822157808</c:v>
                </c:pt>
                <c:pt idx="1889">
                  <c:v>-9.3666414249581198</c:v>
                </c:pt>
                <c:pt idx="1890">
                  <c:v>-9.3666920899322204</c:v>
                </c:pt>
                <c:pt idx="1891">
                  <c:v>-9.3668037688655801</c:v>
                </c:pt>
                <c:pt idx="1892">
                  <c:v>-9.3669765762440207</c:v>
                </c:pt>
                <c:pt idx="1893">
                  <c:v>-9.3681138011040606</c:v>
                </c:pt>
                <c:pt idx="1894">
                  <c:v>-9.3681714131369702</c:v>
                </c:pt>
                <c:pt idx="1895">
                  <c:v>-9.3682280796437603</c:v>
                </c:pt>
                <c:pt idx="1896">
                  <c:v>-9.3687778269906499</c:v>
                </c:pt>
                <c:pt idx="1897">
                  <c:v>-9.3692357015874208</c:v>
                </c:pt>
                <c:pt idx="1898">
                  <c:v>-9.3696490336503793</c:v>
                </c:pt>
                <c:pt idx="1899">
                  <c:v>-9.3700143699778309</c:v>
                </c:pt>
                <c:pt idx="1900">
                  <c:v>-9.3703698447593293</c:v>
                </c:pt>
                <c:pt idx="1901">
                  <c:v>-9.3715321986572295</c:v>
                </c:pt>
                <c:pt idx="1902">
                  <c:v>-9.3715392492674408</c:v>
                </c:pt>
                <c:pt idx="1903">
                  <c:v>-9.3716449022767101</c:v>
                </c:pt>
                <c:pt idx="1904">
                  <c:v>-9.3717810624729498</c:v>
                </c:pt>
                <c:pt idx="1905">
                  <c:v>-9.3719128216066299</c:v>
                </c:pt>
                <c:pt idx="1906">
                  <c:v>-9.3719064055461008</c:v>
                </c:pt>
                <c:pt idx="1907">
                  <c:v>-9.3717428575000099</c:v>
                </c:pt>
                <c:pt idx="1908">
                  <c:v>-9.3714858994079702</c:v>
                </c:pt>
                <c:pt idx="1909">
                  <c:v>-9.3705954409190699</c:v>
                </c:pt>
                <c:pt idx="1910">
                  <c:v>-9.3702278919098401</c:v>
                </c:pt>
                <c:pt idx="1911">
                  <c:v>-9.3696446993092106</c:v>
                </c:pt>
                <c:pt idx="1912">
                  <c:v>-9.3688898287264308</c:v>
                </c:pt>
                <c:pt idx="1913">
                  <c:v>-9.3679618423110806</c:v>
                </c:pt>
                <c:pt idx="1914">
                  <c:v>-9.3669422926561197</c:v>
                </c:pt>
                <c:pt idx="1915">
                  <c:v>-9.3656903767498605</c:v>
                </c:pt>
                <c:pt idx="1916">
                  <c:v>-9.3643609761299</c:v>
                </c:pt>
                <c:pt idx="1917">
                  <c:v>-9.3594633168755994</c:v>
                </c:pt>
                <c:pt idx="1918">
                  <c:v>-9.3588330536698106</c:v>
                </c:pt>
                <c:pt idx="1919">
                  <c:v>-9.3576708962285302</c:v>
                </c:pt>
                <c:pt idx="1920">
                  <c:v>-9.3559026270695291</c:v>
                </c:pt>
                <c:pt idx="1921">
                  <c:v>-9.3539435249001599</c:v>
                </c:pt>
                <c:pt idx="1922">
                  <c:v>-9.3519894046475205</c:v>
                </c:pt>
                <c:pt idx="1923">
                  <c:v>-9.3499061929565599</c:v>
                </c:pt>
                <c:pt idx="1924">
                  <c:v>-9.3477192207739908</c:v>
                </c:pt>
                <c:pt idx="1925">
                  <c:v>-9.3390286950324501</c:v>
                </c:pt>
                <c:pt idx="1926">
                  <c:v>-9.3385723569684007</c:v>
                </c:pt>
                <c:pt idx="1927">
                  <c:v>-9.3382107765174904</c:v>
                </c:pt>
                <c:pt idx="1928">
                  <c:v>-9.3347195857676102</c:v>
                </c:pt>
                <c:pt idx="1929">
                  <c:v>-9.33237916729923</c:v>
                </c:pt>
                <c:pt idx="1930">
                  <c:v>-9.3298319771229394</c:v>
                </c:pt>
                <c:pt idx="1931">
                  <c:v>-9.3274299313054208</c:v>
                </c:pt>
                <c:pt idx="1932">
                  <c:v>-9.3249568498226694</c:v>
                </c:pt>
                <c:pt idx="1933">
                  <c:v>-9.3138439701185902</c:v>
                </c:pt>
                <c:pt idx="1934">
                  <c:v>-9.3137448760280908</c:v>
                </c:pt>
                <c:pt idx="1935">
                  <c:v>-9.3122550744793706</c:v>
                </c:pt>
                <c:pt idx="1936">
                  <c:v>-9.3095465612235504</c:v>
                </c:pt>
                <c:pt idx="1937">
                  <c:v>-9.3070160012350502</c:v>
                </c:pt>
                <c:pt idx="1938">
                  <c:v>-9.3042698917512006</c:v>
                </c:pt>
                <c:pt idx="1939">
                  <c:v>-9.3014730354114992</c:v>
                </c:pt>
                <c:pt idx="1940">
                  <c:v>-9.2986283249330608</c:v>
                </c:pt>
                <c:pt idx="1941">
                  <c:v>-9.28566754577888</c:v>
                </c:pt>
                <c:pt idx="1942">
                  <c:v>-9.2856941232786792</c:v>
                </c:pt>
                <c:pt idx="1943">
                  <c:v>-9.2841098772006205</c:v>
                </c:pt>
                <c:pt idx="1944">
                  <c:v>-9.2811354298774305</c:v>
                </c:pt>
                <c:pt idx="1945">
                  <c:v>-9.2782489137134601</c:v>
                </c:pt>
                <c:pt idx="1946">
                  <c:v>-9.2752017591750597</c:v>
                </c:pt>
                <c:pt idx="1947">
                  <c:v>-9.2721198606902107</c:v>
                </c:pt>
                <c:pt idx="1948">
                  <c:v>-9.2690514824897505</c:v>
                </c:pt>
                <c:pt idx="1949">
                  <c:v>-9.2546953522018995</c:v>
                </c:pt>
                <c:pt idx="1950">
                  <c:v>-9.2547711899881602</c:v>
                </c:pt>
                <c:pt idx="1951">
                  <c:v>-9.2531157561769604</c:v>
                </c:pt>
                <c:pt idx="1952">
                  <c:v>-9.2500262043986705</c:v>
                </c:pt>
                <c:pt idx="1953">
                  <c:v>-9.2467429544379893</c:v>
                </c:pt>
                <c:pt idx="1954">
                  <c:v>-9.2434150877726999</c:v>
                </c:pt>
                <c:pt idx="1955">
                  <c:v>-9.2400351379949601</c:v>
                </c:pt>
                <c:pt idx="1956">
                  <c:v>-9.2366044731149302</c:v>
                </c:pt>
                <c:pt idx="1957">
                  <c:v>-9.2205590592516202</c:v>
                </c:pt>
                <c:pt idx="1958">
                  <c:v>-9.2206738886166502</c:v>
                </c:pt>
                <c:pt idx="1959">
                  <c:v>-9.2187642842005797</c:v>
                </c:pt>
                <c:pt idx="1960">
                  <c:v>-9.2152713638169992</c:v>
                </c:pt>
                <c:pt idx="1961">
                  <c:v>-9.2115376786432694</c:v>
                </c:pt>
                <c:pt idx="1962">
                  <c:v>-9.2077037288993306</c:v>
                </c:pt>
                <c:pt idx="1963">
                  <c:v>-9.2037938434718605</c:v>
                </c:pt>
                <c:pt idx="1964">
                  <c:v>-9.1998346128634694</c:v>
                </c:pt>
                <c:pt idx="1965">
                  <c:v>-9.1812808583107106</c:v>
                </c:pt>
                <c:pt idx="1966">
                  <c:v>-9.1814523065029299</c:v>
                </c:pt>
                <c:pt idx="1967">
                  <c:v>-9.1793004144278996</c:v>
                </c:pt>
                <c:pt idx="1968">
                  <c:v>-9.1750786084789198</c:v>
                </c:pt>
                <c:pt idx="1969">
                  <c:v>-9.1707763078341902</c:v>
                </c:pt>
                <c:pt idx="1970">
                  <c:v>-9.1664575809187703</c:v>
                </c:pt>
                <c:pt idx="1971">
                  <c:v>-9.1623316968138599</c:v>
                </c:pt>
                <c:pt idx="1972">
                  <c:v>-9.1579068656259306</c:v>
                </c:pt>
                <c:pt idx="1973">
                  <c:v>-9.1361188160411508</c:v>
                </c:pt>
                <c:pt idx="1974">
                  <c:v>-9.1365599074896107</c:v>
                </c:pt>
                <c:pt idx="1975">
                  <c:v>-9.13440747827525</c:v>
                </c:pt>
                <c:pt idx="1976">
                  <c:v>-9.1300438506873807</c:v>
                </c:pt>
                <c:pt idx="1977">
                  <c:v>-9.1253867716611392</c:v>
                </c:pt>
                <c:pt idx="1978">
                  <c:v>-9.1206765073379206</c:v>
                </c:pt>
                <c:pt idx="1979">
                  <c:v>-9.1159212617685998</c:v>
                </c:pt>
                <c:pt idx="1980">
                  <c:v>-9.1111296906081805</c:v>
                </c:pt>
                <c:pt idx="1981">
                  <c:v>-9.0877190072523693</c:v>
                </c:pt>
                <c:pt idx="1982">
                  <c:v>-9.0883618961245691</c:v>
                </c:pt>
                <c:pt idx="1983">
                  <c:v>-9.0860512371982001</c:v>
                </c:pt>
                <c:pt idx="1984">
                  <c:v>-9.0815225338125902</c:v>
                </c:pt>
                <c:pt idx="1985">
                  <c:v>-9.0767547469161105</c:v>
                </c:pt>
                <c:pt idx="1986">
                  <c:v>-9.0720036030179401</c:v>
                </c:pt>
                <c:pt idx="1987">
                  <c:v>-9.0675238107756897</c:v>
                </c:pt>
                <c:pt idx="1988">
                  <c:v>-9.0629131747068001</c:v>
                </c:pt>
                <c:pt idx="1989">
                  <c:v>-9.0400789220843301</c:v>
                </c:pt>
                <c:pt idx="1990">
                  <c:v>-9.0407446451490792</c:v>
                </c:pt>
                <c:pt idx="1991">
                  <c:v>-9.0386008621237295</c:v>
                </c:pt>
                <c:pt idx="1992">
                  <c:v>-9.0342971367452201</c:v>
                </c:pt>
                <c:pt idx="1993">
                  <c:v>-9.02982599865528</c:v>
                </c:pt>
                <c:pt idx="1994">
                  <c:v>-9.0253508175818595</c:v>
                </c:pt>
                <c:pt idx="1995">
                  <c:v>-9.0210969410742106</c:v>
                </c:pt>
                <c:pt idx="1996">
                  <c:v>-9.0169958888037804</c:v>
                </c:pt>
                <c:pt idx="1997">
                  <c:v>-9.0127556312373809</c:v>
                </c:pt>
                <c:pt idx="1998">
                  <c:v>-8.9972025407981508</c:v>
                </c:pt>
                <c:pt idx="1999">
                  <c:v>-8.9909415219521307</c:v>
                </c:pt>
                <c:pt idx="2000">
                  <c:v>-8.9915459144795395</c:v>
                </c:pt>
                <c:pt idx="2001">
                  <c:v>-8.9876603353476199</c:v>
                </c:pt>
                <c:pt idx="2002">
                  <c:v>-8.9838578666481101</c:v>
                </c:pt>
                <c:pt idx="2003">
                  <c:v>-8.9801375948418798</c:v>
                </c:pt>
                <c:pt idx="2004">
                  <c:v>-8.9765627845545097</c:v>
                </c:pt>
                <c:pt idx="2005">
                  <c:v>-8.9731926768263097</c:v>
                </c:pt>
                <c:pt idx="2006">
                  <c:v>-8.9737012218086694</c:v>
                </c:pt>
                <c:pt idx="2007">
                  <c:v>-8.9600341269247501</c:v>
                </c:pt>
                <c:pt idx="2008">
                  <c:v>-8.9582663145860408</c:v>
                </c:pt>
                <c:pt idx="2009">
                  <c:v>-8.9509810357097308</c:v>
                </c:pt>
                <c:pt idx="2010">
                  <c:v>-8.9476555587845894</c:v>
                </c:pt>
                <c:pt idx="2011">
                  <c:v>-8.9442278499869694</c:v>
                </c:pt>
                <c:pt idx="2012">
                  <c:v>-8.9408704434596107</c:v>
                </c:pt>
                <c:pt idx="2013">
                  <c:v>-8.9375827573198006</c:v>
                </c:pt>
                <c:pt idx="2014">
                  <c:v>-8.9378460746620298</c:v>
                </c:pt>
                <c:pt idx="2015">
                  <c:v>-8.9258440160844597</c:v>
                </c:pt>
                <c:pt idx="2016">
                  <c:v>-8.9260944080466498</c:v>
                </c:pt>
                <c:pt idx="2017">
                  <c:v>-8.9243828475176006</c:v>
                </c:pt>
                <c:pt idx="2018">
                  <c:v>-8.9118730722789206</c:v>
                </c:pt>
                <c:pt idx="2019">
                  <c:v>-8.9120131091842207</c:v>
                </c:pt>
                <c:pt idx="2020">
                  <c:v>-8.9089302129077499</c:v>
                </c:pt>
                <c:pt idx="2021">
                  <c:v>-8.9056677120991701</c:v>
                </c:pt>
                <c:pt idx="2022">
                  <c:v>-8.9055584306936595</c:v>
                </c:pt>
                <c:pt idx="2023">
                  <c:v>-8.8950022457759292</c:v>
                </c:pt>
                <c:pt idx="2024">
                  <c:v>-8.8948386515798195</c:v>
                </c:pt>
                <c:pt idx="2025">
                  <c:v>-8.8930058493880502</c:v>
                </c:pt>
                <c:pt idx="2026">
                  <c:v>-8.8821907600699692</c:v>
                </c:pt>
                <c:pt idx="2027">
                  <c:v>-8.8819177714072506</c:v>
                </c:pt>
                <c:pt idx="2028">
                  <c:v>-8.8787982352677499</c:v>
                </c:pt>
                <c:pt idx="2029">
                  <c:v>-8.8758313933000004</c:v>
                </c:pt>
                <c:pt idx="2030">
                  <c:v>-8.8752792736751598</c:v>
                </c:pt>
                <c:pt idx="2031">
                  <c:v>-8.8663046071155893</c:v>
                </c:pt>
                <c:pt idx="2032">
                  <c:v>-8.8657096121872101</c:v>
                </c:pt>
                <c:pt idx="2033">
                  <c:v>-8.8638174285165405</c:v>
                </c:pt>
                <c:pt idx="2034">
                  <c:v>-8.8548942032972597</c:v>
                </c:pt>
                <c:pt idx="2035">
                  <c:v>-8.8542202342812395</c:v>
                </c:pt>
                <c:pt idx="2036">
                  <c:v>-8.8516033054928798</c:v>
                </c:pt>
                <c:pt idx="2037">
                  <c:v>-8.8489929890574697</c:v>
                </c:pt>
                <c:pt idx="2038">
                  <c:v>-8.8482047764327891</c:v>
                </c:pt>
                <c:pt idx="2039">
                  <c:v>-8.8410823195193693</c:v>
                </c:pt>
                <c:pt idx="2040">
                  <c:v>-8.8403116963588708</c:v>
                </c:pt>
                <c:pt idx="2041">
                  <c:v>-8.8386177283937908</c:v>
                </c:pt>
                <c:pt idx="2042">
                  <c:v>-8.8322758831473909</c:v>
                </c:pt>
                <c:pt idx="2043">
                  <c:v>-8.8315450474950605</c:v>
                </c:pt>
                <c:pt idx="2044">
                  <c:v>-8.8297321921198897</c:v>
                </c:pt>
                <c:pt idx="2045">
                  <c:v>-8.8279904542815597</c:v>
                </c:pt>
                <c:pt idx="2046">
                  <c:v>-8.8274879453594508</c:v>
                </c:pt>
                <c:pt idx="2047">
                  <c:v>-8.8227818317072799</c:v>
                </c:pt>
                <c:pt idx="2048">
                  <c:v>-8.8223371280694103</c:v>
                </c:pt>
                <c:pt idx="2049">
                  <c:v>-8.8213444740058407</c:v>
                </c:pt>
                <c:pt idx="2050">
                  <c:v>-8.8172158479024194</c:v>
                </c:pt>
                <c:pt idx="2051">
                  <c:v>-8.8168982338048103</c:v>
                </c:pt>
                <c:pt idx="2052">
                  <c:v>-8.8158174805599092</c:v>
                </c:pt>
                <c:pt idx="2053">
                  <c:v>-8.8147655540012106</c:v>
                </c:pt>
                <c:pt idx="2054">
                  <c:v>-8.8147237489485093</c:v>
                </c:pt>
                <c:pt idx="2055">
                  <c:v>-8.8116429272021897</c:v>
                </c:pt>
                <c:pt idx="2056">
                  <c:v>-8.8116915320227402</c:v>
                </c:pt>
                <c:pt idx="2057">
                  <c:v>-8.8113654665243804</c:v>
                </c:pt>
                <c:pt idx="2058">
                  <c:v>-8.8081019586474607</c:v>
                </c:pt>
                <c:pt idx="2059">
                  <c:v>-8.8073613258367107</c:v>
                </c:pt>
                <c:pt idx="2060">
                  <c:v>-8.8074208249159796</c:v>
                </c:pt>
                <c:pt idx="2061">
                  <c:v>-8.8065814418941208</c:v>
                </c:pt>
                <c:pt idx="2062">
                  <c:v>-8.8067550463629605</c:v>
                </c:pt>
                <c:pt idx="2063">
                  <c:v>-8.8036647713312206</c:v>
                </c:pt>
                <c:pt idx="2064">
                  <c:v>-8.8039543489757204</c:v>
                </c:pt>
                <c:pt idx="2065">
                  <c:v>-8.8037130560344306</c:v>
                </c:pt>
                <c:pt idx="2066">
                  <c:v>-8.7996210555579601</c:v>
                </c:pt>
                <c:pt idx="2067">
                  <c:v>-8.7987508722615999</c:v>
                </c:pt>
                <c:pt idx="2068">
                  <c:v>-8.7989317447180699</c:v>
                </c:pt>
                <c:pt idx="2069">
                  <c:v>-8.7974095253055893</c:v>
                </c:pt>
                <c:pt idx="2070">
                  <c:v>-8.7972025244546508</c:v>
                </c:pt>
                <c:pt idx="2071">
                  <c:v>-8.7927515345937994</c:v>
                </c:pt>
                <c:pt idx="2072">
                  <c:v>-8.7926170448822401</c:v>
                </c:pt>
                <c:pt idx="2073">
                  <c:v>-8.7917132783591896</c:v>
                </c:pt>
                <c:pt idx="2074">
                  <c:v>-8.7861654199359407</c:v>
                </c:pt>
                <c:pt idx="2075">
                  <c:v>-8.7844910028544199</c:v>
                </c:pt>
                <c:pt idx="2076">
                  <c:v>-8.7840410235271396</c:v>
                </c:pt>
                <c:pt idx="2077">
                  <c:v>-8.7819060925394901</c:v>
                </c:pt>
                <c:pt idx="2078">
                  <c:v>-8.7810830101096098</c:v>
                </c:pt>
                <c:pt idx="2079">
                  <c:v>-8.7756794667335001</c:v>
                </c:pt>
                <c:pt idx="2080">
                  <c:v>-8.7747717017145206</c:v>
                </c:pt>
                <c:pt idx="2081">
                  <c:v>-8.7730643904775008</c:v>
                </c:pt>
                <c:pt idx="2082">
                  <c:v>-8.7696996611384908</c:v>
                </c:pt>
                <c:pt idx="2083">
                  <c:v>-8.76642724295845</c:v>
                </c:pt>
                <c:pt idx="2084">
                  <c:v>-8.7634034074261997</c:v>
                </c:pt>
                <c:pt idx="2085">
                  <c:v>-8.7624119333090693</c:v>
                </c:pt>
                <c:pt idx="2086">
                  <c:v>-8.7613325018298998</c:v>
                </c:pt>
                <c:pt idx="2087">
                  <c:v>-8.7569657132302101</c:v>
                </c:pt>
                <c:pt idx="2088">
                  <c:v>-8.7557784645319394</c:v>
                </c:pt>
                <c:pt idx="2089">
                  <c:v>-8.7541715492332397</c:v>
                </c:pt>
                <c:pt idx="2090">
                  <c:v>-8.7522679699713795</c:v>
                </c:pt>
                <c:pt idx="2091">
                  <c:v>-8.7504262384028308</c:v>
                </c:pt>
                <c:pt idx="2092">
                  <c:v>-8.7486141756329499</c:v>
                </c:pt>
                <c:pt idx="2093">
                  <c:v>-8.74784517369166</c:v>
                </c:pt>
                <c:pt idx="2094">
                  <c:v>-8.7471900293277294</c:v>
                </c:pt>
                <c:pt idx="2095">
                  <c:v>-8.7460784520117105</c:v>
                </c:pt>
                <c:pt idx="2096">
                  <c:v>-8.7453141968401091</c:v>
                </c:pt>
                <c:pt idx="2097">
                  <c:v>-8.7446386377418595</c:v>
                </c:pt>
                <c:pt idx="2098">
                  <c:v>-8.7440802939923596</c:v>
                </c:pt>
                <c:pt idx="2099">
                  <c:v>-8.7437365600746197</c:v>
                </c:pt>
                <c:pt idx="2100">
                  <c:v>-8.7462511627224604</c:v>
                </c:pt>
                <c:pt idx="2101">
                  <c:v>-8.7457724456961099</c:v>
                </c:pt>
                <c:pt idx="2102">
                  <c:v>-8.7468512143142192</c:v>
                </c:pt>
                <c:pt idx="2103">
                  <c:v>-8.74662251580496</c:v>
                </c:pt>
                <c:pt idx="2104">
                  <c:v>-8.7477132308043704</c:v>
                </c:pt>
                <c:pt idx="2105">
                  <c:v>-8.7489750314268502</c:v>
                </c:pt>
                <c:pt idx="2106">
                  <c:v>-8.7488144741873306</c:v>
                </c:pt>
                <c:pt idx="2107">
                  <c:v>-8.7500418309128296</c:v>
                </c:pt>
                <c:pt idx="2108">
                  <c:v>-8.7537330720342794</c:v>
                </c:pt>
                <c:pt idx="2109">
                  <c:v>-8.7544855089725004</c:v>
                </c:pt>
                <c:pt idx="2110">
                  <c:v>-8.7542873313001301</c:v>
                </c:pt>
                <c:pt idx="2111">
                  <c:v>-8.7553874773429605</c:v>
                </c:pt>
                <c:pt idx="2112">
                  <c:v>-8.7565632129642808</c:v>
                </c:pt>
                <c:pt idx="2113">
                  <c:v>-8.7579120892173794</c:v>
                </c:pt>
                <c:pt idx="2114">
                  <c:v>-8.7593889948769004</c:v>
                </c:pt>
                <c:pt idx="2115">
                  <c:v>-8.76099221389706</c:v>
                </c:pt>
                <c:pt idx="2116">
                  <c:v>-8.7684911187749304</c:v>
                </c:pt>
                <c:pt idx="2117">
                  <c:v>-8.7704622786805899</c:v>
                </c:pt>
                <c:pt idx="2118">
                  <c:v>-8.7704200283669902</c:v>
                </c:pt>
                <c:pt idx="2119">
                  <c:v>-8.7724317850924294</c:v>
                </c:pt>
                <c:pt idx="2120">
                  <c:v>-8.7746575140138301</c:v>
                </c:pt>
                <c:pt idx="2121">
                  <c:v>-8.7769274758665308</c:v>
                </c:pt>
                <c:pt idx="2122">
                  <c:v>-8.7791844935585708</c:v>
                </c:pt>
                <c:pt idx="2123">
                  <c:v>-8.7814841188797992</c:v>
                </c:pt>
                <c:pt idx="2124">
                  <c:v>-8.7916683390681598</c:v>
                </c:pt>
                <c:pt idx="2125">
                  <c:v>-8.7939905846306008</c:v>
                </c:pt>
                <c:pt idx="2126">
                  <c:v>-8.7936485083397002</c:v>
                </c:pt>
                <c:pt idx="2127">
                  <c:v>-8.7959415434750792</c:v>
                </c:pt>
                <c:pt idx="2128">
                  <c:v>-8.7985210125081803</c:v>
                </c:pt>
                <c:pt idx="2129">
                  <c:v>-8.8010209656047902</c:v>
                </c:pt>
                <c:pt idx="2130">
                  <c:v>-8.8037272175975492</c:v>
                </c:pt>
                <c:pt idx="2131">
                  <c:v>-8.8064249689581402</c:v>
                </c:pt>
                <c:pt idx="2132">
                  <c:v>-8.8208717952428604</c:v>
                </c:pt>
                <c:pt idx="2133">
                  <c:v>-8.8240732702048703</c:v>
                </c:pt>
                <c:pt idx="2134">
                  <c:v>-8.8230359262973597</c:v>
                </c:pt>
                <c:pt idx="2135">
                  <c:v>-8.8262321112456998</c:v>
                </c:pt>
                <c:pt idx="2136">
                  <c:v>-8.8297736949179004</c:v>
                </c:pt>
                <c:pt idx="2137">
                  <c:v>-8.8336979314619501</c:v>
                </c:pt>
                <c:pt idx="2138">
                  <c:v>-8.8377880352445999</c:v>
                </c:pt>
                <c:pt idx="2139">
                  <c:v>-8.84238571542374</c:v>
                </c:pt>
                <c:pt idx="2140">
                  <c:v>-8.8648321081283292</c:v>
                </c:pt>
                <c:pt idx="2141">
                  <c:v>-8.8633161844400199</c:v>
                </c:pt>
                <c:pt idx="2142">
                  <c:v>-8.8740698222827206</c:v>
                </c:pt>
                <c:pt idx="2143">
                  <c:v>-8.8762691474855906</c:v>
                </c:pt>
                <c:pt idx="2144">
                  <c:v>-8.8808650075253901</c:v>
                </c:pt>
                <c:pt idx="2145">
                  <c:v>-8.8873189368254994</c:v>
                </c:pt>
                <c:pt idx="2146">
                  <c:v>-8.8941093618788596</c:v>
                </c:pt>
                <c:pt idx="2147">
                  <c:v>-8.9019409442956299</c:v>
                </c:pt>
                <c:pt idx="2148">
                  <c:v>-8.9394557059828603</c:v>
                </c:pt>
                <c:pt idx="2149">
                  <c:v>-8.9551613054563894</c:v>
                </c:pt>
                <c:pt idx="2150">
                  <c:v>-8.9534447205582808</c:v>
                </c:pt>
                <c:pt idx="2151">
                  <c:v>-8.9693505952321697</c:v>
                </c:pt>
                <c:pt idx="2152">
                  <c:v>-8.9675547746831992</c:v>
                </c:pt>
                <c:pt idx="2153">
                  <c:v>-8.9835596778098505</c:v>
                </c:pt>
                <c:pt idx="2154">
                  <c:v>-8.9997267202187707</c:v>
                </c:pt>
                <c:pt idx="2155">
                  <c:v>-8.99796335352314</c:v>
                </c:pt>
                <c:pt idx="2156">
                  <c:v>-9.0508045211877803</c:v>
                </c:pt>
                <c:pt idx="2157">
                  <c:v>-9.0633574532044996</c:v>
                </c:pt>
                <c:pt idx="2158">
                  <c:v>-9.0617658858167491</c:v>
                </c:pt>
                <c:pt idx="2159">
                  <c:v>-9.0749442987714595</c:v>
                </c:pt>
                <c:pt idx="2160">
                  <c:v>-9.0880807253188998</c:v>
                </c:pt>
                <c:pt idx="2161">
                  <c:v>-9.1024743260849696</c:v>
                </c:pt>
                <c:pt idx="2162">
                  <c:v>-9.1008917439654393</c:v>
                </c:pt>
                <c:pt idx="2163">
                  <c:v>-9.1546471061398904</c:v>
                </c:pt>
                <c:pt idx="2164">
                  <c:v>-9.2004231533926397</c:v>
                </c:pt>
                <c:pt idx="2165">
                  <c:v>-9.2163200431689898</c:v>
                </c:pt>
                <c:pt idx="2166">
                  <c:v>-9.21470917704141</c:v>
                </c:pt>
                <c:pt idx="2167">
                  <c:v>-9.2319196785713302</c:v>
                </c:pt>
                <c:pt idx="2168">
                  <c:v>-9.2497105628713605</c:v>
                </c:pt>
                <c:pt idx="2169">
                  <c:v>-9.2678402742362405</c:v>
                </c:pt>
                <c:pt idx="2170">
                  <c:v>-9.2663855016641303</c:v>
                </c:pt>
                <c:pt idx="2171">
                  <c:v>-9.3312264073170006</c:v>
                </c:pt>
                <c:pt idx="2172">
                  <c:v>-9.3835020029585792</c:v>
                </c:pt>
                <c:pt idx="2173">
                  <c:v>-9.4029476412877706</c:v>
                </c:pt>
                <c:pt idx="2174">
                  <c:v>-9.4013496858664602</c:v>
                </c:pt>
                <c:pt idx="2175">
                  <c:v>-9.4209691046122792</c:v>
                </c:pt>
                <c:pt idx="2176">
                  <c:v>-9.4408386208378996</c:v>
                </c:pt>
                <c:pt idx="2177">
                  <c:v>-9.46089923919995</c:v>
                </c:pt>
                <c:pt idx="2178">
                  <c:v>-9.4592151232416608</c:v>
                </c:pt>
                <c:pt idx="2179">
                  <c:v>-9.5308461346070903</c:v>
                </c:pt>
                <c:pt idx="2180">
                  <c:v>-9.5872558852515795</c:v>
                </c:pt>
                <c:pt idx="2181">
                  <c:v>-9.6077240231153898</c:v>
                </c:pt>
                <c:pt idx="2182">
                  <c:v>-9.6058677425428591</c:v>
                </c:pt>
                <c:pt idx="2183">
                  <c:v>-9.6254608926396905</c:v>
                </c:pt>
                <c:pt idx="2184">
                  <c:v>-9.6461775824564899</c:v>
                </c:pt>
                <c:pt idx="2185">
                  <c:v>-9.6670456177344999</c:v>
                </c:pt>
                <c:pt idx="2186">
                  <c:v>-9.6647409156174202</c:v>
                </c:pt>
                <c:pt idx="2187">
                  <c:v>-9.7404868744160904</c:v>
                </c:pt>
                <c:pt idx="2188">
                  <c:v>-9.7999313887579191</c:v>
                </c:pt>
                <c:pt idx="2189">
                  <c:v>-9.8217756729032093</c:v>
                </c:pt>
                <c:pt idx="2190">
                  <c:v>-9.8191896822812801</c:v>
                </c:pt>
                <c:pt idx="2191">
                  <c:v>-9.8406740529259604</c:v>
                </c:pt>
                <c:pt idx="2192">
                  <c:v>-9.8619774840433401</c:v>
                </c:pt>
                <c:pt idx="2193">
                  <c:v>-9.8845985070870306</c:v>
                </c:pt>
                <c:pt idx="2194">
                  <c:v>-9.8821160356930395</c:v>
                </c:pt>
                <c:pt idx="2195">
                  <c:v>-9.9627270332800393</c:v>
                </c:pt>
                <c:pt idx="2196">
                  <c:v>-10.026138885119099</c:v>
                </c:pt>
                <c:pt idx="2197">
                  <c:v>-10.049391250144099</c:v>
                </c:pt>
                <c:pt idx="2198">
                  <c:v>-10.046829438011599</c:v>
                </c:pt>
                <c:pt idx="2199">
                  <c:v>-10.0706511169411</c:v>
                </c:pt>
                <c:pt idx="2200">
                  <c:v>-10.094660143031501</c:v>
                </c:pt>
                <c:pt idx="2201">
                  <c:v>-10.1188507107489</c:v>
                </c:pt>
                <c:pt idx="2202">
                  <c:v>-10.1165677343475</c:v>
                </c:pt>
                <c:pt idx="2203">
                  <c:v>-10.203941300009699</c:v>
                </c:pt>
                <c:pt idx="2204">
                  <c:v>-10.2711522512081</c:v>
                </c:pt>
                <c:pt idx="2205">
                  <c:v>-10.2964492172222</c:v>
                </c:pt>
                <c:pt idx="2206">
                  <c:v>-10.2940534161442</c:v>
                </c:pt>
                <c:pt idx="2207">
                  <c:v>-10.3188907297782</c:v>
                </c:pt>
                <c:pt idx="2208">
                  <c:v>-10.3439067516181</c:v>
                </c:pt>
                <c:pt idx="2209">
                  <c:v>-10.3685888583594</c:v>
                </c:pt>
                <c:pt idx="2210">
                  <c:v>-10.366064310504299</c:v>
                </c:pt>
                <c:pt idx="2211">
                  <c:v>-10.4556639593168</c:v>
                </c:pt>
                <c:pt idx="2212">
                  <c:v>-10.5267031515172</c:v>
                </c:pt>
                <c:pt idx="2213">
                  <c:v>-10.5511272470767</c:v>
                </c:pt>
                <c:pt idx="2214">
                  <c:v>-10.548519042755499</c:v>
                </c:pt>
                <c:pt idx="2215">
                  <c:v>-10.575928154646199</c:v>
                </c:pt>
                <c:pt idx="2216">
                  <c:v>-10.6008472854476</c:v>
                </c:pt>
                <c:pt idx="2217">
                  <c:v>-10.626981609979801</c:v>
                </c:pt>
                <c:pt idx="2218">
                  <c:v>-10.6248264369107</c:v>
                </c:pt>
                <c:pt idx="2219">
                  <c:v>-10.715476218933601</c:v>
                </c:pt>
                <c:pt idx="2220">
                  <c:v>-10.7846642743439</c:v>
                </c:pt>
                <c:pt idx="2221">
                  <c:v>-10.809779237702299</c:v>
                </c:pt>
                <c:pt idx="2222">
                  <c:v>-10.8075116933604</c:v>
                </c:pt>
                <c:pt idx="2223">
                  <c:v>-10.8334374923633</c:v>
                </c:pt>
                <c:pt idx="2224">
                  <c:v>-10.859157753371299</c:v>
                </c:pt>
                <c:pt idx="2225">
                  <c:v>-10.883427336152501</c:v>
                </c:pt>
                <c:pt idx="2226">
                  <c:v>-10.882083273194199</c:v>
                </c:pt>
                <c:pt idx="2227">
                  <c:v>-10.970256150707799</c:v>
                </c:pt>
                <c:pt idx="2228">
                  <c:v>-11.0349982506663</c:v>
                </c:pt>
                <c:pt idx="2229">
                  <c:v>-11.0587972350513</c:v>
                </c:pt>
                <c:pt idx="2230">
                  <c:v>-11.0573180987548</c:v>
                </c:pt>
                <c:pt idx="2231">
                  <c:v>-11.081128953499499</c:v>
                </c:pt>
                <c:pt idx="2232">
                  <c:v>-11.1044418961618</c:v>
                </c:pt>
                <c:pt idx="2233">
                  <c:v>-11.1272097517936</c:v>
                </c:pt>
                <c:pt idx="2234">
                  <c:v>-11.1261233183466</c:v>
                </c:pt>
                <c:pt idx="2235">
                  <c:v>-11.2031857060673</c:v>
                </c:pt>
                <c:pt idx="2236">
                  <c:v>-11.255957422988001</c:v>
                </c:pt>
                <c:pt idx="2237">
                  <c:v>-11.275141425324399</c:v>
                </c:pt>
                <c:pt idx="2238">
                  <c:v>-11.294346632096399</c:v>
                </c:pt>
                <c:pt idx="2239">
                  <c:v>-11.2939759120679</c:v>
                </c:pt>
                <c:pt idx="2240">
                  <c:v>-11.3123036837132</c:v>
                </c:pt>
                <c:pt idx="2241">
                  <c:v>-11.3297238764711</c:v>
                </c:pt>
                <c:pt idx="2242">
                  <c:v>-11.3580825658617</c:v>
                </c:pt>
                <c:pt idx="2243">
                  <c:v>-11.385952291854201</c:v>
                </c:pt>
                <c:pt idx="2244">
                  <c:v>-11.4403134444094</c:v>
                </c:pt>
                <c:pt idx="2245">
                  <c:v>-11.4493121731086</c:v>
                </c:pt>
                <c:pt idx="2246">
                  <c:v>-11.4496307837421</c:v>
                </c:pt>
                <c:pt idx="2247">
                  <c:v>-11.475032481100399</c:v>
                </c:pt>
                <c:pt idx="2248">
                  <c:v>-11.4875278016839</c:v>
                </c:pt>
                <c:pt idx="2249">
                  <c:v>-11.487724759057301</c:v>
                </c:pt>
                <c:pt idx="2250">
                  <c:v>-11.509264339467199</c:v>
                </c:pt>
                <c:pt idx="2251">
                  <c:v>-11.519149806858</c:v>
                </c:pt>
                <c:pt idx="2252">
                  <c:v>-11.548129335655201</c:v>
                </c:pt>
                <c:pt idx="2253">
                  <c:v>-11.5531188063014</c:v>
                </c:pt>
                <c:pt idx="2254">
                  <c:v>-11.553265375979199</c:v>
                </c:pt>
                <c:pt idx="2255">
                  <c:v>-11.564580060562101</c:v>
                </c:pt>
                <c:pt idx="2256">
                  <c:v>-11.5690364044478</c:v>
                </c:pt>
                <c:pt idx="2257">
                  <c:v>-11.5729096787177</c:v>
                </c:pt>
                <c:pt idx="2258">
                  <c:v>-11.5757267000805</c:v>
                </c:pt>
                <c:pt idx="2259">
                  <c:v>-11.5776035490876</c:v>
                </c:pt>
                <c:pt idx="2260">
                  <c:v>-11.580897373829201</c:v>
                </c:pt>
                <c:pt idx="2261">
                  <c:v>-11.579075189001101</c:v>
                </c:pt>
                <c:pt idx="2262">
                  <c:v>-11.5765892168858</c:v>
                </c:pt>
                <c:pt idx="2263">
                  <c:v>-11.5733815245557</c:v>
                </c:pt>
                <c:pt idx="2264">
                  <c:v>-11.569533013034</c:v>
                </c:pt>
                <c:pt idx="2265">
                  <c:v>-11.5650970934906</c:v>
                </c:pt>
                <c:pt idx="2266">
                  <c:v>-11.5588651576946</c:v>
                </c:pt>
                <c:pt idx="2267">
                  <c:v>-11.5521859567473</c:v>
                </c:pt>
                <c:pt idx="2268">
                  <c:v>-11.536233328893299</c:v>
                </c:pt>
                <c:pt idx="2269">
                  <c:v>-11.530656076900801</c:v>
                </c:pt>
                <c:pt idx="2270">
                  <c:v>-11.522884329502199</c:v>
                </c:pt>
                <c:pt idx="2271">
                  <c:v>-11.5123171038188</c:v>
                </c:pt>
                <c:pt idx="2272">
                  <c:v>-11.5012593519155</c:v>
                </c:pt>
                <c:pt idx="2273">
                  <c:v>-11.489649186346099</c:v>
                </c:pt>
                <c:pt idx="2274">
                  <c:v>-11.477403975201099</c:v>
                </c:pt>
                <c:pt idx="2275">
                  <c:v>-11.4633857940733</c:v>
                </c:pt>
                <c:pt idx="2276">
                  <c:v>-11.429832903321101</c:v>
                </c:pt>
                <c:pt idx="2277">
                  <c:v>-11.416374987259299</c:v>
                </c:pt>
                <c:pt idx="2278">
                  <c:v>-11.398569138414199</c:v>
                </c:pt>
                <c:pt idx="2279">
                  <c:v>-11.3794482692833</c:v>
                </c:pt>
                <c:pt idx="2280">
                  <c:v>-11.3577383614713</c:v>
                </c:pt>
                <c:pt idx="2281">
                  <c:v>-11.334334305847401</c:v>
                </c:pt>
                <c:pt idx="2282">
                  <c:v>-11.310012511257799</c:v>
                </c:pt>
                <c:pt idx="2283">
                  <c:v>-11.281761859271599</c:v>
                </c:pt>
                <c:pt idx="2284">
                  <c:v>-11.203002314165101</c:v>
                </c:pt>
                <c:pt idx="2285">
                  <c:v>-11.178264010100101</c:v>
                </c:pt>
                <c:pt idx="2286">
                  <c:v>-11.1424442736296</c:v>
                </c:pt>
                <c:pt idx="2287">
                  <c:v>-11.103759034237999</c:v>
                </c:pt>
                <c:pt idx="2288">
                  <c:v>-11.061320967691101</c:v>
                </c:pt>
                <c:pt idx="2289">
                  <c:v>-11.017848594298799</c:v>
                </c:pt>
                <c:pt idx="2290">
                  <c:v>-10.9690148149029</c:v>
                </c:pt>
                <c:pt idx="2291">
                  <c:v>-10.9158769680296</c:v>
                </c:pt>
                <c:pt idx="2292">
                  <c:v>-10.753783522286</c:v>
                </c:pt>
                <c:pt idx="2293">
                  <c:v>-10.711583873962899</c:v>
                </c:pt>
                <c:pt idx="2294">
                  <c:v>-10.6482791376589</c:v>
                </c:pt>
                <c:pt idx="2295">
                  <c:v>-10.5840252474863</c:v>
                </c:pt>
                <c:pt idx="2296">
                  <c:v>-10.5125123959654</c:v>
                </c:pt>
                <c:pt idx="2297">
                  <c:v>-10.4385288630933</c:v>
                </c:pt>
                <c:pt idx="2298">
                  <c:v>-10.360243972567099</c:v>
                </c:pt>
                <c:pt idx="2299">
                  <c:v>-10.2786927401895</c:v>
                </c:pt>
                <c:pt idx="2300">
                  <c:v>-10.0232935443278</c:v>
                </c:pt>
                <c:pt idx="2301">
                  <c:v>-9.96623021527604</c:v>
                </c:pt>
                <c:pt idx="2302">
                  <c:v>-9.8753137658443499</c:v>
                </c:pt>
                <c:pt idx="2303">
                  <c:v>-9.7817555028545193</c:v>
                </c:pt>
                <c:pt idx="2304">
                  <c:v>-9.6857618743439104</c:v>
                </c:pt>
                <c:pt idx="2305">
                  <c:v>-9.5878335679376807</c:v>
                </c:pt>
                <c:pt idx="2306">
                  <c:v>-9.4919397726499799</c:v>
                </c:pt>
                <c:pt idx="2307">
                  <c:v>-9.3916515501243598</c:v>
                </c:pt>
                <c:pt idx="2308">
                  <c:v>-9.0712847631447708</c:v>
                </c:pt>
                <c:pt idx="2309">
                  <c:v>-9.0042770688952007</c:v>
                </c:pt>
                <c:pt idx="2310">
                  <c:v>-8.9009584365211296</c:v>
                </c:pt>
                <c:pt idx="2311">
                  <c:v>-8.7969072831001593</c:v>
                </c:pt>
                <c:pt idx="2312">
                  <c:v>-8.6967397696983699</c:v>
                </c:pt>
                <c:pt idx="2313">
                  <c:v>-8.5951672005687101</c:v>
                </c:pt>
                <c:pt idx="2314">
                  <c:v>-8.4936240274067707</c:v>
                </c:pt>
                <c:pt idx="2315">
                  <c:v>-8.3923629400145394</c:v>
                </c:pt>
                <c:pt idx="2316">
                  <c:v>-8.06757329755043</c:v>
                </c:pt>
                <c:pt idx="2317">
                  <c:v>-8.0089125749119798</c:v>
                </c:pt>
                <c:pt idx="2318">
                  <c:v>-7.9124179013460498</c:v>
                </c:pt>
                <c:pt idx="2319">
                  <c:v>-7.8170579742465698</c:v>
                </c:pt>
                <c:pt idx="2320">
                  <c:v>-7.7268593891208104</c:v>
                </c:pt>
                <c:pt idx="2321">
                  <c:v>-7.6381162757779597</c:v>
                </c:pt>
                <c:pt idx="2322">
                  <c:v>-7.55499417535865</c:v>
                </c:pt>
                <c:pt idx="2323">
                  <c:v>-7.4695609912300798</c:v>
                </c:pt>
                <c:pt idx="2324">
                  <c:v>-7.1863871039095697</c:v>
                </c:pt>
                <c:pt idx="2325">
                  <c:v>-7.13784545278794</c:v>
                </c:pt>
                <c:pt idx="2326">
                  <c:v>-7.0648310800154599</c:v>
                </c:pt>
                <c:pt idx="2327">
                  <c:v>-6.9902618133412497</c:v>
                </c:pt>
                <c:pt idx="2328">
                  <c:v>-6.9179106971850501</c:v>
                </c:pt>
                <c:pt idx="2329">
                  <c:v>-6.8478483329515996</c:v>
                </c:pt>
                <c:pt idx="2330">
                  <c:v>-6.7848006386198296</c:v>
                </c:pt>
                <c:pt idx="2331">
                  <c:v>-6.72416894934155</c:v>
                </c:pt>
                <c:pt idx="2332">
                  <c:v>-6.5077015061491403</c:v>
                </c:pt>
                <c:pt idx="2333">
                  <c:v>-6.4796253649760098</c:v>
                </c:pt>
                <c:pt idx="2334">
                  <c:v>-6.4268588315941297</c:v>
                </c:pt>
                <c:pt idx="2335">
                  <c:v>-6.3767848493274304</c:v>
                </c:pt>
                <c:pt idx="2336">
                  <c:v>-6.3320177565283604</c:v>
                </c:pt>
                <c:pt idx="2337">
                  <c:v>-6.2874776943346902</c:v>
                </c:pt>
                <c:pt idx="2338">
                  <c:v>-6.2457711481873401</c:v>
                </c:pt>
                <c:pt idx="2339">
                  <c:v>-6.2069175278491002</c:v>
                </c:pt>
                <c:pt idx="2340">
                  <c:v>-6.2161280965043</c:v>
                </c:pt>
                <c:pt idx="2341">
                  <c:v>-6.0743358213042304</c:v>
                </c:pt>
                <c:pt idx="2342">
                  <c:v>-6.0215069134327699</c:v>
                </c:pt>
                <c:pt idx="2343">
                  <c:v>-5.9948946124790501</c:v>
                </c:pt>
                <c:pt idx="2344">
                  <c:v>-5.9715969508251101</c:v>
                </c:pt>
                <c:pt idx="2345">
                  <c:v>-5.9519491795106401</c:v>
                </c:pt>
                <c:pt idx="2346">
                  <c:v>-5.9336119597216399</c:v>
                </c:pt>
                <c:pt idx="2347">
                  <c:v>-5.9179267460099103</c:v>
                </c:pt>
                <c:pt idx="2348">
                  <c:v>-5.9276310254196201</c:v>
                </c:pt>
                <c:pt idx="2349">
                  <c:v>-5.8612306377435202</c:v>
                </c:pt>
                <c:pt idx="2350">
                  <c:v>-5.8709268615079004</c:v>
                </c:pt>
                <c:pt idx="2351">
                  <c:v>-5.83241020667176</c:v>
                </c:pt>
                <c:pt idx="2352">
                  <c:v>-5.8419887115381703</c:v>
                </c:pt>
                <c:pt idx="2353">
                  <c:v>-5.8404880728235398</c:v>
                </c:pt>
                <c:pt idx="2354">
                  <c:v>-5.8413395073489198</c:v>
                </c:pt>
                <c:pt idx="2355">
                  <c:v>-5.8435973078228702</c:v>
                </c:pt>
                <c:pt idx="2356">
                  <c:v>-5.8530006894696998</c:v>
                </c:pt>
                <c:pt idx="2357">
                  <c:v>-5.8446138485577803</c:v>
                </c:pt>
                <c:pt idx="2358">
                  <c:v>-5.8538204464828603</c:v>
                </c:pt>
                <c:pt idx="2359">
                  <c:v>-5.8646835867669598</c:v>
                </c:pt>
                <c:pt idx="2360">
                  <c:v>-5.8736926014187798</c:v>
                </c:pt>
                <c:pt idx="2361">
                  <c:v>-5.8846506770053404</c:v>
                </c:pt>
                <c:pt idx="2362">
                  <c:v>-5.8966833563609997</c:v>
                </c:pt>
                <c:pt idx="2363">
                  <c:v>-5.9095112543541601</c:v>
                </c:pt>
                <c:pt idx="2364">
                  <c:v>-5.9183444625471102</c:v>
                </c:pt>
                <c:pt idx="2365">
                  <c:v>-5.9448276691797801</c:v>
                </c:pt>
                <c:pt idx="2366">
                  <c:v>-5.9535590628662103</c:v>
                </c:pt>
                <c:pt idx="2367">
                  <c:v>-5.9912778982107602</c:v>
                </c:pt>
                <c:pt idx="2368">
                  <c:v>-5.99994921277864</c:v>
                </c:pt>
                <c:pt idx="2369">
                  <c:v>-6.0139629286740099</c:v>
                </c:pt>
                <c:pt idx="2370">
                  <c:v>-6.0282885423269201</c:v>
                </c:pt>
                <c:pt idx="2371">
                  <c:v>-6.0460249443257101</c:v>
                </c:pt>
                <c:pt idx="2372">
                  <c:v>-6.0542955775585501</c:v>
                </c:pt>
                <c:pt idx="2373">
                  <c:v>-6.0807563129776696</c:v>
                </c:pt>
                <c:pt idx="2374">
                  <c:v>-6.1079420006471503</c:v>
                </c:pt>
                <c:pt idx="2375">
                  <c:v>-6.15376087850077</c:v>
                </c:pt>
                <c:pt idx="2376">
                  <c:v>-6.1613818233942501</c:v>
                </c:pt>
                <c:pt idx="2377">
                  <c:v>-6.1784570360349402</c:v>
                </c:pt>
                <c:pt idx="2378">
                  <c:v>-6.1950288423972202</c:v>
                </c:pt>
                <c:pt idx="2379">
                  <c:v>-6.2120899294822802</c:v>
                </c:pt>
                <c:pt idx="2380">
                  <c:v>-6.2290188118618</c:v>
                </c:pt>
                <c:pt idx="2381">
                  <c:v>-6.24369007041145</c:v>
                </c:pt>
                <c:pt idx="2382">
                  <c:v>-6.2467917013121603</c:v>
                </c:pt>
                <c:pt idx="2383">
                  <c:v>-6.3013458367337503</c:v>
                </c:pt>
                <c:pt idx="2384">
                  <c:v>-6.3038584251634502</c:v>
                </c:pt>
                <c:pt idx="2385">
                  <c:v>-6.31669370556095</c:v>
                </c:pt>
                <c:pt idx="2386">
                  <c:v>-6.3283359619054798</c:v>
                </c:pt>
                <c:pt idx="2387">
                  <c:v>-6.3395556472135404</c:v>
                </c:pt>
                <c:pt idx="2388">
                  <c:v>-6.3497978289144603</c:v>
                </c:pt>
                <c:pt idx="2389">
                  <c:v>-6.3589359558811802</c:v>
                </c:pt>
                <c:pt idx="2390">
                  <c:v>-6.3611577262735404</c:v>
                </c:pt>
                <c:pt idx="2391">
                  <c:v>-6.3777238158317804</c:v>
                </c:pt>
                <c:pt idx="2392">
                  <c:v>-6.3795499621632104</c:v>
                </c:pt>
                <c:pt idx="2393">
                  <c:v>-6.3806129464654902</c:v>
                </c:pt>
                <c:pt idx="2394">
                  <c:v>-6.3801354230468696</c:v>
                </c:pt>
                <c:pt idx="2395">
                  <c:v>-6.3779969564167001</c:v>
                </c:pt>
                <c:pt idx="2396">
                  <c:v>-6.37408223327256</c:v>
                </c:pt>
                <c:pt idx="2397">
                  <c:v>-6.3683562652371997</c:v>
                </c:pt>
                <c:pt idx="2398">
                  <c:v>-6.3676056829447703</c:v>
                </c:pt>
                <c:pt idx="2399">
                  <c:v>-6.3145045472023797</c:v>
                </c:pt>
                <c:pt idx="2400">
                  <c:v>-6.3138090963249596</c:v>
                </c:pt>
                <c:pt idx="2401">
                  <c:v>-6.3007364434270396</c:v>
                </c:pt>
                <c:pt idx="2402">
                  <c:v>-6.28579632191492</c:v>
                </c:pt>
                <c:pt idx="2403">
                  <c:v>-6.2699180175315696</c:v>
                </c:pt>
                <c:pt idx="2404">
                  <c:v>-6.2531617603368703</c:v>
                </c:pt>
                <c:pt idx="2405">
                  <c:v>-6.2347008008399296</c:v>
                </c:pt>
                <c:pt idx="2406">
                  <c:v>-6.2358600808511699</c:v>
                </c:pt>
                <c:pt idx="2407">
                  <c:v>-6.1186023177141697</c:v>
                </c:pt>
                <c:pt idx="2408">
                  <c:v>-6.1197701665694897</c:v>
                </c:pt>
                <c:pt idx="2409">
                  <c:v>-6.1006305768203699</c:v>
                </c:pt>
                <c:pt idx="2410">
                  <c:v>-6.0803560351205999</c:v>
                </c:pt>
                <c:pt idx="2411">
                  <c:v>-6.0594006643690301</c:v>
                </c:pt>
                <c:pt idx="2412">
                  <c:v>-6.0397122349230798</c:v>
                </c:pt>
                <c:pt idx="2413">
                  <c:v>-6.0180411590382903</c:v>
                </c:pt>
                <c:pt idx="2414">
                  <c:v>-6.0254175541605601</c:v>
                </c:pt>
                <c:pt idx="2415">
                  <c:v>-5.8828504457406803</c:v>
                </c:pt>
                <c:pt idx="2416">
                  <c:v>-5.8904161918696802</c:v>
                </c:pt>
                <c:pt idx="2417">
                  <c:v>-5.8705598715256597</c:v>
                </c:pt>
                <c:pt idx="2418">
                  <c:v>-5.8520718764661597</c:v>
                </c:pt>
                <c:pt idx="2419">
                  <c:v>-5.8332294955255701</c:v>
                </c:pt>
                <c:pt idx="2420">
                  <c:v>-5.8139727008738804</c:v>
                </c:pt>
                <c:pt idx="2421">
                  <c:v>-5.7951572433484904</c:v>
                </c:pt>
                <c:pt idx="2422">
                  <c:v>-5.8060055683620204</c:v>
                </c:pt>
                <c:pt idx="2423">
                  <c:v>-5.6775484721843004</c:v>
                </c:pt>
                <c:pt idx="2424">
                  <c:v>-5.6884630546502803</c:v>
                </c:pt>
                <c:pt idx="2425">
                  <c:v>-5.6704796054369604</c:v>
                </c:pt>
                <c:pt idx="2426">
                  <c:v>-5.6535656810839701</c:v>
                </c:pt>
                <c:pt idx="2427">
                  <c:v>-5.6366763585930801</c:v>
                </c:pt>
                <c:pt idx="2428">
                  <c:v>-5.6201194506330401</c:v>
                </c:pt>
                <c:pt idx="2429">
                  <c:v>-5.6038818004079198</c:v>
                </c:pt>
                <c:pt idx="2430">
                  <c:v>-5.61256431759801</c:v>
                </c:pt>
                <c:pt idx="2431">
                  <c:v>-5.5056790499900101</c:v>
                </c:pt>
                <c:pt idx="2432">
                  <c:v>-5.5144067979797597</c:v>
                </c:pt>
                <c:pt idx="2433">
                  <c:v>-5.4989210852777699</c:v>
                </c:pt>
                <c:pt idx="2434">
                  <c:v>-5.4836941615564099</c:v>
                </c:pt>
                <c:pt idx="2435">
                  <c:v>-5.46941462809969</c:v>
                </c:pt>
                <c:pt idx="2436">
                  <c:v>-5.4541198526409804</c:v>
                </c:pt>
                <c:pt idx="2437">
                  <c:v>-5.4387056490441203</c:v>
                </c:pt>
                <c:pt idx="2438">
                  <c:v>-5.4459748617170396</c:v>
                </c:pt>
                <c:pt idx="2439">
                  <c:v>-5.3345439717079497</c:v>
                </c:pt>
                <c:pt idx="2440">
                  <c:v>-5.3418577922021502</c:v>
                </c:pt>
                <c:pt idx="2441">
                  <c:v>-5.3250598456857698</c:v>
                </c:pt>
                <c:pt idx="2442">
                  <c:v>-5.3070443589274898</c:v>
                </c:pt>
                <c:pt idx="2443">
                  <c:v>-5.2880631787444701</c:v>
                </c:pt>
                <c:pt idx="2444">
                  <c:v>-5.2682574225678804</c:v>
                </c:pt>
                <c:pt idx="2445">
                  <c:v>-5.2472910900471197</c:v>
                </c:pt>
                <c:pt idx="2446">
                  <c:v>-5.2552202343392196</c:v>
                </c:pt>
                <c:pt idx="2447">
                  <c:v>-5.1018056795484696</c:v>
                </c:pt>
                <c:pt idx="2448">
                  <c:v>-5.1099275687812202</c:v>
                </c:pt>
                <c:pt idx="2449">
                  <c:v>-5.0845397198421498</c:v>
                </c:pt>
                <c:pt idx="2450">
                  <c:v>-5.0579250051470899</c:v>
                </c:pt>
                <c:pt idx="2451">
                  <c:v>-5.0317768247428099</c:v>
                </c:pt>
                <c:pt idx="2452">
                  <c:v>-5.0028318394131501</c:v>
                </c:pt>
                <c:pt idx="2453">
                  <c:v>-4.9732525403203596</c:v>
                </c:pt>
                <c:pt idx="2454">
                  <c:v>-4.9823564043688604</c:v>
                </c:pt>
                <c:pt idx="2455">
                  <c:v>-4.7849295147997903</c:v>
                </c:pt>
                <c:pt idx="2456">
                  <c:v>-4.7943343705818897</c:v>
                </c:pt>
                <c:pt idx="2457">
                  <c:v>-4.7618018649076204</c:v>
                </c:pt>
                <c:pt idx="2458">
                  <c:v>-4.72720596644211</c:v>
                </c:pt>
                <c:pt idx="2459">
                  <c:v>-4.6939089994572898</c:v>
                </c:pt>
                <c:pt idx="2460">
                  <c:v>-4.65863649690702</c:v>
                </c:pt>
                <c:pt idx="2461">
                  <c:v>-4.6227834656655897</c:v>
                </c:pt>
                <c:pt idx="2462">
                  <c:v>-4.6323142367229</c:v>
                </c:pt>
                <c:pt idx="2463">
                  <c:v>-4.4099397772205204</c:v>
                </c:pt>
                <c:pt idx="2464">
                  <c:v>-4.4198099506533097</c:v>
                </c:pt>
                <c:pt idx="2465">
                  <c:v>-4.3811305000147298</c:v>
                </c:pt>
                <c:pt idx="2466">
                  <c:v>-4.3421250280100097</c:v>
                </c:pt>
                <c:pt idx="2467">
                  <c:v>-4.30615000020323</c:v>
                </c:pt>
                <c:pt idx="2468">
                  <c:v>-4.2677515514550999</c:v>
                </c:pt>
                <c:pt idx="2469">
                  <c:v>-4.2280744893509201</c:v>
                </c:pt>
                <c:pt idx="2470">
                  <c:v>-4.2371276256971004</c:v>
                </c:pt>
                <c:pt idx="2471">
                  <c:v>-4.0032356878774698</c:v>
                </c:pt>
                <c:pt idx="2472">
                  <c:v>-4.0125839996492898</c:v>
                </c:pt>
                <c:pt idx="2473">
                  <c:v>-3.9705766942724399</c:v>
                </c:pt>
                <c:pt idx="2474">
                  <c:v>-3.9285634353121202</c:v>
                </c:pt>
                <c:pt idx="2475">
                  <c:v>-3.8870637649067499</c:v>
                </c:pt>
                <c:pt idx="2476">
                  <c:v>-3.8461275722595798</c:v>
                </c:pt>
                <c:pt idx="2477">
                  <c:v>-3.8041948668327401</c:v>
                </c:pt>
                <c:pt idx="2478">
                  <c:v>-3.8098956831780102</c:v>
                </c:pt>
                <c:pt idx="2479">
                  <c:v>-3.5721499973777</c:v>
                </c:pt>
                <c:pt idx="2480">
                  <c:v>-3.5279266623046102</c:v>
                </c:pt>
                <c:pt idx="2481">
                  <c:v>-3.53275956840627</c:v>
                </c:pt>
                <c:pt idx="2482">
                  <c:v>-3.4856393529841401</c:v>
                </c:pt>
                <c:pt idx="2483">
                  <c:v>-3.4393253059087399</c:v>
                </c:pt>
                <c:pt idx="2484">
                  <c:v>-3.3912648282407001</c:v>
                </c:pt>
                <c:pt idx="2485">
                  <c:v>-3.3426714234081998</c:v>
                </c:pt>
                <c:pt idx="2486">
                  <c:v>-3.3431265826510299</c:v>
                </c:pt>
                <c:pt idx="2487">
                  <c:v>-3.0996336407635301</c:v>
                </c:pt>
                <c:pt idx="2488">
                  <c:v>-3.0524537432120602</c:v>
                </c:pt>
                <c:pt idx="2489">
                  <c:v>-3.0523613380394701</c:v>
                </c:pt>
                <c:pt idx="2490">
                  <c:v>-3.00188282195968</c:v>
                </c:pt>
                <c:pt idx="2491">
                  <c:v>-2.9513171742521198</c:v>
                </c:pt>
                <c:pt idx="2492">
                  <c:v>-2.9006379459981</c:v>
                </c:pt>
                <c:pt idx="2493">
                  <c:v>-2.8493548991431701</c:v>
                </c:pt>
                <c:pt idx="2494">
                  <c:v>-2.84805620788917</c:v>
                </c:pt>
                <c:pt idx="2495">
                  <c:v>-2.6781012164298801</c:v>
                </c:pt>
                <c:pt idx="2496">
                  <c:v>-2.5965371675496902</c:v>
                </c:pt>
                <c:pt idx="2497">
                  <c:v>-2.4958708905347802</c:v>
                </c:pt>
                <c:pt idx="2498">
                  <c:v>-2.4435140614481798</c:v>
                </c:pt>
                <c:pt idx="2499">
                  <c:v>-2.44236676939027</c:v>
                </c:pt>
                <c:pt idx="2500">
                  <c:v>-2.3898829413574498</c:v>
                </c:pt>
                <c:pt idx="2501">
                  <c:v>-2.3373057938147301</c:v>
                </c:pt>
                <c:pt idx="2502">
                  <c:v>-2.24282590500771</c:v>
                </c:pt>
                <c:pt idx="2503">
                  <c:v>-2.2418189813365199</c:v>
                </c:pt>
                <c:pt idx="2504">
                  <c:v>-2.1472755505544199</c:v>
                </c:pt>
                <c:pt idx="2505">
                  <c:v>-2.05273333984168</c:v>
                </c:pt>
                <c:pt idx="2506">
                  <c:v>-2.0244824063634801</c:v>
                </c:pt>
                <c:pt idx="2507">
                  <c:v>-1.9223918079548401</c:v>
                </c:pt>
                <c:pt idx="2508">
                  <c:v>-1.8181153802150101</c:v>
                </c:pt>
                <c:pt idx="2509">
                  <c:v>-1.8176129077088301</c:v>
                </c:pt>
                <c:pt idx="2510">
                  <c:v>-1.7677333301949401</c:v>
                </c:pt>
                <c:pt idx="2511">
                  <c:v>-1.7156617686559701</c:v>
                </c:pt>
                <c:pt idx="2512">
                  <c:v>-1.71531705379802</c:v>
                </c:pt>
                <c:pt idx="2513">
                  <c:v>-1.5441604394611099</c:v>
                </c:pt>
                <c:pt idx="2514">
                  <c:v>-1.5440269128911299</c:v>
                </c:pt>
                <c:pt idx="2515">
                  <c:v>-1.51125377557049</c:v>
                </c:pt>
                <c:pt idx="2516">
                  <c:v>-1.3107179036512699</c:v>
                </c:pt>
                <c:pt idx="2517">
                  <c:v>-1.2643243749422299</c:v>
                </c:pt>
                <c:pt idx="2518">
                  <c:v>-1.2655246178156301</c:v>
                </c:pt>
                <c:pt idx="2519">
                  <c:v>-1.2181823084410399</c:v>
                </c:pt>
                <c:pt idx="2520">
                  <c:v>-1.2195383212928901</c:v>
                </c:pt>
                <c:pt idx="2521">
                  <c:v>-1.0573833514875299</c:v>
                </c:pt>
                <c:pt idx="2522">
                  <c:v>-1.0590041503059899</c:v>
                </c:pt>
                <c:pt idx="2523">
                  <c:v>-1.0319634456932201</c:v>
                </c:pt>
                <c:pt idx="2524">
                  <c:v>-0.84998264834346804</c:v>
                </c:pt>
                <c:pt idx="2525">
                  <c:v>-0.80955376552721803</c:v>
                </c:pt>
                <c:pt idx="2526">
                  <c:v>-0.81282488954181098</c:v>
                </c:pt>
                <c:pt idx="2527">
                  <c:v>-0.77126532711763696</c:v>
                </c:pt>
                <c:pt idx="2528">
                  <c:v>-0.77499628728589598</c:v>
                </c:pt>
                <c:pt idx="2529">
                  <c:v>-0.63006457253750803</c:v>
                </c:pt>
                <c:pt idx="2530">
                  <c:v>-0.63403870786990102</c:v>
                </c:pt>
                <c:pt idx="2531">
                  <c:v>-0.61054676966135202</c:v>
                </c:pt>
                <c:pt idx="2532">
                  <c:v>-0.45030270878247802</c:v>
                </c:pt>
                <c:pt idx="2533">
                  <c:v>-0.41373953500110699</c:v>
                </c:pt>
                <c:pt idx="2534">
                  <c:v>-0.41837828262549298</c:v>
                </c:pt>
                <c:pt idx="2535">
                  <c:v>-0.38072074801231498</c:v>
                </c:pt>
                <c:pt idx="2536">
                  <c:v>-0.383923409977593</c:v>
                </c:pt>
                <c:pt idx="2537">
                  <c:v>-0.25267435199372801</c:v>
                </c:pt>
                <c:pt idx="2538">
                  <c:v>-0.25610276604385102</c:v>
                </c:pt>
                <c:pt idx="2539">
                  <c:v>-0.23469672094618299</c:v>
                </c:pt>
                <c:pt idx="2540">
                  <c:v>-9.1544570293638702E-2</c:v>
                </c:pt>
                <c:pt idx="2541">
                  <c:v>-5.8050412005735803E-2</c:v>
                </c:pt>
                <c:pt idx="2542">
                  <c:v>-6.1216533725831197E-2</c:v>
                </c:pt>
                <c:pt idx="2543">
                  <c:v>-2.6103415642532199E-2</c:v>
                </c:pt>
                <c:pt idx="2544">
                  <c:v>-2.725869157866E-2</c:v>
                </c:pt>
                <c:pt idx="2545">
                  <c:v>9.0839534853331003E-2</c:v>
                </c:pt>
                <c:pt idx="2546">
                  <c:v>8.9673754103312603E-2</c:v>
                </c:pt>
                <c:pt idx="2547">
                  <c:v>0.11073727184229901</c:v>
                </c:pt>
                <c:pt idx="2548">
                  <c:v>0.240404944312788</c:v>
                </c:pt>
                <c:pt idx="2549">
                  <c:v>0.272670987900763</c:v>
                </c:pt>
                <c:pt idx="2550">
                  <c:v>0.27250506169966698</c:v>
                </c:pt>
                <c:pt idx="2551">
                  <c:v>0.305307938067991</c:v>
                </c:pt>
                <c:pt idx="2552">
                  <c:v>0.30616938104911601</c:v>
                </c:pt>
                <c:pt idx="2553">
                  <c:v>0.412617000283514</c:v>
                </c:pt>
                <c:pt idx="2554">
                  <c:v>0.41349088096306602</c:v>
                </c:pt>
                <c:pt idx="2555">
                  <c:v>0.43309478220431302</c:v>
                </c:pt>
                <c:pt idx="2556">
                  <c:v>0.55111760095509899</c:v>
                </c:pt>
                <c:pt idx="2557">
                  <c:v>0.57981272203852796</c:v>
                </c:pt>
                <c:pt idx="2558">
                  <c:v>0.58082618543536801</c:v>
                </c:pt>
                <c:pt idx="2559">
                  <c:v>0.60992162743112799</c:v>
                </c:pt>
                <c:pt idx="2560">
                  <c:v>0.61059997895319995</c:v>
                </c:pt>
                <c:pt idx="2561">
                  <c:v>0.70537057346375798</c:v>
                </c:pt>
                <c:pt idx="2562">
                  <c:v>0.70588088930099202</c:v>
                </c:pt>
                <c:pt idx="2563">
                  <c:v>0.72367628268433704</c:v>
                </c:pt>
                <c:pt idx="2564">
                  <c:v>0.82769015070513097</c:v>
                </c:pt>
                <c:pt idx="2565">
                  <c:v>0.85380128832645696</c:v>
                </c:pt>
                <c:pt idx="2566">
                  <c:v>0.853705255967115</c:v>
                </c:pt>
                <c:pt idx="2567">
                  <c:v>0.87830628813592204</c:v>
                </c:pt>
                <c:pt idx="2568">
                  <c:v>0.87714742660049605</c:v>
                </c:pt>
                <c:pt idx="2569">
                  <c:v>0.96145029309769803</c:v>
                </c:pt>
                <c:pt idx="2570">
                  <c:v>0.96015574863445396</c:v>
                </c:pt>
                <c:pt idx="2571">
                  <c:v>0.97379481762040399</c:v>
                </c:pt>
                <c:pt idx="2572">
                  <c:v>1.0699570603755</c:v>
                </c:pt>
                <c:pt idx="2573">
                  <c:v>1.09272668991153</c:v>
                </c:pt>
                <c:pt idx="2574">
                  <c:v>1.09131287713978</c:v>
                </c:pt>
                <c:pt idx="2575">
                  <c:v>1.1128731792348201</c:v>
                </c:pt>
                <c:pt idx="2576">
                  <c:v>1.11146526845163</c:v>
                </c:pt>
                <c:pt idx="2577">
                  <c:v>1.1896865776515999</c:v>
                </c:pt>
                <c:pt idx="2578">
                  <c:v>1.18814049748781</c:v>
                </c:pt>
                <c:pt idx="2579">
                  <c:v>1.2016091127903901</c:v>
                </c:pt>
                <c:pt idx="2580">
                  <c:v>1.2903276541469499</c:v>
                </c:pt>
                <c:pt idx="2581">
                  <c:v>1.31097251504776</c:v>
                </c:pt>
                <c:pt idx="2582">
                  <c:v>1.30940174380094</c:v>
                </c:pt>
                <c:pt idx="2583">
                  <c:v>1.3309871902499699</c:v>
                </c:pt>
                <c:pt idx="2584">
                  <c:v>1.3300166421581701</c:v>
                </c:pt>
                <c:pt idx="2585">
                  <c:v>1.4037950417534699</c:v>
                </c:pt>
                <c:pt idx="2586">
                  <c:v>1.40264067100296</c:v>
                </c:pt>
                <c:pt idx="2587">
                  <c:v>1.41429194156323</c:v>
                </c:pt>
                <c:pt idx="2588">
                  <c:v>1.4970349873815401</c:v>
                </c:pt>
                <c:pt idx="2589">
                  <c:v>1.51614002237659</c:v>
                </c:pt>
                <c:pt idx="2590">
                  <c:v>1.5147884431757599</c:v>
                </c:pt>
                <c:pt idx="2591">
                  <c:v>1.5342484616230201</c:v>
                </c:pt>
                <c:pt idx="2592">
                  <c:v>1.53358915564313</c:v>
                </c:pt>
                <c:pt idx="2593">
                  <c:v>1.60145368448341</c:v>
                </c:pt>
                <c:pt idx="2594">
                  <c:v>1.60063385078807</c:v>
                </c:pt>
                <c:pt idx="2595">
                  <c:v>1.6121302094802401</c:v>
                </c:pt>
                <c:pt idx="2596">
                  <c:v>1.68641628365348</c:v>
                </c:pt>
                <c:pt idx="2597">
                  <c:v>1.7040984075772401</c:v>
                </c:pt>
                <c:pt idx="2598">
                  <c:v>1.70309905790948</c:v>
                </c:pt>
                <c:pt idx="2599">
                  <c:v>1.7215655401519001</c:v>
                </c:pt>
                <c:pt idx="2600">
                  <c:v>1.72144955937652</c:v>
                </c:pt>
                <c:pt idx="2601">
                  <c:v>1.78259461044926</c:v>
                </c:pt>
                <c:pt idx="2602">
                  <c:v>1.78235538047867</c:v>
                </c:pt>
                <c:pt idx="2603">
                  <c:v>1.7924465536160199</c:v>
                </c:pt>
                <c:pt idx="2604">
                  <c:v>1.82674889352589</c:v>
                </c:pt>
                <c:pt idx="2605">
                  <c:v>1.86000564845781</c:v>
                </c:pt>
                <c:pt idx="2606">
                  <c:v>1.8934556129447799</c:v>
                </c:pt>
                <c:pt idx="2607">
                  <c:v>1.89405374011331</c:v>
                </c:pt>
                <c:pt idx="2608">
                  <c:v>1.8946387016355</c:v>
                </c:pt>
                <c:pt idx="2609">
                  <c:v>1.9496482054784601</c:v>
                </c:pt>
                <c:pt idx="2610">
                  <c:v>1.9502931455939301</c:v>
                </c:pt>
                <c:pt idx="2611">
                  <c:v>1.9604854058018899</c:v>
                </c:pt>
                <c:pt idx="2612">
                  <c:v>1.97697477449825</c:v>
                </c:pt>
                <c:pt idx="2613">
                  <c:v>1.9931770257036301</c:v>
                </c:pt>
                <c:pt idx="2614">
                  <c:v>2.0522387056668898</c:v>
                </c:pt>
                <c:pt idx="2615">
                  <c:v>2.0530743035369201</c:v>
                </c:pt>
                <c:pt idx="2616">
                  <c:v>2.0538825443580002</c:v>
                </c:pt>
                <c:pt idx="2617">
                  <c:v>2.1035069704518499</c:v>
                </c:pt>
                <c:pt idx="2618">
                  <c:v>2.1043335369349698</c:v>
                </c:pt>
                <c:pt idx="2619">
                  <c:v>2.1137552615138002</c:v>
                </c:pt>
                <c:pt idx="2620">
                  <c:v>2.1288416141376501</c:v>
                </c:pt>
                <c:pt idx="2621">
                  <c:v>2.1437323633925098</c:v>
                </c:pt>
                <c:pt idx="2622">
                  <c:v>2.1970925878738501</c:v>
                </c:pt>
                <c:pt idx="2623">
                  <c:v>2.1978483570600602</c:v>
                </c:pt>
                <c:pt idx="2624">
                  <c:v>2.1984928613753798</c:v>
                </c:pt>
                <c:pt idx="2625">
                  <c:v>2.2431698040715</c:v>
                </c:pt>
                <c:pt idx="2626">
                  <c:v>2.2436692397386699</c:v>
                </c:pt>
                <c:pt idx="2627">
                  <c:v>2.25145874823298</c:v>
                </c:pt>
                <c:pt idx="2628">
                  <c:v>2.2643576523169902</c:v>
                </c:pt>
                <c:pt idx="2629">
                  <c:v>2.2770751143533698</c:v>
                </c:pt>
                <c:pt idx="2630">
                  <c:v>2.3240520655667698</c:v>
                </c:pt>
                <c:pt idx="2631">
                  <c:v>2.3240308792967999</c:v>
                </c:pt>
                <c:pt idx="2632">
                  <c:v>2.3448139052110002</c:v>
                </c:pt>
                <c:pt idx="2633">
                  <c:v>2.3441871575332902</c:v>
                </c:pt>
                <c:pt idx="2634">
                  <c:v>2.3649163881816802</c:v>
                </c:pt>
                <c:pt idx="2635">
                  <c:v>2.3642569091741401</c:v>
                </c:pt>
                <c:pt idx="2636">
                  <c:v>2.38484647757784</c:v>
                </c:pt>
                <c:pt idx="2637">
                  <c:v>2.3904100826144199</c:v>
                </c:pt>
                <c:pt idx="2638">
                  <c:v>2.4325104337219701</c:v>
                </c:pt>
                <c:pt idx="2639">
                  <c:v>2.4420948836804799</c:v>
                </c:pt>
                <c:pt idx="2640">
                  <c:v>2.4413255909135501</c:v>
                </c:pt>
                <c:pt idx="2641">
                  <c:v>2.4514970159399998</c:v>
                </c:pt>
                <c:pt idx="2642">
                  <c:v>2.4506848526979099</c:v>
                </c:pt>
                <c:pt idx="2643">
                  <c:v>2.48409473374064</c:v>
                </c:pt>
                <c:pt idx="2644">
                  <c:v>2.48314975718877</c:v>
                </c:pt>
                <c:pt idx="2645">
                  <c:v>2.4887683119803898</c:v>
                </c:pt>
                <c:pt idx="2646">
                  <c:v>2.5263396470976298</c:v>
                </c:pt>
                <c:pt idx="2647">
                  <c:v>2.5345012404115801</c:v>
                </c:pt>
                <c:pt idx="2648">
                  <c:v>2.5336342499550901</c:v>
                </c:pt>
                <c:pt idx="2649">
                  <c:v>2.5423723126698601</c:v>
                </c:pt>
                <c:pt idx="2650">
                  <c:v>2.5415824125539199</c:v>
                </c:pt>
                <c:pt idx="2651">
                  <c:v>2.5717559667512702</c:v>
                </c:pt>
                <c:pt idx="2652">
                  <c:v>2.5708817132218198</c:v>
                </c:pt>
                <c:pt idx="2653">
                  <c:v>2.5758331837947699</c:v>
                </c:pt>
                <c:pt idx="2654">
                  <c:v>2.6091763400825898</c:v>
                </c:pt>
                <c:pt idx="2655">
                  <c:v>2.6165143555777299</c:v>
                </c:pt>
                <c:pt idx="2656">
                  <c:v>2.6158818447518901</c:v>
                </c:pt>
                <c:pt idx="2657">
                  <c:v>2.6238770942677099</c:v>
                </c:pt>
                <c:pt idx="2658">
                  <c:v>2.6235228916579101</c:v>
                </c:pt>
                <c:pt idx="2659">
                  <c:v>2.6502445814237201</c:v>
                </c:pt>
                <c:pt idx="2660">
                  <c:v>2.6498588083401899</c:v>
                </c:pt>
                <c:pt idx="2661">
                  <c:v>2.6546744972648</c:v>
                </c:pt>
                <c:pt idx="2662">
                  <c:v>2.68315888421477</c:v>
                </c:pt>
                <c:pt idx="2663">
                  <c:v>2.6896711369814401</c:v>
                </c:pt>
                <c:pt idx="2664">
                  <c:v>2.6965405554078101</c:v>
                </c:pt>
                <c:pt idx="2665">
                  <c:v>2.6967845319428498</c:v>
                </c:pt>
                <c:pt idx="2666">
                  <c:v>2.6970430694479499</c:v>
                </c:pt>
                <c:pt idx="2667">
                  <c:v>2.7192029592399698</c:v>
                </c:pt>
                <c:pt idx="2668">
                  <c:v>2.71953849039217</c:v>
                </c:pt>
                <c:pt idx="2669">
                  <c:v>2.7240005907543798</c:v>
                </c:pt>
                <c:pt idx="2670">
                  <c:v>2.7458519187928498</c:v>
                </c:pt>
                <c:pt idx="2671">
                  <c:v>2.7511846405446798</c:v>
                </c:pt>
                <c:pt idx="2672">
                  <c:v>2.7565864441202499</c:v>
                </c:pt>
                <c:pt idx="2673">
                  <c:v>2.7571640076091999</c:v>
                </c:pt>
                <c:pt idx="2674">
                  <c:v>2.7578516870340901</c:v>
                </c:pt>
                <c:pt idx="2675">
                  <c:v>2.7738231645031002</c:v>
                </c:pt>
                <c:pt idx="2676">
                  <c:v>2.7746029285541001</c:v>
                </c:pt>
                <c:pt idx="2677">
                  <c:v>2.7819599126813701</c:v>
                </c:pt>
                <c:pt idx="2678">
                  <c:v>2.7921629921889601</c:v>
                </c:pt>
                <c:pt idx="2679">
                  <c:v>2.7958625534356001</c:v>
                </c:pt>
                <c:pt idx="2680">
                  <c:v>2.7987771783378701</c:v>
                </c:pt>
                <c:pt idx="2681">
                  <c:v>2.7991735220407099</c:v>
                </c:pt>
                <c:pt idx="2682">
                  <c:v>2.7996131321388602</c:v>
                </c:pt>
                <c:pt idx="2683">
                  <c:v>2.8079795826447</c:v>
                </c:pt>
                <c:pt idx="2684">
                  <c:v>2.8084639226821899</c:v>
                </c:pt>
                <c:pt idx="2685">
                  <c:v>2.8118521398281899</c:v>
                </c:pt>
                <c:pt idx="2686">
                  <c:v>2.81544217722857</c:v>
                </c:pt>
                <c:pt idx="2687">
                  <c:v>2.81648974821525</c:v>
                </c:pt>
                <c:pt idx="2688">
                  <c:v>2.8168263402037601</c:v>
                </c:pt>
                <c:pt idx="2689">
                  <c:v>2.8166038323702298</c:v>
                </c:pt>
                <c:pt idx="2690">
                  <c:v>2.81640625403735</c:v>
                </c:pt>
                <c:pt idx="2691">
                  <c:v>2.8171823314990099</c:v>
                </c:pt>
                <c:pt idx="2692">
                  <c:v>2.8170138152071602</c:v>
                </c:pt>
                <c:pt idx="2693">
                  <c:v>2.8165566164993301</c:v>
                </c:pt>
                <c:pt idx="2694">
                  <c:v>2.8138549893333602</c:v>
                </c:pt>
                <c:pt idx="2695">
                  <c:v>2.8123182849377701</c:v>
                </c:pt>
                <c:pt idx="2696">
                  <c:v>2.8102370763954201</c:v>
                </c:pt>
                <c:pt idx="2697">
                  <c:v>2.8094090290137301</c:v>
                </c:pt>
                <c:pt idx="2698">
                  <c:v>2.80859117182426</c:v>
                </c:pt>
                <c:pt idx="2699">
                  <c:v>2.8028843786040598</c:v>
                </c:pt>
                <c:pt idx="2700">
                  <c:v>2.80209190061922</c:v>
                </c:pt>
                <c:pt idx="2701">
                  <c:v>2.7983688685016901</c:v>
                </c:pt>
                <c:pt idx="2702">
                  <c:v>2.79045647882791</c:v>
                </c:pt>
                <c:pt idx="2703">
                  <c:v>2.7870359114880099</c:v>
                </c:pt>
                <c:pt idx="2704">
                  <c:v>2.7830195327973999</c:v>
                </c:pt>
                <c:pt idx="2705">
                  <c:v>2.7817162543478702</c:v>
                </c:pt>
                <c:pt idx="2706">
                  <c:v>2.7803820842271598</c:v>
                </c:pt>
                <c:pt idx="2707">
                  <c:v>2.7694456123987399</c:v>
                </c:pt>
                <c:pt idx="2708">
                  <c:v>2.76811656044194</c:v>
                </c:pt>
                <c:pt idx="2709">
                  <c:v>2.761729857902</c:v>
                </c:pt>
                <c:pt idx="2710">
                  <c:v>2.7452574000859</c:v>
                </c:pt>
                <c:pt idx="2711">
                  <c:v>2.7439262978820098</c:v>
                </c:pt>
                <c:pt idx="2712">
                  <c:v>2.73836644888625</c:v>
                </c:pt>
                <c:pt idx="2713">
                  <c:v>2.73674633030739</c:v>
                </c:pt>
                <c:pt idx="2714">
                  <c:v>2.7350468239960999</c:v>
                </c:pt>
                <c:pt idx="2715">
                  <c:v>2.7194134650361801</c:v>
                </c:pt>
                <c:pt idx="2716">
                  <c:v>2.7176432359346401</c:v>
                </c:pt>
                <c:pt idx="2717">
                  <c:v>2.7086956877159101</c:v>
                </c:pt>
                <c:pt idx="2718">
                  <c:v>2.6918464675863598</c:v>
                </c:pt>
                <c:pt idx="2719">
                  <c:v>2.6845490631865099</c:v>
                </c:pt>
                <c:pt idx="2720">
                  <c:v>2.6777760004408999</c:v>
                </c:pt>
                <c:pt idx="2721">
                  <c:v>2.6763488633103498</c:v>
                </c:pt>
                <c:pt idx="2722">
                  <c:v>2.6748636821087599</c:v>
                </c:pt>
                <c:pt idx="2723">
                  <c:v>2.6539353996424899</c:v>
                </c:pt>
                <c:pt idx="2724">
                  <c:v>2.6524132510938898</c:v>
                </c:pt>
                <c:pt idx="2725">
                  <c:v>2.64043781343271</c:v>
                </c:pt>
                <c:pt idx="2726">
                  <c:v>2.6099305715330199</c:v>
                </c:pt>
                <c:pt idx="2727">
                  <c:v>2.6085338193648702</c:v>
                </c:pt>
                <c:pt idx="2728">
                  <c:v>2.6001342285266098</c:v>
                </c:pt>
                <c:pt idx="2729">
                  <c:v>2.5993632827917299</c:v>
                </c:pt>
                <c:pt idx="2730">
                  <c:v>2.5986013154351899</c:v>
                </c:pt>
                <c:pt idx="2731">
                  <c:v>2.5715528516451598</c:v>
                </c:pt>
                <c:pt idx="2732">
                  <c:v>2.5708196858206298</c:v>
                </c:pt>
                <c:pt idx="2733">
                  <c:v>2.5564461389629898</c:v>
                </c:pt>
                <c:pt idx="2734">
                  <c:v>2.5182652978855602</c:v>
                </c:pt>
                <c:pt idx="2735">
                  <c:v>2.5176486758929499</c:v>
                </c:pt>
                <c:pt idx="2736">
                  <c:v>2.5078930413937601</c:v>
                </c:pt>
                <c:pt idx="2737">
                  <c:v>2.5079485515523201</c:v>
                </c:pt>
                <c:pt idx="2738">
                  <c:v>2.5081121010310801</c:v>
                </c:pt>
                <c:pt idx="2739">
                  <c:v>2.4746526271812801</c:v>
                </c:pt>
                <c:pt idx="2740">
                  <c:v>2.47494871091852</c:v>
                </c:pt>
                <c:pt idx="2741">
                  <c:v>2.4585316105252102</c:v>
                </c:pt>
                <c:pt idx="2742">
                  <c:v>2.4135396863196799</c:v>
                </c:pt>
                <c:pt idx="2743">
                  <c:v>2.4139035974265401</c:v>
                </c:pt>
                <c:pt idx="2744">
                  <c:v>2.4022195218878801</c:v>
                </c:pt>
                <c:pt idx="2745">
                  <c:v>2.4022868420727801</c:v>
                </c:pt>
                <c:pt idx="2746">
                  <c:v>2.4024620314312499</c:v>
                </c:pt>
                <c:pt idx="2747">
                  <c:v>2.36267120460559</c:v>
                </c:pt>
                <c:pt idx="2748">
                  <c:v>2.3630017897803501</c:v>
                </c:pt>
                <c:pt idx="2749">
                  <c:v>2.34380790848761</c:v>
                </c:pt>
                <c:pt idx="2750">
                  <c:v>2.2931362383809599</c:v>
                </c:pt>
                <c:pt idx="2751">
                  <c:v>2.29344784823533</c:v>
                </c:pt>
                <c:pt idx="2752">
                  <c:v>2.2799927619907399</c:v>
                </c:pt>
                <c:pt idx="2753">
                  <c:v>2.27976487750096</c:v>
                </c:pt>
                <c:pt idx="2754">
                  <c:v>2.27952930008931</c:v>
                </c:pt>
                <c:pt idx="2755">
                  <c:v>2.2345596270170902</c:v>
                </c:pt>
                <c:pt idx="2756">
                  <c:v>2.2343776275653502</c:v>
                </c:pt>
                <c:pt idx="2757">
                  <c:v>2.2127268253217398</c:v>
                </c:pt>
                <c:pt idx="2758">
                  <c:v>2.1577859529652401</c:v>
                </c:pt>
                <c:pt idx="2759">
                  <c:v>2.1575932799333799</c:v>
                </c:pt>
                <c:pt idx="2760">
                  <c:v>2.1431070586306902</c:v>
                </c:pt>
                <c:pt idx="2761">
                  <c:v>2.1426693292125898</c:v>
                </c:pt>
                <c:pt idx="2762">
                  <c:v>2.1168152755667302</c:v>
                </c:pt>
                <c:pt idx="2763">
                  <c:v>2.11643258949697</c:v>
                </c:pt>
                <c:pt idx="2764">
                  <c:v>2.0905845019544298</c:v>
                </c:pt>
                <c:pt idx="2765">
                  <c:v>2.0647115427467502</c:v>
                </c:pt>
                <c:pt idx="2766">
                  <c:v>2.0141593478205002</c:v>
                </c:pt>
                <c:pt idx="2767">
                  <c:v>2.01390484971233</c:v>
                </c:pt>
                <c:pt idx="2768">
                  <c:v>1.9992385347489099</c:v>
                </c:pt>
                <c:pt idx="2769">
                  <c:v>1.98518704328204</c:v>
                </c:pt>
                <c:pt idx="2770">
                  <c:v>1.9704366297220099</c:v>
                </c:pt>
                <c:pt idx="2771">
                  <c:v>1.9702160653124701</c:v>
                </c:pt>
                <c:pt idx="2772">
                  <c:v>1.9216086178720899</c:v>
                </c:pt>
                <c:pt idx="2773">
                  <c:v>1.9213852434289</c:v>
                </c:pt>
                <c:pt idx="2774">
                  <c:v>1.8674683801888901</c:v>
                </c:pt>
                <c:pt idx="2775">
                  <c:v>1.867300632174</c:v>
                </c:pt>
                <c:pt idx="2776">
                  <c:v>1.8523327619593599</c:v>
                </c:pt>
                <c:pt idx="2777">
                  <c:v>1.8373514787462699</c:v>
                </c:pt>
                <c:pt idx="2778">
                  <c:v>1.82326452548911</c:v>
                </c:pt>
                <c:pt idx="2779">
                  <c:v>1.8232378829779901</c:v>
                </c:pt>
                <c:pt idx="2780">
                  <c:v>1.7734330897806101</c:v>
                </c:pt>
                <c:pt idx="2781">
                  <c:v>1.7735667619350099</c:v>
                </c:pt>
                <c:pt idx="2782">
                  <c:v>1.71997451704006</c:v>
                </c:pt>
                <c:pt idx="2783">
                  <c:v>1.72023033907027</c:v>
                </c:pt>
                <c:pt idx="2784">
                  <c:v>1.70568055278983</c:v>
                </c:pt>
                <c:pt idx="2785">
                  <c:v>1.6918556518432399</c:v>
                </c:pt>
                <c:pt idx="2786">
                  <c:v>1.6778650479651001</c:v>
                </c:pt>
                <c:pt idx="2787">
                  <c:v>1.6784939585826499</c:v>
                </c:pt>
                <c:pt idx="2788">
                  <c:v>1.63024202263513</c:v>
                </c:pt>
                <c:pt idx="2789">
                  <c:v>1.6309868029174699</c:v>
                </c:pt>
                <c:pt idx="2790">
                  <c:v>1.5793819914458</c:v>
                </c:pt>
                <c:pt idx="2791">
                  <c:v>1.5802219103713999</c:v>
                </c:pt>
                <c:pt idx="2792">
                  <c:v>1.5670834193641701</c:v>
                </c:pt>
                <c:pt idx="2793">
                  <c:v>1.5533819444838901</c:v>
                </c:pt>
                <c:pt idx="2794">
                  <c:v>1.5400952890031601</c:v>
                </c:pt>
                <c:pt idx="2795">
                  <c:v>1.54089015230916</c:v>
                </c:pt>
                <c:pt idx="2796">
                  <c:v>1.4946865563671801</c:v>
                </c:pt>
                <c:pt idx="2797">
                  <c:v>1.4954424314213399</c:v>
                </c:pt>
                <c:pt idx="2798">
                  <c:v>1.44651924494886</c:v>
                </c:pt>
                <c:pt idx="2799">
                  <c:v>1.44725932386803</c:v>
                </c:pt>
                <c:pt idx="2800">
                  <c:v>1.43362416599669</c:v>
                </c:pt>
                <c:pt idx="2801">
                  <c:v>1.42005350279122</c:v>
                </c:pt>
                <c:pt idx="2802">
                  <c:v>1.40702071132711</c:v>
                </c:pt>
                <c:pt idx="2803">
                  <c:v>1.40737316786797</c:v>
                </c:pt>
                <c:pt idx="2804">
                  <c:v>1.36205261002933</c:v>
                </c:pt>
                <c:pt idx="2805">
                  <c:v>1.3623459013542301</c:v>
                </c:pt>
                <c:pt idx="2806">
                  <c:v>1.31405608055629</c:v>
                </c:pt>
                <c:pt idx="2807">
                  <c:v>1.31429258924404</c:v>
                </c:pt>
                <c:pt idx="2808">
                  <c:v>1.3004472033618699</c:v>
                </c:pt>
                <c:pt idx="2809">
                  <c:v>1.2866225434915199</c:v>
                </c:pt>
                <c:pt idx="2810">
                  <c:v>1.2731344223468399</c:v>
                </c:pt>
                <c:pt idx="2811">
                  <c:v>1.27257199137444</c:v>
                </c:pt>
                <c:pt idx="2812">
                  <c:v>1.2269651498194301</c:v>
                </c:pt>
                <c:pt idx="2813">
                  <c:v>1.2263612969867499</c:v>
                </c:pt>
                <c:pt idx="2814">
                  <c:v>1.1768960952257499</c:v>
                </c:pt>
                <c:pt idx="2815">
                  <c:v>1.17624111459192</c:v>
                </c:pt>
                <c:pt idx="2816">
                  <c:v>1.1617031997745999</c:v>
                </c:pt>
                <c:pt idx="2817">
                  <c:v>1.1471308199621799</c:v>
                </c:pt>
                <c:pt idx="2818">
                  <c:v>1.13251777342919</c:v>
                </c:pt>
                <c:pt idx="2819">
                  <c:v>1.13158469044161</c:v>
                </c:pt>
                <c:pt idx="2820">
                  <c:v>1.08438662898239</c:v>
                </c:pt>
                <c:pt idx="2821">
                  <c:v>1.0834409174906801</c:v>
                </c:pt>
                <c:pt idx="2822">
                  <c:v>1.03182849335542</c:v>
                </c:pt>
                <c:pt idx="2823">
                  <c:v>1.0309279012492101</c:v>
                </c:pt>
                <c:pt idx="2824">
                  <c:v>1.0163676411981699</c:v>
                </c:pt>
                <c:pt idx="2825">
                  <c:v>1.0015289907304901</c:v>
                </c:pt>
                <c:pt idx="2826">
                  <c:v>0.98631532661365495</c:v>
                </c:pt>
                <c:pt idx="2827">
                  <c:v>0.98557295702569703</c:v>
                </c:pt>
                <c:pt idx="2828">
                  <c:v>0.93634267516404002</c:v>
                </c:pt>
                <c:pt idx="2829">
                  <c:v>0.93571566262518902</c:v>
                </c:pt>
                <c:pt idx="2830">
                  <c:v>0.88327027109573497</c:v>
                </c:pt>
                <c:pt idx="2831">
                  <c:v>0.88276115619462303</c:v>
                </c:pt>
                <c:pt idx="2832">
                  <c:v>0.867823204904141</c:v>
                </c:pt>
                <c:pt idx="2833">
                  <c:v>0.852848721309997</c:v>
                </c:pt>
                <c:pt idx="2834">
                  <c:v>0.83783977547093202</c:v>
                </c:pt>
                <c:pt idx="2835">
                  <c:v>0.837775790282832</c:v>
                </c:pt>
                <c:pt idx="2836">
                  <c:v>0.78788099046697502</c:v>
                </c:pt>
                <c:pt idx="2837">
                  <c:v>0.78796449417629</c:v>
                </c:pt>
                <c:pt idx="2838">
                  <c:v>0.73406790272839295</c:v>
                </c:pt>
                <c:pt idx="2839">
                  <c:v>0.73429753199970405</c:v>
                </c:pt>
                <c:pt idx="2840">
                  <c:v>0.71970213066802302</c:v>
                </c:pt>
                <c:pt idx="2841">
                  <c:v>0.70509445233391699</c:v>
                </c:pt>
                <c:pt idx="2842">
                  <c:v>0.69138292286105596</c:v>
                </c:pt>
                <c:pt idx="2843">
                  <c:v>0.69205104624826197</c:v>
                </c:pt>
                <c:pt idx="2844">
                  <c:v>0.64204886342752998</c:v>
                </c:pt>
                <c:pt idx="2845">
                  <c:v>0.64286336802432498</c:v>
                </c:pt>
                <c:pt idx="2846">
                  <c:v>0.58917855539640995</c:v>
                </c:pt>
                <c:pt idx="2847">
                  <c:v>0.59008707219998402</c:v>
                </c:pt>
                <c:pt idx="2848">
                  <c:v>0.57558803871315301</c:v>
                </c:pt>
                <c:pt idx="2849">
                  <c:v>0.56110765363940096</c:v>
                </c:pt>
                <c:pt idx="2850">
                  <c:v>0.54691676218887397</c:v>
                </c:pt>
                <c:pt idx="2851">
                  <c:v>0.54779265900299301</c:v>
                </c:pt>
                <c:pt idx="2852">
                  <c:v>0.49770237276356499</c:v>
                </c:pt>
                <c:pt idx="2853">
                  <c:v>0.49860198318566501</c:v>
                </c:pt>
                <c:pt idx="2854">
                  <c:v>0.44572938932469902</c:v>
                </c:pt>
                <c:pt idx="2855">
                  <c:v>0.44660772018802403</c:v>
                </c:pt>
                <c:pt idx="2856">
                  <c:v>0.43231773171468701</c:v>
                </c:pt>
                <c:pt idx="2857">
                  <c:v>0.418092975051781</c:v>
                </c:pt>
                <c:pt idx="2858">
                  <c:v>0.40349477381833898</c:v>
                </c:pt>
                <c:pt idx="2859">
                  <c:v>0.37595214445648301</c:v>
                </c:pt>
                <c:pt idx="2860">
                  <c:v>0.376170382066222</c:v>
                </c:pt>
                <c:pt idx="2861">
                  <c:v>0.34858994418929201</c:v>
                </c:pt>
                <c:pt idx="2862">
                  <c:v>0.34872217696614499</c:v>
                </c:pt>
                <c:pt idx="2863">
                  <c:v>0.31320256080542402</c:v>
                </c:pt>
                <c:pt idx="2864">
                  <c:v>0.28640075989047897</c:v>
                </c:pt>
                <c:pt idx="2865">
                  <c:v>0.25760934039675099</c:v>
                </c:pt>
                <c:pt idx="2866">
                  <c:v>0.25682057029319699</c:v>
                </c:pt>
                <c:pt idx="2867">
                  <c:v>0.241580489206979</c:v>
                </c:pt>
                <c:pt idx="2868">
                  <c:v>0.22669055526488299</c:v>
                </c:pt>
                <c:pt idx="2869">
                  <c:v>0.203652332316138</c:v>
                </c:pt>
                <c:pt idx="2870">
                  <c:v>0.20268664827288199</c:v>
                </c:pt>
                <c:pt idx="2871">
                  <c:v>0.17969140951078899</c:v>
                </c:pt>
                <c:pt idx="2872">
                  <c:v>0.15667262161500201</c:v>
                </c:pt>
                <c:pt idx="2873">
                  <c:v>0.11165678870311301</c:v>
                </c:pt>
                <c:pt idx="2874">
                  <c:v>0.110507674705676</c:v>
                </c:pt>
                <c:pt idx="2875">
                  <c:v>8.7405757782701807E-2</c:v>
                </c:pt>
                <c:pt idx="2876">
                  <c:v>7.8877717923701296E-2</c:v>
                </c:pt>
                <c:pt idx="2877">
                  <c:v>6.3962712667243599E-2</c:v>
                </c:pt>
                <c:pt idx="2878">
                  <c:v>4.9824210867505901E-2</c:v>
                </c:pt>
                <c:pt idx="2879">
                  <c:v>3.52185687507547E-2</c:v>
                </c:pt>
                <c:pt idx="2880">
                  <c:v>2.0740065638241701E-2</c:v>
                </c:pt>
                <c:pt idx="2881">
                  <c:v>-4.9506507626946902E-2</c:v>
                </c:pt>
                <c:pt idx="2882">
                  <c:v>-5.0597464274777897E-2</c:v>
                </c:pt>
                <c:pt idx="2883">
                  <c:v>-5.1686951229041198E-2</c:v>
                </c:pt>
                <c:pt idx="2884">
                  <c:v>-6.0332132556040502E-2</c:v>
                </c:pt>
                <c:pt idx="2885">
                  <c:v>-7.4178879652340504E-2</c:v>
                </c:pt>
                <c:pt idx="2886">
                  <c:v>-8.7832050475527806E-2</c:v>
                </c:pt>
                <c:pt idx="2887">
                  <c:v>-0.101302765271252</c:v>
                </c:pt>
                <c:pt idx="2888">
                  <c:v>-0.114633861930046</c:v>
                </c:pt>
                <c:pt idx="2889">
                  <c:v>-0.17862022564215399</c:v>
                </c:pt>
                <c:pt idx="2890">
                  <c:v>-0.17957233259184999</c:v>
                </c:pt>
                <c:pt idx="2891">
                  <c:v>-0.18048949060500699</c:v>
                </c:pt>
                <c:pt idx="2892">
                  <c:v>-0.18893664906775101</c:v>
                </c:pt>
                <c:pt idx="2893">
                  <c:v>-0.20100436779676401</c:v>
                </c:pt>
                <c:pt idx="2894">
                  <c:v>-0.213290437231939</c:v>
                </c:pt>
                <c:pt idx="2895">
                  <c:v>-0.225280397403611</c:v>
                </c:pt>
                <c:pt idx="2896">
                  <c:v>-0.23713369109186899</c:v>
                </c:pt>
                <c:pt idx="2897">
                  <c:v>-0.277232138980534</c:v>
                </c:pt>
                <c:pt idx="2898">
                  <c:v>-0.27772425653647598</c:v>
                </c:pt>
                <c:pt idx="2899">
                  <c:v>-0.29620544099597501</c:v>
                </c:pt>
                <c:pt idx="2900">
                  <c:v>-0.29669706271294999</c:v>
                </c:pt>
                <c:pt idx="2901">
                  <c:v>-0.31512510858982801</c:v>
                </c:pt>
                <c:pt idx="2902">
                  <c:v>-0.33348184128929698</c:v>
                </c:pt>
                <c:pt idx="2903">
                  <c:v>-0.33981277649984698</c:v>
                </c:pt>
                <c:pt idx="2904">
                  <c:v>-0.349272896872723</c:v>
                </c:pt>
                <c:pt idx="2905">
                  <c:v>-0.38979137758977001</c:v>
                </c:pt>
                <c:pt idx="2906">
                  <c:v>-0.39043488523418002</c:v>
                </c:pt>
                <c:pt idx="2907">
                  <c:v>-0.40145788879183397</c:v>
                </c:pt>
                <c:pt idx="2908">
                  <c:v>-0.40227954307365399</c:v>
                </c:pt>
                <c:pt idx="2909">
                  <c:v>-0.43819131975504699</c:v>
                </c:pt>
                <c:pt idx="2910">
                  <c:v>-0.43886620962436901</c:v>
                </c:pt>
                <c:pt idx="2911">
                  <c:v>-0.44445970099283899</c:v>
                </c:pt>
                <c:pt idx="2912">
                  <c:v>-0.45350711078387002</c:v>
                </c:pt>
                <c:pt idx="2913">
                  <c:v>-0.49072256916143098</c:v>
                </c:pt>
                <c:pt idx="2914">
                  <c:v>-0.49133351137050901</c:v>
                </c:pt>
                <c:pt idx="2915">
                  <c:v>-0.50159246581650396</c:v>
                </c:pt>
                <c:pt idx="2916">
                  <c:v>-0.50269315680948701</c:v>
                </c:pt>
                <c:pt idx="2917">
                  <c:v>-0.53417146527939996</c:v>
                </c:pt>
                <c:pt idx="2918">
                  <c:v>-0.53526308977242498</c:v>
                </c:pt>
                <c:pt idx="2919">
                  <c:v>-0.54210883585835001</c:v>
                </c:pt>
                <c:pt idx="2920">
                  <c:v>-0.552312737353016</c:v>
                </c:pt>
                <c:pt idx="2921">
                  <c:v>-0.58817462547010702</c:v>
                </c:pt>
                <c:pt idx="2922">
                  <c:v>-0.58932812444954397</c:v>
                </c:pt>
                <c:pt idx="2923">
                  <c:v>-0.599546831652365</c:v>
                </c:pt>
                <c:pt idx="2924">
                  <c:v>-0.60092715440983802</c:v>
                </c:pt>
                <c:pt idx="2925">
                  <c:v>-0.63165790282096601</c:v>
                </c:pt>
                <c:pt idx="2926">
                  <c:v>-0.63305893822926496</c:v>
                </c:pt>
                <c:pt idx="2927">
                  <c:v>-0.64006035707334996</c:v>
                </c:pt>
                <c:pt idx="2928">
                  <c:v>-0.650260373852389</c:v>
                </c:pt>
                <c:pt idx="2929">
                  <c:v>-0.686713949536643</c:v>
                </c:pt>
                <c:pt idx="2930">
                  <c:v>-0.69695353009987104</c:v>
                </c:pt>
                <c:pt idx="2931">
                  <c:v>-0.69829180477503805</c:v>
                </c:pt>
                <c:pt idx="2932">
                  <c:v>-0.69967359455890099</c:v>
                </c:pt>
                <c:pt idx="2933">
                  <c:v>-0.73077938574364898</c:v>
                </c:pt>
                <c:pt idx="2934">
                  <c:v>-0.73218653211494999</c:v>
                </c:pt>
                <c:pt idx="2935">
                  <c:v>-0.73938476471273096</c:v>
                </c:pt>
                <c:pt idx="2936">
                  <c:v>-0.74944714789471301</c:v>
                </c:pt>
                <c:pt idx="2937">
                  <c:v>-0.787149105900391</c:v>
                </c:pt>
                <c:pt idx="2938">
                  <c:v>-0.79758414254684995</c:v>
                </c:pt>
                <c:pt idx="2939">
                  <c:v>-0.79883211867239801</c:v>
                </c:pt>
                <c:pt idx="2940">
                  <c:v>-0.80002130005511696</c:v>
                </c:pt>
                <c:pt idx="2941">
                  <c:v>-0.83171350319506898</c:v>
                </c:pt>
                <c:pt idx="2942">
                  <c:v>-0.83288911342071303</c:v>
                </c:pt>
                <c:pt idx="2943">
                  <c:v>-0.83940265205554299</c:v>
                </c:pt>
                <c:pt idx="2944">
                  <c:v>-0.84969518216034401</c:v>
                </c:pt>
                <c:pt idx="2945">
                  <c:v>-0.88802450944355704</c:v>
                </c:pt>
                <c:pt idx="2946">
                  <c:v>-0.89767474204252196</c:v>
                </c:pt>
                <c:pt idx="2947">
                  <c:v>-0.89835194333920199</c:v>
                </c:pt>
                <c:pt idx="2948">
                  <c:v>-0.89897596166926697</c:v>
                </c:pt>
                <c:pt idx="2949">
                  <c:v>-0.93077307920560504</c:v>
                </c:pt>
                <c:pt idx="2950">
                  <c:v>-0.93128369109057196</c:v>
                </c:pt>
                <c:pt idx="2951">
                  <c:v>-0.93754284205147698</c:v>
                </c:pt>
                <c:pt idx="2952">
                  <c:v>-0.94721080082576203</c:v>
                </c:pt>
                <c:pt idx="2953">
                  <c:v>-0.98457773245659397</c:v>
                </c:pt>
                <c:pt idx="2954">
                  <c:v>-0.99408680857762999</c:v>
                </c:pt>
                <c:pt idx="2955">
                  <c:v>-0.99419220967210098</c:v>
                </c:pt>
                <c:pt idx="2956">
                  <c:v>-0.99427629076136803</c:v>
                </c:pt>
                <c:pt idx="2957">
                  <c:v>-1.02557048049323</c:v>
                </c:pt>
                <c:pt idx="2958">
                  <c:v>-1.0255656120602099</c:v>
                </c:pt>
                <c:pt idx="2959">
                  <c:v>-1.0313728417583099</c:v>
                </c:pt>
                <c:pt idx="2960">
                  <c:v>-1.04056206687664</c:v>
                </c:pt>
                <c:pt idx="2961">
                  <c:v>-1.07708422825576</c:v>
                </c:pt>
                <c:pt idx="2962">
                  <c:v>-1.0861497138130201</c:v>
                </c:pt>
                <c:pt idx="2963">
                  <c:v>-1.0860365516975501</c:v>
                </c:pt>
                <c:pt idx="2964">
                  <c:v>-1.0860194287970699</c:v>
                </c:pt>
                <c:pt idx="2965">
                  <c:v>-1.1168178328201399</c:v>
                </c:pt>
                <c:pt idx="2966">
                  <c:v>-1.1166890503110301</c:v>
                </c:pt>
                <c:pt idx="2967">
                  <c:v>-1.12233996617244</c:v>
                </c:pt>
                <c:pt idx="2968">
                  <c:v>-1.1309070890730999</c:v>
                </c:pt>
                <c:pt idx="2969">
                  <c:v>-1.16729458873575</c:v>
                </c:pt>
                <c:pt idx="2970">
                  <c:v>-1.17597393303283</c:v>
                </c:pt>
                <c:pt idx="2971">
                  <c:v>-1.17601159393415</c:v>
                </c:pt>
                <c:pt idx="2972">
                  <c:v>-1.17614316356987</c:v>
                </c:pt>
                <c:pt idx="2973">
                  <c:v>-1.2068480058242801</c:v>
                </c:pt>
                <c:pt idx="2974">
                  <c:v>-1.20685767809887</c:v>
                </c:pt>
                <c:pt idx="2975">
                  <c:v>-1.2128248661761201</c:v>
                </c:pt>
                <c:pt idx="2976">
                  <c:v>-1.2219491370365401</c:v>
                </c:pt>
                <c:pt idx="2977">
                  <c:v>-1.25782363783336</c:v>
                </c:pt>
                <c:pt idx="2978">
                  <c:v>-1.2671998749023901</c:v>
                </c:pt>
                <c:pt idx="2979">
                  <c:v>-1.2676465809497299</c:v>
                </c:pt>
                <c:pt idx="2980">
                  <c:v>-1.2681857011183599</c:v>
                </c:pt>
                <c:pt idx="2981">
                  <c:v>-1.2988252289593101</c:v>
                </c:pt>
                <c:pt idx="2982">
                  <c:v>-1.29941947569492</c:v>
                </c:pt>
                <c:pt idx="2983">
                  <c:v>-1.3058770006917</c:v>
                </c:pt>
                <c:pt idx="2984">
                  <c:v>-1.31515434568651</c:v>
                </c:pt>
                <c:pt idx="2985">
                  <c:v>-1.35118075942837</c:v>
                </c:pt>
                <c:pt idx="2986">
                  <c:v>-1.3606757256002699</c:v>
                </c:pt>
                <c:pt idx="2987">
                  <c:v>-1.36147072299279</c:v>
                </c:pt>
                <c:pt idx="2988">
                  <c:v>-1.3622646952705999</c:v>
                </c:pt>
                <c:pt idx="2989">
                  <c:v>-1.3924139788015899</c:v>
                </c:pt>
                <c:pt idx="2990">
                  <c:v>-1.39326339325228</c:v>
                </c:pt>
                <c:pt idx="2991">
                  <c:v>-1.39941294766735</c:v>
                </c:pt>
                <c:pt idx="2992">
                  <c:v>-1.4091080285186901</c:v>
                </c:pt>
                <c:pt idx="2993">
                  <c:v>-1.42703294808881</c:v>
                </c:pt>
                <c:pt idx="2994">
                  <c:v>-1.4451402162581</c:v>
                </c:pt>
                <c:pt idx="2995">
                  <c:v>-1.45428427084961</c:v>
                </c:pt>
                <c:pt idx="2996">
                  <c:v>-1.4837887702808601</c:v>
                </c:pt>
                <c:pt idx="2997">
                  <c:v>-1.4842883151776001</c:v>
                </c:pt>
                <c:pt idx="2998">
                  <c:v>-1.48486281568264</c:v>
                </c:pt>
                <c:pt idx="2999">
                  <c:v>-1.4904032352938299</c:v>
                </c:pt>
                <c:pt idx="3000">
                  <c:v>-1.4994553373168</c:v>
                </c:pt>
                <c:pt idx="3001">
                  <c:v>-1.5084942378158099</c:v>
                </c:pt>
                <c:pt idx="3002">
                  <c:v>-1.51733160324909</c:v>
                </c:pt>
                <c:pt idx="3003">
                  <c:v>-1.5342387920312901</c:v>
                </c:pt>
                <c:pt idx="3004">
                  <c:v>-1.54287781278609</c:v>
                </c:pt>
                <c:pt idx="3005">
                  <c:v>-1.5718521965412899</c:v>
                </c:pt>
                <c:pt idx="3006">
                  <c:v>-1.5772244492601499</c:v>
                </c:pt>
                <c:pt idx="3007">
                  <c:v>-1.5853365114417499</c:v>
                </c:pt>
                <c:pt idx="3008">
                  <c:v>-1.5938389605760499</c:v>
                </c:pt>
                <c:pt idx="3009">
                  <c:v>-1.6021823155806001</c:v>
                </c:pt>
                <c:pt idx="3010">
                  <c:v>-1.61052618450813</c:v>
                </c:pt>
                <c:pt idx="3011">
                  <c:v>-1.61887077763326</c:v>
                </c:pt>
                <c:pt idx="3012">
                  <c:v>-1.6271161980411599</c:v>
                </c:pt>
                <c:pt idx="3013">
                  <c:v>-1.66101852825263</c:v>
                </c:pt>
                <c:pt idx="3014">
                  <c:v>-1.6692527792355101</c:v>
                </c:pt>
                <c:pt idx="3015">
                  <c:v>-1.6688340812940401</c:v>
                </c:pt>
                <c:pt idx="3016">
                  <c:v>-1.67672144696193</c:v>
                </c:pt>
                <c:pt idx="3017">
                  <c:v>-1.68500769548713</c:v>
                </c:pt>
                <c:pt idx="3018">
                  <c:v>-1.6931660499838399</c:v>
                </c:pt>
                <c:pt idx="3019">
                  <c:v>-1.7014607821261201</c:v>
                </c:pt>
                <c:pt idx="3020">
                  <c:v>-1.7097613686515201</c:v>
                </c:pt>
                <c:pt idx="3021">
                  <c:v>-1.74403344493743</c:v>
                </c:pt>
                <c:pt idx="3022">
                  <c:v>-1.7525087311649199</c:v>
                </c:pt>
                <c:pt idx="3023">
                  <c:v>-1.75222349692574</c:v>
                </c:pt>
                <c:pt idx="3024">
                  <c:v>-1.7608489963082901</c:v>
                </c:pt>
                <c:pt idx="3025">
                  <c:v>-1.7690089231430299</c:v>
                </c:pt>
                <c:pt idx="3026">
                  <c:v>-1.7775807419702201</c:v>
                </c:pt>
                <c:pt idx="3027">
                  <c:v>-1.7862466972687401</c:v>
                </c:pt>
                <c:pt idx="3028">
                  <c:v>-1.79500585658755</c:v>
                </c:pt>
                <c:pt idx="3029">
                  <c:v>-1.8269711595668401</c:v>
                </c:pt>
                <c:pt idx="3030">
                  <c:v>-1.8429960759561399</c:v>
                </c:pt>
                <c:pt idx="3031">
                  <c:v>-1.8429779042354499</c:v>
                </c:pt>
                <c:pt idx="3032">
                  <c:v>-1.84786713143575</c:v>
                </c:pt>
                <c:pt idx="3033">
                  <c:v>-1.85642139024826</c:v>
                </c:pt>
                <c:pt idx="3034">
                  <c:v>-1.86546028143839</c:v>
                </c:pt>
                <c:pt idx="3035">
                  <c:v>-1.87450648187715</c:v>
                </c:pt>
                <c:pt idx="3036">
                  <c:v>-1.88363345645456</c:v>
                </c:pt>
                <c:pt idx="3037">
                  <c:v>-1.9318225798640001</c:v>
                </c:pt>
                <c:pt idx="3038">
                  <c:v>-1.9319314390523099</c:v>
                </c:pt>
                <c:pt idx="3039">
                  <c:v>-1.93206976858744</c:v>
                </c:pt>
                <c:pt idx="3040">
                  <c:v>-1.9379656114872801</c:v>
                </c:pt>
                <c:pt idx="3041">
                  <c:v>-1.9467423860748601</c:v>
                </c:pt>
                <c:pt idx="3042">
                  <c:v>-1.9559283496925901</c:v>
                </c:pt>
                <c:pt idx="3043">
                  <c:v>-1.9651737450973501</c:v>
                </c:pt>
                <c:pt idx="3044">
                  <c:v>-1.9744123391827899</c:v>
                </c:pt>
                <c:pt idx="3045">
                  <c:v>-2.02277959613907</c:v>
                </c:pt>
                <c:pt idx="3046">
                  <c:v>-2.0229305408648601</c:v>
                </c:pt>
                <c:pt idx="3047">
                  <c:v>-2.0231487446867402</c:v>
                </c:pt>
                <c:pt idx="3048">
                  <c:v>-2.02913077666022</c:v>
                </c:pt>
                <c:pt idx="3049">
                  <c:v>-2.03798132846714</c:v>
                </c:pt>
                <c:pt idx="3050">
                  <c:v>-2.04722479096593</c:v>
                </c:pt>
                <c:pt idx="3051">
                  <c:v>-2.0564474303948499</c:v>
                </c:pt>
                <c:pt idx="3052">
                  <c:v>-2.0656492476157</c:v>
                </c:pt>
                <c:pt idx="3053">
                  <c:v>-2.11372545733964</c:v>
                </c:pt>
                <c:pt idx="3054">
                  <c:v>-2.1139200834433298</c:v>
                </c:pt>
                <c:pt idx="3055">
                  <c:v>-2.1141265654138901</c:v>
                </c:pt>
                <c:pt idx="3056">
                  <c:v>-2.1196331500393799</c:v>
                </c:pt>
                <c:pt idx="3057">
                  <c:v>-2.1288078508484598</c:v>
                </c:pt>
                <c:pt idx="3058">
                  <c:v>-2.1379641148537001</c:v>
                </c:pt>
                <c:pt idx="3059">
                  <c:v>-2.14696674932329</c:v>
                </c:pt>
                <c:pt idx="3060">
                  <c:v>-2.1560885281358502</c:v>
                </c:pt>
                <c:pt idx="3061">
                  <c:v>-2.2035339613723099</c:v>
                </c:pt>
                <c:pt idx="3062">
                  <c:v>-2.2036483519617498</c:v>
                </c:pt>
                <c:pt idx="3063">
                  <c:v>-2.2037507163953198</c:v>
                </c:pt>
                <c:pt idx="3064">
                  <c:v>-2.2093532419942901</c:v>
                </c:pt>
                <c:pt idx="3065">
                  <c:v>-2.2182743547080199</c:v>
                </c:pt>
                <c:pt idx="3066">
                  <c:v>-2.2270426617207302</c:v>
                </c:pt>
                <c:pt idx="3067">
                  <c:v>-2.23604834170898</c:v>
                </c:pt>
                <c:pt idx="3068">
                  <c:v>-2.2446301954388002</c:v>
                </c:pt>
                <c:pt idx="3069">
                  <c:v>-2.2916436177655202</c:v>
                </c:pt>
                <c:pt idx="3070">
                  <c:v>-2.2915525767013301</c:v>
                </c:pt>
                <c:pt idx="3071">
                  <c:v>-2.2914635418524099</c:v>
                </c:pt>
                <c:pt idx="3072">
                  <c:v>-2.2969498007804301</c:v>
                </c:pt>
                <c:pt idx="3073">
                  <c:v>-2.3053340472269399</c:v>
                </c:pt>
                <c:pt idx="3074">
                  <c:v>-2.31346911484659</c:v>
                </c:pt>
                <c:pt idx="3075">
                  <c:v>-2.3222154575801102</c:v>
                </c:pt>
                <c:pt idx="3076">
                  <c:v>-2.33053732677784</c:v>
                </c:pt>
                <c:pt idx="3077">
                  <c:v>-2.3765051007937901</c:v>
                </c:pt>
                <c:pt idx="3078">
                  <c:v>-2.3763287906621602</c:v>
                </c:pt>
                <c:pt idx="3079">
                  <c:v>-2.3762028559002299</c:v>
                </c:pt>
                <c:pt idx="3080">
                  <c:v>-2.3818999059669301</c:v>
                </c:pt>
                <c:pt idx="3081">
                  <c:v>-2.3989623998571301</c:v>
                </c:pt>
                <c:pt idx="3082">
                  <c:v>-2.3989384403349798</c:v>
                </c:pt>
                <c:pt idx="3083">
                  <c:v>-2.40754358451322</c:v>
                </c:pt>
                <c:pt idx="3084">
                  <c:v>-2.4164651986490502</c:v>
                </c:pt>
                <c:pt idx="3085">
                  <c:v>-2.4622688750100599</c:v>
                </c:pt>
                <c:pt idx="3086">
                  <c:v>-2.46253634533105</c:v>
                </c:pt>
                <c:pt idx="3087">
                  <c:v>-2.4629122144081999</c:v>
                </c:pt>
                <c:pt idx="3088">
                  <c:v>-2.4689126064704698</c:v>
                </c:pt>
                <c:pt idx="3089">
                  <c:v>-2.4780723050588001</c:v>
                </c:pt>
                <c:pt idx="3090">
                  <c:v>-2.4872228759791</c:v>
                </c:pt>
                <c:pt idx="3091">
                  <c:v>-2.4966112418341999</c:v>
                </c:pt>
                <c:pt idx="3092">
                  <c:v>-2.5141406109412299</c:v>
                </c:pt>
                <c:pt idx="3093">
                  <c:v>-2.5517221871591098</c:v>
                </c:pt>
                <c:pt idx="3094">
                  <c:v>-2.5524663379060399</c:v>
                </c:pt>
                <c:pt idx="3095">
                  <c:v>-2.5532144932087801</c:v>
                </c:pt>
                <c:pt idx="3096">
                  <c:v>-2.5669943864760798</c:v>
                </c:pt>
                <c:pt idx="3097">
                  <c:v>-2.5761935986824001</c:v>
                </c:pt>
                <c:pt idx="3098">
                  <c:v>-2.58520809369102</c:v>
                </c:pt>
                <c:pt idx="3099">
                  <c:v>-2.5938761591855299</c:v>
                </c:pt>
                <c:pt idx="3100">
                  <c:v>-2.5948724855699301</c:v>
                </c:pt>
                <c:pt idx="3101">
                  <c:v>-2.6325578103357299</c:v>
                </c:pt>
                <c:pt idx="3102">
                  <c:v>-2.6335095172030898</c:v>
                </c:pt>
                <c:pt idx="3103">
                  <c:v>-2.6344342769556399</c:v>
                </c:pt>
                <c:pt idx="3104">
                  <c:v>-2.6446608004635102</c:v>
                </c:pt>
                <c:pt idx="3105">
                  <c:v>-2.6513929184873102</c:v>
                </c:pt>
                <c:pt idx="3106">
                  <c:v>-2.6568185669231301</c:v>
                </c:pt>
                <c:pt idx="3107">
                  <c:v>-2.6615166756626598</c:v>
                </c:pt>
                <c:pt idx="3108">
                  <c:v>-2.6658840030982001</c:v>
                </c:pt>
                <c:pt idx="3109">
                  <c:v>-2.6789716594196098</c:v>
                </c:pt>
                <c:pt idx="3110">
                  <c:v>-2.67924464340383</c:v>
                </c:pt>
                <c:pt idx="3111">
                  <c:v>-2.6794751494128701</c:v>
                </c:pt>
                <c:pt idx="3112">
                  <c:v>-2.68176488558175</c:v>
                </c:pt>
                <c:pt idx="3113">
                  <c:v>-2.6824232176568401</c:v>
                </c:pt>
                <c:pt idx="3114">
                  <c:v>-2.6817963992185998</c:v>
                </c:pt>
                <c:pt idx="3115">
                  <c:v>-2.6805949954831298</c:v>
                </c:pt>
                <c:pt idx="3116">
                  <c:v>-2.6788200062456302</c:v>
                </c:pt>
                <c:pt idx="3117">
                  <c:v>-2.6702326048151299</c:v>
                </c:pt>
                <c:pt idx="3118">
                  <c:v>-2.6689624482642098</c:v>
                </c:pt>
                <c:pt idx="3119">
                  <c:v>-2.66760533386651</c:v>
                </c:pt>
                <c:pt idx="3120">
                  <c:v>-2.6615278979304402</c:v>
                </c:pt>
                <c:pt idx="3121">
                  <c:v>-2.6555856273135099</c:v>
                </c:pt>
                <c:pt idx="3122">
                  <c:v>-2.6489245645558799</c:v>
                </c:pt>
                <c:pt idx="3123">
                  <c:v>-2.6427910493711502</c:v>
                </c:pt>
                <c:pt idx="3124">
                  <c:v>-2.6361066550193102</c:v>
                </c:pt>
                <c:pt idx="3125">
                  <c:v>-2.6289664364416399</c:v>
                </c:pt>
                <c:pt idx="3126">
                  <c:v>-2.6063039463441302</c:v>
                </c:pt>
                <c:pt idx="3127">
                  <c:v>-2.6008174480604098</c:v>
                </c:pt>
                <c:pt idx="3128">
                  <c:v>-2.59201230361003</c:v>
                </c:pt>
                <c:pt idx="3129">
                  <c:v>-2.5827018897889999</c:v>
                </c:pt>
                <c:pt idx="3130">
                  <c:v>-2.57289366944247</c:v>
                </c:pt>
                <c:pt idx="3131">
                  <c:v>-2.5629974328841398</c:v>
                </c:pt>
                <c:pt idx="3132">
                  <c:v>-2.5532246679993098</c:v>
                </c:pt>
                <c:pt idx="3133">
                  <c:v>-2.5429580346337102</c:v>
                </c:pt>
                <c:pt idx="3134">
                  <c:v>-2.5426510888893699</c:v>
                </c:pt>
                <c:pt idx="3135">
                  <c:v>-2.4990533236455601</c:v>
                </c:pt>
                <c:pt idx="3136">
                  <c:v>-2.4872724405434399</c:v>
                </c:pt>
                <c:pt idx="3137">
                  <c:v>-2.4749667774785502</c:v>
                </c:pt>
                <c:pt idx="3138">
                  <c:v>-2.4623116361581801</c:v>
                </c:pt>
                <c:pt idx="3139">
                  <c:v>-2.4491092175803599</c:v>
                </c:pt>
                <c:pt idx="3140">
                  <c:v>-2.4351311115493202</c:v>
                </c:pt>
                <c:pt idx="3141">
                  <c:v>-2.4235470426833201</c:v>
                </c:pt>
                <c:pt idx="3142">
                  <c:v>-2.4262891834536102</c:v>
                </c:pt>
                <c:pt idx="3143">
                  <c:v>-2.3478001726297402</c:v>
                </c:pt>
                <c:pt idx="3144">
                  <c:v>-2.35054951360648</c:v>
                </c:pt>
                <c:pt idx="3145">
                  <c:v>-2.33398413849413</c:v>
                </c:pt>
                <c:pt idx="3146">
                  <c:v>-2.3167236691453299</c:v>
                </c:pt>
                <c:pt idx="3147">
                  <c:v>-2.2996012970761601</c:v>
                </c:pt>
                <c:pt idx="3148">
                  <c:v>-2.28092146901606</c:v>
                </c:pt>
                <c:pt idx="3149">
                  <c:v>-2.2608985672362198</c:v>
                </c:pt>
                <c:pt idx="3150">
                  <c:v>-2.26088698057697</c:v>
                </c:pt>
                <c:pt idx="3151">
                  <c:v>-2.17601191414562</c:v>
                </c:pt>
                <c:pt idx="3152">
                  <c:v>-2.1539796064380901</c:v>
                </c:pt>
                <c:pt idx="3153">
                  <c:v>-2.1269848385252499</c:v>
                </c:pt>
                <c:pt idx="3154">
                  <c:v>-2.0994828514586299</c:v>
                </c:pt>
                <c:pt idx="3155">
                  <c:v>-2.0715592438266799</c:v>
                </c:pt>
                <c:pt idx="3156">
                  <c:v>-2.0433025264838598</c:v>
                </c:pt>
                <c:pt idx="3157">
                  <c:v>-2.0137730814170598</c:v>
                </c:pt>
                <c:pt idx="3158">
                  <c:v>-2.0085307413354401</c:v>
                </c:pt>
                <c:pt idx="3159">
                  <c:v>-1.91504265934842</c:v>
                </c:pt>
                <c:pt idx="3160">
                  <c:v>-1.8630259322564799</c:v>
                </c:pt>
                <c:pt idx="3161">
                  <c:v>-1.8552812750421199</c:v>
                </c:pt>
                <c:pt idx="3162">
                  <c:v>-1.81139787841948</c:v>
                </c:pt>
                <c:pt idx="3163">
                  <c:v>-1.7794811742716501</c:v>
                </c:pt>
                <c:pt idx="3164">
                  <c:v>-1.74870919123483</c:v>
                </c:pt>
                <c:pt idx="3165">
                  <c:v>-1.71996128410921</c:v>
                </c:pt>
                <c:pt idx="3166">
                  <c:v>-1.6917825256191299</c:v>
                </c:pt>
                <c:pt idx="3167">
                  <c:v>-1.6103425484787299</c:v>
                </c:pt>
                <c:pt idx="3168">
                  <c:v>-1.6027732373629699</c:v>
                </c:pt>
                <c:pt idx="3169">
                  <c:v>-1.5951057036093199</c:v>
                </c:pt>
                <c:pt idx="3170">
                  <c:v>-1.56538487233121</c:v>
                </c:pt>
                <c:pt idx="3171">
                  <c:v>-1.5447566386287901</c:v>
                </c:pt>
                <c:pt idx="3172">
                  <c:v>-1.52871282308921</c:v>
                </c:pt>
                <c:pt idx="3173">
                  <c:v>-1.5181299758071101</c:v>
                </c:pt>
                <c:pt idx="3174">
                  <c:v>-1.51170759828707</c:v>
                </c:pt>
                <c:pt idx="3175">
                  <c:v>-1.52025097581387</c:v>
                </c:pt>
                <c:pt idx="3176">
                  <c:v>-1.51658605340602</c:v>
                </c:pt>
                <c:pt idx="3177">
                  <c:v>-1.5198348598437399</c:v>
                </c:pt>
                <c:pt idx="3178">
                  <c:v>-1.5307178949003599</c:v>
                </c:pt>
                <c:pt idx="3179">
                  <c:v>-1.5440507065624001</c:v>
                </c:pt>
                <c:pt idx="3180">
                  <c:v>-1.5629996830353801</c:v>
                </c:pt>
                <c:pt idx="3181">
                  <c:v>-1.58579294687257</c:v>
                </c:pt>
                <c:pt idx="3182">
                  <c:v>-1.6103997451560099</c:v>
                </c:pt>
                <c:pt idx="3183">
                  <c:v>-1.7032609152757701</c:v>
                </c:pt>
                <c:pt idx="3184">
                  <c:v>-1.71087636817014</c:v>
                </c:pt>
                <c:pt idx="3185">
                  <c:v>-1.7359551235311099</c:v>
                </c:pt>
                <c:pt idx="3186">
                  <c:v>-1.7694923981832</c:v>
                </c:pt>
                <c:pt idx="3187">
                  <c:v>-1.80543553473187</c:v>
                </c:pt>
                <c:pt idx="3188">
                  <c:v>-1.84161330418999</c:v>
                </c:pt>
                <c:pt idx="3189">
                  <c:v>-1.87743395686064</c:v>
                </c:pt>
                <c:pt idx="3190">
                  <c:v>-1.91231636391583</c:v>
                </c:pt>
                <c:pt idx="3191">
                  <c:v>-2.0194343674453998</c:v>
                </c:pt>
                <c:pt idx="3192">
                  <c:v>-2.03270248907653</c:v>
                </c:pt>
                <c:pt idx="3193">
                  <c:v>-2.0566380103287201</c:v>
                </c:pt>
                <c:pt idx="3194">
                  <c:v>-2.0885481221992701</c:v>
                </c:pt>
                <c:pt idx="3195">
                  <c:v>-2.11954691008185</c:v>
                </c:pt>
                <c:pt idx="3196">
                  <c:v>-2.1459133103619998</c:v>
                </c:pt>
                <c:pt idx="3197">
                  <c:v>-2.1696464712972601</c:v>
                </c:pt>
                <c:pt idx="3198">
                  <c:v>-2.1918690884420799</c:v>
                </c:pt>
                <c:pt idx="3199">
                  <c:v>-2.23502485856537</c:v>
                </c:pt>
                <c:pt idx="3200">
                  <c:v>-2.24445727592959</c:v>
                </c:pt>
                <c:pt idx="3201">
                  <c:v>-2.25292903412759</c:v>
                </c:pt>
                <c:pt idx="3202">
                  <c:v>-2.2609222371366502</c:v>
                </c:pt>
                <c:pt idx="3203">
                  <c:v>-2.2660128404297399</c:v>
                </c:pt>
                <c:pt idx="3204">
                  <c:v>-2.26647222538702</c:v>
                </c:pt>
                <c:pt idx="3205">
                  <c:v>-2.26391870218256</c:v>
                </c:pt>
                <c:pt idx="3206">
                  <c:v>-2.25753651216632</c:v>
                </c:pt>
                <c:pt idx="3207">
                  <c:v>-2.1934175546743599</c:v>
                </c:pt>
                <c:pt idx="3208">
                  <c:v>-2.19660721744166</c:v>
                </c:pt>
                <c:pt idx="3209">
                  <c:v>-2.1882509549416098</c:v>
                </c:pt>
                <c:pt idx="3210">
                  <c:v>-2.1686156584104799</c:v>
                </c:pt>
                <c:pt idx="3211">
                  <c:v>-2.1466118352263899</c:v>
                </c:pt>
                <c:pt idx="3212">
                  <c:v>-2.1212073819397999</c:v>
                </c:pt>
                <c:pt idx="3213">
                  <c:v>-2.0931213285028898</c:v>
                </c:pt>
                <c:pt idx="3214">
                  <c:v>-2.0626554018316701</c:v>
                </c:pt>
                <c:pt idx="3215">
                  <c:v>-1.91285375468603</c:v>
                </c:pt>
                <c:pt idx="3216">
                  <c:v>-1.91327033899824</c:v>
                </c:pt>
                <c:pt idx="3217">
                  <c:v>-1.89004678421103</c:v>
                </c:pt>
                <c:pt idx="3218">
                  <c:v>-1.8517596349296199</c:v>
                </c:pt>
                <c:pt idx="3219">
                  <c:v>-1.8123389354613899</c:v>
                </c:pt>
                <c:pt idx="3220">
                  <c:v>-1.77140537175613</c:v>
                </c:pt>
                <c:pt idx="3221">
                  <c:v>-1.7299115084413701</c:v>
                </c:pt>
                <c:pt idx="3222">
                  <c:v>-1.6849042984064799</c:v>
                </c:pt>
                <c:pt idx="3223">
                  <c:v>-1.4785622894534001</c:v>
                </c:pt>
                <c:pt idx="3224">
                  <c:v>-1.4768014113366399</c:v>
                </c:pt>
                <c:pt idx="3225">
                  <c:v>-1.4424415265849599</c:v>
                </c:pt>
                <c:pt idx="3226">
                  <c:v>-1.3916352458538801</c:v>
                </c:pt>
                <c:pt idx="3227">
                  <c:v>-1.3362351708053</c:v>
                </c:pt>
                <c:pt idx="3228">
                  <c:v>-1.2791022899383699</c:v>
                </c:pt>
                <c:pt idx="3229">
                  <c:v>-1.21780265558631</c:v>
                </c:pt>
                <c:pt idx="3230">
                  <c:v>-1.1547405511973201</c:v>
                </c:pt>
                <c:pt idx="3231">
                  <c:v>-0.88440364559518103</c:v>
                </c:pt>
                <c:pt idx="3232">
                  <c:v>-0.87914219647024405</c:v>
                </c:pt>
                <c:pt idx="3233">
                  <c:v>-0.83381306204580496</c:v>
                </c:pt>
                <c:pt idx="3234">
                  <c:v>-0.759956033657887</c:v>
                </c:pt>
                <c:pt idx="3235">
                  <c:v>-0.68460916473702704</c:v>
                </c:pt>
                <c:pt idx="3236">
                  <c:v>-0.60751867227510303</c:v>
                </c:pt>
                <c:pt idx="3237">
                  <c:v>-0.53218943116207096</c:v>
                </c:pt>
                <c:pt idx="3238">
                  <c:v>-0.453924452832486</c:v>
                </c:pt>
                <c:pt idx="3239">
                  <c:v>-0.135161041234834</c:v>
                </c:pt>
                <c:pt idx="3240">
                  <c:v>-0.12552148100153901</c:v>
                </c:pt>
                <c:pt idx="3241">
                  <c:v>-7.5091474468873903E-2</c:v>
                </c:pt>
                <c:pt idx="3242">
                  <c:v>4.8008090962252999E-3</c:v>
                </c:pt>
                <c:pt idx="3243">
                  <c:v>8.4263398107060405E-2</c:v>
                </c:pt>
                <c:pt idx="3244">
                  <c:v>0.16224258102012501</c:v>
                </c:pt>
                <c:pt idx="3245">
                  <c:v>0.23781748474644401</c:v>
                </c:pt>
                <c:pt idx="3246">
                  <c:v>0.312929124346361</c:v>
                </c:pt>
                <c:pt idx="3247">
                  <c:v>0.61563484120892098</c:v>
                </c:pt>
                <c:pt idx="3248">
                  <c:v>0.61967592659816495</c:v>
                </c:pt>
                <c:pt idx="3249">
                  <c:v>0.66343637698541003</c:v>
                </c:pt>
                <c:pt idx="3250">
                  <c:v>0.72990655625237799</c:v>
                </c:pt>
                <c:pt idx="3251">
                  <c:v>0.79097331415115801</c:v>
                </c:pt>
                <c:pt idx="3252">
                  <c:v>0.85131994896371399</c:v>
                </c:pt>
                <c:pt idx="3253">
                  <c:v>0.90974163505271</c:v>
                </c:pt>
                <c:pt idx="3254">
                  <c:v>0.96676090472546605</c:v>
                </c:pt>
                <c:pt idx="3255">
                  <c:v>1.2210213056946699</c:v>
                </c:pt>
                <c:pt idx="3256">
                  <c:v>1.2152368468608099</c:v>
                </c:pt>
                <c:pt idx="3257">
                  <c:v>1.24149984172255</c:v>
                </c:pt>
                <c:pt idx="3258">
                  <c:v>1.2899787096059501</c:v>
                </c:pt>
                <c:pt idx="3259">
                  <c:v>1.3350924122333001</c:v>
                </c:pt>
                <c:pt idx="3260">
                  <c:v>1.3802217156788401</c:v>
                </c:pt>
                <c:pt idx="3261">
                  <c:v>1.4207099860202199</c:v>
                </c:pt>
                <c:pt idx="3262">
                  <c:v>1.4630421559873701</c:v>
                </c:pt>
                <c:pt idx="3263">
                  <c:v>1.6641258825804299</c:v>
                </c:pt>
                <c:pt idx="3264">
                  <c:v>1.6555189616900801</c:v>
                </c:pt>
                <c:pt idx="3265">
                  <c:v>1.67679723680077</c:v>
                </c:pt>
                <c:pt idx="3266">
                  <c:v>1.7158974897794901</c:v>
                </c:pt>
                <c:pt idx="3267">
                  <c:v>1.7535938599835801</c:v>
                </c:pt>
                <c:pt idx="3268">
                  <c:v>1.78977883768466</c:v>
                </c:pt>
                <c:pt idx="3269">
                  <c:v>1.8269922089242601</c:v>
                </c:pt>
                <c:pt idx="3270">
                  <c:v>1.86300361451579</c:v>
                </c:pt>
                <c:pt idx="3271">
                  <c:v>2.0245732130715499</c:v>
                </c:pt>
                <c:pt idx="3272">
                  <c:v>2.0198256610274399</c:v>
                </c:pt>
                <c:pt idx="3273">
                  <c:v>2.04181950068826</c:v>
                </c:pt>
                <c:pt idx="3274">
                  <c:v>2.07580012708936</c:v>
                </c:pt>
                <c:pt idx="3275">
                  <c:v>2.1071419989681899</c:v>
                </c:pt>
                <c:pt idx="3276">
                  <c:v>2.1396427719172899</c:v>
                </c:pt>
                <c:pt idx="3277">
                  <c:v>2.1714496767229998</c:v>
                </c:pt>
                <c:pt idx="3278">
                  <c:v>2.2024691904408602</c:v>
                </c:pt>
                <c:pt idx="3279">
                  <c:v>2.329573541607</c:v>
                </c:pt>
                <c:pt idx="3280">
                  <c:v>2.32892491590784</c:v>
                </c:pt>
                <c:pt idx="3281">
                  <c:v>2.3456706481340301</c:v>
                </c:pt>
                <c:pt idx="3282">
                  <c:v>2.37335138693672</c:v>
                </c:pt>
                <c:pt idx="3283">
                  <c:v>2.3997803050129898</c:v>
                </c:pt>
                <c:pt idx="3284">
                  <c:v>2.4249074342575501</c:v>
                </c:pt>
                <c:pt idx="3285">
                  <c:v>2.4502317022906102</c:v>
                </c:pt>
                <c:pt idx="3286">
                  <c:v>2.4748459760700001</c:v>
                </c:pt>
                <c:pt idx="3287">
                  <c:v>2.57245835512437</c:v>
                </c:pt>
                <c:pt idx="3288">
                  <c:v>2.5745291412775999</c:v>
                </c:pt>
                <c:pt idx="3289">
                  <c:v>2.5766268473286602</c:v>
                </c:pt>
                <c:pt idx="3290">
                  <c:v>2.6168437741352402</c:v>
                </c:pt>
                <c:pt idx="3291">
                  <c:v>2.6309411102165701</c:v>
                </c:pt>
                <c:pt idx="3292">
                  <c:v>2.6523253370526101</c:v>
                </c:pt>
                <c:pt idx="3293">
                  <c:v>2.67391786945397</c:v>
                </c:pt>
                <c:pt idx="3294">
                  <c:v>2.69451822066305</c:v>
                </c:pt>
                <c:pt idx="3295">
                  <c:v>2.7410746553546002</c:v>
                </c:pt>
                <c:pt idx="3296">
                  <c:v>2.7453441400086001</c:v>
                </c:pt>
                <c:pt idx="3297">
                  <c:v>2.79529890053248</c:v>
                </c:pt>
                <c:pt idx="3298">
                  <c:v>2.8000676461867999</c:v>
                </c:pt>
                <c:pt idx="3299">
                  <c:v>2.8134276125814202</c:v>
                </c:pt>
                <c:pt idx="3300">
                  <c:v>2.83073698151648</c:v>
                </c:pt>
                <c:pt idx="3301">
                  <c:v>2.84788851064285</c:v>
                </c:pt>
                <c:pt idx="3302">
                  <c:v>2.8645602194086601</c:v>
                </c:pt>
                <c:pt idx="3303">
                  <c:v>2.9000790836439601</c:v>
                </c:pt>
                <c:pt idx="3304">
                  <c:v>2.9053168248934398</c:v>
                </c:pt>
                <c:pt idx="3305">
                  <c:v>2.9435805109420601</c:v>
                </c:pt>
                <c:pt idx="3306">
                  <c:v>2.9487685549854699</c:v>
                </c:pt>
                <c:pt idx="3307">
                  <c:v>2.9605316152569898</c:v>
                </c:pt>
                <c:pt idx="3308">
                  <c:v>2.9754981342654498</c:v>
                </c:pt>
                <c:pt idx="3309">
                  <c:v>2.9901905451140198</c:v>
                </c:pt>
                <c:pt idx="3310">
                  <c:v>3.0041368648294502</c:v>
                </c:pt>
                <c:pt idx="3311">
                  <c:v>3.0331747059410099</c:v>
                </c:pt>
                <c:pt idx="3312">
                  <c:v>3.0381858251646898</c:v>
                </c:pt>
                <c:pt idx="3313">
                  <c:v>3.0678708157969101</c:v>
                </c:pt>
                <c:pt idx="3314">
                  <c:v>3.0712637812103001</c:v>
                </c:pt>
                <c:pt idx="3315">
                  <c:v>3.0799310256518</c:v>
                </c:pt>
                <c:pt idx="3316">
                  <c:v>3.0911875206006298</c:v>
                </c:pt>
                <c:pt idx="3317">
                  <c:v>3.1022370276028401</c:v>
                </c:pt>
                <c:pt idx="3318">
                  <c:v>3.11193788185316</c:v>
                </c:pt>
                <c:pt idx="3319">
                  <c:v>3.1338844567414998</c:v>
                </c:pt>
                <c:pt idx="3320">
                  <c:v>3.13636434186061</c:v>
                </c:pt>
                <c:pt idx="3321">
                  <c:v>3.1577465269012301</c:v>
                </c:pt>
                <c:pt idx="3322">
                  <c:v>3.1580439008563301</c:v>
                </c:pt>
                <c:pt idx="3323">
                  <c:v>3.1622648104396598</c:v>
                </c:pt>
                <c:pt idx="3324">
                  <c:v>3.1685588623874898</c:v>
                </c:pt>
                <c:pt idx="3325">
                  <c:v>3.1736153089727299</c:v>
                </c:pt>
                <c:pt idx="3326">
                  <c:v>3.1787787900800599</c:v>
                </c:pt>
                <c:pt idx="3327">
                  <c:v>3.1940088164495801</c:v>
                </c:pt>
                <c:pt idx="3328">
                  <c:v>3.1933899914113</c:v>
                </c:pt>
                <c:pt idx="3329">
                  <c:v>3.2074149386902202</c:v>
                </c:pt>
                <c:pt idx="3330">
                  <c:v>3.20434428321049</c:v>
                </c:pt>
                <c:pt idx="3331">
                  <c:v>3.2048343044165599</c:v>
                </c:pt>
                <c:pt idx="3332">
                  <c:v>3.2068394995107101</c:v>
                </c:pt>
                <c:pt idx="3333">
                  <c:v>3.2083188401812701</c:v>
                </c:pt>
                <c:pt idx="3334">
                  <c:v>3.2097358908559501</c:v>
                </c:pt>
                <c:pt idx="3335">
                  <c:v>3.2203563914704798</c:v>
                </c:pt>
                <c:pt idx="3336">
                  <c:v>3.2169488926794201</c:v>
                </c:pt>
                <c:pt idx="3337">
                  <c:v>3.22909421215933</c:v>
                </c:pt>
                <c:pt idx="3338">
                  <c:v>3.2256876880476502</c:v>
                </c:pt>
                <c:pt idx="3339">
                  <c:v>3.2245796573643899</c:v>
                </c:pt>
                <c:pt idx="3340">
                  <c:v>3.2253995470930499</c:v>
                </c:pt>
                <c:pt idx="3341">
                  <c:v>3.2262616827061898</c:v>
                </c:pt>
                <c:pt idx="3342">
                  <c:v>3.2276228169660999</c:v>
                </c:pt>
                <c:pt idx="3343">
                  <c:v>3.2389947553766798</c:v>
                </c:pt>
                <c:pt idx="3344">
                  <c:v>3.2356567170072199</c:v>
                </c:pt>
                <c:pt idx="3345">
                  <c:v>3.2515655903466198</c:v>
                </c:pt>
                <c:pt idx="3346">
                  <c:v>3.2503003607836001</c:v>
                </c:pt>
                <c:pt idx="3347">
                  <c:v>3.2514374528709902</c:v>
                </c:pt>
                <c:pt idx="3348">
                  <c:v>3.2545919039540001</c:v>
                </c:pt>
                <c:pt idx="3349">
                  <c:v>3.2576234045638501</c:v>
                </c:pt>
                <c:pt idx="3350">
                  <c:v>3.2617110110679799</c:v>
                </c:pt>
                <c:pt idx="3351">
                  <c:v>3.2779910254630602</c:v>
                </c:pt>
                <c:pt idx="3352">
                  <c:v>3.27658056431292</c:v>
                </c:pt>
                <c:pt idx="3353">
                  <c:v>3.29785464325772</c:v>
                </c:pt>
                <c:pt idx="3354">
                  <c:v>3.2987016174952299</c:v>
                </c:pt>
                <c:pt idx="3355">
                  <c:v>3.3026345605801102</c:v>
                </c:pt>
                <c:pt idx="3356">
                  <c:v>3.3092791339740701</c:v>
                </c:pt>
                <c:pt idx="3357">
                  <c:v>3.3167663919113299</c:v>
                </c:pt>
                <c:pt idx="3358">
                  <c:v>3.3243484204501001</c:v>
                </c:pt>
                <c:pt idx="3359">
                  <c:v>3.3454047619907099</c:v>
                </c:pt>
                <c:pt idx="3360">
                  <c:v>3.3466235442796299</c:v>
                </c:pt>
                <c:pt idx="3361">
                  <c:v>3.37062460085084</c:v>
                </c:pt>
                <c:pt idx="3362">
                  <c:v>3.3719367058516498</c:v>
                </c:pt>
                <c:pt idx="3363">
                  <c:v>3.3786328819532199</c:v>
                </c:pt>
                <c:pt idx="3364">
                  <c:v>3.3879088312211301</c:v>
                </c:pt>
                <c:pt idx="3365">
                  <c:v>3.3972564454097798</c:v>
                </c:pt>
                <c:pt idx="3366">
                  <c:v>3.4063485243127198</c:v>
                </c:pt>
                <c:pt idx="3367">
                  <c:v>3.4306463182673301</c:v>
                </c:pt>
                <c:pt idx="3368">
                  <c:v>3.4328688877178801</c:v>
                </c:pt>
                <c:pt idx="3369">
                  <c:v>3.4597619955662702</c:v>
                </c:pt>
                <c:pt idx="3370">
                  <c:v>3.4618814875231299</c:v>
                </c:pt>
                <c:pt idx="3371">
                  <c:v>3.4681640224477599</c:v>
                </c:pt>
                <c:pt idx="3372">
                  <c:v>3.4775471796214199</c:v>
                </c:pt>
                <c:pt idx="3373">
                  <c:v>3.4869931625997599</c:v>
                </c:pt>
                <c:pt idx="3374">
                  <c:v>3.4965049197345599</c:v>
                </c:pt>
                <c:pt idx="3375">
                  <c:v>3.5215971569453002</c:v>
                </c:pt>
                <c:pt idx="3376">
                  <c:v>3.5233374840996201</c:v>
                </c:pt>
                <c:pt idx="3377">
                  <c:v>3.5518712679214102</c:v>
                </c:pt>
                <c:pt idx="3378">
                  <c:v>3.5534765456104598</c:v>
                </c:pt>
                <c:pt idx="3379">
                  <c:v>3.55965473079991</c:v>
                </c:pt>
                <c:pt idx="3380">
                  <c:v>3.5685101148499201</c:v>
                </c:pt>
                <c:pt idx="3381">
                  <c:v>3.5778610160758699</c:v>
                </c:pt>
                <c:pt idx="3382">
                  <c:v>3.5873437693824699</c:v>
                </c:pt>
                <c:pt idx="3383">
                  <c:v>3.6057612031652502</c:v>
                </c:pt>
                <c:pt idx="3384">
                  <c:v>3.6156917885242001</c:v>
                </c:pt>
                <c:pt idx="3385">
                  <c:v>3.6472001718634801</c:v>
                </c:pt>
                <c:pt idx="3386">
                  <c:v>3.6531025219753399</c:v>
                </c:pt>
                <c:pt idx="3387">
                  <c:v>3.6534466846518998</c:v>
                </c:pt>
                <c:pt idx="3388">
                  <c:v>3.6632047182069201</c:v>
                </c:pt>
                <c:pt idx="3389">
                  <c:v>3.6731417627899599</c:v>
                </c:pt>
                <c:pt idx="3390">
                  <c:v>3.68281550983024</c:v>
                </c:pt>
                <c:pt idx="3391">
                  <c:v>3.6931185774791402</c:v>
                </c:pt>
                <c:pt idx="3392">
                  <c:v>3.7034519191136002</c:v>
                </c:pt>
                <c:pt idx="3393">
                  <c:v>3.7141246354766202</c:v>
                </c:pt>
                <c:pt idx="3394">
                  <c:v>3.7568623214119699</c:v>
                </c:pt>
                <c:pt idx="3395">
                  <c:v>3.76802937484582</c:v>
                </c:pt>
                <c:pt idx="3396">
                  <c:v>3.7682086121372098</c:v>
                </c:pt>
                <c:pt idx="3397">
                  <c:v>3.7794560989074601</c:v>
                </c:pt>
                <c:pt idx="3398">
                  <c:v>3.7908686781758498</c:v>
                </c:pt>
                <c:pt idx="3399">
                  <c:v>3.80243952262818</c:v>
                </c:pt>
                <c:pt idx="3400">
                  <c:v>3.8136336905507102</c:v>
                </c:pt>
                <c:pt idx="3401">
                  <c:v>3.8254929845174099</c:v>
                </c:pt>
                <c:pt idx="3402">
                  <c:v>3.8728988910791098</c:v>
                </c:pt>
                <c:pt idx="3403">
                  <c:v>3.8848526929974398</c:v>
                </c:pt>
                <c:pt idx="3404">
                  <c:v>3.8850151436310201</c:v>
                </c:pt>
                <c:pt idx="3405">
                  <c:v>3.89728512457972</c:v>
                </c:pt>
                <c:pt idx="3406">
                  <c:v>3.9096110298456699</c:v>
                </c:pt>
                <c:pt idx="3407">
                  <c:v>3.9219700441071699</c:v>
                </c:pt>
                <c:pt idx="3408">
                  <c:v>3.9349646896486701</c:v>
                </c:pt>
                <c:pt idx="3409">
                  <c:v>3.9473895352833699</c:v>
                </c:pt>
                <c:pt idx="3410">
                  <c:v>3.9965971438104102</c:v>
                </c:pt>
                <c:pt idx="3411">
                  <c:v>4.00876770094421</c:v>
                </c:pt>
                <c:pt idx="3412">
                  <c:v>4.0094229671224797</c:v>
                </c:pt>
                <c:pt idx="3413">
                  <c:v>4.0219508107249604</c:v>
                </c:pt>
                <c:pt idx="3414">
                  <c:v>4.0343363811493402</c:v>
                </c:pt>
                <c:pt idx="3415">
                  <c:v>4.0465557076250702</c:v>
                </c:pt>
                <c:pt idx="3416">
                  <c:v>4.0585858065754898</c:v>
                </c:pt>
                <c:pt idx="3417">
                  <c:v>4.0699329950991503</c:v>
                </c:pt>
                <c:pt idx="3418">
                  <c:v>4.1097713365664701</c:v>
                </c:pt>
                <c:pt idx="3419">
                  <c:v>4.1294260717361304</c:v>
                </c:pt>
                <c:pt idx="3420">
                  <c:v>4.1295356437897697</c:v>
                </c:pt>
                <c:pt idx="3421">
                  <c:v>4.13540013319174</c:v>
                </c:pt>
                <c:pt idx="3422">
                  <c:v>4.1453410693578201</c:v>
                </c:pt>
                <c:pt idx="3423">
                  <c:v>4.1554730548057401</c:v>
                </c:pt>
                <c:pt idx="3424">
                  <c:v>4.1648733930016801</c:v>
                </c:pt>
                <c:pt idx="3425">
                  <c:v>4.1744191132701198</c:v>
                </c:pt>
                <c:pt idx="3426">
                  <c:v>4.2196691628635996</c:v>
                </c:pt>
                <c:pt idx="3427">
                  <c:v>4.2196862245007098</c:v>
                </c:pt>
                <c:pt idx="3428">
                  <c:v>4.2196371333146301</c:v>
                </c:pt>
                <c:pt idx="3429">
                  <c:v>4.2247133098159804</c:v>
                </c:pt>
                <c:pt idx="3430">
                  <c:v>4.2324103499339598</c:v>
                </c:pt>
                <c:pt idx="3431">
                  <c:v>4.2397871905539901</c:v>
                </c:pt>
                <c:pt idx="3432">
                  <c:v>4.2465254418078704</c:v>
                </c:pt>
                <c:pt idx="3433">
                  <c:v>4.2532768155463998</c:v>
                </c:pt>
                <c:pt idx="3434">
                  <c:v>4.2844554739916303</c:v>
                </c:pt>
                <c:pt idx="3435">
                  <c:v>4.2843507887087302</c:v>
                </c:pt>
                <c:pt idx="3436">
                  <c:v>4.2841457247161596</c:v>
                </c:pt>
                <c:pt idx="3437">
                  <c:v>4.2874056292455602</c:v>
                </c:pt>
                <c:pt idx="3438">
                  <c:v>4.2924111434727301</c:v>
                </c:pt>
                <c:pt idx="3439">
                  <c:v>4.2971862756338499</c:v>
                </c:pt>
                <c:pt idx="3440">
                  <c:v>4.30153806659699</c:v>
                </c:pt>
                <c:pt idx="3441">
                  <c:v>4.3059221254663003</c:v>
                </c:pt>
                <c:pt idx="3442">
                  <c:v>4.3276455311005604</c:v>
                </c:pt>
                <c:pt idx="3443">
                  <c:v>4.3274071802604803</c:v>
                </c:pt>
                <c:pt idx="3444">
                  <c:v>4.3271201594977002</c:v>
                </c:pt>
                <c:pt idx="3445">
                  <c:v>4.3292817438580498</c:v>
                </c:pt>
                <c:pt idx="3446">
                  <c:v>4.3328203821260498</c:v>
                </c:pt>
                <c:pt idx="3447">
                  <c:v>4.3361270888735</c:v>
                </c:pt>
                <c:pt idx="3448">
                  <c:v>4.3396927067977904</c:v>
                </c:pt>
                <c:pt idx="3449">
                  <c:v>4.3433112921159598</c:v>
                </c:pt>
                <c:pt idx="3450">
                  <c:v>4.3648346978903199</c:v>
                </c:pt>
                <c:pt idx="3451">
                  <c:v>4.3646679018281498</c:v>
                </c:pt>
                <c:pt idx="3452">
                  <c:v>4.3645183742476803</c:v>
                </c:pt>
                <c:pt idx="3453">
                  <c:v>4.36722508029714</c:v>
                </c:pt>
                <c:pt idx="3454">
                  <c:v>4.3713412923231401</c:v>
                </c:pt>
                <c:pt idx="3455">
                  <c:v>4.3757678495638697</c:v>
                </c:pt>
                <c:pt idx="3456">
                  <c:v>4.3803066329774802</c:v>
                </c:pt>
                <c:pt idx="3457">
                  <c:v>4.3849439570913002</c:v>
                </c:pt>
                <c:pt idx="3458">
                  <c:v>4.4093337968872497</c:v>
                </c:pt>
                <c:pt idx="3459">
                  <c:v>4.4095162596510402</c:v>
                </c:pt>
                <c:pt idx="3460">
                  <c:v>4.4097882284448602</c:v>
                </c:pt>
                <c:pt idx="3461">
                  <c:v>4.4126359666398098</c:v>
                </c:pt>
                <c:pt idx="3462">
                  <c:v>4.41725148504805</c:v>
                </c:pt>
                <c:pt idx="3463">
                  <c:v>4.4217939995251099</c:v>
                </c:pt>
                <c:pt idx="3464">
                  <c:v>4.4262240223978297</c:v>
                </c:pt>
                <c:pt idx="3465">
                  <c:v>4.4305001073934704</c:v>
                </c:pt>
                <c:pt idx="3466">
                  <c:v>4.4475218496498199</c:v>
                </c:pt>
                <c:pt idx="3467">
                  <c:v>4.4479470610560696</c:v>
                </c:pt>
                <c:pt idx="3468">
                  <c:v>4.4483328842388898</c:v>
                </c:pt>
                <c:pt idx="3469">
                  <c:v>4.4503727626547498</c:v>
                </c:pt>
                <c:pt idx="3470">
                  <c:v>4.4529961484693201</c:v>
                </c:pt>
                <c:pt idx="3471">
                  <c:v>4.4551893819774699</c:v>
                </c:pt>
                <c:pt idx="3472">
                  <c:v>4.4568378736319501</c:v>
                </c:pt>
                <c:pt idx="3473">
                  <c:v>4.4579966673913001</c:v>
                </c:pt>
                <c:pt idx="3474">
                  <c:v>4.4506033667478597</c:v>
                </c:pt>
                <c:pt idx="3475">
                  <c:v>4.4511337552395602</c:v>
                </c:pt>
                <c:pt idx="3476">
                  <c:v>4.4515997488178503</c:v>
                </c:pt>
                <c:pt idx="3477">
                  <c:v>4.4492622177666901</c:v>
                </c:pt>
                <c:pt idx="3478">
                  <c:v>4.4451860715162299</c:v>
                </c:pt>
                <c:pt idx="3479">
                  <c:v>4.4399359254092996</c:v>
                </c:pt>
                <c:pt idx="3480">
                  <c:v>4.4335792570214396</c:v>
                </c:pt>
                <c:pt idx="3481">
                  <c:v>4.4260091425044896</c:v>
                </c:pt>
                <c:pt idx="3482">
                  <c:v>4.3636819329301604</c:v>
                </c:pt>
                <c:pt idx="3483">
                  <c:v>4.3632591311239803</c:v>
                </c:pt>
                <c:pt idx="3484">
                  <c:v>4.3627338046936499</c:v>
                </c:pt>
                <c:pt idx="3485">
                  <c:v>4.3515977364779097</c:v>
                </c:pt>
                <c:pt idx="3486">
                  <c:v>4.3368725225960496</c:v>
                </c:pt>
                <c:pt idx="3487">
                  <c:v>4.3160010658257901</c:v>
                </c:pt>
                <c:pt idx="3488">
                  <c:v>4.2932180843226302</c:v>
                </c:pt>
                <c:pt idx="3489">
                  <c:v>4.2687860780849798</c:v>
                </c:pt>
                <c:pt idx="3490">
                  <c:v>4.2105237341023196</c:v>
                </c:pt>
                <c:pt idx="3491">
                  <c:v>4.1025711430256804</c:v>
                </c:pt>
                <c:pt idx="3492">
                  <c:v>4.0748586244340697</c:v>
                </c:pt>
                <c:pt idx="3493">
                  <c:v>4.0331387404540298</c:v>
                </c:pt>
                <c:pt idx="3494">
                  <c:v>4.0279555476023603</c:v>
                </c:pt>
                <c:pt idx="3495">
                  <c:v>3.9814932796637499</c:v>
                </c:pt>
                <c:pt idx="3496">
                  <c:v>3.9318485273699801</c:v>
                </c:pt>
                <c:pt idx="3497">
                  <c:v>3.8789945162981501</c:v>
                </c:pt>
                <c:pt idx="3498">
                  <c:v>3.8173157819921801</c:v>
                </c:pt>
                <c:pt idx="3499">
                  <c:v>3.7524813375003601</c:v>
                </c:pt>
                <c:pt idx="3500">
                  <c:v>3.5455213331336002</c:v>
                </c:pt>
                <c:pt idx="3501">
                  <c:v>3.4965394014984401</c:v>
                </c:pt>
                <c:pt idx="3502">
                  <c:v>3.3480566522025099</c:v>
                </c:pt>
                <c:pt idx="3503">
                  <c:v>3.2649432980370201</c:v>
                </c:pt>
                <c:pt idx="3504">
                  <c:v>3.1827453984193799</c:v>
                </c:pt>
                <c:pt idx="3505">
                  <c:v>3.1715985809510001</c:v>
                </c:pt>
                <c:pt idx="3506">
                  <c:v>3.0837305660170702</c:v>
                </c:pt>
                <c:pt idx="3507">
                  <c:v>2.9872724810089801</c:v>
                </c:pt>
                <c:pt idx="3508">
                  <c:v>2.9701850034001702</c:v>
                </c:pt>
                <c:pt idx="3509">
                  <c:v>2.6772597376704401</c:v>
                </c:pt>
                <c:pt idx="3510">
                  <c:v>2.6611877734015699</c:v>
                </c:pt>
                <c:pt idx="3511">
                  <c:v>2.3259295960333302</c:v>
                </c:pt>
                <c:pt idx="3512">
                  <c:v>2.22210721151336</c:v>
                </c:pt>
                <c:pt idx="3513">
                  <c:v>2.2101570456952402</c:v>
                </c:pt>
                <c:pt idx="3514">
                  <c:v>2.1056734551045801</c:v>
                </c:pt>
                <c:pt idx="3515">
                  <c:v>2.0001730495517802</c:v>
                </c:pt>
                <c:pt idx="3516">
                  <c:v>1.9825932369636301</c:v>
                </c:pt>
                <c:pt idx="3517">
                  <c:v>1.64525301141717</c:v>
                </c:pt>
                <c:pt idx="3518">
                  <c:v>1.6287590957656599</c:v>
                </c:pt>
                <c:pt idx="3519">
                  <c:v>1.2696745739669699</c:v>
                </c:pt>
                <c:pt idx="3520">
                  <c:v>1.15739177378733</c:v>
                </c:pt>
                <c:pt idx="3521">
                  <c:v>1.0523690561802499</c:v>
                </c:pt>
                <c:pt idx="3522">
                  <c:v>0.94938406974729495</c:v>
                </c:pt>
                <c:pt idx="3523">
                  <c:v>0.941121600781748</c:v>
                </c:pt>
                <c:pt idx="3524">
                  <c:v>0.93282776871036399</c:v>
                </c:pt>
                <c:pt idx="3525">
                  <c:v>0.59820995131558596</c:v>
                </c:pt>
                <c:pt idx="3526">
                  <c:v>0.590626688805161</c:v>
                </c:pt>
                <c:pt idx="3527">
                  <c:v>0.24104371964520499</c:v>
                </c:pt>
                <c:pt idx="3528">
                  <c:v>0.14183600142410999</c:v>
                </c:pt>
                <c:pt idx="3529">
                  <c:v>5.0858716142376803E-2</c:v>
                </c:pt>
                <c:pt idx="3530">
                  <c:v>-4.0309470042283198E-2</c:v>
                </c:pt>
                <c:pt idx="3531">
                  <c:v>-3.3986300789624599E-2</c:v>
                </c:pt>
                <c:pt idx="3532">
                  <c:v>-2.75784512691447E-2</c:v>
                </c:pt>
                <c:pt idx="3533">
                  <c:v>-0.35199623626390097</c:v>
                </c:pt>
                <c:pt idx="3534">
                  <c:v>-0.34499843519497198</c:v>
                </c:pt>
                <c:pt idx="3535">
                  <c:v>-0.69655906114464206</c:v>
                </c:pt>
                <c:pt idx="3536">
                  <c:v>-0.79021929755293796</c:v>
                </c:pt>
                <c:pt idx="3537">
                  <c:v>-0.872303161617623</c:v>
                </c:pt>
                <c:pt idx="3538">
                  <c:v>-0.95896202044633105</c:v>
                </c:pt>
                <c:pt idx="3539">
                  <c:v>-0.94386103872189298</c:v>
                </c:pt>
                <c:pt idx="3540">
                  <c:v>-0.92870205198865496</c:v>
                </c:pt>
                <c:pt idx="3541">
                  <c:v>-1.2571448696508101</c:v>
                </c:pt>
                <c:pt idx="3542">
                  <c:v>-1.2415185224137699</c:v>
                </c:pt>
                <c:pt idx="3543">
                  <c:v>-1.5775762888725</c:v>
                </c:pt>
                <c:pt idx="3544">
                  <c:v>-1.6585843863562499</c:v>
                </c:pt>
                <c:pt idx="3545">
                  <c:v>-1.7358778677129401</c:v>
                </c:pt>
                <c:pt idx="3546">
                  <c:v>-1.8063978968738199</c:v>
                </c:pt>
                <c:pt idx="3547">
                  <c:v>-1.7883147214556701</c:v>
                </c:pt>
                <c:pt idx="3548">
                  <c:v>-1.9365311123947</c:v>
                </c:pt>
                <c:pt idx="3549">
                  <c:v>-1.9182404248785101</c:v>
                </c:pt>
                <c:pt idx="3550">
                  <c:v>-2.0649165465377601</c:v>
                </c:pt>
                <c:pt idx="3551">
                  <c:v>-2.3302977974332202</c:v>
                </c:pt>
                <c:pt idx="3552">
                  <c:v>-2.3916510126707502</c:v>
                </c:pt>
                <c:pt idx="3553">
                  <c:v>-2.4468485338574699</c:v>
                </c:pt>
                <c:pt idx="3554">
                  <c:v>-2.5040252590400098</c:v>
                </c:pt>
                <c:pt idx="3555">
                  <c:v>-2.5578633482779898</c:v>
                </c:pt>
                <c:pt idx="3556">
                  <c:v>-2.6083817880346198</c:v>
                </c:pt>
                <c:pt idx="3557">
                  <c:v>-2.59021428471508</c:v>
                </c:pt>
                <c:pt idx="3558">
                  <c:v>-2.5719567300106601</c:v>
                </c:pt>
                <c:pt idx="3559">
                  <c:v>-2.85131099500334</c:v>
                </c:pt>
                <c:pt idx="3560">
                  <c:v>-2.8894173672474199</c:v>
                </c:pt>
                <c:pt idx="3561">
                  <c:v>-2.92479229049066</c:v>
                </c:pt>
                <c:pt idx="3562">
                  <c:v>-2.96214331793816</c:v>
                </c:pt>
                <c:pt idx="3563">
                  <c:v>-2.99720041878289</c:v>
                </c:pt>
                <c:pt idx="3564">
                  <c:v>-3.0332677857462298</c:v>
                </c:pt>
                <c:pt idx="3565">
                  <c:v>-3.01614808244585</c:v>
                </c:pt>
                <c:pt idx="3566">
                  <c:v>-2.9991577493835102</c:v>
                </c:pt>
                <c:pt idx="3567">
                  <c:v>-3.2508701378170999</c:v>
                </c:pt>
                <c:pt idx="3568">
                  <c:v>-3.2885128983135101</c:v>
                </c:pt>
                <c:pt idx="3569">
                  <c:v>-3.3275898860678499</c:v>
                </c:pt>
                <c:pt idx="3570">
                  <c:v>-3.3696083822803198</c:v>
                </c:pt>
                <c:pt idx="3571">
                  <c:v>-3.4138250554376102</c:v>
                </c:pt>
                <c:pt idx="3572">
                  <c:v>-3.4622756390763798</c:v>
                </c:pt>
                <c:pt idx="3573">
                  <c:v>-3.4505858565070802</c:v>
                </c:pt>
                <c:pt idx="3574">
                  <c:v>-3.4389025695441</c:v>
                </c:pt>
                <c:pt idx="3575">
                  <c:v>-3.8030447499134699</c:v>
                </c:pt>
                <c:pt idx="3576">
                  <c:v>-3.79216758159754</c:v>
                </c:pt>
                <c:pt idx="3577">
                  <c:v>-3.8456777360665999</c:v>
                </c:pt>
                <c:pt idx="3578">
                  <c:v>-3.89860944355725</c:v>
                </c:pt>
                <c:pt idx="3579">
                  <c:v>-3.9504751214027798</c:v>
                </c:pt>
                <c:pt idx="3580">
                  <c:v>-4.0039919776651196</c:v>
                </c:pt>
                <c:pt idx="3581">
                  <c:v>-3.9974345782244001</c:v>
                </c:pt>
                <c:pt idx="3582">
                  <c:v>-3.99089103790083</c:v>
                </c:pt>
                <c:pt idx="3583">
                  <c:v>-4.2686162405571197</c:v>
                </c:pt>
                <c:pt idx="3584">
                  <c:v>-4.2653079604110502</c:v>
                </c:pt>
                <c:pt idx="3585">
                  <c:v>-4.3042761802057896</c:v>
                </c:pt>
                <c:pt idx="3586">
                  <c:v>-4.3379761670376302</c:v>
                </c:pt>
                <c:pt idx="3587">
                  <c:v>-4.3645665010072596</c:v>
                </c:pt>
                <c:pt idx="3588">
                  <c:v>-4.3858303730255503</c:v>
                </c:pt>
                <c:pt idx="3589">
                  <c:v>-4.3820207305322398</c:v>
                </c:pt>
                <c:pt idx="3590">
                  <c:v>-4.4171503475450802</c:v>
                </c:pt>
                <c:pt idx="3591">
                  <c:v>-4.4843649840234798</c:v>
                </c:pt>
                <c:pt idx="3592">
                  <c:v>-4.5203658960755204</c:v>
                </c:pt>
                <c:pt idx="3593">
                  <c:v>-4.5201219682193701</c:v>
                </c:pt>
                <c:pt idx="3594">
                  <c:v>-4.5555130704633502</c:v>
                </c:pt>
                <c:pt idx="3595">
                  <c:v>-4.5557055147403602</c:v>
                </c:pt>
                <c:pt idx="3596">
                  <c:v>-4.5905245262490801</c:v>
                </c:pt>
                <c:pt idx="3597">
                  <c:v>-4.6025195631868403</c:v>
                </c:pt>
                <c:pt idx="3598">
                  <c:v>-4.5992894607874</c:v>
                </c:pt>
                <c:pt idx="3599">
                  <c:v>-4.5052339685708302</c:v>
                </c:pt>
                <c:pt idx="3600">
                  <c:v>-4.5030928961767103</c:v>
                </c:pt>
                <c:pt idx="3601">
                  <c:v>-4.5009271874922696</c:v>
                </c:pt>
                <c:pt idx="3602">
                  <c:v>-4.4987559064363598</c:v>
                </c:pt>
                <c:pt idx="3603">
                  <c:v>-4.4022131274906604</c:v>
                </c:pt>
                <c:pt idx="3604">
                  <c:v>-4.3993128352920197</c:v>
                </c:pt>
                <c:pt idx="3605">
                  <c:v>-4.3511091055353104</c:v>
                </c:pt>
                <c:pt idx="3606">
                  <c:v>-4.3115108402462399</c:v>
                </c:pt>
                <c:pt idx="3607">
                  <c:v>-4.1247991602676599</c:v>
                </c:pt>
                <c:pt idx="3608">
                  <c:v>-4.1285002748916</c:v>
                </c:pt>
                <c:pt idx="3609">
                  <c:v>-4.1321406646354903</c:v>
                </c:pt>
                <c:pt idx="3610">
                  <c:v>-3.96999282551872</c:v>
                </c:pt>
                <c:pt idx="3611">
                  <c:v>-3.9609751345825002</c:v>
                </c:pt>
                <c:pt idx="3612">
                  <c:v>-3.9287868016269401</c:v>
                </c:pt>
                <c:pt idx="3613">
                  <c:v>-3.87859993045865</c:v>
                </c:pt>
                <c:pt idx="3614">
                  <c:v>-3.8294901073460199</c:v>
                </c:pt>
                <c:pt idx="3615">
                  <c:v>-3.6717179298328402</c:v>
                </c:pt>
                <c:pt idx="3616">
                  <c:v>-3.6721314748470899</c:v>
                </c:pt>
                <c:pt idx="3617">
                  <c:v>-3.6725057325467199</c:v>
                </c:pt>
                <c:pt idx="3618">
                  <c:v>-3.56353048283875</c:v>
                </c:pt>
                <c:pt idx="3619">
                  <c:v>-3.56763150339017</c:v>
                </c:pt>
                <c:pt idx="3620">
                  <c:v>-3.5457587160386899</c:v>
                </c:pt>
                <c:pt idx="3621">
                  <c:v>-3.5158059516738698</c:v>
                </c:pt>
                <c:pt idx="3622">
                  <c:v>-3.4890087340515699</c:v>
                </c:pt>
                <c:pt idx="3623">
                  <c:v>-3.4327615507172098</c:v>
                </c:pt>
                <c:pt idx="3624">
                  <c:v>-3.4358763414492901</c:v>
                </c:pt>
                <c:pt idx="3625">
                  <c:v>-3.4389420390427698</c:v>
                </c:pt>
                <c:pt idx="3626">
                  <c:v>-3.4202789154374602</c:v>
                </c:pt>
                <c:pt idx="3627">
                  <c:v>-3.4269249589175299</c:v>
                </c:pt>
                <c:pt idx="3628">
                  <c:v>-3.42739486723673</c:v>
                </c:pt>
                <c:pt idx="3629">
                  <c:v>-3.4297166517033801</c:v>
                </c:pt>
                <c:pt idx="3630">
                  <c:v>-3.4344751498889998</c:v>
                </c:pt>
                <c:pt idx="3631">
                  <c:v>-3.4901239210809498</c:v>
                </c:pt>
                <c:pt idx="3632">
                  <c:v>-3.4978452241893301</c:v>
                </c:pt>
                <c:pt idx="3633">
                  <c:v>-3.5054557846674599</c:v>
                </c:pt>
                <c:pt idx="3634">
                  <c:v>-3.57932831401848</c:v>
                </c:pt>
                <c:pt idx="3635">
                  <c:v>-3.5885438973047101</c:v>
                </c:pt>
                <c:pt idx="3636">
                  <c:v>-3.6052681825317601</c:v>
                </c:pt>
                <c:pt idx="3637">
                  <c:v>-3.63417288844074</c:v>
                </c:pt>
                <c:pt idx="3638">
                  <c:v>-3.6656891908038598</c:v>
                </c:pt>
                <c:pt idx="3639">
                  <c:v>-3.8135820887886198</c:v>
                </c:pt>
                <c:pt idx="3640">
                  <c:v>-3.8169744179394098</c:v>
                </c:pt>
                <c:pt idx="3641">
                  <c:v>-3.82025543236798</c:v>
                </c:pt>
                <c:pt idx="3642">
                  <c:v>-3.9674130966443499</c:v>
                </c:pt>
                <c:pt idx="3643">
                  <c:v>-3.97126154424681</c:v>
                </c:pt>
                <c:pt idx="3644">
                  <c:v>-3.9960796971308601</c:v>
                </c:pt>
                <c:pt idx="3645">
                  <c:v>-4.0413611196894896</c:v>
                </c:pt>
                <c:pt idx="3646">
                  <c:v>-4.0883598266833401</c:v>
                </c:pt>
                <c:pt idx="3647">
                  <c:v>-4.1897124966809596</c:v>
                </c:pt>
                <c:pt idx="3648">
                  <c:v>-4.2320027634617103</c:v>
                </c:pt>
                <c:pt idx="3649">
                  <c:v>-4.2726457062441003</c:v>
                </c:pt>
                <c:pt idx="3650">
                  <c:v>-4.4493231165317502</c:v>
                </c:pt>
                <c:pt idx="3651">
                  <c:v>-4.4370645691756101</c:v>
                </c:pt>
                <c:pt idx="3652">
                  <c:v>-4.4615079620221998</c:v>
                </c:pt>
                <c:pt idx="3653">
                  <c:v>-4.5066756109806096</c:v>
                </c:pt>
                <c:pt idx="3654">
                  <c:v>-4.5489414072178302</c:v>
                </c:pt>
                <c:pt idx="3655">
                  <c:v>-4.5933456143407296</c:v>
                </c:pt>
                <c:pt idx="3656">
                  <c:v>-4.63761288724585</c:v>
                </c:pt>
                <c:pt idx="3657">
                  <c:v>-4.7341446060074501</c:v>
                </c:pt>
                <c:pt idx="3658">
                  <c:v>-4.9029140022480897</c:v>
                </c:pt>
                <c:pt idx="3659">
                  <c:v>-4.8890872771104297</c:v>
                </c:pt>
                <c:pt idx="3660">
                  <c:v>-4.9072673298571301</c:v>
                </c:pt>
                <c:pt idx="3661">
                  <c:v>-4.9442985715463497</c:v>
                </c:pt>
                <c:pt idx="3662">
                  <c:v>-4.9798515401872203</c:v>
                </c:pt>
                <c:pt idx="3663">
                  <c:v>-5.0108498477066803</c:v>
                </c:pt>
                <c:pt idx="3664">
                  <c:v>-5.0413953605812898</c:v>
                </c:pt>
                <c:pt idx="3665">
                  <c:v>-5.2187842666131203</c:v>
                </c:pt>
                <c:pt idx="3666">
                  <c:v>-5.2068543067870801</c:v>
                </c:pt>
                <c:pt idx="3667">
                  <c:v>-5.1949336520098504</c:v>
                </c:pt>
                <c:pt idx="3668">
                  <c:v>-5.20248084561341</c:v>
                </c:pt>
                <c:pt idx="3669">
                  <c:v>-5.2199064058314004</c:v>
                </c:pt>
                <c:pt idx="3670">
                  <c:v>-5.2338605671782199</c:v>
                </c:pt>
                <c:pt idx="3671">
                  <c:v>-5.2443885181039196</c:v>
                </c:pt>
                <c:pt idx="3672">
                  <c:v>-5.2525334476091796</c:v>
                </c:pt>
                <c:pt idx="3673">
                  <c:v>-5.28256330158698</c:v>
                </c:pt>
                <c:pt idx="3674">
                  <c:v>-5.2733628230834499</c:v>
                </c:pt>
                <c:pt idx="3675">
                  <c:v>-5.2641663313025697</c:v>
                </c:pt>
                <c:pt idx="3676">
                  <c:v>-5.2565994051000997</c:v>
                </c:pt>
                <c:pt idx="3677">
                  <c:v>-5.2468154733043404</c:v>
                </c:pt>
                <c:pt idx="3678">
                  <c:v>-5.2333967171204403</c:v>
                </c:pt>
                <c:pt idx="3679">
                  <c:v>-5.2166780401312103</c:v>
                </c:pt>
                <c:pt idx="3680">
                  <c:v>-5.1963699913983401</c:v>
                </c:pt>
                <c:pt idx="3681">
                  <c:v>-5.1179735484184103</c:v>
                </c:pt>
                <c:pt idx="3682">
                  <c:v>-5.1093486107801702</c:v>
                </c:pt>
                <c:pt idx="3683">
                  <c:v>-5.0668928834902802</c:v>
                </c:pt>
                <c:pt idx="3684">
                  <c:v>-5.0584601239752702</c:v>
                </c:pt>
                <c:pt idx="3685">
                  <c:v>-5.0141936544010299</c:v>
                </c:pt>
                <c:pt idx="3686">
                  <c:v>-4.9680448280761</c:v>
                </c:pt>
                <c:pt idx="3687">
                  <c:v>-4.9457035370120401</c:v>
                </c:pt>
                <c:pt idx="3688">
                  <c:v>-4.9106875285021099</c:v>
                </c:pt>
                <c:pt idx="3689">
                  <c:v>-4.7371218763477696</c:v>
                </c:pt>
                <c:pt idx="3690">
                  <c:v>-4.7299859462420502</c:v>
                </c:pt>
                <c:pt idx="3691">
                  <c:v>-4.6818654622226799</c:v>
                </c:pt>
                <c:pt idx="3692">
                  <c:v>-4.67716551892895</c:v>
                </c:pt>
                <c:pt idx="3693">
                  <c:v>-4.5179479066465102</c:v>
                </c:pt>
                <c:pt idx="3694">
                  <c:v>-4.5134044484323397</c:v>
                </c:pt>
                <c:pt idx="3695">
                  <c:v>-4.47737620388392</c:v>
                </c:pt>
                <c:pt idx="3696">
                  <c:v>-4.4216021495999698</c:v>
                </c:pt>
                <c:pt idx="3697">
                  <c:v>-4.2079327604607304</c:v>
                </c:pt>
                <c:pt idx="3698">
                  <c:v>-4.2024444484262498</c:v>
                </c:pt>
                <c:pt idx="3699">
                  <c:v>-4.1462228363390796</c:v>
                </c:pt>
                <c:pt idx="3700">
                  <c:v>-4.1425202369824401</c:v>
                </c:pt>
                <c:pt idx="3701">
                  <c:v>-3.9671552698264398</c:v>
                </c:pt>
                <c:pt idx="3702">
                  <c:v>-3.96378769706853</c:v>
                </c:pt>
                <c:pt idx="3703">
                  <c:v>-3.9297863183661201</c:v>
                </c:pt>
                <c:pt idx="3704">
                  <c:v>-3.8786181325623699</c:v>
                </c:pt>
                <c:pt idx="3705">
                  <c:v>-3.7126597868290099</c:v>
                </c:pt>
                <c:pt idx="3706">
                  <c:v>-3.7111900443606101</c:v>
                </c:pt>
                <c:pt idx="3707">
                  <c:v>-3.6688911740348198</c:v>
                </c:pt>
                <c:pt idx="3708">
                  <c:v>-3.6657228179602401</c:v>
                </c:pt>
                <c:pt idx="3709">
                  <c:v>-3.5419786516954002</c:v>
                </c:pt>
                <c:pt idx="3710">
                  <c:v>-3.5394271059799798</c:v>
                </c:pt>
                <c:pt idx="3711">
                  <c:v>-3.5152028234482899</c:v>
                </c:pt>
                <c:pt idx="3712">
                  <c:v>-3.4811103885316799</c:v>
                </c:pt>
                <c:pt idx="3713">
                  <c:v>-3.4033971383426498</c:v>
                </c:pt>
                <c:pt idx="3714">
                  <c:v>-3.4000412012980799</c:v>
                </c:pt>
                <c:pt idx="3715">
                  <c:v>-3.3781994550630201</c:v>
                </c:pt>
                <c:pt idx="3716">
                  <c:v>-3.3726385324567301</c:v>
                </c:pt>
                <c:pt idx="3717">
                  <c:v>-3.31775544096346</c:v>
                </c:pt>
                <c:pt idx="3718">
                  <c:v>-3.3090939969165798</c:v>
                </c:pt>
                <c:pt idx="3719">
                  <c:v>-3.2930053240186199</c:v>
                </c:pt>
                <c:pt idx="3720">
                  <c:v>-3.2755308523266602</c:v>
                </c:pt>
                <c:pt idx="3721">
                  <c:v>-3.2640025655945002</c:v>
                </c:pt>
                <c:pt idx="3722">
                  <c:v>-3.25474465931944</c:v>
                </c:pt>
                <c:pt idx="3723">
                  <c:v>-3.2498258957687902</c:v>
                </c:pt>
                <c:pt idx="3724">
                  <c:v>-3.2444336540940899</c:v>
                </c:pt>
                <c:pt idx="3725">
                  <c:v>-3.2435352928868002</c:v>
                </c:pt>
                <c:pt idx="3726">
                  <c:v>-3.23808592574039</c:v>
                </c:pt>
                <c:pt idx="3727">
                  <c:v>-3.2296945474763001</c:v>
                </c:pt>
                <c:pt idx="3728">
                  <c:v>-3.22292098449496</c:v>
                </c:pt>
                <c:pt idx="3729">
                  <c:v>-3.2290399967478001</c:v>
                </c:pt>
                <c:pt idx="3730">
                  <c:v>-3.21944802691785</c:v>
                </c:pt>
                <c:pt idx="3731">
                  <c:v>-3.2239127604939699</c:v>
                </c:pt>
                <c:pt idx="3732">
                  <c:v>-3.2252858332880998</c:v>
                </c:pt>
                <c:pt idx="3733">
                  <c:v>-3.23370151967733</c:v>
                </c:pt>
                <c:pt idx="3734">
                  <c:v>-3.23489158171689</c:v>
                </c:pt>
                <c:pt idx="3735">
                  <c:v>-3.2369195790777501</c:v>
                </c:pt>
                <c:pt idx="3736">
                  <c:v>-3.2381060549602898</c:v>
                </c:pt>
                <c:pt idx="3737">
                  <c:v>-3.21135180088765</c:v>
                </c:pt>
                <c:pt idx="3738">
                  <c:v>-3.2077299014007998</c:v>
                </c:pt>
                <c:pt idx="3739">
                  <c:v>-3.2138378891680901</c:v>
                </c:pt>
                <c:pt idx="3740">
                  <c:v>-3.2200346626415302</c:v>
                </c:pt>
                <c:pt idx="3741">
                  <c:v>-3.192792226646</c:v>
                </c:pt>
                <c:pt idx="3742">
                  <c:v>-3.2065910222861902</c:v>
                </c:pt>
                <c:pt idx="3743">
                  <c:v>-3.21364151455656</c:v>
                </c:pt>
                <c:pt idx="3744">
                  <c:v>-3.2136365237526499</c:v>
                </c:pt>
                <c:pt idx="3745">
                  <c:v>-3.1229698038845002</c:v>
                </c:pt>
                <c:pt idx="3746">
                  <c:v>-3.1395837773011701</c:v>
                </c:pt>
                <c:pt idx="3747">
                  <c:v>-3.1325259678964099</c:v>
                </c:pt>
                <c:pt idx="3748">
                  <c:v>-3.1534676885384401</c:v>
                </c:pt>
                <c:pt idx="3749">
                  <c:v>-3.0748985587125399</c:v>
                </c:pt>
                <c:pt idx="3750">
                  <c:v>-3.1016105313026898</c:v>
                </c:pt>
                <c:pt idx="3751">
                  <c:v>-3.1058451154188198</c:v>
                </c:pt>
                <c:pt idx="3752">
                  <c:v>-3.0960031099629401</c:v>
                </c:pt>
                <c:pt idx="3753">
                  <c:v>-2.9559105262229801</c:v>
                </c:pt>
                <c:pt idx="3754">
                  <c:v>-2.9814224133547902</c:v>
                </c:pt>
                <c:pt idx="3755">
                  <c:v>-2.9575303651734099</c:v>
                </c:pt>
                <c:pt idx="3756">
                  <c:v>-2.9769152932776599</c:v>
                </c:pt>
                <c:pt idx="3757">
                  <c:v>-2.8543699809719798</c:v>
                </c:pt>
                <c:pt idx="3758">
                  <c:v>-2.88028592880557</c:v>
                </c:pt>
                <c:pt idx="3759">
                  <c:v>-2.8733062457538501</c:v>
                </c:pt>
                <c:pt idx="3760">
                  <c:v>-2.8508684071275798</c:v>
                </c:pt>
                <c:pt idx="3761">
                  <c:v>-2.6734727148386401</c:v>
                </c:pt>
                <c:pt idx="3762">
                  <c:v>-2.6424571903294898</c:v>
                </c:pt>
                <c:pt idx="3763">
                  <c:v>-2.6618402873957501</c:v>
                </c:pt>
                <c:pt idx="3764">
                  <c:v>-2.6811020731906701</c:v>
                </c:pt>
                <c:pt idx="3765">
                  <c:v>-2.5199526563636701</c:v>
                </c:pt>
                <c:pt idx="3766">
                  <c:v>-2.5303351556243299</c:v>
                </c:pt>
                <c:pt idx="3767">
                  <c:v>-2.5111653481341798</c:v>
                </c:pt>
                <c:pt idx="3768">
                  <c:v>-2.4697733249246898</c:v>
                </c:pt>
                <c:pt idx="3769">
                  <c:v>-2.2700426632736499</c:v>
                </c:pt>
                <c:pt idx="3770">
                  <c:v>-2.2249595824110102</c:v>
                </c:pt>
                <c:pt idx="3771">
                  <c:v>-2.2328618189789502</c:v>
                </c:pt>
                <c:pt idx="3772">
                  <c:v>-2.2406703718726102</c:v>
                </c:pt>
                <c:pt idx="3773">
                  <c:v>-2.0614749603521401</c:v>
                </c:pt>
                <c:pt idx="3774">
                  <c:v>-2.06064641135249</c:v>
                </c:pt>
                <c:pt idx="3775">
                  <c:v>-2.0326167631999899</c:v>
                </c:pt>
                <c:pt idx="3776">
                  <c:v>-1.98214379217307</c:v>
                </c:pt>
                <c:pt idx="3777">
                  <c:v>-1.77319877483994</c:v>
                </c:pt>
                <c:pt idx="3778">
                  <c:v>-1.7243544475510499</c:v>
                </c:pt>
                <c:pt idx="3779">
                  <c:v>-1.72568364900093</c:v>
                </c:pt>
                <c:pt idx="3780">
                  <c:v>-1.7269490705088999</c:v>
                </c:pt>
                <c:pt idx="3781">
                  <c:v>-1.54833036148684</c:v>
                </c:pt>
                <c:pt idx="3782">
                  <c:v>-1.54607976410659</c:v>
                </c:pt>
                <c:pt idx="3783">
                  <c:v>-1.5117568605003699</c:v>
                </c:pt>
                <c:pt idx="3784">
                  <c:v>-1.4577830808012799</c:v>
                </c:pt>
                <c:pt idx="3785">
                  <c:v>-1.2515051761879401</c:v>
                </c:pt>
                <c:pt idx="3786">
                  <c:v>-1.1959665137914799</c:v>
                </c:pt>
                <c:pt idx="3787">
                  <c:v>-1.19201002682723</c:v>
                </c:pt>
                <c:pt idx="3788">
                  <c:v>-1.1879791380036</c:v>
                </c:pt>
                <c:pt idx="3789">
                  <c:v>-1.00585424657718</c:v>
                </c:pt>
                <c:pt idx="3790">
                  <c:v>-0.99716096026831602</c:v>
                </c:pt>
                <c:pt idx="3791">
                  <c:v>-0.95625694725784605</c:v>
                </c:pt>
                <c:pt idx="3792">
                  <c:v>-0.89446042354231603</c:v>
                </c:pt>
                <c:pt idx="3793">
                  <c:v>-0.684827221400228</c:v>
                </c:pt>
                <c:pt idx="3794">
                  <c:v>-0.62237371068588099</c:v>
                </c:pt>
                <c:pt idx="3795">
                  <c:v>-0.61058423075949597</c:v>
                </c:pt>
                <c:pt idx="3796">
                  <c:v>-0.59885009702383096</c:v>
                </c:pt>
                <c:pt idx="3797">
                  <c:v>-0.41657691195801</c:v>
                </c:pt>
                <c:pt idx="3798">
                  <c:v>-0.40500783951626002</c:v>
                </c:pt>
                <c:pt idx="3799">
                  <c:v>-0.36143743161123898</c:v>
                </c:pt>
                <c:pt idx="3800">
                  <c:v>-0.29682843820480898</c:v>
                </c:pt>
                <c:pt idx="3801">
                  <c:v>-9.1569334564720495E-2</c:v>
                </c:pt>
                <c:pt idx="3802">
                  <c:v>-3.1068721973507699E-2</c:v>
                </c:pt>
                <c:pt idx="3803">
                  <c:v>-1.8523473206819501E-2</c:v>
                </c:pt>
                <c:pt idx="3804">
                  <c:v>-6.0734903299131497E-3</c:v>
                </c:pt>
                <c:pt idx="3805">
                  <c:v>0.159575924218609</c:v>
                </c:pt>
                <c:pt idx="3806">
                  <c:v>0.16615420265383901</c:v>
                </c:pt>
                <c:pt idx="3807">
                  <c:v>0.201323027497085</c:v>
                </c:pt>
                <c:pt idx="3808">
                  <c:v>0.25469820753959199</c:v>
                </c:pt>
                <c:pt idx="3809">
                  <c:v>0.42774685309799498</c:v>
                </c:pt>
                <c:pt idx="3810">
                  <c:v>0.472153542164434</c:v>
                </c:pt>
                <c:pt idx="3811">
                  <c:v>0.47563168081233398</c:v>
                </c:pt>
                <c:pt idx="3812">
                  <c:v>0.54855475332473902</c:v>
                </c:pt>
                <c:pt idx="3813">
                  <c:v>0.54815713305390201</c:v>
                </c:pt>
                <c:pt idx="3814">
                  <c:v>0.61796116429133496</c:v>
                </c:pt>
                <c:pt idx="3815">
                  <c:v>0.61519280963543499</c:v>
                </c:pt>
                <c:pt idx="3816">
                  <c:v>0.68428208500253795</c:v>
                </c:pt>
                <c:pt idx="3817">
                  <c:v>0.80423547169336596</c:v>
                </c:pt>
                <c:pt idx="3818">
                  <c:v>0.83488698177269505</c:v>
                </c:pt>
                <c:pt idx="3819">
                  <c:v>0.831649264713758</c:v>
                </c:pt>
                <c:pt idx="3820">
                  <c:v>0.86363894350304404</c:v>
                </c:pt>
                <c:pt idx="3821">
                  <c:v>0.89037146095616504</c:v>
                </c:pt>
                <c:pt idx="3822">
                  <c:v>0.88697408650102805</c:v>
                </c:pt>
                <c:pt idx="3823">
                  <c:v>0.98477259682468199</c:v>
                </c:pt>
                <c:pt idx="3824">
                  <c:v>0.98133496590045899</c:v>
                </c:pt>
                <c:pt idx="3825">
                  <c:v>1.0733849418510999</c:v>
                </c:pt>
                <c:pt idx="3826">
                  <c:v>1.09523865543583</c:v>
                </c:pt>
                <c:pt idx="3827">
                  <c:v>1.0917843416928601</c:v>
                </c:pt>
                <c:pt idx="3828">
                  <c:v>1.11703581631974</c:v>
                </c:pt>
                <c:pt idx="3829">
                  <c:v>1.13990381153614</c:v>
                </c:pt>
                <c:pt idx="3830">
                  <c:v>1.13921115093582</c:v>
                </c:pt>
                <c:pt idx="3831">
                  <c:v>1.2145387029603201</c:v>
                </c:pt>
                <c:pt idx="3832">
                  <c:v>1.21387471466917</c:v>
                </c:pt>
                <c:pt idx="3833">
                  <c:v>1.2853725921724199</c:v>
                </c:pt>
                <c:pt idx="3834">
                  <c:v>1.3071187183638699</c:v>
                </c:pt>
                <c:pt idx="3835">
                  <c:v>1.3094551973408</c:v>
                </c:pt>
                <c:pt idx="3836">
                  <c:v>1.3338047161342601</c:v>
                </c:pt>
                <c:pt idx="3837">
                  <c:v>1.35681120574801</c:v>
                </c:pt>
                <c:pt idx="3838">
                  <c:v>1.3620954379318699</c:v>
                </c:pt>
                <c:pt idx="3839">
                  <c:v>1.4274918769134</c:v>
                </c:pt>
                <c:pt idx="3840">
                  <c:v>1.43275635810665</c:v>
                </c:pt>
                <c:pt idx="3841">
                  <c:v>1.4982575902531801</c:v>
                </c:pt>
                <c:pt idx="3842">
                  <c:v>1.5208880883987701</c:v>
                </c:pt>
                <c:pt idx="3843">
                  <c:v>1.52714438330978</c:v>
                </c:pt>
                <c:pt idx="3844">
                  <c:v>1.54841587951251</c:v>
                </c:pt>
                <c:pt idx="3845">
                  <c:v>1.5710053038502101</c:v>
                </c:pt>
                <c:pt idx="3846">
                  <c:v>1.5777711216092301</c:v>
                </c:pt>
                <c:pt idx="3847">
                  <c:v>1.63690910884487</c:v>
                </c:pt>
                <c:pt idx="3848">
                  <c:v>1.6436709382116801</c:v>
                </c:pt>
                <c:pt idx="3849">
                  <c:v>1.7046010062735499</c:v>
                </c:pt>
                <c:pt idx="3850">
                  <c:v>1.7254178514506899</c:v>
                </c:pt>
                <c:pt idx="3851">
                  <c:v>1.7320224322542199</c:v>
                </c:pt>
                <c:pt idx="3852">
                  <c:v>1.7514054917146999</c:v>
                </c:pt>
                <c:pt idx="3853">
                  <c:v>1.7725763673224399</c:v>
                </c:pt>
                <c:pt idx="3854">
                  <c:v>1.7791298892026499</c:v>
                </c:pt>
                <c:pt idx="3855">
                  <c:v>1.83386465706513</c:v>
                </c:pt>
                <c:pt idx="3856">
                  <c:v>1.84028482589753</c:v>
                </c:pt>
                <c:pt idx="3857">
                  <c:v>1.8967625676217501</c:v>
                </c:pt>
                <c:pt idx="3858">
                  <c:v>1.91446247186623</c:v>
                </c:pt>
                <c:pt idx="3859">
                  <c:v>1.9187525886725401</c:v>
                </c:pt>
                <c:pt idx="3860">
                  <c:v>1.9337848971456799</c:v>
                </c:pt>
                <c:pt idx="3861">
                  <c:v>1.94936265421474</c:v>
                </c:pt>
                <c:pt idx="3862">
                  <c:v>1.9513536486216001</c:v>
                </c:pt>
                <c:pt idx="3863">
                  <c:v>1.9979075962842501</c:v>
                </c:pt>
                <c:pt idx="3864">
                  <c:v>1.9997748872885099</c:v>
                </c:pt>
                <c:pt idx="3865">
                  <c:v>2.0481523829613502</c:v>
                </c:pt>
                <c:pt idx="3866">
                  <c:v>2.06078402819705</c:v>
                </c:pt>
                <c:pt idx="3867">
                  <c:v>2.0605195143981301</c:v>
                </c:pt>
                <c:pt idx="3868">
                  <c:v>2.0709459024981198</c:v>
                </c:pt>
                <c:pt idx="3869">
                  <c:v>2.08121931058845</c:v>
                </c:pt>
                <c:pt idx="3870">
                  <c:v>2.0787816515798698</c:v>
                </c:pt>
                <c:pt idx="3871">
                  <c:v>2.1183262132627401</c:v>
                </c:pt>
                <c:pt idx="3872">
                  <c:v>2.11579690831962</c:v>
                </c:pt>
                <c:pt idx="3873">
                  <c:v>2.1569228056355998</c:v>
                </c:pt>
                <c:pt idx="3874">
                  <c:v>2.1652791284891499</c:v>
                </c:pt>
                <c:pt idx="3875">
                  <c:v>2.1620816384687198</c:v>
                </c:pt>
                <c:pt idx="3876">
                  <c:v>2.1711613253206101</c:v>
                </c:pt>
                <c:pt idx="3877">
                  <c:v>2.1788487987654301</c:v>
                </c:pt>
                <c:pt idx="3878">
                  <c:v>2.1746803674419102</c:v>
                </c:pt>
                <c:pt idx="3879">
                  <c:v>2.2100673083320501</c:v>
                </c:pt>
                <c:pt idx="3880">
                  <c:v>2.20592227033791</c:v>
                </c:pt>
                <c:pt idx="3881">
                  <c:v>2.2428986601217402</c:v>
                </c:pt>
                <c:pt idx="3882">
                  <c:v>2.2507928137589102</c:v>
                </c:pt>
                <c:pt idx="3883">
                  <c:v>2.2474479152512901</c:v>
                </c:pt>
                <c:pt idx="3884">
                  <c:v>2.2564552483365001</c:v>
                </c:pt>
                <c:pt idx="3885">
                  <c:v>2.2653138007635598</c:v>
                </c:pt>
                <c:pt idx="3886">
                  <c:v>2.2631249017116399</c:v>
                </c:pt>
                <c:pt idx="3887">
                  <c:v>2.2975839917583798</c:v>
                </c:pt>
                <c:pt idx="3888">
                  <c:v>2.29546289818169</c:v>
                </c:pt>
                <c:pt idx="3889">
                  <c:v>2.3304114987717202</c:v>
                </c:pt>
                <c:pt idx="3890">
                  <c:v>2.3379631635934799</c:v>
                </c:pt>
                <c:pt idx="3891">
                  <c:v>2.3358972674651799</c:v>
                </c:pt>
                <c:pt idx="3892">
                  <c:v>2.34493816539488</c:v>
                </c:pt>
                <c:pt idx="3893">
                  <c:v>2.3543065200453301</c:v>
                </c:pt>
                <c:pt idx="3894">
                  <c:v>2.3538411755248201</c:v>
                </c:pt>
                <c:pt idx="3895">
                  <c:v>2.3856574468590002</c:v>
                </c:pt>
                <c:pt idx="3896">
                  <c:v>2.38518140612892</c:v>
                </c:pt>
                <c:pt idx="3897">
                  <c:v>2.4158558092942699</c:v>
                </c:pt>
                <c:pt idx="3898">
                  <c:v>2.4237806011294301</c:v>
                </c:pt>
                <c:pt idx="3899">
                  <c:v>2.42329135628257</c:v>
                </c:pt>
                <c:pt idx="3900">
                  <c:v>2.4315337538040001</c:v>
                </c:pt>
                <c:pt idx="3901">
                  <c:v>2.4391754789065301</c:v>
                </c:pt>
                <c:pt idx="3902">
                  <c:v>2.4392680624329501</c:v>
                </c:pt>
                <c:pt idx="3903">
                  <c:v>2.4649219493598999</c:v>
                </c:pt>
                <c:pt idx="3904">
                  <c:v>2.4649852631582898</c:v>
                </c:pt>
                <c:pt idx="3905">
                  <c:v>2.47653882392345</c:v>
                </c:pt>
                <c:pt idx="3906">
                  <c:v>2.4891143589011899</c:v>
                </c:pt>
                <c:pt idx="3907">
                  <c:v>2.4953095449335598</c:v>
                </c:pt>
                <c:pt idx="3908">
                  <c:v>2.5066159674168702</c:v>
                </c:pt>
                <c:pt idx="3909">
                  <c:v>2.5066023348103799</c:v>
                </c:pt>
                <c:pt idx="3910">
                  <c:v>2.5065621867490702</c:v>
                </c:pt>
                <c:pt idx="3911">
                  <c:v>2.52449205579792</c:v>
                </c:pt>
                <c:pt idx="3912">
                  <c:v>2.5243659783820802</c:v>
                </c:pt>
                <c:pt idx="3913">
                  <c:v>2.5272361753602999</c:v>
                </c:pt>
                <c:pt idx="3914">
                  <c:v>2.5319497425952102</c:v>
                </c:pt>
                <c:pt idx="3915">
                  <c:v>2.5365738621988601</c:v>
                </c:pt>
                <c:pt idx="3916">
                  <c:v>2.5520271175904199</c:v>
                </c:pt>
                <c:pt idx="3917">
                  <c:v>2.55203692691699</c:v>
                </c:pt>
                <c:pt idx="3918">
                  <c:v>2.5520707916288101</c:v>
                </c:pt>
                <c:pt idx="3919">
                  <c:v>2.56448795815442</c:v>
                </c:pt>
                <c:pt idx="3920">
                  <c:v>2.5645943312503698</c:v>
                </c:pt>
                <c:pt idx="3921">
                  <c:v>2.5667744858584598</c:v>
                </c:pt>
                <c:pt idx="3922">
                  <c:v>2.5702696950801802</c:v>
                </c:pt>
                <c:pt idx="3923">
                  <c:v>2.57364597149797</c:v>
                </c:pt>
                <c:pt idx="3924">
                  <c:v>2.5853282619187001</c:v>
                </c:pt>
                <c:pt idx="3925">
                  <c:v>2.5854521957398902</c:v>
                </c:pt>
                <c:pt idx="3926">
                  <c:v>2.5855926229764301</c:v>
                </c:pt>
                <c:pt idx="3927">
                  <c:v>2.5948612272787801</c:v>
                </c:pt>
                <c:pt idx="3928">
                  <c:v>2.59504805244873</c:v>
                </c:pt>
                <c:pt idx="3929">
                  <c:v>2.5971240300769001</c:v>
                </c:pt>
                <c:pt idx="3930">
                  <c:v>2.6001333237823498</c:v>
                </c:pt>
                <c:pt idx="3931">
                  <c:v>2.6029999585693302</c:v>
                </c:pt>
                <c:pt idx="3932">
                  <c:v>2.6097026507071002</c:v>
                </c:pt>
                <c:pt idx="3933">
                  <c:v>2.6102293875966298</c:v>
                </c:pt>
                <c:pt idx="3934">
                  <c:v>2.6106791399165701</c:v>
                </c:pt>
                <c:pt idx="3935">
                  <c:v>2.6149384622547598</c:v>
                </c:pt>
                <c:pt idx="3936">
                  <c:v>2.6154295130866601</c:v>
                </c:pt>
                <c:pt idx="3937">
                  <c:v>2.6164002543846601</c:v>
                </c:pt>
                <c:pt idx="3938">
                  <c:v>2.6172807562723901</c:v>
                </c:pt>
                <c:pt idx="3939">
                  <c:v>2.6170310257810501</c:v>
                </c:pt>
                <c:pt idx="3940">
                  <c:v>2.6119784756329398</c:v>
                </c:pt>
                <c:pt idx="3941">
                  <c:v>2.6084787757556098</c:v>
                </c:pt>
                <c:pt idx="3942">
                  <c:v>2.6088845739043598</c:v>
                </c:pt>
                <c:pt idx="3943">
                  <c:v>2.6091997376201799</c:v>
                </c:pt>
                <c:pt idx="3944">
                  <c:v>2.6049667392585198</c:v>
                </c:pt>
                <c:pt idx="3945">
                  <c:v>2.6052313511910499</c:v>
                </c:pt>
                <c:pt idx="3946">
                  <c:v>2.6003802312401199</c:v>
                </c:pt>
                <c:pt idx="3947">
                  <c:v>2.5977635888182902</c:v>
                </c:pt>
                <c:pt idx="3948">
                  <c:v>2.5728730290859398</c:v>
                </c:pt>
                <c:pt idx="3949">
                  <c:v>2.5650326536630601</c:v>
                </c:pt>
                <c:pt idx="3950">
                  <c:v>2.5542883940323202</c:v>
                </c:pt>
                <c:pt idx="3951">
                  <c:v>2.5516390715409201</c:v>
                </c:pt>
                <c:pt idx="3952">
                  <c:v>2.5490886741037002</c:v>
                </c:pt>
                <c:pt idx="3953">
                  <c:v>2.5167301844240599</c:v>
                </c:pt>
                <c:pt idx="3954">
                  <c:v>2.5143306786900799</c:v>
                </c:pt>
                <c:pt idx="3955">
                  <c:v>2.4941313908363498</c:v>
                </c:pt>
                <c:pt idx="3956">
                  <c:v>2.4512559895008499</c:v>
                </c:pt>
                <c:pt idx="3957">
                  <c:v>2.4340863095316299</c:v>
                </c:pt>
                <c:pt idx="3958">
                  <c:v>2.4159263595820399</c:v>
                </c:pt>
                <c:pt idx="3959">
                  <c:v>2.4136143539525601</c:v>
                </c:pt>
                <c:pt idx="3960">
                  <c:v>2.4112826852147902</c:v>
                </c:pt>
                <c:pt idx="3961">
                  <c:v>2.3520274816506102</c:v>
                </c:pt>
                <c:pt idx="3962">
                  <c:v>2.3498166056838099</c:v>
                </c:pt>
                <c:pt idx="3963">
                  <c:v>2.3161502881547702</c:v>
                </c:pt>
                <c:pt idx="3964">
                  <c:v>2.22281640548877</c:v>
                </c:pt>
                <c:pt idx="3965">
                  <c:v>2.2206784274140201</c:v>
                </c:pt>
                <c:pt idx="3966">
                  <c:v>2.19409720403055</c:v>
                </c:pt>
                <c:pt idx="3967">
                  <c:v>2.1919070054015499</c:v>
                </c:pt>
                <c:pt idx="3968">
                  <c:v>2.1896145834801</c:v>
                </c:pt>
                <c:pt idx="3969">
                  <c:v>2.1017895278679402</c:v>
                </c:pt>
                <c:pt idx="3970">
                  <c:v>2.0995299735248598</c:v>
                </c:pt>
                <c:pt idx="3971">
                  <c:v>2.0519008807287999</c:v>
                </c:pt>
                <c:pt idx="3972">
                  <c:v>1.9599891694532401</c:v>
                </c:pt>
                <c:pt idx="3973">
                  <c:v>1.9235372851727</c:v>
                </c:pt>
                <c:pt idx="3974">
                  <c:v>1.8862928248498201</c:v>
                </c:pt>
                <c:pt idx="3975">
                  <c:v>1.88152979056134</c:v>
                </c:pt>
                <c:pt idx="3976">
                  <c:v>1.87687825784534</c:v>
                </c:pt>
                <c:pt idx="3977">
                  <c:v>1.76093642983758</c:v>
                </c:pt>
                <c:pt idx="3978">
                  <c:v>1.75654843487667</c:v>
                </c:pt>
                <c:pt idx="3979">
                  <c:v>1.6964108627825101</c:v>
                </c:pt>
                <c:pt idx="3980">
                  <c:v>1.58109650813909</c:v>
                </c:pt>
                <c:pt idx="3981">
                  <c:v>1.5390374685752</c:v>
                </c:pt>
                <c:pt idx="3982">
                  <c:v>1.5021156393963799</c:v>
                </c:pt>
                <c:pt idx="3983">
                  <c:v>1.50134158900349</c:v>
                </c:pt>
                <c:pt idx="3984">
                  <c:v>1.50046319277198</c:v>
                </c:pt>
                <c:pt idx="3985">
                  <c:v>1.3676010992266601</c:v>
                </c:pt>
                <c:pt idx="3986">
                  <c:v>1.3667953086350599</c:v>
                </c:pt>
                <c:pt idx="3987">
                  <c:v>1.2994123701340199</c:v>
                </c:pt>
                <c:pt idx="3988">
                  <c:v>1.25738449304248</c:v>
                </c:pt>
                <c:pt idx="3989">
                  <c:v>1.1742270205240499</c:v>
                </c:pt>
                <c:pt idx="3990">
                  <c:v>1.1308575300139601</c:v>
                </c:pt>
                <c:pt idx="3991">
                  <c:v>1.0870743091117201</c:v>
                </c:pt>
                <c:pt idx="3992">
                  <c:v>0.93899751326936498</c:v>
                </c:pt>
                <c:pt idx="3993">
                  <c:v>0.93876480525481798</c:v>
                </c:pt>
                <c:pt idx="3994">
                  <c:v>0.86545128701777896</c:v>
                </c:pt>
                <c:pt idx="3995">
                  <c:v>0.82181740089381305</c:v>
                </c:pt>
                <c:pt idx="3996">
                  <c:v>0.72860297298649002</c:v>
                </c:pt>
                <c:pt idx="3997">
                  <c:v>0.68190243269988204</c:v>
                </c:pt>
                <c:pt idx="3998">
                  <c:v>0.63490877475719898</c:v>
                </c:pt>
                <c:pt idx="3999">
                  <c:v>0.63510890195348702</c:v>
                </c:pt>
                <c:pt idx="4000">
                  <c:v>0.63537419068436296</c:v>
                </c:pt>
                <c:pt idx="4001">
                  <c:v>0.47582370470270302</c:v>
                </c:pt>
                <c:pt idx="4002">
                  <c:v>0.47629232799438498</c:v>
                </c:pt>
                <c:pt idx="4003">
                  <c:v>0.39958056745206499</c:v>
                </c:pt>
                <c:pt idx="4004">
                  <c:v>0.35122205484070701</c:v>
                </c:pt>
                <c:pt idx="4005">
                  <c:v>0.15545829666202701</c:v>
                </c:pt>
                <c:pt idx="4006">
                  <c:v>0.156238869195197</c:v>
                </c:pt>
                <c:pt idx="4007">
                  <c:v>0.15704346261067001</c:v>
                </c:pt>
                <c:pt idx="4008">
                  <c:v>0.15785401287436401</c:v>
                </c:pt>
                <c:pt idx="4009">
                  <c:v>-1.17412043211624E-2</c:v>
                </c:pt>
                <c:pt idx="4010">
                  <c:v>-1.0727404395381101E-2</c:v>
                </c:pt>
                <c:pt idx="4011">
                  <c:v>-9.42296658698272E-2</c:v>
                </c:pt>
                <c:pt idx="4012">
                  <c:v>-0.14279705443989901</c:v>
                </c:pt>
                <c:pt idx="4013">
                  <c:v>-0.35298474022340498</c:v>
                </c:pt>
                <c:pt idx="4014">
                  <c:v>-0.35163867154539302</c:v>
                </c:pt>
                <c:pt idx="4015">
                  <c:v>-0.35038532653091697</c:v>
                </c:pt>
                <c:pt idx="4016">
                  <c:v>-0.34922968291360501</c:v>
                </c:pt>
                <c:pt idx="4017">
                  <c:v>-0.52865495812338303</c:v>
                </c:pt>
                <c:pt idx="4018">
                  <c:v>-0.52717227651334997</c:v>
                </c:pt>
                <c:pt idx="4019">
                  <c:v>-0.61265662235148299</c:v>
                </c:pt>
                <c:pt idx="4020">
                  <c:v>-0.66606491696487602</c:v>
                </c:pt>
                <c:pt idx="4021">
                  <c:v>-0.88171763392759195</c:v>
                </c:pt>
                <c:pt idx="4022">
                  <c:v>-0.87977720448769503</c:v>
                </c:pt>
                <c:pt idx="4023">
                  <c:v>-0.87792035856725004</c:v>
                </c:pt>
                <c:pt idx="4024">
                  <c:v>-0.87614995121790096</c:v>
                </c:pt>
                <c:pt idx="4025">
                  <c:v>-1.06406066164739</c:v>
                </c:pt>
                <c:pt idx="4026">
                  <c:v>-1.0620937693274199</c:v>
                </c:pt>
                <c:pt idx="4027">
                  <c:v>-1.15811675116545</c:v>
                </c:pt>
                <c:pt idx="4028">
                  <c:v>-1.2156920527877799</c:v>
                </c:pt>
                <c:pt idx="4029">
                  <c:v>-1.43945609199153</c:v>
                </c:pt>
                <c:pt idx="4030">
                  <c:v>-1.4397188663873299</c:v>
                </c:pt>
                <c:pt idx="4031">
                  <c:v>-1.4400397880004701</c:v>
                </c:pt>
                <c:pt idx="4032">
                  <c:v>-1.4404234522391399</c:v>
                </c:pt>
                <c:pt idx="4033">
                  <c:v>-1.6336006481324601</c:v>
                </c:pt>
                <c:pt idx="4034">
                  <c:v>-1.63372118269577</c:v>
                </c:pt>
                <c:pt idx="4035">
                  <c:v>-1.73179346241271</c:v>
                </c:pt>
                <c:pt idx="4036">
                  <c:v>-1.7958694361579799</c:v>
                </c:pt>
                <c:pt idx="4037">
                  <c:v>-2.0295555138474901</c:v>
                </c:pt>
                <c:pt idx="4038">
                  <c:v>-2.0352791527465701</c:v>
                </c:pt>
                <c:pt idx="4039">
                  <c:v>-2.0409082345952698</c:v>
                </c:pt>
                <c:pt idx="4040">
                  <c:v>-2.2460912036973699</c:v>
                </c:pt>
                <c:pt idx="4041">
                  <c:v>-2.25126665790981</c:v>
                </c:pt>
                <c:pt idx="4042">
                  <c:v>-2.2901299370099699</c:v>
                </c:pt>
                <c:pt idx="4043">
                  <c:v>-2.3549629833197199</c:v>
                </c:pt>
                <c:pt idx="4044">
                  <c:v>-2.4204212328754502</c:v>
                </c:pt>
                <c:pt idx="4045">
                  <c:v>-2.6841858073593201</c:v>
                </c:pt>
                <c:pt idx="4046">
                  <c:v>-2.6874044403195398</c:v>
                </c:pt>
                <c:pt idx="4047">
                  <c:v>-2.6905292032605099</c:v>
                </c:pt>
                <c:pt idx="4048">
                  <c:v>-2.9254792426952299</c:v>
                </c:pt>
                <c:pt idx="4049">
                  <c:v>-2.9280700228162302</c:v>
                </c:pt>
                <c:pt idx="4050">
                  <c:v>-2.9689558571847399</c:v>
                </c:pt>
                <c:pt idx="4051">
                  <c:v>-3.0411109178774698</c:v>
                </c:pt>
                <c:pt idx="4052">
                  <c:v>-3.1156452934852901</c:v>
                </c:pt>
                <c:pt idx="4053">
                  <c:v>-3.4604114738410701</c:v>
                </c:pt>
                <c:pt idx="4054">
                  <c:v>-3.4581190394447501</c:v>
                </c:pt>
                <c:pt idx="4055">
                  <c:v>-3.45576674000479</c:v>
                </c:pt>
                <c:pt idx="4056">
                  <c:v>-3.7679512221968299</c:v>
                </c:pt>
                <c:pt idx="4057">
                  <c:v>-3.7650154810970902</c:v>
                </c:pt>
                <c:pt idx="4058">
                  <c:v>-3.8119395595762402</c:v>
                </c:pt>
                <c:pt idx="4059">
                  <c:v>-3.9041942680205302</c:v>
                </c:pt>
                <c:pt idx="4060">
                  <c:v>-4.0005867923187397</c:v>
                </c:pt>
                <c:pt idx="4061">
                  <c:v>-4.4765680406405401</c:v>
                </c:pt>
                <c:pt idx="4062">
                  <c:v>-4.46631259092986</c:v>
                </c:pt>
                <c:pt idx="4063">
                  <c:v>-4.4560524335970904</c:v>
                </c:pt>
                <c:pt idx="4064">
                  <c:v>-4.8778292569033601</c:v>
                </c:pt>
                <c:pt idx="4065">
                  <c:v>-4.8669970721662299</c:v>
                </c:pt>
                <c:pt idx="4066">
                  <c:v>-4.9390565967351101</c:v>
                </c:pt>
                <c:pt idx="4067">
                  <c:v>-5.0569339655159302</c:v>
                </c:pt>
                <c:pt idx="4068">
                  <c:v>-5.1843909270957296</c:v>
                </c:pt>
                <c:pt idx="4069">
                  <c:v>-5.7661876360229698</c:v>
                </c:pt>
                <c:pt idx="4070">
                  <c:v>-5.7524158757928801</c:v>
                </c:pt>
                <c:pt idx="4071">
                  <c:v>-5.7386548849510897</c:v>
                </c:pt>
                <c:pt idx="4072">
                  <c:v>-5.9969941749351703</c:v>
                </c:pt>
                <c:pt idx="4073">
                  <c:v>-6.2565266505026802</c:v>
                </c:pt>
                <c:pt idx="4074">
                  <c:v>-6.2417099499846804</c:v>
                </c:pt>
                <c:pt idx="4075">
                  <c:v>-6.5023196853726004</c:v>
                </c:pt>
                <c:pt idx="4076">
                  <c:v>-6.4872132773964299</c:v>
                </c:pt>
                <c:pt idx="4077">
                  <c:v>-7.0943977311291704</c:v>
                </c:pt>
                <c:pt idx="4078">
                  <c:v>-7.0786361730527796</c:v>
                </c:pt>
                <c:pt idx="4079">
                  <c:v>-7.19713960659272</c:v>
                </c:pt>
                <c:pt idx="4080">
                  <c:v>-7.3034653849805098</c:v>
                </c:pt>
                <c:pt idx="4081">
                  <c:v>-7.2862347544442096</c:v>
                </c:pt>
                <c:pt idx="4082">
                  <c:v>-7.6768890289448102</c:v>
                </c:pt>
                <c:pt idx="4083">
                  <c:v>-7.6592349686481098</c:v>
                </c:pt>
                <c:pt idx="4084">
                  <c:v>-7.7125397912913503</c:v>
                </c:pt>
                <c:pt idx="4085">
                  <c:v>-7.9884569849248299</c:v>
                </c:pt>
                <c:pt idx="4086">
                  <c:v>-7.9703822151433803</c:v>
                </c:pt>
                <c:pt idx="4087">
                  <c:v>-8.0140784110481604</c:v>
                </c:pt>
                <c:pt idx="4088">
                  <c:v>-8.0438500189674809</c:v>
                </c:pt>
                <c:pt idx="4089">
                  <c:v>-8.0253849185200696</c:v>
                </c:pt>
                <c:pt idx="4090">
                  <c:v>-8.1360342115704896</c:v>
                </c:pt>
                <c:pt idx="4091">
                  <c:v>-8.11650458906478</c:v>
                </c:pt>
                <c:pt idx="4092">
                  <c:v>-8.1148377537455101</c:v>
                </c:pt>
                <c:pt idx="4093">
                  <c:v>-8.0577890024558592</c:v>
                </c:pt>
                <c:pt idx="4094">
                  <c:v>-8.0384109222189508</c:v>
                </c:pt>
                <c:pt idx="4095">
                  <c:v>-8.0045107946241405</c:v>
                </c:pt>
                <c:pt idx="4096">
                  <c:v>-7.96457575183857</c:v>
                </c:pt>
                <c:pt idx="4097">
                  <c:v>-7.94595428075045</c:v>
                </c:pt>
                <c:pt idx="4098">
                  <c:v>-7.8360203030368396</c:v>
                </c:pt>
                <c:pt idx="4099">
                  <c:v>-7.8174998724417</c:v>
                </c:pt>
                <c:pt idx="4100">
                  <c:v>-7.7785449777851099</c:v>
                </c:pt>
                <c:pt idx="4101">
                  <c:v>-7.6045915803624302</c:v>
                </c:pt>
                <c:pt idx="4102">
                  <c:v>-7.5856895956158299</c:v>
                </c:pt>
                <c:pt idx="4103">
                  <c:v>-7.52985234367923</c:v>
                </c:pt>
                <c:pt idx="4104">
                  <c:v>-7.4739674782619403</c:v>
                </c:pt>
                <c:pt idx="4105">
                  <c:v>-7.4579253984528604</c:v>
                </c:pt>
                <c:pt idx="4106">
                  <c:v>-7.3093747910984099</c:v>
                </c:pt>
                <c:pt idx="4107">
                  <c:v>-7.2933570593301598</c:v>
                </c:pt>
                <c:pt idx="4108">
                  <c:v>-7.2518899916659798</c:v>
                </c:pt>
                <c:pt idx="4109">
                  <c:v>-7.0842045428690099</c:v>
                </c:pt>
                <c:pt idx="4110">
                  <c:v>-7.0675443876488098</c:v>
                </c:pt>
                <c:pt idx="4111">
                  <c:v>-7.0196857960171499</c:v>
                </c:pt>
                <c:pt idx="4112">
                  <c:v>-6.9712195703414803</c:v>
                </c:pt>
                <c:pt idx="4113">
                  <c:v>-6.9616017520290496</c:v>
                </c:pt>
                <c:pt idx="4114">
                  <c:v>-6.8188101887229902</c:v>
                </c:pt>
                <c:pt idx="4115">
                  <c:v>-6.8086690853975202</c:v>
                </c:pt>
                <c:pt idx="4116">
                  <c:v>-6.7760563958404196</c:v>
                </c:pt>
                <c:pt idx="4117">
                  <c:v>-6.5556354198183699</c:v>
                </c:pt>
                <c:pt idx="4118">
                  <c:v>-6.5460478797321597</c:v>
                </c:pt>
                <c:pt idx="4119">
                  <c:v>-6.4866927608134697</c:v>
                </c:pt>
                <c:pt idx="4120">
                  <c:v>-6.4263920373668304</c:v>
                </c:pt>
                <c:pt idx="4121">
                  <c:v>-6.4232004328210097</c:v>
                </c:pt>
                <c:pt idx="4122">
                  <c:v>-6.2004020049357997</c:v>
                </c:pt>
                <c:pt idx="4123">
                  <c:v>-6.1956649397286698</c:v>
                </c:pt>
                <c:pt idx="4124">
                  <c:v>-6.14945795957619</c:v>
                </c:pt>
                <c:pt idx="4125">
                  <c:v>-5.7758664123739996</c:v>
                </c:pt>
                <c:pt idx="4126">
                  <c:v>-5.7708129980243399</c:v>
                </c:pt>
                <c:pt idx="4127">
                  <c:v>-5.6726257680482197</c:v>
                </c:pt>
                <c:pt idx="4128">
                  <c:v>-5.5691331705448697</c:v>
                </c:pt>
                <c:pt idx="4129">
                  <c:v>-5.5682612672216703</c:v>
                </c:pt>
                <c:pt idx="4130">
                  <c:v>-5.2089710552467299</c:v>
                </c:pt>
                <c:pt idx="4131">
                  <c:v>-5.2054102476036599</c:v>
                </c:pt>
                <c:pt idx="4132">
                  <c:v>-5.14254757350567</c:v>
                </c:pt>
                <c:pt idx="4133">
                  <c:v>-4.6455620007544498</c:v>
                </c:pt>
                <c:pt idx="4134">
                  <c:v>-4.64252230646201</c:v>
                </c:pt>
                <c:pt idx="4135">
                  <c:v>-4.5216581582500801</c:v>
                </c:pt>
                <c:pt idx="4136">
                  <c:v>-4.4035755417343596</c:v>
                </c:pt>
                <c:pt idx="4137">
                  <c:v>-4.4036399616848803</c:v>
                </c:pt>
                <c:pt idx="4138">
                  <c:v>-3.9935151410684502</c:v>
                </c:pt>
                <c:pt idx="4139">
                  <c:v>-3.9946134025836102</c:v>
                </c:pt>
                <c:pt idx="4140">
                  <c:v>-3.9192779749416702</c:v>
                </c:pt>
                <c:pt idx="4141">
                  <c:v>-3.47461915549319</c:v>
                </c:pt>
                <c:pt idx="4142">
                  <c:v>-3.4793274509712</c:v>
                </c:pt>
                <c:pt idx="4143">
                  <c:v>-3.36620983989501</c:v>
                </c:pt>
                <c:pt idx="4144">
                  <c:v>-3.2571464855293799</c:v>
                </c:pt>
                <c:pt idx="4145">
                  <c:v>-3.2518531854946602</c:v>
                </c:pt>
                <c:pt idx="4146">
                  <c:v>-2.9163938417347701</c:v>
                </c:pt>
                <c:pt idx="4147">
                  <c:v>-2.9067567764704201</c:v>
                </c:pt>
                <c:pt idx="4148">
                  <c:v>-2.8517526218393701</c:v>
                </c:pt>
                <c:pt idx="4149">
                  <c:v>-2.5734953382264099</c:v>
                </c:pt>
                <c:pt idx="4150">
                  <c:v>-2.56484214253625</c:v>
                </c:pt>
                <c:pt idx="4151">
                  <c:v>-2.5113490137489598</c:v>
                </c:pt>
                <c:pt idx="4152">
                  <c:v>-2.46242533211641</c:v>
                </c:pt>
                <c:pt idx="4153">
                  <c:v>-2.46446583608087</c:v>
                </c:pt>
                <c:pt idx="4154">
                  <c:v>-2.32677301166644</c:v>
                </c:pt>
                <c:pt idx="4155">
                  <c:v>-2.3300934036252299</c:v>
                </c:pt>
                <c:pt idx="4156">
                  <c:v>-2.3121777849473699</c:v>
                </c:pt>
                <c:pt idx="4157">
                  <c:v>-2.27631710764661</c:v>
                </c:pt>
                <c:pt idx="4158">
                  <c:v>-2.2806205281583001</c:v>
                </c:pt>
                <c:pt idx="4159">
                  <c:v>-2.2809123344229398</c:v>
                </c:pt>
                <c:pt idx="4160">
                  <c:v>-2.28669046839856</c:v>
                </c:pt>
                <c:pt idx="4161">
                  <c:v>-2.2904447912499002</c:v>
                </c:pt>
                <c:pt idx="4162">
                  <c:v>-2.32152221682863</c:v>
                </c:pt>
                <c:pt idx="4163">
                  <c:v>-2.3264314573729701</c:v>
                </c:pt>
                <c:pt idx="4164">
                  <c:v>-2.3386573884471602</c:v>
                </c:pt>
                <c:pt idx="4165">
                  <c:v>-2.4171473936168701</c:v>
                </c:pt>
                <c:pt idx="4166">
                  <c:v>-2.4170002272968398</c:v>
                </c:pt>
                <c:pt idx="4167">
                  <c:v>-2.4449840353032499</c:v>
                </c:pt>
                <c:pt idx="4168">
                  <c:v>-2.4736131521723799</c:v>
                </c:pt>
                <c:pt idx="4169">
                  <c:v>-2.47925271679282</c:v>
                </c:pt>
                <c:pt idx="4170">
                  <c:v>-2.56795953917594</c:v>
                </c:pt>
                <c:pt idx="4171">
                  <c:v>-2.5745425022671302</c:v>
                </c:pt>
                <c:pt idx="4172">
                  <c:v>-2.5956613108950601</c:v>
                </c:pt>
                <c:pt idx="4173">
                  <c:v>-2.64927412732388</c:v>
                </c:pt>
                <c:pt idx="4174">
                  <c:v>-2.6966815628899301</c:v>
                </c:pt>
                <c:pt idx="4175">
                  <c:v>-2.7404468320940598</c:v>
                </c:pt>
                <c:pt idx="4176">
                  <c:v>-2.7463519126113898</c:v>
                </c:pt>
                <c:pt idx="4177">
                  <c:v>-2.7521461485376402</c:v>
                </c:pt>
                <c:pt idx="4178">
                  <c:v>-2.8241498023077298</c:v>
                </c:pt>
                <c:pt idx="4179">
                  <c:v>-2.8304728845778402</c:v>
                </c:pt>
                <c:pt idx="4180">
                  <c:v>-2.8418581720976199</c:v>
                </c:pt>
                <c:pt idx="4181">
                  <c:v>-2.8599855967054899</c:v>
                </c:pt>
                <c:pt idx="4182">
                  <c:v>-2.8772677913075699</c:v>
                </c:pt>
                <c:pt idx="4183">
                  <c:v>-2.9372445323307201</c:v>
                </c:pt>
                <c:pt idx="4184">
                  <c:v>-2.9391211782658502</c:v>
                </c:pt>
                <c:pt idx="4185">
                  <c:v>-2.9408948502744701</c:v>
                </c:pt>
                <c:pt idx="4186">
                  <c:v>-3.0055100237927399</c:v>
                </c:pt>
                <c:pt idx="4187">
                  <c:v>-3.00829184640022</c:v>
                </c:pt>
                <c:pt idx="4188">
                  <c:v>-3.0114882623998498</c:v>
                </c:pt>
                <c:pt idx="4189">
                  <c:v>-3.02351465499452</c:v>
                </c:pt>
                <c:pt idx="4190">
                  <c:v>-3.03651322865066</c:v>
                </c:pt>
                <c:pt idx="4191">
                  <c:v>-3.1233501654570599</c:v>
                </c:pt>
                <c:pt idx="4192">
                  <c:v>-3.1119000607668901</c:v>
                </c:pt>
                <c:pt idx="4193">
                  <c:v>-3.1005299726493099</c:v>
                </c:pt>
                <c:pt idx="4194">
                  <c:v>-3.1848092943823798</c:v>
                </c:pt>
                <c:pt idx="4195">
                  <c:v>-3.17110087263459</c:v>
                </c:pt>
                <c:pt idx="4196">
                  <c:v>-3.17722587774082</c:v>
                </c:pt>
                <c:pt idx="4197">
                  <c:v>-3.1966956390696502</c:v>
                </c:pt>
                <c:pt idx="4198">
                  <c:v>-3.21684491001839</c:v>
                </c:pt>
                <c:pt idx="4199">
                  <c:v>-3.3342039166353299</c:v>
                </c:pt>
                <c:pt idx="4200">
                  <c:v>-3.31938117278199</c:v>
                </c:pt>
                <c:pt idx="4201">
                  <c:v>-3.3785189445239299</c:v>
                </c:pt>
                <c:pt idx="4202">
                  <c:v>-3.3748034791575998</c:v>
                </c:pt>
                <c:pt idx="4203">
                  <c:v>-3.4345537619816802</c:v>
                </c:pt>
                <c:pt idx="4204">
                  <c:v>-3.4305219708344801</c:v>
                </c:pt>
                <c:pt idx="4205">
                  <c:v>-3.4906661725321002</c:v>
                </c:pt>
                <c:pt idx="4206">
                  <c:v>-3.5020588091745299</c:v>
                </c:pt>
                <c:pt idx="4207">
                  <c:v>-3.6110257153653702</c:v>
                </c:pt>
                <c:pt idx="4208">
                  <c:v>-3.63088599002428</c:v>
                </c:pt>
                <c:pt idx="4209">
                  <c:v>-3.6227600782478602</c:v>
                </c:pt>
                <c:pt idx="4210">
                  <c:v>-3.64151090678277</c:v>
                </c:pt>
                <c:pt idx="4211">
                  <c:v>-3.6335102956619099</c:v>
                </c:pt>
                <c:pt idx="4212">
                  <c:v>-3.7090315479634701</c:v>
                </c:pt>
                <c:pt idx="4213">
                  <c:v>-3.70103354047593</c:v>
                </c:pt>
                <c:pt idx="4214">
                  <c:v>-3.71128637340464</c:v>
                </c:pt>
                <c:pt idx="4215">
                  <c:v>-3.7697638624142402</c:v>
                </c:pt>
                <c:pt idx="4216">
                  <c:v>-3.77809057608627</c:v>
                </c:pt>
                <c:pt idx="4217">
                  <c:v>-3.7732406659201398</c:v>
                </c:pt>
                <c:pt idx="4218">
                  <c:v>-3.7785873147698701</c:v>
                </c:pt>
                <c:pt idx="4219">
                  <c:v>-3.7720871410795902</c:v>
                </c:pt>
                <c:pt idx="4220">
                  <c:v>-3.79823458742755</c:v>
                </c:pt>
                <c:pt idx="4221">
                  <c:v>-3.7914693742079901</c:v>
                </c:pt>
                <c:pt idx="4222">
                  <c:v>-3.7897206912060901</c:v>
                </c:pt>
                <c:pt idx="4223">
                  <c:v>-3.78489951223631</c:v>
                </c:pt>
                <c:pt idx="4224">
                  <c:v>-3.7763701734017898</c:v>
                </c:pt>
                <c:pt idx="4225">
                  <c:v>-3.76933951237246</c:v>
                </c:pt>
                <c:pt idx="4226">
                  <c:v>-3.7571873770625799</c:v>
                </c:pt>
                <c:pt idx="4227">
                  <c:v>-3.7484725953516702</c:v>
                </c:pt>
                <c:pt idx="4228">
                  <c:v>-3.7215957788684202</c:v>
                </c:pt>
                <c:pt idx="4229">
                  <c:v>-3.7128092791411502</c:v>
                </c:pt>
                <c:pt idx="4230">
                  <c:v>-3.6993181749391399</c:v>
                </c:pt>
                <c:pt idx="4231">
                  <c:v>-3.6321518407603102</c:v>
                </c:pt>
                <c:pt idx="4232">
                  <c:v>-3.6068468020135498</c:v>
                </c:pt>
                <c:pt idx="4233">
                  <c:v>-3.5983251758361199</c:v>
                </c:pt>
                <c:pt idx="4234">
                  <c:v>-3.5726678323749499</c:v>
                </c:pt>
                <c:pt idx="4235">
                  <c:v>-3.5652271114905298</c:v>
                </c:pt>
                <c:pt idx="4236">
                  <c:v>-3.4913494506220899</c:v>
                </c:pt>
                <c:pt idx="4237">
                  <c:v>-3.4839661784334002</c:v>
                </c:pt>
                <c:pt idx="4238">
                  <c:v>-3.4629644474713799</c:v>
                </c:pt>
                <c:pt idx="4239">
                  <c:v>-3.3542223898799999</c:v>
                </c:pt>
                <c:pt idx="4240">
                  <c:v>-3.3211956539708498</c:v>
                </c:pt>
                <c:pt idx="4241">
                  <c:v>-3.3147084107442302</c:v>
                </c:pt>
                <c:pt idx="4242">
                  <c:v>-3.2835567074710599</c:v>
                </c:pt>
                <c:pt idx="4243">
                  <c:v>-3.2793698691051101</c:v>
                </c:pt>
                <c:pt idx="4244">
                  <c:v>-3.1848435619088198</c:v>
                </c:pt>
                <c:pt idx="4245">
                  <c:v>-3.1816203280312498</c:v>
                </c:pt>
                <c:pt idx="4246">
                  <c:v>-3.16266789623212</c:v>
                </c:pt>
                <c:pt idx="4247">
                  <c:v>-3.0527867400646498</c:v>
                </c:pt>
                <c:pt idx="4248">
                  <c:v>-3.02360667736991</c:v>
                </c:pt>
                <c:pt idx="4249">
                  <c:v>-3.0209554612187799</c:v>
                </c:pt>
                <c:pt idx="4250">
                  <c:v>-2.9922153703448</c:v>
                </c:pt>
                <c:pt idx="4251">
                  <c:v>-2.98844468491431</c:v>
                </c:pt>
                <c:pt idx="4252">
                  <c:v>-2.8993610570385</c:v>
                </c:pt>
                <c:pt idx="4253">
                  <c:v>-2.8964126823366398</c:v>
                </c:pt>
                <c:pt idx="4254">
                  <c:v>-2.8770784248060601</c:v>
                </c:pt>
                <c:pt idx="4255">
                  <c:v>-2.7826923389227498</c:v>
                </c:pt>
                <c:pt idx="4256">
                  <c:v>-2.75725922664919</c:v>
                </c:pt>
                <c:pt idx="4257">
                  <c:v>-2.75414342739337</c:v>
                </c:pt>
                <c:pt idx="4258">
                  <c:v>-2.72654320011338</c:v>
                </c:pt>
                <c:pt idx="4259">
                  <c:v>-2.72107343368639</c:v>
                </c:pt>
                <c:pt idx="4260">
                  <c:v>-2.6359165818888299</c:v>
                </c:pt>
                <c:pt idx="4261">
                  <c:v>-2.6242909334044699</c:v>
                </c:pt>
                <c:pt idx="4262">
                  <c:v>-2.60275596986803</c:v>
                </c:pt>
                <c:pt idx="4263">
                  <c:v>-2.5184738746603101</c:v>
                </c:pt>
                <c:pt idx="4264">
                  <c:v>-2.4904913334668701</c:v>
                </c:pt>
                <c:pt idx="4265">
                  <c:v>-2.4808100141910101</c:v>
                </c:pt>
                <c:pt idx="4266">
                  <c:v>-2.4552265269147102</c:v>
                </c:pt>
                <c:pt idx="4267">
                  <c:v>-2.4464495461988802</c:v>
                </c:pt>
                <c:pt idx="4268">
                  <c:v>-2.3791532479180799</c:v>
                </c:pt>
                <c:pt idx="4269">
                  <c:v>-2.3689796989916401</c:v>
                </c:pt>
                <c:pt idx="4270">
                  <c:v>-2.3483775848458501</c:v>
                </c:pt>
                <c:pt idx="4271">
                  <c:v>-2.2840613099975098</c:v>
                </c:pt>
                <c:pt idx="4272">
                  <c:v>-2.2614632098994898</c:v>
                </c:pt>
                <c:pt idx="4273">
                  <c:v>-2.2523466074887399</c:v>
                </c:pt>
                <c:pt idx="4274">
                  <c:v>-2.2381397563452001</c:v>
                </c:pt>
                <c:pt idx="4275">
                  <c:v>-2.2368536799716399</c:v>
                </c:pt>
                <c:pt idx="4276">
                  <c:v>-2.19239427121907</c:v>
                </c:pt>
                <c:pt idx="4277">
                  <c:v>-2.1910653693865001</c:v>
                </c:pt>
                <c:pt idx="4278">
                  <c:v>-2.18190931133425</c:v>
                </c:pt>
                <c:pt idx="4279">
                  <c:v>-2.1243654211840002</c:v>
                </c:pt>
                <c:pt idx="4280">
                  <c:v>-2.11087757205188</c:v>
                </c:pt>
                <c:pt idx="4281">
                  <c:v>-2.11154735945895</c:v>
                </c:pt>
                <c:pt idx="4282">
                  <c:v>-2.1013266529535399</c:v>
                </c:pt>
                <c:pt idx="4283">
                  <c:v>-2.1069189008879499</c:v>
                </c:pt>
                <c:pt idx="4284">
                  <c:v>-2.0554834820802901</c:v>
                </c:pt>
                <c:pt idx="4285">
                  <c:v>-2.0612263551831398</c:v>
                </c:pt>
                <c:pt idx="4286">
                  <c:v>-2.0568180042585298</c:v>
                </c:pt>
                <c:pt idx="4287">
                  <c:v>-1.9728322085390899</c:v>
                </c:pt>
                <c:pt idx="4288">
                  <c:v>-1.95586611991142</c:v>
                </c:pt>
                <c:pt idx="4289">
                  <c:v>-1.9632589531269999</c:v>
                </c:pt>
                <c:pt idx="4290">
                  <c:v>-1.94649556544696</c:v>
                </c:pt>
                <c:pt idx="4291">
                  <c:v>-1.9558595006255699</c:v>
                </c:pt>
                <c:pt idx="4292">
                  <c:v>-1.8724969997151499</c:v>
                </c:pt>
                <c:pt idx="4293">
                  <c:v>-1.88205707546826</c:v>
                </c:pt>
                <c:pt idx="4294">
                  <c:v>-1.87587692457144</c:v>
                </c:pt>
                <c:pt idx="4295">
                  <c:v>-1.74949670341719</c:v>
                </c:pt>
                <c:pt idx="4296">
                  <c:v>-1.7243186150274901</c:v>
                </c:pt>
                <c:pt idx="4297">
                  <c:v>-1.7354842665720001</c:v>
                </c:pt>
                <c:pt idx="4298">
                  <c:v>-1.70795679474066</c:v>
                </c:pt>
                <c:pt idx="4299">
                  <c:v>-1.7183715325451401</c:v>
                </c:pt>
                <c:pt idx="4300">
                  <c:v>-1.5977290016291901</c:v>
                </c:pt>
                <c:pt idx="4301">
                  <c:v>-1.6083718604798301</c:v>
                </c:pt>
                <c:pt idx="4302">
                  <c:v>-1.5951682882730001</c:v>
                </c:pt>
                <c:pt idx="4303">
                  <c:v>-1.42704896630623</c:v>
                </c:pt>
                <c:pt idx="4304">
                  <c:v>-1.39284252657612</c:v>
                </c:pt>
                <c:pt idx="4305">
                  <c:v>-1.4050916765766099</c:v>
                </c:pt>
                <c:pt idx="4306">
                  <c:v>-1.3663308440047699</c:v>
                </c:pt>
                <c:pt idx="4307">
                  <c:v>-1.3090036774876599</c:v>
                </c:pt>
                <c:pt idx="4308">
                  <c:v>-1.2517151555636199</c:v>
                </c:pt>
                <c:pt idx="4309">
                  <c:v>-1.26346173733704</c:v>
                </c:pt>
                <c:pt idx="4310">
                  <c:v>-1.2063014237165599</c:v>
                </c:pt>
                <c:pt idx="4311">
                  <c:v>-1.0109335762668901</c:v>
                </c:pt>
                <c:pt idx="4312">
                  <c:v>-1.02287711160441</c:v>
                </c:pt>
                <c:pt idx="4313">
                  <c:v>-1.0347202741080801</c:v>
                </c:pt>
                <c:pt idx="4314">
                  <c:v>-0.96890599162425495</c:v>
                </c:pt>
                <c:pt idx="4315">
                  <c:v>-0.93869597554764095</c:v>
                </c:pt>
                <c:pt idx="4316">
                  <c:v>-0.89287914700041204</c:v>
                </c:pt>
                <c:pt idx="4317">
                  <c:v>-0.84679090741327601</c:v>
                </c:pt>
                <c:pt idx="4318">
                  <c:v>-0.80273823150034596</c:v>
                </c:pt>
                <c:pt idx="4319">
                  <c:v>-0.65815793015249102</c:v>
                </c:pt>
                <c:pt idx="4320">
                  <c:v>-0.48352980812916202</c:v>
                </c:pt>
                <c:pt idx="4321">
                  <c:v>-0.48668536364743897</c:v>
                </c:pt>
                <c:pt idx="4322">
                  <c:v>-0.48993183611093599</c:v>
                </c:pt>
                <c:pt idx="4323">
                  <c:v>-0.47130120010857202</c:v>
                </c:pt>
                <c:pt idx="4324">
                  <c:v>-0.44018548906645499</c:v>
                </c:pt>
                <c:pt idx="4325">
                  <c:v>-0.39990334337424899</c:v>
                </c:pt>
                <c:pt idx="4326">
                  <c:v>-0.35561556485724399</c:v>
                </c:pt>
                <c:pt idx="4327">
                  <c:v>-0.21613010281336101</c:v>
                </c:pt>
                <c:pt idx="4328">
                  <c:v>-5.9818334731199102E-2</c:v>
                </c:pt>
                <c:pt idx="4329">
                  <c:v>-6.4233654711966404E-2</c:v>
                </c:pt>
                <c:pt idx="4330">
                  <c:v>-6.8551343888431704E-2</c:v>
                </c:pt>
                <c:pt idx="4331">
                  <c:v>-4.0783683159428902E-2</c:v>
                </c:pt>
                <c:pt idx="4332">
                  <c:v>1.1639882403207199E-2</c:v>
                </c:pt>
                <c:pt idx="4333">
                  <c:v>6.3810916726529499E-2</c:v>
                </c:pt>
                <c:pt idx="4334">
                  <c:v>0.115097692559718</c:v>
                </c:pt>
                <c:pt idx="4335">
                  <c:v>0.33618513227312902</c:v>
                </c:pt>
                <c:pt idx="4336">
                  <c:v>0.34261234543227198</c:v>
                </c:pt>
                <c:pt idx="4337">
                  <c:v>0.349124027352678</c:v>
                </c:pt>
                <c:pt idx="4338">
                  <c:v>0.43409316127888098</c:v>
                </c:pt>
                <c:pt idx="4339">
                  <c:v>0.52110763291613804</c:v>
                </c:pt>
                <c:pt idx="4340">
                  <c:v>0.53205210660473001</c:v>
                </c:pt>
                <c:pt idx="4341">
                  <c:v>0.619037482495568</c:v>
                </c:pt>
                <c:pt idx="4342">
                  <c:v>0.65427512047666003</c:v>
                </c:pt>
                <c:pt idx="4343">
                  <c:v>0.83534375709046105</c:v>
                </c:pt>
                <c:pt idx="4344">
                  <c:v>0.88713530468580704</c:v>
                </c:pt>
                <c:pt idx="4345">
                  <c:v>0.89568194519878697</c:v>
                </c:pt>
                <c:pt idx="4346">
                  <c:v>0.94541165239597003</c:v>
                </c:pt>
                <c:pt idx="4347">
                  <c:v>0.95023282244956397</c:v>
                </c:pt>
                <c:pt idx="4348">
                  <c:v>1.11747668190106</c:v>
                </c:pt>
                <c:pt idx="4349">
                  <c:v>1.1253844357393099</c:v>
                </c:pt>
                <c:pt idx="4350">
                  <c:v>1.1563692146528199</c:v>
                </c:pt>
                <c:pt idx="4351">
                  <c:v>1.3251864852628601</c:v>
                </c:pt>
                <c:pt idx="4352">
                  <c:v>1.3707577565440801</c:v>
                </c:pt>
                <c:pt idx="4353">
                  <c:v>1.37499026518953</c:v>
                </c:pt>
                <c:pt idx="4354">
                  <c:v>1.41595636174885</c:v>
                </c:pt>
                <c:pt idx="4355">
                  <c:v>1.4156742588042499</c:v>
                </c:pt>
                <c:pt idx="4356">
                  <c:v>1.5502771676076901</c:v>
                </c:pt>
                <c:pt idx="4357">
                  <c:v>1.5497553656569101</c:v>
                </c:pt>
                <c:pt idx="4358">
                  <c:v>1.5727157344843099</c:v>
                </c:pt>
                <c:pt idx="4359">
                  <c:v>1.7138739194821699</c:v>
                </c:pt>
                <c:pt idx="4360">
                  <c:v>1.74612536629233</c:v>
                </c:pt>
                <c:pt idx="4361">
                  <c:v>1.74301579702692</c:v>
                </c:pt>
                <c:pt idx="4362">
                  <c:v>1.77521792872257</c:v>
                </c:pt>
                <c:pt idx="4363">
                  <c:v>1.7728181029160499</c:v>
                </c:pt>
                <c:pt idx="4364">
                  <c:v>1.8821848763131499</c:v>
                </c:pt>
                <c:pt idx="4365">
                  <c:v>1.879579034931</c:v>
                </c:pt>
                <c:pt idx="4366">
                  <c:v>1.89677154690939</c:v>
                </c:pt>
                <c:pt idx="4367">
                  <c:v>2.0082026455806301</c:v>
                </c:pt>
                <c:pt idx="4368">
                  <c:v>2.0328403305154601</c:v>
                </c:pt>
                <c:pt idx="4369">
                  <c:v>2.0607049649846698</c:v>
                </c:pt>
                <c:pt idx="4370">
                  <c:v>2.06112869386474</c:v>
                </c:pt>
                <c:pt idx="4371">
                  <c:v>2.0614521734310198</c:v>
                </c:pt>
                <c:pt idx="4372">
                  <c:v>2.1512113710438099</c:v>
                </c:pt>
                <c:pt idx="4373">
                  <c:v>2.1513869139306401</c:v>
                </c:pt>
                <c:pt idx="4374">
                  <c:v>2.1684601017916498</c:v>
                </c:pt>
                <c:pt idx="4375">
                  <c:v>2.2607354647591702</c:v>
                </c:pt>
                <c:pt idx="4376">
                  <c:v>2.2839791206479498</c:v>
                </c:pt>
                <c:pt idx="4377">
                  <c:v>2.2849226092931501</c:v>
                </c:pt>
                <c:pt idx="4378">
                  <c:v>2.30998527097297</c:v>
                </c:pt>
                <c:pt idx="4379">
                  <c:v>2.3133924357920601</c:v>
                </c:pt>
                <c:pt idx="4380">
                  <c:v>2.3870724819685698</c:v>
                </c:pt>
                <c:pt idx="4381">
                  <c:v>2.3905118529455698</c:v>
                </c:pt>
                <c:pt idx="4382">
                  <c:v>2.4255793723486501</c:v>
                </c:pt>
                <c:pt idx="4383">
                  <c:v>2.48370409440603</c:v>
                </c:pt>
                <c:pt idx="4384">
                  <c:v>2.50592613930431</c:v>
                </c:pt>
                <c:pt idx="4385">
                  <c:v>2.5268272304059698</c:v>
                </c:pt>
                <c:pt idx="4386">
                  <c:v>2.5312571614788202</c:v>
                </c:pt>
                <c:pt idx="4387">
                  <c:v>2.5357458463468499</c:v>
                </c:pt>
                <c:pt idx="4388">
                  <c:v>2.5956187394515799</c:v>
                </c:pt>
                <c:pt idx="4389">
                  <c:v>2.60010394136552</c:v>
                </c:pt>
                <c:pt idx="4390">
                  <c:v>2.6300986162884601</c:v>
                </c:pt>
                <c:pt idx="4391">
                  <c:v>2.6762839419126201</c:v>
                </c:pt>
                <c:pt idx="4392">
                  <c:v>2.69429001704655</c:v>
                </c:pt>
                <c:pt idx="4393">
                  <c:v>2.7104018601842399</c:v>
                </c:pt>
                <c:pt idx="4394">
                  <c:v>2.71326301879474</c:v>
                </c:pt>
                <c:pt idx="4395">
                  <c:v>2.71603414944778</c:v>
                </c:pt>
                <c:pt idx="4396">
                  <c:v>2.7610108813960901</c:v>
                </c:pt>
                <c:pt idx="4397">
                  <c:v>2.7638207220584201</c:v>
                </c:pt>
                <c:pt idx="4398">
                  <c:v>2.7855180174388199</c:v>
                </c:pt>
                <c:pt idx="4399">
                  <c:v>2.82751368349258</c:v>
                </c:pt>
                <c:pt idx="4400">
                  <c:v>2.83015055427227</c:v>
                </c:pt>
                <c:pt idx="4401">
                  <c:v>2.84089491001584</c:v>
                </c:pt>
                <c:pt idx="4402">
                  <c:v>2.8421675726992799</c:v>
                </c:pt>
                <c:pt idx="4403">
                  <c:v>2.8433873906342</c:v>
                </c:pt>
                <c:pt idx="4404">
                  <c:v>2.8747300230801001</c:v>
                </c:pt>
                <c:pt idx="4405">
                  <c:v>2.8758713857437002</c:v>
                </c:pt>
                <c:pt idx="4406">
                  <c:v>2.8900589859404802</c:v>
                </c:pt>
                <c:pt idx="4407">
                  <c:v>2.9126511355664801</c:v>
                </c:pt>
                <c:pt idx="4408">
                  <c:v>2.9201314544938901</c:v>
                </c:pt>
                <c:pt idx="4409">
                  <c:v>2.9277038339563601</c:v>
                </c:pt>
                <c:pt idx="4410">
                  <c:v>2.9287439558704298</c:v>
                </c:pt>
                <c:pt idx="4411">
                  <c:v>2.9297764412962701</c:v>
                </c:pt>
                <c:pt idx="4412">
                  <c:v>2.9514474366898198</c:v>
                </c:pt>
                <c:pt idx="4413">
                  <c:v>2.9524555808052999</c:v>
                </c:pt>
                <c:pt idx="4414">
                  <c:v>2.9624770211155198</c:v>
                </c:pt>
                <c:pt idx="4415">
                  <c:v>2.9817957117642302</c:v>
                </c:pt>
                <c:pt idx="4416">
                  <c:v>2.9828526412013998</c:v>
                </c:pt>
                <c:pt idx="4417">
                  <c:v>2.98856861330201</c:v>
                </c:pt>
                <c:pt idx="4418">
                  <c:v>2.98992407251585</c:v>
                </c:pt>
                <c:pt idx="4419">
                  <c:v>2.9913058357022302</c:v>
                </c:pt>
                <c:pt idx="4420">
                  <c:v>3.0065359353761001</c:v>
                </c:pt>
                <c:pt idx="4421">
                  <c:v>3.0079290081006902</c:v>
                </c:pt>
                <c:pt idx="4422">
                  <c:v>3.0151734279156002</c:v>
                </c:pt>
                <c:pt idx="4423">
                  <c:v>3.0287072379479199</c:v>
                </c:pt>
                <c:pt idx="4424">
                  <c:v>3.03012387581829</c:v>
                </c:pt>
                <c:pt idx="4425">
                  <c:v>3.0340916626435299</c:v>
                </c:pt>
                <c:pt idx="4426">
                  <c:v>3.0352067200312498</c:v>
                </c:pt>
                <c:pt idx="4427">
                  <c:v>3.0363500202871099</c:v>
                </c:pt>
                <c:pt idx="4428">
                  <c:v>3.04648390661165</c:v>
                </c:pt>
                <c:pt idx="4429">
                  <c:v>3.0476461597826301</c:v>
                </c:pt>
                <c:pt idx="4430">
                  <c:v>3.0526299373048502</c:v>
                </c:pt>
                <c:pt idx="4431">
                  <c:v>3.0565024002499301</c:v>
                </c:pt>
                <c:pt idx="4432">
                  <c:v>3.0622476769689602</c:v>
                </c:pt>
                <c:pt idx="4433">
                  <c:v>3.06671856060419</c:v>
                </c:pt>
                <c:pt idx="4434">
                  <c:v>3.0674659783156599</c:v>
                </c:pt>
                <c:pt idx="4435">
                  <c:v>3.0741339216628001</c:v>
                </c:pt>
                <c:pt idx="4436">
                  <c:v>3.07494027612498</c:v>
                </c:pt>
                <c:pt idx="4437">
                  <c:v>3.0757953920871399</c:v>
                </c:pt>
                <c:pt idx="4438">
                  <c:v>3.0791942884602999</c:v>
                </c:pt>
                <c:pt idx="4439">
                  <c:v>3.0815949214384699</c:v>
                </c:pt>
                <c:pt idx="4440">
                  <c:v>3.08335624769092</c:v>
                </c:pt>
                <c:pt idx="4441">
                  <c:v>3.0851410393334802</c:v>
                </c:pt>
                <c:pt idx="4442">
                  <c:v>3.08826690978136</c:v>
                </c:pt>
                <c:pt idx="4443">
                  <c:v>3.0930048918087998</c:v>
                </c:pt>
                <c:pt idx="4444">
                  <c:v>3.0932714478408201</c:v>
                </c:pt>
                <c:pt idx="4445">
                  <c:v>3.0934875314250401</c:v>
                </c:pt>
                <c:pt idx="4446">
                  <c:v>3.0956684177007099</c:v>
                </c:pt>
                <c:pt idx="4447">
                  <c:v>3.0963488851359502</c:v>
                </c:pt>
                <c:pt idx="4448">
                  <c:v>3.0969908620179099</c:v>
                </c:pt>
                <c:pt idx="4449">
                  <c:v>3.0975405830700899</c:v>
                </c:pt>
                <c:pt idx="4450">
                  <c:v>3.0990731123792998</c:v>
                </c:pt>
                <c:pt idx="4451">
                  <c:v>3.1016510375185802</c:v>
                </c:pt>
                <c:pt idx="4452">
                  <c:v>3.1010876486216401</c:v>
                </c:pt>
                <c:pt idx="4453">
                  <c:v>3.1004758789704399</c:v>
                </c:pt>
                <c:pt idx="4454">
                  <c:v>3.0998786569031398</c:v>
                </c:pt>
                <c:pt idx="4455">
                  <c:v>3.0994279668204299</c:v>
                </c:pt>
                <c:pt idx="4456">
                  <c:v>3.0988723816974102</c:v>
                </c:pt>
                <c:pt idx="4457">
                  <c:v>3.0981983651741101</c:v>
                </c:pt>
                <c:pt idx="4458">
                  <c:v>3.0975376256896499</c:v>
                </c:pt>
                <c:pt idx="4459">
                  <c:v>3.0965146823193499</c:v>
                </c:pt>
                <c:pt idx="4460">
                  <c:v>3.0953958938079098</c:v>
                </c:pt>
                <c:pt idx="4461">
                  <c:v>3.0941034158402401</c:v>
                </c:pt>
                <c:pt idx="4462">
                  <c:v>3.0925915315232602</c:v>
                </c:pt>
                <c:pt idx="4463">
                  <c:v>3.0909180292269598</c:v>
                </c:pt>
                <c:pt idx="4464">
                  <c:v>3.0890606223539598</c:v>
                </c:pt>
                <c:pt idx="4465">
                  <c:v>3.0870591610711702</c:v>
                </c:pt>
                <c:pt idx="4466">
                  <c:v>3.0807964494212299</c:v>
                </c:pt>
                <c:pt idx="4467">
                  <c:v>3.0797182441220099</c:v>
                </c:pt>
                <c:pt idx="4468">
                  <c:v>3.0787390936582901</c:v>
                </c:pt>
                <c:pt idx="4469">
                  <c:v>3.07499731417222</c:v>
                </c:pt>
                <c:pt idx="4470">
                  <c:v>3.0741372300197898</c:v>
                </c:pt>
                <c:pt idx="4471">
                  <c:v>3.0702842747304899</c:v>
                </c:pt>
                <c:pt idx="4472">
                  <c:v>3.0669305689498798</c:v>
                </c:pt>
                <c:pt idx="4473">
                  <c:v>3.06523878885295</c:v>
                </c:pt>
                <c:pt idx="4474">
                  <c:v>3.0544181604406901</c:v>
                </c:pt>
                <c:pt idx="4475">
                  <c:v>3.0548227970055599</c:v>
                </c:pt>
                <c:pt idx="4476">
                  <c:v>3.0552568878312001</c:v>
                </c:pt>
                <c:pt idx="4477">
                  <c:v>3.0451930479126998</c:v>
                </c:pt>
                <c:pt idx="4478">
                  <c:v>3.0456703614767102</c:v>
                </c:pt>
                <c:pt idx="4479">
                  <c:v>3.0440063621201499</c:v>
                </c:pt>
                <c:pt idx="4480">
                  <c:v>3.04095706831251</c:v>
                </c:pt>
                <c:pt idx="4481">
                  <c:v>3.03774358747228</c:v>
                </c:pt>
                <c:pt idx="4482">
                  <c:v>3.0214015951686402</c:v>
                </c:pt>
                <c:pt idx="4483">
                  <c:v>3.02199505374498</c:v>
                </c:pt>
                <c:pt idx="4484">
                  <c:v>3.0226021848950002</c:v>
                </c:pt>
                <c:pt idx="4485">
                  <c:v>3.0079888160625101</c:v>
                </c:pt>
                <c:pt idx="4486">
                  <c:v>3.0087175712472498</c:v>
                </c:pt>
                <c:pt idx="4487">
                  <c:v>3.00714956600785</c:v>
                </c:pt>
                <c:pt idx="4488">
                  <c:v>3.0036494078606699</c:v>
                </c:pt>
                <c:pt idx="4489">
                  <c:v>3.0000099335474002</c:v>
                </c:pt>
                <c:pt idx="4490">
                  <c:v>2.9964691784414299</c:v>
                </c:pt>
                <c:pt idx="4491">
                  <c:v>2.9870233812938198</c:v>
                </c:pt>
                <c:pt idx="4492">
                  <c:v>2.98183955192478</c:v>
                </c:pt>
                <c:pt idx="4493">
                  <c:v>2.9628981742682399</c:v>
                </c:pt>
                <c:pt idx="4494">
                  <c:v>2.9633778655062599</c:v>
                </c:pt>
                <c:pt idx="4495">
                  <c:v>2.9537660291012102</c:v>
                </c:pt>
                <c:pt idx="4496">
                  <c:v>2.9481619423265499</c:v>
                </c:pt>
                <c:pt idx="4497">
                  <c:v>2.9349765177517502</c:v>
                </c:pt>
                <c:pt idx="4498">
                  <c:v>2.92832000650791</c:v>
                </c:pt>
                <c:pt idx="4499">
                  <c:v>2.9214579348831902</c:v>
                </c:pt>
                <c:pt idx="4500">
                  <c:v>2.9219626722110701</c:v>
                </c:pt>
                <c:pt idx="4501">
                  <c:v>2.8958534870089299</c:v>
                </c:pt>
                <c:pt idx="4502">
                  <c:v>2.8963495565977802</c:v>
                </c:pt>
                <c:pt idx="4503">
                  <c:v>2.8913176448899298</c:v>
                </c:pt>
                <c:pt idx="4504">
                  <c:v>2.8824306176374002</c:v>
                </c:pt>
                <c:pt idx="4505">
                  <c:v>2.8730905251957601</c:v>
                </c:pt>
                <c:pt idx="4506">
                  <c:v>2.86326838161134</c:v>
                </c:pt>
                <c:pt idx="4507">
                  <c:v>2.8298887913196702</c:v>
                </c:pt>
                <c:pt idx="4508">
                  <c:v>2.8298464305900399</c:v>
                </c:pt>
                <c:pt idx="4509">
                  <c:v>2.7891083173334299</c:v>
                </c:pt>
                <c:pt idx="4510">
                  <c:v>2.7890503055094999</c:v>
                </c:pt>
                <c:pt idx="4511">
                  <c:v>2.7798655262429501</c:v>
                </c:pt>
                <c:pt idx="4512">
                  <c:v>2.7654063518665102</c:v>
                </c:pt>
                <c:pt idx="4513">
                  <c:v>2.75032091262345</c:v>
                </c:pt>
                <c:pt idx="4514">
                  <c:v>2.73459360150619</c:v>
                </c:pt>
                <c:pt idx="4515">
                  <c:v>2.6844447252702901</c:v>
                </c:pt>
                <c:pt idx="4516">
                  <c:v>2.6835243495704302</c:v>
                </c:pt>
                <c:pt idx="4517">
                  <c:v>2.62323845434859</c:v>
                </c:pt>
                <c:pt idx="4518">
                  <c:v>2.6223571862166999</c:v>
                </c:pt>
                <c:pt idx="4519">
                  <c:v>2.60965604797026</c:v>
                </c:pt>
                <c:pt idx="4520">
                  <c:v>2.5895125097799001</c:v>
                </c:pt>
                <c:pt idx="4521">
                  <c:v>2.5695761259485499</c:v>
                </c:pt>
                <c:pt idx="4522">
                  <c:v>2.5480229811732</c:v>
                </c:pt>
                <c:pt idx="4523">
                  <c:v>2.4786318659786102</c:v>
                </c:pt>
                <c:pt idx="4524">
                  <c:v>2.4779200441663498</c:v>
                </c:pt>
                <c:pt idx="4525">
                  <c:v>2.3969615668478199</c:v>
                </c:pt>
                <c:pt idx="4526">
                  <c:v>2.3963497113768999</c:v>
                </c:pt>
                <c:pt idx="4527">
                  <c:v>2.3805813628270598</c:v>
                </c:pt>
                <c:pt idx="4528">
                  <c:v>2.3539163741397702</c:v>
                </c:pt>
                <c:pt idx="4529">
                  <c:v>2.3269105264264001</c:v>
                </c:pt>
                <c:pt idx="4530">
                  <c:v>2.2987545906197302</c:v>
                </c:pt>
                <c:pt idx="4531">
                  <c:v>2.2108414046062199</c:v>
                </c:pt>
                <c:pt idx="4532">
                  <c:v>2.2100349887827702</c:v>
                </c:pt>
                <c:pt idx="4533">
                  <c:v>2.1066373570388102</c:v>
                </c:pt>
                <c:pt idx="4534">
                  <c:v>2.1059768979103102</c:v>
                </c:pt>
                <c:pt idx="4535">
                  <c:v>2.0855279217359901</c:v>
                </c:pt>
                <c:pt idx="4536">
                  <c:v>2.05279362817123</c:v>
                </c:pt>
                <c:pt idx="4537">
                  <c:v>2.0207712748291402</c:v>
                </c:pt>
                <c:pt idx="4538">
                  <c:v>1.9864253375088901</c:v>
                </c:pt>
                <c:pt idx="4539">
                  <c:v>1.8765953402421101</c:v>
                </c:pt>
                <c:pt idx="4540">
                  <c:v>1.8765413296240501</c:v>
                </c:pt>
                <c:pt idx="4541">
                  <c:v>1.7495848604858499</c:v>
                </c:pt>
                <c:pt idx="4542">
                  <c:v>1.7497168091241799</c:v>
                </c:pt>
                <c:pt idx="4543">
                  <c:v>1.72656174306994</c:v>
                </c:pt>
                <c:pt idx="4544">
                  <c:v>1.68662807071481</c:v>
                </c:pt>
                <c:pt idx="4545">
                  <c:v>1.6458449405901101</c:v>
                </c:pt>
                <c:pt idx="4546">
                  <c:v>1.6042017263423101</c:v>
                </c:pt>
                <c:pt idx="4547">
                  <c:v>1.47363603865673</c:v>
                </c:pt>
                <c:pt idx="4548">
                  <c:v>1.4738930834067301</c:v>
                </c:pt>
                <c:pt idx="4549">
                  <c:v>1.3210552741571999</c:v>
                </c:pt>
                <c:pt idx="4550">
                  <c:v>1.3214048083007801</c:v>
                </c:pt>
                <c:pt idx="4551">
                  <c:v>1.2940203028505699</c:v>
                </c:pt>
                <c:pt idx="4552">
                  <c:v>1.24654016752031</c:v>
                </c:pt>
                <c:pt idx="4553">
                  <c:v>1.19810602460163</c:v>
                </c:pt>
                <c:pt idx="4554">
                  <c:v>1.1486994065060601</c:v>
                </c:pt>
                <c:pt idx="4555">
                  <c:v>0.99292847335470402</c:v>
                </c:pt>
                <c:pt idx="4556">
                  <c:v>0.99364960337470898</c:v>
                </c:pt>
                <c:pt idx="4557">
                  <c:v>0.81111326648760895</c:v>
                </c:pt>
                <c:pt idx="4558">
                  <c:v>0.81196344619981498</c:v>
                </c:pt>
                <c:pt idx="4559">
                  <c:v>0.77702865536270904</c:v>
                </c:pt>
                <c:pt idx="4560">
                  <c:v>0.72053865926558303</c:v>
                </c:pt>
                <c:pt idx="4561">
                  <c:v>0.66556862414866003</c:v>
                </c:pt>
                <c:pt idx="4562">
                  <c:v>0.60678899229590599</c:v>
                </c:pt>
                <c:pt idx="4563">
                  <c:v>0.41861164099164599</c:v>
                </c:pt>
                <c:pt idx="4564">
                  <c:v>0.41988319679422897</c:v>
                </c:pt>
                <c:pt idx="4565">
                  <c:v>0.20177473672760801</c:v>
                </c:pt>
                <c:pt idx="4566">
                  <c:v>0.203239573593163</c:v>
                </c:pt>
                <c:pt idx="4567">
                  <c:v>0.16213838106098599</c:v>
                </c:pt>
                <c:pt idx="4568">
                  <c:v>9.2793142348368302E-2</c:v>
                </c:pt>
                <c:pt idx="4569">
                  <c:v>2.3575946463483901E-2</c:v>
                </c:pt>
                <c:pt idx="4570">
                  <c:v>-4.4349772595149703E-2</c:v>
                </c:pt>
                <c:pt idx="4571">
                  <c:v>-0.26045926463205299</c:v>
                </c:pt>
                <c:pt idx="4572">
                  <c:v>-0.26152467561121001</c:v>
                </c:pt>
                <c:pt idx="4573">
                  <c:v>-0.50982567980915505</c:v>
                </c:pt>
                <c:pt idx="4574">
                  <c:v>-0.51060772636585905</c:v>
                </c:pt>
                <c:pt idx="4575">
                  <c:v>-0.56144803710665303</c:v>
                </c:pt>
                <c:pt idx="4576">
                  <c:v>-0.64314037455384998</c:v>
                </c:pt>
                <c:pt idx="4577">
                  <c:v>-0.72519042013100998</c:v>
                </c:pt>
                <c:pt idx="4578">
                  <c:v>-0.80756175695083798</c:v>
                </c:pt>
                <c:pt idx="4579">
                  <c:v>-1.0406034932110899</c:v>
                </c:pt>
                <c:pt idx="4580">
                  <c:v>-1.0465683979776199</c:v>
                </c:pt>
                <c:pt idx="4581">
                  <c:v>-1.3172714009836799</c:v>
                </c:pt>
                <c:pt idx="4582">
                  <c:v>-1.3228393593511001</c:v>
                </c:pt>
                <c:pt idx="4583">
                  <c:v>-1.38004934771833</c:v>
                </c:pt>
                <c:pt idx="4584">
                  <c:v>-1.47040033873975</c:v>
                </c:pt>
                <c:pt idx="4585">
                  <c:v>-1.5614100367541901</c:v>
                </c:pt>
                <c:pt idx="4586">
                  <c:v>-1.6519680294618</c:v>
                </c:pt>
                <c:pt idx="4587">
                  <c:v>-1.91455769095607</c:v>
                </c:pt>
                <c:pt idx="4588">
                  <c:v>-1.92343323204926</c:v>
                </c:pt>
                <c:pt idx="4589">
                  <c:v>-2.2329728880793902</c:v>
                </c:pt>
                <c:pt idx="4590">
                  <c:v>-2.2411816136177198</c:v>
                </c:pt>
                <c:pt idx="4591">
                  <c:v>-2.3013474161060401</c:v>
                </c:pt>
                <c:pt idx="4592">
                  <c:v>-2.3996470818134998</c:v>
                </c:pt>
                <c:pt idx="4593">
                  <c:v>-2.50177879779047</c:v>
                </c:pt>
                <c:pt idx="4594">
                  <c:v>-2.60659181695863</c:v>
                </c:pt>
                <c:pt idx="4595">
                  <c:v>-3.1394865197485098</c:v>
                </c:pt>
                <c:pt idx="4596">
                  <c:v>-3.1439188625441199</c:v>
                </c:pt>
                <c:pt idx="4597">
                  <c:v>-3.14826711101477</c:v>
                </c:pt>
                <c:pt idx="4598">
                  <c:v>-3.3592039671354401</c:v>
                </c:pt>
                <c:pt idx="4599">
                  <c:v>-3.3631191852067701</c:v>
                </c:pt>
                <c:pt idx="4600">
                  <c:v>-3.5777091807876298</c:v>
                </c:pt>
                <c:pt idx="4601">
                  <c:v>-3.63987695445757</c:v>
                </c:pt>
                <c:pt idx="4602">
                  <c:v>-3.7551964424571</c:v>
                </c:pt>
                <c:pt idx="4603">
                  <c:v>-4.31983371845417</c:v>
                </c:pt>
                <c:pt idx="4604">
                  <c:v>-4.3151929827942102</c:v>
                </c:pt>
                <c:pt idx="4605">
                  <c:v>-4.4568289085189301</c:v>
                </c:pt>
                <c:pt idx="4606">
                  <c:v>-4.45040730539547</c:v>
                </c:pt>
                <c:pt idx="4607">
                  <c:v>-4.9523946853743004</c:v>
                </c:pt>
                <c:pt idx="4608">
                  <c:v>-4.9453133614231204</c:v>
                </c:pt>
                <c:pt idx="4609">
                  <c:v>-5.0397102993639704</c:v>
                </c:pt>
                <c:pt idx="4610">
                  <c:v>-5.1883301814023497</c:v>
                </c:pt>
                <c:pt idx="4611">
                  <c:v>-5.8857886453708304</c:v>
                </c:pt>
                <c:pt idx="4612">
                  <c:v>-5.8781883059964102</c:v>
                </c:pt>
                <c:pt idx="4613">
                  <c:v>-6.0451385128039403</c:v>
                </c:pt>
                <c:pt idx="4614">
                  <c:v>-6.0351013748934399</c:v>
                </c:pt>
                <c:pt idx="4615">
                  <c:v>-6.6353423557247604</c:v>
                </c:pt>
                <c:pt idx="4616">
                  <c:v>-6.6246398803423601</c:v>
                </c:pt>
                <c:pt idx="4617">
                  <c:v>-6.7242511039512696</c:v>
                </c:pt>
                <c:pt idx="4618">
                  <c:v>-6.8970345847086501</c:v>
                </c:pt>
                <c:pt idx="4619">
                  <c:v>-7.6086356839962299</c:v>
                </c:pt>
                <c:pt idx="4620">
                  <c:v>-7.7666868387322401</c:v>
                </c:pt>
                <c:pt idx="4621">
                  <c:v>-7.7548352595196501</c:v>
                </c:pt>
                <c:pt idx="4622">
                  <c:v>-7.7429755060324901</c:v>
                </c:pt>
                <c:pt idx="4623">
                  <c:v>-8.3110481047158</c:v>
                </c:pt>
                <c:pt idx="4624">
                  <c:v>-8.2986002069514999</c:v>
                </c:pt>
                <c:pt idx="4625">
                  <c:v>-8.3923792692391004</c:v>
                </c:pt>
                <c:pt idx="4626">
                  <c:v>-8.5413896830749998</c:v>
                </c:pt>
                <c:pt idx="4627">
                  <c:v>-9.0332495170139193</c:v>
                </c:pt>
                <c:pt idx="4628">
                  <c:v>-9.1337252362604602</c:v>
                </c:pt>
                <c:pt idx="4629">
                  <c:v>-9.1171636565351797</c:v>
                </c:pt>
                <c:pt idx="4630">
                  <c:v>-9.10059563135286</c:v>
                </c:pt>
                <c:pt idx="4631">
                  <c:v>-9.4299609985522999</c:v>
                </c:pt>
                <c:pt idx="4632">
                  <c:v>-9.4100562606096894</c:v>
                </c:pt>
                <c:pt idx="4633">
                  <c:v>-9.4484316785478093</c:v>
                </c:pt>
                <c:pt idx="4634">
                  <c:v>-9.5059446881357097</c:v>
                </c:pt>
                <c:pt idx="4635">
                  <c:v>-9.5506173077007901</c:v>
                </c:pt>
                <c:pt idx="4636">
                  <c:v>-9.5313231057212597</c:v>
                </c:pt>
                <c:pt idx="4637">
                  <c:v>-9.5109048396186004</c:v>
                </c:pt>
                <c:pt idx="4638">
                  <c:v>-9.4905075311760907</c:v>
                </c:pt>
                <c:pt idx="4639">
                  <c:v>-9.4236708787367807</c:v>
                </c:pt>
                <c:pt idx="4640">
                  <c:v>-9.4020695541146999</c:v>
                </c:pt>
                <c:pt idx="4641">
                  <c:v>-9.3636408847193007</c:v>
                </c:pt>
                <c:pt idx="4642">
                  <c:v>-9.3039707082255507</c:v>
                </c:pt>
                <c:pt idx="4643">
                  <c:v>-8.9736465258375802</c:v>
                </c:pt>
                <c:pt idx="4644">
                  <c:v>-8.8738894393536594</c:v>
                </c:pt>
                <c:pt idx="4645">
                  <c:v>-8.8532952221470893</c:v>
                </c:pt>
                <c:pt idx="4646">
                  <c:v>-8.8327915592214801</c:v>
                </c:pt>
                <c:pt idx="4647">
                  <c:v>-8.5221664769525702</c:v>
                </c:pt>
                <c:pt idx="4648">
                  <c:v>-8.5020200094441805</c:v>
                </c:pt>
                <c:pt idx="4649">
                  <c:v>-8.4254075462466602</c:v>
                </c:pt>
                <c:pt idx="4650">
                  <c:v>-8.3151962213589599</c:v>
                </c:pt>
                <c:pt idx="4651">
                  <c:v>-7.96068217869405</c:v>
                </c:pt>
                <c:pt idx="4652">
                  <c:v>-7.8602046225379603</c:v>
                </c:pt>
                <c:pt idx="4653">
                  <c:v>-7.8413902599730703</c:v>
                </c:pt>
                <c:pt idx="4654">
                  <c:v>-7.8227045903514103</c:v>
                </c:pt>
                <c:pt idx="4655">
                  <c:v>-7.5441818955173003</c:v>
                </c:pt>
                <c:pt idx="4656">
                  <c:v>-7.5262915132971901</c:v>
                </c:pt>
                <c:pt idx="4657">
                  <c:v>-7.4655067897252998</c:v>
                </c:pt>
                <c:pt idx="4658">
                  <c:v>-7.3842931509465197</c:v>
                </c:pt>
                <c:pt idx="4659">
                  <c:v>-7.1483166276300496</c:v>
                </c:pt>
                <c:pt idx="4660">
                  <c:v>-7.0858536168941102</c:v>
                </c:pt>
                <c:pt idx="4661">
                  <c:v>-7.0729369477270696</c:v>
                </c:pt>
                <c:pt idx="4662">
                  <c:v>-7.0601049310468396</c:v>
                </c:pt>
                <c:pt idx="4663">
                  <c:v>-6.88197651997225</c:v>
                </c:pt>
                <c:pt idx="4664">
                  <c:v>-6.8685923522281396</c:v>
                </c:pt>
                <c:pt idx="4665">
                  <c:v>-6.8322728832470396</c:v>
                </c:pt>
                <c:pt idx="4666">
                  <c:v>-6.7796136977603298</c:v>
                </c:pt>
                <c:pt idx="4667">
                  <c:v>-6.5732974234633499</c:v>
                </c:pt>
                <c:pt idx="4668">
                  <c:v>-6.5178501126797199</c:v>
                </c:pt>
                <c:pt idx="4669">
                  <c:v>-6.5140435588543504</c:v>
                </c:pt>
                <c:pt idx="4670">
                  <c:v>-6.5103019899424002</c:v>
                </c:pt>
                <c:pt idx="4671">
                  <c:v>-6.3249823605757101</c:v>
                </c:pt>
                <c:pt idx="4672">
                  <c:v>-6.3196100011849801</c:v>
                </c:pt>
                <c:pt idx="4673">
                  <c:v>-6.2867550501433804</c:v>
                </c:pt>
                <c:pt idx="4674">
                  <c:v>-6.2269118490298903</c:v>
                </c:pt>
                <c:pt idx="4675">
                  <c:v>-5.9160121859982002</c:v>
                </c:pt>
                <c:pt idx="4676">
                  <c:v>-5.8371467272809499</c:v>
                </c:pt>
                <c:pt idx="4677">
                  <c:v>-5.8386738088446704</c:v>
                </c:pt>
                <c:pt idx="4678">
                  <c:v>-5.8400885673691896</c:v>
                </c:pt>
                <c:pt idx="4679">
                  <c:v>-5.5588064816565996</c:v>
                </c:pt>
                <c:pt idx="4680">
                  <c:v>-5.5576932676542699</c:v>
                </c:pt>
                <c:pt idx="4681">
                  <c:v>-5.5053815644631197</c:v>
                </c:pt>
                <c:pt idx="4682">
                  <c:v>-5.4210390375964899</c:v>
                </c:pt>
                <c:pt idx="4683">
                  <c:v>-5.0217986079944499</c:v>
                </c:pt>
                <c:pt idx="4684">
                  <c:v>-4.9249495247279604</c:v>
                </c:pt>
                <c:pt idx="4685">
                  <c:v>-4.9263670990355504</c:v>
                </c:pt>
                <c:pt idx="4686">
                  <c:v>-4.9277066424956102</c:v>
                </c:pt>
                <c:pt idx="4687">
                  <c:v>-4.5999432408659597</c:v>
                </c:pt>
                <c:pt idx="4688">
                  <c:v>-4.5987825647498797</c:v>
                </c:pt>
                <c:pt idx="4689">
                  <c:v>-4.5411014466452597</c:v>
                </c:pt>
                <c:pt idx="4690">
                  <c:v>-4.4446202782838196</c:v>
                </c:pt>
                <c:pt idx="4691">
                  <c:v>-4.0888446759406696</c:v>
                </c:pt>
                <c:pt idx="4692">
                  <c:v>-4.0016916688099</c:v>
                </c:pt>
                <c:pt idx="4693">
                  <c:v>-3.99880607268092</c:v>
                </c:pt>
                <c:pt idx="4694">
                  <c:v>-3.9958561919628699</c:v>
                </c:pt>
                <c:pt idx="4695">
                  <c:v>-3.7258716070890099</c:v>
                </c:pt>
                <c:pt idx="4696">
                  <c:v>-3.7220762092175201</c:v>
                </c:pt>
                <c:pt idx="4697">
                  <c:v>-3.66861453238872</c:v>
                </c:pt>
                <c:pt idx="4698">
                  <c:v>-3.5884219667466799</c:v>
                </c:pt>
                <c:pt idx="4699">
                  <c:v>-3.45651257075246</c:v>
                </c:pt>
                <c:pt idx="4700">
                  <c:v>-3.3420096574931799</c:v>
                </c:pt>
                <c:pt idx="4701">
                  <c:v>-3.29246003298248</c:v>
                </c:pt>
                <c:pt idx="4702">
                  <c:v>-3.2896965254437398</c:v>
                </c:pt>
                <c:pt idx="4703">
                  <c:v>-3.1574199256481301</c:v>
                </c:pt>
                <c:pt idx="4704">
                  <c:v>-3.1590264617516701</c:v>
                </c:pt>
                <c:pt idx="4705">
                  <c:v>-3.13339201872749</c:v>
                </c:pt>
                <c:pt idx="4706">
                  <c:v>-3.09934467927155</c:v>
                </c:pt>
                <c:pt idx="4707">
                  <c:v>-3.07062931066026</c:v>
                </c:pt>
                <c:pt idx="4708">
                  <c:v>-3.0471194170531302</c:v>
                </c:pt>
                <c:pt idx="4709">
                  <c:v>-3.0249736604593802</c:v>
                </c:pt>
                <c:pt idx="4710">
                  <c:v>-3.0248383471698799</c:v>
                </c:pt>
                <c:pt idx="4711">
                  <c:v>-3.02429558311673</c:v>
                </c:pt>
                <c:pt idx="4712">
                  <c:v>-3.0238653179211998</c:v>
                </c:pt>
                <c:pt idx="4713">
                  <c:v>-3.0261668013091301</c:v>
                </c:pt>
                <c:pt idx="4714">
                  <c:v>-3.0329011815240499</c:v>
                </c:pt>
                <c:pt idx="4715">
                  <c:v>-3.0422380984295101</c:v>
                </c:pt>
                <c:pt idx="4716">
                  <c:v>-3.0538715118053399</c:v>
                </c:pt>
                <c:pt idx="4717">
                  <c:v>-3.0991304307185801</c:v>
                </c:pt>
                <c:pt idx="4718">
                  <c:v>-3.1614244301680099</c:v>
                </c:pt>
                <c:pt idx="4719">
                  <c:v>-3.1634446986896898</c:v>
                </c:pt>
                <c:pt idx="4720">
                  <c:v>-3.1654985950465102</c:v>
                </c:pt>
                <c:pt idx="4721">
                  <c:v>-3.1832374139708501</c:v>
                </c:pt>
                <c:pt idx="4722">
                  <c:v>-3.2087096467207998</c:v>
                </c:pt>
                <c:pt idx="4723">
                  <c:v>-3.2340229385925698</c:v>
                </c:pt>
                <c:pt idx="4724">
                  <c:v>-3.2588749332061102</c:v>
                </c:pt>
                <c:pt idx="4725">
                  <c:v>-3.3403306580295098</c:v>
                </c:pt>
                <c:pt idx="4726">
                  <c:v>-3.35066861262312</c:v>
                </c:pt>
                <c:pt idx="4727">
                  <c:v>-3.360889768052</c:v>
                </c:pt>
                <c:pt idx="4728">
                  <c:v>-3.4026119576495102</c:v>
                </c:pt>
                <c:pt idx="4729">
                  <c:v>-3.41261787057406</c:v>
                </c:pt>
                <c:pt idx="4730">
                  <c:v>-3.4561129879536998</c:v>
                </c:pt>
                <c:pt idx="4731">
                  <c:v>-3.4628698062423799</c:v>
                </c:pt>
                <c:pt idx="4732">
                  <c:v>-3.4757711344860298</c:v>
                </c:pt>
                <c:pt idx="4733">
                  <c:v>-3.5241473980618299</c:v>
                </c:pt>
                <c:pt idx="4734">
                  <c:v>-3.5360781174857099</c:v>
                </c:pt>
                <c:pt idx="4735">
                  <c:v>-3.53346920696612</c:v>
                </c:pt>
                <c:pt idx="4736">
                  <c:v>-3.5307540033111202</c:v>
                </c:pt>
                <c:pt idx="4737">
                  <c:v>-3.58210764607814</c:v>
                </c:pt>
                <c:pt idx="4738">
                  <c:v>-3.58064639124024</c:v>
                </c:pt>
                <c:pt idx="4739">
                  <c:v>-3.5830897627592599</c:v>
                </c:pt>
                <c:pt idx="4740">
                  <c:v>-3.5922272305594198</c:v>
                </c:pt>
                <c:pt idx="4741">
                  <c:v>-3.6721675996815701</c:v>
                </c:pt>
                <c:pt idx="4742">
                  <c:v>-3.6893810082912299</c:v>
                </c:pt>
                <c:pt idx="4743">
                  <c:v>-3.6811102448201201</c:v>
                </c:pt>
                <c:pt idx="4744">
                  <c:v>-3.6728253722736199</c:v>
                </c:pt>
                <c:pt idx="4745">
                  <c:v>-3.7587458116980499</c:v>
                </c:pt>
                <c:pt idx="4746">
                  <c:v>-3.7504980273813899</c:v>
                </c:pt>
                <c:pt idx="4747">
                  <c:v>-3.7618133783998702</c:v>
                </c:pt>
                <c:pt idx="4748">
                  <c:v>-3.7859627651502801</c:v>
                </c:pt>
                <c:pt idx="4749">
                  <c:v>-3.9282312594764899</c:v>
                </c:pt>
                <c:pt idx="4750">
                  <c:v>-3.9594432454135302</c:v>
                </c:pt>
                <c:pt idx="4751">
                  <c:v>-3.9508625984375501</c:v>
                </c:pt>
                <c:pt idx="4752">
                  <c:v>-3.94230380648112</c:v>
                </c:pt>
                <c:pt idx="4753">
                  <c:v>-4.0690702666694598</c:v>
                </c:pt>
                <c:pt idx="4754">
                  <c:v>-4.0595070585150399</c:v>
                </c:pt>
                <c:pt idx="4755">
                  <c:v>-4.0744646524365402</c:v>
                </c:pt>
                <c:pt idx="4756">
                  <c:v>-4.1064152910385197</c:v>
                </c:pt>
                <c:pt idx="4757">
                  <c:v>-4.2533184005785802</c:v>
                </c:pt>
                <c:pt idx="4758">
                  <c:v>-4.2778134047872101</c:v>
                </c:pt>
                <c:pt idx="4759">
                  <c:v>-4.2664754652852697</c:v>
                </c:pt>
                <c:pt idx="4760">
                  <c:v>-4.2552559409067401</c:v>
                </c:pt>
                <c:pt idx="4761">
                  <c:v>-4.3665024571517996</c:v>
                </c:pt>
                <c:pt idx="4762">
                  <c:v>-4.3552963270414304</c:v>
                </c:pt>
                <c:pt idx="4763">
                  <c:v>-4.3707385637083602</c:v>
                </c:pt>
                <c:pt idx="4764">
                  <c:v>-4.3965282344920098</c:v>
                </c:pt>
                <c:pt idx="4765">
                  <c:v>-4.4716462816641096</c:v>
                </c:pt>
                <c:pt idx="4766">
                  <c:v>-4.4818204916245197</c:v>
                </c:pt>
                <c:pt idx="4767">
                  <c:v>-4.4751002535304396</c:v>
                </c:pt>
                <c:pt idx="4768">
                  <c:v>-4.4684943613276404</c:v>
                </c:pt>
                <c:pt idx="4769">
                  <c:v>-4.5056154723476602</c:v>
                </c:pt>
                <c:pt idx="4770">
                  <c:v>-4.4988362883703301</c:v>
                </c:pt>
                <c:pt idx="4771">
                  <c:v>-4.4977667681816298</c:v>
                </c:pt>
                <c:pt idx="4772">
                  <c:v>-4.4958474832272701</c:v>
                </c:pt>
                <c:pt idx="4773">
                  <c:v>-4.4409471499258402</c:v>
                </c:pt>
                <c:pt idx="4774">
                  <c:v>-4.4177014432529296</c:v>
                </c:pt>
                <c:pt idx="4775">
                  <c:v>-4.4111605451875597</c:v>
                </c:pt>
                <c:pt idx="4776">
                  <c:v>-4.4047218425391499</c:v>
                </c:pt>
                <c:pt idx="4777">
                  <c:v>-4.32893695690312</c:v>
                </c:pt>
                <c:pt idx="4778">
                  <c:v>-4.3226689378558296</c:v>
                </c:pt>
                <c:pt idx="4779">
                  <c:v>-4.27150769167147</c:v>
                </c:pt>
                <c:pt idx="4780">
                  <c:v>-4.2653105690863002</c:v>
                </c:pt>
                <c:pt idx="4781">
                  <c:v>-4.0969100743475799</c:v>
                </c:pt>
                <c:pt idx="4782">
                  <c:v>-4.05110116307507</c:v>
                </c:pt>
                <c:pt idx="4783">
                  <c:v>-4.0462652409407003</c:v>
                </c:pt>
                <c:pt idx="4784">
                  <c:v>-4.0415405783181102</c:v>
                </c:pt>
                <c:pt idx="4785">
                  <c:v>-3.8917227245900499</c:v>
                </c:pt>
                <c:pt idx="4786">
                  <c:v>-3.89110726297067</c:v>
                </c:pt>
                <c:pt idx="4787">
                  <c:v>-3.8620625544590199</c:v>
                </c:pt>
                <c:pt idx="4788">
                  <c:v>-3.8153903123866302</c:v>
                </c:pt>
                <c:pt idx="4789">
                  <c:v>-3.6297340563163201</c:v>
                </c:pt>
                <c:pt idx="4790">
                  <c:v>-3.5858230895457099</c:v>
                </c:pt>
                <c:pt idx="4791">
                  <c:v>-3.58816658780444</c:v>
                </c:pt>
                <c:pt idx="4792">
                  <c:v>-3.5904091619015102</c:v>
                </c:pt>
                <c:pt idx="4793">
                  <c:v>-3.4408699050922702</c:v>
                </c:pt>
                <c:pt idx="4794">
                  <c:v>-3.4432419816042699</c:v>
                </c:pt>
                <c:pt idx="4795">
                  <c:v>-3.3806205006710002</c:v>
                </c:pt>
                <c:pt idx="4796">
                  <c:v>-3.38446225396163</c:v>
                </c:pt>
                <c:pt idx="4797">
                  <c:v>-3.25138777649927</c:v>
                </c:pt>
                <c:pt idx="4798">
                  <c:v>-3.22162972104756</c:v>
                </c:pt>
                <c:pt idx="4799">
                  <c:v>-3.2230347155263002</c:v>
                </c:pt>
                <c:pt idx="4800">
                  <c:v>-3.2243737968048198</c:v>
                </c:pt>
                <c:pt idx="4801">
                  <c:v>-3.12488176982133</c:v>
                </c:pt>
                <c:pt idx="4802">
                  <c:v>-3.1264231675479701</c:v>
                </c:pt>
                <c:pt idx="4803">
                  <c:v>-3.0813876675640599</c:v>
                </c:pt>
                <c:pt idx="4804">
                  <c:v>-3.0560025187223099</c:v>
                </c:pt>
                <c:pt idx="4805">
                  <c:v>-2.9975995616206101</c:v>
                </c:pt>
                <c:pt idx="4806">
                  <c:v>-2.97637527019663</c:v>
                </c:pt>
                <c:pt idx="4807">
                  <c:v>-2.9724488412328798</c:v>
                </c:pt>
                <c:pt idx="4808">
                  <c:v>-2.9684958490264499</c:v>
                </c:pt>
                <c:pt idx="4809">
                  <c:v>-2.9042465347884701</c:v>
                </c:pt>
                <c:pt idx="4810">
                  <c:v>-2.8947795679945698</c:v>
                </c:pt>
                <c:pt idx="4811">
                  <c:v>-2.8614626498915898</c:v>
                </c:pt>
                <c:pt idx="4812">
                  <c:v>-2.8371625206825302</c:v>
                </c:pt>
                <c:pt idx="4813">
                  <c:v>-2.7935633588043101</c:v>
                </c:pt>
                <c:pt idx="4814">
                  <c:v>-2.7719970993398899</c:v>
                </c:pt>
                <c:pt idx="4815">
                  <c:v>-2.7610098959817599</c:v>
                </c:pt>
                <c:pt idx="4816">
                  <c:v>-2.7500513692390798</c:v>
                </c:pt>
                <c:pt idx="4817">
                  <c:v>-2.7025263593180102</c:v>
                </c:pt>
                <c:pt idx="4818">
                  <c:v>-2.6900847019561902</c:v>
                </c:pt>
                <c:pt idx="4819">
                  <c:v>-2.66268125144753</c:v>
                </c:pt>
                <c:pt idx="4820">
                  <c:v>-2.6406216011987</c:v>
                </c:pt>
                <c:pt idx="4821">
                  <c:v>-2.6028255346639901</c:v>
                </c:pt>
                <c:pt idx="4822">
                  <c:v>-2.5851429517930602</c:v>
                </c:pt>
                <c:pt idx="4823">
                  <c:v>-2.5777444436541699</c:v>
                </c:pt>
                <c:pt idx="4824">
                  <c:v>-2.5704568666157299</c:v>
                </c:pt>
                <c:pt idx="4825">
                  <c:v>-2.5327070070511901</c:v>
                </c:pt>
                <c:pt idx="4826">
                  <c:v>-2.5330442080432398</c:v>
                </c:pt>
                <c:pt idx="4827">
                  <c:v>-2.5101433342524002</c:v>
                </c:pt>
                <c:pt idx="4828">
                  <c:v>-2.4958868303055102</c:v>
                </c:pt>
                <c:pt idx="4829">
                  <c:v>-2.4468777345724302</c:v>
                </c:pt>
                <c:pt idx="4830">
                  <c:v>-2.4350959930029399</c:v>
                </c:pt>
                <c:pt idx="4831">
                  <c:v>-2.4408118639314602</c:v>
                </c:pt>
                <c:pt idx="4832">
                  <c:v>-2.4466350567910702</c:v>
                </c:pt>
                <c:pt idx="4833">
                  <c:v>-2.3894141815573802</c:v>
                </c:pt>
                <c:pt idx="4834">
                  <c:v>-2.3953926433239898</c:v>
                </c:pt>
                <c:pt idx="4835">
                  <c:v>-2.3725487401188601</c:v>
                </c:pt>
                <c:pt idx="4836">
                  <c:v>-2.36197934210794</c:v>
                </c:pt>
                <c:pt idx="4837">
                  <c:v>-2.2627254874112701</c:v>
                </c:pt>
                <c:pt idx="4838">
                  <c:v>-2.2737993002869001</c:v>
                </c:pt>
                <c:pt idx="4839">
                  <c:v>-2.2849621432831202</c:v>
                </c:pt>
                <c:pt idx="4840">
                  <c:v>-2.2962133025793401</c:v>
                </c:pt>
                <c:pt idx="4841">
                  <c:v>-2.2163948070590598</c:v>
                </c:pt>
                <c:pt idx="4842">
                  <c:v>-2.2365943806347901</c:v>
                </c:pt>
                <c:pt idx="4843">
                  <c:v>-2.20023372362061</c:v>
                </c:pt>
                <c:pt idx="4844">
                  <c:v>-2.1861828672024601</c:v>
                </c:pt>
                <c:pt idx="4845">
                  <c:v>-2.03658996666864</c:v>
                </c:pt>
                <c:pt idx="4846">
                  <c:v>-2.0551180200668</c:v>
                </c:pt>
                <c:pt idx="4847">
                  <c:v>-2.07354396577038</c:v>
                </c:pt>
                <c:pt idx="4848">
                  <c:v>-2.09187700297079</c:v>
                </c:pt>
                <c:pt idx="4849">
                  <c:v>-1.96065811681242</c:v>
                </c:pt>
                <c:pt idx="4850">
                  <c:v>-1.9791362778550501</c:v>
                </c:pt>
                <c:pt idx="4851">
                  <c:v>-1.92076525550903</c:v>
                </c:pt>
                <c:pt idx="4852">
                  <c:v>-1.89205299306902</c:v>
                </c:pt>
                <c:pt idx="4853">
                  <c:v>-1.6807130540833399</c:v>
                </c:pt>
                <c:pt idx="4854">
                  <c:v>-1.6993948954298299</c:v>
                </c:pt>
                <c:pt idx="4855">
                  <c:v>-1.7179577508183199</c:v>
                </c:pt>
                <c:pt idx="4856">
                  <c:v>-1.6263803913586801</c:v>
                </c:pt>
                <c:pt idx="4857">
                  <c:v>-1.64016168436411</c:v>
                </c:pt>
                <c:pt idx="4858">
                  <c:v>-1.5528014677313</c:v>
                </c:pt>
                <c:pt idx="4859">
                  <c:v>-1.4648241256358701</c:v>
                </c:pt>
                <c:pt idx="4860">
                  <c:v>-1.48340131441945</c:v>
                </c:pt>
                <c:pt idx="4861">
                  <c:v>-1.2207278366312899</c:v>
                </c:pt>
                <c:pt idx="4862">
                  <c:v>-1.23935290047206</c:v>
                </c:pt>
                <c:pt idx="4863">
                  <c:v>-1.1798221111423399</c:v>
                </c:pt>
                <c:pt idx="4864">
                  <c:v>-1.1201590700935899</c:v>
                </c:pt>
                <c:pt idx="4865">
                  <c:v>-1.1243131098849699</c:v>
                </c:pt>
                <c:pt idx="4866">
                  <c:v>-1.12855520460418</c:v>
                </c:pt>
                <c:pt idx="4867">
                  <c:v>-0.92974173763846701</c:v>
                </c:pt>
                <c:pt idx="4868">
                  <c:v>-0.94273651752787802</c:v>
                </c:pt>
                <c:pt idx="4869">
                  <c:v>-0.67308191773762804</c:v>
                </c:pt>
                <c:pt idx="4870">
                  <c:v>-0.68621360270323495</c:v>
                </c:pt>
                <c:pt idx="4871">
                  <c:v>-0.62575440758061096</c:v>
                </c:pt>
                <c:pt idx="4872">
                  <c:v>-0.56361543823359295</c:v>
                </c:pt>
                <c:pt idx="4873">
                  <c:v>-0.56162323561003702</c:v>
                </c:pt>
                <c:pt idx="4874">
                  <c:v>-0.55952163961462098</c:v>
                </c:pt>
                <c:pt idx="4875">
                  <c:v>-0.36048847769527598</c:v>
                </c:pt>
                <c:pt idx="4876">
                  <c:v>-0.31992910208207898</c:v>
                </c:pt>
                <c:pt idx="4877">
                  <c:v>-0.10026627691647</c:v>
                </c:pt>
                <c:pt idx="4878">
                  <c:v>-9.6905946296782106E-2</c:v>
                </c:pt>
                <c:pt idx="4879">
                  <c:v>-3.3836180156712997E-2</c:v>
                </c:pt>
                <c:pt idx="4880">
                  <c:v>2.8305618936425001E-2</c:v>
                </c:pt>
                <c:pt idx="4881">
                  <c:v>3.76549933542887E-2</c:v>
                </c:pt>
                <c:pt idx="4882">
                  <c:v>4.7087886047030701E-2</c:v>
                </c:pt>
                <c:pt idx="4883">
                  <c:v>0.22982498189613201</c:v>
                </c:pt>
                <c:pt idx="4884">
                  <c:v>0.27169332873069402</c:v>
                </c:pt>
                <c:pt idx="4885">
                  <c:v>0.47731437302316299</c:v>
                </c:pt>
                <c:pt idx="4886">
                  <c:v>0.488642246361157</c:v>
                </c:pt>
                <c:pt idx="4887">
                  <c:v>0.54639047683706299</c:v>
                </c:pt>
                <c:pt idx="4888">
                  <c:v>0.60072006480027795</c:v>
                </c:pt>
                <c:pt idx="4889">
                  <c:v>0.61036531232980895</c:v>
                </c:pt>
                <c:pt idx="4890">
                  <c:v>0.77823354446004001</c:v>
                </c:pt>
                <c:pt idx="4891">
                  <c:v>0.78774067459752095</c:v>
                </c:pt>
                <c:pt idx="4892">
                  <c:v>0.82885060149648104</c:v>
                </c:pt>
                <c:pt idx="4893">
                  <c:v>1.02147110572563</c:v>
                </c:pt>
                <c:pt idx="4894">
                  <c:v>1.03233554704714</c:v>
                </c:pt>
                <c:pt idx="4895">
                  <c:v>1.08345308913677</c:v>
                </c:pt>
                <c:pt idx="4896">
                  <c:v>1.13439177033658</c:v>
                </c:pt>
                <c:pt idx="4897">
                  <c:v>1.1395911704763599</c:v>
                </c:pt>
                <c:pt idx="4898">
                  <c:v>1.29718797448125</c:v>
                </c:pt>
                <c:pt idx="4899">
                  <c:v>1.3022591812781199</c:v>
                </c:pt>
                <c:pt idx="4900">
                  <c:v>1.3357296493227799</c:v>
                </c:pt>
                <c:pt idx="4901">
                  <c:v>1.5167118843555301</c:v>
                </c:pt>
                <c:pt idx="4902">
                  <c:v>1.5208381979238901</c:v>
                </c:pt>
                <c:pt idx="4903">
                  <c:v>1.5645997091541399</c:v>
                </c:pt>
                <c:pt idx="4904">
                  <c:v>1.60790030254231</c:v>
                </c:pt>
                <c:pt idx="4905">
                  <c:v>1.60714021637773</c:v>
                </c:pt>
                <c:pt idx="4906">
                  <c:v>1.7521054535115399</c:v>
                </c:pt>
                <c:pt idx="4907">
                  <c:v>1.75109473854444</c:v>
                </c:pt>
                <c:pt idx="4908">
                  <c:v>1.77346163421056</c:v>
                </c:pt>
                <c:pt idx="4909">
                  <c:v>1.9307512954583099</c:v>
                </c:pt>
                <c:pt idx="4910">
                  <c:v>1.9274415532042199</c:v>
                </c:pt>
                <c:pt idx="4911">
                  <c:v>1.9611502592490599</c:v>
                </c:pt>
                <c:pt idx="4912">
                  <c:v>1.9952366803803301</c:v>
                </c:pt>
                <c:pt idx="4913">
                  <c:v>1.9905615164513</c:v>
                </c:pt>
                <c:pt idx="4914">
                  <c:v>2.11227224115343</c:v>
                </c:pt>
                <c:pt idx="4915">
                  <c:v>2.1073954288721199</c:v>
                </c:pt>
                <c:pt idx="4916">
                  <c:v>2.1250440109754898</c:v>
                </c:pt>
                <c:pt idx="4917">
                  <c:v>2.2509276949274</c:v>
                </c:pt>
                <c:pt idx="4918">
                  <c:v>2.2450183575480902</c:v>
                </c:pt>
                <c:pt idx="4919">
                  <c:v>2.2756522631262999</c:v>
                </c:pt>
                <c:pt idx="4920">
                  <c:v>2.3053571531559598</c:v>
                </c:pt>
                <c:pt idx="4921">
                  <c:v>2.3035044918816898</c:v>
                </c:pt>
                <c:pt idx="4922">
                  <c:v>2.4037334117670901</c:v>
                </c:pt>
                <c:pt idx="4923">
                  <c:v>2.4017968694330198</c:v>
                </c:pt>
                <c:pt idx="4924">
                  <c:v>2.41805194422215</c:v>
                </c:pt>
                <c:pt idx="4925">
                  <c:v>2.5209986970458802</c:v>
                </c:pt>
                <c:pt idx="4926">
                  <c:v>2.5197835085474498</c:v>
                </c:pt>
                <c:pt idx="4927">
                  <c:v>2.5470916414471598</c:v>
                </c:pt>
                <c:pt idx="4928">
                  <c:v>2.5740415088444801</c:v>
                </c:pt>
                <c:pt idx="4929">
                  <c:v>2.5762750573338802</c:v>
                </c:pt>
                <c:pt idx="4930">
                  <c:v>2.6593844689141202</c:v>
                </c:pt>
                <c:pt idx="4931">
                  <c:v>2.6616478122315002</c:v>
                </c:pt>
                <c:pt idx="4932">
                  <c:v>2.6808897171449102</c:v>
                </c:pt>
                <c:pt idx="4933">
                  <c:v>2.7685562582140602</c:v>
                </c:pt>
                <c:pt idx="4934">
                  <c:v>2.7729479858127402</c:v>
                </c:pt>
                <c:pt idx="4935">
                  <c:v>2.79802011498986</c:v>
                </c:pt>
                <c:pt idx="4936">
                  <c:v>2.8226085731324502</c:v>
                </c:pt>
                <c:pt idx="4937">
                  <c:v>2.8271031446210699</c:v>
                </c:pt>
                <c:pt idx="4938">
                  <c:v>2.8976240811433098</c:v>
                </c:pt>
                <c:pt idx="4939">
                  <c:v>2.9020978121698202</c:v>
                </c:pt>
                <c:pt idx="4940">
                  <c:v>2.91823727039958</c:v>
                </c:pt>
                <c:pt idx="4941">
                  <c:v>2.9932409158186299</c:v>
                </c:pt>
                <c:pt idx="4942">
                  <c:v>2.9979058214448799</c:v>
                </c:pt>
                <c:pt idx="4943">
                  <c:v>3.0182963586664702</c:v>
                </c:pt>
                <c:pt idx="4944">
                  <c:v>3.0391154928184299</c:v>
                </c:pt>
                <c:pt idx="4945">
                  <c:v>3.0426607877217702</c:v>
                </c:pt>
                <c:pt idx="4946">
                  <c:v>3.1027284264390298</c:v>
                </c:pt>
                <c:pt idx="4947">
                  <c:v>3.10612629538798</c:v>
                </c:pt>
                <c:pt idx="4948">
                  <c:v>3.1186159297376701</c:v>
                </c:pt>
                <c:pt idx="4949">
                  <c:v>3.18313560353916</c:v>
                </c:pt>
                <c:pt idx="4950">
                  <c:v>3.1858148714060102</c:v>
                </c:pt>
                <c:pt idx="4951">
                  <c:v>3.2018795330587499</c:v>
                </c:pt>
                <c:pt idx="4952">
                  <c:v>3.2185785863412302</c:v>
                </c:pt>
                <c:pt idx="4953">
                  <c:v>3.22043114510346</c:v>
                </c:pt>
                <c:pt idx="4954">
                  <c:v>3.27124381640688</c:v>
                </c:pt>
                <c:pt idx="4955">
                  <c:v>3.2730797601713202</c:v>
                </c:pt>
                <c:pt idx="4956">
                  <c:v>3.28334196960409</c:v>
                </c:pt>
                <c:pt idx="4957">
                  <c:v>3.3127038217590301</c:v>
                </c:pt>
                <c:pt idx="4958">
                  <c:v>3.3279979848636798</c:v>
                </c:pt>
                <c:pt idx="4959">
                  <c:v>3.3551360821755898</c:v>
                </c:pt>
                <c:pt idx="4960">
                  <c:v>3.3687408492984199</c:v>
                </c:pt>
                <c:pt idx="4961">
                  <c:v>3.3701323955269999</c:v>
                </c:pt>
                <c:pt idx="4962">
                  <c:v>3.41349765555919</c:v>
                </c:pt>
                <c:pt idx="4963">
                  <c:v>3.41482904078023</c:v>
                </c:pt>
                <c:pt idx="4964">
                  <c:v>3.4237108102423601</c:v>
                </c:pt>
                <c:pt idx="4965">
                  <c:v>3.4362469289748101</c:v>
                </c:pt>
                <c:pt idx="4966">
                  <c:v>3.4490797333641798</c:v>
                </c:pt>
                <c:pt idx="4967">
                  <c:v>3.46166518161494</c:v>
                </c:pt>
                <c:pt idx="4968">
                  <c:v>3.4951253601349399</c:v>
                </c:pt>
                <c:pt idx="4969">
                  <c:v>3.4961155582200001</c:v>
                </c:pt>
                <c:pt idx="4970">
                  <c:v>3.5328206556003701</c:v>
                </c:pt>
                <c:pt idx="4971">
                  <c:v>3.5337335075378999</c:v>
                </c:pt>
                <c:pt idx="4972">
                  <c:v>3.5404513521743599</c:v>
                </c:pt>
                <c:pt idx="4973">
                  <c:v>3.5510384248757898</c:v>
                </c:pt>
                <c:pt idx="4974">
                  <c:v>3.5611242519273998</c:v>
                </c:pt>
                <c:pt idx="4975">
                  <c:v>3.5714701827630599</c:v>
                </c:pt>
                <c:pt idx="4976">
                  <c:v>3.59998833745771</c:v>
                </c:pt>
                <c:pt idx="4977">
                  <c:v>3.60050309653449</c:v>
                </c:pt>
                <c:pt idx="4978">
                  <c:v>3.6318533990493398</c:v>
                </c:pt>
                <c:pt idx="4979">
                  <c:v>3.6323016235969798</c:v>
                </c:pt>
                <c:pt idx="4980">
                  <c:v>3.6377481683777502</c:v>
                </c:pt>
                <c:pt idx="4981">
                  <c:v>3.64691636175949</c:v>
                </c:pt>
                <c:pt idx="4982">
                  <c:v>3.6556020644100302</c:v>
                </c:pt>
                <c:pt idx="4983">
                  <c:v>3.6646285158018199</c:v>
                </c:pt>
                <c:pt idx="4984">
                  <c:v>3.69116459758638</c:v>
                </c:pt>
                <c:pt idx="4985">
                  <c:v>3.7072394024081099</c:v>
                </c:pt>
                <c:pt idx="4986">
                  <c:v>3.70734396344093</c:v>
                </c:pt>
                <c:pt idx="4987">
                  <c:v>3.72326406573614</c:v>
                </c:pt>
                <c:pt idx="4988">
                  <c:v>3.7232496582349701</c:v>
                </c:pt>
                <c:pt idx="4989">
                  <c:v>3.7390058178463201</c:v>
                </c:pt>
                <c:pt idx="4990">
                  <c:v>3.7429888512873699</c:v>
                </c:pt>
                <c:pt idx="4991">
                  <c:v>3.7502067325137198</c:v>
                </c:pt>
                <c:pt idx="4992">
                  <c:v>3.7583030038660898</c:v>
                </c:pt>
                <c:pt idx="4993">
                  <c:v>3.7757289600656598</c:v>
                </c:pt>
                <c:pt idx="4994">
                  <c:v>3.7840070564201498</c:v>
                </c:pt>
                <c:pt idx="4995">
                  <c:v>3.7925562395814398</c:v>
                </c:pt>
                <c:pt idx="4996">
                  <c:v>3.8233600534301</c:v>
                </c:pt>
                <c:pt idx="4997">
                  <c:v>3.8286293807624401</c:v>
                </c:pt>
                <c:pt idx="4998">
                  <c:v>3.83710523036221</c:v>
                </c:pt>
                <c:pt idx="4999">
                  <c:v>3.8564175757541199</c:v>
                </c:pt>
                <c:pt idx="5000">
                  <c:v>3.8657556455774098</c:v>
                </c:pt>
                <c:pt idx="5001">
                  <c:v>3.88568429880142</c:v>
                </c:pt>
                <c:pt idx="5002">
                  <c:v>3.88466067117997</c:v>
                </c:pt>
                <c:pt idx="5003">
                  <c:v>3.8835359421602398</c:v>
                </c:pt>
                <c:pt idx="5004">
                  <c:v>3.9178362525806301</c:v>
                </c:pt>
                <c:pt idx="5005">
                  <c:v>3.91657884075694</c:v>
                </c:pt>
                <c:pt idx="5006">
                  <c:v>3.9207958902095599</c:v>
                </c:pt>
                <c:pt idx="5007">
                  <c:v>3.9296235167990901</c:v>
                </c:pt>
                <c:pt idx="5008">
                  <c:v>3.9385135897630801</c:v>
                </c:pt>
                <c:pt idx="5009">
                  <c:v>3.9799150748463301</c:v>
                </c:pt>
                <c:pt idx="5010">
                  <c:v>3.9779554213564001</c:v>
                </c:pt>
                <c:pt idx="5011">
                  <c:v>3.97603848862606</c:v>
                </c:pt>
                <c:pt idx="5012">
                  <c:v>4.0104613512767902</c:v>
                </c:pt>
                <c:pt idx="5013">
                  <c:v>4.0084927587865202</c:v>
                </c:pt>
                <c:pt idx="5014">
                  <c:v>4.0135501357733201</c:v>
                </c:pt>
                <c:pt idx="5015">
                  <c:v>4.0224861607573903</c:v>
                </c:pt>
                <c:pt idx="5016">
                  <c:v>4.0313267240791699</c:v>
                </c:pt>
                <c:pt idx="5017">
                  <c:v>4.0695636445897199</c:v>
                </c:pt>
                <c:pt idx="5018">
                  <c:v>4.0677671805505602</c:v>
                </c:pt>
                <c:pt idx="5019">
                  <c:v>4.0660668828646003</c:v>
                </c:pt>
                <c:pt idx="5020">
                  <c:v>4.0972962909952004</c:v>
                </c:pt>
                <c:pt idx="5021">
                  <c:v>4.0956401799314301</c:v>
                </c:pt>
                <c:pt idx="5022">
                  <c:v>4.1008387384848799</c:v>
                </c:pt>
                <c:pt idx="5023">
                  <c:v>4.10927059585494</c:v>
                </c:pt>
                <c:pt idx="5024">
                  <c:v>4.1174022096968903</c:v>
                </c:pt>
                <c:pt idx="5025">
                  <c:v>4.1468568211342198</c:v>
                </c:pt>
                <c:pt idx="5026">
                  <c:v>4.1459763923138899</c:v>
                </c:pt>
                <c:pt idx="5027">
                  <c:v>4.1590565554809702</c:v>
                </c:pt>
                <c:pt idx="5028">
                  <c:v>4.1582755877487196</c:v>
                </c:pt>
                <c:pt idx="5029">
                  <c:v>4.1711010474852097</c:v>
                </c:pt>
                <c:pt idx="5030">
                  <c:v>4.1703844272079902</c:v>
                </c:pt>
                <c:pt idx="5031">
                  <c:v>4.1829183098980502</c:v>
                </c:pt>
                <c:pt idx="5032">
                  <c:v>4.1864013408995504</c:v>
                </c:pt>
                <c:pt idx="5033">
                  <c:v>4.2043270675379798</c:v>
                </c:pt>
                <c:pt idx="5034">
                  <c:v>4.2084380657534499</c:v>
                </c:pt>
                <c:pt idx="5035">
                  <c:v>4.2083309686704196</c:v>
                </c:pt>
                <c:pt idx="5036">
                  <c:v>4.2111200492315897</c:v>
                </c:pt>
                <c:pt idx="5037">
                  <c:v>4.2158777331555903</c:v>
                </c:pt>
                <c:pt idx="5038">
                  <c:v>4.2151984596954</c:v>
                </c:pt>
                <c:pt idx="5039">
                  <c:v>4.2197302835080599</c:v>
                </c:pt>
                <c:pt idx="5040">
                  <c:v>4.2240062268885401</c:v>
                </c:pt>
                <c:pt idx="5041">
                  <c:v>4.2323313652065</c:v>
                </c:pt>
                <c:pt idx="5042">
                  <c:v>4.2316657245330997</c:v>
                </c:pt>
                <c:pt idx="5043">
                  <c:v>4.2351870868839603</c:v>
                </c:pt>
                <c:pt idx="5044">
                  <c:v>4.2358038296071401</c:v>
                </c:pt>
                <c:pt idx="5045">
                  <c:v>4.2367739928926298</c:v>
                </c:pt>
                <c:pt idx="5046">
                  <c:v>4.23718190232879</c:v>
                </c:pt>
                <c:pt idx="5047">
                  <c:v>4.2370274599498199</c:v>
                </c:pt>
                <c:pt idx="5048">
                  <c:v>4.2363114239561197</c:v>
                </c:pt>
                <c:pt idx="5049">
                  <c:v>4.2259525501683397</c:v>
                </c:pt>
                <c:pt idx="5050">
                  <c:v>4.2253959658424796</c:v>
                </c:pt>
                <c:pt idx="5051">
                  <c:v>4.22485262455693</c:v>
                </c:pt>
                <c:pt idx="5052">
                  <c:v>4.2227113766711604</c:v>
                </c:pt>
                <c:pt idx="5053">
                  <c:v>4.2196853834449399</c:v>
                </c:pt>
                <c:pt idx="5054">
                  <c:v>4.21552057518665</c:v>
                </c:pt>
                <c:pt idx="5055">
                  <c:v>4.2107764099680702</c:v>
                </c:pt>
                <c:pt idx="5056">
                  <c:v>4.2054481642737596</c:v>
                </c:pt>
                <c:pt idx="5057">
                  <c:v>4.1692207765200999</c:v>
                </c:pt>
                <c:pt idx="5058">
                  <c:v>4.1689316485528103</c:v>
                </c:pt>
                <c:pt idx="5059">
                  <c:v>4.1686214357423497</c:v>
                </c:pt>
                <c:pt idx="5060">
                  <c:v>4.1634900540688902</c:v>
                </c:pt>
                <c:pt idx="5061">
                  <c:v>4.1548940584509397</c:v>
                </c:pt>
                <c:pt idx="5062">
                  <c:v>4.1456835642685901</c:v>
                </c:pt>
                <c:pt idx="5063">
                  <c:v>4.1362855447787803</c:v>
                </c:pt>
                <c:pt idx="5064">
                  <c:v>4.1258357040232703</c:v>
                </c:pt>
                <c:pt idx="5065">
                  <c:v>4.0606753571754703</c:v>
                </c:pt>
                <c:pt idx="5066">
                  <c:v>4.0603569198727598</c:v>
                </c:pt>
                <c:pt idx="5067">
                  <c:v>4.0599615070106099</c:v>
                </c:pt>
                <c:pt idx="5068">
                  <c:v>4.0500788704673898</c:v>
                </c:pt>
                <c:pt idx="5069">
                  <c:v>4.0356466914198199</c:v>
                </c:pt>
                <c:pt idx="5070">
                  <c:v>4.01973135056127</c:v>
                </c:pt>
                <c:pt idx="5071">
                  <c:v>4.00316103497022</c:v>
                </c:pt>
                <c:pt idx="5072">
                  <c:v>3.9859398909129702</c:v>
                </c:pt>
                <c:pt idx="5073">
                  <c:v>3.8890687586747399</c:v>
                </c:pt>
                <c:pt idx="5074">
                  <c:v>3.8877192821333502</c:v>
                </c:pt>
                <c:pt idx="5075">
                  <c:v>3.8862672112377399</c:v>
                </c:pt>
                <c:pt idx="5076">
                  <c:v>3.8736852517878599</c:v>
                </c:pt>
                <c:pt idx="5077">
                  <c:v>3.8527963838355501</c:v>
                </c:pt>
                <c:pt idx="5078">
                  <c:v>3.8312871599696599</c:v>
                </c:pt>
                <c:pt idx="5079">
                  <c:v>3.8091613285242998</c:v>
                </c:pt>
                <c:pt idx="5080">
                  <c:v>3.7874034180771798</c:v>
                </c:pt>
                <c:pt idx="5081">
                  <c:v>3.66099295299095</c:v>
                </c:pt>
                <c:pt idx="5082">
                  <c:v>3.65980353612651</c:v>
                </c:pt>
                <c:pt idx="5083">
                  <c:v>3.65850310916221</c:v>
                </c:pt>
                <c:pt idx="5084">
                  <c:v>3.6393740914286701</c:v>
                </c:pt>
                <c:pt idx="5085">
                  <c:v>3.6119586547372702</c:v>
                </c:pt>
                <c:pt idx="5086">
                  <c:v>3.58323120841722</c:v>
                </c:pt>
                <c:pt idx="5087">
                  <c:v>3.55355714369133</c:v>
                </c:pt>
                <c:pt idx="5088">
                  <c:v>3.5233323588958001</c:v>
                </c:pt>
                <c:pt idx="5089">
                  <c:v>3.36626193992833</c:v>
                </c:pt>
                <c:pt idx="5090">
                  <c:v>3.3631502850653998</c:v>
                </c:pt>
                <c:pt idx="5091">
                  <c:v>3.36008541068023</c:v>
                </c:pt>
                <c:pt idx="5092">
                  <c:v>3.3409053170321799</c:v>
                </c:pt>
                <c:pt idx="5093">
                  <c:v>3.3086588020057102</c:v>
                </c:pt>
                <c:pt idx="5094">
                  <c:v>3.2758945139660498</c:v>
                </c:pt>
                <c:pt idx="5095">
                  <c:v>3.24261519595199</c:v>
                </c:pt>
                <c:pt idx="5096">
                  <c:v>3.21027953838201</c:v>
                </c:pt>
                <c:pt idx="5097">
                  <c:v>3.02818949876611</c:v>
                </c:pt>
                <c:pt idx="5098">
                  <c:v>3.0265836119290399</c:v>
                </c:pt>
                <c:pt idx="5099">
                  <c:v>3.0249969388906499</c:v>
                </c:pt>
                <c:pt idx="5100">
                  <c:v>3.0039340826336201</c:v>
                </c:pt>
                <c:pt idx="5101">
                  <c:v>2.9677608744332602</c:v>
                </c:pt>
                <c:pt idx="5102">
                  <c:v>2.93112385761511</c:v>
                </c:pt>
                <c:pt idx="5103">
                  <c:v>2.8940396980385001</c:v>
                </c:pt>
                <c:pt idx="5104">
                  <c:v>2.8565244634877298</c:v>
                </c:pt>
                <c:pt idx="5105">
                  <c:v>2.6531621720809699</c:v>
                </c:pt>
                <c:pt idx="5106">
                  <c:v>2.6524027297914299</c:v>
                </c:pt>
                <c:pt idx="5107">
                  <c:v>2.6516763664545202</c:v>
                </c:pt>
                <c:pt idx="5108">
                  <c:v>2.6271542885074202</c:v>
                </c:pt>
                <c:pt idx="5109">
                  <c:v>2.5904811482009</c:v>
                </c:pt>
                <c:pt idx="5110">
                  <c:v>2.5510272377640399</c:v>
                </c:pt>
                <c:pt idx="5111">
                  <c:v>2.5111753757424902</c:v>
                </c:pt>
                <c:pt idx="5112">
                  <c:v>2.47091953571061</c:v>
                </c:pt>
                <c:pt idx="5113">
                  <c:v>2.24461362740412</c:v>
                </c:pt>
                <c:pt idx="5114">
                  <c:v>2.2451360132787301</c:v>
                </c:pt>
                <c:pt idx="5115">
                  <c:v>2.2455462546387999</c:v>
                </c:pt>
                <c:pt idx="5116">
                  <c:v>2.2203628201333698</c:v>
                </c:pt>
                <c:pt idx="5117">
                  <c:v>2.1799731884646301</c:v>
                </c:pt>
                <c:pt idx="5118">
                  <c:v>2.13610861929818</c:v>
                </c:pt>
                <c:pt idx="5119">
                  <c:v>2.0939049689161999</c:v>
                </c:pt>
                <c:pt idx="5120">
                  <c:v>2.0493388213908599</c:v>
                </c:pt>
                <c:pt idx="5121">
                  <c:v>1.8839671520200401</c:v>
                </c:pt>
                <c:pt idx="5122">
                  <c:v>1.80820377290451</c:v>
                </c:pt>
                <c:pt idx="5123">
                  <c:v>1.8090018042307301</c:v>
                </c:pt>
                <c:pt idx="5124">
                  <c:v>1.7321889574749101</c:v>
                </c:pt>
                <c:pt idx="5125">
                  <c:v>1.7330142098030501</c:v>
                </c:pt>
                <c:pt idx="5126">
                  <c:v>1.65513072012542</c:v>
                </c:pt>
                <c:pt idx="5127">
                  <c:v>1.6249446959852301</c:v>
                </c:pt>
                <c:pt idx="5128">
                  <c:v>1.5767539884294199</c:v>
                </c:pt>
                <c:pt idx="5129">
                  <c:v>1.3750265778192099</c:v>
                </c:pt>
                <c:pt idx="5130">
                  <c:v>1.32028011304019</c:v>
                </c:pt>
                <c:pt idx="5131">
                  <c:v>1.31731495389298</c:v>
                </c:pt>
                <c:pt idx="5132">
                  <c:v>1.31428256330074</c:v>
                </c:pt>
                <c:pt idx="5133">
                  <c:v>1.1356767374360099</c:v>
                </c:pt>
                <c:pt idx="5134">
                  <c:v>1.13290170035017</c:v>
                </c:pt>
                <c:pt idx="5135">
                  <c:v>1.09256494036247</c:v>
                </c:pt>
                <c:pt idx="5136">
                  <c:v>1.03212916443238</c:v>
                </c:pt>
                <c:pt idx="5137">
                  <c:v>0.80308983765926001</c:v>
                </c:pt>
                <c:pt idx="5138">
                  <c:v>0.73948554478963202</c:v>
                </c:pt>
                <c:pt idx="5139">
                  <c:v>0.734312125338207</c:v>
                </c:pt>
                <c:pt idx="5140">
                  <c:v>0.72910720493954295</c:v>
                </c:pt>
                <c:pt idx="5141">
                  <c:v>0.52525752974186202</c:v>
                </c:pt>
                <c:pt idx="5142">
                  <c:v>0.52041126834610496</c:v>
                </c:pt>
                <c:pt idx="5143">
                  <c:v>0.47423849764863901</c:v>
                </c:pt>
                <c:pt idx="5144">
                  <c:v>0.40512562961988502</c:v>
                </c:pt>
                <c:pt idx="5145">
                  <c:v>0.14155039191948601</c:v>
                </c:pt>
                <c:pt idx="5146">
                  <c:v>6.8083840580930893E-2</c:v>
                </c:pt>
                <c:pt idx="5147">
                  <c:v>6.1965909871052403E-2</c:v>
                </c:pt>
                <c:pt idx="5148">
                  <c:v>5.5907891505839302E-2</c:v>
                </c:pt>
                <c:pt idx="5149">
                  <c:v>-0.18005516804715299</c:v>
                </c:pt>
                <c:pt idx="5150">
                  <c:v>-0.18564506002199399</c:v>
                </c:pt>
                <c:pt idx="5151">
                  <c:v>-0.23629136161342901</c:v>
                </c:pt>
                <c:pt idx="5152">
                  <c:v>-0.31356338768622799</c:v>
                </c:pt>
                <c:pt idx="5153">
                  <c:v>-0.61799033072638199</c:v>
                </c:pt>
                <c:pt idx="5154">
                  <c:v>-0.70114679387003898</c:v>
                </c:pt>
                <c:pt idx="5155">
                  <c:v>-0.70564178978421299</c:v>
                </c:pt>
                <c:pt idx="5156">
                  <c:v>-0.71004908530108102</c:v>
                </c:pt>
                <c:pt idx="5157">
                  <c:v>-0.98276756647121799</c:v>
                </c:pt>
                <c:pt idx="5158">
                  <c:v>-0.98654201348753101</c:v>
                </c:pt>
                <c:pt idx="5159">
                  <c:v>-1.03849163174378</c:v>
                </c:pt>
                <c:pt idx="5160">
                  <c:v>-1.1178970811181299</c:v>
                </c:pt>
                <c:pt idx="5161">
                  <c:v>-1.47486098523926</c:v>
                </c:pt>
                <c:pt idx="5162">
                  <c:v>-1.5654654870275999</c:v>
                </c:pt>
                <c:pt idx="5163">
                  <c:v>-1.56378638278111</c:v>
                </c:pt>
                <c:pt idx="5164">
                  <c:v>-1.5620522744699099</c:v>
                </c:pt>
                <c:pt idx="5165">
                  <c:v>-1.87439904000849</c:v>
                </c:pt>
                <c:pt idx="5166">
                  <c:v>-1.8720548876735501</c:v>
                </c:pt>
                <c:pt idx="5167">
                  <c:v>-1.9206395401251399</c:v>
                </c:pt>
                <c:pt idx="5168">
                  <c:v>-2.0100096174870301</c:v>
                </c:pt>
                <c:pt idx="5169">
                  <c:v>-2.4125225699081598</c:v>
                </c:pt>
                <c:pt idx="5170">
                  <c:v>-2.5008600738288198</c:v>
                </c:pt>
                <c:pt idx="5171">
                  <c:v>-2.4892353974279202</c:v>
                </c:pt>
                <c:pt idx="5172">
                  <c:v>-2.4776079339885602</c:v>
                </c:pt>
                <c:pt idx="5173">
                  <c:v>-2.8188850879926699</c:v>
                </c:pt>
                <c:pt idx="5174">
                  <c:v>-2.8068065731151099</c:v>
                </c:pt>
                <c:pt idx="5175">
                  <c:v>-2.8617506943035602</c:v>
                </c:pt>
                <c:pt idx="5176">
                  <c:v>-2.9557762770973701</c:v>
                </c:pt>
                <c:pt idx="5177">
                  <c:v>-3.35682897681742</c:v>
                </c:pt>
                <c:pt idx="5178">
                  <c:v>-3.4464005623601701</c:v>
                </c:pt>
                <c:pt idx="5179">
                  <c:v>-3.4320806446968</c:v>
                </c:pt>
                <c:pt idx="5180">
                  <c:v>-3.4177663368294602</c:v>
                </c:pt>
                <c:pt idx="5181">
                  <c:v>-3.7452787239770702</c:v>
                </c:pt>
                <c:pt idx="5182">
                  <c:v>-3.7306119229724199</c:v>
                </c:pt>
                <c:pt idx="5183">
                  <c:v>-3.7784665289753998</c:v>
                </c:pt>
                <c:pt idx="5184">
                  <c:v>-3.8552376728411701</c:v>
                </c:pt>
                <c:pt idx="5185">
                  <c:v>-4.1616580937082901</c:v>
                </c:pt>
                <c:pt idx="5186">
                  <c:v>-4.22086481108414</c:v>
                </c:pt>
                <c:pt idx="5187">
                  <c:v>-4.2037911234330299</c:v>
                </c:pt>
                <c:pt idx="5188">
                  <c:v>-4.1867337405216798</c:v>
                </c:pt>
                <c:pt idx="5189">
                  <c:v>-4.4071967919211303</c:v>
                </c:pt>
                <c:pt idx="5190">
                  <c:v>-4.3880560011530001</c:v>
                </c:pt>
                <c:pt idx="5191">
                  <c:v>-4.4068727266486603</c:v>
                </c:pt>
                <c:pt idx="5192">
                  <c:v>-4.44814526284254</c:v>
                </c:pt>
                <c:pt idx="5193">
                  <c:v>-4.5869076550647998</c:v>
                </c:pt>
                <c:pt idx="5194">
                  <c:v>-4.6036419614356401</c:v>
                </c:pt>
                <c:pt idx="5195">
                  <c:v>-4.5846413720372698</c:v>
                </c:pt>
                <c:pt idx="5196">
                  <c:v>-4.5657362472412304</c:v>
                </c:pt>
                <c:pt idx="5197">
                  <c:v>-4.6548811134885604</c:v>
                </c:pt>
                <c:pt idx="5198">
                  <c:v>-4.6363934753173002</c:v>
                </c:pt>
                <c:pt idx="5199">
                  <c:v>-4.6355521722730098</c:v>
                </c:pt>
                <c:pt idx="5200">
                  <c:v>-4.6439769699839397</c:v>
                </c:pt>
                <c:pt idx="5201">
                  <c:v>-4.7121627580352801</c:v>
                </c:pt>
                <c:pt idx="5202">
                  <c:v>-4.7164623882801804</c:v>
                </c:pt>
                <c:pt idx="5203">
                  <c:v>-4.7003850778308998</c:v>
                </c:pt>
                <c:pt idx="5204">
                  <c:v>-4.6844322762109796</c:v>
                </c:pt>
                <c:pt idx="5205">
                  <c:v>-4.7434749846658297</c:v>
                </c:pt>
                <c:pt idx="5206">
                  <c:v>-4.7297772028487799</c:v>
                </c:pt>
                <c:pt idx="5207">
                  <c:v>-4.7310144827776801</c:v>
                </c:pt>
                <c:pt idx="5208">
                  <c:v>-4.7410049080597698</c:v>
                </c:pt>
                <c:pt idx="5209">
                  <c:v>-4.8286950977251699</c:v>
                </c:pt>
                <c:pt idx="5210">
                  <c:v>-4.84421847616776</c:v>
                </c:pt>
                <c:pt idx="5211">
                  <c:v>-4.8341652754371696</c:v>
                </c:pt>
                <c:pt idx="5212">
                  <c:v>-4.8241619952584003</c:v>
                </c:pt>
                <c:pt idx="5213">
                  <c:v>-4.8993496224760396</c:v>
                </c:pt>
                <c:pt idx="5214">
                  <c:v>-4.8891769034533503</c:v>
                </c:pt>
                <c:pt idx="5215">
                  <c:v>-4.9205125186141201</c:v>
                </c:pt>
                <c:pt idx="5216">
                  <c:v>-4.9134068558056496</c:v>
                </c:pt>
                <c:pt idx="5217">
                  <c:v>-4.9659890236838402</c:v>
                </c:pt>
                <c:pt idx="5218">
                  <c:v>-4.9704875304161504</c:v>
                </c:pt>
                <c:pt idx="5219">
                  <c:v>-4.96342502493592</c:v>
                </c:pt>
                <c:pt idx="5220">
                  <c:v>-4.9563800132008797</c:v>
                </c:pt>
                <c:pt idx="5221">
                  <c:v>-4.9767870812179904</c:v>
                </c:pt>
                <c:pt idx="5222">
                  <c:v>-4.9718139075558296</c:v>
                </c:pt>
                <c:pt idx="5223">
                  <c:v>-4.96816334346709</c:v>
                </c:pt>
                <c:pt idx="5224">
                  <c:v>-4.9604886081844901</c:v>
                </c:pt>
                <c:pt idx="5225">
                  <c:v>-4.9274256931972804</c:v>
                </c:pt>
                <c:pt idx="5226">
                  <c:v>-4.8699072057728703</c:v>
                </c:pt>
                <c:pt idx="5227">
                  <c:v>-4.8304297332127799</c:v>
                </c:pt>
                <c:pt idx="5228">
                  <c:v>-4.8242282046798799</c:v>
                </c:pt>
                <c:pt idx="5229">
                  <c:v>-4.6850484798633101</c:v>
                </c:pt>
                <c:pt idx="5230">
                  <c:v>-4.6789267002372599</c:v>
                </c:pt>
                <c:pt idx="5231">
                  <c:v>-4.5894866196614297</c:v>
                </c:pt>
                <c:pt idx="5232">
                  <c:v>-4.5249516738964202</c:v>
                </c:pt>
                <c:pt idx="5233">
                  <c:v>-4.4545280495789603</c:v>
                </c:pt>
                <c:pt idx="5234">
                  <c:v>-4.3785833408214998</c:v>
                </c:pt>
                <c:pt idx="5235">
                  <c:v>-4.2170641470014303</c:v>
                </c:pt>
                <c:pt idx="5236">
                  <c:v>-3.9364371820081399</c:v>
                </c:pt>
                <c:pt idx="5237">
                  <c:v>-3.9307382729933402</c:v>
                </c:pt>
                <c:pt idx="5238">
                  <c:v>-3.9250320563890901</c:v>
                </c:pt>
                <c:pt idx="5239">
                  <c:v>-3.77946044745085</c:v>
                </c:pt>
                <c:pt idx="5240">
                  <c:v>-3.6839046781887599</c:v>
                </c:pt>
                <c:pt idx="5241">
                  <c:v>-3.5873020608624002</c:v>
                </c:pt>
                <c:pt idx="5242">
                  <c:v>-3.4902832943500499</c:v>
                </c:pt>
                <c:pt idx="5243">
                  <c:v>-3.3054554321034799</c:v>
                </c:pt>
                <c:pt idx="5244">
                  <c:v>-3.0119382900495402</c:v>
                </c:pt>
                <c:pt idx="5245">
                  <c:v>-3.0077194931595699</c:v>
                </c:pt>
                <c:pt idx="5246">
                  <c:v>-3.0034460670220402</c:v>
                </c:pt>
                <c:pt idx="5247">
                  <c:v>-2.86825327120413</c:v>
                </c:pt>
                <c:pt idx="5248">
                  <c:v>-2.7807556341545299</c:v>
                </c:pt>
                <c:pt idx="5249">
                  <c:v>-2.69728614180308</c:v>
                </c:pt>
                <c:pt idx="5250">
                  <c:v>-2.6182692438107198</c:v>
                </c:pt>
                <c:pt idx="5251">
                  <c:v>-2.3926735101621301</c:v>
                </c:pt>
                <c:pt idx="5252">
                  <c:v>-2.3876641974899502</c:v>
                </c:pt>
                <c:pt idx="5253">
                  <c:v>-2.38260348052584</c:v>
                </c:pt>
                <c:pt idx="5254">
                  <c:v>-2.2819105339669701</c:v>
                </c:pt>
                <c:pt idx="5255">
                  <c:v>-2.2779242804285902</c:v>
                </c:pt>
                <c:pt idx="5256">
                  <c:v>-2.1764384285120402</c:v>
                </c:pt>
                <c:pt idx="5257">
                  <c:v>-2.1138163428801402</c:v>
                </c:pt>
                <c:pt idx="5258">
                  <c:v>-2.0786726058179101</c:v>
                </c:pt>
                <c:pt idx="5259">
                  <c:v>-2.0214416407128</c:v>
                </c:pt>
                <c:pt idx="5260">
                  <c:v>-2.0067386332627701</c:v>
                </c:pt>
                <c:pt idx="5261">
                  <c:v>-2.0045334568095998</c:v>
                </c:pt>
                <c:pt idx="5262">
                  <c:v>-2.0023713815956499</c:v>
                </c:pt>
                <c:pt idx="5263">
                  <c:v>-1.9836360740304599</c:v>
                </c:pt>
                <c:pt idx="5264">
                  <c:v>-1.9849127199636201</c:v>
                </c:pt>
                <c:pt idx="5265">
                  <c:v>-1.9939619290983099</c:v>
                </c:pt>
                <c:pt idx="5266">
                  <c:v>-2.0007320160734001</c:v>
                </c:pt>
                <c:pt idx="5267">
                  <c:v>-2.0908577702172999</c:v>
                </c:pt>
                <c:pt idx="5268">
                  <c:v>-2.0920576655773799</c:v>
                </c:pt>
                <c:pt idx="5269">
                  <c:v>-2.09330255102808</c:v>
                </c:pt>
                <c:pt idx="5270">
                  <c:v>-2.0945923861159899</c:v>
                </c:pt>
                <c:pt idx="5271">
                  <c:v>-2.1875469242771102</c:v>
                </c:pt>
                <c:pt idx="5272">
                  <c:v>-2.19082944074297</c:v>
                </c:pt>
                <c:pt idx="5273">
                  <c:v>-2.2449497226555701</c:v>
                </c:pt>
                <c:pt idx="5274">
                  <c:v>-2.2794271279090199</c:v>
                </c:pt>
                <c:pt idx="5275">
                  <c:v>-2.40860322275091</c:v>
                </c:pt>
                <c:pt idx="5276">
                  <c:v>-2.4144969164866898</c:v>
                </c:pt>
                <c:pt idx="5277">
                  <c:v>-2.4203360325809902</c:v>
                </c:pt>
                <c:pt idx="5278">
                  <c:v>-2.4261368804898402</c:v>
                </c:pt>
                <c:pt idx="5279">
                  <c:v>-2.5363264068985898</c:v>
                </c:pt>
                <c:pt idx="5280">
                  <c:v>-2.5432648445061701</c:v>
                </c:pt>
                <c:pt idx="5281">
                  <c:v>-2.5942403252609698</c:v>
                </c:pt>
                <c:pt idx="5282">
                  <c:v>-2.62649258371265</c:v>
                </c:pt>
                <c:pt idx="5283">
                  <c:v>-2.6972258525450798</c:v>
                </c:pt>
                <c:pt idx="5284">
                  <c:v>-2.70280937989238</c:v>
                </c:pt>
                <c:pt idx="5285">
                  <c:v>-2.70827652647186</c:v>
                </c:pt>
                <c:pt idx="5286">
                  <c:v>-2.7136272960925201</c:v>
                </c:pt>
                <c:pt idx="5287">
                  <c:v>-2.77181816216078</c:v>
                </c:pt>
                <c:pt idx="5288">
                  <c:v>-2.7768168982613801</c:v>
                </c:pt>
                <c:pt idx="5289">
                  <c:v>-2.8010813789376998</c:v>
                </c:pt>
                <c:pt idx="5290">
                  <c:v>-2.81666681295621</c:v>
                </c:pt>
                <c:pt idx="5291">
                  <c:v>-2.8454402125929898</c:v>
                </c:pt>
                <c:pt idx="5292">
                  <c:v>-2.8506228268378702</c:v>
                </c:pt>
                <c:pt idx="5293">
                  <c:v>-2.85569247952842</c:v>
                </c:pt>
                <c:pt idx="5294">
                  <c:v>-2.86064904493497</c:v>
                </c:pt>
                <c:pt idx="5295">
                  <c:v>-2.8959751665923901</c:v>
                </c:pt>
                <c:pt idx="5296">
                  <c:v>-2.9010182305193002</c:v>
                </c:pt>
                <c:pt idx="5297">
                  <c:v>-2.9061300951755902</c:v>
                </c:pt>
                <c:pt idx="5298">
                  <c:v>-2.9169128671804998</c:v>
                </c:pt>
                <c:pt idx="5299">
                  <c:v>-2.9921875548406098</c:v>
                </c:pt>
                <c:pt idx="5300">
                  <c:v>-2.9913660272451899</c:v>
                </c:pt>
                <c:pt idx="5301">
                  <c:v>-2.9904440980618499</c:v>
                </c:pt>
                <c:pt idx="5302">
                  <c:v>-3.0720533387434199</c:v>
                </c:pt>
                <c:pt idx="5303">
                  <c:v>-3.07213812998876</c:v>
                </c:pt>
                <c:pt idx="5304">
                  <c:v>-3.0767869971979098</c:v>
                </c:pt>
                <c:pt idx="5305">
                  <c:v>-3.0949263010101902</c:v>
                </c:pt>
                <c:pt idx="5306">
                  <c:v>-3.11496809017902</c:v>
                </c:pt>
                <c:pt idx="5307">
                  <c:v>-3.2428671519085301</c:v>
                </c:pt>
                <c:pt idx="5308">
                  <c:v>-3.2309809914457999</c:v>
                </c:pt>
                <c:pt idx="5309">
                  <c:v>-3.2192068323296299</c:v>
                </c:pt>
                <c:pt idx="5310">
                  <c:v>-3.3317247325986399</c:v>
                </c:pt>
                <c:pt idx="5311">
                  <c:v>-3.3191946701194501</c:v>
                </c:pt>
                <c:pt idx="5312">
                  <c:v>-3.3353885852359402</c:v>
                </c:pt>
                <c:pt idx="5313">
                  <c:v>-3.3648305811374501</c:v>
                </c:pt>
                <c:pt idx="5314">
                  <c:v>-3.3934624342295399</c:v>
                </c:pt>
                <c:pt idx="5315">
                  <c:v>-3.50709172747692</c:v>
                </c:pt>
                <c:pt idx="5316">
                  <c:v>-3.49970935664878</c:v>
                </c:pt>
                <c:pt idx="5317">
                  <c:v>-3.4923441195612601</c:v>
                </c:pt>
                <c:pt idx="5318">
                  <c:v>-3.5821981559782299</c:v>
                </c:pt>
                <c:pt idx="5319">
                  <c:v>-3.57445290364294</c:v>
                </c:pt>
                <c:pt idx="5320">
                  <c:v>-3.5830398229263598</c:v>
                </c:pt>
                <c:pt idx="5321">
                  <c:v>-3.6004614466199398</c:v>
                </c:pt>
                <c:pt idx="5322">
                  <c:v>-3.6152196498033899</c:v>
                </c:pt>
                <c:pt idx="5323">
                  <c:v>-3.6487321581801999</c:v>
                </c:pt>
                <c:pt idx="5324">
                  <c:v>-3.6413889972209099</c:v>
                </c:pt>
                <c:pt idx="5325">
                  <c:v>-3.6340308958872001</c:v>
                </c:pt>
                <c:pt idx="5326">
                  <c:v>-3.6514783511576101</c:v>
                </c:pt>
                <c:pt idx="5327">
                  <c:v>-3.6442223207271698</c:v>
                </c:pt>
                <c:pt idx="5328">
                  <c:v>-3.6386427770118202</c:v>
                </c:pt>
                <c:pt idx="5329">
                  <c:v>-3.6315369379590901</c:v>
                </c:pt>
                <c:pt idx="5330">
                  <c:v>-3.62129086425298</c:v>
                </c:pt>
                <c:pt idx="5331">
                  <c:v>-3.5556798600887398</c:v>
                </c:pt>
                <c:pt idx="5332">
                  <c:v>-3.5472717717700899</c:v>
                </c:pt>
                <c:pt idx="5333">
                  <c:v>-3.5387903522089701</c:v>
                </c:pt>
                <c:pt idx="5334">
                  <c:v>-3.4717132781174</c:v>
                </c:pt>
                <c:pt idx="5335">
                  <c:v>-3.463235446224</c:v>
                </c:pt>
                <c:pt idx="5336">
                  <c:v>-3.4400438109654798</c:v>
                </c:pt>
                <c:pt idx="5337">
                  <c:v>-3.40560282122703</c:v>
                </c:pt>
                <c:pt idx="5338">
                  <c:v>-3.3680415844315101</c:v>
                </c:pt>
                <c:pt idx="5339">
                  <c:v>-3.2167115573511298</c:v>
                </c:pt>
                <c:pt idx="5340">
                  <c:v>-3.2054867579204198</c:v>
                </c:pt>
                <c:pt idx="5341">
                  <c:v>-3.1943706501068201</c:v>
                </c:pt>
                <c:pt idx="5342">
                  <c:v>-3.0617348884631599</c:v>
                </c:pt>
                <c:pt idx="5343">
                  <c:v>-3.0544491564157998</c:v>
                </c:pt>
                <c:pt idx="5344">
                  <c:v>-3.02092417485993</c:v>
                </c:pt>
                <c:pt idx="5345">
                  <c:v>-2.9733005708670501</c:v>
                </c:pt>
                <c:pt idx="5346">
                  <c:v>-2.9229207478217001</c:v>
                </c:pt>
                <c:pt idx="5347">
                  <c:v>-2.7467858866566099</c:v>
                </c:pt>
                <c:pt idx="5348">
                  <c:v>-2.7377844903125199</c:v>
                </c:pt>
                <c:pt idx="5349">
                  <c:v>-2.7288450382996201</c:v>
                </c:pt>
                <c:pt idx="5350">
                  <c:v>-2.5845150750281398</c:v>
                </c:pt>
                <c:pt idx="5351">
                  <c:v>-2.5807189830889299</c:v>
                </c:pt>
                <c:pt idx="5352">
                  <c:v>-2.55129644046038</c:v>
                </c:pt>
                <c:pt idx="5353">
                  <c:v>-2.5058584588238002</c:v>
                </c:pt>
                <c:pt idx="5354">
                  <c:v>-2.4632773342598502</c:v>
                </c:pt>
                <c:pt idx="5355">
                  <c:v>-2.32694617575034</c:v>
                </c:pt>
                <c:pt idx="5356">
                  <c:v>-2.32211266436176</c:v>
                </c:pt>
                <c:pt idx="5357">
                  <c:v>-2.31729678277273</c:v>
                </c:pt>
                <c:pt idx="5358">
                  <c:v>-2.2062721301190402</c:v>
                </c:pt>
                <c:pt idx="5359">
                  <c:v>-2.2030586258991902</c:v>
                </c:pt>
                <c:pt idx="5360">
                  <c:v>-2.1796442368505602</c:v>
                </c:pt>
                <c:pt idx="5361">
                  <c:v>-2.14568183221333</c:v>
                </c:pt>
                <c:pt idx="5362">
                  <c:v>-2.11349531138376</c:v>
                </c:pt>
                <c:pt idx="5363">
                  <c:v>-2.0325556762866799</c:v>
                </c:pt>
                <c:pt idx="5364">
                  <c:v>-2.0271630033584098</c:v>
                </c:pt>
                <c:pt idx="5365">
                  <c:v>-2.0218043347350099</c:v>
                </c:pt>
                <c:pt idx="5366">
                  <c:v>-1.9591390002045199</c:v>
                </c:pt>
                <c:pt idx="5367">
                  <c:v>-1.9584822141354199</c:v>
                </c:pt>
                <c:pt idx="5368">
                  <c:v>-1.9442328690600701</c:v>
                </c:pt>
                <c:pt idx="5369">
                  <c:v>-1.9241766908895099</c:v>
                </c:pt>
                <c:pt idx="5370">
                  <c:v>-1.9068730896319801</c:v>
                </c:pt>
                <c:pt idx="5371">
                  <c:v>-1.85362177384953</c:v>
                </c:pt>
                <c:pt idx="5372">
                  <c:v>-1.8515336626798999</c:v>
                </c:pt>
                <c:pt idx="5373">
                  <c:v>-1.8495484867143399</c:v>
                </c:pt>
                <c:pt idx="5374">
                  <c:v>-1.81029015984927</c:v>
                </c:pt>
                <c:pt idx="5375">
                  <c:v>-1.8181394478000901</c:v>
                </c:pt>
                <c:pt idx="5376">
                  <c:v>-1.8172610215443901</c:v>
                </c:pt>
                <c:pt idx="5377">
                  <c:v>-1.80956466144124</c:v>
                </c:pt>
                <c:pt idx="5378">
                  <c:v>-1.8007608862714499</c:v>
                </c:pt>
                <c:pt idx="5379">
                  <c:v>-1.7169200208664801</c:v>
                </c:pt>
                <c:pt idx="5380">
                  <c:v>-1.7250213333009501</c:v>
                </c:pt>
                <c:pt idx="5381">
                  <c:v>-1.6941149475848301</c:v>
                </c:pt>
                <c:pt idx="5382">
                  <c:v>-1.7081333113298101</c:v>
                </c:pt>
                <c:pt idx="5383">
                  <c:v>-1.6806358941297299</c:v>
                </c:pt>
                <c:pt idx="5384">
                  <c:v>-1.6998568747982501</c:v>
                </c:pt>
                <c:pt idx="5385">
                  <c:v>-1.6704101362494099</c:v>
                </c:pt>
                <c:pt idx="5386">
                  <c:v>-1.6734077240010301</c:v>
                </c:pt>
                <c:pt idx="5387">
                  <c:v>-1.5426528590284201</c:v>
                </c:pt>
                <c:pt idx="5388">
                  <c:v>-1.5616487187471</c:v>
                </c:pt>
                <c:pt idx="5389">
                  <c:v>-1.53510823593377</c:v>
                </c:pt>
                <c:pt idx="5390">
                  <c:v>-1.50631393093167</c:v>
                </c:pt>
                <c:pt idx="5391">
                  <c:v>-1.5208575706721199</c:v>
                </c:pt>
                <c:pt idx="5392">
                  <c:v>-1.38409099380705</c:v>
                </c:pt>
                <c:pt idx="5393">
                  <c:v>-1.39885716812432</c:v>
                </c:pt>
                <c:pt idx="5394">
                  <c:v>-1.3884596875145001</c:v>
                </c:pt>
                <c:pt idx="5395">
                  <c:v>-1.1917503403969101</c:v>
                </c:pt>
                <c:pt idx="5396">
                  <c:v>-1.2119044273691899</c:v>
                </c:pt>
                <c:pt idx="5397">
                  <c:v>-1.1655012057196501</c:v>
                </c:pt>
                <c:pt idx="5398">
                  <c:v>-1.1178738414391001</c:v>
                </c:pt>
                <c:pt idx="5399">
                  <c:v>-1.1280520216821801</c:v>
                </c:pt>
                <c:pt idx="5400">
                  <c:v>-0.94224591100542099</c:v>
                </c:pt>
                <c:pt idx="5401">
                  <c:v>-0.95253286661508396</c:v>
                </c:pt>
                <c:pt idx="5402">
                  <c:v>-0.92150931729213803</c:v>
                </c:pt>
                <c:pt idx="5403">
                  <c:v>-0.68488543370098698</c:v>
                </c:pt>
                <c:pt idx="5404">
                  <c:v>-0.69209251390649795</c:v>
                </c:pt>
                <c:pt idx="5405">
                  <c:v>-0.632327472619719</c:v>
                </c:pt>
                <c:pt idx="5406">
                  <c:v>-0.57271381360082196</c:v>
                </c:pt>
                <c:pt idx="5407">
                  <c:v>-0.57483917335941603</c:v>
                </c:pt>
                <c:pt idx="5408">
                  <c:v>-0.37129218485559901</c:v>
                </c:pt>
                <c:pt idx="5409">
                  <c:v>-0.37354921753301801</c:v>
                </c:pt>
                <c:pt idx="5410">
                  <c:v>-0.33622169938904301</c:v>
                </c:pt>
                <c:pt idx="5411">
                  <c:v>-0.105174278457093</c:v>
                </c:pt>
                <c:pt idx="5412">
                  <c:v>-0.106130086105654</c:v>
                </c:pt>
                <c:pt idx="5413">
                  <c:v>-4.9576782096472899E-2</c:v>
                </c:pt>
                <c:pt idx="5414">
                  <c:v>6.0300670229754098E-3</c:v>
                </c:pt>
                <c:pt idx="5415">
                  <c:v>4.8237445215813498E-3</c:v>
                </c:pt>
                <c:pt idx="5416">
                  <c:v>0.18876701291891301</c:v>
                </c:pt>
                <c:pt idx="5417">
                  <c:v>0.18722939469813499</c:v>
                </c:pt>
                <c:pt idx="5418">
                  <c:v>0.21622569452200599</c:v>
                </c:pt>
                <c:pt idx="5419">
                  <c:v>0.41798414848177201</c:v>
                </c:pt>
                <c:pt idx="5420">
                  <c:v>0.414467340078157</c:v>
                </c:pt>
                <c:pt idx="5421">
                  <c:v>0.46297544450286898</c:v>
                </c:pt>
                <c:pt idx="5422">
                  <c:v>0.50848230980122</c:v>
                </c:pt>
                <c:pt idx="5423">
                  <c:v>0.50644991592802302</c:v>
                </c:pt>
                <c:pt idx="5424">
                  <c:v>0.66745677242372803</c:v>
                </c:pt>
                <c:pt idx="5425">
                  <c:v>0.66520950575363902</c:v>
                </c:pt>
                <c:pt idx="5426">
                  <c:v>0.69425910038703298</c:v>
                </c:pt>
                <c:pt idx="5427">
                  <c:v>0.87795888833914604</c:v>
                </c:pt>
                <c:pt idx="5428">
                  <c:v>0.87609497509219803</c:v>
                </c:pt>
                <c:pt idx="5429">
                  <c:v>0.92529380870840505</c:v>
                </c:pt>
                <c:pt idx="5430">
                  <c:v>0.97421172235671505</c:v>
                </c:pt>
                <c:pt idx="5431">
                  <c:v>0.97674403260753095</c:v>
                </c:pt>
                <c:pt idx="5432">
                  <c:v>1.13399148919786</c:v>
                </c:pt>
                <c:pt idx="5433">
                  <c:v>1.1364058002074899</c:v>
                </c:pt>
                <c:pt idx="5434">
                  <c:v>1.1710286940024499</c:v>
                </c:pt>
                <c:pt idx="5435">
                  <c:v>1.3549425928794301</c:v>
                </c:pt>
                <c:pt idx="5436">
                  <c:v>1.3601073599859399</c:v>
                </c:pt>
                <c:pt idx="5437">
                  <c:v>1.4105391657745601</c:v>
                </c:pt>
                <c:pt idx="5438">
                  <c:v>1.4607167581366101</c:v>
                </c:pt>
                <c:pt idx="5439">
                  <c:v>1.46585773118236</c:v>
                </c:pt>
                <c:pt idx="5440">
                  <c:v>1.6211822194532399</c:v>
                </c:pt>
                <c:pt idx="5441">
                  <c:v>1.6261904546802</c:v>
                </c:pt>
                <c:pt idx="5442">
                  <c:v>1.65841497102617</c:v>
                </c:pt>
                <c:pt idx="5443">
                  <c:v>1.83397523920851</c:v>
                </c:pt>
                <c:pt idx="5444">
                  <c:v>1.8395297221864999</c:v>
                </c:pt>
                <c:pt idx="5445">
                  <c:v>1.8844591460276401</c:v>
                </c:pt>
                <c:pt idx="5446">
                  <c:v>1.9287176043580001</c:v>
                </c:pt>
                <c:pt idx="5447">
                  <c:v>1.93110689830633</c:v>
                </c:pt>
                <c:pt idx="5448">
                  <c:v>2.07122012975801</c:v>
                </c:pt>
                <c:pt idx="5449">
                  <c:v>2.0733443884072198</c:v>
                </c:pt>
                <c:pt idx="5450">
                  <c:v>2.0996921427404698</c:v>
                </c:pt>
                <c:pt idx="5451">
                  <c:v>2.24631822235586</c:v>
                </c:pt>
                <c:pt idx="5452">
                  <c:v>2.2824206729018099</c:v>
                </c:pt>
                <c:pt idx="5453">
                  <c:v>2.2823250195938201</c:v>
                </c:pt>
                <c:pt idx="5454">
                  <c:v>2.3168790133996602</c:v>
                </c:pt>
                <c:pt idx="5455">
                  <c:v>2.3160534957684198</c:v>
                </c:pt>
                <c:pt idx="5456">
                  <c:v>2.4305689274998099</c:v>
                </c:pt>
                <c:pt idx="5457">
                  <c:v>2.4295372373761999</c:v>
                </c:pt>
                <c:pt idx="5458">
                  <c:v>2.4475601945032501</c:v>
                </c:pt>
                <c:pt idx="5459">
                  <c:v>2.5633641966664702</c:v>
                </c:pt>
                <c:pt idx="5460">
                  <c:v>2.59060930950699</c:v>
                </c:pt>
                <c:pt idx="5461">
                  <c:v>2.5889929881968601</c:v>
                </c:pt>
                <c:pt idx="5462">
                  <c:v>2.61779437813518</c:v>
                </c:pt>
                <c:pt idx="5463">
                  <c:v>2.6183517356089099</c:v>
                </c:pt>
                <c:pt idx="5464">
                  <c:v>2.71061181349104</c:v>
                </c:pt>
                <c:pt idx="5465">
                  <c:v>2.7109796695960702</c:v>
                </c:pt>
                <c:pt idx="5466">
                  <c:v>2.7265902617622202</c:v>
                </c:pt>
                <c:pt idx="5467">
                  <c:v>2.82118136218243</c:v>
                </c:pt>
                <c:pt idx="5468">
                  <c:v>2.8441411346313799</c:v>
                </c:pt>
                <c:pt idx="5469">
                  <c:v>2.8440949352450899</c:v>
                </c:pt>
                <c:pt idx="5470">
                  <c:v>2.86810231633847</c:v>
                </c:pt>
                <c:pt idx="5471">
                  <c:v>2.8705569278053198</c:v>
                </c:pt>
                <c:pt idx="5472">
                  <c:v>2.9469089930556902</c:v>
                </c:pt>
                <c:pt idx="5473">
                  <c:v>2.9493502748424998</c:v>
                </c:pt>
                <c:pt idx="5474">
                  <c:v>2.9662978974250298</c:v>
                </c:pt>
                <c:pt idx="5475">
                  <c:v>3.04739706432711</c:v>
                </c:pt>
                <c:pt idx="5476">
                  <c:v>3.0699292021484301</c:v>
                </c:pt>
                <c:pt idx="5477">
                  <c:v>3.0731402423982299</c:v>
                </c:pt>
                <c:pt idx="5478">
                  <c:v>3.0957585836769601</c:v>
                </c:pt>
                <c:pt idx="5479">
                  <c:v>3.0994923427356298</c:v>
                </c:pt>
                <c:pt idx="5480">
                  <c:v>3.1657712579623101</c:v>
                </c:pt>
                <c:pt idx="5481">
                  <c:v>3.1695255808445402</c:v>
                </c:pt>
                <c:pt idx="5482">
                  <c:v>3.1846457667383601</c:v>
                </c:pt>
                <c:pt idx="5483">
                  <c:v>3.2241781697306799</c:v>
                </c:pt>
                <c:pt idx="5484">
                  <c:v>3.26166610972491</c:v>
                </c:pt>
                <c:pt idx="5485">
                  <c:v>3.28160759627138</c:v>
                </c:pt>
                <c:pt idx="5486">
                  <c:v>3.3012401714869299</c:v>
                </c:pt>
                <c:pt idx="5487">
                  <c:v>3.3044453019863602</c:v>
                </c:pt>
                <c:pt idx="5488">
                  <c:v>3.3618208244473902</c:v>
                </c:pt>
                <c:pt idx="5489">
                  <c:v>3.3649103944402299</c:v>
                </c:pt>
                <c:pt idx="5490">
                  <c:v>3.3773487210717699</c:v>
                </c:pt>
                <c:pt idx="5491">
                  <c:v>3.3959913621142102</c:v>
                </c:pt>
                <c:pt idx="5492">
                  <c:v>3.4143622158464102</c:v>
                </c:pt>
                <c:pt idx="5493">
                  <c:v>3.43094056005501</c:v>
                </c:pt>
                <c:pt idx="5494">
                  <c:v>3.461244115145</c:v>
                </c:pt>
                <c:pt idx="5495">
                  <c:v>3.4773293454390002</c:v>
                </c:pt>
                <c:pt idx="5496">
                  <c:v>3.47897901976732</c:v>
                </c:pt>
                <c:pt idx="5497">
                  <c:v>3.5286037427039298</c:v>
                </c:pt>
                <c:pt idx="5498">
                  <c:v>3.5519725758045699</c:v>
                </c:pt>
                <c:pt idx="5499">
                  <c:v>3.5671816438709398</c:v>
                </c:pt>
                <c:pt idx="5500">
                  <c:v>3.58221326957102</c:v>
                </c:pt>
                <c:pt idx="5501">
                  <c:v>3.6095330067996798</c:v>
                </c:pt>
                <c:pt idx="5502">
                  <c:v>3.62408283719834</c:v>
                </c:pt>
                <c:pt idx="5503">
                  <c:v>3.6690275827090502</c:v>
                </c:pt>
                <c:pt idx="5504">
                  <c:v>3.6704606081687698</c:v>
                </c:pt>
                <c:pt idx="5505">
                  <c:v>3.6719396227180101</c:v>
                </c:pt>
                <c:pt idx="5506">
                  <c:v>3.6809797099991899</c:v>
                </c:pt>
                <c:pt idx="5507">
                  <c:v>3.6951235444987001</c:v>
                </c:pt>
                <c:pt idx="5508">
                  <c:v>3.7094501646973899</c:v>
                </c:pt>
                <c:pt idx="5509">
                  <c:v>3.7236159414169001</c:v>
                </c:pt>
                <c:pt idx="5510">
                  <c:v>3.7376432742730001</c:v>
                </c:pt>
                <c:pt idx="5511">
                  <c:v>3.7846325740089899</c:v>
                </c:pt>
                <c:pt idx="5512">
                  <c:v>3.7862429803708801</c:v>
                </c:pt>
                <c:pt idx="5513">
                  <c:v>3.8095551724154699</c:v>
                </c:pt>
                <c:pt idx="5514">
                  <c:v>3.81112852826613</c:v>
                </c:pt>
                <c:pt idx="5515">
                  <c:v>3.8343128674943201</c:v>
                </c:pt>
                <c:pt idx="5516">
                  <c:v>3.8423506280098598</c:v>
                </c:pt>
                <c:pt idx="5517">
                  <c:v>3.8550564721551401</c:v>
                </c:pt>
                <c:pt idx="5518">
                  <c:v>3.8674427665389999</c:v>
                </c:pt>
                <c:pt idx="5519">
                  <c:v>3.9108338615355298</c:v>
                </c:pt>
                <c:pt idx="5520">
                  <c:v>3.91158152241016</c:v>
                </c:pt>
                <c:pt idx="5521">
                  <c:v>3.9122366424667199</c:v>
                </c:pt>
                <c:pt idx="5522">
                  <c:v>3.9481613033551399</c:v>
                </c:pt>
                <c:pt idx="5523">
                  <c:v>3.94870791783885</c:v>
                </c:pt>
                <c:pt idx="5524">
                  <c:v>3.95537026072597</c:v>
                </c:pt>
                <c:pt idx="5525">
                  <c:v>3.9656156613529601</c:v>
                </c:pt>
                <c:pt idx="5526">
                  <c:v>3.97566571200759</c:v>
                </c:pt>
                <c:pt idx="5527">
                  <c:v>4.01270054177124</c:v>
                </c:pt>
                <c:pt idx="5528">
                  <c:v>4.0125492513867798</c:v>
                </c:pt>
                <c:pt idx="5529">
                  <c:v>4.0122846634688001</c:v>
                </c:pt>
                <c:pt idx="5530">
                  <c:v>4.0427670906422497</c:v>
                </c:pt>
                <c:pt idx="5531">
                  <c:v>4.0423455843507901</c:v>
                </c:pt>
                <c:pt idx="5532">
                  <c:v>4.0467351905757898</c:v>
                </c:pt>
                <c:pt idx="5533">
                  <c:v>4.0543140750886302</c:v>
                </c:pt>
                <c:pt idx="5534">
                  <c:v>4.0617818295856898</c:v>
                </c:pt>
                <c:pt idx="5535">
                  <c:v>4.0942958732479298</c:v>
                </c:pt>
                <c:pt idx="5536">
                  <c:v>4.0927135090145903</c:v>
                </c:pt>
                <c:pt idx="5537">
                  <c:v>4.0910193259205503</c:v>
                </c:pt>
                <c:pt idx="5538">
                  <c:v>4.1175316160793702</c:v>
                </c:pt>
                <c:pt idx="5539">
                  <c:v>4.11570308583571</c:v>
                </c:pt>
                <c:pt idx="5540">
                  <c:v>4.1183270787187096</c:v>
                </c:pt>
                <c:pt idx="5541">
                  <c:v>4.1239309953073002</c:v>
                </c:pt>
                <c:pt idx="5542">
                  <c:v>4.1294602141592698</c:v>
                </c:pt>
                <c:pt idx="5543">
                  <c:v>4.1582467002880996</c:v>
                </c:pt>
                <c:pt idx="5544">
                  <c:v>4.1555689196185801</c:v>
                </c:pt>
                <c:pt idx="5545">
                  <c:v>4.1529822042270004</c:v>
                </c:pt>
                <c:pt idx="5546">
                  <c:v>4.1767459370740196</c:v>
                </c:pt>
                <c:pt idx="5547">
                  <c:v>4.1742237774010098</c:v>
                </c:pt>
                <c:pt idx="5548">
                  <c:v>4.1775311402939499</c:v>
                </c:pt>
                <c:pt idx="5549">
                  <c:v>4.1835824777611803</c:v>
                </c:pt>
                <c:pt idx="5550">
                  <c:v>4.1890797499944501</c:v>
                </c:pt>
                <c:pt idx="5551">
                  <c:v>4.2165341837341703</c:v>
                </c:pt>
                <c:pt idx="5552">
                  <c:v>4.2148825371406096</c:v>
                </c:pt>
                <c:pt idx="5553">
                  <c:v>4.2132933533032197</c:v>
                </c:pt>
                <c:pt idx="5554">
                  <c:v>4.2355499308070597</c:v>
                </c:pt>
                <c:pt idx="5555">
                  <c:v>4.2339702382440203</c:v>
                </c:pt>
                <c:pt idx="5556">
                  <c:v>4.2373448979623101</c:v>
                </c:pt>
                <c:pt idx="5557">
                  <c:v>4.2427472702935001</c:v>
                </c:pt>
                <c:pt idx="5558">
                  <c:v>4.2484599379236601</c:v>
                </c:pt>
                <c:pt idx="5559">
                  <c:v>4.2731121950599196</c:v>
                </c:pt>
                <c:pt idx="5560">
                  <c:v>4.2720045088985996</c:v>
                </c:pt>
                <c:pt idx="5561">
                  <c:v>4.2709713687384196</c:v>
                </c:pt>
                <c:pt idx="5562">
                  <c:v>4.2909182390511003</c:v>
                </c:pt>
                <c:pt idx="5563">
                  <c:v>4.2898753371153502</c:v>
                </c:pt>
                <c:pt idx="5564">
                  <c:v>4.2928611484997301</c:v>
                </c:pt>
                <c:pt idx="5565">
                  <c:v>4.2982590694220404</c:v>
                </c:pt>
                <c:pt idx="5566">
                  <c:v>4.3035494953600297</c:v>
                </c:pt>
                <c:pt idx="5567">
                  <c:v>4.3250811884958198</c:v>
                </c:pt>
                <c:pt idx="5568">
                  <c:v>4.3244598688615303</c:v>
                </c:pt>
                <c:pt idx="5569">
                  <c:v>4.3238868502044001</c:v>
                </c:pt>
                <c:pt idx="5570">
                  <c:v>4.3416158264814504</c:v>
                </c:pt>
                <c:pt idx="5571">
                  <c:v>4.3410747784674699</c:v>
                </c:pt>
                <c:pt idx="5572">
                  <c:v>4.3439442335823104</c:v>
                </c:pt>
                <c:pt idx="5573">
                  <c:v>4.3486995317967301</c:v>
                </c:pt>
                <c:pt idx="5574">
                  <c:v>4.3531511173873501</c:v>
                </c:pt>
                <c:pt idx="5575">
                  <c:v>4.3729482744177703</c:v>
                </c:pt>
                <c:pt idx="5576">
                  <c:v>4.37242967079131</c:v>
                </c:pt>
                <c:pt idx="5577">
                  <c:v>4.3719397780433198</c:v>
                </c:pt>
                <c:pt idx="5578">
                  <c:v>4.3880629000800599</c:v>
                </c:pt>
                <c:pt idx="5579">
                  <c:v>4.3876411387934704</c:v>
                </c:pt>
                <c:pt idx="5580">
                  <c:v>4.3908005118393696</c:v>
                </c:pt>
                <c:pt idx="5581">
                  <c:v>4.3958106912642396</c:v>
                </c:pt>
                <c:pt idx="5582">
                  <c:v>4.4008134442879996</c:v>
                </c:pt>
                <c:pt idx="5583">
                  <c:v>4.4183804742517898</c:v>
                </c:pt>
                <c:pt idx="5584">
                  <c:v>4.4186169964988302</c:v>
                </c:pt>
                <c:pt idx="5585">
                  <c:v>4.4188264458653501</c:v>
                </c:pt>
                <c:pt idx="5586">
                  <c:v>4.4327088491121396</c:v>
                </c:pt>
                <c:pt idx="5587">
                  <c:v>4.4329261106209001</c:v>
                </c:pt>
                <c:pt idx="5588">
                  <c:v>4.4357746579541102</c:v>
                </c:pt>
                <c:pt idx="5589">
                  <c:v>4.4398729230912597</c:v>
                </c:pt>
                <c:pt idx="5590">
                  <c:v>4.4436235701629396</c:v>
                </c:pt>
                <c:pt idx="5591">
                  <c:v>4.4550244975237003</c:v>
                </c:pt>
                <c:pt idx="5592">
                  <c:v>4.4553114081463399</c:v>
                </c:pt>
                <c:pt idx="5593">
                  <c:v>4.4555154351349797</c:v>
                </c:pt>
                <c:pt idx="5594">
                  <c:v>4.4635884214302202</c:v>
                </c:pt>
                <c:pt idx="5595">
                  <c:v>4.4637380102189397</c:v>
                </c:pt>
                <c:pt idx="5596">
                  <c:v>4.4642950504331296</c:v>
                </c:pt>
                <c:pt idx="5597">
                  <c:v>4.4654828657546703</c:v>
                </c:pt>
                <c:pt idx="5598">
                  <c:v>4.4664510780836002</c:v>
                </c:pt>
                <c:pt idx="5599">
                  <c:v>4.46954280504682</c:v>
                </c:pt>
                <c:pt idx="5600">
                  <c:v>4.4687542239625602</c:v>
                </c:pt>
                <c:pt idx="5601">
                  <c:v>4.4678544331218797</c:v>
                </c:pt>
                <c:pt idx="5602">
                  <c:v>4.4688990195885596</c:v>
                </c:pt>
                <c:pt idx="5603">
                  <c:v>4.46788324140483</c:v>
                </c:pt>
                <c:pt idx="5604">
                  <c:v>4.4652429330381</c:v>
                </c:pt>
                <c:pt idx="5605">
                  <c:v>4.4625945192399099</c:v>
                </c:pt>
                <c:pt idx="5606">
                  <c:v>4.4597753238103204</c:v>
                </c:pt>
                <c:pt idx="5607">
                  <c:v>4.4542668895033399</c:v>
                </c:pt>
                <c:pt idx="5608">
                  <c:v>4.4513367316306303</c:v>
                </c:pt>
                <c:pt idx="5609">
                  <c:v>4.44829823617928</c:v>
                </c:pt>
                <c:pt idx="5610">
                  <c:v>4.4412201078196301</c:v>
                </c:pt>
                <c:pt idx="5611">
                  <c:v>4.4380822815868299</c:v>
                </c:pt>
                <c:pt idx="5612">
                  <c:v>4.4316403250742296</c:v>
                </c:pt>
                <c:pt idx="5613">
                  <c:v>4.4244137130416297</c:v>
                </c:pt>
                <c:pt idx="5614">
                  <c:v>4.4167536171946402</c:v>
                </c:pt>
                <c:pt idx="5615">
                  <c:v>4.39576575254857</c:v>
                </c:pt>
                <c:pt idx="5616">
                  <c:v>4.3905014411692598</c:v>
                </c:pt>
                <c:pt idx="5617">
                  <c:v>4.38532568784108</c:v>
                </c:pt>
                <c:pt idx="5618">
                  <c:v>4.3637013451312896</c:v>
                </c:pt>
                <c:pt idx="5619">
                  <c:v>4.3586431808705903</c:v>
                </c:pt>
                <c:pt idx="5620">
                  <c:v>4.3502460952998696</c:v>
                </c:pt>
                <c:pt idx="5621">
                  <c:v>4.3389125214430697</c:v>
                </c:pt>
                <c:pt idx="5622">
                  <c:v>4.3272081682553898</c:v>
                </c:pt>
                <c:pt idx="5623">
                  <c:v>4.2825022208224102</c:v>
                </c:pt>
                <c:pt idx="5624">
                  <c:v>4.2776556167406303</c:v>
                </c:pt>
                <c:pt idx="5625">
                  <c:v>4.2728482720493099</c:v>
                </c:pt>
                <c:pt idx="5626">
                  <c:v>4.2297260762108104</c:v>
                </c:pt>
                <c:pt idx="5627">
                  <c:v>4.2250683237028896</c:v>
                </c:pt>
                <c:pt idx="5628">
                  <c:v>4.2130306078271298</c:v>
                </c:pt>
                <c:pt idx="5629">
                  <c:v>4.1950343648348101</c:v>
                </c:pt>
                <c:pt idx="5630">
                  <c:v>4.1761398724655603</c:v>
                </c:pt>
                <c:pt idx="5631">
                  <c:v>4.1020025262998203</c:v>
                </c:pt>
                <c:pt idx="5632">
                  <c:v>4.0975315723715502</c:v>
                </c:pt>
                <c:pt idx="5633">
                  <c:v>4.0930476437409</c:v>
                </c:pt>
                <c:pt idx="5634">
                  <c:v>4.0230230938835501</c:v>
                </c:pt>
                <c:pt idx="5635">
                  <c:v>4.0187252964357896</c:v>
                </c:pt>
                <c:pt idx="5636">
                  <c:v>4.0032842544050098</c:v>
                </c:pt>
                <c:pt idx="5637">
                  <c:v>3.9784540144541398</c:v>
                </c:pt>
                <c:pt idx="5638">
                  <c:v>3.95260399169273</c:v>
                </c:pt>
                <c:pt idx="5639">
                  <c:v>3.8433046206638402</c:v>
                </c:pt>
                <c:pt idx="5640">
                  <c:v>3.7884485252442999</c:v>
                </c:pt>
                <c:pt idx="5641">
                  <c:v>3.78551838336853</c:v>
                </c:pt>
                <c:pt idx="5642">
                  <c:v>3.7824859422173001</c:v>
                </c:pt>
                <c:pt idx="5643">
                  <c:v>3.7255861993711301</c:v>
                </c:pt>
                <c:pt idx="5644">
                  <c:v>3.7225886507615402</c:v>
                </c:pt>
                <c:pt idx="5645">
                  <c:v>3.66367455717692</c:v>
                </c:pt>
                <c:pt idx="5646">
                  <c:v>3.6405961439283399</c:v>
                </c:pt>
                <c:pt idx="5647">
                  <c:v>3.4828600678802899</c:v>
                </c:pt>
                <c:pt idx="5648">
                  <c:v>3.4358567256336499</c:v>
                </c:pt>
                <c:pt idx="5649">
                  <c:v>3.4308556697424799</c:v>
                </c:pt>
                <c:pt idx="5650">
                  <c:v>3.3757566662014602</c:v>
                </c:pt>
                <c:pt idx="5651">
                  <c:v>3.36503837211299</c:v>
                </c:pt>
                <c:pt idx="5652">
                  <c:v>3.1972274412886401</c:v>
                </c:pt>
                <c:pt idx="5653">
                  <c:v>3.18677154183839</c:v>
                </c:pt>
                <c:pt idx="5654">
                  <c:v>3.0900449298474602</c:v>
                </c:pt>
                <c:pt idx="5655">
                  <c:v>2.9006598383628002</c:v>
                </c:pt>
                <c:pt idx="5656">
                  <c:v>2.8262322065367398</c:v>
                </c:pt>
                <c:pt idx="5657">
                  <c:v>2.7499160488775698</c:v>
                </c:pt>
                <c:pt idx="5658">
                  <c:v>2.7400076846941599</c:v>
                </c:pt>
                <c:pt idx="5659">
                  <c:v>2.73000557230066</c:v>
                </c:pt>
                <c:pt idx="5660">
                  <c:v>2.4810255989994201</c:v>
                </c:pt>
                <c:pt idx="5661">
                  <c:v>2.4714878027957199</c:v>
                </c:pt>
                <c:pt idx="5662">
                  <c:v>2.3349528209887498</c:v>
                </c:pt>
                <c:pt idx="5663">
                  <c:v>2.0657054059453799</c:v>
                </c:pt>
                <c:pt idx="5664">
                  <c:v>1.9643322379989401</c:v>
                </c:pt>
                <c:pt idx="5665">
                  <c:v>1.85776829469032</c:v>
                </c:pt>
                <c:pt idx="5666">
                  <c:v>1.84748566039233</c:v>
                </c:pt>
                <c:pt idx="5667">
                  <c:v>1.83710327244731</c:v>
                </c:pt>
                <c:pt idx="5668">
                  <c:v>1.49129405177413</c:v>
                </c:pt>
                <c:pt idx="5669">
                  <c:v>1.4816768515247201</c:v>
                </c:pt>
                <c:pt idx="5670">
                  <c:v>1.2994489929973401</c:v>
                </c:pt>
                <c:pt idx="5671">
                  <c:v>0.93323876678737105</c:v>
                </c:pt>
                <c:pt idx="5672">
                  <c:v>0.80075421982258599</c:v>
                </c:pt>
                <c:pt idx="5673">
                  <c:v>0.66482347904665995</c:v>
                </c:pt>
                <c:pt idx="5674">
                  <c:v>0.65659907072735002</c:v>
                </c:pt>
                <c:pt idx="5675">
                  <c:v>0.64837635255802295</c:v>
                </c:pt>
                <c:pt idx="5676">
                  <c:v>0.19967067951259801</c:v>
                </c:pt>
                <c:pt idx="5677">
                  <c:v>0.19213881337699801</c:v>
                </c:pt>
                <c:pt idx="5678">
                  <c:v>-3.7685875813258503E-2</c:v>
                </c:pt>
                <c:pt idx="5679">
                  <c:v>-0.64255099661912396</c:v>
                </c:pt>
                <c:pt idx="5680">
                  <c:v>-0.64879116332914499</c:v>
                </c:pt>
                <c:pt idx="5681">
                  <c:v>-0.80358674119557105</c:v>
                </c:pt>
                <c:pt idx="5682">
                  <c:v>-0.802129592387954</c:v>
                </c:pt>
                <c:pt idx="5683">
                  <c:v>-0.800767368051712</c:v>
                </c:pt>
                <c:pt idx="5684">
                  <c:v>-1.33463137855069</c:v>
                </c:pt>
                <c:pt idx="5685">
                  <c:v>-1.33256065110544</c:v>
                </c:pt>
                <c:pt idx="5686">
                  <c:v>-1.6011183025662099</c:v>
                </c:pt>
                <c:pt idx="5687">
                  <c:v>-2.2774769756534998</c:v>
                </c:pt>
                <c:pt idx="5688">
                  <c:v>-2.2741371920628799</c:v>
                </c:pt>
                <c:pt idx="5689">
                  <c:v>-2.4399075298708999</c:v>
                </c:pt>
                <c:pt idx="5690">
                  <c:v>-2.4306748027123302</c:v>
                </c:pt>
                <c:pt idx="5691">
                  <c:v>-2.4214847184087702</c:v>
                </c:pt>
                <c:pt idx="5692">
                  <c:v>-3.0039884118685398</c:v>
                </c:pt>
                <c:pt idx="5693">
                  <c:v>-2.9941377077848199</c:v>
                </c:pt>
                <c:pt idx="5694">
                  <c:v>-3.2708232397431898</c:v>
                </c:pt>
                <c:pt idx="5695">
                  <c:v>-3.7982412078802001</c:v>
                </c:pt>
                <c:pt idx="5696">
                  <c:v>-3.96421958510718</c:v>
                </c:pt>
                <c:pt idx="5697">
                  <c:v>-4.1273381400869598</c:v>
                </c:pt>
                <c:pt idx="5698">
                  <c:v>-4.11299690694588</c:v>
                </c:pt>
                <c:pt idx="5699">
                  <c:v>-4.0986536245948297</c:v>
                </c:pt>
                <c:pt idx="5700">
                  <c:v>-4.6738408810643204</c:v>
                </c:pt>
                <c:pt idx="5701">
                  <c:v>-4.6588153034548201</c:v>
                </c:pt>
                <c:pt idx="5702">
                  <c:v>-4.9140379904726403</c:v>
                </c:pt>
                <c:pt idx="5703">
                  <c:v>-5.5069429254599402</c:v>
                </c:pt>
                <c:pt idx="5704">
                  <c:v>-5.4908216862590304</c:v>
                </c:pt>
                <c:pt idx="5705">
                  <c:v>-5.6204815038101303</c:v>
                </c:pt>
                <c:pt idx="5706">
                  <c:v>-5.6019629669771502</c:v>
                </c:pt>
                <c:pt idx="5707">
                  <c:v>-5.5834037812715698</c:v>
                </c:pt>
                <c:pt idx="5708">
                  <c:v>-6.0373366648455402</c:v>
                </c:pt>
                <c:pt idx="5709">
                  <c:v>-6.01807972491196</c:v>
                </c:pt>
                <c:pt idx="5710">
                  <c:v>-6.1975324338564999</c:v>
                </c:pt>
                <c:pt idx="5711">
                  <c:v>-6.5121326123025502</c:v>
                </c:pt>
                <c:pt idx="5712">
                  <c:v>-6.4925234522866004</c:v>
                </c:pt>
                <c:pt idx="5713">
                  <c:v>-6.5447632891646803</c:v>
                </c:pt>
                <c:pt idx="5714">
                  <c:v>-6.5249480654443897</c:v>
                </c:pt>
                <c:pt idx="5715">
                  <c:v>-6.5051127782580904</c:v>
                </c:pt>
                <c:pt idx="5716">
                  <c:v>-6.6849490382451204</c:v>
                </c:pt>
                <c:pt idx="5717">
                  <c:v>-6.6627694615545803</c:v>
                </c:pt>
                <c:pt idx="5718">
                  <c:v>-6.6993664786937197</c:v>
                </c:pt>
                <c:pt idx="5719">
                  <c:v>-6.6682458935603401</c:v>
                </c:pt>
                <c:pt idx="5720">
                  <c:v>-6.6458812893113901</c:v>
                </c:pt>
                <c:pt idx="5721">
                  <c:v>-6.61708258400623</c:v>
                </c:pt>
                <c:pt idx="5722">
                  <c:v>-6.5979850604395196</c:v>
                </c:pt>
                <c:pt idx="5723">
                  <c:v>-6.5788577019236101</c:v>
                </c:pt>
                <c:pt idx="5724">
                  <c:v>-6.5049370256793297</c:v>
                </c:pt>
                <c:pt idx="5725">
                  <c:v>-6.47154392779382</c:v>
                </c:pt>
                <c:pt idx="5726">
                  <c:v>-6.42673437495211</c:v>
                </c:pt>
                <c:pt idx="5727">
                  <c:v>-6.2836005862305004</c:v>
                </c:pt>
                <c:pt idx="5728">
                  <c:v>-6.2645383643920196</c:v>
                </c:pt>
                <c:pt idx="5729">
                  <c:v>-6.2213373360218496</c:v>
                </c:pt>
                <c:pt idx="5730">
                  <c:v>-6.2089212584796201</c:v>
                </c:pt>
                <c:pt idx="5731">
                  <c:v>-6.0969825337029597</c:v>
                </c:pt>
                <c:pt idx="5732">
                  <c:v>-6.0845769346805696</c:v>
                </c:pt>
                <c:pt idx="5733">
                  <c:v>-6.0721568455348596</c:v>
                </c:pt>
                <c:pt idx="5734">
                  <c:v>-6.0189824754819297</c:v>
                </c:pt>
                <c:pt idx="5735">
                  <c:v>-5.9287700045692997</c:v>
                </c:pt>
                <c:pt idx="5736">
                  <c:v>-5.9165203087698801</c:v>
                </c:pt>
                <c:pt idx="5737">
                  <c:v>-5.8918724318260498</c:v>
                </c:pt>
                <c:pt idx="5738">
                  <c:v>-5.8855852282315899</c:v>
                </c:pt>
                <c:pt idx="5739">
                  <c:v>-5.8793339150063497</c:v>
                </c:pt>
                <c:pt idx="5740">
                  <c:v>-5.8143727102221803</c:v>
                </c:pt>
                <c:pt idx="5741">
                  <c:v>-5.7982704900618396</c:v>
                </c:pt>
                <c:pt idx="5742">
                  <c:v>-5.7744400784929804</c:v>
                </c:pt>
                <c:pt idx="5743">
                  <c:v>-5.6597781332392998</c:v>
                </c:pt>
                <c:pt idx="5744">
                  <c:v>-5.65334769367192</c:v>
                </c:pt>
                <c:pt idx="5745">
                  <c:v>-5.6207654185957301</c:v>
                </c:pt>
                <c:pt idx="5746">
                  <c:v>-5.61919284662617</c:v>
                </c:pt>
                <c:pt idx="5747">
                  <c:v>-5.5572799858545698</c:v>
                </c:pt>
                <c:pt idx="5748">
                  <c:v>-5.55579611490829</c:v>
                </c:pt>
                <c:pt idx="5749">
                  <c:v>-5.4920753065260302</c:v>
                </c:pt>
                <c:pt idx="5750">
                  <c:v>-5.4261561071816802</c:v>
                </c:pt>
                <c:pt idx="5751">
                  <c:v>-5.40484174945066</c:v>
                </c:pt>
                <c:pt idx="5752">
                  <c:v>-5.3160427603241196</c:v>
                </c:pt>
                <c:pt idx="5753">
                  <c:v>-5.19694155788169</c:v>
                </c:pt>
                <c:pt idx="5754">
                  <c:v>-5.12669271668394</c:v>
                </c:pt>
                <c:pt idx="5755">
                  <c:v>-5.0511754517177403</c:v>
                </c:pt>
                <c:pt idx="5756">
                  <c:v>-5.0486896923579501</c:v>
                </c:pt>
                <c:pt idx="5757">
                  <c:v>-4.92734398248645</c:v>
                </c:pt>
                <c:pt idx="5758">
                  <c:v>-4.8060225949784998</c:v>
                </c:pt>
                <c:pt idx="5759">
                  <c:v>-4.8032286819629197</c:v>
                </c:pt>
                <c:pt idx="5760">
                  <c:v>-4.6819064812898397</c:v>
                </c:pt>
                <c:pt idx="5761">
                  <c:v>-4.44007672188261</c:v>
                </c:pt>
                <c:pt idx="5762">
                  <c:v>-4.3175724017081203</c:v>
                </c:pt>
                <c:pt idx="5763">
                  <c:v>-4.3118275739444902</c:v>
                </c:pt>
                <c:pt idx="5764">
                  <c:v>-4.21477350235328</c:v>
                </c:pt>
                <c:pt idx="5765">
                  <c:v>-4.1258614510931899</c:v>
                </c:pt>
                <c:pt idx="5766">
                  <c:v>-4.0347521594986198</c:v>
                </c:pt>
                <c:pt idx="5767">
                  <c:v>-3.9422703893373598</c:v>
                </c:pt>
                <c:pt idx="5768">
                  <c:v>-3.8487008386892598</c:v>
                </c:pt>
                <c:pt idx="5769">
                  <c:v>-3.4625788718648698</c:v>
                </c:pt>
                <c:pt idx="5770">
                  <c:v>-3.4523055188486498</c:v>
                </c:pt>
                <c:pt idx="5771">
                  <c:v>-3.3993074117487199</c:v>
                </c:pt>
                <c:pt idx="5772">
                  <c:v>-3.3135275923438701</c:v>
                </c:pt>
                <c:pt idx="5773">
                  <c:v>-3.2306826564327999</c:v>
                </c:pt>
                <c:pt idx="5774">
                  <c:v>-3.1508502191336301</c:v>
                </c:pt>
                <c:pt idx="5775">
                  <c:v>-3.07453034000382</c:v>
                </c:pt>
                <c:pt idx="5776">
                  <c:v>-3.0021362443547699</c:v>
                </c:pt>
                <c:pt idx="5777">
                  <c:v>-2.7387718011530602</c:v>
                </c:pt>
                <c:pt idx="5778">
                  <c:v>-2.7295635082580998</c:v>
                </c:pt>
                <c:pt idx="5779">
                  <c:v>-2.7204695005416699</c:v>
                </c:pt>
                <c:pt idx="5780">
                  <c:v>-2.6196884632338699</c:v>
                </c:pt>
                <c:pt idx="5781">
                  <c:v>-2.5232942299538998</c:v>
                </c:pt>
                <c:pt idx="5782">
                  <c:v>-2.51336815179583</c:v>
                </c:pt>
                <c:pt idx="5783">
                  <c:v>-2.44458625746186</c:v>
                </c:pt>
                <c:pt idx="5784">
                  <c:v>-2.4066216747817499</c:v>
                </c:pt>
                <c:pt idx="5785">
                  <c:v>-2.3188159804377699</c:v>
                </c:pt>
                <c:pt idx="5786">
                  <c:v>-2.3175488110281899</c:v>
                </c:pt>
                <c:pt idx="5787">
                  <c:v>-2.3163443200862699</c:v>
                </c:pt>
                <c:pt idx="5788">
                  <c:v>-2.2623154654084199</c:v>
                </c:pt>
                <c:pt idx="5789">
                  <c:v>-2.2636392930268898</c:v>
                </c:pt>
                <c:pt idx="5790">
                  <c:v>-2.2649371717899398</c:v>
                </c:pt>
                <c:pt idx="5791">
                  <c:v>-2.2536295395859698</c:v>
                </c:pt>
                <c:pt idx="5792">
                  <c:v>-2.2489453209783199</c:v>
                </c:pt>
                <c:pt idx="5793">
                  <c:v>-2.2381196284492599</c:v>
                </c:pt>
                <c:pt idx="5794">
                  <c:v>-2.2346068735036102</c:v>
                </c:pt>
                <c:pt idx="5795">
                  <c:v>-2.2311862494835299</c:v>
                </c:pt>
                <c:pt idx="5796">
                  <c:v>-2.2275869011316298</c:v>
                </c:pt>
                <c:pt idx="5797">
                  <c:v>-2.2217288859565798</c:v>
                </c:pt>
                <c:pt idx="5798">
                  <c:v>-2.2293076325132</c:v>
                </c:pt>
                <c:pt idx="5799">
                  <c:v>-2.2372552382036601</c:v>
                </c:pt>
                <c:pt idx="5800">
                  <c:v>-2.2453117670440101</c:v>
                </c:pt>
                <c:pt idx="5801">
                  <c:v>-2.2480858494088798</c:v>
                </c:pt>
                <c:pt idx="5802">
                  <c:v>-2.2517763635261199</c:v>
                </c:pt>
                <c:pt idx="5803">
                  <c:v>-2.25535419566729</c:v>
                </c:pt>
                <c:pt idx="5804">
                  <c:v>-2.2645053756898799</c:v>
                </c:pt>
                <c:pt idx="5805">
                  <c:v>-2.2687351518460201</c:v>
                </c:pt>
                <c:pt idx="5806">
                  <c:v>-2.27417872829185</c:v>
                </c:pt>
                <c:pt idx="5807">
                  <c:v>-2.28004854400303</c:v>
                </c:pt>
                <c:pt idx="5808">
                  <c:v>-2.2860176665450802</c:v>
                </c:pt>
                <c:pt idx="5809">
                  <c:v>-2.3008367439005002</c:v>
                </c:pt>
                <c:pt idx="5810">
                  <c:v>-2.30604064083844</c:v>
                </c:pt>
                <c:pt idx="5811">
                  <c:v>-2.3111322254154198</c:v>
                </c:pt>
                <c:pt idx="5812">
                  <c:v>-2.3354098186583001</c:v>
                </c:pt>
                <c:pt idx="5813">
                  <c:v>-2.3408649935578598</c:v>
                </c:pt>
                <c:pt idx="5814">
                  <c:v>-2.3379406644762599</c:v>
                </c:pt>
                <c:pt idx="5815">
                  <c:v>-2.3390467933491199</c:v>
                </c:pt>
                <c:pt idx="5816">
                  <c:v>-2.3417837992410302</c:v>
                </c:pt>
                <c:pt idx="5817">
                  <c:v>-2.4018385036949899</c:v>
                </c:pt>
                <c:pt idx="5818">
                  <c:v>-2.3958270783704201</c:v>
                </c:pt>
                <c:pt idx="5819">
                  <c:v>-2.3897139693651601</c:v>
                </c:pt>
                <c:pt idx="5820">
                  <c:v>-2.4538141110301699</c:v>
                </c:pt>
                <c:pt idx="5821">
                  <c:v>-2.4480084470118002</c:v>
                </c:pt>
                <c:pt idx="5822">
                  <c:v>-2.45110265095885</c:v>
                </c:pt>
                <c:pt idx="5823">
                  <c:v>-2.46478443221182</c:v>
                </c:pt>
                <c:pt idx="5824">
                  <c:v>-2.4804436973657902</c:v>
                </c:pt>
                <c:pt idx="5825">
                  <c:v>-2.6002123105436601</c:v>
                </c:pt>
                <c:pt idx="5826">
                  <c:v>-2.5860563343469498</c:v>
                </c:pt>
                <c:pt idx="5827">
                  <c:v>-2.57202209928169</c:v>
                </c:pt>
                <c:pt idx="5828">
                  <c:v>-2.6802692612555998</c:v>
                </c:pt>
                <c:pt idx="5829">
                  <c:v>-2.665896869305</c:v>
                </c:pt>
                <c:pt idx="5830">
                  <c:v>-2.6811114892167298</c:v>
                </c:pt>
                <c:pt idx="5831">
                  <c:v>-2.7093779282667501</c:v>
                </c:pt>
                <c:pt idx="5832">
                  <c:v>-2.7401370295665601</c:v>
                </c:pt>
                <c:pt idx="5833">
                  <c:v>-2.8947870165699499</c:v>
                </c:pt>
                <c:pt idx="5834">
                  <c:v>-2.8843786518085102</c:v>
                </c:pt>
                <c:pt idx="5835">
                  <c:v>-2.8740673678131898</c:v>
                </c:pt>
                <c:pt idx="5836">
                  <c:v>-3.0049558333761999</c:v>
                </c:pt>
                <c:pt idx="5837">
                  <c:v>-2.9951932283362002</c:v>
                </c:pt>
                <c:pt idx="5838">
                  <c:v>-3.0135073912014598</c:v>
                </c:pt>
                <c:pt idx="5839">
                  <c:v>-3.0485316098156399</c:v>
                </c:pt>
                <c:pt idx="5840">
                  <c:v>-3.0823089623017101</c:v>
                </c:pt>
                <c:pt idx="5841">
                  <c:v>-3.2191050364443101</c:v>
                </c:pt>
                <c:pt idx="5842">
                  <c:v>-3.2117002440548501</c:v>
                </c:pt>
                <c:pt idx="5843">
                  <c:v>-3.2043796633138002</c:v>
                </c:pt>
                <c:pt idx="5844">
                  <c:v>-3.3155980155014002</c:v>
                </c:pt>
                <c:pt idx="5845">
                  <c:v>-3.3078683704251599</c:v>
                </c:pt>
                <c:pt idx="5846">
                  <c:v>-3.3218153715360299</c:v>
                </c:pt>
                <c:pt idx="5847">
                  <c:v>-3.3462368251167902</c:v>
                </c:pt>
                <c:pt idx="5848">
                  <c:v>-3.36720663009072</c:v>
                </c:pt>
                <c:pt idx="5849">
                  <c:v>-3.43845050690686</c:v>
                </c:pt>
                <c:pt idx="5850">
                  <c:v>-3.4303375733198398</c:v>
                </c:pt>
                <c:pt idx="5851">
                  <c:v>-3.4222324514286102</c:v>
                </c:pt>
                <c:pt idx="5852">
                  <c:v>-3.4719063924125502</c:v>
                </c:pt>
                <c:pt idx="5853">
                  <c:v>-3.4636759372714101</c:v>
                </c:pt>
                <c:pt idx="5854">
                  <c:v>-3.4628095878861398</c:v>
                </c:pt>
                <c:pt idx="5855">
                  <c:v>-3.464528437452</c:v>
                </c:pt>
                <c:pt idx="5856">
                  <c:v>-3.4629265513860501</c:v>
                </c:pt>
                <c:pt idx="5857">
                  <c:v>-3.4306286611598402</c:v>
                </c:pt>
                <c:pt idx="5858">
                  <c:v>-3.42127843642991</c:v>
                </c:pt>
                <c:pt idx="5859">
                  <c:v>-3.41198159347215</c:v>
                </c:pt>
                <c:pt idx="5860">
                  <c:v>-3.3738714430743602</c:v>
                </c:pt>
                <c:pt idx="5861">
                  <c:v>-3.36590373596884</c:v>
                </c:pt>
                <c:pt idx="5862">
                  <c:v>-3.34942206689017</c:v>
                </c:pt>
                <c:pt idx="5863">
                  <c:v>-3.3262746635605702</c:v>
                </c:pt>
                <c:pt idx="5864">
                  <c:v>-3.3005050148278001</c:v>
                </c:pt>
                <c:pt idx="5865">
                  <c:v>-3.1882466241298899</c:v>
                </c:pt>
                <c:pt idx="5866">
                  <c:v>-3.1804109616017802</c:v>
                </c:pt>
                <c:pt idx="5867">
                  <c:v>-3.17269204840398</c:v>
                </c:pt>
                <c:pt idx="5868">
                  <c:v>-3.0762286170218802</c:v>
                </c:pt>
                <c:pt idx="5869">
                  <c:v>-3.0733148224888698</c:v>
                </c:pt>
                <c:pt idx="5870">
                  <c:v>-3.0530180149283201</c:v>
                </c:pt>
                <c:pt idx="5871">
                  <c:v>-3.0199826135496299</c:v>
                </c:pt>
                <c:pt idx="5872">
                  <c:v>-2.9868063068422499</c:v>
                </c:pt>
                <c:pt idx="5873">
                  <c:v>-2.8636423317956301</c:v>
                </c:pt>
                <c:pt idx="5874">
                  <c:v>-2.86068196822464</c:v>
                </c:pt>
                <c:pt idx="5875">
                  <c:v>-2.8577537864232099</c:v>
                </c:pt>
                <c:pt idx="5876">
                  <c:v>-2.7523077787487198</c:v>
                </c:pt>
                <c:pt idx="5877">
                  <c:v>-2.7495508057259799</c:v>
                </c:pt>
                <c:pt idx="5878">
                  <c:v>-2.7301078567883499</c:v>
                </c:pt>
                <c:pt idx="5879">
                  <c:v>-2.6988901908665999</c:v>
                </c:pt>
                <c:pt idx="5880">
                  <c:v>-2.6683155580764999</c:v>
                </c:pt>
                <c:pt idx="5881">
                  <c:v>-2.5670291979965598</c:v>
                </c:pt>
                <c:pt idx="5882">
                  <c:v>-2.5652761841324798</c:v>
                </c:pt>
                <c:pt idx="5883">
                  <c:v>-2.5635235599482402</c:v>
                </c:pt>
                <c:pt idx="5884">
                  <c:v>-2.47415829347098</c:v>
                </c:pt>
                <c:pt idx="5885">
                  <c:v>-2.4698787225731702</c:v>
                </c:pt>
                <c:pt idx="5886">
                  <c:v>-2.4493870580894801</c:v>
                </c:pt>
                <c:pt idx="5887">
                  <c:v>-2.4195639826297901</c:v>
                </c:pt>
                <c:pt idx="5888">
                  <c:v>-2.3897997425996498</c:v>
                </c:pt>
                <c:pt idx="5889">
                  <c:v>-2.3027454298471501</c:v>
                </c:pt>
                <c:pt idx="5890">
                  <c:v>-2.29629961186561</c:v>
                </c:pt>
                <c:pt idx="5891">
                  <c:v>-2.2898842497413399</c:v>
                </c:pt>
                <c:pt idx="5892">
                  <c:v>-2.2169821520544399</c:v>
                </c:pt>
                <c:pt idx="5893">
                  <c:v>-2.2137497784211</c:v>
                </c:pt>
                <c:pt idx="5894">
                  <c:v>-2.1953668784496001</c:v>
                </c:pt>
                <c:pt idx="5895">
                  <c:v>-2.1707632187766599</c:v>
                </c:pt>
                <c:pt idx="5896">
                  <c:v>-2.1450101230485901</c:v>
                </c:pt>
                <c:pt idx="5897">
                  <c:v>-2.0586674722746898</c:v>
                </c:pt>
                <c:pt idx="5898">
                  <c:v>-2.0532331314380299</c:v>
                </c:pt>
                <c:pt idx="5899">
                  <c:v>-2.0479041273788798</c:v>
                </c:pt>
                <c:pt idx="5900">
                  <c:v>-1.97955256878163</c:v>
                </c:pt>
                <c:pt idx="5901">
                  <c:v>-1.9832303756551899</c:v>
                </c:pt>
                <c:pt idx="5902">
                  <c:v>-1.9740978266206799</c:v>
                </c:pt>
                <c:pt idx="5903">
                  <c:v>-1.9562099472114201</c:v>
                </c:pt>
                <c:pt idx="5904">
                  <c:v>-1.93926517602654</c:v>
                </c:pt>
                <c:pt idx="5905">
                  <c:v>-1.8303066429230199</c:v>
                </c:pt>
                <c:pt idx="5906">
                  <c:v>-1.8375198745541499</c:v>
                </c:pt>
                <c:pt idx="5907">
                  <c:v>-1.7977677685934099</c:v>
                </c:pt>
                <c:pt idx="5908">
                  <c:v>-1.8148714841623701</c:v>
                </c:pt>
                <c:pt idx="5909">
                  <c:v>-1.7736011579378099</c:v>
                </c:pt>
                <c:pt idx="5910">
                  <c:v>-1.79083826430895</c:v>
                </c:pt>
                <c:pt idx="5911">
                  <c:v>-1.7482518704391901</c:v>
                </c:pt>
                <c:pt idx="5912">
                  <c:v>-1.75030501559602</c:v>
                </c:pt>
                <c:pt idx="5913">
                  <c:v>-1.6203505609706701</c:v>
                </c:pt>
                <c:pt idx="5914">
                  <c:v>-1.5994320238442301</c:v>
                </c:pt>
                <c:pt idx="5915">
                  <c:v>-1.6211840928989201</c:v>
                </c:pt>
                <c:pt idx="5916">
                  <c:v>-1.59643309870857</c:v>
                </c:pt>
                <c:pt idx="5917">
                  <c:v>-1.6165223500297199</c:v>
                </c:pt>
                <c:pt idx="5918">
                  <c:v>-1.48847711686491</c:v>
                </c:pt>
                <c:pt idx="5919">
                  <c:v>-1.51571855470733</c:v>
                </c:pt>
                <c:pt idx="5920">
                  <c:v>-1.5105492181575799</c:v>
                </c:pt>
                <c:pt idx="5921">
                  <c:v>-1.3120219995918401</c:v>
                </c:pt>
                <c:pt idx="5922">
                  <c:v>-1.2794534380059399</c:v>
                </c:pt>
                <c:pt idx="5923">
                  <c:v>-1.3054458031571201</c:v>
                </c:pt>
                <c:pt idx="5924">
                  <c:v>-1.26108978326009</c:v>
                </c:pt>
                <c:pt idx="5925">
                  <c:v>-1.27731485372123</c:v>
                </c:pt>
                <c:pt idx="5926">
                  <c:v>-1.08642611317272</c:v>
                </c:pt>
                <c:pt idx="5927">
                  <c:v>-1.10291467145114</c:v>
                </c:pt>
                <c:pt idx="5928">
                  <c:v>-1.08047257314606</c:v>
                </c:pt>
                <c:pt idx="5929">
                  <c:v>-0.82759948822908003</c:v>
                </c:pt>
                <c:pt idx="5930">
                  <c:v>-0.77358087196588399</c:v>
                </c:pt>
                <c:pt idx="5931">
                  <c:v>-0.78903685230695098</c:v>
                </c:pt>
                <c:pt idx="5932">
                  <c:v>-0.72539341188116502</c:v>
                </c:pt>
                <c:pt idx="5933">
                  <c:v>-0.73206554230556398</c:v>
                </c:pt>
                <c:pt idx="5934">
                  <c:v>-0.50249071391621103</c:v>
                </c:pt>
                <c:pt idx="5935">
                  <c:v>-0.50932582547326899</c:v>
                </c:pt>
                <c:pt idx="5936">
                  <c:v>-0.47351031260497001</c:v>
                </c:pt>
                <c:pt idx="5937">
                  <c:v>-0.196491140717481</c:v>
                </c:pt>
                <c:pt idx="5938">
                  <c:v>-0.132015442242333</c:v>
                </c:pt>
                <c:pt idx="5939">
                  <c:v>-0.13729507841382799</c:v>
                </c:pt>
                <c:pt idx="5940">
                  <c:v>-7.1473165838305194E-2</c:v>
                </c:pt>
                <c:pt idx="5941">
                  <c:v>-7.1730282210339696E-2</c:v>
                </c:pt>
                <c:pt idx="5942">
                  <c:v>0.156143478388405</c:v>
                </c:pt>
                <c:pt idx="5943">
                  <c:v>0.15558893835071999</c:v>
                </c:pt>
                <c:pt idx="5944">
                  <c:v>0.19668746399435599</c:v>
                </c:pt>
                <c:pt idx="5945">
                  <c:v>0.44421936607624102</c:v>
                </c:pt>
                <c:pt idx="5946">
                  <c:v>0.50456699487574896</c:v>
                </c:pt>
                <c:pt idx="5947">
                  <c:v>0.50363365271794103</c:v>
                </c:pt>
                <c:pt idx="5948">
                  <c:v>0.56363646910467702</c:v>
                </c:pt>
                <c:pt idx="5949">
                  <c:v>0.56353113248097697</c:v>
                </c:pt>
                <c:pt idx="5950">
                  <c:v>0.75925519570370803</c:v>
                </c:pt>
                <c:pt idx="5951">
                  <c:v>0.75880430318621594</c:v>
                </c:pt>
                <c:pt idx="5952">
                  <c:v>0.79287932956164398</c:v>
                </c:pt>
                <c:pt idx="5953">
                  <c:v>0.99768159755661701</c:v>
                </c:pt>
                <c:pt idx="5954">
                  <c:v>1.04664349081324</c:v>
                </c:pt>
                <c:pt idx="5955">
                  <c:v>1.0441299846705301</c:v>
                </c:pt>
                <c:pt idx="5956">
                  <c:v>1.09722418410369</c:v>
                </c:pt>
                <c:pt idx="5957">
                  <c:v>1.0995816199627799</c:v>
                </c:pt>
                <c:pt idx="5958">
                  <c:v>1.2683837634726101</c:v>
                </c:pt>
                <c:pt idx="5959">
                  <c:v>1.2704224059876601</c:v>
                </c:pt>
                <c:pt idx="5960">
                  <c:v>1.3021438076670899</c:v>
                </c:pt>
                <c:pt idx="5961">
                  <c:v>1.4893620370127101</c:v>
                </c:pt>
                <c:pt idx="5962">
                  <c:v>1.5355976723731299</c:v>
                </c:pt>
                <c:pt idx="5963">
                  <c:v>1.5381783111078799</c:v>
                </c:pt>
                <c:pt idx="5964">
                  <c:v>1.58956435212088</c:v>
                </c:pt>
                <c:pt idx="5965">
                  <c:v>1.5956958204490399</c:v>
                </c:pt>
                <c:pt idx="5966">
                  <c:v>1.7517458800791199</c:v>
                </c:pt>
                <c:pt idx="5967">
                  <c:v>1.75772640534296</c:v>
                </c:pt>
                <c:pt idx="5968">
                  <c:v>1.79333954677332</c:v>
                </c:pt>
                <c:pt idx="5969">
                  <c:v>1.9673537097217</c:v>
                </c:pt>
                <c:pt idx="5970">
                  <c:v>2.0161498273224701</c:v>
                </c:pt>
                <c:pt idx="5971">
                  <c:v>2.0231714047798501</c:v>
                </c:pt>
                <c:pt idx="5972">
                  <c:v>2.06824260785227</c:v>
                </c:pt>
                <c:pt idx="5973">
                  <c:v>2.0722410683771502</c:v>
                </c:pt>
                <c:pt idx="5974">
                  <c:v>2.2118624545357801</c:v>
                </c:pt>
                <c:pt idx="5975">
                  <c:v>2.2157305192964398</c:v>
                </c:pt>
                <c:pt idx="5976">
                  <c:v>2.2435449695126599</c:v>
                </c:pt>
                <c:pt idx="5977">
                  <c:v>2.3961667652693102</c:v>
                </c:pt>
                <c:pt idx="5978">
                  <c:v>2.4339833765630101</c:v>
                </c:pt>
                <c:pt idx="5979">
                  <c:v>2.4369576036587302</c:v>
                </c:pt>
                <c:pt idx="5980">
                  <c:v>2.47252172693265</c:v>
                </c:pt>
                <c:pt idx="5981">
                  <c:v>2.4728688568902801</c:v>
                </c:pt>
                <c:pt idx="5982">
                  <c:v>2.5907658371965701</c:v>
                </c:pt>
                <c:pt idx="5983">
                  <c:v>2.59087432951236</c:v>
                </c:pt>
                <c:pt idx="5984">
                  <c:v>2.6118618361282899</c:v>
                </c:pt>
                <c:pt idx="5985">
                  <c:v>2.7339427569680401</c:v>
                </c:pt>
                <c:pt idx="5986">
                  <c:v>2.7624940377272198</c:v>
                </c:pt>
                <c:pt idx="5987">
                  <c:v>2.7606273558783001</c:v>
                </c:pt>
                <c:pt idx="5988">
                  <c:v>2.7894410935821101</c:v>
                </c:pt>
                <c:pt idx="5989">
                  <c:v>2.7885096628890498</c:v>
                </c:pt>
                <c:pt idx="5990">
                  <c:v>2.8846517625611998</c:v>
                </c:pt>
                <c:pt idx="5991">
                  <c:v>2.8835350285957202</c:v>
                </c:pt>
                <c:pt idx="5992">
                  <c:v>2.8984161369025401</c:v>
                </c:pt>
                <c:pt idx="5993">
                  <c:v>2.9494427198890998</c:v>
                </c:pt>
                <c:pt idx="5994">
                  <c:v>2.99674463325095</c:v>
                </c:pt>
                <c:pt idx="5995">
                  <c:v>3.0444027182681799</c:v>
                </c:pt>
                <c:pt idx="5996">
                  <c:v>3.0446590346139599</c:v>
                </c:pt>
                <c:pt idx="5997">
                  <c:v>3.0450232527849099</c:v>
                </c:pt>
                <c:pt idx="5998">
                  <c:v>3.1228173841112201</c:v>
                </c:pt>
                <c:pt idx="5999">
                  <c:v>3.1232025920196702</c:v>
                </c:pt>
                <c:pt idx="6000">
                  <c:v>3.1376005012425998</c:v>
                </c:pt>
                <c:pt idx="6001">
                  <c:v>3.1604990402064299</c:v>
                </c:pt>
                <c:pt idx="6002">
                  <c:v>3.18276471433186</c:v>
                </c:pt>
                <c:pt idx="6003">
                  <c:v>3.2238552454597502</c:v>
                </c:pt>
                <c:pt idx="6004">
                  <c:v>3.26324318358113</c:v>
                </c:pt>
                <c:pt idx="6005">
                  <c:v>3.26573470552926</c:v>
                </c:pt>
                <c:pt idx="6006">
                  <c:v>3.3302675215183402</c:v>
                </c:pt>
                <c:pt idx="6007">
                  <c:v>3.3325878695108702</c:v>
                </c:pt>
                <c:pt idx="6008">
                  <c:v>3.3463505558031899</c:v>
                </c:pt>
                <c:pt idx="6009">
                  <c:v>3.3654299614548799</c:v>
                </c:pt>
                <c:pt idx="6010">
                  <c:v>3.3847690409733899</c:v>
                </c:pt>
                <c:pt idx="6011">
                  <c:v>3.40373149115397</c:v>
                </c:pt>
                <c:pt idx="6012">
                  <c:v>3.42234641782338</c:v>
                </c:pt>
                <c:pt idx="6013">
                  <c:v>3.4406385195973499</c:v>
                </c:pt>
                <c:pt idx="6014">
                  <c:v>3.4574259831939802</c:v>
                </c:pt>
                <c:pt idx="6015">
                  <c:v>3.51087144520615</c:v>
                </c:pt>
                <c:pt idx="6016">
                  <c:v>3.53577745572316</c:v>
                </c:pt>
                <c:pt idx="6017">
                  <c:v>3.53655833487863</c:v>
                </c:pt>
                <c:pt idx="6018">
                  <c:v>3.5520744972977898</c:v>
                </c:pt>
                <c:pt idx="6019">
                  <c:v>3.5680707837443899</c:v>
                </c:pt>
                <c:pt idx="6020">
                  <c:v>3.5836598971187898</c:v>
                </c:pt>
                <c:pt idx="6021">
                  <c:v>3.5987848308579502</c:v>
                </c:pt>
                <c:pt idx="6022">
                  <c:v>3.6137457340107302</c:v>
                </c:pt>
                <c:pt idx="6023">
                  <c:v>3.6144907996693001</c:v>
                </c:pt>
                <c:pt idx="6024">
                  <c:v>3.6841395326954798</c:v>
                </c:pt>
                <c:pt idx="6025">
                  <c:v>3.6987243704565902</c:v>
                </c:pt>
                <c:pt idx="6026">
                  <c:v>3.69954226072828</c:v>
                </c:pt>
                <c:pt idx="6027">
                  <c:v>3.7133587652662898</c:v>
                </c:pt>
                <c:pt idx="6028">
                  <c:v>3.7276578639298599</c:v>
                </c:pt>
                <c:pt idx="6029">
                  <c:v>3.7418212542287002</c:v>
                </c:pt>
                <c:pt idx="6030">
                  <c:v>3.75592187207373</c:v>
                </c:pt>
                <c:pt idx="6031">
                  <c:v>3.7567411936455399</c:v>
                </c:pt>
                <c:pt idx="6032">
                  <c:v>3.82172533303837</c:v>
                </c:pt>
                <c:pt idx="6033">
                  <c:v>3.8354534206423301</c:v>
                </c:pt>
                <c:pt idx="6034">
                  <c:v>3.83632077295302</c:v>
                </c:pt>
                <c:pt idx="6035">
                  <c:v>3.8486875889651202</c:v>
                </c:pt>
                <c:pt idx="6036">
                  <c:v>3.8619135898389998</c:v>
                </c:pt>
                <c:pt idx="6037">
                  <c:v>3.8750435371125298</c:v>
                </c:pt>
                <c:pt idx="6038">
                  <c:v>3.8877650360097702</c:v>
                </c:pt>
                <c:pt idx="6039">
                  <c:v>3.9106110550024402</c:v>
                </c:pt>
                <c:pt idx="6040">
                  <c:v>3.9557296866858498</c:v>
                </c:pt>
                <c:pt idx="6041">
                  <c:v>3.9622471102011301</c:v>
                </c:pt>
                <c:pt idx="6042">
                  <c:v>3.9620391637205499</c:v>
                </c:pt>
                <c:pt idx="6043">
                  <c:v>3.97309967135417</c:v>
                </c:pt>
                <c:pt idx="6044">
                  <c:v>3.9840790789805598</c:v>
                </c:pt>
                <c:pt idx="6045">
                  <c:v>3.99534405531411</c:v>
                </c:pt>
                <c:pt idx="6046">
                  <c:v>4.0062684606925298</c:v>
                </c:pt>
                <c:pt idx="6047">
                  <c:v>4.0171074277774403</c:v>
                </c:pt>
                <c:pt idx="6048">
                  <c:v>4.0670111143476397</c:v>
                </c:pt>
                <c:pt idx="6049">
                  <c:v>4.0732563845789196</c:v>
                </c:pt>
                <c:pt idx="6050">
                  <c:v>4.0719853700607702</c:v>
                </c:pt>
                <c:pt idx="6051">
                  <c:v>4.0823061833312799</c:v>
                </c:pt>
                <c:pt idx="6052">
                  <c:v>4.1032316732913996</c:v>
                </c:pt>
                <c:pt idx="6053">
                  <c:v>4.1018500624217502</c:v>
                </c:pt>
                <c:pt idx="6054">
                  <c:v>4.1118338280217603</c:v>
                </c:pt>
                <c:pt idx="6055">
                  <c:v>4.1217257157764902</c:v>
                </c:pt>
                <c:pt idx="6056">
                  <c:v>4.1684894606528404</c:v>
                </c:pt>
                <c:pt idx="6057">
                  <c:v>4.17398032376546</c:v>
                </c:pt>
                <c:pt idx="6058">
                  <c:v>4.1725163787761002</c:v>
                </c:pt>
                <c:pt idx="6059">
                  <c:v>4.1819865895188997</c:v>
                </c:pt>
                <c:pt idx="6060">
                  <c:v>4.1908781065222804</c:v>
                </c:pt>
                <c:pt idx="6061">
                  <c:v>4.2108509123320701</c:v>
                </c:pt>
                <c:pt idx="6062">
                  <c:v>4.2209718976681501</c:v>
                </c:pt>
                <c:pt idx="6063">
                  <c:v>4.2203463478478902</c:v>
                </c:pt>
                <c:pt idx="6064">
                  <c:v>4.2650840320471399</c:v>
                </c:pt>
                <c:pt idx="6065">
                  <c:v>4.2709632875152304</c:v>
                </c:pt>
                <c:pt idx="6066">
                  <c:v>4.2703337331948799</c:v>
                </c:pt>
                <c:pt idx="6067">
                  <c:v>4.2794924761312503</c:v>
                </c:pt>
                <c:pt idx="6068">
                  <c:v>4.2890004808936899</c:v>
                </c:pt>
                <c:pt idx="6069">
                  <c:v>4.3080451616721698</c:v>
                </c:pt>
                <c:pt idx="6070">
                  <c:v>4.30746106451448</c:v>
                </c:pt>
                <c:pt idx="6071">
                  <c:v>4.3166563413818801</c:v>
                </c:pt>
                <c:pt idx="6072">
                  <c:v>4.3572210324008598</c:v>
                </c:pt>
                <c:pt idx="6073">
                  <c:v>4.3627374312247102</c:v>
                </c:pt>
                <c:pt idx="6074">
                  <c:v>4.3718777002878602</c:v>
                </c:pt>
                <c:pt idx="6075">
                  <c:v>4.38070158236685</c:v>
                </c:pt>
                <c:pt idx="6076">
                  <c:v>4.3806965959042401</c:v>
                </c:pt>
                <c:pt idx="6077">
                  <c:v>4.3979079826166796</c:v>
                </c:pt>
                <c:pt idx="6078">
                  <c:v>4.4059166194420998</c:v>
                </c:pt>
                <c:pt idx="6079">
                  <c:v>4.4141263774229396</c:v>
                </c:pt>
                <c:pt idx="6080">
                  <c:v>4.4410330264580997</c:v>
                </c:pt>
                <c:pt idx="6081">
                  <c:v>4.4459396124616699</c:v>
                </c:pt>
                <c:pt idx="6082">
                  <c:v>4.4535598969253902</c:v>
                </c:pt>
                <c:pt idx="6083">
                  <c:v>4.4595729484259898</c:v>
                </c:pt>
                <c:pt idx="6084">
                  <c:v>4.4652361684026198</c:v>
                </c:pt>
                <c:pt idx="6085">
                  <c:v>4.4711316553772997</c:v>
                </c:pt>
                <c:pt idx="6086">
                  <c:v>4.47693605272692</c:v>
                </c:pt>
                <c:pt idx="6087">
                  <c:v>4.4826665127790202</c:v>
                </c:pt>
                <c:pt idx="6088">
                  <c:v>4.5051250993001402</c:v>
                </c:pt>
                <c:pt idx="6089">
                  <c:v>4.5076844162382601</c:v>
                </c:pt>
                <c:pt idx="6090">
                  <c:v>4.5124801395695</c:v>
                </c:pt>
                <c:pt idx="6091">
                  <c:v>4.5175767881311497</c:v>
                </c:pt>
                <c:pt idx="6092">
                  <c:v>4.5226594079317204</c:v>
                </c:pt>
                <c:pt idx="6093">
                  <c:v>4.5265806199458902</c:v>
                </c:pt>
                <c:pt idx="6094">
                  <c:v>4.5306089694935698</c:v>
                </c:pt>
                <c:pt idx="6095">
                  <c:v>4.5346428644886103</c:v>
                </c:pt>
                <c:pt idx="6096">
                  <c:v>4.5552633447624098</c:v>
                </c:pt>
                <c:pt idx="6097">
                  <c:v>4.5563453902259097</c:v>
                </c:pt>
                <c:pt idx="6098">
                  <c:v>4.5603379780401303</c:v>
                </c:pt>
                <c:pt idx="6099">
                  <c:v>4.5643369114696197</c:v>
                </c:pt>
                <c:pt idx="6100">
                  <c:v>4.5683357938090099</c:v>
                </c:pt>
                <c:pt idx="6101">
                  <c:v>4.57200398915775</c:v>
                </c:pt>
                <c:pt idx="6102">
                  <c:v>4.5759777291804697</c:v>
                </c:pt>
                <c:pt idx="6103">
                  <c:v>4.5799202335835698</c:v>
                </c:pt>
                <c:pt idx="6104">
                  <c:v>4.6002246312775998</c:v>
                </c:pt>
                <c:pt idx="6105">
                  <c:v>4.6009711426254798</c:v>
                </c:pt>
                <c:pt idx="6106">
                  <c:v>4.6038655185890702</c:v>
                </c:pt>
                <c:pt idx="6107">
                  <c:v>4.6069944531786096</c:v>
                </c:pt>
                <c:pt idx="6108">
                  <c:v>4.6100345564826801</c:v>
                </c:pt>
                <c:pt idx="6109">
                  <c:v>4.6129752884246402</c:v>
                </c:pt>
                <c:pt idx="6110">
                  <c:v>4.6166590138412502</c:v>
                </c:pt>
                <c:pt idx="6111">
                  <c:v>4.6203226045678001</c:v>
                </c:pt>
                <c:pt idx="6112">
                  <c:v>4.6385137356554296</c:v>
                </c:pt>
                <c:pt idx="6113">
                  <c:v>4.6392987369297396</c:v>
                </c:pt>
                <c:pt idx="6114">
                  <c:v>4.6424198380095101</c:v>
                </c:pt>
                <c:pt idx="6115">
                  <c:v>4.64569090370592</c:v>
                </c:pt>
                <c:pt idx="6116">
                  <c:v>4.6484575117241098</c:v>
                </c:pt>
                <c:pt idx="6117">
                  <c:v>4.65139169879125</c:v>
                </c:pt>
                <c:pt idx="6118">
                  <c:v>4.6541465543961804</c:v>
                </c:pt>
                <c:pt idx="6119">
                  <c:v>4.6567164651733801</c:v>
                </c:pt>
                <c:pt idx="6120">
                  <c:v>4.6703954815106501</c:v>
                </c:pt>
                <c:pt idx="6121">
                  <c:v>4.6711656266534796</c:v>
                </c:pt>
                <c:pt idx="6122">
                  <c:v>4.6736231913854098</c:v>
                </c:pt>
                <c:pt idx="6123">
                  <c:v>4.6758866497596099</c:v>
                </c:pt>
                <c:pt idx="6124">
                  <c:v>4.6789727855803704</c:v>
                </c:pt>
                <c:pt idx="6125">
                  <c:v>4.6819298440288399</c:v>
                </c:pt>
                <c:pt idx="6126">
                  <c:v>4.6845352826904199</c:v>
                </c:pt>
                <c:pt idx="6127">
                  <c:v>4.6871217353588097</c:v>
                </c:pt>
                <c:pt idx="6128">
                  <c:v>4.6968820237045197</c:v>
                </c:pt>
                <c:pt idx="6129">
                  <c:v>4.6978348852259701</c:v>
                </c:pt>
                <c:pt idx="6130">
                  <c:v>4.6995502505615097</c:v>
                </c:pt>
                <c:pt idx="6131">
                  <c:v>4.70120630172846</c:v>
                </c:pt>
                <c:pt idx="6132">
                  <c:v>4.7026742566963398</c:v>
                </c:pt>
                <c:pt idx="6133">
                  <c:v>4.7039492455438099</c:v>
                </c:pt>
                <c:pt idx="6134">
                  <c:v>4.7049952154728896</c:v>
                </c:pt>
                <c:pt idx="6135">
                  <c:v>4.7058624129017401</c:v>
                </c:pt>
                <c:pt idx="6136">
                  <c:v>4.7096809988608399</c:v>
                </c:pt>
                <c:pt idx="6137">
                  <c:v>4.70940348719187</c:v>
                </c:pt>
                <c:pt idx="6138">
                  <c:v>4.7093197490608398</c:v>
                </c:pt>
                <c:pt idx="6139">
                  <c:v>4.7089531889115603</c:v>
                </c:pt>
                <c:pt idx="6140">
                  <c:v>4.7082697896838299</c:v>
                </c:pt>
                <c:pt idx="6141">
                  <c:v>4.7072586716402496</c:v>
                </c:pt>
                <c:pt idx="6142">
                  <c:v>4.7058723228913504</c:v>
                </c:pt>
                <c:pt idx="6143">
                  <c:v>4.7040727718429904</c:v>
                </c:pt>
                <c:pt idx="6144">
                  <c:v>4.6979838610320304</c:v>
                </c:pt>
                <c:pt idx="6145">
                  <c:v>4.6958098219231097</c:v>
                </c:pt>
                <c:pt idx="6146">
                  <c:v>4.6922188077053804</c:v>
                </c:pt>
                <c:pt idx="6147">
                  <c:v>4.6880333236717799</c:v>
                </c:pt>
                <c:pt idx="6148">
                  <c:v>4.6832059992569999</c:v>
                </c:pt>
                <c:pt idx="6149">
                  <c:v>4.6779768141926699</c:v>
                </c:pt>
                <c:pt idx="6150">
                  <c:v>4.6717338898500103</c:v>
                </c:pt>
                <c:pt idx="6151">
                  <c:v>4.6647098117109698</c:v>
                </c:pt>
                <c:pt idx="6152">
                  <c:v>4.6393750310692603</c:v>
                </c:pt>
                <c:pt idx="6153">
                  <c:v>4.6314457365294501</c:v>
                </c:pt>
                <c:pt idx="6154">
                  <c:v>4.6193770402494598</c:v>
                </c:pt>
                <c:pt idx="6155">
                  <c:v>4.6062263988089196</c:v>
                </c:pt>
                <c:pt idx="6156">
                  <c:v>4.5920980911305298</c:v>
                </c:pt>
                <c:pt idx="6157">
                  <c:v>4.5775226329387504</c:v>
                </c:pt>
                <c:pt idx="6158">
                  <c:v>4.5613648843412404</c:v>
                </c:pt>
                <c:pt idx="6159">
                  <c:v>4.5411555575974196</c:v>
                </c:pt>
                <c:pt idx="6160">
                  <c:v>4.4821842555491198</c:v>
                </c:pt>
                <c:pt idx="6161">
                  <c:v>4.4665605989183197</c:v>
                </c:pt>
                <c:pt idx="6162">
                  <c:v>4.4425984056542198</c:v>
                </c:pt>
                <c:pt idx="6163">
                  <c:v>4.4174928102292998</c:v>
                </c:pt>
                <c:pt idx="6164">
                  <c:v>4.3912203117012396</c:v>
                </c:pt>
                <c:pt idx="6165">
                  <c:v>4.3647513927161201</c:v>
                </c:pt>
                <c:pt idx="6166">
                  <c:v>4.3360651525472704</c:v>
                </c:pt>
                <c:pt idx="6167">
                  <c:v>4.3043446684490103</c:v>
                </c:pt>
                <c:pt idx="6168">
                  <c:v>4.2032827195852498</c:v>
                </c:pt>
                <c:pt idx="6169">
                  <c:v>4.1962076506006198</c:v>
                </c:pt>
                <c:pt idx="6170">
                  <c:v>4.13995415430497</c:v>
                </c:pt>
                <c:pt idx="6171">
                  <c:v>4.1330086996368403</c:v>
                </c:pt>
                <c:pt idx="6172">
                  <c:v>4.0808746198414498</c:v>
                </c:pt>
                <c:pt idx="6173">
                  <c:v>4.0420568452098697</c:v>
                </c:pt>
                <c:pt idx="6174">
                  <c:v>4.0014458655570202</c:v>
                </c:pt>
                <c:pt idx="6175">
                  <c:v>3.9589141708087299</c:v>
                </c:pt>
                <c:pt idx="6176">
                  <c:v>3.7272425739853601</c:v>
                </c:pt>
                <c:pt idx="6177">
                  <c:v>3.72071751036487</c:v>
                </c:pt>
                <c:pt idx="6178">
                  <c:v>3.7141346021322499</c:v>
                </c:pt>
                <c:pt idx="6179">
                  <c:v>3.67815753105512</c:v>
                </c:pt>
                <c:pt idx="6180">
                  <c:v>3.6228248165564101</c:v>
                </c:pt>
                <c:pt idx="6181">
                  <c:v>3.5647527504442902</c:v>
                </c:pt>
                <c:pt idx="6182">
                  <c:v>3.50384406418218</c:v>
                </c:pt>
                <c:pt idx="6183">
                  <c:v>3.44002434879964</c:v>
                </c:pt>
                <c:pt idx="6184">
                  <c:v>3.0791915400343202</c:v>
                </c:pt>
                <c:pt idx="6185">
                  <c:v>3.0733823845252899</c:v>
                </c:pt>
                <c:pt idx="6186">
                  <c:v>3.0675121267699299</c:v>
                </c:pt>
                <c:pt idx="6187">
                  <c:v>3.0134926575867</c:v>
                </c:pt>
                <c:pt idx="6188">
                  <c:v>2.9304402695918998</c:v>
                </c:pt>
                <c:pt idx="6189">
                  <c:v>2.8455220022248202</c:v>
                </c:pt>
                <c:pt idx="6190">
                  <c:v>2.7564003794921002</c:v>
                </c:pt>
                <c:pt idx="6191">
                  <c:v>2.6634493643069099</c:v>
                </c:pt>
                <c:pt idx="6192">
                  <c:v>2.15193466720403</c:v>
                </c:pt>
                <c:pt idx="6193">
                  <c:v>2.1401806064482898</c:v>
                </c:pt>
                <c:pt idx="6194">
                  <c:v>2.1283788315539098</c:v>
                </c:pt>
                <c:pt idx="6195">
                  <c:v>2.0540070752062598</c:v>
                </c:pt>
                <c:pt idx="6196">
                  <c:v>1.94137517217853</c:v>
                </c:pt>
                <c:pt idx="6197">
                  <c:v>1.8261795526261</c:v>
                </c:pt>
                <c:pt idx="6198">
                  <c:v>1.71333966633662</c:v>
                </c:pt>
                <c:pt idx="6199">
                  <c:v>1.5879919690398101</c:v>
                </c:pt>
                <c:pt idx="6200">
                  <c:v>0.94774942477239899</c:v>
                </c:pt>
                <c:pt idx="6201">
                  <c:v>0.93270485884155696</c:v>
                </c:pt>
                <c:pt idx="6202">
                  <c:v>0.91776942751632895</c:v>
                </c:pt>
                <c:pt idx="6203">
                  <c:v>0.82550055899274699</c:v>
                </c:pt>
                <c:pt idx="6204">
                  <c:v>0.69263591092253496</c:v>
                </c:pt>
                <c:pt idx="6205">
                  <c:v>0.55200317719094405</c:v>
                </c:pt>
                <c:pt idx="6206">
                  <c:v>0.40924071847240201</c:v>
                </c:pt>
                <c:pt idx="6207">
                  <c:v>0.26437525165407999</c:v>
                </c:pt>
                <c:pt idx="6208">
                  <c:v>-0.48644226055134299</c:v>
                </c:pt>
                <c:pt idx="6209">
                  <c:v>-0.49903066226786102</c:v>
                </c:pt>
                <c:pt idx="6210">
                  <c:v>-0.51151797149490197</c:v>
                </c:pt>
                <c:pt idx="6211">
                  <c:v>-0.60416483658343001</c:v>
                </c:pt>
                <c:pt idx="6212">
                  <c:v>-0.75696876358350296</c:v>
                </c:pt>
                <c:pt idx="6213">
                  <c:v>-0.91176115710146999</c:v>
                </c:pt>
                <c:pt idx="6214">
                  <c:v>-1.0685347388923301</c:v>
                </c:pt>
                <c:pt idx="6215">
                  <c:v>-1.2272531836028999</c:v>
                </c:pt>
                <c:pt idx="6216">
                  <c:v>-2.07212141556536</c:v>
                </c:pt>
                <c:pt idx="6217">
                  <c:v>-2.0780930701845102</c:v>
                </c:pt>
                <c:pt idx="6218">
                  <c:v>-2.08397627162979</c:v>
                </c:pt>
                <c:pt idx="6219">
                  <c:v>-2.1840927899504599</c:v>
                </c:pt>
                <c:pt idx="6220">
                  <c:v>-2.3446387123088401</c:v>
                </c:pt>
                <c:pt idx="6221">
                  <c:v>-2.50429102309465</c:v>
                </c:pt>
                <c:pt idx="6222">
                  <c:v>-2.6603532052801202</c:v>
                </c:pt>
                <c:pt idx="6223">
                  <c:v>-2.8253991042841502</c:v>
                </c:pt>
                <c:pt idx="6224">
                  <c:v>-3.7465826924848802</c:v>
                </c:pt>
                <c:pt idx="6225">
                  <c:v>-3.7417205974915202</c:v>
                </c:pt>
                <c:pt idx="6226">
                  <c:v>-3.7368151509760001</c:v>
                </c:pt>
                <c:pt idx="6227">
                  <c:v>-3.8312236691289399</c:v>
                </c:pt>
                <c:pt idx="6228">
                  <c:v>-3.9976594611067999</c:v>
                </c:pt>
                <c:pt idx="6229">
                  <c:v>-4.1642883111153903</c:v>
                </c:pt>
                <c:pt idx="6230">
                  <c:v>-4.3307915249139199</c:v>
                </c:pt>
                <c:pt idx="6231">
                  <c:v>-4.4943089650206698</c:v>
                </c:pt>
                <c:pt idx="6232">
                  <c:v>-5.3968116618191804</c:v>
                </c:pt>
                <c:pt idx="6233">
                  <c:v>-5.3834040710969102</c:v>
                </c:pt>
                <c:pt idx="6234">
                  <c:v>-5.3700025741613002</c:v>
                </c:pt>
                <c:pt idx="6235">
                  <c:v>-5.4652633866798004</c:v>
                </c:pt>
                <c:pt idx="6236">
                  <c:v>-5.6207734475789</c:v>
                </c:pt>
                <c:pt idx="6237">
                  <c:v>-5.76909889660788</c:v>
                </c:pt>
                <c:pt idx="6238">
                  <c:v>-5.9074833788416097</c:v>
                </c:pt>
                <c:pt idx="6239">
                  <c:v>-6.0477801383251197</c:v>
                </c:pt>
                <c:pt idx="6240">
                  <c:v>-6.7522444424739199</c:v>
                </c:pt>
                <c:pt idx="6241">
                  <c:v>-6.7367412477807198</c:v>
                </c:pt>
                <c:pt idx="6242">
                  <c:v>-6.7212418746258598</c:v>
                </c:pt>
                <c:pt idx="6243">
                  <c:v>-6.77683249995399</c:v>
                </c:pt>
                <c:pt idx="6244">
                  <c:v>-6.8757157410797598</c:v>
                </c:pt>
                <c:pt idx="6245">
                  <c:v>-6.9628641624898497</c:v>
                </c:pt>
                <c:pt idx="6246">
                  <c:v>-7.0381056127854702</c:v>
                </c:pt>
                <c:pt idx="6247">
                  <c:v>-7.1005604384911702</c:v>
                </c:pt>
                <c:pt idx="6248">
                  <c:v>-7.2830832182165501</c:v>
                </c:pt>
                <c:pt idx="6249">
                  <c:v>-7.26499507039075</c:v>
                </c:pt>
                <c:pt idx="6250">
                  <c:v>-7.2469090018464897</c:v>
                </c:pt>
                <c:pt idx="6251">
                  <c:v>-7.2427163895862599</c:v>
                </c:pt>
                <c:pt idx="6252">
                  <c:v>-7.2306439793450599</c:v>
                </c:pt>
                <c:pt idx="6253">
                  <c:v>-7.2035890136720102</c:v>
                </c:pt>
                <c:pt idx="6254">
                  <c:v>-7.1615941097242404</c:v>
                </c:pt>
                <c:pt idx="6255">
                  <c:v>-7.1056483693801402</c:v>
                </c:pt>
                <c:pt idx="6256">
                  <c:v>-6.7150045049037601</c:v>
                </c:pt>
                <c:pt idx="6257">
                  <c:v>-6.69467849048959</c:v>
                </c:pt>
                <c:pt idx="6258">
                  <c:v>-6.6744564154177697</c:v>
                </c:pt>
                <c:pt idx="6259">
                  <c:v>-6.6097631943014896</c:v>
                </c:pt>
                <c:pt idx="6260">
                  <c:v>-6.5054893307542896</c:v>
                </c:pt>
                <c:pt idx="6261">
                  <c:v>-6.3967928415441797</c:v>
                </c:pt>
                <c:pt idx="6262">
                  <c:v>-6.28854307924738</c:v>
                </c:pt>
                <c:pt idx="6263">
                  <c:v>-6.1736807904844797</c:v>
                </c:pt>
                <c:pt idx="6264">
                  <c:v>-5.6423803019332404</c:v>
                </c:pt>
                <c:pt idx="6265">
                  <c:v>-5.62576334478966</c:v>
                </c:pt>
                <c:pt idx="6266">
                  <c:v>-5.6092525532228503</c:v>
                </c:pt>
                <c:pt idx="6267">
                  <c:v>-5.5394615438832</c:v>
                </c:pt>
                <c:pt idx="6268">
                  <c:v>-5.4322833601947504</c:v>
                </c:pt>
                <c:pt idx="6269">
                  <c:v>-5.3330255913728202</c:v>
                </c:pt>
                <c:pt idx="6270">
                  <c:v>-5.2382250311975698</c:v>
                </c:pt>
                <c:pt idx="6271">
                  <c:v>-5.1517385670271798</c:v>
                </c:pt>
                <c:pt idx="6272">
                  <c:v>-5.0038925937294696</c:v>
                </c:pt>
                <c:pt idx="6273">
                  <c:v>-4.9916322267383402</c:v>
                </c:pt>
                <c:pt idx="6274">
                  <c:v>-4.76950049777051</c:v>
                </c:pt>
                <c:pt idx="6275">
                  <c:v>-4.68147692784766</c:v>
                </c:pt>
                <c:pt idx="6276">
                  <c:v>-4.6782280576253603</c:v>
                </c:pt>
                <c:pt idx="6277">
                  <c:v>-4.6257986394241</c:v>
                </c:pt>
                <c:pt idx="6278">
                  <c:v>-4.5778030851339002</c:v>
                </c:pt>
                <c:pt idx="6279">
                  <c:v>-4.5325151612983596</c:v>
                </c:pt>
                <c:pt idx="6280">
                  <c:v>-4.4918878288573101</c:v>
                </c:pt>
                <c:pt idx="6281">
                  <c:v>-4.45381382342718</c:v>
                </c:pt>
                <c:pt idx="6282">
                  <c:v>-4.4528710381815699</c:v>
                </c:pt>
                <c:pt idx="6283">
                  <c:v>-4.2944300553561403</c:v>
                </c:pt>
                <c:pt idx="6284">
                  <c:v>-4.2638807907143299</c:v>
                </c:pt>
                <c:pt idx="6285">
                  <c:v>-4.2338771612200903</c:v>
                </c:pt>
                <c:pt idx="6286">
                  <c:v>-4.2041194040844596</c:v>
                </c:pt>
                <c:pt idx="6287">
                  <c:v>-4.1756542257080804</c:v>
                </c:pt>
                <c:pt idx="6288">
                  <c:v>-4.1455022888626303</c:v>
                </c:pt>
                <c:pt idx="6289">
                  <c:v>-4.1459811971973597</c:v>
                </c:pt>
                <c:pt idx="6290">
                  <c:v>-4.0426890668016702</c:v>
                </c:pt>
                <c:pt idx="6291">
                  <c:v>-3.9583618302996202</c:v>
                </c:pt>
                <c:pt idx="6292">
                  <c:v>-3.9578399639174102</c:v>
                </c:pt>
                <c:pt idx="6293">
                  <c:v>-3.9325077555974999</c:v>
                </c:pt>
                <c:pt idx="6294">
                  <c:v>-3.9064429464939798</c:v>
                </c:pt>
                <c:pt idx="6295">
                  <c:v>-3.8812770773821099</c:v>
                </c:pt>
                <c:pt idx="6296">
                  <c:v>-3.85393826125161</c:v>
                </c:pt>
                <c:pt idx="6297">
                  <c:v>-3.79864100628118</c:v>
                </c:pt>
                <c:pt idx="6298">
                  <c:v>-3.8059481309588801</c:v>
                </c:pt>
                <c:pt idx="6299">
                  <c:v>-3.6690507510892298</c:v>
                </c:pt>
                <c:pt idx="6300">
                  <c:v>-3.6441271067010099</c:v>
                </c:pt>
                <c:pt idx="6301">
                  <c:v>-3.6515782126203602</c:v>
                </c:pt>
                <c:pt idx="6302">
                  <c:v>-3.6160964763066801</c:v>
                </c:pt>
                <c:pt idx="6303">
                  <c:v>-3.5804463591998799</c:v>
                </c:pt>
                <c:pt idx="6304">
                  <c:v>-3.5462941416202298</c:v>
                </c:pt>
                <c:pt idx="6305">
                  <c:v>-3.5106766121779001</c:v>
                </c:pt>
                <c:pt idx="6306">
                  <c:v>-3.4752933039976801</c:v>
                </c:pt>
                <c:pt idx="6307">
                  <c:v>-3.34239810659798</c:v>
                </c:pt>
                <c:pt idx="6308">
                  <c:v>-3.3087581259096002</c:v>
                </c:pt>
                <c:pt idx="6309">
                  <c:v>-3.3069605390299501</c:v>
                </c:pt>
                <c:pt idx="6310">
                  <c:v>-3.2740995865348301</c:v>
                </c:pt>
                <c:pt idx="6311">
                  <c:v>-3.2418921024535599</c:v>
                </c:pt>
                <c:pt idx="6312">
                  <c:v>-3.2118399141010601</c:v>
                </c:pt>
                <c:pt idx="6313">
                  <c:v>-3.1814575525957101</c:v>
                </c:pt>
                <c:pt idx="6314">
                  <c:v>-3.15221939566911</c:v>
                </c:pt>
                <c:pt idx="6315">
                  <c:v>-3.0523445719228599</c:v>
                </c:pt>
                <c:pt idx="6316">
                  <c:v>-3.0547155253478402</c:v>
                </c:pt>
                <c:pt idx="6317">
                  <c:v>-3.0282727123402502</c:v>
                </c:pt>
                <c:pt idx="6318">
                  <c:v>-3.0033515631623602</c:v>
                </c:pt>
                <c:pt idx="6319">
                  <c:v>-2.9812857288343402</c:v>
                </c:pt>
                <c:pt idx="6320">
                  <c:v>-2.95964863970294</c:v>
                </c:pt>
                <c:pt idx="6321">
                  <c:v>-2.9397785073230698</c:v>
                </c:pt>
                <c:pt idx="6322">
                  <c:v>-2.9217115867848298</c:v>
                </c:pt>
                <c:pt idx="6323">
                  <c:v>-2.8729045032090799</c:v>
                </c:pt>
                <c:pt idx="6324">
                  <c:v>-2.8644654500016502</c:v>
                </c:pt>
                <c:pt idx="6325">
                  <c:v>-2.8655777270952498</c:v>
                </c:pt>
                <c:pt idx="6326">
                  <c:v>-2.8591953910822401</c:v>
                </c:pt>
                <c:pt idx="6327">
                  <c:v>-2.85414688150663</c:v>
                </c:pt>
                <c:pt idx="6328">
                  <c:v>-2.8507348976440601</c:v>
                </c:pt>
                <c:pt idx="6329">
                  <c:v>-2.8488943953780299</c:v>
                </c:pt>
                <c:pt idx="6330">
                  <c:v>-2.8485215578879801</c:v>
                </c:pt>
                <c:pt idx="6331">
                  <c:v>-2.8552639387218099</c:v>
                </c:pt>
                <c:pt idx="6332">
                  <c:v>-2.8597876996489702</c:v>
                </c:pt>
                <c:pt idx="6333">
                  <c:v>-2.8613995470554401</c:v>
                </c:pt>
                <c:pt idx="6334">
                  <c:v>-2.8669161757488699</c:v>
                </c:pt>
                <c:pt idx="6335">
                  <c:v>-2.8732929555403901</c:v>
                </c:pt>
                <c:pt idx="6336">
                  <c:v>-2.8804263471959999</c:v>
                </c:pt>
                <c:pt idx="6337">
                  <c:v>-2.8882649824178501</c:v>
                </c:pt>
                <c:pt idx="6338">
                  <c:v>-2.8964077371485399</c:v>
                </c:pt>
                <c:pt idx="6339">
                  <c:v>-2.9317018097926901</c:v>
                </c:pt>
                <c:pt idx="6340">
                  <c:v>-2.94171852959933</c:v>
                </c:pt>
                <c:pt idx="6341">
                  <c:v>-2.9424737941467201</c:v>
                </c:pt>
                <c:pt idx="6342">
                  <c:v>-2.9527683488299998</c:v>
                </c:pt>
                <c:pt idx="6343">
                  <c:v>-2.9635329767213499</c:v>
                </c:pt>
                <c:pt idx="6344">
                  <c:v>-2.97427254925026</c:v>
                </c:pt>
                <c:pt idx="6345">
                  <c:v>-2.9859375426019601</c:v>
                </c:pt>
                <c:pt idx="6346">
                  <c:v>-2.9981785796782998</c:v>
                </c:pt>
                <c:pt idx="6347">
                  <c:v>-3.05422248093479</c:v>
                </c:pt>
                <c:pt idx="6348">
                  <c:v>-3.0633369489027999</c:v>
                </c:pt>
                <c:pt idx="6349">
                  <c:v>-3.0571701058598801</c:v>
                </c:pt>
                <c:pt idx="6350">
                  <c:v>-3.0680591189705599</c:v>
                </c:pt>
                <c:pt idx="6351">
                  <c:v>-3.0804613561561398</c:v>
                </c:pt>
                <c:pt idx="6352">
                  <c:v>-3.09459091995241</c:v>
                </c:pt>
                <c:pt idx="6353">
                  <c:v>-3.1102655935811701</c:v>
                </c:pt>
                <c:pt idx="6354">
                  <c:v>-3.12835102252888</c:v>
                </c:pt>
                <c:pt idx="6355">
                  <c:v>-3.2402461041208102</c:v>
                </c:pt>
                <c:pt idx="6356">
                  <c:v>-3.25940923700644</c:v>
                </c:pt>
                <c:pt idx="6357">
                  <c:v>-3.2449103182581802</c:v>
                </c:pt>
                <c:pt idx="6358">
                  <c:v>-3.2666778755944699</c:v>
                </c:pt>
                <c:pt idx="6359">
                  <c:v>-3.2909482080495698</c:v>
                </c:pt>
                <c:pt idx="6360">
                  <c:v>-3.3157977725836099</c:v>
                </c:pt>
                <c:pt idx="6361">
                  <c:v>-3.3449616143125902</c:v>
                </c:pt>
                <c:pt idx="6362">
                  <c:v>-3.3764956470491301</c:v>
                </c:pt>
                <c:pt idx="6363">
                  <c:v>-3.56441509084513</c:v>
                </c:pt>
                <c:pt idx="6364">
                  <c:v>-3.60201265927877</c:v>
                </c:pt>
                <c:pt idx="6365">
                  <c:v>-3.5886543333006302</c:v>
                </c:pt>
                <c:pt idx="6366">
                  <c:v>-3.6302074165696498</c:v>
                </c:pt>
                <c:pt idx="6367">
                  <c:v>-3.6730206012750601</c:v>
                </c:pt>
                <c:pt idx="6368">
                  <c:v>-3.71680014075441</c:v>
                </c:pt>
                <c:pt idx="6369">
                  <c:v>-3.76123884812404</c:v>
                </c:pt>
                <c:pt idx="6370">
                  <c:v>-3.8060330698979201</c:v>
                </c:pt>
                <c:pt idx="6371">
                  <c:v>-4.0209488641156401</c:v>
                </c:pt>
                <c:pt idx="6372">
                  <c:v>-4.0666695154013901</c:v>
                </c:pt>
                <c:pt idx="6373">
                  <c:v>-4.0550893831624304</c:v>
                </c:pt>
                <c:pt idx="6374">
                  <c:v>-4.0999146565389903</c:v>
                </c:pt>
                <c:pt idx="6375">
                  <c:v>-4.1410014225480198</c:v>
                </c:pt>
                <c:pt idx="6376">
                  <c:v>-4.1873151200133103</c:v>
                </c:pt>
                <c:pt idx="6377">
                  <c:v>-4.2318614217255401</c:v>
                </c:pt>
                <c:pt idx="6378">
                  <c:v>-4.274384580764</c:v>
                </c:pt>
                <c:pt idx="6379">
                  <c:v>-4.4454825961231501</c:v>
                </c:pt>
                <c:pt idx="6380">
                  <c:v>-4.4815425307830896</c:v>
                </c:pt>
                <c:pt idx="6381">
                  <c:v>-4.4749632097860896</c:v>
                </c:pt>
                <c:pt idx="6382">
                  <c:v>-4.5079445883905001</c:v>
                </c:pt>
                <c:pt idx="6383">
                  <c:v>-4.5377655205919503</c:v>
                </c:pt>
                <c:pt idx="6384">
                  <c:v>-4.5642564101018603</c:v>
                </c:pt>
                <c:pt idx="6385">
                  <c:v>-4.5859093391635897</c:v>
                </c:pt>
                <c:pt idx="6386">
                  <c:v>-4.6052931111591402</c:v>
                </c:pt>
                <c:pt idx="6387">
                  <c:v>-4.6729679947249601</c:v>
                </c:pt>
                <c:pt idx="6388">
                  <c:v>-4.6768343923784803</c:v>
                </c:pt>
                <c:pt idx="6389">
                  <c:v>-4.6665367880771198</c:v>
                </c:pt>
                <c:pt idx="6390">
                  <c:v>-4.6672895637774703</c:v>
                </c:pt>
                <c:pt idx="6391">
                  <c:v>-4.6641420688956501</c:v>
                </c:pt>
                <c:pt idx="6392">
                  <c:v>-4.6571238589430299</c:v>
                </c:pt>
                <c:pt idx="6393">
                  <c:v>-4.6482489035634202</c:v>
                </c:pt>
                <c:pt idx="6394">
                  <c:v>-4.6356544204612202</c:v>
                </c:pt>
                <c:pt idx="6395">
                  <c:v>-4.5827318153196499</c:v>
                </c:pt>
                <c:pt idx="6396">
                  <c:v>-4.55982329538298</c:v>
                </c:pt>
                <c:pt idx="6397">
                  <c:v>-4.5515488823349104</c:v>
                </c:pt>
                <c:pt idx="6398">
                  <c:v>-4.5275518708913598</c:v>
                </c:pt>
                <c:pt idx="6399">
                  <c:v>-4.5002145116727901</c:v>
                </c:pt>
                <c:pt idx="6400">
                  <c:v>-4.4706479211243098</c:v>
                </c:pt>
                <c:pt idx="6401">
                  <c:v>-4.4398391887726598</c:v>
                </c:pt>
                <c:pt idx="6402">
                  <c:v>-4.4074944270229697</c:v>
                </c:pt>
                <c:pt idx="6403">
                  <c:v>-4.2798123742799099</c:v>
                </c:pt>
                <c:pt idx="6404">
                  <c:v>-4.2450309314111498</c:v>
                </c:pt>
                <c:pt idx="6405">
                  <c:v>-4.2426392577061396</c:v>
                </c:pt>
                <c:pt idx="6406">
                  <c:v>-4.2082565372388601</c:v>
                </c:pt>
                <c:pt idx="6407">
                  <c:v>-4.1747532385986803</c:v>
                </c:pt>
                <c:pt idx="6408">
                  <c:v>-4.1409024991674599</c:v>
                </c:pt>
                <c:pt idx="6409">
                  <c:v>-4.1069117589545501</c:v>
                </c:pt>
                <c:pt idx="6410">
                  <c:v>-4.0730215411989601</c:v>
                </c:pt>
                <c:pt idx="6411">
                  <c:v>-3.9403178979897402</c:v>
                </c:pt>
                <c:pt idx="6412">
                  <c:v>-3.9078857193371199</c:v>
                </c:pt>
                <c:pt idx="6413">
                  <c:v>-3.9085044800704201</c:v>
                </c:pt>
                <c:pt idx="6414">
                  <c:v>-3.8767974720083398</c:v>
                </c:pt>
                <c:pt idx="6415">
                  <c:v>-3.8466297918005501</c:v>
                </c:pt>
                <c:pt idx="6416">
                  <c:v>-3.8188920446908901</c:v>
                </c:pt>
                <c:pt idx="6417">
                  <c:v>-3.7884197601808798</c:v>
                </c:pt>
                <c:pt idx="6418">
                  <c:v>-3.7591201013851498</c:v>
                </c:pt>
                <c:pt idx="6419">
                  <c:v>-3.6559711160313602</c:v>
                </c:pt>
                <c:pt idx="6420">
                  <c:v>-3.6276713400855298</c:v>
                </c:pt>
                <c:pt idx="6421">
                  <c:v>-3.62428808889663</c:v>
                </c:pt>
                <c:pt idx="6422">
                  <c:v>-3.5945356642959698</c:v>
                </c:pt>
                <c:pt idx="6423">
                  <c:v>-3.5659513327583499</c:v>
                </c:pt>
                <c:pt idx="6424">
                  <c:v>-3.5393874104170102</c:v>
                </c:pt>
                <c:pt idx="6425">
                  <c:v>-3.5107846775370501</c:v>
                </c:pt>
                <c:pt idx="6426">
                  <c:v>-3.4833825344126201</c:v>
                </c:pt>
                <c:pt idx="6427">
                  <c:v>-3.4035853246655199</c:v>
                </c:pt>
                <c:pt idx="6428">
                  <c:v>-3.3557637250735901</c:v>
                </c:pt>
                <c:pt idx="6429">
                  <c:v>-3.3444096015841902</c:v>
                </c:pt>
                <c:pt idx="6430">
                  <c:v>-3.3221969450506399</c:v>
                </c:pt>
                <c:pt idx="6431">
                  <c:v>-3.2918860180307798</c:v>
                </c:pt>
                <c:pt idx="6432">
                  <c:v>-3.2616407242179699</c:v>
                </c:pt>
                <c:pt idx="6433">
                  <c:v>-3.2331281833978802</c:v>
                </c:pt>
                <c:pt idx="6434">
                  <c:v>-3.2056220194602498</c:v>
                </c:pt>
                <c:pt idx="6435">
                  <c:v>-3.1087009166698398</c:v>
                </c:pt>
                <c:pt idx="6436">
                  <c:v>-3.0976951586021202</c:v>
                </c:pt>
                <c:pt idx="6437">
                  <c:v>-3.08671624073216</c:v>
                </c:pt>
                <c:pt idx="6438">
                  <c:v>-3.06531448762221</c:v>
                </c:pt>
                <c:pt idx="6439">
                  <c:v>-3.0340858895370699</c:v>
                </c:pt>
                <c:pt idx="6440">
                  <c:v>-3.0066343378427098</c:v>
                </c:pt>
                <c:pt idx="6441">
                  <c:v>-2.9801390630873601</c:v>
                </c:pt>
                <c:pt idx="6442">
                  <c:v>-2.9550048215722802</c:v>
                </c:pt>
                <c:pt idx="6443">
                  <c:v>-2.8625948157299201</c:v>
                </c:pt>
                <c:pt idx="6444">
                  <c:v>-2.8531374930959599</c:v>
                </c:pt>
                <c:pt idx="6445">
                  <c:v>-2.8437793679541001</c:v>
                </c:pt>
                <c:pt idx="6446">
                  <c:v>-2.83026621038253</c:v>
                </c:pt>
                <c:pt idx="6447">
                  <c:v>-2.8118727678004301</c:v>
                </c:pt>
                <c:pt idx="6448">
                  <c:v>-2.79479229583775</c:v>
                </c:pt>
                <c:pt idx="6449">
                  <c:v>-2.7797458990543298</c:v>
                </c:pt>
                <c:pt idx="6450">
                  <c:v>-2.76666080351468</c:v>
                </c:pt>
                <c:pt idx="6451">
                  <c:v>-2.6700509179779002</c:v>
                </c:pt>
                <c:pt idx="6452">
                  <c:v>-2.6744324736649201</c:v>
                </c:pt>
                <c:pt idx="6453">
                  <c:v>-2.6789209460412202</c:v>
                </c:pt>
                <c:pt idx="6454">
                  <c:v>-2.6791843066672101</c:v>
                </c:pt>
                <c:pt idx="6455">
                  <c:v>-2.6706481080033999</c:v>
                </c:pt>
                <c:pt idx="6456">
                  <c:v>-2.6613428872368199</c:v>
                </c:pt>
                <c:pt idx="6457">
                  <c:v>-2.6537541340510602</c:v>
                </c:pt>
                <c:pt idx="6458">
                  <c:v>-2.6452430867878598</c:v>
                </c:pt>
                <c:pt idx="6459">
                  <c:v>-2.51975681156503</c:v>
                </c:pt>
                <c:pt idx="6460">
                  <c:v>-2.53448133420292</c:v>
                </c:pt>
                <c:pt idx="6461">
                  <c:v>-2.5492952391332699</c:v>
                </c:pt>
                <c:pt idx="6462">
                  <c:v>-2.54946778677663</c:v>
                </c:pt>
                <c:pt idx="6463">
                  <c:v>-2.5405174527930101</c:v>
                </c:pt>
                <c:pt idx="6464">
                  <c:v>-2.53013585028053</c:v>
                </c:pt>
                <c:pt idx="6465">
                  <c:v>-2.5160593585183402</c:v>
                </c:pt>
                <c:pt idx="6466">
                  <c:v>-2.5019209781729002</c:v>
                </c:pt>
                <c:pt idx="6467">
                  <c:v>-2.3108150091749602</c:v>
                </c:pt>
                <c:pt idx="6468">
                  <c:v>-2.3291983084783601</c:v>
                </c:pt>
                <c:pt idx="6469">
                  <c:v>-2.3474662117442602</c:v>
                </c:pt>
                <c:pt idx="6470">
                  <c:v>-2.3386704829560698</c:v>
                </c:pt>
                <c:pt idx="6471">
                  <c:v>-2.31476345469581</c:v>
                </c:pt>
                <c:pt idx="6472">
                  <c:v>-2.28899685499126</c:v>
                </c:pt>
                <c:pt idx="6473">
                  <c:v>-2.25890087402149</c:v>
                </c:pt>
                <c:pt idx="6474">
                  <c:v>-2.2270221127963801</c:v>
                </c:pt>
                <c:pt idx="6475">
                  <c:v>-2.05548221696856</c:v>
                </c:pt>
                <c:pt idx="6476">
                  <c:v>-1.9863861322212599</c:v>
                </c:pt>
                <c:pt idx="6477">
                  <c:v>-2.0034971295047699</c:v>
                </c:pt>
                <c:pt idx="6478">
                  <c:v>-1.92962544189364</c:v>
                </c:pt>
                <c:pt idx="6479">
                  <c:v>-1.94251497254526</c:v>
                </c:pt>
                <c:pt idx="6480">
                  <c:v>-1.86848137278117</c:v>
                </c:pt>
                <c:pt idx="6481">
                  <c:v>-1.79421876122274</c:v>
                </c:pt>
                <c:pt idx="6482">
                  <c:v>-1.80716030975302</c:v>
                </c:pt>
                <c:pt idx="6483">
                  <c:v>-1.59794368698207</c:v>
                </c:pt>
                <c:pt idx="6484">
                  <c:v>-1.5458767247975</c:v>
                </c:pt>
                <c:pt idx="6485">
                  <c:v>-1.48787832180917</c:v>
                </c:pt>
                <c:pt idx="6486">
                  <c:v>-1.48857345942991</c:v>
                </c:pt>
                <c:pt idx="6487">
                  <c:v>-1.3776464144815801</c:v>
                </c:pt>
                <c:pt idx="6488">
                  <c:v>-1.3833801905512699</c:v>
                </c:pt>
                <c:pt idx="6489">
                  <c:v>-1.38915180890493</c:v>
                </c:pt>
                <c:pt idx="6490">
                  <c:v>-1.18037359188753</c:v>
                </c:pt>
                <c:pt idx="6491">
                  <c:v>-1.15471464234543</c:v>
                </c:pt>
                <c:pt idx="6492">
                  <c:v>-1.0527694751966501</c:v>
                </c:pt>
                <c:pt idx="6493">
                  <c:v>-0.935977576753517</c:v>
                </c:pt>
                <c:pt idx="6494">
                  <c:v>-0.87675094339662196</c:v>
                </c:pt>
                <c:pt idx="6495">
                  <c:v>-0.81806868643966302</c:v>
                </c:pt>
                <c:pt idx="6496">
                  <c:v>-0.81787817212977298</c:v>
                </c:pt>
                <c:pt idx="6497">
                  <c:v>-0.81759424840901296</c:v>
                </c:pt>
                <c:pt idx="6498">
                  <c:v>-0.62385584219636203</c:v>
                </c:pt>
                <c:pt idx="6499">
                  <c:v>-0.62369212456987499</c:v>
                </c:pt>
                <c:pt idx="6500">
                  <c:v>-0.53092716560775899</c:v>
                </c:pt>
                <c:pt idx="6501">
                  <c:v>-0.47148657013611101</c:v>
                </c:pt>
                <c:pt idx="6502">
                  <c:v>-0.35601205084555798</c:v>
                </c:pt>
                <c:pt idx="6503">
                  <c:v>-0.29833073337405902</c:v>
                </c:pt>
                <c:pt idx="6504">
                  <c:v>-0.238936892714952</c:v>
                </c:pt>
                <c:pt idx="6505">
                  <c:v>-0.232683113925858</c:v>
                </c:pt>
                <c:pt idx="6506">
                  <c:v>-5.0902766225668403E-2</c:v>
                </c:pt>
                <c:pt idx="6507">
                  <c:v>-4.4817297085748602E-2</c:v>
                </c:pt>
                <c:pt idx="6508">
                  <c:v>4.4735217136287503E-2</c:v>
                </c:pt>
                <c:pt idx="6509">
                  <c:v>0.102162859057313</c:v>
                </c:pt>
                <c:pt idx="6510">
                  <c:v>0.159971731380115</c:v>
                </c:pt>
                <c:pt idx="6511">
                  <c:v>0.21725155411497199</c:v>
                </c:pt>
                <c:pt idx="6512">
                  <c:v>0.32252957419707601</c:v>
                </c:pt>
                <c:pt idx="6513">
                  <c:v>0.49274044063330602</c:v>
                </c:pt>
                <c:pt idx="6514">
                  <c:v>0.49992767998357401</c:v>
                </c:pt>
                <c:pt idx="6515">
                  <c:v>0.50713795813234996</c:v>
                </c:pt>
                <c:pt idx="6516">
                  <c:v>0.59205140725002003</c:v>
                </c:pt>
                <c:pt idx="6517">
                  <c:v>0.64822995635227698</c:v>
                </c:pt>
                <c:pt idx="6518">
                  <c:v>0.70298573099050699</c:v>
                </c:pt>
                <c:pt idx="6519">
                  <c:v>0.75530107216492104</c:v>
                </c:pt>
                <c:pt idx="6520">
                  <c:v>0.856112212461282</c:v>
                </c:pt>
                <c:pt idx="6521">
                  <c:v>1.0196384994057599</c:v>
                </c:pt>
                <c:pt idx="6522">
                  <c:v>1.0262809981199601</c:v>
                </c:pt>
                <c:pt idx="6523">
                  <c:v>1.03282610172495</c:v>
                </c:pt>
                <c:pt idx="6524">
                  <c:v>1.11289058285582</c:v>
                </c:pt>
                <c:pt idx="6525">
                  <c:v>1.1635120770926799</c:v>
                </c:pt>
                <c:pt idx="6526">
                  <c:v>1.2130922700918501</c:v>
                </c:pt>
                <c:pt idx="6527">
                  <c:v>1.2612427367258801</c:v>
                </c:pt>
                <c:pt idx="6528">
                  <c:v>1.34999766430452</c:v>
                </c:pt>
                <c:pt idx="6529">
                  <c:v>1.49837334184205</c:v>
                </c:pt>
                <c:pt idx="6530">
                  <c:v>1.50116471182977</c:v>
                </c:pt>
                <c:pt idx="6531">
                  <c:v>1.5038826458657399</c:v>
                </c:pt>
                <c:pt idx="6532">
                  <c:v>1.5704597583803099</c:v>
                </c:pt>
                <c:pt idx="6533">
                  <c:v>1.61062849746698</c:v>
                </c:pt>
                <c:pt idx="6534">
                  <c:v>1.6497207456134599</c:v>
                </c:pt>
                <c:pt idx="6535">
                  <c:v>1.6876581350422899</c:v>
                </c:pt>
                <c:pt idx="6536">
                  <c:v>1.72378163951402</c:v>
                </c:pt>
                <c:pt idx="6537">
                  <c:v>1.75900031852261</c:v>
                </c:pt>
                <c:pt idx="6538">
                  <c:v>1.88003266862991</c:v>
                </c:pt>
                <c:pt idx="6539">
                  <c:v>1.8774922461247801</c:v>
                </c:pt>
                <c:pt idx="6540">
                  <c:v>1.9303724458054701</c:v>
                </c:pt>
                <c:pt idx="6541">
                  <c:v>1.9601256109512</c:v>
                </c:pt>
                <c:pt idx="6542">
                  <c:v>1.99087298862762</c:v>
                </c:pt>
                <c:pt idx="6543">
                  <c:v>2.02076283689492</c:v>
                </c:pt>
                <c:pt idx="6544">
                  <c:v>2.04932892669963</c:v>
                </c:pt>
                <c:pt idx="6545">
                  <c:v>2.0775431958099402</c:v>
                </c:pt>
                <c:pt idx="6546">
                  <c:v>2.1762018913885699</c:v>
                </c:pt>
                <c:pt idx="6547">
                  <c:v>2.1923799068060901</c:v>
                </c:pt>
                <c:pt idx="6548">
                  <c:v>2.2193085227932801</c:v>
                </c:pt>
                <c:pt idx="6549">
                  <c:v>2.2459183713951298</c:v>
                </c:pt>
                <c:pt idx="6550">
                  <c:v>2.27220509332887</c:v>
                </c:pt>
                <c:pt idx="6551">
                  <c:v>2.2990265237224001</c:v>
                </c:pt>
                <c:pt idx="6552">
                  <c:v>2.3251789909539902</c:v>
                </c:pt>
                <c:pt idx="6553">
                  <c:v>2.3506940711793001</c:v>
                </c:pt>
                <c:pt idx="6554">
                  <c:v>2.4336864637296198</c:v>
                </c:pt>
                <c:pt idx="6555">
                  <c:v>2.4486108186736901</c:v>
                </c:pt>
                <c:pt idx="6556">
                  <c:v>2.4731132381281302</c:v>
                </c:pt>
                <c:pt idx="6557">
                  <c:v>2.4970808664367601</c:v>
                </c:pt>
                <c:pt idx="6558">
                  <c:v>2.5218802009611898</c:v>
                </c:pt>
                <c:pt idx="6559">
                  <c:v>2.5451904327250698</c:v>
                </c:pt>
                <c:pt idx="6560">
                  <c:v>2.5690153448453898</c:v>
                </c:pt>
                <c:pt idx="6561">
                  <c:v>2.5923750792900502</c:v>
                </c:pt>
                <c:pt idx="6562">
                  <c:v>2.6619059431528198</c:v>
                </c:pt>
                <c:pt idx="6563">
                  <c:v>2.6974393337875702</c:v>
                </c:pt>
                <c:pt idx="6564">
                  <c:v>2.6996856436228698</c:v>
                </c:pt>
                <c:pt idx="6565">
                  <c:v>2.7019119991620002</c:v>
                </c:pt>
                <c:pt idx="6566">
                  <c:v>2.7371066322630102</c:v>
                </c:pt>
                <c:pt idx="6567">
                  <c:v>2.76763359428349</c:v>
                </c:pt>
                <c:pt idx="6568">
                  <c:v>2.7875183568843598</c:v>
                </c:pt>
                <c:pt idx="6569">
                  <c:v>2.8081458026489701</c:v>
                </c:pt>
                <c:pt idx="6570">
                  <c:v>2.8628006157235002</c:v>
                </c:pt>
                <c:pt idx="6571">
                  <c:v>2.8646525460080499</c:v>
                </c:pt>
                <c:pt idx="6572">
                  <c:v>2.9235737888593198</c:v>
                </c:pt>
                <c:pt idx="6573">
                  <c:v>2.9253390584913199</c:v>
                </c:pt>
                <c:pt idx="6574">
                  <c:v>2.9270966073025302</c:v>
                </c:pt>
                <c:pt idx="6575">
                  <c:v>2.95544671303109</c:v>
                </c:pt>
                <c:pt idx="6576">
                  <c:v>2.9724654718675998</c:v>
                </c:pt>
                <c:pt idx="6577">
                  <c:v>2.9898893651091201</c:v>
                </c:pt>
                <c:pt idx="6578">
                  <c:v>3.0360188307614799</c:v>
                </c:pt>
                <c:pt idx="6579">
                  <c:v>3.0376564662483099</c:v>
                </c:pt>
                <c:pt idx="6580">
                  <c:v>3.0874487780011699</c:v>
                </c:pt>
                <c:pt idx="6581">
                  <c:v>3.0890387095941398</c:v>
                </c:pt>
                <c:pt idx="6582">
                  <c:v>3.1000543165107399</c:v>
                </c:pt>
                <c:pt idx="6583">
                  <c:v>3.1152917579150001</c:v>
                </c:pt>
                <c:pt idx="6584">
                  <c:v>3.1308714544596699</c:v>
                </c:pt>
                <c:pt idx="6585">
                  <c:v>3.1460567474134198</c:v>
                </c:pt>
                <c:pt idx="6586">
                  <c:v>3.1855247702600198</c:v>
                </c:pt>
                <c:pt idx="6587">
                  <c:v>3.1873252471123501</c:v>
                </c:pt>
                <c:pt idx="6588">
                  <c:v>3.2301257913547001</c:v>
                </c:pt>
                <c:pt idx="6589">
                  <c:v>3.2318564011995199</c:v>
                </c:pt>
                <c:pt idx="6590">
                  <c:v>3.2411026231157001</c:v>
                </c:pt>
                <c:pt idx="6591">
                  <c:v>3.25394285930434</c:v>
                </c:pt>
                <c:pt idx="6592">
                  <c:v>3.26706203540851</c:v>
                </c:pt>
                <c:pt idx="6593">
                  <c:v>3.2794594232629199</c:v>
                </c:pt>
                <c:pt idx="6594">
                  <c:v>3.3122469104136698</c:v>
                </c:pt>
                <c:pt idx="6595">
                  <c:v>3.3132338925701799</c:v>
                </c:pt>
                <c:pt idx="6596">
                  <c:v>3.3483399245876102</c:v>
                </c:pt>
                <c:pt idx="6597">
                  <c:v>3.3492309986334998</c:v>
                </c:pt>
                <c:pt idx="6598">
                  <c:v>3.3553114463083098</c:v>
                </c:pt>
                <c:pt idx="6599">
                  <c:v>3.365180119972</c:v>
                </c:pt>
                <c:pt idx="6600">
                  <c:v>3.37476059067671</c:v>
                </c:pt>
                <c:pt idx="6601">
                  <c:v>3.3832760278027898</c:v>
                </c:pt>
                <c:pt idx="6602">
                  <c:v>3.4071970023114799</c:v>
                </c:pt>
                <c:pt idx="6603">
                  <c:v>3.4066097777474802</c:v>
                </c:pt>
                <c:pt idx="6604">
                  <c:v>3.4328325614480999</c:v>
                </c:pt>
                <c:pt idx="6605">
                  <c:v>3.4321214617878799</c:v>
                </c:pt>
                <c:pt idx="6606">
                  <c:v>3.43579949305308</c:v>
                </c:pt>
                <c:pt idx="6607">
                  <c:v>3.4420365640480401</c:v>
                </c:pt>
                <c:pt idx="6608">
                  <c:v>3.4480260004127499</c:v>
                </c:pt>
                <c:pt idx="6609">
                  <c:v>3.4537779192481399</c:v>
                </c:pt>
                <c:pt idx="6610">
                  <c:v>3.4714427677799402</c:v>
                </c:pt>
                <c:pt idx="6611">
                  <c:v>3.47007588444494</c:v>
                </c:pt>
                <c:pt idx="6612">
                  <c:v>3.48939705957984</c:v>
                </c:pt>
                <c:pt idx="6613">
                  <c:v>3.4879960761978999</c:v>
                </c:pt>
                <c:pt idx="6614">
                  <c:v>3.4903997383524401</c:v>
                </c:pt>
                <c:pt idx="6615">
                  <c:v>3.4945718805075998</c:v>
                </c:pt>
                <c:pt idx="6616">
                  <c:v>3.4988741531483498</c:v>
                </c:pt>
                <c:pt idx="6617">
                  <c:v>3.5030558344154201</c:v>
                </c:pt>
                <c:pt idx="6618">
                  <c:v>3.5177831065733098</c:v>
                </c:pt>
                <c:pt idx="6619">
                  <c:v>3.51634178374441</c:v>
                </c:pt>
                <c:pt idx="6620">
                  <c:v>3.5324103113222098</c:v>
                </c:pt>
                <c:pt idx="6621">
                  <c:v>3.5309751020367002</c:v>
                </c:pt>
                <c:pt idx="6622">
                  <c:v>3.5327432651144401</c:v>
                </c:pt>
                <c:pt idx="6623">
                  <c:v>3.5366573651495399</c:v>
                </c:pt>
                <c:pt idx="6624">
                  <c:v>3.5405326530293602</c:v>
                </c:pt>
                <c:pt idx="6625">
                  <c:v>3.5443770068206901</c:v>
                </c:pt>
                <c:pt idx="6626">
                  <c:v>3.5580595412594702</c:v>
                </c:pt>
                <c:pt idx="6627">
                  <c:v>3.5568907444994098</c:v>
                </c:pt>
                <c:pt idx="6628">
                  <c:v>3.5722767975737701</c:v>
                </c:pt>
                <c:pt idx="6629">
                  <c:v>3.5711482824765</c:v>
                </c:pt>
                <c:pt idx="6630">
                  <c:v>3.5740115374071602</c:v>
                </c:pt>
                <c:pt idx="6631">
                  <c:v>3.57843775022635</c:v>
                </c:pt>
                <c:pt idx="6632">
                  <c:v>3.5830804480871001</c:v>
                </c:pt>
                <c:pt idx="6633">
                  <c:v>3.5877131361007</c:v>
                </c:pt>
                <c:pt idx="6634">
                  <c:v>3.6021158570431999</c:v>
                </c:pt>
                <c:pt idx="6635">
                  <c:v>3.6019046604465301</c:v>
                </c:pt>
                <c:pt idx="6636">
                  <c:v>3.61773017672177</c:v>
                </c:pt>
                <c:pt idx="6637">
                  <c:v>3.6175853871238699</c:v>
                </c:pt>
                <c:pt idx="6638">
                  <c:v>3.6209504127132699</c:v>
                </c:pt>
                <c:pt idx="6639">
                  <c:v>3.6262099601108599</c:v>
                </c:pt>
                <c:pt idx="6640">
                  <c:v>3.6314097785843198</c:v>
                </c:pt>
                <c:pt idx="6641">
                  <c:v>3.6365380474527802</c:v>
                </c:pt>
                <c:pt idx="6642">
                  <c:v>3.6497921405842702</c:v>
                </c:pt>
                <c:pt idx="6643">
                  <c:v>3.6504244538466302</c:v>
                </c:pt>
                <c:pt idx="6644">
                  <c:v>3.6649492032922599</c:v>
                </c:pt>
                <c:pt idx="6645">
                  <c:v>3.6656619894630502</c:v>
                </c:pt>
                <c:pt idx="6646">
                  <c:v>3.6696577878251802</c:v>
                </c:pt>
                <c:pt idx="6647">
                  <c:v>3.6751308800929898</c:v>
                </c:pt>
                <c:pt idx="6648">
                  <c:v>3.6804363441650398</c:v>
                </c:pt>
                <c:pt idx="6649">
                  <c:v>3.68556283674629</c:v>
                </c:pt>
                <c:pt idx="6650">
                  <c:v>3.6958526296251599</c:v>
                </c:pt>
                <c:pt idx="6651">
                  <c:v>3.6975534647460799</c:v>
                </c:pt>
                <c:pt idx="6652">
                  <c:v>3.7081939843691099</c:v>
                </c:pt>
                <c:pt idx="6653">
                  <c:v>3.7097863898290702</c:v>
                </c:pt>
                <c:pt idx="6654">
                  <c:v>3.7129119746709098</c:v>
                </c:pt>
                <c:pt idx="6655">
                  <c:v>3.7167007733217301</c:v>
                </c:pt>
                <c:pt idx="6656">
                  <c:v>3.72017463554455</c:v>
                </c:pt>
                <c:pt idx="6657">
                  <c:v>3.7235104060830002</c:v>
                </c:pt>
                <c:pt idx="6658">
                  <c:v>3.72841316355664</c:v>
                </c:pt>
                <c:pt idx="6659">
                  <c:v>3.7298661619442401</c:v>
                </c:pt>
                <c:pt idx="6660">
                  <c:v>3.7339263955940099</c:v>
                </c:pt>
                <c:pt idx="6661">
                  <c:v>3.7352564537376201</c:v>
                </c:pt>
                <c:pt idx="6662">
                  <c:v>3.7368720227653802</c:v>
                </c:pt>
                <c:pt idx="6663">
                  <c:v>3.73847005404724</c:v>
                </c:pt>
                <c:pt idx="6664">
                  <c:v>3.7398232345975999</c:v>
                </c:pt>
                <c:pt idx="6665">
                  <c:v>3.7409359008627301</c:v>
                </c:pt>
                <c:pt idx="6666">
                  <c:v>3.7392828294895102</c:v>
                </c:pt>
                <c:pt idx="6667">
                  <c:v>3.7404902299770302</c:v>
                </c:pt>
                <c:pt idx="6668">
                  <c:v>3.73686918115733</c:v>
                </c:pt>
                <c:pt idx="6669">
                  <c:v>3.7379636872753399</c:v>
                </c:pt>
                <c:pt idx="6670">
                  <c:v>3.7365782938620602</c:v>
                </c:pt>
                <c:pt idx="6671">
                  <c:v>3.73411114752383</c:v>
                </c:pt>
                <c:pt idx="6672">
                  <c:v>3.7312727429092098</c:v>
                </c:pt>
                <c:pt idx="6673">
                  <c:v>3.72804127623874</c:v>
                </c:pt>
                <c:pt idx="6674">
                  <c:v>3.7154796437333899</c:v>
                </c:pt>
                <c:pt idx="6675">
                  <c:v>3.7150835500447301</c:v>
                </c:pt>
                <c:pt idx="6676">
                  <c:v>3.69841351333725</c:v>
                </c:pt>
                <c:pt idx="6677">
                  <c:v>3.69792392223856</c:v>
                </c:pt>
                <c:pt idx="6678">
                  <c:v>3.69425820835832</c:v>
                </c:pt>
                <c:pt idx="6679">
                  <c:v>3.6880122149023502</c:v>
                </c:pt>
                <c:pt idx="6680">
                  <c:v>3.68118524921521</c:v>
                </c:pt>
                <c:pt idx="6681">
                  <c:v>3.6738605724926301</c:v>
                </c:pt>
                <c:pt idx="6682">
                  <c:v>3.6488429960686002</c:v>
                </c:pt>
                <c:pt idx="6683">
                  <c:v>3.64829980882035</c:v>
                </c:pt>
                <c:pt idx="6684">
                  <c:v>3.6171813706380598</c:v>
                </c:pt>
                <c:pt idx="6685">
                  <c:v>3.61656325013199</c:v>
                </c:pt>
                <c:pt idx="6686">
                  <c:v>3.60872176555548</c:v>
                </c:pt>
                <c:pt idx="6687">
                  <c:v>3.5962956625873601</c:v>
                </c:pt>
                <c:pt idx="6688">
                  <c:v>3.5833668209488398</c:v>
                </c:pt>
                <c:pt idx="6689">
                  <c:v>3.5699371844621699</c:v>
                </c:pt>
                <c:pt idx="6690">
                  <c:v>3.53036569077145</c:v>
                </c:pt>
                <c:pt idx="6691">
                  <c:v>3.50442987566813</c:v>
                </c:pt>
                <c:pt idx="6692">
                  <c:v>3.50227042069768</c:v>
                </c:pt>
                <c:pt idx="6693">
                  <c:v>3.4757292458899101</c:v>
                </c:pt>
                <c:pt idx="6694">
                  <c:v>3.4735848273132399</c:v>
                </c:pt>
                <c:pt idx="6695">
                  <c:v>3.4464290082217399</c:v>
                </c:pt>
                <c:pt idx="6696">
                  <c:v>3.4362134092949601</c:v>
                </c:pt>
                <c:pt idx="6697">
                  <c:v>3.4198929534631999</c:v>
                </c:pt>
                <c:pt idx="6698">
                  <c:v>3.3504919679910099</c:v>
                </c:pt>
                <c:pt idx="6699">
                  <c:v>3.3482256182632599</c:v>
                </c:pt>
                <c:pt idx="6700">
                  <c:v>3.32818539019233</c:v>
                </c:pt>
                <c:pt idx="6701">
                  <c:v>3.3259449382918702</c:v>
                </c:pt>
                <c:pt idx="6702">
                  <c:v>3.2617263172364401</c:v>
                </c:pt>
                <c:pt idx="6703">
                  <c:v>3.25957182884108</c:v>
                </c:pt>
                <c:pt idx="6704">
                  <c:v>3.24537618331156</c:v>
                </c:pt>
                <c:pt idx="6705">
                  <c:v>3.22319712490884</c:v>
                </c:pt>
                <c:pt idx="6706">
                  <c:v>3.13107924140663</c:v>
                </c:pt>
                <c:pt idx="6707">
                  <c:v>3.1290572876920901</c:v>
                </c:pt>
                <c:pt idx="6708">
                  <c:v>3.1030517005937899</c:v>
                </c:pt>
                <c:pt idx="6709">
                  <c:v>3.1008572747367098</c:v>
                </c:pt>
                <c:pt idx="6710">
                  <c:v>3.0161367835563202</c:v>
                </c:pt>
                <c:pt idx="6711">
                  <c:v>3.0140780939175702</c:v>
                </c:pt>
                <c:pt idx="6712">
                  <c:v>2.9956420267436901</c:v>
                </c:pt>
                <c:pt idx="6713">
                  <c:v>2.9670882399065501</c:v>
                </c:pt>
                <c:pt idx="6714">
                  <c:v>2.8480052638680702</c:v>
                </c:pt>
                <c:pt idx="6715">
                  <c:v>2.8461324810537998</c:v>
                </c:pt>
                <c:pt idx="6716">
                  <c:v>2.8139606886169299</c:v>
                </c:pt>
                <c:pt idx="6717">
                  <c:v>2.8120688996059</c:v>
                </c:pt>
                <c:pt idx="6718">
                  <c:v>2.7034879273425401</c:v>
                </c:pt>
                <c:pt idx="6719">
                  <c:v>2.7017522275069701</c:v>
                </c:pt>
                <c:pt idx="6720">
                  <c:v>2.6790460281396302</c:v>
                </c:pt>
                <c:pt idx="6721">
                  <c:v>2.6435530105573002</c:v>
                </c:pt>
                <c:pt idx="6722">
                  <c:v>2.4963905051095701</c:v>
                </c:pt>
                <c:pt idx="6723">
                  <c:v>2.4568043929752901</c:v>
                </c:pt>
                <c:pt idx="6724">
                  <c:v>2.4554212436584599</c:v>
                </c:pt>
                <c:pt idx="6725">
                  <c:v>2.4539880510364598</c:v>
                </c:pt>
                <c:pt idx="6726">
                  <c:v>2.3207609898336701</c:v>
                </c:pt>
                <c:pt idx="6727">
                  <c:v>2.3195202968602802</c:v>
                </c:pt>
                <c:pt idx="6728">
                  <c:v>2.2924129819961698</c:v>
                </c:pt>
                <c:pt idx="6729">
                  <c:v>2.2516397098347798</c:v>
                </c:pt>
                <c:pt idx="6730">
                  <c:v>2.0719173118914598</c:v>
                </c:pt>
                <c:pt idx="6731">
                  <c:v>2.0709245279689599</c:v>
                </c:pt>
                <c:pt idx="6732">
                  <c:v>2.0217590096994802</c:v>
                </c:pt>
                <c:pt idx="6733">
                  <c:v>2.0189913096795302</c:v>
                </c:pt>
                <c:pt idx="6734">
                  <c:v>1.8562961636542299</c:v>
                </c:pt>
                <c:pt idx="6735">
                  <c:v>1.8537264952156001</c:v>
                </c:pt>
                <c:pt idx="6736">
                  <c:v>1.82385388275326</c:v>
                </c:pt>
                <c:pt idx="6737">
                  <c:v>1.7727765292559201</c:v>
                </c:pt>
                <c:pt idx="6738">
                  <c:v>1.55432051635311</c:v>
                </c:pt>
                <c:pt idx="6739">
                  <c:v>1.49747540905523</c:v>
                </c:pt>
                <c:pt idx="6740">
                  <c:v>1.49680389355453</c:v>
                </c:pt>
                <c:pt idx="6741">
                  <c:v>1.49604752103382</c:v>
                </c:pt>
                <c:pt idx="6742">
                  <c:v>1.2979215569924301</c:v>
                </c:pt>
                <c:pt idx="6743">
                  <c:v>1.2973344987775901</c:v>
                </c:pt>
                <c:pt idx="6744">
                  <c:v>1.25803499541288</c:v>
                </c:pt>
                <c:pt idx="6745">
                  <c:v>1.1952902946698101</c:v>
                </c:pt>
                <c:pt idx="6746">
                  <c:v>0.92931406709890396</c:v>
                </c:pt>
                <c:pt idx="6747">
                  <c:v>0.85499630120565095</c:v>
                </c:pt>
                <c:pt idx="6748">
                  <c:v>0.85006001508350904</c:v>
                </c:pt>
                <c:pt idx="6749">
                  <c:v>0.84505031853716395</c:v>
                </c:pt>
                <c:pt idx="6750">
                  <c:v>0.60153811221489095</c:v>
                </c:pt>
                <c:pt idx="6751">
                  <c:v>0.59681148882044899</c:v>
                </c:pt>
                <c:pt idx="6752">
                  <c:v>0.54570330230171504</c:v>
                </c:pt>
                <c:pt idx="6753">
                  <c:v>0.46377647054312299</c:v>
                </c:pt>
                <c:pt idx="6754">
                  <c:v>0.15125220830953101</c:v>
                </c:pt>
                <c:pt idx="6755">
                  <c:v>6.4581522152310195E-2</c:v>
                </c:pt>
                <c:pt idx="6756">
                  <c:v>5.7432220128680697E-2</c:v>
                </c:pt>
                <c:pt idx="6757">
                  <c:v>5.0238618493045999E-2</c:v>
                </c:pt>
                <c:pt idx="6758">
                  <c:v>-0.22988623142593001</c:v>
                </c:pt>
                <c:pt idx="6759">
                  <c:v>-0.23669400925394299</c:v>
                </c:pt>
                <c:pt idx="6760">
                  <c:v>-0.30032218162843599</c:v>
                </c:pt>
                <c:pt idx="6761">
                  <c:v>-0.39605686174483201</c:v>
                </c:pt>
                <c:pt idx="6762">
                  <c:v>-0.75292189158774703</c:v>
                </c:pt>
                <c:pt idx="6763">
                  <c:v>-0.85391947171001403</c:v>
                </c:pt>
                <c:pt idx="6764">
                  <c:v>-0.86498218702915697</c:v>
                </c:pt>
                <c:pt idx="6765">
                  <c:v>-0.87594082524705197</c:v>
                </c:pt>
                <c:pt idx="6766">
                  <c:v>-1.19422435482533</c:v>
                </c:pt>
                <c:pt idx="6767">
                  <c:v>-1.20460015423412</c:v>
                </c:pt>
                <c:pt idx="6768">
                  <c:v>-1.2678612704910699</c:v>
                </c:pt>
                <c:pt idx="6769">
                  <c:v>-1.37089297899968</c:v>
                </c:pt>
                <c:pt idx="6770">
                  <c:v>-1.7827109715935701</c:v>
                </c:pt>
                <c:pt idx="6771">
                  <c:v>-1.8951555905280599</c:v>
                </c:pt>
                <c:pt idx="6772">
                  <c:v>-1.9017384777360899</c:v>
                </c:pt>
                <c:pt idx="6773">
                  <c:v>-1.9082293002597199</c:v>
                </c:pt>
                <c:pt idx="6774">
                  <c:v>-2.2785103733691798</c:v>
                </c:pt>
                <c:pt idx="6775">
                  <c:v>-2.2843223975145501</c:v>
                </c:pt>
                <c:pt idx="6776">
                  <c:v>-2.3568174437490601</c:v>
                </c:pt>
                <c:pt idx="6777">
                  <c:v>-2.4671958720025602</c:v>
                </c:pt>
                <c:pt idx="6778">
                  <c:v>-2.9702621107234299</c:v>
                </c:pt>
                <c:pt idx="6779">
                  <c:v>-3.10037198856373</c:v>
                </c:pt>
                <c:pt idx="6780">
                  <c:v>-3.10051766017548</c:v>
                </c:pt>
                <c:pt idx="6781">
                  <c:v>-3.1005996392565001</c:v>
                </c:pt>
                <c:pt idx="6782">
                  <c:v>-3.5498808098039398</c:v>
                </c:pt>
                <c:pt idx="6783">
                  <c:v>-3.5492695866783999</c:v>
                </c:pt>
                <c:pt idx="6784">
                  <c:v>-3.6214601490432399</c:v>
                </c:pt>
                <c:pt idx="6785">
                  <c:v>-3.7550070263615298</c:v>
                </c:pt>
                <c:pt idx="6786">
                  <c:v>-4.3513486188098902</c:v>
                </c:pt>
                <c:pt idx="6787">
                  <c:v>-4.4971455297939098</c:v>
                </c:pt>
                <c:pt idx="6788">
                  <c:v>-4.4864995139730999</c:v>
                </c:pt>
                <c:pt idx="6789">
                  <c:v>-4.4758548838110999</c:v>
                </c:pt>
                <c:pt idx="6790">
                  <c:v>-5.0012045777860399</c:v>
                </c:pt>
                <c:pt idx="6791">
                  <c:v>-4.9899242971876596</c:v>
                </c:pt>
                <c:pt idx="6792">
                  <c:v>-5.0745117264075299</c:v>
                </c:pt>
                <c:pt idx="6793">
                  <c:v>-5.2273936719838199</c:v>
                </c:pt>
                <c:pt idx="6794">
                  <c:v>-5.5504016184687401</c:v>
                </c:pt>
                <c:pt idx="6795">
                  <c:v>-5.8655680043858904</c:v>
                </c:pt>
                <c:pt idx="6796">
                  <c:v>-6.02100270019237</c:v>
                </c:pt>
                <c:pt idx="6797">
                  <c:v>-6.5758828313529403</c:v>
                </c:pt>
                <c:pt idx="6798">
                  <c:v>-6.5619670595057702</c:v>
                </c:pt>
                <c:pt idx="6799">
                  <c:v>-6.5481075719946498</c:v>
                </c:pt>
                <c:pt idx="6800">
                  <c:v>-6.6328348114903601</c:v>
                </c:pt>
                <c:pt idx="6801">
                  <c:v>-6.7808182715578003</c:v>
                </c:pt>
                <c:pt idx="6802">
                  <c:v>-6.92795794979261</c:v>
                </c:pt>
                <c:pt idx="6803">
                  <c:v>-7.0707063252659204</c:v>
                </c:pt>
                <c:pt idx="6804">
                  <c:v>-7.2075534122981697</c:v>
                </c:pt>
                <c:pt idx="6805">
                  <c:v>-7.8951693428586296</c:v>
                </c:pt>
                <c:pt idx="6806">
                  <c:v>-7.8790629003791404</c:v>
                </c:pt>
                <c:pt idx="6807">
                  <c:v>-7.8629518871953001</c:v>
                </c:pt>
                <c:pt idx="6808">
                  <c:v>-7.9183444648483503</c:v>
                </c:pt>
                <c:pt idx="6809">
                  <c:v>-8.0141435279791793</c:v>
                </c:pt>
                <c:pt idx="6810">
                  <c:v>-8.0995960115269607</c:v>
                </c:pt>
                <c:pt idx="6811">
                  <c:v>-8.1737803328965803</c:v>
                </c:pt>
                <c:pt idx="6812">
                  <c:v>-8.2359057865592806</c:v>
                </c:pt>
                <c:pt idx="6813">
                  <c:v>-8.4523593520948594</c:v>
                </c:pt>
                <c:pt idx="6814">
                  <c:v>-8.4327453246228998</c:v>
                </c:pt>
                <c:pt idx="6815">
                  <c:v>-8.4131479015312909</c:v>
                </c:pt>
                <c:pt idx="6816">
                  <c:v>-8.4123027587259696</c:v>
                </c:pt>
                <c:pt idx="6817">
                  <c:v>-8.41196890883141</c:v>
                </c:pt>
                <c:pt idx="6818">
                  <c:v>-8.4000191393366599</c:v>
                </c:pt>
                <c:pt idx="6819">
                  <c:v>-8.3777495685730301</c:v>
                </c:pt>
                <c:pt idx="6820">
                  <c:v>-8.3456873914339909</c:v>
                </c:pt>
                <c:pt idx="6821">
                  <c:v>-8.2084875832558506</c:v>
                </c:pt>
                <c:pt idx="6822">
                  <c:v>-8.1885489135587495</c:v>
                </c:pt>
                <c:pt idx="6823">
                  <c:v>-8.1116473540934209</c:v>
                </c:pt>
                <c:pt idx="6824">
                  <c:v>-8.0951939646416502</c:v>
                </c:pt>
                <c:pt idx="6825">
                  <c:v>-8.0118071124832309</c:v>
                </c:pt>
                <c:pt idx="6826">
                  <c:v>-7.9721700033560996</c:v>
                </c:pt>
                <c:pt idx="6827">
                  <c:v>-7.9101225695660702</c:v>
                </c:pt>
                <c:pt idx="6828">
                  <c:v>-7.8445754126571199</c:v>
                </c:pt>
                <c:pt idx="6829">
                  <c:v>-7.5909841505997298</c:v>
                </c:pt>
                <c:pt idx="6830">
                  <c:v>-7.5766533309917596</c:v>
                </c:pt>
                <c:pt idx="6831">
                  <c:v>-7.5623874571518801</c:v>
                </c:pt>
                <c:pt idx="6832">
                  <c:v>-7.3443964264886601</c:v>
                </c:pt>
                <c:pt idx="6833">
                  <c:v>-7.3298520760821999</c:v>
                </c:pt>
                <c:pt idx="6834">
                  <c:v>-7.2766504929239204</c:v>
                </c:pt>
                <c:pt idx="6835">
                  <c:v>-7.1999312897453498</c:v>
                </c:pt>
                <c:pt idx="6836">
                  <c:v>-7.1246675971776297</c:v>
                </c:pt>
                <c:pt idx="6837">
                  <c:v>-6.8639989503325403</c:v>
                </c:pt>
                <c:pt idx="6838">
                  <c:v>-6.8495843288322504</c:v>
                </c:pt>
                <c:pt idx="6839">
                  <c:v>-6.8352294290764499</c:v>
                </c:pt>
                <c:pt idx="6840">
                  <c:v>-6.6225030090849799</c:v>
                </c:pt>
                <c:pt idx="6841">
                  <c:v>-6.6149556248230104</c:v>
                </c:pt>
                <c:pt idx="6842">
                  <c:v>-6.5659026709407904</c:v>
                </c:pt>
                <c:pt idx="6843">
                  <c:v>-6.4935370492772302</c:v>
                </c:pt>
                <c:pt idx="6844">
                  <c:v>-6.4230603419596299</c:v>
                </c:pt>
                <c:pt idx="6845">
                  <c:v>-6.1314384349639299</c:v>
                </c:pt>
                <c:pt idx="6846">
                  <c:v>-6.1226112792118501</c:v>
                </c:pt>
                <c:pt idx="6847">
                  <c:v>-6.1138501572215898</c:v>
                </c:pt>
                <c:pt idx="6848">
                  <c:v>-5.8736788704745502</c:v>
                </c:pt>
                <c:pt idx="6849">
                  <c:v>-5.87468975226043</c:v>
                </c:pt>
                <c:pt idx="6850">
                  <c:v>-5.8262271926071199</c:v>
                </c:pt>
                <c:pt idx="6851">
                  <c:v>-5.7476214491562203</c:v>
                </c:pt>
                <c:pt idx="6852">
                  <c:v>-5.6697615962889296</c:v>
                </c:pt>
                <c:pt idx="6853">
                  <c:v>-5.2997500893431004</c:v>
                </c:pt>
                <c:pt idx="6854">
                  <c:v>-5.3027750374210303</c:v>
                </c:pt>
                <c:pt idx="6855">
                  <c:v>-5.3057316633317599</c:v>
                </c:pt>
                <c:pt idx="6856">
                  <c:v>-4.9970539362152202</c:v>
                </c:pt>
                <c:pt idx="6857">
                  <c:v>-5.0030499438069604</c:v>
                </c:pt>
                <c:pt idx="6858">
                  <c:v>-4.94836008660128</c:v>
                </c:pt>
                <c:pt idx="6859">
                  <c:v>-4.8523377117970004</c:v>
                </c:pt>
                <c:pt idx="6860">
                  <c:v>-4.7546535697399799</c:v>
                </c:pt>
                <c:pt idx="6861">
                  <c:v>-4.3424713386554696</c:v>
                </c:pt>
                <c:pt idx="6862">
                  <c:v>-4.3502416043616403</c:v>
                </c:pt>
                <c:pt idx="6863">
                  <c:v>-4.3578957307183801</c:v>
                </c:pt>
                <c:pt idx="6864">
                  <c:v>-4.0248180038913901</c:v>
                </c:pt>
                <c:pt idx="6865">
                  <c:v>-4.03400796459779</c:v>
                </c:pt>
                <c:pt idx="6866">
                  <c:v>-3.9676762450049998</c:v>
                </c:pt>
                <c:pt idx="6867">
                  <c:v>-3.8657307803989598</c:v>
                </c:pt>
                <c:pt idx="6868">
                  <c:v>-3.7654144379516401</c:v>
                </c:pt>
                <c:pt idx="6869">
                  <c:v>-3.4055805973329201</c:v>
                </c:pt>
                <c:pt idx="6870">
                  <c:v>-3.40239637537911</c:v>
                </c:pt>
                <c:pt idx="6871">
                  <c:v>-3.3991719944572001</c:v>
                </c:pt>
                <c:pt idx="6872">
                  <c:v>-3.11766648412494</c:v>
                </c:pt>
                <c:pt idx="6873">
                  <c:v>-3.1109677880529198</c:v>
                </c:pt>
                <c:pt idx="6874">
                  <c:v>-3.0564022653106901</c:v>
                </c:pt>
                <c:pt idx="6875">
                  <c:v>-2.9816085773913099</c:v>
                </c:pt>
                <c:pt idx="6876">
                  <c:v>-2.9083263113192102</c:v>
                </c:pt>
                <c:pt idx="6877">
                  <c:v>-2.7182474440113</c:v>
                </c:pt>
                <c:pt idx="6878">
                  <c:v>-2.71218845185741</c:v>
                </c:pt>
                <c:pt idx="6879">
                  <c:v>-2.7061549562929899</c:v>
                </c:pt>
                <c:pt idx="6880">
                  <c:v>-2.5817799384860001</c:v>
                </c:pt>
                <c:pt idx="6881">
                  <c:v>-2.57477451410776</c:v>
                </c:pt>
                <c:pt idx="6882">
                  <c:v>-2.55311301985867</c:v>
                </c:pt>
                <c:pt idx="6883">
                  <c:v>-2.52645502877344</c:v>
                </c:pt>
                <c:pt idx="6884">
                  <c:v>-2.5063842946383801</c:v>
                </c:pt>
                <c:pt idx="6885">
                  <c:v>-2.53369005578912</c:v>
                </c:pt>
                <c:pt idx="6886">
                  <c:v>-2.5314043075003498</c:v>
                </c:pt>
                <c:pt idx="6887">
                  <c:v>-2.5291040514412599</c:v>
                </c:pt>
                <c:pt idx="6888">
                  <c:v>-2.5846474635933201</c:v>
                </c:pt>
                <c:pt idx="6889">
                  <c:v>-2.5834648298355698</c:v>
                </c:pt>
                <c:pt idx="6890">
                  <c:v>-2.5949818902131598</c:v>
                </c:pt>
                <c:pt idx="6891">
                  <c:v>-2.6201672475315601</c:v>
                </c:pt>
                <c:pt idx="6892">
                  <c:v>-2.6496107735769798</c:v>
                </c:pt>
                <c:pt idx="6893">
                  <c:v>-2.8151705146147998</c:v>
                </c:pt>
                <c:pt idx="6894">
                  <c:v>-2.8150469354816998</c:v>
                </c:pt>
                <c:pt idx="6895">
                  <c:v>-2.81487431272476</c:v>
                </c:pt>
                <c:pt idx="6896">
                  <c:v>-2.9757038918907699</c:v>
                </c:pt>
                <c:pt idx="6897">
                  <c:v>-2.9777947498854598</c:v>
                </c:pt>
                <c:pt idx="6898">
                  <c:v>-3.0074937828977202</c:v>
                </c:pt>
                <c:pt idx="6899">
                  <c:v>-3.0566129626952301</c:v>
                </c:pt>
                <c:pt idx="6900">
                  <c:v>-3.10428385015368</c:v>
                </c:pt>
                <c:pt idx="6901">
                  <c:v>-3.3078903471227799</c:v>
                </c:pt>
                <c:pt idx="6902">
                  <c:v>-3.3048062359952199</c:v>
                </c:pt>
                <c:pt idx="6903">
                  <c:v>-3.3016648415099201</c:v>
                </c:pt>
                <c:pt idx="6904">
                  <c:v>-3.4838318473637702</c:v>
                </c:pt>
                <c:pt idx="6905">
                  <c:v>-3.4832534744268702</c:v>
                </c:pt>
                <c:pt idx="6906">
                  <c:v>-3.5089105713092499</c:v>
                </c:pt>
                <c:pt idx="6907">
                  <c:v>-3.55649872369897</c:v>
                </c:pt>
                <c:pt idx="6908">
                  <c:v>-3.6034635224382199</c:v>
                </c:pt>
                <c:pt idx="6909">
                  <c:v>-3.7903235829753599</c:v>
                </c:pt>
                <c:pt idx="6910">
                  <c:v>-3.7820210326739199</c:v>
                </c:pt>
                <c:pt idx="6911">
                  <c:v>-3.77369759802031</c:v>
                </c:pt>
                <c:pt idx="6912">
                  <c:v>-3.94090936900237</c:v>
                </c:pt>
                <c:pt idx="6913">
                  <c:v>-3.9340304934913801</c:v>
                </c:pt>
                <c:pt idx="6914">
                  <c:v>-4.00238007097236</c:v>
                </c:pt>
                <c:pt idx="6915">
                  <c:v>-4.0411478426816299</c:v>
                </c:pt>
                <c:pt idx="6916">
                  <c:v>-4.07947249286822</c:v>
                </c:pt>
                <c:pt idx="6917">
                  <c:v>-4.2108419602554497</c:v>
                </c:pt>
                <c:pt idx="6918">
                  <c:v>-4.1986529548476899</c:v>
                </c:pt>
                <c:pt idx="6919">
                  <c:v>-4.18646890157755</c:v>
                </c:pt>
                <c:pt idx="6920">
                  <c:v>-4.3424027916931696</c:v>
                </c:pt>
                <c:pt idx="6921">
                  <c:v>-4.3293426592826298</c:v>
                </c:pt>
                <c:pt idx="6922">
                  <c:v>-4.3485070697505099</c:v>
                </c:pt>
                <c:pt idx="6923">
                  <c:v>-4.4316426370076503</c:v>
                </c:pt>
                <c:pt idx="6924">
                  <c:v>-4.4675091244574601</c:v>
                </c:pt>
                <c:pt idx="6925">
                  <c:v>-4.5910698380537101</c:v>
                </c:pt>
                <c:pt idx="6926">
                  <c:v>-4.5781293174697799</c:v>
                </c:pt>
                <c:pt idx="6927">
                  <c:v>-4.5652805074218197</c:v>
                </c:pt>
                <c:pt idx="6928">
                  <c:v>-4.7024499062801501</c:v>
                </c:pt>
                <c:pt idx="6929">
                  <c:v>-4.6878612408461402</c:v>
                </c:pt>
                <c:pt idx="6930">
                  <c:v>-4.7397068636872701</c:v>
                </c:pt>
                <c:pt idx="6931">
                  <c:v>-4.7672228775098002</c:v>
                </c:pt>
                <c:pt idx="6932">
                  <c:v>-4.79481714913112</c:v>
                </c:pt>
                <c:pt idx="6933">
                  <c:v>-4.87538367052605</c:v>
                </c:pt>
                <c:pt idx="6934">
                  <c:v>-4.8653405759197597</c:v>
                </c:pt>
                <c:pt idx="6935">
                  <c:v>-4.8553940625808103</c:v>
                </c:pt>
                <c:pt idx="6936">
                  <c:v>-4.9376257760952003</c:v>
                </c:pt>
                <c:pt idx="6937">
                  <c:v>-4.9282176033447698</c:v>
                </c:pt>
                <c:pt idx="6938">
                  <c:v>-4.95165154830645</c:v>
                </c:pt>
                <c:pt idx="6939">
                  <c:v>-4.9589850883993298</c:v>
                </c:pt>
                <c:pt idx="6940">
                  <c:v>-4.9692650740532001</c:v>
                </c:pt>
                <c:pt idx="6941">
                  <c:v>-4.9766024862395204</c:v>
                </c:pt>
                <c:pt idx="6942">
                  <c:v>-4.9731447615432396</c:v>
                </c:pt>
                <c:pt idx="6943">
                  <c:v>-4.9696212542095699</c:v>
                </c:pt>
                <c:pt idx="6944">
                  <c:v>-4.9644987945525898</c:v>
                </c:pt>
                <c:pt idx="6945">
                  <c:v>-4.9613252320995596</c:v>
                </c:pt>
                <c:pt idx="6946">
                  <c:v>-4.9393245248083604</c:v>
                </c:pt>
                <c:pt idx="6947">
                  <c:v>-4.92232806187178</c:v>
                </c:pt>
                <c:pt idx="6948">
                  <c:v>-4.9012434726693401</c:v>
                </c:pt>
                <c:pt idx="6949">
                  <c:v>-4.8188857383736003</c:v>
                </c:pt>
                <c:pt idx="6950">
                  <c:v>-4.7602236910056099</c:v>
                </c:pt>
                <c:pt idx="6951">
                  <c:v>-4.7509006567429504</c:v>
                </c:pt>
                <c:pt idx="6952">
                  <c:v>-4.7416810776047296</c:v>
                </c:pt>
                <c:pt idx="6953">
                  <c:v>-4.6811298529641698</c:v>
                </c:pt>
                <c:pt idx="6954">
                  <c:v>-4.6720806448409498</c:v>
                </c:pt>
                <c:pt idx="6955">
                  <c:v>-4.60941266508582</c:v>
                </c:pt>
                <c:pt idx="6956">
                  <c:v>-4.5487837108713203</c:v>
                </c:pt>
                <c:pt idx="6957">
                  <c:v>-4.3602200833609102</c:v>
                </c:pt>
                <c:pt idx="6958">
                  <c:v>-4.3516405426151996</c:v>
                </c:pt>
                <c:pt idx="6959">
                  <c:v>-4.2960093597327296</c:v>
                </c:pt>
                <c:pt idx="6960">
                  <c:v>-4.2873347672415099</c:v>
                </c:pt>
                <c:pt idx="6961">
                  <c:v>-4.27865525092614</c:v>
                </c:pt>
                <c:pt idx="6962">
                  <c:v>-4.1089705156687604</c:v>
                </c:pt>
                <c:pt idx="6963">
                  <c:v>-4.1004849708210998</c:v>
                </c:pt>
                <c:pt idx="6964">
                  <c:v>-4.0096206232376996</c:v>
                </c:pt>
                <c:pt idx="6965">
                  <c:v>-3.8012339680648601</c:v>
                </c:pt>
                <c:pt idx="6966">
                  <c:v>-3.7932304200431499</c:v>
                </c:pt>
                <c:pt idx="6967">
                  <c:v>-3.7354838128301799</c:v>
                </c:pt>
                <c:pt idx="6968">
                  <c:v>-3.7278728116367499</c:v>
                </c:pt>
                <c:pt idx="6969">
                  <c:v>-3.7202851906563201</c:v>
                </c:pt>
                <c:pt idx="6970">
                  <c:v>-3.5499007642670799</c:v>
                </c:pt>
                <c:pt idx="6971">
                  <c:v>-3.54315000127289</c:v>
                </c:pt>
                <c:pt idx="6972">
                  <c:v>-3.4624970368850398</c:v>
                </c:pt>
                <c:pt idx="6973">
                  <c:v>-3.2984924817881001</c:v>
                </c:pt>
                <c:pt idx="6974">
                  <c:v>-3.2921915833839099</c:v>
                </c:pt>
                <c:pt idx="6975">
                  <c:v>-3.2473657962461302</c:v>
                </c:pt>
                <c:pt idx="6976">
                  <c:v>-3.2400350119917398</c:v>
                </c:pt>
                <c:pt idx="6977">
                  <c:v>-3.23270660490016</c:v>
                </c:pt>
                <c:pt idx="6978">
                  <c:v>-3.10612408380771</c:v>
                </c:pt>
                <c:pt idx="6979">
                  <c:v>-3.0980697751303499</c:v>
                </c:pt>
                <c:pt idx="6980">
                  <c:v>-3.0399021470745802</c:v>
                </c:pt>
                <c:pt idx="6981">
                  <c:v>-2.9390805487419902</c:v>
                </c:pt>
                <c:pt idx="6982">
                  <c:v>-2.9314790768113901</c:v>
                </c:pt>
                <c:pt idx="6983">
                  <c:v>-2.9018539522334499</c:v>
                </c:pt>
                <c:pt idx="6984">
                  <c:v>-2.89443987066951</c:v>
                </c:pt>
                <c:pt idx="6985">
                  <c:v>-2.8869672321499902</c:v>
                </c:pt>
                <c:pt idx="6986">
                  <c:v>-2.8029289201569698</c:v>
                </c:pt>
                <c:pt idx="6987">
                  <c:v>-2.7888451054717001</c:v>
                </c:pt>
                <c:pt idx="6988">
                  <c:v>-2.7495874028530798</c:v>
                </c:pt>
                <c:pt idx="6989">
                  <c:v>-2.7097375080266799</c:v>
                </c:pt>
                <c:pt idx="6990">
                  <c:v>-2.6732103144231001</c:v>
                </c:pt>
                <c:pt idx="6991">
                  <c:v>-2.6594081907398799</c:v>
                </c:pt>
                <c:pt idx="6992">
                  <c:v>-2.6580869500778901</c:v>
                </c:pt>
                <c:pt idx="6993">
                  <c:v>-2.6164039686167899</c:v>
                </c:pt>
                <c:pt idx="6994">
                  <c:v>-2.6150187572471899</c:v>
                </c:pt>
                <c:pt idx="6995">
                  <c:v>-2.6135220873453799</c:v>
                </c:pt>
                <c:pt idx="6996">
                  <c:v>-2.5892908634349601</c:v>
                </c:pt>
                <c:pt idx="6997">
                  <c:v>-2.5718925772957801</c:v>
                </c:pt>
                <c:pt idx="6998">
                  <c:v>-2.5611677770189298</c:v>
                </c:pt>
                <c:pt idx="6999">
                  <c:v>-2.5570535366572398</c:v>
                </c:pt>
                <c:pt idx="7000">
                  <c:v>-2.5405309777553802</c:v>
                </c:pt>
                <c:pt idx="7001">
                  <c:v>-2.5474875109436699</c:v>
                </c:pt>
                <c:pt idx="7002">
                  <c:v>-2.5110750661394001</c:v>
                </c:pt>
                <c:pt idx="7003">
                  <c:v>-2.49881418290372</c:v>
                </c:pt>
                <c:pt idx="7004">
                  <c:v>-2.4943934343029599</c:v>
                </c:pt>
                <c:pt idx="7005">
                  <c:v>-2.4881211605232298</c:v>
                </c:pt>
                <c:pt idx="7006">
                  <c:v>-2.48402452205955</c:v>
                </c:pt>
                <c:pt idx="7007">
                  <c:v>-2.48015035821407</c:v>
                </c:pt>
                <c:pt idx="7008">
                  <c:v>-2.47725698983656</c:v>
                </c:pt>
                <c:pt idx="7009">
                  <c:v>-2.4986880828831501</c:v>
                </c:pt>
                <c:pt idx="7010">
                  <c:v>-2.4309401065327298</c:v>
                </c:pt>
                <c:pt idx="7011">
                  <c:v>-2.3659075786861599</c:v>
                </c:pt>
                <c:pt idx="7012">
                  <c:v>-2.38742369026596</c:v>
                </c:pt>
                <c:pt idx="7013">
                  <c:v>-2.3755229026768001</c:v>
                </c:pt>
                <c:pt idx="7014">
                  <c:v>-2.36131227288949</c:v>
                </c:pt>
                <c:pt idx="7015">
                  <c:v>-2.3474429701289101</c:v>
                </c:pt>
                <c:pt idx="7016">
                  <c:v>-2.3312368896417501</c:v>
                </c:pt>
                <c:pt idx="7017">
                  <c:v>-2.3577984760303101</c:v>
                </c:pt>
                <c:pt idx="7018">
                  <c:v>-2.2327030939679799</c:v>
                </c:pt>
                <c:pt idx="7019">
                  <c:v>-2.12389486938378</c:v>
                </c:pt>
                <c:pt idx="7020">
                  <c:v>-2.15063819585031</c:v>
                </c:pt>
                <c:pt idx="7021">
                  <c:v>-2.1151831623422499</c:v>
                </c:pt>
                <c:pt idx="7022">
                  <c:v>-2.0801227199143999</c:v>
                </c:pt>
                <c:pt idx="7023">
                  <c:v>-2.0403580251988598</c:v>
                </c:pt>
                <c:pt idx="7024">
                  <c:v>-1.9957842040718099</c:v>
                </c:pt>
                <c:pt idx="7025">
                  <c:v>-2.0122140660189198</c:v>
                </c:pt>
                <c:pt idx="7026">
                  <c:v>-1.81775713516266</c:v>
                </c:pt>
                <c:pt idx="7027">
                  <c:v>-1.65845555523023</c:v>
                </c:pt>
                <c:pt idx="7028">
                  <c:v>-1.6751157990757599</c:v>
                </c:pt>
                <c:pt idx="7029">
                  <c:v>-1.6130947816057299</c:v>
                </c:pt>
                <c:pt idx="7030">
                  <c:v>-1.5500815218421899</c:v>
                </c:pt>
                <c:pt idx="7031">
                  <c:v>-1.4862893647748601</c:v>
                </c:pt>
                <c:pt idx="7032">
                  <c:v>-1.4230089475993399</c:v>
                </c:pt>
                <c:pt idx="7033">
                  <c:v>-1.4269899278103999</c:v>
                </c:pt>
                <c:pt idx="7034">
                  <c:v>-1.18923548436211</c:v>
                </c:pt>
                <c:pt idx="7035">
                  <c:v>-1.0074971540243101</c:v>
                </c:pt>
                <c:pt idx="7036">
                  <c:v>-1.01185518213901</c:v>
                </c:pt>
                <c:pt idx="7037">
                  <c:v>-0.93855485100971103</c:v>
                </c:pt>
                <c:pt idx="7038">
                  <c:v>-0.86882309000901603</c:v>
                </c:pt>
                <c:pt idx="7039">
                  <c:v>-0.799975812576604</c:v>
                </c:pt>
                <c:pt idx="7040">
                  <c:v>-0.73017430881017198</c:v>
                </c:pt>
                <c:pt idx="7041">
                  <c:v>-0.728316147567452</c:v>
                </c:pt>
                <c:pt idx="7042">
                  <c:v>-0.49957941052761301</c:v>
                </c:pt>
                <c:pt idx="7043">
                  <c:v>-0.33294107927187699</c:v>
                </c:pt>
                <c:pt idx="7044">
                  <c:v>-0.33166287336192701</c:v>
                </c:pt>
                <c:pt idx="7045">
                  <c:v>-0.26793355641521899</c:v>
                </c:pt>
                <c:pt idx="7046">
                  <c:v>-0.20840145043158301</c:v>
                </c:pt>
                <c:pt idx="7047">
                  <c:v>-0.150258845853148</c:v>
                </c:pt>
                <c:pt idx="7048">
                  <c:v>-9.1407955687993897E-2</c:v>
                </c:pt>
                <c:pt idx="7049">
                  <c:v>-9.0749616403693903E-2</c:v>
                </c:pt>
                <c:pt idx="7050">
                  <c:v>0.100665171930436</c:v>
                </c:pt>
                <c:pt idx="7051">
                  <c:v>0.23831810224067401</c:v>
                </c:pt>
                <c:pt idx="7052">
                  <c:v>0.23860993477776299</c:v>
                </c:pt>
                <c:pt idx="7053">
                  <c:v>0.295340500786264</c:v>
                </c:pt>
                <c:pt idx="7054">
                  <c:v>0.35109548609682301</c:v>
                </c:pt>
                <c:pt idx="7055">
                  <c:v>0.404398425095223</c:v>
                </c:pt>
                <c:pt idx="7056">
                  <c:v>0.45918069455060101</c:v>
                </c:pt>
                <c:pt idx="7057">
                  <c:v>0.46425897894228801</c:v>
                </c:pt>
                <c:pt idx="7058">
                  <c:v>0.63453195695770703</c:v>
                </c:pt>
                <c:pt idx="7059">
                  <c:v>0.63948431153941598</c:v>
                </c:pt>
                <c:pt idx="7060">
                  <c:v>0.72372306011355203</c:v>
                </c:pt>
                <c:pt idx="7061">
                  <c:v>0.83013066972146798</c:v>
                </c:pt>
                <c:pt idx="7062">
                  <c:v>0.88667747613536896</c:v>
                </c:pt>
                <c:pt idx="7063">
                  <c:v>0.94077765974003202</c:v>
                </c:pt>
                <c:pt idx="7064">
                  <c:v>0.99896043060857698</c:v>
                </c:pt>
                <c:pt idx="7065">
                  <c:v>1.01066074681943</c:v>
                </c:pt>
                <c:pt idx="7066">
                  <c:v>1.1783384776135899</c:v>
                </c:pt>
                <c:pt idx="7067">
                  <c:v>1.18987207808808</c:v>
                </c:pt>
                <c:pt idx="7068">
                  <c:v>1.2296623106103399</c:v>
                </c:pt>
                <c:pt idx="7069">
                  <c:v>1.4233297849671001</c:v>
                </c:pt>
                <c:pt idx="7070">
                  <c:v>1.43534101489621</c:v>
                </c:pt>
                <c:pt idx="7071">
                  <c:v>1.4885740952903901</c:v>
                </c:pt>
                <c:pt idx="7072">
                  <c:v>1.5393812002170499</c:v>
                </c:pt>
                <c:pt idx="7073">
                  <c:v>1.5473351083122999</c:v>
                </c:pt>
                <c:pt idx="7074">
                  <c:v>1.7059344371857601</c:v>
                </c:pt>
                <c:pt idx="7075">
                  <c:v>1.71358588197732</c:v>
                </c:pt>
                <c:pt idx="7076">
                  <c:v>1.7449539477145</c:v>
                </c:pt>
                <c:pt idx="7077">
                  <c:v>1.91767808805935</c:v>
                </c:pt>
                <c:pt idx="7078">
                  <c:v>1.9232799654672901</c:v>
                </c:pt>
                <c:pt idx="7079">
                  <c:v>1.96531761988113</c:v>
                </c:pt>
                <c:pt idx="7080">
                  <c:v>2.00284857051567</c:v>
                </c:pt>
                <c:pt idx="7081">
                  <c:v>2.0721676360445902</c:v>
                </c:pt>
                <c:pt idx="7082">
                  <c:v>2.0687720734686401</c:v>
                </c:pt>
                <c:pt idx="7083">
                  <c:v>2.1375649528183001</c:v>
                </c:pt>
                <c:pt idx="7084">
                  <c:v>2.13405261915833</c:v>
                </c:pt>
                <c:pt idx="7085">
                  <c:v>2.2890970716728898</c:v>
                </c:pt>
                <c:pt idx="7086">
                  <c:v>2.2853673607701599</c:v>
                </c:pt>
                <c:pt idx="7087">
                  <c:v>2.3163393956133702</c:v>
                </c:pt>
                <c:pt idx="7088">
                  <c:v>2.3464271554272602</c:v>
                </c:pt>
                <c:pt idx="7089">
                  <c:v>2.37441739847208</c:v>
                </c:pt>
                <c:pt idx="7090">
                  <c:v>2.4011626188376498</c:v>
                </c:pt>
                <c:pt idx="7091">
                  <c:v>2.3958465690028898</c:v>
                </c:pt>
                <c:pt idx="7092">
                  <c:v>2.49919570778773</c:v>
                </c:pt>
                <c:pt idx="7093">
                  <c:v>2.57310433023284</c:v>
                </c:pt>
                <c:pt idx="7094">
                  <c:v>2.5674970215436601</c:v>
                </c:pt>
                <c:pt idx="7095">
                  <c:v>2.5927027896141501</c:v>
                </c:pt>
                <c:pt idx="7096">
                  <c:v>2.61716824353035</c:v>
                </c:pt>
                <c:pt idx="7097">
                  <c:v>2.6396372140282098</c:v>
                </c:pt>
                <c:pt idx="7098">
                  <c:v>2.6626862549780901</c:v>
                </c:pt>
                <c:pt idx="7099">
                  <c:v>2.6584113355393399</c:v>
                </c:pt>
                <c:pt idx="7100">
                  <c:v>2.7432116981169901</c:v>
                </c:pt>
                <c:pt idx="7101">
                  <c:v>2.80443834711319</c:v>
                </c:pt>
                <c:pt idx="7102">
                  <c:v>2.8001330770427799</c:v>
                </c:pt>
                <c:pt idx="7103">
                  <c:v>2.8243119541574102</c:v>
                </c:pt>
                <c:pt idx="7104">
                  <c:v>2.8479125725377799</c:v>
                </c:pt>
                <c:pt idx="7105">
                  <c:v>2.8695457149227401</c:v>
                </c:pt>
                <c:pt idx="7106">
                  <c:v>2.89341624128441</c:v>
                </c:pt>
                <c:pt idx="7107">
                  <c:v>2.89471241049432</c:v>
                </c:pt>
                <c:pt idx="7108">
                  <c:v>2.9700487755299001</c:v>
                </c:pt>
                <c:pt idx="7109">
                  <c:v>3.02533540585598</c:v>
                </c:pt>
                <c:pt idx="7110">
                  <c:v>3.0266047925411801</c:v>
                </c:pt>
                <c:pt idx="7111">
                  <c:v>3.0493875135153101</c:v>
                </c:pt>
                <c:pt idx="7112">
                  <c:v>3.0707794263519901</c:v>
                </c:pt>
                <c:pt idx="7113">
                  <c:v>3.09256908338573</c:v>
                </c:pt>
                <c:pt idx="7114">
                  <c:v>3.1138593426724799</c:v>
                </c:pt>
                <c:pt idx="7115">
                  <c:v>3.1164776136772199</c:v>
                </c:pt>
                <c:pt idx="7116">
                  <c:v>3.1799836937118098</c:v>
                </c:pt>
                <c:pt idx="7117">
                  <c:v>3.2255956802422099</c:v>
                </c:pt>
                <c:pt idx="7118">
                  <c:v>3.2281231409956201</c:v>
                </c:pt>
                <c:pt idx="7119">
                  <c:v>3.2468505333984901</c:v>
                </c:pt>
                <c:pt idx="7120">
                  <c:v>3.2650649760314701</c:v>
                </c:pt>
                <c:pt idx="7121">
                  <c:v>3.2827305767975701</c:v>
                </c:pt>
                <c:pt idx="7122">
                  <c:v>3.2998908533907101</c:v>
                </c:pt>
                <c:pt idx="7123">
                  <c:v>3.3022676106692601</c:v>
                </c:pt>
                <c:pt idx="7124">
                  <c:v>3.35219658461908</c:v>
                </c:pt>
                <c:pt idx="7125">
                  <c:v>3.3874884923184099</c:v>
                </c:pt>
                <c:pt idx="7126">
                  <c:v>3.3896669287210699</c:v>
                </c:pt>
                <c:pt idx="7127">
                  <c:v>3.40373822037721</c:v>
                </c:pt>
                <c:pt idx="7128">
                  <c:v>3.4173726219309901</c:v>
                </c:pt>
                <c:pt idx="7129">
                  <c:v>3.4307990617463</c:v>
                </c:pt>
                <c:pt idx="7130">
                  <c:v>3.4431337283211998</c:v>
                </c:pt>
                <c:pt idx="7131">
                  <c:v>3.4448543614148099</c:v>
                </c:pt>
                <c:pt idx="7132">
                  <c:v>3.4824075001026702</c:v>
                </c:pt>
                <c:pt idx="7133">
                  <c:v>3.50965921703596</c:v>
                </c:pt>
                <c:pt idx="7134">
                  <c:v>3.5113244337820002</c:v>
                </c:pt>
                <c:pt idx="7135">
                  <c:v>3.5216679561816502</c:v>
                </c:pt>
                <c:pt idx="7136">
                  <c:v>3.5322975316955501</c:v>
                </c:pt>
                <c:pt idx="7137">
                  <c:v>3.5426639410971199</c:v>
                </c:pt>
                <c:pt idx="7138">
                  <c:v>3.55278732971074</c:v>
                </c:pt>
                <c:pt idx="7139">
                  <c:v>3.5542728075635899</c:v>
                </c:pt>
                <c:pt idx="7140">
                  <c:v>3.5837505489008898</c:v>
                </c:pt>
                <c:pt idx="7141">
                  <c:v>3.60556433127377</c:v>
                </c:pt>
                <c:pt idx="7142">
                  <c:v>3.6069833407969298</c:v>
                </c:pt>
                <c:pt idx="7143">
                  <c:v>3.6158030220380599</c:v>
                </c:pt>
                <c:pt idx="7144">
                  <c:v>3.6245189194382701</c:v>
                </c:pt>
                <c:pt idx="7145">
                  <c:v>3.63315631804238</c:v>
                </c:pt>
                <c:pt idx="7146">
                  <c:v>3.6417389443293202</c:v>
                </c:pt>
                <c:pt idx="7147">
                  <c:v>3.6427950656740302</c:v>
                </c:pt>
                <c:pt idx="7148">
                  <c:v>3.6687728548827998</c:v>
                </c:pt>
                <c:pt idx="7149">
                  <c:v>3.6892535476740198</c:v>
                </c:pt>
                <c:pt idx="7150">
                  <c:v>3.6902417216950401</c:v>
                </c:pt>
                <c:pt idx="7151">
                  <c:v>3.6983502472504002</c:v>
                </c:pt>
                <c:pt idx="7152">
                  <c:v>3.7062973607815799</c:v>
                </c:pt>
                <c:pt idx="7153">
                  <c:v>3.7146778775516398</c:v>
                </c:pt>
                <c:pt idx="7154">
                  <c:v>3.7231567485729</c:v>
                </c:pt>
                <c:pt idx="7155">
                  <c:v>3.7237770008931399</c:v>
                </c:pt>
                <c:pt idx="7156">
                  <c:v>3.7510686117237402</c:v>
                </c:pt>
                <c:pt idx="7157">
                  <c:v>3.7731008480889101</c:v>
                </c:pt>
                <c:pt idx="7158">
                  <c:v>3.7819708667238401</c:v>
                </c:pt>
                <c:pt idx="7159">
                  <c:v>3.78236191537008</c:v>
                </c:pt>
                <c:pt idx="7160">
                  <c:v>3.7910517313078702</c:v>
                </c:pt>
                <c:pt idx="7161">
                  <c:v>3.7998526055383999</c:v>
                </c:pt>
                <c:pt idx="7162">
                  <c:v>3.8083535737161198</c:v>
                </c:pt>
                <c:pt idx="7163">
                  <c:v>3.8084043124910498</c:v>
                </c:pt>
                <c:pt idx="7164">
                  <c:v>3.8383580442496301</c:v>
                </c:pt>
                <c:pt idx="7165">
                  <c:v>3.8617818711785801</c:v>
                </c:pt>
                <c:pt idx="7166">
                  <c:v>3.8704766345894601</c:v>
                </c:pt>
                <c:pt idx="7167">
                  <c:v>3.8700700488713902</c:v>
                </c:pt>
                <c:pt idx="7168">
                  <c:v>3.8787677967496399</c:v>
                </c:pt>
                <c:pt idx="7169">
                  <c:v>3.8874312971473501</c:v>
                </c:pt>
                <c:pt idx="7170">
                  <c:v>3.8960342920236202</c:v>
                </c:pt>
                <c:pt idx="7171">
                  <c:v>3.8955222622567298</c:v>
                </c:pt>
                <c:pt idx="7172">
                  <c:v>3.9250822886580501</c:v>
                </c:pt>
                <c:pt idx="7173">
                  <c:v>3.9465325970884102</c:v>
                </c:pt>
                <c:pt idx="7174">
                  <c:v>3.9542875714135701</c:v>
                </c:pt>
                <c:pt idx="7175">
                  <c:v>3.9536984704281899</c:v>
                </c:pt>
                <c:pt idx="7176">
                  <c:v>3.9608521650105599</c:v>
                </c:pt>
                <c:pt idx="7177">
                  <c:v>3.96811396445342</c:v>
                </c:pt>
                <c:pt idx="7178">
                  <c:v>3.9750869029149598</c:v>
                </c:pt>
                <c:pt idx="7179">
                  <c:v>3.9745330532123</c:v>
                </c:pt>
                <c:pt idx="7180">
                  <c:v>3.9983758860622398</c:v>
                </c:pt>
                <c:pt idx="7181">
                  <c:v>4.0139178920496903</c:v>
                </c:pt>
                <c:pt idx="7182">
                  <c:v>4.0191401325857496</c:v>
                </c:pt>
                <c:pt idx="7183">
                  <c:v>4.0185455765775604</c:v>
                </c:pt>
                <c:pt idx="7184">
                  <c:v>4.0234133629871396</c:v>
                </c:pt>
                <c:pt idx="7185">
                  <c:v>4.0278205689557502</c:v>
                </c:pt>
                <c:pt idx="7186">
                  <c:v>4.0317104186674104</c:v>
                </c:pt>
                <c:pt idx="7187">
                  <c:v>4.0311772362682898</c:v>
                </c:pt>
                <c:pt idx="7188">
                  <c:v>4.04506198264085</c:v>
                </c:pt>
                <c:pt idx="7189">
                  <c:v>4.0530613581381498</c:v>
                </c:pt>
                <c:pt idx="7190">
                  <c:v>4.0554039363577497</c:v>
                </c:pt>
                <c:pt idx="7191">
                  <c:v>4.0548112706675701</c:v>
                </c:pt>
                <c:pt idx="7192">
                  <c:v>4.0568351677958399</c:v>
                </c:pt>
                <c:pt idx="7193">
                  <c:v>4.0584688583767896</c:v>
                </c:pt>
                <c:pt idx="7194">
                  <c:v>4.0599443676784803</c:v>
                </c:pt>
                <c:pt idx="7195">
                  <c:v>4.0622304150662503</c:v>
                </c:pt>
                <c:pt idx="7196">
                  <c:v>4.0615678564390301</c:v>
                </c:pt>
                <c:pt idx="7197">
                  <c:v>4.0686240762758796</c:v>
                </c:pt>
                <c:pt idx="7198">
                  <c:v>4.0702815815778601</c:v>
                </c:pt>
                <c:pt idx="7199">
                  <c:v>4.0695905912048502</c:v>
                </c:pt>
                <c:pt idx="7200">
                  <c:v>4.0707797651738797</c:v>
                </c:pt>
                <c:pt idx="7201">
                  <c:v>4.0697907635366501</c:v>
                </c:pt>
                <c:pt idx="7202">
                  <c:v>4.0708581317867303</c:v>
                </c:pt>
                <c:pt idx="7203">
                  <c:v>4.0707289201916197</c:v>
                </c:pt>
                <c:pt idx="7204">
                  <c:v>4.0707083609900003</c:v>
                </c:pt>
                <c:pt idx="7205">
                  <c:v>4.07135052227542</c:v>
                </c:pt>
                <c:pt idx="7206">
                  <c:v>4.0705379737694303</c:v>
                </c:pt>
                <c:pt idx="7207">
                  <c:v>4.06954740262724</c:v>
                </c:pt>
                <c:pt idx="7208">
                  <c:v>4.0685678037474897</c:v>
                </c:pt>
                <c:pt idx="7209">
                  <c:v>4.0675871885491004</c:v>
                </c:pt>
                <c:pt idx="7210">
                  <c:v>4.0666310700857604</c:v>
                </c:pt>
                <c:pt idx="7211">
                  <c:v>4.0658433778995198</c:v>
                </c:pt>
                <c:pt idx="7212">
                  <c:v>4.06491468143878</c:v>
                </c:pt>
                <c:pt idx="7213">
                  <c:v>4.0613987785767698</c:v>
                </c:pt>
                <c:pt idx="7214">
                  <c:v>4.0595251131726098</c:v>
                </c:pt>
                <c:pt idx="7215">
                  <c:v>4.05863420037472</c:v>
                </c:pt>
                <c:pt idx="7216">
                  <c:v>4.0559160510210699</c:v>
                </c:pt>
                <c:pt idx="7217">
                  <c:v>4.0550568630454196</c:v>
                </c:pt>
                <c:pt idx="7218">
                  <c:v>4.0521369019002202</c:v>
                </c:pt>
                <c:pt idx="7219">
                  <c:v>4.0489734226747096</c:v>
                </c:pt>
                <c:pt idx="7220">
                  <c:v>4.0481482890182097</c:v>
                </c:pt>
                <c:pt idx="7221">
                  <c:v>4.0389730115094098</c:v>
                </c:pt>
                <c:pt idx="7222">
                  <c:v>4.0356934741600003</c:v>
                </c:pt>
                <c:pt idx="7223">
                  <c:v>4.0348527733098898</c:v>
                </c:pt>
                <c:pt idx="7224">
                  <c:v>4.0296654517204802</c:v>
                </c:pt>
                <c:pt idx="7225">
                  <c:v>4.0257902191853798</c:v>
                </c:pt>
                <c:pt idx="7226">
                  <c:v>4.02164948601453</c:v>
                </c:pt>
                <c:pt idx="7227">
                  <c:v>4.0207955300517098</c:v>
                </c:pt>
                <c:pt idx="7228">
                  <c:v>4.0061070986282097</c:v>
                </c:pt>
                <c:pt idx="7229">
                  <c:v>3.9934653962963198</c:v>
                </c:pt>
                <c:pt idx="7230">
                  <c:v>3.9871341496082899</c:v>
                </c:pt>
                <c:pt idx="7231">
                  <c:v>3.9862536094993901</c:v>
                </c:pt>
                <c:pt idx="7232">
                  <c:v>3.9794212233858901</c:v>
                </c:pt>
                <c:pt idx="7233">
                  <c:v>3.9721382964709799</c:v>
                </c:pt>
                <c:pt idx="7234">
                  <c:v>3.9643855860152102</c:v>
                </c:pt>
                <c:pt idx="7235">
                  <c:v>3.96345394444488</c:v>
                </c:pt>
                <c:pt idx="7236">
                  <c:v>3.9374340447518401</c:v>
                </c:pt>
                <c:pt idx="7237">
                  <c:v>3.9129274379613102</c:v>
                </c:pt>
                <c:pt idx="7238">
                  <c:v>3.9000733959959901</c:v>
                </c:pt>
                <c:pt idx="7239">
                  <c:v>3.8971763599857501</c:v>
                </c:pt>
                <c:pt idx="7240">
                  <c:v>3.8838593563369299</c:v>
                </c:pt>
                <c:pt idx="7241">
                  <c:v>3.8699629606361299</c:v>
                </c:pt>
                <c:pt idx="7242">
                  <c:v>3.8554819877478699</c:v>
                </c:pt>
                <c:pt idx="7243">
                  <c:v>3.8526224171704202</c:v>
                </c:pt>
                <c:pt idx="7244">
                  <c:v>3.8085101428928998</c:v>
                </c:pt>
                <c:pt idx="7245">
                  <c:v>3.7689235867966699</c:v>
                </c:pt>
                <c:pt idx="7246">
                  <c:v>3.7512810685163398</c:v>
                </c:pt>
                <c:pt idx="7247">
                  <c:v>3.74853579534693</c:v>
                </c:pt>
                <c:pt idx="7248">
                  <c:v>3.7293493260939399</c:v>
                </c:pt>
                <c:pt idx="7249">
                  <c:v>3.71035716235945</c:v>
                </c:pt>
                <c:pt idx="7250">
                  <c:v>3.68976814425841</c:v>
                </c:pt>
                <c:pt idx="7251">
                  <c:v>3.6858847635432599</c:v>
                </c:pt>
                <c:pt idx="7252">
                  <c:v>3.62379589456943</c:v>
                </c:pt>
                <c:pt idx="7253">
                  <c:v>3.5708267629558699</c:v>
                </c:pt>
                <c:pt idx="7254">
                  <c:v>3.5473247934737002</c:v>
                </c:pt>
                <c:pt idx="7255">
                  <c:v>3.5437063873480099</c:v>
                </c:pt>
                <c:pt idx="7256">
                  <c:v>3.5197688196641699</c:v>
                </c:pt>
                <c:pt idx="7257">
                  <c:v>3.4953108739217802</c:v>
                </c:pt>
                <c:pt idx="7258">
                  <c:v>3.4713196831278701</c:v>
                </c:pt>
                <c:pt idx="7259">
                  <c:v>3.46786764564493</c:v>
                </c:pt>
                <c:pt idx="7260">
                  <c:v>3.3906514851187102</c:v>
                </c:pt>
                <c:pt idx="7261">
                  <c:v>3.3249781722842999</c:v>
                </c:pt>
                <c:pt idx="7262">
                  <c:v>3.2974782527815298</c:v>
                </c:pt>
                <c:pt idx="7263">
                  <c:v>3.2943394861041799</c:v>
                </c:pt>
                <c:pt idx="7264">
                  <c:v>3.2676995615187501</c:v>
                </c:pt>
                <c:pt idx="7265">
                  <c:v>3.2396060300769101</c:v>
                </c:pt>
                <c:pt idx="7266">
                  <c:v>3.2112171274545398</c:v>
                </c:pt>
                <c:pt idx="7267">
                  <c:v>3.2082455302396999</c:v>
                </c:pt>
                <c:pt idx="7268">
                  <c:v>3.1192428189141199</c:v>
                </c:pt>
                <c:pt idx="7269">
                  <c:v>3.0469779203469902</c:v>
                </c:pt>
                <c:pt idx="7270">
                  <c:v>3.01886510555364</c:v>
                </c:pt>
                <c:pt idx="7271">
                  <c:v>3.0161655199114401</c:v>
                </c:pt>
                <c:pt idx="7272">
                  <c:v>2.9870404321565198</c:v>
                </c:pt>
                <c:pt idx="7273">
                  <c:v>2.9580442245256302</c:v>
                </c:pt>
                <c:pt idx="7274">
                  <c:v>2.9296357877197501</c:v>
                </c:pt>
                <c:pt idx="7275">
                  <c:v>2.92713927523925</c:v>
                </c:pt>
                <c:pt idx="7276">
                  <c:v>2.8370082139025401</c:v>
                </c:pt>
                <c:pt idx="7277">
                  <c:v>2.76908996852936</c:v>
                </c:pt>
                <c:pt idx="7278">
                  <c:v>2.74169955188176</c:v>
                </c:pt>
                <c:pt idx="7279">
                  <c:v>2.7394978470413598</c:v>
                </c:pt>
                <c:pt idx="7280">
                  <c:v>2.7170568137049802</c:v>
                </c:pt>
                <c:pt idx="7281">
                  <c:v>2.69506434015591</c:v>
                </c:pt>
                <c:pt idx="7282">
                  <c:v>2.67353367678442</c:v>
                </c:pt>
                <c:pt idx="7283">
                  <c:v>2.6756931891897699</c:v>
                </c:pt>
                <c:pt idx="7284">
                  <c:v>2.5990253948944999</c:v>
                </c:pt>
                <c:pt idx="7285">
                  <c:v>2.54375306922759</c:v>
                </c:pt>
                <c:pt idx="7286">
                  <c:v>2.5239556260924498</c:v>
                </c:pt>
                <c:pt idx="7287">
                  <c:v>2.52626016710146</c:v>
                </c:pt>
                <c:pt idx="7288">
                  <c:v>2.5077466401917698</c:v>
                </c:pt>
                <c:pt idx="7289">
                  <c:v>2.4885406447670402</c:v>
                </c:pt>
                <c:pt idx="7290">
                  <c:v>2.4695780230868798</c:v>
                </c:pt>
                <c:pt idx="7291">
                  <c:v>2.4719524449794199</c:v>
                </c:pt>
                <c:pt idx="7292">
                  <c:v>2.4026526942944701</c:v>
                </c:pt>
                <c:pt idx="7293">
                  <c:v>2.34975872041294</c:v>
                </c:pt>
                <c:pt idx="7294">
                  <c:v>2.3306068452411801</c:v>
                </c:pt>
                <c:pt idx="7295">
                  <c:v>2.3331642446297001</c:v>
                </c:pt>
                <c:pt idx="7296">
                  <c:v>2.31155002501845</c:v>
                </c:pt>
                <c:pt idx="7297">
                  <c:v>2.2937824629790802</c:v>
                </c:pt>
                <c:pt idx="7298">
                  <c:v>2.2752691025994798</c:v>
                </c:pt>
                <c:pt idx="7299">
                  <c:v>2.2793966896592601</c:v>
                </c:pt>
                <c:pt idx="7300">
                  <c:v>2.20400407788236</c:v>
                </c:pt>
                <c:pt idx="7301">
                  <c:v>2.1408366772789198</c:v>
                </c:pt>
                <c:pt idx="7302">
                  <c:v>2.1131851682734899</c:v>
                </c:pt>
                <c:pt idx="7303">
                  <c:v>2.1130575841074801</c:v>
                </c:pt>
                <c:pt idx="7304">
                  <c:v>2.0855191513336901</c:v>
                </c:pt>
                <c:pt idx="7305">
                  <c:v>2.0554403035582198</c:v>
                </c:pt>
                <c:pt idx="7306">
                  <c:v>2.0240161164414299</c:v>
                </c:pt>
                <c:pt idx="7307">
                  <c:v>2.0239625807072898</c:v>
                </c:pt>
                <c:pt idx="7308">
                  <c:v>1.9116415093547601</c:v>
                </c:pt>
                <c:pt idx="7309">
                  <c:v>1.8116831802279101</c:v>
                </c:pt>
                <c:pt idx="7310">
                  <c:v>1.76493389536358</c:v>
                </c:pt>
                <c:pt idx="7311">
                  <c:v>1.75919241426989</c:v>
                </c:pt>
                <c:pt idx="7312">
                  <c:v>1.7106762195798899</c:v>
                </c:pt>
                <c:pt idx="7313">
                  <c:v>1.66033533004316</c:v>
                </c:pt>
                <c:pt idx="7314">
                  <c:v>1.6081111375172401</c:v>
                </c:pt>
                <c:pt idx="7315">
                  <c:v>1.60258622071539</c:v>
                </c:pt>
                <c:pt idx="7316">
                  <c:v>1.43103666178908</c:v>
                </c:pt>
                <c:pt idx="7317">
                  <c:v>1.39157992319846</c:v>
                </c:pt>
                <c:pt idx="7318">
                  <c:v>1.2700531537358299</c:v>
                </c:pt>
                <c:pt idx="7319">
                  <c:v>1.2052479798898299</c:v>
                </c:pt>
                <c:pt idx="7320">
                  <c:v>1.0688950324776001</c:v>
                </c:pt>
                <c:pt idx="7321">
                  <c:v>0.99384157192154998</c:v>
                </c:pt>
                <c:pt idx="7322">
                  <c:v>0.98622734746228902</c:v>
                </c:pt>
                <c:pt idx="7323">
                  <c:v>0.97853745844727202</c:v>
                </c:pt>
                <c:pt idx="7324">
                  <c:v>0.73183182855242401</c:v>
                </c:pt>
                <c:pt idx="7325">
                  <c:v>0.72460219714708496</c:v>
                </c:pt>
                <c:pt idx="7326">
                  <c:v>0.67166072390593901</c:v>
                </c:pt>
                <c:pt idx="7327">
                  <c:v>0.584218376373004</c:v>
                </c:pt>
                <c:pt idx="7328">
                  <c:v>0.218194179026582</c:v>
                </c:pt>
                <c:pt idx="7329">
                  <c:v>0.119481629567919</c:v>
                </c:pt>
                <c:pt idx="7330">
                  <c:v>0.116142108723505</c:v>
                </c:pt>
                <c:pt idx="7331">
                  <c:v>0.112707269488187</c:v>
                </c:pt>
                <c:pt idx="7332">
                  <c:v>-0.22733682710105099</c:v>
                </c:pt>
                <c:pt idx="7333">
                  <c:v>-0.230233702114959</c:v>
                </c:pt>
                <c:pt idx="7334">
                  <c:v>-0.297262435271192</c:v>
                </c:pt>
                <c:pt idx="7335">
                  <c:v>-0.41112837163779797</c:v>
                </c:pt>
                <c:pt idx="7336">
                  <c:v>-0.92099353881030399</c:v>
                </c:pt>
                <c:pt idx="7337">
                  <c:v>-1.0451707543283499</c:v>
                </c:pt>
                <c:pt idx="7338">
                  <c:v>-1.0446021335248801</c:v>
                </c:pt>
                <c:pt idx="7339">
                  <c:v>-1.04398170509942</c:v>
                </c:pt>
                <c:pt idx="7340">
                  <c:v>-1.5105239110286699</c:v>
                </c:pt>
                <c:pt idx="7341">
                  <c:v>-1.50915731831884</c:v>
                </c:pt>
                <c:pt idx="7342">
                  <c:v>-1.74410624327978</c:v>
                </c:pt>
                <c:pt idx="7343">
                  <c:v>-1.8959588666595599</c:v>
                </c:pt>
                <c:pt idx="7344">
                  <c:v>-2.38903512413258</c:v>
                </c:pt>
                <c:pt idx="7345">
                  <c:v>-2.5443646892486398</c:v>
                </c:pt>
                <c:pt idx="7346">
                  <c:v>-2.5370382801555902</c:v>
                </c:pt>
                <c:pt idx="7347">
                  <c:v>-2.8551275485038801</c:v>
                </c:pt>
                <c:pt idx="7348">
                  <c:v>-2.8474126054309701</c:v>
                </c:pt>
                <c:pt idx="7349">
                  <c:v>-3.1687936721371202</c:v>
                </c:pt>
                <c:pt idx="7350">
                  <c:v>-3.1606490514815402</c:v>
                </c:pt>
                <c:pt idx="7351">
                  <c:v>-3.4852539541254499</c:v>
                </c:pt>
                <c:pt idx="7352">
                  <c:v>-4.0677452071815701</c:v>
                </c:pt>
                <c:pt idx="7353">
                  <c:v>-4.2385468668686901</c:v>
                </c:pt>
                <c:pt idx="7354">
                  <c:v>-4.4068367938814399</c:v>
                </c:pt>
                <c:pt idx="7355">
                  <c:v>-4.5638351099057504</c:v>
                </c:pt>
                <c:pt idx="7356">
                  <c:v>-4.5500240285149802</c:v>
                </c:pt>
                <c:pt idx="7357">
                  <c:v>-4.5362468266835299</c:v>
                </c:pt>
                <c:pt idx="7358">
                  <c:v>-5.1100713748988902</c:v>
                </c:pt>
                <c:pt idx="7359">
                  <c:v>-5.0957889992920098</c:v>
                </c:pt>
                <c:pt idx="7360">
                  <c:v>-5.6416653008433304</c:v>
                </c:pt>
                <c:pt idx="7361">
                  <c:v>-5.7745701387724404</c:v>
                </c:pt>
                <c:pt idx="7362">
                  <c:v>-5.8969968442284397</c:v>
                </c:pt>
                <c:pt idx="7363">
                  <c:v>-6.0090697567705096</c:v>
                </c:pt>
                <c:pt idx="7364">
                  <c:v>-5.9923728474559699</c:v>
                </c:pt>
                <c:pt idx="7365">
                  <c:v>-5.9756522521922104</c:v>
                </c:pt>
                <c:pt idx="7366">
                  <c:v>-6.3531187429189204</c:v>
                </c:pt>
                <c:pt idx="7367">
                  <c:v>-6.3361933595825901</c:v>
                </c:pt>
                <c:pt idx="7368">
                  <c:v>-6.5741811657651503</c:v>
                </c:pt>
                <c:pt idx="7369">
                  <c:v>-6.6141878077190404</c:v>
                </c:pt>
                <c:pt idx="7370">
                  <c:v>-6.6444680753658902</c:v>
                </c:pt>
                <c:pt idx="7371">
                  <c:v>-6.6629308974160404</c:v>
                </c:pt>
                <c:pt idx="7372">
                  <c:v>-6.6453920432064599</c:v>
                </c:pt>
                <c:pt idx="7373">
                  <c:v>-6.6278095542262898</c:v>
                </c:pt>
                <c:pt idx="7374">
                  <c:v>-6.7002826667298097</c:v>
                </c:pt>
                <c:pt idx="7375">
                  <c:v>-6.68113620332689</c:v>
                </c:pt>
                <c:pt idx="7376">
                  <c:v>-6.6417280615270604</c:v>
                </c:pt>
                <c:pt idx="7377">
                  <c:v>-6.6123354861763</c:v>
                </c:pt>
                <c:pt idx="7378">
                  <c:v>-6.58002277169407</c:v>
                </c:pt>
                <c:pt idx="7379">
                  <c:v>-6.5444408539881698</c:v>
                </c:pt>
                <c:pt idx="7380">
                  <c:v>-6.5304784066033603</c:v>
                </c:pt>
                <c:pt idx="7381">
                  <c:v>-6.5165029728034396</c:v>
                </c:pt>
                <c:pt idx="7382">
                  <c:v>-6.4175731308750601</c:v>
                </c:pt>
                <c:pt idx="7383">
                  <c:v>-6.4036312749254503</c:v>
                </c:pt>
                <c:pt idx="7384">
                  <c:v>-6.2150966527604101</c:v>
                </c:pt>
                <c:pt idx="7385">
                  <c:v>-6.20132976564802</c:v>
                </c:pt>
                <c:pt idx="7386">
                  <c:v>-6.1481880416068897</c:v>
                </c:pt>
                <c:pt idx="7387">
                  <c:v>-6.0958470461479504</c:v>
                </c:pt>
                <c:pt idx="7388">
                  <c:v>-6.0845154256820004</c:v>
                </c:pt>
                <c:pt idx="7389">
                  <c:v>-6.0731666366974997</c:v>
                </c:pt>
                <c:pt idx="7390">
                  <c:v>-5.9207423451543102</c:v>
                </c:pt>
                <c:pt idx="7391">
                  <c:v>-5.9093129465694103</c:v>
                </c:pt>
                <c:pt idx="7392">
                  <c:v>-5.6574302781034502</c:v>
                </c:pt>
                <c:pt idx="7393">
                  <c:v>-5.64824974201749</c:v>
                </c:pt>
                <c:pt idx="7394">
                  <c:v>-5.5834210197549998</c:v>
                </c:pt>
                <c:pt idx="7395">
                  <c:v>-5.5158026920436498</c:v>
                </c:pt>
                <c:pt idx="7396">
                  <c:v>-5.5057045399898001</c:v>
                </c:pt>
                <c:pt idx="7397">
                  <c:v>-5.4955995758865299</c:v>
                </c:pt>
                <c:pt idx="7398">
                  <c:v>-5.28625271595463</c:v>
                </c:pt>
                <c:pt idx="7399">
                  <c:v>-5.2775926086700098</c:v>
                </c:pt>
                <c:pt idx="7400">
                  <c:v>-5.0068253367442797</c:v>
                </c:pt>
                <c:pt idx="7401">
                  <c:v>-4.9218916980446803</c:v>
                </c:pt>
                <c:pt idx="7402">
                  <c:v>-4.8380483830032102</c:v>
                </c:pt>
                <c:pt idx="7403">
                  <c:v>-4.7475807177574403</c:v>
                </c:pt>
                <c:pt idx="7404">
                  <c:v>-4.7393944447903102</c:v>
                </c:pt>
                <c:pt idx="7405">
                  <c:v>-4.7312002141544403</c:v>
                </c:pt>
                <c:pt idx="7406">
                  <c:v>-4.4439706338543203</c:v>
                </c:pt>
                <c:pt idx="7407">
                  <c:v>-4.4378437219700499</c:v>
                </c:pt>
                <c:pt idx="7408">
                  <c:v>-4.0089683900309003</c:v>
                </c:pt>
                <c:pt idx="7409">
                  <c:v>-4.0070424843695802</c:v>
                </c:pt>
                <c:pt idx="7410">
                  <c:v>-3.90992603210469</c:v>
                </c:pt>
                <c:pt idx="7411">
                  <c:v>-3.81353876085611</c:v>
                </c:pt>
                <c:pt idx="7412">
                  <c:v>-3.80737815648052</c:v>
                </c:pt>
                <c:pt idx="7413">
                  <c:v>-3.8012669287733201</c:v>
                </c:pt>
                <c:pt idx="7414">
                  <c:v>-3.5053063627602499</c:v>
                </c:pt>
                <c:pt idx="7415">
                  <c:v>-3.5029888515674901</c:v>
                </c:pt>
                <c:pt idx="7416">
                  <c:v>-3.1538955361640801</c:v>
                </c:pt>
                <c:pt idx="7417">
                  <c:v>-3.1589128277949698</c:v>
                </c:pt>
                <c:pt idx="7418">
                  <c:v>-3.0896373315170398</c:v>
                </c:pt>
                <c:pt idx="7419">
                  <c:v>-3.0212777722433399</c:v>
                </c:pt>
                <c:pt idx="7420">
                  <c:v>-3.0200762287497902</c:v>
                </c:pt>
                <c:pt idx="7421">
                  <c:v>-3.0188043223027399</c:v>
                </c:pt>
                <c:pt idx="7422">
                  <c:v>-2.8156144103001401</c:v>
                </c:pt>
                <c:pt idx="7423">
                  <c:v>-2.8183558915505902</c:v>
                </c:pt>
                <c:pt idx="7424">
                  <c:v>-2.64290027560103</c:v>
                </c:pt>
                <c:pt idx="7425">
                  <c:v>-2.6527263500346798</c:v>
                </c:pt>
                <c:pt idx="7426">
                  <c:v>-2.6160013974553999</c:v>
                </c:pt>
                <c:pt idx="7427">
                  <c:v>-2.5841206298068702</c:v>
                </c:pt>
                <c:pt idx="7428">
                  <c:v>-2.58062630020564</c:v>
                </c:pt>
                <c:pt idx="7429">
                  <c:v>-2.5771652518821102</c:v>
                </c:pt>
                <c:pt idx="7430">
                  <c:v>-2.4995379889229801</c:v>
                </c:pt>
                <c:pt idx="7431">
                  <c:v>-2.4866131971499899</c:v>
                </c:pt>
                <c:pt idx="7432">
                  <c:v>-2.4703439523483599</c:v>
                </c:pt>
                <c:pt idx="7433">
                  <c:v>-2.4608479863083899</c:v>
                </c:pt>
                <c:pt idx="7434">
                  <c:v>-2.46662252728526</c:v>
                </c:pt>
                <c:pt idx="7435">
                  <c:v>-2.4766409960418598</c:v>
                </c:pt>
                <c:pt idx="7436">
                  <c:v>-2.4779105903790599</c:v>
                </c:pt>
                <c:pt idx="7437">
                  <c:v>-2.5315409303410599</c:v>
                </c:pt>
                <c:pt idx="7438">
                  <c:v>-2.5366867045977002</c:v>
                </c:pt>
                <c:pt idx="7439">
                  <c:v>-2.5489542933365299</c:v>
                </c:pt>
                <c:pt idx="7440">
                  <c:v>-2.6650094947249601</c:v>
                </c:pt>
                <c:pt idx="7441">
                  <c:v>-2.6589285448476199</c:v>
                </c:pt>
                <c:pt idx="7442">
                  <c:v>-2.6979178004578701</c:v>
                </c:pt>
                <c:pt idx="7443">
                  <c:v>-2.7411272435921101</c:v>
                </c:pt>
                <c:pt idx="7444">
                  <c:v>-2.74601291712119</c:v>
                </c:pt>
                <c:pt idx="7445">
                  <c:v>-2.89320700221234</c:v>
                </c:pt>
                <c:pt idx="7446">
                  <c:v>-2.8984357545804902</c:v>
                </c:pt>
                <c:pt idx="7447">
                  <c:v>-2.93255729846017</c:v>
                </c:pt>
                <c:pt idx="7448">
                  <c:v>-3.1307195354050998</c:v>
                </c:pt>
                <c:pt idx="7449">
                  <c:v>-3.1356237696145901</c:v>
                </c:pt>
                <c:pt idx="7450">
                  <c:v>-3.19162110115139</c:v>
                </c:pt>
                <c:pt idx="7451">
                  <c:v>-3.2477141191869698</c:v>
                </c:pt>
                <c:pt idx="7452">
                  <c:v>-3.2518151910426401</c:v>
                </c:pt>
                <c:pt idx="7453">
                  <c:v>-3.4341109483400998</c:v>
                </c:pt>
                <c:pt idx="7454">
                  <c:v>-3.4358059875015798</c:v>
                </c:pt>
                <c:pt idx="7455">
                  <c:v>-3.4698819857843599</c:v>
                </c:pt>
                <c:pt idx="7456">
                  <c:v>-3.6723683409072199</c:v>
                </c:pt>
                <c:pt idx="7457">
                  <c:v>-3.6702774658622999</c:v>
                </c:pt>
                <c:pt idx="7458">
                  <c:v>-3.7198500178258298</c:v>
                </c:pt>
                <c:pt idx="7459">
                  <c:v>-3.7691147912393199</c:v>
                </c:pt>
                <c:pt idx="7460">
                  <c:v>-3.76529403814695</c:v>
                </c:pt>
                <c:pt idx="7461">
                  <c:v>-3.9448762554424999</c:v>
                </c:pt>
                <c:pt idx="7462">
                  <c:v>-3.9414513808196898</c:v>
                </c:pt>
                <c:pt idx="7463">
                  <c:v>-3.96931368275296</c:v>
                </c:pt>
                <c:pt idx="7464">
                  <c:v>-4.1785628873315597</c:v>
                </c:pt>
                <c:pt idx="7465">
                  <c:v>-4.1749197757630299</c:v>
                </c:pt>
                <c:pt idx="7466">
                  <c:v>-4.2193181408432201</c:v>
                </c:pt>
                <c:pt idx="7467">
                  <c:v>-4.26474442577579</c:v>
                </c:pt>
                <c:pt idx="7468">
                  <c:v>-4.2527060730002102</c:v>
                </c:pt>
                <c:pt idx="7469">
                  <c:v>-4.4450879206578398</c:v>
                </c:pt>
                <c:pt idx="7470">
                  <c:v>-4.4345325121963999</c:v>
                </c:pt>
                <c:pt idx="7471">
                  <c:v>-4.4611552770501302</c:v>
                </c:pt>
                <c:pt idx="7472">
                  <c:v>-4.5802992604227502</c:v>
                </c:pt>
                <c:pt idx="7473">
                  <c:v>-4.7033646933389797</c:v>
                </c:pt>
                <c:pt idx="7474">
                  <c:v>-4.8371684231291496</c:v>
                </c:pt>
                <c:pt idx="7475">
                  <c:v>-4.8262204075672601</c:v>
                </c:pt>
                <c:pt idx="7476">
                  <c:v>-4.8152448029716099</c:v>
                </c:pt>
                <c:pt idx="7477">
                  <c:v>-4.9403076712980996</c:v>
                </c:pt>
                <c:pt idx="7478">
                  <c:v>-5.07008502631151</c:v>
                </c:pt>
                <c:pt idx="7479">
                  <c:v>-5.0599283905179604</c:v>
                </c:pt>
                <c:pt idx="7480">
                  <c:v>-5.19410305602963</c:v>
                </c:pt>
                <c:pt idx="7481">
                  <c:v>-5.2228525777967496</c:v>
                </c:pt>
                <c:pt idx="7482">
                  <c:v>-5.2854461968026598</c:v>
                </c:pt>
                <c:pt idx="7483">
                  <c:v>-5.4310182643787401</c:v>
                </c:pt>
                <c:pt idx="7484">
                  <c:v>-5.5794090020746401</c:v>
                </c:pt>
                <c:pt idx="7485">
                  <c:v>-5.64566666919157</c:v>
                </c:pt>
                <c:pt idx="7486">
                  <c:v>-5.8972946026795299</c:v>
                </c:pt>
                <c:pt idx="7487">
                  <c:v>-5.8832986321907796</c:v>
                </c:pt>
                <c:pt idx="7488">
                  <c:v>-5.91913818168487</c:v>
                </c:pt>
                <c:pt idx="7489">
                  <c:v>-5.9805275806126401</c:v>
                </c:pt>
                <c:pt idx="7490">
                  <c:v>-6.0385216728259401</c:v>
                </c:pt>
                <c:pt idx="7491">
                  <c:v>-6.0894557380899901</c:v>
                </c:pt>
                <c:pt idx="7492">
                  <c:v>-6.1389858574597396</c:v>
                </c:pt>
                <c:pt idx="7493">
                  <c:v>-6.1836773543324801</c:v>
                </c:pt>
                <c:pt idx="7494">
                  <c:v>-6.3782177840765604</c:v>
                </c:pt>
                <c:pt idx="7495">
                  <c:v>-6.3642079406654704</c:v>
                </c:pt>
                <c:pt idx="7496">
                  <c:v>-6.37705931800771</c:v>
                </c:pt>
                <c:pt idx="7497">
                  <c:v>-6.3982357077605796</c:v>
                </c:pt>
                <c:pt idx="7498">
                  <c:v>-6.4119234906978804</c:v>
                </c:pt>
                <c:pt idx="7499">
                  <c:v>-6.4200277256846396</c:v>
                </c:pt>
                <c:pt idx="7500">
                  <c:v>-6.4254927109141899</c:v>
                </c:pt>
                <c:pt idx="7501">
                  <c:v>-6.4238715894124097</c:v>
                </c:pt>
                <c:pt idx="7502">
                  <c:v>-6.3877324631039896</c:v>
                </c:pt>
                <c:pt idx="7503">
                  <c:v>-6.3784969891941898</c:v>
                </c:pt>
                <c:pt idx="7504">
                  <c:v>-6.3606652697541701</c:v>
                </c:pt>
                <c:pt idx="7505">
                  <c:v>-6.33230809801654</c:v>
                </c:pt>
                <c:pt idx="7506">
                  <c:v>-6.2967336208324101</c:v>
                </c:pt>
                <c:pt idx="7507">
                  <c:v>-6.2552052616403602</c:v>
                </c:pt>
                <c:pt idx="7508">
                  <c:v>-6.2102741662890102</c:v>
                </c:pt>
                <c:pt idx="7509">
                  <c:v>-6.1602663059997402</c:v>
                </c:pt>
                <c:pt idx="7510">
                  <c:v>-5.9287768135598604</c:v>
                </c:pt>
                <c:pt idx="7511">
                  <c:v>-5.9221301820995196</c:v>
                </c:pt>
                <c:pt idx="7512">
                  <c:v>-5.8839787236892196</c:v>
                </c:pt>
                <c:pt idx="7513">
                  <c:v>-5.8202215076207002</c:v>
                </c:pt>
                <c:pt idx="7514">
                  <c:v>-5.7558959212241296</c:v>
                </c:pt>
                <c:pt idx="7515">
                  <c:v>-5.6897950499893204</c:v>
                </c:pt>
                <c:pt idx="7516">
                  <c:v>-5.6213150999427803</c:v>
                </c:pt>
                <c:pt idx="7517">
                  <c:v>-5.5550995503146199</c:v>
                </c:pt>
                <c:pt idx="7518">
                  <c:v>-5.2698364044164103</c:v>
                </c:pt>
                <c:pt idx="7519">
                  <c:v>-5.2658449177990896</c:v>
                </c:pt>
                <c:pt idx="7520">
                  <c:v>-5.2189240546939502</c:v>
                </c:pt>
                <c:pt idx="7521">
                  <c:v>-5.1498063598088502</c:v>
                </c:pt>
                <c:pt idx="7522">
                  <c:v>-5.0825592352840401</c:v>
                </c:pt>
                <c:pt idx="7523">
                  <c:v>-5.0171816298088201</c:v>
                </c:pt>
                <c:pt idx="7524">
                  <c:v>-4.9510705944320001</c:v>
                </c:pt>
                <c:pt idx="7525">
                  <c:v>-4.8854823416818496</c:v>
                </c:pt>
                <c:pt idx="7526">
                  <c:v>-4.6529909952086399</c:v>
                </c:pt>
                <c:pt idx="7527">
                  <c:v>-4.6434145081596299</c:v>
                </c:pt>
                <c:pt idx="7528">
                  <c:v>-4.5992807137980503</c:v>
                </c:pt>
                <c:pt idx="7529">
                  <c:v>-4.5408580067618303</c:v>
                </c:pt>
                <c:pt idx="7530">
                  <c:v>-4.4825966082362996</c:v>
                </c:pt>
                <c:pt idx="7531">
                  <c:v>-4.42451524587739</c:v>
                </c:pt>
                <c:pt idx="7532">
                  <c:v>-4.3685342672495899</c:v>
                </c:pt>
                <c:pt idx="7533">
                  <c:v>-4.3128021685066003</c:v>
                </c:pt>
                <c:pt idx="7534">
                  <c:v>-4.14356371268308</c:v>
                </c:pt>
                <c:pt idx="7535">
                  <c:v>-4.1261825637897003</c:v>
                </c:pt>
                <c:pt idx="7536">
                  <c:v>-4.0882745549144497</c:v>
                </c:pt>
                <c:pt idx="7537">
                  <c:v>-4.0382066489765203</c:v>
                </c:pt>
                <c:pt idx="7538">
                  <c:v>-3.9867219830616198</c:v>
                </c:pt>
                <c:pt idx="7539">
                  <c:v>-3.9379216334491498</c:v>
                </c:pt>
                <c:pt idx="7540">
                  <c:v>-3.8923505254750999</c:v>
                </c:pt>
                <c:pt idx="7541">
                  <c:v>-3.8478240997707598</c:v>
                </c:pt>
                <c:pt idx="7542">
                  <c:v>-3.7211424737306298</c:v>
                </c:pt>
                <c:pt idx="7543">
                  <c:v>-3.7031699921367101</c:v>
                </c:pt>
                <c:pt idx="7544">
                  <c:v>-3.6751973724348099</c:v>
                </c:pt>
                <c:pt idx="7545">
                  <c:v>-3.6405775223282899</c:v>
                </c:pt>
                <c:pt idx="7546">
                  <c:v>-3.6040219351837801</c:v>
                </c:pt>
                <c:pt idx="7547">
                  <c:v>-3.57154128208265</c:v>
                </c:pt>
                <c:pt idx="7548">
                  <c:v>-3.5422649090144702</c:v>
                </c:pt>
                <c:pt idx="7549">
                  <c:v>-3.5131335030240098</c:v>
                </c:pt>
                <c:pt idx="7550">
                  <c:v>-3.4078232102576198</c:v>
                </c:pt>
                <c:pt idx="7551">
                  <c:v>-3.4011315036239198</c:v>
                </c:pt>
                <c:pt idx="7552">
                  <c:v>-3.3908475353358898</c:v>
                </c:pt>
                <c:pt idx="7553">
                  <c:v>-3.3709086387420801</c:v>
                </c:pt>
                <c:pt idx="7554">
                  <c:v>-3.3500587356460798</c:v>
                </c:pt>
                <c:pt idx="7555">
                  <c:v>-3.3327412559344798</c:v>
                </c:pt>
                <c:pt idx="7556">
                  <c:v>-3.31291826308864</c:v>
                </c:pt>
                <c:pt idx="7557">
                  <c:v>-3.2951969089987898</c:v>
                </c:pt>
                <c:pt idx="7558">
                  <c:v>-3.1630502040569999</c:v>
                </c:pt>
                <c:pt idx="7559">
                  <c:v>-3.1747629286909</c:v>
                </c:pt>
                <c:pt idx="7560">
                  <c:v>-3.1716852825948898</c:v>
                </c:pt>
                <c:pt idx="7561">
                  <c:v>-3.1523931729731398</c:v>
                </c:pt>
                <c:pt idx="7562">
                  <c:v>-3.1349279022063699</c:v>
                </c:pt>
                <c:pt idx="7563">
                  <c:v>-3.11494441741364</c:v>
                </c:pt>
                <c:pt idx="7564">
                  <c:v>-3.0956300671260002</c:v>
                </c:pt>
                <c:pt idx="7565">
                  <c:v>-3.07644200165617</c:v>
                </c:pt>
                <c:pt idx="7566">
                  <c:v>-2.88779906120411</c:v>
                </c:pt>
                <c:pt idx="7567">
                  <c:v>-2.9114504851167702</c:v>
                </c:pt>
                <c:pt idx="7568">
                  <c:v>-2.9046267378080399</c:v>
                </c:pt>
                <c:pt idx="7569">
                  <c:v>-2.8778797778037299</c:v>
                </c:pt>
                <c:pt idx="7570">
                  <c:v>-2.84945005732791</c:v>
                </c:pt>
                <c:pt idx="7571">
                  <c:v>-2.81710239682049</c:v>
                </c:pt>
                <c:pt idx="7572">
                  <c:v>-2.7831837314101899</c:v>
                </c:pt>
                <c:pt idx="7573">
                  <c:v>-2.7477200178504</c:v>
                </c:pt>
                <c:pt idx="7574">
                  <c:v>-2.5038923861965001</c:v>
                </c:pt>
                <c:pt idx="7575">
                  <c:v>-2.5272497636933098</c:v>
                </c:pt>
                <c:pt idx="7576">
                  <c:v>-2.5016186318757199</c:v>
                </c:pt>
                <c:pt idx="7577">
                  <c:v>-2.4566969797206499</c:v>
                </c:pt>
                <c:pt idx="7578">
                  <c:v>-2.4044549423438899</c:v>
                </c:pt>
                <c:pt idx="7579">
                  <c:v>-2.3479042059865001</c:v>
                </c:pt>
                <c:pt idx="7580">
                  <c:v>-2.2870621288056698</c:v>
                </c:pt>
                <c:pt idx="7581">
                  <c:v>-2.22532732994501</c:v>
                </c:pt>
                <c:pt idx="7582">
                  <c:v>-2.1595200096426099</c:v>
                </c:pt>
                <c:pt idx="7583">
                  <c:v>-1.92629921558121</c:v>
                </c:pt>
                <c:pt idx="7584">
                  <c:v>-1.81150247946842</c:v>
                </c:pt>
                <c:pt idx="7585">
                  <c:v>-1.81068087515349</c:v>
                </c:pt>
                <c:pt idx="7586">
                  <c:v>-1.73802609394819</c:v>
                </c:pt>
                <c:pt idx="7587">
                  <c:v>-1.6619606557081099</c:v>
                </c:pt>
                <c:pt idx="7588">
                  <c:v>-1.5826260248728099</c:v>
                </c:pt>
                <c:pt idx="7589">
                  <c:v>-1.5034480125413101</c:v>
                </c:pt>
                <c:pt idx="7590">
                  <c:v>-1.42457466832552</c:v>
                </c:pt>
                <c:pt idx="7591">
                  <c:v>-1.4176517058287099</c:v>
                </c:pt>
                <c:pt idx="7592">
                  <c:v>-1.0613667478168201</c:v>
                </c:pt>
                <c:pt idx="7593">
                  <c:v>-0.98258254969463199</c:v>
                </c:pt>
                <c:pt idx="7594">
                  <c:v>-0.973477868886789</c:v>
                </c:pt>
                <c:pt idx="7595">
                  <c:v>-0.90288938087827697</c:v>
                </c:pt>
                <c:pt idx="7596">
                  <c:v>-0.82911298971468295</c:v>
                </c:pt>
                <c:pt idx="7597">
                  <c:v>-0.75638624626902795</c:v>
                </c:pt>
                <c:pt idx="7598">
                  <c:v>-0.68789080527904201</c:v>
                </c:pt>
                <c:pt idx="7599">
                  <c:v>-0.68514391449970502</c:v>
                </c:pt>
                <c:pt idx="7600">
                  <c:v>-0.37234726314101402</c:v>
                </c:pt>
                <c:pt idx="7601">
                  <c:v>-0.30870407185836402</c:v>
                </c:pt>
                <c:pt idx="7602">
                  <c:v>-0.30643780172145102</c:v>
                </c:pt>
                <c:pt idx="7603">
                  <c:v>-0.248929667718749</c:v>
                </c:pt>
                <c:pt idx="7604">
                  <c:v>-0.19243357459589999</c:v>
                </c:pt>
                <c:pt idx="7605">
                  <c:v>-0.13700528370906701</c:v>
                </c:pt>
                <c:pt idx="7606">
                  <c:v>-8.2516102971394695E-2</c:v>
                </c:pt>
                <c:pt idx="7607">
                  <c:v>1.7944718904639102E-2</c:v>
                </c:pt>
                <c:pt idx="7608">
                  <c:v>0.218855447273787</c:v>
                </c:pt>
                <c:pt idx="7609">
                  <c:v>0.215767610842966</c:v>
                </c:pt>
                <c:pt idx="7610">
                  <c:v>0.243762902497558</c:v>
                </c:pt>
                <c:pt idx="7611">
                  <c:v>0.294975697912016</c:v>
                </c:pt>
                <c:pt idx="7612">
                  <c:v>0.345438799270811</c:v>
                </c:pt>
                <c:pt idx="7613">
                  <c:v>0.39759501836788702</c:v>
                </c:pt>
                <c:pt idx="7614">
                  <c:v>0.44903730208024001</c:v>
                </c:pt>
                <c:pt idx="7615">
                  <c:v>0.50065494638239505</c:v>
                </c:pt>
                <c:pt idx="7616">
                  <c:v>0.72002129160583295</c:v>
                </c:pt>
                <c:pt idx="7617">
                  <c:v>0.72056159308367895</c:v>
                </c:pt>
                <c:pt idx="7618">
                  <c:v>0.75370779384166398</c:v>
                </c:pt>
                <c:pt idx="7619">
                  <c:v>0.80445687814771605</c:v>
                </c:pt>
                <c:pt idx="7620">
                  <c:v>0.85285155824623704</c:v>
                </c:pt>
                <c:pt idx="7621">
                  <c:v>0.903859599365608</c:v>
                </c:pt>
                <c:pt idx="7622">
                  <c:v>0.954330179492483</c:v>
                </c:pt>
                <c:pt idx="7623">
                  <c:v>1.0042642894173299</c:v>
                </c:pt>
                <c:pt idx="7624">
                  <c:v>1.20811461500387</c:v>
                </c:pt>
                <c:pt idx="7625">
                  <c:v>1.2104766832034699</c:v>
                </c:pt>
                <c:pt idx="7626">
                  <c:v>1.24395889178268</c:v>
                </c:pt>
                <c:pt idx="7627">
                  <c:v>1.2908452071269101</c:v>
                </c:pt>
                <c:pt idx="7628">
                  <c:v>1.3408267154193101</c:v>
                </c:pt>
                <c:pt idx="7629">
                  <c:v>1.3897393576629999</c:v>
                </c:pt>
                <c:pt idx="7630">
                  <c:v>1.4378018638855801</c:v>
                </c:pt>
                <c:pt idx="7631">
                  <c:v>1.48509427908878</c:v>
                </c:pt>
                <c:pt idx="7632">
                  <c:v>1.6685557567206499</c:v>
                </c:pt>
                <c:pt idx="7633">
                  <c:v>1.67271140403306</c:v>
                </c:pt>
                <c:pt idx="7634">
                  <c:v>1.7000149955322199</c:v>
                </c:pt>
                <c:pt idx="7635">
                  <c:v>1.7427931434042101</c:v>
                </c:pt>
                <c:pt idx="7636">
                  <c:v>1.7846043629762101</c:v>
                </c:pt>
                <c:pt idx="7637">
                  <c:v>1.8249500641618901</c:v>
                </c:pt>
                <c:pt idx="7638">
                  <c:v>1.8638494405009001</c:v>
                </c:pt>
                <c:pt idx="7639">
                  <c:v>1.9012816490231299</c:v>
                </c:pt>
                <c:pt idx="7640">
                  <c:v>2.0480831208339301</c:v>
                </c:pt>
                <c:pt idx="7641">
                  <c:v>2.0494817019768101</c:v>
                </c:pt>
                <c:pt idx="7642">
                  <c:v>2.07062590774891</c:v>
                </c:pt>
                <c:pt idx="7643">
                  <c:v>2.1027607237536499</c:v>
                </c:pt>
                <c:pt idx="7644">
                  <c:v>2.1331365426418101</c:v>
                </c:pt>
                <c:pt idx="7645">
                  <c:v>2.1625724954975998</c:v>
                </c:pt>
                <c:pt idx="7646">
                  <c:v>2.18976431960122</c:v>
                </c:pt>
                <c:pt idx="7647">
                  <c:v>2.2176289047017201</c:v>
                </c:pt>
                <c:pt idx="7648">
                  <c:v>2.3324192478744199</c:v>
                </c:pt>
                <c:pt idx="7649">
                  <c:v>2.3317670821060199</c:v>
                </c:pt>
                <c:pt idx="7650">
                  <c:v>2.3474894286739398</c:v>
                </c:pt>
                <c:pt idx="7651">
                  <c:v>2.3717953820194402</c:v>
                </c:pt>
                <c:pt idx="7652">
                  <c:v>2.39535093152789</c:v>
                </c:pt>
                <c:pt idx="7653">
                  <c:v>2.4171245920014202</c:v>
                </c:pt>
                <c:pt idx="7654">
                  <c:v>2.4409611980458998</c:v>
                </c:pt>
                <c:pt idx="7655">
                  <c:v>2.46416369100577</c:v>
                </c:pt>
                <c:pt idx="7656">
                  <c:v>2.5565856405430001</c:v>
                </c:pt>
                <c:pt idx="7657">
                  <c:v>2.5694394138043899</c:v>
                </c:pt>
                <c:pt idx="7658">
                  <c:v>2.57021710956458</c:v>
                </c:pt>
                <c:pt idx="7659">
                  <c:v>2.5910859164131002</c:v>
                </c:pt>
                <c:pt idx="7660">
                  <c:v>2.6115075770152201</c:v>
                </c:pt>
                <c:pt idx="7661">
                  <c:v>2.6325684417914998</c:v>
                </c:pt>
                <c:pt idx="7662">
                  <c:v>2.6532368344897002</c:v>
                </c:pt>
                <c:pt idx="7663">
                  <c:v>2.6735335701270002</c:v>
                </c:pt>
                <c:pt idx="7664">
                  <c:v>2.7519852646855201</c:v>
                </c:pt>
                <c:pt idx="7665">
                  <c:v>2.7536102734724301</c:v>
                </c:pt>
                <c:pt idx="7666">
                  <c:v>2.7656903394465302</c:v>
                </c:pt>
                <c:pt idx="7667">
                  <c:v>2.7835460671753398</c:v>
                </c:pt>
                <c:pt idx="7668">
                  <c:v>2.80134820929712</c:v>
                </c:pt>
                <c:pt idx="7669">
                  <c:v>2.8188372044396002</c:v>
                </c:pt>
                <c:pt idx="7670">
                  <c:v>2.83527808580858</c:v>
                </c:pt>
                <c:pt idx="7671">
                  <c:v>2.8521476887139099</c:v>
                </c:pt>
                <c:pt idx="7672">
                  <c:v>2.9195732927646398</c:v>
                </c:pt>
                <c:pt idx="7673">
                  <c:v>2.9288233781854598</c:v>
                </c:pt>
                <c:pt idx="7674">
                  <c:v>2.9286644363093601</c:v>
                </c:pt>
                <c:pt idx="7675">
                  <c:v>2.9424588389400101</c:v>
                </c:pt>
                <c:pt idx="7676">
                  <c:v>2.9566050657603098</c:v>
                </c:pt>
                <c:pt idx="7677">
                  <c:v>2.9704389116375198</c:v>
                </c:pt>
                <c:pt idx="7678">
                  <c:v>2.9839618920597899</c:v>
                </c:pt>
                <c:pt idx="7679">
                  <c:v>2.9971771193405101</c:v>
                </c:pt>
                <c:pt idx="7680">
                  <c:v>3.0525829588850302</c:v>
                </c:pt>
                <c:pt idx="7681">
                  <c:v>3.0604861260506002</c:v>
                </c:pt>
                <c:pt idx="7682">
                  <c:v>3.0610858220010901</c:v>
                </c:pt>
                <c:pt idx="7683">
                  <c:v>3.0747508257674401</c:v>
                </c:pt>
                <c:pt idx="7684">
                  <c:v>3.0876091304815398</c:v>
                </c:pt>
                <c:pt idx="7685">
                  <c:v>3.0996914419671202</c:v>
                </c:pt>
                <c:pt idx="7686">
                  <c:v>3.1126575920441399</c:v>
                </c:pt>
                <c:pt idx="7687">
                  <c:v>3.1255800235047499</c:v>
                </c:pt>
                <c:pt idx="7688">
                  <c:v>3.17459044991831</c:v>
                </c:pt>
                <c:pt idx="7689">
                  <c:v>3.1829939066465398</c:v>
                </c:pt>
                <c:pt idx="7690">
                  <c:v>3.18514076346632</c:v>
                </c:pt>
                <c:pt idx="7691">
                  <c:v>3.1981157068193702</c:v>
                </c:pt>
                <c:pt idx="7692">
                  <c:v>3.21093062116433</c:v>
                </c:pt>
                <c:pt idx="7693">
                  <c:v>3.22343903250218</c:v>
                </c:pt>
                <c:pt idx="7694">
                  <c:v>3.2359570376634101</c:v>
                </c:pt>
                <c:pt idx="7695">
                  <c:v>3.24874819586686</c:v>
                </c:pt>
                <c:pt idx="7696">
                  <c:v>3.29325246197453</c:v>
                </c:pt>
                <c:pt idx="7697">
                  <c:v>3.3021095826586202</c:v>
                </c:pt>
                <c:pt idx="7698">
                  <c:v>3.30487595700215</c:v>
                </c:pt>
                <c:pt idx="7699">
                  <c:v>3.3163368342700599</c:v>
                </c:pt>
                <c:pt idx="7700">
                  <c:v>3.3272618877248199</c:v>
                </c:pt>
                <c:pt idx="7701">
                  <c:v>3.3383591001376201</c:v>
                </c:pt>
                <c:pt idx="7702">
                  <c:v>3.34948732726009</c:v>
                </c:pt>
                <c:pt idx="7703">
                  <c:v>3.3599083988974101</c:v>
                </c:pt>
                <c:pt idx="7704">
                  <c:v>3.3996010644776198</c:v>
                </c:pt>
                <c:pt idx="7705">
                  <c:v>3.40611731077948</c:v>
                </c:pt>
                <c:pt idx="7706">
                  <c:v>3.4074502780215701</c:v>
                </c:pt>
                <c:pt idx="7707">
                  <c:v>3.4163645282715498</c:v>
                </c:pt>
                <c:pt idx="7708">
                  <c:v>3.4251990893228501</c:v>
                </c:pt>
                <c:pt idx="7709">
                  <c:v>3.4335775120655301</c:v>
                </c:pt>
                <c:pt idx="7710">
                  <c:v>3.4422716788090399</c:v>
                </c:pt>
                <c:pt idx="7711">
                  <c:v>3.4509041409135999</c:v>
                </c:pt>
                <c:pt idx="7712">
                  <c:v>3.4869469167295501</c:v>
                </c:pt>
                <c:pt idx="7713">
                  <c:v>3.4913584243750901</c:v>
                </c:pt>
                <c:pt idx="7714">
                  <c:v>3.4910292868639501</c:v>
                </c:pt>
                <c:pt idx="7715">
                  <c:v>3.4978104719318801</c:v>
                </c:pt>
                <c:pt idx="7716">
                  <c:v>3.5045490621220501</c:v>
                </c:pt>
                <c:pt idx="7717">
                  <c:v>3.5112471146502799</c:v>
                </c:pt>
                <c:pt idx="7718">
                  <c:v>3.5179046195172701</c:v>
                </c:pt>
                <c:pt idx="7719">
                  <c:v>3.5241618346244201</c:v>
                </c:pt>
                <c:pt idx="7720">
                  <c:v>3.5569689621695901</c:v>
                </c:pt>
                <c:pt idx="7721">
                  <c:v>3.5602111961128098</c:v>
                </c:pt>
                <c:pt idx="7722">
                  <c:v>3.5589930905063198</c:v>
                </c:pt>
                <c:pt idx="7723">
                  <c:v>3.56546403298203</c:v>
                </c:pt>
                <c:pt idx="7724">
                  <c:v>3.5718798318046798</c:v>
                </c:pt>
                <c:pt idx="7725">
                  <c:v>3.5782362768088598</c:v>
                </c:pt>
                <c:pt idx="7726">
                  <c:v>3.5845281946874099</c:v>
                </c:pt>
                <c:pt idx="7727">
                  <c:v>3.5904116573126701</c:v>
                </c:pt>
                <c:pt idx="7728">
                  <c:v>3.6209600396691699</c:v>
                </c:pt>
                <c:pt idx="7729">
                  <c:v>3.6239282954483301</c:v>
                </c:pt>
                <c:pt idx="7730">
                  <c:v>3.6227639612054801</c:v>
                </c:pt>
                <c:pt idx="7731">
                  <c:v>3.6286701552868799</c:v>
                </c:pt>
                <c:pt idx="7732">
                  <c:v>3.6344763895613199</c:v>
                </c:pt>
                <c:pt idx="7733">
                  <c:v>3.6401779048791201</c:v>
                </c:pt>
                <c:pt idx="7734">
                  <c:v>3.6457692150135101</c:v>
                </c:pt>
                <c:pt idx="7735">
                  <c:v>3.6522469747309598</c:v>
                </c:pt>
                <c:pt idx="7736">
                  <c:v>3.6816017128088601</c:v>
                </c:pt>
                <c:pt idx="7737">
                  <c:v>3.68140884217219</c:v>
                </c:pt>
                <c:pt idx="7738">
                  <c:v>3.6811525778205998</c:v>
                </c:pt>
                <c:pt idx="7739">
                  <c:v>3.6922936763218299</c:v>
                </c:pt>
                <c:pt idx="7740">
                  <c:v>3.69528290342399</c:v>
                </c:pt>
                <c:pt idx="7741">
                  <c:v>3.7007491127477699</c:v>
                </c:pt>
                <c:pt idx="7742">
                  <c:v>3.7062141158209299</c:v>
                </c:pt>
                <c:pt idx="7743">
                  <c:v>3.7115279925393501</c:v>
                </c:pt>
                <c:pt idx="7744">
                  <c:v>3.7269534356351501</c:v>
                </c:pt>
                <c:pt idx="7745">
                  <c:v>3.7432266703041099</c:v>
                </c:pt>
                <c:pt idx="7746">
                  <c:v>3.7428653290123699</c:v>
                </c:pt>
                <c:pt idx="7747">
                  <c:v>3.7425592198962998</c:v>
                </c:pt>
                <c:pt idx="7748">
                  <c:v>3.7453262926370301</c:v>
                </c:pt>
                <c:pt idx="7749">
                  <c:v>3.7494878143653501</c:v>
                </c:pt>
                <c:pt idx="7750">
                  <c:v>3.7537079088180398</c:v>
                </c:pt>
                <c:pt idx="7751">
                  <c:v>3.75777686879858</c:v>
                </c:pt>
                <c:pt idx="7752">
                  <c:v>3.76940364537634</c:v>
                </c:pt>
                <c:pt idx="7753">
                  <c:v>3.7815095165553299</c:v>
                </c:pt>
                <c:pt idx="7754">
                  <c:v>3.7812458859120599</c:v>
                </c:pt>
                <c:pt idx="7755">
                  <c:v>3.7810057449625498</c:v>
                </c:pt>
                <c:pt idx="7756">
                  <c:v>3.7872513347969798</c:v>
                </c:pt>
                <c:pt idx="7757">
                  <c:v>3.7880317295125998</c:v>
                </c:pt>
                <c:pt idx="7758">
                  <c:v>3.7920291943799</c:v>
                </c:pt>
                <c:pt idx="7759">
                  <c:v>3.7959393493137599</c:v>
                </c:pt>
                <c:pt idx="7760">
                  <c:v>3.80481972274867</c:v>
                </c:pt>
                <c:pt idx="7761">
                  <c:v>3.8137587746529298</c:v>
                </c:pt>
                <c:pt idx="7762">
                  <c:v>3.8145088185913099</c:v>
                </c:pt>
                <c:pt idx="7763">
                  <c:v>3.81519606973978</c:v>
                </c:pt>
                <c:pt idx="7764">
                  <c:v>3.8192003858717598</c:v>
                </c:pt>
                <c:pt idx="7765">
                  <c:v>3.8217205910725802</c:v>
                </c:pt>
                <c:pt idx="7766">
                  <c:v>3.82298527656766</c:v>
                </c:pt>
                <c:pt idx="7767">
                  <c:v>3.82403207162838</c:v>
                </c:pt>
                <c:pt idx="7768">
                  <c:v>3.8255107778323998</c:v>
                </c:pt>
                <c:pt idx="7769">
                  <c:v>3.8268894034199499</c:v>
                </c:pt>
                <c:pt idx="7770">
                  <c:v>3.8267052622955902</c:v>
                </c:pt>
                <c:pt idx="7771">
                  <c:v>3.8264856273828198</c:v>
                </c:pt>
                <c:pt idx="7772">
                  <c:v>3.8263644462385198</c:v>
                </c:pt>
                <c:pt idx="7773">
                  <c:v>3.82533877220227</c:v>
                </c:pt>
                <c:pt idx="7774">
                  <c:v>3.8251528188133999</c:v>
                </c:pt>
                <c:pt idx="7775">
                  <c:v>3.82287055566198</c:v>
                </c:pt>
                <c:pt idx="7776">
                  <c:v>3.8191025567181498</c:v>
                </c:pt>
                <c:pt idx="7777">
                  <c:v>3.8110607719285601</c:v>
                </c:pt>
                <c:pt idx="7778">
                  <c:v>3.8108939916908402</c:v>
                </c:pt>
                <c:pt idx="7779">
                  <c:v>3.8106654002066098</c:v>
                </c:pt>
                <c:pt idx="7780">
                  <c:v>3.8051512822250402</c:v>
                </c:pt>
                <c:pt idx="7781">
                  <c:v>3.8014207374575202</c:v>
                </c:pt>
                <c:pt idx="7782">
                  <c:v>3.79709296461419</c:v>
                </c:pt>
                <c:pt idx="7783">
                  <c:v>3.7923191179068998</c:v>
                </c:pt>
                <c:pt idx="7784">
                  <c:v>3.7811121975746498</c:v>
                </c:pt>
                <c:pt idx="7785">
                  <c:v>3.7600396886732299</c:v>
                </c:pt>
                <c:pt idx="7786">
                  <c:v>3.75996304870021</c:v>
                </c:pt>
                <c:pt idx="7787">
                  <c:v>3.7598337624501501</c:v>
                </c:pt>
                <c:pt idx="7788">
                  <c:v>3.7481013076265199</c:v>
                </c:pt>
                <c:pt idx="7789">
                  <c:v>3.7400634601273</c:v>
                </c:pt>
                <c:pt idx="7790">
                  <c:v>3.73149888208766</c:v>
                </c:pt>
                <c:pt idx="7791">
                  <c:v>3.7224001100445099</c:v>
                </c:pt>
                <c:pt idx="7792">
                  <c:v>3.7025703316160898</c:v>
                </c:pt>
                <c:pt idx="7793">
                  <c:v>3.6658365327974298</c:v>
                </c:pt>
                <c:pt idx="7794">
                  <c:v>3.6659238399079399</c:v>
                </c:pt>
                <c:pt idx="7795">
                  <c:v>3.6659503060643299</c:v>
                </c:pt>
                <c:pt idx="7796">
                  <c:v>3.64591666003072</c:v>
                </c:pt>
                <c:pt idx="7797">
                  <c:v>3.6330570522632302</c:v>
                </c:pt>
                <c:pt idx="7798">
                  <c:v>3.6186065965763898</c:v>
                </c:pt>
                <c:pt idx="7799">
                  <c:v>3.6027113234805501</c:v>
                </c:pt>
                <c:pt idx="7800">
                  <c:v>3.5700264244226299</c:v>
                </c:pt>
                <c:pt idx="7801">
                  <c:v>3.5127942382600201</c:v>
                </c:pt>
                <c:pt idx="7802">
                  <c:v>3.5113353880092699</c:v>
                </c:pt>
                <c:pt idx="7803">
                  <c:v>3.5098337291237902</c:v>
                </c:pt>
                <c:pt idx="7804">
                  <c:v>3.4797423413923401</c:v>
                </c:pt>
                <c:pt idx="7805">
                  <c:v>3.4593064254510502</c:v>
                </c:pt>
                <c:pt idx="7806">
                  <c:v>3.43808771612039</c:v>
                </c:pt>
                <c:pt idx="7807">
                  <c:v>3.4160625339172102</c:v>
                </c:pt>
                <c:pt idx="7808">
                  <c:v>3.3710740695811898</c:v>
                </c:pt>
                <c:pt idx="7809">
                  <c:v>3.2906864900344099</c:v>
                </c:pt>
                <c:pt idx="7810">
                  <c:v>3.2896425803042399</c:v>
                </c:pt>
                <c:pt idx="7811">
                  <c:v>3.2885649120048299</c:v>
                </c:pt>
                <c:pt idx="7812">
                  <c:v>3.2455185128983399</c:v>
                </c:pt>
                <c:pt idx="7813">
                  <c:v>3.21787925587727</c:v>
                </c:pt>
                <c:pt idx="7814">
                  <c:v>3.1881064198325899</c:v>
                </c:pt>
                <c:pt idx="7815">
                  <c:v>3.1574064133553299</c:v>
                </c:pt>
                <c:pt idx="7816">
                  <c:v>3.0944451614983</c:v>
                </c:pt>
                <c:pt idx="7817">
                  <c:v>2.9856822981994902</c:v>
                </c:pt>
                <c:pt idx="7818">
                  <c:v>2.9841422246513498</c:v>
                </c:pt>
                <c:pt idx="7819">
                  <c:v>2.9827144261728402</c:v>
                </c:pt>
                <c:pt idx="7820">
                  <c:v>2.92726684810652</c:v>
                </c:pt>
                <c:pt idx="7821">
                  <c:v>2.89096144367831</c:v>
                </c:pt>
                <c:pt idx="7822">
                  <c:v>2.8537992719048701</c:v>
                </c:pt>
                <c:pt idx="7823">
                  <c:v>2.81747868590926</c:v>
                </c:pt>
                <c:pt idx="7824">
                  <c:v>2.7395226481356998</c:v>
                </c:pt>
                <c:pt idx="7825">
                  <c:v>2.60502078553922</c:v>
                </c:pt>
                <c:pt idx="7826">
                  <c:v>2.6041759600157599</c:v>
                </c:pt>
                <c:pt idx="7827">
                  <c:v>2.6033829709738798</c:v>
                </c:pt>
                <c:pt idx="7828">
                  <c:v>2.53614774393913</c:v>
                </c:pt>
                <c:pt idx="7829">
                  <c:v>2.4926566732628102</c:v>
                </c:pt>
                <c:pt idx="7830">
                  <c:v>2.4482678278450001</c:v>
                </c:pt>
                <c:pt idx="7831">
                  <c:v>2.4029419784660302</c:v>
                </c:pt>
                <c:pt idx="7832">
                  <c:v>2.3110318725750099</c:v>
                </c:pt>
                <c:pt idx="7833">
                  <c:v>2.1469637976382101</c:v>
                </c:pt>
                <c:pt idx="7834">
                  <c:v>2.1467704337489599</c:v>
                </c:pt>
                <c:pt idx="7835">
                  <c:v>2.1465083983642099</c:v>
                </c:pt>
                <c:pt idx="7836">
                  <c:v>2.0621673102591198</c:v>
                </c:pt>
                <c:pt idx="7837">
                  <c:v>2.0123703833609099</c:v>
                </c:pt>
                <c:pt idx="7838">
                  <c:v>1.9580804627647601</c:v>
                </c:pt>
                <c:pt idx="7839">
                  <c:v>1.90244269346035</c:v>
                </c:pt>
                <c:pt idx="7840">
                  <c:v>1.84543011039413</c:v>
                </c:pt>
                <c:pt idx="7841">
                  <c:v>1.78702168291757</c:v>
                </c:pt>
                <c:pt idx="7842">
                  <c:v>1.58276673471094</c:v>
                </c:pt>
                <c:pt idx="7843">
                  <c:v>1.54324123299282</c:v>
                </c:pt>
                <c:pt idx="7844">
                  <c:v>1.47660573116701</c:v>
                </c:pt>
                <c:pt idx="7845">
                  <c:v>1.4085414917111101</c:v>
                </c:pt>
                <c:pt idx="7846">
                  <c:v>1.3421255265013601</c:v>
                </c:pt>
                <c:pt idx="7847">
                  <c:v>1.2657351397104299</c:v>
                </c:pt>
                <c:pt idx="7848">
                  <c:v>1.1879579576469601</c:v>
                </c:pt>
                <c:pt idx="7849">
                  <c:v>1.1088018303681799</c:v>
                </c:pt>
                <c:pt idx="7850">
                  <c:v>1.1018738943703399</c:v>
                </c:pt>
                <c:pt idx="7851">
                  <c:v>0.71570183229185402</c:v>
                </c:pt>
                <c:pt idx="7852">
                  <c:v>0.70944907062345097</c:v>
                </c:pt>
                <c:pt idx="7853">
                  <c:v>0.62374531620072504</c:v>
                </c:pt>
                <c:pt idx="7854">
                  <c:v>0.54041776776491302</c:v>
                </c:pt>
                <c:pt idx="7855">
                  <c:v>0.448541542255812</c:v>
                </c:pt>
                <c:pt idx="7856">
                  <c:v>0.35414409464059499</c:v>
                </c:pt>
                <c:pt idx="7857">
                  <c:v>0.25845694709609102</c:v>
                </c:pt>
                <c:pt idx="7858">
                  <c:v>0.24828622394246999</c:v>
                </c:pt>
                <c:pt idx="7859">
                  <c:v>-0.20831159634982499</c:v>
                </c:pt>
                <c:pt idx="7860">
                  <c:v>-0.21739573516268601</c:v>
                </c:pt>
                <c:pt idx="7861">
                  <c:v>-0.31409778542668199</c:v>
                </c:pt>
                <c:pt idx="7862">
                  <c:v>-0.41609113038114398</c:v>
                </c:pt>
                <c:pt idx="7863">
                  <c:v>-0.51347821672350202</c:v>
                </c:pt>
                <c:pt idx="7864">
                  <c:v>-0.61674550740887502</c:v>
                </c:pt>
                <c:pt idx="7865">
                  <c:v>-0.72160441146257703</c:v>
                </c:pt>
                <c:pt idx="7866">
                  <c:v>-0.72659792969551895</c:v>
                </c:pt>
                <c:pt idx="7867">
                  <c:v>-1.29460531675424</c:v>
                </c:pt>
                <c:pt idx="7868">
                  <c:v>-1.2985285560759201</c:v>
                </c:pt>
                <c:pt idx="7869">
                  <c:v>-1.30236330277407</c:v>
                </c:pt>
                <c:pt idx="7870">
                  <c:v>-1.46848126680751</c:v>
                </c:pt>
                <c:pt idx="7871">
                  <c:v>-1.57564686109012</c:v>
                </c:pt>
                <c:pt idx="7872">
                  <c:v>-1.6796718635730501</c:v>
                </c:pt>
                <c:pt idx="7873">
                  <c:v>-1.79091565384167</c:v>
                </c:pt>
                <c:pt idx="7874">
                  <c:v>-1.9043838693177899</c:v>
                </c:pt>
                <c:pt idx="7875">
                  <c:v>-2.43209240109507</c:v>
                </c:pt>
                <c:pt idx="7876">
                  <c:v>-2.4272205557037299</c:v>
                </c:pt>
                <c:pt idx="7877">
                  <c:v>-2.50316997287538</c:v>
                </c:pt>
                <c:pt idx="7878">
                  <c:v>-2.6280377172967699</c:v>
                </c:pt>
                <c:pt idx="7879">
                  <c:v>-2.7558897019519302</c:v>
                </c:pt>
                <c:pt idx="7880">
                  <c:v>-2.88066616270735</c:v>
                </c:pt>
                <c:pt idx="7881">
                  <c:v>-3.0149326735358399</c:v>
                </c:pt>
                <c:pt idx="7882">
                  <c:v>-3.1449616386405599</c:v>
                </c:pt>
                <c:pt idx="7883">
                  <c:v>-3.7904216350855799</c:v>
                </c:pt>
                <c:pt idx="7884">
                  <c:v>-3.77818101627311</c:v>
                </c:pt>
                <c:pt idx="7885">
                  <c:v>-3.86594575670859</c:v>
                </c:pt>
                <c:pt idx="7886">
                  <c:v>-4.0143256082702399</c:v>
                </c:pt>
                <c:pt idx="7887">
                  <c:v>-4.1589951328996397</c:v>
                </c:pt>
                <c:pt idx="7888">
                  <c:v>-4.3147849798904696</c:v>
                </c:pt>
                <c:pt idx="7889">
                  <c:v>-4.4741129559247801</c:v>
                </c:pt>
                <c:pt idx="7890">
                  <c:v>-4.6367431205859804</c:v>
                </c:pt>
                <c:pt idx="7891">
                  <c:v>-5.4117014250317599</c:v>
                </c:pt>
                <c:pt idx="7892">
                  <c:v>-5.3979609420129098</c:v>
                </c:pt>
                <c:pt idx="7893">
                  <c:v>-5.5013645154303203</c:v>
                </c:pt>
                <c:pt idx="7894">
                  <c:v>-5.6651036289260697</c:v>
                </c:pt>
                <c:pt idx="7895">
                  <c:v>-5.8383114726870202</c:v>
                </c:pt>
                <c:pt idx="7896">
                  <c:v>-6.0117883924303399</c:v>
                </c:pt>
                <c:pt idx="7897">
                  <c:v>-6.1847431802156203</c:v>
                </c:pt>
                <c:pt idx="7898">
                  <c:v>-6.3534678465949197</c:v>
                </c:pt>
                <c:pt idx="7899">
                  <c:v>-7.1285607314170498</c:v>
                </c:pt>
                <c:pt idx="7900">
                  <c:v>-7.11202547689944</c:v>
                </c:pt>
                <c:pt idx="7901">
                  <c:v>-7.2020031491285499</c:v>
                </c:pt>
                <c:pt idx="7902">
                  <c:v>-7.3595703711332101</c:v>
                </c:pt>
                <c:pt idx="7903">
                  <c:v>-7.51076305809225</c:v>
                </c:pt>
                <c:pt idx="7904">
                  <c:v>-7.6520436784807604</c:v>
                </c:pt>
                <c:pt idx="7905">
                  <c:v>-7.7871922659155697</c:v>
                </c:pt>
                <c:pt idx="7906">
                  <c:v>-7.91233404390531</c:v>
                </c:pt>
                <c:pt idx="7907">
                  <c:v>-8.4107811874197598</c:v>
                </c:pt>
                <c:pt idx="7908">
                  <c:v>-8.3934568220598997</c:v>
                </c:pt>
                <c:pt idx="7909">
                  <c:v>-8.4444585484313794</c:v>
                </c:pt>
                <c:pt idx="7910">
                  <c:v>-8.5213834597989102</c:v>
                </c:pt>
                <c:pt idx="7911">
                  <c:v>-8.5842919169539105</c:v>
                </c:pt>
                <c:pt idx="7912">
                  <c:v>-8.6321581335917692</c:v>
                </c:pt>
                <c:pt idx="7913">
                  <c:v>-8.6644249653178491</c:v>
                </c:pt>
                <c:pt idx="7914">
                  <c:v>-8.6849627789330093</c:v>
                </c:pt>
                <c:pt idx="7915">
                  <c:v>-8.7259486137103597</c:v>
                </c:pt>
                <c:pt idx="7916">
                  <c:v>-8.7379740046033199</c:v>
                </c:pt>
                <c:pt idx="7917">
                  <c:v>-8.71977759136551</c:v>
                </c:pt>
                <c:pt idx="7918">
                  <c:v>-8.7233010294717097</c:v>
                </c:pt>
                <c:pt idx="7919">
                  <c:v>-8.7047077968480906</c:v>
                </c:pt>
                <c:pt idx="7920">
                  <c:v>-8.6707815114033906</c:v>
                </c:pt>
                <c:pt idx="7921">
                  <c:v>-8.6303915280187393</c:v>
                </c:pt>
                <c:pt idx="7922">
                  <c:v>-8.5819095364579798</c:v>
                </c:pt>
                <c:pt idx="7923">
                  <c:v>-8.4100823436666303</c:v>
                </c:pt>
                <c:pt idx="7924">
                  <c:v>-8.3113701959490207</c:v>
                </c:pt>
                <c:pt idx="7925">
                  <c:v>-8.2941764028144203</c:v>
                </c:pt>
                <c:pt idx="7926">
                  <c:v>-8.1944013404131795</c:v>
                </c:pt>
                <c:pt idx="7927">
                  <c:v>-8.1772008224177295</c:v>
                </c:pt>
                <c:pt idx="7928">
                  <c:v>-8.0716450998658296</c:v>
                </c:pt>
                <c:pt idx="7929">
                  <c:v>-7.9651481854279904</c:v>
                </c:pt>
                <c:pt idx="7930">
                  <c:v>-7.9434934245230302</c:v>
                </c:pt>
                <c:pt idx="7931">
                  <c:v>-7.6354046333790198</c:v>
                </c:pt>
                <c:pt idx="7932">
                  <c:v>-7.6135500289466496</c:v>
                </c:pt>
                <c:pt idx="7933">
                  <c:v>-7.5408192605231097</c:v>
                </c:pt>
                <c:pt idx="7934">
                  <c:v>-7.4660537207889996</c:v>
                </c:pt>
                <c:pt idx="7935">
                  <c:v>-7.3908501509000804</c:v>
                </c:pt>
                <c:pt idx="7936">
                  <c:v>-7.3186921565469598</c:v>
                </c:pt>
                <c:pt idx="7937">
                  <c:v>-7.2440423354168697</c:v>
                </c:pt>
                <c:pt idx="7938">
                  <c:v>-7.23393794231042</c:v>
                </c:pt>
                <c:pt idx="7939">
                  <c:v>-6.9153774710197897</c:v>
                </c:pt>
                <c:pt idx="7940">
                  <c:v>-6.9052508417677103</c:v>
                </c:pt>
                <c:pt idx="7941">
                  <c:v>-6.8377995605324902</c:v>
                </c:pt>
                <c:pt idx="7942">
                  <c:v>-6.7687397959948301</c:v>
                </c:pt>
                <c:pt idx="7943">
                  <c:v>-6.7032601690394698</c:v>
                </c:pt>
                <c:pt idx="7944">
                  <c:v>-6.63898356006443</c:v>
                </c:pt>
                <c:pt idx="7945">
                  <c:v>-6.5756540262155498</c:v>
                </c:pt>
                <c:pt idx="7946">
                  <c:v>-6.5684104177561604</c:v>
                </c:pt>
                <c:pt idx="7947">
                  <c:v>-6.2906696524877903</c:v>
                </c:pt>
                <c:pt idx="7948">
                  <c:v>-6.2821438142037902</c:v>
                </c:pt>
                <c:pt idx="7949">
                  <c:v>-6.227805617195</c:v>
                </c:pt>
                <c:pt idx="7950">
                  <c:v>-6.1733705200451903</c:v>
                </c:pt>
                <c:pt idx="7951">
                  <c:v>-6.1283699097967199</c:v>
                </c:pt>
                <c:pt idx="7952">
                  <c:v>-6.0802906080842503</c:v>
                </c:pt>
                <c:pt idx="7953">
                  <c:v>-6.03136009050671</c:v>
                </c:pt>
                <c:pt idx="7954">
                  <c:v>-6.0374105758087504</c:v>
                </c:pt>
                <c:pt idx="7955">
                  <c:v>-5.8601617379734403</c:v>
                </c:pt>
                <c:pt idx="7956">
                  <c:v>-5.7773343098884498</c:v>
                </c:pt>
                <c:pt idx="7957">
                  <c:v>-5.6675502061599499</c:v>
                </c:pt>
                <c:pt idx="7958">
                  <c:v>-5.6753634299295603</c:v>
                </c:pt>
                <c:pt idx="7959">
                  <c:v>-5.62174353954435</c:v>
                </c:pt>
                <c:pt idx="7960">
                  <c:v>-5.5682842806005297</c:v>
                </c:pt>
                <c:pt idx="7961">
                  <c:v>-5.5132409324112004</c:v>
                </c:pt>
                <c:pt idx="7962">
                  <c:v>-5.5195412941136999</c:v>
                </c:pt>
                <c:pt idx="7963">
                  <c:v>-5.3165281544860603</c:v>
                </c:pt>
                <c:pt idx="7964">
                  <c:v>-5.3192608421763303</c:v>
                </c:pt>
                <c:pt idx="7965">
                  <c:v>-5.2228738768287997</c:v>
                </c:pt>
                <c:pt idx="7966">
                  <c:v>-5.1646220927647697</c:v>
                </c:pt>
                <c:pt idx="7967">
                  <c:v>-5.0451244425129103</c:v>
                </c:pt>
                <c:pt idx="7968">
                  <c:v>-4.98676771095574</c:v>
                </c:pt>
                <c:pt idx="7969">
                  <c:v>-4.9277242260075003</c:v>
                </c:pt>
                <c:pt idx="7970">
                  <c:v>-4.9296774963653398</c:v>
                </c:pt>
                <c:pt idx="7971">
                  <c:v>-4.7330468293425598</c:v>
                </c:pt>
                <c:pt idx="7972">
                  <c:v>-4.7341894394714998</c:v>
                </c:pt>
                <c:pt idx="7973">
                  <c:v>-4.7019856885882501</c:v>
                </c:pt>
                <c:pt idx="7974">
                  <c:v>-4.6479192693542402</c:v>
                </c:pt>
                <c:pt idx="7975">
                  <c:v>-4.5954434243300204</c:v>
                </c:pt>
                <c:pt idx="7976">
                  <c:v>-4.5447285876758103</c:v>
                </c:pt>
                <c:pt idx="7977">
                  <c:v>-4.4100167098057899</c:v>
                </c:pt>
                <c:pt idx="7978">
                  <c:v>-4.4081514818655796</c:v>
                </c:pt>
                <c:pt idx="7979">
                  <c:v>-4.2742276914108599</c:v>
                </c:pt>
                <c:pt idx="7980">
                  <c:v>-4.26983470699337</c:v>
                </c:pt>
                <c:pt idx="7981">
                  <c:v>-4.2468036055307703</c:v>
                </c:pt>
                <c:pt idx="7982">
                  <c:v>-4.2138251952954002</c:v>
                </c:pt>
                <c:pt idx="7983">
                  <c:v>-4.1841445763915601</c:v>
                </c:pt>
                <c:pt idx="7984">
                  <c:v>-4.1582250877394999</c:v>
                </c:pt>
                <c:pt idx="7985">
                  <c:v>-4.1196478845393498</c:v>
                </c:pt>
                <c:pt idx="7986">
                  <c:v>-4.1123674743718697</c:v>
                </c:pt>
                <c:pt idx="7987">
                  <c:v>-4.0952948132300904</c:v>
                </c:pt>
                <c:pt idx="7988">
                  <c:v>-4.0879883137140904</c:v>
                </c:pt>
                <c:pt idx="7989">
                  <c:v>-4.0893975874519697</c:v>
                </c:pt>
                <c:pt idx="7990">
                  <c:v>-4.0956610885159197</c:v>
                </c:pt>
                <c:pt idx="7991">
                  <c:v>-4.1055229203243204</c:v>
                </c:pt>
                <c:pt idx="7992">
                  <c:v>-4.1191537937484304</c:v>
                </c:pt>
                <c:pt idx="7993">
                  <c:v>-4.1854776916166401</c:v>
                </c:pt>
                <c:pt idx="7994">
                  <c:v>-4.1872657208858</c:v>
                </c:pt>
                <c:pt idx="7995">
                  <c:v>-4.2846888638998504</c:v>
                </c:pt>
                <c:pt idx="7996">
                  <c:v>-4.2898282475315304</c:v>
                </c:pt>
                <c:pt idx="7997">
                  <c:v>-4.3103201350017004</c:v>
                </c:pt>
                <c:pt idx="7998">
                  <c:v>-4.3423584377315496</c:v>
                </c:pt>
                <c:pt idx="7999">
                  <c:v>-4.3776448947692597</c:v>
                </c:pt>
                <c:pt idx="8000">
                  <c:v>-4.4143481593215697</c:v>
                </c:pt>
                <c:pt idx="8001">
                  <c:v>-4.5932025971271502</c:v>
                </c:pt>
                <c:pt idx="8002">
                  <c:v>-4.5955505819567604</c:v>
                </c:pt>
                <c:pt idx="8003">
                  <c:v>-4.5978729978607804</c:v>
                </c:pt>
                <c:pt idx="8004">
                  <c:v>-4.6654922872208804</c:v>
                </c:pt>
                <c:pt idx="8005">
                  <c:v>-4.6647215688361801</c:v>
                </c:pt>
                <c:pt idx="8006">
                  <c:v>-4.7357264412016002</c:v>
                </c:pt>
                <c:pt idx="8007">
                  <c:v>-4.8098159508319904</c:v>
                </c:pt>
                <c:pt idx="8008">
                  <c:v>-4.83460400116254</c:v>
                </c:pt>
                <c:pt idx="8009">
                  <c:v>-5.0056403452272198</c:v>
                </c:pt>
                <c:pt idx="8010">
                  <c:v>-5.0496787016182001</c:v>
                </c:pt>
                <c:pt idx="8011">
                  <c:v>-5.0457007141322698</c:v>
                </c:pt>
                <c:pt idx="8012">
                  <c:v>-5.0902153463828901</c:v>
                </c:pt>
                <c:pt idx="8013">
                  <c:v>-5.0864037946837497</c:v>
                </c:pt>
                <c:pt idx="8014">
                  <c:v>-5.2499981162304703</c:v>
                </c:pt>
                <c:pt idx="8015">
                  <c:v>-5.2461126187315799</c:v>
                </c:pt>
                <c:pt idx="8016">
                  <c:v>-5.2743445704006504</c:v>
                </c:pt>
                <c:pt idx="8017">
                  <c:v>-5.4848921195734901</c:v>
                </c:pt>
                <c:pt idx="8018">
                  <c:v>-5.5336968982094703</c:v>
                </c:pt>
                <c:pt idx="8019">
                  <c:v>-5.5286776186550197</c:v>
                </c:pt>
                <c:pt idx="8020">
                  <c:v>-5.5810164900666699</c:v>
                </c:pt>
                <c:pt idx="8021">
                  <c:v>-5.5759979736347596</c:v>
                </c:pt>
                <c:pt idx="8022">
                  <c:v>-5.7716553753426298</c:v>
                </c:pt>
                <c:pt idx="8023">
                  <c:v>-5.7688396978931502</c:v>
                </c:pt>
                <c:pt idx="8024">
                  <c:v>-5.7997145744810998</c:v>
                </c:pt>
                <c:pt idx="8025">
                  <c:v>-6.0423850492979296</c:v>
                </c:pt>
                <c:pt idx="8026">
                  <c:v>-6.0937349817056798</c:v>
                </c:pt>
                <c:pt idx="8027">
                  <c:v>-6.0809549583615299</c:v>
                </c:pt>
                <c:pt idx="8028">
                  <c:v>-6.1323381325703599</c:v>
                </c:pt>
                <c:pt idx="8029">
                  <c:v>-6.1197351098156698</c:v>
                </c:pt>
                <c:pt idx="8030">
                  <c:v>-6.32250927973364</c:v>
                </c:pt>
                <c:pt idx="8031">
                  <c:v>-6.31098918208603</c:v>
                </c:pt>
                <c:pt idx="8032">
                  <c:v>-6.3402217305126296</c:v>
                </c:pt>
                <c:pt idx="8033">
                  <c:v>-6.5537231392684996</c:v>
                </c:pt>
                <c:pt idx="8034">
                  <c:v>-6.5951946460233497</c:v>
                </c:pt>
                <c:pt idx="8035">
                  <c:v>-6.5825438749585601</c:v>
                </c:pt>
                <c:pt idx="8036">
                  <c:v>-6.6253601807291798</c:v>
                </c:pt>
                <c:pt idx="8037">
                  <c:v>-6.6170570600646297</c:v>
                </c:pt>
                <c:pt idx="8038">
                  <c:v>-6.7686782277110904</c:v>
                </c:pt>
                <c:pt idx="8039">
                  <c:v>-6.7612228955109002</c:v>
                </c:pt>
                <c:pt idx="8040">
                  <c:v>-6.7816888860131002</c:v>
                </c:pt>
                <c:pt idx="8041">
                  <c:v>-6.8735594693005204</c:v>
                </c:pt>
                <c:pt idx="8042">
                  <c:v>-6.8863061407409898</c:v>
                </c:pt>
                <c:pt idx="8043">
                  <c:v>-6.8796989884416799</c:v>
                </c:pt>
                <c:pt idx="8044">
                  <c:v>-6.8868900076862403</c:v>
                </c:pt>
                <c:pt idx="8045">
                  <c:v>-6.8802370550991299</c:v>
                </c:pt>
                <c:pt idx="8046">
                  <c:v>-6.8997512899398501</c:v>
                </c:pt>
                <c:pt idx="8047">
                  <c:v>-6.8931558688277601</c:v>
                </c:pt>
                <c:pt idx="8048">
                  <c:v>-6.8876028951999198</c:v>
                </c:pt>
                <c:pt idx="8049">
                  <c:v>-6.7934926959476298</c:v>
                </c:pt>
                <c:pt idx="8050">
                  <c:v>-6.7591482161944301</c:v>
                </c:pt>
                <c:pt idx="8051">
                  <c:v>-6.7528154849432003</c:v>
                </c:pt>
                <c:pt idx="8052">
                  <c:v>-6.7177531247781896</c:v>
                </c:pt>
                <c:pt idx="8053">
                  <c:v>-6.71447383561273</c:v>
                </c:pt>
                <c:pt idx="8054">
                  <c:v>-6.58248492864562</c:v>
                </c:pt>
                <c:pt idx="8055">
                  <c:v>-6.5794403751681099</c:v>
                </c:pt>
                <c:pt idx="8056">
                  <c:v>-6.5486502455407898</c:v>
                </c:pt>
                <c:pt idx="8057">
                  <c:v>-6.3140524914914504</c:v>
                </c:pt>
                <c:pt idx="8058">
                  <c:v>-6.25022964732735</c:v>
                </c:pt>
                <c:pt idx="8059">
                  <c:v>-6.2477089712508498</c:v>
                </c:pt>
                <c:pt idx="8060">
                  <c:v>-6.1822551468178499</c:v>
                </c:pt>
                <c:pt idx="8061">
                  <c:v>-6.1801285020209598</c:v>
                </c:pt>
                <c:pt idx="8062">
                  <c:v>-5.9619508355628401</c:v>
                </c:pt>
                <c:pt idx="8063">
                  <c:v>-5.9602259019366199</c:v>
                </c:pt>
                <c:pt idx="8064">
                  <c:v>-5.9201543644691199</c:v>
                </c:pt>
                <c:pt idx="8065">
                  <c:v>-5.6657182816673703</c:v>
                </c:pt>
                <c:pt idx="8066">
                  <c:v>-5.6035876850869801</c:v>
                </c:pt>
                <c:pt idx="8067">
                  <c:v>-5.6044452409490004</c:v>
                </c:pt>
                <c:pt idx="8068">
                  <c:v>-5.5393036302302603</c:v>
                </c:pt>
                <c:pt idx="8069">
                  <c:v>-5.5355698646799896</c:v>
                </c:pt>
                <c:pt idx="8070">
                  <c:v>-5.3338923301369698</c:v>
                </c:pt>
                <c:pt idx="8071">
                  <c:v>-5.33072124808439</c:v>
                </c:pt>
                <c:pt idx="8072">
                  <c:v>-5.29302857014682</c:v>
                </c:pt>
                <c:pt idx="8073">
                  <c:v>-5.1032377503153601</c:v>
                </c:pt>
                <c:pt idx="8074">
                  <c:v>-5.0548900575512601</c:v>
                </c:pt>
                <c:pt idx="8075">
                  <c:v>-5.0508153124721504</c:v>
                </c:pt>
                <c:pt idx="8076">
                  <c:v>-4.9990087390332603</c:v>
                </c:pt>
                <c:pt idx="8077">
                  <c:v>-4.9888788961141399</c:v>
                </c:pt>
                <c:pt idx="8078">
                  <c:v>-4.8444618109075597</c:v>
                </c:pt>
                <c:pt idx="8079">
                  <c:v>-4.8313269358580202</c:v>
                </c:pt>
                <c:pt idx="8080">
                  <c:v>-4.7963706499156196</c:v>
                </c:pt>
                <c:pt idx="8081">
                  <c:v>-4.6765156709214297</c:v>
                </c:pt>
                <c:pt idx="8082">
                  <c:v>-4.6374812479763001</c:v>
                </c:pt>
                <c:pt idx="8083">
                  <c:v>-4.6232195413375203</c:v>
                </c:pt>
                <c:pt idx="8084">
                  <c:v>-4.5906760311299397</c:v>
                </c:pt>
                <c:pt idx="8085">
                  <c:v>-4.5796485340519801</c:v>
                </c:pt>
                <c:pt idx="8086">
                  <c:v>-4.4986794480959</c:v>
                </c:pt>
                <c:pt idx="8087">
                  <c:v>-4.4875670366587199</c:v>
                </c:pt>
                <c:pt idx="8088">
                  <c:v>-4.4604949434499499</c:v>
                </c:pt>
                <c:pt idx="8089">
                  <c:v>-4.3990178192010196</c:v>
                </c:pt>
                <c:pt idx="8090">
                  <c:v>-4.3753779568720503</c:v>
                </c:pt>
                <c:pt idx="8091">
                  <c:v>-4.3628897639081403</c:v>
                </c:pt>
                <c:pt idx="8092">
                  <c:v>-4.3494900541753303</c:v>
                </c:pt>
                <c:pt idx="8093">
                  <c:v>-4.3460295323498999</c:v>
                </c:pt>
                <c:pt idx="8094">
                  <c:v>-4.3098815949737102</c:v>
                </c:pt>
                <c:pt idx="8095">
                  <c:v>-4.3063189589039697</c:v>
                </c:pt>
                <c:pt idx="8096">
                  <c:v>-4.2976759297524101</c:v>
                </c:pt>
                <c:pt idx="8097">
                  <c:v>-4.2571186004370798</c:v>
                </c:pt>
                <c:pt idx="8098">
                  <c:v>-4.24300490374105</c:v>
                </c:pt>
                <c:pt idx="8099">
                  <c:v>-4.2399954775928697</c:v>
                </c:pt>
                <c:pt idx="8100">
                  <c:v>-4.2369231215581502</c:v>
                </c:pt>
                <c:pt idx="8101">
                  <c:v>-4.2459440025718296</c:v>
                </c:pt>
                <c:pt idx="8102">
                  <c:v>-4.2073871104739</c:v>
                </c:pt>
                <c:pt idx="8103">
                  <c:v>-4.21646820850534</c:v>
                </c:pt>
                <c:pt idx="8104">
                  <c:v>-4.2182125499649601</c:v>
                </c:pt>
                <c:pt idx="8105">
                  <c:v>-4.1896223396126304</c:v>
                </c:pt>
                <c:pt idx="8106">
                  <c:v>-4.1516390843467397</c:v>
                </c:pt>
                <c:pt idx="8107">
                  <c:v>-4.1121213027458197</c:v>
                </c:pt>
                <c:pt idx="8108">
                  <c:v>-4.1302371823752502</c:v>
                </c:pt>
                <c:pt idx="8109">
                  <c:v>-4.1482515772984501</c:v>
                </c:pt>
                <c:pt idx="8110">
                  <c:v>-4.0551426882908999</c:v>
                </c:pt>
                <c:pt idx="8111">
                  <c:v>-4.0733106502847098</c:v>
                </c:pt>
                <c:pt idx="8112">
                  <c:v>-4.0720349295703997</c:v>
                </c:pt>
                <c:pt idx="8113">
                  <c:v>-4.0535491948292997</c:v>
                </c:pt>
                <c:pt idx="8114">
                  <c:v>-4.0330892158180696</c:v>
                </c:pt>
                <c:pt idx="8115">
                  <c:v>-3.8526397348068202</c:v>
                </c:pt>
                <c:pt idx="8116">
                  <c:v>-3.8724988593049599</c:v>
                </c:pt>
                <c:pt idx="8117">
                  <c:v>-3.8922398930804301</c:v>
                </c:pt>
                <c:pt idx="8118">
                  <c:v>-3.7212392464775301</c:v>
                </c:pt>
                <c:pt idx="8119">
                  <c:v>-3.7305287867624899</c:v>
                </c:pt>
                <c:pt idx="8120">
                  <c:v>-3.7152562050618601</c:v>
                </c:pt>
                <c:pt idx="8121">
                  <c:v>-3.6744346840493201</c:v>
                </c:pt>
                <c:pt idx="8122">
                  <c:v>-3.6285136342108002</c:v>
                </c:pt>
                <c:pt idx="8123">
                  <c:v>-3.3835486951232498</c:v>
                </c:pt>
                <c:pt idx="8124">
                  <c:v>-3.3971812507333401</c:v>
                </c:pt>
                <c:pt idx="8125">
                  <c:v>-3.4106939871989899</c:v>
                </c:pt>
                <c:pt idx="8126">
                  <c:v>-3.1882520350271899</c:v>
                </c:pt>
                <c:pt idx="8127">
                  <c:v>-3.19059266576298</c:v>
                </c:pt>
                <c:pt idx="8128">
                  <c:v>-3.1541878992951902</c:v>
                </c:pt>
                <c:pt idx="8129">
                  <c:v>-3.0885472460644401</c:v>
                </c:pt>
                <c:pt idx="8130">
                  <c:v>-3.0224235540089701</c:v>
                </c:pt>
                <c:pt idx="8131">
                  <c:v>-2.7502419188118199</c:v>
                </c:pt>
                <c:pt idx="8132">
                  <c:v>-2.7529174068640301</c:v>
                </c:pt>
                <c:pt idx="8133">
                  <c:v>-2.6243117110478398</c:v>
                </c:pt>
                <c:pt idx="8134">
                  <c:v>-2.6209437486373499</c:v>
                </c:pt>
                <c:pt idx="8135">
                  <c:v>-2.487983094154</c:v>
                </c:pt>
                <c:pt idx="8136">
                  <c:v>-2.4799351928498301</c:v>
                </c:pt>
                <c:pt idx="8137">
                  <c:v>-2.3477189664145999</c:v>
                </c:pt>
                <c:pt idx="8138">
                  <c:v>-2.3046512988910002</c:v>
                </c:pt>
                <c:pt idx="8139">
                  <c:v>-2.0387211136449999</c:v>
                </c:pt>
                <c:pt idx="8140">
                  <c:v>-1.9681391986372401</c:v>
                </c:pt>
                <c:pt idx="8141">
                  <c:v>-1.9626326899145099</c:v>
                </c:pt>
                <c:pt idx="8142">
                  <c:v>-1.8953661268986099</c:v>
                </c:pt>
                <c:pt idx="8143">
                  <c:v>-1.8923023894344899</c:v>
                </c:pt>
                <c:pt idx="8144">
                  <c:v>-1.6790073854879299</c:v>
                </c:pt>
                <c:pt idx="8145">
                  <c:v>-1.6761625441400201</c:v>
                </c:pt>
                <c:pt idx="8146">
                  <c:v>-1.63369429121899</c:v>
                </c:pt>
                <c:pt idx="8147">
                  <c:v>-1.3987586619924299</c:v>
                </c:pt>
                <c:pt idx="8148">
                  <c:v>-1.33813531357445</c:v>
                </c:pt>
                <c:pt idx="8149">
                  <c:v>-1.3354918439608801</c:v>
                </c:pt>
                <c:pt idx="8150">
                  <c:v>-1.2774006510340701</c:v>
                </c:pt>
                <c:pt idx="8151">
                  <c:v>-1.2765445166409599</c:v>
                </c:pt>
                <c:pt idx="8152">
                  <c:v>-1.0880903797594901</c:v>
                </c:pt>
                <c:pt idx="8153">
                  <c:v>-1.0875246243288601</c:v>
                </c:pt>
                <c:pt idx="8154">
                  <c:v>-1.0532561805584999</c:v>
                </c:pt>
                <c:pt idx="8155">
                  <c:v>-0.84398163501415602</c:v>
                </c:pt>
                <c:pt idx="8156">
                  <c:v>-0.79141450271801905</c:v>
                </c:pt>
                <c:pt idx="8157">
                  <c:v>-0.79153834368446296</c:v>
                </c:pt>
                <c:pt idx="8158">
                  <c:v>-0.73868631503649895</c:v>
                </c:pt>
                <c:pt idx="8159">
                  <c:v>-0.73582763226112602</c:v>
                </c:pt>
                <c:pt idx="8160">
                  <c:v>-0.56010354383752503</c:v>
                </c:pt>
                <c:pt idx="8161">
                  <c:v>-0.55741344871453802</c:v>
                </c:pt>
                <c:pt idx="8162">
                  <c:v>-0.52182538284227298</c:v>
                </c:pt>
                <c:pt idx="8163">
                  <c:v>-0.32021976798461799</c:v>
                </c:pt>
                <c:pt idx="8164">
                  <c:v>-0.27036582435881101</c:v>
                </c:pt>
                <c:pt idx="8165">
                  <c:v>-0.26771791956329799</c:v>
                </c:pt>
                <c:pt idx="8166">
                  <c:v>-0.21266833832960699</c:v>
                </c:pt>
                <c:pt idx="8167">
                  <c:v>-0.206803060480344</c:v>
                </c:pt>
                <c:pt idx="8168">
                  <c:v>-3.79658301257998E-2</c:v>
                </c:pt>
                <c:pt idx="8169">
                  <c:v>-3.2247051543118001E-2</c:v>
                </c:pt>
                <c:pt idx="8170">
                  <c:v>5.0278808859171801E-3</c:v>
                </c:pt>
                <c:pt idx="8171">
                  <c:v>0.19539010679958899</c:v>
                </c:pt>
                <c:pt idx="8172">
                  <c:v>0.24760071557923299</c:v>
                </c:pt>
                <c:pt idx="8173">
                  <c:v>0.253662070061064</c:v>
                </c:pt>
                <c:pt idx="8174">
                  <c:v>0.30372707489626899</c:v>
                </c:pt>
                <c:pt idx="8175">
                  <c:v>0.309010268029556</c:v>
                </c:pt>
                <c:pt idx="8176">
                  <c:v>0.46449826981472098</c:v>
                </c:pt>
                <c:pt idx="8177">
                  <c:v>0.469696914303809</c:v>
                </c:pt>
                <c:pt idx="8178">
                  <c:v>0.50355256548577498</c:v>
                </c:pt>
                <c:pt idx="8179">
                  <c:v>0.67057855741469197</c:v>
                </c:pt>
                <c:pt idx="8180">
                  <c:v>0.71525738203544797</c:v>
                </c:pt>
                <c:pt idx="8181">
                  <c:v>0.71994757755968497</c:v>
                </c:pt>
                <c:pt idx="8182">
                  <c:v>0.76136570982850404</c:v>
                </c:pt>
                <c:pt idx="8183">
                  <c:v>0.76380269003211199</c:v>
                </c:pt>
                <c:pt idx="8184">
                  <c:v>0.89363616096579401</c:v>
                </c:pt>
                <c:pt idx="8185">
                  <c:v>0.895885176342191</c:v>
                </c:pt>
                <c:pt idx="8186">
                  <c:v>0.95397523729601197</c:v>
                </c:pt>
                <c:pt idx="8187">
                  <c:v>1.05577077422523</c:v>
                </c:pt>
                <c:pt idx="8188">
                  <c:v>1.0879257679541701</c:v>
                </c:pt>
                <c:pt idx="8189">
                  <c:v>1.1200906280543801</c:v>
                </c:pt>
                <c:pt idx="8190">
                  <c:v>1.1202107602481</c:v>
                </c:pt>
                <c:pt idx="8191">
                  <c:v>1.12025670171998</c:v>
                </c:pt>
                <c:pt idx="8192">
                  <c:v>1.22458370962515</c:v>
                </c:pt>
                <c:pt idx="8193">
                  <c:v>1.2244642703456801</c:v>
                </c:pt>
                <c:pt idx="8194">
                  <c:v>1.2430429039265001</c:v>
                </c:pt>
                <c:pt idx="8195">
                  <c:v>1.35176629931216</c:v>
                </c:pt>
                <c:pt idx="8196">
                  <c:v>1.37803840535148</c:v>
                </c:pt>
                <c:pt idx="8197">
                  <c:v>1.40487975132608</c:v>
                </c:pt>
                <c:pt idx="8198">
                  <c:v>1.40521568496907</c:v>
                </c:pt>
                <c:pt idx="8199">
                  <c:v>1.4056592635830301</c:v>
                </c:pt>
                <c:pt idx="8200">
                  <c:v>1.49346165206377</c:v>
                </c:pt>
                <c:pt idx="8201">
                  <c:v>1.49383390194226</c:v>
                </c:pt>
                <c:pt idx="8202">
                  <c:v>1.53348773847756</c:v>
                </c:pt>
                <c:pt idx="8203">
                  <c:v>1.6044659638372201</c:v>
                </c:pt>
                <c:pt idx="8204">
                  <c:v>1.6278570410600699</c:v>
                </c:pt>
                <c:pt idx="8205">
                  <c:v>1.65267577777594</c:v>
                </c:pt>
                <c:pt idx="8206">
                  <c:v>1.65491672731513</c:v>
                </c:pt>
                <c:pt idx="8207">
                  <c:v>1.6572367715565</c:v>
                </c:pt>
                <c:pt idx="8208">
                  <c:v>1.7337125772597199</c:v>
                </c:pt>
                <c:pt idx="8209">
                  <c:v>1.7360559180003099</c:v>
                </c:pt>
                <c:pt idx="8210">
                  <c:v>1.77221427609163</c:v>
                </c:pt>
                <c:pt idx="8211">
                  <c:v>1.8343094655577299</c:v>
                </c:pt>
                <c:pt idx="8212">
                  <c:v>1.8569287607115901</c:v>
                </c:pt>
                <c:pt idx="8213">
                  <c:v>1.87905320851701</c:v>
                </c:pt>
                <c:pt idx="8214">
                  <c:v>1.88216061776288</c:v>
                </c:pt>
                <c:pt idx="8215">
                  <c:v>1.8851968269946999</c:v>
                </c:pt>
                <c:pt idx="8216">
                  <c:v>1.9499053163423301</c:v>
                </c:pt>
                <c:pt idx="8217">
                  <c:v>1.9528292169888</c:v>
                </c:pt>
                <c:pt idx="8218">
                  <c:v>1.98345945547284</c:v>
                </c:pt>
                <c:pt idx="8219">
                  <c:v>2.0334704705269901</c:v>
                </c:pt>
                <c:pt idx="8220">
                  <c:v>2.0517224998500199</c:v>
                </c:pt>
                <c:pt idx="8221">
                  <c:v>2.0684790635602899</c:v>
                </c:pt>
                <c:pt idx="8222">
                  <c:v>2.0703759391074499</c:v>
                </c:pt>
                <c:pt idx="8223">
                  <c:v>2.0722873737304299</c:v>
                </c:pt>
                <c:pt idx="8224">
                  <c:v>2.1222339400263901</c:v>
                </c:pt>
                <c:pt idx="8225">
                  <c:v>2.12410581619101</c:v>
                </c:pt>
                <c:pt idx="8226">
                  <c:v>2.1471961504185502</c:v>
                </c:pt>
                <c:pt idx="8227">
                  <c:v>2.18492900134174</c:v>
                </c:pt>
                <c:pt idx="8228">
                  <c:v>2.1982211191929402</c:v>
                </c:pt>
                <c:pt idx="8229">
                  <c:v>2.2107266427848602</c:v>
                </c:pt>
                <c:pt idx="8230">
                  <c:v>2.2126707847849798</c:v>
                </c:pt>
                <c:pt idx="8231">
                  <c:v>2.21460735405612</c:v>
                </c:pt>
                <c:pt idx="8232">
                  <c:v>2.2521222022810101</c:v>
                </c:pt>
                <c:pt idx="8233">
                  <c:v>2.2540246657081902</c:v>
                </c:pt>
                <c:pt idx="8234">
                  <c:v>2.2713250061398802</c:v>
                </c:pt>
                <c:pt idx="8235">
                  <c:v>2.3069421018935001</c:v>
                </c:pt>
                <c:pt idx="8236">
                  <c:v>2.3088670240103002</c:v>
                </c:pt>
                <c:pt idx="8237">
                  <c:v>2.3190363615132701</c:v>
                </c:pt>
                <c:pt idx="8238">
                  <c:v>2.3211623128546899</c:v>
                </c:pt>
                <c:pt idx="8239">
                  <c:v>2.32331931670736</c:v>
                </c:pt>
                <c:pt idx="8240">
                  <c:v>2.3513989629991401</c:v>
                </c:pt>
                <c:pt idx="8241">
                  <c:v>2.3535625003629499</c:v>
                </c:pt>
                <c:pt idx="8242">
                  <c:v>2.3670535282990999</c:v>
                </c:pt>
                <c:pt idx="8243">
                  <c:v>2.3935901937057702</c:v>
                </c:pt>
                <c:pt idx="8244">
                  <c:v>2.3957220176671301</c:v>
                </c:pt>
                <c:pt idx="8245">
                  <c:v>2.4035899459310501</c:v>
                </c:pt>
                <c:pt idx="8246">
                  <c:v>2.4055649489395798</c:v>
                </c:pt>
                <c:pt idx="8247">
                  <c:v>2.4075378720027998</c:v>
                </c:pt>
                <c:pt idx="8248">
                  <c:v>2.42843362505312</c:v>
                </c:pt>
                <c:pt idx="8249">
                  <c:v>2.4303897382232398</c:v>
                </c:pt>
                <c:pt idx="8250">
                  <c:v>2.4406527541314502</c:v>
                </c:pt>
                <c:pt idx="8251">
                  <c:v>2.4610850200885901</c:v>
                </c:pt>
                <c:pt idx="8252">
                  <c:v>2.4630035613455998</c:v>
                </c:pt>
                <c:pt idx="8253">
                  <c:v>2.46925063280628</c:v>
                </c:pt>
                <c:pt idx="8254">
                  <c:v>2.47092065756978</c:v>
                </c:pt>
                <c:pt idx="8255">
                  <c:v>2.4725397197146002</c:v>
                </c:pt>
                <c:pt idx="8256">
                  <c:v>2.4890927442689001</c:v>
                </c:pt>
                <c:pt idx="8257">
                  <c:v>2.4906791698814201</c:v>
                </c:pt>
                <c:pt idx="8258">
                  <c:v>2.49913094465394</c:v>
                </c:pt>
                <c:pt idx="8259">
                  <c:v>2.5181610816206002</c:v>
                </c:pt>
                <c:pt idx="8260">
                  <c:v>2.5197325046852601</c:v>
                </c:pt>
                <c:pt idx="8261">
                  <c:v>2.52587828253658</c:v>
                </c:pt>
                <c:pt idx="8262">
                  <c:v>2.5275669909610001</c:v>
                </c:pt>
                <c:pt idx="8263">
                  <c:v>2.53730627911475</c:v>
                </c:pt>
                <c:pt idx="8264">
                  <c:v>2.53898209057584</c:v>
                </c:pt>
                <c:pt idx="8265">
                  <c:v>2.5486641881675598</c:v>
                </c:pt>
                <c:pt idx="8266">
                  <c:v>2.5582969329356202</c:v>
                </c:pt>
                <c:pt idx="8267">
                  <c:v>2.57634532649478</c:v>
                </c:pt>
                <c:pt idx="8268">
                  <c:v>2.5780306259391299</c:v>
                </c:pt>
                <c:pt idx="8269">
                  <c:v>2.5845026727722198</c:v>
                </c:pt>
                <c:pt idx="8270">
                  <c:v>2.5909669860885201</c:v>
                </c:pt>
                <c:pt idx="8271">
                  <c:v>2.5975633196810701</c:v>
                </c:pt>
                <c:pt idx="8272">
                  <c:v>2.5992352350674901</c:v>
                </c:pt>
                <c:pt idx="8273">
                  <c:v>2.6173849349474501</c:v>
                </c:pt>
                <c:pt idx="8274">
                  <c:v>2.6190791337056201</c:v>
                </c:pt>
                <c:pt idx="8275">
                  <c:v>2.6389298473638201</c:v>
                </c:pt>
                <c:pt idx="8276">
                  <c:v>2.6405953369594002</c:v>
                </c:pt>
                <c:pt idx="8277">
                  <c:v>2.6470075749530499</c:v>
                </c:pt>
                <c:pt idx="8278">
                  <c:v>2.6533206182353299</c:v>
                </c:pt>
                <c:pt idx="8279">
                  <c:v>2.6598832718238898</c:v>
                </c:pt>
                <c:pt idx="8280">
                  <c:v>2.6614608777830102</c:v>
                </c:pt>
                <c:pt idx="8281">
                  <c:v>2.67931132953766</c:v>
                </c:pt>
                <c:pt idx="8282">
                  <c:v>2.6808573572897001</c:v>
                </c:pt>
                <c:pt idx="8283">
                  <c:v>2.69867007789404</c:v>
                </c:pt>
                <c:pt idx="8284">
                  <c:v>2.7001851888766999</c:v>
                </c:pt>
                <c:pt idx="8285">
                  <c:v>2.7058451685040201</c:v>
                </c:pt>
                <c:pt idx="8286">
                  <c:v>2.7113556613381</c:v>
                </c:pt>
                <c:pt idx="8287">
                  <c:v>2.7167027618773099</c:v>
                </c:pt>
                <c:pt idx="8288">
                  <c:v>2.7180127124699598</c:v>
                </c:pt>
                <c:pt idx="8289">
                  <c:v>2.7321495467173502</c:v>
                </c:pt>
                <c:pt idx="8290">
                  <c:v>2.7334778918456002</c:v>
                </c:pt>
                <c:pt idx="8291">
                  <c:v>2.7458449746723201</c:v>
                </c:pt>
                <c:pt idx="8292">
                  <c:v>2.7471874794428102</c:v>
                </c:pt>
                <c:pt idx="8293">
                  <c:v>2.7513457766270299</c:v>
                </c:pt>
                <c:pt idx="8294">
                  <c:v>2.7552463610903</c:v>
                </c:pt>
                <c:pt idx="8295">
                  <c:v>2.7589655029056499</c:v>
                </c:pt>
                <c:pt idx="8296">
                  <c:v>2.7603197499360399</c:v>
                </c:pt>
                <c:pt idx="8297">
                  <c:v>2.7687507808490799</c:v>
                </c:pt>
                <c:pt idx="8298">
                  <c:v>2.77014573564119</c:v>
                </c:pt>
                <c:pt idx="8299">
                  <c:v>2.7759423723611998</c:v>
                </c:pt>
                <c:pt idx="8300">
                  <c:v>2.7773811211083399</c:v>
                </c:pt>
                <c:pt idx="8301">
                  <c:v>2.7797609626567099</c:v>
                </c:pt>
                <c:pt idx="8302">
                  <c:v>2.7818704469140898</c:v>
                </c:pt>
                <c:pt idx="8303">
                  <c:v>2.7837944664935899</c:v>
                </c:pt>
                <c:pt idx="8304">
                  <c:v>2.7852113447153499</c:v>
                </c:pt>
                <c:pt idx="8305">
                  <c:v>2.7872726803297199</c:v>
                </c:pt>
                <c:pt idx="8306">
                  <c:v>2.7886752798424999</c:v>
                </c:pt>
                <c:pt idx="8307">
                  <c:v>2.78729556596203</c:v>
                </c:pt>
                <c:pt idx="8308">
                  <c:v>2.78868089737349</c:v>
                </c:pt>
                <c:pt idx="8309">
                  <c:v>2.7878112156285599</c:v>
                </c:pt>
                <c:pt idx="8310">
                  <c:v>2.7866807631941102</c:v>
                </c:pt>
                <c:pt idx="8311">
                  <c:v>2.7865608368045498</c:v>
                </c:pt>
                <c:pt idx="8312">
                  <c:v>2.7879989840282899</c:v>
                </c:pt>
                <c:pt idx="8313">
                  <c:v>2.7827524831198902</c:v>
                </c:pt>
                <c:pt idx="8314">
                  <c:v>2.7841439058218902</c:v>
                </c:pt>
                <c:pt idx="8315">
                  <c:v>2.77423457743736</c:v>
                </c:pt>
                <c:pt idx="8316">
                  <c:v>2.77558687497319</c:v>
                </c:pt>
                <c:pt idx="8317">
                  <c:v>2.7718781117297202</c:v>
                </c:pt>
                <c:pt idx="8318">
                  <c:v>2.7678671847975602</c:v>
                </c:pt>
                <c:pt idx="8319">
                  <c:v>2.76373839134604</c:v>
                </c:pt>
                <c:pt idx="8320">
                  <c:v>2.7636905225178001</c:v>
                </c:pt>
                <c:pt idx="8321">
                  <c:v>2.7482497991891002</c:v>
                </c:pt>
                <c:pt idx="8322">
                  <c:v>2.7483401875260398</c:v>
                </c:pt>
                <c:pt idx="8323">
                  <c:v>2.7268844663207998</c:v>
                </c:pt>
                <c:pt idx="8324">
                  <c:v>2.7271422930154201</c:v>
                </c:pt>
                <c:pt idx="8325">
                  <c:v>2.7208505573831401</c:v>
                </c:pt>
                <c:pt idx="8326">
                  <c:v>2.7141551728005702</c:v>
                </c:pt>
                <c:pt idx="8327">
                  <c:v>2.7070430880473499</c:v>
                </c:pt>
                <c:pt idx="8328">
                  <c:v>2.7072832278512702</c:v>
                </c:pt>
                <c:pt idx="8329">
                  <c:v>2.6807246797036601</c:v>
                </c:pt>
                <c:pt idx="8330">
                  <c:v>2.6809760344089399</c:v>
                </c:pt>
                <c:pt idx="8331">
                  <c:v>2.64621646732604</c:v>
                </c:pt>
                <c:pt idx="8332">
                  <c:v>2.6464865233339201</c:v>
                </c:pt>
                <c:pt idx="8333">
                  <c:v>2.63633555960554</c:v>
                </c:pt>
                <c:pt idx="8334">
                  <c:v>2.62572030527885</c:v>
                </c:pt>
                <c:pt idx="8335">
                  <c:v>2.6151575632734199</c:v>
                </c:pt>
                <c:pt idx="8336">
                  <c:v>2.6153828814995901</c:v>
                </c:pt>
                <c:pt idx="8337">
                  <c:v>2.5753191511382898</c:v>
                </c:pt>
                <c:pt idx="8338">
                  <c:v>2.5755259001486701</c:v>
                </c:pt>
                <c:pt idx="8339">
                  <c:v>2.5253644487812599</c:v>
                </c:pt>
                <c:pt idx="8340">
                  <c:v>2.52556217867477</c:v>
                </c:pt>
                <c:pt idx="8341">
                  <c:v>2.5088277057798298</c:v>
                </c:pt>
                <c:pt idx="8342">
                  <c:v>2.4915816908143502</c:v>
                </c:pt>
                <c:pt idx="8343">
                  <c:v>2.4754552391535198</c:v>
                </c:pt>
                <c:pt idx="8344">
                  <c:v>2.4751450414040899</c:v>
                </c:pt>
                <c:pt idx="8345">
                  <c:v>2.4193816813523199</c:v>
                </c:pt>
                <c:pt idx="8346">
                  <c:v>2.41914939222164</c:v>
                </c:pt>
                <c:pt idx="8347">
                  <c:v>2.3508509332068801</c:v>
                </c:pt>
                <c:pt idx="8348">
                  <c:v>2.3507259437913199</c:v>
                </c:pt>
                <c:pt idx="8349">
                  <c:v>2.3298056810904799</c:v>
                </c:pt>
                <c:pt idx="8350">
                  <c:v>2.3091687663476499</c:v>
                </c:pt>
                <c:pt idx="8351">
                  <c:v>2.2869258913081199</c:v>
                </c:pt>
                <c:pt idx="8352">
                  <c:v>2.2859124776341</c:v>
                </c:pt>
                <c:pt idx="8353">
                  <c:v>2.2103916475319201</c:v>
                </c:pt>
                <c:pt idx="8354">
                  <c:v>2.2095054592966301</c:v>
                </c:pt>
                <c:pt idx="8355">
                  <c:v>2.1182493705683698</c:v>
                </c:pt>
                <c:pt idx="8356">
                  <c:v>2.1175273806430002</c:v>
                </c:pt>
                <c:pt idx="8357">
                  <c:v>2.09010176149551</c:v>
                </c:pt>
                <c:pt idx="8358">
                  <c:v>2.06184961668394</c:v>
                </c:pt>
                <c:pt idx="8359">
                  <c:v>2.0340361719565898</c:v>
                </c:pt>
                <c:pt idx="8360">
                  <c:v>2.0331156725857298</c:v>
                </c:pt>
                <c:pt idx="8361">
                  <c:v>1.9338224955055301</c:v>
                </c:pt>
                <c:pt idx="8362">
                  <c:v>1.9330737888059899</c:v>
                </c:pt>
                <c:pt idx="8363">
                  <c:v>1.8812867053278099</c:v>
                </c:pt>
                <c:pt idx="8364">
                  <c:v>1.8498976266995399</c:v>
                </c:pt>
                <c:pt idx="8365">
                  <c:v>1.7813930190581999</c:v>
                </c:pt>
                <c:pt idx="8366">
                  <c:v>1.70982336332137</c:v>
                </c:pt>
                <c:pt idx="8367">
                  <c:v>1.7094148651544501</c:v>
                </c:pt>
                <c:pt idx="8368">
                  <c:v>1.7090418718643501</c:v>
                </c:pt>
                <c:pt idx="8369">
                  <c:v>1.5834294994645199</c:v>
                </c:pt>
                <c:pt idx="8370">
                  <c:v>1.5832186418848899</c:v>
                </c:pt>
                <c:pt idx="8371">
                  <c:v>1.5614219904645601</c:v>
                </c:pt>
                <c:pt idx="8372">
                  <c:v>1.52379371160946</c:v>
                </c:pt>
                <c:pt idx="8373">
                  <c:v>1.4847457029731601</c:v>
                </c:pt>
                <c:pt idx="8374">
                  <c:v>1.3150933086060601</c:v>
                </c:pt>
                <c:pt idx="8375">
                  <c:v>1.3162419999511299</c:v>
                </c:pt>
                <c:pt idx="8376">
                  <c:v>1.3173745086939901</c:v>
                </c:pt>
                <c:pt idx="8377">
                  <c:v>1.16797146091167</c:v>
                </c:pt>
                <c:pt idx="8378">
                  <c:v>1.16946254489552</c:v>
                </c:pt>
                <c:pt idx="8379">
                  <c:v>1.14375650929553</c:v>
                </c:pt>
                <c:pt idx="8380">
                  <c:v>1.0982762400372901</c:v>
                </c:pt>
                <c:pt idx="8381">
                  <c:v>1.0517617679823601</c:v>
                </c:pt>
                <c:pt idx="8382">
                  <c:v>0.84508760254461301</c:v>
                </c:pt>
                <c:pt idx="8383">
                  <c:v>0.84710257477122397</c:v>
                </c:pt>
                <c:pt idx="8384">
                  <c:v>0.84906151410822694</c:v>
                </c:pt>
                <c:pt idx="8385">
                  <c:v>0.66598309070596295</c:v>
                </c:pt>
                <c:pt idx="8386">
                  <c:v>0.66827914698282898</c:v>
                </c:pt>
                <c:pt idx="8387">
                  <c:v>0.63698942093850897</c:v>
                </c:pt>
                <c:pt idx="8388">
                  <c:v>0.58103791482173495</c:v>
                </c:pt>
                <c:pt idx="8389">
                  <c:v>0.52359580047244803</c:v>
                </c:pt>
                <c:pt idx="8390">
                  <c:v>0.26630184793990702</c:v>
                </c:pt>
                <c:pt idx="8391">
                  <c:v>0.26910455322508398</c:v>
                </c:pt>
                <c:pt idx="8392">
                  <c:v>0.14273665878196501</c:v>
                </c:pt>
                <c:pt idx="8393">
                  <c:v>0.13893122870965899</c:v>
                </c:pt>
                <c:pt idx="8394">
                  <c:v>1.6717402123407998E-2</c:v>
                </c:pt>
                <c:pt idx="8395">
                  <c:v>1.9106518676354801E-2</c:v>
                </c:pt>
                <c:pt idx="8396">
                  <c:v>-0.111724634614806</c:v>
                </c:pt>
                <c:pt idx="8397">
                  <c:v>-0.152690356248251</c:v>
                </c:pt>
                <c:pt idx="8398">
                  <c:v>-0.452666681963452</c:v>
                </c:pt>
                <c:pt idx="8399">
                  <c:v>-0.45410192404469102</c:v>
                </c:pt>
                <c:pt idx="8400">
                  <c:v>-0.53729786547713398</c:v>
                </c:pt>
                <c:pt idx="8401">
                  <c:v>-0.62144447663475</c:v>
                </c:pt>
                <c:pt idx="8402">
                  <c:v>-0.62612056656366299</c:v>
                </c:pt>
                <c:pt idx="8403">
                  <c:v>-0.89975092618417596</c:v>
                </c:pt>
                <c:pt idx="8404">
                  <c:v>-0.90380635657839203</c:v>
                </c:pt>
                <c:pt idx="8405">
                  <c:v>-0.96339985228010905</c:v>
                </c:pt>
                <c:pt idx="8406">
                  <c:v>-1.30592643257517</c:v>
                </c:pt>
                <c:pt idx="8407">
                  <c:v>-1.3975044393912099</c:v>
                </c:pt>
                <c:pt idx="8408">
                  <c:v>-1.40353045948774</c:v>
                </c:pt>
                <c:pt idx="8409">
                  <c:v>-1.49632623326503</c:v>
                </c:pt>
                <c:pt idx="8410">
                  <c:v>-1.50176020046655</c:v>
                </c:pt>
                <c:pt idx="8411">
                  <c:v>-1.80420055342374</c:v>
                </c:pt>
                <c:pt idx="8412">
                  <c:v>-1.8089635656487999</c:v>
                </c:pt>
                <c:pt idx="8413">
                  <c:v>-1.8730408870414099</c:v>
                </c:pt>
                <c:pt idx="8414">
                  <c:v>-2.2456323926940098</c:v>
                </c:pt>
                <c:pt idx="8415">
                  <c:v>-2.25285295616513</c:v>
                </c:pt>
                <c:pt idx="8416">
                  <c:v>-2.34737645779194</c:v>
                </c:pt>
                <c:pt idx="8417">
                  <c:v>-2.44276996011373</c:v>
                </c:pt>
                <c:pt idx="8418">
                  <c:v>-2.44293963772959</c:v>
                </c:pt>
                <c:pt idx="8419">
                  <c:v>-2.76641107325776</c:v>
                </c:pt>
                <c:pt idx="8420">
                  <c:v>-2.7660450387189002</c:v>
                </c:pt>
                <c:pt idx="8421">
                  <c:v>-2.8313447696940699</c:v>
                </c:pt>
                <c:pt idx="8422">
                  <c:v>-3.24642553387313</c:v>
                </c:pt>
                <c:pt idx="8423">
                  <c:v>-3.35532864460101</c:v>
                </c:pt>
                <c:pt idx="8424">
                  <c:v>-3.3566743503267999</c:v>
                </c:pt>
                <c:pt idx="8425">
                  <c:v>-3.4602924134237201</c:v>
                </c:pt>
                <c:pt idx="8426">
                  <c:v>-3.4560408274105101</c:v>
                </c:pt>
                <c:pt idx="8427">
                  <c:v>-3.8279222775659201</c:v>
                </c:pt>
                <c:pt idx="8428">
                  <c:v>-3.8230731603533501</c:v>
                </c:pt>
                <c:pt idx="8429">
                  <c:v>-3.8863811675020901</c:v>
                </c:pt>
                <c:pt idx="8430">
                  <c:v>-4.3840988309759403</c:v>
                </c:pt>
                <c:pt idx="8431">
                  <c:v>-4.5085891814029004</c:v>
                </c:pt>
                <c:pt idx="8432">
                  <c:v>-4.5027010652560797</c:v>
                </c:pt>
                <c:pt idx="8433">
                  <c:v>-4.61686301681807</c:v>
                </c:pt>
                <c:pt idx="8434">
                  <c:v>-4.6036225072372696</c:v>
                </c:pt>
                <c:pt idx="8435">
                  <c:v>-5.0496693393844501</c:v>
                </c:pt>
                <c:pt idx="8436">
                  <c:v>-5.0358844619363703</c:v>
                </c:pt>
                <c:pt idx="8437">
                  <c:v>-5.1123235038056896</c:v>
                </c:pt>
                <c:pt idx="8438">
                  <c:v>-5.6991285533960498</c:v>
                </c:pt>
                <c:pt idx="8439">
                  <c:v>-5.8404961971296299</c:v>
                </c:pt>
                <c:pt idx="8440">
                  <c:v>-5.8262974485485302</c:v>
                </c:pt>
                <c:pt idx="8441">
                  <c:v>-5.9686722796511198</c:v>
                </c:pt>
                <c:pt idx="8442">
                  <c:v>-5.95348854946314</c:v>
                </c:pt>
                <c:pt idx="8443">
                  <c:v>-6.4721888584737304</c:v>
                </c:pt>
                <c:pt idx="8444">
                  <c:v>-6.4564000297480604</c:v>
                </c:pt>
                <c:pt idx="8445">
                  <c:v>-6.5433569121942403</c:v>
                </c:pt>
                <c:pt idx="8446">
                  <c:v>-6.6892765198760102</c:v>
                </c:pt>
                <c:pt idx="8447">
                  <c:v>-6.9876564221769897</c:v>
                </c:pt>
                <c:pt idx="8448">
                  <c:v>-7.1311423440657897</c:v>
                </c:pt>
                <c:pt idx="8449">
                  <c:v>-7.4234756756865199</c:v>
                </c:pt>
                <c:pt idx="8450">
                  <c:v>-7.4069991651927802</c:v>
                </c:pt>
                <c:pt idx="8451">
                  <c:v>-7.8951911679000197</c:v>
                </c:pt>
                <c:pt idx="8452">
                  <c:v>-7.9627856282100797</c:v>
                </c:pt>
                <c:pt idx="8453">
                  <c:v>-8.08665435857578</c:v>
                </c:pt>
                <c:pt idx="8454">
                  <c:v>-8.3227908657102798</c:v>
                </c:pt>
                <c:pt idx="8455">
                  <c:v>-8.4239098909186101</c:v>
                </c:pt>
                <c:pt idx="8456">
                  <c:v>-8.5107373253973506</c:v>
                </c:pt>
                <c:pt idx="8457">
                  <c:v>-8.5918580798857693</c:v>
                </c:pt>
                <c:pt idx="8458">
                  <c:v>-8.8695370927258796</c:v>
                </c:pt>
                <c:pt idx="8459">
                  <c:v>-8.8513559180489096</c:v>
                </c:pt>
                <c:pt idx="8460">
                  <c:v>-8.8331799452328905</c:v>
                </c:pt>
                <c:pt idx="8461">
                  <c:v>-8.8630432598981894</c:v>
                </c:pt>
                <c:pt idx="8462">
                  <c:v>-8.9088238542344396</c:v>
                </c:pt>
                <c:pt idx="8463">
                  <c:v>-8.9399599702303494</c:v>
                </c:pt>
                <c:pt idx="8464">
                  <c:v>-8.9615226357183797</c:v>
                </c:pt>
                <c:pt idx="8465">
                  <c:v>-8.9710682277481109</c:v>
                </c:pt>
                <c:pt idx="8466">
                  <c:v>-8.9295789561741294</c:v>
                </c:pt>
                <c:pt idx="8467">
                  <c:v>-8.9102424006658492</c:v>
                </c:pt>
                <c:pt idx="8468">
                  <c:v>-8.8909537222416901</c:v>
                </c:pt>
                <c:pt idx="8469">
                  <c:v>-8.8636953755486694</c:v>
                </c:pt>
                <c:pt idx="8470">
                  <c:v>-8.8215841381509907</c:v>
                </c:pt>
                <c:pt idx="8471">
                  <c:v>-8.7718305316075007</c:v>
                </c:pt>
                <c:pt idx="8472">
                  <c:v>-8.7154290530775</c:v>
                </c:pt>
                <c:pt idx="8473">
                  <c:v>-8.6533865148595996</c:v>
                </c:pt>
                <c:pt idx="8474">
                  <c:v>-8.3485874146805994</c:v>
                </c:pt>
                <c:pt idx="8475">
                  <c:v>-8.3297838957217305</c:v>
                </c:pt>
                <c:pt idx="8476">
                  <c:v>-8.31111232999924</c:v>
                </c:pt>
                <c:pt idx="8477">
                  <c:v>-8.2569694557330706</c:v>
                </c:pt>
                <c:pt idx="8478">
                  <c:v>-8.1828872836814508</c:v>
                </c:pt>
                <c:pt idx="8479">
                  <c:v>-8.1055128292458907</c:v>
                </c:pt>
                <c:pt idx="8480">
                  <c:v>-8.0298035195515496</c:v>
                </c:pt>
                <c:pt idx="8481">
                  <c:v>-7.95439310417835</c:v>
                </c:pt>
                <c:pt idx="8482">
                  <c:v>-7.64047549767721</c:v>
                </c:pt>
                <c:pt idx="8483">
                  <c:v>-7.62279084855472</c:v>
                </c:pt>
                <c:pt idx="8484">
                  <c:v>-7.605168096741</c:v>
                </c:pt>
                <c:pt idx="8485">
                  <c:v>-7.5573698123095898</c:v>
                </c:pt>
                <c:pt idx="8486">
                  <c:v>-7.4847222728825997</c:v>
                </c:pt>
                <c:pt idx="8487">
                  <c:v>-7.41911423843524</c:v>
                </c:pt>
                <c:pt idx="8488">
                  <c:v>-7.3523410574810999</c:v>
                </c:pt>
                <c:pt idx="8489">
                  <c:v>-7.2891007498957698</c:v>
                </c:pt>
                <c:pt idx="8490">
                  <c:v>-7.02045829010925</c:v>
                </c:pt>
                <c:pt idx="8491">
                  <c:v>-7.0040307813258398</c:v>
                </c:pt>
                <c:pt idx="8492">
                  <c:v>-6.9876986698936197</c:v>
                </c:pt>
                <c:pt idx="8493">
                  <c:v>-6.9509514537302701</c:v>
                </c:pt>
                <c:pt idx="8494">
                  <c:v>-6.8953755472531304</c:v>
                </c:pt>
                <c:pt idx="8495">
                  <c:v>-6.84034013622977</c:v>
                </c:pt>
                <c:pt idx="8496">
                  <c:v>-6.78399691878246</c:v>
                </c:pt>
                <c:pt idx="8497">
                  <c:v>-6.7342414246255</c:v>
                </c:pt>
                <c:pt idx="8498">
                  <c:v>-6.4499170256034501</c:v>
                </c:pt>
                <c:pt idx="8499">
                  <c:v>-6.44107660396649</c:v>
                </c:pt>
                <c:pt idx="8500">
                  <c:v>-6.4323462074648701</c:v>
                </c:pt>
                <c:pt idx="8501">
                  <c:v>-6.4004321852310202</c:v>
                </c:pt>
                <c:pt idx="8502">
                  <c:v>-6.3452300395728098</c:v>
                </c:pt>
                <c:pt idx="8503">
                  <c:v>-6.2880547681316603</c:v>
                </c:pt>
                <c:pt idx="8504">
                  <c:v>-6.2288642321092702</c:v>
                </c:pt>
                <c:pt idx="8505">
                  <c:v>-6.1779314416725599</c:v>
                </c:pt>
                <c:pt idx="8506">
                  <c:v>-5.8283144192185201</c:v>
                </c:pt>
                <c:pt idx="8507">
                  <c:v>-5.8340621863835196</c:v>
                </c:pt>
                <c:pt idx="8508">
                  <c:v>-5.8397353428586802</c:v>
                </c:pt>
                <c:pt idx="8509">
                  <c:v>-5.8057665194619004</c:v>
                </c:pt>
                <c:pt idx="8510">
                  <c:v>-5.7423527505061802</c:v>
                </c:pt>
                <c:pt idx="8511">
                  <c:v>-5.6768797146943699</c:v>
                </c:pt>
                <c:pt idx="8512">
                  <c:v>-5.6094297910077504</c:v>
                </c:pt>
                <c:pt idx="8513">
                  <c:v>-5.5402284318013804</c:v>
                </c:pt>
                <c:pt idx="8514">
                  <c:v>-5.12795750631056</c:v>
                </c:pt>
                <c:pt idx="8515">
                  <c:v>-5.1276955945843703</c:v>
                </c:pt>
                <c:pt idx="8516">
                  <c:v>-5.1275354060507299</c:v>
                </c:pt>
                <c:pt idx="8517">
                  <c:v>-5.0872785388435302</c:v>
                </c:pt>
                <c:pt idx="8518">
                  <c:v>-5.0157062704765201</c:v>
                </c:pt>
                <c:pt idx="8519">
                  <c:v>-4.9443314790622503</c:v>
                </c:pt>
                <c:pt idx="8520">
                  <c:v>-4.8734026942733104</c:v>
                </c:pt>
                <c:pt idx="8521">
                  <c:v>-4.8033010508665903</c:v>
                </c:pt>
                <c:pt idx="8522">
                  <c:v>-4.5391571361637704</c:v>
                </c:pt>
                <c:pt idx="8523">
                  <c:v>-4.54372646792</c:v>
                </c:pt>
                <c:pt idx="8524">
                  <c:v>-4.4250482190729601</c:v>
                </c:pt>
                <c:pt idx="8525">
                  <c:v>-4.4286643792953102</c:v>
                </c:pt>
                <c:pt idx="8526">
                  <c:v>-4.3148259186526596</c:v>
                </c:pt>
                <c:pt idx="8527">
                  <c:v>-4.2791776361539604</c:v>
                </c:pt>
                <c:pt idx="8528">
                  <c:v>-4.2209155844784201</c:v>
                </c:pt>
                <c:pt idx="8529">
                  <c:v>-4.1633286286109996</c:v>
                </c:pt>
                <c:pt idx="8530">
                  <c:v>-3.99743889434035</c:v>
                </c:pt>
                <c:pt idx="8531">
                  <c:v>-3.9974080221063102</c:v>
                </c:pt>
                <c:pt idx="8532">
                  <c:v>-3.9973658209290499</c:v>
                </c:pt>
                <c:pt idx="8533">
                  <c:v>-3.8873454811194499</c:v>
                </c:pt>
                <c:pt idx="8534">
                  <c:v>-3.8885032241650799</c:v>
                </c:pt>
                <c:pt idx="8535">
                  <c:v>-3.87026184558718</c:v>
                </c:pt>
                <c:pt idx="8536">
                  <c:v>-3.8469715728539602</c:v>
                </c:pt>
                <c:pt idx="8537">
                  <c:v>-3.82873298005625</c:v>
                </c:pt>
                <c:pt idx="8538">
                  <c:v>-3.82425884796268</c:v>
                </c:pt>
                <c:pt idx="8539">
                  <c:v>-3.8215077436293998</c:v>
                </c:pt>
                <c:pt idx="8540">
                  <c:v>-3.8188079323287498</c:v>
                </c:pt>
                <c:pt idx="8541">
                  <c:v>-3.8394255843895202</c:v>
                </c:pt>
                <c:pt idx="8542">
                  <c:v>-3.8340252762813098</c:v>
                </c:pt>
                <c:pt idx="8543">
                  <c:v>-3.8427052869160701</c:v>
                </c:pt>
                <c:pt idx="8544">
                  <c:v>-3.85958354679914</c:v>
                </c:pt>
                <c:pt idx="8545">
                  <c:v>-3.8786644596939199</c:v>
                </c:pt>
                <c:pt idx="8546">
                  <c:v>-3.9899813273455198</c:v>
                </c:pt>
                <c:pt idx="8547">
                  <c:v>-3.9841551356757399</c:v>
                </c:pt>
                <c:pt idx="8548">
                  <c:v>-3.9784445572990799</c:v>
                </c:pt>
                <c:pt idx="8549">
                  <c:v>-4.0871174699520099</c:v>
                </c:pt>
                <c:pt idx="8550">
                  <c:v>-4.0799340232029699</c:v>
                </c:pt>
                <c:pt idx="8551">
                  <c:v>-4.1107812844893399</c:v>
                </c:pt>
                <c:pt idx="8552">
                  <c:v>-4.1546372709047699</c:v>
                </c:pt>
                <c:pt idx="8553">
                  <c:v>-4.2012504768956003</c:v>
                </c:pt>
                <c:pt idx="8554">
                  <c:v>-4.3732494911398003</c:v>
                </c:pt>
                <c:pt idx="8555">
                  <c:v>-4.3776711821757397</c:v>
                </c:pt>
                <c:pt idx="8556">
                  <c:v>-4.3819978860753599</c:v>
                </c:pt>
                <c:pt idx="8557">
                  <c:v>-4.53681003905072</c:v>
                </c:pt>
                <c:pt idx="8558">
                  <c:v>-4.5395701768045802</c:v>
                </c:pt>
                <c:pt idx="8559">
                  <c:v>-4.5700839860606601</c:v>
                </c:pt>
                <c:pt idx="8560">
                  <c:v>-4.6197865372986904</c:v>
                </c:pt>
                <c:pt idx="8561">
                  <c:v>-4.6696467092130503</c:v>
                </c:pt>
                <c:pt idx="8562">
                  <c:v>-4.8601900922947401</c:v>
                </c:pt>
                <c:pt idx="8563">
                  <c:v>-4.8610432737969802</c:v>
                </c:pt>
                <c:pt idx="8564">
                  <c:v>-4.8617956800654403</c:v>
                </c:pt>
                <c:pt idx="8565">
                  <c:v>-5.03438712469731</c:v>
                </c:pt>
                <c:pt idx="8566">
                  <c:v>-5.0342878847158898</c:v>
                </c:pt>
                <c:pt idx="8567">
                  <c:v>-5.0604205510417097</c:v>
                </c:pt>
                <c:pt idx="8568">
                  <c:v>-5.1070937374540497</c:v>
                </c:pt>
                <c:pt idx="8569">
                  <c:v>-5.1543852644768702</c:v>
                </c:pt>
                <c:pt idx="8570">
                  <c:v>-5.3710825419442596</c:v>
                </c:pt>
                <c:pt idx="8571">
                  <c:v>-5.3646874706313703</c:v>
                </c:pt>
                <c:pt idx="8572">
                  <c:v>-5.3582114050851901</c:v>
                </c:pt>
                <c:pt idx="8573">
                  <c:v>-5.5501342269041798</c:v>
                </c:pt>
                <c:pt idx="8574">
                  <c:v>-5.5429944205841597</c:v>
                </c:pt>
                <c:pt idx="8575">
                  <c:v>-5.5716926460005398</c:v>
                </c:pt>
                <c:pt idx="8576">
                  <c:v>-5.6253692760085601</c:v>
                </c:pt>
                <c:pt idx="8577">
                  <c:v>-5.6791667576599902</c:v>
                </c:pt>
                <c:pt idx="8578">
                  <c:v>-5.9044007081325303</c:v>
                </c:pt>
                <c:pt idx="8579">
                  <c:v>-5.8965363359085501</c:v>
                </c:pt>
                <c:pt idx="8580">
                  <c:v>-5.8886512813312297</c:v>
                </c:pt>
                <c:pt idx="8581">
                  <c:v>-6.0776911850274802</c:v>
                </c:pt>
                <c:pt idx="8582">
                  <c:v>-6.0687478261855698</c:v>
                </c:pt>
                <c:pt idx="8583">
                  <c:v>-6.0962975971734501</c:v>
                </c:pt>
                <c:pt idx="8584">
                  <c:v>-6.1417873763717603</c:v>
                </c:pt>
                <c:pt idx="8585">
                  <c:v>-6.1856970602424797</c:v>
                </c:pt>
                <c:pt idx="8586">
                  <c:v>-6.3379566620418899</c:v>
                </c:pt>
                <c:pt idx="8587">
                  <c:v>-6.3284329220183704</c:v>
                </c:pt>
                <c:pt idx="8588">
                  <c:v>-6.3189847757815496</c:v>
                </c:pt>
                <c:pt idx="8589">
                  <c:v>-6.4304036883734801</c:v>
                </c:pt>
                <c:pt idx="8590">
                  <c:v>-6.4214507226487001</c:v>
                </c:pt>
                <c:pt idx="8591">
                  <c:v>-6.4333768057915002</c:v>
                </c:pt>
                <c:pt idx="8592">
                  <c:v>-6.4534166764224201</c:v>
                </c:pt>
                <c:pt idx="8593">
                  <c:v>-6.4684999100841001</c:v>
                </c:pt>
                <c:pt idx="8594">
                  <c:v>-6.4649388502512002</c:v>
                </c:pt>
                <c:pt idx="8595">
                  <c:v>-6.4587457425737798</c:v>
                </c:pt>
                <c:pt idx="8596">
                  <c:v>-6.4525901779558703</c:v>
                </c:pt>
                <c:pt idx="8597">
                  <c:v>-6.4236917720617104</c:v>
                </c:pt>
                <c:pt idx="8598">
                  <c:v>-6.4173155756197904</c:v>
                </c:pt>
                <c:pt idx="8599">
                  <c:v>-6.4047051641030901</c:v>
                </c:pt>
                <c:pt idx="8600">
                  <c:v>-6.3817533528433001</c:v>
                </c:pt>
                <c:pt idx="8601">
                  <c:v>-6.3543157951348004</c:v>
                </c:pt>
                <c:pt idx="8602">
                  <c:v>-6.1726742613749401</c:v>
                </c:pt>
                <c:pt idx="8603">
                  <c:v>-6.16870555318323</c:v>
                </c:pt>
                <c:pt idx="8604">
                  <c:v>-6.1647136174552202</c:v>
                </c:pt>
                <c:pt idx="8605">
                  <c:v>-5.9926581893633903</c:v>
                </c:pt>
                <c:pt idx="8606">
                  <c:v>-5.98922356673447</c:v>
                </c:pt>
                <c:pt idx="8607">
                  <c:v>-5.95331025482266</c:v>
                </c:pt>
                <c:pt idx="8608">
                  <c:v>-5.8910989260952897</c:v>
                </c:pt>
                <c:pt idx="8609">
                  <c:v>-5.8253976875466096</c:v>
                </c:pt>
                <c:pt idx="8610">
                  <c:v>-5.5361800789942803</c:v>
                </c:pt>
                <c:pt idx="8611">
                  <c:v>-5.5335383660194202</c:v>
                </c:pt>
                <c:pt idx="8612">
                  <c:v>-5.5308705710074397</c:v>
                </c:pt>
                <c:pt idx="8613">
                  <c:v>-5.27765606423353</c:v>
                </c:pt>
                <c:pt idx="8614">
                  <c:v>-5.27291898655099</c:v>
                </c:pt>
                <c:pt idx="8615">
                  <c:v>-5.2250211878897597</c:v>
                </c:pt>
                <c:pt idx="8616">
                  <c:v>-5.0701428966675</c:v>
                </c:pt>
                <c:pt idx="8617">
                  <c:v>-4.9915760114770302</c:v>
                </c:pt>
                <c:pt idx="8618">
                  <c:v>-4.7760025862684001</c:v>
                </c:pt>
                <c:pt idx="8619">
                  <c:v>-4.7732394720238398</c:v>
                </c:pt>
                <c:pt idx="8620">
                  <c:v>-4.7704503806305301</c:v>
                </c:pt>
                <c:pt idx="8621">
                  <c:v>-4.5318297257923001</c:v>
                </c:pt>
                <c:pt idx="8622">
                  <c:v>-4.5276828430456399</c:v>
                </c:pt>
                <c:pt idx="8623">
                  <c:v>-4.4217224621935403</c:v>
                </c:pt>
                <c:pt idx="8624">
                  <c:v>-4.3560188931998196</c:v>
                </c:pt>
                <c:pt idx="8625">
                  <c:v>-4.2939734695535998</c:v>
                </c:pt>
                <c:pt idx="8626">
                  <c:v>-4.1467810809499497</c:v>
                </c:pt>
                <c:pt idx="8627">
                  <c:v>-4.1434455145560802</c:v>
                </c:pt>
                <c:pt idx="8628">
                  <c:v>-4.1400206816899399</c:v>
                </c:pt>
                <c:pt idx="8629">
                  <c:v>-3.9817180591210302</c:v>
                </c:pt>
                <c:pt idx="8630">
                  <c:v>-3.97194455797151</c:v>
                </c:pt>
                <c:pt idx="8631">
                  <c:v>-3.90852234845996</c:v>
                </c:pt>
                <c:pt idx="8632">
                  <c:v>-3.8691788553003001</c:v>
                </c:pt>
                <c:pt idx="8633">
                  <c:v>-3.83205112566624</c:v>
                </c:pt>
                <c:pt idx="8634">
                  <c:v>-3.79767446680329</c:v>
                </c:pt>
                <c:pt idx="8635">
                  <c:v>-3.7520488356359101</c:v>
                </c:pt>
                <c:pt idx="8636">
                  <c:v>-3.7078445602268402</c:v>
                </c:pt>
                <c:pt idx="8637">
                  <c:v>-3.6970829063839998</c:v>
                </c:pt>
                <c:pt idx="8638">
                  <c:v>-3.6505735276796201</c:v>
                </c:pt>
                <c:pt idx="8639">
                  <c:v>-3.63680779586945</c:v>
                </c:pt>
                <c:pt idx="8640">
                  <c:v>-3.5907908092683298</c:v>
                </c:pt>
                <c:pt idx="8641">
                  <c:v>-3.5698140951539701</c:v>
                </c:pt>
                <c:pt idx="8642">
                  <c:v>-3.5401098744156401</c:v>
                </c:pt>
                <c:pt idx="8643">
                  <c:v>-3.52112962198931</c:v>
                </c:pt>
                <c:pt idx="8644">
                  <c:v>-3.4938124836869702</c:v>
                </c:pt>
                <c:pt idx="8645">
                  <c:v>-3.4777091065473602</c:v>
                </c:pt>
                <c:pt idx="8646">
                  <c:v>-3.4721444282964899</c:v>
                </c:pt>
                <c:pt idx="8647">
                  <c:v>-3.4498381719422202</c:v>
                </c:pt>
                <c:pt idx="8648">
                  <c:v>-3.4392764628351098</c:v>
                </c:pt>
                <c:pt idx="8649">
                  <c:v>-3.4155623188458302</c:v>
                </c:pt>
                <c:pt idx="8650">
                  <c:v>-3.4049297684773299</c:v>
                </c:pt>
                <c:pt idx="8651">
                  <c:v>-3.3823199094757399</c:v>
                </c:pt>
                <c:pt idx="8652">
                  <c:v>-3.3364977532048798</c:v>
                </c:pt>
                <c:pt idx="8653">
                  <c:v>-3.3298881650987799</c:v>
                </c:pt>
                <c:pt idx="8654">
                  <c:v>-3.3253797449946298</c:v>
                </c:pt>
                <c:pt idx="8655">
                  <c:v>-3.3195661171212598</c:v>
                </c:pt>
                <c:pt idx="8656">
                  <c:v>-3.3121835742056001</c:v>
                </c:pt>
                <c:pt idx="8657">
                  <c:v>-3.3002278582232698</c:v>
                </c:pt>
                <c:pt idx="8658">
                  <c:v>-3.2852670298295599</c:v>
                </c:pt>
                <c:pt idx="8659">
                  <c:v>-3.2891982629421901</c:v>
                </c:pt>
                <c:pt idx="8660">
                  <c:v>-3.1878301418705202</c:v>
                </c:pt>
                <c:pt idx="8661">
                  <c:v>-3.1918795822354502</c:v>
                </c:pt>
                <c:pt idx="8662">
                  <c:v>-3.1960146177500799</c:v>
                </c:pt>
                <c:pt idx="8663">
                  <c:v>-3.1681536985780698</c:v>
                </c:pt>
                <c:pt idx="8664">
                  <c:v>-3.14104204388026</c:v>
                </c:pt>
                <c:pt idx="8665">
                  <c:v>-3.1228143379239701</c:v>
                </c:pt>
                <c:pt idx="8666">
                  <c:v>-3.1043241840556299</c:v>
                </c:pt>
                <c:pt idx="8667">
                  <c:v>-3.0840316850443199</c:v>
                </c:pt>
                <c:pt idx="8668">
                  <c:v>-3.0199890314145299</c:v>
                </c:pt>
                <c:pt idx="8669">
                  <c:v>-2.88593731355886</c:v>
                </c:pt>
                <c:pt idx="8670">
                  <c:v>-2.8996452786083902</c:v>
                </c:pt>
                <c:pt idx="8671">
                  <c:v>-2.9134319132001498</c:v>
                </c:pt>
                <c:pt idx="8672">
                  <c:v>-2.8688139460359801</c:v>
                </c:pt>
                <c:pt idx="8673">
                  <c:v>-2.83878499067142</c:v>
                </c:pt>
                <c:pt idx="8674">
                  <c:v>-2.8076449076719401</c:v>
                </c:pt>
                <c:pt idx="8675">
                  <c:v>-2.77376811404769</c:v>
                </c:pt>
                <c:pt idx="8676">
                  <c:v>-2.6842852889762101</c:v>
                </c:pt>
                <c:pt idx="8677">
                  <c:v>-2.5139688429488398</c:v>
                </c:pt>
                <c:pt idx="8678">
                  <c:v>-2.5313620792531202</c:v>
                </c:pt>
                <c:pt idx="8679">
                  <c:v>-2.5486660456225199</c:v>
                </c:pt>
                <c:pt idx="8680">
                  <c:v>-2.4688787100490202</c:v>
                </c:pt>
                <c:pt idx="8681">
                  <c:v>-2.4255271454825702</c:v>
                </c:pt>
                <c:pt idx="8682">
                  <c:v>-2.37860956400193</c:v>
                </c:pt>
                <c:pt idx="8683">
                  <c:v>-2.3277590240900201</c:v>
                </c:pt>
                <c:pt idx="8684">
                  <c:v>-2.2126028684207402</c:v>
                </c:pt>
                <c:pt idx="8685">
                  <c:v>-2.0054426129616698</c:v>
                </c:pt>
                <c:pt idx="8686">
                  <c:v>-2.0180344400410402</c:v>
                </c:pt>
                <c:pt idx="8687">
                  <c:v>-1.9806169624982</c:v>
                </c:pt>
                <c:pt idx="8688">
                  <c:v>-1.91855056046522</c:v>
                </c:pt>
                <c:pt idx="8689">
                  <c:v>-1.85990706719969</c:v>
                </c:pt>
                <c:pt idx="8690">
                  <c:v>-1.79420283225488</c:v>
                </c:pt>
                <c:pt idx="8691">
                  <c:v>-1.7285360139461801</c:v>
                </c:pt>
                <c:pt idx="8692">
                  <c:v>-1.5991032974305499</c:v>
                </c:pt>
                <c:pt idx="8693">
                  <c:v>-1.3786359765467999</c:v>
                </c:pt>
                <c:pt idx="8694">
                  <c:v>-1.3808451063351299</c:v>
                </c:pt>
                <c:pt idx="8695">
                  <c:v>-1.3367547252566201</c:v>
                </c:pt>
                <c:pt idx="8696">
                  <c:v>-1.2685912433514499</c:v>
                </c:pt>
                <c:pt idx="8697">
                  <c:v>-1.2014103552934801</c:v>
                </c:pt>
                <c:pt idx="8698">
                  <c:v>-1.1381726513475401</c:v>
                </c:pt>
                <c:pt idx="8699">
                  <c:v>-1.0732348866180501</c:v>
                </c:pt>
                <c:pt idx="8700">
                  <c:v>-0.95102679355253705</c:v>
                </c:pt>
                <c:pt idx="8701">
                  <c:v>-0.75448566908190295</c:v>
                </c:pt>
                <c:pt idx="8702">
                  <c:v>-0.75180320002886403</c:v>
                </c:pt>
                <c:pt idx="8703">
                  <c:v>-0.71102171275895598</c:v>
                </c:pt>
                <c:pt idx="8704">
                  <c:v>-0.650797977825191</c:v>
                </c:pt>
                <c:pt idx="8705">
                  <c:v>-0.59424200542190397</c:v>
                </c:pt>
                <c:pt idx="8706">
                  <c:v>-0.53633388076261801</c:v>
                </c:pt>
                <c:pt idx="8707">
                  <c:v>-0.47947324984043499</c:v>
                </c:pt>
                <c:pt idx="8708">
                  <c:v>-0.37364424881631397</c:v>
                </c:pt>
                <c:pt idx="8709">
                  <c:v>-0.20306176855328401</c:v>
                </c:pt>
                <c:pt idx="8710">
                  <c:v>-0.198910489044137</c:v>
                </c:pt>
                <c:pt idx="8711">
                  <c:v>-0.164721820332873</c:v>
                </c:pt>
                <c:pt idx="8712">
                  <c:v>-0.11097740167169499</c:v>
                </c:pt>
                <c:pt idx="8713">
                  <c:v>-5.7017739882573401E-2</c:v>
                </c:pt>
                <c:pt idx="8714">
                  <c:v>-3.5332128740210101E-3</c:v>
                </c:pt>
                <c:pt idx="8715">
                  <c:v>4.9530770921793803E-2</c:v>
                </c:pt>
                <c:pt idx="8716">
                  <c:v>0.146472461447853</c:v>
                </c:pt>
                <c:pt idx="8717">
                  <c:v>0.30784622391646699</c:v>
                </c:pt>
                <c:pt idx="8718">
                  <c:v>0.31332236055408702</c:v>
                </c:pt>
                <c:pt idx="8719">
                  <c:v>0.35078728680656601</c:v>
                </c:pt>
                <c:pt idx="8720">
                  <c:v>0.40590733597495599</c:v>
                </c:pt>
                <c:pt idx="8721">
                  <c:v>0.46007690315350103</c:v>
                </c:pt>
                <c:pt idx="8722">
                  <c:v>0.51229839598263005</c:v>
                </c:pt>
                <c:pt idx="8723">
                  <c:v>0.56635062605554298</c:v>
                </c:pt>
                <c:pt idx="8724">
                  <c:v>0.66491592037257197</c:v>
                </c:pt>
                <c:pt idx="8725">
                  <c:v>0.82373342386512005</c:v>
                </c:pt>
                <c:pt idx="8726">
                  <c:v>0.83188454399226397</c:v>
                </c:pt>
                <c:pt idx="8727">
                  <c:v>0.86597290158522</c:v>
                </c:pt>
                <c:pt idx="8728">
                  <c:v>0.91915929264611296</c:v>
                </c:pt>
                <c:pt idx="8729">
                  <c:v>0.971928810945759</c:v>
                </c:pt>
                <c:pt idx="8730">
                  <c:v>1.0232093470225601</c:v>
                </c:pt>
                <c:pt idx="8731">
                  <c:v>1.0729679548406399</c:v>
                </c:pt>
                <c:pt idx="8732">
                  <c:v>1.2986356915114099</c:v>
                </c:pt>
                <c:pt idx="8733">
                  <c:v>1.30491026969851</c:v>
                </c:pt>
                <c:pt idx="8734">
                  <c:v>1.31110973957751</c:v>
                </c:pt>
                <c:pt idx="8735">
                  <c:v>1.3404461675571699</c:v>
                </c:pt>
                <c:pt idx="8736">
                  <c:v>1.3826979080701001</c:v>
                </c:pt>
                <c:pt idx="8737">
                  <c:v>1.4233834311950899</c:v>
                </c:pt>
                <c:pt idx="8738">
                  <c:v>1.46003168120252</c:v>
                </c:pt>
                <c:pt idx="8739">
                  <c:v>1.4966847276611199</c:v>
                </c:pt>
                <c:pt idx="8740">
                  <c:v>1.6823037419945699</c:v>
                </c:pt>
                <c:pt idx="8741">
                  <c:v>1.68123841650401</c:v>
                </c:pt>
                <c:pt idx="8742">
                  <c:v>1.6801085927378401</c:v>
                </c:pt>
                <c:pt idx="8743">
                  <c:v>1.6965837208885599</c:v>
                </c:pt>
                <c:pt idx="8744">
                  <c:v>1.72484452892613</c:v>
                </c:pt>
                <c:pt idx="8745">
                  <c:v>1.7522673669653199</c:v>
                </c:pt>
                <c:pt idx="8746">
                  <c:v>1.77824657730363</c:v>
                </c:pt>
                <c:pt idx="8747">
                  <c:v>1.80391206825532</c:v>
                </c:pt>
                <c:pt idx="8748">
                  <c:v>1.95060240493378</c:v>
                </c:pt>
                <c:pt idx="8749">
                  <c:v>1.9453005127356999</c:v>
                </c:pt>
                <c:pt idx="8750">
                  <c:v>1.9401172296118301</c:v>
                </c:pt>
                <c:pt idx="8751">
                  <c:v>1.95361675977285</c:v>
                </c:pt>
                <c:pt idx="8752">
                  <c:v>1.9738849000760901</c:v>
                </c:pt>
                <c:pt idx="8753">
                  <c:v>1.99619143013765</c:v>
                </c:pt>
                <c:pt idx="8754">
                  <c:v>2.0174566746003002</c:v>
                </c:pt>
                <c:pt idx="8755">
                  <c:v>2.0398672869829002</c:v>
                </c:pt>
                <c:pt idx="8756">
                  <c:v>2.1628603256136798</c:v>
                </c:pt>
                <c:pt idx="8757">
                  <c:v>2.1600251586781298</c:v>
                </c:pt>
                <c:pt idx="8758">
                  <c:v>2.1572964832318302</c:v>
                </c:pt>
                <c:pt idx="8759">
                  <c:v>2.1703355012090499</c:v>
                </c:pt>
                <c:pt idx="8760">
                  <c:v>2.1921801649606598</c:v>
                </c:pt>
                <c:pt idx="8761">
                  <c:v>2.2143179977793999</c:v>
                </c:pt>
                <c:pt idx="8762">
                  <c:v>2.2349610986464898</c:v>
                </c:pt>
                <c:pt idx="8763">
                  <c:v>2.2574046655585498</c:v>
                </c:pt>
                <c:pt idx="8764">
                  <c:v>2.3624431612507899</c:v>
                </c:pt>
                <c:pt idx="8765">
                  <c:v>2.3640022337072399</c:v>
                </c:pt>
                <c:pt idx="8766">
                  <c:v>2.3656736755215899</c:v>
                </c:pt>
                <c:pt idx="8767">
                  <c:v>2.3792114846250798</c:v>
                </c:pt>
                <c:pt idx="8768">
                  <c:v>2.3994880877643698</c:v>
                </c:pt>
                <c:pt idx="8769">
                  <c:v>2.4198347077809599</c:v>
                </c:pt>
                <c:pt idx="8770">
                  <c:v>2.4396987630934901</c:v>
                </c:pt>
                <c:pt idx="8771">
                  <c:v>2.45831196876629</c:v>
                </c:pt>
                <c:pt idx="8772">
                  <c:v>2.5439573434529499</c:v>
                </c:pt>
                <c:pt idx="8773">
                  <c:v>2.54633854513897</c:v>
                </c:pt>
                <c:pt idx="8774">
                  <c:v>2.5487402823018002</c:v>
                </c:pt>
                <c:pt idx="8775">
                  <c:v>2.5602874169591399</c:v>
                </c:pt>
                <c:pt idx="8776">
                  <c:v>2.5774715526221099</c:v>
                </c:pt>
                <c:pt idx="8777">
                  <c:v>2.5941575135990602</c:v>
                </c:pt>
                <c:pt idx="8778">
                  <c:v>2.6103422086082499</c:v>
                </c:pt>
                <c:pt idx="8779">
                  <c:v>2.62597887438627</c:v>
                </c:pt>
                <c:pt idx="8780">
                  <c:v>2.6904292267744201</c:v>
                </c:pt>
                <c:pt idx="8781">
                  <c:v>2.69325944405659</c:v>
                </c:pt>
                <c:pt idx="8782">
                  <c:v>2.6961580741604898</c:v>
                </c:pt>
                <c:pt idx="8783">
                  <c:v>2.7060149225943699</c:v>
                </c:pt>
                <c:pt idx="8784">
                  <c:v>2.7199321242733898</c:v>
                </c:pt>
                <c:pt idx="8785">
                  <c:v>2.7332573978599601</c:v>
                </c:pt>
                <c:pt idx="8786">
                  <c:v>2.7463173152452902</c:v>
                </c:pt>
                <c:pt idx="8787">
                  <c:v>2.7589811976465599</c:v>
                </c:pt>
                <c:pt idx="8788">
                  <c:v>2.7950836128123102</c:v>
                </c:pt>
                <c:pt idx="8789">
                  <c:v>2.79846875058763</c:v>
                </c:pt>
                <c:pt idx="8790">
                  <c:v>2.8175692473719001</c:v>
                </c:pt>
                <c:pt idx="8791">
                  <c:v>2.82104306298874</c:v>
                </c:pt>
                <c:pt idx="8792">
                  <c:v>2.8399106864726398</c:v>
                </c:pt>
                <c:pt idx="8793">
                  <c:v>2.8434781689117399</c:v>
                </c:pt>
                <c:pt idx="8794">
                  <c:v>2.85661901294606</c:v>
                </c:pt>
                <c:pt idx="8795">
                  <c:v>2.8675602133537299</c:v>
                </c:pt>
                <c:pt idx="8796">
                  <c:v>2.8979678895766701</c:v>
                </c:pt>
                <c:pt idx="8797">
                  <c:v>2.9015085508404299</c:v>
                </c:pt>
                <c:pt idx="8798">
                  <c:v>2.9050335212220202</c:v>
                </c:pt>
                <c:pt idx="8799">
                  <c:v>2.9304301741391598</c:v>
                </c:pt>
                <c:pt idx="8800">
                  <c:v>2.9339704409033298</c:v>
                </c:pt>
                <c:pt idx="8801">
                  <c:v>2.9421692647997402</c:v>
                </c:pt>
                <c:pt idx="8802">
                  <c:v>2.95207970382044</c:v>
                </c:pt>
                <c:pt idx="8803">
                  <c:v>2.9622337518480499</c:v>
                </c:pt>
                <c:pt idx="8804">
                  <c:v>2.9914749404001499</c:v>
                </c:pt>
                <c:pt idx="8805">
                  <c:v>2.99518004480406</c:v>
                </c:pt>
                <c:pt idx="8806">
                  <c:v>2.99884753509212</c:v>
                </c:pt>
                <c:pt idx="8807">
                  <c:v>3.02201514328892</c:v>
                </c:pt>
                <c:pt idx="8808">
                  <c:v>3.0241610790207201</c:v>
                </c:pt>
                <c:pt idx="8809">
                  <c:v>3.03055898298541</c:v>
                </c:pt>
                <c:pt idx="8810">
                  <c:v>3.0395634948506198</c:v>
                </c:pt>
                <c:pt idx="8811">
                  <c:v>3.0485904601530498</c:v>
                </c:pt>
                <c:pt idx="8812">
                  <c:v>3.0769631282256502</c:v>
                </c:pt>
                <c:pt idx="8813">
                  <c:v>3.0795892625813699</c:v>
                </c:pt>
                <c:pt idx="8814">
                  <c:v>3.08219000915709</c:v>
                </c:pt>
                <c:pt idx="8815">
                  <c:v>3.1055796368432098</c:v>
                </c:pt>
                <c:pt idx="8816">
                  <c:v>3.1072924722530599</c:v>
                </c:pt>
                <c:pt idx="8817">
                  <c:v>3.1133196049349099</c:v>
                </c:pt>
                <c:pt idx="8818">
                  <c:v>3.1218113023340601</c:v>
                </c:pt>
                <c:pt idx="8819">
                  <c:v>3.13030046046971</c:v>
                </c:pt>
                <c:pt idx="8820">
                  <c:v>3.1576748211891799</c:v>
                </c:pt>
                <c:pt idx="8821">
                  <c:v>3.1596185954971898</c:v>
                </c:pt>
                <c:pt idx="8822">
                  <c:v>3.16151663864891</c:v>
                </c:pt>
                <c:pt idx="8823">
                  <c:v>3.1845724896696099</c:v>
                </c:pt>
                <c:pt idx="8824">
                  <c:v>3.18642489883013</c:v>
                </c:pt>
                <c:pt idx="8825">
                  <c:v>3.1912806877151598</c:v>
                </c:pt>
                <c:pt idx="8826">
                  <c:v>3.19821280259282</c:v>
                </c:pt>
                <c:pt idx="8827">
                  <c:v>3.20484783083596</c:v>
                </c:pt>
                <c:pt idx="8828">
                  <c:v>3.2273765887189598</c:v>
                </c:pt>
                <c:pt idx="8829">
                  <c:v>3.2281571163679401</c:v>
                </c:pt>
                <c:pt idx="8830">
                  <c:v>3.2288497860430398</c:v>
                </c:pt>
                <c:pt idx="8831">
                  <c:v>3.2467964772276301</c:v>
                </c:pt>
                <c:pt idx="8832">
                  <c:v>3.2474137180510301</c:v>
                </c:pt>
                <c:pt idx="8833">
                  <c:v>3.25035521366864</c:v>
                </c:pt>
                <c:pt idx="8834">
                  <c:v>3.25506724873813</c:v>
                </c:pt>
                <c:pt idx="8835">
                  <c:v>3.25952290163832</c:v>
                </c:pt>
                <c:pt idx="8836">
                  <c:v>3.27267265413612</c:v>
                </c:pt>
                <c:pt idx="8837">
                  <c:v>3.2726233423891302</c:v>
                </c:pt>
                <c:pt idx="8838">
                  <c:v>3.27254639822586</c:v>
                </c:pt>
                <c:pt idx="8839">
                  <c:v>3.2823532563091802</c:v>
                </c:pt>
                <c:pt idx="8840">
                  <c:v>3.28223311433681</c:v>
                </c:pt>
                <c:pt idx="8841">
                  <c:v>3.2837799009475099</c:v>
                </c:pt>
                <c:pt idx="8842">
                  <c:v>3.2859788888901602</c:v>
                </c:pt>
                <c:pt idx="8843">
                  <c:v>3.2878736351445301</c:v>
                </c:pt>
                <c:pt idx="8844">
                  <c:v>3.29122290616246</c:v>
                </c:pt>
                <c:pt idx="8845">
                  <c:v>3.29108635924683</c:v>
                </c:pt>
                <c:pt idx="8846">
                  <c:v>3.2909796286024799</c:v>
                </c:pt>
                <c:pt idx="8847">
                  <c:v>3.2925234792179698</c:v>
                </c:pt>
                <c:pt idx="8848">
                  <c:v>3.2925421484300599</c:v>
                </c:pt>
                <c:pt idx="8849">
                  <c:v>3.2926649496113201</c:v>
                </c:pt>
                <c:pt idx="8850">
                  <c:v>3.2925979821181999</c:v>
                </c:pt>
                <c:pt idx="8851">
                  <c:v>3.2922744644130599</c:v>
                </c:pt>
                <c:pt idx="8852">
                  <c:v>3.2871431041862702</c:v>
                </c:pt>
                <c:pt idx="8853">
                  <c:v>3.2872365908596701</c:v>
                </c:pt>
                <c:pt idx="8854">
                  <c:v>3.2873501529578002</c:v>
                </c:pt>
                <c:pt idx="8855">
                  <c:v>3.2818368315086701</c:v>
                </c:pt>
                <c:pt idx="8856">
                  <c:v>3.2820202825367901</c:v>
                </c:pt>
                <c:pt idx="8857">
                  <c:v>3.2816929866093898</c:v>
                </c:pt>
                <c:pt idx="8858">
                  <c:v>3.28039894049305</c:v>
                </c:pt>
                <c:pt idx="8859">
                  <c:v>3.2788759216043899</c:v>
                </c:pt>
                <c:pt idx="8860">
                  <c:v>3.26666432986358</c:v>
                </c:pt>
                <c:pt idx="8861">
                  <c:v>3.2675713367530599</c:v>
                </c:pt>
                <c:pt idx="8862">
                  <c:v>3.2684451439445299</c:v>
                </c:pt>
                <c:pt idx="8863">
                  <c:v>3.2568583819564401</c:v>
                </c:pt>
                <c:pt idx="8864">
                  <c:v>3.2577648376782999</c:v>
                </c:pt>
                <c:pt idx="8865">
                  <c:v>3.2561773646094698</c:v>
                </c:pt>
                <c:pt idx="8866">
                  <c:v>3.2526687332956099</c:v>
                </c:pt>
                <c:pt idx="8867">
                  <c:v>3.2488676392755802</c:v>
                </c:pt>
                <c:pt idx="8868">
                  <c:v>3.2261174504525401</c:v>
                </c:pt>
                <c:pt idx="8869">
                  <c:v>3.22693766645365</c:v>
                </c:pt>
                <c:pt idx="8870">
                  <c:v>3.2276784520053399</c:v>
                </c:pt>
                <c:pt idx="8871">
                  <c:v>3.2064329824270299</c:v>
                </c:pt>
                <c:pt idx="8872">
                  <c:v>3.20719209976791</c:v>
                </c:pt>
                <c:pt idx="8873">
                  <c:v>3.2029262356144699</c:v>
                </c:pt>
                <c:pt idx="8874">
                  <c:v>3.1956337240065902</c:v>
                </c:pt>
                <c:pt idx="8875">
                  <c:v>3.1882232566388802</c:v>
                </c:pt>
                <c:pt idx="8876">
                  <c:v>3.14785580963003</c:v>
                </c:pt>
                <c:pt idx="8877">
                  <c:v>3.14817039879952</c:v>
                </c:pt>
                <c:pt idx="8878">
                  <c:v>3.1483920442761102</c:v>
                </c:pt>
                <c:pt idx="8879">
                  <c:v>3.1115580701059602</c:v>
                </c:pt>
                <c:pt idx="8880">
                  <c:v>3.1117584708721702</c:v>
                </c:pt>
                <c:pt idx="8881">
                  <c:v>3.1052022361330902</c:v>
                </c:pt>
                <c:pt idx="8882">
                  <c:v>3.0930617634403701</c:v>
                </c:pt>
                <c:pt idx="8883">
                  <c:v>3.08029519954485</c:v>
                </c:pt>
                <c:pt idx="8884">
                  <c:v>3.0193296334287201</c:v>
                </c:pt>
                <c:pt idx="8885">
                  <c:v>3.0196140853275999</c:v>
                </c:pt>
                <c:pt idx="8886">
                  <c:v>3.0198166936539899</c:v>
                </c:pt>
                <c:pt idx="8887">
                  <c:v>2.9646534290251001</c:v>
                </c:pt>
                <c:pt idx="8888">
                  <c:v>2.9648689688694501</c:v>
                </c:pt>
                <c:pt idx="8889">
                  <c:v>2.9535839227462999</c:v>
                </c:pt>
                <c:pt idx="8890">
                  <c:v>2.9346518941399098</c:v>
                </c:pt>
                <c:pt idx="8891">
                  <c:v>2.9151213477449098</c:v>
                </c:pt>
                <c:pt idx="8892">
                  <c:v>2.8751409260174898</c:v>
                </c:pt>
                <c:pt idx="8893">
                  <c:v>2.83357122759368</c:v>
                </c:pt>
                <c:pt idx="8894">
                  <c:v>2.8326586287227</c:v>
                </c:pt>
                <c:pt idx="8895">
                  <c:v>2.7588529644936601</c:v>
                </c:pt>
                <c:pt idx="8896">
                  <c:v>2.7580271537250201</c:v>
                </c:pt>
                <c:pt idx="8897">
                  <c:v>2.7433575640011099</c:v>
                </c:pt>
                <c:pt idx="8898">
                  <c:v>2.71880908332537</c:v>
                </c:pt>
                <c:pt idx="8899">
                  <c:v>2.6938277170818301</c:v>
                </c:pt>
                <c:pt idx="8900">
                  <c:v>2.6684381688935801</c:v>
                </c:pt>
                <c:pt idx="8901">
                  <c:v>2.6426696136654502</c:v>
                </c:pt>
                <c:pt idx="8902">
                  <c:v>2.6176644127859898</c:v>
                </c:pt>
                <c:pt idx="8903">
                  <c:v>2.5057599576158598</c:v>
                </c:pt>
                <c:pt idx="8904">
                  <c:v>2.50431145276765</c:v>
                </c:pt>
                <c:pt idx="8905">
                  <c:v>2.4876241974629099</c:v>
                </c:pt>
                <c:pt idx="8906">
                  <c:v>2.46015991399344</c:v>
                </c:pt>
                <c:pt idx="8907">
                  <c:v>2.4324744573595001</c:v>
                </c:pt>
                <c:pt idx="8908">
                  <c:v>2.4045823824472001</c:v>
                </c:pt>
                <c:pt idx="8909">
                  <c:v>2.3764996189458301</c:v>
                </c:pt>
                <c:pt idx="8910">
                  <c:v>2.3482398009780199</c:v>
                </c:pt>
                <c:pt idx="8911">
                  <c:v>2.22810351838466</c:v>
                </c:pt>
                <c:pt idx="8912">
                  <c:v>2.22707688939935</c:v>
                </c:pt>
                <c:pt idx="8913">
                  <c:v>2.2102188150550899</c:v>
                </c:pt>
                <c:pt idx="8914">
                  <c:v>2.1818084594374398</c:v>
                </c:pt>
                <c:pt idx="8915">
                  <c:v>2.15326604642468</c:v>
                </c:pt>
                <c:pt idx="8916">
                  <c:v>2.1245925029942301</c:v>
                </c:pt>
                <c:pt idx="8917">
                  <c:v>2.09579558578486</c:v>
                </c:pt>
                <c:pt idx="8918">
                  <c:v>2.06688435232858</c:v>
                </c:pt>
                <c:pt idx="8919">
                  <c:v>1.9862538490396799</c:v>
                </c:pt>
                <c:pt idx="8920">
                  <c:v>1.93289641322466</c:v>
                </c:pt>
                <c:pt idx="8921">
                  <c:v>1.8791795858484099</c:v>
                </c:pt>
                <c:pt idx="8922">
                  <c:v>1.87936778386007</c:v>
                </c:pt>
                <c:pt idx="8923">
                  <c:v>1.8639733648260299</c:v>
                </c:pt>
                <c:pt idx="8924">
                  <c:v>1.8363962846075801</c:v>
                </c:pt>
                <c:pt idx="8925">
                  <c:v>1.8074469027623301</c:v>
                </c:pt>
                <c:pt idx="8926">
                  <c:v>1.77850550089162</c:v>
                </c:pt>
                <c:pt idx="8927">
                  <c:v>1.7500618082909301</c:v>
                </c:pt>
                <c:pt idx="8928">
                  <c:v>1.7226023645542801</c:v>
                </c:pt>
                <c:pt idx="8929">
                  <c:v>1.69390894203441</c:v>
                </c:pt>
                <c:pt idx="8930">
                  <c:v>1.59575409850204</c:v>
                </c:pt>
                <c:pt idx="8931">
                  <c:v>1.5781304234132001</c:v>
                </c:pt>
                <c:pt idx="8932">
                  <c:v>1.52143041965601</c:v>
                </c:pt>
                <c:pt idx="8933">
                  <c:v>1.4654971677437101</c:v>
                </c:pt>
                <c:pt idx="8934">
                  <c:v>1.46711979929478</c:v>
                </c:pt>
                <c:pt idx="8935">
                  <c:v>1.44161049818606</c:v>
                </c:pt>
                <c:pt idx="8936">
                  <c:v>1.4151828524166301</c:v>
                </c:pt>
                <c:pt idx="8937">
                  <c:v>1.4170037415179699</c:v>
                </c:pt>
                <c:pt idx="8938">
                  <c:v>1.3259425267485301</c:v>
                </c:pt>
                <c:pt idx="8939">
                  <c:v>1.3280275058564699</c:v>
                </c:pt>
                <c:pt idx="8940">
                  <c:v>1.3125354699310601</c:v>
                </c:pt>
                <c:pt idx="8941">
                  <c:v>1.2104186957041301</c:v>
                </c:pt>
                <c:pt idx="8942">
                  <c:v>1.18643607936082</c:v>
                </c:pt>
                <c:pt idx="8943">
                  <c:v>1.1888481875107899</c:v>
                </c:pt>
                <c:pt idx="8944">
                  <c:v>1.1679348597374399</c:v>
                </c:pt>
                <c:pt idx="8945">
                  <c:v>1.17316311625193</c:v>
                </c:pt>
                <c:pt idx="8946">
                  <c:v>1.0913262494206899</c:v>
                </c:pt>
                <c:pt idx="8947">
                  <c:v>1.0967074515046999</c:v>
                </c:pt>
                <c:pt idx="8948">
                  <c:v>1.08516675045641</c:v>
                </c:pt>
                <c:pt idx="8949">
                  <c:v>0.98657116473491502</c:v>
                </c:pt>
                <c:pt idx="8950">
                  <c:v>0.96516955560317297</c:v>
                </c:pt>
                <c:pt idx="8951">
                  <c:v>0.97052778820109298</c:v>
                </c:pt>
                <c:pt idx="8952">
                  <c:v>0.94812558681986503</c:v>
                </c:pt>
                <c:pt idx="8953">
                  <c:v>0.952823477098663</c:v>
                </c:pt>
                <c:pt idx="8954">
                  <c:v>0.86549393513915795</c:v>
                </c:pt>
                <c:pt idx="8955">
                  <c:v>0.870361827327649</c:v>
                </c:pt>
                <c:pt idx="8956">
                  <c:v>0.86006606524895501</c:v>
                </c:pt>
                <c:pt idx="8957">
                  <c:v>0.75136188131933401</c:v>
                </c:pt>
                <c:pt idx="8958">
                  <c:v>0.72865829577127295</c:v>
                </c:pt>
                <c:pt idx="8959">
                  <c:v>0.73635605493738998</c:v>
                </c:pt>
                <c:pt idx="8960">
                  <c:v>0.70917264487531195</c:v>
                </c:pt>
                <c:pt idx="8961">
                  <c:v>0.71310839227849798</c:v>
                </c:pt>
                <c:pt idx="8962">
                  <c:v>0.61015160705348603</c:v>
                </c:pt>
                <c:pt idx="8963">
                  <c:v>0.61421330289355802</c:v>
                </c:pt>
                <c:pt idx="8964">
                  <c:v>0.59885025070836695</c:v>
                </c:pt>
                <c:pt idx="8965">
                  <c:v>0.46233995386322302</c:v>
                </c:pt>
                <c:pt idx="8966">
                  <c:v>0.43239919430180901</c:v>
                </c:pt>
                <c:pt idx="8967">
                  <c:v>0.436794792669776</c:v>
                </c:pt>
                <c:pt idx="8968">
                  <c:v>0.39930234064763998</c:v>
                </c:pt>
                <c:pt idx="8969">
                  <c:v>0.39910788980495499</c:v>
                </c:pt>
                <c:pt idx="8970">
                  <c:v>0.269334923955655</c:v>
                </c:pt>
                <c:pt idx="8971">
                  <c:v>0.26937088678767401</c:v>
                </c:pt>
                <c:pt idx="8972">
                  <c:v>0.240622040457797</c:v>
                </c:pt>
                <c:pt idx="8973">
                  <c:v>6.2652240335375697E-2</c:v>
                </c:pt>
                <c:pt idx="8974">
                  <c:v>1.33558670259866E-2</c:v>
                </c:pt>
                <c:pt idx="8975">
                  <c:v>1.08047319213021E-2</c:v>
                </c:pt>
                <c:pt idx="8976">
                  <c:v>-3.9914424192324903E-2</c:v>
                </c:pt>
                <c:pt idx="8977">
                  <c:v>-4.2384019691198302E-2</c:v>
                </c:pt>
                <c:pt idx="8978">
                  <c:v>-0.21440523690074001</c:v>
                </c:pt>
                <c:pt idx="8979">
                  <c:v>-0.21649807138233901</c:v>
                </c:pt>
                <c:pt idx="8980">
                  <c:v>-0.250022175670571</c:v>
                </c:pt>
                <c:pt idx="8981">
                  <c:v>-0.50179493353515503</c:v>
                </c:pt>
                <c:pt idx="8982">
                  <c:v>-0.57005208972440902</c:v>
                </c:pt>
                <c:pt idx="8983">
                  <c:v>-0.57130383371876203</c:v>
                </c:pt>
                <c:pt idx="8984">
                  <c:v>-0.63946190984436801</c:v>
                </c:pt>
                <c:pt idx="8985">
                  <c:v>-0.64055224572929303</c:v>
                </c:pt>
                <c:pt idx="8986">
                  <c:v>-0.89078555255407099</c:v>
                </c:pt>
                <c:pt idx="8987">
                  <c:v>-0.89133317821524405</c:v>
                </c:pt>
                <c:pt idx="8988">
                  <c:v>-0.93938269715512601</c:v>
                </c:pt>
                <c:pt idx="8989">
                  <c:v>-1.31850852490663</c:v>
                </c:pt>
                <c:pt idx="8990">
                  <c:v>-1.41824736126518</c:v>
                </c:pt>
                <c:pt idx="8991">
                  <c:v>-1.41507345635613</c:v>
                </c:pt>
                <c:pt idx="8992">
                  <c:v>-1.5178044410093401</c:v>
                </c:pt>
                <c:pt idx="8993">
                  <c:v>-1.5122263353085701</c:v>
                </c:pt>
                <c:pt idx="8994">
                  <c:v>-1.8904580269414</c:v>
                </c:pt>
                <c:pt idx="8995">
                  <c:v>-1.8842908775031599</c:v>
                </c:pt>
                <c:pt idx="8996">
                  <c:v>-1.9489345882751901</c:v>
                </c:pt>
                <c:pt idx="8997">
                  <c:v>-2.5229415803667301</c:v>
                </c:pt>
                <c:pt idx="8998">
                  <c:v>-2.6605177146510801</c:v>
                </c:pt>
                <c:pt idx="8999">
                  <c:v>-2.6524264129624102</c:v>
                </c:pt>
                <c:pt idx="9000">
                  <c:v>-2.8021736405059099</c:v>
                </c:pt>
                <c:pt idx="9001">
                  <c:v>-2.7933420656298402</c:v>
                </c:pt>
                <c:pt idx="9002">
                  <c:v>-3.3363314422062502</c:v>
                </c:pt>
                <c:pt idx="9003">
                  <c:v>-3.3267464389622599</c:v>
                </c:pt>
                <c:pt idx="9004">
                  <c:v>-3.42589875588556</c:v>
                </c:pt>
                <c:pt idx="9005">
                  <c:v>-4.1595540425220801</c:v>
                </c:pt>
                <c:pt idx="9006">
                  <c:v>-4.34056439501326</c:v>
                </c:pt>
                <c:pt idx="9007">
                  <c:v>-4.3297210523973897</c:v>
                </c:pt>
                <c:pt idx="9008">
                  <c:v>-4.5132197386997897</c:v>
                </c:pt>
                <c:pt idx="9009">
                  <c:v>-4.5028056474301001</c:v>
                </c:pt>
                <c:pt idx="9010">
                  <c:v>-5.1498858821937796</c:v>
                </c:pt>
                <c:pt idx="9011">
                  <c:v>-5.1387538814011497</c:v>
                </c:pt>
                <c:pt idx="9012">
                  <c:v>-5.2414736143117899</c:v>
                </c:pt>
                <c:pt idx="9013">
                  <c:v>-5.96894838300926</c:v>
                </c:pt>
                <c:pt idx="9014">
                  <c:v>-6.1394857302819501</c:v>
                </c:pt>
                <c:pt idx="9015">
                  <c:v>-6.1280802202472202</c:v>
                </c:pt>
                <c:pt idx="9016">
                  <c:v>-6.2905145629013504</c:v>
                </c:pt>
                <c:pt idx="9017">
                  <c:v>-6.2776230541815696</c:v>
                </c:pt>
                <c:pt idx="9018">
                  <c:v>-6.8285538317684598</c:v>
                </c:pt>
                <c:pt idx="9019">
                  <c:v>-6.81526897041367</c:v>
                </c:pt>
                <c:pt idx="9020">
                  <c:v>-6.8957449744634598</c:v>
                </c:pt>
                <c:pt idx="9021">
                  <c:v>-7.31497542374938</c:v>
                </c:pt>
                <c:pt idx="9022">
                  <c:v>-7.3958618754022796</c:v>
                </c:pt>
                <c:pt idx="9023">
                  <c:v>-7.3813906970573298</c:v>
                </c:pt>
                <c:pt idx="9024">
                  <c:v>-7.4448379096303503</c:v>
                </c:pt>
                <c:pt idx="9025">
                  <c:v>-7.4282950736664599</c:v>
                </c:pt>
                <c:pt idx="9026">
                  <c:v>-7.62836943856703</c:v>
                </c:pt>
                <c:pt idx="9027">
                  <c:v>-7.6116294526777502</c:v>
                </c:pt>
                <c:pt idx="9028">
                  <c:v>-7.6477214540749996</c:v>
                </c:pt>
                <c:pt idx="9029">
                  <c:v>-7.6044226515339499</c:v>
                </c:pt>
                <c:pt idx="9030">
                  <c:v>-7.5674225915962996</c:v>
                </c:pt>
                <c:pt idx="9031">
                  <c:v>-7.5172510556818999</c:v>
                </c:pt>
                <c:pt idx="9032">
                  <c:v>-7.4990325205580204</c:v>
                </c:pt>
                <c:pt idx="9033">
                  <c:v>-7.4809310680087204</c:v>
                </c:pt>
                <c:pt idx="9034">
                  <c:v>-7.3231938965489398</c:v>
                </c:pt>
                <c:pt idx="9035">
                  <c:v>-7.3053403948057101</c:v>
                </c:pt>
                <c:pt idx="9036">
                  <c:v>-7.1960154211692497</c:v>
                </c:pt>
                <c:pt idx="9037">
                  <c:v>-6.9584700769265098</c:v>
                </c:pt>
                <c:pt idx="9038">
                  <c:v>-6.8679996050749397</c:v>
                </c:pt>
                <c:pt idx="9039">
                  <c:v>-6.7717257281869498</c:v>
                </c:pt>
                <c:pt idx="9040">
                  <c:v>-6.7542384184297797</c:v>
                </c:pt>
                <c:pt idx="9041">
                  <c:v>-6.7366972624691002</c:v>
                </c:pt>
                <c:pt idx="9042">
                  <c:v>-6.4480593532187296</c:v>
                </c:pt>
                <c:pt idx="9043">
                  <c:v>-6.4304535282263098</c:v>
                </c:pt>
                <c:pt idx="9044">
                  <c:v>-6.27929046386551</c:v>
                </c:pt>
                <c:pt idx="9045">
                  <c:v>-6.0141595638718099</c:v>
                </c:pt>
                <c:pt idx="9046">
                  <c:v>-5.9181274055200497</c:v>
                </c:pt>
                <c:pt idx="9047">
                  <c:v>-5.8219434400069296</c:v>
                </c:pt>
                <c:pt idx="9048">
                  <c:v>-5.8043162735860898</c:v>
                </c:pt>
                <c:pt idx="9049">
                  <c:v>-5.6459402138878501</c:v>
                </c:pt>
                <c:pt idx="9050">
                  <c:v>-5.6285834415921601</c:v>
                </c:pt>
                <c:pt idx="9051">
                  <c:v>-5.4722191397962598</c:v>
                </c:pt>
                <c:pt idx="9052">
                  <c:v>-5.4550776387683104</c:v>
                </c:pt>
                <c:pt idx="9053">
                  <c:v>-5.1245204039912</c:v>
                </c:pt>
                <c:pt idx="9054">
                  <c:v>-5.0373803560798196</c:v>
                </c:pt>
                <c:pt idx="9055">
                  <c:v>-4.9567932055036499</c:v>
                </c:pt>
                <c:pt idx="9056">
                  <c:v>-4.8803535309131298</c:v>
                </c:pt>
                <c:pt idx="9057">
                  <c:v>-4.8015474223049104</c:v>
                </c:pt>
                <c:pt idx="9058">
                  <c:v>-4.7913699835590897</c:v>
                </c:pt>
                <c:pt idx="9059">
                  <c:v>-4.7812162537526897</c:v>
                </c:pt>
                <c:pt idx="9060">
                  <c:v>-4.5484587986894898</c:v>
                </c:pt>
                <c:pt idx="9061">
                  <c:v>-4.3693685015121604</c:v>
                </c:pt>
                <c:pt idx="9062">
                  <c:v>-4.2962253260161303</c:v>
                </c:pt>
                <c:pt idx="9063">
                  <c:v>-4.2312209945075399</c:v>
                </c:pt>
                <c:pt idx="9064">
                  <c:v>-4.1695558871018896</c:v>
                </c:pt>
                <c:pt idx="9065">
                  <c:v>-4.1054482816307196</c:v>
                </c:pt>
                <c:pt idx="9066">
                  <c:v>-4.1036455315664302</c:v>
                </c:pt>
                <c:pt idx="9067">
                  <c:v>-4.1019332397752999</c:v>
                </c:pt>
                <c:pt idx="9068">
                  <c:v>-3.8987444874056498</c:v>
                </c:pt>
                <c:pt idx="9069">
                  <c:v>-3.74316935461473</c:v>
                </c:pt>
                <c:pt idx="9070">
                  <c:v>-3.6854747606225602</c:v>
                </c:pt>
                <c:pt idx="9071">
                  <c:v>-3.6313706989210801</c:v>
                </c:pt>
                <c:pt idx="9072">
                  <c:v>-3.5757970384347502</c:v>
                </c:pt>
                <c:pt idx="9073">
                  <c:v>-3.5213754822959502</c:v>
                </c:pt>
                <c:pt idx="9074">
                  <c:v>-3.5218880285871199</c:v>
                </c:pt>
                <c:pt idx="9075">
                  <c:v>-3.5224690429471202</c:v>
                </c:pt>
                <c:pt idx="9076">
                  <c:v>-3.3486969811066398</c:v>
                </c:pt>
                <c:pt idx="9077">
                  <c:v>-3.1711934246687501</c:v>
                </c:pt>
                <c:pt idx="9078">
                  <c:v>-3.1690503135117001</c:v>
                </c:pt>
                <c:pt idx="9079">
                  <c:v>-3.1205253249669598</c:v>
                </c:pt>
                <c:pt idx="9080">
                  <c:v>-3.07376233077377</c:v>
                </c:pt>
                <c:pt idx="9081">
                  <c:v>-3.0323834106457102</c:v>
                </c:pt>
                <c:pt idx="9082">
                  <c:v>-3.0344434855835898</c:v>
                </c:pt>
                <c:pt idx="9083">
                  <c:v>-3.0364415276601502</c:v>
                </c:pt>
                <c:pt idx="9084">
                  <c:v>-2.8991371144687998</c:v>
                </c:pt>
                <c:pt idx="9085">
                  <c:v>-2.7712456427988101</c:v>
                </c:pt>
                <c:pt idx="9086">
                  <c:v>-2.7678832345057498</c:v>
                </c:pt>
                <c:pt idx="9087">
                  <c:v>-2.7367704939253898</c:v>
                </c:pt>
                <c:pt idx="9088">
                  <c:v>-2.7073742805133199</c:v>
                </c:pt>
                <c:pt idx="9089">
                  <c:v>-2.68118281186845</c:v>
                </c:pt>
                <c:pt idx="9090">
                  <c:v>-2.6807792446818199</c:v>
                </c:pt>
                <c:pt idx="9091">
                  <c:v>-2.6803359318833899</c:v>
                </c:pt>
                <c:pt idx="9092">
                  <c:v>-2.59827856670482</c:v>
                </c:pt>
                <c:pt idx="9093">
                  <c:v>-2.5369692940137099</c:v>
                </c:pt>
                <c:pt idx="9094">
                  <c:v>-2.5288664850118598</c:v>
                </c:pt>
                <c:pt idx="9095">
                  <c:v>-2.5187351927687498</c:v>
                </c:pt>
                <c:pt idx="9096">
                  <c:v>-2.5105974118836798</c:v>
                </c:pt>
                <c:pt idx="9097">
                  <c:v>-2.5048048040165098</c:v>
                </c:pt>
                <c:pt idx="9098">
                  <c:v>-2.5044704403701501</c:v>
                </c:pt>
                <c:pt idx="9099">
                  <c:v>-2.5042259921959</c:v>
                </c:pt>
                <c:pt idx="9100">
                  <c:v>-2.49516319516942</c:v>
                </c:pt>
                <c:pt idx="9101">
                  <c:v>-2.5127799085400602</c:v>
                </c:pt>
                <c:pt idx="9102">
                  <c:v>-2.5041116642529899</c:v>
                </c:pt>
                <c:pt idx="9103">
                  <c:v>-2.5168317158151399</c:v>
                </c:pt>
                <c:pt idx="9104">
                  <c:v>-2.53163236165872</c:v>
                </c:pt>
                <c:pt idx="9105">
                  <c:v>-2.5480121861191201</c:v>
                </c:pt>
                <c:pt idx="9106">
                  <c:v>-2.5491570466709099</c:v>
                </c:pt>
                <c:pt idx="9107">
                  <c:v>-2.55040392566936</c:v>
                </c:pt>
                <c:pt idx="9108">
                  <c:v>-2.6116714720401899</c:v>
                </c:pt>
                <c:pt idx="9109">
                  <c:v>-2.6927227546452599</c:v>
                </c:pt>
                <c:pt idx="9110">
                  <c:v>-2.6886766851521098</c:v>
                </c:pt>
                <c:pt idx="9111">
                  <c:v>-2.7098651955366702</c:v>
                </c:pt>
                <c:pt idx="9112">
                  <c:v>-2.7330726335566702</c:v>
                </c:pt>
                <c:pt idx="9113">
                  <c:v>-2.7569708561832602</c:v>
                </c:pt>
                <c:pt idx="9114">
                  <c:v>-2.7530354538375099</c:v>
                </c:pt>
                <c:pt idx="9115">
                  <c:v>-2.8500653378423402</c:v>
                </c:pt>
                <c:pt idx="9116">
                  <c:v>-2.8465220991612998</c:v>
                </c:pt>
                <c:pt idx="9117">
                  <c:v>-2.9542628057582099</c:v>
                </c:pt>
                <c:pt idx="9118">
                  <c:v>-2.9506614734679002</c:v>
                </c:pt>
                <c:pt idx="9119">
                  <c:v>-2.98008535947735</c:v>
                </c:pt>
                <c:pt idx="9120">
                  <c:v>-3.0098122564468301</c:v>
                </c:pt>
                <c:pt idx="9121">
                  <c:v>-3.0393671836650098</c:v>
                </c:pt>
                <c:pt idx="9122">
                  <c:v>-3.0357613651601798</c:v>
                </c:pt>
                <c:pt idx="9123">
                  <c:v>-3.0321048779592399</c:v>
                </c:pt>
                <c:pt idx="9124">
                  <c:v>-3.1448328990112802</c:v>
                </c:pt>
                <c:pt idx="9125">
                  <c:v>-3.2665271827945799</c:v>
                </c:pt>
                <c:pt idx="9126">
                  <c:v>-3.2570149526204601</c:v>
                </c:pt>
                <c:pt idx="9127">
                  <c:v>-3.2911700582234902</c:v>
                </c:pt>
                <c:pt idx="9128">
                  <c:v>-3.3258722647796</c:v>
                </c:pt>
                <c:pt idx="9129">
                  <c:v>-3.3611910825891802</c:v>
                </c:pt>
                <c:pt idx="9130">
                  <c:v>-3.3555491016819201</c:v>
                </c:pt>
                <c:pt idx="9131">
                  <c:v>-3.4926075682877298</c:v>
                </c:pt>
                <c:pt idx="9132">
                  <c:v>-3.4856299645623898</c:v>
                </c:pt>
                <c:pt idx="9133">
                  <c:v>-3.6461132984562901</c:v>
                </c:pt>
                <c:pt idx="9134">
                  <c:v>-3.6406648093485598</c:v>
                </c:pt>
                <c:pt idx="9135">
                  <c:v>-3.6809234665822399</c:v>
                </c:pt>
                <c:pt idx="9136">
                  <c:v>-3.7239028274468899</c:v>
                </c:pt>
                <c:pt idx="9137">
                  <c:v>-3.7672896883469198</c:v>
                </c:pt>
                <c:pt idx="9138">
                  <c:v>-3.7615634606425998</c:v>
                </c:pt>
                <c:pt idx="9139">
                  <c:v>-3.9237849658675299</c:v>
                </c:pt>
                <c:pt idx="9140">
                  <c:v>-3.9178717047156599</c:v>
                </c:pt>
                <c:pt idx="9141">
                  <c:v>-4.0863426597239201</c:v>
                </c:pt>
                <c:pt idx="9142">
                  <c:v>-4.0800827497979002</c:v>
                </c:pt>
                <c:pt idx="9143">
                  <c:v>-4.1220579268533504</c:v>
                </c:pt>
                <c:pt idx="9144">
                  <c:v>-4.1628594068312896</c:v>
                </c:pt>
                <c:pt idx="9145">
                  <c:v>-4.2002600115873197</c:v>
                </c:pt>
                <c:pt idx="9146">
                  <c:v>-4.1938178433626803</c:v>
                </c:pt>
                <c:pt idx="9147">
                  <c:v>-4.3375596777305399</c:v>
                </c:pt>
                <c:pt idx="9148">
                  <c:v>-4.3314305644287003</c:v>
                </c:pt>
                <c:pt idx="9149">
                  <c:v>-4.4571553394080601</c:v>
                </c:pt>
                <c:pt idx="9150">
                  <c:v>-4.4513880201979301</c:v>
                </c:pt>
                <c:pt idx="9151">
                  <c:v>-4.4796662634435398</c:v>
                </c:pt>
                <c:pt idx="9152">
                  <c:v>-4.5053565993192803</c:v>
                </c:pt>
                <c:pt idx="9153">
                  <c:v>-4.5282760161298201</c:v>
                </c:pt>
                <c:pt idx="9154">
                  <c:v>-4.52243622297991</c:v>
                </c:pt>
                <c:pt idx="9155">
                  <c:v>-4.6032494885663002</c:v>
                </c:pt>
                <c:pt idx="9156">
                  <c:v>-4.5973767298319697</c:v>
                </c:pt>
                <c:pt idx="9157">
                  <c:v>-4.6227054659751099</c:v>
                </c:pt>
                <c:pt idx="9158">
                  <c:v>-4.6321961046027296</c:v>
                </c:pt>
                <c:pt idx="9159">
                  <c:v>-4.6454185188313604</c:v>
                </c:pt>
                <c:pt idx="9160">
                  <c:v>-4.6434900725441404</c:v>
                </c:pt>
                <c:pt idx="9161">
                  <c:v>-4.6380154891850696</c:v>
                </c:pt>
                <c:pt idx="9162">
                  <c:v>-4.6300990164223101</c:v>
                </c:pt>
                <c:pt idx="9163">
                  <c:v>-4.6179277182676701</c:v>
                </c:pt>
                <c:pt idx="9164">
                  <c:v>-4.6100486538940997</c:v>
                </c:pt>
                <c:pt idx="9165">
                  <c:v>-4.5991992441531204</c:v>
                </c:pt>
                <c:pt idx="9166">
                  <c:v>-4.5827656343199497</c:v>
                </c:pt>
                <c:pt idx="9167">
                  <c:v>-4.4844435523794601</c:v>
                </c:pt>
                <c:pt idx="9168">
                  <c:v>-4.4768493093580597</c:v>
                </c:pt>
                <c:pt idx="9169">
                  <c:v>-4.4431977956414199</c:v>
                </c:pt>
                <c:pt idx="9170">
                  <c:v>-4.4359028172060402</c:v>
                </c:pt>
                <c:pt idx="9171">
                  <c:v>-4.3294930927855502</c:v>
                </c:pt>
                <c:pt idx="9172">
                  <c:v>-4.3223083950996601</c:v>
                </c:pt>
                <c:pt idx="9173">
                  <c:v>-4.2963552614285296</c:v>
                </c:pt>
                <c:pt idx="9174">
                  <c:v>-4.2546456731423898</c:v>
                </c:pt>
                <c:pt idx="9175">
                  <c:v>-4.0811164940956601</c:v>
                </c:pt>
                <c:pt idx="9176">
                  <c:v>-4.0745249295797796</c:v>
                </c:pt>
                <c:pt idx="9177">
                  <c:v>-4.0262895808857699</c:v>
                </c:pt>
                <c:pt idx="9178">
                  <c:v>-4.0214383482986999</c:v>
                </c:pt>
                <c:pt idx="9179">
                  <c:v>-3.9384859096446401</c:v>
                </c:pt>
                <c:pt idx="9180">
                  <c:v>-3.8553117468399298</c:v>
                </c:pt>
                <c:pt idx="9181">
                  <c:v>-3.8515520586481</c:v>
                </c:pt>
                <c:pt idx="9182">
                  <c:v>-3.76823526855893</c:v>
                </c:pt>
                <c:pt idx="9183">
                  <c:v>-3.61460189299707</c:v>
                </c:pt>
                <c:pt idx="9184">
                  <c:v>-3.6110818564645899</c:v>
                </c:pt>
                <c:pt idx="9185">
                  <c:v>-3.56457802093502</c:v>
                </c:pt>
                <c:pt idx="9186">
                  <c:v>-3.5192988502539699</c:v>
                </c:pt>
                <c:pt idx="9187">
                  <c:v>-3.4751935707796302</c:v>
                </c:pt>
                <c:pt idx="9188">
                  <c:v>-3.4713414842020902</c:v>
                </c:pt>
                <c:pt idx="9189">
                  <c:v>-3.3389410390345202</c:v>
                </c:pt>
                <c:pt idx="9190">
                  <c:v>-3.33524454141306</c:v>
                </c:pt>
                <c:pt idx="9191">
                  <c:v>-3.2163137635258301</c:v>
                </c:pt>
                <c:pt idx="9192">
                  <c:v>-3.2118349063488401</c:v>
                </c:pt>
                <c:pt idx="9193">
                  <c:v>-3.1768866054467999</c:v>
                </c:pt>
                <c:pt idx="9194">
                  <c:v>-3.1434633188277599</c:v>
                </c:pt>
                <c:pt idx="9195">
                  <c:v>-3.11040717932657</c:v>
                </c:pt>
                <c:pt idx="9196">
                  <c:v>-3.1026121458129499</c:v>
                </c:pt>
                <c:pt idx="9197">
                  <c:v>-3.0120592452478099</c:v>
                </c:pt>
                <c:pt idx="9198">
                  <c:v>-3.0041571495961299</c:v>
                </c:pt>
                <c:pt idx="9199">
                  <c:v>-2.9260706568447898</c:v>
                </c:pt>
                <c:pt idx="9200">
                  <c:v>-2.9161328499435699</c:v>
                </c:pt>
                <c:pt idx="9201">
                  <c:v>-2.8919109359265298</c:v>
                </c:pt>
                <c:pt idx="9202">
                  <c:v>-2.8719078386240402</c:v>
                </c:pt>
                <c:pt idx="9203">
                  <c:v>-2.8491547964986599</c:v>
                </c:pt>
                <c:pt idx="9204">
                  <c:v>-2.8414776975986702</c:v>
                </c:pt>
                <c:pt idx="9205">
                  <c:v>-2.7873371791256498</c:v>
                </c:pt>
                <c:pt idx="9206">
                  <c:v>-2.7837397432509201</c:v>
                </c:pt>
                <c:pt idx="9207">
                  <c:v>-2.72919996375385</c:v>
                </c:pt>
                <c:pt idx="9208">
                  <c:v>-2.7256801885733601</c:v>
                </c:pt>
                <c:pt idx="9209">
                  <c:v>-2.7166794466630999</c:v>
                </c:pt>
                <c:pt idx="9210">
                  <c:v>-2.7099956832110998</c:v>
                </c:pt>
                <c:pt idx="9211">
                  <c:v>-2.7036790950140901</c:v>
                </c:pt>
                <c:pt idx="9212">
                  <c:v>-2.7134912950248302</c:v>
                </c:pt>
                <c:pt idx="9213">
                  <c:v>-2.6729538201326899</c:v>
                </c:pt>
                <c:pt idx="9214">
                  <c:v>-2.6902003653523798</c:v>
                </c:pt>
                <c:pt idx="9215">
                  <c:v>-2.6220936490907398</c:v>
                </c:pt>
                <c:pt idx="9216">
                  <c:v>-2.6392437321870799</c:v>
                </c:pt>
                <c:pt idx="9217">
                  <c:v>-2.63497646693776</c:v>
                </c:pt>
                <c:pt idx="9218">
                  <c:v>-2.62846167585966</c:v>
                </c:pt>
                <c:pt idx="9219">
                  <c:v>-2.6218342044598502</c:v>
                </c:pt>
                <c:pt idx="9220">
                  <c:v>-2.6460548597257798</c:v>
                </c:pt>
                <c:pt idx="9221">
                  <c:v>-2.55854297880223</c:v>
                </c:pt>
                <c:pt idx="9222">
                  <c:v>-2.5827803221139098</c:v>
                </c:pt>
                <c:pt idx="9223">
                  <c:v>-2.45070267933689</c:v>
                </c:pt>
                <c:pt idx="9224">
                  <c:v>-2.4749386222461398</c:v>
                </c:pt>
                <c:pt idx="9225">
                  <c:v>-2.4524954536733699</c:v>
                </c:pt>
                <c:pt idx="9226">
                  <c:v>-2.4268236386144499</c:v>
                </c:pt>
                <c:pt idx="9227">
                  <c:v>-2.4057321149184898</c:v>
                </c:pt>
                <c:pt idx="9228">
                  <c:v>-2.4334565092424199</c:v>
                </c:pt>
                <c:pt idx="9229">
                  <c:v>-2.2809559674058</c:v>
                </c:pt>
                <c:pt idx="9230">
                  <c:v>-2.3085394248093398</c:v>
                </c:pt>
                <c:pt idx="9231">
                  <c:v>-2.10965741349606</c:v>
                </c:pt>
                <c:pt idx="9232">
                  <c:v>-2.13709701171013</c:v>
                </c:pt>
                <c:pt idx="9233">
                  <c:v>-2.0850712592763299</c:v>
                </c:pt>
                <c:pt idx="9234">
                  <c:v>-2.0311666153729102</c:v>
                </c:pt>
                <c:pt idx="9235">
                  <c:v>-1.97553681964895</c:v>
                </c:pt>
                <c:pt idx="9236">
                  <c:v>-1.9886408587491999</c:v>
                </c:pt>
                <c:pt idx="9237">
                  <c:v>-1.7660626855491499</c:v>
                </c:pt>
                <c:pt idx="9238">
                  <c:v>-1.77924218038197</c:v>
                </c:pt>
                <c:pt idx="9239">
                  <c:v>-1.5235323139724299</c:v>
                </c:pt>
                <c:pt idx="9240">
                  <c:v>-1.5368149056552001</c:v>
                </c:pt>
                <c:pt idx="9241">
                  <c:v>-1.46230419321057</c:v>
                </c:pt>
                <c:pt idx="9242">
                  <c:v>-1.38636257723931</c:v>
                </c:pt>
                <c:pt idx="9243">
                  <c:v>-1.3108764253120699</c:v>
                </c:pt>
                <c:pt idx="9244">
                  <c:v>-1.3078537021249701</c:v>
                </c:pt>
                <c:pt idx="9245">
                  <c:v>-1.0503135378781701</c:v>
                </c:pt>
                <c:pt idx="9246">
                  <c:v>-1.0474523669059701</c:v>
                </c:pt>
                <c:pt idx="9247">
                  <c:v>-0.78180951996398496</c:v>
                </c:pt>
                <c:pt idx="9248">
                  <c:v>-0.70355625329239602</c:v>
                </c:pt>
                <c:pt idx="9249">
                  <c:v>-0.69767483027452104</c:v>
                </c:pt>
                <c:pt idx="9250">
                  <c:v>-0.61994198067110196</c:v>
                </c:pt>
                <c:pt idx="9251">
                  <c:v>-0.54326646543313395</c:v>
                </c:pt>
                <c:pt idx="9252">
                  <c:v>-0.53664414781594305</c:v>
                </c:pt>
                <c:pt idx="9253">
                  <c:v>-0.29969563140116601</c:v>
                </c:pt>
                <c:pt idx="9254">
                  <c:v>-0.29333566531042798</c:v>
                </c:pt>
                <c:pt idx="9255">
                  <c:v>-6.2357166390607503E-2</c:v>
                </c:pt>
                <c:pt idx="9256">
                  <c:v>-5.6259165177493499E-2</c:v>
                </c:pt>
                <c:pt idx="9257">
                  <c:v>9.8128812454634402E-3</c:v>
                </c:pt>
                <c:pt idx="9258">
                  <c:v>7.1711773372966206E-2</c:v>
                </c:pt>
                <c:pt idx="9259">
                  <c:v>0.13446588675516499</c:v>
                </c:pt>
                <c:pt idx="9260">
                  <c:v>0.138629652684577</c:v>
                </c:pt>
                <c:pt idx="9261">
                  <c:v>0.33516069626141198</c:v>
                </c:pt>
                <c:pt idx="9262">
                  <c:v>0.339111323331165</c:v>
                </c:pt>
                <c:pt idx="9263">
                  <c:v>0.53159957342331798</c:v>
                </c:pt>
                <c:pt idx="9264">
                  <c:v>0.58728872366475204</c:v>
                </c:pt>
                <c:pt idx="9265">
                  <c:v>0.59108827201401004</c:v>
                </c:pt>
                <c:pt idx="9266">
                  <c:v>0.64682356369174998</c:v>
                </c:pt>
                <c:pt idx="9267">
                  <c:v>0.70242036868393598</c:v>
                </c:pt>
                <c:pt idx="9268">
                  <c:v>0.70781341474909998</c:v>
                </c:pt>
                <c:pt idx="9269">
                  <c:v>0.87990171187186395</c:v>
                </c:pt>
                <c:pt idx="9270">
                  <c:v>0.88512983229421904</c:v>
                </c:pt>
                <c:pt idx="9271">
                  <c:v>1.0567955905891699</c:v>
                </c:pt>
                <c:pt idx="9272">
                  <c:v>1.1095023287457699</c:v>
                </c:pt>
                <c:pt idx="9273">
                  <c:v>1.1152818984788599</c:v>
                </c:pt>
                <c:pt idx="9274">
                  <c:v>1.16657546833924</c:v>
                </c:pt>
                <c:pt idx="9275">
                  <c:v>1.2192634569830301</c:v>
                </c:pt>
                <c:pt idx="9276">
                  <c:v>1.2258327302394401</c:v>
                </c:pt>
                <c:pt idx="9277">
                  <c:v>1.3863388689848399</c:v>
                </c:pt>
                <c:pt idx="9278">
                  <c:v>1.39268482552164</c:v>
                </c:pt>
                <c:pt idx="9279">
                  <c:v>1.5575552323900299</c:v>
                </c:pt>
                <c:pt idx="9280">
                  <c:v>1.6048370438942501</c:v>
                </c:pt>
                <c:pt idx="9281">
                  <c:v>1.6102238789798899</c:v>
                </c:pt>
                <c:pt idx="9282">
                  <c:v>1.6558957894640101</c:v>
                </c:pt>
                <c:pt idx="9283">
                  <c:v>1.7025182403933301</c:v>
                </c:pt>
                <c:pt idx="9284">
                  <c:v>1.70620650098176</c:v>
                </c:pt>
                <c:pt idx="9285">
                  <c:v>1.84983654121074</c:v>
                </c:pt>
                <c:pt idx="9286">
                  <c:v>1.8509387136056801</c:v>
                </c:pt>
                <c:pt idx="9287">
                  <c:v>1.99549432666194</c:v>
                </c:pt>
                <c:pt idx="9288">
                  <c:v>2.0357318282839798</c:v>
                </c:pt>
                <c:pt idx="9289">
                  <c:v>2.0372072007484401</c:v>
                </c:pt>
                <c:pt idx="9290">
                  <c:v>2.0728758146450299</c:v>
                </c:pt>
                <c:pt idx="9291">
                  <c:v>2.1095702370141001</c:v>
                </c:pt>
                <c:pt idx="9292">
                  <c:v>2.1082151964502902</c:v>
                </c:pt>
                <c:pt idx="9293">
                  <c:v>2.2323400723940998</c:v>
                </c:pt>
                <c:pt idx="9294">
                  <c:v>2.23077545916495</c:v>
                </c:pt>
                <c:pt idx="9295">
                  <c:v>2.35145289254028</c:v>
                </c:pt>
                <c:pt idx="9296">
                  <c:v>2.3819581301579098</c:v>
                </c:pt>
                <c:pt idx="9297">
                  <c:v>2.3791180992170902</c:v>
                </c:pt>
                <c:pt idx="9298">
                  <c:v>2.4080094257387001</c:v>
                </c:pt>
                <c:pt idx="9299">
                  <c:v>2.4357279046320102</c:v>
                </c:pt>
                <c:pt idx="9300">
                  <c:v>2.43177101219693</c:v>
                </c:pt>
                <c:pt idx="9301">
                  <c:v>2.53216970667359</c:v>
                </c:pt>
                <c:pt idx="9302">
                  <c:v>2.5282354978126498</c:v>
                </c:pt>
                <c:pt idx="9303">
                  <c:v>2.6234631945107099</c:v>
                </c:pt>
                <c:pt idx="9304">
                  <c:v>2.6463069639010199</c:v>
                </c:pt>
                <c:pt idx="9305">
                  <c:v>2.64237661434391</c:v>
                </c:pt>
                <c:pt idx="9306">
                  <c:v>2.6680667695287399</c:v>
                </c:pt>
                <c:pt idx="9307">
                  <c:v>2.6900899060105901</c:v>
                </c:pt>
                <c:pt idx="9308">
                  <c:v>2.73341529621415</c:v>
                </c:pt>
                <c:pt idx="9309">
                  <c:v>2.7312762906437098</c:v>
                </c:pt>
                <c:pt idx="9310">
                  <c:v>2.7740421088769001</c:v>
                </c:pt>
                <c:pt idx="9311">
                  <c:v>2.8479004695586698</c:v>
                </c:pt>
                <c:pt idx="9312">
                  <c:v>2.8695155284379998</c:v>
                </c:pt>
                <c:pt idx="9313">
                  <c:v>2.8689698843125102</c:v>
                </c:pt>
                <c:pt idx="9314">
                  <c:v>2.89190599696673</c:v>
                </c:pt>
                <c:pt idx="9315">
                  <c:v>2.9123291521443702</c:v>
                </c:pt>
                <c:pt idx="9316">
                  <c:v>2.9339550976570199</c:v>
                </c:pt>
                <c:pt idx="9317">
                  <c:v>2.9540492656884698</c:v>
                </c:pt>
                <c:pt idx="9318">
                  <c:v>2.95520275041312</c:v>
                </c:pt>
                <c:pt idx="9319">
                  <c:v>3.0452040564215301</c:v>
                </c:pt>
                <c:pt idx="9320">
                  <c:v>3.0634914404974398</c:v>
                </c:pt>
                <c:pt idx="9321">
                  <c:v>3.0644736765506702</c:v>
                </c:pt>
                <c:pt idx="9322">
                  <c:v>3.0821319901600099</c:v>
                </c:pt>
                <c:pt idx="9323">
                  <c:v>3.0992485636779898</c:v>
                </c:pt>
                <c:pt idx="9324">
                  <c:v>3.1158389252375698</c:v>
                </c:pt>
                <c:pt idx="9325">
                  <c:v>3.1312326577674199</c:v>
                </c:pt>
                <c:pt idx="9326">
                  <c:v>3.1321731296504098</c:v>
                </c:pt>
                <c:pt idx="9327">
                  <c:v>3.2014507976529201</c:v>
                </c:pt>
                <c:pt idx="9328">
                  <c:v>3.2157637750107799</c:v>
                </c:pt>
                <c:pt idx="9329">
                  <c:v>3.21697397726179</c:v>
                </c:pt>
                <c:pt idx="9330">
                  <c:v>3.2321599243552499</c:v>
                </c:pt>
                <c:pt idx="9331">
                  <c:v>3.2460218120156998</c:v>
                </c:pt>
                <c:pt idx="9332">
                  <c:v>3.2591567384393398</c:v>
                </c:pt>
                <c:pt idx="9333">
                  <c:v>3.2724927247707498</c:v>
                </c:pt>
                <c:pt idx="9334">
                  <c:v>3.27421772311832</c:v>
                </c:pt>
                <c:pt idx="9335">
                  <c:v>3.32964184038519</c:v>
                </c:pt>
                <c:pt idx="9336">
                  <c:v>3.3434678695253499</c:v>
                </c:pt>
                <c:pt idx="9337">
                  <c:v>3.34680469155143</c:v>
                </c:pt>
                <c:pt idx="9338">
                  <c:v>3.35965646735252</c:v>
                </c:pt>
                <c:pt idx="9339">
                  <c:v>3.3724129610167601</c:v>
                </c:pt>
                <c:pt idx="9340">
                  <c:v>3.38544380668454</c:v>
                </c:pt>
                <c:pt idx="9341">
                  <c:v>3.3980749697522699</c:v>
                </c:pt>
                <c:pt idx="9342">
                  <c:v>3.4010398608278098</c:v>
                </c:pt>
                <c:pt idx="9343">
                  <c:v>3.4500881111873198</c:v>
                </c:pt>
                <c:pt idx="9344">
                  <c:v>3.4616337540595401</c:v>
                </c:pt>
                <c:pt idx="9345">
                  <c:v>3.4645249866621999</c:v>
                </c:pt>
                <c:pt idx="9346">
                  <c:v>3.47583717818768</c:v>
                </c:pt>
                <c:pt idx="9347">
                  <c:v>3.4870189472631399</c:v>
                </c:pt>
                <c:pt idx="9348">
                  <c:v>3.4980675725096901</c:v>
                </c:pt>
                <c:pt idx="9349">
                  <c:v>3.5083930471579601</c:v>
                </c:pt>
                <c:pt idx="9350">
                  <c:v>3.5101903855556</c:v>
                </c:pt>
                <c:pt idx="9351">
                  <c:v>3.5521651258300202</c:v>
                </c:pt>
                <c:pt idx="9352">
                  <c:v>3.5618251237358098</c:v>
                </c:pt>
                <c:pt idx="9353">
                  <c:v>3.56353524431626</c:v>
                </c:pt>
                <c:pt idx="9354">
                  <c:v>3.5722463748588398</c:v>
                </c:pt>
                <c:pt idx="9355">
                  <c:v>3.5809204671126502</c:v>
                </c:pt>
                <c:pt idx="9356">
                  <c:v>3.58943661510409</c:v>
                </c:pt>
                <c:pt idx="9357">
                  <c:v>3.59660360354331</c:v>
                </c:pt>
                <c:pt idx="9358">
                  <c:v>3.5968687182616201</c:v>
                </c:pt>
                <c:pt idx="9359">
                  <c:v>3.63102741384226</c:v>
                </c:pt>
                <c:pt idx="9360">
                  <c:v>3.6378740674323602</c:v>
                </c:pt>
                <c:pt idx="9361">
                  <c:v>3.6381251936219399</c:v>
                </c:pt>
                <c:pt idx="9362">
                  <c:v>3.64525768320097</c:v>
                </c:pt>
                <c:pt idx="9363">
                  <c:v>3.6515288873490999</c:v>
                </c:pt>
                <c:pt idx="9364">
                  <c:v>3.6581926808512102</c:v>
                </c:pt>
                <c:pt idx="9365">
                  <c:v>3.6648056881577999</c:v>
                </c:pt>
                <c:pt idx="9366">
                  <c:v>3.6751446823660299</c:v>
                </c:pt>
                <c:pt idx="9367">
                  <c:v>3.6948846036223899</c:v>
                </c:pt>
                <c:pt idx="9368">
                  <c:v>3.6954276059070099</c:v>
                </c:pt>
                <c:pt idx="9369">
                  <c:v>3.7054084019132301</c:v>
                </c:pt>
                <c:pt idx="9370">
                  <c:v>3.7060472458406002</c:v>
                </c:pt>
                <c:pt idx="9371">
                  <c:v>3.7160157348018799</c:v>
                </c:pt>
                <c:pt idx="9372">
                  <c:v>3.7258664127702601</c:v>
                </c:pt>
                <c:pt idx="9373">
                  <c:v>3.7303068509061501</c:v>
                </c:pt>
                <c:pt idx="9374">
                  <c:v>3.7346031059558</c:v>
                </c:pt>
                <c:pt idx="9375">
                  <c:v>3.7556604742211199</c:v>
                </c:pt>
                <c:pt idx="9376">
                  <c:v>3.7618556655046702</c:v>
                </c:pt>
                <c:pt idx="9377">
                  <c:v>3.7632002301718401</c:v>
                </c:pt>
                <c:pt idx="9378">
                  <c:v>3.76456129913905</c:v>
                </c:pt>
                <c:pt idx="9379">
                  <c:v>3.7824084753590101</c:v>
                </c:pt>
                <c:pt idx="9380">
                  <c:v>3.7838347661982699</c:v>
                </c:pt>
                <c:pt idx="9381">
                  <c:v>3.7876969986603002</c:v>
                </c:pt>
                <c:pt idx="9382">
                  <c:v>3.7928600449737102</c:v>
                </c:pt>
                <c:pt idx="9383">
                  <c:v>3.8090643968379601</c:v>
                </c:pt>
                <c:pt idx="9384">
                  <c:v>3.8140162865906699</c:v>
                </c:pt>
                <c:pt idx="9385">
                  <c:v>3.8153939431704602</c:v>
                </c:pt>
                <c:pt idx="9386">
                  <c:v>3.8167363783976902</c:v>
                </c:pt>
                <c:pt idx="9387">
                  <c:v>3.82933472325871</c:v>
                </c:pt>
                <c:pt idx="9388">
                  <c:v>3.83077758207031</c:v>
                </c:pt>
                <c:pt idx="9389">
                  <c:v>3.8342371494566798</c:v>
                </c:pt>
                <c:pt idx="9390">
                  <c:v>3.8386888971327799</c:v>
                </c:pt>
                <c:pt idx="9391">
                  <c:v>3.8496389921971099</c:v>
                </c:pt>
                <c:pt idx="9392">
                  <c:v>3.85328084749866</c:v>
                </c:pt>
                <c:pt idx="9393">
                  <c:v>3.8546136842682901</c:v>
                </c:pt>
                <c:pt idx="9394">
                  <c:v>3.85584268197865</c:v>
                </c:pt>
                <c:pt idx="9395">
                  <c:v>3.8638024964612501</c:v>
                </c:pt>
                <c:pt idx="9396">
                  <c:v>3.86495874414156</c:v>
                </c:pt>
                <c:pt idx="9397">
                  <c:v>3.8664374329048701</c:v>
                </c:pt>
                <c:pt idx="9398">
                  <c:v>3.8685146302862101</c:v>
                </c:pt>
                <c:pt idx="9399">
                  <c:v>3.8734149432603502</c:v>
                </c:pt>
                <c:pt idx="9400">
                  <c:v>3.8747002745316999</c:v>
                </c:pt>
                <c:pt idx="9401">
                  <c:v>3.8750116672587298</c:v>
                </c:pt>
                <c:pt idx="9402">
                  <c:v>3.8752241937296001</c:v>
                </c:pt>
                <c:pt idx="9403">
                  <c:v>3.87788215041087</c:v>
                </c:pt>
                <c:pt idx="9404">
                  <c:v>3.8779892907659699</c:v>
                </c:pt>
                <c:pt idx="9405">
                  <c:v>3.8773416687261402</c:v>
                </c:pt>
                <c:pt idx="9406">
                  <c:v>3.8767630114115601</c:v>
                </c:pt>
                <c:pt idx="9407">
                  <c:v>3.87609571407756</c:v>
                </c:pt>
                <c:pt idx="9408">
                  <c:v>3.8751267303799501</c:v>
                </c:pt>
                <c:pt idx="9409">
                  <c:v>3.8737336611134201</c:v>
                </c:pt>
                <c:pt idx="9410">
                  <c:v>3.8727518276765598</c:v>
                </c:pt>
                <c:pt idx="9411">
                  <c:v>3.8704573596652398</c:v>
                </c:pt>
                <c:pt idx="9412">
                  <c:v>3.86917096349331</c:v>
                </c:pt>
                <c:pt idx="9413">
                  <c:v>3.8675665272505202</c:v>
                </c:pt>
                <c:pt idx="9414">
                  <c:v>3.8649618729838799</c:v>
                </c:pt>
                <c:pt idx="9415">
                  <c:v>3.8630607205366099</c:v>
                </c:pt>
                <c:pt idx="9416">
                  <c:v>3.85989098420696</c:v>
                </c:pt>
                <c:pt idx="9417">
                  <c:v>3.8589378985096201</c:v>
                </c:pt>
                <c:pt idx="9418">
                  <c:v>3.8535220733920799</c:v>
                </c:pt>
                <c:pt idx="9419">
                  <c:v>3.85258323813254</c:v>
                </c:pt>
                <c:pt idx="9420">
                  <c:v>3.8503683488798002</c:v>
                </c:pt>
                <c:pt idx="9421">
                  <c:v>3.8475811296822799</c:v>
                </c:pt>
                <c:pt idx="9422">
                  <c:v>3.8446287206540002</c:v>
                </c:pt>
                <c:pt idx="9423">
                  <c:v>3.8415205354475699</c:v>
                </c:pt>
                <c:pt idx="9424">
                  <c:v>3.83827014970473</c:v>
                </c:pt>
                <c:pt idx="9425">
                  <c:v>3.83486237870838</c:v>
                </c:pt>
                <c:pt idx="9426">
                  <c:v>3.8312791814197298</c:v>
                </c:pt>
                <c:pt idx="9427">
                  <c:v>3.8212161851536601</c:v>
                </c:pt>
                <c:pt idx="9428">
                  <c:v>3.8150034769496401</c:v>
                </c:pt>
                <c:pt idx="9429">
                  <c:v>3.8139271752519002</c:v>
                </c:pt>
                <c:pt idx="9430">
                  <c:v>3.8115354574331799</c:v>
                </c:pt>
                <c:pt idx="9431">
                  <c:v>3.8089977874623502</c:v>
                </c:pt>
                <c:pt idx="9432">
                  <c:v>3.80593478707643</c:v>
                </c:pt>
                <c:pt idx="9433">
                  <c:v>3.8025511168356401</c:v>
                </c:pt>
                <c:pt idx="9434">
                  <c:v>3.7986748376099202</c:v>
                </c:pt>
                <c:pt idx="9435">
                  <c:v>3.7996744230182502</c:v>
                </c:pt>
                <c:pt idx="9436">
                  <c:v>3.7686053843127398</c:v>
                </c:pt>
                <c:pt idx="9437">
                  <c:v>3.7624738644837601</c:v>
                </c:pt>
                <c:pt idx="9438">
                  <c:v>3.7634443403273599</c:v>
                </c:pt>
                <c:pt idx="9439">
                  <c:v>3.75664476389414</c:v>
                </c:pt>
                <c:pt idx="9440">
                  <c:v>3.74963776678418</c:v>
                </c:pt>
                <c:pt idx="9441">
                  <c:v>3.7416440098103001</c:v>
                </c:pt>
                <c:pt idx="9442">
                  <c:v>3.73303041158827</c:v>
                </c:pt>
                <c:pt idx="9443">
                  <c:v>3.7180330199909899</c:v>
                </c:pt>
                <c:pt idx="9444">
                  <c:v>3.6853768367223498</c:v>
                </c:pt>
                <c:pt idx="9445">
                  <c:v>3.6690163407919898</c:v>
                </c:pt>
                <c:pt idx="9446">
                  <c:v>3.6700507403869</c:v>
                </c:pt>
                <c:pt idx="9447">
                  <c:v>3.6636520997110802</c:v>
                </c:pt>
                <c:pt idx="9448">
                  <c:v>3.65252042348824</c:v>
                </c:pt>
                <c:pt idx="9449">
                  <c:v>3.6396416991273099</c:v>
                </c:pt>
                <c:pt idx="9450">
                  <c:v>3.6267228877318498</c:v>
                </c:pt>
                <c:pt idx="9451">
                  <c:v>3.6106220374809301</c:v>
                </c:pt>
                <c:pt idx="9452">
                  <c:v>3.5228521851339898</c:v>
                </c:pt>
                <c:pt idx="9453">
                  <c:v>3.5210980837676802</c:v>
                </c:pt>
                <c:pt idx="9454">
                  <c:v>3.51942135832777</c:v>
                </c:pt>
                <c:pt idx="9455">
                  <c:v>3.50691015179375</c:v>
                </c:pt>
                <c:pt idx="9456">
                  <c:v>3.4875923484514701</c:v>
                </c:pt>
                <c:pt idx="9457">
                  <c:v>3.4676504740338001</c:v>
                </c:pt>
                <c:pt idx="9458">
                  <c:v>3.4470915030485099</c:v>
                </c:pt>
                <c:pt idx="9459">
                  <c:v>3.40638539847733</c:v>
                </c:pt>
                <c:pt idx="9460">
                  <c:v>3.3112580590679199</c:v>
                </c:pt>
                <c:pt idx="9461">
                  <c:v>3.3098986188764301</c:v>
                </c:pt>
                <c:pt idx="9462">
                  <c:v>3.3084888108279502</c:v>
                </c:pt>
                <c:pt idx="9463">
                  <c:v>3.2694271328666802</c:v>
                </c:pt>
                <c:pt idx="9464">
                  <c:v>3.2443913945435101</c:v>
                </c:pt>
                <c:pt idx="9465">
                  <c:v>3.2430271626885698</c:v>
                </c:pt>
                <c:pt idx="9466">
                  <c:v>3.2158682995111199</c:v>
                </c:pt>
                <c:pt idx="9467">
                  <c:v>3.16359444673347</c:v>
                </c:pt>
                <c:pt idx="9468">
                  <c:v>3.0439703119552401</c:v>
                </c:pt>
                <c:pt idx="9469">
                  <c:v>3.04153954972278</c:v>
                </c:pt>
                <c:pt idx="9470">
                  <c:v>3.0392073925072198</c:v>
                </c:pt>
                <c:pt idx="9471">
                  <c:v>2.9903501295835402</c:v>
                </c:pt>
                <c:pt idx="9472">
                  <c:v>2.9589510615143801</c:v>
                </c:pt>
                <c:pt idx="9473">
                  <c:v>2.9269383694008799</c:v>
                </c:pt>
                <c:pt idx="9474">
                  <c:v>2.8957010598514499</c:v>
                </c:pt>
                <c:pt idx="9475">
                  <c:v>2.86246495516236</c:v>
                </c:pt>
                <c:pt idx="9476">
                  <c:v>2.7192085824935499</c:v>
                </c:pt>
                <c:pt idx="9477">
                  <c:v>2.7172874267485199</c:v>
                </c:pt>
                <c:pt idx="9478">
                  <c:v>2.7154789003064699</c:v>
                </c:pt>
                <c:pt idx="9479">
                  <c:v>2.65853108505799</c:v>
                </c:pt>
                <c:pt idx="9480">
                  <c:v>2.6220858108290699</c:v>
                </c:pt>
                <c:pt idx="9481">
                  <c:v>2.5866717246210298</c:v>
                </c:pt>
                <c:pt idx="9482">
                  <c:v>2.5490867090223999</c:v>
                </c:pt>
                <c:pt idx="9483">
                  <c:v>2.5109514092027498</c:v>
                </c:pt>
                <c:pt idx="9484">
                  <c:v>2.34540066928004</c:v>
                </c:pt>
                <c:pt idx="9485">
                  <c:v>2.3441899202182799</c:v>
                </c:pt>
                <c:pt idx="9486">
                  <c:v>2.3430908567232498</c:v>
                </c:pt>
                <c:pt idx="9487">
                  <c:v>2.2797789113358302</c:v>
                </c:pt>
                <c:pt idx="9488">
                  <c:v>2.23908253951641</c:v>
                </c:pt>
                <c:pt idx="9489">
                  <c:v>2.1979395342702701</c:v>
                </c:pt>
                <c:pt idx="9490">
                  <c:v>2.1563598581375198</c:v>
                </c:pt>
                <c:pt idx="9491">
                  <c:v>2.11834182047886</c:v>
                </c:pt>
                <c:pt idx="9492">
                  <c:v>1.93838716457831</c:v>
                </c:pt>
                <c:pt idx="9493">
                  <c:v>1.9417395642461099</c:v>
                </c:pt>
                <c:pt idx="9494">
                  <c:v>1.94497743421345</c:v>
                </c:pt>
                <c:pt idx="9495">
                  <c:v>1.8791248144959001</c:v>
                </c:pt>
                <c:pt idx="9496">
                  <c:v>1.8384555209968201</c:v>
                </c:pt>
                <c:pt idx="9497">
                  <c:v>1.7973082525668</c:v>
                </c:pt>
                <c:pt idx="9498">
                  <c:v>1.7556466267061599</c:v>
                </c:pt>
                <c:pt idx="9499">
                  <c:v>1.71343623313712</c:v>
                </c:pt>
                <c:pt idx="9500">
                  <c:v>1.51377802378889</c:v>
                </c:pt>
                <c:pt idx="9501">
                  <c:v>1.5174727768437599</c:v>
                </c:pt>
                <c:pt idx="9502">
                  <c:v>1.52108879395662</c:v>
                </c:pt>
                <c:pt idx="9503">
                  <c:v>1.44531918573153</c:v>
                </c:pt>
                <c:pt idx="9504">
                  <c:v>1.39915583223186</c:v>
                </c:pt>
                <c:pt idx="9505">
                  <c:v>1.35180419109948</c:v>
                </c:pt>
                <c:pt idx="9506">
                  <c:v>1.3013072168333699</c:v>
                </c:pt>
                <c:pt idx="9507">
                  <c:v>1.24994891419165</c:v>
                </c:pt>
                <c:pt idx="9508">
                  <c:v>1.01325591212084</c:v>
                </c:pt>
                <c:pt idx="9509">
                  <c:v>1.0147860503583801</c:v>
                </c:pt>
                <c:pt idx="9510">
                  <c:v>1.0161993573202901</c:v>
                </c:pt>
                <c:pt idx="9511">
                  <c:v>0.92720371510474897</c:v>
                </c:pt>
                <c:pt idx="9512">
                  <c:v>0.87096083028693705</c:v>
                </c:pt>
                <c:pt idx="9513">
                  <c:v>0.808880225181553</c:v>
                </c:pt>
                <c:pt idx="9514">
                  <c:v>0.74615646407934799</c:v>
                </c:pt>
                <c:pt idx="9515">
                  <c:v>0.68288215874780001</c:v>
                </c:pt>
                <c:pt idx="9516">
                  <c:v>0.41586045914612202</c:v>
                </c:pt>
                <c:pt idx="9517">
                  <c:v>0.41303655072685402</c:v>
                </c:pt>
                <c:pt idx="9518">
                  <c:v>0.41012649411594698</c:v>
                </c:pt>
                <c:pt idx="9519">
                  <c:v>0.30538371762545202</c:v>
                </c:pt>
                <c:pt idx="9520">
                  <c:v>0.241142819510828</c:v>
                </c:pt>
                <c:pt idx="9521">
                  <c:v>0.17439001052028999</c:v>
                </c:pt>
                <c:pt idx="9522">
                  <c:v>0.105151454184349</c:v>
                </c:pt>
                <c:pt idx="9523">
                  <c:v>3.6401109799075397E-2</c:v>
                </c:pt>
                <c:pt idx="9524">
                  <c:v>-0.23620271294989501</c:v>
                </c:pt>
                <c:pt idx="9525">
                  <c:v>-0.24264856867252799</c:v>
                </c:pt>
                <c:pt idx="9526">
                  <c:v>-0.24914679723184099</c:v>
                </c:pt>
                <c:pt idx="9527">
                  <c:v>-0.34940308886480198</c:v>
                </c:pt>
                <c:pt idx="9528">
                  <c:v>-0.41961495515373498</c:v>
                </c:pt>
                <c:pt idx="9529">
                  <c:v>-0.48268271553571301</c:v>
                </c:pt>
                <c:pt idx="9530">
                  <c:v>-0.544316534692452</c:v>
                </c:pt>
                <c:pt idx="9531">
                  <c:v>-0.60444258464960898</c:v>
                </c:pt>
                <c:pt idx="9532">
                  <c:v>-0.83470615700069895</c:v>
                </c:pt>
                <c:pt idx="9533">
                  <c:v>-0.83968514427083096</c:v>
                </c:pt>
                <c:pt idx="9534">
                  <c:v>-0.84462027526525296</c:v>
                </c:pt>
                <c:pt idx="9535">
                  <c:v>-0.93018107931322003</c:v>
                </c:pt>
                <c:pt idx="9536">
                  <c:v>-0.98138594262266399</c:v>
                </c:pt>
                <c:pt idx="9537">
                  <c:v>-1.02992154583741</c:v>
                </c:pt>
                <c:pt idx="9538">
                  <c:v>-1.07749558175676</c:v>
                </c:pt>
                <c:pt idx="9539">
                  <c:v>-1.1243373028355399</c:v>
                </c:pt>
                <c:pt idx="9540">
                  <c:v>-1.32561116258305</c:v>
                </c:pt>
                <c:pt idx="9541">
                  <c:v>-1.3258138716124701</c:v>
                </c:pt>
                <c:pt idx="9542">
                  <c:v>-1.3259277968624199</c:v>
                </c:pt>
                <c:pt idx="9543">
                  <c:v>-1.401082003228</c:v>
                </c:pt>
                <c:pt idx="9544">
                  <c:v>-1.44268901451214</c:v>
                </c:pt>
                <c:pt idx="9545">
                  <c:v>-1.4863762452989799</c:v>
                </c:pt>
                <c:pt idx="9546">
                  <c:v>-1.52951640736421</c:v>
                </c:pt>
                <c:pt idx="9547">
                  <c:v>-1.5772807649718701</c:v>
                </c:pt>
                <c:pt idx="9548">
                  <c:v>-1.8351583475693201</c:v>
                </c:pt>
                <c:pt idx="9549">
                  <c:v>-1.82840290416922</c:v>
                </c:pt>
                <c:pt idx="9550">
                  <c:v>-1.8565119409422399</c:v>
                </c:pt>
                <c:pt idx="9551">
                  <c:v>-1.91551553046197</c:v>
                </c:pt>
                <c:pt idx="9552">
                  <c:v>-1.9793847930167701</c:v>
                </c:pt>
                <c:pt idx="9553">
                  <c:v>-2.0486073286556898</c:v>
                </c:pt>
                <c:pt idx="9554">
                  <c:v>-2.12364416542533</c:v>
                </c:pt>
                <c:pt idx="9555">
                  <c:v>-2.19930253966568</c:v>
                </c:pt>
                <c:pt idx="9556">
                  <c:v>-2.6521697677346801</c:v>
                </c:pt>
                <c:pt idx="9557">
                  <c:v>-2.6408816685996799</c:v>
                </c:pt>
                <c:pt idx="9558">
                  <c:v>-2.6952145702459198</c:v>
                </c:pt>
                <c:pt idx="9559">
                  <c:v>-2.8011367187450702</c:v>
                </c:pt>
                <c:pt idx="9560">
                  <c:v>-2.91582709633298</c:v>
                </c:pt>
                <c:pt idx="9561">
                  <c:v>-3.03731050576206</c:v>
                </c:pt>
                <c:pt idx="9562">
                  <c:v>-3.1652993295866301</c:v>
                </c:pt>
                <c:pt idx="9563">
                  <c:v>-3.2993884544270302</c:v>
                </c:pt>
                <c:pt idx="9564">
                  <c:v>-3.9709883247873101</c:v>
                </c:pt>
                <c:pt idx="9565">
                  <c:v>-3.9566452589950001</c:v>
                </c:pt>
                <c:pt idx="9566">
                  <c:v>-4.0480527791063503</c:v>
                </c:pt>
                <c:pt idx="9567">
                  <c:v>-4.1947049356033199</c:v>
                </c:pt>
                <c:pt idx="9568">
                  <c:v>-4.3513468829284196</c:v>
                </c:pt>
                <c:pt idx="9569">
                  <c:v>-4.5093416397649202</c:v>
                </c:pt>
                <c:pt idx="9570">
                  <c:v>-4.6697038054969404</c:v>
                </c:pt>
                <c:pt idx="9571">
                  <c:v>-4.8290993627208501</c:v>
                </c:pt>
                <c:pt idx="9572">
                  <c:v>-5.2899436623300797</c:v>
                </c:pt>
                <c:pt idx="9573">
                  <c:v>-5.5812924959950303</c:v>
                </c:pt>
                <c:pt idx="9574">
                  <c:v>-5.56897320267226</c:v>
                </c:pt>
                <c:pt idx="9575">
                  <c:v>-5.8566430848824602</c:v>
                </c:pt>
                <c:pt idx="9576">
                  <c:v>-5.8421770872112004</c:v>
                </c:pt>
                <c:pt idx="9577">
                  <c:v>-6.0547310762443596</c:v>
                </c:pt>
                <c:pt idx="9578">
                  <c:v>-6.1879431598196204</c:v>
                </c:pt>
                <c:pt idx="9579">
                  <c:v>-6.3128037494015299</c:v>
                </c:pt>
                <c:pt idx="9580">
                  <c:v>-6.6265107823195404</c:v>
                </c:pt>
                <c:pt idx="9581">
                  <c:v>-6.6101237748667803</c:v>
                </c:pt>
                <c:pt idx="9582">
                  <c:v>-6.9168206189850396</c:v>
                </c:pt>
                <c:pt idx="9583">
                  <c:v>-6.8973632936006801</c:v>
                </c:pt>
                <c:pt idx="9584">
                  <c:v>-6.9330480260831999</c:v>
                </c:pt>
                <c:pt idx="9585">
                  <c:v>-6.9841994711522899</c:v>
                </c:pt>
                <c:pt idx="9586">
                  <c:v>-7.0263503222587804</c:v>
                </c:pt>
                <c:pt idx="9587">
                  <c:v>-7.0559302429406099</c:v>
                </c:pt>
                <c:pt idx="9588">
                  <c:v>-7.08930197048329</c:v>
                </c:pt>
                <c:pt idx="9589">
                  <c:v>-7.0687684478722597</c:v>
                </c:pt>
                <c:pt idx="9590">
                  <c:v>-7.0792332406868699</c:v>
                </c:pt>
                <c:pt idx="9591">
                  <c:v>-7.05780353152368</c:v>
                </c:pt>
                <c:pt idx="9592">
                  <c:v>-7.0361866139791998</c:v>
                </c:pt>
                <c:pt idx="9593">
                  <c:v>-7.0091999200369601</c:v>
                </c:pt>
                <c:pt idx="9594">
                  <c:v>-6.9765098794024096</c:v>
                </c:pt>
                <c:pt idx="9595">
                  <c:v>-6.9410584962024204</c:v>
                </c:pt>
                <c:pt idx="9596">
                  <c:v>-6.8592348374555696</c:v>
                </c:pt>
                <c:pt idx="9597">
                  <c:v>-6.8373853790999002</c:v>
                </c:pt>
                <c:pt idx="9598">
                  <c:v>-6.7463714235756802</c:v>
                </c:pt>
                <c:pt idx="9599">
                  <c:v>-6.7247722141546697</c:v>
                </c:pt>
                <c:pt idx="9600">
                  <c:v>-6.6887702052792601</c:v>
                </c:pt>
                <c:pt idx="9601">
                  <c:v>-6.6455963195972396</c:v>
                </c:pt>
                <c:pt idx="9602">
                  <c:v>-6.6031400529909403</c:v>
                </c:pt>
                <c:pt idx="9603">
                  <c:v>-6.5640732944352198</c:v>
                </c:pt>
                <c:pt idx="9604">
                  <c:v>-6.4946071094287303</c:v>
                </c:pt>
                <c:pt idx="9605">
                  <c:v>-6.4744894311886698</c:v>
                </c:pt>
                <c:pt idx="9606">
                  <c:v>-6.4113812976435502</c:v>
                </c:pt>
                <c:pt idx="9607">
                  <c:v>-6.4009025176373502</c:v>
                </c:pt>
                <c:pt idx="9608">
                  <c:v>-6.3763026538158298</c:v>
                </c:pt>
                <c:pt idx="9609">
                  <c:v>-6.3456878942594503</c:v>
                </c:pt>
                <c:pt idx="9610">
                  <c:v>-6.3142230384175599</c:v>
                </c:pt>
                <c:pt idx="9611">
                  <c:v>-6.2855264361858101</c:v>
                </c:pt>
                <c:pt idx="9612">
                  <c:v>-6.1933403943331697</c:v>
                </c:pt>
                <c:pt idx="9613">
                  <c:v>-6.1815342007328704</c:v>
                </c:pt>
                <c:pt idx="9614">
                  <c:v>-6.0828856826793798</c:v>
                </c:pt>
                <c:pt idx="9615">
                  <c:v>-6.08360564354816</c:v>
                </c:pt>
                <c:pt idx="9616">
                  <c:v>-6.0618325610217703</c:v>
                </c:pt>
                <c:pt idx="9617">
                  <c:v>-6.0215850672820599</c:v>
                </c:pt>
                <c:pt idx="9618">
                  <c:v>-5.9751332033185802</c:v>
                </c:pt>
                <c:pt idx="9619">
                  <c:v>-5.9226444946521397</c:v>
                </c:pt>
                <c:pt idx="9620">
                  <c:v>-5.7104065553162799</c:v>
                </c:pt>
                <c:pt idx="9621">
                  <c:v>-5.7074544160615499</c:v>
                </c:pt>
                <c:pt idx="9622">
                  <c:v>-5.4489211597439899</c:v>
                </c:pt>
                <c:pt idx="9623">
                  <c:v>-5.4446759878689397</c:v>
                </c:pt>
                <c:pt idx="9624">
                  <c:v>-5.3966473789021796</c:v>
                </c:pt>
                <c:pt idx="9625">
                  <c:v>-5.3122775296504203</c:v>
                </c:pt>
                <c:pt idx="9626">
                  <c:v>-5.2217488261887599</c:v>
                </c:pt>
                <c:pt idx="9627">
                  <c:v>-5.1254803574734904</c:v>
                </c:pt>
                <c:pt idx="9628">
                  <c:v>-4.7895126634628404</c:v>
                </c:pt>
                <c:pt idx="9629">
                  <c:v>-4.7921010026246602</c:v>
                </c:pt>
                <c:pt idx="9630">
                  <c:v>-4.4040724143822398</c:v>
                </c:pt>
                <c:pt idx="9631">
                  <c:v>-4.4066845701032502</c:v>
                </c:pt>
                <c:pt idx="9632">
                  <c:v>-4.3361746497140103</c:v>
                </c:pt>
                <c:pt idx="9633">
                  <c:v>-4.22407860585687</c:v>
                </c:pt>
                <c:pt idx="9634">
                  <c:v>-4.1049408924878703</c:v>
                </c:pt>
                <c:pt idx="9635">
                  <c:v>-3.9849743937047402</c:v>
                </c:pt>
                <c:pt idx="9636">
                  <c:v>-3.6190211765529301</c:v>
                </c:pt>
                <c:pt idx="9637">
                  <c:v>-3.6216608957390601</c:v>
                </c:pt>
                <c:pt idx="9638">
                  <c:v>-3.2267942027949199</c:v>
                </c:pt>
                <c:pt idx="9639">
                  <c:v>-3.22644068035346</c:v>
                </c:pt>
                <c:pt idx="9640">
                  <c:v>-3.16031198075299</c:v>
                </c:pt>
                <c:pt idx="9641">
                  <c:v>-3.0498850163806699</c:v>
                </c:pt>
                <c:pt idx="9642">
                  <c:v>-2.9425825750730499</c:v>
                </c:pt>
                <c:pt idx="9643">
                  <c:v>-2.8436967430787599</c:v>
                </c:pt>
                <c:pt idx="9644">
                  <c:v>-2.56835895864167</c:v>
                </c:pt>
                <c:pt idx="9645">
                  <c:v>-2.5664300113469798</c:v>
                </c:pt>
                <c:pt idx="9646">
                  <c:v>-2.29254483115812</c:v>
                </c:pt>
                <c:pt idx="9647">
                  <c:v>-2.29171569182932</c:v>
                </c:pt>
                <c:pt idx="9648">
                  <c:v>-2.2474488766123302</c:v>
                </c:pt>
                <c:pt idx="9649">
                  <c:v>-2.1795476703619499</c:v>
                </c:pt>
                <c:pt idx="9650">
                  <c:v>-2.11880538695037</c:v>
                </c:pt>
                <c:pt idx="9651">
                  <c:v>-2.0652090583008902</c:v>
                </c:pt>
                <c:pt idx="9652">
                  <c:v>-1.9669757064648401</c:v>
                </c:pt>
                <c:pt idx="9653">
                  <c:v>-1.96342583609318</c:v>
                </c:pt>
                <c:pt idx="9654">
                  <c:v>-1.8866010536161899</c:v>
                </c:pt>
                <c:pt idx="9655">
                  <c:v>-1.8820520628117501</c:v>
                </c:pt>
                <c:pt idx="9656">
                  <c:v>-1.8760650698703201</c:v>
                </c:pt>
                <c:pt idx="9657">
                  <c:v>-1.87198488541287</c:v>
                </c:pt>
                <c:pt idx="9658">
                  <c:v>-1.87408077837892</c:v>
                </c:pt>
                <c:pt idx="9659">
                  <c:v>-1.88231555047886</c:v>
                </c:pt>
                <c:pt idx="9660">
                  <c:v>-1.94479380212668</c:v>
                </c:pt>
                <c:pt idx="9661">
                  <c:v>-1.94871074337965</c:v>
                </c:pt>
                <c:pt idx="9662">
                  <c:v>-2.0381375380985101</c:v>
                </c:pt>
                <c:pt idx="9663">
                  <c:v>-2.0434771503482998</c:v>
                </c:pt>
                <c:pt idx="9664">
                  <c:v>-2.0658094448489202</c:v>
                </c:pt>
                <c:pt idx="9665">
                  <c:v>-2.1022528629750998</c:v>
                </c:pt>
                <c:pt idx="9666">
                  <c:v>-2.14022413967712</c:v>
                </c:pt>
                <c:pt idx="9667">
                  <c:v>-2.1787286379558899</c:v>
                </c:pt>
                <c:pt idx="9668">
                  <c:v>-2.2938385564302899</c:v>
                </c:pt>
                <c:pt idx="9669">
                  <c:v>-2.3001283034139401</c:v>
                </c:pt>
                <c:pt idx="9670">
                  <c:v>-2.4301875114045499</c:v>
                </c:pt>
                <c:pt idx="9671">
                  <c:v>-2.4356059289680099</c:v>
                </c:pt>
                <c:pt idx="9672">
                  <c:v>-2.4627589182810099</c:v>
                </c:pt>
                <c:pt idx="9673">
                  <c:v>-2.5040624291523499</c:v>
                </c:pt>
                <c:pt idx="9674">
                  <c:v>-2.5442048458137299</c:v>
                </c:pt>
                <c:pt idx="9675">
                  <c:v>-2.5831705234762499</c:v>
                </c:pt>
                <c:pt idx="9676">
                  <c:v>-2.6768858648444702</c:v>
                </c:pt>
                <c:pt idx="9677">
                  <c:v>-2.6813688728477301</c:v>
                </c:pt>
                <c:pt idx="9678">
                  <c:v>-2.7847062547634001</c:v>
                </c:pt>
                <c:pt idx="9679">
                  <c:v>-2.7896296539080199</c:v>
                </c:pt>
                <c:pt idx="9680">
                  <c:v>-2.8039285561118001</c:v>
                </c:pt>
                <c:pt idx="9681">
                  <c:v>-2.8283098198784198</c:v>
                </c:pt>
                <c:pt idx="9682">
                  <c:v>-2.8514908458026502</c:v>
                </c:pt>
                <c:pt idx="9683">
                  <c:v>-2.87321743711624</c:v>
                </c:pt>
                <c:pt idx="9684">
                  <c:v>-2.9150224768858402</c:v>
                </c:pt>
                <c:pt idx="9685">
                  <c:v>-2.9350875584393199</c:v>
                </c:pt>
                <c:pt idx="9686">
                  <c:v>-3.0072580861652698</c:v>
                </c:pt>
                <c:pt idx="9687">
                  <c:v>-3.0137401221596001</c:v>
                </c:pt>
                <c:pt idx="9688">
                  <c:v>-3.00776687081864</c:v>
                </c:pt>
                <c:pt idx="9689">
                  <c:v>-3.0222728511594701</c:v>
                </c:pt>
                <c:pt idx="9690">
                  <c:v>-3.0371553620824101</c:v>
                </c:pt>
                <c:pt idx="9691">
                  <c:v>-3.0522469684788098</c:v>
                </c:pt>
                <c:pt idx="9692">
                  <c:v>-3.0676794226160902</c:v>
                </c:pt>
                <c:pt idx="9693">
                  <c:v>-3.0825821685641999</c:v>
                </c:pt>
                <c:pt idx="9694">
                  <c:v>-3.09899335295253</c:v>
                </c:pt>
                <c:pt idx="9695">
                  <c:v>-3.1869365389156399</c:v>
                </c:pt>
                <c:pt idx="9696">
                  <c:v>-3.1970274034617301</c:v>
                </c:pt>
                <c:pt idx="9697">
                  <c:v>-3.1842818948854599</c:v>
                </c:pt>
                <c:pt idx="9698">
                  <c:v>-3.1955118530659399</c:v>
                </c:pt>
                <c:pt idx="9699">
                  <c:v>-3.2074073382945198</c:v>
                </c:pt>
                <c:pt idx="9700">
                  <c:v>-3.21993334999748</c:v>
                </c:pt>
                <c:pt idx="9701">
                  <c:v>-3.2405315352713102</c:v>
                </c:pt>
                <c:pt idx="9702">
                  <c:v>-3.2627280493464501</c:v>
                </c:pt>
                <c:pt idx="9703">
                  <c:v>-3.3537401991434401</c:v>
                </c:pt>
                <c:pt idx="9704">
                  <c:v>-3.3514214403726701</c:v>
                </c:pt>
                <c:pt idx="9705">
                  <c:v>-3.3952575490064798</c:v>
                </c:pt>
                <c:pt idx="9706">
                  <c:v>-3.4025041542774299</c:v>
                </c:pt>
                <c:pt idx="9707">
                  <c:v>-3.4208038870186099</c:v>
                </c:pt>
                <c:pt idx="9708">
                  <c:v>-3.44025791792824</c:v>
                </c:pt>
                <c:pt idx="9709">
                  <c:v>-3.4595446833914898</c:v>
                </c:pt>
                <c:pt idx="9710">
                  <c:v>-3.47856641338814</c:v>
                </c:pt>
                <c:pt idx="9711">
                  <c:v>-3.5973655700729799</c:v>
                </c:pt>
                <c:pt idx="9712">
                  <c:v>-3.5883863502476898</c:v>
                </c:pt>
                <c:pt idx="9713">
                  <c:v>-3.57949863372989</c:v>
                </c:pt>
                <c:pt idx="9714">
                  <c:v>-3.5885103638289801</c:v>
                </c:pt>
                <c:pt idx="9715">
                  <c:v>-3.6057575558413699</c:v>
                </c:pt>
                <c:pt idx="9716">
                  <c:v>-3.6221876029436402</c:v>
                </c:pt>
                <c:pt idx="9717">
                  <c:v>-3.6376239670107302</c:v>
                </c:pt>
                <c:pt idx="9718">
                  <c:v>-3.6519512888049102</c:v>
                </c:pt>
                <c:pt idx="9719">
                  <c:v>-3.7310893187670602</c:v>
                </c:pt>
                <c:pt idx="9720">
                  <c:v>-3.7245483059543001</c:v>
                </c:pt>
                <c:pt idx="9721">
                  <c:v>-3.7180255797476698</c:v>
                </c:pt>
                <c:pt idx="9722">
                  <c:v>-3.7218409302244599</c:v>
                </c:pt>
                <c:pt idx="9723">
                  <c:v>-3.72957696302463</c:v>
                </c:pt>
                <c:pt idx="9724">
                  <c:v>-3.7357247714892501</c:v>
                </c:pt>
                <c:pt idx="9725">
                  <c:v>-3.7400920832667102</c:v>
                </c:pt>
                <c:pt idx="9726">
                  <c:v>-3.7421577764835798</c:v>
                </c:pt>
                <c:pt idx="9727">
                  <c:v>-3.7558226097972902</c:v>
                </c:pt>
                <c:pt idx="9728">
                  <c:v>-3.7495007834784002</c:v>
                </c:pt>
                <c:pt idx="9729">
                  <c:v>-3.74317506811134</c:v>
                </c:pt>
                <c:pt idx="9730">
                  <c:v>-3.7377413632624901</c:v>
                </c:pt>
                <c:pt idx="9731">
                  <c:v>-3.7315617810772101</c:v>
                </c:pt>
                <c:pt idx="9732">
                  <c:v>-3.7237750051126599</c:v>
                </c:pt>
                <c:pt idx="9733">
                  <c:v>-3.7145809040315299</c:v>
                </c:pt>
                <c:pt idx="9734">
                  <c:v>-3.7034725556888501</c:v>
                </c:pt>
                <c:pt idx="9735">
                  <c:v>-3.65198570010307</c:v>
                </c:pt>
                <c:pt idx="9736">
                  <c:v>-3.6447808060312599</c:v>
                </c:pt>
                <c:pt idx="9737">
                  <c:v>-3.6374904202432701</c:v>
                </c:pt>
                <c:pt idx="9738">
                  <c:v>-3.62352514044722</c:v>
                </c:pt>
                <c:pt idx="9739">
                  <c:v>-3.6050391813024798</c:v>
                </c:pt>
                <c:pt idx="9740">
                  <c:v>-3.5847332997555301</c:v>
                </c:pt>
                <c:pt idx="9741">
                  <c:v>-3.56267177016211</c:v>
                </c:pt>
                <c:pt idx="9742">
                  <c:v>-3.5388336371215101</c:v>
                </c:pt>
                <c:pt idx="9743">
                  <c:v>-3.4318524601928799</c:v>
                </c:pt>
                <c:pt idx="9744">
                  <c:v>-3.4228359589559099</c:v>
                </c:pt>
                <c:pt idx="9745">
                  <c:v>-3.4138262685230898</c:v>
                </c:pt>
                <c:pt idx="9746">
                  <c:v>-3.3926653997498901</c:v>
                </c:pt>
                <c:pt idx="9747">
                  <c:v>-3.3602772083100598</c:v>
                </c:pt>
                <c:pt idx="9748">
                  <c:v>-3.3276793180456301</c:v>
                </c:pt>
                <c:pt idx="9749">
                  <c:v>-3.2948741065489</c:v>
                </c:pt>
                <c:pt idx="9750">
                  <c:v>-3.2619931710335899</c:v>
                </c:pt>
                <c:pt idx="9751">
                  <c:v>-3.1306480089911801</c:v>
                </c:pt>
                <c:pt idx="9752">
                  <c:v>-3.1195752977373399</c:v>
                </c:pt>
                <c:pt idx="9753">
                  <c:v>-3.1085303312792898</c:v>
                </c:pt>
                <c:pt idx="9754">
                  <c:v>-3.0838182454651002</c:v>
                </c:pt>
                <c:pt idx="9755">
                  <c:v>-3.0495950227305699</c:v>
                </c:pt>
                <c:pt idx="9756">
                  <c:v>-3.01695795454759</c:v>
                </c:pt>
                <c:pt idx="9757">
                  <c:v>-2.9881919949940401</c:v>
                </c:pt>
                <c:pt idx="9758">
                  <c:v>-2.9593328554579199</c:v>
                </c:pt>
                <c:pt idx="9759">
                  <c:v>-2.8278709150894499</c:v>
                </c:pt>
                <c:pt idx="9760">
                  <c:v>-2.82223611985959</c:v>
                </c:pt>
                <c:pt idx="9761">
                  <c:v>-2.81669058562139</c:v>
                </c:pt>
                <c:pt idx="9762">
                  <c:v>-2.8029922582673401</c:v>
                </c:pt>
                <c:pt idx="9763">
                  <c:v>-2.77747751995744</c:v>
                </c:pt>
                <c:pt idx="9764">
                  <c:v>-2.7540284044730301</c:v>
                </c:pt>
                <c:pt idx="9765">
                  <c:v>-2.7296166991594801</c:v>
                </c:pt>
                <c:pt idx="9766">
                  <c:v>-2.7072231772983999</c:v>
                </c:pt>
                <c:pt idx="9767">
                  <c:v>-2.5396769598743001</c:v>
                </c:pt>
                <c:pt idx="9768">
                  <c:v>-2.5452650172132598</c:v>
                </c:pt>
                <c:pt idx="9769">
                  <c:v>-2.5509563838223501</c:v>
                </c:pt>
                <c:pt idx="9770">
                  <c:v>-2.5409771295414401</c:v>
                </c:pt>
                <c:pt idx="9771">
                  <c:v>-2.51592555298113</c:v>
                </c:pt>
                <c:pt idx="9772">
                  <c:v>-2.4906722489987598</c:v>
                </c:pt>
                <c:pt idx="9773">
                  <c:v>-2.4650421833576499</c:v>
                </c:pt>
                <c:pt idx="9774">
                  <c:v>-2.4351905110398699</c:v>
                </c:pt>
                <c:pt idx="9775">
                  <c:v>-2.1752432389323402</c:v>
                </c:pt>
                <c:pt idx="9776">
                  <c:v>-2.1893457505799701</c:v>
                </c:pt>
                <c:pt idx="9777">
                  <c:v>-2.2034909252419501</c:v>
                </c:pt>
                <c:pt idx="9778">
                  <c:v>-2.1900103972284999</c:v>
                </c:pt>
                <c:pt idx="9779">
                  <c:v>-2.1549624771265599</c:v>
                </c:pt>
                <c:pt idx="9780">
                  <c:v>-2.1174960429929599</c:v>
                </c:pt>
                <c:pt idx="9781">
                  <c:v>-2.0766607767809102</c:v>
                </c:pt>
                <c:pt idx="9782">
                  <c:v>-2.0335644493933298</c:v>
                </c:pt>
                <c:pt idx="9783">
                  <c:v>-1.6850252438908699</c:v>
                </c:pt>
                <c:pt idx="9784">
                  <c:v>-1.70572842071064</c:v>
                </c:pt>
                <c:pt idx="9785">
                  <c:v>-1.7263486843278799</c:v>
                </c:pt>
                <c:pt idx="9786">
                  <c:v>-1.69781098814316</c:v>
                </c:pt>
                <c:pt idx="9787">
                  <c:v>-1.64841320531503</c:v>
                </c:pt>
                <c:pt idx="9788">
                  <c:v>-1.5915273566088499</c:v>
                </c:pt>
                <c:pt idx="9789">
                  <c:v>-1.53052147725298</c:v>
                </c:pt>
                <c:pt idx="9790">
                  <c:v>-1.46882565783235</c:v>
                </c:pt>
                <c:pt idx="9791">
                  <c:v>-1.07513255975457</c:v>
                </c:pt>
                <c:pt idx="9792">
                  <c:v>-1.08935220763491</c:v>
                </c:pt>
                <c:pt idx="9793">
                  <c:v>-1.1034648123788</c:v>
                </c:pt>
                <c:pt idx="9794">
                  <c:v>-1.0632741655700799</c:v>
                </c:pt>
                <c:pt idx="9795">
                  <c:v>-0.99612058929134295</c:v>
                </c:pt>
                <c:pt idx="9796">
                  <c:v>-0.92659967096207096</c:v>
                </c:pt>
                <c:pt idx="9797">
                  <c:v>-0.85846856251287096</c:v>
                </c:pt>
                <c:pt idx="9798">
                  <c:v>-0.788449452014793</c:v>
                </c:pt>
                <c:pt idx="9799">
                  <c:v>-0.43452256198236</c:v>
                </c:pt>
                <c:pt idx="9800">
                  <c:v>-0.436460517933704</c:v>
                </c:pt>
                <c:pt idx="9801">
                  <c:v>-0.43829909746746698</c:v>
                </c:pt>
                <c:pt idx="9802">
                  <c:v>-0.396649701676904</c:v>
                </c:pt>
                <c:pt idx="9803">
                  <c:v>-0.33293969613926699</c:v>
                </c:pt>
                <c:pt idx="9804">
                  <c:v>-0.26872908465746698</c:v>
                </c:pt>
                <c:pt idx="9805">
                  <c:v>-0.20681950766538101</c:v>
                </c:pt>
                <c:pt idx="9806">
                  <c:v>-0.14470676447710701</c:v>
                </c:pt>
                <c:pt idx="9807">
                  <c:v>0.121411541093931</c:v>
                </c:pt>
                <c:pt idx="9808">
                  <c:v>0.12802187730811801</c:v>
                </c:pt>
                <c:pt idx="9809">
                  <c:v>0.13472109368382701</c:v>
                </c:pt>
                <c:pt idx="9810">
                  <c:v>0.17285035322278899</c:v>
                </c:pt>
                <c:pt idx="9811">
                  <c:v>0.22833228764510899</c:v>
                </c:pt>
                <c:pt idx="9812">
                  <c:v>0.28214803098143099</c:v>
                </c:pt>
                <c:pt idx="9813">
                  <c:v>0.33629175981086001</c:v>
                </c:pt>
                <c:pt idx="9814">
                  <c:v>0.38908615822165099</c:v>
                </c:pt>
                <c:pt idx="9815">
                  <c:v>0.60085547274739703</c:v>
                </c:pt>
                <c:pt idx="9816">
                  <c:v>0.61268793045796499</c:v>
                </c:pt>
                <c:pt idx="9817">
                  <c:v>0.62462094562034198</c:v>
                </c:pt>
                <c:pt idx="9818">
                  <c:v>0.65978512388128796</c:v>
                </c:pt>
                <c:pt idx="9819">
                  <c:v>0.71116561075238705</c:v>
                </c:pt>
                <c:pt idx="9820">
                  <c:v>0.76201191626401998</c:v>
                </c:pt>
                <c:pt idx="9821">
                  <c:v>0.81186557922592795</c:v>
                </c:pt>
                <c:pt idx="9822">
                  <c:v>0.861887385046052</c:v>
                </c:pt>
                <c:pt idx="9823">
                  <c:v>1.06067323383029</c:v>
                </c:pt>
                <c:pt idx="9824">
                  <c:v>1.0751386198738</c:v>
                </c:pt>
                <c:pt idx="9825">
                  <c:v>1.0895218777117599</c:v>
                </c:pt>
                <c:pt idx="9826">
                  <c:v>1.12307005935529</c:v>
                </c:pt>
                <c:pt idx="9827">
                  <c:v>1.17032570016222</c:v>
                </c:pt>
                <c:pt idx="9828">
                  <c:v>1.21696576431478</c:v>
                </c:pt>
                <c:pt idx="9829">
                  <c:v>1.2624356371037599</c:v>
                </c:pt>
                <c:pt idx="9830">
                  <c:v>1.3061669491577499</c:v>
                </c:pt>
                <c:pt idx="9831">
                  <c:v>1.4441408286116499</c:v>
                </c:pt>
                <c:pt idx="9832">
                  <c:v>1.51232653099534</c:v>
                </c:pt>
                <c:pt idx="9833">
                  <c:v>1.51905379517003</c:v>
                </c:pt>
                <c:pt idx="9834">
                  <c:v>1.5256980236594599</c:v>
                </c:pt>
                <c:pt idx="9835">
                  <c:v>1.59098488881028</c:v>
                </c:pt>
                <c:pt idx="9836">
                  <c:v>1.6125290412132101</c:v>
                </c:pt>
                <c:pt idx="9837">
                  <c:v>1.64490622067945</c:v>
                </c:pt>
                <c:pt idx="9838">
                  <c:v>1.6788707470394899</c:v>
                </c:pt>
                <c:pt idx="9839">
                  <c:v>1.80297302353464</c:v>
                </c:pt>
                <c:pt idx="9840">
                  <c:v>1.8038944009587099</c:v>
                </c:pt>
                <c:pt idx="9841">
                  <c:v>1.80475068509468</c:v>
                </c:pt>
                <c:pt idx="9842">
                  <c:v>1.9052077155271701</c:v>
                </c:pt>
                <c:pt idx="9843">
                  <c:v>1.9029145129909399</c:v>
                </c:pt>
                <c:pt idx="9844">
                  <c:v>1.91961787767795</c:v>
                </c:pt>
                <c:pt idx="9845">
                  <c:v>1.9468181953181101</c:v>
                </c:pt>
                <c:pt idx="9846">
                  <c:v>1.97293442949026</c:v>
                </c:pt>
                <c:pt idx="9847">
                  <c:v>2.0761360854856599</c:v>
                </c:pt>
                <c:pt idx="9848">
                  <c:v>2.0728755129522298</c:v>
                </c:pt>
                <c:pt idx="9849">
                  <c:v>2.0696982649517999</c:v>
                </c:pt>
                <c:pt idx="9850">
                  <c:v>2.1543353612997298</c:v>
                </c:pt>
                <c:pt idx="9851">
                  <c:v>2.15108114308376</c:v>
                </c:pt>
                <c:pt idx="9852">
                  <c:v>2.1645464237953802</c:v>
                </c:pt>
                <c:pt idx="9853">
                  <c:v>2.18674595746214</c:v>
                </c:pt>
                <c:pt idx="9854">
                  <c:v>2.2083209110055999</c:v>
                </c:pt>
                <c:pt idx="9855">
                  <c:v>2.2931796970681999</c:v>
                </c:pt>
                <c:pt idx="9856">
                  <c:v>2.2902817248877598</c:v>
                </c:pt>
                <c:pt idx="9857">
                  <c:v>2.28749977507404</c:v>
                </c:pt>
                <c:pt idx="9858">
                  <c:v>2.3566037223440301</c:v>
                </c:pt>
                <c:pt idx="9859">
                  <c:v>2.3538812373186402</c:v>
                </c:pt>
                <c:pt idx="9860">
                  <c:v>2.3665482729449998</c:v>
                </c:pt>
                <c:pt idx="9861">
                  <c:v>2.3863151806476899</c:v>
                </c:pt>
                <c:pt idx="9862">
                  <c:v>2.4055540228668302</c:v>
                </c:pt>
                <c:pt idx="9863">
                  <c:v>2.4761282868591898</c:v>
                </c:pt>
                <c:pt idx="9864">
                  <c:v>2.47545788781559</c:v>
                </c:pt>
                <c:pt idx="9865">
                  <c:v>2.4748991408918202</c:v>
                </c:pt>
                <c:pt idx="9866">
                  <c:v>2.5331103507789301</c:v>
                </c:pt>
                <c:pt idx="9867">
                  <c:v>2.5326078002022898</c:v>
                </c:pt>
                <c:pt idx="9868">
                  <c:v>2.5439193625324998</c:v>
                </c:pt>
                <c:pt idx="9869">
                  <c:v>2.56101828826626</c:v>
                </c:pt>
                <c:pt idx="9870">
                  <c:v>2.5774487882557802</c:v>
                </c:pt>
                <c:pt idx="9871">
                  <c:v>2.6362409834891598</c:v>
                </c:pt>
                <c:pt idx="9872">
                  <c:v>2.6366597290981102</c:v>
                </c:pt>
                <c:pt idx="9873">
                  <c:v>2.63717742391951</c:v>
                </c:pt>
                <c:pt idx="9874">
                  <c:v>2.68546943342115</c:v>
                </c:pt>
                <c:pt idx="9875">
                  <c:v>2.6859655595511902</c:v>
                </c:pt>
                <c:pt idx="9876">
                  <c:v>2.6954805302285201</c:v>
                </c:pt>
                <c:pt idx="9877">
                  <c:v>2.7219687566341699</c:v>
                </c:pt>
                <c:pt idx="9878">
                  <c:v>2.7352897897238799</c:v>
                </c:pt>
                <c:pt idx="9879">
                  <c:v>2.7717427187923001</c:v>
                </c:pt>
                <c:pt idx="9880">
                  <c:v>2.7724216910839901</c:v>
                </c:pt>
                <c:pt idx="9881">
                  <c:v>2.77311981975144</c:v>
                </c:pt>
                <c:pt idx="9882">
                  <c:v>2.81239548313745</c:v>
                </c:pt>
                <c:pt idx="9883">
                  <c:v>2.8131609023866999</c:v>
                </c:pt>
                <c:pt idx="9884">
                  <c:v>2.8209901764346599</c:v>
                </c:pt>
                <c:pt idx="9885">
                  <c:v>2.8331065060832001</c:v>
                </c:pt>
                <c:pt idx="9886">
                  <c:v>2.8449272248263999</c:v>
                </c:pt>
                <c:pt idx="9887">
                  <c:v>2.8749016046831599</c:v>
                </c:pt>
                <c:pt idx="9888">
                  <c:v>2.8856344053023499</c:v>
                </c:pt>
                <c:pt idx="9889">
                  <c:v>2.9175400176733599</c:v>
                </c:pt>
                <c:pt idx="9890">
                  <c:v>2.9188003548109802</c:v>
                </c:pt>
                <c:pt idx="9891">
                  <c:v>2.9200820122050701</c:v>
                </c:pt>
                <c:pt idx="9892">
                  <c:v>2.9271188876876901</c:v>
                </c:pt>
                <c:pt idx="9893">
                  <c:v>2.9448013793309702</c:v>
                </c:pt>
                <c:pt idx="9894">
                  <c:v>2.9543098116192499</c:v>
                </c:pt>
                <c:pt idx="9895">
                  <c:v>2.9629449355771502</c:v>
                </c:pt>
                <c:pt idx="9896">
                  <c:v>2.9713036065523499</c:v>
                </c:pt>
                <c:pt idx="9897">
                  <c:v>2.9789677802542802</c:v>
                </c:pt>
                <c:pt idx="9898">
                  <c:v>3.0022839540425199</c:v>
                </c:pt>
                <c:pt idx="9899">
                  <c:v>3.0027576150823401</c:v>
                </c:pt>
                <c:pt idx="9900">
                  <c:v>3.0132034780494901</c:v>
                </c:pt>
                <c:pt idx="9901">
                  <c:v>3.02524910232682</c:v>
                </c:pt>
                <c:pt idx="9902">
                  <c:v>3.0312465952210501</c:v>
                </c:pt>
                <c:pt idx="9903">
                  <c:v>3.0359288887750102</c:v>
                </c:pt>
                <c:pt idx="9904">
                  <c:v>3.040708204745</c:v>
                </c:pt>
                <c:pt idx="9905">
                  <c:v>3.0403702785108901</c:v>
                </c:pt>
                <c:pt idx="9906">
                  <c:v>3.0399633752775301</c:v>
                </c:pt>
                <c:pt idx="9907">
                  <c:v>3.05574314965923</c:v>
                </c:pt>
                <c:pt idx="9908">
                  <c:v>3.0552610249289001</c:v>
                </c:pt>
                <c:pt idx="9909">
                  <c:v>3.0690165161821699</c:v>
                </c:pt>
                <c:pt idx="9910">
                  <c:v>3.0710214334094998</c:v>
                </c:pt>
                <c:pt idx="9911">
                  <c:v>3.0728177909709702</c:v>
                </c:pt>
                <c:pt idx="9912">
                  <c:v>3.0744043354036101</c:v>
                </c:pt>
                <c:pt idx="9913">
                  <c:v>3.07260426788309</c:v>
                </c:pt>
                <c:pt idx="9914">
                  <c:v>3.0707047937105401</c:v>
                </c:pt>
                <c:pt idx="9915">
                  <c:v>3.07898023769381</c:v>
                </c:pt>
                <c:pt idx="9916">
                  <c:v>3.0769901281207699</c:v>
                </c:pt>
                <c:pt idx="9917">
                  <c:v>3.0838844830906198</c:v>
                </c:pt>
                <c:pt idx="9918">
                  <c:v>3.0818154803186402</c:v>
                </c:pt>
                <c:pt idx="9919">
                  <c:v>3.0799339317868601</c:v>
                </c:pt>
                <c:pt idx="9920">
                  <c:v>3.0793177865783998</c:v>
                </c:pt>
                <c:pt idx="9921">
                  <c:v>3.0771824891131798</c:v>
                </c:pt>
                <c:pt idx="9922">
                  <c:v>3.0749445869963101</c:v>
                </c:pt>
                <c:pt idx="9923">
                  <c:v>3.0765253859422299</c:v>
                </c:pt>
                <c:pt idx="9924">
                  <c:v>3.0742019338753699</c:v>
                </c:pt>
                <c:pt idx="9925">
                  <c:v>3.07267764929201</c:v>
                </c:pt>
                <c:pt idx="9926">
                  <c:v>3.06873464567669</c:v>
                </c:pt>
                <c:pt idx="9927">
                  <c:v>3.0661234998007298</c:v>
                </c:pt>
                <c:pt idx="9928">
                  <c:v>3.0632803059540699</c:v>
                </c:pt>
                <c:pt idx="9929">
                  <c:v>3.0609186993020598</c:v>
                </c:pt>
                <c:pt idx="9930">
                  <c:v>3.0586682268368999</c:v>
                </c:pt>
                <c:pt idx="9931">
                  <c:v>3.05356675253595</c:v>
                </c:pt>
                <c:pt idx="9932">
                  <c:v>3.0512339348831001</c:v>
                </c:pt>
                <c:pt idx="9933">
                  <c:v>3.04025335661475</c:v>
                </c:pt>
                <c:pt idx="9934">
                  <c:v>3.0380713422841099</c:v>
                </c:pt>
                <c:pt idx="9935">
                  <c:v>3.03544360617036</c:v>
                </c:pt>
                <c:pt idx="9936">
                  <c:v>3.0327461081916498</c:v>
                </c:pt>
                <c:pt idx="9937">
                  <c:v>3.0322197762992</c:v>
                </c:pt>
                <c:pt idx="9938">
                  <c:v>3.0315844139614798</c:v>
                </c:pt>
                <c:pt idx="9939">
                  <c:v>3.0221250620382598</c:v>
                </c:pt>
                <c:pt idx="9940">
                  <c:v>3.0214145781632999</c:v>
                </c:pt>
                <c:pt idx="9941">
                  <c:v>3.0058387562459501</c:v>
                </c:pt>
                <c:pt idx="9942">
                  <c:v>3.0050760123776499</c:v>
                </c:pt>
                <c:pt idx="9943">
                  <c:v>3.0027212755842498</c:v>
                </c:pt>
                <c:pt idx="9944">
                  <c:v>3.00036700858253</c:v>
                </c:pt>
                <c:pt idx="9945">
                  <c:v>3.0013567398312002</c:v>
                </c:pt>
                <c:pt idx="9946">
                  <c:v>3.00223685342629</c:v>
                </c:pt>
                <c:pt idx="9947">
                  <c:v>2.99092590599522</c:v>
                </c:pt>
                <c:pt idx="9948">
                  <c:v>2.9917358958308999</c:v>
                </c:pt>
                <c:pt idx="9949">
                  <c:v>2.98670841062718</c:v>
                </c:pt>
                <c:pt idx="9950">
                  <c:v>2.9805014058439201</c:v>
                </c:pt>
                <c:pt idx="9951">
                  <c:v>2.97422163049916</c:v>
                </c:pt>
                <c:pt idx="9952">
                  <c:v>2.97339054938436</c:v>
                </c:pt>
                <c:pt idx="9953">
                  <c:v>2.9760229783034999</c:v>
                </c:pt>
                <c:pt idx="9954">
                  <c:v>2.9785470276855599</c:v>
                </c:pt>
                <c:pt idx="9955">
                  <c:v>2.9689109021056601</c:v>
                </c:pt>
                <c:pt idx="9956">
                  <c:v>2.9713677915469598</c:v>
                </c:pt>
                <c:pt idx="9957">
                  <c:v>2.9680746688898001</c:v>
                </c:pt>
                <c:pt idx="9958">
                  <c:v>2.96711413650775</c:v>
                </c:pt>
                <c:pt idx="9959">
                  <c:v>2.9537707577164301</c:v>
                </c:pt>
                <c:pt idx="9960">
                  <c:v>2.9564016227144001</c:v>
                </c:pt>
                <c:pt idx="9961">
                  <c:v>2.95913215755332</c:v>
                </c:pt>
                <c:pt idx="9962">
                  <c:v>2.9542928669969202</c:v>
                </c:pt>
                <c:pt idx="9963">
                  <c:v>2.9571438778290302</c:v>
                </c:pt>
                <c:pt idx="9964">
                  <c:v>2.9521655932842399</c:v>
                </c:pt>
                <c:pt idx="9965">
                  <c:v>2.9469408400167998</c:v>
                </c:pt>
                <c:pt idx="9966">
                  <c:v>2.9499336112238299</c:v>
                </c:pt>
                <c:pt idx="9967">
                  <c:v>2.9277433682926799</c:v>
                </c:pt>
                <c:pt idx="9968">
                  <c:v>2.93089967940409</c:v>
                </c:pt>
                <c:pt idx="9969">
                  <c:v>2.9279274310082499</c:v>
                </c:pt>
                <c:pt idx="9970">
                  <c:v>2.92460347880633</c:v>
                </c:pt>
                <c:pt idx="9971">
                  <c:v>2.92787526313497</c:v>
                </c:pt>
                <c:pt idx="9972">
                  <c:v>2.9080916953626001</c:v>
                </c:pt>
                <c:pt idx="9973">
                  <c:v>2.9115080191914</c:v>
                </c:pt>
                <c:pt idx="9974">
                  <c:v>2.9126645974602599</c:v>
                </c:pt>
                <c:pt idx="9975">
                  <c:v>2.8828888251076199</c:v>
                </c:pt>
                <c:pt idx="9976">
                  <c:v>2.88874067194297</c:v>
                </c:pt>
                <c:pt idx="9977">
                  <c:v>2.8828942254959999</c:v>
                </c:pt>
                <c:pt idx="9978">
                  <c:v>2.8766143176707302</c:v>
                </c:pt>
                <c:pt idx="9979">
                  <c:v>2.8803216546433399</c:v>
                </c:pt>
                <c:pt idx="9980">
                  <c:v>2.8488339140360801</c:v>
                </c:pt>
                <c:pt idx="9981">
                  <c:v>2.8524957153725801</c:v>
                </c:pt>
                <c:pt idx="9982">
                  <c:v>2.8475107687107699</c:v>
                </c:pt>
                <c:pt idx="9983">
                  <c:v>2.7992465907122002</c:v>
                </c:pt>
                <c:pt idx="9984">
                  <c:v>2.80153169363071</c:v>
                </c:pt>
                <c:pt idx="9985">
                  <c:v>2.7887700386499898</c:v>
                </c:pt>
                <c:pt idx="9986">
                  <c:v>2.7755803193872399</c:v>
                </c:pt>
                <c:pt idx="9987">
                  <c:v>2.7761541034651902</c:v>
                </c:pt>
                <c:pt idx="9988">
                  <c:v>2.7288985377507999</c:v>
                </c:pt>
                <c:pt idx="9989">
                  <c:v>2.7294925813950601</c:v>
                </c:pt>
                <c:pt idx="9990">
                  <c:v>2.7193769172414601</c:v>
                </c:pt>
                <c:pt idx="9991">
                  <c:v>2.6529419718328402</c:v>
                </c:pt>
                <c:pt idx="9992">
                  <c:v>2.65255992217058</c:v>
                </c:pt>
                <c:pt idx="9993">
                  <c:v>2.6334964268379299</c:v>
                </c:pt>
                <c:pt idx="9994">
                  <c:v>2.6139546592452199</c:v>
                </c:pt>
                <c:pt idx="9995">
                  <c:v>2.6122578231853799</c:v>
                </c:pt>
                <c:pt idx="9996">
                  <c:v>2.5491593336718399</c:v>
                </c:pt>
                <c:pt idx="9997">
                  <c:v>2.5474812509792799</c:v>
                </c:pt>
                <c:pt idx="9998">
                  <c:v>2.53453647522133</c:v>
                </c:pt>
                <c:pt idx="9999">
                  <c:v>2.4475548022086202</c:v>
                </c:pt>
                <c:pt idx="10000">
                  <c:v>2.4460617865971801</c:v>
                </c:pt>
                <c:pt idx="10001">
                  <c:v>2.4224227451085598</c:v>
                </c:pt>
                <c:pt idx="10002">
                  <c:v>2.3974594353560899</c:v>
                </c:pt>
                <c:pt idx="10003">
                  <c:v>2.3950939736148298</c:v>
                </c:pt>
                <c:pt idx="10004">
                  <c:v>2.3132276600938</c:v>
                </c:pt>
                <c:pt idx="10005">
                  <c:v>2.3110312382886198</c:v>
                </c:pt>
                <c:pt idx="10006">
                  <c:v>2.2931706994119998</c:v>
                </c:pt>
                <c:pt idx="10007">
                  <c:v>2.1821622556631999</c:v>
                </c:pt>
                <c:pt idx="10008">
                  <c:v>2.1801480562942999</c:v>
                </c:pt>
                <c:pt idx="10009">
                  <c:v>2.14963521454361</c:v>
                </c:pt>
                <c:pt idx="10010">
                  <c:v>2.1188497835831201</c:v>
                </c:pt>
                <c:pt idx="10011">
                  <c:v>2.1168955983058102</c:v>
                </c:pt>
                <c:pt idx="10012">
                  <c:v>2.0138644931221701</c:v>
                </c:pt>
                <c:pt idx="10013">
                  <c:v>2.0120196341710002</c:v>
                </c:pt>
                <c:pt idx="10014">
                  <c:v>1.9904270225735501</c:v>
                </c:pt>
                <c:pt idx="10015">
                  <c:v>1.8566539066465499</c:v>
                </c:pt>
                <c:pt idx="10016">
                  <c:v>1.8550315445753001</c:v>
                </c:pt>
                <c:pt idx="10017">
                  <c:v>1.8192723389780601</c:v>
                </c:pt>
                <c:pt idx="10018">
                  <c:v>1.78306169559508</c:v>
                </c:pt>
                <c:pt idx="10019">
                  <c:v>1.7816283500616501</c:v>
                </c:pt>
                <c:pt idx="10020">
                  <c:v>1.6620259384454099</c:v>
                </c:pt>
                <c:pt idx="10021">
                  <c:v>1.6608642933242499</c:v>
                </c:pt>
                <c:pt idx="10022">
                  <c:v>1.63905810184069</c:v>
                </c:pt>
                <c:pt idx="10023">
                  <c:v>1.49036461838323</c:v>
                </c:pt>
                <c:pt idx="10024">
                  <c:v>1.4895291077808599</c:v>
                </c:pt>
                <c:pt idx="10025">
                  <c:v>1.45627743745231</c:v>
                </c:pt>
                <c:pt idx="10026">
                  <c:v>1.4211962037118</c:v>
                </c:pt>
                <c:pt idx="10027">
                  <c:v>1.42359534158134</c:v>
                </c:pt>
                <c:pt idx="10028">
                  <c:v>1.29935417230137</c:v>
                </c:pt>
                <c:pt idx="10029">
                  <c:v>1.3019450183361601</c:v>
                </c:pt>
                <c:pt idx="10030">
                  <c:v>1.28027891889103</c:v>
                </c:pt>
                <c:pt idx="10031">
                  <c:v>1.1314511032049299</c:v>
                </c:pt>
                <c:pt idx="10032">
                  <c:v>1.1344107949503699</c:v>
                </c:pt>
                <c:pt idx="10033">
                  <c:v>1.09874004477606</c:v>
                </c:pt>
                <c:pt idx="10034">
                  <c:v>1.0636119596506199</c:v>
                </c:pt>
                <c:pt idx="10035">
                  <c:v>1.0667879697900899</c:v>
                </c:pt>
                <c:pt idx="10036">
                  <c:v>0.938776274633221</c:v>
                </c:pt>
                <c:pt idx="10037">
                  <c:v>0.94224726560763905</c:v>
                </c:pt>
                <c:pt idx="10038">
                  <c:v>0.92483357845860903</c:v>
                </c:pt>
                <c:pt idx="10039">
                  <c:v>0.77248195527965402</c:v>
                </c:pt>
                <c:pt idx="10040">
                  <c:v>0.77854124033019001</c:v>
                </c:pt>
                <c:pt idx="10041">
                  <c:v>0.74437625566276699</c:v>
                </c:pt>
                <c:pt idx="10042">
                  <c:v>0.70820567113192301</c:v>
                </c:pt>
                <c:pt idx="10043">
                  <c:v>0.71251110605196</c:v>
                </c:pt>
                <c:pt idx="10044">
                  <c:v>0.57959812788405496</c:v>
                </c:pt>
                <c:pt idx="10045">
                  <c:v>0.58410889759522</c:v>
                </c:pt>
                <c:pt idx="10046">
                  <c:v>0.56454630705672904</c:v>
                </c:pt>
                <c:pt idx="10047">
                  <c:v>0.40464564331679698</c:v>
                </c:pt>
                <c:pt idx="10048">
                  <c:v>0.41145958066280103</c:v>
                </c:pt>
                <c:pt idx="10049">
                  <c:v>0.37201717876232998</c:v>
                </c:pt>
                <c:pt idx="10050">
                  <c:v>0.33227175047350699</c:v>
                </c:pt>
                <c:pt idx="10051">
                  <c:v>0.33576156525470502</c:v>
                </c:pt>
                <c:pt idx="10052">
                  <c:v>0.191604584890467</c:v>
                </c:pt>
                <c:pt idx="10053">
                  <c:v>0.19522594276323399</c:v>
                </c:pt>
                <c:pt idx="10054">
                  <c:v>0.170098890276251</c:v>
                </c:pt>
                <c:pt idx="10055">
                  <c:v>-6.9139355129402896E-3</c:v>
                </c:pt>
                <c:pt idx="10056">
                  <c:v>-5.36305020312012E-3</c:v>
                </c:pt>
                <c:pt idx="10057">
                  <c:v>-5.29906920039852E-2</c:v>
                </c:pt>
                <c:pt idx="10058">
                  <c:v>-0.100673067454529</c:v>
                </c:pt>
                <c:pt idx="10059">
                  <c:v>-0.102296089876507</c:v>
                </c:pt>
                <c:pt idx="10060">
                  <c:v>-0.25992408826128</c:v>
                </c:pt>
                <c:pt idx="10061">
                  <c:v>-0.26119027909183301</c:v>
                </c:pt>
                <c:pt idx="10062">
                  <c:v>-0.29009237498372098</c:v>
                </c:pt>
                <c:pt idx="10063">
                  <c:v>-0.472394211012307</c:v>
                </c:pt>
                <c:pt idx="10064">
                  <c:v>-0.47320565348079002</c:v>
                </c:pt>
                <c:pt idx="10065">
                  <c:v>-0.52349511253691405</c:v>
                </c:pt>
                <c:pt idx="10066">
                  <c:v>-0.57276456303544798</c:v>
                </c:pt>
                <c:pt idx="10067">
                  <c:v>-0.57670715666777495</c:v>
                </c:pt>
                <c:pt idx="10068">
                  <c:v>-0.73664836797868705</c:v>
                </c:pt>
                <c:pt idx="10069">
                  <c:v>-0.740155079335163</c:v>
                </c:pt>
                <c:pt idx="10070">
                  <c:v>-0.77109493987420996</c:v>
                </c:pt>
                <c:pt idx="10071">
                  <c:v>-0.956663473362526</c:v>
                </c:pt>
                <c:pt idx="10072">
                  <c:v>-0.95957900086404901</c:v>
                </c:pt>
                <c:pt idx="10073">
                  <c:v>-1.0070568445047099</c:v>
                </c:pt>
                <c:pt idx="10074">
                  <c:v>-1.05700375193909</c:v>
                </c:pt>
                <c:pt idx="10075">
                  <c:v>-1.0597380785310599</c:v>
                </c:pt>
                <c:pt idx="10076">
                  <c:v>-1.22343161692904</c:v>
                </c:pt>
                <c:pt idx="10077">
                  <c:v>-1.2258056289975101</c:v>
                </c:pt>
                <c:pt idx="10078">
                  <c:v>-1.2599136500892401</c:v>
                </c:pt>
                <c:pt idx="10079">
                  <c:v>-1.48099586969152</c:v>
                </c:pt>
                <c:pt idx="10080">
                  <c:v>-1.4829166015349899</c:v>
                </c:pt>
                <c:pt idx="10081">
                  <c:v>-1.53761550717715</c:v>
                </c:pt>
                <c:pt idx="10082">
                  <c:v>-1.60014682831133</c:v>
                </c:pt>
                <c:pt idx="10083">
                  <c:v>-1.69158917767064</c:v>
                </c:pt>
                <c:pt idx="10084">
                  <c:v>-1.69268934691079</c:v>
                </c:pt>
                <c:pt idx="10085">
                  <c:v>-1.7852068824785401</c:v>
                </c:pt>
                <c:pt idx="10086">
                  <c:v>-1.8789841049593801</c:v>
                </c:pt>
                <c:pt idx="10087">
                  <c:v>-2.0703937534992201</c:v>
                </c:pt>
                <c:pt idx="10088">
                  <c:v>-2.1679959064947099</c:v>
                </c:pt>
                <c:pt idx="10089">
                  <c:v>-2.1680832955971598</c:v>
                </c:pt>
                <c:pt idx="10090">
                  <c:v>-2.26031641732758</c:v>
                </c:pt>
                <c:pt idx="10091">
                  <c:v>-2.3045377364733599</c:v>
                </c:pt>
                <c:pt idx="10092">
                  <c:v>-2.3713880315153202</c:v>
                </c:pt>
                <c:pt idx="10093">
                  <c:v>-2.4422780589787001</c:v>
                </c:pt>
                <c:pt idx="10094">
                  <c:v>-2.5137130029554098</c:v>
                </c:pt>
                <c:pt idx="10095">
                  <c:v>-2.9720513110204201</c:v>
                </c:pt>
                <c:pt idx="10096">
                  <c:v>-2.9628823699232698</c:v>
                </c:pt>
                <c:pt idx="10097">
                  <c:v>-2.9537524114161302</c:v>
                </c:pt>
                <c:pt idx="10098">
                  <c:v>-3.1186314501364798</c:v>
                </c:pt>
                <c:pt idx="10099">
                  <c:v>-3.1112811225514498</c:v>
                </c:pt>
                <c:pt idx="10100">
                  <c:v>-3.2788821503504599</c:v>
                </c:pt>
                <c:pt idx="10101">
                  <c:v>-3.4493092594423298</c:v>
                </c:pt>
                <c:pt idx="10102">
                  <c:v>-3.4414366311565598</c:v>
                </c:pt>
                <c:pt idx="10103">
                  <c:v>-3.9701533011877399</c:v>
                </c:pt>
                <c:pt idx="10104">
                  <c:v>-3.9615647537001002</c:v>
                </c:pt>
                <c:pt idx="10105">
                  <c:v>-4.0763782399865702</c:v>
                </c:pt>
                <c:pt idx="10106">
                  <c:v>-4.2004472404542197</c:v>
                </c:pt>
                <c:pt idx="10107">
                  <c:v>-4.1879242250485298</c:v>
                </c:pt>
                <c:pt idx="10108">
                  <c:v>-4.6427097834097104</c:v>
                </c:pt>
                <c:pt idx="10109">
                  <c:v>-4.6315954521141096</c:v>
                </c:pt>
                <c:pt idx="10110">
                  <c:v>-4.7100062584075904</c:v>
                </c:pt>
                <c:pt idx="10111">
                  <c:v>-5.2684590027752396</c:v>
                </c:pt>
                <c:pt idx="10112">
                  <c:v>-5.2557291935783201</c:v>
                </c:pt>
                <c:pt idx="10113">
                  <c:v>-5.3832810839303704</c:v>
                </c:pt>
                <c:pt idx="10114">
                  <c:v>-5.5021232817173003</c:v>
                </c:pt>
                <c:pt idx="10115">
                  <c:v>-5.4877122367817597</c:v>
                </c:pt>
                <c:pt idx="10116">
                  <c:v>-5.9274995680208704</c:v>
                </c:pt>
                <c:pt idx="10117">
                  <c:v>-5.9126319695139502</c:v>
                </c:pt>
                <c:pt idx="10118">
                  <c:v>-5.9812917532627301</c:v>
                </c:pt>
                <c:pt idx="10119">
                  <c:v>-6.3941389064719996</c:v>
                </c:pt>
                <c:pt idx="10120">
                  <c:v>-6.3781804059714702</c:v>
                </c:pt>
                <c:pt idx="10121">
                  <c:v>-6.4552911441162797</c:v>
                </c:pt>
                <c:pt idx="10122">
                  <c:v>-6.5299930099796502</c:v>
                </c:pt>
                <c:pt idx="10123">
                  <c:v>-6.5136669167509504</c:v>
                </c:pt>
                <c:pt idx="10124">
                  <c:v>-6.7719536037786403</c:v>
                </c:pt>
                <c:pt idx="10125">
                  <c:v>-6.7553593744357201</c:v>
                </c:pt>
                <c:pt idx="10126">
                  <c:v>-6.7858304816302102</c:v>
                </c:pt>
                <c:pt idx="10127">
                  <c:v>-6.9327548266122303</c:v>
                </c:pt>
                <c:pt idx="10128">
                  <c:v>-6.9505921308474097</c:v>
                </c:pt>
                <c:pt idx="10129">
                  <c:v>-6.9341417593567698</c:v>
                </c:pt>
                <c:pt idx="10130">
                  <c:v>-6.9460438801808504</c:v>
                </c:pt>
                <c:pt idx="10131">
                  <c:v>-6.9301241218268599</c:v>
                </c:pt>
                <c:pt idx="10132">
                  <c:v>-6.9877001751983796</c:v>
                </c:pt>
                <c:pt idx="10133">
                  <c:v>-6.9717689975500701</c:v>
                </c:pt>
                <c:pt idx="10134">
                  <c:v>-6.9663850187618204</c:v>
                </c:pt>
                <c:pt idx="10135">
                  <c:v>-6.9534363791880596</c:v>
                </c:pt>
                <c:pt idx="10136">
                  <c:v>-6.9352448099720903</c:v>
                </c:pt>
                <c:pt idx="10137">
                  <c:v>-6.9191943282720301</c:v>
                </c:pt>
                <c:pt idx="10138">
                  <c:v>-6.8984580226145003</c:v>
                </c:pt>
                <c:pt idx="10139">
                  <c:v>-6.8823964325511398</c:v>
                </c:pt>
                <c:pt idx="10140">
                  <c:v>-6.8420171418573297</c:v>
                </c:pt>
                <c:pt idx="10141">
                  <c:v>-6.8257931328927599</c:v>
                </c:pt>
                <c:pt idx="10142">
                  <c:v>-6.80085249472467</c:v>
                </c:pt>
                <c:pt idx="10143">
                  <c:v>-6.7041713005131101</c:v>
                </c:pt>
                <c:pt idx="10144">
                  <c:v>-6.6629694423540498</c:v>
                </c:pt>
                <c:pt idx="10145">
                  <c:v>-6.6437783895317901</c:v>
                </c:pt>
                <c:pt idx="10146">
                  <c:v>-6.6045925234774003</c:v>
                </c:pt>
                <c:pt idx="10147">
                  <c:v>-6.5891037265868002</c:v>
                </c:pt>
                <c:pt idx="10148">
                  <c:v>-6.4805178864570099</c:v>
                </c:pt>
                <c:pt idx="10149">
                  <c:v>-6.4650216670160701</c:v>
                </c:pt>
                <c:pt idx="10150">
                  <c:v>-6.4298894173259997</c:v>
                </c:pt>
                <c:pt idx="10151">
                  <c:v>-6.230107693421</c:v>
                </c:pt>
                <c:pt idx="10152">
                  <c:v>-6.1625748320354701</c:v>
                </c:pt>
                <c:pt idx="10153">
                  <c:v>-6.1457296041285598</c:v>
                </c:pt>
                <c:pt idx="10154">
                  <c:v>-6.0809591975000199</c:v>
                </c:pt>
                <c:pt idx="10155">
                  <c:v>-6.0700730768014699</c:v>
                </c:pt>
                <c:pt idx="10156">
                  <c:v>-5.8626796093944202</c:v>
                </c:pt>
                <c:pt idx="10157">
                  <c:v>-5.8505683574527803</c:v>
                </c:pt>
                <c:pt idx="10158">
                  <c:v>-5.8017577998454897</c:v>
                </c:pt>
                <c:pt idx="10159">
                  <c:v>-5.48154983288285</c:v>
                </c:pt>
                <c:pt idx="10160">
                  <c:v>-5.3944251816402504</c:v>
                </c:pt>
                <c:pt idx="10161">
                  <c:v>-5.3873846467986404</c:v>
                </c:pt>
                <c:pt idx="10162">
                  <c:v>-5.2975859853282596</c:v>
                </c:pt>
                <c:pt idx="10163">
                  <c:v>-5.2907761983563804</c:v>
                </c:pt>
                <c:pt idx="10164">
                  <c:v>-5.0008969889307302</c:v>
                </c:pt>
                <c:pt idx="10165">
                  <c:v>-4.9938042611038798</c:v>
                </c:pt>
                <c:pt idx="10166">
                  <c:v>-4.9411302341344703</c:v>
                </c:pt>
                <c:pt idx="10167">
                  <c:v>-4.5763639634820503</c:v>
                </c:pt>
                <c:pt idx="10168">
                  <c:v>-4.4846067085143302</c:v>
                </c:pt>
                <c:pt idx="10169">
                  <c:v>-4.4832638912253397</c:v>
                </c:pt>
                <c:pt idx="10170">
                  <c:v>-4.3935447940889203</c:v>
                </c:pt>
                <c:pt idx="10171">
                  <c:v>-4.3926063050795801</c:v>
                </c:pt>
                <c:pt idx="10172">
                  <c:v>-4.0924491919294601</c:v>
                </c:pt>
                <c:pt idx="10173">
                  <c:v>-4.0882953693376898</c:v>
                </c:pt>
                <c:pt idx="10174">
                  <c:v>-4.0380630349677498</c:v>
                </c:pt>
                <c:pt idx="10175">
                  <c:v>-3.7161071083731398</c:v>
                </c:pt>
                <c:pt idx="10176">
                  <c:v>-3.6445622646191</c:v>
                </c:pt>
                <c:pt idx="10177">
                  <c:v>-3.64815824138253</c:v>
                </c:pt>
                <c:pt idx="10178">
                  <c:v>-3.5771800993079901</c:v>
                </c:pt>
                <c:pt idx="10179">
                  <c:v>-3.5753023672017399</c:v>
                </c:pt>
                <c:pt idx="10180">
                  <c:v>-3.3442167635283102</c:v>
                </c:pt>
                <c:pt idx="10181">
                  <c:v>-3.3411117652440199</c:v>
                </c:pt>
                <c:pt idx="10182">
                  <c:v>-3.2998983117773899</c:v>
                </c:pt>
                <c:pt idx="10183">
                  <c:v>-3.0967576811520199</c:v>
                </c:pt>
                <c:pt idx="10184">
                  <c:v>-3.0519471438078098</c:v>
                </c:pt>
                <c:pt idx="10185">
                  <c:v>-3.05221481392174</c:v>
                </c:pt>
                <c:pt idx="10186">
                  <c:v>-3.0130583377080802</c:v>
                </c:pt>
                <c:pt idx="10187">
                  <c:v>-3.0150925395858499</c:v>
                </c:pt>
                <c:pt idx="10188">
                  <c:v>-2.8994165035524899</c:v>
                </c:pt>
                <c:pt idx="10189">
                  <c:v>-2.9042942044097</c:v>
                </c:pt>
                <c:pt idx="10190">
                  <c:v>-2.8874252516411598</c:v>
                </c:pt>
                <c:pt idx="10191">
                  <c:v>-2.8230603830043299</c:v>
                </c:pt>
                <c:pt idx="10192">
                  <c:v>-2.8138066590232098</c:v>
                </c:pt>
                <c:pt idx="10193">
                  <c:v>-2.8164639517497201</c:v>
                </c:pt>
                <c:pt idx="10194">
                  <c:v>-2.81008423281718</c:v>
                </c:pt>
                <c:pt idx="10195">
                  <c:v>-2.8130415728336402</c:v>
                </c:pt>
                <c:pt idx="10196">
                  <c:v>-2.8005910781401901</c:v>
                </c:pt>
                <c:pt idx="10197">
                  <c:v>-2.80564342549442</c:v>
                </c:pt>
                <c:pt idx="10198">
                  <c:v>-2.8097930310809098</c:v>
                </c:pt>
                <c:pt idx="10199">
                  <c:v>-2.8357808830918301</c:v>
                </c:pt>
                <c:pt idx="10200">
                  <c:v>-2.8508622092426399</c:v>
                </c:pt>
                <c:pt idx="10201">
                  <c:v>-2.8590821117413401</c:v>
                </c:pt>
                <c:pt idx="10202">
                  <c:v>-2.8741759200535602</c:v>
                </c:pt>
                <c:pt idx="10203">
                  <c:v>-2.8820946815450901</c:v>
                </c:pt>
                <c:pt idx="10204">
                  <c:v>-2.9218368288110299</c:v>
                </c:pt>
                <c:pt idx="10205">
                  <c:v>-2.9315450386566799</c:v>
                </c:pt>
                <c:pt idx="10206">
                  <c:v>-2.94743231906553</c:v>
                </c:pt>
                <c:pt idx="10207">
                  <c:v>-2.9762306452784002</c:v>
                </c:pt>
                <c:pt idx="10208">
                  <c:v>-3.0048662445010699</c:v>
                </c:pt>
                <c:pt idx="10209">
                  <c:v>-3.0158528492711598</c:v>
                </c:pt>
                <c:pt idx="10210">
                  <c:v>-3.0264657293664601</c:v>
                </c:pt>
                <c:pt idx="10211">
                  <c:v>-3.0292429584273801</c:v>
                </c:pt>
                <c:pt idx="10212">
                  <c:v>-3.0598367588870299</c:v>
                </c:pt>
                <c:pt idx="10213">
                  <c:v>-3.0635056716651401</c:v>
                </c:pt>
                <c:pt idx="10214">
                  <c:v>-3.0719657060699999</c:v>
                </c:pt>
                <c:pt idx="10215">
                  <c:v>-3.08319945051967</c:v>
                </c:pt>
                <c:pt idx="10216">
                  <c:v>-3.09376852667679</c:v>
                </c:pt>
                <c:pt idx="10217">
                  <c:v>-3.1042887456424602</c:v>
                </c:pt>
                <c:pt idx="10218">
                  <c:v>-3.1268656332976499</c:v>
                </c:pt>
                <c:pt idx="10219">
                  <c:v>-3.1579885445664599</c:v>
                </c:pt>
                <c:pt idx="10220">
                  <c:v>-3.1631018272768299</c:v>
                </c:pt>
                <c:pt idx="10221">
                  <c:v>-3.16810218706078</c:v>
                </c:pt>
                <c:pt idx="10222">
                  <c:v>-3.1713140621640998</c:v>
                </c:pt>
                <c:pt idx="10223">
                  <c:v>-3.1788721946459599</c:v>
                </c:pt>
                <c:pt idx="10224">
                  <c:v>-3.1870140394125599</c:v>
                </c:pt>
                <c:pt idx="10225">
                  <c:v>-3.1969685477879199</c:v>
                </c:pt>
                <c:pt idx="10226">
                  <c:v>-3.2831407575099498</c:v>
                </c:pt>
                <c:pt idx="10227">
                  <c:v>-3.2843803974089298</c:v>
                </c:pt>
                <c:pt idx="10228">
                  <c:v>-3.28551071122821</c:v>
                </c:pt>
                <c:pt idx="10229">
                  <c:v>-3.32164380366665</c:v>
                </c:pt>
                <c:pt idx="10230">
                  <c:v>-3.32270450362584</c:v>
                </c:pt>
                <c:pt idx="10231">
                  <c:v>-3.36077224324228</c:v>
                </c:pt>
                <c:pt idx="10232">
                  <c:v>-3.3680547090460502</c:v>
                </c:pt>
                <c:pt idx="10233">
                  <c:v>-3.3861080213255801</c:v>
                </c:pt>
                <c:pt idx="10234">
                  <c:v>-3.4988585109933199</c:v>
                </c:pt>
                <c:pt idx="10235">
                  <c:v>-3.5274290927889602</c:v>
                </c:pt>
                <c:pt idx="10236">
                  <c:v>-3.5240442291045402</c:v>
                </c:pt>
                <c:pt idx="10237">
                  <c:v>-3.52062777197572</c:v>
                </c:pt>
                <c:pt idx="10238">
                  <c:v>-3.62466425414167</c:v>
                </c:pt>
                <c:pt idx="10239">
                  <c:v>-3.6197492907385</c:v>
                </c:pt>
                <c:pt idx="10240">
                  <c:v>-3.6359885138613102</c:v>
                </c:pt>
                <c:pt idx="10241">
                  <c:v>-3.6646288721398701</c:v>
                </c:pt>
                <c:pt idx="10242">
                  <c:v>-3.7903015838423002</c:v>
                </c:pt>
                <c:pt idx="10243">
                  <c:v>-3.8168130263756601</c:v>
                </c:pt>
                <c:pt idx="10244">
                  <c:v>-3.8121210387325601</c:v>
                </c:pt>
                <c:pt idx="10245">
                  <c:v>-3.80747632090586</c:v>
                </c:pt>
                <c:pt idx="10246">
                  <c:v>-3.9017760672179</c:v>
                </c:pt>
                <c:pt idx="10247">
                  <c:v>-3.89803230684669</c:v>
                </c:pt>
                <c:pt idx="10248">
                  <c:v>-3.9116825893517202</c:v>
                </c:pt>
                <c:pt idx="10249">
                  <c:v>-3.9321600663391401</c:v>
                </c:pt>
                <c:pt idx="10250">
                  <c:v>-3.9865730850636498</c:v>
                </c:pt>
                <c:pt idx="10251">
                  <c:v>-3.9940884173534998</c:v>
                </c:pt>
                <c:pt idx="10252">
                  <c:v>-3.9914398506139399</c:v>
                </c:pt>
                <c:pt idx="10253">
                  <c:v>-3.9888970229424601</c:v>
                </c:pt>
                <c:pt idx="10254">
                  <c:v>-4.0075508549458796</c:v>
                </c:pt>
                <c:pt idx="10255">
                  <c:v>-4.00529964001207</c:v>
                </c:pt>
                <c:pt idx="10256">
                  <c:v>-4.0043173749246099</c:v>
                </c:pt>
                <c:pt idx="10257">
                  <c:v>-4.0003363921640398</c:v>
                </c:pt>
                <c:pt idx="10258">
                  <c:v>-3.9285008014308</c:v>
                </c:pt>
                <c:pt idx="10259">
                  <c:v>-3.9058831585356901</c:v>
                </c:pt>
                <c:pt idx="10260">
                  <c:v>-3.90395957840007</c:v>
                </c:pt>
                <c:pt idx="10261">
                  <c:v>-3.9021384511199599</c:v>
                </c:pt>
                <c:pt idx="10262">
                  <c:v>-3.8165634548971599</c:v>
                </c:pt>
                <c:pt idx="10263">
                  <c:v>-3.8149183734960399</c:v>
                </c:pt>
                <c:pt idx="10264">
                  <c:v>-3.7950933559330902</c:v>
                </c:pt>
                <c:pt idx="10265">
                  <c:v>-3.7619145404324401</c:v>
                </c:pt>
                <c:pt idx="10266">
                  <c:v>-3.6013484901152202</c:v>
                </c:pt>
                <c:pt idx="10267">
                  <c:v>-3.55935789021978</c:v>
                </c:pt>
                <c:pt idx="10268">
                  <c:v>-3.55898851268</c:v>
                </c:pt>
                <c:pt idx="10269">
                  <c:v>-3.5587028667740999</c:v>
                </c:pt>
                <c:pt idx="10270">
                  <c:v>-3.41997923803362</c:v>
                </c:pt>
                <c:pt idx="10271">
                  <c:v>-3.4223773930179302</c:v>
                </c:pt>
                <c:pt idx="10272">
                  <c:v>-3.3994650248518701</c:v>
                </c:pt>
                <c:pt idx="10273">
                  <c:v>-3.3608396171309498</c:v>
                </c:pt>
                <c:pt idx="10274">
                  <c:v>-3.2029996706686998</c:v>
                </c:pt>
                <c:pt idx="10275">
                  <c:v>-3.1688627890185401</c:v>
                </c:pt>
                <c:pt idx="10276">
                  <c:v>-3.1745387995872698</c:v>
                </c:pt>
                <c:pt idx="10277">
                  <c:v>-3.1801640261953898</c:v>
                </c:pt>
                <c:pt idx="10278">
                  <c:v>-3.0582756809424301</c:v>
                </c:pt>
                <c:pt idx="10279">
                  <c:v>-3.0654776114187601</c:v>
                </c:pt>
                <c:pt idx="10280">
                  <c:v>-3.0503876284637399</c:v>
                </c:pt>
                <c:pt idx="10281">
                  <c:v>-3.0209663270159002</c:v>
                </c:pt>
                <c:pt idx="10282">
                  <c:v>-2.9086572653429399</c:v>
                </c:pt>
                <c:pt idx="10283">
                  <c:v>-2.8860150171986598</c:v>
                </c:pt>
                <c:pt idx="10284">
                  <c:v>-2.8901985455536301</c:v>
                </c:pt>
                <c:pt idx="10285">
                  <c:v>-2.8943404197518898</c:v>
                </c:pt>
                <c:pt idx="10286">
                  <c:v>-2.8003551969700702</c:v>
                </c:pt>
                <c:pt idx="10287">
                  <c:v>-2.7961063487960698</c:v>
                </c:pt>
                <c:pt idx="10288">
                  <c:v>-2.7744957103833099</c:v>
                </c:pt>
                <c:pt idx="10289">
                  <c:v>-2.7450293517079598</c:v>
                </c:pt>
                <c:pt idx="10290">
                  <c:v>-2.6663031696475401</c:v>
                </c:pt>
                <c:pt idx="10291">
                  <c:v>-2.6401431625449301</c:v>
                </c:pt>
                <c:pt idx="10292">
                  <c:v>-2.6312501798253898</c:v>
                </c:pt>
                <c:pt idx="10293">
                  <c:v>-2.6223468875388498</c:v>
                </c:pt>
                <c:pt idx="10294">
                  <c:v>-2.5500137721178802</c:v>
                </c:pt>
                <c:pt idx="10295">
                  <c:v>-2.5337846712531098</c:v>
                </c:pt>
                <c:pt idx="10296">
                  <c:v>-2.50815179474175</c:v>
                </c:pt>
                <c:pt idx="10297">
                  <c:v>-2.4773010697084001</c:v>
                </c:pt>
                <c:pt idx="10298">
                  <c:v>-2.4152752102743502</c:v>
                </c:pt>
                <c:pt idx="10299">
                  <c:v>-2.3896035763047601</c:v>
                </c:pt>
                <c:pt idx="10300">
                  <c:v>-2.3748702540133402</c:v>
                </c:pt>
                <c:pt idx="10301">
                  <c:v>-2.3602384048083902</c:v>
                </c:pt>
                <c:pt idx="10302">
                  <c:v>-2.3114938245421599</c:v>
                </c:pt>
                <c:pt idx="10303">
                  <c:v>-2.3009765297091</c:v>
                </c:pt>
                <c:pt idx="10304">
                  <c:v>-2.2833993943941602</c:v>
                </c:pt>
                <c:pt idx="10305">
                  <c:v>-2.2501115136166798</c:v>
                </c:pt>
                <c:pt idx="10306">
                  <c:v>-2.1986315299114598</c:v>
                </c:pt>
                <c:pt idx="10307">
                  <c:v>-2.1768128928601498</c:v>
                </c:pt>
                <c:pt idx="10308">
                  <c:v>-2.17023332291796</c:v>
                </c:pt>
                <c:pt idx="10309">
                  <c:v>-2.1637750601098</c:v>
                </c:pt>
                <c:pt idx="10310">
                  <c:v>-2.1131592027679398</c:v>
                </c:pt>
                <c:pt idx="10311">
                  <c:v>-2.1186537425329899</c:v>
                </c:pt>
                <c:pt idx="10312">
                  <c:v>-2.0928819991756802</c:v>
                </c:pt>
                <c:pt idx="10313">
                  <c:v>-2.0767682159254899</c:v>
                </c:pt>
                <c:pt idx="10314">
                  <c:v>-2.0019317256851901</c:v>
                </c:pt>
                <c:pt idx="10315">
                  <c:v>-1.98384702504582</c:v>
                </c:pt>
                <c:pt idx="10316">
                  <c:v>-1.99539843803116</c:v>
                </c:pt>
                <c:pt idx="10317">
                  <c:v>-2.0070390152862201</c:v>
                </c:pt>
                <c:pt idx="10318">
                  <c:v>-1.9113267767526601</c:v>
                </c:pt>
                <c:pt idx="10319">
                  <c:v>-1.9230591728531301</c:v>
                </c:pt>
                <c:pt idx="10320">
                  <c:v>-1.8821453522906899</c:v>
                </c:pt>
                <c:pt idx="10321">
                  <c:v>-1.8604409926520999</c:v>
                </c:pt>
                <c:pt idx="10322">
                  <c:v>-1.7412205266873599</c:v>
                </c:pt>
                <c:pt idx="10323">
                  <c:v>-1.7143108255225801</c:v>
                </c:pt>
                <c:pt idx="10324">
                  <c:v>-1.7333348200774801</c:v>
                </c:pt>
                <c:pt idx="10325">
                  <c:v>-1.75236610940114</c:v>
                </c:pt>
                <c:pt idx="10326">
                  <c:v>-1.6014775153208201</c:v>
                </c:pt>
                <c:pt idx="10327">
                  <c:v>-1.6205719751096901</c:v>
                </c:pt>
                <c:pt idx="10328">
                  <c:v>-1.5569421297678301</c:v>
                </c:pt>
                <c:pt idx="10329">
                  <c:v>-1.5237001193481301</c:v>
                </c:pt>
                <c:pt idx="10330">
                  <c:v>-1.3591137285597601</c:v>
                </c:pt>
                <c:pt idx="10331">
                  <c:v>-1.31361961154058</c:v>
                </c:pt>
                <c:pt idx="10332">
                  <c:v>-1.3324350070562601</c:v>
                </c:pt>
                <c:pt idx="10333">
                  <c:v>-1.3511490112093201</c:v>
                </c:pt>
                <c:pt idx="10334">
                  <c:v>-1.1488672047880599</c:v>
                </c:pt>
                <c:pt idx="10335">
                  <c:v>-1.1677311623106399</c:v>
                </c:pt>
                <c:pt idx="10336">
                  <c:v>-1.07441991998111</c:v>
                </c:pt>
                <c:pt idx="10337">
                  <c:v>-1.0262176316148299</c:v>
                </c:pt>
                <c:pt idx="10338">
                  <c:v>-0.82723945942475896</c:v>
                </c:pt>
                <c:pt idx="10339">
                  <c:v>-0.76641895401296201</c:v>
                </c:pt>
                <c:pt idx="10340">
                  <c:v>-0.77479700500974902</c:v>
                </c:pt>
                <c:pt idx="10341">
                  <c:v>-0.783068944803754</c:v>
                </c:pt>
                <c:pt idx="10342">
                  <c:v>-0.55876423738551595</c:v>
                </c:pt>
                <c:pt idx="10343">
                  <c:v>-0.56708630837542995</c:v>
                </c:pt>
                <c:pt idx="10344">
                  <c:v>-0.46303562545363502</c:v>
                </c:pt>
                <c:pt idx="10345">
                  <c:v>-0.40391636632002098</c:v>
                </c:pt>
                <c:pt idx="10346">
                  <c:v>-0.15985331520284399</c:v>
                </c:pt>
                <c:pt idx="10347">
                  <c:v>-0.16344484952493801</c:v>
                </c:pt>
                <c:pt idx="10348">
                  <c:v>-0.166937980760201</c:v>
                </c:pt>
                <c:pt idx="10349">
                  <c:v>4.1748531834211997E-2</c:v>
                </c:pt>
                <c:pt idx="10350">
                  <c:v>4.65739525870821E-2</c:v>
                </c:pt>
                <c:pt idx="10351">
                  <c:v>0.14156088904320999</c:v>
                </c:pt>
                <c:pt idx="10352">
                  <c:v>0.20197071093968599</c:v>
                </c:pt>
                <c:pt idx="10353">
                  <c:v>0.25832299699103001</c:v>
                </c:pt>
                <c:pt idx="10354">
                  <c:v>0.41159126771937699</c:v>
                </c:pt>
                <c:pt idx="10355">
                  <c:v>0.50524256298981396</c:v>
                </c:pt>
                <c:pt idx="10356">
                  <c:v>0.50974979850329305</c:v>
                </c:pt>
                <c:pt idx="10357">
                  <c:v>0.51431444907845003</c:v>
                </c:pt>
                <c:pt idx="10358">
                  <c:v>0.60928288217031101</c:v>
                </c:pt>
                <c:pt idx="10359">
                  <c:v>0.70329137193705904</c:v>
                </c:pt>
                <c:pt idx="10360">
                  <c:v>0.70983107246239296</c:v>
                </c:pt>
                <c:pt idx="10361">
                  <c:v>0.78369622481420198</c:v>
                </c:pt>
                <c:pt idx="10362">
                  <c:v>0.95090698598241297</c:v>
                </c:pt>
                <c:pt idx="10363">
                  <c:v>0.95718939106702305</c:v>
                </c:pt>
                <c:pt idx="10364">
                  <c:v>1.00227389046689</c:v>
                </c:pt>
                <c:pt idx="10365">
                  <c:v>1.0074965688704001</c:v>
                </c:pt>
                <c:pt idx="10366">
                  <c:v>1.0127538140438299</c:v>
                </c:pt>
                <c:pt idx="10367">
                  <c:v>1.14778841338563</c:v>
                </c:pt>
                <c:pt idx="10368">
                  <c:v>1.1529784277505</c:v>
                </c:pt>
                <c:pt idx="10369">
                  <c:v>1.2198972908861001</c:v>
                </c:pt>
                <c:pt idx="10370">
                  <c:v>1.26222396399796</c:v>
                </c:pt>
                <c:pt idx="10371">
                  <c:v>1.3022817873161801</c:v>
                </c:pt>
                <c:pt idx="10372">
                  <c:v>1.3766520228407799</c:v>
                </c:pt>
                <c:pt idx="10373">
                  <c:v>1.4162844538282799</c:v>
                </c:pt>
                <c:pt idx="10374">
                  <c:v>1.42110972462496</c:v>
                </c:pt>
                <c:pt idx="10375">
                  <c:v>1.5408369507450299</c:v>
                </c:pt>
                <c:pt idx="10376">
                  <c:v>1.5679084526620599</c:v>
                </c:pt>
                <c:pt idx="10377">
                  <c:v>1.6389639491116901</c:v>
                </c:pt>
                <c:pt idx="10378">
                  <c:v>1.67764177835407</c:v>
                </c:pt>
                <c:pt idx="10379">
                  <c:v>1.7472627051657701</c:v>
                </c:pt>
                <c:pt idx="10380">
                  <c:v>1.7841436574596301</c:v>
                </c:pt>
                <c:pt idx="10381">
                  <c:v>1.78819746556133</c:v>
                </c:pt>
                <c:pt idx="10382">
                  <c:v>1.8989910290582099</c:v>
                </c:pt>
                <c:pt idx="10383">
                  <c:v>1.90084503895912</c:v>
                </c:pt>
                <c:pt idx="10384">
                  <c:v>1.9027407470369</c:v>
                </c:pt>
                <c:pt idx="10385">
                  <c:v>1.9554740392221299</c:v>
                </c:pt>
                <c:pt idx="10386">
                  <c:v>1.9876596771539199</c:v>
                </c:pt>
                <c:pt idx="10387">
                  <c:v>2.0186979142653301</c:v>
                </c:pt>
                <c:pt idx="10388">
                  <c:v>2.0487254437368301</c:v>
                </c:pt>
                <c:pt idx="10389">
                  <c:v>2.1066207051881598</c:v>
                </c:pt>
                <c:pt idx="10390">
                  <c:v>2.2032983367147598</c:v>
                </c:pt>
                <c:pt idx="10391">
                  <c:v>2.2008182407094501</c:v>
                </c:pt>
                <c:pt idx="10392">
                  <c:v>2.19827700936023</c:v>
                </c:pt>
                <c:pt idx="10393">
                  <c:v>2.2406652120887598</c:v>
                </c:pt>
                <c:pt idx="10394">
                  <c:v>2.2646993322268498</c:v>
                </c:pt>
                <c:pt idx="10395">
                  <c:v>2.28823692839745</c:v>
                </c:pt>
                <c:pt idx="10396">
                  <c:v>2.31113521176828</c:v>
                </c:pt>
                <c:pt idx="10397">
                  <c:v>2.3569729787867701</c:v>
                </c:pt>
                <c:pt idx="10398">
                  <c:v>2.4355740328526898</c:v>
                </c:pt>
                <c:pt idx="10399">
                  <c:v>2.4316990120364199</c:v>
                </c:pt>
                <c:pt idx="10400">
                  <c:v>2.4434284439657299</c:v>
                </c:pt>
                <c:pt idx="10401">
                  <c:v>2.4631407506182201</c:v>
                </c:pt>
                <c:pt idx="10402">
                  <c:v>2.4801082957476699</c:v>
                </c:pt>
                <c:pt idx="10403">
                  <c:v>2.49738350102341</c:v>
                </c:pt>
                <c:pt idx="10404">
                  <c:v>2.5149622720788698</c:v>
                </c:pt>
                <c:pt idx="10405">
                  <c:v>2.5510676361950102</c:v>
                </c:pt>
                <c:pt idx="10406">
                  <c:v>2.61137076017391</c:v>
                </c:pt>
                <c:pt idx="10407">
                  <c:v>2.607901180417</c:v>
                </c:pt>
                <c:pt idx="10408">
                  <c:v>2.6173679999934198</c:v>
                </c:pt>
                <c:pt idx="10409">
                  <c:v>2.6337737291610002</c:v>
                </c:pt>
                <c:pt idx="10410">
                  <c:v>2.6495946705614202</c:v>
                </c:pt>
                <c:pt idx="10411">
                  <c:v>2.6648487691504199</c:v>
                </c:pt>
                <c:pt idx="10412">
                  <c:v>2.6795549998420798</c:v>
                </c:pt>
                <c:pt idx="10413">
                  <c:v>2.7554458491028599</c:v>
                </c:pt>
                <c:pt idx="10414">
                  <c:v>2.7541269805699802</c:v>
                </c:pt>
                <c:pt idx="10415">
                  <c:v>2.7529204869504</c:v>
                </c:pt>
                <c:pt idx="10416">
                  <c:v>2.7630012646940401</c:v>
                </c:pt>
                <c:pt idx="10417">
                  <c:v>2.7759067476861601</c:v>
                </c:pt>
                <c:pt idx="10418">
                  <c:v>2.7902572382070301</c:v>
                </c:pt>
                <c:pt idx="10419">
                  <c:v>2.80355326450172</c:v>
                </c:pt>
                <c:pt idx="10420">
                  <c:v>2.8169274918802398</c:v>
                </c:pt>
                <c:pt idx="10421">
                  <c:v>2.8403761468371802</c:v>
                </c:pt>
                <c:pt idx="10422">
                  <c:v>2.8765456460641401</c:v>
                </c:pt>
                <c:pt idx="10423">
                  <c:v>2.8780907829458</c:v>
                </c:pt>
                <c:pt idx="10424">
                  <c:v>2.88777707392524</c:v>
                </c:pt>
                <c:pt idx="10425">
                  <c:v>2.9010044770306398</c:v>
                </c:pt>
                <c:pt idx="10426">
                  <c:v>2.91374142582286</c:v>
                </c:pt>
                <c:pt idx="10427">
                  <c:v>2.92598638960391</c:v>
                </c:pt>
                <c:pt idx="10428">
                  <c:v>2.9397466752853099</c:v>
                </c:pt>
                <c:pt idx="10429">
                  <c:v>2.9591413466447198</c:v>
                </c:pt>
                <c:pt idx="10430">
                  <c:v>2.9860220830674198</c:v>
                </c:pt>
                <c:pt idx="10431">
                  <c:v>2.9919077503678402</c:v>
                </c:pt>
                <c:pt idx="10432">
                  <c:v>3.0010783307248499</c:v>
                </c:pt>
                <c:pt idx="10433">
                  <c:v>3.0118307048566999</c:v>
                </c:pt>
                <c:pt idx="10434">
                  <c:v>3.0220834290615</c:v>
                </c:pt>
                <c:pt idx="10435">
                  <c:v>3.03164624830019</c:v>
                </c:pt>
                <c:pt idx="10436">
                  <c:v>3.0408332047954101</c:v>
                </c:pt>
                <c:pt idx="10437">
                  <c:v>3.0517398578135499</c:v>
                </c:pt>
                <c:pt idx="10438">
                  <c:v>3.0642050067397801</c:v>
                </c:pt>
                <c:pt idx="10439">
                  <c:v>3.0696935818769999</c:v>
                </c:pt>
                <c:pt idx="10440">
                  <c:v>3.07519109574883</c:v>
                </c:pt>
                <c:pt idx="10441">
                  <c:v>3.0808041732339002</c:v>
                </c:pt>
                <c:pt idx="10442">
                  <c:v>3.0859087611625799</c:v>
                </c:pt>
                <c:pt idx="10443">
                  <c:v>3.08993234249838</c:v>
                </c:pt>
                <c:pt idx="10444">
                  <c:v>3.0934791234129899</c:v>
                </c:pt>
                <c:pt idx="10445">
                  <c:v>3.0957132567408001</c:v>
                </c:pt>
                <c:pt idx="10446">
                  <c:v>3.0940545265116399</c:v>
                </c:pt>
                <c:pt idx="10447">
                  <c:v>3.0936619982304001</c:v>
                </c:pt>
                <c:pt idx="10448">
                  <c:v>3.0910658547910899</c:v>
                </c:pt>
                <c:pt idx="10449">
                  <c:v>3.0895580255986999</c:v>
                </c:pt>
                <c:pt idx="10450">
                  <c:v>3.08596850077795</c:v>
                </c:pt>
                <c:pt idx="10451">
                  <c:v>3.0818000301399402</c:v>
                </c:pt>
                <c:pt idx="10452">
                  <c:v>3.0770841852058801</c:v>
                </c:pt>
                <c:pt idx="10453">
                  <c:v>3.0718495609265601</c:v>
                </c:pt>
                <c:pt idx="10454">
                  <c:v>3.0738990281713199</c:v>
                </c:pt>
                <c:pt idx="10455">
                  <c:v>3.07583183961389</c:v>
                </c:pt>
                <c:pt idx="10456">
                  <c:v>3.0698756008783699</c:v>
                </c:pt>
                <c:pt idx="10457">
                  <c:v>3.06705202496242</c:v>
                </c:pt>
                <c:pt idx="10458">
                  <c:v>3.06181453195923</c:v>
                </c:pt>
                <c:pt idx="10459">
                  <c:v>3.0552554412911102</c:v>
                </c:pt>
                <c:pt idx="10460">
                  <c:v>3.04827107880722</c:v>
                </c:pt>
                <c:pt idx="10461">
                  <c:v>3.04096423165364</c:v>
                </c:pt>
                <c:pt idx="10462">
                  <c:v>2.9998112259281902</c:v>
                </c:pt>
                <c:pt idx="10463">
                  <c:v>2.9995950034600298</c:v>
                </c:pt>
                <c:pt idx="10464">
                  <c:v>2.99936597190655</c:v>
                </c:pt>
                <c:pt idx="10465">
                  <c:v>2.9944735728221299</c:v>
                </c:pt>
                <c:pt idx="10466">
                  <c:v>2.9861671853536298</c:v>
                </c:pt>
                <c:pt idx="10467">
                  <c:v>2.97767440274324</c:v>
                </c:pt>
                <c:pt idx="10468">
                  <c:v>2.9693822321341101</c:v>
                </c:pt>
                <c:pt idx="10469">
                  <c:v>2.9605155548963</c:v>
                </c:pt>
                <c:pt idx="10470">
                  <c:v>2.9101893440010298</c:v>
                </c:pt>
                <c:pt idx="10471">
                  <c:v>2.91005702065168</c:v>
                </c:pt>
                <c:pt idx="10472">
                  <c:v>2.90983016923269</c:v>
                </c:pt>
                <c:pt idx="10473">
                  <c:v>2.9038965285109102</c:v>
                </c:pt>
                <c:pt idx="10474">
                  <c:v>2.8938079816386302</c:v>
                </c:pt>
                <c:pt idx="10475">
                  <c:v>2.8835104792567501</c:v>
                </c:pt>
                <c:pt idx="10476">
                  <c:v>2.8734720960093698</c:v>
                </c:pt>
                <c:pt idx="10477">
                  <c:v>2.8627489880115302</c:v>
                </c:pt>
                <c:pt idx="10478">
                  <c:v>2.8407170285355501</c:v>
                </c:pt>
                <c:pt idx="10479">
                  <c:v>2.8406237052884999</c:v>
                </c:pt>
                <c:pt idx="10480">
                  <c:v>2.8021517843793502</c:v>
                </c:pt>
                <c:pt idx="10481">
                  <c:v>2.7960995278339502</c:v>
                </c:pt>
                <c:pt idx="10482">
                  <c:v>2.78504119655297</c:v>
                </c:pt>
                <c:pt idx="10483">
                  <c:v>2.7737440275358898</c:v>
                </c:pt>
                <c:pt idx="10484">
                  <c:v>2.7622079615184201</c:v>
                </c:pt>
                <c:pt idx="10485">
                  <c:v>2.7512041897808301</c:v>
                </c:pt>
                <c:pt idx="10486">
                  <c:v>2.7391966419966201</c:v>
                </c:pt>
                <c:pt idx="10487">
                  <c:v>2.7269617046572101</c:v>
                </c:pt>
                <c:pt idx="10488">
                  <c:v>2.6789331801592402</c:v>
                </c:pt>
                <c:pt idx="10489">
                  <c:v>2.68009307158554</c:v>
                </c:pt>
                <c:pt idx="10490">
                  <c:v>2.6563815055761699</c:v>
                </c:pt>
                <c:pt idx="10491">
                  <c:v>2.6510061783485699</c:v>
                </c:pt>
                <c:pt idx="10492">
                  <c:v>2.6395663245418399</c:v>
                </c:pt>
                <c:pt idx="10493">
                  <c:v>2.6279736235569602</c:v>
                </c:pt>
                <c:pt idx="10494">
                  <c:v>2.6155980806285299</c:v>
                </c:pt>
                <c:pt idx="10495">
                  <c:v>2.6031215355566202</c:v>
                </c:pt>
                <c:pt idx="10496">
                  <c:v>2.5270109400722198</c:v>
                </c:pt>
                <c:pt idx="10497">
                  <c:v>2.5293484786750802</c:v>
                </c:pt>
                <c:pt idx="10498">
                  <c:v>2.5317918518348299</c:v>
                </c:pt>
                <c:pt idx="10499">
                  <c:v>2.5248333371612</c:v>
                </c:pt>
                <c:pt idx="10500">
                  <c:v>2.5126145674068598</c:v>
                </c:pt>
                <c:pt idx="10501">
                  <c:v>2.5005558854454701</c:v>
                </c:pt>
                <c:pt idx="10502">
                  <c:v>2.4893618736683898</c:v>
                </c:pt>
                <c:pt idx="10503">
                  <c:v>2.4777784783417101</c:v>
                </c:pt>
                <c:pt idx="10504">
                  <c:v>2.41047594119784</c:v>
                </c:pt>
                <c:pt idx="10505">
                  <c:v>2.4132120297905599</c:v>
                </c:pt>
                <c:pt idx="10506">
                  <c:v>2.4160580555644802</c:v>
                </c:pt>
                <c:pt idx="10507">
                  <c:v>2.4107935031758498</c:v>
                </c:pt>
                <c:pt idx="10508">
                  <c:v>2.4014240727927398</c:v>
                </c:pt>
                <c:pt idx="10509">
                  <c:v>2.3931608988449402</c:v>
                </c:pt>
                <c:pt idx="10510">
                  <c:v>2.3851556345929601</c:v>
                </c:pt>
                <c:pt idx="10511">
                  <c:v>2.3776458928906399</c:v>
                </c:pt>
                <c:pt idx="10512">
                  <c:v>2.3361418515766301</c:v>
                </c:pt>
                <c:pt idx="10513">
                  <c:v>2.3393053171247602</c:v>
                </c:pt>
                <c:pt idx="10514">
                  <c:v>2.3425779806209102</c:v>
                </c:pt>
                <c:pt idx="10515">
                  <c:v>2.34376462388339</c:v>
                </c:pt>
                <c:pt idx="10516">
                  <c:v>2.3425123994352801</c:v>
                </c:pt>
                <c:pt idx="10517">
                  <c:v>2.3420502835677</c:v>
                </c:pt>
                <c:pt idx="10518">
                  <c:v>2.3423705451918901</c:v>
                </c:pt>
                <c:pt idx="10519">
                  <c:v>2.3434585875318801</c:v>
                </c:pt>
                <c:pt idx="10520">
                  <c:v>2.3362707491414998</c:v>
                </c:pt>
                <c:pt idx="10521">
                  <c:v>2.3420732429989699</c:v>
                </c:pt>
                <c:pt idx="10522">
                  <c:v>2.3479811899037899</c:v>
                </c:pt>
                <c:pt idx="10523">
                  <c:v>2.3540721919508698</c:v>
                </c:pt>
                <c:pt idx="10524">
                  <c:v>2.3620176075322901</c:v>
                </c:pt>
                <c:pt idx="10525">
                  <c:v>2.3704592752606199</c:v>
                </c:pt>
                <c:pt idx="10526">
                  <c:v>2.3793238548212901</c:v>
                </c:pt>
                <c:pt idx="10527">
                  <c:v>2.3885328862747102</c:v>
                </c:pt>
                <c:pt idx="10528">
                  <c:v>2.4006454882372101</c:v>
                </c:pt>
                <c:pt idx="10529">
                  <c:v>2.4098648125679598</c:v>
                </c:pt>
                <c:pt idx="10530">
                  <c:v>2.4189991238667701</c:v>
                </c:pt>
                <c:pt idx="10531">
                  <c:v>2.4277878240752302</c:v>
                </c:pt>
                <c:pt idx="10532">
                  <c:v>2.4387834294891801</c:v>
                </c:pt>
                <c:pt idx="10533">
                  <c:v>2.4496039566772398</c:v>
                </c:pt>
                <c:pt idx="10534">
                  <c:v>2.45817335275476</c:v>
                </c:pt>
                <c:pt idx="10535">
                  <c:v>2.46640290394827</c:v>
                </c:pt>
                <c:pt idx="10536">
                  <c:v>2.46531882603849</c:v>
                </c:pt>
                <c:pt idx="10537">
                  <c:v>2.4738100138383898</c:v>
                </c:pt>
                <c:pt idx="10538">
                  <c:v>2.4821902409374101</c:v>
                </c:pt>
                <c:pt idx="10539">
                  <c:v>2.4879024109865</c:v>
                </c:pt>
                <c:pt idx="10540">
                  <c:v>2.4943905219172402</c:v>
                </c:pt>
                <c:pt idx="10541">
                  <c:v>2.4976794866707399</c:v>
                </c:pt>
                <c:pt idx="10542">
                  <c:v>2.5001735388440101</c:v>
                </c:pt>
                <c:pt idx="10543">
                  <c:v>2.4995542657793002</c:v>
                </c:pt>
                <c:pt idx="10544">
                  <c:v>2.4610253766863499</c:v>
                </c:pt>
                <c:pt idx="10545">
                  <c:v>2.4658845160797598</c:v>
                </c:pt>
                <c:pt idx="10546">
                  <c:v>2.4706266749514501</c:v>
                </c:pt>
                <c:pt idx="10547">
                  <c:v>2.4663233258431201</c:v>
                </c:pt>
                <c:pt idx="10548">
                  <c:v>2.45782193209341</c:v>
                </c:pt>
                <c:pt idx="10549">
                  <c:v>2.4484612299454498</c:v>
                </c:pt>
                <c:pt idx="10550">
                  <c:v>2.4362718894762199</c:v>
                </c:pt>
                <c:pt idx="10551">
                  <c:v>2.4227367783113598</c:v>
                </c:pt>
                <c:pt idx="10552">
                  <c:v>2.3418147763931998</c:v>
                </c:pt>
                <c:pt idx="10553">
                  <c:v>2.3410412099312601</c:v>
                </c:pt>
                <c:pt idx="10554">
                  <c:v>2.3401582836363399</c:v>
                </c:pt>
                <c:pt idx="10555">
                  <c:v>2.3267869505199399</c:v>
                </c:pt>
                <c:pt idx="10556">
                  <c:v>2.3062910309608902</c:v>
                </c:pt>
                <c:pt idx="10557">
                  <c:v>2.2851647315068599</c:v>
                </c:pt>
                <c:pt idx="10558">
                  <c:v>2.2634358366518001</c:v>
                </c:pt>
                <c:pt idx="10559">
                  <c:v>2.24113137559049</c:v>
                </c:pt>
                <c:pt idx="10560">
                  <c:v>2.13038759573976</c:v>
                </c:pt>
                <c:pt idx="10561">
                  <c:v>2.1268048710268901</c:v>
                </c:pt>
                <c:pt idx="10562">
                  <c:v>2.1231318296123902</c:v>
                </c:pt>
                <c:pt idx="10563">
                  <c:v>2.10463153556862</c:v>
                </c:pt>
                <c:pt idx="10564">
                  <c:v>2.0780447065814598</c:v>
                </c:pt>
                <c:pt idx="10565">
                  <c:v>2.0509735963940301</c:v>
                </c:pt>
                <c:pt idx="10566">
                  <c:v>2.0247850669135499</c:v>
                </c:pt>
                <c:pt idx="10567">
                  <c:v>1.99675588367318</c:v>
                </c:pt>
                <c:pt idx="10568">
                  <c:v>1.8598793242547</c:v>
                </c:pt>
                <c:pt idx="10569">
                  <c:v>1.8553596334946401</c:v>
                </c:pt>
                <c:pt idx="10570">
                  <c:v>1.8508462152712499</c:v>
                </c:pt>
                <c:pt idx="10571">
                  <c:v>1.83104708808364</c:v>
                </c:pt>
                <c:pt idx="10572">
                  <c:v>1.8003741367780399</c:v>
                </c:pt>
                <c:pt idx="10573">
                  <c:v>1.7691893961857299</c:v>
                </c:pt>
                <c:pt idx="10574">
                  <c:v>1.7379010716505601</c:v>
                </c:pt>
                <c:pt idx="10575">
                  <c:v>1.7056892983035501</c:v>
                </c:pt>
                <c:pt idx="10576">
                  <c:v>1.54500731793659</c:v>
                </c:pt>
                <c:pt idx="10577">
                  <c:v>1.54096078757224</c:v>
                </c:pt>
                <c:pt idx="10578">
                  <c:v>1.53700661204544</c:v>
                </c:pt>
                <c:pt idx="10579">
                  <c:v>1.51693323275146</c:v>
                </c:pt>
                <c:pt idx="10580">
                  <c:v>1.4839884992946799</c:v>
                </c:pt>
                <c:pt idx="10581">
                  <c:v>1.4505048454545599</c:v>
                </c:pt>
                <c:pt idx="10582">
                  <c:v>1.4164773643389701</c:v>
                </c:pt>
                <c:pt idx="10583">
                  <c:v>1.3819104863318199</c:v>
                </c:pt>
                <c:pt idx="10584">
                  <c:v>1.19719092320246</c:v>
                </c:pt>
                <c:pt idx="10585">
                  <c:v>1.1956985869222201</c:v>
                </c:pt>
                <c:pt idx="10586">
                  <c:v>1.1942893353019599</c:v>
                </c:pt>
                <c:pt idx="10587">
                  <c:v>1.17290696034271</c:v>
                </c:pt>
                <c:pt idx="10588">
                  <c:v>1.1376452220992801</c:v>
                </c:pt>
                <c:pt idx="10589">
                  <c:v>1.1034891929703601</c:v>
                </c:pt>
                <c:pt idx="10590">
                  <c:v>1.0671300972734501</c:v>
                </c:pt>
                <c:pt idx="10591">
                  <c:v>1.0302135194133499</c:v>
                </c:pt>
                <c:pt idx="10592">
                  <c:v>0.81870179163919299</c:v>
                </c:pt>
                <c:pt idx="10593">
                  <c:v>0.81996968031776396</c:v>
                </c:pt>
                <c:pt idx="10594">
                  <c:v>0.82129481286101802</c:v>
                </c:pt>
                <c:pt idx="10595">
                  <c:v>0.80030869235162805</c:v>
                </c:pt>
                <c:pt idx="10596">
                  <c:v>0.76208906668633203</c:v>
                </c:pt>
                <c:pt idx="10597">
                  <c:v>0.723184226470858</c:v>
                </c:pt>
                <c:pt idx="10598">
                  <c:v>0.68550886361867203</c:v>
                </c:pt>
                <c:pt idx="10599">
                  <c:v>0.64514540396515396</c:v>
                </c:pt>
                <c:pt idx="10600">
                  <c:v>0.40051141500245702</c:v>
                </c:pt>
                <c:pt idx="10601">
                  <c:v>0.40431651376050398</c:v>
                </c:pt>
                <c:pt idx="10602">
                  <c:v>0.40807152116406298</c:v>
                </c:pt>
                <c:pt idx="10603">
                  <c:v>0.382998408985113</c:v>
                </c:pt>
                <c:pt idx="10604">
                  <c:v>0.33765691375368301</c:v>
                </c:pt>
                <c:pt idx="10605">
                  <c:v>0.29147569076492702</c:v>
                </c:pt>
                <c:pt idx="10606">
                  <c:v>0.247510962873076</c:v>
                </c:pt>
                <c:pt idx="10607">
                  <c:v>0.19968573620779601</c:v>
                </c:pt>
                <c:pt idx="10608">
                  <c:v>-8.6483849667606194E-2</c:v>
                </c:pt>
                <c:pt idx="10609">
                  <c:v>-8.2678410271345301E-2</c:v>
                </c:pt>
                <c:pt idx="10610">
                  <c:v>-7.8975530850517103E-2</c:v>
                </c:pt>
                <c:pt idx="10611">
                  <c:v>-0.110542314130682</c:v>
                </c:pt>
                <c:pt idx="10612">
                  <c:v>-0.16540267497043301</c:v>
                </c:pt>
                <c:pt idx="10613">
                  <c:v>-0.220085473677884</c:v>
                </c:pt>
                <c:pt idx="10614">
                  <c:v>-0.27365830836738098</c:v>
                </c:pt>
                <c:pt idx="10615">
                  <c:v>-0.33046062218782501</c:v>
                </c:pt>
                <c:pt idx="10616">
                  <c:v>-0.557578363484872</c:v>
                </c:pt>
                <c:pt idx="10617">
                  <c:v>-0.55565897327958602</c:v>
                </c:pt>
                <c:pt idx="10618">
                  <c:v>-0.672571239139795</c:v>
                </c:pt>
                <c:pt idx="10619">
                  <c:v>-0.67800089021357202</c:v>
                </c:pt>
                <c:pt idx="10620">
                  <c:v>-0.79606043078549305</c:v>
                </c:pt>
                <c:pt idx="10621">
                  <c:v>-0.83255350151377305</c:v>
                </c:pt>
                <c:pt idx="10622">
                  <c:v>-0.89603167272381101</c:v>
                </c:pt>
                <c:pt idx="10623">
                  <c:v>-0.96284502756759405</c:v>
                </c:pt>
                <c:pt idx="10624">
                  <c:v>-1.22540527304229</c:v>
                </c:pt>
                <c:pt idx="10625">
                  <c:v>-1.2277466890686199</c:v>
                </c:pt>
                <c:pt idx="10626">
                  <c:v>-1.2300638631260099</c:v>
                </c:pt>
                <c:pt idx="10627">
                  <c:v>-1.45703267530701</c:v>
                </c:pt>
                <c:pt idx="10628">
                  <c:v>-1.45891393581067</c:v>
                </c:pt>
                <c:pt idx="10629">
                  <c:v>-1.5059770383576101</c:v>
                </c:pt>
                <c:pt idx="10630">
                  <c:v>-1.5787604453787001</c:v>
                </c:pt>
                <c:pt idx="10631">
                  <c:v>-1.6523193396850899</c:v>
                </c:pt>
                <c:pt idx="10632">
                  <c:v>-1.9506296340462399</c:v>
                </c:pt>
                <c:pt idx="10633">
                  <c:v>-1.95268660413749</c:v>
                </c:pt>
                <c:pt idx="10634">
                  <c:v>-1.9546529618594</c:v>
                </c:pt>
                <c:pt idx="10635">
                  <c:v>-2.2155389285600799</c:v>
                </c:pt>
                <c:pt idx="10636">
                  <c:v>-2.2169080289255398</c:v>
                </c:pt>
                <c:pt idx="10637">
                  <c:v>-2.2663150152270402</c:v>
                </c:pt>
                <c:pt idx="10638">
                  <c:v>-2.3464646574729802</c:v>
                </c:pt>
                <c:pt idx="10639">
                  <c:v>-2.4285459783532302</c:v>
                </c:pt>
                <c:pt idx="10640">
                  <c:v>-2.7957833921933002</c:v>
                </c:pt>
                <c:pt idx="10641">
                  <c:v>-2.7931705003521299</c:v>
                </c:pt>
                <c:pt idx="10642">
                  <c:v>-2.7904966932405402</c:v>
                </c:pt>
                <c:pt idx="10643">
                  <c:v>-3.1171709193085899</c:v>
                </c:pt>
                <c:pt idx="10644">
                  <c:v>-3.1138118965400601</c:v>
                </c:pt>
                <c:pt idx="10645">
                  <c:v>-3.1702268817910202</c:v>
                </c:pt>
                <c:pt idx="10646">
                  <c:v>-3.2689295655014301</c:v>
                </c:pt>
                <c:pt idx="10647">
                  <c:v>-3.3663861033571698</c:v>
                </c:pt>
                <c:pt idx="10648">
                  <c:v>-3.8645634515081202</c:v>
                </c:pt>
                <c:pt idx="10649">
                  <c:v>-3.85612511773913</c:v>
                </c:pt>
                <c:pt idx="10650">
                  <c:v>-3.8476657484728101</c:v>
                </c:pt>
                <c:pt idx="10651">
                  <c:v>-4.2823951738720796</c:v>
                </c:pt>
                <c:pt idx="10652">
                  <c:v>-4.2732104050989701</c:v>
                </c:pt>
                <c:pt idx="10653">
                  <c:v>-4.3385184917046402</c:v>
                </c:pt>
                <c:pt idx="10654">
                  <c:v>-4.4663109115449799</c:v>
                </c:pt>
                <c:pt idx="10655">
                  <c:v>-4.5982604563229099</c:v>
                </c:pt>
                <c:pt idx="10656">
                  <c:v>-5.2189063129255304</c:v>
                </c:pt>
                <c:pt idx="10657">
                  <c:v>-5.2037620730738299</c:v>
                </c:pt>
                <c:pt idx="10658">
                  <c:v>-5.1886569830769602</c:v>
                </c:pt>
                <c:pt idx="10659">
                  <c:v>-5.72511538713362</c:v>
                </c:pt>
                <c:pt idx="10660">
                  <c:v>-5.7093058095549303</c:v>
                </c:pt>
                <c:pt idx="10661">
                  <c:v>-5.79919049865501</c:v>
                </c:pt>
                <c:pt idx="10662">
                  <c:v>-5.9543627969004804</c:v>
                </c:pt>
                <c:pt idx="10663">
                  <c:v>-6.1107442766223397</c:v>
                </c:pt>
                <c:pt idx="10664">
                  <c:v>-6.7633401272160096</c:v>
                </c:pt>
                <c:pt idx="10665">
                  <c:v>-6.7476791086795203</c:v>
                </c:pt>
                <c:pt idx="10666">
                  <c:v>-6.7320495696946097</c:v>
                </c:pt>
                <c:pt idx="10667">
                  <c:v>-7.2767754947375796</c:v>
                </c:pt>
                <c:pt idx="10668">
                  <c:v>-7.2616733948771204</c:v>
                </c:pt>
                <c:pt idx="10669">
                  <c:v>-7.3506011330060597</c:v>
                </c:pt>
                <c:pt idx="10670">
                  <c:v>-7.4871619767966404</c:v>
                </c:pt>
                <c:pt idx="10671">
                  <c:v>-7.6253263363492696</c:v>
                </c:pt>
                <c:pt idx="10672">
                  <c:v>-8.0927636880940295</c:v>
                </c:pt>
                <c:pt idx="10673">
                  <c:v>-8.0765582039487995</c:v>
                </c:pt>
                <c:pt idx="10674">
                  <c:v>-8.0603726766661907</c:v>
                </c:pt>
                <c:pt idx="10675">
                  <c:v>-8.4159329365322897</c:v>
                </c:pt>
                <c:pt idx="10676">
                  <c:v>-8.3989297466502801</c:v>
                </c:pt>
                <c:pt idx="10677">
                  <c:v>-8.4407197094002893</c:v>
                </c:pt>
                <c:pt idx="10678">
                  <c:v>-8.5115035719450596</c:v>
                </c:pt>
                <c:pt idx="10679">
                  <c:v>-8.5697106623960693</c:v>
                </c:pt>
                <c:pt idx="10680">
                  <c:v>-8.6560250723070098</c:v>
                </c:pt>
                <c:pt idx="10681">
                  <c:v>-8.6382280679143495</c:v>
                </c:pt>
                <c:pt idx="10682">
                  <c:v>-8.6204743075713104</c:v>
                </c:pt>
                <c:pt idx="10683">
                  <c:v>-8.6531542799765901</c:v>
                </c:pt>
                <c:pt idx="10684">
                  <c:v>-8.6358126895618295</c:v>
                </c:pt>
                <c:pt idx="10685">
                  <c:v>-8.6208489070271401</c:v>
                </c:pt>
                <c:pt idx="10686">
                  <c:v>-8.5973736725235295</c:v>
                </c:pt>
                <c:pt idx="10687">
                  <c:v>-8.5650579122281307</c:v>
                </c:pt>
                <c:pt idx="10688">
                  <c:v>-8.3890386206676499</c:v>
                </c:pt>
                <c:pt idx="10689">
                  <c:v>-8.3715389944949905</c:v>
                </c:pt>
                <c:pt idx="10690">
                  <c:v>-8.3541240399324508</c:v>
                </c:pt>
                <c:pt idx="10691">
                  <c:v>-8.1920230064711799</c:v>
                </c:pt>
                <c:pt idx="10692">
                  <c:v>-8.1749458025484394</c:v>
                </c:pt>
                <c:pt idx="10693">
                  <c:v>-8.1306733290467506</c:v>
                </c:pt>
                <c:pt idx="10694">
                  <c:v>-8.0654371976028099</c:v>
                </c:pt>
                <c:pt idx="10695">
                  <c:v>-7.9988327510473098</c:v>
                </c:pt>
                <c:pt idx="10696">
                  <c:v>-7.7810296433690098</c:v>
                </c:pt>
                <c:pt idx="10697">
                  <c:v>-7.7649715183028896</c:v>
                </c:pt>
                <c:pt idx="10698">
                  <c:v>-7.7490344275972998</c:v>
                </c:pt>
                <c:pt idx="10699">
                  <c:v>-7.5635778545870096</c:v>
                </c:pt>
                <c:pt idx="10700">
                  <c:v>-7.5478414920499803</c:v>
                </c:pt>
                <c:pt idx="10701">
                  <c:v>-7.5052895722337096</c:v>
                </c:pt>
                <c:pt idx="10702">
                  <c:v>-7.4428146843599103</c:v>
                </c:pt>
                <c:pt idx="10703">
                  <c:v>-7.3807008818088899</c:v>
                </c:pt>
                <c:pt idx="10704">
                  <c:v>-7.1665040490763401</c:v>
                </c:pt>
                <c:pt idx="10705">
                  <c:v>-7.1528920897496402</c:v>
                </c:pt>
                <c:pt idx="10706">
                  <c:v>-7.1393742916494896</c:v>
                </c:pt>
                <c:pt idx="10707">
                  <c:v>-6.9664449385519198</c:v>
                </c:pt>
                <c:pt idx="10708">
                  <c:v>-6.9643154525490303</c:v>
                </c:pt>
                <c:pt idx="10709">
                  <c:v>-6.9264950949983</c:v>
                </c:pt>
                <c:pt idx="10710">
                  <c:v>-6.8702157863462103</c:v>
                </c:pt>
                <c:pt idx="10711">
                  <c:v>-6.8092145904516999</c:v>
                </c:pt>
                <c:pt idx="10712">
                  <c:v>-6.5257305595672603</c:v>
                </c:pt>
                <c:pt idx="10713">
                  <c:v>-6.5191340883676503</c:v>
                </c:pt>
                <c:pt idx="10714">
                  <c:v>-6.5126319940477497</c:v>
                </c:pt>
                <c:pt idx="10715">
                  <c:v>-6.2814195878196397</c:v>
                </c:pt>
                <c:pt idx="10716">
                  <c:v>-6.2904294210963601</c:v>
                </c:pt>
                <c:pt idx="10717">
                  <c:v>-6.2495408663438097</c:v>
                </c:pt>
                <c:pt idx="10718">
                  <c:v>-6.1743229172338898</c:v>
                </c:pt>
                <c:pt idx="10719">
                  <c:v>-6.0992718227897296</c:v>
                </c:pt>
                <c:pt idx="10720">
                  <c:v>-5.7208091610359704</c:v>
                </c:pt>
                <c:pt idx="10721">
                  <c:v>-5.7215746780592598</c:v>
                </c:pt>
                <c:pt idx="10722">
                  <c:v>-5.7224453698718802</c:v>
                </c:pt>
                <c:pt idx="10723">
                  <c:v>-5.3994726221976101</c:v>
                </c:pt>
                <c:pt idx="10724">
                  <c:v>-5.39891988081314</c:v>
                </c:pt>
                <c:pt idx="10725">
                  <c:v>-5.3460870376922296</c:v>
                </c:pt>
                <c:pt idx="10726">
                  <c:v>-5.2535266605261199</c:v>
                </c:pt>
                <c:pt idx="10727">
                  <c:v>-5.1582437625791497</c:v>
                </c:pt>
                <c:pt idx="10728">
                  <c:v>-4.7576257170270004</c:v>
                </c:pt>
                <c:pt idx="10729">
                  <c:v>-4.7566927748822501</c:v>
                </c:pt>
                <c:pt idx="10730">
                  <c:v>-4.7558473527060103</c:v>
                </c:pt>
                <c:pt idx="10731">
                  <c:v>-4.42271850793637</c:v>
                </c:pt>
                <c:pt idx="10732">
                  <c:v>-4.4186410398947</c:v>
                </c:pt>
                <c:pt idx="10733">
                  <c:v>-4.2767543622563799</c:v>
                </c:pt>
                <c:pt idx="10734">
                  <c:v>-4.1910634420142996</c:v>
                </c:pt>
                <c:pt idx="10735">
                  <c:v>-4.1965181806621601</c:v>
                </c:pt>
                <c:pt idx="10736">
                  <c:v>-4.0321419967959997</c:v>
                </c:pt>
                <c:pt idx="10737">
                  <c:v>-3.8775837424119999</c:v>
                </c:pt>
                <c:pt idx="10738">
                  <c:v>-3.88178183233663</c:v>
                </c:pt>
                <c:pt idx="10739">
                  <c:v>-3.6353411840046399</c:v>
                </c:pt>
                <c:pt idx="10740">
                  <c:v>-3.59929475504534</c:v>
                </c:pt>
                <c:pt idx="10741">
                  <c:v>-3.5387950592181601</c:v>
                </c:pt>
                <c:pt idx="10742">
                  <c:v>-3.4831690469532601</c:v>
                </c:pt>
                <c:pt idx="10743">
                  <c:v>-3.43500503484143</c:v>
                </c:pt>
                <c:pt idx="10744">
                  <c:v>-3.3893912733053901</c:v>
                </c:pt>
                <c:pt idx="10745">
                  <c:v>-3.3489163086653502</c:v>
                </c:pt>
                <c:pt idx="10746">
                  <c:v>-3.3131970265352799</c:v>
                </c:pt>
                <c:pt idx="10747">
                  <c:v>-3.1958901218464599</c:v>
                </c:pt>
                <c:pt idx="10748">
                  <c:v>-3.2015536421955599</c:v>
                </c:pt>
                <c:pt idx="10749">
                  <c:v>-3.20713832468256</c:v>
                </c:pt>
                <c:pt idx="10750">
                  <c:v>-3.1582504271004299</c:v>
                </c:pt>
                <c:pt idx="10751">
                  <c:v>-3.14965983031956</c:v>
                </c:pt>
                <c:pt idx="10752">
                  <c:v>-3.1229128106157602</c:v>
                </c:pt>
                <c:pt idx="10753">
                  <c:v>-3.11599380571624</c:v>
                </c:pt>
                <c:pt idx="10754">
                  <c:v>-3.11295978748289</c:v>
                </c:pt>
                <c:pt idx="10755">
                  <c:v>-3.11403810654169</c:v>
                </c:pt>
                <c:pt idx="10756">
                  <c:v>-3.1282465280976699</c:v>
                </c:pt>
                <c:pt idx="10757">
                  <c:v>-3.1363392743832601</c:v>
                </c:pt>
                <c:pt idx="10758">
                  <c:v>-3.1443838891919</c:v>
                </c:pt>
                <c:pt idx="10759">
                  <c:v>-3.1633257872188199</c:v>
                </c:pt>
                <c:pt idx="10760">
                  <c:v>-3.1803906804106798</c:v>
                </c:pt>
                <c:pt idx="10761">
                  <c:v>-3.1991176751744099</c:v>
                </c:pt>
                <c:pt idx="10762">
                  <c:v>-3.2193635276532899</c:v>
                </c:pt>
                <c:pt idx="10763">
                  <c:v>-3.25556479538273</c:v>
                </c:pt>
                <c:pt idx="10764">
                  <c:v>-3.3190808836480898</c:v>
                </c:pt>
                <c:pt idx="10765">
                  <c:v>-3.3302511980162102</c:v>
                </c:pt>
                <c:pt idx="10766">
                  <c:v>-3.3413371778046099</c:v>
                </c:pt>
                <c:pt idx="10767">
                  <c:v>-3.3702607839058301</c:v>
                </c:pt>
                <c:pt idx="10768">
                  <c:v>-3.3966162356154399</c:v>
                </c:pt>
                <c:pt idx="10769">
                  <c:v>-3.4235698599589299</c:v>
                </c:pt>
                <c:pt idx="10770">
                  <c:v>-3.44112685085994</c:v>
                </c:pt>
                <c:pt idx="10771">
                  <c:v>-3.47842942195861</c:v>
                </c:pt>
                <c:pt idx="10772">
                  <c:v>-3.5510669207815</c:v>
                </c:pt>
                <c:pt idx="10773">
                  <c:v>-3.5502891737308802</c:v>
                </c:pt>
                <c:pt idx="10774">
                  <c:v>-3.5495610644869098</c:v>
                </c:pt>
                <c:pt idx="10775">
                  <c:v>-3.5877875867463702</c:v>
                </c:pt>
                <c:pt idx="10776">
                  <c:v>-3.6124530501742802</c:v>
                </c:pt>
                <c:pt idx="10777">
                  <c:v>-3.6378496552960198</c:v>
                </c:pt>
                <c:pt idx="10778">
                  <c:v>-3.6640780902747001</c:v>
                </c:pt>
                <c:pt idx="10779">
                  <c:v>-3.71951342371649</c:v>
                </c:pt>
                <c:pt idx="10780">
                  <c:v>-3.82326757319648</c:v>
                </c:pt>
                <c:pt idx="10781">
                  <c:v>-3.8220521460035499</c:v>
                </c:pt>
                <c:pt idx="10782">
                  <c:v>-3.8207343544576098</c:v>
                </c:pt>
                <c:pt idx="10783">
                  <c:v>-3.8748491000634901</c:v>
                </c:pt>
                <c:pt idx="10784">
                  <c:v>-3.9092270636650799</c:v>
                </c:pt>
                <c:pt idx="10785">
                  <c:v>-3.94315664377064</c:v>
                </c:pt>
                <c:pt idx="10786">
                  <c:v>-3.97994788978672</c:v>
                </c:pt>
                <c:pt idx="10787">
                  <c:v>-4.0594623416548403</c:v>
                </c:pt>
                <c:pt idx="10788">
                  <c:v>-4.20008959162252</c:v>
                </c:pt>
                <c:pt idx="10789">
                  <c:v>-4.1969944011373599</c:v>
                </c:pt>
                <c:pt idx="10790">
                  <c:v>-4.1938766890169603</c:v>
                </c:pt>
                <c:pt idx="10791">
                  <c:v>-4.2621982904265003</c:v>
                </c:pt>
                <c:pt idx="10792">
                  <c:v>-4.3046328508781597</c:v>
                </c:pt>
                <c:pt idx="10793">
                  <c:v>-4.3470992672791402</c:v>
                </c:pt>
                <c:pt idx="10794">
                  <c:v>-4.3908533963041299</c:v>
                </c:pt>
                <c:pt idx="10795">
                  <c:v>-4.4827503188353504</c:v>
                </c:pt>
                <c:pt idx="10796">
                  <c:v>-4.6411146648415702</c:v>
                </c:pt>
                <c:pt idx="10797">
                  <c:v>-4.6389588511611102</c:v>
                </c:pt>
                <c:pt idx="10798">
                  <c:v>-4.6367708647937702</c:v>
                </c:pt>
                <c:pt idx="10799">
                  <c:v>-4.7097662409540604</c:v>
                </c:pt>
                <c:pt idx="10800">
                  <c:v>-4.7541926647786896</c:v>
                </c:pt>
                <c:pt idx="10801">
                  <c:v>-4.7975495929091601</c:v>
                </c:pt>
                <c:pt idx="10802">
                  <c:v>-4.8375312288077899</c:v>
                </c:pt>
                <c:pt idx="10803">
                  <c:v>-4.98852524989264</c:v>
                </c:pt>
                <c:pt idx="10804">
                  <c:v>-4.9878573312346504</c:v>
                </c:pt>
                <c:pt idx="10805">
                  <c:v>-4.9871291140755503</c:v>
                </c:pt>
                <c:pt idx="10806">
                  <c:v>-5.0587914898900701</c:v>
                </c:pt>
                <c:pt idx="10807">
                  <c:v>-5.0581701273733701</c:v>
                </c:pt>
                <c:pt idx="10808">
                  <c:v>-5.1286706997231004</c:v>
                </c:pt>
                <c:pt idx="10809">
                  <c:v>-5.1700418659066898</c:v>
                </c:pt>
                <c:pt idx="10810">
                  <c:v>-5.1955265624107003</c:v>
                </c:pt>
                <c:pt idx="10811">
                  <c:v>-5.2413228432652801</c:v>
                </c:pt>
                <c:pt idx="10812">
                  <c:v>-5.2385649294405097</c:v>
                </c:pt>
                <c:pt idx="10813">
                  <c:v>-5.2359062556425799</c:v>
                </c:pt>
                <c:pt idx="10814">
                  <c:v>-5.2521753203966401</c:v>
                </c:pt>
                <c:pt idx="10815">
                  <c:v>-5.2672188825680903</c:v>
                </c:pt>
                <c:pt idx="10816">
                  <c:v>-5.26469970349308</c:v>
                </c:pt>
                <c:pt idx="10817">
                  <c:v>-5.2785667524308204</c:v>
                </c:pt>
                <c:pt idx="10818">
                  <c:v>-5.2761938639671504</c:v>
                </c:pt>
                <c:pt idx="10819">
                  <c:v>-5.3103627741434201</c:v>
                </c:pt>
                <c:pt idx="10820">
                  <c:v>-5.3072939987428196</c:v>
                </c:pt>
                <c:pt idx="10821">
                  <c:v>-5.3085464996277301</c:v>
                </c:pt>
                <c:pt idx="10822">
                  <c:v>-5.3052957666734102</c:v>
                </c:pt>
                <c:pt idx="10823">
                  <c:v>-5.2973824457999399</c:v>
                </c:pt>
                <c:pt idx="10824">
                  <c:v>-5.2849421928314104</c:v>
                </c:pt>
                <c:pt idx="10825">
                  <c:v>-5.2681733470407002</c:v>
                </c:pt>
                <c:pt idx="10826">
                  <c:v>-5.24732635263197</c:v>
                </c:pt>
                <c:pt idx="10827">
                  <c:v>-5.1301117454084597</c:v>
                </c:pt>
                <c:pt idx="10828">
                  <c:v>-5.1290982822819098</c:v>
                </c:pt>
                <c:pt idx="10829">
                  <c:v>-5.1092210270623699</c:v>
                </c:pt>
                <c:pt idx="10830">
                  <c:v>-5.0761129701586896</c:v>
                </c:pt>
                <c:pt idx="10831">
                  <c:v>-5.0427206859507798</c:v>
                </c:pt>
                <c:pt idx="10832">
                  <c:v>-5.0058413660879699</c:v>
                </c:pt>
                <c:pt idx="10833">
                  <c:v>-4.9674856606611</c:v>
                </c:pt>
                <c:pt idx="10834">
                  <c:v>-4.9286579489147702</c:v>
                </c:pt>
                <c:pt idx="10835">
                  <c:v>-4.7509403102308898</c:v>
                </c:pt>
                <c:pt idx="10836">
                  <c:v>-4.7513934086918503</c:v>
                </c:pt>
                <c:pt idx="10837">
                  <c:v>-4.7274233647692503</c:v>
                </c:pt>
                <c:pt idx="10838">
                  <c:v>-4.6874547412320897</c:v>
                </c:pt>
                <c:pt idx="10839">
                  <c:v>-4.6477731663098796</c:v>
                </c:pt>
                <c:pt idx="10840">
                  <c:v>-4.6083547050976099</c:v>
                </c:pt>
                <c:pt idx="10841">
                  <c:v>-4.5705225215697203</c:v>
                </c:pt>
                <c:pt idx="10842">
                  <c:v>-4.5349541772834803</c:v>
                </c:pt>
                <c:pt idx="10843">
                  <c:v>-4.3844414844828101</c:v>
                </c:pt>
                <c:pt idx="10844">
                  <c:v>-4.3842524312800704</c:v>
                </c:pt>
                <c:pt idx="10845">
                  <c:v>-4.3599729558610196</c:v>
                </c:pt>
                <c:pt idx="10846">
                  <c:v>-4.3258376466386199</c:v>
                </c:pt>
                <c:pt idx="10847">
                  <c:v>-4.2917001953656699</c:v>
                </c:pt>
                <c:pt idx="10848">
                  <c:v>-4.2581734640205902</c:v>
                </c:pt>
                <c:pt idx="10849">
                  <c:v>-4.2253201087173897</c:v>
                </c:pt>
                <c:pt idx="10850">
                  <c:v>-4.1937065439194798</c:v>
                </c:pt>
                <c:pt idx="10851">
                  <c:v>-4.0860866577691199</c:v>
                </c:pt>
                <c:pt idx="10852">
                  <c:v>-4.0800896109684199</c:v>
                </c:pt>
                <c:pt idx="10853">
                  <c:v>-4.06004013605442</c:v>
                </c:pt>
                <c:pt idx="10854">
                  <c:v>-4.0320397210441303</c:v>
                </c:pt>
                <c:pt idx="10855">
                  <c:v>-4.0050659113113598</c:v>
                </c:pt>
                <c:pt idx="10856">
                  <c:v>-3.97951031617706</c:v>
                </c:pt>
                <c:pt idx="10857">
                  <c:v>-3.9555432772923602</c:v>
                </c:pt>
                <c:pt idx="10858">
                  <c:v>-3.9330908597933898</c:v>
                </c:pt>
                <c:pt idx="10859">
                  <c:v>-3.9122344033147098</c:v>
                </c:pt>
                <c:pt idx="10860">
                  <c:v>-3.9085892481200801</c:v>
                </c:pt>
                <c:pt idx="10861">
                  <c:v>-3.8537663230866102</c:v>
                </c:pt>
                <c:pt idx="10862">
                  <c:v>-3.8264563485837799</c:v>
                </c:pt>
                <c:pt idx="10863">
                  <c:v>-3.8106256913298999</c:v>
                </c:pt>
                <c:pt idx="10864">
                  <c:v>-3.7977626730926199</c:v>
                </c:pt>
                <c:pt idx="10865">
                  <c:v>-3.7656915021853501</c:v>
                </c:pt>
                <c:pt idx="10866">
                  <c:v>-3.7524476164832898</c:v>
                </c:pt>
                <c:pt idx="10867">
                  <c:v>-3.6909012046771799</c:v>
                </c:pt>
                <c:pt idx="10868">
                  <c:v>-3.6962944001970799</c:v>
                </c:pt>
                <c:pt idx="10869">
                  <c:v>-3.66976884602383</c:v>
                </c:pt>
                <c:pt idx="10870">
                  <c:v>-3.65495860787055</c:v>
                </c:pt>
                <c:pt idx="10871">
                  <c:v>-3.6409411213491798</c:v>
                </c:pt>
                <c:pt idx="10872">
                  <c:v>-3.6284581919036798</c:v>
                </c:pt>
                <c:pt idx="10873">
                  <c:v>-3.6132013079995602</c:v>
                </c:pt>
                <c:pt idx="10874">
                  <c:v>-3.59568598803846</c:v>
                </c:pt>
                <c:pt idx="10875">
                  <c:v>-3.6110597872007699</c:v>
                </c:pt>
                <c:pt idx="10876">
                  <c:v>-3.5072814137658299</c:v>
                </c:pt>
                <c:pt idx="10877">
                  <c:v>-3.5227972825254401</c:v>
                </c:pt>
                <c:pt idx="10878">
                  <c:v>-3.3753272622952601</c:v>
                </c:pt>
                <c:pt idx="10879">
                  <c:v>-3.3909485307796898</c:v>
                </c:pt>
                <c:pt idx="10880">
                  <c:v>-3.3626163748493201</c:v>
                </c:pt>
                <c:pt idx="10881">
                  <c:v>-3.3340786674127201</c:v>
                </c:pt>
                <c:pt idx="10882">
                  <c:v>-3.3007649630929001</c:v>
                </c:pt>
                <c:pt idx="10883">
                  <c:v>-3.23181109012992</c:v>
                </c:pt>
                <c:pt idx="10884">
                  <c:v>-3.2516953569237201</c:v>
                </c:pt>
                <c:pt idx="10885">
                  <c:v>-3.18143901626244</c:v>
                </c:pt>
                <c:pt idx="10886">
                  <c:v>-3.0163588423214902</c:v>
                </c:pt>
                <c:pt idx="10887">
                  <c:v>-3.0052169058656202</c:v>
                </c:pt>
                <c:pt idx="10888">
                  <c:v>-2.9701494260574202</c:v>
                </c:pt>
                <c:pt idx="10889">
                  <c:v>-2.91925515896193</c:v>
                </c:pt>
                <c:pt idx="10890">
                  <c:v>-2.8664751524830998</c:v>
                </c:pt>
                <c:pt idx="10891">
                  <c:v>-2.8089652876506799</c:v>
                </c:pt>
                <c:pt idx="10892">
                  <c:v>-2.7499062637047</c:v>
                </c:pt>
                <c:pt idx="10893">
                  <c:v>-2.6894895697440999</c:v>
                </c:pt>
                <c:pt idx="10894">
                  <c:v>-2.44695231921808</c:v>
                </c:pt>
                <c:pt idx="10895">
                  <c:v>-2.41884466940762</c:v>
                </c:pt>
                <c:pt idx="10896">
                  <c:v>-2.3706002035387601</c:v>
                </c:pt>
                <c:pt idx="10897">
                  <c:v>-2.3055516960589899</c:v>
                </c:pt>
                <c:pt idx="10898">
                  <c:v>-2.24023251227025</c:v>
                </c:pt>
                <c:pt idx="10899">
                  <c:v>-2.1748674973331301</c:v>
                </c:pt>
                <c:pt idx="10900">
                  <c:v>-2.10991162270378</c:v>
                </c:pt>
                <c:pt idx="10901">
                  <c:v>-2.0431087099434699</c:v>
                </c:pt>
                <c:pt idx="10902">
                  <c:v>-1.7639077900019999</c:v>
                </c:pt>
                <c:pt idx="10903">
                  <c:v>-1.7691309674476901</c:v>
                </c:pt>
                <c:pt idx="10904">
                  <c:v>-1.7006455914330201</c:v>
                </c:pt>
                <c:pt idx="10905">
                  <c:v>-1.6332909946434</c:v>
                </c:pt>
                <c:pt idx="10906">
                  <c:v>-1.5638633098558401</c:v>
                </c:pt>
                <c:pt idx="10907">
                  <c:v>-1.4958167802730999</c:v>
                </c:pt>
                <c:pt idx="10908">
                  <c:v>-1.43220639425487</c:v>
                </c:pt>
                <c:pt idx="10909">
                  <c:v>-1.36714806266543</c:v>
                </c:pt>
                <c:pt idx="10910">
                  <c:v>-1.1246497484979101</c:v>
                </c:pt>
                <c:pt idx="10911">
                  <c:v>-1.12383659529559</c:v>
                </c:pt>
                <c:pt idx="10912">
                  <c:v>-1.0623780540769301</c:v>
                </c:pt>
                <c:pt idx="10913">
                  <c:v>-1.00253615921995</c:v>
                </c:pt>
                <c:pt idx="10914">
                  <c:v>-0.94428909274139605</c:v>
                </c:pt>
                <c:pt idx="10915">
                  <c:v>-0.890890508806085</c:v>
                </c:pt>
                <c:pt idx="10916">
                  <c:v>-0.83569121699191495</c:v>
                </c:pt>
                <c:pt idx="10917">
                  <c:v>-0.78192662018961601</c:v>
                </c:pt>
                <c:pt idx="10918">
                  <c:v>-0.58454149629306895</c:v>
                </c:pt>
                <c:pt idx="10919">
                  <c:v>-0.58254866419101803</c:v>
                </c:pt>
                <c:pt idx="10920">
                  <c:v>-0.53134395657706102</c:v>
                </c:pt>
                <c:pt idx="10921">
                  <c:v>-0.48050089546761399</c:v>
                </c:pt>
                <c:pt idx="10922">
                  <c:v>-0.43274331084453499</c:v>
                </c:pt>
                <c:pt idx="10923">
                  <c:v>-0.38383064629592001</c:v>
                </c:pt>
                <c:pt idx="10924">
                  <c:v>-0.33468421333090198</c:v>
                </c:pt>
                <c:pt idx="10925">
                  <c:v>-0.28632122023847301</c:v>
                </c:pt>
                <c:pt idx="10926">
                  <c:v>-0.11576181376995701</c:v>
                </c:pt>
                <c:pt idx="10927">
                  <c:v>-0.110864132642332</c:v>
                </c:pt>
                <c:pt idx="10928">
                  <c:v>-6.2685673031715503E-2</c:v>
                </c:pt>
                <c:pt idx="10929">
                  <c:v>-1.5042539944002099E-2</c:v>
                </c:pt>
                <c:pt idx="10930">
                  <c:v>3.1745377508966797E-2</c:v>
                </c:pt>
                <c:pt idx="10931">
                  <c:v>7.8578476821992704E-2</c:v>
                </c:pt>
                <c:pt idx="10932">
                  <c:v>0.124990090482023</c:v>
                </c:pt>
                <c:pt idx="10933">
                  <c:v>0.169216628310279</c:v>
                </c:pt>
                <c:pt idx="10934">
                  <c:v>0.330335704579022</c:v>
                </c:pt>
                <c:pt idx="10935">
                  <c:v>0.33682982270981898</c:v>
                </c:pt>
                <c:pt idx="10936">
                  <c:v>0.38195139717084198</c:v>
                </c:pt>
                <c:pt idx="10937">
                  <c:v>0.42669393204563399</c:v>
                </c:pt>
                <c:pt idx="10938">
                  <c:v>0.47209557723436202</c:v>
                </c:pt>
                <c:pt idx="10939">
                  <c:v>0.51465688722830905</c:v>
                </c:pt>
                <c:pt idx="10940">
                  <c:v>0.55732878307557399</c:v>
                </c:pt>
                <c:pt idx="10941">
                  <c:v>0.59956262374015701</c:v>
                </c:pt>
                <c:pt idx="10942">
                  <c:v>0.74752849023301704</c:v>
                </c:pt>
                <c:pt idx="10943">
                  <c:v>0.75288959023793101</c:v>
                </c:pt>
                <c:pt idx="10944">
                  <c:v>0.79161222160824596</c:v>
                </c:pt>
                <c:pt idx="10945">
                  <c:v>0.82819061810945505</c:v>
                </c:pt>
                <c:pt idx="10946">
                  <c:v>0.865764915057471</c:v>
                </c:pt>
                <c:pt idx="10947">
                  <c:v>0.90212689734207197</c:v>
                </c:pt>
                <c:pt idx="10948">
                  <c:v>0.93721186249598598</c:v>
                </c:pt>
                <c:pt idx="10949">
                  <c:v>0.97169480614532799</c:v>
                </c:pt>
                <c:pt idx="10950">
                  <c:v>1.0970674557478799</c:v>
                </c:pt>
                <c:pt idx="10951">
                  <c:v>1.0988707362903101</c:v>
                </c:pt>
                <c:pt idx="10952">
                  <c:v>1.1298619987126099</c:v>
                </c:pt>
                <c:pt idx="10953">
                  <c:v>1.1602451061202299</c:v>
                </c:pt>
                <c:pt idx="10954">
                  <c:v>1.1893482794503401</c:v>
                </c:pt>
                <c:pt idx="10955">
                  <c:v>1.2165320770814201</c:v>
                </c:pt>
                <c:pt idx="10956">
                  <c:v>1.24442854717589</c:v>
                </c:pt>
                <c:pt idx="10957">
                  <c:v>1.27172524009626</c:v>
                </c:pt>
                <c:pt idx="10958">
                  <c:v>1.3761493724917</c:v>
                </c:pt>
                <c:pt idx="10959">
                  <c:v>1.37542223461248</c:v>
                </c:pt>
                <c:pt idx="10960">
                  <c:v>1.4007302244265101</c:v>
                </c:pt>
                <c:pt idx="10961">
                  <c:v>1.42546042889161</c:v>
                </c:pt>
                <c:pt idx="10962">
                  <c:v>1.44962079686149</c:v>
                </c:pt>
                <c:pt idx="10963">
                  <c:v>1.47294185740522</c:v>
                </c:pt>
                <c:pt idx="10964">
                  <c:v>1.49571348341763</c:v>
                </c:pt>
                <c:pt idx="10965">
                  <c:v>1.51653583647623</c:v>
                </c:pt>
                <c:pt idx="10966">
                  <c:v>1.60468920609553</c:v>
                </c:pt>
                <c:pt idx="10967">
                  <c:v>1.6035494858828201</c:v>
                </c:pt>
                <c:pt idx="10968">
                  <c:v>1.6247408692546099</c:v>
                </c:pt>
                <c:pt idx="10969">
                  <c:v>1.6444781095777501</c:v>
                </c:pt>
                <c:pt idx="10970">
                  <c:v>1.6647122427157499</c:v>
                </c:pt>
                <c:pt idx="10971">
                  <c:v>1.68448282436707</c:v>
                </c:pt>
                <c:pt idx="10972">
                  <c:v>1.70379829555722</c:v>
                </c:pt>
                <c:pt idx="10973">
                  <c:v>1.7223730408192901</c:v>
                </c:pt>
                <c:pt idx="10974">
                  <c:v>1.79557371213714</c:v>
                </c:pt>
                <c:pt idx="10975">
                  <c:v>1.81345500733247</c:v>
                </c:pt>
                <c:pt idx="10976">
                  <c:v>1.8131616151869201</c:v>
                </c:pt>
                <c:pt idx="10977">
                  <c:v>1.83068589300092</c:v>
                </c:pt>
                <c:pt idx="10978">
                  <c:v>1.8477883250919001</c:v>
                </c:pt>
                <c:pt idx="10979">
                  <c:v>1.86370136471975</c:v>
                </c:pt>
                <c:pt idx="10980">
                  <c:v>1.88110615639694</c:v>
                </c:pt>
                <c:pt idx="10981">
                  <c:v>1.89809712231585</c:v>
                </c:pt>
                <c:pt idx="10982">
                  <c:v>1.9596822640231299</c:v>
                </c:pt>
                <c:pt idx="10983">
                  <c:v>1.9753560024850301</c:v>
                </c:pt>
                <c:pt idx="10984">
                  <c:v>1.97620408215437</c:v>
                </c:pt>
                <c:pt idx="10985">
                  <c:v>1.9930540616142101</c:v>
                </c:pt>
                <c:pt idx="10986">
                  <c:v>2.0092697389273599</c:v>
                </c:pt>
                <c:pt idx="10987">
                  <c:v>2.02527780451573</c:v>
                </c:pt>
                <c:pt idx="10988">
                  <c:v>2.04025775330514</c:v>
                </c:pt>
                <c:pt idx="10989">
                  <c:v>2.0568682143114598</c:v>
                </c:pt>
                <c:pt idx="10990">
                  <c:v>2.10812300447009</c:v>
                </c:pt>
                <c:pt idx="10991">
                  <c:v>2.1233847048246899</c:v>
                </c:pt>
                <c:pt idx="10992">
                  <c:v>2.1271076684503898</c:v>
                </c:pt>
                <c:pt idx="10993">
                  <c:v>2.1424501138778602</c:v>
                </c:pt>
                <c:pt idx="10994">
                  <c:v>2.1578838034488701</c:v>
                </c:pt>
                <c:pt idx="10995">
                  <c:v>2.17291243569754</c:v>
                </c:pt>
                <c:pt idx="10996">
                  <c:v>2.1873821045724098</c:v>
                </c:pt>
                <c:pt idx="10997">
                  <c:v>2.20103679275672</c:v>
                </c:pt>
                <c:pt idx="10998">
                  <c:v>2.2410435335889698</c:v>
                </c:pt>
                <c:pt idx="10999">
                  <c:v>2.2536987775944302</c:v>
                </c:pt>
                <c:pt idx="11000">
                  <c:v>2.2581294551963502</c:v>
                </c:pt>
                <c:pt idx="11001">
                  <c:v>2.26975733219225</c:v>
                </c:pt>
                <c:pt idx="11002">
                  <c:v>2.28225770597136</c:v>
                </c:pt>
                <c:pt idx="11003">
                  <c:v>2.2935495737686802</c:v>
                </c:pt>
                <c:pt idx="11004">
                  <c:v>2.3046001596282402</c:v>
                </c:pt>
                <c:pt idx="11005">
                  <c:v>2.3151019237223398</c:v>
                </c:pt>
                <c:pt idx="11006">
                  <c:v>2.34224168226535</c:v>
                </c:pt>
                <c:pt idx="11007">
                  <c:v>2.34574203064403</c:v>
                </c:pt>
                <c:pt idx="11008">
                  <c:v>2.35800497589655</c:v>
                </c:pt>
                <c:pt idx="11009">
                  <c:v>2.3724464625962498</c:v>
                </c:pt>
                <c:pt idx="11010">
                  <c:v>2.3740417328805798</c:v>
                </c:pt>
                <c:pt idx="11011">
                  <c:v>2.3806843341688602</c:v>
                </c:pt>
                <c:pt idx="11012">
                  <c:v>2.3872228501408799</c:v>
                </c:pt>
                <c:pt idx="11013">
                  <c:v>2.3923850788842</c:v>
                </c:pt>
                <c:pt idx="11014">
                  <c:v>2.4023555188879202</c:v>
                </c:pt>
                <c:pt idx="11015">
                  <c:v>2.40139494768616</c:v>
                </c:pt>
                <c:pt idx="11016">
                  <c:v>2.4111581759732101</c:v>
                </c:pt>
                <c:pt idx="11017">
                  <c:v>2.42917933649148</c:v>
                </c:pt>
                <c:pt idx="11018">
                  <c:v>2.4324481314324302</c:v>
                </c:pt>
                <c:pt idx="11019">
                  <c:v>2.4304097120408499</c:v>
                </c:pt>
                <c:pt idx="11020">
                  <c:v>2.4340120444835298</c:v>
                </c:pt>
                <c:pt idx="11021">
                  <c:v>2.43759246582629</c:v>
                </c:pt>
                <c:pt idx="11022">
                  <c:v>2.4411609685675599</c:v>
                </c:pt>
                <c:pt idx="11023">
                  <c:v>2.4447260293571702</c:v>
                </c:pt>
                <c:pt idx="11024">
                  <c:v>2.4427812567980598</c:v>
                </c:pt>
                <c:pt idx="11025">
                  <c:v>2.4686494619167898</c:v>
                </c:pt>
                <c:pt idx="11026">
                  <c:v>2.4720328889379299</c:v>
                </c:pt>
                <c:pt idx="11027">
                  <c:v>2.47016330698776</c:v>
                </c:pt>
                <c:pt idx="11028">
                  <c:v>2.47387141005852</c:v>
                </c:pt>
                <c:pt idx="11029">
                  <c:v>2.47758896208998</c:v>
                </c:pt>
                <c:pt idx="11030">
                  <c:v>2.4813122520544502</c:v>
                </c:pt>
                <c:pt idx="11031">
                  <c:v>2.4850345264229001</c:v>
                </c:pt>
                <c:pt idx="11032">
                  <c:v>2.4832902237477601</c:v>
                </c:pt>
                <c:pt idx="11033">
                  <c:v>2.5087420837617902</c:v>
                </c:pt>
                <c:pt idx="11034">
                  <c:v>2.5124363460632702</c:v>
                </c:pt>
                <c:pt idx="11035">
                  <c:v>2.5107990541511298</c:v>
                </c:pt>
                <c:pt idx="11036">
                  <c:v>2.5157320668547198</c:v>
                </c:pt>
                <c:pt idx="11037">
                  <c:v>2.5194560214960098</c:v>
                </c:pt>
                <c:pt idx="11038">
                  <c:v>2.5241408153674998</c:v>
                </c:pt>
                <c:pt idx="11039">
                  <c:v>2.5288012722531801</c:v>
                </c:pt>
                <c:pt idx="11040">
                  <c:v>2.5284310335206199</c:v>
                </c:pt>
                <c:pt idx="11041">
                  <c:v>2.5511197169714701</c:v>
                </c:pt>
                <c:pt idx="11042">
                  <c:v>2.5552201796792202</c:v>
                </c:pt>
                <c:pt idx="11043">
                  <c:v>2.5549567358467198</c:v>
                </c:pt>
                <c:pt idx="11044">
                  <c:v>2.5601620120752999</c:v>
                </c:pt>
                <c:pt idx="11045">
                  <c:v>2.5651576052926899</c:v>
                </c:pt>
                <c:pt idx="11046">
                  <c:v>2.5699299764986301</c:v>
                </c:pt>
                <c:pt idx="11047">
                  <c:v>2.5743036596414801</c:v>
                </c:pt>
                <c:pt idx="11048">
                  <c:v>2.5753627659435501</c:v>
                </c:pt>
                <c:pt idx="11049">
                  <c:v>2.5903627487541399</c:v>
                </c:pt>
                <c:pt idx="11050">
                  <c:v>2.5939199281336198</c:v>
                </c:pt>
                <c:pt idx="11051">
                  <c:v>2.5951055402010601</c:v>
                </c:pt>
                <c:pt idx="11052">
                  <c:v>2.5999280967368499</c:v>
                </c:pt>
                <c:pt idx="11053">
                  <c:v>2.6043828292501501</c:v>
                </c:pt>
                <c:pt idx="11054">
                  <c:v>2.6086406367756898</c:v>
                </c:pt>
                <c:pt idx="11055">
                  <c:v>2.6126128914614899</c:v>
                </c:pt>
                <c:pt idx="11056">
                  <c:v>2.6152074580760001</c:v>
                </c:pt>
                <c:pt idx="11057">
                  <c:v>2.6201245230127101</c:v>
                </c:pt>
                <c:pt idx="11058">
                  <c:v>2.6228622900565899</c:v>
                </c:pt>
                <c:pt idx="11059">
                  <c:v>2.6254668833447599</c:v>
                </c:pt>
                <c:pt idx="11060">
                  <c:v>2.6278945209274802</c:v>
                </c:pt>
                <c:pt idx="11061">
                  <c:v>2.6300561165158398</c:v>
                </c:pt>
                <c:pt idx="11062">
                  <c:v>2.6319603965535299</c:v>
                </c:pt>
                <c:pt idx="11063">
                  <c:v>2.6336176455345699</c:v>
                </c:pt>
                <c:pt idx="11064">
                  <c:v>2.6362537153057701</c:v>
                </c:pt>
                <c:pt idx="11065">
                  <c:v>2.6306325981512999</c:v>
                </c:pt>
                <c:pt idx="11066">
                  <c:v>2.6313252640251701</c:v>
                </c:pt>
                <c:pt idx="11067">
                  <c:v>2.63395569347351</c:v>
                </c:pt>
                <c:pt idx="11068">
                  <c:v>2.6343869526497601</c:v>
                </c:pt>
                <c:pt idx="11069">
                  <c:v>2.6346352885519799</c:v>
                </c:pt>
                <c:pt idx="11070">
                  <c:v>2.6347488168007001</c:v>
                </c:pt>
                <c:pt idx="11071">
                  <c:v>2.63478225181575</c:v>
                </c:pt>
                <c:pt idx="11072">
                  <c:v>2.6373874163501001</c:v>
                </c:pt>
                <c:pt idx="11073">
                  <c:v>2.6236672465126798</c:v>
                </c:pt>
                <c:pt idx="11074">
                  <c:v>2.6227438931964202</c:v>
                </c:pt>
                <c:pt idx="11075">
                  <c:v>2.6253487540823399</c:v>
                </c:pt>
                <c:pt idx="11076">
                  <c:v>2.6225222805777202</c:v>
                </c:pt>
                <c:pt idx="11077">
                  <c:v>2.6193603306958502</c:v>
                </c:pt>
                <c:pt idx="11078">
                  <c:v>2.6160271890517199</c:v>
                </c:pt>
                <c:pt idx="11079">
                  <c:v>2.61251718835091</c:v>
                </c:pt>
                <c:pt idx="11080">
                  <c:v>2.6134503679607</c:v>
                </c:pt>
                <c:pt idx="11081">
                  <c:v>2.58989162309725</c:v>
                </c:pt>
                <c:pt idx="11082">
                  <c:v>2.5855734320621999</c:v>
                </c:pt>
                <c:pt idx="11083">
                  <c:v>2.5865085383132902</c:v>
                </c:pt>
                <c:pt idx="11084">
                  <c:v>2.5790804813667498</c:v>
                </c:pt>
                <c:pt idx="11085">
                  <c:v>2.57413892265419</c:v>
                </c:pt>
                <c:pt idx="11086">
                  <c:v>2.5692447229832598</c:v>
                </c:pt>
                <c:pt idx="11087">
                  <c:v>2.5610375220947401</c:v>
                </c:pt>
                <c:pt idx="11088">
                  <c:v>2.5592783590998298</c:v>
                </c:pt>
                <c:pt idx="11089">
                  <c:v>2.5217749875501001</c:v>
                </c:pt>
                <c:pt idx="11090">
                  <c:v>2.5128448848803102</c:v>
                </c:pt>
                <c:pt idx="11091">
                  <c:v>2.51114411388181</c:v>
                </c:pt>
                <c:pt idx="11092">
                  <c:v>2.5014903308099399</c:v>
                </c:pt>
                <c:pt idx="11093">
                  <c:v>2.49154226715752</c:v>
                </c:pt>
                <c:pt idx="11094">
                  <c:v>2.4812890156332599</c:v>
                </c:pt>
                <c:pt idx="11095">
                  <c:v>2.4708577393059201</c:v>
                </c:pt>
                <c:pt idx="11096">
                  <c:v>2.4691630795073598</c:v>
                </c:pt>
                <c:pt idx="11097">
                  <c:v>2.4177135039732298</c:v>
                </c:pt>
                <c:pt idx="11098">
                  <c:v>2.4024903680816001</c:v>
                </c:pt>
                <c:pt idx="11099">
                  <c:v>2.3980155400269001</c:v>
                </c:pt>
                <c:pt idx="11100">
                  <c:v>2.38449517151341</c:v>
                </c:pt>
                <c:pt idx="11101">
                  <c:v>2.3693877737395899</c:v>
                </c:pt>
                <c:pt idx="11102">
                  <c:v>2.3533680808271802</c:v>
                </c:pt>
                <c:pt idx="11103">
                  <c:v>2.3371287409373598</c:v>
                </c:pt>
                <c:pt idx="11104">
                  <c:v>2.3330690379566299</c:v>
                </c:pt>
                <c:pt idx="11105">
                  <c:v>2.2609448787465798</c:v>
                </c:pt>
                <c:pt idx="11106">
                  <c:v>2.2433464618084602</c:v>
                </c:pt>
                <c:pt idx="11107">
                  <c:v>2.24034278230884</c:v>
                </c:pt>
                <c:pt idx="11108">
                  <c:v>2.22236561538281</c:v>
                </c:pt>
                <c:pt idx="11109">
                  <c:v>2.2038749671770299</c:v>
                </c:pt>
                <c:pt idx="11110">
                  <c:v>2.1848444793862898</c:v>
                </c:pt>
                <c:pt idx="11111">
                  <c:v>2.1660150204521198</c:v>
                </c:pt>
                <c:pt idx="11112">
                  <c:v>2.1632316087293901</c:v>
                </c:pt>
                <c:pt idx="11113">
                  <c:v>2.0683036791722902</c:v>
                </c:pt>
                <c:pt idx="11114">
                  <c:v>2.0460816198337199</c:v>
                </c:pt>
                <c:pt idx="11115">
                  <c:v>2.04352356124331</c:v>
                </c:pt>
                <c:pt idx="11116">
                  <c:v>2.0229680408073798</c:v>
                </c:pt>
                <c:pt idx="11117">
                  <c:v>2.0017203098140599</c:v>
                </c:pt>
                <c:pt idx="11118">
                  <c:v>1.9797636262257801</c:v>
                </c:pt>
                <c:pt idx="11119">
                  <c:v>1.9570835123874699</c:v>
                </c:pt>
                <c:pt idx="11120">
                  <c:v>1.9570193411669901</c:v>
                </c:pt>
                <c:pt idx="11121">
                  <c:v>1.8335708807375399</c:v>
                </c:pt>
                <c:pt idx="11122">
                  <c:v>1.8088158744174601</c:v>
                </c:pt>
                <c:pt idx="11123">
                  <c:v>1.80892362287177</c:v>
                </c:pt>
                <c:pt idx="11124">
                  <c:v>1.7847864544877601</c:v>
                </c:pt>
                <c:pt idx="11125">
                  <c:v>1.7598661774528599</c:v>
                </c:pt>
                <c:pt idx="11126">
                  <c:v>1.7341480582551501</c:v>
                </c:pt>
                <c:pt idx="11127">
                  <c:v>1.7080639686930701</c:v>
                </c:pt>
                <c:pt idx="11128">
                  <c:v>1.7107619147948101</c:v>
                </c:pt>
                <c:pt idx="11129">
                  <c:v>1.5546408990587099</c:v>
                </c:pt>
                <c:pt idx="11130">
                  <c:v>1.52432588424006</c:v>
                </c:pt>
                <c:pt idx="11131">
                  <c:v>1.5271924535524399</c:v>
                </c:pt>
                <c:pt idx="11132">
                  <c:v>1.49794581677987</c:v>
                </c:pt>
                <c:pt idx="11133">
                  <c:v>1.4656475587358799</c:v>
                </c:pt>
                <c:pt idx="11134">
                  <c:v>1.4323260213994999</c:v>
                </c:pt>
                <c:pt idx="11135">
                  <c:v>1.39793285809482</c:v>
                </c:pt>
                <c:pt idx="11136">
                  <c:v>1.4009721560285899</c:v>
                </c:pt>
                <c:pt idx="11137">
                  <c:v>1.19950852175129</c:v>
                </c:pt>
                <c:pt idx="11138">
                  <c:v>1.1605309910042301</c:v>
                </c:pt>
                <c:pt idx="11139">
                  <c:v>1.16379939011845</c:v>
                </c:pt>
                <c:pt idx="11140">
                  <c:v>1.07777463786577</c:v>
                </c:pt>
                <c:pt idx="11141">
                  <c:v>1.0810878670934401</c:v>
                </c:pt>
                <c:pt idx="11142">
                  <c:v>1.03711144600765</c:v>
                </c:pt>
                <c:pt idx="11143">
                  <c:v>0.99166423926151004</c:v>
                </c:pt>
                <c:pt idx="11144">
                  <c:v>0.90487605970068297</c:v>
                </c:pt>
                <c:pt idx="11145">
                  <c:v>0.72200335390373405</c:v>
                </c:pt>
                <c:pt idx="11146">
                  <c:v>0.69463931940077195</c:v>
                </c:pt>
                <c:pt idx="11147">
                  <c:v>0.69626059953617403</c:v>
                </c:pt>
                <c:pt idx="11148">
                  <c:v>0.64204867882498995</c:v>
                </c:pt>
                <c:pt idx="11149">
                  <c:v>0.52717985243645404</c:v>
                </c:pt>
                <c:pt idx="11150">
                  <c:v>0.46590745281540802</c:v>
                </c:pt>
                <c:pt idx="11151">
                  <c:v>0.464226953588875</c:v>
                </c:pt>
                <c:pt idx="11152">
                  <c:v>0.40141700654183299</c:v>
                </c:pt>
                <c:pt idx="11153">
                  <c:v>0.121106177698024</c:v>
                </c:pt>
                <c:pt idx="11154">
                  <c:v>7.7571832137189003E-2</c:v>
                </c:pt>
                <c:pt idx="11155">
                  <c:v>7.64905211244961E-2</c:v>
                </c:pt>
                <c:pt idx="11156">
                  <c:v>7.2847137850324001E-3</c:v>
                </c:pt>
                <c:pt idx="11157">
                  <c:v>-0.131948230692322</c:v>
                </c:pt>
                <c:pt idx="11158">
                  <c:v>-0.20500752957666299</c:v>
                </c:pt>
                <c:pt idx="11159">
                  <c:v>-0.28366925311556901</c:v>
                </c:pt>
                <c:pt idx="11160">
                  <c:v>-0.36228224659686298</c:v>
                </c:pt>
                <c:pt idx="11161">
                  <c:v>-0.62400156604269796</c:v>
                </c:pt>
                <c:pt idx="11162">
                  <c:v>-0.67824532612196198</c:v>
                </c:pt>
                <c:pt idx="11163">
                  <c:v>-0.75708202537499303</c:v>
                </c:pt>
                <c:pt idx="11164">
                  <c:v>-0.84163218966659203</c:v>
                </c:pt>
                <c:pt idx="11165">
                  <c:v>-0.927055246248918</c:v>
                </c:pt>
                <c:pt idx="11166">
                  <c:v>-1.01333865022349</c:v>
                </c:pt>
                <c:pt idx="11167">
                  <c:v>-1.1027928035902801</c:v>
                </c:pt>
                <c:pt idx="11168">
                  <c:v>-1.1930673417214299</c:v>
                </c:pt>
                <c:pt idx="11169">
                  <c:v>-1.48620590880379</c:v>
                </c:pt>
                <c:pt idx="11170">
                  <c:v>-1.5432442698589</c:v>
                </c:pt>
                <c:pt idx="11171">
                  <c:v>-1.63702583328653</c:v>
                </c:pt>
                <c:pt idx="11172">
                  <c:v>-1.7316981457465499</c:v>
                </c:pt>
                <c:pt idx="11173">
                  <c:v>-1.82728761187372</c:v>
                </c:pt>
                <c:pt idx="11174">
                  <c:v>-1.92384496019317</c:v>
                </c:pt>
                <c:pt idx="11175">
                  <c:v>-2.0214127829852999</c:v>
                </c:pt>
                <c:pt idx="11176">
                  <c:v>-2.11313838233642</c:v>
                </c:pt>
                <c:pt idx="11177">
                  <c:v>-2.4362521854317598</c:v>
                </c:pt>
                <c:pt idx="11178">
                  <c:v>-2.4997241305944899</c:v>
                </c:pt>
                <c:pt idx="11179">
                  <c:v>-2.6001575617557502</c:v>
                </c:pt>
                <c:pt idx="11180">
                  <c:v>-2.7018482722765702</c:v>
                </c:pt>
                <c:pt idx="11181">
                  <c:v>-2.80484066235072</c:v>
                </c:pt>
                <c:pt idx="11182">
                  <c:v>-2.9044284839546401</c:v>
                </c:pt>
                <c:pt idx="11183">
                  <c:v>-3.0044909944853102</c:v>
                </c:pt>
                <c:pt idx="11184">
                  <c:v>-3.1060001924141898</c:v>
                </c:pt>
                <c:pt idx="11185">
                  <c:v>-3.4672918683923299</c:v>
                </c:pt>
                <c:pt idx="11186">
                  <c:v>-3.53190396008667</c:v>
                </c:pt>
                <c:pt idx="11187">
                  <c:v>-3.6368982370790501</c:v>
                </c:pt>
                <c:pt idx="11188">
                  <c:v>-3.7397792206128702</c:v>
                </c:pt>
                <c:pt idx="11189">
                  <c:v>-3.8492435445839299</c:v>
                </c:pt>
                <c:pt idx="11190">
                  <c:v>-3.9544773991070499</c:v>
                </c:pt>
                <c:pt idx="11191">
                  <c:v>-4.0609206945279803</c:v>
                </c:pt>
                <c:pt idx="11192">
                  <c:v>-4.1684662588931696</c:v>
                </c:pt>
                <c:pt idx="11193">
                  <c:v>-4.5646232801690996</c:v>
                </c:pt>
                <c:pt idx="11194">
                  <c:v>-4.6240019684051203</c:v>
                </c:pt>
                <c:pt idx="11195">
                  <c:v>-4.7344891634555903</c:v>
                </c:pt>
                <c:pt idx="11196">
                  <c:v>-4.8453044130615499</c:v>
                </c:pt>
                <c:pt idx="11197">
                  <c:v>-4.9561773144238002</c:v>
                </c:pt>
                <c:pt idx="11198">
                  <c:v>-5.0649091397517196</c:v>
                </c:pt>
                <c:pt idx="11199">
                  <c:v>-5.1672452025174396</c:v>
                </c:pt>
                <c:pt idx="11200">
                  <c:v>-5.2743135814930104</c:v>
                </c:pt>
                <c:pt idx="11201">
                  <c:v>-5.6704733171388</c:v>
                </c:pt>
                <c:pt idx="11202">
                  <c:v>-5.7286232460662001</c:v>
                </c:pt>
                <c:pt idx="11203">
                  <c:v>-5.8304869310486804</c:v>
                </c:pt>
                <c:pt idx="11204">
                  <c:v>-5.9247353210443796</c:v>
                </c:pt>
                <c:pt idx="11205">
                  <c:v>-6.0209506236394601</c:v>
                </c:pt>
                <c:pt idx="11206">
                  <c:v>-6.1132731478169102</c:v>
                </c:pt>
                <c:pt idx="11207">
                  <c:v>-6.2002350715906802</c:v>
                </c:pt>
                <c:pt idx="11208">
                  <c:v>-6.2820544199152204</c:v>
                </c:pt>
                <c:pt idx="11209">
                  <c:v>-6.58019968440572</c:v>
                </c:pt>
                <c:pt idx="11210">
                  <c:v>-6.6133727324088802</c:v>
                </c:pt>
                <c:pt idx="11211">
                  <c:v>-6.6749979431697897</c:v>
                </c:pt>
                <c:pt idx="11212">
                  <c:v>-6.7288431275156704</c:v>
                </c:pt>
                <c:pt idx="11213">
                  <c:v>-6.7737072362900603</c:v>
                </c:pt>
                <c:pt idx="11214">
                  <c:v>-6.8090994782245504</c:v>
                </c:pt>
                <c:pt idx="11215">
                  <c:v>-6.83246192502423</c:v>
                </c:pt>
                <c:pt idx="11216">
                  <c:v>-6.8476714211954404</c:v>
                </c:pt>
                <c:pt idx="11217">
                  <c:v>-6.9156217783186902</c:v>
                </c:pt>
                <c:pt idx="11218">
                  <c:v>-6.9036002855227503</c:v>
                </c:pt>
                <c:pt idx="11219">
                  <c:v>-6.8864350492217596</c:v>
                </c:pt>
                <c:pt idx="11220">
                  <c:v>-6.8590081313365401</c:v>
                </c:pt>
                <c:pt idx="11221">
                  <c:v>-6.8215064480007399</c:v>
                </c:pt>
                <c:pt idx="11222">
                  <c:v>-6.77458962490718</c:v>
                </c:pt>
                <c:pt idx="11223">
                  <c:v>-6.7190487157591701</c:v>
                </c:pt>
                <c:pt idx="11224">
                  <c:v>-6.6558957342475003</c:v>
                </c:pt>
                <c:pt idx="11225">
                  <c:v>-6.4736393794913303</c:v>
                </c:pt>
                <c:pt idx="11226">
                  <c:v>-6.4211513403729601</c:v>
                </c:pt>
                <c:pt idx="11227">
                  <c:v>-6.3413338487219502</c:v>
                </c:pt>
                <c:pt idx="11228">
                  <c:v>-6.2628110249312199</c:v>
                </c:pt>
                <c:pt idx="11229">
                  <c:v>-6.1789356165589702</c:v>
                </c:pt>
                <c:pt idx="11230">
                  <c:v>-6.0935401495910604</c:v>
                </c:pt>
                <c:pt idx="11231">
                  <c:v>-6.0085784951270798</c:v>
                </c:pt>
                <c:pt idx="11232">
                  <c:v>-5.9238579871444204</c:v>
                </c:pt>
                <c:pt idx="11233">
                  <c:v>-5.6858961666774803</c:v>
                </c:pt>
                <c:pt idx="11234">
                  <c:v>-5.6320649579779598</c:v>
                </c:pt>
                <c:pt idx="11235">
                  <c:v>-5.5541968354961302</c:v>
                </c:pt>
                <c:pt idx="11236">
                  <c:v>-5.4787959664488897</c:v>
                </c:pt>
                <c:pt idx="11237">
                  <c:v>-5.4060880720977602</c:v>
                </c:pt>
                <c:pt idx="11238">
                  <c:v>-5.3394593201848002</c:v>
                </c:pt>
                <c:pt idx="11239">
                  <c:v>-5.2723560235709996</c:v>
                </c:pt>
                <c:pt idx="11240">
                  <c:v>-5.2080034868210499</c:v>
                </c:pt>
                <c:pt idx="11241">
                  <c:v>-5.0380145094335997</c:v>
                </c:pt>
                <c:pt idx="11242">
                  <c:v>-4.9994355194195101</c:v>
                </c:pt>
                <c:pt idx="11243">
                  <c:v>-4.9452426272163699</c:v>
                </c:pt>
                <c:pt idx="11244">
                  <c:v>-4.8961740665983502</c:v>
                </c:pt>
                <c:pt idx="11245">
                  <c:v>-4.8486999039123901</c:v>
                </c:pt>
                <c:pt idx="11246">
                  <c:v>-4.8024556960140501</c:v>
                </c:pt>
                <c:pt idx="11247">
                  <c:v>-4.7613305807086199</c:v>
                </c:pt>
                <c:pt idx="11248">
                  <c:v>-4.7191856835224</c:v>
                </c:pt>
                <c:pt idx="11249">
                  <c:v>-4.5965834525872502</c:v>
                </c:pt>
                <c:pt idx="11250">
                  <c:v>-4.5720911949848304</c:v>
                </c:pt>
                <c:pt idx="11251">
                  <c:v>-4.5335465457588304</c:v>
                </c:pt>
                <c:pt idx="11252">
                  <c:v>-4.49463989484493</c:v>
                </c:pt>
                <c:pt idx="11253">
                  <c:v>-4.4601239080163699</c:v>
                </c:pt>
                <c:pt idx="11254">
                  <c:v>-4.4249585451909699</c:v>
                </c:pt>
                <c:pt idx="11255">
                  <c:v>-4.3907139969762099</c:v>
                </c:pt>
                <c:pt idx="11256">
                  <c:v>-4.3543054910474401</c:v>
                </c:pt>
                <c:pt idx="11257">
                  <c:v>-4.2316593659130399</c:v>
                </c:pt>
                <c:pt idx="11258">
                  <c:v>-4.2103115153172297</c:v>
                </c:pt>
                <c:pt idx="11259">
                  <c:v>-4.1732860430440697</c:v>
                </c:pt>
                <c:pt idx="11260">
                  <c:v>-4.1357704747914799</c:v>
                </c:pt>
                <c:pt idx="11261">
                  <c:v>-4.0978608812105701</c:v>
                </c:pt>
                <c:pt idx="11262">
                  <c:v>-4.0596562660688704</c:v>
                </c:pt>
                <c:pt idx="11263">
                  <c:v>-4.0212667143468703</c:v>
                </c:pt>
                <c:pt idx="11264">
                  <c:v>-3.9926279865265699</c:v>
                </c:pt>
                <c:pt idx="11265">
                  <c:v>-4.0006621706428502</c:v>
                </c:pt>
                <c:pt idx="11266">
                  <c:v>-3.8791955891129701</c:v>
                </c:pt>
                <c:pt idx="11267">
                  <c:v>-3.8273287075490701</c:v>
                </c:pt>
                <c:pt idx="11268">
                  <c:v>-3.7983095880357798</c:v>
                </c:pt>
                <c:pt idx="11269">
                  <c:v>-3.76956983121935</c:v>
                </c:pt>
                <c:pt idx="11270">
                  <c:v>-3.7411655705956299</c:v>
                </c:pt>
                <c:pt idx="11271">
                  <c:v>-3.71482422521352</c:v>
                </c:pt>
                <c:pt idx="11272">
                  <c:v>-3.6872880873946698</c:v>
                </c:pt>
                <c:pt idx="11273">
                  <c:v>-3.6955330143074501</c:v>
                </c:pt>
                <c:pt idx="11274">
                  <c:v>-3.6404533044747902</c:v>
                </c:pt>
                <c:pt idx="11275">
                  <c:v>-3.5879482664305198</c:v>
                </c:pt>
                <c:pt idx="11276">
                  <c:v>-3.4912091065139799</c:v>
                </c:pt>
                <c:pt idx="11277">
                  <c:v>-3.46021501406344</c:v>
                </c:pt>
                <c:pt idx="11278">
                  <c:v>-3.4300354400647599</c:v>
                </c:pt>
                <c:pt idx="11279">
                  <c:v>-3.4008001377318502</c:v>
                </c:pt>
                <c:pt idx="11280">
                  <c:v>-3.3737747121455302</c:v>
                </c:pt>
                <c:pt idx="11281">
                  <c:v>-3.3466131080224999</c:v>
                </c:pt>
                <c:pt idx="11282">
                  <c:v>-3.3457058239883999</c:v>
                </c:pt>
                <c:pt idx="11283">
                  <c:v>-3.2653508375083402</c:v>
                </c:pt>
                <c:pt idx="11284">
                  <c:v>-3.2127604075074299</c:v>
                </c:pt>
                <c:pt idx="11285">
                  <c:v>-3.2119784442756698</c:v>
                </c:pt>
                <c:pt idx="11286">
                  <c:v>-3.1941200370032399</c:v>
                </c:pt>
                <c:pt idx="11287">
                  <c:v>-3.1781782234769702</c:v>
                </c:pt>
                <c:pt idx="11288">
                  <c:v>-3.1648286730664998</c:v>
                </c:pt>
                <c:pt idx="11289">
                  <c:v>-3.1528904110003202</c:v>
                </c:pt>
                <c:pt idx="11290">
                  <c:v>-3.1531632612982898</c:v>
                </c:pt>
                <c:pt idx="11291">
                  <c:v>-3.12536997635031</c:v>
                </c:pt>
                <c:pt idx="11292">
                  <c:v>-3.1205298660319598</c:v>
                </c:pt>
                <c:pt idx="11293">
                  <c:v>-3.1230677943165799</c:v>
                </c:pt>
                <c:pt idx="11294">
                  <c:v>-3.1258462048846001</c:v>
                </c:pt>
                <c:pt idx="11295">
                  <c:v>-3.1306370973172601</c:v>
                </c:pt>
                <c:pt idx="11296">
                  <c:v>-3.1386543842385799</c:v>
                </c:pt>
                <c:pt idx="11297">
                  <c:v>-3.1486703384347901</c:v>
                </c:pt>
                <c:pt idx="11298">
                  <c:v>-3.1520119933664699</c:v>
                </c:pt>
                <c:pt idx="11299">
                  <c:v>-3.1894305952200299</c:v>
                </c:pt>
                <c:pt idx="11300">
                  <c:v>-3.2344611801537901</c:v>
                </c:pt>
                <c:pt idx="11301">
                  <c:v>-3.2365287607717002</c:v>
                </c:pt>
                <c:pt idx="11302">
                  <c:v>-3.2575511237125698</c:v>
                </c:pt>
                <c:pt idx="11303">
                  <c:v>-3.2805503084036198</c:v>
                </c:pt>
                <c:pt idx="11304">
                  <c:v>-3.3083002568798801</c:v>
                </c:pt>
                <c:pt idx="11305">
                  <c:v>-3.3374319926793898</c:v>
                </c:pt>
                <c:pt idx="11306">
                  <c:v>-3.3418310914295701</c:v>
                </c:pt>
                <c:pt idx="11307">
                  <c:v>-3.43613934989457</c:v>
                </c:pt>
                <c:pt idx="11308">
                  <c:v>-3.5170610482773799</c:v>
                </c:pt>
                <c:pt idx="11309">
                  <c:v>-3.5174336392502901</c:v>
                </c:pt>
                <c:pt idx="11310">
                  <c:v>-3.5502181401540298</c:v>
                </c:pt>
                <c:pt idx="11311">
                  <c:v>-3.5842904646389901</c:v>
                </c:pt>
                <c:pt idx="11312">
                  <c:v>-3.6190229411288599</c:v>
                </c:pt>
                <c:pt idx="11313">
                  <c:v>-3.6528330662366799</c:v>
                </c:pt>
                <c:pt idx="11314">
                  <c:v>-3.6533334640453798</c:v>
                </c:pt>
                <c:pt idx="11315">
                  <c:v>-3.7738590936901302</c:v>
                </c:pt>
                <c:pt idx="11316">
                  <c:v>-3.8706088259631501</c:v>
                </c:pt>
                <c:pt idx="11317">
                  <c:v>-3.8679354485811799</c:v>
                </c:pt>
                <c:pt idx="11318">
                  <c:v>-3.9044986104631598</c:v>
                </c:pt>
                <c:pt idx="11319">
                  <c:v>-3.9396123958338101</c:v>
                </c:pt>
                <c:pt idx="11320">
                  <c:v>-3.9768551761699702</c:v>
                </c:pt>
                <c:pt idx="11321">
                  <c:v>-4.0144394038533804</c:v>
                </c:pt>
                <c:pt idx="11322">
                  <c:v>-4.0118597388315704</c:v>
                </c:pt>
                <c:pt idx="11323">
                  <c:v>-4.14623919369921</c:v>
                </c:pt>
                <c:pt idx="11324">
                  <c:v>-4.2541012440546604</c:v>
                </c:pt>
                <c:pt idx="11325">
                  <c:v>-4.2490397902290402</c:v>
                </c:pt>
                <c:pt idx="11326">
                  <c:v>-4.2886523448261604</c:v>
                </c:pt>
                <c:pt idx="11327">
                  <c:v>-4.3289304310868797</c:v>
                </c:pt>
                <c:pt idx="11328">
                  <c:v>-4.3699540390907998</c:v>
                </c:pt>
                <c:pt idx="11329">
                  <c:v>-4.4116769810590704</c:v>
                </c:pt>
                <c:pt idx="11330">
                  <c:v>-4.4060816674914198</c:v>
                </c:pt>
                <c:pt idx="11331">
                  <c:v>-4.5623778449833399</c:v>
                </c:pt>
                <c:pt idx="11332">
                  <c:v>-4.6861705602707397</c:v>
                </c:pt>
                <c:pt idx="11333">
                  <c:v>-4.6797660476634197</c:v>
                </c:pt>
                <c:pt idx="11334">
                  <c:v>-4.7239912938170399</c:v>
                </c:pt>
                <c:pt idx="11335">
                  <c:v>-4.7659123963483498</c:v>
                </c:pt>
                <c:pt idx="11336">
                  <c:v>-4.8099862219661702</c:v>
                </c:pt>
                <c:pt idx="11337">
                  <c:v>-4.8537919926718898</c:v>
                </c:pt>
                <c:pt idx="11338">
                  <c:v>-4.8469258273585902</c:v>
                </c:pt>
                <c:pt idx="11339">
                  <c:v>-5.0090882139022099</c:v>
                </c:pt>
                <c:pt idx="11340">
                  <c:v>-5.0341602839381103</c:v>
                </c:pt>
                <c:pt idx="11341">
                  <c:v>-5.1206740831541504</c:v>
                </c:pt>
                <c:pt idx="11342">
                  <c:v>-5.2049362012467597</c:v>
                </c:pt>
                <c:pt idx="11343">
                  <c:v>-5.1986079487310803</c:v>
                </c:pt>
                <c:pt idx="11344">
                  <c:v>-5.2360052466936899</c:v>
                </c:pt>
                <c:pt idx="11345">
                  <c:v>-5.2716511510324402</c:v>
                </c:pt>
                <c:pt idx="11346">
                  <c:v>-5.2654409351697904</c:v>
                </c:pt>
                <c:pt idx="11347">
                  <c:v>-5.3934996405417603</c:v>
                </c:pt>
                <c:pt idx="11348">
                  <c:v>-5.3876201730401601</c:v>
                </c:pt>
                <c:pt idx="11349">
                  <c:v>-5.4060448149496096</c:v>
                </c:pt>
                <c:pt idx="11350">
                  <c:v>-5.4381994515404797</c:v>
                </c:pt>
                <c:pt idx="11351">
                  <c:v>-5.4960766222379496</c:v>
                </c:pt>
                <c:pt idx="11352">
                  <c:v>-5.5419630364662096</c:v>
                </c:pt>
                <c:pt idx="11353">
                  <c:v>-5.5586758908282397</c:v>
                </c:pt>
                <c:pt idx="11354">
                  <c:v>-5.5534267447884398</c:v>
                </c:pt>
                <c:pt idx="11355">
                  <c:v>-5.61142417936541</c:v>
                </c:pt>
                <c:pt idx="11356">
                  <c:v>-5.6060955450332104</c:v>
                </c:pt>
                <c:pt idx="11357">
                  <c:v>-5.6099520061116497</c:v>
                </c:pt>
                <c:pt idx="11358">
                  <c:v>-5.6167481238188</c:v>
                </c:pt>
                <c:pt idx="11359">
                  <c:v>-5.62040331480486</c:v>
                </c:pt>
                <c:pt idx="11360">
                  <c:v>-5.6206490835751799</c:v>
                </c:pt>
                <c:pt idx="11361">
                  <c:v>-5.6158549191822198</c:v>
                </c:pt>
                <c:pt idx="11362">
                  <c:v>-5.5618727265482102</c:v>
                </c:pt>
                <c:pt idx="11363">
                  <c:v>-5.5552697964678499</c:v>
                </c:pt>
                <c:pt idx="11364">
                  <c:v>-5.54865423721429</c:v>
                </c:pt>
                <c:pt idx="11365">
                  <c:v>-5.5333700628240203</c:v>
                </c:pt>
                <c:pt idx="11366">
                  <c:v>-5.5105822491188796</c:v>
                </c:pt>
                <c:pt idx="11367">
                  <c:v>-5.4834670149704801</c:v>
                </c:pt>
                <c:pt idx="11368">
                  <c:v>-5.4532079354809797</c:v>
                </c:pt>
                <c:pt idx="11369">
                  <c:v>-5.4192456584144999</c:v>
                </c:pt>
                <c:pt idx="11370">
                  <c:v>-5.2171811989704402</c:v>
                </c:pt>
                <c:pt idx="11371">
                  <c:v>-5.2106562568555601</c:v>
                </c:pt>
                <c:pt idx="11372">
                  <c:v>-5.2041989499571697</c:v>
                </c:pt>
                <c:pt idx="11373">
                  <c:v>-5.1754452895517096</c:v>
                </c:pt>
                <c:pt idx="11374">
                  <c:v>-5.1286135026737298</c:v>
                </c:pt>
                <c:pt idx="11375">
                  <c:v>-5.0796949319714599</c:v>
                </c:pt>
                <c:pt idx="11376">
                  <c:v>-5.03107602438988</c:v>
                </c:pt>
                <c:pt idx="11377">
                  <c:v>-4.9799954653150902</c:v>
                </c:pt>
                <c:pt idx="11378">
                  <c:v>-4.7107297869181997</c:v>
                </c:pt>
                <c:pt idx="11379">
                  <c:v>-4.7070527456484603</c:v>
                </c:pt>
                <c:pt idx="11380">
                  <c:v>-4.7034270553978601</c:v>
                </c:pt>
                <c:pt idx="11381">
                  <c:v>-4.6709261345810997</c:v>
                </c:pt>
                <c:pt idx="11382">
                  <c:v>-4.61985601969951</c:v>
                </c:pt>
                <c:pt idx="11383">
                  <c:v>-4.56866250077484</c:v>
                </c:pt>
                <c:pt idx="11384">
                  <c:v>-4.5178232122412503</c:v>
                </c:pt>
                <c:pt idx="11385">
                  <c:v>-4.4702955135540101</c:v>
                </c:pt>
                <c:pt idx="11386">
                  <c:v>-4.2432633422752897</c:v>
                </c:pt>
                <c:pt idx="11387">
                  <c:v>-4.2407720223671603</c:v>
                </c:pt>
                <c:pt idx="11388">
                  <c:v>-4.2382454557318798</c:v>
                </c:pt>
                <c:pt idx="11389">
                  <c:v>-4.20962776871571</c:v>
                </c:pt>
                <c:pt idx="11390">
                  <c:v>-4.1665145699500501</c:v>
                </c:pt>
                <c:pt idx="11391">
                  <c:v>-4.12511033643211</c:v>
                </c:pt>
                <c:pt idx="11392">
                  <c:v>-4.0856854411601802</c:v>
                </c:pt>
                <c:pt idx="11393">
                  <c:v>-4.0493626161504901</c:v>
                </c:pt>
                <c:pt idx="11394">
                  <c:v>-3.9074338077300199</c:v>
                </c:pt>
                <c:pt idx="11395">
                  <c:v>-3.9010114424066602</c:v>
                </c:pt>
                <c:pt idx="11396">
                  <c:v>-3.89459274698681</c:v>
                </c:pt>
                <c:pt idx="11397">
                  <c:v>-3.8735462845222299</c:v>
                </c:pt>
                <c:pt idx="11398">
                  <c:v>-3.8412658713200698</c:v>
                </c:pt>
                <c:pt idx="11399">
                  <c:v>-3.8117540298763899</c:v>
                </c:pt>
                <c:pt idx="11400">
                  <c:v>-3.7843318857481401</c:v>
                </c:pt>
                <c:pt idx="11401">
                  <c:v>-3.7585019623267399</c:v>
                </c:pt>
                <c:pt idx="11402">
                  <c:v>-3.6890397545213101</c:v>
                </c:pt>
                <c:pt idx="11403">
                  <c:v>-3.6814873565383701</c:v>
                </c:pt>
                <c:pt idx="11404">
                  <c:v>-3.64812841796632</c:v>
                </c:pt>
                <c:pt idx="11405">
                  <c:v>-3.6457421075426302</c:v>
                </c:pt>
                <c:pt idx="11406">
                  <c:v>-3.6117143863905898</c:v>
                </c:pt>
                <c:pt idx="11407">
                  <c:v>-3.5980185803075702</c:v>
                </c:pt>
                <c:pt idx="11408">
                  <c:v>-3.5808050561670401</c:v>
                </c:pt>
                <c:pt idx="11409">
                  <c:v>-3.5625868117358199</c:v>
                </c:pt>
                <c:pt idx="11410">
                  <c:v>-3.4816473435920101</c:v>
                </c:pt>
                <c:pt idx="11411">
                  <c:v>-3.4810231960456601</c:v>
                </c:pt>
                <c:pt idx="11412">
                  <c:v>-3.4805070017953801</c:v>
                </c:pt>
                <c:pt idx="11413">
                  <c:v>-3.40405914864618</c:v>
                </c:pt>
                <c:pt idx="11414">
                  <c:v>-3.4037105637865599</c:v>
                </c:pt>
                <c:pt idx="11415">
                  <c:v>-3.39137925136336</c:v>
                </c:pt>
                <c:pt idx="11416">
                  <c:v>-3.3682966506735599</c:v>
                </c:pt>
                <c:pt idx="11417">
                  <c:v>-3.3432704197063501</c:v>
                </c:pt>
                <c:pt idx="11418">
                  <c:v>-3.2005757372160302</c:v>
                </c:pt>
                <c:pt idx="11419">
                  <c:v>-3.20434934462221</c:v>
                </c:pt>
                <c:pt idx="11420">
                  <c:v>-3.2082279746881102</c:v>
                </c:pt>
                <c:pt idx="11421">
                  <c:v>-3.0891755026232</c:v>
                </c:pt>
                <c:pt idx="11422">
                  <c:v>-3.1047894417875299</c:v>
                </c:pt>
                <c:pt idx="11423">
                  <c:v>-3.0922423345115502</c:v>
                </c:pt>
                <c:pt idx="11424">
                  <c:v>-3.0611657985515501</c:v>
                </c:pt>
                <c:pt idx="11425">
                  <c:v>-3.02994199367454</c:v>
                </c:pt>
                <c:pt idx="11426">
                  <c:v>-2.8191931014492102</c:v>
                </c:pt>
                <c:pt idx="11427">
                  <c:v>-2.8336048460822099</c:v>
                </c:pt>
                <c:pt idx="11428">
                  <c:v>-2.8479517626068702</c:v>
                </c:pt>
                <c:pt idx="11429">
                  <c:v>-2.6668071694461402</c:v>
                </c:pt>
                <c:pt idx="11430">
                  <c:v>-2.6814264232860299</c:v>
                </c:pt>
                <c:pt idx="11431">
                  <c:v>-2.6593344418211302</c:v>
                </c:pt>
                <c:pt idx="11432">
                  <c:v>-2.6155490624693201</c:v>
                </c:pt>
                <c:pt idx="11433">
                  <c:v>-2.5674172452423099</c:v>
                </c:pt>
                <c:pt idx="11434">
                  <c:v>-2.3092049989491898</c:v>
                </c:pt>
                <c:pt idx="11435">
                  <c:v>-2.32485639703367</c:v>
                </c:pt>
                <c:pt idx="11436">
                  <c:v>-2.34040142059877</c:v>
                </c:pt>
                <c:pt idx="11437">
                  <c:v>-2.1165753444008502</c:v>
                </c:pt>
                <c:pt idx="11438">
                  <c:v>-2.1226128136548201</c:v>
                </c:pt>
                <c:pt idx="11439">
                  <c:v>-2.0894740185635601</c:v>
                </c:pt>
                <c:pt idx="11440">
                  <c:v>-2.0276549198337999</c:v>
                </c:pt>
                <c:pt idx="11441">
                  <c:v>-1.9657317486404</c:v>
                </c:pt>
                <c:pt idx="11442">
                  <c:v>-1.7004756110932999</c:v>
                </c:pt>
                <c:pt idx="11443">
                  <c:v>-1.7086044121606401</c:v>
                </c:pt>
                <c:pt idx="11444">
                  <c:v>-1.71662439939564</c:v>
                </c:pt>
                <c:pt idx="11445">
                  <c:v>-1.48748029731764</c:v>
                </c:pt>
                <c:pt idx="11446">
                  <c:v>-1.4849414189882399</c:v>
                </c:pt>
                <c:pt idx="11447">
                  <c:v>-1.4417496687843601</c:v>
                </c:pt>
                <c:pt idx="11448">
                  <c:v>-1.37523421419777</c:v>
                </c:pt>
                <c:pt idx="11449">
                  <c:v>-1.30988256833827</c:v>
                </c:pt>
                <c:pt idx="11450">
                  <c:v>-1.07232749566357</c:v>
                </c:pt>
                <c:pt idx="11451">
                  <c:v>-1.0720291030726701</c:v>
                </c:pt>
                <c:pt idx="11452">
                  <c:v>-1.0716429537691901</c:v>
                </c:pt>
                <c:pt idx="11453">
                  <c:v>-0.87673798083298704</c:v>
                </c:pt>
                <c:pt idx="11454">
                  <c:v>-0.87648478106221905</c:v>
                </c:pt>
                <c:pt idx="11455">
                  <c:v>-0.83813354883565805</c:v>
                </c:pt>
                <c:pt idx="11456">
                  <c:v>-0.78222795365165099</c:v>
                </c:pt>
                <c:pt idx="11457">
                  <c:v>-0.72517765754219099</c:v>
                </c:pt>
                <c:pt idx="11458">
                  <c:v>-0.524536262236594</c:v>
                </c:pt>
                <c:pt idx="11459">
                  <c:v>-0.521646942016328</c:v>
                </c:pt>
                <c:pt idx="11460">
                  <c:v>-0.51867975890755502</c:v>
                </c:pt>
                <c:pt idx="11461">
                  <c:v>-0.348509927700833</c:v>
                </c:pt>
                <c:pt idx="11462">
                  <c:v>-0.34008808510498501</c:v>
                </c:pt>
                <c:pt idx="11463">
                  <c:v>-0.30591991131806001</c:v>
                </c:pt>
                <c:pt idx="11464">
                  <c:v>-0.25329727513893602</c:v>
                </c:pt>
                <c:pt idx="11465">
                  <c:v>-0.20153155820756199</c:v>
                </c:pt>
                <c:pt idx="11466">
                  <c:v>-2.70296048085782E-2</c:v>
                </c:pt>
                <c:pt idx="11467">
                  <c:v>-2.1046318330856201E-2</c:v>
                </c:pt>
                <c:pt idx="11468">
                  <c:v>-1.4957733179033299E-2</c:v>
                </c:pt>
                <c:pt idx="11469">
                  <c:v>0.13299359920819501</c:v>
                </c:pt>
                <c:pt idx="11470">
                  <c:v>0.13899745814230599</c:v>
                </c:pt>
                <c:pt idx="11471">
                  <c:v>0.174656702771153</c:v>
                </c:pt>
                <c:pt idx="11472">
                  <c:v>0.22231890507801999</c:v>
                </c:pt>
                <c:pt idx="11473">
                  <c:v>0.27183451444375001</c:v>
                </c:pt>
                <c:pt idx="11474">
                  <c:v>0.43129569704910897</c:v>
                </c:pt>
                <c:pt idx="11475">
                  <c:v>0.44019038040868702</c:v>
                </c:pt>
                <c:pt idx="11476">
                  <c:v>0.44903514781932202</c:v>
                </c:pt>
                <c:pt idx="11477">
                  <c:v>0.58195367551441701</c:v>
                </c:pt>
                <c:pt idx="11478">
                  <c:v>0.58860782206029005</c:v>
                </c:pt>
                <c:pt idx="11479">
                  <c:v>0.62024529434848397</c:v>
                </c:pt>
                <c:pt idx="11480">
                  <c:v>0.66463934911862599</c:v>
                </c:pt>
                <c:pt idx="11481">
                  <c:v>0.70671761621691698</c:v>
                </c:pt>
                <c:pt idx="11482">
                  <c:v>0.845940802861192</c:v>
                </c:pt>
                <c:pt idx="11483">
                  <c:v>0.85374680857604701</c:v>
                </c:pt>
                <c:pt idx="11484">
                  <c:v>0.86148316095470701</c:v>
                </c:pt>
                <c:pt idx="11485">
                  <c:v>0.97446447466839703</c:v>
                </c:pt>
                <c:pt idx="11486">
                  <c:v>0.97900523888878699</c:v>
                </c:pt>
                <c:pt idx="11487">
                  <c:v>1.00107576908669</c:v>
                </c:pt>
                <c:pt idx="11488">
                  <c:v>1.0352860260110099</c:v>
                </c:pt>
                <c:pt idx="11489">
                  <c:v>1.0687476304352199</c:v>
                </c:pt>
                <c:pt idx="11490">
                  <c:v>1.17946246767562</c:v>
                </c:pt>
                <c:pt idx="11491">
                  <c:v>1.1826728239426501</c:v>
                </c:pt>
                <c:pt idx="11492">
                  <c:v>1.1858111170682699</c:v>
                </c:pt>
                <c:pt idx="11493">
                  <c:v>1.2745913233742301</c:v>
                </c:pt>
                <c:pt idx="11494">
                  <c:v>1.27447768130585</c:v>
                </c:pt>
                <c:pt idx="11495">
                  <c:v>1.29016083649768</c:v>
                </c:pt>
                <c:pt idx="11496">
                  <c:v>1.31563557401322</c:v>
                </c:pt>
                <c:pt idx="11497">
                  <c:v>1.3403896181264701</c:v>
                </c:pt>
                <c:pt idx="11498">
                  <c:v>1.4261422048649299</c:v>
                </c:pt>
                <c:pt idx="11499">
                  <c:v>1.4264874597796</c:v>
                </c:pt>
                <c:pt idx="11500">
                  <c:v>1.4268784458880599</c:v>
                </c:pt>
                <c:pt idx="11501">
                  <c:v>1.4979015955845401</c:v>
                </c:pt>
                <c:pt idx="11502">
                  <c:v>1.4982023781949501</c:v>
                </c:pt>
                <c:pt idx="11503">
                  <c:v>1.51107628247518</c:v>
                </c:pt>
                <c:pt idx="11504">
                  <c:v>1.53011189848083</c:v>
                </c:pt>
                <c:pt idx="11505">
                  <c:v>1.5494290360223699</c:v>
                </c:pt>
                <c:pt idx="11506">
                  <c:v>1.61705564212252</c:v>
                </c:pt>
                <c:pt idx="11507">
                  <c:v>1.6172875229930701</c:v>
                </c:pt>
                <c:pt idx="11508">
                  <c:v>1.6175672965587</c:v>
                </c:pt>
                <c:pt idx="11509">
                  <c:v>1.6723864199006799</c:v>
                </c:pt>
                <c:pt idx="11510">
                  <c:v>1.6726291369887301</c:v>
                </c:pt>
                <c:pt idx="11511">
                  <c:v>1.68244591922375</c:v>
                </c:pt>
                <c:pt idx="11512">
                  <c:v>1.69815325569035</c:v>
                </c:pt>
                <c:pt idx="11513">
                  <c:v>1.7126731359568801</c:v>
                </c:pt>
                <c:pt idx="11514">
                  <c:v>1.7636878383622601</c:v>
                </c:pt>
                <c:pt idx="11515">
                  <c:v>1.7642807528942901</c:v>
                </c:pt>
                <c:pt idx="11516">
                  <c:v>1.7649872465293299</c:v>
                </c:pt>
                <c:pt idx="11517">
                  <c:v>1.8064773071009199</c:v>
                </c:pt>
                <c:pt idx="11518">
                  <c:v>1.8071695587822301</c:v>
                </c:pt>
                <c:pt idx="11519">
                  <c:v>1.8146696228732</c:v>
                </c:pt>
                <c:pt idx="11520">
                  <c:v>1.8263578609490101</c:v>
                </c:pt>
                <c:pt idx="11521">
                  <c:v>1.83750119640927</c:v>
                </c:pt>
                <c:pt idx="11522">
                  <c:v>1.8708118840165999</c:v>
                </c:pt>
                <c:pt idx="11523">
                  <c:v>1.8715671380678001</c:v>
                </c:pt>
                <c:pt idx="11524">
                  <c:v>1.8899477703259</c:v>
                </c:pt>
                <c:pt idx="11525">
                  <c:v>1.89317656384587</c:v>
                </c:pt>
                <c:pt idx="11526">
                  <c:v>1.9109893130573099</c:v>
                </c:pt>
                <c:pt idx="11527">
                  <c:v>1.9141201957068299</c:v>
                </c:pt>
                <c:pt idx="11528">
                  <c:v>1.93139735945536</c:v>
                </c:pt>
                <c:pt idx="11529">
                  <c:v>1.93784556590387</c:v>
                </c:pt>
                <c:pt idx="11530">
                  <c:v>1.9508999826045701</c:v>
                </c:pt>
                <c:pt idx="11531">
                  <c:v>1.9628068449890299</c:v>
                </c:pt>
                <c:pt idx="11532">
                  <c:v>1.97383216510046</c:v>
                </c:pt>
                <c:pt idx="11533">
                  <c:v>1.9773553452816699</c:v>
                </c:pt>
                <c:pt idx="11534">
                  <c:v>1.98635298450284</c:v>
                </c:pt>
                <c:pt idx="11535">
                  <c:v>1.9951796834287601</c:v>
                </c:pt>
                <c:pt idx="11536">
                  <c:v>1.9986022851893901</c:v>
                </c:pt>
                <c:pt idx="11537">
                  <c:v>2.0073692541971901</c:v>
                </c:pt>
                <c:pt idx="11538">
                  <c:v>2.0108844621658402</c:v>
                </c:pt>
                <c:pt idx="11539">
                  <c:v>2.0195831282952001</c:v>
                </c:pt>
                <c:pt idx="11540">
                  <c:v>2.0373679363361399</c:v>
                </c:pt>
                <c:pt idx="11541">
                  <c:v>2.0408470432645101</c:v>
                </c:pt>
                <c:pt idx="11542">
                  <c:v>2.0442881151887198</c:v>
                </c:pt>
                <c:pt idx="11543">
                  <c:v>2.0515969237831699</c:v>
                </c:pt>
                <c:pt idx="11544">
                  <c:v>2.0554634280920898</c:v>
                </c:pt>
                <c:pt idx="11545">
                  <c:v>2.0596006922396901</c:v>
                </c:pt>
                <c:pt idx="11546">
                  <c:v>2.0636319982278799</c:v>
                </c:pt>
                <c:pt idx="11547">
                  <c:v>2.0672223775635699</c:v>
                </c:pt>
                <c:pt idx="11548">
                  <c:v>2.0694003686071598</c:v>
                </c:pt>
                <c:pt idx="11549">
                  <c:v>2.0701571970088102</c:v>
                </c:pt>
                <c:pt idx="11550">
                  <c:v>2.0727916523177301</c:v>
                </c:pt>
                <c:pt idx="11551">
                  <c:v>2.0754917841062102</c:v>
                </c:pt>
                <c:pt idx="11552">
                  <c:v>2.0781669506282698</c:v>
                </c:pt>
                <c:pt idx="11553">
                  <c:v>2.08025572296732</c:v>
                </c:pt>
                <c:pt idx="11554">
                  <c:v>2.0820677465664699</c:v>
                </c:pt>
                <c:pt idx="11555">
                  <c:v>2.0830329971072001</c:v>
                </c:pt>
                <c:pt idx="11556">
                  <c:v>2.0787304369720001</c:v>
                </c:pt>
                <c:pt idx="11557">
                  <c:v>2.0729614398277998</c:v>
                </c:pt>
                <c:pt idx="11558">
                  <c:v>2.0755383558710001</c:v>
                </c:pt>
                <c:pt idx="11559">
                  <c:v>2.0780420477802499</c:v>
                </c:pt>
                <c:pt idx="11560">
                  <c:v>2.0783638069417298</c:v>
                </c:pt>
                <c:pt idx="11561">
                  <c:v>2.0776025444142499</c:v>
                </c:pt>
                <c:pt idx="11562">
                  <c:v>2.0767533315305799</c:v>
                </c:pt>
                <c:pt idx="11563">
                  <c:v>2.0759700980107998</c:v>
                </c:pt>
                <c:pt idx="11564">
                  <c:v>2.0688781061789201</c:v>
                </c:pt>
                <c:pt idx="11565">
                  <c:v>2.0605717429221402</c:v>
                </c:pt>
                <c:pt idx="11566">
                  <c:v>2.0625733995628601</c:v>
                </c:pt>
                <c:pt idx="11567">
                  <c:v>2.06449101275166</c:v>
                </c:pt>
                <c:pt idx="11568">
                  <c:v>2.0631505701500998</c:v>
                </c:pt>
                <c:pt idx="11569">
                  <c:v>2.06069358783013</c:v>
                </c:pt>
                <c:pt idx="11570">
                  <c:v>2.0554404321691502</c:v>
                </c:pt>
                <c:pt idx="11571">
                  <c:v>2.0560262540019498</c:v>
                </c:pt>
                <c:pt idx="11572">
                  <c:v>2.0481640307683802</c:v>
                </c:pt>
                <c:pt idx="11573">
                  <c:v>2.0394404890948801</c:v>
                </c:pt>
                <c:pt idx="11574">
                  <c:v>2.0399681341165001</c:v>
                </c:pt>
                <c:pt idx="11575">
                  <c:v>2.04040106321365</c:v>
                </c:pt>
                <c:pt idx="11576">
                  <c:v>2.03834649143027</c:v>
                </c:pt>
                <c:pt idx="11577">
                  <c:v>2.0354173511855298</c:v>
                </c:pt>
                <c:pt idx="11578">
                  <c:v>2.0305427464221499</c:v>
                </c:pt>
                <c:pt idx="11579">
                  <c:v>2.02801234592188</c:v>
                </c:pt>
                <c:pt idx="11580">
                  <c:v>2.0238808440769702</c:v>
                </c:pt>
                <c:pt idx="11581">
                  <c:v>2.01755905449297</c:v>
                </c:pt>
                <c:pt idx="11582">
                  <c:v>2.0172117507145502</c:v>
                </c:pt>
                <c:pt idx="11583">
                  <c:v>2.0167863829425898</c:v>
                </c:pt>
                <c:pt idx="11584">
                  <c:v>2.0140449407556198</c:v>
                </c:pt>
                <c:pt idx="11585">
                  <c:v>2.0112384636970502</c:v>
                </c:pt>
                <c:pt idx="11586">
                  <c:v>2.0086184246832501</c:v>
                </c:pt>
                <c:pt idx="11587">
                  <c:v>2.00741457268103</c:v>
                </c:pt>
                <c:pt idx="11588">
                  <c:v>2.0059938435746001</c:v>
                </c:pt>
                <c:pt idx="11589">
                  <c:v>2.0042311267720501</c:v>
                </c:pt>
                <c:pt idx="11590">
                  <c:v>2.0040893941045601</c:v>
                </c:pt>
                <c:pt idx="11591">
                  <c:v>2.0040539703541098</c:v>
                </c:pt>
                <c:pt idx="11592">
                  <c:v>2.0037449245323402</c:v>
                </c:pt>
                <c:pt idx="11593">
                  <c:v>2.0036536814546899</c:v>
                </c:pt>
                <c:pt idx="11594">
                  <c:v>2.00510062590876</c:v>
                </c:pt>
                <c:pt idx="11595">
                  <c:v>2.00662331623895</c:v>
                </c:pt>
                <c:pt idx="11596">
                  <c:v>2.00841844360545</c:v>
                </c:pt>
                <c:pt idx="11597">
                  <c:v>2.0104210615515101</c:v>
                </c:pt>
                <c:pt idx="11598">
                  <c:v>2.01193870635564</c:v>
                </c:pt>
                <c:pt idx="11599">
                  <c:v>2.01354603024761</c:v>
                </c:pt>
                <c:pt idx="11600">
                  <c:v>2.0177516117527299</c:v>
                </c:pt>
                <c:pt idx="11601">
                  <c:v>2.0218216397394402</c:v>
                </c:pt>
                <c:pt idx="11602">
                  <c:v>2.0258018939915798</c:v>
                </c:pt>
                <c:pt idx="11603">
                  <c:v>2.0296688444692901</c:v>
                </c:pt>
                <c:pt idx="11604">
                  <c:v>2.0328303264832202</c:v>
                </c:pt>
                <c:pt idx="11605">
                  <c:v>2.0347595812775099</c:v>
                </c:pt>
                <c:pt idx="11606">
                  <c:v>2.0387994579918698</c:v>
                </c:pt>
                <c:pt idx="11607">
                  <c:v>2.04282421790109</c:v>
                </c:pt>
                <c:pt idx="11608">
                  <c:v>2.0452678747521902</c:v>
                </c:pt>
                <c:pt idx="11609">
                  <c:v>2.0488342713393601</c:v>
                </c:pt>
                <c:pt idx="11610">
                  <c:v>2.0522056769538399</c:v>
                </c:pt>
                <c:pt idx="11611">
                  <c:v>2.0534894115801001</c:v>
                </c:pt>
                <c:pt idx="11612">
                  <c:v>2.0525758316237201</c:v>
                </c:pt>
                <c:pt idx="11613">
                  <c:v>2.0482513963260498</c:v>
                </c:pt>
                <c:pt idx="11614">
                  <c:v>2.0510803401222901</c:v>
                </c:pt>
                <c:pt idx="11615">
                  <c:v>2.05381776174577</c:v>
                </c:pt>
                <c:pt idx="11616">
                  <c:v>2.0525461085941901</c:v>
                </c:pt>
                <c:pt idx="11617">
                  <c:v>2.0527160252251799</c:v>
                </c:pt>
                <c:pt idx="11618">
                  <c:v>2.0512486405626502</c:v>
                </c:pt>
                <c:pt idx="11619">
                  <c:v>2.0496335355842801</c:v>
                </c:pt>
                <c:pt idx="11620">
                  <c:v>2.0450836302374502</c:v>
                </c:pt>
                <c:pt idx="11621">
                  <c:v>2.0363764268842699</c:v>
                </c:pt>
                <c:pt idx="11622">
                  <c:v>2.0374313954090302</c:v>
                </c:pt>
                <c:pt idx="11623">
                  <c:v>2.0383905059146099</c:v>
                </c:pt>
                <c:pt idx="11624">
                  <c:v>2.0346982814780699</c:v>
                </c:pt>
                <c:pt idx="11625">
                  <c:v>2.03270854058418</c:v>
                </c:pt>
                <c:pt idx="11626">
                  <c:v>2.0307327697875102</c:v>
                </c:pt>
                <c:pt idx="11627">
                  <c:v>2.0267206934818698</c:v>
                </c:pt>
                <c:pt idx="11628">
                  <c:v>2.01989619165384</c:v>
                </c:pt>
                <c:pt idx="11629">
                  <c:v>2.0085501377855599</c:v>
                </c:pt>
                <c:pt idx="11630">
                  <c:v>2.0076780532729801</c:v>
                </c:pt>
                <c:pt idx="11631">
                  <c:v>2.0068614195809702</c:v>
                </c:pt>
                <c:pt idx="11632">
                  <c:v>2.0007455909383198</c:v>
                </c:pt>
                <c:pt idx="11633">
                  <c:v>1.9967437278597799</c:v>
                </c:pt>
                <c:pt idx="11634">
                  <c:v>1.99247413270303</c:v>
                </c:pt>
                <c:pt idx="11635">
                  <c:v>1.98806393300678</c:v>
                </c:pt>
                <c:pt idx="11636">
                  <c:v>1.9793105302384399</c:v>
                </c:pt>
                <c:pt idx="11637">
                  <c:v>1.9640745350973701</c:v>
                </c:pt>
                <c:pt idx="11638">
                  <c:v>1.9633467930867901</c:v>
                </c:pt>
                <c:pt idx="11639">
                  <c:v>1.9625633655526</c:v>
                </c:pt>
                <c:pt idx="11640">
                  <c:v>1.95398135534951</c:v>
                </c:pt>
                <c:pt idx="11641">
                  <c:v>1.9479893567376201</c:v>
                </c:pt>
                <c:pt idx="11642">
                  <c:v>1.9402055638467699</c:v>
                </c:pt>
                <c:pt idx="11643">
                  <c:v>1.93207762886381</c:v>
                </c:pt>
                <c:pt idx="11644">
                  <c:v>1.9168245909575301</c:v>
                </c:pt>
                <c:pt idx="11645">
                  <c:v>1.89051833545216</c:v>
                </c:pt>
                <c:pt idx="11646">
                  <c:v>1.8884062980471901</c:v>
                </c:pt>
                <c:pt idx="11647">
                  <c:v>1.8862348574744401</c:v>
                </c:pt>
                <c:pt idx="11648">
                  <c:v>1.87112011149</c:v>
                </c:pt>
                <c:pt idx="11649">
                  <c:v>1.8582741494463499</c:v>
                </c:pt>
                <c:pt idx="11650">
                  <c:v>1.8449789123485001</c:v>
                </c:pt>
                <c:pt idx="11651">
                  <c:v>1.8312244600846601</c:v>
                </c:pt>
                <c:pt idx="11652">
                  <c:v>1.8060086226664001</c:v>
                </c:pt>
                <c:pt idx="11653">
                  <c:v>1.76438349145178</c:v>
                </c:pt>
                <c:pt idx="11654">
                  <c:v>1.76033374900719</c:v>
                </c:pt>
                <c:pt idx="11655">
                  <c:v>1.7563025425323799</c:v>
                </c:pt>
                <c:pt idx="11656">
                  <c:v>1.7330509066833999</c:v>
                </c:pt>
                <c:pt idx="11657">
                  <c:v>1.7165632950776799</c:v>
                </c:pt>
                <c:pt idx="11658">
                  <c:v>1.6989901059771599</c:v>
                </c:pt>
                <c:pt idx="11659">
                  <c:v>1.68089993178168</c:v>
                </c:pt>
                <c:pt idx="11660">
                  <c:v>1.64685096236339</c:v>
                </c:pt>
                <c:pt idx="11661">
                  <c:v>1.5902087172388</c:v>
                </c:pt>
                <c:pt idx="11662">
                  <c:v>1.58626097261351</c:v>
                </c:pt>
                <c:pt idx="11663">
                  <c:v>1.5824278666709599</c:v>
                </c:pt>
                <c:pt idx="11664">
                  <c:v>1.5519175544959201</c:v>
                </c:pt>
                <c:pt idx="11665">
                  <c:v>1.5307723013851899</c:v>
                </c:pt>
                <c:pt idx="11666">
                  <c:v>1.50991104550385</c:v>
                </c:pt>
                <c:pt idx="11667">
                  <c:v>1.4877064465435501</c:v>
                </c:pt>
                <c:pt idx="11668">
                  <c:v>1.40884859852375</c:v>
                </c:pt>
                <c:pt idx="11669">
                  <c:v>1.4053427490355701</c:v>
                </c:pt>
                <c:pt idx="11670">
                  <c:v>1.40194617355369</c:v>
                </c:pt>
                <c:pt idx="11671">
                  <c:v>1.3620318973410099</c:v>
                </c:pt>
                <c:pt idx="11672">
                  <c:v>1.3216391131754499</c:v>
                </c:pt>
                <c:pt idx="11673">
                  <c:v>1.3184427189717101</c:v>
                </c:pt>
                <c:pt idx="11674">
                  <c:v>1.2833546485431</c:v>
                </c:pt>
                <c:pt idx="11675">
                  <c:v>1.26174462923762</c:v>
                </c:pt>
                <c:pt idx="11676">
                  <c:v>1.1673872395343601</c:v>
                </c:pt>
                <c:pt idx="11677">
                  <c:v>1.1679112954156301</c:v>
                </c:pt>
                <c:pt idx="11678">
                  <c:v>1.1684507959885899</c:v>
                </c:pt>
                <c:pt idx="11679">
                  <c:v>1.0871926225286399</c:v>
                </c:pt>
                <c:pt idx="11680">
                  <c:v>1.08788160314833</c:v>
                </c:pt>
                <c:pt idx="11681">
                  <c:v>1.07137015288875</c:v>
                </c:pt>
                <c:pt idx="11682">
                  <c:v>1.04754499212635</c:v>
                </c:pt>
                <c:pt idx="11683">
                  <c:v>1.02209073514127</c:v>
                </c:pt>
                <c:pt idx="11684">
                  <c:v>0.91039897698753203</c:v>
                </c:pt>
                <c:pt idx="11685">
                  <c:v>0.91146301423226495</c:v>
                </c:pt>
                <c:pt idx="11686">
                  <c:v>0.91255780459009594</c:v>
                </c:pt>
                <c:pt idx="11687">
                  <c:v>0.81721875794125798</c:v>
                </c:pt>
                <c:pt idx="11688">
                  <c:v>0.81859914599161399</c:v>
                </c:pt>
                <c:pt idx="11689">
                  <c:v>0.80431195649337595</c:v>
                </c:pt>
                <c:pt idx="11690">
                  <c:v>0.77731580365533803</c:v>
                </c:pt>
                <c:pt idx="11691">
                  <c:v>0.74969610711665902</c:v>
                </c:pt>
                <c:pt idx="11692">
                  <c:v>0.620348276244021</c:v>
                </c:pt>
                <c:pt idx="11693">
                  <c:v>0.62391078084117302</c:v>
                </c:pt>
                <c:pt idx="11694">
                  <c:v>0.62743382728084596</c:v>
                </c:pt>
                <c:pt idx="11695">
                  <c:v>0.51449130653040498</c:v>
                </c:pt>
                <c:pt idx="11696">
                  <c:v>0.51818079767722403</c:v>
                </c:pt>
                <c:pt idx="11697">
                  <c:v>0.49883413226204598</c:v>
                </c:pt>
                <c:pt idx="11698">
                  <c:v>0.46563023471738102</c:v>
                </c:pt>
                <c:pt idx="11699">
                  <c:v>0.43160864971969898</c:v>
                </c:pt>
                <c:pt idx="11700">
                  <c:v>0.27404193938167198</c:v>
                </c:pt>
                <c:pt idx="11701">
                  <c:v>0.27788764674998401</c:v>
                </c:pt>
                <c:pt idx="11702">
                  <c:v>0.28165614852576398</c:v>
                </c:pt>
                <c:pt idx="11703">
                  <c:v>0.14394160914710599</c:v>
                </c:pt>
                <c:pt idx="11704">
                  <c:v>0.147851744219723</c:v>
                </c:pt>
                <c:pt idx="11705">
                  <c:v>0.11947464009690099</c:v>
                </c:pt>
                <c:pt idx="11706">
                  <c:v>7.4477589534967401E-2</c:v>
                </c:pt>
                <c:pt idx="11707">
                  <c:v>2.8705263842838401E-2</c:v>
                </c:pt>
                <c:pt idx="11708">
                  <c:v>-0.16027491496309801</c:v>
                </c:pt>
                <c:pt idx="11709">
                  <c:v>-0.16034063300739701</c:v>
                </c:pt>
                <c:pt idx="11710">
                  <c:v>-0.160490096507824</c:v>
                </c:pt>
                <c:pt idx="11711">
                  <c:v>-0.32753995713885298</c:v>
                </c:pt>
                <c:pt idx="11712">
                  <c:v>-0.32746489781900601</c:v>
                </c:pt>
                <c:pt idx="11713">
                  <c:v>-0.36310877170731398</c:v>
                </c:pt>
                <c:pt idx="11714">
                  <c:v>-0.41547345449190198</c:v>
                </c:pt>
                <c:pt idx="11715">
                  <c:v>-0.47073894423310703</c:v>
                </c:pt>
                <c:pt idx="11716">
                  <c:v>-0.69040391843048698</c:v>
                </c:pt>
                <c:pt idx="11717">
                  <c:v>-0.69290757239840495</c:v>
                </c:pt>
                <c:pt idx="11718">
                  <c:v>-0.69546290864403204</c:v>
                </c:pt>
                <c:pt idx="11719">
                  <c:v>-0.885967341033565</c:v>
                </c:pt>
                <c:pt idx="11720">
                  <c:v>-0.88820500329062202</c:v>
                </c:pt>
                <c:pt idx="11721">
                  <c:v>-0.92920358104303302</c:v>
                </c:pt>
                <c:pt idx="11722">
                  <c:v>-0.99428994921407199</c:v>
                </c:pt>
                <c:pt idx="11723">
                  <c:v>-1.0600163729321099</c:v>
                </c:pt>
                <c:pt idx="11724">
                  <c:v>-1.31237326488133</c:v>
                </c:pt>
                <c:pt idx="11725">
                  <c:v>-1.31835895124749</c:v>
                </c:pt>
                <c:pt idx="11726">
                  <c:v>-1.32424798193073</c:v>
                </c:pt>
                <c:pt idx="11727">
                  <c:v>-1.54727065318729</c:v>
                </c:pt>
                <c:pt idx="11728">
                  <c:v>-1.5526657100852801</c:v>
                </c:pt>
                <c:pt idx="11729">
                  <c:v>-1.5981429704635799</c:v>
                </c:pt>
                <c:pt idx="11730">
                  <c:v>-1.6681803849222401</c:v>
                </c:pt>
                <c:pt idx="11731">
                  <c:v>-1.74082819055452</c:v>
                </c:pt>
                <c:pt idx="11732">
                  <c:v>-2.0530729405453001</c:v>
                </c:pt>
                <c:pt idx="11733">
                  <c:v>-2.05510806055847</c:v>
                </c:pt>
                <c:pt idx="11734">
                  <c:v>-2.0570742057020301</c:v>
                </c:pt>
                <c:pt idx="11735">
                  <c:v>-2.3350196537355399</c:v>
                </c:pt>
                <c:pt idx="11736">
                  <c:v>-2.3364093513738098</c:v>
                </c:pt>
                <c:pt idx="11737">
                  <c:v>-2.3849375936217201</c:v>
                </c:pt>
                <c:pt idx="11738">
                  <c:v>-2.4718368264216202</c:v>
                </c:pt>
                <c:pt idx="11739">
                  <c:v>-2.5622294916639499</c:v>
                </c:pt>
                <c:pt idx="11740">
                  <c:v>-2.9886034810236</c:v>
                </c:pt>
                <c:pt idx="11741">
                  <c:v>-2.9852921503493302</c:v>
                </c:pt>
                <c:pt idx="11742">
                  <c:v>-2.9819374734296602</c:v>
                </c:pt>
                <c:pt idx="11743">
                  <c:v>-3.3632130222936998</c:v>
                </c:pt>
                <c:pt idx="11744">
                  <c:v>-3.3592465354419501</c:v>
                </c:pt>
                <c:pt idx="11745">
                  <c:v>-3.42498956000578</c:v>
                </c:pt>
                <c:pt idx="11746">
                  <c:v>-3.5383309901388502</c:v>
                </c:pt>
                <c:pt idx="11747">
                  <c:v>-3.6500507580992898</c:v>
                </c:pt>
                <c:pt idx="11748">
                  <c:v>-4.2078598466652002</c:v>
                </c:pt>
                <c:pt idx="11749">
                  <c:v>-4.19671382265284</c:v>
                </c:pt>
                <c:pt idx="11750">
                  <c:v>-4.18558286888429</c:v>
                </c:pt>
                <c:pt idx="11751">
                  <c:v>-4.6664498046625997</c:v>
                </c:pt>
                <c:pt idx="11752">
                  <c:v>-4.6548973338945698</c:v>
                </c:pt>
                <c:pt idx="11753">
                  <c:v>-4.7313865222619196</c:v>
                </c:pt>
                <c:pt idx="11754">
                  <c:v>-4.8703711068268802</c:v>
                </c:pt>
                <c:pt idx="11755">
                  <c:v>-5.0102415573754904</c:v>
                </c:pt>
                <c:pt idx="11756">
                  <c:v>-5.5800592143201397</c:v>
                </c:pt>
                <c:pt idx="11757">
                  <c:v>-5.5675456579335396</c:v>
                </c:pt>
                <c:pt idx="11758">
                  <c:v>-5.5550452472401801</c:v>
                </c:pt>
                <c:pt idx="11759">
                  <c:v>-6.0299048157392399</c:v>
                </c:pt>
                <c:pt idx="11760">
                  <c:v>-6.0165945278786896</c:v>
                </c:pt>
                <c:pt idx="11761">
                  <c:v>-6.0866971586873797</c:v>
                </c:pt>
                <c:pt idx="11762">
                  <c:v>-6.2095350238098703</c:v>
                </c:pt>
                <c:pt idx="11763">
                  <c:v>-6.3263616347506204</c:v>
                </c:pt>
                <c:pt idx="11764">
                  <c:v>-6.7059160024264202</c:v>
                </c:pt>
                <c:pt idx="11765">
                  <c:v>-6.6917842497574398</c:v>
                </c:pt>
                <c:pt idx="11766">
                  <c:v>-6.67766686097736</c:v>
                </c:pt>
                <c:pt idx="11767">
                  <c:v>-6.9692779154910403</c:v>
                </c:pt>
                <c:pt idx="11768">
                  <c:v>-6.9546296308300803</c:v>
                </c:pt>
                <c:pt idx="11769">
                  <c:v>-6.99211793021031</c:v>
                </c:pt>
                <c:pt idx="11770">
                  <c:v>-7.0502011118122203</c:v>
                </c:pt>
                <c:pt idx="11771">
                  <c:v>-7.0964331248115302</c:v>
                </c:pt>
                <c:pt idx="11772">
                  <c:v>-7.2091440184397797</c:v>
                </c:pt>
                <c:pt idx="11773">
                  <c:v>-7.1943612270892201</c:v>
                </c:pt>
                <c:pt idx="11774">
                  <c:v>-7.1796019429356299</c:v>
                </c:pt>
                <c:pt idx="11775">
                  <c:v>-7.2509908788474098</c:v>
                </c:pt>
                <c:pt idx="11776">
                  <c:v>-7.2365208460202197</c:v>
                </c:pt>
                <c:pt idx="11777">
                  <c:v>-7.2335961561710302</c:v>
                </c:pt>
                <c:pt idx="11778">
                  <c:v>-7.23301121184923</c:v>
                </c:pt>
                <c:pt idx="11779">
                  <c:v>-7.2272648395694699</c:v>
                </c:pt>
                <c:pt idx="11780">
                  <c:v>-7.1770233966235804</c:v>
                </c:pt>
                <c:pt idx="11781">
                  <c:v>-7.1625348366375503</c:v>
                </c:pt>
                <c:pt idx="11782">
                  <c:v>-7.14798963997037</c:v>
                </c:pt>
                <c:pt idx="11783">
                  <c:v>-7.0913358984680803</c:v>
                </c:pt>
                <c:pt idx="11784">
                  <c:v>-7.0767521336217403</c:v>
                </c:pt>
                <c:pt idx="11785">
                  <c:v>-7.05099154579423</c:v>
                </c:pt>
                <c:pt idx="11786">
                  <c:v>-7.0163586337569903</c:v>
                </c:pt>
                <c:pt idx="11787">
                  <c:v>-6.9769102505540204</c:v>
                </c:pt>
                <c:pt idx="11788">
                  <c:v>-6.8965967819463598</c:v>
                </c:pt>
                <c:pt idx="11789">
                  <c:v>-6.8445465619844903</c:v>
                </c:pt>
                <c:pt idx="11790">
                  <c:v>-6.7890557774182296</c:v>
                </c:pt>
                <c:pt idx="11791">
                  <c:v>-6.6208271787123003</c:v>
                </c:pt>
                <c:pt idx="11792">
                  <c:v>-6.6061407496876701</c:v>
                </c:pt>
                <c:pt idx="11793">
                  <c:v>-6.5621867461303198</c:v>
                </c:pt>
                <c:pt idx="11794">
                  <c:v>-6.4957999833692597</c:v>
                </c:pt>
                <c:pt idx="11795">
                  <c:v>-6.4225315036484796</c:v>
                </c:pt>
                <c:pt idx="11796">
                  <c:v>-6.3448816583310803</c:v>
                </c:pt>
                <c:pt idx="11797">
                  <c:v>-6.2642911042062899</c:v>
                </c:pt>
                <c:pt idx="11798">
                  <c:v>-6.1788083297404697</c:v>
                </c:pt>
                <c:pt idx="11799">
                  <c:v>-5.80965946593028</c:v>
                </c:pt>
                <c:pt idx="11800">
                  <c:v>-5.7923006211760804</c:v>
                </c:pt>
                <c:pt idx="11801">
                  <c:v>-5.7750259749022996</c:v>
                </c:pt>
                <c:pt idx="11802">
                  <c:v>-5.6295399788048401</c:v>
                </c:pt>
                <c:pt idx="11803">
                  <c:v>-5.57752364473256</c:v>
                </c:pt>
                <c:pt idx="11804">
                  <c:v>-5.4955204852223902</c:v>
                </c:pt>
                <c:pt idx="11805">
                  <c:v>-5.4049855439210903</c:v>
                </c:pt>
                <c:pt idx="11806">
                  <c:v>-5.3135513332951101</c:v>
                </c:pt>
                <c:pt idx="11807">
                  <c:v>-5.0588662241993596</c:v>
                </c:pt>
                <c:pt idx="11808">
                  <c:v>-5.0500929310344098</c:v>
                </c:pt>
                <c:pt idx="11809">
                  <c:v>-4.7753457075450498</c:v>
                </c:pt>
                <c:pt idx="11810">
                  <c:v>-4.7676620361433004</c:v>
                </c:pt>
                <c:pt idx="11811">
                  <c:v>-4.7105770018607904</c:v>
                </c:pt>
                <c:pt idx="11812">
                  <c:v>-4.6279072127777701</c:v>
                </c:pt>
                <c:pt idx="11813">
                  <c:v>-4.5461335874832303</c:v>
                </c:pt>
                <c:pt idx="11814">
                  <c:v>-4.4666698675749199</c:v>
                </c:pt>
                <c:pt idx="11815">
                  <c:v>-4.3286054742021998</c:v>
                </c:pt>
                <c:pt idx="11816">
                  <c:v>-4.2638245738887202</c:v>
                </c:pt>
                <c:pt idx="11817">
                  <c:v>-4.0696526699005</c:v>
                </c:pt>
                <c:pt idx="11818">
                  <c:v>-4.0651301464507199</c:v>
                </c:pt>
                <c:pt idx="11819">
                  <c:v>-4.0280369174988797</c:v>
                </c:pt>
                <c:pt idx="11820">
                  <c:v>-3.97594731740105</c:v>
                </c:pt>
                <c:pt idx="11821">
                  <c:v>-3.9282252691853401</c:v>
                </c:pt>
                <c:pt idx="11822">
                  <c:v>-3.88524654789641</c:v>
                </c:pt>
                <c:pt idx="11823">
                  <c:v>-3.8486649939003499</c:v>
                </c:pt>
                <c:pt idx="11824">
                  <c:v>-3.81543740366567</c:v>
                </c:pt>
                <c:pt idx="11825">
                  <c:v>-3.7871789140369398</c:v>
                </c:pt>
                <c:pt idx="11826">
                  <c:v>-3.7227937058575402</c:v>
                </c:pt>
                <c:pt idx="11827">
                  <c:v>-3.7144005152227599</c:v>
                </c:pt>
                <c:pt idx="11828">
                  <c:v>-3.70492999347164</c:v>
                </c:pt>
                <c:pt idx="11829">
                  <c:v>-3.7012887505792298</c:v>
                </c:pt>
                <c:pt idx="11830">
                  <c:v>-3.6985570486980102</c:v>
                </c:pt>
                <c:pt idx="11831">
                  <c:v>-3.7044091309336502</c:v>
                </c:pt>
                <c:pt idx="11832">
                  <c:v>-3.71452128833258</c:v>
                </c:pt>
                <c:pt idx="11833">
                  <c:v>-3.7287066398112398</c:v>
                </c:pt>
                <c:pt idx="11834">
                  <c:v>-3.7318233037656401</c:v>
                </c:pt>
                <c:pt idx="11835">
                  <c:v>-3.7899239019111199</c:v>
                </c:pt>
                <c:pt idx="11836">
                  <c:v>-3.8612793494415798</c:v>
                </c:pt>
                <c:pt idx="11837">
                  <c:v>-3.8863111134326802</c:v>
                </c:pt>
                <c:pt idx="11838">
                  <c:v>-3.8841335818006302</c:v>
                </c:pt>
                <c:pt idx="11839">
                  <c:v>-3.9184755552505699</c:v>
                </c:pt>
                <c:pt idx="11840">
                  <c:v>-3.95521955290139</c:v>
                </c:pt>
                <c:pt idx="11841">
                  <c:v>-3.9936107560985801</c:v>
                </c:pt>
                <c:pt idx="11842">
                  <c:v>-3.9993316313788201</c:v>
                </c:pt>
                <c:pt idx="11843">
                  <c:v>-4.12229398749749</c:v>
                </c:pt>
                <c:pt idx="11844">
                  <c:v>-4.2252469070460403</c:v>
                </c:pt>
                <c:pt idx="11845">
                  <c:v>-4.2630068914977199</c:v>
                </c:pt>
                <c:pt idx="11846">
                  <c:v>-4.26462424434997</c:v>
                </c:pt>
                <c:pt idx="11847">
                  <c:v>-4.3021815733805999</c:v>
                </c:pt>
                <c:pt idx="11848">
                  <c:v>-4.3373668665930696</c:v>
                </c:pt>
                <c:pt idx="11849">
                  <c:v>-4.3742947941483701</c:v>
                </c:pt>
                <c:pt idx="11850">
                  <c:v>-4.3761006830051299</c:v>
                </c:pt>
                <c:pt idx="11851">
                  <c:v>-4.4915937990716701</c:v>
                </c:pt>
                <c:pt idx="11852">
                  <c:v>-4.5732804562560796</c:v>
                </c:pt>
                <c:pt idx="11853">
                  <c:v>-4.6037469629015604</c:v>
                </c:pt>
                <c:pt idx="11854">
                  <c:v>-4.6046287728295496</c:v>
                </c:pt>
                <c:pt idx="11855">
                  <c:v>-4.6351150227845599</c:v>
                </c:pt>
                <c:pt idx="11856">
                  <c:v>-4.6642721212624698</c:v>
                </c:pt>
                <c:pt idx="11857">
                  <c:v>-4.6921266227785701</c:v>
                </c:pt>
                <c:pt idx="11858">
                  <c:v>-4.6925291425942497</c:v>
                </c:pt>
                <c:pt idx="11859">
                  <c:v>-4.7818103383671797</c:v>
                </c:pt>
                <c:pt idx="11860">
                  <c:v>-4.8431721181059801</c:v>
                </c:pt>
                <c:pt idx="11861">
                  <c:v>-4.8667310745814403</c:v>
                </c:pt>
                <c:pt idx="11862">
                  <c:v>-4.8667535635477197</c:v>
                </c:pt>
                <c:pt idx="11863">
                  <c:v>-4.88969311968473</c:v>
                </c:pt>
                <c:pt idx="11864">
                  <c:v>-4.9123735929915497</c:v>
                </c:pt>
                <c:pt idx="11865">
                  <c:v>-4.9340006704611099</c:v>
                </c:pt>
                <c:pt idx="11866">
                  <c:v>-4.9337424923451296</c:v>
                </c:pt>
                <c:pt idx="11867">
                  <c:v>-5.0136039654749203</c:v>
                </c:pt>
                <c:pt idx="11868">
                  <c:v>-5.0817131590976201</c:v>
                </c:pt>
                <c:pt idx="11869">
                  <c:v>-5.0989685356870096</c:v>
                </c:pt>
                <c:pt idx="11870">
                  <c:v>-5.0881358629587998</c:v>
                </c:pt>
                <c:pt idx="11871">
                  <c:v>-5.1070710238911499</c:v>
                </c:pt>
                <c:pt idx="11872">
                  <c:v>-5.1277172519549499</c:v>
                </c:pt>
                <c:pt idx="11873">
                  <c:v>-5.1501881703686898</c:v>
                </c:pt>
                <c:pt idx="11874">
                  <c:v>-5.1393878390097498</c:v>
                </c:pt>
                <c:pt idx="11875">
                  <c:v>-5.2482493667038304</c:v>
                </c:pt>
                <c:pt idx="11876">
                  <c:v>-5.3447424970711097</c:v>
                </c:pt>
                <c:pt idx="11877">
                  <c:v>-5.3766804356262696</c:v>
                </c:pt>
                <c:pt idx="11878">
                  <c:v>-5.3647184929775804</c:v>
                </c:pt>
                <c:pt idx="11879">
                  <c:v>-5.3983959256232303</c:v>
                </c:pt>
                <c:pt idx="11880">
                  <c:v>-5.4695529471644804</c:v>
                </c:pt>
                <c:pt idx="11881">
                  <c:v>-5.4573913581863396</c:v>
                </c:pt>
                <c:pt idx="11882">
                  <c:v>-5.5311446208825501</c:v>
                </c:pt>
                <c:pt idx="11883">
                  <c:v>-5.5190473569593701</c:v>
                </c:pt>
                <c:pt idx="11884">
                  <c:v>-5.7246203465497398</c:v>
                </c:pt>
                <c:pt idx="11885">
                  <c:v>-5.7618725777624604</c:v>
                </c:pt>
                <c:pt idx="11886">
                  <c:v>-5.7494404110401103</c:v>
                </c:pt>
                <c:pt idx="11887">
                  <c:v>-5.7901273830992999</c:v>
                </c:pt>
                <c:pt idx="11888">
                  <c:v>-5.8255857489828298</c:v>
                </c:pt>
                <c:pt idx="11889">
                  <c:v>-5.8580946471019004</c:v>
                </c:pt>
                <c:pt idx="11890">
                  <c:v>-5.8461142411820601</c:v>
                </c:pt>
                <c:pt idx="11891">
                  <c:v>-5.98167704992398</c:v>
                </c:pt>
                <c:pt idx="11892">
                  <c:v>-6.0662081451006999</c:v>
                </c:pt>
                <c:pt idx="11893">
                  <c:v>-6.0866235694169903</c:v>
                </c:pt>
                <c:pt idx="11894">
                  <c:v>-6.0754690208855298</c:v>
                </c:pt>
                <c:pt idx="11895">
                  <c:v>-6.0966059301791802</c:v>
                </c:pt>
                <c:pt idx="11896">
                  <c:v>-6.1105225909261103</c:v>
                </c:pt>
                <c:pt idx="11897">
                  <c:v>-6.1205221902645599</c:v>
                </c:pt>
                <c:pt idx="11898">
                  <c:v>-6.10863209994901</c:v>
                </c:pt>
                <c:pt idx="11899">
                  <c:v>-6.15704004034599</c:v>
                </c:pt>
                <c:pt idx="11900">
                  <c:v>-6.15715644406305</c:v>
                </c:pt>
                <c:pt idx="11901">
                  <c:v>-6.1456344018356397</c:v>
                </c:pt>
                <c:pt idx="11902">
                  <c:v>-6.1344024434023501</c:v>
                </c:pt>
                <c:pt idx="11903">
                  <c:v>-6.1215940884173898</c:v>
                </c:pt>
                <c:pt idx="11904">
                  <c:v>-6.1014644902645303</c:v>
                </c:pt>
                <c:pt idx="11905">
                  <c:v>-6.0763390395624599</c:v>
                </c:pt>
                <c:pt idx="11906">
                  <c:v>-6.0654164943461604</c:v>
                </c:pt>
                <c:pt idx="11907">
                  <c:v>-5.99194806596691</c:v>
                </c:pt>
                <c:pt idx="11908">
                  <c:v>-5.9003674535892099</c:v>
                </c:pt>
                <c:pt idx="11909">
                  <c:v>-5.85821225344844</c:v>
                </c:pt>
                <c:pt idx="11910">
                  <c:v>-5.85116477301752</c:v>
                </c:pt>
                <c:pt idx="11911">
                  <c:v>-5.8088280039619002</c:v>
                </c:pt>
                <c:pt idx="11912">
                  <c:v>-5.7633694549131702</c:v>
                </c:pt>
                <c:pt idx="11913">
                  <c:v>-5.7187365834314701</c:v>
                </c:pt>
                <c:pt idx="11914">
                  <c:v>-5.7159238144972697</c:v>
                </c:pt>
                <c:pt idx="11915">
                  <c:v>-5.5545381860119498</c:v>
                </c:pt>
                <c:pt idx="11916">
                  <c:v>-5.4167224656359796</c:v>
                </c:pt>
                <c:pt idx="11917">
                  <c:v>-5.36202399557585</c:v>
                </c:pt>
                <c:pt idx="11918">
                  <c:v>-5.3610691322388604</c:v>
                </c:pt>
                <c:pt idx="11919">
                  <c:v>-5.3057107723471297</c:v>
                </c:pt>
                <c:pt idx="11920">
                  <c:v>-5.2515621588698602</c:v>
                </c:pt>
                <c:pt idx="11921">
                  <c:v>-5.1972949373597199</c:v>
                </c:pt>
                <c:pt idx="11922">
                  <c:v>-5.19814818947295</c:v>
                </c:pt>
                <c:pt idx="11923">
                  <c:v>-5.0135817598873</c:v>
                </c:pt>
                <c:pt idx="11924">
                  <c:v>-4.8803402562729499</c:v>
                </c:pt>
                <c:pt idx="11925">
                  <c:v>-4.8294247657473699</c:v>
                </c:pt>
                <c:pt idx="11926">
                  <c:v>-4.8304884081806501</c:v>
                </c:pt>
                <c:pt idx="11927">
                  <c:v>-4.77578880344669</c:v>
                </c:pt>
                <c:pt idx="11928">
                  <c:v>-4.7242644592655996</c:v>
                </c:pt>
                <c:pt idx="11929">
                  <c:v>-4.6736159146366196</c:v>
                </c:pt>
                <c:pt idx="11930">
                  <c:v>-4.5846449862461904</c:v>
                </c:pt>
                <c:pt idx="11931">
                  <c:v>-4.5819415883936898</c:v>
                </c:pt>
                <c:pt idx="11932">
                  <c:v>-4.3924576005222402</c:v>
                </c:pt>
                <c:pt idx="11933">
                  <c:v>-4.3484090236588404</c:v>
                </c:pt>
                <c:pt idx="11934">
                  <c:v>-4.3437022106029097</c:v>
                </c:pt>
                <c:pt idx="11935">
                  <c:v>-4.2926235216589603</c:v>
                </c:pt>
                <c:pt idx="11936">
                  <c:v>-4.2436733417371801</c:v>
                </c:pt>
                <c:pt idx="11937">
                  <c:v>-4.19646977100503</c:v>
                </c:pt>
                <c:pt idx="11938">
                  <c:v>-4.1496699864250504</c:v>
                </c:pt>
                <c:pt idx="11939">
                  <c:v>-4.1045690100250898</c:v>
                </c:pt>
                <c:pt idx="11940">
                  <c:v>-3.9692654644769401</c:v>
                </c:pt>
                <c:pt idx="11941">
                  <c:v>-3.9283939804758701</c:v>
                </c:pt>
                <c:pt idx="11942">
                  <c:v>-3.9165354739398399</c:v>
                </c:pt>
                <c:pt idx="11943">
                  <c:v>-3.8744963634501901</c:v>
                </c:pt>
                <c:pt idx="11944">
                  <c:v>-3.8320781156697099</c:v>
                </c:pt>
                <c:pt idx="11945">
                  <c:v>-3.7895221874653999</c:v>
                </c:pt>
                <c:pt idx="11946">
                  <c:v>-3.74895329402657</c:v>
                </c:pt>
                <c:pt idx="11947">
                  <c:v>-3.70948574012712</c:v>
                </c:pt>
                <c:pt idx="11948">
                  <c:v>-3.6079047455703099</c:v>
                </c:pt>
                <c:pt idx="11949">
                  <c:v>-3.5711162141729198</c:v>
                </c:pt>
                <c:pt idx="11950">
                  <c:v>-3.5557518571319302</c:v>
                </c:pt>
                <c:pt idx="11951">
                  <c:v>-3.5235680595489298</c:v>
                </c:pt>
                <c:pt idx="11952">
                  <c:v>-3.4890528412449999</c:v>
                </c:pt>
                <c:pt idx="11953">
                  <c:v>-3.4568995605647501</c:v>
                </c:pt>
                <c:pt idx="11954">
                  <c:v>-3.4281286505460198</c:v>
                </c:pt>
                <c:pt idx="11955">
                  <c:v>-3.4026055397815398</c:v>
                </c:pt>
                <c:pt idx="11956">
                  <c:v>-3.32259765591657</c:v>
                </c:pt>
                <c:pt idx="11957">
                  <c:v>-3.3015533027733701</c:v>
                </c:pt>
                <c:pt idx="11958">
                  <c:v>-3.29919538572948</c:v>
                </c:pt>
                <c:pt idx="11959">
                  <c:v>-3.2846971439538901</c:v>
                </c:pt>
                <c:pt idx="11960">
                  <c:v>-3.2694222040012901</c:v>
                </c:pt>
                <c:pt idx="11961">
                  <c:v>-3.2562162409691102</c:v>
                </c:pt>
                <c:pt idx="11962">
                  <c:v>-3.2461399929191401</c:v>
                </c:pt>
                <c:pt idx="11963">
                  <c:v>-3.2340412371459601</c:v>
                </c:pt>
                <c:pt idx="11964">
                  <c:v>-3.1448903268064798</c:v>
                </c:pt>
                <c:pt idx="11965">
                  <c:v>-3.1316202277290199</c:v>
                </c:pt>
                <c:pt idx="11966">
                  <c:v>-3.14482763761821</c:v>
                </c:pt>
                <c:pt idx="11967">
                  <c:v>-3.1359021901856798</c:v>
                </c:pt>
                <c:pt idx="11968">
                  <c:v>-3.1266514576473599</c:v>
                </c:pt>
                <c:pt idx="11969">
                  <c:v>-3.1170867220180498</c:v>
                </c:pt>
                <c:pt idx="11970">
                  <c:v>-3.1056794582315099</c:v>
                </c:pt>
                <c:pt idx="11971">
                  <c:v>-3.0923771842213901</c:v>
                </c:pt>
                <c:pt idx="11972">
                  <c:v>-2.9566123731261298</c:v>
                </c:pt>
                <c:pt idx="11973">
                  <c:v>-2.9413330624627299</c:v>
                </c:pt>
                <c:pt idx="11974">
                  <c:v>-2.9659773313182098</c:v>
                </c:pt>
                <c:pt idx="11975">
                  <c:v>-2.9467681397376002</c:v>
                </c:pt>
                <c:pt idx="11976">
                  <c:v>-2.9281573614060101</c:v>
                </c:pt>
                <c:pt idx="11977">
                  <c:v>-2.90827495635647</c:v>
                </c:pt>
                <c:pt idx="11978">
                  <c:v>-2.8833411670992399</c:v>
                </c:pt>
                <c:pt idx="11979">
                  <c:v>-2.8564006468153198</c:v>
                </c:pt>
                <c:pt idx="11980">
                  <c:v>-2.6609989705402102</c:v>
                </c:pt>
                <c:pt idx="11981">
                  <c:v>-2.6280991084779601</c:v>
                </c:pt>
                <c:pt idx="11982">
                  <c:v>-2.6528997232699898</c:v>
                </c:pt>
                <c:pt idx="11983">
                  <c:v>-2.6127156388867698</c:v>
                </c:pt>
                <c:pt idx="11984">
                  <c:v>-2.5735587814757501</c:v>
                </c:pt>
                <c:pt idx="11985">
                  <c:v>-2.53566635799984</c:v>
                </c:pt>
                <c:pt idx="11986">
                  <c:v>-2.49057580293726</c:v>
                </c:pt>
                <c:pt idx="11987">
                  <c:v>-2.4411877950545602</c:v>
                </c:pt>
                <c:pt idx="11988">
                  <c:v>-2.1866685521255</c:v>
                </c:pt>
                <c:pt idx="11989">
                  <c:v>-2.13474916220123</c:v>
                </c:pt>
                <c:pt idx="11990">
                  <c:v>-2.0738253213213298</c:v>
                </c:pt>
                <c:pt idx="11991">
                  <c:v>-2.0811543211161401</c:v>
                </c:pt>
                <c:pt idx="11992">
                  <c:v>-2.0186048421647</c:v>
                </c:pt>
                <c:pt idx="11993">
                  <c:v>-1.95235093081028</c:v>
                </c:pt>
                <c:pt idx="11994">
                  <c:v>-1.8859836808086701</c:v>
                </c:pt>
                <c:pt idx="11995">
                  <c:v>-1.8164694234171701</c:v>
                </c:pt>
                <c:pt idx="11996">
                  <c:v>-1.5419952370901799</c:v>
                </c:pt>
                <c:pt idx="11997">
                  <c:v>-1.4707929754341</c:v>
                </c:pt>
                <c:pt idx="11998">
                  <c:v>-1.4687914642386899</c:v>
                </c:pt>
                <c:pt idx="11999">
                  <c:v>-1.39520284225972</c:v>
                </c:pt>
                <c:pt idx="12000">
                  <c:v>-1.2588605745547701</c:v>
                </c:pt>
                <c:pt idx="12001">
                  <c:v>-1.1845896945187</c:v>
                </c:pt>
                <c:pt idx="12002">
                  <c:v>-1.17677689019556</c:v>
                </c:pt>
                <c:pt idx="12003">
                  <c:v>-1.1036259914114199</c:v>
                </c:pt>
                <c:pt idx="12004">
                  <c:v>-0.84399228038367502</c:v>
                </c:pt>
                <c:pt idx="12005">
                  <c:v>-0.77642771210785599</c:v>
                </c:pt>
                <c:pt idx="12006">
                  <c:v>-0.70709080320298201</c:v>
                </c:pt>
                <c:pt idx="12007">
                  <c:v>-0.63882833028719899</c:v>
                </c:pt>
                <c:pt idx="12008">
                  <c:v>-0.57108618210835904</c:v>
                </c:pt>
                <c:pt idx="12009">
                  <c:v>-0.56239923235035305</c:v>
                </c:pt>
                <c:pt idx="12010">
                  <c:v>-0.49603364824462298</c:v>
                </c:pt>
                <c:pt idx="12011">
                  <c:v>-0.43147032508604</c:v>
                </c:pt>
                <c:pt idx="12012">
                  <c:v>-0.20348225706832301</c:v>
                </c:pt>
                <c:pt idx="12013">
                  <c:v>-0.141042820701377</c:v>
                </c:pt>
                <c:pt idx="12014">
                  <c:v>-7.9298298470985407E-2</c:v>
                </c:pt>
                <c:pt idx="12015">
                  <c:v>-2.0646135897977098E-2</c:v>
                </c:pt>
                <c:pt idx="12016">
                  <c:v>3.9264001271055102E-2</c:v>
                </c:pt>
                <c:pt idx="12017">
                  <c:v>9.8607471370479996E-2</c:v>
                </c:pt>
                <c:pt idx="12018">
                  <c:v>0.157414454403389</c:v>
                </c:pt>
                <c:pt idx="12019">
                  <c:v>0.16411452298776599</c:v>
                </c:pt>
                <c:pt idx="12020">
                  <c:v>0.37358908030478</c:v>
                </c:pt>
                <c:pt idx="12021">
                  <c:v>0.43112278174045598</c:v>
                </c:pt>
                <c:pt idx="12022">
                  <c:v>0.48774157816077901</c:v>
                </c:pt>
                <c:pt idx="12023">
                  <c:v>0.54397642457335305</c:v>
                </c:pt>
                <c:pt idx="12024">
                  <c:v>0.59771120857125803</c:v>
                </c:pt>
                <c:pt idx="12025">
                  <c:v>0.65333162795581701</c:v>
                </c:pt>
                <c:pt idx="12026">
                  <c:v>0.70856042095507499</c:v>
                </c:pt>
                <c:pt idx="12027">
                  <c:v>0.71439882080200801</c:v>
                </c:pt>
                <c:pt idx="12028">
                  <c:v>0.912498759681309</c:v>
                </c:pt>
                <c:pt idx="12029">
                  <c:v>0.96649216432262397</c:v>
                </c:pt>
                <c:pt idx="12030">
                  <c:v>1.0191783748311101</c:v>
                </c:pt>
                <c:pt idx="12031">
                  <c:v>1.0713237642985201</c:v>
                </c:pt>
                <c:pt idx="12032">
                  <c:v>1.12288367199543</c:v>
                </c:pt>
                <c:pt idx="12033">
                  <c:v>1.1709957809626299</c:v>
                </c:pt>
                <c:pt idx="12034">
                  <c:v>1.2212227590059599</c:v>
                </c:pt>
                <c:pt idx="12035">
                  <c:v>1.2256875741300299</c:v>
                </c:pt>
                <c:pt idx="12036">
                  <c:v>1.4453977146311501</c:v>
                </c:pt>
                <c:pt idx="12037">
                  <c:v>1.4495567503434199</c:v>
                </c:pt>
                <c:pt idx="12038">
                  <c:v>1.49487568236331</c:v>
                </c:pt>
                <c:pt idx="12039">
                  <c:v>1.5386692628284799</c:v>
                </c:pt>
                <c:pt idx="12040">
                  <c:v>1.58155526471168</c:v>
                </c:pt>
                <c:pt idx="12041">
                  <c:v>1.6227143537965001</c:v>
                </c:pt>
                <c:pt idx="12042">
                  <c:v>1.6611792322011001</c:v>
                </c:pt>
                <c:pt idx="12043">
                  <c:v>1.66210721897598</c:v>
                </c:pt>
                <c:pt idx="12044">
                  <c:v>1.8130203120880799</c:v>
                </c:pt>
                <c:pt idx="12045">
                  <c:v>1.8480277167733701</c:v>
                </c:pt>
                <c:pt idx="12046">
                  <c:v>1.8829600925509999</c:v>
                </c:pt>
                <c:pt idx="12047">
                  <c:v>1.91703992180306</c:v>
                </c:pt>
                <c:pt idx="12048">
                  <c:v>1.9502814699777999</c:v>
                </c:pt>
                <c:pt idx="12049">
                  <c:v>1.9820603783667701</c:v>
                </c:pt>
                <c:pt idx="12050">
                  <c:v>2.0130375805282199</c:v>
                </c:pt>
                <c:pt idx="12051">
                  <c:v>2.0114739645317301</c:v>
                </c:pt>
                <c:pt idx="12052">
                  <c:v>2.1169009934505301</c:v>
                </c:pt>
                <c:pt idx="12053">
                  <c:v>2.1335763947409001</c:v>
                </c:pt>
                <c:pt idx="12054">
                  <c:v>2.1898275416439898</c:v>
                </c:pt>
                <c:pt idx="12055">
                  <c:v>2.2180909485545</c:v>
                </c:pt>
                <c:pt idx="12056">
                  <c:v>2.2456654543839298</c:v>
                </c:pt>
                <c:pt idx="12057">
                  <c:v>2.2725673810483999</c:v>
                </c:pt>
                <c:pt idx="12058">
                  <c:v>2.29881628060095</c:v>
                </c:pt>
                <c:pt idx="12059">
                  <c:v>2.2981441955347099</c:v>
                </c:pt>
                <c:pt idx="12060">
                  <c:v>2.3461539522564001</c:v>
                </c:pt>
                <c:pt idx="12061">
                  <c:v>2.3455471394181502</c:v>
                </c:pt>
                <c:pt idx="12062">
                  <c:v>2.47303222940308</c:v>
                </c:pt>
                <c:pt idx="12063">
                  <c:v>2.47241486266025</c:v>
                </c:pt>
                <c:pt idx="12064">
                  <c:v>2.49758049761776</c:v>
                </c:pt>
                <c:pt idx="12065">
                  <c:v>2.5230381368933101</c:v>
                </c:pt>
                <c:pt idx="12066">
                  <c:v>2.5482895315901599</c:v>
                </c:pt>
                <c:pt idx="12067">
                  <c:v>2.5729757794530399</c:v>
                </c:pt>
                <c:pt idx="12068">
                  <c:v>2.5960876366707901</c:v>
                </c:pt>
                <c:pt idx="12069">
                  <c:v>2.5977240079786399</c:v>
                </c:pt>
                <c:pt idx="12070">
                  <c:v>2.7021895078218998</c:v>
                </c:pt>
                <c:pt idx="12071">
                  <c:v>2.70364639255757</c:v>
                </c:pt>
                <c:pt idx="12072">
                  <c:v>2.7252635263117799</c:v>
                </c:pt>
                <c:pt idx="12073">
                  <c:v>2.7463251355528699</c:v>
                </c:pt>
                <c:pt idx="12074">
                  <c:v>2.76683119986853</c:v>
                </c:pt>
                <c:pt idx="12075">
                  <c:v>2.7867831924590099</c:v>
                </c:pt>
                <c:pt idx="12076">
                  <c:v>2.8053041914593</c:v>
                </c:pt>
                <c:pt idx="12077">
                  <c:v>2.80660650592863</c:v>
                </c:pt>
                <c:pt idx="12078">
                  <c:v>2.8897711411443501</c:v>
                </c:pt>
                <c:pt idx="12079">
                  <c:v>2.89096517763089</c:v>
                </c:pt>
                <c:pt idx="12080">
                  <c:v>2.9080627784888202</c:v>
                </c:pt>
                <c:pt idx="12081">
                  <c:v>2.9246616791503701</c:v>
                </c:pt>
                <c:pt idx="12082">
                  <c:v>2.9407765176923002</c:v>
                </c:pt>
                <c:pt idx="12083">
                  <c:v>2.95554682463671</c:v>
                </c:pt>
                <c:pt idx="12084">
                  <c:v>2.97109753048169</c:v>
                </c:pt>
                <c:pt idx="12085">
                  <c:v>2.9725492723495002</c:v>
                </c:pt>
                <c:pt idx="12086">
                  <c:v>3.03824394879961</c:v>
                </c:pt>
                <c:pt idx="12087">
                  <c:v>3.0396319281798299</c:v>
                </c:pt>
                <c:pt idx="12088">
                  <c:v>3.0532961149503599</c:v>
                </c:pt>
                <c:pt idx="12089">
                  <c:v>3.0668233119447401</c:v>
                </c:pt>
                <c:pt idx="12090">
                  <c:v>3.0795118923398999</c:v>
                </c:pt>
                <c:pt idx="12091">
                  <c:v>3.0924678830550101</c:v>
                </c:pt>
                <c:pt idx="12092">
                  <c:v>3.1060625859165998</c:v>
                </c:pt>
                <c:pt idx="12093">
                  <c:v>3.1082137337011901</c:v>
                </c:pt>
                <c:pt idx="12094">
                  <c:v>3.1639589706934901</c:v>
                </c:pt>
                <c:pt idx="12095">
                  <c:v>3.1660266103514298</c:v>
                </c:pt>
                <c:pt idx="12096">
                  <c:v>3.1786523792896402</c:v>
                </c:pt>
                <c:pt idx="12097">
                  <c:v>3.1906666729548001</c:v>
                </c:pt>
                <c:pt idx="12098">
                  <c:v>3.2030350612380101</c:v>
                </c:pt>
                <c:pt idx="12099">
                  <c:v>3.2152983899897101</c:v>
                </c:pt>
                <c:pt idx="12100">
                  <c:v>3.2273197609855702</c:v>
                </c:pt>
                <c:pt idx="12101">
                  <c:v>3.22919587845346</c:v>
                </c:pt>
                <c:pt idx="12102">
                  <c:v>3.28030463927298</c:v>
                </c:pt>
                <c:pt idx="12103">
                  <c:v>3.2821688778875799</c:v>
                </c:pt>
                <c:pt idx="12104">
                  <c:v>3.2930524007148398</c:v>
                </c:pt>
                <c:pt idx="12105">
                  <c:v>3.3040552717998799</c:v>
                </c:pt>
                <c:pt idx="12106">
                  <c:v>3.3157770942338902</c:v>
                </c:pt>
                <c:pt idx="12107">
                  <c:v>3.3267457681088102</c:v>
                </c:pt>
                <c:pt idx="12108">
                  <c:v>3.33726961571822</c:v>
                </c:pt>
                <c:pt idx="12109">
                  <c:v>3.3383095957809101</c:v>
                </c:pt>
                <c:pt idx="12110">
                  <c:v>3.3888851100999302</c:v>
                </c:pt>
                <c:pt idx="12111">
                  <c:v>3.3898029001657299</c:v>
                </c:pt>
                <c:pt idx="12112">
                  <c:v>3.3998359313170399</c:v>
                </c:pt>
                <c:pt idx="12113">
                  <c:v>3.40992260587513</c:v>
                </c:pt>
                <c:pt idx="12114">
                  <c:v>3.41946392805264</c:v>
                </c:pt>
                <c:pt idx="12115">
                  <c:v>3.42968732836089</c:v>
                </c:pt>
                <c:pt idx="12116">
                  <c:v>3.4399883455447799</c:v>
                </c:pt>
                <c:pt idx="12117">
                  <c:v>3.4399584608606801</c:v>
                </c:pt>
                <c:pt idx="12118">
                  <c:v>3.491868123838</c:v>
                </c:pt>
                <c:pt idx="12119">
                  <c:v>3.4916910175976601</c:v>
                </c:pt>
                <c:pt idx="12120">
                  <c:v>3.5013406993640599</c:v>
                </c:pt>
                <c:pt idx="12121">
                  <c:v>3.5110854033136101</c:v>
                </c:pt>
                <c:pt idx="12122">
                  <c:v>3.5209207833163201</c:v>
                </c:pt>
                <c:pt idx="12123">
                  <c:v>3.53084222134162</c:v>
                </c:pt>
                <c:pt idx="12124">
                  <c:v>3.5408415256057602</c:v>
                </c:pt>
                <c:pt idx="12125">
                  <c:v>3.5398428169016198</c:v>
                </c:pt>
                <c:pt idx="12126">
                  <c:v>3.5938307330177199</c:v>
                </c:pt>
                <c:pt idx="12127">
                  <c:v>3.5927250507333901</c:v>
                </c:pt>
                <c:pt idx="12128">
                  <c:v>3.6027813098840999</c:v>
                </c:pt>
                <c:pt idx="12129">
                  <c:v>3.61284850204532</c:v>
                </c:pt>
                <c:pt idx="12130">
                  <c:v>3.6224028097760201</c:v>
                </c:pt>
                <c:pt idx="12131">
                  <c:v>3.6322723051118002</c:v>
                </c:pt>
                <c:pt idx="12132">
                  <c:v>3.6422683299251299</c:v>
                </c:pt>
                <c:pt idx="12133">
                  <c:v>3.64119727343637</c:v>
                </c:pt>
                <c:pt idx="12134">
                  <c:v>3.6940621481198499</c:v>
                </c:pt>
                <c:pt idx="12135">
                  <c:v>3.6929645625052401</c:v>
                </c:pt>
                <c:pt idx="12136">
                  <c:v>3.7032198667689702</c:v>
                </c:pt>
                <c:pt idx="12137">
                  <c:v>3.7131866845564399</c:v>
                </c:pt>
                <c:pt idx="12138">
                  <c:v>3.7231705599640201</c:v>
                </c:pt>
                <c:pt idx="12139">
                  <c:v>3.7329973701460801</c:v>
                </c:pt>
                <c:pt idx="12140">
                  <c:v>3.7426531079369698</c:v>
                </c:pt>
                <c:pt idx="12141">
                  <c:v>3.7421769117493602</c:v>
                </c:pt>
                <c:pt idx="12142">
                  <c:v>3.7893870377084702</c:v>
                </c:pt>
                <c:pt idx="12143">
                  <c:v>3.7888954527397898</c:v>
                </c:pt>
                <c:pt idx="12144">
                  <c:v>3.7977806483741801</c:v>
                </c:pt>
                <c:pt idx="12145">
                  <c:v>3.8058998487124098</c:v>
                </c:pt>
                <c:pt idx="12146">
                  <c:v>3.8150615165302999</c:v>
                </c:pt>
                <c:pt idx="12147">
                  <c:v>3.8240034251388999</c:v>
                </c:pt>
                <c:pt idx="12148">
                  <c:v>3.83272156712879</c:v>
                </c:pt>
                <c:pt idx="12149">
                  <c:v>3.8328743772170601</c:v>
                </c:pt>
                <c:pt idx="12150">
                  <c:v>3.8720100012006098</c:v>
                </c:pt>
                <c:pt idx="12151">
                  <c:v>3.87210233789486</c:v>
                </c:pt>
                <c:pt idx="12152">
                  <c:v>3.8800285320294798</c:v>
                </c:pt>
                <c:pt idx="12153">
                  <c:v>3.8877119503770299</c:v>
                </c:pt>
                <c:pt idx="12154">
                  <c:v>3.8947390682860399</c:v>
                </c:pt>
                <c:pt idx="12155">
                  <c:v>3.9016574600148499</c:v>
                </c:pt>
                <c:pt idx="12156">
                  <c:v>3.9086311472670201</c:v>
                </c:pt>
                <c:pt idx="12157">
                  <c:v>3.90900855638405</c:v>
                </c:pt>
                <c:pt idx="12158">
                  <c:v>3.9381786626162998</c:v>
                </c:pt>
                <c:pt idx="12159">
                  <c:v>3.93858860278409</c:v>
                </c:pt>
                <c:pt idx="12160">
                  <c:v>3.9449857764774801</c:v>
                </c:pt>
                <c:pt idx="12161">
                  <c:v>3.9511137308671702</c:v>
                </c:pt>
                <c:pt idx="12162">
                  <c:v>3.9569703698519398</c:v>
                </c:pt>
                <c:pt idx="12163">
                  <c:v>3.9625541805840001</c:v>
                </c:pt>
                <c:pt idx="12164">
                  <c:v>3.9676626535592701</c:v>
                </c:pt>
                <c:pt idx="12165">
                  <c:v>3.9686601369283201</c:v>
                </c:pt>
                <c:pt idx="12166">
                  <c:v>3.9871822360080298</c:v>
                </c:pt>
                <c:pt idx="12167">
                  <c:v>3.9882558750947501</c:v>
                </c:pt>
                <c:pt idx="12168">
                  <c:v>3.9924251633649601</c:v>
                </c:pt>
                <c:pt idx="12169">
                  <c:v>3.9963295409641701</c:v>
                </c:pt>
                <c:pt idx="12170">
                  <c:v>4.0007584802918998</c:v>
                </c:pt>
                <c:pt idx="12171">
                  <c:v>4.0048494269532</c:v>
                </c:pt>
                <c:pt idx="12172">
                  <c:v>4.0085881320848404</c:v>
                </c:pt>
                <c:pt idx="12173">
                  <c:v>4.0104327785799603</c:v>
                </c:pt>
                <c:pt idx="12174">
                  <c:v>4.0155710408770098</c:v>
                </c:pt>
                <c:pt idx="12175">
                  <c:v>4.0173493063746299</c:v>
                </c:pt>
                <c:pt idx="12176">
                  <c:v>4.0192569854733904</c:v>
                </c:pt>
                <c:pt idx="12177">
                  <c:v>4.0207552521437604</c:v>
                </c:pt>
                <c:pt idx="12178">
                  <c:v>4.02182813943997</c:v>
                </c:pt>
                <c:pt idx="12179">
                  <c:v>4.0224690664293199</c:v>
                </c:pt>
                <c:pt idx="12180">
                  <c:v>4.0226725952545701</c:v>
                </c:pt>
                <c:pt idx="12181">
                  <c:v>4.0243630371796497</c:v>
                </c:pt>
                <c:pt idx="12182">
                  <c:v>4.01139472999711</c:v>
                </c:pt>
                <c:pt idx="12183">
                  <c:v>4.0130215003289997</c:v>
                </c:pt>
                <c:pt idx="12184">
                  <c:v>4.0090045994731502</c:v>
                </c:pt>
                <c:pt idx="12185">
                  <c:v>4.0047114744420798</c:v>
                </c:pt>
                <c:pt idx="12186">
                  <c:v>3.9997697068737299</c:v>
                </c:pt>
                <c:pt idx="12187">
                  <c:v>3.9943584505658198</c:v>
                </c:pt>
                <c:pt idx="12188">
                  <c:v>3.9885596352671899</c:v>
                </c:pt>
                <c:pt idx="12189">
                  <c:v>3.9777401561183598</c:v>
                </c:pt>
                <c:pt idx="12190">
                  <c:v>3.9546480437987199</c:v>
                </c:pt>
                <c:pt idx="12191">
                  <c:v>3.95425585555699</c:v>
                </c:pt>
                <c:pt idx="12192">
                  <c:v>3.9492389627938098</c:v>
                </c:pt>
                <c:pt idx="12193">
                  <c:v>3.9409933535939401</c:v>
                </c:pt>
                <c:pt idx="12194">
                  <c:v>3.9319531973118602</c:v>
                </c:pt>
                <c:pt idx="12195">
                  <c:v>3.9228317934497299</c:v>
                </c:pt>
                <c:pt idx="12196">
                  <c:v>3.9130173364126</c:v>
                </c:pt>
                <c:pt idx="12197">
                  <c:v>3.90262548880091</c:v>
                </c:pt>
                <c:pt idx="12198">
                  <c:v>3.8573233558292701</c:v>
                </c:pt>
                <c:pt idx="12199">
                  <c:v>3.8561883162261301</c:v>
                </c:pt>
                <c:pt idx="12200">
                  <c:v>3.8473134693032902</c:v>
                </c:pt>
                <c:pt idx="12201">
                  <c:v>3.83408848488709</c:v>
                </c:pt>
                <c:pt idx="12202">
                  <c:v>3.82042860118682</c:v>
                </c:pt>
                <c:pt idx="12203">
                  <c:v>3.8070746048458699</c:v>
                </c:pt>
                <c:pt idx="12204">
                  <c:v>3.7925518018171802</c:v>
                </c:pt>
                <c:pt idx="12205">
                  <c:v>3.7775973406440402</c:v>
                </c:pt>
                <c:pt idx="12206">
                  <c:v>3.71480350968169</c:v>
                </c:pt>
                <c:pt idx="12207">
                  <c:v>3.7130358348458001</c:v>
                </c:pt>
                <c:pt idx="12208">
                  <c:v>3.7023943250173899</c:v>
                </c:pt>
                <c:pt idx="12209">
                  <c:v>3.6860032788417998</c:v>
                </c:pt>
                <c:pt idx="12210">
                  <c:v>3.6699011040926202</c:v>
                </c:pt>
                <c:pt idx="12211">
                  <c:v>3.65267779479748</c:v>
                </c:pt>
                <c:pt idx="12212">
                  <c:v>3.6350430560197902</c:v>
                </c:pt>
                <c:pt idx="12213">
                  <c:v>3.6170030672137901</c:v>
                </c:pt>
                <c:pt idx="12214">
                  <c:v>3.5386560135830898</c:v>
                </c:pt>
                <c:pt idx="12215">
                  <c:v>3.5376737908793201</c:v>
                </c:pt>
                <c:pt idx="12216">
                  <c:v>3.5249812365538999</c:v>
                </c:pt>
                <c:pt idx="12217">
                  <c:v>3.5060915981212002</c:v>
                </c:pt>
                <c:pt idx="12218">
                  <c:v>3.48598424396046</c:v>
                </c:pt>
                <c:pt idx="12219">
                  <c:v>3.4655228554784498</c:v>
                </c:pt>
                <c:pt idx="12220">
                  <c:v>3.4447159273398702</c:v>
                </c:pt>
                <c:pt idx="12221">
                  <c:v>3.4235746221202401</c:v>
                </c:pt>
                <c:pt idx="12222">
                  <c:v>3.3313284747865501</c:v>
                </c:pt>
                <c:pt idx="12223">
                  <c:v>3.3306223994751298</c:v>
                </c:pt>
                <c:pt idx="12224">
                  <c:v>3.31783511170506</c:v>
                </c:pt>
                <c:pt idx="12225">
                  <c:v>3.29592947016774</c:v>
                </c:pt>
                <c:pt idx="12226">
                  <c:v>3.2737365405253702</c:v>
                </c:pt>
                <c:pt idx="12227">
                  <c:v>3.2512644023266701</c:v>
                </c:pt>
                <c:pt idx="12228">
                  <c:v>3.2285208944815502</c:v>
                </c:pt>
                <c:pt idx="12229">
                  <c:v>3.2069141097678302</c:v>
                </c:pt>
                <c:pt idx="12230">
                  <c:v>3.1035163563645898</c:v>
                </c:pt>
                <c:pt idx="12231">
                  <c:v>3.1038713746651099</c:v>
                </c:pt>
                <c:pt idx="12232">
                  <c:v>3.0887519152165699</c:v>
                </c:pt>
                <c:pt idx="12233">
                  <c:v>3.0645353975200198</c:v>
                </c:pt>
                <c:pt idx="12234">
                  <c:v>3.04005449449006</c:v>
                </c:pt>
                <c:pt idx="12235">
                  <c:v>3.0164520293718899</c:v>
                </c:pt>
                <c:pt idx="12236">
                  <c:v>2.9914298788435998</c:v>
                </c:pt>
                <c:pt idx="12237">
                  <c:v>2.9661278787815402</c:v>
                </c:pt>
                <c:pt idx="12238">
                  <c:v>2.8513869608777802</c:v>
                </c:pt>
                <c:pt idx="12239">
                  <c:v>2.8521420542379099</c:v>
                </c:pt>
                <c:pt idx="12240">
                  <c:v>2.8356289474747198</c:v>
                </c:pt>
                <c:pt idx="12241">
                  <c:v>2.8101910196979598</c:v>
                </c:pt>
                <c:pt idx="12242">
                  <c:v>2.7831765153905801</c:v>
                </c:pt>
                <c:pt idx="12243">
                  <c:v>2.7558274595022398</c:v>
                </c:pt>
                <c:pt idx="12244">
                  <c:v>2.72813033199952</c:v>
                </c:pt>
                <c:pt idx="12245">
                  <c:v>2.7000746625932801</c:v>
                </c:pt>
                <c:pt idx="12246">
                  <c:v>2.5717029976138899</c:v>
                </c:pt>
                <c:pt idx="12247">
                  <c:v>2.5729887892978498</c:v>
                </c:pt>
                <c:pt idx="12248">
                  <c:v>2.5567459643112298</c:v>
                </c:pt>
                <c:pt idx="12249">
                  <c:v>2.52893691689364</c:v>
                </c:pt>
                <c:pt idx="12250">
                  <c:v>2.5020978274849002</c:v>
                </c:pt>
                <c:pt idx="12251">
                  <c:v>2.4738140716380399</c:v>
                </c:pt>
                <c:pt idx="12252">
                  <c:v>2.4445056081194698</c:v>
                </c:pt>
                <c:pt idx="12253">
                  <c:v>2.4146292393223798</c:v>
                </c:pt>
                <c:pt idx="12254">
                  <c:v>2.2838352944662201</c:v>
                </c:pt>
                <c:pt idx="12255">
                  <c:v>2.28760647799752</c:v>
                </c:pt>
                <c:pt idx="12256">
                  <c:v>2.24051886586463</c:v>
                </c:pt>
                <c:pt idx="12257">
                  <c:v>2.2443399880866499</c:v>
                </c:pt>
                <c:pt idx="12258">
                  <c:v>2.1967841382754698</c:v>
                </c:pt>
                <c:pt idx="12259">
                  <c:v>2.1487401254786902</c:v>
                </c:pt>
                <c:pt idx="12260">
                  <c:v>2.1002053718395302</c:v>
                </c:pt>
                <c:pt idx="12261">
                  <c:v>2.10414641522497</c:v>
                </c:pt>
                <c:pt idx="12262">
                  <c:v>1.9476046164302601</c:v>
                </c:pt>
                <c:pt idx="12263">
                  <c:v>1.9078516061433699</c:v>
                </c:pt>
                <c:pt idx="12264">
                  <c:v>1.9078494493186</c:v>
                </c:pt>
                <c:pt idx="12265">
                  <c:v>1.8629439964015799</c:v>
                </c:pt>
                <c:pt idx="12266">
                  <c:v>1.8217190735298501</c:v>
                </c:pt>
                <c:pt idx="12267">
                  <c:v>1.78170222113358</c:v>
                </c:pt>
                <c:pt idx="12268">
                  <c:v>1.7818440533444699</c:v>
                </c:pt>
                <c:pt idx="12269">
                  <c:v>1.6258245208670901</c:v>
                </c:pt>
                <c:pt idx="12270">
                  <c:v>1.51882266170001</c:v>
                </c:pt>
                <c:pt idx="12271">
                  <c:v>1.47262546552526</c:v>
                </c:pt>
                <c:pt idx="12272">
                  <c:v>1.47327447189997</c:v>
                </c:pt>
                <c:pt idx="12273">
                  <c:v>1.4210414356647301</c:v>
                </c:pt>
                <c:pt idx="12274">
                  <c:v>1.3680684898586</c:v>
                </c:pt>
                <c:pt idx="12275">
                  <c:v>1.3166044577604901</c:v>
                </c:pt>
                <c:pt idx="12276">
                  <c:v>1.3122608530130999</c:v>
                </c:pt>
                <c:pt idx="12277">
                  <c:v>1.13757036431579</c:v>
                </c:pt>
                <c:pt idx="12278">
                  <c:v>0.99629169760242398</c:v>
                </c:pt>
                <c:pt idx="12279">
                  <c:v>0.93806255253535697</c:v>
                </c:pt>
                <c:pt idx="12280">
                  <c:v>0.93455182768912703</c:v>
                </c:pt>
                <c:pt idx="12281">
                  <c:v>0.87089366055841</c:v>
                </c:pt>
                <c:pt idx="12282">
                  <c:v>0.80643254310219203</c:v>
                </c:pt>
                <c:pt idx="12283">
                  <c:v>0.74114869339783096</c:v>
                </c:pt>
                <c:pt idx="12284">
                  <c:v>0.73342083290812599</c:v>
                </c:pt>
                <c:pt idx="12285">
                  <c:v>0.52724043028495104</c:v>
                </c:pt>
                <c:pt idx="12286">
                  <c:v>0.35963191024354701</c:v>
                </c:pt>
                <c:pt idx="12287">
                  <c:v>0.288895313013666</c:v>
                </c:pt>
                <c:pt idx="12288">
                  <c:v>0.28226511211741601</c:v>
                </c:pt>
                <c:pt idx="12289">
                  <c:v>0.21056329786351299</c:v>
                </c:pt>
                <c:pt idx="12290">
                  <c:v>0.14073097901939899</c:v>
                </c:pt>
                <c:pt idx="12291">
                  <c:v>6.6597263883778596E-2</c:v>
                </c:pt>
                <c:pt idx="12292">
                  <c:v>6.0322346712729E-2</c:v>
                </c:pt>
                <c:pt idx="12293">
                  <c:v>-0.180594130899488</c:v>
                </c:pt>
                <c:pt idx="12294">
                  <c:v>-0.37925057310987698</c:v>
                </c:pt>
                <c:pt idx="12295">
                  <c:v>-0.46193038402172298</c:v>
                </c:pt>
                <c:pt idx="12296">
                  <c:v>-0.46714735685653602</c:v>
                </c:pt>
                <c:pt idx="12297">
                  <c:v>-0.54580781313018001</c:v>
                </c:pt>
                <c:pt idx="12298">
                  <c:v>-0.63113718713657196</c:v>
                </c:pt>
                <c:pt idx="12299">
                  <c:v>-0.71004743980916096</c:v>
                </c:pt>
                <c:pt idx="12300">
                  <c:v>-0.70880966296786496</c:v>
                </c:pt>
                <c:pt idx="12301">
                  <c:v>-1.0005091813675999</c:v>
                </c:pt>
                <c:pt idx="12302">
                  <c:v>-0.99883552204975501</c:v>
                </c:pt>
                <c:pt idx="12303">
                  <c:v>-1.14974866330893</c:v>
                </c:pt>
                <c:pt idx="12304">
                  <c:v>-1.3432034292827899</c:v>
                </c:pt>
                <c:pt idx="12305">
                  <c:v>-1.44035332841956</c:v>
                </c:pt>
                <c:pt idx="12306">
                  <c:v>-1.54122187641959</c:v>
                </c:pt>
                <c:pt idx="12307">
                  <c:v>-1.64424683595276</c:v>
                </c:pt>
                <c:pt idx="12308">
                  <c:v>-2.03018427817047</c:v>
                </c:pt>
                <c:pt idx="12309">
                  <c:v>-2.0939889983062598</c:v>
                </c:pt>
                <c:pt idx="12310">
                  <c:v>-2.2093691254458498</c:v>
                </c:pt>
                <c:pt idx="12311">
                  <c:v>-2.4613733075519302</c:v>
                </c:pt>
                <c:pt idx="12312">
                  <c:v>-2.5901476964360799</c:v>
                </c:pt>
                <c:pt idx="12313">
                  <c:v>-2.7223402541758901</c:v>
                </c:pt>
                <c:pt idx="12314">
                  <c:v>-2.8545985678985502</c:v>
                </c:pt>
                <c:pt idx="12315">
                  <c:v>-2.8429075121599499</c:v>
                </c:pt>
                <c:pt idx="12316">
                  <c:v>-3.3258805497849999</c:v>
                </c:pt>
                <c:pt idx="12317">
                  <c:v>-3.3137043816551102</c:v>
                </c:pt>
                <c:pt idx="12318">
                  <c:v>-3.3912416661343201</c:v>
                </c:pt>
                <c:pt idx="12319">
                  <c:v>-3.53173509029671</c:v>
                </c:pt>
                <c:pt idx="12320">
                  <c:v>-3.8199051446993599</c:v>
                </c:pt>
                <c:pt idx="12321">
                  <c:v>-4.1124487992290399</c:v>
                </c:pt>
                <c:pt idx="12322">
                  <c:v>-4.2509527089928199</c:v>
                </c:pt>
                <c:pt idx="12323">
                  <c:v>-4.4858776222395802</c:v>
                </c:pt>
                <c:pt idx="12324">
                  <c:v>-4.4738800522269599</c:v>
                </c:pt>
                <c:pt idx="12325">
                  <c:v>-4.7079642692968902</c:v>
                </c:pt>
                <c:pt idx="12326">
                  <c:v>-4.9411003585620898</c:v>
                </c:pt>
                <c:pt idx="12327">
                  <c:v>-4.9287270465022797</c:v>
                </c:pt>
                <c:pt idx="12328">
                  <c:v>-5.1609018429544902</c:v>
                </c:pt>
                <c:pt idx="12329">
                  <c:v>-5.2283138712000401</c:v>
                </c:pt>
                <c:pt idx="12330">
                  <c:v>-5.67228686614183</c:v>
                </c:pt>
                <c:pt idx="12331">
                  <c:v>-5.77194206653264</c:v>
                </c:pt>
                <c:pt idx="12332">
                  <c:v>-5.7579678293545404</c:v>
                </c:pt>
                <c:pt idx="12333">
                  <c:v>-5.8488889634963304</c:v>
                </c:pt>
                <c:pt idx="12334">
                  <c:v>-5.8349039950415396</c:v>
                </c:pt>
                <c:pt idx="12335">
                  <c:v>-6.1634497334138603</c:v>
                </c:pt>
                <c:pt idx="12336">
                  <c:v>-6.1493108430018601</c:v>
                </c:pt>
                <c:pt idx="12337">
                  <c:v>-6.1839632110632197</c:v>
                </c:pt>
                <c:pt idx="12338">
                  <c:v>-6.3510202145921504</c:v>
                </c:pt>
                <c:pt idx="12339">
                  <c:v>-6.37467619973952</c:v>
                </c:pt>
                <c:pt idx="12340">
                  <c:v>-6.3617956107972997</c:v>
                </c:pt>
                <c:pt idx="12341">
                  <c:v>-6.3760222745985597</c:v>
                </c:pt>
                <c:pt idx="12342">
                  <c:v>-6.3605636706582001</c:v>
                </c:pt>
                <c:pt idx="12343">
                  <c:v>-6.4184659874616896</c:v>
                </c:pt>
                <c:pt idx="12344">
                  <c:v>-6.4030466634899703</c:v>
                </c:pt>
                <c:pt idx="12345">
                  <c:v>-6.3965637303938596</c:v>
                </c:pt>
                <c:pt idx="12346">
                  <c:v>-6.3572423794255997</c:v>
                </c:pt>
                <c:pt idx="12347">
                  <c:v>-6.3324933936671197</c:v>
                </c:pt>
                <c:pt idx="12348">
                  <c:v>-6.31638613163115</c:v>
                </c:pt>
                <c:pt idx="12349">
                  <c:v>-6.2838490557313902</c:v>
                </c:pt>
                <c:pt idx="12350">
                  <c:v>-6.2634890866790096</c:v>
                </c:pt>
                <c:pt idx="12351">
                  <c:v>-6.1944577042549502</c:v>
                </c:pt>
                <c:pt idx="12352">
                  <c:v>-6.1740102808161197</c:v>
                </c:pt>
                <c:pt idx="12353">
                  <c:v>-6.14041711632734</c:v>
                </c:pt>
                <c:pt idx="12354">
                  <c:v>-6.0304914427337</c:v>
                </c:pt>
                <c:pt idx="12355">
                  <c:v>-5.9842881966169896</c:v>
                </c:pt>
                <c:pt idx="12356">
                  <c:v>-5.96071463784281</c:v>
                </c:pt>
                <c:pt idx="12357">
                  <c:v>-5.9156611224831801</c:v>
                </c:pt>
                <c:pt idx="12358">
                  <c:v>-5.8941603871476698</c:v>
                </c:pt>
                <c:pt idx="12359">
                  <c:v>-5.7908757662413901</c:v>
                </c:pt>
                <c:pt idx="12360">
                  <c:v>-5.76906739622396</c:v>
                </c:pt>
                <c:pt idx="12361">
                  <c:v>-5.7278565805745503</c:v>
                </c:pt>
                <c:pt idx="12362">
                  <c:v>-5.5714942886881298</c:v>
                </c:pt>
                <c:pt idx="12363">
                  <c:v>-5.5114138707537297</c:v>
                </c:pt>
                <c:pt idx="12364">
                  <c:v>-5.4864759758240602</c:v>
                </c:pt>
                <c:pt idx="12365">
                  <c:v>-5.4328612897405399</c:v>
                </c:pt>
                <c:pt idx="12366">
                  <c:v>-5.4167418870904402</c:v>
                </c:pt>
                <c:pt idx="12367">
                  <c:v>-5.2699135208150096</c:v>
                </c:pt>
                <c:pt idx="12368">
                  <c:v>-5.25557062001237</c:v>
                </c:pt>
                <c:pt idx="12369">
                  <c:v>-5.2126384975715103</c:v>
                </c:pt>
                <c:pt idx="12370">
                  <c:v>-4.9852018284558497</c:v>
                </c:pt>
                <c:pt idx="12371">
                  <c:v>-4.9146006317033502</c:v>
                </c:pt>
                <c:pt idx="12372">
                  <c:v>-4.9000322890341801</c:v>
                </c:pt>
                <c:pt idx="12373">
                  <c:v>-4.8369469789727599</c:v>
                </c:pt>
                <c:pt idx="12374">
                  <c:v>-4.8296068345948999</c:v>
                </c:pt>
                <c:pt idx="12375">
                  <c:v>-4.6194634168646598</c:v>
                </c:pt>
                <c:pt idx="12376">
                  <c:v>-4.6100065721025798</c:v>
                </c:pt>
                <c:pt idx="12377">
                  <c:v>-4.5664593917024296</c:v>
                </c:pt>
                <c:pt idx="12378">
                  <c:v>-4.2865812315303797</c:v>
                </c:pt>
                <c:pt idx="12379">
                  <c:v>-4.2171619954428499</c:v>
                </c:pt>
                <c:pt idx="12380">
                  <c:v>-4.2157702408914597</c:v>
                </c:pt>
                <c:pt idx="12381">
                  <c:v>-4.1457298266818396</c:v>
                </c:pt>
                <c:pt idx="12382">
                  <c:v>-4.1443365818769102</c:v>
                </c:pt>
                <c:pt idx="12383">
                  <c:v>-3.91621298446247</c:v>
                </c:pt>
                <c:pt idx="12384">
                  <c:v>-3.9153641917208302</c:v>
                </c:pt>
                <c:pt idx="12385">
                  <c:v>-3.8716204655336002</c:v>
                </c:pt>
                <c:pt idx="12386">
                  <c:v>-3.60824521460821</c:v>
                </c:pt>
                <c:pt idx="12387">
                  <c:v>-3.5445175189382199</c:v>
                </c:pt>
                <c:pt idx="12388">
                  <c:v>-3.5436614110702802</c:v>
                </c:pt>
                <c:pt idx="12389">
                  <c:v>-3.4798694501190601</c:v>
                </c:pt>
                <c:pt idx="12390">
                  <c:v>-3.4787428377416898</c:v>
                </c:pt>
                <c:pt idx="12391">
                  <c:v>-3.2798365328850201</c:v>
                </c:pt>
                <c:pt idx="12392">
                  <c:v>-3.2825859057092699</c:v>
                </c:pt>
                <c:pt idx="12393">
                  <c:v>-3.24515545968654</c:v>
                </c:pt>
                <c:pt idx="12394">
                  <c:v>-3.0441261554554102</c:v>
                </c:pt>
                <c:pt idx="12395">
                  <c:v>-2.9911855907677398</c:v>
                </c:pt>
                <c:pt idx="12396">
                  <c:v>-2.98498346195947</c:v>
                </c:pt>
                <c:pt idx="12397">
                  <c:v>-2.9390653201626602</c:v>
                </c:pt>
                <c:pt idx="12398">
                  <c:v>-2.9372365598899299</c:v>
                </c:pt>
                <c:pt idx="12399">
                  <c:v>-2.80431067063402</c:v>
                </c:pt>
                <c:pt idx="12400">
                  <c:v>-2.8055230127994202</c:v>
                </c:pt>
                <c:pt idx="12401">
                  <c:v>-2.78007022030005</c:v>
                </c:pt>
                <c:pt idx="12402">
                  <c:v>-2.6820151954116702</c:v>
                </c:pt>
                <c:pt idx="12403">
                  <c:v>-2.6594293797600299</c:v>
                </c:pt>
                <c:pt idx="12404">
                  <c:v>-2.6567207853469399</c:v>
                </c:pt>
                <c:pt idx="12405">
                  <c:v>-2.6417357712309202</c:v>
                </c:pt>
                <c:pt idx="12406">
                  <c:v>-2.6425403394724798</c:v>
                </c:pt>
                <c:pt idx="12407">
                  <c:v>-2.6044782285869799</c:v>
                </c:pt>
                <c:pt idx="12408">
                  <c:v>-2.6062593120753701</c:v>
                </c:pt>
                <c:pt idx="12409">
                  <c:v>-2.6029167376577398</c:v>
                </c:pt>
                <c:pt idx="12410">
                  <c:v>-2.6147551033782999</c:v>
                </c:pt>
                <c:pt idx="12411">
                  <c:v>-2.6229655885536398</c:v>
                </c:pt>
                <c:pt idx="12412">
                  <c:v>-2.62460189789486</c:v>
                </c:pt>
                <c:pt idx="12413">
                  <c:v>-2.6353430436467198</c:v>
                </c:pt>
                <c:pt idx="12414">
                  <c:v>-2.6372418710726899</c:v>
                </c:pt>
                <c:pt idx="12415">
                  <c:v>-2.6802442291888799</c:v>
                </c:pt>
                <c:pt idx="12416">
                  <c:v>-2.6818679675521202</c:v>
                </c:pt>
                <c:pt idx="12417">
                  <c:v>-2.6925069936359498</c:v>
                </c:pt>
                <c:pt idx="12418">
                  <c:v>-2.77027071173094</c:v>
                </c:pt>
                <c:pt idx="12419">
                  <c:v>-2.79381839435371</c:v>
                </c:pt>
                <c:pt idx="12420">
                  <c:v>-2.7955089870363699</c:v>
                </c:pt>
                <c:pt idx="12421">
                  <c:v>-2.8197925646408701</c:v>
                </c:pt>
                <c:pt idx="12422">
                  <c:v>-2.8214382154418698</c:v>
                </c:pt>
                <c:pt idx="12423">
                  <c:v>-2.9068363121615701</c:v>
                </c:pt>
                <c:pt idx="12424">
                  <c:v>-2.9094557812985</c:v>
                </c:pt>
                <c:pt idx="12425">
                  <c:v>-2.95364270081074</c:v>
                </c:pt>
                <c:pt idx="12426">
                  <c:v>-3.0363768941349298</c:v>
                </c:pt>
                <c:pt idx="12427">
                  <c:v>-3.06529423120358</c:v>
                </c:pt>
                <c:pt idx="12428">
                  <c:v>-3.0956996793943401</c:v>
                </c:pt>
                <c:pt idx="12429">
                  <c:v>-3.0974289146156302</c:v>
                </c:pt>
                <c:pt idx="12430">
                  <c:v>-3.0990523560505698</c:v>
                </c:pt>
                <c:pt idx="12431">
                  <c:v>-3.2014070055941302</c:v>
                </c:pt>
                <c:pt idx="12432">
                  <c:v>-3.2024923223637201</c:v>
                </c:pt>
                <c:pt idx="12433">
                  <c:v>-3.2534751799158101</c:v>
                </c:pt>
                <c:pt idx="12434">
                  <c:v>-3.3526897955645598</c:v>
                </c:pt>
                <c:pt idx="12435">
                  <c:v>-3.3872148583157999</c:v>
                </c:pt>
                <c:pt idx="12436">
                  <c:v>-3.41099310258911</c:v>
                </c:pt>
                <c:pt idx="12437">
                  <c:v>-3.4008992902861799</c:v>
                </c:pt>
                <c:pt idx="12438">
                  <c:v>-3.3909230563127601</c:v>
                </c:pt>
                <c:pt idx="12439">
                  <c:v>-3.5065854159365202</c:v>
                </c:pt>
                <c:pt idx="12440">
                  <c:v>-3.4953881384360699</c:v>
                </c:pt>
                <c:pt idx="12441">
                  <c:v>-3.5472295824911901</c:v>
                </c:pt>
                <c:pt idx="12442">
                  <c:v>-3.6642361113600401</c:v>
                </c:pt>
                <c:pt idx="12443">
                  <c:v>-3.6966985301808499</c:v>
                </c:pt>
                <c:pt idx="12444">
                  <c:v>-3.7300726708003902</c:v>
                </c:pt>
                <c:pt idx="12445">
                  <c:v>-3.7177300204860901</c:v>
                </c:pt>
                <c:pt idx="12446">
                  <c:v>-3.7055085929562401</c:v>
                </c:pt>
                <c:pt idx="12447">
                  <c:v>-3.85226746252859</c:v>
                </c:pt>
                <c:pt idx="12448">
                  <c:v>-3.8393656765991899</c:v>
                </c:pt>
                <c:pt idx="12449">
                  <c:v>-3.9008774707202201</c:v>
                </c:pt>
                <c:pt idx="12450">
                  <c:v>-4.0342301371114004</c:v>
                </c:pt>
                <c:pt idx="12451">
                  <c:v>-4.06957160137837</c:v>
                </c:pt>
                <c:pt idx="12452">
                  <c:v>-4.1134660957332798</c:v>
                </c:pt>
                <c:pt idx="12453">
                  <c:v>-4.1089771018357002</c:v>
                </c:pt>
                <c:pt idx="12454">
                  <c:v>-4.1955715173303298</c:v>
                </c:pt>
                <c:pt idx="12455">
                  <c:v>-4.1908981728049</c:v>
                </c:pt>
                <c:pt idx="12456">
                  <c:v>-4.2770386597680403</c:v>
                </c:pt>
                <c:pt idx="12457">
                  <c:v>-4.2721914095671103</c:v>
                </c:pt>
                <c:pt idx="12458">
                  <c:v>-4.4802133199454097</c:v>
                </c:pt>
                <c:pt idx="12459">
                  <c:v>-4.4757249417007001</c:v>
                </c:pt>
                <c:pt idx="12460">
                  <c:v>-4.51027827065659</c:v>
                </c:pt>
                <c:pt idx="12461">
                  <c:v>-4.54227596422046</c:v>
                </c:pt>
                <c:pt idx="12462">
                  <c:v>-4.5630619503536298</c:v>
                </c:pt>
                <c:pt idx="12463">
                  <c:v>-4.5516505853617897</c:v>
                </c:pt>
                <c:pt idx="12464">
                  <c:v>-4.5403575491455399</c:v>
                </c:pt>
                <c:pt idx="12465">
                  <c:v>-4.6306195789625004</c:v>
                </c:pt>
                <c:pt idx="12466">
                  <c:v>-4.6719512096928604</c:v>
                </c:pt>
                <c:pt idx="12467">
                  <c:v>-4.6762476894003697</c:v>
                </c:pt>
                <c:pt idx="12468">
                  <c:v>-4.6821894748568198</c:v>
                </c:pt>
                <c:pt idx="12469">
                  <c:v>-4.6838192040679001</c:v>
                </c:pt>
                <c:pt idx="12470">
                  <c:v>-4.6758922937721303</c:v>
                </c:pt>
                <c:pt idx="12471">
                  <c:v>-4.6651665710394798</c:v>
                </c:pt>
                <c:pt idx="12472">
                  <c:v>-4.6545599079463003</c:v>
                </c:pt>
                <c:pt idx="12473">
                  <c:v>-4.6386780606355602</c:v>
                </c:pt>
                <c:pt idx="12474">
                  <c:v>-4.5879910273918902</c:v>
                </c:pt>
                <c:pt idx="12475">
                  <c:v>-4.5576010146775801</c:v>
                </c:pt>
                <c:pt idx="12476">
                  <c:v>-4.5264842804937704</c:v>
                </c:pt>
                <c:pt idx="12477">
                  <c:v>-4.4925760367568603</c:v>
                </c:pt>
                <c:pt idx="12478">
                  <c:v>-4.4535357442777697</c:v>
                </c:pt>
                <c:pt idx="12479">
                  <c:v>-4.4468535559428704</c:v>
                </c:pt>
                <c:pt idx="12480">
                  <c:v>-4.4402844170866</c:v>
                </c:pt>
                <c:pt idx="12481">
                  <c:v>-4.31405143573609</c:v>
                </c:pt>
                <c:pt idx="12482">
                  <c:v>-4.1358844927184304</c:v>
                </c:pt>
                <c:pt idx="12483">
                  <c:v>-4.12987614604857</c:v>
                </c:pt>
                <c:pt idx="12484">
                  <c:v>-4.0798781561326702</c:v>
                </c:pt>
                <c:pt idx="12485">
                  <c:v>-4.0276342993737</c:v>
                </c:pt>
                <c:pt idx="12486">
                  <c:v>-3.9757262775183402</c:v>
                </c:pt>
                <c:pt idx="12487">
                  <c:v>-3.9756970220219601</c:v>
                </c:pt>
                <c:pt idx="12488">
                  <c:v>-3.97574338270462</c:v>
                </c:pt>
                <c:pt idx="12489">
                  <c:v>-3.8012949935717399</c:v>
                </c:pt>
                <c:pt idx="12490">
                  <c:v>-3.6160797808157801</c:v>
                </c:pt>
                <c:pt idx="12491">
                  <c:v>-3.6166416125972898</c:v>
                </c:pt>
                <c:pt idx="12492">
                  <c:v>-3.56381119644375</c:v>
                </c:pt>
                <c:pt idx="12493">
                  <c:v>-3.5122807490325298</c:v>
                </c:pt>
                <c:pt idx="12494">
                  <c:v>-3.4647523518593299</c:v>
                </c:pt>
                <c:pt idx="12495">
                  <c:v>-3.4643874639724199</c:v>
                </c:pt>
                <c:pt idx="12496">
                  <c:v>-3.4639477251689099</c:v>
                </c:pt>
                <c:pt idx="12497">
                  <c:v>-3.3088793127649199</c:v>
                </c:pt>
                <c:pt idx="12498">
                  <c:v>-3.1690766616229702</c:v>
                </c:pt>
                <c:pt idx="12499">
                  <c:v>-3.16912402129203</c:v>
                </c:pt>
                <c:pt idx="12500">
                  <c:v>-3.1230749634794401</c:v>
                </c:pt>
                <c:pt idx="12501">
                  <c:v>-3.08057493946353</c:v>
                </c:pt>
                <c:pt idx="12502">
                  <c:v>-3.0389057769655201</c:v>
                </c:pt>
                <c:pt idx="12503">
                  <c:v>-3.0292360444983202</c:v>
                </c:pt>
                <c:pt idx="12504">
                  <c:v>-3.0195322091855701</c:v>
                </c:pt>
                <c:pt idx="12505">
                  <c:v>-2.9026176946786899</c:v>
                </c:pt>
                <c:pt idx="12506">
                  <c:v>-2.8003248014321498</c:v>
                </c:pt>
                <c:pt idx="12507">
                  <c:v>-2.7907768961271402</c:v>
                </c:pt>
                <c:pt idx="12508">
                  <c:v>-2.7528963430604998</c:v>
                </c:pt>
                <c:pt idx="12509">
                  <c:v>-2.71545804293857</c:v>
                </c:pt>
                <c:pt idx="12510">
                  <c:v>-2.6765611038400601</c:v>
                </c:pt>
                <c:pt idx="12511">
                  <c:v>-2.6606095473857398</c:v>
                </c:pt>
                <c:pt idx="12512">
                  <c:v>-2.5697810106755998</c:v>
                </c:pt>
                <c:pt idx="12513">
                  <c:v>-2.5538102730179499</c:v>
                </c:pt>
                <c:pt idx="12514">
                  <c:v>-2.46856089180188</c:v>
                </c:pt>
                <c:pt idx="12515">
                  <c:v>-2.45247808587099</c:v>
                </c:pt>
                <c:pt idx="12516">
                  <c:v>-2.4224964648875198</c:v>
                </c:pt>
                <c:pt idx="12517">
                  <c:v>-2.3941235755621402</c:v>
                </c:pt>
                <c:pt idx="12518">
                  <c:v>-2.36355094909855</c:v>
                </c:pt>
                <c:pt idx="12519">
                  <c:v>-2.3507394968902902</c:v>
                </c:pt>
                <c:pt idx="12520">
                  <c:v>-2.2848536882038801</c:v>
                </c:pt>
                <c:pt idx="12521">
                  <c:v>-2.28142344746438</c:v>
                </c:pt>
                <c:pt idx="12522">
                  <c:v>-2.2109628897000202</c:v>
                </c:pt>
                <c:pt idx="12523">
                  <c:v>-2.2075035835984198</c:v>
                </c:pt>
                <c:pt idx="12524">
                  <c:v>-2.1915590281364699</c:v>
                </c:pt>
                <c:pt idx="12525">
                  <c:v>-2.1751017898669001</c:v>
                </c:pt>
                <c:pt idx="12526">
                  <c:v>-2.1601107395136698</c:v>
                </c:pt>
                <c:pt idx="12527">
                  <c:v>-2.1656338547217602</c:v>
                </c:pt>
                <c:pt idx="12528">
                  <c:v>-2.0974954078963202</c:v>
                </c:pt>
                <c:pt idx="12529">
                  <c:v>-2.10318803883127</c:v>
                </c:pt>
                <c:pt idx="12530">
                  <c:v>-2.0144571632063601</c:v>
                </c:pt>
                <c:pt idx="12531">
                  <c:v>-2.0203361253007199</c:v>
                </c:pt>
                <c:pt idx="12532">
                  <c:v>-2.0089308140262498</c:v>
                </c:pt>
                <c:pt idx="12533">
                  <c:v>-1.9978703150758199</c:v>
                </c:pt>
                <c:pt idx="12534">
                  <c:v>-1.98676090786354</c:v>
                </c:pt>
                <c:pt idx="12535">
                  <c:v>-2.00676071557334</c:v>
                </c:pt>
                <c:pt idx="12536">
                  <c:v>-1.91613081316211</c:v>
                </c:pt>
                <c:pt idx="12537">
                  <c:v>-1.9361768325994699</c:v>
                </c:pt>
                <c:pt idx="12538">
                  <c:v>-1.8151023697851101</c:v>
                </c:pt>
                <c:pt idx="12539">
                  <c:v>-1.8351689685772501</c:v>
                </c:pt>
                <c:pt idx="12540">
                  <c:v>-1.8157696489773001</c:v>
                </c:pt>
                <c:pt idx="12541">
                  <c:v>-1.7947308341857</c:v>
                </c:pt>
                <c:pt idx="12542">
                  <c:v>-1.77510695587763</c:v>
                </c:pt>
                <c:pt idx="12543">
                  <c:v>-1.7999378015010901</c:v>
                </c:pt>
                <c:pt idx="12544">
                  <c:v>-1.66968586282608</c:v>
                </c:pt>
                <c:pt idx="12545">
                  <c:v>-1.69469640561025</c:v>
                </c:pt>
                <c:pt idx="12546">
                  <c:v>-1.53122246181292</c:v>
                </c:pt>
                <c:pt idx="12547">
                  <c:v>-1.5563948837092401</c:v>
                </c:pt>
                <c:pt idx="12548">
                  <c:v>-1.5179832336191801</c:v>
                </c:pt>
                <c:pt idx="12549">
                  <c:v>-1.4778914512190899</c:v>
                </c:pt>
                <c:pt idx="12550">
                  <c:v>-1.43933776350436</c:v>
                </c:pt>
                <c:pt idx="12551">
                  <c:v>-1.45913894741195</c:v>
                </c:pt>
                <c:pt idx="12552">
                  <c:v>-1.26574284333106</c:v>
                </c:pt>
                <c:pt idx="12553">
                  <c:v>-1.2748776333073999</c:v>
                </c:pt>
                <c:pt idx="12554">
                  <c:v>-1.0486279017854001</c:v>
                </c:pt>
                <c:pt idx="12555">
                  <c:v>-1.0580707623494201</c:v>
                </c:pt>
                <c:pt idx="12556">
                  <c:v>-0.99712255760976398</c:v>
                </c:pt>
                <c:pt idx="12557">
                  <c:v>-0.93222171816354404</c:v>
                </c:pt>
                <c:pt idx="12558">
                  <c:v>-0.86657394009202704</c:v>
                </c:pt>
                <c:pt idx="12559">
                  <c:v>-0.869615261168732</c:v>
                </c:pt>
                <c:pt idx="12560">
                  <c:v>-0.63842613046957197</c:v>
                </c:pt>
                <c:pt idx="12561">
                  <c:v>-0.64159492800497997</c:v>
                </c:pt>
                <c:pt idx="12562">
                  <c:v>-0.381452704522178</c:v>
                </c:pt>
                <c:pt idx="12563">
                  <c:v>-0.37271025461458201</c:v>
                </c:pt>
                <c:pt idx="12564">
                  <c:v>-0.30043056647795602</c:v>
                </c:pt>
                <c:pt idx="12565">
                  <c:v>-0.22545398322892199</c:v>
                </c:pt>
                <c:pt idx="12566">
                  <c:v>-0.14790161127905499</c:v>
                </c:pt>
                <c:pt idx="12567">
                  <c:v>-0.13938609391538501</c:v>
                </c:pt>
                <c:pt idx="12568">
                  <c:v>9.7786160872502803E-2</c:v>
                </c:pt>
                <c:pt idx="12569">
                  <c:v>0.10596061723434901</c:v>
                </c:pt>
                <c:pt idx="12570">
                  <c:v>0.344763856170684</c:v>
                </c:pt>
                <c:pt idx="12571">
                  <c:v>0.35259262810255398</c:v>
                </c:pt>
                <c:pt idx="12572">
                  <c:v>0.42068773371906498</c:v>
                </c:pt>
                <c:pt idx="12573">
                  <c:v>0.48475648286644701</c:v>
                </c:pt>
                <c:pt idx="12574">
                  <c:v>0.55040787126982704</c:v>
                </c:pt>
                <c:pt idx="12575">
                  <c:v>0.55530597082608202</c:v>
                </c:pt>
                <c:pt idx="12576">
                  <c:v>0.75944890171609003</c:v>
                </c:pt>
                <c:pt idx="12577">
                  <c:v>0.76401238508815195</c:v>
                </c:pt>
                <c:pt idx="12578">
                  <c:v>0.85918462455302302</c:v>
                </c:pt>
                <c:pt idx="12579">
                  <c:v>0.91661463896671103</c:v>
                </c:pt>
                <c:pt idx="12580">
                  <c:v>1.0260990627907001</c:v>
                </c:pt>
                <c:pt idx="12581">
                  <c:v>1.1309631461583201</c:v>
                </c:pt>
                <c:pt idx="12582">
                  <c:v>1.13353589191667</c:v>
                </c:pt>
                <c:pt idx="12583">
                  <c:v>1.13604860789175</c:v>
                </c:pt>
                <c:pt idx="12584">
                  <c:v>1.2326362123833901</c:v>
                </c:pt>
                <c:pt idx="12585">
                  <c:v>1.32851286967357</c:v>
                </c:pt>
                <c:pt idx="12586">
                  <c:v>1.3306969541834499</c:v>
                </c:pt>
                <c:pt idx="12587">
                  <c:v>1.4257788033260901</c:v>
                </c:pt>
                <c:pt idx="12588">
                  <c:v>1.4555608676742899</c:v>
                </c:pt>
                <c:pt idx="12589">
                  <c:v>1.6470463857231501</c:v>
                </c:pt>
                <c:pt idx="12590">
                  <c:v>1.6491489455964501</c:v>
                </c:pt>
                <c:pt idx="12591">
                  <c:v>1.69843336963471</c:v>
                </c:pt>
                <c:pt idx="12592">
                  <c:v>1.74915816751655</c:v>
                </c:pt>
                <c:pt idx="12593">
                  <c:v>1.7532006217082201</c:v>
                </c:pt>
                <c:pt idx="12594">
                  <c:v>1.9097730204604699</c:v>
                </c:pt>
                <c:pt idx="12595">
                  <c:v>1.9136460465243399</c:v>
                </c:pt>
                <c:pt idx="12596">
                  <c:v>1.9460227485813999</c:v>
                </c:pt>
                <c:pt idx="12597">
                  <c:v>2.1187056752746898</c:v>
                </c:pt>
                <c:pt idx="12598">
                  <c:v>2.1221670342197099</c:v>
                </c:pt>
                <c:pt idx="12599">
                  <c:v>2.16526074813047</c:v>
                </c:pt>
                <c:pt idx="12600">
                  <c:v>2.20966438320007</c:v>
                </c:pt>
                <c:pt idx="12601">
                  <c:v>2.2133936868298099</c:v>
                </c:pt>
                <c:pt idx="12602">
                  <c:v>2.3499288797837501</c:v>
                </c:pt>
                <c:pt idx="12603">
                  <c:v>2.3536372264976899</c:v>
                </c:pt>
                <c:pt idx="12604">
                  <c:v>2.3822121252903301</c:v>
                </c:pt>
                <c:pt idx="12605">
                  <c:v>2.5231076563723498</c:v>
                </c:pt>
                <c:pt idx="12606">
                  <c:v>2.5266566774371499</c:v>
                </c:pt>
                <c:pt idx="12607">
                  <c:v>2.56198974835009</c:v>
                </c:pt>
                <c:pt idx="12608">
                  <c:v>2.5966309155256901</c:v>
                </c:pt>
                <c:pt idx="12609">
                  <c:v>2.5985814483281899</c:v>
                </c:pt>
                <c:pt idx="12610">
                  <c:v>2.7052381700850101</c:v>
                </c:pt>
                <c:pt idx="12611">
                  <c:v>2.7070260220039599</c:v>
                </c:pt>
                <c:pt idx="12612">
                  <c:v>2.7272924899730699</c:v>
                </c:pt>
                <c:pt idx="12613">
                  <c:v>2.8313972537305498</c:v>
                </c:pt>
                <c:pt idx="12614">
                  <c:v>2.8322382468642302</c:v>
                </c:pt>
                <c:pt idx="12615">
                  <c:v>2.8572408135949101</c:v>
                </c:pt>
                <c:pt idx="12616">
                  <c:v>2.8813027367734501</c:v>
                </c:pt>
                <c:pt idx="12617">
                  <c:v>2.88115236146924</c:v>
                </c:pt>
                <c:pt idx="12618">
                  <c:v>2.95828192928772</c:v>
                </c:pt>
                <c:pt idx="12619">
                  <c:v>2.9579976053786599</c:v>
                </c:pt>
                <c:pt idx="12620">
                  <c:v>2.9708878489794599</c:v>
                </c:pt>
                <c:pt idx="12621">
                  <c:v>3.0468924712510299</c:v>
                </c:pt>
                <c:pt idx="12622">
                  <c:v>3.0455181442117198</c:v>
                </c:pt>
                <c:pt idx="12623">
                  <c:v>3.0644533943183201</c:v>
                </c:pt>
                <c:pt idx="12624">
                  <c:v>3.0828116535455901</c:v>
                </c:pt>
                <c:pt idx="12625">
                  <c:v>3.0827891389968398</c:v>
                </c:pt>
                <c:pt idx="12626">
                  <c:v>3.1418471679046598</c:v>
                </c:pt>
                <c:pt idx="12627">
                  <c:v>3.1417615263165399</c:v>
                </c:pt>
                <c:pt idx="12628">
                  <c:v>3.15183095621834</c:v>
                </c:pt>
                <c:pt idx="12629">
                  <c:v>3.2137909344415401</c:v>
                </c:pt>
                <c:pt idx="12630">
                  <c:v>3.2137497150583898</c:v>
                </c:pt>
                <c:pt idx="12631">
                  <c:v>3.2298527957290499</c:v>
                </c:pt>
                <c:pt idx="12632">
                  <c:v>3.2462349576986802</c:v>
                </c:pt>
                <c:pt idx="12633">
                  <c:v>3.2480436346827299</c:v>
                </c:pt>
                <c:pt idx="12634">
                  <c:v>3.29748512159947</c:v>
                </c:pt>
                <c:pt idx="12635">
                  <c:v>3.29933033254644</c:v>
                </c:pt>
                <c:pt idx="12636">
                  <c:v>3.3103311605726602</c:v>
                </c:pt>
                <c:pt idx="12637">
                  <c:v>3.36132538240058</c:v>
                </c:pt>
                <c:pt idx="12638">
                  <c:v>3.3637511109862901</c:v>
                </c:pt>
                <c:pt idx="12639">
                  <c:v>3.37751309138</c:v>
                </c:pt>
                <c:pt idx="12640">
                  <c:v>3.3908310231115402</c:v>
                </c:pt>
                <c:pt idx="12641">
                  <c:v>3.3928609105730798</c:v>
                </c:pt>
                <c:pt idx="12642">
                  <c:v>3.4313336123336602</c:v>
                </c:pt>
                <c:pt idx="12643">
                  <c:v>3.4334091185089801</c:v>
                </c:pt>
                <c:pt idx="12644">
                  <c:v>3.4420947255999401</c:v>
                </c:pt>
                <c:pt idx="12645">
                  <c:v>3.47819309778744</c:v>
                </c:pt>
                <c:pt idx="12646">
                  <c:v>3.4801830819975801</c:v>
                </c:pt>
                <c:pt idx="12647">
                  <c:v>3.489134121687</c:v>
                </c:pt>
                <c:pt idx="12648">
                  <c:v>3.4976439460700299</c:v>
                </c:pt>
                <c:pt idx="12649">
                  <c:v>3.4984164364450598</c:v>
                </c:pt>
                <c:pt idx="12650">
                  <c:v>3.5233144340638902</c:v>
                </c:pt>
                <c:pt idx="12651">
                  <c:v>3.5239910434340298</c:v>
                </c:pt>
                <c:pt idx="12652">
                  <c:v>3.5286573427795198</c:v>
                </c:pt>
                <c:pt idx="12653">
                  <c:v>3.5508956630358699</c:v>
                </c:pt>
                <c:pt idx="12654">
                  <c:v>3.5514732102929001</c:v>
                </c:pt>
                <c:pt idx="12655">
                  <c:v>3.5571516671347898</c:v>
                </c:pt>
                <c:pt idx="12656">
                  <c:v>3.56258998682577</c:v>
                </c:pt>
                <c:pt idx="12657">
                  <c:v>3.5630768269157498</c:v>
                </c:pt>
                <c:pt idx="12658">
                  <c:v>3.5789798888625501</c:v>
                </c:pt>
                <c:pt idx="12659">
                  <c:v>3.5793723811785201</c:v>
                </c:pt>
                <c:pt idx="12660">
                  <c:v>3.58162802905309</c:v>
                </c:pt>
                <c:pt idx="12661">
                  <c:v>3.5984766633556098</c:v>
                </c:pt>
                <c:pt idx="12662">
                  <c:v>3.5982088514222199</c:v>
                </c:pt>
                <c:pt idx="12663">
                  <c:v>3.6040973057211798</c:v>
                </c:pt>
                <c:pt idx="12664">
                  <c:v>3.6089733485257698</c:v>
                </c:pt>
                <c:pt idx="12665">
                  <c:v>3.6097645236014801</c:v>
                </c:pt>
                <c:pt idx="12666">
                  <c:v>3.6257419397401902</c:v>
                </c:pt>
                <c:pt idx="12667">
                  <c:v>3.62658393812058</c:v>
                </c:pt>
                <c:pt idx="12668">
                  <c:v>3.6308953587622499</c:v>
                </c:pt>
                <c:pt idx="12669">
                  <c:v>3.6550322756631002</c:v>
                </c:pt>
                <c:pt idx="12670">
                  <c:v>3.6624016723222401</c:v>
                </c:pt>
                <c:pt idx="12671">
                  <c:v>3.6637846093806701</c:v>
                </c:pt>
                <c:pt idx="12672">
                  <c:v>3.6722883778342599</c:v>
                </c:pt>
                <c:pt idx="12673">
                  <c:v>3.67454163780133</c:v>
                </c:pt>
                <c:pt idx="12674">
                  <c:v>3.6993800652022402</c:v>
                </c:pt>
                <c:pt idx="12675">
                  <c:v>3.7016801027381598</c:v>
                </c:pt>
                <c:pt idx="12676">
                  <c:v>3.7087145577212599</c:v>
                </c:pt>
                <c:pt idx="12677">
                  <c:v>3.7448699302954198</c:v>
                </c:pt>
                <c:pt idx="12678">
                  <c:v>3.7564250641031798</c:v>
                </c:pt>
                <c:pt idx="12679">
                  <c:v>3.7593463021509099</c:v>
                </c:pt>
                <c:pt idx="12680">
                  <c:v>3.7712922964509499</c:v>
                </c:pt>
                <c:pt idx="12681">
                  <c:v>3.7743024508751502</c:v>
                </c:pt>
                <c:pt idx="12682">
                  <c:v>3.8086270511756601</c:v>
                </c:pt>
                <c:pt idx="12683">
                  <c:v>3.8117024570390998</c:v>
                </c:pt>
                <c:pt idx="12684">
                  <c:v>3.8212602398290101</c:v>
                </c:pt>
                <c:pt idx="12685">
                  <c:v>3.8663971529055501</c:v>
                </c:pt>
                <c:pt idx="12686">
                  <c:v>3.8802973401273899</c:v>
                </c:pt>
                <c:pt idx="12687">
                  <c:v>3.88402646840844</c:v>
                </c:pt>
                <c:pt idx="12688">
                  <c:v>3.8970602981893898</c:v>
                </c:pt>
                <c:pt idx="12689">
                  <c:v>3.8995125195183702</c:v>
                </c:pt>
                <c:pt idx="12690">
                  <c:v>3.9383844364111802</c:v>
                </c:pt>
                <c:pt idx="12691">
                  <c:v>3.9409019974349002</c:v>
                </c:pt>
                <c:pt idx="12692">
                  <c:v>3.9508316991752199</c:v>
                </c:pt>
                <c:pt idx="12693">
                  <c:v>3.9992634112650101</c:v>
                </c:pt>
                <c:pt idx="12694">
                  <c:v>4.0139773182159804</c:v>
                </c:pt>
                <c:pt idx="12695">
                  <c:v>4.0172440341250999</c:v>
                </c:pt>
                <c:pt idx="12696">
                  <c:v>4.0282253024937402</c:v>
                </c:pt>
                <c:pt idx="12697">
                  <c:v>4.0284833482237001</c:v>
                </c:pt>
                <c:pt idx="12698">
                  <c:v>4.0669666704541001</c:v>
                </c:pt>
                <c:pt idx="12699">
                  <c:v>4.0673008687216097</c:v>
                </c:pt>
                <c:pt idx="12700">
                  <c:v>4.0748629675296097</c:v>
                </c:pt>
                <c:pt idx="12701">
                  <c:v>4.1186523071910797</c:v>
                </c:pt>
                <c:pt idx="12702">
                  <c:v>4.1297991947466004</c:v>
                </c:pt>
                <c:pt idx="12703">
                  <c:v>4.12996197983309</c:v>
                </c:pt>
                <c:pt idx="12704">
                  <c:v>4.1390016115135602</c:v>
                </c:pt>
                <c:pt idx="12705">
                  <c:v>4.1372955394995303</c:v>
                </c:pt>
                <c:pt idx="12706">
                  <c:v>4.17083670152984</c:v>
                </c:pt>
                <c:pt idx="12707">
                  <c:v>4.1689961986985997</c:v>
                </c:pt>
                <c:pt idx="12708">
                  <c:v>4.1721426559755201</c:v>
                </c:pt>
                <c:pt idx="12709">
                  <c:v>4.20465110815603</c:v>
                </c:pt>
                <c:pt idx="12710">
                  <c:v>4.2102568775715099</c:v>
                </c:pt>
                <c:pt idx="12711">
                  <c:v>4.2072276155170902</c:v>
                </c:pt>
                <c:pt idx="12712">
                  <c:v>4.2120547369654799</c:v>
                </c:pt>
                <c:pt idx="12713">
                  <c:v>4.2234355114011004</c:v>
                </c:pt>
                <c:pt idx="12714">
                  <c:v>4.2202875045343999</c:v>
                </c:pt>
                <c:pt idx="12715">
                  <c:v>4.2312207768707104</c:v>
                </c:pt>
                <c:pt idx="12716">
                  <c:v>4.2279574605112602</c:v>
                </c:pt>
                <c:pt idx="12717">
                  <c:v>4.25009753926612</c:v>
                </c:pt>
                <c:pt idx="12718">
                  <c:v>4.2517750128248304</c:v>
                </c:pt>
                <c:pt idx="12719">
                  <c:v>4.2484469179545101</c:v>
                </c:pt>
                <c:pt idx="12720">
                  <c:v>4.2487897357682796</c:v>
                </c:pt>
                <c:pt idx="12721">
                  <c:v>4.2485334646239297</c:v>
                </c:pt>
                <c:pt idx="12722">
                  <c:v>4.2475655608432401</c:v>
                </c:pt>
                <c:pt idx="12723">
                  <c:v>4.2436263501471503</c:v>
                </c:pt>
                <c:pt idx="12724">
                  <c:v>4.2467465834536604</c:v>
                </c:pt>
                <c:pt idx="12725">
                  <c:v>4.2415163941847398</c:v>
                </c:pt>
                <c:pt idx="12726">
                  <c:v>4.2362468896102499</c:v>
                </c:pt>
                <c:pt idx="12727">
                  <c:v>4.2323874599486997</c:v>
                </c:pt>
                <c:pt idx="12728">
                  <c:v>4.2268378765509</c:v>
                </c:pt>
                <c:pt idx="12729">
                  <c:v>4.2196371201365297</c:v>
                </c:pt>
                <c:pt idx="12730">
                  <c:v>4.2115287049943904</c:v>
                </c:pt>
                <c:pt idx="12731">
                  <c:v>4.2076916502647599</c:v>
                </c:pt>
                <c:pt idx="12732">
                  <c:v>4.1864568650101504</c:v>
                </c:pt>
                <c:pt idx="12733">
                  <c:v>4.1622972135257301</c:v>
                </c:pt>
                <c:pt idx="12734">
                  <c:v>4.1497789968507002</c:v>
                </c:pt>
                <c:pt idx="12735">
                  <c:v>4.1460758915134202</c:v>
                </c:pt>
                <c:pt idx="12736">
                  <c:v>4.1336808419022697</c:v>
                </c:pt>
                <c:pt idx="12737">
                  <c:v>4.1205514371227503</c:v>
                </c:pt>
                <c:pt idx="12738">
                  <c:v>4.1067280333686398</c:v>
                </c:pt>
                <c:pt idx="12739">
                  <c:v>4.1038142141949603</c:v>
                </c:pt>
                <c:pt idx="12740">
                  <c:v>4.0615887767020897</c:v>
                </c:pt>
                <c:pt idx="12741">
                  <c:v>4.0235288759405803</c:v>
                </c:pt>
                <c:pt idx="12742">
                  <c:v>4.0065430898673702</c:v>
                </c:pt>
                <c:pt idx="12743">
                  <c:v>4.00383076029817</c:v>
                </c:pt>
                <c:pt idx="12744">
                  <c:v>3.9872944131576</c:v>
                </c:pt>
                <c:pt idx="12745">
                  <c:v>3.9705528966036701</c:v>
                </c:pt>
                <c:pt idx="12746">
                  <c:v>3.9531785305427798</c:v>
                </c:pt>
                <c:pt idx="12747">
                  <c:v>3.9514009496843601</c:v>
                </c:pt>
                <c:pt idx="12748">
                  <c:v>3.8956363182216802</c:v>
                </c:pt>
                <c:pt idx="12749">
                  <c:v>3.84927787107436</c:v>
                </c:pt>
                <c:pt idx="12750">
                  <c:v>3.8299505981949702</c:v>
                </c:pt>
                <c:pt idx="12751">
                  <c:v>3.8283892161000601</c:v>
                </c:pt>
                <c:pt idx="12752">
                  <c:v>3.8106099178546402</c:v>
                </c:pt>
                <c:pt idx="12753">
                  <c:v>3.7930859096727798</c:v>
                </c:pt>
                <c:pt idx="12754">
                  <c:v>3.7744224358094902</c:v>
                </c:pt>
                <c:pt idx="12755">
                  <c:v>3.7745127791450801</c:v>
                </c:pt>
                <c:pt idx="12756">
                  <c:v>3.7104999836802302</c:v>
                </c:pt>
                <c:pt idx="12757">
                  <c:v>3.6574365038825301</c:v>
                </c:pt>
                <c:pt idx="12758">
                  <c:v>3.6397663368870399</c:v>
                </c:pt>
                <c:pt idx="12759">
                  <c:v>3.6418908750488299</c:v>
                </c:pt>
                <c:pt idx="12760">
                  <c:v>3.6230182040124999</c:v>
                </c:pt>
                <c:pt idx="12761">
                  <c:v>3.60411998530008</c:v>
                </c:pt>
                <c:pt idx="12762">
                  <c:v>3.58677761985036</c:v>
                </c:pt>
                <c:pt idx="12763">
                  <c:v>3.59110093110186</c:v>
                </c:pt>
                <c:pt idx="12764">
                  <c:v>3.52076797268127</c:v>
                </c:pt>
                <c:pt idx="12765">
                  <c:v>3.4642432967346699</c:v>
                </c:pt>
                <c:pt idx="12766">
                  <c:v>3.4446671413702701</c:v>
                </c:pt>
                <c:pt idx="12767">
                  <c:v>3.4490295677482199</c:v>
                </c:pt>
                <c:pt idx="12768">
                  <c:v>3.4289574446842601</c:v>
                </c:pt>
                <c:pt idx="12769">
                  <c:v>3.4084973892567398</c:v>
                </c:pt>
                <c:pt idx="12770">
                  <c:v>3.3876547762265599</c:v>
                </c:pt>
                <c:pt idx="12771">
                  <c:v>3.3920092434167799</c:v>
                </c:pt>
                <c:pt idx="12772">
                  <c:v>3.3099154366031698</c:v>
                </c:pt>
                <c:pt idx="12773">
                  <c:v>3.2448003027458201</c:v>
                </c:pt>
                <c:pt idx="12774">
                  <c:v>3.22186820722116</c:v>
                </c:pt>
                <c:pt idx="12775">
                  <c:v>3.2263716126492898</c:v>
                </c:pt>
                <c:pt idx="12776">
                  <c:v>3.2016676274089999</c:v>
                </c:pt>
                <c:pt idx="12777">
                  <c:v>3.17537275478659</c:v>
                </c:pt>
                <c:pt idx="12778">
                  <c:v>3.1487626671726998</c:v>
                </c:pt>
                <c:pt idx="12779">
                  <c:v>3.15081439415389</c:v>
                </c:pt>
                <c:pt idx="12780">
                  <c:v>3.0550586186231801</c:v>
                </c:pt>
                <c:pt idx="12781">
                  <c:v>3.0388809333236799</c:v>
                </c:pt>
                <c:pt idx="12782">
                  <c:v>2.9823132598520301</c:v>
                </c:pt>
                <c:pt idx="12783">
                  <c:v>2.9232807282716999</c:v>
                </c:pt>
                <c:pt idx="12784">
                  <c:v>2.8917827744912401</c:v>
                </c:pt>
                <c:pt idx="12785">
                  <c:v>2.89144215136883</c:v>
                </c:pt>
                <c:pt idx="12786">
                  <c:v>2.85983215899217</c:v>
                </c:pt>
                <c:pt idx="12787">
                  <c:v>2.8594495712560999</c:v>
                </c:pt>
                <c:pt idx="12788">
                  <c:v>2.7529044656856501</c:v>
                </c:pt>
                <c:pt idx="12789">
                  <c:v>2.7525508099608098</c:v>
                </c:pt>
                <c:pt idx="12790">
                  <c:v>2.7332238800851298</c:v>
                </c:pt>
                <c:pt idx="12791">
                  <c:v>2.66777049687773</c:v>
                </c:pt>
                <c:pt idx="12792">
                  <c:v>2.6027619293206401</c:v>
                </c:pt>
                <c:pt idx="12793">
                  <c:v>2.5351162682218602</c:v>
                </c:pt>
                <c:pt idx="12794">
                  <c:v>2.5349398194894399</c:v>
                </c:pt>
                <c:pt idx="12795">
                  <c:v>2.41988786568509</c:v>
                </c:pt>
                <c:pt idx="12796">
                  <c:v>2.4197530620044199</c:v>
                </c:pt>
                <c:pt idx="12797">
                  <c:v>2.3972680733771101</c:v>
                </c:pt>
                <c:pt idx="12798">
                  <c:v>2.3602748521137999</c:v>
                </c:pt>
                <c:pt idx="12799">
                  <c:v>2.3229683022243601</c:v>
                </c:pt>
                <c:pt idx="12800">
                  <c:v>2.2853384019582101</c:v>
                </c:pt>
                <c:pt idx="12801">
                  <c:v>2.2473664226720298</c:v>
                </c:pt>
                <c:pt idx="12802">
                  <c:v>2.0460200159856798</c:v>
                </c:pt>
                <c:pt idx="12803">
                  <c:v>2.0447355382184802</c:v>
                </c:pt>
                <c:pt idx="12804">
                  <c:v>2.0435577517824002</c:v>
                </c:pt>
                <c:pt idx="12805">
                  <c:v>2.0185951609235699</c:v>
                </c:pt>
                <c:pt idx="12806">
                  <c:v>1.9804901464328999</c:v>
                </c:pt>
                <c:pt idx="12807">
                  <c:v>1.9402028755449701</c:v>
                </c:pt>
                <c:pt idx="12808">
                  <c:v>1.89948524586312</c:v>
                </c:pt>
                <c:pt idx="12809">
                  <c:v>1.8583237573706399</c:v>
                </c:pt>
                <c:pt idx="12810">
                  <c:v>1.6332609176324</c:v>
                </c:pt>
                <c:pt idx="12811">
                  <c:v>1.6327595035500999</c:v>
                </c:pt>
                <c:pt idx="12812">
                  <c:v>1.63236813887271</c:v>
                </c:pt>
                <c:pt idx="12813">
                  <c:v>1.6088373142308401</c:v>
                </c:pt>
                <c:pt idx="12814">
                  <c:v>1.5673999538174199</c:v>
                </c:pt>
                <c:pt idx="12815">
                  <c:v>1.5274620444668601</c:v>
                </c:pt>
                <c:pt idx="12816">
                  <c:v>1.48570720997491</c:v>
                </c:pt>
                <c:pt idx="12817">
                  <c:v>1.4427678553302701</c:v>
                </c:pt>
                <c:pt idx="12818">
                  <c:v>1.19442058331456</c:v>
                </c:pt>
                <c:pt idx="12819">
                  <c:v>1.1966119659108401</c:v>
                </c:pt>
                <c:pt idx="12820">
                  <c:v>1.1988919196047201</c:v>
                </c:pt>
                <c:pt idx="12821">
                  <c:v>1.17306024312466</c:v>
                </c:pt>
                <c:pt idx="12822">
                  <c:v>1.1298805047947</c:v>
                </c:pt>
                <c:pt idx="12823">
                  <c:v>1.08377818738561</c:v>
                </c:pt>
                <c:pt idx="12824">
                  <c:v>1.03709653674673</c:v>
                </c:pt>
                <c:pt idx="12825">
                  <c:v>0.99210811376153896</c:v>
                </c:pt>
                <c:pt idx="12826">
                  <c:v>0.71498598548108205</c:v>
                </c:pt>
                <c:pt idx="12827">
                  <c:v>0.71823905701096802</c:v>
                </c:pt>
                <c:pt idx="12828">
                  <c:v>0.72145693389145304</c:v>
                </c:pt>
                <c:pt idx="12829">
                  <c:v>0.69319113644374997</c:v>
                </c:pt>
                <c:pt idx="12830">
                  <c:v>0.64249422966494296</c:v>
                </c:pt>
                <c:pt idx="12831">
                  <c:v>0.59114267275651999</c:v>
                </c:pt>
                <c:pt idx="12832">
                  <c:v>0.53913607799836305</c:v>
                </c:pt>
                <c:pt idx="12833">
                  <c:v>0.48904197350648498</c:v>
                </c:pt>
                <c:pt idx="12834">
                  <c:v>0.18053322908240499</c:v>
                </c:pt>
                <c:pt idx="12835">
                  <c:v>0.18434714132263799</c:v>
                </c:pt>
                <c:pt idx="12836">
                  <c:v>0.18808478721410901</c:v>
                </c:pt>
                <c:pt idx="12837">
                  <c:v>0.153262263919238</c:v>
                </c:pt>
                <c:pt idx="12838">
                  <c:v>9.3832939134037605E-2</c:v>
                </c:pt>
                <c:pt idx="12839">
                  <c:v>3.4076996933221998E-2</c:v>
                </c:pt>
                <c:pt idx="12840">
                  <c:v>-2.5920979312304401E-2</c:v>
                </c:pt>
                <c:pt idx="12841">
                  <c:v>-8.3309454121869894E-2</c:v>
                </c:pt>
                <c:pt idx="12842">
                  <c:v>-0.20322152527454601</c:v>
                </c:pt>
                <c:pt idx="12843">
                  <c:v>-0.31382108527577401</c:v>
                </c:pt>
                <c:pt idx="12844">
                  <c:v>-0.43122658731807001</c:v>
                </c:pt>
                <c:pt idx="12845">
                  <c:v>-0.43608017229428703</c:v>
                </c:pt>
                <c:pt idx="12846">
                  <c:v>-0.55410025310177202</c:v>
                </c:pt>
                <c:pt idx="12847">
                  <c:v>-0.59135933311435096</c:v>
                </c:pt>
                <c:pt idx="12848">
                  <c:v>-0.65379069524348299</c:v>
                </c:pt>
                <c:pt idx="12849">
                  <c:v>-0.71872184364762604</c:v>
                </c:pt>
                <c:pt idx="12850">
                  <c:v>-0.84014344678087804</c:v>
                </c:pt>
                <c:pt idx="12851">
                  <c:v>-0.90521858133970201</c:v>
                </c:pt>
                <c:pt idx="12852">
                  <c:v>-1.1724463412155</c:v>
                </c:pt>
                <c:pt idx="12853">
                  <c:v>-1.1758411917480001</c:v>
                </c:pt>
                <c:pt idx="12854">
                  <c:v>-1.1792795357441099</c:v>
                </c:pt>
                <c:pt idx="12855">
                  <c:v>-1.28223607447536</c:v>
                </c:pt>
                <c:pt idx="12856">
                  <c:v>-1.3464391260464701</c:v>
                </c:pt>
                <c:pt idx="12857">
                  <c:v>-1.4106433997408201</c:v>
                </c:pt>
                <c:pt idx="12858">
                  <c:v>-1.4712774691453401</c:v>
                </c:pt>
                <c:pt idx="12859">
                  <c:v>-1.53598919815756</c:v>
                </c:pt>
                <c:pt idx="12860">
                  <c:v>-1.81602422341651</c:v>
                </c:pt>
                <c:pt idx="12861">
                  <c:v>-1.8182234304407601</c:v>
                </c:pt>
                <c:pt idx="12862">
                  <c:v>-1.82043310184018</c:v>
                </c:pt>
                <c:pt idx="12863">
                  <c:v>-1.93280944641671</c:v>
                </c:pt>
                <c:pt idx="12864">
                  <c:v>-2.0054190552173701</c:v>
                </c:pt>
                <c:pt idx="12865">
                  <c:v>-2.0801419788378901</c:v>
                </c:pt>
                <c:pt idx="12866">
                  <c:v>-2.1539833719408499</c:v>
                </c:pt>
                <c:pt idx="12867">
                  <c:v>-2.23410613019032</c:v>
                </c:pt>
                <c:pt idx="12868">
                  <c:v>-2.60669820155745</c:v>
                </c:pt>
                <c:pt idx="12869">
                  <c:v>-2.6084996579321902</c:v>
                </c:pt>
                <c:pt idx="12870">
                  <c:v>-2.6102112301868701</c:v>
                </c:pt>
                <c:pt idx="12871">
                  <c:v>-2.7677926542148601</c:v>
                </c:pt>
                <c:pt idx="12872">
                  <c:v>-2.8700191148643501</c:v>
                </c:pt>
                <c:pt idx="12873">
                  <c:v>-2.9729319348190102</c:v>
                </c:pt>
                <c:pt idx="12874">
                  <c:v>-3.0799514613755101</c:v>
                </c:pt>
                <c:pt idx="12875">
                  <c:v>-3.1914135728745401</c:v>
                </c:pt>
                <c:pt idx="12876">
                  <c:v>-3.76472910187556</c:v>
                </c:pt>
                <c:pt idx="12877">
                  <c:v>-3.7578583235685699</c:v>
                </c:pt>
                <c:pt idx="12878">
                  <c:v>-3.7510764096678599</c:v>
                </c:pt>
                <c:pt idx="12879">
                  <c:v>-3.9795888614401198</c:v>
                </c:pt>
                <c:pt idx="12880">
                  <c:v>-4.1275224256344796</c:v>
                </c:pt>
                <c:pt idx="12881">
                  <c:v>-4.2795012132157604</c:v>
                </c:pt>
                <c:pt idx="12882">
                  <c:v>-4.4401520698926804</c:v>
                </c:pt>
                <c:pt idx="12883">
                  <c:v>-4.6066291736331202</c:v>
                </c:pt>
                <c:pt idx="12884">
                  <c:v>-5.4052498918363598</c:v>
                </c:pt>
                <c:pt idx="12885">
                  <c:v>-5.3961467677945603</c:v>
                </c:pt>
                <c:pt idx="12886">
                  <c:v>-5.3870720119003996</c:v>
                </c:pt>
                <c:pt idx="12887">
                  <c:v>-5.6870162863567097</c:v>
                </c:pt>
                <c:pt idx="12888">
                  <c:v>-5.8749578721594302</c:v>
                </c:pt>
                <c:pt idx="12889">
                  <c:v>-6.0627396987819004</c:v>
                </c:pt>
                <c:pt idx="12890">
                  <c:v>-6.2545750623647196</c:v>
                </c:pt>
                <c:pt idx="12891">
                  <c:v>-6.43734237407104</c:v>
                </c:pt>
                <c:pt idx="12892">
                  <c:v>-7.2941561161969002</c:v>
                </c:pt>
                <c:pt idx="12893">
                  <c:v>-7.2836265675630898</c:v>
                </c:pt>
                <c:pt idx="12894">
                  <c:v>-7.2731085617181703</c:v>
                </c:pt>
                <c:pt idx="12895">
                  <c:v>-7.5781650243909304</c:v>
                </c:pt>
                <c:pt idx="12896">
                  <c:v>-7.7552463418350097</c:v>
                </c:pt>
                <c:pt idx="12897">
                  <c:v>-7.9170691373720201</c:v>
                </c:pt>
                <c:pt idx="12898">
                  <c:v>-8.0788953213509505</c:v>
                </c:pt>
                <c:pt idx="12899">
                  <c:v>-8.2323901144179104</c:v>
                </c:pt>
                <c:pt idx="12900">
                  <c:v>-8.8612313726536396</c:v>
                </c:pt>
                <c:pt idx="12901">
                  <c:v>-8.8467000740875203</c:v>
                </c:pt>
                <c:pt idx="12902">
                  <c:v>-8.8321681900055005</c:v>
                </c:pt>
                <c:pt idx="12903">
                  <c:v>-9.0109910401032192</c:v>
                </c:pt>
                <c:pt idx="12904">
                  <c:v>-9.1047619067518593</c:v>
                </c:pt>
                <c:pt idx="12905">
                  <c:v>-9.1830488575387399</c:v>
                </c:pt>
                <c:pt idx="12906">
                  <c:v>-9.2454980403934801</c:v>
                </c:pt>
                <c:pt idx="12907">
                  <c:v>-9.2918565419462098</c:v>
                </c:pt>
                <c:pt idx="12908">
                  <c:v>-9.4106125332867805</c:v>
                </c:pt>
                <c:pt idx="12909">
                  <c:v>-9.3920583541898601</c:v>
                </c:pt>
                <c:pt idx="12910">
                  <c:v>-9.3735032972689893</c:v>
                </c:pt>
                <c:pt idx="12911">
                  <c:v>-9.3539600464639001</c:v>
                </c:pt>
                <c:pt idx="12912">
                  <c:v>-9.3191622159939396</c:v>
                </c:pt>
                <c:pt idx="12913">
                  <c:v>-9.27047526665765</c:v>
                </c:pt>
                <c:pt idx="12914">
                  <c:v>-9.2071035864362898</c:v>
                </c:pt>
                <c:pt idx="12915">
                  <c:v>-9.1316212618512207</c:v>
                </c:pt>
                <c:pt idx="12916">
                  <c:v>-8.7803103233470807</c:v>
                </c:pt>
                <c:pt idx="12917">
                  <c:v>-8.7608939576608602</c:v>
                </c:pt>
                <c:pt idx="12918">
                  <c:v>-8.7414148706549106</c:v>
                </c:pt>
                <c:pt idx="12919">
                  <c:v>-8.5763083520777297</c:v>
                </c:pt>
                <c:pt idx="12920">
                  <c:v>-8.4570748602466193</c:v>
                </c:pt>
                <c:pt idx="12921">
                  <c:v>-8.3333569036874202</c:v>
                </c:pt>
                <c:pt idx="12922">
                  <c:v>-8.2062533166609892</c:v>
                </c:pt>
                <c:pt idx="12923">
                  <c:v>-8.0816544668652099</c:v>
                </c:pt>
                <c:pt idx="12924">
                  <c:v>-7.5809546550462796</c:v>
                </c:pt>
                <c:pt idx="12925">
                  <c:v>-7.5593949983902302</c:v>
                </c:pt>
                <c:pt idx="12926">
                  <c:v>-7.5378920235709197</c:v>
                </c:pt>
                <c:pt idx="12927">
                  <c:v>-7.3428783111706002</c:v>
                </c:pt>
                <c:pt idx="12928">
                  <c:v>-7.2138797046982104</c:v>
                </c:pt>
                <c:pt idx="12929">
                  <c:v>-7.0867386182560104</c:v>
                </c:pt>
                <c:pt idx="12930">
                  <c:v>-6.96174554237572</c:v>
                </c:pt>
                <c:pt idx="12931">
                  <c:v>-6.8396365510319903</c:v>
                </c:pt>
                <c:pt idx="12932">
                  <c:v>-6.4030785472201899</c:v>
                </c:pt>
                <c:pt idx="12933">
                  <c:v>-6.3844816655515402</c:v>
                </c:pt>
                <c:pt idx="12934">
                  <c:v>-6.3148348205953804</c:v>
                </c:pt>
                <c:pt idx="12935">
                  <c:v>-6.21039736377538</c:v>
                </c:pt>
                <c:pt idx="12936">
                  <c:v>-6.1091381252920502</c:v>
                </c:pt>
                <c:pt idx="12937">
                  <c:v>-6.01489704184179</c:v>
                </c:pt>
                <c:pt idx="12938">
                  <c:v>-5.9200394394073097</c:v>
                </c:pt>
                <c:pt idx="12939">
                  <c:v>-5.8282921352053396</c:v>
                </c:pt>
                <c:pt idx="12940">
                  <c:v>-5.5041396564142699</c:v>
                </c:pt>
                <c:pt idx="12941">
                  <c:v>-5.4890029304313597</c:v>
                </c:pt>
                <c:pt idx="12942">
                  <c:v>-5.4430260688816503</c:v>
                </c:pt>
                <c:pt idx="12943">
                  <c:v>-5.3729903767504998</c:v>
                </c:pt>
                <c:pt idx="12944">
                  <c:v>-5.30441378825169</c:v>
                </c:pt>
                <c:pt idx="12945">
                  <c:v>-5.2381595502969596</c:v>
                </c:pt>
                <c:pt idx="12946">
                  <c:v>-5.1843053300048298</c:v>
                </c:pt>
                <c:pt idx="12947">
                  <c:v>-5.1297140475466696</c:v>
                </c:pt>
                <c:pt idx="12948">
                  <c:v>-4.90248950948342</c:v>
                </c:pt>
                <c:pt idx="12949">
                  <c:v>-4.9034716149998703</c:v>
                </c:pt>
                <c:pt idx="12950">
                  <c:v>-4.8750000120723396</c:v>
                </c:pt>
                <c:pt idx="12951">
                  <c:v>-4.8271711990502997</c:v>
                </c:pt>
                <c:pt idx="12952">
                  <c:v>-4.7804981607149299</c:v>
                </c:pt>
                <c:pt idx="12953">
                  <c:v>-4.7348933226902199</c:v>
                </c:pt>
                <c:pt idx="12954">
                  <c:v>-4.6902500278842796</c:v>
                </c:pt>
                <c:pt idx="12955">
                  <c:v>-4.6483364023442002</c:v>
                </c:pt>
                <c:pt idx="12956">
                  <c:v>-4.4585887290079702</c:v>
                </c:pt>
                <c:pt idx="12957">
                  <c:v>-4.4609408253743901</c:v>
                </c:pt>
                <c:pt idx="12958">
                  <c:v>-4.4383387058807804</c:v>
                </c:pt>
                <c:pt idx="12959">
                  <c:v>-4.3987782454109103</c:v>
                </c:pt>
                <c:pt idx="12960">
                  <c:v>-4.3598576604062798</c:v>
                </c:pt>
                <c:pt idx="12961">
                  <c:v>-4.3214456317255197</c:v>
                </c:pt>
                <c:pt idx="12962">
                  <c:v>-4.2835504212381599</c:v>
                </c:pt>
                <c:pt idx="12963">
                  <c:v>-4.2479851577486096</c:v>
                </c:pt>
                <c:pt idx="12964">
                  <c:v>-4.0857581823713396</c:v>
                </c:pt>
                <c:pt idx="12965">
                  <c:v>-4.0891358738873</c:v>
                </c:pt>
                <c:pt idx="12966">
                  <c:v>-4.0634226140657601</c:v>
                </c:pt>
                <c:pt idx="12967">
                  <c:v>-4.0249963273985099</c:v>
                </c:pt>
                <c:pt idx="12968">
                  <c:v>-3.98716400950702</c:v>
                </c:pt>
                <c:pt idx="12969">
                  <c:v>-3.95165701845074</c:v>
                </c:pt>
                <c:pt idx="12970">
                  <c:v>-3.91560956750414</c:v>
                </c:pt>
                <c:pt idx="12971">
                  <c:v>-3.8807805846589498</c:v>
                </c:pt>
                <c:pt idx="12972">
                  <c:v>-3.7641449815141499</c:v>
                </c:pt>
                <c:pt idx="12973">
                  <c:v>-3.7621479967752798</c:v>
                </c:pt>
                <c:pt idx="12974">
                  <c:v>-3.7601735739672399</c:v>
                </c:pt>
                <c:pt idx="12975">
                  <c:v>-3.7213853908594001</c:v>
                </c:pt>
                <c:pt idx="12976">
                  <c:v>-3.68630732940546</c:v>
                </c:pt>
                <c:pt idx="12977">
                  <c:v>-3.6850109750647202</c:v>
                </c:pt>
                <c:pt idx="12978">
                  <c:v>-3.6534800478174998</c:v>
                </c:pt>
                <c:pt idx="12979">
                  <c:v>-3.6318128272433698</c:v>
                </c:pt>
                <c:pt idx="12980">
                  <c:v>-3.58213988493095</c:v>
                </c:pt>
                <c:pt idx="12981">
                  <c:v>-3.5818360905064002</c:v>
                </c:pt>
                <c:pt idx="12982">
                  <c:v>-3.5723330549132801</c:v>
                </c:pt>
                <c:pt idx="12983">
                  <c:v>-3.56149031873771</c:v>
                </c:pt>
                <c:pt idx="12984">
                  <c:v>-3.5605736066521398</c:v>
                </c:pt>
                <c:pt idx="12985">
                  <c:v>-3.55401106677389</c:v>
                </c:pt>
                <c:pt idx="12986">
                  <c:v>-3.5536706742794202</c:v>
                </c:pt>
                <c:pt idx="12987">
                  <c:v>-3.5509148966847799</c:v>
                </c:pt>
                <c:pt idx="12988">
                  <c:v>-3.5681747543745899</c:v>
                </c:pt>
                <c:pt idx="12989">
                  <c:v>-3.5693567626448601</c:v>
                </c:pt>
                <c:pt idx="12990">
                  <c:v>-3.5746070045448</c:v>
                </c:pt>
                <c:pt idx="12991">
                  <c:v>-3.5844417150390799</c:v>
                </c:pt>
                <c:pt idx="12992">
                  <c:v>-3.5956891318925899</c:v>
                </c:pt>
                <c:pt idx="12993">
                  <c:v>-3.6077039849173098</c:v>
                </c:pt>
                <c:pt idx="12994">
                  <c:v>-3.6214681269332698</c:v>
                </c:pt>
                <c:pt idx="12995">
                  <c:v>-3.6363542730666198</c:v>
                </c:pt>
                <c:pt idx="12996">
                  <c:v>-3.7129539640640599</c:v>
                </c:pt>
                <c:pt idx="12997">
                  <c:v>-3.7118845347731799</c:v>
                </c:pt>
                <c:pt idx="12998">
                  <c:v>-3.7238515988260401</c:v>
                </c:pt>
                <c:pt idx="12999">
                  <c:v>-3.74369095244607</c:v>
                </c:pt>
                <c:pt idx="13000">
                  <c:v>-3.76314791637158</c:v>
                </c:pt>
                <c:pt idx="13001">
                  <c:v>-3.7836378352762301</c:v>
                </c:pt>
                <c:pt idx="13002">
                  <c:v>-3.8040800241780199</c:v>
                </c:pt>
                <c:pt idx="13003">
                  <c:v>-3.8243808565820498</c:v>
                </c:pt>
                <c:pt idx="13004">
                  <c:v>-3.9173630366323602</c:v>
                </c:pt>
                <c:pt idx="13005">
                  <c:v>-3.91197530653641</c:v>
                </c:pt>
                <c:pt idx="13006">
                  <c:v>-3.92163082676112</c:v>
                </c:pt>
                <c:pt idx="13007">
                  <c:v>-3.93822264103561</c:v>
                </c:pt>
                <c:pt idx="13008">
                  <c:v>-3.954992370707</c:v>
                </c:pt>
                <c:pt idx="13009">
                  <c:v>-3.9715716936052199</c:v>
                </c:pt>
                <c:pt idx="13010">
                  <c:v>-3.98761403868098</c:v>
                </c:pt>
                <c:pt idx="13011">
                  <c:v>-4.0031234979415</c:v>
                </c:pt>
                <c:pt idx="13012">
                  <c:v>-4.0868834035191304</c:v>
                </c:pt>
                <c:pt idx="13013">
                  <c:v>-4.0772546459515198</c:v>
                </c:pt>
                <c:pt idx="13014">
                  <c:v>-4.0831905483096298</c:v>
                </c:pt>
                <c:pt idx="13015">
                  <c:v>-4.0965612084502299</c:v>
                </c:pt>
                <c:pt idx="13016">
                  <c:v>-4.1093243962908996</c:v>
                </c:pt>
                <c:pt idx="13017">
                  <c:v>-4.1210325215457804</c:v>
                </c:pt>
                <c:pt idx="13018">
                  <c:v>-4.13155224993245</c:v>
                </c:pt>
                <c:pt idx="13019">
                  <c:v>-4.14002023299087</c:v>
                </c:pt>
                <c:pt idx="13020">
                  <c:v>-4.1878484691415698</c:v>
                </c:pt>
                <c:pt idx="13021">
                  <c:v>-4.1812768881673898</c:v>
                </c:pt>
                <c:pt idx="13022">
                  <c:v>-4.1815039151762301</c:v>
                </c:pt>
                <c:pt idx="13023">
                  <c:v>-4.1834743232714002</c:v>
                </c:pt>
                <c:pt idx="13024">
                  <c:v>-4.1832644203196496</c:v>
                </c:pt>
                <c:pt idx="13025">
                  <c:v>-4.1823208087682602</c:v>
                </c:pt>
                <c:pt idx="13026">
                  <c:v>-4.17945134627172</c:v>
                </c:pt>
                <c:pt idx="13027">
                  <c:v>-4.1745436122484501</c:v>
                </c:pt>
                <c:pt idx="13028">
                  <c:v>-4.1505681161129102</c:v>
                </c:pt>
                <c:pt idx="13029">
                  <c:v>-4.1470983664626102</c:v>
                </c:pt>
                <c:pt idx="13030">
                  <c:v>-4.1397439346970302</c:v>
                </c:pt>
                <c:pt idx="13031">
                  <c:v>-4.1286095971483103</c:v>
                </c:pt>
                <c:pt idx="13032">
                  <c:v>-4.1157245167677701</c:v>
                </c:pt>
                <c:pt idx="13033">
                  <c:v>-4.10168357609375</c:v>
                </c:pt>
                <c:pt idx="13034">
                  <c:v>-4.0868967252891002</c:v>
                </c:pt>
                <c:pt idx="13035">
                  <c:v>-4.07116691692306</c:v>
                </c:pt>
                <c:pt idx="13036">
                  <c:v>-4.0034538537177404</c:v>
                </c:pt>
                <c:pt idx="13037">
                  <c:v>-4.0010421387128297</c:v>
                </c:pt>
                <c:pt idx="13038">
                  <c:v>-3.98841133368024</c:v>
                </c:pt>
                <c:pt idx="13039">
                  <c:v>-3.9693831391487602</c:v>
                </c:pt>
                <c:pt idx="13040">
                  <c:v>-3.9504070953573902</c:v>
                </c:pt>
                <c:pt idx="13041">
                  <c:v>-3.9315337250461901</c:v>
                </c:pt>
                <c:pt idx="13042">
                  <c:v>-3.9135300545630902</c:v>
                </c:pt>
                <c:pt idx="13043">
                  <c:v>-3.8920964891040302</c:v>
                </c:pt>
                <c:pt idx="13044">
                  <c:v>-3.81950325262906</c:v>
                </c:pt>
                <c:pt idx="13045">
                  <c:v>-3.8135294291375201</c:v>
                </c:pt>
                <c:pt idx="13046">
                  <c:v>-3.7970430790883101</c:v>
                </c:pt>
                <c:pt idx="13047">
                  <c:v>-3.7756761433069101</c:v>
                </c:pt>
                <c:pt idx="13048">
                  <c:v>-3.7521111348071501</c:v>
                </c:pt>
                <c:pt idx="13049">
                  <c:v>-3.7285766871609098</c:v>
                </c:pt>
                <c:pt idx="13050">
                  <c:v>-3.7041471265180901</c:v>
                </c:pt>
                <c:pt idx="13051">
                  <c:v>-3.6790455737660102</c:v>
                </c:pt>
                <c:pt idx="13052">
                  <c:v>-3.5945443014604699</c:v>
                </c:pt>
                <c:pt idx="13053">
                  <c:v>-3.5858628985267398</c:v>
                </c:pt>
                <c:pt idx="13054">
                  <c:v>-3.5676460664061098</c:v>
                </c:pt>
                <c:pt idx="13055">
                  <c:v>-3.5409181895112001</c:v>
                </c:pt>
                <c:pt idx="13056">
                  <c:v>-3.5143709958794198</c:v>
                </c:pt>
                <c:pt idx="13057">
                  <c:v>-3.48826381520735</c:v>
                </c:pt>
                <c:pt idx="13058">
                  <c:v>-3.4626629155200499</c:v>
                </c:pt>
                <c:pt idx="13059">
                  <c:v>-3.4369855609175199</c:v>
                </c:pt>
                <c:pt idx="13060">
                  <c:v>-3.3426761849423698</c:v>
                </c:pt>
                <c:pt idx="13061">
                  <c:v>-3.33701780255161</c:v>
                </c:pt>
                <c:pt idx="13062">
                  <c:v>-3.3217448023791198</c:v>
                </c:pt>
                <c:pt idx="13063">
                  <c:v>-3.2987677261489701</c:v>
                </c:pt>
                <c:pt idx="13064">
                  <c:v>-3.2770500835647698</c:v>
                </c:pt>
                <c:pt idx="13065">
                  <c:v>-3.2557345073245201</c:v>
                </c:pt>
                <c:pt idx="13066">
                  <c:v>-3.23512573445322</c:v>
                </c:pt>
                <c:pt idx="13067">
                  <c:v>-3.2153648655431102</c:v>
                </c:pt>
                <c:pt idx="13068">
                  <c:v>-3.1464781485717599</c:v>
                </c:pt>
                <c:pt idx="13069">
                  <c:v>-3.1445105667762601</c:v>
                </c:pt>
                <c:pt idx="13070">
                  <c:v>-3.1322836914115002</c:v>
                </c:pt>
                <c:pt idx="13071">
                  <c:v>-3.1161603051498799</c:v>
                </c:pt>
                <c:pt idx="13072">
                  <c:v>-3.1019917133527599</c:v>
                </c:pt>
                <c:pt idx="13073">
                  <c:v>-3.0873286881614899</c:v>
                </c:pt>
                <c:pt idx="13074">
                  <c:v>-3.0728353555875598</c:v>
                </c:pt>
                <c:pt idx="13075">
                  <c:v>-3.0584643004318601</c:v>
                </c:pt>
                <c:pt idx="13076">
                  <c:v>-3.0240597700757599</c:v>
                </c:pt>
                <c:pt idx="13077">
                  <c:v>-3.0178664996767601</c:v>
                </c:pt>
                <c:pt idx="13078">
                  <c:v>-3.0060948566163601</c:v>
                </c:pt>
                <c:pt idx="13079">
                  <c:v>-2.9913055355138201</c:v>
                </c:pt>
                <c:pt idx="13080">
                  <c:v>-2.9753723736525499</c:v>
                </c:pt>
                <c:pt idx="13081">
                  <c:v>-2.96037801908632</c:v>
                </c:pt>
                <c:pt idx="13082">
                  <c:v>-2.9452774237842401</c:v>
                </c:pt>
                <c:pt idx="13083">
                  <c:v>-2.9306048795661601</c:v>
                </c:pt>
                <c:pt idx="13084">
                  <c:v>-2.91301316621847</c:v>
                </c:pt>
                <c:pt idx="13085">
                  <c:v>-2.90003148463407</c:v>
                </c:pt>
                <c:pt idx="13086">
                  <c:v>-2.8894295621260202</c:v>
                </c:pt>
                <c:pt idx="13087">
                  <c:v>-2.8783124713392998</c:v>
                </c:pt>
                <c:pt idx="13088">
                  <c:v>-2.8648248511986298</c:v>
                </c:pt>
                <c:pt idx="13089">
                  <c:v>-2.85411713029574</c:v>
                </c:pt>
                <c:pt idx="13090">
                  <c:v>-2.84541131637015</c:v>
                </c:pt>
                <c:pt idx="13091">
                  <c:v>-2.8356433506305301</c:v>
                </c:pt>
                <c:pt idx="13092">
                  <c:v>-2.80079767009854</c:v>
                </c:pt>
                <c:pt idx="13093">
                  <c:v>-2.7947909058769098</c:v>
                </c:pt>
                <c:pt idx="13094">
                  <c:v>-2.7937196410156799</c:v>
                </c:pt>
                <c:pt idx="13095">
                  <c:v>-2.7870542505983602</c:v>
                </c:pt>
                <c:pt idx="13096">
                  <c:v>-2.7811748631579798</c:v>
                </c:pt>
                <c:pt idx="13097">
                  <c:v>-2.7762374767981801</c:v>
                </c:pt>
                <c:pt idx="13098">
                  <c:v>-2.7719379569407501</c:v>
                </c:pt>
                <c:pt idx="13099">
                  <c:v>-2.7656844173367499</c:v>
                </c:pt>
                <c:pt idx="13100">
                  <c:v>-2.7587295645438901</c:v>
                </c:pt>
                <c:pt idx="13101">
                  <c:v>-2.6820838401848199</c:v>
                </c:pt>
                <c:pt idx="13102">
                  <c:v>-2.6866167427918302</c:v>
                </c:pt>
                <c:pt idx="13103">
                  <c:v>-2.6339554220269501</c:v>
                </c:pt>
                <c:pt idx="13104">
                  <c:v>-2.65721345359196</c:v>
                </c:pt>
                <c:pt idx="13105">
                  <c:v>-2.6422178748101399</c:v>
                </c:pt>
                <c:pt idx="13106">
                  <c:v>-2.6239379555048901</c:v>
                </c:pt>
                <c:pt idx="13107">
                  <c:v>-2.6074562551140001</c:v>
                </c:pt>
                <c:pt idx="13108">
                  <c:v>-2.5856342225825899</c:v>
                </c:pt>
                <c:pt idx="13109">
                  <c:v>-2.53066857349781</c:v>
                </c:pt>
                <c:pt idx="13110">
                  <c:v>-2.5599721039366701</c:v>
                </c:pt>
                <c:pt idx="13111">
                  <c:v>-2.32412299052841</c:v>
                </c:pt>
                <c:pt idx="13112">
                  <c:v>-2.3536139762410699</c:v>
                </c:pt>
                <c:pt idx="13113">
                  <c:v>-2.34857502565715</c:v>
                </c:pt>
                <c:pt idx="13114">
                  <c:v>-2.3200404761722102</c:v>
                </c:pt>
                <c:pt idx="13115">
                  <c:v>-2.2806832765071698</c:v>
                </c:pt>
                <c:pt idx="13116">
                  <c:v>-2.2356719611551501</c:v>
                </c:pt>
                <c:pt idx="13117">
                  <c:v>-2.19137439710468</c:v>
                </c:pt>
                <c:pt idx="13118">
                  <c:v>-2.13866457603674</c:v>
                </c:pt>
                <c:pt idx="13119">
                  <c:v>-1.8358358783481601</c:v>
                </c:pt>
                <c:pt idx="13120">
                  <c:v>-1.8536843060980699</c:v>
                </c:pt>
                <c:pt idx="13121">
                  <c:v>-1.8254813780458801</c:v>
                </c:pt>
                <c:pt idx="13122">
                  <c:v>-1.77172650975791</c:v>
                </c:pt>
                <c:pt idx="13123">
                  <c:v>-1.7135966619267</c:v>
                </c:pt>
                <c:pt idx="13124">
                  <c:v>-1.65139276499995</c:v>
                </c:pt>
                <c:pt idx="13125">
                  <c:v>-1.5923889093236001</c:v>
                </c:pt>
                <c:pt idx="13126">
                  <c:v>-1.52597330074061</c:v>
                </c:pt>
                <c:pt idx="13127">
                  <c:v>-1.19854866554104</c:v>
                </c:pt>
                <c:pt idx="13128">
                  <c:v>-1.2116201792015</c:v>
                </c:pt>
                <c:pt idx="13129">
                  <c:v>-1.1683511874014401</c:v>
                </c:pt>
                <c:pt idx="13130">
                  <c:v>-1.09789125154154</c:v>
                </c:pt>
                <c:pt idx="13131">
                  <c:v>-1.02871914332785</c:v>
                </c:pt>
                <c:pt idx="13132">
                  <c:v>-0.96079782240200395</c:v>
                </c:pt>
                <c:pt idx="13133">
                  <c:v>-0.89232391469640604</c:v>
                </c:pt>
                <c:pt idx="13134">
                  <c:v>-0.82121871800719803</c:v>
                </c:pt>
                <c:pt idx="13135">
                  <c:v>-0.532754631483357</c:v>
                </c:pt>
                <c:pt idx="13136">
                  <c:v>-0.53229783000315301</c:v>
                </c:pt>
                <c:pt idx="13137">
                  <c:v>-0.48580908393347499</c:v>
                </c:pt>
                <c:pt idx="13138">
                  <c:v>-0.422000865385466</c:v>
                </c:pt>
                <c:pt idx="13139">
                  <c:v>-0.35659496678931502</c:v>
                </c:pt>
                <c:pt idx="13140">
                  <c:v>-0.29079911381454299</c:v>
                </c:pt>
                <c:pt idx="13141">
                  <c:v>-0.22701285321075701</c:v>
                </c:pt>
                <c:pt idx="13142">
                  <c:v>-0.163075337128818</c:v>
                </c:pt>
                <c:pt idx="13143">
                  <c:v>6.63686633632187E-2</c:v>
                </c:pt>
                <c:pt idx="13144">
                  <c:v>0.106365499453313</c:v>
                </c:pt>
                <c:pt idx="13145">
                  <c:v>0.118179354023373</c:v>
                </c:pt>
                <c:pt idx="13146">
                  <c:v>0.1793525209039</c:v>
                </c:pt>
                <c:pt idx="13147">
                  <c:v>0.240973897990237</c:v>
                </c:pt>
                <c:pt idx="13148">
                  <c:v>0.30304452019335398</c:v>
                </c:pt>
                <c:pt idx="13149">
                  <c:v>0.36413387712244699</c:v>
                </c:pt>
                <c:pt idx="13150">
                  <c:v>0.42434662859413302</c:v>
                </c:pt>
                <c:pt idx="13151">
                  <c:v>0.62333577755594805</c:v>
                </c:pt>
                <c:pt idx="13152">
                  <c:v>0.66769852224422099</c:v>
                </c:pt>
                <c:pt idx="13153">
                  <c:v>0.68514706696793604</c:v>
                </c:pt>
                <c:pt idx="13154">
                  <c:v>0.74210615098981203</c:v>
                </c:pt>
                <c:pt idx="13155">
                  <c:v>0.80243050220199497</c:v>
                </c:pt>
                <c:pt idx="13156">
                  <c:v>0.85790542099921996</c:v>
                </c:pt>
                <c:pt idx="13157">
                  <c:v>0.915467298085751</c:v>
                </c:pt>
                <c:pt idx="13158">
                  <c:v>0.97069641847325805</c:v>
                </c:pt>
                <c:pt idx="13159">
                  <c:v>1.15787638277865</c:v>
                </c:pt>
                <c:pt idx="13160">
                  <c:v>1.17251674518925</c:v>
                </c:pt>
                <c:pt idx="13161">
                  <c:v>1.2074697939936601</c:v>
                </c:pt>
                <c:pt idx="13162">
                  <c:v>1.2527793833343499</c:v>
                </c:pt>
                <c:pt idx="13163">
                  <c:v>1.3009179661418899</c:v>
                </c:pt>
                <c:pt idx="13164">
                  <c:v>1.34690665932708</c:v>
                </c:pt>
                <c:pt idx="13165">
                  <c:v>1.39070223785951</c:v>
                </c:pt>
                <c:pt idx="13166">
                  <c:v>1.4323360338201701</c:v>
                </c:pt>
                <c:pt idx="13167">
                  <c:v>1.59180112348392</c:v>
                </c:pt>
                <c:pt idx="13168">
                  <c:v>1.6138561568418699</c:v>
                </c:pt>
                <c:pt idx="13169">
                  <c:v>1.61519643630389</c:v>
                </c:pt>
                <c:pt idx="13170">
                  <c:v>1.6477305999393399</c:v>
                </c:pt>
                <c:pt idx="13171">
                  <c:v>1.67868864395964</c:v>
                </c:pt>
                <c:pt idx="13172">
                  <c:v>1.7076560792320099</c:v>
                </c:pt>
                <c:pt idx="13173">
                  <c:v>1.73340602259654</c:v>
                </c:pt>
                <c:pt idx="13174">
                  <c:v>1.75874168454743</c:v>
                </c:pt>
                <c:pt idx="13175">
                  <c:v>1.87954194464597</c:v>
                </c:pt>
                <c:pt idx="13176">
                  <c:v>1.8907984105404501</c:v>
                </c:pt>
                <c:pt idx="13177">
                  <c:v>1.8840925272789399</c:v>
                </c:pt>
                <c:pt idx="13178">
                  <c:v>1.9032360599575899</c:v>
                </c:pt>
                <c:pt idx="13179">
                  <c:v>1.9212993617326299</c:v>
                </c:pt>
                <c:pt idx="13180">
                  <c:v>1.9387257796303701</c:v>
                </c:pt>
                <c:pt idx="13181">
                  <c:v>1.9573037312856501</c:v>
                </c:pt>
                <c:pt idx="13182">
                  <c:v>1.9753437540360299</c:v>
                </c:pt>
                <c:pt idx="13183">
                  <c:v>2.0731743194573999</c:v>
                </c:pt>
                <c:pt idx="13184">
                  <c:v>2.0661439226419902</c:v>
                </c:pt>
                <c:pt idx="13185">
                  <c:v>2.0749296993299202</c:v>
                </c:pt>
                <c:pt idx="13186">
                  <c:v>2.0930528783308899</c:v>
                </c:pt>
                <c:pt idx="13187">
                  <c:v>2.1095795861146298</c:v>
                </c:pt>
                <c:pt idx="13188">
                  <c:v>2.1260249767874999</c:v>
                </c:pt>
                <c:pt idx="13189">
                  <c:v>2.1445326535525102</c:v>
                </c:pt>
                <c:pt idx="13190">
                  <c:v>2.1627946281589101</c:v>
                </c:pt>
                <c:pt idx="13191">
                  <c:v>2.2535919698714899</c:v>
                </c:pt>
                <c:pt idx="13192">
                  <c:v>2.2642590170156498</c:v>
                </c:pt>
                <c:pt idx="13193">
                  <c:v>2.2622716652532699</c:v>
                </c:pt>
                <c:pt idx="13194">
                  <c:v>2.2827371864802601</c:v>
                </c:pt>
                <c:pt idx="13195">
                  <c:v>2.3040399853780502</c:v>
                </c:pt>
                <c:pt idx="13196">
                  <c:v>2.3261485755639302</c:v>
                </c:pt>
                <c:pt idx="13197">
                  <c:v>2.3480345415972499</c:v>
                </c:pt>
                <c:pt idx="13198">
                  <c:v>2.36971209195457</c:v>
                </c:pt>
                <c:pt idx="13199">
                  <c:v>2.4594871219148402</c:v>
                </c:pt>
                <c:pt idx="13200">
                  <c:v>2.47434757796209</c:v>
                </c:pt>
                <c:pt idx="13201">
                  <c:v>2.4769528456370802</c:v>
                </c:pt>
                <c:pt idx="13202">
                  <c:v>2.4991956779014699</c:v>
                </c:pt>
                <c:pt idx="13203">
                  <c:v>2.5220469717766001</c:v>
                </c:pt>
                <c:pt idx="13204">
                  <c:v>2.54460009759533</c:v>
                </c:pt>
                <c:pt idx="13205">
                  <c:v>2.5668454533398601</c:v>
                </c:pt>
                <c:pt idx="13206">
                  <c:v>2.5887722316109198</c:v>
                </c:pt>
                <c:pt idx="13207">
                  <c:v>2.6700705303448302</c:v>
                </c:pt>
                <c:pt idx="13208">
                  <c:v>2.6832148682997099</c:v>
                </c:pt>
                <c:pt idx="13209">
                  <c:v>2.6859315544714799</c:v>
                </c:pt>
                <c:pt idx="13210">
                  <c:v>2.7049599205195598</c:v>
                </c:pt>
                <c:pt idx="13211">
                  <c:v>2.7228928333647699</c:v>
                </c:pt>
                <c:pt idx="13212">
                  <c:v>2.7412703546260402</c:v>
                </c:pt>
                <c:pt idx="13213">
                  <c:v>2.7590851209280198</c:v>
                </c:pt>
                <c:pt idx="13214">
                  <c:v>2.7768358094601902</c:v>
                </c:pt>
                <c:pt idx="13215">
                  <c:v>2.8459986067474401</c:v>
                </c:pt>
                <c:pt idx="13216">
                  <c:v>2.8554088663785699</c:v>
                </c:pt>
                <c:pt idx="13217">
                  <c:v>2.8560391557192202</c:v>
                </c:pt>
                <c:pt idx="13218">
                  <c:v>2.8715044733143502</c:v>
                </c:pt>
                <c:pt idx="13219">
                  <c:v>2.8867112306591598</c:v>
                </c:pt>
                <c:pt idx="13220">
                  <c:v>2.90102172465504</c:v>
                </c:pt>
                <c:pt idx="13221">
                  <c:v>2.9157559230121599</c:v>
                </c:pt>
                <c:pt idx="13222">
                  <c:v>2.9302738230952698</c:v>
                </c:pt>
                <c:pt idx="13223">
                  <c:v>2.9899969777686</c:v>
                </c:pt>
                <c:pt idx="13224">
                  <c:v>2.9980581997354601</c:v>
                </c:pt>
                <c:pt idx="13225">
                  <c:v>2.9982570569479399</c:v>
                </c:pt>
                <c:pt idx="13226">
                  <c:v>3.0116877970393801</c:v>
                </c:pt>
                <c:pt idx="13227">
                  <c:v>3.0249877383085</c:v>
                </c:pt>
                <c:pt idx="13228">
                  <c:v>3.0375845199045099</c:v>
                </c:pt>
                <c:pt idx="13229">
                  <c:v>3.0513354764494198</c:v>
                </c:pt>
                <c:pt idx="13230">
                  <c:v>3.0650060808272399</c:v>
                </c:pt>
                <c:pt idx="13231">
                  <c:v>3.1214458252815001</c:v>
                </c:pt>
                <c:pt idx="13232">
                  <c:v>3.1297019430949899</c:v>
                </c:pt>
                <c:pt idx="13233">
                  <c:v>3.1303593389458801</c:v>
                </c:pt>
                <c:pt idx="13234">
                  <c:v>3.1437119891117802</c:v>
                </c:pt>
                <c:pt idx="13235">
                  <c:v>3.1570640769420302</c:v>
                </c:pt>
                <c:pt idx="13236">
                  <c:v>3.16984917363123</c:v>
                </c:pt>
                <c:pt idx="13237">
                  <c:v>3.1832363116322102</c:v>
                </c:pt>
                <c:pt idx="13238">
                  <c:v>3.1957397754960701</c:v>
                </c:pt>
                <c:pt idx="13239">
                  <c:v>3.2549108754691498</c:v>
                </c:pt>
                <c:pt idx="13240">
                  <c:v>3.25463407044227</c:v>
                </c:pt>
                <c:pt idx="13241">
                  <c:v>3.2543045963555999</c:v>
                </c:pt>
                <c:pt idx="13242">
                  <c:v>3.2771972820828199</c:v>
                </c:pt>
                <c:pt idx="13243">
                  <c:v>3.2838649099531199</c:v>
                </c:pt>
                <c:pt idx="13244">
                  <c:v>3.2958486025456799</c:v>
                </c:pt>
                <c:pt idx="13245">
                  <c:v>3.3077715415900801</c:v>
                </c:pt>
                <c:pt idx="13246">
                  <c:v>3.3197387049001899</c:v>
                </c:pt>
                <c:pt idx="13247">
                  <c:v>3.3574368752927599</c:v>
                </c:pt>
                <c:pt idx="13248">
                  <c:v>3.4002472253780498</c:v>
                </c:pt>
                <c:pt idx="13249">
                  <c:v>3.3992074416301601</c:v>
                </c:pt>
                <c:pt idx="13250">
                  <c:v>3.3982510190723301</c:v>
                </c:pt>
                <c:pt idx="13251">
                  <c:v>3.4056842576797699</c:v>
                </c:pt>
                <c:pt idx="13252">
                  <c:v>3.4179304754428599</c:v>
                </c:pt>
                <c:pt idx="13253">
                  <c:v>3.4301819539310499</c:v>
                </c:pt>
                <c:pt idx="13254">
                  <c:v>3.4424296080169001</c:v>
                </c:pt>
                <c:pt idx="13255">
                  <c:v>3.4670842468862899</c:v>
                </c:pt>
                <c:pt idx="13256">
                  <c:v>3.4792671134112099</c:v>
                </c:pt>
                <c:pt idx="13257">
                  <c:v>3.5222220923976399</c:v>
                </c:pt>
                <c:pt idx="13258">
                  <c:v>3.5297039854120298</c:v>
                </c:pt>
                <c:pt idx="13259">
                  <c:v>3.5420873884615802</c:v>
                </c:pt>
                <c:pt idx="13260">
                  <c:v>3.54137042369045</c:v>
                </c:pt>
                <c:pt idx="13261">
                  <c:v>3.5536246789210799</c:v>
                </c:pt>
                <c:pt idx="13262">
                  <c:v>3.5652145416089902</c:v>
                </c:pt>
                <c:pt idx="13263">
                  <c:v>3.5773027488962299</c:v>
                </c:pt>
                <c:pt idx="13264">
                  <c:v>3.5892890361694199</c:v>
                </c:pt>
                <c:pt idx="13265">
                  <c:v>3.6011619772750598</c:v>
                </c:pt>
                <c:pt idx="13266">
                  <c:v>3.64199522568325</c:v>
                </c:pt>
                <c:pt idx="13267">
                  <c:v>3.65005469525103</c:v>
                </c:pt>
                <c:pt idx="13268">
                  <c:v>3.6624438833968198</c:v>
                </c:pt>
                <c:pt idx="13269">
                  <c:v>3.6857889525881302</c:v>
                </c:pt>
                <c:pt idx="13270">
                  <c:v>3.6976042314961601</c:v>
                </c:pt>
                <c:pt idx="13271">
                  <c:v>3.7201541078631801</c:v>
                </c:pt>
                <c:pt idx="13272">
                  <c:v>3.7202186858199902</c:v>
                </c:pt>
                <c:pt idx="13273">
                  <c:v>3.7201922171146702</c:v>
                </c:pt>
                <c:pt idx="13274">
                  <c:v>3.7564499378140002</c:v>
                </c:pt>
                <c:pt idx="13275">
                  <c:v>3.7564778105159</c:v>
                </c:pt>
                <c:pt idx="13276">
                  <c:v>3.77288739458935</c:v>
                </c:pt>
                <c:pt idx="13277">
                  <c:v>3.7828762838282399</c:v>
                </c:pt>
                <c:pt idx="13278">
                  <c:v>3.7925218138589898</c:v>
                </c:pt>
                <c:pt idx="13279">
                  <c:v>3.80205946395504</c:v>
                </c:pt>
                <c:pt idx="13280">
                  <c:v>3.8189834937291098</c:v>
                </c:pt>
                <c:pt idx="13281">
                  <c:v>3.8460774007542802</c:v>
                </c:pt>
                <c:pt idx="13282">
                  <c:v>3.8463161486233801</c:v>
                </c:pt>
                <c:pt idx="13283">
                  <c:v>3.8465645116921099</c:v>
                </c:pt>
                <c:pt idx="13284">
                  <c:v>3.85854917989163</c:v>
                </c:pt>
                <c:pt idx="13285">
                  <c:v>3.8654988876312899</c:v>
                </c:pt>
                <c:pt idx="13286">
                  <c:v>3.8719825856147199</c:v>
                </c:pt>
                <c:pt idx="13287">
                  <c:v>3.8777289983983598</c:v>
                </c:pt>
                <c:pt idx="13288">
                  <c:v>3.8875880317049201</c:v>
                </c:pt>
                <c:pt idx="13289">
                  <c:v>3.9019155965099199</c:v>
                </c:pt>
                <c:pt idx="13290">
                  <c:v>3.90216209712937</c:v>
                </c:pt>
                <c:pt idx="13291">
                  <c:v>3.9023951575924398</c:v>
                </c:pt>
                <c:pt idx="13292">
                  <c:v>3.9075893302890798</c:v>
                </c:pt>
                <c:pt idx="13293">
                  <c:v>3.9104330142627601</c:v>
                </c:pt>
                <c:pt idx="13294">
                  <c:v>3.9127523186345599</c:v>
                </c:pt>
                <c:pt idx="13295">
                  <c:v>3.9145446335870702</c:v>
                </c:pt>
                <c:pt idx="13296">
                  <c:v>3.91581409792696</c:v>
                </c:pt>
                <c:pt idx="13297">
                  <c:v>3.91552954302965</c:v>
                </c:pt>
                <c:pt idx="13298">
                  <c:v>3.9157642770564101</c:v>
                </c:pt>
                <c:pt idx="13299">
                  <c:v>3.9159295676444699</c:v>
                </c:pt>
                <c:pt idx="13300">
                  <c:v>3.9140753718987198</c:v>
                </c:pt>
                <c:pt idx="13301">
                  <c:v>3.9121532101618102</c:v>
                </c:pt>
                <c:pt idx="13302">
                  <c:v>3.9089201811526699</c:v>
                </c:pt>
                <c:pt idx="13303">
                  <c:v>3.90530389225815</c:v>
                </c:pt>
                <c:pt idx="13304">
                  <c:v>3.8966717602951002</c:v>
                </c:pt>
                <c:pt idx="13305">
                  <c:v>3.8804816885100002</c:v>
                </c:pt>
                <c:pt idx="13306">
                  <c:v>3.8795948760046102</c:v>
                </c:pt>
                <c:pt idx="13307">
                  <c:v>3.8785942205778401</c:v>
                </c:pt>
                <c:pt idx="13308">
                  <c:v>3.8685852057066601</c:v>
                </c:pt>
                <c:pt idx="13309">
                  <c:v>3.8614057348431499</c:v>
                </c:pt>
                <c:pt idx="13310">
                  <c:v>3.8537408342269099</c:v>
                </c:pt>
                <c:pt idx="13311">
                  <c:v>3.84314986422324</c:v>
                </c:pt>
                <c:pt idx="13312">
                  <c:v>3.8234124983118201</c:v>
                </c:pt>
                <c:pt idx="13313">
                  <c:v>3.7902895939594998</c:v>
                </c:pt>
                <c:pt idx="13314">
                  <c:v>3.7870102102211098</c:v>
                </c:pt>
                <c:pt idx="13315">
                  <c:v>3.7837528068719899</c:v>
                </c:pt>
                <c:pt idx="13316">
                  <c:v>3.7648693914537201</c:v>
                </c:pt>
                <c:pt idx="13317">
                  <c:v>3.75132922595323</c:v>
                </c:pt>
                <c:pt idx="13318">
                  <c:v>3.7380225825793798</c:v>
                </c:pt>
                <c:pt idx="13319">
                  <c:v>3.72365364450439</c:v>
                </c:pt>
                <c:pt idx="13320">
                  <c:v>3.69653856086545</c:v>
                </c:pt>
                <c:pt idx="13321">
                  <c:v>3.6509701129216898</c:v>
                </c:pt>
                <c:pt idx="13322">
                  <c:v>3.6479946942430499</c:v>
                </c:pt>
                <c:pt idx="13323">
                  <c:v>3.6450152581571702</c:v>
                </c:pt>
                <c:pt idx="13324">
                  <c:v>3.62063506209289</c:v>
                </c:pt>
                <c:pt idx="13325">
                  <c:v>3.60385300867806</c:v>
                </c:pt>
                <c:pt idx="13326">
                  <c:v>3.58673869507964</c:v>
                </c:pt>
                <c:pt idx="13327">
                  <c:v>3.56954896753343</c:v>
                </c:pt>
                <c:pt idx="13328">
                  <c:v>3.5372567184208399</c:v>
                </c:pt>
                <c:pt idx="13329">
                  <c:v>3.4820005857796898</c:v>
                </c:pt>
                <c:pt idx="13330">
                  <c:v>3.4794467418251198</c:v>
                </c:pt>
                <c:pt idx="13331">
                  <c:v>3.4770019812949</c:v>
                </c:pt>
                <c:pt idx="13332">
                  <c:v>3.4487912184106402</c:v>
                </c:pt>
                <c:pt idx="13333">
                  <c:v>3.4299056974409501</c:v>
                </c:pt>
                <c:pt idx="13334">
                  <c:v>3.4108039140112898</c:v>
                </c:pt>
                <c:pt idx="13335">
                  <c:v>3.3914887413342898</c:v>
                </c:pt>
                <c:pt idx="13336">
                  <c:v>3.3543503798895702</c:v>
                </c:pt>
                <c:pt idx="13337">
                  <c:v>3.2917457663768901</c:v>
                </c:pt>
                <c:pt idx="13338">
                  <c:v>3.2896867234269598</c:v>
                </c:pt>
                <c:pt idx="13339">
                  <c:v>3.2877108057237199</c:v>
                </c:pt>
                <c:pt idx="13340">
                  <c:v>3.2565139411041999</c:v>
                </c:pt>
                <c:pt idx="13341">
                  <c:v>3.2391173230782799</c:v>
                </c:pt>
                <c:pt idx="13342">
                  <c:v>3.2205942030338202</c:v>
                </c:pt>
                <c:pt idx="13343">
                  <c:v>3.2017916885789202</c:v>
                </c:pt>
                <c:pt idx="13344">
                  <c:v>3.1623405343790498</c:v>
                </c:pt>
                <c:pt idx="13345">
                  <c:v>3.0935217537331701</c:v>
                </c:pt>
                <c:pt idx="13346">
                  <c:v>3.09448776052621</c:v>
                </c:pt>
                <c:pt idx="13347">
                  <c:v>3.0954481104879901</c:v>
                </c:pt>
                <c:pt idx="13348">
                  <c:v>3.0621773158683201</c:v>
                </c:pt>
                <c:pt idx="13349">
                  <c:v>3.0412461589153699</c:v>
                </c:pt>
                <c:pt idx="13350">
                  <c:v>3.0209743272531999</c:v>
                </c:pt>
                <c:pt idx="13351">
                  <c:v>2.9993192947252298</c:v>
                </c:pt>
                <c:pt idx="13352">
                  <c:v>2.95340393099305</c:v>
                </c:pt>
                <c:pt idx="13353">
                  <c:v>2.8731249921596498</c:v>
                </c:pt>
                <c:pt idx="13354">
                  <c:v>2.8744607016103298</c:v>
                </c:pt>
                <c:pt idx="13355">
                  <c:v>2.86145655137461</c:v>
                </c:pt>
                <c:pt idx="13356">
                  <c:v>2.8379112908536901</c:v>
                </c:pt>
                <c:pt idx="13357">
                  <c:v>2.8139496899280698</c:v>
                </c:pt>
                <c:pt idx="13358">
                  <c:v>2.7907568740108002</c:v>
                </c:pt>
                <c:pt idx="13359">
                  <c:v>2.7659477681765998</c:v>
                </c:pt>
                <c:pt idx="13360">
                  <c:v>2.71277422369594</c:v>
                </c:pt>
                <c:pt idx="13361">
                  <c:v>2.6194020703417098</c:v>
                </c:pt>
                <c:pt idx="13362">
                  <c:v>2.6213934999234998</c:v>
                </c:pt>
                <c:pt idx="13363">
                  <c:v>2.6062562973327599</c:v>
                </c:pt>
                <c:pt idx="13364">
                  <c:v>2.57874114590058</c:v>
                </c:pt>
                <c:pt idx="13365">
                  <c:v>2.55065314998029</c:v>
                </c:pt>
                <c:pt idx="13366">
                  <c:v>2.52335941244365</c:v>
                </c:pt>
                <c:pt idx="13367">
                  <c:v>2.4940183997502299</c:v>
                </c:pt>
                <c:pt idx="13368">
                  <c:v>2.4303713250642001</c:v>
                </c:pt>
                <c:pt idx="13369">
                  <c:v>2.3717103482456898</c:v>
                </c:pt>
                <c:pt idx="13370">
                  <c:v>2.3120421231077901</c:v>
                </c:pt>
                <c:pt idx="13371">
                  <c:v>2.3144770666555199</c:v>
                </c:pt>
                <c:pt idx="13372">
                  <c:v>2.2538031150188802</c:v>
                </c:pt>
                <c:pt idx="13373">
                  <c:v>2.2563240735351702</c:v>
                </c:pt>
                <c:pt idx="13374">
                  <c:v>2.2041219349104502</c:v>
                </c:pt>
                <c:pt idx="13375">
                  <c:v>2.1689628407213002</c:v>
                </c:pt>
                <c:pt idx="13376">
                  <c:v>2.1306066899334</c:v>
                </c:pt>
                <c:pt idx="13377">
                  <c:v>2.0912952783555601</c:v>
                </c:pt>
                <c:pt idx="13378">
                  <c:v>2.0085913677533398</c:v>
                </c:pt>
                <c:pt idx="13379">
                  <c:v>1.8652910780982599</c:v>
                </c:pt>
                <c:pt idx="13380">
                  <c:v>1.8658403153294401</c:v>
                </c:pt>
                <c:pt idx="13381">
                  <c:v>1.83805487603046</c:v>
                </c:pt>
                <c:pt idx="13382">
                  <c:v>1.7930870530226399</c:v>
                </c:pt>
                <c:pt idx="13383">
                  <c:v>1.74922420021752</c:v>
                </c:pt>
                <c:pt idx="13384">
                  <c:v>1.6983455985654701</c:v>
                </c:pt>
                <c:pt idx="13385">
                  <c:v>1.6457506105870101</c:v>
                </c:pt>
                <c:pt idx="13386">
                  <c:v>1.3638641395835001</c:v>
                </c:pt>
                <c:pt idx="13387">
                  <c:v>1.3607744745985599</c:v>
                </c:pt>
                <c:pt idx="13388">
                  <c:v>1.3576296699331101</c:v>
                </c:pt>
                <c:pt idx="13389">
                  <c:v>1.31811584100923</c:v>
                </c:pt>
                <c:pt idx="13390">
                  <c:v>1.2606865850164699</c:v>
                </c:pt>
                <c:pt idx="13391">
                  <c:v>1.1999964767882001</c:v>
                </c:pt>
                <c:pt idx="13392">
                  <c:v>1.1385957287109501</c:v>
                </c:pt>
                <c:pt idx="13393">
                  <c:v>1.07653600792347</c:v>
                </c:pt>
                <c:pt idx="13394">
                  <c:v>0.95488809146114695</c:v>
                </c:pt>
                <c:pt idx="13395">
                  <c:v>0.75001062464224899</c:v>
                </c:pt>
                <c:pt idx="13396">
                  <c:v>0.74600524854271999</c:v>
                </c:pt>
                <c:pt idx="13397">
                  <c:v>0.70399766870933</c:v>
                </c:pt>
                <c:pt idx="13398">
                  <c:v>0.63653868690270599</c:v>
                </c:pt>
                <c:pt idx="13399">
                  <c:v>0.56863898035827998</c:v>
                </c:pt>
                <c:pt idx="13400">
                  <c:v>0.50029737795630302</c:v>
                </c:pt>
                <c:pt idx="13401">
                  <c:v>0.43151190968617997</c:v>
                </c:pt>
                <c:pt idx="13402">
                  <c:v>7.9535905119547501E-2</c:v>
                </c:pt>
                <c:pt idx="13403">
                  <c:v>7.5044857191082601E-2</c:v>
                </c:pt>
                <c:pt idx="13404">
                  <c:v>7.0557766873415903E-2</c:v>
                </c:pt>
                <c:pt idx="13405">
                  <c:v>2.3842631160105598E-2</c:v>
                </c:pt>
                <c:pt idx="13406">
                  <c:v>-4.7971726969434997E-2</c:v>
                </c:pt>
                <c:pt idx="13407">
                  <c:v>-0.120548522275992</c:v>
                </c:pt>
                <c:pt idx="13408">
                  <c:v>-0.194018833118138</c:v>
                </c:pt>
                <c:pt idx="13409">
                  <c:v>-0.26527368094154802</c:v>
                </c:pt>
                <c:pt idx="13410">
                  <c:v>-0.67357424125920695</c:v>
                </c:pt>
                <c:pt idx="13411">
                  <c:v>-0.67592284970245398</c:v>
                </c:pt>
                <c:pt idx="13412">
                  <c:v>-0.67818043374279202</c:v>
                </c:pt>
                <c:pt idx="13413">
                  <c:v>-0.72642033151923802</c:v>
                </c:pt>
                <c:pt idx="13414">
                  <c:v>-0.80606358312112902</c:v>
                </c:pt>
                <c:pt idx="13415">
                  <c:v>-0.88710961044766301</c:v>
                </c:pt>
                <c:pt idx="13416">
                  <c:v>-0.97075646611178201</c:v>
                </c:pt>
                <c:pt idx="13417">
                  <c:v>-1.05729101667193</c:v>
                </c:pt>
                <c:pt idx="13418">
                  <c:v>-1.59088144397452</c:v>
                </c:pt>
                <c:pt idx="13419">
                  <c:v>-1.58724924075669</c:v>
                </c:pt>
                <c:pt idx="13420">
                  <c:v>-1.5835712373488899</c:v>
                </c:pt>
                <c:pt idx="13421">
                  <c:v>-1.6381601984911001</c:v>
                </c:pt>
                <c:pt idx="13422">
                  <c:v>-1.74170657168111</c:v>
                </c:pt>
                <c:pt idx="13423">
                  <c:v>-1.8497634218077299</c:v>
                </c:pt>
                <c:pt idx="13424">
                  <c:v>-1.9625091444941201</c:v>
                </c:pt>
                <c:pt idx="13425">
                  <c:v>-2.0800431721048902</c:v>
                </c:pt>
                <c:pt idx="13426">
                  <c:v>-2.81177017557579</c:v>
                </c:pt>
                <c:pt idx="13427">
                  <c:v>-2.8041556637524199</c:v>
                </c:pt>
                <c:pt idx="13428">
                  <c:v>-2.7965185124128902</c:v>
                </c:pt>
                <c:pt idx="13429">
                  <c:v>-2.87769241690838</c:v>
                </c:pt>
                <c:pt idx="13430">
                  <c:v>-3.0154739002156599</c:v>
                </c:pt>
                <c:pt idx="13431">
                  <c:v>-3.1505719666521199</c:v>
                </c:pt>
                <c:pt idx="13432">
                  <c:v>-3.2963588029595798</c:v>
                </c:pt>
                <c:pt idx="13433">
                  <c:v>-3.4429933565662401</c:v>
                </c:pt>
                <c:pt idx="13434">
                  <c:v>-4.3332091825393499</c:v>
                </c:pt>
                <c:pt idx="13435">
                  <c:v>-4.3201881513786704</c:v>
                </c:pt>
                <c:pt idx="13436">
                  <c:v>-4.3071960298929204</c:v>
                </c:pt>
                <c:pt idx="13437">
                  <c:v>-4.3930707421016102</c:v>
                </c:pt>
                <c:pt idx="13438">
                  <c:v>-4.5516135879489603</c:v>
                </c:pt>
                <c:pt idx="13439">
                  <c:v>-4.7097192132030203</c:v>
                </c:pt>
                <c:pt idx="13440">
                  <c:v>-4.8664936926996702</c:v>
                </c:pt>
                <c:pt idx="13441">
                  <c:v>-5.0214812423301103</c:v>
                </c:pt>
                <c:pt idx="13442">
                  <c:v>-5.8344756068528199</c:v>
                </c:pt>
                <c:pt idx="13443">
                  <c:v>-5.8214491121282403</c:v>
                </c:pt>
                <c:pt idx="13444">
                  <c:v>-5.8084401761649298</c:v>
                </c:pt>
                <c:pt idx="13445">
                  <c:v>-5.8885307857141198</c:v>
                </c:pt>
                <c:pt idx="13446">
                  <c:v>-6.0125864428167803</c:v>
                </c:pt>
                <c:pt idx="13447">
                  <c:v>-6.1347448569118601</c:v>
                </c:pt>
                <c:pt idx="13448">
                  <c:v>-6.2476429811656597</c:v>
                </c:pt>
                <c:pt idx="13449">
                  <c:v>-6.35077771055367</c:v>
                </c:pt>
                <c:pt idx="13450">
                  <c:v>-6.7864693144811703</c:v>
                </c:pt>
                <c:pt idx="13451">
                  <c:v>-6.77263633661161</c:v>
                </c:pt>
                <c:pt idx="13452">
                  <c:v>-6.7588091421357896</c:v>
                </c:pt>
                <c:pt idx="13453">
                  <c:v>-6.7862915536667403</c:v>
                </c:pt>
                <c:pt idx="13454">
                  <c:v>-6.83418683772911</c:v>
                </c:pt>
                <c:pt idx="13455">
                  <c:v>-6.8700353599532402</c:v>
                </c:pt>
                <c:pt idx="13456">
                  <c:v>-6.89279482252058</c:v>
                </c:pt>
                <c:pt idx="13457">
                  <c:v>-6.9070898498643203</c:v>
                </c:pt>
                <c:pt idx="13458">
                  <c:v>-6.9079198414962599</c:v>
                </c:pt>
                <c:pt idx="13459">
                  <c:v>-6.8934126791651096</c:v>
                </c:pt>
                <c:pt idx="13460">
                  <c:v>-6.8788137683534796</c:v>
                </c:pt>
                <c:pt idx="13461">
                  <c:v>-6.8594913674286504</c:v>
                </c:pt>
                <c:pt idx="13462">
                  <c:v>-6.8324985735473698</c:v>
                </c:pt>
                <c:pt idx="13463">
                  <c:v>-6.7981089085979001</c:v>
                </c:pt>
                <c:pt idx="13464">
                  <c:v>-6.7593529406494399</c:v>
                </c:pt>
                <c:pt idx="13465">
                  <c:v>-6.7145975460916896</c:v>
                </c:pt>
                <c:pt idx="13466">
                  <c:v>-6.5176322627454102</c:v>
                </c:pt>
                <c:pt idx="13467">
                  <c:v>-6.4976518579098599</c:v>
                </c:pt>
                <c:pt idx="13468">
                  <c:v>-6.4775816961134502</c:v>
                </c:pt>
                <c:pt idx="13469">
                  <c:v>-6.4325777114862897</c:v>
                </c:pt>
                <c:pt idx="13470">
                  <c:v>-6.3693894340911497</c:v>
                </c:pt>
                <c:pt idx="13471">
                  <c:v>-6.3064045319915403</c:v>
                </c:pt>
                <c:pt idx="13472">
                  <c:v>-6.2422970927382302</c:v>
                </c:pt>
                <c:pt idx="13473">
                  <c:v>-6.1772692191212704</c:v>
                </c:pt>
                <c:pt idx="13474">
                  <c:v>-5.9238798684236604</c:v>
                </c:pt>
                <c:pt idx="13475">
                  <c:v>-5.9014279408619004</c:v>
                </c:pt>
                <c:pt idx="13476">
                  <c:v>-5.87901465596235</c:v>
                </c:pt>
                <c:pt idx="13477">
                  <c:v>-5.8310034257269496</c:v>
                </c:pt>
                <c:pt idx="13478">
                  <c:v>-5.75867786938427</c:v>
                </c:pt>
                <c:pt idx="13479">
                  <c:v>-5.6898647330797703</c:v>
                </c:pt>
                <c:pt idx="13480">
                  <c:v>-5.6195438492363499</c:v>
                </c:pt>
                <c:pt idx="13481">
                  <c:v>-5.55224907648177</c:v>
                </c:pt>
                <c:pt idx="13482">
                  <c:v>-5.2378325626200697</c:v>
                </c:pt>
                <c:pt idx="13483">
                  <c:v>-5.2186527494635202</c:v>
                </c:pt>
                <c:pt idx="13484">
                  <c:v>-5.1995986569038601</c:v>
                </c:pt>
                <c:pt idx="13485">
                  <c:v>-5.1524845988830501</c:v>
                </c:pt>
                <c:pt idx="13486">
                  <c:v>-5.0856802786867696</c:v>
                </c:pt>
                <c:pt idx="13487">
                  <c:v>-5.0142748010429097</c:v>
                </c:pt>
                <c:pt idx="13488">
                  <c:v>-4.94763104021823</c:v>
                </c:pt>
                <c:pt idx="13489">
                  <c:v>-4.8791396941399796</c:v>
                </c:pt>
                <c:pt idx="13490">
                  <c:v>-4.5109374196152601</c:v>
                </c:pt>
                <c:pt idx="13491">
                  <c:v>-4.5070205359470297</c:v>
                </c:pt>
                <c:pt idx="13492">
                  <c:v>-4.5031464744626302</c:v>
                </c:pt>
                <c:pt idx="13493">
                  <c:v>-4.4591538305498597</c:v>
                </c:pt>
                <c:pt idx="13494">
                  <c:v>-4.3920738511961499</c:v>
                </c:pt>
                <c:pt idx="13495">
                  <c:v>-4.3206989369482702</c:v>
                </c:pt>
                <c:pt idx="13496">
                  <c:v>-4.2484868108698199</c:v>
                </c:pt>
                <c:pt idx="13497">
                  <c:v>-4.1756999697729897</c:v>
                </c:pt>
                <c:pt idx="13498">
                  <c:v>-3.8980086620164802</c:v>
                </c:pt>
                <c:pt idx="13499">
                  <c:v>-3.8966510715296301</c:v>
                </c:pt>
                <c:pt idx="13500">
                  <c:v>-3.7685368146789502</c:v>
                </c:pt>
                <c:pt idx="13501">
                  <c:v>-3.76780796287294</c:v>
                </c:pt>
                <c:pt idx="13502">
                  <c:v>-3.6424120520972498</c:v>
                </c:pt>
                <c:pt idx="13503">
                  <c:v>-3.60459083676347</c:v>
                </c:pt>
                <c:pt idx="13504">
                  <c:v>-3.5423468160286902</c:v>
                </c:pt>
                <c:pt idx="13505">
                  <c:v>-3.4748918911611599</c:v>
                </c:pt>
                <c:pt idx="13506">
                  <c:v>-3.22649605822662</c:v>
                </c:pt>
                <c:pt idx="13507">
                  <c:v>-3.2302293111202101</c:v>
                </c:pt>
                <c:pt idx="13508">
                  <c:v>-3.23388936313708</c:v>
                </c:pt>
                <c:pt idx="13509">
                  <c:v>-3.0428181678391102</c:v>
                </c:pt>
                <c:pt idx="13510">
                  <c:v>-3.0495605161562702</c:v>
                </c:pt>
                <c:pt idx="13511">
                  <c:v>-3.0106580838717001</c:v>
                </c:pt>
                <c:pt idx="13512">
                  <c:v>-2.9583925604618302</c:v>
                </c:pt>
                <c:pt idx="13513">
                  <c:v>-2.9055948211120999</c:v>
                </c:pt>
                <c:pt idx="13514">
                  <c:v>-2.7367834619514801</c:v>
                </c:pt>
                <c:pt idx="13515">
                  <c:v>-2.7390798259620701</c:v>
                </c:pt>
                <c:pt idx="13516">
                  <c:v>-2.7413485209505399</c:v>
                </c:pt>
                <c:pt idx="13517">
                  <c:v>-2.6212907224615898</c:v>
                </c:pt>
                <c:pt idx="13518">
                  <c:v>-2.62550663946999</c:v>
                </c:pt>
                <c:pt idx="13519">
                  <c:v>-2.6055599710816799</c:v>
                </c:pt>
                <c:pt idx="13520">
                  <c:v>-2.5769634068818799</c:v>
                </c:pt>
                <c:pt idx="13521">
                  <c:v>-2.5522841181955598</c:v>
                </c:pt>
                <c:pt idx="13522">
                  <c:v>-2.4978308027653799</c:v>
                </c:pt>
                <c:pt idx="13523">
                  <c:v>-2.4986362524120298</c:v>
                </c:pt>
                <c:pt idx="13524">
                  <c:v>-2.4994724237117101</c:v>
                </c:pt>
                <c:pt idx="13525">
                  <c:v>-2.4746029759560901</c:v>
                </c:pt>
                <c:pt idx="13526">
                  <c:v>-2.47360084456073</c:v>
                </c:pt>
                <c:pt idx="13527">
                  <c:v>-2.47519656254378</c:v>
                </c:pt>
                <c:pt idx="13528">
                  <c:v>-2.47875989849459</c:v>
                </c:pt>
                <c:pt idx="13529">
                  <c:v>-2.4852272042939401</c:v>
                </c:pt>
                <c:pt idx="13530">
                  <c:v>-2.5345747118158801</c:v>
                </c:pt>
                <c:pt idx="13531">
                  <c:v>-2.5312303817766599</c:v>
                </c:pt>
                <c:pt idx="13532">
                  <c:v>-2.5279775246646801</c:v>
                </c:pt>
                <c:pt idx="13533">
                  <c:v>-2.5848926224697202</c:v>
                </c:pt>
                <c:pt idx="13534">
                  <c:v>-2.5788489572526099</c:v>
                </c:pt>
                <c:pt idx="13535">
                  <c:v>-2.5988141159387599</c:v>
                </c:pt>
                <c:pt idx="13536">
                  <c:v>-2.6278809177462898</c:v>
                </c:pt>
                <c:pt idx="13537">
                  <c:v>-2.6578604432134001</c:v>
                </c:pt>
                <c:pt idx="13538">
                  <c:v>-2.7788937035583601</c:v>
                </c:pt>
                <c:pt idx="13539">
                  <c:v>-2.7806783142579699</c:v>
                </c:pt>
                <c:pt idx="13540">
                  <c:v>-2.78246588416948</c:v>
                </c:pt>
                <c:pt idx="13541">
                  <c:v>-2.8980880331486798</c:v>
                </c:pt>
                <c:pt idx="13542">
                  <c:v>-2.8990962166884802</c:v>
                </c:pt>
                <c:pt idx="13543">
                  <c:v>-2.9236634538345698</c:v>
                </c:pt>
                <c:pt idx="13544">
                  <c:v>-2.9638802096221202</c:v>
                </c:pt>
                <c:pt idx="13545">
                  <c:v>-3.0051977014373299</c:v>
                </c:pt>
                <c:pt idx="13546">
                  <c:v>-3.1730374404816399</c:v>
                </c:pt>
                <c:pt idx="13547">
                  <c:v>-3.1795552116343102</c:v>
                </c:pt>
                <c:pt idx="13548">
                  <c:v>-3.1859803534135001</c:v>
                </c:pt>
                <c:pt idx="13549">
                  <c:v>-3.34615370058747</c:v>
                </c:pt>
                <c:pt idx="13550">
                  <c:v>-3.35395680049642</c:v>
                </c:pt>
                <c:pt idx="13551">
                  <c:v>-3.3812803676691501</c:v>
                </c:pt>
                <c:pt idx="13552">
                  <c:v>-3.4272539311405801</c:v>
                </c:pt>
                <c:pt idx="13553">
                  <c:v>-3.4721243532106101</c:v>
                </c:pt>
                <c:pt idx="13554">
                  <c:v>-3.6892035771703702</c:v>
                </c:pt>
                <c:pt idx="13555">
                  <c:v>-3.6848523919299798</c:v>
                </c:pt>
                <c:pt idx="13556">
                  <c:v>-3.6804276115610599</c:v>
                </c:pt>
                <c:pt idx="13557">
                  <c:v>-3.8773315819144698</c:v>
                </c:pt>
                <c:pt idx="13558">
                  <c:v>-3.8718473873366599</c:v>
                </c:pt>
                <c:pt idx="13559">
                  <c:v>-3.90375705725637</c:v>
                </c:pt>
                <c:pt idx="13560">
                  <c:v>-3.96306526983492</c:v>
                </c:pt>
                <c:pt idx="13561">
                  <c:v>-4.0240582522253199</c:v>
                </c:pt>
                <c:pt idx="13562">
                  <c:v>-4.3013039243366498</c:v>
                </c:pt>
                <c:pt idx="13563">
                  <c:v>-4.2946602238995899</c:v>
                </c:pt>
                <c:pt idx="13564">
                  <c:v>-4.2880211294243402</c:v>
                </c:pt>
                <c:pt idx="13565">
                  <c:v>-4.53364962054677</c:v>
                </c:pt>
                <c:pt idx="13566">
                  <c:v>-4.5263319324670404</c:v>
                </c:pt>
                <c:pt idx="13567">
                  <c:v>-4.5682133737382502</c:v>
                </c:pt>
                <c:pt idx="13568">
                  <c:v>-4.6387343557780101</c:v>
                </c:pt>
                <c:pt idx="13569">
                  <c:v>-4.7060385318841602</c:v>
                </c:pt>
                <c:pt idx="13570">
                  <c:v>-5.0033199412349099</c:v>
                </c:pt>
                <c:pt idx="13571">
                  <c:v>-4.9929251287160898</c:v>
                </c:pt>
                <c:pt idx="13572">
                  <c:v>-4.9826107264897601</c:v>
                </c:pt>
                <c:pt idx="13573">
                  <c:v>-5.2327448616831198</c:v>
                </c:pt>
                <c:pt idx="13574">
                  <c:v>-5.2208991796596704</c:v>
                </c:pt>
                <c:pt idx="13575">
                  <c:v>-5.2584364876802399</c:v>
                </c:pt>
                <c:pt idx="13576">
                  <c:v>-5.3257724105385602</c:v>
                </c:pt>
                <c:pt idx="13577">
                  <c:v>-5.39112538583759</c:v>
                </c:pt>
                <c:pt idx="13578">
                  <c:v>-5.62803794719128</c:v>
                </c:pt>
                <c:pt idx="13579">
                  <c:v>-5.6180584807185197</c:v>
                </c:pt>
                <c:pt idx="13580">
                  <c:v>-5.60816212310558</c:v>
                </c:pt>
                <c:pt idx="13581">
                  <c:v>-5.7983870616964204</c:v>
                </c:pt>
                <c:pt idx="13582">
                  <c:v>-5.7875160022828398</c:v>
                </c:pt>
                <c:pt idx="13583">
                  <c:v>-5.8124512699119304</c:v>
                </c:pt>
                <c:pt idx="13584">
                  <c:v>-5.85580800174918</c:v>
                </c:pt>
                <c:pt idx="13585">
                  <c:v>-5.8943525695256804</c:v>
                </c:pt>
                <c:pt idx="13586">
                  <c:v>-5.9817386644189803</c:v>
                </c:pt>
                <c:pt idx="13587">
                  <c:v>-5.9731791466996604</c:v>
                </c:pt>
                <c:pt idx="13588">
                  <c:v>-5.9645605988857602</c:v>
                </c:pt>
                <c:pt idx="13589">
                  <c:v>-6.0166502265315902</c:v>
                </c:pt>
                <c:pt idx="13590">
                  <c:v>-6.0082666439488603</c:v>
                </c:pt>
                <c:pt idx="13591">
                  <c:v>-6.0042658128392503</c:v>
                </c:pt>
                <c:pt idx="13592">
                  <c:v>-5.9973788377326702</c:v>
                </c:pt>
                <c:pt idx="13593">
                  <c:v>-5.9838044658012199</c:v>
                </c:pt>
                <c:pt idx="13594">
                  <c:v>-5.85622899175742</c:v>
                </c:pt>
                <c:pt idx="13595">
                  <c:v>-5.84534677051583</c:v>
                </c:pt>
                <c:pt idx="13596">
                  <c:v>-5.8345810450637297</c:v>
                </c:pt>
                <c:pt idx="13597">
                  <c:v>-5.71314151684264</c:v>
                </c:pt>
                <c:pt idx="13598">
                  <c:v>-5.7110869656230303</c:v>
                </c:pt>
                <c:pt idx="13599">
                  <c:v>-5.6819151297400801</c:v>
                </c:pt>
                <c:pt idx="13600">
                  <c:v>-5.6306693943431201</c:v>
                </c:pt>
                <c:pt idx="13601">
                  <c:v>-5.5790051162758596</c:v>
                </c:pt>
                <c:pt idx="13602">
                  <c:v>-5.3214230842295898</c:v>
                </c:pt>
                <c:pt idx="13603">
                  <c:v>-5.3191942317038903</c:v>
                </c:pt>
                <c:pt idx="13604">
                  <c:v>-5.3170749031509104</c:v>
                </c:pt>
                <c:pt idx="13605">
                  <c:v>-5.0949737162812703</c:v>
                </c:pt>
                <c:pt idx="13606">
                  <c:v>-5.0932769713941504</c:v>
                </c:pt>
                <c:pt idx="13607">
                  <c:v>-5.0573032602231303</c:v>
                </c:pt>
                <c:pt idx="13608">
                  <c:v>-4.9938653976067204</c:v>
                </c:pt>
                <c:pt idx="13609">
                  <c:v>-4.9306795439607196</c:v>
                </c:pt>
                <c:pt idx="13610">
                  <c:v>-4.6903424334698798</c:v>
                </c:pt>
                <c:pt idx="13611">
                  <c:v>-4.6940450470341304</c:v>
                </c:pt>
                <c:pt idx="13612">
                  <c:v>-4.6976435783166401</c:v>
                </c:pt>
                <c:pt idx="13613">
                  <c:v>-4.4935825045406403</c:v>
                </c:pt>
                <c:pt idx="13614">
                  <c:v>-4.4889008017625498</c:v>
                </c:pt>
                <c:pt idx="13615">
                  <c:v>-4.4504727203934502</c:v>
                </c:pt>
                <c:pt idx="13616">
                  <c:v>-4.3912832203390399</c:v>
                </c:pt>
                <c:pt idx="13617">
                  <c:v>-4.33258873365269</c:v>
                </c:pt>
                <c:pt idx="13618">
                  <c:v>-4.1619637963615199</c:v>
                </c:pt>
                <c:pt idx="13619">
                  <c:v>-4.1551192609888998</c:v>
                </c:pt>
                <c:pt idx="13620">
                  <c:v>-4.1482019634071401</c:v>
                </c:pt>
                <c:pt idx="13621">
                  <c:v>-4.0004516241363701</c:v>
                </c:pt>
                <c:pt idx="13622">
                  <c:v>-3.9855036457589401</c:v>
                </c:pt>
                <c:pt idx="13623">
                  <c:v>-3.9450378734265699</c:v>
                </c:pt>
                <c:pt idx="13624">
                  <c:v>-3.8915997683191299</c:v>
                </c:pt>
                <c:pt idx="13625">
                  <c:v>-3.8374781408134102</c:v>
                </c:pt>
                <c:pt idx="13626">
                  <c:v>-3.76230006138106</c:v>
                </c:pt>
                <c:pt idx="13627">
                  <c:v>-3.6926207874819799</c:v>
                </c:pt>
                <c:pt idx="13628">
                  <c:v>-3.6317962718016901</c:v>
                </c:pt>
                <c:pt idx="13629">
                  <c:v>-3.56817873778343</c:v>
                </c:pt>
                <c:pt idx="13630">
                  <c:v>-3.55056384609493</c:v>
                </c:pt>
                <c:pt idx="13631">
                  <c:v>-3.53285977857671</c:v>
                </c:pt>
                <c:pt idx="13632">
                  <c:v>-3.4638755772493699</c:v>
                </c:pt>
                <c:pt idx="13633">
                  <c:v>-3.43323299327036</c:v>
                </c:pt>
                <c:pt idx="13634">
                  <c:v>-3.3958457360193699</c:v>
                </c:pt>
                <c:pt idx="13635">
                  <c:v>-3.3637758758279301</c:v>
                </c:pt>
                <c:pt idx="13636">
                  <c:v>-3.3393593228849299</c:v>
                </c:pt>
                <c:pt idx="13637">
                  <c:v>-3.2896290078469699</c:v>
                </c:pt>
                <c:pt idx="13638">
                  <c:v>-3.2334176673520898</c:v>
                </c:pt>
                <c:pt idx="13639">
                  <c:v>-3.2382990249691601</c:v>
                </c:pt>
                <c:pt idx="13640">
                  <c:v>-3.2430738523495601</c:v>
                </c:pt>
                <c:pt idx="13641">
                  <c:v>-3.2297372233986401</c:v>
                </c:pt>
                <c:pt idx="13642">
                  <c:v>-3.2097203901354399</c:v>
                </c:pt>
                <c:pt idx="13643">
                  <c:v>-3.1933129674542098</c:v>
                </c:pt>
                <c:pt idx="13644">
                  <c:v>-3.1789895922229099</c:v>
                </c:pt>
                <c:pt idx="13645">
                  <c:v>-3.1197297117536298</c:v>
                </c:pt>
                <c:pt idx="13646">
                  <c:v>-3.04699265503075</c:v>
                </c:pt>
                <c:pt idx="13647">
                  <c:v>-3.0519669909501701</c:v>
                </c:pt>
                <c:pt idx="13648">
                  <c:v>-3.0570449477485502</c:v>
                </c:pt>
                <c:pt idx="13649">
                  <c:v>-3.0569736846200501</c:v>
                </c:pt>
                <c:pt idx="13650">
                  <c:v>-3.0474844440475599</c:v>
                </c:pt>
                <c:pt idx="13651">
                  <c:v>-3.03547413078851</c:v>
                </c:pt>
                <c:pt idx="13652">
                  <c:v>-3.02113904109234</c:v>
                </c:pt>
                <c:pt idx="13653">
                  <c:v>-2.92771984233514</c:v>
                </c:pt>
                <c:pt idx="13654">
                  <c:v>-2.8117617635573899</c:v>
                </c:pt>
                <c:pt idx="13655">
                  <c:v>-2.8276643179147101</c:v>
                </c:pt>
                <c:pt idx="13656">
                  <c:v>-2.8436538108297298</c:v>
                </c:pt>
                <c:pt idx="13657">
                  <c:v>-2.8412861357081001</c:v>
                </c:pt>
                <c:pt idx="13658">
                  <c:v>-2.81865315148633</c:v>
                </c:pt>
                <c:pt idx="13659">
                  <c:v>-2.79349019270777</c:v>
                </c:pt>
                <c:pt idx="13660">
                  <c:v>-2.7657460512299998</c:v>
                </c:pt>
                <c:pt idx="13661">
                  <c:v>-2.6182753092130602</c:v>
                </c:pt>
                <c:pt idx="13662">
                  <c:v>-2.4385196980393902</c:v>
                </c:pt>
                <c:pt idx="13663">
                  <c:v>-2.4603837057493201</c:v>
                </c:pt>
                <c:pt idx="13664">
                  <c:v>-2.48212764822045</c:v>
                </c:pt>
                <c:pt idx="13665">
                  <c:v>-2.45979576008525</c:v>
                </c:pt>
                <c:pt idx="13666">
                  <c:v>-2.4132900940455499</c:v>
                </c:pt>
                <c:pt idx="13667">
                  <c:v>-2.3635938272022701</c:v>
                </c:pt>
                <c:pt idx="13668">
                  <c:v>-2.3117421750949401</c:v>
                </c:pt>
                <c:pt idx="13669">
                  <c:v>-2.10242646232523</c:v>
                </c:pt>
                <c:pt idx="13670">
                  <c:v>-1.8627574602322801</c:v>
                </c:pt>
                <c:pt idx="13671">
                  <c:v>-1.8775247824994901</c:v>
                </c:pt>
                <c:pt idx="13672">
                  <c:v>-1.8921710460654899</c:v>
                </c:pt>
                <c:pt idx="13673">
                  <c:v>-1.8485578589632301</c:v>
                </c:pt>
                <c:pt idx="13674">
                  <c:v>-1.77968243887785</c:v>
                </c:pt>
                <c:pt idx="13675">
                  <c:v>-1.7030229453966099</c:v>
                </c:pt>
                <c:pt idx="13676">
                  <c:v>-1.62603072931925</c:v>
                </c:pt>
                <c:pt idx="13677">
                  <c:v>-1.39228208015275</c:v>
                </c:pt>
                <c:pt idx="13678">
                  <c:v>-1.1323045185103</c:v>
                </c:pt>
                <c:pt idx="13679">
                  <c:v>-1.1346748304237599</c:v>
                </c:pt>
                <c:pt idx="13680">
                  <c:v>-1.13694097367333</c:v>
                </c:pt>
                <c:pt idx="13681">
                  <c:v>-1.08699698520127</c:v>
                </c:pt>
                <c:pt idx="13682">
                  <c:v>-1.00606861777553</c:v>
                </c:pt>
                <c:pt idx="13683">
                  <c:v>-0.92608331184561699</c:v>
                </c:pt>
                <c:pt idx="13684">
                  <c:v>-0.84461503196193699</c:v>
                </c:pt>
                <c:pt idx="13685">
                  <c:v>-0.62700731716654501</c:v>
                </c:pt>
                <c:pt idx="13686">
                  <c:v>-0.38445748572191302</c:v>
                </c:pt>
                <c:pt idx="13687">
                  <c:v>-0.37858523707016001</c:v>
                </c:pt>
                <c:pt idx="13688">
                  <c:v>-0.37272149709965602</c:v>
                </c:pt>
                <c:pt idx="13689">
                  <c:v>-0.32292848566275401</c:v>
                </c:pt>
                <c:pt idx="13690">
                  <c:v>-0.18815813242406601</c:v>
                </c:pt>
                <c:pt idx="13691">
                  <c:v>-0.117280552121933</c:v>
                </c:pt>
                <c:pt idx="13692">
                  <c:v>-0.111594886932218</c:v>
                </c:pt>
                <c:pt idx="13693">
                  <c:v>0.19099056295153999</c:v>
                </c:pt>
                <c:pt idx="13694">
                  <c:v>0.196352277042632</c:v>
                </c:pt>
                <c:pt idx="13695">
                  <c:v>0.20169410179143299</c:v>
                </c:pt>
                <c:pt idx="13696">
                  <c:v>0.31862310420636603</c:v>
                </c:pt>
                <c:pt idx="13697">
                  <c:v>0.32257545518146902</c:v>
                </c:pt>
                <c:pt idx="13698">
                  <c:v>0.43850974124585301</c:v>
                </c:pt>
                <c:pt idx="13699">
                  <c:v>0.474615673650086</c:v>
                </c:pt>
                <c:pt idx="13700">
                  <c:v>0.57926305821569002</c:v>
                </c:pt>
                <c:pt idx="13701">
                  <c:v>0.69040551289671304</c:v>
                </c:pt>
                <c:pt idx="13702">
                  <c:v>0.74807601067891105</c:v>
                </c:pt>
                <c:pt idx="13703">
                  <c:v>0.89042142390799295</c:v>
                </c:pt>
                <c:pt idx="13704">
                  <c:v>0.89390546078085797</c:v>
                </c:pt>
                <c:pt idx="13705">
                  <c:v>0.98302454716765197</c:v>
                </c:pt>
                <c:pt idx="13706">
                  <c:v>0.98642363094359897</c:v>
                </c:pt>
                <c:pt idx="13707">
                  <c:v>1.07559014617985</c:v>
                </c:pt>
                <c:pt idx="13708">
                  <c:v>1.0790853327382299</c:v>
                </c:pt>
                <c:pt idx="13709">
                  <c:v>1.16811648443642</c:v>
                </c:pt>
                <c:pt idx="13710">
                  <c:v>1.2570893821178299</c:v>
                </c:pt>
                <c:pt idx="13711">
                  <c:v>1.3459314444941699</c:v>
                </c:pt>
                <c:pt idx="13712">
                  <c:v>1.41251071456671</c:v>
                </c:pt>
                <c:pt idx="13713">
                  <c:v>1.51415250640926</c:v>
                </c:pt>
                <c:pt idx="13714">
                  <c:v>1.6157255947035101</c:v>
                </c:pt>
                <c:pt idx="13715">
                  <c:v>1.66731690952134</c:v>
                </c:pt>
                <c:pt idx="13716">
                  <c:v>1.6701502544653799</c:v>
                </c:pt>
                <c:pt idx="13717">
                  <c:v>1.6729982934868299</c:v>
                </c:pt>
                <c:pt idx="13718">
                  <c:v>1.8379246663900399</c:v>
                </c:pt>
                <c:pt idx="13719">
                  <c:v>1.8419157976504399</c:v>
                </c:pt>
                <c:pt idx="13720">
                  <c:v>1.9224794990182099</c:v>
                </c:pt>
                <c:pt idx="13721">
                  <c:v>1.9702670500421799</c:v>
                </c:pt>
                <c:pt idx="13722">
                  <c:v>2.1053314636624498</c:v>
                </c:pt>
                <c:pt idx="13723">
                  <c:v>2.1512504245070501</c:v>
                </c:pt>
                <c:pt idx="13724">
                  <c:v>2.1538516130329199</c:v>
                </c:pt>
                <c:pt idx="13725">
                  <c:v>2.1564286594727502</c:v>
                </c:pt>
                <c:pt idx="13726">
                  <c:v>2.30149439079374</c:v>
                </c:pt>
                <c:pt idx="13727">
                  <c:v>2.3039405305191001</c:v>
                </c:pt>
                <c:pt idx="13728">
                  <c:v>2.3699537916627502</c:v>
                </c:pt>
                <c:pt idx="13729">
                  <c:v>2.4116165051817702</c:v>
                </c:pt>
                <c:pt idx="13730">
                  <c:v>2.5220647424685199</c:v>
                </c:pt>
                <c:pt idx="13731">
                  <c:v>2.5580773101417602</c:v>
                </c:pt>
                <c:pt idx="13732">
                  <c:v>2.5583296628026599</c:v>
                </c:pt>
                <c:pt idx="13733">
                  <c:v>2.5585140777359601</c:v>
                </c:pt>
                <c:pt idx="13734">
                  <c:v>2.6752541842023798</c:v>
                </c:pt>
                <c:pt idx="13735">
                  <c:v>2.67527934218649</c:v>
                </c:pt>
                <c:pt idx="13736">
                  <c:v>2.7254175767159099</c:v>
                </c:pt>
                <c:pt idx="13737">
                  <c:v>2.75572841200177</c:v>
                </c:pt>
                <c:pt idx="13738">
                  <c:v>2.86879464529046</c:v>
                </c:pt>
                <c:pt idx="13739">
                  <c:v>2.86704829968137</c:v>
                </c:pt>
                <c:pt idx="13740">
                  <c:v>2.86528106693524</c:v>
                </c:pt>
                <c:pt idx="13741">
                  <c:v>2.8635002598868802</c:v>
                </c:pt>
                <c:pt idx="13742">
                  <c:v>2.9544505082216501</c:v>
                </c:pt>
                <c:pt idx="13743">
                  <c:v>2.95248848201742</c:v>
                </c:pt>
                <c:pt idx="13744">
                  <c:v>2.9921904131245101</c:v>
                </c:pt>
                <c:pt idx="13745">
                  <c:v>3.0146657819953102</c:v>
                </c:pt>
                <c:pt idx="13746">
                  <c:v>3.1027237280327999</c:v>
                </c:pt>
                <c:pt idx="13747">
                  <c:v>3.09971860568381</c:v>
                </c:pt>
                <c:pt idx="13748">
                  <c:v>3.09677857390579</c:v>
                </c:pt>
                <c:pt idx="13749">
                  <c:v>3.0939013784676601</c:v>
                </c:pt>
                <c:pt idx="13750">
                  <c:v>3.1683427760356699</c:v>
                </c:pt>
                <c:pt idx="13751">
                  <c:v>3.1677742922582199</c:v>
                </c:pt>
                <c:pt idx="13752">
                  <c:v>3.1995670566413499</c:v>
                </c:pt>
                <c:pt idx="13753">
                  <c:v>3.2186192592844698</c:v>
                </c:pt>
                <c:pt idx="13754">
                  <c:v>3.2907589212159398</c:v>
                </c:pt>
                <c:pt idx="13755">
                  <c:v>3.28922948338715</c:v>
                </c:pt>
                <c:pt idx="13756">
                  <c:v>3.2877887964333401</c:v>
                </c:pt>
                <c:pt idx="13757">
                  <c:v>3.2864329703888999</c:v>
                </c:pt>
                <c:pt idx="13758">
                  <c:v>3.3455172961970399</c:v>
                </c:pt>
                <c:pt idx="13759">
                  <c:v>3.3441787753413501</c:v>
                </c:pt>
                <c:pt idx="13760">
                  <c:v>3.3717194352974298</c:v>
                </c:pt>
                <c:pt idx="13761">
                  <c:v>3.3887048845882699</c:v>
                </c:pt>
                <c:pt idx="13762">
                  <c:v>3.4465540131380301</c:v>
                </c:pt>
                <c:pt idx="13763">
                  <c:v>3.4471101577850498</c:v>
                </c:pt>
                <c:pt idx="13764">
                  <c:v>3.4477594036804802</c:v>
                </c:pt>
                <c:pt idx="13765">
                  <c:v>3.4719217175268802</c:v>
                </c:pt>
                <c:pt idx="13766">
                  <c:v>3.49744164537824</c:v>
                </c:pt>
                <c:pt idx="13767">
                  <c:v>3.4997023325261001</c:v>
                </c:pt>
                <c:pt idx="13768">
                  <c:v>3.5247987300475501</c:v>
                </c:pt>
                <c:pt idx="13769">
                  <c:v>3.5269822415042098</c:v>
                </c:pt>
                <c:pt idx="13770">
                  <c:v>3.5887395157643902</c:v>
                </c:pt>
                <c:pt idx="13771">
                  <c:v>3.5908740683398301</c:v>
                </c:pt>
                <c:pt idx="13772">
                  <c:v>3.6043787159810301</c:v>
                </c:pt>
                <c:pt idx="13773">
                  <c:v>3.61695275868207</c:v>
                </c:pt>
                <c:pt idx="13774">
                  <c:v>3.6296072871564902</c:v>
                </c:pt>
                <c:pt idx="13775">
                  <c:v>3.63176125067791</c:v>
                </c:pt>
                <c:pt idx="13776">
                  <c:v>3.6339650973458002</c:v>
                </c:pt>
                <c:pt idx="13777">
                  <c:v>3.67220902042438</c:v>
                </c:pt>
                <c:pt idx="13778">
                  <c:v>3.70394456618207</c:v>
                </c:pt>
                <c:pt idx="13779">
                  <c:v>3.7061573044027698</c:v>
                </c:pt>
                <c:pt idx="13780">
                  <c:v>3.71608829564091</c:v>
                </c:pt>
                <c:pt idx="13781">
                  <c:v>3.7261176138758101</c:v>
                </c:pt>
                <c:pt idx="13782">
                  <c:v>3.73667978778892</c:v>
                </c:pt>
                <c:pt idx="13783">
                  <c:v>3.7393526042509002</c:v>
                </c:pt>
                <c:pt idx="13784">
                  <c:v>3.7671571157901198</c:v>
                </c:pt>
                <c:pt idx="13785">
                  <c:v>3.7697634084468401</c:v>
                </c:pt>
                <c:pt idx="13786">
                  <c:v>3.7972339431736901</c:v>
                </c:pt>
                <c:pt idx="13787">
                  <c:v>3.7997736369288999</c:v>
                </c:pt>
                <c:pt idx="13788">
                  <c:v>3.8070476005957898</c:v>
                </c:pt>
                <c:pt idx="13789">
                  <c:v>3.8145204726964401</c:v>
                </c:pt>
                <c:pt idx="13790">
                  <c:v>3.8219053621285899</c:v>
                </c:pt>
                <c:pt idx="13791">
                  <c:v>3.8227755681041899</c:v>
                </c:pt>
                <c:pt idx="13792">
                  <c:v>3.8449309339690401</c:v>
                </c:pt>
                <c:pt idx="13793">
                  <c:v>3.8456807978677001</c:v>
                </c:pt>
                <c:pt idx="13794">
                  <c:v>3.8690207697833898</c:v>
                </c:pt>
                <c:pt idx="13795">
                  <c:v>3.8696639926766401</c:v>
                </c:pt>
                <c:pt idx="13796">
                  <c:v>3.8755045306359301</c:v>
                </c:pt>
                <c:pt idx="13797">
                  <c:v>3.8812588641048298</c:v>
                </c:pt>
                <c:pt idx="13798">
                  <c:v>3.8871240159685798</c:v>
                </c:pt>
                <c:pt idx="13799">
                  <c:v>3.8867122156035698</c:v>
                </c:pt>
                <c:pt idx="13800">
                  <c:v>3.9072135822021199</c:v>
                </c:pt>
                <c:pt idx="13801">
                  <c:v>3.9066787519647699</c:v>
                </c:pt>
                <c:pt idx="13802">
                  <c:v>3.9290219225744099</c:v>
                </c:pt>
                <c:pt idx="13803">
                  <c:v>3.9283989690645802</c:v>
                </c:pt>
                <c:pt idx="13804">
                  <c:v>3.9341543394590399</c:v>
                </c:pt>
                <c:pt idx="13805">
                  <c:v>3.93993344575154</c:v>
                </c:pt>
                <c:pt idx="13806">
                  <c:v>3.9457298023667899</c:v>
                </c:pt>
                <c:pt idx="13807">
                  <c:v>3.9451207469418201</c:v>
                </c:pt>
                <c:pt idx="13808">
                  <c:v>3.96591844207799</c:v>
                </c:pt>
                <c:pt idx="13809">
                  <c:v>3.9653192651115301</c:v>
                </c:pt>
                <c:pt idx="13810">
                  <c:v>3.9874484213618699</c:v>
                </c:pt>
                <c:pt idx="13811">
                  <c:v>3.9868699452055698</c:v>
                </c:pt>
                <c:pt idx="13812">
                  <c:v>3.99354134642721</c:v>
                </c:pt>
                <c:pt idx="13813">
                  <c:v>4.0001505694021597</c:v>
                </c:pt>
                <c:pt idx="13814">
                  <c:v>4.0064065757048501</c:v>
                </c:pt>
                <c:pt idx="13815">
                  <c:v>4.0067258377191504</c:v>
                </c:pt>
                <c:pt idx="13816">
                  <c:v>4.02717658918559</c:v>
                </c:pt>
                <c:pt idx="13817">
                  <c:v>4.0274085550707399</c:v>
                </c:pt>
                <c:pt idx="13818">
                  <c:v>4.0477618427292503</c:v>
                </c:pt>
                <c:pt idx="13819">
                  <c:v>4.0479235814122703</c:v>
                </c:pt>
                <c:pt idx="13820">
                  <c:v>4.0531995021250102</c:v>
                </c:pt>
                <c:pt idx="13821">
                  <c:v>4.0585503131604197</c:v>
                </c:pt>
                <c:pt idx="13822">
                  <c:v>4.0637162792865098</c:v>
                </c:pt>
                <c:pt idx="13823">
                  <c:v>4.0639823511681303</c:v>
                </c:pt>
                <c:pt idx="13824">
                  <c:v>4.0802106543609602</c:v>
                </c:pt>
                <c:pt idx="13825">
                  <c:v>4.0805742293255696</c:v>
                </c:pt>
                <c:pt idx="13826">
                  <c:v>4.0947037932660004</c:v>
                </c:pt>
                <c:pt idx="13827">
                  <c:v>4.0951686646816299</c:v>
                </c:pt>
                <c:pt idx="13828">
                  <c:v>4.0991626128788203</c:v>
                </c:pt>
                <c:pt idx="13829">
                  <c:v>4.1028743468517801</c:v>
                </c:pt>
                <c:pt idx="13830">
                  <c:v>4.1062913503028504</c:v>
                </c:pt>
                <c:pt idx="13831">
                  <c:v>4.10681160272288</c:v>
                </c:pt>
                <c:pt idx="13832">
                  <c:v>4.1160183504774599</c:v>
                </c:pt>
                <c:pt idx="13833">
                  <c:v>4.11660186575567</c:v>
                </c:pt>
                <c:pt idx="13834">
                  <c:v>4.1217999159715397</c:v>
                </c:pt>
                <c:pt idx="13835">
                  <c:v>4.12239978578482</c:v>
                </c:pt>
                <c:pt idx="13836">
                  <c:v>4.1238660469605097</c:v>
                </c:pt>
                <c:pt idx="13837">
                  <c:v>4.1249547206670396</c:v>
                </c:pt>
                <c:pt idx="13838">
                  <c:v>4.1257089305426504</c:v>
                </c:pt>
                <c:pt idx="13839">
                  <c:v>4.12630567006254</c:v>
                </c:pt>
                <c:pt idx="13840">
                  <c:v>4.1259637852960402</c:v>
                </c:pt>
                <c:pt idx="13841">
                  <c:v>4.1265826111647801</c:v>
                </c:pt>
                <c:pt idx="13842">
                  <c:v>4.1210576882945302</c:v>
                </c:pt>
                <c:pt idx="13843">
                  <c:v>4.12170664920062</c:v>
                </c:pt>
                <c:pt idx="13844">
                  <c:v>4.1201945358834804</c:v>
                </c:pt>
                <c:pt idx="13845">
                  <c:v>4.1183306778029198</c:v>
                </c:pt>
                <c:pt idx="13846">
                  <c:v>4.1161210317407297</c:v>
                </c:pt>
                <c:pt idx="13847">
                  <c:v>4.1167681751295397</c:v>
                </c:pt>
                <c:pt idx="13848">
                  <c:v>4.1063121561686797</c:v>
                </c:pt>
                <c:pt idx="13849">
                  <c:v>4.1069836230799002</c:v>
                </c:pt>
                <c:pt idx="13850">
                  <c:v>4.0911887344990303</c:v>
                </c:pt>
                <c:pt idx="13851">
                  <c:v>4.0918902852780903</c:v>
                </c:pt>
                <c:pt idx="13852">
                  <c:v>4.0879017192424199</c:v>
                </c:pt>
                <c:pt idx="13853">
                  <c:v>4.0833221108675497</c:v>
                </c:pt>
                <c:pt idx="13854">
                  <c:v>4.0784590134504803</c:v>
                </c:pt>
                <c:pt idx="13855">
                  <c:v>4.0791137734159397</c:v>
                </c:pt>
                <c:pt idx="13856">
                  <c:v>4.05966432769746</c:v>
                </c:pt>
                <c:pt idx="13857">
                  <c:v>4.0602872993304997</c:v>
                </c:pt>
                <c:pt idx="13858">
                  <c:v>4.0355264442355798</c:v>
                </c:pt>
                <c:pt idx="13859">
                  <c:v>4.0361149801913099</c:v>
                </c:pt>
                <c:pt idx="13860">
                  <c:v>4.0293496756131004</c:v>
                </c:pt>
                <c:pt idx="13861">
                  <c:v>4.0222125357573297</c:v>
                </c:pt>
                <c:pt idx="13862">
                  <c:v>4.0151851104639098</c:v>
                </c:pt>
                <c:pt idx="13863">
                  <c:v>4.0157052694836999</c:v>
                </c:pt>
                <c:pt idx="13864">
                  <c:v>3.9879656292936501</c:v>
                </c:pt>
                <c:pt idx="13865">
                  <c:v>3.9884317942441498</c:v>
                </c:pt>
                <c:pt idx="13866">
                  <c:v>3.9550558892132099</c:v>
                </c:pt>
                <c:pt idx="13867">
                  <c:v>3.9554780416293802</c:v>
                </c:pt>
                <c:pt idx="13868">
                  <c:v>3.9435071982891401</c:v>
                </c:pt>
                <c:pt idx="13869">
                  <c:v>3.93130017404419</c:v>
                </c:pt>
                <c:pt idx="13870">
                  <c:v>3.91885963973803</c:v>
                </c:pt>
                <c:pt idx="13871">
                  <c:v>3.9168980138024101</c:v>
                </c:pt>
                <c:pt idx="13872">
                  <c:v>3.8788112668672801</c:v>
                </c:pt>
                <c:pt idx="13873">
                  <c:v>3.8770386449506198</c:v>
                </c:pt>
                <c:pt idx="13874">
                  <c:v>3.8338540563201802</c:v>
                </c:pt>
                <c:pt idx="13875">
                  <c:v>3.8321854145654699</c:v>
                </c:pt>
                <c:pt idx="13876">
                  <c:v>3.8183667001827901</c:v>
                </c:pt>
                <c:pt idx="13877">
                  <c:v>3.8042980939136202</c:v>
                </c:pt>
                <c:pt idx="13878">
                  <c:v>3.7899714596881098</c:v>
                </c:pt>
                <c:pt idx="13879">
                  <c:v>3.7882938152229402</c:v>
                </c:pt>
                <c:pt idx="13880">
                  <c:v>3.7423780118249499</c:v>
                </c:pt>
                <c:pt idx="13881">
                  <c:v>3.7407065581608498</c:v>
                </c:pt>
                <c:pt idx="13882">
                  <c:v>3.68740507948741</c:v>
                </c:pt>
                <c:pt idx="13883">
                  <c:v>3.6857545122971902</c:v>
                </c:pt>
                <c:pt idx="13884">
                  <c:v>3.6698933921382899</c:v>
                </c:pt>
                <c:pt idx="13885">
                  <c:v>3.6530330617584901</c:v>
                </c:pt>
                <c:pt idx="13886">
                  <c:v>3.6358391641196399</c:v>
                </c:pt>
                <c:pt idx="13887">
                  <c:v>3.6343288456392902</c:v>
                </c:pt>
                <c:pt idx="13888">
                  <c:v>3.57853816411335</c:v>
                </c:pt>
                <c:pt idx="13889">
                  <c:v>3.5771847836633901</c:v>
                </c:pt>
                <c:pt idx="13890">
                  <c:v>3.54878308518057</c:v>
                </c:pt>
                <c:pt idx="13891">
                  <c:v>3.5117359869537599</c:v>
                </c:pt>
                <c:pt idx="13892">
                  <c:v>3.4956831281527498</c:v>
                </c:pt>
                <c:pt idx="13893">
                  <c:v>3.47860716037833</c:v>
                </c:pt>
                <c:pt idx="13894">
                  <c:v>3.46074138082917</c:v>
                </c:pt>
                <c:pt idx="13895">
                  <c:v>3.42486996883737</c:v>
                </c:pt>
                <c:pt idx="13896">
                  <c:v>3.4264536877685701</c:v>
                </c:pt>
                <c:pt idx="13897">
                  <c:v>3.3897970093035901</c:v>
                </c:pt>
                <c:pt idx="13898">
                  <c:v>3.3913753364988701</c:v>
                </c:pt>
                <c:pt idx="13899">
                  <c:v>3.3539625159298501</c:v>
                </c:pt>
                <c:pt idx="13900">
                  <c:v>3.2803802679501199</c:v>
                </c:pt>
                <c:pt idx="13901">
                  <c:v>3.2820199516165798</c:v>
                </c:pt>
                <c:pt idx="13902">
                  <c:v>3.26122622139619</c:v>
                </c:pt>
                <c:pt idx="13903">
                  <c:v>3.2382524480431099</c:v>
                </c:pt>
                <c:pt idx="13904">
                  <c:v>3.2145035067893399</c:v>
                </c:pt>
                <c:pt idx="13905">
                  <c:v>3.2161430556011501</c:v>
                </c:pt>
                <c:pt idx="13906">
                  <c:v>3.1294727687286201</c:v>
                </c:pt>
                <c:pt idx="13907">
                  <c:v>3.13123431459428</c:v>
                </c:pt>
                <c:pt idx="13908">
                  <c:v>3.0232018436839798</c:v>
                </c:pt>
                <c:pt idx="13909">
                  <c:v>3.0252062802419202</c:v>
                </c:pt>
                <c:pt idx="13910">
                  <c:v>2.9972160863400501</c:v>
                </c:pt>
                <c:pt idx="13911">
                  <c:v>2.9673204474654198</c:v>
                </c:pt>
                <c:pt idx="13912">
                  <c:v>2.9359508997347099</c:v>
                </c:pt>
                <c:pt idx="13913">
                  <c:v>2.9379842850971798</c:v>
                </c:pt>
                <c:pt idx="13914">
                  <c:v>2.8242545505230501</c:v>
                </c:pt>
                <c:pt idx="13915">
                  <c:v>2.8263655423082401</c:v>
                </c:pt>
                <c:pt idx="13916">
                  <c:v>2.6894536450927302</c:v>
                </c:pt>
                <c:pt idx="13917">
                  <c:v>2.6916896575115401</c:v>
                </c:pt>
                <c:pt idx="13918">
                  <c:v>2.6494716969343699</c:v>
                </c:pt>
                <c:pt idx="13919">
                  <c:v>2.6063763674943701</c:v>
                </c:pt>
                <c:pt idx="13920">
                  <c:v>2.5668145046919202</c:v>
                </c:pt>
                <c:pt idx="13921">
                  <c:v>2.5690430725009401</c:v>
                </c:pt>
                <c:pt idx="13922">
                  <c:v>2.4279088112029101</c:v>
                </c:pt>
                <c:pt idx="13923">
                  <c:v>2.4302415885592099</c:v>
                </c:pt>
                <c:pt idx="13924">
                  <c:v>2.2665426150113799</c:v>
                </c:pt>
                <c:pt idx="13925">
                  <c:v>2.2224332055405398</c:v>
                </c:pt>
                <c:pt idx="13926">
                  <c:v>2.2249973646629901</c:v>
                </c:pt>
                <c:pt idx="13927">
                  <c:v>2.1750501435442899</c:v>
                </c:pt>
                <c:pt idx="13928">
                  <c:v>2.1281670307385299</c:v>
                </c:pt>
                <c:pt idx="13929">
                  <c:v>2.13025089579902</c:v>
                </c:pt>
                <c:pt idx="13930">
                  <c:v>1.96446805906677</c:v>
                </c:pt>
                <c:pt idx="13931">
                  <c:v>1.96670698535288</c:v>
                </c:pt>
                <c:pt idx="13932">
                  <c:v>1.7792099454300701</c:v>
                </c:pt>
                <c:pt idx="13933">
                  <c:v>1.7235943188015901</c:v>
                </c:pt>
                <c:pt idx="13934">
                  <c:v>1.72227814825537</c:v>
                </c:pt>
                <c:pt idx="13935">
                  <c:v>1.6660424171583299</c:v>
                </c:pt>
                <c:pt idx="13936">
                  <c:v>1.60924813339074</c:v>
                </c:pt>
                <c:pt idx="13937">
                  <c:v>1.6080556364225</c:v>
                </c:pt>
                <c:pt idx="13938">
                  <c:v>1.4171796682401401</c:v>
                </c:pt>
                <c:pt idx="13939">
                  <c:v>1.4162457226562599</c:v>
                </c:pt>
                <c:pt idx="13940">
                  <c:v>1.2059519326763399</c:v>
                </c:pt>
                <c:pt idx="13941">
                  <c:v>1.1457784228699299</c:v>
                </c:pt>
                <c:pt idx="13942">
                  <c:v>1.14524856955518</c:v>
                </c:pt>
                <c:pt idx="13943">
                  <c:v>1.0839755647090199</c:v>
                </c:pt>
                <c:pt idx="13944">
                  <c:v>1.01974801875702</c:v>
                </c:pt>
                <c:pt idx="13945">
                  <c:v>1.01582051274691</c:v>
                </c:pt>
                <c:pt idx="13946">
                  <c:v>0.80703413500037302</c:v>
                </c:pt>
                <c:pt idx="13947">
                  <c:v>0.80342494139824205</c:v>
                </c:pt>
                <c:pt idx="13948">
                  <c:v>0.57784203204428097</c:v>
                </c:pt>
                <c:pt idx="13949">
                  <c:v>0.511619061515171</c:v>
                </c:pt>
                <c:pt idx="13950">
                  <c:v>0.50857298634264603</c:v>
                </c:pt>
                <c:pt idx="13951">
                  <c:v>0.43874794923889099</c:v>
                </c:pt>
                <c:pt idx="13952">
                  <c:v>0.36887072593683301</c:v>
                </c:pt>
                <c:pt idx="13953">
                  <c:v>0.36256172457625302</c:v>
                </c:pt>
                <c:pt idx="13954">
                  <c:v>0.14096929780853501</c:v>
                </c:pt>
                <c:pt idx="13955">
                  <c:v>0.13509675833607801</c:v>
                </c:pt>
                <c:pt idx="13956">
                  <c:v>-0.10317064110705799</c:v>
                </c:pt>
                <c:pt idx="13957">
                  <c:v>-0.174203265800288</c:v>
                </c:pt>
                <c:pt idx="13958">
                  <c:v>-0.17922916945565801</c:v>
                </c:pt>
                <c:pt idx="13959">
                  <c:v>-0.25016314634931403</c:v>
                </c:pt>
                <c:pt idx="13960">
                  <c:v>-0.32120043798018699</c:v>
                </c:pt>
                <c:pt idx="13961">
                  <c:v>-0.32599300565814998</c:v>
                </c:pt>
                <c:pt idx="13962">
                  <c:v>-0.55556087821665001</c:v>
                </c:pt>
                <c:pt idx="13963">
                  <c:v>-0.55989988139793601</c:v>
                </c:pt>
                <c:pt idx="13964">
                  <c:v>-0.80881336795576197</c:v>
                </c:pt>
                <c:pt idx="13965">
                  <c:v>-0.88368015947405298</c:v>
                </c:pt>
                <c:pt idx="13966">
                  <c:v>-0.88727717504023995</c:v>
                </c:pt>
                <c:pt idx="13967">
                  <c:v>-0.95611385663662196</c:v>
                </c:pt>
                <c:pt idx="13968">
                  <c:v>-1.0323657172582901</c:v>
                </c:pt>
                <c:pt idx="13969">
                  <c:v>-1.03470056624411</c:v>
                </c:pt>
                <c:pt idx="13970">
                  <c:v>-1.2927057750614901</c:v>
                </c:pt>
                <c:pt idx="13971">
                  <c:v>-1.2944518386211901</c:v>
                </c:pt>
                <c:pt idx="13972">
                  <c:v>-1.6040759321512801</c:v>
                </c:pt>
                <c:pt idx="13973">
                  <c:v>-1.68906495776098</c:v>
                </c:pt>
                <c:pt idx="13974">
                  <c:v>-1.6836509791934899</c:v>
                </c:pt>
                <c:pt idx="13975">
                  <c:v>-1.7686804845911801</c:v>
                </c:pt>
                <c:pt idx="13976">
                  <c:v>-1.85471040645213</c:v>
                </c:pt>
                <c:pt idx="13977">
                  <c:v>-1.84691619397511</c:v>
                </c:pt>
                <c:pt idx="13978">
                  <c:v>-2.1843599440068302</c:v>
                </c:pt>
                <c:pt idx="13979">
                  <c:v>-2.1760160431195898</c:v>
                </c:pt>
                <c:pt idx="13980">
                  <c:v>-2.6119515849054702</c:v>
                </c:pt>
                <c:pt idx="13981">
                  <c:v>-2.72949334034347</c:v>
                </c:pt>
                <c:pt idx="13982">
                  <c:v>-2.7169258635409301</c:v>
                </c:pt>
                <c:pt idx="13983">
                  <c:v>-2.8414512067885198</c:v>
                </c:pt>
                <c:pt idx="13984">
                  <c:v>-2.9708332140559901</c:v>
                </c:pt>
                <c:pt idx="13985">
                  <c:v>-2.95872378925535</c:v>
                </c:pt>
                <c:pt idx="13986">
                  <c:v>-3.4424414435369002</c:v>
                </c:pt>
                <c:pt idx="13987">
                  <c:v>-3.4297217583327799</c:v>
                </c:pt>
                <c:pt idx="13988">
                  <c:v>-4.0153404600440998</c:v>
                </c:pt>
                <c:pt idx="13989">
                  <c:v>-4.1666654389018198</c:v>
                </c:pt>
                <c:pt idx="13990">
                  <c:v>-4.1537484681733297</c:v>
                </c:pt>
                <c:pt idx="13991">
                  <c:v>-4.3164959678723598</c:v>
                </c:pt>
                <c:pt idx="13992">
                  <c:v>-4.4821426789327603</c:v>
                </c:pt>
                <c:pt idx="13993">
                  <c:v>-4.4695173533772401</c:v>
                </c:pt>
                <c:pt idx="13994">
                  <c:v>-5.0643538066610603</c:v>
                </c:pt>
                <c:pt idx="13995">
                  <c:v>-5.0510219601880397</c:v>
                </c:pt>
                <c:pt idx="13996">
                  <c:v>-5.6872915634513603</c:v>
                </c:pt>
                <c:pt idx="13997">
                  <c:v>-5.8536392941728899</c:v>
                </c:pt>
                <c:pt idx="13998">
                  <c:v>-5.83947860467533</c:v>
                </c:pt>
                <c:pt idx="13999">
                  <c:v>-6.0032807417198999</c:v>
                </c:pt>
                <c:pt idx="14000">
                  <c:v>-6.1550916245969001</c:v>
                </c:pt>
                <c:pt idx="14001">
                  <c:v>-6.1403252915511199</c:v>
                </c:pt>
                <c:pt idx="14002">
                  <c:v>-6.6978203030543497</c:v>
                </c:pt>
                <c:pt idx="14003">
                  <c:v>-6.6824240397682004</c:v>
                </c:pt>
                <c:pt idx="14004">
                  <c:v>-7.1865161423258499</c:v>
                </c:pt>
                <c:pt idx="14005">
                  <c:v>-7.3071176057851401</c:v>
                </c:pt>
                <c:pt idx="14006">
                  <c:v>-7.2909443356733403</c:v>
                </c:pt>
                <c:pt idx="14007">
                  <c:v>-7.4041193090640096</c:v>
                </c:pt>
                <c:pt idx="14008">
                  <c:v>-7.5081373042222799</c:v>
                </c:pt>
                <c:pt idx="14009">
                  <c:v>-7.4931410384547803</c:v>
                </c:pt>
                <c:pt idx="14010">
                  <c:v>-7.84668832479242</c:v>
                </c:pt>
                <c:pt idx="14011">
                  <c:v>-7.8312890398805202</c:v>
                </c:pt>
                <c:pt idx="14012">
                  <c:v>-8.0715868453667898</c:v>
                </c:pt>
                <c:pt idx="14013">
                  <c:v>-8.1193373855924804</c:v>
                </c:pt>
                <c:pt idx="14014">
                  <c:v>-8.1045743357435303</c:v>
                </c:pt>
                <c:pt idx="14015">
                  <c:v>-8.1452729081593294</c:v>
                </c:pt>
                <c:pt idx="14016">
                  <c:v>-8.1762692241435495</c:v>
                </c:pt>
                <c:pt idx="14017">
                  <c:v>-8.16231785182595</c:v>
                </c:pt>
                <c:pt idx="14018">
                  <c:v>-8.2716345086066294</c:v>
                </c:pt>
                <c:pt idx="14019">
                  <c:v>-8.2576271562386196</c:v>
                </c:pt>
                <c:pt idx="14020">
                  <c:v>-8.2698255701338894</c:v>
                </c:pt>
                <c:pt idx="14021">
                  <c:v>-8.2567220648578701</c:v>
                </c:pt>
                <c:pt idx="14022">
                  <c:v>-8.2427841631015593</c:v>
                </c:pt>
                <c:pt idx="14023">
                  <c:v>-8.2235062169640702</c:v>
                </c:pt>
                <c:pt idx="14024">
                  <c:v>-8.1973461101293399</c:v>
                </c:pt>
                <c:pt idx="14025">
                  <c:v>-8.1582750949140799</c:v>
                </c:pt>
                <c:pt idx="14026">
                  <c:v>-8.1432094722150392</c:v>
                </c:pt>
                <c:pt idx="14027">
                  <c:v>-8.1007800363178699</c:v>
                </c:pt>
                <c:pt idx="14028">
                  <c:v>-7.9956351607041301</c:v>
                </c:pt>
                <c:pt idx="14029">
                  <c:v>-7.94502908563683</c:v>
                </c:pt>
                <c:pt idx="14030">
                  <c:v>-7.9276815455262799</c:v>
                </c:pt>
                <c:pt idx="14031">
                  <c:v>-7.8756292062041</c:v>
                </c:pt>
                <c:pt idx="14032">
                  <c:v>-7.8185034412962597</c:v>
                </c:pt>
                <c:pt idx="14033">
                  <c:v>-7.7563195301371</c:v>
                </c:pt>
                <c:pt idx="14034">
                  <c:v>-7.6939255900979902</c:v>
                </c:pt>
                <c:pt idx="14035">
                  <c:v>-7.68279428620282</c:v>
                </c:pt>
                <c:pt idx="14036">
                  <c:v>-7.3334719631471597</c:v>
                </c:pt>
                <c:pt idx="14037">
                  <c:v>-7.2494667944562199</c:v>
                </c:pt>
                <c:pt idx="14038">
                  <c:v>-7.2371039695958501</c:v>
                </c:pt>
                <c:pt idx="14039">
                  <c:v>-7.1548344300682398</c:v>
                </c:pt>
                <c:pt idx="14040">
                  <c:v>-7.0687746208247297</c:v>
                </c:pt>
                <c:pt idx="14041">
                  <c:v>-6.97918498657857</c:v>
                </c:pt>
                <c:pt idx="14042">
                  <c:v>-6.8901924574553099</c:v>
                </c:pt>
                <c:pt idx="14043">
                  <c:v>-6.8838943808405197</c:v>
                </c:pt>
                <c:pt idx="14044">
                  <c:v>-6.40327090920829</c:v>
                </c:pt>
                <c:pt idx="14045">
                  <c:v>-6.2997822933176399</c:v>
                </c:pt>
                <c:pt idx="14046">
                  <c:v>-6.2925437550761201</c:v>
                </c:pt>
                <c:pt idx="14047">
                  <c:v>-6.1956746852426496</c:v>
                </c:pt>
                <c:pt idx="14048">
                  <c:v>-6.0970845836131202</c:v>
                </c:pt>
                <c:pt idx="14049">
                  <c:v>-6.0015391857677596</c:v>
                </c:pt>
                <c:pt idx="14050">
                  <c:v>-5.8999404604182901</c:v>
                </c:pt>
                <c:pt idx="14051">
                  <c:v>-5.9013973971458196</c:v>
                </c:pt>
                <c:pt idx="14052">
                  <c:v>-5.3849971216560704</c:v>
                </c:pt>
                <c:pt idx="14053">
                  <c:v>-5.2877332532655403</c:v>
                </c:pt>
                <c:pt idx="14054">
                  <c:v>-5.2932531707565103</c:v>
                </c:pt>
                <c:pt idx="14055">
                  <c:v>-5.1963284498245104</c:v>
                </c:pt>
                <c:pt idx="14056">
                  <c:v>-5.1047617154923</c:v>
                </c:pt>
                <c:pt idx="14057">
                  <c:v>-5.0110652744683302</c:v>
                </c:pt>
                <c:pt idx="14058">
                  <c:v>-4.9170891028514303</c:v>
                </c:pt>
                <c:pt idx="14059">
                  <c:v>-4.9235913553144801</c:v>
                </c:pt>
                <c:pt idx="14060">
                  <c:v>-4.4579245945731296</c:v>
                </c:pt>
                <c:pt idx="14061">
                  <c:v>-4.3768040251436204</c:v>
                </c:pt>
                <c:pt idx="14062">
                  <c:v>-4.3827870887131599</c:v>
                </c:pt>
                <c:pt idx="14063">
                  <c:v>-4.2906845745668099</c:v>
                </c:pt>
                <c:pt idx="14064">
                  <c:v>-4.2010241699397399</c:v>
                </c:pt>
                <c:pt idx="14065">
                  <c:v>-4.1152125519191403</c:v>
                </c:pt>
                <c:pt idx="14066">
                  <c:v>-4.0309404301735601</c:v>
                </c:pt>
                <c:pt idx="14067">
                  <c:v>-4.0286540822005401</c:v>
                </c:pt>
                <c:pt idx="14068">
                  <c:v>-3.6662685645985098</c:v>
                </c:pt>
                <c:pt idx="14069">
                  <c:v>-3.59599839561043</c:v>
                </c:pt>
                <c:pt idx="14070">
                  <c:v>-3.5908647559073299</c:v>
                </c:pt>
                <c:pt idx="14071">
                  <c:v>-3.5347925659410699</c:v>
                </c:pt>
                <c:pt idx="14072">
                  <c:v>-3.4755745825614901</c:v>
                </c:pt>
                <c:pt idx="14073">
                  <c:v>-3.4212305311732498</c:v>
                </c:pt>
                <c:pt idx="14074">
                  <c:v>-3.3740461834701598</c:v>
                </c:pt>
                <c:pt idx="14075">
                  <c:v>-3.3725876726453099</c:v>
                </c:pt>
                <c:pt idx="14076">
                  <c:v>-3.21729128848165</c:v>
                </c:pt>
                <c:pt idx="14077">
                  <c:v>-3.19286229042042</c:v>
                </c:pt>
                <c:pt idx="14078">
                  <c:v>-3.1914627576697501</c:v>
                </c:pt>
                <c:pt idx="14079">
                  <c:v>-3.1761787046737702</c:v>
                </c:pt>
                <c:pt idx="14080">
                  <c:v>-3.1653301409897998</c:v>
                </c:pt>
                <c:pt idx="14081">
                  <c:v>-3.1595431614002898</c:v>
                </c:pt>
                <c:pt idx="14082">
                  <c:v>-3.1592704655269399</c:v>
                </c:pt>
                <c:pt idx="14083">
                  <c:v>-3.16030705619835</c:v>
                </c:pt>
                <c:pt idx="14084">
                  <c:v>-3.2350519212328299</c:v>
                </c:pt>
                <c:pt idx="14085">
                  <c:v>-3.26202169507641</c:v>
                </c:pt>
                <c:pt idx="14086">
                  <c:v>-3.2658105943369802</c:v>
                </c:pt>
                <c:pt idx="14087">
                  <c:v>-3.29717415192132</c:v>
                </c:pt>
                <c:pt idx="14088">
                  <c:v>-3.3330210365999799</c:v>
                </c:pt>
                <c:pt idx="14089">
                  <c:v>-3.37315763897753</c:v>
                </c:pt>
                <c:pt idx="14090">
                  <c:v>-3.4147645484572702</c:v>
                </c:pt>
                <c:pt idx="14091">
                  <c:v>-3.41880516124687</c:v>
                </c:pt>
                <c:pt idx="14092">
                  <c:v>-3.6763293492490101</c:v>
                </c:pt>
                <c:pt idx="14093">
                  <c:v>-3.7375010897489802</c:v>
                </c:pt>
                <c:pt idx="14094">
                  <c:v>-3.7417019173726902</c:v>
                </c:pt>
                <c:pt idx="14095">
                  <c:v>-3.8037148123367901</c:v>
                </c:pt>
                <c:pt idx="14096">
                  <c:v>-3.8713812752912902</c:v>
                </c:pt>
                <c:pt idx="14097">
                  <c:v>-3.9417739624119599</c:v>
                </c:pt>
                <c:pt idx="14098">
                  <c:v>-4.0147193280688898</c:v>
                </c:pt>
                <c:pt idx="14099">
                  <c:v>-4.0185282627666004</c:v>
                </c:pt>
                <c:pt idx="14100">
                  <c:v>-4.4004587387541099</c:v>
                </c:pt>
                <c:pt idx="14101">
                  <c:v>-4.4867331731280498</c:v>
                </c:pt>
                <c:pt idx="14102">
                  <c:v>-4.4902073688314896</c:v>
                </c:pt>
                <c:pt idx="14103">
                  <c:v>-4.5664710224939098</c:v>
                </c:pt>
                <c:pt idx="14104">
                  <c:v>-4.6447740908201096</c:v>
                </c:pt>
                <c:pt idx="14105">
                  <c:v>-4.8120601840937498</c:v>
                </c:pt>
                <c:pt idx="14106">
                  <c:v>-4.8028928717977797</c:v>
                </c:pt>
                <c:pt idx="14107">
                  <c:v>-4.79384384947529</c:v>
                </c:pt>
                <c:pt idx="14108">
                  <c:v>-5.2580997293643499</c:v>
                </c:pt>
                <c:pt idx="14109">
                  <c:v>-5.3456182988498799</c:v>
                </c:pt>
                <c:pt idx="14110">
                  <c:v>-5.3319161045154102</c:v>
                </c:pt>
                <c:pt idx="14111">
                  <c:v>-5.52168643617083</c:v>
                </c:pt>
                <c:pt idx="14112">
                  <c:v>-5.6116032129793902</c:v>
                </c:pt>
                <c:pt idx="14113">
                  <c:v>-5.5973017866744996</c:v>
                </c:pt>
                <c:pt idx="14114">
                  <c:v>-5.6875249970675101</c:v>
                </c:pt>
                <c:pt idx="14115">
                  <c:v>-5.6731155267128504</c:v>
                </c:pt>
                <c:pt idx="14116">
                  <c:v>-6.1694306810687101</c:v>
                </c:pt>
                <c:pt idx="14117">
                  <c:v>-6.2569942352004801</c:v>
                </c:pt>
                <c:pt idx="14118">
                  <c:v>-6.3476750282804497</c:v>
                </c:pt>
                <c:pt idx="14119">
                  <c:v>-6.4363695256328999</c:v>
                </c:pt>
                <c:pt idx="14120">
                  <c:v>-6.5225972698949697</c:v>
                </c:pt>
                <c:pt idx="14121">
                  <c:v>-6.5090683444195001</c:v>
                </c:pt>
                <c:pt idx="14122">
                  <c:v>-6.5919957555783197</c:v>
                </c:pt>
                <c:pt idx="14123">
                  <c:v>-6.5781816180861901</c:v>
                </c:pt>
                <c:pt idx="14124">
                  <c:v>-6.9881354769258701</c:v>
                </c:pt>
                <c:pt idx="14125">
                  <c:v>-7.0572199056731097</c:v>
                </c:pt>
                <c:pt idx="14126">
                  <c:v>-7.1185188052514201</c:v>
                </c:pt>
                <c:pt idx="14127">
                  <c:v>-7.1771947898616197</c:v>
                </c:pt>
                <c:pt idx="14128">
                  <c:v>-7.2295173536309196</c:v>
                </c:pt>
                <c:pt idx="14129">
                  <c:v>-7.2751253387003203</c:v>
                </c:pt>
                <c:pt idx="14130">
                  <c:v>-7.2642142883432301</c:v>
                </c:pt>
                <c:pt idx="14131">
                  <c:v>-7.2532393827920796</c:v>
                </c:pt>
                <c:pt idx="14132">
                  <c:v>-7.4166344256552499</c:v>
                </c:pt>
                <c:pt idx="14133">
                  <c:v>-7.43233946987392</c:v>
                </c:pt>
                <c:pt idx="14134">
                  <c:v>-7.4435602802527301</c:v>
                </c:pt>
                <c:pt idx="14135">
                  <c:v>-7.4465870059358199</c:v>
                </c:pt>
                <c:pt idx="14136">
                  <c:v>-7.4425859973216602</c:v>
                </c:pt>
                <c:pt idx="14137">
                  <c:v>-7.4311569437817804</c:v>
                </c:pt>
                <c:pt idx="14138">
                  <c:v>-7.4228901094910702</c:v>
                </c:pt>
                <c:pt idx="14139">
                  <c:v>-7.4147261203781198</c:v>
                </c:pt>
                <c:pt idx="14140">
                  <c:v>-7.2871130160227002</c:v>
                </c:pt>
                <c:pt idx="14141">
                  <c:v>-7.2474924407495802</c:v>
                </c:pt>
                <c:pt idx="14142">
                  <c:v>-7.2052514801675098</c:v>
                </c:pt>
                <c:pt idx="14143">
                  <c:v>-7.1571984877625399</c:v>
                </c:pt>
                <c:pt idx="14144">
                  <c:v>-7.1059940712465197</c:v>
                </c:pt>
                <c:pt idx="14145">
                  <c:v>-7.0475426264441703</c:v>
                </c:pt>
                <c:pt idx="14146">
                  <c:v>-7.0436800065685397</c:v>
                </c:pt>
                <c:pt idx="14147">
                  <c:v>-7.0398005790698797</c:v>
                </c:pt>
                <c:pt idx="14148">
                  <c:v>-6.8355888548710304</c:v>
                </c:pt>
                <c:pt idx="14149">
                  <c:v>-6.7240927178034404</c:v>
                </c:pt>
                <c:pt idx="14150">
                  <c:v>-6.5726332826516396</c:v>
                </c:pt>
                <c:pt idx="14151">
                  <c:v>-6.4928447232205899</c:v>
                </c:pt>
                <c:pt idx="14152">
                  <c:v>-6.4133338412327303</c:v>
                </c:pt>
                <c:pt idx="14153">
                  <c:v>-6.3276008498374203</c:v>
                </c:pt>
                <c:pt idx="14154">
                  <c:v>-6.3222406119674002</c:v>
                </c:pt>
                <c:pt idx="14155">
                  <c:v>-6.1703779873726301</c:v>
                </c:pt>
                <c:pt idx="14156">
                  <c:v>-6.1653242661008596</c:v>
                </c:pt>
                <c:pt idx="14157">
                  <c:v>-6.0128982906123802</c:v>
                </c:pt>
                <c:pt idx="14158">
                  <c:v>-5.8597266454738097</c:v>
                </c:pt>
                <c:pt idx="14159">
                  <c:v>-5.5664990088295996</c:v>
                </c:pt>
                <c:pt idx="14160">
                  <c:v>-5.5623596666978798</c:v>
                </c:pt>
                <c:pt idx="14161">
                  <c:v>-5.4734342352427197</c:v>
                </c:pt>
                <c:pt idx="14162">
                  <c:v>-5.3891098740019201</c:v>
                </c:pt>
                <c:pt idx="14163">
                  <c:v>-5.3022178356084897</c:v>
                </c:pt>
                <c:pt idx="14164">
                  <c:v>-5.2959245601184204</c:v>
                </c:pt>
                <c:pt idx="14165">
                  <c:v>-5.28964153261078</c:v>
                </c:pt>
                <c:pt idx="14166">
                  <c:v>-5.0202505408929801</c:v>
                </c:pt>
                <c:pt idx="14167">
                  <c:v>-4.8200952490608797</c:v>
                </c:pt>
                <c:pt idx="14168">
                  <c:v>-4.7425043110843799</c:v>
                </c:pt>
                <c:pt idx="14169">
                  <c:v>-4.6657929581603499</c:v>
                </c:pt>
                <c:pt idx="14170">
                  <c:v>-4.5915453613765598</c:v>
                </c:pt>
                <c:pt idx="14171">
                  <c:v>-4.5228598447619</c:v>
                </c:pt>
                <c:pt idx="14172">
                  <c:v>-4.5162490686333401</c:v>
                </c:pt>
                <c:pt idx="14173">
                  <c:v>-4.5096582493656898</c:v>
                </c:pt>
                <c:pt idx="14174">
                  <c:v>-4.2960532706927497</c:v>
                </c:pt>
                <c:pt idx="14175">
                  <c:v>-4.1982405663849001</c:v>
                </c:pt>
                <c:pt idx="14176">
                  <c:v>-4.0920829325517296</c:v>
                </c:pt>
                <c:pt idx="14177">
                  <c:v>-4.0008518913189599</c:v>
                </c:pt>
                <c:pt idx="14178">
                  <c:v>-3.9954938259931998</c:v>
                </c:pt>
                <c:pt idx="14179">
                  <c:v>-3.9476681453407001</c:v>
                </c:pt>
                <c:pt idx="14180">
                  <c:v>-3.94070813989903</c:v>
                </c:pt>
                <c:pt idx="14181">
                  <c:v>-3.9337806814629399</c:v>
                </c:pt>
                <c:pt idx="14182">
                  <c:v>-3.8010190802174399</c:v>
                </c:pt>
                <c:pt idx="14183">
                  <c:v>-3.7940430558343698</c:v>
                </c:pt>
                <c:pt idx="14184">
                  <c:v>-3.7364433659232801</c:v>
                </c:pt>
                <c:pt idx="14185">
                  <c:v>-3.67952033459453</c:v>
                </c:pt>
                <c:pt idx="14186">
                  <c:v>-3.6502808673693199</c:v>
                </c:pt>
                <c:pt idx="14187">
                  <c:v>-3.6093755345316598</c:v>
                </c:pt>
                <c:pt idx="14188">
                  <c:v>-3.6006661932040598</c:v>
                </c:pt>
                <c:pt idx="14189">
                  <c:v>-3.59194123128899</c:v>
                </c:pt>
                <c:pt idx="14190">
                  <c:v>-3.5329883641201598</c:v>
                </c:pt>
                <c:pt idx="14191">
                  <c:v>-3.5214270893344999</c:v>
                </c:pt>
                <c:pt idx="14192">
                  <c:v>-3.4927653660402802</c:v>
                </c:pt>
                <c:pt idx="14193">
                  <c:v>-3.4730746427577599</c:v>
                </c:pt>
                <c:pt idx="14194">
                  <c:v>-3.45417567453707</c:v>
                </c:pt>
                <c:pt idx="14195">
                  <c:v>-3.4387551627433299</c:v>
                </c:pt>
                <c:pt idx="14196">
                  <c:v>-3.42851831586658</c:v>
                </c:pt>
                <c:pt idx="14197">
                  <c:v>-3.41829261100027</c:v>
                </c:pt>
                <c:pt idx="14198">
                  <c:v>-3.4024880662561001</c:v>
                </c:pt>
                <c:pt idx="14199">
                  <c:v>-3.3844365725112602</c:v>
                </c:pt>
                <c:pt idx="14200">
                  <c:v>-3.3690117687380399</c:v>
                </c:pt>
                <c:pt idx="14201">
                  <c:v>-3.3537470972945602</c:v>
                </c:pt>
                <c:pt idx="14202">
                  <c:v>-3.3432879784613201</c:v>
                </c:pt>
                <c:pt idx="14203">
                  <c:v>-3.32701003046764</c:v>
                </c:pt>
                <c:pt idx="14204">
                  <c:v>-3.3173175342824601</c:v>
                </c:pt>
                <c:pt idx="14205">
                  <c:v>-3.3052234529836801</c:v>
                </c:pt>
                <c:pt idx="14206">
                  <c:v>-3.3064477839091202</c:v>
                </c:pt>
                <c:pt idx="14207">
                  <c:v>-3.2993314787235999</c:v>
                </c:pt>
                <c:pt idx="14208">
                  <c:v>-3.2918964272247102</c:v>
                </c:pt>
                <c:pt idx="14209">
                  <c:v>-3.28581437220654</c:v>
                </c:pt>
                <c:pt idx="14210">
                  <c:v>-3.2812159606658899</c:v>
                </c:pt>
                <c:pt idx="14211">
                  <c:v>-3.2297840067684702</c:v>
                </c:pt>
                <c:pt idx="14212">
                  <c:v>-3.2364226824985698</c:v>
                </c:pt>
                <c:pt idx="14213">
                  <c:v>-3.1763899356151599</c:v>
                </c:pt>
                <c:pt idx="14214">
                  <c:v>-3.19246576495715</c:v>
                </c:pt>
                <c:pt idx="14215">
                  <c:v>-3.1977935317104</c:v>
                </c:pt>
                <c:pt idx="14216">
                  <c:v>-3.1900349668922301</c:v>
                </c:pt>
                <c:pt idx="14217">
                  <c:v>-3.1812410091680601</c:v>
                </c:pt>
                <c:pt idx="14218">
                  <c:v>-3.1695109955637801</c:v>
                </c:pt>
                <c:pt idx="14219">
                  <c:v>-3.0656785181204298</c:v>
                </c:pt>
                <c:pt idx="14220">
                  <c:v>-3.0887792569744899</c:v>
                </c:pt>
                <c:pt idx="14221">
                  <c:v>-2.9664274073088901</c:v>
                </c:pt>
                <c:pt idx="14222">
                  <c:v>-2.9967693314152299</c:v>
                </c:pt>
                <c:pt idx="14223">
                  <c:v>-2.99895323173818</c:v>
                </c:pt>
                <c:pt idx="14224">
                  <c:v>-2.98150420099766</c:v>
                </c:pt>
                <c:pt idx="14225">
                  <c:v>-2.9620553334546398</c:v>
                </c:pt>
                <c:pt idx="14226">
                  <c:v>-2.9412816305238199</c:v>
                </c:pt>
                <c:pt idx="14227">
                  <c:v>-2.7958733423437501</c:v>
                </c:pt>
                <c:pt idx="14228">
                  <c:v>-2.8266905568824199</c:v>
                </c:pt>
                <c:pt idx="14229">
                  <c:v>-2.64852717322074</c:v>
                </c:pt>
                <c:pt idx="14230">
                  <c:v>-2.6716995293888299</c:v>
                </c:pt>
                <c:pt idx="14231">
                  <c:v>-2.6615945189064898</c:v>
                </c:pt>
                <c:pt idx="14232">
                  <c:v>-2.6254547175269498</c:v>
                </c:pt>
                <c:pt idx="14233">
                  <c:v>-2.5859941475274599</c:v>
                </c:pt>
                <c:pt idx="14234">
                  <c:v>-2.5432500116545498</c:v>
                </c:pt>
                <c:pt idx="14235">
                  <c:v>-2.3704238578546901</c:v>
                </c:pt>
                <c:pt idx="14236">
                  <c:v>-2.3916081632500301</c:v>
                </c:pt>
                <c:pt idx="14237">
                  <c:v>-2.1731875376490999</c:v>
                </c:pt>
                <c:pt idx="14238">
                  <c:v>-2.1763825193998501</c:v>
                </c:pt>
                <c:pt idx="14239">
                  <c:v>-2.1372913814244501</c:v>
                </c:pt>
                <c:pt idx="14240">
                  <c:v>-2.0737675588545601</c:v>
                </c:pt>
                <c:pt idx="14241">
                  <c:v>-2.0104299213095498</c:v>
                </c:pt>
                <c:pt idx="14242">
                  <c:v>-1.94108040773238</c:v>
                </c:pt>
                <c:pt idx="14243">
                  <c:v>-1.73599412307666</c:v>
                </c:pt>
                <c:pt idx="14244">
                  <c:v>-1.73406105716104</c:v>
                </c:pt>
                <c:pt idx="14245">
                  <c:v>-1.4963830833127401</c:v>
                </c:pt>
                <c:pt idx="14246">
                  <c:v>-1.4854548239955501</c:v>
                </c:pt>
                <c:pt idx="14247">
                  <c:v>-1.4313939696170299</c:v>
                </c:pt>
                <c:pt idx="14248">
                  <c:v>-1.3498290001654001</c:v>
                </c:pt>
                <c:pt idx="14249">
                  <c:v>-1.2684711540987399</c:v>
                </c:pt>
                <c:pt idx="14250">
                  <c:v>-1.19043206895009</c:v>
                </c:pt>
                <c:pt idx="14251">
                  <c:v>-0.977176233973446</c:v>
                </c:pt>
                <c:pt idx="14252">
                  <c:v>-0.96368047150960701</c:v>
                </c:pt>
                <c:pt idx="14253">
                  <c:v>-0.73860056145318598</c:v>
                </c:pt>
                <c:pt idx="14254">
                  <c:v>-0.734842150422781</c:v>
                </c:pt>
                <c:pt idx="14255">
                  <c:v>-0.68893431563146901</c:v>
                </c:pt>
                <c:pt idx="14256">
                  <c:v>-0.61787240955257805</c:v>
                </c:pt>
                <c:pt idx="14257">
                  <c:v>-0.54935110721216396</c:v>
                </c:pt>
                <c:pt idx="14258">
                  <c:v>-0.48149840385675502</c:v>
                </c:pt>
                <c:pt idx="14259">
                  <c:v>-0.29501556522983802</c:v>
                </c:pt>
                <c:pt idx="14260">
                  <c:v>-0.29107857970421702</c:v>
                </c:pt>
                <c:pt idx="14261">
                  <c:v>-9.3853698845776698E-2</c:v>
                </c:pt>
                <c:pt idx="14262">
                  <c:v>-0.10040820186909299</c:v>
                </c:pt>
                <c:pt idx="14263">
                  <c:v>-7.1585004228630802E-2</c:v>
                </c:pt>
                <c:pt idx="14264">
                  <c:v>-1.9164334955682299E-2</c:v>
                </c:pt>
                <c:pt idx="14265">
                  <c:v>3.2392632404295997E-2</c:v>
                </c:pt>
                <c:pt idx="14266">
                  <c:v>8.1787262424486196E-2</c:v>
                </c:pt>
                <c:pt idx="14267">
                  <c:v>0.235791565356644</c:v>
                </c:pt>
                <c:pt idx="14268">
                  <c:v>0.22787563008918599</c:v>
                </c:pt>
                <c:pt idx="14269">
                  <c:v>0.40679629192091898</c:v>
                </c:pt>
                <c:pt idx="14270">
                  <c:v>0.40456364173022602</c:v>
                </c:pt>
                <c:pt idx="14271">
                  <c:v>0.43187095210297799</c:v>
                </c:pt>
                <c:pt idx="14272">
                  <c:v>0.47524721689551103</c:v>
                </c:pt>
                <c:pt idx="14273">
                  <c:v>0.52186334981464599</c:v>
                </c:pt>
                <c:pt idx="14274">
                  <c:v>0.56981240386120102</c:v>
                </c:pt>
                <c:pt idx="14275">
                  <c:v>0.71144244600289197</c:v>
                </c:pt>
                <c:pt idx="14276">
                  <c:v>0.708680948611767</c:v>
                </c:pt>
                <c:pt idx="14277">
                  <c:v>0.87362479512088298</c:v>
                </c:pt>
                <c:pt idx="14278">
                  <c:v>0.87734344108373696</c:v>
                </c:pt>
                <c:pt idx="14279">
                  <c:v>0.908930892749377</c:v>
                </c:pt>
                <c:pt idx="14280">
                  <c:v>0.956851178026219</c:v>
                </c:pt>
                <c:pt idx="14281">
                  <c:v>1.00789405657978</c:v>
                </c:pt>
                <c:pt idx="14282">
                  <c:v>1.0581436503347701</c:v>
                </c:pt>
                <c:pt idx="14283">
                  <c:v>1.19020260897158</c:v>
                </c:pt>
                <c:pt idx="14284">
                  <c:v>1.27526891735725</c:v>
                </c:pt>
                <c:pt idx="14285">
                  <c:v>1.28351050586451</c:v>
                </c:pt>
                <c:pt idx="14286">
                  <c:v>1.3679962818718101</c:v>
                </c:pt>
                <c:pt idx="14287">
                  <c:v>1.37617027041477</c:v>
                </c:pt>
                <c:pt idx="14288">
                  <c:v>1.4601472598185601</c:v>
                </c:pt>
                <c:pt idx="14289">
                  <c:v>1.49040693938099</c:v>
                </c:pt>
                <c:pt idx="14290">
                  <c:v>1.53409925892107</c:v>
                </c:pt>
                <c:pt idx="14291">
                  <c:v>1.68900189798182</c:v>
                </c:pt>
                <c:pt idx="14292">
                  <c:v>1.69600879525809</c:v>
                </c:pt>
                <c:pt idx="14293">
                  <c:v>1.7347687537279</c:v>
                </c:pt>
                <c:pt idx="14294">
                  <c:v>1.73905924485656</c:v>
                </c:pt>
                <c:pt idx="14295">
                  <c:v>1.8607559322510701</c:v>
                </c:pt>
                <c:pt idx="14296">
                  <c:v>1.8650196631040401</c:v>
                </c:pt>
                <c:pt idx="14297">
                  <c:v>1.8925073190092501</c:v>
                </c:pt>
                <c:pt idx="14298">
                  <c:v>1.9318438274951599</c:v>
                </c:pt>
                <c:pt idx="14299">
                  <c:v>2.0619927325949101</c:v>
                </c:pt>
                <c:pt idx="14300">
                  <c:v>2.0671740241878802</c:v>
                </c:pt>
                <c:pt idx="14301">
                  <c:v>2.098579445161</c:v>
                </c:pt>
                <c:pt idx="14302">
                  <c:v>2.1008246123210501</c:v>
                </c:pt>
                <c:pt idx="14303">
                  <c:v>2.2023273974286401</c:v>
                </c:pt>
                <c:pt idx="14304">
                  <c:v>2.2044871913368</c:v>
                </c:pt>
                <c:pt idx="14305">
                  <c:v>2.2249720345150998</c:v>
                </c:pt>
                <c:pt idx="14306">
                  <c:v>2.25539574977455</c:v>
                </c:pt>
                <c:pt idx="14307">
                  <c:v>2.3602009330651401</c:v>
                </c:pt>
                <c:pt idx="14308">
                  <c:v>2.36194771948036</c:v>
                </c:pt>
                <c:pt idx="14309">
                  <c:v>2.3876836901126399</c:v>
                </c:pt>
                <c:pt idx="14310">
                  <c:v>2.3879062852147102</c:v>
                </c:pt>
                <c:pt idx="14311">
                  <c:v>2.4712055179136199</c:v>
                </c:pt>
                <c:pt idx="14312">
                  <c:v>2.4713077714510798</c:v>
                </c:pt>
                <c:pt idx="14313">
                  <c:v>2.4864324515115399</c:v>
                </c:pt>
                <c:pt idx="14314">
                  <c:v>2.51013976487704</c:v>
                </c:pt>
                <c:pt idx="14315">
                  <c:v>2.59511680746744</c:v>
                </c:pt>
                <c:pt idx="14316">
                  <c:v>2.5950101418227201</c:v>
                </c:pt>
                <c:pt idx="14317">
                  <c:v>2.6145586371098202</c:v>
                </c:pt>
                <c:pt idx="14318">
                  <c:v>2.6131789080839201</c:v>
                </c:pt>
                <c:pt idx="14319">
                  <c:v>2.6792947195511299</c:v>
                </c:pt>
                <c:pt idx="14320">
                  <c:v>2.6777765191144902</c:v>
                </c:pt>
                <c:pt idx="14321">
                  <c:v>2.6876696468207899</c:v>
                </c:pt>
                <c:pt idx="14322">
                  <c:v>2.70418810887855</c:v>
                </c:pt>
                <c:pt idx="14323">
                  <c:v>2.7692270482180401</c:v>
                </c:pt>
                <c:pt idx="14324">
                  <c:v>2.76658953056072</c:v>
                </c:pt>
                <c:pt idx="14325">
                  <c:v>2.7830947885724</c:v>
                </c:pt>
                <c:pt idx="14326">
                  <c:v>2.78299916883272</c:v>
                </c:pt>
                <c:pt idx="14327">
                  <c:v>2.8360259977204199</c:v>
                </c:pt>
                <c:pt idx="14328">
                  <c:v>2.8358323443214801</c:v>
                </c:pt>
                <c:pt idx="14329">
                  <c:v>2.8444026533525801</c:v>
                </c:pt>
                <c:pt idx="14330">
                  <c:v>2.8587563776390899</c:v>
                </c:pt>
                <c:pt idx="14331">
                  <c:v>2.91020289034104</c:v>
                </c:pt>
                <c:pt idx="14332">
                  <c:v>2.9097150077603899</c:v>
                </c:pt>
                <c:pt idx="14333">
                  <c:v>2.9234145831333702</c:v>
                </c:pt>
                <c:pt idx="14334">
                  <c:v>2.9252909550630801</c:v>
                </c:pt>
                <c:pt idx="14335">
                  <c:v>2.9673691360500101</c:v>
                </c:pt>
                <c:pt idx="14336">
                  <c:v>2.96931090775522</c:v>
                </c:pt>
                <c:pt idx="14337">
                  <c:v>2.97986407022786</c:v>
                </c:pt>
                <c:pt idx="14338">
                  <c:v>2.9940521648600198</c:v>
                </c:pt>
                <c:pt idx="14339">
                  <c:v>3.03602080934512</c:v>
                </c:pt>
                <c:pt idx="14340">
                  <c:v>3.0391789534064202</c:v>
                </c:pt>
                <c:pt idx="14341">
                  <c:v>3.0510434071330299</c:v>
                </c:pt>
                <c:pt idx="14342">
                  <c:v>3.0535282252185501</c:v>
                </c:pt>
                <c:pt idx="14343">
                  <c:v>3.0864035820163198</c:v>
                </c:pt>
                <c:pt idx="14344">
                  <c:v>3.0889347175163602</c:v>
                </c:pt>
                <c:pt idx="14345">
                  <c:v>3.0970226789768298</c:v>
                </c:pt>
                <c:pt idx="14346">
                  <c:v>3.1076113928647899</c:v>
                </c:pt>
                <c:pt idx="14347">
                  <c:v>3.1395125299263298</c:v>
                </c:pt>
                <c:pt idx="14348">
                  <c:v>3.1419321680576902</c:v>
                </c:pt>
                <c:pt idx="14349">
                  <c:v>3.1492082062623101</c:v>
                </c:pt>
                <c:pt idx="14350">
                  <c:v>3.14951109643994</c:v>
                </c:pt>
                <c:pt idx="14351">
                  <c:v>3.1723081025256099</c:v>
                </c:pt>
                <c:pt idx="14352">
                  <c:v>3.1726155414521902</c:v>
                </c:pt>
                <c:pt idx="14353">
                  <c:v>3.1766737479471501</c:v>
                </c:pt>
                <c:pt idx="14354">
                  <c:v>3.1829406717032098</c:v>
                </c:pt>
                <c:pt idx="14355">
                  <c:v>3.2024296378503099</c:v>
                </c:pt>
                <c:pt idx="14356">
                  <c:v>3.2060216046457501</c:v>
                </c:pt>
                <c:pt idx="14357">
                  <c:v>3.20511210302451</c:v>
                </c:pt>
                <c:pt idx="14358">
                  <c:v>3.2041571393814401</c:v>
                </c:pt>
                <c:pt idx="14359">
                  <c:v>3.2168407826374801</c:v>
                </c:pt>
                <c:pt idx="14360">
                  <c:v>3.2158369465863799</c:v>
                </c:pt>
                <c:pt idx="14361">
                  <c:v>3.2167685598575302</c:v>
                </c:pt>
                <c:pt idx="14362">
                  <c:v>3.21856798580977</c:v>
                </c:pt>
                <c:pt idx="14363">
                  <c:v>3.2257472744661002</c:v>
                </c:pt>
                <c:pt idx="14364">
                  <c:v>3.2243042311197998</c:v>
                </c:pt>
                <c:pt idx="14365">
                  <c:v>3.22462487839858</c:v>
                </c:pt>
                <c:pt idx="14366">
                  <c:v>3.2231712141351299</c:v>
                </c:pt>
                <c:pt idx="14367">
                  <c:v>3.2263955710659</c:v>
                </c:pt>
                <c:pt idx="14368">
                  <c:v>3.2249404178389902</c:v>
                </c:pt>
                <c:pt idx="14369">
                  <c:v>3.2240943628034802</c:v>
                </c:pt>
                <c:pt idx="14370">
                  <c:v>3.2233902475931302</c:v>
                </c:pt>
                <c:pt idx="14371">
                  <c:v>3.22087277634003</c:v>
                </c:pt>
                <c:pt idx="14372">
                  <c:v>3.2188166806016598</c:v>
                </c:pt>
                <c:pt idx="14373">
                  <c:v>3.2173539138472198</c:v>
                </c:pt>
                <c:pt idx="14374">
                  <c:v>3.21589171734799</c:v>
                </c:pt>
                <c:pt idx="14375">
                  <c:v>3.2114236052883198</c:v>
                </c:pt>
                <c:pt idx="14376">
                  <c:v>3.2098750653391099</c:v>
                </c:pt>
                <c:pt idx="14377">
                  <c:v>3.2076362787262802</c:v>
                </c:pt>
                <c:pt idx="14378">
                  <c:v>3.2047393459242901</c:v>
                </c:pt>
                <c:pt idx="14379">
                  <c:v>3.19513638327542</c:v>
                </c:pt>
                <c:pt idx="14380">
                  <c:v>3.1913246700590001</c:v>
                </c:pt>
                <c:pt idx="14381">
                  <c:v>3.1897981332245799</c:v>
                </c:pt>
                <c:pt idx="14382">
                  <c:v>3.1882699643688799</c:v>
                </c:pt>
                <c:pt idx="14383">
                  <c:v>3.1783276856596601</c:v>
                </c:pt>
                <c:pt idx="14384">
                  <c:v>3.1767705404429698</c:v>
                </c:pt>
                <c:pt idx="14385">
                  <c:v>3.17337425831554</c:v>
                </c:pt>
                <c:pt idx="14386">
                  <c:v>3.16876183119268</c:v>
                </c:pt>
                <c:pt idx="14387">
                  <c:v>3.1544303798522701</c:v>
                </c:pt>
                <c:pt idx="14388">
                  <c:v>3.1494999944894899</c:v>
                </c:pt>
                <c:pt idx="14389">
                  <c:v>3.1477759532448499</c:v>
                </c:pt>
                <c:pt idx="14390">
                  <c:v>3.1460927233042999</c:v>
                </c:pt>
                <c:pt idx="14391">
                  <c:v>3.1327732466837301</c:v>
                </c:pt>
                <c:pt idx="14392">
                  <c:v>3.13112316677354</c:v>
                </c:pt>
                <c:pt idx="14393">
                  <c:v>3.1274889492767102</c:v>
                </c:pt>
                <c:pt idx="14394">
                  <c:v>3.1226390086959701</c:v>
                </c:pt>
                <c:pt idx="14395">
                  <c:v>3.1065945363381999</c:v>
                </c:pt>
                <c:pt idx="14396">
                  <c:v>3.1014427501473998</c:v>
                </c:pt>
                <c:pt idx="14397">
                  <c:v>3.1001622678380598</c:v>
                </c:pt>
                <c:pt idx="14398">
                  <c:v>3.0989631274821998</c:v>
                </c:pt>
                <c:pt idx="14399">
                  <c:v>3.0847306886872499</c:v>
                </c:pt>
                <c:pt idx="14400">
                  <c:v>3.0836418543063799</c:v>
                </c:pt>
                <c:pt idx="14401">
                  <c:v>3.0810229134146998</c:v>
                </c:pt>
                <c:pt idx="14402">
                  <c:v>3.0769558308228002</c:v>
                </c:pt>
                <c:pt idx="14403">
                  <c:v>3.0605232233112201</c:v>
                </c:pt>
                <c:pt idx="14404">
                  <c:v>3.0561020272367898</c:v>
                </c:pt>
                <c:pt idx="14405">
                  <c:v>3.0559798703694301</c:v>
                </c:pt>
                <c:pt idx="14406">
                  <c:v>3.0559527897649801</c:v>
                </c:pt>
                <c:pt idx="14407">
                  <c:v>3.0413803186899599</c:v>
                </c:pt>
                <c:pt idx="14408">
                  <c:v>3.0414976257733799</c:v>
                </c:pt>
                <c:pt idx="14409">
                  <c:v>3.0401926165454598</c:v>
                </c:pt>
                <c:pt idx="14410">
                  <c:v>3.0370134717703601</c:v>
                </c:pt>
                <c:pt idx="14411">
                  <c:v>3.0292890133651</c:v>
                </c:pt>
                <c:pt idx="14412">
                  <c:v>3.0210198742551602</c:v>
                </c:pt>
                <c:pt idx="14413">
                  <c:v>3.0175348128980799</c:v>
                </c:pt>
                <c:pt idx="14414">
                  <c:v>3.0097936763351498</c:v>
                </c:pt>
                <c:pt idx="14415">
                  <c:v>3.0110976896241199</c:v>
                </c:pt>
                <c:pt idx="14416">
                  <c:v>3.0030208564607501</c:v>
                </c:pt>
                <c:pt idx="14417">
                  <c:v>3.0044410139576798</c:v>
                </c:pt>
                <c:pt idx="14418">
                  <c:v>2.9962296203296601</c:v>
                </c:pt>
                <c:pt idx="14419">
                  <c:v>2.9947096798147799</c:v>
                </c:pt>
                <c:pt idx="14420">
                  <c:v>2.9909271807797699</c:v>
                </c:pt>
                <c:pt idx="14421">
                  <c:v>2.97002341868727</c:v>
                </c:pt>
                <c:pt idx="14422">
                  <c:v>2.9638502070720101</c:v>
                </c:pt>
                <c:pt idx="14423">
                  <c:v>2.9633249980994099</c:v>
                </c:pt>
                <c:pt idx="14424">
                  <c:v>2.9531481740896899</c:v>
                </c:pt>
                <c:pt idx="14425">
                  <c:v>2.95274783115938</c:v>
                </c:pt>
                <c:pt idx="14426">
                  <c:v>2.94247328982292</c:v>
                </c:pt>
                <c:pt idx="14427">
                  <c:v>2.9319837566583602</c:v>
                </c:pt>
                <c:pt idx="14428">
                  <c:v>2.9317350520796999</c:v>
                </c:pt>
                <c:pt idx="14429">
                  <c:v>2.8997233534862201</c:v>
                </c:pt>
                <c:pt idx="14430">
                  <c:v>2.89964331316436</c:v>
                </c:pt>
                <c:pt idx="14431">
                  <c:v>2.8945151943642999</c:v>
                </c:pt>
                <c:pt idx="14432">
                  <c:v>2.8890949981060099</c:v>
                </c:pt>
                <c:pt idx="14433">
                  <c:v>2.8809389845540099</c:v>
                </c:pt>
                <c:pt idx="14434">
                  <c:v>2.8728736929305501</c:v>
                </c:pt>
                <c:pt idx="14435">
                  <c:v>2.8647003413591201</c:v>
                </c:pt>
                <c:pt idx="14436">
                  <c:v>2.8568344206887599</c:v>
                </c:pt>
                <c:pt idx="14437">
                  <c:v>2.8238742745727299</c:v>
                </c:pt>
                <c:pt idx="14438">
                  <c:v>2.8226729082888502</c:v>
                </c:pt>
                <c:pt idx="14439">
                  <c:v>2.8176118258654599</c:v>
                </c:pt>
                <c:pt idx="14440">
                  <c:v>2.8103212836866498</c:v>
                </c:pt>
                <c:pt idx="14441">
                  <c:v>2.8023933820491802</c:v>
                </c:pt>
                <c:pt idx="14442">
                  <c:v>2.7941374033850499</c:v>
                </c:pt>
                <c:pt idx="14443">
                  <c:v>2.7858695734504502</c:v>
                </c:pt>
                <c:pt idx="14444">
                  <c:v>2.7775844660951301</c:v>
                </c:pt>
                <c:pt idx="14445">
                  <c:v>2.7446751018573599</c:v>
                </c:pt>
                <c:pt idx="14446">
                  <c:v>2.74356465261158</c:v>
                </c:pt>
                <c:pt idx="14447">
                  <c:v>2.7354982494398499</c:v>
                </c:pt>
                <c:pt idx="14448">
                  <c:v>2.7246639030591302</c:v>
                </c:pt>
                <c:pt idx="14449">
                  <c:v>2.71424853164087</c:v>
                </c:pt>
                <c:pt idx="14450">
                  <c:v>2.7033095843026902</c:v>
                </c:pt>
                <c:pt idx="14451">
                  <c:v>2.6922942091947402</c:v>
                </c:pt>
                <c:pt idx="14452">
                  <c:v>2.6811857406225901</c:v>
                </c:pt>
                <c:pt idx="14453">
                  <c:v>2.6419974278365101</c:v>
                </c:pt>
                <c:pt idx="14454">
                  <c:v>2.6338500721887801</c:v>
                </c:pt>
                <c:pt idx="14455">
                  <c:v>2.6308421830651398</c:v>
                </c:pt>
                <c:pt idx="14456">
                  <c:v>2.6190213872994299</c:v>
                </c:pt>
                <c:pt idx="14457">
                  <c:v>2.6069989325880498</c:v>
                </c:pt>
                <c:pt idx="14458">
                  <c:v>2.5953899198411898</c:v>
                </c:pt>
                <c:pt idx="14459">
                  <c:v>2.5835161213556002</c:v>
                </c:pt>
                <c:pt idx="14460">
                  <c:v>2.5713443315747901</c:v>
                </c:pt>
                <c:pt idx="14461">
                  <c:v>2.5230653555082201</c:v>
                </c:pt>
                <c:pt idx="14462">
                  <c:v>2.5137463841424998</c:v>
                </c:pt>
                <c:pt idx="14463">
                  <c:v>2.5117421574575198</c:v>
                </c:pt>
                <c:pt idx="14464">
                  <c:v>2.4979435875149201</c:v>
                </c:pt>
                <c:pt idx="14465">
                  <c:v>2.48364310535572</c:v>
                </c:pt>
                <c:pt idx="14466">
                  <c:v>2.4687925252778</c:v>
                </c:pt>
                <c:pt idx="14467">
                  <c:v>2.4533438169432902</c:v>
                </c:pt>
                <c:pt idx="14468">
                  <c:v>2.4402475261205598</c:v>
                </c:pt>
                <c:pt idx="14469">
                  <c:v>2.37220430963615</c:v>
                </c:pt>
                <c:pt idx="14470">
                  <c:v>2.3620450478168298</c:v>
                </c:pt>
                <c:pt idx="14471">
                  <c:v>2.36254741776479</c:v>
                </c:pt>
                <c:pt idx="14472">
                  <c:v>2.3453215344739098</c:v>
                </c:pt>
                <c:pt idx="14473">
                  <c:v>2.3271589286637999</c:v>
                </c:pt>
                <c:pt idx="14474">
                  <c:v>2.30889830807393</c:v>
                </c:pt>
                <c:pt idx="14475">
                  <c:v>2.2886906023034399</c:v>
                </c:pt>
                <c:pt idx="14476">
                  <c:v>2.2673677474739402</c:v>
                </c:pt>
                <c:pt idx="14477">
                  <c:v>2.1611868243025598</c:v>
                </c:pt>
                <c:pt idx="14478">
                  <c:v>2.1457305169485301</c:v>
                </c:pt>
                <c:pt idx="14479">
                  <c:v>2.1464803846036902</c:v>
                </c:pt>
                <c:pt idx="14480">
                  <c:v>2.1209332007791799</c:v>
                </c:pt>
                <c:pt idx="14481">
                  <c:v>2.0927292839423601</c:v>
                </c:pt>
                <c:pt idx="14482">
                  <c:v>2.0630563563295499</c:v>
                </c:pt>
                <c:pt idx="14483">
                  <c:v>2.0318517757524401</c:v>
                </c:pt>
                <c:pt idx="14484">
                  <c:v>1.9990499259008001</c:v>
                </c:pt>
                <c:pt idx="14485">
                  <c:v>1.8370512487558299</c:v>
                </c:pt>
                <c:pt idx="14486">
                  <c:v>1.81477198586855</c:v>
                </c:pt>
                <c:pt idx="14487">
                  <c:v>1.81597100663741</c:v>
                </c:pt>
                <c:pt idx="14488">
                  <c:v>1.77066155768833</c:v>
                </c:pt>
                <c:pt idx="14489">
                  <c:v>1.7280212116332001</c:v>
                </c:pt>
                <c:pt idx="14490">
                  <c:v>1.68400695690368</c:v>
                </c:pt>
                <c:pt idx="14491">
                  <c:v>1.6347796190249699</c:v>
                </c:pt>
                <c:pt idx="14492">
                  <c:v>1.5811766662692599</c:v>
                </c:pt>
                <c:pt idx="14493">
                  <c:v>1.3358599645750999</c:v>
                </c:pt>
                <c:pt idx="14494">
                  <c:v>1.29653626839654</c:v>
                </c:pt>
                <c:pt idx="14495">
                  <c:v>1.2936182945028001</c:v>
                </c:pt>
                <c:pt idx="14496">
                  <c:v>1.23254551288053</c:v>
                </c:pt>
                <c:pt idx="14497">
                  <c:v>1.16642828406883</c:v>
                </c:pt>
                <c:pt idx="14498">
                  <c:v>1.0980953254296599</c:v>
                </c:pt>
                <c:pt idx="14499">
                  <c:v>1.02202542186248</c:v>
                </c:pt>
                <c:pt idx="14500">
                  <c:v>0.94396399640555495</c:v>
                </c:pt>
                <c:pt idx="14501">
                  <c:v>0.61272605015414605</c:v>
                </c:pt>
                <c:pt idx="14502">
                  <c:v>0.55979644656297201</c:v>
                </c:pt>
                <c:pt idx="14503">
                  <c:v>0.55245601348556395</c:v>
                </c:pt>
                <c:pt idx="14504">
                  <c:v>0.462330356799113</c:v>
                </c:pt>
                <c:pt idx="14505">
                  <c:v>0.37406831336813401</c:v>
                </c:pt>
                <c:pt idx="14506">
                  <c:v>0.28508479474469101</c:v>
                </c:pt>
                <c:pt idx="14507">
                  <c:v>0.19168248327110299</c:v>
                </c:pt>
                <c:pt idx="14508">
                  <c:v>9.7699306757612195E-2</c:v>
                </c:pt>
                <c:pt idx="14509">
                  <c:v>-0.27968611572270102</c:v>
                </c:pt>
                <c:pt idx="14510">
                  <c:v>-0.341052231749852</c:v>
                </c:pt>
                <c:pt idx="14511">
                  <c:v>-0.35162008007084899</c:v>
                </c:pt>
                <c:pt idx="14512">
                  <c:v>-0.44795298047383902</c:v>
                </c:pt>
                <c:pt idx="14513">
                  <c:v>-0.547845297579024</c:v>
                </c:pt>
                <c:pt idx="14514">
                  <c:v>-0.64765806656575597</c:v>
                </c:pt>
                <c:pt idx="14515">
                  <c:v>-0.74735523112098601</c:v>
                </c:pt>
                <c:pt idx="14516">
                  <c:v>-0.84301591778551199</c:v>
                </c:pt>
                <c:pt idx="14517">
                  <c:v>-1.2356482389165999</c:v>
                </c:pt>
                <c:pt idx="14518">
                  <c:v>-1.3001381486403401</c:v>
                </c:pt>
                <c:pt idx="14519">
                  <c:v>-1.3077952207011401</c:v>
                </c:pt>
                <c:pt idx="14520">
                  <c:v>-1.40059890475509</c:v>
                </c:pt>
                <c:pt idx="14521">
                  <c:v>-1.4980107415149599</c:v>
                </c:pt>
                <c:pt idx="14522">
                  <c:v>-1.59623285553926</c:v>
                </c:pt>
                <c:pt idx="14523">
                  <c:v>-1.6955616507751501</c:v>
                </c:pt>
                <c:pt idx="14524">
                  <c:v>-1.7894927822206499</c:v>
                </c:pt>
                <c:pt idx="14525">
                  <c:v>-2.2205109264170502</c:v>
                </c:pt>
                <c:pt idx="14526">
                  <c:v>-2.28019858839775</c:v>
                </c:pt>
                <c:pt idx="14527">
                  <c:v>-2.2789607000369099</c:v>
                </c:pt>
                <c:pt idx="14528">
                  <c:v>-2.37829048518276</c:v>
                </c:pt>
                <c:pt idx="14529">
                  <c:v>-2.4835302402208899</c:v>
                </c:pt>
                <c:pt idx="14530">
                  <c:v>-2.5843636590435701</c:v>
                </c:pt>
                <c:pt idx="14531">
                  <c:v>-2.6947282029115098</c:v>
                </c:pt>
                <c:pt idx="14532">
                  <c:v>-2.8098647556619798</c:v>
                </c:pt>
                <c:pt idx="14533">
                  <c:v>-3.3888033352787601</c:v>
                </c:pt>
                <c:pt idx="14534">
                  <c:v>-3.4636256148434899</c:v>
                </c:pt>
                <c:pt idx="14535">
                  <c:v>-3.4547241617800801</c:v>
                </c:pt>
                <c:pt idx="14536">
                  <c:v>-3.5888777624727801</c:v>
                </c:pt>
                <c:pt idx="14537">
                  <c:v>-3.7303502149816201</c:v>
                </c:pt>
                <c:pt idx="14538">
                  <c:v>-4.0401388512964003</c:v>
                </c:pt>
                <c:pt idx="14539">
                  <c:v>-4.0278809094418904</c:v>
                </c:pt>
                <c:pt idx="14540">
                  <c:v>-4.1849033844417098</c:v>
                </c:pt>
                <c:pt idx="14541">
                  <c:v>-4.9591935238266496</c:v>
                </c:pt>
                <c:pt idx="14542">
                  <c:v>-5.0543445913838898</c:v>
                </c:pt>
                <c:pt idx="14543">
                  <c:v>-5.0397343933222301</c:v>
                </c:pt>
                <c:pt idx="14544">
                  <c:v>-5.4052656147016398</c:v>
                </c:pt>
                <c:pt idx="14545">
                  <c:v>-5.5861860558818597</c:v>
                </c:pt>
                <c:pt idx="14546">
                  <c:v>-5.7681049904417101</c:v>
                </c:pt>
                <c:pt idx="14547">
                  <c:v>-5.9412669810801599</c:v>
                </c:pt>
                <c:pt idx="14548">
                  <c:v>-6.1232186209190802</c:v>
                </c:pt>
                <c:pt idx="14549">
                  <c:v>-6.7426893911726999</c:v>
                </c:pt>
                <c:pt idx="14550">
                  <c:v>-6.7288564389024801</c:v>
                </c:pt>
                <c:pt idx="14551">
                  <c:v>-7.0318346808191103</c:v>
                </c:pt>
                <c:pt idx="14552">
                  <c:v>-7.0176518873740701</c:v>
                </c:pt>
                <c:pt idx="14553">
                  <c:v>-7.3202608327255296</c:v>
                </c:pt>
                <c:pt idx="14554">
                  <c:v>-7.4086165594376503</c:v>
                </c:pt>
                <c:pt idx="14555">
                  <c:v>-7.7461226165936603</c:v>
                </c:pt>
                <c:pt idx="14556">
                  <c:v>-7.9105503021604999</c:v>
                </c:pt>
                <c:pt idx="14557">
                  <c:v>-8.3549349015969003</c:v>
                </c:pt>
                <c:pt idx="14558">
                  <c:v>-8.3401795617458294</c:v>
                </c:pt>
                <c:pt idx="14559">
                  <c:v>-8.32544551105042</c:v>
                </c:pt>
                <c:pt idx="14560">
                  <c:v>-8.7946665631321395</c:v>
                </c:pt>
                <c:pt idx="14561">
                  <c:v>-8.7793945239031892</c:v>
                </c:pt>
                <c:pt idx="14562">
                  <c:v>-8.9678672876680299</c:v>
                </c:pt>
                <c:pt idx="14563">
                  <c:v>-9.06550512774621</c:v>
                </c:pt>
                <c:pt idx="14564">
                  <c:v>-9.1513051424958203</c:v>
                </c:pt>
                <c:pt idx="14565">
                  <c:v>-9.3293796184590292</c:v>
                </c:pt>
                <c:pt idx="14566">
                  <c:v>-9.3138468030207893</c:v>
                </c:pt>
                <c:pt idx="14567">
                  <c:v>-9.2983437834568594</c:v>
                </c:pt>
                <c:pt idx="14568">
                  <c:v>-9.4649566089343899</c:v>
                </c:pt>
                <c:pt idx="14569">
                  <c:v>-9.4493148764159294</c:v>
                </c:pt>
                <c:pt idx="14570">
                  <c:v>-9.4880901005076606</c:v>
                </c:pt>
                <c:pt idx="14571">
                  <c:v>-9.4955660325557307</c:v>
                </c:pt>
                <c:pt idx="14572">
                  <c:v>-9.49480179757823</c:v>
                </c:pt>
                <c:pt idx="14573">
                  <c:v>-9.4523958297339199</c:v>
                </c:pt>
                <c:pt idx="14574">
                  <c:v>-9.4373173971620599</c:v>
                </c:pt>
                <c:pt idx="14575">
                  <c:v>-9.4222408193397396</c:v>
                </c:pt>
                <c:pt idx="14576">
                  <c:v>-9.3533366456879996</c:v>
                </c:pt>
                <c:pt idx="14577">
                  <c:v>-9.3383870650884795</c:v>
                </c:pt>
                <c:pt idx="14578">
                  <c:v>-9.2776990921733393</c:v>
                </c:pt>
                <c:pt idx="14579">
                  <c:v>-9.2287064275589703</c:v>
                </c:pt>
                <c:pt idx="14580">
                  <c:v>-9.1732281996740497</c:v>
                </c:pt>
                <c:pt idx="14581">
                  <c:v>-8.9950340454809101</c:v>
                </c:pt>
                <c:pt idx="14582">
                  <c:v>-8.9790285446814302</c:v>
                </c:pt>
                <c:pt idx="14583">
                  <c:v>-8.9630348562288304</c:v>
                </c:pt>
                <c:pt idx="14584">
                  <c:v>-8.7494029548577004</c:v>
                </c:pt>
                <c:pt idx="14585">
                  <c:v>-8.7320333838015607</c:v>
                </c:pt>
                <c:pt idx="14586">
                  <c:v>-8.6059639539381507</c:v>
                </c:pt>
                <c:pt idx="14587">
                  <c:v>-8.5151832097951097</c:v>
                </c:pt>
                <c:pt idx="14588">
                  <c:v>-8.4209055960750696</c:v>
                </c:pt>
                <c:pt idx="14589">
                  <c:v>-8.1294388338658408</c:v>
                </c:pt>
                <c:pt idx="14590">
                  <c:v>-8.11459824512567</c:v>
                </c:pt>
                <c:pt idx="14591">
                  <c:v>-8.0998154777828102</c:v>
                </c:pt>
                <c:pt idx="14592">
                  <c:v>-7.7579438092891504</c:v>
                </c:pt>
                <c:pt idx="14593">
                  <c:v>-7.7426066616136504</c:v>
                </c:pt>
                <c:pt idx="14594">
                  <c:v>-7.5553799082975202</c:v>
                </c:pt>
                <c:pt idx="14595">
                  <c:v>-7.4318683311970899</c:v>
                </c:pt>
                <c:pt idx="14596">
                  <c:v>-7.3118068364247399</c:v>
                </c:pt>
                <c:pt idx="14597">
                  <c:v>-6.93374114711402</c:v>
                </c:pt>
                <c:pt idx="14598">
                  <c:v>-6.9251151765340699</c:v>
                </c:pt>
                <c:pt idx="14599">
                  <c:v>-6.9166094910115099</c:v>
                </c:pt>
                <c:pt idx="14600">
                  <c:v>-6.4863060828603896</c:v>
                </c:pt>
                <c:pt idx="14601">
                  <c:v>-6.47780401618152</c:v>
                </c:pt>
                <c:pt idx="14602">
                  <c:v>-6.26325300185845</c:v>
                </c:pt>
                <c:pt idx="14603">
                  <c:v>-6.1327184240324097</c:v>
                </c:pt>
                <c:pt idx="14604">
                  <c:v>-6.0010132692199001</c:v>
                </c:pt>
                <c:pt idx="14605">
                  <c:v>-5.6008600631794003</c:v>
                </c:pt>
                <c:pt idx="14606">
                  <c:v>-5.6007677000165801</c:v>
                </c:pt>
                <c:pt idx="14607">
                  <c:v>-5.6007479720935196</c:v>
                </c:pt>
                <c:pt idx="14608">
                  <c:v>-5.16082411482732</c:v>
                </c:pt>
                <c:pt idx="14609">
                  <c:v>-5.1574512525911302</c:v>
                </c:pt>
                <c:pt idx="14610">
                  <c:v>-4.9606547213316698</c:v>
                </c:pt>
                <c:pt idx="14611">
                  <c:v>-4.8409856855206801</c:v>
                </c:pt>
                <c:pt idx="14612">
                  <c:v>-4.7230889165365602</c:v>
                </c:pt>
                <c:pt idx="14613">
                  <c:v>-4.3829084495729402</c:v>
                </c:pt>
                <c:pt idx="14614">
                  <c:v>-4.38586442441306</c:v>
                </c:pt>
                <c:pt idx="14615">
                  <c:v>-4.3887177149600101</c:v>
                </c:pt>
                <c:pt idx="14616">
                  <c:v>-4.0217755907381898</c:v>
                </c:pt>
                <c:pt idx="14617">
                  <c:v>-4.0272819227442902</c:v>
                </c:pt>
                <c:pt idx="14618">
                  <c:v>-3.86940277679044</c:v>
                </c:pt>
                <c:pt idx="14619">
                  <c:v>-3.77075234494081</c:v>
                </c:pt>
                <c:pt idx="14620">
                  <c:v>-3.6748296968305598</c:v>
                </c:pt>
                <c:pt idx="14621">
                  <c:v>-3.4272353136865701</c:v>
                </c:pt>
                <c:pt idx="14622">
                  <c:v>-3.4293569540644899</c:v>
                </c:pt>
                <c:pt idx="14623">
                  <c:v>-3.43147124015865</c:v>
                </c:pt>
                <c:pt idx="14624">
                  <c:v>-3.1724936738816001</c:v>
                </c:pt>
                <c:pt idx="14625">
                  <c:v>-3.1288600957059902</c:v>
                </c:pt>
                <c:pt idx="14626">
                  <c:v>-3.0633243062250002</c:v>
                </c:pt>
                <c:pt idx="14627">
                  <c:v>-3.00497951995112</c:v>
                </c:pt>
                <c:pt idx="14628">
                  <c:v>-2.9490470896144698</c:v>
                </c:pt>
                <c:pt idx="14629">
                  <c:v>-2.8102663311015399</c:v>
                </c:pt>
                <c:pt idx="14630">
                  <c:v>-2.8135460596189499</c:v>
                </c:pt>
                <c:pt idx="14631">
                  <c:v>-2.6854606459672201</c:v>
                </c:pt>
                <c:pt idx="14632">
                  <c:v>-2.6904550156212901</c:v>
                </c:pt>
                <c:pt idx="14633">
                  <c:v>-2.6740705891220302</c:v>
                </c:pt>
                <c:pt idx="14634">
                  <c:v>-2.6479429411931101</c:v>
                </c:pt>
                <c:pt idx="14635">
                  <c:v>-2.6261941442010399</c:v>
                </c:pt>
                <c:pt idx="14636">
                  <c:v>-2.6087633153688898</c:v>
                </c:pt>
                <c:pt idx="14637">
                  <c:v>-2.58309714883532</c:v>
                </c:pt>
                <c:pt idx="14638">
                  <c:v>-2.5876075313524201</c:v>
                </c:pt>
                <c:pt idx="14639">
                  <c:v>-2.5823289307502901</c:v>
                </c:pt>
                <c:pt idx="14640">
                  <c:v>-2.58618293181482</c:v>
                </c:pt>
                <c:pt idx="14641">
                  <c:v>-2.5928763588868899</c:v>
                </c:pt>
                <c:pt idx="14642">
                  <c:v>-2.6041031973954398</c:v>
                </c:pt>
                <c:pt idx="14643">
                  <c:v>-2.6190223050863199</c:v>
                </c:pt>
                <c:pt idx="14644">
                  <c:v>-2.6374138643366001</c:v>
                </c:pt>
                <c:pt idx="14645">
                  <c:v>-2.7077189287201602</c:v>
                </c:pt>
                <c:pt idx="14646">
                  <c:v>-2.7106784557640702</c:v>
                </c:pt>
                <c:pt idx="14647">
                  <c:v>-2.8128610084396</c:v>
                </c:pt>
                <c:pt idx="14648">
                  <c:v>-2.8159247757486399</c:v>
                </c:pt>
                <c:pt idx="14649">
                  <c:v>-2.8392603043378899</c:v>
                </c:pt>
                <c:pt idx="14650">
                  <c:v>-2.8789348078096499</c:v>
                </c:pt>
                <c:pt idx="14651">
                  <c:v>-2.9210688825004198</c:v>
                </c:pt>
                <c:pt idx="14652">
                  <c:v>-2.9653261884796702</c:v>
                </c:pt>
                <c:pt idx="14653">
                  <c:v>-3.1023141306976498</c:v>
                </c:pt>
                <c:pt idx="14654">
                  <c:v>-3.1023127141754898</c:v>
                </c:pt>
                <c:pt idx="14655">
                  <c:v>-3.2774415207518901</c:v>
                </c:pt>
                <c:pt idx="14656">
                  <c:v>-3.27822755788439</c:v>
                </c:pt>
                <c:pt idx="14657">
                  <c:v>-3.3122625312757399</c:v>
                </c:pt>
                <c:pt idx="14658">
                  <c:v>-3.3655362292013802</c:v>
                </c:pt>
                <c:pt idx="14659">
                  <c:v>-3.4226150808117599</c:v>
                </c:pt>
                <c:pt idx="14660">
                  <c:v>-3.48092915068661</c:v>
                </c:pt>
                <c:pt idx="14661">
                  <c:v>-3.66233939566908</c:v>
                </c:pt>
                <c:pt idx="14662">
                  <c:v>-3.6642043755062601</c:v>
                </c:pt>
                <c:pt idx="14663">
                  <c:v>-3.8813029481955899</c:v>
                </c:pt>
                <c:pt idx="14664">
                  <c:v>-3.88530345191842</c:v>
                </c:pt>
                <c:pt idx="14665">
                  <c:v>-3.91967813260618</c:v>
                </c:pt>
                <c:pt idx="14666">
                  <c:v>-3.9811210670419501</c:v>
                </c:pt>
                <c:pt idx="14667">
                  <c:v>-4.0399926382298297</c:v>
                </c:pt>
                <c:pt idx="14668">
                  <c:v>-4.1020918673672497</c:v>
                </c:pt>
                <c:pt idx="14669">
                  <c:v>-4.16435802861906</c:v>
                </c:pt>
                <c:pt idx="14670">
                  <c:v>-4.2926502365257297</c:v>
                </c:pt>
                <c:pt idx="14671">
                  <c:v>-4.2880262538345404</c:v>
                </c:pt>
                <c:pt idx="14672">
                  <c:v>-4.5109396289708803</c:v>
                </c:pt>
                <c:pt idx="14673">
                  <c:v>-4.5459528431559999</c:v>
                </c:pt>
                <c:pt idx="14674">
                  <c:v>-4.6083279911578297</c:v>
                </c:pt>
                <c:pt idx="14675">
                  <c:v>-4.73239992838589</c:v>
                </c:pt>
                <c:pt idx="14676">
                  <c:v>-4.79220239089224</c:v>
                </c:pt>
                <c:pt idx="14677">
                  <c:v>-4.9127673284362796</c:v>
                </c:pt>
                <c:pt idx="14678">
                  <c:v>-5.0217416987616401</c:v>
                </c:pt>
                <c:pt idx="14679">
                  <c:v>-5.01453539811898</c:v>
                </c:pt>
                <c:pt idx="14680">
                  <c:v>-5.1231185565822503</c:v>
                </c:pt>
                <c:pt idx="14681">
                  <c:v>-5.2313801584951598</c:v>
                </c:pt>
                <c:pt idx="14682">
                  <c:v>-5.25722161669729</c:v>
                </c:pt>
                <c:pt idx="14683">
                  <c:v>-5.3037058489982503</c:v>
                </c:pt>
                <c:pt idx="14684">
                  <c:v>-5.3533642204309997</c:v>
                </c:pt>
                <c:pt idx="14685">
                  <c:v>-5.4005600282130999</c:v>
                </c:pt>
                <c:pt idx="14686">
                  <c:v>-5.4451333670758704</c:v>
                </c:pt>
                <c:pt idx="14687">
                  <c:v>-5.4869435627060401</c:v>
                </c:pt>
                <c:pt idx="14688">
                  <c:v>-5.6698176471895998</c:v>
                </c:pt>
                <c:pt idx="14689">
                  <c:v>-5.6596677790697303</c:v>
                </c:pt>
                <c:pt idx="14690">
                  <c:v>-5.6763232757785502</c:v>
                </c:pt>
                <c:pt idx="14691">
                  <c:v>-5.7049706088145902</c:v>
                </c:pt>
                <c:pt idx="14692">
                  <c:v>-5.7301470902237703</c:v>
                </c:pt>
                <c:pt idx="14693">
                  <c:v>-5.7517432505526198</c:v>
                </c:pt>
                <c:pt idx="14694">
                  <c:v>-5.7696852621587098</c:v>
                </c:pt>
                <c:pt idx="14695">
                  <c:v>-5.7839111936552303</c:v>
                </c:pt>
                <c:pt idx="14696">
                  <c:v>-5.84710697442625</c:v>
                </c:pt>
                <c:pt idx="14697">
                  <c:v>-5.8376921805354298</c:v>
                </c:pt>
                <c:pt idx="14698">
                  <c:v>-5.8365166117034502</c:v>
                </c:pt>
                <c:pt idx="14699">
                  <c:v>-5.8359009596754898</c:v>
                </c:pt>
                <c:pt idx="14700">
                  <c:v>-5.8313931914901698</c:v>
                </c:pt>
                <c:pt idx="14701">
                  <c:v>-5.8228578199765204</c:v>
                </c:pt>
                <c:pt idx="14702">
                  <c:v>-5.81031857164146</c:v>
                </c:pt>
                <c:pt idx="14703">
                  <c:v>-5.79415357517267</c:v>
                </c:pt>
                <c:pt idx="14704">
                  <c:v>-5.7203466131677096</c:v>
                </c:pt>
                <c:pt idx="14705">
                  <c:v>-5.7110793882747197</c:v>
                </c:pt>
                <c:pt idx="14706">
                  <c:v>-5.6917596737861498</c:v>
                </c:pt>
                <c:pt idx="14707">
                  <c:v>-5.66229333888624</c:v>
                </c:pt>
                <c:pt idx="14708">
                  <c:v>-5.6302329782423097</c:v>
                </c:pt>
                <c:pt idx="14709">
                  <c:v>-5.5953846982831399</c:v>
                </c:pt>
                <c:pt idx="14710">
                  <c:v>-5.5601050026356997</c:v>
                </c:pt>
                <c:pt idx="14711">
                  <c:v>-5.5211171203393699</c:v>
                </c:pt>
                <c:pt idx="14712">
                  <c:v>-5.3537259306814198</c:v>
                </c:pt>
                <c:pt idx="14713">
                  <c:v>-5.3483765880861798</c:v>
                </c:pt>
                <c:pt idx="14714">
                  <c:v>-5.3187551825430903</c:v>
                </c:pt>
                <c:pt idx="14715">
                  <c:v>-5.2748117313505798</c:v>
                </c:pt>
                <c:pt idx="14716">
                  <c:v>-5.23178464471426</c:v>
                </c:pt>
                <c:pt idx="14717">
                  <c:v>-5.18556231259962</c:v>
                </c:pt>
                <c:pt idx="14718">
                  <c:v>-5.13889993544562</c:v>
                </c:pt>
                <c:pt idx="14719">
                  <c:v>-5.0911660782513799</c:v>
                </c:pt>
                <c:pt idx="14720">
                  <c:v>-4.9011209561698497</c:v>
                </c:pt>
                <c:pt idx="14721">
                  <c:v>-4.89609244270099</c:v>
                </c:pt>
                <c:pt idx="14722">
                  <c:v>-4.8636226845786501</c:v>
                </c:pt>
                <c:pt idx="14723">
                  <c:v>-4.8141941334511902</c:v>
                </c:pt>
                <c:pt idx="14724">
                  <c:v>-4.7649571128816399</c:v>
                </c:pt>
                <c:pt idx="14725">
                  <c:v>-4.7163241647546004</c:v>
                </c:pt>
                <c:pt idx="14726">
                  <c:v>-4.6649491863330104</c:v>
                </c:pt>
                <c:pt idx="14727">
                  <c:v>-4.6142793179613797</c:v>
                </c:pt>
                <c:pt idx="14728">
                  <c:v>-4.4384903874039301</c:v>
                </c:pt>
                <c:pt idx="14729">
                  <c:v>-4.4276618655559004</c:v>
                </c:pt>
                <c:pt idx="14730">
                  <c:v>-4.3914068711361001</c:v>
                </c:pt>
                <c:pt idx="14731">
                  <c:v>-4.34159637145458</c:v>
                </c:pt>
                <c:pt idx="14732">
                  <c:v>-4.2903272866392799</c:v>
                </c:pt>
                <c:pt idx="14733">
                  <c:v>-4.2403569592980803</c:v>
                </c:pt>
                <c:pt idx="14734">
                  <c:v>-4.1926296863663799</c:v>
                </c:pt>
                <c:pt idx="14735">
                  <c:v>-4.1439175132769597</c:v>
                </c:pt>
                <c:pt idx="14736">
                  <c:v>-3.9836738174807902</c:v>
                </c:pt>
                <c:pt idx="14737">
                  <c:v>-3.96932503447028</c:v>
                </c:pt>
                <c:pt idx="14738">
                  <c:v>-3.9332386499987599</c:v>
                </c:pt>
                <c:pt idx="14739">
                  <c:v>-3.8862085309362202</c:v>
                </c:pt>
                <c:pt idx="14740">
                  <c:v>-3.8382131073884498</c:v>
                </c:pt>
                <c:pt idx="14741">
                  <c:v>-3.7908465784794001</c:v>
                </c:pt>
                <c:pt idx="14742">
                  <c:v>-3.7443423919162</c:v>
                </c:pt>
                <c:pt idx="14743">
                  <c:v>-3.6987879027446602</c:v>
                </c:pt>
                <c:pt idx="14744">
                  <c:v>-3.5551729911182299</c:v>
                </c:pt>
                <c:pt idx="14745">
                  <c:v>-3.54054190122188</c:v>
                </c:pt>
                <c:pt idx="14746">
                  <c:v>-3.5110092382579898</c:v>
                </c:pt>
                <c:pt idx="14747">
                  <c:v>-3.4715801492329001</c:v>
                </c:pt>
                <c:pt idx="14748">
                  <c:v>-3.4328214703682902</c:v>
                </c:pt>
                <c:pt idx="14749">
                  <c:v>-3.3992269325577</c:v>
                </c:pt>
                <c:pt idx="14750">
                  <c:v>-3.3659112545927599</c:v>
                </c:pt>
                <c:pt idx="14751">
                  <c:v>-3.3360576013941201</c:v>
                </c:pt>
                <c:pt idx="14752">
                  <c:v>-3.2207699784322501</c:v>
                </c:pt>
                <c:pt idx="14753">
                  <c:v>-3.2174496561224202</c:v>
                </c:pt>
                <c:pt idx="14754">
                  <c:v>-3.20465439015467</c:v>
                </c:pt>
                <c:pt idx="14755">
                  <c:v>-3.1850246985716799</c:v>
                </c:pt>
                <c:pt idx="14756">
                  <c:v>-3.1676491092994499</c:v>
                </c:pt>
                <c:pt idx="14757">
                  <c:v>-3.1517308053934001</c:v>
                </c:pt>
                <c:pt idx="14758">
                  <c:v>-3.1374190650685798</c:v>
                </c:pt>
                <c:pt idx="14759">
                  <c:v>-3.1245598434548101</c:v>
                </c:pt>
                <c:pt idx="14760">
                  <c:v>-3.0118006395619701</c:v>
                </c:pt>
                <c:pt idx="14761">
                  <c:v>-3.02648110114847</c:v>
                </c:pt>
                <c:pt idx="14762">
                  <c:v>-3.02718867439676</c:v>
                </c:pt>
                <c:pt idx="14763">
                  <c:v>-3.0153451592273899</c:v>
                </c:pt>
                <c:pt idx="14764">
                  <c:v>-3.0056770310421901</c:v>
                </c:pt>
                <c:pt idx="14765">
                  <c:v>-2.9934798916289802</c:v>
                </c:pt>
                <c:pt idx="14766">
                  <c:v>-2.9812585835943501</c:v>
                </c:pt>
                <c:pt idx="14767">
                  <c:v>-2.9673824088004599</c:v>
                </c:pt>
                <c:pt idx="14768">
                  <c:v>-2.8086909164669902</c:v>
                </c:pt>
                <c:pt idx="14769">
                  <c:v>-2.8333482609709</c:v>
                </c:pt>
                <c:pt idx="14770">
                  <c:v>-2.83134313444523</c:v>
                </c:pt>
                <c:pt idx="14771">
                  <c:v>-2.8119863641331801</c:v>
                </c:pt>
                <c:pt idx="14772">
                  <c:v>-2.7908824535492101</c:v>
                </c:pt>
                <c:pt idx="14773">
                  <c:v>-2.7680725064246698</c:v>
                </c:pt>
                <c:pt idx="14774">
                  <c:v>-2.7412751642956898</c:v>
                </c:pt>
                <c:pt idx="14775">
                  <c:v>-2.71022145276766</c:v>
                </c:pt>
                <c:pt idx="14776">
                  <c:v>-2.48678902211137</c:v>
                </c:pt>
                <c:pt idx="14777">
                  <c:v>-2.50831934252151</c:v>
                </c:pt>
                <c:pt idx="14778">
                  <c:v>-2.49012944342957</c:v>
                </c:pt>
                <c:pt idx="14779">
                  <c:v>-2.4486830436087499</c:v>
                </c:pt>
                <c:pt idx="14780">
                  <c:v>-2.4027285794142998</c:v>
                </c:pt>
                <c:pt idx="14781">
                  <c:v>-2.35223407176322</c:v>
                </c:pt>
                <c:pt idx="14782">
                  <c:v>-2.30035442946274</c:v>
                </c:pt>
                <c:pt idx="14783">
                  <c:v>-2.24709609042872</c:v>
                </c:pt>
                <c:pt idx="14784">
                  <c:v>-1.9616303571854301</c:v>
                </c:pt>
                <c:pt idx="14785">
                  <c:v>-1.9709830653437901</c:v>
                </c:pt>
                <c:pt idx="14786">
                  <c:v>-1.9318928570668299</c:v>
                </c:pt>
                <c:pt idx="14787">
                  <c:v>-1.8641813722668501</c:v>
                </c:pt>
                <c:pt idx="14788">
                  <c:v>-1.79598533303414</c:v>
                </c:pt>
                <c:pt idx="14789">
                  <c:v>-1.72388027622734</c:v>
                </c:pt>
                <c:pt idx="14790">
                  <c:v>-1.6516408014244399</c:v>
                </c:pt>
                <c:pt idx="14791">
                  <c:v>-1.5791290490810801</c:v>
                </c:pt>
                <c:pt idx="14792">
                  <c:v>-1.27019386171125</c:v>
                </c:pt>
                <c:pt idx="14793">
                  <c:v>-1.2650321552325801</c:v>
                </c:pt>
                <c:pt idx="14794">
                  <c:v>-1.21928488282303</c:v>
                </c:pt>
                <c:pt idx="14795">
                  <c:v>-1.14609192885141</c:v>
                </c:pt>
                <c:pt idx="14796">
                  <c:v>-1.0737852397696801</c:v>
                </c:pt>
                <c:pt idx="14797">
                  <c:v>-1.0024977259410199</c:v>
                </c:pt>
                <c:pt idx="14798">
                  <c:v>-0.93233450918692495</c:v>
                </c:pt>
                <c:pt idx="14799">
                  <c:v>-0.864363911255835</c:v>
                </c:pt>
                <c:pt idx="14800">
                  <c:v>-0.59307306877217603</c:v>
                </c:pt>
                <c:pt idx="14801">
                  <c:v>-0.58852909363959605</c:v>
                </c:pt>
                <c:pt idx="14802">
                  <c:v>-0.54859737562570399</c:v>
                </c:pt>
                <c:pt idx="14803">
                  <c:v>-0.48543839304674202</c:v>
                </c:pt>
                <c:pt idx="14804">
                  <c:v>-0.42445869629064698</c:v>
                </c:pt>
                <c:pt idx="14805">
                  <c:v>-0.36534617394611302</c:v>
                </c:pt>
                <c:pt idx="14806">
                  <c:v>-0.30666055086437999</c:v>
                </c:pt>
                <c:pt idx="14807">
                  <c:v>-0.249208416677794</c:v>
                </c:pt>
                <c:pt idx="14808">
                  <c:v>-7.2846400592220598E-3</c:v>
                </c:pt>
                <c:pt idx="14809">
                  <c:v>-3.9317905967082099E-3</c:v>
                </c:pt>
                <c:pt idx="14810">
                  <c:v>-5.8060603018056703E-4</c:v>
                </c:pt>
                <c:pt idx="14811">
                  <c:v>9.6321571221610197E-2</c:v>
                </c:pt>
                <c:pt idx="14812">
                  <c:v>0.12639279916631099</c:v>
                </c:pt>
                <c:pt idx="14813">
                  <c:v>0.17784168114447199</c:v>
                </c:pt>
                <c:pt idx="14814">
                  <c:v>0.230794163846721</c:v>
                </c:pt>
                <c:pt idx="14815">
                  <c:v>0.28307589746053002</c:v>
                </c:pt>
                <c:pt idx="14816">
                  <c:v>0.42572439312063498</c:v>
                </c:pt>
                <c:pt idx="14817">
                  <c:v>0.42935571627135199</c:v>
                </c:pt>
                <c:pt idx="14818">
                  <c:v>0.58930445805601905</c:v>
                </c:pt>
                <c:pt idx="14819">
                  <c:v>0.59278807690104496</c:v>
                </c:pt>
                <c:pt idx="14820">
                  <c:v>0.62898069399956302</c:v>
                </c:pt>
                <c:pt idx="14821">
                  <c:v>0.67699861540390704</c:v>
                </c:pt>
                <c:pt idx="14822">
                  <c:v>0.72764688431264901</c:v>
                </c:pt>
                <c:pt idx="14823">
                  <c:v>0.77813621775908903</c:v>
                </c:pt>
                <c:pt idx="14824">
                  <c:v>0.91793968383623803</c:v>
                </c:pt>
                <c:pt idx="14825">
                  <c:v>0.921926477981722</c:v>
                </c:pt>
                <c:pt idx="14826">
                  <c:v>1.07942382897467</c:v>
                </c:pt>
                <c:pt idx="14827">
                  <c:v>1.08321664044896</c:v>
                </c:pt>
                <c:pt idx="14828">
                  <c:v>1.1158704748814099</c:v>
                </c:pt>
                <c:pt idx="14829">
                  <c:v>1.1650436841415801</c:v>
                </c:pt>
                <c:pt idx="14830">
                  <c:v>1.2139541682215</c:v>
                </c:pt>
                <c:pt idx="14831">
                  <c:v>1.2623292840556</c:v>
                </c:pt>
                <c:pt idx="14832">
                  <c:v>1.39600400883818</c:v>
                </c:pt>
                <c:pt idx="14833">
                  <c:v>1.398777472725</c:v>
                </c:pt>
                <c:pt idx="14834">
                  <c:v>1.54774926368155</c:v>
                </c:pt>
                <c:pt idx="14835">
                  <c:v>1.55033890209977</c:v>
                </c:pt>
                <c:pt idx="14836">
                  <c:v>1.5799486742164801</c:v>
                </c:pt>
                <c:pt idx="14837">
                  <c:v>1.62470470412913</c:v>
                </c:pt>
                <c:pt idx="14838">
                  <c:v>1.66878347205657</c:v>
                </c:pt>
                <c:pt idx="14839">
                  <c:v>1.71171815727142</c:v>
                </c:pt>
                <c:pt idx="14840">
                  <c:v>1.82864057179088</c:v>
                </c:pt>
                <c:pt idx="14841">
                  <c:v>1.9587430419080301</c:v>
                </c:pt>
                <c:pt idx="14842">
                  <c:v>1.95986779373416</c:v>
                </c:pt>
                <c:pt idx="14843">
                  <c:v>1.9609611836669001</c:v>
                </c:pt>
                <c:pt idx="14844">
                  <c:v>1.9854675632580301</c:v>
                </c:pt>
                <c:pt idx="14845">
                  <c:v>2.0228260204201298</c:v>
                </c:pt>
                <c:pt idx="14846">
                  <c:v>2.0576905035989101</c:v>
                </c:pt>
                <c:pt idx="14847">
                  <c:v>2.0933345763795002</c:v>
                </c:pt>
                <c:pt idx="14848">
                  <c:v>2.1915733607468399</c:v>
                </c:pt>
                <c:pt idx="14849">
                  <c:v>2.1918290722834799</c:v>
                </c:pt>
                <c:pt idx="14850">
                  <c:v>2.2988784746897601</c:v>
                </c:pt>
                <c:pt idx="14851">
                  <c:v>2.2989909024113699</c:v>
                </c:pt>
                <c:pt idx="14852">
                  <c:v>2.3174654318055898</c:v>
                </c:pt>
                <c:pt idx="14853">
                  <c:v>2.3478737066398701</c:v>
                </c:pt>
                <c:pt idx="14854">
                  <c:v>2.3775015170793199</c:v>
                </c:pt>
                <c:pt idx="14855">
                  <c:v>2.40637394007745</c:v>
                </c:pt>
                <c:pt idx="14856">
                  <c:v>2.48563762952161</c:v>
                </c:pt>
                <c:pt idx="14857">
                  <c:v>2.5730544872219401</c:v>
                </c:pt>
                <c:pt idx="14858">
                  <c:v>2.5728926893036301</c:v>
                </c:pt>
                <c:pt idx="14859">
                  <c:v>2.57273321059421</c:v>
                </c:pt>
                <c:pt idx="14860">
                  <c:v>2.5883213978509598</c:v>
                </c:pt>
                <c:pt idx="14861">
                  <c:v>2.61298214434406</c:v>
                </c:pt>
                <c:pt idx="14862">
                  <c:v>2.6370623292732298</c:v>
                </c:pt>
                <c:pt idx="14863">
                  <c:v>2.6595039987848001</c:v>
                </c:pt>
                <c:pt idx="14864">
                  <c:v>2.7262871351642</c:v>
                </c:pt>
                <c:pt idx="14865">
                  <c:v>2.7990152380084101</c:v>
                </c:pt>
                <c:pt idx="14866">
                  <c:v>2.7985576996738901</c:v>
                </c:pt>
                <c:pt idx="14867">
                  <c:v>2.7981378242407402</c:v>
                </c:pt>
                <c:pt idx="14868">
                  <c:v>2.8112047402928599</c:v>
                </c:pt>
                <c:pt idx="14869">
                  <c:v>2.8306159479921398</c:v>
                </c:pt>
                <c:pt idx="14870">
                  <c:v>2.8504971609403098</c:v>
                </c:pt>
                <c:pt idx="14871">
                  <c:v>2.8698991611758999</c:v>
                </c:pt>
                <c:pt idx="14872">
                  <c:v>2.9248478171558498</c:v>
                </c:pt>
                <c:pt idx="14873">
                  <c:v>2.9849808000268601</c:v>
                </c:pt>
                <c:pt idx="14874">
                  <c:v>2.9843653456136598</c:v>
                </c:pt>
                <c:pt idx="14875">
                  <c:v>2.9838566419895298</c:v>
                </c:pt>
                <c:pt idx="14876">
                  <c:v>2.99453645004419</c:v>
                </c:pt>
                <c:pt idx="14877">
                  <c:v>3.0116521211261</c:v>
                </c:pt>
                <c:pt idx="14878">
                  <c:v>3.0285150655205602</c:v>
                </c:pt>
                <c:pt idx="14879">
                  <c:v>3.0441331142472898</c:v>
                </c:pt>
                <c:pt idx="14880">
                  <c:v>3.0882644643906301</c:v>
                </c:pt>
                <c:pt idx="14881">
                  <c:v>3.1358043226204799</c:v>
                </c:pt>
                <c:pt idx="14882">
                  <c:v>3.13604605590759</c:v>
                </c:pt>
                <c:pt idx="14883">
                  <c:v>3.1363903307508401</c:v>
                </c:pt>
                <c:pt idx="14884">
                  <c:v>3.1460845950684901</c:v>
                </c:pt>
                <c:pt idx="14885">
                  <c:v>3.1610668772887598</c:v>
                </c:pt>
                <c:pt idx="14886">
                  <c:v>3.1755802174429499</c:v>
                </c:pt>
                <c:pt idx="14887">
                  <c:v>3.1896418613546702</c:v>
                </c:pt>
                <c:pt idx="14888">
                  <c:v>3.2240734090349701</c:v>
                </c:pt>
                <c:pt idx="14889">
                  <c:v>3.2615275136645399</c:v>
                </c:pt>
                <c:pt idx="14890">
                  <c:v>3.2633682346251698</c:v>
                </c:pt>
                <c:pt idx="14891">
                  <c:v>3.2652988386928601</c:v>
                </c:pt>
                <c:pt idx="14892">
                  <c:v>3.2735826778457402</c:v>
                </c:pt>
                <c:pt idx="14893">
                  <c:v>3.2854065853885199</c:v>
                </c:pt>
                <c:pt idx="14894">
                  <c:v>3.2964678650683199</c:v>
                </c:pt>
                <c:pt idx="14895">
                  <c:v>3.30765645009209</c:v>
                </c:pt>
                <c:pt idx="14896">
                  <c:v>3.3350960059936199</c:v>
                </c:pt>
                <c:pt idx="14897">
                  <c:v>3.3646073071609699</c:v>
                </c:pt>
                <c:pt idx="14898">
                  <c:v>3.36639237871921</c:v>
                </c:pt>
                <c:pt idx="14899">
                  <c:v>3.3681297938069301</c:v>
                </c:pt>
                <c:pt idx="14900">
                  <c:v>3.3745815870058098</c:v>
                </c:pt>
                <c:pt idx="14901">
                  <c:v>3.3839752633220099</c:v>
                </c:pt>
                <c:pt idx="14902">
                  <c:v>3.3932864618819001</c:v>
                </c:pt>
                <c:pt idx="14903">
                  <c:v>3.4024117870525799</c:v>
                </c:pt>
                <c:pt idx="14904">
                  <c:v>3.4247574405727002</c:v>
                </c:pt>
                <c:pt idx="14905">
                  <c:v>3.44932121604909</c:v>
                </c:pt>
                <c:pt idx="14906">
                  <c:v>3.4509115766189802</c:v>
                </c:pt>
                <c:pt idx="14907">
                  <c:v>3.4524387034826498</c:v>
                </c:pt>
                <c:pt idx="14908">
                  <c:v>3.45724518906498</c:v>
                </c:pt>
                <c:pt idx="14909">
                  <c:v>3.4646808238266402</c:v>
                </c:pt>
                <c:pt idx="14910">
                  <c:v>3.47201961053428</c:v>
                </c:pt>
                <c:pt idx="14911">
                  <c:v>3.47927328727706</c:v>
                </c:pt>
                <c:pt idx="14912">
                  <c:v>3.4985032432342198</c:v>
                </c:pt>
                <c:pt idx="14913">
                  <c:v>3.5201261676733702</c:v>
                </c:pt>
                <c:pt idx="14914">
                  <c:v>3.5208718614210999</c:v>
                </c:pt>
                <c:pt idx="14915">
                  <c:v>3.5215665423146998</c:v>
                </c:pt>
                <c:pt idx="14916">
                  <c:v>3.5253961831480098</c:v>
                </c:pt>
                <c:pt idx="14917">
                  <c:v>3.5316027609840601</c:v>
                </c:pt>
                <c:pt idx="14918">
                  <c:v>3.5378725061252698</c:v>
                </c:pt>
                <c:pt idx="14919">
                  <c:v>3.5433712190543698</c:v>
                </c:pt>
                <c:pt idx="14920">
                  <c:v>3.56060584684856</c:v>
                </c:pt>
                <c:pt idx="14921">
                  <c:v>3.5800336628710698</c:v>
                </c:pt>
                <c:pt idx="14922">
                  <c:v>3.5794055516802001</c:v>
                </c:pt>
                <c:pt idx="14923">
                  <c:v>3.57873139278216</c:v>
                </c:pt>
                <c:pt idx="14924">
                  <c:v>3.5813133921473201</c:v>
                </c:pt>
                <c:pt idx="14925">
                  <c:v>3.5857543700263799</c:v>
                </c:pt>
                <c:pt idx="14926">
                  <c:v>3.5904311132576101</c:v>
                </c:pt>
                <c:pt idx="14927">
                  <c:v>3.5943839289884099</c:v>
                </c:pt>
                <c:pt idx="14928">
                  <c:v>3.6093346565419901</c:v>
                </c:pt>
                <c:pt idx="14929">
                  <c:v>3.62614283192466</c:v>
                </c:pt>
                <c:pt idx="14930">
                  <c:v>3.6242028496040999</c:v>
                </c:pt>
                <c:pt idx="14931">
                  <c:v>3.6222290421552299</c:v>
                </c:pt>
                <c:pt idx="14932">
                  <c:v>3.62324746711072</c:v>
                </c:pt>
                <c:pt idx="14933">
                  <c:v>3.6259151881073599</c:v>
                </c:pt>
                <c:pt idx="14934">
                  <c:v>3.6287214566082402</c:v>
                </c:pt>
                <c:pt idx="14935">
                  <c:v>3.6314123008756898</c:v>
                </c:pt>
                <c:pt idx="14936">
                  <c:v>3.6387827180741001</c:v>
                </c:pt>
                <c:pt idx="14937">
                  <c:v>3.6495595577316702</c:v>
                </c:pt>
                <c:pt idx="14938">
                  <c:v>3.65541805888639</c:v>
                </c:pt>
                <c:pt idx="14939">
                  <c:v>3.6529398743650199</c:v>
                </c:pt>
                <c:pt idx="14940">
                  <c:v>3.6504480290015402</c:v>
                </c:pt>
                <c:pt idx="14941">
                  <c:v>3.6561216375236998</c:v>
                </c:pt>
                <c:pt idx="14942">
                  <c:v>3.6558611778857801</c:v>
                </c:pt>
                <c:pt idx="14943">
                  <c:v>3.6570573509096902</c:v>
                </c:pt>
                <c:pt idx="14944">
                  <c:v>3.6584929283213001</c:v>
                </c:pt>
                <c:pt idx="14945">
                  <c:v>3.6597843689920802</c:v>
                </c:pt>
                <c:pt idx="14946">
                  <c:v>3.6675748737129799</c:v>
                </c:pt>
                <c:pt idx="14947">
                  <c:v>3.67601188693203</c:v>
                </c:pt>
                <c:pt idx="14948">
                  <c:v>3.6734662830410101</c:v>
                </c:pt>
                <c:pt idx="14949">
                  <c:v>3.67103378578022</c:v>
                </c:pt>
                <c:pt idx="14950">
                  <c:v>3.6706093602101402</c:v>
                </c:pt>
                <c:pt idx="14951">
                  <c:v>3.6712052312510899</c:v>
                </c:pt>
                <c:pt idx="14952">
                  <c:v>3.6716682933496601</c:v>
                </c:pt>
                <c:pt idx="14953">
                  <c:v>3.67384630340133</c:v>
                </c:pt>
                <c:pt idx="14954">
                  <c:v>3.6803808002832201</c:v>
                </c:pt>
                <c:pt idx="14955">
                  <c:v>3.6871329150810901</c:v>
                </c:pt>
                <c:pt idx="14956">
                  <c:v>3.68650933754027</c:v>
                </c:pt>
                <c:pt idx="14957">
                  <c:v>3.68588090412862</c:v>
                </c:pt>
                <c:pt idx="14958">
                  <c:v>3.68838455457036</c:v>
                </c:pt>
                <c:pt idx="14959">
                  <c:v>3.6895537134706999</c:v>
                </c:pt>
                <c:pt idx="14960">
                  <c:v>3.6906070219668798</c:v>
                </c:pt>
                <c:pt idx="14961">
                  <c:v>3.6900066888046501</c:v>
                </c:pt>
                <c:pt idx="14962">
                  <c:v>3.6935325103267398</c:v>
                </c:pt>
                <c:pt idx="14963">
                  <c:v>3.6967772597198998</c:v>
                </c:pt>
                <c:pt idx="14964">
                  <c:v>3.6961998914639498</c:v>
                </c:pt>
                <c:pt idx="14965">
                  <c:v>3.6956293983709299</c:v>
                </c:pt>
                <c:pt idx="14966">
                  <c:v>3.6965134772716799</c:v>
                </c:pt>
                <c:pt idx="14967">
                  <c:v>3.6959745655887302</c:v>
                </c:pt>
                <c:pt idx="14968">
                  <c:v>3.6967133642647201</c:v>
                </c:pt>
                <c:pt idx="14969">
                  <c:v>3.6966014399325502</c:v>
                </c:pt>
                <c:pt idx="14970">
                  <c:v>3.6965104596959302</c:v>
                </c:pt>
                <c:pt idx="14971">
                  <c:v>3.6958903687765199</c:v>
                </c:pt>
                <c:pt idx="14972">
                  <c:v>3.6951906284478402</c:v>
                </c:pt>
                <c:pt idx="14973">
                  <c:v>3.6943798527649099</c:v>
                </c:pt>
                <c:pt idx="14974">
                  <c:v>3.6930563397284599</c:v>
                </c:pt>
                <c:pt idx="14975">
                  <c:v>3.69175955698792</c:v>
                </c:pt>
                <c:pt idx="14976">
                  <c:v>3.6903198195051998</c:v>
                </c:pt>
                <c:pt idx="14977">
                  <c:v>3.6887366291671002</c:v>
                </c:pt>
                <c:pt idx="14978">
                  <c:v>3.68584644838162</c:v>
                </c:pt>
                <c:pt idx="14979">
                  <c:v>3.68057543134455</c:v>
                </c:pt>
                <c:pt idx="14980">
                  <c:v>3.67969577203292</c:v>
                </c:pt>
                <c:pt idx="14981">
                  <c:v>3.6787065691848402</c:v>
                </c:pt>
                <c:pt idx="14982">
                  <c:v>3.6750302276596498</c:v>
                </c:pt>
                <c:pt idx="14983">
                  <c:v>3.6721724215228702</c:v>
                </c:pt>
                <c:pt idx="14984">
                  <c:v>3.6691543469785302</c:v>
                </c:pt>
                <c:pt idx="14985">
                  <c:v>3.6659717625643902</c:v>
                </c:pt>
                <c:pt idx="14986">
                  <c:v>3.6600659359001502</c:v>
                </c:pt>
                <c:pt idx="14987">
                  <c:v>3.64953587939435</c:v>
                </c:pt>
                <c:pt idx="14988">
                  <c:v>3.6485033446315498</c:v>
                </c:pt>
                <c:pt idx="14989">
                  <c:v>3.64735991447102</c:v>
                </c:pt>
                <c:pt idx="14990">
                  <c:v>3.6409527565936401</c:v>
                </c:pt>
                <c:pt idx="14991">
                  <c:v>3.63637908328282</c:v>
                </c:pt>
                <c:pt idx="14992">
                  <c:v>3.6318163480769701</c:v>
                </c:pt>
                <c:pt idx="14993">
                  <c:v>3.6269398050575901</c:v>
                </c:pt>
                <c:pt idx="14994">
                  <c:v>3.6177415393264898</c:v>
                </c:pt>
                <c:pt idx="14995">
                  <c:v>3.6020724359842098</c:v>
                </c:pt>
                <c:pt idx="14996">
                  <c:v>3.6009426659482102</c:v>
                </c:pt>
                <c:pt idx="14997">
                  <c:v>3.5997370075323301</c:v>
                </c:pt>
                <c:pt idx="14998">
                  <c:v>3.5910028769670701</c:v>
                </c:pt>
                <c:pt idx="14999">
                  <c:v>3.5848657251819902</c:v>
                </c:pt>
                <c:pt idx="15000">
                  <c:v>3.5785309666798701</c:v>
                </c:pt>
                <c:pt idx="15001">
                  <c:v>3.57205854262335</c:v>
                </c:pt>
                <c:pt idx="15002">
                  <c:v>3.5593839992039902</c:v>
                </c:pt>
                <c:pt idx="15003">
                  <c:v>3.53689148476685</c:v>
                </c:pt>
                <c:pt idx="15004">
                  <c:v>3.53579274858033</c:v>
                </c:pt>
                <c:pt idx="15005">
                  <c:v>3.5346663030079899</c:v>
                </c:pt>
                <c:pt idx="15006">
                  <c:v>3.52196771427933</c:v>
                </c:pt>
                <c:pt idx="15007">
                  <c:v>3.5132609521901101</c:v>
                </c:pt>
                <c:pt idx="15008">
                  <c:v>3.5038126075968998</c:v>
                </c:pt>
                <c:pt idx="15009">
                  <c:v>3.4934754494474598</c:v>
                </c:pt>
                <c:pt idx="15010">
                  <c:v>3.4721480007063898</c:v>
                </c:pt>
                <c:pt idx="15011">
                  <c:v>3.4347307917095198</c:v>
                </c:pt>
                <c:pt idx="15012">
                  <c:v>3.4331795193140202</c:v>
                </c:pt>
                <c:pt idx="15013">
                  <c:v>3.4316281084404801</c:v>
                </c:pt>
                <c:pt idx="15014">
                  <c:v>3.4105524252496702</c:v>
                </c:pt>
                <c:pt idx="15015">
                  <c:v>3.3958826416856698</c:v>
                </c:pt>
                <c:pt idx="15016">
                  <c:v>3.3803562149255502</c:v>
                </c:pt>
                <c:pt idx="15017">
                  <c:v>3.3639391447638798</c:v>
                </c:pt>
                <c:pt idx="15018">
                  <c:v>3.32967170525913</c:v>
                </c:pt>
                <c:pt idx="15019">
                  <c:v>3.2680337551953298</c:v>
                </c:pt>
                <c:pt idx="15020">
                  <c:v>3.2667103809957698</c:v>
                </c:pt>
                <c:pt idx="15021">
                  <c:v>3.2653665998547501</c:v>
                </c:pt>
                <c:pt idx="15022">
                  <c:v>3.2320762223581898</c:v>
                </c:pt>
                <c:pt idx="15023">
                  <c:v>3.20961870451859</c:v>
                </c:pt>
                <c:pt idx="15024">
                  <c:v>3.1861460070420198</c:v>
                </c:pt>
                <c:pt idx="15025">
                  <c:v>3.1616502992024502</c:v>
                </c:pt>
                <c:pt idx="15026">
                  <c:v>3.10980373161419</c:v>
                </c:pt>
                <c:pt idx="15027">
                  <c:v>3.0189259484552</c:v>
                </c:pt>
                <c:pt idx="15028">
                  <c:v>3.0179281564923102</c:v>
                </c:pt>
                <c:pt idx="15029">
                  <c:v>3.01692369325513</c:v>
                </c:pt>
                <c:pt idx="15030">
                  <c:v>2.9703201531366901</c:v>
                </c:pt>
                <c:pt idx="15031">
                  <c:v>2.94021108410189</c:v>
                </c:pt>
                <c:pt idx="15032">
                  <c:v>2.90917769047606</c:v>
                </c:pt>
                <c:pt idx="15033">
                  <c:v>2.8756308942381401</c:v>
                </c:pt>
                <c:pt idx="15034">
                  <c:v>2.8052745154435499</c:v>
                </c:pt>
                <c:pt idx="15035">
                  <c:v>2.6823887888868501</c:v>
                </c:pt>
                <c:pt idx="15036">
                  <c:v>2.6814369476077</c:v>
                </c:pt>
                <c:pt idx="15037">
                  <c:v>2.6805191164961202</c:v>
                </c:pt>
                <c:pt idx="15038">
                  <c:v>2.6178519622137801</c:v>
                </c:pt>
                <c:pt idx="15039">
                  <c:v>2.5797207184771702</c:v>
                </c:pt>
                <c:pt idx="15040">
                  <c:v>2.5373450156347102</c:v>
                </c:pt>
                <c:pt idx="15041">
                  <c:v>2.4943227413311599</c:v>
                </c:pt>
                <c:pt idx="15042">
                  <c:v>2.40473147026167</c:v>
                </c:pt>
                <c:pt idx="15043">
                  <c:v>2.2439281655187999</c:v>
                </c:pt>
                <c:pt idx="15044">
                  <c:v>2.24344376969837</c:v>
                </c:pt>
                <c:pt idx="15045">
                  <c:v>2.2428863406748198</c:v>
                </c:pt>
                <c:pt idx="15046">
                  <c:v>2.16307596918992</c:v>
                </c:pt>
                <c:pt idx="15047">
                  <c:v>2.1108591661230398</c:v>
                </c:pt>
                <c:pt idx="15048">
                  <c:v>2.0538356529361201</c:v>
                </c:pt>
                <c:pt idx="15049">
                  <c:v>1.9955786897157599</c:v>
                </c:pt>
                <c:pt idx="15050">
                  <c:v>1.8808494015084201</c:v>
                </c:pt>
                <c:pt idx="15051">
                  <c:v>1.67917901294821</c:v>
                </c:pt>
                <c:pt idx="15052">
                  <c:v>1.6758515855403699</c:v>
                </c:pt>
                <c:pt idx="15053">
                  <c:v>1.6338472229368299</c:v>
                </c:pt>
                <c:pt idx="15054">
                  <c:v>1.56596198715013</c:v>
                </c:pt>
                <c:pt idx="15055">
                  <c:v>1.4969566975506099</c:v>
                </c:pt>
                <c:pt idx="15056">
                  <c:v>1.4268649262045501</c:v>
                </c:pt>
                <c:pt idx="15057">
                  <c:v>1.3557118756861399</c:v>
                </c:pt>
                <c:pt idx="15058">
                  <c:v>1.21845970360833</c:v>
                </c:pt>
                <c:pt idx="15059">
                  <c:v>0.97912991362998503</c:v>
                </c:pt>
                <c:pt idx="15060">
                  <c:v>0.974028849955897</c:v>
                </c:pt>
                <c:pt idx="15061">
                  <c:v>0.92014077771520597</c:v>
                </c:pt>
                <c:pt idx="15062">
                  <c:v>0.84290705077748396</c:v>
                </c:pt>
                <c:pt idx="15063">
                  <c:v>0.76162765512588504</c:v>
                </c:pt>
                <c:pt idx="15064">
                  <c:v>0.67961871625215398</c:v>
                </c:pt>
                <c:pt idx="15065">
                  <c:v>0.59691940046388203</c:v>
                </c:pt>
                <c:pt idx="15066">
                  <c:v>0.29777224291287702</c:v>
                </c:pt>
                <c:pt idx="15067">
                  <c:v>0.29041741953826999</c:v>
                </c:pt>
                <c:pt idx="15068">
                  <c:v>0.28298612767337999</c:v>
                </c:pt>
                <c:pt idx="15069">
                  <c:v>0.132623552703488</c:v>
                </c:pt>
                <c:pt idx="15070">
                  <c:v>-1.9967301198667201E-2</c:v>
                </c:pt>
                <c:pt idx="15071">
                  <c:v>-2.6930179294210599E-2</c:v>
                </c:pt>
                <c:pt idx="15072">
                  <c:v>-0.158070656694666</c:v>
                </c:pt>
                <c:pt idx="15073">
                  <c:v>-0.248059837291118</c:v>
                </c:pt>
                <c:pt idx="15074">
                  <c:v>-0.59154775658223901</c:v>
                </c:pt>
                <c:pt idx="15075">
                  <c:v>-0.59876967774119905</c:v>
                </c:pt>
                <c:pt idx="15076">
                  <c:v>-0.60589550467753395</c:v>
                </c:pt>
                <c:pt idx="15077">
                  <c:v>-0.90364067362545197</c:v>
                </c:pt>
                <c:pt idx="15078">
                  <c:v>-0.91026652916694495</c:v>
                </c:pt>
                <c:pt idx="15079">
                  <c:v>-0.97492738135022505</c:v>
                </c:pt>
                <c:pt idx="15080">
                  <c:v>-1.0689804495250801</c:v>
                </c:pt>
                <c:pt idx="15081">
                  <c:v>-1.1671576560405501</c:v>
                </c:pt>
                <c:pt idx="15082">
                  <c:v>-1.57479867094514</c:v>
                </c:pt>
                <c:pt idx="15083">
                  <c:v>-1.58156487359683</c:v>
                </c:pt>
                <c:pt idx="15084">
                  <c:v>-1.58824642560385</c:v>
                </c:pt>
                <c:pt idx="15085">
                  <c:v>-1.94403674424441</c:v>
                </c:pt>
                <c:pt idx="15086">
                  <c:v>-1.95002663279716</c:v>
                </c:pt>
                <c:pt idx="15087">
                  <c:v>-2.0124514639591098</c:v>
                </c:pt>
                <c:pt idx="15088">
                  <c:v>-2.1226728273881301</c:v>
                </c:pt>
                <c:pt idx="15089">
                  <c:v>-2.2366144762647702</c:v>
                </c:pt>
                <c:pt idx="15090">
                  <c:v>-2.7606594549641699</c:v>
                </c:pt>
                <c:pt idx="15091">
                  <c:v>-2.7576670831433701</c:v>
                </c:pt>
                <c:pt idx="15092">
                  <c:v>-2.7546196395509401</c:v>
                </c:pt>
                <c:pt idx="15093">
                  <c:v>-3.2161664566422701</c:v>
                </c:pt>
                <c:pt idx="15094">
                  <c:v>-3.2124124191571202</c:v>
                </c:pt>
                <c:pt idx="15095">
                  <c:v>-3.2941052666603099</c:v>
                </c:pt>
                <c:pt idx="15096">
                  <c:v>-3.43297357995143</c:v>
                </c:pt>
                <c:pt idx="15097">
                  <c:v>-3.5762972267023301</c:v>
                </c:pt>
                <c:pt idx="15098">
                  <c:v>-4.2324123778059404</c:v>
                </c:pt>
                <c:pt idx="15099">
                  <c:v>-4.2207900578691504</c:v>
                </c:pt>
                <c:pt idx="15100">
                  <c:v>-4.2091763633431896</c:v>
                </c:pt>
                <c:pt idx="15101">
                  <c:v>-4.7784307129814501</c:v>
                </c:pt>
                <c:pt idx="15102">
                  <c:v>-4.7661328887307102</c:v>
                </c:pt>
                <c:pt idx="15103">
                  <c:v>-4.8656657457106398</c:v>
                </c:pt>
                <c:pt idx="15104">
                  <c:v>-5.0310614607297701</c:v>
                </c:pt>
                <c:pt idx="15105">
                  <c:v>-5.1975438063528099</c:v>
                </c:pt>
                <c:pt idx="15106">
                  <c:v>-5.8805527915209597</c:v>
                </c:pt>
                <c:pt idx="15107">
                  <c:v>-5.86649255352898</c:v>
                </c:pt>
                <c:pt idx="15108">
                  <c:v>-5.85245287526861</c:v>
                </c:pt>
                <c:pt idx="15109">
                  <c:v>-6.4245125602500304</c:v>
                </c:pt>
                <c:pt idx="15110">
                  <c:v>-6.4107359518128701</c:v>
                </c:pt>
                <c:pt idx="15111">
                  <c:v>-6.5060213493294103</c:v>
                </c:pt>
                <c:pt idx="15112">
                  <c:v>-6.65129898309395</c:v>
                </c:pt>
                <c:pt idx="15113">
                  <c:v>-6.7982840005583496</c:v>
                </c:pt>
                <c:pt idx="15114">
                  <c:v>-7.2967470100360003</c:v>
                </c:pt>
                <c:pt idx="15115">
                  <c:v>-7.2818484075246204</c:v>
                </c:pt>
                <c:pt idx="15116">
                  <c:v>-7.2669599725165801</c:v>
                </c:pt>
                <c:pt idx="15117">
                  <c:v>-7.6479995467385704</c:v>
                </c:pt>
                <c:pt idx="15118">
                  <c:v>-7.6320139283729898</c:v>
                </c:pt>
                <c:pt idx="15119">
                  <c:v>-7.6788477888060598</c:v>
                </c:pt>
                <c:pt idx="15120">
                  <c:v>-7.7573934624657399</c:v>
                </c:pt>
                <c:pt idx="15121">
                  <c:v>-7.8231587872641803</c:v>
                </c:pt>
                <c:pt idx="15122">
                  <c:v>-7.9267712391428802</c:v>
                </c:pt>
                <c:pt idx="15123">
                  <c:v>-7.9098903000168796</c:v>
                </c:pt>
                <c:pt idx="15124">
                  <c:v>-7.8930429265139503</c:v>
                </c:pt>
                <c:pt idx="15125">
                  <c:v>-7.93728730222323</c:v>
                </c:pt>
                <c:pt idx="15126">
                  <c:v>-7.92103103473071</c:v>
                </c:pt>
                <c:pt idx="15127">
                  <c:v>-7.9089476103855798</c:v>
                </c:pt>
                <c:pt idx="15128">
                  <c:v>-7.8880533131277897</c:v>
                </c:pt>
                <c:pt idx="15129">
                  <c:v>-7.85754507795368</c:v>
                </c:pt>
                <c:pt idx="15130">
                  <c:v>-7.6501571665419803</c:v>
                </c:pt>
                <c:pt idx="15131">
                  <c:v>-7.6345988689729998</c:v>
                </c:pt>
                <c:pt idx="15132">
                  <c:v>-7.61909434879398</c:v>
                </c:pt>
                <c:pt idx="15133">
                  <c:v>-7.4238729766066101</c:v>
                </c:pt>
                <c:pt idx="15134">
                  <c:v>-7.4087266903831299</c:v>
                </c:pt>
                <c:pt idx="15135">
                  <c:v>-7.3557139047935296</c:v>
                </c:pt>
                <c:pt idx="15136">
                  <c:v>-7.2777096171980604</c:v>
                </c:pt>
                <c:pt idx="15137">
                  <c:v>-7.19810414122162</c:v>
                </c:pt>
                <c:pt idx="15138">
                  <c:v>-6.8742180600966103</c:v>
                </c:pt>
                <c:pt idx="15139">
                  <c:v>-6.8602111473320102</c:v>
                </c:pt>
                <c:pt idx="15140">
                  <c:v>-6.7341437730598903</c:v>
                </c:pt>
                <c:pt idx="15141">
                  <c:v>-6.7196048023013697</c:v>
                </c:pt>
                <c:pt idx="15142">
                  <c:v>-6.5888260061049699</c:v>
                </c:pt>
                <c:pt idx="15143">
                  <c:v>-6.4626904880525098</c:v>
                </c:pt>
                <c:pt idx="15144">
                  <c:v>-6.44748250417594</c:v>
                </c:pt>
                <c:pt idx="15145">
                  <c:v>-6.3217114822996603</c:v>
                </c:pt>
                <c:pt idx="15146">
                  <c:v>-5.9760104406948402</c:v>
                </c:pt>
                <c:pt idx="15147">
                  <c:v>-5.9612337630531904</c:v>
                </c:pt>
                <c:pt idx="15148">
                  <c:v>-5.8968609261268004</c:v>
                </c:pt>
                <c:pt idx="15149">
                  <c:v>-5.81075754222518</c:v>
                </c:pt>
                <c:pt idx="15150">
                  <c:v>-5.7239395481806703</c:v>
                </c:pt>
                <c:pt idx="15151">
                  <c:v>-5.6364511760075802</c:v>
                </c:pt>
                <c:pt idx="15152">
                  <c:v>-5.5484335800553399</c:v>
                </c:pt>
                <c:pt idx="15153">
                  <c:v>-5.4647344438941898</c:v>
                </c:pt>
                <c:pt idx="15154">
                  <c:v>-5.0842211196646403</c:v>
                </c:pt>
                <c:pt idx="15155">
                  <c:v>-5.0782586420165901</c:v>
                </c:pt>
                <c:pt idx="15156">
                  <c:v>-5.0247064338323</c:v>
                </c:pt>
                <c:pt idx="15157">
                  <c:v>-4.9482950875325296</c:v>
                </c:pt>
                <c:pt idx="15158">
                  <c:v>-4.85627312866752</c:v>
                </c:pt>
                <c:pt idx="15159">
                  <c:v>-4.7633713854407098</c:v>
                </c:pt>
                <c:pt idx="15160">
                  <c:v>-4.6696020338869904</c:v>
                </c:pt>
                <c:pt idx="15161">
                  <c:v>-4.5846816553121004</c:v>
                </c:pt>
                <c:pt idx="15162">
                  <c:v>-4.4950370718307697</c:v>
                </c:pt>
                <c:pt idx="15163">
                  <c:v>-4.2023765288275001</c:v>
                </c:pt>
                <c:pt idx="15164">
                  <c:v>-4.1983130640563404</c:v>
                </c:pt>
                <c:pt idx="15165">
                  <c:v>-4.0580581055628198</c:v>
                </c:pt>
                <c:pt idx="15166">
                  <c:v>-3.9717812103665202</c:v>
                </c:pt>
                <c:pt idx="15167">
                  <c:v>-3.7984335203447102</c:v>
                </c:pt>
                <c:pt idx="15168">
                  <c:v>-3.7122528349240298</c:v>
                </c:pt>
                <c:pt idx="15169">
                  <c:v>-3.6303848024899801</c:v>
                </c:pt>
                <c:pt idx="15170">
                  <c:v>-3.3485791749218401</c:v>
                </c:pt>
                <c:pt idx="15171">
                  <c:v>-3.3445326747286002</c:v>
                </c:pt>
                <c:pt idx="15172">
                  <c:v>-3.2928432357336699</c:v>
                </c:pt>
                <c:pt idx="15173">
                  <c:v>-3.21292506836763</c:v>
                </c:pt>
                <c:pt idx="15174">
                  <c:v>-3.1379332951504701</c:v>
                </c:pt>
                <c:pt idx="15175">
                  <c:v>-3.0610258226402198</c:v>
                </c:pt>
                <c:pt idx="15176">
                  <c:v>-2.98597349266067</c:v>
                </c:pt>
                <c:pt idx="15177">
                  <c:v>-2.91406503651814</c:v>
                </c:pt>
                <c:pt idx="15178">
                  <c:v>-2.62130479414395</c:v>
                </c:pt>
                <c:pt idx="15179">
                  <c:v>-2.6139516404295602</c:v>
                </c:pt>
                <c:pt idx="15180">
                  <c:v>-2.5799765435685398</c:v>
                </c:pt>
                <c:pt idx="15181">
                  <c:v>-2.5233203630408698</c:v>
                </c:pt>
                <c:pt idx="15182">
                  <c:v>-2.4701417064587701</c:v>
                </c:pt>
                <c:pt idx="15183">
                  <c:v>-2.4224579972196598</c:v>
                </c:pt>
                <c:pt idx="15184">
                  <c:v>-2.3755177956884901</c:v>
                </c:pt>
                <c:pt idx="15185">
                  <c:v>-2.33182452502865</c:v>
                </c:pt>
                <c:pt idx="15186">
                  <c:v>-2.1739377457211999</c:v>
                </c:pt>
                <c:pt idx="15187">
                  <c:v>-2.1736998777866701</c:v>
                </c:pt>
                <c:pt idx="15188">
                  <c:v>-2.1571954686252601</c:v>
                </c:pt>
                <c:pt idx="15189">
                  <c:v>-2.1313428219996302</c:v>
                </c:pt>
                <c:pt idx="15190">
                  <c:v>-2.1093974231958099</c:v>
                </c:pt>
                <c:pt idx="15191">
                  <c:v>-2.09206002133641</c:v>
                </c:pt>
                <c:pt idx="15192">
                  <c:v>-2.07753629121025</c:v>
                </c:pt>
                <c:pt idx="15193">
                  <c:v>-2.0667179862225402</c:v>
                </c:pt>
                <c:pt idx="15194">
                  <c:v>-2.05161215391125</c:v>
                </c:pt>
                <c:pt idx="15195">
                  <c:v>-2.0568849732313899</c:v>
                </c:pt>
                <c:pt idx="15196">
                  <c:v>-2.0606911288787302</c:v>
                </c:pt>
                <c:pt idx="15197">
                  <c:v>-2.0677694171853198</c:v>
                </c:pt>
                <c:pt idx="15198">
                  <c:v>-2.0777839126523201</c:v>
                </c:pt>
                <c:pt idx="15199">
                  <c:v>-2.09007260163051</c:v>
                </c:pt>
                <c:pt idx="15200">
                  <c:v>-2.1053431583898901</c:v>
                </c:pt>
                <c:pt idx="15201">
                  <c:v>-2.1231334861101501</c:v>
                </c:pt>
                <c:pt idx="15202">
                  <c:v>-2.17626588545874</c:v>
                </c:pt>
                <c:pt idx="15203">
                  <c:v>-2.2147946424862299</c:v>
                </c:pt>
                <c:pt idx="15204">
                  <c:v>-2.2575562224655998</c:v>
                </c:pt>
                <c:pt idx="15205">
                  <c:v>-2.2581703512751901</c:v>
                </c:pt>
                <c:pt idx="15206">
                  <c:v>-2.30518373733877</c:v>
                </c:pt>
                <c:pt idx="15207">
                  <c:v>-2.32249607300189</c:v>
                </c:pt>
                <c:pt idx="15208">
                  <c:v>-2.3481658158271199</c:v>
                </c:pt>
                <c:pt idx="15209">
                  <c:v>-2.38263481296902</c:v>
                </c:pt>
                <c:pt idx="15210">
                  <c:v>-2.4194252950072301</c:v>
                </c:pt>
                <c:pt idx="15211">
                  <c:v>-2.45776994888644</c:v>
                </c:pt>
                <c:pt idx="15212">
                  <c:v>-2.6895522364538098</c:v>
                </c:pt>
                <c:pt idx="15213">
                  <c:v>-2.6831027888851602</c:v>
                </c:pt>
                <c:pt idx="15214">
                  <c:v>-2.67670978913194</c:v>
                </c:pt>
                <c:pt idx="15215">
                  <c:v>-2.7004755798616098</c:v>
                </c:pt>
                <c:pt idx="15216">
                  <c:v>-2.7380416675273</c:v>
                </c:pt>
                <c:pt idx="15217">
                  <c:v>-2.7848831273671601</c:v>
                </c:pt>
                <c:pt idx="15218">
                  <c:v>-2.83253676940517</c:v>
                </c:pt>
                <c:pt idx="15219">
                  <c:v>-2.8810623516573801</c:v>
                </c:pt>
                <c:pt idx="15220">
                  <c:v>-3.1653366968418402</c:v>
                </c:pt>
                <c:pt idx="15221">
                  <c:v>-3.1668097163789599</c:v>
                </c:pt>
                <c:pt idx="15222">
                  <c:v>-3.1682442142996901</c:v>
                </c:pt>
                <c:pt idx="15223">
                  <c:v>-3.1989526608554399</c:v>
                </c:pt>
                <c:pt idx="15224">
                  <c:v>-3.2511859211909702</c:v>
                </c:pt>
                <c:pt idx="15225">
                  <c:v>-3.3041068702089702</c:v>
                </c:pt>
                <c:pt idx="15226">
                  <c:v>-3.3577032410476</c:v>
                </c:pt>
                <c:pt idx="15227">
                  <c:v>-3.4119932216730899</c:v>
                </c:pt>
                <c:pt idx="15228">
                  <c:v>-3.7407861137881602</c:v>
                </c:pt>
                <c:pt idx="15229">
                  <c:v>-3.73132430049424</c:v>
                </c:pt>
                <c:pt idx="15230">
                  <c:v>-3.7219828049705601</c:v>
                </c:pt>
                <c:pt idx="15231">
                  <c:v>-3.7540661287908899</c:v>
                </c:pt>
                <c:pt idx="15232">
                  <c:v>-3.8117452660181699</c:v>
                </c:pt>
                <c:pt idx="15233">
                  <c:v>-3.8697724091962198</c:v>
                </c:pt>
                <c:pt idx="15234">
                  <c:v>-3.9280515985196098</c:v>
                </c:pt>
                <c:pt idx="15235">
                  <c:v>-3.9833118783085699</c:v>
                </c:pt>
                <c:pt idx="15236">
                  <c:v>-4.3346012809980499</c:v>
                </c:pt>
                <c:pt idx="15237">
                  <c:v>-4.32028610132725</c:v>
                </c:pt>
                <c:pt idx="15238">
                  <c:v>-4.3060966055518097</c:v>
                </c:pt>
                <c:pt idx="15239">
                  <c:v>-4.3421209222716701</c:v>
                </c:pt>
                <c:pt idx="15240">
                  <c:v>-4.40206687563124</c:v>
                </c:pt>
                <c:pt idx="15241">
                  <c:v>-4.4575231832556899</c:v>
                </c:pt>
                <c:pt idx="15242">
                  <c:v>-4.5141358424956</c:v>
                </c:pt>
                <c:pt idx="15243">
                  <c:v>-4.5687356212313004</c:v>
                </c:pt>
                <c:pt idx="15244">
                  <c:v>-4.8556623078408201</c:v>
                </c:pt>
                <c:pt idx="15245">
                  <c:v>-4.8495563356077502</c:v>
                </c:pt>
                <c:pt idx="15246">
                  <c:v>-4.8434392959863901</c:v>
                </c:pt>
                <c:pt idx="15247">
                  <c:v>-4.8678416723218403</c:v>
                </c:pt>
                <c:pt idx="15248">
                  <c:v>-4.9096722896454796</c:v>
                </c:pt>
                <c:pt idx="15249">
                  <c:v>-4.9474930885044497</c:v>
                </c:pt>
                <c:pt idx="15250">
                  <c:v>-4.9810065814443902</c:v>
                </c:pt>
                <c:pt idx="15251">
                  <c:v>-5.0099429590778604</c:v>
                </c:pt>
                <c:pt idx="15252">
                  <c:v>-5.1101253681346002</c:v>
                </c:pt>
                <c:pt idx="15253">
                  <c:v>-5.1029818866542396</c:v>
                </c:pt>
                <c:pt idx="15254">
                  <c:v>-5.0958790435061498</c:v>
                </c:pt>
                <c:pt idx="15255">
                  <c:v>-5.0997882557175096</c:v>
                </c:pt>
                <c:pt idx="15256">
                  <c:v>-5.1036429442759603</c:v>
                </c:pt>
                <c:pt idx="15257">
                  <c:v>-5.1018714100470399</c:v>
                </c:pt>
                <c:pt idx="15258">
                  <c:v>-5.0944330501384796</c:v>
                </c:pt>
                <c:pt idx="15259">
                  <c:v>-5.0816867014075502</c:v>
                </c:pt>
                <c:pt idx="15260">
                  <c:v>-4.9428566803676999</c:v>
                </c:pt>
                <c:pt idx="15261">
                  <c:v>-4.9383013934697297</c:v>
                </c:pt>
                <c:pt idx="15262">
                  <c:v>-4.9338478893644799</c:v>
                </c:pt>
                <c:pt idx="15263">
                  <c:v>-4.9095587134510099</c:v>
                </c:pt>
                <c:pt idx="15264">
                  <c:v>-4.86874066047507</c:v>
                </c:pt>
                <c:pt idx="15265">
                  <c:v>-4.8254369262816903</c:v>
                </c:pt>
                <c:pt idx="15266">
                  <c:v>-4.7748926908965901</c:v>
                </c:pt>
                <c:pt idx="15267">
                  <c:v>-4.7199279779036001</c:v>
                </c:pt>
                <c:pt idx="15268">
                  <c:v>-4.3836765470194399</c:v>
                </c:pt>
                <c:pt idx="15269">
                  <c:v>-4.3802217611795804</c:v>
                </c:pt>
                <c:pt idx="15270">
                  <c:v>-4.3768821842358197</c:v>
                </c:pt>
                <c:pt idx="15271">
                  <c:v>-4.3365175492836796</c:v>
                </c:pt>
                <c:pt idx="15272">
                  <c:v>-4.2671112819928796</c:v>
                </c:pt>
                <c:pt idx="15273">
                  <c:v>-4.1958729830528201</c:v>
                </c:pt>
                <c:pt idx="15274">
                  <c:v>-4.12330989544619</c:v>
                </c:pt>
                <c:pt idx="15275">
                  <c:v>-4.0499367350694904</c:v>
                </c:pt>
                <c:pt idx="15276">
                  <c:v>-3.6678188413199999</c:v>
                </c:pt>
                <c:pt idx="15277">
                  <c:v>-3.6672296881372302</c:v>
                </c:pt>
                <c:pt idx="15278">
                  <c:v>-3.6665800137963398</c:v>
                </c:pt>
                <c:pt idx="15279">
                  <c:v>-3.6204678684499401</c:v>
                </c:pt>
                <c:pt idx="15280">
                  <c:v>-3.5513780443160901</c:v>
                </c:pt>
                <c:pt idx="15281">
                  <c:v>-3.4851395104931302</c:v>
                </c:pt>
                <c:pt idx="15282">
                  <c:v>-3.4181554806429602</c:v>
                </c:pt>
                <c:pt idx="15283">
                  <c:v>-3.3522050175881901</c:v>
                </c:pt>
                <c:pt idx="15284">
                  <c:v>-3.06162448216288</c:v>
                </c:pt>
                <c:pt idx="15285">
                  <c:v>-3.0590372329814901</c:v>
                </c:pt>
                <c:pt idx="15286">
                  <c:v>-3.0563690874108098</c:v>
                </c:pt>
                <c:pt idx="15287">
                  <c:v>-3.0206535259524299</c:v>
                </c:pt>
                <c:pt idx="15288">
                  <c:v>-2.96761049478962</c:v>
                </c:pt>
                <c:pt idx="15289">
                  <c:v>-2.9179741057823398</c:v>
                </c:pt>
                <c:pt idx="15290">
                  <c:v>-2.8691119875987501</c:v>
                </c:pt>
                <c:pt idx="15291">
                  <c:v>-2.8235276123485602</c:v>
                </c:pt>
                <c:pt idx="15292">
                  <c:v>-2.6664581031468999</c:v>
                </c:pt>
                <c:pt idx="15293">
                  <c:v>-2.6584570372297698</c:v>
                </c:pt>
                <c:pt idx="15294">
                  <c:v>-2.6503899416140202</c:v>
                </c:pt>
                <c:pt idx="15295">
                  <c:v>-2.6224055426976101</c:v>
                </c:pt>
                <c:pt idx="15296">
                  <c:v>-2.5852373517940999</c:v>
                </c:pt>
                <c:pt idx="15297">
                  <c:v>-2.5496341307872301</c:v>
                </c:pt>
                <c:pt idx="15298">
                  <c:v>-2.5163166057613702</c:v>
                </c:pt>
                <c:pt idx="15299">
                  <c:v>-2.4838183202531998</c:v>
                </c:pt>
                <c:pt idx="15300">
                  <c:v>-2.40336089929027</c:v>
                </c:pt>
                <c:pt idx="15301">
                  <c:v>-2.38776810912166</c:v>
                </c:pt>
                <c:pt idx="15302">
                  <c:v>-2.3722133233457199</c:v>
                </c:pt>
                <c:pt idx="15303">
                  <c:v>-2.3506534199915601</c:v>
                </c:pt>
                <c:pt idx="15304">
                  <c:v>-2.3235725752633098</c:v>
                </c:pt>
                <c:pt idx="15305">
                  <c:v>-2.2980303039105801</c:v>
                </c:pt>
                <c:pt idx="15306">
                  <c:v>-2.2753914670615401</c:v>
                </c:pt>
                <c:pt idx="15307">
                  <c:v>-2.2551345550107702</c:v>
                </c:pt>
                <c:pt idx="15308">
                  <c:v>-2.2055384328248602</c:v>
                </c:pt>
                <c:pt idx="15309">
                  <c:v>-2.1933740966282702</c:v>
                </c:pt>
                <c:pt idx="15310">
                  <c:v>-2.1813036433553998</c:v>
                </c:pt>
                <c:pt idx="15311">
                  <c:v>-2.1728989795830498</c:v>
                </c:pt>
                <c:pt idx="15312">
                  <c:v>-2.1610633722436798</c:v>
                </c:pt>
                <c:pt idx="15313">
                  <c:v>-2.1514300285745098</c:v>
                </c:pt>
                <c:pt idx="15314">
                  <c:v>-2.1444590125532499</c:v>
                </c:pt>
                <c:pt idx="15315">
                  <c:v>-2.1362888926941999</c:v>
                </c:pt>
                <c:pt idx="15316">
                  <c:v>-2.0565553633876199</c:v>
                </c:pt>
                <c:pt idx="15317">
                  <c:v>-2.0589961570249802</c:v>
                </c:pt>
                <c:pt idx="15318">
                  <c:v>-2.0615440160817999</c:v>
                </c:pt>
                <c:pt idx="15319">
                  <c:v>-2.0641925422231</c:v>
                </c:pt>
                <c:pt idx="15320">
                  <c:v>-2.0576440010710999</c:v>
                </c:pt>
                <c:pt idx="15321">
                  <c:v>-2.0484068977825198</c:v>
                </c:pt>
                <c:pt idx="15322">
                  <c:v>-2.0411407806777002</c:v>
                </c:pt>
                <c:pt idx="15323">
                  <c:v>-2.0300961940140398</c:v>
                </c:pt>
                <c:pt idx="15324">
                  <c:v>-1.85233011008805</c:v>
                </c:pt>
                <c:pt idx="15325">
                  <c:v>-1.8688710617395701</c:v>
                </c:pt>
                <c:pt idx="15326">
                  <c:v>-1.88550380545858</c:v>
                </c:pt>
                <c:pt idx="15327">
                  <c:v>-1.8828211613649699</c:v>
                </c:pt>
                <c:pt idx="15328">
                  <c:v>-1.86511329600068</c:v>
                </c:pt>
                <c:pt idx="15329">
                  <c:v>-1.8441277005736301</c:v>
                </c:pt>
                <c:pt idx="15330">
                  <c:v>-1.8227180549956099</c:v>
                </c:pt>
                <c:pt idx="15331">
                  <c:v>-1.7966757825647399</c:v>
                </c:pt>
                <c:pt idx="15332">
                  <c:v>-1.60540618254212</c:v>
                </c:pt>
                <c:pt idx="15333">
                  <c:v>-1.62912519925945</c:v>
                </c:pt>
                <c:pt idx="15334">
                  <c:v>-1.54048418303613</c:v>
                </c:pt>
                <c:pt idx="15335">
                  <c:v>-1.55844538125201</c:v>
                </c:pt>
                <c:pt idx="15336">
                  <c:v>-1.4742618944796599</c:v>
                </c:pt>
                <c:pt idx="15337">
                  <c:v>-1.46084933919543</c:v>
                </c:pt>
                <c:pt idx="15338">
                  <c:v>-1.4359490542226601</c:v>
                </c:pt>
                <c:pt idx="15339">
                  <c:v>-1.3867329297803199</c:v>
                </c:pt>
                <c:pt idx="15340">
                  <c:v>-1.12931292370328</c:v>
                </c:pt>
                <c:pt idx="15341">
                  <c:v>-1.1428029275113101</c:v>
                </c:pt>
                <c:pt idx="15342">
                  <c:v>-1.15617197894757</c:v>
                </c:pt>
                <c:pt idx="15343">
                  <c:v>-0.93043429448688197</c:v>
                </c:pt>
                <c:pt idx="15344">
                  <c:v>-0.932664611284173</c:v>
                </c:pt>
                <c:pt idx="15345">
                  <c:v>-0.89491846937281005</c:v>
                </c:pt>
                <c:pt idx="15346">
                  <c:v>-0.83456252312240997</c:v>
                </c:pt>
                <c:pt idx="15347">
                  <c:v>-0.76710839214870197</c:v>
                </c:pt>
                <c:pt idx="15348">
                  <c:v>-0.48498135201020798</c:v>
                </c:pt>
                <c:pt idx="15349">
                  <c:v>-0.48825856873711199</c:v>
                </c:pt>
                <c:pt idx="15350">
                  <c:v>-0.49142880103959902</c:v>
                </c:pt>
                <c:pt idx="15351">
                  <c:v>-0.24752439718320801</c:v>
                </c:pt>
                <c:pt idx="15352">
                  <c:v>-0.24015014488459599</c:v>
                </c:pt>
                <c:pt idx="15353">
                  <c:v>-0.19068738404665</c:v>
                </c:pt>
                <c:pt idx="15354">
                  <c:v>-0.112761535270749</c:v>
                </c:pt>
                <c:pt idx="15355">
                  <c:v>-3.53637598131787E-2</c:v>
                </c:pt>
                <c:pt idx="15356">
                  <c:v>0.23836285657314599</c:v>
                </c:pt>
                <c:pt idx="15357">
                  <c:v>0.245667834276911</c:v>
                </c:pt>
                <c:pt idx="15358">
                  <c:v>0.252932369265364</c:v>
                </c:pt>
                <c:pt idx="15359">
                  <c:v>0.48247440647279399</c:v>
                </c:pt>
                <c:pt idx="15360">
                  <c:v>0.48947109811245998</c:v>
                </c:pt>
                <c:pt idx="15361">
                  <c:v>0.53692754314951496</c:v>
                </c:pt>
                <c:pt idx="15362">
                  <c:v>0.60735096269031297</c:v>
                </c:pt>
                <c:pt idx="15363">
                  <c:v>0.67687315303617202</c:v>
                </c:pt>
                <c:pt idx="15364">
                  <c:v>0.92123234584079305</c:v>
                </c:pt>
                <c:pt idx="15365">
                  <c:v>0.92647205681577804</c:v>
                </c:pt>
                <c:pt idx="15366">
                  <c:v>0.93163346054069496</c:v>
                </c:pt>
                <c:pt idx="15367">
                  <c:v>1.1298086198994499</c:v>
                </c:pt>
                <c:pt idx="15368">
                  <c:v>1.1285676540635701</c:v>
                </c:pt>
                <c:pt idx="15369">
                  <c:v>1.16516798965645</c:v>
                </c:pt>
                <c:pt idx="15370">
                  <c:v>1.2222348998711099</c:v>
                </c:pt>
                <c:pt idx="15371">
                  <c:v>1.27758951626743</c:v>
                </c:pt>
                <c:pt idx="15372">
                  <c:v>1.4902244162191101</c:v>
                </c:pt>
                <c:pt idx="15373">
                  <c:v>1.48913450959467</c:v>
                </c:pt>
                <c:pt idx="15374">
                  <c:v>1.4880854166942099</c:v>
                </c:pt>
                <c:pt idx="15375">
                  <c:v>1.66576905843476</c:v>
                </c:pt>
                <c:pt idx="15376">
                  <c:v>1.66451616309058</c:v>
                </c:pt>
                <c:pt idx="15377">
                  <c:v>1.69501768115212</c:v>
                </c:pt>
                <c:pt idx="15378">
                  <c:v>1.7464253504660601</c:v>
                </c:pt>
                <c:pt idx="15379">
                  <c:v>1.79715335080742</c:v>
                </c:pt>
                <c:pt idx="15380">
                  <c:v>1.98909210498563</c:v>
                </c:pt>
                <c:pt idx="15381">
                  <c:v>1.98820110173427</c:v>
                </c:pt>
                <c:pt idx="15382">
                  <c:v>1.9873910611144201</c:v>
                </c:pt>
                <c:pt idx="15383">
                  <c:v>2.15629850938106</c:v>
                </c:pt>
                <c:pt idx="15384">
                  <c:v>2.16149704830111</c:v>
                </c:pt>
                <c:pt idx="15385">
                  <c:v>2.1942319584443699</c:v>
                </c:pt>
                <c:pt idx="15386">
                  <c:v>2.2445555469197398</c:v>
                </c:pt>
                <c:pt idx="15387">
                  <c:v>2.3377354623753099</c:v>
                </c:pt>
                <c:pt idx="15388">
                  <c:v>2.4732096624278999</c:v>
                </c:pt>
                <c:pt idx="15389">
                  <c:v>2.4757814840130599</c:v>
                </c:pt>
                <c:pt idx="15390">
                  <c:v>2.4783604678001798</c:v>
                </c:pt>
                <c:pt idx="15391">
                  <c:v>2.62838064587238</c:v>
                </c:pt>
                <c:pt idx="15392">
                  <c:v>2.6320471060217598</c:v>
                </c:pt>
                <c:pt idx="15393">
                  <c:v>2.7027839004817098</c:v>
                </c:pt>
                <c:pt idx="15394">
                  <c:v>2.7477261148015399</c:v>
                </c:pt>
                <c:pt idx="15395">
                  <c:v>2.79178903336302</c:v>
                </c:pt>
                <c:pt idx="15396">
                  <c:v>2.9073591851204399</c:v>
                </c:pt>
                <c:pt idx="15397">
                  <c:v>2.9106985004092798</c:v>
                </c:pt>
                <c:pt idx="15398">
                  <c:v>2.9140008917904501</c:v>
                </c:pt>
                <c:pt idx="15399">
                  <c:v>3.0396074312664099</c:v>
                </c:pt>
                <c:pt idx="15400">
                  <c:v>3.04130008625493</c:v>
                </c:pt>
                <c:pt idx="15401">
                  <c:v>3.1005259255511399</c:v>
                </c:pt>
                <c:pt idx="15402">
                  <c:v>3.13420991609767</c:v>
                </c:pt>
                <c:pt idx="15403">
                  <c:v>3.16852580018986</c:v>
                </c:pt>
                <c:pt idx="15404">
                  <c:v>3.2618903206855299</c:v>
                </c:pt>
                <c:pt idx="15405">
                  <c:v>3.2626364644361598</c:v>
                </c:pt>
                <c:pt idx="15406">
                  <c:v>3.2632936509488299</c:v>
                </c:pt>
                <c:pt idx="15407">
                  <c:v>3.3638702181923401</c:v>
                </c:pt>
                <c:pt idx="15408">
                  <c:v>3.36435085130752</c:v>
                </c:pt>
                <c:pt idx="15409">
                  <c:v>3.4076449790224901</c:v>
                </c:pt>
                <c:pt idx="15410">
                  <c:v>3.4334461832148899</c:v>
                </c:pt>
                <c:pt idx="15411">
                  <c:v>3.4584702573252799</c:v>
                </c:pt>
                <c:pt idx="15412">
                  <c:v>3.5295484107794999</c:v>
                </c:pt>
                <c:pt idx="15413">
                  <c:v>3.5278343348682499</c:v>
                </c:pt>
                <c:pt idx="15414">
                  <c:v>3.5261387222979601</c:v>
                </c:pt>
                <c:pt idx="15415">
                  <c:v>3.6042479845784001</c:v>
                </c:pt>
                <c:pt idx="15416">
                  <c:v>3.60248871183973</c:v>
                </c:pt>
                <c:pt idx="15417">
                  <c:v>3.6371054287376001</c:v>
                </c:pt>
                <c:pt idx="15418">
                  <c:v>3.6575100113150798</c:v>
                </c:pt>
                <c:pt idx="15419">
                  <c:v>3.6777350662636499</c:v>
                </c:pt>
                <c:pt idx="15420">
                  <c:v>3.7359504794857101</c:v>
                </c:pt>
                <c:pt idx="15421">
                  <c:v>3.7345833902656098</c:v>
                </c:pt>
                <c:pt idx="15422">
                  <c:v>3.7332405484593298</c:v>
                </c:pt>
                <c:pt idx="15423">
                  <c:v>3.7977012617547299</c:v>
                </c:pt>
                <c:pt idx="15424">
                  <c:v>3.7962843863143898</c:v>
                </c:pt>
                <c:pt idx="15425">
                  <c:v>3.8251181738817701</c:v>
                </c:pt>
                <c:pt idx="15426">
                  <c:v>3.8410728488083499</c:v>
                </c:pt>
                <c:pt idx="15427">
                  <c:v>3.8574139555725702</c:v>
                </c:pt>
                <c:pt idx="15428">
                  <c:v>3.9056590104662199</c:v>
                </c:pt>
                <c:pt idx="15429">
                  <c:v>3.9042127547302101</c:v>
                </c:pt>
                <c:pt idx="15430">
                  <c:v>3.9028604675632002</c:v>
                </c:pt>
                <c:pt idx="15431">
                  <c:v>3.9553194178231101</c:v>
                </c:pt>
                <c:pt idx="15432">
                  <c:v>3.9538043996324501</c:v>
                </c:pt>
                <c:pt idx="15433">
                  <c:v>3.9763290580319501</c:v>
                </c:pt>
                <c:pt idx="15434">
                  <c:v>3.9894548973694102</c:v>
                </c:pt>
                <c:pt idx="15435">
                  <c:v>4.0014952893522997</c:v>
                </c:pt>
                <c:pt idx="15436">
                  <c:v>4.0388756073984</c:v>
                </c:pt>
                <c:pt idx="15437">
                  <c:v>4.0373898338651601</c:v>
                </c:pt>
                <c:pt idx="15438">
                  <c:v>4.0360141118881296</c:v>
                </c:pt>
                <c:pt idx="15439">
                  <c:v>4.0769312538799296</c:v>
                </c:pt>
                <c:pt idx="15440">
                  <c:v>4.0756270102397396</c:v>
                </c:pt>
                <c:pt idx="15441">
                  <c:v>4.0930059369982299</c:v>
                </c:pt>
                <c:pt idx="15442">
                  <c:v>4.10454600820169</c:v>
                </c:pt>
                <c:pt idx="15443">
                  <c:v>4.1159270827682501</c:v>
                </c:pt>
                <c:pt idx="15444">
                  <c:v>4.1465751043278898</c:v>
                </c:pt>
                <c:pt idx="15445">
                  <c:v>4.1469127069746898</c:v>
                </c:pt>
                <c:pt idx="15446">
                  <c:v>4.1472996956121797</c:v>
                </c:pt>
                <c:pt idx="15447">
                  <c:v>4.1811785418914802</c:v>
                </c:pt>
                <c:pt idx="15448">
                  <c:v>4.1816320901810302</c:v>
                </c:pt>
                <c:pt idx="15449">
                  <c:v>4.1969747585787802</c:v>
                </c:pt>
                <c:pt idx="15450">
                  <c:v>4.2078075254099403</c:v>
                </c:pt>
                <c:pt idx="15451">
                  <c:v>4.2184396481931001</c:v>
                </c:pt>
                <c:pt idx="15452">
                  <c:v>4.2452956218666502</c:v>
                </c:pt>
                <c:pt idx="15453">
                  <c:v>4.2467895761684602</c:v>
                </c:pt>
                <c:pt idx="15454">
                  <c:v>4.2482234356502904</c:v>
                </c:pt>
                <c:pt idx="15455">
                  <c:v>4.2776600664478197</c:v>
                </c:pt>
                <c:pt idx="15456">
                  <c:v>4.2790186379161597</c:v>
                </c:pt>
                <c:pt idx="15457">
                  <c:v>4.2917093737712104</c:v>
                </c:pt>
                <c:pt idx="15458">
                  <c:v>4.3003768994980298</c:v>
                </c:pt>
                <c:pt idx="15459">
                  <c:v>4.3079319176277302</c:v>
                </c:pt>
                <c:pt idx="15460">
                  <c:v>4.3153088005006799</c:v>
                </c:pt>
                <c:pt idx="15461">
                  <c:v>4.3291202118031897</c:v>
                </c:pt>
                <c:pt idx="15462">
                  <c:v>4.3416839223623596</c:v>
                </c:pt>
                <c:pt idx="15463">
                  <c:v>4.3540096417736098</c:v>
                </c:pt>
                <c:pt idx="15464">
                  <c:v>4.3538295596315599</c:v>
                </c:pt>
                <c:pt idx="15465">
                  <c:v>4.3658220807707604</c:v>
                </c:pt>
                <c:pt idx="15466">
                  <c:v>4.3655286773335504</c:v>
                </c:pt>
                <c:pt idx="15467">
                  <c:v>4.3748138131241898</c:v>
                </c:pt>
                <c:pt idx="15468">
                  <c:v>4.3795718949399802</c:v>
                </c:pt>
                <c:pt idx="15469">
                  <c:v>4.3841592475441198</c:v>
                </c:pt>
                <c:pt idx="15470">
                  <c:v>4.3885799098897804</c:v>
                </c:pt>
                <c:pt idx="15471">
                  <c:v>4.4157285824177199</c:v>
                </c:pt>
                <c:pt idx="15472">
                  <c:v>4.4143489848930502</c:v>
                </c:pt>
                <c:pt idx="15473">
                  <c:v>4.4161900702102601</c:v>
                </c:pt>
                <c:pt idx="15474">
                  <c:v>4.4198671250272596</c:v>
                </c:pt>
                <c:pt idx="15475">
                  <c:v>4.4234126934520299</c:v>
                </c:pt>
                <c:pt idx="15476">
                  <c:v>4.4268340244143998</c:v>
                </c:pt>
                <c:pt idx="15477">
                  <c:v>4.4299254168597901</c:v>
                </c:pt>
                <c:pt idx="15478">
                  <c:v>4.4331215119838001</c:v>
                </c:pt>
                <c:pt idx="15479">
                  <c:v>4.4506388478950099</c:v>
                </c:pt>
                <c:pt idx="15480">
                  <c:v>4.4493411600741197</c:v>
                </c:pt>
                <c:pt idx="15481">
                  <c:v>4.4507279291573596</c:v>
                </c:pt>
                <c:pt idx="15482">
                  <c:v>4.4535821188899298</c:v>
                </c:pt>
                <c:pt idx="15483">
                  <c:v>4.4563690535888201</c:v>
                </c:pt>
                <c:pt idx="15484">
                  <c:v>4.4589152831757097</c:v>
                </c:pt>
                <c:pt idx="15485">
                  <c:v>4.4615943322779001</c:v>
                </c:pt>
                <c:pt idx="15486">
                  <c:v>4.4641694617866401</c:v>
                </c:pt>
                <c:pt idx="15487">
                  <c:v>4.4795405286651597</c:v>
                </c:pt>
                <c:pt idx="15488">
                  <c:v>4.4783215644805097</c:v>
                </c:pt>
                <c:pt idx="15489">
                  <c:v>4.4803862870152296</c:v>
                </c:pt>
                <c:pt idx="15490">
                  <c:v>4.4837332307424704</c:v>
                </c:pt>
                <c:pt idx="15491">
                  <c:v>4.4869382135932296</c:v>
                </c:pt>
                <c:pt idx="15492">
                  <c:v>4.4902791586981499</c:v>
                </c:pt>
                <c:pt idx="15493">
                  <c:v>4.4935847158051896</c:v>
                </c:pt>
                <c:pt idx="15494">
                  <c:v>4.4968508274164698</c:v>
                </c:pt>
                <c:pt idx="15495">
                  <c:v>4.51160921132103</c:v>
                </c:pt>
                <c:pt idx="15496">
                  <c:v>4.5111520849029896</c:v>
                </c:pt>
                <c:pt idx="15497">
                  <c:v>4.5128267546667997</c:v>
                </c:pt>
                <c:pt idx="15498">
                  <c:v>4.5154620230854103</c:v>
                </c:pt>
                <c:pt idx="15499">
                  <c:v>4.5182195843016304</c:v>
                </c:pt>
                <c:pt idx="15500">
                  <c:v>4.5208858615802603</c:v>
                </c:pt>
                <c:pt idx="15501">
                  <c:v>4.5234473810690297</c:v>
                </c:pt>
                <c:pt idx="15502">
                  <c:v>4.5258902077296401</c:v>
                </c:pt>
                <c:pt idx="15503">
                  <c:v>4.5366868094088497</c:v>
                </c:pt>
                <c:pt idx="15504">
                  <c:v>4.5361552331192101</c:v>
                </c:pt>
                <c:pt idx="15505">
                  <c:v>4.5370152974052704</c:v>
                </c:pt>
                <c:pt idx="15506">
                  <c:v>4.5386649997086597</c:v>
                </c:pt>
                <c:pt idx="15507">
                  <c:v>4.54008368560606</c:v>
                </c:pt>
                <c:pt idx="15508">
                  <c:v>4.5413140469206601</c:v>
                </c:pt>
                <c:pt idx="15509">
                  <c:v>4.5422403673216296</c:v>
                </c:pt>
                <c:pt idx="15510">
                  <c:v>4.5429849781819396</c:v>
                </c:pt>
                <c:pt idx="15511">
                  <c:v>4.5454046287779404</c:v>
                </c:pt>
                <c:pt idx="15512">
                  <c:v>4.54491539319931</c:v>
                </c:pt>
                <c:pt idx="15513">
                  <c:v>4.5446161401982197</c:v>
                </c:pt>
                <c:pt idx="15514">
                  <c:v>4.5441305419582303</c:v>
                </c:pt>
                <c:pt idx="15515">
                  <c:v>4.5433468966308101</c:v>
                </c:pt>
                <c:pt idx="15516">
                  <c:v>4.5422289796615596</c:v>
                </c:pt>
                <c:pt idx="15517">
                  <c:v>4.5407833421346204</c:v>
                </c:pt>
                <c:pt idx="15518">
                  <c:v>4.5390247879382102</c:v>
                </c:pt>
                <c:pt idx="15519">
                  <c:v>4.5296141227280602</c:v>
                </c:pt>
                <c:pt idx="15520">
                  <c:v>4.5291724558309303</c:v>
                </c:pt>
                <c:pt idx="15521">
                  <c:v>4.52728876438018</c:v>
                </c:pt>
                <c:pt idx="15522">
                  <c:v>4.5240110771619797</c:v>
                </c:pt>
                <c:pt idx="15523">
                  <c:v>4.5203877375719896</c:v>
                </c:pt>
                <c:pt idx="15524">
                  <c:v>4.51641839952367</c:v>
                </c:pt>
                <c:pt idx="15525">
                  <c:v>4.5121026584009902</c:v>
                </c:pt>
                <c:pt idx="15526">
                  <c:v>4.50763453588781</c:v>
                </c:pt>
                <c:pt idx="15527">
                  <c:v>4.4853291339636296</c:v>
                </c:pt>
                <c:pt idx="15528">
                  <c:v>4.4849318124703696</c:v>
                </c:pt>
                <c:pt idx="15529">
                  <c:v>4.4803794130856698</c:v>
                </c:pt>
                <c:pt idx="15530">
                  <c:v>4.4734770951879401</c:v>
                </c:pt>
                <c:pt idx="15531">
                  <c:v>4.4665071736784796</c:v>
                </c:pt>
                <c:pt idx="15532">
                  <c:v>4.4589004684329803</c:v>
                </c:pt>
                <c:pt idx="15533">
                  <c:v>4.4509358394951404</c:v>
                </c:pt>
                <c:pt idx="15534">
                  <c:v>4.4426101158043396</c:v>
                </c:pt>
                <c:pt idx="15535">
                  <c:v>4.4059770038221799</c:v>
                </c:pt>
                <c:pt idx="15536">
                  <c:v>4.4050686163861696</c:v>
                </c:pt>
                <c:pt idx="15537">
                  <c:v>4.3989880539981003</c:v>
                </c:pt>
                <c:pt idx="15538">
                  <c:v>4.3889529534573999</c:v>
                </c:pt>
                <c:pt idx="15539">
                  <c:v>4.3785173461385298</c:v>
                </c:pt>
                <c:pt idx="15540">
                  <c:v>4.3676684828088304</c:v>
                </c:pt>
                <c:pt idx="15541">
                  <c:v>4.3568712941452601</c:v>
                </c:pt>
                <c:pt idx="15542">
                  <c:v>4.3451645044027796</c:v>
                </c:pt>
                <c:pt idx="15543">
                  <c:v>4.2924897495666903</c:v>
                </c:pt>
                <c:pt idx="15544">
                  <c:v>4.2916707696841199</c:v>
                </c:pt>
                <c:pt idx="15545">
                  <c:v>4.2819068512362701</c:v>
                </c:pt>
                <c:pt idx="15546">
                  <c:v>4.2665388529575399</c:v>
                </c:pt>
                <c:pt idx="15547">
                  <c:v>4.2506984584136402</c:v>
                </c:pt>
                <c:pt idx="15548">
                  <c:v>4.2343867948781897</c:v>
                </c:pt>
                <c:pt idx="15549">
                  <c:v>4.2176072611094204</c:v>
                </c:pt>
                <c:pt idx="15550">
                  <c:v>4.2003626839874197</c:v>
                </c:pt>
                <c:pt idx="15551">
                  <c:v>4.1286392929169802</c:v>
                </c:pt>
                <c:pt idx="15552">
                  <c:v>4.1264828252864501</c:v>
                </c:pt>
                <c:pt idx="15553">
                  <c:v>4.1139176848246102</c:v>
                </c:pt>
                <c:pt idx="15554">
                  <c:v>4.0945827129719703</c:v>
                </c:pt>
                <c:pt idx="15555">
                  <c:v>4.0756216973325197</c:v>
                </c:pt>
                <c:pt idx="15556">
                  <c:v>4.0554322342653899</c:v>
                </c:pt>
                <c:pt idx="15557">
                  <c:v>4.0348159981271401</c:v>
                </c:pt>
                <c:pt idx="15558">
                  <c:v>4.0137746214188503</c:v>
                </c:pt>
                <c:pt idx="15559">
                  <c:v>3.9243766330307102</c:v>
                </c:pt>
                <c:pt idx="15560">
                  <c:v>3.9225206781927802</c:v>
                </c:pt>
                <c:pt idx="15561">
                  <c:v>3.9079509535035299</c:v>
                </c:pt>
                <c:pt idx="15562">
                  <c:v>3.8845028053145101</c:v>
                </c:pt>
                <c:pt idx="15563">
                  <c:v>3.86061821296251</c:v>
                </c:pt>
                <c:pt idx="15564">
                  <c:v>3.8372936347284501</c:v>
                </c:pt>
                <c:pt idx="15565">
                  <c:v>3.8125130326444401</c:v>
                </c:pt>
                <c:pt idx="15566">
                  <c:v>3.7876201356738002</c:v>
                </c:pt>
                <c:pt idx="15567">
                  <c:v>3.6796142316626499</c:v>
                </c:pt>
                <c:pt idx="15568">
                  <c:v>3.6776096801975</c:v>
                </c:pt>
                <c:pt idx="15569">
                  <c:v>3.6613715216902998</c:v>
                </c:pt>
                <c:pt idx="15570">
                  <c:v>3.6348439174881402</c:v>
                </c:pt>
                <c:pt idx="15571">
                  <c:v>3.60740306874705</c:v>
                </c:pt>
                <c:pt idx="15572">
                  <c:v>3.5794153092094199</c:v>
                </c:pt>
                <c:pt idx="15573">
                  <c:v>3.5521000508756102</c:v>
                </c:pt>
                <c:pt idx="15574">
                  <c:v>3.5229718652144899</c:v>
                </c:pt>
                <c:pt idx="15575">
                  <c:v>3.3940269953257101</c:v>
                </c:pt>
                <c:pt idx="15576">
                  <c:v>3.39280136119377</c:v>
                </c:pt>
                <c:pt idx="15577">
                  <c:v>3.3759425796263098</c:v>
                </c:pt>
                <c:pt idx="15578">
                  <c:v>3.3457638473239402</c:v>
                </c:pt>
                <c:pt idx="15579">
                  <c:v>3.3149529654838901</c:v>
                </c:pt>
                <c:pt idx="15580">
                  <c:v>3.28350827097989</c:v>
                </c:pt>
                <c:pt idx="15581">
                  <c:v>3.2529169645631901</c:v>
                </c:pt>
                <c:pt idx="15582">
                  <c:v>3.2202174437848199</c:v>
                </c:pt>
                <c:pt idx="15583">
                  <c:v>3.0694609444774898</c:v>
                </c:pt>
                <c:pt idx="15584">
                  <c:v>3.0703668903963002</c:v>
                </c:pt>
                <c:pt idx="15585">
                  <c:v>3.05027983456662</c:v>
                </c:pt>
                <c:pt idx="15586">
                  <c:v>3.0150683637800899</c:v>
                </c:pt>
                <c:pt idx="15587">
                  <c:v>2.97925922357354</c:v>
                </c:pt>
                <c:pt idx="15588">
                  <c:v>2.9428606552512502</c:v>
                </c:pt>
                <c:pt idx="15589">
                  <c:v>2.9076088518955099</c:v>
                </c:pt>
                <c:pt idx="15590">
                  <c:v>2.8700416141881302</c:v>
                </c:pt>
                <c:pt idx="15591">
                  <c:v>2.685948202874</c:v>
                </c:pt>
                <c:pt idx="15592">
                  <c:v>2.68746426245449</c:v>
                </c:pt>
                <c:pt idx="15593">
                  <c:v>2.6890233036933</c:v>
                </c:pt>
                <c:pt idx="15594">
                  <c:v>2.6167202702453598</c:v>
                </c:pt>
                <c:pt idx="15595">
                  <c:v>2.5977138481359701</c:v>
                </c:pt>
                <c:pt idx="15596">
                  <c:v>2.5611981050995198</c:v>
                </c:pt>
                <c:pt idx="15597">
                  <c:v>2.5221092889481</c:v>
                </c:pt>
                <c:pt idx="15598">
                  <c:v>2.4816135511798598</c:v>
                </c:pt>
                <c:pt idx="15599">
                  <c:v>2.3452293688580701</c:v>
                </c:pt>
                <c:pt idx="15600">
                  <c:v>2.3458331200632401</c:v>
                </c:pt>
                <c:pt idx="15601">
                  <c:v>2.1902215152144802</c:v>
                </c:pt>
                <c:pt idx="15602">
                  <c:v>2.1911522509404402</c:v>
                </c:pt>
                <c:pt idx="15603">
                  <c:v>2.16440387405529</c:v>
                </c:pt>
                <c:pt idx="15604">
                  <c:v>2.1194147375388401</c:v>
                </c:pt>
                <c:pt idx="15605">
                  <c:v>2.0743246180539199</c:v>
                </c:pt>
                <c:pt idx="15606">
                  <c:v>2.0263056966551298</c:v>
                </c:pt>
                <c:pt idx="15607">
                  <c:v>1.8669503763197299</c:v>
                </c:pt>
                <c:pt idx="15608">
                  <c:v>1.8676057078299899</c:v>
                </c:pt>
                <c:pt idx="15609">
                  <c:v>1.6850926433599001</c:v>
                </c:pt>
                <c:pt idx="15610">
                  <c:v>1.6859404502112101</c:v>
                </c:pt>
                <c:pt idx="15611">
                  <c:v>1.65096417822218</c:v>
                </c:pt>
                <c:pt idx="15612">
                  <c:v>1.59464630415063</c:v>
                </c:pt>
                <c:pt idx="15613">
                  <c:v>1.5400832590529701</c:v>
                </c:pt>
                <c:pt idx="15614">
                  <c:v>1.47736214498036</c:v>
                </c:pt>
                <c:pt idx="15615">
                  <c:v>1.2897343989682299</c:v>
                </c:pt>
                <c:pt idx="15616">
                  <c:v>1.2866131699852601</c:v>
                </c:pt>
                <c:pt idx="15617">
                  <c:v>1.07264670035392</c:v>
                </c:pt>
                <c:pt idx="15618">
                  <c:v>1.06980453525783</c:v>
                </c:pt>
                <c:pt idx="15619">
                  <c:v>1.0221599539738899</c:v>
                </c:pt>
                <c:pt idx="15620">
                  <c:v>0.95356025274982503</c:v>
                </c:pt>
                <c:pt idx="15621">
                  <c:v>0.88154999856329397</c:v>
                </c:pt>
                <c:pt idx="15622">
                  <c:v>0.80915848229102905</c:v>
                </c:pt>
                <c:pt idx="15623">
                  <c:v>0.60387111006570804</c:v>
                </c:pt>
                <c:pt idx="15624">
                  <c:v>0.59799380436411997</c:v>
                </c:pt>
                <c:pt idx="15625">
                  <c:v>0.363404819771875</c:v>
                </c:pt>
                <c:pt idx="15626">
                  <c:v>0.35789790124767701</c:v>
                </c:pt>
                <c:pt idx="15627">
                  <c:v>0.30551004243751101</c:v>
                </c:pt>
                <c:pt idx="15628">
                  <c:v>0.22491788817390501</c:v>
                </c:pt>
                <c:pt idx="15629">
                  <c:v>0.14431638055514601</c:v>
                </c:pt>
                <c:pt idx="15630">
                  <c:v>6.3716731178349403E-2</c:v>
                </c:pt>
                <c:pt idx="15631">
                  <c:v>-0.15201151603294</c:v>
                </c:pt>
                <c:pt idx="15632">
                  <c:v>-0.16248078182456899</c:v>
                </c:pt>
                <c:pt idx="15633">
                  <c:v>-0.41184138667426301</c:v>
                </c:pt>
                <c:pt idx="15634">
                  <c:v>-0.421676203141435</c:v>
                </c:pt>
                <c:pt idx="15635">
                  <c:v>-0.47451424746110599</c:v>
                </c:pt>
                <c:pt idx="15636">
                  <c:v>-0.55420203433553505</c:v>
                </c:pt>
                <c:pt idx="15637">
                  <c:v>-0.63467118513409704</c:v>
                </c:pt>
                <c:pt idx="15638">
                  <c:v>-0.71272221244184997</c:v>
                </c:pt>
                <c:pt idx="15639">
                  <c:v>-0.958232108520926</c:v>
                </c:pt>
                <c:pt idx="15640">
                  <c:v>-1.24293515054244</c:v>
                </c:pt>
                <c:pt idx="15641">
                  <c:v>-1.24815110220257</c:v>
                </c:pt>
                <c:pt idx="15642">
                  <c:v>-1.2965842972152299</c:v>
                </c:pt>
                <c:pt idx="15643">
                  <c:v>-1.3844582422403899</c:v>
                </c:pt>
                <c:pt idx="15644">
                  <c:v>-1.47551177681344</c:v>
                </c:pt>
                <c:pt idx="15645">
                  <c:v>-1.57006870341594</c:v>
                </c:pt>
                <c:pt idx="15646">
                  <c:v>-1.66844824105154</c:v>
                </c:pt>
                <c:pt idx="15647">
                  <c:v>-2.26981173159125</c:v>
                </c:pt>
                <c:pt idx="15648">
                  <c:v>-2.2669191204641899</c:v>
                </c:pt>
                <c:pt idx="15649">
                  <c:v>-2.2639545111972299</c:v>
                </c:pt>
                <c:pt idx="15650">
                  <c:v>-2.33383556897404</c:v>
                </c:pt>
                <c:pt idx="15651">
                  <c:v>-2.4518101332401701</c:v>
                </c:pt>
                <c:pt idx="15652">
                  <c:v>-2.5744631055967702</c:v>
                </c:pt>
                <c:pt idx="15653">
                  <c:v>-2.69558957503481</c:v>
                </c:pt>
                <c:pt idx="15654">
                  <c:v>-2.8271786390822</c:v>
                </c:pt>
                <c:pt idx="15655">
                  <c:v>-3.6240730518595199</c:v>
                </c:pt>
                <c:pt idx="15656">
                  <c:v>-3.6163698738096799</c:v>
                </c:pt>
                <c:pt idx="15657">
                  <c:v>-3.6086620228032702</c:v>
                </c:pt>
                <c:pt idx="15658">
                  <c:v>-3.69071425227758</c:v>
                </c:pt>
                <c:pt idx="15659">
                  <c:v>-3.8390986750676901</c:v>
                </c:pt>
                <c:pt idx="15660">
                  <c:v>-3.9886106801597299</c:v>
                </c:pt>
                <c:pt idx="15661">
                  <c:v>-4.1390850892919202</c:v>
                </c:pt>
                <c:pt idx="15662">
                  <c:v>-4.2873431344806603</c:v>
                </c:pt>
                <c:pt idx="15663">
                  <c:v>-4.5866454493628099</c:v>
                </c:pt>
                <c:pt idx="15664">
                  <c:v>-4.5769775630329201</c:v>
                </c:pt>
                <c:pt idx="15665">
                  <c:v>-5.0912571357031702</c:v>
                </c:pt>
                <c:pt idx="15666">
                  <c:v>-5.1779619975483504</c:v>
                </c:pt>
                <c:pt idx="15667">
                  <c:v>-5.4478898159118101</c:v>
                </c:pt>
                <c:pt idx="15668">
                  <c:v>-5.57225623336703</c:v>
                </c:pt>
                <c:pt idx="15669">
                  <c:v>-5.8057207029751599</c:v>
                </c:pt>
                <c:pt idx="15670">
                  <c:v>-5.9070495834098997</c:v>
                </c:pt>
                <c:pt idx="15671">
                  <c:v>-5.8947170385424403</c:v>
                </c:pt>
                <c:pt idx="15672">
                  <c:v>-6.2319223416733003</c:v>
                </c:pt>
                <c:pt idx="15673">
                  <c:v>-6.2192520523463903</c:v>
                </c:pt>
                <c:pt idx="15674">
                  <c:v>-6.2601579170811803</c:v>
                </c:pt>
                <c:pt idx="15675">
                  <c:v>-6.3279479174385704</c:v>
                </c:pt>
                <c:pt idx="15676">
                  <c:v>-6.3844201452023599</c:v>
                </c:pt>
                <c:pt idx="15677">
                  <c:v>-6.42889791913632</c:v>
                </c:pt>
                <c:pt idx="15678">
                  <c:v>-6.4589269188721703</c:v>
                </c:pt>
                <c:pt idx="15679">
                  <c:v>-6.5378867726906904</c:v>
                </c:pt>
                <c:pt idx="15680">
                  <c:v>-6.52170917533926</c:v>
                </c:pt>
                <c:pt idx="15681">
                  <c:v>-6.5055357331632804</c:v>
                </c:pt>
                <c:pt idx="15682">
                  <c:v>-6.4944714574475304</c:v>
                </c:pt>
                <c:pt idx="15683">
                  <c:v>-6.4789347998348701</c:v>
                </c:pt>
                <c:pt idx="15684">
                  <c:v>-6.4563062970714604</c:v>
                </c:pt>
                <c:pt idx="15685">
                  <c:v>-6.42741658451716</c:v>
                </c:pt>
                <c:pt idx="15686">
                  <c:v>-6.3933227475153398</c:v>
                </c:pt>
                <c:pt idx="15687">
                  <c:v>-6.2262762034897996</c:v>
                </c:pt>
                <c:pt idx="15688">
                  <c:v>-6.2100091184355604</c:v>
                </c:pt>
                <c:pt idx="15689">
                  <c:v>-6.1937369513778</c:v>
                </c:pt>
                <c:pt idx="15690">
                  <c:v>-6.1596082493975697</c:v>
                </c:pt>
                <c:pt idx="15691">
                  <c:v>-6.1102736818912202</c:v>
                </c:pt>
                <c:pt idx="15692">
                  <c:v>-6.06002627632623</c:v>
                </c:pt>
                <c:pt idx="15693">
                  <c:v>-6.0100388458726304</c:v>
                </c:pt>
                <c:pt idx="15694">
                  <c:v>-5.9603190950010099</c:v>
                </c:pt>
                <c:pt idx="15695">
                  <c:v>-5.7652169391356303</c:v>
                </c:pt>
                <c:pt idx="15696">
                  <c:v>-5.7485965575877103</c:v>
                </c:pt>
                <c:pt idx="15697">
                  <c:v>-5.7320172964532397</c:v>
                </c:pt>
                <c:pt idx="15698">
                  <c:v>-5.6952540818034301</c:v>
                </c:pt>
                <c:pt idx="15699">
                  <c:v>-5.64754754548105</c:v>
                </c:pt>
                <c:pt idx="15700">
                  <c:v>-5.5983841625925601</c:v>
                </c:pt>
                <c:pt idx="15701">
                  <c:v>-5.5488256755729104</c:v>
                </c:pt>
                <c:pt idx="15702">
                  <c:v>-5.4989542931732904</c:v>
                </c:pt>
                <c:pt idx="15703">
                  <c:v>-5.2872279052292797</c:v>
                </c:pt>
                <c:pt idx="15704">
                  <c:v>-5.2705816119204201</c:v>
                </c:pt>
                <c:pt idx="15705">
                  <c:v>-5.2540409185267603</c:v>
                </c:pt>
                <c:pt idx="15706">
                  <c:v>-5.2213876348652102</c:v>
                </c:pt>
                <c:pt idx="15707">
                  <c:v>-5.1734679892985698</c:v>
                </c:pt>
                <c:pt idx="15708">
                  <c:v>-5.1224073202491303</c:v>
                </c:pt>
                <c:pt idx="15709">
                  <c:v>-5.0697523601691401</c:v>
                </c:pt>
                <c:pt idx="15710">
                  <c:v>-5.0154572363150303</c:v>
                </c:pt>
                <c:pt idx="15711">
                  <c:v>-4.7447311218160904</c:v>
                </c:pt>
                <c:pt idx="15712">
                  <c:v>-4.7298698887316002</c:v>
                </c:pt>
                <c:pt idx="15713">
                  <c:v>-4.7151286384724296</c:v>
                </c:pt>
                <c:pt idx="15714">
                  <c:v>-4.6799309426520104</c:v>
                </c:pt>
                <c:pt idx="15715">
                  <c:v>-4.6264681433974797</c:v>
                </c:pt>
                <c:pt idx="15716">
                  <c:v>-4.5686469319581899</c:v>
                </c:pt>
                <c:pt idx="15717">
                  <c:v>-4.5096391805535596</c:v>
                </c:pt>
                <c:pt idx="15718">
                  <c:v>-4.4496032804968504</c:v>
                </c:pt>
                <c:pt idx="15719">
                  <c:v>-4.2321164215833198</c:v>
                </c:pt>
                <c:pt idx="15720">
                  <c:v>-4.22469779246891</c:v>
                </c:pt>
                <c:pt idx="15721">
                  <c:v>-4.1200013848710899</c:v>
                </c:pt>
                <c:pt idx="15722">
                  <c:v>-4.1127448166066802</c:v>
                </c:pt>
                <c:pt idx="15723">
                  <c:v>-4.0096476519312603</c:v>
                </c:pt>
                <c:pt idx="15724">
                  <c:v>-3.9782388546314502</c:v>
                </c:pt>
                <c:pt idx="15725">
                  <c:v>-3.9271712601704598</c:v>
                </c:pt>
                <c:pt idx="15726">
                  <c:v>-3.8711365679938101</c:v>
                </c:pt>
                <c:pt idx="15727">
                  <c:v>-3.7619522451643901</c:v>
                </c:pt>
                <c:pt idx="15728">
                  <c:v>-3.6555982454891098</c:v>
                </c:pt>
                <c:pt idx="15729">
                  <c:v>-3.4821984093615899</c:v>
                </c:pt>
                <c:pt idx="15730">
                  <c:v>-3.4791160255578002</c:v>
                </c:pt>
                <c:pt idx="15731">
                  <c:v>-3.47614145586954</c:v>
                </c:pt>
                <c:pt idx="15732">
                  <c:v>-3.4443085073623898</c:v>
                </c:pt>
                <c:pt idx="15733">
                  <c:v>-3.3993001352643399</c:v>
                </c:pt>
                <c:pt idx="15734">
                  <c:v>-3.3533419094947199</c:v>
                </c:pt>
                <c:pt idx="15735">
                  <c:v>-3.30725703201071</c:v>
                </c:pt>
                <c:pt idx="15736">
                  <c:v>-3.2618709253915301</c:v>
                </c:pt>
                <c:pt idx="15737">
                  <c:v>-3.0249832694832901</c:v>
                </c:pt>
                <c:pt idx="15738">
                  <c:v>-3.01689891769254</c:v>
                </c:pt>
                <c:pt idx="15739">
                  <c:v>-3.00890564952245</c:v>
                </c:pt>
                <c:pt idx="15740">
                  <c:v>-2.98596055888446</c:v>
                </c:pt>
                <c:pt idx="15741">
                  <c:v>-2.9480498932464001</c:v>
                </c:pt>
                <c:pt idx="15742">
                  <c:v>-2.9113979916966102</c:v>
                </c:pt>
                <c:pt idx="15743">
                  <c:v>-2.8760010468864499</c:v>
                </c:pt>
                <c:pt idx="15744">
                  <c:v>-2.84200992628283</c:v>
                </c:pt>
                <c:pt idx="15745">
                  <c:v>-2.68896866202775</c:v>
                </c:pt>
                <c:pt idx="15746">
                  <c:v>-2.6834186036948799</c:v>
                </c:pt>
                <c:pt idx="15747">
                  <c:v>-2.6779117488405602</c:v>
                </c:pt>
                <c:pt idx="15748">
                  <c:v>-2.6620100564513698</c:v>
                </c:pt>
                <c:pt idx="15749">
                  <c:v>-2.6393400268914098</c:v>
                </c:pt>
                <c:pt idx="15750">
                  <c:v>-2.6186145962406</c:v>
                </c:pt>
                <c:pt idx="15751">
                  <c:v>-2.5998460710700901</c:v>
                </c:pt>
                <c:pt idx="15752">
                  <c:v>-2.58374330516178</c:v>
                </c:pt>
                <c:pt idx="15753">
                  <c:v>-2.53272988316888</c:v>
                </c:pt>
                <c:pt idx="15754">
                  <c:v>-2.5198676067897501</c:v>
                </c:pt>
                <c:pt idx="15755">
                  <c:v>-2.5071098703102099</c:v>
                </c:pt>
                <c:pt idx="15756">
                  <c:v>-2.5050699878663498</c:v>
                </c:pt>
                <c:pt idx="15757">
                  <c:v>-2.50432675218909</c:v>
                </c:pt>
                <c:pt idx="15758">
                  <c:v>-2.5056591894540201</c:v>
                </c:pt>
                <c:pt idx="15759">
                  <c:v>-2.50932798571049</c:v>
                </c:pt>
                <c:pt idx="15760">
                  <c:v>-2.51523517232184</c:v>
                </c:pt>
                <c:pt idx="15761">
                  <c:v>-2.5873652481819298</c:v>
                </c:pt>
                <c:pt idx="15762">
                  <c:v>-2.5760870957412001</c:v>
                </c:pt>
                <c:pt idx="15763">
                  <c:v>-2.5649218793349098</c:v>
                </c:pt>
                <c:pt idx="15764">
                  <c:v>-2.5780599730248199</c:v>
                </c:pt>
                <c:pt idx="15765">
                  <c:v>-2.60176501384242</c:v>
                </c:pt>
                <c:pt idx="15766">
                  <c:v>-2.62733067603908</c:v>
                </c:pt>
                <c:pt idx="15767">
                  <c:v>-2.6547998703793598</c:v>
                </c:pt>
                <c:pt idx="15768">
                  <c:v>-2.6840516044141598</c:v>
                </c:pt>
                <c:pt idx="15769">
                  <c:v>-2.8662682504072601</c:v>
                </c:pt>
                <c:pt idx="15770">
                  <c:v>-2.85999907791629</c:v>
                </c:pt>
                <c:pt idx="15771">
                  <c:v>-2.85382233329236</c:v>
                </c:pt>
                <c:pt idx="15772">
                  <c:v>-2.87903501175228</c:v>
                </c:pt>
                <c:pt idx="15773">
                  <c:v>-2.9199719614310702</c:v>
                </c:pt>
                <c:pt idx="15774">
                  <c:v>-2.96213943373137</c:v>
                </c:pt>
                <c:pt idx="15775">
                  <c:v>-3.0034198908937801</c:v>
                </c:pt>
                <c:pt idx="15776">
                  <c:v>-3.0477847010322998</c:v>
                </c:pt>
                <c:pt idx="15777">
                  <c:v>-3.3121522003260502</c:v>
                </c:pt>
                <c:pt idx="15778">
                  <c:v>-3.3085593255069798</c:v>
                </c:pt>
                <c:pt idx="15779">
                  <c:v>-3.3048772474763202</c:v>
                </c:pt>
                <c:pt idx="15780">
                  <c:v>-3.3264374093283</c:v>
                </c:pt>
                <c:pt idx="15781">
                  <c:v>-3.37105883529824</c:v>
                </c:pt>
                <c:pt idx="15782">
                  <c:v>-3.4160880041506001</c:v>
                </c:pt>
                <c:pt idx="15783">
                  <c:v>-3.46137528431619</c:v>
                </c:pt>
                <c:pt idx="15784">
                  <c:v>-3.5067428032898502</c:v>
                </c:pt>
                <c:pt idx="15785">
                  <c:v>-3.7871711543612401</c:v>
                </c:pt>
                <c:pt idx="15786">
                  <c:v>-3.7702921953748199</c:v>
                </c:pt>
                <c:pt idx="15787">
                  <c:v>-3.7534831063613399</c:v>
                </c:pt>
                <c:pt idx="15788">
                  <c:v>-3.7789461236447899</c:v>
                </c:pt>
                <c:pt idx="15789">
                  <c:v>-3.8244977144113199</c:v>
                </c:pt>
                <c:pt idx="15790">
                  <c:v>-3.8665549125343999</c:v>
                </c:pt>
                <c:pt idx="15791">
                  <c:v>-3.93563829141622</c:v>
                </c:pt>
                <c:pt idx="15792">
                  <c:v>-4.0029810452414401</c:v>
                </c:pt>
                <c:pt idx="15793">
                  <c:v>-4.1390314714848202</c:v>
                </c:pt>
                <c:pt idx="15794">
                  <c:v>-4.1990203947905096</c:v>
                </c:pt>
                <c:pt idx="15795">
                  <c:v>-4.1874211020312604</c:v>
                </c:pt>
                <c:pt idx="15796">
                  <c:v>-4.24259901936012</c:v>
                </c:pt>
                <c:pt idx="15797">
                  <c:v>-4.2308716573807299</c:v>
                </c:pt>
                <c:pt idx="15798">
                  <c:v>-4.2941239990232702</c:v>
                </c:pt>
                <c:pt idx="15799">
                  <c:v>-4.2823259533636202</c:v>
                </c:pt>
                <c:pt idx="15800">
                  <c:v>-4.3059379912608096</c:v>
                </c:pt>
                <c:pt idx="15801">
                  <c:v>-4.4469323438077302</c:v>
                </c:pt>
                <c:pt idx="15802">
                  <c:v>-4.4360397218629002</c:v>
                </c:pt>
                <c:pt idx="15803">
                  <c:v>-4.4252433919901799</c:v>
                </c:pt>
                <c:pt idx="15804">
                  <c:v>-4.4348276371445996</c:v>
                </c:pt>
                <c:pt idx="15805">
                  <c:v>-4.4506811080111399</c:v>
                </c:pt>
                <c:pt idx="15806">
                  <c:v>-4.48276477278859</c:v>
                </c:pt>
                <c:pt idx="15807">
                  <c:v>-4.4756491188268201</c:v>
                </c:pt>
                <c:pt idx="15808">
                  <c:v>-4.4856641061908897</c:v>
                </c:pt>
                <c:pt idx="15809">
                  <c:v>-4.52952025300372</c:v>
                </c:pt>
                <c:pt idx="15810">
                  <c:v>-4.5209465378415201</c:v>
                </c:pt>
                <c:pt idx="15811">
                  <c:v>-4.5124368605747902</c:v>
                </c:pt>
                <c:pt idx="15812">
                  <c:v>-4.5102733727524598</c:v>
                </c:pt>
                <c:pt idx="15813">
                  <c:v>-4.5069979129134197</c:v>
                </c:pt>
                <c:pt idx="15814">
                  <c:v>-4.4991199335555203</c:v>
                </c:pt>
                <c:pt idx="15815">
                  <c:v>-4.4883270906982604</c:v>
                </c:pt>
                <c:pt idx="15816">
                  <c:v>-4.4745507728290104</c:v>
                </c:pt>
                <c:pt idx="15817">
                  <c:v>-4.4103813886494496</c:v>
                </c:pt>
                <c:pt idx="15818">
                  <c:v>-4.4032409948159899</c:v>
                </c:pt>
                <c:pt idx="15819">
                  <c:v>-4.3960215067899</c:v>
                </c:pt>
                <c:pt idx="15820">
                  <c:v>-4.3577902712937799</c:v>
                </c:pt>
                <c:pt idx="15821">
                  <c:v>-4.3278835547281602</c:v>
                </c:pt>
                <c:pt idx="15822">
                  <c:v>-4.2959799885555601</c:v>
                </c:pt>
                <c:pt idx="15823">
                  <c:v>-4.2597646559901401</c:v>
                </c:pt>
                <c:pt idx="15824">
                  <c:v>-4.2204882022024304</c:v>
                </c:pt>
                <c:pt idx="15825">
                  <c:v>-4.0469051543811601</c:v>
                </c:pt>
                <c:pt idx="15826">
                  <c:v>-4.0401125859761899</c:v>
                </c:pt>
                <c:pt idx="15827">
                  <c:v>-4.0333944331223499</c:v>
                </c:pt>
                <c:pt idx="15828">
                  <c:v>-3.95967906055755</c:v>
                </c:pt>
                <c:pt idx="15829">
                  <c:v>-3.9081440276666499</c:v>
                </c:pt>
                <c:pt idx="15830">
                  <c:v>-3.8564717914744602</c:v>
                </c:pt>
                <c:pt idx="15831">
                  <c:v>-3.8053446467736101</c:v>
                </c:pt>
                <c:pt idx="15832">
                  <c:v>-3.75165548840438</c:v>
                </c:pt>
                <c:pt idx="15833">
                  <c:v>-3.5175787371693601</c:v>
                </c:pt>
                <c:pt idx="15834">
                  <c:v>-3.5153450533388799</c:v>
                </c:pt>
                <c:pt idx="15835">
                  <c:v>-3.5131782947502401</c:v>
                </c:pt>
                <c:pt idx="15836">
                  <c:v>-3.42717039860044</c:v>
                </c:pt>
                <c:pt idx="15837">
                  <c:v>-3.3731896021586101</c:v>
                </c:pt>
                <c:pt idx="15838">
                  <c:v>-3.32019538522376</c:v>
                </c:pt>
                <c:pt idx="15839">
                  <c:v>-3.2682299102665602</c:v>
                </c:pt>
                <c:pt idx="15840">
                  <c:v>-3.2199257374621602</c:v>
                </c:pt>
                <c:pt idx="15841">
                  <c:v>-3.0152537873419498</c:v>
                </c:pt>
                <c:pt idx="15842">
                  <c:v>-3.0154397223830798</c:v>
                </c:pt>
                <c:pt idx="15843">
                  <c:v>-3.01556172908507</c:v>
                </c:pt>
                <c:pt idx="15844">
                  <c:v>-2.9469928483283101</c:v>
                </c:pt>
                <c:pt idx="15845">
                  <c:v>-2.9058374042492399</c:v>
                </c:pt>
                <c:pt idx="15846">
                  <c:v>-2.8663822423232901</c:v>
                </c:pt>
                <c:pt idx="15847">
                  <c:v>-2.8289306916334298</c:v>
                </c:pt>
                <c:pt idx="15848">
                  <c:v>-2.7952261788809198</c:v>
                </c:pt>
                <c:pt idx="15849">
                  <c:v>-2.7146006660043902</c:v>
                </c:pt>
                <c:pt idx="15850">
                  <c:v>-2.6593492248836501</c:v>
                </c:pt>
                <c:pt idx="15851">
                  <c:v>-2.6521762276087602</c:v>
                </c:pt>
                <c:pt idx="15852">
                  <c:v>-2.5984432038886802</c:v>
                </c:pt>
                <c:pt idx="15853">
                  <c:v>-2.59124546662306</c:v>
                </c:pt>
                <c:pt idx="15854">
                  <c:v>-2.5530002335656499</c:v>
                </c:pt>
                <c:pt idx="15855">
                  <c:v>-2.5284313951665802</c:v>
                </c:pt>
                <c:pt idx="15856">
                  <c:v>-2.5066404217093101</c:v>
                </c:pt>
                <c:pt idx="15857">
                  <c:v>-2.47124682829106</c:v>
                </c:pt>
                <c:pt idx="15858">
                  <c:v>-2.4471729861666698</c:v>
                </c:pt>
                <c:pt idx="15859">
                  <c:v>-2.44237235680886</c:v>
                </c:pt>
                <c:pt idx="15860">
                  <c:v>-2.4375816137978599</c:v>
                </c:pt>
                <c:pt idx="15861">
                  <c:v>-2.4091127622857802</c:v>
                </c:pt>
                <c:pt idx="15862">
                  <c:v>-2.4000182673752799</c:v>
                </c:pt>
                <c:pt idx="15863">
                  <c:v>-2.3757679828524099</c:v>
                </c:pt>
                <c:pt idx="15864">
                  <c:v>-2.3614034509997399</c:v>
                </c:pt>
                <c:pt idx="15865">
                  <c:v>-2.31470663667077</c:v>
                </c:pt>
                <c:pt idx="15866">
                  <c:v>-2.31322283592967</c:v>
                </c:pt>
                <c:pt idx="15867">
                  <c:v>-2.3071571070889498</c:v>
                </c:pt>
                <c:pt idx="15868">
                  <c:v>-2.3141805940281301</c:v>
                </c:pt>
                <c:pt idx="15869">
                  <c:v>-2.3020627243691898</c:v>
                </c:pt>
                <c:pt idx="15870">
                  <c:v>-2.2893503932627302</c:v>
                </c:pt>
                <c:pt idx="15871">
                  <c:v>-2.27873039931628</c:v>
                </c:pt>
                <c:pt idx="15872">
                  <c:v>-2.2884012869271899</c:v>
                </c:pt>
                <c:pt idx="15873">
                  <c:v>-2.2326617852419699</c:v>
                </c:pt>
                <c:pt idx="15874">
                  <c:v>-2.2424755563366801</c:v>
                </c:pt>
                <c:pt idx="15875">
                  <c:v>-2.2319674028177499</c:v>
                </c:pt>
                <c:pt idx="15876">
                  <c:v>-2.2443055348398202</c:v>
                </c:pt>
                <c:pt idx="15877">
                  <c:v>-2.2332809356598098</c:v>
                </c:pt>
                <c:pt idx="15878">
                  <c:v>-2.2166827002835698</c:v>
                </c:pt>
                <c:pt idx="15879">
                  <c:v>-2.2070983466717999</c:v>
                </c:pt>
                <c:pt idx="15880">
                  <c:v>-2.1954166335509502</c:v>
                </c:pt>
                <c:pt idx="15881">
                  <c:v>-2.1179020390189902</c:v>
                </c:pt>
                <c:pt idx="15882">
                  <c:v>-2.13050802915865</c:v>
                </c:pt>
                <c:pt idx="15883">
                  <c:v>-2.1431862417671002</c:v>
                </c:pt>
                <c:pt idx="15884">
                  <c:v>-2.0385723874252002</c:v>
                </c:pt>
                <c:pt idx="15885">
                  <c:v>-2.0514390105156299</c:v>
                </c:pt>
                <c:pt idx="15886">
                  <c:v>-2.0131945467271302</c:v>
                </c:pt>
                <c:pt idx="15887">
                  <c:v>-1.98992589222844</c:v>
                </c:pt>
                <c:pt idx="15888">
                  <c:v>-1.96450977357262</c:v>
                </c:pt>
                <c:pt idx="15889">
                  <c:v>-1.8390257084829</c:v>
                </c:pt>
                <c:pt idx="15890">
                  <c:v>-1.85583425988436</c:v>
                </c:pt>
                <c:pt idx="15891">
                  <c:v>-1.7032749742410001</c:v>
                </c:pt>
                <c:pt idx="15892">
                  <c:v>-1.72011312072441</c:v>
                </c:pt>
                <c:pt idx="15893">
                  <c:v>-1.7023852152544099</c:v>
                </c:pt>
                <c:pt idx="15894">
                  <c:v>-1.6629831621203699</c:v>
                </c:pt>
                <c:pt idx="15895">
                  <c:v>-1.6219131189151199</c:v>
                </c:pt>
                <c:pt idx="15896">
                  <c:v>-1.57900141508978</c:v>
                </c:pt>
                <c:pt idx="15897">
                  <c:v>-1.40605552309398</c:v>
                </c:pt>
                <c:pt idx="15898">
                  <c:v>-1.41831390510581</c:v>
                </c:pt>
                <c:pt idx="15899">
                  <c:v>-1.21069474200371</c:v>
                </c:pt>
                <c:pt idx="15900">
                  <c:v>-1.2125645464436701</c:v>
                </c:pt>
                <c:pt idx="15901">
                  <c:v>-1.17761325258147</c:v>
                </c:pt>
                <c:pt idx="15902">
                  <c:v>-1.1188067002026001</c:v>
                </c:pt>
                <c:pt idx="15903">
                  <c:v>-1.0624043613444401</c:v>
                </c:pt>
                <c:pt idx="15904">
                  <c:v>-0.99948762615744902</c:v>
                </c:pt>
                <c:pt idx="15905">
                  <c:v>-0.80442466630541098</c:v>
                </c:pt>
                <c:pt idx="15906">
                  <c:v>-0.80719941322977595</c:v>
                </c:pt>
                <c:pt idx="15907">
                  <c:v>-0.57993689073055699</c:v>
                </c:pt>
                <c:pt idx="15908">
                  <c:v>-0.57404270692609105</c:v>
                </c:pt>
                <c:pt idx="15909">
                  <c:v>-0.53070441512824695</c:v>
                </c:pt>
                <c:pt idx="15910">
                  <c:v>-0.466730195107181</c:v>
                </c:pt>
                <c:pt idx="15911">
                  <c:v>-0.40021722649675801</c:v>
                </c:pt>
                <c:pt idx="15912">
                  <c:v>-0.33329619682686901</c:v>
                </c:pt>
                <c:pt idx="15913">
                  <c:v>-0.14141032399002701</c:v>
                </c:pt>
                <c:pt idx="15914">
                  <c:v>-0.138425360829697</c:v>
                </c:pt>
                <c:pt idx="15915">
                  <c:v>7.6344419499703997E-2</c:v>
                </c:pt>
                <c:pt idx="15916">
                  <c:v>8.3362928847823495E-2</c:v>
                </c:pt>
                <c:pt idx="15917">
                  <c:v>0.124720630883408</c:v>
                </c:pt>
                <c:pt idx="15918">
                  <c:v>0.19022612993915</c:v>
                </c:pt>
                <c:pt idx="15919">
                  <c:v>0.25483600030318498</c:v>
                </c:pt>
                <c:pt idx="15920">
                  <c:v>0.318360320590313</c:v>
                </c:pt>
                <c:pt idx="15921">
                  <c:v>0.49012028851342698</c:v>
                </c:pt>
                <c:pt idx="15922">
                  <c:v>0.49563309882789203</c:v>
                </c:pt>
                <c:pt idx="15923">
                  <c:v>0.68653131035369597</c:v>
                </c:pt>
                <c:pt idx="15924">
                  <c:v>0.69182376078611796</c:v>
                </c:pt>
                <c:pt idx="15925">
                  <c:v>0.73264671597691899</c:v>
                </c:pt>
                <c:pt idx="15926">
                  <c:v>0.79254719452705902</c:v>
                </c:pt>
                <c:pt idx="15927">
                  <c:v>0.84926020237268096</c:v>
                </c:pt>
                <c:pt idx="15928">
                  <c:v>0.90765279635464802</c:v>
                </c:pt>
                <c:pt idx="15929">
                  <c:v>1.06443068230695</c:v>
                </c:pt>
                <c:pt idx="15930">
                  <c:v>1.0700428574630301</c:v>
                </c:pt>
                <c:pt idx="15931">
                  <c:v>1.2443886439984699</c:v>
                </c:pt>
                <c:pt idx="15932">
                  <c:v>1.24974618081156</c:v>
                </c:pt>
                <c:pt idx="15933">
                  <c:v>1.28284183324024</c:v>
                </c:pt>
                <c:pt idx="15934">
                  <c:v>1.33649508190649</c:v>
                </c:pt>
                <c:pt idx="15935">
                  <c:v>1.3896252778873199</c:v>
                </c:pt>
                <c:pt idx="15936">
                  <c:v>1.44224910489382</c:v>
                </c:pt>
                <c:pt idx="15937">
                  <c:v>1.5851974501588999</c:v>
                </c:pt>
                <c:pt idx="15938">
                  <c:v>1.5891982601088099</c:v>
                </c:pt>
                <c:pt idx="15939">
                  <c:v>1.74978742603765</c:v>
                </c:pt>
                <c:pt idx="15940">
                  <c:v>1.75352913812856</c:v>
                </c:pt>
                <c:pt idx="15941">
                  <c:v>1.78578958467555</c:v>
                </c:pt>
                <c:pt idx="15942">
                  <c:v>1.8344990038386799</c:v>
                </c:pt>
                <c:pt idx="15943">
                  <c:v>1.8806687051800099</c:v>
                </c:pt>
                <c:pt idx="15944">
                  <c:v>1.9276327130467701</c:v>
                </c:pt>
                <c:pt idx="15945">
                  <c:v>2.0604357716187001</c:v>
                </c:pt>
                <c:pt idx="15946">
                  <c:v>2.06193646545064</c:v>
                </c:pt>
                <c:pt idx="15947">
                  <c:v>2.2069777266372101</c:v>
                </c:pt>
                <c:pt idx="15948">
                  <c:v>2.20692245333918</c:v>
                </c:pt>
                <c:pt idx="15949">
                  <c:v>2.2327631946702899</c:v>
                </c:pt>
                <c:pt idx="15950">
                  <c:v>2.27539913108019</c:v>
                </c:pt>
                <c:pt idx="15951">
                  <c:v>2.31689933801814</c:v>
                </c:pt>
                <c:pt idx="15952">
                  <c:v>2.3576125621748001</c:v>
                </c:pt>
                <c:pt idx="15953">
                  <c:v>2.46995019368548</c:v>
                </c:pt>
                <c:pt idx="15954">
                  <c:v>2.46981229832079</c:v>
                </c:pt>
                <c:pt idx="15955">
                  <c:v>2.5940635369673601</c:v>
                </c:pt>
                <c:pt idx="15956">
                  <c:v>2.5926776060713701</c:v>
                </c:pt>
                <c:pt idx="15957">
                  <c:v>2.6140340319860198</c:v>
                </c:pt>
                <c:pt idx="15958">
                  <c:v>2.6460656385939401</c:v>
                </c:pt>
                <c:pt idx="15959">
                  <c:v>2.6786506445453599</c:v>
                </c:pt>
                <c:pt idx="15960">
                  <c:v>2.7102787086984899</c:v>
                </c:pt>
                <c:pt idx="15961">
                  <c:v>2.80076453276383</c:v>
                </c:pt>
                <c:pt idx="15962">
                  <c:v>2.7986083037073799</c:v>
                </c:pt>
                <c:pt idx="15963">
                  <c:v>2.8973627766867001</c:v>
                </c:pt>
                <c:pt idx="15964">
                  <c:v>2.8950907549018501</c:v>
                </c:pt>
                <c:pt idx="15965">
                  <c:v>2.9093462307995499</c:v>
                </c:pt>
                <c:pt idx="15966">
                  <c:v>2.9346968387707499</c:v>
                </c:pt>
                <c:pt idx="15967">
                  <c:v>2.9592404509121</c:v>
                </c:pt>
                <c:pt idx="15968">
                  <c:v>2.9817877704143201</c:v>
                </c:pt>
                <c:pt idx="15969">
                  <c:v>3.0525642033523401</c:v>
                </c:pt>
                <c:pt idx="15970">
                  <c:v>3.0495756951553599</c:v>
                </c:pt>
                <c:pt idx="15971">
                  <c:v>3.12703116796698</c:v>
                </c:pt>
                <c:pt idx="15972">
                  <c:v>3.1240793826117699</c:v>
                </c:pt>
                <c:pt idx="15973">
                  <c:v>3.1371166914044499</c:v>
                </c:pt>
                <c:pt idx="15974">
                  <c:v>3.1590680319277298</c:v>
                </c:pt>
                <c:pt idx="15975">
                  <c:v>3.1804308047214001</c:v>
                </c:pt>
                <c:pt idx="15976">
                  <c:v>3.2012326745239301</c:v>
                </c:pt>
                <c:pt idx="15977">
                  <c:v>3.25986608260876</c:v>
                </c:pt>
                <c:pt idx="15978">
                  <c:v>3.2591090345391001</c:v>
                </c:pt>
                <c:pt idx="15979">
                  <c:v>3.3275074561974902</c:v>
                </c:pt>
                <c:pt idx="15980">
                  <c:v>3.3301450023847101</c:v>
                </c:pt>
                <c:pt idx="15981">
                  <c:v>3.3425052017302801</c:v>
                </c:pt>
                <c:pt idx="15982">
                  <c:v>3.3622054688970602</c:v>
                </c:pt>
                <c:pt idx="15983">
                  <c:v>3.38213103021398</c:v>
                </c:pt>
                <c:pt idx="15984">
                  <c:v>3.4018898042811201</c:v>
                </c:pt>
                <c:pt idx="15985">
                  <c:v>3.4377425399264099</c:v>
                </c:pt>
                <c:pt idx="15986">
                  <c:v>3.4554398450716799</c:v>
                </c:pt>
                <c:pt idx="15987">
                  <c:v>3.4844011134259998</c:v>
                </c:pt>
                <c:pt idx="15988">
                  <c:v>3.5128747839568102</c:v>
                </c:pt>
                <c:pt idx="15989">
                  <c:v>3.5415018836010002</c:v>
                </c:pt>
                <c:pt idx="15990">
                  <c:v>3.5440396524696198</c:v>
                </c:pt>
                <c:pt idx="15991">
                  <c:v>3.5723510842463</c:v>
                </c:pt>
                <c:pt idx="15992">
                  <c:v>3.5829212891003102</c:v>
                </c:pt>
                <c:pt idx="15993">
                  <c:v>3.5987287981410199</c:v>
                </c:pt>
                <c:pt idx="15994">
                  <c:v>3.6148176253821802</c:v>
                </c:pt>
                <c:pt idx="15995">
                  <c:v>3.6302665684902098</c:v>
                </c:pt>
                <c:pt idx="15996">
                  <c:v>3.67049631587133</c:v>
                </c:pt>
                <c:pt idx="15997">
                  <c:v>3.71361519799843</c:v>
                </c:pt>
                <c:pt idx="15998">
                  <c:v>3.7147884193968199</c:v>
                </c:pt>
                <c:pt idx="15999">
                  <c:v>3.7237038452062601</c:v>
                </c:pt>
                <c:pt idx="16000">
                  <c:v>3.73667047264443</c:v>
                </c:pt>
                <c:pt idx="16001">
                  <c:v>3.74873798472805</c:v>
                </c:pt>
                <c:pt idx="16002">
                  <c:v>3.7609558256273501</c:v>
                </c:pt>
                <c:pt idx="16003">
                  <c:v>3.7726497297239701</c:v>
                </c:pt>
                <c:pt idx="16004">
                  <c:v>3.82570543743874</c:v>
                </c:pt>
                <c:pt idx="16005">
                  <c:v>3.82662692458551</c:v>
                </c:pt>
                <c:pt idx="16006">
                  <c:v>3.82745722945636</c:v>
                </c:pt>
                <c:pt idx="16007">
                  <c:v>3.8334109753372498</c:v>
                </c:pt>
                <c:pt idx="16008">
                  <c:v>3.8424670273407302</c:v>
                </c:pt>
                <c:pt idx="16009">
                  <c:v>3.8508245807196402</c:v>
                </c:pt>
                <c:pt idx="16010">
                  <c:v>3.85929307931496</c:v>
                </c:pt>
                <c:pt idx="16011">
                  <c:v>3.86748439300785</c:v>
                </c:pt>
                <c:pt idx="16012">
                  <c:v>3.9074045564631401</c:v>
                </c:pt>
                <c:pt idx="16013">
                  <c:v>3.90720431036919</c:v>
                </c:pt>
                <c:pt idx="16014">
                  <c:v>3.9069237762612099</c:v>
                </c:pt>
                <c:pt idx="16015">
                  <c:v>3.91044698038248</c:v>
                </c:pt>
                <c:pt idx="16016">
                  <c:v>3.9160799978791001</c:v>
                </c:pt>
                <c:pt idx="16017">
                  <c:v>3.9218500503625799</c:v>
                </c:pt>
                <c:pt idx="16018">
                  <c:v>3.92735642997294</c:v>
                </c:pt>
                <c:pt idx="16019">
                  <c:v>3.9328260062548299</c:v>
                </c:pt>
                <c:pt idx="16020">
                  <c:v>3.96545074624441</c:v>
                </c:pt>
                <c:pt idx="16021">
                  <c:v>3.9642503452057398</c:v>
                </c:pt>
                <c:pt idx="16022">
                  <c:v>3.9630352983492401</c:v>
                </c:pt>
                <c:pt idx="16023">
                  <c:v>3.96548622722448</c:v>
                </c:pt>
                <c:pt idx="16024">
                  <c:v>3.97037956590809</c:v>
                </c:pt>
                <c:pt idx="16025">
                  <c:v>3.9753799915878298</c:v>
                </c:pt>
                <c:pt idx="16026">
                  <c:v>3.9804166670334298</c:v>
                </c:pt>
                <c:pt idx="16027">
                  <c:v>3.9855135481347799</c:v>
                </c:pt>
                <c:pt idx="16028">
                  <c:v>4.0196693922913003</c:v>
                </c:pt>
                <c:pt idx="16029">
                  <c:v>4.0183570594434803</c:v>
                </c:pt>
                <c:pt idx="16030">
                  <c:v>4.0170340772974598</c:v>
                </c:pt>
                <c:pt idx="16031">
                  <c:v>4.0198639303196799</c:v>
                </c:pt>
                <c:pt idx="16032">
                  <c:v>4.02526231158512</c:v>
                </c:pt>
                <c:pt idx="16033">
                  <c:v>4.03084354403408</c:v>
                </c:pt>
                <c:pt idx="16034">
                  <c:v>4.0362667240849097</c:v>
                </c:pt>
                <c:pt idx="16035">
                  <c:v>4.0421988870676104</c:v>
                </c:pt>
                <c:pt idx="16036">
                  <c:v>4.08354481273867</c:v>
                </c:pt>
                <c:pt idx="16037">
                  <c:v>4.0818468194384998</c:v>
                </c:pt>
                <c:pt idx="16038">
                  <c:v>4.0801524033540604</c:v>
                </c:pt>
                <c:pt idx="16039">
                  <c:v>4.0836527070850401</c:v>
                </c:pt>
                <c:pt idx="16040">
                  <c:v>4.0899277329692403</c:v>
                </c:pt>
                <c:pt idx="16041">
                  <c:v>4.09662555030215</c:v>
                </c:pt>
                <c:pt idx="16042">
                  <c:v>4.1036145027795703</c:v>
                </c:pt>
                <c:pt idx="16043">
                  <c:v>4.11075512325439</c:v>
                </c:pt>
                <c:pt idx="16044">
                  <c:v>4.15857502115212</c:v>
                </c:pt>
                <c:pt idx="16045">
                  <c:v>4.15676956596963</c:v>
                </c:pt>
                <c:pt idx="16046">
                  <c:v>4.1549802007314796</c:v>
                </c:pt>
                <c:pt idx="16047">
                  <c:v>4.15894691123325</c:v>
                </c:pt>
                <c:pt idx="16048">
                  <c:v>4.1668147788852599</c:v>
                </c:pt>
                <c:pt idx="16049">
                  <c:v>4.1747391300665901</c:v>
                </c:pt>
                <c:pt idx="16050">
                  <c:v>4.1827010626249601</c:v>
                </c:pt>
                <c:pt idx="16051">
                  <c:v>4.1902465398071902</c:v>
                </c:pt>
                <c:pt idx="16052">
                  <c:v>4.2396906774910299</c:v>
                </c:pt>
                <c:pt idx="16053">
                  <c:v>4.2380425624612901</c:v>
                </c:pt>
                <c:pt idx="16054">
                  <c:v>4.2364215666482297</c:v>
                </c:pt>
                <c:pt idx="16055">
                  <c:v>4.2410924437122901</c:v>
                </c:pt>
                <c:pt idx="16056">
                  <c:v>4.2487176252324304</c:v>
                </c:pt>
                <c:pt idx="16057">
                  <c:v>4.2565438532238504</c:v>
                </c:pt>
                <c:pt idx="16058">
                  <c:v>4.2644103930426001</c:v>
                </c:pt>
                <c:pt idx="16059">
                  <c:v>4.2721636733426598</c:v>
                </c:pt>
                <c:pt idx="16060">
                  <c:v>4.3178436838751999</c:v>
                </c:pt>
                <c:pt idx="16061">
                  <c:v>4.3163637974108298</c:v>
                </c:pt>
                <c:pt idx="16062">
                  <c:v>4.3148798329236904</c:v>
                </c:pt>
                <c:pt idx="16063">
                  <c:v>4.31828833337517</c:v>
                </c:pt>
                <c:pt idx="16064">
                  <c:v>4.3252017598809003</c:v>
                </c:pt>
                <c:pt idx="16065">
                  <c:v>4.3319586539889103</c:v>
                </c:pt>
                <c:pt idx="16066">
                  <c:v>4.3385551440500398</c:v>
                </c:pt>
                <c:pt idx="16067">
                  <c:v>4.3446263106649798</c:v>
                </c:pt>
                <c:pt idx="16068">
                  <c:v>4.3833964172396396</c:v>
                </c:pt>
                <c:pt idx="16069">
                  <c:v>4.3817467381964796</c:v>
                </c:pt>
                <c:pt idx="16070">
                  <c:v>4.3801061052472701</c:v>
                </c:pt>
                <c:pt idx="16071">
                  <c:v>4.3831882557070196</c:v>
                </c:pt>
                <c:pt idx="16072">
                  <c:v>4.3884589674628103</c:v>
                </c:pt>
                <c:pt idx="16073">
                  <c:v>4.3939008010999103</c:v>
                </c:pt>
                <c:pt idx="16074">
                  <c:v>4.3991895275568504</c:v>
                </c:pt>
                <c:pt idx="16075">
                  <c:v>4.4043305735128504</c:v>
                </c:pt>
                <c:pt idx="16076">
                  <c:v>4.4367010533803004</c:v>
                </c:pt>
                <c:pt idx="16077">
                  <c:v>4.4350759113318796</c:v>
                </c:pt>
                <c:pt idx="16078">
                  <c:v>4.43346121196989</c:v>
                </c:pt>
                <c:pt idx="16079">
                  <c:v>4.4356612482972997</c:v>
                </c:pt>
                <c:pt idx="16080">
                  <c:v>4.4402550057557901</c:v>
                </c:pt>
                <c:pt idx="16081">
                  <c:v>4.4443786112955896</c:v>
                </c:pt>
                <c:pt idx="16082">
                  <c:v>4.4486342347688703</c:v>
                </c:pt>
                <c:pt idx="16083">
                  <c:v>4.4527468815626996</c:v>
                </c:pt>
                <c:pt idx="16084">
                  <c:v>4.4789409193293102</c:v>
                </c:pt>
                <c:pt idx="16085">
                  <c:v>4.4772889511711904</c:v>
                </c:pt>
                <c:pt idx="16086">
                  <c:v>4.4756209294296001</c:v>
                </c:pt>
                <c:pt idx="16087">
                  <c:v>4.47658506141331</c:v>
                </c:pt>
                <c:pt idx="16088">
                  <c:v>4.4792957380532403</c:v>
                </c:pt>
                <c:pt idx="16089">
                  <c:v>4.4818665501034598</c:v>
                </c:pt>
                <c:pt idx="16090">
                  <c:v>4.4842082397554499</c:v>
                </c:pt>
                <c:pt idx="16091">
                  <c:v>4.4861216972123596</c:v>
                </c:pt>
                <c:pt idx="16092">
                  <c:v>4.5012076882763496</c:v>
                </c:pt>
                <c:pt idx="16093">
                  <c:v>4.4992195987964996</c:v>
                </c:pt>
                <c:pt idx="16094">
                  <c:v>4.49723365537153</c:v>
                </c:pt>
                <c:pt idx="16095">
                  <c:v>4.49685469944089</c:v>
                </c:pt>
                <c:pt idx="16096">
                  <c:v>4.4972649506051496</c:v>
                </c:pt>
                <c:pt idx="16097">
                  <c:v>4.4973165082230002</c:v>
                </c:pt>
                <c:pt idx="16098">
                  <c:v>4.4969920586428103</c:v>
                </c:pt>
                <c:pt idx="16099">
                  <c:v>4.4965766573201096</c:v>
                </c:pt>
                <c:pt idx="16100">
                  <c:v>4.49468285671899</c:v>
                </c:pt>
                <c:pt idx="16101">
                  <c:v>4.4929996960592504</c:v>
                </c:pt>
                <c:pt idx="16102">
                  <c:v>4.4912485587869799</c:v>
                </c:pt>
                <c:pt idx="16103">
                  <c:v>4.4890989633654197</c:v>
                </c:pt>
                <c:pt idx="16104">
                  <c:v>4.4862190143696798</c:v>
                </c:pt>
                <c:pt idx="16105">
                  <c:v>4.4828754312121797</c:v>
                </c:pt>
                <c:pt idx="16106">
                  <c:v>4.4790037282441499</c:v>
                </c:pt>
                <c:pt idx="16107">
                  <c:v>4.4746133033039399</c:v>
                </c:pt>
                <c:pt idx="16108">
                  <c:v>4.4496050076877403</c:v>
                </c:pt>
                <c:pt idx="16109">
                  <c:v>4.4479409631299696</c:v>
                </c:pt>
                <c:pt idx="16110">
                  <c:v>4.4461816779522501</c:v>
                </c:pt>
                <c:pt idx="16111">
                  <c:v>4.4414504772982299</c:v>
                </c:pt>
                <c:pt idx="16112">
                  <c:v>4.4339719164520996</c:v>
                </c:pt>
                <c:pt idx="16113">
                  <c:v>4.4259034089560298</c:v>
                </c:pt>
                <c:pt idx="16114">
                  <c:v>4.4172341335068799</c:v>
                </c:pt>
                <c:pt idx="16115">
                  <c:v>4.4079559172442604</c:v>
                </c:pt>
                <c:pt idx="16116">
                  <c:v>4.3721122899388298</c:v>
                </c:pt>
                <c:pt idx="16117">
                  <c:v>4.3703297182353298</c:v>
                </c:pt>
                <c:pt idx="16118">
                  <c:v>4.35114189857069</c:v>
                </c:pt>
                <c:pt idx="16119">
                  <c:v>4.3492884833169301</c:v>
                </c:pt>
                <c:pt idx="16120">
                  <c:v>4.3292970531907997</c:v>
                </c:pt>
                <c:pt idx="16121">
                  <c:v>4.3198952187057902</c:v>
                </c:pt>
                <c:pt idx="16122">
                  <c:v>4.3055534560467397</c:v>
                </c:pt>
                <c:pt idx="16123">
                  <c:v>4.2900662760558497</c:v>
                </c:pt>
                <c:pt idx="16124">
                  <c:v>4.22876451444131</c:v>
                </c:pt>
                <c:pt idx="16125">
                  <c:v>4.2253000082927104</c:v>
                </c:pt>
                <c:pt idx="16126">
                  <c:v>4.2218088671199601</c:v>
                </c:pt>
                <c:pt idx="16127">
                  <c:v>4.1666702911065396</c:v>
                </c:pt>
                <c:pt idx="16128">
                  <c:v>4.1632172774366403</c:v>
                </c:pt>
                <c:pt idx="16129">
                  <c:v>4.1481650281945299</c:v>
                </c:pt>
                <c:pt idx="16130">
                  <c:v>4.12720234603756</c:v>
                </c:pt>
                <c:pt idx="16131">
                  <c:v>4.1047009689143401</c:v>
                </c:pt>
                <c:pt idx="16132">
                  <c:v>4.0158670654234996</c:v>
                </c:pt>
                <c:pt idx="16133">
                  <c:v>4.0114468506129999</c:v>
                </c:pt>
                <c:pt idx="16134">
                  <c:v>4.0070540296219903</c:v>
                </c:pt>
                <c:pt idx="16135">
                  <c:v>3.9270485389620902</c:v>
                </c:pt>
                <c:pt idx="16136">
                  <c:v>3.9227656624944398</c:v>
                </c:pt>
                <c:pt idx="16137">
                  <c:v>3.9044354105239498</c:v>
                </c:pt>
                <c:pt idx="16138">
                  <c:v>3.8773346619184799</c:v>
                </c:pt>
                <c:pt idx="16139">
                  <c:v>3.8481563643532999</c:v>
                </c:pt>
                <c:pt idx="16140">
                  <c:v>3.72676916281939</c:v>
                </c:pt>
                <c:pt idx="16141">
                  <c:v>3.7233863818022401</c:v>
                </c:pt>
                <c:pt idx="16142">
                  <c:v>3.61602681550097</c:v>
                </c:pt>
                <c:pt idx="16143">
                  <c:v>3.61278521062841</c:v>
                </c:pt>
                <c:pt idx="16144">
                  <c:v>3.59166951679377</c:v>
                </c:pt>
                <c:pt idx="16145">
                  <c:v>3.55618963018255</c:v>
                </c:pt>
                <c:pt idx="16146">
                  <c:v>3.5195878588879399</c:v>
                </c:pt>
                <c:pt idx="16147">
                  <c:v>3.48183412559563</c:v>
                </c:pt>
                <c:pt idx="16148">
                  <c:v>3.3632464686318202</c:v>
                </c:pt>
                <c:pt idx="16149">
                  <c:v>3.22291586262482</c:v>
                </c:pt>
                <c:pt idx="16150">
                  <c:v>3.2214288432991598</c:v>
                </c:pt>
                <c:pt idx="16151">
                  <c:v>3.21984377524387</c:v>
                </c:pt>
                <c:pt idx="16152">
                  <c:v>3.19063422706403</c:v>
                </c:pt>
                <c:pt idx="16153">
                  <c:v>3.14414058272046</c:v>
                </c:pt>
                <c:pt idx="16154">
                  <c:v>3.0960247764915398</c:v>
                </c:pt>
                <c:pt idx="16155">
                  <c:v>3.0462135558657901</c:v>
                </c:pt>
                <c:pt idx="16156">
                  <c:v>2.8867451429483402</c:v>
                </c:pt>
                <c:pt idx="16157">
                  <c:v>2.6953943794292998</c:v>
                </c:pt>
                <c:pt idx="16158">
                  <c:v>2.6945967135651201</c:v>
                </c:pt>
                <c:pt idx="16159">
                  <c:v>2.69369244308978</c:v>
                </c:pt>
                <c:pt idx="16160">
                  <c:v>2.6549677496554098</c:v>
                </c:pt>
                <c:pt idx="16161">
                  <c:v>2.59254971354446</c:v>
                </c:pt>
                <c:pt idx="16162">
                  <c:v>2.5308616748686199</c:v>
                </c:pt>
                <c:pt idx="16163">
                  <c:v>2.45849248645303</c:v>
                </c:pt>
                <c:pt idx="16164">
                  <c:v>2.3115227006410599</c:v>
                </c:pt>
                <c:pt idx="16165">
                  <c:v>2.2337181243616002</c:v>
                </c:pt>
                <c:pt idx="16166">
                  <c:v>1.9736594662686999</c:v>
                </c:pt>
                <c:pt idx="16167">
                  <c:v>1.96806176634914</c:v>
                </c:pt>
                <c:pt idx="16168">
                  <c:v>1.8344059659324199</c:v>
                </c:pt>
                <c:pt idx="16169">
                  <c:v>1.74627345190009</c:v>
                </c:pt>
                <c:pt idx="16170">
                  <c:v>1.5687415816691901</c:v>
                </c:pt>
                <c:pt idx="16171">
                  <c:v>1.4744889920725801</c:v>
                </c:pt>
                <c:pt idx="16172">
                  <c:v>1.37483519981094</c:v>
                </c:pt>
                <c:pt idx="16173">
                  <c:v>1.36493151631661</c:v>
                </c:pt>
                <c:pt idx="16174">
                  <c:v>1.0468255032602301</c:v>
                </c:pt>
                <c:pt idx="16175">
                  <c:v>1.03739116095547</c:v>
                </c:pt>
                <c:pt idx="16176">
                  <c:v>0.96428339961475995</c:v>
                </c:pt>
                <c:pt idx="16177">
                  <c:v>0.85603052989870998</c:v>
                </c:pt>
                <c:pt idx="16178">
                  <c:v>0.74834755109672102</c:v>
                </c:pt>
                <c:pt idx="16179">
                  <c:v>0.64286984517302104</c:v>
                </c:pt>
                <c:pt idx="16180">
                  <c:v>0.33435955349452201</c:v>
                </c:pt>
                <c:pt idx="16181">
                  <c:v>-1.70312197170371E-2</c:v>
                </c:pt>
                <c:pt idx="16182">
                  <c:v>-2.8598056567756401E-2</c:v>
                </c:pt>
                <c:pt idx="16183">
                  <c:v>-4.0196951802749903E-2</c:v>
                </c:pt>
                <c:pt idx="16184">
                  <c:v>-0.11664581527773001</c:v>
                </c:pt>
                <c:pt idx="16185">
                  <c:v>-0.235175191641702</c:v>
                </c:pt>
                <c:pt idx="16186">
                  <c:v>-0.35390327129215698</c:v>
                </c:pt>
                <c:pt idx="16187">
                  <c:v>-0.47282336541388498</c:v>
                </c:pt>
                <c:pt idx="16188">
                  <c:v>-0.79620621117600698</c:v>
                </c:pt>
                <c:pt idx="16189">
                  <c:v>-1.1688806600380901</c:v>
                </c:pt>
                <c:pt idx="16190">
                  <c:v>-1.1825616058263</c:v>
                </c:pt>
                <c:pt idx="16191">
                  <c:v>-1.19613927029811</c:v>
                </c:pt>
                <c:pt idx="16192">
                  <c:v>-1.2751220260662499</c:v>
                </c:pt>
                <c:pt idx="16193">
                  <c:v>-1.3942638956928399</c:v>
                </c:pt>
                <c:pt idx="16194">
                  <c:v>-1.50938693020699</c:v>
                </c:pt>
                <c:pt idx="16195">
                  <c:v>-1.6307986256806899</c:v>
                </c:pt>
                <c:pt idx="16196">
                  <c:v>-1.99252639976999</c:v>
                </c:pt>
                <c:pt idx="16197">
                  <c:v>-2.4094164894499701</c:v>
                </c:pt>
                <c:pt idx="16198">
                  <c:v>-2.4173710844656102</c:v>
                </c:pt>
                <c:pt idx="16199">
                  <c:v>-2.4252334414449699</c:v>
                </c:pt>
                <c:pt idx="16200">
                  <c:v>-2.4990724416860699</c:v>
                </c:pt>
                <c:pt idx="16201">
                  <c:v>-2.6273339512776901</c:v>
                </c:pt>
                <c:pt idx="16202">
                  <c:v>-2.7590941667991999</c:v>
                </c:pt>
                <c:pt idx="16203">
                  <c:v>-2.8893197441218401</c:v>
                </c:pt>
                <c:pt idx="16204">
                  <c:v>-3.3242941423299701</c:v>
                </c:pt>
                <c:pt idx="16205">
                  <c:v>-3.8390552284287001</c:v>
                </c:pt>
                <c:pt idx="16206">
                  <c:v>-3.83149885299277</c:v>
                </c:pt>
                <c:pt idx="16207">
                  <c:v>-3.82393306474928</c:v>
                </c:pt>
                <c:pt idx="16208">
                  <c:v>-3.9103840908545999</c:v>
                </c:pt>
                <c:pt idx="16209">
                  <c:v>-4.0675275228862997</c:v>
                </c:pt>
                <c:pt idx="16210">
                  <c:v>-4.2293640398987398</c:v>
                </c:pt>
                <c:pt idx="16211">
                  <c:v>-4.39573898492156</c:v>
                </c:pt>
                <c:pt idx="16212">
                  <c:v>-4.9401909658062202</c:v>
                </c:pt>
                <c:pt idx="16213">
                  <c:v>-5.5755617417166601</c:v>
                </c:pt>
                <c:pt idx="16214">
                  <c:v>-5.5645712398090401</c:v>
                </c:pt>
                <c:pt idx="16215">
                  <c:v>-5.5535957351407204</c:v>
                </c:pt>
                <c:pt idx="16216">
                  <c:v>-5.6678074683241499</c:v>
                </c:pt>
                <c:pt idx="16217">
                  <c:v>-5.8454766302799204</c:v>
                </c:pt>
                <c:pt idx="16218">
                  <c:v>-6.2269504234842303</c:v>
                </c:pt>
                <c:pt idx="16219">
                  <c:v>-6.4131137542814898</c:v>
                </c:pt>
                <c:pt idx="16220">
                  <c:v>-6.7854790020539602</c:v>
                </c:pt>
                <c:pt idx="16221">
                  <c:v>-7.4068800272521997</c:v>
                </c:pt>
                <c:pt idx="16222">
                  <c:v>-7.3950935934328603</c:v>
                </c:pt>
                <c:pt idx="16223">
                  <c:v>-7.3833060813538802</c:v>
                </c:pt>
                <c:pt idx="16224">
                  <c:v>-7.4796061334092796</c:v>
                </c:pt>
                <c:pt idx="16225">
                  <c:v>-7.6440536181511298</c:v>
                </c:pt>
                <c:pt idx="16226">
                  <c:v>-7.9442534240819302</c:v>
                </c:pt>
                <c:pt idx="16227">
                  <c:v>-8.0808379430282606</c:v>
                </c:pt>
                <c:pt idx="16228">
                  <c:v>-8.3187785547253004</c:v>
                </c:pt>
                <c:pt idx="16229">
                  <c:v>-8.6867200766501007</c:v>
                </c:pt>
                <c:pt idx="16230">
                  <c:v>-8.6702671154289295</c:v>
                </c:pt>
                <c:pt idx="16231">
                  <c:v>-8.6537864435069007</c:v>
                </c:pt>
                <c:pt idx="16232">
                  <c:v>-8.7731625373737891</c:v>
                </c:pt>
                <c:pt idx="16233">
                  <c:v>-8.8269998351224501</c:v>
                </c:pt>
                <c:pt idx="16234">
                  <c:v>-8.8630732762904607</c:v>
                </c:pt>
                <c:pt idx="16235">
                  <c:v>-8.8866204673637199</c:v>
                </c:pt>
                <c:pt idx="16236">
                  <c:v>-8.9030957640935107</c:v>
                </c:pt>
                <c:pt idx="16237">
                  <c:v>-8.9053072298309299</c:v>
                </c:pt>
                <c:pt idx="16238">
                  <c:v>-8.8853422214988296</c:v>
                </c:pt>
                <c:pt idx="16239">
                  <c:v>-8.8653315239275106</c:v>
                </c:pt>
                <c:pt idx="16240">
                  <c:v>-8.8221920182367004</c:v>
                </c:pt>
                <c:pt idx="16241">
                  <c:v>-8.7788613785511806</c:v>
                </c:pt>
                <c:pt idx="16242">
                  <c:v>-8.7305042622762699</c:v>
                </c:pt>
                <c:pt idx="16243">
                  <c:v>-8.6749541040677691</c:v>
                </c:pt>
                <c:pt idx="16244">
                  <c:v>-8.4925255309765504</c:v>
                </c:pt>
                <c:pt idx="16245">
                  <c:v>-8.4708757743869505</c:v>
                </c:pt>
                <c:pt idx="16246">
                  <c:v>-8.4493137115971795</c:v>
                </c:pt>
                <c:pt idx="16247">
                  <c:v>-8.34964701861308</c:v>
                </c:pt>
                <c:pt idx="16248">
                  <c:v>-8.3282445640803004</c:v>
                </c:pt>
                <c:pt idx="16249">
                  <c:v>-8.2254830173716602</c:v>
                </c:pt>
                <c:pt idx="16250">
                  <c:v>-8.1376568310348905</c:v>
                </c:pt>
                <c:pt idx="16251">
                  <c:v>-8.0763642033787093</c:v>
                </c:pt>
                <c:pt idx="16252">
                  <c:v>-8.0136430816605699</c:v>
                </c:pt>
                <c:pt idx="16253">
                  <c:v>-7.9104469121849696</c:v>
                </c:pt>
                <c:pt idx="16254">
                  <c:v>-7.8568493505713599</c:v>
                </c:pt>
                <c:pt idx="16255">
                  <c:v>-7.84446324316791</c:v>
                </c:pt>
                <c:pt idx="16256">
                  <c:v>-7.6997645890140198</c:v>
                </c:pt>
                <c:pt idx="16257">
                  <c:v>-7.6869762808296196</c:v>
                </c:pt>
                <c:pt idx="16258">
                  <c:v>-7.6082584206843302</c:v>
                </c:pt>
                <c:pt idx="16259">
                  <c:v>-7.5560591247579501</c:v>
                </c:pt>
                <c:pt idx="16260">
                  <c:v>-7.51009580457354</c:v>
                </c:pt>
                <c:pt idx="16261">
                  <c:v>-7.4629342339836802</c:v>
                </c:pt>
                <c:pt idx="16262">
                  <c:v>-7.3799206088522897</c:v>
                </c:pt>
                <c:pt idx="16263">
                  <c:v>-7.24554953154085</c:v>
                </c:pt>
                <c:pt idx="16264">
                  <c:v>-7.2321294047665097</c:v>
                </c:pt>
                <c:pt idx="16265">
                  <c:v>-7.21880650410671</c:v>
                </c:pt>
                <c:pt idx="16266">
                  <c:v>-7.1478029962583598</c:v>
                </c:pt>
                <c:pt idx="16267">
                  <c:v>-7.1014414876530196</c:v>
                </c:pt>
                <c:pt idx="16268">
                  <c:v>-7.0555694396615696</c:v>
                </c:pt>
                <c:pt idx="16269">
                  <c:v>-7.0062253085172701</c:v>
                </c:pt>
                <c:pt idx="16270">
                  <c:v>-6.8907469831824102</c:v>
                </c:pt>
                <c:pt idx="16271">
                  <c:v>-6.6845425922968298</c:v>
                </c:pt>
                <c:pt idx="16272">
                  <c:v>-6.6830180416965304</c:v>
                </c:pt>
                <c:pt idx="16273">
                  <c:v>-6.6816059572126001</c:v>
                </c:pt>
                <c:pt idx="16274">
                  <c:v>-6.5790263443602903</c:v>
                </c:pt>
                <c:pt idx="16275">
                  <c:v>-6.5058574584695901</c:v>
                </c:pt>
                <c:pt idx="16276">
                  <c:v>-6.4276933569413304</c:v>
                </c:pt>
                <c:pt idx="16277">
                  <c:v>-6.3446581306672396</c:v>
                </c:pt>
                <c:pt idx="16278">
                  <c:v>-6.1566515855974799</c:v>
                </c:pt>
                <c:pt idx="16279">
                  <c:v>-5.8315230374132296</c:v>
                </c:pt>
                <c:pt idx="16280">
                  <c:v>-5.8338111272411401</c:v>
                </c:pt>
                <c:pt idx="16281">
                  <c:v>-5.8362090083732001</c:v>
                </c:pt>
                <c:pt idx="16282">
                  <c:v>-5.6716072459530897</c:v>
                </c:pt>
                <c:pt idx="16283">
                  <c:v>-5.5756800960230999</c:v>
                </c:pt>
                <c:pt idx="16284">
                  <c:v>-5.4678719659266504</c:v>
                </c:pt>
                <c:pt idx="16285">
                  <c:v>-5.3580640105310602</c:v>
                </c:pt>
                <c:pt idx="16286">
                  <c:v>-4.9011512249140701</c:v>
                </c:pt>
                <c:pt idx="16287">
                  <c:v>-4.9006640058940398</c:v>
                </c:pt>
                <c:pt idx="16288">
                  <c:v>-4.9002799828673798</c:v>
                </c:pt>
                <c:pt idx="16289">
                  <c:v>-4.6719095578943</c:v>
                </c:pt>
                <c:pt idx="16290">
                  <c:v>-4.5631176063046102</c:v>
                </c:pt>
                <c:pt idx="16291">
                  <c:v>-4.4551980131594702</c:v>
                </c:pt>
                <c:pt idx="16292">
                  <c:v>-4.34667654529731</c:v>
                </c:pt>
                <c:pt idx="16293">
                  <c:v>-4.2349098593338201</c:v>
                </c:pt>
                <c:pt idx="16294">
                  <c:v>-4.0231601737028404</c:v>
                </c:pt>
                <c:pt idx="16295">
                  <c:v>-3.6889220138792602</c:v>
                </c:pt>
                <c:pt idx="16296">
                  <c:v>-3.6812685685721598</c:v>
                </c:pt>
                <c:pt idx="16297">
                  <c:v>-3.6233902507037699</c:v>
                </c:pt>
                <c:pt idx="16298">
                  <c:v>-3.5340612057921801</c:v>
                </c:pt>
                <c:pt idx="16299">
                  <c:v>-3.4479818247969898</c:v>
                </c:pt>
                <c:pt idx="16300">
                  <c:v>-3.3666169565798598</c:v>
                </c:pt>
                <c:pt idx="16301">
                  <c:v>-3.2906764250379998</c:v>
                </c:pt>
                <c:pt idx="16302">
                  <c:v>-3.1662329559999201</c:v>
                </c:pt>
                <c:pt idx="16303">
                  <c:v>-2.9838807329694599</c:v>
                </c:pt>
                <c:pt idx="16304">
                  <c:v>-2.9793582081800198</c:v>
                </c:pt>
                <c:pt idx="16305">
                  <c:v>-2.94950410486905</c:v>
                </c:pt>
                <c:pt idx="16306">
                  <c:v>-2.9095703422667198</c:v>
                </c:pt>
                <c:pt idx="16307">
                  <c:v>-2.87627999538442</c:v>
                </c:pt>
                <c:pt idx="16308">
                  <c:v>-2.8501518521659102</c:v>
                </c:pt>
                <c:pt idx="16309">
                  <c:v>-2.8289468480944202</c:v>
                </c:pt>
                <c:pt idx="16310">
                  <c:v>-2.8090216595353898</c:v>
                </c:pt>
                <c:pt idx="16311">
                  <c:v>-2.8039972069249699</c:v>
                </c:pt>
                <c:pt idx="16312">
                  <c:v>-2.8079183047234002</c:v>
                </c:pt>
                <c:pt idx="16313">
                  <c:v>-2.8138319625426802</c:v>
                </c:pt>
                <c:pt idx="16314">
                  <c:v>-2.8253750738326402</c:v>
                </c:pt>
                <c:pt idx="16315">
                  <c:v>-2.8410744376471899</c:v>
                </c:pt>
                <c:pt idx="16316">
                  <c:v>-2.8604393143080902</c:v>
                </c:pt>
                <c:pt idx="16317">
                  <c:v>-2.8829752181202002</c:v>
                </c:pt>
                <c:pt idx="16318">
                  <c:v>-2.9313481668430899</c:v>
                </c:pt>
                <c:pt idx="16319">
                  <c:v>-3.02332696426223</c:v>
                </c:pt>
                <c:pt idx="16320">
                  <c:v>-3.0248398418365099</c:v>
                </c:pt>
                <c:pt idx="16321">
                  <c:v>-3.0453538358911598</c:v>
                </c:pt>
                <c:pt idx="16322">
                  <c:v>-3.0781290346524601</c:v>
                </c:pt>
                <c:pt idx="16323">
                  <c:v>-3.11083425004457</c:v>
                </c:pt>
                <c:pt idx="16324">
                  <c:v>-3.1460800306329699</c:v>
                </c:pt>
                <c:pt idx="16325">
                  <c:v>-3.1815830017920899</c:v>
                </c:pt>
                <c:pt idx="16326">
                  <c:v>-3.2533505344585198</c:v>
                </c:pt>
                <c:pt idx="16327">
                  <c:v>-3.37932475638716</c:v>
                </c:pt>
                <c:pt idx="16328">
                  <c:v>-3.3782335250344402</c:v>
                </c:pt>
                <c:pt idx="16329">
                  <c:v>-3.4001789080703899</c:v>
                </c:pt>
                <c:pt idx="16330">
                  <c:v>-3.4382512644105998</c:v>
                </c:pt>
                <c:pt idx="16331">
                  <c:v>-3.4765394575972599</c:v>
                </c:pt>
                <c:pt idx="16332">
                  <c:v>-3.51495172495523</c:v>
                </c:pt>
                <c:pt idx="16333">
                  <c:v>-3.5516145927056599</c:v>
                </c:pt>
                <c:pt idx="16334">
                  <c:v>-3.6288209742749502</c:v>
                </c:pt>
                <c:pt idx="16335">
                  <c:v>-3.7656529882599798</c:v>
                </c:pt>
                <c:pt idx="16336">
                  <c:v>-3.7639158263771599</c:v>
                </c:pt>
                <c:pt idx="16337">
                  <c:v>-3.7805379302744999</c:v>
                </c:pt>
                <c:pt idx="16338">
                  <c:v>-3.8138736705924599</c:v>
                </c:pt>
                <c:pt idx="16339">
                  <c:v>-3.8468887635572702</c:v>
                </c:pt>
                <c:pt idx="16340">
                  <c:v>-3.8795602079571099</c:v>
                </c:pt>
                <c:pt idx="16341">
                  <c:v>-3.9118539738367</c:v>
                </c:pt>
                <c:pt idx="16342">
                  <c:v>-4.1135384237872303</c:v>
                </c:pt>
                <c:pt idx="16343">
                  <c:v>-4.1008726559730704</c:v>
                </c:pt>
                <c:pt idx="16344">
                  <c:v>-4.0883307083767901</c:v>
                </c:pt>
                <c:pt idx="16345">
                  <c:v>-4.10827509294064</c:v>
                </c:pt>
                <c:pt idx="16346">
                  <c:v>-4.1402529457822999</c:v>
                </c:pt>
                <c:pt idx="16347">
                  <c:v>-4.1724534399314601</c:v>
                </c:pt>
                <c:pt idx="16348">
                  <c:v>-4.2040889702613304</c:v>
                </c:pt>
                <c:pt idx="16349">
                  <c:v>-4.2344232666409196</c:v>
                </c:pt>
                <c:pt idx="16350">
                  <c:v>-4.2950616601674101</c:v>
                </c:pt>
                <c:pt idx="16351">
                  <c:v>-4.3956110756641298</c:v>
                </c:pt>
                <c:pt idx="16352">
                  <c:v>-4.3889026531779898</c:v>
                </c:pt>
                <c:pt idx="16353">
                  <c:v>-4.3998973218095498</c:v>
                </c:pt>
                <c:pt idx="16354">
                  <c:v>-4.4210379949083896</c:v>
                </c:pt>
                <c:pt idx="16355">
                  <c:v>-4.4388081160993602</c:v>
                </c:pt>
                <c:pt idx="16356">
                  <c:v>-4.4555014945157296</c:v>
                </c:pt>
                <c:pt idx="16357">
                  <c:v>-4.4698674571669201</c:v>
                </c:pt>
                <c:pt idx="16358">
                  <c:v>-4.5362715828200004</c:v>
                </c:pt>
                <c:pt idx="16359">
                  <c:v>-4.5301347304246598</c:v>
                </c:pt>
                <c:pt idx="16360">
                  <c:v>-4.5240882405166802</c:v>
                </c:pt>
                <c:pt idx="16361">
                  <c:v>-4.52413875226899</c:v>
                </c:pt>
                <c:pt idx="16362">
                  <c:v>-4.5256072309544599</c:v>
                </c:pt>
                <c:pt idx="16363">
                  <c:v>-4.5239533525693902</c:v>
                </c:pt>
                <c:pt idx="16364">
                  <c:v>-4.5195158462959197</c:v>
                </c:pt>
                <c:pt idx="16365">
                  <c:v>-4.5120064112568103</c:v>
                </c:pt>
                <c:pt idx="16366">
                  <c:v>-4.4448484179129304</c:v>
                </c:pt>
                <c:pt idx="16367">
                  <c:v>-4.4395884498645799</c:v>
                </c:pt>
                <c:pt idx="16368">
                  <c:v>-4.4343761910292301</c:v>
                </c:pt>
                <c:pt idx="16369">
                  <c:v>-4.42001463085382</c:v>
                </c:pt>
                <c:pt idx="16370">
                  <c:v>-4.3959771242068699</c:v>
                </c:pt>
                <c:pt idx="16371">
                  <c:v>-4.3685297650543102</c:v>
                </c:pt>
                <c:pt idx="16372">
                  <c:v>-4.3388528530971104</c:v>
                </c:pt>
                <c:pt idx="16373">
                  <c:v>-4.3050677285143299</c:v>
                </c:pt>
                <c:pt idx="16374">
                  <c:v>-4.1587811726062398</c:v>
                </c:pt>
                <c:pt idx="16375">
                  <c:v>-4.1540442630667798</c:v>
                </c:pt>
                <c:pt idx="16376">
                  <c:v>-4.0790986093319104</c:v>
                </c:pt>
                <c:pt idx="16377">
                  <c:v>-4.0745252713710602</c:v>
                </c:pt>
                <c:pt idx="16378">
                  <c:v>-3.9972614251482699</c:v>
                </c:pt>
                <c:pt idx="16379">
                  <c:v>-3.9698116447052598</c:v>
                </c:pt>
                <c:pt idx="16380">
                  <c:v>-3.92274978946757</c:v>
                </c:pt>
                <c:pt idx="16381">
                  <c:v>-3.8700326067088402</c:v>
                </c:pt>
                <c:pt idx="16382">
                  <c:v>-3.6429091319969502</c:v>
                </c:pt>
                <c:pt idx="16383">
                  <c:v>-3.63920896015166</c:v>
                </c:pt>
                <c:pt idx="16384">
                  <c:v>-3.63551329550886</c:v>
                </c:pt>
                <c:pt idx="16385">
                  <c:v>-3.43956133766065</c:v>
                </c:pt>
                <c:pt idx="16386">
                  <c:v>-3.4361518745106201</c:v>
                </c:pt>
                <c:pt idx="16387">
                  <c:v>-3.3977259457940301</c:v>
                </c:pt>
                <c:pt idx="16388">
                  <c:v>-3.33677430970774</c:v>
                </c:pt>
                <c:pt idx="16389">
                  <c:v>-3.2764074684100102</c:v>
                </c:pt>
                <c:pt idx="16390">
                  <c:v>-3.0550322678122299</c:v>
                </c:pt>
                <c:pt idx="16391">
                  <c:v>-3.0539622379975802</c:v>
                </c:pt>
                <c:pt idx="16392">
                  <c:v>-3.0528547906471002</c:v>
                </c:pt>
                <c:pt idx="16393">
                  <c:v>-2.86967009231472</c:v>
                </c:pt>
                <c:pt idx="16394">
                  <c:v>-2.8666960733522302</c:v>
                </c:pt>
                <c:pt idx="16395">
                  <c:v>-2.8314196058523602</c:v>
                </c:pt>
                <c:pt idx="16396">
                  <c:v>-2.77930464867875</c:v>
                </c:pt>
                <c:pt idx="16397">
                  <c:v>-2.7284818159366102</c:v>
                </c:pt>
                <c:pt idx="16398">
                  <c:v>-2.5784041447399</c:v>
                </c:pt>
                <c:pt idx="16399">
                  <c:v>-2.57549910891598</c:v>
                </c:pt>
                <c:pt idx="16400">
                  <c:v>-2.57250715640098</c:v>
                </c:pt>
                <c:pt idx="16401">
                  <c:v>-2.44319996988049</c:v>
                </c:pt>
                <c:pt idx="16402">
                  <c:v>-2.4322382000964899</c:v>
                </c:pt>
                <c:pt idx="16403">
                  <c:v>-2.4029932968676202</c:v>
                </c:pt>
                <c:pt idx="16404">
                  <c:v>-2.36599925722374</c:v>
                </c:pt>
                <c:pt idx="16405">
                  <c:v>-2.3294859026100299</c:v>
                </c:pt>
                <c:pt idx="16406">
                  <c:v>-2.2426779097152001</c:v>
                </c:pt>
                <c:pt idx="16407">
                  <c:v>-2.2341774974371398</c:v>
                </c:pt>
                <c:pt idx="16408">
                  <c:v>-2.2256588624689102</c:v>
                </c:pt>
                <c:pt idx="16409">
                  <c:v>-2.1472158369443699</c:v>
                </c:pt>
                <c:pt idx="16410">
                  <c:v>-2.13333745534668</c:v>
                </c:pt>
                <c:pt idx="16411">
                  <c:v>-2.1068546503741401</c:v>
                </c:pt>
                <c:pt idx="16412">
                  <c:v>-2.07379457980627</c:v>
                </c:pt>
                <c:pt idx="16413">
                  <c:v>-2.0412438521217702</c:v>
                </c:pt>
                <c:pt idx="16414">
                  <c:v>-1.9741540950770999</c:v>
                </c:pt>
                <c:pt idx="16415">
                  <c:v>-1.9577710253123499</c:v>
                </c:pt>
                <c:pt idx="16416">
                  <c:v>-1.941424818063</c:v>
                </c:pt>
                <c:pt idx="16417">
                  <c:v>-1.8835583454234901</c:v>
                </c:pt>
                <c:pt idx="16418">
                  <c:v>-1.8719342567797601</c:v>
                </c:pt>
                <c:pt idx="16419">
                  <c:v>-1.8464925419678799</c:v>
                </c:pt>
                <c:pt idx="16420">
                  <c:v>-1.8160550659730501</c:v>
                </c:pt>
                <c:pt idx="16421">
                  <c:v>-1.78774848821732</c:v>
                </c:pt>
                <c:pt idx="16422">
                  <c:v>-1.71422916777039</c:v>
                </c:pt>
                <c:pt idx="16423">
                  <c:v>-1.6998974783498799</c:v>
                </c:pt>
                <c:pt idx="16424">
                  <c:v>-1.6856653366449801</c:v>
                </c:pt>
                <c:pt idx="16425">
                  <c:v>-1.6353467056258799</c:v>
                </c:pt>
                <c:pt idx="16426">
                  <c:v>-1.6407450218219499</c:v>
                </c:pt>
                <c:pt idx="16427">
                  <c:v>-1.6303450618305599</c:v>
                </c:pt>
                <c:pt idx="16428">
                  <c:v>-1.61335908138368</c:v>
                </c:pt>
                <c:pt idx="16429">
                  <c:v>-1.59785539333768</c:v>
                </c:pt>
                <c:pt idx="16430">
                  <c:v>-1.4986490021771</c:v>
                </c:pt>
                <c:pt idx="16431">
                  <c:v>-1.5033787494016</c:v>
                </c:pt>
                <c:pt idx="16432">
                  <c:v>-1.5082172812723</c:v>
                </c:pt>
                <c:pt idx="16433">
                  <c:v>-1.4274842904115499</c:v>
                </c:pt>
                <c:pt idx="16434">
                  <c:v>-1.44402155203962</c:v>
                </c:pt>
                <c:pt idx="16435">
                  <c:v>-1.44450932567154</c:v>
                </c:pt>
                <c:pt idx="16436">
                  <c:v>-1.43141716977392</c:v>
                </c:pt>
                <c:pt idx="16437">
                  <c:v>-1.4160535463544199</c:v>
                </c:pt>
                <c:pt idx="16438">
                  <c:v>-1.25928831905132</c:v>
                </c:pt>
                <c:pt idx="16439">
                  <c:v>-1.2798333833906901</c:v>
                </c:pt>
                <c:pt idx="16440">
                  <c:v>-1.30041900335615</c:v>
                </c:pt>
                <c:pt idx="16441">
                  <c:v>-1.1603249901605199</c:v>
                </c:pt>
                <c:pt idx="16442">
                  <c:v>-1.1810885647821601</c:v>
                </c:pt>
                <c:pt idx="16443">
                  <c:v>-1.1801838781576801</c:v>
                </c:pt>
                <c:pt idx="16444">
                  <c:v>-1.15575859310259</c:v>
                </c:pt>
                <c:pt idx="16445">
                  <c:v>-1.1291506936303399</c:v>
                </c:pt>
                <c:pt idx="16446">
                  <c:v>-0.908175450681728</c:v>
                </c:pt>
                <c:pt idx="16447">
                  <c:v>-0.936172804067537</c:v>
                </c:pt>
                <c:pt idx="16448">
                  <c:v>-0.96405496412237301</c:v>
                </c:pt>
                <c:pt idx="16449">
                  <c:v>-0.76260937082598401</c:v>
                </c:pt>
                <c:pt idx="16450">
                  <c:v>-0.780758556059722</c:v>
                </c:pt>
                <c:pt idx="16451">
                  <c:v>-0.75908805935475299</c:v>
                </c:pt>
                <c:pt idx="16452">
                  <c:v>-0.71017136138290105</c:v>
                </c:pt>
                <c:pt idx="16453">
                  <c:v>-0.65971306389617101</c:v>
                </c:pt>
                <c:pt idx="16454">
                  <c:v>-0.37146943896217399</c:v>
                </c:pt>
                <c:pt idx="16455">
                  <c:v>-0.388739876330155</c:v>
                </c:pt>
                <c:pt idx="16456">
                  <c:v>-0.40589377733114901</c:v>
                </c:pt>
                <c:pt idx="16457">
                  <c:v>-0.15133717827857199</c:v>
                </c:pt>
                <c:pt idx="16458">
                  <c:v>-0.15735697256805101</c:v>
                </c:pt>
                <c:pt idx="16459">
                  <c:v>-0.114173021384675</c:v>
                </c:pt>
                <c:pt idx="16460">
                  <c:v>-3.7150733651032601E-2</c:v>
                </c:pt>
                <c:pt idx="16461">
                  <c:v>4.0270457822412897E-2</c:v>
                </c:pt>
                <c:pt idx="16462">
                  <c:v>0.35283022929968499</c:v>
                </c:pt>
                <c:pt idx="16463">
                  <c:v>0.35050457376175198</c:v>
                </c:pt>
                <c:pt idx="16464">
                  <c:v>0.34827200303816103</c:v>
                </c:pt>
                <c:pt idx="16465">
                  <c:v>0.62059274558391198</c:v>
                </c:pt>
                <c:pt idx="16466">
                  <c:v>0.62773148175577298</c:v>
                </c:pt>
                <c:pt idx="16467">
                  <c:v>0.67623040129351997</c:v>
                </c:pt>
                <c:pt idx="16468">
                  <c:v>0.75565690252148499</c:v>
                </c:pt>
                <c:pt idx="16469">
                  <c:v>0.83394740292705705</c:v>
                </c:pt>
                <c:pt idx="16470">
                  <c:v>1.11567611318052</c:v>
                </c:pt>
                <c:pt idx="16471">
                  <c:v>1.11761093634244</c:v>
                </c:pt>
                <c:pt idx="16472">
                  <c:v>1.1195126180331101</c:v>
                </c:pt>
                <c:pt idx="16473">
                  <c:v>1.3533242724669401</c:v>
                </c:pt>
                <c:pt idx="16474">
                  <c:v>1.35488451433376</c:v>
                </c:pt>
                <c:pt idx="16475">
                  <c:v>1.39595875516898</c:v>
                </c:pt>
                <c:pt idx="16476">
                  <c:v>1.4569346347182399</c:v>
                </c:pt>
                <c:pt idx="16477">
                  <c:v>1.5192917036283999</c:v>
                </c:pt>
                <c:pt idx="16478">
                  <c:v>1.75169069184163</c:v>
                </c:pt>
                <c:pt idx="16479">
                  <c:v>1.74960571908985</c:v>
                </c:pt>
                <c:pt idx="16480">
                  <c:v>1.74760202827327</c:v>
                </c:pt>
                <c:pt idx="16481">
                  <c:v>1.9430740431931</c:v>
                </c:pt>
                <c:pt idx="16482">
                  <c:v>1.9462687020362399</c:v>
                </c:pt>
                <c:pt idx="16483">
                  <c:v>1.9800776714356101</c:v>
                </c:pt>
                <c:pt idx="16484">
                  <c:v>2.0355365217376802</c:v>
                </c:pt>
                <c:pt idx="16485">
                  <c:v>2.0890805198395102</c:v>
                </c:pt>
                <c:pt idx="16486">
                  <c:v>2.2885494695416502</c:v>
                </c:pt>
                <c:pt idx="16487">
                  <c:v>2.2908269895896902</c:v>
                </c:pt>
                <c:pt idx="16488">
                  <c:v>2.2932150976155499</c:v>
                </c:pt>
                <c:pt idx="16489">
                  <c:v>2.4668256021927699</c:v>
                </c:pt>
                <c:pt idx="16490">
                  <c:v>2.4757662536024498</c:v>
                </c:pt>
                <c:pt idx="16491">
                  <c:v>2.51081314351396</c:v>
                </c:pt>
                <c:pt idx="16492">
                  <c:v>2.5645449622175098</c:v>
                </c:pt>
                <c:pt idx="16493">
                  <c:v>2.6146101444298799</c:v>
                </c:pt>
                <c:pt idx="16494">
                  <c:v>2.79329352204515</c:v>
                </c:pt>
                <c:pt idx="16495">
                  <c:v>2.7998662561979102</c:v>
                </c:pt>
                <c:pt idx="16496">
                  <c:v>2.8064147295959199</c:v>
                </c:pt>
                <c:pt idx="16497">
                  <c:v>2.9557201414379302</c:v>
                </c:pt>
                <c:pt idx="16498">
                  <c:v>2.96151861362944</c:v>
                </c:pt>
                <c:pt idx="16499">
                  <c:v>2.9929278775473498</c:v>
                </c:pt>
                <c:pt idx="16500">
                  <c:v>3.0406315585814401</c:v>
                </c:pt>
                <c:pt idx="16501">
                  <c:v>3.0844149843347202</c:v>
                </c:pt>
                <c:pt idx="16502">
                  <c:v>3.2380578737543799</c:v>
                </c:pt>
                <c:pt idx="16503">
                  <c:v>3.2437865192093298</c:v>
                </c:pt>
                <c:pt idx="16504">
                  <c:v>3.3123513361527901</c:v>
                </c:pt>
                <c:pt idx="16505">
                  <c:v>3.3142516719153199</c:v>
                </c:pt>
                <c:pt idx="16506">
                  <c:v>3.3835681533050002</c:v>
                </c:pt>
                <c:pt idx="16507">
                  <c:v>3.3866333941773799</c:v>
                </c:pt>
                <c:pt idx="16508">
                  <c:v>3.45398606577012</c:v>
                </c:pt>
                <c:pt idx="16509">
                  <c:v>3.4744767360457298</c:v>
                </c:pt>
                <c:pt idx="16510">
                  <c:v>3.5394617679250699</c:v>
                </c:pt>
                <c:pt idx="16511">
                  <c:v>3.6024754140325399</c:v>
                </c:pt>
                <c:pt idx="16512">
                  <c:v>3.6322291780310998</c:v>
                </c:pt>
                <c:pt idx="16513">
                  <c:v>3.6611311605469701</c:v>
                </c:pt>
                <c:pt idx="16514">
                  <c:v>3.6601314656369102</c:v>
                </c:pt>
                <c:pt idx="16515">
                  <c:v>3.7556406111084599</c:v>
                </c:pt>
                <c:pt idx="16516">
                  <c:v>3.7545019613081299</c:v>
                </c:pt>
                <c:pt idx="16517">
                  <c:v>3.77134837474958</c:v>
                </c:pt>
                <c:pt idx="16518">
                  <c:v>3.7964579004706001</c:v>
                </c:pt>
                <c:pt idx="16519">
                  <c:v>3.8213559522895899</c:v>
                </c:pt>
                <c:pt idx="16520">
                  <c:v>3.8462294578255798</c:v>
                </c:pt>
                <c:pt idx="16521">
                  <c:v>3.9173426201039598</c:v>
                </c:pt>
                <c:pt idx="16522">
                  <c:v>3.9939685368562698</c:v>
                </c:pt>
                <c:pt idx="16523">
                  <c:v>3.99256368248792</c:v>
                </c:pt>
                <c:pt idx="16524">
                  <c:v>3.9911029899577799</c:v>
                </c:pt>
                <c:pt idx="16525">
                  <c:v>4.0030750323072803</c:v>
                </c:pt>
                <c:pt idx="16526">
                  <c:v>4.0237663076935801</c:v>
                </c:pt>
                <c:pt idx="16527">
                  <c:v>4.0435532763361897</c:v>
                </c:pt>
                <c:pt idx="16528">
                  <c:v>4.0631136718195702</c:v>
                </c:pt>
                <c:pt idx="16529">
                  <c:v>4.1195155855940797</c:v>
                </c:pt>
                <c:pt idx="16530">
                  <c:v>4.18145735946743</c:v>
                </c:pt>
                <c:pt idx="16531">
                  <c:v>4.1798730059784104</c:v>
                </c:pt>
                <c:pt idx="16532">
                  <c:v>4.1783317335376102</c:v>
                </c:pt>
                <c:pt idx="16533">
                  <c:v>4.1890281205293398</c:v>
                </c:pt>
                <c:pt idx="16534">
                  <c:v>4.2060481120871103</c:v>
                </c:pt>
                <c:pt idx="16535">
                  <c:v>4.2226389846200298</c:v>
                </c:pt>
                <c:pt idx="16536">
                  <c:v>4.2388125458554304</c:v>
                </c:pt>
                <c:pt idx="16537">
                  <c:v>4.2855449045430296</c:v>
                </c:pt>
                <c:pt idx="16538">
                  <c:v>4.2843969615109598</c:v>
                </c:pt>
                <c:pt idx="16539">
                  <c:v>4.33582752581595</c:v>
                </c:pt>
                <c:pt idx="16540">
                  <c:v>4.3347439718364296</c:v>
                </c:pt>
                <c:pt idx="16541">
                  <c:v>4.3446129264978399</c:v>
                </c:pt>
                <c:pt idx="16542">
                  <c:v>4.3596952714606401</c:v>
                </c:pt>
                <c:pt idx="16543">
                  <c:v>4.3743877148267201</c:v>
                </c:pt>
                <c:pt idx="16544">
                  <c:v>4.3893230075586702</c:v>
                </c:pt>
                <c:pt idx="16545">
                  <c:v>4.4287548689067897</c:v>
                </c:pt>
                <c:pt idx="16546">
                  <c:v>4.4715974786235098</c:v>
                </c:pt>
                <c:pt idx="16547">
                  <c:v>4.4722894843863399</c:v>
                </c:pt>
                <c:pt idx="16548">
                  <c:v>4.4730764789875002</c:v>
                </c:pt>
                <c:pt idx="16549">
                  <c:v>4.4823201213481196</c:v>
                </c:pt>
                <c:pt idx="16550">
                  <c:v>4.4956242923978298</c:v>
                </c:pt>
                <c:pt idx="16551">
                  <c:v>4.5089441538875601</c:v>
                </c:pt>
                <c:pt idx="16552">
                  <c:v>4.5223942034668703</c:v>
                </c:pt>
                <c:pt idx="16553">
                  <c:v>4.5548196243437502</c:v>
                </c:pt>
                <c:pt idx="16554">
                  <c:v>4.58936495465219</c:v>
                </c:pt>
                <c:pt idx="16555">
                  <c:v>4.5917269038985298</c:v>
                </c:pt>
                <c:pt idx="16556">
                  <c:v>4.5941576577200696</c:v>
                </c:pt>
                <c:pt idx="16557">
                  <c:v>4.6030109968403101</c:v>
                </c:pt>
                <c:pt idx="16558">
                  <c:v>4.6154782350639696</c:v>
                </c:pt>
                <c:pt idx="16559">
                  <c:v>4.6276291028442698</c:v>
                </c:pt>
                <c:pt idx="16560">
                  <c:v>4.6394743530133802</c:v>
                </c:pt>
                <c:pt idx="16561">
                  <c:v>4.6652692591456502</c:v>
                </c:pt>
                <c:pt idx="16562">
                  <c:v>4.6929873462440197</c:v>
                </c:pt>
                <c:pt idx="16563">
                  <c:v>4.6963235933943599</c:v>
                </c:pt>
                <c:pt idx="16564">
                  <c:v>4.6995528933622897</c:v>
                </c:pt>
                <c:pt idx="16565">
                  <c:v>4.7072214835480404</c:v>
                </c:pt>
                <c:pt idx="16566">
                  <c:v>4.7171940692657097</c:v>
                </c:pt>
                <c:pt idx="16567">
                  <c:v>4.7269342336864097</c:v>
                </c:pt>
                <c:pt idx="16568">
                  <c:v>4.7360694592786698</c:v>
                </c:pt>
                <c:pt idx="16569">
                  <c:v>4.7564497402327</c:v>
                </c:pt>
                <c:pt idx="16570">
                  <c:v>4.7780618260254002</c:v>
                </c:pt>
                <c:pt idx="16571">
                  <c:v>4.78113502714415</c:v>
                </c:pt>
                <c:pt idx="16572">
                  <c:v>4.7841041096916301</c:v>
                </c:pt>
                <c:pt idx="16573">
                  <c:v>4.78841668955197</c:v>
                </c:pt>
                <c:pt idx="16574">
                  <c:v>4.79478415288356</c:v>
                </c:pt>
                <c:pt idx="16575">
                  <c:v>4.8009682216527096</c:v>
                </c:pt>
                <c:pt idx="16576">
                  <c:v>4.8069728017265998</c:v>
                </c:pt>
                <c:pt idx="16577">
                  <c:v>4.82845660930679</c:v>
                </c:pt>
                <c:pt idx="16578">
                  <c:v>4.8296293698753701</c:v>
                </c:pt>
                <c:pt idx="16579">
                  <c:v>4.83071996855191</c:v>
                </c:pt>
                <c:pt idx="16580">
                  <c:v>4.8372559535791702</c:v>
                </c:pt>
                <c:pt idx="16581">
                  <c:v>4.8362781732357503</c:v>
                </c:pt>
                <c:pt idx="16582">
                  <c:v>4.8426901777877802</c:v>
                </c:pt>
                <c:pt idx="16583">
                  <c:v>4.8442556748821799</c:v>
                </c:pt>
                <c:pt idx="16584">
                  <c:v>4.8467525718330204</c:v>
                </c:pt>
                <c:pt idx="16585">
                  <c:v>4.8591481406151003</c:v>
                </c:pt>
                <c:pt idx="16586">
                  <c:v>4.8610608782869704</c:v>
                </c:pt>
                <c:pt idx="16587">
                  <c:v>4.8598096096610304</c:v>
                </c:pt>
                <c:pt idx="16588">
                  <c:v>4.8634103322323599</c:v>
                </c:pt>
                <c:pt idx="16589">
                  <c:v>4.8621122419037199</c:v>
                </c:pt>
                <c:pt idx="16590">
                  <c:v>4.8655709919552503</c:v>
                </c:pt>
                <c:pt idx="16591">
                  <c:v>4.8689326592667097</c:v>
                </c:pt>
                <c:pt idx="16592">
                  <c:v>4.86753122657964</c:v>
                </c:pt>
                <c:pt idx="16593">
                  <c:v>4.8794863359349296</c:v>
                </c:pt>
                <c:pt idx="16594">
                  <c:v>4.8780644972215601</c:v>
                </c:pt>
                <c:pt idx="16595">
                  <c:v>4.87781390305366</c:v>
                </c:pt>
                <c:pt idx="16596">
                  <c:v>4.8785074171140801</c:v>
                </c:pt>
                <c:pt idx="16597">
                  <c:v>4.8793986799335203</c:v>
                </c:pt>
                <c:pt idx="16598">
                  <c:v>4.8802519381201002</c:v>
                </c:pt>
                <c:pt idx="16599">
                  <c:v>4.8810366412386204</c:v>
                </c:pt>
                <c:pt idx="16600">
                  <c:v>4.8818360574489903</c:v>
                </c:pt>
                <c:pt idx="16601">
                  <c:v>4.8908180202279397</c:v>
                </c:pt>
                <c:pt idx="16602">
                  <c:v>4.8902441706260698</c:v>
                </c:pt>
                <c:pt idx="16603">
                  <c:v>4.8882811214725104</c:v>
                </c:pt>
                <c:pt idx="16604">
                  <c:v>4.8887045473581798</c:v>
                </c:pt>
                <c:pt idx="16605">
                  <c:v>4.8891258532903299</c:v>
                </c:pt>
                <c:pt idx="16606">
                  <c:v>4.88943912653124</c:v>
                </c:pt>
                <c:pt idx="16607">
                  <c:v>4.88982403974323</c:v>
                </c:pt>
                <c:pt idx="16608">
                  <c:v>4.8902069402147896</c:v>
                </c:pt>
                <c:pt idx="16609">
                  <c:v>4.8983408292312598</c:v>
                </c:pt>
                <c:pt idx="16610">
                  <c:v>4.8977042866386604</c:v>
                </c:pt>
                <c:pt idx="16611">
                  <c:v>4.8958492895597203</c:v>
                </c:pt>
                <c:pt idx="16612">
                  <c:v>4.8962497091938904</c:v>
                </c:pt>
                <c:pt idx="16613">
                  <c:v>4.8966360904658703</c:v>
                </c:pt>
                <c:pt idx="16614">
                  <c:v>4.8970042357014298</c:v>
                </c:pt>
                <c:pt idx="16615">
                  <c:v>4.8973503219103298</c:v>
                </c:pt>
                <c:pt idx="16616">
                  <c:v>4.8991305069001303</c:v>
                </c:pt>
                <c:pt idx="16617">
                  <c:v>4.9078501148190199</c:v>
                </c:pt>
                <c:pt idx="16618">
                  <c:v>4.9087273850577997</c:v>
                </c:pt>
                <c:pt idx="16619">
                  <c:v>4.9084401411403196</c:v>
                </c:pt>
                <c:pt idx="16620">
                  <c:v>4.9100595884337102</c:v>
                </c:pt>
                <c:pt idx="16621">
                  <c:v>4.9116673171093401</c:v>
                </c:pt>
                <c:pt idx="16622">
                  <c:v>4.9132315762015502</c:v>
                </c:pt>
                <c:pt idx="16623">
                  <c:v>4.9147508621200799</c:v>
                </c:pt>
                <c:pt idx="16624">
                  <c:v>4.9162230123130497</c:v>
                </c:pt>
                <c:pt idx="16625">
                  <c:v>4.9229018690627102</c:v>
                </c:pt>
                <c:pt idx="16626">
                  <c:v>4.92473620257402</c:v>
                </c:pt>
                <c:pt idx="16627">
                  <c:v>4.92551851817091</c:v>
                </c:pt>
                <c:pt idx="16628">
                  <c:v>4.9276629812897799</c:v>
                </c:pt>
                <c:pt idx="16629">
                  <c:v>4.9298000963141302</c:v>
                </c:pt>
                <c:pt idx="16630">
                  <c:v>4.93185602493977</c:v>
                </c:pt>
                <c:pt idx="16631">
                  <c:v>4.9338215151653504</c:v>
                </c:pt>
                <c:pt idx="16632">
                  <c:v>4.9356856145704802</c:v>
                </c:pt>
                <c:pt idx="16633">
                  <c:v>4.9399187334601704</c:v>
                </c:pt>
                <c:pt idx="16634">
                  <c:v>4.9410674857419998</c:v>
                </c:pt>
                <c:pt idx="16635">
                  <c:v>4.9418574291357897</c:v>
                </c:pt>
                <c:pt idx="16636">
                  <c:v>4.9430650427333198</c:v>
                </c:pt>
                <c:pt idx="16637">
                  <c:v>4.9440940848881398</c:v>
                </c:pt>
                <c:pt idx="16638">
                  <c:v>4.9449500226779097</c:v>
                </c:pt>
                <c:pt idx="16639">
                  <c:v>4.9456009820951401</c:v>
                </c:pt>
                <c:pt idx="16640">
                  <c:v>4.94603120865861</c:v>
                </c:pt>
                <c:pt idx="16641">
                  <c:v>4.9431565985026298</c:v>
                </c:pt>
                <c:pt idx="16642">
                  <c:v>4.9439475578116099</c:v>
                </c:pt>
                <c:pt idx="16643">
                  <c:v>4.9429047663393799</c:v>
                </c:pt>
                <c:pt idx="16644">
                  <c:v>4.9436499702502701</c:v>
                </c:pt>
                <c:pt idx="16645">
                  <c:v>4.9422910735744301</c:v>
                </c:pt>
                <c:pt idx="16646">
                  <c:v>4.9416176904367504</c:v>
                </c:pt>
                <c:pt idx="16647">
                  <c:v>4.9374759704742299</c:v>
                </c:pt>
                <c:pt idx="16648">
                  <c:v>4.9348931149594204</c:v>
                </c:pt>
                <c:pt idx="16649">
                  <c:v>4.92250900196216</c:v>
                </c:pt>
                <c:pt idx="16650">
                  <c:v>4.9226560535423598</c:v>
                </c:pt>
                <c:pt idx="16651">
                  <c:v>4.9226886584997001</c:v>
                </c:pt>
                <c:pt idx="16652">
                  <c:v>4.9063278966589596</c:v>
                </c:pt>
                <c:pt idx="16653">
                  <c:v>4.9064777494127396</c:v>
                </c:pt>
                <c:pt idx="16654">
                  <c:v>4.8966382285329599</c:v>
                </c:pt>
                <c:pt idx="16655">
                  <c:v>4.8904218738221203</c:v>
                </c:pt>
                <c:pt idx="16656">
                  <c:v>4.8833639037770196</c:v>
                </c:pt>
                <c:pt idx="16657">
                  <c:v>4.8573205128988697</c:v>
                </c:pt>
                <c:pt idx="16658">
                  <c:v>4.8574769545932002</c:v>
                </c:pt>
                <c:pt idx="16659">
                  <c:v>4.8575192370594804</c:v>
                </c:pt>
                <c:pt idx="16660">
                  <c:v>4.8259373910877903</c:v>
                </c:pt>
                <c:pt idx="16661">
                  <c:v>4.8259401772897697</c:v>
                </c:pt>
                <c:pt idx="16662">
                  <c:v>4.8093901871715801</c:v>
                </c:pt>
                <c:pt idx="16663">
                  <c:v>4.7952816573107997</c:v>
                </c:pt>
                <c:pt idx="16664">
                  <c:v>4.7807459079692904</c:v>
                </c:pt>
                <c:pt idx="16665">
                  <c:v>4.7657927547804197</c:v>
                </c:pt>
                <c:pt idx="16666">
                  <c:v>4.7373591699900901</c:v>
                </c:pt>
                <c:pt idx="16667">
                  <c:v>4.7343187274112504</c:v>
                </c:pt>
                <c:pt idx="16668">
                  <c:v>4.6868805365656403</c:v>
                </c:pt>
                <c:pt idx="16669">
                  <c:v>4.6742832429149903</c:v>
                </c:pt>
                <c:pt idx="16670">
                  <c:v>4.6407209353419603</c:v>
                </c:pt>
                <c:pt idx="16671">
                  <c:v>4.6213391302848397</c:v>
                </c:pt>
                <c:pt idx="16672">
                  <c:v>4.5854583760357599</c:v>
                </c:pt>
                <c:pt idx="16673">
                  <c:v>4.5657059915601703</c:v>
                </c:pt>
                <c:pt idx="16674">
                  <c:v>4.5614161766360599</c:v>
                </c:pt>
                <c:pt idx="16675">
                  <c:v>4.5570405975778003</c:v>
                </c:pt>
                <c:pt idx="16676">
                  <c:v>4.4966390243902099</c:v>
                </c:pt>
                <c:pt idx="16677">
                  <c:v>4.4923405751691199</c:v>
                </c:pt>
                <c:pt idx="16678">
                  <c:v>4.4590015020275802</c:v>
                </c:pt>
                <c:pt idx="16679">
                  <c:v>4.4365208183672804</c:v>
                </c:pt>
                <c:pt idx="16680">
                  <c:v>4.3533504066256201</c:v>
                </c:pt>
                <c:pt idx="16681">
                  <c:v>4.3493176116594201</c:v>
                </c:pt>
                <c:pt idx="16682">
                  <c:v>4.3453095994897</c:v>
                </c:pt>
                <c:pt idx="16683">
                  <c:v>4.3413299996711299</c:v>
                </c:pt>
                <c:pt idx="16684">
                  <c:v>4.2672231963307201</c:v>
                </c:pt>
                <c:pt idx="16685">
                  <c:v>4.2633775823336002</c:v>
                </c:pt>
                <c:pt idx="16686">
                  <c:v>4.2243320308688697</c:v>
                </c:pt>
                <c:pt idx="16687">
                  <c:v>4.1981836845842002</c:v>
                </c:pt>
                <c:pt idx="16688">
                  <c:v>4.1226506879985303</c:v>
                </c:pt>
                <c:pt idx="16689">
                  <c:v>4.0945700768089299</c:v>
                </c:pt>
                <c:pt idx="16690">
                  <c:v>4.0914185611883802</c:v>
                </c:pt>
                <c:pt idx="16691">
                  <c:v>4.0883352393301902</c:v>
                </c:pt>
                <c:pt idx="16692">
                  <c:v>3.9981409209629599</c:v>
                </c:pt>
                <c:pt idx="16693">
                  <c:v>3.9951925503943699</c:v>
                </c:pt>
                <c:pt idx="16694">
                  <c:v>3.9486613121928702</c:v>
                </c:pt>
                <c:pt idx="16695">
                  <c:v>3.9196071513886901</c:v>
                </c:pt>
                <c:pt idx="16696">
                  <c:v>3.7964601991939801</c:v>
                </c:pt>
                <c:pt idx="16697">
                  <c:v>3.7957668149142001</c:v>
                </c:pt>
                <c:pt idx="16698">
                  <c:v>3.7951103947564699</c:v>
                </c:pt>
                <c:pt idx="16699">
                  <c:v>3.7944972063101301</c:v>
                </c:pt>
                <c:pt idx="16700">
                  <c:v>3.6857659643907401</c:v>
                </c:pt>
                <c:pt idx="16701">
                  <c:v>3.68540373848167</c:v>
                </c:pt>
                <c:pt idx="16702">
                  <c:v>3.6288493330846601</c:v>
                </c:pt>
                <c:pt idx="16703">
                  <c:v>3.5935999123208102</c:v>
                </c:pt>
                <c:pt idx="16704">
                  <c:v>3.43286116141195</c:v>
                </c:pt>
                <c:pt idx="16705">
                  <c:v>3.4329980777752098</c:v>
                </c:pt>
                <c:pt idx="16706">
                  <c:v>3.43313982246092</c:v>
                </c:pt>
                <c:pt idx="16707">
                  <c:v>3.4333040799276602</c:v>
                </c:pt>
                <c:pt idx="16708">
                  <c:v>3.2894604982286499</c:v>
                </c:pt>
                <c:pt idx="16709">
                  <c:v>3.2899681374364098</c:v>
                </c:pt>
                <c:pt idx="16710">
                  <c:v>3.2159591099054401</c:v>
                </c:pt>
                <c:pt idx="16711">
                  <c:v>3.1715424232582201</c:v>
                </c:pt>
                <c:pt idx="16712">
                  <c:v>2.9477536759323799</c:v>
                </c:pt>
                <c:pt idx="16713">
                  <c:v>2.9526291208037301</c:v>
                </c:pt>
                <c:pt idx="16714">
                  <c:v>2.9574035139496102</c:v>
                </c:pt>
                <c:pt idx="16715">
                  <c:v>2.96207648763682</c:v>
                </c:pt>
                <c:pt idx="16716">
                  <c:v>2.76355406295349</c:v>
                </c:pt>
                <c:pt idx="16717">
                  <c:v>2.76843034830486</c:v>
                </c:pt>
                <c:pt idx="16718">
                  <c:v>2.6606083201181501</c:v>
                </c:pt>
                <c:pt idx="16719">
                  <c:v>2.5945443782081701</c:v>
                </c:pt>
                <c:pt idx="16720">
                  <c:v>2.2969279497934201</c:v>
                </c:pt>
                <c:pt idx="16721">
                  <c:v>2.29954232054178</c:v>
                </c:pt>
                <c:pt idx="16722">
                  <c:v>2.3020576716935501</c:v>
                </c:pt>
                <c:pt idx="16723">
                  <c:v>2.3044727348988698</c:v>
                </c:pt>
                <c:pt idx="16724">
                  <c:v>2.01802936140913</c:v>
                </c:pt>
                <c:pt idx="16725">
                  <c:v>2.0011577816674402</c:v>
                </c:pt>
                <c:pt idx="16726">
                  <c:v>1.86031672393509</c:v>
                </c:pt>
                <c:pt idx="16727">
                  <c:v>1.7674448880545199</c:v>
                </c:pt>
                <c:pt idx="16728">
                  <c:v>1.40345077464282</c:v>
                </c:pt>
                <c:pt idx="16729">
                  <c:v>1.39748001048283</c:v>
                </c:pt>
                <c:pt idx="16730">
                  <c:v>1.3914395367781101</c:v>
                </c:pt>
                <c:pt idx="16731">
                  <c:v>1.0687122507056399</c:v>
                </c:pt>
                <c:pt idx="16732">
                  <c:v>1.0631980422679701</c:v>
                </c:pt>
                <c:pt idx="16733">
                  <c:v>1.0575900246141501</c:v>
                </c:pt>
                <c:pt idx="16734">
                  <c:v>0.88959932729971503</c:v>
                </c:pt>
                <c:pt idx="16735">
                  <c:v>0.77782534376562895</c:v>
                </c:pt>
                <c:pt idx="16736">
                  <c:v>0.36649435235779099</c:v>
                </c:pt>
                <c:pt idx="16737">
                  <c:v>0.35362962309404999</c:v>
                </c:pt>
                <c:pt idx="16738">
                  <c:v>0.34086142435621097</c:v>
                </c:pt>
                <c:pt idx="16739">
                  <c:v>-1.5268525628175799E-2</c:v>
                </c:pt>
                <c:pt idx="16740">
                  <c:v>-2.7184421820869099E-2</c:v>
                </c:pt>
                <c:pt idx="16741">
                  <c:v>-3.9026896788338199E-2</c:v>
                </c:pt>
                <c:pt idx="16742">
                  <c:v>-0.21387517924773899</c:v>
                </c:pt>
                <c:pt idx="16743">
                  <c:v>-0.32079721734056799</c:v>
                </c:pt>
                <c:pt idx="16744">
                  <c:v>-0.75215747719253301</c:v>
                </c:pt>
                <c:pt idx="16745">
                  <c:v>-0.758568850363047</c:v>
                </c:pt>
                <c:pt idx="16746">
                  <c:v>-0.76490435122409905</c:v>
                </c:pt>
                <c:pt idx="16747">
                  <c:v>-1.1365607958400601</c:v>
                </c:pt>
                <c:pt idx="16748">
                  <c:v>-1.14213989819799</c:v>
                </c:pt>
                <c:pt idx="16749">
                  <c:v>-1.20498516157751</c:v>
                </c:pt>
                <c:pt idx="16750">
                  <c:v>-1.31370006699821</c:v>
                </c:pt>
                <c:pt idx="16751">
                  <c:v>-1.4234346032445999</c:v>
                </c:pt>
                <c:pt idx="16752">
                  <c:v>-1.8862937650303899</c:v>
                </c:pt>
                <c:pt idx="16753">
                  <c:v>-1.8828560250398101</c:v>
                </c:pt>
                <c:pt idx="16754">
                  <c:v>-1.8793629098698501</c:v>
                </c:pt>
                <c:pt idx="16755">
                  <c:v>-2.2820246120797698</c:v>
                </c:pt>
                <c:pt idx="16756">
                  <c:v>-2.2778705636865499</c:v>
                </c:pt>
                <c:pt idx="16757">
                  <c:v>-2.3399017597155201</c:v>
                </c:pt>
                <c:pt idx="16758">
                  <c:v>-2.4540602836957799</c:v>
                </c:pt>
                <c:pt idx="16759">
                  <c:v>-2.5700821126136502</c:v>
                </c:pt>
                <c:pt idx="16760">
                  <c:v>-3.0874505724527799</c:v>
                </c:pt>
                <c:pt idx="16761">
                  <c:v>-3.0757504648143601</c:v>
                </c:pt>
                <c:pt idx="16762">
                  <c:v>-3.0640363972656299</c:v>
                </c:pt>
                <c:pt idx="16763">
                  <c:v>-3.5070712897612402</c:v>
                </c:pt>
                <c:pt idx="16764">
                  <c:v>-3.48885776108866</c:v>
                </c:pt>
                <c:pt idx="16765">
                  <c:v>-3.55411598902037</c:v>
                </c:pt>
                <c:pt idx="16766">
                  <c:v>-3.67652259599422</c:v>
                </c:pt>
                <c:pt idx="16767">
                  <c:v>-3.79926064020859</c:v>
                </c:pt>
                <c:pt idx="16768">
                  <c:v>-4.31583594722097</c:v>
                </c:pt>
                <c:pt idx="16769">
                  <c:v>-4.2987070447388804</c:v>
                </c:pt>
                <c:pt idx="16770">
                  <c:v>-4.2816003563681901</c:v>
                </c:pt>
                <c:pt idx="16771">
                  <c:v>-4.5094770674047302</c:v>
                </c:pt>
                <c:pt idx="16772">
                  <c:v>-4.73552371412908</c:v>
                </c:pt>
                <c:pt idx="16773">
                  <c:v>-4.7180167582962298</c:v>
                </c:pt>
                <c:pt idx="16774">
                  <c:v>-4.94261078106158</c:v>
                </c:pt>
                <c:pt idx="16775">
                  <c:v>-4.9961737379657603</c:v>
                </c:pt>
                <c:pt idx="16776">
                  <c:v>-5.2161624656698704</c:v>
                </c:pt>
                <c:pt idx="16777">
                  <c:v>-5.3148715811389096</c:v>
                </c:pt>
                <c:pt idx="16778">
                  <c:v>-5.4994130389526399</c:v>
                </c:pt>
                <c:pt idx="16779">
                  <c:v>-5.5778801853761699</c:v>
                </c:pt>
                <c:pt idx="16780">
                  <c:v>-5.5604201925187402</c:v>
                </c:pt>
                <c:pt idx="16781">
                  <c:v>-5.8344504992925996</c:v>
                </c:pt>
                <c:pt idx="16782">
                  <c:v>-5.8165850851676497</c:v>
                </c:pt>
                <c:pt idx="16783">
                  <c:v>-5.84812911019627</c:v>
                </c:pt>
                <c:pt idx="16784">
                  <c:v>-5.89991032846181</c:v>
                </c:pt>
                <c:pt idx="16785">
                  <c:v>-5.9432277661914901</c:v>
                </c:pt>
                <c:pt idx="16786">
                  <c:v>-6.04184761834179</c:v>
                </c:pt>
                <c:pt idx="16787">
                  <c:v>-6.0235816832524396</c:v>
                </c:pt>
                <c:pt idx="16788">
                  <c:v>-6.0816367720027404</c:v>
                </c:pt>
                <c:pt idx="16789">
                  <c:v>-6.06421495678536</c:v>
                </c:pt>
                <c:pt idx="16790">
                  <c:v>-6.0566639851589601</c:v>
                </c:pt>
                <c:pt idx="16791">
                  <c:v>-6.0506165338675402</c:v>
                </c:pt>
                <c:pt idx="16792">
                  <c:v>-6.0388845243562796</c:v>
                </c:pt>
                <c:pt idx="16793">
                  <c:v>-6.02444962557884</c:v>
                </c:pt>
                <c:pt idx="16794">
                  <c:v>-5.9880888439310098</c:v>
                </c:pt>
                <c:pt idx="16795">
                  <c:v>-5.9717248316246501</c:v>
                </c:pt>
                <c:pt idx="16796">
                  <c:v>-5.9264224121059197</c:v>
                </c:pt>
                <c:pt idx="16797">
                  <c:v>-5.9101428939917202</c:v>
                </c:pt>
                <c:pt idx="16798">
                  <c:v>-5.8887993334501898</c:v>
                </c:pt>
                <c:pt idx="16799">
                  <c:v>-5.8624647997670101</c:v>
                </c:pt>
                <c:pt idx="16800">
                  <c:v>-5.8351753103246704</c:v>
                </c:pt>
                <c:pt idx="16801">
                  <c:v>-5.8088577430598196</c:v>
                </c:pt>
                <c:pt idx="16802">
                  <c:v>-5.7424434619321296</c:v>
                </c:pt>
                <c:pt idx="16803">
                  <c:v>-5.7290908966678096</c:v>
                </c:pt>
                <c:pt idx="16804">
                  <c:v>-5.6536475048332004</c:v>
                </c:pt>
                <c:pt idx="16805">
                  <c:v>-5.6415945744500799</c:v>
                </c:pt>
                <c:pt idx="16806">
                  <c:v>-5.6146651128748202</c:v>
                </c:pt>
                <c:pt idx="16807">
                  <c:v>-5.5791195691907403</c:v>
                </c:pt>
                <c:pt idx="16808">
                  <c:v>-5.5409812228853603</c:v>
                </c:pt>
                <c:pt idx="16809">
                  <c:v>-5.4995702730004696</c:v>
                </c:pt>
                <c:pt idx="16810">
                  <c:v>-5.3684308398013201</c:v>
                </c:pt>
                <c:pt idx="16811">
                  <c:v>-5.35479453476509</c:v>
                </c:pt>
                <c:pt idx="16812">
                  <c:v>-5.2037619826790698</c:v>
                </c:pt>
                <c:pt idx="16813">
                  <c:v>-5.1947716759514799</c:v>
                </c:pt>
                <c:pt idx="16814">
                  <c:v>-5.1564045831641501</c:v>
                </c:pt>
                <c:pt idx="16815">
                  <c:v>-5.0943347575247699</c:v>
                </c:pt>
                <c:pt idx="16816">
                  <c:v>-5.0275963364009604</c:v>
                </c:pt>
                <c:pt idx="16817">
                  <c:v>-4.9560203131376399</c:v>
                </c:pt>
                <c:pt idx="16818">
                  <c:v>-4.7224401044224296</c:v>
                </c:pt>
                <c:pt idx="16819">
                  <c:v>-4.7097881928459602</c:v>
                </c:pt>
                <c:pt idx="16820">
                  <c:v>-4.4344218214878701</c:v>
                </c:pt>
                <c:pt idx="16821">
                  <c:v>-4.4201034069754499</c:v>
                </c:pt>
                <c:pt idx="16822">
                  <c:v>-4.3616491492082101</c:v>
                </c:pt>
                <c:pt idx="16823">
                  <c:v>-4.2695309525362903</c:v>
                </c:pt>
                <c:pt idx="16824">
                  <c:v>-4.1779154423936404</c:v>
                </c:pt>
                <c:pt idx="16825">
                  <c:v>-4.0792450184385496</c:v>
                </c:pt>
                <c:pt idx="16826">
                  <c:v>-3.7731292466061799</c:v>
                </c:pt>
                <c:pt idx="16827">
                  <c:v>-3.7666104872165</c:v>
                </c:pt>
                <c:pt idx="16828">
                  <c:v>-3.43266509310312</c:v>
                </c:pt>
                <c:pt idx="16829">
                  <c:v>-3.4279267193287701</c:v>
                </c:pt>
                <c:pt idx="16830">
                  <c:v>-3.3707751417516101</c:v>
                </c:pt>
                <c:pt idx="16831">
                  <c:v>-3.27307897104654</c:v>
                </c:pt>
                <c:pt idx="16832">
                  <c:v>-3.1755778544896098</c:v>
                </c:pt>
                <c:pt idx="16833">
                  <c:v>-3.0785612098429</c:v>
                </c:pt>
                <c:pt idx="16834">
                  <c:v>-2.7982179387413102</c:v>
                </c:pt>
                <c:pt idx="16835">
                  <c:v>-2.7987513074347201</c:v>
                </c:pt>
                <c:pt idx="16836">
                  <c:v>-2.4939734606455</c:v>
                </c:pt>
                <c:pt idx="16837">
                  <c:v>-2.49453931856032</c:v>
                </c:pt>
                <c:pt idx="16838">
                  <c:v>-2.4390931090654702</c:v>
                </c:pt>
                <c:pt idx="16839">
                  <c:v>-2.3582621527393202</c:v>
                </c:pt>
                <c:pt idx="16840">
                  <c:v>-2.2765941997466501</c:v>
                </c:pt>
                <c:pt idx="16841">
                  <c:v>-2.1983890374500299</c:v>
                </c:pt>
                <c:pt idx="16842">
                  <c:v>-1.99641247000185</c:v>
                </c:pt>
                <c:pt idx="16843">
                  <c:v>-1.9986648533365201</c:v>
                </c:pt>
                <c:pt idx="16844">
                  <c:v>-1.79708206276412</c:v>
                </c:pt>
                <c:pt idx="16845">
                  <c:v>-1.80053920627035</c:v>
                </c:pt>
                <c:pt idx="16846">
                  <c:v>-1.76919570085595</c:v>
                </c:pt>
                <c:pt idx="16847">
                  <c:v>-1.7198505322119499</c:v>
                </c:pt>
                <c:pt idx="16848">
                  <c:v>-1.67556321213302</c:v>
                </c:pt>
                <c:pt idx="16849">
                  <c:v>-1.6382752422850699</c:v>
                </c:pt>
                <c:pt idx="16850">
                  <c:v>-1.5616358734081801</c:v>
                </c:pt>
                <c:pt idx="16851">
                  <c:v>-1.5656079439330299</c:v>
                </c:pt>
                <c:pt idx="16852">
                  <c:v>-1.5075477990495501</c:v>
                </c:pt>
                <c:pt idx="16853">
                  <c:v>-1.51375977459105</c:v>
                </c:pt>
                <c:pt idx="16854">
                  <c:v>-1.5113336487262901</c:v>
                </c:pt>
                <c:pt idx="16855">
                  <c:v>-1.5078765962265599</c:v>
                </c:pt>
                <c:pt idx="16856">
                  <c:v>-1.50859128209862</c:v>
                </c:pt>
                <c:pt idx="16857">
                  <c:v>-1.51346515032041</c:v>
                </c:pt>
                <c:pt idx="16858">
                  <c:v>-1.54540990173833</c:v>
                </c:pt>
                <c:pt idx="16859">
                  <c:v>-1.5526969819937599</c:v>
                </c:pt>
                <c:pt idx="16860">
                  <c:v>-1.6021488116407401</c:v>
                </c:pt>
                <c:pt idx="16861">
                  <c:v>-1.6056704938025801</c:v>
                </c:pt>
                <c:pt idx="16862">
                  <c:v>-1.6235198229432599</c:v>
                </c:pt>
                <c:pt idx="16863">
                  <c:v>-1.65018995349164</c:v>
                </c:pt>
                <c:pt idx="16864">
                  <c:v>-1.6788857343378301</c:v>
                </c:pt>
                <c:pt idx="16865">
                  <c:v>-1.7090655943493001</c:v>
                </c:pt>
                <c:pt idx="16866">
                  <c:v>-1.7922206009994499</c:v>
                </c:pt>
                <c:pt idx="16867">
                  <c:v>-1.7973901389423099</c:v>
                </c:pt>
                <c:pt idx="16868">
                  <c:v>-1.90744804029309</c:v>
                </c:pt>
                <c:pt idx="16869">
                  <c:v>-1.9153313232540401</c:v>
                </c:pt>
                <c:pt idx="16870">
                  <c:v>-1.9414340915549599</c:v>
                </c:pt>
                <c:pt idx="16871">
                  <c:v>-1.97917038179664</c:v>
                </c:pt>
                <c:pt idx="16872">
                  <c:v>-2.0199497518333298</c:v>
                </c:pt>
                <c:pt idx="16873">
                  <c:v>-2.06220823903482</c:v>
                </c:pt>
                <c:pt idx="16874">
                  <c:v>-2.1898666280264401</c:v>
                </c:pt>
                <c:pt idx="16875">
                  <c:v>-2.1958941699860901</c:v>
                </c:pt>
                <c:pt idx="16876">
                  <c:v>-2.35571205728486</c:v>
                </c:pt>
                <c:pt idx="16877">
                  <c:v>-2.36185059867833</c:v>
                </c:pt>
                <c:pt idx="16878">
                  <c:v>-2.3897765383374998</c:v>
                </c:pt>
                <c:pt idx="16879">
                  <c:v>-2.4395421174316199</c:v>
                </c:pt>
                <c:pt idx="16880">
                  <c:v>-2.4891367617902</c:v>
                </c:pt>
                <c:pt idx="16881">
                  <c:v>-2.5434739966986202</c:v>
                </c:pt>
                <c:pt idx="16882">
                  <c:v>-2.7280230531753902</c:v>
                </c:pt>
                <c:pt idx="16883">
                  <c:v>-2.7269858440428201</c:v>
                </c:pt>
                <c:pt idx="16884">
                  <c:v>-2.9535687752017301</c:v>
                </c:pt>
                <c:pt idx="16885">
                  <c:v>-2.95241237773392</c:v>
                </c:pt>
                <c:pt idx="16886">
                  <c:v>-2.97989986900776</c:v>
                </c:pt>
                <c:pt idx="16887">
                  <c:v>-3.03746456749005</c:v>
                </c:pt>
                <c:pt idx="16888">
                  <c:v>-3.09489882518728</c:v>
                </c:pt>
                <c:pt idx="16889">
                  <c:v>-3.1578044677664598</c:v>
                </c:pt>
                <c:pt idx="16890">
                  <c:v>-3.3868709907886099</c:v>
                </c:pt>
                <c:pt idx="16891">
                  <c:v>-3.3728673189500298</c:v>
                </c:pt>
                <c:pt idx="16892">
                  <c:v>-3.64125070512396</c:v>
                </c:pt>
                <c:pt idx="16893">
                  <c:v>-3.6284820866310699</c:v>
                </c:pt>
                <c:pt idx="16894">
                  <c:v>-3.6652663688635401</c:v>
                </c:pt>
                <c:pt idx="16895">
                  <c:v>-3.7358605304216299</c:v>
                </c:pt>
                <c:pt idx="16896">
                  <c:v>-3.80178679620392</c:v>
                </c:pt>
                <c:pt idx="16897">
                  <c:v>-3.86868952810583</c:v>
                </c:pt>
                <c:pt idx="16898">
                  <c:v>-4.2001704108773801</c:v>
                </c:pt>
                <c:pt idx="16899">
                  <c:v>-4.1889244521037501</c:v>
                </c:pt>
                <c:pt idx="16900">
                  <c:v>-4.1777032653302397</c:v>
                </c:pt>
                <c:pt idx="16901">
                  <c:v>-4.2929696813928198</c:v>
                </c:pt>
                <c:pt idx="16902">
                  <c:v>-4.2815205552694398</c:v>
                </c:pt>
                <c:pt idx="16903">
                  <c:v>-4.3938024900170403</c:v>
                </c:pt>
                <c:pt idx="16904">
                  <c:v>-4.4167938830480198</c:v>
                </c:pt>
                <c:pt idx="16905">
                  <c:v>-4.4611538281428</c:v>
                </c:pt>
                <c:pt idx="16906">
                  <c:v>-4.5911319506025201</c:v>
                </c:pt>
                <c:pt idx="16907">
                  <c:v>-4.6081393546962399</c:v>
                </c:pt>
                <c:pt idx="16908">
                  <c:v>-4.5972693625276904</c:v>
                </c:pt>
                <c:pt idx="16909">
                  <c:v>-4.5864747353629101</c:v>
                </c:pt>
                <c:pt idx="16910">
                  <c:v>-4.6465208436137697</c:v>
                </c:pt>
                <c:pt idx="16911">
                  <c:v>-4.6363370724650901</c:v>
                </c:pt>
                <c:pt idx="16912">
                  <c:v>-4.6377068380051503</c:v>
                </c:pt>
                <c:pt idx="16913">
                  <c:v>-4.6372055415867397</c:v>
                </c:pt>
                <c:pt idx="16914">
                  <c:v>-4.5537491952764499</c:v>
                </c:pt>
                <c:pt idx="16915">
                  <c:v>-4.5206883742554202</c:v>
                </c:pt>
                <c:pt idx="16916">
                  <c:v>-4.5146218270788001</c:v>
                </c:pt>
                <c:pt idx="16917">
                  <c:v>-4.5086163482983004</c:v>
                </c:pt>
                <c:pt idx="16918">
                  <c:v>-4.3904381436485904</c:v>
                </c:pt>
                <c:pt idx="16919">
                  <c:v>-4.3848747090936504</c:v>
                </c:pt>
                <c:pt idx="16920">
                  <c:v>-4.3563074889135303</c:v>
                </c:pt>
                <c:pt idx="16921">
                  <c:v>-4.3074112739380999</c:v>
                </c:pt>
                <c:pt idx="16922">
                  <c:v>-4.0611903721959699</c:v>
                </c:pt>
                <c:pt idx="16923">
                  <c:v>-3.99291372222434</c:v>
                </c:pt>
                <c:pt idx="16924">
                  <c:v>-3.9896742051971299</c:v>
                </c:pt>
                <c:pt idx="16925">
                  <c:v>-3.9864939970547701</c:v>
                </c:pt>
                <c:pt idx="16926">
                  <c:v>-3.7584645383106601</c:v>
                </c:pt>
                <c:pt idx="16927">
                  <c:v>-3.75573294774434</c:v>
                </c:pt>
                <c:pt idx="16928">
                  <c:v>-3.71127239320275</c:v>
                </c:pt>
                <c:pt idx="16929">
                  <c:v>-3.64372346807848</c:v>
                </c:pt>
                <c:pt idx="16930">
                  <c:v>-3.3660411886389698</c:v>
                </c:pt>
                <c:pt idx="16931">
                  <c:v>-3.2993986670556099</c:v>
                </c:pt>
                <c:pt idx="16932">
                  <c:v>-3.3008155553986098</c:v>
                </c:pt>
                <c:pt idx="16933">
                  <c:v>-3.3021608037794401</c:v>
                </c:pt>
                <c:pt idx="16934">
                  <c:v>-3.0835058595849301</c:v>
                </c:pt>
                <c:pt idx="16935">
                  <c:v>-3.08519948694205</c:v>
                </c:pt>
                <c:pt idx="16936">
                  <c:v>-3.0498833147558502</c:v>
                </c:pt>
                <c:pt idx="16937">
                  <c:v>-2.9912756564815801</c:v>
                </c:pt>
                <c:pt idx="16938">
                  <c:v>-2.8046173253965998</c:v>
                </c:pt>
                <c:pt idx="16939">
                  <c:v>-2.7621572149841001</c:v>
                </c:pt>
                <c:pt idx="16940">
                  <c:v>-2.7637448038621502</c:v>
                </c:pt>
                <c:pt idx="16941">
                  <c:v>-2.7652788587070298</c:v>
                </c:pt>
                <c:pt idx="16942">
                  <c:v>-2.6281150382646099</c:v>
                </c:pt>
                <c:pt idx="16943">
                  <c:v>-2.6259166043038702</c:v>
                </c:pt>
                <c:pt idx="16944">
                  <c:v>-2.6004973515619501</c:v>
                </c:pt>
                <c:pt idx="16945">
                  <c:v>-2.5649427704960699</c:v>
                </c:pt>
                <c:pt idx="16946">
                  <c:v>-2.4874326130406499</c:v>
                </c:pt>
                <c:pt idx="16947">
                  <c:v>-2.46746011419817</c:v>
                </c:pt>
                <c:pt idx="16948">
                  <c:v>-2.4635791910234799</c:v>
                </c:pt>
                <c:pt idx="16949">
                  <c:v>-2.45966327927851</c:v>
                </c:pt>
                <c:pt idx="16950">
                  <c:v>-2.40709934897767</c:v>
                </c:pt>
                <c:pt idx="16951">
                  <c:v>-2.4002918160957898</c:v>
                </c:pt>
                <c:pt idx="16952">
                  <c:v>-2.38675046007498</c:v>
                </c:pt>
                <c:pt idx="16953">
                  <c:v>-2.3708416278565601</c:v>
                </c:pt>
                <c:pt idx="16954">
                  <c:v>-2.3562419008816602</c:v>
                </c:pt>
                <c:pt idx="16955">
                  <c:v>-2.34686447366879</c:v>
                </c:pt>
                <c:pt idx="16956">
                  <c:v>-2.3390371151557701</c:v>
                </c:pt>
                <c:pt idx="16957">
                  <c:v>-2.3311769265572702</c:v>
                </c:pt>
                <c:pt idx="16958">
                  <c:v>-2.31440835957312</c:v>
                </c:pt>
                <c:pt idx="16959">
                  <c:v>-2.3036472760320099</c:v>
                </c:pt>
                <c:pt idx="16960">
                  <c:v>-2.2924149420912401</c:v>
                </c:pt>
                <c:pt idx="16961">
                  <c:v>-2.2805777122956501</c:v>
                </c:pt>
                <c:pt idx="16962">
                  <c:v>-2.2602612340992798</c:v>
                </c:pt>
                <c:pt idx="16963">
                  <c:v>-2.2458619061362501</c:v>
                </c:pt>
                <c:pt idx="16964">
                  <c:v>-2.2354414238931399</c:v>
                </c:pt>
                <c:pt idx="16965">
                  <c:v>-2.22503712905828</c:v>
                </c:pt>
                <c:pt idx="16966">
                  <c:v>-2.1915946215029098</c:v>
                </c:pt>
                <c:pt idx="16967">
                  <c:v>-2.1768140449646198</c:v>
                </c:pt>
                <c:pt idx="16968">
                  <c:v>-2.1596186073350601</c:v>
                </c:pt>
                <c:pt idx="16969">
                  <c:v>-2.1386640463232598</c:v>
                </c:pt>
                <c:pt idx="16970">
                  <c:v>-2.08514827347885</c:v>
                </c:pt>
                <c:pt idx="16971">
                  <c:v>-2.0610119380373799</c:v>
                </c:pt>
                <c:pt idx="16972">
                  <c:v>-2.04818346690347</c:v>
                </c:pt>
                <c:pt idx="16973">
                  <c:v>-2.0354065986039598</c:v>
                </c:pt>
                <c:pt idx="16974">
                  <c:v>-1.98237388234346</c:v>
                </c:pt>
                <c:pt idx="16975">
                  <c:v>-1.9706821370616801</c:v>
                </c:pt>
                <c:pt idx="16976">
                  <c:v>-1.95231525661572</c:v>
                </c:pt>
                <c:pt idx="16977">
                  <c:v>-1.9294411876117701</c:v>
                </c:pt>
                <c:pt idx="16978">
                  <c:v>-1.86080584030142</c:v>
                </c:pt>
                <c:pt idx="16979">
                  <c:v>-1.83970483229083</c:v>
                </c:pt>
                <c:pt idx="16980">
                  <c:v>-1.83433264087665</c:v>
                </c:pt>
                <c:pt idx="16981">
                  <c:v>-1.8290663038487001</c:v>
                </c:pt>
                <c:pt idx="16982">
                  <c:v>-1.7770526681710399</c:v>
                </c:pt>
                <c:pt idx="16983">
                  <c:v>-1.7805912939492301</c:v>
                </c:pt>
                <c:pt idx="16984">
                  <c:v>-1.7774352649431999</c:v>
                </c:pt>
                <c:pt idx="16985">
                  <c:v>-1.7664833342904001</c:v>
                </c:pt>
                <c:pt idx="16986">
                  <c:v>-1.6872362977555999</c:v>
                </c:pt>
                <c:pt idx="16987">
                  <c:v>-1.67429334375891</c:v>
                </c:pt>
                <c:pt idx="16988">
                  <c:v>-1.6850963783211901</c:v>
                </c:pt>
                <c:pt idx="16989">
                  <c:v>-1.6959970230614501</c:v>
                </c:pt>
                <c:pt idx="16990">
                  <c:v>-1.63282412742879</c:v>
                </c:pt>
                <c:pt idx="16991">
                  <c:v>-1.65476548086765</c:v>
                </c:pt>
                <c:pt idx="16992">
                  <c:v>-1.65902411032562</c:v>
                </c:pt>
                <c:pt idx="16993">
                  <c:v>-1.65069648354576</c:v>
                </c:pt>
                <c:pt idx="16994">
                  <c:v>-1.53147545654154</c:v>
                </c:pt>
                <c:pt idx="16995">
                  <c:v>-1.51707419319862</c:v>
                </c:pt>
                <c:pt idx="16996">
                  <c:v>-1.54012044494427</c:v>
                </c:pt>
                <c:pt idx="16997">
                  <c:v>-1.56309427040322</c:v>
                </c:pt>
                <c:pt idx="16998">
                  <c:v>-1.45242867540947</c:v>
                </c:pt>
                <c:pt idx="16999">
                  <c:v>-1.4756167420428099</c:v>
                </c:pt>
                <c:pt idx="17000">
                  <c:v>-1.4740518042395701</c:v>
                </c:pt>
                <c:pt idx="17001">
                  <c:v>-1.4532409176519401</c:v>
                </c:pt>
                <c:pt idx="17002">
                  <c:v>-1.2684859275099201</c:v>
                </c:pt>
                <c:pt idx="17003">
                  <c:v>-1.2345941598027801</c:v>
                </c:pt>
                <c:pt idx="17004">
                  <c:v>-1.2560785899302001</c:v>
                </c:pt>
                <c:pt idx="17005">
                  <c:v>-1.27746525709615</c:v>
                </c:pt>
                <c:pt idx="17006">
                  <c:v>-1.10325167146868</c:v>
                </c:pt>
                <c:pt idx="17007">
                  <c:v>-1.1247260042429701</c:v>
                </c:pt>
                <c:pt idx="17008">
                  <c:v>-1.1063286241371399</c:v>
                </c:pt>
                <c:pt idx="17009">
                  <c:v>-1.06126246723471</c:v>
                </c:pt>
                <c:pt idx="17010">
                  <c:v>-0.80656188810820295</c:v>
                </c:pt>
                <c:pt idx="17011">
                  <c:v>-0.75092781296379196</c:v>
                </c:pt>
                <c:pt idx="17012">
                  <c:v>-0.76560964062258996</c:v>
                </c:pt>
                <c:pt idx="17013">
                  <c:v>-0.78018628210990904</c:v>
                </c:pt>
                <c:pt idx="17014">
                  <c:v>-0.55361308273316501</c:v>
                </c:pt>
                <c:pt idx="17015">
                  <c:v>-0.56832767978274801</c:v>
                </c:pt>
                <c:pt idx="17016">
                  <c:v>-0.53548632819671604</c:v>
                </c:pt>
                <c:pt idx="17017">
                  <c:v>-0.47378124379869402</c:v>
                </c:pt>
                <c:pt idx="17018">
                  <c:v>-0.19424043315976</c:v>
                </c:pt>
                <c:pt idx="17019">
                  <c:v>-0.133440967282035</c:v>
                </c:pt>
                <c:pt idx="17020">
                  <c:v>-0.14089977530957801</c:v>
                </c:pt>
                <c:pt idx="17021">
                  <c:v>-0.14825443047282399</c:v>
                </c:pt>
                <c:pt idx="17022">
                  <c:v>8.2690057730993097E-2</c:v>
                </c:pt>
                <c:pt idx="17023">
                  <c:v>7.5180871658046197E-2</c:v>
                </c:pt>
                <c:pt idx="17024">
                  <c:v>0.113246750176853</c:v>
                </c:pt>
                <c:pt idx="17025">
                  <c:v>0.17738806956026101</c:v>
                </c:pt>
                <c:pt idx="17026">
                  <c:v>0.42347049209360299</c:v>
                </c:pt>
                <c:pt idx="17027">
                  <c:v>0.480182461591589</c:v>
                </c:pt>
                <c:pt idx="17028">
                  <c:v>0.47919403829408902</c:v>
                </c:pt>
                <c:pt idx="17029">
                  <c:v>0.59153280781315698</c:v>
                </c:pt>
                <c:pt idx="17030">
                  <c:v>0.59499099185985205</c:v>
                </c:pt>
                <c:pt idx="17031">
                  <c:v>0.70601306785824902</c:v>
                </c:pt>
                <c:pt idx="17032">
                  <c:v>0.70941951375936296</c:v>
                </c:pt>
                <c:pt idx="17033">
                  <c:v>0.81917882030655298</c:v>
                </c:pt>
                <c:pt idx="17034">
                  <c:v>0.90847862964290305</c:v>
                </c:pt>
                <c:pt idx="17035">
                  <c:v>1.0186133593886799</c:v>
                </c:pt>
                <c:pt idx="17036">
                  <c:v>1.0773534694517499</c:v>
                </c:pt>
                <c:pt idx="17037">
                  <c:v>1.1798224273203499</c:v>
                </c:pt>
                <c:pt idx="17038">
                  <c:v>1.18746372762553</c:v>
                </c:pt>
                <c:pt idx="17039">
                  <c:v>1.19516395337256</c:v>
                </c:pt>
                <c:pt idx="17040">
                  <c:v>1.3609620075368101</c:v>
                </c:pt>
                <c:pt idx="17041">
                  <c:v>1.36852802685608</c:v>
                </c:pt>
                <c:pt idx="17042">
                  <c:v>1.40750089645889</c:v>
                </c:pt>
                <c:pt idx="17043">
                  <c:v>1.4624649800667</c:v>
                </c:pt>
                <c:pt idx="17044">
                  <c:v>1.5166010339810101</c:v>
                </c:pt>
                <c:pt idx="17045">
                  <c:v>1.6927353939018699</c:v>
                </c:pt>
                <c:pt idx="17046">
                  <c:v>1.7017329248662301</c:v>
                </c:pt>
                <c:pt idx="17047">
                  <c:v>1.71066309576721</c:v>
                </c:pt>
                <c:pt idx="17048">
                  <c:v>1.85728080929795</c:v>
                </c:pt>
                <c:pt idx="17049">
                  <c:v>1.8625372686478601</c:v>
                </c:pt>
                <c:pt idx="17050">
                  <c:v>1.89688249999315</c:v>
                </c:pt>
                <c:pt idx="17051">
                  <c:v>1.9466802670002901</c:v>
                </c:pt>
                <c:pt idx="17052">
                  <c:v>1.9960692720822599</c:v>
                </c:pt>
                <c:pt idx="17053">
                  <c:v>2.1597857852250599</c:v>
                </c:pt>
                <c:pt idx="17054">
                  <c:v>2.1677038667056299</c:v>
                </c:pt>
                <c:pt idx="17055">
                  <c:v>2.17553347978569</c:v>
                </c:pt>
                <c:pt idx="17056">
                  <c:v>2.3085034879887001</c:v>
                </c:pt>
                <c:pt idx="17057">
                  <c:v>2.3114267415817</c:v>
                </c:pt>
                <c:pt idx="17058">
                  <c:v>2.3366760473417401</c:v>
                </c:pt>
                <c:pt idx="17059">
                  <c:v>2.3751192053047498</c:v>
                </c:pt>
                <c:pt idx="17060">
                  <c:v>2.4461713111162902</c:v>
                </c:pt>
                <c:pt idx="17061">
                  <c:v>2.5423651299095398</c:v>
                </c:pt>
                <c:pt idx="17062">
                  <c:v>2.5396483528584599</c:v>
                </c:pt>
                <c:pt idx="17063">
                  <c:v>2.53688483381847</c:v>
                </c:pt>
                <c:pt idx="17064">
                  <c:v>2.64005133384841</c:v>
                </c:pt>
                <c:pt idx="17065">
                  <c:v>2.63709838868232</c:v>
                </c:pt>
                <c:pt idx="17066">
                  <c:v>2.6513883509290799</c:v>
                </c:pt>
                <c:pt idx="17067">
                  <c:v>2.70137849370674</c:v>
                </c:pt>
                <c:pt idx="17068">
                  <c:v>2.69609501525699</c:v>
                </c:pt>
                <c:pt idx="17069">
                  <c:v>2.7855780530132201</c:v>
                </c:pt>
                <c:pt idx="17070">
                  <c:v>2.7802066478507199</c:v>
                </c:pt>
                <c:pt idx="17071">
                  <c:v>2.7748540138064701</c:v>
                </c:pt>
                <c:pt idx="17072">
                  <c:v>2.84401660675158</c:v>
                </c:pt>
                <c:pt idx="17073">
                  <c:v>2.83857436818611</c:v>
                </c:pt>
                <c:pt idx="17074">
                  <c:v>2.8647688914749301</c:v>
                </c:pt>
                <c:pt idx="17075">
                  <c:v>2.8779953178231401</c:v>
                </c:pt>
                <c:pt idx="17076">
                  <c:v>2.8719838145707901</c:v>
                </c:pt>
                <c:pt idx="17077">
                  <c:v>2.9298069092865302</c:v>
                </c:pt>
                <c:pt idx="17078">
                  <c:v>2.9238699766722802</c:v>
                </c:pt>
                <c:pt idx="17079">
                  <c:v>2.91805007947409</c:v>
                </c:pt>
                <c:pt idx="17080">
                  <c:v>2.9702750123600299</c:v>
                </c:pt>
                <c:pt idx="17081">
                  <c:v>2.9715128178014401</c:v>
                </c:pt>
                <c:pt idx="17082">
                  <c:v>2.97809375542607</c:v>
                </c:pt>
                <c:pt idx="17083">
                  <c:v>3.0015020140678801</c:v>
                </c:pt>
                <c:pt idx="17084">
                  <c:v>3.0134860618331998</c:v>
                </c:pt>
                <c:pt idx="17085">
                  <c:v>3.0480447769264201</c:v>
                </c:pt>
                <c:pt idx="17086">
                  <c:v>3.0471911337436599</c:v>
                </c:pt>
                <c:pt idx="17087">
                  <c:v>3.0464226628359601</c:v>
                </c:pt>
                <c:pt idx="17088">
                  <c:v>3.0837599079010301</c:v>
                </c:pt>
                <c:pt idx="17089">
                  <c:v>3.0830661769448602</c:v>
                </c:pt>
                <c:pt idx="17090">
                  <c:v>3.10188081813715</c:v>
                </c:pt>
                <c:pt idx="17091">
                  <c:v>3.1140427202354601</c:v>
                </c:pt>
                <c:pt idx="17092">
                  <c:v>3.1272797453740999</c:v>
                </c:pt>
                <c:pt idx="17093">
                  <c:v>3.1596600067676102</c:v>
                </c:pt>
                <c:pt idx="17094">
                  <c:v>3.1624567845398701</c:v>
                </c:pt>
                <c:pt idx="17095">
                  <c:v>3.1652799501356199</c:v>
                </c:pt>
                <c:pt idx="17096">
                  <c:v>3.2008583575630198</c:v>
                </c:pt>
                <c:pt idx="17097">
                  <c:v>3.20373471009446</c:v>
                </c:pt>
                <c:pt idx="17098">
                  <c:v>3.22216205781316</c:v>
                </c:pt>
                <c:pt idx="17099">
                  <c:v>3.2348660397889799</c:v>
                </c:pt>
                <c:pt idx="17100">
                  <c:v>3.24785788630123</c:v>
                </c:pt>
                <c:pt idx="17101">
                  <c:v>3.2780825159932001</c:v>
                </c:pt>
                <c:pt idx="17102">
                  <c:v>3.28170922495246</c:v>
                </c:pt>
                <c:pt idx="17103">
                  <c:v>3.2852394533493698</c:v>
                </c:pt>
                <c:pt idx="17104">
                  <c:v>3.3178674079137198</c:v>
                </c:pt>
                <c:pt idx="17105">
                  <c:v>3.3212654392670302</c:v>
                </c:pt>
                <c:pt idx="17106">
                  <c:v>3.3379180638791301</c:v>
                </c:pt>
                <c:pt idx="17107">
                  <c:v>3.34946384068882</c:v>
                </c:pt>
                <c:pt idx="17108">
                  <c:v>3.3593642142878699</c:v>
                </c:pt>
                <c:pt idx="17109">
                  <c:v>3.3835550587599501</c:v>
                </c:pt>
                <c:pt idx="17110">
                  <c:v>3.3855324668330198</c:v>
                </c:pt>
                <c:pt idx="17111">
                  <c:v>3.3874272133344001</c:v>
                </c:pt>
                <c:pt idx="17112">
                  <c:v>3.4136994665841298</c:v>
                </c:pt>
                <c:pt idx="17113">
                  <c:v>3.4154660372194701</c:v>
                </c:pt>
                <c:pt idx="17114">
                  <c:v>3.4281340424460098</c:v>
                </c:pt>
                <c:pt idx="17115">
                  <c:v>3.4353754098510501</c:v>
                </c:pt>
                <c:pt idx="17116">
                  <c:v>3.4423258759540398</c:v>
                </c:pt>
                <c:pt idx="17117">
                  <c:v>3.4605439822693</c:v>
                </c:pt>
                <c:pt idx="17118">
                  <c:v>3.4610537167672399</c:v>
                </c:pt>
                <c:pt idx="17119">
                  <c:v>3.4615000718568898</c:v>
                </c:pt>
                <c:pt idx="17120">
                  <c:v>3.4812774832653899</c:v>
                </c:pt>
                <c:pt idx="17121">
                  <c:v>3.4816503175703502</c:v>
                </c:pt>
                <c:pt idx="17122">
                  <c:v>3.4896004477101799</c:v>
                </c:pt>
                <c:pt idx="17123">
                  <c:v>3.4937047973394599</c:v>
                </c:pt>
                <c:pt idx="17124">
                  <c:v>3.49794972027679</c:v>
                </c:pt>
                <c:pt idx="17125">
                  <c:v>3.5121030621806302</c:v>
                </c:pt>
                <c:pt idx="17126">
                  <c:v>3.5110318254946198</c:v>
                </c:pt>
                <c:pt idx="17127">
                  <c:v>3.5098913996560701</c:v>
                </c:pt>
                <c:pt idx="17128">
                  <c:v>3.5253747801731601</c:v>
                </c:pt>
                <c:pt idx="17129">
                  <c:v>3.5241500191595199</c:v>
                </c:pt>
                <c:pt idx="17130">
                  <c:v>3.53061750344505</c:v>
                </c:pt>
                <c:pt idx="17131">
                  <c:v>3.5332628119888199</c:v>
                </c:pt>
                <c:pt idx="17132">
                  <c:v>3.53569443296132</c:v>
                </c:pt>
                <c:pt idx="17133">
                  <c:v>3.5484710029219899</c:v>
                </c:pt>
                <c:pt idx="17134">
                  <c:v>3.5463083772533901</c:v>
                </c:pt>
                <c:pt idx="17135">
                  <c:v>3.5442444470863599</c:v>
                </c:pt>
                <c:pt idx="17136">
                  <c:v>3.5590045818136802</c:v>
                </c:pt>
                <c:pt idx="17137">
                  <c:v>3.55682254695102</c:v>
                </c:pt>
                <c:pt idx="17138">
                  <c:v>3.5628100712417599</c:v>
                </c:pt>
                <c:pt idx="17139">
                  <c:v>3.5658415406792101</c:v>
                </c:pt>
                <c:pt idx="17140">
                  <c:v>3.5689682393540698</c:v>
                </c:pt>
                <c:pt idx="17141">
                  <c:v>3.5834095060309799</c:v>
                </c:pt>
                <c:pt idx="17142">
                  <c:v>3.58130969229477</c:v>
                </c:pt>
                <c:pt idx="17143">
                  <c:v>3.59856525953687</c:v>
                </c:pt>
                <c:pt idx="17144">
                  <c:v>3.5965621068032898</c:v>
                </c:pt>
                <c:pt idx="17145">
                  <c:v>3.59464919763208</c:v>
                </c:pt>
                <c:pt idx="17146">
                  <c:v>3.60220187688634</c:v>
                </c:pt>
                <c:pt idx="17147">
                  <c:v>3.60634082837919</c:v>
                </c:pt>
                <c:pt idx="17148">
                  <c:v>3.61188928654432</c:v>
                </c:pt>
                <c:pt idx="17149">
                  <c:v>3.6304679780112599</c:v>
                </c:pt>
                <c:pt idx="17150">
                  <c:v>3.6298430702478601</c:v>
                </c:pt>
                <c:pt idx="17151">
                  <c:v>3.6512412291994401</c:v>
                </c:pt>
                <c:pt idx="17152">
                  <c:v>3.6507030555010398</c:v>
                </c:pt>
                <c:pt idx="17153">
                  <c:v>3.6540570714402798</c:v>
                </c:pt>
                <c:pt idx="17154">
                  <c:v>3.6601822042296202</c:v>
                </c:pt>
                <c:pt idx="17155">
                  <c:v>3.6662714916435202</c:v>
                </c:pt>
                <c:pt idx="17156">
                  <c:v>3.67252475360893</c:v>
                </c:pt>
                <c:pt idx="17157">
                  <c:v>3.6855071875451699</c:v>
                </c:pt>
                <c:pt idx="17158">
                  <c:v>3.6919135395807299</c:v>
                </c:pt>
                <c:pt idx="17159">
                  <c:v>3.7040200249953799</c:v>
                </c:pt>
                <c:pt idx="17160">
                  <c:v>3.7161098580398702</c:v>
                </c:pt>
                <c:pt idx="17161">
                  <c:v>3.7156247908164199</c:v>
                </c:pt>
                <c:pt idx="17162">
                  <c:v>3.7278034161994502</c:v>
                </c:pt>
                <c:pt idx="17163">
                  <c:v>3.7274111586044798</c:v>
                </c:pt>
                <c:pt idx="17164">
                  <c:v>3.7375715809166898</c:v>
                </c:pt>
                <c:pt idx="17165">
                  <c:v>3.7442225078024198</c:v>
                </c:pt>
                <c:pt idx="17166">
                  <c:v>3.7508766119802601</c:v>
                </c:pt>
                <c:pt idx="17167">
                  <c:v>3.7642435604517201</c:v>
                </c:pt>
                <c:pt idx="17168">
                  <c:v>3.7712570525848399</c:v>
                </c:pt>
                <c:pt idx="17169">
                  <c:v>3.7943170991503701</c:v>
                </c:pt>
                <c:pt idx="17170">
                  <c:v>3.79427158437798</c:v>
                </c:pt>
                <c:pt idx="17171">
                  <c:v>3.79859897923484</c:v>
                </c:pt>
                <c:pt idx="17172">
                  <c:v>3.8053505445973901</c:v>
                </c:pt>
                <c:pt idx="17173">
                  <c:v>3.8120028184692298</c:v>
                </c:pt>
                <c:pt idx="17174">
                  <c:v>3.81853912532089</c:v>
                </c:pt>
                <c:pt idx="17175">
                  <c:v>3.8246495242069498</c:v>
                </c:pt>
                <c:pt idx="17176">
                  <c:v>3.8309063854548202</c:v>
                </c:pt>
                <c:pt idx="17177">
                  <c:v>3.8567327051117899</c:v>
                </c:pt>
                <c:pt idx="17178">
                  <c:v>3.8565919165949598</c:v>
                </c:pt>
                <c:pt idx="17179">
                  <c:v>3.8594255309144101</c:v>
                </c:pt>
                <c:pt idx="17180">
                  <c:v>3.8640722262382399</c:v>
                </c:pt>
                <c:pt idx="17181">
                  <c:v>3.8685952989299701</c:v>
                </c:pt>
                <c:pt idx="17182">
                  <c:v>3.8726717789046998</c:v>
                </c:pt>
                <c:pt idx="17183">
                  <c:v>3.8767660243138899</c:v>
                </c:pt>
                <c:pt idx="17184">
                  <c:v>3.8806427925551401</c:v>
                </c:pt>
                <c:pt idx="17185">
                  <c:v>3.89825415270816</c:v>
                </c:pt>
                <c:pt idx="17186">
                  <c:v>3.89735493023626</c:v>
                </c:pt>
                <c:pt idx="17187">
                  <c:v>3.89899570445619</c:v>
                </c:pt>
                <c:pt idx="17188">
                  <c:v>3.9018850104158802</c:v>
                </c:pt>
                <c:pt idx="17189">
                  <c:v>3.9044068080559899</c:v>
                </c:pt>
                <c:pt idx="17190">
                  <c:v>3.9068900952266201</c:v>
                </c:pt>
                <c:pt idx="17191">
                  <c:v>3.9091730998253</c:v>
                </c:pt>
                <c:pt idx="17192">
                  <c:v>3.9112566720533599</c:v>
                </c:pt>
                <c:pt idx="17193">
                  <c:v>3.9213348576855198</c:v>
                </c:pt>
                <c:pt idx="17194">
                  <c:v>3.9203771789030299</c:v>
                </c:pt>
                <c:pt idx="17195">
                  <c:v>3.9207448995516501</c:v>
                </c:pt>
                <c:pt idx="17196">
                  <c:v>3.9218148482111901</c:v>
                </c:pt>
                <c:pt idx="17197">
                  <c:v>3.9226478913423199</c:v>
                </c:pt>
                <c:pt idx="17198">
                  <c:v>3.9232287497685898</c:v>
                </c:pt>
                <c:pt idx="17199">
                  <c:v>3.9235399034450502</c:v>
                </c:pt>
                <c:pt idx="17200">
                  <c:v>3.92356230553606</c:v>
                </c:pt>
                <c:pt idx="17201">
                  <c:v>3.9237577874349299</c:v>
                </c:pt>
                <c:pt idx="17202">
                  <c:v>3.9227529710075602</c:v>
                </c:pt>
                <c:pt idx="17203">
                  <c:v>3.92074513278894</c:v>
                </c:pt>
                <c:pt idx="17204">
                  <c:v>3.9183058346854298</c:v>
                </c:pt>
                <c:pt idx="17205">
                  <c:v>3.9154758981198201</c:v>
                </c:pt>
                <c:pt idx="17206">
                  <c:v>3.9122359725864002</c:v>
                </c:pt>
                <c:pt idx="17207">
                  <c:v>3.90865115073266</c:v>
                </c:pt>
                <c:pt idx="17208">
                  <c:v>3.9045383715486199</c:v>
                </c:pt>
                <c:pt idx="17209">
                  <c:v>3.8883432788742498</c:v>
                </c:pt>
                <c:pt idx="17210">
                  <c:v>3.8865757038665398</c:v>
                </c:pt>
                <c:pt idx="17211">
                  <c:v>3.8822982402364499</c:v>
                </c:pt>
                <c:pt idx="17212">
                  <c:v>3.8762929022414698</c:v>
                </c:pt>
                <c:pt idx="17213">
                  <c:v>3.8695683681649999</c:v>
                </c:pt>
                <c:pt idx="17214">
                  <c:v>3.8624031796878402</c:v>
                </c:pt>
                <c:pt idx="17215">
                  <c:v>3.8546271625092898</c:v>
                </c:pt>
                <c:pt idx="17216">
                  <c:v>3.8463212523241399</c:v>
                </c:pt>
                <c:pt idx="17217">
                  <c:v>3.81079117214614</c:v>
                </c:pt>
                <c:pt idx="17218">
                  <c:v>3.8090908191845898</c:v>
                </c:pt>
                <c:pt idx="17219">
                  <c:v>3.8008522726263299</c:v>
                </c:pt>
                <c:pt idx="17220">
                  <c:v>3.7886437837304898</c:v>
                </c:pt>
                <c:pt idx="17221">
                  <c:v>3.7759223175737899</c:v>
                </c:pt>
                <c:pt idx="17222">
                  <c:v>3.7626921472327299</c:v>
                </c:pt>
                <c:pt idx="17223">
                  <c:v>3.7494416038951002</c:v>
                </c:pt>
                <c:pt idx="17224">
                  <c:v>3.7352085034093601</c:v>
                </c:pt>
                <c:pt idx="17225">
                  <c:v>3.6787464711212698</c:v>
                </c:pt>
                <c:pt idx="17226">
                  <c:v>3.67569545045427</c:v>
                </c:pt>
                <c:pt idx="17227">
                  <c:v>3.6630778953536902</c:v>
                </c:pt>
                <c:pt idx="17228">
                  <c:v>3.6458442996670999</c:v>
                </c:pt>
                <c:pt idx="17229">
                  <c:v>3.6274694329191499</c:v>
                </c:pt>
                <c:pt idx="17230">
                  <c:v>3.6085528449911899</c:v>
                </c:pt>
                <c:pt idx="17231">
                  <c:v>3.5890786015924698</c:v>
                </c:pt>
                <c:pt idx="17232">
                  <c:v>3.5690254947222102</c:v>
                </c:pt>
                <c:pt idx="17233">
                  <c:v>3.4897486931918298</c:v>
                </c:pt>
                <c:pt idx="17234">
                  <c:v>3.4857271789937698</c:v>
                </c:pt>
                <c:pt idx="17235">
                  <c:v>3.4720891475435001</c:v>
                </c:pt>
                <c:pt idx="17236">
                  <c:v>3.4503632660561498</c:v>
                </c:pt>
                <c:pt idx="17237">
                  <c:v>3.42793359818458</c:v>
                </c:pt>
                <c:pt idx="17238">
                  <c:v>3.4056989756746101</c:v>
                </c:pt>
                <c:pt idx="17239">
                  <c:v>3.3821075593627898</c:v>
                </c:pt>
                <c:pt idx="17240">
                  <c:v>3.3574132571518902</c:v>
                </c:pt>
                <c:pt idx="17241">
                  <c:v>3.2508157022164701</c:v>
                </c:pt>
                <c:pt idx="17242">
                  <c:v>3.2482334250946701</c:v>
                </c:pt>
                <c:pt idx="17243">
                  <c:v>3.23223923227548</c:v>
                </c:pt>
                <c:pt idx="17244">
                  <c:v>3.2051923007535699</c:v>
                </c:pt>
                <c:pt idx="17245">
                  <c:v>3.1772554704239702</c:v>
                </c:pt>
                <c:pt idx="17246">
                  <c:v>3.1484102635597799</c:v>
                </c:pt>
                <c:pt idx="17247">
                  <c:v>3.1190840270512701</c:v>
                </c:pt>
                <c:pt idx="17248">
                  <c:v>3.0897497400228802</c:v>
                </c:pt>
                <c:pt idx="17249">
                  <c:v>2.95029695266892</c:v>
                </c:pt>
                <c:pt idx="17250">
                  <c:v>2.9493720520803302</c:v>
                </c:pt>
                <c:pt idx="17251">
                  <c:v>2.9274782547986899</c:v>
                </c:pt>
                <c:pt idx="17252">
                  <c:v>2.89424786214181</c:v>
                </c:pt>
                <c:pt idx="17253">
                  <c:v>2.8585677387866801</c:v>
                </c:pt>
                <c:pt idx="17254">
                  <c:v>2.8219841120519402</c:v>
                </c:pt>
                <c:pt idx="17255">
                  <c:v>2.7845060064844298</c:v>
                </c:pt>
                <c:pt idx="17256">
                  <c:v>2.74613434774834</c:v>
                </c:pt>
                <c:pt idx="17257">
                  <c:v>2.5719034339454701</c:v>
                </c:pt>
                <c:pt idx="17258">
                  <c:v>2.57141055505098</c:v>
                </c:pt>
                <c:pt idx="17259">
                  <c:v>2.5466608115843301</c:v>
                </c:pt>
                <c:pt idx="17260">
                  <c:v>2.50485472640653</c:v>
                </c:pt>
                <c:pt idx="17261">
                  <c:v>2.4634250413216101</c:v>
                </c:pt>
                <c:pt idx="17262">
                  <c:v>2.4190725154068802</c:v>
                </c:pt>
                <c:pt idx="17263">
                  <c:v>2.3737165479067199</c:v>
                </c:pt>
                <c:pt idx="17264">
                  <c:v>2.3273296577499298</c:v>
                </c:pt>
                <c:pt idx="17265">
                  <c:v>2.1146419545241599</c:v>
                </c:pt>
                <c:pt idx="17266">
                  <c:v>2.1149010544040601</c:v>
                </c:pt>
                <c:pt idx="17267">
                  <c:v>2.0845286177151898</c:v>
                </c:pt>
                <c:pt idx="17268">
                  <c:v>2.0324186693640298</c:v>
                </c:pt>
                <c:pt idx="17269">
                  <c:v>1.9791194445767799</c:v>
                </c:pt>
                <c:pt idx="17270">
                  <c:v>1.9270755044224801</c:v>
                </c:pt>
                <c:pt idx="17271">
                  <c:v>1.87135778898548</c:v>
                </c:pt>
                <c:pt idx="17272">
                  <c:v>1.81440096667369</c:v>
                </c:pt>
                <c:pt idx="17273">
                  <c:v>1.55351544801333</c:v>
                </c:pt>
                <c:pt idx="17274">
                  <c:v>1.5536899798070001</c:v>
                </c:pt>
                <c:pt idx="17275">
                  <c:v>1.51465879958475</c:v>
                </c:pt>
                <c:pt idx="17276">
                  <c:v>1.4491355442699101</c:v>
                </c:pt>
                <c:pt idx="17277">
                  <c:v>1.3823522097463099</c:v>
                </c:pt>
                <c:pt idx="17278">
                  <c:v>1.31430470469616</c:v>
                </c:pt>
                <c:pt idx="17279">
                  <c:v>1.2480757422534801</c:v>
                </c:pt>
                <c:pt idx="17280">
                  <c:v>1.1786177129491</c:v>
                </c:pt>
                <c:pt idx="17281">
                  <c:v>0.86339556421927499</c:v>
                </c:pt>
                <c:pt idx="17282">
                  <c:v>0.86191760879199297</c:v>
                </c:pt>
                <c:pt idx="17283">
                  <c:v>0.81103846592286899</c:v>
                </c:pt>
                <c:pt idx="17284">
                  <c:v>0.72898003909646403</c:v>
                </c:pt>
                <c:pt idx="17285">
                  <c:v>0.64585052476856197</c:v>
                </c:pt>
                <c:pt idx="17286">
                  <c:v>0.56167190683643398</c:v>
                </c:pt>
                <c:pt idx="17287">
                  <c:v>0.48005327647176999</c:v>
                </c:pt>
                <c:pt idx="17288">
                  <c:v>0.39508170387574298</c:v>
                </c:pt>
                <c:pt idx="17289">
                  <c:v>6.9993483610355598E-3</c:v>
                </c:pt>
                <c:pt idx="17290">
                  <c:v>1.14825197949978E-3</c:v>
                </c:pt>
                <c:pt idx="17291">
                  <c:v>-4.7595699268610297E-3</c:v>
                </c:pt>
                <c:pt idx="17292">
                  <c:v>-0.16444052791160799</c:v>
                </c:pt>
                <c:pt idx="17293">
                  <c:v>-0.21905113340320401</c:v>
                </c:pt>
                <c:pt idx="17294">
                  <c:v>-0.30971933682247599</c:v>
                </c:pt>
                <c:pt idx="17295">
                  <c:v>-0.40545695024108602</c:v>
                </c:pt>
                <c:pt idx="17296">
                  <c:v>-0.49830874112434198</c:v>
                </c:pt>
                <c:pt idx="17297">
                  <c:v>-0.69013809370448997</c:v>
                </c:pt>
                <c:pt idx="17298">
                  <c:v>-0.78994535145617195</c:v>
                </c:pt>
                <c:pt idx="17299">
                  <c:v>-1.1172864971784899</c:v>
                </c:pt>
                <c:pt idx="17300">
                  <c:v>-1.1232943543596601</c:v>
                </c:pt>
                <c:pt idx="17301">
                  <c:v>-1.1964891151014601</c:v>
                </c:pt>
                <c:pt idx="17302">
                  <c:v>-1.3033980604875799</c:v>
                </c:pt>
                <c:pt idx="17303">
                  <c:v>-1.40779577178316</c:v>
                </c:pt>
                <c:pt idx="17304">
                  <c:v>-1.51939316395471</c:v>
                </c:pt>
                <c:pt idx="17305">
                  <c:v>-1.63370744707377</c:v>
                </c:pt>
                <c:pt idx="17306">
                  <c:v>-1.7492628373614401</c:v>
                </c:pt>
                <c:pt idx="17307">
                  <c:v>-2.2569633393072799</c:v>
                </c:pt>
                <c:pt idx="17308">
                  <c:v>-2.2602538366092699</c:v>
                </c:pt>
                <c:pt idx="17309">
                  <c:v>-2.2634672111993899</c:v>
                </c:pt>
                <c:pt idx="17310">
                  <c:v>-2.4627687495524899</c:v>
                </c:pt>
                <c:pt idx="17311">
                  <c:v>-2.6641520408600798</c:v>
                </c:pt>
                <c:pt idx="17312">
                  <c:v>-2.6666621065995999</c:v>
                </c:pt>
                <c:pt idx="17313">
                  <c:v>-2.86153404144572</c:v>
                </c:pt>
                <c:pt idx="17314">
                  <c:v>-3.0584941978986402</c:v>
                </c:pt>
                <c:pt idx="17315">
                  <c:v>-3.4918204048563299</c:v>
                </c:pt>
                <c:pt idx="17316">
                  <c:v>-3.63190600810317</c:v>
                </c:pt>
                <c:pt idx="17317">
                  <c:v>-3.6255120039709499</c:v>
                </c:pt>
                <c:pt idx="17318">
                  <c:v>-3.7699594254071398</c:v>
                </c:pt>
                <c:pt idx="17319">
                  <c:v>-3.9115320195094001</c:v>
                </c:pt>
                <c:pt idx="17320">
                  <c:v>-3.9044686845680299</c:v>
                </c:pt>
                <c:pt idx="17321">
                  <c:v>-4.4724145802865696</c:v>
                </c:pt>
                <c:pt idx="17322">
                  <c:v>-4.46467938442568</c:v>
                </c:pt>
                <c:pt idx="17323">
                  <c:v>-5.0536096049539001</c:v>
                </c:pt>
                <c:pt idx="17324">
                  <c:v>-5.22639506898894</c:v>
                </c:pt>
                <c:pt idx="17325">
                  <c:v>-5.2177041183969699</c:v>
                </c:pt>
                <c:pt idx="17326">
                  <c:v>-5.3886922331106497</c:v>
                </c:pt>
                <c:pt idx="17327">
                  <c:v>-5.5652329680464696</c:v>
                </c:pt>
                <c:pt idx="17328">
                  <c:v>-5.5553722717949503</c:v>
                </c:pt>
                <c:pt idx="17329">
                  <c:v>-6.17563921356885</c:v>
                </c:pt>
                <c:pt idx="17330">
                  <c:v>-6.1650684230558603</c:v>
                </c:pt>
                <c:pt idx="17331">
                  <c:v>-6.8216100722146296</c:v>
                </c:pt>
                <c:pt idx="17332">
                  <c:v>-6.9945088721396997</c:v>
                </c:pt>
                <c:pt idx="17333">
                  <c:v>-6.9828677542988302</c:v>
                </c:pt>
                <c:pt idx="17334">
                  <c:v>-7.1506408801065797</c:v>
                </c:pt>
                <c:pt idx="17335">
                  <c:v>-7.3146100009381101</c:v>
                </c:pt>
                <c:pt idx="17336">
                  <c:v>-7.3024571281926702</c:v>
                </c:pt>
                <c:pt idx="17337">
                  <c:v>-7.8608636130267504</c:v>
                </c:pt>
                <c:pt idx="17338">
                  <c:v>-7.8481629778789701</c:v>
                </c:pt>
                <c:pt idx="17339">
                  <c:v>-8.3214930528697906</c:v>
                </c:pt>
                <c:pt idx="17340">
                  <c:v>-8.4325504956625608</c:v>
                </c:pt>
                <c:pt idx="17341">
                  <c:v>-8.4178877221223498</c:v>
                </c:pt>
                <c:pt idx="17342">
                  <c:v>-8.5154015002791095</c:v>
                </c:pt>
                <c:pt idx="17343">
                  <c:v>-8.5957179931564003</c:v>
                </c:pt>
                <c:pt idx="17344">
                  <c:v>-8.5793615461323292</c:v>
                </c:pt>
                <c:pt idx="17345">
                  <c:v>-8.8586983097218805</c:v>
                </c:pt>
                <c:pt idx="17346">
                  <c:v>-8.84205888048273</c:v>
                </c:pt>
                <c:pt idx="17347">
                  <c:v>-8.9584783654432201</c:v>
                </c:pt>
                <c:pt idx="17348">
                  <c:v>-8.9656542029966992</c:v>
                </c:pt>
                <c:pt idx="17349">
                  <c:v>-8.9488633544718805</c:v>
                </c:pt>
                <c:pt idx="17350">
                  <c:v>-8.9451683885626903</c:v>
                </c:pt>
                <c:pt idx="17351">
                  <c:v>-8.9322755170557908</c:v>
                </c:pt>
                <c:pt idx="17352">
                  <c:v>-8.9151027109049998</c:v>
                </c:pt>
                <c:pt idx="17353">
                  <c:v>-8.8817679241483898</c:v>
                </c:pt>
                <c:pt idx="17354">
                  <c:v>-8.8645688997451906</c:v>
                </c:pt>
                <c:pt idx="17355">
                  <c:v>-8.7346480799154307</c:v>
                </c:pt>
                <c:pt idx="17356">
                  <c:v>-8.6800003442583407</c:v>
                </c:pt>
                <c:pt idx="17357">
                  <c:v>-8.6610772926918607</c:v>
                </c:pt>
                <c:pt idx="17358">
                  <c:v>-8.6027957741740302</c:v>
                </c:pt>
                <c:pt idx="17359">
                  <c:v>-8.5395375955905006</c:v>
                </c:pt>
                <c:pt idx="17360">
                  <c:v>-8.51864570986179</c:v>
                </c:pt>
                <c:pt idx="17361">
                  <c:v>-8.3483148199230204</c:v>
                </c:pt>
                <c:pt idx="17362">
                  <c:v>-8.3278486000696592</c:v>
                </c:pt>
                <c:pt idx="17363">
                  <c:v>-8.1275798303773303</c:v>
                </c:pt>
                <c:pt idx="17364">
                  <c:v>-8.0590082242812002</c:v>
                </c:pt>
                <c:pt idx="17365">
                  <c:v>-8.0393271474600905</c:v>
                </c:pt>
                <c:pt idx="17366">
                  <c:v>-7.9693172949043696</c:v>
                </c:pt>
                <c:pt idx="17367">
                  <c:v>-7.8949958461263599</c:v>
                </c:pt>
                <c:pt idx="17368">
                  <c:v>-7.8736091029705699</c:v>
                </c:pt>
                <c:pt idx="17369">
                  <c:v>-7.6714828895974296</c:v>
                </c:pt>
                <c:pt idx="17370">
                  <c:v>-7.64972032943224</c:v>
                </c:pt>
                <c:pt idx="17371">
                  <c:v>-7.4150301767161704</c:v>
                </c:pt>
                <c:pt idx="17372">
                  <c:v>-7.3342841241714396</c:v>
                </c:pt>
                <c:pt idx="17373">
                  <c:v>-7.3145633857845</c:v>
                </c:pt>
                <c:pt idx="17374">
                  <c:v>-7.2404235234188201</c:v>
                </c:pt>
                <c:pt idx="17375">
                  <c:v>-7.1670073090511996</c:v>
                </c:pt>
                <c:pt idx="17376">
                  <c:v>-7.1560164306017402</c:v>
                </c:pt>
                <c:pt idx="17377">
                  <c:v>-6.9167165596650104</c:v>
                </c:pt>
                <c:pt idx="17378">
                  <c:v>-6.9043552221441002</c:v>
                </c:pt>
                <c:pt idx="17379">
                  <c:v>-6.6083164469922799</c:v>
                </c:pt>
                <c:pt idx="17380">
                  <c:v>-6.5181047570337602</c:v>
                </c:pt>
                <c:pt idx="17381">
                  <c:v>-6.5090279274797096</c:v>
                </c:pt>
                <c:pt idx="17382">
                  <c:v>-6.4231373921709096</c:v>
                </c:pt>
                <c:pt idx="17383">
                  <c:v>-6.3345319968757803</c:v>
                </c:pt>
                <c:pt idx="17384">
                  <c:v>-6.3329584655712603</c:v>
                </c:pt>
                <c:pt idx="17385">
                  <c:v>-6.0320157587993899</c:v>
                </c:pt>
                <c:pt idx="17386">
                  <c:v>-6.03062720108964</c:v>
                </c:pt>
                <c:pt idx="17387">
                  <c:v>-5.6715399324794298</c:v>
                </c:pt>
                <c:pt idx="17388">
                  <c:v>-5.5734277624231101</c:v>
                </c:pt>
                <c:pt idx="17389">
                  <c:v>-5.5718409156547999</c:v>
                </c:pt>
                <c:pt idx="17390">
                  <c:v>-5.46755311974115</c:v>
                </c:pt>
                <c:pt idx="17391">
                  <c:v>-5.3615895453743896</c:v>
                </c:pt>
                <c:pt idx="17392">
                  <c:v>-5.3603538357899696</c:v>
                </c:pt>
                <c:pt idx="17393">
                  <c:v>-5.0032970971677404</c:v>
                </c:pt>
                <c:pt idx="17394">
                  <c:v>-4.9985995500750802</c:v>
                </c:pt>
                <c:pt idx="17395">
                  <c:v>-4.6079001649965798</c:v>
                </c:pt>
                <c:pt idx="17396">
                  <c:v>-4.50775347099193</c:v>
                </c:pt>
                <c:pt idx="17397">
                  <c:v>-4.5099094985421901</c:v>
                </c:pt>
                <c:pt idx="17398">
                  <c:v>-4.4024801698478804</c:v>
                </c:pt>
                <c:pt idx="17399">
                  <c:v>-4.30258173283835</c:v>
                </c:pt>
                <c:pt idx="17400">
                  <c:v>-4.2989928834205404</c:v>
                </c:pt>
                <c:pt idx="17401">
                  <c:v>-3.9664693417148098</c:v>
                </c:pt>
                <c:pt idx="17402">
                  <c:v>-3.9607820672345002</c:v>
                </c:pt>
                <c:pt idx="17403">
                  <c:v>-3.6529527406901598</c:v>
                </c:pt>
                <c:pt idx="17404">
                  <c:v>-3.5702937243858499</c:v>
                </c:pt>
                <c:pt idx="17405">
                  <c:v>-3.5653815240364999</c:v>
                </c:pt>
                <c:pt idx="17406">
                  <c:v>-3.4890293826097598</c:v>
                </c:pt>
                <c:pt idx="17407">
                  <c:v>-3.4138805909280099</c:v>
                </c:pt>
                <c:pt idx="17408">
                  <c:v>-3.4065733193413199</c:v>
                </c:pt>
                <c:pt idx="17409">
                  <c:v>-3.1981153892710301</c:v>
                </c:pt>
                <c:pt idx="17410">
                  <c:v>-3.1937027592329001</c:v>
                </c:pt>
                <c:pt idx="17411">
                  <c:v>-3.05933577927639</c:v>
                </c:pt>
                <c:pt idx="17412">
                  <c:v>-3.0252763958594602</c:v>
                </c:pt>
                <c:pt idx="17413">
                  <c:v>-3.0211491185490802</c:v>
                </c:pt>
                <c:pt idx="17414">
                  <c:v>-2.9978893313404398</c:v>
                </c:pt>
                <c:pt idx="17415">
                  <c:v>-2.9803157043527801</c:v>
                </c:pt>
                <c:pt idx="17416">
                  <c:v>-2.9810156912175199</c:v>
                </c:pt>
                <c:pt idx="17417">
                  <c:v>-2.9457937449487099</c:v>
                </c:pt>
                <c:pt idx="17418">
                  <c:v>-2.9478402909255599</c:v>
                </c:pt>
                <c:pt idx="17419">
                  <c:v>-2.9785851484658399</c:v>
                </c:pt>
                <c:pt idx="17420">
                  <c:v>-2.99485988767817</c:v>
                </c:pt>
                <c:pt idx="17421">
                  <c:v>-2.9981433385759799</c:v>
                </c:pt>
                <c:pt idx="17422">
                  <c:v>-3.02265963970896</c:v>
                </c:pt>
                <c:pt idx="17423">
                  <c:v>-3.0504110149880099</c:v>
                </c:pt>
                <c:pt idx="17424">
                  <c:v>-3.0934772602834899</c:v>
                </c:pt>
                <c:pt idx="17425">
                  <c:v>-3.1008002518059601</c:v>
                </c:pt>
                <c:pt idx="17426">
                  <c:v>-3.1470024345479799</c:v>
                </c:pt>
                <c:pt idx="17427">
                  <c:v>-3.2632240325952</c:v>
                </c:pt>
                <c:pt idx="17428">
                  <c:v>-3.3015851337677802</c:v>
                </c:pt>
                <c:pt idx="17429">
                  <c:v>-3.3112891647220599</c:v>
                </c:pt>
                <c:pt idx="17430">
                  <c:v>-3.3473350773925099</c:v>
                </c:pt>
                <c:pt idx="17431">
                  <c:v>-3.3848605550422102</c:v>
                </c:pt>
                <c:pt idx="17432">
                  <c:v>-3.4236103560203599</c:v>
                </c:pt>
                <c:pt idx="17433">
                  <c:v>-3.4633397292053099</c:v>
                </c:pt>
                <c:pt idx="17434">
                  <c:v>-3.5020271304920101</c:v>
                </c:pt>
                <c:pt idx="17435">
                  <c:v>-3.66760435445349</c:v>
                </c:pt>
                <c:pt idx="17436">
                  <c:v>-3.7137007578755998</c:v>
                </c:pt>
                <c:pt idx="17437">
                  <c:v>-3.7170388951518301</c:v>
                </c:pt>
                <c:pt idx="17438">
                  <c:v>-3.7654368903240001</c:v>
                </c:pt>
                <c:pt idx="17439">
                  <c:v>-3.8141954827051401</c:v>
                </c:pt>
                <c:pt idx="17440">
                  <c:v>-3.8632584429304599</c:v>
                </c:pt>
                <c:pt idx="17441">
                  <c:v>-3.91185970702367</c:v>
                </c:pt>
                <c:pt idx="17442">
                  <c:v>-3.9613623312041901</c:v>
                </c:pt>
                <c:pt idx="17443">
                  <c:v>-4.1514581312576997</c:v>
                </c:pt>
                <c:pt idx="17444">
                  <c:v>-4.1926269588807399</c:v>
                </c:pt>
                <c:pt idx="17445">
                  <c:v>-4.1844726058271799</c:v>
                </c:pt>
                <c:pt idx="17446">
                  <c:v>-4.2259408393874303</c:v>
                </c:pt>
                <c:pt idx="17447">
                  <c:v>-4.2675497297162499</c:v>
                </c:pt>
                <c:pt idx="17448">
                  <c:v>-4.3092414018924003</c:v>
                </c:pt>
                <c:pt idx="17449">
                  <c:v>-4.3510634163042603</c:v>
                </c:pt>
                <c:pt idx="17450">
                  <c:v>-4.3906386896835903</c:v>
                </c:pt>
                <c:pt idx="17451">
                  <c:v>-4.5820138158956301</c:v>
                </c:pt>
                <c:pt idx="17452">
                  <c:v>-4.6270186065160104</c:v>
                </c:pt>
                <c:pt idx="17453">
                  <c:v>-4.61930008802931</c:v>
                </c:pt>
                <c:pt idx="17454">
                  <c:v>-4.6638887216275897</c:v>
                </c:pt>
                <c:pt idx="17455">
                  <c:v>-4.7079963726838097</c:v>
                </c:pt>
                <c:pt idx="17456">
                  <c:v>-4.7491143568141103</c:v>
                </c:pt>
                <c:pt idx="17457">
                  <c:v>-4.7917857378592403</c:v>
                </c:pt>
                <c:pt idx="17458">
                  <c:v>-4.8335044336683799</c:v>
                </c:pt>
                <c:pt idx="17459">
                  <c:v>-5.0160240007318704</c:v>
                </c:pt>
                <c:pt idx="17460">
                  <c:v>-5.0539681193111399</c:v>
                </c:pt>
                <c:pt idx="17461">
                  <c:v>-5.0445070475460101</c:v>
                </c:pt>
                <c:pt idx="17462">
                  <c:v>-5.0786004448963098</c:v>
                </c:pt>
                <c:pt idx="17463">
                  <c:v>-5.1126799698981102</c:v>
                </c:pt>
                <c:pt idx="17464">
                  <c:v>-5.1444049716253097</c:v>
                </c:pt>
                <c:pt idx="17465">
                  <c:v>-5.1734860028596197</c:v>
                </c:pt>
                <c:pt idx="17466">
                  <c:v>-5.1996424296660999</c:v>
                </c:pt>
                <c:pt idx="17467">
                  <c:v>-5.3024839003604098</c:v>
                </c:pt>
                <c:pt idx="17468">
                  <c:v>-5.3182270554275597</c:v>
                </c:pt>
                <c:pt idx="17469">
                  <c:v>-5.3101690585112697</c:v>
                </c:pt>
                <c:pt idx="17470">
                  <c:v>-5.3268485922661899</c:v>
                </c:pt>
                <c:pt idx="17471">
                  <c:v>-5.3394133473562899</c:v>
                </c:pt>
                <c:pt idx="17472">
                  <c:v>-5.3473644763764101</c:v>
                </c:pt>
                <c:pt idx="17473">
                  <c:v>-5.3505266607542596</c:v>
                </c:pt>
                <c:pt idx="17474">
                  <c:v>-5.3487334577195202</c:v>
                </c:pt>
                <c:pt idx="17475">
                  <c:v>-5.3076543734600001</c:v>
                </c:pt>
                <c:pt idx="17476">
                  <c:v>-5.29009893371747</c:v>
                </c:pt>
                <c:pt idx="17477">
                  <c:v>-5.2889033233878404</c:v>
                </c:pt>
                <c:pt idx="17478">
                  <c:v>-5.2660696502963598</c:v>
                </c:pt>
                <c:pt idx="17479">
                  <c:v>-5.2392712958985204</c:v>
                </c:pt>
                <c:pt idx="17480">
                  <c:v>-5.2061500898012696</c:v>
                </c:pt>
                <c:pt idx="17481">
                  <c:v>-5.1680303037676101</c:v>
                </c:pt>
                <c:pt idx="17482">
                  <c:v>-5.1250366586601901</c:v>
                </c:pt>
                <c:pt idx="17483">
                  <c:v>-4.9208423220887099</c:v>
                </c:pt>
                <c:pt idx="17484">
                  <c:v>-4.8643868489476301</c:v>
                </c:pt>
                <c:pt idx="17485">
                  <c:v>-4.8641305765576499</c:v>
                </c:pt>
                <c:pt idx="17486">
                  <c:v>-4.80313998894297</c:v>
                </c:pt>
                <c:pt idx="17487">
                  <c:v>-4.73871750676952</c:v>
                </c:pt>
                <c:pt idx="17488">
                  <c:v>-4.59872526449458</c:v>
                </c:pt>
                <c:pt idx="17489">
                  <c:v>-4.5989687735533504</c:v>
                </c:pt>
                <c:pt idx="17490">
                  <c:v>-4.5299814507927101</c:v>
                </c:pt>
                <c:pt idx="17491">
                  <c:v>-4.22680193863581</c:v>
                </c:pt>
                <c:pt idx="17492">
                  <c:v>-4.1498402063658704</c:v>
                </c:pt>
                <c:pt idx="17493">
                  <c:v>-4.1507959623565096</c:v>
                </c:pt>
                <c:pt idx="17494">
                  <c:v>-4.0733828510039496</c:v>
                </c:pt>
                <c:pt idx="17495">
                  <c:v>-3.9214133029979501</c:v>
                </c:pt>
                <c:pt idx="17496">
                  <c:v>-3.84451676792014</c:v>
                </c:pt>
                <c:pt idx="17497">
                  <c:v>-3.7686292439629501</c:v>
                </c:pt>
                <c:pt idx="17498">
                  <c:v>-3.7696583505180099</c:v>
                </c:pt>
                <c:pt idx="17499">
                  <c:v>-3.4782567251876499</c:v>
                </c:pt>
                <c:pt idx="17500">
                  <c:v>-3.40517130843855</c:v>
                </c:pt>
                <c:pt idx="17501">
                  <c:v>-3.3340519241745401</c:v>
                </c:pt>
                <c:pt idx="17502">
                  <c:v>-3.2647043451314701</c:v>
                </c:pt>
                <c:pt idx="17503">
                  <c:v>-3.19740098731726</c:v>
                </c:pt>
                <c:pt idx="17504">
                  <c:v>-3.1353097686578</c:v>
                </c:pt>
                <c:pt idx="17505">
                  <c:v>-3.0716776097923599</c:v>
                </c:pt>
                <c:pt idx="17506">
                  <c:v>-3.07027943308087</c:v>
                </c:pt>
                <c:pt idx="17507">
                  <c:v>-2.83971295389179</c:v>
                </c:pt>
                <c:pt idx="17508">
                  <c:v>-2.7859271495594098</c:v>
                </c:pt>
                <c:pt idx="17509">
                  <c:v>-2.7317596281847498</c:v>
                </c:pt>
                <c:pt idx="17510">
                  <c:v>-2.6798371291073799</c:v>
                </c:pt>
                <c:pt idx="17511">
                  <c:v>-2.63011506157136</c:v>
                </c:pt>
                <c:pt idx="17512">
                  <c:v>-2.5835142479748101</c:v>
                </c:pt>
                <c:pt idx="17513">
                  <c:v>-2.5390343285084298</c:v>
                </c:pt>
                <c:pt idx="17514">
                  <c:v>-2.53903826246122</c:v>
                </c:pt>
                <c:pt idx="17515">
                  <c:v>-2.37989298302106</c:v>
                </c:pt>
                <c:pt idx="17516">
                  <c:v>-2.3427165067605902</c:v>
                </c:pt>
                <c:pt idx="17517">
                  <c:v>-2.3074777033996501</c:v>
                </c:pt>
                <c:pt idx="17518">
                  <c:v>-2.27702985678998</c:v>
                </c:pt>
                <c:pt idx="17519">
                  <c:v>-2.24692478423525</c:v>
                </c:pt>
                <c:pt idx="17520">
                  <c:v>-2.2186883745100698</c:v>
                </c:pt>
                <c:pt idx="17521">
                  <c:v>-2.1941257460252301</c:v>
                </c:pt>
                <c:pt idx="17522">
                  <c:v>-2.1985219645241001</c:v>
                </c:pt>
                <c:pt idx="17523">
                  <c:v>-2.1023677139271801</c:v>
                </c:pt>
                <c:pt idx="17524">
                  <c:v>-2.0828610375522798</c:v>
                </c:pt>
                <c:pt idx="17525">
                  <c:v>-2.06518786242829</c:v>
                </c:pt>
                <c:pt idx="17526">
                  <c:v>-2.0483152488999399</c:v>
                </c:pt>
                <c:pt idx="17527">
                  <c:v>-2.03491202143619</c:v>
                </c:pt>
                <c:pt idx="17528">
                  <c:v>-2.0220468324454601</c:v>
                </c:pt>
                <c:pt idx="17529">
                  <c:v>-2.0105192929970901</c:v>
                </c:pt>
                <c:pt idx="17530">
                  <c:v>-2.0155072051985998</c:v>
                </c:pt>
                <c:pt idx="17531">
                  <c:v>-1.9556065163916501</c:v>
                </c:pt>
                <c:pt idx="17532">
                  <c:v>-1.9607982114265501</c:v>
                </c:pt>
                <c:pt idx="17533">
                  <c:v>-1.9526059886001901</c:v>
                </c:pt>
                <c:pt idx="17534">
                  <c:v>-1.9418788732682499</c:v>
                </c:pt>
                <c:pt idx="17535">
                  <c:v>-1.93212012733238</c:v>
                </c:pt>
                <c:pt idx="17536">
                  <c:v>-1.9208071260314401</c:v>
                </c:pt>
                <c:pt idx="17537">
                  <c:v>-1.9075649138008199</c:v>
                </c:pt>
                <c:pt idx="17538">
                  <c:v>-1.9061896140989301</c:v>
                </c:pt>
                <c:pt idx="17539">
                  <c:v>-1.84457091696636</c:v>
                </c:pt>
                <c:pt idx="17540">
                  <c:v>-1.8426627893835901</c:v>
                </c:pt>
                <c:pt idx="17541">
                  <c:v>-1.82308906966721</c:v>
                </c:pt>
                <c:pt idx="17542">
                  <c:v>-1.8035298793035299</c:v>
                </c:pt>
                <c:pt idx="17543">
                  <c:v>-1.78049113967063</c:v>
                </c:pt>
                <c:pt idx="17544">
                  <c:v>-1.7578980770264501</c:v>
                </c:pt>
                <c:pt idx="17545">
                  <c:v>-1.73335555498375</c:v>
                </c:pt>
                <c:pt idx="17546">
                  <c:v>-1.7226462243704399</c:v>
                </c:pt>
                <c:pt idx="17547">
                  <c:v>-1.64069369702955</c:v>
                </c:pt>
                <c:pt idx="17548">
                  <c:v>-1.6299065896170699</c:v>
                </c:pt>
                <c:pt idx="17549">
                  <c:v>-1.6059969528087601</c:v>
                </c:pt>
                <c:pt idx="17550">
                  <c:v>-1.5817878405955099</c:v>
                </c:pt>
                <c:pt idx="17551">
                  <c:v>-1.5552493110522001</c:v>
                </c:pt>
                <c:pt idx="17552">
                  <c:v>-1.5313265171575401</c:v>
                </c:pt>
                <c:pt idx="17553">
                  <c:v>-1.5065726653267699</c:v>
                </c:pt>
                <c:pt idx="17554">
                  <c:v>-1.4989607745240601</c:v>
                </c:pt>
                <c:pt idx="17555">
                  <c:v>-1.46489013707036</c:v>
                </c:pt>
                <c:pt idx="17556">
                  <c:v>-1.42962610373531</c:v>
                </c:pt>
                <c:pt idx="17557">
                  <c:v>-1.39976931146089</c:v>
                </c:pt>
                <c:pt idx="17558">
                  <c:v>-1.3737752483861401</c:v>
                </c:pt>
                <c:pt idx="17559">
                  <c:v>-1.35662517774338</c:v>
                </c:pt>
                <c:pt idx="17560">
                  <c:v>-1.3426416326094599</c:v>
                </c:pt>
                <c:pt idx="17561">
                  <c:v>-1.32968180198238</c:v>
                </c:pt>
                <c:pt idx="17562">
                  <c:v>-1.31518657132604</c:v>
                </c:pt>
                <c:pt idx="17563">
                  <c:v>-1.29905012879779</c:v>
                </c:pt>
                <c:pt idx="17564">
                  <c:v>-1.31083084466371</c:v>
                </c:pt>
                <c:pt idx="17565">
                  <c:v>-1.32269542590186</c:v>
                </c:pt>
                <c:pt idx="17566">
                  <c:v>-1.12568167159421</c:v>
                </c:pt>
                <c:pt idx="17567">
                  <c:v>-1.13762516391659</c:v>
                </c:pt>
                <c:pt idx="17568">
                  <c:v>-1.1176356084668899</c:v>
                </c:pt>
                <c:pt idx="17569">
                  <c:v>-1.09680003301125</c:v>
                </c:pt>
                <c:pt idx="17570">
                  <c:v>-1.07412733733076</c:v>
                </c:pt>
                <c:pt idx="17571">
                  <c:v>-1.04961480855019</c:v>
                </c:pt>
                <c:pt idx="17572">
                  <c:v>-1.06819003500329</c:v>
                </c:pt>
                <c:pt idx="17573">
                  <c:v>-1.08685348566977</c:v>
                </c:pt>
                <c:pt idx="17574">
                  <c:v>-0.80692214056740097</c:v>
                </c:pt>
                <c:pt idx="17575">
                  <c:v>-0.82531710495896904</c:v>
                </c:pt>
                <c:pt idx="17576">
                  <c:v>-0.7918601406793</c:v>
                </c:pt>
                <c:pt idx="17577">
                  <c:v>-0.75664689134938701</c:v>
                </c:pt>
                <c:pt idx="17578">
                  <c:v>-0.722438087593819</c:v>
                </c:pt>
                <c:pt idx="17579">
                  <c:v>-0.68368941080154899</c:v>
                </c:pt>
                <c:pt idx="17580">
                  <c:v>-0.70288183845962005</c:v>
                </c:pt>
                <c:pt idx="17581">
                  <c:v>-0.72216133809645999</c:v>
                </c:pt>
                <c:pt idx="17582">
                  <c:v>-0.36335826465632198</c:v>
                </c:pt>
                <c:pt idx="17583">
                  <c:v>-0.38262565379209601</c:v>
                </c:pt>
                <c:pt idx="17584">
                  <c:v>-0.33053124515930199</c:v>
                </c:pt>
                <c:pt idx="17585">
                  <c:v>-0.27743516338315299</c:v>
                </c:pt>
                <c:pt idx="17586">
                  <c:v>-0.22657845207948801</c:v>
                </c:pt>
                <c:pt idx="17587">
                  <c:v>-0.175163510417223</c:v>
                </c:pt>
                <c:pt idx="17588">
                  <c:v>-0.18858515567770401</c:v>
                </c:pt>
                <c:pt idx="17589">
                  <c:v>2.6206487736044299E-2</c:v>
                </c:pt>
                <c:pt idx="17590">
                  <c:v>0.19436076058669699</c:v>
                </c:pt>
                <c:pt idx="17591">
                  <c:v>0.18048892499124</c:v>
                </c:pt>
                <c:pt idx="17592">
                  <c:v>0.24411316390792001</c:v>
                </c:pt>
                <c:pt idx="17593">
                  <c:v>0.30413474698507798</c:v>
                </c:pt>
                <c:pt idx="17594">
                  <c:v>0.36657954712326402</c:v>
                </c:pt>
                <c:pt idx="17595">
                  <c:v>0.431036221637287</c:v>
                </c:pt>
                <c:pt idx="17596">
                  <c:v>0.42869410321540602</c:v>
                </c:pt>
                <c:pt idx="17597">
                  <c:v>0.64659606782436296</c:v>
                </c:pt>
                <c:pt idx="17598">
                  <c:v>0.80448162306896898</c:v>
                </c:pt>
                <c:pt idx="17599">
                  <c:v>0.80184749993291204</c:v>
                </c:pt>
                <c:pt idx="17600">
                  <c:v>0.867868067532374</c:v>
                </c:pt>
                <c:pt idx="17601">
                  <c:v>0.92993731005080804</c:v>
                </c:pt>
                <c:pt idx="17602">
                  <c:v>0.99302964956446005</c:v>
                </c:pt>
                <c:pt idx="17603">
                  <c:v>1.05469005803864</c:v>
                </c:pt>
                <c:pt idx="17604">
                  <c:v>1.0595693462341</c:v>
                </c:pt>
                <c:pt idx="17605">
                  <c:v>1.24965054054219</c:v>
                </c:pt>
                <c:pt idx="17606">
                  <c:v>1.3870849631247699</c:v>
                </c:pt>
                <c:pt idx="17607">
                  <c:v>1.39166035882949</c:v>
                </c:pt>
                <c:pt idx="17608">
                  <c:v>1.4486521688879901</c:v>
                </c:pt>
                <c:pt idx="17609">
                  <c:v>1.50452793658498</c:v>
                </c:pt>
                <c:pt idx="17610">
                  <c:v>1.55890003983218</c:v>
                </c:pt>
                <c:pt idx="17611">
                  <c:v>1.6145195520389699</c:v>
                </c:pt>
                <c:pt idx="17612">
                  <c:v>1.6225610978801699</c:v>
                </c:pt>
                <c:pt idx="17613">
                  <c:v>1.7866374943871699</c:v>
                </c:pt>
                <c:pt idx="17614">
                  <c:v>1.91031030916774</c:v>
                </c:pt>
                <c:pt idx="17615">
                  <c:v>1.91814537495049</c:v>
                </c:pt>
                <c:pt idx="17616">
                  <c:v>1.9688318873267501</c:v>
                </c:pt>
                <c:pt idx="17617">
                  <c:v>2.0204616312939998</c:v>
                </c:pt>
                <c:pt idx="17618">
                  <c:v>2.0716777075620199</c:v>
                </c:pt>
                <c:pt idx="17619">
                  <c:v>2.1225228294048302</c:v>
                </c:pt>
                <c:pt idx="17620">
                  <c:v>2.1301165128077502</c:v>
                </c:pt>
                <c:pt idx="17621">
                  <c:v>2.2814513067055402</c:v>
                </c:pt>
                <c:pt idx="17622">
                  <c:v>2.3984563954064999</c:v>
                </c:pt>
                <c:pt idx="17623">
                  <c:v>2.4057064826544901</c:v>
                </c:pt>
                <c:pt idx="17624">
                  <c:v>2.4535191383574402</c:v>
                </c:pt>
                <c:pt idx="17625">
                  <c:v>2.5011120621544101</c:v>
                </c:pt>
                <c:pt idx="17626">
                  <c:v>2.54800575077976</c:v>
                </c:pt>
                <c:pt idx="17627">
                  <c:v>2.5943907988906099</c:v>
                </c:pt>
                <c:pt idx="17628">
                  <c:v>2.5996655912351798</c:v>
                </c:pt>
                <c:pt idx="17629">
                  <c:v>2.7451093573845999</c:v>
                </c:pt>
                <c:pt idx="17630">
                  <c:v>2.8550282017177899</c:v>
                </c:pt>
                <c:pt idx="17631">
                  <c:v>2.85992644884703</c:v>
                </c:pt>
                <c:pt idx="17632">
                  <c:v>2.9006859122040698</c:v>
                </c:pt>
                <c:pt idx="17633">
                  <c:v>2.9420916915634798</c:v>
                </c:pt>
                <c:pt idx="17634">
                  <c:v>2.9828183526607499</c:v>
                </c:pt>
                <c:pt idx="17635">
                  <c:v>3.0209221312836698</c:v>
                </c:pt>
                <c:pt idx="17636">
                  <c:v>3.0213637729993801</c:v>
                </c:pt>
                <c:pt idx="17637">
                  <c:v>3.1474312352038201</c:v>
                </c:pt>
                <c:pt idx="17638">
                  <c:v>3.23437927163266</c:v>
                </c:pt>
                <c:pt idx="17639">
                  <c:v>3.2315141348616301</c:v>
                </c:pt>
                <c:pt idx="17640">
                  <c:v>3.25934294142882</c:v>
                </c:pt>
                <c:pt idx="17641">
                  <c:v>3.2877023948008399</c:v>
                </c:pt>
                <c:pt idx="17642">
                  <c:v>3.31357006563413</c:v>
                </c:pt>
                <c:pt idx="17643">
                  <c:v>3.3384492219172901</c:v>
                </c:pt>
                <c:pt idx="17644">
                  <c:v>3.3324785488481399</c:v>
                </c:pt>
                <c:pt idx="17645">
                  <c:v>3.4266782511187199</c:v>
                </c:pt>
                <c:pt idx="17646">
                  <c:v>3.4903827746384102</c:v>
                </c:pt>
                <c:pt idx="17647">
                  <c:v>3.48421180990093</c:v>
                </c:pt>
                <c:pt idx="17648">
                  <c:v>3.5043626006565902</c:v>
                </c:pt>
                <c:pt idx="17649">
                  <c:v>3.5217239572298999</c:v>
                </c:pt>
                <c:pt idx="17650">
                  <c:v>3.5394858232311699</c:v>
                </c:pt>
                <c:pt idx="17651">
                  <c:v>3.5565328165603298</c:v>
                </c:pt>
                <c:pt idx="17652">
                  <c:v>3.5497013787520499</c:v>
                </c:pt>
                <c:pt idx="17653">
                  <c:v>3.6210597013858701</c:v>
                </c:pt>
                <c:pt idx="17654">
                  <c:v>3.6285715416103699</c:v>
                </c:pt>
                <c:pt idx="17655">
                  <c:v>3.6658207988444298</c:v>
                </c:pt>
                <c:pt idx="17656">
                  <c:v>3.70389379641334</c:v>
                </c:pt>
                <c:pt idx="17657">
                  <c:v>3.7010751145644698</c:v>
                </c:pt>
                <c:pt idx="17658">
                  <c:v>3.71849549358959</c:v>
                </c:pt>
                <c:pt idx="17659">
                  <c:v>3.7359503216803298</c:v>
                </c:pt>
                <c:pt idx="17660">
                  <c:v>3.7344964411330599</c:v>
                </c:pt>
                <c:pt idx="17661">
                  <c:v>3.7989680051032</c:v>
                </c:pt>
                <c:pt idx="17662">
                  <c:v>3.7975546205723498</c:v>
                </c:pt>
                <c:pt idx="17663">
                  <c:v>3.80859545930808</c:v>
                </c:pt>
                <c:pt idx="17664">
                  <c:v>3.84591036431818</c:v>
                </c:pt>
                <c:pt idx="17665">
                  <c:v>3.8845101880894002</c:v>
                </c:pt>
                <c:pt idx="17666">
                  <c:v>3.9046556947303999</c:v>
                </c:pt>
                <c:pt idx="17667">
                  <c:v>3.9237253561987999</c:v>
                </c:pt>
                <c:pt idx="17668">
                  <c:v>3.9260315774302699</c:v>
                </c:pt>
                <c:pt idx="17669">
                  <c:v>3.9866133252510298</c:v>
                </c:pt>
                <c:pt idx="17670">
                  <c:v>3.98894737288061</c:v>
                </c:pt>
                <c:pt idx="17671">
                  <c:v>4.0028340725584899</c:v>
                </c:pt>
                <c:pt idx="17672">
                  <c:v>4.02185915422747</c:v>
                </c:pt>
                <c:pt idx="17673">
                  <c:v>4.0413253936748603</c:v>
                </c:pt>
                <c:pt idx="17674">
                  <c:v>4.1047164430319798</c:v>
                </c:pt>
                <c:pt idx="17675">
                  <c:v>4.1076150165854504</c:v>
                </c:pt>
                <c:pt idx="17676">
                  <c:v>4.1104648554630998</c:v>
                </c:pt>
                <c:pt idx="17677">
                  <c:v>4.1625415375327304</c:v>
                </c:pt>
                <c:pt idx="17678">
                  <c:v>4.1653693585271796</c:v>
                </c:pt>
                <c:pt idx="17679">
                  <c:v>4.1765121538618102</c:v>
                </c:pt>
                <c:pt idx="17680">
                  <c:v>4.1924245619208698</c:v>
                </c:pt>
                <c:pt idx="17681">
                  <c:v>4.2085313706649998</c:v>
                </c:pt>
                <c:pt idx="17682">
                  <c:v>4.2581806126960604</c:v>
                </c:pt>
                <c:pt idx="17683">
                  <c:v>4.2607773064044698</c:v>
                </c:pt>
                <c:pt idx="17684">
                  <c:v>4.2819352749796202</c:v>
                </c:pt>
                <c:pt idx="17685">
                  <c:v>4.2823112564656496</c:v>
                </c:pt>
                <c:pt idx="17686">
                  <c:v>4.3057819266447401</c:v>
                </c:pt>
                <c:pt idx="17687">
                  <c:v>4.3085840781489599</c:v>
                </c:pt>
                <c:pt idx="17688">
                  <c:v>4.3290026258916603</c:v>
                </c:pt>
                <c:pt idx="17689">
                  <c:v>4.3358512351958396</c:v>
                </c:pt>
                <c:pt idx="17690">
                  <c:v>4.3734176888120402</c:v>
                </c:pt>
                <c:pt idx="17691">
                  <c:v>4.3742856195661801</c:v>
                </c:pt>
                <c:pt idx="17692">
                  <c:v>4.3830759857958501</c:v>
                </c:pt>
                <c:pt idx="17693">
                  <c:v>4.3914483657760597</c:v>
                </c:pt>
                <c:pt idx="17694">
                  <c:v>4.39125024999238</c:v>
                </c:pt>
                <c:pt idx="17695">
                  <c:v>4.4191350511386496</c:v>
                </c:pt>
                <c:pt idx="17696">
                  <c:v>4.4189415032806298</c:v>
                </c:pt>
                <c:pt idx="17697">
                  <c:v>4.4241931964105303</c:v>
                </c:pt>
                <c:pt idx="17698">
                  <c:v>4.4543069988303197</c:v>
                </c:pt>
                <c:pt idx="17699">
                  <c:v>4.4542943189853696</c:v>
                </c:pt>
                <c:pt idx="17700">
                  <c:v>4.4603356621205803</c:v>
                </c:pt>
                <c:pt idx="17701">
                  <c:v>4.4668481963486002</c:v>
                </c:pt>
                <c:pt idx="17702">
                  <c:v>4.4660011273423796</c:v>
                </c:pt>
                <c:pt idx="17703">
                  <c:v>4.4896392046498397</c:v>
                </c:pt>
                <c:pt idx="17704">
                  <c:v>4.48871597266323</c:v>
                </c:pt>
                <c:pt idx="17705">
                  <c:v>4.4915721547135901</c:v>
                </c:pt>
                <c:pt idx="17706">
                  <c:v>4.5194155063811596</c:v>
                </c:pt>
                <c:pt idx="17707">
                  <c:v>4.5179356224358598</c:v>
                </c:pt>
                <c:pt idx="17708">
                  <c:v>4.5233600641682896</c:v>
                </c:pt>
                <c:pt idx="17709">
                  <c:v>4.5284861472797502</c:v>
                </c:pt>
                <c:pt idx="17710">
                  <c:v>4.5265433511567501</c:v>
                </c:pt>
                <c:pt idx="17711">
                  <c:v>4.5493166743070796</c:v>
                </c:pt>
                <c:pt idx="17712">
                  <c:v>4.5472819417346297</c:v>
                </c:pt>
                <c:pt idx="17713">
                  <c:v>4.5498434109241401</c:v>
                </c:pt>
                <c:pt idx="17714">
                  <c:v>4.5781713106508599</c:v>
                </c:pt>
                <c:pt idx="17715">
                  <c:v>4.5760445013754003</c:v>
                </c:pt>
                <c:pt idx="17716">
                  <c:v>4.5811342296644701</c:v>
                </c:pt>
                <c:pt idx="17717">
                  <c:v>4.5865814089365902</c:v>
                </c:pt>
                <c:pt idx="17718">
                  <c:v>4.5843806167679704</c:v>
                </c:pt>
                <c:pt idx="17719">
                  <c:v>4.6075005470682697</c:v>
                </c:pt>
                <c:pt idx="17720">
                  <c:v>4.60520871801294</c:v>
                </c:pt>
                <c:pt idx="17721">
                  <c:v>4.6075975631014696</c:v>
                </c:pt>
                <c:pt idx="17722">
                  <c:v>4.6347372551987203</c:v>
                </c:pt>
                <c:pt idx="17723">
                  <c:v>4.6397718430223502</c:v>
                </c:pt>
                <c:pt idx="17724">
                  <c:v>4.6375161941618401</c:v>
                </c:pt>
                <c:pt idx="17725">
                  <c:v>4.6431676518899501</c:v>
                </c:pt>
                <c:pt idx="17726">
                  <c:v>4.6415152360931904</c:v>
                </c:pt>
                <c:pt idx="17727">
                  <c:v>4.6637729202499401</c:v>
                </c:pt>
                <c:pt idx="17728">
                  <c:v>4.6621063259389697</c:v>
                </c:pt>
                <c:pt idx="17729">
                  <c:v>4.6649035157135499</c:v>
                </c:pt>
                <c:pt idx="17730">
                  <c:v>4.6889969963165399</c:v>
                </c:pt>
                <c:pt idx="17731">
                  <c:v>4.6936490218295104</c:v>
                </c:pt>
                <c:pt idx="17732">
                  <c:v>4.69201773710871</c:v>
                </c:pt>
                <c:pt idx="17733">
                  <c:v>4.6973883630948503</c:v>
                </c:pt>
                <c:pt idx="17734">
                  <c:v>4.6965448855913197</c:v>
                </c:pt>
                <c:pt idx="17735">
                  <c:v>4.7156718795250496</c:v>
                </c:pt>
                <c:pt idx="17736">
                  <c:v>4.7147853836569098</c:v>
                </c:pt>
                <c:pt idx="17737">
                  <c:v>4.7172987416093397</c:v>
                </c:pt>
                <c:pt idx="17738">
                  <c:v>4.7362954295102897</c:v>
                </c:pt>
                <c:pt idx="17739">
                  <c:v>4.7401706448873098</c:v>
                </c:pt>
                <c:pt idx="17740">
                  <c:v>4.7391613130469699</c:v>
                </c:pt>
                <c:pt idx="17741">
                  <c:v>4.7426515090754204</c:v>
                </c:pt>
                <c:pt idx="17742">
                  <c:v>4.7416652584645798</c:v>
                </c:pt>
                <c:pt idx="17743">
                  <c:v>4.7551978801004902</c:v>
                </c:pt>
                <c:pt idx="17744">
                  <c:v>4.7541687006740396</c:v>
                </c:pt>
                <c:pt idx="17745">
                  <c:v>4.7557264424086396</c:v>
                </c:pt>
                <c:pt idx="17746">
                  <c:v>4.7674156162666099</c:v>
                </c:pt>
                <c:pt idx="17747">
                  <c:v>4.76932681295773</c:v>
                </c:pt>
                <c:pt idx="17748">
                  <c:v>4.76820922273712</c:v>
                </c:pt>
                <c:pt idx="17749">
                  <c:v>4.7697810591676104</c:v>
                </c:pt>
                <c:pt idx="17750">
                  <c:v>4.7685971691231499</c:v>
                </c:pt>
                <c:pt idx="17751">
                  <c:v>4.7754647424425603</c:v>
                </c:pt>
                <c:pt idx="17752">
                  <c:v>4.7742238663993097</c:v>
                </c:pt>
                <c:pt idx="17753">
                  <c:v>4.7741922249717801</c:v>
                </c:pt>
                <c:pt idx="17754">
                  <c:v>4.7774159729193304</c:v>
                </c:pt>
                <c:pt idx="17755">
                  <c:v>4.7769832824661904</c:v>
                </c:pt>
                <c:pt idx="17756">
                  <c:v>4.7756624890192603</c:v>
                </c:pt>
                <c:pt idx="17757">
                  <c:v>4.7748511652657202</c:v>
                </c:pt>
                <c:pt idx="17758">
                  <c:v>4.7734579269216004</c:v>
                </c:pt>
                <c:pt idx="17759">
                  <c:v>4.77263913671898</c:v>
                </c:pt>
                <c:pt idx="17760">
                  <c:v>4.7711867969009596</c:v>
                </c:pt>
                <c:pt idx="17761">
                  <c:v>4.76963993176639</c:v>
                </c:pt>
                <c:pt idx="17762">
                  <c:v>4.7630368692481797</c:v>
                </c:pt>
                <c:pt idx="17763">
                  <c:v>4.7599845570531603</c:v>
                </c:pt>
                <c:pt idx="17764">
                  <c:v>4.7585283722372198</c:v>
                </c:pt>
                <c:pt idx="17765">
                  <c:v>4.7550042182036103</c:v>
                </c:pt>
                <c:pt idx="17766">
                  <c:v>4.7534497167883796</c:v>
                </c:pt>
                <c:pt idx="17767">
                  <c:v>4.7434165677470901</c:v>
                </c:pt>
                <c:pt idx="17768">
                  <c:v>4.74180263455073</c:v>
                </c:pt>
                <c:pt idx="17769">
                  <c:v>4.7382930418315699</c:v>
                </c:pt>
                <c:pt idx="17770">
                  <c:v>4.7182484132311799</c:v>
                </c:pt>
                <c:pt idx="17771">
                  <c:v>4.7113537902057301</c:v>
                </c:pt>
                <c:pt idx="17772">
                  <c:v>4.7098109279893503</c:v>
                </c:pt>
                <c:pt idx="17773">
                  <c:v>4.7027057238821799</c:v>
                </c:pt>
                <c:pt idx="17774">
                  <c:v>4.7014873799025301</c:v>
                </c:pt>
                <c:pt idx="17775">
                  <c:v>4.6782866991917</c:v>
                </c:pt>
                <c:pt idx="17776">
                  <c:v>4.6771474899487</c:v>
                </c:pt>
                <c:pt idx="17777">
                  <c:v>4.67174878237872</c:v>
                </c:pt>
                <c:pt idx="17778">
                  <c:v>4.6329535348500901</c:v>
                </c:pt>
                <c:pt idx="17779">
                  <c:v>4.6214901946291498</c:v>
                </c:pt>
                <c:pt idx="17780">
                  <c:v>4.6204553329545499</c:v>
                </c:pt>
                <c:pt idx="17781">
                  <c:v>4.6083765931539302</c:v>
                </c:pt>
                <c:pt idx="17782">
                  <c:v>4.6074519939110097</c:v>
                </c:pt>
                <c:pt idx="17783">
                  <c:v>4.56663076495696</c:v>
                </c:pt>
                <c:pt idx="17784">
                  <c:v>4.5658693804140302</c:v>
                </c:pt>
                <c:pt idx="17785">
                  <c:v>4.55762498504264</c:v>
                </c:pt>
                <c:pt idx="17786">
                  <c:v>4.4967206990447099</c:v>
                </c:pt>
                <c:pt idx="17787">
                  <c:v>4.4799722305120104</c:v>
                </c:pt>
                <c:pt idx="17788">
                  <c:v>4.4792732232186303</c:v>
                </c:pt>
                <c:pt idx="17789">
                  <c:v>4.4617883070559996</c:v>
                </c:pt>
                <c:pt idx="17790">
                  <c:v>4.46110956611715</c:v>
                </c:pt>
                <c:pt idx="17791">
                  <c:v>4.4011165537346102</c:v>
                </c:pt>
                <c:pt idx="17792">
                  <c:v>4.4005008018513099</c:v>
                </c:pt>
                <c:pt idx="17793">
                  <c:v>4.3889869451662999</c:v>
                </c:pt>
                <c:pt idx="17794">
                  <c:v>4.3050866404893497</c:v>
                </c:pt>
                <c:pt idx="17795">
                  <c:v>4.2842154250561499</c:v>
                </c:pt>
                <c:pt idx="17796">
                  <c:v>4.2836774847372796</c:v>
                </c:pt>
                <c:pt idx="17797">
                  <c:v>4.2576468779652901</c:v>
                </c:pt>
                <c:pt idx="17798">
                  <c:v>4.2540821318911899</c:v>
                </c:pt>
                <c:pt idx="17799">
                  <c:v>4.1721798163189101</c:v>
                </c:pt>
                <c:pt idx="17800">
                  <c:v>4.1688307918157204</c:v>
                </c:pt>
                <c:pt idx="17801">
                  <c:v>4.1513075661356202</c:v>
                </c:pt>
                <c:pt idx="17802">
                  <c:v>4.0432895299883898</c:v>
                </c:pt>
                <c:pt idx="17803">
                  <c:v>4.0129564493203898</c:v>
                </c:pt>
                <c:pt idx="17804">
                  <c:v>4.0098266847114203</c:v>
                </c:pt>
                <c:pt idx="17805">
                  <c:v>3.9801442101248998</c:v>
                </c:pt>
                <c:pt idx="17806">
                  <c:v>3.9769730097154499</c:v>
                </c:pt>
                <c:pt idx="17807">
                  <c:v>3.8769402335512502</c:v>
                </c:pt>
                <c:pt idx="17808">
                  <c:v>3.87388932661562</c:v>
                </c:pt>
                <c:pt idx="17809">
                  <c:v>3.8520594093135099</c:v>
                </c:pt>
                <c:pt idx="17810">
                  <c:v>3.7205965488753301</c:v>
                </c:pt>
                <c:pt idx="17811">
                  <c:v>3.6835641752937902</c:v>
                </c:pt>
                <c:pt idx="17812">
                  <c:v>3.67957908279097</c:v>
                </c:pt>
                <c:pt idx="17813">
                  <c:v>3.64353092405727</c:v>
                </c:pt>
                <c:pt idx="17814">
                  <c:v>3.5777057034926298</c:v>
                </c:pt>
                <c:pt idx="17815">
                  <c:v>3.5739459738483799</c:v>
                </c:pt>
                <c:pt idx="17816">
                  <c:v>3.5073389866134299</c:v>
                </c:pt>
                <c:pt idx="17817">
                  <c:v>3.5037506451268099</c:v>
                </c:pt>
                <c:pt idx="17818">
                  <c:v>3.4158525005285401</c:v>
                </c:pt>
                <c:pt idx="17819">
                  <c:v>3.3397807074440902</c:v>
                </c:pt>
                <c:pt idx="17820">
                  <c:v>3.3012045225651101</c:v>
                </c:pt>
                <c:pt idx="17821">
                  <c:v>3.22391985628939</c:v>
                </c:pt>
                <c:pt idx="17822">
                  <c:v>3.2233859663079998</c:v>
                </c:pt>
                <c:pt idx="17823">
                  <c:v>3.18283159000487</c:v>
                </c:pt>
                <c:pt idx="17824">
                  <c:v>3.1822739947771801</c:v>
                </c:pt>
                <c:pt idx="17825">
                  <c:v>3.0459037099729298</c:v>
                </c:pt>
                <c:pt idx="17826">
                  <c:v>3.0454490798123199</c:v>
                </c:pt>
                <c:pt idx="17827">
                  <c:v>3.0184093090411301</c:v>
                </c:pt>
                <c:pt idx="17828">
                  <c:v>2.9756431570717501</c:v>
                </c:pt>
                <c:pt idx="17829">
                  <c:v>2.8000673521158501</c:v>
                </c:pt>
                <c:pt idx="17830">
                  <c:v>2.7548245176521999</c:v>
                </c:pt>
                <c:pt idx="17831">
                  <c:v>2.7548934804387999</c:v>
                </c:pt>
                <c:pt idx="17832">
                  <c:v>2.75506920076712</c:v>
                </c:pt>
                <c:pt idx="17833">
                  <c:v>2.6021230226052001</c:v>
                </c:pt>
                <c:pt idx="17834">
                  <c:v>2.60251065112225</c:v>
                </c:pt>
                <c:pt idx="17835">
                  <c:v>2.5732370523299002</c:v>
                </c:pt>
                <c:pt idx="17836">
                  <c:v>2.52663025658092</c:v>
                </c:pt>
                <c:pt idx="17837">
                  <c:v>2.3355965029974999</c:v>
                </c:pt>
                <c:pt idx="17838">
                  <c:v>2.28682595837211</c:v>
                </c:pt>
                <c:pt idx="17839">
                  <c:v>2.2875298452609001</c:v>
                </c:pt>
                <c:pt idx="17840">
                  <c:v>2.28820943688268</c:v>
                </c:pt>
                <c:pt idx="17841">
                  <c:v>2.1209561753472599</c:v>
                </c:pt>
                <c:pt idx="17842">
                  <c:v>2.12192863179264</c:v>
                </c:pt>
                <c:pt idx="17843">
                  <c:v>2.0913039903715398</c:v>
                </c:pt>
                <c:pt idx="17844">
                  <c:v>2.04098982965114</c:v>
                </c:pt>
                <c:pt idx="17845">
                  <c:v>1.83100653568338</c:v>
                </c:pt>
                <c:pt idx="17846">
                  <c:v>1.7779063631145999</c:v>
                </c:pt>
                <c:pt idx="17847">
                  <c:v>1.77928081181681</c:v>
                </c:pt>
                <c:pt idx="17848">
                  <c:v>1.7805833278390399</c:v>
                </c:pt>
                <c:pt idx="17849">
                  <c:v>1.5969460288517101</c:v>
                </c:pt>
                <c:pt idx="17850">
                  <c:v>1.5986335659525299</c:v>
                </c:pt>
                <c:pt idx="17851">
                  <c:v>1.5643378606687799</c:v>
                </c:pt>
                <c:pt idx="17852">
                  <c:v>1.5113753107605099</c:v>
                </c:pt>
                <c:pt idx="17853">
                  <c:v>1.27114012256317</c:v>
                </c:pt>
                <c:pt idx="17854">
                  <c:v>1.21123091653545</c:v>
                </c:pt>
                <c:pt idx="17855">
                  <c:v>1.2134191183801599</c:v>
                </c:pt>
                <c:pt idx="17856">
                  <c:v>1.21552251369367</c:v>
                </c:pt>
                <c:pt idx="17857">
                  <c:v>1.0049674861133799</c:v>
                </c:pt>
                <c:pt idx="17858">
                  <c:v>1.0073012300744799</c:v>
                </c:pt>
                <c:pt idx="17859">
                  <c:v>0.96953102782264799</c:v>
                </c:pt>
                <c:pt idx="17860">
                  <c:v>0.90335191657080804</c:v>
                </c:pt>
                <c:pt idx="17861">
                  <c:v>0.62988088008894405</c:v>
                </c:pt>
                <c:pt idx="17862">
                  <c:v>0.559308884240872</c:v>
                </c:pt>
                <c:pt idx="17863">
                  <c:v>0.55959856455159296</c:v>
                </c:pt>
                <c:pt idx="17864">
                  <c:v>0.55981772287920095</c:v>
                </c:pt>
                <c:pt idx="17865">
                  <c:v>0.31809030326986099</c:v>
                </c:pt>
                <c:pt idx="17866">
                  <c:v>0.31863927917711998</c:v>
                </c:pt>
                <c:pt idx="17867">
                  <c:v>0.26677042524615702</c:v>
                </c:pt>
                <c:pt idx="17868">
                  <c:v>0.18746045455076199</c:v>
                </c:pt>
                <c:pt idx="17869">
                  <c:v>-0.121472195037942</c:v>
                </c:pt>
                <c:pt idx="17870">
                  <c:v>-0.204804744489368</c:v>
                </c:pt>
                <c:pt idx="17871">
                  <c:v>-0.20884114621908401</c:v>
                </c:pt>
                <c:pt idx="17872">
                  <c:v>-0.21288758994240201</c:v>
                </c:pt>
                <c:pt idx="17873">
                  <c:v>-0.48756450994925299</c:v>
                </c:pt>
                <c:pt idx="17874">
                  <c:v>-0.491154286934679</c:v>
                </c:pt>
                <c:pt idx="17875">
                  <c:v>-0.54490078020459098</c:v>
                </c:pt>
                <c:pt idx="17876">
                  <c:v>-0.63338273346590401</c:v>
                </c:pt>
                <c:pt idx="17877">
                  <c:v>-0.98952539450785504</c:v>
                </c:pt>
                <c:pt idx="17878">
                  <c:v>-1.0853753128032999</c:v>
                </c:pt>
                <c:pt idx="17879">
                  <c:v>-1.0892045500855101</c:v>
                </c:pt>
                <c:pt idx="17880">
                  <c:v>-1.09294527332087</c:v>
                </c:pt>
                <c:pt idx="17881">
                  <c:v>-1.4130381745045</c:v>
                </c:pt>
                <c:pt idx="17882">
                  <c:v>-1.4161933297025699</c:v>
                </c:pt>
                <c:pt idx="17883">
                  <c:v>-1.47932712552477</c:v>
                </c:pt>
                <c:pt idx="17884">
                  <c:v>-1.5801401768326599</c:v>
                </c:pt>
                <c:pt idx="17885">
                  <c:v>-2.02045937551084</c:v>
                </c:pt>
                <c:pt idx="17886">
                  <c:v>-2.13699271134786</c:v>
                </c:pt>
                <c:pt idx="17887">
                  <c:v>-2.13691701236062</c:v>
                </c:pt>
                <c:pt idx="17888">
                  <c:v>-2.1367816372548298</c:v>
                </c:pt>
                <c:pt idx="17889">
                  <c:v>-2.5436962939992802</c:v>
                </c:pt>
                <c:pt idx="17890">
                  <c:v>-2.54281996075935</c:v>
                </c:pt>
                <c:pt idx="17891">
                  <c:v>-2.6127495891281698</c:v>
                </c:pt>
                <c:pt idx="17892">
                  <c:v>-2.73848655512296</c:v>
                </c:pt>
                <c:pt idx="17893">
                  <c:v>-3.321149763317</c:v>
                </c:pt>
                <c:pt idx="17894">
                  <c:v>-3.4658222462108199</c:v>
                </c:pt>
                <c:pt idx="17895">
                  <c:v>-3.4552436050488202</c:v>
                </c:pt>
                <c:pt idx="17896">
                  <c:v>-3.4446912448031499</c:v>
                </c:pt>
                <c:pt idx="17897">
                  <c:v>-3.97418768875233</c:v>
                </c:pt>
                <c:pt idx="17898">
                  <c:v>-3.9629400544163902</c:v>
                </c:pt>
                <c:pt idx="17899">
                  <c:v>-4.0497175334816697</c:v>
                </c:pt>
                <c:pt idx="17900">
                  <c:v>-4.2086700335771701</c:v>
                </c:pt>
                <c:pt idx="17901">
                  <c:v>-4.9321990800313698</c:v>
                </c:pt>
                <c:pt idx="17902">
                  <c:v>-5.0988097163959303</c:v>
                </c:pt>
                <c:pt idx="17903">
                  <c:v>-5.0859576210876298</c:v>
                </c:pt>
                <c:pt idx="17904">
                  <c:v>-5.0731342574085199</c:v>
                </c:pt>
                <c:pt idx="17905">
                  <c:v>-5.6997539378605104</c:v>
                </c:pt>
                <c:pt idx="17906">
                  <c:v>-5.6861140874870904</c:v>
                </c:pt>
                <c:pt idx="17907">
                  <c:v>-5.7963209659550401</c:v>
                </c:pt>
                <c:pt idx="17908">
                  <c:v>-5.9765856395518302</c:v>
                </c:pt>
                <c:pt idx="17909">
                  <c:v>-6.6978310347885399</c:v>
                </c:pt>
                <c:pt idx="17910">
                  <c:v>-6.8667338381771197</c:v>
                </c:pt>
                <c:pt idx="17911">
                  <c:v>-6.8533909710539698</c:v>
                </c:pt>
                <c:pt idx="17912">
                  <c:v>-6.8400618378618097</c:v>
                </c:pt>
                <c:pt idx="17913">
                  <c:v>-7.4231175577476103</c:v>
                </c:pt>
                <c:pt idx="17914">
                  <c:v>-7.4094141842080203</c:v>
                </c:pt>
                <c:pt idx="17915">
                  <c:v>-7.4941576712083799</c:v>
                </c:pt>
                <c:pt idx="17916">
                  <c:v>-7.6442232030546897</c:v>
                </c:pt>
                <c:pt idx="17917">
                  <c:v>-8.1198366214612303</c:v>
                </c:pt>
                <c:pt idx="17918">
                  <c:v>-8.2160115541045808</c:v>
                </c:pt>
                <c:pt idx="17919">
                  <c:v>-8.2006215670450509</c:v>
                </c:pt>
                <c:pt idx="17920">
                  <c:v>-8.1852333213864608</c:v>
                </c:pt>
                <c:pt idx="17921">
                  <c:v>-8.4985286519484102</c:v>
                </c:pt>
                <c:pt idx="17922">
                  <c:v>-8.4817472095287201</c:v>
                </c:pt>
                <c:pt idx="17923">
                  <c:v>-8.5753186960847891</c:v>
                </c:pt>
                <c:pt idx="17924">
                  <c:v>-8.6126669160812099</c:v>
                </c:pt>
                <c:pt idx="17925">
                  <c:v>-8.6274904231208698</c:v>
                </c:pt>
                <c:pt idx="17926">
                  <c:v>-8.6071294065455799</c:v>
                </c:pt>
                <c:pt idx="17927">
                  <c:v>-8.5893244164483793</c:v>
                </c:pt>
                <c:pt idx="17928">
                  <c:v>-8.5715057087742501</c:v>
                </c:pt>
                <c:pt idx="17929">
                  <c:v>-8.5010867318340608</c:v>
                </c:pt>
                <c:pt idx="17930">
                  <c:v>-8.4819953463538393</c:v>
                </c:pt>
                <c:pt idx="17931">
                  <c:v>-8.40308362742201</c:v>
                </c:pt>
                <c:pt idx="17932">
                  <c:v>-8.3368946631963894</c:v>
                </c:pt>
                <c:pt idx="17933">
                  <c:v>-8.1122920704263901</c:v>
                </c:pt>
                <c:pt idx="17934">
                  <c:v>-8.0185938198182303</c:v>
                </c:pt>
                <c:pt idx="17935">
                  <c:v>-7.99984731332572</c:v>
                </c:pt>
                <c:pt idx="17936">
                  <c:v>-7.98104500709813</c:v>
                </c:pt>
                <c:pt idx="17937">
                  <c:v>-7.6953922758601996</c:v>
                </c:pt>
                <c:pt idx="17938">
                  <c:v>-7.6766449542816897</c:v>
                </c:pt>
                <c:pt idx="17939">
                  <c:v>-7.5173436766741997</c:v>
                </c:pt>
                <c:pt idx="17940">
                  <c:v>-7.4066724876465502</c:v>
                </c:pt>
                <c:pt idx="17941">
                  <c:v>-7.11118161920459</c:v>
                </c:pt>
                <c:pt idx="17942">
                  <c:v>-6.9984767439706799</c:v>
                </c:pt>
                <c:pt idx="17943">
                  <c:v>-6.9786653355346697</c:v>
                </c:pt>
                <c:pt idx="17944">
                  <c:v>-6.7950634264394303</c:v>
                </c:pt>
                <c:pt idx="17945">
                  <c:v>-6.7793973315035396</c:v>
                </c:pt>
                <c:pt idx="17946">
                  <c:v>-6.5893708920354097</c:v>
                </c:pt>
                <c:pt idx="17947">
                  <c:v>-6.4067890001856602</c:v>
                </c:pt>
                <c:pt idx="17948">
                  <c:v>-6.3910180256421896</c:v>
                </c:pt>
                <c:pt idx="17949">
                  <c:v>-5.9541521854293498</c:v>
                </c:pt>
                <c:pt idx="17950">
                  <c:v>-5.9372192266545198</c:v>
                </c:pt>
                <c:pt idx="17951">
                  <c:v>-5.8371885380300998</c:v>
                </c:pt>
                <c:pt idx="17952">
                  <c:v>-5.7368751387721604</c:v>
                </c:pt>
                <c:pt idx="17953">
                  <c:v>-5.7306071985621401</c:v>
                </c:pt>
                <c:pt idx="17954">
                  <c:v>-5.7242309466150001</c:v>
                </c:pt>
                <c:pt idx="17955">
                  <c:v>-5.4066336117138398</c:v>
                </c:pt>
                <c:pt idx="17956">
                  <c:v>-5.40065669165537</c:v>
                </c:pt>
                <c:pt idx="17957">
                  <c:v>-4.94955568915094</c:v>
                </c:pt>
                <c:pt idx="17958">
                  <c:v>-4.9453905151211499</c:v>
                </c:pt>
                <c:pt idx="17959">
                  <c:v>-4.8445567498229503</c:v>
                </c:pt>
                <c:pt idx="17960">
                  <c:v>-4.7431846896271201</c:v>
                </c:pt>
                <c:pt idx="17961">
                  <c:v>-4.7392648666169297</c:v>
                </c:pt>
                <c:pt idx="17962">
                  <c:v>-4.7354614452010004</c:v>
                </c:pt>
                <c:pt idx="17963">
                  <c:v>-4.4078919988379903</c:v>
                </c:pt>
                <c:pt idx="17964">
                  <c:v>-4.4037684194528497</c:v>
                </c:pt>
                <c:pt idx="17965">
                  <c:v>-3.9437642100500701</c:v>
                </c:pt>
                <c:pt idx="17966">
                  <c:v>-3.93850035257306</c:v>
                </c:pt>
                <c:pt idx="17967">
                  <c:v>-3.8445449071876898</c:v>
                </c:pt>
                <c:pt idx="17968">
                  <c:v>-3.75102945202344</c:v>
                </c:pt>
                <c:pt idx="17969">
                  <c:v>-3.7546990338631399</c:v>
                </c:pt>
                <c:pt idx="17970">
                  <c:v>-3.7582618064165998</c:v>
                </c:pt>
                <c:pt idx="17971">
                  <c:v>-3.44489138374957</c:v>
                </c:pt>
                <c:pt idx="17972">
                  <c:v>-3.4513883493702702</c:v>
                </c:pt>
                <c:pt idx="17973">
                  <c:v>-3.0511301734421199</c:v>
                </c:pt>
                <c:pt idx="17974">
                  <c:v>-3.0632457600179599</c:v>
                </c:pt>
                <c:pt idx="17975">
                  <c:v>-2.9815355541319901</c:v>
                </c:pt>
                <c:pt idx="17976">
                  <c:v>-2.9023528040912798</c:v>
                </c:pt>
                <c:pt idx="17977">
                  <c:v>-2.9070250507206499</c:v>
                </c:pt>
                <c:pt idx="17978">
                  <c:v>-2.91161493759502</c:v>
                </c:pt>
                <c:pt idx="17979">
                  <c:v>-2.6512203025838699</c:v>
                </c:pt>
                <c:pt idx="17980">
                  <c:v>-2.6591704424078602</c:v>
                </c:pt>
                <c:pt idx="17981">
                  <c:v>-2.3707784121019202</c:v>
                </c:pt>
                <c:pt idx="17982">
                  <c:v>-2.3848274720199698</c:v>
                </c:pt>
                <c:pt idx="17983">
                  <c:v>-2.3256786851920501</c:v>
                </c:pt>
                <c:pt idx="17984">
                  <c:v>-2.2675586928573002</c:v>
                </c:pt>
                <c:pt idx="17985">
                  <c:v>-2.2667115928842101</c:v>
                </c:pt>
                <c:pt idx="17986">
                  <c:v>-2.26596710515595</c:v>
                </c:pt>
                <c:pt idx="17987">
                  <c:v>-2.0894225175714398</c:v>
                </c:pt>
                <c:pt idx="17988">
                  <c:v>-2.0881213566953001</c:v>
                </c:pt>
                <c:pt idx="17989">
                  <c:v>-1.92790490226155</c:v>
                </c:pt>
                <c:pt idx="17990">
                  <c:v>-1.9274783715080801</c:v>
                </c:pt>
                <c:pt idx="17991">
                  <c:v>-1.9025776672404699</c:v>
                </c:pt>
                <c:pt idx="17992">
                  <c:v>-1.8815438701743901</c:v>
                </c:pt>
                <c:pt idx="17993">
                  <c:v>-1.8861857996656199</c:v>
                </c:pt>
                <c:pt idx="17994">
                  <c:v>-1.82092338784055</c:v>
                </c:pt>
                <c:pt idx="17995">
                  <c:v>-1.8261320937477299</c:v>
                </c:pt>
                <c:pt idx="17996">
                  <c:v>-1.8313319767153899</c:v>
                </c:pt>
                <c:pt idx="17997">
                  <c:v>-1.8053888165046701</c:v>
                </c:pt>
                <c:pt idx="17998">
                  <c:v>-1.81067806804544</c:v>
                </c:pt>
                <c:pt idx="17999">
                  <c:v>-1.8135879186663499</c:v>
                </c:pt>
                <c:pt idx="18000">
                  <c:v>-1.8186965311672201</c:v>
                </c:pt>
                <c:pt idx="18001">
                  <c:v>-1.82442982383149</c:v>
                </c:pt>
                <c:pt idx="18002">
                  <c:v>-1.8393708156572299</c:v>
                </c:pt>
                <c:pt idx="18003">
                  <c:v>-1.8464650878048801</c:v>
                </c:pt>
                <c:pt idx="18004">
                  <c:v>-1.85668869802792</c:v>
                </c:pt>
                <c:pt idx="18005">
                  <c:v>-1.9002597449804399</c:v>
                </c:pt>
                <c:pt idx="18006">
                  <c:v>-1.9069739611685801</c:v>
                </c:pt>
                <c:pt idx="18007">
                  <c:v>-1.92306964117098</c:v>
                </c:pt>
                <c:pt idx="18008">
                  <c:v>-1.93984481788543</c:v>
                </c:pt>
                <c:pt idx="18009">
                  <c:v>-1.9441164088123899</c:v>
                </c:pt>
                <c:pt idx="18010">
                  <c:v>-1.99320695384683</c:v>
                </c:pt>
                <c:pt idx="18011">
                  <c:v>-1.9941047084000301</c:v>
                </c:pt>
                <c:pt idx="18012">
                  <c:v>-2.01042487738161</c:v>
                </c:pt>
                <c:pt idx="18013">
                  <c:v>-2.08807979953023</c:v>
                </c:pt>
                <c:pt idx="18014">
                  <c:v>-2.0934771711284599</c:v>
                </c:pt>
                <c:pt idx="18015">
                  <c:v>-2.11778496774923</c:v>
                </c:pt>
                <c:pt idx="18016">
                  <c:v>-2.1433692440150498</c:v>
                </c:pt>
                <c:pt idx="18017">
                  <c:v>-2.14835159766365</c:v>
                </c:pt>
                <c:pt idx="18018">
                  <c:v>-2.22790901694272</c:v>
                </c:pt>
                <c:pt idx="18019">
                  <c:v>-2.23226766213471</c:v>
                </c:pt>
                <c:pt idx="18020">
                  <c:v>-2.2447345593802601</c:v>
                </c:pt>
                <c:pt idx="18021">
                  <c:v>-2.3490173466024702</c:v>
                </c:pt>
                <c:pt idx="18022">
                  <c:v>-2.3441766873938099</c:v>
                </c:pt>
                <c:pt idx="18023">
                  <c:v>-2.36746841512202</c:v>
                </c:pt>
                <c:pt idx="18024">
                  <c:v>-2.3928193790438699</c:v>
                </c:pt>
                <c:pt idx="18025">
                  <c:v>-2.4330131866878801</c:v>
                </c:pt>
                <c:pt idx="18026">
                  <c:v>-2.42786351703647</c:v>
                </c:pt>
                <c:pt idx="18027">
                  <c:v>-2.4688874490964499</c:v>
                </c:pt>
                <c:pt idx="18028">
                  <c:v>-2.51073656931763</c:v>
                </c:pt>
                <c:pt idx="18029">
                  <c:v>-2.6026511679884301</c:v>
                </c:pt>
                <c:pt idx="18030">
                  <c:v>-2.6461453989286299</c:v>
                </c:pt>
                <c:pt idx="18031">
                  <c:v>-2.63818014775886</c:v>
                </c:pt>
                <c:pt idx="18032">
                  <c:v>-2.6825024775783102</c:v>
                </c:pt>
                <c:pt idx="18033">
                  <c:v>-2.7090686288240602</c:v>
                </c:pt>
                <c:pt idx="18034">
                  <c:v>-2.74461433623823</c:v>
                </c:pt>
                <c:pt idx="18035">
                  <c:v>-2.7783556042812498</c:v>
                </c:pt>
                <c:pt idx="18036">
                  <c:v>-2.814871084415</c:v>
                </c:pt>
                <c:pt idx="18037">
                  <c:v>-2.9320282569913401</c:v>
                </c:pt>
                <c:pt idx="18038">
                  <c:v>-2.9283639379673398</c:v>
                </c:pt>
                <c:pt idx="18039">
                  <c:v>-2.9246157062598899</c:v>
                </c:pt>
                <c:pt idx="18040">
                  <c:v>-3.06618203346923</c:v>
                </c:pt>
                <c:pt idx="18041">
                  <c:v>-3.0619585678115802</c:v>
                </c:pt>
                <c:pt idx="18042">
                  <c:v>-3.1122149956590599</c:v>
                </c:pt>
                <c:pt idx="18043">
                  <c:v>-3.1478072586438799</c:v>
                </c:pt>
                <c:pt idx="18044">
                  <c:v>-3.1826349238830498</c:v>
                </c:pt>
                <c:pt idx="18045">
                  <c:v>-3.28577817673392</c:v>
                </c:pt>
                <c:pt idx="18046">
                  <c:v>-3.28127978542277</c:v>
                </c:pt>
                <c:pt idx="18047">
                  <c:v>-3.39489925878607</c:v>
                </c:pt>
                <c:pt idx="18048">
                  <c:v>-3.3909757929545798</c:v>
                </c:pt>
                <c:pt idx="18049">
                  <c:v>-3.4078201327016902</c:v>
                </c:pt>
                <c:pt idx="18050">
                  <c:v>-3.4358091420249401</c:v>
                </c:pt>
                <c:pt idx="18051">
                  <c:v>-3.4621406983060399</c:v>
                </c:pt>
                <c:pt idx="18052">
                  <c:v>-3.4853980501274799</c:v>
                </c:pt>
                <c:pt idx="18053">
                  <c:v>-3.5487376246091</c:v>
                </c:pt>
                <c:pt idx="18054">
                  <c:v>-3.5452335947146398</c:v>
                </c:pt>
                <c:pt idx="18055">
                  <c:v>-3.6082567324088402</c:v>
                </c:pt>
                <c:pt idx="18056">
                  <c:v>-3.6046794097314998</c:v>
                </c:pt>
                <c:pt idx="18057">
                  <c:v>-3.6110674415674802</c:v>
                </c:pt>
                <c:pt idx="18058">
                  <c:v>-3.6223773808217401</c:v>
                </c:pt>
                <c:pt idx="18059">
                  <c:v>-3.6311627340379302</c:v>
                </c:pt>
                <c:pt idx="18060">
                  <c:v>-3.6373552312167101</c:v>
                </c:pt>
                <c:pt idx="18061">
                  <c:v>-3.63869942412762</c:v>
                </c:pt>
                <c:pt idx="18062">
                  <c:v>-3.6350865989651502</c:v>
                </c:pt>
                <c:pt idx="18063">
                  <c:v>-3.6275550850288298</c:v>
                </c:pt>
                <c:pt idx="18064">
                  <c:v>-3.6242405757341398</c:v>
                </c:pt>
                <c:pt idx="18065">
                  <c:v>-3.6160745146693798</c:v>
                </c:pt>
                <c:pt idx="18066">
                  <c:v>-3.6033982206262598</c:v>
                </c:pt>
                <c:pt idx="18067">
                  <c:v>-3.5879370269940098</c:v>
                </c:pt>
                <c:pt idx="18068">
                  <c:v>-3.56992042509314</c:v>
                </c:pt>
                <c:pt idx="18069">
                  <c:v>-3.50426948638068</c:v>
                </c:pt>
                <c:pt idx="18070">
                  <c:v>-3.4987462407629399</c:v>
                </c:pt>
                <c:pt idx="18071">
                  <c:v>-3.41711525118343</c:v>
                </c:pt>
                <c:pt idx="18072">
                  <c:v>-3.4117142621790499</c:v>
                </c:pt>
                <c:pt idx="18073">
                  <c:v>-3.3929616788900598</c:v>
                </c:pt>
                <c:pt idx="18074">
                  <c:v>-3.3645533609257501</c:v>
                </c:pt>
                <c:pt idx="18075">
                  <c:v>-3.33447800120048</c:v>
                </c:pt>
                <c:pt idx="18076">
                  <c:v>-3.3030193841234201</c:v>
                </c:pt>
                <c:pt idx="18077">
                  <c:v>-3.2390357728375898</c:v>
                </c:pt>
                <c:pt idx="18078">
                  <c:v>-3.2061871914727802</c:v>
                </c:pt>
                <c:pt idx="18079">
                  <c:v>-3.1539608508735899</c:v>
                </c:pt>
                <c:pt idx="18080">
                  <c:v>-3.1023937131058199</c:v>
                </c:pt>
                <c:pt idx="18081">
                  <c:v>-3.05068531242304</c:v>
                </c:pt>
                <c:pt idx="18082">
                  <c:v>-3.0515311232054598</c:v>
                </c:pt>
                <c:pt idx="18083">
                  <c:v>-3.0005193630876899</c:v>
                </c:pt>
                <c:pt idx="18084">
                  <c:v>-2.98355664912811</c:v>
                </c:pt>
                <c:pt idx="18085">
                  <c:v>-2.9528132381417498</c:v>
                </c:pt>
                <c:pt idx="18086">
                  <c:v>-2.9192493429587998</c:v>
                </c:pt>
                <c:pt idx="18087">
                  <c:v>-2.8862602207388299</c:v>
                </c:pt>
                <c:pt idx="18088">
                  <c:v>-2.7961549674000699</c:v>
                </c:pt>
                <c:pt idx="18089">
                  <c:v>-2.7937368552334099</c:v>
                </c:pt>
                <c:pt idx="18090">
                  <c:v>-2.6894771957692001</c:v>
                </c:pt>
                <c:pt idx="18091">
                  <c:v>-2.6872193957345898</c:v>
                </c:pt>
                <c:pt idx="18092">
                  <c:v>-2.67150769708614</c:v>
                </c:pt>
                <c:pt idx="18093">
                  <c:v>-2.6488526337162801</c:v>
                </c:pt>
                <c:pt idx="18094">
                  <c:v>-2.62070259292754</c:v>
                </c:pt>
                <c:pt idx="18095">
                  <c:v>-2.5937616708764502</c:v>
                </c:pt>
                <c:pt idx="18096">
                  <c:v>-2.5316706893439802</c:v>
                </c:pt>
                <c:pt idx="18097">
                  <c:v>-2.52866972870933</c:v>
                </c:pt>
                <c:pt idx="18098">
                  <c:v>-2.4610395996471399</c:v>
                </c:pt>
                <c:pt idx="18099">
                  <c:v>-2.4579236844936099</c:v>
                </c:pt>
                <c:pt idx="18100">
                  <c:v>-2.4389186993943399</c:v>
                </c:pt>
                <c:pt idx="18101">
                  <c:v>-2.4150763453577699</c:v>
                </c:pt>
                <c:pt idx="18102">
                  <c:v>-2.3914922045450102</c:v>
                </c:pt>
                <c:pt idx="18103">
                  <c:v>-2.3661341918762102</c:v>
                </c:pt>
                <c:pt idx="18104">
                  <c:v>-2.32076973363383</c:v>
                </c:pt>
                <c:pt idx="18105">
                  <c:v>-2.31042034782676</c:v>
                </c:pt>
                <c:pt idx="18106">
                  <c:v>-2.2582882467770999</c:v>
                </c:pt>
                <c:pt idx="18107">
                  <c:v>-2.2466885704968398</c:v>
                </c:pt>
                <c:pt idx="18108">
                  <c:v>-2.2248286412525098</c:v>
                </c:pt>
                <c:pt idx="18109">
                  <c:v>-2.1993663027738899</c:v>
                </c:pt>
                <c:pt idx="18110">
                  <c:v>-2.1736049642445501</c:v>
                </c:pt>
                <c:pt idx="18111">
                  <c:v>-2.1493558208037902</c:v>
                </c:pt>
                <c:pt idx="18112">
                  <c:v>-2.11420550379255</c:v>
                </c:pt>
                <c:pt idx="18113">
                  <c:v>-2.0992307880906802</c:v>
                </c:pt>
                <c:pt idx="18114">
                  <c:v>-2.0661064249511898</c:v>
                </c:pt>
                <c:pt idx="18115">
                  <c:v>-2.0568544961770101</c:v>
                </c:pt>
                <c:pt idx="18116">
                  <c:v>-2.0375345844607899</c:v>
                </c:pt>
                <c:pt idx="18117">
                  <c:v>-2.0160700139947898</c:v>
                </c:pt>
                <c:pt idx="18118">
                  <c:v>-1.9964704648709599</c:v>
                </c:pt>
                <c:pt idx="18119">
                  <c:v>-1.9801632152845701</c:v>
                </c:pt>
                <c:pt idx="18120">
                  <c:v>-1.94954236926813</c:v>
                </c:pt>
                <c:pt idx="18121">
                  <c:v>-1.9396780544699701</c:v>
                </c:pt>
                <c:pt idx="18122">
                  <c:v>-1.91249447616974</c:v>
                </c:pt>
                <c:pt idx="18123">
                  <c:v>-1.91384303442429</c:v>
                </c:pt>
                <c:pt idx="18124">
                  <c:v>-1.9103722813813</c:v>
                </c:pt>
                <c:pt idx="18125">
                  <c:v>-1.9020018153538001</c:v>
                </c:pt>
                <c:pt idx="18126">
                  <c:v>-1.89549420514177</c:v>
                </c:pt>
                <c:pt idx="18127">
                  <c:v>-1.8912230054615</c:v>
                </c:pt>
                <c:pt idx="18128">
                  <c:v>-1.8361884252543199</c:v>
                </c:pt>
                <c:pt idx="18129">
                  <c:v>-1.8461483072662801</c:v>
                </c:pt>
                <c:pt idx="18130">
                  <c:v>-1.78324562776244</c:v>
                </c:pt>
                <c:pt idx="18131">
                  <c:v>-1.80450359508683</c:v>
                </c:pt>
                <c:pt idx="18132">
                  <c:v>-1.8096746180144601</c:v>
                </c:pt>
                <c:pt idx="18133">
                  <c:v>-1.8030701214215401</c:v>
                </c:pt>
                <c:pt idx="18134">
                  <c:v>-1.7951294180664401</c:v>
                </c:pt>
                <c:pt idx="18135">
                  <c:v>-1.7841819639185299</c:v>
                </c:pt>
                <c:pt idx="18136">
                  <c:v>-1.67261550526644</c:v>
                </c:pt>
                <c:pt idx="18137">
                  <c:v>-1.6988611068658499</c:v>
                </c:pt>
                <c:pt idx="18138">
                  <c:v>-1.5615404452691199</c:v>
                </c:pt>
                <c:pt idx="18139">
                  <c:v>-1.5879363321962101</c:v>
                </c:pt>
                <c:pt idx="18140">
                  <c:v>-1.59089037690303</c:v>
                </c:pt>
                <c:pt idx="18141">
                  <c:v>-1.57000326477128</c:v>
                </c:pt>
                <c:pt idx="18142">
                  <c:v>-1.5465966768197601</c:v>
                </c:pt>
                <c:pt idx="18143">
                  <c:v>-1.5179479080974001</c:v>
                </c:pt>
                <c:pt idx="18144">
                  <c:v>-1.35399293308609</c:v>
                </c:pt>
                <c:pt idx="18145">
                  <c:v>-1.38463158305083</c:v>
                </c:pt>
                <c:pt idx="18146">
                  <c:v>-1.17734653508126</c:v>
                </c:pt>
                <c:pt idx="18147">
                  <c:v>-1.1976604213175299</c:v>
                </c:pt>
                <c:pt idx="18148">
                  <c:v>-1.17765908273307</c:v>
                </c:pt>
                <c:pt idx="18149">
                  <c:v>-1.1307244386950299</c:v>
                </c:pt>
                <c:pt idx="18150">
                  <c:v>-1.0825302743029199</c:v>
                </c:pt>
                <c:pt idx="18151">
                  <c:v>-1.0276198560015899</c:v>
                </c:pt>
                <c:pt idx="18152">
                  <c:v>-0.89355040997565605</c:v>
                </c:pt>
                <c:pt idx="18153">
                  <c:v>-0.82793431723099897</c:v>
                </c:pt>
                <c:pt idx="18154">
                  <c:v>-0.56891027952523099</c:v>
                </c:pt>
                <c:pt idx="18155">
                  <c:v>-0.56872897461457395</c:v>
                </c:pt>
                <c:pt idx="18156">
                  <c:v>-0.52653805607460102</c:v>
                </c:pt>
                <c:pt idx="18157">
                  <c:v>-0.45259410236284298</c:v>
                </c:pt>
                <c:pt idx="18158">
                  <c:v>-0.37517240874594898</c:v>
                </c:pt>
                <c:pt idx="18159">
                  <c:v>-0.29814413878714402</c:v>
                </c:pt>
                <c:pt idx="18160">
                  <c:v>-0.22214086768877001</c:v>
                </c:pt>
                <c:pt idx="18161">
                  <c:v>-0.14343140743378399</c:v>
                </c:pt>
                <c:pt idx="18162">
                  <c:v>-6.2634694080873701E-2</c:v>
                </c:pt>
                <c:pt idx="18163">
                  <c:v>0.19003381627536101</c:v>
                </c:pt>
                <c:pt idx="18164">
                  <c:v>0.24326298093541401</c:v>
                </c:pt>
                <c:pt idx="18165">
                  <c:v>0.31826165951045798</c:v>
                </c:pt>
                <c:pt idx="18166">
                  <c:v>0.39503350077428501</c:v>
                </c:pt>
                <c:pt idx="18167">
                  <c:v>0.47028576971083103</c:v>
                </c:pt>
                <c:pt idx="18168">
                  <c:v>0.54586902537787296</c:v>
                </c:pt>
                <c:pt idx="18169">
                  <c:v>0.619872113885932</c:v>
                </c:pt>
                <c:pt idx="18170">
                  <c:v>0.692312842937989</c:v>
                </c:pt>
                <c:pt idx="18171">
                  <c:v>0.700761705009879</c:v>
                </c:pt>
                <c:pt idx="18172">
                  <c:v>1.0036334132837199</c:v>
                </c:pt>
                <c:pt idx="18173">
                  <c:v>1.0685714818173</c:v>
                </c:pt>
                <c:pt idx="18174">
                  <c:v>1.07534316710582</c:v>
                </c:pt>
                <c:pt idx="18175">
                  <c:v>1.1359889450529701</c:v>
                </c:pt>
                <c:pt idx="18176">
                  <c:v>1.1980677463276099</c:v>
                </c:pt>
                <c:pt idx="18177">
                  <c:v>1.2590801767769899</c:v>
                </c:pt>
                <c:pt idx="18178">
                  <c:v>1.31911712271923</c:v>
                </c:pt>
                <c:pt idx="18179">
                  <c:v>1.3252099051253701</c:v>
                </c:pt>
                <c:pt idx="18180">
                  <c:v>1.5863471573495</c:v>
                </c:pt>
                <c:pt idx="18181">
                  <c:v>1.6436052814676501</c:v>
                </c:pt>
                <c:pt idx="18182">
                  <c:v>1.64968464599755</c:v>
                </c:pt>
                <c:pt idx="18183">
                  <c:v>1.70634553256925</c:v>
                </c:pt>
                <c:pt idx="18184">
                  <c:v>1.76050618178901</c:v>
                </c:pt>
                <c:pt idx="18185">
                  <c:v>1.8164794314822801</c:v>
                </c:pt>
                <c:pt idx="18186">
                  <c:v>1.87202452395991</c:v>
                </c:pt>
                <c:pt idx="18187">
                  <c:v>1.87809624508808</c:v>
                </c:pt>
                <c:pt idx="18188">
                  <c:v>2.1237158329607899</c:v>
                </c:pt>
                <c:pt idx="18189">
                  <c:v>2.17783974605784</c:v>
                </c:pt>
                <c:pt idx="18190">
                  <c:v>2.1835825111392602</c:v>
                </c:pt>
                <c:pt idx="18191">
                  <c:v>2.2358582138908898</c:v>
                </c:pt>
                <c:pt idx="18192">
                  <c:v>2.2885877623318098</c:v>
                </c:pt>
                <c:pt idx="18193">
                  <c:v>2.3398831432832701</c:v>
                </c:pt>
                <c:pt idx="18194">
                  <c:v>2.3879668155472298</c:v>
                </c:pt>
                <c:pt idx="18195">
                  <c:v>2.3916643278666299</c:v>
                </c:pt>
                <c:pt idx="18196">
                  <c:v>2.6230355201087301</c:v>
                </c:pt>
                <c:pt idx="18197">
                  <c:v>2.6708400156666201</c:v>
                </c:pt>
                <c:pt idx="18198">
                  <c:v>2.6729744841275398</c:v>
                </c:pt>
                <c:pt idx="18199">
                  <c:v>2.71759849148334</c:v>
                </c:pt>
                <c:pt idx="18200">
                  <c:v>2.76185431454733</c:v>
                </c:pt>
                <c:pt idx="18201">
                  <c:v>2.8045921681458399</c:v>
                </c:pt>
                <c:pt idx="18202">
                  <c:v>2.8439734346589498</c:v>
                </c:pt>
                <c:pt idx="18203">
                  <c:v>2.8422974361875699</c:v>
                </c:pt>
                <c:pt idx="18204">
                  <c:v>3.0403272908998402</c:v>
                </c:pt>
                <c:pt idx="18205">
                  <c:v>3.0768780783145702</c:v>
                </c:pt>
                <c:pt idx="18206">
                  <c:v>3.0740322362958001</c:v>
                </c:pt>
                <c:pt idx="18207">
                  <c:v>3.1082792838244502</c:v>
                </c:pt>
                <c:pt idx="18208">
                  <c:v>3.14022054680192</c:v>
                </c:pt>
                <c:pt idx="18209">
                  <c:v>3.1715232676162</c:v>
                </c:pt>
                <c:pt idx="18210">
                  <c:v>3.2017853214653602</c:v>
                </c:pt>
                <c:pt idx="18211">
                  <c:v>3.2600402220984099</c:v>
                </c:pt>
                <c:pt idx="18212">
                  <c:v>3.3787586727675998</c:v>
                </c:pt>
                <c:pt idx="18213">
                  <c:v>3.37347838329495</c:v>
                </c:pt>
                <c:pt idx="18214">
                  <c:v>3.3868476902775</c:v>
                </c:pt>
                <c:pt idx="18215">
                  <c:v>3.4113358322098701</c:v>
                </c:pt>
                <c:pt idx="18216">
                  <c:v>3.4377296768732002</c:v>
                </c:pt>
                <c:pt idx="18217">
                  <c:v>3.4648102394131599</c:v>
                </c:pt>
                <c:pt idx="18218">
                  <c:v>3.4909139005390402</c:v>
                </c:pt>
                <c:pt idx="18219">
                  <c:v>3.5160687174505099</c:v>
                </c:pt>
                <c:pt idx="18220">
                  <c:v>3.6270913976077899</c:v>
                </c:pt>
                <c:pt idx="18221">
                  <c:v>3.6409495632629798</c:v>
                </c:pt>
                <c:pt idx="18222">
                  <c:v>3.6385201305655999</c:v>
                </c:pt>
                <c:pt idx="18223">
                  <c:v>3.6608115351770301</c:v>
                </c:pt>
                <c:pt idx="18224">
                  <c:v>3.6812265854490098</c:v>
                </c:pt>
                <c:pt idx="18225">
                  <c:v>3.7032610688002299</c:v>
                </c:pt>
                <c:pt idx="18226">
                  <c:v>3.7245731417804899</c:v>
                </c:pt>
                <c:pt idx="18227">
                  <c:v>3.7448685416464502</c:v>
                </c:pt>
                <c:pt idx="18228">
                  <c:v>3.8330348631198099</c:v>
                </c:pt>
                <c:pt idx="18229">
                  <c:v>3.8318088795219198</c:v>
                </c:pt>
                <c:pt idx="18230">
                  <c:v>3.84503133882103</c:v>
                </c:pt>
                <c:pt idx="18231">
                  <c:v>3.8643608259504698</c:v>
                </c:pt>
                <c:pt idx="18232">
                  <c:v>3.88462536626789</c:v>
                </c:pt>
                <c:pt idx="18233">
                  <c:v>3.90435888521213</c:v>
                </c:pt>
                <c:pt idx="18234">
                  <c:v>3.9235779569887801</c:v>
                </c:pt>
                <c:pt idx="18235">
                  <c:v>3.9422988945669499</c:v>
                </c:pt>
                <c:pt idx="18236">
                  <c:v>4.0146458933875699</c:v>
                </c:pt>
                <c:pt idx="18237">
                  <c:v>4.0261639998866299</c:v>
                </c:pt>
                <c:pt idx="18238">
                  <c:v>4.0282595679669697</c:v>
                </c:pt>
                <c:pt idx="18239">
                  <c:v>4.0457798002832597</c:v>
                </c:pt>
                <c:pt idx="18240">
                  <c:v>4.0628418842667999</c:v>
                </c:pt>
                <c:pt idx="18241">
                  <c:v>4.0794518129253801</c:v>
                </c:pt>
                <c:pt idx="18242">
                  <c:v>4.0953926894116197</c:v>
                </c:pt>
                <c:pt idx="18243">
                  <c:v>4.1108898643747196</c:v>
                </c:pt>
                <c:pt idx="18244">
                  <c:v>4.1675182647119904</c:v>
                </c:pt>
                <c:pt idx="18245">
                  <c:v>4.1770992208794304</c:v>
                </c:pt>
                <c:pt idx="18246">
                  <c:v>4.1788470909483504</c:v>
                </c:pt>
                <c:pt idx="18247">
                  <c:v>4.1924762527959896</c:v>
                </c:pt>
                <c:pt idx="18248">
                  <c:v>4.2056837185290696</c:v>
                </c:pt>
                <c:pt idx="18249">
                  <c:v>4.2183997964920703</c:v>
                </c:pt>
                <c:pt idx="18250">
                  <c:v>4.2302310723619296</c:v>
                </c:pt>
                <c:pt idx="18251">
                  <c:v>4.2420048819514999</c:v>
                </c:pt>
                <c:pt idx="18252">
                  <c:v>4.2850789135545204</c:v>
                </c:pt>
                <c:pt idx="18253">
                  <c:v>4.2927444003408404</c:v>
                </c:pt>
                <c:pt idx="18254">
                  <c:v>4.2945913955361599</c:v>
                </c:pt>
                <c:pt idx="18255">
                  <c:v>4.3052440913367196</c:v>
                </c:pt>
                <c:pt idx="18256">
                  <c:v>4.3152013124627597</c:v>
                </c:pt>
                <c:pt idx="18257">
                  <c:v>4.3252525567070297</c:v>
                </c:pt>
                <c:pt idx="18258">
                  <c:v>4.3350246781843902</c:v>
                </c:pt>
                <c:pt idx="18259">
                  <c:v>4.34441727732501</c:v>
                </c:pt>
                <c:pt idx="18260">
                  <c:v>4.3773780939765103</c:v>
                </c:pt>
                <c:pt idx="18261">
                  <c:v>4.3832486659097896</c:v>
                </c:pt>
                <c:pt idx="18262">
                  <c:v>4.38511302447567</c:v>
                </c:pt>
                <c:pt idx="18263">
                  <c:v>4.3936479588468398</c:v>
                </c:pt>
                <c:pt idx="18264">
                  <c:v>4.40198400891716</c:v>
                </c:pt>
                <c:pt idx="18265">
                  <c:v>4.4101315709730402</c:v>
                </c:pt>
                <c:pt idx="18266">
                  <c:v>4.4181008999485796</c:v>
                </c:pt>
                <c:pt idx="18267">
                  <c:v>4.4259859090808096</c:v>
                </c:pt>
                <c:pt idx="18268">
                  <c:v>4.4520482924782403</c:v>
                </c:pt>
                <c:pt idx="18269">
                  <c:v>4.4574124252479104</c:v>
                </c:pt>
                <c:pt idx="18270">
                  <c:v>4.4592573138372202</c:v>
                </c:pt>
                <c:pt idx="18271">
                  <c:v>4.4652228981414499</c:v>
                </c:pt>
                <c:pt idx="18272">
                  <c:v>4.4719366059385299</c:v>
                </c:pt>
                <c:pt idx="18273">
                  <c:v>4.4775562179173498</c:v>
                </c:pt>
                <c:pt idx="18274">
                  <c:v>4.4832989008545896</c:v>
                </c:pt>
                <c:pt idx="18275">
                  <c:v>4.4889406770651696</c:v>
                </c:pt>
                <c:pt idx="18276">
                  <c:v>4.5098564811378603</c:v>
                </c:pt>
                <c:pt idx="18277">
                  <c:v>4.5129442197089702</c:v>
                </c:pt>
                <c:pt idx="18278">
                  <c:v>4.5133493550126396</c:v>
                </c:pt>
                <c:pt idx="18279">
                  <c:v>4.51760937527545</c:v>
                </c:pt>
                <c:pt idx="18280">
                  <c:v>4.5221693422270297</c:v>
                </c:pt>
                <c:pt idx="18281">
                  <c:v>4.5262356642832398</c:v>
                </c:pt>
                <c:pt idx="18282">
                  <c:v>4.5302336138664501</c:v>
                </c:pt>
                <c:pt idx="18283">
                  <c:v>4.53416716461322</c:v>
                </c:pt>
                <c:pt idx="18284">
                  <c:v>4.5510826119460202</c:v>
                </c:pt>
                <c:pt idx="18285">
                  <c:v>4.55313357007919</c:v>
                </c:pt>
                <c:pt idx="18286">
                  <c:v>4.5527129550674497</c:v>
                </c:pt>
                <c:pt idx="18287">
                  <c:v>4.5558287949742002</c:v>
                </c:pt>
                <c:pt idx="18288">
                  <c:v>4.5588850644416601</c:v>
                </c:pt>
                <c:pt idx="18289">
                  <c:v>4.5617139935176496</c:v>
                </c:pt>
                <c:pt idx="18290">
                  <c:v>4.5646485122913099</c:v>
                </c:pt>
                <c:pt idx="18291">
                  <c:v>4.5675174927246101</c:v>
                </c:pt>
                <c:pt idx="18292">
                  <c:v>4.58154553891932</c:v>
                </c:pt>
                <c:pt idx="18293">
                  <c:v>4.58261675536348</c:v>
                </c:pt>
                <c:pt idx="18294">
                  <c:v>4.5817537141805804</c:v>
                </c:pt>
                <c:pt idx="18295">
                  <c:v>4.5838090604152502</c:v>
                </c:pt>
                <c:pt idx="18296">
                  <c:v>4.5859178506135798</c:v>
                </c:pt>
                <c:pt idx="18297">
                  <c:v>4.5877519092198096</c:v>
                </c:pt>
                <c:pt idx="18298">
                  <c:v>4.5894936861021698</c:v>
                </c:pt>
                <c:pt idx="18299">
                  <c:v>4.5910118982055197</c:v>
                </c:pt>
                <c:pt idx="18300">
                  <c:v>4.60102013479385</c:v>
                </c:pt>
                <c:pt idx="18301">
                  <c:v>4.6012874240845703</c:v>
                </c:pt>
                <c:pt idx="18302">
                  <c:v>4.60013790242858</c:v>
                </c:pt>
                <c:pt idx="18303">
                  <c:v>4.6012699689348402</c:v>
                </c:pt>
                <c:pt idx="18304">
                  <c:v>4.6022773395044698</c:v>
                </c:pt>
                <c:pt idx="18305">
                  <c:v>4.6028517604248904</c:v>
                </c:pt>
                <c:pt idx="18306">
                  <c:v>4.6032882197643596</c:v>
                </c:pt>
                <c:pt idx="18307">
                  <c:v>4.60358041433844</c:v>
                </c:pt>
                <c:pt idx="18308">
                  <c:v>4.6081390498069696</c:v>
                </c:pt>
                <c:pt idx="18309">
                  <c:v>4.6079993669835799</c:v>
                </c:pt>
                <c:pt idx="18310">
                  <c:v>4.6071274322190199</c:v>
                </c:pt>
                <c:pt idx="18311">
                  <c:v>4.60725083722346</c:v>
                </c:pt>
                <c:pt idx="18312">
                  <c:v>4.6071527192078703</c:v>
                </c:pt>
                <c:pt idx="18313">
                  <c:v>4.6069269774197501</c:v>
                </c:pt>
                <c:pt idx="18314">
                  <c:v>4.6065181912994202</c:v>
                </c:pt>
                <c:pt idx="18315">
                  <c:v>4.6059231832840899</c:v>
                </c:pt>
                <c:pt idx="18316">
                  <c:v>4.6043633240851198</c:v>
                </c:pt>
                <c:pt idx="18317">
                  <c:v>4.6043267223986604</c:v>
                </c:pt>
                <c:pt idx="18318">
                  <c:v>4.6044746478184999</c:v>
                </c:pt>
                <c:pt idx="18319">
                  <c:v>4.6040082641390896</c:v>
                </c:pt>
                <c:pt idx="18320">
                  <c:v>4.6033501030381396</c:v>
                </c:pt>
                <c:pt idx="18321">
                  <c:v>4.6025493609224899</c:v>
                </c:pt>
                <c:pt idx="18322">
                  <c:v>4.6015171209392296</c:v>
                </c:pt>
                <c:pt idx="18323">
                  <c:v>4.6003018028868397</c:v>
                </c:pt>
                <c:pt idx="18324">
                  <c:v>4.5926577215095996</c:v>
                </c:pt>
                <c:pt idx="18325">
                  <c:v>4.5920761374322101</c:v>
                </c:pt>
                <c:pt idx="18326">
                  <c:v>4.5904978643876699</c:v>
                </c:pt>
                <c:pt idx="18327">
                  <c:v>4.5911433384549998</c:v>
                </c:pt>
                <c:pt idx="18328">
                  <c:v>4.5894105352782901</c:v>
                </c:pt>
                <c:pt idx="18329">
                  <c:v>4.5848825318992601</c:v>
                </c:pt>
                <c:pt idx="18330">
                  <c:v>4.5855836249932</c:v>
                </c:pt>
                <c:pt idx="18331">
                  <c:v>4.5834262882152501</c:v>
                </c:pt>
                <c:pt idx="18332">
                  <c:v>4.5699830642102404</c:v>
                </c:pt>
                <c:pt idx="18333">
                  <c:v>4.5687144289404698</c:v>
                </c:pt>
                <c:pt idx="18334">
                  <c:v>4.5659146234377497</c:v>
                </c:pt>
                <c:pt idx="18335">
                  <c:v>4.5666848415840402</c:v>
                </c:pt>
                <c:pt idx="18336">
                  <c:v>4.5636159721872298</c:v>
                </c:pt>
                <c:pt idx="18337">
                  <c:v>4.5603656528554302</c:v>
                </c:pt>
                <c:pt idx="18338">
                  <c:v>4.5525237848978897</c:v>
                </c:pt>
                <c:pt idx="18339">
                  <c:v>4.5477253223664196</c:v>
                </c:pt>
                <c:pt idx="18340">
                  <c:v>4.5387927843936096</c:v>
                </c:pt>
                <c:pt idx="18341">
                  <c:v>4.5295074750101598</c:v>
                </c:pt>
                <c:pt idx="18342">
                  <c:v>4.5295268231639501</c:v>
                </c:pt>
                <c:pt idx="18343">
                  <c:v>4.5166600304607902</c:v>
                </c:pt>
                <c:pt idx="18344">
                  <c:v>4.5111416147678396</c:v>
                </c:pt>
                <c:pt idx="18345">
                  <c:v>4.5111689166551603</c:v>
                </c:pt>
                <c:pt idx="18346">
                  <c:v>4.4983618267071304</c:v>
                </c:pt>
                <c:pt idx="18347">
                  <c:v>4.4919301539357601</c:v>
                </c:pt>
                <c:pt idx="18348">
                  <c:v>4.4848592938901</c:v>
                </c:pt>
                <c:pt idx="18349">
                  <c:v>4.4774488187279404</c:v>
                </c:pt>
                <c:pt idx="18350">
                  <c:v>4.4774608747244002</c:v>
                </c:pt>
                <c:pt idx="18351">
                  <c:v>4.4447019364033</c:v>
                </c:pt>
                <c:pt idx="18352">
                  <c:v>4.4359800230931796</c:v>
                </c:pt>
                <c:pt idx="18353">
                  <c:v>4.4269250019927</c:v>
                </c:pt>
                <c:pt idx="18354">
                  <c:v>4.4175493155746199</c:v>
                </c:pt>
                <c:pt idx="18355">
                  <c:v>4.4176168373589304</c:v>
                </c:pt>
                <c:pt idx="18356">
                  <c:v>4.3979627402900299</c:v>
                </c:pt>
                <c:pt idx="18357">
                  <c:v>4.3876280602139399</c:v>
                </c:pt>
                <c:pt idx="18358">
                  <c:v>4.3876521590289501</c:v>
                </c:pt>
                <c:pt idx="18359">
                  <c:v>4.3437534498350496</c:v>
                </c:pt>
                <c:pt idx="18360">
                  <c:v>4.3296106085279602</c:v>
                </c:pt>
                <c:pt idx="18361">
                  <c:v>4.3150728806972802</c:v>
                </c:pt>
                <c:pt idx="18362">
                  <c:v>4.3003213213715803</c:v>
                </c:pt>
                <c:pt idx="18363">
                  <c:v>4.2859177092026002</c:v>
                </c:pt>
                <c:pt idx="18364">
                  <c:v>4.2707492210681304</c:v>
                </c:pt>
                <c:pt idx="18365">
                  <c:v>4.2553692597377504</c:v>
                </c:pt>
                <c:pt idx="18366">
                  <c:v>4.2527502312977497</c:v>
                </c:pt>
                <c:pt idx="18367">
                  <c:v>4.1974424033497604</c:v>
                </c:pt>
                <c:pt idx="18368">
                  <c:v>4.18122718580286</c:v>
                </c:pt>
                <c:pt idx="18369">
                  <c:v>4.1647835071727597</c:v>
                </c:pt>
                <c:pt idx="18370">
                  <c:v>4.1487575716633502</c:v>
                </c:pt>
                <c:pt idx="18371">
                  <c:v>4.13183937488858</c:v>
                </c:pt>
                <c:pt idx="18372">
                  <c:v>4.1146681850544002</c:v>
                </c:pt>
                <c:pt idx="18373">
                  <c:v>4.09723441776553</c:v>
                </c:pt>
                <c:pt idx="18374">
                  <c:v>4.0949455766648297</c:v>
                </c:pt>
                <c:pt idx="18375">
                  <c:v>4.0136207934103298</c:v>
                </c:pt>
                <c:pt idx="18376">
                  <c:v>4.0115289497412698</c:v>
                </c:pt>
                <c:pt idx="18377">
                  <c:v>3.9927910343083601</c:v>
                </c:pt>
                <c:pt idx="18378">
                  <c:v>3.9737461798501998</c:v>
                </c:pt>
                <c:pt idx="18379">
                  <c:v>3.9543847356709598</c:v>
                </c:pt>
                <c:pt idx="18380">
                  <c:v>3.9346993929353502</c:v>
                </c:pt>
                <c:pt idx="18381">
                  <c:v>3.9146816749093598</c:v>
                </c:pt>
                <c:pt idx="18382">
                  <c:v>3.9128470991684501</c:v>
                </c:pt>
                <c:pt idx="18383">
                  <c:v>3.8163492257262202</c:v>
                </c:pt>
                <c:pt idx="18384">
                  <c:v>3.8146801523682998</c:v>
                </c:pt>
                <c:pt idx="18385">
                  <c:v>3.7951052376355898</c:v>
                </c:pt>
                <c:pt idx="18386">
                  <c:v>3.7751913012104401</c:v>
                </c:pt>
                <c:pt idx="18387">
                  <c:v>3.7549413839318202</c:v>
                </c:pt>
                <c:pt idx="18388">
                  <c:v>3.73531915358208</c:v>
                </c:pt>
                <c:pt idx="18389">
                  <c:v>3.7144231756083301</c:v>
                </c:pt>
                <c:pt idx="18390">
                  <c:v>3.7147714032476</c:v>
                </c:pt>
                <c:pt idx="18391">
                  <c:v>3.6041189443285302</c:v>
                </c:pt>
                <c:pt idx="18392">
                  <c:v>3.6047603982854599</c:v>
                </c:pt>
                <c:pt idx="18393">
                  <c:v>3.5824080700395098</c:v>
                </c:pt>
                <c:pt idx="18394">
                  <c:v>3.5608353624203999</c:v>
                </c:pt>
                <c:pt idx="18395">
                  <c:v>3.5379186322590099</c:v>
                </c:pt>
                <c:pt idx="18396">
                  <c:v>3.5147156836894702</c:v>
                </c:pt>
                <c:pt idx="18397">
                  <c:v>3.49121655672303</c:v>
                </c:pt>
                <c:pt idx="18398">
                  <c:v>3.4920633149513201</c:v>
                </c:pt>
                <c:pt idx="18399">
                  <c:v>3.36722969089017</c:v>
                </c:pt>
                <c:pt idx="18400">
                  <c:v>3.3683841461231099</c:v>
                </c:pt>
                <c:pt idx="18401">
                  <c:v>3.3426289961677602</c:v>
                </c:pt>
                <c:pt idx="18402">
                  <c:v>3.3164387985242501</c:v>
                </c:pt>
                <c:pt idx="18403">
                  <c:v>3.2897602460295698</c:v>
                </c:pt>
                <c:pt idx="18404">
                  <c:v>3.26253250337566</c:v>
                </c:pt>
                <c:pt idx="18405">
                  <c:v>3.2364121279012701</c:v>
                </c:pt>
                <c:pt idx="18406">
                  <c:v>3.2371622961984201</c:v>
                </c:pt>
                <c:pt idx="18407">
                  <c:v>3.0830275609551498</c:v>
                </c:pt>
                <c:pt idx="18408">
                  <c:v>3.0842340651989701</c:v>
                </c:pt>
                <c:pt idx="18409">
                  <c:v>3.0528694332936901</c:v>
                </c:pt>
                <c:pt idx="18410">
                  <c:v>3.0218850374926198</c:v>
                </c:pt>
                <c:pt idx="18411">
                  <c:v>2.9880864570320198</c:v>
                </c:pt>
                <c:pt idx="18412">
                  <c:v>2.9528684565247199</c:v>
                </c:pt>
                <c:pt idx="18413">
                  <c:v>2.91610050557001</c:v>
                </c:pt>
                <c:pt idx="18414">
                  <c:v>2.9175976167416402</c:v>
                </c:pt>
                <c:pt idx="18415">
                  <c:v>2.7027450643339002</c:v>
                </c:pt>
                <c:pt idx="18416">
                  <c:v>2.70455490215795</c:v>
                </c:pt>
                <c:pt idx="18417">
                  <c:v>2.65702741803806</c:v>
                </c:pt>
                <c:pt idx="18418">
                  <c:v>2.6074126306323402</c:v>
                </c:pt>
                <c:pt idx="18419">
                  <c:v>2.5556442829253601</c:v>
                </c:pt>
                <c:pt idx="18420">
                  <c:v>2.5016880777075299</c:v>
                </c:pt>
                <c:pt idx="18421">
                  <c:v>2.4480443397718901</c:v>
                </c:pt>
                <c:pt idx="18422">
                  <c:v>2.4473714726685301</c:v>
                </c:pt>
                <c:pt idx="18423">
                  <c:v>2.1351767425338699</c:v>
                </c:pt>
                <c:pt idx="18424">
                  <c:v>2.1349689224138202</c:v>
                </c:pt>
                <c:pt idx="18425">
                  <c:v>2.0671458382374301</c:v>
                </c:pt>
                <c:pt idx="18426">
                  <c:v>1.9942176538065399</c:v>
                </c:pt>
                <c:pt idx="18427">
                  <c:v>1.9192495957493401</c:v>
                </c:pt>
                <c:pt idx="18428">
                  <c:v>1.8423175857132701</c:v>
                </c:pt>
                <c:pt idx="18429">
                  <c:v>1.7635018829062801</c:v>
                </c:pt>
                <c:pt idx="18430">
                  <c:v>1.75908193297587</c:v>
                </c:pt>
                <c:pt idx="18431">
                  <c:v>1.3587898755121599</c:v>
                </c:pt>
                <c:pt idx="18432">
                  <c:v>1.3550939944142</c:v>
                </c:pt>
                <c:pt idx="18433">
                  <c:v>1.2636821304283501</c:v>
                </c:pt>
                <c:pt idx="18434">
                  <c:v>1.17087413048259</c:v>
                </c:pt>
                <c:pt idx="18435">
                  <c:v>1.08068765289553</c:v>
                </c:pt>
                <c:pt idx="18436">
                  <c:v>0.98535490948499105</c:v>
                </c:pt>
                <c:pt idx="18437">
                  <c:v>0.88883405820082595</c:v>
                </c:pt>
                <c:pt idx="18438">
                  <c:v>0.881202058293442</c:v>
                </c:pt>
                <c:pt idx="18439">
                  <c:v>0.415646598669006</c:v>
                </c:pt>
                <c:pt idx="18440">
                  <c:v>0.40885717934467503</c:v>
                </c:pt>
                <c:pt idx="18441">
                  <c:v>0.307637567684244</c:v>
                </c:pt>
                <c:pt idx="18442">
                  <c:v>0.20533464664575801</c:v>
                </c:pt>
                <c:pt idx="18443">
                  <c:v>0.101899030766492</c:v>
                </c:pt>
                <c:pt idx="18444">
                  <c:v>1.80769777741563E-3</c:v>
                </c:pt>
                <c:pt idx="18445">
                  <c:v>-0.104082929668204</c:v>
                </c:pt>
                <c:pt idx="18446">
                  <c:v>-0.10885616985079299</c:v>
                </c:pt>
                <c:pt idx="18447">
                  <c:v>-0.64023680739061595</c:v>
                </c:pt>
                <c:pt idx="18448">
                  <c:v>-0.64401551915770905</c:v>
                </c:pt>
                <c:pt idx="18449">
                  <c:v>-0.751215733388649</c:v>
                </c:pt>
                <c:pt idx="18450">
                  <c:v>-0.86061233405227699</c:v>
                </c:pt>
                <c:pt idx="18451">
                  <c:v>-0.977991066191641</c:v>
                </c:pt>
                <c:pt idx="18452">
                  <c:v>-1.0924708391664699</c:v>
                </c:pt>
                <c:pt idx="18453">
                  <c:v>-1.2026862441099599</c:v>
                </c:pt>
                <c:pt idx="18454">
                  <c:v>-1.1989402979297601</c:v>
                </c:pt>
                <c:pt idx="18455">
                  <c:v>-1.8566274062574599</c:v>
                </c:pt>
                <c:pt idx="18456">
                  <c:v>-1.8518463374334899</c:v>
                </c:pt>
                <c:pt idx="18457">
                  <c:v>-1.97789510051567</c:v>
                </c:pt>
                <c:pt idx="18458">
                  <c:v>-2.1108368113790599</c:v>
                </c:pt>
                <c:pt idx="18459">
                  <c:v>-2.2530910539950701</c:v>
                </c:pt>
                <c:pt idx="18460">
                  <c:v>-2.3969137935459401</c:v>
                </c:pt>
                <c:pt idx="18461">
                  <c:v>-2.5461846835005799</c:v>
                </c:pt>
                <c:pt idx="18462">
                  <c:v>-2.5348746839489502</c:v>
                </c:pt>
                <c:pt idx="18463">
                  <c:v>-3.4030724752514501</c:v>
                </c:pt>
                <c:pt idx="18464">
                  <c:v>-3.3906150660790799</c:v>
                </c:pt>
                <c:pt idx="18465">
                  <c:v>-3.5532081039975401</c:v>
                </c:pt>
                <c:pt idx="18466">
                  <c:v>-3.72913333264172</c:v>
                </c:pt>
                <c:pt idx="18467">
                  <c:v>-3.9098750279750898</c:v>
                </c:pt>
                <c:pt idx="18468">
                  <c:v>-4.09490320800617</c:v>
                </c:pt>
                <c:pt idx="18469">
                  <c:v>-4.2834580952860097</c:v>
                </c:pt>
                <c:pt idx="18470">
                  <c:v>-4.2696869189172704</c:v>
                </c:pt>
                <c:pt idx="18471">
                  <c:v>-5.38034475128668</c:v>
                </c:pt>
                <c:pt idx="18472">
                  <c:v>-5.3647698288150201</c:v>
                </c:pt>
                <c:pt idx="18473">
                  <c:v>-5.4651386554328996</c:v>
                </c:pt>
                <c:pt idx="18474">
                  <c:v>-5.6427134520955304</c:v>
                </c:pt>
                <c:pt idx="18475">
                  <c:v>-5.8396159437061801</c:v>
                </c:pt>
                <c:pt idx="18476">
                  <c:v>-6.0361329493674001</c:v>
                </c:pt>
                <c:pt idx="18477">
                  <c:v>-6.2274770391341301</c:v>
                </c:pt>
                <c:pt idx="18478">
                  <c:v>-6.4187618691691704</c:v>
                </c:pt>
                <c:pt idx="18479">
                  <c:v>-7.25412024435742</c:v>
                </c:pt>
                <c:pt idx="18480">
                  <c:v>-7.2383939173164</c:v>
                </c:pt>
                <c:pt idx="18481">
                  <c:v>-7.3438470294132898</c:v>
                </c:pt>
                <c:pt idx="18482">
                  <c:v>-7.5015797105226296</c:v>
                </c:pt>
                <c:pt idx="18483">
                  <c:v>-7.6577083538581601</c:v>
                </c:pt>
                <c:pt idx="18484">
                  <c:v>-7.8005151934695602</c:v>
                </c:pt>
                <c:pt idx="18485">
                  <c:v>-7.9334201308421202</c:v>
                </c:pt>
                <c:pt idx="18486">
                  <c:v>-8.0528317905947997</c:v>
                </c:pt>
                <c:pt idx="18487">
                  <c:v>-8.4953437457764398</c:v>
                </c:pt>
                <c:pt idx="18488">
                  <c:v>-8.4789699183135792</c:v>
                </c:pt>
                <c:pt idx="18489">
                  <c:v>-8.5157515218540603</c:v>
                </c:pt>
                <c:pt idx="18490">
                  <c:v>-8.5737657200221999</c:v>
                </c:pt>
                <c:pt idx="18491">
                  <c:v>-8.6161934682744192</c:v>
                </c:pt>
                <c:pt idx="18492">
                  <c:v>-8.6427949871571101</c:v>
                </c:pt>
                <c:pt idx="18493">
                  <c:v>-8.6543624654839704</c:v>
                </c:pt>
                <c:pt idx="18494">
                  <c:v>-8.6514872349504692</c:v>
                </c:pt>
                <c:pt idx="18495">
                  <c:v>-8.5844449934911093</c:v>
                </c:pt>
                <c:pt idx="18496">
                  <c:v>-8.5675998948736503</c:v>
                </c:pt>
                <c:pt idx="18497">
                  <c:v>-8.5344184276800696</c:v>
                </c:pt>
                <c:pt idx="18498">
                  <c:v>-8.4826097549642405</c:v>
                </c:pt>
                <c:pt idx="18499">
                  <c:v>-8.4204784591048298</c:v>
                </c:pt>
                <c:pt idx="18500">
                  <c:v>-8.3503006263502897</c:v>
                </c:pt>
                <c:pt idx="18501">
                  <c:v>-8.2731023975135898</c:v>
                </c:pt>
                <c:pt idx="18502">
                  <c:v>-8.1898692854443897</c:v>
                </c:pt>
                <c:pt idx="18503">
                  <c:v>-7.8502432523346304</c:v>
                </c:pt>
                <c:pt idx="18504">
                  <c:v>-7.8290531920842898</c:v>
                </c:pt>
                <c:pt idx="18505">
                  <c:v>-7.7571515551113901</c:v>
                </c:pt>
                <c:pt idx="18506">
                  <c:v>-7.6543726994626802</c:v>
                </c:pt>
                <c:pt idx="18507">
                  <c:v>-7.5457078635448402</c:v>
                </c:pt>
                <c:pt idx="18508">
                  <c:v>-7.4419304480939701</c:v>
                </c:pt>
                <c:pt idx="18509">
                  <c:v>-7.3328946293374697</c:v>
                </c:pt>
                <c:pt idx="18510">
                  <c:v>-7.2227377767021803</c:v>
                </c:pt>
                <c:pt idx="18511">
                  <c:v>-6.8150859858998896</c:v>
                </c:pt>
                <c:pt idx="18512">
                  <c:v>-6.7931851956968003</c:v>
                </c:pt>
                <c:pt idx="18513">
                  <c:v>-6.71668326091502</c:v>
                </c:pt>
                <c:pt idx="18514">
                  <c:v>-6.6111367821737703</c:v>
                </c:pt>
                <c:pt idx="18515">
                  <c:v>-6.5009850338310002</c:v>
                </c:pt>
                <c:pt idx="18516">
                  <c:v>-6.3922353172589599</c:v>
                </c:pt>
                <c:pt idx="18517">
                  <c:v>-6.2829780476326</c:v>
                </c:pt>
                <c:pt idx="18518">
                  <c:v>-6.1730435248053297</c:v>
                </c:pt>
                <c:pt idx="18519">
                  <c:v>-5.7447750533392998</c:v>
                </c:pt>
                <c:pt idx="18520">
                  <c:v>-5.7272404685872198</c:v>
                </c:pt>
                <c:pt idx="18521">
                  <c:v>-5.6666776095465101</c:v>
                </c:pt>
                <c:pt idx="18522">
                  <c:v>-5.5649670434701299</c:v>
                </c:pt>
                <c:pt idx="18523">
                  <c:v>-5.4624586379807498</c:v>
                </c:pt>
                <c:pt idx="18524">
                  <c:v>-5.3588033560798998</c:v>
                </c:pt>
                <c:pt idx="18525">
                  <c:v>-5.2584660070657803</c:v>
                </c:pt>
                <c:pt idx="18526">
                  <c:v>-5.1600089824645696</c:v>
                </c:pt>
                <c:pt idx="18527">
                  <c:v>-4.71580321766307</c:v>
                </c:pt>
                <c:pt idx="18528">
                  <c:v>-4.7170599256155699</c:v>
                </c:pt>
                <c:pt idx="18529">
                  <c:v>-4.6532236432162701</c:v>
                </c:pt>
                <c:pt idx="18530">
                  <c:v>-4.5556315677647703</c:v>
                </c:pt>
                <c:pt idx="18531">
                  <c:v>-4.4523123824240001</c:v>
                </c:pt>
                <c:pt idx="18532">
                  <c:v>-4.3481881603728096</c:v>
                </c:pt>
                <c:pt idx="18533">
                  <c:v>-4.2434464858455501</c:v>
                </c:pt>
                <c:pt idx="18534">
                  <c:v>-4.1383014521189398</c:v>
                </c:pt>
                <c:pt idx="18535">
                  <c:v>-3.67802706039567</c:v>
                </c:pt>
                <c:pt idx="18536">
                  <c:v>-3.6854880416146099</c:v>
                </c:pt>
                <c:pt idx="18537">
                  <c:v>-3.6260579649257099</c:v>
                </c:pt>
                <c:pt idx="18538">
                  <c:v>-3.52390912804713</c:v>
                </c:pt>
                <c:pt idx="18539">
                  <c:v>-3.4229252102260199</c:v>
                </c:pt>
                <c:pt idx="18540">
                  <c:v>-3.3250223899051199</c:v>
                </c:pt>
                <c:pt idx="18541">
                  <c:v>-3.2319804034278299</c:v>
                </c:pt>
                <c:pt idx="18542">
                  <c:v>-3.1285775187638101</c:v>
                </c:pt>
                <c:pt idx="18543">
                  <c:v>-2.7177892953229001</c:v>
                </c:pt>
                <c:pt idx="18544">
                  <c:v>-2.71832260210223</c:v>
                </c:pt>
                <c:pt idx="18545">
                  <c:v>-2.66611321759801</c:v>
                </c:pt>
                <c:pt idx="18546">
                  <c:v>-2.5805809686791501</c:v>
                </c:pt>
                <c:pt idx="18547">
                  <c:v>-2.4989941641895999</c:v>
                </c:pt>
                <c:pt idx="18548">
                  <c:v>-2.4226487314826701</c:v>
                </c:pt>
                <c:pt idx="18549">
                  <c:v>-2.3494303368646801</c:v>
                </c:pt>
                <c:pt idx="18550">
                  <c:v>-2.2807453545976899</c:v>
                </c:pt>
                <c:pt idx="18551">
                  <c:v>-2.0275533257604099</c:v>
                </c:pt>
                <c:pt idx="18552">
                  <c:v>-2.0254736055978002</c:v>
                </c:pt>
                <c:pt idx="18553">
                  <c:v>-1.9924301813718299</c:v>
                </c:pt>
                <c:pt idx="18554">
                  <c:v>-1.9464653678531501</c:v>
                </c:pt>
                <c:pt idx="18555">
                  <c:v>-1.9080886682275899</c:v>
                </c:pt>
                <c:pt idx="18556">
                  <c:v>-1.87368710091694</c:v>
                </c:pt>
                <c:pt idx="18557">
                  <c:v>-1.84537688153532</c:v>
                </c:pt>
                <c:pt idx="18558">
                  <c:v>-1.82198170670907</c:v>
                </c:pt>
                <c:pt idx="18559">
                  <c:v>-1.76672239721821</c:v>
                </c:pt>
                <c:pt idx="18560">
                  <c:v>-1.75902512555916</c:v>
                </c:pt>
                <c:pt idx="18561">
                  <c:v>-1.76243736469671</c:v>
                </c:pt>
                <c:pt idx="18562">
                  <c:v>-1.7686949719512299</c:v>
                </c:pt>
                <c:pt idx="18563">
                  <c:v>-1.7792090217408401</c:v>
                </c:pt>
                <c:pt idx="18564">
                  <c:v>-1.7931128722068399</c:v>
                </c:pt>
                <c:pt idx="18565">
                  <c:v>-1.81096391416302</c:v>
                </c:pt>
                <c:pt idx="18566">
                  <c:v>-1.8321611462015399</c:v>
                </c:pt>
                <c:pt idx="18567">
                  <c:v>-1.93839681212709</c:v>
                </c:pt>
                <c:pt idx="18568">
                  <c:v>-1.9420070517177599</c:v>
                </c:pt>
                <c:pt idx="18569">
                  <c:v>-1.96230721495838</c:v>
                </c:pt>
                <c:pt idx="18570">
                  <c:v>-1.9956867166732</c:v>
                </c:pt>
                <c:pt idx="18571">
                  <c:v>-2.0306292687539802</c:v>
                </c:pt>
                <c:pt idx="18572">
                  <c:v>-2.0664359004703599</c:v>
                </c:pt>
                <c:pt idx="18573">
                  <c:v>-2.1023114191300598</c:v>
                </c:pt>
                <c:pt idx="18574">
                  <c:v>-2.1407236291135399</c:v>
                </c:pt>
                <c:pt idx="18575">
                  <c:v>-2.3104654147455999</c:v>
                </c:pt>
                <c:pt idx="18576">
                  <c:v>-2.3138106818725301</c:v>
                </c:pt>
                <c:pt idx="18577">
                  <c:v>-2.3378034448213998</c:v>
                </c:pt>
                <c:pt idx="18578">
                  <c:v>-2.3790712669409602</c:v>
                </c:pt>
                <c:pt idx="18579">
                  <c:v>-2.42074553852094</c:v>
                </c:pt>
                <c:pt idx="18580">
                  <c:v>-2.46285345028486</c:v>
                </c:pt>
                <c:pt idx="18581">
                  <c:v>-2.5053692602158399</c:v>
                </c:pt>
                <c:pt idx="18582">
                  <c:v>-2.5402345420654302</c:v>
                </c:pt>
                <c:pt idx="18583">
                  <c:v>-2.7252214432407</c:v>
                </c:pt>
                <c:pt idx="18584">
                  <c:v>-2.7221641215119501</c:v>
                </c:pt>
                <c:pt idx="18585">
                  <c:v>-2.7448132703489798</c:v>
                </c:pt>
                <c:pt idx="18586">
                  <c:v>-2.7864598855623699</c:v>
                </c:pt>
                <c:pt idx="18587">
                  <c:v>-2.8284002317621901</c:v>
                </c:pt>
                <c:pt idx="18588">
                  <c:v>-2.8706306017626901</c:v>
                </c:pt>
                <c:pt idx="18589">
                  <c:v>-2.9131603396557302</c:v>
                </c:pt>
                <c:pt idx="18590">
                  <c:v>-2.9538879932861901</c:v>
                </c:pt>
                <c:pt idx="18591">
                  <c:v>-3.1585126808519299</c:v>
                </c:pt>
                <c:pt idx="18592">
                  <c:v>-3.1568929709190701</c:v>
                </c:pt>
                <c:pt idx="18593">
                  <c:v>-3.17735084474484</c:v>
                </c:pt>
                <c:pt idx="18594">
                  <c:v>-3.2175663277953501</c:v>
                </c:pt>
                <c:pt idx="18595">
                  <c:v>-3.2576466756318299</c:v>
                </c:pt>
                <c:pt idx="18596">
                  <c:v>-3.2976367088855798</c:v>
                </c:pt>
                <c:pt idx="18597">
                  <c:v>-3.3374568623485499</c:v>
                </c:pt>
                <c:pt idx="18598">
                  <c:v>-3.37481275572779</c:v>
                </c:pt>
                <c:pt idx="18599">
                  <c:v>-3.4139873737721298</c:v>
                </c:pt>
                <c:pt idx="18600">
                  <c:v>-3.4927156328293898</c:v>
                </c:pt>
                <c:pt idx="18601">
                  <c:v>-3.5723379257602899</c:v>
                </c:pt>
                <c:pt idx="18602">
                  <c:v>-3.67642495861802</c:v>
                </c:pt>
                <c:pt idx="18603">
                  <c:v>-3.6689919125758901</c:v>
                </c:pt>
                <c:pt idx="18604">
                  <c:v>-3.7058236039747698</c:v>
                </c:pt>
                <c:pt idx="18605">
                  <c:v>-3.7434938420213002</c:v>
                </c:pt>
                <c:pt idx="18606">
                  <c:v>-3.7797343278959601</c:v>
                </c:pt>
                <c:pt idx="18607">
                  <c:v>-3.8143904484884499</c:v>
                </c:pt>
                <c:pt idx="18608">
                  <c:v>-3.8455044674644498</c:v>
                </c:pt>
                <c:pt idx="18609">
                  <c:v>-3.87658565973984</c:v>
                </c:pt>
                <c:pt idx="18610">
                  <c:v>-4.0035927877453297</c:v>
                </c:pt>
                <c:pt idx="18611">
                  <c:v>-4.0288106992454198</c:v>
                </c:pt>
                <c:pt idx="18612">
                  <c:v>-4.0230378829426199</c:v>
                </c:pt>
                <c:pt idx="18613">
                  <c:v>-4.0461037867262899</c:v>
                </c:pt>
                <c:pt idx="18614">
                  <c:v>-4.0668961635411698</c:v>
                </c:pt>
                <c:pt idx="18615">
                  <c:v>-4.0854067391437798</c:v>
                </c:pt>
                <c:pt idx="18616">
                  <c:v>-4.10064905107913</c:v>
                </c:pt>
                <c:pt idx="18617">
                  <c:v>-4.11460476266463</c:v>
                </c:pt>
                <c:pt idx="18618">
                  <c:v>-4.1677802961227899</c:v>
                </c:pt>
                <c:pt idx="18619">
                  <c:v>-4.1751469385670896</c:v>
                </c:pt>
                <c:pt idx="18620">
                  <c:v>-4.1705888644554596</c:v>
                </c:pt>
                <c:pt idx="18621">
                  <c:v>-4.1756428945630102</c:v>
                </c:pt>
                <c:pt idx="18622">
                  <c:v>-4.1784844680699997</c:v>
                </c:pt>
                <c:pt idx="18623">
                  <c:v>-4.1788219632338404</c:v>
                </c:pt>
                <c:pt idx="18624">
                  <c:v>-4.17729704840088</c:v>
                </c:pt>
                <c:pt idx="18625">
                  <c:v>-4.17361054952275</c:v>
                </c:pt>
                <c:pt idx="18626">
                  <c:v>-4.1549086375190498</c:v>
                </c:pt>
                <c:pt idx="18627">
                  <c:v>-4.1447260099895704</c:v>
                </c:pt>
                <c:pt idx="18628">
                  <c:v>-4.1402721865678096</c:v>
                </c:pt>
                <c:pt idx="18629">
                  <c:v>-4.1278502297847304</c:v>
                </c:pt>
                <c:pt idx="18630">
                  <c:v>-4.1093835374418903</c:v>
                </c:pt>
                <c:pt idx="18631">
                  <c:v>-4.0882822833974402</c:v>
                </c:pt>
                <c:pt idx="18632">
                  <c:v>-4.0696307435313201</c:v>
                </c:pt>
                <c:pt idx="18633">
                  <c:v>-4.0486273452588399</c:v>
                </c:pt>
                <c:pt idx="18634">
                  <c:v>-3.9664897778525998</c:v>
                </c:pt>
                <c:pt idx="18635">
                  <c:v>-3.9405185835488998</c:v>
                </c:pt>
                <c:pt idx="18636">
                  <c:v>-3.93581126568824</c:v>
                </c:pt>
                <c:pt idx="18637">
                  <c:v>-3.9087413036307699</c:v>
                </c:pt>
                <c:pt idx="18638">
                  <c:v>-3.8815448612157102</c:v>
                </c:pt>
                <c:pt idx="18639">
                  <c:v>-3.85209198158844</c:v>
                </c:pt>
                <c:pt idx="18640">
                  <c:v>-3.8227606141718602</c:v>
                </c:pt>
                <c:pt idx="18641">
                  <c:v>-3.7936190475012901</c:v>
                </c:pt>
                <c:pt idx="18642">
                  <c:v>-3.6791902841211499</c:v>
                </c:pt>
                <c:pt idx="18643">
                  <c:v>-3.6506177794000099</c:v>
                </c:pt>
                <c:pt idx="18644">
                  <c:v>-3.6493540518635799</c:v>
                </c:pt>
                <c:pt idx="18645">
                  <c:v>-3.6211079853402901</c:v>
                </c:pt>
                <c:pt idx="18646">
                  <c:v>-3.5932115586915101</c:v>
                </c:pt>
                <c:pt idx="18647">
                  <c:v>-3.5655594271123698</c:v>
                </c:pt>
                <c:pt idx="18648">
                  <c:v>-3.5385539725210702</c:v>
                </c:pt>
                <c:pt idx="18649">
                  <c:v>-3.5120443756489599</c:v>
                </c:pt>
                <c:pt idx="18650">
                  <c:v>-3.4227792551218199</c:v>
                </c:pt>
                <c:pt idx="18651">
                  <c:v>-3.4238319506399599</c:v>
                </c:pt>
                <c:pt idx="18652">
                  <c:v>-3.38237685293391</c:v>
                </c:pt>
                <c:pt idx="18653">
                  <c:v>-3.3567977258169499</c:v>
                </c:pt>
                <c:pt idx="18654">
                  <c:v>-3.31011654306965</c:v>
                </c:pt>
                <c:pt idx="18655">
                  <c:v>-3.2865489747262302</c:v>
                </c:pt>
                <c:pt idx="18656">
                  <c:v>-3.2626607050860601</c:v>
                </c:pt>
                <c:pt idx="18657">
                  <c:v>-3.18728383236494</c:v>
                </c:pt>
                <c:pt idx="18658">
                  <c:v>-3.17138193734788</c:v>
                </c:pt>
                <c:pt idx="18659">
                  <c:v>-3.14821926744307</c:v>
                </c:pt>
                <c:pt idx="18660">
                  <c:v>-3.1462184128076802</c:v>
                </c:pt>
                <c:pt idx="18661">
                  <c:v>-3.1229361841466199</c:v>
                </c:pt>
                <c:pt idx="18662">
                  <c:v>-3.0955899691279498</c:v>
                </c:pt>
                <c:pt idx="18663">
                  <c:v>-3.0682684011630701</c:v>
                </c:pt>
                <c:pt idx="18664">
                  <c:v>-3.0404058215685299</c:v>
                </c:pt>
                <c:pt idx="18665">
                  <c:v>-3.0123912939628301</c:v>
                </c:pt>
                <c:pt idx="18666">
                  <c:v>-2.9194341820242098</c:v>
                </c:pt>
                <c:pt idx="18667">
                  <c:v>-2.8879638756914598</c:v>
                </c:pt>
                <c:pt idx="18668">
                  <c:v>-2.8789826043313398</c:v>
                </c:pt>
                <c:pt idx="18669">
                  <c:v>-2.84605050121379</c:v>
                </c:pt>
                <c:pt idx="18670">
                  <c:v>-2.81183855204524</c:v>
                </c:pt>
                <c:pt idx="18671">
                  <c:v>-2.77787905480477</c:v>
                </c:pt>
                <c:pt idx="18672">
                  <c:v>-2.7428301894649398</c:v>
                </c:pt>
                <c:pt idx="18673">
                  <c:v>-2.7072533119505402</c:v>
                </c:pt>
                <c:pt idx="18674">
                  <c:v>-2.6038503835229201</c:v>
                </c:pt>
                <c:pt idx="18675">
                  <c:v>-2.5686102161275701</c:v>
                </c:pt>
                <c:pt idx="18676">
                  <c:v>-2.5551567122477601</c:v>
                </c:pt>
                <c:pt idx="18677">
                  <c:v>-2.5209837310604</c:v>
                </c:pt>
                <c:pt idx="18678">
                  <c:v>-2.48459688626397</c:v>
                </c:pt>
                <c:pt idx="18679">
                  <c:v>-2.4496249969478798</c:v>
                </c:pt>
                <c:pt idx="18680">
                  <c:v>-2.4175181832791899</c:v>
                </c:pt>
                <c:pt idx="18681">
                  <c:v>-2.3882012104616801</c:v>
                </c:pt>
                <c:pt idx="18682">
                  <c:v>-2.3079475290067299</c:v>
                </c:pt>
                <c:pt idx="18683">
                  <c:v>-2.2846333357886102</c:v>
                </c:pt>
                <c:pt idx="18684">
                  <c:v>-2.2788089279735702</c:v>
                </c:pt>
                <c:pt idx="18685">
                  <c:v>-2.2624964893813599</c:v>
                </c:pt>
                <c:pt idx="18686">
                  <c:v>-2.2474201868874499</c:v>
                </c:pt>
                <c:pt idx="18687">
                  <c:v>-2.2341326483853501</c:v>
                </c:pt>
                <c:pt idx="18688">
                  <c:v>-2.2247753823021301</c:v>
                </c:pt>
                <c:pt idx="18689">
                  <c:v>-2.2155573120680998</c:v>
                </c:pt>
                <c:pt idx="18690">
                  <c:v>-2.15453152070023</c:v>
                </c:pt>
                <c:pt idx="18691">
                  <c:v>-2.1463165850741501</c:v>
                </c:pt>
                <c:pt idx="18692">
                  <c:v>-2.1565956491734402</c:v>
                </c:pt>
                <c:pt idx="18693">
                  <c:v>-2.15514987829944</c:v>
                </c:pt>
                <c:pt idx="18694">
                  <c:v>-2.1525390257632702</c:v>
                </c:pt>
                <c:pt idx="18695">
                  <c:v>-2.1485835732871599</c:v>
                </c:pt>
                <c:pt idx="18696">
                  <c:v>-2.1441674886676898</c:v>
                </c:pt>
                <c:pt idx="18697">
                  <c:v>-2.14066061344458</c:v>
                </c:pt>
                <c:pt idx="18698">
                  <c:v>-2.0471779157961301</c:v>
                </c:pt>
                <c:pt idx="18699">
                  <c:v>-2.0370648864499299</c:v>
                </c:pt>
                <c:pt idx="18700">
                  <c:v>-2.0585752825464798</c:v>
                </c:pt>
                <c:pt idx="18701">
                  <c:v>-2.0468500636043698</c:v>
                </c:pt>
                <c:pt idx="18702">
                  <c:v>-2.03566013727671</c:v>
                </c:pt>
                <c:pt idx="18703">
                  <c:v>-2.0221323172054202</c:v>
                </c:pt>
                <c:pt idx="18704">
                  <c:v>-2.0031598158218902</c:v>
                </c:pt>
                <c:pt idx="18705">
                  <c:v>-1.9837186897352199</c:v>
                </c:pt>
                <c:pt idx="18706">
                  <c:v>-1.81240835094361</c:v>
                </c:pt>
                <c:pt idx="18707">
                  <c:v>-1.78538333718512</c:v>
                </c:pt>
                <c:pt idx="18708">
                  <c:v>-1.80690185900603</c:v>
                </c:pt>
                <c:pt idx="18709">
                  <c:v>-1.7728034541887101</c:v>
                </c:pt>
                <c:pt idx="18710">
                  <c:v>-1.73949598515647</c:v>
                </c:pt>
                <c:pt idx="18711">
                  <c:v>-1.70400917853189</c:v>
                </c:pt>
                <c:pt idx="18712">
                  <c:v>-1.6632615434220901</c:v>
                </c:pt>
                <c:pt idx="18713">
                  <c:v>-1.62060027934753</c:v>
                </c:pt>
                <c:pt idx="18714">
                  <c:v>-1.3818406934626299</c:v>
                </c:pt>
                <c:pt idx="18715">
                  <c:v>-1.3342763532022299</c:v>
                </c:pt>
                <c:pt idx="18716">
                  <c:v>-1.3503008055758501</c:v>
                </c:pt>
                <c:pt idx="18717">
                  <c:v>-1.29163024080082</c:v>
                </c:pt>
                <c:pt idx="18718">
                  <c:v>-1.2351988124442199</c:v>
                </c:pt>
                <c:pt idx="18719">
                  <c:v>-1.17463398943085</c:v>
                </c:pt>
                <c:pt idx="18720">
                  <c:v>-1.11028314232768</c:v>
                </c:pt>
                <c:pt idx="18721">
                  <c:v>-1.04559239066773</c:v>
                </c:pt>
                <c:pt idx="18722">
                  <c:v>-0.77134721937909501</c:v>
                </c:pt>
                <c:pt idx="18723">
                  <c:v>-0.70363878881012398</c:v>
                </c:pt>
                <c:pt idx="18724">
                  <c:v>-0.70651478209959595</c:v>
                </c:pt>
                <c:pt idx="18725">
                  <c:v>-0.63634677014616503</c:v>
                </c:pt>
                <c:pt idx="18726">
                  <c:v>-0.56593894929108601</c:v>
                </c:pt>
                <c:pt idx="18727">
                  <c:v>-0.49343148601806602</c:v>
                </c:pt>
                <c:pt idx="18728">
                  <c:v>-0.422774185116502</c:v>
                </c:pt>
                <c:pt idx="18729">
                  <c:v>-0.35198657269361</c:v>
                </c:pt>
                <c:pt idx="18730">
                  <c:v>-0.10587111975367999</c:v>
                </c:pt>
                <c:pt idx="18731">
                  <c:v>2.1713263517658701E-2</c:v>
                </c:pt>
                <c:pt idx="18732">
                  <c:v>2.8559451888566199E-2</c:v>
                </c:pt>
                <c:pt idx="18733">
                  <c:v>6.9495445687396698E-2</c:v>
                </c:pt>
                <c:pt idx="18734">
                  <c:v>0.133213011214421</c:v>
                </c:pt>
                <c:pt idx="18735">
                  <c:v>0.20165843410113901</c:v>
                </c:pt>
                <c:pt idx="18736">
                  <c:v>0.26898095070265399</c:v>
                </c:pt>
                <c:pt idx="18737">
                  <c:v>0.33636269610472802</c:v>
                </c:pt>
                <c:pt idx="18738">
                  <c:v>0.65168538078349703</c:v>
                </c:pt>
                <c:pt idx="18739">
                  <c:v>0.65739416512417503</c:v>
                </c:pt>
                <c:pt idx="18740">
                  <c:v>0.66299195875866801</c:v>
                </c:pt>
                <c:pt idx="18741">
                  <c:v>0.70493666113542597</c:v>
                </c:pt>
                <c:pt idx="18742">
                  <c:v>0.76421356848213795</c:v>
                </c:pt>
                <c:pt idx="18743">
                  <c:v>0.82519822959074696</c:v>
                </c:pt>
                <c:pt idx="18744">
                  <c:v>0.88421674734537403</c:v>
                </c:pt>
                <c:pt idx="18745">
                  <c:v>0.94248941706615297</c:v>
                </c:pt>
                <c:pt idx="18746">
                  <c:v>1.15004865630481</c:v>
                </c:pt>
                <c:pt idx="18747">
                  <c:v>1.25192087239526</c:v>
                </c:pt>
                <c:pt idx="18748">
                  <c:v>1.25569601091942</c:v>
                </c:pt>
                <c:pt idx="18749">
                  <c:v>1.2593996880599401</c:v>
                </c:pt>
                <c:pt idx="18750">
                  <c:v>1.3592798758740301</c:v>
                </c:pt>
                <c:pt idx="18751">
                  <c:v>1.38987981982165</c:v>
                </c:pt>
                <c:pt idx="18752">
                  <c:v>1.4318770858468599</c:v>
                </c:pt>
                <c:pt idx="18753">
                  <c:v>1.4850559413403199</c:v>
                </c:pt>
                <c:pt idx="18754">
                  <c:v>1.67997443280466</c:v>
                </c:pt>
                <c:pt idx="18755">
                  <c:v>1.7616400824831899</c:v>
                </c:pt>
                <c:pt idx="18756">
                  <c:v>1.76344173440279</c:v>
                </c:pt>
                <c:pt idx="18757">
                  <c:v>1.84344179554304</c:v>
                </c:pt>
                <c:pt idx="18758">
                  <c:v>1.8436191835539999</c:v>
                </c:pt>
                <c:pt idx="18759">
                  <c:v>1.92438633192737</c:v>
                </c:pt>
                <c:pt idx="18760">
                  <c:v>1.92529705258164</c:v>
                </c:pt>
                <c:pt idx="18761">
                  <c:v>2.0060333287830399</c:v>
                </c:pt>
                <c:pt idx="18762">
                  <c:v>2.1900468076989799</c:v>
                </c:pt>
                <c:pt idx="18763">
                  <c:v>2.2205643992506801</c:v>
                </c:pt>
                <c:pt idx="18764">
                  <c:v>2.2205672468247402</c:v>
                </c:pt>
                <c:pt idx="18765">
                  <c:v>2.2668475176653899</c:v>
                </c:pt>
                <c:pt idx="18766">
                  <c:v>2.3550527530171599</c:v>
                </c:pt>
                <c:pt idx="18767">
                  <c:v>2.3990528864824499</c:v>
                </c:pt>
                <c:pt idx="18768">
                  <c:v>2.39825356714254</c:v>
                </c:pt>
                <c:pt idx="18769">
                  <c:v>2.4413008100859201</c:v>
                </c:pt>
                <c:pt idx="18770">
                  <c:v>2.60656705863873</c:v>
                </c:pt>
                <c:pt idx="18771">
                  <c:v>2.64648404404985</c:v>
                </c:pt>
                <c:pt idx="18772">
                  <c:v>2.6832018880736399</c:v>
                </c:pt>
                <c:pt idx="18773">
                  <c:v>2.72022598290991</c:v>
                </c:pt>
                <c:pt idx="18774">
                  <c:v>2.7561046733983501</c:v>
                </c:pt>
                <c:pt idx="18775">
                  <c:v>2.7905395905422599</c:v>
                </c:pt>
                <c:pt idx="18776">
                  <c:v>2.8235705412397101</c:v>
                </c:pt>
                <c:pt idx="18777">
                  <c:v>2.8212606324173102</c:v>
                </c:pt>
                <c:pt idx="18778">
                  <c:v>2.94909338119585</c:v>
                </c:pt>
                <c:pt idx="18779">
                  <c:v>2.9782221435043401</c:v>
                </c:pt>
                <c:pt idx="18780">
                  <c:v>3.0062026863852198</c:v>
                </c:pt>
                <c:pt idx="18781">
                  <c:v>3.0332164891348699</c:v>
                </c:pt>
                <c:pt idx="18782">
                  <c:v>3.0592958289000798</c:v>
                </c:pt>
                <c:pt idx="18783">
                  <c:v>3.0844808127524401</c:v>
                </c:pt>
                <c:pt idx="18784">
                  <c:v>3.1075597641091202</c:v>
                </c:pt>
                <c:pt idx="18785">
                  <c:v>3.10441610080141</c:v>
                </c:pt>
                <c:pt idx="18786">
                  <c:v>3.2044720636006399</c:v>
                </c:pt>
                <c:pt idx="18787">
                  <c:v>3.22645012233742</c:v>
                </c:pt>
                <c:pt idx="18788">
                  <c:v>3.2492713369338602</c:v>
                </c:pt>
                <c:pt idx="18789">
                  <c:v>3.2714415484217398</c:v>
                </c:pt>
                <c:pt idx="18790">
                  <c:v>3.2931722785722801</c:v>
                </c:pt>
                <c:pt idx="18791">
                  <c:v>3.3153891112580398</c:v>
                </c:pt>
                <c:pt idx="18792">
                  <c:v>3.3370619119691001</c:v>
                </c:pt>
                <c:pt idx="18793">
                  <c:v>3.33655790684469</c:v>
                </c:pt>
                <c:pt idx="18794">
                  <c:v>3.43893267880593</c:v>
                </c:pt>
                <c:pt idx="18795">
                  <c:v>3.43841735724589</c:v>
                </c:pt>
                <c:pt idx="18796">
                  <c:v>3.4600981035544698</c:v>
                </c:pt>
                <c:pt idx="18797">
                  <c:v>3.4813474054431301</c:v>
                </c:pt>
                <c:pt idx="18798">
                  <c:v>3.5018789842190201</c:v>
                </c:pt>
                <c:pt idx="18799">
                  <c:v>3.5222934248886499</c:v>
                </c:pt>
                <c:pt idx="18800">
                  <c:v>3.5422977994541598</c:v>
                </c:pt>
                <c:pt idx="18801">
                  <c:v>3.5435694564907099</c:v>
                </c:pt>
                <c:pt idx="18802">
                  <c:v>3.63153325118952</c:v>
                </c:pt>
                <c:pt idx="18803">
                  <c:v>3.63274420976254</c:v>
                </c:pt>
                <c:pt idx="18804">
                  <c:v>3.6503897528937999</c:v>
                </c:pt>
                <c:pt idx="18805">
                  <c:v>3.6676157621466698</c:v>
                </c:pt>
                <c:pt idx="18806">
                  <c:v>3.6836784787942101</c:v>
                </c:pt>
                <c:pt idx="18807">
                  <c:v>3.7000555252797298</c:v>
                </c:pt>
                <c:pt idx="18808">
                  <c:v>3.7160027112490299</c:v>
                </c:pt>
                <c:pt idx="18809">
                  <c:v>3.7164508049959202</c:v>
                </c:pt>
                <c:pt idx="18810">
                  <c:v>3.7870552731394498</c:v>
                </c:pt>
                <c:pt idx="18811">
                  <c:v>3.7873850354350802</c:v>
                </c:pt>
                <c:pt idx="18812">
                  <c:v>3.8004686057980601</c:v>
                </c:pt>
                <c:pt idx="18813">
                  <c:v>3.8131383699174899</c:v>
                </c:pt>
                <c:pt idx="18814">
                  <c:v>3.8253991598581401</c:v>
                </c:pt>
                <c:pt idx="18815">
                  <c:v>3.8372590531685402</c:v>
                </c:pt>
                <c:pt idx="18816">
                  <c:v>3.8487249993640802</c:v>
                </c:pt>
                <c:pt idx="18817">
                  <c:v>3.8479620798218002</c:v>
                </c:pt>
                <c:pt idx="18818">
                  <c:v>3.9016869320902701</c:v>
                </c:pt>
                <c:pt idx="18819">
                  <c:v>3.9008118668152498</c:v>
                </c:pt>
                <c:pt idx="18820">
                  <c:v>3.9105320095068401</c:v>
                </c:pt>
                <c:pt idx="18821">
                  <c:v>3.9194491664526501</c:v>
                </c:pt>
                <c:pt idx="18822">
                  <c:v>3.9285115963277302</c:v>
                </c:pt>
                <c:pt idx="18823">
                  <c:v>3.9372677704650099</c:v>
                </c:pt>
                <c:pt idx="18824">
                  <c:v>3.9455914076349199</c:v>
                </c:pt>
                <c:pt idx="18825">
                  <c:v>3.9447444092183299</c:v>
                </c:pt>
                <c:pt idx="18826">
                  <c:v>3.98651875543487</c:v>
                </c:pt>
                <c:pt idx="18827">
                  <c:v>3.9857236793297699</c:v>
                </c:pt>
                <c:pt idx="18828">
                  <c:v>3.9938067755742299</c:v>
                </c:pt>
                <c:pt idx="18829">
                  <c:v>4.0016759084992204</c:v>
                </c:pt>
                <c:pt idx="18830">
                  <c:v>4.00934373154674</c:v>
                </c:pt>
                <c:pt idx="18831">
                  <c:v>4.0164731874541104</c:v>
                </c:pt>
                <c:pt idx="18832">
                  <c:v>4.0237759644936997</c:v>
                </c:pt>
                <c:pt idx="18833">
                  <c:v>4.0235798542248604</c:v>
                </c:pt>
                <c:pt idx="18834">
                  <c:v>4.0583071083450797</c:v>
                </c:pt>
                <c:pt idx="18835">
                  <c:v>4.0581604922803303</c:v>
                </c:pt>
                <c:pt idx="18836">
                  <c:v>4.0649321852359499</c:v>
                </c:pt>
                <c:pt idx="18837">
                  <c:v>4.0715792522118601</c:v>
                </c:pt>
                <c:pt idx="18838">
                  <c:v>4.0781976066640802</c:v>
                </c:pt>
                <c:pt idx="18839">
                  <c:v>4.0846093837539801</c:v>
                </c:pt>
                <c:pt idx="18840">
                  <c:v>4.0906358541486902</c:v>
                </c:pt>
                <c:pt idx="18841">
                  <c:v>4.09052492985486</c:v>
                </c:pt>
                <c:pt idx="18842">
                  <c:v>4.1214950033753199</c:v>
                </c:pt>
                <c:pt idx="18843">
                  <c:v>4.1213856383305396</c:v>
                </c:pt>
                <c:pt idx="18844">
                  <c:v>4.1267523420621499</c:v>
                </c:pt>
                <c:pt idx="18845">
                  <c:v>4.1322438636188599</c:v>
                </c:pt>
                <c:pt idx="18846">
                  <c:v>4.1381426875132998</c:v>
                </c:pt>
                <c:pt idx="18847">
                  <c:v>4.1436008168228797</c:v>
                </c:pt>
                <c:pt idx="18848">
                  <c:v>4.1489982120494302</c:v>
                </c:pt>
                <c:pt idx="18849">
                  <c:v>4.1485767042656096</c:v>
                </c:pt>
                <c:pt idx="18850">
                  <c:v>4.1761460826044798</c:v>
                </c:pt>
                <c:pt idx="18851">
                  <c:v>4.1757424229966302</c:v>
                </c:pt>
                <c:pt idx="18852">
                  <c:v>4.1808284469338304</c:v>
                </c:pt>
                <c:pt idx="18853">
                  <c:v>4.18557993261199</c:v>
                </c:pt>
                <c:pt idx="18854">
                  <c:v>4.1904784404455002</c:v>
                </c:pt>
                <c:pt idx="18855">
                  <c:v>4.1952668269698403</c:v>
                </c:pt>
                <c:pt idx="18856">
                  <c:v>4.1994901055786897</c:v>
                </c:pt>
                <c:pt idx="18857">
                  <c:v>4.1986629823045902</c:v>
                </c:pt>
                <c:pt idx="18858">
                  <c:v>4.2209082736076997</c:v>
                </c:pt>
                <c:pt idx="18859">
                  <c:v>4.22010653112544</c:v>
                </c:pt>
                <c:pt idx="18860">
                  <c:v>4.22371566601519</c:v>
                </c:pt>
                <c:pt idx="18861">
                  <c:v>4.2269622121426504</c:v>
                </c:pt>
                <c:pt idx="18862">
                  <c:v>4.2302234571163799</c:v>
                </c:pt>
                <c:pt idx="18863">
                  <c:v>4.2332975467300296</c:v>
                </c:pt>
                <c:pt idx="18864">
                  <c:v>4.2361768639327098</c:v>
                </c:pt>
                <c:pt idx="18865">
                  <c:v>4.2353229888106299</c:v>
                </c:pt>
                <c:pt idx="18866">
                  <c:v>4.2403666157036604</c:v>
                </c:pt>
                <c:pt idx="18867">
                  <c:v>4.2452213763982503</c:v>
                </c:pt>
                <c:pt idx="18868">
                  <c:v>4.2498868348960501</c:v>
                </c:pt>
                <c:pt idx="18869">
                  <c:v>4.2557372300212499</c:v>
                </c:pt>
                <c:pt idx="18870">
                  <c:v>4.2565777853859297</c:v>
                </c:pt>
                <c:pt idx="18871">
                  <c:v>4.2575929220708897</c:v>
                </c:pt>
                <c:pt idx="18872">
                  <c:v>4.2584955816282299</c:v>
                </c:pt>
                <c:pt idx="18873">
                  <c:v>4.25916104195095</c:v>
                </c:pt>
                <c:pt idx="18874">
                  <c:v>4.2595848359358</c:v>
                </c:pt>
                <c:pt idx="18875">
                  <c:v>4.25976423361986</c:v>
                </c:pt>
                <c:pt idx="18876">
                  <c:v>4.2583629119851496</c:v>
                </c:pt>
                <c:pt idx="18877">
                  <c:v>4.2613100027833699</c:v>
                </c:pt>
                <c:pt idx="18878">
                  <c:v>4.25991065495261</c:v>
                </c:pt>
                <c:pt idx="18879">
                  <c:v>4.2590354882387196</c:v>
                </c:pt>
                <c:pt idx="18880">
                  <c:v>4.2579167154978297</c:v>
                </c:pt>
                <c:pt idx="18881">
                  <c:v>4.2565668495964903</c:v>
                </c:pt>
                <c:pt idx="18882">
                  <c:v>4.2549863985263503</c:v>
                </c:pt>
                <c:pt idx="18883">
                  <c:v>4.2531811617043402</c:v>
                </c:pt>
                <c:pt idx="18884">
                  <c:v>4.2518521789661401</c:v>
                </c:pt>
                <c:pt idx="18885">
                  <c:v>4.2451987388730901</c:v>
                </c:pt>
                <c:pt idx="18886">
                  <c:v>4.2439567807379897</c:v>
                </c:pt>
                <c:pt idx="18887">
                  <c:v>4.2419586662656803</c:v>
                </c:pt>
                <c:pt idx="18888">
                  <c:v>4.2397751896552496</c:v>
                </c:pt>
                <c:pt idx="18889">
                  <c:v>4.2374143020907002</c:v>
                </c:pt>
                <c:pt idx="18890">
                  <c:v>4.23488330902026</c:v>
                </c:pt>
                <c:pt idx="18891">
                  <c:v>4.2322871741409598</c:v>
                </c:pt>
                <c:pt idx="18892">
                  <c:v>4.2317093319640797</c:v>
                </c:pt>
                <c:pt idx="18893">
                  <c:v>4.2180164015067101</c:v>
                </c:pt>
                <c:pt idx="18894">
                  <c:v>4.2175073026480501</c:v>
                </c:pt>
                <c:pt idx="18895">
                  <c:v>4.2140492450878897</c:v>
                </c:pt>
                <c:pt idx="18896">
                  <c:v>4.2104881706472996</c:v>
                </c:pt>
                <c:pt idx="18897">
                  <c:v>4.2067293434019097</c:v>
                </c:pt>
                <c:pt idx="18898">
                  <c:v>4.2029762180261701</c:v>
                </c:pt>
                <c:pt idx="18899">
                  <c:v>4.19928744179429</c:v>
                </c:pt>
                <c:pt idx="18900">
                  <c:v>4.19918072525856</c:v>
                </c:pt>
                <c:pt idx="18901">
                  <c:v>4.1785100945273603</c:v>
                </c:pt>
                <c:pt idx="18902">
                  <c:v>4.1784543517908599</c:v>
                </c:pt>
                <c:pt idx="18903">
                  <c:v>4.1739741171670701</c:v>
                </c:pt>
                <c:pt idx="18904">
                  <c:v>4.1694475819100996</c:v>
                </c:pt>
                <c:pt idx="18905">
                  <c:v>4.1644995690824</c:v>
                </c:pt>
                <c:pt idx="18906">
                  <c:v>4.1593244396675901</c:v>
                </c:pt>
                <c:pt idx="18907">
                  <c:v>4.1539041732272697</c:v>
                </c:pt>
                <c:pt idx="18908">
                  <c:v>4.1539416433404499</c:v>
                </c:pt>
                <c:pt idx="18909">
                  <c:v>4.1226893900197998</c:v>
                </c:pt>
                <c:pt idx="18910">
                  <c:v>4.1228756664215798</c:v>
                </c:pt>
                <c:pt idx="18911">
                  <c:v>4.1162729663649298</c:v>
                </c:pt>
                <c:pt idx="18912">
                  <c:v>4.1092082313476004</c:v>
                </c:pt>
                <c:pt idx="18913">
                  <c:v>4.1017649385278601</c:v>
                </c:pt>
                <c:pt idx="18914">
                  <c:v>4.0939229708926597</c:v>
                </c:pt>
                <c:pt idx="18915">
                  <c:v>4.08566611843223</c:v>
                </c:pt>
                <c:pt idx="18916">
                  <c:v>4.0859728248279401</c:v>
                </c:pt>
                <c:pt idx="18917">
                  <c:v>4.03742328394297</c:v>
                </c:pt>
                <c:pt idx="18918">
                  <c:v>4.0378864414126099</c:v>
                </c:pt>
                <c:pt idx="18919">
                  <c:v>4.0277413793534302</c:v>
                </c:pt>
                <c:pt idx="18920">
                  <c:v>4.0171590172883596</c:v>
                </c:pt>
                <c:pt idx="18921">
                  <c:v>4.0061486218727902</c:v>
                </c:pt>
                <c:pt idx="18922">
                  <c:v>3.9954521090016302</c:v>
                </c:pt>
                <c:pt idx="18923">
                  <c:v>3.98363656284124</c:v>
                </c:pt>
                <c:pt idx="18924">
                  <c:v>3.9841073099544402</c:v>
                </c:pt>
                <c:pt idx="18925">
                  <c:v>3.9171208176011398</c:v>
                </c:pt>
                <c:pt idx="18926">
                  <c:v>3.9176289607209802</c:v>
                </c:pt>
                <c:pt idx="18927">
                  <c:v>3.90172570484946</c:v>
                </c:pt>
                <c:pt idx="18928">
                  <c:v>3.8848906412817499</c:v>
                </c:pt>
                <c:pt idx="18929">
                  <c:v>3.8677864381405098</c:v>
                </c:pt>
                <c:pt idx="18930">
                  <c:v>3.8504298370077898</c:v>
                </c:pt>
                <c:pt idx="18931">
                  <c:v>3.8328377460237602</c:v>
                </c:pt>
                <c:pt idx="18932">
                  <c:v>3.83055965593659</c:v>
                </c:pt>
                <c:pt idx="18933">
                  <c:v>3.7490660199870001</c:v>
                </c:pt>
                <c:pt idx="18934">
                  <c:v>3.7469071958440998</c:v>
                </c:pt>
                <c:pt idx="18935">
                  <c:v>3.7270858103053599</c:v>
                </c:pt>
                <c:pt idx="18936">
                  <c:v>3.7070833651395398</c:v>
                </c:pt>
                <c:pt idx="18937">
                  <c:v>3.6869007478048501</c:v>
                </c:pt>
                <c:pt idx="18938">
                  <c:v>3.6675824588324399</c:v>
                </c:pt>
                <c:pt idx="18939">
                  <c:v>3.6470377314835201</c:v>
                </c:pt>
                <c:pt idx="18940">
                  <c:v>3.64402901289878</c:v>
                </c:pt>
                <c:pt idx="18941">
                  <c:v>3.5501207222689</c:v>
                </c:pt>
                <c:pt idx="18942">
                  <c:v>3.5473190894235702</c:v>
                </c:pt>
                <c:pt idx="18943">
                  <c:v>3.5281924283979098</c:v>
                </c:pt>
                <c:pt idx="18944">
                  <c:v>3.5082380127123001</c:v>
                </c:pt>
                <c:pt idx="18945">
                  <c:v>3.4877089114561701</c:v>
                </c:pt>
                <c:pt idx="18946">
                  <c:v>3.4668687173290098</c:v>
                </c:pt>
                <c:pt idx="18947">
                  <c:v>3.4456975184518299</c:v>
                </c:pt>
                <c:pt idx="18948">
                  <c:v>3.4445925445159999</c:v>
                </c:pt>
                <c:pt idx="18949">
                  <c:v>3.33805028426689</c:v>
                </c:pt>
                <c:pt idx="18950">
                  <c:v>3.3370141639913</c:v>
                </c:pt>
                <c:pt idx="18951">
                  <c:v>3.3140387045735999</c:v>
                </c:pt>
                <c:pt idx="18952">
                  <c:v>3.2909795111987701</c:v>
                </c:pt>
                <c:pt idx="18953">
                  <c:v>3.2698131807595199</c:v>
                </c:pt>
                <c:pt idx="18954">
                  <c:v>3.2471487477487</c:v>
                </c:pt>
                <c:pt idx="18955">
                  <c:v>3.2240142688976801</c:v>
                </c:pt>
                <c:pt idx="18956">
                  <c:v>3.2247126392744598</c:v>
                </c:pt>
                <c:pt idx="18957">
                  <c:v>3.0993847577386799</c:v>
                </c:pt>
                <c:pt idx="18958">
                  <c:v>3.1001350607883</c:v>
                </c:pt>
                <c:pt idx="18959">
                  <c:v>3.0746924047921</c:v>
                </c:pt>
                <c:pt idx="18960">
                  <c:v>3.0487341148087399</c:v>
                </c:pt>
                <c:pt idx="18961">
                  <c:v>3.0222448231128101</c:v>
                </c:pt>
                <c:pt idx="18962">
                  <c:v>2.9969009067624901</c:v>
                </c:pt>
                <c:pt idx="18963">
                  <c:v>2.9692913351453498</c:v>
                </c:pt>
                <c:pt idx="18964">
                  <c:v>2.9702937222527099</c:v>
                </c:pt>
                <c:pt idx="18965">
                  <c:v>2.8197871387680999</c:v>
                </c:pt>
                <c:pt idx="18966">
                  <c:v>2.8209166125248202</c:v>
                </c:pt>
                <c:pt idx="18967">
                  <c:v>2.7904618261812399</c:v>
                </c:pt>
                <c:pt idx="18968">
                  <c:v>2.7591961539245999</c:v>
                </c:pt>
                <c:pt idx="18969">
                  <c:v>2.72704835119869</c:v>
                </c:pt>
                <c:pt idx="18970">
                  <c:v>2.6939431514337899</c:v>
                </c:pt>
                <c:pt idx="18971">
                  <c:v>2.6597969094133398</c:v>
                </c:pt>
                <c:pt idx="18972">
                  <c:v>2.6611952489025601</c:v>
                </c:pt>
                <c:pt idx="18973">
                  <c:v>2.4677950995545102</c:v>
                </c:pt>
                <c:pt idx="18974">
                  <c:v>2.46956013592454</c:v>
                </c:pt>
                <c:pt idx="18975">
                  <c:v>2.4299399093690099</c:v>
                </c:pt>
                <c:pt idx="18976">
                  <c:v>2.3869467485555602</c:v>
                </c:pt>
                <c:pt idx="18977">
                  <c:v>2.3458832458710401</c:v>
                </c:pt>
                <c:pt idx="18978">
                  <c:v>2.2993249695050499</c:v>
                </c:pt>
                <c:pt idx="18979">
                  <c:v>2.2510460994472998</c:v>
                </c:pt>
                <c:pt idx="18980">
                  <c:v>2.25070351835135</c:v>
                </c:pt>
                <c:pt idx="18981">
                  <c:v>1.98396580580055</c:v>
                </c:pt>
                <c:pt idx="18982">
                  <c:v>1.983984611586</c:v>
                </c:pt>
                <c:pt idx="18983">
                  <c:v>1.9272856211478699</c:v>
                </c:pt>
                <c:pt idx="18984">
                  <c:v>1.8652547707303799</c:v>
                </c:pt>
                <c:pt idx="18985">
                  <c:v>1.80129219847535</c:v>
                </c:pt>
                <c:pt idx="18986">
                  <c:v>1.73541522652447</c:v>
                </c:pt>
                <c:pt idx="18987">
                  <c:v>1.66766329999114</c:v>
                </c:pt>
                <c:pt idx="18988">
                  <c:v>1.66422224434762</c:v>
                </c:pt>
                <c:pt idx="18989">
                  <c:v>1.31385172888473</c:v>
                </c:pt>
                <c:pt idx="18990">
                  <c:v>1.23809266980295</c:v>
                </c:pt>
                <c:pt idx="18991">
                  <c:v>1.2353372788111101</c:v>
                </c:pt>
                <c:pt idx="18992">
                  <c:v>1.15652079417029</c:v>
                </c:pt>
                <c:pt idx="18993">
                  <c:v>1.0728595258932001</c:v>
                </c:pt>
                <c:pt idx="18994">
                  <c:v>0.98784620979279103</c:v>
                </c:pt>
                <c:pt idx="18995">
                  <c:v>0.90157444530314801</c:v>
                </c:pt>
                <c:pt idx="18996">
                  <c:v>0.74252900578084802</c:v>
                </c:pt>
                <c:pt idx="18997">
                  <c:v>0.42257703630688298</c:v>
                </c:pt>
                <c:pt idx="18998">
                  <c:v>0.41634201517892599</c:v>
                </c:pt>
                <c:pt idx="18999">
                  <c:v>0.36174712823364602</c:v>
                </c:pt>
                <c:pt idx="19000">
                  <c:v>0.29114257321960202</c:v>
                </c:pt>
                <c:pt idx="19001">
                  <c:v>0.20019713242276399</c:v>
                </c:pt>
                <c:pt idx="19002">
                  <c:v>0.104367675649933</c:v>
                </c:pt>
                <c:pt idx="19003">
                  <c:v>8.97540695237245E-3</c:v>
                </c:pt>
                <c:pt idx="19004">
                  <c:v>-8.8663603796920204E-2</c:v>
                </c:pt>
                <c:pt idx="19005">
                  <c:v>-0.49794369572253699</c:v>
                </c:pt>
                <c:pt idx="19006">
                  <c:v>-0.50471451917684895</c:v>
                </c:pt>
                <c:pt idx="19007">
                  <c:v>-0.572273076033877</c:v>
                </c:pt>
                <c:pt idx="19008">
                  <c:v>-0.67512865696402402</c:v>
                </c:pt>
                <c:pt idx="19009">
                  <c:v>-0.77446775525428302</c:v>
                </c:pt>
                <c:pt idx="19010">
                  <c:v>-0.87767482775634897</c:v>
                </c:pt>
                <c:pt idx="19011">
                  <c:v>-0.98339771259781605</c:v>
                </c:pt>
                <c:pt idx="19012">
                  <c:v>-1.0902326110717799</c:v>
                </c:pt>
                <c:pt idx="19013">
                  <c:v>-1.54713564418349</c:v>
                </c:pt>
                <c:pt idx="19014">
                  <c:v>-1.5523840911554401</c:v>
                </c:pt>
                <c:pt idx="19015">
                  <c:v>-1.6211419228173201</c:v>
                </c:pt>
                <c:pt idx="19016">
                  <c:v>-1.7253197211986699</c:v>
                </c:pt>
                <c:pt idx="19017">
                  <c:v>-1.8362319692466</c:v>
                </c:pt>
                <c:pt idx="19018">
                  <c:v>-1.9491487259146201</c:v>
                </c:pt>
                <c:pt idx="19019">
                  <c:v>-2.0642855105577098</c:v>
                </c:pt>
                <c:pt idx="19020">
                  <c:v>-2.1749214206369798</c:v>
                </c:pt>
                <c:pt idx="19021">
                  <c:v>-2.7042088419856798</c:v>
                </c:pt>
                <c:pt idx="19022">
                  <c:v>-2.6963871687840699</c:v>
                </c:pt>
                <c:pt idx="19023">
                  <c:v>-2.7622054735406101</c:v>
                </c:pt>
                <c:pt idx="19024">
                  <c:v>-2.8833864626480601</c:v>
                </c:pt>
                <c:pt idx="19025">
                  <c:v>-3.0078646762708998</c:v>
                </c:pt>
                <c:pt idx="19026">
                  <c:v>-3.1357362467048899</c:v>
                </c:pt>
                <c:pt idx="19027">
                  <c:v>-3.2670596703343402</c:v>
                </c:pt>
                <c:pt idx="19028">
                  <c:v>-3.4018707310051601</c:v>
                </c:pt>
                <c:pt idx="19029">
                  <c:v>-4.0463179456855496</c:v>
                </c:pt>
                <c:pt idx="19030">
                  <c:v>-4.0350134274261897</c:v>
                </c:pt>
                <c:pt idx="19031">
                  <c:v>-4.1202055192266904</c:v>
                </c:pt>
                <c:pt idx="19032">
                  <c:v>-4.2654180559139698</c:v>
                </c:pt>
                <c:pt idx="19033">
                  <c:v>-4.4134052953018896</c:v>
                </c:pt>
                <c:pt idx="19034">
                  <c:v>-4.5638617034108702</c:v>
                </c:pt>
                <c:pt idx="19035">
                  <c:v>-4.7087454761643803</c:v>
                </c:pt>
                <c:pt idx="19036">
                  <c:v>-4.8602654019159797</c:v>
                </c:pt>
                <c:pt idx="19037">
                  <c:v>-5.5900960811562896</c:v>
                </c:pt>
                <c:pt idx="19038">
                  <c:v>-5.57366985000571</c:v>
                </c:pt>
                <c:pt idx="19039">
                  <c:v>-5.6687057764566298</c:v>
                </c:pt>
                <c:pt idx="19040">
                  <c:v>-5.8251646912382604</c:v>
                </c:pt>
                <c:pt idx="19041">
                  <c:v>-5.97204326468347</c:v>
                </c:pt>
                <c:pt idx="19042">
                  <c:v>-6.1238023775271504</c:v>
                </c:pt>
                <c:pt idx="19043">
                  <c:v>-6.2729161031437997</c:v>
                </c:pt>
                <c:pt idx="19044">
                  <c:v>-6.4173024147271196</c:v>
                </c:pt>
                <c:pt idx="19045">
                  <c:v>-7.0385923243625399</c:v>
                </c:pt>
                <c:pt idx="19046">
                  <c:v>-7.0239942548377696</c:v>
                </c:pt>
                <c:pt idx="19047">
                  <c:v>-7.0877531527021604</c:v>
                </c:pt>
                <c:pt idx="19048">
                  <c:v>-7.20130044036725</c:v>
                </c:pt>
                <c:pt idx="19049">
                  <c:v>-7.3048052385280302</c:v>
                </c:pt>
                <c:pt idx="19050">
                  <c:v>-7.3968296985576396</c:v>
                </c:pt>
                <c:pt idx="19051">
                  <c:v>-7.4769592284540298</c:v>
                </c:pt>
                <c:pt idx="19052">
                  <c:v>-7.5439611403068296</c:v>
                </c:pt>
                <c:pt idx="19053">
                  <c:v>-7.7755083423440601</c:v>
                </c:pt>
                <c:pt idx="19054">
                  <c:v>-7.7577972611218398</c:v>
                </c:pt>
                <c:pt idx="19055">
                  <c:v>-7.7674405776608202</c:v>
                </c:pt>
                <c:pt idx="19056">
                  <c:v>-7.7794348640219599</c:v>
                </c:pt>
                <c:pt idx="19057">
                  <c:v>-7.7785307557069103</c:v>
                </c:pt>
                <c:pt idx="19058">
                  <c:v>-7.7649809794298204</c:v>
                </c:pt>
                <c:pt idx="19059">
                  <c:v>-7.7403505255132101</c:v>
                </c:pt>
                <c:pt idx="19060">
                  <c:v>-7.7055195667218497</c:v>
                </c:pt>
                <c:pt idx="19061">
                  <c:v>-7.5449149363226997</c:v>
                </c:pt>
                <c:pt idx="19062">
                  <c:v>-7.5255962733983397</c:v>
                </c:pt>
                <c:pt idx="19063">
                  <c:v>-7.4821873841097899</c:v>
                </c:pt>
                <c:pt idx="19064">
                  <c:v>-7.4170118090770298</c:v>
                </c:pt>
                <c:pt idx="19065">
                  <c:v>-7.3464773283771798</c:v>
                </c:pt>
                <c:pt idx="19066">
                  <c:v>-7.27318788108487</c:v>
                </c:pt>
                <c:pt idx="19067">
                  <c:v>-7.1964474709733004</c:v>
                </c:pt>
                <c:pt idx="19068">
                  <c:v>-7.1205197050441802</c:v>
                </c:pt>
                <c:pt idx="19069">
                  <c:v>-6.8394470732793096</c:v>
                </c:pt>
                <c:pt idx="19070">
                  <c:v>-6.8191015606302097</c:v>
                </c:pt>
                <c:pt idx="19071">
                  <c:v>-6.7593623868012997</c:v>
                </c:pt>
                <c:pt idx="19072">
                  <c:v>-6.6808718604478798</c:v>
                </c:pt>
                <c:pt idx="19073">
                  <c:v>-6.6010935199512</c:v>
                </c:pt>
                <c:pt idx="19074">
                  <c:v>-6.5211614792549204</c:v>
                </c:pt>
                <c:pt idx="19075">
                  <c:v>-6.4409217424386798</c:v>
                </c:pt>
                <c:pt idx="19076">
                  <c:v>-6.3614300133811703</c:v>
                </c:pt>
                <c:pt idx="19077">
                  <c:v>-6.0933573023827901</c:v>
                </c:pt>
                <c:pt idx="19078">
                  <c:v>-6.0704246234355397</c:v>
                </c:pt>
                <c:pt idx="19079">
                  <c:v>-6.0199377740475102</c:v>
                </c:pt>
                <c:pt idx="19080">
                  <c:v>-5.9466508445629502</c:v>
                </c:pt>
                <c:pt idx="19081">
                  <c:v>-5.8731671399682703</c:v>
                </c:pt>
                <c:pt idx="19082">
                  <c:v>-5.8033006371881601</c:v>
                </c:pt>
                <c:pt idx="19083">
                  <c:v>-5.7309166291751197</c:v>
                </c:pt>
                <c:pt idx="19084">
                  <c:v>-5.6564706671665999</c:v>
                </c:pt>
                <c:pt idx="19085">
                  <c:v>-5.3700085983547901</c:v>
                </c:pt>
                <c:pt idx="19086">
                  <c:v>-5.3533487135055298</c:v>
                </c:pt>
                <c:pt idx="19087">
                  <c:v>-5.3104121014565999</c:v>
                </c:pt>
                <c:pt idx="19088">
                  <c:v>-5.2396461405076096</c:v>
                </c:pt>
                <c:pt idx="19089">
                  <c:v>-5.1668895533227097</c:v>
                </c:pt>
                <c:pt idx="19090">
                  <c:v>-5.0918679462194296</c:v>
                </c:pt>
                <c:pt idx="19091">
                  <c:v>-5.0178014057946401</c:v>
                </c:pt>
                <c:pt idx="19092">
                  <c:v>-4.9456053755439804</c:v>
                </c:pt>
                <c:pt idx="19093">
                  <c:v>-4.6043806179325202</c:v>
                </c:pt>
                <c:pt idx="19094">
                  <c:v>-4.5588150299754799</c:v>
                </c:pt>
                <c:pt idx="19095">
                  <c:v>-4.5604913655309698</c:v>
                </c:pt>
                <c:pt idx="19096">
                  <c:v>-4.48009959449689</c:v>
                </c:pt>
                <c:pt idx="19097">
                  <c:v>-4.3990192178990997</c:v>
                </c:pt>
                <c:pt idx="19098">
                  <c:v>-4.3148172107301601</c:v>
                </c:pt>
                <c:pt idx="19099">
                  <c:v>-4.2289142449975099</c:v>
                </c:pt>
                <c:pt idx="19100">
                  <c:v>-4.1455412746720803</c:v>
                </c:pt>
                <c:pt idx="19101">
                  <c:v>-3.7459548871921902</c:v>
                </c:pt>
                <c:pt idx="19102">
                  <c:v>-3.6971346893174002</c:v>
                </c:pt>
                <c:pt idx="19103">
                  <c:v>-3.7015115881112099</c:v>
                </c:pt>
                <c:pt idx="19104">
                  <c:v>-3.6120158188381599</c:v>
                </c:pt>
                <c:pt idx="19105">
                  <c:v>-3.52174791473827</c:v>
                </c:pt>
                <c:pt idx="19106">
                  <c:v>-3.43110150244005</c:v>
                </c:pt>
                <c:pt idx="19107">
                  <c:v>-3.3403124118812899</c:v>
                </c:pt>
                <c:pt idx="19108">
                  <c:v>-3.2497158648415199</c:v>
                </c:pt>
                <c:pt idx="19109">
                  <c:v>-2.8547930430656798</c:v>
                </c:pt>
                <c:pt idx="19110">
                  <c:v>-2.7966567055754101</c:v>
                </c:pt>
                <c:pt idx="19111">
                  <c:v>-2.7956017563307798</c:v>
                </c:pt>
                <c:pt idx="19112">
                  <c:v>-2.7103442067431498</c:v>
                </c:pt>
                <c:pt idx="19113">
                  <c:v>-2.6227476182627201</c:v>
                </c:pt>
                <c:pt idx="19114">
                  <c:v>-2.5371665769016798</c:v>
                </c:pt>
                <c:pt idx="19115">
                  <c:v>-2.4540899575227799</c:v>
                </c:pt>
                <c:pt idx="19116">
                  <c:v>-2.37390851618914</c:v>
                </c:pt>
                <c:pt idx="19117">
                  <c:v>-2.0641443497427399</c:v>
                </c:pt>
                <c:pt idx="19118">
                  <c:v>-2.0286816392448901</c:v>
                </c:pt>
                <c:pt idx="19119">
                  <c:v>-2.02988720245403</c:v>
                </c:pt>
                <c:pt idx="19120">
                  <c:v>-1.97106045814046</c:v>
                </c:pt>
                <c:pt idx="19121">
                  <c:v>-1.9170412469792999</c:v>
                </c:pt>
                <c:pt idx="19122">
                  <c:v>-1.8680117824732201</c:v>
                </c:pt>
                <c:pt idx="19123">
                  <c:v>-1.8241812533666599</c:v>
                </c:pt>
                <c:pt idx="19124">
                  <c:v>-1.7859093009618401</c:v>
                </c:pt>
                <c:pt idx="19125">
                  <c:v>-1.70390611028941</c:v>
                </c:pt>
                <c:pt idx="19126">
                  <c:v>-1.7031362131466301</c:v>
                </c:pt>
                <c:pt idx="19127">
                  <c:v>-1.6576067121657501</c:v>
                </c:pt>
                <c:pt idx="19128">
                  <c:v>-1.6198485994376599</c:v>
                </c:pt>
                <c:pt idx="19129">
                  <c:v>-1.61643183114542</c:v>
                </c:pt>
                <c:pt idx="19130">
                  <c:v>-1.61967427655376</c:v>
                </c:pt>
                <c:pt idx="19131">
                  <c:v>-1.6216423095341199</c:v>
                </c:pt>
                <c:pt idx="19132">
                  <c:v>-1.6293888343635501</c:v>
                </c:pt>
                <c:pt idx="19133">
                  <c:v>-1.6428015377551299</c:v>
                </c:pt>
                <c:pt idx="19134">
                  <c:v>-1.6609454371121699</c:v>
                </c:pt>
                <c:pt idx="19135">
                  <c:v>-1.6842198275071201</c:v>
                </c:pt>
                <c:pt idx="19136">
                  <c:v>-1.81344125755645</c:v>
                </c:pt>
                <c:pt idx="19137">
                  <c:v>-1.8545613842839701</c:v>
                </c:pt>
                <c:pt idx="19138">
                  <c:v>-1.85646191110896</c:v>
                </c:pt>
                <c:pt idx="19139">
                  <c:v>-1.90143939339311</c:v>
                </c:pt>
                <c:pt idx="19140">
                  <c:v>-1.9500522467311401</c:v>
                </c:pt>
                <c:pt idx="19141">
                  <c:v>-1.9996445639256999</c:v>
                </c:pt>
                <c:pt idx="19142">
                  <c:v>-2.0543726424811801</c:v>
                </c:pt>
                <c:pt idx="19143">
                  <c:v>-2.1116204565116301</c:v>
                </c:pt>
                <c:pt idx="19144">
                  <c:v>-2.3102050521785502</c:v>
                </c:pt>
                <c:pt idx="19145">
                  <c:v>-2.3509801562987098</c:v>
                </c:pt>
                <c:pt idx="19146">
                  <c:v>-2.4792452504833999</c:v>
                </c:pt>
                <c:pt idx="19147">
                  <c:v>-2.5415209338619502</c:v>
                </c:pt>
                <c:pt idx="19148">
                  <c:v>-2.5416863486778101</c:v>
                </c:pt>
                <c:pt idx="19149">
                  <c:v>-2.60721241131992</c:v>
                </c:pt>
                <c:pt idx="19150">
                  <c:v>-2.6727313590252999</c:v>
                </c:pt>
                <c:pt idx="19151">
                  <c:v>-2.73805070044518</c:v>
                </c:pt>
                <c:pt idx="19152">
                  <c:v>-2.7375084105612899</c:v>
                </c:pt>
                <c:pt idx="19153">
                  <c:v>-2.9569936830439199</c:v>
                </c:pt>
                <c:pt idx="19154">
                  <c:v>-2.99770143057196</c:v>
                </c:pt>
                <c:pt idx="19155">
                  <c:v>-3.1217384005531601</c:v>
                </c:pt>
                <c:pt idx="19156">
                  <c:v>-3.24439336442313</c:v>
                </c:pt>
                <c:pt idx="19157">
                  <c:v>-3.2418099117200101</c:v>
                </c:pt>
                <c:pt idx="19158">
                  <c:v>-3.3007630841214799</c:v>
                </c:pt>
                <c:pt idx="19159">
                  <c:v>-3.3574950143033799</c:v>
                </c:pt>
                <c:pt idx="19160">
                  <c:v>-3.3544848203518902</c:v>
                </c:pt>
                <c:pt idx="19161">
                  <c:v>-3.5512274454614698</c:v>
                </c:pt>
                <c:pt idx="19162">
                  <c:v>-3.5476295075914601</c:v>
                </c:pt>
                <c:pt idx="19163">
                  <c:v>-3.57236413773018</c:v>
                </c:pt>
                <c:pt idx="19164">
                  <c:v>-3.7730845761013398</c:v>
                </c:pt>
                <c:pt idx="19165">
                  <c:v>-3.8110618981089601</c:v>
                </c:pt>
                <c:pt idx="19166">
                  <c:v>-3.7997254171808601</c:v>
                </c:pt>
                <c:pt idx="19167">
                  <c:v>-3.8386039078482499</c:v>
                </c:pt>
                <c:pt idx="19168">
                  <c:v>-3.8273558034023898</c:v>
                </c:pt>
                <c:pt idx="19169">
                  <c:v>-3.9779796356222699</c:v>
                </c:pt>
                <c:pt idx="19170">
                  <c:v>-3.9665781307364898</c:v>
                </c:pt>
                <c:pt idx="19171">
                  <c:v>-3.98498695685806</c:v>
                </c:pt>
                <c:pt idx="19172">
                  <c:v>-4.1293497041243397</c:v>
                </c:pt>
                <c:pt idx="19173">
                  <c:v>-4.1546030293808496</c:v>
                </c:pt>
                <c:pt idx="19174">
                  <c:v>-4.1431261567848603</c:v>
                </c:pt>
                <c:pt idx="19175">
                  <c:v>-4.1663096737227203</c:v>
                </c:pt>
                <c:pt idx="19176">
                  <c:v>-4.1550057828999201</c:v>
                </c:pt>
                <c:pt idx="19177">
                  <c:v>-4.2505105191477099</c:v>
                </c:pt>
                <c:pt idx="19178">
                  <c:v>-4.2397320789641197</c:v>
                </c:pt>
                <c:pt idx="19179">
                  <c:v>-4.2510227684600999</c:v>
                </c:pt>
                <c:pt idx="19180">
                  <c:v>-4.3234703982177702</c:v>
                </c:pt>
                <c:pt idx="19181">
                  <c:v>-4.3350980326360702</c:v>
                </c:pt>
                <c:pt idx="19182">
                  <c:v>-4.3309617879823499</c:v>
                </c:pt>
                <c:pt idx="19183">
                  <c:v>-4.3392625624050396</c:v>
                </c:pt>
                <c:pt idx="19184">
                  <c:v>-4.3350580439503501</c:v>
                </c:pt>
                <c:pt idx="19185">
                  <c:v>-4.3638708447685497</c:v>
                </c:pt>
                <c:pt idx="19186">
                  <c:v>-4.3601523732078196</c:v>
                </c:pt>
                <c:pt idx="19187">
                  <c:v>-4.3630517676445004</c:v>
                </c:pt>
                <c:pt idx="19188">
                  <c:v>-4.3491662596888503</c:v>
                </c:pt>
                <c:pt idx="19189">
                  <c:v>-4.3393016113977199</c:v>
                </c:pt>
                <c:pt idx="19190">
                  <c:v>-4.3212182188782302</c:v>
                </c:pt>
                <c:pt idx="19191">
                  <c:v>-4.3122537622467298</c:v>
                </c:pt>
                <c:pt idx="19192">
                  <c:v>-4.3033936409903903</c:v>
                </c:pt>
                <c:pt idx="19193">
                  <c:v>-4.25539961159462</c:v>
                </c:pt>
                <c:pt idx="19194">
                  <c:v>-4.2469667969264604</c:v>
                </c:pt>
                <c:pt idx="19195">
                  <c:v>-4.2121975842171198</c:v>
                </c:pt>
                <c:pt idx="19196">
                  <c:v>-4.1351981181526698</c:v>
                </c:pt>
                <c:pt idx="19197">
                  <c:v>-4.1017671155259796</c:v>
                </c:pt>
                <c:pt idx="19198">
                  <c:v>-4.0676210915358899</c:v>
                </c:pt>
                <c:pt idx="19199">
                  <c:v>-4.05978328264918</c:v>
                </c:pt>
                <c:pt idx="19200">
                  <c:v>-4.0520225724409196</c:v>
                </c:pt>
                <c:pt idx="19201">
                  <c:v>-3.9452809640958302</c:v>
                </c:pt>
                <c:pt idx="19202">
                  <c:v>-3.9378334801967001</c:v>
                </c:pt>
                <c:pt idx="19203">
                  <c:v>-3.8761311570743202</c:v>
                </c:pt>
                <c:pt idx="19204">
                  <c:v>-3.7578970539631902</c:v>
                </c:pt>
                <c:pt idx="19205">
                  <c:v>-3.7117034545735001</c:v>
                </c:pt>
                <c:pt idx="19206">
                  <c:v>-3.6664017621787801</c:v>
                </c:pt>
                <c:pt idx="19207">
                  <c:v>-3.6612539781526698</c:v>
                </c:pt>
                <c:pt idx="19208">
                  <c:v>-3.6561154282659598</c:v>
                </c:pt>
                <c:pt idx="19209">
                  <c:v>-3.5129347630024301</c:v>
                </c:pt>
                <c:pt idx="19210">
                  <c:v>-3.5080099404595702</c:v>
                </c:pt>
                <c:pt idx="19211">
                  <c:v>-3.4355830206148901</c:v>
                </c:pt>
                <c:pt idx="19212">
                  <c:v>-3.3015798279116102</c:v>
                </c:pt>
                <c:pt idx="19213">
                  <c:v>-3.25701551971575</c:v>
                </c:pt>
                <c:pt idx="19214">
                  <c:v>-3.2104594257998502</c:v>
                </c:pt>
                <c:pt idx="19215">
                  <c:v>-3.2070434429313601</c:v>
                </c:pt>
                <c:pt idx="19216">
                  <c:v>-3.2037093740778602</c:v>
                </c:pt>
                <c:pt idx="19217">
                  <c:v>-3.05715564209512</c:v>
                </c:pt>
                <c:pt idx="19218">
                  <c:v>-3.0539965051278002</c:v>
                </c:pt>
                <c:pt idx="19219">
                  <c:v>-2.9867538801392102</c:v>
                </c:pt>
                <c:pt idx="19220">
                  <c:v>-2.8686363078984898</c:v>
                </c:pt>
                <c:pt idx="19221">
                  <c:v>-2.82924777907244</c:v>
                </c:pt>
                <c:pt idx="19222">
                  <c:v>-2.7879798435002101</c:v>
                </c:pt>
                <c:pt idx="19223">
                  <c:v>-2.7840410854078899</c:v>
                </c:pt>
                <c:pt idx="19224">
                  <c:v>-2.7801250721770301</c:v>
                </c:pt>
                <c:pt idx="19225">
                  <c:v>-2.6554317857248901</c:v>
                </c:pt>
                <c:pt idx="19226">
                  <c:v>-2.6531147807101698</c:v>
                </c:pt>
                <c:pt idx="19227">
                  <c:v>-2.5946733351928999</c:v>
                </c:pt>
                <c:pt idx="19228">
                  <c:v>-2.4988061661752998</c:v>
                </c:pt>
                <c:pt idx="19229">
                  <c:v>-2.4647452459306001</c:v>
                </c:pt>
                <c:pt idx="19230">
                  <c:v>-2.4296155735870899</c:v>
                </c:pt>
                <c:pt idx="19231">
                  <c:v>-2.4237049969652298</c:v>
                </c:pt>
                <c:pt idx="19232">
                  <c:v>-2.41776110749336</c:v>
                </c:pt>
                <c:pt idx="19233">
                  <c:v>-2.3128063487930302</c:v>
                </c:pt>
                <c:pt idx="19234">
                  <c:v>-2.3042641865096001</c:v>
                </c:pt>
                <c:pt idx="19235">
                  <c:v>-2.2529634347062499</c:v>
                </c:pt>
                <c:pt idx="19236">
                  <c:v>-2.1507851279527301</c:v>
                </c:pt>
                <c:pt idx="19237">
                  <c:v>-2.14251637943884</c:v>
                </c:pt>
                <c:pt idx="19238">
                  <c:v>-2.11051429537501</c:v>
                </c:pt>
                <c:pt idx="19239">
                  <c:v>-2.1017796212328599</c:v>
                </c:pt>
                <c:pt idx="19240">
                  <c:v>-2.0929966129930699</c:v>
                </c:pt>
                <c:pt idx="19241">
                  <c:v>-2.00229952157492</c:v>
                </c:pt>
                <c:pt idx="19242">
                  <c:v>-1.9884677626462199</c:v>
                </c:pt>
                <c:pt idx="19243">
                  <c:v>-1.9414106848374</c:v>
                </c:pt>
                <c:pt idx="19244">
                  <c:v>-1.8554046741813901</c:v>
                </c:pt>
                <c:pt idx="19245">
                  <c:v>-1.8426915479218799</c:v>
                </c:pt>
                <c:pt idx="19246">
                  <c:v>-1.8205051381509201</c:v>
                </c:pt>
                <c:pt idx="19247">
                  <c:v>-1.81657231025168</c:v>
                </c:pt>
                <c:pt idx="19248">
                  <c:v>-1.8125610560924399</c:v>
                </c:pt>
                <c:pt idx="19249">
                  <c:v>-1.74771146414195</c:v>
                </c:pt>
                <c:pt idx="19250">
                  <c:v>-1.74366375115575</c:v>
                </c:pt>
                <c:pt idx="19251">
                  <c:v>-1.71092420041779</c:v>
                </c:pt>
                <c:pt idx="19252">
                  <c:v>-1.6347867240040901</c:v>
                </c:pt>
                <c:pt idx="19253">
                  <c:v>-1.63028617048643</c:v>
                </c:pt>
                <c:pt idx="19254">
                  <c:v>-1.6198920973305799</c:v>
                </c:pt>
                <c:pt idx="19255">
                  <c:v>-1.62821324999387</c:v>
                </c:pt>
                <c:pt idx="19256">
                  <c:v>-1.6009534256629501</c:v>
                </c:pt>
                <c:pt idx="19257">
                  <c:v>-1.6093347728065499</c:v>
                </c:pt>
                <c:pt idx="19258">
                  <c:v>-1.58101124793063</c:v>
                </c:pt>
                <c:pt idx="19259">
                  <c:v>-1.5515952025167801</c:v>
                </c:pt>
                <c:pt idx="19260">
                  <c:v>-1.4736199539283901</c:v>
                </c:pt>
                <c:pt idx="19261">
                  <c:v>-1.4822533611845501</c:v>
                </c:pt>
                <c:pt idx="19262">
                  <c:v>-1.4706172864200899</c:v>
                </c:pt>
                <c:pt idx="19263">
                  <c:v>-1.45792122066092</c:v>
                </c:pt>
                <c:pt idx="19264">
                  <c:v>-1.4462797943385499</c:v>
                </c:pt>
                <c:pt idx="19265">
                  <c:v>-1.46433103519765</c:v>
                </c:pt>
                <c:pt idx="19266">
                  <c:v>-1.37675323996641</c:v>
                </c:pt>
                <c:pt idx="19267">
                  <c:v>-1.3949366215768</c:v>
                </c:pt>
                <c:pt idx="19268">
                  <c:v>-1.27388825010636</c:v>
                </c:pt>
                <c:pt idx="19269">
                  <c:v>-1.2921495811580901</c:v>
                </c:pt>
                <c:pt idx="19270">
                  <c:v>-1.2682642508689499</c:v>
                </c:pt>
                <c:pt idx="19271">
                  <c:v>-1.24312752344927</c:v>
                </c:pt>
                <c:pt idx="19272">
                  <c:v>-1.21826603266985</c:v>
                </c:pt>
                <c:pt idx="19273">
                  <c:v>-1.2380389859651499</c:v>
                </c:pt>
                <c:pt idx="19274">
                  <c:v>-1.1010686258701901</c:v>
                </c:pt>
                <c:pt idx="19275">
                  <c:v>-1.1209213213977001</c:v>
                </c:pt>
                <c:pt idx="19276">
                  <c:v>-0.94756255692775804</c:v>
                </c:pt>
                <c:pt idx="19277">
                  <c:v>-0.96742145769575105</c:v>
                </c:pt>
                <c:pt idx="19278">
                  <c:v>-0.92523657710984597</c:v>
                </c:pt>
                <c:pt idx="19279">
                  <c:v>-0.88162341213731499</c:v>
                </c:pt>
                <c:pt idx="19280">
                  <c:v>-0.83958519498004103</c:v>
                </c:pt>
                <c:pt idx="19281">
                  <c:v>-0.85599049360875101</c:v>
                </c:pt>
                <c:pt idx="19282">
                  <c:v>-0.67241583920818704</c:v>
                </c:pt>
                <c:pt idx="19283">
                  <c:v>-0.68887007009392298</c:v>
                </c:pt>
                <c:pt idx="19284">
                  <c:v>-0.48001535943554202</c:v>
                </c:pt>
                <c:pt idx="19285">
                  <c:v>-0.49653483883903798</c:v>
                </c:pt>
                <c:pt idx="19286">
                  <c:v>-0.436767965037274</c:v>
                </c:pt>
                <c:pt idx="19287">
                  <c:v>-0.37677049782731398</c:v>
                </c:pt>
                <c:pt idx="19288">
                  <c:v>-0.31958570999002001</c:v>
                </c:pt>
                <c:pt idx="19289">
                  <c:v>-0.323263016365605</c:v>
                </c:pt>
                <c:pt idx="19290">
                  <c:v>-0.113597508405586</c:v>
                </c:pt>
                <c:pt idx="19291">
                  <c:v>-0.117384690997623</c:v>
                </c:pt>
                <c:pt idx="19292">
                  <c:v>0.105452152537944</c:v>
                </c:pt>
                <c:pt idx="19293">
                  <c:v>0.10154292960017</c:v>
                </c:pt>
                <c:pt idx="19294">
                  <c:v>0.16507273426350899</c:v>
                </c:pt>
                <c:pt idx="19295">
                  <c:v>0.230718479904017</c:v>
                </c:pt>
                <c:pt idx="19296">
                  <c:v>0.29560055172364702</c:v>
                </c:pt>
                <c:pt idx="19297">
                  <c:v>0.299982571373203</c:v>
                </c:pt>
                <c:pt idx="19298">
                  <c:v>0.50409540446332202</c:v>
                </c:pt>
                <c:pt idx="19299">
                  <c:v>0.50834763430367402</c:v>
                </c:pt>
                <c:pt idx="19300">
                  <c:v>0.71497534223607995</c:v>
                </c:pt>
                <c:pt idx="19301">
                  <c:v>0.71909032449632604</c:v>
                </c:pt>
                <c:pt idx="19302">
                  <c:v>0.78171245554357804</c:v>
                </c:pt>
                <c:pt idx="19303">
                  <c:v>0.84352789014462304</c:v>
                </c:pt>
                <c:pt idx="19304">
                  <c:v>0.90456559489106403</c:v>
                </c:pt>
                <c:pt idx="19305">
                  <c:v>0.911341836334985</c:v>
                </c:pt>
                <c:pt idx="19306">
                  <c:v>1.0974392270142299</c:v>
                </c:pt>
                <c:pt idx="19307">
                  <c:v>1.10404872837918</c:v>
                </c:pt>
                <c:pt idx="19308">
                  <c:v>1.29512853914204</c:v>
                </c:pt>
                <c:pt idx="19309">
                  <c:v>1.30155176756126</c:v>
                </c:pt>
                <c:pt idx="19310">
                  <c:v>1.3585355058356601</c:v>
                </c:pt>
                <c:pt idx="19311">
                  <c:v>1.41279356546959</c:v>
                </c:pt>
                <c:pt idx="19312">
                  <c:v>1.4698119726038701</c:v>
                </c:pt>
                <c:pt idx="19313">
                  <c:v>1.4771292900497901</c:v>
                </c:pt>
                <c:pt idx="19314">
                  <c:v>1.6529989369767699</c:v>
                </c:pt>
                <c:pt idx="19315">
                  <c:v>1.66001811820414</c:v>
                </c:pt>
                <c:pt idx="19316">
                  <c:v>1.84322760152801</c:v>
                </c:pt>
                <c:pt idx="19317">
                  <c:v>1.8499754883747801</c:v>
                </c:pt>
                <c:pt idx="19318">
                  <c:v>1.9036359765169999</c:v>
                </c:pt>
                <c:pt idx="19319">
                  <c:v>1.9571101035779199</c:v>
                </c:pt>
                <c:pt idx="19320">
                  <c:v>2.0098190759042902</c:v>
                </c:pt>
                <c:pt idx="19321">
                  <c:v>2.0134433680886201</c:v>
                </c:pt>
                <c:pt idx="19322">
                  <c:v>2.1817856162035101</c:v>
                </c:pt>
                <c:pt idx="19323">
                  <c:v>2.1851650516261398</c:v>
                </c:pt>
                <c:pt idx="19324">
                  <c:v>2.3601100178098902</c:v>
                </c:pt>
                <c:pt idx="19325">
                  <c:v>2.3632206398061602</c:v>
                </c:pt>
                <c:pt idx="19326">
                  <c:v>2.4087076363656101</c:v>
                </c:pt>
                <c:pt idx="19327">
                  <c:v>2.4558839103655901</c:v>
                </c:pt>
                <c:pt idx="19328">
                  <c:v>2.50251933219102</c:v>
                </c:pt>
                <c:pt idx="19329">
                  <c:v>2.5022171220457299</c:v>
                </c:pt>
                <c:pt idx="19330">
                  <c:v>2.6576227022947698</c:v>
                </c:pt>
                <c:pt idx="19331">
                  <c:v>2.65706101817791</c:v>
                </c:pt>
                <c:pt idx="19332">
                  <c:v>2.8116147315831301</c:v>
                </c:pt>
                <c:pt idx="19333">
                  <c:v>2.8108004019027599</c:v>
                </c:pt>
                <c:pt idx="19334">
                  <c:v>2.84968524914447</c:v>
                </c:pt>
                <c:pt idx="19335">
                  <c:v>2.8876224119046898</c:v>
                </c:pt>
                <c:pt idx="19336">
                  <c:v>2.9227302951564802</c:v>
                </c:pt>
                <c:pt idx="19337">
                  <c:v>2.9189022997641798</c:v>
                </c:pt>
                <c:pt idx="19338">
                  <c:v>3.0485274310459598</c:v>
                </c:pt>
                <c:pt idx="19339">
                  <c:v>3.0444937021627099</c:v>
                </c:pt>
                <c:pt idx="19340">
                  <c:v>3.16828651287803</c:v>
                </c:pt>
                <c:pt idx="19341">
                  <c:v>3.16407113853005</c:v>
                </c:pt>
                <c:pt idx="19342">
                  <c:v>3.19473283684647</c:v>
                </c:pt>
                <c:pt idx="19343">
                  <c:v>3.2243954675611599</c:v>
                </c:pt>
                <c:pt idx="19344">
                  <c:v>3.25307145663762</c:v>
                </c:pt>
                <c:pt idx="19345">
                  <c:v>3.2489085475114399</c:v>
                </c:pt>
                <c:pt idx="19346">
                  <c:v>3.3515533718467001</c:v>
                </c:pt>
                <c:pt idx="19347">
                  <c:v>3.3472572249805999</c:v>
                </c:pt>
                <c:pt idx="19348">
                  <c:v>3.4442189904384302</c:v>
                </c:pt>
                <c:pt idx="19349">
                  <c:v>3.4398327541485201</c:v>
                </c:pt>
                <c:pt idx="19350">
                  <c:v>3.4631478880335602</c:v>
                </c:pt>
                <c:pt idx="19351">
                  <c:v>3.48647634696002</c:v>
                </c:pt>
                <c:pt idx="19352">
                  <c:v>3.50941078216812</c:v>
                </c:pt>
                <c:pt idx="19353">
                  <c:v>3.5067329246670398</c:v>
                </c:pt>
                <c:pt idx="19354">
                  <c:v>3.5881296049591298</c:v>
                </c:pt>
                <c:pt idx="19355">
                  <c:v>3.5854900488379098</c:v>
                </c:pt>
                <c:pt idx="19356">
                  <c:v>3.6624700314199199</c:v>
                </c:pt>
                <c:pt idx="19357">
                  <c:v>3.6598743027294698</c:v>
                </c:pt>
                <c:pt idx="19358">
                  <c:v>3.6820735102147801</c:v>
                </c:pt>
                <c:pt idx="19359">
                  <c:v>3.7027488518890199</c:v>
                </c:pt>
                <c:pt idx="19360">
                  <c:v>3.7238453865291801</c:v>
                </c:pt>
                <c:pt idx="19361">
                  <c:v>3.7242497462344999</c:v>
                </c:pt>
                <c:pt idx="19362">
                  <c:v>3.79195808232511</c:v>
                </c:pt>
                <c:pt idx="19363">
                  <c:v>3.7922880565331201</c:v>
                </c:pt>
                <c:pt idx="19364">
                  <c:v>3.85818009138046</c:v>
                </c:pt>
                <c:pt idx="19365">
                  <c:v>3.8585445722274501</c:v>
                </c:pt>
                <c:pt idx="19366">
                  <c:v>3.8781959359649498</c:v>
                </c:pt>
                <c:pt idx="19367">
                  <c:v>3.8971703231118</c:v>
                </c:pt>
                <c:pt idx="19368">
                  <c:v>3.91522866740815</c:v>
                </c:pt>
                <c:pt idx="19369">
                  <c:v>3.9170835740422398</c:v>
                </c:pt>
                <c:pt idx="19370">
                  <c:v>3.9749999707159498</c:v>
                </c:pt>
                <c:pt idx="19371">
                  <c:v>3.9769000098467502</c:v>
                </c:pt>
                <c:pt idx="19372">
                  <c:v>4.0328260417949098</c:v>
                </c:pt>
                <c:pt idx="19373">
                  <c:v>4.0347728938180998</c:v>
                </c:pt>
                <c:pt idx="19374">
                  <c:v>4.0514134112680003</c:v>
                </c:pt>
                <c:pt idx="19375">
                  <c:v>4.0676717794692498</c:v>
                </c:pt>
                <c:pt idx="19376">
                  <c:v>4.0848207591191397</c:v>
                </c:pt>
                <c:pt idx="19377">
                  <c:v>4.0878963300224997</c:v>
                </c:pt>
                <c:pt idx="19378">
                  <c:v>4.1368018854105797</c:v>
                </c:pt>
                <c:pt idx="19379">
                  <c:v>4.1397253046511198</c:v>
                </c:pt>
                <c:pt idx="19380">
                  <c:v>4.1856980225613398</c:v>
                </c:pt>
                <c:pt idx="19381">
                  <c:v>4.1884672963417398</c:v>
                </c:pt>
                <c:pt idx="19382">
                  <c:v>4.2019460656836403</c:v>
                </c:pt>
                <c:pt idx="19383">
                  <c:v>4.2150950072448197</c:v>
                </c:pt>
                <c:pt idx="19384">
                  <c:v>4.2289205464690198</c:v>
                </c:pt>
                <c:pt idx="19385">
                  <c:v>4.2516482931285502</c:v>
                </c:pt>
                <c:pt idx="19386">
                  <c:v>4.2541645688689096</c:v>
                </c:pt>
                <c:pt idx="19387">
                  <c:v>4.2765243638416699</c:v>
                </c:pt>
                <c:pt idx="19388">
                  <c:v>4.298584339025</c:v>
                </c:pt>
                <c:pt idx="19389">
                  <c:v>4.3061526743171603</c:v>
                </c:pt>
                <c:pt idx="19390">
                  <c:v>4.3251868814343197</c:v>
                </c:pt>
                <c:pt idx="19391">
                  <c:v>4.3441483819334099</c:v>
                </c:pt>
                <c:pt idx="19392">
                  <c:v>4.3441713635843504</c:v>
                </c:pt>
                <c:pt idx="19393">
                  <c:v>4.3530308768935901</c:v>
                </c:pt>
                <c:pt idx="19394">
                  <c:v>4.3620917797224097</c:v>
                </c:pt>
                <c:pt idx="19395">
                  <c:v>4.3621177461152403</c:v>
                </c:pt>
                <c:pt idx="19396">
                  <c:v>4.3913488671817102</c:v>
                </c:pt>
                <c:pt idx="19397">
                  <c:v>4.3913562827900599</c:v>
                </c:pt>
                <c:pt idx="19398">
                  <c:v>4.3968200844582501</c:v>
                </c:pt>
                <c:pt idx="19399">
                  <c:v>4.4285500291733202</c:v>
                </c:pt>
                <c:pt idx="19400">
                  <c:v>4.4284594671891799</c:v>
                </c:pt>
                <c:pt idx="19401">
                  <c:v>4.4352569979325596</c:v>
                </c:pt>
                <c:pt idx="19402">
                  <c:v>4.44143529574644</c:v>
                </c:pt>
                <c:pt idx="19403">
                  <c:v>4.4403955420096999</c:v>
                </c:pt>
                <c:pt idx="19404">
                  <c:v>4.4640225888087803</c:v>
                </c:pt>
                <c:pt idx="19405">
                  <c:v>4.46287176882357</c:v>
                </c:pt>
                <c:pt idx="19406">
                  <c:v>4.4661843499727301</c:v>
                </c:pt>
                <c:pt idx="19407">
                  <c:v>4.4918773187718397</c:v>
                </c:pt>
                <c:pt idx="19408">
                  <c:v>4.4906342699071899</c:v>
                </c:pt>
                <c:pt idx="19409">
                  <c:v>4.4951109495868504</c:v>
                </c:pt>
                <c:pt idx="19410">
                  <c:v>4.4997682851750298</c:v>
                </c:pt>
                <c:pt idx="19411">
                  <c:v>4.49788857723125</c:v>
                </c:pt>
                <c:pt idx="19412">
                  <c:v>4.5168999379819601</c:v>
                </c:pt>
                <c:pt idx="19413">
                  <c:v>4.5149200015522899</c:v>
                </c:pt>
                <c:pt idx="19414">
                  <c:v>4.5168394709647099</c:v>
                </c:pt>
                <c:pt idx="19415">
                  <c:v>4.5378518045739904</c:v>
                </c:pt>
                <c:pt idx="19416">
                  <c:v>4.5415150974112501</c:v>
                </c:pt>
                <c:pt idx="19417">
                  <c:v>4.53951074472642</c:v>
                </c:pt>
                <c:pt idx="19418">
                  <c:v>4.5429132011508297</c:v>
                </c:pt>
                <c:pt idx="19419">
                  <c:v>4.54065320571884</c:v>
                </c:pt>
                <c:pt idx="19420">
                  <c:v>4.5564929976768198</c:v>
                </c:pt>
                <c:pt idx="19421">
                  <c:v>4.5541331838086103</c:v>
                </c:pt>
                <c:pt idx="19422">
                  <c:v>4.5551433164414101</c:v>
                </c:pt>
                <c:pt idx="19423">
                  <c:v>4.5722658096480702</c:v>
                </c:pt>
                <c:pt idx="19424">
                  <c:v>4.5746256462454697</c:v>
                </c:pt>
                <c:pt idx="19425">
                  <c:v>4.57230188850966</c:v>
                </c:pt>
                <c:pt idx="19426">
                  <c:v>4.5754466665456102</c:v>
                </c:pt>
                <c:pt idx="19427">
                  <c:v>4.5738978273969604</c:v>
                </c:pt>
                <c:pt idx="19428">
                  <c:v>4.5871633435970898</c:v>
                </c:pt>
                <c:pt idx="19429">
                  <c:v>4.5855143693686502</c:v>
                </c:pt>
                <c:pt idx="19430">
                  <c:v>4.5863083466692203</c:v>
                </c:pt>
                <c:pt idx="19431">
                  <c:v>4.5993264549328101</c:v>
                </c:pt>
                <c:pt idx="19432">
                  <c:v>4.6010790807559401</c:v>
                </c:pt>
                <c:pt idx="19433">
                  <c:v>4.5994848901747902</c:v>
                </c:pt>
                <c:pt idx="19434">
                  <c:v>4.6021351563151596</c:v>
                </c:pt>
                <c:pt idx="19435">
                  <c:v>4.6015908984849698</c:v>
                </c:pt>
                <c:pt idx="19436">
                  <c:v>4.6111552948243002</c:v>
                </c:pt>
                <c:pt idx="19437">
                  <c:v>4.6105074268489803</c:v>
                </c:pt>
                <c:pt idx="19438">
                  <c:v>4.6116387735858302</c:v>
                </c:pt>
                <c:pt idx="19439">
                  <c:v>4.6195143210466298</c:v>
                </c:pt>
                <c:pt idx="19440">
                  <c:v>4.6207754609534302</c:v>
                </c:pt>
                <c:pt idx="19441">
                  <c:v>4.6200881237575002</c:v>
                </c:pt>
                <c:pt idx="19442">
                  <c:v>4.6211642668976198</c:v>
                </c:pt>
                <c:pt idx="19443">
                  <c:v>4.6204774608427401</c:v>
                </c:pt>
                <c:pt idx="19444">
                  <c:v>4.6249566570454803</c:v>
                </c:pt>
                <c:pt idx="19445">
                  <c:v>4.6242741767858</c:v>
                </c:pt>
                <c:pt idx="19446">
                  <c:v>4.6244414374794998</c:v>
                </c:pt>
                <c:pt idx="19447">
                  <c:v>4.6267904097157802</c:v>
                </c:pt>
                <c:pt idx="19448">
                  <c:v>4.6266266528625897</c:v>
                </c:pt>
                <c:pt idx="19449">
                  <c:v>4.6259570181714098</c:v>
                </c:pt>
                <c:pt idx="19450">
                  <c:v>4.6256359627266903</c:v>
                </c:pt>
                <c:pt idx="19451">
                  <c:v>4.6249760452154298</c:v>
                </c:pt>
                <c:pt idx="19452">
                  <c:v>4.6247010399672304</c:v>
                </c:pt>
                <c:pt idx="19453">
                  <c:v>4.6240573916205099</c:v>
                </c:pt>
                <c:pt idx="19454">
                  <c:v>4.6233453795671702</c:v>
                </c:pt>
                <c:pt idx="19455">
                  <c:v>4.6194790943161497</c:v>
                </c:pt>
                <c:pt idx="19456">
                  <c:v>4.6177126847319299</c:v>
                </c:pt>
                <c:pt idx="19457">
                  <c:v>4.61707663913303</c:v>
                </c:pt>
                <c:pt idx="19458">
                  <c:v>4.6152650286760801</c:v>
                </c:pt>
                <c:pt idx="19459">
                  <c:v>4.6148007103065503</c:v>
                </c:pt>
                <c:pt idx="19460">
                  <c:v>4.60881493969001</c:v>
                </c:pt>
                <c:pt idx="19461">
                  <c:v>4.6083726942507797</c:v>
                </c:pt>
                <c:pt idx="19462">
                  <c:v>4.6069651045608699</c:v>
                </c:pt>
                <c:pt idx="19463">
                  <c:v>4.59477479423232</c:v>
                </c:pt>
                <c:pt idx="19464">
                  <c:v>4.5910930689370497</c:v>
                </c:pt>
                <c:pt idx="19465">
                  <c:v>4.5908115972974501</c:v>
                </c:pt>
                <c:pt idx="19466">
                  <c:v>4.5866438853956799</c:v>
                </c:pt>
                <c:pt idx="19467">
                  <c:v>4.5786726115429204</c:v>
                </c:pt>
                <c:pt idx="19468">
                  <c:v>4.5781715342850999</c:v>
                </c:pt>
                <c:pt idx="19469">
                  <c:v>4.5698430535249903</c:v>
                </c:pt>
                <c:pt idx="19470">
                  <c:v>4.5694424328557597</c:v>
                </c:pt>
                <c:pt idx="19471">
                  <c:v>4.5454774462764203</c:v>
                </c:pt>
                <c:pt idx="19472">
                  <c:v>4.5391972097056899</c:v>
                </c:pt>
                <c:pt idx="19473">
                  <c:v>4.5387702834128998</c:v>
                </c:pt>
                <c:pt idx="19474">
                  <c:v>4.5304263595545002</c:v>
                </c:pt>
                <c:pt idx="19475">
                  <c:v>4.5215830653997697</c:v>
                </c:pt>
                <c:pt idx="19476">
                  <c:v>4.5123377064977799</c:v>
                </c:pt>
                <c:pt idx="19477">
                  <c:v>4.4983044225273403</c:v>
                </c:pt>
                <c:pt idx="19478">
                  <c:v>4.49677723842664</c:v>
                </c:pt>
                <c:pt idx="19479">
                  <c:v>4.4555484932954998</c:v>
                </c:pt>
                <c:pt idx="19480">
                  <c:v>4.4541842188585097</c:v>
                </c:pt>
                <c:pt idx="19481">
                  <c:v>4.4389852800010701</c:v>
                </c:pt>
                <c:pt idx="19482">
                  <c:v>4.4375389524809501</c:v>
                </c:pt>
                <c:pt idx="19483">
                  <c:v>4.4219103635090597</c:v>
                </c:pt>
                <c:pt idx="19484">
                  <c:v>4.4152408859441596</c:v>
                </c:pt>
                <c:pt idx="19485">
                  <c:v>4.4041127444324202</c:v>
                </c:pt>
                <c:pt idx="19486">
                  <c:v>4.3919535349976702</c:v>
                </c:pt>
                <c:pt idx="19487">
                  <c:v>4.3393828021276404</c:v>
                </c:pt>
                <c:pt idx="19488">
                  <c:v>4.33798495084827</c:v>
                </c:pt>
                <c:pt idx="19489">
                  <c:v>4.3364749395972702</c:v>
                </c:pt>
                <c:pt idx="19490">
                  <c:v>4.2884333017050604</c:v>
                </c:pt>
                <c:pt idx="19491">
                  <c:v>4.2869573772951703</c:v>
                </c:pt>
                <c:pt idx="19492">
                  <c:v>4.2762126096367599</c:v>
                </c:pt>
                <c:pt idx="19493">
                  <c:v>4.2590358906127097</c:v>
                </c:pt>
                <c:pt idx="19494">
                  <c:v>4.2415901092714803</c:v>
                </c:pt>
                <c:pt idx="19495">
                  <c:v>4.17052830441538</c:v>
                </c:pt>
                <c:pt idx="19496">
                  <c:v>4.1684932375318802</c:v>
                </c:pt>
                <c:pt idx="19497">
                  <c:v>4.1664003674521197</c:v>
                </c:pt>
                <c:pt idx="19498">
                  <c:v>4.1027509661957504</c:v>
                </c:pt>
                <c:pt idx="19499">
                  <c:v>4.1006679395962804</c:v>
                </c:pt>
                <c:pt idx="19500">
                  <c:v>4.0857487398485102</c:v>
                </c:pt>
                <c:pt idx="19501">
                  <c:v>4.0626437181970996</c:v>
                </c:pt>
                <c:pt idx="19502">
                  <c:v>4.0390831509179801</c:v>
                </c:pt>
                <c:pt idx="19503">
                  <c:v>3.9501109080612098</c:v>
                </c:pt>
                <c:pt idx="19504">
                  <c:v>3.94658819035162</c:v>
                </c:pt>
                <c:pt idx="19505">
                  <c:v>3.9430695011475301</c:v>
                </c:pt>
                <c:pt idx="19506">
                  <c:v>3.8634024750571099</c:v>
                </c:pt>
                <c:pt idx="19507">
                  <c:v>3.8599584975150298</c:v>
                </c:pt>
                <c:pt idx="19508">
                  <c:v>3.8415741215896899</c:v>
                </c:pt>
                <c:pt idx="19509">
                  <c:v>3.8150449768530699</c:v>
                </c:pt>
                <c:pt idx="19510">
                  <c:v>3.7869754667510298</c:v>
                </c:pt>
                <c:pt idx="19511">
                  <c:v>3.6788447805894502</c:v>
                </c:pt>
                <c:pt idx="19512">
                  <c:v>3.6751154690382202</c:v>
                </c:pt>
                <c:pt idx="19513">
                  <c:v>3.6714382340402101</c:v>
                </c:pt>
                <c:pt idx="19514">
                  <c:v>3.57701423411021</c:v>
                </c:pt>
                <c:pt idx="19515">
                  <c:v>3.5734820530139402</c:v>
                </c:pt>
                <c:pt idx="19516">
                  <c:v>3.5553096764565701</c:v>
                </c:pt>
                <c:pt idx="19517">
                  <c:v>3.5253272645758398</c:v>
                </c:pt>
                <c:pt idx="19518">
                  <c:v>3.4961313095170898</c:v>
                </c:pt>
                <c:pt idx="19519">
                  <c:v>3.3708649555268799</c:v>
                </c:pt>
                <c:pt idx="19520">
                  <c:v>3.3692626901984002</c:v>
                </c:pt>
                <c:pt idx="19521">
                  <c:v>3.3166802941885201</c:v>
                </c:pt>
                <c:pt idx="19522">
                  <c:v>3.3152136491434598</c:v>
                </c:pt>
                <c:pt idx="19523">
                  <c:v>3.2622262965792101</c:v>
                </c:pt>
                <c:pt idx="19524">
                  <c:v>3.2087404997654199</c:v>
                </c:pt>
                <c:pt idx="19525">
                  <c:v>3.2074579635434501</c:v>
                </c:pt>
                <c:pt idx="19526">
                  <c:v>3.1577558298383299</c:v>
                </c:pt>
                <c:pt idx="19527">
                  <c:v>3.0429436898969802</c:v>
                </c:pt>
                <c:pt idx="19528">
                  <c:v>3.0080507500462499</c:v>
                </c:pt>
                <c:pt idx="19529">
                  <c:v>3.0088416391037298</c:v>
                </c:pt>
                <c:pt idx="19530">
                  <c:v>2.9734155973041001</c:v>
                </c:pt>
                <c:pt idx="19531">
                  <c:v>2.93897662607294</c:v>
                </c:pt>
                <c:pt idx="19532">
                  <c:v>2.9399342464865201</c:v>
                </c:pt>
                <c:pt idx="19533">
                  <c:v>2.81503303831879</c:v>
                </c:pt>
                <c:pt idx="19534">
                  <c:v>2.8161271688793801</c:v>
                </c:pt>
                <c:pt idx="19535">
                  <c:v>2.6659200516034902</c:v>
                </c:pt>
                <c:pt idx="19536">
                  <c:v>2.6275468665958801</c:v>
                </c:pt>
                <c:pt idx="19537">
                  <c:v>2.6320761182375199</c:v>
                </c:pt>
                <c:pt idx="19538">
                  <c:v>2.5897721062100101</c:v>
                </c:pt>
                <c:pt idx="19539">
                  <c:v>2.5516413581122799</c:v>
                </c:pt>
                <c:pt idx="19540">
                  <c:v>2.5567791718791599</c:v>
                </c:pt>
                <c:pt idx="19541">
                  <c:v>2.4054026925379999</c:v>
                </c:pt>
                <c:pt idx="19542">
                  <c:v>2.4105752851075302</c:v>
                </c:pt>
                <c:pt idx="19543">
                  <c:v>2.2245148826214902</c:v>
                </c:pt>
                <c:pt idx="19544">
                  <c:v>2.1750785074743799</c:v>
                </c:pt>
                <c:pt idx="19545">
                  <c:v>2.1803662923203402</c:v>
                </c:pt>
                <c:pt idx="19546">
                  <c:v>2.1219323952381299</c:v>
                </c:pt>
                <c:pt idx="19547">
                  <c:v>2.06842778775827</c:v>
                </c:pt>
                <c:pt idx="19548">
                  <c:v>2.0701788279265498</c:v>
                </c:pt>
                <c:pt idx="19549">
                  <c:v>1.8723557539226401</c:v>
                </c:pt>
                <c:pt idx="19550">
                  <c:v>1.8742710578839701</c:v>
                </c:pt>
                <c:pt idx="19551">
                  <c:v>1.63676588466822</c:v>
                </c:pt>
                <c:pt idx="19552">
                  <c:v>1.5711809533286301</c:v>
                </c:pt>
                <c:pt idx="19553">
                  <c:v>1.57341824323299</c:v>
                </c:pt>
                <c:pt idx="19554">
                  <c:v>1.50525076776827</c:v>
                </c:pt>
                <c:pt idx="19555">
                  <c:v>1.4328134283394101</c:v>
                </c:pt>
                <c:pt idx="19556">
                  <c:v>1.4306951821576499</c:v>
                </c:pt>
                <c:pt idx="19557">
                  <c:v>1.18851586252622</c:v>
                </c:pt>
                <c:pt idx="19558">
                  <c:v>1.18667145601424</c:v>
                </c:pt>
                <c:pt idx="19559">
                  <c:v>0.91355754808414502</c:v>
                </c:pt>
                <c:pt idx="19560">
                  <c:v>0.82928296582148198</c:v>
                </c:pt>
                <c:pt idx="19561">
                  <c:v>0.82221820814726898</c:v>
                </c:pt>
                <c:pt idx="19562">
                  <c:v>0.73759948227794403</c:v>
                </c:pt>
                <c:pt idx="19563">
                  <c:v>0.65375997354510396</c:v>
                </c:pt>
                <c:pt idx="19564">
                  <c:v>0.64693646060218202</c:v>
                </c:pt>
                <c:pt idx="19565">
                  <c:v>0.37473772903527303</c:v>
                </c:pt>
                <c:pt idx="19566">
                  <c:v>0.36832756783452397</c:v>
                </c:pt>
                <c:pt idx="19567">
                  <c:v>7.2316908324215501E-2</c:v>
                </c:pt>
                <c:pt idx="19568">
                  <c:v>-1.55203538516631E-2</c:v>
                </c:pt>
                <c:pt idx="19569">
                  <c:v>-2.1284429498964599E-2</c:v>
                </c:pt>
                <c:pt idx="19570">
                  <c:v>-0.108570085283031</c:v>
                </c:pt>
                <c:pt idx="19571">
                  <c:v>-0.19491867051456299</c:v>
                </c:pt>
                <c:pt idx="19572">
                  <c:v>-0.19971615341024901</c:v>
                </c:pt>
                <c:pt idx="19573">
                  <c:v>-0.485610834653111</c:v>
                </c:pt>
                <c:pt idx="19574">
                  <c:v>-0.48986174510255698</c:v>
                </c:pt>
                <c:pt idx="19575">
                  <c:v>-0.80652339309732501</c:v>
                </c:pt>
                <c:pt idx="19576">
                  <c:v>-0.89912772206304703</c:v>
                </c:pt>
                <c:pt idx="19577">
                  <c:v>-0.90232570134543</c:v>
                </c:pt>
                <c:pt idx="19578">
                  <c:v>-0.99186550135116403</c:v>
                </c:pt>
                <c:pt idx="19579">
                  <c:v>-1.0869728062625601</c:v>
                </c:pt>
                <c:pt idx="19580">
                  <c:v>-1.0898207135565701</c:v>
                </c:pt>
                <c:pt idx="19581">
                  <c:v>-1.4093678336352999</c:v>
                </c:pt>
                <c:pt idx="19582">
                  <c:v>-1.41160747013091</c:v>
                </c:pt>
                <c:pt idx="19583">
                  <c:v>-1.78715829933801</c:v>
                </c:pt>
                <c:pt idx="19584">
                  <c:v>-1.8972388962082301</c:v>
                </c:pt>
                <c:pt idx="19585">
                  <c:v>-1.8986174068399899</c:v>
                </c:pt>
                <c:pt idx="19586">
                  <c:v>-2.0054617495056402</c:v>
                </c:pt>
                <c:pt idx="19587">
                  <c:v>-2.1159268888303102</c:v>
                </c:pt>
                <c:pt idx="19588">
                  <c:v>-2.1106159904908299</c:v>
                </c:pt>
                <c:pt idx="19589">
                  <c:v>-2.5080645497402498</c:v>
                </c:pt>
                <c:pt idx="19590">
                  <c:v>-2.50216886625654</c:v>
                </c:pt>
                <c:pt idx="19591">
                  <c:v>-2.9920681931792101</c:v>
                </c:pt>
                <c:pt idx="19592">
                  <c:v>-3.1290754813661001</c:v>
                </c:pt>
                <c:pt idx="19593">
                  <c:v>-3.1222763475820501</c:v>
                </c:pt>
                <c:pt idx="19594">
                  <c:v>-3.2537844722789999</c:v>
                </c:pt>
                <c:pt idx="19595">
                  <c:v>-3.3969136504820998</c:v>
                </c:pt>
                <c:pt idx="19596">
                  <c:v>-3.38699131169431</c:v>
                </c:pt>
                <c:pt idx="19597">
                  <c:v>-3.90598063672042</c:v>
                </c:pt>
                <c:pt idx="19598">
                  <c:v>-3.8954113459826099</c:v>
                </c:pt>
                <c:pt idx="19599">
                  <c:v>-4.5086914231777504</c:v>
                </c:pt>
                <c:pt idx="19600">
                  <c:v>-4.6744708403705202</c:v>
                </c:pt>
                <c:pt idx="19601">
                  <c:v>-4.8399433206307103</c:v>
                </c:pt>
                <c:pt idx="19602">
                  <c:v>-5.0098193340955399</c:v>
                </c:pt>
                <c:pt idx="19603">
                  <c:v>-4.9977796228084301</c:v>
                </c:pt>
                <c:pt idx="19604">
                  <c:v>-4.9857937250219697</c:v>
                </c:pt>
                <c:pt idx="19605">
                  <c:v>-5.5900383621402998</c:v>
                </c:pt>
                <c:pt idx="19606">
                  <c:v>-5.5773563730629503</c:v>
                </c:pt>
                <c:pt idx="19607">
                  <c:v>-6.20354712085292</c:v>
                </c:pt>
                <c:pt idx="19608">
                  <c:v>-6.3574060884734598</c:v>
                </c:pt>
                <c:pt idx="19609">
                  <c:v>-6.5139681779099297</c:v>
                </c:pt>
                <c:pt idx="19610">
                  <c:v>-6.6638824752110697</c:v>
                </c:pt>
                <c:pt idx="19611">
                  <c:v>-6.6493317153325</c:v>
                </c:pt>
                <c:pt idx="19612">
                  <c:v>-6.63477425087176</c:v>
                </c:pt>
                <c:pt idx="19613">
                  <c:v>-7.1492297083005303</c:v>
                </c:pt>
                <c:pt idx="19614">
                  <c:v>-7.1344279340200201</c:v>
                </c:pt>
                <c:pt idx="19615">
                  <c:v>-7.5347464275118403</c:v>
                </c:pt>
                <c:pt idx="19616">
                  <c:v>-7.6214193586136902</c:v>
                </c:pt>
                <c:pt idx="19617">
                  <c:v>-7.6918658425974602</c:v>
                </c:pt>
                <c:pt idx="19618">
                  <c:v>-7.7457458622011703</c:v>
                </c:pt>
                <c:pt idx="19619">
                  <c:v>-7.7286649901951296</c:v>
                </c:pt>
                <c:pt idx="19620">
                  <c:v>-7.7115873834173199</c:v>
                </c:pt>
                <c:pt idx="19621">
                  <c:v>-7.8956208993955901</c:v>
                </c:pt>
                <c:pt idx="19622">
                  <c:v>-7.87837760109164</c:v>
                </c:pt>
                <c:pt idx="19623">
                  <c:v>-7.8706094603534504</c:v>
                </c:pt>
                <c:pt idx="19624">
                  <c:v>-7.8432681597506999</c:v>
                </c:pt>
                <c:pt idx="19625">
                  <c:v>-7.8051110168332301</c:v>
                </c:pt>
                <c:pt idx="19626">
                  <c:v>-7.7566915897847002</c:v>
                </c:pt>
                <c:pt idx="19627">
                  <c:v>-7.73960741431915</c:v>
                </c:pt>
                <c:pt idx="19628">
                  <c:v>-7.7225363602387098</c:v>
                </c:pt>
                <c:pt idx="19629">
                  <c:v>-7.5694788180519197</c:v>
                </c:pt>
                <c:pt idx="19630">
                  <c:v>-7.5525484104424097</c:v>
                </c:pt>
                <c:pt idx="19631">
                  <c:v>-7.3013135285610202</c:v>
                </c:pt>
                <c:pt idx="19632">
                  <c:v>-7.2144173248258099</c:v>
                </c:pt>
                <c:pt idx="19633">
                  <c:v>-7.12457589177132</c:v>
                </c:pt>
                <c:pt idx="19634">
                  <c:v>-7.0325295903060399</c:v>
                </c:pt>
                <c:pt idx="19635">
                  <c:v>-7.0158119111607</c:v>
                </c:pt>
                <c:pt idx="19636">
                  <c:v>-6.9991095793462801</c:v>
                </c:pt>
                <c:pt idx="19637">
                  <c:v>-6.7245399495444804</c:v>
                </c:pt>
                <c:pt idx="19638">
                  <c:v>-6.7080171404920304</c:v>
                </c:pt>
                <c:pt idx="19639">
                  <c:v>-6.4119268583181803</c:v>
                </c:pt>
                <c:pt idx="19640">
                  <c:v>-6.3172549784837297</c:v>
                </c:pt>
                <c:pt idx="19641">
                  <c:v>-6.2252977101093903</c:v>
                </c:pt>
                <c:pt idx="19642">
                  <c:v>-6.1362748371490996</c:v>
                </c:pt>
                <c:pt idx="19643">
                  <c:v>-6.1250503217321199</c:v>
                </c:pt>
                <c:pt idx="19644">
                  <c:v>-6.1137464005789104</c:v>
                </c:pt>
                <c:pt idx="19645">
                  <c:v>-5.8427823850394498</c:v>
                </c:pt>
                <c:pt idx="19646">
                  <c:v>-5.8313806999010103</c:v>
                </c:pt>
                <c:pt idx="19647">
                  <c:v>-5.6976371771044798</c:v>
                </c:pt>
                <c:pt idx="19648">
                  <c:v>-5.5343261158145403</c:v>
                </c:pt>
                <c:pt idx="19649">
                  <c:v>-5.4483521628790701</c:v>
                </c:pt>
                <c:pt idx="19650">
                  <c:v>-5.2789560067035701</c:v>
                </c:pt>
                <c:pt idx="19651">
                  <c:v>-5.1253592656129801</c:v>
                </c:pt>
                <c:pt idx="19652">
                  <c:v>-5.1174806845928504</c:v>
                </c:pt>
                <c:pt idx="19653">
                  <c:v>-4.9646396596178199</c:v>
                </c:pt>
                <c:pt idx="19654">
                  <c:v>-4.8124902384774604</c:v>
                </c:pt>
                <c:pt idx="19655">
                  <c:v>-4.6890417356039604</c:v>
                </c:pt>
                <c:pt idx="19656">
                  <c:v>-4.6041150634982104</c:v>
                </c:pt>
                <c:pt idx="19657">
                  <c:v>-4.4314731030676597</c:v>
                </c:pt>
                <c:pt idx="19658">
                  <c:v>-4.3415297958564301</c:v>
                </c:pt>
                <c:pt idx="19659">
                  <c:v>-4.2502287020778198</c:v>
                </c:pt>
                <c:pt idx="19660">
                  <c:v>-4.2494483791178599</c:v>
                </c:pt>
                <c:pt idx="19661">
                  <c:v>-4.24878298088995</c:v>
                </c:pt>
                <c:pt idx="19662">
                  <c:v>-3.9458655418364601</c:v>
                </c:pt>
                <c:pt idx="19663">
                  <c:v>-3.9450376027693199</c:v>
                </c:pt>
                <c:pt idx="19664">
                  <c:v>-3.79387675770516</c:v>
                </c:pt>
                <c:pt idx="19665">
                  <c:v>-3.4253340710244302</c:v>
                </c:pt>
                <c:pt idx="19666">
                  <c:v>-3.4239500811407799</c:v>
                </c:pt>
                <c:pt idx="19667">
                  <c:v>-3.3318496030560198</c:v>
                </c:pt>
                <c:pt idx="19668">
                  <c:v>-3.33064616640526</c:v>
                </c:pt>
                <c:pt idx="19669">
                  <c:v>-3.3295547876000602</c:v>
                </c:pt>
                <c:pt idx="19670">
                  <c:v>-3.0314376051393701</c:v>
                </c:pt>
                <c:pt idx="19671">
                  <c:v>-3.0292594766911498</c:v>
                </c:pt>
                <c:pt idx="19672">
                  <c:v>-2.8932703804459199</c:v>
                </c:pt>
                <c:pt idx="19673">
                  <c:v>-2.5791412680544998</c:v>
                </c:pt>
                <c:pt idx="19674">
                  <c:v>-2.5742881946601202</c:v>
                </c:pt>
                <c:pt idx="19675">
                  <c:v>-2.5069319835852002</c:v>
                </c:pt>
                <c:pt idx="19676">
                  <c:v>-2.5119818764903701</c:v>
                </c:pt>
                <c:pt idx="19677">
                  <c:v>-2.5169203003586298</c:v>
                </c:pt>
                <c:pt idx="19678">
                  <c:v>-2.2962118142105798</c:v>
                </c:pt>
                <c:pt idx="19679">
                  <c:v>-2.3030123632050699</c:v>
                </c:pt>
                <c:pt idx="19680">
                  <c:v>-2.2141629825592601</c:v>
                </c:pt>
                <c:pt idx="19681">
                  <c:v>-2.0329910540593601</c:v>
                </c:pt>
                <c:pt idx="19682">
                  <c:v>-2.0426487129102302</c:v>
                </c:pt>
                <c:pt idx="19683">
                  <c:v>-2.0025807628759198</c:v>
                </c:pt>
                <c:pt idx="19684">
                  <c:v>-2.0022691839692</c:v>
                </c:pt>
                <c:pt idx="19685">
                  <c:v>-1.88232561338652</c:v>
                </c:pt>
                <c:pt idx="19686">
                  <c:v>-1.88243163165536</c:v>
                </c:pt>
                <c:pt idx="19687">
                  <c:v>-1.86314099898315</c:v>
                </c:pt>
                <c:pt idx="19688">
                  <c:v>-1.8364497840315599</c:v>
                </c:pt>
                <c:pt idx="19689">
                  <c:v>-1.79200142374265</c:v>
                </c:pt>
                <c:pt idx="19690">
                  <c:v>-1.79293453221097</c:v>
                </c:pt>
                <c:pt idx="19691">
                  <c:v>-1.78921421331631</c:v>
                </c:pt>
                <c:pt idx="19692">
                  <c:v>-1.7908364583916201</c:v>
                </c:pt>
                <c:pt idx="19693">
                  <c:v>-1.7932373309113401</c:v>
                </c:pt>
                <c:pt idx="19694">
                  <c:v>-1.79516382910734</c:v>
                </c:pt>
                <c:pt idx="19695">
                  <c:v>-1.79709257085367</c:v>
                </c:pt>
                <c:pt idx="19696">
                  <c:v>-1.81174453665586</c:v>
                </c:pt>
                <c:pt idx="19697">
                  <c:v>-1.88859381833472</c:v>
                </c:pt>
                <c:pt idx="19698">
                  <c:v>-1.88889341662029</c:v>
                </c:pt>
                <c:pt idx="19699">
                  <c:v>-1.9141212789742801</c:v>
                </c:pt>
                <c:pt idx="19700">
                  <c:v>-1.9155528775549699</c:v>
                </c:pt>
                <c:pt idx="19701">
                  <c:v>-2.0063232453289399</c:v>
                </c:pt>
                <c:pt idx="19702">
                  <c:v>-2.0042895729627999</c:v>
                </c:pt>
                <c:pt idx="19703">
                  <c:v>-2.0266170682758902</c:v>
                </c:pt>
                <c:pt idx="19704">
                  <c:v>-2.0631333635606199</c:v>
                </c:pt>
                <c:pt idx="19705">
                  <c:v>-2.2116084044822699</c:v>
                </c:pt>
                <c:pt idx="19706">
                  <c:v>-2.2119229041809199</c:v>
                </c:pt>
                <c:pt idx="19707">
                  <c:v>-2.2517213308285799</c:v>
                </c:pt>
                <c:pt idx="19708">
                  <c:v>-2.2511578502076399</c:v>
                </c:pt>
                <c:pt idx="19709">
                  <c:v>-2.3955273623384099</c:v>
                </c:pt>
                <c:pt idx="19710">
                  <c:v>-2.3967105106725701</c:v>
                </c:pt>
                <c:pt idx="19711">
                  <c:v>-2.4264326714115501</c:v>
                </c:pt>
                <c:pt idx="19712">
                  <c:v>-2.4711062720783699</c:v>
                </c:pt>
                <c:pt idx="19713">
                  <c:v>-2.6621688418108902</c:v>
                </c:pt>
                <c:pt idx="19714">
                  <c:v>-2.6675727330450099</c:v>
                </c:pt>
                <c:pt idx="19715">
                  <c:v>-2.7106499263341899</c:v>
                </c:pt>
                <c:pt idx="19716">
                  <c:v>-2.7049220479119098</c:v>
                </c:pt>
                <c:pt idx="19717">
                  <c:v>-2.8683154373781101</c:v>
                </c:pt>
                <c:pt idx="19718">
                  <c:v>-2.8606732128089698</c:v>
                </c:pt>
                <c:pt idx="19719">
                  <c:v>-2.88404782848828</c:v>
                </c:pt>
                <c:pt idx="19720">
                  <c:v>-2.9284550817275901</c:v>
                </c:pt>
                <c:pt idx="19721">
                  <c:v>-3.1341668418389301</c:v>
                </c:pt>
                <c:pt idx="19722">
                  <c:v>-3.1228531999489699</c:v>
                </c:pt>
                <c:pt idx="19723">
                  <c:v>-3.1686896915678502</c:v>
                </c:pt>
                <c:pt idx="19724">
                  <c:v>-3.1573945155111098</c:v>
                </c:pt>
                <c:pt idx="19725">
                  <c:v>-3.3426818024801199</c:v>
                </c:pt>
                <c:pt idx="19726">
                  <c:v>-3.3289102027364401</c:v>
                </c:pt>
                <c:pt idx="19727">
                  <c:v>-3.35640101092973</c:v>
                </c:pt>
                <c:pt idx="19728">
                  <c:v>-3.4082716999060998</c:v>
                </c:pt>
                <c:pt idx="19729">
                  <c:v>-3.6507067920619898</c:v>
                </c:pt>
                <c:pt idx="19730">
                  <c:v>-3.6407443685866201</c:v>
                </c:pt>
                <c:pt idx="19731">
                  <c:v>-3.6923484039710601</c:v>
                </c:pt>
                <c:pt idx="19732">
                  <c:v>-3.6824713434427201</c:v>
                </c:pt>
                <c:pt idx="19733">
                  <c:v>-3.8925545830122501</c:v>
                </c:pt>
                <c:pt idx="19734">
                  <c:v>-3.8830407732341699</c:v>
                </c:pt>
                <c:pt idx="19735">
                  <c:v>-3.9153355745237501</c:v>
                </c:pt>
                <c:pt idx="19736">
                  <c:v>-3.9711834331319502</c:v>
                </c:pt>
                <c:pt idx="19737">
                  <c:v>-4.2059408974742203</c:v>
                </c:pt>
                <c:pt idx="19738">
                  <c:v>-4.1956289898163996</c:v>
                </c:pt>
                <c:pt idx="19739">
                  <c:v>-4.2498166761461498</c:v>
                </c:pt>
                <c:pt idx="19740">
                  <c:v>-4.2428495485297404</c:v>
                </c:pt>
                <c:pt idx="19741">
                  <c:v>-4.4352001736082496</c:v>
                </c:pt>
                <c:pt idx="19742">
                  <c:v>-4.4272216744100001</c:v>
                </c:pt>
                <c:pt idx="19743">
                  <c:v>-4.4532458319501602</c:v>
                </c:pt>
                <c:pt idx="19744">
                  <c:v>-4.5005116603544302</c:v>
                </c:pt>
                <c:pt idx="19745">
                  <c:v>-4.6659309948625696</c:v>
                </c:pt>
                <c:pt idx="19746">
                  <c:v>-4.6589993442763298</c:v>
                </c:pt>
                <c:pt idx="19747">
                  <c:v>-4.6915809824938801</c:v>
                </c:pt>
                <c:pt idx="19748">
                  <c:v>-4.68462945100769</c:v>
                </c:pt>
                <c:pt idx="19749">
                  <c:v>-4.7966537484299003</c:v>
                </c:pt>
                <c:pt idx="19750">
                  <c:v>-4.7902382982000802</c:v>
                </c:pt>
                <c:pt idx="19751">
                  <c:v>-4.8007614252787398</c:v>
                </c:pt>
                <c:pt idx="19752">
                  <c:v>-4.8189919816585398</c:v>
                </c:pt>
                <c:pt idx="19753">
                  <c:v>-4.8396143667690001</c:v>
                </c:pt>
                <c:pt idx="19754">
                  <c:v>-4.8324492262756404</c:v>
                </c:pt>
                <c:pt idx="19755">
                  <c:v>-4.8266139466234801</c:v>
                </c:pt>
                <c:pt idx="19756">
                  <c:v>-4.8194654040277403</c:v>
                </c:pt>
                <c:pt idx="19757">
                  <c:v>-4.7984040907126202</c:v>
                </c:pt>
                <c:pt idx="19758">
                  <c:v>-4.79159013141079</c:v>
                </c:pt>
                <c:pt idx="19759">
                  <c:v>-4.7790453394245702</c:v>
                </c:pt>
                <c:pt idx="19760">
                  <c:v>-4.7575446128121497</c:v>
                </c:pt>
                <c:pt idx="19761">
                  <c:v>-4.6206138104029302</c:v>
                </c:pt>
                <c:pt idx="19762">
                  <c:v>-4.6141298122682599</c:v>
                </c:pt>
                <c:pt idx="19763">
                  <c:v>-4.5710288704563897</c:v>
                </c:pt>
                <c:pt idx="19764">
                  <c:v>-4.56533738771921</c:v>
                </c:pt>
                <c:pt idx="19765">
                  <c:v>-4.4211048409990399</c:v>
                </c:pt>
                <c:pt idx="19766">
                  <c:v>-4.4157671853285301</c:v>
                </c:pt>
                <c:pt idx="19767">
                  <c:v>-4.3850404771346101</c:v>
                </c:pt>
                <c:pt idx="19768">
                  <c:v>-4.3331437943783104</c:v>
                </c:pt>
                <c:pt idx="19769">
                  <c:v>-4.1084053410052199</c:v>
                </c:pt>
                <c:pt idx="19770">
                  <c:v>-4.10451979010345</c:v>
                </c:pt>
                <c:pt idx="19771">
                  <c:v>-4.0463985853672</c:v>
                </c:pt>
                <c:pt idx="19772">
                  <c:v>-4.0421754154106102</c:v>
                </c:pt>
                <c:pt idx="19773">
                  <c:v>-3.84632719664515</c:v>
                </c:pt>
                <c:pt idx="19774">
                  <c:v>-3.8424902444257598</c:v>
                </c:pt>
                <c:pt idx="19775">
                  <c:v>-3.8060690400433201</c:v>
                </c:pt>
                <c:pt idx="19776">
                  <c:v>-3.7466726553721998</c:v>
                </c:pt>
                <c:pt idx="19777">
                  <c:v>-3.5333436317887701</c:v>
                </c:pt>
                <c:pt idx="19778">
                  <c:v>-3.5308185816037101</c:v>
                </c:pt>
                <c:pt idx="19779">
                  <c:v>-3.47603321401514</c:v>
                </c:pt>
                <c:pt idx="19780">
                  <c:v>-3.3780528763389599</c:v>
                </c:pt>
                <c:pt idx="19781">
                  <c:v>-3.3723049916941199</c:v>
                </c:pt>
                <c:pt idx="19782">
                  <c:v>-3.2756821090960901</c:v>
                </c:pt>
                <c:pt idx="19783">
                  <c:v>-3.2700222697574599</c:v>
                </c:pt>
                <c:pt idx="19784">
                  <c:v>-3.1751242519548901</c:v>
                </c:pt>
                <c:pt idx="19785">
                  <c:v>-3.02473005723335</c:v>
                </c:pt>
                <c:pt idx="19786">
                  <c:v>-3.0195156013018098</c:v>
                </c:pt>
                <c:pt idx="19787">
                  <c:v>-2.9684880441977</c:v>
                </c:pt>
                <c:pt idx="19788">
                  <c:v>-2.9238616915891402</c:v>
                </c:pt>
                <c:pt idx="19789">
                  <c:v>-2.8783123746828698</c:v>
                </c:pt>
                <c:pt idx="19790">
                  <c:v>-2.8686541621572501</c:v>
                </c:pt>
                <c:pt idx="19791">
                  <c:v>-2.7446236120898999</c:v>
                </c:pt>
                <c:pt idx="19792">
                  <c:v>-2.7351637962439401</c:v>
                </c:pt>
                <c:pt idx="19793">
                  <c:v>-2.6239975688966601</c:v>
                </c:pt>
                <c:pt idx="19794">
                  <c:v>-2.61299336578133</c:v>
                </c:pt>
                <c:pt idx="19795">
                  <c:v>-2.5748646125842698</c:v>
                </c:pt>
                <c:pt idx="19796">
                  <c:v>-2.53923138248429</c:v>
                </c:pt>
                <c:pt idx="19797">
                  <c:v>-2.5023620667431001</c:v>
                </c:pt>
                <c:pt idx="19798">
                  <c:v>-2.4895160081004999</c:v>
                </c:pt>
                <c:pt idx="19799">
                  <c:v>-2.3990982035796402</c:v>
                </c:pt>
                <c:pt idx="19800">
                  <c:v>-2.38608169339168</c:v>
                </c:pt>
                <c:pt idx="19801">
                  <c:v>-2.3045846881044998</c:v>
                </c:pt>
                <c:pt idx="19802">
                  <c:v>-2.2913349349880798</c:v>
                </c:pt>
                <c:pt idx="19803">
                  <c:v>-2.2618876677339101</c:v>
                </c:pt>
                <c:pt idx="19804">
                  <c:v>-2.2334703734246002</c:v>
                </c:pt>
                <c:pt idx="19805">
                  <c:v>-2.2028457343741601</c:v>
                </c:pt>
                <c:pt idx="19806">
                  <c:v>-2.1887964264258399</c:v>
                </c:pt>
                <c:pt idx="19807">
                  <c:v>-2.1250197395827701</c:v>
                </c:pt>
                <c:pt idx="19808">
                  <c:v>-2.1147409209404202</c:v>
                </c:pt>
                <c:pt idx="19809">
                  <c:v>-2.0561193205552302</c:v>
                </c:pt>
                <c:pt idx="19810">
                  <c:v>-2.04582351286609</c:v>
                </c:pt>
                <c:pt idx="19811">
                  <c:v>-2.0315258871748201</c:v>
                </c:pt>
                <c:pt idx="19812">
                  <c:v>-2.0175787078534801</c:v>
                </c:pt>
                <c:pt idx="19813">
                  <c:v>-1.9998451627478</c:v>
                </c:pt>
                <c:pt idx="19814">
                  <c:v>-1.9957215393718599</c:v>
                </c:pt>
                <c:pt idx="19815">
                  <c:v>-1.9555231935185</c:v>
                </c:pt>
                <c:pt idx="19816">
                  <c:v>-1.9625316381705999</c:v>
                </c:pt>
                <c:pt idx="19817">
                  <c:v>-1.9060646870278399</c:v>
                </c:pt>
                <c:pt idx="19818">
                  <c:v>-1.9130238319203201</c:v>
                </c:pt>
                <c:pt idx="19819">
                  <c:v>-1.90400508244599</c:v>
                </c:pt>
                <c:pt idx="19820">
                  <c:v>-1.8931866696975499</c:v>
                </c:pt>
                <c:pt idx="19821">
                  <c:v>-1.88494817131759</c:v>
                </c:pt>
                <c:pt idx="19822">
                  <c:v>-1.89875898709491</c:v>
                </c:pt>
                <c:pt idx="19823">
                  <c:v>-1.82533629716725</c:v>
                </c:pt>
                <c:pt idx="19824">
                  <c:v>-1.8392696516336799</c:v>
                </c:pt>
                <c:pt idx="19825">
                  <c:v>-1.7239009759064401</c:v>
                </c:pt>
                <c:pt idx="19826">
                  <c:v>-1.7379474200608001</c:v>
                </c:pt>
                <c:pt idx="19827">
                  <c:v>-1.71622300173216</c:v>
                </c:pt>
                <c:pt idx="19828">
                  <c:v>-1.69181887322018</c:v>
                </c:pt>
                <c:pt idx="19829">
                  <c:v>-1.6681173672077001</c:v>
                </c:pt>
                <c:pt idx="19830">
                  <c:v>-1.68884337943751</c:v>
                </c:pt>
                <c:pt idx="19831">
                  <c:v>-1.55090053452747</c:v>
                </c:pt>
                <c:pt idx="19832">
                  <c:v>-1.5718651396336001</c:v>
                </c:pt>
                <c:pt idx="19833">
                  <c:v>-1.3860494449312</c:v>
                </c:pt>
                <c:pt idx="19834">
                  <c:v>-1.4070828159397299</c:v>
                </c:pt>
                <c:pt idx="19835">
                  <c:v>-1.3654229508301501</c:v>
                </c:pt>
                <c:pt idx="19836">
                  <c:v>-1.32245916999237</c:v>
                </c:pt>
                <c:pt idx="19837">
                  <c:v>-1.28243635071234</c:v>
                </c:pt>
                <c:pt idx="19838">
                  <c:v>-1.3040304532799201</c:v>
                </c:pt>
                <c:pt idx="19839">
                  <c:v>-1.1008221748267599</c:v>
                </c:pt>
                <c:pt idx="19840">
                  <c:v>-1.12242053063348</c:v>
                </c:pt>
                <c:pt idx="19841">
                  <c:v>-0.88104616633942001</c:v>
                </c:pt>
                <c:pt idx="19842">
                  <c:v>-0.82472660047893698</c:v>
                </c:pt>
                <c:pt idx="19843">
                  <c:v>-0.84312534386600002</c:v>
                </c:pt>
                <c:pt idx="19844">
                  <c:v>-0.77905323310860097</c:v>
                </c:pt>
                <c:pt idx="19845">
                  <c:v>-0.71423427497957304</c:v>
                </c:pt>
                <c:pt idx="19846">
                  <c:v>-0.72596481099681298</c:v>
                </c:pt>
                <c:pt idx="19847">
                  <c:v>-0.47938000595633801</c:v>
                </c:pt>
                <c:pt idx="19848">
                  <c:v>-0.49123735680816</c:v>
                </c:pt>
                <c:pt idx="19849">
                  <c:v>-0.22483506899883701</c:v>
                </c:pt>
                <c:pt idx="19850">
                  <c:v>-0.15651738166097601</c:v>
                </c:pt>
                <c:pt idx="19851">
                  <c:v>-0.16508319665409801</c:v>
                </c:pt>
                <c:pt idx="19852">
                  <c:v>-8.7822081533192001E-2</c:v>
                </c:pt>
                <c:pt idx="19853">
                  <c:v>-1.6962876589648301E-2</c:v>
                </c:pt>
                <c:pt idx="19854">
                  <c:v>-1.8154764916608501E-2</c:v>
                </c:pt>
                <c:pt idx="19855">
                  <c:v>0.229661356782663</c:v>
                </c:pt>
                <c:pt idx="19856">
                  <c:v>0.22829797066117799</c:v>
                </c:pt>
                <c:pt idx="19857">
                  <c:v>0.47620019586454898</c:v>
                </c:pt>
                <c:pt idx="19858">
                  <c:v>0.54506420012508805</c:v>
                </c:pt>
                <c:pt idx="19859">
                  <c:v>0.54614695459720497</c:v>
                </c:pt>
                <c:pt idx="19860">
                  <c:v>0.61777848139579195</c:v>
                </c:pt>
                <c:pt idx="19861">
                  <c:v>0.68789231807808204</c:v>
                </c:pt>
                <c:pt idx="19862">
                  <c:v>0.69313696066545505</c:v>
                </c:pt>
                <c:pt idx="19863">
                  <c:v>0.91129001875808102</c:v>
                </c:pt>
                <c:pt idx="19864">
                  <c:v>0.91633124305605196</c:v>
                </c:pt>
                <c:pt idx="19865">
                  <c:v>1.1299850404507701</c:v>
                </c:pt>
                <c:pt idx="19866">
                  <c:v>1.1909572232208101</c:v>
                </c:pt>
                <c:pt idx="19867">
                  <c:v>1.1973047046814</c:v>
                </c:pt>
                <c:pt idx="19868">
                  <c:v>1.26051012976348</c:v>
                </c:pt>
                <c:pt idx="19869">
                  <c:v>1.3227504062289901</c:v>
                </c:pt>
                <c:pt idx="19870">
                  <c:v>1.3296570663209999</c:v>
                </c:pt>
                <c:pt idx="19871">
                  <c:v>1.5197219689697301</c:v>
                </c:pt>
                <c:pt idx="19872">
                  <c:v>1.5264390728707899</c:v>
                </c:pt>
                <c:pt idx="19873">
                  <c:v>1.71901866544464</c:v>
                </c:pt>
                <c:pt idx="19874">
                  <c:v>1.7768468580766801</c:v>
                </c:pt>
                <c:pt idx="19875">
                  <c:v>1.7840676733593299</c:v>
                </c:pt>
                <c:pt idx="19876">
                  <c:v>1.8380649123860999</c:v>
                </c:pt>
                <c:pt idx="19877">
                  <c:v>1.8951740945892801</c:v>
                </c:pt>
                <c:pt idx="19878">
                  <c:v>1.9021337685772399</c:v>
                </c:pt>
                <c:pt idx="19879">
                  <c:v>2.0763017422585301</c:v>
                </c:pt>
                <c:pt idx="19880">
                  <c:v>2.0831169768571698</c:v>
                </c:pt>
                <c:pt idx="19881">
                  <c:v>2.2613775892842498</c:v>
                </c:pt>
                <c:pt idx="19882">
                  <c:v>2.3153436079526801</c:v>
                </c:pt>
                <c:pt idx="19883">
                  <c:v>2.32181427080643</c:v>
                </c:pt>
                <c:pt idx="19884">
                  <c:v>2.3727088559418101</c:v>
                </c:pt>
                <c:pt idx="19885">
                  <c:v>2.4230352737991199</c:v>
                </c:pt>
                <c:pt idx="19886">
                  <c:v>2.4289461253645901</c:v>
                </c:pt>
                <c:pt idx="19887">
                  <c:v>2.58943824686521</c:v>
                </c:pt>
                <c:pt idx="19888">
                  <c:v>2.59509393223777</c:v>
                </c:pt>
                <c:pt idx="19889">
                  <c:v>2.7567899394990398</c:v>
                </c:pt>
                <c:pt idx="19890">
                  <c:v>2.8039489988640902</c:v>
                </c:pt>
                <c:pt idx="19891">
                  <c:v>2.8082404386170099</c:v>
                </c:pt>
                <c:pt idx="19892">
                  <c:v>2.8498700019030601</c:v>
                </c:pt>
                <c:pt idx="19893">
                  <c:v>2.8919882775197001</c:v>
                </c:pt>
                <c:pt idx="19894">
                  <c:v>2.8928986520195101</c:v>
                </c:pt>
                <c:pt idx="19895">
                  <c:v>3.0263854803321801</c:v>
                </c:pt>
                <c:pt idx="19896">
                  <c:v>3.0245279770271298</c:v>
                </c:pt>
                <c:pt idx="19897">
                  <c:v>3.1516000984800501</c:v>
                </c:pt>
                <c:pt idx="19898">
                  <c:v>3.1856153807285499</c:v>
                </c:pt>
                <c:pt idx="19899">
                  <c:v>3.1842081592920701</c:v>
                </c:pt>
                <c:pt idx="19900">
                  <c:v>3.2154054114911501</c:v>
                </c:pt>
                <c:pt idx="19901">
                  <c:v>3.24448840093241</c:v>
                </c:pt>
                <c:pt idx="19902">
                  <c:v>3.24065158332398</c:v>
                </c:pt>
                <c:pt idx="19903">
                  <c:v>3.3462515903264798</c:v>
                </c:pt>
                <c:pt idx="19904">
                  <c:v>3.3422975652033999</c:v>
                </c:pt>
                <c:pt idx="19905">
                  <c:v>3.4403415719025801</c:v>
                </c:pt>
                <c:pt idx="19906">
                  <c:v>3.4637821083824498</c:v>
                </c:pt>
                <c:pt idx="19907">
                  <c:v>3.4594523987326999</c:v>
                </c:pt>
                <c:pt idx="19908">
                  <c:v>3.4835864032069401</c:v>
                </c:pt>
                <c:pt idx="19909">
                  <c:v>3.5048690875472701</c:v>
                </c:pt>
                <c:pt idx="19910">
                  <c:v>3.54733052705022</c:v>
                </c:pt>
                <c:pt idx="19911">
                  <c:v>3.5429073634196402</c:v>
                </c:pt>
                <c:pt idx="19912">
                  <c:v>3.5848141725648301</c:v>
                </c:pt>
                <c:pt idx="19913">
                  <c:v>3.6260395536178098</c:v>
                </c:pt>
                <c:pt idx="19914">
                  <c:v>3.65589749289287</c:v>
                </c:pt>
                <c:pt idx="19915">
                  <c:v>3.6771971974238098</c:v>
                </c:pt>
                <c:pt idx="19916">
                  <c:v>3.7187146745836501</c:v>
                </c:pt>
                <c:pt idx="19917">
                  <c:v>3.7171753403621199</c:v>
                </c:pt>
                <c:pt idx="19918">
                  <c:v>3.7365466946901802</c:v>
                </c:pt>
                <c:pt idx="19919">
                  <c:v>3.75655940162151</c:v>
                </c:pt>
                <c:pt idx="19920">
                  <c:v>3.75613550365913</c:v>
                </c:pt>
                <c:pt idx="19921">
                  <c:v>3.8210358918214999</c:v>
                </c:pt>
                <c:pt idx="19922">
                  <c:v>3.82044038147402</c:v>
                </c:pt>
                <c:pt idx="19923">
                  <c:v>3.8320016854310701</c:v>
                </c:pt>
                <c:pt idx="19924">
                  <c:v>3.8994830909324198</c:v>
                </c:pt>
                <c:pt idx="19925">
                  <c:v>3.9166885323843199</c:v>
                </c:pt>
                <c:pt idx="19926">
                  <c:v>3.91727216783586</c:v>
                </c:pt>
                <c:pt idx="19927">
                  <c:v>3.93514220948743</c:v>
                </c:pt>
                <c:pt idx="19928">
                  <c:v>3.93691147694833</c:v>
                </c:pt>
                <c:pt idx="19929">
                  <c:v>3.9916948121028701</c:v>
                </c:pt>
                <c:pt idx="19930">
                  <c:v>3.99349596186787</c:v>
                </c:pt>
                <c:pt idx="19931">
                  <c:v>4.0051510439580502</c:v>
                </c:pt>
                <c:pt idx="19932">
                  <c:v>4.0631166051081404</c:v>
                </c:pt>
                <c:pt idx="19933">
                  <c:v>4.0790842922125901</c:v>
                </c:pt>
                <c:pt idx="19934">
                  <c:v>4.0816189346854603</c:v>
                </c:pt>
                <c:pt idx="19935">
                  <c:v>4.0973236540502498</c:v>
                </c:pt>
                <c:pt idx="19936">
                  <c:v>4.1005740349717401</c:v>
                </c:pt>
                <c:pt idx="19937">
                  <c:v>4.14618050802056</c:v>
                </c:pt>
                <c:pt idx="19938">
                  <c:v>4.1494987180925804</c:v>
                </c:pt>
                <c:pt idx="19939">
                  <c:v>4.1606506621720198</c:v>
                </c:pt>
                <c:pt idx="19940">
                  <c:v>4.20793625271354</c:v>
                </c:pt>
                <c:pt idx="19941">
                  <c:v>4.2213395635250199</c:v>
                </c:pt>
                <c:pt idx="19942">
                  <c:v>4.2245096126450701</c:v>
                </c:pt>
                <c:pt idx="19943">
                  <c:v>4.2369200947785304</c:v>
                </c:pt>
                <c:pt idx="19944">
                  <c:v>4.23911025391007</c:v>
                </c:pt>
                <c:pt idx="19945">
                  <c:v>4.27460971262005</c:v>
                </c:pt>
                <c:pt idx="19946">
                  <c:v>4.2768792145979502</c:v>
                </c:pt>
                <c:pt idx="19947">
                  <c:v>4.2861662362927797</c:v>
                </c:pt>
                <c:pt idx="19948">
                  <c:v>4.3241604416167903</c:v>
                </c:pt>
                <c:pt idx="19949">
                  <c:v>4.33582978344847</c:v>
                </c:pt>
                <c:pt idx="19950">
                  <c:v>4.3388110966870101</c:v>
                </c:pt>
                <c:pt idx="19951">
                  <c:v>4.3478731890728799</c:v>
                </c:pt>
                <c:pt idx="19952">
                  <c:v>4.3485872049671004</c:v>
                </c:pt>
                <c:pt idx="19953">
                  <c:v>4.3767849977293398</c:v>
                </c:pt>
                <c:pt idx="19954">
                  <c:v>4.3775616591803104</c:v>
                </c:pt>
                <c:pt idx="19955">
                  <c:v>4.3841748610168398</c:v>
                </c:pt>
                <c:pt idx="19956">
                  <c:v>4.4166266257090196</c:v>
                </c:pt>
                <c:pt idx="19957">
                  <c:v>4.4258175405015798</c:v>
                </c:pt>
                <c:pt idx="19958">
                  <c:v>4.4271617030189798</c:v>
                </c:pt>
                <c:pt idx="19959">
                  <c:v>4.4340944368421003</c:v>
                </c:pt>
                <c:pt idx="19960">
                  <c:v>4.43333471162404</c:v>
                </c:pt>
                <c:pt idx="19961">
                  <c:v>4.4583791145919403</c:v>
                </c:pt>
                <c:pt idx="19962">
                  <c:v>4.45756088211294</c:v>
                </c:pt>
                <c:pt idx="19963">
                  <c:v>4.46128745468953</c:v>
                </c:pt>
                <c:pt idx="19964">
                  <c:v>4.4919181490467404</c:v>
                </c:pt>
                <c:pt idx="19965">
                  <c:v>4.4986245148272701</c:v>
                </c:pt>
                <c:pt idx="19966">
                  <c:v>4.4977001006864796</c:v>
                </c:pt>
                <c:pt idx="19967">
                  <c:v>4.5037693841502797</c:v>
                </c:pt>
                <c:pt idx="19968">
                  <c:v>4.50177393028524</c:v>
                </c:pt>
                <c:pt idx="19969">
                  <c:v>4.5266602251829999</c:v>
                </c:pt>
                <c:pt idx="19970">
                  <c:v>4.5245484601450503</c:v>
                </c:pt>
                <c:pt idx="19971">
                  <c:v>4.52758360335757</c:v>
                </c:pt>
                <c:pt idx="19972">
                  <c:v>4.5590582495947301</c:v>
                </c:pt>
                <c:pt idx="19973">
                  <c:v>4.5654660997926104</c:v>
                </c:pt>
                <c:pt idx="19974">
                  <c:v>4.5633529368707002</c:v>
                </c:pt>
                <c:pt idx="19975">
                  <c:v>4.5702392039013597</c:v>
                </c:pt>
                <c:pt idx="19976">
                  <c:v>4.56856039696265</c:v>
                </c:pt>
                <c:pt idx="19977">
                  <c:v>4.5961034646866104</c:v>
                </c:pt>
                <c:pt idx="19978">
                  <c:v>4.5943516690686304</c:v>
                </c:pt>
                <c:pt idx="19979">
                  <c:v>4.59747532732277</c:v>
                </c:pt>
                <c:pt idx="19980">
                  <c:v>4.6305833590956604</c:v>
                </c:pt>
                <c:pt idx="19981">
                  <c:v>4.6373961302722302</c:v>
                </c:pt>
                <c:pt idx="19982">
                  <c:v>4.6353849184561797</c:v>
                </c:pt>
                <c:pt idx="19983">
                  <c:v>4.6431627352064</c:v>
                </c:pt>
                <c:pt idx="19984">
                  <c:v>4.6421332198138501</c:v>
                </c:pt>
                <c:pt idx="19985">
                  <c:v>4.6706827041566603</c:v>
                </c:pt>
                <c:pt idx="19986">
                  <c:v>4.6697315044293397</c:v>
                </c:pt>
                <c:pt idx="19987">
                  <c:v>4.6743242096667599</c:v>
                </c:pt>
                <c:pt idx="19988">
                  <c:v>4.7060345205815404</c:v>
                </c:pt>
                <c:pt idx="19989">
                  <c:v>4.7131553488717799</c:v>
                </c:pt>
                <c:pt idx="19990">
                  <c:v>4.7122060955354703</c:v>
                </c:pt>
                <c:pt idx="19991">
                  <c:v>4.7198216262539097</c:v>
                </c:pt>
                <c:pt idx="19992">
                  <c:v>4.7195250391542496</c:v>
                </c:pt>
                <c:pt idx="19993">
                  <c:v>4.7452789557625197</c:v>
                </c:pt>
                <c:pt idx="19994">
                  <c:v>4.7450508580614104</c:v>
                </c:pt>
                <c:pt idx="19995">
                  <c:v>4.7492777282338601</c:v>
                </c:pt>
                <c:pt idx="19996">
                  <c:v>4.7757663261855399</c:v>
                </c:pt>
                <c:pt idx="19997">
                  <c:v>4.7820586187734104</c:v>
                </c:pt>
                <c:pt idx="19998">
                  <c:v>4.7817823628317697</c:v>
                </c:pt>
                <c:pt idx="19999">
                  <c:v>4.7875796279847798</c:v>
                </c:pt>
                <c:pt idx="20000">
                  <c:v>4.7870453880095596</c:v>
                </c:pt>
                <c:pt idx="20001">
                  <c:v>4.8071064250879996</c:v>
                </c:pt>
                <c:pt idx="20002">
                  <c:v>4.8065748718730896</c:v>
                </c:pt>
                <c:pt idx="20003">
                  <c:v>4.8095336396300601</c:v>
                </c:pt>
                <c:pt idx="20004">
                  <c:v>4.8297283567089604</c:v>
                </c:pt>
                <c:pt idx="20005">
                  <c:v>4.8341420991373001</c:v>
                </c:pt>
                <c:pt idx="20006">
                  <c:v>4.8335074438163197</c:v>
                </c:pt>
                <c:pt idx="20007">
                  <c:v>4.8377561201042498</c:v>
                </c:pt>
                <c:pt idx="20008">
                  <c:v>4.8370563167207798</c:v>
                </c:pt>
                <c:pt idx="20009">
                  <c:v>4.8521527224405299</c:v>
                </c:pt>
                <c:pt idx="20010">
                  <c:v>4.85144440634331</c:v>
                </c:pt>
                <c:pt idx="20011">
                  <c:v>4.8534073495801602</c:v>
                </c:pt>
                <c:pt idx="20012">
                  <c:v>4.86869092995087</c:v>
                </c:pt>
                <c:pt idx="20013">
                  <c:v>4.8717819365809296</c:v>
                </c:pt>
                <c:pt idx="20014">
                  <c:v>4.8711705734447603</c:v>
                </c:pt>
                <c:pt idx="20015">
                  <c:v>4.87407432434693</c:v>
                </c:pt>
                <c:pt idx="20016">
                  <c:v>4.8734973539134403</c:v>
                </c:pt>
                <c:pt idx="20017">
                  <c:v>4.8847136118018799</c:v>
                </c:pt>
                <c:pt idx="20018">
                  <c:v>4.8841858687451598</c:v>
                </c:pt>
                <c:pt idx="20019">
                  <c:v>4.8857856194712399</c:v>
                </c:pt>
                <c:pt idx="20020">
                  <c:v>4.8963467261570903</c:v>
                </c:pt>
                <c:pt idx="20021">
                  <c:v>4.89841116522412</c:v>
                </c:pt>
                <c:pt idx="20022">
                  <c:v>4.8978733363624203</c:v>
                </c:pt>
                <c:pt idx="20023">
                  <c:v>4.8997666136234397</c:v>
                </c:pt>
                <c:pt idx="20024">
                  <c:v>4.8993180649937997</c:v>
                </c:pt>
                <c:pt idx="20025">
                  <c:v>4.9063074038476602</c:v>
                </c:pt>
                <c:pt idx="20026">
                  <c:v>4.9059122996869604</c:v>
                </c:pt>
                <c:pt idx="20027">
                  <c:v>4.9066749262614699</c:v>
                </c:pt>
                <c:pt idx="20028">
                  <c:v>4.9101695181296803</c:v>
                </c:pt>
                <c:pt idx="20029">
                  <c:v>4.9103822166749103</c:v>
                </c:pt>
                <c:pt idx="20030">
                  <c:v>4.9099385979586696</c:v>
                </c:pt>
                <c:pt idx="20031">
                  <c:v>4.9097555586588397</c:v>
                </c:pt>
                <c:pt idx="20032">
                  <c:v>4.9092788473342397</c:v>
                </c:pt>
                <c:pt idx="20033">
                  <c:v>4.9082365004673001</c:v>
                </c:pt>
                <c:pt idx="20034">
                  <c:v>4.9077270298676199</c:v>
                </c:pt>
                <c:pt idx="20035">
                  <c:v>4.90686687087653</c:v>
                </c:pt>
                <c:pt idx="20036">
                  <c:v>4.8970705251817304</c:v>
                </c:pt>
                <c:pt idx="20037">
                  <c:v>4.8936462834424397</c:v>
                </c:pt>
                <c:pt idx="20038">
                  <c:v>4.8897126758923202</c:v>
                </c:pt>
                <c:pt idx="20039">
                  <c:v>4.8891630425991401</c:v>
                </c:pt>
                <c:pt idx="20040">
                  <c:v>4.88190568722547</c:v>
                </c:pt>
                <c:pt idx="20041">
                  <c:v>4.8813224305840803</c:v>
                </c:pt>
                <c:pt idx="20042">
                  <c:v>4.8735400705127701</c:v>
                </c:pt>
                <c:pt idx="20043">
                  <c:v>4.8729229849746902</c:v>
                </c:pt>
                <c:pt idx="20044">
                  <c:v>4.8476429945571899</c:v>
                </c:pt>
                <c:pt idx="20045">
                  <c:v>4.8406015783487604</c:v>
                </c:pt>
                <c:pt idx="20046">
                  <c:v>4.8330115059548202</c:v>
                </c:pt>
                <c:pt idx="20047">
                  <c:v>4.82499034858792</c:v>
                </c:pt>
                <c:pt idx="20048">
                  <c:v>4.8163140704439904</c:v>
                </c:pt>
                <c:pt idx="20049">
                  <c:v>4.8156953997593002</c:v>
                </c:pt>
                <c:pt idx="20050">
                  <c:v>4.8149957269980801</c:v>
                </c:pt>
                <c:pt idx="20051">
                  <c:v>4.7850582488410502</c:v>
                </c:pt>
                <c:pt idx="20052">
                  <c:v>4.75755249486759</c:v>
                </c:pt>
                <c:pt idx="20053">
                  <c:v>4.7459930081728903</c:v>
                </c:pt>
                <c:pt idx="20054">
                  <c:v>4.7341399468284502</c:v>
                </c:pt>
                <c:pt idx="20055">
                  <c:v>4.7216602094144404</c:v>
                </c:pt>
                <c:pt idx="20056">
                  <c:v>4.7087400360682397</c:v>
                </c:pt>
                <c:pt idx="20057">
                  <c:v>4.7080819247240697</c:v>
                </c:pt>
                <c:pt idx="20058">
                  <c:v>4.70731061396397</c:v>
                </c:pt>
                <c:pt idx="20059">
                  <c:v>4.6633108407898103</c:v>
                </c:pt>
                <c:pt idx="20060">
                  <c:v>4.6103291239218596</c:v>
                </c:pt>
                <c:pt idx="20061">
                  <c:v>4.6095899955873696</c:v>
                </c:pt>
                <c:pt idx="20062">
                  <c:v>4.59366304561867</c:v>
                </c:pt>
                <c:pt idx="20063">
                  <c:v>4.5746989254579704</c:v>
                </c:pt>
                <c:pt idx="20064">
                  <c:v>4.5584847534847599</c:v>
                </c:pt>
                <c:pt idx="20065">
                  <c:v>4.5575483564132497</c:v>
                </c:pt>
                <c:pt idx="20066">
                  <c:v>4.5565211458997901</c:v>
                </c:pt>
                <c:pt idx="20067">
                  <c:v>4.4999863993783702</c:v>
                </c:pt>
                <c:pt idx="20068">
                  <c:v>4.4511690973448896</c:v>
                </c:pt>
                <c:pt idx="20069">
                  <c:v>4.4315104635932201</c:v>
                </c:pt>
                <c:pt idx="20070">
                  <c:v>4.4090403316030802</c:v>
                </c:pt>
                <c:pt idx="20071">
                  <c:v>4.3869175304383301</c:v>
                </c:pt>
                <c:pt idx="20072">
                  <c:v>4.3632974733957699</c:v>
                </c:pt>
                <c:pt idx="20073">
                  <c:v>4.3603932442835402</c:v>
                </c:pt>
                <c:pt idx="20074">
                  <c:v>4.3575754659053603</c:v>
                </c:pt>
                <c:pt idx="20075">
                  <c:v>4.2834379514255803</c:v>
                </c:pt>
                <c:pt idx="20076">
                  <c:v>4.1937528384140998</c:v>
                </c:pt>
                <c:pt idx="20077">
                  <c:v>4.1912977637440303</c:v>
                </c:pt>
                <c:pt idx="20078">
                  <c:v>4.1636436482849701</c:v>
                </c:pt>
                <c:pt idx="20079">
                  <c:v>4.1352406040291498</c:v>
                </c:pt>
                <c:pt idx="20080">
                  <c:v>4.1060773444006999</c:v>
                </c:pt>
                <c:pt idx="20081">
                  <c:v>4.1037332919452298</c:v>
                </c:pt>
                <c:pt idx="20082">
                  <c:v>4.1013675789012298</c:v>
                </c:pt>
                <c:pt idx="20083">
                  <c:v>4.0064370952290398</c:v>
                </c:pt>
                <c:pt idx="20084">
                  <c:v>3.8932394931192902</c:v>
                </c:pt>
                <c:pt idx="20085">
                  <c:v>3.8911730074481001</c:v>
                </c:pt>
                <c:pt idx="20086">
                  <c:v>3.8572130815046299</c:v>
                </c:pt>
                <c:pt idx="20087">
                  <c:v>3.8225656126920802</c:v>
                </c:pt>
                <c:pt idx="20088">
                  <c:v>3.7887782367403902</c:v>
                </c:pt>
                <c:pt idx="20089">
                  <c:v>3.7868263173860801</c:v>
                </c:pt>
                <c:pt idx="20090">
                  <c:v>3.78483216826855</c:v>
                </c:pt>
                <c:pt idx="20091">
                  <c:v>3.6682516263941798</c:v>
                </c:pt>
                <c:pt idx="20092">
                  <c:v>3.5335888036851899</c:v>
                </c:pt>
                <c:pt idx="20093">
                  <c:v>3.5320342223138899</c:v>
                </c:pt>
                <c:pt idx="20094">
                  <c:v>3.4946168620165401</c:v>
                </c:pt>
                <c:pt idx="20095">
                  <c:v>3.4549588123719799</c:v>
                </c:pt>
                <c:pt idx="20096">
                  <c:v>3.4147568094915002</c:v>
                </c:pt>
                <c:pt idx="20097">
                  <c:v>3.4133500546605902</c:v>
                </c:pt>
                <c:pt idx="20098">
                  <c:v>3.41191495045548</c:v>
                </c:pt>
                <c:pt idx="20099">
                  <c:v>3.2778491024710199</c:v>
                </c:pt>
                <c:pt idx="20100">
                  <c:v>3.1247218308513598</c:v>
                </c:pt>
                <c:pt idx="20101">
                  <c:v>3.1237311679872701</c:v>
                </c:pt>
                <c:pt idx="20102">
                  <c:v>3.0793259279286</c:v>
                </c:pt>
                <c:pt idx="20103">
                  <c:v>3.0341305723213998</c:v>
                </c:pt>
                <c:pt idx="20104">
                  <c:v>2.9880798807750999</c:v>
                </c:pt>
                <c:pt idx="20105">
                  <c:v>2.9872922540069502</c:v>
                </c:pt>
                <c:pt idx="20106">
                  <c:v>2.9865007182729002</c:v>
                </c:pt>
                <c:pt idx="20107">
                  <c:v>2.8300447307204699</c:v>
                </c:pt>
                <c:pt idx="20108">
                  <c:v>2.6463747805811502</c:v>
                </c:pt>
                <c:pt idx="20109">
                  <c:v>2.6459455526303999</c:v>
                </c:pt>
                <c:pt idx="20110">
                  <c:v>2.5960866422618998</c:v>
                </c:pt>
                <c:pt idx="20111">
                  <c:v>2.54179622937394</c:v>
                </c:pt>
                <c:pt idx="20112">
                  <c:v>2.4862205982469301</c:v>
                </c:pt>
                <c:pt idx="20113">
                  <c:v>2.4859211894097202</c:v>
                </c:pt>
                <c:pt idx="20114">
                  <c:v>2.2934352624562302</c:v>
                </c:pt>
                <c:pt idx="20115">
                  <c:v>2.2933187780390698</c:v>
                </c:pt>
                <c:pt idx="20116">
                  <c:v>2.0685121470773802</c:v>
                </c:pt>
                <c:pt idx="20117">
                  <c:v>2.06875463906999</c:v>
                </c:pt>
                <c:pt idx="20118">
                  <c:v>1.9990557423055</c:v>
                </c:pt>
                <c:pt idx="20119">
                  <c:v>1.9279674516376799</c:v>
                </c:pt>
                <c:pt idx="20120">
                  <c:v>1.8586076445958399</c:v>
                </c:pt>
                <c:pt idx="20121">
                  <c:v>1.85421998405107</c:v>
                </c:pt>
                <c:pt idx="20122">
                  <c:v>1.61478226187034</c:v>
                </c:pt>
                <c:pt idx="20123">
                  <c:v>1.61094291605462</c:v>
                </c:pt>
                <c:pt idx="20124">
                  <c:v>1.3389009760120001</c:v>
                </c:pt>
                <c:pt idx="20125">
                  <c:v>1.33569038129152</c:v>
                </c:pt>
                <c:pt idx="20126">
                  <c:v>1.25005637541307</c:v>
                </c:pt>
                <c:pt idx="20127">
                  <c:v>1.16348626155428</c:v>
                </c:pt>
                <c:pt idx="20128">
                  <c:v>1.0760561069651</c:v>
                </c:pt>
                <c:pt idx="20129">
                  <c:v>1.0679107242594901</c:v>
                </c:pt>
                <c:pt idx="20130">
                  <c:v>0.78822747701421303</c:v>
                </c:pt>
                <c:pt idx="20131">
                  <c:v>0.78052221987619197</c:v>
                </c:pt>
                <c:pt idx="20132">
                  <c:v>0.47303146028398602</c:v>
                </c:pt>
                <c:pt idx="20133">
                  <c:v>0.46592383307629998</c:v>
                </c:pt>
                <c:pt idx="20134">
                  <c:v>0.37658880510938197</c:v>
                </c:pt>
                <c:pt idx="20135">
                  <c:v>0.28425580784376198</c:v>
                </c:pt>
                <c:pt idx="20136">
                  <c:v>0.190191446929973</c:v>
                </c:pt>
                <c:pt idx="20137">
                  <c:v>0.18245187875103999</c:v>
                </c:pt>
                <c:pt idx="20138">
                  <c:v>-0.11978726493166</c:v>
                </c:pt>
                <c:pt idx="20139">
                  <c:v>-0.12699228324539399</c:v>
                </c:pt>
                <c:pt idx="20140">
                  <c:v>-0.45781845261474002</c:v>
                </c:pt>
                <c:pt idx="20141">
                  <c:v>-0.46418209430059199</c:v>
                </c:pt>
                <c:pt idx="20142">
                  <c:v>-0.562535056374034</c:v>
                </c:pt>
                <c:pt idx="20143">
                  <c:v>-0.65750845944519398</c:v>
                </c:pt>
                <c:pt idx="20144">
                  <c:v>-0.75771293160503905</c:v>
                </c:pt>
                <c:pt idx="20145">
                  <c:v>-0.76348395734858199</c:v>
                </c:pt>
                <c:pt idx="20146">
                  <c:v>-1.09303367709328</c:v>
                </c:pt>
                <c:pt idx="20147">
                  <c:v>-1.09812804534527</c:v>
                </c:pt>
                <c:pt idx="20148">
                  <c:v>-1.15802698231862</c:v>
                </c:pt>
                <c:pt idx="20149">
                  <c:v>-1.36281025100419</c:v>
                </c:pt>
                <c:pt idx="20150">
                  <c:v>-1.4628719988694301</c:v>
                </c:pt>
                <c:pt idx="20151">
                  <c:v>-1.6747301597223201</c:v>
                </c:pt>
                <c:pt idx="20152">
                  <c:v>-1.7772286614136601</c:v>
                </c:pt>
                <c:pt idx="20153">
                  <c:v>-2.1648168796326499</c:v>
                </c:pt>
                <c:pt idx="20154">
                  <c:v>-2.1595679732495499</c:v>
                </c:pt>
                <c:pt idx="20155">
                  <c:v>-2.35107700518587</c:v>
                </c:pt>
                <c:pt idx="20156">
                  <c:v>-2.4734521273598</c:v>
                </c:pt>
                <c:pt idx="20157">
                  <c:v>-2.5978979567730498</c:v>
                </c:pt>
                <c:pt idx="20158">
                  <c:v>-2.7286386866304801</c:v>
                </c:pt>
                <c:pt idx="20159">
                  <c:v>-2.8638273615107201</c:v>
                </c:pt>
                <c:pt idx="20160">
                  <c:v>-3.0035934030062199</c:v>
                </c:pt>
                <c:pt idx="20161">
                  <c:v>-2.9970440646791299</c:v>
                </c:pt>
                <c:pt idx="20162">
                  <c:v>-3.5025740497790601</c:v>
                </c:pt>
                <c:pt idx="20163">
                  <c:v>-3.4953043588392001</c:v>
                </c:pt>
                <c:pt idx="20164">
                  <c:v>-4.0880500935353101</c:v>
                </c:pt>
                <c:pt idx="20165">
                  <c:v>-4.2516401964907899</c:v>
                </c:pt>
                <c:pt idx="20166">
                  <c:v>-4.4186893268102798</c:v>
                </c:pt>
                <c:pt idx="20167">
                  <c:v>-4.5877292375436003</c:v>
                </c:pt>
                <c:pt idx="20168">
                  <c:v>-4.5748904079542703</c:v>
                </c:pt>
                <c:pt idx="20169">
                  <c:v>-4.8948202441801802</c:v>
                </c:pt>
                <c:pt idx="20170">
                  <c:v>-5.2173374980268203</c:v>
                </c:pt>
                <c:pt idx="20171">
                  <c:v>-5.2037619339789396</c:v>
                </c:pt>
                <c:pt idx="20172">
                  <c:v>-5.9944916182787802</c:v>
                </c:pt>
                <c:pt idx="20173">
                  <c:v>-5.9800738763887296</c:v>
                </c:pt>
                <c:pt idx="20174">
                  <c:v>-6.1554756492075802</c:v>
                </c:pt>
                <c:pt idx="20175">
                  <c:v>-6.3291541493867101</c:v>
                </c:pt>
                <c:pt idx="20176">
                  <c:v>-6.5000066792368596</c:v>
                </c:pt>
                <c:pt idx="20177">
                  <c:v>-6.6669897853344997</c:v>
                </c:pt>
                <c:pt idx="20178">
                  <c:v>-6.6526027848870504</c:v>
                </c:pt>
                <c:pt idx="20179">
                  <c:v>-7.2273052267975499</c:v>
                </c:pt>
                <c:pt idx="20180">
                  <c:v>-7.2124721013407296</c:v>
                </c:pt>
                <c:pt idx="20181">
                  <c:v>-7.4581861547311901</c:v>
                </c:pt>
                <c:pt idx="20182">
                  <c:v>-7.7321162004726096</c:v>
                </c:pt>
                <c:pt idx="20183">
                  <c:v>-7.9647152192983803</c:v>
                </c:pt>
                <c:pt idx="20184">
                  <c:v>-7.9480077679590702</c:v>
                </c:pt>
                <c:pt idx="20185">
                  <c:v>-8.0377379194170704</c:v>
                </c:pt>
                <c:pt idx="20186">
                  <c:v>-8.0200029552304901</c:v>
                </c:pt>
                <c:pt idx="20187">
                  <c:v>-8.3320963145623903</c:v>
                </c:pt>
                <c:pt idx="20188">
                  <c:v>-8.3141174855108702</c:v>
                </c:pt>
                <c:pt idx="20189">
                  <c:v>-8.3536656733159198</c:v>
                </c:pt>
                <c:pt idx="20190">
                  <c:v>-8.4075613212194895</c:v>
                </c:pt>
                <c:pt idx="20191">
                  <c:v>-8.4826111334633794</c:v>
                </c:pt>
                <c:pt idx="20192">
                  <c:v>-8.4629109011470405</c:v>
                </c:pt>
                <c:pt idx="20193">
                  <c:v>-8.4578083095502397</c:v>
                </c:pt>
                <c:pt idx="20194">
                  <c:v>-8.4589232155008194</c:v>
                </c:pt>
                <c:pt idx="20195">
                  <c:v>-8.4405093432985208</c:v>
                </c:pt>
                <c:pt idx="20196">
                  <c:v>-8.4368033823181996</c:v>
                </c:pt>
                <c:pt idx="20197">
                  <c:v>-8.4163995020184306</c:v>
                </c:pt>
                <c:pt idx="20198">
                  <c:v>-8.4098287222464094</c:v>
                </c:pt>
                <c:pt idx="20199">
                  <c:v>-8.4059360230381301</c:v>
                </c:pt>
                <c:pt idx="20200">
                  <c:v>-8.3931041006221303</c:v>
                </c:pt>
                <c:pt idx="20201">
                  <c:v>-8.3749618818900693</c:v>
                </c:pt>
                <c:pt idx="20202">
                  <c:v>-8.3561901911884</c:v>
                </c:pt>
                <c:pt idx="20203">
                  <c:v>-8.3303594682161606</c:v>
                </c:pt>
                <c:pt idx="20204">
                  <c:v>-8.2983836925172199</c:v>
                </c:pt>
                <c:pt idx="20205">
                  <c:v>-8.2596170033695593</c:v>
                </c:pt>
                <c:pt idx="20206">
                  <c:v>-8.2149698266808198</c:v>
                </c:pt>
                <c:pt idx="20207">
                  <c:v>-7.9520539465166298</c:v>
                </c:pt>
                <c:pt idx="20208">
                  <c:v>-7.9398490269889104</c:v>
                </c:pt>
                <c:pt idx="20209">
                  <c:v>-7.9275514464937196</c:v>
                </c:pt>
                <c:pt idx="20210">
                  <c:v>-7.88687372584437</c:v>
                </c:pt>
                <c:pt idx="20211">
                  <c:v>-7.8247413578019502</c:v>
                </c:pt>
                <c:pt idx="20212">
                  <c:v>-7.7575680334051897</c:v>
                </c:pt>
                <c:pt idx="20213">
                  <c:v>-7.6880500364141504</c:v>
                </c:pt>
                <c:pt idx="20214">
                  <c:v>-7.6189856060108596</c:v>
                </c:pt>
                <c:pt idx="20215">
                  <c:v>-7.2602529999613301</c:v>
                </c:pt>
                <c:pt idx="20216">
                  <c:v>-7.2453176098024299</c:v>
                </c:pt>
                <c:pt idx="20217">
                  <c:v>-7.23050174988773</c:v>
                </c:pt>
                <c:pt idx="20218">
                  <c:v>-7.1841000720792598</c:v>
                </c:pt>
                <c:pt idx="20219">
                  <c:v>-7.1119070098600004</c:v>
                </c:pt>
                <c:pt idx="20220">
                  <c:v>-7.0409920990676902</c:v>
                </c:pt>
                <c:pt idx="20221">
                  <c:v>-6.9649563331663904</c:v>
                </c:pt>
                <c:pt idx="20222">
                  <c:v>-6.8869614459717798</c:v>
                </c:pt>
                <c:pt idx="20223">
                  <c:v>-6.4557674262688298</c:v>
                </c:pt>
                <c:pt idx="20224">
                  <c:v>-6.4479852384106104</c:v>
                </c:pt>
                <c:pt idx="20225">
                  <c:v>-6.4403203985709396</c:v>
                </c:pt>
                <c:pt idx="20226">
                  <c:v>-6.3905019172033404</c:v>
                </c:pt>
                <c:pt idx="20227">
                  <c:v>-6.3130577700646597</c:v>
                </c:pt>
                <c:pt idx="20228">
                  <c:v>-6.2311116299024203</c:v>
                </c:pt>
                <c:pt idx="20229">
                  <c:v>-6.1459553146625296</c:v>
                </c:pt>
                <c:pt idx="20230">
                  <c:v>-6.0589519732191297</c:v>
                </c:pt>
                <c:pt idx="20231">
                  <c:v>-5.5610245403329603</c:v>
                </c:pt>
                <c:pt idx="20232">
                  <c:v>-5.5619587818199596</c:v>
                </c:pt>
                <c:pt idx="20233">
                  <c:v>-5.56296783506036</c:v>
                </c:pt>
                <c:pt idx="20234">
                  <c:v>-5.5091895268674698</c:v>
                </c:pt>
                <c:pt idx="20235">
                  <c:v>-5.4176201374197603</c:v>
                </c:pt>
                <c:pt idx="20236">
                  <c:v>-5.3238941027470199</c:v>
                </c:pt>
                <c:pt idx="20237">
                  <c:v>-5.22982543267086</c:v>
                </c:pt>
                <c:pt idx="20238">
                  <c:v>-5.1357528505666004</c:v>
                </c:pt>
                <c:pt idx="20239">
                  <c:v>-4.6282560852163099</c:v>
                </c:pt>
                <c:pt idx="20240">
                  <c:v>-4.6232250014235001</c:v>
                </c:pt>
                <c:pt idx="20241">
                  <c:v>-4.6182380685753701</c:v>
                </c:pt>
                <c:pt idx="20242">
                  <c:v>-4.5610981910868098</c:v>
                </c:pt>
                <c:pt idx="20243">
                  <c:v>-4.47188109156665</c:v>
                </c:pt>
                <c:pt idx="20244">
                  <c:v>-4.3841512250700498</c:v>
                </c:pt>
                <c:pt idx="20245">
                  <c:v>-4.30208466616258</c:v>
                </c:pt>
                <c:pt idx="20246">
                  <c:v>-4.2180996807454898</c:v>
                </c:pt>
                <c:pt idx="20247">
                  <c:v>-3.8075897343717999</c:v>
                </c:pt>
                <c:pt idx="20248">
                  <c:v>-3.7995332648105902</c:v>
                </c:pt>
                <c:pt idx="20249">
                  <c:v>-3.7915918706999601</c:v>
                </c:pt>
                <c:pt idx="20250">
                  <c:v>-3.7482527752506098</c:v>
                </c:pt>
                <c:pt idx="20251">
                  <c:v>-3.6798359378188601</c:v>
                </c:pt>
                <c:pt idx="20252">
                  <c:v>-3.6150469567804202</c:v>
                </c:pt>
                <c:pt idx="20253">
                  <c:v>-3.55399271267108</c:v>
                </c:pt>
                <c:pt idx="20254">
                  <c:v>-3.49698642130098</c:v>
                </c:pt>
                <c:pt idx="20255">
                  <c:v>-3.2794362588309101</c:v>
                </c:pt>
                <c:pt idx="20256">
                  <c:v>-3.2749981584777799</c:v>
                </c:pt>
                <c:pt idx="20257">
                  <c:v>-3.2706306638295501</c:v>
                </c:pt>
                <c:pt idx="20258">
                  <c:v>-3.2501333070731699</c:v>
                </c:pt>
                <c:pt idx="20259">
                  <c:v>-3.2223632408487202</c:v>
                </c:pt>
                <c:pt idx="20260">
                  <c:v>-3.1993337650032498</c:v>
                </c:pt>
                <c:pt idx="20261">
                  <c:v>-3.1817972036181601</c:v>
                </c:pt>
                <c:pt idx="20262">
                  <c:v>-3.16804810940602</c:v>
                </c:pt>
                <c:pt idx="20263">
                  <c:v>-3.1670846709484302</c:v>
                </c:pt>
                <c:pt idx="20264">
                  <c:v>-3.1736379428634902</c:v>
                </c:pt>
                <c:pt idx="20265">
                  <c:v>-3.1801322170039898</c:v>
                </c:pt>
                <c:pt idx="20266">
                  <c:v>-3.1871789084354298</c:v>
                </c:pt>
                <c:pt idx="20267">
                  <c:v>-3.1998421238331298</c:v>
                </c:pt>
                <c:pt idx="20268">
                  <c:v>-3.21622767547517</c:v>
                </c:pt>
                <c:pt idx="20269">
                  <c:v>-3.23604123019597</c:v>
                </c:pt>
                <c:pt idx="20270">
                  <c:v>-3.2590883415343499</c:v>
                </c:pt>
                <c:pt idx="20271">
                  <c:v>-3.4142497459217198</c:v>
                </c:pt>
                <c:pt idx="20272">
                  <c:v>-3.4220242927604501</c:v>
                </c:pt>
                <c:pt idx="20273">
                  <c:v>-3.4297554485433999</c:v>
                </c:pt>
                <c:pt idx="20274">
                  <c:v>-3.4525800801946498</c:v>
                </c:pt>
                <c:pt idx="20275">
                  <c:v>-3.4889734370579801</c:v>
                </c:pt>
                <c:pt idx="20276">
                  <c:v>-3.5262985157471198</c:v>
                </c:pt>
                <c:pt idx="20277">
                  <c:v>-3.5671876753415499</c:v>
                </c:pt>
                <c:pt idx="20278">
                  <c:v>-3.6097830648918299</c:v>
                </c:pt>
                <c:pt idx="20279">
                  <c:v>-3.8543253238189301</c:v>
                </c:pt>
                <c:pt idx="20280">
                  <c:v>-3.8547475426416402</c:v>
                </c:pt>
                <c:pt idx="20281">
                  <c:v>-3.8551589637884098</c:v>
                </c:pt>
                <c:pt idx="20282">
                  <c:v>-3.8838479879415702</c:v>
                </c:pt>
                <c:pt idx="20283">
                  <c:v>-3.9335649764574301</c:v>
                </c:pt>
                <c:pt idx="20284">
                  <c:v>-3.9841439623402999</c:v>
                </c:pt>
                <c:pt idx="20285">
                  <c:v>-4.0345145624440804</c:v>
                </c:pt>
                <c:pt idx="20286">
                  <c:v>-4.08377065407762</c:v>
                </c:pt>
                <c:pt idx="20287">
                  <c:v>-4.3760289774161896</c:v>
                </c:pt>
                <c:pt idx="20288">
                  <c:v>-4.3733372400616197</c:v>
                </c:pt>
                <c:pt idx="20289">
                  <c:v>-4.3705745082517904</c:v>
                </c:pt>
                <c:pt idx="20290">
                  <c:v>-4.4018796884034002</c:v>
                </c:pt>
                <c:pt idx="20291">
                  <c:v>-4.4570117453794698</c:v>
                </c:pt>
                <c:pt idx="20292">
                  <c:v>-4.51246786346797</c:v>
                </c:pt>
                <c:pt idx="20293">
                  <c:v>-4.56816181306211</c:v>
                </c:pt>
                <c:pt idx="20294">
                  <c:v>-4.6240652416004604</c:v>
                </c:pt>
                <c:pt idx="20295">
                  <c:v>-4.9410421002274001</c:v>
                </c:pt>
                <c:pt idx="20296">
                  <c:v>-4.9366052698371599</c:v>
                </c:pt>
                <c:pt idx="20297">
                  <c:v>-4.9321262635309404</c:v>
                </c:pt>
                <c:pt idx="20298">
                  <c:v>-4.9610328710496701</c:v>
                </c:pt>
                <c:pt idx="20299">
                  <c:v>-5.01420970206087</c:v>
                </c:pt>
                <c:pt idx="20300">
                  <c:v>-5.0681190823564304</c:v>
                </c:pt>
                <c:pt idx="20301">
                  <c:v>-5.1216985232897398</c:v>
                </c:pt>
                <c:pt idx="20302">
                  <c:v>-5.1748520108471903</c:v>
                </c:pt>
                <c:pt idx="20303">
                  <c:v>-5.38329972941637</c:v>
                </c:pt>
                <c:pt idx="20304">
                  <c:v>-5.4743209912125304</c:v>
                </c:pt>
                <c:pt idx="20305">
                  <c:v>-5.46363729660946</c:v>
                </c:pt>
                <c:pt idx="20306">
                  <c:v>-5.5554323904857199</c:v>
                </c:pt>
                <c:pt idx="20307">
                  <c:v>-5.54475806395999</c:v>
                </c:pt>
                <c:pt idx="20308">
                  <c:v>-5.6372443365169698</c:v>
                </c:pt>
                <c:pt idx="20309">
                  <c:v>-5.6651958760425103</c:v>
                </c:pt>
                <c:pt idx="20310">
                  <c:v>-5.7088663487396101</c:v>
                </c:pt>
                <c:pt idx="20311">
                  <c:v>-5.9185100150268202</c:v>
                </c:pt>
                <c:pt idx="20312">
                  <c:v>-5.9626987237445297</c:v>
                </c:pt>
                <c:pt idx="20313">
                  <c:v>-5.9568965171158101</c:v>
                </c:pt>
                <c:pt idx="20314">
                  <c:v>-5.95113782519112</c:v>
                </c:pt>
                <c:pt idx="20315">
                  <c:v>-6.1257660692465201</c:v>
                </c:pt>
                <c:pt idx="20316">
                  <c:v>-6.12004343067359</c:v>
                </c:pt>
                <c:pt idx="20317">
                  <c:v>-6.1398796852653001</c:v>
                </c:pt>
                <c:pt idx="20318">
                  <c:v>-6.1736828676490099</c:v>
                </c:pt>
                <c:pt idx="20319">
                  <c:v>-6.3056738729351904</c:v>
                </c:pt>
                <c:pt idx="20320">
                  <c:v>-6.3311851435181499</c:v>
                </c:pt>
                <c:pt idx="20321">
                  <c:v>-6.3254131870962498</c:v>
                </c:pt>
                <c:pt idx="20322">
                  <c:v>-6.3196806535271097</c:v>
                </c:pt>
                <c:pt idx="20323">
                  <c:v>-6.4057886749298403</c:v>
                </c:pt>
                <c:pt idx="20324">
                  <c:v>-6.3998042304989804</c:v>
                </c:pt>
                <c:pt idx="20325">
                  <c:v>-6.40886368384127</c:v>
                </c:pt>
                <c:pt idx="20326">
                  <c:v>-6.4226400422136098</c:v>
                </c:pt>
                <c:pt idx="20327">
                  <c:v>-6.4279036137800496</c:v>
                </c:pt>
                <c:pt idx="20328">
                  <c:v>-6.4193125921078398</c:v>
                </c:pt>
                <c:pt idx="20329">
                  <c:v>-6.4132877165810802</c:v>
                </c:pt>
                <c:pt idx="20330">
                  <c:v>-6.4073462227759599</c:v>
                </c:pt>
                <c:pt idx="20331">
                  <c:v>-6.3754960183113001</c:v>
                </c:pt>
                <c:pt idx="20332">
                  <c:v>-6.3696591564590204</c:v>
                </c:pt>
                <c:pt idx="20333">
                  <c:v>-6.3554279993526599</c:v>
                </c:pt>
                <c:pt idx="20334">
                  <c:v>-6.3314430547972398</c:v>
                </c:pt>
                <c:pt idx="20335">
                  <c:v>-6.1780520156471397</c:v>
                </c:pt>
                <c:pt idx="20336">
                  <c:v>-6.1299979810841903</c:v>
                </c:pt>
                <c:pt idx="20337">
                  <c:v>-6.1247471338591097</c:v>
                </c:pt>
                <c:pt idx="20338">
                  <c:v>-6.11960022783658</c:v>
                </c:pt>
                <c:pt idx="20339">
                  <c:v>-5.9565839133504399</c:v>
                </c:pt>
                <c:pt idx="20340">
                  <c:v>-5.95181266502511</c:v>
                </c:pt>
                <c:pt idx="20341">
                  <c:v>-5.9205530205357801</c:v>
                </c:pt>
                <c:pt idx="20342">
                  <c:v>-5.8666772760813197</c:v>
                </c:pt>
                <c:pt idx="20343">
                  <c:v>-5.6035759103542899</c:v>
                </c:pt>
                <c:pt idx="20344">
                  <c:v>-5.5362488602093096</c:v>
                </c:pt>
                <c:pt idx="20345">
                  <c:v>-5.53870082079884</c:v>
                </c:pt>
                <c:pt idx="20346">
                  <c:v>-5.5412375102899301</c:v>
                </c:pt>
                <c:pt idx="20347">
                  <c:v>-5.3052663483036602</c:v>
                </c:pt>
                <c:pt idx="20348">
                  <c:v>-5.30823276607721</c:v>
                </c:pt>
                <c:pt idx="20349">
                  <c:v>-5.2679637732990097</c:v>
                </c:pt>
                <c:pt idx="20350">
                  <c:v>-5.2038009841006101</c:v>
                </c:pt>
                <c:pt idx="20351">
                  <c:v>-4.9147564936424004</c:v>
                </c:pt>
                <c:pt idx="20352">
                  <c:v>-4.84792028439142</c:v>
                </c:pt>
                <c:pt idx="20353">
                  <c:v>-4.8544123153284602</c:v>
                </c:pt>
                <c:pt idx="20354">
                  <c:v>-4.8608205943100096</c:v>
                </c:pt>
                <c:pt idx="20355">
                  <c:v>-4.6169671853752803</c:v>
                </c:pt>
                <c:pt idx="20356">
                  <c:v>-4.6153234794408</c:v>
                </c:pt>
                <c:pt idx="20357">
                  <c:v>-4.5733578333302898</c:v>
                </c:pt>
                <c:pt idx="20358">
                  <c:v>-4.50355883274145</c:v>
                </c:pt>
                <c:pt idx="20359">
                  <c:v>-4.2515655076913097</c:v>
                </c:pt>
                <c:pt idx="20360">
                  <c:v>-4.1882288419628502</c:v>
                </c:pt>
                <c:pt idx="20361">
                  <c:v>-4.1868346180730303</c:v>
                </c:pt>
                <c:pt idx="20362">
                  <c:v>-4.1853816127393602</c:v>
                </c:pt>
                <c:pt idx="20363">
                  <c:v>-3.9788722374679901</c:v>
                </c:pt>
                <c:pt idx="20364">
                  <c:v>-3.9727131413452201</c:v>
                </c:pt>
                <c:pt idx="20365">
                  <c:v>-3.9299235618977</c:v>
                </c:pt>
                <c:pt idx="20366">
                  <c:v>-3.8682727691054399</c:v>
                </c:pt>
                <c:pt idx="20367">
                  <c:v>-3.67841874642775</c:v>
                </c:pt>
                <c:pt idx="20368">
                  <c:v>-3.6275877894956601</c:v>
                </c:pt>
                <c:pt idx="20369">
                  <c:v>-3.6207808178126899</c:v>
                </c:pt>
                <c:pt idx="20370">
                  <c:v>-3.6138874609167901</c:v>
                </c:pt>
                <c:pt idx="20371">
                  <c:v>-3.4656506686349302</c:v>
                </c:pt>
                <c:pt idx="20372">
                  <c:v>-3.4571919479994002</c:v>
                </c:pt>
                <c:pt idx="20373">
                  <c:v>-3.4254223765832998</c:v>
                </c:pt>
                <c:pt idx="20374">
                  <c:v>-3.3801126481433399</c:v>
                </c:pt>
                <c:pt idx="20375">
                  <c:v>-3.2698409657607401</c:v>
                </c:pt>
                <c:pt idx="20376">
                  <c:v>-3.2379346565246299</c:v>
                </c:pt>
                <c:pt idx="20377">
                  <c:v>-3.2297897401790099</c:v>
                </c:pt>
                <c:pt idx="20378">
                  <c:v>-3.2216294982665099</c:v>
                </c:pt>
                <c:pt idx="20379">
                  <c:v>-3.1319236530985801</c:v>
                </c:pt>
                <c:pt idx="20380">
                  <c:v>-3.1156908902152201</c:v>
                </c:pt>
                <c:pt idx="20381">
                  <c:v>-3.0892417393124698</c:v>
                </c:pt>
                <c:pt idx="20382">
                  <c:v>-3.0575944844226002</c:v>
                </c:pt>
                <c:pt idx="20383">
                  <c:v>-3.00981790515337</c:v>
                </c:pt>
                <c:pt idx="20384">
                  <c:v>-2.9878319971332501</c:v>
                </c:pt>
                <c:pt idx="20385">
                  <c:v>-2.9731032248359801</c:v>
                </c:pt>
                <c:pt idx="20386">
                  <c:v>-2.9584125742536602</c:v>
                </c:pt>
                <c:pt idx="20387">
                  <c:v>-2.9210372653930299</c:v>
                </c:pt>
                <c:pt idx="20388">
                  <c:v>-2.9045982506469099</c:v>
                </c:pt>
                <c:pt idx="20389">
                  <c:v>-2.8859402222177701</c:v>
                </c:pt>
                <c:pt idx="20390">
                  <c:v>-2.8664717857750399</c:v>
                </c:pt>
                <c:pt idx="20391">
                  <c:v>-2.8459652484981302</c:v>
                </c:pt>
                <c:pt idx="20392">
                  <c:v>-2.8308002263863798</c:v>
                </c:pt>
                <c:pt idx="20393">
                  <c:v>-2.8179642427094098</c:v>
                </c:pt>
                <c:pt idx="20394">
                  <c:v>-2.8052331680758198</c:v>
                </c:pt>
                <c:pt idx="20395">
                  <c:v>-2.79186776697202</c:v>
                </c:pt>
                <c:pt idx="20396">
                  <c:v>-2.7903460483123799</c:v>
                </c:pt>
                <c:pt idx="20397">
                  <c:v>-2.7884717320892798</c:v>
                </c:pt>
                <c:pt idx="20398">
                  <c:v>-2.7830828481637799</c:v>
                </c:pt>
                <c:pt idx="20399">
                  <c:v>-2.7220785067212998</c:v>
                </c:pt>
                <c:pt idx="20400">
                  <c:v>-2.70778940808786</c:v>
                </c:pt>
                <c:pt idx="20401">
                  <c:v>-2.713264079345</c:v>
                </c:pt>
                <c:pt idx="20402">
                  <c:v>-2.7188454118591401</c:v>
                </c:pt>
                <c:pt idx="20403">
                  <c:v>-2.65888896323401</c:v>
                </c:pt>
                <c:pt idx="20404">
                  <c:v>-2.6780571898251599</c:v>
                </c:pt>
                <c:pt idx="20405">
                  <c:v>-2.6772912452357298</c:v>
                </c:pt>
                <c:pt idx="20406">
                  <c:v>-2.6644302701097402</c:v>
                </c:pt>
                <c:pt idx="20407">
                  <c:v>-2.5015064852861402</c:v>
                </c:pt>
                <c:pt idx="20408">
                  <c:v>-2.4732705758818501</c:v>
                </c:pt>
                <c:pt idx="20409">
                  <c:v>-2.4936808935931798</c:v>
                </c:pt>
                <c:pt idx="20410">
                  <c:v>-2.5140026459612002</c:v>
                </c:pt>
                <c:pt idx="20411">
                  <c:v>-2.3582712722821202</c:v>
                </c:pt>
                <c:pt idx="20412">
                  <c:v>-2.3784930462439098</c:v>
                </c:pt>
                <c:pt idx="20413">
                  <c:v>-2.3704286050143102</c:v>
                </c:pt>
                <c:pt idx="20414">
                  <c:v>-2.3368733063570302</c:v>
                </c:pt>
                <c:pt idx="20415">
                  <c:v>-2.0960916316058298</c:v>
                </c:pt>
                <c:pt idx="20416">
                  <c:v>-2.0475801281336898</c:v>
                </c:pt>
                <c:pt idx="20417">
                  <c:v>-2.0684194027763998</c:v>
                </c:pt>
                <c:pt idx="20418">
                  <c:v>-2.0891409064228101</c:v>
                </c:pt>
                <c:pt idx="20419">
                  <c:v>-1.86925052693522</c:v>
                </c:pt>
                <c:pt idx="20420">
                  <c:v>-1.8898962957336001</c:v>
                </c:pt>
                <c:pt idx="20421">
                  <c:v>-1.8640591751422799</c:v>
                </c:pt>
                <c:pt idx="20422">
                  <c:v>-1.8063220523700301</c:v>
                </c:pt>
                <c:pt idx="20423">
                  <c:v>-1.5211545432690901</c:v>
                </c:pt>
                <c:pt idx="20424">
                  <c:v>-1.45727393548017</c:v>
                </c:pt>
                <c:pt idx="20425">
                  <c:v>-1.4696711163027201</c:v>
                </c:pt>
                <c:pt idx="20426">
                  <c:v>-1.4819563346883999</c:v>
                </c:pt>
                <c:pt idx="20427">
                  <c:v>-1.2241593969664599</c:v>
                </c:pt>
                <c:pt idx="20428">
                  <c:v>-1.2230900422090401</c:v>
                </c:pt>
                <c:pt idx="20429">
                  <c:v>-1.1796320758676599</c:v>
                </c:pt>
                <c:pt idx="20430">
                  <c:v>-1.10568201069707</c:v>
                </c:pt>
                <c:pt idx="20431">
                  <c:v>-0.82308037043087201</c:v>
                </c:pt>
                <c:pt idx="20432">
                  <c:v>-0.75121013916037405</c:v>
                </c:pt>
                <c:pt idx="20433">
                  <c:v>-0.74977201899387902</c:v>
                </c:pt>
                <c:pt idx="20434">
                  <c:v>-0.61185583862861104</c:v>
                </c:pt>
                <c:pt idx="20435">
                  <c:v>-0.60626815382309096</c:v>
                </c:pt>
                <c:pt idx="20436">
                  <c:v>-0.469652180094835</c:v>
                </c:pt>
                <c:pt idx="20437">
                  <c:v>-0.46409602599084798</c:v>
                </c:pt>
                <c:pt idx="20438">
                  <c:v>-0.32879263162668299</c:v>
                </c:pt>
                <c:pt idx="20439">
                  <c:v>-0.239456264339511</c:v>
                </c:pt>
                <c:pt idx="20440">
                  <c:v>-0.105288916326152</c:v>
                </c:pt>
                <c:pt idx="20441">
                  <c:v>2.1728811395651301E-2</c:v>
                </c:pt>
                <c:pt idx="20442">
                  <c:v>8.6640412328506805E-2</c:v>
                </c:pt>
                <c:pt idx="20443">
                  <c:v>9.3139475719006007E-2</c:v>
                </c:pt>
                <c:pt idx="20444">
                  <c:v>9.9672385919255604E-2</c:v>
                </c:pt>
                <c:pt idx="20445">
                  <c:v>0.29484871931140599</c:v>
                </c:pt>
                <c:pt idx="20446">
                  <c:v>0.30124475183373201</c:v>
                </c:pt>
                <c:pt idx="20447">
                  <c:v>0.39402204420718301</c:v>
                </c:pt>
                <c:pt idx="20448">
                  <c:v>0.45345721874426997</c:v>
                </c:pt>
                <c:pt idx="20449">
                  <c:v>0.51177489538571097</c:v>
                </c:pt>
                <c:pt idx="20450">
                  <c:v>0.66568148564243501</c:v>
                </c:pt>
                <c:pt idx="20451">
                  <c:v>0.67166333438236303</c:v>
                </c:pt>
                <c:pt idx="20452">
                  <c:v>0.84067656960260995</c:v>
                </c:pt>
                <c:pt idx="20453">
                  <c:v>0.84646980497322999</c:v>
                </c:pt>
                <c:pt idx="20454">
                  <c:v>0.92668777823601201</c:v>
                </c:pt>
                <c:pt idx="20455">
                  <c:v>0.97899092848611502</c:v>
                </c:pt>
                <c:pt idx="20456">
                  <c:v>1.03078614233863</c:v>
                </c:pt>
                <c:pt idx="20457">
                  <c:v>1.0821236484097501</c:v>
                </c:pt>
                <c:pt idx="20458">
                  <c:v>1.17807319794511</c:v>
                </c:pt>
                <c:pt idx="20459">
                  <c:v>1.3336599808958201</c:v>
                </c:pt>
                <c:pt idx="20460">
                  <c:v>1.3385532856220601</c:v>
                </c:pt>
                <c:pt idx="20461">
                  <c:v>1.34338329594675</c:v>
                </c:pt>
                <c:pt idx="20462">
                  <c:v>1.4192864851732301</c:v>
                </c:pt>
                <c:pt idx="20463">
                  <c:v>1.46713431642521</c:v>
                </c:pt>
                <c:pt idx="20464">
                  <c:v>1.5150544528543399</c:v>
                </c:pt>
                <c:pt idx="20465">
                  <c:v>1.5627088874355</c:v>
                </c:pt>
                <c:pt idx="20466">
                  <c:v>1.6513504000953201</c:v>
                </c:pt>
                <c:pt idx="20467">
                  <c:v>1.7991821904826399</c:v>
                </c:pt>
                <c:pt idx="20468">
                  <c:v>1.80247778150825</c:v>
                </c:pt>
                <c:pt idx="20469">
                  <c:v>1.80574474184397</c:v>
                </c:pt>
                <c:pt idx="20470">
                  <c:v>1.87822700373629</c:v>
                </c:pt>
                <c:pt idx="20471">
                  <c:v>1.9230922952299001</c:v>
                </c:pt>
                <c:pt idx="20472">
                  <c:v>1.96694053341652</c:v>
                </c:pt>
                <c:pt idx="20473">
                  <c:v>2.0078478990228898</c:v>
                </c:pt>
                <c:pt idx="20474">
                  <c:v>2.08882821247796</c:v>
                </c:pt>
                <c:pt idx="20475">
                  <c:v>2.22214167541199</c:v>
                </c:pt>
                <c:pt idx="20476">
                  <c:v>2.2233977546856001</c:v>
                </c:pt>
                <c:pt idx="20477">
                  <c:v>2.2246113644984402</c:v>
                </c:pt>
                <c:pt idx="20478">
                  <c:v>2.2869803003356202</c:v>
                </c:pt>
                <c:pt idx="20479">
                  <c:v>2.3226910847822002</c:v>
                </c:pt>
                <c:pt idx="20480">
                  <c:v>2.3587761055016201</c:v>
                </c:pt>
                <c:pt idx="20481">
                  <c:v>2.39410508494979</c:v>
                </c:pt>
                <c:pt idx="20482">
                  <c:v>2.4624011383193198</c:v>
                </c:pt>
                <c:pt idx="20483">
                  <c:v>2.5739708314640501</c:v>
                </c:pt>
                <c:pt idx="20484">
                  <c:v>2.5731953833497099</c:v>
                </c:pt>
                <c:pt idx="20485">
                  <c:v>2.5723863220859799</c:v>
                </c:pt>
                <c:pt idx="20486">
                  <c:v>2.6219184841838898</c:v>
                </c:pt>
                <c:pt idx="20487">
                  <c:v>2.6516487364681098</c:v>
                </c:pt>
                <c:pt idx="20488">
                  <c:v>2.6806472070254301</c:v>
                </c:pt>
                <c:pt idx="20489">
                  <c:v>2.708923265463</c:v>
                </c:pt>
                <c:pt idx="20490">
                  <c:v>2.76325330026495</c:v>
                </c:pt>
                <c:pt idx="20491">
                  <c:v>2.8551347095697799</c:v>
                </c:pt>
                <c:pt idx="20492">
                  <c:v>2.8532435342471998</c:v>
                </c:pt>
                <c:pt idx="20493">
                  <c:v>2.8514526766439299</c:v>
                </c:pt>
                <c:pt idx="20494">
                  <c:v>2.8933194645197702</c:v>
                </c:pt>
                <c:pt idx="20495">
                  <c:v>2.91868156694132</c:v>
                </c:pt>
                <c:pt idx="20496">
                  <c:v>2.9418585515655802</c:v>
                </c:pt>
                <c:pt idx="20497">
                  <c:v>2.96594806579151</c:v>
                </c:pt>
                <c:pt idx="20498">
                  <c:v>3.0125216198611802</c:v>
                </c:pt>
                <c:pt idx="20499">
                  <c:v>3.0892223539247099</c:v>
                </c:pt>
                <c:pt idx="20500">
                  <c:v>3.08842610403986</c:v>
                </c:pt>
                <c:pt idx="20501">
                  <c:v>3.0876832664193001</c:v>
                </c:pt>
                <c:pt idx="20502">
                  <c:v>3.1215135460002599</c:v>
                </c:pt>
                <c:pt idx="20503">
                  <c:v>3.14196376021179</c:v>
                </c:pt>
                <c:pt idx="20504">
                  <c:v>3.1622746056814699</c:v>
                </c:pt>
                <c:pt idx="20505">
                  <c:v>3.1820572870542101</c:v>
                </c:pt>
                <c:pt idx="20506">
                  <c:v>3.2193512825984998</c:v>
                </c:pt>
                <c:pt idx="20507">
                  <c:v>3.2818262574373298</c:v>
                </c:pt>
                <c:pt idx="20508">
                  <c:v>3.2810955235569002</c:v>
                </c:pt>
                <c:pt idx="20509">
                  <c:v>3.2803703029364102</c:v>
                </c:pt>
                <c:pt idx="20510">
                  <c:v>3.3089278631685501</c:v>
                </c:pt>
                <c:pt idx="20511">
                  <c:v>3.3235063879390498</c:v>
                </c:pt>
                <c:pt idx="20512">
                  <c:v>3.3397969261079501</c:v>
                </c:pt>
                <c:pt idx="20513">
                  <c:v>3.3556515856307101</c:v>
                </c:pt>
                <c:pt idx="20514">
                  <c:v>3.3865289152144999</c:v>
                </c:pt>
                <c:pt idx="20515">
                  <c:v>3.4373214344586001</c:v>
                </c:pt>
                <c:pt idx="20516">
                  <c:v>3.4366098880164899</c:v>
                </c:pt>
                <c:pt idx="20517">
                  <c:v>3.4359925340454098</c:v>
                </c:pt>
                <c:pt idx="20518">
                  <c:v>3.4604340213373499</c:v>
                </c:pt>
                <c:pt idx="20519">
                  <c:v>3.4758580262880598</c:v>
                </c:pt>
                <c:pt idx="20520">
                  <c:v>3.4910316818621401</c:v>
                </c:pt>
                <c:pt idx="20521">
                  <c:v>3.5066217881062101</c:v>
                </c:pt>
                <c:pt idx="20522">
                  <c:v>3.5362483109373302</c:v>
                </c:pt>
                <c:pt idx="20523">
                  <c:v>3.58381731190706</c:v>
                </c:pt>
                <c:pt idx="20524">
                  <c:v>3.5860376661165598</c:v>
                </c:pt>
                <c:pt idx="20525">
                  <c:v>3.5883685824818699</c:v>
                </c:pt>
                <c:pt idx="20526">
                  <c:v>3.6140856134374699</c:v>
                </c:pt>
                <c:pt idx="20527">
                  <c:v>3.6303488382627802</c:v>
                </c:pt>
                <c:pt idx="20528">
                  <c:v>3.64746089851789</c:v>
                </c:pt>
                <c:pt idx="20529">
                  <c:v>3.6645250401394498</c:v>
                </c:pt>
                <c:pt idx="20530">
                  <c:v>3.6941411846450798</c:v>
                </c:pt>
                <c:pt idx="20531">
                  <c:v>3.7421873347361698</c:v>
                </c:pt>
                <c:pt idx="20532">
                  <c:v>3.74588205987645</c:v>
                </c:pt>
                <c:pt idx="20533">
                  <c:v>3.7573151802346998</c:v>
                </c:pt>
                <c:pt idx="20534">
                  <c:v>3.7739844835233498</c:v>
                </c:pt>
                <c:pt idx="20535">
                  <c:v>3.79020900681232</c:v>
                </c:pt>
                <c:pt idx="20536">
                  <c:v>3.8062811678367598</c:v>
                </c:pt>
                <c:pt idx="20537">
                  <c:v>3.8222831621824098</c:v>
                </c:pt>
                <c:pt idx="20538">
                  <c:v>3.8509616877581698</c:v>
                </c:pt>
                <c:pt idx="20539">
                  <c:v>3.8967317406037401</c:v>
                </c:pt>
                <c:pt idx="20540">
                  <c:v>3.8996214635427902</c:v>
                </c:pt>
                <c:pt idx="20541">
                  <c:v>3.90244985782941</c:v>
                </c:pt>
                <c:pt idx="20542">
                  <c:v>3.9239011374144299</c:v>
                </c:pt>
                <c:pt idx="20543">
                  <c:v>3.9370142876729801</c:v>
                </c:pt>
                <c:pt idx="20544">
                  <c:v>3.9494172148144999</c:v>
                </c:pt>
                <c:pt idx="20545">
                  <c:v>3.9615707958632198</c:v>
                </c:pt>
                <c:pt idx="20546">
                  <c:v>3.9849479265449199</c:v>
                </c:pt>
                <c:pt idx="20547">
                  <c:v>4.0239939539304697</c:v>
                </c:pt>
                <c:pt idx="20548">
                  <c:v>4.02395144444883</c:v>
                </c:pt>
                <c:pt idx="20549">
                  <c:v>4.0297211895518998</c:v>
                </c:pt>
                <c:pt idx="20550">
                  <c:v>4.0399443291380202</c:v>
                </c:pt>
                <c:pt idx="20551">
                  <c:v>4.0504054133788001</c:v>
                </c:pt>
                <c:pt idx="20552">
                  <c:v>4.0600345355497902</c:v>
                </c:pt>
                <c:pt idx="20553">
                  <c:v>4.0691402794597904</c:v>
                </c:pt>
                <c:pt idx="20554">
                  <c:v>4.0885034018650099</c:v>
                </c:pt>
                <c:pt idx="20555">
                  <c:v>4.1210992592495899</c:v>
                </c:pt>
                <c:pt idx="20556">
                  <c:v>4.12001590772753</c:v>
                </c:pt>
                <c:pt idx="20557">
                  <c:v>4.12419861961195</c:v>
                </c:pt>
                <c:pt idx="20558">
                  <c:v>4.1321385884319302</c:v>
                </c:pt>
                <c:pt idx="20559">
                  <c:v>4.1397070403562903</c:v>
                </c:pt>
                <c:pt idx="20560">
                  <c:v>4.1471817398981896</c:v>
                </c:pt>
                <c:pt idx="20561">
                  <c:v>4.1538255955474304</c:v>
                </c:pt>
                <c:pt idx="20562">
                  <c:v>4.1835551956446002</c:v>
                </c:pt>
                <c:pt idx="20563">
                  <c:v>4.1818041467978304</c:v>
                </c:pt>
                <c:pt idx="20564">
                  <c:v>4.1948156262823701</c:v>
                </c:pt>
                <c:pt idx="20565">
                  <c:v>4.1931167905864601</c:v>
                </c:pt>
                <c:pt idx="20566">
                  <c:v>4.2059903641959098</c:v>
                </c:pt>
                <c:pt idx="20567">
                  <c:v>4.20885206034158</c:v>
                </c:pt>
                <c:pt idx="20568">
                  <c:v>4.2146623496732101</c:v>
                </c:pt>
                <c:pt idx="20569">
                  <c:v>4.2205578062740798</c:v>
                </c:pt>
                <c:pt idx="20570">
                  <c:v>4.2439705187902499</c:v>
                </c:pt>
                <c:pt idx="20571">
                  <c:v>4.2424649564258798</c:v>
                </c:pt>
                <c:pt idx="20572">
                  <c:v>4.2409456931710698</c:v>
                </c:pt>
                <c:pt idx="20573">
                  <c:v>4.2591956292233597</c:v>
                </c:pt>
                <c:pt idx="20574">
                  <c:v>4.2576657131558404</c:v>
                </c:pt>
                <c:pt idx="20575">
                  <c:v>4.25974136574703</c:v>
                </c:pt>
                <c:pt idx="20576">
                  <c:v>4.2635972041458103</c:v>
                </c:pt>
                <c:pt idx="20577">
                  <c:v>4.2671639397639796</c:v>
                </c:pt>
                <c:pt idx="20578">
                  <c:v>4.2811778687439004</c:v>
                </c:pt>
                <c:pt idx="20579">
                  <c:v>4.2795862015306501</c:v>
                </c:pt>
                <c:pt idx="20580">
                  <c:v>4.27796520108277</c:v>
                </c:pt>
                <c:pt idx="20581">
                  <c:v>4.2883292400230104</c:v>
                </c:pt>
                <c:pt idx="20582">
                  <c:v>4.2866228223384999</c:v>
                </c:pt>
                <c:pt idx="20583">
                  <c:v>4.28693393476886</c:v>
                </c:pt>
                <c:pt idx="20584">
                  <c:v>4.2881604745967099</c:v>
                </c:pt>
                <c:pt idx="20585">
                  <c:v>4.2890628641267501</c:v>
                </c:pt>
                <c:pt idx="20586">
                  <c:v>4.2924923080333697</c:v>
                </c:pt>
                <c:pt idx="20587">
                  <c:v>4.2906992337357996</c:v>
                </c:pt>
                <c:pt idx="20588">
                  <c:v>4.2889253724900396</c:v>
                </c:pt>
                <c:pt idx="20589">
                  <c:v>4.2900824029535398</c:v>
                </c:pt>
                <c:pt idx="20590">
                  <c:v>4.2882095353293899</c:v>
                </c:pt>
                <c:pt idx="20591">
                  <c:v>4.2864959659912003</c:v>
                </c:pt>
                <c:pt idx="20592">
                  <c:v>4.2846181483474597</c:v>
                </c:pt>
                <c:pt idx="20593">
                  <c:v>4.2823879106329201</c:v>
                </c:pt>
                <c:pt idx="20594">
                  <c:v>4.2741084725049898</c:v>
                </c:pt>
                <c:pt idx="20595">
                  <c:v>4.2721904880236403</c:v>
                </c:pt>
                <c:pt idx="20596">
                  <c:v>4.2703383391528398</c:v>
                </c:pt>
                <c:pt idx="20597">
                  <c:v>4.2617082418141399</c:v>
                </c:pt>
                <c:pt idx="20598">
                  <c:v>4.2599676398029001</c:v>
                </c:pt>
                <c:pt idx="20599">
                  <c:v>4.2580155498889498</c:v>
                </c:pt>
                <c:pt idx="20600">
                  <c:v>4.2549584274785799</c:v>
                </c:pt>
                <c:pt idx="20601">
                  <c:v>4.25141874457446</c:v>
                </c:pt>
                <c:pt idx="20602">
                  <c:v>4.2328000647231399</c:v>
                </c:pt>
                <c:pt idx="20603">
                  <c:v>4.2325020636879396</c:v>
                </c:pt>
                <c:pt idx="20604">
                  <c:v>4.2322395094943399</c:v>
                </c:pt>
                <c:pt idx="20605">
                  <c:v>4.2149641029213196</c:v>
                </c:pt>
                <c:pt idx="20606">
                  <c:v>4.2148196143638303</c:v>
                </c:pt>
                <c:pt idx="20607">
                  <c:v>4.2126803359503002</c:v>
                </c:pt>
                <c:pt idx="20608">
                  <c:v>4.2079172103993798</c:v>
                </c:pt>
                <c:pt idx="20609">
                  <c:v>4.2027805808297503</c:v>
                </c:pt>
                <c:pt idx="20610">
                  <c:v>4.1735800705822497</c:v>
                </c:pt>
                <c:pt idx="20611">
                  <c:v>4.1747031331543702</c:v>
                </c:pt>
                <c:pt idx="20612">
                  <c:v>4.1757565798817202</c:v>
                </c:pt>
                <c:pt idx="20613">
                  <c:v>4.1494341281863703</c:v>
                </c:pt>
                <c:pt idx="20614">
                  <c:v>4.1504951616770702</c:v>
                </c:pt>
                <c:pt idx="20615">
                  <c:v>4.14567892916667</c:v>
                </c:pt>
                <c:pt idx="20616">
                  <c:v>4.1373140479680597</c:v>
                </c:pt>
                <c:pt idx="20617">
                  <c:v>4.1286506053935099</c:v>
                </c:pt>
                <c:pt idx="20618">
                  <c:v>4.0886770613718202</c:v>
                </c:pt>
                <c:pt idx="20619">
                  <c:v>4.0891788657460104</c:v>
                </c:pt>
                <c:pt idx="20620">
                  <c:v>4.0895820449721896</c:v>
                </c:pt>
                <c:pt idx="20621">
                  <c:v>4.0541750901356899</c:v>
                </c:pt>
                <c:pt idx="20622">
                  <c:v>4.0545329746464001</c:v>
                </c:pt>
                <c:pt idx="20623">
                  <c:v>4.04610770156411</c:v>
                </c:pt>
                <c:pt idx="20624">
                  <c:v>4.0329750405064102</c:v>
                </c:pt>
                <c:pt idx="20625">
                  <c:v>4.0196408856511798</c:v>
                </c:pt>
                <c:pt idx="20626">
                  <c:v>3.9699659795552802</c:v>
                </c:pt>
                <c:pt idx="20627">
                  <c:v>3.9680834726716601</c:v>
                </c:pt>
                <c:pt idx="20628">
                  <c:v>3.9663112813212198</c:v>
                </c:pt>
                <c:pt idx="20629">
                  <c:v>3.9223805893689101</c:v>
                </c:pt>
                <c:pt idx="20630">
                  <c:v>3.9206019646496899</c:v>
                </c:pt>
                <c:pt idx="20631">
                  <c:v>3.91088060409552</c:v>
                </c:pt>
                <c:pt idx="20632">
                  <c:v>3.8961753702114401</c:v>
                </c:pt>
                <c:pt idx="20633">
                  <c:v>3.8813211612046099</c:v>
                </c:pt>
                <c:pt idx="20634">
                  <c:v>3.8252924777787398</c:v>
                </c:pt>
                <c:pt idx="20635">
                  <c:v>3.8236894764387999</c:v>
                </c:pt>
                <c:pt idx="20636">
                  <c:v>3.8221794026399998</c:v>
                </c:pt>
                <c:pt idx="20637">
                  <c:v>3.7731500663905599</c:v>
                </c:pt>
                <c:pt idx="20638">
                  <c:v>3.77178164537772</c:v>
                </c:pt>
                <c:pt idx="20639">
                  <c:v>3.7618494128534801</c:v>
                </c:pt>
                <c:pt idx="20640">
                  <c:v>3.7457986155488698</c:v>
                </c:pt>
                <c:pt idx="20641">
                  <c:v>3.7295321904769501</c:v>
                </c:pt>
                <c:pt idx="20642">
                  <c:v>3.6652726676571499</c:v>
                </c:pt>
                <c:pt idx="20643">
                  <c:v>3.66418241174468</c:v>
                </c:pt>
                <c:pt idx="20644">
                  <c:v>3.6631570276587899</c:v>
                </c:pt>
                <c:pt idx="20645">
                  <c:v>3.60683021238273</c:v>
                </c:pt>
                <c:pt idx="20646">
                  <c:v>3.6059917487695001</c:v>
                </c:pt>
                <c:pt idx="20647">
                  <c:v>3.5959405411266001</c:v>
                </c:pt>
                <c:pt idx="20648">
                  <c:v>3.5802157370640302</c:v>
                </c:pt>
                <c:pt idx="20649">
                  <c:v>3.5633855976583102</c:v>
                </c:pt>
                <c:pt idx="20650">
                  <c:v>3.5462252895225599</c:v>
                </c:pt>
                <c:pt idx="20651">
                  <c:v>3.5097453763731701</c:v>
                </c:pt>
                <c:pt idx="20652">
                  <c:v>3.4913852523924098</c:v>
                </c:pt>
                <c:pt idx="20653">
                  <c:v>3.4261131401980398</c:v>
                </c:pt>
                <c:pt idx="20654">
                  <c:v>3.42701426441652</c:v>
                </c:pt>
                <c:pt idx="20655">
                  <c:v>3.3956283974506598</c:v>
                </c:pt>
                <c:pt idx="20656">
                  <c:v>3.35497186347683</c:v>
                </c:pt>
                <c:pt idx="20657">
                  <c:v>3.33421673430251</c:v>
                </c:pt>
                <c:pt idx="20658">
                  <c:v>3.3130754034915202</c:v>
                </c:pt>
                <c:pt idx="20659">
                  <c:v>3.2915417303841998</c:v>
                </c:pt>
                <c:pt idx="20660">
                  <c:v>3.2926440392073602</c:v>
                </c:pt>
                <c:pt idx="20661">
                  <c:v>3.2158166903698602</c:v>
                </c:pt>
                <c:pt idx="20662">
                  <c:v>3.2170319805552898</c:v>
                </c:pt>
                <c:pt idx="20663">
                  <c:v>3.2039142587441498</c:v>
                </c:pt>
                <c:pt idx="20664">
                  <c:v>3.1807010927969501</c:v>
                </c:pt>
                <c:pt idx="20665">
                  <c:v>3.0801341095225698</c:v>
                </c:pt>
                <c:pt idx="20666">
                  <c:v>3.0548326895789102</c:v>
                </c:pt>
                <c:pt idx="20667">
                  <c:v>3.0559728027380402</c:v>
                </c:pt>
                <c:pt idx="20668">
                  <c:v>3.0570674509912998</c:v>
                </c:pt>
                <c:pt idx="20669">
                  <c:v>2.9667340074187498</c:v>
                </c:pt>
                <c:pt idx="20670">
                  <c:v>2.96797262239091</c:v>
                </c:pt>
                <c:pt idx="20671">
                  <c:v>2.9528341150859299</c:v>
                </c:pt>
                <c:pt idx="20672">
                  <c:v>2.92551067342173</c:v>
                </c:pt>
                <c:pt idx="20673">
                  <c:v>2.8063090189853299</c:v>
                </c:pt>
                <c:pt idx="20674">
                  <c:v>2.8073668208662599</c:v>
                </c:pt>
                <c:pt idx="20675">
                  <c:v>2.7790577364372102</c:v>
                </c:pt>
                <c:pt idx="20676">
                  <c:v>2.7800618234261201</c:v>
                </c:pt>
                <c:pt idx="20677">
                  <c:v>2.6752933776444099</c:v>
                </c:pt>
                <c:pt idx="20678">
                  <c:v>2.6764690842285499</c:v>
                </c:pt>
                <c:pt idx="20679">
                  <c:v>2.6579791860255599</c:v>
                </c:pt>
                <c:pt idx="20680">
                  <c:v>2.6258301498161201</c:v>
                </c:pt>
                <c:pt idx="20681">
                  <c:v>2.4868094717290798</c:v>
                </c:pt>
                <c:pt idx="20682">
                  <c:v>2.4540058940630498</c:v>
                </c:pt>
                <c:pt idx="20683">
                  <c:v>2.4548169804239399</c:v>
                </c:pt>
                <c:pt idx="20684">
                  <c:v>2.4555738095567898</c:v>
                </c:pt>
                <c:pt idx="20685">
                  <c:v>2.3326795583141502</c:v>
                </c:pt>
                <c:pt idx="20686">
                  <c:v>2.3337059195869698</c:v>
                </c:pt>
                <c:pt idx="20687">
                  <c:v>2.3108792499614101</c:v>
                </c:pt>
                <c:pt idx="20688">
                  <c:v>2.2754850791267298</c:v>
                </c:pt>
                <c:pt idx="20689">
                  <c:v>2.1119027777305099</c:v>
                </c:pt>
                <c:pt idx="20690">
                  <c:v>2.0707387477033801</c:v>
                </c:pt>
                <c:pt idx="20691">
                  <c:v>2.0722661208103501</c:v>
                </c:pt>
                <c:pt idx="20692">
                  <c:v>1.9914322891382299</c:v>
                </c:pt>
                <c:pt idx="20693">
                  <c:v>1.9896026882953399</c:v>
                </c:pt>
                <c:pt idx="20694">
                  <c:v>1.9110954505255699</c:v>
                </c:pt>
                <c:pt idx="20695">
                  <c:v>1.91268053475084</c:v>
                </c:pt>
                <c:pt idx="20696">
                  <c:v>1.83299552517679</c:v>
                </c:pt>
                <c:pt idx="20697">
                  <c:v>1.66509548336197</c:v>
                </c:pt>
                <c:pt idx="20698">
                  <c:v>1.61422282751132</c:v>
                </c:pt>
                <c:pt idx="20699">
                  <c:v>1.6143916945899399</c:v>
                </c:pt>
                <c:pt idx="20700">
                  <c:v>1.5601789769130501</c:v>
                </c:pt>
                <c:pt idx="20701">
                  <c:v>1.5070784201932801</c:v>
                </c:pt>
                <c:pt idx="20702">
                  <c:v>1.5054709046744501</c:v>
                </c:pt>
                <c:pt idx="20703">
                  <c:v>1.31846503310876</c:v>
                </c:pt>
                <c:pt idx="20704">
                  <c:v>1.31714749720906</c:v>
                </c:pt>
                <c:pt idx="20705">
                  <c:v>1.2206832428288601</c:v>
                </c:pt>
                <c:pt idx="20706">
                  <c:v>1.09644812518916</c:v>
                </c:pt>
                <c:pt idx="20707">
                  <c:v>0.96964124076729596</c:v>
                </c:pt>
                <c:pt idx="20708">
                  <c:v>0.968794028381181</c:v>
                </c:pt>
                <c:pt idx="20709">
                  <c:v>0.90201359129082403</c:v>
                </c:pt>
                <c:pt idx="20710">
                  <c:v>0.90122393587462402</c:v>
                </c:pt>
                <c:pt idx="20711">
                  <c:v>0.67420472343588</c:v>
                </c:pt>
                <c:pt idx="20712">
                  <c:v>0.67373277748923799</c:v>
                </c:pt>
                <c:pt idx="20713">
                  <c:v>0.62710426139988096</c:v>
                </c:pt>
                <c:pt idx="20714">
                  <c:v>0.55395312308341005</c:v>
                </c:pt>
                <c:pt idx="20715">
                  <c:v>0.25448518717128998</c:v>
                </c:pt>
                <c:pt idx="20716">
                  <c:v>0.17508221984386099</c:v>
                </c:pt>
                <c:pt idx="20717">
                  <c:v>0.17363096006678</c:v>
                </c:pt>
                <c:pt idx="20718">
                  <c:v>0.17211227068503199</c:v>
                </c:pt>
                <c:pt idx="20719">
                  <c:v>-9.7042006840495104E-2</c:v>
                </c:pt>
                <c:pt idx="20720">
                  <c:v>-9.8161923399790005E-2</c:v>
                </c:pt>
                <c:pt idx="20721">
                  <c:v>-0.15308187055685801</c:v>
                </c:pt>
                <c:pt idx="20722">
                  <c:v>-0.240237287298182</c:v>
                </c:pt>
                <c:pt idx="20723">
                  <c:v>-0.59427723503395902</c:v>
                </c:pt>
                <c:pt idx="20724">
                  <c:v>-0.68900089640936202</c:v>
                </c:pt>
                <c:pt idx="20725">
                  <c:v>-0.69189448279462595</c:v>
                </c:pt>
                <c:pt idx="20726">
                  <c:v>-0.69480329039015898</c:v>
                </c:pt>
                <c:pt idx="20727">
                  <c:v>-1.0123219811961499</c:v>
                </c:pt>
                <c:pt idx="20728">
                  <c:v>-1.0146999817994</c:v>
                </c:pt>
                <c:pt idx="20729">
                  <c:v>-1.0808230105791801</c:v>
                </c:pt>
                <c:pt idx="20730">
                  <c:v>-1.18412537336375</c:v>
                </c:pt>
                <c:pt idx="20731">
                  <c:v>-1.61523343510133</c:v>
                </c:pt>
                <c:pt idx="20732">
                  <c:v>-1.7307066180045401</c:v>
                </c:pt>
                <c:pt idx="20733">
                  <c:v>-1.7335964335981899</c:v>
                </c:pt>
                <c:pt idx="20734">
                  <c:v>-1.7363928102708599</c:v>
                </c:pt>
                <c:pt idx="20735">
                  <c:v>-2.1262391670316099</c:v>
                </c:pt>
                <c:pt idx="20736">
                  <c:v>-2.1283082621534901</c:v>
                </c:pt>
                <c:pt idx="20737">
                  <c:v>-2.1986688783036801</c:v>
                </c:pt>
                <c:pt idx="20738">
                  <c:v>-2.32107749993343</c:v>
                </c:pt>
                <c:pt idx="20739">
                  <c:v>-2.8649032676125499</c:v>
                </c:pt>
                <c:pt idx="20740">
                  <c:v>-2.9979710476908599</c:v>
                </c:pt>
                <c:pt idx="20741">
                  <c:v>-2.9958977550408901</c:v>
                </c:pt>
                <c:pt idx="20742">
                  <c:v>-2.9937650364684898</c:v>
                </c:pt>
                <c:pt idx="20743">
                  <c:v>-3.4796701517760402</c:v>
                </c:pt>
                <c:pt idx="20744">
                  <c:v>-3.4766677109028601</c:v>
                </c:pt>
                <c:pt idx="20745">
                  <c:v>-3.5628221515435201</c:v>
                </c:pt>
                <c:pt idx="20746">
                  <c:v>-3.70923999857854</c:v>
                </c:pt>
                <c:pt idx="20747">
                  <c:v>-4.3606242901688699</c:v>
                </c:pt>
                <c:pt idx="20748">
                  <c:v>-4.5230740345441101</c:v>
                </c:pt>
                <c:pt idx="20749">
                  <c:v>-4.5143528480570696</c:v>
                </c:pt>
                <c:pt idx="20750">
                  <c:v>-4.5056197216650498</c:v>
                </c:pt>
                <c:pt idx="20751">
                  <c:v>-5.0807092055816803</c:v>
                </c:pt>
                <c:pt idx="20752">
                  <c:v>-5.0711202127211799</c:v>
                </c:pt>
                <c:pt idx="20753">
                  <c:v>-5.17107750492083</c:v>
                </c:pt>
                <c:pt idx="20754">
                  <c:v>-5.3294147364640496</c:v>
                </c:pt>
                <c:pt idx="20755">
                  <c:v>-6.0481511327186404</c:v>
                </c:pt>
                <c:pt idx="20756">
                  <c:v>-6.21868032898543</c:v>
                </c:pt>
                <c:pt idx="20757">
                  <c:v>-6.2045112284814197</c:v>
                </c:pt>
                <c:pt idx="20758">
                  <c:v>-6.1903551858130799</c:v>
                </c:pt>
                <c:pt idx="20759">
                  <c:v>-6.7951531750343399</c:v>
                </c:pt>
                <c:pt idx="20760">
                  <c:v>-6.7802862673372797</c:v>
                </c:pt>
                <c:pt idx="20761">
                  <c:v>-6.8696238914191996</c:v>
                </c:pt>
                <c:pt idx="20762">
                  <c:v>-7.0337182302247401</c:v>
                </c:pt>
                <c:pt idx="20763">
                  <c:v>-7.6478722956093996</c:v>
                </c:pt>
                <c:pt idx="20764">
                  <c:v>-7.7832991888335199</c:v>
                </c:pt>
                <c:pt idx="20765">
                  <c:v>-7.7664655861638403</c:v>
                </c:pt>
                <c:pt idx="20766">
                  <c:v>-7.7496573336234302</c:v>
                </c:pt>
                <c:pt idx="20767">
                  <c:v>-8.2129784012180398</c:v>
                </c:pt>
                <c:pt idx="20768">
                  <c:v>-8.19610616174913</c:v>
                </c:pt>
                <c:pt idx="20769">
                  <c:v>-8.2640613652877999</c:v>
                </c:pt>
                <c:pt idx="20770">
                  <c:v>-8.36339500161343</c:v>
                </c:pt>
                <c:pt idx="20771">
                  <c:v>-8.6111839535130308</c:v>
                </c:pt>
                <c:pt idx="20772">
                  <c:v>-8.6450971342485694</c:v>
                </c:pt>
                <c:pt idx="20773">
                  <c:v>-8.6281205562643901</c:v>
                </c:pt>
                <c:pt idx="20774">
                  <c:v>-8.6111724610932505</c:v>
                </c:pt>
                <c:pt idx="20775">
                  <c:v>-8.7134264518823397</c:v>
                </c:pt>
                <c:pt idx="20776">
                  <c:v>-8.6975439946710509</c:v>
                </c:pt>
                <c:pt idx="20777">
                  <c:v>-8.69347637917061</c:v>
                </c:pt>
                <c:pt idx="20778">
                  <c:v>-8.6824126464431206</c:v>
                </c:pt>
                <c:pt idx="20779">
                  <c:v>-8.4767697012309409</c:v>
                </c:pt>
                <c:pt idx="20780">
                  <c:v>-8.4026152472443094</c:v>
                </c:pt>
                <c:pt idx="20781">
                  <c:v>-8.38713105665218</c:v>
                </c:pt>
                <c:pt idx="20782">
                  <c:v>-8.3715689039810197</c:v>
                </c:pt>
                <c:pt idx="20783">
                  <c:v>-8.1262803139014892</c:v>
                </c:pt>
                <c:pt idx="20784">
                  <c:v>-8.1108246081999908</c:v>
                </c:pt>
                <c:pt idx="20785">
                  <c:v>-8.0503420735988005</c:v>
                </c:pt>
                <c:pt idx="20786">
                  <c:v>-7.9497946625291602</c:v>
                </c:pt>
                <c:pt idx="20787">
                  <c:v>-7.51644783818349</c:v>
                </c:pt>
                <c:pt idx="20788">
                  <c:v>-7.3919275515105998</c:v>
                </c:pt>
                <c:pt idx="20789">
                  <c:v>-7.3758273237130503</c:v>
                </c:pt>
                <c:pt idx="20790">
                  <c:v>-7.3596407864127604</c:v>
                </c:pt>
                <c:pt idx="20791">
                  <c:v>-6.9707558629385504</c:v>
                </c:pt>
                <c:pt idx="20792">
                  <c:v>-6.9546282534216797</c:v>
                </c:pt>
                <c:pt idx="20793">
                  <c:v>-6.8697549810387697</c:v>
                </c:pt>
                <c:pt idx="20794">
                  <c:v>-6.7372417425940396</c:v>
                </c:pt>
                <c:pt idx="20795">
                  <c:v>-6.2484254858225396</c:v>
                </c:pt>
                <c:pt idx="20796">
                  <c:v>-6.1209692704669596</c:v>
                </c:pt>
                <c:pt idx="20797">
                  <c:v>-6.1038139579787396</c:v>
                </c:pt>
                <c:pt idx="20798">
                  <c:v>-6.08674735437544</c:v>
                </c:pt>
                <c:pt idx="20799">
                  <c:v>-5.6758583079515201</c:v>
                </c:pt>
                <c:pt idx="20800">
                  <c:v>-5.6589448948065098</c:v>
                </c:pt>
                <c:pt idx="20801">
                  <c:v>-5.5701855059568697</c:v>
                </c:pt>
                <c:pt idx="20802">
                  <c:v>-5.4469296034360299</c:v>
                </c:pt>
                <c:pt idx="20803">
                  <c:v>-4.9835533477506599</c:v>
                </c:pt>
                <c:pt idx="20804">
                  <c:v>-4.8666177761840501</c:v>
                </c:pt>
                <c:pt idx="20805">
                  <c:v>-4.8542688860264596</c:v>
                </c:pt>
                <c:pt idx="20806">
                  <c:v>-4.8420410339858799</c:v>
                </c:pt>
                <c:pt idx="20807">
                  <c:v>-4.4673919983929196</c:v>
                </c:pt>
                <c:pt idx="20808">
                  <c:v>-4.4546873925256998</c:v>
                </c:pt>
                <c:pt idx="20809">
                  <c:v>-4.3848723988573397</c:v>
                </c:pt>
                <c:pt idx="20810">
                  <c:v>-4.2818691166847298</c:v>
                </c:pt>
                <c:pt idx="20811">
                  <c:v>-3.8951006953666201</c:v>
                </c:pt>
                <c:pt idx="20812">
                  <c:v>-3.8052385887855502</c:v>
                </c:pt>
                <c:pt idx="20813">
                  <c:v>-3.8072623330922499</c:v>
                </c:pt>
                <c:pt idx="20814">
                  <c:v>-3.8093871856796899</c:v>
                </c:pt>
                <c:pt idx="20815">
                  <c:v>-3.5140366741522899</c:v>
                </c:pt>
                <c:pt idx="20816">
                  <c:v>-3.5165240413804302</c:v>
                </c:pt>
                <c:pt idx="20817">
                  <c:v>-3.4733652701736899</c:v>
                </c:pt>
                <c:pt idx="20818">
                  <c:v>-3.4013401081836898</c:v>
                </c:pt>
                <c:pt idx="20819">
                  <c:v>-3.1091959141612402</c:v>
                </c:pt>
                <c:pt idx="20820">
                  <c:v>-3.0465039107395202</c:v>
                </c:pt>
                <c:pt idx="20821">
                  <c:v>-3.0554374898794001</c:v>
                </c:pt>
                <c:pt idx="20822">
                  <c:v>-2.93690968832462</c:v>
                </c:pt>
                <c:pt idx="20823">
                  <c:v>-2.9453222843608202</c:v>
                </c:pt>
                <c:pt idx="20824">
                  <c:v>-2.8303773882763399</c:v>
                </c:pt>
                <c:pt idx="20825">
                  <c:v>-2.8385157758205999</c:v>
                </c:pt>
                <c:pt idx="20826">
                  <c:v>-2.7274547748233</c:v>
                </c:pt>
                <c:pt idx="20827">
                  <c:v>-2.53189972442462</c:v>
                </c:pt>
                <c:pt idx="20828">
                  <c:v>-2.4841437387409702</c:v>
                </c:pt>
                <c:pt idx="20829">
                  <c:v>-2.4920116351291401</c:v>
                </c:pt>
                <c:pt idx="20830">
                  <c:v>-2.4459274074554598</c:v>
                </c:pt>
                <c:pt idx="20831">
                  <c:v>-2.4019496798395599</c:v>
                </c:pt>
                <c:pt idx="20832">
                  <c:v>-2.4099139239516099</c:v>
                </c:pt>
                <c:pt idx="20833">
                  <c:v>-2.2593980444242199</c:v>
                </c:pt>
                <c:pt idx="20834">
                  <c:v>-2.2702357795135901</c:v>
                </c:pt>
                <c:pt idx="20835">
                  <c:v>-2.1366374012337701</c:v>
                </c:pt>
                <c:pt idx="20836">
                  <c:v>-2.1071017487724002</c:v>
                </c:pt>
                <c:pt idx="20837">
                  <c:v>-2.1142524517107901</c:v>
                </c:pt>
                <c:pt idx="20838">
                  <c:v>-2.0867399656427299</c:v>
                </c:pt>
                <c:pt idx="20839">
                  <c:v>-2.06154864218774</c:v>
                </c:pt>
                <c:pt idx="20840">
                  <c:v>-2.0679846613295698</c:v>
                </c:pt>
                <c:pt idx="20841">
                  <c:v>-1.9811657372171301</c:v>
                </c:pt>
                <c:pt idx="20842">
                  <c:v>-1.98479733180403</c:v>
                </c:pt>
                <c:pt idx="20843">
                  <c:v>-1.92746331856868</c:v>
                </c:pt>
                <c:pt idx="20844">
                  <c:v>-1.9209295801556101</c:v>
                </c:pt>
                <c:pt idx="20845">
                  <c:v>-1.9247988876375499</c:v>
                </c:pt>
                <c:pt idx="20846">
                  <c:v>-1.9212020975134501</c:v>
                </c:pt>
                <c:pt idx="20847">
                  <c:v>-1.92074668916723</c:v>
                </c:pt>
                <c:pt idx="20848">
                  <c:v>-1.92413177587169</c:v>
                </c:pt>
                <c:pt idx="20849">
                  <c:v>-1.9296037439681399</c:v>
                </c:pt>
                <c:pt idx="20850">
                  <c:v>-1.9311840522706301</c:v>
                </c:pt>
                <c:pt idx="20851">
                  <c:v>-1.9775109819432899</c:v>
                </c:pt>
                <c:pt idx="20852">
                  <c:v>-1.9997356958041901</c:v>
                </c:pt>
                <c:pt idx="20853">
                  <c:v>-2.0035731165097799</c:v>
                </c:pt>
                <c:pt idx="20854">
                  <c:v>-2.0257529199847202</c:v>
                </c:pt>
                <c:pt idx="20855">
                  <c:v>-2.0545189742030598</c:v>
                </c:pt>
                <c:pt idx="20856">
                  <c:v>-2.0594450473888601</c:v>
                </c:pt>
                <c:pt idx="20857">
                  <c:v>-2.1576896587852601</c:v>
                </c:pt>
                <c:pt idx="20858">
                  <c:v>-2.1608011637820899</c:v>
                </c:pt>
                <c:pt idx="20859">
                  <c:v>-2.2924229723272598</c:v>
                </c:pt>
                <c:pt idx="20860">
                  <c:v>-2.33345136134341</c:v>
                </c:pt>
                <c:pt idx="20861">
                  <c:v>-2.33367354166873</c:v>
                </c:pt>
                <c:pt idx="20862">
                  <c:v>-2.3765663263729002</c:v>
                </c:pt>
                <c:pt idx="20863">
                  <c:v>-2.4211428940902899</c:v>
                </c:pt>
                <c:pt idx="20864">
                  <c:v>-2.4215478378638999</c:v>
                </c:pt>
                <c:pt idx="20865">
                  <c:v>-2.5832834702012701</c:v>
                </c:pt>
                <c:pt idx="20866">
                  <c:v>-2.58526442693447</c:v>
                </c:pt>
                <c:pt idx="20867">
                  <c:v>-2.7772811202572099</c:v>
                </c:pt>
                <c:pt idx="20868">
                  <c:v>-2.83198612468333</c:v>
                </c:pt>
                <c:pt idx="20869">
                  <c:v>-2.8875200667164198</c:v>
                </c:pt>
                <c:pt idx="20870">
                  <c:v>-2.9438545755869399</c:v>
                </c:pt>
                <c:pt idx="20871">
                  <c:v>-2.9423445921360698</c:v>
                </c:pt>
                <c:pt idx="20872">
                  <c:v>-2.9407752587619198</c:v>
                </c:pt>
                <c:pt idx="20873">
                  <c:v>-3.1402775452031899</c:v>
                </c:pt>
                <c:pt idx="20874">
                  <c:v>-3.1369209573174599</c:v>
                </c:pt>
                <c:pt idx="20875">
                  <c:v>-3.3642919292561801</c:v>
                </c:pt>
                <c:pt idx="20876">
                  <c:v>-3.42405987217353</c:v>
                </c:pt>
                <c:pt idx="20877">
                  <c:v>-3.4878352078193502</c:v>
                </c:pt>
                <c:pt idx="20878">
                  <c:v>-3.5514928934855998</c:v>
                </c:pt>
                <c:pt idx="20879">
                  <c:v>-3.5462699420316501</c:v>
                </c:pt>
                <c:pt idx="20880">
                  <c:v>-3.54094925004076</c:v>
                </c:pt>
                <c:pt idx="20881">
                  <c:v>-3.7785356051752101</c:v>
                </c:pt>
                <c:pt idx="20882">
                  <c:v>-3.7728877798348899</c:v>
                </c:pt>
                <c:pt idx="20883">
                  <c:v>-4.03787019165721</c:v>
                </c:pt>
                <c:pt idx="20884">
                  <c:v>-4.1095454270955303</c:v>
                </c:pt>
                <c:pt idx="20885">
                  <c:v>-4.1815420447931899</c:v>
                </c:pt>
                <c:pt idx="20886">
                  <c:v>-4.2536827698016202</c:v>
                </c:pt>
                <c:pt idx="20887">
                  <c:v>-4.2470590637049899</c:v>
                </c:pt>
                <c:pt idx="20888">
                  <c:v>-4.2403675725187098</c:v>
                </c:pt>
                <c:pt idx="20889">
                  <c:v>-4.4995271362935396</c:v>
                </c:pt>
                <c:pt idx="20890">
                  <c:v>-4.4917958714784501</c:v>
                </c:pt>
                <c:pt idx="20891">
                  <c:v>-4.7643065184436999</c:v>
                </c:pt>
                <c:pt idx="20892">
                  <c:v>-4.8298245403995299</c:v>
                </c:pt>
                <c:pt idx="20893">
                  <c:v>-4.9007358362466498</c:v>
                </c:pt>
                <c:pt idx="20894">
                  <c:v>-4.9704225748291604</c:v>
                </c:pt>
                <c:pt idx="20895">
                  <c:v>-4.9640687987409704</c:v>
                </c:pt>
                <c:pt idx="20896">
                  <c:v>-4.9577114854091198</c:v>
                </c:pt>
                <c:pt idx="20897">
                  <c:v>-5.2023550897918804</c:v>
                </c:pt>
                <c:pt idx="20898">
                  <c:v>-5.1960953497983304</c:v>
                </c:pt>
                <c:pt idx="20899">
                  <c:v>-5.4318972261580099</c:v>
                </c:pt>
                <c:pt idx="20900">
                  <c:v>-5.4900781490791601</c:v>
                </c:pt>
                <c:pt idx="20901">
                  <c:v>-5.5457496514118096</c:v>
                </c:pt>
                <c:pt idx="20902">
                  <c:v>-5.5960154535655997</c:v>
                </c:pt>
                <c:pt idx="20903">
                  <c:v>-5.5890292919893696</c:v>
                </c:pt>
                <c:pt idx="20904">
                  <c:v>-5.5821234142945304</c:v>
                </c:pt>
                <c:pt idx="20905">
                  <c:v>-5.7652201707558701</c:v>
                </c:pt>
                <c:pt idx="20906">
                  <c:v>-5.7585456948099898</c:v>
                </c:pt>
                <c:pt idx="20907">
                  <c:v>-5.9421043115924199</c:v>
                </c:pt>
                <c:pt idx="20908">
                  <c:v>-5.9357900033755699</c:v>
                </c:pt>
                <c:pt idx="20909">
                  <c:v>-5.9666270279997899</c:v>
                </c:pt>
                <c:pt idx="20910">
                  <c:v>-5.9936021968047397</c:v>
                </c:pt>
                <c:pt idx="20911">
                  <c:v>-5.9885810591422404</c:v>
                </c:pt>
                <c:pt idx="20912">
                  <c:v>-6.0373082202755901</c:v>
                </c:pt>
                <c:pt idx="20913">
                  <c:v>-6.0847178195788603</c:v>
                </c:pt>
                <c:pt idx="20914">
                  <c:v>-6.0796703573964201</c:v>
                </c:pt>
                <c:pt idx="20915">
                  <c:v>-6.2214114873455504</c:v>
                </c:pt>
                <c:pt idx="20916">
                  <c:v>-6.2168917659980201</c:v>
                </c:pt>
                <c:pt idx="20917">
                  <c:v>-6.2123835491429702</c:v>
                </c:pt>
                <c:pt idx="20918">
                  <c:v>-6.2548704549851504</c:v>
                </c:pt>
                <c:pt idx="20919">
                  <c:v>-6.2634680535297296</c:v>
                </c:pt>
                <c:pt idx="20920">
                  <c:v>-6.2859332878203196</c:v>
                </c:pt>
                <c:pt idx="20921">
                  <c:v>-6.2945877915758102</c:v>
                </c:pt>
                <c:pt idx="20922">
                  <c:v>-6.3004070473070399</c:v>
                </c:pt>
                <c:pt idx="20923">
                  <c:v>-6.3037759493264698</c:v>
                </c:pt>
                <c:pt idx="20924">
                  <c:v>-6.3018777735909497</c:v>
                </c:pt>
                <c:pt idx="20925">
                  <c:v>-6.2974332322539199</c:v>
                </c:pt>
                <c:pt idx="20926">
                  <c:v>-6.2930527820205198</c:v>
                </c:pt>
                <c:pt idx="20927">
                  <c:v>-6.2823190889435301</c:v>
                </c:pt>
                <c:pt idx="20928">
                  <c:v>-6.2712461520474196</c:v>
                </c:pt>
                <c:pt idx="20929">
                  <c:v>-6.2577392988806002</c:v>
                </c:pt>
                <c:pt idx="20930">
                  <c:v>-6.2437978497530704</c:v>
                </c:pt>
                <c:pt idx="20931">
                  <c:v>-6.2123446633437496</c:v>
                </c:pt>
                <c:pt idx="20932">
                  <c:v>-6.1570706950782998</c:v>
                </c:pt>
                <c:pt idx="20933">
                  <c:v>-6.1542882806210804</c:v>
                </c:pt>
                <c:pt idx="20934">
                  <c:v>-6.1515717780955601</c:v>
                </c:pt>
                <c:pt idx="20935">
                  <c:v>-6.1230799333320602</c:v>
                </c:pt>
                <c:pt idx="20936">
                  <c:v>-6.1049509713806804</c:v>
                </c:pt>
                <c:pt idx="20937">
                  <c:v>-6.08580256560567</c:v>
                </c:pt>
                <c:pt idx="20938">
                  <c:v>-6.0672697265281199</c:v>
                </c:pt>
                <c:pt idx="20939">
                  <c:v>-6.0289533480450599</c:v>
                </c:pt>
                <c:pt idx="20940">
                  <c:v>-5.9656494449275703</c:v>
                </c:pt>
                <c:pt idx="20941">
                  <c:v>-5.96512500542448</c:v>
                </c:pt>
                <c:pt idx="20942">
                  <c:v>-5.9644994360415602</c:v>
                </c:pt>
                <c:pt idx="20943">
                  <c:v>-5.9352135494715803</c:v>
                </c:pt>
                <c:pt idx="20944">
                  <c:v>-5.91706094948165</c:v>
                </c:pt>
                <c:pt idx="20945">
                  <c:v>-5.8981962374395502</c:v>
                </c:pt>
                <c:pt idx="20946">
                  <c:v>-5.8796288693151899</c:v>
                </c:pt>
                <c:pt idx="20947">
                  <c:v>-5.84742951486471</c:v>
                </c:pt>
                <c:pt idx="20948">
                  <c:v>-5.7950159799183201</c:v>
                </c:pt>
                <c:pt idx="20949">
                  <c:v>-5.7931364187233401</c:v>
                </c:pt>
                <c:pt idx="20950">
                  <c:v>-5.7911944746430803</c:v>
                </c:pt>
                <c:pt idx="20951">
                  <c:v>-5.76520344319459</c:v>
                </c:pt>
                <c:pt idx="20952">
                  <c:v>-5.74812751545951</c:v>
                </c:pt>
                <c:pt idx="20953">
                  <c:v>-5.7312160680733202</c:v>
                </c:pt>
                <c:pt idx="20954">
                  <c:v>-5.7146037409231303</c:v>
                </c:pt>
                <c:pt idx="20955">
                  <c:v>-5.6657808534819196</c:v>
                </c:pt>
                <c:pt idx="20956">
                  <c:v>-5.66225072113415</c:v>
                </c:pt>
                <c:pt idx="20957">
                  <c:v>-5.6377292931387304</c:v>
                </c:pt>
                <c:pt idx="20958">
                  <c:v>-5.6341238060226804</c:v>
                </c:pt>
                <c:pt idx="20959">
                  <c:v>-5.6076493311047999</c:v>
                </c:pt>
                <c:pt idx="20960">
                  <c:v>-5.6025086915023197</c:v>
                </c:pt>
                <c:pt idx="20961">
                  <c:v>-5.5760573188922899</c:v>
                </c:pt>
                <c:pt idx="20962">
                  <c:v>-5.5519434628554603</c:v>
                </c:pt>
                <c:pt idx="20963">
                  <c:v>-5.5198354189475403</c:v>
                </c:pt>
                <c:pt idx="20964">
                  <c:v>-5.5007401576030999</c:v>
                </c:pt>
                <c:pt idx="20965">
                  <c:v>-5.4655820135425399</c:v>
                </c:pt>
                <c:pt idx="20966">
                  <c:v>-5.4615332100344398</c:v>
                </c:pt>
                <c:pt idx="20967">
                  <c:v>-5.4024452136086998</c:v>
                </c:pt>
                <c:pt idx="20968">
                  <c:v>-5.3976704247282603</c:v>
                </c:pt>
                <c:pt idx="20969">
                  <c:v>-5.3812767579485099</c:v>
                </c:pt>
                <c:pt idx="20970">
                  <c:v>-5.3578894639852201</c:v>
                </c:pt>
                <c:pt idx="20971">
                  <c:v>-5.3337422937971004</c:v>
                </c:pt>
                <c:pt idx="20972">
                  <c:v>-5.30902571497721</c:v>
                </c:pt>
                <c:pt idx="20973">
                  <c:v>-5.2393317266130301</c:v>
                </c:pt>
                <c:pt idx="20974">
                  <c:v>-5.2345437816757103</c:v>
                </c:pt>
                <c:pt idx="20975">
                  <c:v>-5.1566693223937401</c:v>
                </c:pt>
                <c:pt idx="20976">
                  <c:v>-5.1529104268741897</c:v>
                </c:pt>
                <c:pt idx="20977">
                  <c:v>-5.1334777495120596</c:v>
                </c:pt>
                <c:pt idx="20978">
                  <c:v>-5.1057156872805196</c:v>
                </c:pt>
                <c:pt idx="20979">
                  <c:v>-5.0786727593168202</c:v>
                </c:pt>
                <c:pt idx="20980">
                  <c:v>-5.0510941612437996</c:v>
                </c:pt>
                <c:pt idx="20981">
                  <c:v>-4.9751472924437499</c:v>
                </c:pt>
                <c:pt idx="20982">
                  <c:v>-4.9725371405417196</c:v>
                </c:pt>
                <c:pt idx="20983">
                  <c:v>-4.8922373269217498</c:v>
                </c:pt>
                <c:pt idx="20984">
                  <c:v>-4.89363091948782</c:v>
                </c:pt>
                <c:pt idx="20985">
                  <c:v>-4.8788729292119699</c:v>
                </c:pt>
                <c:pt idx="20986">
                  <c:v>-4.8562618200946197</c:v>
                </c:pt>
                <c:pt idx="20987">
                  <c:v>-4.8330624565151901</c:v>
                </c:pt>
                <c:pt idx="20988">
                  <c:v>-4.8108386957963702</c:v>
                </c:pt>
                <c:pt idx="20989">
                  <c:v>-4.73928702005633</c:v>
                </c:pt>
                <c:pt idx="20990">
                  <c:v>-4.7419917876123199</c:v>
                </c:pt>
                <c:pt idx="20991">
                  <c:v>-4.6656541873723398</c:v>
                </c:pt>
                <c:pt idx="20992">
                  <c:v>-4.6725733330178301</c:v>
                </c:pt>
                <c:pt idx="20993">
                  <c:v>-4.6626274403859602</c:v>
                </c:pt>
                <c:pt idx="20994">
                  <c:v>-4.64254045334701</c:v>
                </c:pt>
                <c:pt idx="20995">
                  <c:v>-4.6225242413209804</c:v>
                </c:pt>
                <c:pt idx="20996">
                  <c:v>-4.6035077998320899</c:v>
                </c:pt>
                <c:pt idx="20997">
                  <c:v>-4.5374588770486604</c:v>
                </c:pt>
                <c:pt idx="20998">
                  <c:v>-4.5433491414714604</c:v>
                </c:pt>
                <c:pt idx="20999">
                  <c:v>-4.4674436823736698</c:v>
                </c:pt>
                <c:pt idx="21000">
                  <c:v>-4.4734737535240301</c:v>
                </c:pt>
                <c:pt idx="21001">
                  <c:v>-4.4645780333455898</c:v>
                </c:pt>
                <c:pt idx="21002">
                  <c:v>-4.4469241143456397</c:v>
                </c:pt>
                <c:pt idx="21003">
                  <c:v>-4.42982060981881</c:v>
                </c:pt>
                <c:pt idx="21004">
                  <c:v>-4.4131300388979398</c:v>
                </c:pt>
                <c:pt idx="21005">
                  <c:v>-4.3481483955683702</c:v>
                </c:pt>
                <c:pt idx="21006">
                  <c:v>-4.3554749996022197</c:v>
                </c:pt>
                <c:pt idx="21007">
                  <c:v>-4.2795956147944603</c:v>
                </c:pt>
                <c:pt idx="21008">
                  <c:v>-4.2870980936566303</c:v>
                </c:pt>
                <c:pt idx="21009">
                  <c:v>-4.2793873517690804</c:v>
                </c:pt>
                <c:pt idx="21010">
                  <c:v>-4.2620599521240399</c:v>
                </c:pt>
                <c:pt idx="21011">
                  <c:v>-4.2453844324649097</c:v>
                </c:pt>
                <c:pt idx="21012">
                  <c:v>-4.2268526992872797</c:v>
                </c:pt>
                <c:pt idx="21013">
                  <c:v>-4.1468800203507596</c:v>
                </c:pt>
                <c:pt idx="21014">
                  <c:v>-4.1555464340425301</c:v>
                </c:pt>
                <c:pt idx="21015">
                  <c:v>-4.0606039189353904</c:v>
                </c:pt>
                <c:pt idx="21016">
                  <c:v>-4.0694672625933501</c:v>
                </c:pt>
                <c:pt idx="21017">
                  <c:v>-4.0632474188685004</c:v>
                </c:pt>
                <c:pt idx="21018">
                  <c:v>-4.04265591146586</c:v>
                </c:pt>
                <c:pt idx="21019">
                  <c:v>-4.0208303139327599</c:v>
                </c:pt>
                <c:pt idx="21020">
                  <c:v>-3.99774875870308</c:v>
                </c:pt>
                <c:pt idx="21021">
                  <c:v>-3.8933676091590299</c:v>
                </c:pt>
                <c:pt idx="21022">
                  <c:v>-3.9064118511121202</c:v>
                </c:pt>
                <c:pt idx="21023">
                  <c:v>-3.78200583978917</c:v>
                </c:pt>
                <c:pt idx="21024">
                  <c:v>-3.7951254825232601</c:v>
                </c:pt>
                <c:pt idx="21025">
                  <c:v>-3.7818927129907798</c:v>
                </c:pt>
                <c:pt idx="21026">
                  <c:v>-3.7522789581140699</c:v>
                </c:pt>
                <c:pt idx="21027">
                  <c:v>-3.7237358635570001</c:v>
                </c:pt>
                <c:pt idx="21028">
                  <c:v>-3.6898158921942699</c:v>
                </c:pt>
                <c:pt idx="21029">
                  <c:v>-3.5597886940774002</c:v>
                </c:pt>
                <c:pt idx="21030">
                  <c:v>-3.5711010018610301</c:v>
                </c:pt>
                <c:pt idx="21031">
                  <c:v>-3.4120504457625001</c:v>
                </c:pt>
                <c:pt idx="21032">
                  <c:v>-3.41463909808202</c:v>
                </c:pt>
                <c:pt idx="21033">
                  <c:v>-3.3912857394486302</c:v>
                </c:pt>
                <c:pt idx="21034">
                  <c:v>-3.3484468784661199</c:v>
                </c:pt>
                <c:pt idx="21035">
                  <c:v>-3.3018529004272601</c:v>
                </c:pt>
                <c:pt idx="21036">
                  <c:v>-3.25501583302949</c:v>
                </c:pt>
                <c:pt idx="21037">
                  <c:v>-3.1097088311549501</c:v>
                </c:pt>
                <c:pt idx="21038">
                  <c:v>-3.1125595517525002</c:v>
                </c:pt>
                <c:pt idx="21039">
                  <c:v>-2.9386152072691001</c:v>
                </c:pt>
                <c:pt idx="21040">
                  <c:v>-2.9337170112325199</c:v>
                </c:pt>
                <c:pt idx="21041">
                  <c:v>-2.8966229615254999</c:v>
                </c:pt>
                <c:pt idx="21042">
                  <c:v>-2.8428462704851101</c:v>
                </c:pt>
                <c:pt idx="21043">
                  <c:v>-2.78689985566086</c:v>
                </c:pt>
                <c:pt idx="21044">
                  <c:v>-2.7294427526327798</c:v>
                </c:pt>
                <c:pt idx="21045">
                  <c:v>-2.5732200483596901</c:v>
                </c:pt>
                <c:pt idx="21046">
                  <c:v>-2.56599801366719</c:v>
                </c:pt>
                <c:pt idx="21047">
                  <c:v>-2.39283246917176</c:v>
                </c:pt>
                <c:pt idx="21048">
                  <c:v>-2.38580400873236</c:v>
                </c:pt>
                <c:pt idx="21049">
                  <c:v>-2.3485559393263902</c:v>
                </c:pt>
                <c:pt idx="21050">
                  <c:v>-2.2922821307135099</c:v>
                </c:pt>
                <c:pt idx="21051">
                  <c:v>-2.2356333201311398</c:v>
                </c:pt>
                <c:pt idx="21052">
                  <c:v>-2.18279486375517</c:v>
                </c:pt>
                <c:pt idx="21053">
                  <c:v>-2.0346307765057401</c:v>
                </c:pt>
                <c:pt idx="21054">
                  <c:v>-2.0280942566756801</c:v>
                </c:pt>
                <c:pt idx="21055">
                  <c:v>-1.87028452378762</c:v>
                </c:pt>
                <c:pt idx="21056">
                  <c:v>-1.8694264273233701</c:v>
                </c:pt>
                <c:pt idx="21057">
                  <c:v>-1.8397176478738499</c:v>
                </c:pt>
                <c:pt idx="21058">
                  <c:v>-1.79157816952045</c:v>
                </c:pt>
                <c:pt idx="21059">
                  <c:v>-1.74393688365612</c:v>
                </c:pt>
                <c:pt idx="21060">
                  <c:v>-1.69837618291234</c:v>
                </c:pt>
                <c:pt idx="21061">
                  <c:v>-1.56976807151799</c:v>
                </c:pt>
                <c:pt idx="21062">
                  <c:v>-1.5693609777933599</c:v>
                </c:pt>
                <c:pt idx="21063">
                  <c:v>-1.4234743496317199</c:v>
                </c:pt>
                <c:pt idx="21064">
                  <c:v>-1.42330758038572</c:v>
                </c:pt>
                <c:pt idx="21065">
                  <c:v>-1.4008172528867899</c:v>
                </c:pt>
                <c:pt idx="21066">
                  <c:v>-1.3606801954230101</c:v>
                </c:pt>
                <c:pt idx="21067">
                  <c:v>-1.32098638404248</c:v>
                </c:pt>
                <c:pt idx="21068">
                  <c:v>-1.28171244998211</c:v>
                </c:pt>
                <c:pt idx="21069">
                  <c:v>-1.1645054433065101</c:v>
                </c:pt>
                <c:pt idx="21070">
                  <c:v>-1.1668546750081801</c:v>
                </c:pt>
                <c:pt idx="21071">
                  <c:v>-1.03404860591757</c:v>
                </c:pt>
                <c:pt idx="21072">
                  <c:v>-1.03652054932615</c:v>
                </c:pt>
                <c:pt idx="21073">
                  <c:v>-1.0146879504133</c:v>
                </c:pt>
                <c:pt idx="21074">
                  <c:v>-0.97679802398660198</c:v>
                </c:pt>
                <c:pt idx="21075">
                  <c:v>-0.93918634068775397</c:v>
                </c:pt>
                <c:pt idx="21076">
                  <c:v>-0.90184401709306805</c:v>
                </c:pt>
                <c:pt idx="21077">
                  <c:v>-0.78993593269951201</c:v>
                </c:pt>
                <c:pt idx="21078">
                  <c:v>-0.79187294338421699</c:v>
                </c:pt>
                <c:pt idx="21079">
                  <c:v>-0.66409421572532601</c:v>
                </c:pt>
                <c:pt idx="21080">
                  <c:v>-0.66606266518633706</c:v>
                </c:pt>
                <c:pt idx="21081">
                  <c:v>-0.64429251176439795</c:v>
                </c:pt>
                <c:pt idx="21082">
                  <c:v>-0.60658472912345196</c:v>
                </c:pt>
                <c:pt idx="21083">
                  <c:v>-0.56916602264013005</c:v>
                </c:pt>
                <c:pt idx="21084">
                  <c:v>-0.53236451075403701</c:v>
                </c:pt>
                <c:pt idx="21085">
                  <c:v>-0.42512524243541</c:v>
                </c:pt>
                <c:pt idx="21086">
                  <c:v>-0.35963406951377003</c:v>
                </c:pt>
                <c:pt idx="21087">
                  <c:v>-0.36049689425750198</c:v>
                </c:pt>
                <c:pt idx="21088">
                  <c:v>-0.29480890676885002</c:v>
                </c:pt>
                <c:pt idx="21089">
                  <c:v>-0.29537405169252601</c:v>
                </c:pt>
                <c:pt idx="21090">
                  <c:v>-0.230438298393323</c:v>
                </c:pt>
                <c:pt idx="21091">
                  <c:v>-0.212300399023304</c:v>
                </c:pt>
                <c:pt idx="21092">
                  <c:v>-0.179272564710699</c:v>
                </c:pt>
                <c:pt idx="21093">
                  <c:v>-4.5423979406500101E-2</c:v>
                </c:pt>
                <c:pt idx="21094">
                  <c:v>-1.29028160744854E-2</c:v>
                </c:pt>
                <c:pt idx="21095">
                  <c:v>-1.41373155924388E-2</c:v>
                </c:pt>
                <c:pt idx="21096">
                  <c:v>-1.53662820788925E-2</c:v>
                </c:pt>
                <c:pt idx="21097">
                  <c:v>9.4573954472144797E-2</c:v>
                </c:pt>
                <c:pt idx="21098">
                  <c:v>9.3134650825201795E-2</c:v>
                </c:pt>
                <c:pt idx="21099">
                  <c:v>0.111718126426642</c:v>
                </c:pt>
                <c:pt idx="21100">
                  <c:v>0.14237866557948001</c:v>
                </c:pt>
                <c:pt idx="21101">
                  <c:v>0.26439508881478402</c:v>
                </c:pt>
                <c:pt idx="21102">
                  <c:v>0.29174322838836397</c:v>
                </c:pt>
                <c:pt idx="21103">
                  <c:v>0.28991158824076502</c:v>
                </c:pt>
                <c:pt idx="21104">
                  <c:v>0.28813806571835199</c:v>
                </c:pt>
                <c:pt idx="21105">
                  <c:v>0.38702192369955202</c:v>
                </c:pt>
                <c:pt idx="21106">
                  <c:v>0.38519058483694002</c:v>
                </c:pt>
                <c:pt idx="21107">
                  <c:v>0.40310137859869599</c:v>
                </c:pt>
                <c:pt idx="21108">
                  <c:v>0.431421290153995</c:v>
                </c:pt>
                <c:pt idx="21109">
                  <c:v>0.54000658461571405</c:v>
                </c:pt>
                <c:pt idx="21110">
                  <c:v>0.56672517475148299</c:v>
                </c:pt>
                <c:pt idx="21111">
                  <c:v>0.56615110670972701</c:v>
                </c:pt>
                <c:pt idx="21112">
                  <c:v>0.56564706936473497</c:v>
                </c:pt>
                <c:pt idx="21113">
                  <c:v>0.65488379154741305</c:v>
                </c:pt>
                <c:pt idx="21114">
                  <c:v>0.65439379643493401</c:v>
                </c:pt>
                <c:pt idx="21115">
                  <c:v>0.67210021157394295</c:v>
                </c:pt>
                <c:pt idx="21116">
                  <c:v>0.69901695973338496</c:v>
                </c:pt>
                <c:pt idx="21117">
                  <c:v>0.79609841042290996</c:v>
                </c:pt>
                <c:pt idx="21118">
                  <c:v>0.82086223373829803</c:v>
                </c:pt>
                <c:pt idx="21119">
                  <c:v>0.82153867739146103</c:v>
                </c:pt>
                <c:pt idx="21120">
                  <c:v>0.82218807157823603</c:v>
                </c:pt>
                <c:pt idx="21121">
                  <c:v>0.90190937593235299</c:v>
                </c:pt>
                <c:pt idx="21122">
                  <c:v>0.90253529388264897</c:v>
                </c:pt>
                <c:pt idx="21123">
                  <c:v>0.91790813083478895</c:v>
                </c:pt>
                <c:pt idx="21124">
                  <c:v>0.940227862260267</c:v>
                </c:pt>
                <c:pt idx="21125">
                  <c:v>1.0243341998831701</c:v>
                </c:pt>
                <c:pt idx="21126">
                  <c:v>1.0449861479263201</c:v>
                </c:pt>
                <c:pt idx="21127">
                  <c:v>1.04503609091809</c:v>
                </c:pt>
                <c:pt idx="21128">
                  <c:v>1.04501465052526</c:v>
                </c:pt>
                <c:pt idx="21129">
                  <c:v>1.11064057166763</c:v>
                </c:pt>
                <c:pt idx="21130">
                  <c:v>1.10913848958813</c:v>
                </c:pt>
                <c:pt idx="21131">
                  <c:v>1.1194661360668501</c:v>
                </c:pt>
                <c:pt idx="21132">
                  <c:v>1.1373298738731701</c:v>
                </c:pt>
                <c:pt idx="21133">
                  <c:v>1.2042547366449601</c:v>
                </c:pt>
                <c:pt idx="21134">
                  <c:v>1.2196780822831801</c:v>
                </c:pt>
                <c:pt idx="21135">
                  <c:v>1.21828104574746</c:v>
                </c:pt>
                <c:pt idx="21136">
                  <c:v>1.2169227253653201</c:v>
                </c:pt>
                <c:pt idx="21137">
                  <c:v>1.27013421157838</c:v>
                </c:pt>
                <c:pt idx="21138">
                  <c:v>1.2686594754595</c:v>
                </c:pt>
                <c:pt idx="21139">
                  <c:v>1.2766144342124599</c:v>
                </c:pt>
                <c:pt idx="21140">
                  <c:v>1.2900781469334699</c:v>
                </c:pt>
                <c:pt idx="21141">
                  <c:v>1.34126094670373</c:v>
                </c:pt>
                <c:pt idx="21142">
                  <c:v>1.3526425156362001</c:v>
                </c:pt>
                <c:pt idx="21143">
                  <c:v>1.35114373719327</c:v>
                </c:pt>
                <c:pt idx="21144">
                  <c:v>1.3497128905603399</c:v>
                </c:pt>
                <c:pt idx="21145">
                  <c:v>1.38996351621161</c:v>
                </c:pt>
                <c:pt idx="21146">
                  <c:v>1.3885970953473801</c:v>
                </c:pt>
                <c:pt idx="21147">
                  <c:v>1.39502679116141</c:v>
                </c:pt>
                <c:pt idx="21148">
                  <c:v>1.4053305088994701</c:v>
                </c:pt>
                <c:pt idx="21149">
                  <c:v>1.42552043448593</c:v>
                </c:pt>
                <c:pt idx="21150">
                  <c:v>1.43498271175141</c:v>
                </c:pt>
                <c:pt idx="21151">
                  <c:v>1.4530334709003101</c:v>
                </c:pt>
                <c:pt idx="21152">
                  <c:v>1.4530745774924301</c:v>
                </c:pt>
                <c:pt idx="21153">
                  <c:v>1.4820475810021101</c:v>
                </c:pt>
                <c:pt idx="21154">
                  <c:v>1.4945841018552299</c:v>
                </c:pt>
                <c:pt idx="21155">
                  <c:v>1.5019254120446099</c:v>
                </c:pt>
                <c:pt idx="21156">
                  <c:v>1.51482381167483</c:v>
                </c:pt>
                <c:pt idx="21157">
                  <c:v>1.5152340662941699</c:v>
                </c:pt>
                <c:pt idx="21158">
                  <c:v>1.5214463312109801</c:v>
                </c:pt>
                <c:pt idx="21159">
                  <c:v>1.52716938516515</c:v>
                </c:pt>
                <c:pt idx="21160">
                  <c:v>1.5275483441523501</c:v>
                </c:pt>
                <c:pt idx="21161">
                  <c:v>1.5444175690833599</c:v>
                </c:pt>
                <c:pt idx="21162">
                  <c:v>1.54474973165282</c:v>
                </c:pt>
                <c:pt idx="21163">
                  <c:v>1.54753131064549</c:v>
                </c:pt>
                <c:pt idx="21164">
                  <c:v>1.55898308418313</c:v>
                </c:pt>
                <c:pt idx="21165">
                  <c:v>1.56138836056452</c:v>
                </c:pt>
                <c:pt idx="21166">
                  <c:v>1.56124133587068</c:v>
                </c:pt>
                <c:pt idx="21167">
                  <c:v>1.56303614764341</c:v>
                </c:pt>
                <c:pt idx="21168">
                  <c:v>1.56268977927479</c:v>
                </c:pt>
                <c:pt idx="21169">
                  <c:v>1.5685369292854701</c:v>
                </c:pt>
                <c:pt idx="21170">
                  <c:v>1.5681725566087601</c:v>
                </c:pt>
                <c:pt idx="21171">
                  <c:v>1.5686117092890599</c:v>
                </c:pt>
                <c:pt idx="21172">
                  <c:v>1.57026678705477</c:v>
                </c:pt>
                <c:pt idx="21173">
                  <c:v>1.5701270122014901</c:v>
                </c:pt>
                <c:pt idx="21174">
                  <c:v>1.56963047294207</c:v>
                </c:pt>
                <c:pt idx="21175">
                  <c:v>1.5689224941864299</c:v>
                </c:pt>
                <c:pt idx="21176">
                  <c:v>1.5681136088916201</c:v>
                </c:pt>
                <c:pt idx="21177">
                  <c:v>1.56726827175322</c:v>
                </c:pt>
                <c:pt idx="21178">
                  <c:v>1.5665130775525</c:v>
                </c:pt>
                <c:pt idx="21179">
                  <c:v>1.56585597068913</c:v>
                </c:pt>
                <c:pt idx="21180">
                  <c:v>1.56321248183934</c:v>
                </c:pt>
                <c:pt idx="21181">
                  <c:v>1.5619152705880699</c:v>
                </c:pt>
                <c:pt idx="21182">
                  <c:v>1.5611512348616901</c:v>
                </c:pt>
                <c:pt idx="21183">
                  <c:v>1.5594418768504701</c:v>
                </c:pt>
                <c:pt idx="21184">
                  <c:v>1.55844786703496</c:v>
                </c:pt>
                <c:pt idx="21185">
                  <c:v>1.5552898008204299</c:v>
                </c:pt>
                <c:pt idx="21186">
                  <c:v>1.55428661575132</c:v>
                </c:pt>
                <c:pt idx="21187">
                  <c:v>1.5527475201443299</c:v>
                </c:pt>
                <c:pt idx="21188">
                  <c:v>1.54885003088572</c:v>
                </c:pt>
                <c:pt idx="21189">
                  <c:v>1.54703371526643</c:v>
                </c:pt>
                <c:pt idx="21190">
                  <c:v>1.54586036643436</c:v>
                </c:pt>
                <c:pt idx="21191">
                  <c:v>1.54354618073047</c:v>
                </c:pt>
                <c:pt idx="21192">
                  <c:v>1.5419624226647899</c:v>
                </c:pt>
                <c:pt idx="21193">
                  <c:v>1.53788021812327</c:v>
                </c:pt>
                <c:pt idx="21194">
                  <c:v>1.5362485253017799</c:v>
                </c:pt>
                <c:pt idx="21195">
                  <c:v>1.534040523904</c:v>
                </c:pt>
                <c:pt idx="21196">
                  <c:v>1.52822426787251</c:v>
                </c:pt>
                <c:pt idx="21197">
                  <c:v>1.5254358542622199</c:v>
                </c:pt>
                <c:pt idx="21198">
                  <c:v>1.5237492111341</c:v>
                </c:pt>
                <c:pt idx="21199">
                  <c:v>1.5209428781327601</c:v>
                </c:pt>
                <c:pt idx="21200">
                  <c:v>1.51932913851142</c:v>
                </c:pt>
                <c:pt idx="21201">
                  <c:v>1.5132306866138301</c:v>
                </c:pt>
                <c:pt idx="21202">
                  <c:v>1.5116044035457099</c:v>
                </c:pt>
                <c:pt idx="21203">
                  <c:v>1.50908338810978</c:v>
                </c:pt>
                <c:pt idx="21204">
                  <c:v>1.49911963668681</c:v>
                </c:pt>
                <c:pt idx="21205">
                  <c:v>1.4952288675438901</c:v>
                </c:pt>
                <c:pt idx="21206">
                  <c:v>1.49362754594402</c:v>
                </c:pt>
                <c:pt idx="21207">
                  <c:v>1.49017019051027</c:v>
                </c:pt>
                <c:pt idx="21208">
                  <c:v>1.4890350561155901</c:v>
                </c:pt>
                <c:pt idx="21209">
                  <c:v>1.4790731371280501</c:v>
                </c:pt>
                <c:pt idx="21210">
                  <c:v>1.4779616728201801</c:v>
                </c:pt>
                <c:pt idx="21211">
                  <c:v>1.4752705033912601</c:v>
                </c:pt>
                <c:pt idx="21212">
                  <c:v>1.4594234724730499</c:v>
                </c:pt>
                <c:pt idx="21213">
                  <c:v>1.45462827031361</c:v>
                </c:pt>
                <c:pt idx="21214">
                  <c:v>1.4537823749075001</c:v>
                </c:pt>
                <c:pt idx="21215">
                  <c:v>1.44904896181827</c:v>
                </c:pt>
                <c:pt idx="21216">
                  <c:v>1.4406757458138699</c:v>
                </c:pt>
                <c:pt idx="21217">
                  <c:v>1.4400310371862799</c:v>
                </c:pt>
                <c:pt idx="21218">
                  <c:v>1.4315490810476199</c:v>
                </c:pt>
                <c:pt idx="21219">
                  <c:v>1.4309264956536401</c:v>
                </c:pt>
                <c:pt idx="21220">
                  <c:v>1.4081704306891201</c:v>
                </c:pt>
                <c:pt idx="21221">
                  <c:v>1.4022225766354901</c:v>
                </c:pt>
                <c:pt idx="21222">
                  <c:v>1.4016412654516499</c:v>
                </c:pt>
                <c:pt idx="21223">
                  <c:v>1.3952809832056201</c:v>
                </c:pt>
                <c:pt idx="21224">
                  <c:v>1.38907304893342</c:v>
                </c:pt>
                <c:pt idx="21225">
                  <c:v>1.3823473597650899</c:v>
                </c:pt>
                <c:pt idx="21226">
                  <c:v>1.38170268892411</c:v>
                </c:pt>
                <c:pt idx="21227">
                  <c:v>1.3601319576755599</c:v>
                </c:pt>
                <c:pt idx="21228">
                  <c:v>1.3553619509141599</c:v>
                </c:pt>
                <c:pt idx="21229">
                  <c:v>1.34082586245863</c:v>
                </c:pt>
                <c:pt idx="21230">
                  <c:v>1.32534986276051</c:v>
                </c:pt>
                <c:pt idx="21231">
                  <c:v>1.32461772855697</c:v>
                </c:pt>
                <c:pt idx="21232">
                  <c:v>1.3166721398188299</c:v>
                </c:pt>
                <c:pt idx="21233">
                  <c:v>1.3082085138267601</c:v>
                </c:pt>
                <c:pt idx="21234">
                  <c:v>1.3075381120882099</c:v>
                </c:pt>
                <c:pt idx="21235">
                  <c:v>1.2804743292209599</c:v>
                </c:pt>
                <c:pt idx="21236">
                  <c:v>1.27982566106342</c:v>
                </c:pt>
                <c:pt idx="21237">
                  <c:v>1.2739470902679</c:v>
                </c:pt>
                <c:pt idx="21238">
                  <c:v>1.2388552086111999</c:v>
                </c:pt>
                <c:pt idx="21239">
                  <c:v>1.2289363552046899</c:v>
                </c:pt>
                <c:pt idx="21240">
                  <c:v>1.2278409931344001</c:v>
                </c:pt>
                <c:pt idx="21241">
                  <c:v>1.21774982172555</c:v>
                </c:pt>
                <c:pt idx="21242">
                  <c:v>1.21669263859791</c:v>
                </c:pt>
                <c:pt idx="21243">
                  <c:v>1.1853542258321501</c:v>
                </c:pt>
                <c:pt idx="21244">
                  <c:v>1.1842684124624001</c:v>
                </c:pt>
                <c:pt idx="21245">
                  <c:v>1.1771584896766101</c:v>
                </c:pt>
                <c:pt idx="21246">
                  <c:v>1.1372757802854401</c:v>
                </c:pt>
                <c:pt idx="21247">
                  <c:v>1.1266965350687299</c:v>
                </c:pt>
                <c:pt idx="21248">
                  <c:v>1.12559710990991</c:v>
                </c:pt>
                <c:pt idx="21249">
                  <c:v>1.1145093618878801</c:v>
                </c:pt>
                <c:pt idx="21250">
                  <c:v>1.11309150123333</c:v>
                </c:pt>
                <c:pt idx="21251">
                  <c:v>1.07825813111104</c:v>
                </c:pt>
                <c:pt idx="21252">
                  <c:v>1.07685779718075</c:v>
                </c:pt>
                <c:pt idx="21253">
                  <c:v>1.0688271492660599</c:v>
                </c:pt>
                <c:pt idx="21254">
                  <c:v>1.0249542114074199</c:v>
                </c:pt>
                <c:pt idx="21255">
                  <c:v>1.0129973180442999</c:v>
                </c:pt>
                <c:pt idx="21256">
                  <c:v>1.01169520973642</c:v>
                </c:pt>
                <c:pt idx="21257">
                  <c:v>0.99941285604456098</c:v>
                </c:pt>
                <c:pt idx="21258">
                  <c:v>0.998163671538705</c:v>
                </c:pt>
                <c:pt idx="21259">
                  <c:v>0.96031178487809599</c:v>
                </c:pt>
                <c:pt idx="21260">
                  <c:v>0.95905225079664402</c:v>
                </c:pt>
                <c:pt idx="21261">
                  <c:v>0.951031523717913</c:v>
                </c:pt>
                <c:pt idx="21262">
                  <c:v>0.90306587339491495</c:v>
                </c:pt>
                <c:pt idx="21263">
                  <c:v>0.89036489555500298</c:v>
                </c:pt>
                <c:pt idx="21264">
                  <c:v>0.88923878699461401</c:v>
                </c:pt>
                <c:pt idx="21265">
                  <c:v>0.876336923756877</c:v>
                </c:pt>
                <c:pt idx="21266">
                  <c:v>0.87560313917752297</c:v>
                </c:pt>
                <c:pt idx="21267">
                  <c:v>0.83435585548683</c:v>
                </c:pt>
                <c:pt idx="21268">
                  <c:v>0.83363885974051599</c:v>
                </c:pt>
                <c:pt idx="21269">
                  <c:v>0.82487315478946299</c:v>
                </c:pt>
                <c:pt idx="21270">
                  <c:v>0.77342903421124298</c:v>
                </c:pt>
                <c:pt idx="21271">
                  <c:v>0.759741254233954</c:v>
                </c:pt>
                <c:pt idx="21272">
                  <c:v>0.75911477744431</c:v>
                </c:pt>
                <c:pt idx="21273">
                  <c:v>0.74585981831338</c:v>
                </c:pt>
                <c:pt idx="21274">
                  <c:v>0.74574425505929298</c:v>
                </c:pt>
                <c:pt idx="21275">
                  <c:v>0.70127093655856598</c:v>
                </c:pt>
                <c:pt idx="21276">
                  <c:v>0.70122166923672802</c:v>
                </c:pt>
                <c:pt idx="21277">
                  <c:v>0.69343305735957095</c:v>
                </c:pt>
                <c:pt idx="21278">
                  <c:v>0.63904700222404198</c:v>
                </c:pt>
                <c:pt idx="21279">
                  <c:v>0.625469822646048</c:v>
                </c:pt>
                <c:pt idx="21280">
                  <c:v>0.62578850399423003</c:v>
                </c:pt>
                <c:pt idx="21281">
                  <c:v>0.61224406411259003</c:v>
                </c:pt>
                <c:pt idx="21282">
                  <c:v>0.61268814472026201</c:v>
                </c:pt>
                <c:pt idx="21283">
                  <c:v>0.56608804706983795</c:v>
                </c:pt>
                <c:pt idx="21284">
                  <c:v>0.56660319073790899</c:v>
                </c:pt>
                <c:pt idx="21285">
                  <c:v>0.55827179769007895</c:v>
                </c:pt>
                <c:pt idx="21286">
                  <c:v>0.50162650091639804</c:v>
                </c:pt>
                <c:pt idx="21287">
                  <c:v>0.48769595528500598</c:v>
                </c:pt>
                <c:pt idx="21288">
                  <c:v>0.48835444312884901</c:v>
                </c:pt>
                <c:pt idx="21289">
                  <c:v>0.47476940223783498</c:v>
                </c:pt>
                <c:pt idx="21290">
                  <c:v>0.47523352235895799</c:v>
                </c:pt>
                <c:pt idx="21291">
                  <c:v>0.42619918207502999</c:v>
                </c:pt>
                <c:pt idx="21292">
                  <c:v>0.42673222205403999</c:v>
                </c:pt>
                <c:pt idx="21293">
                  <c:v>0.40272635908176901</c:v>
                </c:pt>
                <c:pt idx="21294">
                  <c:v>0.35791544560994898</c:v>
                </c:pt>
                <c:pt idx="21295">
                  <c:v>0.34291707194869803</c:v>
                </c:pt>
                <c:pt idx="21296">
                  <c:v>0.32761521933572102</c:v>
                </c:pt>
                <c:pt idx="21297">
                  <c:v>0.32796217433505798</c:v>
                </c:pt>
                <c:pt idx="21298">
                  <c:v>0.32827914322208201</c:v>
                </c:pt>
                <c:pt idx="21299">
                  <c:v>0.27582217478274901</c:v>
                </c:pt>
                <c:pt idx="21300">
                  <c:v>0.27615776924929097</c:v>
                </c:pt>
                <c:pt idx="21301">
                  <c:v>0.25094931102027801</c:v>
                </c:pt>
                <c:pt idx="21302">
                  <c:v>0.20249471130901101</c:v>
                </c:pt>
                <c:pt idx="21303">
                  <c:v>0.18613609442690399</c:v>
                </c:pt>
                <c:pt idx="21304">
                  <c:v>0.169637178895924</c:v>
                </c:pt>
                <c:pt idx="21305">
                  <c:v>0.17005494261722101</c:v>
                </c:pt>
                <c:pt idx="21306">
                  <c:v>0.170435079565049</c:v>
                </c:pt>
                <c:pt idx="21307">
                  <c:v>0.11365883569622399</c:v>
                </c:pt>
                <c:pt idx="21308">
                  <c:v>0.114057287694352</c:v>
                </c:pt>
                <c:pt idx="21309">
                  <c:v>8.6925546875775E-2</c:v>
                </c:pt>
                <c:pt idx="21310">
                  <c:v>3.4322772849029203E-2</c:v>
                </c:pt>
                <c:pt idx="21311">
                  <c:v>1.6883711192996E-2</c:v>
                </c:pt>
                <c:pt idx="21312">
                  <c:v>3.40963881380292E-4</c:v>
                </c:pt>
                <c:pt idx="21313">
                  <c:v>1.12328925524961E-3</c:v>
                </c:pt>
                <c:pt idx="21314">
                  <c:v>1.8867461217390699E-3</c:v>
                </c:pt>
                <c:pt idx="21315">
                  <c:v>-5.8653775199203902E-2</c:v>
                </c:pt>
                <c:pt idx="21316">
                  <c:v>-5.7866109938704398E-2</c:v>
                </c:pt>
                <c:pt idx="21317">
                  <c:v>-8.6586428970576501E-2</c:v>
                </c:pt>
                <c:pt idx="21318">
                  <c:v>-0.14301024402742701</c:v>
                </c:pt>
                <c:pt idx="21319">
                  <c:v>-0.161258786992899</c:v>
                </c:pt>
                <c:pt idx="21320">
                  <c:v>-0.17852770927073899</c:v>
                </c:pt>
                <c:pt idx="21321">
                  <c:v>-0.17714504876708101</c:v>
                </c:pt>
                <c:pt idx="21322">
                  <c:v>-0.17578314803950401</c:v>
                </c:pt>
                <c:pt idx="21323">
                  <c:v>-0.24068348635192999</c:v>
                </c:pt>
                <c:pt idx="21324">
                  <c:v>-0.23928016063332799</c:v>
                </c:pt>
                <c:pt idx="21325">
                  <c:v>-0.26996514389911203</c:v>
                </c:pt>
                <c:pt idx="21326">
                  <c:v>-0.33135340860165102</c:v>
                </c:pt>
                <c:pt idx="21327">
                  <c:v>-0.35088458773676801</c:v>
                </c:pt>
                <c:pt idx="21328">
                  <c:v>-0.37037410589384401</c:v>
                </c:pt>
                <c:pt idx="21329">
                  <c:v>-0.36830790313258599</c:v>
                </c:pt>
                <c:pt idx="21330">
                  <c:v>-0.366130177588814</c:v>
                </c:pt>
                <c:pt idx="21331">
                  <c:v>-0.43705421755863699</c:v>
                </c:pt>
                <c:pt idx="21332">
                  <c:v>-0.43471812499924001</c:v>
                </c:pt>
                <c:pt idx="21333">
                  <c:v>-0.46674938574230501</c:v>
                </c:pt>
                <c:pt idx="21334">
                  <c:v>-0.55683958606349104</c:v>
                </c:pt>
                <c:pt idx="21335">
                  <c:v>-0.55435150704849401</c:v>
                </c:pt>
                <c:pt idx="21336">
                  <c:v>-0.57519490325883804</c:v>
                </c:pt>
                <c:pt idx="21337">
                  <c:v>-0.57263983365038096</c:v>
                </c:pt>
                <c:pt idx="21338">
                  <c:v>-0.56997824138518105</c:v>
                </c:pt>
                <c:pt idx="21339">
                  <c:v>-0.64625168506300001</c:v>
                </c:pt>
                <c:pt idx="21340">
                  <c:v>-0.64340586237541397</c:v>
                </c:pt>
                <c:pt idx="21341">
                  <c:v>-0.677278079948329</c:v>
                </c:pt>
                <c:pt idx="21342">
                  <c:v>-0.74663788656194297</c:v>
                </c:pt>
                <c:pt idx="21343">
                  <c:v>-0.76795853382484103</c:v>
                </c:pt>
                <c:pt idx="21344">
                  <c:v>-0.79038956874475697</c:v>
                </c:pt>
                <c:pt idx="21345">
                  <c:v>-0.78847148748698004</c:v>
                </c:pt>
                <c:pt idx="21346">
                  <c:v>-0.82977703651716195</c:v>
                </c:pt>
                <c:pt idx="21347">
                  <c:v>-0.827080744141377</c:v>
                </c:pt>
                <c:pt idx="21348">
                  <c:v>-0.86847780061733904</c:v>
                </c:pt>
                <c:pt idx="21349">
                  <c:v>-0.90986354855521001</c:v>
                </c:pt>
                <c:pt idx="21350">
                  <c:v>-0.99063894602205305</c:v>
                </c:pt>
                <c:pt idx="21351">
                  <c:v>-0.98789140099219197</c:v>
                </c:pt>
                <c:pt idx="21352">
                  <c:v>-1.0109264583854201</c:v>
                </c:pt>
                <c:pt idx="21353">
                  <c:v>-1.0343445932483599</c:v>
                </c:pt>
                <c:pt idx="21354">
                  <c:v>-1.0562143838945299</c:v>
                </c:pt>
                <c:pt idx="21355">
                  <c:v>-1.05492779262</c:v>
                </c:pt>
                <c:pt idx="21356">
                  <c:v>-1.0535821253598301</c:v>
                </c:pt>
                <c:pt idx="21357">
                  <c:v>-1.1324973814035899</c:v>
                </c:pt>
                <c:pt idx="21358">
                  <c:v>-1.2167350598187701</c:v>
                </c:pt>
                <c:pt idx="21359">
                  <c:v>-1.2151868977553699</c:v>
                </c:pt>
                <c:pt idx="21360">
                  <c:v>-1.23830832601566</c:v>
                </c:pt>
                <c:pt idx="21361">
                  <c:v>-1.2612671697572699</c:v>
                </c:pt>
                <c:pt idx="21362">
                  <c:v>-1.2827274795532599</c:v>
                </c:pt>
                <c:pt idx="21363">
                  <c:v>-1.2820562541040199</c:v>
                </c:pt>
                <c:pt idx="21364">
                  <c:v>-1.3586799109874399</c:v>
                </c:pt>
                <c:pt idx="21365">
                  <c:v>-1.3580039009611999</c:v>
                </c:pt>
                <c:pt idx="21366">
                  <c:v>-1.43852312555544</c:v>
                </c:pt>
                <c:pt idx="21367">
                  <c:v>-1.43783845622245</c:v>
                </c:pt>
                <c:pt idx="21368">
                  <c:v>-1.46067561693708</c:v>
                </c:pt>
                <c:pt idx="21369">
                  <c:v>-1.48231159835096</c:v>
                </c:pt>
                <c:pt idx="21370">
                  <c:v>-1.5047528893134801</c:v>
                </c:pt>
                <c:pt idx="21371">
                  <c:v>-1.50532482819834</c:v>
                </c:pt>
                <c:pt idx="21372">
                  <c:v>-1.50596057463335</c:v>
                </c:pt>
                <c:pt idx="21373">
                  <c:v>-1.5789975405846199</c:v>
                </c:pt>
                <c:pt idx="21374">
                  <c:v>-1.6550385974830899</c:v>
                </c:pt>
                <c:pt idx="21375">
                  <c:v>-1.65558436169711</c:v>
                </c:pt>
                <c:pt idx="21376">
                  <c:v>-1.6776245299758299</c:v>
                </c:pt>
                <c:pt idx="21377">
                  <c:v>-1.6994762537496799</c:v>
                </c:pt>
                <c:pt idx="21378">
                  <c:v>-1.72114225919119</c:v>
                </c:pt>
                <c:pt idx="21379">
                  <c:v>-1.722197848994</c:v>
                </c:pt>
                <c:pt idx="21380">
                  <c:v>-1.7911318270363601</c:v>
                </c:pt>
                <c:pt idx="21381">
                  <c:v>-1.7921670931101199</c:v>
                </c:pt>
                <c:pt idx="21382">
                  <c:v>-1.8641674179827801</c:v>
                </c:pt>
                <c:pt idx="21383">
                  <c:v>-1.86516530601768</c:v>
                </c:pt>
                <c:pt idx="21384">
                  <c:v>-1.88578417881649</c:v>
                </c:pt>
                <c:pt idx="21385">
                  <c:v>-1.9062426489440401</c:v>
                </c:pt>
                <c:pt idx="21386">
                  <c:v>-1.9265422650419699</c:v>
                </c:pt>
                <c:pt idx="21387">
                  <c:v>-1.92759025773099</c:v>
                </c:pt>
                <c:pt idx="21388">
                  <c:v>-1.9929623471819899</c:v>
                </c:pt>
                <c:pt idx="21389">
                  <c:v>-1.9940126141729899</c:v>
                </c:pt>
                <c:pt idx="21390">
                  <c:v>-2.0618945944162901</c:v>
                </c:pt>
                <c:pt idx="21391">
                  <c:v>-2.06289244275054</c:v>
                </c:pt>
                <c:pt idx="21392">
                  <c:v>-2.0815526594077598</c:v>
                </c:pt>
                <c:pt idx="21393">
                  <c:v>-2.10091385714454</c:v>
                </c:pt>
                <c:pt idx="21394">
                  <c:v>-2.1201341241013298</c:v>
                </c:pt>
                <c:pt idx="21395">
                  <c:v>-2.12099955429778</c:v>
                </c:pt>
                <c:pt idx="21396">
                  <c:v>-2.1828042575647402</c:v>
                </c:pt>
                <c:pt idx="21397">
                  <c:v>-2.18357629512544</c:v>
                </c:pt>
                <c:pt idx="21398">
                  <c:v>-2.2479509441143</c:v>
                </c:pt>
                <c:pt idx="21399">
                  <c:v>-2.2486431280790899</c:v>
                </c:pt>
                <c:pt idx="21400">
                  <c:v>-2.2668677472650902</c:v>
                </c:pt>
                <c:pt idx="21401">
                  <c:v>-2.28494771697562</c:v>
                </c:pt>
                <c:pt idx="21402">
                  <c:v>-2.3028804788241799</c:v>
                </c:pt>
                <c:pt idx="21403">
                  <c:v>-2.30342719688411</c:v>
                </c:pt>
                <c:pt idx="21404">
                  <c:v>-2.3615866118703299</c:v>
                </c:pt>
                <c:pt idx="21405">
                  <c:v>-2.3620587835486</c:v>
                </c:pt>
                <c:pt idx="21406">
                  <c:v>-2.4224240449979502</c:v>
                </c:pt>
                <c:pt idx="21407">
                  <c:v>-2.4228323054181602</c:v>
                </c:pt>
                <c:pt idx="21408">
                  <c:v>-2.4392361812116601</c:v>
                </c:pt>
                <c:pt idx="21409">
                  <c:v>-2.4562465752839899</c:v>
                </c:pt>
                <c:pt idx="21410">
                  <c:v>-2.4728673866486899</c:v>
                </c:pt>
                <c:pt idx="21411">
                  <c:v>-2.4733683703778002</c:v>
                </c:pt>
                <c:pt idx="21412">
                  <c:v>-2.5282671759709099</c:v>
                </c:pt>
                <c:pt idx="21413">
                  <c:v>-2.5287285961681101</c:v>
                </c:pt>
                <c:pt idx="21414">
                  <c:v>-2.58560205127309</c:v>
                </c:pt>
                <c:pt idx="21415">
                  <c:v>-2.58603820512631</c:v>
                </c:pt>
                <c:pt idx="21416">
                  <c:v>-2.6020770638082</c:v>
                </c:pt>
                <c:pt idx="21417">
                  <c:v>-2.6179928054835</c:v>
                </c:pt>
                <c:pt idx="21418">
                  <c:v>-2.6328537196326698</c:v>
                </c:pt>
                <c:pt idx="21419">
                  <c:v>-2.6333212309743099</c:v>
                </c:pt>
                <c:pt idx="21420">
                  <c:v>-2.6852077840764301</c:v>
                </c:pt>
                <c:pt idx="21421">
                  <c:v>-2.68565317994174</c:v>
                </c:pt>
                <c:pt idx="21422">
                  <c:v>-2.7394671118539802</c:v>
                </c:pt>
                <c:pt idx="21423">
                  <c:v>-2.7398604220398899</c:v>
                </c:pt>
                <c:pt idx="21424">
                  <c:v>-2.7550084646226098</c:v>
                </c:pt>
                <c:pt idx="21425">
                  <c:v>-2.77002923669379</c:v>
                </c:pt>
                <c:pt idx="21426">
                  <c:v>-2.7849221909337798</c:v>
                </c:pt>
                <c:pt idx="21427">
                  <c:v>-2.7852575054648301</c:v>
                </c:pt>
                <c:pt idx="21428">
                  <c:v>-2.8338654896816</c:v>
                </c:pt>
                <c:pt idx="21429">
                  <c:v>-2.8341344644553699</c:v>
                </c:pt>
                <c:pt idx="21430">
                  <c:v>-2.88441512737695</c:v>
                </c:pt>
                <c:pt idx="21431">
                  <c:v>-2.8846334468592398</c:v>
                </c:pt>
                <c:pt idx="21432">
                  <c:v>-2.89813001822395</c:v>
                </c:pt>
                <c:pt idx="21433">
                  <c:v>-2.9121110101696601</c:v>
                </c:pt>
                <c:pt idx="21434">
                  <c:v>-2.9258878291944099</c:v>
                </c:pt>
                <c:pt idx="21435">
                  <c:v>-2.9261315128069998</c:v>
                </c:pt>
                <c:pt idx="21436">
                  <c:v>-2.9715016100153302</c:v>
                </c:pt>
                <c:pt idx="21437">
                  <c:v>-2.97171323287006</c:v>
                </c:pt>
                <c:pt idx="21438">
                  <c:v>-3.0181753005242999</c:v>
                </c:pt>
                <c:pt idx="21439">
                  <c:v>-3.0183523008501001</c:v>
                </c:pt>
                <c:pt idx="21440">
                  <c:v>-3.0314112600143601</c:v>
                </c:pt>
                <c:pt idx="21441">
                  <c:v>-3.0438268664619099</c:v>
                </c:pt>
                <c:pt idx="21442">
                  <c:v>-3.0566961307610101</c:v>
                </c:pt>
                <c:pt idx="21443">
                  <c:v>-3.0569376190736501</c:v>
                </c:pt>
                <c:pt idx="21444">
                  <c:v>-3.0993257006694801</c:v>
                </c:pt>
                <c:pt idx="21445">
                  <c:v>-3.0995249134900602</c:v>
                </c:pt>
                <c:pt idx="21446">
                  <c:v>-3.1435049737646099</c:v>
                </c:pt>
                <c:pt idx="21447">
                  <c:v>-3.14368032793368</c:v>
                </c:pt>
                <c:pt idx="21448">
                  <c:v>-3.1559844630982599</c:v>
                </c:pt>
                <c:pt idx="21449">
                  <c:v>-3.1682032631463399</c:v>
                </c:pt>
                <c:pt idx="21450">
                  <c:v>-3.1797946761651499</c:v>
                </c:pt>
                <c:pt idx="21451">
                  <c:v>-3.1799489429574201</c:v>
                </c:pt>
                <c:pt idx="21452">
                  <c:v>-3.2201488301932302</c:v>
                </c:pt>
                <c:pt idx="21453">
                  <c:v>-3.22026665919724</c:v>
                </c:pt>
                <c:pt idx="21454">
                  <c:v>-3.26218314513893</c:v>
                </c:pt>
                <c:pt idx="21455">
                  <c:v>-3.2622609712176298</c:v>
                </c:pt>
                <c:pt idx="21456">
                  <c:v>-3.2739099269022902</c:v>
                </c:pt>
                <c:pt idx="21457">
                  <c:v>-3.28547979551993</c:v>
                </c:pt>
                <c:pt idx="21458">
                  <c:v>-3.2969763073766898</c:v>
                </c:pt>
                <c:pt idx="21459">
                  <c:v>-3.2970168517926299</c:v>
                </c:pt>
                <c:pt idx="21460">
                  <c:v>-3.3353070312939099</c:v>
                </c:pt>
                <c:pt idx="21461">
                  <c:v>-3.33530851328781</c:v>
                </c:pt>
                <c:pt idx="21462">
                  <c:v>-3.3745812596826599</c:v>
                </c:pt>
                <c:pt idx="21463">
                  <c:v>-3.3745415832275301</c:v>
                </c:pt>
                <c:pt idx="21464">
                  <c:v>-3.3854781842408901</c:v>
                </c:pt>
                <c:pt idx="21465">
                  <c:v>-3.3963216362391302</c:v>
                </c:pt>
                <c:pt idx="21466">
                  <c:v>-3.4070701425738701</c:v>
                </c:pt>
                <c:pt idx="21467">
                  <c:v>-3.4069760217568499</c:v>
                </c:pt>
                <c:pt idx="21468">
                  <c:v>-3.44302343637627</c:v>
                </c:pt>
                <c:pt idx="21469">
                  <c:v>-3.4428783405236998</c:v>
                </c:pt>
                <c:pt idx="21470">
                  <c:v>-3.4794637542048199</c:v>
                </c:pt>
                <c:pt idx="21471">
                  <c:v>-3.4792705304386899</c:v>
                </c:pt>
                <c:pt idx="21472">
                  <c:v>-3.4893326748909699</c:v>
                </c:pt>
                <c:pt idx="21473">
                  <c:v>-3.49927775214727</c:v>
                </c:pt>
                <c:pt idx="21474">
                  <c:v>-3.5085373463531599</c:v>
                </c:pt>
                <c:pt idx="21475">
                  <c:v>-3.5263435638324401</c:v>
                </c:pt>
                <c:pt idx="21476">
                  <c:v>-3.52601040942633</c:v>
                </c:pt>
                <c:pt idx="21477">
                  <c:v>-3.5437526843751099</c:v>
                </c:pt>
                <c:pt idx="21478">
                  <c:v>-3.5755644155089201</c:v>
                </c:pt>
                <c:pt idx="21479">
                  <c:v>-3.57515998492077</c:v>
                </c:pt>
                <c:pt idx="21480">
                  <c:v>-3.5845059649943698</c:v>
                </c:pt>
                <c:pt idx="21481">
                  <c:v>-3.59372869638718</c:v>
                </c:pt>
                <c:pt idx="21482">
                  <c:v>-3.6028292617690298</c:v>
                </c:pt>
                <c:pt idx="21483">
                  <c:v>-3.6118654447898</c:v>
                </c:pt>
                <c:pt idx="21484">
                  <c:v>-3.6203642105878302</c:v>
                </c:pt>
                <c:pt idx="21485">
                  <c:v>-3.6201269850408799</c:v>
                </c:pt>
                <c:pt idx="21486">
                  <c:v>-3.6499862342675802</c:v>
                </c:pt>
                <c:pt idx="21487">
                  <c:v>-3.6639931514139401</c:v>
                </c:pt>
                <c:pt idx="21488">
                  <c:v>-3.6725421604230801</c:v>
                </c:pt>
                <c:pt idx="21489">
                  <c:v>-3.6809708565164998</c:v>
                </c:pt>
                <c:pt idx="21490">
                  <c:v>-3.6892810456999201</c:v>
                </c:pt>
                <c:pt idx="21491">
                  <c:v>-3.69747325331979</c:v>
                </c:pt>
                <c:pt idx="21492">
                  <c:v>-3.7053338338222201</c:v>
                </c:pt>
                <c:pt idx="21493">
                  <c:v>-3.7053080043156301</c:v>
                </c:pt>
                <c:pt idx="21494">
                  <c:v>-3.7324450517335599</c:v>
                </c:pt>
                <c:pt idx="21495">
                  <c:v>-3.7324377486147098</c:v>
                </c:pt>
                <c:pt idx="21496">
                  <c:v>-3.7604424366149001</c:v>
                </c:pt>
                <c:pt idx="21497">
                  <c:v>-3.7605206013445098</c:v>
                </c:pt>
                <c:pt idx="21498">
                  <c:v>-3.7684003881604702</c:v>
                </c:pt>
                <c:pt idx="21499">
                  <c:v>-3.7759630680520302</c:v>
                </c:pt>
                <c:pt idx="21500">
                  <c:v>-3.78333318868206</c:v>
                </c:pt>
                <c:pt idx="21501">
                  <c:v>-3.78347435043707</c:v>
                </c:pt>
                <c:pt idx="21502">
                  <c:v>-3.8082852813485202</c:v>
                </c:pt>
                <c:pt idx="21503">
                  <c:v>-3.80840588319532</c:v>
                </c:pt>
                <c:pt idx="21504">
                  <c:v>-3.8348516896662002</c:v>
                </c:pt>
                <c:pt idx="21505">
                  <c:v>-3.8349461449149</c:v>
                </c:pt>
                <c:pt idx="21506">
                  <c:v>-3.8422288298820901</c:v>
                </c:pt>
                <c:pt idx="21507">
                  <c:v>-3.8494553378720799</c:v>
                </c:pt>
                <c:pt idx="21508">
                  <c:v>-3.85641114708524</c:v>
                </c:pt>
                <c:pt idx="21509">
                  <c:v>-3.8564177677654601</c:v>
                </c:pt>
                <c:pt idx="21510">
                  <c:v>-3.87979365965916</c:v>
                </c:pt>
                <c:pt idx="21511">
                  <c:v>-3.87975986005477</c:v>
                </c:pt>
                <c:pt idx="21512">
                  <c:v>-3.90453800124269</c:v>
                </c:pt>
                <c:pt idx="21513">
                  <c:v>-3.9044577055380998</c:v>
                </c:pt>
                <c:pt idx="21514">
                  <c:v>-3.9112385293914</c:v>
                </c:pt>
                <c:pt idx="21515">
                  <c:v>-3.9177601997067999</c:v>
                </c:pt>
                <c:pt idx="21516">
                  <c:v>-3.9244337007521599</c:v>
                </c:pt>
                <c:pt idx="21517">
                  <c:v>-3.9242422578050702</c:v>
                </c:pt>
                <c:pt idx="21518">
                  <c:v>-3.9461715271419302</c:v>
                </c:pt>
                <c:pt idx="21519">
                  <c:v>-3.9459166564363</c:v>
                </c:pt>
                <c:pt idx="21520">
                  <c:v>-3.96889308625871</c:v>
                </c:pt>
                <c:pt idx="21521">
                  <c:v>-3.9686037759019301</c:v>
                </c:pt>
                <c:pt idx="21522">
                  <c:v>-3.9749705743726098</c:v>
                </c:pt>
                <c:pt idx="21523">
                  <c:v>-3.9811933068179002</c:v>
                </c:pt>
                <c:pt idx="21524">
                  <c:v>-3.9871959722437502</c:v>
                </c:pt>
                <c:pt idx="21525">
                  <c:v>-3.9869290423730801</c:v>
                </c:pt>
                <c:pt idx="21526">
                  <c:v>-4.0078841758030199</c:v>
                </c:pt>
                <c:pt idx="21527">
                  <c:v>-4.0075983513842397</c:v>
                </c:pt>
                <c:pt idx="21528">
                  <c:v>-4.0293664831273404</c:v>
                </c:pt>
                <c:pt idx="21529">
                  <c:v>-4.0349023820232599</c:v>
                </c:pt>
                <c:pt idx="21530">
                  <c:v>-4.03470043515114</c:v>
                </c:pt>
                <c:pt idx="21531">
                  <c:v>-4.04074784300792</c:v>
                </c:pt>
                <c:pt idx="21532">
                  <c:v>-4.04673914903805</c:v>
                </c:pt>
                <c:pt idx="21533">
                  <c:v>-4.0467033731812396</c:v>
                </c:pt>
                <c:pt idx="21534">
                  <c:v>-4.0667569002025399</c:v>
                </c:pt>
                <c:pt idx="21535">
                  <c:v>-4.0667693237700702</c:v>
                </c:pt>
                <c:pt idx="21536">
                  <c:v>-4.0875050125592596</c:v>
                </c:pt>
                <c:pt idx="21537">
                  <c:v>-4.0930474115153102</c:v>
                </c:pt>
                <c:pt idx="21538">
                  <c:v>-4.0931407470462302</c:v>
                </c:pt>
                <c:pt idx="21539">
                  <c:v>-4.0991660644299799</c:v>
                </c:pt>
                <c:pt idx="21540">
                  <c:v>-4.1049713655521902</c:v>
                </c:pt>
                <c:pt idx="21541">
                  <c:v>-4.1053258424983303</c:v>
                </c:pt>
                <c:pt idx="21542">
                  <c:v>-4.1242505724212597</c:v>
                </c:pt>
                <c:pt idx="21543">
                  <c:v>-4.1246269396753004</c:v>
                </c:pt>
                <c:pt idx="21544">
                  <c:v>-4.1448167085175003</c:v>
                </c:pt>
                <c:pt idx="21545">
                  <c:v>-4.1506227808069998</c:v>
                </c:pt>
                <c:pt idx="21546">
                  <c:v>-4.1509760214142704</c:v>
                </c:pt>
                <c:pt idx="21547">
                  <c:v>-4.1565136799057303</c:v>
                </c:pt>
                <c:pt idx="21548">
                  <c:v>-4.1624596607538704</c:v>
                </c:pt>
                <c:pt idx="21549">
                  <c:v>-4.1628937264886501</c:v>
                </c:pt>
                <c:pt idx="21550">
                  <c:v>-4.1814323333268497</c:v>
                </c:pt>
                <c:pt idx="21551">
                  <c:v>-4.1818286873886699</c:v>
                </c:pt>
                <c:pt idx="21552">
                  <c:v>-4.2015232834355798</c:v>
                </c:pt>
                <c:pt idx="21553">
                  <c:v>-4.2073835918754598</c:v>
                </c:pt>
                <c:pt idx="21554">
                  <c:v>-4.2076529962109497</c:v>
                </c:pt>
                <c:pt idx="21555">
                  <c:v>-4.2130846813440099</c:v>
                </c:pt>
                <c:pt idx="21556">
                  <c:v>-4.2186836468011997</c:v>
                </c:pt>
                <c:pt idx="21557">
                  <c:v>-4.2187502369086296</c:v>
                </c:pt>
                <c:pt idx="21558">
                  <c:v>-4.2369112111252596</c:v>
                </c:pt>
                <c:pt idx="21559">
                  <c:v>-4.2368946538559999</c:v>
                </c:pt>
                <c:pt idx="21560">
                  <c:v>-4.2564332482406204</c:v>
                </c:pt>
                <c:pt idx="21561">
                  <c:v>-4.2619576036325899</c:v>
                </c:pt>
                <c:pt idx="21562">
                  <c:v>-4.2618263366142601</c:v>
                </c:pt>
                <c:pt idx="21563">
                  <c:v>-4.2668691511576302</c:v>
                </c:pt>
                <c:pt idx="21564">
                  <c:v>-4.2717736976987704</c:v>
                </c:pt>
                <c:pt idx="21565">
                  <c:v>-4.2713665639996101</c:v>
                </c:pt>
                <c:pt idx="21566">
                  <c:v>-4.2892747788610404</c:v>
                </c:pt>
                <c:pt idx="21567">
                  <c:v>-4.2888183007228697</c:v>
                </c:pt>
                <c:pt idx="21568">
                  <c:v>-4.3083031617811098</c:v>
                </c:pt>
                <c:pt idx="21569">
                  <c:v>-4.3134208587176097</c:v>
                </c:pt>
                <c:pt idx="21570">
                  <c:v>-4.3129435498701199</c:v>
                </c:pt>
                <c:pt idx="21571">
                  <c:v>-4.31784444840196</c:v>
                </c:pt>
                <c:pt idx="21572">
                  <c:v>-4.3226594108408003</c:v>
                </c:pt>
                <c:pt idx="21573">
                  <c:v>-4.3221118118703403</c:v>
                </c:pt>
                <c:pt idx="21574">
                  <c:v>-4.33995010746826</c:v>
                </c:pt>
                <c:pt idx="21575">
                  <c:v>-4.3394173255980704</c:v>
                </c:pt>
                <c:pt idx="21576">
                  <c:v>-4.3588694235377696</c:v>
                </c:pt>
                <c:pt idx="21577">
                  <c:v>-4.3636696773830899</c:v>
                </c:pt>
                <c:pt idx="21578">
                  <c:v>-4.3631873476200802</c:v>
                </c:pt>
                <c:pt idx="21579">
                  <c:v>-4.36846126357303</c:v>
                </c:pt>
                <c:pt idx="21580">
                  <c:v>-4.3734791511000601</c:v>
                </c:pt>
                <c:pt idx="21581">
                  <c:v>-4.3731562648381104</c:v>
                </c:pt>
                <c:pt idx="21582">
                  <c:v>-4.3913216109660702</c:v>
                </c:pt>
                <c:pt idx="21583">
                  <c:v>-4.3910130883390801</c:v>
                </c:pt>
                <c:pt idx="21584">
                  <c:v>-4.41075490943288</c:v>
                </c:pt>
                <c:pt idx="21585">
                  <c:v>-4.4158029416834204</c:v>
                </c:pt>
                <c:pt idx="21586">
                  <c:v>-4.4155461664605999</c:v>
                </c:pt>
                <c:pt idx="21587">
                  <c:v>-4.42081052687585</c:v>
                </c:pt>
                <c:pt idx="21588">
                  <c:v>-4.4263299823990199</c:v>
                </c:pt>
                <c:pt idx="21589">
                  <c:v>-4.4261817650597299</c:v>
                </c:pt>
                <c:pt idx="21590">
                  <c:v>-4.4446831221811101</c:v>
                </c:pt>
                <c:pt idx="21591">
                  <c:v>-4.4445319589057402</c:v>
                </c:pt>
                <c:pt idx="21592">
                  <c:v>-4.4645049383050397</c:v>
                </c:pt>
                <c:pt idx="21593">
                  <c:v>-4.4699453602719901</c:v>
                </c:pt>
                <c:pt idx="21594">
                  <c:v>-4.4697529633720503</c:v>
                </c:pt>
                <c:pt idx="21595">
                  <c:v>-4.4751788882083599</c:v>
                </c:pt>
                <c:pt idx="21596">
                  <c:v>-4.4804336859304401</c:v>
                </c:pt>
                <c:pt idx="21597">
                  <c:v>-4.4802369422433701</c:v>
                </c:pt>
                <c:pt idx="21598">
                  <c:v>-4.4988815460335196</c:v>
                </c:pt>
                <c:pt idx="21599">
                  <c:v>-4.4986600346099603</c:v>
                </c:pt>
                <c:pt idx="21600">
                  <c:v>-4.5184414480280903</c:v>
                </c:pt>
                <c:pt idx="21601">
                  <c:v>-4.5239780600900401</c:v>
                </c:pt>
                <c:pt idx="21602">
                  <c:v>-4.52366772892303</c:v>
                </c:pt>
                <c:pt idx="21603">
                  <c:v>-4.5287824309839904</c:v>
                </c:pt>
                <c:pt idx="21604">
                  <c:v>-4.5341276346891197</c:v>
                </c:pt>
                <c:pt idx="21605">
                  <c:v>-4.5439325333280598</c:v>
                </c:pt>
                <c:pt idx="21606">
                  <c:v>-4.5435690092307297</c:v>
                </c:pt>
                <c:pt idx="21607">
                  <c:v>-4.5533182801260796</c:v>
                </c:pt>
                <c:pt idx="21608">
                  <c:v>-4.5709391270083204</c:v>
                </c:pt>
                <c:pt idx="21609">
                  <c:v>-4.5760941189192197</c:v>
                </c:pt>
                <c:pt idx="21610">
                  <c:v>-4.5756622588661404</c:v>
                </c:pt>
                <c:pt idx="21611">
                  <c:v>-4.5804908812500997</c:v>
                </c:pt>
                <c:pt idx="21612">
                  <c:v>-4.5853539323342396</c:v>
                </c:pt>
                <c:pt idx="21613">
                  <c:v>-4.5903276501612797</c:v>
                </c:pt>
                <c:pt idx="21614">
                  <c:v>-4.5950048905442502</c:v>
                </c:pt>
                <c:pt idx="21615">
                  <c:v>-4.5945354426661202</c:v>
                </c:pt>
                <c:pt idx="21616">
                  <c:v>-4.6194982743031403</c:v>
                </c:pt>
                <c:pt idx="21617">
                  <c:v>-4.62398574188897</c:v>
                </c:pt>
                <c:pt idx="21618">
                  <c:v>-4.6234835821223603</c:v>
                </c:pt>
                <c:pt idx="21619">
                  <c:v>-4.6280554214943201</c:v>
                </c:pt>
                <c:pt idx="21620">
                  <c:v>-4.6323355292641697</c:v>
                </c:pt>
                <c:pt idx="21621">
                  <c:v>-4.6365509098392996</c:v>
                </c:pt>
                <c:pt idx="21622">
                  <c:v>-4.6409201110069001</c:v>
                </c:pt>
                <c:pt idx="21623">
                  <c:v>-4.6403770635833803</c:v>
                </c:pt>
                <c:pt idx="21624">
                  <c:v>-4.6626726922053301</c:v>
                </c:pt>
                <c:pt idx="21625">
                  <c:v>-4.6667390173227901</c:v>
                </c:pt>
                <c:pt idx="21626">
                  <c:v>-4.6661711221349602</c:v>
                </c:pt>
                <c:pt idx="21627">
                  <c:v>-4.6700520069275404</c:v>
                </c:pt>
                <c:pt idx="21628">
                  <c:v>-4.6737994051982703</c:v>
                </c:pt>
                <c:pt idx="21629">
                  <c:v>-4.6776802975448</c:v>
                </c:pt>
                <c:pt idx="21630">
                  <c:v>-4.6812962674357399</c:v>
                </c:pt>
                <c:pt idx="21631">
                  <c:v>-4.6886997197451397</c:v>
                </c:pt>
                <c:pt idx="21632">
                  <c:v>-4.7039101283897997</c:v>
                </c:pt>
                <c:pt idx="21633">
                  <c:v>-4.7033012122004596</c:v>
                </c:pt>
                <c:pt idx="21634">
                  <c:v>-4.7049120916553697</c:v>
                </c:pt>
                <c:pt idx="21635">
                  <c:v>-4.7079210453782201</c:v>
                </c:pt>
                <c:pt idx="21636">
                  <c:v>-4.7114210328372197</c:v>
                </c:pt>
                <c:pt idx="21637">
                  <c:v>-4.7149523157007698</c:v>
                </c:pt>
                <c:pt idx="21638">
                  <c:v>-4.7182929192837104</c:v>
                </c:pt>
                <c:pt idx="21639">
                  <c:v>-4.7216795285049704</c:v>
                </c:pt>
                <c:pt idx="21640">
                  <c:v>-4.7312313802802901</c:v>
                </c:pt>
                <c:pt idx="21641">
                  <c:v>-4.7369943540061703</c:v>
                </c:pt>
                <c:pt idx="21642">
                  <c:v>-4.7427331382599496</c:v>
                </c:pt>
                <c:pt idx="21643">
                  <c:v>-4.7422610502632097</c:v>
                </c:pt>
                <c:pt idx="21644">
                  <c:v>-4.7479848599514103</c:v>
                </c:pt>
                <c:pt idx="21645">
                  <c:v>-4.7475715638805802</c:v>
                </c:pt>
                <c:pt idx="21646">
                  <c:v>-4.75333526336685</c:v>
                </c:pt>
                <c:pt idx="21647">
                  <c:v>-4.7590746741383096</c:v>
                </c:pt>
                <c:pt idx="21648">
                  <c:v>-4.7587038465765001</c:v>
                </c:pt>
                <c:pt idx="21649">
                  <c:v>-4.7617085013723104</c:v>
                </c:pt>
                <c:pt idx="21650">
                  <c:v>-4.7685003631368801</c:v>
                </c:pt>
                <c:pt idx="21651">
                  <c:v>-4.7749388770685304</c:v>
                </c:pt>
                <c:pt idx="21652">
                  <c:v>-4.7809726150507998</c:v>
                </c:pt>
                <c:pt idx="21653">
                  <c:v>-4.7807363310537001</c:v>
                </c:pt>
                <c:pt idx="21654">
                  <c:v>-4.7804774457293799</c:v>
                </c:pt>
                <c:pt idx="21655">
                  <c:v>-4.7906357383552001</c:v>
                </c:pt>
                <c:pt idx="21656">
                  <c:v>-4.7903543202515202</c:v>
                </c:pt>
                <c:pt idx="21657">
                  <c:v>-4.79197917840572</c:v>
                </c:pt>
                <c:pt idx="21658">
                  <c:v>-4.7946212322394999</c:v>
                </c:pt>
                <c:pt idx="21659">
                  <c:v>-4.79717481267227</c:v>
                </c:pt>
                <c:pt idx="21660">
                  <c:v>-4.8067693341968099</c:v>
                </c:pt>
                <c:pt idx="21661">
                  <c:v>-4.8065578682330496</c:v>
                </c:pt>
                <c:pt idx="21662">
                  <c:v>-4.80635718117406</c:v>
                </c:pt>
                <c:pt idx="21663">
                  <c:v>-4.8141163234086601</c:v>
                </c:pt>
                <c:pt idx="21664">
                  <c:v>-4.8139911665444099</c:v>
                </c:pt>
                <c:pt idx="21665">
                  <c:v>-4.8153024617350297</c:v>
                </c:pt>
                <c:pt idx="21666">
                  <c:v>-4.8173239579359697</c:v>
                </c:pt>
                <c:pt idx="21667">
                  <c:v>-4.8191620124536199</c:v>
                </c:pt>
                <c:pt idx="21668">
                  <c:v>-4.8251957732313704</c:v>
                </c:pt>
                <c:pt idx="21669">
                  <c:v>-4.8250682588848601</c:v>
                </c:pt>
                <c:pt idx="21670">
                  <c:v>-4.8249104898101498</c:v>
                </c:pt>
                <c:pt idx="21671">
                  <c:v>-4.8294705889615797</c:v>
                </c:pt>
                <c:pt idx="21672">
                  <c:v>-4.8293146046489204</c:v>
                </c:pt>
                <c:pt idx="21673">
                  <c:v>-4.8300184089697797</c:v>
                </c:pt>
                <c:pt idx="21674">
                  <c:v>-4.8309584282646201</c:v>
                </c:pt>
                <c:pt idx="21675">
                  <c:v>-4.8318470846348101</c:v>
                </c:pt>
                <c:pt idx="21676">
                  <c:v>-4.8340898480327503</c:v>
                </c:pt>
                <c:pt idx="21677">
                  <c:v>-4.8338193393178202</c:v>
                </c:pt>
                <c:pt idx="21678">
                  <c:v>-4.8334492258752704</c:v>
                </c:pt>
                <c:pt idx="21679">
                  <c:v>-4.8347991839050497</c:v>
                </c:pt>
                <c:pt idx="21680">
                  <c:v>-4.8343384387541501</c:v>
                </c:pt>
                <c:pt idx="21681">
                  <c:v>-4.8341456791719599</c:v>
                </c:pt>
                <c:pt idx="21682">
                  <c:v>-4.8340047942459199</c:v>
                </c:pt>
                <c:pt idx="21683">
                  <c:v>-4.8337278237857202</c:v>
                </c:pt>
                <c:pt idx="21684">
                  <c:v>-4.8332387021079803</c:v>
                </c:pt>
                <c:pt idx="21685">
                  <c:v>-4.8327188246180803</c:v>
                </c:pt>
                <c:pt idx="21686">
                  <c:v>-4.8322463662568698</c:v>
                </c:pt>
                <c:pt idx="21687">
                  <c:v>-4.8316591156365103</c:v>
                </c:pt>
                <c:pt idx="21688">
                  <c:v>-4.8311060954383596</c:v>
                </c:pt>
                <c:pt idx="21689">
                  <c:v>-4.8305107777859604</c:v>
                </c:pt>
                <c:pt idx="21690">
                  <c:v>-4.8298555867151496</c:v>
                </c:pt>
                <c:pt idx="21691">
                  <c:v>-4.8291715355769798</c:v>
                </c:pt>
                <c:pt idx="21692">
                  <c:v>-4.8277619927439401</c:v>
                </c:pt>
                <c:pt idx="21693">
                  <c:v>-4.8273068721499603</c:v>
                </c:pt>
                <c:pt idx="21694">
                  <c:v>-4.8269529902719901</c:v>
                </c:pt>
                <c:pt idx="21695">
                  <c:v>-4.8258168506049799</c:v>
                </c:pt>
                <c:pt idx="21696">
                  <c:v>-4.8254761770213399</c:v>
                </c:pt>
                <c:pt idx="21697">
                  <c:v>-4.8250301479909696</c:v>
                </c:pt>
                <c:pt idx="21698">
                  <c:v>-4.8244603642763604</c:v>
                </c:pt>
                <c:pt idx="21699">
                  <c:v>-4.8238818766577003</c:v>
                </c:pt>
                <c:pt idx="21700">
                  <c:v>-4.8219150017933199</c:v>
                </c:pt>
                <c:pt idx="21701">
                  <c:v>-4.8216924570237003</c:v>
                </c:pt>
                <c:pt idx="21702">
                  <c:v>-4.8215131641811899</c:v>
                </c:pt>
                <c:pt idx="21703">
                  <c:v>-4.8197935945375496</c:v>
                </c:pt>
                <c:pt idx="21704">
                  <c:v>-4.8196217746365901</c:v>
                </c:pt>
                <c:pt idx="21705">
                  <c:v>-4.8191504237468701</c:v>
                </c:pt>
                <c:pt idx="21706">
                  <c:v>-4.8184686690435203</c:v>
                </c:pt>
                <c:pt idx="21707">
                  <c:v>-4.8177057375835597</c:v>
                </c:pt>
                <c:pt idx="21708">
                  <c:v>-4.81397781922779</c:v>
                </c:pt>
                <c:pt idx="21709">
                  <c:v>-4.8138461386500699</c:v>
                </c:pt>
                <c:pt idx="21710">
                  <c:v>-4.8137677205314304</c:v>
                </c:pt>
                <c:pt idx="21711">
                  <c:v>-4.8103968488670601</c:v>
                </c:pt>
                <c:pt idx="21712">
                  <c:v>-4.8102131286535403</c:v>
                </c:pt>
                <c:pt idx="21713">
                  <c:v>-4.8094632216989899</c:v>
                </c:pt>
                <c:pt idx="21714">
                  <c:v>-4.8068576051901699</c:v>
                </c:pt>
                <c:pt idx="21715">
                  <c:v>-4.8053550037581596</c:v>
                </c:pt>
                <c:pt idx="21716">
                  <c:v>-4.8001109702396096</c:v>
                </c:pt>
                <c:pt idx="21717">
                  <c:v>-4.80000417283118</c:v>
                </c:pt>
                <c:pt idx="21718">
                  <c:v>-4.80000664422644</c:v>
                </c:pt>
                <c:pt idx="21719">
                  <c:v>-4.7938202671174803</c:v>
                </c:pt>
                <c:pt idx="21720">
                  <c:v>-4.7937294637460903</c:v>
                </c:pt>
                <c:pt idx="21721">
                  <c:v>-4.7902143907462698</c:v>
                </c:pt>
                <c:pt idx="21722">
                  <c:v>-4.7879463627346999</c:v>
                </c:pt>
                <c:pt idx="21723">
                  <c:v>-4.7855443729100502</c:v>
                </c:pt>
                <c:pt idx="21724">
                  <c:v>-4.7771981955297704</c:v>
                </c:pt>
                <c:pt idx="21725">
                  <c:v>-4.7772956052609103</c:v>
                </c:pt>
                <c:pt idx="21726">
                  <c:v>-4.7774940745093701</c:v>
                </c:pt>
                <c:pt idx="21727">
                  <c:v>-4.7678053742336397</c:v>
                </c:pt>
                <c:pt idx="21728">
                  <c:v>-4.76795599014328</c:v>
                </c:pt>
                <c:pt idx="21729">
                  <c:v>-4.7627636573036103</c:v>
                </c:pt>
                <c:pt idx="21730">
                  <c:v>-4.7597105724177204</c:v>
                </c:pt>
                <c:pt idx="21731">
                  <c:v>-4.7563502230969199</c:v>
                </c:pt>
                <c:pt idx="21732">
                  <c:v>-4.7446459830908196</c:v>
                </c:pt>
                <c:pt idx="21733">
                  <c:v>-4.7450162347740799</c:v>
                </c:pt>
                <c:pt idx="21734">
                  <c:v>-4.7454710501467501</c:v>
                </c:pt>
                <c:pt idx="21735">
                  <c:v>-4.7317817782423601</c:v>
                </c:pt>
                <c:pt idx="21736">
                  <c:v>-4.7322707018059003</c:v>
                </c:pt>
                <c:pt idx="21737">
                  <c:v>-4.7256753755077803</c:v>
                </c:pt>
                <c:pt idx="21738">
                  <c:v>-4.7217316764539996</c:v>
                </c:pt>
                <c:pt idx="21739">
                  <c:v>-4.7175516002522997</c:v>
                </c:pt>
                <c:pt idx="21740">
                  <c:v>-4.7023944841558203</c:v>
                </c:pt>
                <c:pt idx="21741">
                  <c:v>-4.6943029841039703</c:v>
                </c:pt>
                <c:pt idx="21742">
                  <c:v>-4.6950303769453896</c:v>
                </c:pt>
                <c:pt idx="21743">
                  <c:v>-4.6869588634516397</c:v>
                </c:pt>
                <c:pt idx="21744">
                  <c:v>-4.6877743066308897</c:v>
                </c:pt>
                <c:pt idx="21745">
                  <c:v>-4.6797265647774902</c:v>
                </c:pt>
                <c:pt idx="21746">
                  <c:v>-4.6806276015284096</c:v>
                </c:pt>
                <c:pt idx="21747">
                  <c:v>-4.6726011418738098</c:v>
                </c:pt>
                <c:pt idx="21748">
                  <c:v>-4.6659718769842202</c:v>
                </c:pt>
                <c:pt idx="21749">
                  <c:v>-4.6549494905306199</c:v>
                </c:pt>
                <c:pt idx="21750">
                  <c:v>-4.6432658704289098</c:v>
                </c:pt>
                <c:pt idx="21751">
                  <c:v>-4.6377551314065197</c:v>
                </c:pt>
                <c:pt idx="21752">
                  <c:v>-4.6387271358222</c:v>
                </c:pt>
                <c:pt idx="21753">
                  <c:v>-4.6397532960640202</c:v>
                </c:pt>
                <c:pt idx="21754">
                  <c:v>-4.6172144297914999</c:v>
                </c:pt>
                <c:pt idx="21755">
                  <c:v>-4.6183523176615999</c:v>
                </c:pt>
                <c:pt idx="21756">
                  <c:v>-4.6102325521999701</c:v>
                </c:pt>
                <c:pt idx="21757">
                  <c:v>-4.6043789583813597</c:v>
                </c:pt>
                <c:pt idx="21758">
                  <c:v>-4.5758399868642403</c:v>
                </c:pt>
                <c:pt idx="21759">
                  <c:v>-4.5769306026932401</c:v>
                </c:pt>
                <c:pt idx="21760">
                  <c:v>-4.5779321629780796</c:v>
                </c:pt>
                <c:pt idx="21761">
                  <c:v>-4.5788784832078102</c:v>
                </c:pt>
                <c:pt idx="21762">
                  <c:v>-4.55436511858119</c:v>
                </c:pt>
                <c:pt idx="21763">
                  <c:v>-4.5554241645572802</c:v>
                </c:pt>
                <c:pt idx="21764">
                  <c:v>-4.54356949650826</c:v>
                </c:pt>
                <c:pt idx="21765">
                  <c:v>-4.5367400480576299</c:v>
                </c:pt>
                <c:pt idx="21766">
                  <c:v>-4.5039602831980003</c:v>
                </c:pt>
                <c:pt idx="21767">
                  <c:v>-4.5049744831035996</c:v>
                </c:pt>
                <c:pt idx="21768">
                  <c:v>-4.5058957191427602</c:v>
                </c:pt>
                <c:pt idx="21769">
                  <c:v>-4.5067227276536599</c:v>
                </c:pt>
                <c:pt idx="21770">
                  <c:v>-4.4785213537439201</c:v>
                </c:pt>
                <c:pt idx="21771">
                  <c:v>-4.47926121254668</c:v>
                </c:pt>
                <c:pt idx="21772">
                  <c:v>-4.4652688615189398</c:v>
                </c:pt>
                <c:pt idx="21773">
                  <c:v>-4.4566446573129399</c:v>
                </c:pt>
                <c:pt idx="21774">
                  <c:v>-4.41875070944866</c:v>
                </c:pt>
                <c:pt idx="21775">
                  <c:v>-4.4192372543193104</c:v>
                </c:pt>
                <c:pt idx="21776">
                  <c:v>-4.41963989733686</c:v>
                </c:pt>
                <c:pt idx="21777">
                  <c:v>-4.4199555077210997</c:v>
                </c:pt>
                <c:pt idx="21778">
                  <c:v>-4.3862937642689701</c:v>
                </c:pt>
                <c:pt idx="21779">
                  <c:v>-4.3859486003923802</c:v>
                </c:pt>
                <c:pt idx="21780">
                  <c:v>-4.3693179344382003</c:v>
                </c:pt>
                <c:pt idx="21781">
                  <c:v>-4.3588021047309704</c:v>
                </c:pt>
                <c:pt idx="21782">
                  <c:v>-4.3159079194500301</c:v>
                </c:pt>
                <c:pt idx="21783">
                  <c:v>-4.3157649158257696</c:v>
                </c:pt>
                <c:pt idx="21784">
                  <c:v>-4.31560312461853</c:v>
                </c:pt>
                <c:pt idx="21785">
                  <c:v>-4.2788871994052098</c:v>
                </c:pt>
                <c:pt idx="21786">
                  <c:v>-4.2787249576077402</c:v>
                </c:pt>
                <c:pt idx="21787">
                  <c:v>-4.2785332615603604</c:v>
                </c:pt>
                <c:pt idx="21788">
                  <c:v>-4.2599320458652699</c:v>
                </c:pt>
                <c:pt idx="21789">
                  <c:v>-4.2482276387969504</c:v>
                </c:pt>
                <c:pt idx="21790">
                  <c:v>-4.20183860367076</c:v>
                </c:pt>
                <c:pt idx="21791">
                  <c:v>-4.2017453191083396</c:v>
                </c:pt>
                <c:pt idx="21792">
                  <c:v>-4.20167385314413</c:v>
                </c:pt>
                <c:pt idx="21793">
                  <c:v>-4.1624031386205598</c:v>
                </c:pt>
                <c:pt idx="21794">
                  <c:v>-4.1624495708857996</c:v>
                </c:pt>
                <c:pt idx="21795">
                  <c:v>-4.1548374130109602</c:v>
                </c:pt>
                <c:pt idx="21796">
                  <c:v>-4.1430262050542401</c:v>
                </c:pt>
                <c:pt idx="21797">
                  <c:v>-4.1311676534577897</c:v>
                </c:pt>
                <c:pt idx="21798">
                  <c:v>-4.0833613702896798</c:v>
                </c:pt>
                <c:pt idx="21799">
                  <c:v>-4.0835804456458398</c:v>
                </c:pt>
                <c:pt idx="21800">
                  <c:v>-4.0836916881121299</c:v>
                </c:pt>
                <c:pt idx="21801">
                  <c:v>-4.0837418268261603</c:v>
                </c:pt>
                <c:pt idx="21802">
                  <c:v>-4.0427459864687298</c:v>
                </c:pt>
                <c:pt idx="21803">
                  <c:v>-4.0353944347931803</c:v>
                </c:pt>
                <c:pt idx="21804">
                  <c:v>-4.0234056939801501</c:v>
                </c:pt>
                <c:pt idx="21805">
                  <c:v>-4.011744200811</c:v>
                </c:pt>
                <c:pt idx="21806">
                  <c:v>-3.9628179785323798</c:v>
                </c:pt>
                <c:pt idx="21807">
                  <c:v>-3.9629077915045401</c:v>
                </c:pt>
                <c:pt idx="21808">
                  <c:v>-3.96288499803951</c:v>
                </c:pt>
                <c:pt idx="21809">
                  <c:v>-3.9219084106981299</c:v>
                </c:pt>
                <c:pt idx="21810">
                  <c:v>-3.9218916672950899</c:v>
                </c:pt>
                <c:pt idx="21811">
                  <c:v>-3.91465616354771</c:v>
                </c:pt>
                <c:pt idx="21812">
                  <c:v>-3.9024479468740001</c:v>
                </c:pt>
                <c:pt idx="21813">
                  <c:v>-3.89003476031171</c:v>
                </c:pt>
                <c:pt idx="21814">
                  <c:v>-3.8422290521526299</c:v>
                </c:pt>
                <c:pt idx="21815">
                  <c:v>-3.8420106454757099</c:v>
                </c:pt>
                <c:pt idx="21816">
                  <c:v>-3.8416782538822098</c:v>
                </c:pt>
                <c:pt idx="21817">
                  <c:v>-3.80081419522757</c:v>
                </c:pt>
                <c:pt idx="21818">
                  <c:v>-3.80058258993314</c:v>
                </c:pt>
                <c:pt idx="21819">
                  <c:v>-3.7927018027392299</c:v>
                </c:pt>
                <c:pt idx="21820">
                  <c:v>-3.7810342994221098</c:v>
                </c:pt>
                <c:pt idx="21821">
                  <c:v>-3.7688647682493301</c:v>
                </c:pt>
                <c:pt idx="21822">
                  <c:v>-3.7215459219776101</c:v>
                </c:pt>
                <c:pt idx="21823">
                  <c:v>-3.7212796367229202</c:v>
                </c:pt>
                <c:pt idx="21824">
                  <c:v>-3.7209080330170301</c:v>
                </c:pt>
                <c:pt idx="21825">
                  <c:v>-3.68088546356325</c:v>
                </c:pt>
                <c:pt idx="21826">
                  <c:v>-3.6805741394556701</c:v>
                </c:pt>
                <c:pt idx="21827">
                  <c:v>-3.67319742156951</c:v>
                </c:pt>
                <c:pt idx="21828">
                  <c:v>-3.6610627274835701</c:v>
                </c:pt>
                <c:pt idx="21829">
                  <c:v>-3.6489832899865098</c:v>
                </c:pt>
                <c:pt idx="21830">
                  <c:v>-3.6034338281423999</c:v>
                </c:pt>
                <c:pt idx="21831">
                  <c:v>-3.6029812278496598</c:v>
                </c:pt>
                <c:pt idx="21832">
                  <c:v>-3.60243507658774</c:v>
                </c:pt>
                <c:pt idx="21833">
                  <c:v>-3.5635388276129301</c:v>
                </c:pt>
                <c:pt idx="21834">
                  <c:v>-3.5629318318284202</c:v>
                </c:pt>
                <c:pt idx="21835">
                  <c:v>-3.5554920560843102</c:v>
                </c:pt>
                <c:pt idx="21836">
                  <c:v>-3.54348556819496</c:v>
                </c:pt>
                <c:pt idx="21837">
                  <c:v>-3.5313329537723401</c:v>
                </c:pt>
                <c:pt idx="21838">
                  <c:v>-3.4874372904597899</c:v>
                </c:pt>
                <c:pt idx="21839">
                  <c:v>-3.4864958746073</c:v>
                </c:pt>
                <c:pt idx="21840">
                  <c:v>-3.4854697135675798</c:v>
                </c:pt>
                <c:pt idx="21841">
                  <c:v>-3.4478713195399502</c:v>
                </c:pt>
                <c:pt idx="21842">
                  <c:v>-3.4467799148086899</c:v>
                </c:pt>
                <c:pt idx="21843">
                  <c:v>-3.4393795416813799</c:v>
                </c:pt>
                <c:pt idx="21844">
                  <c:v>-3.4275163332997098</c:v>
                </c:pt>
                <c:pt idx="21845">
                  <c:v>-3.4157546197893098</c:v>
                </c:pt>
                <c:pt idx="21846">
                  <c:v>-3.3742853504500401</c:v>
                </c:pt>
                <c:pt idx="21847">
                  <c:v>-3.37308889540672</c:v>
                </c:pt>
                <c:pt idx="21848">
                  <c:v>-3.37196238728938</c:v>
                </c:pt>
                <c:pt idx="21849">
                  <c:v>-3.3369068349950601</c:v>
                </c:pt>
                <c:pt idx="21850">
                  <c:v>-3.3357047435260001</c:v>
                </c:pt>
                <c:pt idx="21851">
                  <c:v>-3.3281486663051698</c:v>
                </c:pt>
                <c:pt idx="21852">
                  <c:v>-3.3175211007087602</c:v>
                </c:pt>
                <c:pt idx="21853">
                  <c:v>-3.3065590776987799</c:v>
                </c:pt>
                <c:pt idx="21854">
                  <c:v>-3.2681028535592702</c:v>
                </c:pt>
                <c:pt idx="21855">
                  <c:v>-3.2670828390934998</c:v>
                </c:pt>
                <c:pt idx="21856">
                  <c:v>-3.2661754516607799</c:v>
                </c:pt>
                <c:pt idx="21857">
                  <c:v>-3.2340162954776801</c:v>
                </c:pt>
                <c:pt idx="21858">
                  <c:v>-3.2331801052123401</c:v>
                </c:pt>
                <c:pt idx="21859">
                  <c:v>-3.2269420673698801</c:v>
                </c:pt>
                <c:pt idx="21860">
                  <c:v>-3.2170768607129299</c:v>
                </c:pt>
                <c:pt idx="21861">
                  <c:v>-3.2078683100892298</c:v>
                </c:pt>
                <c:pt idx="21862">
                  <c:v>-3.1729870982136599</c:v>
                </c:pt>
                <c:pt idx="21863">
                  <c:v>-3.1723194403486001</c:v>
                </c:pt>
                <c:pt idx="21864">
                  <c:v>-3.1717096994340701</c:v>
                </c:pt>
                <c:pt idx="21865">
                  <c:v>-3.1426601206695999</c:v>
                </c:pt>
                <c:pt idx="21866">
                  <c:v>-3.14216449247844</c:v>
                </c:pt>
                <c:pt idx="21867">
                  <c:v>-3.1367541994922199</c:v>
                </c:pt>
                <c:pt idx="21868">
                  <c:v>-3.1281701133319002</c:v>
                </c:pt>
                <c:pt idx="21869">
                  <c:v>-3.1199371258454001</c:v>
                </c:pt>
                <c:pt idx="21870">
                  <c:v>-3.08876035045287</c:v>
                </c:pt>
                <c:pt idx="21871">
                  <c:v>-3.0883337473137802</c:v>
                </c:pt>
                <c:pt idx="21872">
                  <c:v>-3.0878635888357602</c:v>
                </c:pt>
                <c:pt idx="21873">
                  <c:v>-3.0728437344455601</c:v>
                </c:pt>
                <c:pt idx="21874">
                  <c:v>-3.05789864322767</c:v>
                </c:pt>
                <c:pt idx="21875">
                  <c:v>-3.0574731967812099</c:v>
                </c:pt>
                <c:pt idx="21876">
                  <c:v>-3.04261750303777</c:v>
                </c:pt>
                <c:pt idx="21877">
                  <c:v>-3.0421715266756002</c:v>
                </c:pt>
                <c:pt idx="21878">
                  <c:v>-3.01118145167134</c:v>
                </c:pt>
                <c:pt idx="21879">
                  <c:v>-3.0106994956874198</c:v>
                </c:pt>
                <c:pt idx="21880">
                  <c:v>-3.0031035169345501</c:v>
                </c:pt>
                <c:pt idx="21881">
                  <c:v>-2.9953917554081002</c:v>
                </c:pt>
                <c:pt idx="21882">
                  <c:v>-2.9948328889522999</c:v>
                </c:pt>
                <c:pt idx="21883">
                  <c:v>-2.9714653117407299</c:v>
                </c:pt>
                <c:pt idx="21884">
                  <c:v>-2.9709221122214902</c:v>
                </c:pt>
                <c:pt idx="21885">
                  <c:v>-2.9659381719218798</c:v>
                </c:pt>
                <c:pt idx="21886">
                  <c:v>-2.9396444902413399</c:v>
                </c:pt>
                <c:pt idx="21887">
                  <c:v>-2.93915581203651</c:v>
                </c:pt>
                <c:pt idx="21888">
                  <c:v>-2.9323057179115302</c:v>
                </c:pt>
                <c:pt idx="21889">
                  <c:v>-2.9253591736197202</c:v>
                </c:pt>
                <c:pt idx="21890">
                  <c:v>-2.9246820095697599</c:v>
                </c:pt>
                <c:pt idx="21891">
                  <c:v>-2.90335427181676</c:v>
                </c:pt>
                <c:pt idx="21892">
                  <c:v>-2.9026768043814601</c:v>
                </c:pt>
                <c:pt idx="21893">
                  <c:v>-2.89811521505785</c:v>
                </c:pt>
                <c:pt idx="21894">
                  <c:v>-2.8747979533164001</c:v>
                </c:pt>
                <c:pt idx="21895">
                  <c:v>-2.87408172395779</c:v>
                </c:pt>
                <c:pt idx="21896">
                  <c:v>-2.86773650438615</c:v>
                </c:pt>
                <c:pt idx="21897">
                  <c:v>-2.8614965478444101</c:v>
                </c:pt>
                <c:pt idx="21898">
                  <c:v>-2.86067940697018</c:v>
                </c:pt>
                <c:pt idx="21899">
                  <c:v>-2.8417569214042802</c:v>
                </c:pt>
                <c:pt idx="21900">
                  <c:v>-2.8409373110712499</c:v>
                </c:pt>
                <c:pt idx="21901">
                  <c:v>-2.8369674868246699</c:v>
                </c:pt>
                <c:pt idx="21902">
                  <c:v>-2.8164122979143098</c:v>
                </c:pt>
                <c:pt idx="21903">
                  <c:v>-2.81559692826779</c:v>
                </c:pt>
                <c:pt idx="21904">
                  <c:v>-2.8099428746258099</c:v>
                </c:pt>
                <c:pt idx="21905">
                  <c:v>-2.8046769178922002</c:v>
                </c:pt>
                <c:pt idx="21906">
                  <c:v>-2.80390517530244</c:v>
                </c:pt>
                <c:pt idx="21907">
                  <c:v>-2.78755532801534</c:v>
                </c:pt>
                <c:pt idx="21908">
                  <c:v>-2.7868013972228902</c:v>
                </c:pt>
                <c:pt idx="21909">
                  <c:v>-2.7831451473907398</c:v>
                </c:pt>
                <c:pt idx="21910">
                  <c:v>-2.7657275502754399</c:v>
                </c:pt>
                <c:pt idx="21911">
                  <c:v>-2.7650413587452598</c:v>
                </c:pt>
                <c:pt idx="21912">
                  <c:v>-2.7603271470671298</c:v>
                </c:pt>
                <c:pt idx="21913">
                  <c:v>-2.7557002613183501</c:v>
                </c:pt>
                <c:pt idx="21914">
                  <c:v>-2.7551054853699299</c:v>
                </c:pt>
                <c:pt idx="21915">
                  <c:v>-2.7412785295956001</c:v>
                </c:pt>
                <c:pt idx="21916">
                  <c:v>-2.74069812651907</c:v>
                </c:pt>
                <c:pt idx="21917">
                  <c:v>-2.7376435125822902</c:v>
                </c:pt>
                <c:pt idx="21918">
                  <c:v>-2.7229895624778599</c:v>
                </c:pt>
                <c:pt idx="21919">
                  <c:v>-2.7224532593755399</c:v>
                </c:pt>
                <c:pt idx="21920">
                  <c:v>-2.7184468542536999</c:v>
                </c:pt>
                <c:pt idx="21921">
                  <c:v>-2.71452918226632</c:v>
                </c:pt>
                <c:pt idx="21922">
                  <c:v>-2.7140205357511502</c:v>
                </c:pt>
                <c:pt idx="21923">
                  <c:v>-2.7024333716365501</c:v>
                </c:pt>
                <c:pt idx="21924">
                  <c:v>-2.7019387367219498</c:v>
                </c:pt>
                <c:pt idx="21925">
                  <c:v>-2.6995393189160199</c:v>
                </c:pt>
                <c:pt idx="21926">
                  <c:v>-2.68767608711787</c:v>
                </c:pt>
                <c:pt idx="21927">
                  <c:v>-2.6871990161227801</c:v>
                </c:pt>
                <c:pt idx="21928">
                  <c:v>-2.6838982461741798</c:v>
                </c:pt>
                <c:pt idx="21929">
                  <c:v>-2.6806824867182</c:v>
                </c:pt>
                <c:pt idx="21930">
                  <c:v>-2.6802012922308398</c:v>
                </c:pt>
                <c:pt idx="21931">
                  <c:v>-2.6708290525356002</c:v>
                </c:pt>
                <c:pt idx="21932">
                  <c:v>-2.67035481022684</c:v>
                </c:pt>
                <c:pt idx="21933">
                  <c:v>-2.6682882329251298</c:v>
                </c:pt>
                <c:pt idx="21934">
                  <c:v>-2.6589113911790201</c:v>
                </c:pt>
                <c:pt idx="21935">
                  <c:v>-2.65844094989464</c:v>
                </c:pt>
                <c:pt idx="21936">
                  <c:v>-2.6557607661472802</c:v>
                </c:pt>
                <c:pt idx="21937">
                  <c:v>-2.6531582512545202</c:v>
                </c:pt>
                <c:pt idx="21938">
                  <c:v>-2.6526613568184998</c:v>
                </c:pt>
                <c:pt idx="21939">
                  <c:v>-2.64536897566119</c:v>
                </c:pt>
                <c:pt idx="21940">
                  <c:v>-2.6448729012081702</c:v>
                </c:pt>
                <c:pt idx="21941">
                  <c:v>-2.6432206910178802</c:v>
                </c:pt>
                <c:pt idx="21942">
                  <c:v>-2.63610311859403</c:v>
                </c:pt>
                <c:pt idx="21943">
                  <c:v>-2.6356054898422201</c:v>
                </c:pt>
                <c:pt idx="21944">
                  <c:v>-2.6335002905816101</c:v>
                </c:pt>
                <c:pt idx="21945">
                  <c:v>-2.6314645667391301</c:v>
                </c:pt>
                <c:pt idx="21946">
                  <c:v>-2.6309468992632099</c:v>
                </c:pt>
                <c:pt idx="21947">
                  <c:v>-2.6254899065645998</c:v>
                </c:pt>
                <c:pt idx="21948">
                  <c:v>-2.6249788400736001</c:v>
                </c:pt>
                <c:pt idx="21949">
                  <c:v>-2.6236349780812902</c:v>
                </c:pt>
                <c:pt idx="21950">
                  <c:v>-2.61852492057653</c:v>
                </c:pt>
                <c:pt idx="21951">
                  <c:v>-2.6180277376921599</c:v>
                </c:pt>
                <c:pt idx="21952">
                  <c:v>-2.6164445764342101</c:v>
                </c:pt>
                <c:pt idx="21953">
                  <c:v>-2.6149748119573402</c:v>
                </c:pt>
                <c:pt idx="21954">
                  <c:v>-2.6145043299572102</c:v>
                </c:pt>
                <c:pt idx="21955">
                  <c:v>-2.6108178476011998</c:v>
                </c:pt>
                <c:pt idx="21956">
                  <c:v>-2.6103742643463201</c:v>
                </c:pt>
                <c:pt idx="21957">
                  <c:v>-2.60937786807877</c:v>
                </c:pt>
                <c:pt idx="21958">
                  <c:v>-2.6064962426277698</c:v>
                </c:pt>
                <c:pt idx="21959">
                  <c:v>-2.6060759041332702</c:v>
                </c:pt>
                <c:pt idx="21960">
                  <c:v>-2.6051422969279501</c:v>
                </c:pt>
                <c:pt idx="21961">
                  <c:v>-2.6042576869962901</c:v>
                </c:pt>
                <c:pt idx="21962">
                  <c:v>-2.6038801723007099</c:v>
                </c:pt>
                <c:pt idx="21963">
                  <c:v>-2.6021419845802698</c:v>
                </c:pt>
                <c:pt idx="21964">
                  <c:v>-2.6017735268533602</c:v>
                </c:pt>
                <c:pt idx="21965">
                  <c:v>-2.6012090951592302</c:v>
                </c:pt>
                <c:pt idx="21966">
                  <c:v>-2.60070855118955</c:v>
                </c:pt>
                <c:pt idx="21967">
                  <c:v>-2.6003820922046499</c:v>
                </c:pt>
                <c:pt idx="21968">
                  <c:v>-2.5999911878211002</c:v>
                </c:pt>
                <c:pt idx="21969">
                  <c:v>-2.59971630741784</c:v>
                </c:pt>
                <c:pt idx="21970">
                  <c:v>-2.5993265099860801</c:v>
                </c:pt>
                <c:pt idx="21971">
                  <c:v>-2.5995793988467399</c:v>
                </c:pt>
                <c:pt idx="21972">
                  <c:v>-2.59918003312323</c:v>
                </c:pt>
                <c:pt idx="21973">
                  <c:v>-2.5989333237318202</c:v>
                </c:pt>
                <c:pt idx="21974">
                  <c:v>-2.6007504933100298</c:v>
                </c:pt>
                <c:pt idx="21975">
                  <c:v>-2.6009817819244598</c:v>
                </c:pt>
                <c:pt idx="21976">
                  <c:v>-2.6005258248556999</c:v>
                </c:pt>
                <c:pt idx="21977">
                  <c:v>-2.60077217199734</c:v>
                </c:pt>
                <c:pt idx="21978">
                  <c:v>-2.6002786160835698</c:v>
                </c:pt>
                <c:pt idx="21979">
                  <c:v>-2.6023785504225798</c:v>
                </c:pt>
                <c:pt idx="21980">
                  <c:v>-2.6018635091784801</c:v>
                </c:pt>
                <c:pt idx="21981">
                  <c:v>-2.6018446884386099</c:v>
                </c:pt>
                <c:pt idx="21982">
                  <c:v>-2.60568839354735</c:v>
                </c:pt>
                <c:pt idx="21983">
                  <c:v>-2.60633386349381</c:v>
                </c:pt>
                <c:pt idx="21984">
                  <c:v>-2.60583696969741</c:v>
                </c:pt>
                <c:pt idx="21985">
                  <c:v>-2.6066000862903902</c:v>
                </c:pt>
                <c:pt idx="21986">
                  <c:v>-2.6060963280646798</c:v>
                </c:pt>
                <c:pt idx="21987">
                  <c:v>-2.6098998745251198</c:v>
                </c:pt>
                <c:pt idx="21988">
                  <c:v>-2.60934554497703</c:v>
                </c:pt>
                <c:pt idx="21989">
                  <c:v>-2.6095808953059301</c:v>
                </c:pt>
                <c:pt idx="21990">
                  <c:v>-2.6151671182734502</c:v>
                </c:pt>
                <c:pt idx="21991">
                  <c:v>-2.6161150117463601</c:v>
                </c:pt>
                <c:pt idx="21992">
                  <c:v>-2.6155991435003401</c:v>
                </c:pt>
                <c:pt idx="21993">
                  <c:v>-2.6168931646790599</c:v>
                </c:pt>
                <c:pt idx="21994">
                  <c:v>-2.61650826505225</c:v>
                </c:pt>
                <c:pt idx="21995">
                  <c:v>-2.6217076895098899</c:v>
                </c:pt>
                <c:pt idx="21996">
                  <c:v>-2.6213020641808802</c:v>
                </c:pt>
                <c:pt idx="21997">
                  <c:v>-2.6219393662971902</c:v>
                </c:pt>
                <c:pt idx="21998">
                  <c:v>-2.6288666495570401</c:v>
                </c:pt>
                <c:pt idx="21999">
                  <c:v>-2.6303588347753499</c:v>
                </c:pt>
                <c:pt idx="22000">
                  <c:v>-2.6301023484558699</c:v>
                </c:pt>
                <c:pt idx="22001">
                  <c:v>-2.63196261378179</c:v>
                </c:pt>
                <c:pt idx="22002">
                  <c:v>-2.6352411792061901</c:v>
                </c:pt>
                <c:pt idx="22003">
                  <c:v>-2.6351311400149902</c:v>
                </c:pt>
                <c:pt idx="22004">
                  <c:v>-2.6384766954802599</c:v>
                </c:pt>
                <c:pt idx="22005">
                  <c:v>-2.6384204711855199</c:v>
                </c:pt>
                <c:pt idx="22006">
                  <c:v>-2.6428857541754498</c:v>
                </c:pt>
                <c:pt idx="22007">
                  <c:v>-2.6468735935148602</c:v>
                </c:pt>
                <c:pt idx="22008">
                  <c:v>-2.6510871547773398</c:v>
                </c:pt>
                <c:pt idx="22009">
                  <c:v>-2.6512159281355498</c:v>
                </c:pt>
                <c:pt idx="22010">
                  <c:v>-2.6533919319164698</c:v>
                </c:pt>
                <c:pt idx="22011">
                  <c:v>-2.6556269198325002</c:v>
                </c:pt>
                <c:pt idx="22012">
                  <c:v>-2.65578594590241</c:v>
                </c:pt>
                <c:pt idx="22013">
                  <c:v>-2.66294579777158</c:v>
                </c:pt>
                <c:pt idx="22014">
                  <c:v>-2.6631078254375198</c:v>
                </c:pt>
                <c:pt idx="22015">
                  <c:v>-2.66471710652772</c:v>
                </c:pt>
                <c:pt idx="22016">
                  <c:v>-2.6740777083768599</c:v>
                </c:pt>
                <c:pt idx="22017">
                  <c:v>-2.67651500106208</c:v>
                </c:pt>
                <c:pt idx="22018">
                  <c:v>-2.6766378231021202</c:v>
                </c:pt>
                <c:pt idx="22019">
                  <c:v>-2.67921399043647</c:v>
                </c:pt>
                <c:pt idx="22020">
                  <c:v>-2.6793892025171799</c:v>
                </c:pt>
                <c:pt idx="22021">
                  <c:v>-2.6875495724330598</c:v>
                </c:pt>
                <c:pt idx="22022">
                  <c:v>-2.6877179166238498</c:v>
                </c:pt>
                <c:pt idx="22023">
                  <c:v>-2.6894843513650799</c:v>
                </c:pt>
                <c:pt idx="22024">
                  <c:v>-2.6998357477451398</c:v>
                </c:pt>
                <c:pt idx="22025">
                  <c:v>-2.7026464720777601</c:v>
                </c:pt>
                <c:pt idx="22026">
                  <c:v>-2.7027367006062799</c:v>
                </c:pt>
                <c:pt idx="22027">
                  <c:v>-2.7052749413377399</c:v>
                </c:pt>
                <c:pt idx="22028">
                  <c:v>-2.70529612891514</c:v>
                </c:pt>
                <c:pt idx="22029">
                  <c:v>-2.7141696986857</c:v>
                </c:pt>
                <c:pt idx="22030">
                  <c:v>-2.7141831780325401</c:v>
                </c:pt>
                <c:pt idx="22031">
                  <c:v>-2.71591869450135</c:v>
                </c:pt>
                <c:pt idx="22032">
                  <c:v>-2.7267776361228599</c:v>
                </c:pt>
                <c:pt idx="22033">
                  <c:v>-2.7295629847116998</c:v>
                </c:pt>
                <c:pt idx="22034">
                  <c:v>-2.7294813665150399</c:v>
                </c:pt>
                <c:pt idx="22035">
                  <c:v>-2.7319671237160201</c:v>
                </c:pt>
                <c:pt idx="22036">
                  <c:v>-2.7317926265784598</c:v>
                </c:pt>
                <c:pt idx="22037">
                  <c:v>-2.7408853656609402</c:v>
                </c:pt>
                <c:pt idx="22038">
                  <c:v>-2.7406830220556899</c:v>
                </c:pt>
                <c:pt idx="22039">
                  <c:v>-2.74227818040867</c:v>
                </c:pt>
                <c:pt idx="22040">
                  <c:v>-2.7532816833915801</c:v>
                </c:pt>
                <c:pt idx="22041">
                  <c:v>-2.7557774605825198</c:v>
                </c:pt>
                <c:pt idx="22042">
                  <c:v>-2.75549230482997</c:v>
                </c:pt>
                <c:pt idx="22043">
                  <c:v>-2.7580817844768002</c:v>
                </c:pt>
                <c:pt idx="22044">
                  <c:v>-2.7577362082964001</c:v>
                </c:pt>
                <c:pt idx="22045">
                  <c:v>-2.7667824628191502</c:v>
                </c:pt>
                <c:pt idx="22046">
                  <c:v>-2.7664110725854099</c:v>
                </c:pt>
                <c:pt idx="22047">
                  <c:v>-2.7677350536150298</c:v>
                </c:pt>
                <c:pt idx="22048">
                  <c:v>-2.7786906711485799</c:v>
                </c:pt>
                <c:pt idx="22049">
                  <c:v>-2.7810501748420902</c:v>
                </c:pt>
                <c:pt idx="22050">
                  <c:v>-2.78066194166203</c:v>
                </c:pt>
                <c:pt idx="22051">
                  <c:v>-2.7831718148042199</c:v>
                </c:pt>
                <c:pt idx="22052">
                  <c:v>-2.7827282996759699</c:v>
                </c:pt>
                <c:pt idx="22053">
                  <c:v>-2.7917639683950699</c:v>
                </c:pt>
                <c:pt idx="22054">
                  <c:v>-2.7913118349831301</c:v>
                </c:pt>
                <c:pt idx="22055">
                  <c:v>-2.7926355745958902</c:v>
                </c:pt>
                <c:pt idx="22056">
                  <c:v>-2.80349748945883</c:v>
                </c:pt>
                <c:pt idx="22057">
                  <c:v>-2.8058349023205502</c:v>
                </c:pt>
                <c:pt idx="22058">
                  <c:v>-2.8054194848337799</c:v>
                </c:pt>
                <c:pt idx="22059">
                  <c:v>-2.8079220421037498</c:v>
                </c:pt>
                <c:pt idx="22060">
                  <c:v>-2.8075389428092801</c:v>
                </c:pt>
                <c:pt idx="22061">
                  <c:v>-2.8164507329054298</c:v>
                </c:pt>
                <c:pt idx="22062">
                  <c:v>-2.8160519390003902</c:v>
                </c:pt>
                <c:pt idx="22063">
                  <c:v>-2.81760150445918</c:v>
                </c:pt>
                <c:pt idx="22064">
                  <c:v>-2.8280750703900299</c:v>
                </c:pt>
                <c:pt idx="22065">
                  <c:v>-2.8305105117272999</c:v>
                </c:pt>
                <c:pt idx="22066">
                  <c:v>-2.8301715679319601</c:v>
                </c:pt>
                <c:pt idx="22067">
                  <c:v>-2.8325596438700198</c:v>
                </c:pt>
                <c:pt idx="22068">
                  <c:v>-2.8322907177872598</c:v>
                </c:pt>
                <c:pt idx="22069">
                  <c:v>-2.8410087989271098</c:v>
                </c:pt>
                <c:pt idx="22070">
                  <c:v>-2.8407476810757002</c:v>
                </c:pt>
                <c:pt idx="22071">
                  <c:v>-2.8422467456898799</c:v>
                </c:pt>
                <c:pt idx="22072">
                  <c:v>-2.8522940199326898</c:v>
                </c:pt>
                <c:pt idx="22073">
                  <c:v>-2.8546042570670598</c:v>
                </c:pt>
                <c:pt idx="22074">
                  <c:v>-2.8543833617339698</c:v>
                </c:pt>
                <c:pt idx="22075">
                  <c:v>-2.8567342349217202</c:v>
                </c:pt>
                <c:pt idx="22076">
                  <c:v>-2.8565022841526</c:v>
                </c:pt>
                <c:pt idx="22077">
                  <c:v>-2.8647184936673802</c:v>
                </c:pt>
                <c:pt idx="22078">
                  <c:v>-2.86447448917865</c:v>
                </c:pt>
                <c:pt idx="22079">
                  <c:v>-2.86591399592995</c:v>
                </c:pt>
                <c:pt idx="22080">
                  <c:v>-2.8755603927987901</c:v>
                </c:pt>
                <c:pt idx="22081">
                  <c:v>-2.8777881953270898</c:v>
                </c:pt>
                <c:pt idx="22082">
                  <c:v>-2.8775360790617599</c:v>
                </c:pt>
                <c:pt idx="22083">
                  <c:v>-2.8797717981955802</c:v>
                </c:pt>
                <c:pt idx="22084">
                  <c:v>-2.8794566834539501</c:v>
                </c:pt>
                <c:pt idx="22085">
                  <c:v>-2.8874426081908302</c:v>
                </c:pt>
                <c:pt idx="22086">
                  <c:v>-2.8871078236173102</c:v>
                </c:pt>
                <c:pt idx="22087">
                  <c:v>-2.8882329221545899</c:v>
                </c:pt>
                <c:pt idx="22088">
                  <c:v>-2.8975391982112502</c:v>
                </c:pt>
                <c:pt idx="22089">
                  <c:v>-2.8995465879803302</c:v>
                </c:pt>
                <c:pt idx="22090">
                  <c:v>-2.89926312634082</c:v>
                </c:pt>
                <c:pt idx="22091">
                  <c:v>-2.9015193130047199</c:v>
                </c:pt>
                <c:pt idx="22092">
                  <c:v>-2.9012637909413801</c:v>
                </c:pt>
                <c:pt idx="22093">
                  <c:v>-2.90901639014624</c:v>
                </c:pt>
                <c:pt idx="22094">
                  <c:v>-2.9087769880263998</c:v>
                </c:pt>
                <c:pt idx="22095">
                  <c:v>-2.9100026255047</c:v>
                </c:pt>
                <c:pt idx="22096">
                  <c:v>-2.9190148747209199</c:v>
                </c:pt>
                <c:pt idx="22097">
                  <c:v>-2.9211206676920898</c:v>
                </c:pt>
                <c:pt idx="22098">
                  <c:v>-2.9210020329487199</c:v>
                </c:pt>
                <c:pt idx="22099">
                  <c:v>-2.9232902883926202</c:v>
                </c:pt>
                <c:pt idx="22100">
                  <c:v>-2.9232772728226402</c:v>
                </c:pt>
                <c:pt idx="22101">
                  <c:v>-2.9309249380412901</c:v>
                </c:pt>
                <c:pt idx="22102">
                  <c:v>-2.9309410386326999</c:v>
                </c:pt>
                <c:pt idx="22103">
                  <c:v>-2.93257480856151</c:v>
                </c:pt>
                <c:pt idx="22104">
                  <c:v>-2.9419475492614602</c:v>
                </c:pt>
                <c:pt idx="22105">
                  <c:v>-2.9443689086734701</c:v>
                </c:pt>
                <c:pt idx="22106">
                  <c:v>-2.94439398809088</c:v>
                </c:pt>
                <c:pt idx="22107">
                  <c:v>-2.9467960545601501</c:v>
                </c:pt>
                <c:pt idx="22108">
                  <c:v>-2.94692439980343</c:v>
                </c:pt>
                <c:pt idx="22109">
                  <c:v>-2.9549959646211699</c:v>
                </c:pt>
                <c:pt idx="22110">
                  <c:v>-2.9551331546733799</c:v>
                </c:pt>
                <c:pt idx="22111">
                  <c:v>-2.9567684224283401</c:v>
                </c:pt>
                <c:pt idx="22112">
                  <c:v>-2.9667604875628899</c:v>
                </c:pt>
                <c:pt idx="22113">
                  <c:v>-2.9693833538502901</c:v>
                </c:pt>
                <c:pt idx="22114">
                  <c:v>-2.9693979330854199</c:v>
                </c:pt>
                <c:pt idx="22115">
                  <c:v>-2.9717341097024002</c:v>
                </c:pt>
                <c:pt idx="22116">
                  <c:v>-2.9716785733831701</c:v>
                </c:pt>
                <c:pt idx="22117">
                  <c:v>-2.9799814179920099</c:v>
                </c:pt>
                <c:pt idx="22118">
                  <c:v>-2.9798957929993999</c:v>
                </c:pt>
                <c:pt idx="22119">
                  <c:v>-2.98136475118929</c:v>
                </c:pt>
                <c:pt idx="22120">
                  <c:v>-2.9911733608381899</c:v>
                </c:pt>
                <c:pt idx="22121">
                  <c:v>-2.9934431790818499</c:v>
                </c:pt>
                <c:pt idx="22122">
                  <c:v>-2.9931203751396298</c:v>
                </c:pt>
                <c:pt idx="22123">
                  <c:v>-2.9950889430677199</c:v>
                </c:pt>
                <c:pt idx="22124">
                  <c:v>-2.99456724091687</c:v>
                </c:pt>
                <c:pt idx="22125">
                  <c:v>-3.0023910135123102</c:v>
                </c:pt>
                <c:pt idx="22126">
                  <c:v>-3.0017983328316298</c:v>
                </c:pt>
                <c:pt idx="22127">
                  <c:v>-3.00261878563026</c:v>
                </c:pt>
                <c:pt idx="22128">
                  <c:v>-3.0115357226788699</c:v>
                </c:pt>
                <c:pt idx="22129">
                  <c:v>-3.0132178048371601</c:v>
                </c:pt>
                <c:pt idx="22130">
                  <c:v>-3.0125153173822001</c:v>
                </c:pt>
                <c:pt idx="22131">
                  <c:v>-3.0142454235440699</c:v>
                </c:pt>
                <c:pt idx="22132">
                  <c:v>-3.01777027139619</c:v>
                </c:pt>
                <c:pt idx="22133">
                  <c:v>-3.0168842116973802</c:v>
                </c:pt>
                <c:pt idx="22134">
                  <c:v>-3.0203424036375299</c:v>
                </c:pt>
                <c:pt idx="22135">
                  <c:v>-3.0194678131725601</c:v>
                </c:pt>
                <c:pt idx="22136">
                  <c:v>-3.0242335358085</c:v>
                </c:pt>
                <c:pt idx="22137">
                  <c:v>-3.0281507056076502</c:v>
                </c:pt>
                <c:pt idx="22138">
                  <c:v>-3.03238738663415</c:v>
                </c:pt>
                <c:pt idx="22139">
                  <c:v>-3.0344808969527399</c:v>
                </c:pt>
                <c:pt idx="22140">
                  <c:v>-3.03651434342301</c:v>
                </c:pt>
                <c:pt idx="22141">
                  <c:v>-3.0361165801861199</c:v>
                </c:pt>
                <c:pt idx="22142">
                  <c:v>-3.03567362727728</c:v>
                </c:pt>
                <c:pt idx="22143">
                  <c:v>-3.04343929251274</c:v>
                </c:pt>
                <c:pt idx="22144">
                  <c:v>-3.0429458416348498</c:v>
                </c:pt>
                <c:pt idx="22145">
                  <c:v>-3.0465306727708499</c:v>
                </c:pt>
                <c:pt idx="22146">
                  <c:v>-3.0487697364650201</c:v>
                </c:pt>
                <c:pt idx="22147">
                  <c:v>-3.0537002501153299</c:v>
                </c:pt>
                <c:pt idx="22148">
                  <c:v>-3.05906639803549</c:v>
                </c:pt>
                <c:pt idx="22149">
                  <c:v>-3.0591446625010699</c:v>
                </c:pt>
                <c:pt idx="22150">
                  <c:v>-3.0592685828104602</c:v>
                </c:pt>
                <c:pt idx="22151">
                  <c:v>-3.06857482517812</c:v>
                </c:pt>
                <c:pt idx="22152">
                  <c:v>-3.0687056794836698</c:v>
                </c:pt>
                <c:pt idx="22153">
                  <c:v>-3.0736840813628699</c:v>
                </c:pt>
                <c:pt idx="22154">
                  <c:v>-3.07673774005415</c:v>
                </c:pt>
                <c:pt idx="22155">
                  <c:v>-3.0800698410473899</c:v>
                </c:pt>
                <c:pt idx="22156">
                  <c:v>-3.0898002266279598</c:v>
                </c:pt>
                <c:pt idx="22157">
                  <c:v>-3.0901311669724301</c:v>
                </c:pt>
                <c:pt idx="22158">
                  <c:v>-3.0904566965775602</c:v>
                </c:pt>
                <c:pt idx="22159">
                  <c:v>-3.10152937736963</c:v>
                </c:pt>
                <c:pt idx="22160">
                  <c:v>-3.1019569577602799</c:v>
                </c:pt>
                <c:pt idx="22161">
                  <c:v>-3.1078121675314301</c:v>
                </c:pt>
                <c:pt idx="22162">
                  <c:v>-3.1116822898983498</c:v>
                </c:pt>
                <c:pt idx="22163">
                  <c:v>-3.1154079430151</c:v>
                </c:pt>
                <c:pt idx="22164">
                  <c:v>-3.1262393723580302</c:v>
                </c:pt>
                <c:pt idx="22165">
                  <c:v>-3.12655888797932</c:v>
                </c:pt>
                <c:pt idx="22166">
                  <c:v>-3.12676362383925</c:v>
                </c:pt>
                <c:pt idx="22167">
                  <c:v>-3.13885188678492</c:v>
                </c:pt>
                <c:pt idx="22168">
                  <c:v>-3.1391177262495402</c:v>
                </c:pt>
                <c:pt idx="22169">
                  <c:v>-3.14531322768496</c:v>
                </c:pt>
                <c:pt idx="22170">
                  <c:v>-3.1491328224847801</c:v>
                </c:pt>
                <c:pt idx="22171">
                  <c:v>-3.1526656076555701</c:v>
                </c:pt>
                <c:pt idx="22172">
                  <c:v>-3.1635309975300898</c:v>
                </c:pt>
                <c:pt idx="22173">
                  <c:v>-3.16344180557055</c:v>
                </c:pt>
                <c:pt idx="22174">
                  <c:v>-3.1632457719929699</c:v>
                </c:pt>
                <c:pt idx="22175">
                  <c:v>-3.1751912143076302</c:v>
                </c:pt>
                <c:pt idx="22176">
                  <c:v>-3.1748685744882699</c:v>
                </c:pt>
                <c:pt idx="22177">
                  <c:v>-3.1805129697118</c:v>
                </c:pt>
                <c:pt idx="22178">
                  <c:v>-3.18376615054231</c:v>
                </c:pt>
                <c:pt idx="22179">
                  <c:v>-3.1869369578661901</c:v>
                </c:pt>
                <c:pt idx="22180">
                  <c:v>-3.1972264206816501</c:v>
                </c:pt>
                <c:pt idx="22181">
                  <c:v>-3.1966597460516302</c:v>
                </c:pt>
                <c:pt idx="22182">
                  <c:v>-3.1960944120344301</c:v>
                </c:pt>
                <c:pt idx="22183">
                  <c:v>-3.2074685733750901</c:v>
                </c:pt>
                <c:pt idx="22184">
                  <c:v>-3.2067864516618698</c:v>
                </c:pt>
                <c:pt idx="22185">
                  <c:v>-3.2117263862227898</c:v>
                </c:pt>
                <c:pt idx="22186">
                  <c:v>-3.21455779603393</c:v>
                </c:pt>
                <c:pt idx="22187">
                  <c:v>-3.21748583291035</c:v>
                </c:pt>
                <c:pt idx="22188">
                  <c:v>-3.2271593860537102</c:v>
                </c:pt>
                <c:pt idx="22189">
                  <c:v>-3.2265778093780901</c:v>
                </c:pt>
                <c:pt idx="22190">
                  <c:v>-3.2261074040739</c:v>
                </c:pt>
                <c:pt idx="22191">
                  <c:v>-3.23722698307918</c:v>
                </c:pt>
                <c:pt idx="22192">
                  <c:v>-3.23672714311131</c:v>
                </c:pt>
                <c:pt idx="22193">
                  <c:v>-3.2417164409149901</c:v>
                </c:pt>
                <c:pt idx="22194">
                  <c:v>-3.2447895666231901</c:v>
                </c:pt>
                <c:pt idx="22195">
                  <c:v>-3.2479208105199699</c:v>
                </c:pt>
                <c:pt idx="22196">
                  <c:v>-3.2580012047247902</c:v>
                </c:pt>
                <c:pt idx="22197">
                  <c:v>-3.2578161372154102</c:v>
                </c:pt>
                <c:pt idx="22198">
                  <c:v>-3.2576996810293699</c:v>
                </c:pt>
                <c:pt idx="22199">
                  <c:v>-3.2691889244225201</c:v>
                </c:pt>
                <c:pt idx="22200">
                  <c:v>-3.2691269109360599</c:v>
                </c:pt>
                <c:pt idx="22201">
                  <c:v>-3.2745102280952998</c:v>
                </c:pt>
                <c:pt idx="22202">
                  <c:v>-3.2779957350952902</c:v>
                </c:pt>
                <c:pt idx="22203">
                  <c:v>-3.2815112476988801</c:v>
                </c:pt>
                <c:pt idx="22204">
                  <c:v>-3.2917825163404801</c:v>
                </c:pt>
                <c:pt idx="22205">
                  <c:v>-3.2918690456895798</c:v>
                </c:pt>
                <c:pt idx="22206">
                  <c:v>-3.29195201721451</c:v>
                </c:pt>
                <c:pt idx="22207">
                  <c:v>-3.3036551811377</c:v>
                </c:pt>
                <c:pt idx="22208">
                  <c:v>-3.3038164684873901</c:v>
                </c:pt>
                <c:pt idx="22209">
                  <c:v>-3.3093519517302599</c:v>
                </c:pt>
                <c:pt idx="22210">
                  <c:v>-3.31288982622244</c:v>
                </c:pt>
                <c:pt idx="22211">
                  <c:v>-3.3163887662866198</c:v>
                </c:pt>
                <c:pt idx="22212">
                  <c:v>-3.3262928277094201</c:v>
                </c:pt>
                <c:pt idx="22213">
                  <c:v>-3.3263103626538699</c:v>
                </c:pt>
                <c:pt idx="22214">
                  <c:v>-3.33728498806658</c:v>
                </c:pt>
                <c:pt idx="22215">
                  <c:v>-3.3372034559859598</c:v>
                </c:pt>
                <c:pt idx="22216">
                  <c:v>-3.3393138524505601</c:v>
                </c:pt>
                <c:pt idx="22217">
                  <c:v>-3.3423919491659402</c:v>
                </c:pt>
                <c:pt idx="22218">
                  <c:v>-3.3456214215534001</c:v>
                </c:pt>
                <c:pt idx="22219">
                  <c:v>-3.3485780306511201</c:v>
                </c:pt>
                <c:pt idx="22220">
                  <c:v>-3.3573739120820698</c:v>
                </c:pt>
                <c:pt idx="22221">
                  <c:v>-3.3571552668499298</c:v>
                </c:pt>
                <c:pt idx="22222">
                  <c:v>-3.36645632965896</c:v>
                </c:pt>
                <c:pt idx="22223">
                  <c:v>-3.3661313929104901</c:v>
                </c:pt>
                <c:pt idx="22224">
                  <c:v>-3.3676528806829999</c:v>
                </c:pt>
                <c:pt idx="22225">
                  <c:v>-3.3701027311159302</c:v>
                </c:pt>
                <c:pt idx="22226">
                  <c:v>-3.37243425373779</c:v>
                </c:pt>
                <c:pt idx="22227">
                  <c:v>-3.37484703528418</c:v>
                </c:pt>
                <c:pt idx="22228">
                  <c:v>-3.38159151617204</c:v>
                </c:pt>
                <c:pt idx="22229">
                  <c:v>-3.38118488166675</c:v>
                </c:pt>
                <c:pt idx="22230">
                  <c:v>-3.38848060745116</c:v>
                </c:pt>
                <c:pt idx="22231">
                  <c:v>-3.3880339816504601</c:v>
                </c:pt>
                <c:pt idx="22232">
                  <c:v>-3.3889261805943902</c:v>
                </c:pt>
                <c:pt idx="22233">
                  <c:v>-3.3906285976503598</c:v>
                </c:pt>
                <c:pt idx="22234">
                  <c:v>-3.3921440713671802</c:v>
                </c:pt>
                <c:pt idx="22235">
                  <c:v>-3.3936019080025202</c:v>
                </c:pt>
                <c:pt idx="22236">
                  <c:v>-3.3980190880987799</c:v>
                </c:pt>
                <c:pt idx="22237">
                  <c:v>-3.3974959854028</c:v>
                </c:pt>
                <c:pt idx="22238">
                  <c:v>-3.4023211340191599</c:v>
                </c:pt>
                <c:pt idx="22239">
                  <c:v>-3.4017484925188599</c:v>
                </c:pt>
                <c:pt idx="22240">
                  <c:v>-3.4020642063173598</c:v>
                </c:pt>
                <c:pt idx="22241">
                  <c:v>-3.4028968289057699</c:v>
                </c:pt>
                <c:pt idx="22242">
                  <c:v>-3.40367972947339</c:v>
                </c:pt>
                <c:pt idx="22243">
                  <c:v>-3.4043974277268498</c:v>
                </c:pt>
                <c:pt idx="22244">
                  <c:v>-3.4071777746095702</c:v>
                </c:pt>
                <c:pt idx="22245">
                  <c:v>-3.4065429572785502</c:v>
                </c:pt>
                <c:pt idx="22246">
                  <c:v>-3.4096137680007002</c:v>
                </c:pt>
                <c:pt idx="22247">
                  <c:v>-3.4089605160051102</c:v>
                </c:pt>
                <c:pt idx="22248">
                  <c:v>-3.4088445089651001</c:v>
                </c:pt>
                <c:pt idx="22249">
                  <c:v>-3.4091391915671498</c:v>
                </c:pt>
                <c:pt idx="22250">
                  <c:v>-3.4093996171282202</c:v>
                </c:pt>
                <c:pt idx="22251">
                  <c:v>-3.4096634001099</c:v>
                </c:pt>
                <c:pt idx="22252">
                  <c:v>-3.4119066191558498</c:v>
                </c:pt>
                <c:pt idx="22253">
                  <c:v>-3.4112673086912002</c:v>
                </c:pt>
                <c:pt idx="22254">
                  <c:v>-3.4140906992754201</c:v>
                </c:pt>
                <c:pt idx="22255">
                  <c:v>-3.41356043907341</c:v>
                </c:pt>
                <c:pt idx="22256">
                  <c:v>-3.4138064416276501</c:v>
                </c:pt>
                <c:pt idx="22257">
                  <c:v>-3.4145058241069202</c:v>
                </c:pt>
                <c:pt idx="22258">
                  <c:v>-3.4152363626072999</c:v>
                </c:pt>
                <c:pt idx="22259">
                  <c:v>-3.4160034367764198</c:v>
                </c:pt>
                <c:pt idx="22260">
                  <c:v>-3.4194014665566401</c:v>
                </c:pt>
                <c:pt idx="22261">
                  <c:v>-3.4213765227714301</c:v>
                </c:pt>
                <c:pt idx="22262">
                  <c:v>-3.4211127698499602</c:v>
                </c:pt>
                <c:pt idx="22263">
                  <c:v>-3.4232315413996699</c:v>
                </c:pt>
                <c:pt idx="22264">
                  <c:v>-3.4230788864481401</c:v>
                </c:pt>
                <c:pt idx="22265">
                  <c:v>-3.4253401832898702</c:v>
                </c:pt>
                <c:pt idx="22266">
                  <c:v>-3.4259388935625199</c:v>
                </c:pt>
                <c:pt idx="22267">
                  <c:v>-3.42715265412245</c:v>
                </c:pt>
                <c:pt idx="22268">
                  <c:v>-3.4299969285743601</c:v>
                </c:pt>
                <c:pt idx="22269">
                  <c:v>-3.43139562185205</c:v>
                </c:pt>
                <c:pt idx="22270">
                  <c:v>-3.4345560507122999</c:v>
                </c:pt>
                <c:pt idx="22271">
                  <c:v>-3.4343051625674601</c:v>
                </c:pt>
                <c:pt idx="22272">
                  <c:v>-3.4396966801667799</c:v>
                </c:pt>
                <c:pt idx="22273">
                  <c:v>-3.4395031601770301</c:v>
                </c:pt>
                <c:pt idx="22274">
                  <c:v>-3.44040486784536</c:v>
                </c:pt>
                <c:pt idx="22275">
                  <c:v>-3.4418759828278498</c:v>
                </c:pt>
                <c:pt idx="22276">
                  <c:v>-3.4434445655995298</c:v>
                </c:pt>
                <c:pt idx="22277">
                  <c:v>-3.4450270868340498</c:v>
                </c:pt>
                <c:pt idx="22278">
                  <c:v>-3.45023653485377</c:v>
                </c:pt>
                <c:pt idx="22279">
                  <c:v>-3.4499221432792302</c:v>
                </c:pt>
                <c:pt idx="22280">
                  <c:v>-3.4556215370618202</c:v>
                </c:pt>
                <c:pt idx="22281">
                  <c:v>-3.4551913942064201</c:v>
                </c:pt>
                <c:pt idx="22282">
                  <c:v>-3.45582678972848</c:v>
                </c:pt>
                <c:pt idx="22283">
                  <c:v>-3.4571941552584899</c:v>
                </c:pt>
                <c:pt idx="22284">
                  <c:v>-3.4585527345023102</c:v>
                </c:pt>
                <c:pt idx="22285">
                  <c:v>-3.4598996816140799</c:v>
                </c:pt>
                <c:pt idx="22286">
                  <c:v>-3.4645549297773801</c:v>
                </c:pt>
                <c:pt idx="22287">
                  <c:v>-3.4640086262016299</c:v>
                </c:pt>
                <c:pt idx="22288">
                  <c:v>-3.4691932373279801</c:v>
                </c:pt>
                <c:pt idx="22289">
                  <c:v>-3.46865324685779</c:v>
                </c:pt>
                <c:pt idx="22290">
                  <c:v>-3.4691887662733798</c:v>
                </c:pt>
                <c:pt idx="22291">
                  <c:v>-3.47031338059741</c:v>
                </c:pt>
                <c:pt idx="22292">
                  <c:v>-3.47136122511901</c:v>
                </c:pt>
                <c:pt idx="22293">
                  <c:v>-3.4724543507727499</c:v>
                </c:pt>
                <c:pt idx="22294">
                  <c:v>-3.47642151641177</c:v>
                </c:pt>
                <c:pt idx="22295">
                  <c:v>-3.4759627354190399</c:v>
                </c:pt>
                <c:pt idx="22296">
                  <c:v>-3.4804383254209501</c:v>
                </c:pt>
                <c:pt idx="22297">
                  <c:v>-3.4800709932853402</c:v>
                </c:pt>
                <c:pt idx="22298">
                  <c:v>-3.4807967949227101</c:v>
                </c:pt>
                <c:pt idx="22299">
                  <c:v>-3.4819517032144498</c:v>
                </c:pt>
                <c:pt idx="22300">
                  <c:v>-3.4831352656510899</c:v>
                </c:pt>
                <c:pt idx="22301">
                  <c:v>-3.4842415694058202</c:v>
                </c:pt>
                <c:pt idx="22302">
                  <c:v>-3.4877289248700198</c:v>
                </c:pt>
                <c:pt idx="22303">
                  <c:v>-3.4875626639117301</c:v>
                </c:pt>
                <c:pt idx="22304">
                  <c:v>-3.4914365035694002</c:v>
                </c:pt>
                <c:pt idx="22305">
                  <c:v>-3.4912731824083498</c:v>
                </c:pt>
                <c:pt idx="22306">
                  <c:v>-3.4918419564232099</c:v>
                </c:pt>
                <c:pt idx="22307">
                  <c:v>-3.4928465037279501</c:v>
                </c:pt>
                <c:pt idx="22308">
                  <c:v>-3.4938055100909602</c:v>
                </c:pt>
                <c:pt idx="22309">
                  <c:v>-3.4947149075838602</c:v>
                </c:pt>
                <c:pt idx="22310">
                  <c:v>-3.4971037574394801</c:v>
                </c:pt>
                <c:pt idx="22311">
                  <c:v>-3.4969245406493199</c:v>
                </c:pt>
                <c:pt idx="22312">
                  <c:v>-3.4993627706222901</c:v>
                </c:pt>
                <c:pt idx="22313">
                  <c:v>-3.4991370544029499</c:v>
                </c:pt>
                <c:pt idx="22314">
                  <c:v>-3.4991494215407601</c:v>
                </c:pt>
                <c:pt idx="22315">
                  <c:v>-3.4993352031475</c:v>
                </c:pt>
                <c:pt idx="22316">
                  <c:v>-3.49915908743677</c:v>
                </c:pt>
                <c:pt idx="22317">
                  <c:v>-3.4989140957195199</c:v>
                </c:pt>
                <c:pt idx="22318">
                  <c:v>-3.4986283380496701</c:v>
                </c:pt>
                <c:pt idx="22319">
                  <c:v>-3.49794574028948</c:v>
                </c:pt>
                <c:pt idx="22320">
                  <c:v>-3.4974994789230598</c:v>
                </c:pt>
                <c:pt idx="22321">
                  <c:v>-3.4969578910605401</c:v>
                </c:pt>
                <c:pt idx="22322">
                  <c:v>-3.4960067046318999</c:v>
                </c:pt>
                <c:pt idx="22323">
                  <c:v>-3.49490112303309</c:v>
                </c:pt>
                <c:pt idx="22324">
                  <c:v>-3.49369291415523</c:v>
                </c:pt>
                <c:pt idx="22325">
                  <c:v>-3.4925146752408498</c:v>
                </c:pt>
                <c:pt idx="22326">
                  <c:v>-3.4893118280994302</c:v>
                </c:pt>
                <c:pt idx="22327">
                  <c:v>-3.4886206233760699</c:v>
                </c:pt>
                <c:pt idx="22328">
                  <c:v>-3.48568332243849</c:v>
                </c:pt>
                <c:pt idx="22329">
                  <c:v>-3.48583714452008</c:v>
                </c:pt>
                <c:pt idx="22330">
                  <c:v>-3.4849227757761199</c:v>
                </c:pt>
                <c:pt idx="22331">
                  <c:v>-3.4835258786345298</c:v>
                </c:pt>
                <c:pt idx="22332">
                  <c:v>-3.48223351285626</c:v>
                </c:pt>
                <c:pt idx="22333">
                  <c:v>-3.4810744936711702</c:v>
                </c:pt>
                <c:pt idx="22334">
                  <c:v>-3.4753460029123402</c:v>
                </c:pt>
                <c:pt idx="22335">
                  <c:v>-3.47584382268855</c:v>
                </c:pt>
                <c:pt idx="22336">
                  <c:v>-3.4697316324242098</c:v>
                </c:pt>
                <c:pt idx="22337">
                  <c:v>-3.4710890851313998</c:v>
                </c:pt>
                <c:pt idx="22338">
                  <c:v>-3.4711880159484401</c:v>
                </c:pt>
                <c:pt idx="22339">
                  <c:v>-3.47009559131028</c:v>
                </c:pt>
                <c:pt idx="22340">
                  <c:v>-3.4690609229232199</c:v>
                </c:pt>
                <c:pt idx="22341">
                  <c:v>-3.4679696774675102</c:v>
                </c:pt>
                <c:pt idx="22342">
                  <c:v>-3.45863660191907</c:v>
                </c:pt>
                <c:pt idx="22343">
                  <c:v>-3.46052756547232</c:v>
                </c:pt>
                <c:pt idx="22344">
                  <c:v>-3.4490137286386702</c:v>
                </c:pt>
                <c:pt idx="22345">
                  <c:v>-3.4510300464271899</c:v>
                </c:pt>
                <c:pt idx="22346">
                  <c:v>-3.4506851121780602</c:v>
                </c:pt>
                <c:pt idx="22347">
                  <c:v>-3.4483220491797102</c:v>
                </c:pt>
                <c:pt idx="22348">
                  <c:v>-3.4455166665739001</c:v>
                </c:pt>
                <c:pt idx="22349">
                  <c:v>-3.4422419114836398</c:v>
                </c:pt>
                <c:pt idx="22350">
                  <c:v>-3.42597239503867</c:v>
                </c:pt>
                <c:pt idx="22351">
                  <c:v>-3.41574115717001</c:v>
                </c:pt>
                <c:pt idx="22352">
                  <c:v>-3.4172407342763602</c:v>
                </c:pt>
                <c:pt idx="22353">
                  <c:v>-3.4062920690098801</c:v>
                </c:pt>
                <c:pt idx="22354">
                  <c:v>-3.4073641514102602</c:v>
                </c:pt>
                <c:pt idx="22355">
                  <c:v>-3.3961489262787099</c:v>
                </c:pt>
                <c:pt idx="22356">
                  <c:v>-3.39330106852035</c:v>
                </c:pt>
                <c:pt idx="22357">
                  <c:v>-3.38855749216932</c:v>
                </c:pt>
                <c:pt idx="22358">
                  <c:v>-3.3531472869157102</c:v>
                </c:pt>
                <c:pt idx="22359">
                  <c:v>-3.3540333870757801</c:v>
                </c:pt>
                <c:pt idx="22360">
                  <c:v>-3.3453352628358202</c:v>
                </c:pt>
                <c:pt idx="22361">
                  <c:v>-3.3311292019161698</c:v>
                </c:pt>
                <c:pt idx="22362">
                  <c:v>-3.33193861685645</c:v>
                </c:pt>
                <c:pt idx="22363">
                  <c:v>-3.31752607758053</c:v>
                </c:pt>
                <c:pt idx="22364">
                  <c:v>-3.3030074883720202</c:v>
                </c:pt>
                <c:pt idx="22365">
                  <c:v>-3.3038743819933201</c:v>
                </c:pt>
                <c:pt idx="22366">
                  <c:v>-3.2576335651545199</c:v>
                </c:pt>
                <c:pt idx="22367">
                  <c:v>-3.2585891763975998</c:v>
                </c:pt>
                <c:pt idx="22368">
                  <c:v>-3.2537911929478698</c:v>
                </c:pt>
                <c:pt idx="22369">
                  <c:v>-3.2442802616782198</c:v>
                </c:pt>
                <c:pt idx="22370">
                  <c:v>-3.2338487631778898</c:v>
                </c:pt>
                <c:pt idx="22371">
                  <c:v>-3.2230082022928301</c:v>
                </c:pt>
                <c:pt idx="22372">
                  <c:v>-3.2117710415191101</c:v>
                </c:pt>
                <c:pt idx="22373">
                  <c:v>-3.2001521435535301</c:v>
                </c:pt>
                <c:pt idx="22374">
                  <c:v>-3.1439096696086701</c:v>
                </c:pt>
                <c:pt idx="22375">
                  <c:v>-3.1450402471249901</c:v>
                </c:pt>
                <c:pt idx="22376">
                  <c:v>-3.13763169019703</c:v>
                </c:pt>
                <c:pt idx="22377">
                  <c:v>-3.1248972831659199</c:v>
                </c:pt>
                <c:pt idx="22378">
                  <c:v>-3.1118334941119001</c:v>
                </c:pt>
                <c:pt idx="22379">
                  <c:v>-3.09911876181163</c:v>
                </c:pt>
                <c:pt idx="22380">
                  <c:v>-3.0854201947309901</c:v>
                </c:pt>
                <c:pt idx="22381">
                  <c:v>-3.0713086157332601</c:v>
                </c:pt>
                <c:pt idx="22382">
                  <c:v>-3.0027448769262302</c:v>
                </c:pt>
                <c:pt idx="22383">
                  <c:v>-3.0040112078602998</c:v>
                </c:pt>
                <c:pt idx="22384">
                  <c:v>-2.9949871832159101</c:v>
                </c:pt>
                <c:pt idx="22385">
                  <c:v>-2.9797533949907198</c:v>
                </c:pt>
                <c:pt idx="22386">
                  <c:v>-2.96348460057163</c:v>
                </c:pt>
                <c:pt idx="22387">
                  <c:v>-2.9474456450119999</c:v>
                </c:pt>
                <c:pt idx="22388">
                  <c:v>-2.9311529662172302</c:v>
                </c:pt>
                <c:pt idx="22389">
                  <c:v>-2.9135382282934099</c:v>
                </c:pt>
                <c:pt idx="22390">
                  <c:v>-2.8356540682581199</c:v>
                </c:pt>
                <c:pt idx="22391">
                  <c:v>-2.8363011891149799</c:v>
                </c:pt>
                <c:pt idx="22392">
                  <c:v>-2.8242610185924302</c:v>
                </c:pt>
                <c:pt idx="22393">
                  <c:v>-2.80611510636168</c:v>
                </c:pt>
                <c:pt idx="22394">
                  <c:v>-2.7870110073955798</c:v>
                </c:pt>
                <c:pt idx="22395">
                  <c:v>-2.7671303141610499</c:v>
                </c:pt>
                <c:pt idx="22396">
                  <c:v>-2.7479413817291798</c:v>
                </c:pt>
                <c:pt idx="22397">
                  <c:v>-2.7275654706146799</c:v>
                </c:pt>
                <c:pt idx="22398">
                  <c:v>-2.64352250791078</c:v>
                </c:pt>
                <c:pt idx="22399">
                  <c:v>-2.6430977315104101</c:v>
                </c:pt>
                <c:pt idx="22400">
                  <c:v>-2.6102880386768299</c:v>
                </c:pt>
                <c:pt idx="22401">
                  <c:v>-2.6099185355805599</c:v>
                </c:pt>
                <c:pt idx="22402">
                  <c:v>-2.5770859743728902</c:v>
                </c:pt>
                <c:pt idx="22403">
                  <c:v>-2.5660712983165501</c:v>
                </c:pt>
                <c:pt idx="22404">
                  <c:v>-2.5475837629260099</c:v>
                </c:pt>
                <c:pt idx="22405">
                  <c:v>-2.52760431338878</c:v>
                </c:pt>
                <c:pt idx="22406">
                  <c:v>-2.44463044732698</c:v>
                </c:pt>
                <c:pt idx="22407">
                  <c:v>-2.4453592716719501</c:v>
                </c:pt>
                <c:pt idx="22408">
                  <c:v>-2.4462005938824101</c:v>
                </c:pt>
                <c:pt idx="22409">
                  <c:v>-2.3767992922701602</c:v>
                </c:pt>
                <c:pt idx="22410">
                  <c:v>-2.37778436381197</c:v>
                </c:pt>
                <c:pt idx="22411">
                  <c:v>-2.3645911762393101</c:v>
                </c:pt>
                <c:pt idx="22412">
                  <c:v>-2.34544057482749</c:v>
                </c:pt>
                <c:pt idx="22413">
                  <c:v>-2.3259838122208301</c:v>
                </c:pt>
                <c:pt idx="22414">
                  <c:v>-2.2400130569302399</c:v>
                </c:pt>
                <c:pt idx="22415">
                  <c:v>-2.2421070198849198</c:v>
                </c:pt>
                <c:pt idx="22416">
                  <c:v>-2.2442272839800199</c:v>
                </c:pt>
                <c:pt idx="22417">
                  <c:v>-2.1729738029261498</c:v>
                </c:pt>
                <c:pt idx="22418">
                  <c:v>-2.1759525355398899</c:v>
                </c:pt>
                <c:pt idx="22419">
                  <c:v>-2.16521480963937</c:v>
                </c:pt>
                <c:pt idx="22420">
                  <c:v>-2.1463136832705998</c:v>
                </c:pt>
                <c:pt idx="22421">
                  <c:v>-2.1273805881711101</c:v>
                </c:pt>
                <c:pt idx="22422">
                  <c:v>-2.0419812747802801</c:v>
                </c:pt>
                <c:pt idx="22423">
                  <c:v>-2.0455146235557802</c:v>
                </c:pt>
                <c:pt idx="22424">
                  <c:v>-2.0489582699965401</c:v>
                </c:pt>
                <c:pt idx="22425">
                  <c:v>-1.97517211525487</c:v>
                </c:pt>
                <c:pt idx="22426">
                  <c:v>-1.97644692859208</c:v>
                </c:pt>
                <c:pt idx="22427">
                  <c:v>-1.9645856514331299</c:v>
                </c:pt>
                <c:pt idx="22428">
                  <c:v>-1.9442766315436</c:v>
                </c:pt>
                <c:pt idx="22429">
                  <c:v>-1.9236101695015</c:v>
                </c:pt>
                <c:pt idx="22430">
                  <c:v>-1.8381258107385801</c:v>
                </c:pt>
                <c:pt idx="22431">
                  <c:v>-1.8398133997677999</c:v>
                </c:pt>
                <c:pt idx="22432">
                  <c:v>-1.8413928489142299</c:v>
                </c:pt>
                <c:pt idx="22433">
                  <c:v>-1.7680697923684801</c:v>
                </c:pt>
                <c:pt idx="22434">
                  <c:v>-1.76792680472978</c:v>
                </c:pt>
                <c:pt idx="22435">
                  <c:v>-1.7533155432731</c:v>
                </c:pt>
                <c:pt idx="22436">
                  <c:v>-1.73088080102617</c:v>
                </c:pt>
                <c:pt idx="22437">
                  <c:v>-1.70857951545793</c:v>
                </c:pt>
                <c:pt idx="22438">
                  <c:v>-1.6241223295695799</c:v>
                </c:pt>
                <c:pt idx="22439">
                  <c:v>-1.62344147275629</c:v>
                </c:pt>
                <c:pt idx="22440">
                  <c:v>-1.62266209394372</c:v>
                </c:pt>
                <c:pt idx="22441">
                  <c:v>-1.55127229432517</c:v>
                </c:pt>
                <c:pt idx="22442">
                  <c:v>-1.5504645096999501</c:v>
                </c:pt>
                <c:pt idx="22443">
                  <c:v>-1.5358740294967399</c:v>
                </c:pt>
                <c:pt idx="22444">
                  <c:v>-1.51470827162278</c:v>
                </c:pt>
                <c:pt idx="22445">
                  <c:v>-1.4927020942020499</c:v>
                </c:pt>
                <c:pt idx="22446">
                  <c:v>-1.40992681004853</c:v>
                </c:pt>
                <c:pt idx="22447">
                  <c:v>-1.4088300277287999</c:v>
                </c:pt>
                <c:pt idx="22448">
                  <c:v>-1.4077284365254099</c:v>
                </c:pt>
                <c:pt idx="22449">
                  <c:v>-1.33835848970285</c:v>
                </c:pt>
                <c:pt idx="22450">
                  <c:v>-1.3374222859945599</c:v>
                </c:pt>
                <c:pt idx="22451">
                  <c:v>-1.3250060939892201</c:v>
                </c:pt>
                <c:pt idx="22452">
                  <c:v>-1.3043916951508501</c:v>
                </c:pt>
                <c:pt idx="22453">
                  <c:v>-1.28389790195258</c:v>
                </c:pt>
                <c:pt idx="22454">
                  <c:v>-1.2063414325095001</c:v>
                </c:pt>
                <c:pt idx="22455">
                  <c:v>-1.2059964236004901</c:v>
                </c:pt>
                <c:pt idx="22456">
                  <c:v>-1.2055853350366601</c:v>
                </c:pt>
                <c:pt idx="22457">
                  <c:v>-1.1382524688405</c:v>
                </c:pt>
                <c:pt idx="22458">
                  <c:v>-1.1361000186305801</c:v>
                </c:pt>
                <c:pt idx="22459">
                  <c:v>-1.1227000884027201</c:v>
                </c:pt>
                <c:pt idx="22460">
                  <c:v>-1.1024981310719399</c:v>
                </c:pt>
                <c:pt idx="22461">
                  <c:v>-1.08175744507897</c:v>
                </c:pt>
                <c:pt idx="22462">
                  <c:v>-1.00899358640885</c:v>
                </c:pt>
                <c:pt idx="22463">
                  <c:v>-1.00712222703583</c:v>
                </c:pt>
                <c:pt idx="22464">
                  <c:v>-1.00517901813556</c:v>
                </c:pt>
                <c:pt idx="22465">
                  <c:v>-0.94403743826319098</c:v>
                </c:pt>
                <c:pt idx="22466">
                  <c:v>-0.94204951530488401</c:v>
                </c:pt>
                <c:pt idx="22467">
                  <c:v>-0.92670257629219599</c:v>
                </c:pt>
                <c:pt idx="22468">
                  <c:v>-0.906033656317348</c:v>
                </c:pt>
                <c:pt idx="22469">
                  <c:v>-0.88484943753101397</c:v>
                </c:pt>
                <c:pt idx="22470">
                  <c:v>-0.81790265961312802</c:v>
                </c:pt>
                <c:pt idx="22471">
                  <c:v>-0.81405762265988302</c:v>
                </c:pt>
                <c:pt idx="22472">
                  <c:v>-0.81027199804989603</c:v>
                </c:pt>
                <c:pt idx="22473">
                  <c:v>-0.75366928885248397</c:v>
                </c:pt>
                <c:pt idx="22474">
                  <c:v>-0.74989630738843005</c:v>
                </c:pt>
                <c:pt idx="22475">
                  <c:v>-0.73591526728868395</c:v>
                </c:pt>
                <c:pt idx="22476">
                  <c:v>-0.71670924860447605</c:v>
                </c:pt>
                <c:pt idx="22477">
                  <c:v>-0.69771718789154202</c:v>
                </c:pt>
                <c:pt idx="22478">
                  <c:v>-0.63615777512114802</c:v>
                </c:pt>
                <c:pt idx="22479">
                  <c:v>-0.63258798840357</c:v>
                </c:pt>
                <c:pt idx="22480">
                  <c:v>-0.62913060872410098</c:v>
                </c:pt>
                <c:pt idx="22481">
                  <c:v>-0.57989565815698596</c:v>
                </c:pt>
                <c:pt idx="22482">
                  <c:v>-0.57923401609960201</c:v>
                </c:pt>
                <c:pt idx="22483">
                  <c:v>-0.57048800438749503</c:v>
                </c:pt>
                <c:pt idx="22484">
                  <c:v>-0.55594178613157097</c:v>
                </c:pt>
                <c:pt idx="22485">
                  <c:v>-0.54148334256116104</c:v>
                </c:pt>
                <c:pt idx="22486">
                  <c:v>-0.48565553859524302</c:v>
                </c:pt>
                <c:pt idx="22487">
                  <c:v>-0.48564523515170499</c:v>
                </c:pt>
                <c:pt idx="22488">
                  <c:v>-0.48574634272623901</c:v>
                </c:pt>
                <c:pt idx="22489">
                  <c:v>-0.44125363036146298</c:v>
                </c:pt>
                <c:pt idx="22490">
                  <c:v>-0.44374337101899902</c:v>
                </c:pt>
                <c:pt idx="22491">
                  <c:v>-0.43644734627435</c:v>
                </c:pt>
                <c:pt idx="22492">
                  <c:v>-0.42408135111825401</c:v>
                </c:pt>
                <c:pt idx="22493">
                  <c:v>-0.41238490902687402</c:v>
                </c:pt>
                <c:pt idx="22494">
                  <c:v>-0.35847828081427402</c:v>
                </c:pt>
                <c:pt idx="22495">
                  <c:v>-0.360212023077847</c:v>
                </c:pt>
                <c:pt idx="22496">
                  <c:v>-0.36196472110748301</c:v>
                </c:pt>
                <c:pt idx="22497">
                  <c:v>-0.31707547463687802</c:v>
                </c:pt>
                <c:pt idx="22498">
                  <c:v>-0.31880315861150199</c:v>
                </c:pt>
                <c:pt idx="22499">
                  <c:v>-0.31254856117597701</c:v>
                </c:pt>
                <c:pt idx="22500">
                  <c:v>-0.300474269713224</c:v>
                </c:pt>
                <c:pt idx="22501">
                  <c:v>-0.288457046525741</c:v>
                </c:pt>
                <c:pt idx="22502">
                  <c:v>-0.236517063274439</c:v>
                </c:pt>
                <c:pt idx="22503">
                  <c:v>-0.23836311876175001</c:v>
                </c:pt>
                <c:pt idx="22504">
                  <c:v>-0.24026476596733601</c:v>
                </c:pt>
                <c:pt idx="22505">
                  <c:v>-0.197949322754541</c:v>
                </c:pt>
                <c:pt idx="22506">
                  <c:v>-0.200528614779107</c:v>
                </c:pt>
                <c:pt idx="22507">
                  <c:v>-0.19502797483546</c:v>
                </c:pt>
                <c:pt idx="22508">
                  <c:v>-0.18453127971625699</c:v>
                </c:pt>
                <c:pt idx="22509">
                  <c:v>-0.17397645328589001</c:v>
                </c:pt>
                <c:pt idx="22510">
                  <c:v>-0.12559608728598001</c:v>
                </c:pt>
                <c:pt idx="22511">
                  <c:v>-0.12858718564940499</c:v>
                </c:pt>
                <c:pt idx="22512">
                  <c:v>-0.131573275484583</c:v>
                </c:pt>
                <c:pt idx="22513">
                  <c:v>-9.1477187644515803E-2</c:v>
                </c:pt>
                <c:pt idx="22514">
                  <c:v>-9.4715037820820303E-2</c:v>
                </c:pt>
                <c:pt idx="22515">
                  <c:v>-9.0547958195181494E-2</c:v>
                </c:pt>
                <c:pt idx="22516">
                  <c:v>-8.1183228518193096E-2</c:v>
                </c:pt>
                <c:pt idx="22517">
                  <c:v>-7.2572894449216802E-2</c:v>
                </c:pt>
                <c:pt idx="22518">
                  <c:v>-2.6119211883354799E-2</c:v>
                </c:pt>
                <c:pt idx="22519">
                  <c:v>-2.9659599255838099E-2</c:v>
                </c:pt>
                <c:pt idx="22520">
                  <c:v>-3.31091155582562E-2</c:v>
                </c:pt>
                <c:pt idx="22521">
                  <c:v>6.9819150741717E-3</c:v>
                </c:pt>
                <c:pt idx="22522">
                  <c:v>4.6765614306741804E-3</c:v>
                </c:pt>
                <c:pt idx="22523">
                  <c:v>9.2718837850031006E-3</c:v>
                </c:pt>
                <c:pt idx="22524">
                  <c:v>1.89053560713669E-2</c:v>
                </c:pt>
                <c:pt idx="22525">
                  <c:v>2.8485539604864399E-2</c:v>
                </c:pt>
                <c:pt idx="22526">
                  <c:v>5.0244287427475803E-2</c:v>
                </c:pt>
                <c:pt idx="22527">
                  <c:v>7.2233375446613401E-2</c:v>
                </c:pt>
                <c:pt idx="22528">
                  <c:v>9.2765597779927406E-2</c:v>
                </c:pt>
                <c:pt idx="22529">
                  <c:v>0.1132236465009</c:v>
                </c:pt>
                <c:pt idx="22530">
                  <c:v>0.11186706337974101</c:v>
                </c:pt>
                <c:pt idx="22531">
                  <c:v>0.110536782215766</c:v>
                </c:pt>
                <c:pt idx="22532">
                  <c:v>0.13100563152922801</c:v>
                </c:pt>
                <c:pt idx="22533">
                  <c:v>0.13620869414395101</c:v>
                </c:pt>
                <c:pt idx="22534">
                  <c:v>0.14649670112136601</c:v>
                </c:pt>
                <c:pt idx="22535">
                  <c:v>0.15733139390114501</c:v>
                </c:pt>
                <c:pt idx="22536">
                  <c:v>0.16836642926826001</c:v>
                </c:pt>
                <c:pt idx="22537">
                  <c:v>0.200911796745328</c:v>
                </c:pt>
                <c:pt idx="22538">
                  <c:v>0.236945284221066</c:v>
                </c:pt>
                <c:pt idx="22539">
                  <c:v>0.23655368505566901</c:v>
                </c:pt>
                <c:pt idx="22540">
                  <c:v>0.23614553373924699</c:v>
                </c:pt>
                <c:pt idx="22541">
                  <c:v>0.24255986223529999</c:v>
                </c:pt>
                <c:pt idx="22542">
                  <c:v>0.25271946551299601</c:v>
                </c:pt>
                <c:pt idx="22543">
                  <c:v>0.26272972986111898</c:v>
                </c:pt>
                <c:pt idx="22544">
                  <c:v>0.27259778107904897</c:v>
                </c:pt>
                <c:pt idx="22545">
                  <c:v>0.30052780992099498</c:v>
                </c:pt>
                <c:pt idx="22546">
                  <c:v>0.33151320127420802</c:v>
                </c:pt>
                <c:pt idx="22547">
                  <c:v>0.33108517433269702</c:v>
                </c:pt>
                <c:pt idx="22548">
                  <c:v>0.33065285402592298</c:v>
                </c:pt>
                <c:pt idx="22549">
                  <c:v>0.33597589998327898</c:v>
                </c:pt>
                <c:pt idx="22550">
                  <c:v>0.34439673837685197</c:v>
                </c:pt>
                <c:pt idx="22551">
                  <c:v>0.35248393609668599</c:v>
                </c:pt>
                <c:pt idx="22552">
                  <c:v>0.36034572616987598</c:v>
                </c:pt>
                <c:pt idx="22553">
                  <c:v>0.38205789357631997</c:v>
                </c:pt>
                <c:pt idx="22554">
                  <c:v>0.405806810106559</c:v>
                </c:pt>
                <c:pt idx="22555">
                  <c:v>0.40520900601986798</c:v>
                </c:pt>
                <c:pt idx="22556">
                  <c:v>0.40464762693133499</c:v>
                </c:pt>
                <c:pt idx="22557">
                  <c:v>0.41453985127492299</c:v>
                </c:pt>
                <c:pt idx="22558">
                  <c:v>0.41970172609207601</c:v>
                </c:pt>
                <c:pt idx="22559">
                  <c:v>0.41882431164954598</c:v>
                </c:pt>
                <c:pt idx="22560">
                  <c:v>0.42415551023039899</c:v>
                </c:pt>
                <c:pt idx="22561">
                  <c:v>0.43694111363180399</c:v>
                </c:pt>
                <c:pt idx="22562">
                  <c:v>0.44997530928247098</c:v>
                </c:pt>
                <c:pt idx="22563">
                  <c:v>0.44935324177574998</c:v>
                </c:pt>
                <c:pt idx="22564">
                  <c:v>0.44884623672816498</c:v>
                </c:pt>
                <c:pt idx="22565">
                  <c:v>0.45335428478853401</c:v>
                </c:pt>
                <c:pt idx="22566">
                  <c:v>0.45523929669142099</c:v>
                </c:pt>
                <c:pt idx="22567">
                  <c:v>0.45459000099418001</c:v>
                </c:pt>
                <c:pt idx="22568">
                  <c:v>0.45797535439040599</c:v>
                </c:pt>
                <c:pt idx="22569">
                  <c:v>0.45917262094289102</c:v>
                </c:pt>
                <c:pt idx="22570">
                  <c:v>0.45989964537985301</c:v>
                </c:pt>
                <c:pt idx="22571">
                  <c:v>0.45978276549985903</c:v>
                </c:pt>
                <c:pt idx="22572">
                  <c:v>0.45977632409087399</c:v>
                </c:pt>
                <c:pt idx="22573">
                  <c:v>0.45983172107657699</c:v>
                </c:pt>
                <c:pt idx="22574">
                  <c:v>0.45987063333999401</c:v>
                </c:pt>
                <c:pt idx="22575">
                  <c:v>0.46042850565489801</c:v>
                </c:pt>
                <c:pt idx="22576">
                  <c:v>0.46106529160912801</c:v>
                </c:pt>
                <c:pt idx="22577">
                  <c:v>0.45986298925927499</c:v>
                </c:pt>
                <c:pt idx="22578">
                  <c:v>0.45702337956542299</c:v>
                </c:pt>
                <c:pt idx="22579">
                  <c:v>0.45940120530700201</c:v>
                </c:pt>
                <c:pt idx="22580">
                  <c:v>0.46185199058531501</c:v>
                </c:pt>
                <c:pt idx="22581">
                  <c:v>0.46246299669614599</c:v>
                </c:pt>
                <c:pt idx="22582">
                  <c:v>0.46398054377028702</c:v>
                </c:pt>
                <c:pt idx="22583">
                  <c:v>0.46563749125215398</c:v>
                </c:pt>
                <c:pt idx="22584">
                  <c:v>0.46730753753875198</c:v>
                </c:pt>
                <c:pt idx="22585">
                  <c:v>0.46767855445121298</c:v>
                </c:pt>
                <c:pt idx="22586">
                  <c:v>0.46537624027011099</c:v>
                </c:pt>
                <c:pt idx="22587">
                  <c:v>0.46918436198195201</c:v>
                </c:pt>
                <c:pt idx="22588">
                  <c:v>0.472927928569775</c:v>
                </c:pt>
                <c:pt idx="22589">
                  <c:v>0.473688973598904</c:v>
                </c:pt>
                <c:pt idx="22590">
                  <c:v>0.47557975250749701</c:v>
                </c:pt>
                <c:pt idx="22591">
                  <c:v>0.47694745264863497</c:v>
                </c:pt>
                <c:pt idx="22592">
                  <c:v>0.47789640834525798</c:v>
                </c:pt>
                <c:pt idx="22593">
                  <c:v>0.475386612644569</c:v>
                </c:pt>
                <c:pt idx="22594">
                  <c:v>0.46810444474169</c:v>
                </c:pt>
                <c:pt idx="22595">
                  <c:v>0.47129701211119601</c:v>
                </c:pt>
                <c:pt idx="22596">
                  <c:v>0.474372875388476</c:v>
                </c:pt>
                <c:pt idx="22597">
                  <c:v>0.47099668974952802</c:v>
                </c:pt>
                <c:pt idx="22598">
                  <c:v>0.46952127455913401</c:v>
                </c:pt>
                <c:pt idx="22599">
                  <c:v>0.46709323988422602</c:v>
                </c:pt>
                <c:pt idx="22600">
                  <c:v>0.46404592002808798</c:v>
                </c:pt>
                <c:pt idx="22601">
                  <c:v>0.45527630856601897</c:v>
                </c:pt>
                <c:pt idx="22602">
                  <c:v>0.43809054751159399</c:v>
                </c:pt>
                <c:pt idx="22603">
                  <c:v>0.43966431039883203</c:v>
                </c:pt>
                <c:pt idx="22604">
                  <c:v>0.44112822244983402</c:v>
                </c:pt>
                <c:pt idx="22605">
                  <c:v>0.431837742310404</c:v>
                </c:pt>
                <c:pt idx="22606">
                  <c:v>0.42586724906237999</c:v>
                </c:pt>
                <c:pt idx="22607">
                  <c:v>0.41998416828231699</c:v>
                </c:pt>
                <c:pt idx="22608">
                  <c:v>0.41342650051395102</c:v>
                </c:pt>
                <c:pt idx="22609">
                  <c:v>0.39967524227443302</c:v>
                </c:pt>
                <c:pt idx="22610">
                  <c:v>0.37592451238323499</c:v>
                </c:pt>
                <c:pt idx="22611">
                  <c:v>0.37609622651240698</c:v>
                </c:pt>
                <c:pt idx="22612">
                  <c:v>0.376187288355191</c:v>
                </c:pt>
                <c:pt idx="22613">
                  <c:v>0.36450134048094901</c:v>
                </c:pt>
                <c:pt idx="22614">
                  <c:v>0.357263906289356</c:v>
                </c:pt>
                <c:pt idx="22615">
                  <c:v>0.34991121910609202</c:v>
                </c:pt>
                <c:pt idx="22616">
                  <c:v>0.34247457157373901</c:v>
                </c:pt>
                <c:pt idx="22617">
                  <c:v>0.328447013506656</c:v>
                </c:pt>
                <c:pt idx="22618">
                  <c:v>0.30492385304304398</c:v>
                </c:pt>
                <c:pt idx="22619">
                  <c:v>0.30473181078616401</c:v>
                </c:pt>
                <c:pt idx="22620">
                  <c:v>0.29386240510846601</c:v>
                </c:pt>
                <c:pt idx="22621">
                  <c:v>0.287323112102295</c:v>
                </c:pt>
                <c:pt idx="22622">
                  <c:v>0.28095020548176097</c:v>
                </c:pt>
                <c:pt idx="22623">
                  <c:v>0.27457559609243498</c:v>
                </c:pt>
                <c:pt idx="22624">
                  <c:v>0.268392234271359</c:v>
                </c:pt>
                <c:pt idx="22625">
                  <c:v>0.24390756105512901</c:v>
                </c:pt>
                <c:pt idx="22626">
                  <c:v>0.24379615592581799</c:v>
                </c:pt>
                <c:pt idx="22627">
                  <c:v>0.243577687995362</c:v>
                </c:pt>
                <c:pt idx="22628">
                  <c:v>0.234809925073766</c:v>
                </c:pt>
                <c:pt idx="22629">
                  <c:v>0.22972106803357201</c:v>
                </c:pt>
                <c:pt idx="22630">
                  <c:v>0.224517923547011</c:v>
                </c:pt>
                <c:pt idx="22631">
                  <c:v>0.219512176055667</c:v>
                </c:pt>
                <c:pt idx="22632">
                  <c:v>0.21479979823015599</c:v>
                </c:pt>
                <c:pt idx="22633">
                  <c:v>0.21008199479876</c:v>
                </c:pt>
                <c:pt idx="22634">
                  <c:v>0.19751746361539199</c:v>
                </c:pt>
                <c:pt idx="22635">
                  <c:v>0.191926418845772</c:v>
                </c:pt>
                <c:pt idx="22636">
                  <c:v>0.19077284518367801</c:v>
                </c:pt>
                <c:pt idx="22637">
                  <c:v>0.18725071338827001</c:v>
                </c:pt>
                <c:pt idx="22638">
                  <c:v>0.183929634786102</c:v>
                </c:pt>
                <c:pt idx="22639">
                  <c:v>0.180814205676774</c:v>
                </c:pt>
                <c:pt idx="22640">
                  <c:v>0.178021438540548</c:v>
                </c:pt>
                <c:pt idx="22641">
                  <c:v>0.175554775901687</c:v>
                </c:pt>
                <c:pt idx="22642">
                  <c:v>0.173803131936382</c:v>
                </c:pt>
                <c:pt idx="22643">
                  <c:v>0.17045564515707601</c:v>
                </c:pt>
                <c:pt idx="22644">
                  <c:v>0.168451481808403</c:v>
                </c:pt>
                <c:pt idx="22645">
                  <c:v>0.16745037550282099</c:v>
                </c:pt>
                <c:pt idx="22646">
                  <c:v>0.16621807604365099</c:v>
                </c:pt>
                <c:pt idx="22647">
                  <c:v>0.16529440811159299</c:v>
                </c:pt>
                <c:pt idx="22648">
                  <c:v>0.164557402851743</c:v>
                </c:pt>
                <c:pt idx="22649">
                  <c:v>0.16404521757577101</c:v>
                </c:pt>
                <c:pt idx="22650">
                  <c:v>0.16176316567413501</c:v>
                </c:pt>
                <c:pt idx="22651">
                  <c:v>0.166333122513563</c:v>
                </c:pt>
                <c:pt idx="22652">
                  <c:v>0.16402352251618099</c:v>
                </c:pt>
                <c:pt idx="22653">
                  <c:v>0.172386809083972</c:v>
                </c:pt>
                <c:pt idx="22654">
                  <c:v>0.17011296666519499</c:v>
                </c:pt>
                <c:pt idx="22655">
                  <c:v>0.17112297412765201</c:v>
                </c:pt>
                <c:pt idx="22656">
                  <c:v>0.17233166070626599</c:v>
                </c:pt>
                <c:pt idx="22657">
                  <c:v>0.17378154503533</c:v>
                </c:pt>
                <c:pt idx="22658">
                  <c:v>0.17173440803158899</c:v>
                </c:pt>
                <c:pt idx="22659">
                  <c:v>0.17620188465320799</c:v>
                </c:pt>
                <c:pt idx="22660">
                  <c:v>0.17421933464963099</c:v>
                </c:pt>
                <c:pt idx="22661">
                  <c:v>0.19246538635775201</c:v>
                </c:pt>
                <c:pt idx="22662">
                  <c:v>0.19055022580521599</c:v>
                </c:pt>
                <c:pt idx="22663">
                  <c:v>0.192645568654429</c:v>
                </c:pt>
                <c:pt idx="22664">
                  <c:v>0.19462149762504999</c:v>
                </c:pt>
                <c:pt idx="22665">
                  <c:v>0.196923498991917</c:v>
                </c:pt>
                <c:pt idx="22666">
                  <c:v>0.199229899659429</c:v>
                </c:pt>
                <c:pt idx="22667">
                  <c:v>0.20145528028675899</c:v>
                </c:pt>
                <c:pt idx="22668">
                  <c:v>0.19940617794246801</c:v>
                </c:pt>
                <c:pt idx="22669">
                  <c:v>0.219418355741759</c:v>
                </c:pt>
                <c:pt idx="22670">
                  <c:v>0.21737324366364</c:v>
                </c:pt>
                <c:pt idx="22671">
                  <c:v>0.219547304233212</c:v>
                </c:pt>
                <c:pt idx="22672">
                  <c:v>0.22164599150553099</c:v>
                </c:pt>
                <c:pt idx="22673">
                  <c:v>0.22347660371740999</c:v>
                </c:pt>
                <c:pt idx="22674">
                  <c:v>0.22519421759821501</c:v>
                </c:pt>
                <c:pt idx="22675">
                  <c:v>0.22693569536938199</c:v>
                </c:pt>
                <c:pt idx="22676">
                  <c:v>0.224141709915159</c:v>
                </c:pt>
                <c:pt idx="22677">
                  <c:v>0.243275141897763</c:v>
                </c:pt>
                <c:pt idx="22678">
                  <c:v>0.240388995742782</c:v>
                </c:pt>
                <c:pt idx="22679">
                  <c:v>0.24187485629675701</c:v>
                </c:pt>
                <c:pt idx="22680">
                  <c:v>0.24320658928528899</c:v>
                </c:pt>
                <c:pt idx="22681">
                  <c:v>0.24416811820721199</c:v>
                </c:pt>
                <c:pt idx="22682">
                  <c:v>0.245688396986812</c:v>
                </c:pt>
                <c:pt idx="22683">
                  <c:v>0.24720455610584899</c:v>
                </c:pt>
                <c:pt idx="22684">
                  <c:v>0.24413370961158201</c:v>
                </c:pt>
                <c:pt idx="22685">
                  <c:v>0.26639547990580897</c:v>
                </c:pt>
                <c:pt idx="22686">
                  <c:v>0.26328861739961001</c:v>
                </c:pt>
                <c:pt idx="22687">
                  <c:v>0.26625473936923399</c:v>
                </c:pt>
                <c:pt idx="22688">
                  <c:v>0.269503104749234</c:v>
                </c:pt>
                <c:pt idx="22689">
                  <c:v>0.272612666350533</c:v>
                </c:pt>
                <c:pt idx="22690">
                  <c:v>0.27628630457196302</c:v>
                </c:pt>
                <c:pt idx="22691">
                  <c:v>0.28060654843928601</c:v>
                </c:pt>
                <c:pt idx="22692">
                  <c:v>0.27921218969011202</c:v>
                </c:pt>
                <c:pt idx="22693">
                  <c:v>0.306931929865984</c:v>
                </c:pt>
                <c:pt idx="22694">
                  <c:v>0.306049199004994</c:v>
                </c:pt>
                <c:pt idx="22695">
                  <c:v>0.31145349039162501</c:v>
                </c:pt>
                <c:pt idx="22696">
                  <c:v>0.31680668835540698</c:v>
                </c:pt>
                <c:pt idx="22697">
                  <c:v>0.32213214796157902</c:v>
                </c:pt>
                <c:pt idx="22698">
                  <c:v>0.32752725618281697</c:v>
                </c:pt>
                <c:pt idx="22699">
                  <c:v>0.33266844885486102</c:v>
                </c:pt>
                <c:pt idx="22700">
                  <c:v>0.33284039194979498</c:v>
                </c:pt>
                <c:pt idx="22701">
                  <c:v>0.35470119751909102</c:v>
                </c:pt>
                <c:pt idx="22702">
                  <c:v>0.35494076914309702</c:v>
                </c:pt>
                <c:pt idx="22703">
                  <c:v>0.35948165856544301</c:v>
                </c:pt>
                <c:pt idx="22704">
                  <c:v>0.36349489087466502</c:v>
                </c:pt>
                <c:pt idx="22705">
                  <c:v>0.36677920688531501</c:v>
                </c:pt>
                <c:pt idx="22706">
                  <c:v>0.369656636688806</c:v>
                </c:pt>
                <c:pt idx="22707">
                  <c:v>0.371785934560311</c:v>
                </c:pt>
                <c:pt idx="22708">
                  <c:v>0.37260306146530198</c:v>
                </c:pt>
                <c:pt idx="22709">
                  <c:v>0.367252290918956</c:v>
                </c:pt>
                <c:pt idx="22710">
                  <c:v>0.36808015915501102</c:v>
                </c:pt>
                <c:pt idx="22711">
                  <c:v>0.36700509163477701</c:v>
                </c:pt>
                <c:pt idx="22712">
                  <c:v>0.36489578495772601</c:v>
                </c:pt>
                <c:pt idx="22713">
                  <c:v>0.36190261458951001</c:v>
                </c:pt>
                <c:pt idx="22714">
                  <c:v>0.357776285694483</c:v>
                </c:pt>
                <c:pt idx="22715">
                  <c:v>0.35267578213391498</c:v>
                </c:pt>
                <c:pt idx="22716">
                  <c:v>0.353914367082383</c:v>
                </c:pt>
                <c:pt idx="22717">
                  <c:v>0.31173817856700298</c:v>
                </c:pt>
                <c:pt idx="22718">
                  <c:v>0.313131665417345</c:v>
                </c:pt>
                <c:pt idx="22719">
                  <c:v>0.30597453705469202</c:v>
                </c:pt>
                <c:pt idx="22720">
                  <c:v>0.297849661981892</c:v>
                </c:pt>
                <c:pt idx="22721">
                  <c:v>0.28962893039244098</c:v>
                </c:pt>
                <c:pt idx="22722">
                  <c:v>0.28081594078376698</c:v>
                </c:pt>
                <c:pt idx="22723">
                  <c:v>0.27235432640795898</c:v>
                </c:pt>
                <c:pt idx="22724">
                  <c:v>0.27447649760737303</c:v>
                </c:pt>
                <c:pt idx="22725">
                  <c:v>0.224759446144145</c:v>
                </c:pt>
                <c:pt idx="22726">
                  <c:v>0.22702790288597399</c:v>
                </c:pt>
                <c:pt idx="22727">
                  <c:v>0.219545576826742</c:v>
                </c:pt>
                <c:pt idx="22728">
                  <c:v>0.21227746527746799</c:v>
                </c:pt>
                <c:pt idx="22729">
                  <c:v>0.20598053008335401</c:v>
                </c:pt>
                <c:pt idx="22730">
                  <c:v>0.19991473570366</c:v>
                </c:pt>
                <c:pt idx="22731">
                  <c:v>0.19511518047825299</c:v>
                </c:pt>
                <c:pt idx="22732">
                  <c:v>0.197140169227392</c:v>
                </c:pt>
                <c:pt idx="22733">
                  <c:v>0.17635090920232099</c:v>
                </c:pt>
                <c:pt idx="22734">
                  <c:v>0.17828234568082299</c:v>
                </c:pt>
                <c:pt idx="22735">
                  <c:v>0.17509686105542999</c:v>
                </c:pt>
                <c:pt idx="22736">
                  <c:v>0.172900224554908</c:v>
                </c:pt>
                <c:pt idx="22737">
                  <c:v>0.17167702443545499</c:v>
                </c:pt>
                <c:pt idx="22738">
                  <c:v>0.17118273184622701</c:v>
                </c:pt>
                <c:pt idx="22739">
                  <c:v>0.17115237422053101</c:v>
                </c:pt>
                <c:pt idx="22740">
                  <c:v>0.170813011085062</c:v>
                </c:pt>
                <c:pt idx="22741">
                  <c:v>0.18334212004043901</c:v>
                </c:pt>
                <c:pt idx="22742">
                  <c:v>0.182880631820942</c:v>
                </c:pt>
                <c:pt idx="22743">
                  <c:v>0.185060958426296</c:v>
                </c:pt>
                <c:pt idx="22744">
                  <c:v>0.187769809091266</c:v>
                </c:pt>
                <c:pt idx="22745">
                  <c:v>0.19088978217461899</c:v>
                </c:pt>
                <c:pt idx="22746">
                  <c:v>0.19462052732801199</c:v>
                </c:pt>
                <c:pt idx="22747">
                  <c:v>0.19864139203877701</c:v>
                </c:pt>
                <c:pt idx="22748">
                  <c:v>0.19706798518817201</c:v>
                </c:pt>
                <c:pt idx="22749">
                  <c:v>0.229800300620284</c:v>
                </c:pt>
                <c:pt idx="22750">
                  <c:v>0.22817260963250899</c:v>
                </c:pt>
                <c:pt idx="22751">
                  <c:v>0.23387146908875101</c:v>
                </c:pt>
                <c:pt idx="22752">
                  <c:v>0.23960617173451099</c:v>
                </c:pt>
                <c:pt idx="22753">
                  <c:v>0.246071407837266</c:v>
                </c:pt>
                <c:pt idx="22754">
                  <c:v>0.25291203860769901</c:v>
                </c:pt>
                <c:pt idx="22755">
                  <c:v>0.25999447177302598</c:v>
                </c:pt>
                <c:pt idx="22756">
                  <c:v>0.25833590455517302</c:v>
                </c:pt>
                <c:pt idx="22757">
                  <c:v>0.30639155087527098</c:v>
                </c:pt>
                <c:pt idx="22758">
                  <c:v>0.30472957556017199</c:v>
                </c:pt>
                <c:pt idx="22759">
                  <c:v>0.31349470648187</c:v>
                </c:pt>
                <c:pt idx="22760">
                  <c:v>0.32264752818854597</c:v>
                </c:pt>
                <c:pt idx="22761">
                  <c:v>0.33167451595812802</c:v>
                </c:pt>
                <c:pt idx="22762">
                  <c:v>0.34158756155070003</c:v>
                </c:pt>
                <c:pt idx="22763">
                  <c:v>0.35186408758091697</c:v>
                </c:pt>
                <c:pt idx="22764">
                  <c:v>0.35005319297728699</c:v>
                </c:pt>
                <c:pt idx="22765">
                  <c:v>0.41243598007439503</c:v>
                </c:pt>
                <c:pt idx="22766">
                  <c:v>0.410463182697278</c:v>
                </c:pt>
                <c:pt idx="22767">
                  <c:v>0.42122952924662099</c:v>
                </c:pt>
                <c:pt idx="22768">
                  <c:v>0.43220659906747</c:v>
                </c:pt>
                <c:pt idx="22769">
                  <c:v>0.44313995639939502</c:v>
                </c:pt>
                <c:pt idx="22770">
                  <c:v>0.453767227349267</c:v>
                </c:pt>
                <c:pt idx="22771">
                  <c:v>0.465076983138141</c:v>
                </c:pt>
                <c:pt idx="22772">
                  <c:v>0.46250415560633801</c:v>
                </c:pt>
                <c:pt idx="22773">
                  <c:v>0.52772245027773101</c:v>
                </c:pt>
                <c:pt idx="22774">
                  <c:v>0.53863070909353095</c:v>
                </c:pt>
                <c:pt idx="22775">
                  <c:v>0.53597518438672898</c:v>
                </c:pt>
                <c:pt idx="22776">
                  <c:v>0.54668343144155795</c:v>
                </c:pt>
                <c:pt idx="22777">
                  <c:v>0.556656018605311</c:v>
                </c:pt>
                <c:pt idx="22778">
                  <c:v>0.56636595330212502</c:v>
                </c:pt>
                <c:pt idx="22779">
                  <c:v>0.57567164746606003</c:v>
                </c:pt>
                <c:pt idx="22780">
                  <c:v>0.57293686872413696</c:v>
                </c:pt>
                <c:pt idx="22781">
                  <c:v>0.62780530414249602</c:v>
                </c:pt>
                <c:pt idx="22782">
                  <c:v>0.62491032030223204</c:v>
                </c:pt>
                <c:pt idx="22783">
                  <c:v>0.63421343536368602</c:v>
                </c:pt>
                <c:pt idx="22784">
                  <c:v>0.64315167337270696</c:v>
                </c:pt>
                <c:pt idx="22785">
                  <c:v>0.65126655029580605</c:v>
                </c:pt>
                <c:pt idx="22786">
                  <c:v>0.65945572127207197</c:v>
                </c:pt>
                <c:pt idx="22787">
                  <c:v>0.66769406185845404</c:v>
                </c:pt>
                <c:pt idx="22788">
                  <c:v>0.68377149047439101</c:v>
                </c:pt>
                <c:pt idx="22789">
                  <c:v>0.69964278582320705</c:v>
                </c:pt>
                <c:pt idx="22790">
                  <c:v>0.71530818423429099</c:v>
                </c:pt>
                <c:pt idx="22791">
                  <c:v>0.71963831161609104</c:v>
                </c:pt>
                <c:pt idx="22792">
                  <c:v>0.72710126555279098</c:v>
                </c:pt>
                <c:pt idx="22793">
                  <c:v>0.73545809286557196</c:v>
                </c:pt>
                <c:pt idx="22794">
                  <c:v>0.74390334441943895</c:v>
                </c:pt>
                <c:pt idx="22795">
                  <c:v>0.75243990149879203</c:v>
                </c:pt>
                <c:pt idx="22796">
                  <c:v>0.76094503723679796</c:v>
                </c:pt>
                <c:pt idx="22797">
                  <c:v>0.76968374372960502</c:v>
                </c:pt>
                <c:pt idx="22798">
                  <c:v>0.77014159746271704</c:v>
                </c:pt>
                <c:pt idx="22799">
                  <c:v>0.81034903978716499</c:v>
                </c:pt>
                <c:pt idx="22800">
                  <c:v>0.81900740029241603</c:v>
                </c:pt>
                <c:pt idx="22801">
                  <c:v>0.81962101492532202</c:v>
                </c:pt>
                <c:pt idx="22802">
                  <c:v>0.82816361928967197</c:v>
                </c:pt>
                <c:pt idx="22803">
                  <c:v>0.83693999330259905</c:v>
                </c:pt>
                <c:pt idx="22804">
                  <c:v>0.84636570866762895</c:v>
                </c:pt>
                <c:pt idx="22805">
                  <c:v>0.85527005338144702</c:v>
                </c:pt>
                <c:pt idx="22806">
                  <c:v>0.85655397295955804</c:v>
                </c:pt>
                <c:pt idx="22807">
                  <c:v>0.89651771190912499</c:v>
                </c:pt>
                <c:pt idx="22808">
                  <c:v>0.90543445515840504</c:v>
                </c:pt>
                <c:pt idx="22809">
                  <c:v>0.90690334406504702</c:v>
                </c:pt>
                <c:pt idx="22810">
                  <c:v>0.91558266436054803</c:v>
                </c:pt>
                <c:pt idx="22811">
                  <c:v>0.92459810597260705</c:v>
                </c:pt>
                <c:pt idx="22812">
                  <c:v>0.93335724421261201</c:v>
                </c:pt>
                <c:pt idx="22813">
                  <c:v>0.94190620731480301</c:v>
                </c:pt>
                <c:pt idx="22814">
                  <c:v>0.94340460378456303</c:v>
                </c:pt>
                <c:pt idx="22815">
                  <c:v>0.97582088606707296</c:v>
                </c:pt>
                <c:pt idx="22816">
                  <c:v>0.98307589160638897</c:v>
                </c:pt>
                <c:pt idx="22817">
                  <c:v>0.98448543448651804</c:v>
                </c:pt>
                <c:pt idx="22818">
                  <c:v>0.991403565265499</c:v>
                </c:pt>
                <c:pt idx="22819">
                  <c:v>0.99796744722012698</c:v>
                </c:pt>
                <c:pt idx="22820">
                  <c:v>1.00427305440287</c:v>
                </c:pt>
                <c:pt idx="22821">
                  <c:v>1.00996592699763</c:v>
                </c:pt>
                <c:pt idx="22822">
                  <c:v>1.01098515001699</c:v>
                </c:pt>
                <c:pt idx="22823">
                  <c:v>1.0298785949966001</c:v>
                </c:pt>
                <c:pt idx="22824">
                  <c:v>1.03407700350467</c:v>
                </c:pt>
                <c:pt idx="22825">
                  <c:v>1.0350013203516</c:v>
                </c:pt>
                <c:pt idx="22826">
                  <c:v>1.03818476330428</c:v>
                </c:pt>
                <c:pt idx="22827">
                  <c:v>1.0413278150007099</c:v>
                </c:pt>
                <c:pt idx="22828">
                  <c:v>1.04391094771738</c:v>
                </c:pt>
                <c:pt idx="22829">
                  <c:v>1.04590904541326</c:v>
                </c:pt>
                <c:pt idx="22830">
                  <c:v>1.0461153219552</c:v>
                </c:pt>
                <c:pt idx="22831">
                  <c:v>1.05108067143475</c:v>
                </c:pt>
                <c:pt idx="22832">
                  <c:v>1.051975684851</c:v>
                </c:pt>
                <c:pt idx="22833">
                  <c:v>1.05210627879106</c:v>
                </c:pt>
                <c:pt idx="22834">
                  <c:v>1.0521435448752301</c:v>
                </c:pt>
                <c:pt idx="22835">
                  <c:v>1.0522392456638401</c:v>
                </c:pt>
                <c:pt idx="22836">
                  <c:v>1.0521620383918</c:v>
                </c:pt>
                <c:pt idx="22837">
                  <c:v>1.05168214260809</c:v>
                </c:pt>
                <c:pt idx="22838">
                  <c:v>1.0512422451891299</c:v>
                </c:pt>
                <c:pt idx="22839">
                  <c:v>1.0507334975707101</c:v>
                </c:pt>
                <c:pt idx="22840">
                  <c:v>1.05026377329189</c:v>
                </c:pt>
                <c:pt idx="22841">
                  <c:v>1.0497178764105399</c:v>
                </c:pt>
                <c:pt idx="22842">
                  <c:v>1.04909460380741</c:v>
                </c:pt>
                <c:pt idx="22843">
                  <c:v>1.0483940212062499</c:v>
                </c:pt>
                <c:pt idx="22844">
                  <c:v>1.0476149583690699</c:v>
                </c:pt>
                <c:pt idx="22845">
                  <c:v>1.0467564278861701</c:v>
                </c:pt>
                <c:pt idx="22846">
                  <c:v>1.0458175770126901</c:v>
                </c:pt>
                <c:pt idx="22847">
                  <c:v>1.0447976801286001</c:v>
                </c:pt>
                <c:pt idx="22848">
                  <c:v>1.0436968074087201</c:v>
                </c:pt>
                <c:pt idx="22849">
                  <c:v>1.0425150292904</c:v>
                </c:pt>
                <c:pt idx="22850">
                  <c:v>1.0412524164739501</c:v>
                </c:pt>
                <c:pt idx="22851">
                  <c:v>1.0399090399229001</c:v>
                </c:pt>
                <c:pt idx="22852">
                  <c:v>1.0384849708644099</c:v>
                </c:pt>
                <c:pt idx="22853">
                  <c:v>1.0369802807895501</c:v>
                </c:pt>
                <c:pt idx="22854">
                  <c:v>1.0353950414536499</c:v>
                </c:pt>
                <c:pt idx="22855">
                  <c:v>1.03372932487659</c:v>
                </c:pt>
                <c:pt idx="22856">
                  <c:v>1.0320327210759801</c:v>
                </c:pt>
                <c:pt idx="22857">
                  <c:v>1.0303382710262701</c:v>
                </c:pt>
                <c:pt idx="22858">
                  <c:v>1.02864597169372</c:v>
                </c:pt>
                <c:pt idx="22859">
                  <c:v>1.0269558200492701</c:v>
                </c:pt>
                <c:pt idx="22860">
                  <c:v>1.02526781306856</c:v>
                </c:pt>
                <c:pt idx="22861">
                  <c:v>1.0235819477318799</c:v>
                </c:pt>
                <c:pt idx="22862">
                  <c:v>1.0218982210241701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A405-4E99-AEF5-8EBB13040081}"/>
            </c:ext>
          </c:extLst>
        </c:ser>
        <c:ser>
          <c:idx val="2"/>
          <c:order val="2"/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val>
            <c:numRef>
              <c:f>Walking!$H$1:$H$22863</c:f>
              <c:numCache>
                <c:formatCode>General</c:formatCode>
                <c:ptCount val="22863"/>
                <c:pt idx="0">
                  <c:v>3.8214407962007001E-2</c:v>
                </c:pt>
                <c:pt idx="1">
                  <c:v>0.20835516246616201</c:v>
                </c:pt>
                <c:pt idx="2">
                  <c:v>0.52317108064769402</c:v>
                </c:pt>
                <c:pt idx="3">
                  <c:v>0.75254078342018305</c:v>
                </c:pt>
                <c:pt idx="4">
                  <c:v>0.75253992022415295</c:v>
                </c:pt>
                <c:pt idx="5">
                  <c:v>0.75254016762471099</c:v>
                </c:pt>
                <c:pt idx="6">
                  <c:v>0.69499402663329701</c:v>
                </c:pt>
                <c:pt idx="7">
                  <c:v>0.69500123057846597</c:v>
                </c:pt>
                <c:pt idx="8">
                  <c:v>0.69500351218082801</c:v>
                </c:pt>
                <c:pt idx="9">
                  <c:v>0.69500488619735801</c:v>
                </c:pt>
                <c:pt idx="10">
                  <c:v>0.695006054995292</c:v>
                </c:pt>
                <c:pt idx="11">
                  <c:v>0.69500710834081103</c:v>
                </c:pt>
                <c:pt idx="12">
                  <c:v>0.69500707616383495</c:v>
                </c:pt>
                <c:pt idx="13">
                  <c:v>0.69500767158340004</c:v>
                </c:pt>
                <c:pt idx="14">
                  <c:v>0.695010564768059</c:v>
                </c:pt>
                <c:pt idx="15">
                  <c:v>0.68824803862748396</c:v>
                </c:pt>
                <c:pt idx="16">
                  <c:v>0.68826840711816295</c:v>
                </c:pt>
                <c:pt idx="17">
                  <c:v>0.68827332054629398</c:v>
                </c:pt>
                <c:pt idx="18">
                  <c:v>0.68825365150200801</c:v>
                </c:pt>
                <c:pt idx="19">
                  <c:v>0.69430430484105299</c:v>
                </c:pt>
                <c:pt idx="20">
                  <c:v>0.69427537649800397</c:v>
                </c:pt>
                <c:pt idx="21">
                  <c:v>0.69423258355982898</c:v>
                </c:pt>
                <c:pt idx="22">
                  <c:v>0.69419915951225297</c:v>
                </c:pt>
                <c:pt idx="23">
                  <c:v>0.69415036970024002</c:v>
                </c:pt>
                <c:pt idx="24">
                  <c:v>0.70734682586301101</c:v>
                </c:pt>
                <c:pt idx="25">
                  <c:v>0.70686214425027605</c:v>
                </c:pt>
                <c:pt idx="26">
                  <c:v>0.70662909066957902</c:v>
                </c:pt>
                <c:pt idx="27">
                  <c:v>0.70659082919962701</c:v>
                </c:pt>
                <c:pt idx="28">
                  <c:v>0.72378314561216195</c:v>
                </c:pt>
                <c:pt idx="29">
                  <c:v>0.72373214351197501</c:v>
                </c:pt>
                <c:pt idx="30">
                  <c:v>0.72368663179358805</c:v>
                </c:pt>
                <c:pt idx="31">
                  <c:v>0.72364709821498496</c:v>
                </c:pt>
                <c:pt idx="32">
                  <c:v>0.74119841482124604</c:v>
                </c:pt>
                <c:pt idx="33">
                  <c:v>0.74075291097756202</c:v>
                </c:pt>
                <c:pt idx="34">
                  <c:v>0.74048317894371196</c:v>
                </c:pt>
                <c:pt idx="35">
                  <c:v>0.74044913136111301</c:v>
                </c:pt>
                <c:pt idx="36">
                  <c:v>0.75794372950136202</c:v>
                </c:pt>
                <c:pt idx="37">
                  <c:v>0.75790766842215296</c:v>
                </c:pt>
                <c:pt idx="38">
                  <c:v>0.75787601439413799</c:v>
                </c:pt>
                <c:pt idx="39">
                  <c:v>0.75784469589627701</c:v>
                </c:pt>
                <c:pt idx="40">
                  <c:v>0.77525803135787696</c:v>
                </c:pt>
                <c:pt idx="41">
                  <c:v>0.77481380706575498</c:v>
                </c:pt>
                <c:pt idx="42">
                  <c:v>0.77454732127309101</c:v>
                </c:pt>
                <c:pt idx="43">
                  <c:v>0.77450684853158902</c:v>
                </c:pt>
                <c:pt idx="44">
                  <c:v>0.79076452264206198</c:v>
                </c:pt>
                <c:pt idx="45">
                  <c:v>0.79076476948341201</c:v>
                </c:pt>
                <c:pt idx="46">
                  <c:v>0.79071765062055499</c:v>
                </c:pt>
                <c:pt idx="47">
                  <c:v>0.79066082196138099</c:v>
                </c:pt>
                <c:pt idx="48">
                  <c:v>0.78785694813823204</c:v>
                </c:pt>
                <c:pt idx="49">
                  <c:v>0.78770405698122203</c:v>
                </c:pt>
                <c:pt idx="50">
                  <c:v>0.78769431222139996</c:v>
                </c:pt>
                <c:pt idx="51">
                  <c:v>0.78768531980184897</c:v>
                </c:pt>
                <c:pt idx="52">
                  <c:v>0.77063026838316595</c:v>
                </c:pt>
                <c:pt idx="53">
                  <c:v>0.77060959117791406</c:v>
                </c:pt>
                <c:pt idx="54">
                  <c:v>0.77059681692198601</c:v>
                </c:pt>
                <c:pt idx="55">
                  <c:v>0.77058281463262901</c:v>
                </c:pt>
                <c:pt idx="56">
                  <c:v>0.75363797693412304</c:v>
                </c:pt>
                <c:pt idx="57">
                  <c:v>0.75343464282691897</c:v>
                </c:pt>
                <c:pt idx="58">
                  <c:v>0.75332814486392397</c:v>
                </c:pt>
                <c:pt idx="59">
                  <c:v>0.75330994079038205</c:v>
                </c:pt>
                <c:pt idx="60">
                  <c:v>0.73559069845942504</c:v>
                </c:pt>
                <c:pt idx="61">
                  <c:v>0.73555829037353604</c:v>
                </c:pt>
                <c:pt idx="62">
                  <c:v>0.73554136646006196</c:v>
                </c:pt>
                <c:pt idx="63">
                  <c:v>0.73552175580377999</c:v>
                </c:pt>
                <c:pt idx="64">
                  <c:v>0.71798857061476895</c:v>
                </c:pt>
                <c:pt idx="65">
                  <c:v>0.71772275133060703</c:v>
                </c:pt>
                <c:pt idx="66">
                  <c:v>0.717604877335138</c:v>
                </c:pt>
                <c:pt idx="67">
                  <c:v>0.71758565804643004</c:v>
                </c:pt>
                <c:pt idx="68">
                  <c:v>0.70670085380956205</c:v>
                </c:pt>
                <c:pt idx="69">
                  <c:v>0.70668526571023005</c:v>
                </c:pt>
                <c:pt idx="70">
                  <c:v>0.70668528902847705</c:v>
                </c:pt>
                <c:pt idx="71">
                  <c:v>0.70668546560201195</c:v>
                </c:pt>
                <c:pt idx="72">
                  <c:v>0.70539172759232704</c:v>
                </c:pt>
                <c:pt idx="73">
                  <c:v>0.70534732868397099</c:v>
                </c:pt>
                <c:pt idx="74">
                  <c:v>0.70536118360214095</c:v>
                </c:pt>
                <c:pt idx="75">
                  <c:v>0.70532201495159697</c:v>
                </c:pt>
                <c:pt idx="76">
                  <c:v>0.71767226449506305</c:v>
                </c:pt>
                <c:pt idx="77">
                  <c:v>0.71767052376549101</c:v>
                </c:pt>
                <c:pt idx="78">
                  <c:v>0.71764270172177402</c:v>
                </c:pt>
                <c:pt idx="79">
                  <c:v>0.717633350252735</c:v>
                </c:pt>
                <c:pt idx="80">
                  <c:v>0.73095822904508201</c:v>
                </c:pt>
                <c:pt idx="81">
                  <c:v>0.73093302914289904</c:v>
                </c:pt>
                <c:pt idx="82">
                  <c:v>0.73090108640960105</c:v>
                </c:pt>
                <c:pt idx="83">
                  <c:v>0.73089904191411803</c:v>
                </c:pt>
                <c:pt idx="84">
                  <c:v>0.74106673951109603</c:v>
                </c:pt>
                <c:pt idx="85">
                  <c:v>0.741066599426766</c:v>
                </c:pt>
                <c:pt idx="86">
                  <c:v>0.74106630664622797</c:v>
                </c:pt>
                <c:pt idx="87">
                  <c:v>0.74106636868957398</c:v>
                </c:pt>
                <c:pt idx="88">
                  <c:v>0.75013879103343495</c:v>
                </c:pt>
                <c:pt idx="89">
                  <c:v>0.75014169363972105</c:v>
                </c:pt>
                <c:pt idx="90">
                  <c:v>0.75014553293404496</c:v>
                </c:pt>
                <c:pt idx="91">
                  <c:v>0.75014653983662205</c:v>
                </c:pt>
                <c:pt idx="92">
                  <c:v>0.757413681700428</c:v>
                </c:pt>
                <c:pt idx="93">
                  <c:v>0.75741461225224205</c:v>
                </c:pt>
                <c:pt idx="94">
                  <c:v>0.75741519614973296</c:v>
                </c:pt>
                <c:pt idx="95">
                  <c:v>0.75741501291237101</c:v>
                </c:pt>
                <c:pt idx="96">
                  <c:v>0.75895431223286203</c:v>
                </c:pt>
                <c:pt idx="97">
                  <c:v>0.75895617016857697</c:v>
                </c:pt>
                <c:pt idx="98">
                  <c:v>0.75890244293017906</c:v>
                </c:pt>
                <c:pt idx="99">
                  <c:v>0.76570470266726698</c:v>
                </c:pt>
                <c:pt idx="100">
                  <c:v>0.765707125402601</c:v>
                </c:pt>
                <c:pt idx="101">
                  <c:v>0.77278908010584901</c:v>
                </c:pt>
                <c:pt idx="102">
                  <c:v>0.77954630667917002</c:v>
                </c:pt>
                <c:pt idx="103">
                  <c:v>0.78636900073721805</c:v>
                </c:pt>
                <c:pt idx="104">
                  <c:v>0.78634798640034997</c:v>
                </c:pt>
                <c:pt idx="105">
                  <c:v>0.80821816437840199</c:v>
                </c:pt>
                <c:pt idx="106">
                  <c:v>0.82294651156349297</c:v>
                </c:pt>
                <c:pt idx="107">
                  <c:v>0.82796490155342695</c:v>
                </c:pt>
                <c:pt idx="108">
                  <c:v>0.82791826506254895</c:v>
                </c:pt>
                <c:pt idx="109">
                  <c:v>0.83612505270336501</c:v>
                </c:pt>
                <c:pt idx="110">
                  <c:v>0.83610325032327604</c:v>
                </c:pt>
                <c:pt idx="111">
                  <c:v>0.839492115569764</c:v>
                </c:pt>
                <c:pt idx="112">
                  <c:v>0.83948381754561197</c:v>
                </c:pt>
                <c:pt idx="113">
                  <c:v>0.84843782668387902</c:v>
                </c:pt>
                <c:pt idx="114">
                  <c:v>0.84797888845459801</c:v>
                </c:pt>
                <c:pt idx="115">
                  <c:v>0.84665800715527895</c:v>
                </c:pt>
                <c:pt idx="116">
                  <c:v>0.84414759086928104</c:v>
                </c:pt>
                <c:pt idx="117">
                  <c:v>0.84024666018131</c:v>
                </c:pt>
                <c:pt idx="118">
                  <c:v>0.84029701647919397</c:v>
                </c:pt>
                <c:pt idx="119">
                  <c:v>0.83489890977570302</c:v>
                </c:pt>
                <c:pt idx="120">
                  <c:v>0.83498473806984896</c:v>
                </c:pt>
                <c:pt idx="121">
                  <c:v>0.81212088475339295</c:v>
                </c:pt>
                <c:pt idx="122">
                  <c:v>0.781275659748911</c:v>
                </c:pt>
                <c:pt idx="123">
                  <c:v>0.76786305240788499</c:v>
                </c:pt>
                <c:pt idx="124">
                  <c:v>0.75292716739422505</c:v>
                </c:pt>
                <c:pt idx="125">
                  <c:v>0.73609258431706204</c:v>
                </c:pt>
                <c:pt idx="126">
                  <c:v>0.71770312668061997</c:v>
                </c:pt>
                <c:pt idx="127">
                  <c:v>0.71793544442034996</c:v>
                </c:pt>
                <c:pt idx="128">
                  <c:v>0.71817061232051105</c:v>
                </c:pt>
                <c:pt idx="129">
                  <c:v>0.65032751456292304</c:v>
                </c:pt>
                <c:pt idx="130">
                  <c:v>0.58980200240957703</c:v>
                </c:pt>
                <c:pt idx="131">
                  <c:v>0.56573974099975499</c:v>
                </c:pt>
                <c:pt idx="132">
                  <c:v>0.54056536843250302</c:v>
                </c:pt>
                <c:pt idx="133">
                  <c:v>0.51501131428339797</c:v>
                </c:pt>
                <c:pt idx="134">
                  <c:v>0.48932734747648698</c:v>
                </c:pt>
                <c:pt idx="135">
                  <c:v>0.48963949547857899</c:v>
                </c:pt>
                <c:pt idx="136">
                  <c:v>0.48994292358547897</c:v>
                </c:pt>
                <c:pt idx="137">
                  <c:v>0.402829606385749</c:v>
                </c:pt>
                <c:pt idx="138">
                  <c:v>0.342031198798392</c:v>
                </c:pt>
                <c:pt idx="139">
                  <c:v>0.31948899742902598</c:v>
                </c:pt>
                <c:pt idx="140">
                  <c:v>0.29855156214804901</c:v>
                </c:pt>
                <c:pt idx="141">
                  <c:v>0.27875115789212701</c:v>
                </c:pt>
                <c:pt idx="142">
                  <c:v>0.26060304895511199</c:v>
                </c:pt>
                <c:pt idx="143">
                  <c:v>0.26090473030852801</c:v>
                </c:pt>
                <c:pt idx="144">
                  <c:v>0.22872351774633101</c:v>
                </c:pt>
                <c:pt idx="145">
                  <c:v>0.229046463402346</c:v>
                </c:pt>
                <c:pt idx="146">
                  <c:v>0.16703448178365199</c:v>
                </c:pt>
                <c:pt idx="147">
                  <c:v>0.15490842283944001</c:v>
                </c:pt>
                <c:pt idx="148">
                  <c:v>0.144469669004888</c:v>
                </c:pt>
                <c:pt idx="149">
                  <c:v>0.13536005063071199</c:v>
                </c:pt>
                <c:pt idx="150">
                  <c:v>0.12769798797767301</c:v>
                </c:pt>
                <c:pt idx="151">
                  <c:v>0.121481417158117</c:v>
                </c:pt>
                <c:pt idx="152">
                  <c:v>0.116551616702461</c:v>
                </c:pt>
                <c:pt idx="153">
                  <c:v>0.11702562245631</c:v>
                </c:pt>
                <c:pt idx="154">
                  <c:v>0.104096921650077</c:v>
                </c:pt>
                <c:pt idx="155">
                  <c:v>0.10202896531606701</c:v>
                </c:pt>
                <c:pt idx="156">
                  <c:v>0.100414972254044</c:v>
                </c:pt>
                <c:pt idx="157">
                  <c:v>9.9125452197534894E-2</c:v>
                </c:pt>
                <c:pt idx="158">
                  <c:v>9.7999772554462197E-2</c:v>
                </c:pt>
                <c:pt idx="159">
                  <c:v>9.6909757551258704E-2</c:v>
                </c:pt>
                <c:pt idx="160">
                  <c:v>9.5515018968878804E-2</c:v>
                </c:pt>
                <c:pt idx="161">
                  <c:v>9.6041554247884103E-2</c:v>
                </c:pt>
                <c:pt idx="162">
                  <c:v>8.5401153602568405E-2</c:v>
                </c:pt>
                <c:pt idx="163">
                  <c:v>8.2591808867321703E-2</c:v>
                </c:pt>
                <c:pt idx="164">
                  <c:v>7.8842343920734997E-2</c:v>
                </c:pt>
                <c:pt idx="165">
                  <c:v>7.4307444801957306E-2</c:v>
                </c:pt>
                <c:pt idx="166">
                  <c:v>6.8863940267904905E-2</c:v>
                </c:pt>
                <c:pt idx="167">
                  <c:v>6.2787291417659402E-2</c:v>
                </c:pt>
                <c:pt idx="168">
                  <c:v>5.5474198482290397E-2</c:v>
                </c:pt>
                <c:pt idx="169">
                  <c:v>5.5892880268333597E-2</c:v>
                </c:pt>
                <c:pt idx="170">
                  <c:v>4.4395865347590397E-3</c:v>
                </c:pt>
                <c:pt idx="171">
                  <c:v>4.8984721675567602E-3</c:v>
                </c:pt>
                <c:pt idx="172">
                  <c:v>-5.9771056995891903E-3</c:v>
                </c:pt>
                <c:pt idx="173">
                  <c:v>-1.7081635279678899E-2</c:v>
                </c:pt>
                <c:pt idx="174">
                  <c:v>-2.9433126493669502E-2</c:v>
                </c:pt>
                <c:pt idx="175">
                  <c:v>-4.2360576520292598E-2</c:v>
                </c:pt>
                <c:pt idx="176">
                  <c:v>-5.5782470228014802E-2</c:v>
                </c:pt>
                <c:pt idx="177">
                  <c:v>-5.54459922650219E-2</c:v>
                </c:pt>
                <c:pt idx="178">
                  <c:v>-0.12795026367055201</c:v>
                </c:pt>
                <c:pt idx="179">
                  <c:v>-0.127552312547977</c:v>
                </c:pt>
                <c:pt idx="180">
                  <c:v>-0.14209813843000199</c:v>
                </c:pt>
                <c:pt idx="181">
                  <c:v>-0.156751040923928</c:v>
                </c:pt>
                <c:pt idx="182">
                  <c:v>-0.17150738041184499</c:v>
                </c:pt>
                <c:pt idx="183">
                  <c:v>-0.18620234290107099</c:v>
                </c:pt>
                <c:pt idx="184">
                  <c:v>-0.200842748758227</c:v>
                </c:pt>
                <c:pt idx="185">
                  <c:v>-0.20032046992574101</c:v>
                </c:pt>
                <c:pt idx="186">
                  <c:v>-0.27296030166381802</c:v>
                </c:pt>
                <c:pt idx="187">
                  <c:v>-0.27235413195688701</c:v>
                </c:pt>
                <c:pt idx="188">
                  <c:v>-0.28625999003259101</c:v>
                </c:pt>
                <c:pt idx="189">
                  <c:v>-0.29998493409926402</c:v>
                </c:pt>
                <c:pt idx="190">
                  <c:v>-0.312617407950116</c:v>
                </c:pt>
                <c:pt idx="191">
                  <c:v>-0.32592499557577898</c:v>
                </c:pt>
                <c:pt idx="192">
                  <c:v>-0.33897678379921098</c:v>
                </c:pt>
                <c:pt idx="193">
                  <c:v>-0.33804632681004498</c:v>
                </c:pt>
                <c:pt idx="194">
                  <c:v>-0.403380900239379</c:v>
                </c:pt>
                <c:pt idx="195">
                  <c:v>-0.40237372664544802</c:v>
                </c:pt>
                <c:pt idx="196">
                  <c:v>-0.41449764924739202</c:v>
                </c:pt>
                <c:pt idx="197">
                  <c:v>-0.426441241822335</c:v>
                </c:pt>
                <c:pt idx="198">
                  <c:v>-0.43821107048529501</c:v>
                </c:pt>
                <c:pt idx="199">
                  <c:v>-0.44981089411187902</c:v>
                </c:pt>
                <c:pt idx="200">
                  <c:v>-0.46124648547617297</c:v>
                </c:pt>
                <c:pt idx="201">
                  <c:v>-0.46004849318045099</c:v>
                </c:pt>
                <c:pt idx="202">
                  <c:v>-0.51893592208151496</c:v>
                </c:pt>
                <c:pt idx="203">
                  <c:v>-0.51766565545852905</c:v>
                </c:pt>
                <c:pt idx="204">
                  <c:v>-0.52839080055743504</c:v>
                </c:pt>
                <c:pt idx="205">
                  <c:v>-0.53895976196109996</c:v>
                </c:pt>
                <c:pt idx="206">
                  <c:v>-0.54884007780875399</c:v>
                </c:pt>
                <c:pt idx="207">
                  <c:v>-0.55892143171842801</c:v>
                </c:pt>
                <c:pt idx="208">
                  <c:v>-0.56902263557815902</c:v>
                </c:pt>
                <c:pt idx="209">
                  <c:v>-0.56768569577346695</c:v>
                </c:pt>
                <c:pt idx="210">
                  <c:v>-0.62091978886735599</c:v>
                </c:pt>
                <c:pt idx="211">
                  <c:v>-0.61952528412299301</c:v>
                </c:pt>
                <c:pt idx="212">
                  <c:v>-0.62907555662453196</c:v>
                </c:pt>
                <c:pt idx="213">
                  <c:v>-0.63832181753704598</c:v>
                </c:pt>
                <c:pt idx="214">
                  <c:v>-0.64752144865208305</c:v>
                </c:pt>
                <c:pt idx="215">
                  <c:v>-0.65666973362806103</c:v>
                </c:pt>
                <c:pt idx="216">
                  <c:v>-0.66569800573289395</c:v>
                </c:pt>
                <c:pt idx="217">
                  <c:v>-0.66429840005098195</c:v>
                </c:pt>
                <c:pt idx="218">
                  <c:v>-0.71301848144068503</c:v>
                </c:pt>
                <c:pt idx="219">
                  <c:v>-0.71156371452293798</c:v>
                </c:pt>
                <c:pt idx="220">
                  <c:v>-0.72025144635702298</c:v>
                </c:pt>
                <c:pt idx="221">
                  <c:v>-0.72825110055613695</c:v>
                </c:pt>
                <c:pt idx="222">
                  <c:v>-0.73668087767490498</c:v>
                </c:pt>
                <c:pt idx="223">
                  <c:v>-0.74513537526072504</c:v>
                </c:pt>
                <c:pt idx="224">
                  <c:v>-0.75351709844516002</c:v>
                </c:pt>
                <c:pt idx="225">
                  <c:v>-0.752107189045228</c:v>
                </c:pt>
                <c:pt idx="226">
                  <c:v>-0.798127578321839</c:v>
                </c:pt>
                <c:pt idx="227">
                  <c:v>-0.79667657275063797</c:v>
                </c:pt>
                <c:pt idx="228">
                  <c:v>-0.80484654348542695</c:v>
                </c:pt>
                <c:pt idx="229">
                  <c:v>-0.81291519387672095</c:v>
                </c:pt>
                <c:pt idx="230">
                  <c:v>-0.82044538286401503</c:v>
                </c:pt>
                <c:pt idx="231">
                  <c:v>-0.82826660270680996</c:v>
                </c:pt>
                <c:pt idx="232">
                  <c:v>-0.83579692560706897</c:v>
                </c:pt>
                <c:pt idx="233">
                  <c:v>-0.83442728846698699</c:v>
                </c:pt>
                <c:pt idx="234">
                  <c:v>-0.874959844833606</c:v>
                </c:pt>
                <c:pt idx="235">
                  <c:v>-0.87356003589400899</c:v>
                </c:pt>
                <c:pt idx="236">
                  <c:v>-0.88039128517528797</c:v>
                </c:pt>
                <c:pt idx="237">
                  <c:v>-0.88693026371915396</c:v>
                </c:pt>
                <c:pt idx="238">
                  <c:v>-0.89327336551404701</c:v>
                </c:pt>
                <c:pt idx="239">
                  <c:v>-0.89893039356202198</c:v>
                </c:pt>
                <c:pt idx="240">
                  <c:v>-0.90453453095178604</c:v>
                </c:pt>
                <c:pt idx="241">
                  <c:v>-0.903217115487013</c:v>
                </c:pt>
                <c:pt idx="242">
                  <c:v>-0.92383162033821598</c:v>
                </c:pt>
                <c:pt idx="243">
                  <c:v>-0.92619244459896599</c:v>
                </c:pt>
                <c:pt idx="244">
                  <c:v>-0.93032973699122801</c:v>
                </c:pt>
                <c:pt idx="245">
                  <c:v>-0.93835190692449899</c:v>
                </c:pt>
                <c:pt idx="246">
                  <c:v>-0.94118861335776205</c:v>
                </c:pt>
                <c:pt idx="247">
                  <c:v>-0.94617491188652103</c:v>
                </c:pt>
                <c:pt idx="248">
                  <c:v>-0.94480941312819899</c:v>
                </c:pt>
                <c:pt idx="249">
                  <c:v>-0.95256404603845302</c:v>
                </c:pt>
                <c:pt idx="250">
                  <c:v>-0.95119782473637204</c:v>
                </c:pt>
                <c:pt idx="251">
                  <c:v>-0.95124760029183697</c:v>
                </c:pt>
                <c:pt idx="252">
                  <c:v>-0.95173176334996201</c:v>
                </c:pt>
                <c:pt idx="253">
                  <c:v>-0.95169903094488095</c:v>
                </c:pt>
                <c:pt idx="254">
                  <c:v>-0.95127176500122601</c:v>
                </c:pt>
                <c:pt idx="255">
                  <c:v>-0.949164586436545</c:v>
                </c:pt>
                <c:pt idx="256">
                  <c:v>-0.94784742896187801</c:v>
                </c:pt>
                <c:pt idx="257">
                  <c:v>-0.94477278585597302</c:v>
                </c:pt>
                <c:pt idx="258">
                  <c:v>-0.94344744674451397</c:v>
                </c:pt>
                <c:pt idx="259">
                  <c:v>-0.941660783874115</c:v>
                </c:pt>
                <c:pt idx="260">
                  <c:v>-0.93929020426723597</c:v>
                </c:pt>
                <c:pt idx="261">
                  <c:v>-0.93668780372482596</c:v>
                </c:pt>
                <c:pt idx="262">
                  <c:v>-0.93394540852238705</c:v>
                </c:pt>
                <c:pt idx="263">
                  <c:v>-0.92661085263170795</c:v>
                </c:pt>
                <c:pt idx="264">
                  <c:v>-0.92528494618949997</c:v>
                </c:pt>
                <c:pt idx="265">
                  <c:v>-0.91659303214256804</c:v>
                </c:pt>
                <c:pt idx="266">
                  <c:v>-0.91485205715853002</c:v>
                </c:pt>
                <c:pt idx="267">
                  <c:v>-0.912083718581851</c:v>
                </c:pt>
                <c:pt idx="268">
                  <c:v>-0.90834931016741305</c:v>
                </c:pt>
                <c:pt idx="269">
                  <c:v>-0.904646379952326</c:v>
                </c:pt>
                <c:pt idx="270">
                  <c:v>-0.90063321381723704</c:v>
                </c:pt>
                <c:pt idx="271">
                  <c:v>-0.89129200177808698</c:v>
                </c:pt>
                <c:pt idx="272">
                  <c:v>-0.88508263270190501</c:v>
                </c:pt>
                <c:pt idx="273">
                  <c:v>-0.88344423136782002</c:v>
                </c:pt>
                <c:pt idx="274">
                  <c:v>-0.87727036575658301</c:v>
                </c:pt>
                <c:pt idx="275">
                  <c:v>-0.87562619078618398</c:v>
                </c:pt>
                <c:pt idx="276">
                  <c:v>-0.86948740909706101</c:v>
                </c:pt>
                <c:pt idx="277">
                  <c:v>-0.86631089622848501</c:v>
                </c:pt>
                <c:pt idx="278">
                  <c:v>-0.86200640892677105</c:v>
                </c:pt>
                <c:pt idx="279">
                  <c:v>-0.84721372686308405</c:v>
                </c:pt>
                <c:pt idx="280">
                  <c:v>-0.845433275389188</c:v>
                </c:pt>
                <c:pt idx="281">
                  <c:v>-0.84002782670575904</c:v>
                </c:pt>
                <c:pt idx="282">
                  <c:v>-0.83811281633652002</c:v>
                </c:pt>
                <c:pt idx="283">
                  <c:v>-0.82365286423279505</c:v>
                </c:pt>
                <c:pt idx="284">
                  <c:v>-0.82175878227147203</c:v>
                </c:pt>
                <c:pt idx="285">
                  <c:v>-0.81731376707588899</c:v>
                </c:pt>
                <c:pt idx="286">
                  <c:v>-0.81116541362011696</c:v>
                </c:pt>
                <c:pt idx="287">
                  <c:v>-0.78170931516414999</c:v>
                </c:pt>
                <c:pt idx="288">
                  <c:v>-0.77989305930061903</c:v>
                </c:pt>
                <c:pt idx="289">
                  <c:v>-0.77018990973416401</c:v>
                </c:pt>
                <c:pt idx="290">
                  <c:v>-0.76818115682841503</c:v>
                </c:pt>
                <c:pt idx="291">
                  <c:v>-0.73772067574152</c:v>
                </c:pt>
                <c:pt idx="292">
                  <c:v>-0.73575149840228504</c:v>
                </c:pt>
                <c:pt idx="293">
                  <c:v>-0.72841443886173796</c:v>
                </c:pt>
                <c:pt idx="294">
                  <c:v>-0.716119372048167</c:v>
                </c:pt>
                <c:pt idx="295">
                  <c:v>-0.65554863204001801</c:v>
                </c:pt>
                <c:pt idx="296">
                  <c:v>-0.65368687581240204</c:v>
                </c:pt>
                <c:pt idx="297">
                  <c:v>-0.636611913299994</c:v>
                </c:pt>
                <c:pt idx="298">
                  <c:v>-0.63456738021093095</c:v>
                </c:pt>
                <c:pt idx="299">
                  <c:v>-0.57666936965112403</c:v>
                </c:pt>
                <c:pt idx="300">
                  <c:v>-0.57469620199789695</c:v>
                </c:pt>
                <c:pt idx="301">
                  <c:v>-0.56142404423159498</c:v>
                </c:pt>
                <c:pt idx="302">
                  <c:v>-0.54073447864410895</c:v>
                </c:pt>
                <c:pt idx="303">
                  <c:v>-0.45208099596416401</c:v>
                </c:pt>
                <c:pt idx="304">
                  <c:v>-0.45022789389778201</c:v>
                </c:pt>
                <c:pt idx="305">
                  <c:v>-0.42570775083036999</c:v>
                </c:pt>
                <c:pt idx="306">
                  <c:v>-0.423715853029621</c:v>
                </c:pt>
                <c:pt idx="307">
                  <c:v>-0.34477364234702101</c:v>
                </c:pt>
                <c:pt idx="308">
                  <c:v>-0.34286672194246798</c:v>
                </c:pt>
                <c:pt idx="309">
                  <c:v>-0.32641940287084797</c:v>
                </c:pt>
                <c:pt idx="310">
                  <c:v>-0.30079818632505401</c:v>
                </c:pt>
                <c:pt idx="311">
                  <c:v>-0.20300584427187901</c:v>
                </c:pt>
                <c:pt idx="312">
                  <c:v>-0.201223321505036</c:v>
                </c:pt>
                <c:pt idx="313">
                  <c:v>-0.17518776091468499</c:v>
                </c:pt>
                <c:pt idx="314">
                  <c:v>-0.17336809343506701</c:v>
                </c:pt>
                <c:pt idx="315">
                  <c:v>-9.0979815633369293E-2</c:v>
                </c:pt>
                <c:pt idx="316">
                  <c:v>-8.9243788014862005E-2</c:v>
                </c:pt>
                <c:pt idx="317">
                  <c:v>-7.3370098865456396E-2</c:v>
                </c:pt>
                <c:pt idx="318">
                  <c:v>-4.7964241145122703E-2</c:v>
                </c:pt>
                <c:pt idx="319">
                  <c:v>4.2761370216138503E-2</c:v>
                </c:pt>
                <c:pt idx="320">
                  <c:v>4.4383033500217703E-2</c:v>
                </c:pt>
                <c:pt idx="321">
                  <c:v>6.7324774221263803E-2</c:v>
                </c:pt>
                <c:pt idx="322">
                  <c:v>6.8871023462637099E-2</c:v>
                </c:pt>
                <c:pt idx="323">
                  <c:v>0.14298023333201401</c:v>
                </c:pt>
                <c:pt idx="324">
                  <c:v>0.14445409173693</c:v>
                </c:pt>
                <c:pt idx="325">
                  <c:v>0.159488911499751</c:v>
                </c:pt>
                <c:pt idx="326">
                  <c:v>0.18190247137445101</c:v>
                </c:pt>
                <c:pt idx="327">
                  <c:v>0.26113322492392599</c:v>
                </c:pt>
                <c:pt idx="328">
                  <c:v>0.26248585054636703</c:v>
                </c:pt>
                <c:pt idx="329">
                  <c:v>0.28321880515993197</c:v>
                </c:pt>
                <c:pt idx="330">
                  <c:v>0.28445072803509902</c:v>
                </c:pt>
                <c:pt idx="331">
                  <c:v>0.35047950639234998</c:v>
                </c:pt>
                <c:pt idx="332">
                  <c:v>0.35170479999443699</c:v>
                </c:pt>
                <c:pt idx="333">
                  <c:v>0.36382741575858302</c:v>
                </c:pt>
                <c:pt idx="334">
                  <c:v>0.383771455327656</c:v>
                </c:pt>
                <c:pt idx="335">
                  <c:v>0.45565484503910297</c:v>
                </c:pt>
                <c:pt idx="336">
                  <c:v>0.456717610220367</c:v>
                </c:pt>
                <c:pt idx="337">
                  <c:v>0.47420456480064899</c:v>
                </c:pt>
                <c:pt idx="338">
                  <c:v>0.47515881468348098</c:v>
                </c:pt>
                <c:pt idx="339">
                  <c:v>0.53259046741266003</c:v>
                </c:pt>
                <c:pt idx="340">
                  <c:v>0.533489588283106</c:v>
                </c:pt>
                <c:pt idx="341">
                  <c:v>0.54481640104570905</c:v>
                </c:pt>
                <c:pt idx="342">
                  <c:v>0.56149201581264896</c:v>
                </c:pt>
                <c:pt idx="343">
                  <c:v>0.61174267241853697</c:v>
                </c:pt>
                <c:pt idx="344">
                  <c:v>0.61257622358483699</c:v>
                </c:pt>
                <c:pt idx="345">
                  <c:v>0.62473888509520803</c:v>
                </c:pt>
                <c:pt idx="346">
                  <c:v>0.62547460755468098</c:v>
                </c:pt>
                <c:pt idx="347">
                  <c:v>0.66049087049446498</c:v>
                </c:pt>
                <c:pt idx="348">
                  <c:v>0.66115689143624001</c:v>
                </c:pt>
                <c:pt idx="349">
                  <c:v>0.66712473840112096</c:v>
                </c:pt>
                <c:pt idx="350">
                  <c:v>0.67545822238059505</c:v>
                </c:pt>
                <c:pt idx="351">
                  <c:v>0.68429069638260798</c:v>
                </c:pt>
                <c:pt idx="352">
                  <c:v>0.68554705280462402</c:v>
                </c:pt>
                <c:pt idx="353">
                  <c:v>0.68612823637630305</c:v>
                </c:pt>
                <c:pt idx="354">
                  <c:v>0.68670379753237498</c:v>
                </c:pt>
                <c:pt idx="355">
                  <c:v>0.68488107856560798</c:v>
                </c:pt>
                <c:pt idx="356">
                  <c:v>0.68539363121777797</c:v>
                </c:pt>
                <c:pt idx="357">
                  <c:v>0.68473118182916703</c:v>
                </c:pt>
                <c:pt idx="358">
                  <c:v>0.681996456266169</c:v>
                </c:pt>
                <c:pt idx="359">
                  <c:v>0.65404314018491405</c:v>
                </c:pt>
                <c:pt idx="360">
                  <c:v>0.65455829780999497</c:v>
                </c:pt>
                <c:pt idx="361">
                  <c:v>0.64725343805818603</c:v>
                </c:pt>
                <c:pt idx="362">
                  <c:v>0.64776091165945004</c:v>
                </c:pt>
                <c:pt idx="363">
                  <c:v>0.62029940328102195</c:v>
                </c:pt>
                <c:pt idx="364">
                  <c:v>0.62081509949321501</c:v>
                </c:pt>
                <c:pt idx="365">
                  <c:v>0.61596248244889595</c:v>
                </c:pt>
                <c:pt idx="366">
                  <c:v>0.60753247961658396</c:v>
                </c:pt>
                <c:pt idx="367">
                  <c:v>0.56855149091948898</c:v>
                </c:pt>
                <c:pt idx="368">
                  <c:v>0.56912243143819896</c:v>
                </c:pt>
                <c:pt idx="369">
                  <c:v>0.56000479626012101</c:v>
                </c:pt>
                <c:pt idx="370">
                  <c:v>0.56061646565340095</c:v>
                </c:pt>
                <c:pt idx="371">
                  <c:v>0.52803656460260395</c:v>
                </c:pt>
                <c:pt idx="372">
                  <c:v>0.52867570057487001</c:v>
                </c:pt>
                <c:pt idx="373">
                  <c:v>0.52356636722733896</c:v>
                </c:pt>
                <c:pt idx="374">
                  <c:v>0.51473924395215598</c:v>
                </c:pt>
                <c:pt idx="375">
                  <c:v>0.479572669341153</c:v>
                </c:pt>
                <c:pt idx="376">
                  <c:v>0.48026961699607101</c:v>
                </c:pt>
                <c:pt idx="377">
                  <c:v>0.472076534179174</c:v>
                </c:pt>
                <c:pt idx="378">
                  <c:v>0.47282354476799698</c:v>
                </c:pt>
                <c:pt idx="379">
                  <c:v>0.44392910548203401</c:v>
                </c:pt>
                <c:pt idx="380">
                  <c:v>0.44470728318399999</c:v>
                </c:pt>
                <c:pt idx="381">
                  <c:v>0.44034680821258199</c:v>
                </c:pt>
                <c:pt idx="382">
                  <c:v>0.43249700574605399</c:v>
                </c:pt>
                <c:pt idx="383">
                  <c:v>0.39912357408657401</c:v>
                </c:pt>
                <c:pt idx="384">
                  <c:v>0.39124463302422302</c:v>
                </c:pt>
                <c:pt idx="385">
                  <c:v>0.39209284309833398</c:v>
                </c:pt>
                <c:pt idx="386">
                  <c:v>0.39294072112237</c:v>
                </c:pt>
                <c:pt idx="387">
                  <c:v>0.36411415543763398</c:v>
                </c:pt>
                <c:pt idx="388">
                  <c:v>0.36501507391851301</c:v>
                </c:pt>
                <c:pt idx="389">
                  <c:v>0.36060173831793402</c:v>
                </c:pt>
                <c:pt idx="390">
                  <c:v>0.35234673426882801</c:v>
                </c:pt>
                <c:pt idx="391">
                  <c:v>0.31301328436721199</c:v>
                </c:pt>
                <c:pt idx="392">
                  <c:v>0.30342447435699399</c:v>
                </c:pt>
                <c:pt idx="393">
                  <c:v>0.30435983470473499</c:v>
                </c:pt>
                <c:pt idx="394">
                  <c:v>0.30528987900561699</c:v>
                </c:pt>
                <c:pt idx="395">
                  <c:v>0.26949852207852198</c:v>
                </c:pt>
                <c:pt idx="396">
                  <c:v>0.27042526672406603</c:v>
                </c:pt>
                <c:pt idx="397">
                  <c:v>0.26481952731397801</c:v>
                </c:pt>
                <c:pt idx="398">
                  <c:v>0.25375005992126998</c:v>
                </c:pt>
                <c:pt idx="399">
                  <c:v>0.197762978173847</c:v>
                </c:pt>
                <c:pt idx="400">
                  <c:v>0.18360149951393101</c:v>
                </c:pt>
                <c:pt idx="401">
                  <c:v>0.184592073947384</c:v>
                </c:pt>
                <c:pt idx="402">
                  <c:v>0.15751314664500601</c:v>
                </c:pt>
                <c:pt idx="403">
                  <c:v>0.158514041275895</c:v>
                </c:pt>
                <c:pt idx="404">
                  <c:v>0.130891246794823</c:v>
                </c:pt>
                <c:pt idx="405">
                  <c:v>0.131886129314365</c:v>
                </c:pt>
                <c:pt idx="406">
                  <c:v>0.10375979677703601</c:v>
                </c:pt>
                <c:pt idx="407">
                  <c:v>3.47421382527019E-2</c:v>
                </c:pt>
                <c:pt idx="408">
                  <c:v>1.4341483250816901E-2</c:v>
                </c:pt>
                <c:pt idx="409">
                  <c:v>1.54713289611284E-2</c:v>
                </c:pt>
                <c:pt idx="410">
                  <c:v>-4.7127374079142404E-3</c:v>
                </c:pt>
                <c:pt idx="411">
                  <c:v>-2.76422624587126E-2</c:v>
                </c:pt>
                <c:pt idx="412">
                  <c:v>-2.6436641894513301E-2</c:v>
                </c:pt>
                <c:pt idx="413">
                  <c:v>-0.11008618897214401</c:v>
                </c:pt>
                <c:pt idx="414">
                  <c:v>-0.108800244977159</c:v>
                </c:pt>
                <c:pt idx="415">
                  <c:v>-0.219670747759903</c:v>
                </c:pt>
                <c:pt idx="416">
                  <c:v>-0.25040382147479401</c:v>
                </c:pt>
                <c:pt idx="417">
                  <c:v>-0.24897273292153699</c:v>
                </c:pt>
                <c:pt idx="418">
                  <c:v>-0.27926441631454502</c:v>
                </c:pt>
                <c:pt idx="419">
                  <c:v>-0.31279604601818101</c:v>
                </c:pt>
                <c:pt idx="420">
                  <c:v>-0.31122920069662402</c:v>
                </c:pt>
                <c:pt idx="421">
                  <c:v>-0.427896873536666</c:v>
                </c:pt>
                <c:pt idx="422">
                  <c:v>-0.42620835915169297</c:v>
                </c:pt>
                <c:pt idx="423">
                  <c:v>-0.56543895521982701</c:v>
                </c:pt>
                <c:pt idx="424">
                  <c:v>-0.60202459932769004</c:v>
                </c:pt>
                <c:pt idx="425">
                  <c:v>-0.60009766487470195</c:v>
                </c:pt>
                <c:pt idx="426">
                  <c:v>-0.639460306630252</c:v>
                </c:pt>
                <c:pt idx="427">
                  <c:v>-0.67670150365887105</c:v>
                </c:pt>
                <c:pt idx="428">
                  <c:v>-0.67462837772140805</c:v>
                </c:pt>
                <c:pt idx="429">
                  <c:v>-0.80773882291010002</c:v>
                </c:pt>
                <c:pt idx="430">
                  <c:v>-0.80552884508088995</c:v>
                </c:pt>
                <c:pt idx="431">
                  <c:v>-0.95043553013222903</c:v>
                </c:pt>
                <c:pt idx="432">
                  <c:v>-0.98782899071763697</c:v>
                </c:pt>
                <c:pt idx="433">
                  <c:v>-0.98544033393316899</c:v>
                </c:pt>
                <c:pt idx="434">
                  <c:v>-1.02309658717302</c:v>
                </c:pt>
                <c:pt idx="435">
                  <c:v>-1.06024966326176</c:v>
                </c:pt>
                <c:pt idx="436">
                  <c:v>-1.05778376780879</c:v>
                </c:pt>
                <c:pt idx="437">
                  <c:v>-1.1862580793617501</c:v>
                </c:pt>
                <c:pt idx="438">
                  <c:v>-1.1836692502242601</c:v>
                </c:pt>
                <c:pt idx="439">
                  <c:v>-1.31326124190199</c:v>
                </c:pt>
                <c:pt idx="440">
                  <c:v>-1.34676620877704</c:v>
                </c:pt>
                <c:pt idx="441">
                  <c:v>-1.3440466644865301</c:v>
                </c:pt>
                <c:pt idx="442">
                  <c:v>-1.3753847113855899</c:v>
                </c:pt>
                <c:pt idx="443">
                  <c:v>-1.40765768707332</c:v>
                </c:pt>
                <c:pt idx="444">
                  <c:v>-1.4049234876066099</c:v>
                </c:pt>
                <c:pt idx="445">
                  <c:v>-1.5173531704079499</c:v>
                </c:pt>
                <c:pt idx="446">
                  <c:v>-1.51451625506777</c:v>
                </c:pt>
                <c:pt idx="447">
                  <c:v>-1.6271711770758099</c:v>
                </c:pt>
                <c:pt idx="448">
                  <c:v>-1.6561275275510601</c:v>
                </c:pt>
                <c:pt idx="449">
                  <c:v>-1.6532001511384999</c:v>
                </c:pt>
                <c:pt idx="450">
                  <c:v>-1.68175608674732</c:v>
                </c:pt>
                <c:pt idx="451">
                  <c:v>-1.7099270782254301</c:v>
                </c:pt>
                <c:pt idx="452">
                  <c:v>-1.70697443944767</c:v>
                </c:pt>
                <c:pt idx="453">
                  <c:v>-1.8070621883114</c:v>
                </c:pt>
                <c:pt idx="454">
                  <c:v>-1.80401602016665</c:v>
                </c:pt>
                <c:pt idx="455">
                  <c:v>-1.9078884982001501</c:v>
                </c:pt>
                <c:pt idx="456">
                  <c:v>-1.9343148626569799</c:v>
                </c:pt>
                <c:pt idx="457">
                  <c:v>-1.93114346048358</c:v>
                </c:pt>
                <c:pt idx="458">
                  <c:v>-1.9560157854754701</c:v>
                </c:pt>
                <c:pt idx="459">
                  <c:v>-1.9820042306258401</c:v>
                </c:pt>
                <c:pt idx="460">
                  <c:v>-1.9787852532027701</c:v>
                </c:pt>
                <c:pt idx="461">
                  <c:v>-2.0725887636954101</c:v>
                </c:pt>
                <c:pt idx="462">
                  <c:v>-2.0692794529586398</c:v>
                </c:pt>
                <c:pt idx="463">
                  <c:v>-2.1657336290156999</c:v>
                </c:pt>
                <c:pt idx="464">
                  <c:v>-2.1898553023505101</c:v>
                </c:pt>
                <c:pt idx="465">
                  <c:v>-2.1864298698662901</c:v>
                </c:pt>
                <c:pt idx="466">
                  <c:v>-2.21009456220796</c:v>
                </c:pt>
                <c:pt idx="467">
                  <c:v>-2.2332538594467102</c:v>
                </c:pt>
                <c:pt idx="468">
                  <c:v>-2.2297771750640201</c:v>
                </c:pt>
                <c:pt idx="469">
                  <c:v>-2.31399182465743</c:v>
                </c:pt>
                <c:pt idx="470">
                  <c:v>-2.3104353809271201</c:v>
                </c:pt>
                <c:pt idx="471">
                  <c:v>-2.39013318126803</c:v>
                </c:pt>
                <c:pt idx="472">
                  <c:v>-2.4089443572078899</c:v>
                </c:pt>
                <c:pt idx="473">
                  <c:v>-2.40529266224102</c:v>
                </c:pt>
                <c:pt idx="474">
                  <c:v>-2.4222331582736301</c:v>
                </c:pt>
                <c:pt idx="475">
                  <c:v>-2.4392314380128099</c:v>
                </c:pt>
                <c:pt idx="476">
                  <c:v>-2.4355546678588902</c:v>
                </c:pt>
                <c:pt idx="477">
                  <c:v>-2.4982467040657301</c:v>
                </c:pt>
                <c:pt idx="478">
                  <c:v>-2.4945126531730102</c:v>
                </c:pt>
                <c:pt idx="479">
                  <c:v>-2.5481189888540898</c:v>
                </c:pt>
                <c:pt idx="480">
                  <c:v>-2.55949414168881</c:v>
                </c:pt>
                <c:pt idx="481">
                  <c:v>-2.5556987107509999</c:v>
                </c:pt>
                <c:pt idx="482">
                  <c:v>-2.5662224482304601</c:v>
                </c:pt>
                <c:pt idx="483">
                  <c:v>-2.5759587768975001</c:v>
                </c:pt>
                <c:pt idx="484">
                  <c:v>-2.5721430412056101</c:v>
                </c:pt>
                <c:pt idx="485">
                  <c:v>-2.6114688274709699</c:v>
                </c:pt>
                <c:pt idx="486">
                  <c:v>-2.6076281910729402</c:v>
                </c:pt>
                <c:pt idx="487">
                  <c:v>-2.6412880674985799</c:v>
                </c:pt>
                <c:pt idx="488">
                  <c:v>-2.6476568237706299</c:v>
                </c:pt>
                <c:pt idx="489">
                  <c:v>-2.64377296346618</c:v>
                </c:pt>
                <c:pt idx="490">
                  <c:v>-2.6498224694827699</c:v>
                </c:pt>
                <c:pt idx="491">
                  <c:v>-2.65561841790189</c:v>
                </c:pt>
                <c:pt idx="492">
                  <c:v>-2.6517368494570799</c:v>
                </c:pt>
                <c:pt idx="493">
                  <c:v>-2.6797487273347702</c:v>
                </c:pt>
                <c:pt idx="494">
                  <c:v>-2.6758553013851101</c:v>
                </c:pt>
                <c:pt idx="495">
                  <c:v>-2.70462398115827</c:v>
                </c:pt>
                <c:pt idx="496">
                  <c:v>-2.7093379462614502</c:v>
                </c:pt>
                <c:pt idx="497">
                  <c:v>-2.7054078565915498</c:v>
                </c:pt>
                <c:pt idx="498">
                  <c:v>-2.7104171594831699</c:v>
                </c:pt>
                <c:pt idx="499">
                  <c:v>-2.7154370297320698</c:v>
                </c:pt>
                <c:pt idx="500">
                  <c:v>-2.7114935431138298</c:v>
                </c:pt>
                <c:pt idx="501">
                  <c:v>-2.7374133822004398</c:v>
                </c:pt>
                <c:pt idx="502">
                  <c:v>-2.7334391920119998</c:v>
                </c:pt>
                <c:pt idx="503">
                  <c:v>-2.7432723676555599</c:v>
                </c:pt>
                <c:pt idx="504">
                  <c:v>-2.7477571232459699</c:v>
                </c:pt>
                <c:pt idx="505">
                  <c:v>-2.7597255792907598</c:v>
                </c:pt>
                <c:pt idx="506">
                  <c:v>-2.7630538723057301</c:v>
                </c:pt>
                <c:pt idx="507">
                  <c:v>-2.7664521284499002</c:v>
                </c:pt>
                <c:pt idx="508">
                  <c:v>-2.7868443686109301</c:v>
                </c:pt>
                <c:pt idx="509">
                  <c:v>-2.7867153563298599</c:v>
                </c:pt>
                <c:pt idx="510">
                  <c:v>-2.7889635681308298</c:v>
                </c:pt>
                <c:pt idx="511">
                  <c:v>-2.7963729565422302</c:v>
                </c:pt>
                <c:pt idx="512">
                  <c:v>-2.7975730860094199</c:v>
                </c:pt>
                <c:pt idx="513">
                  <c:v>-2.8023939966866198</c:v>
                </c:pt>
                <c:pt idx="514">
                  <c:v>-2.7980374335203102</c:v>
                </c:pt>
                <c:pt idx="515">
                  <c:v>-2.8083813668054298</c:v>
                </c:pt>
                <c:pt idx="516">
                  <c:v>-2.8040092220441899</c:v>
                </c:pt>
                <c:pt idx="517">
                  <c:v>-2.7996316491947999</c:v>
                </c:pt>
                <c:pt idx="518">
                  <c:v>-2.79750383910996</c:v>
                </c:pt>
                <c:pt idx="519">
                  <c:v>-2.7967320685252099</c:v>
                </c:pt>
                <c:pt idx="520">
                  <c:v>-2.7957018992327098</c:v>
                </c:pt>
                <c:pt idx="521">
                  <c:v>-2.7944482865796401</c:v>
                </c:pt>
                <c:pt idx="522">
                  <c:v>-2.7982721764615301</c:v>
                </c:pt>
                <c:pt idx="523">
                  <c:v>-2.80307207743108</c:v>
                </c:pt>
                <c:pt idx="524">
                  <c:v>-2.7985525992093598</c:v>
                </c:pt>
                <c:pt idx="525">
                  <c:v>-2.79403418095441</c:v>
                </c:pt>
                <c:pt idx="526">
                  <c:v>-2.7911005328172198</c:v>
                </c:pt>
                <c:pt idx="527">
                  <c:v>-2.7892773247556901</c:v>
                </c:pt>
                <c:pt idx="528">
                  <c:v>-2.78757191457191</c:v>
                </c:pt>
                <c:pt idx="529">
                  <c:v>-2.7860131275778599</c:v>
                </c:pt>
                <c:pt idx="530">
                  <c:v>-2.7989361073042098</c:v>
                </c:pt>
                <c:pt idx="531">
                  <c:v>-2.7944100076193399</c:v>
                </c:pt>
                <c:pt idx="532">
                  <c:v>-2.7898946581256401</c:v>
                </c:pt>
                <c:pt idx="533">
                  <c:v>-2.7922822194169599</c:v>
                </c:pt>
                <c:pt idx="534">
                  <c:v>-2.7878469718488499</c:v>
                </c:pt>
                <c:pt idx="535">
                  <c:v>-2.7904001585268001</c:v>
                </c:pt>
                <c:pt idx="536">
                  <c:v>-2.7882267246729402</c:v>
                </c:pt>
                <c:pt idx="537">
                  <c:v>-2.7881306918752999</c:v>
                </c:pt>
                <c:pt idx="538">
                  <c:v>-2.8068612292386002</c:v>
                </c:pt>
                <c:pt idx="539">
                  <c:v>-2.8086981113923999</c:v>
                </c:pt>
                <c:pt idx="540">
                  <c:v>-2.8042952561679102</c:v>
                </c:pt>
                <c:pt idx="541">
                  <c:v>-2.79990247462232</c:v>
                </c:pt>
                <c:pt idx="542">
                  <c:v>-2.8173778372049401</c:v>
                </c:pt>
                <c:pt idx="543">
                  <c:v>-2.8129827820553999</c:v>
                </c:pt>
                <c:pt idx="544">
                  <c:v>-2.8129600187263901</c:v>
                </c:pt>
                <c:pt idx="545">
                  <c:v>-2.8157008965480501</c:v>
                </c:pt>
                <c:pt idx="546">
                  <c:v>-2.8419940332165901</c:v>
                </c:pt>
                <c:pt idx="547">
                  <c:v>-2.8454182271430102</c:v>
                </c:pt>
                <c:pt idx="548">
                  <c:v>-2.8409728918776498</c:v>
                </c:pt>
                <c:pt idx="549">
                  <c:v>-2.8365183334380499</c:v>
                </c:pt>
                <c:pt idx="550">
                  <c:v>-2.85838384074717</c:v>
                </c:pt>
                <c:pt idx="551">
                  <c:v>-2.8538991064180101</c:v>
                </c:pt>
                <c:pt idx="552">
                  <c:v>-2.8615457659375498</c:v>
                </c:pt>
                <c:pt idx="553">
                  <c:v>-2.8645934968961302</c:v>
                </c:pt>
                <c:pt idx="554">
                  <c:v>-2.8804058496067402</c:v>
                </c:pt>
                <c:pt idx="555">
                  <c:v>-2.8823567547533102</c:v>
                </c:pt>
                <c:pt idx="556">
                  <c:v>-2.8778244086523399</c:v>
                </c:pt>
                <c:pt idx="557">
                  <c:v>-2.8732828836948299</c:v>
                </c:pt>
                <c:pt idx="558">
                  <c:v>-2.8893319161926398</c:v>
                </c:pt>
                <c:pt idx="559">
                  <c:v>-2.8847607783915898</c:v>
                </c:pt>
                <c:pt idx="560">
                  <c:v>-2.8887924849098798</c:v>
                </c:pt>
                <c:pt idx="561">
                  <c:v>-2.8891537366728701</c:v>
                </c:pt>
                <c:pt idx="562">
                  <c:v>-2.8970454784192698</c:v>
                </c:pt>
                <c:pt idx="563">
                  <c:v>-2.8961068146283102</c:v>
                </c:pt>
                <c:pt idx="564">
                  <c:v>-2.8913433106079802</c:v>
                </c:pt>
                <c:pt idx="565">
                  <c:v>-2.8865983165104101</c:v>
                </c:pt>
                <c:pt idx="566">
                  <c:v>-2.89482023872851</c:v>
                </c:pt>
                <c:pt idx="567">
                  <c:v>-2.89008027270398</c:v>
                </c:pt>
                <c:pt idx="568">
                  <c:v>-2.8912625649030601</c:v>
                </c:pt>
                <c:pt idx="569">
                  <c:v>-2.89013444230268</c:v>
                </c:pt>
                <c:pt idx="570">
                  <c:v>-2.8963356839329299</c:v>
                </c:pt>
                <c:pt idx="571">
                  <c:v>-2.89568909329016</c:v>
                </c:pt>
                <c:pt idx="572">
                  <c:v>-2.8911513983788</c:v>
                </c:pt>
                <c:pt idx="573">
                  <c:v>-2.88662968229711</c:v>
                </c:pt>
                <c:pt idx="574">
                  <c:v>-2.8958362017413299</c:v>
                </c:pt>
                <c:pt idx="575">
                  <c:v>-2.8913049932043799</c:v>
                </c:pt>
                <c:pt idx="576">
                  <c:v>-2.8940823285996902</c:v>
                </c:pt>
                <c:pt idx="577">
                  <c:v>-2.8944458979941099</c:v>
                </c:pt>
                <c:pt idx="578">
                  <c:v>-2.9152783604435402</c:v>
                </c:pt>
                <c:pt idx="579">
                  <c:v>-2.9107205098612701</c:v>
                </c:pt>
                <c:pt idx="580">
                  <c:v>-2.90617472208281</c:v>
                </c:pt>
                <c:pt idx="581">
                  <c:v>-2.90163676705729</c:v>
                </c:pt>
                <c:pt idx="582">
                  <c:v>-2.9205876696879902</c:v>
                </c:pt>
                <c:pt idx="583">
                  <c:v>-2.9160306473050102</c:v>
                </c:pt>
                <c:pt idx="584">
                  <c:v>-2.9241543595483499</c:v>
                </c:pt>
                <c:pt idx="585">
                  <c:v>-2.9282071396979301</c:v>
                </c:pt>
                <c:pt idx="586">
                  <c:v>-2.9671614040613901</c:v>
                </c:pt>
                <c:pt idx="587">
                  <c:v>-2.9625204137077401</c:v>
                </c:pt>
                <c:pt idx="588">
                  <c:v>-2.9578770166884398</c:v>
                </c:pt>
                <c:pt idx="589">
                  <c:v>-2.95323069864006</c:v>
                </c:pt>
                <c:pt idx="590">
                  <c:v>-2.9882922877292901</c:v>
                </c:pt>
                <c:pt idx="591">
                  <c:v>-2.9835921015484499</c:v>
                </c:pt>
                <c:pt idx="592">
                  <c:v>-3.0000979667952898</c:v>
                </c:pt>
                <c:pt idx="593">
                  <c:v>-3.0092897291498599</c:v>
                </c:pt>
                <c:pt idx="594">
                  <c:v>-3.0539407375099801</c:v>
                </c:pt>
                <c:pt idx="595">
                  <c:v>-3.0664477804947299</c:v>
                </c:pt>
                <c:pt idx="596">
                  <c:v>-3.0614568730889302</c:v>
                </c:pt>
                <c:pt idx="597">
                  <c:v>-3.0564805626040901</c:v>
                </c:pt>
                <c:pt idx="598">
                  <c:v>-3.1134323033169</c:v>
                </c:pt>
                <c:pt idx="599">
                  <c:v>-3.10838654198955</c:v>
                </c:pt>
                <c:pt idx="600">
                  <c:v>-3.1358693527669201</c:v>
                </c:pt>
                <c:pt idx="601">
                  <c:v>-3.1522423172268201</c:v>
                </c:pt>
                <c:pt idx="602">
                  <c:v>-3.2469226502245898</c:v>
                </c:pt>
                <c:pt idx="603">
                  <c:v>-3.24173329154269</c:v>
                </c:pt>
                <c:pt idx="604">
                  <c:v>-3.2365617124884301</c:v>
                </c:pt>
                <c:pt idx="605">
                  <c:v>-3.2314079463806098</c:v>
                </c:pt>
                <c:pt idx="606">
                  <c:v>-3.3153518834321498</c:v>
                </c:pt>
                <c:pt idx="607">
                  <c:v>-3.3101233750199599</c:v>
                </c:pt>
                <c:pt idx="608">
                  <c:v>-3.3504746334433499</c:v>
                </c:pt>
                <c:pt idx="609">
                  <c:v>-3.3734057498920098</c:v>
                </c:pt>
                <c:pt idx="610">
                  <c:v>-3.4955432517967902</c:v>
                </c:pt>
                <c:pt idx="611">
                  <c:v>-3.4903846709559598</c:v>
                </c:pt>
                <c:pt idx="612">
                  <c:v>-3.4852255436666599</c:v>
                </c:pt>
                <c:pt idx="613">
                  <c:v>-3.48006654335612</c:v>
                </c:pt>
                <c:pt idx="614">
                  <c:v>-3.5837800552810899</c:v>
                </c:pt>
                <c:pt idx="615">
                  <c:v>-3.5785180996400001</c:v>
                </c:pt>
                <c:pt idx="616">
                  <c:v>-3.6249283469155098</c:v>
                </c:pt>
                <c:pt idx="617">
                  <c:v>-3.6524206998721001</c:v>
                </c:pt>
                <c:pt idx="618">
                  <c:v>-3.7709090177035902</c:v>
                </c:pt>
                <c:pt idx="619">
                  <c:v>-3.7654204774126798</c:v>
                </c:pt>
                <c:pt idx="620">
                  <c:v>-3.7599313215636601</c:v>
                </c:pt>
                <c:pt idx="621">
                  <c:v>-3.8583092951154598</c:v>
                </c:pt>
                <c:pt idx="622">
                  <c:v>-3.8527011141731502</c:v>
                </c:pt>
                <c:pt idx="623">
                  <c:v>-3.8470882951785899</c:v>
                </c:pt>
                <c:pt idx="624">
                  <c:v>-3.8881285239474601</c:v>
                </c:pt>
                <c:pt idx="625">
                  <c:v>-3.9109111585723002</c:v>
                </c:pt>
                <c:pt idx="626">
                  <c:v>-4.0018065060005101</c:v>
                </c:pt>
                <c:pt idx="627">
                  <c:v>-3.99600406293994</c:v>
                </c:pt>
                <c:pt idx="628">
                  <c:v>-3.99020193284665</c:v>
                </c:pt>
                <c:pt idx="629">
                  <c:v>-4.0619539964485698</c:v>
                </c:pt>
                <c:pt idx="630">
                  <c:v>-4.05561133183165</c:v>
                </c:pt>
                <c:pt idx="631">
                  <c:v>-4.0626068078151603</c:v>
                </c:pt>
                <c:pt idx="632">
                  <c:v>-4.0777141873960296</c:v>
                </c:pt>
                <c:pt idx="633">
                  <c:v>-4.0918008401385499</c:v>
                </c:pt>
                <c:pt idx="634">
                  <c:v>-4.1516452104247898</c:v>
                </c:pt>
                <c:pt idx="635">
                  <c:v>-4.14526526470158</c:v>
                </c:pt>
                <c:pt idx="636">
                  <c:v>-4.1388875395658999</c:v>
                </c:pt>
                <c:pt idx="637">
                  <c:v>-4.18748734300046</c:v>
                </c:pt>
                <c:pt idx="638">
                  <c:v>-4.1807500965760598</c:v>
                </c:pt>
                <c:pt idx="639">
                  <c:v>-4.1834429028001896</c:v>
                </c:pt>
                <c:pt idx="640">
                  <c:v>-4.1920738176138199</c:v>
                </c:pt>
                <c:pt idx="641">
                  <c:v>-4.2001620610559396</c:v>
                </c:pt>
                <c:pt idx="642">
                  <c:v>-4.2466209788528904</c:v>
                </c:pt>
                <c:pt idx="643">
                  <c:v>-4.2398050430710796</c:v>
                </c:pt>
                <c:pt idx="644">
                  <c:v>-4.2329929569582001</c:v>
                </c:pt>
                <c:pt idx="645">
                  <c:v>-4.2720736044930501</c:v>
                </c:pt>
                <c:pt idx="646">
                  <c:v>-4.2652361262438596</c:v>
                </c:pt>
                <c:pt idx="647">
                  <c:v>-4.2663092273704004</c:v>
                </c:pt>
                <c:pt idx="648">
                  <c:v>-4.27271771872865</c:v>
                </c:pt>
                <c:pt idx="649">
                  <c:v>-4.2789441988188104</c:v>
                </c:pt>
                <c:pt idx="650">
                  <c:v>-4.3187385933322497</c:v>
                </c:pt>
                <c:pt idx="651">
                  <c:v>-4.3118015188835903</c:v>
                </c:pt>
                <c:pt idx="652">
                  <c:v>-4.3048692020342303</c:v>
                </c:pt>
                <c:pt idx="653">
                  <c:v>-4.3372784242220197</c:v>
                </c:pt>
                <c:pt idx="654">
                  <c:v>-4.3303286757765598</c:v>
                </c:pt>
                <c:pt idx="655">
                  <c:v>-4.3299861743795001</c:v>
                </c:pt>
                <c:pt idx="656">
                  <c:v>-4.3335208617181804</c:v>
                </c:pt>
                <c:pt idx="657">
                  <c:v>-4.33625661476185</c:v>
                </c:pt>
                <c:pt idx="658">
                  <c:v>-4.3490356372722001</c:v>
                </c:pt>
                <c:pt idx="659">
                  <c:v>-4.3420841156938597</c:v>
                </c:pt>
                <c:pt idx="660">
                  <c:v>-4.3351382392827</c:v>
                </c:pt>
                <c:pt idx="661">
                  <c:v>-4.3367755066531997</c:v>
                </c:pt>
                <c:pt idx="662">
                  <c:v>-4.3377496447449202</c:v>
                </c:pt>
                <c:pt idx="663">
                  <c:v>-4.3308090948531204</c:v>
                </c:pt>
                <c:pt idx="664">
                  <c:v>-4.3311254756079398</c:v>
                </c:pt>
                <c:pt idx="665">
                  <c:v>-4.3254869553117201</c:v>
                </c:pt>
                <c:pt idx="666">
                  <c:v>-4.2985970990717899</c:v>
                </c:pt>
                <c:pt idx="667">
                  <c:v>-4.2916909702079904</c:v>
                </c:pt>
                <c:pt idx="668">
                  <c:v>-4.2778190529588898</c:v>
                </c:pt>
                <c:pt idx="669">
                  <c:v>-4.2619894513692804</c:v>
                </c:pt>
                <c:pt idx="670">
                  <c:v>-4.2551203131534399</c:v>
                </c:pt>
                <c:pt idx="671">
                  <c:v>-4.2122736526871698</c:v>
                </c:pt>
                <c:pt idx="672">
                  <c:v>-4.2054618990994896</c:v>
                </c:pt>
                <c:pt idx="673">
                  <c:v>-4.1906254437812596</c:v>
                </c:pt>
                <c:pt idx="674">
                  <c:v>-4.1064022022953202</c:v>
                </c:pt>
                <c:pt idx="675">
                  <c:v>-4.09970346386954</c:v>
                </c:pt>
                <c:pt idx="676">
                  <c:v>-4.0724623367547697</c:v>
                </c:pt>
                <c:pt idx="677">
                  <c:v>-4.0436352093805601</c:v>
                </c:pt>
                <c:pt idx="678">
                  <c:v>-4.0370197160435</c:v>
                </c:pt>
                <c:pt idx="679">
                  <c:v>-3.9525657738395501</c:v>
                </c:pt>
                <c:pt idx="680">
                  <c:v>-3.9460508812064199</c:v>
                </c:pt>
                <c:pt idx="681">
                  <c:v>-3.9241568969374798</c:v>
                </c:pt>
                <c:pt idx="682">
                  <c:v>-3.81009716988717</c:v>
                </c:pt>
                <c:pt idx="683">
                  <c:v>-3.8037550238772599</c:v>
                </c:pt>
                <c:pt idx="684">
                  <c:v>-3.7697506137827399</c:v>
                </c:pt>
                <c:pt idx="685">
                  <c:v>-3.7353819225104998</c:v>
                </c:pt>
                <c:pt idx="686">
                  <c:v>-3.7291220214844598</c:v>
                </c:pt>
                <c:pt idx="687">
                  <c:v>-3.6280853377476001</c:v>
                </c:pt>
                <c:pt idx="688">
                  <c:v>-3.6219409328560901</c:v>
                </c:pt>
                <c:pt idx="689">
                  <c:v>-3.5989580843360098</c:v>
                </c:pt>
                <c:pt idx="690">
                  <c:v>-3.4751058131202899</c:v>
                </c:pt>
                <c:pt idx="691">
                  <c:v>-3.4691226056139199</c:v>
                </c:pt>
                <c:pt idx="692">
                  <c:v>-3.4334313267026899</c:v>
                </c:pt>
                <c:pt idx="693">
                  <c:v>-3.3988519944245099</c:v>
                </c:pt>
                <c:pt idx="694">
                  <c:v>-3.39290700451147</c:v>
                </c:pt>
                <c:pt idx="695">
                  <c:v>-3.3309242820297</c:v>
                </c:pt>
                <c:pt idx="696">
                  <c:v>-3.2690134448612298</c:v>
                </c:pt>
                <c:pt idx="697">
                  <c:v>-3.2631939860566499</c:v>
                </c:pt>
                <c:pt idx="698">
                  <c:v>-3.1240479235868901</c:v>
                </c:pt>
                <c:pt idx="699">
                  <c:v>-3.1183629226426102</c:v>
                </c:pt>
                <c:pt idx="700">
                  <c:v>-3.08214039456846</c:v>
                </c:pt>
                <c:pt idx="701">
                  <c:v>-3.0438111584263301</c:v>
                </c:pt>
                <c:pt idx="702">
                  <c:v>-3.0052721575537</c:v>
                </c:pt>
                <c:pt idx="703">
                  <c:v>-2.9654467051533802</c:v>
                </c:pt>
                <c:pt idx="704">
                  <c:v>-2.90773479100918</c:v>
                </c:pt>
                <c:pt idx="705">
                  <c:v>-2.9022584292870501</c:v>
                </c:pt>
                <c:pt idx="706">
                  <c:v>-2.7390519031576601</c:v>
                </c:pt>
                <c:pt idx="707">
                  <c:v>-2.7337348274845401</c:v>
                </c:pt>
                <c:pt idx="708">
                  <c:v>-2.6760094649196802</c:v>
                </c:pt>
                <c:pt idx="709">
                  <c:v>-2.6708439978995799</c:v>
                </c:pt>
                <c:pt idx="710">
                  <c:v>-2.6130951683096901</c:v>
                </c:pt>
                <c:pt idx="711">
                  <c:v>-2.57896530031736</c:v>
                </c:pt>
                <c:pt idx="712">
                  <c:v>-2.5392172134228801</c:v>
                </c:pt>
                <c:pt idx="713">
                  <c:v>-2.4969566031093402</c:v>
                </c:pt>
                <c:pt idx="714">
                  <c:v>-2.33209306413463</c:v>
                </c:pt>
                <c:pt idx="715">
                  <c:v>-2.32731896805653</c:v>
                </c:pt>
                <c:pt idx="716">
                  <c:v>-2.3225526819987201</c:v>
                </c:pt>
                <c:pt idx="717">
                  <c:v>-2.1807740167059899</c:v>
                </c:pt>
                <c:pt idx="718">
                  <c:v>-2.1761508175992099</c:v>
                </c:pt>
                <c:pt idx="719">
                  <c:v>-2.1449806893638002</c:v>
                </c:pt>
                <c:pt idx="720">
                  <c:v>-2.0981656716444301</c:v>
                </c:pt>
                <c:pt idx="721">
                  <c:v>-2.0510311716432201</c:v>
                </c:pt>
                <c:pt idx="722">
                  <c:v>-1.8733743128037601</c:v>
                </c:pt>
                <c:pt idx="723">
                  <c:v>-1.8690930648837001</c:v>
                </c:pt>
                <c:pt idx="724">
                  <c:v>-1.86482161820189</c:v>
                </c:pt>
                <c:pt idx="725">
                  <c:v>-1.71453790618485</c:v>
                </c:pt>
                <c:pt idx="726">
                  <c:v>-1.71041989508693</c:v>
                </c:pt>
                <c:pt idx="727">
                  <c:v>-1.67851050077868</c:v>
                </c:pt>
                <c:pt idx="728">
                  <c:v>-1.6306352004055</c:v>
                </c:pt>
                <c:pt idx="729">
                  <c:v>-1.5827784635276601</c:v>
                </c:pt>
                <c:pt idx="730">
                  <c:v>-1.40453217526138</c:v>
                </c:pt>
                <c:pt idx="731">
                  <c:v>-1.4008310566093201</c:v>
                </c:pt>
                <c:pt idx="732">
                  <c:v>-1.3971394921951801</c:v>
                </c:pt>
                <c:pt idx="733">
                  <c:v>-1.24589330375972</c:v>
                </c:pt>
                <c:pt idx="734">
                  <c:v>-1.24235980448163</c:v>
                </c:pt>
                <c:pt idx="735">
                  <c:v>-1.21079057158591</c:v>
                </c:pt>
                <c:pt idx="736">
                  <c:v>-1.1650694261881001</c:v>
                </c:pt>
                <c:pt idx="737">
                  <c:v>-1.11719678381349</c:v>
                </c:pt>
                <c:pt idx="738">
                  <c:v>-0.93179352530382997</c:v>
                </c:pt>
                <c:pt idx="739">
                  <c:v>-0.92862820465388096</c:v>
                </c:pt>
                <c:pt idx="740">
                  <c:v>-0.92547128170081305</c:v>
                </c:pt>
                <c:pt idx="741">
                  <c:v>-0.76758490288943704</c:v>
                </c:pt>
                <c:pt idx="742">
                  <c:v>-0.76459030382460302</c:v>
                </c:pt>
                <c:pt idx="743">
                  <c:v>-0.73494280009123703</c:v>
                </c:pt>
                <c:pt idx="744">
                  <c:v>-0.68519001316447603</c:v>
                </c:pt>
                <c:pt idx="745">
                  <c:v>-0.63502850946053602</c:v>
                </c:pt>
                <c:pt idx="746">
                  <c:v>-0.437777396794787</c:v>
                </c:pt>
                <c:pt idx="747">
                  <c:v>-0.43516444954210598</c:v>
                </c:pt>
                <c:pt idx="748">
                  <c:v>-0.432559904473793</c:v>
                </c:pt>
                <c:pt idx="749">
                  <c:v>-0.26410437010752602</c:v>
                </c:pt>
                <c:pt idx="750">
                  <c:v>-0.26166944927643998</c:v>
                </c:pt>
                <c:pt idx="751">
                  <c:v>-0.22984195579050001</c:v>
                </c:pt>
                <c:pt idx="752">
                  <c:v>-0.177284501248683</c:v>
                </c:pt>
                <c:pt idx="753">
                  <c:v>-0.124482981916611</c:v>
                </c:pt>
                <c:pt idx="754">
                  <c:v>8.0926113700015803E-2</c:v>
                </c:pt>
                <c:pt idx="755">
                  <c:v>8.2927852717008602E-2</c:v>
                </c:pt>
                <c:pt idx="756">
                  <c:v>8.4923982562188693E-2</c:v>
                </c:pt>
                <c:pt idx="757">
                  <c:v>0.25739219800938401</c:v>
                </c:pt>
                <c:pt idx="758">
                  <c:v>0.25921143206832398</c:v>
                </c:pt>
                <c:pt idx="759">
                  <c:v>0.29343065598415202</c:v>
                </c:pt>
                <c:pt idx="760">
                  <c:v>0.346010407067046</c:v>
                </c:pt>
                <c:pt idx="761">
                  <c:v>0.39829327963890498</c:v>
                </c:pt>
                <c:pt idx="762">
                  <c:v>0.59213357785655296</c:v>
                </c:pt>
                <c:pt idx="763">
                  <c:v>0.59353935738553398</c:v>
                </c:pt>
                <c:pt idx="764">
                  <c:v>0.59495186801502198</c:v>
                </c:pt>
                <c:pt idx="765">
                  <c:v>0.75816748995374095</c:v>
                </c:pt>
                <c:pt idx="766">
                  <c:v>0.75941728046364099</c:v>
                </c:pt>
                <c:pt idx="767">
                  <c:v>0.78865324831464101</c:v>
                </c:pt>
                <c:pt idx="768">
                  <c:v>0.83638465751189806</c:v>
                </c:pt>
                <c:pt idx="769">
                  <c:v>0.88315322427215204</c:v>
                </c:pt>
                <c:pt idx="770">
                  <c:v>0.96943159595400696</c:v>
                </c:pt>
                <c:pt idx="771">
                  <c:v>1.05314561917912</c:v>
                </c:pt>
                <c:pt idx="772">
                  <c:v>1.0541176555740901</c:v>
                </c:pt>
                <c:pt idx="773">
                  <c:v>1.1901570569825299</c:v>
                </c:pt>
                <c:pt idx="774">
                  <c:v>1.1909961569928</c:v>
                </c:pt>
                <c:pt idx="775">
                  <c:v>1.2148815415027401</c:v>
                </c:pt>
                <c:pt idx="776">
                  <c:v>1.2534734404913701</c:v>
                </c:pt>
                <c:pt idx="777">
                  <c:v>1.2908315079247199</c:v>
                </c:pt>
                <c:pt idx="778">
                  <c:v>1.32693983816661</c:v>
                </c:pt>
                <c:pt idx="779">
                  <c:v>1.3612814985275301</c:v>
                </c:pt>
                <c:pt idx="780">
                  <c:v>1.5247451657419799</c:v>
                </c:pt>
                <c:pt idx="781">
                  <c:v>1.5252877107284499</c:v>
                </c:pt>
                <c:pt idx="782">
                  <c:v>1.5258293415075399</c:v>
                </c:pt>
                <c:pt idx="783">
                  <c:v>1.5437846788098299</c:v>
                </c:pt>
                <c:pt idx="784">
                  <c:v>1.57269139941782</c:v>
                </c:pt>
                <c:pt idx="785">
                  <c:v>1.60051468637495</c:v>
                </c:pt>
                <c:pt idx="786">
                  <c:v>1.6272916961318999</c:v>
                </c:pt>
                <c:pt idx="787">
                  <c:v>1.65305209215393</c:v>
                </c:pt>
                <c:pt idx="788">
                  <c:v>1.7738830697773</c:v>
                </c:pt>
                <c:pt idx="789">
                  <c:v>1.7741581276724301</c:v>
                </c:pt>
                <c:pt idx="790">
                  <c:v>1.77443318136901</c:v>
                </c:pt>
                <c:pt idx="791">
                  <c:v>1.7875398771834701</c:v>
                </c:pt>
                <c:pt idx="792">
                  <c:v>1.8086691563984501</c:v>
                </c:pt>
                <c:pt idx="793">
                  <c:v>1.82895902712446</c:v>
                </c:pt>
                <c:pt idx="794">
                  <c:v>1.84843061406575</c:v>
                </c:pt>
                <c:pt idx="795">
                  <c:v>1.8671106192418701</c:v>
                </c:pt>
                <c:pt idx="796">
                  <c:v>1.9276254439899101</c:v>
                </c:pt>
                <c:pt idx="797">
                  <c:v>1.9550017833797699</c:v>
                </c:pt>
                <c:pt idx="798">
                  <c:v>1.95509855484631</c:v>
                </c:pt>
                <c:pt idx="799">
                  <c:v>1.9551973081538101</c:v>
                </c:pt>
                <c:pt idx="800">
                  <c:v>1.9822423893252901</c:v>
                </c:pt>
                <c:pt idx="801">
                  <c:v>2.0089528539513202</c:v>
                </c:pt>
                <c:pt idx="802">
                  <c:v>2.0174380025726699</c:v>
                </c:pt>
                <c:pt idx="803">
                  <c:v>2.02954243139264</c:v>
                </c:pt>
                <c:pt idx="804">
                  <c:v>2.0765783696597699</c:v>
                </c:pt>
                <c:pt idx="805">
                  <c:v>2.0877730329975099</c:v>
                </c:pt>
                <c:pt idx="806">
                  <c:v>2.0877683263251501</c:v>
                </c:pt>
                <c:pt idx="807">
                  <c:v>2.0877665285156</c:v>
                </c:pt>
                <c:pt idx="808">
                  <c:v>2.1251798993572599</c:v>
                </c:pt>
                <c:pt idx="809">
                  <c:v>2.1251381760225501</c:v>
                </c:pt>
                <c:pt idx="810">
                  <c:v>2.1304608981624602</c:v>
                </c:pt>
                <c:pt idx="811">
                  <c:v>2.1383482531196698</c:v>
                </c:pt>
                <c:pt idx="812">
                  <c:v>2.16543376363393</c:v>
                </c:pt>
                <c:pt idx="813">
                  <c:v>2.17158165447945</c:v>
                </c:pt>
                <c:pt idx="814">
                  <c:v>2.1715047293061298</c:v>
                </c:pt>
                <c:pt idx="815">
                  <c:v>2.1714307312744499</c:v>
                </c:pt>
                <c:pt idx="816">
                  <c:v>2.1906195319480601</c:v>
                </c:pt>
                <c:pt idx="817">
                  <c:v>2.1905460568854802</c:v>
                </c:pt>
                <c:pt idx="818">
                  <c:v>2.19396763890198</c:v>
                </c:pt>
                <c:pt idx="819">
                  <c:v>2.19866769436174</c:v>
                </c:pt>
                <c:pt idx="820">
                  <c:v>2.2123376392143101</c:v>
                </c:pt>
                <c:pt idx="821">
                  <c:v>2.2153091555725002</c:v>
                </c:pt>
                <c:pt idx="822">
                  <c:v>2.2152236293050702</c:v>
                </c:pt>
                <c:pt idx="823">
                  <c:v>2.2151397378801398</c:v>
                </c:pt>
                <c:pt idx="824">
                  <c:v>2.2246218365369201</c:v>
                </c:pt>
                <c:pt idx="825">
                  <c:v>2.2245352700574301</c:v>
                </c:pt>
                <c:pt idx="826">
                  <c:v>2.2261679992123402</c:v>
                </c:pt>
                <c:pt idx="827">
                  <c:v>2.2285414551123801</c:v>
                </c:pt>
                <c:pt idx="828">
                  <c:v>2.2358057918765102</c:v>
                </c:pt>
                <c:pt idx="829">
                  <c:v>2.2374117513585099</c:v>
                </c:pt>
                <c:pt idx="830">
                  <c:v>2.2373194303577999</c:v>
                </c:pt>
                <c:pt idx="831">
                  <c:v>2.23722854247365</c:v>
                </c:pt>
                <c:pt idx="832">
                  <c:v>2.2429483204402598</c:v>
                </c:pt>
                <c:pt idx="833">
                  <c:v>2.2428623996194998</c:v>
                </c:pt>
                <c:pt idx="834">
                  <c:v>2.2438699786107201</c:v>
                </c:pt>
                <c:pt idx="835">
                  <c:v>2.2455111374555501</c:v>
                </c:pt>
                <c:pt idx="836">
                  <c:v>2.2536024170198301</c:v>
                </c:pt>
                <c:pt idx="837">
                  <c:v>2.2557582255248998</c:v>
                </c:pt>
                <c:pt idx="838">
                  <c:v>2.2556676476775701</c:v>
                </c:pt>
                <c:pt idx="839">
                  <c:v>2.2555773831899999</c:v>
                </c:pt>
                <c:pt idx="840">
                  <c:v>2.2636271107242201</c:v>
                </c:pt>
                <c:pt idx="841">
                  <c:v>2.2635520990432498</c:v>
                </c:pt>
                <c:pt idx="842">
                  <c:v>2.2652610880515698</c:v>
                </c:pt>
                <c:pt idx="843">
                  <c:v>2.26808378587481</c:v>
                </c:pt>
                <c:pt idx="844">
                  <c:v>2.2849579128296802</c:v>
                </c:pt>
                <c:pt idx="845">
                  <c:v>2.2894894454600401</c:v>
                </c:pt>
                <c:pt idx="846">
                  <c:v>2.28937543441234</c:v>
                </c:pt>
                <c:pt idx="847">
                  <c:v>2.2892577890190702</c:v>
                </c:pt>
                <c:pt idx="848">
                  <c:v>2.3060978775551702</c:v>
                </c:pt>
                <c:pt idx="849">
                  <c:v>2.3059674794628902</c:v>
                </c:pt>
                <c:pt idx="850">
                  <c:v>2.3096311826053499</c:v>
                </c:pt>
                <c:pt idx="851">
                  <c:v>2.3154347450978299</c:v>
                </c:pt>
                <c:pt idx="852">
                  <c:v>2.3468647945201901</c:v>
                </c:pt>
                <c:pt idx="853">
                  <c:v>2.35509120325806</c:v>
                </c:pt>
                <c:pt idx="854">
                  <c:v>2.3548737833105702</c:v>
                </c:pt>
                <c:pt idx="855">
                  <c:v>2.35465165404666</c:v>
                </c:pt>
                <c:pt idx="856">
                  <c:v>2.3841660077203599</c:v>
                </c:pt>
                <c:pt idx="857">
                  <c:v>2.38387228022951</c:v>
                </c:pt>
                <c:pt idx="858">
                  <c:v>2.38908765901513</c:v>
                </c:pt>
                <c:pt idx="859">
                  <c:v>2.3985360664337598</c:v>
                </c:pt>
                <c:pt idx="860">
                  <c:v>2.4425662805426902</c:v>
                </c:pt>
                <c:pt idx="861">
                  <c:v>2.4528002118480399</c:v>
                </c:pt>
                <c:pt idx="862">
                  <c:v>2.45238901286594</c:v>
                </c:pt>
                <c:pt idx="863">
                  <c:v>2.4519717604502498</c:v>
                </c:pt>
                <c:pt idx="864">
                  <c:v>2.4901735522507198</c:v>
                </c:pt>
                <c:pt idx="865">
                  <c:v>2.4896912401051599</c:v>
                </c:pt>
                <c:pt idx="866">
                  <c:v>2.4966067383578001</c:v>
                </c:pt>
                <c:pt idx="867">
                  <c:v>2.5074559449325098</c:v>
                </c:pt>
                <c:pt idx="868">
                  <c:v>2.5524965750642501</c:v>
                </c:pt>
                <c:pt idx="869">
                  <c:v>2.5632692239188999</c:v>
                </c:pt>
                <c:pt idx="870">
                  <c:v>2.56272967869111</c:v>
                </c:pt>
                <c:pt idx="871">
                  <c:v>2.5621937714844001</c:v>
                </c:pt>
                <c:pt idx="872">
                  <c:v>2.5988067996202999</c:v>
                </c:pt>
                <c:pt idx="873">
                  <c:v>2.5982364429876701</c:v>
                </c:pt>
                <c:pt idx="874">
                  <c:v>2.6040978091103102</c:v>
                </c:pt>
                <c:pt idx="875">
                  <c:v>2.61410574696465</c:v>
                </c:pt>
                <c:pt idx="876">
                  <c:v>2.6501108080768501</c:v>
                </c:pt>
                <c:pt idx="877">
                  <c:v>2.6578706896758102</c:v>
                </c:pt>
                <c:pt idx="878">
                  <c:v>2.65728073501512</c:v>
                </c:pt>
                <c:pt idx="879">
                  <c:v>2.6566929894007001</c:v>
                </c:pt>
                <c:pt idx="880">
                  <c:v>2.6840127848239899</c:v>
                </c:pt>
                <c:pt idx="881">
                  <c:v>2.6834394551273202</c:v>
                </c:pt>
                <c:pt idx="882">
                  <c:v>2.6878942729867399</c:v>
                </c:pt>
                <c:pt idx="883">
                  <c:v>2.6947743740174701</c:v>
                </c:pt>
                <c:pt idx="884">
                  <c:v>2.7165064712969902</c:v>
                </c:pt>
                <c:pt idx="885">
                  <c:v>2.7210920397370701</c:v>
                </c:pt>
                <c:pt idx="886">
                  <c:v>2.7204893922090601</c:v>
                </c:pt>
                <c:pt idx="887">
                  <c:v>2.71988683604574</c:v>
                </c:pt>
                <c:pt idx="888">
                  <c:v>2.7351503742671501</c:v>
                </c:pt>
                <c:pt idx="889">
                  <c:v>2.7345353384967201</c:v>
                </c:pt>
                <c:pt idx="890">
                  <c:v>2.73636014072996</c:v>
                </c:pt>
                <c:pt idx="891">
                  <c:v>2.73949951878974</c:v>
                </c:pt>
                <c:pt idx="892">
                  <c:v>2.7455702652691398</c:v>
                </c:pt>
                <c:pt idx="893">
                  <c:v>2.7460649184218999</c:v>
                </c:pt>
                <c:pt idx="894">
                  <c:v>2.74542576735886</c:v>
                </c:pt>
                <c:pt idx="895">
                  <c:v>2.7447855402669799</c:v>
                </c:pt>
                <c:pt idx="896">
                  <c:v>2.7459563933695899</c:v>
                </c:pt>
                <c:pt idx="897">
                  <c:v>2.7452975557461299</c:v>
                </c:pt>
                <c:pt idx="898">
                  <c:v>2.7446005790621602</c:v>
                </c:pt>
                <c:pt idx="899">
                  <c:v>2.7432422375998802</c:v>
                </c:pt>
                <c:pt idx="900">
                  <c:v>2.72829949772097</c:v>
                </c:pt>
                <c:pt idx="901">
                  <c:v>2.7234903756957398</c:v>
                </c:pt>
                <c:pt idx="902">
                  <c:v>2.7228548296314798</c:v>
                </c:pt>
                <c:pt idx="903">
                  <c:v>2.7222206967376898</c:v>
                </c:pt>
                <c:pt idx="904">
                  <c:v>2.70420182176465</c:v>
                </c:pt>
                <c:pt idx="905">
                  <c:v>2.70358265017859</c:v>
                </c:pt>
                <c:pt idx="906">
                  <c:v>2.6991530395818</c:v>
                </c:pt>
                <c:pt idx="907">
                  <c:v>2.6920250331013</c:v>
                </c:pt>
                <c:pt idx="908">
                  <c:v>2.6505786623582699</c:v>
                </c:pt>
                <c:pt idx="909">
                  <c:v>2.6389045555480601</c:v>
                </c:pt>
                <c:pt idx="910">
                  <c:v>2.6383555427188901</c:v>
                </c:pt>
                <c:pt idx="911">
                  <c:v>2.63781089154369</c:v>
                </c:pt>
                <c:pt idx="912">
                  <c:v>2.5968255141659302</c:v>
                </c:pt>
                <c:pt idx="913">
                  <c:v>2.5963263955639801</c:v>
                </c:pt>
                <c:pt idx="914">
                  <c:v>2.5882487713935598</c:v>
                </c:pt>
                <c:pt idx="915">
                  <c:v>2.5740797556038602</c:v>
                </c:pt>
                <c:pt idx="916">
                  <c:v>2.5066420760064698</c:v>
                </c:pt>
                <c:pt idx="917">
                  <c:v>2.4884604300703899</c:v>
                </c:pt>
                <c:pt idx="918">
                  <c:v>2.4880853195717498</c:v>
                </c:pt>
                <c:pt idx="919">
                  <c:v>2.48771205990661</c:v>
                </c:pt>
                <c:pt idx="920">
                  <c:v>2.4246113898803898</c:v>
                </c:pt>
                <c:pt idx="921">
                  <c:v>2.42430537617278</c:v>
                </c:pt>
                <c:pt idx="922">
                  <c:v>2.4125924399032499</c:v>
                </c:pt>
                <c:pt idx="923">
                  <c:v>2.3922545100083101</c:v>
                </c:pt>
                <c:pt idx="924">
                  <c:v>2.3026408924522199</c:v>
                </c:pt>
                <c:pt idx="925">
                  <c:v>2.2792297728261799</c:v>
                </c:pt>
                <c:pt idx="926">
                  <c:v>2.2790752770574301</c:v>
                </c:pt>
                <c:pt idx="927">
                  <c:v>2.2364847949707301</c:v>
                </c:pt>
                <c:pt idx="928">
                  <c:v>2.2363768663350299</c:v>
                </c:pt>
                <c:pt idx="929">
                  <c:v>2.19356462367098</c:v>
                </c:pt>
                <c:pt idx="930">
                  <c:v>2.1935312217006202</c:v>
                </c:pt>
                <c:pt idx="931">
                  <c:v>2.15041758275596</c:v>
                </c:pt>
                <c:pt idx="932">
                  <c:v>2.0629477808368901</c:v>
                </c:pt>
                <c:pt idx="933">
                  <c:v>2.0374283706073402</c:v>
                </c:pt>
                <c:pt idx="934">
                  <c:v>2.03751169782793</c:v>
                </c:pt>
                <c:pt idx="935">
                  <c:v>2.01172432071193</c:v>
                </c:pt>
                <c:pt idx="936">
                  <c:v>1.986210017716</c:v>
                </c:pt>
                <c:pt idx="937">
                  <c:v>1.98631937142472</c:v>
                </c:pt>
                <c:pt idx="938">
                  <c:v>1.89928918437581</c:v>
                </c:pt>
                <c:pt idx="939">
                  <c:v>1.89948378753273</c:v>
                </c:pt>
                <c:pt idx="940">
                  <c:v>1.80438011681082</c:v>
                </c:pt>
                <c:pt idx="941">
                  <c:v>1.77902783020385</c:v>
                </c:pt>
                <c:pt idx="942">
                  <c:v>1.77933851341245</c:v>
                </c:pt>
                <c:pt idx="943">
                  <c:v>1.75273688569458</c:v>
                </c:pt>
                <c:pt idx="944">
                  <c:v>1.7265665910096699</c:v>
                </c:pt>
                <c:pt idx="945">
                  <c:v>1.7268754825196</c:v>
                </c:pt>
                <c:pt idx="946">
                  <c:v>1.6389950665109001</c:v>
                </c:pt>
                <c:pt idx="947">
                  <c:v>1.63938845518446</c:v>
                </c:pt>
                <c:pt idx="948">
                  <c:v>1.54441011215138</c:v>
                </c:pt>
                <c:pt idx="949">
                  <c:v>1.5182438022659701</c:v>
                </c:pt>
                <c:pt idx="950">
                  <c:v>1.5187240798609001</c:v>
                </c:pt>
                <c:pt idx="951">
                  <c:v>1.4924929271727601</c:v>
                </c:pt>
                <c:pt idx="952">
                  <c:v>1.4665874293171399</c:v>
                </c:pt>
                <c:pt idx="953">
                  <c:v>1.4671076615918499</c:v>
                </c:pt>
                <c:pt idx="954">
                  <c:v>1.3774307635201399</c:v>
                </c:pt>
                <c:pt idx="955">
                  <c:v>1.37804060770918</c:v>
                </c:pt>
                <c:pt idx="956">
                  <c:v>1.27938525180213</c:v>
                </c:pt>
                <c:pt idx="957">
                  <c:v>1.25223499089264</c:v>
                </c:pt>
                <c:pt idx="958">
                  <c:v>1.25297307798705</c:v>
                </c:pt>
                <c:pt idx="959">
                  <c:v>1.2273319752688301</c:v>
                </c:pt>
                <c:pt idx="960">
                  <c:v>1.1998140022589301</c:v>
                </c:pt>
                <c:pt idx="961">
                  <c:v>1.20062626715592</c:v>
                </c:pt>
                <c:pt idx="962">
                  <c:v>1.10588997348791</c:v>
                </c:pt>
                <c:pt idx="963">
                  <c:v>1.1067967031794801</c:v>
                </c:pt>
                <c:pt idx="964">
                  <c:v>1.0022942444538601</c:v>
                </c:pt>
                <c:pt idx="965">
                  <c:v>0.97423083480818196</c:v>
                </c:pt>
                <c:pt idx="966">
                  <c:v>0.97526752664455796</c:v>
                </c:pt>
                <c:pt idx="967">
                  <c:v>0.91672809454175097</c:v>
                </c:pt>
                <c:pt idx="968">
                  <c:v>0.91782844839919897</c:v>
                </c:pt>
                <c:pt idx="969">
                  <c:v>0.91893352044772503</c:v>
                </c:pt>
                <c:pt idx="970">
                  <c:v>0.81995313155715299</c:v>
                </c:pt>
                <c:pt idx="971">
                  <c:v>0.82115968733947198</c:v>
                </c:pt>
                <c:pt idx="972">
                  <c:v>0.71512365922478704</c:v>
                </c:pt>
                <c:pt idx="973">
                  <c:v>0.68647818516299497</c:v>
                </c:pt>
                <c:pt idx="974">
                  <c:v>0.65787944885753302</c:v>
                </c:pt>
                <c:pt idx="975">
                  <c:v>0.62939415322720804</c:v>
                </c:pt>
                <c:pt idx="976">
                  <c:v>0.63075410765824202</c:v>
                </c:pt>
                <c:pt idx="977">
                  <c:v>0.63210725357405795</c:v>
                </c:pt>
                <c:pt idx="978">
                  <c:v>0.53392815015162198</c:v>
                </c:pt>
                <c:pt idx="979">
                  <c:v>0.53537644849271004</c:v>
                </c:pt>
                <c:pt idx="980">
                  <c:v>0.431901011676674</c:v>
                </c:pt>
                <c:pt idx="981">
                  <c:v>0.40435343811116298</c:v>
                </c:pt>
                <c:pt idx="982">
                  <c:v>0.37823799271340303</c:v>
                </c:pt>
                <c:pt idx="983">
                  <c:v>0.35095462543080802</c:v>
                </c:pt>
                <c:pt idx="984">
                  <c:v>0.35254572618873398</c:v>
                </c:pt>
                <c:pt idx="985">
                  <c:v>0.35413004959282302</c:v>
                </c:pt>
                <c:pt idx="986">
                  <c:v>0.25942885997369802</c:v>
                </c:pt>
                <c:pt idx="987">
                  <c:v>0.26110675227265401</c:v>
                </c:pt>
                <c:pt idx="988">
                  <c:v>0.160719064948107</c:v>
                </c:pt>
                <c:pt idx="989">
                  <c:v>0.134104762457952</c:v>
                </c:pt>
                <c:pt idx="990">
                  <c:v>0.107942005296151</c:v>
                </c:pt>
                <c:pt idx="991">
                  <c:v>8.1396040287220306E-2</c:v>
                </c:pt>
                <c:pt idx="992">
                  <c:v>8.3228113599543699E-2</c:v>
                </c:pt>
                <c:pt idx="993">
                  <c:v>8.5058446709551205E-2</c:v>
                </c:pt>
                <c:pt idx="994">
                  <c:v>-8.5207651189655401E-3</c:v>
                </c:pt>
                <c:pt idx="995">
                  <c:v>-6.5964708673755803E-3</c:v>
                </c:pt>
                <c:pt idx="996">
                  <c:v>-0.10650942587633901</c:v>
                </c:pt>
                <c:pt idx="997">
                  <c:v>-0.13175406773134901</c:v>
                </c:pt>
                <c:pt idx="998">
                  <c:v>-0.158345979638712</c:v>
                </c:pt>
                <c:pt idx="999">
                  <c:v>-0.184993820448485</c:v>
                </c:pt>
                <c:pt idx="1000">
                  <c:v>-0.18288386034289</c:v>
                </c:pt>
                <c:pt idx="1001">
                  <c:v>-0.18077548005418601</c:v>
                </c:pt>
                <c:pt idx="1002">
                  <c:v>-0.27572645800734302</c:v>
                </c:pt>
                <c:pt idx="1003">
                  <c:v>-0.27352364651746602</c:v>
                </c:pt>
                <c:pt idx="1004">
                  <c:v>-0.31759065785232998</c:v>
                </c:pt>
                <c:pt idx="1005">
                  <c:v>-0.37398096556995097</c:v>
                </c:pt>
                <c:pt idx="1006">
                  <c:v>-0.40064822635327801</c:v>
                </c:pt>
                <c:pt idx="1007">
                  <c:v>-0.45637161982027202</c:v>
                </c:pt>
                <c:pt idx="1008">
                  <c:v>-0.45393634897255197</c:v>
                </c:pt>
                <c:pt idx="1009">
                  <c:v>-0.55220290255782101</c:v>
                </c:pt>
                <c:pt idx="1010">
                  <c:v>-0.568839472748916</c:v>
                </c:pt>
                <c:pt idx="1011">
                  <c:v>-0.62573718578933202</c:v>
                </c:pt>
                <c:pt idx="1012">
                  <c:v>-0.65371676357667996</c:v>
                </c:pt>
                <c:pt idx="1013">
                  <c:v>-0.71233120994452204</c:v>
                </c:pt>
                <c:pt idx="1014">
                  <c:v>-0.74063737206198599</c:v>
                </c:pt>
                <c:pt idx="1015">
                  <c:v>-0.73789620980481097</c:v>
                </c:pt>
                <c:pt idx="1016">
                  <c:v>-0.73515446881770796</c:v>
                </c:pt>
                <c:pt idx="1017">
                  <c:v>-0.83776794960521805</c:v>
                </c:pt>
                <c:pt idx="1018">
                  <c:v>-0.83491323425733499</c:v>
                </c:pt>
                <c:pt idx="1019">
                  <c:v>-0.88144116936308803</c:v>
                </c:pt>
                <c:pt idx="1020">
                  <c:v>-0.90984433151696298</c:v>
                </c:pt>
                <c:pt idx="1021">
                  <c:v>-1.02864989646297</c:v>
                </c:pt>
                <c:pt idx="1022">
                  <c:v>-1.02552852902637</c:v>
                </c:pt>
                <c:pt idx="1023">
                  <c:v>-1.0224139112117201</c:v>
                </c:pt>
                <c:pt idx="1024">
                  <c:v>-1.0193060366720099</c:v>
                </c:pt>
                <c:pt idx="1025">
                  <c:v>-1.11946682340922</c:v>
                </c:pt>
                <c:pt idx="1026">
                  <c:v>-1.11624860851539</c:v>
                </c:pt>
                <c:pt idx="1027">
                  <c:v>-1.16077054131638</c:v>
                </c:pt>
                <c:pt idx="1028">
                  <c:v>-1.18707032934805</c:v>
                </c:pt>
                <c:pt idx="1029">
                  <c:v>-1.29034412074964</c:v>
                </c:pt>
                <c:pt idx="1030">
                  <c:v>-1.28692490803391</c:v>
                </c:pt>
                <c:pt idx="1031">
                  <c:v>-1.2835130751089301</c:v>
                </c:pt>
                <c:pt idx="1032">
                  <c:v>-1.2801086704829301</c:v>
                </c:pt>
                <c:pt idx="1033">
                  <c:v>-1.3663310695861499</c:v>
                </c:pt>
                <c:pt idx="1034">
                  <c:v>-1.3628261983379</c:v>
                </c:pt>
                <c:pt idx="1035">
                  <c:v>-1.3992760099278101</c:v>
                </c:pt>
                <c:pt idx="1036">
                  <c:v>-1.4201220165487101</c:v>
                </c:pt>
                <c:pt idx="1037">
                  <c:v>-1.4398023995795499</c:v>
                </c:pt>
                <c:pt idx="1038">
                  <c:v>-1.47917319454854</c:v>
                </c:pt>
                <c:pt idx="1039">
                  <c:v>-1.4969607817019699</c:v>
                </c:pt>
                <c:pt idx="1040">
                  <c:v>-1.4934872845304401</c:v>
                </c:pt>
                <c:pt idx="1041">
                  <c:v>-1.55975901547229</c:v>
                </c:pt>
                <c:pt idx="1042">
                  <c:v>-1.55621335510542</c:v>
                </c:pt>
                <c:pt idx="1043">
                  <c:v>-1.5835297906899599</c:v>
                </c:pt>
                <c:pt idx="1044">
                  <c:v>-1.5985949017701699</c:v>
                </c:pt>
                <c:pt idx="1045">
                  <c:v>-1.6134803725573801</c:v>
                </c:pt>
                <c:pt idx="1046">
                  <c:v>-1.62714484307522</c:v>
                </c:pt>
                <c:pt idx="1047">
                  <c:v>-1.65862157525085</c:v>
                </c:pt>
                <c:pt idx="1048">
                  <c:v>-1.7141779169226601</c:v>
                </c:pt>
                <c:pt idx="1049">
                  <c:v>-1.7104115141025</c:v>
                </c:pt>
                <c:pt idx="1050">
                  <c:v>-1.70665228565434</c:v>
                </c:pt>
                <c:pt idx="1051">
                  <c:v>-1.7306437805599699</c:v>
                </c:pt>
                <c:pt idx="1052">
                  <c:v>-1.7443419544146901</c:v>
                </c:pt>
                <c:pt idx="1053">
                  <c:v>-1.7578960315475201</c:v>
                </c:pt>
                <c:pt idx="1054">
                  <c:v>-1.7710083100739</c:v>
                </c:pt>
                <c:pt idx="1055">
                  <c:v>-1.83631205011012</c:v>
                </c:pt>
                <c:pt idx="1056">
                  <c:v>-1.832482538771</c:v>
                </c:pt>
                <c:pt idx="1057">
                  <c:v>-1.8286604613139601</c:v>
                </c:pt>
                <c:pt idx="1058">
                  <c:v>-1.8582090370371001</c:v>
                </c:pt>
                <c:pt idx="1059">
                  <c:v>-1.8880324848163501</c:v>
                </c:pt>
                <c:pt idx="1060">
                  <c:v>-1.8841547112961501</c:v>
                </c:pt>
                <c:pt idx="1061">
                  <c:v>-1.9083755278046499</c:v>
                </c:pt>
                <c:pt idx="1062">
                  <c:v>-1.9236427721967599</c:v>
                </c:pt>
                <c:pt idx="1063">
                  <c:v>-1.9966981083374</c:v>
                </c:pt>
                <c:pt idx="1064">
                  <c:v>-1.99285931714947</c:v>
                </c:pt>
                <c:pt idx="1065">
                  <c:v>-1.9890285842920099</c:v>
                </c:pt>
                <c:pt idx="1066">
                  <c:v>-2.0506489983618899</c:v>
                </c:pt>
                <c:pt idx="1067">
                  <c:v>-2.0467733810598898</c:v>
                </c:pt>
                <c:pt idx="1068">
                  <c:v>-2.0551194178215799</c:v>
                </c:pt>
                <c:pt idx="1069">
                  <c:v>-2.07080944342747</c:v>
                </c:pt>
                <c:pt idx="1070">
                  <c:v>-2.08633686147884</c:v>
                </c:pt>
                <c:pt idx="1071">
                  <c:v>-2.1539942961688001</c:v>
                </c:pt>
                <c:pt idx="1072">
                  <c:v>-2.1500348716359698</c:v>
                </c:pt>
                <c:pt idx="1073">
                  <c:v>-2.1460836712752198</c:v>
                </c:pt>
                <c:pt idx="1074">
                  <c:v>-2.2014462963799799</c:v>
                </c:pt>
                <c:pt idx="1075">
                  <c:v>-2.1974627432879301</c:v>
                </c:pt>
                <c:pt idx="1076">
                  <c:v>-2.2045792279851302</c:v>
                </c:pt>
                <c:pt idx="1077">
                  <c:v>-2.2173762671920798</c:v>
                </c:pt>
                <c:pt idx="1078">
                  <c:v>-2.2287756777842702</c:v>
                </c:pt>
                <c:pt idx="1079">
                  <c:v>-2.2763095917727498</c:v>
                </c:pt>
                <c:pt idx="1080">
                  <c:v>-2.2723363250551798</c:v>
                </c:pt>
                <c:pt idx="1081">
                  <c:v>-2.26836544456545</c:v>
                </c:pt>
                <c:pt idx="1082">
                  <c:v>-2.3049520671663601</c:v>
                </c:pt>
                <c:pt idx="1083">
                  <c:v>-2.3009438582496902</c:v>
                </c:pt>
                <c:pt idx="1084">
                  <c:v>-2.3035714173014998</c:v>
                </c:pt>
                <c:pt idx="1085">
                  <c:v>-2.3099242606246801</c:v>
                </c:pt>
                <c:pt idx="1086">
                  <c:v>-2.3153650042701202</c:v>
                </c:pt>
                <c:pt idx="1087">
                  <c:v>-2.3343273960321</c:v>
                </c:pt>
                <c:pt idx="1088">
                  <c:v>-2.3302126902409599</c:v>
                </c:pt>
                <c:pt idx="1089">
                  <c:v>-2.3261026274377898</c:v>
                </c:pt>
                <c:pt idx="1090">
                  <c:v>-2.3392555666970098</c:v>
                </c:pt>
                <c:pt idx="1091">
                  <c:v>-2.3351262426976702</c:v>
                </c:pt>
                <c:pt idx="1092">
                  <c:v>-2.3337716153833101</c:v>
                </c:pt>
                <c:pt idx="1093">
                  <c:v>-2.33323134157571</c:v>
                </c:pt>
                <c:pt idx="1094">
                  <c:v>-2.3319694447454902</c:v>
                </c:pt>
                <c:pt idx="1095">
                  <c:v>-2.3299863078958598</c:v>
                </c:pt>
                <c:pt idx="1096">
                  <c:v>-2.3258172962686499</c:v>
                </c:pt>
                <c:pt idx="1097">
                  <c:v>-2.32165410645</c:v>
                </c:pt>
                <c:pt idx="1098">
                  <c:v>-2.3185381260462101</c:v>
                </c:pt>
                <c:pt idx="1099">
                  <c:v>-2.3143707027442</c:v>
                </c:pt>
                <c:pt idx="1100">
                  <c:v>-2.3102362846997799</c:v>
                </c:pt>
                <c:pt idx="1101">
                  <c:v>-2.3058270274519401</c:v>
                </c:pt>
                <c:pt idx="1102">
                  <c:v>-2.3012150569512499</c:v>
                </c:pt>
                <c:pt idx="1103">
                  <c:v>-2.2928695674875401</c:v>
                </c:pt>
                <c:pt idx="1104">
                  <c:v>-2.28870565476308</c:v>
                </c:pt>
                <c:pt idx="1105">
                  <c:v>-2.2845485385257098</c:v>
                </c:pt>
                <c:pt idx="1106">
                  <c:v>-2.2773050459883</c:v>
                </c:pt>
                <c:pt idx="1107">
                  <c:v>-2.2731472135319999</c:v>
                </c:pt>
                <c:pt idx="1108">
                  <c:v>-2.26849326408357</c:v>
                </c:pt>
                <c:pt idx="1109">
                  <c:v>-2.2634360334016499</c:v>
                </c:pt>
                <c:pt idx="1110">
                  <c:v>-2.2583207026736898</c:v>
                </c:pt>
                <c:pt idx="1111">
                  <c:v>-2.2483185621841502</c:v>
                </c:pt>
                <c:pt idx="1112">
                  <c:v>-2.2441962838565899</c:v>
                </c:pt>
                <c:pt idx="1113">
                  <c:v>-2.2400810443246</c:v>
                </c:pt>
                <c:pt idx="1114">
                  <c:v>-2.2309843772954201</c:v>
                </c:pt>
                <c:pt idx="1115">
                  <c:v>-2.2268706678167298</c:v>
                </c:pt>
                <c:pt idx="1116">
                  <c:v>-2.2217550349670301</c:v>
                </c:pt>
                <c:pt idx="1117">
                  <c:v>-2.2157460424819302</c:v>
                </c:pt>
                <c:pt idx="1118">
                  <c:v>-2.2095019761516799</c:v>
                </c:pt>
                <c:pt idx="1119">
                  <c:v>-2.1880086405807901</c:v>
                </c:pt>
                <c:pt idx="1120">
                  <c:v>-2.1839637383623902</c:v>
                </c:pt>
                <c:pt idx="1121">
                  <c:v>-2.1799266059432401</c:v>
                </c:pt>
                <c:pt idx="1122">
                  <c:v>-2.15974763883428</c:v>
                </c:pt>
                <c:pt idx="1123">
                  <c:v>-2.1557238135965502</c:v>
                </c:pt>
                <c:pt idx="1124">
                  <c:v>-2.14849678799431</c:v>
                </c:pt>
                <c:pt idx="1125">
                  <c:v>-2.1382768145426998</c:v>
                </c:pt>
                <c:pt idx="1126">
                  <c:v>-2.12726409110285</c:v>
                </c:pt>
                <c:pt idx="1127">
                  <c:v>-2.0811984954316101</c:v>
                </c:pt>
                <c:pt idx="1128">
                  <c:v>-2.0772725061558601</c:v>
                </c:pt>
                <c:pt idx="1129">
                  <c:v>-2.0733572127031898</c:v>
                </c:pt>
                <c:pt idx="1130">
                  <c:v>-2.0313134197299001</c:v>
                </c:pt>
                <c:pt idx="1131">
                  <c:v>-2.0274420487008902</c:v>
                </c:pt>
                <c:pt idx="1132">
                  <c:v>-2.01635123651611</c:v>
                </c:pt>
                <c:pt idx="1133">
                  <c:v>-1.9993990539822499</c:v>
                </c:pt>
                <c:pt idx="1134">
                  <c:v>-1.9816584450233199</c:v>
                </c:pt>
                <c:pt idx="1135">
                  <c:v>-1.9131571049108</c:v>
                </c:pt>
                <c:pt idx="1136">
                  <c:v>-1.9094150004441901</c:v>
                </c:pt>
                <c:pt idx="1137">
                  <c:v>-1.9056838663660101</c:v>
                </c:pt>
                <c:pt idx="1138">
                  <c:v>-1.8465970164851799</c:v>
                </c:pt>
                <c:pt idx="1139">
                  <c:v>-1.8429397662299301</c:v>
                </c:pt>
                <c:pt idx="1140">
                  <c:v>-1.8288680343384101</c:v>
                </c:pt>
                <c:pt idx="1141">
                  <c:v>-1.8086564806677501</c:v>
                </c:pt>
                <c:pt idx="1142">
                  <c:v>-1.789272429782</c:v>
                </c:pt>
                <c:pt idx="1143">
                  <c:v>-1.72429945649287</c:v>
                </c:pt>
                <c:pt idx="1144">
                  <c:v>-1.7209699732033099</c:v>
                </c:pt>
                <c:pt idx="1145">
                  <c:v>-1.71765117738395</c:v>
                </c:pt>
                <c:pt idx="1146">
                  <c:v>-1.66518241485341</c:v>
                </c:pt>
                <c:pt idx="1147">
                  <c:v>-1.6619289200460401</c:v>
                </c:pt>
                <c:pt idx="1148">
                  <c:v>-1.65060393272497</c:v>
                </c:pt>
                <c:pt idx="1149">
                  <c:v>-1.6344182932631699</c:v>
                </c:pt>
                <c:pt idx="1150">
                  <c:v>-1.6194817370927499</c:v>
                </c:pt>
                <c:pt idx="1151">
                  <c:v>-1.5826801346056301</c:v>
                </c:pt>
                <c:pt idx="1152">
                  <c:v>-1.5796204362964801</c:v>
                </c:pt>
                <c:pt idx="1153">
                  <c:v>-1.5765641661933001</c:v>
                </c:pt>
                <c:pt idx="1154">
                  <c:v>-1.5486565923240601</c:v>
                </c:pt>
                <c:pt idx="1155">
                  <c:v>-1.5456239457771299</c:v>
                </c:pt>
                <c:pt idx="1156">
                  <c:v>-1.53876448529776</c:v>
                </c:pt>
                <c:pt idx="1157">
                  <c:v>-1.5301260212598</c:v>
                </c:pt>
                <c:pt idx="1158">
                  <c:v>-1.5222884735901201</c:v>
                </c:pt>
                <c:pt idx="1159">
                  <c:v>-1.50944221725804</c:v>
                </c:pt>
                <c:pt idx="1160">
                  <c:v>-1.5064188807566401</c:v>
                </c:pt>
                <c:pt idx="1161">
                  <c:v>-1.50340901654868</c:v>
                </c:pt>
                <c:pt idx="1162">
                  <c:v>-1.4939045897424801</c:v>
                </c:pt>
                <c:pt idx="1163">
                  <c:v>-1.49091526603089</c:v>
                </c:pt>
                <c:pt idx="1164">
                  <c:v>-1.48707146600333</c:v>
                </c:pt>
                <c:pt idx="1165">
                  <c:v>-1.48278960862341</c:v>
                </c:pt>
                <c:pt idx="1166">
                  <c:v>-1.4786526752690901</c:v>
                </c:pt>
                <c:pt idx="1167">
                  <c:v>-1.46893180243865</c:v>
                </c:pt>
                <c:pt idx="1168">
                  <c:v>-1.4660483995542199</c:v>
                </c:pt>
                <c:pt idx="1169">
                  <c:v>-1.4631743214458099</c:v>
                </c:pt>
                <c:pt idx="1170">
                  <c:v>-1.4540848293069699</c:v>
                </c:pt>
                <c:pt idx="1171">
                  <c:v>-1.4512342392756801</c:v>
                </c:pt>
                <c:pt idx="1172">
                  <c:v>-1.4472420967339601</c:v>
                </c:pt>
                <c:pt idx="1173">
                  <c:v>-1.441923186073</c:v>
                </c:pt>
                <c:pt idx="1174">
                  <c:v>-1.43601289394008</c:v>
                </c:pt>
                <c:pt idx="1175">
                  <c:v>-1.40805327182291</c:v>
                </c:pt>
                <c:pt idx="1176">
                  <c:v>-1.4053882770235799</c:v>
                </c:pt>
                <c:pt idx="1177">
                  <c:v>-1.4027329696594499</c:v>
                </c:pt>
                <c:pt idx="1178">
                  <c:v>-1.37582803233118</c:v>
                </c:pt>
                <c:pt idx="1179">
                  <c:v>-1.37320649670244</c:v>
                </c:pt>
                <c:pt idx="1180">
                  <c:v>-1.3659785859025</c:v>
                </c:pt>
                <c:pt idx="1181">
                  <c:v>-1.3544004593368399</c:v>
                </c:pt>
                <c:pt idx="1182">
                  <c:v>-1.34147945729467</c:v>
                </c:pt>
                <c:pt idx="1183">
                  <c:v>-1.2757490100445501</c:v>
                </c:pt>
                <c:pt idx="1184">
                  <c:v>-1.27343661135379</c:v>
                </c:pt>
                <c:pt idx="1185">
                  <c:v>-1.24175105732901</c:v>
                </c:pt>
                <c:pt idx="1186">
                  <c:v>-1.2397457944130801</c:v>
                </c:pt>
                <c:pt idx="1187">
                  <c:v>-1.20720725505547</c:v>
                </c:pt>
                <c:pt idx="1188">
                  <c:v>-1.2050220030243901</c:v>
                </c:pt>
                <c:pt idx="1189">
                  <c:v>-1.1718445558613699</c:v>
                </c:pt>
                <c:pt idx="1190">
                  <c:v>-1.1600414715790699</c:v>
                </c:pt>
                <c:pt idx="1191">
                  <c:v>-1.0656363869397201</c:v>
                </c:pt>
                <c:pt idx="1192">
                  <c:v>-1.0636940458039701</c:v>
                </c:pt>
                <c:pt idx="1193">
                  <c:v>-1.03764835534362</c:v>
                </c:pt>
                <c:pt idx="1194">
                  <c:v>-1.01199591917009</c:v>
                </c:pt>
                <c:pt idx="1195">
                  <c:v>-1.0101724891361801</c:v>
                </c:pt>
                <c:pt idx="1196">
                  <c:v>-0.923440885001097</c:v>
                </c:pt>
                <c:pt idx="1197">
                  <c:v>-0.92169408090225002</c:v>
                </c:pt>
                <c:pt idx="1198">
                  <c:v>-0.90348155166780297</c:v>
                </c:pt>
                <c:pt idx="1199">
                  <c:v>-0.79833498242301504</c:v>
                </c:pt>
                <c:pt idx="1200">
                  <c:v>-0.79667846339905901</c:v>
                </c:pt>
                <c:pt idx="1201">
                  <c:v>-0.77083181101300902</c:v>
                </c:pt>
                <c:pt idx="1202">
                  <c:v>-0.74445199410271901</c:v>
                </c:pt>
                <c:pt idx="1203">
                  <c:v>-0.74292909909452898</c:v>
                </c:pt>
                <c:pt idx="1204">
                  <c:v>-0.66097932358556599</c:v>
                </c:pt>
                <c:pt idx="1205">
                  <c:v>-0.659530766610118</c:v>
                </c:pt>
                <c:pt idx="1206">
                  <c:v>-0.64367898406267299</c:v>
                </c:pt>
                <c:pt idx="1207">
                  <c:v>-0.57021256473469095</c:v>
                </c:pt>
                <c:pt idx="1208">
                  <c:v>-0.56877187518759398</c:v>
                </c:pt>
                <c:pt idx="1209">
                  <c:v>-0.55094592167580703</c:v>
                </c:pt>
                <c:pt idx="1210">
                  <c:v>-0.53462757584659804</c:v>
                </c:pt>
                <c:pt idx="1211">
                  <c:v>-0.53335322425328202</c:v>
                </c:pt>
                <c:pt idx="1212">
                  <c:v>-0.48737564125914201</c:v>
                </c:pt>
                <c:pt idx="1213">
                  <c:v>-0.48614832554701998</c:v>
                </c:pt>
                <c:pt idx="1214">
                  <c:v>-0.47753536852864997</c:v>
                </c:pt>
                <c:pt idx="1215">
                  <c:v>-0.456613943180677</c:v>
                </c:pt>
                <c:pt idx="1216">
                  <c:v>-0.45544270357344402</c:v>
                </c:pt>
                <c:pt idx="1217">
                  <c:v>-0.451176252504841</c:v>
                </c:pt>
                <c:pt idx="1218">
                  <c:v>-0.44843014794482899</c:v>
                </c:pt>
                <c:pt idx="1219">
                  <c:v>-0.44754791666326499</c:v>
                </c:pt>
                <c:pt idx="1220">
                  <c:v>-0.44537009197255201</c:v>
                </c:pt>
                <c:pt idx="1221">
                  <c:v>-0.44450380153562202</c:v>
                </c:pt>
                <c:pt idx="1222">
                  <c:v>-0.444330086848293</c:v>
                </c:pt>
                <c:pt idx="1223">
                  <c:v>-0.465840476341427</c:v>
                </c:pt>
                <c:pt idx="1224">
                  <c:v>-0.46509114272979601</c:v>
                </c:pt>
                <c:pt idx="1225">
                  <c:v>-0.47120551039525699</c:v>
                </c:pt>
                <c:pt idx="1226">
                  <c:v>-0.47790397601011297</c:v>
                </c:pt>
                <c:pt idx="1227">
                  <c:v>-0.47740857139295201</c:v>
                </c:pt>
                <c:pt idx="1228">
                  <c:v>-0.50523649030396001</c:v>
                </c:pt>
                <c:pt idx="1229">
                  <c:v>-0.50474375165294105</c:v>
                </c:pt>
                <c:pt idx="1230">
                  <c:v>-0.51032727785368104</c:v>
                </c:pt>
                <c:pt idx="1231">
                  <c:v>-0.55942045099610804</c:v>
                </c:pt>
                <c:pt idx="1232">
                  <c:v>-0.57238972941785304</c:v>
                </c:pt>
                <c:pt idx="1233">
                  <c:v>-0.57200195168118095</c:v>
                </c:pt>
                <c:pt idx="1234">
                  <c:v>-0.58571954506463897</c:v>
                </c:pt>
                <c:pt idx="1235">
                  <c:v>-0.58545166573091501</c:v>
                </c:pt>
                <c:pt idx="1236">
                  <c:v>-0.63605765304077999</c:v>
                </c:pt>
                <c:pt idx="1237">
                  <c:v>-0.63576365524869805</c:v>
                </c:pt>
                <c:pt idx="1238">
                  <c:v>-0.64472947135398395</c:v>
                </c:pt>
                <c:pt idx="1239">
                  <c:v>-0.72579001185800496</c:v>
                </c:pt>
                <c:pt idx="1240">
                  <c:v>-0.74700268361642097</c:v>
                </c:pt>
                <c:pt idx="1241">
                  <c:v>-0.74661390761067103</c:v>
                </c:pt>
                <c:pt idx="1242">
                  <c:v>-0.76802954409705104</c:v>
                </c:pt>
                <c:pt idx="1243">
                  <c:v>-0.76763066753812204</c:v>
                </c:pt>
                <c:pt idx="1244">
                  <c:v>-0.84818255590670899</c:v>
                </c:pt>
                <c:pt idx="1245">
                  <c:v>-0.84771434010902003</c:v>
                </c:pt>
                <c:pt idx="1246">
                  <c:v>-0.86349595271707602</c:v>
                </c:pt>
                <c:pt idx="1247">
                  <c:v>-0.98591842019263498</c:v>
                </c:pt>
                <c:pt idx="1248">
                  <c:v>-1.01783036856814</c:v>
                </c:pt>
                <c:pt idx="1249">
                  <c:v>-1.01719191952289</c:v>
                </c:pt>
                <c:pt idx="1250">
                  <c:v>-1.0503520995762501</c:v>
                </c:pt>
                <c:pt idx="1251">
                  <c:v>-1.04959407315835</c:v>
                </c:pt>
                <c:pt idx="1252">
                  <c:v>-1.1669764979948101</c:v>
                </c:pt>
                <c:pt idx="1253">
                  <c:v>-1.1661194720416499</c:v>
                </c:pt>
                <c:pt idx="1254">
                  <c:v>-1.1868998446561001</c:v>
                </c:pt>
                <c:pt idx="1255">
                  <c:v>-1.3505913775638301</c:v>
                </c:pt>
                <c:pt idx="1256">
                  <c:v>-1.390987873529</c:v>
                </c:pt>
                <c:pt idx="1257">
                  <c:v>-1.3898955589350199</c:v>
                </c:pt>
                <c:pt idx="1258">
                  <c:v>-1.4297172974474699</c:v>
                </c:pt>
                <c:pt idx="1259">
                  <c:v>-1.42856965609402</c:v>
                </c:pt>
                <c:pt idx="1260">
                  <c:v>-1.5739207985508199</c:v>
                </c:pt>
                <c:pt idx="1261">
                  <c:v>-1.5726152180150099</c:v>
                </c:pt>
                <c:pt idx="1262">
                  <c:v>-1.59938657732643</c:v>
                </c:pt>
                <c:pt idx="1263">
                  <c:v>-1.77619069457964</c:v>
                </c:pt>
                <c:pt idx="1264">
                  <c:v>-1.81968790161394</c:v>
                </c:pt>
                <c:pt idx="1265">
                  <c:v>-1.81813880756035</c:v>
                </c:pt>
                <c:pt idx="1266">
                  <c:v>-1.86072982853087</c:v>
                </c:pt>
                <c:pt idx="1267">
                  <c:v>-1.8591249388089299</c:v>
                </c:pt>
                <c:pt idx="1268">
                  <c:v>-2.0073610971873199</c:v>
                </c:pt>
                <c:pt idx="1269">
                  <c:v>-2.0056011442508601</c:v>
                </c:pt>
                <c:pt idx="1270">
                  <c:v>-2.0299453649589299</c:v>
                </c:pt>
                <c:pt idx="1271">
                  <c:v>-2.1935360134815101</c:v>
                </c:pt>
                <c:pt idx="1272">
                  <c:v>-2.2327173429628502</c:v>
                </c:pt>
                <c:pt idx="1273">
                  <c:v>-2.2307538104178599</c:v>
                </c:pt>
                <c:pt idx="1274">
                  <c:v>-2.2691803696771</c:v>
                </c:pt>
                <c:pt idx="1275">
                  <c:v>-2.26719214921415</c:v>
                </c:pt>
                <c:pt idx="1276">
                  <c:v>-2.3986011421801501</c:v>
                </c:pt>
                <c:pt idx="1277">
                  <c:v>-2.39649976849857</c:v>
                </c:pt>
                <c:pt idx="1278">
                  <c:v>-2.4174039254048401</c:v>
                </c:pt>
                <c:pt idx="1279">
                  <c:v>-2.5577905470636102</c:v>
                </c:pt>
                <c:pt idx="1280">
                  <c:v>-2.5911137513461702</c:v>
                </c:pt>
                <c:pt idx="1281">
                  <c:v>-2.5888420220467498</c:v>
                </c:pt>
                <c:pt idx="1282">
                  <c:v>-2.6217130756443101</c:v>
                </c:pt>
                <c:pt idx="1283">
                  <c:v>-2.619527223155</c:v>
                </c:pt>
                <c:pt idx="1284">
                  <c:v>-2.73328385146444</c:v>
                </c:pt>
                <c:pt idx="1285">
                  <c:v>-2.7309740370019999</c:v>
                </c:pt>
                <c:pt idx="1286">
                  <c:v>-2.7487258459188602</c:v>
                </c:pt>
                <c:pt idx="1287">
                  <c:v>-2.8737080336631999</c:v>
                </c:pt>
                <c:pt idx="1288">
                  <c:v>-2.9011026090260499</c:v>
                </c:pt>
                <c:pt idx="1289">
                  <c:v>-2.8986383110154699</c:v>
                </c:pt>
                <c:pt idx="1290">
                  <c:v>-2.9268321592986699</c:v>
                </c:pt>
                <c:pt idx="1291">
                  <c:v>-2.9243535535129102</c:v>
                </c:pt>
                <c:pt idx="1292">
                  <c:v>-3.0228028501523401</c:v>
                </c:pt>
                <c:pt idx="1293">
                  <c:v>-3.0202452045016401</c:v>
                </c:pt>
                <c:pt idx="1294">
                  <c:v>-3.0350028892690899</c:v>
                </c:pt>
                <c:pt idx="1295">
                  <c:v>-3.0877939308046698</c:v>
                </c:pt>
                <c:pt idx="1296">
                  <c:v>-3.13675027587814</c:v>
                </c:pt>
                <c:pt idx="1297">
                  <c:v>-3.1584953895040901</c:v>
                </c:pt>
                <c:pt idx="1298">
                  <c:v>-3.1784152959115199</c:v>
                </c:pt>
                <c:pt idx="1299">
                  <c:v>-3.1757519953020799</c:v>
                </c:pt>
                <c:pt idx="1300">
                  <c:v>-3.24909431072011</c:v>
                </c:pt>
                <c:pt idx="1301">
                  <c:v>-3.2463716518655499</c:v>
                </c:pt>
                <c:pt idx="1302">
                  <c:v>-3.2562549392945601</c:v>
                </c:pt>
                <c:pt idx="1303">
                  <c:v>-3.27364598833441</c:v>
                </c:pt>
                <c:pt idx="1304">
                  <c:v>-3.2898164613296599</c:v>
                </c:pt>
                <c:pt idx="1305">
                  <c:v>-3.30477446485768</c:v>
                </c:pt>
                <c:pt idx="1306">
                  <c:v>-3.3442325618126398</c:v>
                </c:pt>
                <c:pt idx="1307">
                  <c:v>-3.3859436533242002</c:v>
                </c:pt>
                <c:pt idx="1308">
                  <c:v>-3.38309237617759</c:v>
                </c:pt>
                <c:pt idx="1309">
                  <c:v>-3.3802461539511102</c:v>
                </c:pt>
                <c:pt idx="1310">
                  <c:v>-3.3850326991917599</c:v>
                </c:pt>
                <c:pt idx="1311">
                  <c:v>-3.3931816774492098</c:v>
                </c:pt>
                <c:pt idx="1312">
                  <c:v>-3.4008995904000998</c:v>
                </c:pt>
                <c:pt idx="1313">
                  <c:v>-3.4073351174793598</c:v>
                </c:pt>
                <c:pt idx="1314">
                  <c:v>-3.4393912015802202</c:v>
                </c:pt>
                <c:pt idx="1315">
                  <c:v>-3.4365172902583101</c:v>
                </c:pt>
                <c:pt idx="1316">
                  <c:v>-3.4336358345122702</c:v>
                </c:pt>
                <c:pt idx="1317">
                  <c:v>-3.4436464027046001</c:v>
                </c:pt>
                <c:pt idx="1318">
                  <c:v>-3.44073573763005</c:v>
                </c:pt>
                <c:pt idx="1319">
                  <c:v>-3.4504754128771999</c:v>
                </c:pt>
                <c:pt idx="1320">
                  <c:v>-3.4509667934080199</c:v>
                </c:pt>
                <c:pt idx="1321">
                  <c:v>-3.4535938274318401</c:v>
                </c:pt>
                <c:pt idx="1322">
                  <c:v>-3.4685119893710099</c:v>
                </c:pt>
                <c:pt idx="1323">
                  <c:v>-3.4696175091388901</c:v>
                </c:pt>
                <c:pt idx="1324">
                  <c:v>-3.4665627918193498</c:v>
                </c:pt>
                <c:pt idx="1325">
                  <c:v>-3.4634965554094199</c:v>
                </c:pt>
                <c:pt idx="1326">
                  <c:v>-3.47341971177699</c:v>
                </c:pt>
                <c:pt idx="1327">
                  <c:v>-3.47035634917858</c:v>
                </c:pt>
                <c:pt idx="1328">
                  <c:v>-3.4697888547955902</c:v>
                </c:pt>
                <c:pt idx="1329">
                  <c:v>-3.4700799099334798</c:v>
                </c:pt>
                <c:pt idx="1330">
                  <c:v>-3.4756792578571098</c:v>
                </c:pt>
                <c:pt idx="1331">
                  <c:v>-3.4743622657110498</c:v>
                </c:pt>
                <c:pt idx="1332">
                  <c:v>-3.4711606557357499</c:v>
                </c:pt>
                <c:pt idx="1333">
                  <c:v>-3.4679430255463299</c:v>
                </c:pt>
                <c:pt idx="1334">
                  <c:v>-3.46966845148805</c:v>
                </c:pt>
                <c:pt idx="1335">
                  <c:v>-3.4663448552448002</c:v>
                </c:pt>
                <c:pt idx="1336">
                  <c:v>-3.4636587137790702</c:v>
                </c:pt>
                <c:pt idx="1337">
                  <c:v>-3.4609771116858798</c:v>
                </c:pt>
                <c:pt idx="1338">
                  <c:v>-3.4531685573631701</c:v>
                </c:pt>
                <c:pt idx="1339">
                  <c:v>-3.4481654258051</c:v>
                </c:pt>
                <c:pt idx="1340">
                  <c:v>-3.4447351564169901</c:v>
                </c:pt>
                <c:pt idx="1341">
                  <c:v>-3.44129459672607</c:v>
                </c:pt>
                <c:pt idx="1342">
                  <c:v>-3.4309004257744902</c:v>
                </c:pt>
                <c:pt idx="1343">
                  <c:v>-3.4273811605915601</c:v>
                </c:pt>
                <c:pt idx="1344">
                  <c:v>-3.4220435789217598</c:v>
                </c:pt>
                <c:pt idx="1345">
                  <c:v>-3.4155053260143302</c:v>
                </c:pt>
                <c:pt idx="1346">
                  <c:v>-3.3931131330242899</c:v>
                </c:pt>
                <c:pt idx="1347">
                  <c:v>-3.3847084076718401</c:v>
                </c:pt>
                <c:pt idx="1348">
                  <c:v>-3.3812068868179899</c:v>
                </c:pt>
                <c:pt idx="1349">
                  <c:v>-3.37771244506497</c:v>
                </c:pt>
                <c:pt idx="1350">
                  <c:v>-3.3559938586354301</c:v>
                </c:pt>
                <c:pt idx="1351">
                  <c:v>-3.35251737195146</c:v>
                </c:pt>
                <c:pt idx="1352">
                  <c:v>-3.3453854742279301</c:v>
                </c:pt>
                <c:pt idx="1353">
                  <c:v>-3.3359168316566601</c:v>
                </c:pt>
                <c:pt idx="1354">
                  <c:v>-3.3063295605384799</c:v>
                </c:pt>
                <c:pt idx="1355">
                  <c:v>-3.2962835265219499</c:v>
                </c:pt>
                <c:pt idx="1356">
                  <c:v>-3.2928994027373499</c:v>
                </c:pt>
                <c:pt idx="1357">
                  <c:v>-3.28952580305153</c:v>
                </c:pt>
                <c:pt idx="1358">
                  <c:v>-3.2639398675230802</c:v>
                </c:pt>
                <c:pt idx="1359">
                  <c:v>-3.2606132867352802</c:v>
                </c:pt>
                <c:pt idx="1360">
                  <c:v>-3.2532182938732399</c:v>
                </c:pt>
                <c:pt idx="1361">
                  <c:v>-3.2437429039794399</c:v>
                </c:pt>
                <c:pt idx="1362">
                  <c:v>-3.2182417137225898</c:v>
                </c:pt>
                <c:pt idx="1363">
                  <c:v>-3.2097719285003201</c:v>
                </c:pt>
                <c:pt idx="1364">
                  <c:v>-3.2065241351648299</c:v>
                </c:pt>
                <c:pt idx="1365">
                  <c:v>-3.2032797567863001</c:v>
                </c:pt>
                <c:pt idx="1366">
                  <c:v>-3.1838447584048102</c:v>
                </c:pt>
                <c:pt idx="1367">
                  <c:v>-3.1806292456334702</c:v>
                </c:pt>
                <c:pt idx="1368">
                  <c:v>-3.17481045290122</c:v>
                </c:pt>
                <c:pt idx="1369">
                  <c:v>-3.1676229882451401</c:v>
                </c:pt>
                <c:pt idx="1370">
                  <c:v>-3.1559054416784602</c:v>
                </c:pt>
                <c:pt idx="1371">
                  <c:v>-3.1509693670057501</c:v>
                </c:pt>
                <c:pt idx="1372">
                  <c:v>-3.1477729730544599</c:v>
                </c:pt>
                <c:pt idx="1373">
                  <c:v>-3.1445649737425398</c:v>
                </c:pt>
                <c:pt idx="1374">
                  <c:v>-3.1369926735062901</c:v>
                </c:pt>
                <c:pt idx="1375">
                  <c:v>-3.1338631548600602</c:v>
                </c:pt>
                <c:pt idx="1376">
                  <c:v>-3.1301349340968598</c:v>
                </c:pt>
                <c:pt idx="1377">
                  <c:v>-3.12632750091525</c:v>
                </c:pt>
                <c:pt idx="1378">
                  <c:v>-3.1234799182209798</c:v>
                </c:pt>
                <c:pt idx="1379">
                  <c:v>-3.1204422153072602</c:v>
                </c:pt>
                <c:pt idx="1380">
                  <c:v>-3.1172709176097801</c:v>
                </c:pt>
                <c:pt idx="1381">
                  <c:v>-3.1140898733960598</c:v>
                </c:pt>
                <c:pt idx="1382">
                  <c:v>-3.1113133605985102</c:v>
                </c:pt>
                <c:pt idx="1383">
                  <c:v>-3.1081578862171302</c:v>
                </c:pt>
                <c:pt idx="1384">
                  <c:v>-3.1050265885620898</c:v>
                </c:pt>
                <c:pt idx="1385">
                  <c:v>-3.10182706609221</c:v>
                </c:pt>
                <c:pt idx="1386">
                  <c:v>-3.0957277298516899</c:v>
                </c:pt>
                <c:pt idx="1387">
                  <c:v>-3.09157266516194</c:v>
                </c:pt>
                <c:pt idx="1388">
                  <c:v>-3.0883551835476202</c:v>
                </c:pt>
                <c:pt idx="1389">
                  <c:v>-3.0851252547308698</c:v>
                </c:pt>
                <c:pt idx="1390">
                  <c:v>-3.0778204813286698</c:v>
                </c:pt>
                <c:pt idx="1391">
                  <c:v>-3.0745118760831098</c:v>
                </c:pt>
                <c:pt idx="1392">
                  <c:v>-3.0702508941275002</c:v>
                </c:pt>
                <c:pt idx="1393">
                  <c:v>-3.06327464335883</c:v>
                </c:pt>
                <c:pt idx="1394">
                  <c:v>-3.0524324061342898</c:v>
                </c:pt>
                <c:pt idx="1395">
                  <c:v>-3.04650844079065</c:v>
                </c:pt>
                <c:pt idx="1396">
                  <c:v>-3.04314975075178</c:v>
                </c:pt>
                <c:pt idx="1397">
                  <c:v>-3.0397768250347701</c:v>
                </c:pt>
                <c:pt idx="1398">
                  <c:v>-3.0269656388358901</c:v>
                </c:pt>
                <c:pt idx="1399">
                  <c:v>-3.0235210912566002</c:v>
                </c:pt>
                <c:pt idx="1400">
                  <c:v>-3.0183078751293899</c:v>
                </c:pt>
                <c:pt idx="1401">
                  <c:v>-3.0117277125148099</c:v>
                </c:pt>
                <c:pt idx="1402">
                  <c:v>-2.9950366308612302</c:v>
                </c:pt>
                <c:pt idx="1403">
                  <c:v>-2.9881413246053499</c:v>
                </c:pt>
                <c:pt idx="1404">
                  <c:v>-2.98480893557891</c:v>
                </c:pt>
                <c:pt idx="1405">
                  <c:v>-2.98149808936502</c:v>
                </c:pt>
                <c:pt idx="1406">
                  <c:v>-2.9665947798783301</c:v>
                </c:pt>
                <c:pt idx="1407">
                  <c:v>-2.96328460537933</c:v>
                </c:pt>
                <c:pt idx="1408">
                  <c:v>-2.9542425635888301</c:v>
                </c:pt>
                <c:pt idx="1409">
                  <c:v>-2.9474146944249502</c:v>
                </c:pt>
                <c:pt idx="1410">
                  <c:v>-2.9328391303517498</c:v>
                </c:pt>
                <c:pt idx="1411">
                  <c:v>-2.9257132775764401</c:v>
                </c:pt>
                <c:pt idx="1412">
                  <c:v>-2.9225745755446599</c:v>
                </c:pt>
                <c:pt idx="1413">
                  <c:v>-2.9120530656361399</c:v>
                </c:pt>
                <c:pt idx="1414">
                  <c:v>-2.9090567603884998</c:v>
                </c:pt>
                <c:pt idx="1415">
                  <c:v>-2.8984649162403899</c:v>
                </c:pt>
                <c:pt idx="1416">
                  <c:v>-2.8955003449032102</c:v>
                </c:pt>
                <c:pt idx="1417">
                  <c:v>-2.8848526268333798</c:v>
                </c:pt>
                <c:pt idx="1418">
                  <c:v>-2.8656346003171298</c:v>
                </c:pt>
                <c:pt idx="1419">
                  <c:v>-2.8575626804307199</c:v>
                </c:pt>
                <c:pt idx="1420">
                  <c:v>-2.8494652835154102</c:v>
                </c:pt>
                <c:pt idx="1421">
                  <c:v>-2.8408010228131202</c:v>
                </c:pt>
                <c:pt idx="1422">
                  <c:v>-2.8380169883241901</c:v>
                </c:pt>
                <c:pt idx="1423">
                  <c:v>-2.8260046131388501</c:v>
                </c:pt>
                <c:pt idx="1424">
                  <c:v>-2.8139163719128799</c:v>
                </c:pt>
                <c:pt idx="1425">
                  <c:v>-2.81120218973214</c:v>
                </c:pt>
                <c:pt idx="1426">
                  <c:v>-2.7796356320227402</c:v>
                </c:pt>
                <c:pt idx="1427">
                  <c:v>-2.7769556402889899</c:v>
                </c:pt>
                <c:pt idx="1428">
                  <c:v>-2.77425971001239</c:v>
                </c:pt>
                <c:pt idx="1429">
                  <c:v>-2.7617867387650001</c:v>
                </c:pt>
                <c:pt idx="1430">
                  <c:v>-2.7487239829321202</c:v>
                </c:pt>
                <c:pt idx="1431">
                  <c:v>-2.7387277442290001</c:v>
                </c:pt>
                <c:pt idx="1432">
                  <c:v>-2.7286571136876998</c:v>
                </c:pt>
                <c:pt idx="1433">
                  <c:v>-2.7179616743895498</c:v>
                </c:pt>
                <c:pt idx="1434">
                  <c:v>-2.6986744652906798</c:v>
                </c:pt>
                <c:pt idx="1435">
                  <c:v>-2.6675804058486201</c:v>
                </c:pt>
                <c:pt idx="1436">
                  <c:v>-2.6649081716793002</c:v>
                </c:pt>
                <c:pt idx="1437">
                  <c:v>-2.6622498459237001</c:v>
                </c:pt>
                <c:pt idx="1438">
                  <c:v>-2.6457941008277999</c:v>
                </c:pt>
                <c:pt idx="1439">
                  <c:v>-2.63421685061211</c:v>
                </c:pt>
                <c:pt idx="1440">
                  <c:v>-2.6229532273759801</c:v>
                </c:pt>
                <c:pt idx="1441">
                  <c:v>-2.6115345434495998</c:v>
                </c:pt>
                <c:pt idx="1442">
                  <c:v>-2.59120569048642</c:v>
                </c:pt>
                <c:pt idx="1443">
                  <c:v>-2.5594483106023702</c:v>
                </c:pt>
                <c:pt idx="1444">
                  <c:v>-2.5568167685240799</c:v>
                </c:pt>
                <c:pt idx="1445">
                  <c:v>-2.5541693314027101</c:v>
                </c:pt>
                <c:pt idx="1446">
                  <c:v>-2.5384668149717702</c:v>
                </c:pt>
                <c:pt idx="1447">
                  <c:v>-2.52765807388506</c:v>
                </c:pt>
                <c:pt idx="1448">
                  <c:v>-2.5170606220726701</c:v>
                </c:pt>
                <c:pt idx="1449">
                  <c:v>-2.5070761337966001</c:v>
                </c:pt>
                <c:pt idx="1450">
                  <c:v>-2.4790098528925602</c:v>
                </c:pt>
                <c:pt idx="1451">
                  <c:v>-2.4763485656208601</c:v>
                </c:pt>
                <c:pt idx="1452">
                  <c:v>-2.4624321455443101</c:v>
                </c:pt>
                <c:pt idx="1453">
                  <c:v>-2.4597966316911801</c:v>
                </c:pt>
                <c:pt idx="1454">
                  <c:v>-2.44603011995869</c:v>
                </c:pt>
                <c:pt idx="1455">
                  <c:v>-2.44339990660534</c:v>
                </c:pt>
                <c:pt idx="1456">
                  <c:v>-2.4297628504721702</c:v>
                </c:pt>
                <c:pt idx="1457">
                  <c:v>-2.4182386411618402</c:v>
                </c:pt>
                <c:pt idx="1458">
                  <c:v>-2.3959285300725202</c:v>
                </c:pt>
                <c:pt idx="1459">
                  <c:v>-2.3934034731783802</c:v>
                </c:pt>
                <c:pt idx="1460">
                  <c:v>-2.3861539589249698</c:v>
                </c:pt>
                <c:pt idx="1461">
                  <c:v>-2.3836594140881999</c:v>
                </c:pt>
                <c:pt idx="1462">
                  <c:v>-2.3811658435413001</c:v>
                </c:pt>
                <c:pt idx="1463">
                  <c:v>-2.36361790891916</c:v>
                </c:pt>
                <c:pt idx="1464">
                  <c:v>-2.3611488893717199</c:v>
                </c:pt>
                <c:pt idx="1465">
                  <c:v>-2.3518063486635801</c:v>
                </c:pt>
                <c:pt idx="1466">
                  <c:v>-2.33384768728197</c:v>
                </c:pt>
                <c:pt idx="1467">
                  <c:v>-2.3314269676951702</c:v>
                </c:pt>
                <c:pt idx="1468">
                  <c:v>-2.3250953132272199</c:v>
                </c:pt>
                <c:pt idx="1469">
                  <c:v>-2.3227066987298</c:v>
                </c:pt>
                <c:pt idx="1470">
                  <c:v>-2.3203367484391699</c:v>
                </c:pt>
                <c:pt idx="1471">
                  <c:v>-2.3047538849403502</c:v>
                </c:pt>
                <c:pt idx="1472">
                  <c:v>-2.30241788304803</c:v>
                </c:pt>
                <c:pt idx="1473">
                  <c:v>-2.2935369413184499</c:v>
                </c:pt>
                <c:pt idx="1474">
                  <c:v>-2.27270988714558</c:v>
                </c:pt>
                <c:pt idx="1475">
                  <c:v>-2.2703965736920599</c:v>
                </c:pt>
                <c:pt idx="1476">
                  <c:v>-2.2632073032281199</c:v>
                </c:pt>
                <c:pt idx="1477">
                  <c:v>-2.2608438207230601</c:v>
                </c:pt>
                <c:pt idx="1478">
                  <c:v>-2.2584999726824599</c:v>
                </c:pt>
                <c:pt idx="1479">
                  <c:v>-2.2395261025719502</c:v>
                </c:pt>
                <c:pt idx="1480">
                  <c:v>-2.2341833333058001</c:v>
                </c:pt>
                <c:pt idx="1481">
                  <c:v>-2.2265594477472899</c:v>
                </c:pt>
                <c:pt idx="1482">
                  <c:v>-2.20092747481957</c:v>
                </c:pt>
                <c:pt idx="1483">
                  <c:v>-2.1986202981669001</c:v>
                </c:pt>
                <c:pt idx="1484">
                  <c:v>-2.1901929335681598</c:v>
                </c:pt>
                <c:pt idx="1485">
                  <c:v>-2.1878249869631201</c:v>
                </c:pt>
                <c:pt idx="1486">
                  <c:v>-2.1647706615833702</c:v>
                </c:pt>
                <c:pt idx="1487">
                  <c:v>-2.1624258620466299</c:v>
                </c:pt>
                <c:pt idx="1488">
                  <c:v>-2.1560793598665202</c:v>
                </c:pt>
                <c:pt idx="1489">
                  <c:v>-2.1473496224495499</c:v>
                </c:pt>
                <c:pt idx="1490">
                  <c:v>-2.1188305620003698</c:v>
                </c:pt>
                <c:pt idx="1491">
                  <c:v>-2.1165143344284201</c:v>
                </c:pt>
                <c:pt idx="1492">
                  <c:v>-2.1074808310887199</c:v>
                </c:pt>
                <c:pt idx="1493">
                  <c:v>-2.1051345310956302</c:v>
                </c:pt>
                <c:pt idx="1494">
                  <c:v>-2.0804685174980602</c:v>
                </c:pt>
                <c:pt idx="1495">
                  <c:v>-2.07813858071744</c:v>
                </c:pt>
                <c:pt idx="1496">
                  <c:v>-2.0715827925189401</c:v>
                </c:pt>
                <c:pt idx="1497">
                  <c:v>-2.0629602480140101</c:v>
                </c:pt>
                <c:pt idx="1498">
                  <c:v>-2.0477481767652299</c:v>
                </c:pt>
                <c:pt idx="1499">
                  <c:v>-2.03303085745618</c:v>
                </c:pt>
                <c:pt idx="1500">
                  <c:v>-2.02478227840286</c:v>
                </c:pt>
                <c:pt idx="1501">
                  <c:v>-2.0225153175188901</c:v>
                </c:pt>
                <c:pt idx="1502">
                  <c:v>-2.00053958736587</c:v>
                </c:pt>
                <c:pt idx="1503">
                  <c:v>-1.9982904739087799</c:v>
                </c:pt>
                <c:pt idx="1504">
                  <c:v>-1.99267707179769</c:v>
                </c:pt>
                <c:pt idx="1505">
                  <c:v>-1.9849434057939901</c:v>
                </c:pt>
                <c:pt idx="1506">
                  <c:v>-1.97743456056097</c:v>
                </c:pt>
                <c:pt idx="1507">
                  <c:v>-1.97018252464416</c:v>
                </c:pt>
                <c:pt idx="1508">
                  <c:v>-1.9633888019347601</c:v>
                </c:pt>
                <c:pt idx="1509">
                  <c:v>-1.9524994052410001</c:v>
                </c:pt>
                <c:pt idx="1510">
                  <c:v>-1.95033824220824</c:v>
                </c:pt>
                <c:pt idx="1511">
                  <c:v>-1.93436937348369</c:v>
                </c:pt>
                <c:pt idx="1512">
                  <c:v>-1.92975082995326</c:v>
                </c:pt>
                <c:pt idx="1513">
                  <c:v>-1.9240847085553501</c:v>
                </c:pt>
                <c:pt idx="1514">
                  <c:v>-1.9184399891153401</c:v>
                </c:pt>
                <c:pt idx="1515">
                  <c:v>-1.9129164690828599</c:v>
                </c:pt>
                <c:pt idx="1516">
                  <c:v>-1.9077088855033399</c:v>
                </c:pt>
                <c:pt idx="1517">
                  <c:v>-1.9026309273752</c:v>
                </c:pt>
                <c:pt idx="1518">
                  <c:v>-1.8974841450875399</c:v>
                </c:pt>
                <c:pt idx="1519">
                  <c:v>-1.8843172446185401</c:v>
                </c:pt>
                <c:pt idx="1520">
                  <c:v>-1.8822554480438201</c:v>
                </c:pt>
                <c:pt idx="1521">
                  <c:v>-1.87745490905575</c:v>
                </c:pt>
                <c:pt idx="1522">
                  <c:v>-1.8728328630127999</c:v>
                </c:pt>
                <c:pt idx="1523">
                  <c:v>-1.86813603564374</c:v>
                </c:pt>
                <c:pt idx="1524">
                  <c:v>-1.8634809292844901</c:v>
                </c:pt>
                <c:pt idx="1525">
                  <c:v>-1.8588572357108299</c:v>
                </c:pt>
                <c:pt idx="1526">
                  <c:v>-1.85427157913156</c:v>
                </c:pt>
                <c:pt idx="1527">
                  <c:v>-1.84252016868405</c:v>
                </c:pt>
                <c:pt idx="1528">
                  <c:v>-1.84048455062392</c:v>
                </c:pt>
                <c:pt idx="1529">
                  <c:v>-1.8360234183056701</c:v>
                </c:pt>
                <c:pt idx="1530">
                  <c:v>-1.83165952317323</c:v>
                </c:pt>
                <c:pt idx="1531">
                  <c:v>-1.8273284065354001</c:v>
                </c:pt>
                <c:pt idx="1532">
                  <c:v>-1.82311115642522</c:v>
                </c:pt>
                <c:pt idx="1533">
                  <c:v>-1.81896040814988</c:v>
                </c:pt>
                <c:pt idx="1534">
                  <c:v>-1.81494853556103</c:v>
                </c:pt>
                <c:pt idx="1535">
                  <c:v>-1.8060037375202</c:v>
                </c:pt>
                <c:pt idx="1536">
                  <c:v>-1.8039729056917699</c:v>
                </c:pt>
                <c:pt idx="1537">
                  <c:v>-1.80036861244364</c:v>
                </c:pt>
                <c:pt idx="1538">
                  <c:v>-1.7970231790878299</c:v>
                </c:pt>
                <c:pt idx="1539">
                  <c:v>-1.79377956153476</c:v>
                </c:pt>
                <c:pt idx="1540">
                  <c:v>-1.7907614148231199</c:v>
                </c:pt>
                <c:pt idx="1541">
                  <c:v>-1.7879421554052499</c:v>
                </c:pt>
                <c:pt idx="1542">
                  <c:v>-1.7853588839316199</c:v>
                </c:pt>
                <c:pt idx="1543">
                  <c:v>-1.7829240140567999</c:v>
                </c:pt>
                <c:pt idx="1544">
                  <c:v>-1.7809087292561401</c:v>
                </c:pt>
                <c:pt idx="1545">
                  <c:v>-1.7790336606963799</c:v>
                </c:pt>
                <c:pt idx="1546">
                  <c:v>-1.7774007355838799</c:v>
                </c:pt>
                <c:pt idx="1547">
                  <c:v>-1.7759767896923799</c:v>
                </c:pt>
                <c:pt idx="1548">
                  <c:v>-1.7748155300358699</c:v>
                </c:pt>
                <c:pt idx="1549">
                  <c:v>-1.77384856897429</c:v>
                </c:pt>
                <c:pt idx="1550">
                  <c:v>-1.77315282236687</c:v>
                </c:pt>
                <c:pt idx="1551">
                  <c:v>-1.7778061268921801</c:v>
                </c:pt>
                <c:pt idx="1552">
                  <c:v>-1.7758209445163899</c:v>
                </c:pt>
                <c:pt idx="1553">
                  <c:v>-1.7756553603123</c:v>
                </c:pt>
                <c:pt idx="1554">
                  <c:v>-1.77564144621617</c:v>
                </c:pt>
                <c:pt idx="1555">
                  <c:v>-1.7758696736194901</c:v>
                </c:pt>
                <c:pt idx="1556">
                  <c:v>-1.7761790212894599</c:v>
                </c:pt>
                <c:pt idx="1557">
                  <c:v>-1.7766841548288601</c:v>
                </c:pt>
                <c:pt idx="1558">
                  <c:v>-1.7771738176380401</c:v>
                </c:pt>
                <c:pt idx="1559">
                  <c:v>-1.78398066210699</c:v>
                </c:pt>
                <c:pt idx="1560">
                  <c:v>-1.78204619702628</c:v>
                </c:pt>
                <c:pt idx="1561">
                  <c:v>-1.78439588135785</c:v>
                </c:pt>
                <c:pt idx="1562">
                  <c:v>-1.7852058049657999</c:v>
                </c:pt>
                <c:pt idx="1563">
                  <c:v>-1.7860338609056701</c:v>
                </c:pt>
                <c:pt idx="1564">
                  <c:v>-1.78686216595431</c:v>
                </c:pt>
                <c:pt idx="1565">
                  <c:v>-1.78753999999539</c:v>
                </c:pt>
                <c:pt idx="1566">
                  <c:v>-1.7883077514636101</c:v>
                </c:pt>
                <c:pt idx="1567">
                  <c:v>-1.7864336109845</c:v>
                </c:pt>
                <c:pt idx="1568">
                  <c:v>-1.79326552507748</c:v>
                </c:pt>
                <c:pt idx="1569">
                  <c:v>-1.7974021253002099</c:v>
                </c:pt>
                <c:pt idx="1570">
                  <c:v>-1.795535315545</c:v>
                </c:pt>
                <c:pt idx="1571">
                  <c:v>-1.7958889572577199</c:v>
                </c:pt>
                <c:pt idx="1572">
                  <c:v>-1.79611964211291</c:v>
                </c:pt>
                <c:pt idx="1573">
                  <c:v>-1.7961426416055599</c:v>
                </c:pt>
                <c:pt idx="1574">
                  <c:v>-1.7961178453920399</c:v>
                </c:pt>
                <c:pt idx="1575">
                  <c:v>-1.7942762585427801</c:v>
                </c:pt>
                <c:pt idx="1576">
                  <c:v>-1.7980540193610599</c:v>
                </c:pt>
                <c:pt idx="1577">
                  <c:v>-1.7994208265033</c:v>
                </c:pt>
                <c:pt idx="1578">
                  <c:v>-1.7975840071914999</c:v>
                </c:pt>
                <c:pt idx="1579">
                  <c:v>-1.79684710695702</c:v>
                </c:pt>
                <c:pt idx="1580">
                  <c:v>-1.7959141277799999</c:v>
                </c:pt>
                <c:pt idx="1581">
                  <c:v>-1.7948411268479001</c:v>
                </c:pt>
                <c:pt idx="1582">
                  <c:v>-1.79364757169973</c:v>
                </c:pt>
                <c:pt idx="1583">
                  <c:v>-1.7928883169177701</c:v>
                </c:pt>
                <c:pt idx="1584">
                  <c:v>-1.79102382429039</c:v>
                </c:pt>
                <c:pt idx="1585">
                  <c:v>-1.7907366741251001</c:v>
                </c:pt>
                <c:pt idx="1586">
                  <c:v>-1.7888712920716401</c:v>
                </c:pt>
                <c:pt idx="1587">
                  <c:v>-1.78722593639734</c:v>
                </c:pt>
                <c:pt idx="1588">
                  <c:v>-1.78544796634973</c:v>
                </c:pt>
                <c:pt idx="1589">
                  <c:v>-1.78355358347224</c:v>
                </c:pt>
                <c:pt idx="1590">
                  <c:v>-1.78153069862401</c:v>
                </c:pt>
                <c:pt idx="1591">
                  <c:v>-1.77939194281644</c:v>
                </c:pt>
                <c:pt idx="1592">
                  <c:v>-1.7771396337107599</c:v>
                </c:pt>
                <c:pt idx="1593">
                  <c:v>-1.77311144849935</c:v>
                </c:pt>
                <c:pt idx="1594">
                  <c:v>-1.77120583170963</c:v>
                </c:pt>
                <c:pt idx="1595">
                  <c:v>-1.7686815333876</c:v>
                </c:pt>
                <c:pt idx="1596">
                  <c:v>-1.7660731746688101</c:v>
                </c:pt>
                <c:pt idx="1597">
                  <c:v>-1.7633363816393399</c:v>
                </c:pt>
                <c:pt idx="1598">
                  <c:v>-1.76056396841842</c:v>
                </c:pt>
                <c:pt idx="1599">
                  <c:v>-1.7576776151223701</c:v>
                </c:pt>
                <c:pt idx="1600">
                  <c:v>-1.7547615611680001</c:v>
                </c:pt>
                <c:pt idx="1601">
                  <c:v>-1.7482957527015901</c:v>
                </c:pt>
                <c:pt idx="1602">
                  <c:v>-1.7463838127572799</c:v>
                </c:pt>
                <c:pt idx="1603">
                  <c:v>-1.74327256086581</c:v>
                </c:pt>
                <c:pt idx="1604">
                  <c:v>-1.7401213289559201</c:v>
                </c:pt>
                <c:pt idx="1605">
                  <c:v>-1.7369295731548899</c:v>
                </c:pt>
                <c:pt idx="1606">
                  <c:v>-1.7337127901182701</c:v>
                </c:pt>
                <c:pt idx="1607">
                  <c:v>-1.7304783310672101</c:v>
                </c:pt>
                <c:pt idx="1608">
                  <c:v>-1.7273143132587701</c:v>
                </c:pt>
                <c:pt idx="1609">
                  <c:v>-1.72002191088241</c:v>
                </c:pt>
                <c:pt idx="1610">
                  <c:v>-1.7181350317166699</c:v>
                </c:pt>
                <c:pt idx="1611">
                  <c:v>-1.71490702140516</c:v>
                </c:pt>
                <c:pt idx="1612">
                  <c:v>-1.71168080403002</c:v>
                </c:pt>
                <c:pt idx="1613">
                  <c:v>-1.7084674195746901</c:v>
                </c:pt>
                <c:pt idx="1614">
                  <c:v>-1.70531769201102</c:v>
                </c:pt>
                <c:pt idx="1615">
                  <c:v>-1.7021837113432099</c:v>
                </c:pt>
                <c:pt idx="1616">
                  <c:v>-1.6990068212752301</c:v>
                </c:pt>
                <c:pt idx="1617">
                  <c:v>-1.69208049968315</c:v>
                </c:pt>
                <c:pt idx="1618">
                  <c:v>-1.69023935332442</c:v>
                </c:pt>
                <c:pt idx="1619">
                  <c:v>-1.68718589420418</c:v>
                </c:pt>
                <c:pt idx="1620">
                  <c:v>-1.68414297372692</c:v>
                </c:pt>
                <c:pt idx="1621">
                  <c:v>-1.6810507733407201</c:v>
                </c:pt>
                <c:pt idx="1622">
                  <c:v>-1.6780194172085301</c:v>
                </c:pt>
                <c:pt idx="1623">
                  <c:v>-1.6749306193884399</c:v>
                </c:pt>
                <c:pt idx="1624">
                  <c:v>-1.6719320088124701</c:v>
                </c:pt>
                <c:pt idx="1625">
                  <c:v>-1.66502867364719</c:v>
                </c:pt>
                <c:pt idx="1626">
                  <c:v>-1.66190612544761</c:v>
                </c:pt>
                <c:pt idx="1627">
                  <c:v>-1.6601183394828101</c:v>
                </c:pt>
                <c:pt idx="1628">
                  <c:v>-1.6570259932142599</c:v>
                </c:pt>
                <c:pt idx="1629">
                  <c:v>-1.6523925592662001</c:v>
                </c:pt>
                <c:pt idx="1630">
                  <c:v>-1.6492078860857999</c:v>
                </c:pt>
                <c:pt idx="1631">
                  <c:v>-1.6458814164180999</c:v>
                </c:pt>
                <c:pt idx="1632">
                  <c:v>-1.6388526786166699</c:v>
                </c:pt>
                <c:pt idx="1633">
                  <c:v>-1.6360515419730499</c:v>
                </c:pt>
                <c:pt idx="1634">
                  <c:v>-1.6342970289832801</c:v>
                </c:pt>
                <c:pt idx="1635">
                  <c:v>-1.6325263443375599</c:v>
                </c:pt>
                <c:pt idx="1636">
                  <c:v>-1.6290209770477999</c:v>
                </c:pt>
                <c:pt idx="1637">
                  <c:v>-1.6254716518599801</c:v>
                </c:pt>
                <c:pt idx="1638">
                  <c:v>-1.6219153284103101</c:v>
                </c:pt>
                <c:pt idx="1639">
                  <c:v>-1.6181582014195901</c:v>
                </c:pt>
                <c:pt idx="1640">
                  <c:v>-1.6143272095965699</c:v>
                </c:pt>
                <c:pt idx="1641">
                  <c:v>-1.6104000313561799</c:v>
                </c:pt>
                <c:pt idx="1642">
                  <c:v>-1.5997250876772999</c:v>
                </c:pt>
                <c:pt idx="1643">
                  <c:v>-1.5955609070089301</c:v>
                </c:pt>
                <c:pt idx="1644">
                  <c:v>-1.5937336463931899</c:v>
                </c:pt>
                <c:pt idx="1645">
                  <c:v>-1.5895162502792599</c:v>
                </c:pt>
                <c:pt idx="1646">
                  <c:v>-1.58523375234635</c:v>
                </c:pt>
                <c:pt idx="1647">
                  <c:v>-1.5808697554069699</c:v>
                </c:pt>
                <c:pt idx="1648">
                  <c:v>-1.5764313507002801</c:v>
                </c:pt>
                <c:pt idx="1649">
                  <c:v>-1.5720623693625899</c:v>
                </c:pt>
                <c:pt idx="1650">
                  <c:v>-1.5593274399563899</c:v>
                </c:pt>
                <c:pt idx="1651">
                  <c:v>-1.5547096977295001</c:v>
                </c:pt>
                <c:pt idx="1652">
                  <c:v>-1.55284908681609</c:v>
                </c:pt>
                <c:pt idx="1653">
                  <c:v>-1.54830443628732</c:v>
                </c:pt>
                <c:pt idx="1654">
                  <c:v>-1.5436182963065499</c:v>
                </c:pt>
                <c:pt idx="1655">
                  <c:v>-1.5389089397062199</c:v>
                </c:pt>
                <c:pt idx="1656">
                  <c:v>-1.53420471960182</c:v>
                </c:pt>
                <c:pt idx="1657">
                  <c:v>-1.5295593649352399</c:v>
                </c:pt>
                <c:pt idx="1658">
                  <c:v>-1.51679637603758</c:v>
                </c:pt>
                <c:pt idx="1659">
                  <c:v>-1.51222430316311</c:v>
                </c:pt>
                <c:pt idx="1660">
                  <c:v>-1.5103664101748899</c:v>
                </c:pt>
                <c:pt idx="1661">
                  <c:v>-1.50586567254263</c:v>
                </c:pt>
                <c:pt idx="1662">
                  <c:v>-1.50143454763665</c:v>
                </c:pt>
                <c:pt idx="1663">
                  <c:v>-1.4972096501396499</c:v>
                </c:pt>
                <c:pt idx="1664">
                  <c:v>-1.49299582968793</c:v>
                </c:pt>
                <c:pt idx="1665">
                  <c:v>-1.4889024479536701</c:v>
                </c:pt>
                <c:pt idx="1666">
                  <c:v>-1.4792251452284999</c:v>
                </c:pt>
                <c:pt idx="1667">
                  <c:v>-1.47558027605368</c:v>
                </c:pt>
                <c:pt idx="1668">
                  <c:v>-1.47379149430511</c:v>
                </c:pt>
                <c:pt idx="1669">
                  <c:v>-1.47027041859323</c:v>
                </c:pt>
                <c:pt idx="1670">
                  <c:v>-1.4670662443798499</c:v>
                </c:pt>
                <c:pt idx="1671">
                  <c:v>-1.4639518780809799</c:v>
                </c:pt>
                <c:pt idx="1672">
                  <c:v>-1.4610174345220801</c:v>
                </c:pt>
                <c:pt idx="1673">
                  <c:v>-1.4582664542600099</c:v>
                </c:pt>
                <c:pt idx="1674">
                  <c:v>-1.4536925978361499</c:v>
                </c:pt>
                <c:pt idx="1675">
                  <c:v>-1.45141662973047</c:v>
                </c:pt>
                <c:pt idx="1676">
                  <c:v>-1.44970523387537</c:v>
                </c:pt>
                <c:pt idx="1677">
                  <c:v>-1.4475424273272099</c:v>
                </c:pt>
                <c:pt idx="1678">
                  <c:v>-1.4455104037949</c:v>
                </c:pt>
                <c:pt idx="1679">
                  <c:v>-1.4435713931935601</c:v>
                </c:pt>
                <c:pt idx="1680">
                  <c:v>-1.4416851141589599</c:v>
                </c:pt>
                <c:pt idx="1681">
                  <c:v>-1.4398565615629599</c:v>
                </c:pt>
                <c:pt idx="1682">
                  <c:v>-1.4376684118676499</c:v>
                </c:pt>
                <c:pt idx="1683">
                  <c:v>-1.4358454099492799</c:v>
                </c:pt>
                <c:pt idx="1684">
                  <c:v>-1.43416347017263</c:v>
                </c:pt>
                <c:pt idx="1685">
                  <c:v>-1.43229760997255</c:v>
                </c:pt>
                <c:pt idx="1686">
                  <c:v>-1.4303841619821001</c:v>
                </c:pt>
                <c:pt idx="1687">
                  <c:v>-1.4284072989171499</c:v>
                </c:pt>
                <c:pt idx="1688">
                  <c:v>-1.4263373091831799</c:v>
                </c:pt>
                <c:pt idx="1689">
                  <c:v>-1.42414594945663</c:v>
                </c:pt>
                <c:pt idx="1690">
                  <c:v>-1.4195257499221401</c:v>
                </c:pt>
                <c:pt idx="1691">
                  <c:v>-1.4169706107565201</c:v>
                </c:pt>
                <c:pt idx="1692">
                  <c:v>-1.41525509352992</c:v>
                </c:pt>
                <c:pt idx="1693">
                  <c:v>-1.4125123091788301</c:v>
                </c:pt>
                <c:pt idx="1694">
                  <c:v>-1.4096515426224501</c:v>
                </c:pt>
                <c:pt idx="1695">
                  <c:v>-1.40662962733514</c:v>
                </c:pt>
                <c:pt idx="1696">
                  <c:v>-1.40339082427711</c:v>
                </c:pt>
                <c:pt idx="1697">
                  <c:v>-1.40002860989514</c:v>
                </c:pt>
                <c:pt idx="1698">
                  <c:v>-1.3903931962648299</c:v>
                </c:pt>
                <c:pt idx="1699">
                  <c:v>-1.3864772793678499</c:v>
                </c:pt>
                <c:pt idx="1700">
                  <c:v>-1.38469872149993</c:v>
                </c:pt>
                <c:pt idx="1701">
                  <c:v>-1.3805991508256501</c:v>
                </c:pt>
                <c:pt idx="1702">
                  <c:v>-1.3761781985750201</c:v>
                </c:pt>
                <c:pt idx="1703">
                  <c:v>-1.3716579160428199</c:v>
                </c:pt>
                <c:pt idx="1704">
                  <c:v>-1.36672285489539</c:v>
                </c:pt>
                <c:pt idx="1705">
                  <c:v>-1.3617324618222499</c:v>
                </c:pt>
                <c:pt idx="1706">
                  <c:v>-1.34485122114177</c:v>
                </c:pt>
                <c:pt idx="1707">
                  <c:v>-1.3390358785596499</c:v>
                </c:pt>
                <c:pt idx="1708">
                  <c:v>-1.33725883443289</c:v>
                </c:pt>
                <c:pt idx="1709">
                  <c:v>-1.3311027021585999</c:v>
                </c:pt>
                <c:pt idx="1710">
                  <c:v>-1.3247182786346701</c:v>
                </c:pt>
                <c:pt idx="1711">
                  <c:v>-1.31796756662626</c:v>
                </c:pt>
                <c:pt idx="1712">
                  <c:v>-1.3110214112876799</c:v>
                </c:pt>
                <c:pt idx="1713">
                  <c:v>-1.3037089870721701</c:v>
                </c:pt>
                <c:pt idx="1714">
                  <c:v>-1.2811620721237</c:v>
                </c:pt>
                <c:pt idx="1715">
                  <c:v>-1.2688840572487801</c:v>
                </c:pt>
                <c:pt idx="1716">
                  <c:v>-1.2672033340569</c:v>
                </c:pt>
                <c:pt idx="1717">
                  <c:v>-1.2623819495889701</c:v>
                </c:pt>
                <c:pt idx="1718">
                  <c:v>-1.2544464843759799</c:v>
                </c:pt>
                <c:pt idx="1719">
                  <c:v>-1.2460991832769801</c:v>
                </c:pt>
                <c:pt idx="1720">
                  <c:v>-1.2378919295306701</c:v>
                </c:pt>
                <c:pt idx="1721">
                  <c:v>-1.2292444380852201</c:v>
                </c:pt>
                <c:pt idx="1722">
                  <c:v>-1.1899067439503199</c:v>
                </c:pt>
                <c:pt idx="1723">
                  <c:v>-1.18836850759316</c:v>
                </c:pt>
                <c:pt idx="1724">
                  <c:v>-1.1868352053714799</c:v>
                </c:pt>
                <c:pt idx="1725">
                  <c:v>-1.18062916611022</c:v>
                </c:pt>
                <c:pt idx="1726">
                  <c:v>-1.17186523038151</c:v>
                </c:pt>
                <c:pt idx="1727">
                  <c:v>-1.1635406419449199</c:v>
                </c:pt>
                <c:pt idx="1728">
                  <c:v>-1.1549471783449501</c:v>
                </c:pt>
                <c:pt idx="1729">
                  <c:v>-1.1469689238735801</c:v>
                </c:pt>
                <c:pt idx="1730">
                  <c:v>-1.11382123391448</c:v>
                </c:pt>
                <c:pt idx="1731">
                  <c:v>-1.1124166163176701</c:v>
                </c:pt>
                <c:pt idx="1732">
                  <c:v>-1.11101992668452</c:v>
                </c:pt>
                <c:pt idx="1733">
                  <c:v>-1.1059542167351999</c:v>
                </c:pt>
                <c:pt idx="1734">
                  <c:v>-1.09945421244168</c:v>
                </c:pt>
                <c:pt idx="1735">
                  <c:v>-1.0930042283883501</c:v>
                </c:pt>
                <c:pt idx="1736">
                  <c:v>-1.0872273581109999</c:v>
                </c:pt>
                <c:pt idx="1737">
                  <c:v>-1.0817202270044199</c:v>
                </c:pt>
                <c:pt idx="1738">
                  <c:v>-1.06507705496208</c:v>
                </c:pt>
                <c:pt idx="1739">
                  <c:v>-1.06377685491381</c:v>
                </c:pt>
                <c:pt idx="1740">
                  <c:v>-1.0624625236268099</c:v>
                </c:pt>
                <c:pt idx="1741">
                  <c:v>-1.05954482073722</c:v>
                </c:pt>
                <c:pt idx="1742">
                  <c:v>-1.05627221990317</c:v>
                </c:pt>
                <c:pt idx="1743">
                  <c:v>-1.0534787961980401</c:v>
                </c:pt>
                <c:pt idx="1744">
                  <c:v>-1.0511167799199801</c:v>
                </c:pt>
                <c:pt idx="1745">
                  <c:v>-1.04922248835484</c:v>
                </c:pt>
                <c:pt idx="1746">
                  <c:v>-1.0522421056983999</c:v>
                </c:pt>
                <c:pt idx="1747">
                  <c:v>-1.05088613886879</c:v>
                </c:pt>
                <c:pt idx="1748">
                  <c:v>-1.0495135140621801</c:v>
                </c:pt>
                <c:pt idx="1749">
                  <c:v>-1.0489798183293599</c:v>
                </c:pt>
                <c:pt idx="1750">
                  <c:v>-1.04921729479675</c:v>
                </c:pt>
                <c:pt idx="1751">
                  <c:v>-1.0499126282167299</c:v>
                </c:pt>
                <c:pt idx="1752">
                  <c:v>-1.0508344336153801</c:v>
                </c:pt>
                <c:pt idx="1753">
                  <c:v>-1.05219233719572</c:v>
                </c:pt>
                <c:pt idx="1754">
                  <c:v>-1.0694691767104201</c:v>
                </c:pt>
                <c:pt idx="1755">
                  <c:v>-1.0679590831531001</c:v>
                </c:pt>
                <c:pt idx="1756">
                  <c:v>-1.0664350802421001</c:v>
                </c:pt>
                <c:pt idx="1757">
                  <c:v>-1.0674008930297401</c:v>
                </c:pt>
                <c:pt idx="1758">
                  <c:v>-1.0694894263015899</c:v>
                </c:pt>
                <c:pt idx="1759">
                  <c:v>-1.07179725568461</c:v>
                </c:pt>
                <c:pt idx="1760">
                  <c:v>-1.07410792700223</c:v>
                </c:pt>
                <c:pt idx="1761">
                  <c:v>-1.07637901790739</c:v>
                </c:pt>
                <c:pt idx="1762">
                  <c:v>-1.0933384123282199</c:v>
                </c:pt>
                <c:pt idx="1763">
                  <c:v>-1.0916964674242799</c:v>
                </c:pt>
                <c:pt idx="1764">
                  <c:v>-1.0900517613957199</c:v>
                </c:pt>
                <c:pt idx="1765">
                  <c:v>-1.0903099035216399</c:v>
                </c:pt>
                <c:pt idx="1766">
                  <c:v>-1.0915447070197699</c:v>
                </c:pt>
                <c:pt idx="1767">
                  <c:v>-1.0925383274867699</c:v>
                </c:pt>
                <c:pt idx="1768">
                  <c:v>-1.09321854715255</c:v>
                </c:pt>
                <c:pt idx="1769">
                  <c:v>-1.0934601989752</c:v>
                </c:pt>
                <c:pt idx="1770">
                  <c:v>-1.0967499327608901</c:v>
                </c:pt>
                <c:pt idx="1771">
                  <c:v>-1.0950655864074299</c:v>
                </c:pt>
                <c:pt idx="1772">
                  <c:v>-1.0933964722741301</c:v>
                </c:pt>
                <c:pt idx="1773">
                  <c:v>-1.0920993456605299</c:v>
                </c:pt>
                <c:pt idx="1774">
                  <c:v>-1.0906353742610799</c:v>
                </c:pt>
                <c:pt idx="1775">
                  <c:v>-1.08890204295199</c:v>
                </c:pt>
                <c:pt idx="1776">
                  <c:v>-1.08692379060282</c:v>
                </c:pt>
                <c:pt idx="1777">
                  <c:v>-1.08470880420937</c:v>
                </c:pt>
                <c:pt idx="1778">
                  <c:v>-1.0770185702152599</c:v>
                </c:pt>
                <c:pt idx="1779">
                  <c:v>-1.07541757362692</c:v>
                </c:pt>
                <c:pt idx="1780">
                  <c:v>-1.0738352837888001</c:v>
                </c:pt>
                <c:pt idx="1781">
                  <c:v>-1.07157577278748</c:v>
                </c:pt>
                <c:pt idx="1782">
                  <c:v>-1.06871903325117</c:v>
                </c:pt>
                <c:pt idx="1783">
                  <c:v>-1.06587781855661</c:v>
                </c:pt>
                <c:pt idx="1784">
                  <c:v>-1.06308274627262</c:v>
                </c:pt>
                <c:pt idx="1785">
                  <c:v>-1.06033294575131</c:v>
                </c:pt>
                <c:pt idx="1786">
                  <c:v>-1.0531554473773099</c:v>
                </c:pt>
                <c:pt idx="1787">
                  <c:v>-1.0517436019369799</c:v>
                </c:pt>
                <c:pt idx="1788">
                  <c:v>-1.0503492577824001</c:v>
                </c:pt>
                <c:pt idx="1789">
                  <c:v>-1.0484039484877301</c:v>
                </c:pt>
                <c:pt idx="1790">
                  <c:v>-1.0462449589690299</c:v>
                </c:pt>
                <c:pt idx="1791">
                  <c:v>-1.0442965678126099</c:v>
                </c:pt>
                <c:pt idx="1792">
                  <c:v>-1.0424948165066401</c:v>
                </c:pt>
                <c:pt idx="1793">
                  <c:v>-1.04084667054299</c:v>
                </c:pt>
                <c:pt idx="1794">
                  <c:v>-1.03931772479981</c:v>
                </c:pt>
                <c:pt idx="1795">
                  <c:v>-1.0381338094757</c:v>
                </c:pt>
                <c:pt idx="1796">
                  <c:v>-1.03696804035898</c:v>
                </c:pt>
                <c:pt idx="1797">
                  <c:v>-1.0358561065120599</c:v>
                </c:pt>
                <c:pt idx="1798">
                  <c:v>-1.0348607033552</c:v>
                </c:pt>
                <c:pt idx="1799">
                  <c:v>-1.0339330693719999</c:v>
                </c:pt>
                <c:pt idx="1800">
                  <c:v>-1.0330176212304001</c:v>
                </c:pt>
                <c:pt idx="1801">
                  <c:v>-1.0320994429814601</c:v>
                </c:pt>
                <c:pt idx="1802">
                  <c:v>-1.0304873900558</c:v>
                </c:pt>
                <c:pt idx="1803">
                  <c:v>-1.0293996473270399</c:v>
                </c:pt>
                <c:pt idx="1804">
                  <c:v>-1.0283043275899499</c:v>
                </c:pt>
                <c:pt idx="1805">
                  <c:v>-1.0270254119345601</c:v>
                </c:pt>
                <c:pt idx="1806">
                  <c:v>-1.02545689306347</c:v>
                </c:pt>
                <c:pt idx="1807">
                  <c:v>-1.02361504216173</c:v>
                </c:pt>
                <c:pt idx="1808">
                  <c:v>-1.02138105719275</c:v>
                </c:pt>
                <c:pt idx="1809">
                  <c:v>-1.01885449851871</c:v>
                </c:pt>
                <c:pt idx="1810">
                  <c:v>-1.00274738186568</c:v>
                </c:pt>
                <c:pt idx="1811">
                  <c:v>-1.00165322950889</c:v>
                </c:pt>
                <c:pt idx="1812">
                  <c:v>-1.0005497702394801</c:v>
                </c:pt>
                <c:pt idx="1813">
                  <c:v>-0.99735200766820897</c:v>
                </c:pt>
                <c:pt idx="1814">
                  <c:v>-0.99228699639351903</c:v>
                </c:pt>
                <c:pt idx="1815">
                  <c:v>-0.98121145934902998</c:v>
                </c:pt>
                <c:pt idx="1816">
                  <c:v>-0.97467978141561795</c:v>
                </c:pt>
                <c:pt idx="1817">
                  <c:v>-0.973546266519418</c:v>
                </c:pt>
                <c:pt idx="1818">
                  <c:v>-0.95917991764223098</c:v>
                </c:pt>
                <c:pt idx="1819">
                  <c:v>-0.93386799879636995</c:v>
                </c:pt>
                <c:pt idx="1820">
                  <c:v>-0.93274036511896197</c:v>
                </c:pt>
                <c:pt idx="1821">
                  <c:v>-0.91872384368014404</c:v>
                </c:pt>
                <c:pt idx="1822">
                  <c:v>-0.90910654714172301</c:v>
                </c:pt>
                <c:pt idx="1823">
                  <c:v>-0.899163913214717</c:v>
                </c:pt>
                <c:pt idx="1824">
                  <c:v>-0.89805962039053999</c:v>
                </c:pt>
                <c:pt idx="1825">
                  <c:v>-0.87875121375849796</c:v>
                </c:pt>
                <c:pt idx="1826">
                  <c:v>-0.86820897547769205</c:v>
                </c:pt>
                <c:pt idx="1827">
                  <c:v>-0.86713187110413703</c:v>
                </c:pt>
                <c:pt idx="1828">
                  <c:v>-0.86606039144938196</c:v>
                </c:pt>
                <c:pt idx="1829">
                  <c:v>-0.81812142439422997</c:v>
                </c:pt>
                <c:pt idx="1830">
                  <c:v>-0.80765592071463099</c:v>
                </c:pt>
                <c:pt idx="1831">
                  <c:v>-0.7978496234611</c:v>
                </c:pt>
                <c:pt idx="1832">
                  <c:v>-0.78834715982407</c:v>
                </c:pt>
                <c:pt idx="1833">
                  <c:v>-0.77869989548611995</c:v>
                </c:pt>
                <c:pt idx="1834">
                  <c:v>-0.76998406238699502</c:v>
                </c:pt>
                <c:pt idx="1835">
                  <c:v>-0.76906955049569403</c:v>
                </c:pt>
                <c:pt idx="1836">
                  <c:v>-0.76816170729397004</c:v>
                </c:pt>
                <c:pt idx="1837">
                  <c:v>-0.73525042969479404</c:v>
                </c:pt>
                <c:pt idx="1838">
                  <c:v>-0.72889241453556397</c:v>
                </c:pt>
                <c:pt idx="1839">
                  <c:v>-0.72292972832591795</c:v>
                </c:pt>
                <c:pt idx="1840">
                  <c:v>-0.71764810654187805</c:v>
                </c:pt>
                <c:pt idx="1841">
                  <c:v>-0.71311193614512602</c:v>
                </c:pt>
                <c:pt idx="1842">
                  <c:v>-0.70929400477663596</c:v>
                </c:pt>
                <c:pt idx="1843">
                  <c:v>-0.70850706753668602</c:v>
                </c:pt>
                <c:pt idx="1844">
                  <c:v>-0.70266177351556303</c:v>
                </c:pt>
                <c:pt idx="1845">
                  <c:v>-0.69351435974790399</c:v>
                </c:pt>
                <c:pt idx="1846">
                  <c:v>-0.69190377323466301</c:v>
                </c:pt>
                <c:pt idx="1847">
                  <c:v>-0.69025701390226302</c:v>
                </c:pt>
                <c:pt idx="1848">
                  <c:v>-0.68914857078871805</c:v>
                </c:pt>
                <c:pt idx="1849">
                  <c:v>-0.68861527283200896</c:v>
                </c:pt>
                <c:pt idx="1850">
                  <c:v>-0.68862203727076299</c:v>
                </c:pt>
                <c:pt idx="1851">
                  <c:v>-0.68907143775149304</c:v>
                </c:pt>
                <c:pt idx="1852">
                  <c:v>-0.69006958753168302</c:v>
                </c:pt>
                <c:pt idx="1853">
                  <c:v>-0.69838192283456901</c:v>
                </c:pt>
                <c:pt idx="1854">
                  <c:v>-0.69745795019437495</c:v>
                </c:pt>
                <c:pt idx="1855">
                  <c:v>-0.69913647032411896</c:v>
                </c:pt>
                <c:pt idx="1856">
                  <c:v>-0.701178651947864</c:v>
                </c:pt>
                <c:pt idx="1857">
                  <c:v>-0.70344378506919703</c:v>
                </c:pt>
                <c:pt idx="1858">
                  <c:v>-0.70586594030888705</c:v>
                </c:pt>
                <c:pt idx="1859">
                  <c:v>-0.70829038178053005</c:v>
                </c:pt>
                <c:pt idx="1860">
                  <c:v>-0.71095186780328201</c:v>
                </c:pt>
                <c:pt idx="1861">
                  <c:v>-0.72624392919419201</c:v>
                </c:pt>
                <c:pt idx="1862">
                  <c:v>-0.725098839861818</c:v>
                </c:pt>
                <c:pt idx="1863">
                  <c:v>-0.72393800084872995</c:v>
                </c:pt>
                <c:pt idx="1864">
                  <c:v>-0.728522785307398</c:v>
                </c:pt>
                <c:pt idx="1865">
                  <c:v>-0.73097091892243504</c:v>
                </c:pt>
                <c:pt idx="1866">
                  <c:v>-0.73305841485980905</c:v>
                </c:pt>
                <c:pt idx="1867">
                  <c:v>-0.73498393985917498</c:v>
                </c:pt>
                <c:pt idx="1868">
                  <c:v>-0.73687081418904798</c:v>
                </c:pt>
                <c:pt idx="1869">
                  <c:v>-0.74777410127213995</c:v>
                </c:pt>
                <c:pt idx="1870">
                  <c:v>-0.74643515353983902</c:v>
                </c:pt>
                <c:pt idx="1871">
                  <c:v>-0.74508483745895504</c:v>
                </c:pt>
                <c:pt idx="1872">
                  <c:v>-0.74758883646691598</c:v>
                </c:pt>
                <c:pt idx="1873">
                  <c:v>-0.74850525933095002</c:v>
                </c:pt>
                <c:pt idx="1874">
                  <c:v>-0.74920021544461901</c:v>
                </c:pt>
                <c:pt idx="1875">
                  <c:v>-0.74989496594705796</c:v>
                </c:pt>
                <c:pt idx="1876">
                  <c:v>-0.75033668788131003</c:v>
                </c:pt>
                <c:pt idx="1877">
                  <c:v>-0.75625723680822998</c:v>
                </c:pt>
                <c:pt idx="1878">
                  <c:v>-0.75486519107807504</c:v>
                </c:pt>
                <c:pt idx="1879">
                  <c:v>-0.75349231485489698</c:v>
                </c:pt>
                <c:pt idx="1880">
                  <c:v>-0.75464542256072797</c:v>
                </c:pt>
                <c:pt idx="1881">
                  <c:v>-0.75473296036003001</c:v>
                </c:pt>
                <c:pt idx="1882">
                  <c:v>-0.75485765789866799</c:v>
                </c:pt>
                <c:pt idx="1883">
                  <c:v>-0.75498437514084604</c:v>
                </c:pt>
                <c:pt idx="1884">
                  <c:v>-0.75514991755578498</c:v>
                </c:pt>
                <c:pt idx="1885">
                  <c:v>-0.76023636664106398</c:v>
                </c:pt>
                <c:pt idx="1886">
                  <c:v>-0.758994619225</c:v>
                </c:pt>
                <c:pt idx="1887">
                  <c:v>-0.75777187218210096</c:v>
                </c:pt>
                <c:pt idx="1888">
                  <c:v>-0.75892278422777804</c:v>
                </c:pt>
                <c:pt idx="1889">
                  <c:v>-0.75923494170273897</c:v>
                </c:pt>
                <c:pt idx="1890">
                  <c:v>-0.75952528074478498</c:v>
                </c:pt>
                <c:pt idx="1891">
                  <c:v>-0.75992840462674904</c:v>
                </c:pt>
                <c:pt idx="1892">
                  <c:v>-0.76029716481490295</c:v>
                </c:pt>
                <c:pt idx="1893">
                  <c:v>-0.76583077509007602</c:v>
                </c:pt>
                <c:pt idx="1894">
                  <c:v>-0.76477351917805703</c:v>
                </c:pt>
                <c:pt idx="1895">
                  <c:v>-0.76373559385468304</c:v>
                </c:pt>
                <c:pt idx="1896">
                  <c:v>-0.765060402191445</c:v>
                </c:pt>
                <c:pt idx="1897">
                  <c:v>-0.76543886972469499</c:v>
                </c:pt>
                <c:pt idx="1898">
                  <c:v>-0.76575121204246399</c:v>
                </c:pt>
                <c:pt idx="1899">
                  <c:v>-0.76601724134848603</c:v>
                </c:pt>
                <c:pt idx="1900">
                  <c:v>-0.76617341190815902</c:v>
                </c:pt>
                <c:pt idx="1901">
                  <c:v>-0.76897580210397698</c:v>
                </c:pt>
                <c:pt idx="1902">
                  <c:v>-0.76801004202689904</c:v>
                </c:pt>
                <c:pt idx="1903">
                  <c:v>-0.76745543139481698</c:v>
                </c:pt>
                <c:pt idx="1904">
                  <c:v>-0.76698772742212296</c:v>
                </c:pt>
                <c:pt idx="1905">
                  <c:v>-0.76626321386168705</c:v>
                </c:pt>
                <c:pt idx="1906">
                  <c:v>-0.76529302514822295</c:v>
                </c:pt>
                <c:pt idx="1907">
                  <c:v>-0.76404580201334404</c:v>
                </c:pt>
                <c:pt idx="1908">
                  <c:v>-0.76245871248256902</c:v>
                </c:pt>
                <c:pt idx="1909">
                  <c:v>-0.755565842684084</c:v>
                </c:pt>
                <c:pt idx="1910">
                  <c:v>-0.75463867428581699</c:v>
                </c:pt>
                <c:pt idx="1911">
                  <c:v>-0.75261381445827802</c:v>
                </c:pt>
                <c:pt idx="1912">
                  <c:v>-0.749524719098701</c:v>
                </c:pt>
                <c:pt idx="1913">
                  <c:v>-0.74599604867860103</c:v>
                </c:pt>
                <c:pt idx="1914">
                  <c:v>-0.74206168164085995</c:v>
                </c:pt>
                <c:pt idx="1915">
                  <c:v>-0.737512995966358</c:v>
                </c:pt>
                <c:pt idx="1916">
                  <c:v>-0.73266178611823696</c:v>
                </c:pt>
                <c:pt idx="1917">
                  <c:v>-0.70933043494093995</c:v>
                </c:pt>
                <c:pt idx="1918">
                  <c:v>-0.70845640986017699</c:v>
                </c:pt>
                <c:pt idx="1919">
                  <c:v>-0.70457050118999698</c:v>
                </c:pt>
                <c:pt idx="1920">
                  <c:v>-0.69769071160125196</c:v>
                </c:pt>
                <c:pt idx="1921">
                  <c:v>-0.69063006280880301</c:v>
                </c:pt>
                <c:pt idx="1922">
                  <c:v>-0.68294824260787401</c:v>
                </c:pt>
                <c:pt idx="1923">
                  <c:v>-0.67473135867193001</c:v>
                </c:pt>
                <c:pt idx="1924">
                  <c:v>-0.66610555405498795</c:v>
                </c:pt>
                <c:pt idx="1925">
                  <c:v>-0.62740956227711897</c:v>
                </c:pt>
                <c:pt idx="1926">
                  <c:v>-0.62663340977049797</c:v>
                </c:pt>
                <c:pt idx="1927">
                  <c:v>-0.62586663854050395</c:v>
                </c:pt>
                <c:pt idx="1928">
                  <c:v>-0.61086384604256005</c:v>
                </c:pt>
                <c:pt idx="1929">
                  <c:v>-0.601199271421337</c:v>
                </c:pt>
                <c:pt idx="1930">
                  <c:v>-0.59072656798051304</c:v>
                </c:pt>
                <c:pt idx="1931">
                  <c:v>-0.580082250514243</c:v>
                </c:pt>
                <c:pt idx="1932">
                  <c:v>-0.56928146719950901</c:v>
                </c:pt>
                <c:pt idx="1933">
                  <c:v>-0.52292422818800499</c:v>
                </c:pt>
                <c:pt idx="1934">
                  <c:v>-0.52229451840215302</c:v>
                </c:pt>
                <c:pt idx="1935">
                  <c:v>-0.51600723135344795</c:v>
                </c:pt>
                <c:pt idx="1936">
                  <c:v>-0.50499691988662498</c:v>
                </c:pt>
                <c:pt idx="1937">
                  <c:v>-0.494691945551479</c:v>
                </c:pt>
                <c:pt idx="1938">
                  <c:v>-0.48382862615896399</c:v>
                </c:pt>
                <c:pt idx="1939">
                  <c:v>-0.47307123295164899</c:v>
                </c:pt>
                <c:pt idx="1940">
                  <c:v>-0.46245346766519602</c:v>
                </c:pt>
                <c:pt idx="1941">
                  <c:v>-0.41887576971167201</c:v>
                </c:pt>
                <c:pt idx="1942">
                  <c:v>-0.41838470777394898</c:v>
                </c:pt>
                <c:pt idx="1943">
                  <c:v>-0.41267932188871098</c:v>
                </c:pt>
                <c:pt idx="1944">
                  <c:v>-0.40289295099827399</c:v>
                </c:pt>
                <c:pt idx="1945">
                  <c:v>-0.39382818588431101</c:v>
                </c:pt>
                <c:pt idx="1946">
                  <c:v>-0.38459368711534198</c:v>
                </c:pt>
                <c:pt idx="1947">
                  <c:v>-0.37565687326024799</c:v>
                </c:pt>
                <c:pt idx="1948">
                  <c:v>-0.36715197999212701</c:v>
                </c:pt>
                <c:pt idx="1949">
                  <c:v>-0.33322525853805202</c:v>
                </c:pt>
                <c:pt idx="1950">
                  <c:v>-0.332774245934223</c:v>
                </c:pt>
                <c:pt idx="1951">
                  <c:v>-0.32844907168809701</c:v>
                </c:pt>
                <c:pt idx="1952">
                  <c:v>-0.32135613597299201</c:v>
                </c:pt>
                <c:pt idx="1953">
                  <c:v>-0.31425796144833301</c:v>
                </c:pt>
                <c:pt idx="1954">
                  <c:v>-0.30746192827905</c:v>
                </c:pt>
                <c:pt idx="1955">
                  <c:v>-0.30092079775244501</c:v>
                </c:pt>
                <c:pt idx="1956">
                  <c:v>-0.29466050057993498</c:v>
                </c:pt>
                <c:pt idx="1957">
                  <c:v>-0.27092869625406102</c:v>
                </c:pt>
                <c:pt idx="1958">
                  <c:v>-0.270441759990799</c:v>
                </c:pt>
                <c:pt idx="1959">
                  <c:v>-0.267142678820117</c:v>
                </c:pt>
                <c:pt idx="1960">
                  <c:v>-0.26199821953055802</c:v>
                </c:pt>
                <c:pt idx="1961">
                  <c:v>-0.25683773448635699</c:v>
                </c:pt>
                <c:pt idx="1962">
                  <c:v>-0.25182968109396298</c:v>
                </c:pt>
                <c:pt idx="1963">
                  <c:v>-0.24698732916285099</c:v>
                </c:pt>
                <c:pt idx="1964">
                  <c:v>-0.24226087626363499</c:v>
                </c:pt>
                <c:pt idx="1965">
                  <c:v>-0.224632600600572</c:v>
                </c:pt>
                <c:pt idx="1966">
                  <c:v>-0.22403490753452099</c:v>
                </c:pt>
                <c:pt idx="1967">
                  <c:v>-0.22133418875864799</c:v>
                </c:pt>
                <c:pt idx="1968">
                  <c:v>-0.21699230644526299</c:v>
                </c:pt>
                <c:pt idx="1969">
                  <c:v>-0.21269192947858601</c:v>
                </c:pt>
                <c:pt idx="1970">
                  <c:v>-0.20851021670130501</c:v>
                </c:pt>
                <c:pt idx="1971">
                  <c:v>-0.20446928553509899</c:v>
                </c:pt>
                <c:pt idx="1972">
                  <c:v>-0.20031991915272301</c:v>
                </c:pt>
                <c:pt idx="1973">
                  <c:v>-0.184557526162512</c:v>
                </c:pt>
                <c:pt idx="1974">
                  <c:v>-0.18389378435643799</c:v>
                </c:pt>
                <c:pt idx="1975">
                  <c:v>-0.18144959109209399</c:v>
                </c:pt>
                <c:pt idx="1976">
                  <c:v>-0.17764436067386399</c:v>
                </c:pt>
                <c:pt idx="1977">
                  <c:v>-0.17375797192929501</c:v>
                </c:pt>
                <c:pt idx="1978">
                  <c:v>-0.169950539466837</c:v>
                </c:pt>
                <c:pt idx="1979">
                  <c:v>-0.166235620071634</c:v>
                </c:pt>
                <c:pt idx="1980">
                  <c:v>-0.16262908608770499</c:v>
                </c:pt>
                <c:pt idx="1981">
                  <c:v>-0.15005903453876099</c:v>
                </c:pt>
                <c:pt idx="1982">
                  <c:v>-0.14942140036847101</c:v>
                </c:pt>
                <c:pt idx="1983">
                  <c:v>-0.147429680160785</c:v>
                </c:pt>
                <c:pt idx="1984">
                  <c:v>-0.14458766146062199</c:v>
                </c:pt>
                <c:pt idx="1985">
                  <c:v>-0.14185293695343501</c:v>
                </c:pt>
                <c:pt idx="1986">
                  <c:v>-0.13935538713812001</c:v>
                </c:pt>
                <c:pt idx="1987">
                  <c:v>-0.137225887662667</c:v>
                </c:pt>
                <c:pt idx="1988">
                  <c:v>-0.135324644630546</c:v>
                </c:pt>
                <c:pt idx="1989">
                  <c:v>-0.13150075779654999</c:v>
                </c:pt>
                <c:pt idx="1990">
                  <c:v>-0.130947921113444</c:v>
                </c:pt>
                <c:pt idx="1991">
                  <c:v>-0.130203626142333</c:v>
                </c:pt>
                <c:pt idx="1992">
                  <c:v>-0.12962117807385001</c:v>
                </c:pt>
                <c:pt idx="1993">
                  <c:v>-0.12939069239812101</c:v>
                </c:pt>
                <c:pt idx="1994">
                  <c:v>-0.12952981091712901</c:v>
                </c:pt>
                <c:pt idx="1995">
                  <c:v>-0.130039873935893</c:v>
                </c:pt>
                <c:pt idx="1996">
                  <c:v>-0.130883879115931</c:v>
                </c:pt>
                <c:pt idx="1997">
                  <c:v>-0.13215252110407</c:v>
                </c:pt>
                <c:pt idx="1998">
                  <c:v>-0.13881907690581599</c:v>
                </c:pt>
                <c:pt idx="1999">
                  <c:v>-0.142494148055134</c:v>
                </c:pt>
                <c:pt idx="2000">
                  <c:v>-0.14199737744013599</c:v>
                </c:pt>
                <c:pt idx="2001">
                  <c:v>-0.14457341566679199</c:v>
                </c:pt>
                <c:pt idx="2002">
                  <c:v>-0.147440111446169</c:v>
                </c:pt>
                <c:pt idx="2003">
                  <c:v>-0.15057670027018</c:v>
                </c:pt>
                <c:pt idx="2004">
                  <c:v>-0.15390167039260899</c:v>
                </c:pt>
                <c:pt idx="2005">
                  <c:v>-0.15732213686554</c:v>
                </c:pt>
                <c:pt idx="2006">
                  <c:v>-0.15681207065179301</c:v>
                </c:pt>
                <c:pt idx="2007">
                  <c:v>-0.17122218157664401</c:v>
                </c:pt>
                <c:pt idx="2008">
                  <c:v>-0.17313857509917299</c:v>
                </c:pt>
                <c:pt idx="2009">
                  <c:v>-0.18206566988501699</c:v>
                </c:pt>
                <c:pt idx="2010">
                  <c:v>-0.18613735028813799</c:v>
                </c:pt>
                <c:pt idx="2011">
                  <c:v>-0.19049687646116301</c:v>
                </c:pt>
                <c:pt idx="2012">
                  <c:v>-0.194898125683822</c:v>
                </c:pt>
                <c:pt idx="2013">
                  <c:v>-0.199316925720678</c:v>
                </c:pt>
                <c:pt idx="2014">
                  <c:v>-0.198713169165015</c:v>
                </c:pt>
                <c:pt idx="2015">
                  <c:v>-0.21539883146186201</c:v>
                </c:pt>
                <c:pt idx="2016">
                  <c:v>-0.21477306316581099</c:v>
                </c:pt>
                <c:pt idx="2017">
                  <c:v>-0.216851806746267</c:v>
                </c:pt>
                <c:pt idx="2018">
                  <c:v>-0.23486752704354999</c:v>
                </c:pt>
                <c:pt idx="2019">
                  <c:v>-0.23419346485276299</c:v>
                </c:pt>
                <c:pt idx="2020">
                  <c:v>-0.23791009074730399</c:v>
                </c:pt>
                <c:pt idx="2021">
                  <c:v>-0.241716655704833</c:v>
                </c:pt>
                <c:pt idx="2022">
                  <c:v>-0.24097038747736299</c:v>
                </c:pt>
                <c:pt idx="2023">
                  <c:v>-0.25563453702114802</c:v>
                </c:pt>
                <c:pt idx="2024">
                  <c:v>-0.25486045551562497</c:v>
                </c:pt>
                <c:pt idx="2025">
                  <c:v>-0.25645884181608702</c:v>
                </c:pt>
                <c:pt idx="2026">
                  <c:v>-0.27200439942829302</c:v>
                </c:pt>
                <c:pt idx="2027">
                  <c:v>-0.27118761280501102</c:v>
                </c:pt>
                <c:pt idx="2028">
                  <c:v>-0.27445300225921199</c:v>
                </c:pt>
                <c:pt idx="2029">
                  <c:v>-0.27760192782384602</c:v>
                </c:pt>
                <c:pt idx="2030">
                  <c:v>-0.27673141905330501</c:v>
                </c:pt>
                <c:pt idx="2031">
                  <c:v>-0.29013478731678299</c:v>
                </c:pt>
                <c:pt idx="2032">
                  <c:v>-0.28924534671711899</c:v>
                </c:pt>
                <c:pt idx="2033">
                  <c:v>-0.29053035590166099</c:v>
                </c:pt>
                <c:pt idx="2034">
                  <c:v>-0.308634366576168</c:v>
                </c:pt>
                <c:pt idx="2035">
                  <c:v>-0.30771771510896101</c:v>
                </c:pt>
                <c:pt idx="2036">
                  <c:v>-0.31178940321801502</c:v>
                </c:pt>
                <c:pt idx="2037">
                  <c:v>-0.31605244465913102</c:v>
                </c:pt>
                <c:pt idx="2038">
                  <c:v>-0.31512782765615899</c:v>
                </c:pt>
                <c:pt idx="2039">
                  <c:v>-0.33298602616259998</c:v>
                </c:pt>
                <c:pt idx="2040">
                  <c:v>-0.33204750683440798</c:v>
                </c:pt>
                <c:pt idx="2041">
                  <c:v>-0.334109751501243</c:v>
                </c:pt>
                <c:pt idx="2042">
                  <c:v>-0.35919676479087798</c:v>
                </c:pt>
                <c:pt idx="2043">
                  <c:v>-0.358240853969236</c:v>
                </c:pt>
                <c:pt idx="2044">
                  <c:v>-0.364212149388082</c:v>
                </c:pt>
                <c:pt idx="2045">
                  <c:v>-0.37040182498845498</c:v>
                </c:pt>
                <c:pt idx="2046">
                  <c:v>-0.36946544828480699</c:v>
                </c:pt>
                <c:pt idx="2047">
                  <c:v>-0.39384545499782397</c:v>
                </c:pt>
                <c:pt idx="2048">
                  <c:v>-0.39289186192206299</c:v>
                </c:pt>
                <c:pt idx="2049">
                  <c:v>-0.39604787045388501</c:v>
                </c:pt>
                <c:pt idx="2050">
                  <c:v>-0.42660859604954199</c:v>
                </c:pt>
                <c:pt idx="2051">
                  <c:v>-0.42563285378240301</c:v>
                </c:pt>
                <c:pt idx="2052">
                  <c:v>-0.432802658583128</c:v>
                </c:pt>
                <c:pt idx="2053">
                  <c:v>-0.44001110902653401</c:v>
                </c:pt>
                <c:pt idx="2054">
                  <c:v>-0.43903794566750498</c:v>
                </c:pt>
                <c:pt idx="2055">
                  <c:v>-0.46638876704205601</c:v>
                </c:pt>
                <c:pt idx="2056">
                  <c:v>-0.465392526504388</c:v>
                </c:pt>
                <c:pt idx="2057">
                  <c:v>-0.46886679830105898</c:v>
                </c:pt>
                <c:pt idx="2058">
                  <c:v>-0.49864841181250003</c:v>
                </c:pt>
                <c:pt idx="2059">
                  <c:v>-0.50534643318460004</c:v>
                </c:pt>
                <c:pt idx="2060">
                  <c:v>-0.50431197523020799</c:v>
                </c:pt>
                <c:pt idx="2061">
                  <c:v>-0.51071097642175101</c:v>
                </c:pt>
                <c:pt idx="2062">
                  <c:v>-0.50967130606646804</c:v>
                </c:pt>
                <c:pt idx="2063">
                  <c:v>-0.53411159275240006</c:v>
                </c:pt>
                <c:pt idx="2064">
                  <c:v>-0.53304796126933396</c:v>
                </c:pt>
                <c:pt idx="2065">
                  <c:v>-0.53586558118970795</c:v>
                </c:pt>
                <c:pt idx="2066">
                  <c:v>-0.55806946679921499</c:v>
                </c:pt>
                <c:pt idx="2067">
                  <c:v>-0.56262950802876399</c:v>
                </c:pt>
                <c:pt idx="2068">
                  <c:v>-0.56153675701445604</c:v>
                </c:pt>
                <c:pt idx="2069">
                  <c:v>-0.56575010252001001</c:v>
                </c:pt>
                <c:pt idx="2070">
                  <c:v>-0.56465213577741302</c:v>
                </c:pt>
                <c:pt idx="2071">
                  <c:v>-0.58060846574755798</c:v>
                </c:pt>
                <c:pt idx="2072">
                  <c:v>-0.57949565530673097</c:v>
                </c:pt>
                <c:pt idx="2073">
                  <c:v>-0.580755265044682</c:v>
                </c:pt>
                <c:pt idx="2074">
                  <c:v>-0.59224956453500599</c:v>
                </c:pt>
                <c:pt idx="2075">
                  <c:v>-0.59395197382823095</c:v>
                </c:pt>
                <c:pt idx="2076">
                  <c:v>-0.59282575496355605</c:v>
                </c:pt>
                <c:pt idx="2077">
                  <c:v>-0.59418467155050203</c:v>
                </c:pt>
                <c:pt idx="2078">
                  <c:v>-0.59305774340933204</c:v>
                </c:pt>
                <c:pt idx="2079">
                  <c:v>-0.59938607079711304</c:v>
                </c:pt>
                <c:pt idx="2080">
                  <c:v>-0.598253515376857</c:v>
                </c:pt>
                <c:pt idx="2081">
                  <c:v>-0.59811527739627302</c:v>
                </c:pt>
                <c:pt idx="2082">
                  <c:v>-0.59926964919156001</c:v>
                </c:pt>
                <c:pt idx="2083">
                  <c:v>-0.59936382729165305</c:v>
                </c:pt>
                <c:pt idx="2084">
                  <c:v>-0.59840200899221996</c:v>
                </c:pt>
                <c:pt idx="2085">
                  <c:v>-0.59727338976509803</c:v>
                </c:pt>
                <c:pt idx="2086">
                  <c:v>-0.59614358937947598</c:v>
                </c:pt>
                <c:pt idx="2087">
                  <c:v>-0.59445658744756202</c:v>
                </c:pt>
                <c:pt idx="2088">
                  <c:v>-0.59332857761845803</c:v>
                </c:pt>
                <c:pt idx="2089">
                  <c:v>-0.59199169934385198</c:v>
                </c:pt>
                <c:pt idx="2090">
                  <c:v>-0.59026585356244798</c:v>
                </c:pt>
                <c:pt idx="2091">
                  <c:v>-0.58830118481620197</c:v>
                </c:pt>
                <c:pt idx="2092">
                  <c:v>-0.581204173609979</c:v>
                </c:pt>
                <c:pt idx="2093">
                  <c:v>-0.58009370086036705</c:v>
                </c:pt>
                <c:pt idx="2094">
                  <c:v>-0.578985460768079</c:v>
                </c:pt>
                <c:pt idx="2095">
                  <c:v>-0.57213340404803303</c:v>
                </c:pt>
                <c:pt idx="2096">
                  <c:v>-0.57103009205600497</c:v>
                </c:pt>
                <c:pt idx="2097">
                  <c:v>-0.56896789113448099</c:v>
                </c:pt>
                <c:pt idx="2098">
                  <c:v>-0.56615287837898298</c:v>
                </c:pt>
                <c:pt idx="2099">
                  <c:v>-0.56318178919117701</c:v>
                </c:pt>
                <c:pt idx="2100">
                  <c:v>-0.55371991856925695</c:v>
                </c:pt>
                <c:pt idx="2101">
                  <c:v>-0.55263786597376996</c:v>
                </c:pt>
                <c:pt idx="2102">
                  <c:v>-0.54818507825538998</c:v>
                </c:pt>
                <c:pt idx="2103">
                  <c:v>-0.54711420877373496</c:v>
                </c:pt>
                <c:pt idx="2104">
                  <c:v>-0.54266067480028701</c:v>
                </c:pt>
                <c:pt idx="2105">
                  <c:v>-0.53820794932633298</c:v>
                </c:pt>
                <c:pt idx="2106">
                  <c:v>-0.53714802167116404</c:v>
                </c:pt>
                <c:pt idx="2107">
                  <c:v>-0.53269469694945604</c:v>
                </c:pt>
                <c:pt idx="2108">
                  <c:v>-0.52366913372252999</c:v>
                </c:pt>
                <c:pt idx="2109">
                  <c:v>-0.52102363463811796</c:v>
                </c:pt>
                <c:pt idx="2110">
                  <c:v>-0.51998669466724001</c:v>
                </c:pt>
                <c:pt idx="2111">
                  <c:v>-0.51672533603491499</c:v>
                </c:pt>
                <c:pt idx="2112">
                  <c:v>-0.51348765894062298</c:v>
                </c:pt>
                <c:pt idx="2113">
                  <c:v>-0.51022343695890704</c:v>
                </c:pt>
                <c:pt idx="2114">
                  <c:v>-0.50683282568450005</c:v>
                </c:pt>
                <c:pt idx="2115">
                  <c:v>-0.50327919413008704</c:v>
                </c:pt>
                <c:pt idx="2116">
                  <c:v>-0.49064901655744497</c:v>
                </c:pt>
                <c:pt idx="2117">
                  <c:v>-0.48647640779597401</c:v>
                </c:pt>
                <c:pt idx="2118">
                  <c:v>-0.48548473024424699</c:v>
                </c:pt>
                <c:pt idx="2119">
                  <c:v>-0.48106486165870299</c:v>
                </c:pt>
                <c:pt idx="2120">
                  <c:v>-0.476244168897833</c:v>
                </c:pt>
                <c:pt idx="2121">
                  <c:v>-0.47108272875735002</c:v>
                </c:pt>
                <c:pt idx="2122">
                  <c:v>-0.46539979422293798</c:v>
                </c:pt>
                <c:pt idx="2123">
                  <c:v>-0.45929553464620099</c:v>
                </c:pt>
                <c:pt idx="2124">
                  <c:v>-0.433136533835633</c:v>
                </c:pt>
                <c:pt idx="2125">
                  <c:v>-0.42555825681374299</c:v>
                </c:pt>
                <c:pt idx="2126">
                  <c:v>-0.42462104856617999</c:v>
                </c:pt>
                <c:pt idx="2127">
                  <c:v>-0.41609411958568798</c:v>
                </c:pt>
                <c:pt idx="2128">
                  <c:v>-0.40695913618054902</c:v>
                </c:pt>
                <c:pt idx="2129">
                  <c:v>-0.39733436867404698</c:v>
                </c:pt>
                <c:pt idx="2130">
                  <c:v>-0.386984606857805</c:v>
                </c:pt>
                <c:pt idx="2131">
                  <c:v>-0.37606425782189901</c:v>
                </c:pt>
                <c:pt idx="2132">
                  <c:v>-0.33208089216110298</c:v>
                </c:pt>
                <c:pt idx="2133">
                  <c:v>-0.319834392597238</c:v>
                </c:pt>
                <c:pt idx="2134">
                  <c:v>-0.31895271133893499</c:v>
                </c:pt>
                <c:pt idx="2135">
                  <c:v>-0.30639504314993599</c:v>
                </c:pt>
                <c:pt idx="2136">
                  <c:v>-0.29364943146081901</c:v>
                </c:pt>
                <c:pt idx="2137">
                  <c:v>-0.280823280384699</c:v>
                </c:pt>
                <c:pt idx="2138">
                  <c:v>-0.26857250772917801</c:v>
                </c:pt>
                <c:pt idx="2139">
                  <c:v>-0.25590830805956999</c:v>
                </c:pt>
                <c:pt idx="2140">
                  <c:v>-0.21163545961190999</c:v>
                </c:pt>
                <c:pt idx="2141">
                  <c:v>-0.21082296102197401</c:v>
                </c:pt>
                <c:pt idx="2142">
                  <c:v>-0.188466496411969</c:v>
                </c:pt>
                <c:pt idx="2143">
                  <c:v>-0.181601788235251</c:v>
                </c:pt>
                <c:pt idx="2144">
                  <c:v>-0.172131330990688</c:v>
                </c:pt>
                <c:pt idx="2145">
                  <c:v>-0.161535370245421</c:v>
                </c:pt>
                <c:pt idx="2146">
                  <c:v>-0.15197970881037701</c:v>
                </c:pt>
                <c:pt idx="2147">
                  <c:v>-0.142885978986553</c:v>
                </c:pt>
                <c:pt idx="2148">
                  <c:v>-0.1201794171792</c:v>
                </c:pt>
                <c:pt idx="2149">
                  <c:v>-0.110073585803903</c:v>
                </c:pt>
                <c:pt idx="2150">
                  <c:v>-0.109377879726377</c:v>
                </c:pt>
                <c:pt idx="2151">
                  <c:v>-9.9584344884198706E-2</c:v>
                </c:pt>
                <c:pt idx="2152">
                  <c:v>-9.8890811645378204E-2</c:v>
                </c:pt>
                <c:pt idx="2153">
                  <c:v>-8.9386098216513499E-2</c:v>
                </c:pt>
                <c:pt idx="2154">
                  <c:v>-8.0177434718367996E-2</c:v>
                </c:pt>
                <c:pt idx="2155">
                  <c:v>-7.9516563556855394E-2</c:v>
                </c:pt>
                <c:pt idx="2156">
                  <c:v>-7.1373245481344605E-2</c:v>
                </c:pt>
                <c:pt idx="2157">
                  <c:v>-6.9967933258726606E-2</c:v>
                </c:pt>
                <c:pt idx="2158">
                  <c:v>-6.93626097678261E-2</c:v>
                </c:pt>
                <c:pt idx="2159">
                  <c:v>-6.9016848414412996E-2</c:v>
                </c:pt>
                <c:pt idx="2160">
                  <c:v>-6.9529250286401903E-2</c:v>
                </c:pt>
                <c:pt idx="2161">
                  <c:v>-7.0954743218781396E-2</c:v>
                </c:pt>
                <c:pt idx="2162">
                  <c:v>-7.0346382049887496E-2</c:v>
                </c:pt>
                <c:pt idx="2163">
                  <c:v>-7.9118901232458294E-2</c:v>
                </c:pt>
                <c:pt idx="2164">
                  <c:v>-9.0401556057120802E-2</c:v>
                </c:pt>
                <c:pt idx="2165">
                  <c:v>-9.4433434887138304E-2</c:v>
                </c:pt>
                <c:pt idx="2166">
                  <c:v>-9.3813317946973201E-2</c:v>
                </c:pt>
                <c:pt idx="2167">
                  <c:v>-9.8341176786843801E-2</c:v>
                </c:pt>
                <c:pt idx="2168">
                  <c:v>-0.1029825786915</c:v>
                </c:pt>
                <c:pt idx="2169">
                  <c:v>-0.10769248634336601</c:v>
                </c:pt>
                <c:pt idx="2170">
                  <c:v>-0.10702595612306</c:v>
                </c:pt>
                <c:pt idx="2171">
                  <c:v>-0.124253434276532</c:v>
                </c:pt>
                <c:pt idx="2172">
                  <c:v>-0.136003921803037</c:v>
                </c:pt>
                <c:pt idx="2173">
                  <c:v>-0.13976340631707601</c:v>
                </c:pt>
                <c:pt idx="2174">
                  <c:v>-0.13908331480248201</c:v>
                </c:pt>
                <c:pt idx="2175">
                  <c:v>-0.14251069761681801</c:v>
                </c:pt>
                <c:pt idx="2176">
                  <c:v>-0.14539120275100301</c:v>
                </c:pt>
                <c:pt idx="2177">
                  <c:v>-0.147735239573901</c:v>
                </c:pt>
                <c:pt idx="2178">
                  <c:v>-0.14706324438287399</c:v>
                </c:pt>
                <c:pt idx="2179">
                  <c:v>-0.15456874425758901</c:v>
                </c:pt>
                <c:pt idx="2180">
                  <c:v>-0.15504218816253601</c:v>
                </c:pt>
                <c:pt idx="2181">
                  <c:v>-0.15408656456084399</c:v>
                </c:pt>
                <c:pt idx="2182">
                  <c:v>-0.153428042535283</c:v>
                </c:pt>
                <c:pt idx="2183">
                  <c:v>-0.15201821905455901</c:v>
                </c:pt>
                <c:pt idx="2184">
                  <c:v>-0.149735611698115</c:v>
                </c:pt>
                <c:pt idx="2185">
                  <c:v>-0.146703708507125</c:v>
                </c:pt>
                <c:pt idx="2186">
                  <c:v>-0.14621776691518801</c:v>
                </c:pt>
                <c:pt idx="2187">
                  <c:v>-0.13475158845038099</c:v>
                </c:pt>
                <c:pt idx="2188">
                  <c:v>-0.120281769234586</c:v>
                </c:pt>
                <c:pt idx="2189">
                  <c:v>-0.113779993113171</c:v>
                </c:pt>
                <c:pt idx="2190">
                  <c:v>-0.113451444699999</c:v>
                </c:pt>
                <c:pt idx="2191">
                  <c:v>-0.106755527596646</c:v>
                </c:pt>
                <c:pt idx="2192">
                  <c:v>-9.9620929318414694E-2</c:v>
                </c:pt>
                <c:pt idx="2193">
                  <c:v>-9.1636918021389097E-2</c:v>
                </c:pt>
                <c:pt idx="2194">
                  <c:v>-9.1547384240170296E-2</c:v>
                </c:pt>
                <c:pt idx="2195">
                  <c:v>-6.3988686565914901E-2</c:v>
                </c:pt>
                <c:pt idx="2196">
                  <c:v>-3.9709592789024903E-2</c:v>
                </c:pt>
                <c:pt idx="2197">
                  <c:v>-3.0095230875556399E-2</c:v>
                </c:pt>
                <c:pt idx="2198">
                  <c:v>-3.0226690481848301E-2</c:v>
                </c:pt>
                <c:pt idx="2199">
                  <c:v>-2.0490197288319099E-2</c:v>
                </c:pt>
                <c:pt idx="2200">
                  <c:v>-1.0536200781758201E-2</c:v>
                </c:pt>
                <c:pt idx="2201">
                  <c:v>-3.9386282398286201E-4</c:v>
                </c:pt>
                <c:pt idx="2202">
                  <c:v>-6.9183569899518196E-4</c:v>
                </c:pt>
                <c:pt idx="2203">
                  <c:v>3.46912997291648E-2</c:v>
                </c:pt>
                <c:pt idx="2204">
                  <c:v>6.2605009641359094E-2</c:v>
                </c:pt>
                <c:pt idx="2205">
                  <c:v>7.3573730258520001E-2</c:v>
                </c:pt>
                <c:pt idx="2206">
                  <c:v>7.3171177924853198E-2</c:v>
                </c:pt>
                <c:pt idx="2207">
                  <c:v>8.3610534638096895E-2</c:v>
                </c:pt>
                <c:pt idx="2208">
                  <c:v>9.4603376687630594E-2</c:v>
                </c:pt>
                <c:pt idx="2209">
                  <c:v>0.105543133898168</c:v>
                </c:pt>
                <c:pt idx="2210">
                  <c:v>0.105080280539361</c:v>
                </c:pt>
                <c:pt idx="2211">
                  <c:v>0.14355462643411299</c:v>
                </c:pt>
                <c:pt idx="2212">
                  <c:v>0.17544203317959101</c:v>
                </c:pt>
                <c:pt idx="2213">
                  <c:v>0.187049020267718</c:v>
                </c:pt>
                <c:pt idx="2214">
                  <c:v>0.18647718093228199</c:v>
                </c:pt>
                <c:pt idx="2215">
                  <c:v>0.19901746648479099</c:v>
                </c:pt>
                <c:pt idx="2216">
                  <c:v>0.211180397269811</c:v>
                </c:pt>
                <c:pt idx="2217">
                  <c:v>0.224212455689764</c:v>
                </c:pt>
                <c:pt idx="2218">
                  <c:v>0.223681045092298</c:v>
                </c:pt>
                <c:pt idx="2219">
                  <c:v>0.268748375247504</c:v>
                </c:pt>
                <c:pt idx="2220">
                  <c:v>0.30612267745018501</c:v>
                </c:pt>
                <c:pt idx="2221">
                  <c:v>0.32049708320466302</c:v>
                </c:pt>
                <c:pt idx="2222">
                  <c:v>0.31983267936381599</c:v>
                </c:pt>
                <c:pt idx="2223">
                  <c:v>0.334295580282301</c:v>
                </c:pt>
                <c:pt idx="2224">
                  <c:v>0.349045583104237</c:v>
                </c:pt>
                <c:pt idx="2225">
                  <c:v>0.36334636657957597</c:v>
                </c:pt>
                <c:pt idx="2226">
                  <c:v>0.36243696710283202</c:v>
                </c:pt>
                <c:pt idx="2227">
                  <c:v>0.41617579521847198</c:v>
                </c:pt>
                <c:pt idx="2228">
                  <c:v>0.45893014066520099</c:v>
                </c:pt>
                <c:pt idx="2229">
                  <c:v>0.47511947729363202</c:v>
                </c:pt>
                <c:pt idx="2230">
                  <c:v>0.47405361614538</c:v>
                </c:pt>
                <c:pt idx="2231">
                  <c:v>0.49002118415137602</c:v>
                </c:pt>
                <c:pt idx="2232">
                  <c:v>0.50611918831008595</c:v>
                </c:pt>
                <c:pt idx="2233">
                  <c:v>0.52232183806774901</c:v>
                </c:pt>
                <c:pt idx="2234">
                  <c:v>0.52082151112001995</c:v>
                </c:pt>
                <c:pt idx="2235">
                  <c:v>0.57923553173130404</c:v>
                </c:pt>
                <c:pt idx="2236">
                  <c:v>0.62316602584020797</c:v>
                </c:pt>
                <c:pt idx="2237">
                  <c:v>0.63938242624764596</c:v>
                </c:pt>
                <c:pt idx="2238">
                  <c:v>0.65507586179422095</c:v>
                </c:pt>
                <c:pt idx="2239">
                  <c:v>0.65305993705979903</c:v>
                </c:pt>
                <c:pt idx="2240">
                  <c:v>0.66855355239889602</c:v>
                </c:pt>
                <c:pt idx="2241">
                  <c:v>0.68375600629287103</c:v>
                </c:pt>
                <c:pt idx="2242">
                  <c:v>0.70989822982474504</c:v>
                </c:pt>
                <c:pt idx="2243">
                  <c:v>0.73595611776091796</c:v>
                </c:pt>
                <c:pt idx="2244">
                  <c:v>0.78979408641521498</c:v>
                </c:pt>
                <c:pt idx="2245">
                  <c:v>0.79656800787279403</c:v>
                </c:pt>
                <c:pt idx="2246">
                  <c:v>0.79424094465532902</c:v>
                </c:pt>
                <c:pt idx="2247">
                  <c:v>0.81965143454048395</c:v>
                </c:pt>
                <c:pt idx="2248">
                  <c:v>0.83102027897758901</c:v>
                </c:pt>
                <c:pt idx="2249">
                  <c:v>0.82862243676281599</c:v>
                </c:pt>
                <c:pt idx="2250">
                  <c:v>0.85007979743041695</c:v>
                </c:pt>
                <c:pt idx="2251">
                  <c:v>0.85819461266558195</c:v>
                </c:pt>
                <c:pt idx="2252">
                  <c:v>0.88516356033608201</c:v>
                </c:pt>
                <c:pt idx="2253">
                  <c:v>0.88704006760356802</c:v>
                </c:pt>
                <c:pt idx="2254">
                  <c:v>0.88454761909589197</c:v>
                </c:pt>
                <c:pt idx="2255">
                  <c:v>0.88579362256794603</c:v>
                </c:pt>
                <c:pt idx="2256">
                  <c:v>0.88228347375994898</c:v>
                </c:pt>
                <c:pt idx="2257">
                  <c:v>0.87527314848737203</c:v>
                </c:pt>
                <c:pt idx="2258">
                  <c:v>0.86473967913017802</c:v>
                </c:pt>
                <c:pt idx="2259">
                  <c:v>0.85037047711885205</c:v>
                </c:pt>
                <c:pt idx="2260">
                  <c:v>0.79299149242022504</c:v>
                </c:pt>
                <c:pt idx="2261">
                  <c:v>0.77655679922675003</c:v>
                </c:pt>
                <c:pt idx="2262">
                  <c:v>0.74846926108779799</c:v>
                </c:pt>
                <c:pt idx="2263">
                  <c:v>0.71371828633895396</c:v>
                </c:pt>
                <c:pt idx="2264">
                  <c:v>0.67318145371240401</c:v>
                </c:pt>
                <c:pt idx="2265">
                  <c:v>0.62656607749970505</c:v>
                </c:pt>
                <c:pt idx="2266">
                  <c:v>0.57394692610353004</c:v>
                </c:pt>
                <c:pt idx="2267">
                  <c:v>0.51563308756064796</c:v>
                </c:pt>
                <c:pt idx="2268">
                  <c:v>0.30035721849125302</c:v>
                </c:pt>
                <c:pt idx="2269">
                  <c:v>0.25764614487187898</c:v>
                </c:pt>
                <c:pt idx="2270">
                  <c:v>0.17810727487869399</c:v>
                </c:pt>
                <c:pt idx="2271">
                  <c:v>9.1691171120667395E-2</c:v>
                </c:pt>
                <c:pt idx="2272">
                  <c:v>-1.53927971263252E-3</c:v>
                </c:pt>
                <c:pt idx="2273">
                  <c:v>-0.101462651996165</c:v>
                </c:pt>
                <c:pt idx="2274">
                  <c:v>-0.20787931627321801</c:v>
                </c:pt>
                <c:pt idx="2275">
                  <c:v>-0.31523578801847302</c:v>
                </c:pt>
                <c:pt idx="2276">
                  <c:v>-0.70671785953698996</c:v>
                </c:pt>
                <c:pt idx="2277">
                  <c:v>-0.78555733804761596</c:v>
                </c:pt>
                <c:pt idx="2278">
                  <c:v>-0.91413004085042804</c:v>
                </c:pt>
                <c:pt idx="2279">
                  <c:v>-1.0472900016269699</c:v>
                </c:pt>
                <c:pt idx="2280">
                  <c:v>-1.1842007247947399</c:v>
                </c:pt>
                <c:pt idx="2281">
                  <c:v>-1.3245809203157</c:v>
                </c:pt>
                <c:pt idx="2282">
                  <c:v>-1.45915083096684</c:v>
                </c:pt>
                <c:pt idx="2283">
                  <c:v>-1.60436568817384</c:v>
                </c:pt>
                <c:pt idx="2284">
                  <c:v>-2.0977720365293999</c:v>
                </c:pt>
                <c:pt idx="2285">
                  <c:v>-2.1909759035747598</c:v>
                </c:pt>
                <c:pt idx="2286">
                  <c:v>-2.33854135379302</c:v>
                </c:pt>
                <c:pt idx="2287">
                  <c:v>-2.4856282265112899</c:v>
                </c:pt>
                <c:pt idx="2288">
                  <c:v>-2.6312511970230799</c:v>
                </c:pt>
                <c:pt idx="2289">
                  <c:v>-2.7660831185699801</c:v>
                </c:pt>
                <c:pt idx="2290">
                  <c:v>-2.9070585489070999</c:v>
                </c:pt>
                <c:pt idx="2291">
                  <c:v>-3.0443763505894199</c:v>
                </c:pt>
                <c:pt idx="2292">
                  <c:v>-3.4967389162997198</c:v>
                </c:pt>
                <c:pt idx="2293">
                  <c:v>-3.5769268559210001</c:v>
                </c:pt>
                <c:pt idx="2294">
                  <c:v>-3.6993013525502101</c:v>
                </c:pt>
                <c:pt idx="2295">
                  <c:v>-3.8100417660721702</c:v>
                </c:pt>
                <c:pt idx="2296">
                  <c:v>-3.9193215235124499</c:v>
                </c:pt>
                <c:pt idx="2297">
                  <c:v>-4.0197569641136104</c:v>
                </c:pt>
                <c:pt idx="2298">
                  <c:v>-4.1141353756021797</c:v>
                </c:pt>
                <c:pt idx="2299">
                  <c:v>-4.2005360034326298</c:v>
                </c:pt>
                <c:pt idx="2300">
                  <c:v>-4.4717114537134597</c:v>
                </c:pt>
                <c:pt idx="2301">
                  <c:v>-4.5108309716842596</c:v>
                </c:pt>
                <c:pt idx="2302">
                  <c:v>-4.5718032258966002</c:v>
                </c:pt>
                <c:pt idx="2303">
                  <c:v>-4.6243883695983703</c:v>
                </c:pt>
                <c:pt idx="2304">
                  <c:v>-4.66867342603277</c:v>
                </c:pt>
                <c:pt idx="2305">
                  <c:v>-4.7046606258993302</c:v>
                </c:pt>
                <c:pt idx="2306">
                  <c:v>-4.7312020030791304</c:v>
                </c:pt>
                <c:pt idx="2307">
                  <c:v>-4.7511465581013201</c:v>
                </c:pt>
                <c:pt idx="2308">
                  <c:v>-4.8054552606292704</c:v>
                </c:pt>
                <c:pt idx="2309">
                  <c:v>-4.8068490836648499</c:v>
                </c:pt>
                <c:pt idx="2310">
                  <c:v>-4.8053390140137902</c:v>
                </c:pt>
                <c:pt idx="2311">
                  <c:v>-4.7973130353944997</c:v>
                </c:pt>
                <c:pt idx="2312">
                  <c:v>-4.7835421770929702</c:v>
                </c:pt>
                <c:pt idx="2313">
                  <c:v>-4.7635952927952996</c:v>
                </c:pt>
                <c:pt idx="2314">
                  <c:v>-4.7382248174241797</c:v>
                </c:pt>
                <c:pt idx="2315">
                  <c:v>-4.7078130707322101</c:v>
                </c:pt>
                <c:pt idx="2316">
                  <c:v>-4.6008160975447296</c:v>
                </c:pt>
                <c:pt idx="2317">
                  <c:v>-4.5754322619222396</c:v>
                </c:pt>
                <c:pt idx="2318">
                  <c:v>-4.53190678024714</c:v>
                </c:pt>
                <c:pt idx="2319">
                  <c:v>-4.4849129241236403</c:v>
                </c:pt>
                <c:pt idx="2320">
                  <c:v>-4.4349557802998296</c:v>
                </c:pt>
                <c:pt idx="2321">
                  <c:v>-4.3822688189253602</c:v>
                </c:pt>
                <c:pt idx="2322">
                  <c:v>-4.3295093624832699</c:v>
                </c:pt>
                <c:pt idx="2323">
                  <c:v>-4.2723772132639004</c:v>
                </c:pt>
                <c:pt idx="2324">
                  <c:v>-4.0838326419754898</c:v>
                </c:pt>
                <c:pt idx="2325">
                  <c:v>-4.0438007278342303</c:v>
                </c:pt>
                <c:pt idx="2326">
                  <c:v>-3.9845466602568198</c:v>
                </c:pt>
                <c:pt idx="2327">
                  <c:v>-3.9216756490375699</c:v>
                </c:pt>
                <c:pt idx="2328">
                  <c:v>-3.8580428140172698</c:v>
                </c:pt>
                <c:pt idx="2329">
                  <c:v>-3.7938324155645402</c:v>
                </c:pt>
                <c:pt idx="2330">
                  <c:v>-3.7296636530659701</c:v>
                </c:pt>
                <c:pt idx="2331">
                  <c:v>-3.6652386080943602</c:v>
                </c:pt>
                <c:pt idx="2332">
                  <c:v>-3.4539086968586301</c:v>
                </c:pt>
                <c:pt idx="2333">
                  <c:v>-3.4154294995088601</c:v>
                </c:pt>
                <c:pt idx="2334">
                  <c:v>-3.35064385123062</c:v>
                </c:pt>
                <c:pt idx="2335">
                  <c:v>-3.28602911295593</c:v>
                </c:pt>
                <c:pt idx="2336">
                  <c:v>-3.22446195624459</c:v>
                </c:pt>
                <c:pt idx="2337">
                  <c:v>-3.1603244717191998</c:v>
                </c:pt>
                <c:pt idx="2338">
                  <c:v>-3.09644729236348</c:v>
                </c:pt>
                <c:pt idx="2339">
                  <c:v>-3.0328091163927202</c:v>
                </c:pt>
                <c:pt idx="2340">
                  <c:v>-3.0308647682906198</c:v>
                </c:pt>
                <c:pt idx="2341">
                  <c:v>-2.8216129402962098</c:v>
                </c:pt>
                <c:pt idx="2342">
                  <c:v>-2.72195634522719</c:v>
                </c:pt>
                <c:pt idx="2343">
                  <c:v>-2.6595786585305601</c:v>
                </c:pt>
                <c:pt idx="2344">
                  <c:v>-2.59804470429127</c:v>
                </c:pt>
                <c:pt idx="2345">
                  <c:v>-2.5382004492243402</c:v>
                </c:pt>
                <c:pt idx="2346">
                  <c:v>-2.4752099755063899</c:v>
                </c:pt>
                <c:pt idx="2347">
                  <c:v>-2.4118021645802599</c:v>
                </c:pt>
                <c:pt idx="2348">
                  <c:v>-2.4116886550938701</c:v>
                </c:pt>
                <c:pt idx="2349">
                  <c:v>-2.1965399480328598</c:v>
                </c:pt>
                <c:pt idx="2350">
                  <c:v>-2.1966938085210002</c:v>
                </c:pt>
                <c:pt idx="2351">
                  <c:v>-1.95567620492501</c:v>
                </c:pt>
                <c:pt idx="2352">
                  <c:v>-1.9561131804173</c:v>
                </c:pt>
                <c:pt idx="2353">
                  <c:v>-1.88834234063046</c:v>
                </c:pt>
                <c:pt idx="2354">
                  <c:v>-1.82276784807036</c:v>
                </c:pt>
                <c:pt idx="2355">
                  <c:v>-1.75304499057651</c:v>
                </c:pt>
                <c:pt idx="2356">
                  <c:v>-1.75370516127951</c:v>
                </c:pt>
                <c:pt idx="2357">
                  <c:v>-1.5140341113604601</c:v>
                </c:pt>
                <c:pt idx="2358">
                  <c:v>-1.5149548839236</c:v>
                </c:pt>
                <c:pt idx="2359">
                  <c:v>-1.2424659037166601</c:v>
                </c:pt>
                <c:pt idx="2360">
                  <c:v>-1.2436768807292899</c:v>
                </c:pt>
                <c:pt idx="2361">
                  <c:v>-1.1675120740259199</c:v>
                </c:pt>
                <c:pt idx="2362">
                  <c:v>-1.0901735432128801</c:v>
                </c:pt>
                <c:pt idx="2363">
                  <c:v>-1.0152478488063901</c:v>
                </c:pt>
                <c:pt idx="2364">
                  <c:v>-1.01668784274605</c:v>
                </c:pt>
                <c:pt idx="2365">
                  <c:v>-0.74477472545346901</c:v>
                </c:pt>
                <c:pt idx="2366">
                  <c:v>-0.746507337438714</c:v>
                </c:pt>
                <c:pt idx="2367">
                  <c:v>-0.43454225179501998</c:v>
                </c:pt>
                <c:pt idx="2368">
                  <c:v>-0.436625965795925</c:v>
                </c:pt>
                <c:pt idx="2369">
                  <c:v>-0.348852247735913</c:v>
                </c:pt>
                <c:pt idx="2370">
                  <c:v>-0.26068295442270401</c:v>
                </c:pt>
                <c:pt idx="2371">
                  <c:v>-0.17392076175887899</c:v>
                </c:pt>
                <c:pt idx="2372">
                  <c:v>-0.17597137744901001</c:v>
                </c:pt>
                <c:pt idx="2373">
                  <c:v>-8.7030601462857599E-3</c:v>
                </c:pt>
                <c:pt idx="2374">
                  <c:v>0.15960004946317499</c:v>
                </c:pt>
                <c:pt idx="2375">
                  <c:v>0.49104168548458599</c:v>
                </c:pt>
                <c:pt idx="2376">
                  <c:v>0.48833575770563398</c:v>
                </c:pt>
                <c:pt idx="2377">
                  <c:v>0.58756879134758899</c:v>
                </c:pt>
                <c:pt idx="2378">
                  <c:v>0.68446480221422801</c:v>
                </c:pt>
                <c:pt idx="2379">
                  <c:v>0.78859159195182704</c:v>
                </c:pt>
                <c:pt idx="2380">
                  <c:v>0.89524941370797195</c:v>
                </c:pt>
                <c:pt idx="2381">
                  <c:v>1.0043860187648399</c:v>
                </c:pt>
                <c:pt idx="2382">
                  <c:v>1.00108440504567</c:v>
                </c:pt>
                <c:pt idx="2383">
                  <c:v>1.5930804498304101</c:v>
                </c:pt>
                <c:pt idx="2384">
                  <c:v>1.5891774818033899</c:v>
                </c:pt>
                <c:pt idx="2385">
                  <c:v>1.7078777920850701</c:v>
                </c:pt>
                <c:pt idx="2386">
                  <c:v>1.82313936994417</c:v>
                </c:pt>
                <c:pt idx="2387">
                  <c:v>1.94618915765628</c:v>
                </c:pt>
                <c:pt idx="2388">
                  <c:v>2.0711997691335302</c:v>
                </c:pt>
                <c:pt idx="2389">
                  <c:v>2.1979922458099299</c:v>
                </c:pt>
                <c:pt idx="2390">
                  <c:v>2.1934943234838302</c:v>
                </c:pt>
                <c:pt idx="2391">
                  <c:v>2.8653872604738302</c:v>
                </c:pt>
                <c:pt idx="2392">
                  <c:v>2.8602490628841899</c:v>
                </c:pt>
                <c:pt idx="2393">
                  <c:v>2.98578145097862</c:v>
                </c:pt>
                <c:pt idx="2394">
                  <c:v>3.1182213297304999</c:v>
                </c:pt>
                <c:pt idx="2395">
                  <c:v>3.2490230852744402</c:v>
                </c:pt>
                <c:pt idx="2396">
                  <c:v>3.3821086225265602</c:v>
                </c:pt>
                <c:pt idx="2397">
                  <c:v>3.5151463070468001</c:v>
                </c:pt>
                <c:pt idx="2398">
                  <c:v>3.50950331180153</c:v>
                </c:pt>
                <c:pt idx="2399">
                  <c:v>4.1798781930628603</c:v>
                </c:pt>
                <c:pt idx="2400">
                  <c:v>4.1735374148280604</c:v>
                </c:pt>
                <c:pt idx="2401">
                  <c:v>4.3035865592436098</c:v>
                </c:pt>
                <c:pt idx="2402">
                  <c:v>4.4323542646829504</c:v>
                </c:pt>
                <c:pt idx="2403">
                  <c:v>4.5597499042986502</c:v>
                </c:pt>
                <c:pt idx="2404">
                  <c:v>4.6849496926244498</c:v>
                </c:pt>
                <c:pt idx="2405">
                  <c:v>4.8081698835662801</c:v>
                </c:pt>
                <c:pt idx="2406">
                  <c:v>4.8009164872197996</c:v>
                </c:pt>
                <c:pt idx="2407">
                  <c:v>5.4014002447394001</c:v>
                </c:pt>
                <c:pt idx="2408">
                  <c:v>5.3935538418816202</c:v>
                </c:pt>
                <c:pt idx="2409">
                  <c:v>5.5055940069386597</c:v>
                </c:pt>
                <c:pt idx="2410">
                  <c:v>5.6145261153611097</c:v>
                </c:pt>
                <c:pt idx="2411">
                  <c:v>5.7204612817295502</c:v>
                </c:pt>
                <c:pt idx="2412">
                  <c:v>5.8173328921168004</c:v>
                </c:pt>
                <c:pt idx="2413">
                  <c:v>5.9154634399860901</c:v>
                </c:pt>
                <c:pt idx="2414">
                  <c:v>5.9061740741735802</c:v>
                </c:pt>
                <c:pt idx="2415">
                  <c:v>6.3687191261782896</c:v>
                </c:pt>
                <c:pt idx="2416">
                  <c:v>6.3589471155164699</c:v>
                </c:pt>
                <c:pt idx="2417">
                  <c:v>6.4383748653638904</c:v>
                </c:pt>
                <c:pt idx="2418">
                  <c:v>6.5091312380695197</c:v>
                </c:pt>
                <c:pt idx="2419">
                  <c:v>6.57908797380823</c:v>
                </c:pt>
                <c:pt idx="2420">
                  <c:v>6.6433965047271402</c:v>
                </c:pt>
                <c:pt idx="2421">
                  <c:v>6.7022649496274997</c:v>
                </c:pt>
                <c:pt idx="2422">
                  <c:v>6.69016018272682</c:v>
                </c:pt>
                <c:pt idx="2423">
                  <c:v>6.9534148207754498</c:v>
                </c:pt>
                <c:pt idx="2424">
                  <c:v>6.9410156701719998</c:v>
                </c:pt>
                <c:pt idx="2425">
                  <c:v>6.9783132875170004</c:v>
                </c:pt>
                <c:pt idx="2426">
                  <c:v>7.0102084643252498</c:v>
                </c:pt>
                <c:pt idx="2427">
                  <c:v>7.0381460502495896</c:v>
                </c:pt>
                <c:pt idx="2428">
                  <c:v>7.0617479996372099</c:v>
                </c:pt>
                <c:pt idx="2429">
                  <c:v>7.0813861022643598</c:v>
                </c:pt>
                <c:pt idx="2430">
                  <c:v>7.0669720181624003</c:v>
                </c:pt>
                <c:pt idx="2431">
                  <c:v>7.1771188442202396</c:v>
                </c:pt>
                <c:pt idx="2432">
                  <c:v>7.16258197717399</c:v>
                </c:pt>
                <c:pt idx="2433">
                  <c:v>7.1706095529751597</c:v>
                </c:pt>
                <c:pt idx="2434">
                  <c:v>7.1770153059256101</c:v>
                </c:pt>
                <c:pt idx="2435">
                  <c:v>7.1811779607924704</c:v>
                </c:pt>
                <c:pt idx="2436">
                  <c:v>7.1855125930641304</c:v>
                </c:pt>
                <c:pt idx="2437">
                  <c:v>7.1894956764042499</c:v>
                </c:pt>
                <c:pt idx="2438">
                  <c:v>7.1741531886538503</c:v>
                </c:pt>
                <c:pt idx="2439">
                  <c:v>7.2596313390428904</c:v>
                </c:pt>
                <c:pt idx="2440">
                  <c:v>7.2442045082934996</c:v>
                </c:pt>
                <c:pt idx="2441">
                  <c:v>7.2500816295754396</c:v>
                </c:pt>
                <c:pt idx="2442">
                  <c:v>7.2574838073807602</c:v>
                </c:pt>
                <c:pt idx="2443">
                  <c:v>7.2662692039849199</c:v>
                </c:pt>
                <c:pt idx="2444">
                  <c:v>7.2766981503535302</c:v>
                </c:pt>
                <c:pt idx="2445">
                  <c:v>7.2887305644667402</c:v>
                </c:pt>
                <c:pt idx="2446">
                  <c:v>7.2736373402087402</c:v>
                </c:pt>
                <c:pt idx="2447">
                  <c:v>7.4163491051865602</c:v>
                </c:pt>
                <c:pt idx="2448">
                  <c:v>7.4011608113261396</c:v>
                </c:pt>
                <c:pt idx="2449">
                  <c:v>7.4196668243047501</c:v>
                </c:pt>
                <c:pt idx="2450">
                  <c:v>7.4394292780885802</c:v>
                </c:pt>
                <c:pt idx="2451">
                  <c:v>7.45863968895803</c:v>
                </c:pt>
                <c:pt idx="2452">
                  <c:v>7.4803378807727201</c:v>
                </c:pt>
                <c:pt idx="2453">
                  <c:v>7.5028498525999803</c:v>
                </c:pt>
                <c:pt idx="2454">
                  <c:v>7.4880630237424297</c:v>
                </c:pt>
                <c:pt idx="2455">
                  <c:v>7.6605932846678302</c:v>
                </c:pt>
                <c:pt idx="2456">
                  <c:v>7.6456796842252004</c:v>
                </c:pt>
                <c:pt idx="2457">
                  <c:v>7.6676925293373897</c:v>
                </c:pt>
                <c:pt idx="2458">
                  <c:v>7.6903111183234598</c:v>
                </c:pt>
                <c:pt idx="2459">
                  <c:v>7.7105416059816996</c:v>
                </c:pt>
                <c:pt idx="2460">
                  <c:v>7.7309601153587604</c:v>
                </c:pt>
                <c:pt idx="2461">
                  <c:v>7.75029767212565</c:v>
                </c:pt>
                <c:pt idx="2462">
                  <c:v>7.7353261719639104</c:v>
                </c:pt>
                <c:pt idx="2463">
                  <c:v>7.8698848820551097</c:v>
                </c:pt>
                <c:pt idx="2464">
                  <c:v>7.85482232942375</c:v>
                </c:pt>
                <c:pt idx="2465">
                  <c:v>7.8683255520270903</c:v>
                </c:pt>
                <c:pt idx="2466">
                  <c:v>7.8801503414416496</c:v>
                </c:pt>
                <c:pt idx="2467">
                  <c:v>7.8891052049708597</c:v>
                </c:pt>
                <c:pt idx="2468">
                  <c:v>7.89739197674756</c:v>
                </c:pt>
                <c:pt idx="2469">
                  <c:v>7.9037085519522501</c:v>
                </c:pt>
                <c:pt idx="2470">
                  <c:v>7.8884551275823904</c:v>
                </c:pt>
                <c:pt idx="2471">
                  <c:v>7.9519287418608302</c:v>
                </c:pt>
                <c:pt idx="2472">
                  <c:v>7.9366366131460104</c:v>
                </c:pt>
                <c:pt idx="2473">
                  <c:v>7.9352156592312202</c:v>
                </c:pt>
                <c:pt idx="2474">
                  <c:v>7.9320200991962402</c:v>
                </c:pt>
                <c:pt idx="2475">
                  <c:v>7.9270424590961204</c:v>
                </c:pt>
                <c:pt idx="2476">
                  <c:v>7.9202393136427398</c:v>
                </c:pt>
                <c:pt idx="2477">
                  <c:v>7.91203629718337</c:v>
                </c:pt>
                <c:pt idx="2478">
                  <c:v>7.8965265270818898</c:v>
                </c:pt>
                <c:pt idx="2479">
                  <c:v>7.90292271243485</c:v>
                </c:pt>
                <c:pt idx="2480">
                  <c:v>7.8911693298537102</c:v>
                </c:pt>
                <c:pt idx="2481">
                  <c:v>7.8756332356071299</c:v>
                </c:pt>
                <c:pt idx="2482">
                  <c:v>7.8635957513686501</c:v>
                </c:pt>
                <c:pt idx="2483">
                  <c:v>7.8514751589809499</c:v>
                </c:pt>
                <c:pt idx="2484">
                  <c:v>7.8396375979406097</c:v>
                </c:pt>
                <c:pt idx="2485">
                  <c:v>7.8283955947478496</c:v>
                </c:pt>
                <c:pt idx="2486">
                  <c:v>7.8129451400550796</c:v>
                </c:pt>
                <c:pt idx="2487">
                  <c:v>7.8357052950122004</c:v>
                </c:pt>
                <c:pt idx="2488">
                  <c:v>7.8293028506407998</c:v>
                </c:pt>
                <c:pt idx="2489">
                  <c:v>7.8138804187481501</c:v>
                </c:pt>
                <c:pt idx="2490">
                  <c:v>7.8100962774130798</c:v>
                </c:pt>
                <c:pt idx="2491">
                  <c:v>7.8086785158928098</c:v>
                </c:pt>
                <c:pt idx="2492">
                  <c:v>7.8098884834771702</c:v>
                </c:pt>
                <c:pt idx="2493">
                  <c:v>7.8139958233497504</c:v>
                </c:pt>
                <c:pt idx="2494">
                  <c:v>7.7987151553436496</c:v>
                </c:pt>
                <c:pt idx="2495">
                  <c:v>7.85887994525413</c:v>
                </c:pt>
                <c:pt idx="2496">
                  <c:v>7.8895636065382098</c:v>
                </c:pt>
                <c:pt idx="2497">
                  <c:v>7.9437744314830097</c:v>
                </c:pt>
                <c:pt idx="2498">
                  <c:v>7.9672505902099902</c:v>
                </c:pt>
                <c:pt idx="2499">
                  <c:v>7.9518598501359996</c:v>
                </c:pt>
                <c:pt idx="2500">
                  <c:v>7.9784429551453</c:v>
                </c:pt>
                <c:pt idx="2501">
                  <c:v>8.0079246073662098</c:v>
                </c:pt>
                <c:pt idx="2502">
                  <c:v>8.0754758932455299</c:v>
                </c:pt>
                <c:pt idx="2503">
                  <c:v>8.0599793621275797</c:v>
                </c:pt>
                <c:pt idx="2504">
                  <c:v>8.1290722375733306</c:v>
                </c:pt>
                <c:pt idx="2505">
                  <c:v>8.1996896795800502</c:v>
                </c:pt>
                <c:pt idx="2506">
                  <c:v>8.2105302897071795</c:v>
                </c:pt>
                <c:pt idx="2507">
                  <c:v>8.2996533964817392</c:v>
                </c:pt>
                <c:pt idx="2508">
                  <c:v>8.3952534609244402</c:v>
                </c:pt>
                <c:pt idx="2509">
                  <c:v>8.3794303267946102</c:v>
                </c:pt>
                <c:pt idx="2510">
                  <c:v>8.4171103964751399</c:v>
                </c:pt>
                <c:pt idx="2511">
                  <c:v>8.4572345631093597</c:v>
                </c:pt>
                <c:pt idx="2512">
                  <c:v>8.4413449612016294</c:v>
                </c:pt>
                <c:pt idx="2513">
                  <c:v>8.6095075723523493</c:v>
                </c:pt>
                <c:pt idx="2514">
                  <c:v>8.5934614220066692</c:v>
                </c:pt>
                <c:pt idx="2515">
                  <c:v>8.6121284514637502</c:v>
                </c:pt>
                <c:pt idx="2516">
                  <c:v>8.7839581142833101</c:v>
                </c:pt>
                <c:pt idx="2517">
                  <c:v>8.8099879612788392</c:v>
                </c:pt>
                <c:pt idx="2518">
                  <c:v>8.7937030591873704</c:v>
                </c:pt>
                <c:pt idx="2519">
                  <c:v>8.8182120109730597</c:v>
                </c:pt>
                <c:pt idx="2520">
                  <c:v>8.8019170534432192</c:v>
                </c:pt>
                <c:pt idx="2521">
                  <c:v>8.9140615421673797</c:v>
                </c:pt>
                <c:pt idx="2522">
                  <c:v>8.8976689722530296</c:v>
                </c:pt>
                <c:pt idx="2523">
                  <c:v>8.9031298271708508</c:v>
                </c:pt>
                <c:pt idx="2524">
                  <c:v>8.9770513118057895</c:v>
                </c:pt>
                <c:pt idx="2525">
                  <c:v>8.9793552650366397</c:v>
                </c:pt>
                <c:pt idx="2526">
                  <c:v>8.9628679775199398</c:v>
                </c:pt>
                <c:pt idx="2527">
                  <c:v>8.9633003997213994</c:v>
                </c:pt>
                <c:pt idx="2528">
                  <c:v>8.9467953305395902</c:v>
                </c:pt>
                <c:pt idx="2529">
                  <c:v>8.9783399288402705</c:v>
                </c:pt>
                <c:pt idx="2530">
                  <c:v>8.9618230202905398</c:v>
                </c:pt>
                <c:pt idx="2531">
                  <c:v>8.9530333156422799</c:v>
                </c:pt>
                <c:pt idx="2532">
                  <c:v>8.9571028006311106</c:v>
                </c:pt>
                <c:pt idx="2533">
                  <c:v>8.9447115162410302</c:v>
                </c:pt>
                <c:pt idx="2534">
                  <c:v>8.9282366026092603</c:v>
                </c:pt>
                <c:pt idx="2535">
                  <c:v>8.9149192984712204</c:v>
                </c:pt>
                <c:pt idx="2536">
                  <c:v>8.8984407808928498</c:v>
                </c:pt>
                <c:pt idx="2537">
                  <c:v>8.8902269820855295</c:v>
                </c:pt>
                <c:pt idx="2538">
                  <c:v>8.8737757147791996</c:v>
                </c:pt>
                <c:pt idx="2539">
                  <c:v>8.8585813433986704</c:v>
                </c:pt>
                <c:pt idx="2540">
                  <c:v>8.8462838668896993</c:v>
                </c:pt>
                <c:pt idx="2541">
                  <c:v>8.8309088760307297</c:v>
                </c:pt>
                <c:pt idx="2542">
                  <c:v>8.8145146845665696</c:v>
                </c:pt>
                <c:pt idx="2543">
                  <c:v>8.7991445362777903</c:v>
                </c:pt>
                <c:pt idx="2544">
                  <c:v>8.7827480104807307</c:v>
                </c:pt>
                <c:pt idx="2545">
                  <c:v>8.76993464405904</c:v>
                </c:pt>
                <c:pt idx="2546">
                  <c:v>8.7535671640525301</c:v>
                </c:pt>
                <c:pt idx="2547">
                  <c:v>8.7378740945442406</c:v>
                </c:pt>
                <c:pt idx="2548">
                  <c:v>8.7235943965679095</c:v>
                </c:pt>
                <c:pt idx="2549">
                  <c:v>8.7074664390673693</c:v>
                </c:pt>
                <c:pt idx="2550">
                  <c:v>8.6911498091123107</c:v>
                </c:pt>
                <c:pt idx="2551">
                  <c:v>8.6746370497222305</c:v>
                </c:pt>
                <c:pt idx="2552">
                  <c:v>8.6583451987883908</c:v>
                </c:pt>
                <c:pt idx="2553">
                  <c:v>8.6397276146968593</c:v>
                </c:pt>
                <c:pt idx="2554">
                  <c:v>8.6234702829911996</c:v>
                </c:pt>
                <c:pt idx="2555">
                  <c:v>8.6064698394020809</c:v>
                </c:pt>
                <c:pt idx="2556">
                  <c:v>8.5733727385100291</c:v>
                </c:pt>
                <c:pt idx="2557">
                  <c:v>8.5523742369550302</c:v>
                </c:pt>
                <c:pt idx="2558">
                  <c:v>8.5362052771002208</c:v>
                </c:pt>
                <c:pt idx="2559">
                  <c:v>8.5142413673827502</c:v>
                </c:pt>
                <c:pt idx="2560">
                  <c:v>8.4981263566692995</c:v>
                </c:pt>
                <c:pt idx="2561">
                  <c:v>8.4599786723034196</c:v>
                </c:pt>
                <c:pt idx="2562">
                  <c:v>8.4439229730041401</c:v>
                </c:pt>
                <c:pt idx="2563">
                  <c:v>8.4232537157793193</c:v>
                </c:pt>
                <c:pt idx="2564">
                  <c:v>8.3703772778268402</c:v>
                </c:pt>
                <c:pt idx="2565">
                  <c:v>8.3447902671173999</c:v>
                </c:pt>
                <c:pt idx="2566">
                  <c:v>8.3288654309144103</c:v>
                </c:pt>
                <c:pt idx="2567">
                  <c:v>8.3031782560695007</c:v>
                </c:pt>
                <c:pt idx="2568">
                  <c:v>8.2873242395875604</c:v>
                </c:pt>
                <c:pt idx="2569">
                  <c:v>8.2383827371757405</c:v>
                </c:pt>
                <c:pt idx="2570">
                  <c:v>8.2225951670500006</c:v>
                </c:pt>
                <c:pt idx="2571">
                  <c:v>8.2009914570943998</c:v>
                </c:pt>
                <c:pt idx="2572">
                  <c:v>8.1490769765578204</c:v>
                </c:pt>
                <c:pt idx="2573">
                  <c:v>8.1246880096221705</c:v>
                </c:pt>
                <c:pt idx="2574">
                  <c:v>8.1090165781848906</c:v>
                </c:pt>
                <c:pt idx="2575">
                  <c:v>8.0854272562178409</c:v>
                </c:pt>
                <c:pt idx="2576">
                  <c:v>8.0697986886962703</c:v>
                </c:pt>
                <c:pt idx="2577">
                  <c:v>8.02766555256642</c:v>
                </c:pt>
                <c:pt idx="2578">
                  <c:v>8.0120968074366896</c:v>
                </c:pt>
                <c:pt idx="2579">
                  <c:v>7.9917551168631897</c:v>
                </c:pt>
                <c:pt idx="2580">
                  <c:v>7.95191962041475</c:v>
                </c:pt>
                <c:pt idx="2581">
                  <c:v>7.9306382358579599</c:v>
                </c:pt>
                <c:pt idx="2582">
                  <c:v>7.9151665745410602</c:v>
                </c:pt>
                <c:pt idx="2583">
                  <c:v>7.8940478454892702</c:v>
                </c:pt>
                <c:pt idx="2584">
                  <c:v>7.8786025983943704</c:v>
                </c:pt>
                <c:pt idx="2585">
                  <c:v>7.8448183583524997</c:v>
                </c:pt>
                <c:pt idx="2586">
                  <c:v>7.8294274376282704</c:v>
                </c:pt>
                <c:pt idx="2587">
                  <c:v>7.8109299384906201</c:v>
                </c:pt>
                <c:pt idx="2588">
                  <c:v>7.7758725592344797</c:v>
                </c:pt>
                <c:pt idx="2589">
                  <c:v>7.7557456935810896</c:v>
                </c:pt>
                <c:pt idx="2590">
                  <c:v>7.7404526310215704</c:v>
                </c:pt>
                <c:pt idx="2591">
                  <c:v>7.7204663157909899</c:v>
                </c:pt>
                <c:pt idx="2592">
                  <c:v>7.7051886611585099</c:v>
                </c:pt>
                <c:pt idx="2593">
                  <c:v>7.6739228847511898</c:v>
                </c:pt>
                <c:pt idx="2594">
                  <c:v>7.6586984071604203</c:v>
                </c:pt>
                <c:pt idx="2595">
                  <c:v>7.6406018394489799</c:v>
                </c:pt>
                <c:pt idx="2596">
                  <c:v>7.6097270458294499</c:v>
                </c:pt>
                <c:pt idx="2597">
                  <c:v>7.5908951294365901</c:v>
                </c:pt>
                <c:pt idx="2598">
                  <c:v>7.5757622214913001</c:v>
                </c:pt>
                <c:pt idx="2599">
                  <c:v>7.5572467756406798</c:v>
                </c:pt>
                <c:pt idx="2600">
                  <c:v>7.5421031451930602</c:v>
                </c:pt>
                <c:pt idx="2601">
                  <c:v>7.5170209735698696</c:v>
                </c:pt>
                <c:pt idx="2602">
                  <c:v>7.5019240960828002</c:v>
                </c:pt>
                <c:pt idx="2603">
                  <c:v>7.4853925996128901</c:v>
                </c:pt>
                <c:pt idx="2604">
                  <c:v>7.4673792161410804</c:v>
                </c:pt>
                <c:pt idx="2605">
                  <c:v>7.4517788614754696</c:v>
                </c:pt>
                <c:pt idx="2606">
                  <c:v>7.4387814571696396</c:v>
                </c:pt>
                <c:pt idx="2607">
                  <c:v>7.4237036054469598</c:v>
                </c:pt>
                <c:pt idx="2608">
                  <c:v>7.4086456908793803</c:v>
                </c:pt>
                <c:pt idx="2609">
                  <c:v>7.3994323728370102</c:v>
                </c:pt>
                <c:pt idx="2610">
                  <c:v>7.38439662589197</c:v>
                </c:pt>
                <c:pt idx="2611">
                  <c:v>7.3707966574091603</c:v>
                </c:pt>
                <c:pt idx="2612">
                  <c:v>7.3588764009096499</c:v>
                </c:pt>
                <c:pt idx="2613">
                  <c:v>7.3475514643616204</c:v>
                </c:pt>
                <c:pt idx="2614">
                  <c:v>7.3561569015303503</c:v>
                </c:pt>
                <c:pt idx="2615">
                  <c:v>7.3411366988500104</c:v>
                </c:pt>
                <c:pt idx="2616">
                  <c:v>7.3261268976929603</c:v>
                </c:pt>
                <c:pt idx="2617">
                  <c:v>7.33262017615451</c:v>
                </c:pt>
                <c:pt idx="2618">
                  <c:v>7.3176142304954901</c:v>
                </c:pt>
                <c:pt idx="2619">
                  <c:v>7.3065860220253498</c:v>
                </c:pt>
                <c:pt idx="2620">
                  <c:v>7.2986010889447099</c:v>
                </c:pt>
                <c:pt idx="2621">
                  <c:v>7.2908274223969496</c:v>
                </c:pt>
                <c:pt idx="2622">
                  <c:v>7.3046343863125296</c:v>
                </c:pt>
                <c:pt idx="2623">
                  <c:v>7.2896395053356704</c:v>
                </c:pt>
                <c:pt idx="2624">
                  <c:v>7.2746622605608797</c:v>
                </c:pt>
                <c:pt idx="2625">
                  <c:v>7.2836406970373604</c:v>
                </c:pt>
                <c:pt idx="2626">
                  <c:v>7.2686688303397498</c:v>
                </c:pt>
                <c:pt idx="2627">
                  <c:v>7.2577865641791703</c:v>
                </c:pt>
                <c:pt idx="2628">
                  <c:v>7.24944184827722</c:v>
                </c:pt>
                <c:pt idx="2629">
                  <c:v>7.2407599028333403</c:v>
                </c:pt>
                <c:pt idx="2630">
                  <c:v>7.2434771340594599</c:v>
                </c:pt>
                <c:pt idx="2631">
                  <c:v>7.2285541176798196</c:v>
                </c:pt>
                <c:pt idx="2632">
                  <c:v>7.2215077410252597</c:v>
                </c:pt>
                <c:pt idx="2633">
                  <c:v>7.2066384606554799</c:v>
                </c:pt>
                <c:pt idx="2634">
                  <c:v>7.1992979167691296</c:v>
                </c:pt>
                <c:pt idx="2635">
                  <c:v>7.1844383830718099</c:v>
                </c:pt>
                <c:pt idx="2636">
                  <c:v>7.1768298028135797</c:v>
                </c:pt>
                <c:pt idx="2637">
                  <c:v>7.16391530711019</c:v>
                </c:pt>
                <c:pt idx="2638">
                  <c:v>7.1563568224798804</c:v>
                </c:pt>
                <c:pt idx="2639">
                  <c:v>7.1430582870938002</c:v>
                </c:pt>
                <c:pt idx="2640">
                  <c:v>7.1282774237491404</c:v>
                </c:pt>
                <c:pt idx="2641">
                  <c:v>7.1148696537857603</c:v>
                </c:pt>
                <c:pt idx="2642">
                  <c:v>7.1001233723249699</c:v>
                </c:pt>
                <c:pt idx="2643">
                  <c:v>7.08915652688016</c:v>
                </c:pt>
                <c:pt idx="2644">
                  <c:v>7.0744365660413902</c:v>
                </c:pt>
                <c:pt idx="2645">
                  <c:v>7.0604149039775299</c:v>
                </c:pt>
                <c:pt idx="2646">
                  <c:v>7.0512511078478903</c:v>
                </c:pt>
                <c:pt idx="2647">
                  <c:v>7.0381481910958401</c:v>
                </c:pt>
                <c:pt idx="2648">
                  <c:v>7.0234807697248502</c:v>
                </c:pt>
                <c:pt idx="2649">
                  <c:v>7.0108113931450902</c:v>
                </c:pt>
                <c:pt idx="2650">
                  <c:v>6.9961695560910302</c:v>
                </c:pt>
                <c:pt idx="2651">
                  <c:v>6.9894750670493204</c:v>
                </c:pt>
                <c:pt idx="2652">
                  <c:v>6.9748532519148796</c:v>
                </c:pt>
                <c:pt idx="2653">
                  <c:v>6.9620478103835897</c:v>
                </c:pt>
                <c:pt idx="2654">
                  <c:v>6.9675159683105798</c:v>
                </c:pt>
                <c:pt idx="2655">
                  <c:v>6.9582912700102897</c:v>
                </c:pt>
                <c:pt idx="2656">
                  <c:v>6.9436963991683402</c:v>
                </c:pt>
                <c:pt idx="2657">
                  <c:v>6.9353569468830303</c:v>
                </c:pt>
                <c:pt idx="2658">
                  <c:v>6.9207847588213003</c:v>
                </c:pt>
                <c:pt idx="2659">
                  <c:v>6.9289841067639601</c:v>
                </c:pt>
                <c:pt idx="2660">
                  <c:v>6.91441364446574</c:v>
                </c:pt>
                <c:pt idx="2661">
                  <c:v>6.90456189885127</c:v>
                </c:pt>
                <c:pt idx="2662">
                  <c:v>6.92700881585586</c:v>
                </c:pt>
                <c:pt idx="2663">
                  <c:v>6.9217815019092601</c:v>
                </c:pt>
                <c:pt idx="2664">
                  <c:v>6.9170145618879797</c:v>
                </c:pt>
                <c:pt idx="2665">
                  <c:v>6.9024758802022301</c:v>
                </c:pt>
                <c:pt idx="2666">
                  <c:v>6.8879452895310704</c:v>
                </c:pt>
                <c:pt idx="2667">
                  <c:v>6.9073272191734798</c:v>
                </c:pt>
                <c:pt idx="2668">
                  <c:v>6.8927867425581404</c:v>
                </c:pt>
                <c:pt idx="2669">
                  <c:v>6.8848530411372302</c:v>
                </c:pt>
                <c:pt idx="2670">
                  <c:v>6.9123259322413197</c:v>
                </c:pt>
                <c:pt idx="2671">
                  <c:v>6.9075544641502002</c:v>
                </c:pt>
                <c:pt idx="2672">
                  <c:v>6.9032873000964603</c:v>
                </c:pt>
                <c:pt idx="2673">
                  <c:v>6.8888000551566497</c:v>
                </c:pt>
                <c:pt idx="2674">
                  <c:v>6.8743252213808503</c:v>
                </c:pt>
                <c:pt idx="2675">
                  <c:v>6.8934099414991197</c:v>
                </c:pt>
                <c:pt idx="2676">
                  <c:v>6.8789286602893496</c:v>
                </c:pt>
                <c:pt idx="2677">
                  <c:v>6.8799029848617099</c:v>
                </c:pt>
                <c:pt idx="2678">
                  <c:v>6.8895938485066504</c:v>
                </c:pt>
                <c:pt idx="2679">
                  <c:v>6.8827830039115403</c:v>
                </c:pt>
                <c:pt idx="2680">
                  <c:v>6.8753239416013896</c:v>
                </c:pt>
                <c:pt idx="2681">
                  <c:v>6.8609043031556798</c:v>
                </c:pt>
                <c:pt idx="2682">
                  <c:v>6.8465033640940396</c:v>
                </c:pt>
                <c:pt idx="2683">
                  <c:v>6.8537074230696797</c:v>
                </c:pt>
                <c:pt idx="2684">
                  <c:v>6.8393172962465298</c:v>
                </c:pt>
                <c:pt idx="2685">
                  <c:v>6.8329667369745701</c:v>
                </c:pt>
                <c:pt idx="2686">
                  <c:v>6.8264235244663798</c:v>
                </c:pt>
                <c:pt idx="2687">
                  <c:v>6.8137958881829697</c:v>
                </c:pt>
                <c:pt idx="2688">
                  <c:v>6.8002176264613299</c:v>
                </c:pt>
                <c:pt idx="2689">
                  <c:v>6.7858914069110501</c:v>
                </c:pt>
                <c:pt idx="2690">
                  <c:v>6.77158426280557</c:v>
                </c:pt>
                <c:pt idx="2691">
                  <c:v>6.75680632598029</c:v>
                </c:pt>
                <c:pt idx="2692">
                  <c:v>6.7425325245565402</c:v>
                </c:pt>
                <c:pt idx="2693">
                  <c:v>6.7248856727733797</c:v>
                </c:pt>
                <c:pt idx="2694">
                  <c:v>6.6951163157674198</c:v>
                </c:pt>
                <c:pt idx="2695">
                  <c:v>6.6747783241593597</c:v>
                </c:pt>
                <c:pt idx="2696">
                  <c:v>6.65329089014977</c:v>
                </c:pt>
                <c:pt idx="2697">
                  <c:v>6.6390824278400196</c:v>
                </c:pt>
                <c:pt idx="2698">
                  <c:v>6.6248929397896799</c:v>
                </c:pt>
                <c:pt idx="2699">
                  <c:v>6.5829456008062799</c:v>
                </c:pt>
                <c:pt idx="2700">
                  <c:v>6.5688162775556496</c:v>
                </c:pt>
                <c:pt idx="2701">
                  <c:v>6.5382588580297503</c:v>
                </c:pt>
                <c:pt idx="2702">
                  <c:v>6.4845232792873997</c:v>
                </c:pt>
                <c:pt idx="2703">
                  <c:v>6.4570100059608002</c:v>
                </c:pt>
                <c:pt idx="2704">
                  <c:v>6.4279974645700504</c:v>
                </c:pt>
                <c:pt idx="2705">
                  <c:v>6.4139584139957098</c:v>
                </c:pt>
                <c:pt idx="2706">
                  <c:v>6.3999351592703304</c:v>
                </c:pt>
                <c:pt idx="2707">
                  <c:v>6.3332588750089398</c:v>
                </c:pt>
                <c:pt idx="2708">
                  <c:v>6.3193203929965298</c:v>
                </c:pt>
                <c:pt idx="2709">
                  <c:v>6.2781542173129798</c:v>
                </c:pt>
                <c:pt idx="2710">
                  <c:v>6.1879929054354097</c:v>
                </c:pt>
                <c:pt idx="2711">
                  <c:v>6.1741948683713197</c:v>
                </c:pt>
                <c:pt idx="2712">
                  <c:v>6.1408641247883304</c:v>
                </c:pt>
                <c:pt idx="2713">
                  <c:v>6.1270575917738697</c:v>
                </c:pt>
                <c:pt idx="2714">
                  <c:v>6.1132626083406603</c:v>
                </c:pt>
                <c:pt idx="2715">
                  <c:v>6.0329272589321201</c:v>
                </c:pt>
                <c:pt idx="2716">
                  <c:v>6.0192241331146104</c:v>
                </c:pt>
                <c:pt idx="2717">
                  <c:v>5.9733419929211902</c:v>
                </c:pt>
                <c:pt idx="2718">
                  <c:v>5.8989811493630002</c:v>
                </c:pt>
                <c:pt idx="2719">
                  <c:v>5.8640113229118196</c:v>
                </c:pt>
                <c:pt idx="2720">
                  <c:v>5.8302414209675799</c:v>
                </c:pt>
                <c:pt idx="2721">
                  <c:v>5.8167218608920104</c:v>
                </c:pt>
                <c:pt idx="2722">
                  <c:v>5.8032125223634097</c:v>
                </c:pt>
                <c:pt idx="2723">
                  <c:v>5.7198982261522398</c:v>
                </c:pt>
                <c:pt idx="2724">
                  <c:v>5.7064821425139298</c:v>
                </c:pt>
                <c:pt idx="2725">
                  <c:v>5.6581279811585103</c:v>
                </c:pt>
                <c:pt idx="2726">
                  <c:v>5.5585343092191897</c:v>
                </c:pt>
                <c:pt idx="2727">
                  <c:v>5.5452765337650796</c:v>
                </c:pt>
                <c:pt idx="2728">
                  <c:v>5.5098933575111797</c:v>
                </c:pt>
                <c:pt idx="2729">
                  <c:v>5.4967052424545599</c:v>
                </c:pt>
                <c:pt idx="2730">
                  <c:v>5.4835258266608902</c:v>
                </c:pt>
                <c:pt idx="2731">
                  <c:v>5.3954442378168599</c:v>
                </c:pt>
                <c:pt idx="2732">
                  <c:v>5.3823612152832698</c:v>
                </c:pt>
                <c:pt idx="2733">
                  <c:v>5.3316309397411903</c:v>
                </c:pt>
                <c:pt idx="2734">
                  <c:v>5.2189168202107696</c:v>
                </c:pt>
                <c:pt idx="2735">
                  <c:v>5.2060129097617702</c:v>
                </c:pt>
                <c:pt idx="2736">
                  <c:v>5.1674019417330204</c:v>
                </c:pt>
                <c:pt idx="2737">
                  <c:v>5.1546025637474102</c:v>
                </c:pt>
                <c:pt idx="2738">
                  <c:v>5.1418126429165101</c:v>
                </c:pt>
                <c:pt idx="2739">
                  <c:v>5.0403446127969396</c:v>
                </c:pt>
                <c:pt idx="2740">
                  <c:v>5.0276638641072102</c:v>
                </c:pt>
                <c:pt idx="2741">
                  <c:v>4.9711417068195001</c:v>
                </c:pt>
                <c:pt idx="2742">
                  <c:v>4.8406162273959401</c:v>
                </c:pt>
                <c:pt idx="2743">
                  <c:v>4.8281385877872296</c:v>
                </c:pt>
                <c:pt idx="2744">
                  <c:v>4.7854338525170901</c:v>
                </c:pt>
                <c:pt idx="2745">
                  <c:v>4.7730687662440099</c:v>
                </c:pt>
                <c:pt idx="2746">
                  <c:v>4.76071159375606</c:v>
                </c:pt>
                <c:pt idx="2747">
                  <c:v>4.6449285721113096</c:v>
                </c:pt>
                <c:pt idx="2748">
                  <c:v>4.6326946021450599</c:v>
                </c:pt>
                <c:pt idx="2749">
                  <c:v>4.5703321451282202</c:v>
                </c:pt>
                <c:pt idx="2750">
                  <c:v>4.4300747213071903</c:v>
                </c:pt>
                <c:pt idx="2751">
                  <c:v>4.4180581644420798</c:v>
                </c:pt>
                <c:pt idx="2752">
                  <c:v>4.3734205041691903</c:v>
                </c:pt>
                <c:pt idx="2753">
                  <c:v>4.3614847079193702</c:v>
                </c:pt>
                <c:pt idx="2754">
                  <c:v>4.3495656024535601</c:v>
                </c:pt>
                <c:pt idx="2755">
                  <c:v>4.2269484911751798</c:v>
                </c:pt>
                <c:pt idx="2756">
                  <c:v>4.2151637277235201</c:v>
                </c:pt>
                <c:pt idx="2757">
                  <c:v>4.15110874395367</c:v>
                </c:pt>
                <c:pt idx="2758">
                  <c:v>4.01088989307629</c:v>
                </c:pt>
                <c:pt idx="2759">
                  <c:v>3.9993180283442298</c:v>
                </c:pt>
                <c:pt idx="2760">
                  <c:v>3.9552711062895201</c:v>
                </c:pt>
                <c:pt idx="2761">
                  <c:v>3.9437412018948002</c:v>
                </c:pt>
                <c:pt idx="2762">
                  <c:v>3.8734594517787002</c:v>
                </c:pt>
                <c:pt idx="2763">
                  <c:v>3.8620136962231002</c:v>
                </c:pt>
                <c:pt idx="2764">
                  <c:v>3.7919288607327002</c:v>
                </c:pt>
                <c:pt idx="2765">
                  <c:v>3.7220272855896201</c:v>
                </c:pt>
                <c:pt idx="2766">
                  <c:v>3.6016255030848998</c:v>
                </c:pt>
                <c:pt idx="2767">
                  <c:v>3.5904478333680001</c:v>
                </c:pt>
                <c:pt idx="2768">
                  <c:v>3.5484886613195901</c:v>
                </c:pt>
                <c:pt idx="2769">
                  <c:v>3.5083774674638502</c:v>
                </c:pt>
                <c:pt idx="2770">
                  <c:v>3.4674002592514599</c:v>
                </c:pt>
                <c:pt idx="2771">
                  <c:v>3.4563515751711602</c:v>
                </c:pt>
                <c:pt idx="2772">
                  <c:v>3.3478682287675898</c:v>
                </c:pt>
                <c:pt idx="2773">
                  <c:v>3.3369362623000498</c:v>
                </c:pt>
                <c:pt idx="2774">
                  <c:v>3.2288051721372599</c:v>
                </c:pt>
                <c:pt idx="2775">
                  <c:v>3.2179905966442699</c:v>
                </c:pt>
                <c:pt idx="2776">
                  <c:v>3.1812442377273902</c:v>
                </c:pt>
                <c:pt idx="2777">
                  <c:v>3.1453674615306801</c:v>
                </c:pt>
                <c:pt idx="2778">
                  <c:v>3.1118703558695802</c:v>
                </c:pt>
                <c:pt idx="2779">
                  <c:v>3.1011668926085201</c:v>
                </c:pt>
                <c:pt idx="2780">
                  <c:v>3.01237523648037</c:v>
                </c:pt>
                <c:pt idx="2781">
                  <c:v>3.0017661361843402</c:v>
                </c:pt>
                <c:pt idx="2782">
                  <c:v>2.9205655521173002</c:v>
                </c:pt>
                <c:pt idx="2783">
                  <c:v>2.9100447780617502</c:v>
                </c:pt>
                <c:pt idx="2784">
                  <c:v>2.88100473908136</c:v>
                </c:pt>
                <c:pt idx="2785">
                  <c:v>2.8537461190389002</c:v>
                </c:pt>
                <c:pt idx="2786">
                  <c:v>2.8266426423688702</c:v>
                </c:pt>
                <c:pt idx="2787">
                  <c:v>2.8162042228516802</c:v>
                </c:pt>
                <c:pt idx="2788">
                  <c:v>2.75336797599584</c:v>
                </c:pt>
                <c:pt idx="2789">
                  <c:v>2.7430005149472798</c:v>
                </c:pt>
                <c:pt idx="2790">
                  <c:v>2.6874712595161099</c:v>
                </c:pt>
                <c:pt idx="2791">
                  <c:v>2.67716687127368</c:v>
                </c:pt>
                <c:pt idx="2792">
                  <c:v>2.65569401617666</c:v>
                </c:pt>
                <c:pt idx="2793">
                  <c:v>2.6343669045482301</c:v>
                </c:pt>
                <c:pt idx="2794">
                  <c:v>2.6136601473529999</c:v>
                </c:pt>
                <c:pt idx="2795">
                  <c:v>2.60342738030594</c:v>
                </c:pt>
                <c:pt idx="2796">
                  <c:v>2.5601654745398199</c:v>
                </c:pt>
                <c:pt idx="2797">
                  <c:v>2.5499856309246001</c:v>
                </c:pt>
                <c:pt idx="2798">
                  <c:v>2.5097932922080899</c:v>
                </c:pt>
                <c:pt idx="2799">
                  <c:v>2.4996631502695199</c:v>
                </c:pt>
                <c:pt idx="2800">
                  <c:v>2.48142512581272</c:v>
                </c:pt>
                <c:pt idx="2801">
                  <c:v>2.4633879671840799</c:v>
                </c:pt>
                <c:pt idx="2802">
                  <c:v>2.44561907127073</c:v>
                </c:pt>
                <c:pt idx="2803">
                  <c:v>2.4355560447804598</c:v>
                </c:pt>
                <c:pt idx="2804">
                  <c:v>2.3996533056017402</c:v>
                </c:pt>
                <c:pt idx="2805">
                  <c:v>2.3896359529198601</c:v>
                </c:pt>
                <c:pt idx="2806">
                  <c:v>2.3518592470967499</c:v>
                </c:pt>
                <c:pt idx="2807">
                  <c:v>2.3418894377824002</c:v>
                </c:pt>
                <c:pt idx="2808">
                  <c:v>2.32413637311946</c:v>
                </c:pt>
                <c:pt idx="2809">
                  <c:v>2.3063240374812199</c:v>
                </c:pt>
                <c:pt idx="2810">
                  <c:v>2.2888123235418201</c:v>
                </c:pt>
                <c:pt idx="2811">
                  <c:v>2.2789108034691798</c:v>
                </c:pt>
                <c:pt idx="2812">
                  <c:v>2.2422279831463299</c:v>
                </c:pt>
                <c:pt idx="2813">
                  <c:v>2.2323732150748699</c:v>
                </c:pt>
                <c:pt idx="2814">
                  <c:v>2.1929012542694202</c:v>
                </c:pt>
                <c:pt idx="2815">
                  <c:v>2.18309571463009</c:v>
                </c:pt>
                <c:pt idx="2816">
                  <c:v>2.16504822644242</c:v>
                </c:pt>
                <c:pt idx="2817">
                  <c:v>2.1470453695126102</c:v>
                </c:pt>
                <c:pt idx="2818">
                  <c:v>2.1291186376506199</c:v>
                </c:pt>
                <c:pt idx="2819">
                  <c:v>2.1193774291394298</c:v>
                </c:pt>
                <c:pt idx="2820">
                  <c:v>2.0826047703261801</c:v>
                </c:pt>
                <c:pt idx="2821">
                  <c:v>2.0729098363745999</c:v>
                </c:pt>
                <c:pt idx="2822">
                  <c:v>2.0368285386128302</c:v>
                </c:pt>
                <c:pt idx="2823">
                  <c:v>2.0271784566868098</c:v>
                </c:pt>
                <c:pt idx="2824">
                  <c:v>2.0105610152483502</c:v>
                </c:pt>
                <c:pt idx="2825">
                  <c:v>1.99415698037786</c:v>
                </c:pt>
                <c:pt idx="2826">
                  <c:v>1.9781093189180501</c:v>
                </c:pt>
                <c:pt idx="2827">
                  <c:v>1.96851545549549</c:v>
                </c:pt>
                <c:pt idx="2828">
                  <c:v>1.9384902634910799</c:v>
                </c:pt>
                <c:pt idx="2829">
                  <c:v>1.92893463570882</c:v>
                </c:pt>
                <c:pt idx="2830">
                  <c:v>1.9037000944578299</c:v>
                </c:pt>
                <c:pt idx="2831">
                  <c:v>1.8941778561542799</c:v>
                </c:pt>
                <c:pt idx="2832">
                  <c:v>1.8806419222403401</c:v>
                </c:pt>
                <c:pt idx="2833">
                  <c:v>1.86754027592798</c:v>
                </c:pt>
                <c:pt idx="2834">
                  <c:v>1.8548620356925301</c:v>
                </c:pt>
                <c:pt idx="2835">
                  <c:v>1.8453837002378499</c:v>
                </c:pt>
                <c:pt idx="2836">
                  <c:v>1.8265612626475101</c:v>
                </c:pt>
                <c:pt idx="2837">
                  <c:v>1.81710998306489</c:v>
                </c:pt>
                <c:pt idx="2838">
                  <c:v>1.8024725189053701</c:v>
                </c:pt>
                <c:pt idx="2839">
                  <c:v>1.79304335644654</c:v>
                </c:pt>
                <c:pt idx="2840">
                  <c:v>1.7824302966752901</c:v>
                </c:pt>
                <c:pt idx="2841">
                  <c:v>1.77205609819051</c:v>
                </c:pt>
                <c:pt idx="2842">
                  <c:v>1.76192261112656</c:v>
                </c:pt>
                <c:pt idx="2843">
                  <c:v>1.75252661155281</c:v>
                </c:pt>
                <c:pt idx="2844">
                  <c:v>1.7411197025260601</c:v>
                </c:pt>
                <c:pt idx="2845">
                  <c:v>1.7317414776664399</c:v>
                </c:pt>
                <c:pt idx="2846">
                  <c:v>1.7214258532519899</c:v>
                </c:pt>
                <c:pt idx="2847">
                  <c:v>1.71206521739325</c:v>
                </c:pt>
                <c:pt idx="2848">
                  <c:v>1.702462909666</c:v>
                </c:pt>
                <c:pt idx="2849">
                  <c:v>1.6928636179546701</c:v>
                </c:pt>
                <c:pt idx="2850">
                  <c:v>1.6832414115341601</c:v>
                </c:pt>
                <c:pt idx="2851">
                  <c:v>1.67391199523127</c:v>
                </c:pt>
                <c:pt idx="2852">
                  <c:v>1.6634853096854001</c:v>
                </c:pt>
                <c:pt idx="2853">
                  <c:v>1.6541736643267899</c:v>
                </c:pt>
                <c:pt idx="2854">
                  <c:v>1.64262444025092</c:v>
                </c:pt>
                <c:pt idx="2855">
                  <c:v>1.6333325126157101</c:v>
                </c:pt>
                <c:pt idx="2856">
                  <c:v>1.6233521149715999</c:v>
                </c:pt>
                <c:pt idx="2857">
                  <c:v>1.6132896025122401</c:v>
                </c:pt>
                <c:pt idx="2858">
                  <c:v>1.60311515922069</c:v>
                </c:pt>
                <c:pt idx="2859">
                  <c:v>1.5920941636135599</c:v>
                </c:pt>
                <c:pt idx="2860">
                  <c:v>1.58285392366101</c:v>
                </c:pt>
                <c:pt idx="2861">
                  <c:v>1.5717928204590099</c:v>
                </c:pt>
                <c:pt idx="2862">
                  <c:v>1.5625731372062599</c:v>
                </c:pt>
                <c:pt idx="2863">
                  <c:v>1.5507243554552299</c:v>
                </c:pt>
                <c:pt idx="2864">
                  <c:v>1.53934735351776</c:v>
                </c:pt>
                <c:pt idx="2865">
                  <c:v>1.52763693391226</c:v>
                </c:pt>
                <c:pt idx="2866">
                  <c:v>1.51846959084405</c:v>
                </c:pt>
                <c:pt idx="2867">
                  <c:v>1.50800844443013</c:v>
                </c:pt>
                <c:pt idx="2868">
                  <c:v>1.4975878178205699</c:v>
                </c:pt>
                <c:pt idx="2869">
                  <c:v>1.48643136131385</c:v>
                </c:pt>
                <c:pt idx="2870">
                  <c:v>1.4773068490967201</c:v>
                </c:pt>
                <c:pt idx="2871">
                  <c:v>1.4661754993140801</c:v>
                </c:pt>
                <c:pt idx="2872">
                  <c:v>1.4550630499805399</c:v>
                </c:pt>
                <c:pt idx="2873">
                  <c:v>1.4419719306249801</c:v>
                </c:pt>
                <c:pt idx="2874">
                  <c:v>1.4328896917601499</c:v>
                </c:pt>
                <c:pt idx="2875">
                  <c:v>1.4218188263637399</c:v>
                </c:pt>
                <c:pt idx="2876">
                  <c:v>1.41210568283287</c:v>
                </c:pt>
                <c:pt idx="2877">
                  <c:v>1.4018995685276801</c:v>
                </c:pt>
                <c:pt idx="2878">
                  <c:v>1.39184285924788</c:v>
                </c:pt>
                <c:pt idx="2879">
                  <c:v>1.38186248509395</c:v>
                </c:pt>
                <c:pt idx="2880">
                  <c:v>1.37202923956301</c:v>
                </c:pt>
                <c:pt idx="2881">
                  <c:v>1.3615057407982101</c:v>
                </c:pt>
                <c:pt idx="2882">
                  <c:v>1.3524966225299899</c:v>
                </c:pt>
                <c:pt idx="2883">
                  <c:v>1.3434964367287601</c:v>
                </c:pt>
                <c:pt idx="2884">
                  <c:v>1.3344617479402401</c:v>
                </c:pt>
                <c:pt idx="2885">
                  <c:v>1.3256355328259799</c:v>
                </c:pt>
                <c:pt idx="2886">
                  <c:v>1.3170519847640401</c:v>
                </c:pt>
                <c:pt idx="2887">
                  <c:v>1.30871999735149</c:v>
                </c:pt>
                <c:pt idx="2888">
                  <c:v>1.30064750719397</c:v>
                </c:pt>
                <c:pt idx="2889">
                  <c:v>1.3002993503945599</c:v>
                </c:pt>
                <c:pt idx="2890">
                  <c:v>1.29134418719389</c:v>
                </c:pt>
                <c:pt idx="2891">
                  <c:v>1.2823960424452601</c:v>
                </c:pt>
                <c:pt idx="2892">
                  <c:v>1.27465478189588</c:v>
                </c:pt>
                <c:pt idx="2893">
                  <c:v>1.26770962945711</c:v>
                </c:pt>
                <c:pt idx="2894">
                  <c:v>1.2610179673745101</c:v>
                </c:pt>
                <c:pt idx="2895">
                  <c:v>1.2544867134965201</c:v>
                </c:pt>
                <c:pt idx="2896">
                  <c:v>1.2480957657210501</c:v>
                </c:pt>
                <c:pt idx="2897">
                  <c:v>1.2490029515859999</c:v>
                </c:pt>
                <c:pt idx="2898">
                  <c:v>1.2400795699141001</c:v>
                </c:pt>
                <c:pt idx="2899">
                  <c:v>1.2356698252115501</c:v>
                </c:pt>
                <c:pt idx="2900">
                  <c:v>1.22676000401941</c:v>
                </c:pt>
                <c:pt idx="2901">
                  <c:v>1.22238368348875</c:v>
                </c:pt>
                <c:pt idx="2902">
                  <c:v>1.21803218263395</c:v>
                </c:pt>
                <c:pt idx="2903">
                  <c:v>1.2106622152083999</c:v>
                </c:pt>
                <c:pt idx="2904">
                  <c:v>1.2041032918047401</c:v>
                </c:pt>
                <c:pt idx="2905">
                  <c:v>1.20506805077833</c:v>
                </c:pt>
                <c:pt idx="2906">
                  <c:v>1.1961948104179001</c:v>
                </c:pt>
                <c:pt idx="2907">
                  <c:v>1.18973885253404</c:v>
                </c:pt>
                <c:pt idx="2908">
                  <c:v>1.1808871658176501</c:v>
                </c:pt>
                <c:pt idx="2909">
                  <c:v>1.17988281395249</c:v>
                </c:pt>
                <c:pt idx="2910">
                  <c:v>1.17103648268605</c:v>
                </c:pt>
                <c:pt idx="2911">
                  <c:v>1.1632433937733</c:v>
                </c:pt>
                <c:pt idx="2912">
                  <c:v>1.1560238041596</c:v>
                </c:pt>
                <c:pt idx="2913">
                  <c:v>1.15049487766685</c:v>
                </c:pt>
                <c:pt idx="2914">
                  <c:v>1.14167630255066</c:v>
                </c:pt>
                <c:pt idx="2915">
                  <c:v>1.1334099234355901</c:v>
                </c:pt>
                <c:pt idx="2916">
                  <c:v>1.1246245167483799</c:v>
                </c:pt>
                <c:pt idx="2917">
                  <c:v>1.1165094778117901</c:v>
                </c:pt>
                <c:pt idx="2918">
                  <c:v>1.1077407349405399</c:v>
                </c:pt>
                <c:pt idx="2919">
                  <c:v>1.0988809767135801</c:v>
                </c:pt>
                <c:pt idx="2920">
                  <c:v>1.08958319916338</c:v>
                </c:pt>
                <c:pt idx="2921">
                  <c:v>1.0717424104011899</c:v>
                </c:pt>
                <c:pt idx="2922">
                  <c:v>1.06302046437598</c:v>
                </c:pt>
                <c:pt idx="2923">
                  <c:v>1.05151211646707</c:v>
                </c:pt>
                <c:pt idx="2924">
                  <c:v>1.0428172320595199</c:v>
                </c:pt>
                <c:pt idx="2925">
                  <c:v>1.0230961878223701</c:v>
                </c:pt>
                <c:pt idx="2926">
                  <c:v>1.0144283738622299</c:v>
                </c:pt>
                <c:pt idx="2927">
                  <c:v>1.00333465103453</c:v>
                </c:pt>
                <c:pt idx="2928">
                  <c:v>0.99034304554062202</c:v>
                </c:pt>
                <c:pt idx="2929">
                  <c:v>0.95683969112225997</c:v>
                </c:pt>
                <c:pt idx="2930">
                  <c:v>0.94152486057212803</c:v>
                </c:pt>
                <c:pt idx="2931">
                  <c:v>0.932939402871935</c:v>
                </c:pt>
                <c:pt idx="2932">
                  <c:v>0.92436386837578599</c:v>
                </c:pt>
                <c:pt idx="2933">
                  <c:v>0.89211569512498901</c:v>
                </c:pt>
                <c:pt idx="2934">
                  <c:v>0.88357963085614599</c:v>
                </c:pt>
                <c:pt idx="2935">
                  <c:v>0.870303629786225</c:v>
                </c:pt>
                <c:pt idx="2936">
                  <c:v>0.85435934449275297</c:v>
                </c:pt>
                <c:pt idx="2937">
                  <c:v>0.81110808703581605</c:v>
                </c:pt>
                <c:pt idx="2938">
                  <c:v>0.79377773813419605</c:v>
                </c:pt>
                <c:pt idx="2939">
                  <c:v>0.78534031989532205</c:v>
                </c:pt>
                <c:pt idx="2940">
                  <c:v>0.77691187234893899</c:v>
                </c:pt>
                <c:pt idx="2941">
                  <c:v>0.73847230518678297</c:v>
                </c:pt>
                <c:pt idx="2942">
                  <c:v>0.73008786302839801</c:v>
                </c:pt>
                <c:pt idx="2943">
                  <c:v>0.71632765116651997</c:v>
                </c:pt>
                <c:pt idx="2944">
                  <c:v>0.69876437913439304</c:v>
                </c:pt>
                <c:pt idx="2945">
                  <c:v>0.65271098407320804</c:v>
                </c:pt>
                <c:pt idx="2946">
                  <c:v>0.63538057907302203</c:v>
                </c:pt>
                <c:pt idx="2947">
                  <c:v>0.62710217923511502</c:v>
                </c:pt>
                <c:pt idx="2948">
                  <c:v>0.61883286977616703</c:v>
                </c:pt>
                <c:pt idx="2949">
                  <c:v>0.57890281048718994</c:v>
                </c:pt>
                <c:pt idx="2950">
                  <c:v>0.570680791007803</c:v>
                </c:pt>
                <c:pt idx="2951">
                  <c:v>0.55639986980751899</c:v>
                </c:pt>
                <c:pt idx="2952">
                  <c:v>0.53862595298846705</c:v>
                </c:pt>
                <c:pt idx="2953">
                  <c:v>0.49180446626570701</c:v>
                </c:pt>
                <c:pt idx="2954">
                  <c:v>0.473841059975603</c:v>
                </c:pt>
                <c:pt idx="2955">
                  <c:v>0.46572877872638502</c:v>
                </c:pt>
                <c:pt idx="2956">
                  <c:v>0.45762619126297199</c:v>
                </c:pt>
                <c:pt idx="2957">
                  <c:v>0.416539005653707</c:v>
                </c:pt>
                <c:pt idx="2958">
                  <c:v>0.40848591599370399</c:v>
                </c:pt>
                <c:pt idx="2959">
                  <c:v>0.39410129421901002</c:v>
                </c:pt>
                <c:pt idx="2960">
                  <c:v>0.37602905351618798</c:v>
                </c:pt>
                <c:pt idx="2961">
                  <c:v>0.326895611982784</c:v>
                </c:pt>
                <c:pt idx="2962">
                  <c:v>0.30843683291145202</c:v>
                </c:pt>
                <c:pt idx="2963">
                  <c:v>0.300496893181114</c:v>
                </c:pt>
                <c:pt idx="2964">
                  <c:v>0.29256685163126001</c:v>
                </c:pt>
                <c:pt idx="2965">
                  <c:v>0.249298731778414</c:v>
                </c:pt>
                <c:pt idx="2966">
                  <c:v>0.24142016143543801</c:v>
                </c:pt>
                <c:pt idx="2967">
                  <c:v>0.22673413378586299</c:v>
                </c:pt>
                <c:pt idx="2968">
                  <c:v>0.20854415539247101</c:v>
                </c:pt>
                <c:pt idx="2969">
                  <c:v>0.15540933227845699</c:v>
                </c:pt>
                <c:pt idx="2970">
                  <c:v>0.13669165706272601</c:v>
                </c:pt>
                <c:pt idx="2971">
                  <c:v>0.12892500227812501</c:v>
                </c:pt>
                <c:pt idx="2972">
                  <c:v>0.121165686600939</c:v>
                </c:pt>
                <c:pt idx="2973">
                  <c:v>7.4628340936484794E-2</c:v>
                </c:pt>
                <c:pt idx="2974">
                  <c:v>6.6923378609254805E-2</c:v>
                </c:pt>
                <c:pt idx="2975">
                  <c:v>5.1772862398461003E-2</c:v>
                </c:pt>
                <c:pt idx="2976">
                  <c:v>3.2432607600774203E-2</c:v>
                </c:pt>
                <c:pt idx="2977">
                  <c:v>-2.3732912354069099E-2</c:v>
                </c:pt>
                <c:pt idx="2978">
                  <c:v>-4.3683215712480503E-2</c:v>
                </c:pt>
                <c:pt idx="2979">
                  <c:v>-5.1273636991551998E-2</c:v>
                </c:pt>
                <c:pt idx="2980">
                  <c:v>-5.8856936192034498E-2</c:v>
                </c:pt>
                <c:pt idx="2981">
                  <c:v>-0.107951789865899</c:v>
                </c:pt>
                <c:pt idx="2982">
                  <c:v>-0.115479727791423</c:v>
                </c:pt>
                <c:pt idx="2983">
                  <c:v>-0.13091654467313801</c:v>
                </c:pt>
                <c:pt idx="2984">
                  <c:v>-0.15031441041023799</c:v>
                </c:pt>
                <c:pt idx="2985">
                  <c:v>-0.20702204938490701</c:v>
                </c:pt>
                <c:pt idx="2986">
                  <c:v>-0.22665987123196099</c:v>
                </c:pt>
                <c:pt idx="2987">
                  <c:v>-0.234070945348893</c:v>
                </c:pt>
                <c:pt idx="2988">
                  <c:v>-0.24147465207707</c:v>
                </c:pt>
                <c:pt idx="2989">
                  <c:v>-0.28934585604251301</c:v>
                </c:pt>
                <c:pt idx="2990">
                  <c:v>-0.296695740133814</c:v>
                </c:pt>
                <c:pt idx="2991">
                  <c:v>-0.31109834017316301</c:v>
                </c:pt>
                <c:pt idx="2992">
                  <c:v>-0.33021205747504201</c:v>
                </c:pt>
                <c:pt idx="2993">
                  <c:v>-0.35982551948972202</c:v>
                </c:pt>
                <c:pt idx="2994">
                  <c:v>-0.38892430032583403</c:v>
                </c:pt>
                <c:pt idx="2995">
                  <c:v>-0.40694622006144399</c:v>
                </c:pt>
                <c:pt idx="2996">
                  <c:v>-0.44966991677074603</c:v>
                </c:pt>
                <c:pt idx="2997">
                  <c:v>-0.45685912063843398</c:v>
                </c:pt>
                <c:pt idx="2998">
                  <c:v>-0.46404253812462398</c:v>
                </c:pt>
                <c:pt idx="2999">
                  <c:v>-0.47732283626199001</c:v>
                </c:pt>
                <c:pt idx="3000">
                  <c:v>-0.49459782815203501</c:v>
                </c:pt>
                <c:pt idx="3001">
                  <c:v>-0.51164224473723297</c:v>
                </c:pt>
                <c:pt idx="3002">
                  <c:v>-0.52845903907774705</c:v>
                </c:pt>
                <c:pt idx="3003">
                  <c:v>-0.55359070480900296</c:v>
                </c:pt>
                <c:pt idx="3004">
                  <c:v>-0.56977652174276705</c:v>
                </c:pt>
                <c:pt idx="3005">
                  <c:v>-0.60685093610461005</c:v>
                </c:pt>
                <c:pt idx="3006">
                  <c:v>-0.61944255647160196</c:v>
                </c:pt>
                <c:pt idx="3007">
                  <c:v>-0.63464013609887604</c:v>
                </c:pt>
                <c:pt idx="3008">
                  <c:v>-0.650045106678804</c:v>
                </c:pt>
                <c:pt idx="3009">
                  <c:v>-0.66526773248718596</c:v>
                </c:pt>
                <c:pt idx="3010">
                  <c:v>-0.680315272103587</c:v>
                </c:pt>
                <c:pt idx="3011">
                  <c:v>-0.69519031809311804</c:v>
                </c:pt>
                <c:pt idx="3012">
                  <c:v>-0.70989089782489101</c:v>
                </c:pt>
                <c:pt idx="3013">
                  <c:v>-0.74633815989263597</c:v>
                </c:pt>
                <c:pt idx="3014">
                  <c:v>-0.76054128990132797</c:v>
                </c:pt>
                <c:pt idx="3015">
                  <c:v>-0.76740799965873596</c:v>
                </c:pt>
                <c:pt idx="3016">
                  <c:v>-0.78112172236871502</c:v>
                </c:pt>
                <c:pt idx="3017">
                  <c:v>-0.79501131254830704</c:v>
                </c:pt>
                <c:pt idx="3018">
                  <c:v>-0.80865201833064104</c:v>
                </c:pt>
                <c:pt idx="3019">
                  <c:v>-0.82225959137472104</c:v>
                </c:pt>
                <c:pt idx="3020">
                  <c:v>-0.83573760045140599</c:v>
                </c:pt>
                <c:pt idx="3021">
                  <c:v>-0.86809075444870099</c:v>
                </c:pt>
                <c:pt idx="3022">
                  <c:v>-0.88122438246463897</c:v>
                </c:pt>
                <c:pt idx="3023">
                  <c:v>-0.88797602151881405</c:v>
                </c:pt>
                <c:pt idx="3024">
                  <c:v>-0.90101208839694702</c:v>
                </c:pt>
                <c:pt idx="3025">
                  <c:v>-0.91366958818219501</c:v>
                </c:pt>
                <c:pt idx="3026">
                  <c:v>-0.92652380865022099</c:v>
                </c:pt>
                <c:pt idx="3027">
                  <c:v>-0.93930121940600897</c:v>
                </c:pt>
                <c:pt idx="3028">
                  <c:v>-0.95200588368400496</c:v>
                </c:pt>
                <c:pt idx="3029">
                  <c:v>-0.98018702366074595</c:v>
                </c:pt>
                <c:pt idx="3030">
                  <c:v>-0.99756748504485504</c:v>
                </c:pt>
                <c:pt idx="3031">
                  <c:v>-1.00422523317963</c:v>
                </c:pt>
                <c:pt idx="3032">
                  <c:v>-1.0140847195720899</c:v>
                </c:pt>
                <c:pt idx="3033">
                  <c:v>-1.0262787879755899</c:v>
                </c:pt>
                <c:pt idx="3034">
                  <c:v>-1.0386656910571299</c:v>
                </c:pt>
                <c:pt idx="3035">
                  <c:v>-1.05097237590925</c:v>
                </c:pt>
                <c:pt idx="3036">
                  <c:v>-1.0632001655954899</c:v>
                </c:pt>
                <c:pt idx="3037">
                  <c:v>-1.0982984334750201</c:v>
                </c:pt>
                <c:pt idx="3038">
                  <c:v>-1.10487310929625</c:v>
                </c:pt>
                <c:pt idx="3039">
                  <c:v>-1.11144345536686</c:v>
                </c:pt>
                <c:pt idx="3040">
                  <c:v>-1.1213544943972</c:v>
                </c:pt>
                <c:pt idx="3041">
                  <c:v>-1.13282781854702</c:v>
                </c:pt>
                <c:pt idx="3042">
                  <c:v>-1.14440875649508</c:v>
                </c:pt>
                <c:pt idx="3043">
                  <c:v>-1.1558581831296399</c:v>
                </c:pt>
                <c:pt idx="3044">
                  <c:v>-1.16716135685377</c:v>
                </c:pt>
                <c:pt idx="3045">
                  <c:v>-1.19655233640353</c:v>
                </c:pt>
                <c:pt idx="3046">
                  <c:v>-1.2030395661589499</c:v>
                </c:pt>
                <c:pt idx="3047">
                  <c:v>-1.2095219220654101</c:v>
                </c:pt>
                <c:pt idx="3048">
                  <c:v>-1.21861813716561</c:v>
                </c:pt>
                <c:pt idx="3049">
                  <c:v>-1.22882619962585</c:v>
                </c:pt>
                <c:pt idx="3050">
                  <c:v>-1.23898881215294</c:v>
                </c:pt>
                <c:pt idx="3051">
                  <c:v>-1.24891179454426</c:v>
                </c:pt>
                <c:pt idx="3052">
                  <c:v>-1.25857946824806</c:v>
                </c:pt>
                <c:pt idx="3053">
                  <c:v>-1.27777234693857</c:v>
                </c:pt>
                <c:pt idx="3054">
                  <c:v>-1.2841786342525201</c:v>
                </c:pt>
                <c:pt idx="3055">
                  <c:v>-1.29058157061511</c:v>
                </c:pt>
                <c:pt idx="3056">
                  <c:v>-1.2982090071213701</c:v>
                </c:pt>
                <c:pt idx="3057">
                  <c:v>-1.3063484802822201</c:v>
                </c:pt>
                <c:pt idx="3058">
                  <c:v>-1.31414180223613</c:v>
                </c:pt>
                <c:pt idx="3059">
                  <c:v>-1.32156031344001</c:v>
                </c:pt>
                <c:pt idx="3060">
                  <c:v>-1.32862547493793</c:v>
                </c:pt>
                <c:pt idx="3061">
                  <c:v>-1.3326936045510001</c:v>
                </c:pt>
                <c:pt idx="3062">
                  <c:v>-1.33904699888088</c:v>
                </c:pt>
                <c:pt idx="3063">
                  <c:v>-1.34539862373446</c:v>
                </c:pt>
                <c:pt idx="3064">
                  <c:v>-1.3512421459987001</c:v>
                </c:pt>
                <c:pt idx="3065">
                  <c:v>-1.3563779352161001</c:v>
                </c:pt>
                <c:pt idx="3066">
                  <c:v>-1.36115417114493</c:v>
                </c:pt>
                <c:pt idx="3067">
                  <c:v>-1.3655134839552301</c:v>
                </c:pt>
                <c:pt idx="3068">
                  <c:v>-1.36961174160243</c:v>
                </c:pt>
                <c:pt idx="3069">
                  <c:v>-1.3585487189968799</c:v>
                </c:pt>
                <c:pt idx="3070">
                  <c:v>-1.3648971118700099</c:v>
                </c:pt>
                <c:pt idx="3071">
                  <c:v>-1.37124334838243</c:v>
                </c:pt>
                <c:pt idx="3072">
                  <c:v>-1.37535169947134</c:v>
                </c:pt>
                <c:pt idx="3073">
                  <c:v>-1.3779375125994</c:v>
                </c:pt>
                <c:pt idx="3074">
                  <c:v>-1.3805002220540099</c:v>
                </c:pt>
                <c:pt idx="3075">
                  <c:v>-1.3826533370134699</c:v>
                </c:pt>
                <c:pt idx="3076">
                  <c:v>-1.3848578457914</c:v>
                </c:pt>
                <c:pt idx="3077">
                  <c:v>-1.36718154284175</c:v>
                </c:pt>
                <c:pt idx="3078">
                  <c:v>-1.37356409457121</c:v>
                </c:pt>
                <c:pt idx="3079">
                  <c:v>-1.3799421116608701</c:v>
                </c:pt>
                <c:pt idx="3080">
                  <c:v>-1.38336467595026</c:v>
                </c:pt>
                <c:pt idx="3081">
                  <c:v>-1.38085018005598</c:v>
                </c:pt>
                <c:pt idx="3082">
                  <c:v>-1.3872400364266</c:v>
                </c:pt>
                <c:pt idx="3083">
                  <c:v>-1.3891480404679799</c:v>
                </c:pt>
                <c:pt idx="3084">
                  <c:v>-1.39110500094621</c:v>
                </c:pt>
                <c:pt idx="3085">
                  <c:v>-1.3751699894898901</c:v>
                </c:pt>
                <c:pt idx="3086">
                  <c:v>-1.3815675524711599</c:v>
                </c:pt>
                <c:pt idx="3087">
                  <c:v>-1.38795183575837</c:v>
                </c:pt>
                <c:pt idx="3088">
                  <c:v>-1.39160876275976</c:v>
                </c:pt>
                <c:pt idx="3089">
                  <c:v>-1.3938728248179699</c:v>
                </c:pt>
                <c:pt idx="3090">
                  <c:v>-1.39617211329118</c:v>
                </c:pt>
                <c:pt idx="3091">
                  <c:v>-1.3984523674175999</c:v>
                </c:pt>
                <c:pt idx="3092">
                  <c:v>-1.39678307499423</c:v>
                </c:pt>
                <c:pt idx="3093">
                  <c:v>-1.38460341376374</c:v>
                </c:pt>
                <c:pt idx="3094">
                  <c:v>-1.39096908456584</c:v>
                </c:pt>
                <c:pt idx="3095">
                  <c:v>-1.39732272937347</c:v>
                </c:pt>
                <c:pt idx="3096">
                  <c:v>-1.3964819956868</c:v>
                </c:pt>
                <c:pt idx="3097">
                  <c:v>-1.39807280400316</c:v>
                </c:pt>
                <c:pt idx="3098">
                  <c:v>-1.3994118577772601</c:v>
                </c:pt>
                <c:pt idx="3099">
                  <c:v>-1.4004237556705099</c:v>
                </c:pt>
                <c:pt idx="3100">
                  <c:v>-1.4067505723170699</c:v>
                </c:pt>
                <c:pt idx="3101">
                  <c:v>-1.37856338590217</c:v>
                </c:pt>
                <c:pt idx="3102">
                  <c:v>-1.38490766262312</c:v>
                </c:pt>
                <c:pt idx="3103">
                  <c:v>-1.3912413961460699</c:v>
                </c:pt>
                <c:pt idx="3104">
                  <c:v>-1.3857274872532599</c:v>
                </c:pt>
                <c:pt idx="3105">
                  <c:v>-1.3840955662446599</c:v>
                </c:pt>
                <c:pt idx="3106">
                  <c:v>-1.38185914796753</c:v>
                </c:pt>
                <c:pt idx="3107">
                  <c:v>-1.3794837410576499</c:v>
                </c:pt>
                <c:pt idx="3108">
                  <c:v>-1.3761483051552901</c:v>
                </c:pt>
                <c:pt idx="3109">
                  <c:v>-1.33614634534078</c:v>
                </c:pt>
                <c:pt idx="3110">
                  <c:v>-1.34241644453832</c:v>
                </c:pt>
                <c:pt idx="3111">
                  <c:v>-1.34867672919302</c:v>
                </c:pt>
                <c:pt idx="3112">
                  <c:v>-1.3364631771070301</c:v>
                </c:pt>
                <c:pt idx="3113">
                  <c:v>-1.3307092168783199</c:v>
                </c:pt>
                <c:pt idx="3114">
                  <c:v>-1.3245964304232001</c:v>
                </c:pt>
                <c:pt idx="3115">
                  <c:v>-1.31823938943329</c:v>
                </c:pt>
                <c:pt idx="3116">
                  <c:v>-1.31171516180166</c:v>
                </c:pt>
                <c:pt idx="3117">
                  <c:v>-1.26281028510172</c:v>
                </c:pt>
                <c:pt idx="3118">
                  <c:v>-1.26904029901222</c:v>
                </c:pt>
                <c:pt idx="3119">
                  <c:v>-1.2752623553335201</c:v>
                </c:pt>
                <c:pt idx="3120">
                  <c:v>-1.2609142060158101</c:v>
                </c:pt>
                <c:pt idx="3121">
                  <c:v>-1.2553525821478799</c:v>
                </c:pt>
                <c:pt idx="3122">
                  <c:v>-1.2495607238709601</c:v>
                </c:pt>
                <c:pt idx="3123">
                  <c:v>-1.24421459705808</c:v>
                </c:pt>
                <c:pt idx="3124">
                  <c:v>-1.2393467320909</c:v>
                </c:pt>
                <c:pt idx="3125">
                  <c:v>-1.2351841429517301</c:v>
                </c:pt>
                <c:pt idx="3126">
                  <c:v>-1.20788855126744</c:v>
                </c:pt>
                <c:pt idx="3127">
                  <c:v>-1.20868527624028</c:v>
                </c:pt>
                <c:pt idx="3128">
                  <c:v>-1.20635190717251</c:v>
                </c:pt>
                <c:pt idx="3129">
                  <c:v>-1.20473408326274</c:v>
                </c:pt>
                <c:pt idx="3130">
                  <c:v>-1.2038445747398501</c:v>
                </c:pt>
                <c:pt idx="3131">
                  <c:v>-1.2039749603265399</c:v>
                </c:pt>
                <c:pt idx="3132">
                  <c:v>-1.2045627724908601</c:v>
                </c:pt>
                <c:pt idx="3133">
                  <c:v>-1.20582790974742</c:v>
                </c:pt>
                <c:pt idx="3134">
                  <c:v>-1.21217926436894</c:v>
                </c:pt>
                <c:pt idx="3135">
                  <c:v>-1.2032792233329701</c:v>
                </c:pt>
                <c:pt idx="3136">
                  <c:v>-1.2063093010794499</c:v>
                </c:pt>
                <c:pt idx="3137">
                  <c:v>-1.20976237986182</c:v>
                </c:pt>
                <c:pt idx="3138">
                  <c:v>-1.2135851558345701</c:v>
                </c:pt>
                <c:pt idx="3139">
                  <c:v>-1.2176359851438201</c:v>
                </c:pt>
                <c:pt idx="3140">
                  <c:v>-1.2217782800222501</c:v>
                </c:pt>
                <c:pt idx="3141">
                  <c:v>-1.2257610360682401</c:v>
                </c:pt>
                <c:pt idx="3142">
                  <c:v>-1.2319181621200901</c:v>
                </c:pt>
                <c:pt idx="3143">
                  <c:v>-1.2243515950880499</c:v>
                </c:pt>
                <c:pt idx="3144">
                  <c:v>-1.23049494705576</c:v>
                </c:pt>
                <c:pt idx="3145">
                  <c:v>-1.23355355000154</c:v>
                </c:pt>
                <c:pt idx="3146">
                  <c:v>-1.23610043265337</c:v>
                </c:pt>
                <c:pt idx="3147">
                  <c:v>-1.23823645964128</c:v>
                </c:pt>
                <c:pt idx="3148">
                  <c:v>-1.2395025696099</c:v>
                </c:pt>
                <c:pt idx="3149">
                  <c:v>-1.2399306058700801</c:v>
                </c:pt>
                <c:pt idx="3150">
                  <c:v>-1.24597071557436</c:v>
                </c:pt>
                <c:pt idx="3151">
                  <c:v>-1.2235074208468699</c:v>
                </c:pt>
                <c:pt idx="3152">
                  <c:v>-1.22157874581889</c:v>
                </c:pt>
                <c:pt idx="3153">
                  <c:v>-1.2187730910171599</c:v>
                </c:pt>
                <c:pt idx="3154">
                  <c:v>-1.2150782738911301</c:v>
                </c:pt>
                <c:pt idx="3155">
                  <c:v>-1.2104857600858301</c:v>
                </c:pt>
                <c:pt idx="3156">
                  <c:v>-1.2055187820345801</c:v>
                </c:pt>
                <c:pt idx="3157">
                  <c:v>-1.1991223420861601</c:v>
                </c:pt>
                <c:pt idx="3158">
                  <c:v>-1.2052256656832401</c:v>
                </c:pt>
                <c:pt idx="3159">
                  <c:v>-1.16427758712748</c:v>
                </c:pt>
                <c:pt idx="3160">
                  <c:v>-1.14659504222775</c:v>
                </c:pt>
                <c:pt idx="3161">
                  <c:v>-1.15278438390916</c:v>
                </c:pt>
                <c:pt idx="3162">
                  <c:v>-1.13639075662219</c:v>
                </c:pt>
                <c:pt idx="3163">
                  <c:v>-1.12653063563467</c:v>
                </c:pt>
                <c:pt idx="3164">
                  <c:v>-1.1156476098149299</c:v>
                </c:pt>
                <c:pt idx="3165">
                  <c:v>-1.10365553921315</c:v>
                </c:pt>
                <c:pt idx="3166">
                  <c:v>-1.0906223635826899</c:v>
                </c:pt>
                <c:pt idx="3167">
                  <c:v>-1.0046251203301499</c:v>
                </c:pt>
                <c:pt idx="3168">
                  <c:v>-1.0108050725839499</c:v>
                </c:pt>
                <c:pt idx="3169">
                  <c:v>-1.0169809588549299</c:v>
                </c:pt>
                <c:pt idx="3170">
                  <c:v>-0.98317222976183005</c:v>
                </c:pt>
                <c:pt idx="3171">
                  <c:v>-0.96342692615327497</c:v>
                </c:pt>
                <c:pt idx="3172">
                  <c:v>-0.94168358270069497</c:v>
                </c:pt>
                <c:pt idx="3173">
                  <c:v>-0.91769843087719005</c:v>
                </c:pt>
                <c:pt idx="3174">
                  <c:v>-0.89191931250745005</c:v>
                </c:pt>
                <c:pt idx="3175">
                  <c:v>-0.73793245865400703</c:v>
                </c:pt>
                <c:pt idx="3176">
                  <c:v>-0.743894721312088</c:v>
                </c:pt>
                <c:pt idx="3177">
                  <c:v>-0.72614433049615301</c:v>
                </c:pt>
                <c:pt idx="3178">
                  <c:v>-0.68920325852839304</c:v>
                </c:pt>
                <c:pt idx="3179">
                  <c:v>-0.64944686346721303</c:v>
                </c:pt>
                <c:pt idx="3180">
                  <c:v>-0.60643044969221904</c:v>
                </c:pt>
                <c:pt idx="3181">
                  <c:v>-0.56030416278108996</c:v>
                </c:pt>
                <c:pt idx="3182">
                  <c:v>-0.511295489140008</c:v>
                </c:pt>
                <c:pt idx="3183">
                  <c:v>-0.26119493515446002</c:v>
                </c:pt>
                <c:pt idx="3184">
                  <c:v>-0.26652108503502298</c:v>
                </c:pt>
                <c:pt idx="3185">
                  <c:v>-0.23206695565869401</c:v>
                </c:pt>
                <c:pt idx="3186">
                  <c:v>-0.17296945205127701</c:v>
                </c:pt>
                <c:pt idx="3187">
                  <c:v>-0.112037342193146</c:v>
                </c:pt>
                <c:pt idx="3188">
                  <c:v>-4.9913334123135103E-2</c:v>
                </c:pt>
                <c:pt idx="3189">
                  <c:v>1.17886113517339E-2</c:v>
                </c:pt>
                <c:pt idx="3190">
                  <c:v>7.1391399406205203E-2</c:v>
                </c:pt>
                <c:pt idx="3191">
                  <c:v>0.35204710139534701</c:v>
                </c:pt>
                <c:pt idx="3192">
                  <c:v>0.34637337411540198</c:v>
                </c:pt>
                <c:pt idx="3193">
                  <c:v>0.38021059975142402</c:v>
                </c:pt>
                <c:pt idx="3194">
                  <c:v>0.433226475791475</c:v>
                </c:pt>
                <c:pt idx="3195">
                  <c:v>0.48394428889221902</c:v>
                </c:pt>
                <c:pt idx="3196">
                  <c:v>0.52837157572957105</c:v>
                </c:pt>
                <c:pt idx="3197">
                  <c:v>0.56497797044162201</c:v>
                </c:pt>
                <c:pt idx="3198">
                  <c:v>0.59714203040820002</c:v>
                </c:pt>
                <c:pt idx="3199">
                  <c:v>0.695533524012661</c:v>
                </c:pt>
                <c:pt idx="3200">
                  <c:v>0.68810398802114803</c:v>
                </c:pt>
                <c:pt idx="3201">
                  <c:v>0.69059515358206902</c:v>
                </c:pt>
                <c:pt idx="3202">
                  <c:v>0.69001672822785098</c:v>
                </c:pt>
                <c:pt idx="3203">
                  <c:v>0.68056605396853498</c:v>
                </c:pt>
                <c:pt idx="3204">
                  <c:v>0.66198298469990302</c:v>
                </c:pt>
                <c:pt idx="3205">
                  <c:v>0.63441815706980698</c:v>
                </c:pt>
                <c:pt idx="3206">
                  <c:v>0.59824998392148498</c:v>
                </c:pt>
                <c:pt idx="3207">
                  <c:v>0.39538313357682098</c:v>
                </c:pt>
                <c:pt idx="3208">
                  <c:v>0.38805899122565701</c:v>
                </c:pt>
                <c:pt idx="3209">
                  <c:v>0.35017646713901701</c:v>
                </c:pt>
                <c:pt idx="3210">
                  <c:v>0.28494212812980302</c:v>
                </c:pt>
                <c:pt idx="3211">
                  <c:v>0.21535326327647999</c:v>
                </c:pt>
                <c:pt idx="3212">
                  <c:v>0.14065794567957501</c:v>
                </c:pt>
                <c:pt idx="3213">
                  <c:v>6.2952164833327204E-2</c:v>
                </c:pt>
                <c:pt idx="3214">
                  <c:v>-1.66452990045768E-2</c:v>
                </c:pt>
                <c:pt idx="3215">
                  <c:v>-0.343553289687268</c:v>
                </c:pt>
                <c:pt idx="3216">
                  <c:v>-0.34814147127032102</c:v>
                </c:pt>
                <c:pt idx="3217">
                  <c:v>-0.39896666863438701</c:v>
                </c:pt>
                <c:pt idx="3218">
                  <c:v>-0.472926566254394</c:v>
                </c:pt>
                <c:pt idx="3219">
                  <c:v>-0.54239973925311102</c:v>
                </c:pt>
                <c:pt idx="3220">
                  <c:v>-0.60491552969593698</c:v>
                </c:pt>
                <c:pt idx="3221">
                  <c:v>-0.65873675897236805</c:v>
                </c:pt>
                <c:pt idx="3222">
                  <c:v>-0.70705132177818297</c:v>
                </c:pt>
                <c:pt idx="3223">
                  <c:v>-0.83010065184700599</c:v>
                </c:pt>
                <c:pt idx="3224">
                  <c:v>-0.83180796079642905</c:v>
                </c:pt>
                <c:pt idx="3225">
                  <c:v>-0.84420423947287004</c:v>
                </c:pt>
                <c:pt idx="3226">
                  <c:v>-0.85330224032957702</c:v>
                </c:pt>
                <c:pt idx="3227">
                  <c:v>-0.85260591640730199</c:v>
                </c:pt>
                <c:pt idx="3228">
                  <c:v>-0.84245071497644097</c:v>
                </c:pt>
                <c:pt idx="3229">
                  <c:v>-0.82190485006098002</c:v>
                </c:pt>
                <c:pt idx="3230">
                  <c:v>-0.79314862292737598</c:v>
                </c:pt>
                <c:pt idx="3231">
                  <c:v>-0.60997201389045896</c:v>
                </c:pt>
                <c:pt idx="3232">
                  <c:v>-0.60991073423393705</c:v>
                </c:pt>
                <c:pt idx="3233">
                  <c:v>-0.58005547176509598</c:v>
                </c:pt>
                <c:pt idx="3234">
                  <c:v>-0.52587378187438305</c:v>
                </c:pt>
                <c:pt idx="3235">
                  <c:v>-0.468354709916245</c:v>
                </c:pt>
                <c:pt idx="3236">
                  <c:v>-0.40788995075046702</c:v>
                </c:pt>
                <c:pt idx="3237">
                  <c:v>-0.34853890226543899</c:v>
                </c:pt>
                <c:pt idx="3238">
                  <c:v>-0.28697752165648599</c:v>
                </c:pt>
                <c:pt idx="3239">
                  <c:v>-3.5577401201889597E-2</c:v>
                </c:pt>
                <c:pt idx="3240">
                  <c:v>-3.2659309140051301E-2</c:v>
                </c:pt>
                <c:pt idx="3241">
                  <c:v>2.3601006364827601E-3</c:v>
                </c:pt>
                <c:pt idx="3242">
                  <c:v>5.6685438041602601E-2</c:v>
                </c:pt>
                <c:pt idx="3243">
                  <c:v>0.107324735978527</c:v>
                </c:pt>
                <c:pt idx="3244">
                  <c:v>0.153515586674771</c:v>
                </c:pt>
                <c:pt idx="3245">
                  <c:v>0.19439137152300401</c:v>
                </c:pt>
                <c:pt idx="3246">
                  <c:v>0.23087202996821801</c:v>
                </c:pt>
                <c:pt idx="3247">
                  <c:v>0.33622564202314797</c:v>
                </c:pt>
                <c:pt idx="3248">
                  <c:v>0.33868145855920101</c:v>
                </c:pt>
                <c:pt idx="3249">
                  <c:v>0.35261630886888901</c:v>
                </c:pt>
                <c:pt idx="3250">
                  <c:v>0.36859506394082298</c:v>
                </c:pt>
                <c:pt idx="3251">
                  <c:v>0.37958719178075001</c:v>
                </c:pt>
                <c:pt idx="3252">
                  <c:v>0.38667231909912603</c:v>
                </c:pt>
                <c:pt idx="3253">
                  <c:v>0.38990869075182799</c:v>
                </c:pt>
                <c:pt idx="3254">
                  <c:v>0.389723119072028</c:v>
                </c:pt>
                <c:pt idx="3255">
                  <c:v>0.35869023050124899</c:v>
                </c:pt>
                <c:pt idx="3256">
                  <c:v>0.36011173869322</c:v>
                </c:pt>
                <c:pt idx="3257">
                  <c:v>0.35547332973597501</c:v>
                </c:pt>
                <c:pt idx="3258">
                  <c:v>0.34469987957589598</c:v>
                </c:pt>
                <c:pt idx="3259">
                  <c:v>0.33203419711711701</c:v>
                </c:pt>
                <c:pt idx="3260">
                  <c:v>0.31798642614796302</c:v>
                </c:pt>
                <c:pt idx="3261">
                  <c:v>0.30366484200056398</c:v>
                </c:pt>
                <c:pt idx="3262">
                  <c:v>0.28733009432739098</c:v>
                </c:pt>
                <c:pt idx="3263">
                  <c:v>0.20371108103799701</c:v>
                </c:pt>
                <c:pt idx="3264">
                  <c:v>0.20524439313730899</c:v>
                </c:pt>
                <c:pt idx="3265">
                  <c:v>0.19508000241443099</c:v>
                </c:pt>
                <c:pt idx="3266">
                  <c:v>0.17608233305062601</c:v>
                </c:pt>
                <c:pt idx="3267">
                  <c:v>0.15663608305382601</c:v>
                </c:pt>
                <c:pt idx="3268">
                  <c:v>0.1375108014751</c:v>
                </c:pt>
                <c:pt idx="3269">
                  <c:v>0.117423813788021</c:v>
                </c:pt>
                <c:pt idx="3270">
                  <c:v>9.6947542491715E-2</c:v>
                </c:pt>
                <c:pt idx="3271">
                  <c:v>-2.3304374590771299E-3</c:v>
                </c:pt>
                <c:pt idx="3272" formatCode="0.00E+00">
                  <c:v>-9.2678578671385301E-5</c:v>
                </c:pt>
                <c:pt idx="3273">
                  <c:v>-1.27133501236299E-2</c:v>
                </c:pt>
                <c:pt idx="3274">
                  <c:v>-3.44753446116031E-2</c:v>
                </c:pt>
                <c:pt idx="3275">
                  <c:v>-5.5534817961394103E-2</c:v>
                </c:pt>
                <c:pt idx="3276">
                  <c:v>-7.8031318763236296E-2</c:v>
                </c:pt>
                <c:pt idx="3277">
                  <c:v>-0.10089479974429499</c:v>
                </c:pt>
                <c:pt idx="3278">
                  <c:v>-0.124128427785813</c:v>
                </c:pt>
                <c:pt idx="3279">
                  <c:v>-0.23870891867875901</c:v>
                </c:pt>
                <c:pt idx="3280">
                  <c:v>-0.23575502182444499</c:v>
                </c:pt>
                <c:pt idx="3281">
                  <c:v>-0.24880066618278501</c:v>
                </c:pt>
                <c:pt idx="3282">
                  <c:v>-0.27325094437258002</c:v>
                </c:pt>
                <c:pt idx="3283">
                  <c:v>-0.29749526041118801</c:v>
                </c:pt>
                <c:pt idx="3284">
                  <c:v>-0.320955299809141</c:v>
                </c:pt>
                <c:pt idx="3285">
                  <c:v>-0.345780271451604</c:v>
                </c:pt>
                <c:pt idx="3286">
                  <c:v>-0.37055928354693202</c:v>
                </c:pt>
                <c:pt idx="3287">
                  <c:v>-0.49757088183334303</c:v>
                </c:pt>
                <c:pt idx="3288">
                  <c:v>-0.49380178123874902</c:v>
                </c:pt>
                <c:pt idx="3289">
                  <c:v>-0.49002966473173898</c:v>
                </c:pt>
                <c:pt idx="3290">
                  <c:v>-0.53707657919465801</c:v>
                </c:pt>
                <c:pt idx="3291">
                  <c:v>-0.54823237690318105</c:v>
                </c:pt>
                <c:pt idx="3292">
                  <c:v>-0.57049026973251504</c:v>
                </c:pt>
                <c:pt idx="3293">
                  <c:v>-0.59351402586804003</c:v>
                </c:pt>
                <c:pt idx="3294">
                  <c:v>-0.615594590325235</c:v>
                </c:pt>
                <c:pt idx="3295">
                  <c:v>-0.68574851503063705</c:v>
                </c:pt>
                <c:pt idx="3296">
                  <c:v>-0.68122087560963696</c:v>
                </c:pt>
                <c:pt idx="3297">
                  <c:v>-0.75805039439217003</c:v>
                </c:pt>
                <c:pt idx="3298">
                  <c:v>-0.753330132131103</c:v>
                </c:pt>
                <c:pt idx="3299">
                  <c:v>-0.76374270337628203</c:v>
                </c:pt>
                <c:pt idx="3300">
                  <c:v>-0.78173713207281503</c:v>
                </c:pt>
                <c:pt idx="3301">
                  <c:v>-0.79936035145363504</c:v>
                </c:pt>
                <c:pt idx="3302">
                  <c:v>-0.81634370382912902</c:v>
                </c:pt>
                <c:pt idx="3303">
                  <c:v>-0.87169952243293503</c:v>
                </c:pt>
                <c:pt idx="3304">
                  <c:v>-0.86683261059513295</c:v>
                </c:pt>
                <c:pt idx="3305">
                  <c:v>-0.92897201038118005</c:v>
                </c:pt>
                <c:pt idx="3306">
                  <c:v>-0.92403465733508405</c:v>
                </c:pt>
                <c:pt idx="3307">
                  <c:v>-0.93175206501650099</c:v>
                </c:pt>
                <c:pt idx="3308">
                  <c:v>-0.94669716341660304</c:v>
                </c:pt>
                <c:pt idx="3309">
                  <c:v>-0.96174242686447198</c:v>
                </c:pt>
                <c:pt idx="3310">
                  <c:v>-0.97700764345670599</c:v>
                </c:pt>
                <c:pt idx="3311">
                  <c:v>-1.0362446890130299</c:v>
                </c:pt>
                <c:pt idx="3312">
                  <c:v>-1.0311292925181399</c:v>
                </c:pt>
                <c:pt idx="3313">
                  <c:v>-1.1014922735034001</c:v>
                </c:pt>
                <c:pt idx="3314">
                  <c:v>-1.09626949320125</c:v>
                </c:pt>
                <c:pt idx="3315">
                  <c:v>-1.10605674886462</c:v>
                </c:pt>
                <c:pt idx="3316">
                  <c:v>-1.1253834857295699</c:v>
                </c:pt>
                <c:pt idx="3317">
                  <c:v>-1.14576483354095</c:v>
                </c:pt>
                <c:pt idx="3318">
                  <c:v>-1.1672328839708801</c:v>
                </c:pt>
                <c:pt idx="3319">
                  <c:v>-1.25181781905444</c:v>
                </c:pt>
                <c:pt idx="3320">
                  <c:v>-1.24642404265655</c:v>
                </c:pt>
                <c:pt idx="3321">
                  <c:v>-1.3465514345748799</c:v>
                </c:pt>
                <c:pt idx="3322">
                  <c:v>-1.3409752175855401</c:v>
                </c:pt>
                <c:pt idx="3323">
                  <c:v>-1.3563534955461201</c:v>
                </c:pt>
                <c:pt idx="3324">
                  <c:v>-1.3848929815117601</c:v>
                </c:pt>
                <c:pt idx="3325">
                  <c:v>-1.4128995977677401</c:v>
                </c:pt>
                <c:pt idx="3326">
                  <c:v>-1.4435706332418701</c:v>
                </c:pt>
                <c:pt idx="3327">
                  <c:v>-1.55458112652471</c:v>
                </c:pt>
                <c:pt idx="3328">
                  <c:v>-1.5487357578269001</c:v>
                </c:pt>
                <c:pt idx="3329">
                  <c:v>-1.6761201069893199</c:v>
                </c:pt>
                <c:pt idx="3330">
                  <c:v>-1.6700562582776499</c:v>
                </c:pt>
                <c:pt idx="3331">
                  <c:v>-1.6896982969430501</c:v>
                </c:pt>
                <c:pt idx="3332">
                  <c:v>-1.7226114864103199</c:v>
                </c:pt>
                <c:pt idx="3333">
                  <c:v>-1.7576557647564901</c:v>
                </c:pt>
                <c:pt idx="3334">
                  <c:v>-1.7928694935552301</c:v>
                </c:pt>
                <c:pt idx="3335">
                  <c:v>-1.9098983091295301</c:v>
                </c:pt>
                <c:pt idx="3336">
                  <c:v>-1.9035633789549</c:v>
                </c:pt>
                <c:pt idx="3337">
                  <c:v>-2.0346379859608699</c:v>
                </c:pt>
                <c:pt idx="3338">
                  <c:v>-2.0281781225919699</c:v>
                </c:pt>
                <c:pt idx="3339">
                  <c:v>-2.0457420957166401</c:v>
                </c:pt>
                <c:pt idx="3340">
                  <c:v>-2.07947615150304</c:v>
                </c:pt>
                <c:pt idx="3341">
                  <c:v>-2.1126486133658098</c:v>
                </c:pt>
                <c:pt idx="3342">
                  <c:v>-2.1452327824380601</c:v>
                </c:pt>
                <c:pt idx="3343">
                  <c:v>-2.2476134879134801</c:v>
                </c:pt>
                <c:pt idx="3344">
                  <c:v>-2.2409633047342701</c:v>
                </c:pt>
                <c:pt idx="3345">
                  <c:v>-2.3561946465173902</c:v>
                </c:pt>
                <c:pt idx="3346">
                  <c:v>-2.3495873909020899</c:v>
                </c:pt>
                <c:pt idx="3347">
                  <c:v>-2.36561233199465</c:v>
                </c:pt>
                <c:pt idx="3348">
                  <c:v>-2.3938959582988</c:v>
                </c:pt>
                <c:pt idx="3349">
                  <c:v>-2.4199430405226798</c:v>
                </c:pt>
                <c:pt idx="3350">
                  <c:v>-2.44695829412175</c:v>
                </c:pt>
                <c:pt idx="3351">
                  <c:v>-2.5363260119547402</c:v>
                </c:pt>
                <c:pt idx="3352">
                  <c:v>-2.52952780949891</c:v>
                </c:pt>
                <c:pt idx="3353">
                  <c:v>-2.6298629221520899</c:v>
                </c:pt>
                <c:pt idx="3354">
                  <c:v>-2.62311439781889</c:v>
                </c:pt>
                <c:pt idx="3355">
                  <c:v>-2.6344688267128</c:v>
                </c:pt>
                <c:pt idx="3356">
                  <c:v>-2.6588788420511502</c:v>
                </c:pt>
                <c:pt idx="3357">
                  <c:v>-2.6830687069986401</c:v>
                </c:pt>
                <c:pt idx="3358">
                  <c:v>-2.7070403711213999</c:v>
                </c:pt>
                <c:pt idx="3359">
                  <c:v>-2.7899937355373399</c:v>
                </c:pt>
                <c:pt idx="3360">
                  <c:v>-2.7831093990395299</c:v>
                </c:pt>
                <c:pt idx="3361">
                  <c:v>-2.8777233737344199</c:v>
                </c:pt>
                <c:pt idx="3362">
                  <c:v>-2.8707563891316901</c:v>
                </c:pt>
                <c:pt idx="3363">
                  <c:v>-2.8830904532720898</c:v>
                </c:pt>
                <c:pt idx="3364">
                  <c:v>-2.90635111400251</c:v>
                </c:pt>
                <c:pt idx="3365">
                  <c:v>-2.92953239840159</c:v>
                </c:pt>
                <c:pt idx="3366">
                  <c:v>-2.9512604399517901</c:v>
                </c:pt>
                <c:pt idx="3367">
                  <c:v>-3.0336797100839599</c:v>
                </c:pt>
                <c:pt idx="3368">
                  <c:v>-3.0265934620242301</c:v>
                </c:pt>
                <c:pt idx="3369">
                  <c:v>-3.1189367649545798</c:v>
                </c:pt>
                <c:pt idx="3370">
                  <c:v>-3.1117577820473499</c:v>
                </c:pt>
                <c:pt idx="3371">
                  <c:v>-3.12201042584516</c:v>
                </c:pt>
                <c:pt idx="3372">
                  <c:v>-3.14417725556252</c:v>
                </c:pt>
                <c:pt idx="3373">
                  <c:v>-3.16613905688035</c:v>
                </c:pt>
                <c:pt idx="3374">
                  <c:v>-3.1878730385554399</c:v>
                </c:pt>
                <c:pt idx="3375">
                  <c:v>-3.2637017226711902</c:v>
                </c:pt>
                <c:pt idx="3376">
                  <c:v>-3.25633646056894</c:v>
                </c:pt>
                <c:pt idx="3377">
                  <c:v>-3.34321992699619</c:v>
                </c:pt>
                <c:pt idx="3378">
                  <c:v>-3.33577137992665</c:v>
                </c:pt>
                <c:pt idx="3379">
                  <c:v>-3.3459637145827301</c:v>
                </c:pt>
                <c:pt idx="3380">
                  <c:v>-3.3646961391487999</c:v>
                </c:pt>
                <c:pt idx="3381">
                  <c:v>-3.3843634355143899</c:v>
                </c:pt>
                <c:pt idx="3382">
                  <c:v>-3.4037098677389999</c:v>
                </c:pt>
                <c:pt idx="3383">
                  <c:v>-3.4482759086338599</c:v>
                </c:pt>
                <c:pt idx="3384">
                  <c:v>-3.4666442291516901</c:v>
                </c:pt>
                <c:pt idx="3385">
                  <c:v>-3.5453078356340102</c:v>
                </c:pt>
                <c:pt idx="3386">
                  <c:v>-3.5525988168850402</c:v>
                </c:pt>
                <c:pt idx="3387">
                  <c:v>-3.5449049365357999</c:v>
                </c:pt>
                <c:pt idx="3388">
                  <c:v>-3.5622592608910102</c:v>
                </c:pt>
                <c:pt idx="3389">
                  <c:v>-3.5793007778508299</c:v>
                </c:pt>
                <c:pt idx="3390">
                  <c:v>-3.5949239087380098</c:v>
                </c:pt>
                <c:pt idx="3391">
                  <c:v>-3.6113649948325901</c:v>
                </c:pt>
                <c:pt idx="3392">
                  <c:v>-3.6271615347194901</c:v>
                </c:pt>
                <c:pt idx="3393">
                  <c:v>-3.6430583093219702</c:v>
                </c:pt>
                <c:pt idx="3394">
                  <c:v>-3.7272068239886602</c:v>
                </c:pt>
                <c:pt idx="3395">
                  <c:v>-3.7424303847334199</c:v>
                </c:pt>
                <c:pt idx="3396">
                  <c:v>-3.7345435018770199</c:v>
                </c:pt>
                <c:pt idx="3397">
                  <c:v>-3.7496281598645802</c:v>
                </c:pt>
                <c:pt idx="3398">
                  <c:v>-3.7646062766263899</c:v>
                </c:pt>
                <c:pt idx="3399">
                  <c:v>-3.7795248200189402</c:v>
                </c:pt>
                <c:pt idx="3400">
                  <c:v>-3.7933925800044901</c:v>
                </c:pt>
                <c:pt idx="3401">
                  <c:v>-3.8083390177264702</c:v>
                </c:pt>
                <c:pt idx="3402">
                  <c:v>-3.89200896583155</c:v>
                </c:pt>
                <c:pt idx="3403">
                  <c:v>-3.90702893120966</c:v>
                </c:pt>
                <c:pt idx="3404">
                  <c:v>-3.8989691214522799</c:v>
                </c:pt>
                <c:pt idx="3405">
                  <c:v>-3.9146204864824701</c:v>
                </c:pt>
                <c:pt idx="3406">
                  <c:v>-3.93061173287738</c:v>
                </c:pt>
                <c:pt idx="3407">
                  <c:v>-3.9470076453410599</c:v>
                </c:pt>
                <c:pt idx="3408">
                  <c:v>-3.9638329126151</c:v>
                </c:pt>
                <c:pt idx="3409">
                  <c:v>-3.9800378545332999</c:v>
                </c:pt>
                <c:pt idx="3410">
                  <c:v>-4.0792668745180496</c:v>
                </c:pt>
                <c:pt idx="3411">
                  <c:v>-4.0973644211667803</c:v>
                </c:pt>
                <c:pt idx="3412">
                  <c:v>-4.0890584529466203</c:v>
                </c:pt>
                <c:pt idx="3413">
                  <c:v>-4.1092119774175702</c:v>
                </c:pt>
                <c:pt idx="3414">
                  <c:v>-4.1302332524605996</c:v>
                </c:pt>
                <c:pt idx="3415">
                  <c:v>-4.1521816144723998</c:v>
                </c:pt>
                <c:pt idx="3416">
                  <c:v>-4.1751133844889798</c:v>
                </c:pt>
                <c:pt idx="3417">
                  <c:v>-4.19895148680299</c:v>
                </c:pt>
                <c:pt idx="3418">
                  <c:v>-4.3101802882131999</c:v>
                </c:pt>
                <c:pt idx="3419">
                  <c:v>-4.3621384933304697</c:v>
                </c:pt>
                <c:pt idx="3420">
                  <c:v>-4.3534293330981297</c:v>
                </c:pt>
                <c:pt idx="3421">
                  <c:v>-4.3636451965789798</c:v>
                </c:pt>
                <c:pt idx="3422">
                  <c:v>-4.3891694625515099</c:v>
                </c:pt>
                <c:pt idx="3423">
                  <c:v>-4.4175124806058097</c:v>
                </c:pt>
                <c:pt idx="3424">
                  <c:v>-4.4453133036645198</c:v>
                </c:pt>
                <c:pt idx="3425">
                  <c:v>-4.47605878249085</c:v>
                </c:pt>
                <c:pt idx="3426">
                  <c:v>-4.6966901104779399</c:v>
                </c:pt>
                <c:pt idx="3427">
                  <c:v>-4.68762451860729</c:v>
                </c:pt>
                <c:pt idx="3428">
                  <c:v>-4.6785562238720297</c:v>
                </c:pt>
                <c:pt idx="3429">
                  <c:v>-4.6976824998264304</c:v>
                </c:pt>
                <c:pt idx="3430">
                  <c:v>-4.73395765868759</c:v>
                </c:pt>
                <c:pt idx="3431">
                  <c:v>-4.7711872443518901</c:v>
                </c:pt>
                <c:pt idx="3432">
                  <c:v>-4.8071390081049996</c:v>
                </c:pt>
                <c:pt idx="3433">
                  <c:v>-4.8460185724581804</c:v>
                </c:pt>
                <c:pt idx="3434">
                  <c:v>-5.1022547862946004</c:v>
                </c:pt>
                <c:pt idx="3435">
                  <c:v>-5.0927499258748998</c:v>
                </c:pt>
                <c:pt idx="3436">
                  <c:v>-5.0832412966259897</c:v>
                </c:pt>
                <c:pt idx="3437">
                  <c:v>-5.1057719768186001</c:v>
                </c:pt>
                <c:pt idx="3438">
                  <c:v>-5.1468714244965197</c:v>
                </c:pt>
                <c:pt idx="3439">
                  <c:v>-5.1881099406354201</c:v>
                </c:pt>
                <c:pt idx="3440">
                  <c:v>-5.2270684723543299</c:v>
                </c:pt>
                <c:pt idx="3441">
                  <c:v>-5.2682730963706499</c:v>
                </c:pt>
                <c:pt idx="3442">
                  <c:v>-5.5264304102216899</c:v>
                </c:pt>
                <c:pt idx="3443">
                  <c:v>-5.5164717122506204</c:v>
                </c:pt>
                <c:pt idx="3444">
                  <c:v>-5.50652440320252</c:v>
                </c:pt>
                <c:pt idx="3445">
                  <c:v>-5.5283183648807501</c:v>
                </c:pt>
                <c:pt idx="3446">
                  <c:v>-5.5677735109883599</c:v>
                </c:pt>
                <c:pt idx="3447">
                  <c:v>-5.6037226988644502</c:v>
                </c:pt>
                <c:pt idx="3448">
                  <c:v>-5.6420473946013301</c:v>
                </c:pt>
                <c:pt idx="3449">
                  <c:v>-5.67973904014457</c:v>
                </c:pt>
                <c:pt idx="3450">
                  <c:v>-5.9143216817222397</c:v>
                </c:pt>
                <c:pt idx="3451">
                  <c:v>-5.9039670468161596</c:v>
                </c:pt>
                <c:pt idx="3452">
                  <c:v>-5.8936319707158704</c:v>
                </c:pt>
                <c:pt idx="3453">
                  <c:v>-5.9122631624332103</c:v>
                </c:pt>
                <c:pt idx="3454">
                  <c:v>-5.9447048959662201</c:v>
                </c:pt>
                <c:pt idx="3455">
                  <c:v>-5.9785765957120098</c:v>
                </c:pt>
                <c:pt idx="3456">
                  <c:v>-6.0118932558957896</c:v>
                </c:pt>
                <c:pt idx="3457">
                  <c:v>-6.0447024048939202</c:v>
                </c:pt>
                <c:pt idx="3458">
                  <c:v>-6.2587123859113101</c:v>
                </c:pt>
                <c:pt idx="3459">
                  <c:v>-6.2481465410392403</c:v>
                </c:pt>
                <c:pt idx="3460">
                  <c:v>-6.2376060376355804</c:v>
                </c:pt>
                <c:pt idx="3461">
                  <c:v>-6.2518240372307901</c:v>
                </c:pt>
                <c:pt idx="3462">
                  <c:v>-6.2830228465723099</c:v>
                </c:pt>
                <c:pt idx="3463">
                  <c:v>-6.3141322665047399</c:v>
                </c:pt>
                <c:pt idx="3464">
                  <c:v>-6.3452414076427104</c:v>
                </c:pt>
                <c:pt idx="3465">
                  <c:v>-6.3764381773309697</c:v>
                </c:pt>
                <c:pt idx="3466">
                  <c:v>-6.5920305952178602</c:v>
                </c:pt>
                <c:pt idx="3467">
                  <c:v>-6.5811479008932103</c:v>
                </c:pt>
                <c:pt idx="3468">
                  <c:v>-6.5702640334807798</c:v>
                </c:pt>
                <c:pt idx="3469">
                  <c:v>-6.5869742588147497</c:v>
                </c:pt>
                <c:pt idx="3470">
                  <c:v>-6.6200933296486104</c:v>
                </c:pt>
                <c:pt idx="3471">
                  <c:v>-6.6539774492955699</c:v>
                </c:pt>
                <c:pt idx="3472">
                  <c:v>-6.6866917535142196</c:v>
                </c:pt>
                <c:pt idx="3473">
                  <c:v>-6.7225574525742502</c:v>
                </c:pt>
                <c:pt idx="3474">
                  <c:v>-6.9859124339656899</c:v>
                </c:pt>
                <c:pt idx="3475">
                  <c:v>-6.9746044731508903</c:v>
                </c:pt>
                <c:pt idx="3476">
                  <c:v>-6.9632922957207404</c:v>
                </c:pt>
                <c:pt idx="3477">
                  <c:v>-6.9847349699904502</c:v>
                </c:pt>
                <c:pt idx="3478">
                  <c:v>-7.0259735863066801</c:v>
                </c:pt>
                <c:pt idx="3479">
                  <c:v>-7.0721349799586601</c:v>
                </c:pt>
                <c:pt idx="3480">
                  <c:v>-7.1210012996587002</c:v>
                </c:pt>
                <c:pt idx="3481">
                  <c:v>-7.1728799921238</c:v>
                </c:pt>
                <c:pt idx="3482">
                  <c:v>-7.5616345499771596</c:v>
                </c:pt>
                <c:pt idx="3483">
                  <c:v>-7.5494120660052904</c:v>
                </c:pt>
                <c:pt idx="3484">
                  <c:v>-7.5371806692623098</c:v>
                </c:pt>
                <c:pt idx="3485">
                  <c:v>-7.5713040004404499</c:v>
                </c:pt>
                <c:pt idx="3486">
                  <c:v>-7.6435421690263396</c:v>
                </c:pt>
                <c:pt idx="3487">
                  <c:v>-7.7200321932556797</c:v>
                </c:pt>
                <c:pt idx="3488">
                  <c:v>-7.8005764605865497</c:v>
                </c:pt>
                <c:pt idx="3489">
                  <c:v>-7.8837921616567099</c:v>
                </c:pt>
                <c:pt idx="3490">
                  <c:v>-8.0977746303937508</c:v>
                </c:pt>
                <c:pt idx="3491">
                  <c:v>-8.4863598130689404</c:v>
                </c:pt>
                <c:pt idx="3492">
                  <c:v>-8.5526473879512803</c:v>
                </c:pt>
                <c:pt idx="3493">
                  <c:v>-8.6659061472639305</c:v>
                </c:pt>
                <c:pt idx="3494">
                  <c:v>-8.6513898078003795</c:v>
                </c:pt>
                <c:pt idx="3495">
                  <c:v>-8.7777473499135397</c:v>
                </c:pt>
                <c:pt idx="3496">
                  <c:v>-8.9110783260758009</c:v>
                </c:pt>
                <c:pt idx="3497">
                  <c:v>-9.0513286684541008</c:v>
                </c:pt>
                <c:pt idx="3498">
                  <c:v>-9.1971051769297407</c:v>
                </c:pt>
                <c:pt idx="3499">
                  <c:v>-9.3495189999988604</c:v>
                </c:pt>
                <c:pt idx="3500">
                  <c:v>-9.9188178849518707</c:v>
                </c:pt>
                <c:pt idx="3501">
                  <c:v>-10.0083044780972</c:v>
                </c:pt>
                <c:pt idx="3502">
                  <c:v>-10.375541409575</c:v>
                </c:pt>
                <c:pt idx="3503">
                  <c:v>-10.5548134085232</c:v>
                </c:pt>
                <c:pt idx="3504">
                  <c:v>-10.7291297370757</c:v>
                </c:pt>
                <c:pt idx="3505">
                  <c:v>-10.7109509663205</c:v>
                </c:pt>
                <c:pt idx="3506">
                  <c:v>-10.8980609548644</c:v>
                </c:pt>
                <c:pt idx="3507">
                  <c:v>-11.0863489212855</c:v>
                </c:pt>
                <c:pt idx="3508">
                  <c:v>-11.066164980920499</c:v>
                </c:pt>
                <c:pt idx="3509">
                  <c:v>-11.749958001414001</c:v>
                </c:pt>
                <c:pt idx="3510">
                  <c:v>-11.7292585006576</c:v>
                </c:pt>
                <c:pt idx="3511">
                  <c:v>-12.471557697836699</c:v>
                </c:pt>
                <c:pt idx="3512">
                  <c:v>-12.662906897152499</c:v>
                </c:pt>
                <c:pt idx="3513">
                  <c:v>-12.6436000041644</c:v>
                </c:pt>
                <c:pt idx="3514">
                  <c:v>-12.832831004023401</c:v>
                </c:pt>
                <c:pt idx="3515">
                  <c:v>-13.003785839179301</c:v>
                </c:pt>
                <c:pt idx="3516">
                  <c:v>-12.9813169759922</c:v>
                </c:pt>
                <c:pt idx="3517">
                  <c:v>-13.637804980934501</c:v>
                </c:pt>
                <c:pt idx="3518">
                  <c:v>-13.614925366570899</c:v>
                </c:pt>
                <c:pt idx="3519">
                  <c:v>-14.249372184943001</c:v>
                </c:pt>
                <c:pt idx="3520">
                  <c:v>-14.4024385476239</c:v>
                </c:pt>
                <c:pt idx="3521">
                  <c:v>-14.552614502557301</c:v>
                </c:pt>
                <c:pt idx="3522">
                  <c:v>-14.693862371621501</c:v>
                </c:pt>
                <c:pt idx="3523">
                  <c:v>-14.673439610456199</c:v>
                </c:pt>
                <c:pt idx="3524">
                  <c:v>-14.6530481181984</c:v>
                </c:pt>
                <c:pt idx="3525">
                  <c:v>-15.163057359093701</c:v>
                </c:pt>
                <c:pt idx="3526">
                  <c:v>-15.142322344695099</c:v>
                </c:pt>
                <c:pt idx="3527">
                  <c:v>-15.5883273846471</c:v>
                </c:pt>
                <c:pt idx="3528">
                  <c:v>-15.684949373190401</c:v>
                </c:pt>
                <c:pt idx="3529">
                  <c:v>-15.7864633269291</c:v>
                </c:pt>
                <c:pt idx="3530">
                  <c:v>-15.8816482577838</c:v>
                </c:pt>
                <c:pt idx="3531">
                  <c:v>-15.866241134878001</c:v>
                </c:pt>
                <c:pt idx="3532">
                  <c:v>-15.850891382285999</c:v>
                </c:pt>
                <c:pt idx="3533">
                  <c:v>-16.185136941442501</c:v>
                </c:pt>
                <c:pt idx="3534">
                  <c:v>-16.1697154183747</c:v>
                </c:pt>
                <c:pt idx="3535">
                  <c:v>-16.446983908151701</c:v>
                </c:pt>
                <c:pt idx="3536">
                  <c:v>-16.507771999585898</c:v>
                </c:pt>
                <c:pt idx="3537">
                  <c:v>-16.564181836667601</c:v>
                </c:pt>
                <c:pt idx="3538">
                  <c:v>-16.619478174470199</c:v>
                </c:pt>
                <c:pt idx="3539">
                  <c:v>-16.6075981020226</c:v>
                </c:pt>
                <c:pt idx="3540">
                  <c:v>-16.595756449363002</c:v>
                </c:pt>
                <c:pt idx="3541">
                  <c:v>-16.795714646199801</c:v>
                </c:pt>
                <c:pt idx="3542">
                  <c:v>-16.783936836880699</c:v>
                </c:pt>
                <c:pt idx="3543">
                  <c:v>-16.947880517886698</c:v>
                </c:pt>
                <c:pt idx="3544">
                  <c:v>-16.9820404045667</c:v>
                </c:pt>
                <c:pt idx="3545">
                  <c:v>-17.015074636901399</c:v>
                </c:pt>
                <c:pt idx="3546">
                  <c:v>-17.044407772173098</c:v>
                </c:pt>
                <c:pt idx="3547">
                  <c:v>-17.0344919532779</c:v>
                </c:pt>
                <c:pt idx="3548">
                  <c:v>-17.097240906034301</c:v>
                </c:pt>
                <c:pt idx="3549">
                  <c:v>-17.087363080370899</c:v>
                </c:pt>
                <c:pt idx="3550">
                  <c:v>-17.148277695713102</c:v>
                </c:pt>
                <c:pt idx="3551">
                  <c:v>-17.254555481989101</c:v>
                </c:pt>
                <c:pt idx="3552">
                  <c:v>-17.2781797914717</c:v>
                </c:pt>
                <c:pt idx="3553">
                  <c:v>-17.298644696132001</c:v>
                </c:pt>
                <c:pt idx="3554">
                  <c:v>-17.319624084530201</c:v>
                </c:pt>
                <c:pt idx="3555">
                  <c:v>-17.339209001998899</c:v>
                </c:pt>
                <c:pt idx="3556">
                  <c:v>-17.357698968206801</c:v>
                </c:pt>
                <c:pt idx="3557">
                  <c:v>-17.349211756402099</c:v>
                </c:pt>
                <c:pt idx="3558">
                  <c:v>-17.340748008811499</c:v>
                </c:pt>
                <c:pt idx="3559">
                  <c:v>-17.4513339828396</c:v>
                </c:pt>
                <c:pt idx="3560">
                  <c:v>-17.466414815136201</c:v>
                </c:pt>
                <c:pt idx="3561">
                  <c:v>-17.479951135813302</c:v>
                </c:pt>
                <c:pt idx="3562">
                  <c:v>-17.4941610899149</c:v>
                </c:pt>
                <c:pt idx="3563">
                  <c:v>-17.508453729572999</c:v>
                </c:pt>
                <c:pt idx="3564">
                  <c:v>-17.5224542517782</c:v>
                </c:pt>
                <c:pt idx="3565">
                  <c:v>-17.5140100824194</c:v>
                </c:pt>
                <c:pt idx="3566">
                  <c:v>-17.5055504798407</c:v>
                </c:pt>
                <c:pt idx="3567">
                  <c:v>-17.609517106192001</c:v>
                </c:pt>
                <c:pt idx="3568">
                  <c:v>-17.623754208107201</c:v>
                </c:pt>
                <c:pt idx="3569">
                  <c:v>-17.636460888737101</c:v>
                </c:pt>
                <c:pt idx="3570">
                  <c:v>-17.6496413230992</c:v>
                </c:pt>
                <c:pt idx="3571">
                  <c:v>-17.662744364852198</c:v>
                </c:pt>
                <c:pt idx="3572">
                  <c:v>-17.674637246245201</c:v>
                </c:pt>
                <c:pt idx="3573">
                  <c:v>-17.6649020229451</c:v>
                </c:pt>
                <c:pt idx="3574">
                  <c:v>-17.655176842706201</c:v>
                </c:pt>
                <c:pt idx="3575">
                  <c:v>-17.738846898726901</c:v>
                </c:pt>
                <c:pt idx="3576">
                  <c:v>-17.728778134158599</c:v>
                </c:pt>
                <c:pt idx="3577">
                  <c:v>-17.732691674483899</c:v>
                </c:pt>
                <c:pt idx="3578">
                  <c:v>-17.7337632854898</c:v>
                </c:pt>
                <c:pt idx="3579">
                  <c:v>-17.731565584736899</c:v>
                </c:pt>
                <c:pt idx="3580">
                  <c:v>-17.725380112380599</c:v>
                </c:pt>
                <c:pt idx="3581">
                  <c:v>-17.714829931231801</c:v>
                </c:pt>
                <c:pt idx="3582">
                  <c:v>-17.7042874253032</c:v>
                </c:pt>
                <c:pt idx="3583">
                  <c:v>-17.6092848926301</c:v>
                </c:pt>
                <c:pt idx="3584">
                  <c:v>-17.598791301356599</c:v>
                </c:pt>
                <c:pt idx="3585">
                  <c:v>-17.568519615256999</c:v>
                </c:pt>
                <c:pt idx="3586">
                  <c:v>-17.5325103039034</c:v>
                </c:pt>
                <c:pt idx="3587">
                  <c:v>-17.4919372046622</c:v>
                </c:pt>
                <c:pt idx="3588">
                  <c:v>-17.444367947401101</c:v>
                </c:pt>
                <c:pt idx="3589">
                  <c:v>-17.433211546114102</c:v>
                </c:pt>
                <c:pt idx="3590">
                  <c:v>-17.361744040299001</c:v>
                </c:pt>
                <c:pt idx="3591">
                  <c:v>-17.224261466467201</c:v>
                </c:pt>
                <c:pt idx="3592">
                  <c:v>-17.148978430335099</c:v>
                </c:pt>
                <c:pt idx="3593">
                  <c:v>-17.1380892918339</c:v>
                </c:pt>
                <c:pt idx="3594">
                  <c:v>-17.0615440940126</c:v>
                </c:pt>
                <c:pt idx="3595">
                  <c:v>-17.050810256102899</c:v>
                </c:pt>
                <c:pt idx="3596">
                  <c:v>-16.972980271262301</c:v>
                </c:pt>
                <c:pt idx="3597">
                  <c:v>-16.8890199968118</c:v>
                </c:pt>
                <c:pt idx="3598">
                  <c:v>-16.815016855459699</c:v>
                </c:pt>
                <c:pt idx="3599">
                  <c:v>-16.449578422459499</c:v>
                </c:pt>
                <c:pt idx="3600">
                  <c:v>-16.438980732191499</c:v>
                </c:pt>
                <c:pt idx="3601">
                  <c:v>-16.428386610187101</c:v>
                </c:pt>
                <c:pt idx="3602">
                  <c:v>-16.417798939545801</c:v>
                </c:pt>
                <c:pt idx="3603">
                  <c:v>-16.065008773509</c:v>
                </c:pt>
                <c:pt idx="3604">
                  <c:v>-16.0550361623513</c:v>
                </c:pt>
                <c:pt idx="3605">
                  <c:v>-15.9000010744783</c:v>
                </c:pt>
                <c:pt idx="3606">
                  <c:v>-15.776954972532099</c:v>
                </c:pt>
                <c:pt idx="3607">
                  <c:v>-15.2484837731262</c:v>
                </c:pt>
                <c:pt idx="3608">
                  <c:v>-15.240618444667801</c:v>
                </c:pt>
                <c:pt idx="3609">
                  <c:v>-15.232746210687701</c:v>
                </c:pt>
                <c:pt idx="3610">
                  <c:v>-14.7641389686911</c:v>
                </c:pt>
                <c:pt idx="3611">
                  <c:v>-14.753550973794299</c:v>
                </c:pt>
                <c:pt idx="3612">
                  <c:v>-14.660655797834</c:v>
                </c:pt>
                <c:pt idx="3613">
                  <c:v>-14.507173814998</c:v>
                </c:pt>
                <c:pt idx="3614">
                  <c:v>-14.3509508102038</c:v>
                </c:pt>
                <c:pt idx="3615">
                  <c:v>-13.731793784114201</c:v>
                </c:pt>
                <c:pt idx="3616">
                  <c:v>-13.7246417237273</c:v>
                </c:pt>
                <c:pt idx="3617">
                  <c:v>-13.717485571752199</c:v>
                </c:pt>
                <c:pt idx="3618">
                  <c:v>-13.1833820947367</c:v>
                </c:pt>
                <c:pt idx="3619">
                  <c:v>-13.177941989969099</c:v>
                </c:pt>
                <c:pt idx="3620">
                  <c:v>-13.0687752557505</c:v>
                </c:pt>
                <c:pt idx="3621">
                  <c:v>-12.9008424137344</c:v>
                </c:pt>
                <c:pt idx="3622">
                  <c:v>-12.732257862024699</c:v>
                </c:pt>
                <c:pt idx="3623">
                  <c:v>-12.079704641485099</c:v>
                </c:pt>
                <c:pt idx="3624">
                  <c:v>-12.0750530364336</c:v>
                </c:pt>
                <c:pt idx="3625">
                  <c:v>-12.0703900483028</c:v>
                </c:pt>
                <c:pt idx="3626">
                  <c:v>-11.516134166289399</c:v>
                </c:pt>
                <c:pt idx="3627">
                  <c:v>-11.513429010927499</c:v>
                </c:pt>
                <c:pt idx="3628">
                  <c:v>-11.403676352138</c:v>
                </c:pt>
                <c:pt idx="3629">
                  <c:v>-11.2410681254828</c:v>
                </c:pt>
                <c:pt idx="3630">
                  <c:v>-11.072919868527199</c:v>
                </c:pt>
                <c:pt idx="3631">
                  <c:v>-10.393588288194101</c:v>
                </c:pt>
                <c:pt idx="3632">
                  <c:v>-10.391992946578201</c:v>
                </c:pt>
                <c:pt idx="3633">
                  <c:v>-10.390368435523699</c:v>
                </c:pt>
                <c:pt idx="3634">
                  <c:v>-9.8215551807103303</c:v>
                </c:pt>
                <c:pt idx="3635">
                  <c:v>-9.8211043173951396</c:v>
                </c:pt>
                <c:pt idx="3636">
                  <c:v>-9.7183902299055198</c:v>
                </c:pt>
                <c:pt idx="3637">
                  <c:v>-9.5457948563472907</c:v>
                </c:pt>
                <c:pt idx="3638">
                  <c:v>-9.3730780902285993</c:v>
                </c:pt>
                <c:pt idx="3639">
                  <c:v>-8.7009033699774001</c:v>
                </c:pt>
                <c:pt idx="3640">
                  <c:v>-8.7000500680425503</c:v>
                </c:pt>
                <c:pt idx="3641">
                  <c:v>-8.6991633631858907</c:v>
                </c:pt>
                <c:pt idx="3642">
                  <c:v>-8.1382024223068292</c:v>
                </c:pt>
                <c:pt idx="3643">
                  <c:v>-8.1381318678718806</c:v>
                </c:pt>
                <c:pt idx="3644">
                  <c:v>-8.0384668484296</c:v>
                </c:pt>
                <c:pt idx="3645">
                  <c:v>-7.8735596996889798</c:v>
                </c:pt>
                <c:pt idx="3646">
                  <c:v>-7.7116902393912801</c:v>
                </c:pt>
                <c:pt idx="3647">
                  <c:v>-7.4046140402705696</c:v>
                </c:pt>
                <c:pt idx="3648">
                  <c:v>-7.2523066113383896</c:v>
                </c:pt>
                <c:pt idx="3649">
                  <c:v>-7.11182517202508</c:v>
                </c:pt>
                <c:pt idx="3650">
                  <c:v>-6.6509563610920202</c:v>
                </c:pt>
                <c:pt idx="3651">
                  <c:v>-6.6467422532976199</c:v>
                </c:pt>
                <c:pt idx="3652">
                  <c:v>-6.56015759412624</c:v>
                </c:pt>
                <c:pt idx="3653">
                  <c:v>-6.4334665881323598</c:v>
                </c:pt>
                <c:pt idx="3654">
                  <c:v>-6.3195947074549101</c:v>
                </c:pt>
                <c:pt idx="3655">
                  <c:v>-6.2086150123783304</c:v>
                </c:pt>
                <c:pt idx="3656">
                  <c:v>-6.1067303440098097</c:v>
                </c:pt>
                <c:pt idx="3657">
                  <c:v>-5.9429317141420297</c:v>
                </c:pt>
                <c:pt idx="3658">
                  <c:v>-5.7041233783563996</c:v>
                </c:pt>
                <c:pt idx="3659">
                  <c:v>-5.6997489068485798</c:v>
                </c:pt>
                <c:pt idx="3660">
                  <c:v>-5.66062284176824</c:v>
                </c:pt>
                <c:pt idx="3661">
                  <c:v>-5.6076634540779899</c:v>
                </c:pt>
                <c:pt idx="3662">
                  <c:v>-5.5638051074435104</c:v>
                </c:pt>
                <c:pt idx="3663">
                  <c:v>-5.5311133011675002</c:v>
                </c:pt>
                <c:pt idx="3664">
                  <c:v>-5.5067630106648799</c:v>
                </c:pt>
                <c:pt idx="3665">
                  <c:v>-5.5442994943521304</c:v>
                </c:pt>
                <c:pt idx="3666">
                  <c:v>-5.5404114796414099</c:v>
                </c:pt>
                <c:pt idx="3667">
                  <c:v>-5.5365383825874597</c:v>
                </c:pt>
                <c:pt idx="3668">
                  <c:v>-5.5428357196538096</c:v>
                </c:pt>
                <c:pt idx="3669">
                  <c:v>-5.5642287983135601</c:v>
                </c:pt>
                <c:pt idx="3670">
                  <c:v>-5.5934077901477304</c:v>
                </c:pt>
                <c:pt idx="3671">
                  <c:v>-5.6299805581886497</c:v>
                </c:pt>
                <c:pt idx="3672">
                  <c:v>-5.6739260180385198</c:v>
                </c:pt>
                <c:pt idx="3673">
                  <c:v>-6.0196087357594399</c:v>
                </c:pt>
                <c:pt idx="3674">
                  <c:v>-6.0160817573502197</c:v>
                </c:pt>
                <c:pt idx="3675">
                  <c:v>-6.0125630732725197</c:v>
                </c:pt>
                <c:pt idx="3676">
                  <c:v>-6.04972214546755</c:v>
                </c:pt>
                <c:pt idx="3677">
                  <c:v>-6.1216240903350201</c:v>
                </c:pt>
                <c:pt idx="3678">
                  <c:v>-6.1977531691082604</c:v>
                </c:pt>
                <c:pt idx="3679">
                  <c:v>-6.2778387986941997</c:v>
                </c:pt>
                <c:pt idx="3680">
                  <c:v>-6.3613330729953903</c:v>
                </c:pt>
                <c:pt idx="3681">
                  <c:v>-6.6919414365250196</c:v>
                </c:pt>
                <c:pt idx="3682">
                  <c:v>-6.6877928761090004</c:v>
                </c:pt>
                <c:pt idx="3683">
                  <c:v>-6.8358192206837396</c:v>
                </c:pt>
                <c:pt idx="3684">
                  <c:v>-6.8315683844803097</c:v>
                </c:pt>
                <c:pt idx="3685">
                  <c:v>-6.9802646975718003</c:v>
                </c:pt>
                <c:pt idx="3686">
                  <c:v>-7.1295983600206299</c:v>
                </c:pt>
                <c:pt idx="3687">
                  <c:v>-7.1781455252240196</c:v>
                </c:pt>
                <c:pt idx="3688">
                  <c:v>-7.2632903619009204</c:v>
                </c:pt>
                <c:pt idx="3689">
                  <c:v>-7.6608334786383798</c:v>
                </c:pt>
                <c:pt idx="3690">
                  <c:v>-7.6560924980667604</c:v>
                </c:pt>
                <c:pt idx="3691">
                  <c:v>-7.7504184094145696</c:v>
                </c:pt>
                <c:pt idx="3692">
                  <c:v>-7.7464376662410599</c:v>
                </c:pt>
                <c:pt idx="3693">
                  <c:v>-8.0705494339052404</c:v>
                </c:pt>
                <c:pt idx="3694">
                  <c:v>-8.0662721165277897</c:v>
                </c:pt>
                <c:pt idx="3695">
                  <c:v>-8.1214966047730108</c:v>
                </c:pt>
                <c:pt idx="3696">
                  <c:v>-8.2108597280683906</c:v>
                </c:pt>
                <c:pt idx="3697">
                  <c:v>-8.5116330294966094</c:v>
                </c:pt>
                <c:pt idx="3698">
                  <c:v>-8.5065708876492501</c:v>
                </c:pt>
                <c:pt idx="3699">
                  <c:v>-8.57307321044755</c:v>
                </c:pt>
                <c:pt idx="3700">
                  <c:v>-8.5685477773943095</c:v>
                </c:pt>
                <c:pt idx="3701">
                  <c:v>-8.7760145241647898</c:v>
                </c:pt>
                <c:pt idx="3702">
                  <c:v>-8.7713916418117392</c:v>
                </c:pt>
                <c:pt idx="3703">
                  <c:v>-8.8028677866031302</c:v>
                </c:pt>
                <c:pt idx="3704">
                  <c:v>-8.8456490578309594</c:v>
                </c:pt>
                <c:pt idx="3705">
                  <c:v>-8.8497524118170894</c:v>
                </c:pt>
                <c:pt idx="3706">
                  <c:v>-8.8456929700710791</c:v>
                </c:pt>
                <c:pt idx="3707">
                  <c:v>-8.8300372482810197</c:v>
                </c:pt>
                <c:pt idx="3708">
                  <c:v>-8.82536347741528</c:v>
                </c:pt>
                <c:pt idx="3709">
                  <c:v>-8.73925878995197</c:v>
                </c:pt>
                <c:pt idx="3710">
                  <c:v>-8.7348282656761498</c:v>
                </c:pt>
                <c:pt idx="3711">
                  <c:v>-8.7062200986836906</c:v>
                </c:pt>
                <c:pt idx="3712">
                  <c:v>-8.64884611432554</c:v>
                </c:pt>
                <c:pt idx="3713">
                  <c:v>-8.2166650506229502</c:v>
                </c:pt>
                <c:pt idx="3714">
                  <c:v>-8.2125057286677308</c:v>
                </c:pt>
                <c:pt idx="3715">
                  <c:v>-8.08704654882672</c:v>
                </c:pt>
                <c:pt idx="3716">
                  <c:v>-8.0822787374831009</c:v>
                </c:pt>
                <c:pt idx="3717">
                  <c:v>-7.6360137848993999</c:v>
                </c:pt>
                <c:pt idx="3718">
                  <c:v>-7.6307092355131001</c:v>
                </c:pt>
                <c:pt idx="3719">
                  <c:v>-7.5345000211098698</c:v>
                </c:pt>
                <c:pt idx="3720">
                  <c:v>-7.3838033107810803</c:v>
                </c:pt>
                <c:pt idx="3721">
                  <c:v>-6.6601463925887598</c:v>
                </c:pt>
                <c:pt idx="3722">
                  <c:v>-6.6556309236506603</c:v>
                </c:pt>
                <c:pt idx="3723">
                  <c:v>-6.4684567632822301</c:v>
                </c:pt>
                <c:pt idx="3724">
                  <c:v>-6.4650689845329499</c:v>
                </c:pt>
                <c:pt idx="3725">
                  <c:v>-5.8398937985952699</c:v>
                </c:pt>
                <c:pt idx="3726">
                  <c:v>-5.8371528531931096</c:v>
                </c:pt>
                <c:pt idx="3727">
                  <c:v>-5.7221514333160801</c:v>
                </c:pt>
                <c:pt idx="3728">
                  <c:v>-5.5293498069558202</c:v>
                </c:pt>
                <c:pt idx="3729">
                  <c:v>-4.8027933921001296</c:v>
                </c:pt>
                <c:pt idx="3730">
                  <c:v>-4.8002245665761496</c:v>
                </c:pt>
                <c:pt idx="3731">
                  <c:v>-4.6207208037831098</c:v>
                </c:pt>
                <c:pt idx="3732">
                  <c:v>-4.6204068446445898</c:v>
                </c:pt>
                <c:pt idx="3733">
                  <c:v>-4.0393348389152104</c:v>
                </c:pt>
                <c:pt idx="3734">
                  <c:v>-4.0395844606220299</c:v>
                </c:pt>
                <c:pt idx="3735">
                  <c:v>-3.9326992004258599</c:v>
                </c:pt>
                <c:pt idx="3736">
                  <c:v>-3.7710372797063099</c:v>
                </c:pt>
                <c:pt idx="3737">
                  <c:v>-3.2595112550266001</c:v>
                </c:pt>
                <c:pt idx="3738">
                  <c:v>-3.1413051810113601</c:v>
                </c:pt>
                <c:pt idx="3739">
                  <c:v>-3.1431825050942099</c:v>
                </c:pt>
                <c:pt idx="3740">
                  <c:v>-3.1450687941256699</c:v>
                </c:pt>
                <c:pt idx="3741">
                  <c:v>-2.7794044326485499</c:v>
                </c:pt>
                <c:pt idx="3742">
                  <c:v>-2.7824523060857498</c:v>
                </c:pt>
                <c:pt idx="3743">
                  <c:v>-2.72225937705351</c:v>
                </c:pt>
                <c:pt idx="3744">
                  <c:v>-2.6402283490272098</c:v>
                </c:pt>
                <c:pt idx="3745">
                  <c:v>-2.4497809730508702</c:v>
                </c:pt>
                <c:pt idx="3746">
                  <c:v>-2.4533600984724502</c:v>
                </c:pt>
                <c:pt idx="3747">
                  <c:v>-2.4204374896815102</c:v>
                </c:pt>
                <c:pt idx="3748">
                  <c:v>-2.4246933021255601</c:v>
                </c:pt>
                <c:pt idx="3749">
                  <c:v>-2.3301353247955001</c:v>
                </c:pt>
                <c:pt idx="3750">
                  <c:v>-2.3344684180669102</c:v>
                </c:pt>
                <c:pt idx="3751">
                  <c:v>-2.32585384330143</c:v>
                </c:pt>
                <c:pt idx="3752">
                  <c:v>-2.3183126797725402</c:v>
                </c:pt>
                <c:pt idx="3753">
                  <c:v>-2.39383425984391</c:v>
                </c:pt>
                <c:pt idx="3754">
                  <c:v>-2.3981111238501498</c:v>
                </c:pt>
                <c:pt idx="3755">
                  <c:v>-2.4275198087009202</c:v>
                </c:pt>
                <c:pt idx="3756">
                  <c:v>-2.4322058370979298</c:v>
                </c:pt>
                <c:pt idx="3757">
                  <c:v>-2.5408979976688899</c:v>
                </c:pt>
                <c:pt idx="3758">
                  <c:v>-2.5454799082220001</c:v>
                </c:pt>
                <c:pt idx="3759">
                  <c:v>-2.5737959528258401</c:v>
                </c:pt>
                <c:pt idx="3760">
                  <c:v>-2.6193949117875199</c:v>
                </c:pt>
                <c:pt idx="3761">
                  <c:v>-2.8792003048732799</c:v>
                </c:pt>
                <c:pt idx="3762">
                  <c:v>-2.9525998639856601</c:v>
                </c:pt>
                <c:pt idx="3763">
                  <c:v>-2.9568974053755701</c:v>
                </c:pt>
                <c:pt idx="3764">
                  <c:v>-2.9611975387607301</c:v>
                </c:pt>
                <c:pt idx="3765">
                  <c:v>-3.2140332689149398</c:v>
                </c:pt>
                <c:pt idx="3766">
                  <c:v>-3.2187215940817402</c:v>
                </c:pt>
                <c:pt idx="3767">
                  <c:v>-3.2683260492852901</c:v>
                </c:pt>
                <c:pt idx="3768">
                  <c:v>-3.3547909800899598</c:v>
                </c:pt>
                <c:pt idx="3769">
                  <c:v>-3.7201310389443001</c:v>
                </c:pt>
                <c:pt idx="3770">
                  <c:v>-3.8161822354874202</c:v>
                </c:pt>
                <c:pt idx="3771">
                  <c:v>-3.8202478581913799</c:v>
                </c:pt>
                <c:pt idx="3772">
                  <c:v>-3.8243094793258599</c:v>
                </c:pt>
                <c:pt idx="3773">
                  <c:v>-4.1365700844787101</c:v>
                </c:pt>
                <c:pt idx="3774">
                  <c:v>-4.1404552217314601</c:v>
                </c:pt>
                <c:pt idx="3775">
                  <c:v>-4.1962700752742004</c:v>
                </c:pt>
                <c:pt idx="3776">
                  <c:v>-4.2880181869347203</c:v>
                </c:pt>
                <c:pt idx="3777">
                  <c:v>-4.5661407520371702</c:v>
                </c:pt>
                <c:pt idx="3778">
                  <c:v>-4.6282130783979003</c:v>
                </c:pt>
                <c:pt idx="3779">
                  <c:v>-4.6314576980660203</c:v>
                </c:pt>
                <c:pt idx="3780">
                  <c:v>-4.6346972649517699</c:v>
                </c:pt>
                <c:pt idx="3781">
                  <c:v>-4.8181277264134401</c:v>
                </c:pt>
                <c:pt idx="3782">
                  <c:v>-4.8210006100051599</c:v>
                </c:pt>
                <c:pt idx="3783">
                  <c:v>-4.8518288483873304</c:v>
                </c:pt>
                <c:pt idx="3784">
                  <c:v>-4.8902948149038101</c:v>
                </c:pt>
                <c:pt idx="3785">
                  <c:v>-4.8741792855459902</c:v>
                </c:pt>
                <c:pt idx="3786">
                  <c:v>-4.8623747593161903</c:v>
                </c:pt>
                <c:pt idx="3787">
                  <c:v>-4.8651786159021997</c:v>
                </c:pt>
                <c:pt idx="3788">
                  <c:v>-4.8679774986148399</c:v>
                </c:pt>
                <c:pt idx="3789">
                  <c:v>-4.7898441046892604</c:v>
                </c:pt>
                <c:pt idx="3790">
                  <c:v>-4.7925999011765601</c:v>
                </c:pt>
                <c:pt idx="3791">
                  <c:v>-4.7758463227914696</c:v>
                </c:pt>
                <c:pt idx="3792">
                  <c:v>-4.73737287469657</c:v>
                </c:pt>
                <c:pt idx="3793">
                  <c:v>-4.4823723088429004</c:v>
                </c:pt>
                <c:pt idx="3794">
                  <c:v>-4.4165520103121398</c:v>
                </c:pt>
                <c:pt idx="3795">
                  <c:v>-4.4196221394470401</c:v>
                </c:pt>
                <c:pt idx="3796">
                  <c:v>-4.4226877271347398</c:v>
                </c:pt>
                <c:pt idx="3797">
                  <c:v>-4.1854097211649801</c:v>
                </c:pt>
                <c:pt idx="3798">
                  <c:v>-4.1887567089433002</c:v>
                </c:pt>
                <c:pt idx="3799">
                  <c:v>-4.1502885446287499</c:v>
                </c:pt>
                <c:pt idx="3800">
                  <c:v>-4.0807703878776396</c:v>
                </c:pt>
                <c:pt idx="3801">
                  <c:v>-3.8273535905050098</c:v>
                </c:pt>
                <c:pt idx="3802">
                  <c:v>-3.7702564843225601</c:v>
                </c:pt>
                <c:pt idx="3803">
                  <c:v>-3.7740530283075802</c:v>
                </c:pt>
                <c:pt idx="3804">
                  <c:v>-3.77785031843371</c:v>
                </c:pt>
                <c:pt idx="3805">
                  <c:v>-3.5933177049535101</c:v>
                </c:pt>
                <c:pt idx="3806">
                  <c:v>-3.5976006731100201</c:v>
                </c:pt>
                <c:pt idx="3807">
                  <c:v>-3.5717932403609098</c:v>
                </c:pt>
                <c:pt idx="3808">
                  <c:v>-3.5308076893852198</c:v>
                </c:pt>
                <c:pt idx="3809">
                  <c:v>-3.4515593541198402</c:v>
                </c:pt>
                <c:pt idx="3810">
                  <c:v>-3.4409598282823199</c:v>
                </c:pt>
                <c:pt idx="3811">
                  <c:v>-3.44547653158777</c:v>
                </c:pt>
                <c:pt idx="3812">
                  <c:v>-3.4262458845785799</c:v>
                </c:pt>
                <c:pt idx="3813">
                  <c:v>-3.4307930034105998</c:v>
                </c:pt>
                <c:pt idx="3814">
                  <c:v>-3.4151792297393602</c:v>
                </c:pt>
                <c:pt idx="3815">
                  <c:v>-3.4197657299259898</c:v>
                </c:pt>
                <c:pt idx="3816">
                  <c:v>-3.4077373477086299</c:v>
                </c:pt>
                <c:pt idx="3817">
                  <c:v>-3.4468618496497498</c:v>
                </c:pt>
                <c:pt idx="3818">
                  <c:v>-3.4650176181242101</c:v>
                </c:pt>
                <c:pt idx="3819">
                  <c:v>-3.4695901501391502</c:v>
                </c:pt>
                <c:pt idx="3820">
                  <c:v>-3.4909615568964099</c:v>
                </c:pt>
                <c:pt idx="3821">
                  <c:v>-3.5140117453883599</c:v>
                </c:pt>
                <c:pt idx="3822">
                  <c:v>-3.5185030007693201</c:v>
                </c:pt>
                <c:pt idx="3823">
                  <c:v>-3.5949770651530999</c:v>
                </c:pt>
                <c:pt idx="3824">
                  <c:v>-3.5993810145358598</c:v>
                </c:pt>
                <c:pt idx="3825">
                  <c:v>-3.6998337840393001</c:v>
                </c:pt>
                <c:pt idx="3826">
                  <c:v>-3.7310254769375901</c:v>
                </c:pt>
                <c:pt idx="3827">
                  <c:v>-3.7352846104772701</c:v>
                </c:pt>
                <c:pt idx="3828">
                  <c:v>-3.7666830285549699</c:v>
                </c:pt>
                <c:pt idx="3829">
                  <c:v>-3.7977694093643999</c:v>
                </c:pt>
                <c:pt idx="3830">
                  <c:v>-3.8020772315975302</c:v>
                </c:pt>
                <c:pt idx="3831">
                  <c:v>-3.8942286469903702</c:v>
                </c:pt>
                <c:pt idx="3832">
                  <c:v>-3.89844003292077</c:v>
                </c:pt>
                <c:pt idx="3833">
                  <c:v>-3.9850421783416698</c:v>
                </c:pt>
                <c:pt idx="3834">
                  <c:v>-4.0111486170550199</c:v>
                </c:pt>
                <c:pt idx="3835">
                  <c:v>-4.0153998783880898</c:v>
                </c:pt>
                <c:pt idx="3836">
                  <c:v>-4.0404216695058102</c:v>
                </c:pt>
                <c:pt idx="3837">
                  <c:v>-4.0632675045738997</c:v>
                </c:pt>
                <c:pt idx="3838">
                  <c:v>-4.0676206250905098</c:v>
                </c:pt>
                <c:pt idx="3839">
                  <c:v>-4.1321638927855897</c:v>
                </c:pt>
                <c:pt idx="3840">
                  <c:v>-4.1364508289754802</c:v>
                </c:pt>
                <c:pt idx="3841">
                  <c:v>-4.1872843960482697</c:v>
                </c:pt>
                <c:pt idx="3842">
                  <c:v>-4.2032026367461297</c:v>
                </c:pt>
                <c:pt idx="3843">
                  <c:v>-4.2074360460667499</c:v>
                </c:pt>
                <c:pt idx="3844">
                  <c:v>-4.2218215863005701</c:v>
                </c:pt>
                <c:pt idx="3845">
                  <c:v>-4.2355649764863497</c:v>
                </c:pt>
                <c:pt idx="3846">
                  <c:v>-4.2398161938784504</c:v>
                </c:pt>
                <c:pt idx="3847">
                  <c:v>-4.2726701578286299</c:v>
                </c:pt>
                <c:pt idx="3848">
                  <c:v>-4.2768918458894696</c:v>
                </c:pt>
                <c:pt idx="3849">
                  <c:v>-4.3024821900324604</c:v>
                </c:pt>
                <c:pt idx="3850">
                  <c:v>-4.3120357757427596</c:v>
                </c:pt>
                <c:pt idx="3851">
                  <c:v>-4.3162331240770699</c:v>
                </c:pt>
                <c:pt idx="3852">
                  <c:v>-4.3259163169571</c:v>
                </c:pt>
                <c:pt idx="3853">
                  <c:v>-4.3354740627004098</c:v>
                </c:pt>
                <c:pt idx="3854">
                  <c:v>-4.3396608296147097</c:v>
                </c:pt>
                <c:pt idx="3855">
                  <c:v>-4.3621615565257699</c:v>
                </c:pt>
                <c:pt idx="3856">
                  <c:v>-4.3663323585205998</c:v>
                </c:pt>
                <c:pt idx="3857">
                  <c:v>-4.3956920578113996</c:v>
                </c:pt>
                <c:pt idx="3858">
                  <c:v>-4.4072873085850199</c:v>
                </c:pt>
                <c:pt idx="3859">
                  <c:v>-4.4114671435627502</c:v>
                </c:pt>
                <c:pt idx="3860">
                  <c:v>-4.4240523625241597</c:v>
                </c:pt>
                <c:pt idx="3861">
                  <c:v>-4.4373344383387696</c:v>
                </c:pt>
                <c:pt idx="3862">
                  <c:v>-4.4415197225735401</c:v>
                </c:pt>
                <c:pt idx="3863">
                  <c:v>-4.4786922602358299</c:v>
                </c:pt>
                <c:pt idx="3864">
                  <c:v>-4.4828385106065802</c:v>
                </c:pt>
                <c:pt idx="3865">
                  <c:v>-4.5340377012520703</c:v>
                </c:pt>
                <c:pt idx="3866">
                  <c:v>-4.5520090842519902</c:v>
                </c:pt>
                <c:pt idx="3867">
                  <c:v>-4.5560943614592704</c:v>
                </c:pt>
                <c:pt idx="3868">
                  <c:v>-4.5747998550410696</c:v>
                </c:pt>
                <c:pt idx="3869">
                  <c:v>-4.5940932091080997</c:v>
                </c:pt>
                <c:pt idx="3870">
                  <c:v>-4.59817198623825</c:v>
                </c:pt>
                <c:pt idx="3871">
                  <c:v>-4.6550921809576904</c:v>
                </c:pt>
                <c:pt idx="3872">
                  <c:v>-4.6591041404614302</c:v>
                </c:pt>
                <c:pt idx="3873">
                  <c:v>-4.7250681391825697</c:v>
                </c:pt>
                <c:pt idx="3874">
                  <c:v>-4.7457637119720202</c:v>
                </c:pt>
                <c:pt idx="3875">
                  <c:v>-4.7496833011026496</c:v>
                </c:pt>
                <c:pt idx="3876">
                  <c:v>-4.77131935931118</c:v>
                </c:pt>
                <c:pt idx="3877">
                  <c:v>-4.7930104393599704</c:v>
                </c:pt>
                <c:pt idx="3878">
                  <c:v>-4.7969172134200599</c:v>
                </c:pt>
                <c:pt idx="3879">
                  <c:v>-4.8603854870670196</c:v>
                </c:pt>
                <c:pt idx="3880">
                  <c:v>-4.8642163434627603</c:v>
                </c:pt>
                <c:pt idx="3881">
                  <c:v>-4.93033467669059</c:v>
                </c:pt>
                <c:pt idx="3882">
                  <c:v>-4.9512619540949201</c:v>
                </c:pt>
                <c:pt idx="3883">
                  <c:v>-4.9549910905917498</c:v>
                </c:pt>
                <c:pt idx="3884">
                  <c:v>-4.9756819134387102</c:v>
                </c:pt>
                <c:pt idx="3885">
                  <c:v>-4.9961688802123598</c:v>
                </c:pt>
                <c:pt idx="3886">
                  <c:v>-4.9998638107700897</c:v>
                </c:pt>
                <c:pt idx="3887">
                  <c:v>-5.0590813856076604</c:v>
                </c:pt>
                <c:pt idx="3888">
                  <c:v>-5.0627064772073904</c:v>
                </c:pt>
                <c:pt idx="3889">
                  <c:v>-5.1237833621184103</c:v>
                </c:pt>
                <c:pt idx="3890">
                  <c:v>-5.1426820816754102</c:v>
                </c:pt>
                <c:pt idx="3891">
                  <c:v>-5.14621606765074</c:v>
                </c:pt>
                <c:pt idx="3892">
                  <c:v>-5.1658331846478003</c:v>
                </c:pt>
                <c:pt idx="3893">
                  <c:v>-5.1855695555507397</c:v>
                </c:pt>
                <c:pt idx="3894">
                  <c:v>-5.1890437878103901</c:v>
                </c:pt>
                <c:pt idx="3895">
                  <c:v>-5.2477943786145902</c:v>
                </c:pt>
                <c:pt idx="3896">
                  <c:v>-5.2512012909286003</c:v>
                </c:pt>
                <c:pt idx="3897">
                  <c:v>-5.3183991725568003</c:v>
                </c:pt>
                <c:pt idx="3898">
                  <c:v>-5.3400955756509099</c:v>
                </c:pt>
                <c:pt idx="3899">
                  <c:v>-5.34340476930047</c:v>
                </c:pt>
                <c:pt idx="3900">
                  <c:v>-5.3655335447432204</c:v>
                </c:pt>
                <c:pt idx="3901">
                  <c:v>-5.38740182812968</c:v>
                </c:pt>
                <c:pt idx="3902">
                  <c:v>-5.3906097526426304</c:v>
                </c:pt>
                <c:pt idx="3903">
                  <c:v>-5.4616339160884904</c:v>
                </c:pt>
                <c:pt idx="3904">
                  <c:v>-5.4647626126198396</c:v>
                </c:pt>
                <c:pt idx="3905">
                  <c:v>-5.5030402913973102</c:v>
                </c:pt>
                <c:pt idx="3906">
                  <c:v>-5.55035446957283</c:v>
                </c:pt>
                <c:pt idx="3907">
                  <c:v>-5.5767385454273297</c:v>
                </c:pt>
                <c:pt idx="3908">
                  <c:v>-5.62902536309526</c:v>
                </c:pt>
                <c:pt idx="3909">
                  <c:v>-5.6318687209671099</c:v>
                </c:pt>
                <c:pt idx="3910">
                  <c:v>-5.63470390969277</c:v>
                </c:pt>
                <c:pt idx="3911">
                  <c:v>-5.7225980689662599</c:v>
                </c:pt>
                <c:pt idx="3912">
                  <c:v>-5.7253371563390498</c:v>
                </c:pt>
                <c:pt idx="3913">
                  <c:v>-5.7433514393901</c:v>
                </c:pt>
                <c:pt idx="3914">
                  <c:v>-5.7724585268749404</c:v>
                </c:pt>
                <c:pt idx="3915">
                  <c:v>-5.8019889668883904</c:v>
                </c:pt>
                <c:pt idx="3916">
                  <c:v>-5.9177828854948702</c:v>
                </c:pt>
                <c:pt idx="3917">
                  <c:v>-5.9202650024660599</c:v>
                </c:pt>
                <c:pt idx="3918">
                  <c:v>-5.9227407176728102</c:v>
                </c:pt>
                <c:pt idx="3919">
                  <c:v>-6.0233284107231899</c:v>
                </c:pt>
                <c:pt idx="3920">
                  <c:v>-6.0257007421513498</c:v>
                </c:pt>
                <c:pt idx="3921">
                  <c:v>-6.0455553353512901</c:v>
                </c:pt>
                <c:pt idx="3922">
                  <c:v>-6.07790537292317</c:v>
                </c:pt>
                <c:pt idx="3923">
                  <c:v>-6.1106331604015498</c:v>
                </c:pt>
                <c:pt idx="3924">
                  <c:v>-6.2401285685926702</c:v>
                </c:pt>
                <c:pt idx="3925">
                  <c:v>-6.2422801150789002</c:v>
                </c:pt>
                <c:pt idx="3926">
                  <c:v>-6.2444251604977703</c:v>
                </c:pt>
                <c:pt idx="3927">
                  <c:v>-6.3564878382732504</c:v>
                </c:pt>
                <c:pt idx="3928">
                  <c:v>-6.3585165294845796</c:v>
                </c:pt>
                <c:pt idx="3929">
                  <c:v>-6.3801490108748</c:v>
                </c:pt>
                <c:pt idx="3930">
                  <c:v>-6.41592761381734</c:v>
                </c:pt>
                <c:pt idx="3931">
                  <c:v>-6.4523011811496103</c:v>
                </c:pt>
                <c:pt idx="3932">
                  <c:v>-6.6020785402005302</c:v>
                </c:pt>
                <c:pt idx="3933">
                  <c:v>-6.6038312871330902</c:v>
                </c:pt>
                <c:pt idx="3934">
                  <c:v>-6.6055726319108397</c:v>
                </c:pt>
                <c:pt idx="3935">
                  <c:v>-6.73735729753004</c:v>
                </c:pt>
                <c:pt idx="3936">
                  <c:v>-6.7389637325148</c:v>
                </c:pt>
                <c:pt idx="3937">
                  <c:v>-6.7657115441097604</c:v>
                </c:pt>
                <c:pt idx="3938">
                  <c:v>-6.80543800331301</c:v>
                </c:pt>
                <c:pt idx="3939">
                  <c:v>-6.89306950530694</c:v>
                </c:pt>
                <c:pt idx="3940">
                  <c:v>-7.0365358272479996</c:v>
                </c:pt>
                <c:pt idx="3941">
                  <c:v>-7.1243868026599504</c:v>
                </c:pt>
                <c:pt idx="3942">
                  <c:v>-7.1255990233345896</c:v>
                </c:pt>
                <c:pt idx="3943">
                  <c:v>-7.1267991984069603</c:v>
                </c:pt>
                <c:pt idx="3944">
                  <c:v>-7.2154912874233004</c:v>
                </c:pt>
                <c:pt idx="3945">
                  <c:v>-7.2165927303387596</c:v>
                </c:pt>
                <c:pt idx="3946">
                  <c:v>-7.3061350219494798</c:v>
                </c:pt>
                <c:pt idx="3947">
                  <c:v>-7.3346176058325598</c:v>
                </c:pt>
                <c:pt idx="3948">
                  <c:v>-7.5618435202409504</c:v>
                </c:pt>
                <c:pt idx="3949">
                  <c:v>-7.6222894943758996</c:v>
                </c:pt>
                <c:pt idx="3950">
                  <c:v>-7.6844695056966099</c:v>
                </c:pt>
                <c:pt idx="3951">
                  <c:v>-7.6848371894685696</c:v>
                </c:pt>
                <c:pt idx="3952">
                  <c:v>-7.6852120368049297</c:v>
                </c:pt>
                <c:pt idx="3953">
                  <c:v>-7.8968726340598101</c:v>
                </c:pt>
                <c:pt idx="3954">
                  <c:v>-7.8970386066007796</c:v>
                </c:pt>
                <c:pt idx="3955">
                  <c:v>-8.0076418523041308</c:v>
                </c:pt>
                <c:pt idx="3956">
                  <c:v>-8.2232871325907198</c:v>
                </c:pt>
                <c:pt idx="3957">
                  <c:v>-8.2977829672230499</c:v>
                </c:pt>
                <c:pt idx="3958">
                  <c:v>-8.3738720679822602</c:v>
                </c:pt>
                <c:pt idx="3959">
                  <c:v>-8.3735488406236307</c:v>
                </c:pt>
                <c:pt idx="3960">
                  <c:v>-8.3732218321524403</c:v>
                </c:pt>
                <c:pt idx="3961">
                  <c:v>-8.6325258870525392</c:v>
                </c:pt>
                <c:pt idx="3962">
                  <c:v>-8.6319396988522303</c:v>
                </c:pt>
                <c:pt idx="3963">
                  <c:v>-8.7636832080182892</c:v>
                </c:pt>
                <c:pt idx="3964">
                  <c:v>-9.1018543735821105</c:v>
                </c:pt>
                <c:pt idx="3965">
                  <c:v>-9.1007900174485403</c:v>
                </c:pt>
                <c:pt idx="3966">
                  <c:v>-9.1867520682003807</c:v>
                </c:pt>
                <c:pt idx="3967">
                  <c:v>-9.1855953536004797</c:v>
                </c:pt>
                <c:pt idx="3968">
                  <c:v>-9.1844295227094204</c:v>
                </c:pt>
                <c:pt idx="3969">
                  <c:v>-9.4764246847381202</c:v>
                </c:pt>
                <c:pt idx="3970">
                  <c:v>-9.4749607341827193</c:v>
                </c:pt>
                <c:pt idx="3971">
                  <c:v>-9.6201418572333406</c:v>
                </c:pt>
                <c:pt idx="3972">
                  <c:v>-9.8888158797055201</c:v>
                </c:pt>
                <c:pt idx="3973">
                  <c:v>-9.9784327151534509</c:v>
                </c:pt>
                <c:pt idx="3974">
                  <c:v>-10.0682681913152</c:v>
                </c:pt>
                <c:pt idx="3975">
                  <c:v>-10.0659067737234</c:v>
                </c:pt>
                <c:pt idx="3976">
                  <c:v>-10.063560387106801</c:v>
                </c:pt>
                <c:pt idx="3977">
                  <c:v>-10.3687103888258</c:v>
                </c:pt>
                <c:pt idx="3978">
                  <c:v>-10.366067878848201</c:v>
                </c:pt>
                <c:pt idx="3979">
                  <c:v>-10.510401166707799</c:v>
                </c:pt>
                <c:pt idx="3980">
                  <c:v>-10.783933605369899</c:v>
                </c:pt>
                <c:pt idx="3981">
                  <c:v>-10.8726100591979</c:v>
                </c:pt>
                <c:pt idx="3982">
                  <c:v>-10.955716531463599</c:v>
                </c:pt>
                <c:pt idx="3983">
                  <c:v>-10.952859218545001</c:v>
                </c:pt>
                <c:pt idx="3984">
                  <c:v>-10.949992838854399</c:v>
                </c:pt>
                <c:pt idx="3985">
                  <c:v>-11.251478714083699</c:v>
                </c:pt>
                <c:pt idx="3986">
                  <c:v>-11.2483137184627</c:v>
                </c:pt>
                <c:pt idx="3987">
                  <c:v>-11.392189792163499</c:v>
                </c:pt>
                <c:pt idx="3988">
                  <c:v>-11.4781396659136</c:v>
                </c:pt>
                <c:pt idx="3989">
                  <c:v>-11.646833881268</c:v>
                </c:pt>
                <c:pt idx="3990">
                  <c:v>-11.7305787196305</c:v>
                </c:pt>
                <c:pt idx="3991">
                  <c:v>-11.813538090156801</c:v>
                </c:pt>
                <c:pt idx="3992">
                  <c:v>-12.0967188030956</c:v>
                </c:pt>
                <c:pt idx="3993">
                  <c:v>-12.0927576941094</c:v>
                </c:pt>
                <c:pt idx="3994">
                  <c:v>-12.225190100666801</c:v>
                </c:pt>
                <c:pt idx="3995">
                  <c:v>-12.3006736906682</c:v>
                </c:pt>
                <c:pt idx="3996">
                  <c:v>-12.461809855864299</c:v>
                </c:pt>
                <c:pt idx="3997">
                  <c:v>-12.5388039747536</c:v>
                </c:pt>
                <c:pt idx="3998">
                  <c:v>-12.615121539852099</c:v>
                </c:pt>
                <c:pt idx="3999">
                  <c:v>-12.610690344184301</c:v>
                </c:pt>
                <c:pt idx="4000">
                  <c:v>-12.6062735056592</c:v>
                </c:pt>
                <c:pt idx="4001">
                  <c:v>-12.869628781281101</c:v>
                </c:pt>
                <c:pt idx="4002">
                  <c:v>-12.864977916634301</c:v>
                </c:pt>
                <c:pt idx="4003">
                  <c:v>-12.986017817611501</c:v>
                </c:pt>
                <c:pt idx="4004">
                  <c:v>-13.059886887024501</c:v>
                </c:pt>
                <c:pt idx="4005">
                  <c:v>-13.364726918948101</c:v>
                </c:pt>
                <c:pt idx="4006">
                  <c:v>-13.359621059957799</c:v>
                </c:pt>
                <c:pt idx="4007">
                  <c:v>-13.3545244588861</c:v>
                </c:pt>
                <c:pt idx="4008">
                  <c:v>-13.3494342591069</c:v>
                </c:pt>
                <c:pt idx="4009">
                  <c:v>-13.6068186441646</c:v>
                </c:pt>
                <c:pt idx="4010">
                  <c:v>-13.6015061610619</c:v>
                </c:pt>
                <c:pt idx="4011">
                  <c:v>-13.7258136188052</c:v>
                </c:pt>
                <c:pt idx="4012">
                  <c:v>-13.796606184443901</c:v>
                </c:pt>
                <c:pt idx="4013">
                  <c:v>-14.1290553896324</c:v>
                </c:pt>
                <c:pt idx="4014">
                  <c:v>-14.123273780398801</c:v>
                </c:pt>
                <c:pt idx="4015">
                  <c:v>-14.1174815490852</c:v>
                </c:pt>
                <c:pt idx="4016">
                  <c:v>-14.1116778165302</c:v>
                </c:pt>
                <c:pt idx="4017">
                  <c:v>-14.3920138284674</c:v>
                </c:pt>
                <c:pt idx="4018">
                  <c:v>-14.3859937817438</c:v>
                </c:pt>
                <c:pt idx="4019">
                  <c:v>-14.521221795693499</c:v>
                </c:pt>
                <c:pt idx="4020">
                  <c:v>-14.605724829370599</c:v>
                </c:pt>
                <c:pt idx="4021">
                  <c:v>-14.9910588121611</c:v>
                </c:pt>
                <c:pt idx="4022">
                  <c:v>-14.9845260191364</c:v>
                </c:pt>
                <c:pt idx="4023">
                  <c:v>-14.977983559860499</c:v>
                </c:pt>
                <c:pt idx="4024">
                  <c:v>-14.9714308670929</c:v>
                </c:pt>
                <c:pt idx="4025">
                  <c:v>-15.304384981923601</c:v>
                </c:pt>
                <c:pt idx="4026">
                  <c:v>-15.297544513475099</c:v>
                </c:pt>
                <c:pt idx="4027">
                  <c:v>-15.4560668350294</c:v>
                </c:pt>
                <c:pt idx="4028">
                  <c:v>-15.5552459066172</c:v>
                </c:pt>
                <c:pt idx="4029">
                  <c:v>-15.995831801163501</c:v>
                </c:pt>
                <c:pt idx="4030">
                  <c:v>-15.9878206846442</c:v>
                </c:pt>
                <c:pt idx="4031">
                  <c:v>-15.979808482258401</c:v>
                </c:pt>
                <c:pt idx="4032">
                  <c:v>-15.971793976976</c:v>
                </c:pt>
                <c:pt idx="4033">
                  <c:v>-16.342291862832099</c:v>
                </c:pt>
                <c:pt idx="4034">
                  <c:v>-16.333956073618602</c:v>
                </c:pt>
                <c:pt idx="4035">
                  <c:v>-16.504244918814098</c:v>
                </c:pt>
                <c:pt idx="4036">
                  <c:v>-16.607421682259101</c:v>
                </c:pt>
                <c:pt idx="4037">
                  <c:v>-17.035400817851102</c:v>
                </c:pt>
                <c:pt idx="4038">
                  <c:v>-17.025251615664398</c:v>
                </c:pt>
                <c:pt idx="4039">
                  <c:v>-17.015154365016201</c:v>
                </c:pt>
                <c:pt idx="4040">
                  <c:v>-17.371315149661399</c:v>
                </c:pt>
                <c:pt idx="4041">
                  <c:v>-17.3609503273344</c:v>
                </c:pt>
                <c:pt idx="4042">
                  <c:v>-17.413318854494399</c:v>
                </c:pt>
                <c:pt idx="4043">
                  <c:v>-17.5101392148385</c:v>
                </c:pt>
                <c:pt idx="4044">
                  <c:v>-17.6057189950718</c:v>
                </c:pt>
                <c:pt idx="4045">
                  <c:v>-17.998270710050001</c:v>
                </c:pt>
                <c:pt idx="4046">
                  <c:v>-17.988315147181002</c:v>
                </c:pt>
                <c:pt idx="4047">
                  <c:v>-17.978407878967001</c:v>
                </c:pt>
                <c:pt idx="4048">
                  <c:v>-18.305460324247999</c:v>
                </c:pt>
                <c:pt idx="4049">
                  <c:v>-18.2953770342613</c:v>
                </c:pt>
                <c:pt idx="4050">
                  <c:v>-18.3457762686519</c:v>
                </c:pt>
                <c:pt idx="4051">
                  <c:v>-18.436678827954299</c:v>
                </c:pt>
                <c:pt idx="4052">
                  <c:v>-18.527540367822201</c:v>
                </c:pt>
                <c:pt idx="4053">
                  <c:v>-18.921372278416602</c:v>
                </c:pt>
                <c:pt idx="4054">
                  <c:v>-18.912737341114699</c:v>
                </c:pt>
                <c:pt idx="4055">
                  <c:v>-18.904132830333801</c:v>
                </c:pt>
                <c:pt idx="4056">
                  <c:v>-19.240065414702801</c:v>
                </c:pt>
                <c:pt idx="4057">
                  <c:v>-19.2313550295837</c:v>
                </c:pt>
                <c:pt idx="4058">
                  <c:v>-19.284366129947301</c:v>
                </c:pt>
                <c:pt idx="4059">
                  <c:v>-19.3823751285362</c:v>
                </c:pt>
                <c:pt idx="4060">
                  <c:v>-19.481758464746999</c:v>
                </c:pt>
                <c:pt idx="4061">
                  <c:v>-19.919023365912299</c:v>
                </c:pt>
                <c:pt idx="4062">
                  <c:v>-19.912690536938701</c:v>
                </c:pt>
                <c:pt idx="4063">
                  <c:v>-19.906361579262299</c:v>
                </c:pt>
                <c:pt idx="4064">
                  <c:v>-20.276654661378402</c:v>
                </c:pt>
                <c:pt idx="4065">
                  <c:v>-20.270240786181699</c:v>
                </c:pt>
                <c:pt idx="4066">
                  <c:v>-20.336088580655201</c:v>
                </c:pt>
                <c:pt idx="4067">
                  <c:v>-20.438749271810298</c:v>
                </c:pt>
                <c:pt idx="4068">
                  <c:v>-20.5472846503936</c:v>
                </c:pt>
                <c:pt idx="4069">
                  <c:v>-21.002816838676601</c:v>
                </c:pt>
                <c:pt idx="4070">
                  <c:v>-20.9968343854379</c:v>
                </c:pt>
                <c:pt idx="4071">
                  <c:v>-20.990849521874399</c:v>
                </c:pt>
                <c:pt idx="4072">
                  <c:v>-21.1920458753413</c:v>
                </c:pt>
                <c:pt idx="4073">
                  <c:v>-21.391252213707201</c:v>
                </c:pt>
                <c:pt idx="4074">
                  <c:v>-21.385258656067101</c:v>
                </c:pt>
                <c:pt idx="4075">
                  <c:v>-21.582641428455801</c:v>
                </c:pt>
                <c:pt idx="4076">
                  <c:v>-21.576570707715899</c:v>
                </c:pt>
                <c:pt idx="4077">
                  <c:v>-22.027294547443201</c:v>
                </c:pt>
                <c:pt idx="4078">
                  <c:v>-22.021040041324401</c:v>
                </c:pt>
                <c:pt idx="4079">
                  <c:v>-22.114054832204499</c:v>
                </c:pt>
                <c:pt idx="4080">
                  <c:v>-22.198747750229099</c:v>
                </c:pt>
                <c:pt idx="4081">
                  <c:v>-22.192758946187698</c:v>
                </c:pt>
                <c:pt idx="4082">
                  <c:v>-22.4872200452957</c:v>
                </c:pt>
                <c:pt idx="4083">
                  <c:v>-22.481055572866499</c:v>
                </c:pt>
                <c:pt idx="4084">
                  <c:v>-22.527601364983401</c:v>
                </c:pt>
                <c:pt idx="4085">
                  <c:v>-22.7615777874442</c:v>
                </c:pt>
                <c:pt idx="4086">
                  <c:v>-22.7552364197117</c:v>
                </c:pt>
                <c:pt idx="4087">
                  <c:v>-22.801854488279702</c:v>
                </c:pt>
                <c:pt idx="4088">
                  <c:v>-22.839169594697399</c:v>
                </c:pt>
                <c:pt idx="4089">
                  <c:v>-22.832901828352298</c:v>
                </c:pt>
                <c:pt idx="4090">
                  <c:v>-22.9549623472296</c:v>
                </c:pt>
                <c:pt idx="4091">
                  <c:v>-22.9487879949295</c:v>
                </c:pt>
                <c:pt idx="4092">
                  <c:v>-22.962592544137099</c:v>
                </c:pt>
                <c:pt idx="4093">
                  <c:v>-22.9828671438014</c:v>
                </c:pt>
                <c:pt idx="4094">
                  <c:v>-22.976622311078</c:v>
                </c:pt>
                <c:pt idx="4095">
                  <c:v>-22.971526732498099</c:v>
                </c:pt>
                <c:pt idx="4096">
                  <c:v>-22.961825372304101</c:v>
                </c:pt>
                <c:pt idx="4097">
                  <c:v>-22.955494661816299</c:v>
                </c:pt>
                <c:pt idx="4098">
                  <c:v>-22.922116660518</c:v>
                </c:pt>
                <c:pt idx="4099">
                  <c:v>-22.915779236886198</c:v>
                </c:pt>
                <c:pt idx="4100">
                  <c:v>-22.901644139756399</c:v>
                </c:pt>
                <c:pt idx="4101">
                  <c:v>-22.793359388776899</c:v>
                </c:pt>
                <c:pt idx="4102">
                  <c:v>-22.7870394152818</c:v>
                </c:pt>
                <c:pt idx="4103">
                  <c:v>-22.7514689185872</c:v>
                </c:pt>
                <c:pt idx="4104">
                  <c:v>-22.713096916168499</c:v>
                </c:pt>
                <c:pt idx="4105">
                  <c:v>-22.7064751481076</c:v>
                </c:pt>
                <c:pt idx="4106">
                  <c:v>-22.583900906154799</c:v>
                </c:pt>
                <c:pt idx="4107">
                  <c:v>-22.577331566359199</c:v>
                </c:pt>
                <c:pt idx="4108">
                  <c:v>-22.5469479572964</c:v>
                </c:pt>
                <c:pt idx="4109">
                  <c:v>-22.345857906239999</c:v>
                </c:pt>
                <c:pt idx="4110">
                  <c:v>-22.339447264090499</c:v>
                </c:pt>
                <c:pt idx="4111">
                  <c:v>-22.2791890779033</c:v>
                </c:pt>
                <c:pt idx="4112">
                  <c:v>-22.215258468640801</c:v>
                </c:pt>
                <c:pt idx="4113">
                  <c:v>-22.208180794713702</c:v>
                </c:pt>
                <c:pt idx="4114">
                  <c:v>-21.996991754491901</c:v>
                </c:pt>
                <c:pt idx="4115">
                  <c:v>-21.990124758351399</c:v>
                </c:pt>
                <c:pt idx="4116">
                  <c:v>-21.944487139288601</c:v>
                </c:pt>
                <c:pt idx="4117">
                  <c:v>-21.597987878082801</c:v>
                </c:pt>
                <c:pt idx="4118">
                  <c:v>-21.591388479910702</c:v>
                </c:pt>
                <c:pt idx="4119">
                  <c:v>-21.493462605323501</c:v>
                </c:pt>
                <c:pt idx="4120">
                  <c:v>-21.395633129566502</c:v>
                </c:pt>
                <c:pt idx="4121">
                  <c:v>-21.388830219516802</c:v>
                </c:pt>
                <c:pt idx="4122">
                  <c:v>-21.036312943314702</c:v>
                </c:pt>
                <c:pt idx="4123">
                  <c:v>-21.029866108394899</c:v>
                </c:pt>
                <c:pt idx="4124">
                  <c:v>-20.9534686074627</c:v>
                </c:pt>
                <c:pt idx="4125">
                  <c:v>-20.411219732376001</c:v>
                </c:pt>
                <c:pt idx="4126">
                  <c:v>-20.405357073088101</c:v>
                </c:pt>
                <c:pt idx="4127">
                  <c:v>-20.256491093193802</c:v>
                </c:pt>
                <c:pt idx="4128">
                  <c:v>-20.1011392223675</c:v>
                </c:pt>
                <c:pt idx="4129">
                  <c:v>-20.095568262837201</c:v>
                </c:pt>
                <c:pt idx="4130">
                  <c:v>-19.564587702089</c:v>
                </c:pt>
                <c:pt idx="4131">
                  <c:v>-19.5595207274967</c:v>
                </c:pt>
                <c:pt idx="4132">
                  <c:v>-19.4576655190019</c:v>
                </c:pt>
                <c:pt idx="4133">
                  <c:v>-18.708550402135899</c:v>
                </c:pt>
                <c:pt idx="4134">
                  <c:v>-18.704337246762499</c:v>
                </c:pt>
                <c:pt idx="4135">
                  <c:v>-18.510800049096002</c:v>
                </c:pt>
                <c:pt idx="4136">
                  <c:v>-18.318965678021002</c:v>
                </c:pt>
                <c:pt idx="4137">
                  <c:v>-18.3151607709442</c:v>
                </c:pt>
                <c:pt idx="4138">
                  <c:v>-17.632508156755499</c:v>
                </c:pt>
                <c:pt idx="4139">
                  <c:v>-17.629569692553599</c:v>
                </c:pt>
                <c:pt idx="4140">
                  <c:v>-17.4953360204224</c:v>
                </c:pt>
                <c:pt idx="4141">
                  <c:v>-16.650342881141</c:v>
                </c:pt>
                <c:pt idx="4142">
                  <c:v>-16.649155335268599</c:v>
                </c:pt>
                <c:pt idx="4143">
                  <c:v>-16.430480404819999</c:v>
                </c:pt>
                <c:pt idx="4144">
                  <c:v>-16.211887922694601</c:v>
                </c:pt>
                <c:pt idx="4145">
                  <c:v>-16.209628370072998</c:v>
                </c:pt>
                <c:pt idx="4146">
                  <c:v>-15.4786728659241</c:v>
                </c:pt>
                <c:pt idx="4147">
                  <c:v>-15.4763584407062</c:v>
                </c:pt>
                <c:pt idx="4148">
                  <c:v>-15.347855953936801</c:v>
                </c:pt>
                <c:pt idx="4149">
                  <c:v>-14.5398990815891</c:v>
                </c:pt>
                <c:pt idx="4150">
                  <c:v>-14.5385192022179</c:v>
                </c:pt>
                <c:pt idx="4151">
                  <c:v>-14.349691070087401</c:v>
                </c:pt>
                <c:pt idx="4152">
                  <c:v>-14.1576075073009</c:v>
                </c:pt>
                <c:pt idx="4153">
                  <c:v>-14.158342488089801</c:v>
                </c:pt>
                <c:pt idx="4154">
                  <c:v>-13.5302878356704</c:v>
                </c:pt>
                <c:pt idx="4155">
                  <c:v>-13.531937491896199</c:v>
                </c:pt>
                <c:pt idx="4156">
                  <c:v>-13.4185430530539</c:v>
                </c:pt>
                <c:pt idx="4157">
                  <c:v>-12.8210191779594</c:v>
                </c:pt>
                <c:pt idx="4158">
                  <c:v>-12.8236745625436</c:v>
                </c:pt>
                <c:pt idx="4159">
                  <c:v>-12.681459610388</c:v>
                </c:pt>
                <c:pt idx="4160">
                  <c:v>-12.545494643849301</c:v>
                </c:pt>
                <c:pt idx="4161">
                  <c:v>-12.548496007533201</c:v>
                </c:pt>
                <c:pt idx="4162">
                  <c:v>-12.106572672633201</c:v>
                </c:pt>
                <c:pt idx="4163">
                  <c:v>-12.110836214630799</c:v>
                </c:pt>
                <c:pt idx="4164">
                  <c:v>-12.040251704807</c:v>
                </c:pt>
                <c:pt idx="4165">
                  <c:v>-11.6094417863758</c:v>
                </c:pt>
                <c:pt idx="4166">
                  <c:v>-11.6143252640396</c:v>
                </c:pt>
                <c:pt idx="4167">
                  <c:v>-11.512076981614101</c:v>
                </c:pt>
                <c:pt idx="4168">
                  <c:v>-11.4117425988142</c:v>
                </c:pt>
                <c:pt idx="4169">
                  <c:v>-11.4170726164289</c:v>
                </c:pt>
                <c:pt idx="4170">
                  <c:v>-11.072177750166301</c:v>
                </c:pt>
                <c:pt idx="4171">
                  <c:v>-11.0782311384606</c:v>
                </c:pt>
                <c:pt idx="4172">
                  <c:v>-11.0246099076146</c:v>
                </c:pt>
                <c:pt idx="4173">
                  <c:v>-10.820463623106599</c:v>
                </c:pt>
                <c:pt idx="4174">
                  <c:v>-10.613875383384901</c:v>
                </c:pt>
                <c:pt idx="4175">
                  <c:v>-10.3911011629708</c:v>
                </c:pt>
                <c:pt idx="4176">
                  <c:v>-10.398245114327301</c:v>
                </c:pt>
                <c:pt idx="4177">
                  <c:v>-10.405356686337999</c:v>
                </c:pt>
                <c:pt idx="4178">
                  <c:v>-10.0158486327069</c:v>
                </c:pt>
                <c:pt idx="4179">
                  <c:v>-10.0235882913111</c:v>
                </c:pt>
                <c:pt idx="4180">
                  <c:v>-9.9580684786781308</c:v>
                </c:pt>
                <c:pt idx="4181">
                  <c:v>-9.8390577887747792</c:v>
                </c:pt>
                <c:pt idx="4182">
                  <c:v>-9.7163607578425601</c:v>
                </c:pt>
                <c:pt idx="4183">
                  <c:v>-9.1614252372114198</c:v>
                </c:pt>
                <c:pt idx="4184">
                  <c:v>-9.1691707221548508</c:v>
                </c:pt>
                <c:pt idx="4185">
                  <c:v>-9.1768801811205698</c:v>
                </c:pt>
                <c:pt idx="4186">
                  <c:v>-8.70126026849106</c:v>
                </c:pt>
                <c:pt idx="4187">
                  <c:v>-8.7097937257396101</c:v>
                </c:pt>
                <c:pt idx="4188">
                  <c:v>-8.6293581100956498</c:v>
                </c:pt>
                <c:pt idx="4189">
                  <c:v>-8.4890317978252892</c:v>
                </c:pt>
                <c:pt idx="4190">
                  <c:v>-8.34904164498389</c:v>
                </c:pt>
                <c:pt idx="4191">
                  <c:v>-7.8182676437439698</c:v>
                </c:pt>
                <c:pt idx="4192">
                  <c:v>-7.8234050320519701</c:v>
                </c:pt>
                <c:pt idx="4193">
                  <c:v>-7.8285666035778503</c:v>
                </c:pt>
                <c:pt idx="4194">
                  <c:v>-7.3916619391007599</c:v>
                </c:pt>
                <c:pt idx="4195">
                  <c:v>-7.3962972676333099</c:v>
                </c:pt>
                <c:pt idx="4196">
                  <c:v>-7.3279291827290303</c:v>
                </c:pt>
                <c:pt idx="4197">
                  <c:v>-7.2151374829307704</c:v>
                </c:pt>
                <c:pt idx="4198">
                  <c:v>-7.1098208067308297</c:v>
                </c:pt>
                <c:pt idx="4199">
                  <c:v>-6.8190372520887896</c:v>
                </c:pt>
                <c:pt idx="4200">
                  <c:v>-6.8236334452121197</c:v>
                </c:pt>
                <c:pt idx="4201">
                  <c:v>-6.7039659334215003</c:v>
                </c:pt>
                <c:pt idx="4202">
                  <c:v>-6.7125629907473501</c:v>
                </c:pt>
                <c:pt idx="4203">
                  <c:v>-6.5995375126833302</c:v>
                </c:pt>
                <c:pt idx="4204">
                  <c:v>-6.60812366517552</c:v>
                </c:pt>
                <c:pt idx="4205">
                  <c:v>-6.5017023964932399</c:v>
                </c:pt>
                <c:pt idx="4206">
                  <c:v>-6.4800463695128796</c:v>
                </c:pt>
                <c:pt idx="4207">
                  <c:v>-6.4296446473803597</c:v>
                </c:pt>
                <c:pt idx="4208">
                  <c:v>-6.4310956079704402</c:v>
                </c:pt>
                <c:pt idx="4209">
                  <c:v>-6.4383399014564802</c:v>
                </c:pt>
                <c:pt idx="4210">
                  <c:v>-6.4477491890992003</c:v>
                </c:pt>
                <c:pt idx="4211">
                  <c:v>-6.4550112565006499</c:v>
                </c:pt>
                <c:pt idx="4212">
                  <c:v>-6.4945686162333098</c:v>
                </c:pt>
                <c:pt idx="4213">
                  <c:v>-6.5017388629816697</c:v>
                </c:pt>
                <c:pt idx="4214">
                  <c:v>-6.5207308523792102</c:v>
                </c:pt>
                <c:pt idx="4215">
                  <c:v>-6.6726536029144299</c:v>
                </c:pt>
                <c:pt idx="4216">
                  <c:v>-6.7183806983104599</c:v>
                </c:pt>
                <c:pt idx="4217">
                  <c:v>-6.7265031502347101</c:v>
                </c:pt>
                <c:pt idx="4218">
                  <c:v>-6.7760520820126997</c:v>
                </c:pt>
                <c:pt idx="4219">
                  <c:v>-6.7836608383661599</c:v>
                </c:pt>
                <c:pt idx="4220">
                  <c:v>-6.9376983313869198</c:v>
                </c:pt>
                <c:pt idx="4221">
                  <c:v>-6.9450295695030597</c:v>
                </c:pt>
                <c:pt idx="4222">
                  <c:v>-6.9812945053188198</c:v>
                </c:pt>
                <c:pt idx="4223">
                  <c:v>-7.1752765781001999</c:v>
                </c:pt>
                <c:pt idx="4224">
                  <c:v>-7.2291485580292401</c:v>
                </c:pt>
                <c:pt idx="4225">
                  <c:v>-7.2360583214168903</c:v>
                </c:pt>
                <c:pt idx="4226">
                  <c:v>-7.2886027962102</c:v>
                </c:pt>
                <c:pt idx="4227">
                  <c:v>-7.2947845928147501</c:v>
                </c:pt>
                <c:pt idx="4228">
                  <c:v>-7.4527510043168403</c:v>
                </c:pt>
                <c:pt idx="4229">
                  <c:v>-7.4587138673187701</c:v>
                </c:pt>
                <c:pt idx="4230">
                  <c:v>-7.4930731010256704</c:v>
                </c:pt>
                <c:pt idx="4231">
                  <c:v>-7.6559303972786203</c:v>
                </c:pt>
                <c:pt idx="4232">
                  <c:v>-7.7000496908861598</c:v>
                </c:pt>
                <c:pt idx="4233">
                  <c:v>-7.7058348869623297</c:v>
                </c:pt>
                <c:pt idx="4234">
                  <c:v>-7.7488139640081997</c:v>
                </c:pt>
                <c:pt idx="4235">
                  <c:v>-7.7549587917179599</c:v>
                </c:pt>
                <c:pt idx="4236">
                  <c:v>-7.8784412690063004</c:v>
                </c:pt>
                <c:pt idx="4237">
                  <c:v>-7.8844661879106903</c:v>
                </c:pt>
                <c:pt idx="4238">
                  <c:v>-7.9115549851006799</c:v>
                </c:pt>
                <c:pt idx="4239">
                  <c:v>-8.0104288304367</c:v>
                </c:pt>
                <c:pt idx="4240">
                  <c:v>-8.0371580333858006</c:v>
                </c:pt>
                <c:pt idx="4241">
                  <c:v>-8.0433538442285801</c:v>
                </c:pt>
                <c:pt idx="4242">
                  <c:v>-8.0676835278723598</c:v>
                </c:pt>
                <c:pt idx="4243">
                  <c:v>-8.0747624069914004</c:v>
                </c:pt>
                <c:pt idx="4244">
                  <c:v>-8.1276507910629405</c:v>
                </c:pt>
                <c:pt idx="4245">
                  <c:v>-8.1349098983378791</c:v>
                </c:pt>
                <c:pt idx="4246">
                  <c:v>-8.14804185887572</c:v>
                </c:pt>
                <c:pt idx="4247">
                  <c:v>-8.1168055075741208</c:v>
                </c:pt>
                <c:pt idx="4248">
                  <c:v>-8.10915695742165</c:v>
                </c:pt>
                <c:pt idx="4249">
                  <c:v>-8.1166522738836093</c:v>
                </c:pt>
                <c:pt idx="4250">
                  <c:v>-8.1041013493894702</c:v>
                </c:pt>
                <c:pt idx="4251">
                  <c:v>-8.1113742709486498</c:v>
                </c:pt>
                <c:pt idx="4252">
                  <c:v>-8.0303877599022808</c:v>
                </c:pt>
                <c:pt idx="4253">
                  <c:v>-8.0378172714833003</c:v>
                </c:pt>
                <c:pt idx="4254">
                  <c:v>-8.0247323825259205</c:v>
                </c:pt>
                <c:pt idx="4255">
                  <c:v>-7.8253906862176699</c:v>
                </c:pt>
                <c:pt idx="4256">
                  <c:v>-7.7774822842883404</c:v>
                </c:pt>
                <c:pt idx="4257">
                  <c:v>-7.7850866192285704</c:v>
                </c:pt>
                <c:pt idx="4258">
                  <c:v>-7.7321909660852404</c:v>
                </c:pt>
                <c:pt idx="4259">
                  <c:v>-7.7392979406935796</c:v>
                </c:pt>
                <c:pt idx="4260">
                  <c:v>-7.5319799297307704</c:v>
                </c:pt>
                <c:pt idx="4261">
                  <c:v>-7.5373559504902898</c:v>
                </c:pt>
                <c:pt idx="4262">
                  <c:v>-7.5054387939435596</c:v>
                </c:pt>
                <c:pt idx="4263">
                  <c:v>-7.21652557375248</c:v>
                </c:pt>
                <c:pt idx="4264">
                  <c:v>-7.1477262392120204</c:v>
                </c:pt>
                <c:pt idx="4265">
                  <c:v>-7.1540296968501202</c:v>
                </c:pt>
                <c:pt idx="4266">
                  <c:v>-7.0876284849772198</c:v>
                </c:pt>
                <c:pt idx="4267">
                  <c:v>-7.0939953375626201</c:v>
                </c:pt>
                <c:pt idx="4268">
                  <c:v>-6.8414739459653404</c:v>
                </c:pt>
                <c:pt idx="4269">
                  <c:v>-6.8476860213794302</c:v>
                </c:pt>
                <c:pt idx="4270">
                  <c:v>-6.8039477555706398</c:v>
                </c:pt>
                <c:pt idx="4271">
                  <c:v>-6.4850810967514496</c:v>
                </c:pt>
                <c:pt idx="4272">
                  <c:v>-6.4082735090316403</c:v>
                </c:pt>
                <c:pt idx="4273">
                  <c:v>-6.4147341209254396</c:v>
                </c:pt>
                <c:pt idx="4274">
                  <c:v>-6.3371187143504999</c:v>
                </c:pt>
                <c:pt idx="4275">
                  <c:v>-6.3438187252483003</c:v>
                </c:pt>
                <c:pt idx="4276">
                  <c:v>-6.0649977479866699</c:v>
                </c:pt>
                <c:pt idx="4277">
                  <c:v>-6.0719738333580704</c:v>
                </c:pt>
                <c:pt idx="4278">
                  <c:v>-6.0280063272194004</c:v>
                </c:pt>
                <c:pt idx="4279">
                  <c:v>-5.6778992904582397</c:v>
                </c:pt>
                <c:pt idx="4280">
                  <c:v>-5.6011118200138501</c:v>
                </c:pt>
                <c:pt idx="4281">
                  <c:v>-5.6085583894274498</c:v>
                </c:pt>
                <c:pt idx="4282">
                  <c:v>-5.52610049463257</c:v>
                </c:pt>
                <c:pt idx="4283">
                  <c:v>-5.5334304784787696</c:v>
                </c:pt>
                <c:pt idx="4284">
                  <c:v>-5.2396847902181696</c:v>
                </c:pt>
                <c:pt idx="4285">
                  <c:v>-5.2472867292057899</c:v>
                </c:pt>
                <c:pt idx="4286">
                  <c:v>-5.19822687540956</c:v>
                </c:pt>
                <c:pt idx="4287">
                  <c:v>-4.8751686676119501</c:v>
                </c:pt>
                <c:pt idx="4288">
                  <c:v>-4.80319739192083</c:v>
                </c:pt>
                <c:pt idx="4289">
                  <c:v>-4.81117717164748</c:v>
                </c:pt>
                <c:pt idx="4290">
                  <c:v>-4.7406655945253098</c:v>
                </c:pt>
                <c:pt idx="4291">
                  <c:v>-4.7484267711463097</c:v>
                </c:pt>
                <c:pt idx="4292">
                  <c:v>-4.5048904211692902</c:v>
                </c:pt>
                <c:pt idx="4293">
                  <c:v>-4.51285105109966</c:v>
                </c:pt>
                <c:pt idx="4294">
                  <c:v>-4.4789463698744898</c:v>
                </c:pt>
                <c:pt idx="4295">
                  <c:v>-4.2922807197734398</c:v>
                </c:pt>
                <c:pt idx="4296">
                  <c:v>-4.2579938960365702</c:v>
                </c:pt>
                <c:pt idx="4297">
                  <c:v>-4.2660292212529702</c:v>
                </c:pt>
                <c:pt idx="4298">
                  <c:v>-4.2387895276291498</c:v>
                </c:pt>
                <c:pt idx="4299">
                  <c:v>-4.2465920350445696</c:v>
                </c:pt>
                <c:pt idx="4300">
                  <c:v>-4.1638029592038901</c:v>
                </c:pt>
                <c:pt idx="4301">
                  <c:v>-4.1716435247302899</c:v>
                </c:pt>
                <c:pt idx="4302">
                  <c:v>-4.1676746889923404</c:v>
                </c:pt>
                <c:pt idx="4303">
                  <c:v>-4.2377070930654002</c:v>
                </c:pt>
                <c:pt idx="4304">
                  <c:v>-4.2699040789629601</c:v>
                </c:pt>
                <c:pt idx="4305">
                  <c:v>-4.2775254434570398</c:v>
                </c:pt>
                <c:pt idx="4306">
                  <c:v>-4.3176837305272802</c:v>
                </c:pt>
                <c:pt idx="4307">
                  <c:v>-4.3746335994291004</c:v>
                </c:pt>
                <c:pt idx="4308">
                  <c:v>-4.4333112818059899</c:v>
                </c:pt>
                <c:pt idx="4309">
                  <c:v>-4.4406151507852201</c:v>
                </c:pt>
                <c:pt idx="4310">
                  <c:v>-4.5010133815774402</c:v>
                </c:pt>
                <c:pt idx="4311">
                  <c:v>-4.6831912205834696</c:v>
                </c:pt>
                <c:pt idx="4312">
                  <c:v>-4.6901628281058096</c:v>
                </c:pt>
                <c:pt idx="4313">
                  <c:v>-4.69712277716458</c:v>
                </c:pt>
                <c:pt idx="4314">
                  <c:v>-4.7638431798196903</c:v>
                </c:pt>
                <c:pt idx="4315">
                  <c:v>-4.8057176401036701</c:v>
                </c:pt>
                <c:pt idx="4316">
                  <c:v>-4.8670910293736904</c:v>
                </c:pt>
                <c:pt idx="4317">
                  <c:v>-4.9338385773770099</c:v>
                </c:pt>
                <c:pt idx="4318">
                  <c:v>-5.0019473151156699</c:v>
                </c:pt>
                <c:pt idx="4319">
                  <c:v>-5.2202200177971703</c:v>
                </c:pt>
                <c:pt idx="4320">
                  <c:v>-5.4832389402420896</c:v>
                </c:pt>
                <c:pt idx="4321">
                  <c:v>-5.48880341087186</c:v>
                </c:pt>
                <c:pt idx="4322">
                  <c:v>-5.4943667327746502</c:v>
                </c:pt>
                <c:pt idx="4323">
                  <c:v>-5.5381578285133601</c:v>
                </c:pt>
                <c:pt idx="4324">
                  <c:v>-5.5977813790075803</c:v>
                </c:pt>
                <c:pt idx="4325">
                  <c:v>-5.6639959783861196</c:v>
                </c:pt>
                <c:pt idx="4326">
                  <c:v>-5.72843135108974</c:v>
                </c:pt>
                <c:pt idx="4327">
                  <c:v>-5.8571737333549097</c:v>
                </c:pt>
                <c:pt idx="4328">
                  <c:v>-5.9787366249271496</c:v>
                </c:pt>
                <c:pt idx="4329">
                  <c:v>-5.9838081389579596</c:v>
                </c:pt>
                <c:pt idx="4330">
                  <c:v>-5.9888708314643502</c:v>
                </c:pt>
                <c:pt idx="4331">
                  <c:v>-6.0095434895184496</c:v>
                </c:pt>
                <c:pt idx="4332">
                  <c:v>-6.0345624643211897</c:v>
                </c:pt>
                <c:pt idx="4333">
                  <c:v>-6.0526237972725196</c:v>
                </c:pt>
                <c:pt idx="4334">
                  <c:v>-6.0636274730892801</c:v>
                </c:pt>
                <c:pt idx="4335">
                  <c:v>-6.01353803108747</c:v>
                </c:pt>
                <c:pt idx="4336">
                  <c:v>-6.0181636026626197</c:v>
                </c:pt>
                <c:pt idx="4337">
                  <c:v>-6.0227819498095903</c:v>
                </c:pt>
                <c:pt idx="4338">
                  <c:v>-6.0063729005952302</c:v>
                </c:pt>
                <c:pt idx="4339">
                  <c:v>-5.9882036737726096</c:v>
                </c:pt>
                <c:pt idx="4340">
                  <c:v>-5.9927415613626804</c:v>
                </c:pt>
                <c:pt idx="4341">
                  <c:v>-5.9728820531256499</c:v>
                </c:pt>
                <c:pt idx="4342">
                  <c:v>-5.9672560244976101</c:v>
                </c:pt>
                <c:pt idx="4343">
                  <c:v>-5.8678594315668304</c:v>
                </c:pt>
                <c:pt idx="4344">
                  <c:v>-5.8459767835396699</c:v>
                </c:pt>
                <c:pt idx="4345">
                  <c:v>-5.8507779103367801</c:v>
                </c:pt>
                <c:pt idx="4346">
                  <c:v>-5.8279351870629501</c:v>
                </c:pt>
                <c:pt idx="4347">
                  <c:v>-5.8328083229932401</c:v>
                </c:pt>
                <c:pt idx="4348">
                  <c:v>-5.7424624464763196</c:v>
                </c:pt>
                <c:pt idx="4349">
                  <c:v>-5.7475099094971602</c:v>
                </c:pt>
                <c:pt idx="4350">
                  <c:v>-5.7387787322003296</c:v>
                </c:pt>
                <c:pt idx="4351">
                  <c:v>-5.6869586612698102</c:v>
                </c:pt>
                <c:pt idx="4352">
                  <c:v>-5.6809396506423804</c:v>
                </c:pt>
                <c:pt idx="4353">
                  <c:v>-5.6861329348021696</c:v>
                </c:pt>
                <c:pt idx="4354">
                  <c:v>-5.6835512811582403</c:v>
                </c:pt>
                <c:pt idx="4355">
                  <c:v>-5.6887015941681103</c:v>
                </c:pt>
                <c:pt idx="4356">
                  <c:v>-5.68077080939364</c:v>
                </c:pt>
                <c:pt idx="4357">
                  <c:v>-5.6859279514013599</c:v>
                </c:pt>
                <c:pt idx="4358">
                  <c:v>-5.6910350944884804</c:v>
                </c:pt>
                <c:pt idx="4359">
                  <c:v>-5.7515569202221997</c:v>
                </c:pt>
                <c:pt idx="4360">
                  <c:v>-5.7737611277155301</c:v>
                </c:pt>
                <c:pt idx="4361">
                  <c:v>-5.7788323030131297</c:v>
                </c:pt>
                <c:pt idx="4362">
                  <c:v>-5.8038028070729597</c:v>
                </c:pt>
                <c:pt idx="4363">
                  <c:v>-5.80883213821825</c:v>
                </c:pt>
                <c:pt idx="4364">
                  <c:v>-5.8887895980632203</c:v>
                </c:pt>
                <c:pt idx="4365">
                  <c:v>-5.8937241109541896</c:v>
                </c:pt>
                <c:pt idx="4366">
                  <c:v>-5.9143711625992603</c:v>
                </c:pt>
                <c:pt idx="4367">
                  <c:v>-6.0417539653966204</c:v>
                </c:pt>
                <c:pt idx="4368">
                  <c:v>-6.0786172210369296</c:v>
                </c:pt>
                <c:pt idx="4369">
                  <c:v>-6.1164073033957402</c:v>
                </c:pt>
                <c:pt idx="4370">
                  <c:v>-6.1212336579075197</c:v>
                </c:pt>
                <c:pt idx="4371">
                  <c:v>-6.1260484610757802</c:v>
                </c:pt>
                <c:pt idx="4372">
                  <c:v>-6.24323564728022</c:v>
                </c:pt>
                <c:pt idx="4373">
                  <c:v>-6.2479183564096301</c:v>
                </c:pt>
                <c:pt idx="4374">
                  <c:v>-6.2737621797136001</c:v>
                </c:pt>
                <c:pt idx="4375">
                  <c:v>-6.4150916404881499</c:v>
                </c:pt>
                <c:pt idx="4376">
                  <c:v>-6.4541516720278098</c:v>
                </c:pt>
                <c:pt idx="4377">
                  <c:v>-6.4586544780891</c:v>
                </c:pt>
                <c:pt idx="4378">
                  <c:v>-6.4977494245296601</c:v>
                </c:pt>
                <c:pt idx="4379">
                  <c:v>-6.5023924117401997</c:v>
                </c:pt>
                <c:pt idx="4380">
                  <c:v>-6.6213812136814898</c:v>
                </c:pt>
                <c:pt idx="4381">
                  <c:v>-6.6259086099094997</c:v>
                </c:pt>
                <c:pt idx="4382">
                  <c:v>-6.6845336426536504</c:v>
                </c:pt>
                <c:pt idx="4383">
                  <c:v>-6.78978255210603</c:v>
                </c:pt>
                <c:pt idx="4384">
                  <c:v>-6.8277591274186404</c:v>
                </c:pt>
                <c:pt idx="4385">
                  <c:v>-6.8641166269865899</c:v>
                </c:pt>
                <c:pt idx="4386">
                  <c:v>-6.8685048290625401</c:v>
                </c:pt>
                <c:pt idx="4387">
                  <c:v>-6.8728985952701702</c:v>
                </c:pt>
                <c:pt idx="4388">
                  <c:v>-6.9887737283756302</c:v>
                </c:pt>
                <c:pt idx="4389">
                  <c:v>-6.99306222771488</c:v>
                </c:pt>
                <c:pt idx="4390">
                  <c:v>-7.0521293135605303</c:v>
                </c:pt>
                <c:pt idx="4391">
                  <c:v>-7.1558966210386199</c:v>
                </c:pt>
                <c:pt idx="4392">
                  <c:v>-7.1938364533214596</c:v>
                </c:pt>
                <c:pt idx="4393">
                  <c:v>-7.23178931676226</c:v>
                </c:pt>
                <c:pt idx="4394">
                  <c:v>-7.2357766026507901</c:v>
                </c:pt>
                <c:pt idx="4395">
                  <c:v>-7.2397541478215697</c:v>
                </c:pt>
                <c:pt idx="4396">
                  <c:v>-7.3577463420881299</c:v>
                </c:pt>
                <c:pt idx="4397">
                  <c:v>-7.3616097574583303</c:v>
                </c:pt>
                <c:pt idx="4398">
                  <c:v>-7.4210376631513597</c:v>
                </c:pt>
                <c:pt idx="4399">
                  <c:v>-7.5614395125432896</c:v>
                </c:pt>
                <c:pt idx="4400">
                  <c:v>-7.5650964995192904</c:v>
                </c:pt>
                <c:pt idx="4401">
                  <c:v>-7.6032171470188699</c:v>
                </c:pt>
                <c:pt idx="4402">
                  <c:v>-7.6067180528561202</c:v>
                </c:pt>
                <c:pt idx="4403">
                  <c:v>-7.61020619668533</c:v>
                </c:pt>
                <c:pt idx="4404">
                  <c:v>-7.7294797344483701</c:v>
                </c:pt>
                <c:pt idx="4405">
                  <c:v>-7.7328365931229497</c:v>
                </c:pt>
                <c:pt idx="4406">
                  <c:v>-7.7910576342974904</c:v>
                </c:pt>
                <c:pt idx="4407">
                  <c:v>-7.8967514860724499</c:v>
                </c:pt>
                <c:pt idx="4408">
                  <c:v>-7.9318527878532104</c:v>
                </c:pt>
                <c:pt idx="4409">
                  <c:v>-7.9687785134786697</c:v>
                </c:pt>
                <c:pt idx="4410">
                  <c:v>-7.9719007461255798</c:v>
                </c:pt>
                <c:pt idx="4411">
                  <c:v>-7.97501229640043</c:v>
                </c:pt>
                <c:pt idx="4412">
                  <c:v>-8.0909905803570101</c:v>
                </c:pt>
                <c:pt idx="4413">
                  <c:v>-8.0939766040146601</c:v>
                </c:pt>
                <c:pt idx="4414">
                  <c:v>-8.15053198676984</c:v>
                </c:pt>
                <c:pt idx="4415">
                  <c:v>-8.2791247730331197</c:v>
                </c:pt>
                <c:pt idx="4416">
                  <c:v>-8.2819349449431403</c:v>
                </c:pt>
                <c:pt idx="4417">
                  <c:v>-8.3162910503485108</c:v>
                </c:pt>
                <c:pt idx="4418">
                  <c:v>-8.3191727227278101</c:v>
                </c:pt>
                <c:pt idx="4419">
                  <c:v>-8.3220456869701902</c:v>
                </c:pt>
                <c:pt idx="4420">
                  <c:v>-8.4294397581902007</c:v>
                </c:pt>
                <c:pt idx="4421">
                  <c:v>-8.4321988350210297</c:v>
                </c:pt>
                <c:pt idx="4422">
                  <c:v>-8.4827435329971408</c:v>
                </c:pt>
                <c:pt idx="4423">
                  <c:v>-8.5994774466532107</c:v>
                </c:pt>
                <c:pt idx="4424">
                  <c:v>-8.6020799558552596</c:v>
                </c:pt>
                <c:pt idx="4425">
                  <c:v>-8.6333534830455996</c:v>
                </c:pt>
                <c:pt idx="4426">
                  <c:v>-8.6360998652490206</c:v>
                </c:pt>
                <c:pt idx="4427">
                  <c:v>-8.6388375867715794</c:v>
                </c:pt>
                <c:pt idx="4428">
                  <c:v>-8.7358729715096306</c:v>
                </c:pt>
                <c:pt idx="4429">
                  <c:v>-8.7385071511696104</c:v>
                </c:pt>
                <c:pt idx="4430">
                  <c:v>-8.78498062857002</c:v>
                </c:pt>
                <c:pt idx="4431">
                  <c:v>-8.8147794687291103</c:v>
                </c:pt>
                <c:pt idx="4432">
                  <c:v>-8.8709156532530304</c:v>
                </c:pt>
                <c:pt idx="4433">
                  <c:v>-8.9264389877496502</c:v>
                </c:pt>
                <c:pt idx="4434">
                  <c:v>-8.9289592789427399</c:v>
                </c:pt>
                <c:pt idx="4435">
                  <c:v>-9.0200819013649305</c:v>
                </c:pt>
                <c:pt idx="4436">
                  <c:v>-9.0225063161454706</c:v>
                </c:pt>
                <c:pt idx="4437">
                  <c:v>-9.0249237908356505</c:v>
                </c:pt>
                <c:pt idx="4438">
                  <c:v>-9.0685412428213201</c:v>
                </c:pt>
                <c:pt idx="4439">
                  <c:v>-9.09700112280286</c:v>
                </c:pt>
                <c:pt idx="4440">
                  <c:v>-9.1242717425711692</c:v>
                </c:pt>
                <c:pt idx="4441">
                  <c:v>-9.1526799271699097</c:v>
                </c:pt>
                <c:pt idx="4442">
                  <c:v>-9.2071202085195303</c:v>
                </c:pt>
                <c:pt idx="4443">
                  <c:v>-9.2971342836873507</c:v>
                </c:pt>
                <c:pt idx="4444">
                  <c:v>-9.2993459769279898</c:v>
                </c:pt>
                <c:pt idx="4445">
                  <c:v>-9.3015596185480192</c:v>
                </c:pt>
                <c:pt idx="4446">
                  <c:v>-9.3454115510294908</c:v>
                </c:pt>
                <c:pt idx="4447">
                  <c:v>-9.3738640875696309</c:v>
                </c:pt>
                <c:pt idx="4448">
                  <c:v>-9.4023511990507807</c:v>
                </c:pt>
                <c:pt idx="4449">
                  <c:v>-9.4296790960058097</c:v>
                </c:pt>
                <c:pt idx="4450">
                  <c:v>-9.4844091800846293</c:v>
                </c:pt>
                <c:pt idx="4451">
                  <c:v>-9.5762431568896496</c:v>
                </c:pt>
                <c:pt idx="4452">
                  <c:v>-9.5782315224240797</c:v>
                </c:pt>
                <c:pt idx="4453">
                  <c:v>-9.5802217304785895</c:v>
                </c:pt>
                <c:pt idx="4454">
                  <c:v>-9.6247253533935293</c:v>
                </c:pt>
                <c:pt idx="4455">
                  <c:v>-9.6534217525424602</c:v>
                </c:pt>
                <c:pt idx="4456">
                  <c:v>-9.6817255987642596</c:v>
                </c:pt>
                <c:pt idx="4457">
                  <c:v>-9.70922639111566</c:v>
                </c:pt>
                <c:pt idx="4458">
                  <c:v>-9.7648558958940797</c:v>
                </c:pt>
                <c:pt idx="4459">
                  <c:v>-9.8575767635949294</c:v>
                </c:pt>
                <c:pt idx="4460">
                  <c:v>-9.8593098200891802</c:v>
                </c:pt>
                <c:pt idx="4461">
                  <c:v>-9.8769911603572496</c:v>
                </c:pt>
                <c:pt idx="4462">
                  <c:v>-9.9056980622041308</c:v>
                </c:pt>
                <c:pt idx="4463">
                  <c:v>-9.9339945384501291</c:v>
                </c:pt>
                <c:pt idx="4464">
                  <c:v>-9.9627046243666406</c:v>
                </c:pt>
                <c:pt idx="4465">
                  <c:v>-9.9901928137979308</c:v>
                </c:pt>
                <c:pt idx="4466">
                  <c:v>-10.0976404152269</c:v>
                </c:pt>
                <c:pt idx="4467">
                  <c:v>-10.0991648090633</c:v>
                </c:pt>
                <c:pt idx="4468">
                  <c:v>-10.100687145122601</c:v>
                </c:pt>
                <c:pt idx="4469">
                  <c:v>-10.1537042313334</c:v>
                </c:pt>
                <c:pt idx="4470">
                  <c:v>-10.1551730960607</c:v>
                </c:pt>
                <c:pt idx="4471">
                  <c:v>-10.2081695941574</c:v>
                </c:pt>
                <c:pt idx="4472">
                  <c:v>-10.244408549814301</c:v>
                </c:pt>
                <c:pt idx="4473">
                  <c:v>-10.2732271931949</c:v>
                </c:pt>
                <c:pt idx="4474">
                  <c:v>-10.384578039223101</c:v>
                </c:pt>
                <c:pt idx="4475">
                  <c:v>-10.385795555206499</c:v>
                </c:pt>
                <c:pt idx="4476">
                  <c:v>-10.3870068133551</c:v>
                </c:pt>
                <c:pt idx="4477">
                  <c:v>-10.481709443282901</c:v>
                </c:pt>
                <c:pt idx="4478">
                  <c:v>-10.4828332858933</c:v>
                </c:pt>
                <c:pt idx="4479">
                  <c:v>-10.5018873301842</c:v>
                </c:pt>
                <c:pt idx="4480">
                  <c:v>-10.5313104405079</c:v>
                </c:pt>
                <c:pt idx="4481">
                  <c:v>-10.5608462737174</c:v>
                </c:pt>
                <c:pt idx="4482">
                  <c:v>-10.6765755340463</c:v>
                </c:pt>
                <c:pt idx="4483">
                  <c:v>-10.6775078806065</c:v>
                </c:pt>
                <c:pt idx="4484">
                  <c:v>-10.6784334977869</c:v>
                </c:pt>
                <c:pt idx="4485">
                  <c:v>-10.777405382386</c:v>
                </c:pt>
                <c:pt idx="4486">
                  <c:v>-10.778234718070101</c:v>
                </c:pt>
                <c:pt idx="4487">
                  <c:v>-10.7973467460889</c:v>
                </c:pt>
                <c:pt idx="4488">
                  <c:v>-10.827832922227</c:v>
                </c:pt>
                <c:pt idx="4489">
                  <c:v>-10.8585353542358</c:v>
                </c:pt>
                <c:pt idx="4490">
                  <c:v>-10.8881084781806</c:v>
                </c:pt>
                <c:pt idx="4491">
                  <c:v>-10.950529871203701</c:v>
                </c:pt>
                <c:pt idx="4492">
                  <c:v>-10.982203028487399</c:v>
                </c:pt>
                <c:pt idx="4493">
                  <c:v>-11.087990805409801</c:v>
                </c:pt>
                <c:pt idx="4494">
                  <c:v>-11.088316152181299</c:v>
                </c:pt>
                <c:pt idx="4495">
                  <c:v>-11.1418446839119</c:v>
                </c:pt>
                <c:pt idx="4496">
                  <c:v>-11.1736345471825</c:v>
                </c:pt>
                <c:pt idx="4497">
                  <c:v>-11.242174367459301</c:v>
                </c:pt>
                <c:pt idx="4498">
                  <c:v>-11.277108350465801</c:v>
                </c:pt>
                <c:pt idx="4499">
                  <c:v>-11.3121211662489</c:v>
                </c:pt>
                <c:pt idx="4500">
                  <c:v>-11.312220239534801</c:v>
                </c:pt>
                <c:pt idx="4501">
                  <c:v>-11.4331091524864</c:v>
                </c:pt>
                <c:pt idx="4502">
                  <c:v>-11.433080988478199</c:v>
                </c:pt>
                <c:pt idx="4503">
                  <c:v>-11.454652208342701</c:v>
                </c:pt>
                <c:pt idx="4504">
                  <c:v>-11.491989871531599</c:v>
                </c:pt>
                <c:pt idx="4505">
                  <c:v>-11.530053690573</c:v>
                </c:pt>
                <c:pt idx="4506">
                  <c:v>-11.5688659016188</c:v>
                </c:pt>
                <c:pt idx="4507">
                  <c:v>-11.690558363547</c:v>
                </c:pt>
                <c:pt idx="4508">
                  <c:v>-11.6901386960014</c:v>
                </c:pt>
                <c:pt idx="4509">
                  <c:v>-11.831177488499099</c:v>
                </c:pt>
                <c:pt idx="4510">
                  <c:v>-11.8306093266941</c:v>
                </c:pt>
                <c:pt idx="4511">
                  <c:v>-11.8572230593974</c:v>
                </c:pt>
                <c:pt idx="4512">
                  <c:v>-11.900240285998001</c:v>
                </c:pt>
                <c:pt idx="4513">
                  <c:v>-11.9439741003691</c:v>
                </c:pt>
                <c:pt idx="4514">
                  <c:v>-11.988404267763</c:v>
                </c:pt>
                <c:pt idx="4515">
                  <c:v>-12.1267515461545</c:v>
                </c:pt>
                <c:pt idx="4516">
                  <c:v>-12.125700531559399</c:v>
                </c:pt>
                <c:pt idx="4517">
                  <c:v>-12.2850420505593</c:v>
                </c:pt>
                <c:pt idx="4518">
                  <c:v>-12.2838346943066</c:v>
                </c:pt>
                <c:pt idx="4519">
                  <c:v>-12.313457512831899</c:v>
                </c:pt>
                <c:pt idx="4520">
                  <c:v>-12.361247627983399</c:v>
                </c:pt>
                <c:pt idx="4521">
                  <c:v>-12.407284347859401</c:v>
                </c:pt>
                <c:pt idx="4522">
                  <c:v>-12.4560579900548</c:v>
                </c:pt>
                <c:pt idx="4523">
                  <c:v>-12.6097220216278</c:v>
                </c:pt>
                <c:pt idx="4524">
                  <c:v>-12.608205654413499</c:v>
                </c:pt>
                <c:pt idx="4525">
                  <c:v>-12.7809147363653</c:v>
                </c:pt>
                <c:pt idx="4526">
                  <c:v>-12.7792384655798</c:v>
                </c:pt>
                <c:pt idx="4527">
                  <c:v>-12.8085728337006</c:v>
                </c:pt>
                <c:pt idx="4528">
                  <c:v>-12.859881815038401</c:v>
                </c:pt>
                <c:pt idx="4529">
                  <c:v>-12.9108643036966</c:v>
                </c:pt>
                <c:pt idx="4530">
                  <c:v>-12.9631664201248</c:v>
                </c:pt>
                <c:pt idx="4531">
                  <c:v>-13.1266962704508</c:v>
                </c:pt>
                <c:pt idx="4532">
                  <c:v>-13.124699917057599</c:v>
                </c:pt>
                <c:pt idx="4533">
                  <c:v>-13.311589578947</c:v>
                </c:pt>
                <c:pt idx="4534">
                  <c:v>-13.309423170091</c:v>
                </c:pt>
                <c:pt idx="4535">
                  <c:v>-13.343641810672301</c:v>
                </c:pt>
                <c:pt idx="4536">
                  <c:v>-13.3992532311532</c:v>
                </c:pt>
                <c:pt idx="4537">
                  <c:v>-13.4528629378496</c:v>
                </c:pt>
                <c:pt idx="4538">
                  <c:v>-13.5097982599169</c:v>
                </c:pt>
                <c:pt idx="4539">
                  <c:v>-13.691985649269901</c:v>
                </c:pt>
                <c:pt idx="4540">
                  <c:v>-13.689592839504799</c:v>
                </c:pt>
                <c:pt idx="4541">
                  <c:v>-13.894688813298499</c:v>
                </c:pt>
                <c:pt idx="4542">
                  <c:v>-13.892115578329999</c:v>
                </c:pt>
                <c:pt idx="4543">
                  <c:v>-13.9265924564027</c:v>
                </c:pt>
                <c:pt idx="4544">
                  <c:v>-13.9875051737367</c:v>
                </c:pt>
                <c:pt idx="4545">
                  <c:v>-14.049201211036801</c:v>
                </c:pt>
                <c:pt idx="4546">
                  <c:v>-14.1117184209158</c:v>
                </c:pt>
                <c:pt idx="4547">
                  <c:v>-14.310540768865399</c:v>
                </c:pt>
                <c:pt idx="4548">
                  <c:v>-14.307624430872799</c:v>
                </c:pt>
                <c:pt idx="4549">
                  <c:v>-14.5355040977652</c:v>
                </c:pt>
                <c:pt idx="4550">
                  <c:v>-14.532373933369101</c:v>
                </c:pt>
                <c:pt idx="4551">
                  <c:v>-14.570553795353099</c:v>
                </c:pt>
                <c:pt idx="4552">
                  <c:v>-14.6385579498313</c:v>
                </c:pt>
                <c:pt idx="4553">
                  <c:v>-14.7078308100354</c:v>
                </c:pt>
                <c:pt idx="4554">
                  <c:v>-14.778477236478601</c:v>
                </c:pt>
                <c:pt idx="4555">
                  <c:v>-15.009214563659899</c:v>
                </c:pt>
                <c:pt idx="4556">
                  <c:v>-15.0056600713376</c:v>
                </c:pt>
                <c:pt idx="4557">
                  <c:v>-15.2725173501606</c:v>
                </c:pt>
                <c:pt idx="4558">
                  <c:v>-15.2687187293559</c:v>
                </c:pt>
                <c:pt idx="4559">
                  <c:v>-15.3175355234237</c:v>
                </c:pt>
                <c:pt idx="4560">
                  <c:v>-15.398698919611</c:v>
                </c:pt>
                <c:pt idx="4561">
                  <c:v>-15.478233283957801</c:v>
                </c:pt>
                <c:pt idx="4562">
                  <c:v>-15.5642071529773</c:v>
                </c:pt>
                <c:pt idx="4563">
                  <c:v>-15.855046743406101</c:v>
                </c:pt>
                <c:pt idx="4564">
                  <c:v>-15.850734308413299</c:v>
                </c:pt>
                <c:pt idx="4565">
                  <c:v>-16.184388997906701</c:v>
                </c:pt>
                <c:pt idx="4566">
                  <c:v>-16.179780958306999</c:v>
                </c:pt>
                <c:pt idx="4567">
                  <c:v>-16.235443137622401</c:v>
                </c:pt>
                <c:pt idx="4568">
                  <c:v>-16.336026808654701</c:v>
                </c:pt>
                <c:pt idx="4569">
                  <c:v>-16.437590852724799</c:v>
                </c:pt>
                <c:pt idx="4570">
                  <c:v>-16.538301121159801</c:v>
                </c:pt>
                <c:pt idx="4571">
                  <c:v>-16.888661074738</c:v>
                </c:pt>
                <c:pt idx="4572">
                  <c:v>-16.882822744061599</c:v>
                </c:pt>
                <c:pt idx="4573">
                  <c:v>-17.2803539225023</c:v>
                </c:pt>
                <c:pt idx="4574">
                  <c:v>-17.274161970949201</c:v>
                </c:pt>
                <c:pt idx="4575">
                  <c:v>-17.3385419844982</c:v>
                </c:pt>
                <c:pt idx="4576">
                  <c:v>-17.4542721977326</c:v>
                </c:pt>
                <c:pt idx="4577">
                  <c:v>-17.571343373594502</c:v>
                </c:pt>
                <c:pt idx="4578">
                  <c:v>-17.6895322323419</c:v>
                </c:pt>
                <c:pt idx="4579">
                  <c:v>-18.061689743307898</c:v>
                </c:pt>
                <c:pt idx="4580">
                  <c:v>-18.0535827765713</c:v>
                </c:pt>
                <c:pt idx="4581">
                  <c:v>-18.476567811632499</c:v>
                </c:pt>
                <c:pt idx="4582">
                  <c:v>-18.468085813007399</c:v>
                </c:pt>
                <c:pt idx="4583">
                  <c:v>-18.534674138984801</c:v>
                </c:pt>
                <c:pt idx="4584">
                  <c:v>-18.653833981419901</c:v>
                </c:pt>
                <c:pt idx="4585">
                  <c:v>-18.772948834329199</c:v>
                </c:pt>
                <c:pt idx="4586">
                  <c:v>-18.889996601461601</c:v>
                </c:pt>
                <c:pt idx="4587">
                  <c:v>-19.2603693110369</c:v>
                </c:pt>
                <c:pt idx="4588">
                  <c:v>-19.2506590843143</c:v>
                </c:pt>
                <c:pt idx="4589">
                  <c:v>-19.671973538214701</c:v>
                </c:pt>
                <c:pt idx="4590">
                  <c:v>-19.6619842929904</c:v>
                </c:pt>
                <c:pt idx="4591">
                  <c:v>-19.7285957905918</c:v>
                </c:pt>
                <c:pt idx="4592">
                  <c:v>-19.845627770958501</c:v>
                </c:pt>
                <c:pt idx="4593">
                  <c:v>-19.964900992817199</c:v>
                </c:pt>
                <c:pt idx="4594">
                  <c:v>-20.084626344724601</c:v>
                </c:pt>
                <c:pt idx="4595">
                  <c:v>-20.703319584279999</c:v>
                </c:pt>
                <c:pt idx="4596">
                  <c:v>-20.694088112310201</c:v>
                </c:pt>
                <c:pt idx="4597">
                  <c:v>-20.684899910690898</c:v>
                </c:pt>
                <c:pt idx="4598">
                  <c:v>-20.9121023186011</c:v>
                </c:pt>
                <c:pt idx="4599">
                  <c:v>-20.902833776296401</c:v>
                </c:pt>
                <c:pt idx="4600">
                  <c:v>-21.129160837548</c:v>
                </c:pt>
                <c:pt idx="4601">
                  <c:v>-21.194148403449699</c:v>
                </c:pt>
                <c:pt idx="4602">
                  <c:v>-21.3141636952612</c:v>
                </c:pt>
                <c:pt idx="4603">
                  <c:v>-21.863767202210202</c:v>
                </c:pt>
                <c:pt idx="4604">
                  <c:v>-21.856964800913499</c:v>
                </c:pt>
                <c:pt idx="4605">
                  <c:v>-21.989674294696702</c:v>
                </c:pt>
                <c:pt idx="4606">
                  <c:v>-21.9830355112775</c:v>
                </c:pt>
                <c:pt idx="4607">
                  <c:v>-22.439690410196999</c:v>
                </c:pt>
                <c:pt idx="4608">
                  <c:v>-22.4328628606468</c:v>
                </c:pt>
                <c:pt idx="4609">
                  <c:v>-22.515072820737998</c:v>
                </c:pt>
                <c:pt idx="4610">
                  <c:v>-22.6427190922923</c:v>
                </c:pt>
                <c:pt idx="4611">
                  <c:v>-23.2073660846258</c:v>
                </c:pt>
                <c:pt idx="4612">
                  <c:v>-23.200287664063101</c:v>
                </c:pt>
                <c:pt idx="4613">
                  <c:v>-23.3326220323037</c:v>
                </c:pt>
                <c:pt idx="4614">
                  <c:v>-23.325575728566701</c:v>
                </c:pt>
                <c:pt idx="4615">
                  <c:v>-23.787283640582601</c:v>
                </c:pt>
                <c:pt idx="4616">
                  <c:v>-23.780039818068602</c:v>
                </c:pt>
                <c:pt idx="4617">
                  <c:v>-23.854303700423401</c:v>
                </c:pt>
                <c:pt idx="4618">
                  <c:v>-23.982037222906801</c:v>
                </c:pt>
                <c:pt idx="4619">
                  <c:v>-24.495915685081801</c:v>
                </c:pt>
                <c:pt idx="4620">
                  <c:v>-24.609201396435299</c:v>
                </c:pt>
                <c:pt idx="4621">
                  <c:v>-24.6014635089353</c:v>
                </c:pt>
                <c:pt idx="4622">
                  <c:v>-24.593727269287399</c:v>
                </c:pt>
                <c:pt idx="4623">
                  <c:v>-24.9966344566764</c:v>
                </c:pt>
                <c:pt idx="4624">
                  <c:v>-24.988746573865399</c:v>
                </c:pt>
                <c:pt idx="4625">
                  <c:v>-25.056787234304501</c:v>
                </c:pt>
                <c:pt idx="4626">
                  <c:v>-25.1641108001138</c:v>
                </c:pt>
                <c:pt idx="4627">
                  <c:v>-25.524934446155399</c:v>
                </c:pt>
                <c:pt idx="4628">
                  <c:v>-25.602755710336599</c:v>
                </c:pt>
                <c:pt idx="4629">
                  <c:v>-25.5948221069184</c:v>
                </c:pt>
                <c:pt idx="4630">
                  <c:v>-25.586891983460099</c:v>
                </c:pt>
                <c:pt idx="4631">
                  <c:v>-25.838622498827501</c:v>
                </c:pt>
                <c:pt idx="4632">
                  <c:v>-25.830974043239401</c:v>
                </c:pt>
                <c:pt idx="4633">
                  <c:v>-25.867364531344801</c:v>
                </c:pt>
                <c:pt idx="4634">
                  <c:v>-25.919919385718401</c:v>
                </c:pt>
                <c:pt idx="4635">
                  <c:v>-25.9929523560909</c:v>
                </c:pt>
                <c:pt idx="4636">
                  <c:v>-25.995392224088398</c:v>
                </c:pt>
                <c:pt idx="4637">
                  <c:v>-25.987704662096402</c:v>
                </c:pt>
                <c:pt idx="4638">
                  <c:v>-25.9800206913295</c:v>
                </c:pt>
                <c:pt idx="4639">
                  <c:v>-25.9726709046497</c:v>
                </c:pt>
                <c:pt idx="4640">
                  <c:v>-25.965201379753399</c:v>
                </c:pt>
                <c:pt idx="4641">
                  <c:v>-25.951716121582301</c:v>
                </c:pt>
                <c:pt idx="4642">
                  <c:v>-25.926189684213899</c:v>
                </c:pt>
                <c:pt idx="4643">
                  <c:v>-25.720715620130299</c:v>
                </c:pt>
                <c:pt idx="4644">
                  <c:v>-25.660413975490801</c:v>
                </c:pt>
                <c:pt idx="4645">
                  <c:v>-25.653131341325398</c:v>
                </c:pt>
                <c:pt idx="4646">
                  <c:v>-25.645846247437799</c:v>
                </c:pt>
                <c:pt idx="4647">
                  <c:v>-25.4347844141035</c:v>
                </c:pt>
                <c:pt idx="4648">
                  <c:v>-25.427635806304298</c:v>
                </c:pt>
                <c:pt idx="4649">
                  <c:v>-25.378725327603799</c:v>
                </c:pt>
                <c:pt idx="4650">
                  <c:v>-25.3022082611438</c:v>
                </c:pt>
                <c:pt idx="4651">
                  <c:v>-24.985079866321101</c:v>
                </c:pt>
                <c:pt idx="4652">
                  <c:v>-24.897771769110101</c:v>
                </c:pt>
                <c:pt idx="4653">
                  <c:v>-24.890781861459001</c:v>
                </c:pt>
                <c:pt idx="4654">
                  <c:v>-24.883783670830798</c:v>
                </c:pt>
                <c:pt idx="4655">
                  <c:v>-24.602352799937002</c:v>
                </c:pt>
                <c:pt idx="4656">
                  <c:v>-24.595458667226598</c:v>
                </c:pt>
                <c:pt idx="4657">
                  <c:v>-24.5369761468618</c:v>
                </c:pt>
                <c:pt idx="4658">
                  <c:v>-24.450406055113</c:v>
                </c:pt>
                <c:pt idx="4659">
                  <c:v>-24.099334896714499</c:v>
                </c:pt>
                <c:pt idx="4660">
                  <c:v>-24.008694231902901</c:v>
                </c:pt>
                <c:pt idx="4661">
                  <c:v>-24.001650135950399</c:v>
                </c:pt>
                <c:pt idx="4662">
                  <c:v>-23.994604190767198</c:v>
                </c:pt>
                <c:pt idx="4663">
                  <c:v>-23.688986128195602</c:v>
                </c:pt>
                <c:pt idx="4664">
                  <c:v>-23.682215880536301</c:v>
                </c:pt>
                <c:pt idx="4665">
                  <c:v>-23.616905401072799</c:v>
                </c:pt>
                <c:pt idx="4666">
                  <c:v>-23.516669278015701</c:v>
                </c:pt>
                <c:pt idx="4667">
                  <c:v>-23.101758283765299</c:v>
                </c:pt>
                <c:pt idx="4668">
                  <c:v>-22.987931015768702</c:v>
                </c:pt>
                <c:pt idx="4669">
                  <c:v>-22.981034861189801</c:v>
                </c:pt>
                <c:pt idx="4670">
                  <c:v>-22.974141176111601</c:v>
                </c:pt>
                <c:pt idx="4671">
                  <c:v>-22.596558151291099</c:v>
                </c:pt>
                <c:pt idx="4672">
                  <c:v>-22.590085569734899</c:v>
                </c:pt>
                <c:pt idx="4673">
                  <c:v>-22.515580777445901</c:v>
                </c:pt>
                <c:pt idx="4674">
                  <c:v>-22.390238775064301</c:v>
                </c:pt>
                <c:pt idx="4675">
                  <c:v>-21.847848136055301</c:v>
                </c:pt>
                <c:pt idx="4676">
                  <c:v>-21.701110577523298</c:v>
                </c:pt>
                <c:pt idx="4677">
                  <c:v>-21.695342808122401</c:v>
                </c:pt>
                <c:pt idx="4678">
                  <c:v>-21.689567533893701</c:v>
                </c:pt>
                <c:pt idx="4679">
                  <c:v>-21.192872026505</c:v>
                </c:pt>
                <c:pt idx="4680">
                  <c:v>-21.187826876100299</c:v>
                </c:pt>
                <c:pt idx="4681">
                  <c:v>-21.088710601161601</c:v>
                </c:pt>
                <c:pt idx="4682">
                  <c:v>-20.9351599671296</c:v>
                </c:pt>
                <c:pt idx="4683">
                  <c:v>-20.247421648678401</c:v>
                </c:pt>
                <c:pt idx="4684">
                  <c:v>-20.067463080952301</c:v>
                </c:pt>
                <c:pt idx="4685">
                  <c:v>-20.063118458297801</c:v>
                </c:pt>
                <c:pt idx="4686">
                  <c:v>-20.058771256880799</c:v>
                </c:pt>
                <c:pt idx="4687">
                  <c:v>-19.4509022014492</c:v>
                </c:pt>
                <c:pt idx="4688">
                  <c:v>-19.446900238717198</c:v>
                </c:pt>
                <c:pt idx="4689">
                  <c:v>-19.334868749257399</c:v>
                </c:pt>
                <c:pt idx="4690">
                  <c:v>-19.145913801510702</c:v>
                </c:pt>
                <c:pt idx="4691">
                  <c:v>-18.396000836517299</c:v>
                </c:pt>
                <c:pt idx="4692">
                  <c:v>-18.202120415251201</c:v>
                </c:pt>
                <c:pt idx="4693">
                  <c:v>-18.199072542466499</c:v>
                </c:pt>
                <c:pt idx="4694">
                  <c:v>-18.196019859131798</c:v>
                </c:pt>
                <c:pt idx="4695">
                  <c:v>-17.550008086221901</c:v>
                </c:pt>
                <c:pt idx="4696">
                  <c:v>-17.547416651420601</c:v>
                </c:pt>
                <c:pt idx="4697">
                  <c:v>-17.430934093520001</c:v>
                </c:pt>
                <c:pt idx="4698">
                  <c:v>-17.237809056735301</c:v>
                </c:pt>
                <c:pt idx="4699">
                  <c:v>-16.872225747596399</c:v>
                </c:pt>
                <c:pt idx="4700">
                  <c:v>-16.510357695160501</c:v>
                </c:pt>
                <c:pt idx="4701">
                  <c:v>-16.332641427035298</c:v>
                </c:pt>
                <c:pt idx="4702">
                  <c:v>-16.331089300733499</c:v>
                </c:pt>
                <c:pt idx="4703">
                  <c:v>-15.7505084223886</c:v>
                </c:pt>
                <c:pt idx="4704">
                  <c:v>-15.750271051047401</c:v>
                </c:pt>
                <c:pt idx="4705">
                  <c:v>-15.6492765576038</c:v>
                </c:pt>
                <c:pt idx="4706">
                  <c:v>-15.4845875257899</c:v>
                </c:pt>
                <c:pt idx="4707">
                  <c:v>-15.3252934983425</c:v>
                </c:pt>
                <c:pt idx="4708">
                  <c:v>-15.17163022722</c:v>
                </c:pt>
                <c:pt idx="4709">
                  <c:v>-14.7701510486892</c:v>
                </c:pt>
                <c:pt idx="4710">
                  <c:v>-14.3323355404808</c:v>
                </c:pt>
                <c:pt idx="4711">
                  <c:v>-14.3331279828831</c:v>
                </c:pt>
                <c:pt idx="4712">
                  <c:v>-14.333939631200501</c:v>
                </c:pt>
                <c:pt idx="4713">
                  <c:v>-14.2609446736504</c:v>
                </c:pt>
                <c:pt idx="4714">
                  <c:v>-14.1419819838883</c:v>
                </c:pt>
                <c:pt idx="4715">
                  <c:v>-14.0278963978161</c:v>
                </c:pt>
                <c:pt idx="4716">
                  <c:v>-13.9182956492978</c:v>
                </c:pt>
                <c:pt idx="4717">
                  <c:v>-13.6226247463857</c:v>
                </c:pt>
                <c:pt idx="4718">
                  <c:v>-13.2960245502522</c:v>
                </c:pt>
                <c:pt idx="4719">
                  <c:v>-13.298559176750601</c:v>
                </c:pt>
                <c:pt idx="4720">
                  <c:v>-13.3011044380637</c:v>
                </c:pt>
                <c:pt idx="4721">
                  <c:v>-13.248437542050301</c:v>
                </c:pt>
                <c:pt idx="4722">
                  <c:v>-13.158286995015899</c:v>
                </c:pt>
                <c:pt idx="4723">
                  <c:v>-13.069363526343899</c:v>
                </c:pt>
                <c:pt idx="4724">
                  <c:v>-12.9811995117105</c:v>
                </c:pt>
                <c:pt idx="4725">
                  <c:v>-12.542485619929099</c:v>
                </c:pt>
                <c:pt idx="4726">
                  <c:v>-12.548381529437901</c:v>
                </c:pt>
                <c:pt idx="4727">
                  <c:v>-12.5542449430934</c:v>
                </c:pt>
                <c:pt idx="4728">
                  <c:v>-12.391376536283801</c:v>
                </c:pt>
                <c:pt idx="4729">
                  <c:v>-12.397459127586799</c:v>
                </c:pt>
                <c:pt idx="4730">
                  <c:v>-12.2348502038526</c:v>
                </c:pt>
                <c:pt idx="4731">
                  <c:v>-12.187052129379101</c:v>
                </c:pt>
                <c:pt idx="4732">
                  <c:v>-12.0998881382602</c:v>
                </c:pt>
                <c:pt idx="4733">
                  <c:v>-11.7131643528098</c:v>
                </c:pt>
                <c:pt idx="4734">
                  <c:v>-11.617671327461</c:v>
                </c:pt>
                <c:pt idx="4735">
                  <c:v>-11.6216639262099</c:v>
                </c:pt>
                <c:pt idx="4736">
                  <c:v>-11.625625193931301</c:v>
                </c:pt>
                <c:pt idx="4737">
                  <c:v>-11.2985289166709</c:v>
                </c:pt>
                <c:pt idx="4738">
                  <c:v>-11.3031569635996</c:v>
                </c:pt>
                <c:pt idx="4739">
                  <c:v>-11.242682996499701</c:v>
                </c:pt>
                <c:pt idx="4740">
                  <c:v>-11.148400629082801</c:v>
                </c:pt>
                <c:pt idx="4741">
                  <c:v>-10.794483490505</c:v>
                </c:pt>
                <c:pt idx="4742">
                  <c:v>-10.7112593928645</c:v>
                </c:pt>
                <c:pt idx="4743">
                  <c:v>-10.714312916303999</c:v>
                </c:pt>
                <c:pt idx="4744">
                  <c:v>-10.7173612373249</c:v>
                </c:pt>
                <c:pt idx="4745">
                  <c:v>-10.4481468103259</c:v>
                </c:pt>
                <c:pt idx="4746">
                  <c:v>-10.4513744767153</c:v>
                </c:pt>
                <c:pt idx="4747">
                  <c:v>-10.405842252099101</c:v>
                </c:pt>
                <c:pt idx="4748">
                  <c:v>-10.337759450065301</c:v>
                </c:pt>
                <c:pt idx="4749">
                  <c:v>-10.1560249873146</c:v>
                </c:pt>
                <c:pt idx="4750">
                  <c:v>-10.119661764800099</c:v>
                </c:pt>
                <c:pt idx="4751">
                  <c:v>-10.122916030385101</c:v>
                </c:pt>
                <c:pt idx="4752">
                  <c:v>-10.126178210940299</c:v>
                </c:pt>
                <c:pt idx="4753">
                  <c:v>-10.020322502832</c:v>
                </c:pt>
                <c:pt idx="4754">
                  <c:v>-10.023235749966201</c:v>
                </c:pt>
                <c:pt idx="4755">
                  <c:v>-10.0108600631375</c:v>
                </c:pt>
                <c:pt idx="4756">
                  <c:v>-9.9940194788821692</c:v>
                </c:pt>
                <c:pt idx="4757">
                  <c:v>-10.000864080617699</c:v>
                </c:pt>
                <c:pt idx="4758">
                  <c:v>-10.0083697217579</c:v>
                </c:pt>
                <c:pt idx="4759">
                  <c:v>-10.0104206763116</c:v>
                </c:pt>
                <c:pt idx="4760">
                  <c:v>-10.012517068621699</c:v>
                </c:pt>
                <c:pt idx="4761">
                  <c:v>-10.047496782822099</c:v>
                </c:pt>
                <c:pt idx="4762">
                  <c:v>-10.049442185333501</c:v>
                </c:pt>
                <c:pt idx="4763">
                  <c:v>-10.0616912153786</c:v>
                </c:pt>
                <c:pt idx="4764">
                  <c:v>-10.081669279065901</c:v>
                </c:pt>
                <c:pt idx="4765">
                  <c:v>-10.181981722779801</c:v>
                </c:pt>
                <c:pt idx="4766">
                  <c:v>-10.211627263159601</c:v>
                </c:pt>
                <c:pt idx="4767">
                  <c:v>-10.215026210983799</c:v>
                </c:pt>
                <c:pt idx="4768">
                  <c:v>-10.2184683790046</c:v>
                </c:pt>
                <c:pt idx="4769">
                  <c:v>-10.314550062074099</c:v>
                </c:pt>
                <c:pt idx="4770">
                  <c:v>-10.3177752567662</c:v>
                </c:pt>
                <c:pt idx="4771">
                  <c:v>-10.3394333650963</c:v>
                </c:pt>
                <c:pt idx="4772">
                  <c:v>-10.3727648259401</c:v>
                </c:pt>
                <c:pt idx="4773">
                  <c:v>-10.513850828846801</c:v>
                </c:pt>
                <c:pt idx="4774">
                  <c:v>-10.552925627363701</c:v>
                </c:pt>
                <c:pt idx="4775">
                  <c:v>-10.5559351857945</c:v>
                </c:pt>
                <c:pt idx="4776">
                  <c:v>-10.558984445659201</c:v>
                </c:pt>
                <c:pt idx="4777">
                  <c:v>-10.687049687596501</c:v>
                </c:pt>
                <c:pt idx="4778">
                  <c:v>-10.6900119050913</c:v>
                </c:pt>
                <c:pt idx="4779">
                  <c:v>-10.7557418867449</c:v>
                </c:pt>
                <c:pt idx="4780">
                  <c:v>-10.7586534546581</c:v>
                </c:pt>
                <c:pt idx="4781">
                  <c:v>-10.936727340285699</c:v>
                </c:pt>
                <c:pt idx="4782">
                  <c:v>-10.982088782400499</c:v>
                </c:pt>
                <c:pt idx="4783">
                  <c:v>-10.985310592211301</c:v>
                </c:pt>
                <c:pt idx="4784">
                  <c:v>-10.9885771206351</c:v>
                </c:pt>
                <c:pt idx="4785">
                  <c:v>-11.14181075636</c:v>
                </c:pt>
                <c:pt idx="4786">
                  <c:v>-11.1466281144279</c:v>
                </c:pt>
                <c:pt idx="4787">
                  <c:v>-11.1797568829295</c:v>
                </c:pt>
                <c:pt idx="4788">
                  <c:v>-11.228109982058401</c:v>
                </c:pt>
                <c:pt idx="4789">
                  <c:v>-11.369503713666401</c:v>
                </c:pt>
                <c:pt idx="4790">
                  <c:v>-11.406336351524899</c:v>
                </c:pt>
                <c:pt idx="4791">
                  <c:v>-11.412056815323201</c:v>
                </c:pt>
                <c:pt idx="4792">
                  <c:v>-11.4177272843836</c:v>
                </c:pt>
                <c:pt idx="4793">
                  <c:v>-11.513882474774499</c:v>
                </c:pt>
                <c:pt idx="4794">
                  <c:v>-11.519491539035499</c:v>
                </c:pt>
                <c:pt idx="4795">
                  <c:v>-11.551160359652</c:v>
                </c:pt>
                <c:pt idx="4796">
                  <c:v>-11.5570012323433</c:v>
                </c:pt>
                <c:pt idx="4797">
                  <c:v>-11.517041925790799</c:v>
                </c:pt>
                <c:pt idx="4798">
                  <c:v>-11.503236448925801</c:v>
                </c:pt>
                <c:pt idx="4799">
                  <c:v>-11.5080167537512</c:v>
                </c:pt>
                <c:pt idx="4800">
                  <c:v>-11.5127676359623</c:v>
                </c:pt>
                <c:pt idx="4801">
                  <c:v>-11.4272484885301</c:v>
                </c:pt>
                <c:pt idx="4802">
                  <c:v>-11.4321650879678</c:v>
                </c:pt>
                <c:pt idx="4803">
                  <c:v>-11.3652737665324</c:v>
                </c:pt>
                <c:pt idx="4804">
                  <c:v>-11.3204165838872</c:v>
                </c:pt>
                <c:pt idx="4805">
                  <c:v>-11.1122871740227</c:v>
                </c:pt>
                <c:pt idx="4806">
                  <c:v>-11.0389949091491</c:v>
                </c:pt>
                <c:pt idx="4807">
                  <c:v>-11.041830105765101</c:v>
                </c:pt>
                <c:pt idx="4808">
                  <c:v>-11.044654911036201</c:v>
                </c:pt>
                <c:pt idx="4809">
                  <c:v>-10.7724028851172</c:v>
                </c:pt>
                <c:pt idx="4810">
                  <c:v>-10.7734484722437</c:v>
                </c:pt>
                <c:pt idx="4811">
                  <c:v>-10.631955915542299</c:v>
                </c:pt>
                <c:pt idx="4812">
                  <c:v>-10.5387173291109</c:v>
                </c:pt>
                <c:pt idx="4813">
                  <c:v>-10.234648005610699</c:v>
                </c:pt>
                <c:pt idx="4814">
                  <c:v>-10.129724558105201</c:v>
                </c:pt>
                <c:pt idx="4815">
                  <c:v>-10.130367553706501</c:v>
                </c:pt>
                <c:pt idx="4816">
                  <c:v>-10.131012926332501</c:v>
                </c:pt>
                <c:pt idx="4817">
                  <c:v>-9.7687281807669208</c:v>
                </c:pt>
                <c:pt idx="4818">
                  <c:v>-9.7690595831323304</c:v>
                </c:pt>
                <c:pt idx="4819">
                  <c:v>-9.5914379717470606</c:v>
                </c:pt>
                <c:pt idx="4820">
                  <c:v>-9.4783100675676604</c:v>
                </c:pt>
                <c:pt idx="4821">
                  <c:v>-9.1252990362048294</c:v>
                </c:pt>
                <c:pt idx="4822">
                  <c:v>-9.0119466800215804</c:v>
                </c:pt>
                <c:pt idx="4823">
                  <c:v>-9.0130421812263499</c:v>
                </c:pt>
                <c:pt idx="4824">
                  <c:v>-9.0141390265641608</c:v>
                </c:pt>
                <c:pt idx="4825">
                  <c:v>-8.6087871469253603</c:v>
                </c:pt>
                <c:pt idx="4826">
                  <c:v>-8.6103739000059001</c:v>
                </c:pt>
                <c:pt idx="4827">
                  <c:v>-8.4173813552207104</c:v>
                </c:pt>
                <c:pt idx="4828">
                  <c:v>-8.2966686058941903</c:v>
                </c:pt>
                <c:pt idx="4829">
                  <c:v>-7.9365430328542503</c:v>
                </c:pt>
                <c:pt idx="4830">
                  <c:v>-7.8194760692663801</c:v>
                </c:pt>
                <c:pt idx="4831">
                  <c:v>-7.8216307264244698</c:v>
                </c:pt>
                <c:pt idx="4832">
                  <c:v>-7.8237803976762104</c:v>
                </c:pt>
                <c:pt idx="4833">
                  <c:v>-7.4322010653046098</c:v>
                </c:pt>
                <c:pt idx="4834">
                  <c:v>-7.4347188139184102</c:v>
                </c:pt>
                <c:pt idx="4835">
                  <c:v>-7.2598194605420803</c:v>
                </c:pt>
                <c:pt idx="4836">
                  <c:v>-7.1594228319005397</c:v>
                </c:pt>
                <c:pt idx="4837">
                  <c:v>-6.8076523677279503</c:v>
                </c:pt>
                <c:pt idx="4838">
                  <c:v>-6.8106110737991301</c:v>
                </c:pt>
                <c:pt idx="4839">
                  <c:v>-6.8135572543993401</c:v>
                </c:pt>
                <c:pt idx="4840">
                  <c:v>-6.8164907670376396</c:v>
                </c:pt>
                <c:pt idx="4841">
                  <c:v>-6.5380643192566197</c:v>
                </c:pt>
                <c:pt idx="4842">
                  <c:v>-6.5404892302983999</c:v>
                </c:pt>
                <c:pt idx="4843">
                  <c:v>-6.4305925641218904</c:v>
                </c:pt>
                <c:pt idx="4844">
                  <c:v>-6.3728025276820901</c:v>
                </c:pt>
                <c:pt idx="4845">
                  <c:v>-6.2256637555260097</c:v>
                </c:pt>
                <c:pt idx="4846">
                  <c:v>-6.2283267106697799</c:v>
                </c:pt>
                <c:pt idx="4847">
                  <c:v>-6.2309755704050804</c:v>
                </c:pt>
                <c:pt idx="4848">
                  <c:v>-6.2336079611858199</c:v>
                </c:pt>
                <c:pt idx="4849">
                  <c:v>-6.1341562182410598</c:v>
                </c:pt>
                <c:pt idx="4850">
                  <c:v>-6.1368077159046797</c:v>
                </c:pt>
                <c:pt idx="4851">
                  <c:v>-6.1139771151116804</c:v>
                </c:pt>
                <c:pt idx="4852">
                  <c:v>-6.1083242283442596</c:v>
                </c:pt>
                <c:pt idx="4853">
                  <c:v>-6.18903738839761</c:v>
                </c:pt>
                <c:pt idx="4854">
                  <c:v>-6.1914731986930098</c:v>
                </c:pt>
                <c:pt idx="4855">
                  <c:v>-6.1939032520620296</c:v>
                </c:pt>
                <c:pt idx="4856">
                  <c:v>-6.2364094329338799</c:v>
                </c:pt>
                <c:pt idx="4857">
                  <c:v>-6.2385617624643501</c:v>
                </c:pt>
                <c:pt idx="4858">
                  <c:v>-6.2857797432727001</c:v>
                </c:pt>
                <c:pt idx="4859">
                  <c:v>-6.3374349298911898</c:v>
                </c:pt>
                <c:pt idx="4860">
                  <c:v>-6.3396763933470197</c:v>
                </c:pt>
                <c:pt idx="4861">
                  <c:v>-6.5854606427080302</c:v>
                </c:pt>
                <c:pt idx="4862">
                  <c:v>-6.5873473460761698</c:v>
                </c:pt>
                <c:pt idx="4863">
                  <c:v>-6.6475979443812099</c:v>
                </c:pt>
                <c:pt idx="4864">
                  <c:v>-6.7108006655607699</c:v>
                </c:pt>
                <c:pt idx="4865">
                  <c:v>-6.7120326956273999</c:v>
                </c:pt>
                <c:pt idx="4866">
                  <c:v>-6.7132681042539399</c:v>
                </c:pt>
                <c:pt idx="4867">
                  <c:v>-6.92928066994416</c:v>
                </c:pt>
                <c:pt idx="4868">
                  <c:v>-6.9306809358976604</c:v>
                </c:pt>
                <c:pt idx="4869">
                  <c:v>-7.2206149996431002</c:v>
                </c:pt>
                <c:pt idx="4870">
                  <c:v>-7.2216436757201699</c:v>
                </c:pt>
                <c:pt idx="4871">
                  <c:v>-7.2829816048290796</c:v>
                </c:pt>
                <c:pt idx="4872">
                  <c:v>-7.3408005306458799</c:v>
                </c:pt>
                <c:pt idx="4873">
                  <c:v>-7.3412855924095899</c:v>
                </c:pt>
                <c:pt idx="4874">
                  <c:v>-7.3417671338294204</c:v>
                </c:pt>
                <c:pt idx="4875">
                  <c:v>-7.5199794851093102</c:v>
                </c:pt>
                <c:pt idx="4876">
                  <c:v>-7.5512038132870796</c:v>
                </c:pt>
                <c:pt idx="4877">
                  <c:v>-7.6457302725147001</c:v>
                </c:pt>
                <c:pt idx="4878">
                  <c:v>-7.6458904563285897</c:v>
                </c:pt>
                <c:pt idx="4879">
                  <c:v>-7.6630855286599298</c:v>
                </c:pt>
                <c:pt idx="4880">
                  <c:v>-7.6730128362906003</c:v>
                </c:pt>
                <c:pt idx="4881">
                  <c:v>-7.6732809046756696</c:v>
                </c:pt>
                <c:pt idx="4882">
                  <c:v>-7.6735474299314204</c:v>
                </c:pt>
                <c:pt idx="4883">
                  <c:v>-7.6820169989106502</c:v>
                </c:pt>
                <c:pt idx="4884">
                  <c:v>-7.6794431085606698</c:v>
                </c:pt>
                <c:pt idx="4885">
                  <c:v>-7.5543591236824996</c:v>
                </c:pt>
                <c:pt idx="4886">
                  <c:v>-7.5547786228515301</c:v>
                </c:pt>
                <c:pt idx="4887">
                  <c:v>-7.5187908256635598</c:v>
                </c:pt>
                <c:pt idx="4888">
                  <c:v>-7.48042610839211</c:v>
                </c:pt>
                <c:pt idx="4889">
                  <c:v>-7.48125302365428</c:v>
                </c:pt>
                <c:pt idx="4890">
                  <c:v>-7.3283521089763797</c:v>
                </c:pt>
                <c:pt idx="4891">
                  <c:v>-7.3293735115917</c:v>
                </c:pt>
                <c:pt idx="4892">
                  <c:v>-7.2989197268699098</c:v>
                </c:pt>
                <c:pt idx="4893">
                  <c:v>-7.0729061280951901</c:v>
                </c:pt>
                <c:pt idx="4894">
                  <c:v>-7.0742981101155697</c:v>
                </c:pt>
                <c:pt idx="4895">
                  <c:v>-7.01851563377208</c:v>
                </c:pt>
                <c:pt idx="4896">
                  <c:v>-6.9633818192035601</c:v>
                </c:pt>
                <c:pt idx="4897">
                  <c:v>-6.9651873414041097</c:v>
                </c:pt>
                <c:pt idx="4898">
                  <c:v>-6.7820000277353003</c:v>
                </c:pt>
                <c:pt idx="4899">
                  <c:v>-6.7840137325930501</c:v>
                </c:pt>
                <c:pt idx="4900">
                  <c:v>-6.7521467839194704</c:v>
                </c:pt>
                <c:pt idx="4901">
                  <c:v>-6.5986094295267996</c:v>
                </c:pt>
                <c:pt idx="4902">
                  <c:v>-6.6009681162769702</c:v>
                </c:pt>
                <c:pt idx="4903">
                  <c:v>-6.5689584818671696</c:v>
                </c:pt>
                <c:pt idx="4904">
                  <c:v>-6.5421972279717799</c:v>
                </c:pt>
                <c:pt idx="4905">
                  <c:v>-6.5446926531499896</c:v>
                </c:pt>
                <c:pt idx="4906">
                  <c:v>-6.4679557770194496</c:v>
                </c:pt>
                <c:pt idx="4907">
                  <c:v>-6.4705335758551303</c:v>
                </c:pt>
                <c:pt idx="4908">
                  <c:v>-6.4625804634874999</c:v>
                </c:pt>
                <c:pt idx="4909">
                  <c:v>-6.4832779946637897</c:v>
                </c:pt>
                <c:pt idx="4910">
                  <c:v>-6.4859091482308697</c:v>
                </c:pt>
                <c:pt idx="4911">
                  <c:v>-6.4978885180174402</c:v>
                </c:pt>
                <c:pt idx="4912">
                  <c:v>-6.5151874209937199</c:v>
                </c:pt>
                <c:pt idx="4913">
                  <c:v>-6.5177579746367398</c:v>
                </c:pt>
                <c:pt idx="4914">
                  <c:v>-6.5850287679959401</c:v>
                </c:pt>
                <c:pt idx="4915">
                  <c:v>-6.5875180869842298</c:v>
                </c:pt>
                <c:pt idx="4916">
                  <c:v>-6.6049909289917803</c:v>
                </c:pt>
                <c:pt idx="4917">
                  <c:v>-6.75080812555378</c:v>
                </c:pt>
                <c:pt idx="4918">
                  <c:v>-6.7531112326076901</c:v>
                </c:pt>
                <c:pt idx="4919">
                  <c:v>-6.7941085859279902</c:v>
                </c:pt>
                <c:pt idx="4920">
                  <c:v>-6.8369202914121097</c:v>
                </c:pt>
                <c:pt idx="4921">
                  <c:v>-6.83929659383816</c:v>
                </c:pt>
                <c:pt idx="4922">
                  <c:v>-6.98212359872488</c:v>
                </c:pt>
                <c:pt idx="4923">
                  <c:v>-6.9843430930789596</c:v>
                </c:pt>
                <c:pt idx="4924">
                  <c:v>-7.0121082727273798</c:v>
                </c:pt>
                <c:pt idx="4925">
                  <c:v>-7.1940163528310999</c:v>
                </c:pt>
                <c:pt idx="4926">
                  <c:v>-7.1960452150993399</c:v>
                </c:pt>
                <c:pt idx="4927">
                  <c:v>-7.2431736003218896</c:v>
                </c:pt>
                <c:pt idx="4928">
                  <c:v>-7.2908518632874202</c:v>
                </c:pt>
                <c:pt idx="4929">
                  <c:v>-7.2930279942710898</c:v>
                </c:pt>
                <c:pt idx="4930">
                  <c:v>-7.4474306623186699</c:v>
                </c:pt>
                <c:pt idx="4931">
                  <c:v>-7.4494545509641501</c:v>
                </c:pt>
                <c:pt idx="4932">
                  <c:v>-7.4801916144734202</c:v>
                </c:pt>
                <c:pt idx="4933">
                  <c:v>-7.6498923527132003</c:v>
                </c:pt>
                <c:pt idx="4934">
                  <c:v>-7.6518546197199599</c:v>
                </c:pt>
                <c:pt idx="4935">
                  <c:v>-7.6957815973533696</c:v>
                </c:pt>
                <c:pt idx="4936">
                  <c:v>-7.7388447751334599</c:v>
                </c:pt>
                <c:pt idx="4937">
                  <c:v>-7.74087164729794</c:v>
                </c:pt>
                <c:pt idx="4938">
                  <c:v>-7.87792522370429</c:v>
                </c:pt>
                <c:pt idx="4939">
                  <c:v>-7.87981169916248</c:v>
                </c:pt>
                <c:pt idx="4940">
                  <c:v>-7.9048274983023301</c:v>
                </c:pt>
                <c:pt idx="4941">
                  <c:v>-8.0455443313483208</c:v>
                </c:pt>
                <c:pt idx="4942">
                  <c:v>-8.0472121763097793</c:v>
                </c:pt>
                <c:pt idx="4943">
                  <c:v>-8.0832888095666</c:v>
                </c:pt>
                <c:pt idx="4944">
                  <c:v>-8.1182492009321496</c:v>
                </c:pt>
                <c:pt idx="4945">
                  <c:v>-8.1198960344044107</c:v>
                </c:pt>
                <c:pt idx="4946">
                  <c:v>-8.2302387367314402</c:v>
                </c:pt>
                <c:pt idx="4947">
                  <c:v>-8.2317769374443994</c:v>
                </c:pt>
                <c:pt idx="4948">
                  <c:v>-8.2518776546355301</c:v>
                </c:pt>
                <c:pt idx="4949">
                  <c:v>-8.3659605250397906</c:v>
                </c:pt>
                <c:pt idx="4950">
                  <c:v>-8.3673915657232705</c:v>
                </c:pt>
                <c:pt idx="4951">
                  <c:v>-8.3948570340024808</c:v>
                </c:pt>
                <c:pt idx="4952">
                  <c:v>-8.4233902528807008</c:v>
                </c:pt>
                <c:pt idx="4953">
                  <c:v>-8.4249359684027691</c:v>
                </c:pt>
                <c:pt idx="4954">
                  <c:v>-8.5155118283167095</c:v>
                </c:pt>
                <c:pt idx="4955">
                  <c:v>-8.5169607962197702</c:v>
                </c:pt>
                <c:pt idx="4956">
                  <c:v>-8.5337964309915595</c:v>
                </c:pt>
                <c:pt idx="4957">
                  <c:v>-8.5858397277840002</c:v>
                </c:pt>
                <c:pt idx="4958">
                  <c:v>-8.6122450065573997</c:v>
                </c:pt>
                <c:pt idx="4959">
                  <c:v>-8.6629074177819305</c:v>
                </c:pt>
                <c:pt idx="4960">
                  <c:v>-8.6875880291578902</c:v>
                </c:pt>
                <c:pt idx="4961">
                  <c:v>-8.6889778842152001</c:v>
                </c:pt>
                <c:pt idx="4962">
                  <c:v>-8.7718967346200394</c:v>
                </c:pt>
                <c:pt idx="4963">
                  <c:v>-8.7732108910239806</c:v>
                </c:pt>
                <c:pt idx="4964">
                  <c:v>-8.7899279692116394</c:v>
                </c:pt>
                <c:pt idx="4965">
                  <c:v>-8.8141689115897606</c:v>
                </c:pt>
                <c:pt idx="4966">
                  <c:v>-8.8393501416941902</c:v>
                </c:pt>
                <c:pt idx="4967">
                  <c:v>-8.8643826826656902</c:v>
                </c:pt>
                <c:pt idx="4968">
                  <c:v>-8.9353012301635992</c:v>
                </c:pt>
                <c:pt idx="4969">
                  <c:v>-8.9365210638437595</c:v>
                </c:pt>
                <c:pt idx="4970">
                  <c:v>-9.0161951529553406</c:v>
                </c:pt>
                <c:pt idx="4971">
                  <c:v>-9.0173408598442695</c:v>
                </c:pt>
                <c:pt idx="4972">
                  <c:v>-9.0321762828436096</c:v>
                </c:pt>
                <c:pt idx="4973">
                  <c:v>-9.0559317970509099</c:v>
                </c:pt>
                <c:pt idx="4974">
                  <c:v>-9.0788076546170497</c:v>
                </c:pt>
                <c:pt idx="4975">
                  <c:v>-9.1025135869060101</c:v>
                </c:pt>
                <c:pt idx="4976">
                  <c:v>-9.1693958159677607</c:v>
                </c:pt>
                <c:pt idx="4977">
                  <c:v>-9.1704447966409894</c:v>
                </c:pt>
                <c:pt idx="4978">
                  <c:v>-9.2448203533626696</c:v>
                </c:pt>
                <c:pt idx="4979">
                  <c:v>-9.2457999268988509</c:v>
                </c:pt>
                <c:pt idx="4980">
                  <c:v>-9.2591780990024404</c:v>
                </c:pt>
                <c:pt idx="4981">
                  <c:v>-9.2813497576569794</c:v>
                </c:pt>
                <c:pt idx="4982">
                  <c:v>-9.3022431808357808</c:v>
                </c:pt>
                <c:pt idx="4983">
                  <c:v>-9.3237337739885504</c:v>
                </c:pt>
                <c:pt idx="4984">
                  <c:v>-9.3828797923357605</c:v>
                </c:pt>
                <c:pt idx="4985">
                  <c:v>-9.4188389996367903</c:v>
                </c:pt>
                <c:pt idx="4986">
                  <c:v>-9.4196974178759802</c:v>
                </c:pt>
                <c:pt idx="4987">
                  <c:v>-9.4554058333037307</c:v>
                </c:pt>
                <c:pt idx="4988">
                  <c:v>-9.4562277844756508</c:v>
                </c:pt>
                <c:pt idx="4989">
                  <c:v>-9.4916839662058301</c:v>
                </c:pt>
                <c:pt idx="4990">
                  <c:v>-9.5026342092924594</c:v>
                </c:pt>
                <c:pt idx="4991">
                  <c:v>-9.5199553003065098</c:v>
                </c:pt>
                <c:pt idx="4992">
                  <c:v>-9.5384722151658607</c:v>
                </c:pt>
                <c:pt idx="4993">
                  <c:v>-9.5729315923417193</c:v>
                </c:pt>
                <c:pt idx="4994">
                  <c:v>-9.5898024859756106</c:v>
                </c:pt>
                <c:pt idx="4995">
                  <c:v>-9.6064593200429904</c:v>
                </c:pt>
                <c:pt idx="4996">
                  <c:v>-9.6589484270469992</c:v>
                </c:pt>
                <c:pt idx="4997">
                  <c:v>-9.6691899533431194</c:v>
                </c:pt>
                <c:pt idx="4998">
                  <c:v>-9.6838363705332906</c:v>
                </c:pt>
                <c:pt idx="4999">
                  <c:v>-9.7122931143709401</c:v>
                </c:pt>
                <c:pt idx="5000">
                  <c:v>-9.7264407362062197</c:v>
                </c:pt>
                <c:pt idx="5001">
                  <c:v>-9.7527217735101601</c:v>
                </c:pt>
                <c:pt idx="5002">
                  <c:v>-9.7532332368106207</c:v>
                </c:pt>
                <c:pt idx="5003">
                  <c:v>-9.75374370179739</c:v>
                </c:pt>
                <c:pt idx="5004">
                  <c:v>-9.7968770530062503</c:v>
                </c:pt>
                <c:pt idx="5005">
                  <c:v>-9.7973396196420293</c:v>
                </c:pt>
                <c:pt idx="5006">
                  <c:v>-9.8050161395784095</c:v>
                </c:pt>
                <c:pt idx="5007">
                  <c:v>-9.8178047350203403</c:v>
                </c:pt>
                <c:pt idx="5008">
                  <c:v>-9.8304326817810601</c:v>
                </c:pt>
                <c:pt idx="5009">
                  <c:v>-9.8785198027578804</c:v>
                </c:pt>
                <c:pt idx="5010">
                  <c:v>-9.8789035006571595</c:v>
                </c:pt>
                <c:pt idx="5011">
                  <c:v>-9.8792938051423498</c:v>
                </c:pt>
                <c:pt idx="5012">
                  <c:v>-9.9203356312079602</c:v>
                </c:pt>
                <c:pt idx="5013">
                  <c:v>-9.9206837053360601</c:v>
                </c:pt>
                <c:pt idx="5014">
                  <c:v>-9.9289625702562105</c:v>
                </c:pt>
                <c:pt idx="5015">
                  <c:v>-9.9419676314565706</c:v>
                </c:pt>
                <c:pt idx="5016">
                  <c:v>-9.9552635071899793</c:v>
                </c:pt>
                <c:pt idx="5017">
                  <c:v>-10.014524457779199</c:v>
                </c:pt>
                <c:pt idx="5018">
                  <c:v>-10.0148273590986</c:v>
                </c:pt>
                <c:pt idx="5019">
                  <c:v>-10.015136415651</c:v>
                </c:pt>
                <c:pt idx="5020">
                  <c:v>-10.0675573537095</c:v>
                </c:pt>
                <c:pt idx="5021">
                  <c:v>-10.067815599687799</c:v>
                </c:pt>
                <c:pt idx="5022">
                  <c:v>-10.078593488499999</c:v>
                </c:pt>
                <c:pt idx="5023">
                  <c:v>-10.0962115972356</c:v>
                </c:pt>
                <c:pt idx="5024">
                  <c:v>-10.1147711157749</c:v>
                </c:pt>
                <c:pt idx="5025">
                  <c:v>-10.205391302612499</c:v>
                </c:pt>
                <c:pt idx="5026">
                  <c:v>-10.2055720484873</c:v>
                </c:pt>
                <c:pt idx="5027">
                  <c:v>-10.2493114736767</c:v>
                </c:pt>
                <c:pt idx="5028">
                  <c:v>-10.249451925997899</c:v>
                </c:pt>
                <c:pt idx="5029">
                  <c:v>-10.2939908731278</c:v>
                </c:pt>
                <c:pt idx="5030">
                  <c:v>-10.2940926749484</c:v>
                </c:pt>
                <c:pt idx="5031">
                  <c:v>-10.339431721989801</c:v>
                </c:pt>
                <c:pt idx="5032">
                  <c:v>-10.353097415055201</c:v>
                </c:pt>
                <c:pt idx="5033">
                  <c:v>-10.4709666577841</c:v>
                </c:pt>
                <c:pt idx="5034">
                  <c:v>-10.5036302963913</c:v>
                </c:pt>
                <c:pt idx="5035">
                  <c:v>-10.503568201195501</c:v>
                </c:pt>
                <c:pt idx="5036">
                  <c:v>-10.535961730496799</c:v>
                </c:pt>
                <c:pt idx="5037">
                  <c:v>-10.5892305635971</c:v>
                </c:pt>
                <c:pt idx="5038">
                  <c:v>-10.5889533201455</c:v>
                </c:pt>
                <c:pt idx="5039">
                  <c:v>-10.642565560102801</c:v>
                </c:pt>
                <c:pt idx="5040">
                  <c:v>-10.696511825194801</c:v>
                </c:pt>
                <c:pt idx="5041">
                  <c:v>-10.8062201448591</c:v>
                </c:pt>
                <c:pt idx="5042">
                  <c:v>-10.8057281227626</c:v>
                </c:pt>
                <c:pt idx="5043">
                  <c:v>-10.860676660441101</c:v>
                </c:pt>
                <c:pt idx="5044">
                  <c:v>-10.8814144636106</c:v>
                </c:pt>
                <c:pt idx="5045">
                  <c:v>-10.919305708860801</c:v>
                </c:pt>
                <c:pt idx="5046">
                  <c:v>-10.9585838685938</c:v>
                </c:pt>
                <c:pt idx="5047">
                  <c:v>-10.999236247928501</c:v>
                </c:pt>
                <c:pt idx="5048">
                  <c:v>-11.041240888080599</c:v>
                </c:pt>
                <c:pt idx="5049">
                  <c:v>-11.2882023484564</c:v>
                </c:pt>
                <c:pt idx="5050">
                  <c:v>-11.2871559023475</c:v>
                </c:pt>
                <c:pt idx="5051">
                  <c:v>-11.2861190317742</c:v>
                </c:pt>
                <c:pt idx="5052">
                  <c:v>-11.3150157474632</c:v>
                </c:pt>
                <c:pt idx="5053">
                  <c:v>-11.363651838123401</c:v>
                </c:pt>
                <c:pt idx="5054">
                  <c:v>-11.4133604665824</c:v>
                </c:pt>
                <c:pt idx="5055">
                  <c:v>-11.4643281284091</c:v>
                </c:pt>
                <c:pt idx="5056">
                  <c:v>-11.516541640782499</c:v>
                </c:pt>
                <c:pt idx="5057">
                  <c:v>-11.819001897988301</c:v>
                </c:pt>
                <c:pt idx="5058">
                  <c:v>-11.817432720057401</c:v>
                </c:pt>
                <c:pt idx="5059">
                  <c:v>-11.815855896556201</c:v>
                </c:pt>
                <c:pt idx="5060">
                  <c:v>-11.8505054615164</c:v>
                </c:pt>
                <c:pt idx="5061">
                  <c:v>-11.9085142082115</c:v>
                </c:pt>
                <c:pt idx="5062">
                  <c:v>-11.9676619262579</c:v>
                </c:pt>
                <c:pt idx="5063">
                  <c:v>-12.0250942870864</c:v>
                </c:pt>
                <c:pt idx="5064">
                  <c:v>-12.086416871446</c:v>
                </c:pt>
                <c:pt idx="5065">
                  <c:v>-12.43896682488</c:v>
                </c:pt>
                <c:pt idx="5066">
                  <c:v>-12.4366471960473</c:v>
                </c:pt>
                <c:pt idx="5067">
                  <c:v>-12.434316358675099</c:v>
                </c:pt>
                <c:pt idx="5068">
                  <c:v>-12.4744987656067</c:v>
                </c:pt>
                <c:pt idx="5069">
                  <c:v>-12.5358081526569</c:v>
                </c:pt>
                <c:pt idx="5070">
                  <c:v>-12.6019929308614</c:v>
                </c:pt>
                <c:pt idx="5071">
                  <c:v>-12.6688733961502</c:v>
                </c:pt>
                <c:pt idx="5072">
                  <c:v>-12.736396257506099</c:v>
                </c:pt>
                <c:pt idx="5073">
                  <c:v>-13.1193706977568</c:v>
                </c:pt>
                <c:pt idx="5074">
                  <c:v>-13.116134440100399</c:v>
                </c:pt>
                <c:pt idx="5075">
                  <c:v>-13.1128856814115</c:v>
                </c:pt>
                <c:pt idx="5076">
                  <c:v>-13.1525283539938</c:v>
                </c:pt>
                <c:pt idx="5077">
                  <c:v>-13.2223199749749</c:v>
                </c:pt>
                <c:pt idx="5078">
                  <c:v>-13.2924837041888</c:v>
                </c:pt>
                <c:pt idx="5079">
                  <c:v>-13.362985776274099</c:v>
                </c:pt>
                <c:pt idx="5080">
                  <c:v>-13.4304043095396</c:v>
                </c:pt>
                <c:pt idx="5081">
                  <c:v>-13.828453301201099</c:v>
                </c:pt>
                <c:pt idx="5082">
                  <c:v>-13.824495521130499</c:v>
                </c:pt>
                <c:pt idx="5083">
                  <c:v>-13.820526933124301</c:v>
                </c:pt>
                <c:pt idx="5084">
                  <c:v>-13.8640459769729</c:v>
                </c:pt>
                <c:pt idx="5085">
                  <c:v>-13.9315782942697</c:v>
                </c:pt>
                <c:pt idx="5086">
                  <c:v>-14.0014181750678</c:v>
                </c:pt>
                <c:pt idx="5087">
                  <c:v>-14.0723720985384</c:v>
                </c:pt>
                <c:pt idx="5088">
                  <c:v>-14.1432450633115</c:v>
                </c:pt>
                <c:pt idx="5089">
                  <c:v>-14.5413819161214</c:v>
                </c:pt>
                <c:pt idx="5090">
                  <c:v>-14.536370497352101</c:v>
                </c:pt>
                <c:pt idx="5091">
                  <c:v>-14.5313748682068</c:v>
                </c:pt>
                <c:pt idx="5092">
                  <c:v>-14.569625777727801</c:v>
                </c:pt>
                <c:pt idx="5093">
                  <c:v>-14.6393578822059</c:v>
                </c:pt>
                <c:pt idx="5094">
                  <c:v>-14.708778826104</c:v>
                </c:pt>
                <c:pt idx="5095">
                  <c:v>-14.777877949559899</c:v>
                </c:pt>
                <c:pt idx="5096">
                  <c:v>-14.8432880237095</c:v>
                </c:pt>
                <c:pt idx="5097">
                  <c:v>-15.229602158513099</c:v>
                </c:pt>
                <c:pt idx="5098">
                  <c:v>-15.2241356582397</c:v>
                </c:pt>
                <c:pt idx="5099">
                  <c:v>-15.218681663897801</c:v>
                </c:pt>
                <c:pt idx="5100">
                  <c:v>-15.2551567846516</c:v>
                </c:pt>
                <c:pt idx="5101">
                  <c:v>-15.322248355517299</c:v>
                </c:pt>
                <c:pt idx="5102">
                  <c:v>-15.3891893191921</c:v>
                </c:pt>
                <c:pt idx="5103">
                  <c:v>-15.456055608247301</c:v>
                </c:pt>
                <c:pt idx="5104">
                  <c:v>-15.522937422838901</c:v>
                </c:pt>
                <c:pt idx="5105">
                  <c:v>-15.9071405059548</c:v>
                </c:pt>
                <c:pt idx="5106">
                  <c:v>-15.901155805714501</c:v>
                </c:pt>
                <c:pt idx="5107">
                  <c:v>-15.8951860641998</c:v>
                </c:pt>
                <c:pt idx="5108">
                  <c:v>-15.9363224510022</c:v>
                </c:pt>
                <c:pt idx="5109">
                  <c:v>-16.000462038365999</c:v>
                </c:pt>
                <c:pt idx="5110">
                  <c:v>-16.069966069742701</c:v>
                </c:pt>
                <c:pt idx="5111">
                  <c:v>-16.140483746338301</c:v>
                </c:pt>
                <c:pt idx="5112">
                  <c:v>-16.2121994685982</c:v>
                </c:pt>
                <c:pt idx="5113">
                  <c:v>-16.6482541741095</c:v>
                </c:pt>
                <c:pt idx="5114">
                  <c:v>-16.6417796571845</c:v>
                </c:pt>
                <c:pt idx="5115">
                  <c:v>-16.635294845852201</c:v>
                </c:pt>
                <c:pt idx="5116">
                  <c:v>-16.678493510268002</c:v>
                </c:pt>
                <c:pt idx="5117">
                  <c:v>-16.758804548714899</c:v>
                </c:pt>
                <c:pt idx="5118">
                  <c:v>-16.840669892040001</c:v>
                </c:pt>
                <c:pt idx="5119">
                  <c:v>-16.9207459062069</c:v>
                </c:pt>
                <c:pt idx="5120">
                  <c:v>-17.007437045547402</c:v>
                </c:pt>
                <c:pt idx="5121">
                  <c:v>-17.360162790432799</c:v>
                </c:pt>
                <c:pt idx="5122">
                  <c:v>-17.515250910398802</c:v>
                </c:pt>
                <c:pt idx="5123">
                  <c:v>-17.5079436526762</c:v>
                </c:pt>
                <c:pt idx="5124">
                  <c:v>-17.663621405153101</c:v>
                </c:pt>
                <c:pt idx="5125">
                  <c:v>-17.6561649334738</c:v>
                </c:pt>
                <c:pt idx="5126">
                  <c:v>-17.812423415081899</c:v>
                </c:pt>
                <c:pt idx="5127">
                  <c:v>-17.860471969216999</c:v>
                </c:pt>
                <c:pt idx="5128">
                  <c:v>-17.949017182300199</c:v>
                </c:pt>
                <c:pt idx="5129">
                  <c:v>-18.411409140967599</c:v>
                </c:pt>
                <c:pt idx="5130">
                  <c:v>-18.524546439117199</c:v>
                </c:pt>
                <c:pt idx="5131">
                  <c:v>-18.515349441591699</c:v>
                </c:pt>
                <c:pt idx="5132">
                  <c:v>-18.506148984302801</c:v>
                </c:pt>
                <c:pt idx="5133">
                  <c:v>-18.9112205947911</c:v>
                </c:pt>
                <c:pt idx="5134">
                  <c:v>-18.901638054007801</c:v>
                </c:pt>
                <c:pt idx="5135">
                  <c:v>-18.972387540206501</c:v>
                </c:pt>
                <c:pt idx="5136">
                  <c:v>-19.091990476931201</c:v>
                </c:pt>
                <c:pt idx="5137">
                  <c:v>-19.627053948559102</c:v>
                </c:pt>
                <c:pt idx="5138">
                  <c:v>-19.754731435240899</c:v>
                </c:pt>
                <c:pt idx="5139">
                  <c:v>-19.743639358238401</c:v>
                </c:pt>
                <c:pt idx="5140">
                  <c:v>-19.732558656320801</c:v>
                </c:pt>
                <c:pt idx="5141">
                  <c:v>-20.1832038217755</c:v>
                </c:pt>
                <c:pt idx="5142">
                  <c:v>-20.171707507023399</c:v>
                </c:pt>
                <c:pt idx="5143">
                  <c:v>-20.248469124327301</c:v>
                </c:pt>
                <c:pt idx="5144">
                  <c:v>-20.376076459695</c:v>
                </c:pt>
                <c:pt idx="5145">
                  <c:v>-20.908927333186501</c:v>
                </c:pt>
                <c:pt idx="5146">
                  <c:v>-21.032431902486302</c:v>
                </c:pt>
                <c:pt idx="5147">
                  <c:v>-21.0197770796999</c:v>
                </c:pt>
                <c:pt idx="5148">
                  <c:v>-21.0071687158194</c:v>
                </c:pt>
                <c:pt idx="5149">
                  <c:v>-21.4423965591293</c:v>
                </c:pt>
                <c:pt idx="5150">
                  <c:v>-21.429426790920701</c:v>
                </c:pt>
                <c:pt idx="5151">
                  <c:v>-21.5012548151294</c:v>
                </c:pt>
                <c:pt idx="5152">
                  <c:v>-21.619689755054502</c:v>
                </c:pt>
                <c:pt idx="5153">
                  <c:v>-22.0983301029732</c:v>
                </c:pt>
                <c:pt idx="5154">
                  <c:v>-22.207653705452199</c:v>
                </c:pt>
                <c:pt idx="5155">
                  <c:v>-22.194595834138699</c:v>
                </c:pt>
                <c:pt idx="5156">
                  <c:v>-22.181589431437398</c:v>
                </c:pt>
                <c:pt idx="5157">
                  <c:v>-22.569425027181399</c:v>
                </c:pt>
                <c:pt idx="5158">
                  <c:v>-22.556204369651098</c:v>
                </c:pt>
                <c:pt idx="5159">
                  <c:v>-22.620191387856</c:v>
                </c:pt>
                <c:pt idx="5160">
                  <c:v>-22.720355656236102</c:v>
                </c:pt>
                <c:pt idx="5161">
                  <c:v>-23.155106623525398</c:v>
                </c:pt>
                <c:pt idx="5162">
                  <c:v>-23.252901031834298</c:v>
                </c:pt>
                <c:pt idx="5163">
                  <c:v>-23.241306098878301</c:v>
                </c:pt>
                <c:pt idx="5164">
                  <c:v>-23.229745782439</c:v>
                </c:pt>
                <c:pt idx="5165">
                  <c:v>-23.576658182109899</c:v>
                </c:pt>
                <c:pt idx="5166">
                  <c:v>-23.564985248769201</c:v>
                </c:pt>
                <c:pt idx="5167">
                  <c:v>-23.618387040200702</c:v>
                </c:pt>
                <c:pt idx="5168">
                  <c:v>-23.713758849345702</c:v>
                </c:pt>
                <c:pt idx="5169">
                  <c:v>-24.101510525437</c:v>
                </c:pt>
                <c:pt idx="5170">
                  <c:v>-24.185786352996701</c:v>
                </c:pt>
                <c:pt idx="5171">
                  <c:v>-24.177565945421101</c:v>
                </c:pt>
                <c:pt idx="5172">
                  <c:v>-24.1693554692486</c:v>
                </c:pt>
                <c:pt idx="5173">
                  <c:v>-24.477117069151099</c:v>
                </c:pt>
                <c:pt idx="5174">
                  <c:v>-24.468821389625401</c:v>
                </c:pt>
                <c:pt idx="5175">
                  <c:v>-24.5199883349425</c:v>
                </c:pt>
                <c:pt idx="5176">
                  <c:v>-24.603137877765899</c:v>
                </c:pt>
                <c:pt idx="5177">
                  <c:v>-24.9255264107091</c:v>
                </c:pt>
                <c:pt idx="5178">
                  <c:v>-24.998572461535801</c:v>
                </c:pt>
                <c:pt idx="5179">
                  <c:v>-24.990971534039701</c:v>
                </c:pt>
                <c:pt idx="5180">
                  <c:v>-24.9833775085993</c:v>
                </c:pt>
                <c:pt idx="5181">
                  <c:v>-25.236647455184499</c:v>
                </c:pt>
                <c:pt idx="5182">
                  <c:v>-25.228965733920599</c:v>
                </c:pt>
                <c:pt idx="5183">
                  <c:v>-25.2696354486174</c:v>
                </c:pt>
                <c:pt idx="5184">
                  <c:v>-25.3316164276386</c:v>
                </c:pt>
                <c:pt idx="5185">
                  <c:v>-25.562604566195901</c:v>
                </c:pt>
                <c:pt idx="5186">
                  <c:v>-25.6117229336413</c:v>
                </c:pt>
                <c:pt idx="5187">
                  <c:v>-25.605058290610799</c:v>
                </c:pt>
                <c:pt idx="5188">
                  <c:v>-25.598399295964501</c:v>
                </c:pt>
                <c:pt idx="5189">
                  <c:v>-25.767157434265201</c:v>
                </c:pt>
                <c:pt idx="5190">
                  <c:v>-25.7614668170574</c:v>
                </c:pt>
                <c:pt idx="5191">
                  <c:v>-25.783325059059699</c:v>
                </c:pt>
                <c:pt idx="5192">
                  <c:v>-25.821657235095898</c:v>
                </c:pt>
                <c:pt idx="5193">
                  <c:v>-25.934809975248999</c:v>
                </c:pt>
                <c:pt idx="5194">
                  <c:v>-25.9562558790388</c:v>
                </c:pt>
                <c:pt idx="5195">
                  <c:v>-25.9506132713291</c:v>
                </c:pt>
                <c:pt idx="5196">
                  <c:v>-25.944965689057799</c:v>
                </c:pt>
                <c:pt idx="5197">
                  <c:v>-26.021287929987999</c:v>
                </c:pt>
                <c:pt idx="5198">
                  <c:v>-26.0157842336389</c:v>
                </c:pt>
                <c:pt idx="5199">
                  <c:v>-26.023184777588899</c:v>
                </c:pt>
                <c:pt idx="5200">
                  <c:v>-26.037496598790199</c:v>
                </c:pt>
                <c:pt idx="5201">
                  <c:v>-26.085940404567001</c:v>
                </c:pt>
                <c:pt idx="5202">
                  <c:v>-26.091662017254901</c:v>
                </c:pt>
                <c:pt idx="5203">
                  <c:v>-26.0856433384177</c:v>
                </c:pt>
                <c:pt idx="5204">
                  <c:v>-26.079611671984299</c:v>
                </c:pt>
                <c:pt idx="5205">
                  <c:v>-26.110227455545601</c:v>
                </c:pt>
                <c:pt idx="5206">
                  <c:v>-26.103694649724101</c:v>
                </c:pt>
                <c:pt idx="5207">
                  <c:v>-26.103313151255499</c:v>
                </c:pt>
                <c:pt idx="5208">
                  <c:v>-26.105222655041199</c:v>
                </c:pt>
                <c:pt idx="5209">
                  <c:v>-26.105782327693198</c:v>
                </c:pt>
                <c:pt idx="5210">
                  <c:v>-26.098310888584201</c:v>
                </c:pt>
                <c:pt idx="5211">
                  <c:v>-26.091144531131199</c:v>
                </c:pt>
                <c:pt idx="5212">
                  <c:v>-26.083976795720702</c:v>
                </c:pt>
                <c:pt idx="5213">
                  <c:v>-26.0676076707128</c:v>
                </c:pt>
                <c:pt idx="5214">
                  <c:v>-26.060441864591599</c:v>
                </c:pt>
                <c:pt idx="5215">
                  <c:v>-26.038886843004601</c:v>
                </c:pt>
                <c:pt idx="5216">
                  <c:v>-26.0313024123204</c:v>
                </c:pt>
                <c:pt idx="5217">
                  <c:v>-25.924797624881698</c:v>
                </c:pt>
                <c:pt idx="5218">
                  <c:v>-25.887471855157301</c:v>
                </c:pt>
                <c:pt idx="5219">
                  <c:v>-25.879972439188698</c:v>
                </c:pt>
                <c:pt idx="5220">
                  <c:v>-25.872475684042701</c:v>
                </c:pt>
                <c:pt idx="5221">
                  <c:v>-25.746985543677699</c:v>
                </c:pt>
                <c:pt idx="5222">
                  <c:v>-25.7391076996051</c:v>
                </c:pt>
                <c:pt idx="5223">
                  <c:v>-25.707457821046599</c:v>
                </c:pt>
                <c:pt idx="5224">
                  <c:v>-25.653592917517098</c:v>
                </c:pt>
                <c:pt idx="5225">
                  <c:v>-25.530620205298401</c:v>
                </c:pt>
                <c:pt idx="5226">
                  <c:v>-25.385136666439202</c:v>
                </c:pt>
                <c:pt idx="5227">
                  <c:v>-25.300534146102802</c:v>
                </c:pt>
                <c:pt idx="5228">
                  <c:v>-25.2929935192297</c:v>
                </c:pt>
                <c:pt idx="5229">
                  <c:v>-25.004271903394599</c:v>
                </c:pt>
                <c:pt idx="5230">
                  <c:v>-24.996975802304298</c:v>
                </c:pt>
                <c:pt idx="5231">
                  <c:v>-24.836342078408801</c:v>
                </c:pt>
                <c:pt idx="5232">
                  <c:v>-24.726514583481901</c:v>
                </c:pt>
                <c:pt idx="5233">
                  <c:v>-24.610748111255699</c:v>
                </c:pt>
                <c:pt idx="5234">
                  <c:v>-24.489259816954199</c:v>
                </c:pt>
                <c:pt idx="5235">
                  <c:v>-24.237798160154199</c:v>
                </c:pt>
                <c:pt idx="5236">
                  <c:v>-23.790804019111899</c:v>
                </c:pt>
                <c:pt idx="5237">
                  <c:v>-23.7846473764052</c:v>
                </c:pt>
                <c:pt idx="5238">
                  <c:v>-23.778495316553101</c:v>
                </c:pt>
                <c:pt idx="5239">
                  <c:v>-23.549365664246999</c:v>
                </c:pt>
                <c:pt idx="5240">
                  <c:v>-23.399245668469501</c:v>
                </c:pt>
                <c:pt idx="5241">
                  <c:v>-23.245930834844899</c:v>
                </c:pt>
                <c:pt idx="5242">
                  <c:v>-23.089904442240801</c:v>
                </c:pt>
                <c:pt idx="5243">
                  <c:v>-22.778314084563998</c:v>
                </c:pt>
                <c:pt idx="5244">
                  <c:v>-22.244486233527098</c:v>
                </c:pt>
                <c:pt idx="5245">
                  <c:v>-22.239722126250701</c:v>
                </c:pt>
                <c:pt idx="5246">
                  <c:v>-22.234957895411899</c:v>
                </c:pt>
                <c:pt idx="5247">
                  <c:v>-21.985739892468899</c:v>
                </c:pt>
                <c:pt idx="5248">
                  <c:v>-21.822946831689901</c:v>
                </c:pt>
                <c:pt idx="5249">
                  <c:v>-21.661162511670401</c:v>
                </c:pt>
                <c:pt idx="5250">
                  <c:v>-21.500916257400998</c:v>
                </c:pt>
                <c:pt idx="5251">
                  <c:v>-20.925899568743201</c:v>
                </c:pt>
                <c:pt idx="5252">
                  <c:v>-20.922236629552302</c:v>
                </c:pt>
                <c:pt idx="5253">
                  <c:v>-20.918571726810999</c:v>
                </c:pt>
                <c:pt idx="5254">
                  <c:v>-20.642196512952701</c:v>
                </c:pt>
                <c:pt idx="5255">
                  <c:v>-20.638914086602998</c:v>
                </c:pt>
                <c:pt idx="5256">
                  <c:v>-20.3624845023371</c:v>
                </c:pt>
                <c:pt idx="5257">
                  <c:v>-20.145559907856899</c:v>
                </c:pt>
                <c:pt idx="5258">
                  <c:v>-20.0106932764192</c:v>
                </c:pt>
                <c:pt idx="5259">
                  <c:v>-19.637141781012399</c:v>
                </c:pt>
                <c:pt idx="5260">
                  <c:v>-19.516447536268299</c:v>
                </c:pt>
                <c:pt idx="5261">
                  <c:v>-19.5144604760678</c:v>
                </c:pt>
                <c:pt idx="5262">
                  <c:v>-19.512484478002801</c:v>
                </c:pt>
                <c:pt idx="5263">
                  <c:v>-19.136334694119601</c:v>
                </c:pt>
                <c:pt idx="5264">
                  <c:v>-19.135432305310601</c:v>
                </c:pt>
                <c:pt idx="5265">
                  <c:v>-18.969295145581398</c:v>
                </c:pt>
                <c:pt idx="5266">
                  <c:v>-18.872731722048901</c:v>
                </c:pt>
                <c:pt idx="5267">
                  <c:v>-18.587677301327201</c:v>
                </c:pt>
                <c:pt idx="5268">
                  <c:v>-18.5873528185952</c:v>
                </c:pt>
                <c:pt idx="5269">
                  <c:v>-18.587040376755901</c:v>
                </c:pt>
                <c:pt idx="5270">
                  <c:v>-18.586739938831599</c:v>
                </c:pt>
                <c:pt idx="5271">
                  <c:v>-18.365219793260501</c:v>
                </c:pt>
                <c:pt idx="5272">
                  <c:v>-18.365663331354298</c:v>
                </c:pt>
                <c:pt idx="5273">
                  <c:v>-18.271997032483199</c:v>
                </c:pt>
                <c:pt idx="5274">
                  <c:v>-18.221268044301102</c:v>
                </c:pt>
                <c:pt idx="5275">
                  <c:v>-18.035697557977699</c:v>
                </c:pt>
                <c:pt idx="5276">
                  <c:v>-18.037548953028601</c:v>
                </c:pt>
                <c:pt idx="5277">
                  <c:v>-18.039396912105701</c:v>
                </c:pt>
                <c:pt idx="5278">
                  <c:v>-18.041244614713602</c:v>
                </c:pt>
                <c:pt idx="5279">
                  <c:v>-17.890852901758201</c:v>
                </c:pt>
                <c:pt idx="5280">
                  <c:v>-17.893410311796998</c:v>
                </c:pt>
                <c:pt idx="5281">
                  <c:v>-17.820123950092999</c:v>
                </c:pt>
                <c:pt idx="5282">
                  <c:v>-17.7730755886693</c:v>
                </c:pt>
                <c:pt idx="5283">
                  <c:v>-17.516850125608901</c:v>
                </c:pt>
                <c:pt idx="5284">
                  <c:v>-17.519873245740701</c:v>
                </c:pt>
                <c:pt idx="5285">
                  <c:v>-17.5228706690447</c:v>
                </c:pt>
                <c:pt idx="5286">
                  <c:v>-17.525842742214799</c:v>
                </c:pt>
                <c:pt idx="5287">
                  <c:v>-17.2954288227067</c:v>
                </c:pt>
                <c:pt idx="5288">
                  <c:v>-17.2986681478633</c:v>
                </c:pt>
                <c:pt idx="5289">
                  <c:v>-17.173016069345199</c:v>
                </c:pt>
                <c:pt idx="5290">
                  <c:v>-17.0894740289583</c:v>
                </c:pt>
                <c:pt idx="5291">
                  <c:v>-16.663225812841301</c:v>
                </c:pt>
                <c:pt idx="5292">
                  <c:v>-16.667346175773499</c:v>
                </c:pt>
                <c:pt idx="5293">
                  <c:v>-16.671433109514499</c:v>
                </c:pt>
                <c:pt idx="5294">
                  <c:v>-16.675486808335702</c:v>
                </c:pt>
                <c:pt idx="5295">
                  <c:v>-16.299921701685701</c:v>
                </c:pt>
                <c:pt idx="5296">
                  <c:v>-16.3044791694739</c:v>
                </c:pt>
                <c:pt idx="5297">
                  <c:v>-16.107394068820899</c:v>
                </c:pt>
                <c:pt idx="5298">
                  <c:v>-15.9878083433337</c:v>
                </c:pt>
                <c:pt idx="5299">
                  <c:v>-15.5056210054882</c:v>
                </c:pt>
                <c:pt idx="5300">
                  <c:v>-15.509485909419899</c:v>
                </c:pt>
                <c:pt idx="5301">
                  <c:v>-15.5133160622246</c:v>
                </c:pt>
                <c:pt idx="5302">
                  <c:v>-15.1154899228386</c:v>
                </c:pt>
                <c:pt idx="5303">
                  <c:v>-15.120060993038299</c:v>
                </c:pt>
                <c:pt idx="5304">
                  <c:v>-15.053831598560199</c:v>
                </c:pt>
                <c:pt idx="5305">
                  <c:v>-14.9420353690921</c:v>
                </c:pt>
                <c:pt idx="5306">
                  <c:v>-14.8350657550571</c:v>
                </c:pt>
                <c:pt idx="5307">
                  <c:v>-14.505449421756101</c:v>
                </c:pt>
                <c:pt idx="5308">
                  <c:v>-14.506559178907199</c:v>
                </c:pt>
                <c:pt idx="5309">
                  <c:v>-14.507713047559999</c:v>
                </c:pt>
                <c:pt idx="5310">
                  <c:v>-14.2547959826901</c:v>
                </c:pt>
                <c:pt idx="5311">
                  <c:v>-14.2557927991699</c:v>
                </c:pt>
                <c:pt idx="5312">
                  <c:v>-14.215102516788701</c:v>
                </c:pt>
                <c:pt idx="5313">
                  <c:v>-14.156670779912099</c:v>
                </c:pt>
                <c:pt idx="5314">
                  <c:v>-14.105205646227301</c:v>
                </c:pt>
                <c:pt idx="5315">
                  <c:v>-13.988919391124099</c:v>
                </c:pt>
                <c:pt idx="5316">
                  <c:v>-13.9920865851245</c:v>
                </c:pt>
                <c:pt idx="5317">
                  <c:v>-13.995257943763299</c:v>
                </c:pt>
                <c:pt idx="5318">
                  <c:v>-13.913767636451899</c:v>
                </c:pt>
                <c:pt idx="5319">
                  <c:v>-13.9168449630028</c:v>
                </c:pt>
                <c:pt idx="5320">
                  <c:v>-13.908232501161301</c:v>
                </c:pt>
                <c:pt idx="5321">
                  <c:v>-13.8943202521186</c:v>
                </c:pt>
                <c:pt idx="5322">
                  <c:v>-13.883391294565</c:v>
                </c:pt>
                <c:pt idx="5323">
                  <c:v>-13.8563323580792</c:v>
                </c:pt>
                <c:pt idx="5324">
                  <c:v>-13.8595320533168</c:v>
                </c:pt>
                <c:pt idx="5325">
                  <c:v>-13.8627231478995</c:v>
                </c:pt>
                <c:pt idx="5326">
                  <c:v>-13.8422395840742</c:v>
                </c:pt>
                <c:pt idx="5327">
                  <c:v>-13.845469999214201</c:v>
                </c:pt>
                <c:pt idx="5328">
                  <c:v>-13.8437690235261</c:v>
                </c:pt>
                <c:pt idx="5329">
                  <c:v>-13.8392848502437</c:v>
                </c:pt>
                <c:pt idx="5330">
                  <c:v>-13.8342529566238</c:v>
                </c:pt>
                <c:pt idx="5331">
                  <c:v>-13.7889400579946</c:v>
                </c:pt>
                <c:pt idx="5332">
                  <c:v>-13.791671984875</c:v>
                </c:pt>
                <c:pt idx="5333">
                  <c:v>-13.7943712800902</c:v>
                </c:pt>
                <c:pt idx="5334">
                  <c:v>-13.7511340848858</c:v>
                </c:pt>
                <c:pt idx="5335">
                  <c:v>-13.7538699765099</c:v>
                </c:pt>
                <c:pt idx="5336">
                  <c:v>-13.746321339800099</c:v>
                </c:pt>
                <c:pt idx="5337">
                  <c:v>-13.73060236107</c:v>
                </c:pt>
                <c:pt idx="5338">
                  <c:v>-13.712697298049401</c:v>
                </c:pt>
                <c:pt idx="5339">
                  <c:v>-13.596491874183901</c:v>
                </c:pt>
                <c:pt idx="5340">
                  <c:v>-13.598212971316901</c:v>
                </c:pt>
                <c:pt idx="5341">
                  <c:v>-13.5999863151514</c:v>
                </c:pt>
                <c:pt idx="5342">
                  <c:v>-13.4929664990745</c:v>
                </c:pt>
                <c:pt idx="5343">
                  <c:v>-13.4966406732424</c:v>
                </c:pt>
                <c:pt idx="5344">
                  <c:v>-13.4767385658572</c:v>
                </c:pt>
                <c:pt idx="5345">
                  <c:v>-13.441098541049</c:v>
                </c:pt>
                <c:pt idx="5346">
                  <c:v>-13.399522319864101</c:v>
                </c:pt>
                <c:pt idx="5347">
                  <c:v>-13.144695727948401</c:v>
                </c:pt>
                <c:pt idx="5348">
                  <c:v>-13.1479990486168</c:v>
                </c:pt>
                <c:pt idx="5349">
                  <c:v>-13.1513308849384</c:v>
                </c:pt>
                <c:pt idx="5350">
                  <c:v>-12.9222957673148</c:v>
                </c:pt>
                <c:pt idx="5351">
                  <c:v>-12.928265337551201</c:v>
                </c:pt>
                <c:pt idx="5352">
                  <c:v>-12.8888895458939</c:v>
                </c:pt>
                <c:pt idx="5353">
                  <c:v>-12.812876379133099</c:v>
                </c:pt>
                <c:pt idx="5354">
                  <c:v>-12.7351585783681</c:v>
                </c:pt>
                <c:pt idx="5355">
                  <c:v>-12.310250064961799</c:v>
                </c:pt>
                <c:pt idx="5356">
                  <c:v>-12.316266081071401</c:v>
                </c:pt>
                <c:pt idx="5357">
                  <c:v>-12.3222868284859</c:v>
                </c:pt>
                <c:pt idx="5358">
                  <c:v>-11.9522819341413</c:v>
                </c:pt>
                <c:pt idx="5359">
                  <c:v>-11.9598095118653</c:v>
                </c:pt>
                <c:pt idx="5360">
                  <c:v>-11.898046313820799</c:v>
                </c:pt>
                <c:pt idx="5361">
                  <c:v>-11.7853252832015</c:v>
                </c:pt>
                <c:pt idx="5362">
                  <c:v>-11.6695824241203</c:v>
                </c:pt>
                <c:pt idx="5363">
                  <c:v>-11.1582094110159</c:v>
                </c:pt>
                <c:pt idx="5364">
                  <c:v>-11.1658889318467</c:v>
                </c:pt>
                <c:pt idx="5365">
                  <c:v>-11.173571321136601</c:v>
                </c:pt>
                <c:pt idx="5366">
                  <c:v>-10.738484869491099</c:v>
                </c:pt>
                <c:pt idx="5367">
                  <c:v>-10.747863579587699</c:v>
                </c:pt>
                <c:pt idx="5368">
                  <c:v>-10.6785625521992</c:v>
                </c:pt>
                <c:pt idx="5369">
                  <c:v>-10.5548509095256</c:v>
                </c:pt>
                <c:pt idx="5370">
                  <c:v>-10.4315628141976</c:v>
                </c:pt>
                <c:pt idx="5371">
                  <c:v>-9.9333457795433802</c:v>
                </c:pt>
                <c:pt idx="5372">
                  <c:v>-9.9434083890381597</c:v>
                </c:pt>
                <c:pt idx="5373">
                  <c:v>-9.9534679429400903</c:v>
                </c:pt>
                <c:pt idx="5374">
                  <c:v>-9.5346206618786695</c:v>
                </c:pt>
                <c:pt idx="5375">
                  <c:v>-9.5456858271583194</c:v>
                </c:pt>
                <c:pt idx="5376">
                  <c:v>-9.4828126014071792</c:v>
                </c:pt>
                <c:pt idx="5377">
                  <c:v>-9.3710404903896691</c:v>
                </c:pt>
                <c:pt idx="5378">
                  <c:v>-9.2618754391455695</c:v>
                </c:pt>
                <c:pt idx="5379">
                  <c:v>-8.8483398112040899</c:v>
                </c:pt>
                <c:pt idx="5380">
                  <c:v>-8.8600272910943598</c:v>
                </c:pt>
                <c:pt idx="5381">
                  <c:v>-8.6779279500843707</c:v>
                </c:pt>
                <c:pt idx="5382">
                  <c:v>-8.6895476586954992</c:v>
                </c:pt>
                <c:pt idx="5383">
                  <c:v>-8.5102967624161305</c:v>
                </c:pt>
                <c:pt idx="5384">
                  <c:v>-8.5223025489684705</c:v>
                </c:pt>
                <c:pt idx="5385">
                  <c:v>-8.3456113486479602</c:v>
                </c:pt>
                <c:pt idx="5386">
                  <c:v>-8.3030105971483295</c:v>
                </c:pt>
                <c:pt idx="5387">
                  <c:v>-7.9950742466669604</c:v>
                </c:pt>
                <c:pt idx="5388">
                  <c:v>-8.0071077811499691</c:v>
                </c:pt>
                <c:pt idx="5389">
                  <c:v>-7.94182499731017</c:v>
                </c:pt>
                <c:pt idx="5390">
                  <c:v>-7.8818198148310499</c:v>
                </c:pt>
                <c:pt idx="5391">
                  <c:v>-7.8932840840942298</c:v>
                </c:pt>
                <c:pt idx="5392">
                  <c:v>-7.6862521909131898</c:v>
                </c:pt>
                <c:pt idx="5393">
                  <c:v>-7.6978565914949497</c:v>
                </c:pt>
                <c:pt idx="5394">
                  <c:v>-7.6715082863837099</c:v>
                </c:pt>
                <c:pt idx="5395">
                  <c:v>-7.5449188803420002</c:v>
                </c:pt>
                <c:pt idx="5396">
                  <c:v>-7.5568187862412</c:v>
                </c:pt>
                <c:pt idx="5397">
                  <c:v>-7.5401311476440798</c:v>
                </c:pt>
                <c:pt idx="5398">
                  <c:v>-7.5307152221638196</c:v>
                </c:pt>
                <c:pt idx="5399">
                  <c:v>-7.5418689609363296</c:v>
                </c:pt>
                <c:pt idx="5400">
                  <c:v>-7.5100978422321196</c:v>
                </c:pt>
                <c:pt idx="5401">
                  <c:v>-7.5212313211661401</c:v>
                </c:pt>
                <c:pt idx="5402">
                  <c:v>-7.5289869378858496</c:v>
                </c:pt>
                <c:pt idx="5403">
                  <c:v>-7.6491765788510699</c:v>
                </c:pt>
                <c:pt idx="5404">
                  <c:v>-7.6599227415278603</c:v>
                </c:pt>
                <c:pt idx="5405">
                  <c:v>-7.7066206887315003</c:v>
                </c:pt>
                <c:pt idx="5406">
                  <c:v>-7.7614587987739903</c:v>
                </c:pt>
                <c:pt idx="5407">
                  <c:v>-7.7717628629324302</c:v>
                </c:pt>
                <c:pt idx="5408">
                  <c:v>-7.9578962020499597</c:v>
                </c:pt>
                <c:pt idx="5409">
                  <c:v>-7.9680022160082702</c:v>
                </c:pt>
                <c:pt idx="5410">
                  <c:v>-8.0153358211960999</c:v>
                </c:pt>
                <c:pt idx="5411">
                  <c:v>-8.3502946085882694</c:v>
                </c:pt>
                <c:pt idx="5412">
                  <c:v>-8.35994103652442</c:v>
                </c:pt>
                <c:pt idx="5413">
                  <c:v>-8.4550758683462703</c:v>
                </c:pt>
                <c:pt idx="5414">
                  <c:v>-8.5521494164346699</c:v>
                </c:pt>
                <c:pt idx="5415">
                  <c:v>-8.5616029350191898</c:v>
                </c:pt>
                <c:pt idx="5416">
                  <c:v>-8.8660863725891392</c:v>
                </c:pt>
                <c:pt idx="5417">
                  <c:v>-8.8752355131147205</c:v>
                </c:pt>
                <c:pt idx="5418">
                  <c:v>-8.9366139963047004</c:v>
                </c:pt>
                <c:pt idx="5419">
                  <c:v>-9.2471613774316594</c:v>
                </c:pt>
                <c:pt idx="5420">
                  <c:v>-9.2559907851194101</c:v>
                </c:pt>
                <c:pt idx="5421">
                  <c:v>-9.3343445520784893</c:v>
                </c:pt>
                <c:pt idx="5422">
                  <c:v>-9.4030509594838598</c:v>
                </c:pt>
                <c:pt idx="5423">
                  <c:v>-9.4116269977781304</c:v>
                </c:pt>
                <c:pt idx="5424">
                  <c:v>-9.6053938214679402</c:v>
                </c:pt>
                <c:pt idx="5425">
                  <c:v>-9.6137711870134694</c:v>
                </c:pt>
                <c:pt idx="5426">
                  <c:v>-9.6523828299829209</c:v>
                </c:pt>
                <c:pt idx="5427">
                  <c:v>-9.7116349086691898</c:v>
                </c:pt>
                <c:pt idx="5428">
                  <c:v>-9.7198687282727008</c:v>
                </c:pt>
                <c:pt idx="5429">
                  <c:v>-9.7324561814784492</c:v>
                </c:pt>
                <c:pt idx="5430">
                  <c:v>-9.7371226498730596</c:v>
                </c:pt>
                <c:pt idx="5431">
                  <c:v>-9.7450756651562909</c:v>
                </c:pt>
                <c:pt idx="5432">
                  <c:v>-9.71770659396946</c:v>
                </c:pt>
                <c:pt idx="5433">
                  <c:v>-9.7256945635243301</c:v>
                </c:pt>
                <c:pt idx="5434">
                  <c:v>-9.7226583883031505</c:v>
                </c:pt>
                <c:pt idx="5435">
                  <c:v>-9.5920031909520596</c:v>
                </c:pt>
                <c:pt idx="5436">
                  <c:v>-9.6000176182496695</c:v>
                </c:pt>
                <c:pt idx="5437">
                  <c:v>-9.5706947405337299</c:v>
                </c:pt>
                <c:pt idx="5438">
                  <c:v>-9.5402136655581593</c:v>
                </c:pt>
                <c:pt idx="5439">
                  <c:v>-9.5481928832010503</c:v>
                </c:pt>
                <c:pt idx="5440">
                  <c:v>-9.4268277069192905</c:v>
                </c:pt>
                <c:pt idx="5441">
                  <c:v>-9.4349438827831804</c:v>
                </c:pt>
                <c:pt idx="5442">
                  <c:v>-9.4206639921726403</c:v>
                </c:pt>
                <c:pt idx="5443">
                  <c:v>-9.31915738672072</c:v>
                </c:pt>
                <c:pt idx="5444">
                  <c:v>-9.3274476278948804</c:v>
                </c:pt>
                <c:pt idx="5445">
                  <c:v>-9.3120103473221398</c:v>
                </c:pt>
                <c:pt idx="5446">
                  <c:v>-9.3011515822865505</c:v>
                </c:pt>
                <c:pt idx="5447">
                  <c:v>-9.3092899346545099</c:v>
                </c:pt>
                <c:pt idx="5448">
                  <c:v>-9.27039508077916</c:v>
                </c:pt>
                <c:pt idx="5449">
                  <c:v>-9.2785796865908292</c:v>
                </c:pt>
                <c:pt idx="5450">
                  <c:v>-9.2811072379909891</c:v>
                </c:pt>
                <c:pt idx="5451">
                  <c:v>-9.3351772543074407</c:v>
                </c:pt>
                <c:pt idx="5452">
                  <c:v>-9.3597405398725808</c:v>
                </c:pt>
                <c:pt idx="5453">
                  <c:v>-9.3678193586194194</c:v>
                </c:pt>
                <c:pt idx="5454">
                  <c:v>-9.3966027007219193</c:v>
                </c:pt>
                <c:pt idx="5455">
                  <c:v>-9.4044478939695608</c:v>
                </c:pt>
                <c:pt idx="5456">
                  <c:v>-9.49645659427126</c:v>
                </c:pt>
                <c:pt idx="5457">
                  <c:v>-9.5041924620670901</c:v>
                </c:pt>
                <c:pt idx="5458">
                  <c:v>-9.5288167461117901</c:v>
                </c:pt>
                <c:pt idx="5459">
                  <c:v>-9.6885967914545699</c:v>
                </c:pt>
                <c:pt idx="5460">
                  <c:v>-9.7359610585376899</c:v>
                </c:pt>
                <c:pt idx="5461">
                  <c:v>-9.7433377016154505</c:v>
                </c:pt>
                <c:pt idx="5462">
                  <c:v>-9.7915264775898407</c:v>
                </c:pt>
                <c:pt idx="5463">
                  <c:v>-9.7989109925716207</c:v>
                </c:pt>
                <c:pt idx="5464">
                  <c:v>-9.9446630222448196</c:v>
                </c:pt>
                <c:pt idx="5465">
                  <c:v>-9.9518785518110207</c:v>
                </c:pt>
                <c:pt idx="5466">
                  <c:v>-9.9833063137556906</c:v>
                </c:pt>
                <c:pt idx="5467">
                  <c:v>-10.1398629621459</c:v>
                </c:pt>
                <c:pt idx="5468">
                  <c:v>-10.1828461588773</c:v>
                </c:pt>
                <c:pt idx="5469">
                  <c:v>-10.1897524865511</c:v>
                </c:pt>
                <c:pt idx="5470">
                  <c:v>-10.229745538486</c:v>
                </c:pt>
                <c:pt idx="5471">
                  <c:v>-10.2368527074876</c:v>
                </c:pt>
                <c:pt idx="5472">
                  <c:v>-10.3539148084316</c:v>
                </c:pt>
                <c:pt idx="5473">
                  <c:v>-10.360894443966</c:v>
                </c:pt>
                <c:pt idx="5474">
                  <c:v>-10.3876076906188</c:v>
                </c:pt>
                <c:pt idx="5475">
                  <c:v>-10.4895557817359</c:v>
                </c:pt>
                <c:pt idx="5476">
                  <c:v>-10.519089031628299</c:v>
                </c:pt>
                <c:pt idx="5477">
                  <c:v>-10.5259713039761</c:v>
                </c:pt>
                <c:pt idx="5478">
                  <c:v>-10.554231068721201</c:v>
                </c:pt>
                <c:pt idx="5479">
                  <c:v>-10.561236549081199</c:v>
                </c:pt>
                <c:pt idx="5480">
                  <c:v>-10.635431696085901</c:v>
                </c:pt>
                <c:pt idx="5481">
                  <c:v>-10.6423698929267</c:v>
                </c:pt>
                <c:pt idx="5482">
                  <c:v>-10.6605181025114</c:v>
                </c:pt>
                <c:pt idx="5483">
                  <c:v>-10.701093188240201</c:v>
                </c:pt>
                <c:pt idx="5484">
                  <c:v>-10.737619546121</c:v>
                </c:pt>
                <c:pt idx="5485">
                  <c:v>-10.7589933858664</c:v>
                </c:pt>
                <c:pt idx="5486">
                  <c:v>-10.7796801128444</c:v>
                </c:pt>
                <c:pt idx="5487">
                  <c:v>-10.7865992266207</c:v>
                </c:pt>
                <c:pt idx="5488">
                  <c:v>-10.837719685373401</c:v>
                </c:pt>
                <c:pt idx="5489">
                  <c:v>-10.8445708985113</c:v>
                </c:pt>
                <c:pt idx="5490">
                  <c:v>-10.8588426192526</c:v>
                </c:pt>
                <c:pt idx="5491">
                  <c:v>-10.8776688716286</c:v>
                </c:pt>
                <c:pt idx="5492">
                  <c:v>-10.8959165545297</c:v>
                </c:pt>
                <c:pt idx="5493">
                  <c:v>-10.913384603270201</c:v>
                </c:pt>
                <c:pt idx="5494">
                  <c:v>-10.939132432134199</c:v>
                </c:pt>
                <c:pt idx="5495">
                  <c:v>-10.954986993369401</c:v>
                </c:pt>
                <c:pt idx="5496">
                  <c:v>-10.9616926112149</c:v>
                </c:pt>
                <c:pt idx="5497">
                  <c:v>-10.997286073699099</c:v>
                </c:pt>
                <c:pt idx="5498">
                  <c:v>-11.015463479188</c:v>
                </c:pt>
                <c:pt idx="5499">
                  <c:v>-11.0287865350424</c:v>
                </c:pt>
                <c:pt idx="5500">
                  <c:v>-11.041470385211399</c:v>
                </c:pt>
                <c:pt idx="5501">
                  <c:v>-11.0575874332299</c:v>
                </c:pt>
                <c:pt idx="5502">
                  <c:v>-11.0685221884433</c:v>
                </c:pt>
                <c:pt idx="5503">
                  <c:v>-11.088128775568901</c:v>
                </c:pt>
                <c:pt idx="5504">
                  <c:v>-11.0947110254797</c:v>
                </c:pt>
                <c:pt idx="5505">
                  <c:v>-11.1012981646267</c:v>
                </c:pt>
                <c:pt idx="5506">
                  <c:v>-11.109925461584901</c:v>
                </c:pt>
                <c:pt idx="5507">
                  <c:v>-11.1196136051135</c:v>
                </c:pt>
                <c:pt idx="5508">
                  <c:v>-11.1291634837751</c:v>
                </c:pt>
                <c:pt idx="5509">
                  <c:v>-11.138642957196801</c:v>
                </c:pt>
                <c:pt idx="5510">
                  <c:v>-11.148024556813001</c:v>
                </c:pt>
                <c:pt idx="5511">
                  <c:v>-11.1651643439744</c:v>
                </c:pt>
                <c:pt idx="5512">
                  <c:v>-11.171942735738799</c:v>
                </c:pt>
                <c:pt idx="5513">
                  <c:v>-11.1838718929652</c:v>
                </c:pt>
                <c:pt idx="5514">
                  <c:v>-11.1906411175922</c:v>
                </c:pt>
                <c:pt idx="5515">
                  <c:v>-11.202709196981701</c:v>
                </c:pt>
                <c:pt idx="5516">
                  <c:v>-11.2112746970437</c:v>
                </c:pt>
                <c:pt idx="5517">
                  <c:v>-11.2214823106917</c:v>
                </c:pt>
                <c:pt idx="5518">
                  <c:v>-11.232356454563099</c:v>
                </c:pt>
                <c:pt idx="5519">
                  <c:v>-11.264321133355001</c:v>
                </c:pt>
                <c:pt idx="5520">
                  <c:v>-11.271156853693199</c:v>
                </c:pt>
                <c:pt idx="5521">
                  <c:v>-11.2779875600697</c:v>
                </c:pt>
                <c:pt idx="5522">
                  <c:v>-11.3085002038182</c:v>
                </c:pt>
                <c:pt idx="5523">
                  <c:v>-11.3152987947198</c:v>
                </c:pt>
                <c:pt idx="5524">
                  <c:v>-11.3271184537507</c:v>
                </c:pt>
                <c:pt idx="5525">
                  <c:v>-11.3424941884736</c:v>
                </c:pt>
                <c:pt idx="5526">
                  <c:v>-11.3585691220737</c:v>
                </c:pt>
                <c:pt idx="5527">
                  <c:v>-11.4120380895473</c:v>
                </c:pt>
                <c:pt idx="5528">
                  <c:v>-11.418768667886001</c:v>
                </c:pt>
                <c:pt idx="5529">
                  <c:v>-11.425489266430599</c:v>
                </c:pt>
                <c:pt idx="5530">
                  <c:v>-11.4736332273041</c:v>
                </c:pt>
                <c:pt idx="5531">
                  <c:v>-11.480293406679399</c:v>
                </c:pt>
                <c:pt idx="5532">
                  <c:v>-11.4951459670174</c:v>
                </c:pt>
                <c:pt idx="5533">
                  <c:v>-11.515133399711001</c:v>
                </c:pt>
                <c:pt idx="5534">
                  <c:v>-11.5354981241291</c:v>
                </c:pt>
                <c:pt idx="5535">
                  <c:v>-11.6009335132181</c:v>
                </c:pt>
                <c:pt idx="5536">
                  <c:v>-11.6074179110231</c:v>
                </c:pt>
                <c:pt idx="5537">
                  <c:v>-11.613891850755101</c:v>
                </c:pt>
                <c:pt idx="5538">
                  <c:v>-11.6706812945914</c:v>
                </c:pt>
                <c:pt idx="5539">
                  <c:v>-11.677079648578999</c:v>
                </c:pt>
                <c:pt idx="5540">
                  <c:v>-11.6931100002343</c:v>
                </c:pt>
                <c:pt idx="5541">
                  <c:v>-11.7147865495205</c:v>
                </c:pt>
                <c:pt idx="5542">
                  <c:v>-11.736534457922501</c:v>
                </c:pt>
                <c:pt idx="5543">
                  <c:v>-11.804663754880099</c:v>
                </c:pt>
                <c:pt idx="5544">
                  <c:v>-11.8108540222107</c:v>
                </c:pt>
                <c:pt idx="5545">
                  <c:v>-11.8170467054372</c:v>
                </c:pt>
                <c:pt idx="5546">
                  <c:v>-11.876104349320601</c:v>
                </c:pt>
                <c:pt idx="5547">
                  <c:v>-11.882232510303901</c:v>
                </c:pt>
                <c:pt idx="5548">
                  <c:v>-11.898525723659599</c:v>
                </c:pt>
                <c:pt idx="5549">
                  <c:v>-11.920636239417799</c:v>
                </c:pt>
                <c:pt idx="5550">
                  <c:v>-11.9418324553662</c:v>
                </c:pt>
                <c:pt idx="5551">
                  <c:v>-12.013852056441699</c:v>
                </c:pt>
                <c:pt idx="5552">
                  <c:v>-12.019918499968</c:v>
                </c:pt>
                <c:pt idx="5553">
                  <c:v>-12.025988043961901</c:v>
                </c:pt>
                <c:pt idx="5554">
                  <c:v>-12.087850950640201</c:v>
                </c:pt>
                <c:pt idx="5555">
                  <c:v>-12.0938554810493</c:v>
                </c:pt>
                <c:pt idx="5556">
                  <c:v>-12.110668751129399</c:v>
                </c:pt>
                <c:pt idx="5557">
                  <c:v>-12.1327620178216</c:v>
                </c:pt>
                <c:pt idx="5558">
                  <c:v>-12.1560876889426</c:v>
                </c:pt>
                <c:pt idx="5559">
                  <c:v>-12.235501430545501</c:v>
                </c:pt>
                <c:pt idx="5560">
                  <c:v>-12.241444576678701</c:v>
                </c:pt>
                <c:pt idx="5561">
                  <c:v>-12.2473911449538</c:v>
                </c:pt>
                <c:pt idx="5562">
                  <c:v>-12.315936909591001</c:v>
                </c:pt>
                <c:pt idx="5563">
                  <c:v>-12.321812746856899</c:v>
                </c:pt>
                <c:pt idx="5564">
                  <c:v>-12.3390257193503</c:v>
                </c:pt>
                <c:pt idx="5565">
                  <c:v>-12.364377543657699</c:v>
                </c:pt>
                <c:pt idx="5566">
                  <c:v>-12.3900934793191</c:v>
                </c:pt>
                <c:pt idx="5567">
                  <c:v>-12.480971507424799</c:v>
                </c:pt>
                <c:pt idx="5568">
                  <c:v>-12.4867603929633</c:v>
                </c:pt>
                <c:pt idx="5569">
                  <c:v>-12.492538411503199</c:v>
                </c:pt>
                <c:pt idx="5570">
                  <c:v>-12.572297165949999</c:v>
                </c:pt>
                <c:pt idx="5571">
                  <c:v>-12.5779969912547</c:v>
                </c:pt>
                <c:pt idx="5572">
                  <c:v>-12.5980825239967</c:v>
                </c:pt>
                <c:pt idx="5573">
                  <c:v>-12.626893675335999</c:v>
                </c:pt>
                <c:pt idx="5574">
                  <c:v>-12.655129831698</c:v>
                </c:pt>
                <c:pt idx="5575">
                  <c:v>-12.763485040236199</c:v>
                </c:pt>
                <c:pt idx="5576">
                  <c:v>-12.768986683583799</c:v>
                </c:pt>
                <c:pt idx="5577">
                  <c:v>-12.7744763985479</c:v>
                </c:pt>
                <c:pt idx="5578">
                  <c:v>-12.868487980186</c:v>
                </c:pt>
                <c:pt idx="5579">
                  <c:v>-12.873875551886</c:v>
                </c:pt>
                <c:pt idx="5580">
                  <c:v>-12.895072959951101</c:v>
                </c:pt>
                <c:pt idx="5581">
                  <c:v>-12.9272795916596</c:v>
                </c:pt>
                <c:pt idx="5582">
                  <c:v>-12.9603153127815</c:v>
                </c:pt>
                <c:pt idx="5583">
                  <c:v>-13.080913359792399</c:v>
                </c:pt>
                <c:pt idx="5584">
                  <c:v>-13.0860406206062</c:v>
                </c:pt>
                <c:pt idx="5585">
                  <c:v>-13.0911517250295</c:v>
                </c:pt>
                <c:pt idx="5586">
                  <c:v>-13.194838396601799</c:v>
                </c:pt>
                <c:pt idx="5587">
                  <c:v>-13.199832640479199</c:v>
                </c:pt>
                <c:pt idx="5588">
                  <c:v>-13.223578118131799</c:v>
                </c:pt>
                <c:pt idx="5589">
                  <c:v>-13.258234919872899</c:v>
                </c:pt>
                <c:pt idx="5590">
                  <c:v>-13.291606162864801</c:v>
                </c:pt>
                <c:pt idx="5591">
                  <c:v>-13.416126944060499</c:v>
                </c:pt>
                <c:pt idx="5592">
                  <c:v>-13.4207718576309</c:v>
                </c:pt>
                <c:pt idx="5593">
                  <c:v>-13.4253971464309</c:v>
                </c:pt>
                <c:pt idx="5594">
                  <c:v>-13.530117554026599</c:v>
                </c:pt>
                <c:pt idx="5595">
                  <c:v>-13.534619776598801</c:v>
                </c:pt>
                <c:pt idx="5596">
                  <c:v>-13.5565413086047</c:v>
                </c:pt>
                <c:pt idx="5597">
                  <c:v>-13.590586546360599</c:v>
                </c:pt>
                <c:pt idx="5598">
                  <c:v>-13.6245596443874</c:v>
                </c:pt>
                <c:pt idx="5599">
                  <c:v>-13.747448975668</c:v>
                </c:pt>
                <c:pt idx="5600">
                  <c:v>-13.751506522143501</c:v>
                </c:pt>
                <c:pt idx="5601">
                  <c:v>-13.7555450702827</c:v>
                </c:pt>
                <c:pt idx="5602">
                  <c:v>-13.861808426354299</c:v>
                </c:pt>
                <c:pt idx="5603">
                  <c:v>-13.8657171504855</c:v>
                </c:pt>
                <c:pt idx="5604">
                  <c:v>-13.886969206037</c:v>
                </c:pt>
                <c:pt idx="5605">
                  <c:v>-13.921593360223801</c:v>
                </c:pt>
                <c:pt idx="5606">
                  <c:v>-13.956710181768001</c:v>
                </c:pt>
                <c:pt idx="5607">
                  <c:v>-14.0979047511928</c:v>
                </c:pt>
                <c:pt idx="5608">
                  <c:v>-14.101279218942601</c:v>
                </c:pt>
                <c:pt idx="5609">
                  <c:v>-14.104635695969799</c:v>
                </c:pt>
                <c:pt idx="5610">
                  <c:v>-14.2287883694115</c:v>
                </c:pt>
                <c:pt idx="5611">
                  <c:v>-14.231987909568501</c:v>
                </c:pt>
                <c:pt idx="5612">
                  <c:v>-14.2584660218825</c:v>
                </c:pt>
                <c:pt idx="5613">
                  <c:v>-14.297993598684</c:v>
                </c:pt>
                <c:pt idx="5614">
                  <c:v>-14.3406423088297</c:v>
                </c:pt>
                <c:pt idx="5615">
                  <c:v>-14.5278189215664</c:v>
                </c:pt>
                <c:pt idx="5616">
                  <c:v>-14.530345203663201</c:v>
                </c:pt>
                <c:pt idx="5617">
                  <c:v>-14.532886744328</c:v>
                </c:pt>
                <c:pt idx="5618">
                  <c:v>-14.696813577040899</c:v>
                </c:pt>
                <c:pt idx="5619">
                  <c:v>-14.699176581607301</c:v>
                </c:pt>
                <c:pt idx="5620">
                  <c:v>-14.7309226815008</c:v>
                </c:pt>
                <c:pt idx="5621">
                  <c:v>-14.7847663070675</c:v>
                </c:pt>
                <c:pt idx="5622">
                  <c:v>-14.8379285432642</c:v>
                </c:pt>
                <c:pt idx="5623">
                  <c:v>-15.082787326660499</c:v>
                </c:pt>
                <c:pt idx="5624">
                  <c:v>-15.084742849654599</c:v>
                </c:pt>
                <c:pt idx="5625">
                  <c:v>-15.086708124377999</c:v>
                </c:pt>
                <c:pt idx="5626">
                  <c:v>-15.2985512370596</c:v>
                </c:pt>
                <c:pt idx="5627">
                  <c:v>-15.300296570140899</c:v>
                </c:pt>
                <c:pt idx="5628">
                  <c:v>-15.339981013516301</c:v>
                </c:pt>
                <c:pt idx="5629">
                  <c:v>-15.4077589990228</c:v>
                </c:pt>
                <c:pt idx="5630">
                  <c:v>-15.4773567605042</c:v>
                </c:pt>
                <c:pt idx="5631">
                  <c:v>-15.7789186420744</c:v>
                </c:pt>
                <c:pt idx="5632">
                  <c:v>-15.7801558383053</c:v>
                </c:pt>
                <c:pt idx="5633">
                  <c:v>-15.7813940266483</c:v>
                </c:pt>
                <c:pt idx="5634">
                  <c:v>-16.0468814038658</c:v>
                </c:pt>
                <c:pt idx="5635">
                  <c:v>-16.047854362778502</c:v>
                </c:pt>
                <c:pt idx="5636">
                  <c:v>-16.096717921198302</c:v>
                </c:pt>
                <c:pt idx="5637">
                  <c:v>-16.180993988307598</c:v>
                </c:pt>
                <c:pt idx="5638">
                  <c:v>-16.267861766808501</c:v>
                </c:pt>
                <c:pt idx="5639">
                  <c:v>-16.656599520347299</c:v>
                </c:pt>
                <c:pt idx="5640">
                  <c:v>-16.837810566233699</c:v>
                </c:pt>
                <c:pt idx="5641">
                  <c:v>-16.838298897858699</c:v>
                </c:pt>
                <c:pt idx="5642">
                  <c:v>-16.8387687710478</c:v>
                </c:pt>
                <c:pt idx="5643">
                  <c:v>-17.021629509832302</c:v>
                </c:pt>
                <c:pt idx="5644">
                  <c:v>-17.021909891674799</c:v>
                </c:pt>
                <c:pt idx="5645">
                  <c:v>-17.206404395507299</c:v>
                </c:pt>
                <c:pt idx="5646">
                  <c:v>-17.263367540538301</c:v>
                </c:pt>
                <c:pt idx="5647">
                  <c:v>-17.739341015091899</c:v>
                </c:pt>
                <c:pt idx="5648">
                  <c:v>-17.8644041020689</c:v>
                </c:pt>
                <c:pt idx="5649">
                  <c:v>-17.8633981802809</c:v>
                </c:pt>
                <c:pt idx="5650">
                  <c:v>-17.9914978202405</c:v>
                </c:pt>
                <c:pt idx="5651">
                  <c:v>-17.989145110421799</c:v>
                </c:pt>
                <c:pt idx="5652">
                  <c:v>-18.432900849063</c:v>
                </c:pt>
                <c:pt idx="5653">
                  <c:v>-18.4300663260771</c:v>
                </c:pt>
                <c:pt idx="5654">
                  <c:v>-18.661187016894399</c:v>
                </c:pt>
                <c:pt idx="5655">
                  <c:v>-19.116983861747599</c:v>
                </c:pt>
                <c:pt idx="5656">
                  <c:v>-19.2721224919785</c:v>
                </c:pt>
                <c:pt idx="5657">
                  <c:v>-19.428178986851101</c:v>
                </c:pt>
                <c:pt idx="5658">
                  <c:v>-19.424282820148601</c:v>
                </c:pt>
                <c:pt idx="5659">
                  <c:v>-19.4203680772418</c:v>
                </c:pt>
                <c:pt idx="5660">
                  <c:v>-19.969381522989199</c:v>
                </c:pt>
                <c:pt idx="5661">
                  <c:v>-19.964925406528501</c:v>
                </c:pt>
                <c:pt idx="5662">
                  <c:v>-20.237317682024599</c:v>
                </c:pt>
                <c:pt idx="5663">
                  <c:v>-20.758513560736699</c:v>
                </c:pt>
                <c:pt idx="5664">
                  <c:v>-20.9326281202578</c:v>
                </c:pt>
                <c:pt idx="5665">
                  <c:v>-21.108164859688401</c:v>
                </c:pt>
                <c:pt idx="5666">
                  <c:v>-21.102543431959099</c:v>
                </c:pt>
                <c:pt idx="5667">
                  <c:v>-21.096896580265199</c:v>
                </c:pt>
                <c:pt idx="5668">
                  <c:v>-21.697581082756599</c:v>
                </c:pt>
                <c:pt idx="5669">
                  <c:v>-21.6914632334644</c:v>
                </c:pt>
                <c:pt idx="5670">
                  <c:v>-21.978018183805499</c:v>
                </c:pt>
                <c:pt idx="5671">
                  <c:v>-22.531539195492901</c:v>
                </c:pt>
                <c:pt idx="5672">
                  <c:v>-22.711041497068599</c:v>
                </c:pt>
                <c:pt idx="5673">
                  <c:v>-22.890679149468902</c:v>
                </c:pt>
                <c:pt idx="5674">
                  <c:v>-22.883606986117702</c:v>
                </c:pt>
                <c:pt idx="5675">
                  <c:v>-22.876556474041099</c:v>
                </c:pt>
                <c:pt idx="5676">
                  <c:v>-23.489178510199999</c:v>
                </c:pt>
                <c:pt idx="5677">
                  <c:v>-23.481657684700899</c:v>
                </c:pt>
                <c:pt idx="5678">
                  <c:v>-23.7685721503032</c:v>
                </c:pt>
                <c:pt idx="5679">
                  <c:v>-24.4790622815684</c:v>
                </c:pt>
                <c:pt idx="5680">
                  <c:v>-24.4708560418667</c:v>
                </c:pt>
                <c:pt idx="5681">
                  <c:v>-24.6455604673598</c:v>
                </c:pt>
                <c:pt idx="5682">
                  <c:v>-24.640476873156398</c:v>
                </c:pt>
                <c:pt idx="5683">
                  <c:v>-24.635359499130001</c:v>
                </c:pt>
                <c:pt idx="5684">
                  <c:v>-25.223288406731999</c:v>
                </c:pt>
                <c:pt idx="5685">
                  <c:v>-25.217841323726201</c:v>
                </c:pt>
                <c:pt idx="5686">
                  <c:v>-25.494784262507501</c:v>
                </c:pt>
                <c:pt idx="5687">
                  <c:v>-26.131055846712002</c:v>
                </c:pt>
                <c:pt idx="5688">
                  <c:v>-26.125184336604001</c:v>
                </c:pt>
                <c:pt idx="5689">
                  <c:v>-26.2802699689599</c:v>
                </c:pt>
                <c:pt idx="5690">
                  <c:v>-26.276482003114499</c:v>
                </c:pt>
                <c:pt idx="5691">
                  <c:v>-26.272678990546201</c:v>
                </c:pt>
                <c:pt idx="5692">
                  <c:v>-26.7873011809193</c:v>
                </c:pt>
                <c:pt idx="5693">
                  <c:v>-26.783236152724601</c:v>
                </c:pt>
                <c:pt idx="5694">
                  <c:v>-27.013298397176499</c:v>
                </c:pt>
                <c:pt idx="5695">
                  <c:v>-27.4204717747877</c:v>
                </c:pt>
                <c:pt idx="5696">
                  <c:v>-27.549790878714301</c:v>
                </c:pt>
                <c:pt idx="5697">
                  <c:v>-27.675903654856</c:v>
                </c:pt>
                <c:pt idx="5698">
                  <c:v>-27.6728586983075</c:v>
                </c:pt>
                <c:pt idx="5699">
                  <c:v>-27.669809365975201</c:v>
                </c:pt>
                <c:pt idx="5700">
                  <c:v>-28.0839633568377</c:v>
                </c:pt>
                <c:pt idx="5701">
                  <c:v>-28.080744538480801</c:v>
                </c:pt>
                <c:pt idx="5702">
                  <c:v>-28.260492547169299</c:v>
                </c:pt>
                <c:pt idx="5703">
                  <c:v>-28.647573483384601</c:v>
                </c:pt>
                <c:pt idx="5704">
                  <c:v>-28.644201732598201</c:v>
                </c:pt>
                <c:pt idx="5705">
                  <c:v>-28.735316086274398</c:v>
                </c:pt>
                <c:pt idx="5706">
                  <c:v>-28.733040715205799</c:v>
                </c:pt>
                <c:pt idx="5707">
                  <c:v>-28.730767284696199</c:v>
                </c:pt>
                <c:pt idx="5708">
                  <c:v>-29.023308288110002</c:v>
                </c:pt>
                <c:pt idx="5709">
                  <c:v>-29.020925392634599</c:v>
                </c:pt>
                <c:pt idx="5710">
                  <c:v>-29.141339466298799</c:v>
                </c:pt>
                <c:pt idx="5711">
                  <c:v>-29.352490665538902</c:v>
                </c:pt>
                <c:pt idx="5712">
                  <c:v>-29.349894347539699</c:v>
                </c:pt>
                <c:pt idx="5713">
                  <c:v>-29.3947929094922</c:v>
                </c:pt>
                <c:pt idx="5714">
                  <c:v>-29.392727866202701</c:v>
                </c:pt>
                <c:pt idx="5715">
                  <c:v>-29.390670112082098</c:v>
                </c:pt>
                <c:pt idx="5716">
                  <c:v>-29.524870996099999</c:v>
                </c:pt>
                <c:pt idx="5717">
                  <c:v>-29.523263469091798</c:v>
                </c:pt>
                <c:pt idx="5718">
                  <c:v>-29.566577081826299</c:v>
                </c:pt>
                <c:pt idx="5719">
                  <c:v>-29.594418200750599</c:v>
                </c:pt>
                <c:pt idx="5720">
                  <c:v>-29.5928702100409</c:v>
                </c:pt>
                <c:pt idx="5721">
                  <c:v>-29.594539967279601</c:v>
                </c:pt>
                <c:pt idx="5722">
                  <c:v>-29.592807544931102</c:v>
                </c:pt>
                <c:pt idx="5723">
                  <c:v>-29.591081742616101</c:v>
                </c:pt>
                <c:pt idx="5724">
                  <c:v>-29.5890199639319</c:v>
                </c:pt>
                <c:pt idx="5725">
                  <c:v>-29.585532201985998</c:v>
                </c:pt>
                <c:pt idx="5726">
                  <c:v>-29.577972358597801</c:v>
                </c:pt>
                <c:pt idx="5727">
                  <c:v>-29.525211310603801</c:v>
                </c:pt>
                <c:pt idx="5728">
                  <c:v>-29.523460851942101</c:v>
                </c:pt>
                <c:pt idx="5729">
                  <c:v>-29.507002088919698</c:v>
                </c:pt>
                <c:pt idx="5730">
                  <c:v>-29.504702381970699</c:v>
                </c:pt>
                <c:pt idx="5731">
                  <c:v>-29.4509835755651</c:v>
                </c:pt>
                <c:pt idx="5732">
                  <c:v>-29.4486826177965</c:v>
                </c:pt>
                <c:pt idx="5733">
                  <c:v>-29.446384231568299</c:v>
                </c:pt>
                <c:pt idx="5734">
                  <c:v>-29.4168273894505</c:v>
                </c:pt>
                <c:pt idx="5735">
                  <c:v>-29.3238342017905</c:v>
                </c:pt>
                <c:pt idx="5736">
                  <c:v>-29.321541708925299</c:v>
                </c:pt>
                <c:pt idx="5737">
                  <c:v>-29.293675586629199</c:v>
                </c:pt>
                <c:pt idx="5738">
                  <c:v>-29.290680345299901</c:v>
                </c:pt>
                <c:pt idx="5739">
                  <c:v>-29.287689776661502</c:v>
                </c:pt>
                <c:pt idx="5740">
                  <c:v>-29.192604443919201</c:v>
                </c:pt>
                <c:pt idx="5741">
                  <c:v>-29.171788872728801</c:v>
                </c:pt>
                <c:pt idx="5742">
                  <c:v>-29.135343589996999</c:v>
                </c:pt>
                <c:pt idx="5743">
                  <c:v>-28.9325750579399</c:v>
                </c:pt>
                <c:pt idx="5744">
                  <c:v>-28.929893942165101</c:v>
                </c:pt>
                <c:pt idx="5745">
                  <c:v>-28.870215109630799</c:v>
                </c:pt>
                <c:pt idx="5746">
                  <c:v>-28.8669374264413</c:v>
                </c:pt>
                <c:pt idx="5747">
                  <c:v>-28.754181693548698</c:v>
                </c:pt>
                <c:pt idx="5748">
                  <c:v>-28.751014655822999</c:v>
                </c:pt>
                <c:pt idx="5749">
                  <c:v>-28.634268756490101</c:v>
                </c:pt>
                <c:pt idx="5750">
                  <c:v>-28.513488213380001</c:v>
                </c:pt>
                <c:pt idx="5751">
                  <c:v>-28.472804129007901</c:v>
                </c:pt>
                <c:pt idx="5752">
                  <c:v>-28.324945612078398</c:v>
                </c:pt>
                <c:pt idx="5753">
                  <c:v>-28.137782911820299</c:v>
                </c:pt>
                <c:pt idx="5754">
                  <c:v>-28.032576280112401</c:v>
                </c:pt>
                <c:pt idx="5755">
                  <c:v>-27.9209013914884</c:v>
                </c:pt>
                <c:pt idx="5756">
                  <c:v>-27.918018785371899</c:v>
                </c:pt>
                <c:pt idx="5757">
                  <c:v>-27.7358367682195</c:v>
                </c:pt>
                <c:pt idx="5758">
                  <c:v>-27.5509682725273</c:v>
                </c:pt>
                <c:pt idx="5759">
                  <c:v>-27.548404427355301</c:v>
                </c:pt>
                <c:pt idx="5760">
                  <c:v>-27.3608627423319</c:v>
                </c:pt>
                <c:pt idx="5761">
                  <c:v>-26.9780409173365</c:v>
                </c:pt>
                <c:pt idx="5762">
                  <c:v>-26.782092313437499</c:v>
                </c:pt>
                <c:pt idx="5763">
                  <c:v>-26.779967477596902</c:v>
                </c:pt>
                <c:pt idx="5764">
                  <c:v>-26.628940416047101</c:v>
                </c:pt>
                <c:pt idx="5765">
                  <c:v>-26.490501692656199</c:v>
                </c:pt>
                <c:pt idx="5766">
                  <c:v>-26.347375936697201</c:v>
                </c:pt>
                <c:pt idx="5767">
                  <c:v>-26.200237969834301</c:v>
                </c:pt>
                <c:pt idx="5768">
                  <c:v>-26.0497152362931</c:v>
                </c:pt>
                <c:pt idx="5769">
                  <c:v>-25.381946864887698</c:v>
                </c:pt>
                <c:pt idx="5770">
                  <c:v>-25.380549576224698</c:v>
                </c:pt>
                <c:pt idx="5771">
                  <c:v>-25.287618745701099</c:v>
                </c:pt>
                <c:pt idx="5772">
                  <c:v>-25.130526853410998</c:v>
                </c:pt>
                <c:pt idx="5773">
                  <c:v>-24.974045702186999</c:v>
                </c:pt>
                <c:pt idx="5774">
                  <c:v>-24.818852430702101</c:v>
                </c:pt>
                <c:pt idx="5775">
                  <c:v>-24.665710129207099</c:v>
                </c:pt>
                <c:pt idx="5776">
                  <c:v>-24.515312043795799</c:v>
                </c:pt>
                <c:pt idx="5777">
                  <c:v>-23.895276060985701</c:v>
                </c:pt>
                <c:pt idx="5778">
                  <c:v>-23.8950065488565</c:v>
                </c:pt>
                <c:pt idx="5779">
                  <c:v>-23.894757110630898</c:v>
                </c:pt>
                <c:pt idx="5780">
                  <c:v>-23.6538248801644</c:v>
                </c:pt>
                <c:pt idx="5781">
                  <c:v>-23.4136476205991</c:v>
                </c:pt>
                <c:pt idx="5782">
                  <c:v>-23.4136023412618</c:v>
                </c:pt>
                <c:pt idx="5783">
                  <c:v>-23.2285767248277</c:v>
                </c:pt>
                <c:pt idx="5784">
                  <c:v>-23.099936870042399</c:v>
                </c:pt>
                <c:pt idx="5785">
                  <c:v>-22.678443076255999</c:v>
                </c:pt>
                <c:pt idx="5786">
                  <c:v>-22.6804497205841</c:v>
                </c:pt>
                <c:pt idx="5787">
                  <c:v>-22.682466519822</c:v>
                </c:pt>
                <c:pt idx="5788">
                  <c:v>-22.3221172737044</c:v>
                </c:pt>
                <c:pt idx="5789">
                  <c:v>-22.324992661323201</c:v>
                </c:pt>
                <c:pt idx="5790">
                  <c:v>-22.327856154709298</c:v>
                </c:pt>
                <c:pt idx="5791">
                  <c:v>-22.201539623638499</c:v>
                </c:pt>
                <c:pt idx="5792">
                  <c:v>-22.121370541690698</c:v>
                </c:pt>
                <c:pt idx="5793">
                  <c:v>-21.8275067749336</c:v>
                </c:pt>
                <c:pt idx="5794">
                  <c:v>-21.830697035624901</c:v>
                </c:pt>
                <c:pt idx="5795">
                  <c:v>-21.833892107136801</c:v>
                </c:pt>
                <c:pt idx="5796">
                  <c:v>-21.594534561428102</c:v>
                </c:pt>
                <c:pt idx="5797">
                  <c:v>-21.5976707930514</c:v>
                </c:pt>
                <c:pt idx="5798">
                  <c:v>-21.556584987402001</c:v>
                </c:pt>
                <c:pt idx="5799">
                  <c:v>-21.493542045154101</c:v>
                </c:pt>
                <c:pt idx="5800">
                  <c:v>-21.427634345292301</c:v>
                </c:pt>
                <c:pt idx="5801">
                  <c:v>-21.136930110336898</c:v>
                </c:pt>
                <c:pt idx="5802">
                  <c:v>-21.141651782521301</c:v>
                </c:pt>
                <c:pt idx="5803">
                  <c:v>-21.146348033094998</c:v>
                </c:pt>
                <c:pt idx="5804">
                  <c:v>-20.899683380264602</c:v>
                </c:pt>
                <c:pt idx="5805">
                  <c:v>-20.904822649930001</c:v>
                </c:pt>
                <c:pt idx="5806">
                  <c:v>-20.861874548683002</c:v>
                </c:pt>
                <c:pt idx="5807">
                  <c:v>-20.7911324351962</c:v>
                </c:pt>
                <c:pt idx="5808">
                  <c:v>-20.714591475795402</c:v>
                </c:pt>
                <c:pt idx="5809">
                  <c:v>-20.3604588254059</c:v>
                </c:pt>
                <c:pt idx="5810">
                  <c:v>-20.366532778001599</c:v>
                </c:pt>
                <c:pt idx="5811">
                  <c:v>-20.372574079252299</c:v>
                </c:pt>
                <c:pt idx="5812">
                  <c:v>-20.0692946530488</c:v>
                </c:pt>
                <c:pt idx="5813">
                  <c:v>-20.075828987803199</c:v>
                </c:pt>
                <c:pt idx="5814">
                  <c:v>-20.018928175034802</c:v>
                </c:pt>
                <c:pt idx="5815">
                  <c:v>-19.926337813319901</c:v>
                </c:pt>
                <c:pt idx="5816">
                  <c:v>-19.832835297986499</c:v>
                </c:pt>
                <c:pt idx="5817">
                  <c:v>-19.453308639159701</c:v>
                </c:pt>
                <c:pt idx="5818">
                  <c:v>-19.457500387407801</c:v>
                </c:pt>
                <c:pt idx="5819">
                  <c:v>-19.4616602694338</c:v>
                </c:pt>
                <c:pt idx="5820">
                  <c:v>-19.147874927781601</c:v>
                </c:pt>
                <c:pt idx="5821">
                  <c:v>-19.1523791925969</c:v>
                </c:pt>
                <c:pt idx="5822">
                  <c:v>-19.095381366286698</c:v>
                </c:pt>
                <c:pt idx="5823">
                  <c:v>-19.006340715065701</c:v>
                </c:pt>
                <c:pt idx="5824">
                  <c:v>-18.9197385519509</c:v>
                </c:pt>
                <c:pt idx="5825">
                  <c:v>-18.6167018107875</c:v>
                </c:pt>
                <c:pt idx="5826">
                  <c:v>-18.618712366727198</c:v>
                </c:pt>
                <c:pt idx="5827">
                  <c:v>-18.6207627314623</c:v>
                </c:pt>
                <c:pt idx="5828">
                  <c:v>-18.379928281334202</c:v>
                </c:pt>
                <c:pt idx="5829">
                  <c:v>-18.3819524750357</c:v>
                </c:pt>
                <c:pt idx="5830">
                  <c:v>-18.341860082451401</c:v>
                </c:pt>
                <c:pt idx="5831">
                  <c:v>-18.283182676315199</c:v>
                </c:pt>
                <c:pt idx="5832">
                  <c:v>-18.2249474235139</c:v>
                </c:pt>
                <c:pt idx="5833">
                  <c:v>-18.023466278420901</c:v>
                </c:pt>
                <c:pt idx="5834">
                  <c:v>-18.0270017397918</c:v>
                </c:pt>
                <c:pt idx="5835">
                  <c:v>-18.030567752503401</c:v>
                </c:pt>
                <c:pt idx="5836">
                  <c:v>-17.871495136578702</c:v>
                </c:pt>
                <c:pt idx="5837">
                  <c:v>-17.875312656832801</c:v>
                </c:pt>
                <c:pt idx="5838">
                  <c:v>-17.852527675027201</c:v>
                </c:pt>
                <c:pt idx="5839">
                  <c:v>-17.811678778794501</c:v>
                </c:pt>
                <c:pt idx="5840">
                  <c:v>-17.7722668294283</c:v>
                </c:pt>
                <c:pt idx="5841">
                  <c:v>-17.595142394551999</c:v>
                </c:pt>
                <c:pt idx="5842">
                  <c:v>-17.5999645922018</c:v>
                </c:pt>
                <c:pt idx="5843">
                  <c:v>-17.604810476486101</c:v>
                </c:pt>
                <c:pt idx="5844">
                  <c:v>-17.453899095205799</c:v>
                </c:pt>
                <c:pt idx="5845">
                  <c:v>-17.458721653254798</c:v>
                </c:pt>
                <c:pt idx="5846">
                  <c:v>-17.433335243756002</c:v>
                </c:pt>
                <c:pt idx="5847">
                  <c:v>-17.389396272266499</c:v>
                </c:pt>
                <c:pt idx="5848">
                  <c:v>-17.346387793311099</c:v>
                </c:pt>
                <c:pt idx="5849">
                  <c:v>-17.129360740013201</c:v>
                </c:pt>
                <c:pt idx="5850">
                  <c:v>-17.134332525889999</c:v>
                </c:pt>
                <c:pt idx="5851">
                  <c:v>-17.139303051688501</c:v>
                </c:pt>
                <c:pt idx="5852">
                  <c:v>-16.955563190149199</c:v>
                </c:pt>
                <c:pt idx="5853">
                  <c:v>-16.9606562895667</c:v>
                </c:pt>
                <c:pt idx="5854">
                  <c:v>-16.931566464883499</c:v>
                </c:pt>
                <c:pt idx="5855">
                  <c:v>-16.8783957095293</c:v>
                </c:pt>
                <c:pt idx="5856">
                  <c:v>-16.824760366283599</c:v>
                </c:pt>
                <c:pt idx="5857">
                  <c:v>-16.597865819954801</c:v>
                </c:pt>
                <c:pt idx="5858">
                  <c:v>-16.602911469631501</c:v>
                </c:pt>
                <c:pt idx="5859">
                  <c:v>-16.607973827613101</c:v>
                </c:pt>
                <c:pt idx="5860">
                  <c:v>-16.416266962733499</c:v>
                </c:pt>
                <c:pt idx="5861">
                  <c:v>-16.422005571317701</c:v>
                </c:pt>
                <c:pt idx="5862">
                  <c:v>-16.390213876559798</c:v>
                </c:pt>
                <c:pt idx="5863">
                  <c:v>-16.3400352224706</c:v>
                </c:pt>
                <c:pt idx="5864">
                  <c:v>-16.287678049456002</c:v>
                </c:pt>
                <c:pt idx="5865">
                  <c:v>-16.054154912479099</c:v>
                </c:pt>
                <c:pt idx="5866">
                  <c:v>-16.060348726714501</c:v>
                </c:pt>
                <c:pt idx="5867">
                  <c:v>-16.0665853831478</c:v>
                </c:pt>
                <c:pt idx="5868">
                  <c:v>-15.8685609326276</c:v>
                </c:pt>
                <c:pt idx="5869">
                  <c:v>-15.8769349403579</c:v>
                </c:pt>
                <c:pt idx="5870">
                  <c:v>-15.847818299044301</c:v>
                </c:pt>
                <c:pt idx="5871">
                  <c:v>-15.790731723223701</c:v>
                </c:pt>
                <c:pt idx="5872">
                  <c:v>-15.7320275958556</c:v>
                </c:pt>
                <c:pt idx="5873">
                  <c:v>-15.409352492228701</c:v>
                </c:pt>
                <c:pt idx="5874">
                  <c:v>-15.418042879107499</c:v>
                </c:pt>
                <c:pt idx="5875">
                  <c:v>-15.4267430588728</c:v>
                </c:pt>
                <c:pt idx="5876">
                  <c:v>-15.1381718166234</c:v>
                </c:pt>
                <c:pt idx="5877">
                  <c:v>-15.147255665586</c:v>
                </c:pt>
                <c:pt idx="5878">
                  <c:v>-15.1014501267464</c:v>
                </c:pt>
                <c:pt idx="5879">
                  <c:v>-15.012156268104</c:v>
                </c:pt>
                <c:pt idx="5880">
                  <c:v>-14.9176573432037</c:v>
                </c:pt>
                <c:pt idx="5881">
                  <c:v>-14.440604784057699</c:v>
                </c:pt>
                <c:pt idx="5882">
                  <c:v>-14.4507569484662</c:v>
                </c:pt>
                <c:pt idx="5883">
                  <c:v>-14.4609037089811</c:v>
                </c:pt>
                <c:pt idx="5884">
                  <c:v>-14.0426253364719</c:v>
                </c:pt>
                <c:pt idx="5885">
                  <c:v>-14.053306287169701</c:v>
                </c:pt>
                <c:pt idx="5886">
                  <c:v>-13.9860405638491</c:v>
                </c:pt>
                <c:pt idx="5887">
                  <c:v>-13.862079750902399</c:v>
                </c:pt>
                <c:pt idx="5888">
                  <c:v>-13.7353918666673</c:v>
                </c:pt>
                <c:pt idx="5889">
                  <c:v>-13.179883815715799</c:v>
                </c:pt>
                <c:pt idx="5890">
                  <c:v>-13.1908077013045</c:v>
                </c:pt>
                <c:pt idx="5891">
                  <c:v>-13.2017299641126</c:v>
                </c:pt>
                <c:pt idx="5892">
                  <c:v>-12.7315480053628</c:v>
                </c:pt>
                <c:pt idx="5893">
                  <c:v>-12.7437285073404</c:v>
                </c:pt>
                <c:pt idx="5894">
                  <c:v>-12.6647443289263</c:v>
                </c:pt>
                <c:pt idx="5895">
                  <c:v>-12.5410110000914</c:v>
                </c:pt>
                <c:pt idx="5896">
                  <c:v>-12.4121170380393</c:v>
                </c:pt>
                <c:pt idx="5897">
                  <c:v>-11.901373425121999</c:v>
                </c:pt>
                <c:pt idx="5898">
                  <c:v>-11.9142450738062</c:v>
                </c:pt>
                <c:pt idx="5899">
                  <c:v>-11.927107000604799</c:v>
                </c:pt>
                <c:pt idx="5900">
                  <c:v>-11.5095138811262</c:v>
                </c:pt>
                <c:pt idx="5901">
                  <c:v>-11.5229646305822</c:v>
                </c:pt>
                <c:pt idx="5902">
                  <c:v>-11.4637129515664</c:v>
                </c:pt>
                <c:pt idx="5903">
                  <c:v>-11.3642281882611</c:v>
                </c:pt>
                <c:pt idx="5904">
                  <c:v>-11.2645602037912</c:v>
                </c:pt>
                <c:pt idx="5905">
                  <c:v>-10.9277200924016</c:v>
                </c:pt>
                <c:pt idx="5906">
                  <c:v>-10.941691570815999</c:v>
                </c:pt>
                <c:pt idx="5907">
                  <c:v>-10.793248184261801</c:v>
                </c:pt>
                <c:pt idx="5908">
                  <c:v>-10.806730267159701</c:v>
                </c:pt>
                <c:pt idx="5909">
                  <c:v>-10.6631193864306</c:v>
                </c:pt>
                <c:pt idx="5910">
                  <c:v>-10.6767058968694</c:v>
                </c:pt>
                <c:pt idx="5911">
                  <c:v>-10.537923887402901</c:v>
                </c:pt>
                <c:pt idx="5912">
                  <c:v>-10.5128754083751</c:v>
                </c:pt>
                <c:pt idx="5913">
                  <c:v>-10.3664546785637</c:v>
                </c:pt>
                <c:pt idx="5914">
                  <c:v>-10.343334810882499</c:v>
                </c:pt>
                <c:pt idx="5915">
                  <c:v>-10.356628880435499</c:v>
                </c:pt>
                <c:pt idx="5916">
                  <c:v>-10.339898152726199</c:v>
                </c:pt>
                <c:pt idx="5917">
                  <c:v>-10.352945360865</c:v>
                </c:pt>
                <c:pt idx="5918">
                  <c:v>-10.2885869680117</c:v>
                </c:pt>
                <c:pt idx="5919">
                  <c:v>-10.301790601677499</c:v>
                </c:pt>
                <c:pt idx="5920">
                  <c:v>-10.303859484575</c:v>
                </c:pt>
                <c:pt idx="5921">
                  <c:v>-10.325922039151299</c:v>
                </c:pt>
                <c:pt idx="5922">
                  <c:v>-10.3454393370845</c:v>
                </c:pt>
                <c:pt idx="5923">
                  <c:v>-10.3583373948568</c:v>
                </c:pt>
                <c:pt idx="5924">
                  <c:v>-10.381298053625301</c:v>
                </c:pt>
                <c:pt idx="5925">
                  <c:v>-10.393807763151299</c:v>
                </c:pt>
                <c:pt idx="5926">
                  <c:v>-10.453640347741</c:v>
                </c:pt>
                <c:pt idx="5927">
                  <c:v>-10.466010606373199</c:v>
                </c:pt>
                <c:pt idx="5928">
                  <c:v>-10.4897684738153</c:v>
                </c:pt>
                <c:pt idx="5929">
                  <c:v>-10.621513141821501</c:v>
                </c:pt>
                <c:pt idx="5930">
                  <c:v>-10.667307403843401</c:v>
                </c:pt>
                <c:pt idx="5931">
                  <c:v>-10.6793742878227</c:v>
                </c:pt>
                <c:pt idx="5932">
                  <c:v>-10.728038487013301</c:v>
                </c:pt>
                <c:pt idx="5933">
                  <c:v>-10.7398670588753</c:v>
                </c:pt>
                <c:pt idx="5934">
                  <c:v>-10.8860710594249</c:v>
                </c:pt>
                <c:pt idx="5935">
                  <c:v>-10.897717653703999</c:v>
                </c:pt>
                <c:pt idx="5936">
                  <c:v>-10.934393029864999</c:v>
                </c:pt>
                <c:pt idx="5937">
                  <c:v>-11.1680362562208</c:v>
                </c:pt>
                <c:pt idx="5938">
                  <c:v>-11.237931274941801</c:v>
                </c:pt>
                <c:pt idx="5939">
                  <c:v>-11.2492029543162</c:v>
                </c:pt>
                <c:pt idx="5940">
                  <c:v>-11.318624301382901</c:v>
                </c:pt>
                <c:pt idx="5941">
                  <c:v>-11.329709761401199</c:v>
                </c:pt>
                <c:pt idx="5942">
                  <c:v>-11.5529286831297</c:v>
                </c:pt>
                <c:pt idx="5943">
                  <c:v>-11.5637838423066</c:v>
                </c:pt>
                <c:pt idx="5944">
                  <c:v>-11.615100127536699</c:v>
                </c:pt>
                <c:pt idx="5945">
                  <c:v>-11.8823834302133</c:v>
                </c:pt>
                <c:pt idx="5946">
                  <c:v>-11.956038844694101</c:v>
                </c:pt>
                <c:pt idx="5947">
                  <c:v>-11.9664914482579</c:v>
                </c:pt>
                <c:pt idx="5948">
                  <c:v>-12.0372960000352</c:v>
                </c:pt>
                <c:pt idx="5949">
                  <c:v>-12.047660824576401</c:v>
                </c:pt>
                <c:pt idx="5950">
                  <c:v>-12.2486871437087</c:v>
                </c:pt>
                <c:pt idx="5951">
                  <c:v>-12.2588491774604</c:v>
                </c:pt>
                <c:pt idx="5952">
                  <c:v>-12.302576111356201</c:v>
                </c:pt>
                <c:pt idx="5953">
                  <c:v>-12.424661436543101</c:v>
                </c:pt>
                <c:pt idx="5954">
                  <c:v>-12.4561418960976</c:v>
                </c:pt>
                <c:pt idx="5955">
                  <c:v>-12.4661360859151</c:v>
                </c:pt>
                <c:pt idx="5956">
                  <c:v>-12.490176725525499</c:v>
                </c:pt>
                <c:pt idx="5957">
                  <c:v>-12.5000004986173</c:v>
                </c:pt>
                <c:pt idx="5958">
                  <c:v>-12.5335198783004</c:v>
                </c:pt>
                <c:pt idx="5959">
                  <c:v>-12.5433244889275</c:v>
                </c:pt>
                <c:pt idx="5960">
                  <c:v>-12.553178807324599</c:v>
                </c:pt>
                <c:pt idx="5961">
                  <c:v>-12.4691220775915</c:v>
                </c:pt>
                <c:pt idx="5962">
                  <c:v>-12.4526160062413</c:v>
                </c:pt>
                <c:pt idx="5963">
                  <c:v>-12.4625149241995</c:v>
                </c:pt>
                <c:pt idx="5964">
                  <c:v>-12.4411899282912</c:v>
                </c:pt>
                <c:pt idx="5965">
                  <c:v>-12.4509514644341</c:v>
                </c:pt>
                <c:pt idx="5966">
                  <c:v>-12.348273523442399</c:v>
                </c:pt>
                <c:pt idx="5967">
                  <c:v>-12.358156294345299</c:v>
                </c:pt>
                <c:pt idx="5968">
                  <c:v>-12.345594717356599</c:v>
                </c:pt>
                <c:pt idx="5969">
                  <c:v>-12.217399711666401</c:v>
                </c:pt>
                <c:pt idx="5970">
                  <c:v>-12.194433747590899</c:v>
                </c:pt>
                <c:pt idx="5971">
                  <c:v>-12.204546059436099</c:v>
                </c:pt>
                <c:pt idx="5972">
                  <c:v>-12.183845888374501</c:v>
                </c:pt>
                <c:pt idx="5973">
                  <c:v>-12.193893321752199</c:v>
                </c:pt>
                <c:pt idx="5974">
                  <c:v>-12.110481986367599</c:v>
                </c:pt>
                <c:pt idx="5975">
                  <c:v>-12.120621577249</c:v>
                </c:pt>
                <c:pt idx="5976">
                  <c:v>-12.1162126258659</c:v>
                </c:pt>
                <c:pt idx="5977">
                  <c:v>-12.081238530253399</c:v>
                </c:pt>
                <c:pt idx="5978">
                  <c:v>-12.0839116284313</c:v>
                </c:pt>
                <c:pt idx="5979">
                  <c:v>-12.094198032959399</c:v>
                </c:pt>
                <c:pt idx="5980">
                  <c:v>-12.099459652090401</c:v>
                </c:pt>
                <c:pt idx="5981">
                  <c:v>-12.1095497947138</c:v>
                </c:pt>
                <c:pt idx="5982">
                  <c:v>-12.1128597594489</c:v>
                </c:pt>
                <c:pt idx="5983">
                  <c:v>-12.122942012847099</c:v>
                </c:pt>
                <c:pt idx="5984">
                  <c:v>-12.133397517995</c:v>
                </c:pt>
                <c:pt idx="5985">
                  <c:v>-12.1751219908914</c:v>
                </c:pt>
                <c:pt idx="5986">
                  <c:v>-12.194380012913699</c:v>
                </c:pt>
                <c:pt idx="5987">
                  <c:v>-12.2043353163603</c:v>
                </c:pt>
                <c:pt idx="5988">
                  <c:v>-12.2243790052094</c:v>
                </c:pt>
                <c:pt idx="5989">
                  <c:v>-12.2341723503186</c:v>
                </c:pt>
                <c:pt idx="5990">
                  <c:v>-12.2809666622113</c:v>
                </c:pt>
                <c:pt idx="5991">
                  <c:v>-12.2906988395917</c:v>
                </c:pt>
                <c:pt idx="5992">
                  <c:v>-12.3072684272668</c:v>
                </c:pt>
                <c:pt idx="5993">
                  <c:v>-12.3413208212116</c:v>
                </c:pt>
                <c:pt idx="5994">
                  <c:v>-12.3757020117551</c:v>
                </c:pt>
                <c:pt idx="5995">
                  <c:v>-12.4111928258588</c:v>
                </c:pt>
                <c:pt idx="5996">
                  <c:v>-12.4207852112035</c:v>
                </c:pt>
                <c:pt idx="5997">
                  <c:v>-12.4303718292102</c:v>
                </c:pt>
                <c:pt idx="5998">
                  <c:v>-12.4841357829389</c:v>
                </c:pt>
                <c:pt idx="5999">
                  <c:v>-12.493663196287001</c:v>
                </c:pt>
                <c:pt idx="6000">
                  <c:v>-12.511103280807101</c:v>
                </c:pt>
                <c:pt idx="6001">
                  <c:v>-12.5342350715727</c:v>
                </c:pt>
                <c:pt idx="6002">
                  <c:v>-12.5576496411663</c:v>
                </c:pt>
                <c:pt idx="6003">
                  <c:v>-12.5964997595506</c:v>
                </c:pt>
                <c:pt idx="6004">
                  <c:v>-12.6362192751011</c:v>
                </c:pt>
                <c:pt idx="6005">
                  <c:v>-12.6455284085479</c:v>
                </c:pt>
                <c:pt idx="6006">
                  <c:v>-12.7093642485614</c:v>
                </c:pt>
                <c:pt idx="6007">
                  <c:v>-12.718597772058599</c:v>
                </c:pt>
                <c:pt idx="6008">
                  <c:v>-12.738479100028099</c:v>
                </c:pt>
                <c:pt idx="6009">
                  <c:v>-12.7641310939199</c:v>
                </c:pt>
                <c:pt idx="6010">
                  <c:v>-12.790832574045</c:v>
                </c:pt>
                <c:pt idx="6011">
                  <c:v>-12.8178928135496</c:v>
                </c:pt>
                <c:pt idx="6012">
                  <c:v>-12.8452424267778</c:v>
                </c:pt>
                <c:pt idx="6013">
                  <c:v>-12.872800219729401</c:v>
                </c:pt>
                <c:pt idx="6014">
                  <c:v>-12.900451183241501</c:v>
                </c:pt>
                <c:pt idx="6015">
                  <c:v>-12.972719591366801</c:v>
                </c:pt>
                <c:pt idx="6016">
                  <c:v>-13.0112805646627</c:v>
                </c:pt>
                <c:pt idx="6017">
                  <c:v>-13.020020575477201</c:v>
                </c:pt>
                <c:pt idx="6018">
                  <c:v>-13.0463503476863</c:v>
                </c:pt>
                <c:pt idx="6019">
                  <c:v>-13.073215016727801</c:v>
                </c:pt>
                <c:pt idx="6020">
                  <c:v>-13.0994367589786</c:v>
                </c:pt>
                <c:pt idx="6021">
                  <c:v>-13.125578609184499</c:v>
                </c:pt>
                <c:pt idx="6022">
                  <c:v>-13.151256350114499</c:v>
                </c:pt>
                <c:pt idx="6023">
                  <c:v>-13.159863162298899</c:v>
                </c:pt>
                <c:pt idx="6024">
                  <c:v>-13.2460932005842</c:v>
                </c:pt>
                <c:pt idx="6025">
                  <c:v>-13.270032937647301</c:v>
                </c:pt>
                <c:pt idx="6026">
                  <c:v>-13.2786800379348</c:v>
                </c:pt>
                <c:pt idx="6027">
                  <c:v>-13.3015174962119</c:v>
                </c:pt>
                <c:pt idx="6028">
                  <c:v>-13.324660130908001</c:v>
                </c:pt>
                <c:pt idx="6029">
                  <c:v>-13.347490999870301</c:v>
                </c:pt>
                <c:pt idx="6030">
                  <c:v>-13.3702226634492</c:v>
                </c:pt>
                <c:pt idx="6031">
                  <c:v>-13.378918687151099</c:v>
                </c:pt>
                <c:pt idx="6032">
                  <c:v>-13.456136415281</c:v>
                </c:pt>
                <c:pt idx="6033">
                  <c:v>-13.478860348745799</c:v>
                </c:pt>
                <c:pt idx="6034">
                  <c:v>-13.487599122867101</c:v>
                </c:pt>
                <c:pt idx="6035">
                  <c:v>-13.510033628378</c:v>
                </c:pt>
                <c:pt idx="6036">
                  <c:v>-13.533242533164501</c:v>
                </c:pt>
                <c:pt idx="6037">
                  <c:v>-13.556752598452301</c:v>
                </c:pt>
                <c:pt idx="6038">
                  <c:v>-13.5807306122506</c:v>
                </c:pt>
                <c:pt idx="6039">
                  <c:v>-13.617348389789999</c:v>
                </c:pt>
                <c:pt idx="6040">
                  <c:v>-13.6828982638991</c:v>
                </c:pt>
                <c:pt idx="6041">
                  <c:v>-13.7004628772846</c:v>
                </c:pt>
                <c:pt idx="6042">
                  <c:v>-13.709235000036401</c:v>
                </c:pt>
                <c:pt idx="6043">
                  <c:v>-13.733924969644001</c:v>
                </c:pt>
                <c:pt idx="6044">
                  <c:v>-13.7590733323556</c:v>
                </c:pt>
                <c:pt idx="6045">
                  <c:v>-13.7852108108134</c:v>
                </c:pt>
                <c:pt idx="6046">
                  <c:v>-13.8121647159243</c:v>
                </c:pt>
                <c:pt idx="6047">
                  <c:v>-13.8395584976351</c:v>
                </c:pt>
                <c:pt idx="6048">
                  <c:v>-13.932512425616601</c:v>
                </c:pt>
                <c:pt idx="6049">
                  <c:v>-13.953826195693701</c:v>
                </c:pt>
                <c:pt idx="6050">
                  <c:v>-13.962509077931299</c:v>
                </c:pt>
                <c:pt idx="6051">
                  <c:v>-13.991325734814801</c:v>
                </c:pt>
                <c:pt idx="6052">
                  <c:v>-14.040110482304801</c:v>
                </c:pt>
                <c:pt idx="6053">
                  <c:v>-14.0487084525271</c:v>
                </c:pt>
                <c:pt idx="6054">
                  <c:v>-14.0782352567219</c:v>
                </c:pt>
                <c:pt idx="6055">
                  <c:v>-14.107937469136999</c:v>
                </c:pt>
                <c:pt idx="6056">
                  <c:v>-14.209664750335801</c:v>
                </c:pt>
                <c:pt idx="6057">
                  <c:v>-14.2319409538292</c:v>
                </c:pt>
                <c:pt idx="6058">
                  <c:v>-14.240399896496699</c:v>
                </c:pt>
                <c:pt idx="6059">
                  <c:v>-14.2706854791174</c:v>
                </c:pt>
                <c:pt idx="6060">
                  <c:v>-14.300092873455499</c:v>
                </c:pt>
                <c:pt idx="6061">
                  <c:v>-14.353069984250499</c:v>
                </c:pt>
                <c:pt idx="6062">
                  <c:v>-14.3839526036006</c:v>
                </c:pt>
                <c:pt idx="6063">
                  <c:v>-14.3923285505482</c:v>
                </c:pt>
                <c:pt idx="6064">
                  <c:v>-14.499684566964101</c:v>
                </c:pt>
                <c:pt idx="6065">
                  <c:v>-14.5226142549936</c:v>
                </c:pt>
                <c:pt idx="6066">
                  <c:v>-14.5308439671747</c:v>
                </c:pt>
                <c:pt idx="6067">
                  <c:v>-14.5612632086841</c:v>
                </c:pt>
                <c:pt idx="6068">
                  <c:v>-14.5929109895238</c:v>
                </c:pt>
                <c:pt idx="6069">
                  <c:v>-14.648387474238</c:v>
                </c:pt>
                <c:pt idx="6070">
                  <c:v>-14.6564874913414</c:v>
                </c:pt>
                <c:pt idx="6071">
                  <c:v>-14.688597902129301</c:v>
                </c:pt>
                <c:pt idx="6072">
                  <c:v>-14.8023192137163</c:v>
                </c:pt>
                <c:pt idx="6073">
                  <c:v>-14.8246607040015</c:v>
                </c:pt>
                <c:pt idx="6074">
                  <c:v>-14.8569965925227</c:v>
                </c:pt>
                <c:pt idx="6075">
                  <c:v>-14.888921574060101</c:v>
                </c:pt>
                <c:pt idx="6076">
                  <c:v>-14.896749877241399</c:v>
                </c:pt>
                <c:pt idx="6077">
                  <c:v>-14.953049736245299</c:v>
                </c:pt>
                <c:pt idx="6078">
                  <c:v>-14.9837897096379</c:v>
                </c:pt>
                <c:pt idx="6079">
                  <c:v>-15.0153605145281</c:v>
                </c:pt>
                <c:pt idx="6080">
                  <c:v>-15.101961999633399</c:v>
                </c:pt>
                <c:pt idx="6081">
                  <c:v>-15.124359168543901</c:v>
                </c:pt>
                <c:pt idx="6082">
                  <c:v>-15.1547871268763</c:v>
                </c:pt>
                <c:pt idx="6083">
                  <c:v>-15.184330535372901</c:v>
                </c:pt>
                <c:pt idx="6084">
                  <c:v>-15.212712668674699</c:v>
                </c:pt>
                <c:pt idx="6085">
                  <c:v>-15.241561057872801</c:v>
                </c:pt>
                <c:pt idx="6086">
                  <c:v>-15.269862807665101</c:v>
                </c:pt>
                <c:pt idx="6087">
                  <c:v>-15.2976122626527</c:v>
                </c:pt>
                <c:pt idx="6088">
                  <c:v>-15.371527427435201</c:v>
                </c:pt>
                <c:pt idx="6089">
                  <c:v>-15.391167122768101</c:v>
                </c:pt>
                <c:pt idx="6090">
                  <c:v>-15.416525028723299</c:v>
                </c:pt>
                <c:pt idx="6091">
                  <c:v>-15.4423156916009</c:v>
                </c:pt>
                <c:pt idx="6092">
                  <c:v>-15.467738807152999</c:v>
                </c:pt>
                <c:pt idx="6093">
                  <c:v>-15.4926227741571</c:v>
                </c:pt>
                <c:pt idx="6094">
                  <c:v>-15.517563406767101</c:v>
                </c:pt>
                <c:pt idx="6095">
                  <c:v>-15.5423766604842</c:v>
                </c:pt>
                <c:pt idx="6096">
                  <c:v>-15.608612929011899</c:v>
                </c:pt>
                <c:pt idx="6097">
                  <c:v>-15.626157679563301</c:v>
                </c:pt>
                <c:pt idx="6098">
                  <c:v>-15.6511135868643</c:v>
                </c:pt>
                <c:pt idx="6099">
                  <c:v>-15.6763072243113</c:v>
                </c:pt>
                <c:pt idx="6100">
                  <c:v>-15.7018255873254</c:v>
                </c:pt>
                <c:pt idx="6101">
                  <c:v>-15.726890624366501</c:v>
                </c:pt>
                <c:pt idx="6102">
                  <c:v>-15.7533033399844</c:v>
                </c:pt>
                <c:pt idx="6103">
                  <c:v>-15.7802677624548</c:v>
                </c:pt>
                <c:pt idx="6104">
                  <c:v>-15.8564859445737</c:v>
                </c:pt>
                <c:pt idx="6105">
                  <c:v>-15.8768251242675</c:v>
                </c:pt>
                <c:pt idx="6106">
                  <c:v>-15.904637376288299</c:v>
                </c:pt>
                <c:pt idx="6107">
                  <c:v>-15.934169784767899</c:v>
                </c:pt>
                <c:pt idx="6108">
                  <c:v>-15.964433675879301</c:v>
                </c:pt>
                <c:pt idx="6109">
                  <c:v>-15.995436791764901</c:v>
                </c:pt>
                <c:pt idx="6110">
                  <c:v>-16.026767249927001</c:v>
                </c:pt>
                <c:pt idx="6111">
                  <c:v>-16.059223287875799</c:v>
                </c:pt>
                <c:pt idx="6112">
                  <c:v>-16.155642852895099</c:v>
                </c:pt>
                <c:pt idx="6113">
                  <c:v>-16.1782648759445</c:v>
                </c:pt>
                <c:pt idx="6114">
                  <c:v>-16.212882660494</c:v>
                </c:pt>
                <c:pt idx="6115">
                  <c:v>-16.248116433711001</c:v>
                </c:pt>
                <c:pt idx="6116">
                  <c:v>-16.282254266504498</c:v>
                </c:pt>
                <c:pt idx="6117">
                  <c:v>-16.318897693625701</c:v>
                </c:pt>
                <c:pt idx="6118">
                  <c:v>-16.356229523398699</c:v>
                </c:pt>
                <c:pt idx="6119">
                  <c:v>-16.3942314933518</c:v>
                </c:pt>
                <c:pt idx="6120">
                  <c:v>-16.510119499384999</c:v>
                </c:pt>
                <c:pt idx="6121">
                  <c:v>-16.5356783548762</c:v>
                </c:pt>
                <c:pt idx="6122">
                  <c:v>-16.575505771289301</c:v>
                </c:pt>
                <c:pt idx="6123">
                  <c:v>-16.615920029584299</c:v>
                </c:pt>
                <c:pt idx="6124">
                  <c:v>-16.656319459637601</c:v>
                </c:pt>
                <c:pt idx="6125">
                  <c:v>-16.6977955395766</c:v>
                </c:pt>
                <c:pt idx="6126">
                  <c:v>-16.738136729480999</c:v>
                </c:pt>
                <c:pt idx="6127">
                  <c:v>-16.780634370905201</c:v>
                </c:pt>
                <c:pt idx="6128">
                  <c:v>-16.912189335657001</c:v>
                </c:pt>
                <c:pt idx="6129">
                  <c:v>-16.941760246066998</c:v>
                </c:pt>
                <c:pt idx="6130">
                  <c:v>-16.983882616451599</c:v>
                </c:pt>
                <c:pt idx="6131">
                  <c:v>-17.028229686725201</c:v>
                </c:pt>
                <c:pt idx="6132">
                  <c:v>-17.0730573766192</c:v>
                </c:pt>
                <c:pt idx="6133">
                  <c:v>-17.118373751013099</c:v>
                </c:pt>
                <c:pt idx="6134">
                  <c:v>-17.163575847145601</c:v>
                </c:pt>
                <c:pt idx="6135">
                  <c:v>-17.209917648121198</c:v>
                </c:pt>
                <c:pt idx="6136">
                  <c:v>-17.355612438189901</c:v>
                </c:pt>
                <c:pt idx="6137">
                  <c:v>-17.385615719754501</c:v>
                </c:pt>
                <c:pt idx="6138">
                  <c:v>-17.433586097883101</c:v>
                </c:pt>
                <c:pt idx="6139">
                  <c:v>-17.482177106880101</c:v>
                </c:pt>
                <c:pt idx="6140">
                  <c:v>-17.529395869022199</c:v>
                </c:pt>
                <c:pt idx="6141">
                  <c:v>-17.579310582699598</c:v>
                </c:pt>
                <c:pt idx="6142">
                  <c:v>-17.629929705981699</c:v>
                </c:pt>
                <c:pt idx="6143">
                  <c:v>-17.681276276175801</c:v>
                </c:pt>
                <c:pt idx="6144">
                  <c:v>-17.845594863749799</c:v>
                </c:pt>
                <c:pt idx="6145">
                  <c:v>-17.878577622914499</c:v>
                </c:pt>
                <c:pt idx="6146">
                  <c:v>-17.932137506255501</c:v>
                </c:pt>
                <c:pt idx="6147">
                  <c:v>-17.986513421199898</c:v>
                </c:pt>
                <c:pt idx="6148">
                  <c:v>-18.0417259367836</c:v>
                </c:pt>
                <c:pt idx="6149">
                  <c:v>-18.094663084169301</c:v>
                </c:pt>
                <c:pt idx="6150">
                  <c:v>-18.1516357619007</c:v>
                </c:pt>
                <c:pt idx="6151">
                  <c:v>-18.209524301007999</c:v>
                </c:pt>
                <c:pt idx="6152">
                  <c:v>-18.398515705689601</c:v>
                </c:pt>
                <c:pt idx="6153">
                  <c:v>-18.435017046751899</c:v>
                </c:pt>
                <c:pt idx="6154">
                  <c:v>-18.494503810442701</c:v>
                </c:pt>
                <c:pt idx="6155">
                  <c:v>-18.555904793673001</c:v>
                </c:pt>
                <c:pt idx="6156">
                  <c:v>-18.618413537637899</c:v>
                </c:pt>
                <c:pt idx="6157">
                  <c:v>-18.679341273773801</c:v>
                </c:pt>
                <c:pt idx="6158">
                  <c:v>-18.7442427744692</c:v>
                </c:pt>
                <c:pt idx="6159">
                  <c:v>-18.810083050511</c:v>
                </c:pt>
                <c:pt idx="6160">
                  <c:v>-19.030326847189201</c:v>
                </c:pt>
                <c:pt idx="6161">
                  <c:v>-19.070788208539401</c:v>
                </c:pt>
                <c:pt idx="6162">
                  <c:v>-19.140834491321002</c:v>
                </c:pt>
                <c:pt idx="6163">
                  <c:v>-19.212624906483999</c:v>
                </c:pt>
                <c:pt idx="6164">
                  <c:v>-19.286333821011599</c:v>
                </c:pt>
                <c:pt idx="6165">
                  <c:v>-19.358806090794001</c:v>
                </c:pt>
                <c:pt idx="6166">
                  <c:v>-19.4369497675387</c:v>
                </c:pt>
                <c:pt idx="6167">
                  <c:v>-19.517475207308699</c:v>
                </c:pt>
                <c:pt idx="6168">
                  <c:v>-19.810647261657898</c:v>
                </c:pt>
                <c:pt idx="6169">
                  <c:v>-19.8121766593998</c:v>
                </c:pt>
                <c:pt idx="6170">
                  <c:v>-19.960625745844901</c:v>
                </c:pt>
                <c:pt idx="6171">
                  <c:v>-19.961995670872199</c:v>
                </c:pt>
                <c:pt idx="6172">
                  <c:v>-20.094894288056299</c:v>
                </c:pt>
                <c:pt idx="6173">
                  <c:v>-20.187520833341999</c:v>
                </c:pt>
                <c:pt idx="6174">
                  <c:v>-20.2841173389298</c:v>
                </c:pt>
                <c:pt idx="6175">
                  <c:v>-20.384986592919901</c:v>
                </c:pt>
                <c:pt idx="6176">
                  <c:v>-20.990521963345099</c:v>
                </c:pt>
                <c:pt idx="6177">
                  <c:v>-20.990769990622098</c:v>
                </c:pt>
                <c:pt idx="6178">
                  <c:v>-20.9910078755792</c:v>
                </c:pt>
                <c:pt idx="6179">
                  <c:v>-21.0674499181738</c:v>
                </c:pt>
                <c:pt idx="6180">
                  <c:v>-21.193045332970801</c:v>
                </c:pt>
                <c:pt idx="6181">
                  <c:v>-21.3242926126504</c:v>
                </c:pt>
                <c:pt idx="6182">
                  <c:v>-21.4612976167504</c:v>
                </c:pt>
                <c:pt idx="6183">
                  <c:v>-21.604094695054801</c:v>
                </c:pt>
                <c:pt idx="6184">
                  <c:v>-22.4520470064503</c:v>
                </c:pt>
                <c:pt idx="6185">
                  <c:v>-22.450793524205299</c:v>
                </c:pt>
                <c:pt idx="6186">
                  <c:v>-22.449530008631399</c:v>
                </c:pt>
                <c:pt idx="6187">
                  <c:v>-22.5529651125199</c:v>
                </c:pt>
                <c:pt idx="6188">
                  <c:v>-22.721808738332101</c:v>
                </c:pt>
                <c:pt idx="6189">
                  <c:v>-22.89285497749</c:v>
                </c:pt>
                <c:pt idx="6190">
                  <c:v>-23.0711269986279</c:v>
                </c:pt>
                <c:pt idx="6191">
                  <c:v>-23.2441693944013</c:v>
                </c:pt>
                <c:pt idx="6192">
                  <c:v>-24.282463748206201</c:v>
                </c:pt>
                <c:pt idx="6193">
                  <c:v>-24.2778498780707</c:v>
                </c:pt>
                <c:pt idx="6194">
                  <c:v>-24.273237607564599</c:v>
                </c:pt>
                <c:pt idx="6195">
                  <c:v>-24.3940760358227</c:v>
                </c:pt>
                <c:pt idx="6196">
                  <c:v>-24.588855906447399</c:v>
                </c:pt>
                <c:pt idx="6197">
                  <c:v>-24.7852699007768</c:v>
                </c:pt>
                <c:pt idx="6198">
                  <c:v>-24.9737092130379</c:v>
                </c:pt>
                <c:pt idx="6199">
                  <c:v>-25.1710020546391</c:v>
                </c:pt>
                <c:pt idx="6200">
                  <c:v>-26.253686262085399</c:v>
                </c:pt>
                <c:pt idx="6201">
                  <c:v>-26.246069249985901</c:v>
                </c:pt>
                <c:pt idx="6202">
                  <c:v>-26.2385114456842</c:v>
                </c:pt>
                <c:pt idx="6203">
                  <c:v>-26.3599466970037</c:v>
                </c:pt>
                <c:pt idx="6204">
                  <c:v>-26.5453179658506</c:v>
                </c:pt>
                <c:pt idx="6205">
                  <c:v>-26.7388943555328</c:v>
                </c:pt>
                <c:pt idx="6206">
                  <c:v>-26.931267053427501</c:v>
                </c:pt>
                <c:pt idx="6207">
                  <c:v>-27.122264868974899</c:v>
                </c:pt>
                <c:pt idx="6208">
                  <c:v>-28.1507022168487</c:v>
                </c:pt>
                <c:pt idx="6209">
                  <c:v>-28.1416193505307</c:v>
                </c:pt>
                <c:pt idx="6210">
                  <c:v>-28.132599947397502</c:v>
                </c:pt>
                <c:pt idx="6211">
                  <c:v>-28.238693874246</c:v>
                </c:pt>
                <c:pt idx="6212">
                  <c:v>-28.421489493730501</c:v>
                </c:pt>
                <c:pt idx="6213">
                  <c:v>-28.602424209319601</c:v>
                </c:pt>
                <c:pt idx="6214">
                  <c:v>-28.781485717034101</c:v>
                </c:pt>
                <c:pt idx="6215">
                  <c:v>-28.958626204511202</c:v>
                </c:pt>
                <c:pt idx="6216">
                  <c:v>-29.898045533127899</c:v>
                </c:pt>
                <c:pt idx="6217">
                  <c:v>-29.890002646467401</c:v>
                </c:pt>
                <c:pt idx="6218">
                  <c:v>-29.8820084158429</c:v>
                </c:pt>
                <c:pt idx="6219">
                  <c:v>-29.989107792513501</c:v>
                </c:pt>
                <c:pt idx="6220">
                  <c:v>-30.158061477252598</c:v>
                </c:pt>
                <c:pt idx="6221">
                  <c:v>-30.322360915604101</c:v>
                </c:pt>
                <c:pt idx="6222">
                  <c:v>-30.479512250016999</c:v>
                </c:pt>
                <c:pt idx="6223">
                  <c:v>-30.642294819255198</c:v>
                </c:pt>
                <c:pt idx="6224">
                  <c:v>-31.497380585025699</c:v>
                </c:pt>
                <c:pt idx="6225">
                  <c:v>-31.4922354761554</c:v>
                </c:pt>
                <c:pt idx="6226">
                  <c:v>-31.487110261877</c:v>
                </c:pt>
                <c:pt idx="6227">
                  <c:v>-31.576520904686699</c:v>
                </c:pt>
                <c:pt idx="6228">
                  <c:v>-31.728137666288099</c:v>
                </c:pt>
                <c:pt idx="6229">
                  <c:v>-31.877391578576901</c:v>
                </c:pt>
                <c:pt idx="6230">
                  <c:v>-32.024211550272199</c:v>
                </c:pt>
                <c:pt idx="6231">
                  <c:v>-32.169479478676102</c:v>
                </c:pt>
                <c:pt idx="6232">
                  <c:v>-32.908351509326899</c:v>
                </c:pt>
                <c:pt idx="6233">
                  <c:v>-32.905130078786001</c:v>
                </c:pt>
                <c:pt idx="6234">
                  <c:v>-32.9019067213748</c:v>
                </c:pt>
                <c:pt idx="6235">
                  <c:v>-32.985373918159503</c:v>
                </c:pt>
                <c:pt idx="6236">
                  <c:v>-33.114902100530003</c:v>
                </c:pt>
                <c:pt idx="6237">
                  <c:v>-33.239458354932701</c:v>
                </c:pt>
                <c:pt idx="6238">
                  <c:v>-33.3569068938003</c:v>
                </c:pt>
                <c:pt idx="6239">
                  <c:v>-33.476244061039402</c:v>
                </c:pt>
                <c:pt idx="6240">
                  <c:v>-34.056553952971498</c:v>
                </c:pt>
                <c:pt idx="6241">
                  <c:v>-34.052952271341901</c:v>
                </c:pt>
                <c:pt idx="6242">
                  <c:v>-34.049349574426699</c:v>
                </c:pt>
                <c:pt idx="6243">
                  <c:v>-34.105520321615799</c:v>
                </c:pt>
                <c:pt idx="6244">
                  <c:v>-34.1994995730821</c:v>
                </c:pt>
                <c:pt idx="6245">
                  <c:v>-34.287202805273203</c:v>
                </c:pt>
                <c:pt idx="6246">
                  <c:v>-34.367938595484098</c:v>
                </c:pt>
                <c:pt idx="6247">
                  <c:v>-34.441095866197301</c:v>
                </c:pt>
                <c:pt idx="6248">
                  <c:v>-34.7073241262976</c:v>
                </c:pt>
                <c:pt idx="6249">
                  <c:v>-34.703950526919201</c:v>
                </c:pt>
                <c:pt idx="6250">
                  <c:v>-34.700579845223601</c:v>
                </c:pt>
                <c:pt idx="6251">
                  <c:v>-34.723818183612103</c:v>
                </c:pt>
                <c:pt idx="6252">
                  <c:v>-34.752921704872598</c:v>
                </c:pt>
                <c:pt idx="6253">
                  <c:v>-34.771545541147901</c:v>
                </c:pt>
                <c:pt idx="6254">
                  <c:v>-34.781787133508203</c:v>
                </c:pt>
                <c:pt idx="6255">
                  <c:v>-34.782886406032198</c:v>
                </c:pt>
                <c:pt idx="6256">
                  <c:v>-34.662263530982401</c:v>
                </c:pt>
                <c:pt idx="6257">
                  <c:v>-34.659685964086201</c:v>
                </c:pt>
                <c:pt idx="6258">
                  <c:v>-34.657108850292701</c:v>
                </c:pt>
                <c:pt idx="6259">
                  <c:v>-34.637082773997697</c:v>
                </c:pt>
                <c:pt idx="6260">
                  <c:v>-34.598805531360199</c:v>
                </c:pt>
                <c:pt idx="6261">
                  <c:v>-34.5536839294057</c:v>
                </c:pt>
                <c:pt idx="6262">
                  <c:v>-34.505277833750903</c:v>
                </c:pt>
                <c:pt idx="6263">
                  <c:v>-34.449880263623498</c:v>
                </c:pt>
                <c:pt idx="6264">
                  <c:v>-34.105791203742598</c:v>
                </c:pt>
                <c:pt idx="6265">
                  <c:v>-34.103371468324603</c:v>
                </c:pt>
                <c:pt idx="6266">
                  <c:v>-34.100946480581499</c:v>
                </c:pt>
                <c:pt idx="6267">
                  <c:v>-34.059055009183602</c:v>
                </c:pt>
                <c:pt idx="6268">
                  <c:v>-33.988233685008097</c:v>
                </c:pt>
                <c:pt idx="6269">
                  <c:v>-33.915872360362599</c:v>
                </c:pt>
                <c:pt idx="6270">
                  <c:v>-33.8426177351215</c:v>
                </c:pt>
                <c:pt idx="6271">
                  <c:v>-33.772074032393803</c:v>
                </c:pt>
                <c:pt idx="6272">
                  <c:v>-33.626841614133902</c:v>
                </c:pt>
                <c:pt idx="6273">
                  <c:v>-33.624345671920302</c:v>
                </c:pt>
                <c:pt idx="6274">
                  <c:v>-33.380992664381701</c:v>
                </c:pt>
                <c:pt idx="6275">
                  <c:v>-33.2654571196719</c:v>
                </c:pt>
                <c:pt idx="6276">
                  <c:v>-33.262808250587597</c:v>
                </c:pt>
                <c:pt idx="6277">
                  <c:v>-33.1897329421084</c:v>
                </c:pt>
                <c:pt idx="6278">
                  <c:v>-33.118367218966704</c:v>
                </c:pt>
                <c:pt idx="6279">
                  <c:v>-33.0466139441953</c:v>
                </c:pt>
                <c:pt idx="6280">
                  <c:v>-32.978673300922502</c:v>
                </c:pt>
                <c:pt idx="6281">
                  <c:v>-32.908000713131699</c:v>
                </c:pt>
                <c:pt idx="6282">
                  <c:v>-32.905400068740697</c:v>
                </c:pt>
                <c:pt idx="6283">
                  <c:v>-32.574811219585698</c:v>
                </c:pt>
                <c:pt idx="6284">
                  <c:v>-32.506380845439402</c:v>
                </c:pt>
                <c:pt idx="6285">
                  <c:v>-32.438497774357202</c:v>
                </c:pt>
                <c:pt idx="6286">
                  <c:v>-32.371099863843099</c:v>
                </c:pt>
                <c:pt idx="6287">
                  <c:v>-32.307077278449903</c:v>
                </c:pt>
                <c:pt idx="6288">
                  <c:v>-32.2404520990316</c:v>
                </c:pt>
                <c:pt idx="6289">
                  <c:v>-32.238492584114901</c:v>
                </c:pt>
                <c:pt idx="6290">
                  <c:v>-32.0181593640175</c:v>
                </c:pt>
                <c:pt idx="6291">
                  <c:v>-31.849900638291899</c:v>
                </c:pt>
                <c:pt idx="6292">
                  <c:v>-31.848288144418401</c:v>
                </c:pt>
                <c:pt idx="6293">
                  <c:v>-31.782176828956501</c:v>
                </c:pt>
                <c:pt idx="6294">
                  <c:v>-31.7158304988663</c:v>
                </c:pt>
                <c:pt idx="6295">
                  <c:v>-31.652146904387099</c:v>
                </c:pt>
                <c:pt idx="6296">
                  <c:v>-31.585044831228199</c:v>
                </c:pt>
                <c:pt idx="6297">
                  <c:v>-31.462975784471499</c:v>
                </c:pt>
                <c:pt idx="6298">
                  <c:v>-31.462369459707102</c:v>
                </c:pt>
                <c:pt idx="6299">
                  <c:v>-31.176730746475499</c:v>
                </c:pt>
                <c:pt idx="6300">
                  <c:v>-31.1103483415373</c:v>
                </c:pt>
                <c:pt idx="6301">
                  <c:v>-31.110251888275201</c:v>
                </c:pt>
                <c:pt idx="6302">
                  <c:v>-31.039279276419101</c:v>
                </c:pt>
                <c:pt idx="6303">
                  <c:v>-30.967464713318201</c:v>
                </c:pt>
                <c:pt idx="6304">
                  <c:v>-30.8980437774343</c:v>
                </c:pt>
                <c:pt idx="6305">
                  <c:v>-30.824424660860899</c:v>
                </c:pt>
                <c:pt idx="6306">
                  <c:v>-30.749841786383399</c:v>
                </c:pt>
                <c:pt idx="6307">
                  <c:v>-30.447272247390199</c:v>
                </c:pt>
                <c:pt idx="6308">
                  <c:v>-30.369154362357101</c:v>
                </c:pt>
                <c:pt idx="6309">
                  <c:v>-30.369029161548699</c:v>
                </c:pt>
                <c:pt idx="6310">
                  <c:v>-30.289896498658798</c:v>
                </c:pt>
                <c:pt idx="6311">
                  <c:v>-30.209704077135498</c:v>
                </c:pt>
                <c:pt idx="6312">
                  <c:v>-30.1321494258219</c:v>
                </c:pt>
                <c:pt idx="6313">
                  <c:v>-30.049878496331601</c:v>
                </c:pt>
                <c:pt idx="6314">
                  <c:v>-29.9665940725653</c:v>
                </c:pt>
                <c:pt idx="6315">
                  <c:v>-29.626849813054498</c:v>
                </c:pt>
                <c:pt idx="6316">
                  <c:v>-29.6284439591386</c:v>
                </c:pt>
                <c:pt idx="6317">
                  <c:v>-29.5417240803448</c:v>
                </c:pt>
                <c:pt idx="6318">
                  <c:v>-29.454164711168499</c:v>
                </c:pt>
                <c:pt idx="6319">
                  <c:v>-29.371251690081799</c:v>
                </c:pt>
                <c:pt idx="6320">
                  <c:v>-29.282260313550601</c:v>
                </c:pt>
                <c:pt idx="6321">
                  <c:v>-29.192679218904299</c:v>
                </c:pt>
                <c:pt idx="6322">
                  <c:v>-29.102583284466899</c:v>
                </c:pt>
                <c:pt idx="6323">
                  <c:v>-28.737798939298202</c:v>
                </c:pt>
                <c:pt idx="6324">
                  <c:v>-28.647249061773699</c:v>
                </c:pt>
                <c:pt idx="6325">
                  <c:v>-28.649750208048701</c:v>
                </c:pt>
                <c:pt idx="6326">
                  <c:v>-28.563227382289</c:v>
                </c:pt>
                <c:pt idx="6327">
                  <c:v>-28.4722902568233</c:v>
                </c:pt>
                <c:pt idx="6328">
                  <c:v>-28.381192823494601</c:v>
                </c:pt>
                <c:pt idx="6329">
                  <c:v>-28.289926664083499</c:v>
                </c:pt>
                <c:pt idx="6330">
                  <c:v>-28.198445297431899</c:v>
                </c:pt>
                <c:pt idx="6331">
                  <c:v>-27.827755125654601</c:v>
                </c:pt>
                <c:pt idx="6332">
                  <c:v>-27.735211520871701</c:v>
                </c:pt>
                <c:pt idx="6333">
                  <c:v>-27.73892502647</c:v>
                </c:pt>
                <c:pt idx="6334">
                  <c:v>-27.645804454750799</c:v>
                </c:pt>
                <c:pt idx="6335">
                  <c:v>-27.551980004759901</c:v>
                </c:pt>
                <c:pt idx="6336">
                  <c:v>-27.4572792175111</c:v>
                </c:pt>
                <c:pt idx="6337">
                  <c:v>-27.361536747826801</c:v>
                </c:pt>
                <c:pt idx="6338">
                  <c:v>-27.2691569753894</c:v>
                </c:pt>
                <c:pt idx="6339">
                  <c:v>-26.8590306643963</c:v>
                </c:pt>
                <c:pt idx="6340">
                  <c:v>-26.756968907469201</c:v>
                </c:pt>
                <c:pt idx="6341">
                  <c:v>-26.761683230994802</c:v>
                </c:pt>
                <c:pt idx="6342">
                  <c:v>-26.657538171976899</c:v>
                </c:pt>
                <c:pt idx="6343">
                  <c:v>-26.551205999293401</c:v>
                </c:pt>
                <c:pt idx="6344">
                  <c:v>-26.4476967167321</c:v>
                </c:pt>
                <c:pt idx="6345">
                  <c:v>-26.33656460612</c:v>
                </c:pt>
                <c:pt idx="6346">
                  <c:v>-26.222946333061302</c:v>
                </c:pt>
                <c:pt idx="6347">
                  <c:v>-25.735153122225299</c:v>
                </c:pt>
                <c:pt idx="6348">
                  <c:v>-25.618744243924901</c:v>
                </c:pt>
                <c:pt idx="6349">
                  <c:v>-25.6228109035522</c:v>
                </c:pt>
                <c:pt idx="6350">
                  <c:v>-25.498676680254501</c:v>
                </c:pt>
                <c:pt idx="6351">
                  <c:v>-25.372964156442599</c:v>
                </c:pt>
                <c:pt idx="6352">
                  <c:v>-25.246073218205598</c:v>
                </c:pt>
                <c:pt idx="6353">
                  <c:v>-25.120476095724399</c:v>
                </c:pt>
                <c:pt idx="6354">
                  <c:v>-24.9926868458254</c:v>
                </c:pt>
                <c:pt idx="6355">
                  <c:v>-24.481892869696502</c:v>
                </c:pt>
                <c:pt idx="6356">
                  <c:v>-24.355123211338601</c:v>
                </c:pt>
                <c:pt idx="6357">
                  <c:v>-24.3575565789371</c:v>
                </c:pt>
                <c:pt idx="6358">
                  <c:v>-24.2330766116924</c:v>
                </c:pt>
                <c:pt idx="6359">
                  <c:v>-24.111480604943001</c:v>
                </c:pt>
                <c:pt idx="6360">
                  <c:v>-23.998854360049901</c:v>
                </c:pt>
                <c:pt idx="6361">
                  <c:v>-23.884828021541502</c:v>
                </c:pt>
                <c:pt idx="6362">
                  <c:v>-23.775447103865599</c:v>
                </c:pt>
                <c:pt idx="6363">
                  <c:v>-23.374519519843599</c:v>
                </c:pt>
                <c:pt idx="6364">
                  <c:v>-23.287191949886701</c:v>
                </c:pt>
                <c:pt idx="6365">
                  <c:v>-23.2906219762225</c:v>
                </c:pt>
                <c:pt idx="6366">
                  <c:v>-23.205043425075701</c:v>
                </c:pt>
                <c:pt idx="6367">
                  <c:v>-23.125662879367901</c:v>
                </c:pt>
                <c:pt idx="6368">
                  <c:v>-23.052508049660801</c:v>
                </c:pt>
                <c:pt idx="6369">
                  <c:v>-22.985513175051999</c:v>
                </c:pt>
                <c:pt idx="6370">
                  <c:v>-22.924515897369702</c:v>
                </c:pt>
                <c:pt idx="6371">
                  <c:v>-22.718447382821601</c:v>
                </c:pt>
                <c:pt idx="6372">
                  <c:v>-22.674983747338601</c:v>
                </c:pt>
                <c:pt idx="6373">
                  <c:v>-22.679294954626101</c:v>
                </c:pt>
                <c:pt idx="6374">
                  <c:v>-22.6404835580068</c:v>
                </c:pt>
                <c:pt idx="6375">
                  <c:v>-22.607656707555002</c:v>
                </c:pt>
                <c:pt idx="6376">
                  <c:v>-22.578408682115199</c:v>
                </c:pt>
                <c:pt idx="6377">
                  <c:v>-22.552477500417101</c:v>
                </c:pt>
                <c:pt idx="6378">
                  <c:v>-22.5294171366093</c:v>
                </c:pt>
                <c:pt idx="6379">
                  <c:v>-22.439435146372499</c:v>
                </c:pt>
                <c:pt idx="6380">
                  <c:v>-22.423332653074201</c:v>
                </c:pt>
                <c:pt idx="6381">
                  <c:v>-22.4296348671635</c:v>
                </c:pt>
                <c:pt idx="6382">
                  <c:v>-22.414778272806299</c:v>
                </c:pt>
                <c:pt idx="6383">
                  <c:v>-22.400952924069198</c:v>
                </c:pt>
                <c:pt idx="6384">
                  <c:v>-22.387921916942201</c:v>
                </c:pt>
                <c:pt idx="6385">
                  <c:v>-22.376349210563301</c:v>
                </c:pt>
                <c:pt idx="6386">
                  <c:v>-22.364402272482401</c:v>
                </c:pt>
                <c:pt idx="6387">
                  <c:v>-22.301270969015299</c:v>
                </c:pt>
                <c:pt idx="6388">
                  <c:v>-22.2900365271182</c:v>
                </c:pt>
                <c:pt idx="6389">
                  <c:v>-22.2950580205503</c:v>
                </c:pt>
                <c:pt idx="6390">
                  <c:v>-22.283429889406399</c:v>
                </c:pt>
                <c:pt idx="6391">
                  <c:v>-22.272205894961498</c:v>
                </c:pt>
                <c:pt idx="6392">
                  <c:v>-22.261463517085499</c:v>
                </c:pt>
                <c:pt idx="6393">
                  <c:v>-22.251992898066099</c:v>
                </c:pt>
                <c:pt idx="6394">
                  <c:v>-22.243185716611698</c:v>
                </c:pt>
                <c:pt idx="6395">
                  <c:v>-22.197581582185201</c:v>
                </c:pt>
                <c:pt idx="6396">
                  <c:v>-22.191178193043701</c:v>
                </c:pt>
                <c:pt idx="6397">
                  <c:v>-22.1969801260061</c:v>
                </c:pt>
                <c:pt idx="6398">
                  <c:v>-22.192433346485998</c:v>
                </c:pt>
                <c:pt idx="6399">
                  <c:v>-22.188368901372399</c:v>
                </c:pt>
                <c:pt idx="6400">
                  <c:v>-22.1851598511109</c:v>
                </c:pt>
                <c:pt idx="6401">
                  <c:v>-22.182988696703099</c:v>
                </c:pt>
                <c:pt idx="6402">
                  <c:v>-22.1814372149598</c:v>
                </c:pt>
                <c:pt idx="6403">
                  <c:v>-22.1538904718415</c:v>
                </c:pt>
                <c:pt idx="6404">
                  <c:v>-22.1526953438734</c:v>
                </c:pt>
                <c:pt idx="6405">
                  <c:v>-22.160798721996901</c:v>
                </c:pt>
                <c:pt idx="6406">
                  <c:v>-22.159234690202101</c:v>
                </c:pt>
                <c:pt idx="6407">
                  <c:v>-22.156859829860899</c:v>
                </c:pt>
                <c:pt idx="6408">
                  <c:v>-22.152724918100201</c:v>
                </c:pt>
                <c:pt idx="6409">
                  <c:v>-22.146317043025</c:v>
                </c:pt>
                <c:pt idx="6410">
                  <c:v>-22.1371473757528</c:v>
                </c:pt>
                <c:pt idx="6411">
                  <c:v>-22.046071877542801</c:v>
                </c:pt>
                <c:pt idx="6412">
                  <c:v>-22.025930754626799</c:v>
                </c:pt>
                <c:pt idx="6413">
                  <c:v>-22.035224808586602</c:v>
                </c:pt>
                <c:pt idx="6414">
                  <c:v>-22.0104749925192</c:v>
                </c:pt>
                <c:pt idx="6415">
                  <c:v>-21.980751902402702</c:v>
                </c:pt>
                <c:pt idx="6416">
                  <c:v>-21.9478418341542</c:v>
                </c:pt>
                <c:pt idx="6417">
                  <c:v>-21.9067485664612</c:v>
                </c:pt>
                <c:pt idx="6418">
                  <c:v>-21.860221748501498</c:v>
                </c:pt>
                <c:pt idx="6419">
                  <c:v>-21.608425591242298</c:v>
                </c:pt>
                <c:pt idx="6420">
                  <c:v>-21.545554212207801</c:v>
                </c:pt>
                <c:pt idx="6421">
                  <c:v>-21.553595843674501</c:v>
                </c:pt>
                <c:pt idx="6422">
                  <c:v>-21.485228960767699</c:v>
                </c:pt>
                <c:pt idx="6423">
                  <c:v>-21.4125353718279</c:v>
                </c:pt>
                <c:pt idx="6424">
                  <c:v>-21.339854322656301</c:v>
                </c:pt>
                <c:pt idx="6425">
                  <c:v>-21.259367549446999</c:v>
                </c:pt>
                <c:pt idx="6426">
                  <c:v>-21.177455009475</c:v>
                </c:pt>
                <c:pt idx="6427">
                  <c:v>-20.8512236227774</c:v>
                </c:pt>
                <c:pt idx="6428">
                  <c:v>-20.689452073155199</c:v>
                </c:pt>
                <c:pt idx="6429">
                  <c:v>-20.695667336553502</c:v>
                </c:pt>
                <c:pt idx="6430">
                  <c:v>-20.650294309373901</c:v>
                </c:pt>
                <c:pt idx="6431">
                  <c:v>-20.564884524744301</c:v>
                </c:pt>
                <c:pt idx="6432">
                  <c:v>-20.4741843247334</c:v>
                </c:pt>
                <c:pt idx="6433">
                  <c:v>-20.384458070227399</c:v>
                </c:pt>
                <c:pt idx="6434">
                  <c:v>-20.297340434457698</c:v>
                </c:pt>
                <c:pt idx="6435">
                  <c:v>-19.781262865380601</c:v>
                </c:pt>
                <c:pt idx="6436">
                  <c:v>-19.7881720932475</c:v>
                </c:pt>
                <c:pt idx="6437">
                  <c:v>-19.7950777119054</c:v>
                </c:pt>
                <c:pt idx="6438">
                  <c:v>-19.7395813700671</c:v>
                </c:pt>
                <c:pt idx="6439">
                  <c:v>-19.646689470274499</c:v>
                </c:pt>
                <c:pt idx="6440">
                  <c:v>-19.56006768464</c:v>
                </c:pt>
                <c:pt idx="6441">
                  <c:v>-19.469198412297001</c:v>
                </c:pt>
                <c:pt idx="6442">
                  <c:v>-19.378411092606299</c:v>
                </c:pt>
                <c:pt idx="6443">
                  <c:v>-18.8602972500946</c:v>
                </c:pt>
                <c:pt idx="6444">
                  <c:v>-18.867958065053699</c:v>
                </c:pt>
                <c:pt idx="6445">
                  <c:v>-18.875619470030099</c:v>
                </c:pt>
                <c:pt idx="6446">
                  <c:v>-18.822344445870801</c:v>
                </c:pt>
                <c:pt idx="6447">
                  <c:v>-18.736049825860899</c:v>
                </c:pt>
                <c:pt idx="6448">
                  <c:v>-18.645240800383</c:v>
                </c:pt>
                <c:pt idx="6449">
                  <c:v>-18.554507865051601</c:v>
                </c:pt>
                <c:pt idx="6450">
                  <c:v>-18.463996048056099</c:v>
                </c:pt>
                <c:pt idx="6451">
                  <c:v>-17.950593585134399</c:v>
                </c:pt>
                <c:pt idx="6452">
                  <c:v>-17.959862349582099</c:v>
                </c:pt>
                <c:pt idx="6453">
                  <c:v>-17.969122986477601</c:v>
                </c:pt>
                <c:pt idx="6454">
                  <c:v>-17.921138590349798</c:v>
                </c:pt>
                <c:pt idx="6455">
                  <c:v>-17.8346748293473</c:v>
                </c:pt>
                <c:pt idx="6456">
                  <c:v>-17.749726558190201</c:v>
                </c:pt>
                <c:pt idx="6457">
                  <c:v>-17.6665518075188</c:v>
                </c:pt>
                <c:pt idx="6458">
                  <c:v>-17.585473928890401</c:v>
                </c:pt>
                <c:pt idx="6459">
                  <c:v>-17.157766422341599</c:v>
                </c:pt>
                <c:pt idx="6460">
                  <c:v>-17.167732194763399</c:v>
                </c:pt>
                <c:pt idx="6461">
                  <c:v>-17.177679105061099</c:v>
                </c:pt>
                <c:pt idx="6462">
                  <c:v>-17.1368596813574</c:v>
                </c:pt>
                <c:pt idx="6463">
                  <c:v>-17.070829162432901</c:v>
                </c:pt>
                <c:pt idx="6464">
                  <c:v>-17.008736602391402</c:v>
                </c:pt>
                <c:pt idx="6465">
                  <c:v>-16.950741616352399</c:v>
                </c:pt>
                <c:pt idx="6466">
                  <c:v>-16.9002584693506</c:v>
                </c:pt>
                <c:pt idx="6467">
                  <c:v>-16.661422472370401</c:v>
                </c:pt>
                <c:pt idx="6468">
                  <c:v>-16.671288368373698</c:v>
                </c:pt>
                <c:pt idx="6469">
                  <c:v>-16.681140428261699</c:v>
                </c:pt>
                <c:pt idx="6470">
                  <c:v>-16.665859892727699</c:v>
                </c:pt>
                <c:pt idx="6471">
                  <c:v>-16.642166737908202</c:v>
                </c:pt>
                <c:pt idx="6472">
                  <c:v>-16.625718260290501</c:v>
                </c:pt>
                <c:pt idx="6473">
                  <c:v>-16.616919164700999</c:v>
                </c:pt>
                <c:pt idx="6474">
                  <c:v>-16.616160723243699</c:v>
                </c:pt>
                <c:pt idx="6475">
                  <c:v>-16.654205141389699</c:v>
                </c:pt>
                <c:pt idx="6476">
                  <c:v>-16.6795655021788</c:v>
                </c:pt>
                <c:pt idx="6477">
                  <c:v>-16.689136879908901</c:v>
                </c:pt>
                <c:pt idx="6478">
                  <c:v>-16.717184094623398</c:v>
                </c:pt>
                <c:pt idx="6479">
                  <c:v>-16.726802410595699</c:v>
                </c:pt>
                <c:pt idx="6480">
                  <c:v>-16.757435961677</c:v>
                </c:pt>
                <c:pt idx="6481">
                  <c:v>-16.790664335269199</c:v>
                </c:pt>
                <c:pt idx="6482">
                  <c:v>-16.8001598698484</c:v>
                </c:pt>
                <c:pt idx="6483">
                  <c:v>-16.961089938585602</c:v>
                </c:pt>
                <c:pt idx="6484">
                  <c:v>-17.018793692773102</c:v>
                </c:pt>
                <c:pt idx="6485">
                  <c:v>-17.083139433967801</c:v>
                </c:pt>
                <c:pt idx="6486">
                  <c:v>-17.092122017023598</c:v>
                </c:pt>
                <c:pt idx="6487">
                  <c:v>-17.2316572365675</c:v>
                </c:pt>
                <c:pt idx="6488">
                  <c:v>-17.2406221666145</c:v>
                </c:pt>
                <c:pt idx="6489">
                  <c:v>-17.2495849214176</c:v>
                </c:pt>
                <c:pt idx="6490">
                  <c:v>-17.5151625838642</c:v>
                </c:pt>
                <c:pt idx="6491">
                  <c:v>-17.564932593093801</c:v>
                </c:pt>
                <c:pt idx="6492">
                  <c:v>-17.718383664808801</c:v>
                </c:pt>
                <c:pt idx="6493">
                  <c:v>-17.887427031884901</c:v>
                </c:pt>
                <c:pt idx="6494">
                  <c:v>-17.974933254830798</c:v>
                </c:pt>
                <c:pt idx="6495">
                  <c:v>-18.060315941309899</c:v>
                </c:pt>
                <c:pt idx="6496">
                  <c:v>-18.068379684981601</c:v>
                </c:pt>
                <c:pt idx="6497">
                  <c:v>-18.076434422500402</c:v>
                </c:pt>
                <c:pt idx="6498">
                  <c:v>-18.333638273935001</c:v>
                </c:pt>
                <c:pt idx="6499">
                  <c:v>-18.341428489989902</c:v>
                </c:pt>
                <c:pt idx="6500">
                  <c:v>-18.453080590735599</c:v>
                </c:pt>
                <c:pt idx="6501">
                  <c:v>-18.5212262672772</c:v>
                </c:pt>
                <c:pt idx="6502">
                  <c:v>-18.623803063729301</c:v>
                </c:pt>
                <c:pt idx="6503">
                  <c:v>-18.669739408985901</c:v>
                </c:pt>
                <c:pt idx="6504">
                  <c:v>-18.709774435848999</c:v>
                </c:pt>
                <c:pt idx="6505">
                  <c:v>-18.717233025283601</c:v>
                </c:pt>
                <c:pt idx="6506">
                  <c:v>-18.807395457520201</c:v>
                </c:pt>
                <c:pt idx="6507">
                  <c:v>-18.814785377398501</c:v>
                </c:pt>
                <c:pt idx="6508">
                  <c:v>-18.835723775493001</c:v>
                </c:pt>
                <c:pt idx="6509">
                  <c:v>-18.843603456382699</c:v>
                </c:pt>
                <c:pt idx="6510">
                  <c:v>-18.8437010307889</c:v>
                </c:pt>
                <c:pt idx="6511">
                  <c:v>-18.836297608151</c:v>
                </c:pt>
                <c:pt idx="6512">
                  <c:v>-18.786599457089402</c:v>
                </c:pt>
                <c:pt idx="6513">
                  <c:v>-18.6787932701125</c:v>
                </c:pt>
                <c:pt idx="6514">
                  <c:v>-18.686466299569702</c:v>
                </c:pt>
                <c:pt idx="6515">
                  <c:v>-18.6941374199547</c:v>
                </c:pt>
                <c:pt idx="6516">
                  <c:v>-18.631462121421599</c:v>
                </c:pt>
                <c:pt idx="6517">
                  <c:v>-18.591288583656699</c:v>
                </c:pt>
                <c:pt idx="6518">
                  <c:v>-18.548203864771502</c:v>
                </c:pt>
                <c:pt idx="6519">
                  <c:v>-18.505501107834501</c:v>
                </c:pt>
                <c:pt idx="6520">
                  <c:v>-18.404160026454399</c:v>
                </c:pt>
                <c:pt idx="6521">
                  <c:v>-18.231234255180102</c:v>
                </c:pt>
                <c:pt idx="6522">
                  <c:v>-18.239543904741598</c:v>
                </c:pt>
                <c:pt idx="6523">
                  <c:v>-18.247848528588701</c:v>
                </c:pt>
                <c:pt idx="6524">
                  <c:v>-18.1756504785941</c:v>
                </c:pt>
                <c:pt idx="6525">
                  <c:v>-18.136513451654</c:v>
                </c:pt>
                <c:pt idx="6526">
                  <c:v>-18.1009166545253</c:v>
                </c:pt>
                <c:pt idx="6527">
                  <c:v>-18.0695059982686</c:v>
                </c:pt>
                <c:pt idx="6528">
                  <c:v>-18.019168490763501</c:v>
                </c:pt>
                <c:pt idx="6529">
                  <c:v>-17.945187865315599</c:v>
                </c:pt>
                <c:pt idx="6530">
                  <c:v>-17.953955291871601</c:v>
                </c:pt>
                <c:pt idx="6531">
                  <c:v>-17.962713293847202</c:v>
                </c:pt>
                <c:pt idx="6532">
                  <c:v>-17.9510430892316</c:v>
                </c:pt>
                <c:pt idx="6533">
                  <c:v>-17.9527467601268</c:v>
                </c:pt>
                <c:pt idx="6534">
                  <c:v>-17.960196039809102</c:v>
                </c:pt>
                <c:pt idx="6535">
                  <c:v>-17.973199677008001</c:v>
                </c:pt>
                <c:pt idx="6536">
                  <c:v>-17.991485431927899</c:v>
                </c:pt>
                <c:pt idx="6537">
                  <c:v>-18.014751039860201</c:v>
                </c:pt>
                <c:pt idx="6538">
                  <c:v>-18.0882503081666</c:v>
                </c:pt>
                <c:pt idx="6539">
                  <c:v>-18.0967985856275</c:v>
                </c:pt>
                <c:pt idx="6540">
                  <c:v>-18.1486955246476</c:v>
                </c:pt>
                <c:pt idx="6541">
                  <c:v>-18.186356342031701</c:v>
                </c:pt>
                <c:pt idx="6542">
                  <c:v>-18.2282352606065</c:v>
                </c:pt>
                <c:pt idx="6543">
                  <c:v>-18.272514408320902</c:v>
                </c:pt>
                <c:pt idx="6544">
                  <c:v>-18.318202040492</c:v>
                </c:pt>
                <c:pt idx="6545">
                  <c:v>-18.366056560846499</c:v>
                </c:pt>
                <c:pt idx="6546">
                  <c:v>-18.512551657110301</c:v>
                </c:pt>
                <c:pt idx="6547">
                  <c:v>-18.545464101012101</c:v>
                </c:pt>
                <c:pt idx="6548">
                  <c:v>-18.595506284697802</c:v>
                </c:pt>
                <c:pt idx="6549">
                  <c:v>-18.646550180361299</c:v>
                </c:pt>
                <c:pt idx="6550">
                  <c:v>-18.695908873806399</c:v>
                </c:pt>
                <c:pt idx="6551">
                  <c:v>-18.7471944447997</c:v>
                </c:pt>
                <c:pt idx="6552">
                  <c:v>-18.798291763229301</c:v>
                </c:pt>
                <c:pt idx="6553">
                  <c:v>-18.849087048884702</c:v>
                </c:pt>
                <c:pt idx="6554">
                  <c:v>-19.0006438596183</c:v>
                </c:pt>
                <c:pt idx="6555">
                  <c:v>-19.032758989168499</c:v>
                </c:pt>
                <c:pt idx="6556">
                  <c:v>-19.082235771295899</c:v>
                </c:pt>
                <c:pt idx="6557">
                  <c:v>-19.131151091549899</c:v>
                </c:pt>
                <c:pt idx="6558">
                  <c:v>-19.1796452905186</c:v>
                </c:pt>
                <c:pt idx="6559">
                  <c:v>-19.2257130022372</c:v>
                </c:pt>
                <c:pt idx="6560">
                  <c:v>-19.272982842188799</c:v>
                </c:pt>
                <c:pt idx="6561">
                  <c:v>-19.3196259043232</c:v>
                </c:pt>
                <c:pt idx="6562">
                  <c:v>-19.452911638677701</c:v>
                </c:pt>
                <c:pt idx="6563">
                  <c:v>-19.523127063411099</c:v>
                </c:pt>
                <c:pt idx="6564">
                  <c:v>-19.530634073792601</c:v>
                </c:pt>
                <c:pt idx="6565">
                  <c:v>-19.5381400394248</c:v>
                </c:pt>
                <c:pt idx="6566">
                  <c:v>-19.6080903527644</c:v>
                </c:pt>
                <c:pt idx="6567">
                  <c:v>-19.669635885356101</c:v>
                </c:pt>
                <c:pt idx="6568">
                  <c:v>-19.7114696068728</c:v>
                </c:pt>
                <c:pt idx="6569">
                  <c:v>-19.754841472393601</c:v>
                </c:pt>
                <c:pt idx="6570">
                  <c:v>-19.8640302319114</c:v>
                </c:pt>
                <c:pt idx="6571">
                  <c:v>-19.871309848000202</c:v>
                </c:pt>
                <c:pt idx="6572">
                  <c:v>-19.989569506808699</c:v>
                </c:pt>
                <c:pt idx="6573">
                  <c:v>-19.9967309293854</c:v>
                </c:pt>
                <c:pt idx="6574">
                  <c:v>-20.003876621275602</c:v>
                </c:pt>
                <c:pt idx="6575">
                  <c:v>-20.062757396744601</c:v>
                </c:pt>
                <c:pt idx="6576">
                  <c:v>-20.099541111134901</c:v>
                </c:pt>
                <c:pt idx="6577">
                  <c:v>-20.137149735770599</c:v>
                </c:pt>
                <c:pt idx="6578">
                  <c:v>-20.2303767526383</c:v>
                </c:pt>
                <c:pt idx="6579">
                  <c:v>-20.237301680726102</c:v>
                </c:pt>
                <c:pt idx="6580">
                  <c:v>-20.338478632415999</c:v>
                </c:pt>
                <c:pt idx="6581">
                  <c:v>-20.345304399642899</c:v>
                </c:pt>
                <c:pt idx="6582">
                  <c:v>-20.370012947554802</c:v>
                </c:pt>
                <c:pt idx="6583">
                  <c:v>-20.403210485396698</c:v>
                </c:pt>
                <c:pt idx="6584">
                  <c:v>-20.437337277596999</c:v>
                </c:pt>
                <c:pt idx="6585">
                  <c:v>-20.4713274926522</c:v>
                </c:pt>
                <c:pt idx="6586">
                  <c:v>-20.5584849980416</c:v>
                </c:pt>
                <c:pt idx="6587">
                  <c:v>-20.565364977437898</c:v>
                </c:pt>
                <c:pt idx="6588">
                  <c:v>-20.662338664585199</c:v>
                </c:pt>
                <c:pt idx="6589">
                  <c:v>-20.669123990546701</c:v>
                </c:pt>
                <c:pt idx="6590">
                  <c:v>-20.6933720519703</c:v>
                </c:pt>
                <c:pt idx="6591">
                  <c:v>-20.726547911106401</c:v>
                </c:pt>
                <c:pt idx="6592">
                  <c:v>-20.7613168647866</c:v>
                </c:pt>
                <c:pt idx="6593">
                  <c:v>-20.796581105361099</c:v>
                </c:pt>
                <c:pt idx="6594">
                  <c:v>-20.893725208269998</c:v>
                </c:pt>
                <c:pt idx="6595">
                  <c:v>-20.900490951686901</c:v>
                </c:pt>
                <c:pt idx="6596">
                  <c:v>-21.009919544061201</c:v>
                </c:pt>
                <c:pt idx="6597">
                  <c:v>-21.016576116161399</c:v>
                </c:pt>
                <c:pt idx="6598">
                  <c:v>-21.0419377828281</c:v>
                </c:pt>
                <c:pt idx="6599">
                  <c:v>-21.080908288687102</c:v>
                </c:pt>
                <c:pt idx="6600">
                  <c:v>-21.120591098195501</c:v>
                </c:pt>
                <c:pt idx="6601">
                  <c:v>-21.1610531206579</c:v>
                </c:pt>
                <c:pt idx="6602">
                  <c:v>-21.2735134188693</c:v>
                </c:pt>
                <c:pt idx="6603">
                  <c:v>-21.280042353288501</c:v>
                </c:pt>
                <c:pt idx="6604">
                  <c:v>-21.409547384807301</c:v>
                </c:pt>
                <c:pt idx="6605">
                  <c:v>-21.415943116134699</c:v>
                </c:pt>
                <c:pt idx="6606">
                  <c:v>-21.4461793391356</c:v>
                </c:pt>
                <c:pt idx="6607">
                  <c:v>-21.490644863061998</c:v>
                </c:pt>
                <c:pt idx="6608">
                  <c:v>-21.535681569816202</c:v>
                </c:pt>
                <c:pt idx="6609">
                  <c:v>-21.581245577998398</c:v>
                </c:pt>
                <c:pt idx="6610">
                  <c:v>-21.7070777063417</c:v>
                </c:pt>
                <c:pt idx="6611">
                  <c:v>-21.7132024309496</c:v>
                </c:pt>
                <c:pt idx="6612">
                  <c:v>-21.8567842410969</c:v>
                </c:pt>
                <c:pt idx="6613">
                  <c:v>-21.8627511378828</c:v>
                </c:pt>
                <c:pt idx="6614">
                  <c:v>-21.895024562674799</c:v>
                </c:pt>
                <c:pt idx="6615">
                  <c:v>-21.940632976145501</c:v>
                </c:pt>
                <c:pt idx="6616">
                  <c:v>-21.9882262542252</c:v>
                </c:pt>
                <c:pt idx="6617">
                  <c:v>-22.0358404698963</c:v>
                </c:pt>
                <c:pt idx="6618">
                  <c:v>-22.166075023102501</c:v>
                </c:pt>
                <c:pt idx="6619">
                  <c:v>-22.171722005223</c:v>
                </c:pt>
                <c:pt idx="6620">
                  <c:v>-22.3154115759075</c:v>
                </c:pt>
                <c:pt idx="6621">
                  <c:v>-22.320901170382498</c:v>
                </c:pt>
                <c:pt idx="6622">
                  <c:v>-22.3498447272558</c:v>
                </c:pt>
                <c:pt idx="6623">
                  <c:v>-22.395655602080101</c:v>
                </c:pt>
                <c:pt idx="6624">
                  <c:v>-22.440886327491199</c:v>
                </c:pt>
                <c:pt idx="6625">
                  <c:v>-22.4854559004694</c:v>
                </c:pt>
                <c:pt idx="6626">
                  <c:v>-22.599880839381399</c:v>
                </c:pt>
                <c:pt idx="6627">
                  <c:v>-22.605000938245801</c:v>
                </c:pt>
                <c:pt idx="6628">
                  <c:v>-22.730860259812399</c:v>
                </c:pt>
                <c:pt idx="6629">
                  <c:v>-22.735843360043798</c:v>
                </c:pt>
                <c:pt idx="6630">
                  <c:v>-22.763098721281398</c:v>
                </c:pt>
                <c:pt idx="6631">
                  <c:v>-22.800543828733598</c:v>
                </c:pt>
                <c:pt idx="6632">
                  <c:v>-22.8384792906614</c:v>
                </c:pt>
                <c:pt idx="6633">
                  <c:v>-22.875342596138399</c:v>
                </c:pt>
                <c:pt idx="6634">
                  <c:v>-22.967174965565501</c:v>
                </c:pt>
                <c:pt idx="6635">
                  <c:v>-22.9718562300041</c:v>
                </c:pt>
                <c:pt idx="6636">
                  <c:v>-23.0706150465268</c:v>
                </c:pt>
                <c:pt idx="6637">
                  <c:v>-23.075191537973001</c:v>
                </c:pt>
                <c:pt idx="6638">
                  <c:v>-23.095850468857002</c:v>
                </c:pt>
                <c:pt idx="6639">
                  <c:v>-23.126818365352001</c:v>
                </c:pt>
                <c:pt idx="6640">
                  <c:v>-23.157026873112098</c:v>
                </c:pt>
                <c:pt idx="6641">
                  <c:v>-23.186566039277</c:v>
                </c:pt>
                <c:pt idx="6642">
                  <c:v>-23.260619347300299</c:v>
                </c:pt>
                <c:pt idx="6643">
                  <c:v>-23.265007915203899</c:v>
                </c:pt>
                <c:pt idx="6644">
                  <c:v>-23.348167028208099</c:v>
                </c:pt>
                <c:pt idx="6645">
                  <c:v>-23.352471321347501</c:v>
                </c:pt>
                <c:pt idx="6646">
                  <c:v>-23.370537938641601</c:v>
                </c:pt>
                <c:pt idx="6647">
                  <c:v>-23.398003064080999</c:v>
                </c:pt>
                <c:pt idx="6648">
                  <c:v>-23.425430018676899</c:v>
                </c:pt>
                <c:pt idx="6649">
                  <c:v>-23.4528979836861</c:v>
                </c:pt>
                <c:pt idx="6650">
                  <c:v>-23.527077788497699</c:v>
                </c:pt>
                <c:pt idx="6651">
                  <c:v>-23.5312398074859</c:v>
                </c:pt>
                <c:pt idx="6652">
                  <c:v>-23.616493441137401</c:v>
                </c:pt>
                <c:pt idx="6653">
                  <c:v>-23.620557073022599</c:v>
                </c:pt>
                <c:pt idx="6654">
                  <c:v>-23.640180177262899</c:v>
                </c:pt>
                <c:pt idx="6655">
                  <c:v>-23.669058214926999</c:v>
                </c:pt>
                <c:pt idx="6656">
                  <c:v>-23.697171452545302</c:v>
                </c:pt>
                <c:pt idx="6657">
                  <c:v>-23.726845592453301</c:v>
                </c:pt>
                <c:pt idx="6658">
                  <c:v>-23.812293957541598</c:v>
                </c:pt>
                <c:pt idx="6659">
                  <c:v>-23.816157807686601</c:v>
                </c:pt>
                <c:pt idx="6660">
                  <c:v>-23.9132303399657</c:v>
                </c:pt>
                <c:pt idx="6661">
                  <c:v>-23.916986880785799</c:v>
                </c:pt>
                <c:pt idx="6662">
                  <c:v>-23.937023540903301</c:v>
                </c:pt>
                <c:pt idx="6663">
                  <c:v>-23.969633147071001</c:v>
                </c:pt>
                <c:pt idx="6664">
                  <c:v>-24.002827781536499</c:v>
                </c:pt>
                <c:pt idx="6665">
                  <c:v>-24.035261127486301</c:v>
                </c:pt>
                <c:pt idx="6666">
                  <c:v>-24.135344960728599</c:v>
                </c:pt>
                <c:pt idx="6667">
                  <c:v>-24.138876748596701</c:v>
                </c:pt>
                <c:pt idx="6668">
                  <c:v>-24.2528338351004</c:v>
                </c:pt>
                <c:pt idx="6669">
                  <c:v>-24.256241548043398</c:v>
                </c:pt>
                <c:pt idx="6670">
                  <c:v>-24.2793057592047</c:v>
                </c:pt>
                <c:pt idx="6671">
                  <c:v>-24.316738573416298</c:v>
                </c:pt>
                <c:pt idx="6672">
                  <c:v>-24.354805644638201</c:v>
                </c:pt>
                <c:pt idx="6673">
                  <c:v>-24.3935007162079</c:v>
                </c:pt>
                <c:pt idx="6674">
                  <c:v>-24.506785323150901</c:v>
                </c:pt>
                <c:pt idx="6675">
                  <c:v>-24.5097851300822</c:v>
                </c:pt>
                <c:pt idx="6676">
                  <c:v>-24.641465460522401</c:v>
                </c:pt>
                <c:pt idx="6677">
                  <c:v>-24.644318955455301</c:v>
                </c:pt>
                <c:pt idx="6678">
                  <c:v>-24.670036239789201</c:v>
                </c:pt>
                <c:pt idx="6679">
                  <c:v>-24.711577583659501</c:v>
                </c:pt>
                <c:pt idx="6680">
                  <c:v>-24.754279669702601</c:v>
                </c:pt>
                <c:pt idx="6681">
                  <c:v>-24.797534341133101</c:v>
                </c:pt>
                <c:pt idx="6682">
                  <c:v>-24.925030965820699</c:v>
                </c:pt>
                <c:pt idx="6683">
                  <c:v>-24.927590244794501</c:v>
                </c:pt>
                <c:pt idx="6684">
                  <c:v>-25.0745275047048</c:v>
                </c:pt>
                <c:pt idx="6685">
                  <c:v>-25.076926119950599</c:v>
                </c:pt>
                <c:pt idx="6686">
                  <c:v>-25.103988129615502</c:v>
                </c:pt>
                <c:pt idx="6687">
                  <c:v>-25.1498613516749</c:v>
                </c:pt>
                <c:pt idx="6688">
                  <c:v>-25.1961662761939</c:v>
                </c:pt>
                <c:pt idx="6689">
                  <c:v>-25.242880503268101</c:v>
                </c:pt>
                <c:pt idx="6690">
                  <c:v>-25.380698272055401</c:v>
                </c:pt>
                <c:pt idx="6691">
                  <c:v>-25.4662566885868</c:v>
                </c:pt>
                <c:pt idx="6692">
                  <c:v>-25.4680345624731</c:v>
                </c:pt>
                <c:pt idx="6693">
                  <c:v>-25.553663897879002</c:v>
                </c:pt>
                <c:pt idx="6694">
                  <c:v>-25.5553555858462</c:v>
                </c:pt>
                <c:pt idx="6695">
                  <c:v>-25.6410505733169</c:v>
                </c:pt>
                <c:pt idx="6696">
                  <c:v>-25.668109128466</c:v>
                </c:pt>
                <c:pt idx="6697">
                  <c:v>-25.713899517922201</c:v>
                </c:pt>
                <c:pt idx="6698">
                  <c:v>-25.909097646690999</c:v>
                </c:pt>
                <c:pt idx="6699">
                  <c:v>-25.910472700465199</c:v>
                </c:pt>
                <c:pt idx="6700">
                  <c:v>-25.9612896106145</c:v>
                </c:pt>
                <c:pt idx="6701">
                  <c:v>-25.9626169754195</c:v>
                </c:pt>
                <c:pt idx="6702">
                  <c:v>-26.130502166457401</c:v>
                </c:pt>
                <c:pt idx="6703">
                  <c:v>-26.131661699683701</c:v>
                </c:pt>
                <c:pt idx="6704">
                  <c:v>-26.164221584119002</c:v>
                </c:pt>
                <c:pt idx="6705">
                  <c:v>-26.216582688093499</c:v>
                </c:pt>
                <c:pt idx="6706">
                  <c:v>-26.433034491570801</c:v>
                </c:pt>
                <c:pt idx="6707">
                  <c:v>-26.433888833036399</c:v>
                </c:pt>
                <c:pt idx="6708">
                  <c:v>-26.490096957090199</c:v>
                </c:pt>
                <c:pt idx="6709">
                  <c:v>-26.4910051274701</c:v>
                </c:pt>
                <c:pt idx="6710">
                  <c:v>-26.678755394677999</c:v>
                </c:pt>
                <c:pt idx="6711">
                  <c:v>-26.679472040351001</c:v>
                </c:pt>
                <c:pt idx="6712">
                  <c:v>-26.7164002204041</c:v>
                </c:pt>
                <c:pt idx="6713">
                  <c:v>-26.7749350537396</c:v>
                </c:pt>
                <c:pt idx="6714">
                  <c:v>-27.0198114140744</c:v>
                </c:pt>
                <c:pt idx="6715">
                  <c:v>-27.020182237070401</c:v>
                </c:pt>
                <c:pt idx="6716">
                  <c:v>-27.082149498415902</c:v>
                </c:pt>
                <c:pt idx="6717">
                  <c:v>-27.082455123088302</c:v>
                </c:pt>
                <c:pt idx="6718">
                  <c:v>-27.2947989517683</c:v>
                </c:pt>
                <c:pt idx="6719">
                  <c:v>-27.294898794597199</c:v>
                </c:pt>
                <c:pt idx="6720">
                  <c:v>-27.335791955699801</c:v>
                </c:pt>
                <c:pt idx="6721">
                  <c:v>-27.400856745922098</c:v>
                </c:pt>
                <c:pt idx="6722">
                  <c:v>-27.671376979506501</c:v>
                </c:pt>
                <c:pt idx="6723">
                  <c:v>-27.7405077436837</c:v>
                </c:pt>
                <c:pt idx="6724">
                  <c:v>-27.740182597477101</c:v>
                </c:pt>
                <c:pt idx="6725">
                  <c:v>-27.739853550218399</c:v>
                </c:pt>
                <c:pt idx="6726">
                  <c:v>-27.9745614360444</c:v>
                </c:pt>
                <c:pt idx="6727">
                  <c:v>-27.974012315579301</c:v>
                </c:pt>
                <c:pt idx="6728">
                  <c:v>-28.018764182996001</c:v>
                </c:pt>
                <c:pt idx="6729">
                  <c:v>-28.087182063640299</c:v>
                </c:pt>
                <c:pt idx="6730">
                  <c:v>-28.398001060893399</c:v>
                </c:pt>
                <c:pt idx="6731">
                  <c:v>-28.397118625085199</c:v>
                </c:pt>
                <c:pt idx="6732">
                  <c:v>-28.4755591733873</c:v>
                </c:pt>
                <c:pt idx="6733">
                  <c:v>-28.474224136802299</c:v>
                </c:pt>
                <c:pt idx="6734">
                  <c:v>-28.745797586384899</c:v>
                </c:pt>
                <c:pt idx="6735">
                  <c:v>-28.744205168917901</c:v>
                </c:pt>
                <c:pt idx="6736">
                  <c:v>-28.792333816210999</c:v>
                </c:pt>
                <c:pt idx="6737">
                  <c:v>-28.877029828439198</c:v>
                </c:pt>
                <c:pt idx="6738">
                  <c:v>-29.261746658374602</c:v>
                </c:pt>
                <c:pt idx="6739">
                  <c:v>-29.358934394419499</c:v>
                </c:pt>
                <c:pt idx="6740">
                  <c:v>-29.3570782419458</c:v>
                </c:pt>
                <c:pt idx="6741">
                  <c:v>-29.355206964619999</c:v>
                </c:pt>
                <c:pt idx="6742">
                  <c:v>-29.699717261144301</c:v>
                </c:pt>
                <c:pt idx="6743">
                  <c:v>-29.697522812671998</c:v>
                </c:pt>
                <c:pt idx="6744">
                  <c:v>-29.763094022297199</c:v>
                </c:pt>
                <c:pt idx="6745">
                  <c:v>-29.870671217684599</c:v>
                </c:pt>
                <c:pt idx="6746">
                  <c:v>-30.353333321033698</c:v>
                </c:pt>
                <c:pt idx="6747">
                  <c:v>-30.474393067114999</c:v>
                </c:pt>
                <c:pt idx="6748">
                  <c:v>-30.470440155826001</c:v>
                </c:pt>
                <c:pt idx="6749">
                  <c:v>-30.466477735423901</c:v>
                </c:pt>
                <c:pt idx="6750">
                  <c:v>-30.887945881968299</c:v>
                </c:pt>
                <c:pt idx="6751">
                  <c:v>-30.8835791052594</c:v>
                </c:pt>
                <c:pt idx="6752">
                  <c:v>-30.954701479078299</c:v>
                </c:pt>
                <c:pt idx="6753">
                  <c:v>-31.080602524724998</c:v>
                </c:pt>
                <c:pt idx="6754">
                  <c:v>-31.613290440286999</c:v>
                </c:pt>
                <c:pt idx="6755">
                  <c:v>-31.7439415236103</c:v>
                </c:pt>
                <c:pt idx="6756">
                  <c:v>-31.738031737854101</c:v>
                </c:pt>
                <c:pt idx="6757">
                  <c:v>-31.732125637110901</c:v>
                </c:pt>
                <c:pt idx="6758">
                  <c:v>-32.184285690767901</c:v>
                </c:pt>
                <c:pt idx="6759">
                  <c:v>-32.177959577509803</c:v>
                </c:pt>
                <c:pt idx="6760">
                  <c:v>-32.254876364468402</c:v>
                </c:pt>
                <c:pt idx="6761">
                  <c:v>-32.382847487741699</c:v>
                </c:pt>
                <c:pt idx="6762">
                  <c:v>-32.898811734319899</c:v>
                </c:pt>
                <c:pt idx="6763">
                  <c:v>-33.021140182402803</c:v>
                </c:pt>
                <c:pt idx="6764">
                  <c:v>-33.013055592872703</c:v>
                </c:pt>
                <c:pt idx="6765">
                  <c:v>-33.005028280799003</c:v>
                </c:pt>
                <c:pt idx="6766">
                  <c:v>-33.427175762746501</c:v>
                </c:pt>
                <c:pt idx="6767">
                  <c:v>-33.418827015789297</c:v>
                </c:pt>
                <c:pt idx="6768">
                  <c:v>-33.486802297188497</c:v>
                </c:pt>
                <c:pt idx="6769">
                  <c:v>-33.605150590646303</c:v>
                </c:pt>
                <c:pt idx="6770">
                  <c:v>-34.073585816117699</c:v>
                </c:pt>
                <c:pt idx="6771">
                  <c:v>-34.184310683607201</c:v>
                </c:pt>
                <c:pt idx="6772">
                  <c:v>-34.1769861676269</c:v>
                </c:pt>
                <c:pt idx="6773">
                  <c:v>-34.169709032227402</c:v>
                </c:pt>
                <c:pt idx="6774">
                  <c:v>-34.551555820191801</c:v>
                </c:pt>
                <c:pt idx="6775">
                  <c:v>-34.544092324079301</c:v>
                </c:pt>
                <c:pt idx="6776">
                  <c:v>-34.611499297505098</c:v>
                </c:pt>
                <c:pt idx="6777">
                  <c:v>-34.714416745482602</c:v>
                </c:pt>
                <c:pt idx="6778">
                  <c:v>-35.1516399133981</c:v>
                </c:pt>
                <c:pt idx="6779">
                  <c:v>-35.254641245748999</c:v>
                </c:pt>
                <c:pt idx="6780">
                  <c:v>-35.248899118485603</c:v>
                </c:pt>
                <c:pt idx="6781">
                  <c:v>-35.243187782636497</c:v>
                </c:pt>
                <c:pt idx="6782">
                  <c:v>-35.598088236130899</c:v>
                </c:pt>
                <c:pt idx="6783">
                  <c:v>-35.5922985376274</c:v>
                </c:pt>
                <c:pt idx="6784">
                  <c:v>-35.6500128648618</c:v>
                </c:pt>
                <c:pt idx="6785">
                  <c:v>-35.751842535966297</c:v>
                </c:pt>
                <c:pt idx="6786">
                  <c:v>-36.152833714908603</c:v>
                </c:pt>
                <c:pt idx="6787">
                  <c:v>-36.2506513065549</c:v>
                </c:pt>
                <c:pt idx="6788">
                  <c:v>-36.2483956613275</c:v>
                </c:pt>
                <c:pt idx="6789">
                  <c:v>-36.2461385392496</c:v>
                </c:pt>
                <c:pt idx="6790">
                  <c:v>-36.574630799813903</c:v>
                </c:pt>
                <c:pt idx="6791">
                  <c:v>-36.572350895096299</c:v>
                </c:pt>
                <c:pt idx="6792">
                  <c:v>-36.627142199066697</c:v>
                </c:pt>
                <c:pt idx="6793">
                  <c:v>-36.720483521621198</c:v>
                </c:pt>
                <c:pt idx="6794">
                  <c:v>-36.905394442215098</c:v>
                </c:pt>
                <c:pt idx="6795">
                  <c:v>-37.079723966452498</c:v>
                </c:pt>
                <c:pt idx="6796">
                  <c:v>-37.167151683368303</c:v>
                </c:pt>
                <c:pt idx="6797">
                  <c:v>-37.460043345371702</c:v>
                </c:pt>
                <c:pt idx="6798">
                  <c:v>-37.457947742309997</c:v>
                </c:pt>
                <c:pt idx="6799">
                  <c:v>-37.455832676322501</c:v>
                </c:pt>
                <c:pt idx="6800">
                  <c:v>-37.504136124770298</c:v>
                </c:pt>
                <c:pt idx="6801">
                  <c:v>-37.584421655002203</c:v>
                </c:pt>
                <c:pt idx="6802">
                  <c:v>-37.663971786367</c:v>
                </c:pt>
                <c:pt idx="6803">
                  <c:v>-37.741236156193899</c:v>
                </c:pt>
                <c:pt idx="6804">
                  <c:v>-37.816055304346399</c:v>
                </c:pt>
                <c:pt idx="6805">
                  <c:v>-38.166330637868597</c:v>
                </c:pt>
                <c:pt idx="6806">
                  <c:v>-38.164226868377902</c:v>
                </c:pt>
                <c:pt idx="6807">
                  <c:v>-38.162122060275998</c:v>
                </c:pt>
                <c:pt idx="6808">
                  <c:v>-38.1967831540533</c:v>
                </c:pt>
                <c:pt idx="6809">
                  <c:v>-38.251990692265601</c:v>
                </c:pt>
                <c:pt idx="6810">
                  <c:v>-38.302034301713</c:v>
                </c:pt>
                <c:pt idx="6811">
                  <c:v>-38.346555593615101</c:v>
                </c:pt>
                <c:pt idx="6812">
                  <c:v>-38.385250765559697</c:v>
                </c:pt>
                <c:pt idx="6813">
                  <c:v>-38.496705156489703</c:v>
                </c:pt>
                <c:pt idx="6814">
                  <c:v>-38.495175477698197</c:v>
                </c:pt>
                <c:pt idx="6815">
                  <c:v>-38.493643593331598</c:v>
                </c:pt>
                <c:pt idx="6816">
                  <c:v>-38.500960901567403</c:v>
                </c:pt>
                <c:pt idx="6817">
                  <c:v>-38.508286433612803</c:v>
                </c:pt>
                <c:pt idx="6818">
                  <c:v>-38.509727766597102</c:v>
                </c:pt>
                <c:pt idx="6819">
                  <c:v>-38.5055539623215</c:v>
                </c:pt>
                <c:pt idx="6820">
                  <c:v>-38.496086572036099</c:v>
                </c:pt>
                <c:pt idx="6821">
                  <c:v>-38.422615691629801</c:v>
                </c:pt>
                <c:pt idx="6822">
                  <c:v>-38.421338613666997</c:v>
                </c:pt>
                <c:pt idx="6823">
                  <c:v>-38.382099030085897</c:v>
                </c:pt>
                <c:pt idx="6824">
                  <c:v>-38.380487513890799</c:v>
                </c:pt>
                <c:pt idx="6825">
                  <c:v>-38.338715468488097</c:v>
                </c:pt>
                <c:pt idx="6826">
                  <c:v>-38.323299806562297</c:v>
                </c:pt>
                <c:pt idx="6827">
                  <c:v>-38.293166935768497</c:v>
                </c:pt>
                <c:pt idx="6828">
                  <c:v>-38.257828348771902</c:v>
                </c:pt>
                <c:pt idx="6829">
                  <c:v>-38.073405027982503</c:v>
                </c:pt>
                <c:pt idx="6830">
                  <c:v>-38.071682263005201</c:v>
                </c:pt>
                <c:pt idx="6831">
                  <c:v>-38.0699532671483</c:v>
                </c:pt>
                <c:pt idx="6832">
                  <c:v>-37.9021812161741</c:v>
                </c:pt>
                <c:pt idx="6833">
                  <c:v>-37.900566502133302</c:v>
                </c:pt>
                <c:pt idx="6834">
                  <c:v>-37.865997360445199</c:v>
                </c:pt>
                <c:pt idx="6835">
                  <c:v>-37.808224998787203</c:v>
                </c:pt>
                <c:pt idx="6836">
                  <c:v>-37.7471564425745</c:v>
                </c:pt>
                <c:pt idx="6837">
                  <c:v>-37.459724409194401</c:v>
                </c:pt>
                <c:pt idx="6838">
                  <c:v>-37.458315388783198</c:v>
                </c:pt>
                <c:pt idx="6839">
                  <c:v>-37.4569022644908</c:v>
                </c:pt>
                <c:pt idx="6840">
                  <c:v>-37.199853609468498</c:v>
                </c:pt>
                <c:pt idx="6841">
                  <c:v>-37.198193415827099</c:v>
                </c:pt>
                <c:pt idx="6842">
                  <c:v>-37.145410250837699</c:v>
                </c:pt>
                <c:pt idx="6843">
                  <c:v>-37.059887009090502</c:v>
                </c:pt>
                <c:pt idx="6844">
                  <c:v>-36.970740340460203</c:v>
                </c:pt>
                <c:pt idx="6845">
                  <c:v>-36.566268913700704</c:v>
                </c:pt>
                <c:pt idx="6846">
                  <c:v>-36.5651624105991</c:v>
                </c:pt>
                <c:pt idx="6847">
                  <c:v>-36.564057492906898</c:v>
                </c:pt>
                <c:pt idx="6848">
                  <c:v>-36.207103876030502</c:v>
                </c:pt>
                <c:pt idx="6849">
                  <c:v>-36.206368983773899</c:v>
                </c:pt>
                <c:pt idx="6850">
                  <c:v>-36.135010924027199</c:v>
                </c:pt>
                <c:pt idx="6851">
                  <c:v>-36.019553813508203</c:v>
                </c:pt>
                <c:pt idx="6852">
                  <c:v>-35.905698937486797</c:v>
                </c:pt>
                <c:pt idx="6853">
                  <c:v>-35.3700210423196</c:v>
                </c:pt>
                <c:pt idx="6854">
                  <c:v>-35.3713053562957</c:v>
                </c:pt>
                <c:pt idx="6855">
                  <c:v>-35.372572372912401</c:v>
                </c:pt>
                <c:pt idx="6856">
                  <c:v>-34.903688378284301</c:v>
                </c:pt>
                <c:pt idx="6857">
                  <c:v>-34.906231566125399</c:v>
                </c:pt>
                <c:pt idx="6858">
                  <c:v>-34.821246644502999</c:v>
                </c:pt>
                <c:pt idx="6859">
                  <c:v>-34.672393676155401</c:v>
                </c:pt>
                <c:pt idx="6860">
                  <c:v>-34.519226913589002</c:v>
                </c:pt>
                <c:pt idx="6861">
                  <c:v>-33.844115542035098</c:v>
                </c:pt>
                <c:pt idx="6862">
                  <c:v>-33.847783739746902</c:v>
                </c:pt>
                <c:pt idx="6863">
                  <c:v>-33.851427815902703</c:v>
                </c:pt>
                <c:pt idx="6864">
                  <c:v>-33.263277702108198</c:v>
                </c:pt>
                <c:pt idx="6865">
                  <c:v>-33.267888857042102</c:v>
                </c:pt>
                <c:pt idx="6866">
                  <c:v>-33.154096229674202</c:v>
                </c:pt>
                <c:pt idx="6867">
                  <c:v>-32.970650681970803</c:v>
                </c:pt>
                <c:pt idx="6868">
                  <c:v>-32.784034662074099</c:v>
                </c:pt>
                <c:pt idx="6869">
                  <c:v>-32.002298378926</c:v>
                </c:pt>
                <c:pt idx="6870">
                  <c:v>-32.005601054308798</c:v>
                </c:pt>
                <c:pt idx="6871">
                  <c:v>-32.008895500920502</c:v>
                </c:pt>
                <c:pt idx="6872">
                  <c:v>-31.336202076273899</c:v>
                </c:pt>
                <c:pt idx="6873">
                  <c:v>-31.3395386940369</c:v>
                </c:pt>
                <c:pt idx="6874">
                  <c:v>-31.213547330327899</c:v>
                </c:pt>
                <c:pt idx="6875">
                  <c:v>-31.022604929615699</c:v>
                </c:pt>
                <c:pt idx="6876">
                  <c:v>-30.822556816927602</c:v>
                </c:pt>
                <c:pt idx="6877">
                  <c:v>-30.038188968779199</c:v>
                </c:pt>
                <c:pt idx="6878">
                  <c:v>-30.042812086748999</c:v>
                </c:pt>
                <c:pt idx="6879">
                  <c:v>-30.047434278413998</c:v>
                </c:pt>
                <c:pt idx="6880">
                  <c:v>-29.3951995956694</c:v>
                </c:pt>
                <c:pt idx="6881">
                  <c:v>-29.400231738438801</c:v>
                </c:pt>
                <c:pt idx="6882">
                  <c:v>-29.2913723600265</c:v>
                </c:pt>
                <c:pt idx="6883">
                  <c:v>-29.107393348432002</c:v>
                </c:pt>
                <c:pt idx="6884">
                  <c:v>-28.927770316487202</c:v>
                </c:pt>
                <c:pt idx="6885">
                  <c:v>-28.275671640225202</c:v>
                </c:pt>
                <c:pt idx="6886">
                  <c:v>-28.2827630523749</c:v>
                </c:pt>
                <c:pt idx="6887">
                  <c:v>-28.289842645860201</c:v>
                </c:pt>
                <c:pt idx="6888">
                  <c:v>-27.756604231696699</c:v>
                </c:pt>
                <c:pt idx="6889">
                  <c:v>-27.764593911110001</c:v>
                </c:pt>
                <c:pt idx="6890">
                  <c:v>-27.679463689930301</c:v>
                </c:pt>
                <c:pt idx="6891">
                  <c:v>-27.5348605074558</c:v>
                </c:pt>
                <c:pt idx="6892">
                  <c:v>-27.3947434375734</c:v>
                </c:pt>
                <c:pt idx="6893">
                  <c:v>-26.872000736952199</c:v>
                </c:pt>
                <c:pt idx="6894">
                  <c:v>-26.881114344574002</c:v>
                </c:pt>
                <c:pt idx="6895">
                  <c:v>-26.8902081260449</c:v>
                </c:pt>
                <c:pt idx="6896">
                  <c:v>-26.462619544184001</c:v>
                </c:pt>
                <c:pt idx="6897">
                  <c:v>-26.472757113683901</c:v>
                </c:pt>
                <c:pt idx="6898">
                  <c:v>-26.400170970313599</c:v>
                </c:pt>
                <c:pt idx="6899">
                  <c:v>-26.2830338736496</c:v>
                </c:pt>
                <c:pt idx="6900">
                  <c:v>-26.1732595439506</c:v>
                </c:pt>
                <c:pt idx="6901">
                  <c:v>-25.695252937881499</c:v>
                </c:pt>
                <c:pt idx="6902">
                  <c:v>-25.705076244488499</c:v>
                </c:pt>
                <c:pt idx="6903">
                  <c:v>-25.714878030540302</c:v>
                </c:pt>
                <c:pt idx="6904">
                  <c:v>-25.3227320535693</c:v>
                </c:pt>
                <c:pt idx="6905">
                  <c:v>-25.333499173568999</c:v>
                </c:pt>
                <c:pt idx="6906">
                  <c:v>-25.2720300215646</c:v>
                </c:pt>
                <c:pt idx="6907">
                  <c:v>-25.161593557930701</c:v>
                </c:pt>
                <c:pt idx="6908">
                  <c:v>-25.051209209459898</c:v>
                </c:pt>
                <c:pt idx="6909">
                  <c:v>-24.585084194719499</c:v>
                </c:pt>
                <c:pt idx="6910">
                  <c:v>-24.5947861265672</c:v>
                </c:pt>
                <c:pt idx="6911">
                  <c:v>-24.6044747590031</c:v>
                </c:pt>
                <c:pt idx="6912">
                  <c:v>-24.2158923576551</c:v>
                </c:pt>
                <c:pt idx="6913">
                  <c:v>-24.226179303589301</c:v>
                </c:pt>
                <c:pt idx="6914">
                  <c:v>-24.051781537388599</c:v>
                </c:pt>
                <c:pt idx="6915">
                  <c:v>-23.9461718308944</c:v>
                </c:pt>
                <c:pt idx="6916">
                  <c:v>-23.842533696147299</c:v>
                </c:pt>
                <c:pt idx="6917">
                  <c:v>-23.5431251976364</c:v>
                </c:pt>
                <c:pt idx="6918">
                  <c:v>-23.5526351698764</c:v>
                </c:pt>
                <c:pt idx="6919">
                  <c:v>-23.562137990375</c:v>
                </c:pt>
                <c:pt idx="6920">
                  <c:v>-23.236813325431299</c:v>
                </c:pt>
                <c:pt idx="6921">
                  <c:v>-23.246247225250901</c:v>
                </c:pt>
                <c:pt idx="6922">
                  <c:v>-23.195607713019299</c:v>
                </c:pt>
                <c:pt idx="6923">
                  <c:v>-23.0417000268267</c:v>
                </c:pt>
                <c:pt idx="6924">
                  <c:v>-22.974219854948998</c:v>
                </c:pt>
                <c:pt idx="6925">
                  <c:v>-22.817090099940302</c:v>
                </c:pt>
                <c:pt idx="6926">
                  <c:v>-22.8266803096035</c:v>
                </c:pt>
                <c:pt idx="6927">
                  <c:v>-22.8362891833413</c:v>
                </c:pt>
                <c:pt idx="6928">
                  <c:v>-22.6879754511016</c:v>
                </c:pt>
                <c:pt idx="6929">
                  <c:v>-22.697060929593299</c:v>
                </c:pt>
                <c:pt idx="6930">
                  <c:v>-22.657949705150902</c:v>
                </c:pt>
                <c:pt idx="6931">
                  <c:v>-22.647808472795202</c:v>
                </c:pt>
                <c:pt idx="6932">
                  <c:v>-22.644407865112001</c:v>
                </c:pt>
                <c:pt idx="6933">
                  <c:v>-22.6817022707056</c:v>
                </c:pt>
                <c:pt idx="6934">
                  <c:v>-22.692045199148399</c:v>
                </c:pt>
                <c:pt idx="6935">
                  <c:v>-22.702413828759401</c:v>
                </c:pt>
                <c:pt idx="6936">
                  <c:v>-22.767867476147799</c:v>
                </c:pt>
                <c:pt idx="6937">
                  <c:v>-22.778289953886699</c:v>
                </c:pt>
                <c:pt idx="6938">
                  <c:v>-22.833620264221999</c:v>
                </c:pt>
                <c:pt idx="6939">
                  <c:v>-22.876187602593902</c:v>
                </c:pt>
                <c:pt idx="6940">
                  <c:v>-22.9269356234425</c:v>
                </c:pt>
                <c:pt idx="6941">
                  <c:v>-23.0854602305605</c:v>
                </c:pt>
                <c:pt idx="6942">
                  <c:v>-23.0977459992984</c:v>
                </c:pt>
                <c:pt idx="6943">
                  <c:v>-23.109991055328202</c:v>
                </c:pt>
                <c:pt idx="6944">
                  <c:v>-23.2949523131979</c:v>
                </c:pt>
                <c:pt idx="6945">
                  <c:v>-23.307143619378699</c:v>
                </c:pt>
                <c:pt idx="6946">
                  <c:v>-23.402469437432199</c:v>
                </c:pt>
                <c:pt idx="6947">
                  <c:v>-23.466340105741601</c:v>
                </c:pt>
                <c:pt idx="6948">
                  <c:v>-23.533344485247799</c:v>
                </c:pt>
                <c:pt idx="6949">
                  <c:v>-23.713725593245101</c:v>
                </c:pt>
                <c:pt idx="6950">
                  <c:v>-23.824939292558302</c:v>
                </c:pt>
                <c:pt idx="6951">
                  <c:v>-23.833920430698701</c:v>
                </c:pt>
                <c:pt idx="6952">
                  <c:v>-23.8429377518755</c:v>
                </c:pt>
                <c:pt idx="6953">
                  <c:v>-23.9538193395151</c:v>
                </c:pt>
                <c:pt idx="6954">
                  <c:v>-23.962773056044298</c:v>
                </c:pt>
                <c:pt idx="6955">
                  <c:v>-24.073220553348602</c:v>
                </c:pt>
                <c:pt idx="6956">
                  <c:v>-24.161656628092899</c:v>
                </c:pt>
                <c:pt idx="6957">
                  <c:v>-24.373195523542702</c:v>
                </c:pt>
                <c:pt idx="6958">
                  <c:v>-24.381870243458302</c:v>
                </c:pt>
                <c:pt idx="6959">
                  <c:v>-24.439780116206901</c:v>
                </c:pt>
                <c:pt idx="6960">
                  <c:v>-24.4481520222974</c:v>
                </c:pt>
                <c:pt idx="6961">
                  <c:v>-24.456518183806299</c:v>
                </c:pt>
                <c:pt idx="6962">
                  <c:v>-24.625048577398399</c:v>
                </c:pt>
                <c:pt idx="6963">
                  <c:v>-24.633316070279999</c:v>
                </c:pt>
                <c:pt idx="6964">
                  <c:v>-24.714109304638299</c:v>
                </c:pt>
                <c:pt idx="6965">
                  <c:v>-24.852172878929998</c:v>
                </c:pt>
                <c:pt idx="6966">
                  <c:v>-24.860430504007301</c:v>
                </c:pt>
                <c:pt idx="6967">
                  <c:v>-24.898002154588902</c:v>
                </c:pt>
                <c:pt idx="6968">
                  <c:v>-24.9063271738152</c:v>
                </c:pt>
                <c:pt idx="6969">
                  <c:v>-24.914651719159899</c:v>
                </c:pt>
                <c:pt idx="6970">
                  <c:v>-25.006729678127201</c:v>
                </c:pt>
                <c:pt idx="6971">
                  <c:v>-25.015103832455701</c:v>
                </c:pt>
                <c:pt idx="6972">
                  <c:v>-25.0473371543506</c:v>
                </c:pt>
                <c:pt idx="6973">
                  <c:v>-25.0095470833954</c:v>
                </c:pt>
                <c:pt idx="6974">
                  <c:v>-25.0181957436453</c:v>
                </c:pt>
                <c:pt idx="6975">
                  <c:v>-25.0075599959711</c:v>
                </c:pt>
                <c:pt idx="6976">
                  <c:v>-25.0160029563013</c:v>
                </c:pt>
                <c:pt idx="6977">
                  <c:v>-25.024436406589299</c:v>
                </c:pt>
                <c:pt idx="6978">
                  <c:v>-24.942879920011698</c:v>
                </c:pt>
                <c:pt idx="6979">
                  <c:v>-24.950866154742599</c:v>
                </c:pt>
                <c:pt idx="6980">
                  <c:v>-24.890121083591499</c:v>
                </c:pt>
                <c:pt idx="6981">
                  <c:v>-24.5952371753643</c:v>
                </c:pt>
                <c:pt idx="6982">
                  <c:v>-24.6038813932261</c:v>
                </c:pt>
                <c:pt idx="6983">
                  <c:v>-24.528282386609401</c:v>
                </c:pt>
                <c:pt idx="6984">
                  <c:v>-24.537367448610102</c:v>
                </c:pt>
                <c:pt idx="6985">
                  <c:v>-24.5464246884987</c:v>
                </c:pt>
                <c:pt idx="6986">
                  <c:v>-24.245601342610701</c:v>
                </c:pt>
                <c:pt idx="6987">
                  <c:v>-24.2527351460033</c:v>
                </c:pt>
                <c:pt idx="6988">
                  <c:v>-24.0865176877473</c:v>
                </c:pt>
                <c:pt idx="6989">
                  <c:v>-23.862230768574001</c:v>
                </c:pt>
                <c:pt idx="6990">
                  <c:v>-23.6124217459767</c:v>
                </c:pt>
                <c:pt idx="6991">
                  <c:v>-23.4892934918702</c:v>
                </c:pt>
                <c:pt idx="6992">
                  <c:v>-23.499558940920899</c:v>
                </c:pt>
                <c:pt idx="6993">
                  <c:v>-23.054218239629002</c:v>
                </c:pt>
                <c:pt idx="6994">
                  <c:v>-23.064915598630499</c:v>
                </c:pt>
                <c:pt idx="6995">
                  <c:v>-23.075594885230899</c:v>
                </c:pt>
                <c:pt idx="6996">
                  <c:v>-22.860880517940899</c:v>
                </c:pt>
                <c:pt idx="6997">
                  <c:v>-22.728619522186001</c:v>
                </c:pt>
                <c:pt idx="6998">
                  <c:v>-22.5960489569567</c:v>
                </c:pt>
                <c:pt idx="6999">
                  <c:v>-22.463796155121599</c:v>
                </c:pt>
                <c:pt idx="7000">
                  <c:v>-22.192512631731599</c:v>
                </c:pt>
                <c:pt idx="7001">
                  <c:v>-22.204239450354802</c:v>
                </c:pt>
                <c:pt idx="7002">
                  <c:v>-21.750118620343802</c:v>
                </c:pt>
                <c:pt idx="7003">
                  <c:v>-21.551539243657501</c:v>
                </c:pt>
                <c:pt idx="7004">
                  <c:v>-21.437745453968901</c:v>
                </c:pt>
                <c:pt idx="7005">
                  <c:v>-21.3271665685883</c:v>
                </c:pt>
                <c:pt idx="7006">
                  <c:v>-21.227658849751698</c:v>
                </c:pt>
                <c:pt idx="7007">
                  <c:v>-21.129109149820099</c:v>
                </c:pt>
                <c:pt idx="7008">
                  <c:v>-21.037208341933699</c:v>
                </c:pt>
                <c:pt idx="7009">
                  <c:v>-21.049679064641399</c:v>
                </c:pt>
                <c:pt idx="7010">
                  <c:v>-20.7371926752012</c:v>
                </c:pt>
                <c:pt idx="7011">
                  <c:v>-20.558187342905299</c:v>
                </c:pt>
                <c:pt idx="7012">
                  <c:v>-20.5709930208161</c:v>
                </c:pt>
                <c:pt idx="7013">
                  <c:v>-20.517134838246101</c:v>
                </c:pt>
                <c:pt idx="7014">
                  <c:v>-20.471056730694499</c:v>
                </c:pt>
                <c:pt idx="7015">
                  <c:v>-20.432377877037698</c:v>
                </c:pt>
                <c:pt idx="7016">
                  <c:v>-20.401144014945999</c:v>
                </c:pt>
                <c:pt idx="7017">
                  <c:v>-20.413180346441202</c:v>
                </c:pt>
                <c:pt idx="7018">
                  <c:v>-20.304882942936398</c:v>
                </c:pt>
                <c:pt idx="7019">
                  <c:v>-20.2766089141601</c:v>
                </c:pt>
                <c:pt idx="7020">
                  <c:v>-20.2885233899868</c:v>
                </c:pt>
                <c:pt idx="7021">
                  <c:v>-20.2908029038324</c:v>
                </c:pt>
                <c:pt idx="7022">
                  <c:v>-20.2994401059978</c:v>
                </c:pt>
                <c:pt idx="7023">
                  <c:v>-20.3140742643693</c:v>
                </c:pt>
                <c:pt idx="7024">
                  <c:v>-20.334584800957</c:v>
                </c:pt>
                <c:pt idx="7025">
                  <c:v>-20.345568411036901</c:v>
                </c:pt>
                <c:pt idx="7026">
                  <c:v>-20.4093212277002</c:v>
                </c:pt>
                <c:pt idx="7027">
                  <c:v>-20.5088528679555</c:v>
                </c:pt>
                <c:pt idx="7028">
                  <c:v>-20.5195306195325</c:v>
                </c:pt>
                <c:pt idx="7029">
                  <c:v>-20.570568142514201</c:v>
                </c:pt>
                <c:pt idx="7030">
                  <c:v>-20.627909739045499</c:v>
                </c:pt>
                <c:pt idx="7031">
                  <c:v>-20.691581605277801</c:v>
                </c:pt>
                <c:pt idx="7032">
                  <c:v>-20.7578792519427</c:v>
                </c:pt>
                <c:pt idx="7033">
                  <c:v>-20.767915323872401</c:v>
                </c:pt>
                <c:pt idx="7034">
                  <c:v>-21.0009887816082</c:v>
                </c:pt>
                <c:pt idx="7035">
                  <c:v>-21.2269361559805</c:v>
                </c:pt>
                <c:pt idx="7036">
                  <c:v>-21.236475800734599</c:v>
                </c:pt>
                <c:pt idx="7037">
                  <c:v>-21.3340426800995</c:v>
                </c:pt>
                <c:pt idx="7038">
                  <c:v>-21.435507279093301</c:v>
                </c:pt>
                <c:pt idx="7039">
                  <c:v>-21.539854149419799</c:v>
                </c:pt>
                <c:pt idx="7040">
                  <c:v>-21.644521470226401</c:v>
                </c:pt>
                <c:pt idx="7041">
                  <c:v>-21.653463682804599</c:v>
                </c:pt>
                <c:pt idx="7042">
                  <c:v>-21.992427971758001</c:v>
                </c:pt>
                <c:pt idx="7043">
                  <c:v>-22.242590152100298</c:v>
                </c:pt>
                <c:pt idx="7044">
                  <c:v>-22.2509572354681</c:v>
                </c:pt>
                <c:pt idx="7045">
                  <c:v>-22.348468022484301</c:v>
                </c:pt>
                <c:pt idx="7046">
                  <c:v>-22.436618055943502</c:v>
                </c:pt>
                <c:pt idx="7047">
                  <c:v>-22.521886737472698</c:v>
                </c:pt>
                <c:pt idx="7048">
                  <c:v>-22.5991182656904</c:v>
                </c:pt>
                <c:pt idx="7049">
                  <c:v>-22.607157335379501</c:v>
                </c:pt>
                <c:pt idx="7050">
                  <c:v>-22.818172766734701</c:v>
                </c:pt>
                <c:pt idx="7051">
                  <c:v>-22.900333268655199</c:v>
                </c:pt>
                <c:pt idx="7052">
                  <c:v>-22.908089186645999</c:v>
                </c:pt>
                <c:pt idx="7053">
                  <c:v>-22.9331437462587</c:v>
                </c:pt>
                <c:pt idx="7054">
                  <c:v>-22.946574507208599</c:v>
                </c:pt>
                <c:pt idx="7055">
                  <c:v>-22.9487058690613</c:v>
                </c:pt>
                <c:pt idx="7056">
                  <c:v>-22.939287753127299</c:v>
                </c:pt>
                <c:pt idx="7057">
                  <c:v>-22.946862286056099</c:v>
                </c:pt>
                <c:pt idx="7058">
                  <c:v>-22.861186524717301</c:v>
                </c:pt>
                <c:pt idx="7059">
                  <c:v>-22.868866401145201</c:v>
                </c:pt>
                <c:pt idx="7060">
                  <c:v>-22.801085279635998</c:v>
                </c:pt>
                <c:pt idx="7061">
                  <c:v>-22.681777048783701</c:v>
                </c:pt>
                <c:pt idx="7062">
                  <c:v>-22.619860305141401</c:v>
                </c:pt>
                <c:pt idx="7063">
                  <c:v>-22.5563001570662</c:v>
                </c:pt>
                <c:pt idx="7064">
                  <c:v>-22.485283446139299</c:v>
                </c:pt>
                <c:pt idx="7065">
                  <c:v>-22.492835136760899</c:v>
                </c:pt>
                <c:pt idx="7066">
                  <c:v>-22.2277151480619</c:v>
                </c:pt>
                <c:pt idx="7067">
                  <c:v>-22.235566543906302</c:v>
                </c:pt>
                <c:pt idx="7068">
                  <c:v>-22.1946891637281</c:v>
                </c:pt>
                <c:pt idx="7069">
                  <c:v>-21.895434180169001</c:v>
                </c:pt>
                <c:pt idx="7070">
                  <c:v>-21.903669782734902</c:v>
                </c:pt>
                <c:pt idx="7071">
                  <c:v>-21.8392529702814</c:v>
                </c:pt>
                <c:pt idx="7072">
                  <c:v>-21.7829338349488</c:v>
                </c:pt>
                <c:pt idx="7073">
                  <c:v>-21.791293750438101</c:v>
                </c:pt>
                <c:pt idx="7074">
                  <c:v>-21.590511381632702</c:v>
                </c:pt>
                <c:pt idx="7075">
                  <c:v>-21.599100746666998</c:v>
                </c:pt>
                <c:pt idx="7076">
                  <c:v>-21.575809658775299</c:v>
                </c:pt>
                <c:pt idx="7077">
                  <c:v>-21.480757482196701</c:v>
                </c:pt>
                <c:pt idx="7078">
                  <c:v>-21.489539876202802</c:v>
                </c:pt>
                <c:pt idx="7079">
                  <c:v>-21.480141186042701</c:v>
                </c:pt>
                <c:pt idx="7080">
                  <c:v>-21.478834959278299</c:v>
                </c:pt>
                <c:pt idx="7081">
                  <c:v>-21.473043527527501</c:v>
                </c:pt>
                <c:pt idx="7082">
                  <c:v>-21.481772407239799</c:v>
                </c:pt>
                <c:pt idx="7083">
                  <c:v>-21.480549394097299</c:v>
                </c:pt>
                <c:pt idx="7084">
                  <c:v>-21.489268220077701</c:v>
                </c:pt>
                <c:pt idx="7085">
                  <c:v>-21.569144531531499</c:v>
                </c:pt>
                <c:pt idx="7086">
                  <c:v>-21.577768815451901</c:v>
                </c:pt>
                <c:pt idx="7087">
                  <c:v>-21.6083158970096</c:v>
                </c:pt>
                <c:pt idx="7088">
                  <c:v>-21.6435881051883</c:v>
                </c:pt>
                <c:pt idx="7089">
                  <c:v>-21.682862541740299</c:v>
                </c:pt>
                <c:pt idx="7090">
                  <c:v>-21.724061633194498</c:v>
                </c:pt>
                <c:pt idx="7091">
                  <c:v>-21.732452093596802</c:v>
                </c:pt>
                <c:pt idx="7092">
                  <c:v>-21.864769051333099</c:v>
                </c:pt>
                <c:pt idx="7093">
                  <c:v>-21.9836198603473</c:v>
                </c:pt>
                <c:pt idx="7094">
                  <c:v>-21.9917227106986</c:v>
                </c:pt>
                <c:pt idx="7095">
                  <c:v>-22.042765034955501</c:v>
                </c:pt>
                <c:pt idx="7096">
                  <c:v>-22.0939886867707</c:v>
                </c:pt>
                <c:pt idx="7097">
                  <c:v>-22.143075857072802</c:v>
                </c:pt>
                <c:pt idx="7098">
                  <c:v>-22.1936375477963</c:v>
                </c:pt>
                <c:pt idx="7099">
                  <c:v>-22.201602915316698</c:v>
                </c:pt>
                <c:pt idx="7100">
                  <c:v>-22.3492838613906</c:v>
                </c:pt>
                <c:pt idx="7101">
                  <c:v>-22.460203824905701</c:v>
                </c:pt>
                <c:pt idx="7102">
                  <c:v>-22.4678912689103</c:v>
                </c:pt>
                <c:pt idx="7103">
                  <c:v>-22.513937728706701</c:v>
                </c:pt>
                <c:pt idx="7104">
                  <c:v>-22.5589097349926</c:v>
                </c:pt>
                <c:pt idx="7105">
                  <c:v>-22.600662688670301</c:v>
                </c:pt>
                <c:pt idx="7106">
                  <c:v>-22.6437432190476</c:v>
                </c:pt>
                <c:pt idx="7107">
                  <c:v>-22.651627472201501</c:v>
                </c:pt>
                <c:pt idx="7108">
                  <c:v>-22.774535688737402</c:v>
                </c:pt>
                <c:pt idx="7109">
                  <c:v>-22.8674854732906</c:v>
                </c:pt>
                <c:pt idx="7110">
                  <c:v>-22.875150113649699</c:v>
                </c:pt>
                <c:pt idx="7111">
                  <c:v>-22.9150038548308</c:v>
                </c:pt>
                <c:pt idx="7112">
                  <c:v>-22.953096268540399</c:v>
                </c:pt>
                <c:pt idx="7113">
                  <c:v>-22.992435184397898</c:v>
                </c:pt>
                <c:pt idx="7114">
                  <c:v>-23.031672396779001</c:v>
                </c:pt>
                <c:pt idx="7115">
                  <c:v>-23.039234780276701</c:v>
                </c:pt>
                <c:pt idx="7116">
                  <c:v>-23.1528969237132</c:v>
                </c:pt>
                <c:pt idx="7117">
                  <c:v>-23.2433981239611</c:v>
                </c:pt>
                <c:pt idx="7118">
                  <c:v>-23.2507436935282</c:v>
                </c:pt>
                <c:pt idx="7119">
                  <c:v>-23.290639924068099</c:v>
                </c:pt>
                <c:pt idx="7120">
                  <c:v>-23.330827394050701</c:v>
                </c:pt>
                <c:pt idx="7121">
                  <c:v>-23.371193513195202</c:v>
                </c:pt>
                <c:pt idx="7122">
                  <c:v>-23.411884561029201</c:v>
                </c:pt>
                <c:pt idx="7123">
                  <c:v>-23.418929771050902</c:v>
                </c:pt>
                <c:pt idx="7124">
                  <c:v>-23.539797107587699</c:v>
                </c:pt>
                <c:pt idx="7125">
                  <c:v>-23.636862873219599</c:v>
                </c:pt>
                <c:pt idx="7126">
                  <c:v>-23.643671972185199</c:v>
                </c:pt>
                <c:pt idx="7127">
                  <c:v>-23.685857524393199</c:v>
                </c:pt>
                <c:pt idx="7128">
                  <c:v>-23.728245257675599</c:v>
                </c:pt>
                <c:pt idx="7129">
                  <c:v>-23.770676246363699</c:v>
                </c:pt>
                <c:pt idx="7130">
                  <c:v>-23.811708778872202</c:v>
                </c:pt>
                <c:pt idx="7131">
                  <c:v>-23.818426078946001</c:v>
                </c:pt>
                <c:pt idx="7132">
                  <c:v>-23.9457769696889</c:v>
                </c:pt>
                <c:pt idx="7133">
                  <c:v>-24.047430920145501</c:v>
                </c:pt>
                <c:pt idx="7134">
                  <c:v>-24.053907132351799</c:v>
                </c:pt>
                <c:pt idx="7135">
                  <c:v>-24.094279421124899</c:v>
                </c:pt>
                <c:pt idx="7136">
                  <c:v>-24.136623120199701</c:v>
                </c:pt>
                <c:pt idx="7137">
                  <c:v>-24.178695482641</c:v>
                </c:pt>
                <c:pt idx="7138">
                  <c:v>-24.220426106787102</c:v>
                </c:pt>
                <c:pt idx="7139">
                  <c:v>-24.226856605841999</c:v>
                </c:pt>
                <c:pt idx="7140">
                  <c:v>-24.350186940965202</c:v>
                </c:pt>
                <c:pt idx="7141">
                  <c:v>-24.442964853746901</c:v>
                </c:pt>
                <c:pt idx="7142">
                  <c:v>-24.449183925485801</c:v>
                </c:pt>
                <c:pt idx="7143">
                  <c:v>-24.4883567240174</c:v>
                </c:pt>
                <c:pt idx="7144">
                  <c:v>-24.5267571720414</c:v>
                </c:pt>
                <c:pt idx="7145">
                  <c:v>-24.5643198702146</c:v>
                </c:pt>
                <c:pt idx="7146">
                  <c:v>-24.600979303888799</c:v>
                </c:pt>
                <c:pt idx="7147">
                  <c:v>-24.607285233849499</c:v>
                </c:pt>
                <c:pt idx="7148">
                  <c:v>-24.712069213383099</c:v>
                </c:pt>
                <c:pt idx="7149">
                  <c:v>-24.786613071440598</c:v>
                </c:pt>
                <c:pt idx="7150">
                  <c:v>-24.792743121824898</c:v>
                </c:pt>
                <c:pt idx="7151">
                  <c:v>-24.824017483420601</c:v>
                </c:pt>
                <c:pt idx="7152">
                  <c:v>-24.8534699355524</c:v>
                </c:pt>
                <c:pt idx="7153">
                  <c:v>-24.882925160134</c:v>
                </c:pt>
                <c:pt idx="7154">
                  <c:v>-24.9112922273141</c:v>
                </c:pt>
                <c:pt idx="7155">
                  <c:v>-24.917517482349201</c:v>
                </c:pt>
                <c:pt idx="7156">
                  <c:v>-24.994710054307099</c:v>
                </c:pt>
                <c:pt idx="7157">
                  <c:v>-25.047874571377498</c:v>
                </c:pt>
                <c:pt idx="7158">
                  <c:v>-25.071496186845501</c:v>
                </c:pt>
                <c:pt idx="7159">
                  <c:v>-25.077668813043498</c:v>
                </c:pt>
                <c:pt idx="7160">
                  <c:v>-25.100598611532899</c:v>
                </c:pt>
                <c:pt idx="7161">
                  <c:v>-25.122822069611001</c:v>
                </c:pt>
                <c:pt idx="7162">
                  <c:v>-25.143721693968999</c:v>
                </c:pt>
                <c:pt idx="7163">
                  <c:v>-25.149922297650299</c:v>
                </c:pt>
                <c:pt idx="7164">
                  <c:v>-25.2061785661869</c:v>
                </c:pt>
                <c:pt idx="7165">
                  <c:v>-25.248144646938599</c:v>
                </c:pt>
                <c:pt idx="7166">
                  <c:v>-25.268118048200801</c:v>
                </c:pt>
                <c:pt idx="7167">
                  <c:v>-25.274270398439899</c:v>
                </c:pt>
                <c:pt idx="7168">
                  <c:v>-25.294187471448101</c:v>
                </c:pt>
                <c:pt idx="7169">
                  <c:v>-25.314167247674298</c:v>
                </c:pt>
                <c:pt idx="7170">
                  <c:v>-25.334313741224701</c:v>
                </c:pt>
                <c:pt idx="7171">
                  <c:v>-25.340398581679001</c:v>
                </c:pt>
                <c:pt idx="7172">
                  <c:v>-25.394737663447</c:v>
                </c:pt>
                <c:pt idx="7173">
                  <c:v>-25.441611121463499</c:v>
                </c:pt>
                <c:pt idx="7174">
                  <c:v>-25.464162907104399</c:v>
                </c:pt>
                <c:pt idx="7175">
                  <c:v>-25.470107876418599</c:v>
                </c:pt>
                <c:pt idx="7176">
                  <c:v>-25.492637899171498</c:v>
                </c:pt>
                <c:pt idx="7177">
                  <c:v>-25.516831000722501</c:v>
                </c:pt>
                <c:pt idx="7178">
                  <c:v>-25.541977152641302</c:v>
                </c:pt>
                <c:pt idx="7179">
                  <c:v>-25.547845080774302</c:v>
                </c:pt>
                <c:pt idx="7180">
                  <c:v>-25.6220467471801</c:v>
                </c:pt>
                <c:pt idx="7181">
                  <c:v>-25.689453972988598</c:v>
                </c:pt>
                <c:pt idx="7182">
                  <c:v>-25.7201745068554</c:v>
                </c:pt>
                <c:pt idx="7183">
                  <c:v>-25.725853916808202</c:v>
                </c:pt>
                <c:pt idx="7184">
                  <c:v>-25.757747431518698</c:v>
                </c:pt>
                <c:pt idx="7185">
                  <c:v>-25.790403093127399</c:v>
                </c:pt>
                <c:pt idx="7186">
                  <c:v>-25.823324815456498</c:v>
                </c:pt>
                <c:pt idx="7187">
                  <c:v>-25.828896370998599</c:v>
                </c:pt>
                <c:pt idx="7188">
                  <c:v>-25.934143073742501</c:v>
                </c:pt>
                <c:pt idx="7189">
                  <c:v>-26.025796826311101</c:v>
                </c:pt>
                <c:pt idx="7190">
                  <c:v>-26.064953840239301</c:v>
                </c:pt>
                <c:pt idx="7191">
                  <c:v>-26.070272257533599</c:v>
                </c:pt>
                <c:pt idx="7192">
                  <c:v>-26.110205210879801</c:v>
                </c:pt>
                <c:pt idx="7193">
                  <c:v>-26.149248698233901</c:v>
                </c:pt>
                <c:pt idx="7194">
                  <c:v>-26.190550118801202</c:v>
                </c:pt>
                <c:pt idx="7195">
                  <c:v>-26.248258644615401</c:v>
                </c:pt>
                <c:pt idx="7196">
                  <c:v>-26.253383659074501</c:v>
                </c:pt>
                <c:pt idx="7197">
                  <c:v>-26.417241618709902</c:v>
                </c:pt>
                <c:pt idx="7198">
                  <c:v>-26.475245758266201</c:v>
                </c:pt>
                <c:pt idx="7199">
                  <c:v>-26.4801319738602</c:v>
                </c:pt>
                <c:pt idx="7200">
                  <c:v>-26.538031165944702</c:v>
                </c:pt>
                <c:pt idx="7201">
                  <c:v>-26.542695944552399</c:v>
                </c:pt>
                <c:pt idx="7202">
                  <c:v>-26.600671449133898</c:v>
                </c:pt>
                <c:pt idx="7203">
                  <c:v>-26.632376148317299</c:v>
                </c:pt>
                <c:pt idx="7204">
                  <c:v>-26.674146977080301</c:v>
                </c:pt>
                <c:pt idx="7205">
                  <c:v>-26.836806940177301</c:v>
                </c:pt>
                <c:pt idx="7206">
                  <c:v>-26.879087252697602</c:v>
                </c:pt>
                <c:pt idx="7207">
                  <c:v>-26.883397876024901</c:v>
                </c:pt>
                <c:pt idx="7208">
                  <c:v>-26.887697685729499</c:v>
                </c:pt>
                <c:pt idx="7209">
                  <c:v>-27.035199912312201</c:v>
                </c:pt>
                <c:pt idx="7210">
                  <c:v>-27.039352767252598</c:v>
                </c:pt>
                <c:pt idx="7211">
                  <c:v>-27.065603957911499</c:v>
                </c:pt>
                <c:pt idx="7212">
                  <c:v>-27.104954177240099</c:v>
                </c:pt>
                <c:pt idx="7213">
                  <c:v>-27.275023954388899</c:v>
                </c:pt>
                <c:pt idx="7214">
                  <c:v>-27.321381952219301</c:v>
                </c:pt>
                <c:pt idx="7215">
                  <c:v>-27.325163644969901</c:v>
                </c:pt>
                <c:pt idx="7216">
                  <c:v>-27.399179288700999</c:v>
                </c:pt>
                <c:pt idx="7217">
                  <c:v>-27.402877351021999</c:v>
                </c:pt>
                <c:pt idx="7218">
                  <c:v>-27.476984143311999</c:v>
                </c:pt>
                <c:pt idx="7219">
                  <c:v>-27.5511893762211</c:v>
                </c:pt>
                <c:pt idx="7220">
                  <c:v>-27.554728735153201</c:v>
                </c:pt>
                <c:pt idx="7221">
                  <c:v>-27.734477159097299</c:v>
                </c:pt>
                <c:pt idx="7222">
                  <c:v>-27.782662766985101</c:v>
                </c:pt>
                <c:pt idx="7223">
                  <c:v>-27.7858137205092</c:v>
                </c:pt>
                <c:pt idx="7224">
                  <c:v>-27.834478273196499</c:v>
                </c:pt>
                <c:pt idx="7225">
                  <c:v>-27.883777508178401</c:v>
                </c:pt>
                <c:pt idx="7226">
                  <c:v>-27.932965886139201</c:v>
                </c:pt>
                <c:pt idx="7227">
                  <c:v>-27.935966847484199</c:v>
                </c:pt>
                <c:pt idx="7228">
                  <c:v>-28.108855309070201</c:v>
                </c:pt>
                <c:pt idx="7229">
                  <c:v>-28.228275290826399</c:v>
                </c:pt>
                <c:pt idx="7230">
                  <c:v>-28.281351337616901</c:v>
                </c:pt>
                <c:pt idx="7231">
                  <c:v>-28.283999419990099</c:v>
                </c:pt>
                <c:pt idx="7232">
                  <c:v>-28.337739237773501</c:v>
                </c:pt>
                <c:pt idx="7233">
                  <c:v>-28.392139902164001</c:v>
                </c:pt>
                <c:pt idx="7234">
                  <c:v>-28.4471718210911</c:v>
                </c:pt>
                <c:pt idx="7235">
                  <c:v>-28.449649659321</c:v>
                </c:pt>
                <c:pt idx="7236">
                  <c:v>-28.6292259007935</c:v>
                </c:pt>
                <c:pt idx="7237">
                  <c:v>-28.7726916894784</c:v>
                </c:pt>
                <c:pt idx="7238">
                  <c:v>-28.829930539067298</c:v>
                </c:pt>
                <c:pt idx="7239">
                  <c:v>-28.831884727807001</c:v>
                </c:pt>
                <c:pt idx="7240">
                  <c:v>-28.889474411519199</c:v>
                </c:pt>
                <c:pt idx="7241">
                  <c:v>-28.947355387531999</c:v>
                </c:pt>
                <c:pt idx="7242">
                  <c:v>-29.005474910439801</c:v>
                </c:pt>
                <c:pt idx="7243">
                  <c:v>-29.007252502313001</c:v>
                </c:pt>
                <c:pt idx="7244">
                  <c:v>-29.1973994299521</c:v>
                </c:pt>
                <c:pt idx="7245">
                  <c:v>-29.3468835961529</c:v>
                </c:pt>
                <c:pt idx="7246">
                  <c:v>-29.405514233451701</c:v>
                </c:pt>
                <c:pt idx="7247">
                  <c:v>-29.406882088988102</c:v>
                </c:pt>
                <c:pt idx="7248">
                  <c:v>-29.464690277675398</c:v>
                </c:pt>
                <c:pt idx="7249">
                  <c:v>-29.523432341923801</c:v>
                </c:pt>
                <c:pt idx="7250">
                  <c:v>-29.582215404766</c:v>
                </c:pt>
                <c:pt idx="7251">
                  <c:v>-29.583368391328499</c:v>
                </c:pt>
                <c:pt idx="7252">
                  <c:v>-29.777479957601201</c:v>
                </c:pt>
                <c:pt idx="7253">
                  <c:v>-29.927604950959601</c:v>
                </c:pt>
                <c:pt idx="7254">
                  <c:v>-29.986350087102799</c:v>
                </c:pt>
                <c:pt idx="7255">
                  <c:v>-29.987086254639699</c:v>
                </c:pt>
                <c:pt idx="7256">
                  <c:v>-30.045843335693</c:v>
                </c:pt>
                <c:pt idx="7257">
                  <c:v>-30.1045865263048</c:v>
                </c:pt>
                <c:pt idx="7258">
                  <c:v>-30.1606436719077</c:v>
                </c:pt>
                <c:pt idx="7259">
                  <c:v>-30.161206867484101</c:v>
                </c:pt>
                <c:pt idx="7260">
                  <c:v>-30.355057255878599</c:v>
                </c:pt>
                <c:pt idx="7261">
                  <c:v>-30.507284322178101</c:v>
                </c:pt>
                <c:pt idx="7262">
                  <c:v>-30.564791842078499</c:v>
                </c:pt>
                <c:pt idx="7263">
                  <c:v>-30.564954313026099</c:v>
                </c:pt>
                <c:pt idx="7264">
                  <c:v>-30.619526851684199</c:v>
                </c:pt>
                <c:pt idx="7265">
                  <c:v>-30.676263950519498</c:v>
                </c:pt>
                <c:pt idx="7266">
                  <c:v>-30.732511556816899</c:v>
                </c:pt>
                <c:pt idx="7267">
                  <c:v>-30.7325158719973</c:v>
                </c:pt>
                <c:pt idx="7268">
                  <c:v>-30.9178687266267</c:v>
                </c:pt>
                <c:pt idx="7269">
                  <c:v>-31.059495142561701</c:v>
                </c:pt>
                <c:pt idx="7270">
                  <c:v>-31.109788451535699</c:v>
                </c:pt>
                <c:pt idx="7271">
                  <c:v>-31.1094151775557</c:v>
                </c:pt>
                <c:pt idx="7272">
                  <c:v>-31.161394923497099</c:v>
                </c:pt>
                <c:pt idx="7273">
                  <c:v>-31.2126071859456</c:v>
                </c:pt>
                <c:pt idx="7274">
                  <c:v>-31.262279308955002</c:v>
                </c:pt>
                <c:pt idx="7275">
                  <c:v>-31.2617704957363</c:v>
                </c:pt>
                <c:pt idx="7276">
                  <c:v>-31.429057350207898</c:v>
                </c:pt>
                <c:pt idx="7277">
                  <c:v>-31.553267827481701</c:v>
                </c:pt>
                <c:pt idx="7278">
                  <c:v>-31.600077779989402</c:v>
                </c:pt>
                <c:pt idx="7279">
                  <c:v>-31.599242153837402</c:v>
                </c:pt>
                <c:pt idx="7280">
                  <c:v>-31.6463251573084</c:v>
                </c:pt>
                <c:pt idx="7281">
                  <c:v>-31.693038305265599</c:v>
                </c:pt>
                <c:pt idx="7282">
                  <c:v>-31.7394877927618</c:v>
                </c:pt>
                <c:pt idx="7283">
                  <c:v>-31.739234672218501</c:v>
                </c:pt>
                <c:pt idx="7284">
                  <c:v>-31.894507355273699</c:v>
                </c:pt>
                <c:pt idx="7285">
                  <c:v>-32.0153134665807</c:v>
                </c:pt>
                <c:pt idx="7286">
                  <c:v>-32.062375183027399</c:v>
                </c:pt>
                <c:pt idx="7287">
                  <c:v>-32.061842405908799</c:v>
                </c:pt>
                <c:pt idx="7288">
                  <c:v>-32.107429221809497</c:v>
                </c:pt>
                <c:pt idx="7289">
                  <c:v>-32.156170730324497</c:v>
                </c:pt>
                <c:pt idx="7290">
                  <c:v>-32.206114226432</c:v>
                </c:pt>
                <c:pt idx="7291">
                  <c:v>-32.205451975451098</c:v>
                </c:pt>
                <c:pt idx="7292">
                  <c:v>-32.378754284226297</c:v>
                </c:pt>
                <c:pt idx="7293">
                  <c:v>-32.528704745992599</c:v>
                </c:pt>
                <c:pt idx="7294">
                  <c:v>-32.588587041900603</c:v>
                </c:pt>
                <c:pt idx="7295">
                  <c:v>-32.587591539604297</c:v>
                </c:pt>
                <c:pt idx="7296">
                  <c:v>-32.649700779573998</c:v>
                </c:pt>
                <c:pt idx="7297">
                  <c:v>-32.715175837698197</c:v>
                </c:pt>
                <c:pt idx="7298">
                  <c:v>-32.785271890656297</c:v>
                </c:pt>
                <c:pt idx="7299">
                  <c:v>-32.784428128361498</c:v>
                </c:pt>
                <c:pt idx="7300">
                  <c:v>-33.034810691703598</c:v>
                </c:pt>
                <c:pt idx="7301">
                  <c:v>-33.260402780713399</c:v>
                </c:pt>
                <c:pt idx="7302">
                  <c:v>-33.350546119311801</c:v>
                </c:pt>
                <c:pt idx="7303">
                  <c:v>-33.347904190051601</c:v>
                </c:pt>
                <c:pt idx="7304">
                  <c:v>-33.4384136751612</c:v>
                </c:pt>
                <c:pt idx="7305">
                  <c:v>-33.538221560268802</c:v>
                </c:pt>
                <c:pt idx="7306">
                  <c:v>-33.642881560177202</c:v>
                </c:pt>
                <c:pt idx="7307">
                  <c:v>-33.639950823416797</c:v>
                </c:pt>
                <c:pt idx="7308">
                  <c:v>-34.012549094908003</c:v>
                </c:pt>
                <c:pt idx="7309">
                  <c:v>-34.3352200701935</c:v>
                </c:pt>
                <c:pt idx="7310">
                  <c:v>-34.459556007541202</c:v>
                </c:pt>
                <c:pt idx="7311">
                  <c:v>-34.454037922071898</c:v>
                </c:pt>
                <c:pt idx="7312">
                  <c:v>-34.582101721287501</c:v>
                </c:pt>
                <c:pt idx="7313">
                  <c:v>-34.713578823131797</c:v>
                </c:pt>
                <c:pt idx="7314">
                  <c:v>-34.848157164604601</c:v>
                </c:pt>
                <c:pt idx="7315">
                  <c:v>-34.842251039788998</c:v>
                </c:pt>
                <c:pt idx="7316">
                  <c:v>-35.315066791983099</c:v>
                </c:pt>
                <c:pt idx="7317">
                  <c:v>-35.393598318329197</c:v>
                </c:pt>
                <c:pt idx="7318">
                  <c:v>-35.685863275946097</c:v>
                </c:pt>
                <c:pt idx="7319">
                  <c:v>-35.82276531134</c:v>
                </c:pt>
                <c:pt idx="7320">
                  <c:v>-36.123935120297602</c:v>
                </c:pt>
                <c:pt idx="7321">
                  <c:v>-36.271309221922699</c:v>
                </c:pt>
                <c:pt idx="7322">
                  <c:v>-36.263084683820601</c:v>
                </c:pt>
                <c:pt idx="7323">
                  <c:v>-36.254850766126303</c:v>
                </c:pt>
                <c:pt idx="7324">
                  <c:v>-36.771447613257202</c:v>
                </c:pt>
                <c:pt idx="7325">
                  <c:v>-36.762752552420103</c:v>
                </c:pt>
                <c:pt idx="7326">
                  <c:v>-36.843435875521202</c:v>
                </c:pt>
                <c:pt idx="7327">
                  <c:v>-36.991254179221798</c:v>
                </c:pt>
                <c:pt idx="7328">
                  <c:v>-37.614844980883603</c:v>
                </c:pt>
                <c:pt idx="7329">
                  <c:v>-37.7663052886329</c:v>
                </c:pt>
                <c:pt idx="7330">
                  <c:v>-37.757834993846799</c:v>
                </c:pt>
                <c:pt idx="7331">
                  <c:v>-37.749342663480299</c:v>
                </c:pt>
                <c:pt idx="7332">
                  <c:v>-38.277806290049597</c:v>
                </c:pt>
                <c:pt idx="7333">
                  <c:v>-38.268913550214002</c:v>
                </c:pt>
                <c:pt idx="7334">
                  <c:v>-38.353678614231697</c:v>
                </c:pt>
                <c:pt idx="7335">
                  <c:v>-38.504075503820701</c:v>
                </c:pt>
                <c:pt idx="7336">
                  <c:v>-39.141219285288599</c:v>
                </c:pt>
                <c:pt idx="7337">
                  <c:v>-39.2836123381108</c:v>
                </c:pt>
                <c:pt idx="7338">
                  <c:v>-39.274914588387297</c:v>
                </c:pt>
                <c:pt idx="7339">
                  <c:v>-39.2662437406942</c:v>
                </c:pt>
                <c:pt idx="7340">
                  <c:v>-39.798594103375201</c:v>
                </c:pt>
                <c:pt idx="7341">
                  <c:v>-39.789645802223298</c:v>
                </c:pt>
                <c:pt idx="7342">
                  <c:v>-40.034373808728297</c:v>
                </c:pt>
                <c:pt idx="7343">
                  <c:v>-40.184188861056803</c:v>
                </c:pt>
                <c:pt idx="7344">
                  <c:v>-40.645312445749497</c:v>
                </c:pt>
                <c:pt idx="7345">
                  <c:v>-40.7863520252046</c:v>
                </c:pt>
                <c:pt idx="7346">
                  <c:v>-40.778587156181501</c:v>
                </c:pt>
                <c:pt idx="7347">
                  <c:v>-41.063961301916898</c:v>
                </c:pt>
                <c:pt idx="7348">
                  <c:v>-41.056064268797897</c:v>
                </c:pt>
                <c:pt idx="7349">
                  <c:v>-41.338668875890797</c:v>
                </c:pt>
                <c:pt idx="7350">
                  <c:v>-41.330659126978901</c:v>
                </c:pt>
                <c:pt idx="7351">
                  <c:v>-41.610515327917803</c:v>
                </c:pt>
                <c:pt idx="7352">
                  <c:v>-42.076858610128198</c:v>
                </c:pt>
                <c:pt idx="7353">
                  <c:v>-42.2114932813206</c:v>
                </c:pt>
                <c:pt idx="7354">
                  <c:v>-42.343606662720603</c:v>
                </c:pt>
                <c:pt idx="7355">
                  <c:v>-42.4665656744722</c:v>
                </c:pt>
                <c:pt idx="7356">
                  <c:v>-42.459239550618598</c:v>
                </c:pt>
                <c:pt idx="7357">
                  <c:v>-42.451909182011399</c:v>
                </c:pt>
                <c:pt idx="7358">
                  <c:v>-42.885327759752101</c:v>
                </c:pt>
                <c:pt idx="7359">
                  <c:v>-42.877700677439798</c:v>
                </c:pt>
                <c:pt idx="7360">
                  <c:v>-43.277260539303697</c:v>
                </c:pt>
                <c:pt idx="7361">
                  <c:v>-43.374893344313101</c:v>
                </c:pt>
                <c:pt idx="7362">
                  <c:v>-43.4660785530589</c:v>
                </c:pt>
                <c:pt idx="7363">
                  <c:v>-43.5500782777493</c:v>
                </c:pt>
                <c:pt idx="7364">
                  <c:v>-43.542491005034101</c:v>
                </c:pt>
                <c:pt idx="7365">
                  <c:v>-43.534915943277497</c:v>
                </c:pt>
                <c:pt idx="7366">
                  <c:v>-43.8063022657456</c:v>
                </c:pt>
                <c:pt idx="7367">
                  <c:v>-43.798516171115203</c:v>
                </c:pt>
                <c:pt idx="7368">
                  <c:v>-43.974508962609498</c:v>
                </c:pt>
                <c:pt idx="7369">
                  <c:v>-44.009290946248299</c:v>
                </c:pt>
                <c:pt idx="7370">
                  <c:v>-44.036940330069399</c:v>
                </c:pt>
                <c:pt idx="7371">
                  <c:v>-44.055734194840902</c:v>
                </c:pt>
                <c:pt idx="7372">
                  <c:v>-44.048160586911997</c:v>
                </c:pt>
                <c:pt idx="7373">
                  <c:v>-44.0406003253809</c:v>
                </c:pt>
                <c:pt idx="7374">
                  <c:v>-44.101990741009203</c:v>
                </c:pt>
                <c:pt idx="7375">
                  <c:v>-44.094573378288999</c:v>
                </c:pt>
                <c:pt idx="7376">
                  <c:v>-44.0716150198066</c:v>
                </c:pt>
                <c:pt idx="7377">
                  <c:v>-44.0542084161955</c:v>
                </c:pt>
                <c:pt idx="7378">
                  <c:v>-44.032005454592003</c:v>
                </c:pt>
                <c:pt idx="7379">
                  <c:v>-44.003743752492298</c:v>
                </c:pt>
                <c:pt idx="7380">
                  <c:v>-43.995709923202298</c:v>
                </c:pt>
                <c:pt idx="7381">
                  <c:v>-43.987684579600803</c:v>
                </c:pt>
                <c:pt idx="7382">
                  <c:v>-43.895252636962397</c:v>
                </c:pt>
                <c:pt idx="7383">
                  <c:v>-43.887272033127999</c:v>
                </c:pt>
                <c:pt idx="7384">
                  <c:v>-43.647482542976498</c:v>
                </c:pt>
                <c:pt idx="7385">
                  <c:v>-43.639625438756198</c:v>
                </c:pt>
                <c:pt idx="7386">
                  <c:v>-43.5756518655554</c:v>
                </c:pt>
                <c:pt idx="7387">
                  <c:v>-43.505860586747502</c:v>
                </c:pt>
                <c:pt idx="7388">
                  <c:v>-43.497830549339902</c:v>
                </c:pt>
                <c:pt idx="7389">
                  <c:v>-43.489810606344797</c:v>
                </c:pt>
                <c:pt idx="7390">
                  <c:v>-43.256096844401803</c:v>
                </c:pt>
                <c:pt idx="7391">
                  <c:v>-43.248269778385698</c:v>
                </c:pt>
                <c:pt idx="7392">
                  <c:v>-42.782515723924497</c:v>
                </c:pt>
                <c:pt idx="7393">
                  <c:v>-42.774882810059303</c:v>
                </c:pt>
                <c:pt idx="7394">
                  <c:v>-42.660051433234003</c:v>
                </c:pt>
                <c:pt idx="7395">
                  <c:v>-42.538299148419902</c:v>
                </c:pt>
                <c:pt idx="7396">
                  <c:v>-42.530750877510499</c:v>
                </c:pt>
                <c:pt idx="7397">
                  <c:v>-42.523209606870601</c:v>
                </c:pt>
                <c:pt idx="7398">
                  <c:v>-42.108945590526403</c:v>
                </c:pt>
                <c:pt idx="7399">
                  <c:v>-42.101761459276901</c:v>
                </c:pt>
                <c:pt idx="7400">
                  <c:v>-41.563525379767398</c:v>
                </c:pt>
                <c:pt idx="7401">
                  <c:v>-41.401400801078701</c:v>
                </c:pt>
                <c:pt idx="7402">
                  <c:v>-41.2407183761485</c:v>
                </c:pt>
                <c:pt idx="7403">
                  <c:v>-41.067173963529498</c:v>
                </c:pt>
                <c:pt idx="7404">
                  <c:v>-41.060835967898797</c:v>
                </c:pt>
                <c:pt idx="7405">
                  <c:v>-41.054503799093503</c:v>
                </c:pt>
                <c:pt idx="7406">
                  <c:v>-40.469266566629599</c:v>
                </c:pt>
                <c:pt idx="7407">
                  <c:v>-40.463620229773603</c:v>
                </c:pt>
                <c:pt idx="7408">
                  <c:v>-39.5721916362033</c:v>
                </c:pt>
                <c:pt idx="7409">
                  <c:v>-39.5677661640268</c:v>
                </c:pt>
                <c:pt idx="7410">
                  <c:v>-39.365753127015999</c:v>
                </c:pt>
                <c:pt idx="7411">
                  <c:v>-39.161531268720999</c:v>
                </c:pt>
                <c:pt idx="7412">
                  <c:v>-39.156929059040898</c:v>
                </c:pt>
                <c:pt idx="7413">
                  <c:v>-39.152337508129598</c:v>
                </c:pt>
                <c:pt idx="7414">
                  <c:v>-38.471454525849701</c:v>
                </c:pt>
                <c:pt idx="7415">
                  <c:v>-38.467900214871101</c:v>
                </c:pt>
                <c:pt idx="7416">
                  <c:v>-37.527017704675799</c:v>
                </c:pt>
                <c:pt idx="7417">
                  <c:v>-37.525301100135302</c:v>
                </c:pt>
                <c:pt idx="7418">
                  <c:v>-37.326509366938701</c:v>
                </c:pt>
                <c:pt idx="7419">
                  <c:v>-37.119506188239001</c:v>
                </c:pt>
                <c:pt idx="7420">
                  <c:v>-37.1174009117968</c:v>
                </c:pt>
                <c:pt idx="7421">
                  <c:v>-37.115288226427097</c:v>
                </c:pt>
                <c:pt idx="7422">
                  <c:v>-36.427426659628097</c:v>
                </c:pt>
                <c:pt idx="7423">
                  <c:v>-36.426588020023601</c:v>
                </c:pt>
                <c:pt idx="7424">
                  <c:v>-35.540037201927397</c:v>
                </c:pt>
                <c:pt idx="7425">
                  <c:v>-35.541345178289902</c:v>
                </c:pt>
                <c:pt idx="7426">
                  <c:v>-35.348412984393299</c:v>
                </c:pt>
                <c:pt idx="7427">
                  <c:v>-35.158331809218403</c:v>
                </c:pt>
                <c:pt idx="7428">
                  <c:v>-35.157810338319798</c:v>
                </c:pt>
                <c:pt idx="7429">
                  <c:v>-35.157293980571403</c:v>
                </c:pt>
                <c:pt idx="7430">
                  <c:v>-34.5283028252747</c:v>
                </c:pt>
                <c:pt idx="7431">
                  <c:v>-34.422273799019301</c:v>
                </c:pt>
                <c:pt idx="7432">
                  <c:v>-33.741146057280602</c:v>
                </c:pt>
                <c:pt idx="7433">
                  <c:v>-33.740753798847201</c:v>
                </c:pt>
                <c:pt idx="7434">
                  <c:v>-33.573345243860999</c:v>
                </c:pt>
                <c:pt idx="7435">
                  <c:v>-33.409491513486898</c:v>
                </c:pt>
                <c:pt idx="7436">
                  <c:v>-33.411219909243698</c:v>
                </c:pt>
                <c:pt idx="7437">
                  <c:v>-32.869326856791297</c:v>
                </c:pt>
                <c:pt idx="7438">
                  <c:v>-32.872456025756598</c:v>
                </c:pt>
                <c:pt idx="7439">
                  <c:v>-32.781048590730698</c:v>
                </c:pt>
                <c:pt idx="7440">
                  <c:v>-32.2059266784321</c:v>
                </c:pt>
                <c:pt idx="7441">
                  <c:v>-32.207660667094302</c:v>
                </c:pt>
                <c:pt idx="7442">
                  <c:v>-32.076644510089302</c:v>
                </c:pt>
                <c:pt idx="7443">
                  <c:v>-31.942553711333499</c:v>
                </c:pt>
                <c:pt idx="7444">
                  <c:v>-31.946264259254601</c:v>
                </c:pt>
                <c:pt idx="7445">
                  <c:v>-31.498642542374402</c:v>
                </c:pt>
                <c:pt idx="7446">
                  <c:v>-31.502952106961899</c:v>
                </c:pt>
                <c:pt idx="7447">
                  <c:v>-31.4238399794421</c:v>
                </c:pt>
                <c:pt idx="7448">
                  <c:v>-30.937212773917601</c:v>
                </c:pt>
                <c:pt idx="7449">
                  <c:v>-30.942174997964202</c:v>
                </c:pt>
                <c:pt idx="7450">
                  <c:v>-30.824647520104801</c:v>
                </c:pt>
                <c:pt idx="7451">
                  <c:v>-30.707809852784202</c:v>
                </c:pt>
                <c:pt idx="7452">
                  <c:v>-30.712971463796201</c:v>
                </c:pt>
                <c:pt idx="7453">
                  <c:v>-30.310920747463399</c:v>
                </c:pt>
                <c:pt idx="7454">
                  <c:v>-30.3163787487997</c:v>
                </c:pt>
                <c:pt idx="7455">
                  <c:v>-30.250503600771701</c:v>
                </c:pt>
                <c:pt idx="7456">
                  <c:v>-29.759322765779402</c:v>
                </c:pt>
                <c:pt idx="7457">
                  <c:v>-29.765455750874999</c:v>
                </c:pt>
                <c:pt idx="7458">
                  <c:v>-29.643511254025402</c:v>
                </c:pt>
                <c:pt idx="7459">
                  <c:v>-29.5195412131864</c:v>
                </c:pt>
                <c:pt idx="7460">
                  <c:v>-29.5251484787591</c:v>
                </c:pt>
                <c:pt idx="7461">
                  <c:v>-29.090026297144998</c:v>
                </c:pt>
                <c:pt idx="7462">
                  <c:v>-29.0963752362718</c:v>
                </c:pt>
                <c:pt idx="7463">
                  <c:v>-29.023489725796999</c:v>
                </c:pt>
                <c:pt idx="7464">
                  <c:v>-28.463160568268499</c:v>
                </c:pt>
                <c:pt idx="7465">
                  <c:v>-28.470116486687001</c:v>
                </c:pt>
                <c:pt idx="7466">
                  <c:v>-28.330590271984398</c:v>
                </c:pt>
                <c:pt idx="7467">
                  <c:v>-28.189794084784101</c:v>
                </c:pt>
                <c:pt idx="7468">
                  <c:v>-28.1948720842509</c:v>
                </c:pt>
                <c:pt idx="7469">
                  <c:v>-27.709187506300498</c:v>
                </c:pt>
                <c:pt idx="7470">
                  <c:v>-27.714991586835499</c:v>
                </c:pt>
                <c:pt idx="7471">
                  <c:v>-27.634568530667998</c:v>
                </c:pt>
                <c:pt idx="7472">
                  <c:v>-27.349202777791</c:v>
                </c:pt>
                <c:pt idx="7473">
                  <c:v>-27.0768982436974</c:v>
                </c:pt>
                <c:pt idx="7474">
                  <c:v>-26.8097831586125</c:v>
                </c:pt>
                <c:pt idx="7475">
                  <c:v>-26.816108822421398</c:v>
                </c:pt>
                <c:pt idx="7476">
                  <c:v>-26.822422789349002</c:v>
                </c:pt>
                <c:pt idx="7477">
                  <c:v>-26.585204249377501</c:v>
                </c:pt>
                <c:pt idx="7478">
                  <c:v>-26.352429573771499</c:v>
                </c:pt>
                <c:pt idx="7479">
                  <c:v>-26.359299790894799</c:v>
                </c:pt>
                <c:pt idx="7480">
                  <c:v>-26.130943896733498</c:v>
                </c:pt>
                <c:pt idx="7481">
                  <c:v>-26.068095760582501</c:v>
                </c:pt>
                <c:pt idx="7482">
                  <c:v>-25.9584528170178</c:v>
                </c:pt>
                <c:pt idx="7483">
                  <c:v>-25.7489274098373</c:v>
                </c:pt>
                <c:pt idx="7484">
                  <c:v>-25.559107002682801</c:v>
                </c:pt>
                <c:pt idx="7485">
                  <c:v>-25.4740839070055</c:v>
                </c:pt>
                <c:pt idx="7486">
                  <c:v>-25.202572450800499</c:v>
                </c:pt>
                <c:pt idx="7487">
                  <c:v>-25.209028652039699</c:v>
                </c:pt>
                <c:pt idx="7488">
                  <c:v>-25.1668015404416</c:v>
                </c:pt>
                <c:pt idx="7489">
                  <c:v>-25.103413583446802</c:v>
                </c:pt>
                <c:pt idx="7490">
                  <c:v>-25.046833967934798</c:v>
                </c:pt>
                <c:pt idx="7491">
                  <c:v>-24.9996187896603</c:v>
                </c:pt>
                <c:pt idx="7492">
                  <c:v>-24.956655285085098</c:v>
                </c:pt>
                <c:pt idx="7493">
                  <c:v>-24.9205704896839</c:v>
                </c:pt>
                <c:pt idx="7494">
                  <c:v>-24.803775728888201</c:v>
                </c:pt>
                <c:pt idx="7495">
                  <c:v>-24.8102996473378</c:v>
                </c:pt>
                <c:pt idx="7496">
                  <c:v>-24.803359374780101</c:v>
                </c:pt>
                <c:pt idx="7497">
                  <c:v>-24.7958511324569</c:v>
                </c:pt>
                <c:pt idx="7498">
                  <c:v>-24.7954588590528</c:v>
                </c:pt>
                <c:pt idx="7499">
                  <c:v>-24.8017916168535</c:v>
                </c:pt>
                <c:pt idx="7500">
                  <c:v>-24.816957958282501</c:v>
                </c:pt>
                <c:pt idx="7501">
                  <c:v>-24.839214860717899</c:v>
                </c:pt>
                <c:pt idx="7502">
                  <c:v>-24.969299455487299</c:v>
                </c:pt>
                <c:pt idx="7503">
                  <c:v>-24.977380794088798</c:v>
                </c:pt>
                <c:pt idx="7504">
                  <c:v>-25.0074115925235</c:v>
                </c:pt>
                <c:pt idx="7505">
                  <c:v>-25.054687608400901</c:v>
                </c:pt>
                <c:pt idx="7506">
                  <c:v>-25.1099450852</c:v>
                </c:pt>
                <c:pt idx="7507">
                  <c:v>-25.170876760487499</c:v>
                </c:pt>
                <c:pt idx="7508">
                  <c:v>-25.237861548341701</c:v>
                </c:pt>
                <c:pt idx="7509">
                  <c:v>-25.309452334602899</c:v>
                </c:pt>
                <c:pt idx="7510">
                  <c:v>-25.6226581851327</c:v>
                </c:pt>
                <c:pt idx="7511">
                  <c:v>-25.630946674041301</c:v>
                </c:pt>
                <c:pt idx="7512">
                  <c:v>-25.682642057751501</c:v>
                </c:pt>
                <c:pt idx="7513">
                  <c:v>-25.765902041587601</c:v>
                </c:pt>
                <c:pt idx="7514">
                  <c:v>-25.850744772449499</c:v>
                </c:pt>
                <c:pt idx="7515">
                  <c:v>-25.935639822517</c:v>
                </c:pt>
                <c:pt idx="7516">
                  <c:v>-26.0190422031345</c:v>
                </c:pt>
                <c:pt idx="7517">
                  <c:v>-26.097390224396101</c:v>
                </c:pt>
                <c:pt idx="7518">
                  <c:v>-26.3967397094343</c:v>
                </c:pt>
                <c:pt idx="7519">
                  <c:v>-26.404959987009399</c:v>
                </c:pt>
                <c:pt idx="7520">
                  <c:v>-26.4520530480636</c:v>
                </c:pt>
                <c:pt idx="7521">
                  <c:v>-26.516627421505799</c:v>
                </c:pt>
                <c:pt idx="7522">
                  <c:v>-26.574937796205401</c:v>
                </c:pt>
                <c:pt idx="7523">
                  <c:v>-26.623012253329101</c:v>
                </c:pt>
                <c:pt idx="7524">
                  <c:v>-26.665268502976701</c:v>
                </c:pt>
                <c:pt idx="7525">
                  <c:v>-26.6981718153854</c:v>
                </c:pt>
                <c:pt idx="7526">
                  <c:v>-26.7437658831868</c:v>
                </c:pt>
                <c:pt idx="7527">
                  <c:v>-26.748768595100799</c:v>
                </c:pt>
                <c:pt idx="7528">
                  <c:v>-26.752157451978398</c:v>
                </c:pt>
                <c:pt idx="7529">
                  <c:v>-26.745622068725002</c:v>
                </c:pt>
                <c:pt idx="7530">
                  <c:v>-26.728721071741699</c:v>
                </c:pt>
                <c:pt idx="7531">
                  <c:v>-26.701049953986601</c:v>
                </c:pt>
                <c:pt idx="7532">
                  <c:v>-26.663823877376899</c:v>
                </c:pt>
                <c:pt idx="7533">
                  <c:v>-26.616460990055</c:v>
                </c:pt>
                <c:pt idx="7534">
                  <c:v>-26.3291620508592</c:v>
                </c:pt>
                <c:pt idx="7535">
                  <c:v>-26.331164227763001</c:v>
                </c:pt>
                <c:pt idx="7536">
                  <c:v>-26.288330167040002</c:v>
                </c:pt>
                <c:pt idx="7537">
                  <c:v>-26.207551786693202</c:v>
                </c:pt>
                <c:pt idx="7538">
                  <c:v>-26.118859112452402</c:v>
                </c:pt>
                <c:pt idx="7539">
                  <c:v>-26.023917714087901</c:v>
                </c:pt>
                <c:pt idx="7540">
                  <c:v>-25.9277538190744</c:v>
                </c:pt>
                <c:pt idx="7541">
                  <c:v>-25.823380616166201</c:v>
                </c:pt>
                <c:pt idx="7542">
                  <c:v>-25.322432063516398</c:v>
                </c:pt>
                <c:pt idx="7543">
                  <c:v>-25.323620735497698</c:v>
                </c:pt>
                <c:pt idx="7544">
                  <c:v>-25.249756222802699</c:v>
                </c:pt>
                <c:pt idx="7545">
                  <c:v>-25.137562072689299</c:v>
                </c:pt>
                <c:pt idx="7546">
                  <c:v>-25.015747296034601</c:v>
                </c:pt>
                <c:pt idx="7547">
                  <c:v>-24.8926911114144</c:v>
                </c:pt>
                <c:pt idx="7548">
                  <c:v>-24.768892454588801</c:v>
                </c:pt>
                <c:pt idx="7549">
                  <c:v>-24.644858365607899</c:v>
                </c:pt>
                <c:pt idx="7550">
                  <c:v>-24.107645728269102</c:v>
                </c:pt>
                <c:pt idx="7551">
                  <c:v>-24.110351920480198</c:v>
                </c:pt>
                <c:pt idx="7552">
                  <c:v>-24.036674749573798</c:v>
                </c:pt>
                <c:pt idx="7553">
                  <c:v>-23.918370863996799</c:v>
                </c:pt>
                <c:pt idx="7554">
                  <c:v>-23.802822698388901</c:v>
                </c:pt>
                <c:pt idx="7555">
                  <c:v>-23.6958547478479</c:v>
                </c:pt>
                <c:pt idx="7556">
                  <c:v>-23.5874717122311</c:v>
                </c:pt>
                <c:pt idx="7557">
                  <c:v>-23.483345229806901</c:v>
                </c:pt>
                <c:pt idx="7558">
                  <c:v>-23.0605309900495</c:v>
                </c:pt>
                <c:pt idx="7559">
                  <c:v>-23.0643549204819</c:v>
                </c:pt>
                <c:pt idx="7560">
                  <c:v>-23.013370817373499</c:v>
                </c:pt>
                <c:pt idx="7561">
                  <c:v>-22.930269045892299</c:v>
                </c:pt>
                <c:pt idx="7562">
                  <c:v>-22.854208213480199</c:v>
                </c:pt>
                <c:pt idx="7563">
                  <c:v>-22.782673162166901</c:v>
                </c:pt>
                <c:pt idx="7564">
                  <c:v>-22.716266277423699</c:v>
                </c:pt>
                <c:pt idx="7565">
                  <c:v>-22.658289686777099</c:v>
                </c:pt>
                <c:pt idx="7566">
                  <c:v>-22.427031246743901</c:v>
                </c:pt>
                <c:pt idx="7567">
                  <c:v>-22.430311978739201</c:v>
                </c:pt>
                <c:pt idx="7568">
                  <c:v>-22.404266496084499</c:v>
                </c:pt>
                <c:pt idx="7569">
                  <c:v>-22.3631901003804</c:v>
                </c:pt>
                <c:pt idx="7570">
                  <c:v>-22.3262658511273</c:v>
                </c:pt>
                <c:pt idx="7571">
                  <c:v>-22.292633244718999</c:v>
                </c:pt>
                <c:pt idx="7572">
                  <c:v>-22.262649858149</c:v>
                </c:pt>
                <c:pt idx="7573">
                  <c:v>-22.236118104791</c:v>
                </c:pt>
                <c:pt idx="7574">
                  <c:v>-22.1413291501282</c:v>
                </c:pt>
                <c:pt idx="7575">
                  <c:v>-22.143961365748201</c:v>
                </c:pt>
                <c:pt idx="7576">
                  <c:v>-22.133971323607501</c:v>
                </c:pt>
                <c:pt idx="7577">
                  <c:v>-22.120931119708999</c:v>
                </c:pt>
                <c:pt idx="7578">
                  <c:v>-22.1102970910732</c:v>
                </c:pt>
                <c:pt idx="7579">
                  <c:v>-22.102948654157998</c:v>
                </c:pt>
                <c:pt idx="7580">
                  <c:v>-22.099125813911701</c:v>
                </c:pt>
                <c:pt idx="7581">
                  <c:v>-22.099311947666902</c:v>
                </c:pt>
                <c:pt idx="7582">
                  <c:v>-22.103605320553701</c:v>
                </c:pt>
                <c:pt idx="7583">
                  <c:v>-22.131729868113499</c:v>
                </c:pt>
                <c:pt idx="7584">
                  <c:v>-22.1620008072105</c:v>
                </c:pt>
                <c:pt idx="7585">
                  <c:v>-22.162789886104399</c:v>
                </c:pt>
                <c:pt idx="7586">
                  <c:v>-22.186600099751502</c:v>
                </c:pt>
                <c:pt idx="7587">
                  <c:v>-22.2175154365158</c:v>
                </c:pt>
                <c:pt idx="7588">
                  <c:v>-22.254499691221699</c:v>
                </c:pt>
                <c:pt idx="7589">
                  <c:v>-22.2978563172211</c:v>
                </c:pt>
                <c:pt idx="7590">
                  <c:v>-22.347592894552399</c:v>
                </c:pt>
                <c:pt idx="7591">
                  <c:v>-22.347910974395301</c:v>
                </c:pt>
                <c:pt idx="7592">
                  <c:v>-22.680575175949901</c:v>
                </c:pt>
                <c:pt idx="7593">
                  <c:v>-22.7527456601936</c:v>
                </c:pt>
                <c:pt idx="7594">
                  <c:v>-22.752660305993398</c:v>
                </c:pt>
                <c:pt idx="7595">
                  <c:v>-22.8242939143752</c:v>
                </c:pt>
                <c:pt idx="7596">
                  <c:v>-22.9034889757108</c:v>
                </c:pt>
                <c:pt idx="7597">
                  <c:v>-22.984535354579599</c:v>
                </c:pt>
                <c:pt idx="7598">
                  <c:v>-23.066408571543999</c:v>
                </c:pt>
                <c:pt idx="7599">
                  <c:v>-23.0663424106442</c:v>
                </c:pt>
                <c:pt idx="7600">
                  <c:v>-23.445396229207201</c:v>
                </c:pt>
                <c:pt idx="7601">
                  <c:v>-23.517395696303801</c:v>
                </c:pt>
                <c:pt idx="7602">
                  <c:v>-23.516915278480301</c:v>
                </c:pt>
                <c:pt idx="7603">
                  <c:v>-23.5803488985622</c:v>
                </c:pt>
                <c:pt idx="7604">
                  <c:v>-23.640160719094801</c:v>
                </c:pt>
                <c:pt idx="7605">
                  <c:v>-23.692109904898601</c:v>
                </c:pt>
                <c:pt idx="7606">
                  <c:v>-23.735233057070399</c:v>
                </c:pt>
                <c:pt idx="7607">
                  <c:v>-23.808451558254699</c:v>
                </c:pt>
                <c:pt idx="7608">
                  <c:v>-23.9331571732443</c:v>
                </c:pt>
                <c:pt idx="7609">
                  <c:v>-23.932473300110601</c:v>
                </c:pt>
                <c:pt idx="7610">
                  <c:v>-23.945099459936799</c:v>
                </c:pt>
                <c:pt idx="7611">
                  <c:v>-23.957863105873901</c:v>
                </c:pt>
                <c:pt idx="7612">
                  <c:v>-23.96080700509</c:v>
                </c:pt>
                <c:pt idx="7613">
                  <c:v>-23.9538343375457</c:v>
                </c:pt>
                <c:pt idx="7614">
                  <c:v>-23.937143778155001</c:v>
                </c:pt>
                <c:pt idx="7615">
                  <c:v>-23.9115269690855</c:v>
                </c:pt>
                <c:pt idx="7616">
                  <c:v>-23.732881661094801</c:v>
                </c:pt>
                <c:pt idx="7617">
                  <c:v>-23.732041300826101</c:v>
                </c:pt>
                <c:pt idx="7618">
                  <c:v>-23.7008771352513</c:v>
                </c:pt>
                <c:pt idx="7619">
                  <c:v>-23.646769383054199</c:v>
                </c:pt>
                <c:pt idx="7620">
                  <c:v>-23.590747569358602</c:v>
                </c:pt>
                <c:pt idx="7621">
                  <c:v>-23.5284991059237</c:v>
                </c:pt>
                <c:pt idx="7622">
                  <c:v>-23.463938624668302</c:v>
                </c:pt>
                <c:pt idx="7623">
                  <c:v>-23.398193375517401</c:v>
                </c:pt>
                <c:pt idx="7624">
                  <c:v>-23.1193332997718</c:v>
                </c:pt>
                <c:pt idx="7625">
                  <c:v>-23.1189352921295</c:v>
                </c:pt>
                <c:pt idx="7626">
                  <c:v>-23.078734283219099</c:v>
                </c:pt>
                <c:pt idx="7627">
                  <c:v>-23.022484268388901</c:v>
                </c:pt>
                <c:pt idx="7628">
                  <c:v>-22.966552332470499</c:v>
                </c:pt>
                <c:pt idx="7629">
                  <c:v>-22.915277829737001</c:v>
                </c:pt>
                <c:pt idx="7630">
                  <c:v>-22.869357695584</c:v>
                </c:pt>
                <c:pt idx="7631">
                  <c:v>-22.829506137780498</c:v>
                </c:pt>
                <c:pt idx="7632">
                  <c:v>-22.7168287866781</c:v>
                </c:pt>
                <c:pt idx="7633">
                  <c:v>-22.716466303689</c:v>
                </c:pt>
                <c:pt idx="7634">
                  <c:v>-22.704842765237299</c:v>
                </c:pt>
                <c:pt idx="7635">
                  <c:v>-22.6927367467223</c:v>
                </c:pt>
                <c:pt idx="7636">
                  <c:v>-22.687861739937201</c:v>
                </c:pt>
                <c:pt idx="7637">
                  <c:v>-22.690007732243998</c:v>
                </c:pt>
                <c:pt idx="7638">
                  <c:v>-22.698919331216</c:v>
                </c:pt>
                <c:pt idx="7639">
                  <c:v>-22.714244538203101</c:v>
                </c:pt>
                <c:pt idx="7640">
                  <c:v>-22.832673314716601</c:v>
                </c:pt>
                <c:pt idx="7641">
                  <c:v>-22.831710991358602</c:v>
                </c:pt>
                <c:pt idx="7642">
                  <c:v>-22.851497759767099</c:v>
                </c:pt>
                <c:pt idx="7643">
                  <c:v>-22.887694083053798</c:v>
                </c:pt>
                <c:pt idx="7644">
                  <c:v>-22.927661647129</c:v>
                </c:pt>
                <c:pt idx="7645">
                  <c:v>-22.9709089411189</c:v>
                </c:pt>
                <c:pt idx="7646">
                  <c:v>-23.014723466178701</c:v>
                </c:pt>
                <c:pt idx="7647">
                  <c:v>-23.062841112347499</c:v>
                </c:pt>
                <c:pt idx="7648">
                  <c:v>-23.289237730907502</c:v>
                </c:pt>
                <c:pt idx="7649">
                  <c:v>-23.287480835861299</c:v>
                </c:pt>
                <c:pt idx="7650">
                  <c:v>-23.319757607477801</c:v>
                </c:pt>
                <c:pt idx="7651">
                  <c:v>-23.371912461100099</c:v>
                </c:pt>
                <c:pt idx="7652">
                  <c:v>-23.424174480968802</c:v>
                </c:pt>
                <c:pt idx="7653">
                  <c:v>-23.473824428035599</c:v>
                </c:pt>
                <c:pt idx="7654">
                  <c:v>-23.525714883358301</c:v>
                </c:pt>
                <c:pt idx="7655">
                  <c:v>-23.577092692041301</c:v>
                </c:pt>
                <c:pt idx="7656">
                  <c:v>-23.8008719095121</c:v>
                </c:pt>
                <c:pt idx="7657">
                  <c:v>-23.829188239003798</c:v>
                </c:pt>
                <c:pt idx="7658">
                  <c:v>-23.8270664476481</c:v>
                </c:pt>
                <c:pt idx="7659">
                  <c:v>-23.875784031537499</c:v>
                </c:pt>
                <c:pt idx="7660">
                  <c:v>-23.9238503592025</c:v>
                </c:pt>
                <c:pt idx="7661">
                  <c:v>-23.9714617068183</c:v>
                </c:pt>
                <c:pt idx="7662">
                  <c:v>-24.018537592612802</c:v>
                </c:pt>
                <c:pt idx="7663">
                  <c:v>-24.065141967377201</c:v>
                </c:pt>
                <c:pt idx="7664">
                  <c:v>-24.270130698852199</c:v>
                </c:pt>
                <c:pt idx="7665">
                  <c:v>-24.2677127313389</c:v>
                </c:pt>
                <c:pt idx="7666">
                  <c:v>-24.2958254008831</c:v>
                </c:pt>
                <c:pt idx="7667">
                  <c:v>-24.340439048363901</c:v>
                </c:pt>
                <c:pt idx="7668">
                  <c:v>-24.3855873482918</c:v>
                </c:pt>
                <c:pt idx="7669">
                  <c:v>-24.430558197366398</c:v>
                </c:pt>
                <c:pt idx="7670">
                  <c:v>-24.473201474726601</c:v>
                </c:pt>
                <c:pt idx="7671">
                  <c:v>-24.517809244395799</c:v>
                </c:pt>
                <c:pt idx="7672">
                  <c:v>-24.718828105924501</c:v>
                </c:pt>
                <c:pt idx="7673">
                  <c:v>-24.745535937846402</c:v>
                </c:pt>
                <c:pt idx="7674">
                  <c:v>-24.742574411740598</c:v>
                </c:pt>
                <c:pt idx="7675">
                  <c:v>-24.783760229758698</c:v>
                </c:pt>
                <c:pt idx="7676">
                  <c:v>-24.826593681042802</c:v>
                </c:pt>
                <c:pt idx="7677">
                  <c:v>-24.868899462733101</c:v>
                </c:pt>
                <c:pt idx="7678">
                  <c:v>-24.910598229959501</c:v>
                </c:pt>
                <c:pt idx="7679">
                  <c:v>-24.951611371119501</c:v>
                </c:pt>
                <c:pt idx="7680">
                  <c:v>-25.133960573977699</c:v>
                </c:pt>
                <c:pt idx="7681">
                  <c:v>-25.155419996624701</c:v>
                </c:pt>
                <c:pt idx="7682">
                  <c:v>-25.152136652582701</c:v>
                </c:pt>
                <c:pt idx="7683">
                  <c:v>-25.189957466474102</c:v>
                </c:pt>
                <c:pt idx="7684">
                  <c:v>-25.226690234682199</c:v>
                </c:pt>
                <c:pt idx="7685">
                  <c:v>-25.260665506641999</c:v>
                </c:pt>
                <c:pt idx="7686">
                  <c:v>-25.294993264013399</c:v>
                </c:pt>
                <c:pt idx="7687">
                  <c:v>-25.328917901320199</c:v>
                </c:pt>
                <c:pt idx="7688">
                  <c:v>-25.4799608650663</c:v>
                </c:pt>
                <c:pt idx="7689">
                  <c:v>-25.496989788180102</c:v>
                </c:pt>
                <c:pt idx="7690">
                  <c:v>-25.493609372555898</c:v>
                </c:pt>
                <c:pt idx="7691">
                  <c:v>-25.524074371646201</c:v>
                </c:pt>
                <c:pt idx="7692">
                  <c:v>-25.553753491775598</c:v>
                </c:pt>
                <c:pt idx="7693">
                  <c:v>-25.582220528599098</c:v>
                </c:pt>
                <c:pt idx="7694">
                  <c:v>-25.6105228604182</c:v>
                </c:pt>
                <c:pt idx="7695">
                  <c:v>-25.638366808472501</c:v>
                </c:pt>
                <c:pt idx="7696">
                  <c:v>-25.765332419900599</c:v>
                </c:pt>
                <c:pt idx="7697">
                  <c:v>-25.7809225082753</c:v>
                </c:pt>
                <c:pt idx="7698">
                  <c:v>-25.777537157422898</c:v>
                </c:pt>
                <c:pt idx="7699">
                  <c:v>-25.803723080749599</c:v>
                </c:pt>
                <c:pt idx="7700">
                  <c:v>-25.8282912751434</c:v>
                </c:pt>
                <c:pt idx="7701">
                  <c:v>-25.853505618056399</c:v>
                </c:pt>
                <c:pt idx="7702">
                  <c:v>-25.878953384869501</c:v>
                </c:pt>
                <c:pt idx="7703">
                  <c:v>-25.904317030720701</c:v>
                </c:pt>
                <c:pt idx="7704">
                  <c:v>-26.025211315432301</c:v>
                </c:pt>
                <c:pt idx="7705">
                  <c:v>-26.038544185818701</c:v>
                </c:pt>
                <c:pt idx="7706">
                  <c:v>-26.035082410954001</c:v>
                </c:pt>
                <c:pt idx="7707">
                  <c:v>-26.0600280759915</c:v>
                </c:pt>
                <c:pt idx="7708">
                  <c:v>-26.084898101998</c:v>
                </c:pt>
                <c:pt idx="7709">
                  <c:v>-26.108414947345899</c:v>
                </c:pt>
                <c:pt idx="7710">
                  <c:v>-26.133152839271801</c:v>
                </c:pt>
                <c:pt idx="7711">
                  <c:v>-26.1578315116301</c:v>
                </c:pt>
                <c:pt idx="7712">
                  <c:v>-26.276985377251499</c:v>
                </c:pt>
                <c:pt idx="7713">
                  <c:v>-26.289548186685401</c:v>
                </c:pt>
                <c:pt idx="7714">
                  <c:v>-26.285928649437299</c:v>
                </c:pt>
                <c:pt idx="7715">
                  <c:v>-26.310422273857402</c:v>
                </c:pt>
                <c:pt idx="7716">
                  <c:v>-26.334857803326798</c:v>
                </c:pt>
                <c:pt idx="7717">
                  <c:v>-26.3592415535885</c:v>
                </c:pt>
                <c:pt idx="7718">
                  <c:v>-26.383577570997002</c:v>
                </c:pt>
                <c:pt idx="7719">
                  <c:v>-26.406601509244101</c:v>
                </c:pt>
                <c:pt idx="7720">
                  <c:v>-26.524938769542601</c:v>
                </c:pt>
                <c:pt idx="7721">
                  <c:v>-26.537671270209</c:v>
                </c:pt>
                <c:pt idx="7722">
                  <c:v>-26.533846360463201</c:v>
                </c:pt>
                <c:pt idx="7723">
                  <c:v>-26.558049283143902</c:v>
                </c:pt>
                <c:pt idx="7724">
                  <c:v>-26.5822703910972</c:v>
                </c:pt>
                <c:pt idx="7725">
                  <c:v>-26.606527247079601</c:v>
                </c:pt>
                <c:pt idx="7726">
                  <c:v>-26.630833543228199</c:v>
                </c:pt>
                <c:pt idx="7727">
                  <c:v>-26.653917443846002</c:v>
                </c:pt>
                <c:pt idx="7728">
                  <c:v>-26.774417836771999</c:v>
                </c:pt>
                <c:pt idx="7729">
                  <c:v>-26.7872858699095</c:v>
                </c:pt>
                <c:pt idx="7730">
                  <c:v>-26.783201409012399</c:v>
                </c:pt>
                <c:pt idx="7731">
                  <c:v>-26.807923785977302</c:v>
                </c:pt>
                <c:pt idx="7732">
                  <c:v>-26.832771326295799</c:v>
                </c:pt>
                <c:pt idx="7733">
                  <c:v>-26.857755717748201</c:v>
                </c:pt>
                <c:pt idx="7734">
                  <c:v>-26.8828833138455</c:v>
                </c:pt>
                <c:pt idx="7735">
                  <c:v>-26.907681633926099</c:v>
                </c:pt>
                <c:pt idx="7736">
                  <c:v>-27.040149938492402</c:v>
                </c:pt>
                <c:pt idx="7737">
                  <c:v>-27.0357760552649</c:v>
                </c:pt>
                <c:pt idx="7738">
                  <c:v>-27.031399477463999</c:v>
                </c:pt>
                <c:pt idx="7739">
                  <c:v>-27.081322674651599</c:v>
                </c:pt>
                <c:pt idx="7740">
                  <c:v>-27.0928409277813</c:v>
                </c:pt>
                <c:pt idx="7741">
                  <c:v>-27.117287123986401</c:v>
                </c:pt>
                <c:pt idx="7742">
                  <c:v>-27.1431969876291</c:v>
                </c:pt>
                <c:pt idx="7743">
                  <c:v>-27.169295823165001</c:v>
                </c:pt>
                <c:pt idx="7744">
                  <c:v>-27.258811173182501</c:v>
                </c:pt>
                <c:pt idx="7745">
                  <c:v>-27.359136174265199</c:v>
                </c:pt>
                <c:pt idx="7746">
                  <c:v>-27.354334290945001</c:v>
                </c:pt>
                <c:pt idx="7747">
                  <c:v>-27.349533829043501</c:v>
                </c:pt>
                <c:pt idx="7748">
                  <c:v>-27.3650600414073</c:v>
                </c:pt>
                <c:pt idx="7749">
                  <c:v>-27.391017971696002</c:v>
                </c:pt>
                <c:pt idx="7750">
                  <c:v>-27.418733346784801</c:v>
                </c:pt>
                <c:pt idx="7751">
                  <c:v>-27.446767305344501</c:v>
                </c:pt>
                <c:pt idx="7752">
                  <c:v>-27.544120998972101</c:v>
                </c:pt>
                <c:pt idx="7753">
                  <c:v>-27.6542688736392</c:v>
                </c:pt>
                <c:pt idx="7754">
                  <c:v>-27.6491588831386</c:v>
                </c:pt>
                <c:pt idx="7755">
                  <c:v>-27.644048628939899</c:v>
                </c:pt>
                <c:pt idx="7756">
                  <c:v>-27.695317083524799</c:v>
                </c:pt>
                <c:pt idx="7757">
                  <c:v>-27.690052039094098</c:v>
                </c:pt>
                <c:pt idx="7758">
                  <c:v>-27.720260387254299</c:v>
                </c:pt>
                <c:pt idx="7759">
                  <c:v>-27.751507748161401</c:v>
                </c:pt>
                <c:pt idx="7760">
                  <c:v>-27.8588992082496</c:v>
                </c:pt>
                <c:pt idx="7761">
                  <c:v>-27.983073706430101</c:v>
                </c:pt>
                <c:pt idx="7762">
                  <c:v>-27.977513382485402</c:v>
                </c:pt>
                <c:pt idx="7763">
                  <c:v>-27.9719466242449</c:v>
                </c:pt>
                <c:pt idx="7764">
                  <c:v>-28.030890610733099</c:v>
                </c:pt>
                <c:pt idx="7765">
                  <c:v>-28.0655927797998</c:v>
                </c:pt>
                <c:pt idx="7766">
                  <c:v>-28.100556200034401</c:v>
                </c:pt>
                <c:pt idx="7767">
                  <c:v>-28.136004038553502</c:v>
                </c:pt>
                <c:pt idx="7768">
                  <c:v>-28.2129246485854</c:v>
                </c:pt>
                <c:pt idx="7769">
                  <c:v>-28.349955641318999</c:v>
                </c:pt>
                <c:pt idx="7770">
                  <c:v>-28.3437925379334</c:v>
                </c:pt>
                <c:pt idx="7771">
                  <c:v>-28.337625262535099</c:v>
                </c:pt>
                <c:pt idx="7772">
                  <c:v>-28.359106042173501</c:v>
                </c:pt>
                <c:pt idx="7773">
                  <c:v>-28.441908899515699</c:v>
                </c:pt>
                <c:pt idx="7774">
                  <c:v>-28.4356377645904</c:v>
                </c:pt>
                <c:pt idx="7775">
                  <c:v>-28.518467318124198</c:v>
                </c:pt>
                <c:pt idx="7776">
                  <c:v>-28.6055184027203</c:v>
                </c:pt>
                <c:pt idx="7777">
                  <c:v>-28.756578853472199</c:v>
                </c:pt>
                <c:pt idx="7778">
                  <c:v>-28.749989643151299</c:v>
                </c:pt>
                <c:pt idx="7779">
                  <c:v>-28.743401195605301</c:v>
                </c:pt>
                <c:pt idx="7780">
                  <c:v>-28.815893603678902</c:v>
                </c:pt>
                <c:pt idx="7781">
                  <c:v>-28.855847567739499</c:v>
                </c:pt>
                <c:pt idx="7782">
                  <c:v>-28.8984605958901</c:v>
                </c:pt>
                <c:pt idx="7783">
                  <c:v>-28.941475574815399</c:v>
                </c:pt>
                <c:pt idx="7784">
                  <c:v>-29.035808463919</c:v>
                </c:pt>
                <c:pt idx="7785">
                  <c:v>-29.199324880359899</c:v>
                </c:pt>
                <c:pt idx="7786">
                  <c:v>-29.192295868317402</c:v>
                </c:pt>
                <c:pt idx="7787">
                  <c:v>-29.185272593630199</c:v>
                </c:pt>
                <c:pt idx="7788">
                  <c:v>-29.259455436191502</c:v>
                </c:pt>
                <c:pt idx="7789">
                  <c:v>-29.304197815189401</c:v>
                </c:pt>
                <c:pt idx="7790">
                  <c:v>-29.3492083035087</c:v>
                </c:pt>
                <c:pt idx="7791">
                  <c:v>-29.3944896784086</c:v>
                </c:pt>
                <c:pt idx="7792">
                  <c:v>-29.491181379320299</c:v>
                </c:pt>
                <c:pt idx="7793">
                  <c:v>-29.663022233309899</c:v>
                </c:pt>
                <c:pt idx="7794">
                  <c:v>-29.655545283117501</c:v>
                </c:pt>
                <c:pt idx="7795">
                  <c:v>-29.6480723045382</c:v>
                </c:pt>
                <c:pt idx="7796">
                  <c:v>-29.729630102486102</c:v>
                </c:pt>
                <c:pt idx="7797">
                  <c:v>-29.7770130966735</c:v>
                </c:pt>
                <c:pt idx="7798">
                  <c:v>-29.821467472053101</c:v>
                </c:pt>
                <c:pt idx="7799">
                  <c:v>-29.8699037122508</c:v>
                </c:pt>
                <c:pt idx="7800">
                  <c:v>-29.977540727517098</c:v>
                </c:pt>
                <c:pt idx="7801">
                  <c:v>-30.1663421162086</c:v>
                </c:pt>
                <c:pt idx="7802">
                  <c:v>-30.158251797408202</c:v>
                </c:pt>
                <c:pt idx="7803">
                  <c:v>-30.150168207127201</c:v>
                </c:pt>
                <c:pt idx="7804">
                  <c:v>-30.237163914064102</c:v>
                </c:pt>
                <c:pt idx="7805">
                  <c:v>-30.290334604596001</c:v>
                </c:pt>
                <c:pt idx="7806">
                  <c:v>-30.344508482781102</c:v>
                </c:pt>
                <c:pt idx="7807">
                  <c:v>-30.399714767812601</c:v>
                </c:pt>
                <c:pt idx="7808">
                  <c:v>-30.519902631498201</c:v>
                </c:pt>
                <c:pt idx="7809">
                  <c:v>-30.734954875150599</c:v>
                </c:pt>
                <c:pt idx="7810">
                  <c:v>-30.726315896455102</c:v>
                </c:pt>
                <c:pt idx="7811">
                  <c:v>-30.717684854338199</c:v>
                </c:pt>
                <c:pt idx="7812">
                  <c:v>-30.8218862845019</c:v>
                </c:pt>
                <c:pt idx="7813">
                  <c:v>-30.8799607959455</c:v>
                </c:pt>
                <c:pt idx="7814">
                  <c:v>-30.942234965937601</c:v>
                </c:pt>
                <c:pt idx="7815">
                  <c:v>-31.0055040840593</c:v>
                </c:pt>
                <c:pt idx="7816">
                  <c:v>-31.145051529959499</c:v>
                </c:pt>
                <c:pt idx="7817">
                  <c:v>-31.387280916478399</c:v>
                </c:pt>
                <c:pt idx="7818">
                  <c:v>-31.377989820235999</c:v>
                </c:pt>
                <c:pt idx="7819">
                  <c:v>-31.368723963858798</c:v>
                </c:pt>
                <c:pt idx="7820">
                  <c:v>-31.4820155821557</c:v>
                </c:pt>
                <c:pt idx="7821">
                  <c:v>-31.550684177494599</c:v>
                </c:pt>
                <c:pt idx="7822">
                  <c:v>-31.620376098665201</c:v>
                </c:pt>
                <c:pt idx="7823">
                  <c:v>-31.687491819020799</c:v>
                </c:pt>
                <c:pt idx="7824">
                  <c:v>-31.843550917380899</c:v>
                </c:pt>
                <c:pt idx="7825">
                  <c:v>-32.114788787669497</c:v>
                </c:pt>
                <c:pt idx="7826">
                  <c:v>-32.104818512849697</c:v>
                </c:pt>
                <c:pt idx="7827">
                  <c:v>-32.094869162561899</c:v>
                </c:pt>
                <c:pt idx="7828">
                  <c:v>-32.223141087550303</c:v>
                </c:pt>
                <c:pt idx="7829">
                  <c:v>-32.3015930313938</c:v>
                </c:pt>
                <c:pt idx="7830">
                  <c:v>-32.3817781836918</c:v>
                </c:pt>
                <c:pt idx="7831">
                  <c:v>-32.463817157140902</c:v>
                </c:pt>
                <c:pt idx="7832">
                  <c:v>-32.642327815667301</c:v>
                </c:pt>
                <c:pt idx="7833">
                  <c:v>-32.963380663992801</c:v>
                </c:pt>
                <c:pt idx="7834">
                  <c:v>-32.952616483972001</c:v>
                </c:pt>
                <c:pt idx="7835">
                  <c:v>-32.9418531842649</c:v>
                </c:pt>
                <c:pt idx="7836">
                  <c:v>-33.100377753801098</c:v>
                </c:pt>
                <c:pt idx="7837">
                  <c:v>-33.189074088517998</c:v>
                </c:pt>
                <c:pt idx="7838">
                  <c:v>-33.286840902065101</c:v>
                </c:pt>
                <c:pt idx="7839">
                  <c:v>-33.387310235421502</c:v>
                </c:pt>
                <c:pt idx="7840">
                  <c:v>-33.490521959746701</c:v>
                </c:pt>
                <c:pt idx="7841">
                  <c:v>-33.596496545583598</c:v>
                </c:pt>
                <c:pt idx="7842">
                  <c:v>-33.987928401514097</c:v>
                </c:pt>
                <c:pt idx="7843">
                  <c:v>-34.047901481658599</c:v>
                </c:pt>
                <c:pt idx="7844">
                  <c:v>-34.160720603196197</c:v>
                </c:pt>
                <c:pt idx="7845">
                  <c:v>-34.276180719733603</c:v>
                </c:pt>
                <c:pt idx="7846">
                  <c:v>-34.388277461609199</c:v>
                </c:pt>
                <c:pt idx="7847">
                  <c:v>-34.507630592410301</c:v>
                </c:pt>
                <c:pt idx="7848">
                  <c:v>-34.629290171017999</c:v>
                </c:pt>
                <c:pt idx="7849">
                  <c:v>-34.753108998766798</c:v>
                </c:pt>
                <c:pt idx="7850">
                  <c:v>-34.739012249853999</c:v>
                </c:pt>
                <c:pt idx="7851">
                  <c:v>-35.435123706644497</c:v>
                </c:pt>
                <c:pt idx="7852">
                  <c:v>-35.420382244718503</c:v>
                </c:pt>
                <c:pt idx="7853">
                  <c:v>-35.549591515208199</c:v>
                </c:pt>
                <c:pt idx="7854">
                  <c:v>-35.673188941762099</c:v>
                </c:pt>
                <c:pt idx="7855">
                  <c:v>-35.800979226955498</c:v>
                </c:pt>
                <c:pt idx="7856">
                  <c:v>-35.931376355626597</c:v>
                </c:pt>
                <c:pt idx="7857">
                  <c:v>-36.061897286263402</c:v>
                </c:pt>
                <c:pt idx="7858">
                  <c:v>-36.045739111101199</c:v>
                </c:pt>
                <c:pt idx="7859">
                  <c:v>-36.753213147368797</c:v>
                </c:pt>
                <c:pt idx="7860">
                  <c:v>-36.736502550182003</c:v>
                </c:pt>
                <c:pt idx="7861">
                  <c:v>-36.866074654145997</c:v>
                </c:pt>
                <c:pt idx="7862">
                  <c:v>-36.989988675139799</c:v>
                </c:pt>
                <c:pt idx="7863">
                  <c:v>-37.110296797394497</c:v>
                </c:pt>
                <c:pt idx="7864">
                  <c:v>-37.2356593015028</c:v>
                </c:pt>
                <c:pt idx="7865">
                  <c:v>-37.359518749632102</c:v>
                </c:pt>
                <c:pt idx="7866">
                  <c:v>-37.3443034322461</c:v>
                </c:pt>
                <c:pt idx="7867">
                  <c:v>-38.071890078887101</c:v>
                </c:pt>
                <c:pt idx="7868">
                  <c:v>-38.056189082712301</c:v>
                </c:pt>
                <c:pt idx="7869">
                  <c:v>-38.040542627848701</c:v>
                </c:pt>
                <c:pt idx="7870">
                  <c:v>-38.223224263995199</c:v>
                </c:pt>
                <c:pt idx="7871">
                  <c:v>-38.340677923713997</c:v>
                </c:pt>
                <c:pt idx="7872">
                  <c:v>-38.450701971903797</c:v>
                </c:pt>
                <c:pt idx="7873">
                  <c:v>-38.565096154928497</c:v>
                </c:pt>
                <c:pt idx="7874">
                  <c:v>-38.678061195346999</c:v>
                </c:pt>
                <c:pt idx="7875">
                  <c:v>-39.196532172312999</c:v>
                </c:pt>
                <c:pt idx="7876">
                  <c:v>-39.183096920362701</c:v>
                </c:pt>
                <c:pt idx="7877">
                  <c:v>-39.246724846848203</c:v>
                </c:pt>
                <c:pt idx="7878">
                  <c:v>-39.353548552768203</c:v>
                </c:pt>
                <c:pt idx="7879">
                  <c:v>-39.459525150382497</c:v>
                </c:pt>
                <c:pt idx="7880">
                  <c:v>-39.559391188875502</c:v>
                </c:pt>
                <c:pt idx="7881">
                  <c:v>-39.664075556396597</c:v>
                </c:pt>
                <c:pt idx="7882">
                  <c:v>-39.768782947100497</c:v>
                </c:pt>
                <c:pt idx="7883">
                  <c:v>-40.2622888549894</c:v>
                </c:pt>
                <c:pt idx="7884">
                  <c:v>-40.2508805417026</c:v>
                </c:pt>
                <c:pt idx="7885">
                  <c:v>-40.312543368881599</c:v>
                </c:pt>
                <c:pt idx="7886">
                  <c:v>-40.416063547466202</c:v>
                </c:pt>
                <c:pt idx="7887">
                  <c:v>-40.5142749782461</c:v>
                </c:pt>
                <c:pt idx="7888">
                  <c:v>-40.617677621811403</c:v>
                </c:pt>
                <c:pt idx="7889">
                  <c:v>-40.7210736708168</c:v>
                </c:pt>
                <c:pt idx="7890">
                  <c:v>-40.824480845069097</c:v>
                </c:pt>
                <c:pt idx="7891">
                  <c:v>-41.309243969616404</c:v>
                </c:pt>
                <c:pt idx="7892">
                  <c:v>-41.297438449396999</c:v>
                </c:pt>
                <c:pt idx="7893">
                  <c:v>-41.357957607958902</c:v>
                </c:pt>
                <c:pt idx="7894">
                  <c:v>-41.454735951611497</c:v>
                </c:pt>
                <c:pt idx="7895">
                  <c:v>-41.556621049013003</c:v>
                </c:pt>
                <c:pt idx="7896">
                  <c:v>-41.658341027758098</c:v>
                </c:pt>
                <c:pt idx="7897">
                  <c:v>-41.759803910197398</c:v>
                </c:pt>
                <c:pt idx="7898">
                  <c:v>-41.859139438193999</c:v>
                </c:pt>
                <c:pt idx="7899">
                  <c:v>-42.330087041240702</c:v>
                </c:pt>
                <c:pt idx="7900">
                  <c:v>-42.318206602636501</c:v>
                </c:pt>
                <c:pt idx="7901">
                  <c:v>-42.370259133031396</c:v>
                </c:pt>
                <c:pt idx="7902">
                  <c:v>-42.4654472489661</c:v>
                </c:pt>
                <c:pt idx="7903">
                  <c:v>-42.558534971459899</c:v>
                </c:pt>
                <c:pt idx="7904">
                  <c:v>-42.647330224615303</c:v>
                </c:pt>
                <c:pt idx="7905">
                  <c:v>-42.734486770183999</c:v>
                </c:pt>
                <c:pt idx="7906">
                  <c:v>-42.817844297918597</c:v>
                </c:pt>
                <c:pt idx="7907">
                  <c:v>-43.177892478472302</c:v>
                </c:pt>
                <c:pt idx="7908">
                  <c:v>-43.1649108884044</c:v>
                </c:pt>
                <c:pt idx="7909">
                  <c:v>-43.203348265165097</c:v>
                </c:pt>
                <c:pt idx="7910">
                  <c:v>-43.265033325055597</c:v>
                </c:pt>
                <c:pt idx="7911">
                  <c:v>-43.320022119639297</c:v>
                </c:pt>
                <c:pt idx="7912">
                  <c:v>-43.366907594653199</c:v>
                </c:pt>
                <c:pt idx="7913">
                  <c:v>-43.404792026017503</c:v>
                </c:pt>
                <c:pt idx="7914">
                  <c:v>-43.437399700393598</c:v>
                </c:pt>
                <c:pt idx="7915">
                  <c:v>-43.525995646825599</c:v>
                </c:pt>
                <c:pt idx="7916">
                  <c:v>-43.574159415956601</c:v>
                </c:pt>
                <c:pt idx="7917">
                  <c:v>-43.560661062286698</c:v>
                </c:pt>
                <c:pt idx="7918">
                  <c:v>-43.6039533144925</c:v>
                </c:pt>
                <c:pt idx="7919">
                  <c:v>-43.590438038820203</c:v>
                </c:pt>
                <c:pt idx="7920">
                  <c:v>-43.5966942217567</c:v>
                </c:pt>
                <c:pt idx="7921">
                  <c:v>-43.590729147102302</c:v>
                </c:pt>
                <c:pt idx="7922">
                  <c:v>-43.577491855673898</c:v>
                </c:pt>
                <c:pt idx="7923">
                  <c:v>-43.505004057980202</c:v>
                </c:pt>
                <c:pt idx="7924">
                  <c:v>-43.458606885356701</c:v>
                </c:pt>
                <c:pt idx="7925">
                  <c:v>-43.444997139198399</c:v>
                </c:pt>
                <c:pt idx="7926">
                  <c:v>-43.396668930744603</c:v>
                </c:pt>
                <c:pt idx="7927">
                  <c:v>-43.383085871628801</c:v>
                </c:pt>
                <c:pt idx="7928">
                  <c:v>-43.333060725325801</c:v>
                </c:pt>
                <c:pt idx="7929">
                  <c:v>-43.281046543679899</c:v>
                </c:pt>
                <c:pt idx="7930">
                  <c:v>-43.267724434105197</c:v>
                </c:pt>
                <c:pt idx="7931">
                  <c:v>-43.0758457265554</c:v>
                </c:pt>
                <c:pt idx="7932">
                  <c:v>-43.062564965119101</c:v>
                </c:pt>
                <c:pt idx="7933">
                  <c:v>-43.0052492267045</c:v>
                </c:pt>
                <c:pt idx="7934">
                  <c:v>-42.9423220519258</c:v>
                </c:pt>
                <c:pt idx="7935">
                  <c:v>-42.874791814889903</c:v>
                </c:pt>
                <c:pt idx="7936">
                  <c:v>-42.805662259969402</c:v>
                </c:pt>
                <c:pt idx="7937">
                  <c:v>-42.729985455167302</c:v>
                </c:pt>
                <c:pt idx="7938">
                  <c:v>-42.716546694686798</c:v>
                </c:pt>
                <c:pt idx="7939">
                  <c:v>-42.343952604212099</c:v>
                </c:pt>
                <c:pt idx="7940">
                  <c:v>-42.330783611371601</c:v>
                </c:pt>
                <c:pt idx="7941">
                  <c:v>-42.245796945672097</c:v>
                </c:pt>
                <c:pt idx="7942">
                  <c:v>-42.155146062966502</c:v>
                </c:pt>
                <c:pt idx="7943">
                  <c:v>-42.062469524936297</c:v>
                </c:pt>
                <c:pt idx="7944">
                  <c:v>-41.968110836435002</c:v>
                </c:pt>
                <c:pt idx="7945">
                  <c:v>-41.872273837758698</c:v>
                </c:pt>
                <c:pt idx="7946">
                  <c:v>-41.859444920154701</c:v>
                </c:pt>
                <c:pt idx="7947">
                  <c:v>-41.418526890846003</c:v>
                </c:pt>
                <c:pt idx="7948">
                  <c:v>-41.405940372147697</c:v>
                </c:pt>
                <c:pt idx="7949">
                  <c:v>-41.3056408253195</c:v>
                </c:pt>
                <c:pt idx="7950">
                  <c:v>-41.204376305592497</c:v>
                </c:pt>
                <c:pt idx="7951">
                  <c:v>-41.106882596779698</c:v>
                </c:pt>
                <c:pt idx="7952">
                  <c:v>-41.004186148495997</c:v>
                </c:pt>
                <c:pt idx="7953">
                  <c:v>-40.900283012115402</c:v>
                </c:pt>
                <c:pt idx="7954">
                  <c:v>-40.889528492964601</c:v>
                </c:pt>
                <c:pt idx="7955">
                  <c:v>-40.561670438079901</c:v>
                </c:pt>
                <c:pt idx="7956">
                  <c:v>-40.395172969332599</c:v>
                </c:pt>
                <c:pt idx="7957">
                  <c:v>-40.179851124255599</c:v>
                </c:pt>
                <c:pt idx="7958">
                  <c:v>-40.1712947552504</c:v>
                </c:pt>
                <c:pt idx="7959">
                  <c:v>-40.055444585237197</c:v>
                </c:pt>
                <c:pt idx="7960">
                  <c:v>-39.938646311499603</c:v>
                </c:pt>
                <c:pt idx="7961">
                  <c:v>-39.817402915059702</c:v>
                </c:pt>
                <c:pt idx="7962">
                  <c:v>-39.808242833139097</c:v>
                </c:pt>
                <c:pt idx="7963">
                  <c:v>-39.4100709697817</c:v>
                </c:pt>
                <c:pt idx="7964">
                  <c:v>-39.401423569361199</c:v>
                </c:pt>
                <c:pt idx="7965">
                  <c:v>-39.197630007877301</c:v>
                </c:pt>
                <c:pt idx="7966">
                  <c:v>-39.062360748648999</c:v>
                </c:pt>
                <c:pt idx="7967">
                  <c:v>-38.793211606275598</c:v>
                </c:pt>
                <c:pt idx="7968">
                  <c:v>-38.649819778120801</c:v>
                </c:pt>
                <c:pt idx="7969">
                  <c:v>-38.501017491587298</c:v>
                </c:pt>
                <c:pt idx="7970">
                  <c:v>-38.492843228188597</c:v>
                </c:pt>
                <c:pt idx="7971">
                  <c:v>-37.9988132301485</c:v>
                </c:pt>
                <c:pt idx="7972">
                  <c:v>-37.991026116236903</c:v>
                </c:pt>
                <c:pt idx="7973">
                  <c:v>-37.895749252137001</c:v>
                </c:pt>
                <c:pt idx="7974">
                  <c:v>-37.7370828556963</c:v>
                </c:pt>
                <c:pt idx="7975">
                  <c:v>-37.575773271884898</c:v>
                </c:pt>
                <c:pt idx="7976">
                  <c:v>-37.412078502219501</c:v>
                </c:pt>
                <c:pt idx="7977">
                  <c:v>-36.927166932348101</c:v>
                </c:pt>
                <c:pt idx="7978">
                  <c:v>-36.920097872231302</c:v>
                </c:pt>
                <c:pt idx="7979">
                  <c:v>-36.362849989580802</c:v>
                </c:pt>
                <c:pt idx="7980">
                  <c:v>-36.356212540974198</c:v>
                </c:pt>
                <c:pt idx="7981">
                  <c:v>-36.252320373523503</c:v>
                </c:pt>
                <c:pt idx="7982">
                  <c:v>-36.083472712172103</c:v>
                </c:pt>
                <c:pt idx="7983">
                  <c:v>-35.912417969748901</c:v>
                </c:pt>
                <c:pt idx="7984">
                  <c:v>-35.742011892207401</c:v>
                </c:pt>
                <c:pt idx="7985">
                  <c:v>-35.262436370115203</c:v>
                </c:pt>
                <c:pt idx="7986">
                  <c:v>-35.256170819885497</c:v>
                </c:pt>
                <c:pt idx="7987">
                  <c:v>-34.717675310512597</c:v>
                </c:pt>
                <c:pt idx="7988">
                  <c:v>-34.711821550306198</c:v>
                </c:pt>
                <c:pt idx="7989">
                  <c:v>-34.6151039001454</c:v>
                </c:pt>
                <c:pt idx="7990">
                  <c:v>-34.457113746488098</c:v>
                </c:pt>
                <c:pt idx="7991">
                  <c:v>-34.301795356363399</c:v>
                </c:pt>
                <c:pt idx="7992">
                  <c:v>-34.149222572445602</c:v>
                </c:pt>
                <c:pt idx="7993">
                  <c:v>-33.7280490249466</c:v>
                </c:pt>
                <c:pt idx="7994">
                  <c:v>-33.725222413098898</c:v>
                </c:pt>
                <c:pt idx="7995">
                  <c:v>-33.256518248732299</c:v>
                </c:pt>
                <c:pt idx="7996">
                  <c:v>-33.255087324440197</c:v>
                </c:pt>
                <c:pt idx="7997">
                  <c:v>-33.165463888359099</c:v>
                </c:pt>
                <c:pt idx="7998">
                  <c:v>-33.034186182480198</c:v>
                </c:pt>
                <c:pt idx="7999">
                  <c:v>-32.898534979818997</c:v>
                </c:pt>
                <c:pt idx="8000">
                  <c:v>-32.764404253998599</c:v>
                </c:pt>
                <c:pt idx="8001">
                  <c:v>-32.166289321262603</c:v>
                </c:pt>
                <c:pt idx="8002">
                  <c:v>-32.166418982290203</c:v>
                </c:pt>
                <c:pt idx="8003">
                  <c:v>-32.1665353201033</c:v>
                </c:pt>
                <c:pt idx="8004">
                  <c:v>-31.956781767887801</c:v>
                </c:pt>
                <c:pt idx="8005">
                  <c:v>-31.955198234560399</c:v>
                </c:pt>
                <c:pt idx="8006">
                  <c:v>-31.7469815253056</c:v>
                </c:pt>
                <c:pt idx="8007">
                  <c:v>-31.5402974410365</c:v>
                </c:pt>
                <c:pt idx="8008">
                  <c:v>-31.4706164663876</c:v>
                </c:pt>
                <c:pt idx="8009">
                  <c:v>-30.9871154976829</c:v>
                </c:pt>
                <c:pt idx="8010">
                  <c:v>-30.860686689193098</c:v>
                </c:pt>
                <c:pt idx="8011">
                  <c:v>-30.8598772223963</c:v>
                </c:pt>
                <c:pt idx="8012">
                  <c:v>-30.733771844389199</c:v>
                </c:pt>
                <c:pt idx="8013">
                  <c:v>-30.733127084642799</c:v>
                </c:pt>
                <c:pt idx="8014">
                  <c:v>-30.318040170710201</c:v>
                </c:pt>
                <c:pt idx="8015">
                  <c:v>-30.3181492290406</c:v>
                </c:pt>
                <c:pt idx="8016">
                  <c:v>-30.241136558294301</c:v>
                </c:pt>
                <c:pt idx="8017">
                  <c:v>-29.763682065191599</c:v>
                </c:pt>
                <c:pt idx="8018">
                  <c:v>-29.652318903489199</c:v>
                </c:pt>
                <c:pt idx="8019">
                  <c:v>-29.652373143374898</c:v>
                </c:pt>
                <c:pt idx="8020">
                  <c:v>-29.5382470583551</c:v>
                </c:pt>
                <c:pt idx="8021">
                  <c:v>-29.538400540849899</c:v>
                </c:pt>
                <c:pt idx="8022">
                  <c:v>-29.170501113127699</c:v>
                </c:pt>
                <c:pt idx="8023">
                  <c:v>-29.171729746262201</c:v>
                </c:pt>
                <c:pt idx="8024">
                  <c:v>-29.103181525962</c:v>
                </c:pt>
                <c:pt idx="8025">
                  <c:v>-28.750149047875802</c:v>
                </c:pt>
                <c:pt idx="8026">
                  <c:v>-28.664621836741599</c:v>
                </c:pt>
                <c:pt idx="8027">
                  <c:v>-28.662720551587199</c:v>
                </c:pt>
                <c:pt idx="8028">
                  <c:v>-28.582981001188699</c:v>
                </c:pt>
                <c:pt idx="8029">
                  <c:v>-28.581181732595901</c:v>
                </c:pt>
                <c:pt idx="8030">
                  <c:v>-28.342064281579301</c:v>
                </c:pt>
                <c:pt idx="8031">
                  <c:v>-28.340756269998</c:v>
                </c:pt>
                <c:pt idx="8032">
                  <c:v>-28.298305582064401</c:v>
                </c:pt>
                <c:pt idx="8033">
                  <c:v>-28.139357062190101</c:v>
                </c:pt>
                <c:pt idx="8034">
                  <c:v>-28.1044480073664</c:v>
                </c:pt>
                <c:pt idx="8035">
                  <c:v>-28.1026759161455</c:v>
                </c:pt>
                <c:pt idx="8036">
                  <c:v>-28.075829791924399</c:v>
                </c:pt>
                <c:pt idx="8037">
                  <c:v>-28.075875075654999</c:v>
                </c:pt>
                <c:pt idx="8038">
                  <c:v>-28.008244622322898</c:v>
                </c:pt>
                <c:pt idx="8039">
                  <c:v>-28.008609387943299</c:v>
                </c:pt>
                <c:pt idx="8040">
                  <c:v>-27.999992252288799</c:v>
                </c:pt>
                <c:pt idx="8041">
                  <c:v>-28.035318837159299</c:v>
                </c:pt>
                <c:pt idx="8042">
                  <c:v>-28.0505200038304</c:v>
                </c:pt>
                <c:pt idx="8043">
                  <c:v>-28.051080525798401</c:v>
                </c:pt>
                <c:pt idx="8044">
                  <c:v>-28.071900686212899</c:v>
                </c:pt>
                <c:pt idx="8045">
                  <c:v>-28.072415062034601</c:v>
                </c:pt>
                <c:pt idx="8046">
                  <c:v>-28.159345225431</c:v>
                </c:pt>
                <c:pt idx="8047">
                  <c:v>-28.159791513282102</c:v>
                </c:pt>
                <c:pt idx="8048">
                  <c:v>-28.178837334773299</c:v>
                </c:pt>
                <c:pt idx="8049">
                  <c:v>-28.391735085882299</c:v>
                </c:pt>
                <c:pt idx="8050">
                  <c:v>-28.449951235080501</c:v>
                </c:pt>
                <c:pt idx="8051">
                  <c:v>-28.450129271722201</c:v>
                </c:pt>
                <c:pt idx="8052">
                  <c:v>-28.511393987998002</c:v>
                </c:pt>
                <c:pt idx="8053">
                  <c:v>-28.512647136520101</c:v>
                </c:pt>
                <c:pt idx="8054">
                  <c:v>-28.737734077534999</c:v>
                </c:pt>
                <c:pt idx="8055">
                  <c:v>-28.738859109190599</c:v>
                </c:pt>
                <c:pt idx="8056">
                  <c:v>-28.785200250967399</c:v>
                </c:pt>
                <c:pt idx="8057">
                  <c:v>-29.108270731407998</c:v>
                </c:pt>
                <c:pt idx="8058">
                  <c:v>-29.191305094873499</c:v>
                </c:pt>
                <c:pt idx="8059">
                  <c:v>-29.1921348567233</c:v>
                </c:pt>
                <c:pt idx="8060">
                  <c:v>-29.275072528857301</c:v>
                </c:pt>
                <c:pt idx="8061">
                  <c:v>-29.2757951451288</c:v>
                </c:pt>
                <c:pt idx="8062">
                  <c:v>-29.549107978365502</c:v>
                </c:pt>
                <c:pt idx="8063">
                  <c:v>-29.549697266191501</c:v>
                </c:pt>
                <c:pt idx="8064">
                  <c:v>-29.600628100237898</c:v>
                </c:pt>
                <c:pt idx="8065">
                  <c:v>-29.8520598219954</c:v>
                </c:pt>
                <c:pt idx="8066">
                  <c:v>-29.910198077346799</c:v>
                </c:pt>
                <c:pt idx="8067">
                  <c:v>-29.911339263454799</c:v>
                </c:pt>
                <c:pt idx="8068">
                  <c:v>-29.9600852529652</c:v>
                </c:pt>
                <c:pt idx="8069">
                  <c:v>-29.9591819159733</c:v>
                </c:pt>
                <c:pt idx="8070">
                  <c:v>-30.0973596845018</c:v>
                </c:pt>
                <c:pt idx="8071">
                  <c:v>-30.096074095773201</c:v>
                </c:pt>
                <c:pt idx="8072">
                  <c:v>-30.113873062551299</c:v>
                </c:pt>
                <c:pt idx="8073">
                  <c:v>-30.080055131018</c:v>
                </c:pt>
                <c:pt idx="8074">
                  <c:v>-30.059841577032401</c:v>
                </c:pt>
                <c:pt idx="8075">
                  <c:v>-30.058298605984401</c:v>
                </c:pt>
                <c:pt idx="8076">
                  <c:v>-30.025199734375299</c:v>
                </c:pt>
                <c:pt idx="8077">
                  <c:v>-30.021425356853399</c:v>
                </c:pt>
                <c:pt idx="8078">
                  <c:v>-29.883838505497899</c:v>
                </c:pt>
                <c:pt idx="8079">
                  <c:v>-29.879259850164601</c:v>
                </c:pt>
                <c:pt idx="8080">
                  <c:v>-29.845068047464199</c:v>
                </c:pt>
                <c:pt idx="8081">
                  <c:v>-29.487584340918001</c:v>
                </c:pt>
                <c:pt idx="8082">
                  <c:v>-29.386253472536701</c:v>
                </c:pt>
                <c:pt idx="8083">
                  <c:v>-29.3816159444291</c:v>
                </c:pt>
                <c:pt idx="8084">
                  <c:v>-29.277627084834801</c:v>
                </c:pt>
                <c:pt idx="8085">
                  <c:v>-29.2735053210789</c:v>
                </c:pt>
                <c:pt idx="8086">
                  <c:v>-28.8947879683423</c:v>
                </c:pt>
                <c:pt idx="8087">
                  <c:v>-28.891098258742701</c:v>
                </c:pt>
                <c:pt idx="8088">
                  <c:v>-28.8110188116062</c:v>
                </c:pt>
                <c:pt idx="8089">
                  <c:v>-28.250200707238299</c:v>
                </c:pt>
                <c:pt idx="8090">
                  <c:v>-28.1019984133649</c:v>
                </c:pt>
                <c:pt idx="8091">
                  <c:v>-28.098624171931998</c:v>
                </c:pt>
                <c:pt idx="8092">
                  <c:v>-27.9483159414734</c:v>
                </c:pt>
                <c:pt idx="8093">
                  <c:v>-27.946201350439399</c:v>
                </c:pt>
                <c:pt idx="8094">
                  <c:v>-27.437036200404901</c:v>
                </c:pt>
                <c:pt idx="8095">
                  <c:v>-27.435447157990701</c:v>
                </c:pt>
                <c:pt idx="8096">
                  <c:v>-27.346029963082199</c:v>
                </c:pt>
                <c:pt idx="8097">
                  <c:v>-26.736765307148499</c:v>
                </c:pt>
                <c:pt idx="8098">
                  <c:v>-26.5840234379911</c:v>
                </c:pt>
                <c:pt idx="8099">
                  <c:v>-26.583457798359898</c:v>
                </c:pt>
                <c:pt idx="8100">
                  <c:v>-26.434033362658099</c:v>
                </c:pt>
                <c:pt idx="8101">
                  <c:v>-26.434337387781301</c:v>
                </c:pt>
                <c:pt idx="8102">
                  <c:v>-25.942394513305199</c:v>
                </c:pt>
                <c:pt idx="8103">
                  <c:v>-25.943148313017701</c:v>
                </c:pt>
                <c:pt idx="8104">
                  <c:v>-25.859921050138599</c:v>
                </c:pt>
                <c:pt idx="8105">
                  <c:v>-25.595900542653101</c:v>
                </c:pt>
                <c:pt idx="8106">
                  <c:v>-25.3565876967706</c:v>
                </c:pt>
                <c:pt idx="8107">
                  <c:v>-25.151512779579701</c:v>
                </c:pt>
                <c:pt idx="8108">
                  <c:v>-25.152927688197401</c:v>
                </c:pt>
                <c:pt idx="8109">
                  <c:v>-25.1543559861524</c:v>
                </c:pt>
                <c:pt idx="8110">
                  <c:v>-24.821434009328598</c:v>
                </c:pt>
                <c:pt idx="8111">
                  <c:v>-24.823104125970499</c:v>
                </c:pt>
                <c:pt idx="8112">
                  <c:v>-24.770987270509998</c:v>
                </c:pt>
                <c:pt idx="8113">
                  <c:v>-24.6888179188193</c:v>
                </c:pt>
                <c:pt idx="8114">
                  <c:v>-24.615111082787902</c:v>
                </c:pt>
                <c:pt idx="8115">
                  <c:v>-24.419104982511399</c:v>
                </c:pt>
                <c:pt idx="8116">
                  <c:v>-24.421224237079201</c:v>
                </c:pt>
                <c:pt idx="8117">
                  <c:v>-24.4233341013454</c:v>
                </c:pt>
                <c:pt idx="8118">
                  <c:v>-24.277747727622501</c:v>
                </c:pt>
                <c:pt idx="8119">
                  <c:v>-24.279054658662599</c:v>
                </c:pt>
                <c:pt idx="8120">
                  <c:v>-24.259466271805898</c:v>
                </c:pt>
                <c:pt idx="8121">
                  <c:v>-24.229964318105999</c:v>
                </c:pt>
                <c:pt idx="8122">
                  <c:v>-24.206125419710801</c:v>
                </c:pt>
                <c:pt idx="8123">
                  <c:v>-24.198073150036201</c:v>
                </c:pt>
                <c:pt idx="8124">
                  <c:v>-24.199687100447299</c:v>
                </c:pt>
                <c:pt idx="8125">
                  <c:v>-24.201295070954899</c:v>
                </c:pt>
                <c:pt idx="8126">
                  <c:v>-24.2163231265781</c:v>
                </c:pt>
                <c:pt idx="8127">
                  <c:v>-24.217454749044201</c:v>
                </c:pt>
                <c:pt idx="8128">
                  <c:v>-24.224621758292301</c:v>
                </c:pt>
                <c:pt idx="8129">
                  <c:v>-24.242512925575699</c:v>
                </c:pt>
                <c:pt idx="8130">
                  <c:v>-24.2668340464609</c:v>
                </c:pt>
                <c:pt idx="8131">
                  <c:v>-24.462212305640001</c:v>
                </c:pt>
                <c:pt idx="8132">
                  <c:v>-24.4630790912367</c:v>
                </c:pt>
                <c:pt idx="8133">
                  <c:v>-24.557465849901401</c:v>
                </c:pt>
                <c:pt idx="8134">
                  <c:v>-24.558048491103001</c:v>
                </c:pt>
                <c:pt idx="8135">
                  <c:v>-24.656568108193099</c:v>
                </c:pt>
                <c:pt idx="8136">
                  <c:v>-24.657021478961099</c:v>
                </c:pt>
                <c:pt idx="8137">
                  <c:v>-24.7596966621124</c:v>
                </c:pt>
                <c:pt idx="8138">
                  <c:v>-24.794086982229299</c:v>
                </c:pt>
                <c:pt idx="8139">
                  <c:v>-25.104112593791399</c:v>
                </c:pt>
                <c:pt idx="8140">
                  <c:v>-25.184903989208099</c:v>
                </c:pt>
                <c:pt idx="8141">
                  <c:v>-25.1849498422912</c:v>
                </c:pt>
                <c:pt idx="8142">
                  <c:v>-25.266511562427802</c:v>
                </c:pt>
                <c:pt idx="8143">
                  <c:v>-25.266587121513901</c:v>
                </c:pt>
                <c:pt idx="8144">
                  <c:v>-25.537223369338399</c:v>
                </c:pt>
                <c:pt idx="8145">
                  <c:v>-25.5370526483125</c:v>
                </c:pt>
                <c:pt idx="8146">
                  <c:v>-25.5876141196776</c:v>
                </c:pt>
                <c:pt idx="8147">
                  <c:v>-25.828206425144099</c:v>
                </c:pt>
                <c:pt idx="8148">
                  <c:v>-25.881750091074998</c:v>
                </c:pt>
                <c:pt idx="8149">
                  <c:v>-25.8812670991061</c:v>
                </c:pt>
                <c:pt idx="8150">
                  <c:v>-25.926542171874601</c:v>
                </c:pt>
                <c:pt idx="8151">
                  <c:v>-25.9260480618861</c:v>
                </c:pt>
                <c:pt idx="8152">
                  <c:v>-26.048461888416298</c:v>
                </c:pt>
                <c:pt idx="8153">
                  <c:v>-26.047872226352698</c:v>
                </c:pt>
                <c:pt idx="8154">
                  <c:v>-26.0648411256213</c:v>
                </c:pt>
                <c:pt idx="8155">
                  <c:v>-26.012089250436599</c:v>
                </c:pt>
                <c:pt idx="8156">
                  <c:v>-25.9888254842488</c:v>
                </c:pt>
                <c:pt idx="8157">
                  <c:v>-25.988293402467502</c:v>
                </c:pt>
                <c:pt idx="8158">
                  <c:v>-25.9570771647006</c:v>
                </c:pt>
                <c:pt idx="8159">
                  <c:v>-25.956271796939401</c:v>
                </c:pt>
                <c:pt idx="8160">
                  <c:v>-25.821760229873</c:v>
                </c:pt>
                <c:pt idx="8161">
                  <c:v>-25.821119775143501</c:v>
                </c:pt>
                <c:pt idx="8162">
                  <c:v>-25.790201073865099</c:v>
                </c:pt>
                <c:pt idx="8163">
                  <c:v>-25.515339309532202</c:v>
                </c:pt>
                <c:pt idx="8164">
                  <c:v>-25.447286881664699</c:v>
                </c:pt>
                <c:pt idx="8165">
                  <c:v>-25.447083101016801</c:v>
                </c:pt>
                <c:pt idx="8166">
                  <c:v>-25.3739107136158</c:v>
                </c:pt>
                <c:pt idx="8167">
                  <c:v>-25.373302952020801</c:v>
                </c:pt>
                <c:pt idx="8168">
                  <c:v>-25.130010186816602</c:v>
                </c:pt>
                <c:pt idx="8169">
                  <c:v>-25.1296779205768</c:v>
                </c:pt>
                <c:pt idx="8170">
                  <c:v>-25.083535096136401</c:v>
                </c:pt>
                <c:pt idx="8171">
                  <c:v>-24.8445746277526</c:v>
                </c:pt>
                <c:pt idx="8172">
                  <c:v>-24.7893374104953</c:v>
                </c:pt>
                <c:pt idx="8173">
                  <c:v>-24.789467478403001</c:v>
                </c:pt>
                <c:pt idx="8174">
                  <c:v>-24.740334947943701</c:v>
                </c:pt>
                <c:pt idx="8175">
                  <c:v>-24.740195994970001</c:v>
                </c:pt>
                <c:pt idx="8176">
                  <c:v>-24.594416988455301</c:v>
                </c:pt>
                <c:pt idx="8177">
                  <c:v>-24.594442679271001</c:v>
                </c:pt>
                <c:pt idx="8178">
                  <c:v>-24.570904589196999</c:v>
                </c:pt>
                <c:pt idx="8179">
                  <c:v>-24.5349112372073</c:v>
                </c:pt>
                <c:pt idx="8180">
                  <c:v>-24.532717966744201</c:v>
                </c:pt>
                <c:pt idx="8181">
                  <c:v>-24.532700205640101</c:v>
                </c:pt>
                <c:pt idx="8182">
                  <c:v>-24.536859485646598</c:v>
                </c:pt>
                <c:pt idx="8183">
                  <c:v>-24.536602868868901</c:v>
                </c:pt>
                <c:pt idx="8184">
                  <c:v>-24.572183562003602</c:v>
                </c:pt>
                <c:pt idx="8185">
                  <c:v>-24.571888175989699</c:v>
                </c:pt>
                <c:pt idx="8186">
                  <c:v>-24.6058653587701</c:v>
                </c:pt>
                <c:pt idx="8187">
                  <c:v>-24.708153176658499</c:v>
                </c:pt>
                <c:pt idx="8188">
                  <c:v>-24.743152283386699</c:v>
                </c:pt>
                <c:pt idx="8189">
                  <c:v>-24.782101168712401</c:v>
                </c:pt>
                <c:pt idx="8190">
                  <c:v>-24.7814082758768</c:v>
                </c:pt>
                <c:pt idx="8191">
                  <c:v>-24.780709808929899</c:v>
                </c:pt>
                <c:pt idx="8192">
                  <c:v>-24.91875359969</c:v>
                </c:pt>
                <c:pt idx="8193">
                  <c:v>-24.917905202617501</c:v>
                </c:pt>
                <c:pt idx="8194">
                  <c:v>-24.944198795831401</c:v>
                </c:pt>
                <c:pt idx="8195">
                  <c:v>-25.114404160490999</c:v>
                </c:pt>
                <c:pt idx="8196">
                  <c:v>-25.1561785447782</c:v>
                </c:pt>
                <c:pt idx="8197">
                  <c:v>-25.197219583742498</c:v>
                </c:pt>
                <c:pt idx="8198">
                  <c:v>-25.1961330630471</c:v>
                </c:pt>
                <c:pt idx="8199">
                  <c:v>-25.1950555010872</c:v>
                </c:pt>
                <c:pt idx="8200">
                  <c:v>-25.332588875231799</c:v>
                </c:pt>
                <c:pt idx="8201">
                  <c:v>-25.3313672994759</c:v>
                </c:pt>
                <c:pt idx="8202">
                  <c:v>-25.392001744037302</c:v>
                </c:pt>
                <c:pt idx="8203">
                  <c:v>-25.500529826505399</c:v>
                </c:pt>
                <c:pt idx="8204">
                  <c:v>-25.5335671796098</c:v>
                </c:pt>
                <c:pt idx="8205">
                  <c:v>-25.567772576939198</c:v>
                </c:pt>
                <c:pt idx="8206">
                  <c:v>-25.566526660824501</c:v>
                </c:pt>
                <c:pt idx="8207">
                  <c:v>-25.565289535093001</c:v>
                </c:pt>
                <c:pt idx="8208">
                  <c:v>-25.681458102778599</c:v>
                </c:pt>
                <c:pt idx="8209">
                  <c:v>-25.680114299419099</c:v>
                </c:pt>
                <c:pt idx="8210">
                  <c:v>-25.734024358438099</c:v>
                </c:pt>
                <c:pt idx="8211">
                  <c:v>-25.838171322211998</c:v>
                </c:pt>
                <c:pt idx="8212">
                  <c:v>-25.872346748020199</c:v>
                </c:pt>
                <c:pt idx="8213">
                  <c:v>-25.9069083777913</c:v>
                </c:pt>
                <c:pt idx="8214">
                  <c:v>-25.905459022478802</c:v>
                </c:pt>
                <c:pt idx="8215">
                  <c:v>-25.904013474383301</c:v>
                </c:pt>
                <c:pt idx="8216">
                  <c:v>-26.024671346899702</c:v>
                </c:pt>
                <c:pt idx="8217">
                  <c:v>-26.023101687077101</c:v>
                </c:pt>
                <c:pt idx="8218">
                  <c:v>-26.081085295442499</c:v>
                </c:pt>
                <c:pt idx="8219">
                  <c:v>-26.193717406869801</c:v>
                </c:pt>
                <c:pt idx="8220">
                  <c:v>-26.230991438579998</c:v>
                </c:pt>
                <c:pt idx="8221">
                  <c:v>-26.268510518960301</c:v>
                </c:pt>
                <c:pt idx="8222">
                  <c:v>-26.266730132986499</c:v>
                </c:pt>
                <c:pt idx="8223">
                  <c:v>-26.264946175313</c:v>
                </c:pt>
                <c:pt idx="8224">
                  <c:v>-26.395313498754</c:v>
                </c:pt>
                <c:pt idx="8225">
                  <c:v>-26.393396906746101</c:v>
                </c:pt>
                <c:pt idx="8226">
                  <c:v>-26.454546595514898</c:v>
                </c:pt>
                <c:pt idx="8227">
                  <c:v>-26.5708126018108</c:v>
                </c:pt>
                <c:pt idx="8228">
                  <c:v>-26.6079803962682</c:v>
                </c:pt>
                <c:pt idx="8229">
                  <c:v>-26.643213381476802</c:v>
                </c:pt>
                <c:pt idx="8230">
                  <c:v>-26.641132414039699</c:v>
                </c:pt>
                <c:pt idx="8231">
                  <c:v>-26.639047050559899</c:v>
                </c:pt>
                <c:pt idx="8232">
                  <c:v>-26.767565658234801</c:v>
                </c:pt>
                <c:pt idx="8233">
                  <c:v>-26.765349900509499</c:v>
                </c:pt>
                <c:pt idx="8234">
                  <c:v>-26.823531114422401</c:v>
                </c:pt>
                <c:pt idx="8235">
                  <c:v>-26.970802643456601</c:v>
                </c:pt>
                <c:pt idx="8236">
                  <c:v>-26.968395363046898</c:v>
                </c:pt>
                <c:pt idx="8237">
                  <c:v>-27.00329173766</c:v>
                </c:pt>
                <c:pt idx="8238">
                  <c:v>-27.0009390478324</c:v>
                </c:pt>
                <c:pt idx="8239">
                  <c:v>-26.9985832276225</c:v>
                </c:pt>
                <c:pt idx="8240">
                  <c:v>-27.120851168919401</c:v>
                </c:pt>
                <c:pt idx="8241">
                  <c:v>-27.118373119408101</c:v>
                </c:pt>
                <c:pt idx="8242">
                  <c:v>-27.174379738593402</c:v>
                </c:pt>
                <c:pt idx="8243">
                  <c:v>-27.315116320238399</c:v>
                </c:pt>
                <c:pt idx="8244">
                  <c:v>-27.312455343926999</c:v>
                </c:pt>
                <c:pt idx="8245">
                  <c:v>-27.3459643563837</c:v>
                </c:pt>
                <c:pt idx="8246">
                  <c:v>-27.343362127808</c:v>
                </c:pt>
                <c:pt idx="8247">
                  <c:v>-27.340762415437499</c:v>
                </c:pt>
                <c:pt idx="8248">
                  <c:v>-27.4589836691088</c:v>
                </c:pt>
                <c:pt idx="8249">
                  <c:v>-27.4562662319602</c:v>
                </c:pt>
                <c:pt idx="8250">
                  <c:v>-27.510001415903801</c:v>
                </c:pt>
                <c:pt idx="8251">
                  <c:v>-27.641572404285299</c:v>
                </c:pt>
                <c:pt idx="8252">
                  <c:v>-27.6386829440202</c:v>
                </c:pt>
                <c:pt idx="8253">
                  <c:v>-27.669516153333799</c:v>
                </c:pt>
                <c:pt idx="8254">
                  <c:v>-27.666682456378201</c:v>
                </c:pt>
                <c:pt idx="8255">
                  <c:v>-27.663856664123799</c:v>
                </c:pt>
                <c:pt idx="8256">
                  <c:v>-27.772983774741199</c:v>
                </c:pt>
                <c:pt idx="8257">
                  <c:v>-27.7700559754106</c:v>
                </c:pt>
                <c:pt idx="8258">
                  <c:v>-27.817976445345298</c:v>
                </c:pt>
                <c:pt idx="8259">
                  <c:v>-27.929925627976001</c:v>
                </c:pt>
                <c:pt idx="8260">
                  <c:v>-27.9268505870124</c:v>
                </c:pt>
                <c:pt idx="8261">
                  <c:v>-27.9523004036262</c:v>
                </c:pt>
                <c:pt idx="8262">
                  <c:v>-27.949276773034601</c:v>
                </c:pt>
                <c:pt idx="8263">
                  <c:v>-27.997537193513601</c:v>
                </c:pt>
                <c:pt idx="8264">
                  <c:v>-27.994463319245298</c:v>
                </c:pt>
                <c:pt idx="8265">
                  <c:v>-28.0422436175126</c:v>
                </c:pt>
                <c:pt idx="8266">
                  <c:v>-28.0895479503289</c:v>
                </c:pt>
                <c:pt idx="8267">
                  <c:v>-28.172935325946799</c:v>
                </c:pt>
                <c:pt idx="8268">
                  <c:v>-28.169687413618199</c:v>
                </c:pt>
                <c:pt idx="8269">
                  <c:v>-28.190940947549102</c:v>
                </c:pt>
                <c:pt idx="8270">
                  <c:v>-28.211297038147698</c:v>
                </c:pt>
                <c:pt idx="8271">
                  <c:v>-28.231537608894499</c:v>
                </c:pt>
                <c:pt idx="8272">
                  <c:v>-28.2282269744166</c:v>
                </c:pt>
                <c:pt idx="8273">
                  <c:v>-28.301999058008299</c:v>
                </c:pt>
                <c:pt idx="8274">
                  <c:v>-28.298624362345599</c:v>
                </c:pt>
                <c:pt idx="8275">
                  <c:v>-28.3742258958845</c:v>
                </c:pt>
                <c:pt idx="8276">
                  <c:v>-28.370779761113699</c:v>
                </c:pt>
                <c:pt idx="8277">
                  <c:v>-28.3890843039344</c:v>
                </c:pt>
                <c:pt idx="8278">
                  <c:v>-28.406917108645398</c:v>
                </c:pt>
                <c:pt idx="8279">
                  <c:v>-28.425066472463399</c:v>
                </c:pt>
                <c:pt idx="8280">
                  <c:v>-28.4215650886464</c:v>
                </c:pt>
                <c:pt idx="8281">
                  <c:v>-28.4900186741041</c:v>
                </c:pt>
                <c:pt idx="8282">
                  <c:v>-28.4864474886291</c:v>
                </c:pt>
                <c:pt idx="8283">
                  <c:v>-28.560877062950301</c:v>
                </c:pt>
                <c:pt idx="8284">
                  <c:v>-28.557230208383501</c:v>
                </c:pt>
                <c:pt idx="8285">
                  <c:v>-28.575330447679999</c:v>
                </c:pt>
                <c:pt idx="8286">
                  <c:v>-28.5935520971389</c:v>
                </c:pt>
                <c:pt idx="8287">
                  <c:v>-28.611922682030102</c:v>
                </c:pt>
                <c:pt idx="8288">
                  <c:v>-28.6081291469084</c:v>
                </c:pt>
                <c:pt idx="8289">
                  <c:v>-28.678832952015402</c:v>
                </c:pt>
                <c:pt idx="8290">
                  <c:v>-28.6749748903874</c:v>
                </c:pt>
                <c:pt idx="8291">
                  <c:v>-28.755213575763801</c:v>
                </c:pt>
                <c:pt idx="8292">
                  <c:v>-28.751278246275799</c:v>
                </c:pt>
                <c:pt idx="8293">
                  <c:v>-28.771107083552099</c:v>
                </c:pt>
                <c:pt idx="8294">
                  <c:v>-28.790914766576101</c:v>
                </c:pt>
                <c:pt idx="8295">
                  <c:v>-28.811452235838502</c:v>
                </c:pt>
                <c:pt idx="8296">
                  <c:v>-28.807456968473701</c:v>
                </c:pt>
                <c:pt idx="8297">
                  <c:v>-28.8868978108836</c:v>
                </c:pt>
                <c:pt idx="8298">
                  <c:v>-28.8828252852609</c:v>
                </c:pt>
                <c:pt idx="8299">
                  <c:v>-28.974559183934801</c:v>
                </c:pt>
                <c:pt idx="8300">
                  <c:v>-28.9703978520044</c:v>
                </c:pt>
                <c:pt idx="8301">
                  <c:v>-28.99338616368</c:v>
                </c:pt>
                <c:pt idx="8302">
                  <c:v>-29.015150511727999</c:v>
                </c:pt>
                <c:pt idx="8303">
                  <c:v>-29.039044599445202</c:v>
                </c:pt>
                <c:pt idx="8304">
                  <c:v>-29.034813390759901</c:v>
                </c:pt>
                <c:pt idx="8305">
                  <c:v>-29.126272456251801</c:v>
                </c:pt>
                <c:pt idx="8306">
                  <c:v>-29.121948961047099</c:v>
                </c:pt>
                <c:pt idx="8307">
                  <c:v>-29.227480123529901</c:v>
                </c:pt>
                <c:pt idx="8308">
                  <c:v>-29.2230503737932</c:v>
                </c:pt>
                <c:pt idx="8309">
                  <c:v>-29.2495710318106</c:v>
                </c:pt>
                <c:pt idx="8310">
                  <c:v>-29.276631042966901</c:v>
                </c:pt>
                <c:pt idx="8311">
                  <c:v>-29.3039705155315</c:v>
                </c:pt>
                <c:pt idx="8312">
                  <c:v>-29.299465495126199</c:v>
                </c:pt>
                <c:pt idx="8313">
                  <c:v>-29.405206990444999</c:v>
                </c:pt>
                <c:pt idx="8314">
                  <c:v>-29.400594414939</c:v>
                </c:pt>
                <c:pt idx="8315">
                  <c:v>-29.524703180653798</c:v>
                </c:pt>
                <c:pt idx="8316">
                  <c:v>-29.519965277744699</c:v>
                </c:pt>
                <c:pt idx="8317">
                  <c:v>-29.551666093784299</c:v>
                </c:pt>
                <c:pt idx="8318">
                  <c:v>-29.584198567154299</c:v>
                </c:pt>
                <c:pt idx="8319">
                  <c:v>-29.6158413731861</c:v>
                </c:pt>
                <c:pt idx="8320">
                  <c:v>-29.6107923803727</c:v>
                </c:pt>
                <c:pt idx="8321">
                  <c:v>-29.7373951157237</c:v>
                </c:pt>
                <c:pt idx="8322">
                  <c:v>-29.732238369281799</c:v>
                </c:pt>
                <c:pt idx="8323">
                  <c:v>-29.880613365691499</c:v>
                </c:pt>
                <c:pt idx="8324">
                  <c:v>-29.875329352666501</c:v>
                </c:pt>
                <c:pt idx="8325">
                  <c:v>-29.913825360843401</c:v>
                </c:pt>
                <c:pt idx="8326">
                  <c:v>-29.9531010210947</c:v>
                </c:pt>
                <c:pt idx="8327">
                  <c:v>-29.9931180501382</c:v>
                </c:pt>
                <c:pt idx="8328">
                  <c:v>-29.987713799159899</c:v>
                </c:pt>
                <c:pt idx="8329">
                  <c:v>-30.137306985270701</c:v>
                </c:pt>
                <c:pt idx="8330">
                  <c:v>-30.131752813464399</c:v>
                </c:pt>
                <c:pt idx="8331">
                  <c:v>-30.2995622986274</c:v>
                </c:pt>
                <c:pt idx="8332">
                  <c:v>-30.293840640928298</c:v>
                </c:pt>
                <c:pt idx="8333">
                  <c:v>-30.3370423763491</c:v>
                </c:pt>
                <c:pt idx="8334">
                  <c:v>-30.380618517551699</c:v>
                </c:pt>
                <c:pt idx="8335">
                  <c:v>-30.422264166918101</c:v>
                </c:pt>
                <c:pt idx="8336">
                  <c:v>-30.416410675376699</c:v>
                </c:pt>
                <c:pt idx="8337">
                  <c:v>-30.577985742239601</c:v>
                </c:pt>
                <c:pt idx="8338">
                  <c:v>-30.5719689024933</c:v>
                </c:pt>
                <c:pt idx="8339">
                  <c:v>-30.749391555362799</c:v>
                </c:pt>
                <c:pt idx="8340">
                  <c:v>-30.743196870063201</c:v>
                </c:pt>
                <c:pt idx="8341">
                  <c:v>-30.788083088900201</c:v>
                </c:pt>
                <c:pt idx="8342">
                  <c:v>-30.8331675127796</c:v>
                </c:pt>
                <c:pt idx="8343">
                  <c:v>-30.878601996223399</c:v>
                </c:pt>
                <c:pt idx="8344">
                  <c:v>-30.8722103035314</c:v>
                </c:pt>
                <c:pt idx="8345">
                  <c:v>-31.039957754207599</c:v>
                </c:pt>
                <c:pt idx="8346">
                  <c:v>-31.033410995132002</c:v>
                </c:pt>
                <c:pt idx="8347">
                  <c:v>-31.2187162303116</c:v>
                </c:pt>
                <c:pt idx="8348">
                  <c:v>-31.212000642515399</c:v>
                </c:pt>
                <c:pt idx="8349">
                  <c:v>-31.259053002863698</c:v>
                </c:pt>
                <c:pt idx="8350">
                  <c:v>-31.3040745037781</c:v>
                </c:pt>
                <c:pt idx="8351">
                  <c:v>-31.352044097188202</c:v>
                </c:pt>
                <c:pt idx="8352">
                  <c:v>-31.3451644516934</c:v>
                </c:pt>
                <c:pt idx="8353">
                  <c:v>-31.524231339451799</c:v>
                </c:pt>
                <c:pt idx="8354">
                  <c:v>-31.517185269801399</c:v>
                </c:pt>
                <c:pt idx="8355">
                  <c:v>-31.716895057958201</c:v>
                </c:pt>
                <c:pt idx="8356">
                  <c:v>-31.709666417205302</c:v>
                </c:pt>
                <c:pt idx="8357">
                  <c:v>-31.7608768747792</c:v>
                </c:pt>
                <c:pt idx="8358">
                  <c:v>-31.812710415244101</c:v>
                </c:pt>
                <c:pt idx="8359">
                  <c:v>-31.862458948945701</c:v>
                </c:pt>
                <c:pt idx="8360">
                  <c:v>-31.855131897396198</c:v>
                </c:pt>
                <c:pt idx="8361">
                  <c:v>-32.050654482130099</c:v>
                </c:pt>
                <c:pt idx="8362">
                  <c:v>-32.043144518823901</c:v>
                </c:pt>
                <c:pt idx="8363">
                  <c:v>-32.1363747970451</c:v>
                </c:pt>
                <c:pt idx="8364">
                  <c:v>-32.188121565749299</c:v>
                </c:pt>
                <c:pt idx="8365">
                  <c:v>-32.307359230360497</c:v>
                </c:pt>
                <c:pt idx="8366">
                  <c:v>-32.427914868398702</c:v>
                </c:pt>
                <c:pt idx="8367">
                  <c:v>-32.4200504783173</c:v>
                </c:pt>
                <c:pt idx="8368">
                  <c:v>-32.412200493591797</c:v>
                </c:pt>
                <c:pt idx="8369">
                  <c:v>-32.624175149888799</c:v>
                </c:pt>
                <c:pt idx="8370">
                  <c:v>-32.616131601926497</c:v>
                </c:pt>
                <c:pt idx="8371">
                  <c:v>-32.647017609194201</c:v>
                </c:pt>
                <c:pt idx="8372">
                  <c:v>-32.704411705125302</c:v>
                </c:pt>
                <c:pt idx="8373">
                  <c:v>-32.763503688735803</c:v>
                </c:pt>
                <c:pt idx="8374">
                  <c:v>-33.036917232407198</c:v>
                </c:pt>
                <c:pt idx="8375">
                  <c:v>-33.028665561573099</c:v>
                </c:pt>
                <c:pt idx="8376">
                  <c:v>-33.020417542525301</c:v>
                </c:pt>
                <c:pt idx="8377">
                  <c:v>-33.254521620457098</c:v>
                </c:pt>
                <c:pt idx="8378">
                  <c:v>-33.246094155747102</c:v>
                </c:pt>
                <c:pt idx="8379">
                  <c:v>-33.281028462519998</c:v>
                </c:pt>
                <c:pt idx="8380">
                  <c:v>-33.347645641093401</c:v>
                </c:pt>
                <c:pt idx="8381">
                  <c:v>-33.416076861703097</c:v>
                </c:pt>
                <c:pt idx="8382">
                  <c:v>-33.750928772767203</c:v>
                </c:pt>
                <c:pt idx="8383">
                  <c:v>-33.7420821009622</c:v>
                </c:pt>
                <c:pt idx="8384">
                  <c:v>-33.733233944981599</c:v>
                </c:pt>
                <c:pt idx="8385">
                  <c:v>-34.024463533881502</c:v>
                </c:pt>
                <c:pt idx="8386">
                  <c:v>-34.015385605970998</c:v>
                </c:pt>
                <c:pt idx="8387">
                  <c:v>-34.0607417242963</c:v>
                </c:pt>
                <c:pt idx="8388">
                  <c:v>-34.147032434016097</c:v>
                </c:pt>
                <c:pt idx="8389">
                  <c:v>-34.2366249288239</c:v>
                </c:pt>
                <c:pt idx="8390">
                  <c:v>-34.674718485113097</c:v>
                </c:pt>
                <c:pt idx="8391">
                  <c:v>-34.665076364809799</c:v>
                </c:pt>
                <c:pt idx="8392">
                  <c:v>-34.860038653220499</c:v>
                </c:pt>
                <c:pt idx="8393">
                  <c:v>-34.8489878090666</c:v>
                </c:pt>
                <c:pt idx="8394">
                  <c:v>-35.046200771307802</c:v>
                </c:pt>
                <c:pt idx="8395">
                  <c:v>-35.036030461350798</c:v>
                </c:pt>
                <c:pt idx="8396">
                  <c:v>-35.233219192485599</c:v>
                </c:pt>
                <c:pt idx="8397">
                  <c:v>-35.286576564424102</c:v>
                </c:pt>
                <c:pt idx="8398">
                  <c:v>-35.783588702987899</c:v>
                </c:pt>
                <c:pt idx="8399">
                  <c:v>-35.771968435364897</c:v>
                </c:pt>
                <c:pt idx="8400">
                  <c:v>-35.8914420879928</c:v>
                </c:pt>
                <c:pt idx="8401">
                  <c:v>-36.0126303927835</c:v>
                </c:pt>
                <c:pt idx="8402">
                  <c:v>-36.000236869232602</c:v>
                </c:pt>
                <c:pt idx="8403">
                  <c:v>-36.434199017154597</c:v>
                </c:pt>
                <c:pt idx="8404">
                  <c:v>-36.421504940959402</c:v>
                </c:pt>
                <c:pt idx="8405">
                  <c:v>-36.493795798137299</c:v>
                </c:pt>
                <c:pt idx="8406">
                  <c:v>-37.020340721481503</c:v>
                </c:pt>
                <c:pt idx="8407">
                  <c:v>-37.139334137388303</c:v>
                </c:pt>
                <c:pt idx="8408">
                  <c:v>-37.124973094291697</c:v>
                </c:pt>
                <c:pt idx="8409">
                  <c:v>-37.246007229042199</c:v>
                </c:pt>
                <c:pt idx="8410">
                  <c:v>-37.232510378596501</c:v>
                </c:pt>
                <c:pt idx="8411">
                  <c:v>-37.663215502794799</c:v>
                </c:pt>
                <c:pt idx="8412">
                  <c:v>-37.649432055021201</c:v>
                </c:pt>
                <c:pt idx="8413">
                  <c:v>-37.715975543688202</c:v>
                </c:pt>
                <c:pt idx="8414">
                  <c:v>-38.1894503426375</c:v>
                </c:pt>
                <c:pt idx="8415">
                  <c:v>-38.174409201374203</c:v>
                </c:pt>
                <c:pt idx="8416">
                  <c:v>-38.282551158386198</c:v>
                </c:pt>
                <c:pt idx="8417">
                  <c:v>-38.388339696299298</c:v>
                </c:pt>
                <c:pt idx="8418">
                  <c:v>-38.375824225673703</c:v>
                </c:pt>
                <c:pt idx="8419">
                  <c:v>-38.747742608852398</c:v>
                </c:pt>
                <c:pt idx="8420">
                  <c:v>-38.735018670853599</c:v>
                </c:pt>
                <c:pt idx="8421">
                  <c:v>-38.793161206098098</c:v>
                </c:pt>
                <c:pt idx="8422">
                  <c:v>-39.1949799525554</c:v>
                </c:pt>
                <c:pt idx="8423">
                  <c:v>-39.283554676682897</c:v>
                </c:pt>
                <c:pt idx="8424">
                  <c:v>-39.269821146166301</c:v>
                </c:pt>
                <c:pt idx="8425">
                  <c:v>-39.3573180883809</c:v>
                </c:pt>
                <c:pt idx="8426">
                  <c:v>-39.345574303016001</c:v>
                </c:pt>
                <c:pt idx="8427">
                  <c:v>-39.663658604017698</c:v>
                </c:pt>
                <c:pt idx="8428">
                  <c:v>-39.651847754188601</c:v>
                </c:pt>
                <c:pt idx="8429">
                  <c:v>-39.697076741324203</c:v>
                </c:pt>
                <c:pt idx="8430">
                  <c:v>-40.056317174290697</c:v>
                </c:pt>
                <c:pt idx="8431">
                  <c:v>-40.135730438986002</c:v>
                </c:pt>
                <c:pt idx="8432">
                  <c:v>-40.123869025908903</c:v>
                </c:pt>
                <c:pt idx="8433">
                  <c:v>-40.201187382420997</c:v>
                </c:pt>
                <c:pt idx="8434">
                  <c:v>-40.1918559888042</c:v>
                </c:pt>
                <c:pt idx="8435">
                  <c:v>-40.481927019832597</c:v>
                </c:pt>
                <c:pt idx="8436">
                  <c:v>-40.472578845628703</c:v>
                </c:pt>
                <c:pt idx="8437">
                  <c:v>-40.519198245452898</c:v>
                </c:pt>
                <c:pt idx="8438">
                  <c:v>-40.854370945017301</c:v>
                </c:pt>
                <c:pt idx="8439">
                  <c:v>-40.9308948481656</c:v>
                </c:pt>
                <c:pt idx="8440">
                  <c:v>-40.921402434939502</c:v>
                </c:pt>
                <c:pt idx="8441">
                  <c:v>-40.997759627324299</c:v>
                </c:pt>
                <c:pt idx="8442">
                  <c:v>-40.988443783039799</c:v>
                </c:pt>
                <c:pt idx="8443">
                  <c:v>-41.2618725195343</c:v>
                </c:pt>
                <c:pt idx="8444">
                  <c:v>-41.252552167258699</c:v>
                </c:pt>
                <c:pt idx="8445">
                  <c:v>-41.296149359239699</c:v>
                </c:pt>
                <c:pt idx="8446">
                  <c:v>-41.369467133017402</c:v>
                </c:pt>
                <c:pt idx="8447">
                  <c:v>-41.518860082637801</c:v>
                </c:pt>
                <c:pt idx="8448">
                  <c:v>-41.589166389945902</c:v>
                </c:pt>
                <c:pt idx="8449">
                  <c:v>-41.733801512658097</c:v>
                </c:pt>
                <c:pt idx="8450">
                  <c:v>-41.724221304070298</c:v>
                </c:pt>
                <c:pt idx="8451">
                  <c:v>-41.964213908383897</c:v>
                </c:pt>
                <c:pt idx="8452">
                  <c:v>-41.995812790376696</c:v>
                </c:pt>
                <c:pt idx="8453">
                  <c:v>-42.055260425223203</c:v>
                </c:pt>
                <c:pt idx="8454">
                  <c:v>-42.170457936712303</c:v>
                </c:pt>
                <c:pt idx="8455">
                  <c:v>-42.218799779176599</c:v>
                </c:pt>
                <c:pt idx="8456">
                  <c:v>-42.260064114997498</c:v>
                </c:pt>
                <c:pt idx="8457">
                  <c:v>-42.298698680307801</c:v>
                </c:pt>
                <c:pt idx="8458">
                  <c:v>-42.432329726349401</c:v>
                </c:pt>
                <c:pt idx="8459">
                  <c:v>-42.422405928158298</c:v>
                </c:pt>
                <c:pt idx="8460">
                  <c:v>-42.412487206234601</c:v>
                </c:pt>
                <c:pt idx="8461">
                  <c:v>-42.426224758671502</c:v>
                </c:pt>
                <c:pt idx="8462">
                  <c:v>-42.447359056580602</c:v>
                </c:pt>
                <c:pt idx="8463">
                  <c:v>-42.461129924469397</c:v>
                </c:pt>
                <c:pt idx="8464">
                  <c:v>-42.469688511267698</c:v>
                </c:pt>
                <c:pt idx="8465">
                  <c:v>-42.471978678499703</c:v>
                </c:pt>
                <c:pt idx="8466">
                  <c:v>-42.432745289943803</c:v>
                </c:pt>
                <c:pt idx="8467">
                  <c:v>-42.422994635540299</c:v>
                </c:pt>
                <c:pt idx="8468">
                  <c:v>-42.413248933874698</c:v>
                </c:pt>
                <c:pt idx="8469">
                  <c:v>-42.397162454160998</c:v>
                </c:pt>
                <c:pt idx="8470">
                  <c:v>-42.371903306607102</c:v>
                </c:pt>
                <c:pt idx="8471">
                  <c:v>-42.342191364930599</c:v>
                </c:pt>
                <c:pt idx="8472">
                  <c:v>-42.308379538727102</c:v>
                </c:pt>
                <c:pt idx="8473">
                  <c:v>-42.270791241876303</c:v>
                </c:pt>
                <c:pt idx="8474">
                  <c:v>-42.0608855537617</c:v>
                </c:pt>
                <c:pt idx="8475">
                  <c:v>-42.051301384020803</c:v>
                </c:pt>
                <c:pt idx="8476">
                  <c:v>-42.041714537256802</c:v>
                </c:pt>
                <c:pt idx="8477">
                  <c:v>-42.006142242938097</c:v>
                </c:pt>
                <c:pt idx="8478">
                  <c:v>-41.955118641486202</c:v>
                </c:pt>
                <c:pt idx="8479">
                  <c:v>-41.8996095806746</c:v>
                </c:pt>
                <c:pt idx="8480">
                  <c:v>-41.841562165039399</c:v>
                </c:pt>
                <c:pt idx="8481">
                  <c:v>-41.781200320574797</c:v>
                </c:pt>
                <c:pt idx="8482">
                  <c:v>-41.463354731876301</c:v>
                </c:pt>
                <c:pt idx="8483">
                  <c:v>-41.453977852554601</c:v>
                </c:pt>
                <c:pt idx="8484">
                  <c:v>-41.444606831477699</c:v>
                </c:pt>
                <c:pt idx="8485">
                  <c:v>-41.3995869925213</c:v>
                </c:pt>
                <c:pt idx="8486">
                  <c:v>-41.327826917212199</c:v>
                </c:pt>
                <c:pt idx="8487">
                  <c:v>-41.256751272038301</c:v>
                </c:pt>
                <c:pt idx="8488">
                  <c:v>-41.180520879639801</c:v>
                </c:pt>
                <c:pt idx="8489">
                  <c:v>-41.102115161869001</c:v>
                </c:pt>
                <c:pt idx="8490">
                  <c:v>-40.686230477516602</c:v>
                </c:pt>
                <c:pt idx="8491">
                  <c:v>-40.677286722084297</c:v>
                </c:pt>
                <c:pt idx="8492">
                  <c:v>-40.668352775835601</c:v>
                </c:pt>
                <c:pt idx="8493">
                  <c:v>-40.613263514877403</c:v>
                </c:pt>
                <c:pt idx="8494">
                  <c:v>-40.524278320355499</c:v>
                </c:pt>
                <c:pt idx="8495">
                  <c:v>-40.434764582369603</c:v>
                </c:pt>
                <c:pt idx="8496">
                  <c:v>-40.342319466095297</c:v>
                </c:pt>
                <c:pt idx="8497">
                  <c:v>-40.252425282848499</c:v>
                </c:pt>
                <c:pt idx="8498">
                  <c:v>-39.761306220050898</c:v>
                </c:pt>
                <c:pt idx="8499">
                  <c:v>-39.753433331569198</c:v>
                </c:pt>
                <c:pt idx="8500">
                  <c:v>-39.745573002252698</c:v>
                </c:pt>
                <c:pt idx="8501">
                  <c:v>-39.683615775180797</c:v>
                </c:pt>
                <c:pt idx="8502">
                  <c:v>-39.582643664293201</c:v>
                </c:pt>
                <c:pt idx="8503">
                  <c:v>-39.480218936460098</c:v>
                </c:pt>
                <c:pt idx="8504">
                  <c:v>-39.3762348569309</c:v>
                </c:pt>
                <c:pt idx="8505">
                  <c:v>-39.275811191675999</c:v>
                </c:pt>
                <c:pt idx="8506">
                  <c:v>-38.706371198004497</c:v>
                </c:pt>
                <c:pt idx="8507">
                  <c:v>-38.700645773469297</c:v>
                </c:pt>
                <c:pt idx="8508">
                  <c:v>-38.694926849063201</c:v>
                </c:pt>
                <c:pt idx="8509">
                  <c:v>-38.6251414882001</c:v>
                </c:pt>
                <c:pt idx="8510">
                  <c:v>-38.5084504240657</c:v>
                </c:pt>
                <c:pt idx="8511">
                  <c:v>-38.388945169520802</c:v>
                </c:pt>
                <c:pt idx="8512">
                  <c:v>-38.266397547664504</c:v>
                </c:pt>
                <c:pt idx="8513">
                  <c:v>-38.140650779738102</c:v>
                </c:pt>
                <c:pt idx="8514">
                  <c:v>-37.435856211082601</c:v>
                </c:pt>
                <c:pt idx="8515">
                  <c:v>-37.431196309641201</c:v>
                </c:pt>
                <c:pt idx="8516">
                  <c:v>-37.426550405004299</c:v>
                </c:pt>
                <c:pt idx="8517">
                  <c:v>-37.341742473935298</c:v>
                </c:pt>
                <c:pt idx="8518">
                  <c:v>-37.197740119164898</c:v>
                </c:pt>
                <c:pt idx="8519">
                  <c:v>-37.050299261701198</c:v>
                </c:pt>
                <c:pt idx="8520">
                  <c:v>-36.899493765327101</c:v>
                </c:pt>
                <c:pt idx="8521">
                  <c:v>-36.745482205254199</c:v>
                </c:pt>
                <c:pt idx="8522">
                  <c:v>-36.1477399472004</c:v>
                </c:pt>
                <c:pt idx="8523">
                  <c:v>-36.144921338123197</c:v>
                </c:pt>
                <c:pt idx="8524">
                  <c:v>-35.851418840786899</c:v>
                </c:pt>
                <c:pt idx="8525">
                  <c:v>-35.848817656272097</c:v>
                </c:pt>
                <c:pt idx="8526">
                  <c:v>-35.552604961518</c:v>
                </c:pt>
                <c:pt idx="8527">
                  <c:v>-35.460007937787701</c:v>
                </c:pt>
                <c:pt idx="8528">
                  <c:v>-35.298769932462498</c:v>
                </c:pt>
                <c:pt idx="8529">
                  <c:v>-35.128654436463997</c:v>
                </c:pt>
                <c:pt idx="8530">
                  <c:v>-34.461710611935501</c:v>
                </c:pt>
                <c:pt idx="8531">
                  <c:v>-34.460614374279302</c:v>
                </c:pt>
                <c:pt idx="8532">
                  <c:v>-34.459511690464701</c:v>
                </c:pt>
                <c:pt idx="8533">
                  <c:v>-33.895202449902399</c:v>
                </c:pt>
                <c:pt idx="8534">
                  <c:v>-33.8953066617389</c:v>
                </c:pt>
                <c:pt idx="8535">
                  <c:v>-33.7872615138253</c:v>
                </c:pt>
                <c:pt idx="8536">
                  <c:v>-33.61974014255</c:v>
                </c:pt>
                <c:pt idx="8537">
                  <c:v>-33.454349866963398</c:v>
                </c:pt>
                <c:pt idx="8538">
                  <c:v>-32.844486655934801</c:v>
                </c:pt>
                <c:pt idx="8539">
                  <c:v>-32.845086440128703</c:v>
                </c:pt>
                <c:pt idx="8540">
                  <c:v>-32.845685449629897</c:v>
                </c:pt>
                <c:pt idx="8541">
                  <c:v>-32.337416652615403</c:v>
                </c:pt>
                <c:pt idx="8542">
                  <c:v>-32.338482760181698</c:v>
                </c:pt>
                <c:pt idx="8543">
                  <c:v>-32.246951170792698</c:v>
                </c:pt>
                <c:pt idx="8544">
                  <c:v>-32.101788374626203</c:v>
                </c:pt>
                <c:pt idx="8545">
                  <c:v>-31.9659334743179</c:v>
                </c:pt>
                <c:pt idx="8546">
                  <c:v>-31.425880083033899</c:v>
                </c:pt>
                <c:pt idx="8547">
                  <c:v>-31.427171830219301</c:v>
                </c:pt>
                <c:pt idx="8548">
                  <c:v>-31.428477503662599</c:v>
                </c:pt>
                <c:pt idx="8549">
                  <c:v>-30.987007159516999</c:v>
                </c:pt>
                <c:pt idx="8550">
                  <c:v>-30.9884608370343</c:v>
                </c:pt>
                <c:pt idx="8551">
                  <c:v>-30.908547093836599</c:v>
                </c:pt>
                <c:pt idx="8552">
                  <c:v>-30.788119978113599</c:v>
                </c:pt>
                <c:pt idx="8553">
                  <c:v>-30.662871273855298</c:v>
                </c:pt>
                <c:pt idx="8554">
                  <c:v>-30.157268979423101</c:v>
                </c:pt>
                <c:pt idx="8555">
                  <c:v>-30.1613936281097</c:v>
                </c:pt>
                <c:pt idx="8556">
                  <c:v>-30.165500519491101</c:v>
                </c:pt>
                <c:pt idx="8557">
                  <c:v>-29.749511160386898</c:v>
                </c:pt>
                <c:pt idx="8558">
                  <c:v>-29.7538784083814</c:v>
                </c:pt>
                <c:pt idx="8559">
                  <c:v>-29.684145277199399</c:v>
                </c:pt>
                <c:pt idx="8560">
                  <c:v>-29.563300413814002</c:v>
                </c:pt>
                <c:pt idx="8561">
                  <c:v>-29.442809978493401</c:v>
                </c:pt>
                <c:pt idx="8562">
                  <c:v>-28.960186256196</c:v>
                </c:pt>
                <c:pt idx="8563">
                  <c:v>-28.9650934126694</c:v>
                </c:pt>
                <c:pt idx="8564">
                  <c:v>-28.969975287661399</c:v>
                </c:pt>
                <c:pt idx="8565">
                  <c:v>-28.570306380318399</c:v>
                </c:pt>
                <c:pt idx="8566">
                  <c:v>-28.575427454438099</c:v>
                </c:pt>
                <c:pt idx="8567">
                  <c:v>-28.505147172881401</c:v>
                </c:pt>
                <c:pt idx="8568">
                  <c:v>-28.391728586504399</c:v>
                </c:pt>
                <c:pt idx="8569">
                  <c:v>-28.2807512560749</c:v>
                </c:pt>
                <c:pt idx="8570">
                  <c:v>-27.8874147536485</c:v>
                </c:pt>
                <c:pt idx="8571">
                  <c:v>-27.891653311011702</c:v>
                </c:pt>
                <c:pt idx="8572">
                  <c:v>-27.895870347411499</c:v>
                </c:pt>
                <c:pt idx="8573">
                  <c:v>-27.585519076957201</c:v>
                </c:pt>
                <c:pt idx="8574">
                  <c:v>-27.589793037701401</c:v>
                </c:pt>
                <c:pt idx="8575">
                  <c:v>-27.542320588482699</c:v>
                </c:pt>
                <c:pt idx="8576">
                  <c:v>-27.465441696110801</c:v>
                </c:pt>
                <c:pt idx="8577">
                  <c:v>-27.395718751106401</c:v>
                </c:pt>
                <c:pt idx="8578">
                  <c:v>-27.240336376699599</c:v>
                </c:pt>
                <c:pt idx="8579">
                  <c:v>-27.2445874694493</c:v>
                </c:pt>
                <c:pt idx="8580">
                  <c:v>-27.248834369811899</c:v>
                </c:pt>
                <c:pt idx="8581">
                  <c:v>-27.153700064695901</c:v>
                </c:pt>
                <c:pt idx="8582">
                  <c:v>-27.1576952206767</c:v>
                </c:pt>
                <c:pt idx="8583">
                  <c:v>-27.149605444626399</c:v>
                </c:pt>
                <c:pt idx="8584">
                  <c:v>-27.144908936144599</c:v>
                </c:pt>
                <c:pt idx="8585">
                  <c:v>-27.150476082899502</c:v>
                </c:pt>
                <c:pt idx="8586">
                  <c:v>-27.323939822546201</c:v>
                </c:pt>
                <c:pt idx="8587">
                  <c:v>-27.327477318381501</c:v>
                </c:pt>
                <c:pt idx="8588">
                  <c:v>-27.331040465210702</c:v>
                </c:pt>
                <c:pt idx="8589">
                  <c:v>-27.5141907388427</c:v>
                </c:pt>
                <c:pt idx="8590">
                  <c:v>-27.517650102483699</c:v>
                </c:pt>
                <c:pt idx="8591">
                  <c:v>-27.559507194155199</c:v>
                </c:pt>
                <c:pt idx="8592">
                  <c:v>-27.636232615551801</c:v>
                </c:pt>
                <c:pt idx="8593">
                  <c:v>-27.7214143877809</c:v>
                </c:pt>
                <c:pt idx="8594">
                  <c:v>-28.1571255109411</c:v>
                </c:pt>
                <c:pt idx="8595">
                  <c:v>-28.161027259906</c:v>
                </c:pt>
                <c:pt idx="8596">
                  <c:v>-28.1649293731836</c:v>
                </c:pt>
                <c:pt idx="8597">
                  <c:v>-28.552352743863999</c:v>
                </c:pt>
                <c:pt idx="8598">
                  <c:v>-28.5558097932044</c:v>
                </c:pt>
                <c:pt idx="8599">
                  <c:v>-28.635566558778699</c:v>
                </c:pt>
                <c:pt idx="8600">
                  <c:v>-28.762943327049999</c:v>
                </c:pt>
                <c:pt idx="8601">
                  <c:v>-28.8881333373545</c:v>
                </c:pt>
                <c:pt idx="8602">
                  <c:v>-29.442030584966101</c:v>
                </c:pt>
                <c:pt idx="8603">
                  <c:v>-29.4449664142948</c:v>
                </c:pt>
                <c:pt idx="8604">
                  <c:v>-29.447883825224999</c:v>
                </c:pt>
                <c:pt idx="8605">
                  <c:v>-29.9145964966321</c:v>
                </c:pt>
                <c:pt idx="8606">
                  <c:v>-29.917237944382101</c:v>
                </c:pt>
                <c:pt idx="8607">
                  <c:v>-30.0021242599611</c:v>
                </c:pt>
                <c:pt idx="8608">
                  <c:v>-30.144344082847699</c:v>
                </c:pt>
                <c:pt idx="8609">
                  <c:v>-30.286440307233399</c:v>
                </c:pt>
                <c:pt idx="8610">
                  <c:v>-30.822859515348402</c:v>
                </c:pt>
                <c:pt idx="8611">
                  <c:v>-30.824817801786001</c:v>
                </c:pt>
                <c:pt idx="8612">
                  <c:v>-30.8267576148939</c:v>
                </c:pt>
                <c:pt idx="8613">
                  <c:v>-31.270340008377602</c:v>
                </c:pt>
                <c:pt idx="8614">
                  <c:v>-31.2704071894149</c:v>
                </c:pt>
                <c:pt idx="8615">
                  <c:v>-31.3475324396837</c:v>
                </c:pt>
                <c:pt idx="8616">
                  <c:v>-31.590665413432099</c:v>
                </c:pt>
                <c:pt idx="8617">
                  <c:v>-31.707353062647801</c:v>
                </c:pt>
                <c:pt idx="8618">
                  <c:v>-31.992713947672701</c:v>
                </c:pt>
                <c:pt idx="8619">
                  <c:v>-31.992996355182701</c:v>
                </c:pt>
                <c:pt idx="8620">
                  <c:v>-31.9932630669215</c:v>
                </c:pt>
                <c:pt idx="8621">
                  <c:v>-32.290349957962498</c:v>
                </c:pt>
                <c:pt idx="8622">
                  <c:v>-32.289313751965601</c:v>
                </c:pt>
                <c:pt idx="8623">
                  <c:v>-32.398759784590098</c:v>
                </c:pt>
                <c:pt idx="8624">
                  <c:v>-32.457437868955097</c:v>
                </c:pt>
                <c:pt idx="8625">
                  <c:v>-32.505097945988901</c:v>
                </c:pt>
                <c:pt idx="8626">
                  <c:v>-32.539225708543</c:v>
                </c:pt>
                <c:pt idx="8627">
                  <c:v>-32.538219100774697</c:v>
                </c:pt>
                <c:pt idx="8628">
                  <c:v>-32.537171114657902</c:v>
                </c:pt>
                <c:pt idx="8629">
                  <c:v>-32.5290903071052</c:v>
                </c:pt>
                <c:pt idx="8630">
                  <c:v>-32.524855389688597</c:v>
                </c:pt>
                <c:pt idx="8631">
                  <c:v>-32.478395540889601</c:v>
                </c:pt>
                <c:pt idx="8632">
                  <c:v>-32.435471586296202</c:v>
                </c:pt>
                <c:pt idx="8633">
                  <c:v>-32.377305004302698</c:v>
                </c:pt>
                <c:pt idx="8634">
                  <c:v>-32.305613941983196</c:v>
                </c:pt>
                <c:pt idx="8635">
                  <c:v>-32.116203516260903</c:v>
                </c:pt>
                <c:pt idx="8636">
                  <c:v>-31.930833406289899</c:v>
                </c:pt>
                <c:pt idx="8637">
                  <c:v>-31.926876476014701</c:v>
                </c:pt>
                <c:pt idx="8638">
                  <c:v>-31.7337418858239</c:v>
                </c:pt>
                <c:pt idx="8639">
                  <c:v>-31.728987036757299</c:v>
                </c:pt>
                <c:pt idx="8640">
                  <c:v>-31.5290960477044</c:v>
                </c:pt>
                <c:pt idx="8641">
                  <c:v>-31.4633574263935</c:v>
                </c:pt>
                <c:pt idx="8642">
                  <c:v>-31.2227355792512</c:v>
                </c:pt>
                <c:pt idx="8643">
                  <c:v>-31.084447640467801</c:v>
                </c:pt>
                <c:pt idx="8644">
                  <c:v>-30.618004440224801</c:v>
                </c:pt>
                <c:pt idx="8645">
                  <c:v>-30.364213055884498</c:v>
                </c:pt>
                <c:pt idx="8646">
                  <c:v>-30.3616776753808</c:v>
                </c:pt>
                <c:pt idx="8647">
                  <c:v>-30.107017127832702</c:v>
                </c:pt>
                <c:pt idx="8648">
                  <c:v>-30.104028053603699</c:v>
                </c:pt>
                <c:pt idx="8649">
                  <c:v>-29.849226442745898</c:v>
                </c:pt>
                <c:pt idx="8650">
                  <c:v>-29.846514689051201</c:v>
                </c:pt>
                <c:pt idx="8651">
                  <c:v>-29.5917704843528</c:v>
                </c:pt>
                <c:pt idx="8652">
                  <c:v>-28.99682847147</c:v>
                </c:pt>
                <c:pt idx="8653">
                  <c:v>-28.904366911659</c:v>
                </c:pt>
                <c:pt idx="8654">
                  <c:v>-28.751275572433499</c:v>
                </c:pt>
                <c:pt idx="8655">
                  <c:v>-28.6015640293461</c:v>
                </c:pt>
                <c:pt idx="8656">
                  <c:v>-28.4562347206884</c:v>
                </c:pt>
                <c:pt idx="8657">
                  <c:v>-28.324576185770301</c:v>
                </c:pt>
                <c:pt idx="8658">
                  <c:v>-28.190549408617098</c:v>
                </c:pt>
                <c:pt idx="8659">
                  <c:v>-28.191026370932601</c:v>
                </c:pt>
                <c:pt idx="8660">
                  <c:v>-27.5515531407457</c:v>
                </c:pt>
                <c:pt idx="8661">
                  <c:v>-27.552649514873899</c:v>
                </c:pt>
                <c:pt idx="8662">
                  <c:v>-27.553751741253802</c:v>
                </c:pt>
                <c:pt idx="8663">
                  <c:v>-27.344963531770102</c:v>
                </c:pt>
                <c:pt idx="8664">
                  <c:v>-27.194008112246401</c:v>
                </c:pt>
                <c:pt idx="8665">
                  <c:v>-27.097038245295401</c:v>
                </c:pt>
                <c:pt idx="8666">
                  <c:v>-27.003986233348598</c:v>
                </c:pt>
                <c:pt idx="8667">
                  <c:v>-26.921334741578601</c:v>
                </c:pt>
                <c:pt idx="8668">
                  <c:v>-26.788225261771601</c:v>
                </c:pt>
                <c:pt idx="8669">
                  <c:v>-26.581802719384999</c:v>
                </c:pt>
                <c:pt idx="8670">
                  <c:v>-26.583716030304998</c:v>
                </c:pt>
                <c:pt idx="8671">
                  <c:v>-26.585635960382401</c:v>
                </c:pt>
                <c:pt idx="8672">
                  <c:v>-26.531954331000701</c:v>
                </c:pt>
                <c:pt idx="8673">
                  <c:v>-26.5012545929055</c:v>
                </c:pt>
                <c:pt idx="8674">
                  <c:v>-26.478537705473101</c:v>
                </c:pt>
                <c:pt idx="8675">
                  <c:v>-26.4619108909218</c:v>
                </c:pt>
                <c:pt idx="8676">
                  <c:v>-26.453022950811899</c:v>
                </c:pt>
                <c:pt idx="8677">
                  <c:v>-26.457047814166099</c:v>
                </c:pt>
                <c:pt idx="8678">
                  <c:v>-26.4584992945483</c:v>
                </c:pt>
                <c:pt idx="8679">
                  <c:v>-26.459936316604601</c:v>
                </c:pt>
                <c:pt idx="8680">
                  <c:v>-26.480140343966902</c:v>
                </c:pt>
                <c:pt idx="8681">
                  <c:v>-26.497935629778102</c:v>
                </c:pt>
                <c:pt idx="8682">
                  <c:v>-26.519969870779001</c:v>
                </c:pt>
                <c:pt idx="8683">
                  <c:v>-26.5461793920703</c:v>
                </c:pt>
                <c:pt idx="8684">
                  <c:v>-26.613708049098499</c:v>
                </c:pt>
                <c:pt idx="8685">
                  <c:v>-26.7437118574551</c:v>
                </c:pt>
                <c:pt idx="8686">
                  <c:v>-26.743956855670799</c:v>
                </c:pt>
                <c:pt idx="8687">
                  <c:v>-26.771179208523499</c:v>
                </c:pt>
                <c:pt idx="8688">
                  <c:v>-26.818412755755801</c:v>
                </c:pt>
                <c:pt idx="8689">
                  <c:v>-26.869367035061</c:v>
                </c:pt>
                <c:pt idx="8690">
                  <c:v>-26.924910602830899</c:v>
                </c:pt>
                <c:pt idx="8691">
                  <c:v>-26.9846599734324</c:v>
                </c:pt>
                <c:pt idx="8692">
                  <c:v>-27.117868086793699</c:v>
                </c:pt>
                <c:pt idx="8693">
                  <c:v>-27.359870345495398</c:v>
                </c:pt>
                <c:pt idx="8694">
                  <c:v>-27.358669250148701</c:v>
                </c:pt>
                <c:pt idx="8695">
                  <c:v>-27.4043763010866</c:v>
                </c:pt>
                <c:pt idx="8696">
                  <c:v>-27.481628629705099</c:v>
                </c:pt>
                <c:pt idx="8697">
                  <c:v>-27.5609807068085</c:v>
                </c:pt>
                <c:pt idx="8698">
                  <c:v>-27.637948680724101</c:v>
                </c:pt>
                <c:pt idx="8699">
                  <c:v>-27.7192024869824</c:v>
                </c:pt>
                <c:pt idx="8700">
                  <c:v>-27.880219670809701</c:v>
                </c:pt>
                <c:pt idx="8701">
                  <c:v>-28.142917274639199</c:v>
                </c:pt>
                <c:pt idx="8702">
                  <c:v>-28.1406691255943</c:v>
                </c:pt>
                <c:pt idx="8703">
                  <c:v>-28.186902667477899</c:v>
                </c:pt>
                <c:pt idx="8704">
                  <c:v>-28.256560244199399</c:v>
                </c:pt>
                <c:pt idx="8705">
                  <c:v>-28.317859500348799</c:v>
                </c:pt>
                <c:pt idx="8706">
                  <c:v>-28.375915174822701</c:v>
                </c:pt>
                <c:pt idx="8707">
                  <c:v>-28.426807103771701</c:v>
                </c:pt>
                <c:pt idx="8708">
                  <c:v>-28.4978961753894</c:v>
                </c:pt>
                <c:pt idx="8709">
                  <c:v>-28.58803744223</c:v>
                </c:pt>
                <c:pt idx="8710">
                  <c:v>-28.585360457859299</c:v>
                </c:pt>
                <c:pt idx="8711">
                  <c:v>-28.5935733225189</c:v>
                </c:pt>
                <c:pt idx="8712">
                  <c:v>-28.599588299257601</c:v>
                </c:pt>
                <c:pt idx="8713">
                  <c:v>-28.5959048085864</c:v>
                </c:pt>
                <c:pt idx="8714">
                  <c:v>-28.582686216196599</c:v>
                </c:pt>
                <c:pt idx="8715">
                  <c:v>-28.560277219925901</c:v>
                </c:pt>
                <c:pt idx="8716">
                  <c:v>-28.4860742596092</c:v>
                </c:pt>
                <c:pt idx="8717">
                  <c:v>-28.3367535926511</c:v>
                </c:pt>
                <c:pt idx="8718">
                  <c:v>-28.334441562521199</c:v>
                </c:pt>
                <c:pt idx="8719">
                  <c:v>-28.299974600005701</c:v>
                </c:pt>
                <c:pt idx="8720">
                  <c:v>-28.241790897563501</c:v>
                </c:pt>
                <c:pt idx="8721">
                  <c:v>-28.180099243996899</c:v>
                </c:pt>
                <c:pt idx="8722">
                  <c:v>-28.116887515807001</c:v>
                </c:pt>
                <c:pt idx="8723">
                  <c:v>-28.048478841847199</c:v>
                </c:pt>
                <c:pt idx="8724">
                  <c:v>-27.911023446941002</c:v>
                </c:pt>
                <c:pt idx="8725">
                  <c:v>-27.6857314284761</c:v>
                </c:pt>
                <c:pt idx="8726">
                  <c:v>-27.683863166447999</c:v>
                </c:pt>
                <c:pt idx="8727">
                  <c:v>-27.643726090395901</c:v>
                </c:pt>
                <c:pt idx="8728">
                  <c:v>-27.580074615195802</c:v>
                </c:pt>
                <c:pt idx="8729">
                  <c:v>-27.5203359142286</c:v>
                </c:pt>
                <c:pt idx="8730">
                  <c:v>-27.4653612232879</c:v>
                </c:pt>
                <c:pt idx="8731">
                  <c:v>-27.415943287127899</c:v>
                </c:pt>
                <c:pt idx="8732">
                  <c:v>-27.269261145857801</c:v>
                </c:pt>
                <c:pt idx="8733">
                  <c:v>-27.267800050034602</c:v>
                </c:pt>
                <c:pt idx="8734">
                  <c:v>-27.2663393717528</c:v>
                </c:pt>
                <c:pt idx="8735">
                  <c:v>-27.252335025022699</c:v>
                </c:pt>
                <c:pt idx="8736">
                  <c:v>-27.2390866191245</c:v>
                </c:pt>
                <c:pt idx="8737">
                  <c:v>-27.2337853618019</c:v>
                </c:pt>
                <c:pt idx="8738">
                  <c:v>-27.2361629946605</c:v>
                </c:pt>
                <c:pt idx="8739">
                  <c:v>-27.246426388559001</c:v>
                </c:pt>
                <c:pt idx="8740">
                  <c:v>-27.4201685266179</c:v>
                </c:pt>
                <c:pt idx="8741">
                  <c:v>-27.418406686034299</c:v>
                </c:pt>
                <c:pt idx="8742">
                  <c:v>-27.416644430618501</c:v>
                </c:pt>
                <c:pt idx="8743">
                  <c:v>-27.437711881774099</c:v>
                </c:pt>
                <c:pt idx="8744">
                  <c:v>-27.479845619350101</c:v>
                </c:pt>
                <c:pt idx="8745">
                  <c:v>-27.5265397435865</c:v>
                </c:pt>
                <c:pt idx="8746">
                  <c:v>-27.576306091862499</c:v>
                </c:pt>
                <c:pt idx="8747">
                  <c:v>-27.630027699980499</c:v>
                </c:pt>
                <c:pt idx="8748">
                  <c:v>-27.9545309440674</c:v>
                </c:pt>
                <c:pt idx="8749">
                  <c:v>-27.952096437520701</c:v>
                </c:pt>
                <c:pt idx="8750">
                  <c:v>-27.949671141989</c:v>
                </c:pt>
                <c:pt idx="8751">
                  <c:v>-27.986838791094801</c:v>
                </c:pt>
                <c:pt idx="8752">
                  <c:v>-28.0438059956874</c:v>
                </c:pt>
                <c:pt idx="8753">
                  <c:v>-28.103334867986799</c:v>
                </c:pt>
                <c:pt idx="8754">
                  <c:v>-28.161196792165502</c:v>
                </c:pt>
                <c:pt idx="8755">
                  <c:v>-28.219027457884199</c:v>
                </c:pt>
                <c:pt idx="8756">
                  <c:v>-28.518486116499499</c:v>
                </c:pt>
                <c:pt idx="8757">
                  <c:v>-28.515613216153699</c:v>
                </c:pt>
                <c:pt idx="8758">
                  <c:v>-28.512749559898101</c:v>
                </c:pt>
                <c:pt idx="8759">
                  <c:v>-28.542439010645801</c:v>
                </c:pt>
                <c:pt idx="8760">
                  <c:v>-28.593072006191299</c:v>
                </c:pt>
                <c:pt idx="8761">
                  <c:v>-28.642333082875702</c:v>
                </c:pt>
                <c:pt idx="8762">
                  <c:v>-28.687941204196999</c:v>
                </c:pt>
                <c:pt idx="8763">
                  <c:v>-28.734672438234899</c:v>
                </c:pt>
                <c:pt idx="8764">
                  <c:v>-28.9826308029252</c:v>
                </c:pt>
                <c:pt idx="8765">
                  <c:v>-28.979547779775199</c:v>
                </c:pt>
                <c:pt idx="8766">
                  <c:v>-28.9764717547604</c:v>
                </c:pt>
                <c:pt idx="8767">
                  <c:v>-29.000828999060499</c:v>
                </c:pt>
                <c:pt idx="8768">
                  <c:v>-29.043754880533601</c:v>
                </c:pt>
                <c:pt idx="8769">
                  <c:v>-29.086298002917399</c:v>
                </c:pt>
                <c:pt idx="8770">
                  <c:v>-29.128630741015701</c:v>
                </c:pt>
                <c:pt idx="8771">
                  <c:v>-29.1687935142855</c:v>
                </c:pt>
                <c:pt idx="8772">
                  <c:v>-29.410171064891301</c:v>
                </c:pt>
                <c:pt idx="8773">
                  <c:v>-29.406706813426801</c:v>
                </c:pt>
                <c:pt idx="8774">
                  <c:v>-29.403239690700499</c:v>
                </c:pt>
                <c:pt idx="8775">
                  <c:v>-29.426715802281901</c:v>
                </c:pt>
                <c:pt idx="8776">
                  <c:v>-29.4689883781219</c:v>
                </c:pt>
                <c:pt idx="8777">
                  <c:v>-29.511307419205899</c:v>
                </c:pt>
                <c:pt idx="8778">
                  <c:v>-29.553629563349698</c:v>
                </c:pt>
                <c:pt idx="8779">
                  <c:v>-29.5951220723624</c:v>
                </c:pt>
                <c:pt idx="8780">
                  <c:v>-29.834289278922402</c:v>
                </c:pt>
                <c:pt idx="8781">
                  <c:v>-29.830216581767701</c:v>
                </c:pt>
                <c:pt idx="8782">
                  <c:v>-29.826146804195201</c:v>
                </c:pt>
                <c:pt idx="8783">
                  <c:v>-29.848817730380301</c:v>
                </c:pt>
                <c:pt idx="8784">
                  <c:v>-29.8895945621544</c:v>
                </c:pt>
                <c:pt idx="8785">
                  <c:v>-29.929179802396199</c:v>
                </c:pt>
                <c:pt idx="8786">
                  <c:v>-29.968826116524902</c:v>
                </c:pt>
                <c:pt idx="8787">
                  <c:v>-30.007778299216501</c:v>
                </c:pt>
                <c:pt idx="8788">
                  <c:v>-30.1625263404691</c:v>
                </c:pt>
                <c:pt idx="8789">
                  <c:v>-30.158113375563801</c:v>
                </c:pt>
                <c:pt idx="8790">
                  <c:v>-30.231439717578802</c:v>
                </c:pt>
                <c:pt idx="8791">
                  <c:v>-30.2269724662324</c:v>
                </c:pt>
                <c:pt idx="8792">
                  <c:v>-30.299703741574699</c:v>
                </c:pt>
                <c:pt idx="8793">
                  <c:v>-30.295176316036599</c:v>
                </c:pt>
                <c:pt idx="8794">
                  <c:v>-30.339381283753401</c:v>
                </c:pt>
                <c:pt idx="8795">
                  <c:v>-30.372465828394098</c:v>
                </c:pt>
                <c:pt idx="8796">
                  <c:v>-30.4972773001471</c:v>
                </c:pt>
                <c:pt idx="8797">
                  <c:v>-30.4925694361274</c:v>
                </c:pt>
                <c:pt idx="8798">
                  <c:v>-30.487873382506201</c:v>
                </c:pt>
                <c:pt idx="8799">
                  <c:v>-30.587429998315098</c:v>
                </c:pt>
                <c:pt idx="8800">
                  <c:v>-30.582654982643898</c:v>
                </c:pt>
                <c:pt idx="8801">
                  <c:v>-30.598492767758898</c:v>
                </c:pt>
                <c:pt idx="8802">
                  <c:v>-30.621208057458499</c:v>
                </c:pt>
                <c:pt idx="8803">
                  <c:v>-30.6438302100496</c:v>
                </c:pt>
                <c:pt idx="8804">
                  <c:v>-30.726931211990699</c:v>
                </c:pt>
                <c:pt idx="8805">
                  <c:v>-30.722136366115599</c:v>
                </c:pt>
                <c:pt idx="8806">
                  <c:v>-30.717351610588398</c:v>
                </c:pt>
                <c:pt idx="8807">
                  <c:v>-30.781930017892801</c:v>
                </c:pt>
                <c:pt idx="8808">
                  <c:v>-30.7773497790185</c:v>
                </c:pt>
                <c:pt idx="8809">
                  <c:v>-30.784228757855399</c:v>
                </c:pt>
                <c:pt idx="8810">
                  <c:v>-30.7979812398478</c:v>
                </c:pt>
                <c:pt idx="8811">
                  <c:v>-30.8106854370915</c:v>
                </c:pt>
                <c:pt idx="8812">
                  <c:v>-30.862025542909802</c:v>
                </c:pt>
                <c:pt idx="8813">
                  <c:v>-30.857284110200201</c:v>
                </c:pt>
                <c:pt idx="8814">
                  <c:v>-30.852553858753701</c:v>
                </c:pt>
                <c:pt idx="8815">
                  <c:v>-30.893796397829</c:v>
                </c:pt>
                <c:pt idx="8816">
                  <c:v>-30.889332906498598</c:v>
                </c:pt>
                <c:pt idx="8817">
                  <c:v>-30.893015220965101</c:v>
                </c:pt>
                <c:pt idx="8818">
                  <c:v>-30.901328873404101</c:v>
                </c:pt>
                <c:pt idx="8819">
                  <c:v>-30.9093717030993</c:v>
                </c:pt>
                <c:pt idx="8820">
                  <c:v>-30.9538054764378</c:v>
                </c:pt>
                <c:pt idx="8821">
                  <c:v>-30.949241899695</c:v>
                </c:pt>
                <c:pt idx="8822">
                  <c:v>-30.944688567330498</c:v>
                </c:pt>
                <c:pt idx="8823">
                  <c:v>-30.9822092980326</c:v>
                </c:pt>
                <c:pt idx="8824">
                  <c:v>-30.9776319803515</c:v>
                </c:pt>
                <c:pt idx="8825">
                  <c:v>-30.981359891924399</c:v>
                </c:pt>
                <c:pt idx="8826">
                  <c:v>-30.989848073017701</c:v>
                </c:pt>
                <c:pt idx="8827">
                  <c:v>-30.998289021036001</c:v>
                </c:pt>
                <c:pt idx="8828">
                  <c:v>-31.056193473792302</c:v>
                </c:pt>
                <c:pt idx="8829">
                  <c:v>-31.051698031809</c:v>
                </c:pt>
                <c:pt idx="8830">
                  <c:v>-31.0472102540508</c:v>
                </c:pt>
                <c:pt idx="8831">
                  <c:v>-31.097182521459501</c:v>
                </c:pt>
                <c:pt idx="8832">
                  <c:v>-31.092654478034401</c:v>
                </c:pt>
                <c:pt idx="8833">
                  <c:v>-31.098187625097999</c:v>
                </c:pt>
                <c:pt idx="8834">
                  <c:v>-31.111393562554401</c:v>
                </c:pt>
                <c:pt idx="8835">
                  <c:v>-31.125353786883899</c:v>
                </c:pt>
                <c:pt idx="8836">
                  <c:v>-31.206423173158299</c:v>
                </c:pt>
                <c:pt idx="8837">
                  <c:v>-31.201818397338599</c:v>
                </c:pt>
                <c:pt idx="8838">
                  <c:v>-31.1972118929144</c:v>
                </c:pt>
                <c:pt idx="8839">
                  <c:v>-31.268198472871202</c:v>
                </c:pt>
                <c:pt idx="8840">
                  <c:v>-31.263530198556701</c:v>
                </c:pt>
                <c:pt idx="8841">
                  <c:v>-31.273763063932201</c:v>
                </c:pt>
                <c:pt idx="8842">
                  <c:v>-31.293315889306701</c:v>
                </c:pt>
                <c:pt idx="8843">
                  <c:v>-31.3136566501089</c:v>
                </c:pt>
                <c:pt idx="8844">
                  <c:v>-31.419839695816801</c:v>
                </c:pt>
                <c:pt idx="8845">
                  <c:v>-31.415016927988798</c:v>
                </c:pt>
                <c:pt idx="8846">
                  <c:v>-31.410193729754901</c:v>
                </c:pt>
                <c:pt idx="8847">
                  <c:v>-31.5015711573133</c:v>
                </c:pt>
                <c:pt idx="8848">
                  <c:v>-31.4966648744645</c:v>
                </c:pt>
                <c:pt idx="8849">
                  <c:v>-31.509122230606501</c:v>
                </c:pt>
                <c:pt idx="8850">
                  <c:v>-31.534203532936701</c:v>
                </c:pt>
                <c:pt idx="8851">
                  <c:v>-31.559378263503302</c:v>
                </c:pt>
                <c:pt idx="8852">
                  <c:v>-31.6833609615095</c:v>
                </c:pt>
                <c:pt idx="8853">
                  <c:v>-31.678267405282899</c:v>
                </c:pt>
                <c:pt idx="8854">
                  <c:v>-31.673173382321199</c:v>
                </c:pt>
                <c:pt idx="8855">
                  <c:v>-31.779232173818301</c:v>
                </c:pt>
                <c:pt idx="8856">
                  <c:v>-31.774032734133598</c:v>
                </c:pt>
                <c:pt idx="8857">
                  <c:v>-31.7895358666626</c:v>
                </c:pt>
                <c:pt idx="8858">
                  <c:v>-31.818106610958399</c:v>
                </c:pt>
                <c:pt idx="8859">
                  <c:v>-31.847049256740799</c:v>
                </c:pt>
                <c:pt idx="8860">
                  <c:v>-31.9835075759283</c:v>
                </c:pt>
                <c:pt idx="8861">
                  <c:v>-31.978007027931501</c:v>
                </c:pt>
                <c:pt idx="8862">
                  <c:v>-31.972503426603598</c:v>
                </c:pt>
                <c:pt idx="8863">
                  <c:v>-32.088440215302199</c:v>
                </c:pt>
                <c:pt idx="8864">
                  <c:v>-32.0828218104987</c:v>
                </c:pt>
                <c:pt idx="8865">
                  <c:v>-32.098818173787699</c:v>
                </c:pt>
                <c:pt idx="8866">
                  <c:v>-32.130279017856097</c:v>
                </c:pt>
                <c:pt idx="8867">
                  <c:v>-32.162206215992803</c:v>
                </c:pt>
                <c:pt idx="8868">
                  <c:v>-32.315028529773997</c:v>
                </c:pt>
                <c:pt idx="8869">
                  <c:v>-32.309102692926103</c:v>
                </c:pt>
                <c:pt idx="8870">
                  <c:v>-32.303171691844597</c:v>
                </c:pt>
                <c:pt idx="8871">
                  <c:v>-32.433924956193998</c:v>
                </c:pt>
                <c:pt idx="8872">
                  <c:v>-32.427864391091099</c:v>
                </c:pt>
                <c:pt idx="8873">
                  <c:v>-32.448171748735703</c:v>
                </c:pt>
                <c:pt idx="8874">
                  <c:v>-32.484458671817997</c:v>
                </c:pt>
                <c:pt idx="8875">
                  <c:v>-32.519671431967502</c:v>
                </c:pt>
                <c:pt idx="8876">
                  <c:v>-32.704573505547103</c:v>
                </c:pt>
                <c:pt idx="8877">
                  <c:v>-32.698131042210598</c:v>
                </c:pt>
                <c:pt idx="8878">
                  <c:v>-32.691689319319501</c:v>
                </c:pt>
                <c:pt idx="8879">
                  <c:v>-32.849941675361599</c:v>
                </c:pt>
                <c:pt idx="8880">
                  <c:v>-32.843341139066098</c:v>
                </c:pt>
                <c:pt idx="8881">
                  <c:v>-32.865652242284298</c:v>
                </c:pt>
                <c:pt idx="8882">
                  <c:v>-32.910549701004399</c:v>
                </c:pt>
                <c:pt idx="8883">
                  <c:v>-32.956728443340097</c:v>
                </c:pt>
                <c:pt idx="8884">
                  <c:v>-33.1800047519977</c:v>
                </c:pt>
                <c:pt idx="8885">
                  <c:v>-33.173081684643499</c:v>
                </c:pt>
                <c:pt idx="8886">
                  <c:v>-33.166160605131601</c:v>
                </c:pt>
                <c:pt idx="8887">
                  <c:v>-33.358685690157699</c:v>
                </c:pt>
                <c:pt idx="8888">
                  <c:v>-33.351580165559902</c:v>
                </c:pt>
                <c:pt idx="8889">
                  <c:v>-33.380073197986299</c:v>
                </c:pt>
                <c:pt idx="8890">
                  <c:v>-33.4343050892194</c:v>
                </c:pt>
                <c:pt idx="8891">
                  <c:v>-33.489407828993002</c:v>
                </c:pt>
                <c:pt idx="8892">
                  <c:v>-33.608765237308397</c:v>
                </c:pt>
                <c:pt idx="8893">
                  <c:v>-33.7276573855561</c:v>
                </c:pt>
                <c:pt idx="8894">
                  <c:v>-33.720093134249602</c:v>
                </c:pt>
                <c:pt idx="8895">
                  <c:v>-33.931222368336201</c:v>
                </c:pt>
                <c:pt idx="8896">
                  <c:v>-33.923458674396301</c:v>
                </c:pt>
                <c:pt idx="8897">
                  <c:v>-33.952875718897602</c:v>
                </c:pt>
                <c:pt idx="8898">
                  <c:v>-34.009566992036298</c:v>
                </c:pt>
                <c:pt idx="8899">
                  <c:v>-34.065901091225101</c:v>
                </c:pt>
                <c:pt idx="8900">
                  <c:v>-34.121743601410898</c:v>
                </c:pt>
                <c:pt idx="8901">
                  <c:v>-34.176960456695802</c:v>
                </c:pt>
                <c:pt idx="8902">
                  <c:v>-34.228589642064897</c:v>
                </c:pt>
                <c:pt idx="8903">
                  <c:v>-34.485816033393697</c:v>
                </c:pt>
                <c:pt idx="8904">
                  <c:v>-34.477441966306202</c:v>
                </c:pt>
                <c:pt idx="8905">
                  <c:v>-34.504388526484803</c:v>
                </c:pt>
                <c:pt idx="8906">
                  <c:v>-34.554757200465701</c:v>
                </c:pt>
                <c:pt idx="8907">
                  <c:v>-34.6040231694436</c:v>
                </c:pt>
                <c:pt idx="8908">
                  <c:v>-34.652170294767302</c:v>
                </c:pt>
                <c:pt idx="8909">
                  <c:v>-34.699186157092399</c:v>
                </c:pt>
                <c:pt idx="8910">
                  <c:v>-34.745068426916603</c:v>
                </c:pt>
                <c:pt idx="8911">
                  <c:v>-34.962086078553</c:v>
                </c:pt>
                <c:pt idx="8912">
                  <c:v>-34.953253998414297</c:v>
                </c:pt>
                <c:pt idx="8913">
                  <c:v>-34.9747465312293</c:v>
                </c:pt>
                <c:pt idx="8914">
                  <c:v>-35.016099644558103</c:v>
                </c:pt>
                <c:pt idx="8915">
                  <c:v>-35.056387712965702</c:v>
                </c:pt>
                <c:pt idx="8916">
                  <c:v>-35.095628697027898</c:v>
                </c:pt>
                <c:pt idx="8917">
                  <c:v>-35.133829794187101</c:v>
                </c:pt>
                <c:pt idx="8918">
                  <c:v>-35.170993671029699</c:v>
                </c:pt>
                <c:pt idx="8919">
                  <c:v>-35.285865874240002</c:v>
                </c:pt>
                <c:pt idx="8920">
                  <c:v>-35.357089317368597</c:v>
                </c:pt>
                <c:pt idx="8921">
                  <c:v>-35.427391988165397</c:v>
                </c:pt>
                <c:pt idx="8922">
                  <c:v>-35.418260333398102</c:v>
                </c:pt>
                <c:pt idx="8923">
                  <c:v>-35.432516337792102</c:v>
                </c:pt>
                <c:pt idx="8924">
                  <c:v>-35.4632253642758</c:v>
                </c:pt>
                <c:pt idx="8925">
                  <c:v>-35.494736213944599</c:v>
                </c:pt>
                <c:pt idx="8926">
                  <c:v>-35.525131857677898</c:v>
                </c:pt>
                <c:pt idx="8927">
                  <c:v>-35.553800915857998</c:v>
                </c:pt>
                <c:pt idx="8928">
                  <c:v>-35.580192602676803</c:v>
                </c:pt>
                <c:pt idx="8929">
                  <c:v>-35.607073542517298</c:v>
                </c:pt>
                <c:pt idx="8930">
                  <c:v>-35.7135474008141</c:v>
                </c:pt>
                <c:pt idx="8931">
                  <c:v>-35.725538894496303</c:v>
                </c:pt>
                <c:pt idx="8932">
                  <c:v>-35.7777048789426</c:v>
                </c:pt>
                <c:pt idx="8933">
                  <c:v>-35.825415356669602</c:v>
                </c:pt>
                <c:pt idx="8934">
                  <c:v>-35.816106062254697</c:v>
                </c:pt>
                <c:pt idx="8935">
                  <c:v>-35.832865473839199</c:v>
                </c:pt>
                <c:pt idx="8936">
                  <c:v>-35.849768866547997</c:v>
                </c:pt>
                <c:pt idx="8937">
                  <c:v>-35.840464304365398</c:v>
                </c:pt>
                <c:pt idx="8938">
                  <c:v>-35.914860116579099</c:v>
                </c:pt>
                <c:pt idx="8939">
                  <c:v>-35.905530613872799</c:v>
                </c:pt>
                <c:pt idx="8940">
                  <c:v>-35.911570184638002</c:v>
                </c:pt>
                <c:pt idx="8941">
                  <c:v>-35.990735872900203</c:v>
                </c:pt>
                <c:pt idx="8942">
                  <c:v>-36.003612337142997</c:v>
                </c:pt>
                <c:pt idx="8943">
                  <c:v>-35.994248565882799</c:v>
                </c:pt>
                <c:pt idx="8944">
                  <c:v>-36.007745676661898</c:v>
                </c:pt>
                <c:pt idx="8945">
                  <c:v>-35.998737330924101</c:v>
                </c:pt>
                <c:pt idx="8946">
                  <c:v>-36.066038255579798</c:v>
                </c:pt>
                <c:pt idx="8947">
                  <c:v>-36.057020226527101</c:v>
                </c:pt>
                <c:pt idx="8948">
                  <c:v>-36.063096133480201</c:v>
                </c:pt>
                <c:pt idx="8949">
                  <c:v>-36.170768597379897</c:v>
                </c:pt>
                <c:pt idx="8950">
                  <c:v>-36.193451979749803</c:v>
                </c:pt>
                <c:pt idx="8951">
                  <c:v>-36.184473130301697</c:v>
                </c:pt>
                <c:pt idx="8952">
                  <c:v>-36.209290116080098</c:v>
                </c:pt>
                <c:pt idx="8953">
                  <c:v>-36.199954727915497</c:v>
                </c:pt>
                <c:pt idx="8954">
                  <c:v>-36.313916066215697</c:v>
                </c:pt>
                <c:pt idx="8955">
                  <c:v>-36.304531496648202</c:v>
                </c:pt>
                <c:pt idx="8956">
                  <c:v>-36.321167356824098</c:v>
                </c:pt>
                <c:pt idx="8957">
                  <c:v>-36.5258868424798</c:v>
                </c:pt>
                <c:pt idx="8958">
                  <c:v>-36.574923450007901</c:v>
                </c:pt>
                <c:pt idx="8959">
                  <c:v>-36.566078716159197</c:v>
                </c:pt>
                <c:pt idx="8960">
                  <c:v>-36.617820743374502</c:v>
                </c:pt>
                <c:pt idx="8961">
                  <c:v>-36.607819925405501</c:v>
                </c:pt>
                <c:pt idx="8962">
                  <c:v>-36.816990369687197</c:v>
                </c:pt>
                <c:pt idx="8963">
                  <c:v>-36.806826698271102</c:v>
                </c:pt>
                <c:pt idx="8964">
                  <c:v>-36.837522438092698</c:v>
                </c:pt>
                <c:pt idx="8965">
                  <c:v>-37.1597166305054</c:v>
                </c:pt>
                <c:pt idx="8966">
                  <c:v>-37.229831592295703</c:v>
                </c:pt>
                <c:pt idx="8967">
                  <c:v>-37.219351299663003</c:v>
                </c:pt>
                <c:pt idx="8968">
                  <c:v>-37.295841806472303</c:v>
                </c:pt>
                <c:pt idx="8969">
                  <c:v>-37.2838681804364</c:v>
                </c:pt>
                <c:pt idx="8970">
                  <c:v>-37.575035269003799</c:v>
                </c:pt>
                <c:pt idx="8971">
                  <c:v>-37.562813614137802</c:v>
                </c:pt>
                <c:pt idx="8972">
                  <c:v>-37.608401687163102</c:v>
                </c:pt>
                <c:pt idx="8973">
                  <c:v>-37.986408187041</c:v>
                </c:pt>
                <c:pt idx="8974">
                  <c:v>-38.072462070536503</c:v>
                </c:pt>
                <c:pt idx="8975">
                  <c:v>-38.058823032345103</c:v>
                </c:pt>
                <c:pt idx="8976">
                  <c:v>-38.145831459856701</c:v>
                </c:pt>
                <c:pt idx="8977">
                  <c:v>-38.132136992533098</c:v>
                </c:pt>
                <c:pt idx="8978">
                  <c:v>-38.457206297888298</c:v>
                </c:pt>
                <c:pt idx="8979">
                  <c:v>-38.443266566049502</c:v>
                </c:pt>
                <c:pt idx="8980">
                  <c:v>-38.489416752753002</c:v>
                </c:pt>
                <c:pt idx="8981">
                  <c:v>-38.893221988993801</c:v>
                </c:pt>
                <c:pt idx="8982">
                  <c:v>-38.983947322123498</c:v>
                </c:pt>
                <c:pt idx="8983">
                  <c:v>-38.9696743953428</c:v>
                </c:pt>
                <c:pt idx="8984">
                  <c:v>-39.056374538318302</c:v>
                </c:pt>
                <c:pt idx="8985">
                  <c:v>-39.042083734286102</c:v>
                </c:pt>
                <c:pt idx="8986">
                  <c:v>-39.382968695370202</c:v>
                </c:pt>
                <c:pt idx="8987">
                  <c:v>-39.368499509794098</c:v>
                </c:pt>
                <c:pt idx="8988">
                  <c:v>-39.4232171711161</c:v>
                </c:pt>
                <c:pt idx="8989">
                  <c:v>-39.846610293109798</c:v>
                </c:pt>
                <c:pt idx="8990">
                  <c:v>-39.943729045119497</c:v>
                </c:pt>
                <c:pt idx="8991">
                  <c:v>-39.930509283205602</c:v>
                </c:pt>
                <c:pt idx="8992">
                  <c:v>-40.029214419768302</c:v>
                </c:pt>
                <c:pt idx="8993">
                  <c:v>-40.0166990738038</c:v>
                </c:pt>
                <c:pt idx="8994">
                  <c:v>-40.376666515511197</c:v>
                </c:pt>
                <c:pt idx="8995">
                  <c:v>-40.364033115806599</c:v>
                </c:pt>
                <c:pt idx="8996">
                  <c:v>-40.417676296244402</c:v>
                </c:pt>
                <c:pt idx="8997">
                  <c:v>-40.862611733372901</c:v>
                </c:pt>
                <c:pt idx="8998">
                  <c:v>-40.958605004580001</c:v>
                </c:pt>
                <c:pt idx="8999">
                  <c:v>-40.946373480575602</c:v>
                </c:pt>
                <c:pt idx="9000">
                  <c:v>-41.047859225233601</c:v>
                </c:pt>
                <c:pt idx="9001">
                  <c:v>-41.035681505633598</c:v>
                </c:pt>
                <c:pt idx="9002">
                  <c:v>-41.401344594453903</c:v>
                </c:pt>
                <c:pt idx="9003">
                  <c:v>-41.389136352078999</c:v>
                </c:pt>
                <c:pt idx="9004">
                  <c:v>-41.448216654555502</c:v>
                </c:pt>
                <c:pt idx="9005">
                  <c:v>-41.876714061173097</c:v>
                </c:pt>
                <c:pt idx="9006">
                  <c:v>-41.973927351819697</c:v>
                </c:pt>
                <c:pt idx="9007">
                  <c:v>-41.961689658065303</c:v>
                </c:pt>
                <c:pt idx="9008">
                  <c:v>-42.057362338130098</c:v>
                </c:pt>
                <c:pt idx="9009">
                  <c:v>-42.044494398345797</c:v>
                </c:pt>
                <c:pt idx="9010">
                  <c:v>-42.389524512896003</c:v>
                </c:pt>
                <c:pt idx="9011">
                  <c:v>-42.376584447494402</c:v>
                </c:pt>
                <c:pt idx="9012">
                  <c:v>-42.423426466053598</c:v>
                </c:pt>
                <c:pt idx="9013">
                  <c:v>-42.781370245992797</c:v>
                </c:pt>
                <c:pt idx="9014">
                  <c:v>-42.857170670153202</c:v>
                </c:pt>
                <c:pt idx="9015">
                  <c:v>-42.844019608553197</c:v>
                </c:pt>
                <c:pt idx="9016">
                  <c:v>-42.915087117134</c:v>
                </c:pt>
                <c:pt idx="9017">
                  <c:v>-42.901763327139498</c:v>
                </c:pt>
                <c:pt idx="9018">
                  <c:v>-43.152937937477702</c:v>
                </c:pt>
                <c:pt idx="9019">
                  <c:v>-43.139505415215602</c:v>
                </c:pt>
                <c:pt idx="9020">
                  <c:v>-43.168806182033698</c:v>
                </c:pt>
                <c:pt idx="9021">
                  <c:v>-43.328948348558903</c:v>
                </c:pt>
                <c:pt idx="9022">
                  <c:v>-43.351200482779703</c:v>
                </c:pt>
                <c:pt idx="9023">
                  <c:v>-43.337718169446298</c:v>
                </c:pt>
                <c:pt idx="9024">
                  <c:v>-43.351943610934498</c:v>
                </c:pt>
                <c:pt idx="9025">
                  <c:v>-43.338701979182602</c:v>
                </c:pt>
                <c:pt idx="9026">
                  <c:v>-43.389423823805302</c:v>
                </c:pt>
                <c:pt idx="9027">
                  <c:v>-43.376184154927998</c:v>
                </c:pt>
                <c:pt idx="9028">
                  <c:v>-43.366907013622097</c:v>
                </c:pt>
                <c:pt idx="9029">
                  <c:v>-43.292968303681199</c:v>
                </c:pt>
                <c:pt idx="9030">
                  <c:v>-43.2540638116119</c:v>
                </c:pt>
                <c:pt idx="9031">
                  <c:v>-43.207777729621199</c:v>
                </c:pt>
                <c:pt idx="9032">
                  <c:v>-43.194883397029201</c:v>
                </c:pt>
                <c:pt idx="9033">
                  <c:v>-43.181990042498803</c:v>
                </c:pt>
                <c:pt idx="9034">
                  <c:v>-43.036799469623602</c:v>
                </c:pt>
                <c:pt idx="9035">
                  <c:v>-43.024007635507601</c:v>
                </c:pt>
                <c:pt idx="9036">
                  <c:v>-42.9316331046412</c:v>
                </c:pt>
                <c:pt idx="9037">
                  <c:v>-42.727906954727501</c:v>
                </c:pt>
                <c:pt idx="9038">
                  <c:v>-42.650433128537401</c:v>
                </c:pt>
                <c:pt idx="9039">
                  <c:v>-42.565931304538402</c:v>
                </c:pt>
                <c:pt idx="9040">
                  <c:v>-42.553452205266503</c:v>
                </c:pt>
                <c:pt idx="9041">
                  <c:v>-42.540987869179297</c:v>
                </c:pt>
                <c:pt idx="9042">
                  <c:v>-42.271382351854498</c:v>
                </c:pt>
                <c:pt idx="9043">
                  <c:v>-42.259116712295402</c:v>
                </c:pt>
                <c:pt idx="9044">
                  <c:v>-42.115364836733299</c:v>
                </c:pt>
                <c:pt idx="9045">
                  <c:v>-41.821780845902197</c:v>
                </c:pt>
                <c:pt idx="9046">
                  <c:v>-41.717027210339303</c:v>
                </c:pt>
                <c:pt idx="9047">
                  <c:v>-41.604815403798199</c:v>
                </c:pt>
                <c:pt idx="9048">
                  <c:v>-41.593297596161896</c:v>
                </c:pt>
                <c:pt idx="9049">
                  <c:v>-41.3969372484327</c:v>
                </c:pt>
                <c:pt idx="9050">
                  <c:v>-41.385551641771897</c:v>
                </c:pt>
                <c:pt idx="9051">
                  <c:v>-41.186684440296197</c:v>
                </c:pt>
                <c:pt idx="9052">
                  <c:v>-41.175440786545003</c:v>
                </c:pt>
                <c:pt idx="9053">
                  <c:v>-40.680347602627499</c:v>
                </c:pt>
                <c:pt idx="9054">
                  <c:v>-40.554660513223297</c:v>
                </c:pt>
                <c:pt idx="9055">
                  <c:v>-40.427295032964203</c:v>
                </c:pt>
                <c:pt idx="9056">
                  <c:v>-40.303743944229801</c:v>
                </c:pt>
                <c:pt idx="9057">
                  <c:v>-40.173457495528602</c:v>
                </c:pt>
                <c:pt idx="9058">
                  <c:v>-40.163179193433997</c:v>
                </c:pt>
                <c:pt idx="9059">
                  <c:v>-40.152913334496098</c:v>
                </c:pt>
                <c:pt idx="9060">
                  <c:v>-39.737604225789802</c:v>
                </c:pt>
                <c:pt idx="9061">
                  <c:v>-39.402652680332501</c:v>
                </c:pt>
                <c:pt idx="9062">
                  <c:v>-39.268203539769999</c:v>
                </c:pt>
                <c:pt idx="9063">
                  <c:v>-39.133919994225003</c:v>
                </c:pt>
                <c:pt idx="9064">
                  <c:v>-39.005156551619898</c:v>
                </c:pt>
                <c:pt idx="9065">
                  <c:v>-38.870532345119202</c:v>
                </c:pt>
                <c:pt idx="9066">
                  <c:v>-38.861826201556802</c:v>
                </c:pt>
                <c:pt idx="9067">
                  <c:v>-38.853138569922898</c:v>
                </c:pt>
                <c:pt idx="9068">
                  <c:v>-38.422948213591297</c:v>
                </c:pt>
                <c:pt idx="9069">
                  <c:v>-38.078613621083903</c:v>
                </c:pt>
                <c:pt idx="9070">
                  <c:v>-37.942481381932197</c:v>
                </c:pt>
                <c:pt idx="9071">
                  <c:v>-37.8118105272764</c:v>
                </c:pt>
                <c:pt idx="9072">
                  <c:v>-37.674779329381003</c:v>
                </c:pt>
                <c:pt idx="9073">
                  <c:v>-37.5371198720552</c:v>
                </c:pt>
                <c:pt idx="9074">
                  <c:v>-37.529972177542398</c:v>
                </c:pt>
                <c:pt idx="9075">
                  <c:v>-37.522842800809201</c:v>
                </c:pt>
                <c:pt idx="9076">
                  <c:v>-37.0769848213207</c:v>
                </c:pt>
                <c:pt idx="9077">
                  <c:v>-36.582292373487199</c:v>
                </c:pt>
                <c:pt idx="9078">
                  <c:v>-36.576065641961698</c:v>
                </c:pt>
                <c:pt idx="9079">
                  <c:v>-36.4322049251736</c:v>
                </c:pt>
                <c:pt idx="9080">
                  <c:v>-36.289329976951798</c:v>
                </c:pt>
                <c:pt idx="9081">
                  <c:v>-36.143553429341502</c:v>
                </c:pt>
                <c:pt idx="9082">
                  <c:v>-36.138016926071998</c:v>
                </c:pt>
                <c:pt idx="9083">
                  <c:v>-36.132480733148299</c:v>
                </c:pt>
                <c:pt idx="9084">
                  <c:v>-35.652246667151502</c:v>
                </c:pt>
                <c:pt idx="9085">
                  <c:v>-35.123368714702799</c:v>
                </c:pt>
                <c:pt idx="9086">
                  <c:v>-35.118486619994698</c:v>
                </c:pt>
                <c:pt idx="9087">
                  <c:v>-34.9668027498886</c:v>
                </c:pt>
                <c:pt idx="9088">
                  <c:v>-34.8145829852728</c:v>
                </c:pt>
                <c:pt idx="9089">
                  <c:v>-34.6687224482475</c:v>
                </c:pt>
                <c:pt idx="9090">
                  <c:v>-34.664414995951702</c:v>
                </c:pt>
                <c:pt idx="9091">
                  <c:v>-34.660109080484297</c:v>
                </c:pt>
                <c:pt idx="9092">
                  <c:v>-34.159623653910501</c:v>
                </c:pt>
                <c:pt idx="9093">
                  <c:v>-33.614854060755498</c:v>
                </c:pt>
                <c:pt idx="9094">
                  <c:v>-33.610614239893103</c:v>
                </c:pt>
                <c:pt idx="9095">
                  <c:v>-33.465615520448502</c:v>
                </c:pt>
                <c:pt idx="9096">
                  <c:v>-33.314649461575598</c:v>
                </c:pt>
                <c:pt idx="9097">
                  <c:v>-33.164536456171703</c:v>
                </c:pt>
                <c:pt idx="9098">
                  <c:v>-33.161515609568099</c:v>
                </c:pt>
                <c:pt idx="9099">
                  <c:v>-33.158507229849199</c:v>
                </c:pt>
                <c:pt idx="9100">
                  <c:v>-32.665674887787503</c:v>
                </c:pt>
                <c:pt idx="9101">
                  <c:v>-32.153404319077097</c:v>
                </c:pt>
                <c:pt idx="9102">
                  <c:v>-32.150305622580298</c:v>
                </c:pt>
                <c:pt idx="9103">
                  <c:v>-32.007263591490798</c:v>
                </c:pt>
                <c:pt idx="9104">
                  <c:v>-31.865405022249199</c:v>
                </c:pt>
                <c:pt idx="9105">
                  <c:v>-31.724621870400401</c:v>
                </c:pt>
                <c:pt idx="9106">
                  <c:v>-31.723117525199498</c:v>
                </c:pt>
                <c:pt idx="9107">
                  <c:v>-31.721632461263699</c:v>
                </c:pt>
                <c:pt idx="9108">
                  <c:v>-31.257652228566698</c:v>
                </c:pt>
                <c:pt idx="9109">
                  <c:v>-30.768796280452001</c:v>
                </c:pt>
                <c:pt idx="9110">
                  <c:v>-30.767386007381901</c:v>
                </c:pt>
                <c:pt idx="9111">
                  <c:v>-30.637078985869898</c:v>
                </c:pt>
                <c:pt idx="9112">
                  <c:v>-30.500920421356501</c:v>
                </c:pt>
                <c:pt idx="9113">
                  <c:v>-30.364966487291198</c:v>
                </c:pt>
                <c:pt idx="9114">
                  <c:v>-30.363928693895101</c:v>
                </c:pt>
                <c:pt idx="9115">
                  <c:v>-29.912953231447698</c:v>
                </c:pt>
                <c:pt idx="9116">
                  <c:v>-29.912393851476001</c:v>
                </c:pt>
                <c:pt idx="9117">
                  <c:v>-29.4301875046147</c:v>
                </c:pt>
                <c:pt idx="9118">
                  <c:v>-29.430046815035499</c:v>
                </c:pt>
                <c:pt idx="9119">
                  <c:v>-29.296547730023999</c:v>
                </c:pt>
                <c:pt idx="9120">
                  <c:v>-29.163743430223899</c:v>
                </c:pt>
                <c:pt idx="9121">
                  <c:v>-29.033832659121899</c:v>
                </c:pt>
                <c:pt idx="9122">
                  <c:v>-29.034082598123302</c:v>
                </c:pt>
                <c:pt idx="9123">
                  <c:v>-29.034323651512</c:v>
                </c:pt>
                <c:pt idx="9124">
                  <c:v>-28.594542884209499</c:v>
                </c:pt>
                <c:pt idx="9125">
                  <c:v>-28.154755934900901</c:v>
                </c:pt>
                <c:pt idx="9126">
                  <c:v>-28.154470053840701</c:v>
                </c:pt>
                <c:pt idx="9127">
                  <c:v>-28.034371502064101</c:v>
                </c:pt>
                <c:pt idx="9128">
                  <c:v>-27.9173132175418</c:v>
                </c:pt>
                <c:pt idx="9129">
                  <c:v>-27.803694490665301</c:v>
                </c:pt>
                <c:pt idx="9130">
                  <c:v>-27.804571296190002</c:v>
                </c:pt>
                <c:pt idx="9131">
                  <c:v>-27.436441974466799</c:v>
                </c:pt>
                <c:pt idx="9132">
                  <c:v>-27.437255680720099</c:v>
                </c:pt>
                <c:pt idx="9133">
                  <c:v>-27.1141429516424</c:v>
                </c:pt>
                <c:pt idx="9134">
                  <c:v>-27.115627739956199</c:v>
                </c:pt>
                <c:pt idx="9135">
                  <c:v>-27.0371515071216</c:v>
                </c:pt>
                <c:pt idx="9136">
                  <c:v>-26.961323161688298</c:v>
                </c:pt>
                <c:pt idx="9137">
                  <c:v>-26.892260635768501</c:v>
                </c:pt>
                <c:pt idx="9138">
                  <c:v>-26.893831625023601</c:v>
                </c:pt>
                <c:pt idx="9139">
                  <c:v>-26.683006983199601</c:v>
                </c:pt>
                <c:pt idx="9140">
                  <c:v>-26.684662249441999</c:v>
                </c:pt>
                <c:pt idx="9141">
                  <c:v>-26.563061178275198</c:v>
                </c:pt>
                <c:pt idx="9142">
                  <c:v>-26.5646518127203</c:v>
                </c:pt>
                <c:pt idx="9143">
                  <c:v>-26.539312908758099</c:v>
                </c:pt>
                <c:pt idx="9144">
                  <c:v>-26.520796012548502</c:v>
                </c:pt>
                <c:pt idx="9145">
                  <c:v>-26.509443476406702</c:v>
                </c:pt>
                <c:pt idx="9146">
                  <c:v>-26.510977476270199</c:v>
                </c:pt>
                <c:pt idx="9147">
                  <c:v>-26.489386820262901</c:v>
                </c:pt>
                <c:pt idx="9148">
                  <c:v>-26.490990161429899</c:v>
                </c:pt>
                <c:pt idx="9149">
                  <c:v>-26.540220140470701</c:v>
                </c:pt>
                <c:pt idx="9150">
                  <c:v>-26.541846799427599</c:v>
                </c:pt>
                <c:pt idx="9151">
                  <c:v>-26.560754900757502</c:v>
                </c:pt>
                <c:pt idx="9152">
                  <c:v>-26.582891822436899</c:v>
                </c:pt>
                <c:pt idx="9153">
                  <c:v>-26.607753696722</c:v>
                </c:pt>
                <c:pt idx="9154">
                  <c:v>-26.6092565880816</c:v>
                </c:pt>
                <c:pt idx="9155">
                  <c:v>-26.697604248476001</c:v>
                </c:pt>
                <c:pt idx="9156">
                  <c:v>-26.699019999751101</c:v>
                </c:pt>
                <c:pt idx="9157">
                  <c:v>-26.747018444381901</c:v>
                </c:pt>
                <c:pt idx="9158">
                  <c:v>-26.7772081460731</c:v>
                </c:pt>
                <c:pt idx="9159">
                  <c:v>-26.841963847107898</c:v>
                </c:pt>
                <c:pt idx="9160">
                  <c:v>-26.874620253061799</c:v>
                </c:pt>
                <c:pt idx="9161">
                  <c:v>-26.907639756952701</c:v>
                </c:pt>
                <c:pt idx="9162">
                  <c:v>-26.907652577916402</c:v>
                </c:pt>
                <c:pt idx="9163">
                  <c:v>-27.020160354435902</c:v>
                </c:pt>
                <c:pt idx="9164">
                  <c:v>-27.020040477776501</c:v>
                </c:pt>
                <c:pt idx="9165">
                  <c:v>-27.039736792575098</c:v>
                </c:pt>
                <c:pt idx="9166">
                  <c:v>-27.072841048491998</c:v>
                </c:pt>
                <c:pt idx="9167">
                  <c:v>-27.210075903494999</c:v>
                </c:pt>
                <c:pt idx="9168">
                  <c:v>-27.209843983294501</c:v>
                </c:pt>
                <c:pt idx="9169">
                  <c:v>-27.244569594299399</c:v>
                </c:pt>
                <c:pt idx="9170">
                  <c:v>-27.244381856576702</c:v>
                </c:pt>
                <c:pt idx="9171">
                  <c:v>-27.362844121222299</c:v>
                </c:pt>
                <c:pt idx="9172">
                  <c:v>-27.362568999198999</c:v>
                </c:pt>
                <c:pt idx="9173">
                  <c:v>-27.383228406958398</c:v>
                </c:pt>
                <c:pt idx="9174">
                  <c:v>-27.418304821242401</c:v>
                </c:pt>
                <c:pt idx="9175">
                  <c:v>-27.549092466591201</c:v>
                </c:pt>
                <c:pt idx="9176">
                  <c:v>-27.548896106772101</c:v>
                </c:pt>
                <c:pt idx="9177">
                  <c:v>-27.5816071613201</c:v>
                </c:pt>
                <c:pt idx="9178">
                  <c:v>-27.582183724981402</c:v>
                </c:pt>
                <c:pt idx="9179">
                  <c:v>-27.640763672258601</c:v>
                </c:pt>
                <c:pt idx="9180">
                  <c:v>-27.698561364880199</c:v>
                </c:pt>
                <c:pt idx="9181">
                  <c:v>-27.6994126691446</c:v>
                </c:pt>
                <c:pt idx="9182">
                  <c:v>-27.756524805605899</c:v>
                </c:pt>
                <c:pt idx="9183">
                  <c:v>-27.8299945582839</c:v>
                </c:pt>
                <c:pt idx="9184">
                  <c:v>-27.830847443953498</c:v>
                </c:pt>
                <c:pt idx="9185">
                  <c:v>-27.849465621517599</c:v>
                </c:pt>
                <c:pt idx="9186">
                  <c:v>-27.864282679302502</c:v>
                </c:pt>
                <c:pt idx="9187">
                  <c:v>-27.8746979452769</c:v>
                </c:pt>
                <c:pt idx="9188">
                  <c:v>-27.875352673999</c:v>
                </c:pt>
                <c:pt idx="9189">
                  <c:v>-27.8941022014371</c:v>
                </c:pt>
                <c:pt idx="9190">
                  <c:v>-27.894836916627401</c:v>
                </c:pt>
                <c:pt idx="9191">
                  <c:v>-27.8422107342038</c:v>
                </c:pt>
                <c:pt idx="9192">
                  <c:v>-27.842408091618001</c:v>
                </c:pt>
                <c:pt idx="9193">
                  <c:v>-27.822667817600401</c:v>
                </c:pt>
                <c:pt idx="9194">
                  <c:v>-27.797534075879</c:v>
                </c:pt>
                <c:pt idx="9195">
                  <c:v>-27.767285178708399</c:v>
                </c:pt>
                <c:pt idx="9196">
                  <c:v>-27.766438345826099</c:v>
                </c:pt>
                <c:pt idx="9197">
                  <c:v>-27.6454063558526</c:v>
                </c:pt>
                <c:pt idx="9198">
                  <c:v>-27.644597802820002</c:v>
                </c:pt>
                <c:pt idx="9199">
                  <c:v>-27.440491982291402</c:v>
                </c:pt>
                <c:pt idx="9200">
                  <c:v>-27.439048843719998</c:v>
                </c:pt>
                <c:pt idx="9201">
                  <c:v>-27.378509403651599</c:v>
                </c:pt>
                <c:pt idx="9202">
                  <c:v>-27.3157414512801</c:v>
                </c:pt>
                <c:pt idx="9203">
                  <c:v>-27.2509885388938</c:v>
                </c:pt>
                <c:pt idx="9204">
                  <c:v>-27.250432911661498</c:v>
                </c:pt>
                <c:pt idx="9205">
                  <c:v>-27.015204497387401</c:v>
                </c:pt>
                <c:pt idx="9206">
                  <c:v>-27.015437192957499</c:v>
                </c:pt>
                <c:pt idx="9207">
                  <c:v>-26.731505666271499</c:v>
                </c:pt>
                <c:pt idx="9208">
                  <c:v>-26.732044413066902</c:v>
                </c:pt>
                <c:pt idx="9209">
                  <c:v>-26.657812953266099</c:v>
                </c:pt>
                <c:pt idx="9210">
                  <c:v>-26.580063222392599</c:v>
                </c:pt>
                <c:pt idx="9211">
                  <c:v>-26.5027891311221</c:v>
                </c:pt>
                <c:pt idx="9212">
                  <c:v>-26.5051298854697</c:v>
                </c:pt>
                <c:pt idx="9213">
                  <c:v>-26.243617009336099</c:v>
                </c:pt>
                <c:pt idx="9214">
                  <c:v>-26.246334802002298</c:v>
                </c:pt>
                <c:pt idx="9215">
                  <c:v>-25.994683177149501</c:v>
                </c:pt>
                <c:pt idx="9216">
                  <c:v>-25.997590199947499</c:v>
                </c:pt>
                <c:pt idx="9217">
                  <c:v>-25.932407892193901</c:v>
                </c:pt>
                <c:pt idx="9218">
                  <c:v>-25.870723712159599</c:v>
                </c:pt>
                <c:pt idx="9219">
                  <c:v>-25.812890239546299</c:v>
                </c:pt>
                <c:pt idx="9220">
                  <c:v>-25.815851170867699</c:v>
                </c:pt>
                <c:pt idx="9221">
                  <c:v>-25.629057004122998</c:v>
                </c:pt>
                <c:pt idx="9222">
                  <c:v>-25.632117996645999</c:v>
                </c:pt>
                <c:pt idx="9223">
                  <c:v>-25.4930692833248</c:v>
                </c:pt>
                <c:pt idx="9224">
                  <c:v>-25.496164832778199</c:v>
                </c:pt>
                <c:pt idx="9225">
                  <c:v>-25.464106651811001</c:v>
                </c:pt>
                <c:pt idx="9226">
                  <c:v>-25.435714415016498</c:v>
                </c:pt>
                <c:pt idx="9227">
                  <c:v>-25.412696815705299</c:v>
                </c:pt>
                <c:pt idx="9228">
                  <c:v>-25.415328446759101</c:v>
                </c:pt>
                <c:pt idx="9229">
                  <c:v>-25.341940623846199</c:v>
                </c:pt>
                <c:pt idx="9230">
                  <c:v>-25.3445138180215</c:v>
                </c:pt>
                <c:pt idx="9231">
                  <c:v>-25.3215936814785</c:v>
                </c:pt>
                <c:pt idx="9232">
                  <c:v>-25.324040101691399</c:v>
                </c:pt>
                <c:pt idx="9233">
                  <c:v>-25.323532021139201</c:v>
                </c:pt>
                <c:pt idx="9234">
                  <c:v>-25.326965148431398</c:v>
                </c:pt>
                <c:pt idx="9235">
                  <c:v>-25.334397102702798</c:v>
                </c:pt>
                <c:pt idx="9236">
                  <c:v>-25.3367860302324</c:v>
                </c:pt>
                <c:pt idx="9237">
                  <c:v>-25.370431347904098</c:v>
                </c:pt>
                <c:pt idx="9238">
                  <c:v>-25.372720745685498</c:v>
                </c:pt>
                <c:pt idx="9239">
                  <c:v>-25.469669139514099</c:v>
                </c:pt>
                <c:pt idx="9240">
                  <c:v>-25.4717885131932</c:v>
                </c:pt>
                <c:pt idx="9241">
                  <c:v>-25.504786091421099</c:v>
                </c:pt>
                <c:pt idx="9242">
                  <c:v>-25.542552335635602</c:v>
                </c:pt>
                <c:pt idx="9243">
                  <c:v>-25.582835612687202</c:v>
                </c:pt>
                <c:pt idx="9244">
                  <c:v>-25.585312532821401</c:v>
                </c:pt>
                <c:pt idx="9245">
                  <c:v>-25.735208757220899</c:v>
                </c:pt>
                <c:pt idx="9246">
                  <c:v>-25.737539018904101</c:v>
                </c:pt>
                <c:pt idx="9247">
                  <c:v>-25.938977917930298</c:v>
                </c:pt>
                <c:pt idx="9248">
                  <c:v>-25.9986158466528</c:v>
                </c:pt>
                <c:pt idx="9249">
                  <c:v>-26.000890403263501</c:v>
                </c:pt>
                <c:pt idx="9250">
                  <c:v>-26.061173239331701</c:v>
                </c:pt>
                <c:pt idx="9251">
                  <c:v>-26.120874999813299</c:v>
                </c:pt>
                <c:pt idx="9252">
                  <c:v>-26.123054637845701</c:v>
                </c:pt>
                <c:pt idx="9253">
                  <c:v>-26.3147846548415</c:v>
                </c:pt>
                <c:pt idx="9254">
                  <c:v>-26.316790941222202</c:v>
                </c:pt>
                <c:pt idx="9255">
                  <c:v>-26.4662500712903</c:v>
                </c:pt>
                <c:pt idx="9256">
                  <c:v>-26.468123939936</c:v>
                </c:pt>
                <c:pt idx="9257">
                  <c:v>-26.505773240502499</c:v>
                </c:pt>
                <c:pt idx="9258">
                  <c:v>-26.535374423962001</c:v>
                </c:pt>
                <c:pt idx="9259">
                  <c:v>-26.558660882553401</c:v>
                </c:pt>
                <c:pt idx="9260">
                  <c:v>-26.5609027664511</c:v>
                </c:pt>
                <c:pt idx="9261">
                  <c:v>-26.607523103499201</c:v>
                </c:pt>
                <c:pt idx="9262">
                  <c:v>-26.609740087467902</c:v>
                </c:pt>
                <c:pt idx="9263">
                  <c:v>-26.539509590605501</c:v>
                </c:pt>
                <c:pt idx="9264">
                  <c:v>-26.514027241822902</c:v>
                </c:pt>
                <c:pt idx="9265">
                  <c:v>-26.516472858189601</c:v>
                </c:pt>
                <c:pt idx="9266">
                  <c:v>-26.483989339291998</c:v>
                </c:pt>
                <c:pt idx="9267">
                  <c:v>-26.445090838651701</c:v>
                </c:pt>
                <c:pt idx="9268">
                  <c:v>-26.447864910796302</c:v>
                </c:pt>
                <c:pt idx="9269">
                  <c:v>-26.291815056347701</c:v>
                </c:pt>
                <c:pt idx="9270">
                  <c:v>-26.294777868076402</c:v>
                </c:pt>
                <c:pt idx="9271">
                  <c:v>-26.083034891605902</c:v>
                </c:pt>
                <c:pt idx="9272">
                  <c:v>-26.024701931039601</c:v>
                </c:pt>
                <c:pt idx="9273">
                  <c:v>-26.0280226498617</c:v>
                </c:pt>
                <c:pt idx="9274">
                  <c:v>-25.969866469326899</c:v>
                </c:pt>
                <c:pt idx="9275">
                  <c:v>-25.912985841684801</c:v>
                </c:pt>
                <c:pt idx="9276">
                  <c:v>-25.9164708210999</c:v>
                </c:pt>
                <c:pt idx="9277">
                  <c:v>-25.7245237046852</c:v>
                </c:pt>
                <c:pt idx="9278">
                  <c:v>-25.728231294642502</c:v>
                </c:pt>
                <c:pt idx="9279">
                  <c:v>-25.5835415886074</c:v>
                </c:pt>
                <c:pt idx="9280">
                  <c:v>-25.553661427601199</c:v>
                </c:pt>
                <c:pt idx="9281">
                  <c:v>-25.557536699729202</c:v>
                </c:pt>
                <c:pt idx="9282">
                  <c:v>-25.532326236815301</c:v>
                </c:pt>
                <c:pt idx="9283">
                  <c:v>-25.514015907769799</c:v>
                </c:pt>
                <c:pt idx="9284">
                  <c:v>-25.517855099935399</c:v>
                </c:pt>
                <c:pt idx="9285">
                  <c:v>-25.471062087124601</c:v>
                </c:pt>
                <c:pt idx="9286">
                  <c:v>-25.474808806669099</c:v>
                </c:pt>
                <c:pt idx="9287">
                  <c:v>-25.5265217633814</c:v>
                </c:pt>
                <c:pt idx="9288">
                  <c:v>-25.549994501844498</c:v>
                </c:pt>
                <c:pt idx="9289">
                  <c:v>-25.553715939302499</c:v>
                </c:pt>
                <c:pt idx="9290">
                  <c:v>-25.5823048940828</c:v>
                </c:pt>
                <c:pt idx="9291">
                  <c:v>-25.617836932928199</c:v>
                </c:pt>
                <c:pt idx="9292">
                  <c:v>-25.6212943895523</c:v>
                </c:pt>
                <c:pt idx="9293">
                  <c:v>-25.751029447742599</c:v>
                </c:pt>
                <c:pt idx="9294">
                  <c:v>-25.7543446546117</c:v>
                </c:pt>
                <c:pt idx="9295">
                  <c:v>-25.9478197514469</c:v>
                </c:pt>
                <c:pt idx="9296">
                  <c:v>-26.006753097348899</c:v>
                </c:pt>
                <c:pt idx="9297">
                  <c:v>-26.009736095394</c:v>
                </c:pt>
                <c:pt idx="9298">
                  <c:v>-26.068133650225501</c:v>
                </c:pt>
                <c:pt idx="9299">
                  <c:v>-26.130758803377599</c:v>
                </c:pt>
                <c:pt idx="9300">
                  <c:v>-26.133522838360498</c:v>
                </c:pt>
                <c:pt idx="9301">
                  <c:v>-26.3430199182921</c:v>
                </c:pt>
                <c:pt idx="9302">
                  <c:v>-26.345565395353201</c:v>
                </c:pt>
                <c:pt idx="9303">
                  <c:v>-26.5753970388966</c:v>
                </c:pt>
                <c:pt idx="9304">
                  <c:v>-26.6414016702693</c:v>
                </c:pt>
                <c:pt idx="9305">
                  <c:v>-26.643639455314901</c:v>
                </c:pt>
                <c:pt idx="9306">
                  <c:v>-26.709777305102399</c:v>
                </c:pt>
                <c:pt idx="9307">
                  <c:v>-26.772775270472401</c:v>
                </c:pt>
                <c:pt idx="9308">
                  <c:v>-26.890621871397901</c:v>
                </c:pt>
                <c:pt idx="9309">
                  <c:v>-26.892726499407601</c:v>
                </c:pt>
                <c:pt idx="9310">
                  <c:v>-27.010456941140301</c:v>
                </c:pt>
                <c:pt idx="9311">
                  <c:v>-27.221548776221301</c:v>
                </c:pt>
                <c:pt idx="9312">
                  <c:v>-27.2866739706446</c:v>
                </c:pt>
                <c:pt idx="9313">
                  <c:v>-27.2884876995724</c:v>
                </c:pt>
                <c:pt idx="9314">
                  <c:v>-27.3535700317276</c:v>
                </c:pt>
                <c:pt idx="9315">
                  <c:v>-27.4185212970538</c:v>
                </c:pt>
                <c:pt idx="9316">
                  <c:v>-27.483500184458801</c:v>
                </c:pt>
                <c:pt idx="9317">
                  <c:v>-27.545608512853001</c:v>
                </c:pt>
                <c:pt idx="9318">
                  <c:v>-27.547238680840302</c:v>
                </c:pt>
                <c:pt idx="9319">
                  <c:v>-27.864133419467699</c:v>
                </c:pt>
                <c:pt idx="9320">
                  <c:v>-27.929229886636001</c:v>
                </c:pt>
                <c:pt idx="9321">
                  <c:v>-27.9304668885692</c:v>
                </c:pt>
                <c:pt idx="9322">
                  <c:v>-27.995557227313</c:v>
                </c:pt>
                <c:pt idx="9323">
                  <c:v>-28.060616115758499</c:v>
                </c:pt>
                <c:pt idx="9324">
                  <c:v>-28.125584324219499</c:v>
                </c:pt>
                <c:pt idx="9325">
                  <c:v>-28.187494489414998</c:v>
                </c:pt>
                <c:pt idx="9326">
                  <c:v>-28.188466071556899</c:v>
                </c:pt>
                <c:pt idx="9327">
                  <c:v>-28.5025559936118</c:v>
                </c:pt>
                <c:pt idx="9328">
                  <c:v>-28.565712215238399</c:v>
                </c:pt>
                <c:pt idx="9329">
                  <c:v>-28.566208416481999</c:v>
                </c:pt>
                <c:pt idx="9330">
                  <c:v>-28.628964580818302</c:v>
                </c:pt>
                <c:pt idx="9331">
                  <c:v>-28.689911768086599</c:v>
                </c:pt>
                <c:pt idx="9332">
                  <c:v>-28.748241583560201</c:v>
                </c:pt>
                <c:pt idx="9333">
                  <c:v>-28.808452788165098</c:v>
                </c:pt>
                <c:pt idx="9334">
                  <c:v>-28.808727665698299</c:v>
                </c:pt>
                <c:pt idx="9335">
                  <c:v>-29.091912855203301</c:v>
                </c:pt>
                <c:pt idx="9336">
                  <c:v>-29.147927782007201</c:v>
                </c:pt>
                <c:pt idx="9337">
                  <c:v>-29.148058193214801</c:v>
                </c:pt>
                <c:pt idx="9338">
                  <c:v>-29.202940198941299</c:v>
                </c:pt>
                <c:pt idx="9339">
                  <c:v>-29.254014425934201</c:v>
                </c:pt>
                <c:pt idx="9340">
                  <c:v>-29.306216677880901</c:v>
                </c:pt>
                <c:pt idx="9341">
                  <c:v>-29.357245031899101</c:v>
                </c:pt>
                <c:pt idx="9342">
                  <c:v>-29.357299137957099</c:v>
                </c:pt>
                <c:pt idx="9343">
                  <c:v>-29.591631713971299</c:v>
                </c:pt>
                <c:pt idx="9344">
                  <c:v>-29.635316883716602</c:v>
                </c:pt>
                <c:pt idx="9345">
                  <c:v>-29.635108109177999</c:v>
                </c:pt>
                <c:pt idx="9346">
                  <c:v>-29.679759733147499</c:v>
                </c:pt>
                <c:pt idx="9347">
                  <c:v>-29.723207911831999</c:v>
                </c:pt>
                <c:pt idx="9348">
                  <c:v>-29.765482047539599</c:v>
                </c:pt>
                <c:pt idx="9349">
                  <c:v>-29.806719293333799</c:v>
                </c:pt>
                <c:pt idx="9350">
                  <c:v>-29.8065473013543</c:v>
                </c:pt>
                <c:pt idx="9351">
                  <c:v>-29.995229377816798</c:v>
                </c:pt>
                <c:pt idx="9352">
                  <c:v>-30.032130713575299</c:v>
                </c:pt>
                <c:pt idx="9353">
                  <c:v>-30.0317439037509</c:v>
                </c:pt>
                <c:pt idx="9354">
                  <c:v>-30.067164102333699</c:v>
                </c:pt>
                <c:pt idx="9355">
                  <c:v>-30.102121346963699</c:v>
                </c:pt>
                <c:pt idx="9356">
                  <c:v>-30.136065171405601</c:v>
                </c:pt>
                <c:pt idx="9357">
                  <c:v>-30.167545914226899</c:v>
                </c:pt>
                <c:pt idx="9358">
                  <c:v>-30.167172647800999</c:v>
                </c:pt>
                <c:pt idx="9359">
                  <c:v>-30.317104540114599</c:v>
                </c:pt>
                <c:pt idx="9360">
                  <c:v>-30.345917604177298</c:v>
                </c:pt>
                <c:pt idx="9361">
                  <c:v>-30.345373656771802</c:v>
                </c:pt>
                <c:pt idx="9362">
                  <c:v>-30.3732439799481</c:v>
                </c:pt>
                <c:pt idx="9363">
                  <c:v>-30.399959232978802</c:v>
                </c:pt>
                <c:pt idx="9364">
                  <c:v>-30.425329284937099</c:v>
                </c:pt>
                <c:pt idx="9365">
                  <c:v>-30.4500720940359</c:v>
                </c:pt>
                <c:pt idx="9366">
                  <c:v>-30.490551929731598</c:v>
                </c:pt>
                <c:pt idx="9367">
                  <c:v>-30.571012211943799</c:v>
                </c:pt>
                <c:pt idx="9368">
                  <c:v>-30.570341394685599</c:v>
                </c:pt>
                <c:pt idx="9369">
                  <c:v>-30.609957399399899</c:v>
                </c:pt>
                <c:pt idx="9370">
                  <c:v>-30.609252709132999</c:v>
                </c:pt>
                <c:pt idx="9371">
                  <c:v>-30.648588462795299</c:v>
                </c:pt>
                <c:pt idx="9372">
                  <c:v>-30.687638829869201</c:v>
                </c:pt>
                <c:pt idx="9373">
                  <c:v>-30.699668564924501</c:v>
                </c:pt>
                <c:pt idx="9374">
                  <c:v>-30.7108729728964</c:v>
                </c:pt>
                <c:pt idx="9375">
                  <c:v>-30.789063524807499</c:v>
                </c:pt>
                <c:pt idx="9376">
                  <c:v>-30.8077981326431</c:v>
                </c:pt>
                <c:pt idx="9377">
                  <c:v>-30.806921109421101</c:v>
                </c:pt>
                <c:pt idx="9378">
                  <c:v>-30.806048447405399</c:v>
                </c:pt>
                <c:pt idx="9379">
                  <c:v>-30.873918137098801</c:v>
                </c:pt>
                <c:pt idx="9380">
                  <c:v>-30.872987740731801</c:v>
                </c:pt>
                <c:pt idx="9381">
                  <c:v>-30.882495114585499</c:v>
                </c:pt>
                <c:pt idx="9382">
                  <c:v>-30.898018237112101</c:v>
                </c:pt>
                <c:pt idx="9383">
                  <c:v>-30.974745057718302</c:v>
                </c:pt>
                <c:pt idx="9384">
                  <c:v>-30.9938062184684</c:v>
                </c:pt>
                <c:pt idx="9385">
                  <c:v>-30.9927515520667</c:v>
                </c:pt>
                <c:pt idx="9386">
                  <c:v>-30.991688581633898</c:v>
                </c:pt>
                <c:pt idx="9387">
                  <c:v>-31.059310203595</c:v>
                </c:pt>
                <c:pt idx="9388">
                  <c:v>-31.058184497136999</c:v>
                </c:pt>
                <c:pt idx="9389">
                  <c:v>-31.070407692388802</c:v>
                </c:pt>
                <c:pt idx="9390">
                  <c:v>-31.090728044144701</c:v>
                </c:pt>
                <c:pt idx="9391">
                  <c:v>-31.1817348361845</c:v>
                </c:pt>
                <c:pt idx="9392">
                  <c:v>-31.2043303534481</c:v>
                </c:pt>
                <c:pt idx="9393">
                  <c:v>-31.2030569546856</c:v>
                </c:pt>
                <c:pt idx="9394">
                  <c:v>-31.2017770441587</c:v>
                </c:pt>
                <c:pt idx="9395">
                  <c:v>-31.281691282857501</c:v>
                </c:pt>
                <c:pt idx="9396">
                  <c:v>-31.2803247819162</c:v>
                </c:pt>
                <c:pt idx="9397">
                  <c:v>-31.293425664887799</c:v>
                </c:pt>
                <c:pt idx="9398">
                  <c:v>-31.316918696947599</c:v>
                </c:pt>
                <c:pt idx="9399">
                  <c:v>-31.4191100777923</c:v>
                </c:pt>
                <c:pt idx="9400">
                  <c:v>-31.4424209211606</c:v>
                </c:pt>
                <c:pt idx="9401">
                  <c:v>-31.440811133309001</c:v>
                </c:pt>
                <c:pt idx="9402">
                  <c:v>-31.439201789133101</c:v>
                </c:pt>
                <c:pt idx="9403">
                  <c:v>-31.525380546701399</c:v>
                </c:pt>
                <c:pt idx="9404">
                  <c:v>-31.523682771522601</c:v>
                </c:pt>
                <c:pt idx="9405">
                  <c:v>-31.538709739864402</c:v>
                </c:pt>
                <c:pt idx="9406">
                  <c:v>-31.5633857611328</c:v>
                </c:pt>
                <c:pt idx="9407">
                  <c:v>-31.6135455958782</c:v>
                </c:pt>
                <c:pt idx="9408">
                  <c:v>-31.637953514373098</c:v>
                </c:pt>
                <c:pt idx="9409">
                  <c:v>-31.6896366179487</c:v>
                </c:pt>
                <c:pt idx="9410">
                  <c:v>-31.6877437855198</c:v>
                </c:pt>
                <c:pt idx="9411">
                  <c:v>-31.7761264840024</c:v>
                </c:pt>
                <c:pt idx="9412">
                  <c:v>-31.790052564481702</c:v>
                </c:pt>
                <c:pt idx="9413">
                  <c:v>-31.815082425435101</c:v>
                </c:pt>
                <c:pt idx="9414">
                  <c:v>-31.867220419572998</c:v>
                </c:pt>
                <c:pt idx="9415">
                  <c:v>-31.8925946171193</c:v>
                </c:pt>
                <c:pt idx="9416">
                  <c:v>-31.9449371120877</c:v>
                </c:pt>
                <c:pt idx="9417">
                  <c:v>-31.9427856138098</c:v>
                </c:pt>
                <c:pt idx="9418">
                  <c:v>-32.0351488350381</c:v>
                </c:pt>
                <c:pt idx="9419">
                  <c:v>-32.032909796592897</c:v>
                </c:pt>
                <c:pt idx="9420">
                  <c:v>-32.0487818515589</c:v>
                </c:pt>
                <c:pt idx="9421">
                  <c:v>-32.073964802044102</c:v>
                </c:pt>
                <c:pt idx="9422">
                  <c:v>-32.100337392801201</c:v>
                </c:pt>
                <c:pt idx="9423">
                  <c:v>-32.127517315000198</c:v>
                </c:pt>
                <c:pt idx="9424">
                  <c:v>-32.1551051852596</c:v>
                </c:pt>
                <c:pt idx="9425">
                  <c:v>-32.183150390702401</c:v>
                </c:pt>
                <c:pt idx="9426">
                  <c:v>-32.211700221975597</c:v>
                </c:pt>
                <c:pt idx="9427">
                  <c:v>-32.315178395773799</c:v>
                </c:pt>
                <c:pt idx="9428">
                  <c:v>-32.364873674131601</c:v>
                </c:pt>
                <c:pt idx="9429">
                  <c:v>-32.362351180333903</c:v>
                </c:pt>
                <c:pt idx="9430">
                  <c:v>-32.393468213019503</c:v>
                </c:pt>
                <c:pt idx="9431">
                  <c:v>-32.423794848137298</c:v>
                </c:pt>
                <c:pt idx="9432">
                  <c:v>-32.456507778030598</c:v>
                </c:pt>
                <c:pt idx="9433">
                  <c:v>-32.489551379896199</c:v>
                </c:pt>
                <c:pt idx="9434">
                  <c:v>-32.524063043596897</c:v>
                </c:pt>
                <c:pt idx="9435">
                  <c:v>-32.521478352183102</c:v>
                </c:pt>
                <c:pt idx="9436">
                  <c:v>-32.717773522090702</c:v>
                </c:pt>
                <c:pt idx="9437">
                  <c:v>-32.7561857093581</c:v>
                </c:pt>
                <c:pt idx="9438">
                  <c:v>-32.753374027173599</c:v>
                </c:pt>
                <c:pt idx="9439">
                  <c:v>-32.792818796267902</c:v>
                </c:pt>
                <c:pt idx="9440">
                  <c:v>-32.831325212181497</c:v>
                </c:pt>
                <c:pt idx="9441">
                  <c:v>-32.872817613473302</c:v>
                </c:pt>
                <c:pt idx="9442">
                  <c:v>-32.915296474977097</c:v>
                </c:pt>
                <c:pt idx="9443">
                  <c:v>-32.986310488484698</c:v>
                </c:pt>
                <c:pt idx="9444">
                  <c:v>-33.132705301190299</c:v>
                </c:pt>
                <c:pt idx="9445">
                  <c:v>-33.204567307945901</c:v>
                </c:pt>
                <c:pt idx="9446">
                  <c:v>-33.201323184877999</c:v>
                </c:pt>
                <c:pt idx="9447">
                  <c:v>-33.223791794237101</c:v>
                </c:pt>
                <c:pt idx="9448">
                  <c:v>-33.264241650568799</c:v>
                </c:pt>
                <c:pt idx="9449">
                  <c:v>-33.309880287603903</c:v>
                </c:pt>
                <c:pt idx="9450">
                  <c:v>-33.354015275715497</c:v>
                </c:pt>
                <c:pt idx="9451">
                  <c:v>-33.401072925204602</c:v>
                </c:pt>
                <c:pt idx="9452">
                  <c:v>-33.676878606286103</c:v>
                </c:pt>
                <c:pt idx="9453">
                  <c:v>-33.6730635844945</c:v>
                </c:pt>
                <c:pt idx="9454">
                  <c:v>-33.669254987618203</c:v>
                </c:pt>
                <c:pt idx="9455">
                  <c:v>-33.699210245236998</c:v>
                </c:pt>
                <c:pt idx="9456">
                  <c:v>-33.749003204505399</c:v>
                </c:pt>
                <c:pt idx="9457">
                  <c:v>-33.799307862556702</c:v>
                </c:pt>
                <c:pt idx="9458">
                  <c:v>-33.850113628515999</c:v>
                </c:pt>
                <c:pt idx="9459">
                  <c:v>-33.954466350264099</c:v>
                </c:pt>
                <c:pt idx="9460">
                  <c:v>-34.196969793542003</c:v>
                </c:pt>
                <c:pt idx="9461">
                  <c:v>-34.192639505073203</c:v>
                </c:pt>
                <c:pt idx="9462">
                  <c:v>-34.188313367944602</c:v>
                </c:pt>
                <c:pt idx="9463">
                  <c:v>-34.278829404878898</c:v>
                </c:pt>
                <c:pt idx="9464">
                  <c:v>-34.332894215292299</c:v>
                </c:pt>
                <c:pt idx="9465">
                  <c:v>-34.328429180403297</c:v>
                </c:pt>
                <c:pt idx="9466">
                  <c:v>-34.382943357698899</c:v>
                </c:pt>
                <c:pt idx="9467">
                  <c:v>-34.494772209840399</c:v>
                </c:pt>
                <c:pt idx="9468">
                  <c:v>-34.753446180311897</c:v>
                </c:pt>
                <c:pt idx="9469">
                  <c:v>-34.748532273475703</c:v>
                </c:pt>
                <c:pt idx="9470">
                  <c:v>-34.743629726057499</c:v>
                </c:pt>
                <c:pt idx="9471">
                  <c:v>-34.839202318335701</c:v>
                </c:pt>
                <c:pt idx="9472">
                  <c:v>-34.895871404340703</c:v>
                </c:pt>
                <c:pt idx="9473">
                  <c:v>-34.952730520802398</c:v>
                </c:pt>
                <c:pt idx="9474">
                  <c:v>-35.006915533601997</c:v>
                </c:pt>
                <c:pt idx="9475">
                  <c:v>-35.064034159823102</c:v>
                </c:pt>
                <c:pt idx="9476">
                  <c:v>-35.329275683412803</c:v>
                </c:pt>
                <c:pt idx="9477">
                  <c:v>-35.323788216581697</c:v>
                </c:pt>
                <c:pt idx="9478">
                  <c:v>-35.318317728401098</c:v>
                </c:pt>
                <c:pt idx="9479">
                  <c:v>-35.413974192151699</c:v>
                </c:pt>
                <c:pt idx="9480">
                  <c:v>-35.470725542754202</c:v>
                </c:pt>
                <c:pt idx="9481">
                  <c:v>-35.5245240930496</c:v>
                </c:pt>
                <c:pt idx="9482">
                  <c:v>-35.581002495639602</c:v>
                </c:pt>
                <c:pt idx="9483">
                  <c:v>-35.637294322989597</c:v>
                </c:pt>
                <c:pt idx="9484">
                  <c:v>-35.898485746556901</c:v>
                </c:pt>
                <c:pt idx="9485">
                  <c:v>-35.8924693964981</c:v>
                </c:pt>
                <c:pt idx="9486">
                  <c:v>-35.886470972874903</c:v>
                </c:pt>
                <c:pt idx="9487">
                  <c:v>-35.977767749293903</c:v>
                </c:pt>
                <c:pt idx="9488">
                  <c:v>-36.032646869913997</c:v>
                </c:pt>
                <c:pt idx="9489">
                  <c:v>-36.087335377693002</c:v>
                </c:pt>
                <c:pt idx="9490">
                  <c:v>-36.141875263475903</c:v>
                </c:pt>
                <c:pt idx="9491">
                  <c:v>-36.196768188671903</c:v>
                </c:pt>
                <c:pt idx="9492">
                  <c:v>-36.453755638338102</c:v>
                </c:pt>
                <c:pt idx="9493">
                  <c:v>-36.447713132322001</c:v>
                </c:pt>
                <c:pt idx="9494">
                  <c:v>-36.4416598419485</c:v>
                </c:pt>
                <c:pt idx="9495">
                  <c:v>-36.532553125487802</c:v>
                </c:pt>
                <c:pt idx="9496">
                  <c:v>-36.587685205696197</c:v>
                </c:pt>
                <c:pt idx="9497">
                  <c:v>-36.6432468415857</c:v>
                </c:pt>
                <c:pt idx="9498">
                  <c:v>-36.699368587545301</c:v>
                </c:pt>
                <c:pt idx="9499">
                  <c:v>-36.756179803285796</c:v>
                </c:pt>
                <c:pt idx="9500">
                  <c:v>-37.028799709573804</c:v>
                </c:pt>
                <c:pt idx="9501">
                  <c:v>-37.022260325398101</c:v>
                </c:pt>
                <c:pt idx="9502">
                  <c:v>-37.015711186598502</c:v>
                </c:pt>
                <c:pt idx="9503">
                  <c:v>-37.117999865114598</c:v>
                </c:pt>
                <c:pt idx="9504">
                  <c:v>-37.179892540050602</c:v>
                </c:pt>
                <c:pt idx="9505">
                  <c:v>-37.239546023530501</c:v>
                </c:pt>
                <c:pt idx="9506">
                  <c:v>-37.304046341938097</c:v>
                </c:pt>
                <c:pt idx="9507">
                  <c:v>-37.370304905489398</c:v>
                </c:pt>
                <c:pt idx="9508">
                  <c:v>-37.699178946893198</c:v>
                </c:pt>
                <c:pt idx="9509">
                  <c:v>-37.691473564603498</c:v>
                </c:pt>
                <c:pt idx="9510">
                  <c:v>-37.683752289750601</c:v>
                </c:pt>
                <c:pt idx="9511">
                  <c:v>-37.805309749266399</c:v>
                </c:pt>
                <c:pt idx="9512">
                  <c:v>-37.880769908902998</c:v>
                </c:pt>
                <c:pt idx="9513">
                  <c:v>-37.957154792536201</c:v>
                </c:pt>
                <c:pt idx="9514">
                  <c:v>-38.035501463307398</c:v>
                </c:pt>
                <c:pt idx="9515">
                  <c:v>-38.115732418973103</c:v>
                </c:pt>
                <c:pt idx="9516">
                  <c:v>-38.505433929906502</c:v>
                </c:pt>
                <c:pt idx="9517">
                  <c:v>-38.4959354245239</c:v>
                </c:pt>
                <c:pt idx="9518">
                  <c:v>-38.486430825177003</c:v>
                </c:pt>
                <c:pt idx="9519">
                  <c:v>-38.633091697104497</c:v>
                </c:pt>
                <c:pt idx="9520">
                  <c:v>-38.718536629966202</c:v>
                </c:pt>
                <c:pt idx="9521">
                  <c:v>-38.800943141185797</c:v>
                </c:pt>
                <c:pt idx="9522">
                  <c:v>-38.888423077776402</c:v>
                </c:pt>
                <c:pt idx="9523">
                  <c:v>-38.976280336681</c:v>
                </c:pt>
                <c:pt idx="9524">
                  <c:v>-39.395274072977102</c:v>
                </c:pt>
                <c:pt idx="9525">
                  <c:v>-39.383986304297302</c:v>
                </c:pt>
                <c:pt idx="9526">
                  <c:v>-39.372707267559001</c:v>
                </c:pt>
                <c:pt idx="9527">
                  <c:v>-39.514729950882597</c:v>
                </c:pt>
                <c:pt idx="9528">
                  <c:v>-39.598379096297698</c:v>
                </c:pt>
                <c:pt idx="9529">
                  <c:v>-39.682587111793403</c:v>
                </c:pt>
                <c:pt idx="9530">
                  <c:v>-39.7653641954672</c:v>
                </c:pt>
                <c:pt idx="9531">
                  <c:v>-39.846497708015697</c:v>
                </c:pt>
                <c:pt idx="9532">
                  <c:v>-40.217106023936701</c:v>
                </c:pt>
                <c:pt idx="9533">
                  <c:v>-40.2055914259129</c:v>
                </c:pt>
                <c:pt idx="9534">
                  <c:v>-40.194115149706498</c:v>
                </c:pt>
                <c:pt idx="9535">
                  <c:v>-40.3191777649808</c:v>
                </c:pt>
                <c:pt idx="9536">
                  <c:v>-40.385978905008201</c:v>
                </c:pt>
                <c:pt idx="9537">
                  <c:v>-40.456198071861202</c:v>
                </c:pt>
                <c:pt idx="9538">
                  <c:v>-40.524419775468097</c:v>
                </c:pt>
                <c:pt idx="9539">
                  <c:v>-40.5907346973149</c:v>
                </c:pt>
                <c:pt idx="9540">
                  <c:v>-40.898377384762298</c:v>
                </c:pt>
                <c:pt idx="9541">
                  <c:v>-40.8881424123214</c:v>
                </c:pt>
                <c:pt idx="9542">
                  <c:v>-40.877953366744201</c:v>
                </c:pt>
                <c:pt idx="9543">
                  <c:v>-40.9792509694757</c:v>
                </c:pt>
                <c:pt idx="9544">
                  <c:v>-41.039409496150597</c:v>
                </c:pt>
                <c:pt idx="9545">
                  <c:v>-41.099939835742703</c:v>
                </c:pt>
                <c:pt idx="9546">
                  <c:v>-41.156985093246</c:v>
                </c:pt>
                <c:pt idx="9547">
                  <c:v>-41.217019622165402</c:v>
                </c:pt>
                <c:pt idx="9548">
                  <c:v>-41.507390608740202</c:v>
                </c:pt>
                <c:pt idx="9549">
                  <c:v>-41.499315965354299</c:v>
                </c:pt>
                <c:pt idx="9550">
                  <c:v>-41.533291080003103</c:v>
                </c:pt>
                <c:pt idx="9551">
                  <c:v>-41.5963564304652</c:v>
                </c:pt>
                <c:pt idx="9552">
                  <c:v>-41.660582623774197</c:v>
                </c:pt>
                <c:pt idx="9553">
                  <c:v>-41.726165892613999</c:v>
                </c:pt>
                <c:pt idx="9554">
                  <c:v>-41.793278898997102</c:v>
                </c:pt>
                <c:pt idx="9555">
                  <c:v>-41.857488844033597</c:v>
                </c:pt>
                <c:pt idx="9556">
                  <c:v>-42.194344350052098</c:v>
                </c:pt>
                <c:pt idx="9557">
                  <c:v>-42.187640125087299</c:v>
                </c:pt>
                <c:pt idx="9558">
                  <c:v>-42.228583921069401</c:v>
                </c:pt>
                <c:pt idx="9559">
                  <c:v>-42.302544928852697</c:v>
                </c:pt>
                <c:pt idx="9560">
                  <c:v>-42.379272257579899</c:v>
                </c:pt>
                <c:pt idx="9561">
                  <c:v>-42.457406835215401</c:v>
                </c:pt>
                <c:pt idx="9562">
                  <c:v>-42.536780084246899</c:v>
                </c:pt>
                <c:pt idx="9563">
                  <c:v>-42.617192967485899</c:v>
                </c:pt>
                <c:pt idx="9564">
                  <c:v>-42.987799184332196</c:v>
                </c:pt>
                <c:pt idx="9565">
                  <c:v>-42.981863931416299</c:v>
                </c:pt>
                <c:pt idx="9566">
                  <c:v>-43.030384789388997</c:v>
                </c:pt>
                <c:pt idx="9567">
                  <c:v>-43.106495730913601</c:v>
                </c:pt>
                <c:pt idx="9568">
                  <c:v>-43.186144267968402</c:v>
                </c:pt>
                <c:pt idx="9569">
                  <c:v>-43.265014037676799</c:v>
                </c:pt>
                <c:pt idx="9570">
                  <c:v>-43.3418753307378</c:v>
                </c:pt>
                <c:pt idx="9571">
                  <c:v>-43.417063207699201</c:v>
                </c:pt>
                <c:pt idx="9572">
                  <c:v>-43.632252481354698</c:v>
                </c:pt>
                <c:pt idx="9573">
                  <c:v>-43.764898377392498</c:v>
                </c:pt>
                <c:pt idx="9574">
                  <c:v>-43.757523694248697</c:v>
                </c:pt>
                <c:pt idx="9575">
                  <c:v>-43.888043719882099</c:v>
                </c:pt>
                <c:pt idx="9576">
                  <c:v>-43.881197683611802</c:v>
                </c:pt>
                <c:pt idx="9577">
                  <c:v>-43.974607669126698</c:v>
                </c:pt>
                <c:pt idx="9578">
                  <c:v>-44.032582664060101</c:v>
                </c:pt>
                <c:pt idx="9579">
                  <c:v>-44.085644430271799</c:v>
                </c:pt>
                <c:pt idx="9580">
                  <c:v>-44.205593410996798</c:v>
                </c:pt>
                <c:pt idx="9581">
                  <c:v>-44.199042898752701</c:v>
                </c:pt>
                <c:pt idx="9582">
                  <c:v>-44.310367694050598</c:v>
                </c:pt>
                <c:pt idx="9583">
                  <c:v>-44.304627507420903</c:v>
                </c:pt>
                <c:pt idx="9584">
                  <c:v>-44.316874385516101</c:v>
                </c:pt>
                <c:pt idx="9585">
                  <c:v>-44.3318076354442</c:v>
                </c:pt>
                <c:pt idx="9586">
                  <c:v>-44.341161852927797</c:v>
                </c:pt>
                <c:pt idx="9587">
                  <c:v>-44.344358238730102</c:v>
                </c:pt>
                <c:pt idx="9588">
                  <c:v>-44.315715788242301</c:v>
                </c:pt>
                <c:pt idx="9589">
                  <c:v>-44.310225359475503</c:v>
                </c:pt>
                <c:pt idx="9590">
                  <c:v>-44.263535499272699</c:v>
                </c:pt>
                <c:pt idx="9591">
                  <c:v>-44.258290394914297</c:v>
                </c:pt>
                <c:pt idx="9592">
                  <c:v>-44.2434767553979</c:v>
                </c:pt>
                <c:pt idx="9593">
                  <c:v>-44.218464959048802</c:v>
                </c:pt>
                <c:pt idx="9594">
                  <c:v>-44.189834822957103</c:v>
                </c:pt>
                <c:pt idx="9595">
                  <c:v>-44.1580133366921</c:v>
                </c:pt>
                <c:pt idx="9596">
                  <c:v>-44.052892362133399</c:v>
                </c:pt>
                <c:pt idx="9597">
                  <c:v>-44.047715810881201</c:v>
                </c:pt>
                <c:pt idx="9598">
                  <c:v>-43.922689237460098</c:v>
                </c:pt>
                <c:pt idx="9599">
                  <c:v>-43.917509136797101</c:v>
                </c:pt>
                <c:pt idx="9600">
                  <c:v>-43.888214885098002</c:v>
                </c:pt>
                <c:pt idx="9601">
                  <c:v>-43.843200561375703</c:v>
                </c:pt>
                <c:pt idx="9602">
                  <c:v>-43.796224347024904</c:v>
                </c:pt>
                <c:pt idx="9603">
                  <c:v>-43.746827986226201</c:v>
                </c:pt>
                <c:pt idx="9604">
                  <c:v>-43.590308288736303</c:v>
                </c:pt>
                <c:pt idx="9605">
                  <c:v>-43.584866372276402</c:v>
                </c:pt>
                <c:pt idx="9606">
                  <c:v>-43.397671185751797</c:v>
                </c:pt>
                <c:pt idx="9607">
                  <c:v>-43.391123738149098</c:v>
                </c:pt>
                <c:pt idx="9608">
                  <c:v>-43.348522470154101</c:v>
                </c:pt>
                <c:pt idx="9609">
                  <c:v>-43.281556266386801</c:v>
                </c:pt>
                <c:pt idx="9610">
                  <c:v>-43.210800397640099</c:v>
                </c:pt>
                <c:pt idx="9611">
                  <c:v>-43.138725088936901</c:v>
                </c:pt>
                <c:pt idx="9612">
                  <c:v>-42.882223300484</c:v>
                </c:pt>
                <c:pt idx="9613">
                  <c:v>-42.876185547197103</c:v>
                </c:pt>
                <c:pt idx="9614">
                  <c:v>-42.572516804402902</c:v>
                </c:pt>
                <c:pt idx="9615">
                  <c:v>-42.565693640899099</c:v>
                </c:pt>
                <c:pt idx="9616">
                  <c:v>-42.503357981169501</c:v>
                </c:pt>
                <c:pt idx="9617">
                  <c:v>-42.398351234755197</c:v>
                </c:pt>
                <c:pt idx="9618">
                  <c:v>-42.286074001506698</c:v>
                </c:pt>
                <c:pt idx="9619">
                  <c:v>-42.167937774308101</c:v>
                </c:pt>
                <c:pt idx="9620">
                  <c:v>-41.779158996037197</c:v>
                </c:pt>
                <c:pt idx="9621">
                  <c:v>-41.773331983598801</c:v>
                </c:pt>
                <c:pt idx="9622">
                  <c:v>-41.311106390988797</c:v>
                </c:pt>
                <c:pt idx="9623">
                  <c:v>-41.3057539056161</c:v>
                </c:pt>
                <c:pt idx="9624">
                  <c:v>-41.209503454117097</c:v>
                </c:pt>
                <c:pt idx="9625">
                  <c:v>-41.055746681986797</c:v>
                </c:pt>
                <c:pt idx="9626">
                  <c:v>-40.896492496136098</c:v>
                </c:pt>
                <c:pt idx="9627">
                  <c:v>-40.731929622885097</c:v>
                </c:pt>
                <c:pt idx="9628">
                  <c:v>-40.215530286061302</c:v>
                </c:pt>
                <c:pt idx="9629">
                  <c:v>-40.211202432669602</c:v>
                </c:pt>
                <c:pt idx="9630">
                  <c:v>-39.600801044058699</c:v>
                </c:pt>
                <c:pt idx="9631">
                  <c:v>-39.597111109742599</c:v>
                </c:pt>
                <c:pt idx="9632">
                  <c:v>-39.4783508929333</c:v>
                </c:pt>
                <c:pt idx="9633">
                  <c:v>-39.294346812364999</c:v>
                </c:pt>
                <c:pt idx="9634">
                  <c:v>-39.098337658479799</c:v>
                </c:pt>
                <c:pt idx="9635">
                  <c:v>-38.899267287096102</c:v>
                </c:pt>
                <c:pt idx="9636">
                  <c:v>-38.289099617671901</c:v>
                </c:pt>
                <c:pt idx="9637">
                  <c:v>-38.286788696912097</c:v>
                </c:pt>
                <c:pt idx="9638">
                  <c:v>-37.595014938739702</c:v>
                </c:pt>
                <c:pt idx="9639">
                  <c:v>-37.5933579162215</c:v>
                </c:pt>
                <c:pt idx="9640">
                  <c:v>-37.468840766598603</c:v>
                </c:pt>
                <c:pt idx="9641">
                  <c:v>-37.259195733109301</c:v>
                </c:pt>
                <c:pt idx="9642">
                  <c:v>-37.049863909684497</c:v>
                </c:pt>
                <c:pt idx="9643">
                  <c:v>-36.8508979817625</c:v>
                </c:pt>
                <c:pt idx="9644">
                  <c:v>-36.248419637770397</c:v>
                </c:pt>
                <c:pt idx="9645">
                  <c:v>-36.247873726824899</c:v>
                </c:pt>
                <c:pt idx="9646">
                  <c:v>-35.582447928228198</c:v>
                </c:pt>
                <c:pt idx="9647">
                  <c:v>-35.5826839400087</c:v>
                </c:pt>
                <c:pt idx="9648">
                  <c:v>-35.4677022398254</c:v>
                </c:pt>
                <c:pt idx="9649">
                  <c:v>-35.278217069781903</c:v>
                </c:pt>
                <c:pt idx="9650">
                  <c:v>-35.094691592333497</c:v>
                </c:pt>
                <c:pt idx="9651">
                  <c:v>-34.9177798074085</c:v>
                </c:pt>
                <c:pt idx="9652">
                  <c:v>-34.462129635748603</c:v>
                </c:pt>
                <c:pt idx="9653">
                  <c:v>-34.4633315917225</c:v>
                </c:pt>
                <c:pt idx="9654">
                  <c:v>-33.974211797689698</c:v>
                </c:pt>
                <c:pt idx="9655">
                  <c:v>-33.975741796609803</c:v>
                </c:pt>
                <c:pt idx="9656">
                  <c:v>-33.8905049567839</c:v>
                </c:pt>
                <c:pt idx="9657">
                  <c:v>-33.7703366868014</c:v>
                </c:pt>
                <c:pt idx="9658">
                  <c:v>-33.653640387674798</c:v>
                </c:pt>
                <c:pt idx="9659">
                  <c:v>-33.546120545408201</c:v>
                </c:pt>
                <c:pt idx="9660">
                  <c:v>-33.293699534869397</c:v>
                </c:pt>
                <c:pt idx="9661">
                  <c:v>-33.297104808540702</c:v>
                </c:pt>
                <c:pt idx="9662">
                  <c:v>-33.041507307554802</c:v>
                </c:pt>
                <c:pt idx="9663">
                  <c:v>-33.045699414508498</c:v>
                </c:pt>
                <c:pt idx="9664">
                  <c:v>-33.008650583830402</c:v>
                </c:pt>
                <c:pt idx="9665">
                  <c:v>-32.949607589185398</c:v>
                </c:pt>
                <c:pt idx="9666">
                  <c:v>-32.897554630464597</c:v>
                </c:pt>
                <c:pt idx="9667">
                  <c:v>-32.852570642125002</c:v>
                </c:pt>
                <c:pt idx="9668">
                  <c:v>-32.740954465824601</c:v>
                </c:pt>
                <c:pt idx="9669">
                  <c:v>-32.746014940921398</c:v>
                </c:pt>
                <c:pt idx="9670">
                  <c:v>-32.634898284642702</c:v>
                </c:pt>
                <c:pt idx="9671">
                  <c:v>-32.6400785686536</c:v>
                </c:pt>
                <c:pt idx="9672">
                  <c:v>-32.626868930295501</c:v>
                </c:pt>
                <c:pt idx="9673">
                  <c:v>-32.603513909062002</c:v>
                </c:pt>
                <c:pt idx="9674">
                  <c:v>-32.582428006779502</c:v>
                </c:pt>
                <c:pt idx="9675">
                  <c:v>-32.5632759479236</c:v>
                </c:pt>
                <c:pt idx="9676">
                  <c:v>-32.507441801826602</c:v>
                </c:pt>
                <c:pt idx="9677">
                  <c:v>-32.512873034776902</c:v>
                </c:pt>
                <c:pt idx="9678">
                  <c:v>-32.454236214843498</c:v>
                </c:pt>
                <c:pt idx="9679">
                  <c:v>-32.459916049088498</c:v>
                </c:pt>
                <c:pt idx="9680">
                  <c:v>-32.453396341694301</c:v>
                </c:pt>
                <c:pt idx="9681">
                  <c:v>-32.4400966252961</c:v>
                </c:pt>
                <c:pt idx="9682">
                  <c:v>-32.427441188082497</c:v>
                </c:pt>
                <c:pt idx="9683">
                  <c:v>-32.415673210873798</c:v>
                </c:pt>
                <c:pt idx="9684">
                  <c:v>-32.390881116773897</c:v>
                </c:pt>
                <c:pt idx="9685">
                  <c:v>-32.381375440746801</c:v>
                </c:pt>
                <c:pt idx="9686">
                  <c:v>-32.343997742812903</c:v>
                </c:pt>
                <c:pt idx="9687">
                  <c:v>-32.340669754415401</c:v>
                </c:pt>
                <c:pt idx="9688">
                  <c:v>-32.343839065261903</c:v>
                </c:pt>
                <c:pt idx="9689">
                  <c:v>-32.337580159061403</c:v>
                </c:pt>
                <c:pt idx="9690">
                  <c:v>-32.332950931347298</c:v>
                </c:pt>
                <c:pt idx="9691">
                  <c:v>-32.330347579633802</c:v>
                </c:pt>
                <c:pt idx="9692">
                  <c:v>-32.330016765772299</c:v>
                </c:pt>
                <c:pt idx="9693">
                  <c:v>-32.332224831485298</c:v>
                </c:pt>
                <c:pt idx="9694">
                  <c:v>-32.337072537801703</c:v>
                </c:pt>
                <c:pt idx="9695">
                  <c:v>-32.370968366843996</c:v>
                </c:pt>
                <c:pt idx="9696">
                  <c:v>-32.3821781078992</c:v>
                </c:pt>
                <c:pt idx="9697">
                  <c:v>-32.382735438581101</c:v>
                </c:pt>
                <c:pt idx="9698">
                  <c:v>-32.3970184250676</c:v>
                </c:pt>
                <c:pt idx="9699">
                  <c:v>-32.414053218918198</c:v>
                </c:pt>
                <c:pt idx="9700">
                  <c:v>-32.433621504700596</c:v>
                </c:pt>
                <c:pt idx="9701">
                  <c:v>-32.457512945164297</c:v>
                </c:pt>
                <c:pt idx="9702">
                  <c:v>-32.4842527235392</c:v>
                </c:pt>
                <c:pt idx="9703">
                  <c:v>-32.577606360771597</c:v>
                </c:pt>
                <c:pt idx="9704">
                  <c:v>-32.581407910618402</c:v>
                </c:pt>
                <c:pt idx="9705">
                  <c:v>-32.631822937651798</c:v>
                </c:pt>
                <c:pt idx="9706">
                  <c:v>-32.648131018499598</c:v>
                </c:pt>
                <c:pt idx="9707">
                  <c:v>-32.676102502436599</c:v>
                </c:pt>
                <c:pt idx="9708">
                  <c:v>-32.705083418068902</c:v>
                </c:pt>
                <c:pt idx="9709">
                  <c:v>-32.733210489058202</c:v>
                </c:pt>
                <c:pt idx="9710">
                  <c:v>-32.759843945522498</c:v>
                </c:pt>
                <c:pt idx="9711">
                  <c:v>-32.8480452593748</c:v>
                </c:pt>
                <c:pt idx="9712">
                  <c:v>-32.848728465434803</c:v>
                </c:pt>
                <c:pt idx="9713">
                  <c:v>-32.849451332847302</c:v>
                </c:pt>
                <c:pt idx="9714">
                  <c:v>-32.859467923352703</c:v>
                </c:pt>
                <c:pt idx="9715">
                  <c:v>-32.869690534110298</c:v>
                </c:pt>
                <c:pt idx="9716">
                  <c:v>-32.8747369852113</c:v>
                </c:pt>
                <c:pt idx="9717">
                  <c:v>-32.874117821827198</c:v>
                </c:pt>
                <c:pt idx="9718">
                  <c:v>-32.867455140650002</c:v>
                </c:pt>
                <c:pt idx="9719">
                  <c:v>-32.721312874776501</c:v>
                </c:pt>
                <c:pt idx="9720">
                  <c:v>-32.723049347192202</c:v>
                </c:pt>
                <c:pt idx="9721">
                  <c:v>-32.724792010057698</c:v>
                </c:pt>
                <c:pt idx="9722">
                  <c:v>-32.704885159149399</c:v>
                </c:pt>
                <c:pt idx="9723">
                  <c:v>-32.666100766823199</c:v>
                </c:pt>
                <c:pt idx="9724">
                  <c:v>-32.6211619693497</c:v>
                </c:pt>
                <c:pt idx="9725">
                  <c:v>-32.570190245413201</c:v>
                </c:pt>
                <c:pt idx="9726">
                  <c:v>-32.516117564610198</c:v>
                </c:pt>
                <c:pt idx="9727">
                  <c:v>-32.126829958824601</c:v>
                </c:pt>
                <c:pt idx="9728">
                  <c:v>-32.129012517963801</c:v>
                </c:pt>
                <c:pt idx="9729">
                  <c:v>-32.1311902894602</c:v>
                </c:pt>
                <c:pt idx="9730">
                  <c:v>-32.0836463109192</c:v>
                </c:pt>
                <c:pt idx="9731">
                  <c:v>-32.003993850904003</c:v>
                </c:pt>
                <c:pt idx="9732">
                  <c:v>-31.920909151618002</c:v>
                </c:pt>
                <c:pt idx="9733">
                  <c:v>-31.840098602348199</c:v>
                </c:pt>
                <c:pt idx="9734">
                  <c:v>-31.751065057519799</c:v>
                </c:pt>
                <c:pt idx="9735">
                  <c:v>-31.234207961311601</c:v>
                </c:pt>
                <c:pt idx="9736">
                  <c:v>-31.236679660065899</c:v>
                </c:pt>
                <c:pt idx="9737">
                  <c:v>-31.239096263945601</c:v>
                </c:pt>
                <c:pt idx="9738">
                  <c:v>-31.1787968619659</c:v>
                </c:pt>
                <c:pt idx="9739">
                  <c:v>-31.086237491653101</c:v>
                </c:pt>
                <c:pt idx="9740">
                  <c:v>-30.9902750100748</c:v>
                </c:pt>
                <c:pt idx="9741">
                  <c:v>-30.892796427246299</c:v>
                </c:pt>
                <c:pt idx="9742">
                  <c:v>-30.795494559885999</c:v>
                </c:pt>
                <c:pt idx="9743">
                  <c:v>-30.286077107221299</c:v>
                </c:pt>
                <c:pt idx="9744">
                  <c:v>-30.288434430667401</c:v>
                </c:pt>
                <c:pt idx="9745">
                  <c:v>-30.290797830953199</c:v>
                </c:pt>
                <c:pt idx="9746">
                  <c:v>-30.237609409062902</c:v>
                </c:pt>
                <c:pt idx="9747">
                  <c:v>-30.147022063032601</c:v>
                </c:pt>
                <c:pt idx="9748">
                  <c:v>-30.058932727171602</c:v>
                </c:pt>
                <c:pt idx="9749">
                  <c:v>-29.973472228136199</c:v>
                </c:pt>
                <c:pt idx="9750">
                  <c:v>-29.891731342729202</c:v>
                </c:pt>
                <c:pt idx="9751">
                  <c:v>-29.485967656694001</c:v>
                </c:pt>
                <c:pt idx="9752">
                  <c:v>-29.487386932201101</c:v>
                </c:pt>
                <c:pt idx="9753">
                  <c:v>-29.4888127499094</c:v>
                </c:pt>
                <c:pt idx="9754">
                  <c:v>-29.442807710486701</c:v>
                </c:pt>
                <c:pt idx="9755">
                  <c:v>-29.370781157448501</c:v>
                </c:pt>
                <c:pt idx="9756">
                  <c:v>-29.3003634660814</c:v>
                </c:pt>
                <c:pt idx="9757">
                  <c:v>-29.234496607567898</c:v>
                </c:pt>
                <c:pt idx="9758">
                  <c:v>-29.1664820632664</c:v>
                </c:pt>
                <c:pt idx="9759">
                  <c:v>-28.807382446236399</c:v>
                </c:pt>
                <c:pt idx="9760">
                  <c:v>-28.809086210213401</c:v>
                </c:pt>
                <c:pt idx="9761">
                  <c:v>-28.8107889681717</c:v>
                </c:pt>
                <c:pt idx="9762">
                  <c:v>-28.7730603164222</c:v>
                </c:pt>
                <c:pt idx="9763">
                  <c:v>-28.709799180199099</c:v>
                </c:pt>
                <c:pt idx="9764">
                  <c:v>-28.646001352149302</c:v>
                </c:pt>
                <c:pt idx="9765">
                  <c:v>-28.583110248240601</c:v>
                </c:pt>
                <c:pt idx="9766">
                  <c:v>-28.521151931084098</c:v>
                </c:pt>
                <c:pt idx="9767">
                  <c:v>-28.213230664672501</c:v>
                </c:pt>
                <c:pt idx="9768">
                  <c:v>-28.215269034547202</c:v>
                </c:pt>
                <c:pt idx="9769">
                  <c:v>-28.217293114643599</c:v>
                </c:pt>
                <c:pt idx="9770">
                  <c:v>-28.183156342406999</c:v>
                </c:pt>
                <c:pt idx="9771">
                  <c:v>-28.132290389628398</c:v>
                </c:pt>
                <c:pt idx="9772">
                  <c:v>-28.0841816198866</c:v>
                </c:pt>
                <c:pt idx="9773">
                  <c:v>-28.0419835401397</c:v>
                </c:pt>
                <c:pt idx="9774">
                  <c:v>-28.001948341369101</c:v>
                </c:pt>
                <c:pt idx="9775">
                  <c:v>-27.860660534392601</c:v>
                </c:pt>
                <c:pt idx="9776">
                  <c:v>-27.8619726668108</c:v>
                </c:pt>
                <c:pt idx="9777">
                  <c:v>-27.863264567524901</c:v>
                </c:pt>
                <c:pt idx="9778">
                  <c:v>-27.850863016758499</c:v>
                </c:pt>
                <c:pt idx="9779">
                  <c:v>-27.835507487458901</c:v>
                </c:pt>
                <c:pt idx="9780">
                  <c:v>-27.825670728684301</c:v>
                </c:pt>
                <c:pt idx="9781">
                  <c:v>-27.820627449518199</c:v>
                </c:pt>
                <c:pt idx="9782">
                  <c:v>-27.821080813629699</c:v>
                </c:pt>
                <c:pt idx="9783">
                  <c:v>-27.9114464157615</c:v>
                </c:pt>
                <c:pt idx="9784">
                  <c:v>-27.910531583746401</c:v>
                </c:pt>
                <c:pt idx="9785">
                  <c:v>-27.909604682007298</c:v>
                </c:pt>
                <c:pt idx="9786">
                  <c:v>-27.922007000652599</c:v>
                </c:pt>
                <c:pt idx="9787">
                  <c:v>-27.946624392005202</c:v>
                </c:pt>
                <c:pt idx="9788">
                  <c:v>-27.9767806808557</c:v>
                </c:pt>
                <c:pt idx="9789">
                  <c:v>-28.011051034591102</c:v>
                </c:pt>
                <c:pt idx="9790">
                  <c:v>-28.049617296984302</c:v>
                </c:pt>
                <c:pt idx="9791">
                  <c:v>-28.328165366862699</c:v>
                </c:pt>
                <c:pt idx="9792">
                  <c:v>-28.324906264967201</c:v>
                </c:pt>
                <c:pt idx="9793">
                  <c:v>-28.321640009142101</c:v>
                </c:pt>
                <c:pt idx="9794">
                  <c:v>-28.350473271661802</c:v>
                </c:pt>
                <c:pt idx="9795">
                  <c:v>-28.405001412223498</c:v>
                </c:pt>
                <c:pt idx="9796">
                  <c:v>-28.4611124833365</c:v>
                </c:pt>
                <c:pt idx="9797">
                  <c:v>-28.515419994699499</c:v>
                </c:pt>
                <c:pt idx="9798">
                  <c:v>-28.573181901046201</c:v>
                </c:pt>
                <c:pt idx="9799">
                  <c:v>-28.8903721013683</c:v>
                </c:pt>
                <c:pt idx="9800">
                  <c:v>-28.8852229445713</c:v>
                </c:pt>
                <c:pt idx="9801">
                  <c:v>-28.8800707707646</c:v>
                </c:pt>
                <c:pt idx="9802">
                  <c:v>-28.907724416781999</c:v>
                </c:pt>
                <c:pt idx="9803">
                  <c:v>-28.956704885855299</c:v>
                </c:pt>
                <c:pt idx="9804">
                  <c:v>-29.001139752405901</c:v>
                </c:pt>
                <c:pt idx="9805">
                  <c:v>-29.040366141586102</c:v>
                </c:pt>
                <c:pt idx="9806">
                  <c:v>-29.073367480676598</c:v>
                </c:pt>
                <c:pt idx="9807">
                  <c:v>-29.154501936071899</c:v>
                </c:pt>
                <c:pt idx="9808">
                  <c:v>-29.1485224488904</c:v>
                </c:pt>
                <c:pt idx="9809">
                  <c:v>-29.142544351523</c:v>
                </c:pt>
                <c:pt idx="9810">
                  <c:v>-29.141032344309</c:v>
                </c:pt>
                <c:pt idx="9811">
                  <c:v>-29.133720818687401</c:v>
                </c:pt>
                <c:pt idx="9812">
                  <c:v>-29.117210637774999</c:v>
                </c:pt>
                <c:pt idx="9813">
                  <c:v>-29.0914112594118</c:v>
                </c:pt>
                <c:pt idx="9814">
                  <c:v>-29.056547480041999</c:v>
                </c:pt>
                <c:pt idx="9815">
                  <c:v>-28.7654301322011</c:v>
                </c:pt>
                <c:pt idx="9816">
                  <c:v>-28.759715647845098</c:v>
                </c:pt>
                <c:pt idx="9817">
                  <c:v>-28.753996370158799</c:v>
                </c:pt>
                <c:pt idx="9818">
                  <c:v>-28.7124690313623</c:v>
                </c:pt>
                <c:pt idx="9819">
                  <c:v>-28.640144105789702</c:v>
                </c:pt>
                <c:pt idx="9820">
                  <c:v>-28.562752830692599</c:v>
                </c:pt>
                <c:pt idx="9821">
                  <c:v>-28.482477452531999</c:v>
                </c:pt>
                <c:pt idx="9822">
                  <c:v>-28.398079899348499</c:v>
                </c:pt>
                <c:pt idx="9823">
                  <c:v>-27.957384184340398</c:v>
                </c:pt>
                <c:pt idx="9824">
                  <c:v>-27.952486263514299</c:v>
                </c:pt>
                <c:pt idx="9825">
                  <c:v>-27.947594237495501</c:v>
                </c:pt>
                <c:pt idx="9826">
                  <c:v>-27.891508105697302</c:v>
                </c:pt>
                <c:pt idx="9827">
                  <c:v>-27.812146427147301</c:v>
                </c:pt>
                <c:pt idx="9828">
                  <c:v>-27.733549807669601</c:v>
                </c:pt>
                <c:pt idx="9829">
                  <c:v>-27.6578419845196</c:v>
                </c:pt>
                <c:pt idx="9830">
                  <c:v>-27.586893646834699</c:v>
                </c:pt>
                <c:pt idx="9831">
                  <c:v>-27.379278577027002</c:v>
                </c:pt>
                <c:pt idx="9832">
                  <c:v>-27.282140691543901</c:v>
                </c:pt>
                <c:pt idx="9833">
                  <c:v>-27.277891502780601</c:v>
                </c:pt>
                <c:pt idx="9834">
                  <c:v>-27.273645192437002</c:v>
                </c:pt>
                <c:pt idx="9835">
                  <c:v>-27.180440987737502</c:v>
                </c:pt>
                <c:pt idx="9836">
                  <c:v>-27.153004033932099</c:v>
                </c:pt>
                <c:pt idx="9837">
                  <c:v>-27.115811182682201</c:v>
                </c:pt>
                <c:pt idx="9838">
                  <c:v>-27.0815614495707</c:v>
                </c:pt>
                <c:pt idx="9839">
                  <c:v>-27.046733014454901</c:v>
                </c:pt>
                <c:pt idx="9840">
                  <c:v>-27.042604032608502</c:v>
                </c:pt>
                <c:pt idx="9841">
                  <c:v>-27.038475947608099</c:v>
                </c:pt>
                <c:pt idx="9842">
                  <c:v>-27.024022559771701</c:v>
                </c:pt>
                <c:pt idx="9843">
                  <c:v>-27.019764332319198</c:v>
                </c:pt>
                <c:pt idx="9844">
                  <c:v>-27.016256997576399</c:v>
                </c:pt>
                <c:pt idx="9845">
                  <c:v>-27.016925265051299</c:v>
                </c:pt>
                <c:pt idx="9846">
                  <c:v>-27.020893907205799</c:v>
                </c:pt>
                <c:pt idx="9847">
                  <c:v>-27.086546423336198</c:v>
                </c:pt>
                <c:pt idx="9848">
                  <c:v>-27.082183000074</c:v>
                </c:pt>
                <c:pt idx="9849">
                  <c:v>-27.077826887276402</c:v>
                </c:pt>
                <c:pt idx="9850">
                  <c:v>-27.138287032914199</c:v>
                </c:pt>
                <c:pt idx="9851">
                  <c:v>-27.133863816406599</c:v>
                </c:pt>
                <c:pt idx="9852">
                  <c:v>-27.1427141783055</c:v>
                </c:pt>
                <c:pt idx="9853">
                  <c:v>-27.160287498571702</c:v>
                </c:pt>
                <c:pt idx="9854">
                  <c:v>-27.178834002229198</c:v>
                </c:pt>
                <c:pt idx="9855">
                  <c:v>-27.276752370502901</c:v>
                </c:pt>
                <c:pt idx="9856">
                  <c:v>-27.272186621703501</c:v>
                </c:pt>
                <c:pt idx="9857">
                  <c:v>-27.267632197361898</c:v>
                </c:pt>
                <c:pt idx="9858">
                  <c:v>-27.351641664720098</c:v>
                </c:pt>
                <c:pt idx="9859">
                  <c:v>-27.347005015563699</c:v>
                </c:pt>
                <c:pt idx="9860">
                  <c:v>-27.359797763064801</c:v>
                </c:pt>
                <c:pt idx="9861">
                  <c:v>-27.3830508468928</c:v>
                </c:pt>
                <c:pt idx="9862">
                  <c:v>-27.406882976680201</c:v>
                </c:pt>
                <c:pt idx="9863">
                  <c:v>-27.5239625121351</c:v>
                </c:pt>
                <c:pt idx="9864">
                  <c:v>-27.519272662094998</c:v>
                </c:pt>
                <c:pt idx="9865">
                  <c:v>-27.514593197217</c:v>
                </c:pt>
                <c:pt idx="9866">
                  <c:v>-27.615698391733101</c:v>
                </c:pt>
                <c:pt idx="9867">
                  <c:v>-27.610921639440701</c:v>
                </c:pt>
                <c:pt idx="9868">
                  <c:v>-27.626708586340701</c:v>
                </c:pt>
                <c:pt idx="9869">
                  <c:v>-27.654810587665601</c:v>
                </c:pt>
                <c:pt idx="9870">
                  <c:v>-27.6829566571915</c:v>
                </c:pt>
                <c:pt idx="9871">
                  <c:v>-27.8173007745803</c:v>
                </c:pt>
                <c:pt idx="9872">
                  <c:v>-27.812352600002601</c:v>
                </c:pt>
                <c:pt idx="9873">
                  <c:v>-27.807419052478</c:v>
                </c:pt>
                <c:pt idx="9874">
                  <c:v>-27.9214336782956</c:v>
                </c:pt>
                <c:pt idx="9875">
                  <c:v>-27.9163840768549</c:v>
                </c:pt>
                <c:pt idx="9876">
                  <c:v>-27.9340483584424</c:v>
                </c:pt>
                <c:pt idx="9877">
                  <c:v>-27.9991571242359</c:v>
                </c:pt>
                <c:pt idx="9878">
                  <c:v>-28.029362996704499</c:v>
                </c:pt>
                <c:pt idx="9879">
                  <c:v>-28.130566582108301</c:v>
                </c:pt>
                <c:pt idx="9880">
                  <c:v>-28.125272232177402</c:v>
                </c:pt>
                <c:pt idx="9881">
                  <c:v>-28.119990524116901</c:v>
                </c:pt>
                <c:pt idx="9882">
                  <c:v>-28.2327295067733</c:v>
                </c:pt>
                <c:pt idx="9883">
                  <c:v>-28.227350243499199</c:v>
                </c:pt>
                <c:pt idx="9884">
                  <c:v>-28.242722969953199</c:v>
                </c:pt>
                <c:pt idx="9885">
                  <c:v>-28.272039515721399</c:v>
                </c:pt>
                <c:pt idx="9886">
                  <c:v>-28.300960966292301</c:v>
                </c:pt>
                <c:pt idx="9887">
                  <c:v>-28.392845771945201</c:v>
                </c:pt>
                <c:pt idx="9888">
                  <c:v>-28.420233539240101</c:v>
                </c:pt>
                <c:pt idx="9889">
                  <c:v>-28.5238294032008</c:v>
                </c:pt>
                <c:pt idx="9890">
                  <c:v>-28.518368494695299</c:v>
                </c:pt>
                <c:pt idx="9891">
                  <c:v>-28.512921009995601</c:v>
                </c:pt>
                <c:pt idx="9892">
                  <c:v>-28.527561999001399</c:v>
                </c:pt>
                <c:pt idx="9893">
                  <c:v>-28.583913549982501</c:v>
                </c:pt>
                <c:pt idx="9894">
                  <c:v>-28.6099032085536</c:v>
                </c:pt>
                <c:pt idx="9895">
                  <c:v>-28.6357797337626</c:v>
                </c:pt>
                <c:pt idx="9896">
                  <c:v>-28.6615222988517</c:v>
                </c:pt>
                <c:pt idx="9897">
                  <c:v>-28.687255253602601</c:v>
                </c:pt>
                <c:pt idx="9898">
                  <c:v>-28.785789073801102</c:v>
                </c:pt>
                <c:pt idx="9899">
                  <c:v>-28.780381579277201</c:v>
                </c:pt>
                <c:pt idx="9900">
                  <c:v>-28.824474375561401</c:v>
                </c:pt>
                <c:pt idx="9901">
                  <c:v>-28.881726119597499</c:v>
                </c:pt>
                <c:pt idx="9902">
                  <c:v>-28.907739283876602</c:v>
                </c:pt>
                <c:pt idx="9903">
                  <c:v>-28.932037495284401</c:v>
                </c:pt>
                <c:pt idx="9904">
                  <c:v>-28.958427380330001</c:v>
                </c:pt>
                <c:pt idx="9905">
                  <c:v>-28.9529022730975</c:v>
                </c:pt>
                <c:pt idx="9906">
                  <c:v>-28.947385687815299</c:v>
                </c:pt>
                <c:pt idx="9907">
                  <c:v>-29.049865783230601</c:v>
                </c:pt>
                <c:pt idx="9908">
                  <c:v>-29.0442530909949</c:v>
                </c:pt>
                <c:pt idx="9909">
                  <c:v>-29.156348976171198</c:v>
                </c:pt>
                <c:pt idx="9910">
                  <c:v>-29.183766801626199</c:v>
                </c:pt>
                <c:pt idx="9911">
                  <c:v>-29.211347921732902</c:v>
                </c:pt>
                <c:pt idx="9912">
                  <c:v>-29.239089249429899</c:v>
                </c:pt>
                <c:pt idx="9913">
                  <c:v>-29.233305872582601</c:v>
                </c:pt>
                <c:pt idx="9914">
                  <c:v>-29.227528768951402</c:v>
                </c:pt>
                <c:pt idx="9915">
                  <c:v>-29.335080186985198</c:v>
                </c:pt>
                <c:pt idx="9916">
                  <c:v>-29.329197096643199</c:v>
                </c:pt>
                <c:pt idx="9917">
                  <c:v>-29.480959951503198</c:v>
                </c:pt>
                <c:pt idx="9918">
                  <c:v>-29.474924804634</c:v>
                </c:pt>
                <c:pt idx="9919">
                  <c:v>-29.503980055314699</c:v>
                </c:pt>
                <c:pt idx="9920">
                  <c:v>-29.533320337240198</c:v>
                </c:pt>
                <c:pt idx="9921">
                  <c:v>-29.5272308545578</c:v>
                </c:pt>
                <c:pt idx="9922">
                  <c:v>-29.5211470682132</c:v>
                </c:pt>
                <c:pt idx="9923">
                  <c:v>-29.635316003303299</c:v>
                </c:pt>
                <c:pt idx="9924">
                  <c:v>-29.629118428045398</c:v>
                </c:pt>
                <c:pt idx="9925">
                  <c:v>-29.7576003953554</c:v>
                </c:pt>
                <c:pt idx="9926">
                  <c:v>-29.7892884703299</c:v>
                </c:pt>
                <c:pt idx="9927">
                  <c:v>-29.819755197330799</c:v>
                </c:pt>
                <c:pt idx="9928">
                  <c:v>-29.851915741854899</c:v>
                </c:pt>
                <c:pt idx="9929">
                  <c:v>-29.8454922903355</c:v>
                </c:pt>
                <c:pt idx="9930">
                  <c:v>-29.839076953445499</c:v>
                </c:pt>
                <c:pt idx="9931">
                  <c:v>-29.9668519208935</c:v>
                </c:pt>
                <c:pt idx="9932">
                  <c:v>-29.9603084744904</c:v>
                </c:pt>
                <c:pt idx="9933">
                  <c:v>-30.147123027940001</c:v>
                </c:pt>
                <c:pt idx="9934">
                  <c:v>-30.140394683149299</c:v>
                </c:pt>
                <c:pt idx="9935">
                  <c:v>-30.176328955311199</c:v>
                </c:pt>
                <c:pt idx="9936">
                  <c:v>-30.210573048528701</c:v>
                </c:pt>
                <c:pt idx="9937">
                  <c:v>-30.203816239997899</c:v>
                </c:pt>
                <c:pt idx="9938">
                  <c:v>-30.197063884693499</c:v>
                </c:pt>
                <c:pt idx="9939">
                  <c:v>-30.335406694564401</c:v>
                </c:pt>
                <c:pt idx="9940">
                  <c:v>-30.3285194963862</c:v>
                </c:pt>
                <c:pt idx="9941">
                  <c:v>-30.519302265481201</c:v>
                </c:pt>
                <c:pt idx="9942">
                  <c:v>-30.512227558112599</c:v>
                </c:pt>
                <c:pt idx="9943">
                  <c:v>-30.5480052108283</c:v>
                </c:pt>
                <c:pt idx="9944">
                  <c:v>-30.5827693633975</c:v>
                </c:pt>
                <c:pt idx="9945">
                  <c:v>-30.575685171564899</c:v>
                </c:pt>
                <c:pt idx="9946">
                  <c:v>-30.568605103717701</c:v>
                </c:pt>
                <c:pt idx="9947">
                  <c:v>-30.703595750789798</c:v>
                </c:pt>
                <c:pt idx="9948">
                  <c:v>-30.696388181365101</c:v>
                </c:pt>
                <c:pt idx="9949">
                  <c:v>-30.754491597966499</c:v>
                </c:pt>
                <c:pt idx="9950">
                  <c:v>-30.8245567547877</c:v>
                </c:pt>
                <c:pt idx="9951">
                  <c:v>-30.894410585848501</c:v>
                </c:pt>
                <c:pt idx="9952">
                  <c:v>-30.9250175003823</c:v>
                </c:pt>
                <c:pt idx="9953">
                  <c:v>-30.9176494805379</c:v>
                </c:pt>
                <c:pt idx="9954">
                  <c:v>-30.910285363340801</c:v>
                </c:pt>
                <c:pt idx="9955">
                  <c:v>-31.0289897528598</c:v>
                </c:pt>
                <c:pt idx="9956">
                  <c:v>-31.021519248502401</c:v>
                </c:pt>
                <c:pt idx="9957">
                  <c:v>-31.0715601644436</c:v>
                </c:pt>
                <c:pt idx="9958">
                  <c:v>-31.097525709291801</c:v>
                </c:pt>
                <c:pt idx="9959">
                  <c:v>-31.2269267765809</c:v>
                </c:pt>
                <c:pt idx="9960">
                  <c:v>-31.219277989251001</c:v>
                </c:pt>
                <c:pt idx="9961">
                  <c:v>-31.211640084744701</c:v>
                </c:pt>
                <c:pt idx="9962">
                  <c:v>-31.2661132628836</c:v>
                </c:pt>
                <c:pt idx="9963">
                  <c:v>-31.258436927452198</c:v>
                </c:pt>
                <c:pt idx="9964">
                  <c:v>-31.312743719536499</c:v>
                </c:pt>
                <c:pt idx="9965">
                  <c:v>-31.366870959077399</c:v>
                </c:pt>
                <c:pt idx="9966">
                  <c:v>-31.359108033522102</c:v>
                </c:pt>
                <c:pt idx="9967">
                  <c:v>-31.502869805652502</c:v>
                </c:pt>
                <c:pt idx="9968">
                  <c:v>-31.494990013132</c:v>
                </c:pt>
                <c:pt idx="9969">
                  <c:v>-31.521417867808101</c:v>
                </c:pt>
                <c:pt idx="9970">
                  <c:v>-31.5480465404965</c:v>
                </c:pt>
                <c:pt idx="9971">
                  <c:v>-31.540130670235101</c:v>
                </c:pt>
                <c:pt idx="9972">
                  <c:v>-31.6475772164635</c:v>
                </c:pt>
                <c:pt idx="9973">
                  <c:v>-31.639577551155298</c:v>
                </c:pt>
                <c:pt idx="9974">
                  <c:v>-31.6539514307171</c:v>
                </c:pt>
                <c:pt idx="9975">
                  <c:v>-31.789026471638898</c:v>
                </c:pt>
                <c:pt idx="9976">
                  <c:v>-31.780987853102499</c:v>
                </c:pt>
                <c:pt idx="9977">
                  <c:v>-31.809242345608801</c:v>
                </c:pt>
                <c:pt idx="9978">
                  <c:v>-31.837702743945201</c:v>
                </c:pt>
                <c:pt idx="9979">
                  <c:v>-31.829514052536702</c:v>
                </c:pt>
                <c:pt idx="9980">
                  <c:v>-31.944001928499301</c:v>
                </c:pt>
                <c:pt idx="9981">
                  <c:v>-31.935711503693401</c:v>
                </c:pt>
                <c:pt idx="9982">
                  <c:v>-31.9508268418518</c:v>
                </c:pt>
                <c:pt idx="9983">
                  <c:v>-32.090690466833998</c:v>
                </c:pt>
                <c:pt idx="9984">
                  <c:v>-32.082155793410102</c:v>
                </c:pt>
                <c:pt idx="9985">
                  <c:v>-32.111338670670797</c:v>
                </c:pt>
                <c:pt idx="9986">
                  <c:v>-32.1406542736079</c:v>
                </c:pt>
                <c:pt idx="9987">
                  <c:v>-32.132021060290199</c:v>
                </c:pt>
                <c:pt idx="9988">
                  <c:v>-32.250252612808502</c:v>
                </c:pt>
                <c:pt idx="9989">
                  <c:v>-32.2415132654369</c:v>
                </c:pt>
                <c:pt idx="9990">
                  <c:v>-32.257058007227002</c:v>
                </c:pt>
                <c:pt idx="9991">
                  <c:v>-32.4045946804194</c:v>
                </c:pt>
                <c:pt idx="9992">
                  <c:v>-32.395661097500998</c:v>
                </c:pt>
                <c:pt idx="9993">
                  <c:v>-32.4266399312502</c:v>
                </c:pt>
                <c:pt idx="9994">
                  <c:v>-32.458110938874299</c:v>
                </c:pt>
                <c:pt idx="9995">
                  <c:v>-32.4490940708694</c:v>
                </c:pt>
                <c:pt idx="9996">
                  <c:v>-32.576778917583098</c:v>
                </c:pt>
                <c:pt idx="9997">
                  <c:v>-32.567635518260701</c:v>
                </c:pt>
                <c:pt idx="9998">
                  <c:v>-32.583109763052001</c:v>
                </c:pt>
                <c:pt idx="9999">
                  <c:v>-32.754862345697298</c:v>
                </c:pt>
                <c:pt idx="10000">
                  <c:v>-32.745541740417202</c:v>
                </c:pt>
                <c:pt idx="10001">
                  <c:v>-32.780324133647802</c:v>
                </c:pt>
                <c:pt idx="10002">
                  <c:v>-32.817568429385702</c:v>
                </c:pt>
                <c:pt idx="10003">
                  <c:v>-32.808172270043002</c:v>
                </c:pt>
                <c:pt idx="10004">
                  <c:v>-32.960870473042398</c:v>
                </c:pt>
                <c:pt idx="10005">
                  <c:v>-32.951326503354203</c:v>
                </c:pt>
                <c:pt idx="10006">
                  <c:v>-32.973311386639097</c:v>
                </c:pt>
                <c:pt idx="10007">
                  <c:v>-33.178534776244497</c:v>
                </c:pt>
                <c:pt idx="10008">
                  <c:v>-33.168767335137098</c:v>
                </c:pt>
                <c:pt idx="10009">
                  <c:v>-33.214277567424801</c:v>
                </c:pt>
                <c:pt idx="10010">
                  <c:v>-33.259859203043199</c:v>
                </c:pt>
                <c:pt idx="10011">
                  <c:v>-33.250010123658903</c:v>
                </c:pt>
                <c:pt idx="10012">
                  <c:v>-33.4310796617875</c:v>
                </c:pt>
                <c:pt idx="10013">
                  <c:v>-33.421057396832403</c:v>
                </c:pt>
                <c:pt idx="10014">
                  <c:v>-33.447750010200799</c:v>
                </c:pt>
                <c:pt idx="10015">
                  <c:v>-33.672237937329903</c:v>
                </c:pt>
                <c:pt idx="10016">
                  <c:v>-33.661975432017798</c:v>
                </c:pt>
                <c:pt idx="10017">
                  <c:v>-33.710873724924802</c:v>
                </c:pt>
                <c:pt idx="10018">
                  <c:v>-33.759530062189697</c:v>
                </c:pt>
                <c:pt idx="10019">
                  <c:v>-33.749190939021801</c:v>
                </c:pt>
                <c:pt idx="10020">
                  <c:v>-33.934734258448202</c:v>
                </c:pt>
                <c:pt idx="10021">
                  <c:v>-33.924234284960299</c:v>
                </c:pt>
                <c:pt idx="10022">
                  <c:v>-33.947082488103902</c:v>
                </c:pt>
                <c:pt idx="10023">
                  <c:v>-34.155399466823098</c:v>
                </c:pt>
                <c:pt idx="10024">
                  <c:v>-34.144696472527798</c:v>
                </c:pt>
                <c:pt idx="10025">
                  <c:v>-34.185332497961802</c:v>
                </c:pt>
                <c:pt idx="10026">
                  <c:v>-34.227211515623402</c:v>
                </c:pt>
                <c:pt idx="10027">
                  <c:v>-34.216736614824796</c:v>
                </c:pt>
                <c:pt idx="10028">
                  <c:v>-34.377002993273898</c:v>
                </c:pt>
                <c:pt idx="10029">
                  <c:v>-34.366406097004898</c:v>
                </c:pt>
                <c:pt idx="10030">
                  <c:v>-34.3874227248821</c:v>
                </c:pt>
                <c:pt idx="10031">
                  <c:v>-34.555959555753901</c:v>
                </c:pt>
                <c:pt idx="10032">
                  <c:v>-34.5452313665619</c:v>
                </c:pt>
                <c:pt idx="10033">
                  <c:v>-34.578704830832798</c:v>
                </c:pt>
                <c:pt idx="10034">
                  <c:v>-34.610679624917402</c:v>
                </c:pt>
                <c:pt idx="10035">
                  <c:v>-34.599928953824303</c:v>
                </c:pt>
                <c:pt idx="10036">
                  <c:v>-34.732323728269698</c:v>
                </c:pt>
                <c:pt idx="10037">
                  <c:v>-34.721499201548902</c:v>
                </c:pt>
                <c:pt idx="10038">
                  <c:v>-34.735759283694101</c:v>
                </c:pt>
                <c:pt idx="10039">
                  <c:v>-34.891775335273898</c:v>
                </c:pt>
                <c:pt idx="10040">
                  <c:v>-34.881161157698301</c:v>
                </c:pt>
                <c:pt idx="10041">
                  <c:v>-34.9102178180352</c:v>
                </c:pt>
                <c:pt idx="10042">
                  <c:v>-34.941795119596101</c:v>
                </c:pt>
                <c:pt idx="10043">
                  <c:v>-34.9307334842266</c:v>
                </c:pt>
                <c:pt idx="10044">
                  <c:v>-35.065343131812099</c:v>
                </c:pt>
                <c:pt idx="10045">
                  <c:v>-35.054206181833997</c:v>
                </c:pt>
                <c:pt idx="10046">
                  <c:v>-35.071651148386799</c:v>
                </c:pt>
                <c:pt idx="10047">
                  <c:v>-35.260658941212199</c:v>
                </c:pt>
                <c:pt idx="10048">
                  <c:v>-35.249813665344099</c:v>
                </c:pt>
                <c:pt idx="10049">
                  <c:v>-35.290749891652503</c:v>
                </c:pt>
                <c:pt idx="10050">
                  <c:v>-35.333841188759799</c:v>
                </c:pt>
                <c:pt idx="10051">
                  <c:v>-35.322213632440402</c:v>
                </c:pt>
                <c:pt idx="10052">
                  <c:v>-35.501586615760097</c:v>
                </c:pt>
                <c:pt idx="10053">
                  <c:v>-35.489822181471901</c:v>
                </c:pt>
                <c:pt idx="10054">
                  <c:v>-35.512430202377303</c:v>
                </c:pt>
                <c:pt idx="10055">
                  <c:v>-35.773858954930198</c:v>
                </c:pt>
                <c:pt idx="10056">
                  <c:v>-35.761370440666397</c:v>
                </c:pt>
                <c:pt idx="10057">
                  <c:v>-35.819945436952402</c:v>
                </c:pt>
                <c:pt idx="10058">
                  <c:v>-35.8809535843749</c:v>
                </c:pt>
                <c:pt idx="10059">
                  <c:v>-35.867681569330102</c:v>
                </c:pt>
                <c:pt idx="10060">
                  <c:v>-36.111381680024699</c:v>
                </c:pt>
                <c:pt idx="10061">
                  <c:v>-36.097931891107898</c:v>
                </c:pt>
                <c:pt idx="10062">
                  <c:v>-36.130859693244503</c:v>
                </c:pt>
                <c:pt idx="10063">
                  <c:v>-36.457576826359599</c:v>
                </c:pt>
                <c:pt idx="10064">
                  <c:v>-36.443849571250503</c:v>
                </c:pt>
                <c:pt idx="10065">
                  <c:v>-36.5164675906409</c:v>
                </c:pt>
                <c:pt idx="10066">
                  <c:v>-36.588754682956797</c:v>
                </c:pt>
                <c:pt idx="10067">
                  <c:v>-36.574238875199498</c:v>
                </c:pt>
                <c:pt idx="10068">
                  <c:v>-36.859260412699399</c:v>
                </c:pt>
                <c:pt idx="10069">
                  <c:v>-36.844546890880402</c:v>
                </c:pt>
                <c:pt idx="10070">
                  <c:v>-36.882458325595401</c:v>
                </c:pt>
                <c:pt idx="10071">
                  <c:v>-37.225055197568501</c:v>
                </c:pt>
                <c:pt idx="10072">
                  <c:v>-37.210071711841501</c:v>
                </c:pt>
                <c:pt idx="10073">
                  <c:v>-37.280059932133298</c:v>
                </c:pt>
                <c:pt idx="10074">
                  <c:v>-37.353607903913897</c:v>
                </c:pt>
                <c:pt idx="10075">
                  <c:v>-37.338529883609901</c:v>
                </c:pt>
                <c:pt idx="10076">
                  <c:v>-37.616075350013404</c:v>
                </c:pt>
                <c:pt idx="10077">
                  <c:v>-37.600795227469099</c:v>
                </c:pt>
                <c:pt idx="10078">
                  <c:v>-37.641242462808599</c:v>
                </c:pt>
                <c:pt idx="10079">
                  <c:v>-37.964126476351097</c:v>
                </c:pt>
                <c:pt idx="10080">
                  <c:v>-37.948989113549302</c:v>
                </c:pt>
                <c:pt idx="10081">
                  <c:v>-38.020626970172501</c:v>
                </c:pt>
                <c:pt idx="10082">
                  <c:v>-38.0901125491351</c:v>
                </c:pt>
                <c:pt idx="10083">
                  <c:v>-38.1974740144462</c:v>
                </c:pt>
                <c:pt idx="10084">
                  <c:v>-38.182390272813002</c:v>
                </c:pt>
                <c:pt idx="10085">
                  <c:v>-38.289201990736203</c:v>
                </c:pt>
                <c:pt idx="10086">
                  <c:v>-38.395320850596697</c:v>
                </c:pt>
                <c:pt idx="10087">
                  <c:v>-38.620626440410497</c:v>
                </c:pt>
                <c:pt idx="10088">
                  <c:v>-38.724506181078397</c:v>
                </c:pt>
                <c:pt idx="10089">
                  <c:v>-38.709165460071297</c:v>
                </c:pt>
                <c:pt idx="10090">
                  <c:v>-38.814742056850903</c:v>
                </c:pt>
                <c:pt idx="10091">
                  <c:v>-38.859621477294297</c:v>
                </c:pt>
                <c:pt idx="10092">
                  <c:v>-38.9283882590858</c:v>
                </c:pt>
                <c:pt idx="10093">
                  <c:v>-38.997171621703998</c:v>
                </c:pt>
                <c:pt idx="10094">
                  <c:v>-39.062356190519097</c:v>
                </c:pt>
                <c:pt idx="10095">
                  <c:v>-39.435634657159198</c:v>
                </c:pt>
                <c:pt idx="10096">
                  <c:v>-39.422825534120697</c:v>
                </c:pt>
                <c:pt idx="10097">
                  <c:v>-39.410015966198699</c:v>
                </c:pt>
                <c:pt idx="10098">
                  <c:v>-39.533440755064703</c:v>
                </c:pt>
                <c:pt idx="10099">
                  <c:v>-39.520135410315802</c:v>
                </c:pt>
                <c:pt idx="10100">
                  <c:v>-39.642640431748198</c:v>
                </c:pt>
                <c:pt idx="10101">
                  <c:v>-39.764032044553701</c:v>
                </c:pt>
                <c:pt idx="10102">
                  <c:v>-39.7507260093372</c:v>
                </c:pt>
                <c:pt idx="10103">
                  <c:v>-40.076299637476403</c:v>
                </c:pt>
                <c:pt idx="10104">
                  <c:v>-40.063009897943999</c:v>
                </c:pt>
                <c:pt idx="10105">
                  <c:v>-40.127419781067999</c:v>
                </c:pt>
                <c:pt idx="10106">
                  <c:v>-40.195326423756597</c:v>
                </c:pt>
                <c:pt idx="10107">
                  <c:v>-40.182869765406899</c:v>
                </c:pt>
                <c:pt idx="10108">
                  <c:v>-40.435079768867297</c:v>
                </c:pt>
                <c:pt idx="10109">
                  <c:v>-40.422245583774597</c:v>
                </c:pt>
                <c:pt idx="10110">
                  <c:v>-40.459626025641199</c:v>
                </c:pt>
                <c:pt idx="10111">
                  <c:v>-40.747827425933302</c:v>
                </c:pt>
                <c:pt idx="10112">
                  <c:v>-40.735146154919299</c:v>
                </c:pt>
                <c:pt idx="10113">
                  <c:v>-40.795965460439199</c:v>
                </c:pt>
                <c:pt idx="10114">
                  <c:v>-40.8513935540172</c:v>
                </c:pt>
                <c:pt idx="10115">
                  <c:v>-40.838929831957103</c:v>
                </c:pt>
                <c:pt idx="10116">
                  <c:v>-41.054220713629697</c:v>
                </c:pt>
                <c:pt idx="10117">
                  <c:v>-41.041718438101697</c:v>
                </c:pt>
                <c:pt idx="10118">
                  <c:v>-41.070879185776498</c:v>
                </c:pt>
                <c:pt idx="10119">
                  <c:v>-41.262593056213298</c:v>
                </c:pt>
                <c:pt idx="10120">
                  <c:v>-41.250187990209298</c:v>
                </c:pt>
                <c:pt idx="10121">
                  <c:v>-41.281605115950498</c:v>
                </c:pt>
                <c:pt idx="10122">
                  <c:v>-41.311407187083901</c:v>
                </c:pt>
                <c:pt idx="10123">
                  <c:v>-41.299108818636903</c:v>
                </c:pt>
                <c:pt idx="10124">
                  <c:v>-41.411906849567103</c:v>
                </c:pt>
                <c:pt idx="10125">
                  <c:v>-41.399563845132803</c:v>
                </c:pt>
                <c:pt idx="10126">
                  <c:v>-41.408278245529303</c:v>
                </c:pt>
                <c:pt idx="10127">
                  <c:v>-41.463614844800802</c:v>
                </c:pt>
                <c:pt idx="10128">
                  <c:v>-41.4649725285554</c:v>
                </c:pt>
                <c:pt idx="10129">
                  <c:v>-41.452605303799302</c:v>
                </c:pt>
                <c:pt idx="10130">
                  <c:v>-41.450750963563003</c:v>
                </c:pt>
                <c:pt idx="10131">
                  <c:v>-41.438341401078603</c:v>
                </c:pt>
                <c:pt idx="10132">
                  <c:v>-41.451152032841897</c:v>
                </c:pt>
                <c:pt idx="10133">
                  <c:v>-41.438715988866903</c:v>
                </c:pt>
                <c:pt idx="10134">
                  <c:v>-41.429273544087003</c:v>
                </c:pt>
                <c:pt idx="10135">
                  <c:v>-41.389078629436398</c:v>
                </c:pt>
                <c:pt idx="10136">
                  <c:v>-41.366243807890598</c:v>
                </c:pt>
                <c:pt idx="10137">
                  <c:v>-41.353799536725703</c:v>
                </c:pt>
                <c:pt idx="10138">
                  <c:v>-41.328150206187097</c:v>
                </c:pt>
                <c:pt idx="10139">
                  <c:v>-41.315723684794001</c:v>
                </c:pt>
                <c:pt idx="10140">
                  <c:v>-41.245982522888198</c:v>
                </c:pt>
                <c:pt idx="10141">
                  <c:v>-41.233580168376299</c:v>
                </c:pt>
                <c:pt idx="10142">
                  <c:v>-41.207964246802597</c:v>
                </c:pt>
                <c:pt idx="10143">
                  <c:v>-41.038887069274601</c:v>
                </c:pt>
                <c:pt idx="10144">
                  <c:v>-40.982105997133203</c:v>
                </c:pt>
                <c:pt idx="10145">
                  <c:v>-40.970070310931199</c:v>
                </c:pt>
                <c:pt idx="10146">
                  <c:v>-40.909952173298599</c:v>
                </c:pt>
                <c:pt idx="10147">
                  <c:v>-40.897747963185097</c:v>
                </c:pt>
                <c:pt idx="10148">
                  <c:v>-40.698427294532301</c:v>
                </c:pt>
                <c:pt idx="10149">
                  <c:v>-40.686330811232601</c:v>
                </c:pt>
                <c:pt idx="10150">
                  <c:v>-40.634961208518</c:v>
                </c:pt>
                <c:pt idx="10151">
                  <c:v>-40.289707014931103</c:v>
                </c:pt>
                <c:pt idx="10152">
                  <c:v>-40.187970300434202</c:v>
                </c:pt>
                <c:pt idx="10153">
                  <c:v>-40.176303110914503</c:v>
                </c:pt>
                <c:pt idx="10154">
                  <c:v>-40.070843529502902</c:v>
                </c:pt>
                <c:pt idx="10155">
                  <c:v>-40.0592354182983</c:v>
                </c:pt>
                <c:pt idx="10156">
                  <c:v>-39.710926001637702</c:v>
                </c:pt>
                <c:pt idx="10157">
                  <c:v>-39.699585636134401</c:v>
                </c:pt>
                <c:pt idx="10158">
                  <c:v>-39.621040008212901</c:v>
                </c:pt>
                <c:pt idx="10159">
                  <c:v>-39.130736597367502</c:v>
                </c:pt>
                <c:pt idx="10160">
                  <c:v>-38.994754454300299</c:v>
                </c:pt>
                <c:pt idx="10161">
                  <c:v>-38.9840372565357</c:v>
                </c:pt>
                <c:pt idx="10162">
                  <c:v>-38.845122228974098</c:v>
                </c:pt>
                <c:pt idx="10163">
                  <c:v>-38.8345444231432</c:v>
                </c:pt>
                <c:pt idx="10164">
                  <c:v>-38.383107123296298</c:v>
                </c:pt>
                <c:pt idx="10165">
                  <c:v>-38.372898544667798</c:v>
                </c:pt>
                <c:pt idx="10166">
                  <c:v>-38.283391210546398</c:v>
                </c:pt>
                <c:pt idx="10167">
                  <c:v>-37.712481235681999</c:v>
                </c:pt>
                <c:pt idx="10168">
                  <c:v>-37.558934050549801</c:v>
                </c:pt>
                <c:pt idx="10169">
                  <c:v>-37.549887922248999</c:v>
                </c:pt>
                <c:pt idx="10170">
                  <c:v>-37.397559315167001</c:v>
                </c:pt>
                <c:pt idx="10171">
                  <c:v>-37.388723427455901</c:v>
                </c:pt>
                <c:pt idx="10172">
                  <c:v>-36.884222131113297</c:v>
                </c:pt>
                <c:pt idx="10173">
                  <c:v>-36.875676563552702</c:v>
                </c:pt>
                <c:pt idx="10174">
                  <c:v>-36.779600892330301</c:v>
                </c:pt>
                <c:pt idx="10175">
                  <c:v>-36.181935601993302</c:v>
                </c:pt>
                <c:pt idx="10176">
                  <c:v>-36.026509190514702</c:v>
                </c:pt>
                <c:pt idx="10177">
                  <c:v>-36.019441359331701</c:v>
                </c:pt>
                <c:pt idx="10178">
                  <c:v>-35.871610795060199</c:v>
                </c:pt>
                <c:pt idx="10179">
                  <c:v>-35.864487413840997</c:v>
                </c:pt>
                <c:pt idx="10180">
                  <c:v>-35.363956988045402</c:v>
                </c:pt>
                <c:pt idx="10181">
                  <c:v>-35.3574920239977</c:v>
                </c:pt>
                <c:pt idx="10182">
                  <c:v>-35.258021075987301</c:v>
                </c:pt>
                <c:pt idx="10183">
                  <c:v>-34.7142522323892</c:v>
                </c:pt>
                <c:pt idx="10184">
                  <c:v>-34.573915589496004</c:v>
                </c:pt>
                <c:pt idx="10185">
                  <c:v>-34.568007338195997</c:v>
                </c:pt>
                <c:pt idx="10186">
                  <c:v>-34.431782515524702</c:v>
                </c:pt>
                <c:pt idx="10187">
                  <c:v>-34.4268235001067</c:v>
                </c:pt>
                <c:pt idx="10188">
                  <c:v>-33.991741289275701</c:v>
                </c:pt>
                <c:pt idx="10189">
                  <c:v>-33.988130716873997</c:v>
                </c:pt>
                <c:pt idx="10190">
                  <c:v>-33.909603705323697</c:v>
                </c:pt>
                <c:pt idx="10191">
                  <c:v>-33.478414260096301</c:v>
                </c:pt>
                <c:pt idx="10192">
                  <c:v>-33.3761854884184</c:v>
                </c:pt>
                <c:pt idx="10193">
                  <c:v>-33.372411508209602</c:v>
                </c:pt>
                <c:pt idx="10194">
                  <c:v>-33.270350119517097</c:v>
                </c:pt>
                <c:pt idx="10195">
                  <c:v>-33.2667779482382</c:v>
                </c:pt>
                <c:pt idx="10196">
                  <c:v>-32.948189698488903</c:v>
                </c:pt>
                <c:pt idx="10197">
                  <c:v>-32.945553200051101</c:v>
                </c:pt>
                <c:pt idx="10198">
                  <c:v>-32.890160621030503</c:v>
                </c:pt>
                <c:pt idx="10199">
                  <c:v>-32.5948091364533</c:v>
                </c:pt>
                <c:pt idx="10200">
                  <c:v>-32.523551555997798</c:v>
                </c:pt>
                <c:pt idx="10201">
                  <c:v>-32.522493147276997</c:v>
                </c:pt>
                <c:pt idx="10202">
                  <c:v>-32.45729287767</c:v>
                </c:pt>
                <c:pt idx="10203">
                  <c:v>-32.456339031686397</c:v>
                </c:pt>
                <c:pt idx="10204">
                  <c:v>-32.239350992522901</c:v>
                </c:pt>
                <c:pt idx="10205">
                  <c:v>-32.239633816243597</c:v>
                </c:pt>
                <c:pt idx="10206">
                  <c:v>-32.201325865100799</c:v>
                </c:pt>
                <c:pt idx="10207">
                  <c:v>-32.087130573452299</c:v>
                </c:pt>
                <c:pt idx="10208">
                  <c:v>-31.975228825978501</c:v>
                </c:pt>
                <c:pt idx="10209">
                  <c:v>-31.9185515358026</c:v>
                </c:pt>
                <c:pt idx="10210">
                  <c:v>-31.862511679252499</c:v>
                </c:pt>
                <c:pt idx="10211">
                  <c:v>-31.861945632052599</c:v>
                </c:pt>
                <c:pt idx="10212">
                  <c:v>-31.676853496143899</c:v>
                </c:pt>
                <c:pt idx="10213">
                  <c:v>-31.676784194363499</c:v>
                </c:pt>
                <c:pt idx="10214">
                  <c:v>-31.644455320713501</c:v>
                </c:pt>
                <c:pt idx="10215">
                  <c:v>-31.5900112231439</c:v>
                </c:pt>
                <c:pt idx="10216">
                  <c:v>-31.538324061622301</c:v>
                </c:pt>
                <c:pt idx="10217">
                  <c:v>-31.484414470687</c:v>
                </c:pt>
                <c:pt idx="10218">
                  <c:v>-31.3259533176441</c:v>
                </c:pt>
                <c:pt idx="10219">
                  <c:v>-31.151924775346799</c:v>
                </c:pt>
                <c:pt idx="10220">
                  <c:v>-31.1530585049181</c:v>
                </c:pt>
                <c:pt idx="10221">
                  <c:v>-31.1541577432099</c:v>
                </c:pt>
                <c:pt idx="10222">
                  <c:v>-31.123174260888302</c:v>
                </c:pt>
                <c:pt idx="10223">
                  <c:v>-31.072772832306999</c:v>
                </c:pt>
                <c:pt idx="10224">
                  <c:v>-31.026333610702601</c:v>
                </c:pt>
                <c:pt idx="10225">
                  <c:v>-30.979912339995799</c:v>
                </c:pt>
                <c:pt idx="10226">
                  <c:v>-30.8105511603003</c:v>
                </c:pt>
                <c:pt idx="10227">
                  <c:v>-30.810979909384798</c:v>
                </c:pt>
                <c:pt idx="10228">
                  <c:v>-30.811371999780601</c:v>
                </c:pt>
                <c:pt idx="10229">
                  <c:v>-30.751250365799301</c:v>
                </c:pt>
                <c:pt idx="10230">
                  <c:v>-30.751692856963501</c:v>
                </c:pt>
                <c:pt idx="10231">
                  <c:v>-30.694591809889801</c:v>
                </c:pt>
                <c:pt idx="10232">
                  <c:v>-30.678168820261501</c:v>
                </c:pt>
                <c:pt idx="10233">
                  <c:v>-30.655223332968198</c:v>
                </c:pt>
                <c:pt idx="10234">
                  <c:v>-30.652896338597099</c:v>
                </c:pt>
                <c:pt idx="10235">
                  <c:v>-30.658522401281399</c:v>
                </c:pt>
                <c:pt idx="10236">
                  <c:v>-30.657356659534798</c:v>
                </c:pt>
                <c:pt idx="10237">
                  <c:v>-30.656183890954299</c:v>
                </c:pt>
                <c:pt idx="10238">
                  <c:v>-30.698388090824601</c:v>
                </c:pt>
                <c:pt idx="10239">
                  <c:v>-30.696551902684401</c:v>
                </c:pt>
                <c:pt idx="10240">
                  <c:v>-30.7071516115466</c:v>
                </c:pt>
                <c:pt idx="10241">
                  <c:v>-30.730609277163001</c:v>
                </c:pt>
                <c:pt idx="10242">
                  <c:v>-30.9070629355862</c:v>
                </c:pt>
                <c:pt idx="10243">
                  <c:v>-30.9542081556455</c:v>
                </c:pt>
                <c:pt idx="10244">
                  <c:v>-30.951992970740601</c:v>
                </c:pt>
                <c:pt idx="10245">
                  <c:v>-30.949805027922601</c:v>
                </c:pt>
                <c:pt idx="10246">
                  <c:v>-31.124467819944702</c:v>
                </c:pt>
                <c:pt idx="10247">
                  <c:v>-31.122481533189699</c:v>
                </c:pt>
                <c:pt idx="10248">
                  <c:v>-31.156164240365499</c:v>
                </c:pt>
                <c:pt idx="10249">
                  <c:v>-31.209925177578899</c:v>
                </c:pt>
                <c:pt idx="10250">
                  <c:v>-31.4615554589708</c:v>
                </c:pt>
                <c:pt idx="10251">
                  <c:v>-31.523723181590199</c:v>
                </c:pt>
                <c:pt idx="10252">
                  <c:v>-31.521755777514301</c:v>
                </c:pt>
                <c:pt idx="10253">
                  <c:v>-31.519837951333098</c:v>
                </c:pt>
                <c:pt idx="10254">
                  <c:v>-31.732417195608999</c:v>
                </c:pt>
                <c:pt idx="10255">
                  <c:v>-31.730433316588599</c:v>
                </c:pt>
                <c:pt idx="10256">
                  <c:v>-31.7664040692712</c:v>
                </c:pt>
                <c:pt idx="10257">
                  <c:v>-31.828329934129101</c:v>
                </c:pt>
                <c:pt idx="10258">
                  <c:v>-32.073322425457697</c:v>
                </c:pt>
                <c:pt idx="10259">
                  <c:v>-32.1290615564467</c:v>
                </c:pt>
                <c:pt idx="10260">
                  <c:v>-32.126670715124703</c:v>
                </c:pt>
                <c:pt idx="10261">
                  <c:v>-32.124329882780899</c:v>
                </c:pt>
                <c:pt idx="10262">
                  <c:v>-32.322322977441402</c:v>
                </c:pt>
                <c:pt idx="10263">
                  <c:v>-32.319852688762602</c:v>
                </c:pt>
                <c:pt idx="10264">
                  <c:v>-32.355047631146697</c:v>
                </c:pt>
                <c:pt idx="10265">
                  <c:v>-32.410840766204402</c:v>
                </c:pt>
                <c:pt idx="10266">
                  <c:v>-32.6197157360102</c:v>
                </c:pt>
                <c:pt idx="10267">
                  <c:v>-32.669143876110702</c:v>
                </c:pt>
                <c:pt idx="10268">
                  <c:v>-32.6668427660669</c:v>
                </c:pt>
                <c:pt idx="10269">
                  <c:v>-32.664580872036296</c:v>
                </c:pt>
                <c:pt idx="10270">
                  <c:v>-32.8294362753279</c:v>
                </c:pt>
                <c:pt idx="10271">
                  <c:v>-32.828086202984302</c:v>
                </c:pt>
                <c:pt idx="10272">
                  <c:v>-32.857765766491802</c:v>
                </c:pt>
                <c:pt idx="10273">
                  <c:v>-32.9020673845001</c:v>
                </c:pt>
                <c:pt idx="10274">
                  <c:v>-33.019449758159602</c:v>
                </c:pt>
                <c:pt idx="10275">
                  <c:v>-33.044320429043999</c:v>
                </c:pt>
                <c:pt idx="10276">
                  <c:v>-33.044068128685801</c:v>
                </c:pt>
                <c:pt idx="10277">
                  <c:v>-33.043795738897799</c:v>
                </c:pt>
                <c:pt idx="10278">
                  <c:v>-33.110419383994397</c:v>
                </c:pt>
                <c:pt idx="10279">
                  <c:v>-33.110240904381698</c:v>
                </c:pt>
                <c:pt idx="10280">
                  <c:v>-33.118028088165403</c:v>
                </c:pt>
                <c:pt idx="10281">
                  <c:v>-33.125815933464899</c:v>
                </c:pt>
                <c:pt idx="10282">
                  <c:v>-33.052053209290399</c:v>
                </c:pt>
                <c:pt idx="10283">
                  <c:v>-33.026972671480699</c:v>
                </c:pt>
                <c:pt idx="10284">
                  <c:v>-33.025816533725703</c:v>
                </c:pt>
                <c:pt idx="10285">
                  <c:v>-33.024646225681799</c:v>
                </c:pt>
                <c:pt idx="10286">
                  <c:v>-32.913769094373201</c:v>
                </c:pt>
                <c:pt idx="10287">
                  <c:v>-32.909591814352503</c:v>
                </c:pt>
                <c:pt idx="10288">
                  <c:v>-32.880397794144201</c:v>
                </c:pt>
                <c:pt idx="10289">
                  <c:v>-32.830281246704303</c:v>
                </c:pt>
                <c:pt idx="10290">
                  <c:v>-32.539616431115803</c:v>
                </c:pt>
                <c:pt idx="10291">
                  <c:v>-32.456803248868702</c:v>
                </c:pt>
                <c:pt idx="10292">
                  <c:v>-32.451469485309502</c:v>
                </c:pt>
                <c:pt idx="10293">
                  <c:v>-32.446136762215097</c:v>
                </c:pt>
                <c:pt idx="10294">
                  <c:v>-32.153842299445401</c:v>
                </c:pt>
                <c:pt idx="10295">
                  <c:v>-32.146443781128902</c:v>
                </c:pt>
                <c:pt idx="10296">
                  <c:v>-32.085455570667399</c:v>
                </c:pt>
                <c:pt idx="10297">
                  <c:v>-31.983412093140501</c:v>
                </c:pt>
                <c:pt idx="10298">
                  <c:v>-31.514911919013802</c:v>
                </c:pt>
                <c:pt idx="10299">
                  <c:v>-31.393918711962801</c:v>
                </c:pt>
                <c:pt idx="10300">
                  <c:v>-31.386672321987799</c:v>
                </c:pt>
                <c:pt idx="10301">
                  <c:v>-31.3794280912348</c:v>
                </c:pt>
                <c:pt idx="10302">
                  <c:v>-30.9602014258253</c:v>
                </c:pt>
                <c:pt idx="10303">
                  <c:v>-30.9525615613091</c:v>
                </c:pt>
                <c:pt idx="10304">
                  <c:v>-30.8674974529089</c:v>
                </c:pt>
                <c:pt idx="10305">
                  <c:v>-30.610302000914199</c:v>
                </c:pt>
                <c:pt idx="10306">
                  <c:v>-30.225348549969802</c:v>
                </c:pt>
                <c:pt idx="10307">
                  <c:v>-30.0948002504295</c:v>
                </c:pt>
                <c:pt idx="10308">
                  <c:v>-30.087877481245499</c:v>
                </c:pt>
                <c:pt idx="10309">
                  <c:v>-30.080951727702299</c:v>
                </c:pt>
                <c:pt idx="10310">
                  <c:v>-29.668878497847299</c:v>
                </c:pt>
                <c:pt idx="10311">
                  <c:v>-29.661417248965702</c:v>
                </c:pt>
                <c:pt idx="10312">
                  <c:v>-29.479007174156202</c:v>
                </c:pt>
                <c:pt idx="10313">
                  <c:v>-29.3664196477533</c:v>
                </c:pt>
                <c:pt idx="10314">
                  <c:v>-29.1088803069185</c:v>
                </c:pt>
                <c:pt idx="10315">
                  <c:v>-29.023912340673999</c:v>
                </c:pt>
                <c:pt idx="10316">
                  <c:v>-29.016051620963498</c:v>
                </c:pt>
                <c:pt idx="10317">
                  <c:v>-29.008185939995101</c:v>
                </c:pt>
                <c:pt idx="10318">
                  <c:v>-28.767577910269999</c:v>
                </c:pt>
                <c:pt idx="10319">
                  <c:v>-28.759898475269502</c:v>
                </c:pt>
                <c:pt idx="10320">
                  <c:v>-28.666239105941301</c:v>
                </c:pt>
                <c:pt idx="10321">
                  <c:v>-28.6118115262244</c:v>
                </c:pt>
                <c:pt idx="10322">
                  <c:v>-28.523929682682599</c:v>
                </c:pt>
                <c:pt idx="10323">
                  <c:v>-28.495168097326999</c:v>
                </c:pt>
                <c:pt idx="10324">
                  <c:v>-28.486460848130498</c:v>
                </c:pt>
                <c:pt idx="10325">
                  <c:v>-28.477740817390099</c:v>
                </c:pt>
                <c:pt idx="10326">
                  <c:v>-28.415857505309098</c:v>
                </c:pt>
                <c:pt idx="10327">
                  <c:v>-28.4071122873844</c:v>
                </c:pt>
                <c:pt idx="10328">
                  <c:v>-28.386129487057499</c:v>
                </c:pt>
                <c:pt idx="10329">
                  <c:v>-28.372942761095199</c:v>
                </c:pt>
                <c:pt idx="10330">
                  <c:v>-28.376079209414101</c:v>
                </c:pt>
                <c:pt idx="10331">
                  <c:v>-28.371763450923901</c:v>
                </c:pt>
                <c:pt idx="10332">
                  <c:v>-28.3609292188744</c:v>
                </c:pt>
                <c:pt idx="10333">
                  <c:v>-28.3500910965335</c:v>
                </c:pt>
                <c:pt idx="10334">
                  <c:v>-28.367926598296702</c:v>
                </c:pt>
                <c:pt idx="10335">
                  <c:v>-28.356959085682</c:v>
                </c:pt>
                <c:pt idx="10336">
                  <c:v>-28.363944581578298</c:v>
                </c:pt>
                <c:pt idx="10337">
                  <c:v>-28.365299761629998</c:v>
                </c:pt>
                <c:pt idx="10338">
                  <c:v>-28.404503607633298</c:v>
                </c:pt>
                <c:pt idx="10339">
                  <c:v>-28.410856748979501</c:v>
                </c:pt>
                <c:pt idx="10340">
                  <c:v>-28.398173302703899</c:v>
                </c:pt>
                <c:pt idx="10341">
                  <c:v>-28.3854904859523</c:v>
                </c:pt>
                <c:pt idx="10342">
                  <c:v>-28.442799302726499</c:v>
                </c:pt>
                <c:pt idx="10343">
                  <c:v>-28.430031335860601</c:v>
                </c:pt>
                <c:pt idx="10344">
                  <c:v>-28.454286329735101</c:v>
                </c:pt>
                <c:pt idx="10345">
                  <c:v>-28.464346061592099</c:v>
                </c:pt>
                <c:pt idx="10346">
                  <c:v>-28.557643462780401</c:v>
                </c:pt>
                <c:pt idx="10347">
                  <c:v>-28.544258718771498</c:v>
                </c:pt>
                <c:pt idx="10348">
                  <c:v>-28.530878497095401</c:v>
                </c:pt>
                <c:pt idx="10349">
                  <c:v>-28.606570876730299</c:v>
                </c:pt>
                <c:pt idx="10350">
                  <c:v>-28.592478914940301</c:v>
                </c:pt>
                <c:pt idx="10351">
                  <c:v>-28.616121934295101</c:v>
                </c:pt>
                <c:pt idx="10352">
                  <c:v>-28.623791010625901</c:v>
                </c:pt>
                <c:pt idx="10353">
                  <c:v>-28.627777323879499</c:v>
                </c:pt>
                <c:pt idx="10354">
                  <c:v>-28.634570530021101</c:v>
                </c:pt>
                <c:pt idx="10355">
                  <c:v>-28.630606325659901</c:v>
                </c:pt>
                <c:pt idx="10356">
                  <c:v>-28.616588040013099</c:v>
                </c:pt>
                <c:pt idx="10357">
                  <c:v>-28.602584211929901</c:v>
                </c:pt>
                <c:pt idx="10358">
                  <c:v>-28.5960467824438</c:v>
                </c:pt>
                <c:pt idx="10359">
                  <c:v>-28.5868505049018</c:v>
                </c:pt>
                <c:pt idx="10360">
                  <c:v>-28.572945124241901</c:v>
                </c:pt>
                <c:pt idx="10361">
                  <c:v>-28.547015688719402</c:v>
                </c:pt>
                <c:pt idx="10362">
                  <c:v>-28.4145992363208</c:v>
                </c:pt>
                <c:pt idx="10363">
                  <c:v>-28.400926518409001</c:v>
                </c:pt>
                <c:pt idx="10364">
                  <c:v>-28.3524987860091</c:v>
                </c:pt>
                <c:pt idx="10365">
                  <c:v>-28.3388652377723</c:v>
                </c:pt>
                <c:pt idx="10366">
                  <c:v>-28.3252501249607</c:v>
                </c:pt>
                <c:pt idx="10367">
                  <c:v>-28.1814360250555</c:v>
                </c:pt>
                <c:pt idx="10368">
                  <c:v>-28.168007025552399</c:v>
                </c:pt>
                <c:pt idx="10369">
                  <c:v>-28.0798546238609</c:v>
                </c:pt>
                <c:pt idx="10370">
                  <c:v>-28.017862236489599</c:v>
                </c:pt>
                <c:pt idx="10371">
                  <c:v>-27.956417684168599</c:v>
                </c:pt>
                <c:pt idx="10372">
                  <c:v>-27.839500384092499</c:v>
                </c:pt>
                <c:pt idx="10373">
                  <c:v>-27.775225237369099</c:v>
                </c:pt>
                <c:pt idx="10374">
                  <c:v>-27.7622103323252</c:v>
                </c:pt>
                <c:pt idx="10375">
                  <c:v>-27.5835654469271</c:v>
                </c:pt>
                <c:pt idx="10376">
                  <c:v>-27.540630372839299</c:v>
                </c:pt>
                <c:pt idx="10377">
                  <c:v>-27.4486411462549</c:v>
                </c:pt>
                <c:pt idx="10378">
                  <c:v>-27.3999905439853</c:v>
                </c:pt>
                <c:pt idx="10379">
                  <c:v>-27.337150977651699</c:v>
                </c:pt>
                <c:pt idx="10380">
                  <c:v>-27.305350688868199</c:v>
                </c:pt>
                <c:pt idx="10381">
                  <c:v>-27.292753182265798</c:v>
                </c:pt>
                <c:pt idx="10382">
                  <c:v>-27.237287089970302</c:v>
                </c:pt>
                <c:pt idx="10383">
                  <c:v>-27.224621676384299</c:v>
                </c:pt>
                <c:pt idx="10384">
                  <c:v>-27.2119730054137</c:v>
                </c:pt>
                <c:pt idx="10385">
                  <c:v>-27.1998626743007</c:v>
                </c:pt>
                <c:pt idx="10386">
                  <c:v>-27.1939146716437</c:v>
                </c:pt>
                <c:pt idx="10387">
                  <c:v>-27.194270620327099</c:v>
                </c:pt>
                <c:pt idx="10388">
                  <c:v>-27.200576276303199</c:v>
                </c:pt>
                <c:pt idx="10389">
                  <c:v>-27.247581584074101</c:v>
                </c:pt>
                <c:pt idx="10390">
                  <c:v>-27.351155663262201</c:v>
                </c:pt>
                <c:pt idx="10391">
                  <c:v>-27.338163387429098</c:v>
                </c:pt>
                <c:pt idx="10392">
                  <c:v>-27.3251811367271</c:v>
                </c:pt>
                <c:pt idx="10393">
                  <c:v>-27.380080963882602</c:v>
                </c:pt>
                <c:pt idx="10394">
                  <c:v>-27.413560342285098</c:v>
                </c:pt>
                <c:pt idx="10395">
                  <c:v>-27.4500548835668</c:v>
                </c:pt>
                <c:pt idx="10396">
                  <c:v>-27.489157806791301</c:v>
                </c:pt>
                <c:pt idx="10397">
                  <c:v>-27.586253683445399</c:v>
                </c:pt>
                <c:pt idx="10398">
                  <c:v>-27.767424993017599</c:v>
                </c:pt>
                <c:pt idx="10399">
                  <c:v>-27.753942504330301</c:v>
                </c:pt>
                <c:pt idx="10400">
                  <c:v>-27.778309999893299</c:v>
                </c:pt>
                <c:pt idx="10401">
                  <c:v>-27.825327251376699</c:v>
                </c:pt>
                <c:pt idx="10402">
                  <c:v>-27.872122658063802</c:v>
                </c:pt>
                <c:pt idx="10403">
                  <c:v>-27.917764964385398</c:v>
                </c:pt>
                <c:pt idx="10404">
                  <c:v>-27.9667095687951</c:v>
                </c:pt>
                <c:pt idx="10405">
                  <c:v>-28.079606631157301</c:v>
                </c:pt>
                <c:pt idx="10406">
                  <c:v>-28.278639551909801</c:v>
                </c:pt>
                <c:pt idx="10407">
                  <c:v>-28.264645131639401</c:v>
                </c:pt>
                <c:pt idx="10408">
                  <c:v>-28.288488108800099</c:v>
                </c:pt>
                <c:pt idx="10409">
                  <c:v>-28.338523630260099</c:v>
                </c:pt>
                <c:pt idx="10410">
                  <c:v>-28.388615754930001</c:v>
                </c:pt>
                <c:pt idx="10411">
                  <c:v>-28.438740771492199</c:v>
                </c:pt>
                <c:pt idx="10412">
                  <c:v>-28.488890984651899</c:v>
                </c:pt>
                <c:pt idx="10413">
                  <c:v>-28.816962698441898</c:v>
                </c:pt>
                <c:pt idx="10414">
                  <c:v>-28.802571350060401</c:v>
                </c:pt>
                <c:pt idx="10415">
                  <c:v>-28.7882028755844</c:v>
                </c:pt>
                <c:pt idx="10416">
                  <c:v>-28.815017983368399</c:v>
                </c:pt>
                <c:pt idx="10417">
                  <c:v>-28.864094943740898</c:v>
                </c:pt>
                <c:pt idx="10418">
                  <c:v>-28.914271246287001</c:v>
                </c:pt>
                <c:pt idx="10419">
                  <c:v>-28.9614375675534</c:v>
                </c:pt>
                <c:pt idx="10420">
                  <c:v>-29.0114127498024</c:v>
                </c:pt>
                <c:pt idx="10421">
                  <c:v>-29.125073655287299</c:v>
                </c:pt>
                <c:pt idx="10422">
                  <c:v>-29.3242538151049</c:v>
                </c:pt>
                <c:pt idx="10423">
                  <c:v>-29.3095694991007</c:v>
                </c:pt>
                <c:pt idx="10424">
                  <c:v>-29.332639572831201</c:v>
                </c:pt>
                <c:pt idx="10425">
                  <c:v>-29.381283823932499</c:v>
                </c:pt>
                <c:pt idx="10426">
                  <c:v>-29.429402919101801</c:v>
                </c:pt>
                <c:pt idx="10427">
                  <c:v>-29.476898945220999</c:v>
                </c:pt>
                <c:pt idx="10428">
                  <c:v>-29.523844893694399</c:v>
                </c:pt>
                <c:pt idx="10429">
                  <c:v>-29.626085562169301</c:v>
                </c:pt>
                <c:pt idx="10430">
                  <c:v>-29.808213795790198</c:v>
                </c:pt>
                <c:pt idx="10431">
                  <c:v>-29.7934585998469</c:v>
                </c:pt>
                <c:pt idx="10432">
                  <c:v>-29.815495453301502</c:v>
                </c:pt>
                <c:pt idx="10433">
                  <c:v>-29.857270608961599</c:v>
                </c:pt>
                <c:pt idx="10434">
                  <c:v>-29.897715274965499</c:v>
                </c:pt>
                <c:pt idx="10435">
                  <c:v>-29.934299748046701</c:v>
                </c:pt>
                <c:pt idx="10436">
                  <c:v>-29.972022469774899</c:v>
                </c:pt>
                <c:pt idx="10437">
                  <c:v>-30.055963924306202</c:v>
                </c:pt>
                <c:pt idx="10438">
                  <c:v>-30.201111313932898</c:v>
                </c:pt>
                <c:pt idx="10439">
                  <c:v>-30.186265114128702</c:v>
                </c:pt>
                <c:pt idx="10440">
                  <c:v>-30.198855916185298</c:v>
                </c:pt>
                <c:pt idx="10441">
                  <c:v>-30.228792488021199</c:v>
                </c:pt>
                <c:pt idx="10442">
                  <c:v>-30.2571946299812</c:v>
                </c:pt>
                <c:pt idx="10443">
                  <c:v>-30.2842303800435</c:v>
                </c:pt>
                <c:pt idx="10444">
                  <c:v>-30.3080134561771</c:v>
                </c:pt>
                <c:pt idx="10445">
                  <c:v>-30.3323848295137</c:v>
                </c:pt>
                <c:pt idx="10446">
                  <c:v>-30.4081802954598</c:v>
                </c:pt>
                <c:pt idx="10447">
                  <c:v>-30.4457869765412</c:v>
                </c:pt>
                <c:pt idx="10448">
                  <c:v>-30.482062787029001</c:v>
                </c:pt>
                <c:pt idx="10449">
                  <c:v>-30.516937780854299</c:v>
                </c:pt>
                <c:pt idx="10450">
                  <c:v>-30.550789787984801</c:v>
                </c:pt>
                <c:pt idx="10451">
                  <c:v>-30.583641756742299</c:v>
                </c:pt>
                <c:pt idx="10452">
                  <c:v>-30.6156350586981</c:v>
                </c:pt>
                <c:pt idx="10453">
                  <c:v>-30.646903300958801</c:v>
                </c:pt>
                <c:pt idx="10454">
                  <c:v>-30.632148596513201</c:v>
                </c:pt>
                <c:pt idx="10455">
                  <c:v>-30.617407700331</c:v>
                </c:pt>
                <c:pt idx="10456">
                  <c:v>-30.648102329455401</c:v>
                </c:pt>
                <c:pt idx="10457">
                  <c:v>-30.652606457813999</c:v>
                </c:pt>
                <c:pt idx="10458">
                  <c:v>-30.667949029853801</c:v>
                </c:pt>
                <c:pt idx="10459">
                  <c:v>-30.6817392163831</c:v>
                </c:pt>
                <c:pt idx="10460">
                  <c:v>-30.696356110385398</c:v>
                </c:pt>
                <c:pt idx="10461">
                  <c:v>-30.711379787048401</c:v>
                </c:pt>
                <c:pt idx="10462">
                  <c:v>-30.857332751671301</c:v>
                </c:pt>
                <c:pt idx="10463">
                  <c:v>-30.842290388172302</c:v>
                </c:pt>
                <c:pt idx="10464">
                  <c:v>-30.827260643484099</c:v>
                </c:pt>
                <c:pt idx="10465">
                  <c:v>-30.829996526248099</c:v>
                </c:pt>
                <c:pt idx="10466">
                  <c:v>-30.845105399841898</c:v>
                </c:pt>
                <c:pt idx="10467">
                  <c:v>-30.860298792813701</c:v>
                </c:pt>
                <c:pt idx="10468">
                  <c:v>-30.874206324800699</c:v>
                </c:pt>
                <c:pt idx="10469">
                  <c:v>-30.8895962734317</c:v>
                </c:pt>
                <c:pt idx="10470">
                  <c:v>-31.040029945752799</c:v>
                </c:pt>
                <c:pt idx="10471">
                  <c:v>-31.024800056198899</c:v>
                </c:pt>
                <c:pt idx="10472">
                  <c:v>-31.009579596184</c:v>
                </c:pt>
                <c:pt idx="10473">
                  <c:v>-31.012686410926001</c:v>
                </c:pt>
                <c:pt idx="10474">
                  <c:v>-31.028638327704002</c:v>
                </c:pt>
                <c:pt idx="10475">
                  <c:v>-31.044758344590502</c:v>
                </c:pt>
                <c:pt idx="10476">
                  <c:v>-31.059624916623999</c:v>
                </c:pt>
                <c:pt idx="10477">
                  <c:v>-31.076121575842301</c:v>
                </c:pt>
                <c:pt idx="10478">
                  <c:v>-31.124823995233701</c:v>
                </c:pt>
                <c:pt idx="10479">
                  <c:v>-31.109510214172001</c:v>
                </c:pt>
                <c:pt idx="10480">
                  <c:v>-31.203905579838001</c:v>
                </c:pt>
                <c:pt idx="10481">
                  <c:v>-31.2079084226846</c:v>
                </c:pt>
                <c:pt idx="10482">
                  <c:v>-31.225597823882399</c:v>
                </c:pt>
                <c:pt idx="10483">
                  <c:v>-31.2435829754697</c:v>
                </c:pt>
                <c:pt idx="10484">
                  <c:v>-31.2618767313541</c:v>
                </c:pt>
                <c:pt idx="10485">
                  <c:v>-31.2784332238306</c:v>
                </c:pt>
                <c:pt idx="10486">
                  <c:v>-31.297383386476699</c:v>
                </c:pt>
                <c:pt idx="10487">
                  <c:v>-31.316663577740801</c:v>
                </c:pt>
                <c:pt idx="10488">
                  <c:v>-31.428483882088099</c:v>
                </c:pt>
                <c:pt idx="10489">
                  <c:v>-31.412944686627899</c:v>
                </c:pt>
                <c:pt idx="10490">
                  <c:v>-31.461173466392601</c:v>
                </c:pt>
                <c:pt idx="10491">
                  <c:v>-31.4643810249176</c:v>
                </c:pt>
                <c:pt idx="10492">
                  <c:v>-31.482856864823599</c:v>
                </c:pt>
                <c:pt idx="10493">
                  <c:v>-31.501576018164201</c:v>
                </c:pt>
                <c:pt idx="10494">
                  <c:v>-31.522134687352899</c:v>
                </c:pt>
                <c:pt idx="10495">
                  <c:v>-31.542837543722499</c:v>
                </c:pt>
                <c:pt idx="10496">
                  <c:v>-31.720141787135201</c:v>
                </c:pt>
                <c:pt idx="10497">
                  <c:v>-31.704403888757898</c:v>
                </c:pt>
                <c:pt idx="10498">
                  <c:v>-31.688687937373501</c:v>
                </c:pt>
                <c:pt idx="10499">
                  <c:v>-31.695913410457798</c:v>
                </c:pt>
                <c:pt idx="10500">
                  <c:v>-31.715922433873999</c:v>
                </c:pt>
                <c:pt idx="10501">
                  <c:v>-31.735466596263201</c:v>
                </c:pt>
                <c:pt idx="10502">
                  <c:v>-31.7528300407937</c:v>
                </c:pt>
                <c:pt idx="10503">
                  <c:v>-31.771019396922199</c:v>
                </c:pt>
                <c:pt idx="10504">
                  <c:v>-31.9194429728392</c:v>
                </c:pt>
                <c:pt idx="10505">
                  <c:v>-31.903543777882099</c:v>
                </c:pt>
                <c:pt idx="10506">
                  <c:v>-31.887666137218901</c:v>
                </c:pt>
                <c:pt idx="10507">
                  <c:v>-31.890498588922501</c:v>
                </c:pt>
                <c:pt idx="10508">
                  <c:v>-31.902484911020998</c:v>
                </c:pt>
                <c:pt idx="10509">
                  <c:v>-31.911591763525799</c:v>
                </c:pt>
                <c:pt idx="10510">
                  <c:v>-31.919686524988599</c:v>
                </c:pt>
                <c:pt idx="10511">
                  <c:v>-31.926179329874699</c:v>
                </c:pt>
                <c:pt idx="10512">
                  <c:v>-31.994756877817601</c:v>
                </c:pt>
                <c:pt idx="10513">
                  <c:v>-31.978823584387499</c:v>
                </c:pt>
                <c:pt idx="10514">
                  <c:v>-31.962911931656802</c:v>
                </c:pt>
                <c:pt idx="10515">
                  <c:v>-31.954862929561699</c:v>
                </c:pt>
                <c:pt idx="10516">
                  <c:v>-31.950103204926599</c:v>
                </c:pt>
                <c:pt idx="10517">
                  <c:v>-31.9429158006098</c:v>
                </c:pt>
                <c:pt idx="10518">
                  <c:v>-31.933305155225099</c:v>
                </c:pt>
                <c:pt idx="10519">
                  <c:v>-31.921301456396201</c:v>
                </c:pt>
                <c:pt idx="10520">
                  <c:v>-31.889469872663799</c:v>
                </c:pt>
                <c:pt idx="10521">
                  <c:v>-31.873827962011699</c:v>
                </c:pt>
                <c:pt idx="10522">
                  <c:v>-31.858207715211801</c:v>
                </c:pt>
                <c:pt idx="10523">
                  <c:v>-31.839457969826899</c:v>
                </c:pt>
                <c:pt idx="10524">
                  <c:v>-31.817117191607199</c:v>
                </c:pt>
                <c:pt idx="10525">
                  <c:v>-31.793156914478399</c:v>
                </c:pt>
                <c:pt idx="10526">
                  <c:v>-31.767788822458002</c:v>
                </c:pt>
                <c:pt idx="10527">
                  <c:v>-31.741242594912499</c:v>
                </c:pt>
                <c:pt idx="10528">
                  <c:v>-31.655198147420698</c:v>
                </c:pt>
                <c:pt idx="10529">
                  <c:v>-31.6400207669701</c:v>
                </c:pt>
                <c:pt idx="10530">
                  <c:v>-31.624859351067698</c:v>
                </c:pt>
                <c:pt idx="10531">
                  <c:v>-31.601380481644</c:v>
                </c:pt>
                <c:pt idx="10532">
                  <c:v>-31.5729458852229</c:v>
                </c:pt>
                <c:pt idx="10533">
                  <c:v>-31.5448945863433</c:v>
                </c:pt>
                <c:pt idx="10534">
                  <c:v>-31.518002422284599</c:v>
                </c:pt>
                <c:pt idx="10535">
                  <c:v>-31.491445757800101</c:v>
                </c:pt>
                <c:pt idx="10536">
                  <c:v>-31.435957922726999</c:v>
                </c:pt>
                <c:pt idx="10537">
                  <c:v>-31.421146455274901</c:v>
                </c:pt>
                <c:pt idx="10538">
                  <c:v>-31.406344682656599</c:v>
                </c:pt>
                <c:pt idx="10539">
                  <c:v>-31.388079526333499</c:v>
                </c:pt>
                <c:pt idx="10540">
                  <c:v>-31.369562848390999</c:v>
                </c:pt>
                <c:pt idx="10541">
                  <c:v>-31.352983159357301</c:v>
                </c:pt>
                <c:pt idx="10542">
                  <c:v>-31.338592106984098</c:v>
                </c:pt>
                <c:pt idx="10543">
                  <c:v>-31.326302250815001</c:v>
                </c:pt>
                <c:pt idx="10544">
                  <c:v>-31.3609464277406</c:v>
                </c:pt>
                <c:pt idx="10545">
                  <c:v>-31.346151355109999</c:v>
                </c:pt>
                <c:pt idx="10546">
                  <c:v>-31.331363584749599</c:v>
                </c:pt>
                <c:pt idx="10547">
                  <c:v>-31.3236872397542</c:v>
                </c:pt>
                <c:pt idx="10548">
                  <c:v>-31.322255462989101</c:v>
                </c:pt>
                <c:pt idx="10549">
                  <c:v>-31.3227775044613</c:v>
                </c:pt>
                <c:pt idx="10550">
                  <c:v>-31.324175209092701</c:v>
                </c:pt>
                <c:pt idx="10551">
                  <c:v>-31.3280260495814</c:v>
                </c:pt>
                <c:pt idx="10552">
                  <c:v>-31.436052184887</c:v>
                </c:pt>
                <c:pt idx="10553">
                  <c:v>-31.4208374623454</c:v>
                </c:pt>
                <c:pt idx="10554">
                  <c:v>-31.405630904100502</c:v>
                </c:pt>
                <c:pt idx="10555">
                  <c:v>-31.404426432786</c:v>
                </c:pt>
                <c:pt idx="10556">
                  <c:v>-31.413972726932201</c:v>
                </c:pt>
                <c:pt idx="10557">
                  <c:v>-31.4243004942178</c:v>
                </c:pt>
                <c:pt idx="10558">
                  <c:v>-31.435297475781301</c:v>
                </c:pt>
                <c:pt idx="10559">
                  <c:v>-31.446858744794302</c:v>
                </c:pt>
                <c:pt idx="10560">
                  <c:v>-31.5811569789022</c:v>
                </c:pt>
                <c:pt idx="10561">
                  <c:v>-31.565565842788398</c:v>
                </c:pt>
                <c:pt idx="10562">
                  <c:v>-31.5499837823678</c:v>
                </c:pt>
                <c:pt idx="10563">
                  <c:v>-31.5523994498453</c:v>
                </c:pt>
                <c:pt idx="10564">
                  <c:v>-31.565424927098899</c:v>
                </c:pt>
                <c:pt idx="10565">
                  <c:v>-31.578668371678098</c:v>
                </c:pt>
                <c:pt idx="10566">
                  <c:v>-31.590349480168001</c:v>
                </c:pt>
                <c:pt idx="10567">
                  <c:v>-31.603996469272101</c:v>
                </c:pt>
                <c:pt idx="10568">
                  <c:v>-31.7491141105873</c:v>
                </c:pt>
                <c:pt idx="10569">
                  <c:v>-31.733216262590101</c:v>
                </c:pt>
                <c:pt idx="10570">
                  <c:v>-31.7173332809272</c:v>
                </c:pt>
                <c:pt idx="10571">
                  <c:v>-31.7191853251597</c:v>
                </c:pt>
                <c:pt idx="10572">
                  <c:v>-31.733563069009399</c:v>
                </c:pt>
                <c:pt idx="10573">
                  <c:v>-31.748129307309799</c:v>
                </c:pt>
                <c:pt idx="10574">
                  <c:v>-31.762415961833099</c:v>
                </c:pt>
                <c:pt idx="10575">
                  <c:v>-31.7773395108348</c:v>
                </c:pt>
                <c:pt idx="10576">
                  <c:v>-31.928059897068898</c:v>
                </c:pt>
                <c:pt idx="10577">
                  <c:v>-31.911915434658098</c:v>
                </c:pt>
                <c:pt idx="10578">
                  <c:v>-31.895795712164599</c:v>
                </c:pt>
                <c:pt idx="10579">
                  <c:v>-31.898342381898502</c:v>
                </c:pt>
                <c:pt idx="10580">
                  <c:v>-31.9138056311171</c:v>
                </c:pt>
                <c:pt idx="10581">
                  <c:v>-31.929333625910299</c:v>
                </c:pt>
                <c:pt idx="10582">
                  <c:v>-31.944911872999</c:v>
                </c:pt>
                <c:pt idx="10583">
                  <c:v>-31.9605336617925</c:v>
                </c:pt>
                <c:pt idx="10584">
                  <c:v>-32.113824606657701</c:v>
                </c:pt>
                <c:pt idx="10585">
                  <c:v>-32.097681836010899</c:v>
                </c:pt>
                <c:pt idx="10586">
                  <c:v>-32.081564565866898</c:v>
                </c:pt>
                <c:pt idx="10587">
                  <c:v>-32.085414407652699</c:v>
                </c:pt>
                <c:pt idx="10588">
                  <c:v>-32.101536197654298</c:v>
                </c:pt>
                <c:pt idx="10589">
                  <c:v>-32.116471797055397</c:v>
                </c:pt>
                <c:pt idx="10590">
                  <c:v>-32.13325861837</c:v>
                </c:pt>
                <c:pt idx="10591">
                  <c:v>-32.150543276615998</c:v>
                </c:pt>
                <c:pt idx="10592">
                  <c:v>-32.325288935295497</c:v>
                </c:pt>
                <c:pt idx="10593">
                  <c:v>-32.309234585264399</c:v>
                </c:pt>
                <c:pt idx="10594">
                  <c:v>-32.293203559099098</c:v>
                </c:pt>
                <c:pt idx="10595">
                  <c:v>-32.298929550185697</c:v>
                </c:pt>
                <c:pt idx="10596">
                  <c:v>-32.320912464307597</c:v>
                </c:pt>
                <c:pt idx="10597">
                  <c:v>-32.344401404676802</c:v>
                </c:pt>
                <c:pt idx="10598">
                  <c:v>-32.367736981691998</c:v>
                </c:pt>
                <c:pt idx="10599">
                  <c:v>-32.394848071108697</c:v>
                </c:pt>
                <c:pt idx="10600">
                  <c:v>-32.645912553375297</c:v>
                </c:pt>
                <c:pt idx="10601">
                  <c:v>-32.629906017861501</c:v>
                </c:pt>
                <c:pt idx="10602">
                  <c:v>-32.613905053502997</c:v>
                </c:pt>
                <c:pt idx="10603">
                  <c:v>-32.628522862488403</c:v>
                </c:pt>
                <c:pt idx="10604">
                  <c:v>-32.6672636891225</c:v>
                </c:pt>
                <c:pt idx="10605">
                  <c:v>-32.708903830646904</c:v>
                </c:pt>
                <c:pt idx="10606">
                  <c:v>-32.7498862077464</c:v>
                </c:pt>
                <c:pt idx="10607">
                  <c:v>-32.797696469990299</c:v>
                </c:pt>
                <c:pt idx="10608">
                  <c:v>-33.178648978638499</c:v>
                </c:pt>
                <c:pt idx="10609">
                  <c:v>-33.162092811371302</c:v>
                </c:pt>
                <c:pt idx="10610">
                  <c:v>-33.145531123636403</c:v>
                </c:pt>
                <c:pt idx="10611">
                  <c:v>-33.173801513937597</c:v>
                </c:pt>
                <c:pt idx="10612">
                  <c:v>-33.236856886256099</c:v>
                </c:pt>
                <c:pt idx="10613">
                  <c:v>-33.301886844190904</c:v>
                </c:pt>
                <c:pt idx="10614">
                  <c:v>-33.367404659875099</c:v>
                </c:pt>
                <c:pt idx="10615">
                  <c:v>-33.439904965755602</c:v>
                </c:pt>
                <c:pt idx="10616">
                  <c:v>-33.789969897163601</c:v>
                </c:pt>
                <c:pt idx="10617">
                  <c:v>-33.772364963897402</c:v>
                </c:pt>
                <c:pt idx="10618">
                  <c:v>-33.928464326234398</c:v>
                </c:pt>
                <c:pt idx="10619">
                  <c:v>-33.909173887858103</c:v>
                </c:pt>
                <c:pt idx="10620">
                  <c:v>-34.066043811534399</c:v>
                </c:pt>
                <c:pt idx="10621">
                  <c:v>-34.099530971815703</c:v>
                </c:pt>
                <c:pt idx="10622">
                  <c:v>-34.177056033896797</c:v>
                </c:pt>
                <c:pt idx="10623">
                  <c:v>-34.260889434232602</c:v>
                </c:pt>
                <c:pt idx="10624">
                  <c:v>-34.6674412807373</c:v>
                </c:pt>
                <c:pt idx="10625">
                  <c:v>-34.647913250200602</c:v>
                </c:pt>
                <c:pt idx="10626">
                  <c:v>-34.628425481822603</c:v>
                </c:pt>
                <c:pt idx="10627">
                  <c:v>-34.965037316504301</c:v>
                </c:pt>
                <c:pt idx="10628">
                  <c:v>-34.945307929850301</c:v>
                </c:pt>
                <c:pt idx="10629">
                  <c:v>-34.993859610745901</c:v>
                </c:pt>
                <c:pt idx="10630">
                  <c:v>-35.081526595736797</c:v>
                </c:pt>
                <c:pt idx="10631">
                  <c:v>-35.169079386859799</c:v>
                </c:pt>
                <c:pt idx="10632">
                  <c:v>-35.571716748421501</c:v>
                </c:pt>
                <c:pt idx="10633">
                  <c:v>-35.551605607796397</c:v>
                </c:pt>
                <c:pt idx="10634">
                  <c:v>-35.531554805494103</c:v>
                </c:pt>
                <c:pt idx="10635">
                  <c:v>-35.863500862906001</c:v>
                </c:pt>
                <c:pt idx="10636">
                  <c:v>-35.843284674371297</c:v>
                </c:pt>
                <c:pt idx="10637">
                  <c:v>-35.891393950959703</c:v>
                </c:pt>
                <c:pt idx="10638">
                  <c:v>-35.977620902888503</c:v>
                </c:pt>
                <c:pt idx="10639">
                  <c:v>-36.063766206721802</c:v>
                </c:pt>
                <c:pt idx="10640">
                  <c:v>-36.465171269085602</c:v>
                </c:pt>
                <c:pt idx="10641">
                  <c:v>-36.4461861473686</c:v>
                </c:pt>
                <c:pt idx="10642">
                  <c:v>-36.427242485327497</c:v>
                </c:pt>
                <c:pt idx="10643">
                  <c:v>-36.763454273813998</c:v>
                </c:pt>
                <c:pt idx="10644">
                  <c:v>-36.744426025764596</c:v>
                </c:pt>
                <c:pt idx="10645">
                  <c:v>-36.793045190280601</c:v>
                </c:pt>
                <c:pt idx="10646">
                  <c:v>-36.8829016709185</c:v>
                </c:pt>
                <c:pt idx="10647">
                  <c:v>-36.968777094598501</c:v>
                </c:pt>
                <c:pt idx="10648">
                  <c:v>-37.404982685109502</c:v>
                </c:pt>
                <c:pt idx="10649">
                  <c:v>-37.387383058938099</c:v>
                </c:pt>
                <c:pt idx="10650">
                  <c:v>-37.369804631834199</c:v>
                </c:pt>
                <c:pt idx="10651">
                  <c:v>-37.730635854432698</c:v>
                </c:pt>
                <c:pt idx="10652">
                  <c:v>-37.713019202573903</c:v>
                </c:pt>
                <c:pt idx="10653">
                  <c:v>-37.762522982533099</c:v>
                </c:pt>
                <c:pt idx="10654">
                  <c:v>-37.861340996545501</c:v>
                </c:pt>
                <c:pt idx="10655">
                  <c:v>-37.961101121659397</c:v>
                </c:pt>
                <c:pt idx="10656">
                  <c:v>-38.417143407338699</c:v>
                </c:pt>
                <c:pt idx="10657">
                  <c:v>-38.401190013184099</c:v>
                </c:pt>
                <c:pt idx="10658">
                  <c:v>-38.385231350973797</c:v>
                </c:pt>
                <c:pt idx="10659">
                  <c:v>-38.7650021231442</c:v>
                </c:pt>
                <c:pt idx="10660">
                  <c:v>-38.749002572020601</c:v>
                </c:pt>
                <c:pt idx="10661">
                  <c:v>-38.805363754744199</c:v>
                </c:pt>
                <c:pt idx="10662">
                  <c:v>-38.906405951088601</c:v>
                </c:pt>
                <c:pt idx="10663">
                  <c:v>-39.007121078857601</c:v>
                </c:pt>
                <c:pt idx="10664">
                  <c:v>-39.438904006009601</c:v>
                </c:pt>
                <c:pt idx="10665">
                  <c:v>-39.421937947305501</c:v>
                </c:pt>
                <c:pt idx="10666">
                  <c:v>-39.404970657054299</c:v>
                </c:pt>
                <c:pt idx="10667">
                  <c:v>-39.7555923158111</c:v>
                </c:pt>
                <c:pt idx="10668">
                  <c:v>-39.737571647143703</c:v>
                </c:pt>
                <c:pt idx="10669">
                  <c:v>-39.787787398580498</c:v>
                </c:pt>
                <c:pt idx="10670">
                  <c:v>-39.868817436852602</c:v>
                </c:pt>
                <c:pt idx="10671">
                  <c:v>-39.950359216688497</c:v>
                </c:pt>
                <c:pt idx="10672">
                  <c:v>-40.2426482086208</c:v>
                </c:pt>
                <c:pt idx="10673">
                  <c:v>-40.224523404942197</c:v>
                </c:pt>
                <c:pt idx="10674">
                  <c:v>-40.206405842436901</c:v>
                </c:pt>
                <c:pt idx="10675">
                  <c:v>-40.424501964670597</c:v>
                </c:pt>
                <c:pt idx="10676">
                  <c:v>-40.406052139222702</c:v>
                </c:pt>
                <c:pt idx="10677">
                  <c:v>-40.425016907186901</c:v>
                </c:pt>
                <c:pt idx="10678">
                  <c:v>-40.4623765002544</c:v>
                </c:pt>
                <c:pt idx="10679">
                  <c:v>-40.492020233636097</c:v>
                </c:pt>
                <c:pt idx="10680">
                  <c:v>-40.544368620799197</c:v>
                </c:pt>
                <c:pt idx="10681">
                  <c:v>-40.525868860385501</c:v>
                </c:pt>
                <c:pt idx="10682">
                  <c:v>-40.507379228530098</c:v>
                </c:pt>
                <c:pt idx="10683">
                  <c:v>-40.525795879063097</c:v>
                </c:pt>
                <c:pt idx="10684">
                  <c:v>-40.507198549039202</c:v>
                </c:pt>
                <c:pt idx="10685">
                  <c:v>-40.491618488527202</c:v>
                </c:pt>
                <c:pt idx="10686">
                  <c:v>-40.471969748057298</c:v>
                </c:pt>
                <c:pt idx="10687">
                  <c:v>-40.446885680317401</c:v>
                </c:pt>
                <c:pt idx="10688">
                  <c:v>-40.334453942811798</c:v>
                </c:pt>
                <c:pt idx="10689">
                  <c:v>-40.316009944435798</c:v>
                </c:pt>
                <c:pt idx="10690">
                  <c:v>-40.297575840252897</c:v>
                </c:pt>
                <c:pt idx="10691">
                  <c:v>-40.188871393409798</c:v>
                </c:pt>
                <c:pt idx="10692">
                  <c:v>-40.170490627020698</c:v>
                </c:pt>
                <c:pt idx="10693">
                  <c:v>-40.134423615386602</c:v>
                </c:pt>
                <c:pt idx="10694">
                  <c:v>-40.083403335619103</c:v>
                </c:pt>
                <c:pt idx="10695">
                  <c:v>-40.029926110320503</c:v>
                </c:pt>
                <c:pt idx="10696">
                  <c:v>-39.840180787325799</c:v>
                </c:pt>
                <c:pt idx="10697">
                  <c:v>-39.821940148724501</c:v>
                </c:pt>
                <c:pt idx="10698">
                  <c:v>-39.803700749198001</c:v>
                </c:pt>
                <c:pt idx="10699">
                  <c:v>-39.630730683528398</c:v>
                </c:pt>
                <c:pt idx="10700">
                  <c:v>-39.612585481955499</c:v>
                </c:pt>
                <c:pt idx="10701">
                  <c:v>-39.565627326701403</c:v>
                </c:pt>
                <c:pt idx="10702">
                  <c:v>-39.496841725098598</c:v>
                </c:pt>
                <c:pt idx="10703">
                  <c:v>-39.425855598187397</c:v>
                </c:pt>
                <c:pt idx="10704">
                  <c:v>-39.160521302555402</c:v>
                </c:pt>
                <c:pt idx="10705">
                  <c:v>-39.142461426928499</c:v>
                </c:pt>
                <c:pt idx="10706">
                  <c:v>-39.124406806463</c:v>
                </c:pt>
                <c:pt idx="10707">
                  <c:v>-38.884233467575299</c:v>
                </c:pt>
                <c:pt idx="10708">
                  <c:v>-38.865111442153697</c:v>
                </c:pt>
                <c:pt idx="10709">
                  <c:v>-38.802202608537002</c:v>
                </c:pt>
                <c:pt idx="10710">
                  <c:v>-38.714445675493302</c:v>
                </c:pt>
                <c:pt idx="10711">
                  <c:v>-38.620326170829799</c:v>
                </c:pt>
                <c:pt idx="10712">
                  <c:v>-38.2499605248995</c:v>
                </c:pt>
                <c:pt idx="10713">
                  <c:v>-38.231786761219396</c:v>
                </c:pt>
                <c:pt idx="10714">
                  <c:v>-38.213625414919498</c:v>
                </c:pt>
                <c:pt idx="10715">
                  <c:v>-37.884554767203198</c:v>
                </c:pt>
                <c:pt idx="10716">
                  <c:v>-37.866108172140997</c:v>
                </c:pt>
                <c:pt idx="10717">
                  <c:v>-37.7912298926951</c:v>
                </c:pt>
                <c:pt idx="10718">
                  <c:v>-37.6740644541715</c:v>
                </c:pt>
                <c:pt idx="10719">
                  <c:v>-37.558496549699697</c:v>
                </c:pt>
                <c:pt idx="10720">
                  <c:v>-37.088651702749502</c:v>
                </c:pt>
                <c:pt idx="10721">
                  <c:v>-37.071190392143798</c:v>
                </c:pt>
                <c:pt idx="10722">
                  <c:v>-37.053750502091802</c:v>
                </c:pt>
                <c:pt idx="10723">
                  <c:v>-36.638110514876601</c:v>
                </c:pt>
                <c:pt idx="10724">
                  <c:v>-36.621041014583099</c:v>
                </c:pt>
                <c:pt idx="10725">
                  <c:v>-36.532625791550302</c:v>
                </c:pt>
                <c:pt idx="10726">
                  <c:v>-36.394170342074801</c:v>
                </c:pt>
                <c:pt idx="10727">
                  <c:v>-36.251535735470597</c:v>
                </c:pt>
                <c:pt idx="10728">
                  <c:v>-35.708188932387301</c:v>
                </c:pt>
                <c:pt idx="10729">
                  <c:v>-35.692162823471897</c:v>
                </c:pt>
                <c:pt idx="10730">
                  <c:v>-35.676155606931403</c:v>
                </c:pt>
                <c:pt idx="10731">
                  <c:v>-35.198037500910203</c:v>
                </c:pt>
                <c:pt idx="10732">
                  <c:v>-35.182388277328101</c:v>
                </c:pt>
                <c:pt idx="10733">
                  <c:v>-34.9475615316098</c:v>
                </c:pt>
                <c:pt idx="10734">
                  <c:v>-34.7923141076081</c:v>
                </c:pt>
                <c:pt idx="10735">
                  <c:v>-34.7775254707743</c:v>
                </c:pt>
                <c:pt idx="10736">
                  <c:v>-34.4883322361379</c:v>
                </c:pt>
                <c:pt idx="10737">
                  <c:v>-34.194890540674699</c:v>
                </c:pt>
                <c:pt idx="10738">
                  <c:v>-34.180665462989403</c:v>
                </c:pt>
                <c:pt idx="10739">
                  <c:v>-33.695371905832502</c:v>
                </c:pt>
                <c:pt idx="10740">
                  <c:v>-33.601890670371503</c:v>
                </c:pt>
                <c:pt idx="10741">
                  <c:v>-33.451803327730403</c:v>
                </c:pt>
                <c:pt idx="10742">
                  <c:v>-33.304234362043204</c:v>
                </c:pt>
                <c:pt idx="10743">
                  <c:v>-33.165549891014997</c:v>
                </c:pt>
                <c:pt idx="10744">
                  <c:v>-33.024124519265499</c:v>
                </c:pt>
                <c:pt idx="10745">
                  <c:v>-32.886246931339301</c:v>
                </c:pt>
                <c:pt idx="10746">
                  <c:v>-32.752098325016902</c:v>
                </c:pt>
                <c:pt idx="10747">
                  <c:v>-32.305403611716898</c:v>
                </c:pt>
                <c:pt idx="10748">
                  <c:v>-32.294014814912302</c:v>
                </c:pt>
                <c:pt idx="10749">
                  <c:v>-32.282618336509202</c:v>
                </c:pt>
                <c:pt idx="10750">
                  <c:v>-32.055038556219799</c:v>
                </c:pt>
                <c:pt idx="10751">
                  <c:v>-31.981305121516701</c:v>
                </c:pt>
                <c:pt idx="10752">
                  <c:v>-31.766572627016298</c:v>
                </c:pt>
                <c:pt idx="10753">
                  <c:v>-31.6529221083984</c:v>
                </c:pt>
                <c:pt idx="10754">
                  <c:v>-31.5430611873619</c:v>
                </c:pt>
                <c:pt idx="10755">
                  <c:v>-31.346826522770399</c:v>
                </c:pt>
                <c:pt idx="10756">
                  <c:v>-31.037854043915502</c:v>
                </c:pt>
                <c:pt idx="10757">
                  <c:v>-31.029099594520599</c:v>
                </c:pt>
                <c:pt idx="10758">
                  <c:v>-31.0203358676298</c:v>
                </c:pt>
                <c:pt idx="10759">
                  <c:v>-30.875029267573801</c:v>
                </c:pt>
                <c:pt idx="10760">
                  <c:v>-30.782470184062301</c:v>
                </c:pt>
                <c:pt idx="10761">
                  <c:v>-30.691417371761201</c:v>
                </c:pt>
                <c:pt idx="10762">
                  <c:v>-30.601526783130101</c:v>
                </c:pt>
                <c:pt idx="10763">
                  <c:v>-30.4319727094055</c:v>
                </c:pt>
                <c:pt idx="10764">
                  <c:v>-30.156648752188602</c:v>
                </c:pt>
                <c:pt idx="10765">
                  <c:v>-30.150516975181301</c:v>
                </c:pt>
                <c:pt idx="10766">
                  <c:v>-30.144368063416799</c:v>
                </c:pt>
                <c:pt idx="10767">
                  <c:v>-30.006470815187001</c:v>
                </c:pt>
                <c:pt idx="10768">
                  <c:v>-29.918376308109298</c:v>
                </c:pt>
                <c:pt idx="10769">
                  <c:v>-29.830010251444602</c:v>
                </c:pt>
                <c:pt idx="10770">
                  <c:v>-29.739013145916299</c:v>
                </c:pt>
                <c:pt idx="10771">
                  <c:v>-29.5695345718309</c:v>
                </c:pt>
                <c:pt idx="10772">
                  <c:v>-29.284081824711301</c:v>
                </c:pt>
                <c:pt idx="10773">
                  <c:v>-29.275845495811598</c:v>
                </c:pt>
                <c:pt idx="10774">
                  <c:v>-29.267633489282101</c:v>
                </c:pt>
                <c:pt idx="10775">
                  <c:v>-29.1256843623033</c:v>
                </c:pt>
                <c:pt idx="10776">
                  <c:v>-29.035549876739701</c:v>
                </c:pt>
                <c:pt idx="10777">
                  <c:v>-28.9459472663745</c:v>
                </c:pt>
                <c:pt idx="10778">
                  <c:v>-28.857086722908399</c:v>
                </c:pt>
                <c:pt idx="10779">
                  <c:v>-28.694767791796</c:v>
                </c:pt>
                <c:pt idx="10780">
                  <c:v>-28.428681086260699</c:v>
                </c:pt>
                <c:pt idx="10781">
                  <c:v>-28.421126816011402</c:v>
                </c:pt>
                <c:pt idx="10782">
                  <c:v>-28.413554481821599</c:v>
                </c:pt>
                <c:pt idx="10783">
                  <c:v>-28.2868437977877</c:v>
                </c:pt>
                <c:pt idx="10784">
                  <c:v>-28.208101816408501</c:v>
                </c:pt>
                <c:pt idx="10785">
                  <c:v>-28.134848332201599</c:v>
                </c:pt>
                <c:pt idx="10786">
                  <c:v>-28.060992858688</c:v>
                </c:pt>
                <c:pt idx="10787">
                  <c:v>-27.931258284773001</c:v>
                </c:pt>
                <c:pt idx="10788">
                  <c:v>-27.730749952730299</c:v>
                </c:pt>
                <c:pt idx="10789">
                  <c:v>-27.723203570043101</c:v>
                </c:pt>
                <c:pt idx="10790">
                  <c:v>-27.7156624476582</c:v>
                </c:pt>
                <c:pt idx="10791">
                  <c:v>-27.626028399899599</c:v>
                </c:pt>
                <c:pt idx="10792">
                  <c:v>-27.569902926498699</c:v>
                </c:pt>
                <c:pt idx="10793">
                  <c:v>-27.517392550700102</c:v>
                </c:pt>
                <c:pt idx="10794">
                  <c:v>-27.467037938261999</c:v>
                </c:pt>
                <c:pt idx="10795">
                  <c:v>-27.384152810487599</c:v>
                </c:pt>
                <c:pt idx="10796">
                  <c:v>-27.261291733711499</c:v>
                </c:pt>
                <c:pt idx="10797">
                  <c:v>-27.254455945650299</c:v>
                </c:pt>
                <c:pt idx="10798">
                  <c:v>-27.2476138414488</c:v>
                </c:pt>
                <c:pt idx="10799">
                  <c:v>-27.193426258785699</c:v>
                </c:pt>
                <c:pt idx="10800">
                  <c:v>-27.159229850211599</c:v>
                </c:pt>
                <c:pt idx="10801">
                  <c:v>-27.1272252046391</c:v>
                </c:pt>
                <c:pt idx="10802">
                  <c:v>-27.098420645832601</c:v>
                </c:pt>
                <c:pt idx="10803">
                  <c:v>-27.021416063061999</c:v>
                </c:pt>
                <c:pt idx="10804">
                  <c:v>-27.015349730967198</c:v>
                </c:pt>
                <c:pt idx="10805">
                  <c:v>-27.009264676831702</c:v>
                </c:pt>
                <c:pt idx="10806">
                  <c:v>-26.971385385526801</c:v>
                </c:pt>
                <c:pt idx="10807">
                  <c:v>-26.965385982196</c:v>
                </c:pt>
                <c:pt idx="10808">
                  <c:v>-26.929483652564301</c:v>
                </c:pt>
                <c:pt idx="10809">
                  <c:v>-26.908153428388001</c:v>
                </c:pt>
                <c:pt idx="10810">
                  <c:v>-26.8913799404705</c:v>
                </c:pt>
                <c:pt idx="10811">
                  <c:v>-26.8846910864874</c:v>
                </c:pt>
                <c:pt idx="10812">
                  <c:v>-26.8776947453707</c:v>
                </c:pt>
                <c:pt idx="10813">
                  <c:v>-26.870748670111599</c:v>
                </c:pt>
                <c:pt idx="10814">
                  <c:v>-26.864868191351999</c:v>
                </c:pt>
                <c:pt idx="10815">
                  <c:v>-26.859840806834001</c:v>
                </c:pt>
                <c:pt idx="10816">
                  <c:v>-26.8529520125985</c:v>
                </c:pt>
                <c:pt idx="10817">
                  <c:v>-26.8487830774876</c:v>
                </c:pt>
                <c:pt idx="10818">
                  <c:v>-26.841959841761199</c:v>
                </c:pt>
                <c:pt idx="10819">
                  <c:v>-26.849796928924601</c:v>
                </c:pt>
                <c:pt idx="10820">
                  <c:v>-26.842700818224401</c:v>
                </c:pt>
                <c:pt idx="10821">
                  <c:v>-26.841380065654199</c:v>
                </c:pt>
                <c:pt idx="10822">
                  <c:v>-26.843226663476202</c:v>
                </c:pt>
                <c:pt idx="10823">
                  <c:v>-26.847739266487601</c:v>
                </c:pt>
                <c:pt idx="10824">
                  <c:v>-26.854879658939598</c:v>
                </c:pt>
                <c:pt idx="10825">
                  <c:v>-26.864565993024701</c:v>
                </c:pt>
                <c:pt idx="10826">
                  <c:v>-26.876659117656299</c:v>
                </c:pt>
                <c:pt idx="10827">
                  <c:v>-26.967995593978301</c:v>
                </c:pt>
                <c:pt idx="10828">
                  <c:v>-26.961469050706501</c:v>
                </c:pt>
                <c:pt idx="10829">
                  <c:v>-26.9705580363261</c:v>
                </c:pt>
                <c:pt idx="10830">
                  <c:v>-26.989954904961699</c:v>
                </c:pt>
                <c:pt idx="10831">
                  <c:v>-27.0091822490682</c:v>
                </c:pt>
                <c:pt idx="10832">
                  <c:v>-27.030080069952</c:v>
                </c:pt>
                <c:pt idx="10833">
                  <c:v>-27.050974945093099</c:v>
                </c:pt>
                <c:pt idx="10834">
                  <c:v>-27.070976793419799</c:v>
                </c:pt>
                <c:pt idx="10835">
                  <c:v>-27.169904202573299</c:v>
                </c:pt>
                <c:pt idx="10836">
                  <c:v>-27.163715280477501</c:v>
                </c:pt>
                <c:pt idx="10837">
                  <c:v>-27.170425886333799</c:v>
                </c:pt>
                <c:pt idx="10838">
                  <c:v>-27.183746092060399</c:v>
                </c:pt>
                <c:pt idx="10839">
                  <c:v>-27.193815515478001</c:v>
                </c:pt>
                <c:pt idx="10840">
                  <c:v>-27.200302573611101</c:v>
                </c:pt>
                <c:pt idx="10841">
                  <c:v>-27.202802477061301</c:v>
                </c:pt>
                <c:pt idx="10842">
                  <c:v>-27.2010041684056</c:v>
                </c:pt>
                <c:pt idx="10843">
                  <c:v>-27.176377100227398</c:v>
                </c:pt>
                <c:pt idx="10844">
                  <c:v>-27.1697433879215</c:v>
                </c:pt>
                <c:pt idx="10845">
                  <c:v>-27.1562921897542</c:v>
                </c:pt>
                <c:pt idx="10846">
                  <c:v>-27.134857112978501</c:v>
                </c:pt>
                <c:pt idx="10847">
                  <c:v>-27.107691346606298</c:v>
                </c:pt>
                <c:pt idx="10848">
                  <c:v>-27.075090214092199</c:v>
                </c:pt>
                <c:pt idx="10849">
                  <c:v>-27.037088636356302</c:v>
                </c:pt>
                <c:pt idx="10850">
                  <c:v>-26.994323209258202</c:v>
                </c:pt>
                <c:pt idx="10851">
                  <c:v>-26.7926420745017</c:v>
                </c:pt>
                <c:pt idx="10852">
                  <c:v>-26.784276724814902</c:v>
                </c:pt>
                <c:pt idx="10853">
                  <c:v>-26.744533526467102</c:v>
                </c:pt>
                <c:pt idx="10854">
                  <c:v>-26.6819228460445</c:v>
                </c:pt>
                <c:pt idx="10855">
                  <c:v>-26.617339850240999</c:v>
                </c:pt>
                <c:pt idx="10856">
                  <c:v>-26.546179370781001</c:v>
                </c:pt>
                <c:pt idx="10857">
                  <c:v>-26.471251512752001</c:v>
                </c:pt>
                <c:pt idx="10858">
                  <c:v>-26.392838745573499</c:v>
                </c:pt>
                <c:pt idx="10859">
                  <c:v>-26.3112445997074</c:v>
                </c:pt>
                <c:pt idx="10860">
                  <c:v>-26.303866822025999</c:v>
                </c:pt>
                <c:pt idx="10861">
                  <c:v>-26.037601889704501</c:v>
                </c:pt>
                <c:pt idx="10862">
                  <c:v>-25.900780913795</c:v>
                </c:pt>
                <c:pt idx="10863">
                  <c:v>-25.809717878396999</c:v>
                </c:pt>
                <c:pt idx="10864">
                  <c:v>-25.721058509773201</c:v>
                </c:pt>
                <c:pt idx="10865">
                  <c:v>-25.536747455192799</c:v>
                </c:pt>
                <c:pt idx="10866">
                  <c:v>-25.441522654790798</c:v>
                </c:pt>
                <c:pt idx="10867">
                  <c:v>-25.133609784466199</c:v>
                </c:pt>
                <c:pt idx="10868">
                  <c:v>-25.1286149450209</c:v>
                </c:pt>
                <c:pt idx="10869">
                  <c:v>-24.982450368313</c:v>
                </c:pt>
                <c:pt idx="10870">
                  <c:v>-24.890162113070001</c:v>
                </c:pt>
                <c:pt idx="10871">
                  <c:v>-24.799780236661999</c:v>
                </c:pt>
                <c:pt idx="10872">
                  <c:v>-24.714762862304202</c:v>
                </c:pt>
                <c:pt idx="10873">
                  <c:v>-24.629039753957301</c:v>
                </c:pt>
                <c:pt idx="10874">
                  <c:v>-24.546155021607799</c:v>
                </c:pt>
                <c:pt idx="10875">
                  <c:v>-24.542230630534899</c:v>
                </c:pt>
                <c:pt idx="10876">
                  <c:v>-24.2836247346332</c:v>
                </c:pt>
                <c:pt idx="10877">
                  <c:v>-24.279867364166002</c:v>
                </c:pt>
                <c:pt idx="10878">
                  <c:v>-24.056136547752999</c:v>
                </c:pt>
                <c:pt idx="10879">
                  <c:v>-24.052505824932201</c:v>
                </c:pt>
                <c:pt idx="10880">
                  <c:v>-23.990316267833101</c:v>
                </c:pt>
                <c:pt idx="10881">
                  <c:v>-23.934686555611901</c:v>
                </c:pt>
                <c:pt idx="10882">
                  <c:v>-23.880916089577202</c:v>
                </c:pt>
                <c:pt idx="10883">
                  <c:v>-23.797680437044999</c:v>
                </c:pt>
                <c:pt idx="10884">
                  <c:v>-23.7926766535012</c:v>
                </c:pt>
                <c:pt idx="10885">
                  <c:v>-23.7116286976201</c:v>
                </c:pt>
                <c:pt idx="10886">
                  <c:v>-23.562896179946598</c:v>
                </c:pt>
                <c:pt idx="10887">
                  <c:v>-23.536304712214001</c:v>
                </c:pt>
                <c:pt idx="10888">
                  <c:v>-23.503223276412299</c:v>
                </c:pt>
                <c:pt idx="10889">
                  <c:v>-23.467255239552198</c:v>
                </c:pt>
                <c:pt idx="10890">
                  <c:v>-23.436394131139998</c:v>
                </c:pt>
                <c:pt idx="10891">
                  <c:v>-23.410445081115601</c:v>
                </c:pt>
                <c:pt idx="10892">
                  <c:v>-23.3900047514886</c:v>
                </c:pt>
                <c:pt idx="10893">
                  <c:v>-23.375274066552802</c:v>
                </c:pt>
                <c:pt idx="10894">
                  <c:v>-23.362552576238699</c:v>
                </c:pt>
                <c:pt idx="10895">
                  <c:v>-23.358319477769701</c:v>
                </c:pt>
                <c:pt idx="10896">
                  <c:v>-23.360418470888899</c:v>
                </c:pt>
                <c:pt idx="10897">
                  <c:v>-23.370527615355201</c:v>
                </c:pt>
                <c:pt idx="10898">
                  <c:v>-23.387074793562402</c:v>
                </c:pt>
                <c:pt idx="10899">
                  <c:v>-23.410073206601702</c:v>
                </c:pt>
                <c:pt idx="10900">
                  <c:v>-23.437547106981199</c:v>
                </c:pt>
                <c:pt idx="10901">
                  <c:v>-23.47228415064</c:v>
                </c:pt>
                <c:pt idx="10902">
                  <c:v>-23.6816861798623</c:v>
                </c:pt>
                <c:pt idx="10903">
                  <c:v>-23.6739296130059</c:v>
                </c:pt>
                <c:pt idx="10904">
                  <c:v>-23.726043645618301</c:v>
                </c:pt>
                <c:pt idx="10905">
                  <c:v>-23.7826377760212</c:v>
                </c:pt>
                <c:pt idx="10906">
                  <c:v>-23.842778240864799</c:v>
                </c:pt>
                <c:pt idx="10907">
                  <c:v>-23.9058101956633</c:v>
                </c:pt>
                <c:pt idx="10908">
                  <c:v>-23.967475292900701</c:v>
                </c:pt>
                <c:pt idx="10909">
                  <c:v>-24.033460108836199</c:v>
                </c:pt>
                <c:pt idx="10910">
                  <c:v>-24.316493392897801</c:v>
                </c:pt>
                <c:pt idx="10911">
                  <c:v>-24.3077255478083</c:v>
                </c:pt>
                <c:pt idx="10912">
                  <c:v>-24.3703952228852</c:v>
                </c:pt>
                <c:pt idx="10913">
                  <c:v>-24.429820407361198</c:v>
                </c:pt>
                <c:pt idx="10914">
                  <c:v>-24.484959949686601</c:v>
                </c:pt>
                <c:pt idx="10915">
                  <c:v>-24.531252157928801</c:v>
                </c:pt>
                <c:pt idx="10916">
                  <c:v>-24.5749166342409</c:v>
                </c:pt>
                <c:pt idx="10917">
                  <c:v>-24.611570255152898</c:v>
                </c:pt>
                <c:pt idx="10918">
                  <c:v>-24.7214947169984</c:v>
                </c:pt>
                <c:pt idx="10919">
                  <c:v>-24.712289581362199</c:v>
                </c:pt>
                <c:pt idx="10920">
                  <c:v>-24.724119117433201</c:v>
                </c:pt>
                <c:pt idx="10921">
                  <c:v>-24.727461303552801</c:v>
                </c:pt>
                <c:pt idx="10922">
                  <c:v>-24.721802576721</c:v>
                </c:pt>
                <c:pt idx="10923">
                  <c:v>-24.707645025359099</c:v>
                </c:pt>
                <c:pt idx="10924">
                  <c:v>-24.685118949519001</c:v>
                </c:pt>
                <c:pt idx="10925">
                  <c:v>-24.654731034888499</c:v>
                </c:pt>
                <c:pt idx="10926">
                  <c:v>-24.507706459917301</c:v>
                </c:pt>
                <c:pt idx="10927">
                  <c:v>-24.4987093258861</c:v>
                </c:pt>
                <c:pt idx="10928">
                  <c:v>-24.449003027281599</c:v>
                </c:pt>
                <c:pt idx="10929">
                  <c:v>-24.3945119509984</c:v>
                </c:pt>
                <c:pt idx="10930">
                  <c:v>-24.337039380522199</c:v>
                </c:pt>
                <c:pt idx="10931">
                  <c:v>-24.2758328654356</c:v>
                </c:pt>
                <c:pt idx="10932">
                  <c:v>-24.212753455256699</c:v>
                </c:pt>
                <c:pt idx="10933">
                  <c:v>-24.151280983164</c:v>
                </c:pt>
                <c:pt idx="10934">
                  <c:v>-23.926217670321101</c:v>
                </c:pt>
                <c:pt idx="10935">
                  <c:v>-23.917765561878898</c:v>
                </c:pt>
                <c:pt idx="10936">
                  <c:v>-23.856756472050801</c:v>
                </c:pt>
                <c:pt idx="10937">
                  <c:v>-23.798400205521698</c:v>
                </c:pt>
                <c:pt idx="10938">
                  <c:v>-23.7434554716497</c:v>
                </c:pt>
                <c:pt idx="10939">
                  <c:v>-23.694406869220199</c:v>
                </c:pt>
                <c:pt idx="10940">
                  <c:v>-23.648475001424199</c:v>
                </c:pt>
                <c:pt idx="10941">
                  <c:v>-23.606855240241099</c:v>
                </c:pt>
                <c:pt idx="10942">
                  <c:v>-23.5086490634407</c:v>
                </c:pt>
                <c:pt idx="10943">
                  <c:v>-23.500353910906199</c:v>
                </c:pt>
                <c:pt idx="10944">
                  <c:v>-23.474860996615099</c:v>
                </c:pt>
                <c:pt idx="10945">
                  <c:v>-23.455311171864398</c:v>
                </c:pt>
                <c:pt idx="10946">
                  <c:v>-23.440483381802601</c:v>
                </c:pt>
                <c:pt idx="10947">
                  <c:v>-23.430593861922901</c:v>
                </c:pt>
                <c:pt idx="10948">
                  <c:v>-23.425316899139201</c:v>
                </c:pt>
                <c:pt idx="10949">
                  <c:v>-23.4243280494677</c:v>
                </c:pt>
                <c:pt idx="10950">
                  <c:v>-23.474222199766199</c:v>
                </c:pt>
                <c:pt idx="10951">
                  <c:v>-23.4656611029285</c:v>
                </c:pt>
                <c:pt idx="10952">
                  <c:v>-23.474828854046699</c:v>
                </c:pt>
                <c:pt idx="10953">
                  <c:v>-23.486498337522999</c:v>
                </c:pt>
                <c:pt idx="10954">
                  <c:v>-23.500163928499202</c:v>
                </c:pt>
                <c:pt idx="10955">
                  <c:v>-23.514363490412599</c:v>
                </c:pt>
                <c:pt idx="10956">
                  <c:v>-23.530881256588799</c:v>
                </c:pt>
                <c:pt idx="10957">
                  <c:v>-23.548257153985201</c:v>
                </c:pt>
                <c:pt idx="10958">
                  <c:v>-23.645784538787598</c:v>
                </c:pt>
                <c:pt idx="10959">
                  <c:v>-23.636847332916499</c:v>
                </c:pt>
                <c:pt idx="10960">
                  <c:v>-23.654967112649899</c:v>
                </c:pt>
                <c:pt idx="10961">
                  <c:v>-23.672875243972399</c:v>
                </c:pt>
                <c:pt idx="10962">
                  <c:v>-23.690418030948099</c:v>
                </c:pt>
                <c:pt idx="10963">
                  <c:v>-23.707492340784199</c:v>
                </c:pt>
                <c:pt idx="10964">
                  <c:v>-23.7240273007714</c:v>
                </c:pt>
                <c:pt idx="10965">
                  <c:v>-23.738479034432999</c:v>
                </c:pt>
                <c:pt idx="10966">
                  <c:v>-23.825156527982799</c:v>
                </c:pt>
                <c:pt idx="10967">
                  <c:v>-23.8160269382285</c:v>
                </c:pt>
                <c:pt idx="10968">
                  <c:v>-23.830443779897301</c:v>
                </c:pt>
                <c:pt idx="10969">
                  <c:v>-23.843382691778501</c:v>
                </c:pt>
                <c:pt idx="10970">
                  <c:v>-23.857019503769202</c:v>
                </c:pt>
                <c:pt idx="10971">
                  <c:v>-23.870389620850499</c:v>
                </c:pt>
                <c:pt idx="10972">
                  <c:v>-23.883581562019501</c:v>
                </c:pt>
                <c:pt idx="10973">
                  <c:v>-23.8963505412835</c:v>
                </c:pt>
                <c:pt idx="10974">
                  <c:v>-23.9756615511576</c:v>
                </c:pt>
                <c:pt idx="10975">
                  <c:v>-23.989036659391999</c:v>
                </c:pt>
                <c:pt idx="10976">
                  <c:v>-23.9798287805848</c:v>
                </c:pt>
                <c:pt idx="10977">
                  <c:v>-23.9934207365249</c:v>
                </c:pt>
                <c:pt idx="10978">
                  <c:v>-24.007263064578499</c:v>
                </c:pt>
                <c:pt idx="10979">
                  <c:v>-24.020324618354501</c:v>
                </c:pt>
                <c:pt idx="10980">
                  <c:v>-24.034765009545101</c:v>
                </c:pt>
                <c:pt idx="10981">
                  <c:v>-24.049502286134299</c:v>
                </c:pt>
                <c:pt idx="10982">
                  <c:v>-24.1374142355291</c:v>
                </c:pt>
                <c:pt idx="10983">
                  <c:v>-24.152929528490301</c:v>
                </c:pt>
                <c:pt idx="10984">
                  <c:v>-24.143580355809299</c:v>
                </c:pt>
                <c:pt idx="10985">
                  <c:v>-24.1594169904218</c:v>
                </c:pt>
                <c:pt idx="10986">
                  <c:v>-24.175050178236901</c:v>
                </c:pt>
                <c:pt idx="10987">
                  <c:v>-24.1912150763503</c:v>
                </c:pt>
                <c:pt idx="10988">
                  <c:v>-24.206331470385699</c:v>
                </c:pt>
                <c:pt idx="10989">
                  <c:v>-24.2227521328611</c:v>
                </c:pt>
                <c:pt idx="10990">
                  <c:v>-24.3155479006627</c:v>
                </c:pt>
                <c:pt idx="10991">
                  <c:v>-24.3320619632171</c:v>
                </c:pt>
                <c:pt idx="10992">
                  <c:v>-24.322701173701098</c:v>
                </c:pt>
                <c:pt idx="10993">
                  <c:v>-24.339366403369699</c:v>
                </c:pt>
                <c:pt idx="10994">
                  <c:v>-24.355969795115701</c:v>
                </c:pt>
                <c:pt idx="10995">
                  <c:v>-24.3725933727194</c:v>
                </c:pt>
                <c:pt idx="10996">
                  <c:v>-24.389347916405001</c:v>
                </c:pt>
                <c:pt idx="10997">
                  <c:v>-24.404969738182899</c:v>
                </c:pt>
                <c:pt idx="10998">
                  <c:v>-24.5008253458879</c:v>
                </c:pt>
                <c:pt idx="10999">
                  <c:v>-24.516810681064499</c:v>
                </c:pt>
                <c:pt idx="11000">
                  <c:v>-24.5075415304389</c:v>
                </c:pt>
                <c:pt idx="11001">
                  <c:v>-24.524934382290599</c:v>
                </c:pt>
                <c:pt idx="11002">
                  <c:v>-24.542486979140602</c:v>
                </c:pt>
                <c:pt idx="11003">
                  <c:v>-24.560290605869199</c:v>
                </c:pt>
                <c:pt idx="11004">
                  <c:v>-24.578311397316298</c:v>
                </c:pt>
                <c:pt idx="11005">
                  <c:v>-24.595307541336702</c:v>
                </c:pt>
                <c:pt idx="11006">
                  <c:v>-24.679392109227301</c:v>
                </c:pt>
                <c:pt idx="11007">
                  <c:v>-24.670040658241302</c:v>
                </c:pt>
                <c:pt idx="11008">
                  <c:v>-24.705576919728198</c:v>
                </c:pt>
                <c:pt idx="11009">
                  <c:v>-24.753191206457501</c:v>
                </c:pt>
                <c:pt idx="11010">
                  <c:v>-24.743811133187499</c:v>
                </c:pt>
                <c:pt idx="11011">
                  <c:v>-24.7630164715939</c:v>
                </c:pt>
                <c:pt idx="11012">
                  <c:v>-24.782228838103201</c:v>
                </c:pt>
                <c:pt idx="11013">
                  <c:v>-24.801405452329199</c:v>
                </c:pt>
                <c:pt idx="11014">
                  <c:v>-24.843745220714201</c:v>
                </c:pt>
                <c:pt idx="11015">
                  <c:v>-24.8343027116955</c:v>
                </c:pt>
                <c:pt idx="11016">
                  <c:v>-24.876577510347001</c:v>
                </c:pt>
                <c:pt idx="11017">
                  <c:v>-24.959955552159201</c:v>
                </c:pt>
                <c:pt idx="11018">
                  <c:v>-24.977044873459601</c:v>
                </c:pt>
                <c:pt idx="11019">
                  <c:v>-24.967471486554199</c:v>
                </c:pt>
                <c:pt idx="11020">
                  <c:v>-24.9855235227826</c:v>
                </c:pt>
                <c:pt idx="11021">
                  <c:v>-25.003214490634601</c:v>
                </c:pt>
                <c:pt idx="11022">
                  <c:v>-25.020510692819101</c:v>
                </c:pt>
                <c:pt idx="11023">
                  <c:v>-25.037381032817901</c:v>
                </c:pt>
                <c:pt idx="11024">
                  <c:v>-25.027745296848899</c:v>
                </c:pt>
                <c:pt idx="11025">
                  <c:v>-25.142722537821399</c:v>
                </c:pt>
                <c:pt idx="11026">
                  <c:v>-25.156546977267801</c:v>
                </c:pt>
                <c:pt idx="11027">
                  <c:v>-25.146787780856901</c:v>
                </c:pt>
                <c:pt idx="11028">
                  <c:v>-25.161259777427802</c:v>
                </c:pt>
                <c:pt idx="11029">
                  <c:v>-25.175242276301201</c:v>
                </c:pt>
                <c:pt idx="11030">
                  <c:v>-25.188741087134002</c:v>
                </c:pt>
                <c:pt idx="11031">
                  <c:v>-25.201761463357499</c:v>
                </c:pt>
                <c:pt idx="11032">
                  <c:v>-25.191954037205299</c:v>
                </c:pt>
                <c:pt idx="11033">
                  <c:v>-25.2879597178264</c:v>
                </c:pt>
                <c:pt idx="11034">
                  <c:v>-25.299146795570898</c:v>
                </c:pt>
                <c:pt idx="11035">
                  <c:v>-25.289235612756901</c:v>
                </c:pt>
                <c:pt idx="11036">
                  <c:v>-25.300028945368201</c:v>
                </c:pt>
                <c:pt idx="11037">
                  <c:v>-25.3104449313978</c:v>
                </c:pt>
                <c:pt idx="11038">
                  <c:v>-25.3202006198192</c:v>
                </c:pt>
                <c:pt idx="11039">
                  <c:v>-25.329938923238899</c:v>
                </c:pt>
                <c:pt idx="11040">
                  <c:v>-25.319994345537001</c:v>
                </c:pt>
                <c:pt idx="11041">
                  <c:v>-25.403468404795401</c:v>
                </c:pt>
                <c:pt idx="11042">
                  <c:v>-25.412284934520098</c:v>
                </c:pt>
                <c:pt idx="11043">
                  <c:v>-25.402256118856599</c:v>
                </c:pt>
                <c:pt idx="11044">
                  <c:v>-25.410985079435999</c:v>
                </c:pt>
                <c:pt idx="11045">
                  <c:v>-25.419667298116199</c:v>
                </c:pt>
                <c:pt idx="11046">
                  <c:v>-25.428363909858501</c:v>
                </c:pt>
                <c:pt idx="11047">
                  <c:v>-25.4362810075726</c:v>
                </c:pt>
                <c:pt idx="11048">
                  <c:v>-25.426235324156998</c:v>
                </c:pt>
                <c:pt idx="11049">
                  <c:v>-25.5129740461296</c:v>
                </c:pt>
                <c:pt idx="11050">
                  <c:v>-25.522697486366301</c:v>
                </c:pt>
                <c:pt idx="11051">
                  <c:v>-25.512571450412899</c:v>
                </c:pt>
                <c:pt idx="11052">
                  <c:v>-25.5227589145019</c:v>
                </c:pt>
                <c:pt idx="11053">
                  <c:v>-25.532499588203699</c:v>
                </c:pt>
                <c:pt idx="11054">
                  <c:v>-25.543754605168498</c:v>
                </c:pt>
                <c:pt idx="11055">
                  <c:v>-25.5556424184675</c:v>
                </c:pt>
                <c:pt idx="11056">
                  <c:v>-25.545517554441201</c:v>
                </c:pt>
                <c:pt idx="11057">
                  <c:v>-25.656366176357199</c:v>
                </c:pt>
                <c:pt idx="11058">
                  <c:v>-25.669729826267901</c:v>
                </c:pt>
                <c:pt idx="11059">
                  <c:v>-25.659495137212701</c:v>
                </c:pt>
                <c:pt idx="11060">
                  <c:v>-25.675230179262101</c:v>
                </c:pt>
                <c:pt idx="11061">
                  <c:v>-25.691821192264701</c:v>
                </c:pt>
                <c:pt idx="11062">
                  <c:v>-25.7092725313349</c:v>
                </c:pt>
                <c:pt idx="11063">
                  <c:v>-25.727572523284302</c:v>
                </c:pt>
                <c:pt idx="11064">
                  <c:v>-25.717281191036399</c:v>
                </c:pt>
                <c:pt idx="11065">
                  <c:v>-25.8602400016395</c:v>
                </c:pt>
                <c:pt idx="11066">
                  <c:v>-25.881590294551501</c:v>
                </c:pt>
                <c:pt idx="11067">
                  <c:v>-25.871147623251701</c:v>
                </c:pt>
                <c:pt idx="11068">
                  <c:v>-25.893180667099902</c:v>
                </c:pt>
                <c:pt idx="11069">
                  <c:v>-25.915845900141001</c:v>
                </c:pt>
                <c:pt idx="11070">
                  <c:v>-25.9385786760065</c:v>
                </c:pt>
                <c:pt idx="11071">
                  <c:v>-25.960791193407601</c:v>
                </c:pt>
                <c:pt idx="11072">
                  <c:v>-25.950267443743002</c:v>
                </c:pt>
                <c:pt idx="11073">
                  <c:v>-26.117006934857901</c:v>
                </c:pt>
                <c:pt idx="11074">
                  <c:v>-26.142200228142901</c:v>
                </c:pt>
                <c:pt idx="11075">
                  <c:v>-26.1314993521956</c:v>
                </c:pt>
                <c:pt idx="11076">
                  <c:v>-26.155034144750399</c:v>
                </c:pt>
                <c:pt idx="11077">
                  <c:v>-26.180390380883001</c:v>
                </c:pt>
                <c:pt idx="11078">
                  <c:v>-26.205877029765499</c:v>
                </c:pt>
                <c:pt idx="11079">
                  <c:v>-26.2314417562601</c:v>
                </c:pt>
                <c:pt idx="11080">
                  <c:v>-26.220411827156799</c:v>
                </c:pt>
                <c:pt idx="11081">
                  <c:v>-26.390355032047601</c:v>
                </c:pt>
                <c:pt idx="11082">
                  <c:v>-26.415734067378899</c:v>
                </c:pt>
                <c:pt idx="11083">
                  <c:v>-26.404516801115399</c:v>
                </c:pt>
                <c:pt idx="11084">
                  <c:v>-26.429479360245399</c:v>
                </c:pt>
                <c:pt idx="11085">
                  <c:v>-26.454598446921999</c:v>
                </c:pt>
                <c:pt idx="11086">
                  <c:v>-26.477920662424602</c:v>
                </c:pt>
                <c:pt idx="11087">
                  <c:v>-26.502406364511899</c:v>
                </c:pt>
                <c:pt idx="11088">
                  <c:v>-26.490787631701401</c:v>
                </c:pt>
                <c:pt idx="11089">
                  <c:v>-26.656506555810701</c:v>
                </c:pt>
                <c:pt idx="11090">
                  <c:v>-26.678472533148501</c:v>
                </c:pt>
                <c:pt idx="11091">
                  <c:v>-26.666662454395301</c:v>
                </c:pt>
                <c:pt idx="11092">
                  <c:v>-26.690028501149801</c:v>
                </c:pt>
                <c:pt idx="11093">
                  <c:v>-26.713182383851201</c:v>
                </c:pt>
                <c:pt idx="11094">
                  <c:v>-26.736132418157599</c:v>
                </c:pt>
                <c:pt idx="11095">
                  <c:v>-26.758358872567399</c:v>
                </c:pt>
                <c:pt idx="11096">
                  <c:v>-26.746455360019802</c:v>
                </c:pt>
                <c:pt idx="11097">
                  <c:v>-26.903851376403999</c:v>
                </c:pt>
                <c:pt idx="11098">
                  <c:v>-26.925399993561999</c:v>
                </c:pt>
                <c:pt idx="11099">
                  <c:v>-26.912946689022998</c:v>
                </c:pt>
                <c:pt idx="11100">
                  <c:v>-26.934621057081898</c:v>
                </c:pt>
                <c:pt idx="11101">
                  <c:v>-26.954462921734901</c:v>
                </c:pt>
                <c:pt idx="11102">
                  <c:v>-26.975773746362201</c:v>
                </c:pt>
                <c:pt idx="11103">
                  <c:v>-26.996529144520299</c:v>
                </c:pt>
                <c:pt idx="11104">
                  <c:v>-26.984020206377899</c:v>
                </c:pt>
                <c:pt idx="11105">
                  <c:v>-27.1394186687561</c:v>
                </c:pt>
                <c:pt idx="11106">
                  <c:v>-27.160737244709001</c:v>
                </c:pt>
                <c:pt idx="11107">
                  <c:v>-27.1481296433079</c:v>
                </c:pt>
                <c:pt idx="11108">
                  <c:v>-27.169599641549802</c:v>
                </c:pt>
                <c:pt idx="11109">
                  <c:v>-27.191224469099101</c:v>
                </c:pt>
                <c:pt idx="11110">
                  <c:v>-27.213040630999402</c:v>
                </c:pt>
                <c:pt idx="11111">
                  <c:v>-27.2335005670684</c:v>
                </c:pt>
                <c:pt idx="11112">
                  <c:v>-27.2208210907569</c:v>
                </c:pt>
                <c:pt idx="11113">
                  <c:v>-27.383886110018199</c:v>
                </c:pt>
                <c:pt idx="11114">
                  <c:v>-27.406820149343901</c:v>
                </c:pt>
                <c:pt idx="11115">
                  <c:v>-27.3939559805005</c:v>
                </c:pt>
                <c:pt idx="11116">
                  <c:v>-27.417505536459299</c:v>
                </c:pt>
                <c:pt idx="11117">
                  <c:v>-27.4413593511755</c:v>
                </c:pt>
                <c:pt idx="11118">
                  <c:v>-27.4655177494773</c:v>
                </c:pt>
                <c:pt idx="11119">
                  <c:v>-27.489970484790199</c:v>
                </c:pt>
                <c:pt idx="11120">
                  <c:v>-27.477322249084398</c:v>
                </c:pt>
                <c:pt idx="11121">
                  <c:v>-27.652935014947399</c:v>
                </c:pt>
                <c:pt idx="11122">
                  <c:v>-27.676513963442002</c:v>
                </c:pt>
                <c:pt idx="11123">
                  <c:v>-27.6636822938463</c:v>
                </c:pt>
                <c:pt idx="11124">
                  <c:v>-27.689677652376201</c:v>
                </c:pt>
                <c:pt idx="11125">
                  <c:v>-27.715991212324202</c:v>
                </c:pt>
                <c:pt idx="11126">
                  <c:v>-27.742668116264699</c:v>
                </c:pt>
                <c:pt idx="11127">
                  <c:v>-27.769163657517002</c:v>
                </c:pt>
                <c:pt idx="11128">
                  <c:v>-27.756607752289199</c:v>
                </c:pt>
                <c:pt idx="11129">
                  <c:v>-27.950201595554599</c:v>
                </c:pt>
                <c:pt idx="11130">
                  <c:v>-27.979606737545598</c:v>
                </c:pt>
                <c:pt idx="11131">
                  <c:v>-27.966864077142599</c:v>
                </c:pt>
                <c:pt idx="11132">
                  <c:v>-27.994672888511602</c:v>
                </c:pt>
                <c:pt idx="11133">
                  <c:v>-28.026287638985501</c:v>
                </c:pt>
                <c:pt idx="11134">
                  <c:v>-28.0592785021753</c:v>
                </c:pt>
                <c:pt idx="11135">
                  <c:v>-28.0938580970484</c:v>
                </c:pt>
                <c:pt idx="11136">
                  <c:v>-28.081026211338099</c:v>
                </c:pt>
                <c:pt idx="11137">
                  <c:v>-28.3342635855028</c:v>
                </c:pt>
                <c:pt idx="11138">
                  <c:v>-28.3761095245675</c:v>
                </c:pt>
                <c:pt idx="11139">
                  <c:v>-28.363032410593899</c:v>
                </c:pt>
                <c:pt idx="11140">
                  <c:v>-28.470098812545601</c:v>
                </c:pt>
                <c:pt idx="11141">
                  <c:v>-28.456935924012701</c:v>
                </c:pt>
                <c:pt idx="11142">
                  <c:v>-28.508281137073102</c:v>
                </c:pt>
                <c:pt idx="11143">
                  <c:v>-28.562865051184399</c:v>
                </c:pt>
                <c:pt idx="11144">
                  <c:v>-28.674546178891202</c:v>
                </c:pt>
                <c:pt idx="11145">
                  <c:v>-28.917745592676798</c:v>
                </c:pt>
                <c:pt idx="11146">
                  <c:v>-28.944124170924201</c:v>
                </c:pt>
                <c:pt idx="11147">
                  <c:v>-28.930203368109499</c:v>
                </c:pt>
                <c:pt idx="11148">
                  <c:v>-28.989650799002799</c:v>
                </c:pt>
                <c:pt idx="11149">
                  <c:v>-29.141132588038602</c:v>
                </c:pt>
                <c:pt idx="11150">
                  <c:v>-29.214997315488901</c:v>
                </c:pt>
                <c:pt idx="11151">
                  <c:v>-29.200224972964399</c:v>
                </c:pt>
                <c:pt idx="11152">
                  <c:v>-29.277766096747101</c:v>
                </c:pt>
                <c:pt idx="11153">
                  <c:v>-29.692110193481302</c:v>
                </c:pt>
                <c:pt idx="11154">
                  <c:v>-29.742150659709999</c:v>
                </c:pt>
                <c:pt idx="11155">
                  <c:v>-29.726916057395201</c:v>
                </c:pt>
                <c:pt idx="11156">
                  <c:v>-29.817676986058601</c:v>
                </c:pt>
                <c:pt idx="11157">
                  <c:v>-30.022194764324801</c:v>
                </c:pt>
                <c:pt idx="11158">
                  <c:v>-30.1219216009262</c:v>
                </c:pt>
                <c:pt idx="11159">
                  <c:v>-30.223418604710801</c:v>
                </c:pt>
                <c:pt idx="11160">
                  <c:v>-30.325419317054401</c:v>
                </c:pt>
                <c:pt idx="11161">
                  <c:v>-30.7173159013612</c:v>
                </c:pt>
                <c:pt idx="11162">
                  <c:v>-30.779021926818601</c:v>
                </c:pt>
                <c:pt idx="11163">
                  <c:v>-30.8796579183443</c:v>
                </c:pt>
                <c:pt idx="11164">
                  <c:v>-30.989101512340898</c:v>
                </c:pt>
                <c:pt idx="11165">
                  <c:v>-31.099456124564401</c:v>
                </c:pt>
                <c:pt idx="11166">
                  <c:v>-31.2104549357256</c:v>
                </c:pt>
                <c:pt idx="11167">
                  <c:v>-31.321787659324102</c:v>
                </c:pt>
                <c:pt idx="11168">
                  <c:v>-31.433240039018099</c:v>
                </c:pt>
                <c:pt idx="11169">
                  <c:v>-31.843412053887299</c:v>
                </c:pt>
                <c:pt idx="11170">
                  <c:v>-31.901015652079199</c:v>
                </c:pt>
                <c:pt idx="11171">
                  <c:v>-32.010433903652398</c:v>
                </c:pt>
                <c:pt idx="11172">
                  <c:v>-32.119162902581003</c:v>
                </c:pt>
                <c:pt idx="11173">
                  <c:v>-32.227042570256401</c:v>
                </c:pt>
                <c:pt idx="11174">
                  <c:v>-32.333960781014397</c:v>
                </c:pt>
                <c:pt idx="11175">
                  <c:v>-32.439807716787598</c:v>
                </c:pt>
                <c:pt idx="11176">
                  <c:v>-32.540727921468601</c:v>
                </c:pt>
                <c:pt idx="11177">
                  <c:v>-32.928181893335299</c:v>
                </c:pt>
                <c:pt idx="11178">
                  <c:v>-32.987489164983998</c:v>
                </c:pt>
                <c:pt idx="11179">
                  <c:v>-33.089031040364397</c:v>
                </c:pt>
                <c:pt idx="11180">
                  <c:v>-33.189222355134198</c:v>
                </c:pt>
                <c:pt idx="11181">
                  <c:v>-33.2880190833177</c:v>
                </c:pt>
                <c:pt idx="11182">
                  <c:v>-33.380198287534398</c:v>
                </c:pt>
                <c:pt idx="11183">
                  <c:v>-33.478239391787199</c:v>
                </c:pt>
                <c:pt idx="11184">
                  <c:v>-33.574748062063101</c:v>
                </c:pt>
                <c:pt idx="11185">
                  <c:v>-33.925032936687899</c:v>
                </c:pt>
                <c:pt idx="11186">
                  <c:v>-33.978001104599898</c:v>
                </c:pt>
                <c:pt idx="11187">
                  <c:v>-34.066559467956701</c:v>
                </c:pt>
                <c:pt idx="11188">
                  <c:v>-34.150153847669799</c:v>
                </c:pt>
                <c:pt idx="11189">
                  <c:v>-34.236473554520003</c:v>
                </c:pt>
                <c:pt idx="11190">
                  <c:v>-34.322995558570497</c:v>
                </c:pt>
                <c:pt idx="11191">
                  <c:v>-34.407292250320602</c:v>
                </c:pt>
                <c:pt idx="11192">
                  <c:v>-34.489248190361103</c:v>
                </c:pt>
                <c:pt idx="11193">
                  <c:v>-34.7829873483849</c:v>
                </c:pt>
                <c:pt idx="11194">
                  <c:v>-34.822288686456098</c:v>
                </c:pt>
                <c:pt idx="11195">
                  <c:v>-34.89511022128</c:v>
                </c:pt>
                <c:pt idx="11196">
                  <c:v>-34.965088237604903</c:v>
                </c:pt>
                <c:pt idx="11197">
                  <c:v>-35.032121160719797</c:v>
                </c:pt>
                <c:pt idx="11198">
                  <c:v>-35.094965838518497</c:v>
                </c:pt>
                <c:pt idx="11199">
                  <c:v>-35.153346908483499</c:v>
                </c:pt>
                <c:pt idx="11200">
                  <c:v>-35.211954456736898</c:v>
                </c:pt>
                <c:pt idx="11201">
                  <c:v>-35.424924140682101</c:v>
                </c:pt>
                <c:pt idx="11202">
                  <c:v>-35.452190351336903</c:v>
                </c:pt>
                <c:pt idx="11203">
                  <c:v>-35.500311686467903</c:v>
                </c:pt>
                <c:pt idx="11204">
                  <c:v>-35.5425343189087</c:v>
                </c:pt>
                <c:pt idx="11205">
                  <c:v>-35.584116878201201</c:v>
                </c:pt>
                <c:pt idx="11206">
                  <c:v>-35.622409263132297</c:v>
                </c:pt>
                <c:pt idx="11207">
                  <c:v>-35.657630021027401</c:v>
                </c:pt>
                <c:pt idx="11208">
                  <c:v>-35.689319691174198</c:v>
                </c:pt>
                <c:pt idx="11209">
                  <c:v>-35.8094102252605</c:v>
                </c:pt>
                <c:pt idx="11210">
                  <c:v>-35.8186170348215</c:v>
                </c:pt>
                <c:pt idx="11211">
                  <c:v>-35.838256802147797</c:v>
                </c:pt>
                <c:pt idx="11212">
                  <c:v>-35.853353722693797</c:v>
                </c:pt>
                <c:pt idx="11213">
                  <c:v>-35.863772138197099</c:v>
                </c:pt>
                <c:pt idx="11214">
                  <c:v>-35.8691151247493</c:v>
                </c:pt>
                <c:pt idx="11215">
                  <c:v>-35.868498294552303</c:v>
                </c:pt>
                <c:pt idx="11216">
                  <c:v>-35.862503521547602</c:v>
                </c:pt>
                <c:pt idx="11217">
                  <c:v>-35.845613345371497</c:v>
                </c:pt>
                <c:pt idx="11218">
                  <c:v>-35.830048628460098</c:v>
                </c:pt>
                <c:pt idx="11219">
                  <c:v>-35.805473670854802</c:v>
                </c:pt>
                <c:pt idx="11220">
                  <c:v>-35.773480846439497</c:v>
                </c:pt>
                <c:pt idx="11221">
                  <c:v>-35.734758482657902</c:v>
                </c:pt>
                <c:pt idx="11222">
                  <c:v>-35.689359823622198</c:v>
                </c:pt>
                <c:pt idx="11223">
                  <c:v>-35.637508462497799</c:v>
                </c:pt>
                <c:pt idx="11224">
                  <c:v>-35.579515384022798</c:v>
                </c:pt>
                <c:pt idx="11225">
                  <c:v>-35.386795115520101</c:v>
                </c:pt>
                <c:pt idx="11226">
                  <c:v>-35.343137977968702</c:v>
                </c:pt>
                <c:pt idx="11227">
                  <c:v>-35.2691198012675</c:v>
                </c:pt>
                <c:pt idx="11228">
                  <c:v>-35.193685980372102</c:v>
                </c:pt>
                <c:pt idx="11229">
                  <c:v>-35.111204087364698</c:v>
                </c:pt>
                <c:pt idx="11230">
                  <c:v>-35.025325864015102</c:v>
                </c:pt>
                <c:pt idx="11231">
                  <c:v>-34.936333527180601</c:v>
                </c:pt>
                <c:pt idx="11232">
                  <c:v>-34.844894073091098</c:v>
                </c:pt>
                <c:pt idx="11233">
                  <c:v>-34.551523809639001</c:v>
                </c:pt>
                <c:pt idx="11234">
                  <c:v>-34.491371213207003</c:v>
                </c:pt>
                <c:pt idx="11235">
                  <c:v>-34.394578782293898</c:v>
                </c:pt>
                <c:pt idx="11236">
                  <c:v>-34.296708036660696</c:v>
                </c:pt>
                <c:pt idx="11237">
                  <c:v>-34.197961548785003</c:v>
                </c:pt>
                <c:pt idx="11238">
                  <c:v>-34.103978543035502</c:v>
                </c:pt>
                <c:pt idx="11239">
                  <c:v>-34.0038767068054</c:v>
                </c:pt>
                <c:pt idx="11240">
                  <c:v>-33.9031989861505</c:v>
                </c:pt>
                <c:pt idx="11241">
                  <c:v>-33.582744097666897</c:v>
                </c:pt>
                <c:pt idx="11242">
                  <c:v>-33.518893463203497</c:v>
                </c:pt>
                <c:pt idx="11243">
                  <c:v>-33.416379236118502</c:v>
                </c:pt>
                <c:pt idx="11244">
                  <c:v>-33.313220314838397</c:v>
                </c:pt>
                <c:pt idx="11245">
                  <c:v>-33.209639053704798</c:v>
                </c:pt>
                <c:pt idx="11246">
                  <c:v>-33.105647304441099</c:v>
                </c:pt>
                <c:pt idx="11247">
                  <c:v>-33.0055155915055</c:v>
                </c:pt>
                <c:pt idx="11248">
                  <c:v>-32.900684656165097</c:v>
                </c:pt>
                <c:pt idx="11249">
                  <c:v>-32.566402248935397</c:v>
                </c:pt>
                <c:pt idx="11250">
                  <c:v>-32.500689154924601</c:v>
                </c:pt>
                <c:pt idx="11251">
                  <c:v>-32.3949848281258</c:v>
                </c:pt>
                <c:pt idx="11252">
                  <c:v>-32.289180706924697</c:v>
                </c:pt>
                <c:pt idx="11253">
                  <c:v>-32.183330702688799</c:v>
                </c:pt>
                <c:pt idx="11254">
                  <c:v>-32.077536801407803</c:v>
                </c:pt>
                <c:pt idx="11255">
                  <c:v>-31.976325034224001</c:v>
                </c:pt>
                <c:pt idx="11256">
                  <c:v>-31.870825869970101</c:v>
                </c:pt>
                <c:pt idx="11257">
                  <c:v>-31.533526603817101</c:v>
                </c:pt>
                <c:pt idx="11258">
                  <c:v>-31.468325953532801</c:v>
                </c:pt>
                <c:pt idx="11259">
                  <c:v>-31.363109750377401</c:v>
                </c:pt>
                <c:pt idx="11260">
                  <c:v>-31.257996259220999</c:v>
                </c:pt>
                <c:pt idx="11261">
                  <c:v>-31.152941789193498</c:v>
                </c:pt>
                <c:pt idx="11262">
                  <c:v>-31.047869898599998</c:v>
                </c:pt>
                <c:pt idx="11263">
                  <c:v>-30.942707294616</c:v>
                </c:pt>
                <c:pt idx="11264">
                  <c:v>-30.844087811421701</c:v>
                </c:pt>
                <c:pt idx="11265">
                  <c:v>-30.838337121417101</c:v>
                </c:pt>
                <c:pt idx="11266">
                  <c:v>-30.496656809325302</c:v>
                </c:pt>
                <c:pt idx="11267">
                  <c:v>-30.331257780985499</c:v>
                </c:pt>
                <c:pt idx="11268">
                  <c:v>-30.224766933531601</c:v>
                </c:pt>
                <c:pt idx="11269">
                  <c:v>-30.117625460075299</c:v>
                </c:pt>
                <c:pt idx="11270">
                  <c:v>-30.009731182087599</c:v>
                </c:pt>
                <c:pt idx="11271">
                  <c:v>-29.905744507787698</c:v>
                </c:pt>
                <c:pt idx="11272">
                  <c:v>-29.7961179701412</c:v>
                </c:pt>
                <c:pt idx="11273">
                  <c:v>-29.791706186294402</c:v>
                </c:pt>
                <c:pt idx="11274">
                  <c:v>-29.595570200669901</c:v>
                </c:pt>
                <c:pt idx="11275">
                  <c:v>-29.398314787555101</c:v>
                </c:pt>
                <c:pt idx="11276">
                  <c:v>-29.032329723497799</c:v>
                </c:pt>
                <c:pt idx="11277">
                  <c:v>-28.9170770087145</c:v>
                </c:pt>
                <c:pt idx="11278">
                  <c:v>-28.800687579670502</c:v>
                </c:pt>
                <c:pt idx="11279">
                  <c:v>-28.683154419927</c:v>
                </c:pt>
                <c:pt idx="11280">
                  <c:v>-28.5697083956764</c:v>
                </c:pt>
                <c:pt idx="11281">
                  <c:v>-28.449954323310099</c:v>
                </c:pt>
                <c:pt idx="11282">
                  <c:v>-28.446138977212701</c:v>
                </c:pt>
                <c:pt idx="11283">
                  <c:v>-28.051637799901901</c:v>
                </c:pt>
                <c:pt idx="11284">
                  <c:v>-27.732791657330299</c:v>
                </c:pt>
                <c:pt idx="11285">
                  <c:v>-27.729684811395401</c:v>
                </c:pt>
                <c:pt idx="11286">
                  <c:v>-27.605314627166202</c:v>
                </c:pt>
                <c:pt idx="11287">
                  <c:v>-27.480369555603499</c:v>
                </c:pt>
                <c:pt idx="11288">
                  <c:v>-27.360553260278898</c:v>
                </c:pt>
                <c:pt idx="11289">
                  <c:v>-27.234836080125501</c:v>
                </c:pt>
                <c:pt idx="11290">
                  <c:v>-27.232459679967199</c:v>
                </c:pt>
                <c:pt idx="11291">
                  <c:v>-26.818456622234301</c:v>
                </c:pt>
                <c:pt idx="11292">
                  <c:v>-26.491090200746399</c:v>
                </c:pt>
                <c:pt idx="11293">
                  <c:v>-26.490427834004102</c:v>
                </c:pt>
                <c:pt idx="11294">
                  <c:v>-26.366289146878302</c:v>
                </c:pt>
                <c:pt idx="11295">
                  <c:v>-26.2483637383624</c:v>
                </c:pt>
                <c:pt idx="11296">
                  <c:v>-26.125072591523399</c:v>
                </c:pt>
                <c:pt idx="11297">
                  <c:v>-26.004564795122</c:v>
                </c:pt>
                <c:pt idx="11298">
                  <c:v>-26.0040262522215</c:v>
                </c:pt>
                <c:pt idx="11299">
                  <c:v>-25.600006810313001</c:v>
                </c:pt>
                <c:pt idx="11300">
                  <c:v>-25.297568410747299</c:v>
                </c:pt>
                <c:pt idx="11301">
                  <c:v>-25.298419591437401</c:v>
                </c:pt>
                <c:pt idx="11302">
                  <c:v>-25.185692464497901</c:v>
                </c:pt>
                <c:pt idx="11303">
                  <c:v>-25.072927582405502</c:v>
                </c:pt>
                <c:pt idx="11304">
                  <c:v>-24.961718762764502</c:v>
                </c:pt>
                <c:pt idx="11305">
                  <c:v>-24.8523212026309</c:v>
                </c:pt>
                <c:pt idx="11306">
                  <c:v>-24.853503295118799</c:v>
                </c:pt>
                <c:pt idx="11307">
                  <c:v>-24.491603167429901</c:v>
                </c:pt>
                <c:pt idx="11308">
                  <c:v>-24.225178155187798</c:v>
                </c:pt>
                <c:pt idx="11309">
                  <c:v>-24.226817544880799</c:v>
                </c:pt>
                <c:pt idx="11310">
                  <c:v>-24.128525877269201</c:v>
                </c:pt>
                <c:pt idx="11311">
                  <c:v>-24.0303730627733</c:v>
                </c:pt>
                <c:pt idx="11312">
                  <c:v>-23.933853113458099</c:v>
                </c:pt>
                <c:pt idx="11313">
                  <c:v>-23.8433538835327</c:v>
                </c:pt>
                <c:pt idx="11314">
                  <c:v>-23.8454623879142</c:v>
                </c:pt>
                <c:pt idx="11315">
                  <c:v>-23.5291669216695</c:v>
                </c:pt>
                <c:pt idx="11316">
                  <c:v>-23.292312156232899</c:v>
                </c:pt>
                <c:pt idx="11317">
                  <c:v>-23.294869699741898</c:v>
                </c:pt>
                <c:pt idx="11318">
                  <c:v>-23.208116899216101</c:v>
                </c:pt>
                <c:pt idx="11319">
                  <c:v>-23.1270097496533</c:v>
                </c:pt>
                <c:pt idx="11320">
                  <c:v>-23.043713998085899</c:v>
                </c:pt>
                <c:pt idx="11321">
                  <c:v>-22.9623409679077</c:v>
                </c:pt>
                <c:pt idx="11322">
                  <c:v>-22.96481800662</c:v>
                </c:pt>
                <c:pt idx="11323">
                  <c:v>-22.6960222966262</c:v>
                </c:pt>
                <c:pt idx="11324">
                  <c:v>-22.507370712411401</c:v>
                </c:pt>
                <c:pt idx="11325">
                  <c:v>-22.5097433675611</c:v>
                </c:pt>
                <c:pt idx="11326">
                  <c:v>-22.441806796958801</c:v>
                </c:pt>
                <c:pt idx="11327">
                  <c:v>-22.377329900987402</c:v>
                </c:pt>
                <c:pt idx="11328">
                  <c:v>-22.3166566556582</c:v>
                </c:pt>
                <c:pt idx="11329">
                  <c:v>-22.260090093399398</c:v>
                </c:pt>
                <c:pt idx="11330">
                  <c:v>-22.2625083512781</c:v>
                </c:pt>
                <c:pt idx="11331">
                  <c:v>-22.083633113575399</c:v>
                </c:pt>
                <c:pt idx="11332">
                  <c:v>-21.984112284587901</c:v>
                </c:pt>
                <c:pt idx="11333">
                  <c:v>-21.986465641478599</c:v>
                </c:pt>
                <c:pt idx="11334">
                  <c:v>-21.955065648108398</c:v>
                </c:pt>
                <c:pt idx="11335">
                  <c:v>-21.930294799459102</c:v>
                </c:pt>
                <c:pt idx="11336">
                  <c:v>-21.9095985996458</c:v>
                </c:pt>
                <c:pt idx="11337">
                  <c:v>-21.894261704822298</c:v>
                </c:pt>
                <c:pt idx="11338">
                  <c:v>-21.896519093983802</c:v>
                </c:pt>
                <c:pt idx="11339">
                  <c:v>-21.859149887473698</c:v>
                </c:pt>
                <c:pt idx="11340">
                  <c:v>-21.857450788182899</c:v>
                </c:pt>
                <c:pt idx="11341">
                  <c:v>-21.8654753893661</c:v>
                </c:pt>
                <c:pt idx="11342">
                  <c:v>-21.890178246044101</c:v>
                </c:pt>
                <c:pt idx="11343">
                  <c:v>-21.892534929670301</c:v>
                </c:pt>
                <c:pt idx="11344">
                  <c:v>-21.909752038324999</c:v>
                </c:pt>
                <c:pt idx="11345">
                  <c:v>-21.930116982207299</c:v>
                </c:pt>
                <c:pt idx="11346">
                  <c:v>-21.932444124875399</c:v>
                </c:pt>
                <c:pt idx="11347">
                  <c:v>-22.005836287217701</c:v>
                </c:pt>
                <c:pt idx="11348">
                  <c:v>-22.008154716160099</c:v>
                </c:pt>
                <c:pt idx="11349">
                  <c:v>-22.025121629547598</c:v>
                </c:pt>
                <c:pt idx="11350">
                  <c:v>-22.054120987180401</c:v>
                </c:pt>
                <c:pt idx="11351">
                  <c:v>-22.1148951746781</c:v>
                </c:pt>
                <c:pt idx="11352">
                  <c:v>-22.178464156280501</c:v>
                </c:pt>
                <c:pt idx="11353">
                  <c:v>-22.2122791277347</c:v>
                </c:pt>
                <c:pt idx="11354">
                  <c:v>-22.214404248757699</c:v>
                </c:pt>
                <c:pt idx="11355">
                  <c:v>-22.3255746069614</c:v>
                </c:pt>
                <c:pt idx="11356">
                  <c:v>-22.327525434908502</c:v>
                </c:pt>
                <c:pt idx="11357">
                  <c:v>-22.3490244731145</c:v>
                </c:pt>
                <c:pt idx="11358">
                  <c:v>-22.3840793023606</c:v>
                </c:pt>
                <c:pt idx="11359">
                  <c:v>-22.4202248471221</c:v>
                </c:pt>
                <c:pt idx="11360">
                  <c:v>-22.457042858730802</c:v>
                </c:pt>
                <c:pt idx="11361">
                  <c:v>-22.493892006978299</c:v>
                </c:pt>
                <c:pt idx="11362">
                  <c:v>-22.703408713804698</c:v>
                </c:pt>
                <c:pt idx="11363">
                  <c:v>-22.7042805685027</c:v>
                </c:pt>
                <c:pt idx="11364">
                  <c:v>-22.705144075592901</c:v>
                </c:pt>
                <c:pt idx="11365">
                  <c:v>-22.731485488530499</c:v>
                </c:pt>
                <c:pt idx="11366">
                  <c:v>-22.772285527920801</c:v>
                </c:pt>
                <c:pt idx="11367">
                  <c:v>-22.8167393074228</c:v>
                </c:pt>
                <c:pt idx="11368">
                  <c:v>-22.8623436853706</c:v>
                </c:pt>
                <c:pt idx="11369">
                  <c:v>-22.910499197013099</c:v>
                </c:pt>
                <c:pt idx="11370">
                  <c:v>-23.196984600799102</c:v>
                </c:pt>
                <c:pt idx="11371">
                  <c:v>-23.197146450076801</c:v>
                </c:pt>
                <c:pt idx="11372">
                  <c:v>-23.197336947485699</c:v>
                </c:pt>
                <c:pt idx="11373">
                  <c:v>-23.2302546984081</c:v>
                </c:pt>
                <c:pt idx="11374">
                  <c:v>-23.286924272022102</c:v>
                </c:pt>
                <c:pt idx="11375">
                  <c:v>-23.3444215666369</c:v>
                </c:pt>
                <c:pt idx="11376">
                  <c:v>-23.399695255735299</c:v>
                </c:pt>
                <c:pt idx="11377">
                  <c:v>-23.457879614893098</c:v>
                </c:pt>
                <c:pt idx="11378">
                  <c:v>-23.745021951867098</c:v>
                </c:pt>
                <c:pt idx="11379">
                  <c:v>-23.745762735193502</c:v>
                </c:pt>
                <c:pt idx="11380">
                  <c:v>-23.746522480681499</c:v>
                </c:pt>
                <c:pt idx="11381">
                  <c:v>-23.7774244396544</c:v>
                </c:pt>
                <c:pt idx="11382">
                  <c:v>-23.825062506945599</c:v>
                </c:pt>
                <c:pt idx="11383">
                  <c:v>-23.869238706078999</c:v>
                </c:pt>
                <c:pt idx="11384">
                  <c:v>-23.9083247215226</c:v>
                </c:pt>
                <c:pt idx="11385">
                  <c:v>-23.940218189384002</c:v>
                </c:pt>
                <c:pt idx="11386">
                  <c:v>-24.001868780855101</c:v>
                </c:pt>
                <c:pt idx="11387">
                  <c:v>-24.002780876079299</c:v>
                </c:pt>
                <c:pt idx="11388">
                  <c:v>-24.003681975492398</c:v>
                </c:pt>
                <c:pt idx="11389">
                  <c:v>-24.005535796583899</c:v>
                </c:pt>
                <c:pt idx="11390">
                  <c:v>-23.999543320226401</c:v>
                </c:pt>
                <c:pt idx="11391">
                  <c:v>-23.984275994832899</c:v>
                </c:pt>
                <c:pt idx="11392">
                  <c:v>-23.959430851064099</c:v>
                </c:pt>
                <c:pt idx="11393">
                  <c:v>-23.926179393334799</c:v>
                </c:pt>
                <c:pt idx="11394">
                  <c:v>-23.580377680442499</c:v>
                </c:pt>
                <c:pt idx="11395">
                  <c:v>-23.5803066635956</c:v>
                </c:pt>
                <c:pt idx="11396">
                  <c:v>-23.580240959479799</c:v>
                </c:pt>
                <c:pt idx="11397">
                  <c:v>-23.536412114766801</c:v>
                </c:pt>
                <c:pt idx="11398">
                  <c:v>-23.452142758813299</c:v>
                </c:pt>
                <c:pt idx="11399">
                  <c:v>-23.3594102789767</c:v>
                </c:pt>
                <c:pt idx="11400">
                  <c:v>-23.258714975921102</c:v>
                </c:pt>
                <c:pt idx="11401">
                  <c:v>-23.150704307790299</c:v>
                </c:pt>
                <c:pt idx="11402">
                  <c:v>-22.6894995765965</c:v>
                </c:pt>
                <c:pt idx="11403">
                  <c:v>-22.6899538397738</c:v>
                </c:pt>
                <c:pt idx="11404">
                  <c:v>-22.4660516106938</c:v>
                </c:pt>
                <c:pt idx="11405">
                  <c:v>-22.467513149400901</c:v>
                </c:pt>
                <c:pt idx="11406">
                  <c:v>-22.2408588505923</c:v>
                </c:pt>
                <c:pt idx="11407">
                  <c:v>-22.171746132849002</c:v>
                </c:pt>
                <c:pt idx="11408">
                  <c:v>-22.046531045310399</c:v>
                </c:pt>
                <c:pt idx="11409">
                  <c:v>-21.9128804042684</c:v>
                </c:pt>
                <c:pt idx="11410">
                  <c:v>-21.376244090566502</c:v>
                </c:pt>
                <c:pt idx="11411">
                  <c:v>-21.378920986214698</c:v>
                </c:pt>
                <c:pt idx="11412">
                  <c:v>-21.381598705247001</c:v>
                </c:pt>
                <c:pt idx="11413">
                  <c:v>-20.9356247226522</c:v>
                </c:pt>
                <c:pt idx="11414">
                  <c:v>-20.938753139936701</c:v>
                </c:pt>
                <c:pt idx="11415">
                  <c:v>-20.858330788822801</c:v>
                </c:pt>
                <c:pt idx="11416">
                  <c:v>-20.733889208176102</c:v>
                </c:pt>
                <c:pt idx="11417">
                  <c:v>-20.6142132762253</c:v>
                </c:pt>
                <c:pt idx="11418">
                  <c:v>-20.235191979938602</c:v>
                </c:pt>
                <c:pt idx="11419">
                  <c:v>-20.239189966928699</c:v>
                </c:pt>
                <c:pt idx="11420">
                  <c:v>-20.243177722273799</c:v>
                </c:pt>
                <c:pt idx="11421">
                  <c:v>-19.949378783369799</c:v>
                </c:pt>
                <c:pt idx="11422">
                  <c:v>-19.9529517355198</c:v>
                </c:pt>
                <c:pt idx="11423">
                  <c:v>-19.9071241956809</c:v>
                </c:pt>
                <c:pt idx="11424">
                  <c:v>-19.839911637488601</c:v>
                </c:pt>
                <c:pt idx="11425">
                  <c:v>-19.784728558753201</c:v>
                </c:pt>
                <c:pt idx="11426">
                  <c:v>-19.689089431388901</c:v>
                </c:pt>
                <c:pt idx="11427">
                  <c:v>-19.693083258428999</c:v>
                </c:pt>
                <c:pt idx="11428">
                  <c:v>-19.697058539680899</c:v>
                </c:pt>
                <c:pt idx="11429">
                  <c:v>-19.6493914555647</c:v>
                </c:pt>
                <c:pt idx="11430">
                  <c:v>-19.6533192642759</c:v>
                </c:pt>
                <c:pt idx="11431">
                  <c:v>-19.6528553738125</c:v>
                </c:pt>
                <c:pt idx="11432">
                  <c:v>-19.658296076980701</c:v>
                </c:pt>
                <c:pt idx="11433">
                  <c:v>-19.671917262235802</c:v>
                </c:pt>
                <c:pt idx="11434">
                  <c:v>-19.828093086699901</c:v>
                </c:pt>
                <c:pt idx="11435">
                  <c:v>-19.831297659781399</c:v>
                </c:pt>
                <c:pt idx="11436">
                  <c:v>-19.834491783286499</c:v>
                </c:pt>
                <c:pt idx="11437">
                  <c:v>-19.9858288226777</c:v>
                </c:pt>
                <c:pt idx="11438">
                  <c:v>-19.987925433849199</c:v>
                </c:pt>
                <c:pt idx="11439">
                  <c:v>-20.020032299702098</c:v>
                </c:pt>
                <c:pt idx="11440">
                  <c:v>-20.077916660305</c:v>
                </c:pt>
                <c:pt idx="11441">
                  <c:v>-20.140494218813899</c:v>
                </c:pt>
                <c:pt idx="11442">
                  <c:v>-20.437994540030999</c:v>
                </c:pt>
                <c:pt idx="11443">
                  <c:v>-20.439728315548699</c:v>
                </c:pt>
                <c:pt idx="11444">
                  <c:v>-20.441454270520801</c:v>
                </c:pt>
                <c:pt idx="11445">
                  <c:v>-20.7011539105001</c:v>
                </c:pt>
                <c:pt idx="11446">
                  <c:v>-20.702007580830401</c:v>
                </c:pt>
                <c:pt idx="11447">
                  <c:v>-20.753595736264302</c:v>
                </c:pt>
                <c:pt idx="11448">
                  <c:v>-20.835217890463898</c:v>
                </c:pt>
                <c:pt idx="11449">
                  <c:v>-20.917267305673199</c:v>
                </c:pt>
                <c:pt idx="11450">
                  <c:v>-21.218065937699599</c:v>
                </c:pt>
                <c:pt idx="11451">
                  <c:v>-21.2185205118361</c:v>
                </c:pt>
                <c:pt idx="11452">
                  <c:v>-21.2189706689311</c:v>
                </c:pt>
                <c:pt idx="11453">
                  <c:v>-21.464348175463901</c:v>
                </c:pt>
                <c:pt idx="11454">
                  <c:v>-21.464556857715198</c:v>
                </c:pt>
                <c:pt idx="11455">
                  <c:v>-21.507804050560601</c:v>
                </c:pt>
                <c:pt idx="11456">
                  <c:v>-21.5698717842339</c:v>
                </c:pt>
                <c:pt idx="11457">
                  <c:v>-21.629737986589301</c:v>
                </c:pt>
                <c:pt idx="11458">
                  <c:v>-21.768558046659798</c:v>
                </c:pt>
                <c:pt idx="11459">
                  <c:v>-21.768380689793499</c:v>
                </c:pt>
                <c:pt idx="11460">
                  <c:v>-21.768201439789198</c:v>
                </c:pt>
                <c:pt idx="11461">
                  <c:v>-21.862150994781899</c:v>
                </c:pt>
                <c:pt idx="11462">
                  <c:v>-21.861768651331602</c:v>
                </c:pt>
                <c:pt idx="11463">
                  <c:v>-21.874136529195699</c:v>
                </c:pt>
                <c:pt idx="11464">
                  <c:v>-21.8885881831382</c:v>
                </c:pt>
                <c:pt idx="11465">
                  <c:v>-21.896662698921901</c:v>
                </c:pt>
                <c:pt idx="11466">
                  <c:v>-21.848291767264801</c:v>
                </c:pt>
                <c:pt idx="11467">
                  <c:v>-21.848063954367699</c:v>
                </c:pt>
                <c:pt idx="11468">
                  <c:v>-21.847830375193499</c:v>
                </c:pt>
                <c:pt idx="11469">
                  <c:v>-21.795626137511601</c:v>
                </c:pt>
                <c:pt idx="11470">
                  <c:v>-21.795472650710099</c:v>
                </c:pt>
                <c:pt idx="11471">
                  <c:v>-21.783722046241198</c:v>
                </c:pt>
                <c:pt idx="11472">
                  <c:v>-21.764682786482901</c:v>
                </c:pt>
                <c:pt idx="11473">
                  <c:v>-21.743296128039699</c:v>
                </c:pt>
                <c:pt idx="11474">
                  <c:v>-21.6693813013691</c:v>
                </c:pt>
                <c:pt idx="11475">
                  <c:v>-21.6693189388726</c:v>
                </c:pt>
                <c:pt idx="11476">
                  <c:v>-21.669252990664901</c:v>
                </c:pt>
                <c:pt idx="11477">
                  <c:v>-21.6143185834359</c:v>
                </c:pt>
                <c:pt idx="11478">
                  <c:v>-21.614021081192099</c:v>
                </c:pt>
                <c:pt idx="11479">
                  <c:v>-21.605370302194402</c:v>
                </c:pt>
                <c:pt idx="11480">
                  <c:v>-21.5950629527504</c:v>
                </c:pt>
                <c:pt idx="11481">
                  <c:v>-21.5886189707015</c:v>
                </c:pt>
                <c:pt idx="11482">
                  <c:v>-21.6244832901777</c:v>
                </c:pt>
                <c:pt idx="11483">
                  <c:v>-21.624383119495199</c:v>
                </c:pt>
                <c:pt idx="11484">
                  <c:v>-21.6242794531397</c:v>
                </c:pt>
                <c:pt idx="11485">
                  <c:v>-21.667851139612502</c:v>
                </c:pt>
                <c:pt idx="11486">
                  <c:v>-21.667496686581298</c:v>
                </c:pt>
                <c:pt idx="11487">
                  <c:v>-21.677008862029101</c:v>
                </c:pt>
                <c:pt idx="11488">
                  <c:v>-21.696916236452601</c:v>
                </c:pt>
                <c:pt idx="11489">
                  <c:v>-21.7200665226698</c:v>
                </c:pt>
                <c:pt idx="11490">
                  <c:v>-21.8515203004862</c:v>
                </c:pt>
                <c:pt idx="11491">
                  <c:v>-21.850908147805299</c:v>
                </c:pt>
                <c:pt idx="11492">
                  <c:v>-21.8502914566225</c:v>
                </c:pt>
                <c:pt idx="11493">
                  <c:v>-21.967981402691802</c:v>
                </c:pt>
                <c:pt idx="11494">
                  <c:v>-21.9670078624608</c:v>
                </c:pt>
                <c:pt idx="11495">
                  <c:v>-21.987725833815801</c:v>
                </c:pt>
                <c:pt idx="11496">
                  <c:v>-22.024463197012999</c:v>
                </c:pt>
                <c:pt idx="11497">
                  <c:v>-22.061955351630399</c:v>
                </c:pt>
                <c:pt idx="11498">
                  <c:v>-22.2160583901072</c:v>
                </c:pt>
                <c:pt idx="11499">
                  <c:v>-22.214876884230499</c:v>
                </c:pt>
                <c:pt idx="11500">
                  <c:v>-22.213701536189799</c:v>
                </c:pt>
                <c:pt idx="11501">
                  <c:v>-22.345142820165499</c:v>
                </c:pt>
                <c:pt idx="11502">
                  <c:v>-22.343836364862199</c:v>
                </c:pt>
                <c:pt idx="11503">
                  <c:v>-22.366735760095999</c:v>
                </c:pt>
                <c:pt idx="11504">
                  <c:v>-22.402212576963301</c:v>
                </c:pt>
                <c:pt idx="11505">
                  <c:v>-22.4389315452243</c:v>
                </c:pt>
                <c:pt idx="11506">
                  <c:v>-22.580550370247</c:v>
                </c:pt>
                <c:pt idx="11507">
                  <c:v>-22.579008488938499</c:v>
                </c:pt>
                <c:pt idx="11508">
                  <c:v>-22.577473540239101</c:v>
                </c:pt>
                <c:pt idx="11509">
                  <c:v>-22.694296570488699</c:v>
                </c:pt>
                <c:pt idx="11510">
                  <c:v>-22.6926479945366</c:v>
                </c:pt>
                <c:pt idx="11511">
                  <c:v>-22.711508099982801</c:v>
                </c:pt>
                <c:pt idx="11512">
                  <c:v>-22.743896393920799</c:v>
                </c:pt>
                <c:pt idx="11513">
                  <c:v>-22.774146736173201</c:v>
                </c:pt>
                <c:pt idx="11514">
                  <c:v>-22.896993211712701</c:v>
                </c:pt>
                <c:pt idx="11515">
                  <c:v>-22.8952093370286</c:v>
                </c:pt>
                <c:pt idx="11516">
                  <c:v>-22.893431779833101</c:v>
                </c:pt>
                <c:pt idx="11517">
                  <c:v>-22.995741311374001</c:v>
                </c:pt>
                <c:pt idx="11518">
                  <c:v>-22.993859633112098</c:v>
                </c:pt>
                <c:pt idx="11519">
                  <c:v>-23.009923889558301</c:v>
                </c:pt>
                <c:pt idx="11520">
                  <c:v>-23.037967225574501</c:v>
                </c:pt>
                <c:pt idx="11521">
                  <c:v>-23.0655827950123</c:v>
                </c:pt>
                <c:pt idx="11522">
                  <c:v>-23.174841689945701</c:v>
                </c:pt>
                <c:pt idx="11523">
                  <c:v>-23.172785009243501</c:v>
                </c:pt>
                <c:pt idx="11524">
                  <c:v>-23.223645239584201</c:v>
                </c:pt>
                <c:pt idx="11525">
                  <c:v>-23.2216625314996</c:v>
                </c:pt>
                <c:pt idx="11526">
                  <c:v>-23.2723393990583</c:v>
                </c:pt>
                <c:pt idx="11527">
                  <c:v>-23.270301777738698</c:v>
                </c:pt>
                <c:pt idx="11528">
                  <c:v>-23.320791838911202</c:v>
                </c:pt>
                <c:pt idx="11529">
                  <c:v>-23.333823930962399</c:v>
                </c:pt>
                <c:pt idx="11530">
                  <c:v>-23.380385595059199</c:v>
                </c:pt>
                <c:pt idx="11531">
                  <c:v>-23.431085545620199</c:v>
                </c:pt>
                <c:pt idx="11532">
                  <c:v>-23.483421033893698</c:v>
                </c:pt>
                <c:pt idx="11533">
                  <c:v>-23.481314316418299</c:v>
                </c:pt>
                <c:pt idx="11534">
                  <c:v>-23.5216648463227</c:v>
                </c:pt>
                <c:pt idx="11535">
                  <c:v>-23.561985668946502</c:v>
                </c:pt>
                <c:pt idx="11536">
                  <c:v>-23.559667297581399</c:v>
                </c:pt>
                <c:pt idx="11537">
                  <c:v>-23.599967379042699</c:v>
                </c:pt>
                <c:pt idx="11538">
                  <c:v>-23.597621915242801</c:v>
                </c:pt>
                <c:pt idx="11539">
                  <c:v>-23.637901883574699</c:v>
                </c:pt>
                <c:pt idx="11540">
                  <c:v>-23.763425808958999</c:v>
                </c:pt>
                <c:pt idx="11541">
                  <c:v>-23.760932787554101</c:v>
                </c:pt>
                <c:pt idx="11542">
                  <c:v>-23.7584468843515</c:v>
                </c:pt>
                <c:pt idx="11543">
                  <c:v>-23.798709043357999</c:v>
                </c:pt>
                <c:pt idx="11544">
                  <c:v>-23.811179090753601</c:v>
                </c:pt>
                <c:pt idx="11545">
                  <c:v>-23.8310973351382</c:v>
                </c:pt>
                <c:pt idx="11546">
                  <c:v>-23.8560090491791</c:v>
                </c:pt>
                <c:pt idx="11547">
                  <c:v>-23.8809680269231</c:v>
                </c:pt>
                <c:pt idx="11548">
                  <c:v>-23.9598499188142</c:v>
                </c:pt>
                <c:pt idx="11549">
                  <c:v>-24.048643653136601</c:v>
                </c:pt>
                <c:pt idx="11550">
                  <c:v>-24.0460146736614</c:v>
                </c:pt>
                <c:pt idx="11551">
                  <c:v>-24.043385491441601</c:v>
                </c:pt>
                <c:pt idx="11552">
                  <c:v>-24.059752565115399</c:v>
                </c:pt>
                <c:pt idx="11553">
                  <c:v>-24.085089653431002</c:v>
                </c:pt>
                <c:pt idx="11554">
                  <c:v>-24.110515077584399</c:v>
                </c:pt>
                <c:pt idx="11555">
                  <c:v>-24.1347906098928</c:v>
                </c:pt>
                <c:pt idx="11556">
                  <c:v>-24.2178219147028</c:v>
                </c:pt>
                <c:pt idx="11557">
                  <c:v>-24.310219610443099</c:v>
                </c:pt>
                <c:pt idx="11558">
                  <c:v>-24.307365063336398</c:v>
                </c:pt>
                <c:pt idx="11559">
                  <c:v>-24.3045154323259</c:v>
                </c:pt>
                <c:pt idx="11560">
                  <c:v>-24.320011168147602</c:v>
                </c:pt>
                <c:pt idx="11561">
                  <c:v>-24.346066443299101</c:v>
                </c:pt>
                <c:pt idx="11562">
                  <c:v>-24.372194468090299</c:v>
                </c:pt>
                <c:pt idx="11563">
                  <c:v>-24.397068053889001</c:v>
                </c:pt>
                <c:pt idx="11564">
                  <c:v>-24.482039337466599</c:v>
                </c:pt>
                <c:pt idx="11565">
                  <c:v>-24.5763507568332</c:v>
                </c:pt>
                <c:pt idx="11566">
                  <c:v>-24.573269622174699</c:v>
                </c:pt>
                <c:pt idx="11567">
                  <c:v>-24.5701924561798</c:v>
                </c:pt>
                <c:pt idx="11568">
                  <c:v>-24.5858047768847</c:v>
                </c:pt>
                <c:pt idx="11569">
                  <c:v>-24.612062008385301</c:v>
                </c:pt>
                <c:pt idx="11570">
                  <c:v>-24.666065614419701</c:v>
                </c:pt>
                <c:pt idx="11571">
                  <c:v>-24.662915377385801</c:v>
                </c:pt>
                <c:pt idx="11572">
                  <c:v>-24.745944829434201</c:v>
                </c:pt>
                <c:pt idx="11573">
                  <c:v>-24.8375440498743</c:v>
                </c:pt>
                <c:pt idx="11574">
                  <c:v>-24.8342246958407</c:v>
                </c:pt>
                <c:pt idx="11575">
                  <c:v>-24.830908302586302</c:v>
                </c:pt>
                <c:pt idx="11576">
                  <c:v>-24.845480457678701</c:v>
                </c:pt>
                <c:pt idx="11577">
                  <c:v>-24.869864010813</c:v>
                </c:pt>
                <c:pt idx="11578">
                  <c:v>-24.9182973711176</c:v>
                </c:pt>
                <c:pt idx="11579">
                  <c:v>-24.940977650428099</c:v>
                </c:pt>
                <c:pt idx="11580">
                  <c:v>-24.986793151853</c:v>
                </c:pt>
                <c:pt idx="11581">
                  <c:v>-25.062936406035899</c:v>
                </c:pt>
                <c:pt idx="11582">
                  <c:v>-25.059386051247799</c:v>
                </c:pt>
                <c:pt idx="11583">
                  <c:v>-25.055839426120301</c:v>
                </c:pt>
                <c:pt idx="11584">
                  <c:v>-25.086810329267198</c:v>
                </c:pt>
                <c:pt idx="11585">
                  <c:v>-25.104117158945801</c:v>
                </c:pt>
                <c:pt idx="11586">
                  <c:v>-25.120352710558901</c:v>
                </c:pt>
                <c:pt idx="11587">
                  <c:v>-25.135511749288501</c:v>
                </c:pt>
                <c:pt idx="11588">
                  <c:v>-25.165091740111901</c:v>
                </c:pt>
                <c:pt idx="11589">
                  <c:v>-25.2132690243746</c:v>
                </c:pt>
                <c:pt idx="11590">
                  <c:v>-25.209576045508101</c:v>
                </c:pt>
                <c:pt idx="11591">
                  <c:v>-25.205889074638499</c:v>
                </c:pt>
                <c:pt idx="11592">
                  <c:v>-25.223847453442499</c:v>
                </c:pt>
                <c:pt idx="11593">
                  <c:v>-25.232891388482699</c:v>
                </c:pt>
                <c:pt idx="11594">
                  <c:v>-25.241201183523199</c:v>
                </c:pt>
                <c:pt idx="11595">
                  <c:v>-25.248846546867</c:v>
                </c:pt>
                <c:pt idx="11596">
                  <c:v>-25.265420669065101</c:v>
                </c:pt>
                <c:pt idx="11597">
                  <c:v>-25.2952946730883</c:v>
                </c:pt>
                <c:pt idx="11598">
                  <c:v>-25.2915669118482</c:v>
                </c:pt>
                <c:pt idx="11599">
                  <c:v>-25.2878437928699</c:v>
                </c:pt>
                <c:pt idx="11600">
                  <c:v>-25.300179310540699</c:v>
                </c:pt>
                <c:pt idx="11601">
                  <c:v>-25.306610444097199</c:v>
                </c:pt>
                <c:pt idx="11602">
                  <c:v>-25.312778249311201</c:v>
                </c:pt>
                <c:pt idx="11603">
                  <c:v>-25.319560051204999</c:v>
                </c:pt>
                <c:pt idx="11604">
                  <c:v>-25.338621542535499</c:v>
                </c:pt>
                <c:pt idx="11605">
                  <c:v>-25.374934532309801</c:v>
                </c:pt>
                <c:pt idx="11606">
                  <c:v>-25.3712079998954</c:v>
                </c:pt>
                <c:pt idx="11607">
                  <c:v>-25.367476405864501</c:v>
                </c:pt>
                <c:pt idx="11608">
                  <c:v>-25.3846607275728</c:v>
                </c:pt>
                <c:pt idx="11609">
                  <c:v>-25.3948386034447</c:v>
                </c:pt>
                <c:pt idx="11610">
                  <c:v>-25.405743848302201</c:v>
                </c:pt>
                <c:pt idx="11611">
                  <c:v>-25.4171787741451</c:v>
                </c:pt>
                <c:pt idx="11612">
                  <c:v>-25.446231704408799</c:v>
                </c:pt>
                <c:pt idx="11613">
                  <c:v>-25.501219192862202</c:v>
                </c:pt>
                <c:pt idx="11614">
                  <c:v>-25.497102146620499</c:v>
                </c:pt>
                <c:pt idx="11615">
                  <c:v>-25.492976332024998</c:v>
                </c:pt>
                <c:pt idx="11616">
                  <c:v>-25.519926479668001</c:v>
                </c:pt>
                <c:pt idx="11617">
                  <c:v>-25.5354082055308</c:v>
                </c:pt>
                <c:pt idx="11618">
                  <c:v>-25.550335173223498</c:v>
                </c:pt>
                <c:pt idx="11619">
                  <c:v>-25.5664391036666</c:v>
                </c:pt>
                <c:pt idx="11620">
                  <c:v>-25.605849590934401</c:v>
                </c:pt>
                <c:pt idx="11621">
                  <c:v>-25.676770447908499</c:v>
                </c:pt>
                <c:pt idx="11622">
                  <c:v>-25.672239517907599</c:v>
                </c:pt>
                <c:pt idx="11623">
                  <c:v>-25.667704690281301</c:v>
                </c:pt>
                <c:pt idx="11624">
                  <c:v>-25.699942173763901</c:v>
                </c:pt>
                <c:pt idx="11625">
                  <c:v>-25.719136135305899</c:v>
                </c:pt>
                <c:pt idx="11626">
                  <c:v>-25.738705657583601</c:v>
                </c:pt>
                <c:pt idx="11627">
                  <c:v>-25.758436838537399</c:v>
                </c:pt>
                <c:pt idx="11628">
                  <c:v>-25.802824617377802</c:v>
                </c:pt>
                <c:pt idx="11629">
                  <c:v>-25.883162838501601</c:v>
                </c:pt>
                <c:pt idx="11630">
                  <c:v>-25.8782455093442</c:v>
                </c:pt>
                <c:pt idx="11631">
                  <c:v>-25.873341683400898</c:v>
                </c:pt>
                <c:pt idx="11632">
                  <c:v>-25.910864495411101</c:v>
                </c:pt>
                <c:pt idx="11633">
                  <c:v>-25.930865195120901</c:v>
                </c:pt>
                <c:pt idx="11634">
                  <c:v>-25.952208902986399</c:v>
                </c:pt>
                <c:pt idx="11635">
                  <c:v>-25.973682614223101</c:v>
                </c:pt>
                <c:pt idx="11636">
                  <c:v>-26.022039380464399</c:v>
                </c:pt>
                <c:pt idx="11637">
                  <c:v>-26.106516282576099</c:v>
                </c:pt>
                <c:pt idx="11638">
                  <c:v>-26.1013800181927</c:v>
                </c:pt>
                <c:pt idx="11639">
                  <c:v>-26.096244595538099</c:v>
                </c:pt>
                <c:pt idx="11640">
                  <c:v>-26.1337645896464</c:v>
                </c:pt>
                <c:pt idx="11641">
                  <c:v>-26.155410055171298</c:v>
                </c:pt>
                <c:pt idx="11642">
                  <c:v>-26.176893912300098</c:v>
                </c:pt>
                <c:pt idx="11643">
                  <c:v>-26.198326567710101</c:v>
                </c:pt>
                <c:pt idx="11644">
                  <c:v>-26.245132622929699</c:v>
                </c:pt>
                <c:pt idx="11645">
                  <c:v>-26.328806658745499</c:v>
                </c:pt>
                <c:pt idx="11646">
                  <c:v>-26.323304044183999</c:v>
                </c:pt>
                <c:pt idx="11647">
                  <c:v>-26.317801631740998</c:v>
                </c:pt>
                <c:pt idx="11648">
                  <c:v>-26.354420808368399</c:v>
                </c:pt>
                <c:pt idx="11649">
                  <c:v>-26.375078975002399</c:v>
                </c:pt>
                <c:pt idx="11650">
                  <c:v>-26.395658147608799</c:v>
                </c:pt>
                <c:pt idx="11651">
                  <c:v>-26.416169867141299</c:v>
                </c:pt>
                <c:pt idx="11652">
                  <c:v>-26.462877822393601</c:v>
                </c:pt>
                <c:pt idx="11653">
                  <c:v>-26.545153143309999</c:v>
                </c:pt>
                <c:pt idx="11654">
                  <c:v>-26.539182600842501</c:v>
                </c:pt>
                <c:pt idx="11655">
                  <c:v>-26.533219391738999</c:v>
                </c:pt>
                <c:pt idx="11656">
                  <c:v>-26.568572366247299</c:v>
                </c:pt>
                <c:pt idx="11657">
                  <c:v>-26.5875563656741</c:v>
                </c:pt>
                <c:pt idx="11658">
                  <c:v>-26.607743808883001</c:v>
                </c:pt>
                <c:pt idx="11659">
                  <c:v>-26.627947987665799</c:v>
                </c:pt>
                <c:pt idx="11660">
                  <c:v>-26.6746166689239</c:v>
                </c:pt>
                <c:pt idx="11661">
                  <c:v>-26.757050539719501</c:v>
                </c:pt>
                <c:pt idx="11662">
                  <c:v>-26.750783668973501</c:v>
                </c:pt>
                <c:pt idx="11663">
                  <c:v>-26.7445335945552</c:v>
                </c:pt>
                <c:pt idx="11664">
                  <c:v>-26.780131899000999</c:v>
                </c:pt>
                <c:pt idx="11665">
                  <c:v>-26.800079069682901</c:v>
                </c:pt>
                <c:pt idx="11666">
                  <c:v>-26.818727576568399</c:v>
                </c:pt>
                <c:pt idx="11667">
                  <c:v>-26.838423338026399</c:v>
                </c:pt>
                <c:pt idx="11668">
                  <c:v>-26.929314922499</c:v>
                </c:pt>
                <c:pt idx="11669">
                  <c:v>-26.922866999121499</c:v>
                </c:pt>
                <c:pt idx="11670">
                  <c:v>-26.916436638916</c:v>
                </c:pt>
                <c:pt idx="11671">
                  <c:v>-26.956059096748699</c:v>
                </c:pt>
                <c:pt idx="11672">
                  <c:v>-26.9953452740702</c:v>
                </c:pt>
                <c:pt idx="11673">
                  <c:v>-26.988841952053502</c:v>
                </c:pt>
                <c:pt idx="11674">
                  <c:v>-27.019137978506301</c:v>
                </c:pt>
                <c:pt idx="11675">
                  <c:v>-27.0375131191905</c:v>
                </c:pt>
                <c:pt idx="11676">
                  <c:v>-27.125863203405899</c:v>
                </c:pt>
                <c:pt idx="11677">
                  <c:v>-27.119615067230502</c:v>
                </c:pt>
                <c:pt idx="11678">
                  <c:v>-27.113372968829299</c:v>
                </c:pt>
                <c:pt idx="11679">
                  <c:v>-27.1856485492414</c:v>
                </c:pt>
                <c:pt idx="11680">
                  <c:v>-27.179356828696601</c:v>
                </c:pt>
                <c:pt idx="11681">
                  <c:v>-27.1891848505235</c:v>
                </c:pt>
                <c:pt idx="11682">
                  <c:v>-27.2056157242015</c:v>
                </c:pt>
                <c:pt idx="11683">
                  <c:v>-27.223403279448899</c:v>
                </c:pt>
                <c:pt idx="11684">
                  <c:v>-27.324982272253699</c:v>
                </c:pt>
                <c:pt idx="11685">
                  <c:v>-27.3185961387322</c:v>
                </c:pt>
                <c:pt idx="11686">
                  <c:v>-27.312218613834599</c:v>
                </c:pt>
                <c:pt idx="11687">
                  <c:v>-27.398786332809401</c:v>
                </c:pt>
                <c:pt idx="11688">
                  <c:v>-27.3923665505488</c:v>
                </c:pt>
                <c:pt idx="11689">
                  <c:v>-27.403420389864301</c:v>
                </c:pt>
                <c:pt idx="11690">
                  <c:v>-27.428034376000902</c:v>
                </c:pt>
                <c:pt idx="11691">
                  <c:v>-27.454477939403802</c:v>
                </c:pt>
                <c:pt idx="11692">
                  <c:v>-27.6156998117442</c:v>
                </c:pt>
                <c:pt idx="11693">
                  <c:v>-27.6093641653123</c:v>
                </c:pt>
                <c:pt idx="11694">
                  <c:v>-27.6030244163207</c:v>
                </c:pt>
                <c:pt idx="11695">
                  <c:v>-27.7471538804582</c:v>
                </c:pt>
                <c:pt idx="11696">
                  <c:v>-27.7407131606093</c:v>
                </c:pt>
                <c:pt idx="11697">
                  <c:v>-27.764827532711301</c:v>
                </c:pt>
                <c:pt idx="11698">
                  <c:v>-27.8098447069186</c:v>
                </c:pt>
                <c:pt idx="11699">
                  <c:v>-27.858379446326001</c:v>
                </c:pt>
                <c:pt idx="11700">
                  <c:v>-28.1319805530038</c:v>
                </c:pt>
                <c:pt idx="11701">
                  <c:v>-28.125120837968101</c:v>
                </c:pt>
                <c:pt idx="11702">
                  <c:v>-28.118248354946601</c:v>
                </c:pt>
                <c:pt idx="11703">
                  <c:v>-28.359624144228999</c:v>
                </c:pt>
                <c:pt idx="11704">
                  <c:v>-28.3525573017588</c:v>
                </c:pt>
                <c:pt idx="11705">
                  <c:v>-28.394219481167202</c:v>
                </c:pt>
                <c:pt idx="11706">
                  <c:v>-28.468404546104399</c:v>
                </c:pt>
                <c:pt idx="11707">
                  <c:v>-28.5464782829666</c:v>
                </c:pt>
                <c:pt idx="11708">
                  <c:v>-28.934845733892399</c:v>
                </c:pt>
                <c:pt idx="11709">
                  <c:v>-28.926150916239301</c:v>
                </c:pt>
                <c:pt idx="11710">
                  <c:v>-28.917443416724499</c:v>
                </c:pt>
                <c:pt idx="11711">
                  <c:v>-29.253623427135</c:v>
                </c:pt>
                <c:pt idx="11712">
                  <c:v>-29.244622719013499</c:v>
                </c:pt>
                <c:pt idx="11713">
                  <c:v>-29.3017456632281</c:v>
                </c:pt>
                <c:pt idx="11714">
                  <c:v>-29.394478549494099</c:v>
                </c:pt>
                <c:pt idx="11715">
                  <c:v>-29.4938524937163</c:v>
                </c:pt>
                <c:pt idx="11716">
                  <c:v>-29.9365244340126</c:v>
                </c:pt>
                <c:pt idx="11717">
                  <c:v>-29.926020945990999</c:v>
                </c:pt>
                <c:pt idx="11718">
                  <c:v>-29.915519791162598</c:v>
                </c:pt>
                <c:pt idx="11719">
                  <c:v>-30.279708943831299</c:v>
                </c:pt>
                <c:pt idx="11720">
                  <c:v>-30.268899112288601</c:v>
                </c:pt>
                <c:pt idx="11721">
                  <c:v>-30.322953263481999</c:v>
                </c:pt>
                <c:pt idx="11722">
                  <c:v>-30.4220506071599</c:v>
                </c:pt>
                <c:pt idx="11723">
                  <c:v>-30.520091707408302</c:v>
                </c:pt>
                <c:pt idx="11724">
                  <c:v>-30.921485868544298</c:v>
                </c:pt>
                <c:pt idx="11725">
                  <c:v>-30.9090282657355</c:v>
                </c:pt>
                <c:pt idx="11726">
                  <c:v>-30.896632262290701</c:v>
                </c:pt>
                <c:pt idx="11727">
                  <c:v>-31.225407547174299</c:v>
                </c:pt>
                <c:pt idx="11728">
                  <c:v>-31.2127990478944</c:v>
                </c:pt>
                <c:pt idx="11729">
                  <c:v>-31.265189188786302</c:v>
                </c:pt>
                <c:pt idx="11730">
                  <c:v>-31.350485937107798</c:v>
                </c:pt>
                <c:pt idx="11731">
                  <c:v>-31.435321318141799</c:v>
                </c:pt>
                <c:pt idx="11732">
                  <c:v>-31.777178793066401</c:v>
                </c:pt>
                <c:pt idx="11733">
                  <c:v>-31.765831233332499</c:v>
                </c:pt>
                <c:pt idx="11734">
                  <c:v>-31.754526637314498</c:v>
                </c:pt>
                <c:pt idx="11735">
                  <c:v>-32.032875546960497</c:v>
                </c:pt>
                <c:pt idx="11736">
                  <c:v>-32.021498442481303</c:v>
                </c:pt>
                <c:pt idx="11737">
                  <c:v>-32.061821474527797</c:v>
                </c:pt>
                <c:pt idx="11738">
                  <c:v>-32.135310119017703</c:v>
                </c:pt>
                <c:pt idx="11739">
                  <c:v>-32.207364580346699</c:v>
                </c:pt>
                <c:pt idx="11740">
                  <c:v>-32.5036893985341</c:v>
                </c:pt>
                <c:pt idx="11741">
                  <c:v>-32.494022051197199</c:v>
                </c:pt>
                <c:pt idx="11742">
                  <c:v>-32.484381957414101</c:v>
                </c:pt>
                <c:pt idx="11743">
                  <c:v>-32.727990319840302</c:v>
                </c:pt>
                <c:pt idx="11744">
                  <c:v>-32.718394763976001</c:v>
                </c:pt>
                <c:pt idx="11745">
                  <c:v>-32.758704528903898</c:v>
                </c:pt>
                <c:pt idx="11746">
                  <c:v>-32.825176629664099</c:v>
                </c:pt>
                <c:pt idx="11747">
                  <c:v>-32.8876498482351</c:v>
                </c:pt>
                <c:pt idx="11748">
                  <c:v>-33.163434585133402</c:v>
                </c:pt>
                <c:pt idx="11749">
                  <c:v>-33.156853298549997</c:v>
                </c:pt>
                <c:pt idx="11750">
                  <c:v>-33.150267012707502</c:v>
                </c:pt>
                <c:pt idx="11751">
                  <c:v>-33.374916821897102</c:v>
                </c:pt>
                <c:pt idx="11752">
                  <c:v>-33.368196209590003</c:v>
                </c:pt>
                <c:pt idx="11753">
                  <c:v>-33.401453120323403</c:v>
                </c:pt>
                <c:pt idx="11754">
                  <c:v>-33.461682020292002</c:v>
                </c:pt>
                <c:pt idx="11755">
                  <c:v>-33.520860819757701</c:v>
                </c:pt>
                <c:pt idx="11756">
                  <c:v>-33.747870582406101</c:v>
                </c:pt>
                <c:pt idx="11757">
                  <c:v>-33.741254194523201</c:v>
                </c:pt>
                <c:pt idx="11758">
                  <c:v>-33.734634264172499</c:v>
                </c:pt>
                <c:pt idx="11759">
                  <c:v>-33.9146103857247</c:v>
                </c:pt>
                <c:pt idx="11760">
                  <c:v>-33.9079474595286</c:v>
                </c:pt>
                <c:pt idx="11761">
                  <c:v>-33.931922325524098</c:v>
                </c:pt>
                <c:pt idx="11762">
                  <c:v>-33.973377825302499</c:v>
                </c:pt>
                <c:pt idx="11763">
                  <c:v>-34.010541085112699</c:v>
                </c:pt>
                <c:pt idx="11764">
                  <c:v>-34.093547808868998</c:v>
                </c:pt>
                <c:pt idx="11765">
                  <c:v>-34.086965801515298</c:v>
                </c:pt>
                <c:pt idx="11766">
                  <c:v>-34.080382832581002</c:v>
                </c:pt>
                <c:pt idx="11767">
                  <c:v>-34.129115989979503</c:v>
                </c:pt>
                <c:pt idx="11768">
                  <c:v>-34.122531486121503</c:v>
                </c:pt>
                <c:pt idx="11769">
                  <c:v>-34.1224777260026</c:v>
                </c:pt>
                <c:pt idx="11770">
                  <c:v>-34.120115443941899</c:v>
                </c:pt>
                <c:pt idx="11771">
                  <c:v>-34.111877600636603</c:v>
                </c:pt>
                <c:pt idx="11772">
                  <c:v>-34.011631585905697</c:v>
                </c:pt>
                <c:pt idx="11773">
                  <c:v>-34.005175349212799</c:v>
                </c:pt>
                <c:pt idx="11774">
                  <c:v>-33.998720516257897</c:v>
                </c:pt>
                <c:pt idx="11775">
                  <c:v>-33.896443724037098</c:v>
                </c:pt>
                <c:pt idx="11776">
                  <c:v>-33.890028596863701</c:v>
                </c:pt>
                <c:pt idx="11777">
                  <c:v>-33.864003452870499</c:v>
                </c:pt>
                <c:pt idx="11778">
                  <c:v>-33.819826615061601</c:v>
                </c:pt>
                <c:pt idx="11779">
                  <c:v>-33.7712201069793</c:v>
                </c:pt>
                <c:pt idx="11780">
                  <c:v>-33.528845976979497</c:v>
                </c:pt>
                <c:pt idx="11781">
                  <c:v>-33.522720368543197</c:v>
                </c:pt>
                <c:pt idx="11782">
                  <c:v>-33.516605942695101</c:v>
                </c:pt>
                <c:pt idx="11783">
                  <c:v>-33.294388026732101</c:v>
                </c:pt>
                <c:pt idx="11784">
                  <c:v>-33.288441936024199</c:v>
                </c:pt>
                <c:pt idx="11785">
                  <c:v>-33.238751780073798</c:v>
                </c:pt>
                <c:pt idx="11786">
                  <c:v>-33.162625128963299</c:v>
                </c:pt>
                <c:pt idx="11787">
                  <c:v>-33.078262537667499</c:v>
                </c:pt>
                <c:pt idx="11788">
                  <c:v>-32.894705726536401</c:v>
                </c:pt>
                <c:pt idx="11789">
                  <c:v>-32.796263851402003</c:v>
                </c:pt>
                <c:pt idx="11790">
                  <c:v>-32.690887048025601</c:v>
                </c:pt>
                <c:pt idx="11791">
                  <c:v>-32.328563539717898</c:v>
                </c:pt>
                <c:pt idx="11792">
                  <c:v>-32.323413169659098</c:v>
                </c:pt>
                <c:pt idx="11793">
                  <c:v>-32.252444552109999</c:v>
                </c:pt>
                <c:pt idx="11794">
                  <c:v>-32.1358573165572</c:v>
                </c:pt>
                <c:pt idx="11795">
                  <c:v>-32.008765739798797</c:v>
                </c:pt>
                <c:pt idx="11796">
                  <c:v>-31.8767903027667</c:v>
                </c:pt>
                <c:pt idx="11797">
                  <c:v>-31.742199442718299</c:v>
                </c:pt>
                <c:pt idx="11798">
                  <c:v>-31.601362742498999</c:v>
                </c:pt>
                <c:pt idx="11799">
                  <c:v>-30.934297422294701</c:v>
                </c:pt>
                <c:pt idx="11800">
                  <c:v>-30.930087923591699</c:v>
                </c:pt>
                <c:pt idx="11801">
                  <c:v>-30.925884039573798</c:v>
                </c:pt>
                <c:pt idx="11802">
                  <c:v>-30.657882065430599</c:v>
                </c:pt>
                <c:pt idx="11803">
                  <c:v>-30.573238973802699</c:v>
                </c:pt>
                <c:pt idx="11804">
                  <c:v>-30.4324823206601</c:v>
                </c:pt>
                <c:pt idx="11805">
                  <c:v>-30.276107247901901</c:v>
                </c:pt>
                <c:pt idx="11806">
                  <c:v>-30.118295602501199</c:v>
                </c:pt>
                <c:pt idx="11807">
                  <c:v>-29.6549695844508</c:v>
                </c:pt>
                <c:pt idx="11808">
                  <c:v>-29.652160043578299</c:v>
                </c:pt>
                <c:pt idx="11809">
                  <c:v>-29.127469656522599</c:v>
                </c:pt>
                <c:pt idx="11810">
                  <c:v>-29.125180478162498</c:v>
                </c:pt>
                <c:pt idx="11811">
                  <c:v>-29.023404009825299</c:v>
                </c:pt>
                <c:pt idx="11812">
                  <c:v>-28.868467787987299</c:v>
                </c:pt>
                <c:pt idx="11813">
                  <c:v>-28.7128612113064</c:v>
                </c:pt>
                <c:pt idx="11814">
                  <c:v>-28.559256489564401</c:v>
                </c:pt>
                <c:pt idx="11815">
                  <c:v>-28.2707390108074</c:v>
                </c:pt>
                <c:pt idx="11816">
                  <c:v>-28.125526708594599</c:v>
                </c:pt>
                <c:pt idx="11817">
                  <c:v>-27.652983133788499</c:v>
                </c:pt>
                <c:pt idx="11818">
                  <c:v>-27.652397653228999</c:v>
                </c:pt>
                <c:pt idx="11819">
                  <c:v>-27.563582229056902</c:v>
                </c:pt>
                <c:pt idx="11820">
                  <c:v>-27.4282102523524</c:v>
                </c:pt>
                <c:pt idx="11821">
                  <c:v>-27.296844726125201</c:v>
                </c:pt>
                <c:pt idx="11822">
                  <c:v>-27.169691489098199</c:v>
                </c:pt>
                <c:pt idx="11823">
                  <c:v>-27.052512350492599</c:v>
                </c:pt>
                <c:pt idx="11824">
                  <c:v>-26.934314001415999</c:v>
                </c:pt>
                <c:pt idx="11825">
                  <c:v>-26.820831004301201</c:v>
                </c:pt>
                <c:pt idx="11826">
                  <c:v>-26.457862652299301</c:v>
                </c:pt>
                <c:pt idx="11827">
                  <c:v>-26.392734384427602</c:v>
                </c:pt>
                <c:pt idx="11828">
                  <c:v>-26.205995442566898</c:v>
                </c:pt>
                <c:pt idx="11829">
                  <c:v>-26.123174917799101</c:v>
                </c:pt>
                <c:pt idx="11830">
                  <c:v>-26.124081516969898</c:v>
                </c:pt>
                <c:pt idx="11831">
                  <c:v>-26.042589359399901</c:v>
                </c:pt>
                <c:pt idx="11832">
                  <c:v>-25.9666151469523</c:v>
                </c:pt>
                <c:pt idx="11833">
                  <c:v>-25.896175833049099</c:v>
                </c:pt>
                <c:pt idx="11834">
                  <c:v>-25.898799373981699</c:v>
                </c:pt>
                <c:pt idx="11835">
                  <c:v>-25.676198162127299</c:v>
                </c:pt>
                <c:pt idx="11836">
                  <c:v>-25.5453842974701</c:v>
                </c:pt>
                <c:pt idx="11837">
                  <c:v>-25.500636794675199</c:v>
                </c:pt>
                <c:pt idx="11838">
                  <c:v>-25.503010183218802</c:v>
                </c:pt>
                <c:pt idx="11839">
                  <c:v>-25.465043138301802</c:v>
                </c:pt>
                <c:pt idx="11840">
                  <c:v>-25.430712613506699</c:v>
                </c:pt>
                <c:pt idx="11841">
                  <c:v>-25.400310764348699</c:v>
                </c:pt>
                <c:pt idx="11842">
                  <c:v>-25.404565889591399</c:v>
                </c:pt>
                <c:pt idx="11843">
                  <c:v>-25.306472319118399</c:v>
                </c:pt>
                <c:pt idx="11844">
                  <c:v>-25.252777649825401</c:v>
                </c:pt>
                <c:pt idx="11845">
                  <c:v>-25.235671319001899</c:v>
                </c:pt>
                <c:pt idx="11846">
                  <c:v>-25.239378661184698</c:v>
                </c:pt>
                <c:pt idx="11847">
                  <c:v>-25.2237179910693</c:v>
                </c:pt>
                <c:pt idx="11848">
                  <c:v>-25.2101960615561</c:v>
                </c:pt>
                <c:pt idx="11849">
                  <c:v>-25.196163221182001</c:v>
                </c:pt>
                <c:pt idx="11850">
                  <c:v>-25.200124174691101</c:v>
                </c:pt>
                <c:pt idx="11851">
                  <c:v>-25.146056463159301</c:v>
                </c:pt>
                <c:pt idx="11852">
                  <c:v>-25.099337185671299</c:v>
                </c:pt>
                <c:pt idx="11853">
                  <c:v>-25.083918915390498</c:v>
                </c:pt>
                <c:pt idx="11854">
                  <c:v>-25.088066112052299</c:v>
                </c:pt>
                <c:pt idx="11855">
                  <c:v>-25.06997030502</c:v>
                </c:pt>
                <c:pt idx="11856">
                  <c:v>-25.049873251292901</c:v>
                </c:pt>
                <c:pt idx="11857">
                  <c:v>-25.027516973757699</c:v>
                </c:pt>
                <c:pt idx="11858">
                  <c:v>-25.031656525246198</c:v>
                </c:pt>
                <c:pt idx="11859">
                  <c:v>-24.939839197224298</c:v>
                </c:pt>
                <c:pt idx="11860">
                  <c:v>-24.848400405054399</c:v>
                </c:pt>
                <c:pt idx="11861">
                  <c:v>-24.812784704106502</c:v>
                </c:pt>
                <c:pt idx="11862">
                  <c:v>-24.817100922938501</c:v>
                </c:pt>
                <c:pt idx="11863">
                  <c:v>-24.778527749332</c:v>
                </c:pt>
                <c:pt idx="11864">
                  <c:v>-24.737142269494001</c:v>
                </c:pt>
                <c:pt idx="11865">
                  <c:v>-24.6953193664983</c:v>
                </c:pt>
                <c:pt idx="11866">
                  <c:v>-24.699700340854701</c:v>
                </c:pt>
                <c:pt idx="11867">
                  <c:v>-24.534206157199499</c:v>
                </c:pt>
                <c:pt idx="11868">
                  <c:v>-24.395263927563501</c:v>
                </c:pt>
                <c:pt idx="11869">
                  <c:v>-24.3402578663434</c:v>
                </c:pt>
                <c:pt idx="11870">
                  <c:v>-24.341832950136499</c:v>
                </c:pt>
                <c:pt idx="11871">
                  <c:v>-24.286382247918599</c:v>
                </c:pt>
                <c:pt idx="11872">
                  <c:v>-24.230914148732602</c:v>
                </c:pt>
                <c:pt idx="11873">
                  <c:v>-24.175890133856701</c:v>
                </c:pt>
                <c:pt idx="11874">
                  <c:v>-24.177508830731401</c:v>
                </c:pt>
                <c:pt idx="11875">
                  <c:v>-23.993692913313499</c:v>
                </c:pt>
                <c:pt idx="11876">
                  <c:v>-23.865329759090599</c:v>
                </c:pt>
                <c:pt idx="11877">
                  <c:v>-23.819276761552199</c:v>
                </c:pt>
                <c:pt idx="11878">
                  <c:v>-23.820545283573999</c:v>
                </c:pt>
                <c:pt idx="11879">
                  <c:v>-23.777213463904001</c:v>
                </c:pt>
                <c:pt idx="11880">
                  <c:v>-23.704851255467599</c:v>
                </c:pt>
                <c:pt idx="11881">
                  <c:v>-23.706042736357901</c:v>
                </c:pt>
                <c:pt idx="11882">
                  <c:v>-23.6394445170776</c:v>
                </c:pt>
                <c:pt idx="11883">
                  <c:v>-23.640650814029499</c:v>
                </c:pt>
                <c:pt idx="11884">
                  <c:v>-23.533293974467401</c:v>
                </c:pt>
                <c:pt idx="11885">
                  <c:v>-23.512443992131999</c:v>
                </c:pt>
                <c:pt idx="11886">
                  <c:v>-23.513434185056401</c:v>
                </c:pt>
                <c:pt idx="11887">
                  <c:v>-23.4965110487061</c:v>
                </c:pt>
                <c:pt idx="11888">
                  <c:v>-23.480048777050499</c:v>
                </c:pt>
                <c:pt idx="11889">
                  <c:v>-23.465954384241702</c:v>
                </c:pt>
                <c:pt idx="11890">
                  <c:v>-23.467063510409702</c:v>
                </c:pt>
                <c:pt idx="11891">
                  <c:v>-23.4229932194275</c:v>
                </c:pt>
                <c:pt idx="11892">
                  <c:v>-23.400491398801702</c:v>
                </c:pt>
                <c:pt idx="11893">
                  <c:v>-23.3946247407149</c:v>
                </c:pt>
                <c:pt idx="11894">
                  <c:v>-23.395958441828299</c:v>
                </c:pt>
                <c:pt idx="11895">
                  <c:v>-23.392221369678602</c:v>
                </c:pt>
                <c:pt idx="11896">
                  <c:v>-23.388448061408699</c:v>
                </c:pt>
                <c:pt idx="11897">
                  <c:v>-23.386101576448102</c:v>
                </c:pt>
                <c:pt idx="11898">
                  <c:v>-23.3871681313626</c:v>
                </c:pt>
                <c:pt idx="11899">
                  <c:v>-23.382351693156401</c:v>
                </c:pt>
                <c:pt idx="11900">
                  <c:v>-23.3925970537599</c:v>
                </c:pt>
                <c:pt idx="11901">
                  <c:v>-23.3993458950841</c:v>
                </c:pt>
                <c:pt idx="11902">
                  <c:v>-23.4005204344829</c:v>
                </c:pt>
                <c:pt idx="11903">
                  <c:v>-23.4108640125575</c:v>
                </c:pt>
                <c:pt idx="11904">
                  <c:v>-23.421912100755801</c:v>
                </c:pt>
                <c:pt idx="11905">
                  <c:v>-23.4359809624946</c:v>
                </c:pt>
                <c:pt idx="11906">
                  <c:v>-23.437247179630798</c:v>
                </c:pt>
                <c:pt idx="11907">
                  <c:v>-23.490561798027802</c:v>
                </c:pt>
                <c:pt idx="11908">
                  <c:v>-23.5531730224691</c:v>
                </c:pt>
                <c:pt idx="11909">
                  <c:v>-23.5820249664472</c:v>
                </c:pt>
                <c:pt idx="11910">
                  <c:v>-23.5846150557099</c:v>
                </c:pt>
                <c:pt idx="11911">
                  <c:v>-23.617225476926102</c:v>
                </c:pt>
                <c:pt idx="11912">
                  <c:v>-23.6520696990519</c:v>
                </c:pt>
                <c:pt idx="11913">
                  <c:v>-23.687274770380299</c:v>
                </c:pt>
                <c:pt idx="11914">
                  <c:v>-23.691468435625598</c:v>
                </c:pt>
                <c:pt idx="11915">
                  <c:v>-23.8125982158117</c:v>
                </c:pt>
                <c:pt idx="11916">
                  <c:v>-23.9111313672961</c:v>
                </c:pt>
                <c:pt idx="11917">
                  <c:v>-23.952060477641599</c:v>
                </c:pt>
                <c:pt idx="11918">
                  <c:v>-23.9566776024101</c:v>
                </c:pt>
                <c:pt idx="11919">
                  <c:v>-23.996687487414</c:v>
                </c:pt>
                <c:pt idx="11920">
                  <c:v>-24.035688142617101</c:v>
                </c:pt>
                <c:pt idx="11921">
                  <c:v>-24.072435188325901</c:v>
                </c:pt>
                <c:pt idx="11922">
                  <c:v>-24.077566165006999</c:v>
                </c:pt>
                <c:pt idx="11923">
                  <c:v>-24.1800217679749</c:v>
                </c:pt>
                <c:pt idx="11924">
                  <c:v>-24.2252972329428</c:v>
                </c:pt>
                <c:pt idx="11925">
                  <c:v>-24.2404506022718</c:v>
                </c:pt>
                <c:pt idx="11926">
                  <c:v>-24.245224759038599</c:v>
                </c:pt>
                <c:pt idx="11927">
                  <c:v>-24.252146837786199</c:v>
                </c:pt>
                <c:pt idx="11928">
                  <c:v>-24.252930442084502</c:v>
                </c:pt>
                <c:pt idx="11929">
                  <c:v>-24.246073208097101</c:v>
                </c:pt>
                <c:pt idx="11930">
                  <c:v>-24.226943305914901</c:v>
                </c:pt>
                <c:pt idx="11931">
                  <c:v>-24.229880580326501</c:v>
                </c:pt>
                <c:pt idx="11932">
                  <c:v>-24.129499068648698</c:v>
                </c:pt>
                <c:pt idx="11933">
                  <c:v>-24.102021102941599</c:v>
                </c:pt>
                <c:pt idx="11934">
                  <c:v>-24.1041871875053</c:v>
                </c:pt>
                <c:pt idx="11935">
                  <c:v>-24.064120788871499</c:v>
                </c:pt>
                <c:pt idx="11936">
                  <c:v>-24.016400430264099</c:v>
                </c:pt>
                <c:pt idx="11937">
                  <c:v>-23.961079626662499</c:v>
                </c:pt>
                <c:pt idx="11938">
                  <c:v>-23.897925282035501</c:v>
                </c:pt>
                <c:pt idx="11939">
                  <c:v>-23.827763203767699</c:v>
                </c:pt>
                <c:pt idx="11940">
                  <c:v>-23.497493407738599</c:v>
                </c:pt>
                <c:pt idx="11941">
                  <c:v>-23.4123934415795</c:v>
                </c:pt>
                <c:pt idx="11942">
                  <c:v>-23.4128406357197</c:v>
                </c:pt>
                <c:pt idx="11943">
                  <c:v>-23.317591910543701</c:v>
                </c:pt>
                <c:pt idx="11944">
                  <c:v>-23.216762439438099</c:v>
                </c:pt>
                <c:pt idx="11945">
                  <c:v>-23.110547595333699</c:v>
                </c:pt>
                <c:pt idx="11946">
                  <c:v>-22.999983004318199</c:v>
                </c:pt>
                <c:pt idx="11947">
                  <c:v>-22.885164062938301</c:v>
                </c:pt>
                <c:pt idx="11948">
                  <c:v>-22.408862633856302</c:v>
                </c:pt>
                <c:pt idx="11949">
                  <c:v>-22.283984935477001</c:v>
                </c:pt>
                <c:pt idx="11950">
                  <c:v>-22.283474206854098</c:v>
                </c:pt>
                <c:pt idx="11951">
                  <c:v>-22.156064911678602</c:v>
                </c:pt>
                <c:pt idx="11952">
                  <c:v>-22.0260688435581</c:v>
                </c:pt>
                <c:pt idx="11953">
                  <c:v>-21.8941545724606</c:v>
                </c:pt>
                <c:pt idx="11954">
                  <c:v>-21.762824413045401</c:v>
                </c:pt>
                <c:pt idx="11955">
                  <c:v>-21.634489693745699</c:v>
                </c:pt>
                <c:pt idx="11956">
                  <c:v>-21.0929291744472</c:v>
                </c:pt>
                <c:pt idx="11957">
                  <c:v>-20.957995114339401</c:v>
                </c:pt>
                <c:pt idx="11958">
                  <c:v>-20.959146803902399</c:v>
                </c:pt>
                <c:pt idx="11959">
                  <c:v>-20.826996148439001</c:v>
                </c:pt>
                <c:pt idx="11960">
                  <c:v>-20.6939265628919</c:v>
                </c:pt>
                <c:pt idx="11961">
                  <c:v>-20.562700051069999</c:v>
                </c:pt>
                <c:pt idx="11962">
                  <c:v>-20.439475628325901</c:v>
                </c:pt>
                <c:pt idx="11963">
                  <c:v>-20.313199866562002</c:v>
                </c:pt>
                <c:pt idx="11964">
                  <c:v>-19.834990567981599</c:v>
                </c:pt>
                <c:pt idx="11965">
                  <c:v>-19.7233747460091</c:v>
                </c:pt>
                <c:pt idx="11966">
                  <c:v>-19.7257647901334</c:v>
                </c:pt>
                <c:pt idx="11967">
                  <c:v>-19.617623364303299</c:v>
                </c:pt>
                <c:pt idx="11968">
                  <c:v>-19.5202596651656</c:v>
                </c:pt>
                <c:pt idx="11969">
                  <c:v>-19.424779596160501</c:v>
                </c:pt>
                <c:pt idx="11970">
                  <c:v>-19.336368525530901</c:v>
                </c:pt>
                <c:pt idx="11971">
                  <c:v>-19.255427655746502</c:v>
                </c:pt>
                <c:pt idx="11972">
                  <c:v>-18.988204230112501</c:v>
                </c:pt>
                <c:pt idx="11973">
                  <c:v>-18.933754558851899</c:v>
                </c:pt>
                <c:pt idx="11974">
                  <c:v>-18.936075392333901</c:v>
                </c:pt>
                <c:pt idx="11975">
                  <c:v>-18.887064074095701</c:v>
                </c:pt>
                <c:pt idx="11976">
                  <c:v>-18.846061408676501</c:v>
                </c:pt>
                <c:pt idx="11977">
                  <c:v>-18.813621356877299</c:v>
                </c:pt>
                <c:pt idx="11978">
                  <c:v>-18.788277876746701</c:v>
                </c:pt>
                <c:pt idx="11979">
                  <c:v>-18.770625652426901</c:v>
                </c:pt>
                <c:pt idx="11980">
                  <c:v>-18.7537392936609</c:v>
                </c:pt>
                <c:pt idx="11981">
                  <c:v>-18.758045409062301</c:v>
                </c:pt>
                <c:pt idx="11982">
                  <c:v>-18.759856352221199</c:v>
                </c:pt>
                <c:pt idx="11983">
                  <c:v>-18.770739073542</c:v>
                </c:pt>
                <c:pt idx="11984">
                  <c:v>-18.7882835517552</c:v>
                </c:pt>
                <c:pt idx="11985">
                  <c:v>-18.811134254064701</c:v>
                </c:pt>
                <c:pt idx="11986">
                  <c:v>-18.841053929933999</c:v>
                </c:pt>
                <c:pt idx="11987">
                  <c:v>-18.876834123252198</c:v>
                </c:pt>
                <c:pt idx="11988">
                  <c:v>-19.059863104365601</c:v>
                </c:pt>
                <c:pt idx="11989">
                  <c:v>-19.109719181663099</c:v>
                </c:pt>
                <c:pt idx="11990">
                  <c:v>-19.165792999839098</c:v>
                </c:pt>
                <c:pt idx="11991">
                  <c:v>-19.1667245356042</c:v>
                </c:pt>
                <c:pt idx="11992">
                  <c:v>-19.228109737955101</c:v>
                </c:pt>
                <c:pt idx="11993">
                  <c:v>-19.2935972492666</c:v>
                </c:pt>
                <c:pt idx="11994">
                  <c:v>-19.362669967798901</c:v>
                </c:pt>
                <c:pt idx="11995">
                  <c:v>-19.434786747842701</c:v>
                </c:pt>
                <c:pt idx="11996">
                  <c:v>-19.7349309548521</c:v>
                </c:pt>
                <c:pt idx="11997">
                  <c:v>-19.8128538619032</c:v>
                </c:pt>
                <c:pt idx="11998">
                  <c:v>-19.813113276610402</c:v>
                </c:pt>
                <c:pt idx="11999">
                  <c:v>-19.891564054706699</c:v>
                </c:pt>
                <c:pt idx="12000">
                  <c:v>-20.042375860879201</c:v>
                </c:pt>
                <c:pt idx="12001">
                  <c:v>-20.1178246591728</c:v>
                </c:pt>
                <c:pt idx="12002">
                  <c:v>-20.117782243581001</c:v>
                </c:pt>
                <c:pt idx="12003">
                  <c:v>-20.1906319931383</c:v>
                </c:pt>
                <c:pt idx="12004">
                  <c:v>-20.4509915677584</c:v>
                </c:pt>
                <c:pt idx="12005">
                  <c:v>-20.508561108782501</c:v>
                </c:pt>
                <c:pt idx="12006">
                  <c:v>-20.563158493114901</c:v>
                </c:pt>
                <c:pt idx="12007">
                  <c:v>-20.611116081277501</c:v>
                </c:pt>
                <c:pt idx="12008">
                  <c:v>-20.651546603052601</c:v>
                </c:pt>
                <c:pt idx="12009">
                  <c:v>-20.651176233253199</c:v>
                </c:pt>
                <c:pt idx="12010">
                  <c:v>-20.6838576120151</c:v>
                </c:pt>
                <c:pt idx="12011">
                  <c:v>-20.707730566170898</c:v>
                </c:pt>
                <c:pt idx="12012">
                  <c:v>-20.7338884342842</c:v>
                </c:pt>
                <c:pt idx="12013">
                  <c:v>-20.731581314411699</c:v>
                </c:pt>
                <c:pt idx="12014">
                  <c:v>-20.720254201976001</c:v>
                </c:pt>
                <c:pt idx="12015">
                  <c:v>-20.701047060736901</c:v>
                </c:pt>
                <c:pt idx="12016">
                  <c:v>-20.672673792150398</c:v>
                </c:pt>
                <c:pt idx="12017">
                  <c:v>-20.636359615676302</c:v>
                </c:pt>
                <c:pt idx="12018">
                  <c:v>-20.5927075868467</c:v>
                </c:pt>
                <c:pt idx="12019">
                  <c:v>-20.5930676932072</c:v>
                </c:pt>
                <c:pt idx="12020">
                  <c:v>-20.369943298353501</c:v>
                </c:pt>
                <c:pt idx="12021">
                  <c:v>-20.3091218438692</c:v>
                </c:pt>
                <c:pt idx="12022">
                  <c:v>-20.244409717437499</c:v>
                </c:pt>
                <c:pt idx="12023">
                  <c:v>-20.176440809915199</c:v>
                </c:pt>
                <c:pt idx="12024">
                  <c:v>-20.1096706775492</c:v>
                </c:pt>
                <c:pt idx="12025">
                  <c:v>-20.038506280753801</c:v>
                </c:pt>
                <c:pt idx="12026">
                  <c:v>-19.967163756246698</c:v>
                </c:pt>
                <c:pt idx="12027">
                  <c:v>-19.968399296150601</c:v>
                </c:pt>
                <c:pt idx="12028">
                  <c:v>-19.6924125706953</c:v>
                </c:pt>
                <c:pt idx="12029">
                  <c:v>-19.626514624133598</c:v>
                </c:pt>
                <c:pt idx="12030">
                  <c:v>-19.5640721741938</c:v>
                </c:pt>
                <c:pt idx="12031">
                  <c:v>-19.505944626663901</c:v>
                </c:pt>
                <c:pt idx="12032">
                  <c:v>-19.452857140746101</c:v>
                </c:pt>
                <c:pt idx="12033">
                  <c:v>-19.408433361664098</c:v>
                </c:pt>
                <c:pt idx="12034">
                  <c:v>-19.3672509549592</c:v>
                </c:pt>
                <c:pt idx="12035">
                  <c:v>-19.369101352410102</c:v>
                </c:pt>
                <c:pt idx="12036">
                  <c:v>-19.259816324807101</c:v>
                </c:pt>
                <c:pt idx="12037">
                  <c:v>-19.261797742272702</c:v>
                </c:pt>
                <c:pt idx="12038">
                  <c:v>-19.248491336661601</c:v>
                </c:pt>
                <c:pt idx="12039">
                  <c:v>-19.242181100924899</c:v>
                </c:pt>
                <c:pt idx="12040">
                  <c:v>-19.242687904441201</c:v>
                </c:pt>
                <c:pt idx="12041">
                  <c:v>-19.249665911575502</c:v>
                </c:pt>
                <c:pt idx="12042">
                  <c:v>-19.262216081031902</c:v>
                </c:pt>
                <c:pt idx="12043">
                  <c:v>-19.264088058936402</c:v>
                </c:pt>
                <c:pt idx="12044">
                  <c:v>-19.353371257268801</c:v>
                </c:pt>
                <c:pt idx="12045">
                  <c:v>-19.380312859342698</c:v>
                </c:pt>
                <c:pt idx="12046">
                  <c:v>-19.4122310497653</c:v>
                </c:pt>
                <c:pt idx="12047">
                  <c:v>-19.447398883044499</c:v>
                </c:pt>
                <c:pt idx="12048">
                  <c:v>-19.485219147431501</c:v>
                </c:pt>
                <c:pt idx="12049">
                  <c:v>-19.525071605316999</c:v>
                </c:pt>
                <c:pt idx="12050">
                  <c:v>-19.566459529486298</c:v>
                </c:pt>
                <c:pt idx="12051">
                  <c:v>-19.567875953043501</c:v>
                </c:pt>
                <c:pt idx="12052">
                  <c:v>-19.707305957244699</c:v>
                </c:pt>
                <c:pt idx="12053">
                  <c:v>-19.733201330545999</c:v>
                </c:pt>
                <c:pt idx="12054">
                  <c:v>-19.816009728702898</c:v>
                </c:pt>
                <c:pt idx="12055">
                  <c:v>-19.858507735996898</c:v>
                </c:pt>
                <c:pt idx="12056">
                  <c:v>-19.900323566725199</c:v>
                </c:pt>
                <c:pt idx="12057">
                  <c:v>-19.941302018912999</c:v>
                </c:pt>
                <c:pt idx="12058">
                  <c:v>-19.981355912039</c:v>
                </c:pt>
                <c:pt idx="12059">
                  <c:v>-19.982363163313401</c:v>
                </c:pt>
                <c:pt idx="12060">
                  <c:v>-20.053776601209499</c:v>
                </c:pt>
                <c:pt idx="12061">
                  <c:v>-20.054714749838698</c:v>
                </c:pt>
                <c:pt idx="12062">
                  <c:v>-20.240815015359399</c:v>
                </c:pt>
                <c:pt idx="12063">
                  <c:v>-20.241565281336701</c:v>
                </c:pt>
                <c:pt idx="12064">
                  <c:v>-20.2780280466114</c:v>
                </c:pt>
                <c:pt idx="12065">
                  <c:v>-20.313329433916302</c:v>
                </c:pt>
                <c:pt idx="12066">
                  <c:v>-20.348614273987</c:v>
                </c:pt>
                <c:pt idx="12067">
                  <c:v>-20.383497792321101</c:v>
                </c:pt>
                <c:pt idx="12068">
                  <c:v>-20.4165964797321</c:v>
                </c:pt>
                <c:pt idx="12069">
                  <c:v>-20.417283281995399</c:v>
                </c:pt>
                <c:pt idx="12070">
                  <c:v>-20.587464845343199</c:v>
                </c:pt>
                <c:pt idx="12071">
                  <c:v>-20.5879811814855</c:v>
                </c:pt>
                <c:pt idx="12072">
                  <c:v>-20.623109403377601</c:v>
                </c:pt>
                <c:pt idx="12073">
                  <c:v>-20.658678885783502</c:v>
                </c:pt>
                <c:pt idx="12074">
                  <c:v>-20.694772749062199</c:v>
                </c:pt>
                <c:pt idx="12075">
                  <c:v>-20.731450907454001</c:v>
                </c:pt>
                <c:pt idx="12076">
                  <c:v>-20.766996281263701</c:v>
                </c:pt>
                <c:pt idx="12077">
                  <c:v>-20.767259689518902</c:v>
                </c:pt>
                <c:pt idx="12078">
                  <c:v>-20.960969171101802</c:v>
                </c:pt>
                <c:pt idx="12079">
                  <c:v>-20.961041407694399</c:v>
                </c:pt>
                <c:pt idx="12080">
                  <c:v>-21.000667903407699</c:v>
                </c:pt>
                <c:pt idx="12081">
                  <c:v>-21.040797886989701</c:v>
                </c:pt>
                <c:pt idx="12082">
                  <c:v>-21.081358729593799</c:v>
                </c:pt>
                <c:pt idx="12083">
                  <c:v>-21.119786953488799</c:v>
                </c:pt>
                <c:pt idx="12084">
                  <c:v>-21.160898805600102</c:v>
                </c:pt>
                <c:pt idx="12085">
                  <c:v>-21.160711696903501</c:v>
                </c:pt>
                <c:pt idx="12086">
                  <c:v>-21.3679966829521</c:v>
                </c:pt>
                <c:pt idx="12087">
                  <c:v>-21.367608038541</c:v>
                </c:pt>
                <c:pt idx="12088">
                  <c:v>-21.4081611477338</c:v>
                </c:pt>
                <c:pt idx="12089">
                  <c:v>-21.449137304563099</c:v>
                </c:pt>
                <c:pt idx="12090">
                  <c:v>-21.487942568937399</c:v>
                </c:pt>
                <c:pt idx="12091">
                  <c:v>-21.528235948104101</c:v>
                </c:pt>
                <c:pt idx="12092">
                  <c:v>-21.568203106066701</c:v>
                </c:pt>
                <c:pt idx="12093">
                  <c:v>-21.567741221025901</c:v>
                </c:pt>
                <c:pt idx="12094">
                  <c:v>-21.759714430115899</c:v>
                </c:pt>
                <c:pt idx="12095">
                  <c:v>-21.759052624879001</c:v>
                </c:pt>
                <c:pt idx="12096">
                  <c:v>-21.796486952185099</c:v>
                </c:pt>
                <c:pt idx="12097">
                  <c:v>-21.8315033002416</c:v>
                </c:pt>
                <c:pt idx="12098">
                  <c:v>-21.867486803358702</c:v>
                </c:pt>
                <c:pt idx="12099">
                  <c:v>-21.9027304587147</c:v>
                </c:pt>
                <c:pt idx="12100">
                  <c:v>-21.937327193387102</c:v>
                </c:pt>
                <c:pt idx="12101">
                  <c:v>-21.936575780323899</c:v>
                </c:pt>
                <c:pt idx="12102">
                  <c:v>-22.100192768633399</c:v>
                </c:pt>
                <c:pt idx="12103">
                  <c:v>-22.099274262561899</c:v>
                </c:pt>
                <c:pt idx="12104">
                  <c:v>-22.1305744902307</c:v>
                </c:pt>
                <c:pt idx="12105">
                  <c:v>-22.161733609519501</c:v>
                </c:pt>
                <c:pt idx="12106">
                  <c:v>-22.192235215499501</c:v>
                </c:pt>
                <c:pt idx="12107">
                  <c:v>-22.222195966189499</c:v>
                </c:pt>
                <c:pt idx="12108">
                  <c:v>-22.250210230015099</c:v>
                </c:pt>
                <c:pt idx="12109">
                  <c:v>-22.249190264802301</c:v>
                </c:pt>
                <c:pt idx="12110">
                  <c:v>-22.3921391337941</c:v>
                </c:pt>
                <c:pt idx="12111">
                  <c:v>-22.3909752242668</c:v>
                </c:pt>
                <c:pt idx="12112">
                  <c:v>-22.418266727163498</c:v>
                </c:pt>
                <c:pt idx="12113">
                  <c:v>-22.445044984521001</c:v>
                </c:pt>
                <c:pt idx="12114">
                  <c:v>-22.469646018555601</c:v>
                </c:pt>
                <c:pt idx="12115">
                  <c:v>-22.495391686403199</c:v>
                </c:pt>
                <c:pt idx="12116">
                  <c:v>-22.5206068800039</c:v>
                </c:pt>
                <c:pt idx="12117">
                  <c:v>-22.5193467102022</c:v>
                </c:pt>
                <c:pt idx="12118">
                  <c:v>-22.6409792869906</c:v>
                </c:pt>
                <c:pt idx="12119">
                  <c:v>-22.639592957030899</c:v>
                </c:pt>
                <c:pt idx="12120">
                  <c:v>-22.662610114003002</c:v>
                </c:pt>
                <c:pt idx="12121">
                  <c:v>-22.685066913914198</c:v>
                </c:pt>
                <c:pt idx="12122">
                  <c:v>-22.706967944859901</c:v>
                </c:pt>
                <c:pt idx="12123">
                  <c:v>-22.728329899942501</c:v>
                </c:pt>
                <c:pt idx="12124">
                  <c:v>-22.749173838183498</c:v>
                </c:pt>
                <c:pt idx="12125">
                  <c:v>-22.747714558147901</c:v>
                </c:pt>
                <c:pt idx="12126">
                  <c:v>-22.8500050201717</c:v>
                </c:pt>
                <c:pt idx="12127">
                  <c:v>-22.848440847286401</c:v>
                </c:pt>
                <c:pt idx="12128">
                  <c:v>-22.867650033185502</c:v>
                </c:pt>
                <c:pt idx="12129">
                  <c:v>-22.886561329583099</c:v>
                </c:pt>
                <c:pt idx="12130">
                  <c:v>-22.904314757058099</c:v>
                </c:pt>
                <c:pt idx="12131">
                  <c:v>-22.922507456091001</c:v>
                </c:pt>
                <c:pt idx="12132">
                  <c:v>-22.9408905526107</c:v>
                </c:pt>
                <c:pt idx="12133">
                  <c:v>-22.939313569014999</c:v>
                </c:pt>
                <c:pt idx="12134">
                  <c:v>-23.037085102956201</c:v>
                </c:pt>
                <c:pt idx="12135">
                  <c:v>-23.035412007439401</c:v>
                </c:pt>
                <c:pt idx="12136">
                  <c:v>-23.054064347500901</c:v>
                </c:pt>
                <c:pt idx="12137">
                  <c:v>-23.0725991194643</c:v>
                </c:pt>
                <c:pt idx="12138">
                  <c:v>-23.091683093855899</c:v>
                </c:pt>
                <c:pt idx="12139">
                  <c:v>-23.1110511112315</c:v>
                </c:pt>
                <c:pt idx="12140">
                  <c:v>-23.130735800363301</c:v>
                </c:pt>
                <c:pt idx="12141">
                  <c:v>-23.1290640101228</c:v>
                </c:pt>
                <c:pt idx="12142">
                  <c:v>-23.238757642094502</c:v>
                </c:pt>
                <c:pt idx="12143">
                  <c:v>-23.236980324204001</c:v>
                </c:pt>
                <c:pt idx="12144">
                  <c:v>-23.258093976789802</c:v>
                </c:pt>
                <c:pt idx="12145">
                  <c:v>-23.278154741423698</c:v>
                </c:pt>
                <c:pt idx="12146">
                  <c:v>-23.300075437012701</c:v>
                </c:pt>
                <c:pt idx="12147">
                  <c:v>-23.3223278070408</c:v>
                </c:pt>
                <c:pt idx="12148">
                  <c:v>-23.344892367345899</c:v>
                </c:pt>
                <c:pt idx="12149">
                  <c:v>-23.343099076017001</c:v>
                </c:pt>
                <c:pt idx="12150">
                  <c:v>-23.466271177838198</c:v>
                </c:pt>
                <c:pt idx="12151">
                  <c:v>-23.464346071554399</c:v>
                </c:pt>
                <c:pt idx="12152">
                  <c:v>-23.487831850459699</c:v>
                </c:pt>
                <c:pt idx="12153">
                  <c:v>-23.511543249647399</c:v>
                </c:pt>
                <c:pt idx="12154">
                  <c:v>-23.535166559063601</c:v>
                </c:pt>
                <c:pt idx="12155">
                  <c:v>-23.558107329580199</c:v>
                </c:pt>
                <c:pt idx="12156">
                  <c:v>-23.5824415707729</c:v>
                </c:pt>
                <c:pt idx="12157">
                  <c:v>-23.580316022036499</c:v>
                </c:pt>
                <c:pt idx="12158">
                  <c:v>-23.712594656598899</c:v>
                </c:pt>
                <c:pt idx="12159">
                  <c:v>-23.710339206621398</c:v>
                </c:pt>
                <c:pt idx="12160">
                  <c:v>-23.735381034849599</c:v>
                </c:pt>
                <c:pt idx="12161">
                  <c:v>-23.760659270677301</c:v>
                </c:pt>
                <c:pt idx="12162">
                  <c:v>-23.786191937157199</c:v>
                </c:pt>
                <c:pt idx="12163">
                  <c:v>-23.812007804914</c:v>
                </c:pt>
                <c:pt idx="12164">
                  <c:v>-23.8368369874573</c:v>
                </c:pt>
                <c:pt idx="12165">
                  <c:v>-23.8343658415099</c:v>
                </c:pt>
                <c:pt idx="12166">
                  <c:v>-23.979663430052899</c:v>
                </c:pt>
                <c:pt idx="12167">
                  <c:v>-23.977050324032199</c:v>
                </c:pt>
                <c:pt idx="12168">
                  <c:v>-24.0043222473596</c:v>
                </c:pt>
                <c:pt idx="12169">
                  <c:v>-24.0325788864033</c:v>
                </c:pt>
                <c:pt idx="12170">
                  <c:v>-24.0613335300676</c:v>
                </c:pt>
                <c:pt idx="12171">
                  <c:v>-24.090707411101601</c:v>
                </c:pt>
                <c:pt idx="12172">
                  <c:v>-24.120739965059599</c:v>
                </c:pt>
                <c:pt idx="12173">
                  <c:v>-24.117912737305598</c:v>
                </c:pt>
                <c:pt idx="12174">
                  <c:v>-24.288902966210799</c:v>
                </c:pt>
                <c:pt idx="12175">
                  <c:v>-24.285913307782799</c:v>
                </c:pt>
                <c:pt idx="12176">
                  <c:v>-24.3171638008568</c:v>
                </c:pt>
                <c:pt idx="12177">
                  <c:v>-24.350801465731202</c:v>
                </c:pt>
                <c:pt idx="12178">
                  <c:v>-24.385192120862399</c:v>
                </c:pt>
                <c:pt idx="12179">
                  <c:v>-24.420321451808</c:v>
                </c:pt>
                <c:pt idx="12180">
                  <c:v>-24.456168907920102</c:v>
                </c:pt>
                <c:pt idx="12181">
                  <c:v>-24.4530122389843</c:v>
                </c:pt>
                <c:pt idx="12182">
                  <c:v>-24.6534057153704</c:v>
                </c:pt>
                <c:pt idx="12183">
                  <c:v>-24.650053471824499</c:v>
                </c:pt>
                <c:pt idx="12184">
                  <c:v>-24.688319706576699</c:v>
                </c:pt>
                <c:pt idx="12185">
                  <c:v>-24.725259397108601</c:v>
                </c:pt>
                <c:pt idx="12186">
                  <c:v>-24.764707940188799</c:v>
                </c:pt>
                <c:pt idx="12187">
                  <c:v>-24.804723493255899</c:v>
                </c:pt>
                <c:pt idx="12188">
                  <c:v>-24.8446265177611</c:v>
                </c:pt>
                <c:pt idx="12189">
                  <c:v>-24.921651426227601</c:v>
                </c:pt>
                <c:pt idx="12190">
                  <c:v>-25.0806197099214</c:v>
                </c:pt>
                <c:pt idx="12191">
                  <c:v>-25.076728690061898</c:v>
                </c:pt>
                <c:pt idx="12192">
                  <c:v>-25.097539969713001</c:v>
                </c:pt>
                <c:pt idx="12193">
                  <c:v>-25.137444598663901</c:v>
                </c:pt>
                <c:pt idx="12194">
                  <c:v>-25.180003714564101</c:v>
                </c:pt>
                <c:pt idx="12195">
                  <c:v>-25.220996086674798</c:v>
                </c:pt>
                <c:pt idx="12196">
                  <c:v>-25.2639946473466</c:v>
                </c:pt>
                <c:pt idx="12197">
                  <c:v>-25.308302113682</c:v>
                </c:pt>
                <c:pt idx="12198">
                  <c:v>-25.5192727492188</c:v>
                </c:pt>
                <c:pt idx="12199">
                  <c:v>-25.514918386650098</c:v>
                </c:pt>
                <c:pt idx="12200">
                  <c:v>-25.542511913896899</c:v>
                </c:pt>
                <c:pt idx="12201">
                  <c:v>-25.588916204559599</c:v>
                </c:pt>
                <c:pt idx="12202">
                  <c:v>-25.635806943126401</c:v>
                </c:pt>
                <c:pt idx="12203">
                  <c:v>-25.6800013884971</c:v>
                </c:pt>
                <c:pt idx="12204">
                  <c:v>-25.727726269602201</c:v>
                </c:pt>
                <c:pt idx="12205">
                  <c:v>-25.7757718146011</c:v>
                </c:pt>
                <c:pt idx="12206">
                  <c:v>-26.001400632402799</c:v>
                </c:pt>
                <c:pt idx="12207">
                  <c:v>-25.996550899947</c:v>
                </c:pt>
                <c:pt idx="12208">
                  <c:v>-26.025715300649299</c:v>
                </c:pt>
                <c:pt idx="12209">
                  <c:v>-26.074313688937099</c:v>
                </c:pt>
                <c:pt idx="12210">
                  <c:v>-26.1204563275016</c:v>
                </c:pt>
                <c:pt idx="12211">
                  <c:v>-26.1689270481973</c:v>
                </c:pt>
                <c:pt idx="12212">
                  <c:v>-26.217232568864599</c:v>
                </c:pt>
                <c:pt idx="12213">
                  <c:v>-26.265304700874999</c:v>
                </c:pt>
                <c:pt idx="12214">
                  <c:v>-26.487473235653599</c:v>
                </c:pt>
                <c:pt idx="12215">
                  <c:v>-26.482270420605602</c:v>
                </c:pt>
                <c:pt idx="12216">
                  <c:v>-26.5101584016139</c:v>
                </c:pt>
                <c:pt idx="12217">
                  <c:v>-26.554175511385701</c:v>
                </c:pt>
                <c:pt idx="12218">
                  <c:v>-26.6000352951434</c:v>
                </c:pt>
                <c:pt idx="12219">
                  <c:v>-26.645346159705301</c:v>
                </c:pt>
                <c:pt idx="12220">
                  <c:v>-26.690079448035199</c:v>
                </c:pt>
                <c:pt idx="12221">
                  <c:v>-26.734205345146002</c:v>
                </c:pt>
                <c:pt idx="12222">
                  <c:v>-26.938045623681301</c:v>
                </c:pt>
                <c:pt idx="12223">
                  <c:v>-26.932397741799299</c:v>
                </c:pt>
                <c:pt idx="12224">
                  <c:v>-26.955043876113201</c:v>
                </c:pt>
                <c:pt idx="12225">
                  <c:v>-26.996547396837599</c:v>
                </c:pt>
                <c:pt idx="12226">
                  <c:v>-27.037409122436401</c:v>
                </c:pt>
                <c:pt idx="12227">
                  <c:v>-27.077636795638899</c:v>
                </c:pt>
                <c:pt idx="12228">
                  <c:v>-27.117242691190999</c:v>
                </c:pt>
                <c:pt idx="12229">
                  <c:v>-27.1535438974526</c:v>
                </c:pt>
                <c:pt idx="12230">
                  <c:v>-27.33727738512</c:v>
                </c:pt>
                <c:pt idx="12231">
                  <c:v>-27.331411417515302</c:v>
                </c:pt>
                <c:pt idx="12232">
                  <c:v>-27.352897889169501</c:v>
                </c:pt>
                <c:pt idx="12233">
                  <c:v>-27.389555301256799</c:v>
                </c:pt>
                <c:pt idx="12234">
                  <c:v>-27.425766414905301</c:v>
                </c:pt>
                <c:pt idx="12235">
                  <c:v>-27.459685168837499</c:v>
                </c:pt>
                <c:pt idx="12236">
                  <c:v>-27.495163558983801</c:v>
                </c:pt>
                <c:pt idx="12237">
                  <c:v>-27.5303578634412</c:v>
                </c:pt>
                <c:pt idx="12238">
                  <c:v>-27.701335731027299</c:v>
                </c:pt>
                <c:pt idx="12239">
                  <c:v>-27.6951351961971</c:v>
                </c:pt>
                <c:pt idx="12240">
                  <c:v>-27.7148513387957</c:v>
                </c:pt>
                <c:pt idx="12241">
                  <c:v>-27.747604791760399</c:v>
                </c:pt>
                <c:pt idx="12242">
                  <c:v>-27.7823847442809</c:v>
                </c:pt>
                <c:pt idx="12243">
                  <c:v>-27.817453950092698</c:v>
                </c:pt>
                <c:pt idx="12244">
                  <c:v>-27.852953433606899</c:v>
                </c:pt>
                <c:pt idx="12245">
                  <c:v>-27.889030068738499</c:v>
                </c:pt>
                <c:pt idx="12246">
                  <c:v>-28.072793073228802</c:v>
                </c:pt>
                <c:pt idx="12247">
                  <c:v>-28.066289076327202</c:v>
                </c:pt>
                <c:pt idx="12248">
                  <c:v>-28.088611265664401</c:v>
                </c:pt>
                <c:pt idx="12249">
                  <c:v>-28.128596148828699</c:v>
                </c:pt>
                <c:pt idx="12250">
                  <c:v>-28.167859018312701</c:v>
                </c:pt>
                <c:pt idx="12251">
                  <c:v>-28.210180421835101</c:v>
                </c:pt>
                <c:pt idx="12252">
                  <c:v>-28.255062445215099</c:v>
                </c:pt>
                <c:pt idx="12253">
                  <c:v>-28.301919076461601</c:v>
                </c:pt>
                <c:pt idx="12254">
                  <c:v>-28.513751898576501</c:v>
                </c:pt>
                <c:pt idx="12255">
                  <c:v>-28.507110994275699</c:v>
                </c:pt>
                <c:pt idx="12256">
                  <c:v>-28.581639479969599</c:v>
                </c:pt>
                <c:pt idx="12257">
                  <c:v>-28.574937687039601</c:v>
                </c:pt>
                <c:pt idx="12258">
                  <c:v>-28.6496424472192</c:v>
                </c:pt>
                <c:pt idx="12259">
                  <c:v>-28.7245052179486</c:v>
                </c:pt>
                <c:pt idx="12260">
                  <c:v>-28.799522645912401</c:v>
                </c:pt>
                <c:pt idx="12261">
                  <c:v>-28.7926368417126</c:v>
                </c:pt>
                <c:pt idx="12262">
                  <c:v>-29.0533758370577</c:v>
                </c:pt>
                <c:pt idx="12263">
                  <c:v>-29.112001026923298</c:v>
                </c:pt>
                <c:pt idx="12264">
                  <c:v>-29.103874088114502</c:v>
                </c:pt>
                <c:pt idx="12265">
                  <c:v>-29.164133080143198</c:v>
                </c:pt>
                <c:pt idx="12266">
                  <c:v>-29.228123606048101</c:v>
                </c:pt>
                <c:pt idx="12267">
                  <c:v>-29.291427502033098</c:v>
                </c:pt>
                <c:pt idx="12268">
                  <c:v>-29.283137056751801</c:v>
                </c:pt>
                <c:pt idx="12269">
                  <c:v>-29.554192414251801</c:v>
                </c:pt>
                <c:pt idx="12270">
                  <c:v>-29.7468562650796</c:v>
                </c:pt>
                <c:pt idx="12271">
                  <c:v>-29.826349568303801</c:v>
                </c:pt>
                <c:pt idx="12272">
                  <c:v>-29.817604955779601</c:v>
                </c:pt>
                <c:pt idx="12273">
                  <c:v>-29.898266409188501</c:v>
                </c:pt>
                <c:pt idx="12274">
                  <c:v>-29.981300410002401</c:v>
                </c:pt>
                <c:pt idx="12275">
                  <c:v>-30.0622217679507</c:v>
                </c:pt>
                <c:pt idx="12276">
                  <c:v>-30.051938353549801</c:v>
                </c:pt>
                <c:pt idx="12277">
                  <c:v>-30.368984933066699</c:v>
                </c:pt>
                <c:pt idx="12278">
                  <c:v>-30.6219583745577</c:v>
                </c:pt>
                <c:pt idx="12279">
                  <c:v>-30.714452587744301</c:v>
                </c:pt>
                <c:pt idx="12280">
                  <c:v>-30.703617302383002</c:v>
                </c:pt>
                <c:pt idx="12281">
                  <c:v>-30.7957822725397</c:v>
                </c:pt>
                <c:pt idx="12282">
                  <c:v>-30.8884677413449</c:v>
                </c:pt>
                <c:pt idx="12283">
                  <c:v>-30.981382146624</c:v>
                </c:pt>
                <c:pt idx="12284">
                  <c:v>-30.969170462252698</c:v>
                </c:pt>
                <c:pt idx="12285">
                  <c:v>-31.3092665096252</c:v>
                </c:pt>
                <c:pt idx="12286">
                  <c:v>-31.5628813339546</c:v>
                </c:pt>
                <c:pt idx="12287">
                  <c:v>-31.652324891204199</c:v>
                </c:pt>
                <c:pt idx="12288">
                  <c:v>-31.639592139665702</c:v>
                </c:pt>
                <c:pt idx="12289">
                  <c:v>-31.727987666538201</c:v>
                </c:pt>
                <c:pt idx="12290">
                  <c:v>-31.8105890651536</c:v>
                </c:pt>
                <c:pt idx="12291">
                  <c:v>-31.8970592194771</c:v>
                </c:pt>
                <c:pt idx="12292">
                  <c:v>-31.8848295704672</c:v>
                </c:pt>
                <c:pt idx="12293">
                  <c:v>-32.198286622753002</c:v>
                </c:pt>
                <c:pt idx="12294">
                  <c:v>-32.423791789445303</c:v>
                </c:pt>
                <c:pt idx="12295">
                  <c:v>-32.5017682665069</c:v>
                </c:pt>
                <c:pt idx="12296">
                  <c:v>-32.489135917222399</c:v>
                </c:pt>
                <c:pt idx="12297">
                  <c:v>-32.5681048942403</c:v>
                </c:pt>
                <c:pt idx="12298">
                  <c:v>-32.643997262805797</c:v>
                </c:pt>
                <c:pt idx="12299">
                  <c:v>-32.716641280660298</c:v>
                </c:pt>
                <c:pt idx="12300">
                  <c:v>-32.706444544087098</c:v>
                </c:pt>
                <c:pt idx="12301">
                  <c:v>-32.9821354809038</c:v>
                </c:pt>
                <c:pt idx="12302">
                  <c:v>-32.971820589823899</c:v>
                </c:pt>
                <c:pt idx="12303">
                  <c:v>-33.096649835250197</c:v>
                </c:pt>
                <c:pt idx="12304">
                  <c:v>-33.244305867899598</c:v>
                </c:pt>
                <c:pt idx="12305">
                  <c:v>-33.315598912868403</c:v>
                </c:pt>
                <c:pt idx="12306">
                  <c:v>-33.386193174196002</c:v>
                </c:pt>
                <c:pt idx="12307">
                  <c:v>-33.454979941755802</c:v>
                </c:pt>
                <c:pt idx="12308">
                  <c:v>-33.707189049503398</c:v>
                </c:pt>
                <c:pt idx="12309">
                  <c:v>-33.743563344780299</c:v>
                </c:pt>
                <c:pt idx="12310">
                  <c:v>-33.809568019629999</c:v>
                </c:pt>
                <c:pt idx="12311">
                  <c:v>-33.9479862808736</c:v>
                </c:pt>
                <c:pt idx="12312">
                  <c:v>-34.0139880270685</c:v>
                </c:pt>
                <c:pt idx="12313">
                  <c:v>-34.0796838525347</c:v>
                </c:pt>
                <c:pt idx="12314">
                  <c:v>-34.146426730581901</c:v>
                </c:pt>
                <c:pt idx="12315">
                  <c:v>-34.139273835546597</c:v>
                </c:pt>
                <c:pt idx="12316">
                  <c:v>-34.377213679212602</c:v>
                </c:pt>
                <c:pt idx="12317">
                  <c:v>-34.3700739769858</c:v>
                </c:pt>
                <c:pt idx="12318">
                  <c:v>-34.4050076976227</c:v>
                </c:pt>
                <c:pt idx="12319">
                  <c:v>-34.469122187405503</c:v>
                </c:pt>
                <c:pt idx="12320">
                  <c:v>-34.600231142672001</c:v>
                </c:pt>
                <c:pt idx="12321">
                  <c:v>-34.731495626243799</c:v>
                </c:pt>
                <c:pt idx="12322">
                  <c:v>-34.792051337308799</c:v>
                </c:pt>
                <c:pt idx="12323">
                  <c:v>-34.895399877807499</c:v>
                </c:pt>
                <c:pt idx="12324">
                  <c:v>-34.887810580518298</c:v>
                </c:pt>
                <c:pt idx="12325">
                  <c:v>-34.989718869628199</c:v>
                </c:pt>
                <c:pt idx="12326">
                  <c:v>-35.090126606890301</c:v>
                </c:pt>
                <c:pt idx="12327">
                  <c:v>-35.082487467834397</c:v>
                </c:pt>
                <c:pt idx="12328">
                  <c:v>-35.181553498709803</c:v>
                </c:pt>
                <c:pt idx="12329">
                  <c:v>-35.208032178419998</c:v>
                </c:pt>
                <c:pt idx="12330">
                  <c:v>-35.402611702529903</c:v>
                </c:pt>
                <c:pt idx="12331">
                  <c:v>-35.445198757825104</c:v>
                </c:pt>
                <c:pt idx="12332">
                  <c:v>-35.437547760820699</c:v>
                </c:pt>
                <c:pt idx="12333">
                  <c:v>-35.4764781897169</c:v>
                </c:pt>
                <c:pt idx="12334">
                  <c:v>-35.468800484880298</c:v>
                </c:pt>
                <c:pt idx="12335">
                  <c:v>-35.6130198261408</c:v>
                </c:pt>
                <c:pt idx="12336">
                  <c:v>-35.605252443812397</c:v>
                </c:pt>
                <c:pt idx="12337">
                  <c:v>-35.617972667234</c:v>
                </c:pt>
                <c:pt idx="12338">
                  <c:v>-35.688557435266603</c:v>
                </c:pt>
                <c:pt idx="12339">
                  <c:v>-35.696099684385302</c:v>
                </c:pt>
                <c:pt idx="12340">
                  <c:v>-35.687957421368601</c:v>
                </c:pt>
                <c:pt idx="12341">
                  <c:v>-35.692624083438197</c:v>
                </c:pt>
                <c:pt idx="12342">
                  <c:v>-35.684959436386599</c:v>
                </c:pt>
                <c:pt idx="12343">
                  <c:v>-35.7050688277536</c:v>
                </c:pt>
                <c:pt idx="12344">
                  <c:v>-35.6973569085619</c:v>
                </c:pt>
                <c:pt idx="12345">
                  <c:v>-35.692592926537898</c:v>
                </c:pt>
                <c:pt idx="12346">
                  <c:v>-35.644982945981802</c:v>
                </c:pt>
                <c:pt idx="12347">
                  <c:v>-35.624688535194799</c:v>
                </c:pt>
                <c:pt idx="12348">
                  <c:v>-35.6170764414356</c:v>
                </c:pt>
                <c:pt idx="12349">
                  <c:v>-35.593337421928503</c:v>
                </c:pt>
                <c:pt idx="12350">
                  <c:v>-35.586536240686598</c:v>
                </c:pt>
                <c:pt idx="12351">
                  <c:v>-35.511187965046297</c:v>
                </c:pt>
                <c:pt idx="12352">
                  <c:v>-35.504358864688001</c:v>
                </c:pt>
                <c:pt idx="12353">
                  <c:v>-35.482841634409702</c:v>
                </c:pt>
                <c:pt idx="12354">
                  <c:v>-35.322371799211098</c:v>
                </c:pt>
                <c:pt idx="12355">
                  <c:v>-35.272657859453098</c:v>
                </c:pt>
                <c:pt idx="12356">
                  <c:v>-35.266056514803097</c:v>
                </c:pt>
                <c:pt idx="12357">
                  <c:v>-35.2129787028653</c:v>
                </c:pt>
                <c:pt idx="12358">
                  <c:v>-35.207222626152799</c:v>
                </c:pt>
                <c:pt idx="12359">
                  <c:v>-35.028883267351603</c:v>
                </c:pt>
                <c:pt idx="12360">
                  <c:v>-35.023142849141799</c:v>
                </c:pt>
                <c:pt idx="12361">
                  <c:v>-34.981643250136699</c:v>
                </c:pt>
                <c:pt idx="12362">
                  <c:v>-34.681338121535902</c:v>
                </c:pt>
                <c:pt idx="12363">
                  <c:v>-34.5964061125269</c:v>
                </c:pt>
                <c:pt idx="12364">
                  <c:v>-34.590829145506902</c:v>
                </c:pt>
                <c:pt idx="12365">
                  <c:v>-34.502017336364901</c:v>
                </c:pt>
                <c:pt idx="12366">
                  <c:v>-34.497041573685998</c:v>
                </c:pt>
                <c:pt idx="12367">
                  <c:v>-34.197549401131198</c:v>
                </c:pt>
                <c:pt idx="12368">
                  <c:v>-34.192749408085803</c:v>
                </c:pt>
                <c:pt idx="12369">
                  <c:v>-34.128980074894798</c:v>
                </c:pt>
                <c:pt idx="12370">
                  <c:v>-33.703193729919803</c:v>
                </c:pt>
                <c:pt idx="12371">
                  <c:v>-33.589032438201002</c:v>
                </c:pt>
                <c:pt idx="12372">
                  <c:v>-33.584723929810202</c:v>
                </c:pt>
                <c:pt idx="12373">
                  <c:v>-33.473773329742698</c:v>
                </c:pt>
                <c:pt idx="12374">
                  <c:v>-33.470083215669703</c:v>
                </c:pt>
                <c:pt idx="12375">
                  <c:v>-33.081225264411401</c:v>
                </c:pt>
                <c:pt idx="12376">
                  <c:v>-33.077704460006501</c:v>
                </c:pt>
                <c:pt idx="12377">
                  <c:v>-33.001519518387099</c:v>
                </c:pt>
                <c:pt idx="12378">
                  <c:v>-32.509962439003097</c:v>
                </c:pt>
                <c:pt idx="12379">
                  <c:v>-32.3820574601964</c:v>
                </c:pt>
                <c:pt idx="12380">
                  <c:v>-32.379786402181601</c:v>
                </c:pt>
                <c:pt idx="12381">
                  <c:v>-32.250735700924402</c:v>
                </c:pt>
                <c:pt idx="12382">
                  <c:v>-32.248624473720398</c:v>
                </c:pt>
                <c:pt idx="12383">
                  <c:v>-31.8161677902003</c:v>
                </c:pt>
                <c:pt idx="12384">
                  <c:v>-31.8148649781293</c:v>
                </c:pt>
                <c:pt idx="12385">
                  <c:v>-31.7303354085862</c:v>
                </c:pt>
                <c:pt idx="12386">
                  <c:v>-31.2002401770992</c:v>
                </c:pt>
                <c:pt idx="12387">
                  <c:v>-31.0659738676766</c:v>
                </c:pt>
                <c:pt idx="12388">
                  <c:v>-31.065294971160402</c:v>
                </c:pt>
                <c:pt idx="12389">
                  <c:v>-30.9283063870202</c:v>
                </c:pt>
                <c:pt idx="12390">
                  <c:v>-30.9277376031852</c:v>
                </c:pt>
                <c:pt idx="12391">
                  <c:v>-30.465168845743101</c:v>
                </c:pt>
                <c:pt idx="12392">
                  <c:v>-30.465753813707199</c:v>
                </c:pt>
                <c:pt idx="12393">
                  <c:v>-30.385246887796502</c:v>
                </c:pt>
                <c:pt idx="12394">
                  <c:v>-29.836934024687402</c:v>
                </c:pt>
                <c:pt idx="12395">
                  <c:v>-29.697287793357301</c:v>
                </c:pt>
                <c:pt idx="12396">
                  <c:v>-29.696963415734299</c:v>
                </c:pt>
                <c:pt idx="12397">
                  <c:v>-29.558734583230098</c:v>
                </c:pt>
                <c:pt idx="12398">
                  <c:v>-29.5593704286491</c:v>
                </c:pt>
                <c:pt idx="12399">
                  <c:v>-29.0947068121733</c:v>
                </c:pt>
                <c:pt idx="12400">
                  <c:v>-29.096456097196</c:v>
                </c:pt>
                <c:pt idx="12401">
                  <c:v>-29.011491207439501</c:v>
                </c:pt>
                <c:pt idx="12402">
                  <c:v>-28.491788091899199</c:v>
                </c:pt>
                <c:pt idx="12403">
                  <c:v>-28.3629587807735</c:v>
                </c:pt>
                <c:pt idx="12404">
                  <c:v>-28.364541555358102</c:v>
                </c:pt>
                <c:pt idx="12405">
                  <c:v>-28.244681556844501</c:v>
                </c:pt>
                <c:pt idx="12406">
                  <c:v>-28.2472474757909</c:v>
                </c:pt>
                <c:pt idx="12407">
                  <c:v>-27.826518021860601</c:v>
                </c:pt>
                <c:pt idx="12408">
                  <c:v>-27.830067202865301</c:v>
                </c:pt>
                <c:pt idx="12409">
                  <c:v>-27.756351973318498</c:v>
                </c:pt>
                <c:pt idx="12410">
                  <c:v>-27.308252065893001</c:v>
                </c:pt>
                <c:pt idx="12411">
                  <c:v>-27.199895441296899</c:v>
                </c:pt>
                <c:pt idx="12412">
                  <c:v>-27.203840505623798</c:v>
                </c:pt>
                <c:pt idx="12413">
                  <c:v>-27.097623468999899</c:v>
                </c:pt>
                <c:pt idx="12414">
                  <c:v>-27.101728472643099</c:v>
                </c:pt>
                <c:pt idx="12415">
                  <c:v>-26.741683212399899</c:v>
                </c:pt>
                <c:pt idx="12416">
                  <c:v>-26.746146735783899</c:v>
                </c:pt>
                <c:pt idx="12417">
                  <c:v>-26.687685182253599</c:v>
                </c:pt>
                <c:pt idx="12418">
                  <c:v>-26.2897618272928</c:v>
                </c:pt>
                <c:pt idx="12419">
                  <c:v>-26.193534953618698</c:v>
                </c:pt>
                <c:pt idx="12420">
                  <c:v>-26.1986482718956</c:v>
                </c:pt>
                <c:pt idx="12421">
                  <c:v>-26.1030363920901</c:v>
                </c:pt>
                <c:pt idx="12422">
                  <c:v>-26.108288039432701</c:v>
                </c:pt>
                <c:pt idx="12423">
                  <c:v>-25.777133621837802</c:v>
                </c:pt>
                <c:pt idx="12424">
                  <c:v>-25.783118643601199</c:v>
                </c:pt>
                <c:pt idx="12425">
                  <c:v>-25.630433292453802</c:v>
                </c:pt>
                <c:pt idx="12426">
                  <c:v>-25.336697005119401</c:v>
                </c:pt>
                <c:pt idx="12427">
                  <c:v>-25.247921619790699</c:v>
                </c:pt>
                <c:pt idx="12428">
                  <c:v>-25.154716036894399</c:v>
                </c:pt>
                <c:pt idx="12429">
                  <c:v>-25.161286846068698</c:v>
                </c:pt>
                <c:pt idx="12430">
                  <c:v>-25.1678321125876</c:v>
                </c:pt>
                <c:pt idx="12431">
                  <c:v>-24.840549208557501</c:v>
                </c:pt>
                <c:pt idx="12432">
                  <c:v>-24.847361267658599</c:v>
                </c:pt>
                <c:pt idx="12433">
                  <c:v>-24.697591702540699</c:v>
                </c:pt>
                <c:pt idx="12434">
                  <c:v>-24.416769729422299</c:v>
                </c:pt>
                <c:pt idx="12435">
                  <c:v>-24.331232022213701</c:v>
                </c:pt>
                <c:pt idx="12436">
                  <c:v>-24.247958134352</c:v>
                </c:pt>
                <c:pt idx="12437">
                  <c:v>-24.2529005554387</c:v>
                </c:pt>
                <c:pt idx="12438">
                  <c:v>-24.2578671085979</c:v>
                </c:pt>
                <c:pt idx="12439">
                  <c:v>-23.959266480899501</c:v>
                </c:pt>
                <c:pt idx="12440">
                  <c:v>-23.964088129009799</c:v>
                </c:pt>
                <c:pt idx="12441">
                  <c:v>-23.836509271263999</c:v>
                </c:pt>
                <c:pt idx="12442">
                  <c:v>-23.622858564564901</c:v>
                </c:pt>
                <c:pt idx="12443">
                  <c:v>-23.559773793628199</c:v>
                </c:pt>
                <c:pt idx="12444">
                  <c:v>-23.501661881139999</c:v>
                </c:pt>
                <c:pt idx="12445">
                  <c:v>-23.506335145585901</c:v>
                </c:pt>
                <c:pt idx="12446">
                  <c:v>-23.5110400217755</c:v>
                </c:pt>
                <c:pt idx="12447">
                  <c:v>-23.322954515906002</c:v>
                </c:pt>
                <c:pt idx="12448">
                  <c:v>-23.327485071288098</c:v>
                </c:pt>
                <c:pt idx="12449">
                  <c:v>-23.2622856663425</c:v>
                </c:pt>
                <c:pt idx="12450">
                  <c:v>-23.182168277238599</c:v>
                </c:pt>
                <c:pt idx="12451">
                  <c:v>-23.164535632677001</c:v>
                </c:pt>
                <c:pt idx="12452">
                  <c:v>-23.155430002946101</c:v>
                </c:pt>
                <c:pt idx="12453">
                  <c:v>-23.162447927058999</c:v>
                </c:pt>
                <c:pt idx="12454">
                  <c:v>-23.143076030698499</c:v>
                </c:pt>
                <c:pt idx="12455">
                  <c:v>-23.1500321421397</c:v>
                </c:pt>
                <c:pt idx="12456">
                  <c:v>-23.1351569214739</c:v>
                </c:pt>
                <c:pt idx="12457">
                  <c:v>-23.142047936543399</c:v>
                </c:pt>
                <c:pt idx="12458">
                  <c:v>-23.195931734188701</c:v>
                </c:pt>
                <c:pt idx="12459">
                  <c:v>-23.202835033829899</c:v>
                </c:pt>
                <c:pt idx="12460">
                  <c:v>-23.2233878154343</c:v>
                </c:pt>
                <c:pt idx="12461">
                  <c:v>-23.247472911941799</c:v>
                </c:pt>
                <c:pt idx="12462">
                  <c:v>-23.271499045568898</c:v>
                </c:pt>
                <c:pt idx="12463">
                  <c:v>-23.2759501027619</c:v>
                </c:pt>
                <c:pt idx="12464">
                  <c:v>-23.280439980188</c:v>
                </c:pt>
                <c:pt idx="12465">
                  <c:v>-23.363341274431399</c:v>
                </c:pt>
                <c:pt idx="12466">
                  <c:v>-23.4495046614534</c:v>
                </c:pt>
                <c:pt idx="12467">
                  <c:v>-23.4867714105632</c:v>
                </c:pt>
                <c:pt idx="12468">
                  <c:v>-23.528035641751298</c:v>
                </c:pt>
                <c:pt idx="12469">
                  <c:v>-23.5710936282556</c:v>
                </c:pt>
                <c:pt idx="12470">
                  <c:v>-23.611683527520398</c:v>
                </c:pt>
                <c:pt idx="12471">
                  <c:v>-23.615756123798398</c:v>
                </c:pt>
                <c:pt idx="12472">
                  <c:v>-23.619871839944999</c:v>
                </c:pt>
                <c:pt idx="12473">
                  <c:v>-23.759868286588599</c:v>
                </c:pt>
                <c:pt idx="12474">
                  <c:v>-23.883267466510699</c:v>
                </c:pt>
                <c:pt idx="12475">
                  <c:v>-23.9341868200591</c:v>
                </c:pt>
                <c:pt idx="12476">
                  <c:v>-23.988007280655999</c:v>
                </c:pt>
                <c:pt idx="12477">
                  <c:v>-24.041012477946801</c:v>
                </c:pt>
                <c:pt idx="12478">
                  <c:v>-24.097673573644698</c:v>
                </c:pt>
                <c:pt idx="12479">
                  <c:v>-24.102654563188501</c:v>
                </c:pt>
                <c:pt idx="12480">
                  <c:v>-24.107677140575699</c:v>
                </c:pt>
                <c:pt idx="12481">
                  <c:v>-24.288993573847002</c:v>
                </c:pt>
                <c:pt idx="12482">
                  <c:v>-24.495120183355102</c:v>
                </c:pt>
                <c:pt idx="12483">
                  <c:v>-24.499922091987202</c:v>
                </c:pt>
                <c:pt idx="12484">
                  <c:v>-24.558426656834602</c:v>
                </c:pt>
                <c:pt idx="12485">
                  <c:v>-24.619254835905899</c:v>
                </c:pt>
                <c:pt idx="12486">
                  <c:v>-24.679459794983799</c:v>
                </c:pt>
                <c:pt idx="12487">
                  <c:v>-24.686415290433501</c:v>
                </c:pt>
                <c:pt idx="12488">
                  <c:v>-24.6933848919723</c:v>
                </c:pt>
                <c:pt idx="12489">
                  <c:v>-24.8725607576479</c:v>
                </c:pt>
                <c:pt idx="12490">
                  <c:v>-25.021164844210201</c:v>
                </c:pt>
                <c:pt idx="12491">
                  <c:v>-25.027963254901699</c:v>
                </c:pt>
                <c:pt idx="12492">
                  <c:v>-25.068578761227801</c:v>
                </c:pt>
                <c:pt idx="12493">
                  <c:v>-25.104224994666101</c:v>
                </c:pt>
                <c:pt idx="12494">
                  <c:v>-25.134670599201399</c:v>
                </c:pt>
                <c:pt idx="12495">
                  <c:v>-25.140677184194701</c:v>
                </c:pt>
                <c:pt idx="12496">
                  <c:v>-25.146638960601202</c:v>
                </c:pt>
                <c:pt idx="12497">
                  <c:v>-25.2164099497286</c:v>
                </c:pt>
                <c:pt idx="12498">
                  <c:v>-25.193345135611601</c:v>
                </c:pt>
                <c:pt idx="12499">
                  <c:v>-25.199481415245799</c:v>
                </c:pt>
                <c:pt idx="12500">
                  <c:v>-25.1866865348658</c:v>
                </c:pt>
                <c:pt idx="12501">
                  <c:v>-25.167320634705799</c:v>
                </c:pt>
                <c:pt idx="12502">
                  <c:v>-25.140879988925501</c:v>
                </c:pt>
                <c:pt idx="12503">
                  <c:v>-25.143015997227899</c:v>
                </c:pt>
                <c:pt idx="12504">
                  <c:v>-25.1451354088112</c:v>
                </c:pt>
                <c:pt idx="12505">
                  <c:v>-25.023200552462001</c:v>
                </c:pt>
                <c:pt idx="12506">
                  <c:v>-24.791316443455599</c:v>
                </c:pt>
                <c:pt idx="12507">
                  <c:v>-24.793992716795898</c:v>
                </c:pt>
                <c:pt idx="12508">
                  <c:v>-24.722666561339398</c:v>
                </c:pt>
                <c:pt idx="12509">
                  <c:v>-24.644894905171</c:v>
                </c:pt>
                <c:pt idx="12510">
                  <c:v>-24.5602557264837</c:v>
                </c:pt>
                <c:pt idx="12511">
                  <c:v>-24.560627912519301</c:v>
                </c:pt>
                <c:pt idx="12512">
                  <c:v>-24.25713347157</c:v>
                </c:pt>
                <c:pt idx="12513">
                  <c:v>-24.257867628699199</c:v>
                </c:pt>
                <c:pt idx="12514">
                  <c:v>-23.862988084349499</c:v>
                </c:pt>
                <c:pt idx="12515">
                  <c:v>-23.864167849996001</c:v>
                </c:pt>
                <c:pt idx="12516">
                  <c:v>-23.751982920727599</c:v>
                </c:pt>
                <c:pt idx="12517">
                  <c:v>-23.637017472583299</c:v>
                </c:pt>
                <c:pt idx="12518">
                  <c:v>-23.5246594149367</c:v>
                </c:pt>
                <c:pt idx="12519">
                  <c:v>-23.525983320286301</c:v>
                </c:pt>
                <c:pt idx="12520">
                  <c:v>-23.1237608303136</c:v>
                </c:pt>
                <c:pt idx="12521">
                  <c:v>-23.126178560496299</c:v>
                </c:pt>
                <c:pt idx="12522">
                  <c:v>-22.687939362371399</c:v>
                </c:pt>
                <c:pt idx="12523">
                  <c:v>-22.690807766490899</c:v>
                </c:pt>
                <c:pt idx="12524">
                  <c:v>-22.5721657625521</c:v>
                </c:pt>
                <c:pt idx="12525">
                  <c:v>-22.454890536386898</c:v>
                </c:pt>
                <c:pt idx="12526">
                  <c:v>-22.341495485080401</c:v>
                </c:pt>
                <c:pt idx="12527">
                  <c:v>-22.345332816324198</c:v>
                </c:pt>
                <c:pt idx="12528">
                  <c:v>-21.9566606132848</c:v>
                </c:pt>
                <c:pt idx="12529">
                  <c:v>-21.9608544103612</c:v>
                </c:pt>
                <c:pt idx="12530">
                  <c:v>-21.592363724814099</c:v>
                </c:pt>
                <c:pt idx="12531">
                  <c:v>-21.5968896896192</c:v>
                </c:pt>
                <c:pt idx="12532">
                  <c:v>-21.501588784346598</c:v>
                </c:pt>
                <c:pt idx="12533">
                  <c:v>-21.416620953594499</c:v>
                </c:pt>
                <c:pt idx="12534">
                  <c:v>-21.330815110168299</c:v>
                </c:pt>
                <c:pt idx="12535">
                  <c:v>-21.335310343372299</c:v>
                </c:pt>
                <c:pt idx="12536">
                  <c:v>-21.053280931635499</c:v>
                </c:pt>
                <c:pt idx="12537">
                  <c:v>-21.0579664838409</c:v>
                </c:pt>
                <c:pt idx="12538">
                  <c:v>-20.829766169071899</c:v>
                </c:pt>
                <c:pt idx="12539">
                  <c:v>-20.834577420262899</c:v>
                </c:pt>
                <c:pt idx="12540">
                  <c:v>-20.778868450889899</c:v>
                </c:pt>
                <c:pt idx="12541">
                  <c:v>-20.727887553131101</c:v>
                </c:pt>
                <c:pt idx="12542">
                  <c:v>-20.681310766232901</c:v>
                </c:pt>
                <c:pt idx="12543">
                  <c:v>-20.685372266768798</c:v>
                </c:pt>
                <c:pt idx="12544">
                  <c:v>-20.534613465159001</c:v>
                </c:pt>
                <c:pt idx="12545">
                  <c:v>-20.538672077310402</c:v>
                </c:pt>
                <c:pt idx="12546">
                  <c:v>-20.432347938382399</c:v>
                </c:pt>
                <c:pt idx="12547">
                  <c:v>-20.4363555089204</c:v>
                </c:pt>
                <c:pt idx="12548">
                  <c:v>-20.4119751682227</c:v>
                </c:pt>
                <c:pt idx="12549">
                  <c:v>-20.391022424096501</c:v>
                </c:pt>
                <c:pt idx="12550">
                  <c:v>-20.3736418192094</c:v>
                </c:pt>
                <c:pt idx="12551">
                  <c:v>-20.3768623873795</c:v>
                </c:pt>
                <c:pt idx="12552">
                  <c:v>-20.3224677503344</c:v>
                </c:pt>
                <c:pt idx="12553">
                  <c:v>-20.3250567311289</c:v>
                </c:pt>
                <c:pt idx="12554">
                  <c:v>-20.320954791423699</c:v>
                </c:pt>
                <c:pt idx="12555">
                  <c:v>-20.323507881459999</c:v>
                </c:pt>
                <c:pt idx="12556">
                  <c:v>-20.328297304091901</c:v>
                </c:pt>
                <c:pt idx="12557">
                  <c:v>-20.3377468435575</c:v>
                </c:pt>
                <c:pt idx="12558">
                  <c:v>-20.3519877418825</c:v>
                </c:pt>
                <c:pt idx="12559">
                  <c:v>-20.354181183823901</c:v>
                </c:pt>
                <c:pt idx="12560">
                  <c:v>-20.4148519785014</c:v>
                </c:pt>
                <c:pt idx="12561">
                  <c:v>-20.4169708710712</c:v>
                </c:pt>
                <c:pt idx="12562">
                  <c:v>-20.558132862008499</c:v>
                </c:pt>
                <c:pt idx="12563">
                  <c:v>-20.559711961641099</c:v>
                </c:pt>
                <c:pt idx="12564">
                  <c:v>-20.604207553885601</c:v>
                </c:pt>
                <c:pt idx="12565">
                  <c:v>-20.655975632970101</c:v>
                </c:pt>
                <c:pt idx="12566">
                  <c:v>-20.712428096184301</c:v>
                </c:pt>
                <c:pt idx="12567">
                  <c:v>-20.713896227053201</c:v>
                </c:pt>
                <c:pt idx="12568">
                  <c:v>-20.915957581158001</c:v>
                </c:pt>
                <c:pt idx="12569">
                  <c:v>-20.917276761218499</c:v>
                </c:pt>
                <c:pt idx="12570">
                  <c:v>-21.171450543955299</c:v>
                </c:pt>
                <c:pt idx="12571">
                  <c:v>-21.172566564040402</c:v>
                </c:pt>
                <c:pt idx="12572">
                  <c:v>-21.245081649248899</c:v>
                </c:pt>
                <c:pt idx="12573">
                  <c:v>-21.313891649285001</c:v>
                </c:pt>
                <c:pt idx="12574">
                  <c:v>-21.384453827197401</c:v>
                </c:pt>
                <c:pt idx="12575">
                  <c:v>-21.385623412397099</c:v>
                </c:pt>
                <c:pt idx="12576">
                  <c:v>-21.612570435067099</c:v>
                </c:pt>
                <c:pt idx="12577">
                  <c:v>-21.613543466871999</c:v>
                </c:pt>
                <c:pt idx="12578">
                  <c:v>-21.709399117521102</c:v>
                </c:pt>
                <c:pt idx="12579">
                  <c:v>-21.765040337269099</c:v>
                </c:pt>
                <c:pt idx="12580">
                  <c:v>-21.850820556528699</c:v>
                </c:pt>
                <c:pt idx="12581">
                  <c:v>-21.907298644874398</c:v>
                </c:pt>
                <c:pt idx="12582">
                  <c:v>-21.908221369449599</c:v>
                </c:pt>
                <c:pt idx="12583">
                  <c:v>-21.9091439514611</c:v>
                </c:pt>
                <c:pt idx="12584">
                  <c:v>-21.957483638022001</c:v>
                </c:pt>
                <c:pt idx="12585">
                  <c:v>-22.001661012550102</c:v>
                </c:pt>
                <c:pt idx="12586">
                  <c:v>-22.002522077826502</c:v>
                </c:pt>
                <c:pt idx="12587">
                  <c:v>-22.042554304222399</c:v>
                </c:pt>
                <c:pt idx="12588">
                  <c:v>-22.0512617181491</c:v>
                </c:pt>
                <c:pt idx="12589">
                  <c:v>-22.007363751149501</c:v>
                </c:pt>
                <c:pt idx="12590">
                  <c:v>-22.008292834581301</c:v>
                </c:pt>
                <c:pt idx="12591">
                  <c:v>-21.993718879133802</c:v>
                </c:pt>
                <c:pt idx="12592">
                  <c:v>-21.9743064787306</c:v>
                </c:pt>
                <c:pt idx="12593">
                  <c:v>-21.975136093906901</c:v>
                </c:pt>
                <c:pt idx="12594">
                  <c:v>-21.898200645020498</c:v>
                </c:pt>
                <c:pt idx="12595">
                  <c:v>-21.8991346686832</c:v>
                </c:pt>
                <c:pt idx="12596">
                  <c:v>-21.883813550181401</c:v>
                </c:pt>
                <c:pt idx="12597">
                  <c:v>-21.7754711819133</c:v>
                </c:pt>
                <c:pt idx="12598">
                  <c:v>-21.776734877607002</c:v>
                </c:pt>
                <c:pt idx="12599">
                  <c:v>-21.7533935554385</c:v>
                </c:pt>
                <c:pt idx="12600">
                  <c:v>-21.731522373221299</c:v>
                </c:pt>
                <c:pt idx="12601">
                  <c:v>-21.732713252328502</c:v>
                </c:pt>
                <c:pt idx="12602">
                  <c:v>-21.668115961091601</c:v>
                </c:pt>
                <c:pt idx="12603">
                  <c:v>-21.669379598782399</c:v>
                </c:pt>
                <c:pt idx="12604">
                  <c:v>-21.660509398949898</c:v>
                </c:pt>
                <c:pt idx="12605">
                  <c:v>-21.679660681605601</c:v>
                </c:pt>
                <c:pt idx="12606">
                  <c:v>-21.6808478782105</c:v>
                </c:pt>
                <c:pt idx="12607">
                  <c:v>-21.692184806413302</c:v>
                </c:pt>
                <c:pt idx="12608">
                  <c:v>-21.709479033766801</c:v>
                </c:pt>
                <c:pt idx="12609">
                  <c:v>-21.710409585726399</c:v>
                </c:pt>
                <c:pt idx="12610">
                  <c:v>-21.785408823468199</c:v>
                </c:pt>
                <c:pt idx="12611">
                  <c:v>-21.786263371104901</c:v>
                </c:pt>
                <c:pt idx="12612">
                  <c:v>-21.8047804868459</c:v>
                </c:pt>
                <c:pt idx="12613">
                  <c:v>-21.990148847319599</c:v>
                </c:pt>
                <c:pt idx="12614">
                  <c:v>-21.9907001055469</c:v>
                </c:pt>
                <c:pt idx="12615">
                  <c:v>-22.041238418256199</c:v>
                </c:pt>
                <c:pt idx="12616">
                  <c:v>-22.094576521291</c:v>
                </c:pt>
                <c:pt idx="12617">
                  <c:v>-22.0948397289722</c:v>
                </c:pt>
                <c:pt idx="12618">
                  <c:v>-22.2794539321171</c:v>
                </c:pt>
                <c:pt idx="12619">
                  <c:v>-22.279522804972601</c:v>
                </c:pt>
                <c:pt idx="12620">
                  <c:v>-22.3157496106857</c:v>
                </c:pt>
                <c:pt idx="12621">
                  <c:v>-22.5467531754283</c:v>
                </c:pt>
                <c:pt idx="12622">
                  <c:v>-22.5464191766509</c:v>
                </c:pt>
                <c:pt idx="12623">
                  <c:v>-22.603924318512199</c:v>
                </c:pt>
                <c:pt idx="12624">
                  <c:v>-22.6603219207196</c:v>
                </c:pt>
                <c:pt idx="12625">
                  <c:v>-22.659970669268301</c:v>
                </c:pt>
                <c:pt idx="12626">
                  <c:v>-22.8442952795473</c:v>
                </c:pt>
                <c:pt idx="12627">
                  <c:v>-22.843750518797901</c:v>
                </c:pt>
                <c:pt idx="12628">
                  <c:v>-22.875084261263002</c:v>
                </c:pt>
                <c:pt idx="12629">
                  <c:v>-23.065340577961599</c:v>
                </c:pt>
                <c:pt idx="12630">
                  <c:v>-23.064579000776899</c:v>
                </c:pt>
                <c:pt idx="12631">
                  <c:v>-23.108304330877701</c:v>
                </c:pt>
                <c:pt idx="12632">
                  <c:v>-23.152925313708199</c:v>
                </c:pt>
                <c:pt idx="12633">
                  <c:v>-23.152289465200401</c:v>
                </c:pt>
                <c:pt idx="12634">
                  <c:v>-23.299895240313202</c:v>
                </c:pt>
                <c:pt idx="12635">
                  <c:v>-23.299121611533401</c:v>
                </c:pt>
                <c:pt idx="12636">
                  <c:v>-23.3254626964059</c:v>
                </c:pt>
                <c:pt idx="12637">
                  <c:v>-23.494464406687001</c:v>
                </c:pt>
                <c:pt idx="12638">
                  <c:v>-23.493574838795102</c:v>
                </c:pt>
                <c:pt idx="12639">
                  <c:v>-23.536137722750901</c:v>
                </c:pt>
                <c:pt idx="12640">
                  <c:v>-23.5792738116441</c:v>
                </c:pt>
                <c:pt idx="12641">
                  <c:v>-23.5783883500314</c:v>
                </c:pt>
                <c:pt idx="12642">
                  <c:v>-23.7274346303622</c:v>
                </c:pt>
                <c:pt idx="12643">
                  <c:v>-23.7263990863967</c:v>
                </c:pt>
                <c:pt idx="12644">
                  <c:v>-23.754449801938101</c:v>
                </c:pt>
                <c:pt idx="12645">
                  <c:v>-23.949921303496499</c:v>
                </c:pt>
                <c:pt idx="12646">
                  <c:v>-23.948657510036</c:v>
                </c:pt>
                <c:pt idx="12647">
                  <c:v>-23.9981775197395</c:v>
                </c:pt>
                <c:pt idx="12648">
                  <c:v>-24.048529222796802</c:v>
                </c:pt>
                <c:pt idx="12649">
                  <c:v>-24.0470547711096</c:v>
                </c:pt>
                <c:pt idx="12650">
                  <c:v>-24.2214531211024</c:v>
                </c:pt>
                <c:pt idx="12651">
                  <c:v>-24.219797529641301</c:v>
                </c:pt>
                <c:pt idx="12652">
                  <c:v>-24.249531746778601</c:v>
                </c:pt>
                <c:pt idx="12653">
                  <c:v>-24.4591837740344</c:v>
                </c:pt>
                <c:pt idx="12654">
                  <c:v>-24.457282242909699</c:v>
                </c:pt>
                <c:pt idx="12655">
                  <c:v>-24.508338999006099</c:v>
                </c:pt>
                <c:pt idx="12656">
                  <c:v>-24.558598395298201</c:v>
                </c:pt>
                <c:pt idx="12657">
                  <c:v>-24.556589070663598</c:v>
                </c:pt>
                <c:pt idx="12658">
                  <c:v>-24.7260958420901</c:v>
                </c:pt>
                <c:pt idx="12659">
                  <c:v>-24.7239105219886</c:v>
                </c:pt>
                <c:pt idx="12660">
                  <c:v>-24.751191981262</c:v>
                </c:pt>
                <c:pt idx="12661">
                  <c:v>-24.919441149224902</c:v>
                </c:pt>
                <c:pt idx="12662">
                  <c:v>-24.917001007444998</c:v>
                </c:pt>
                <c:pt idx="12663">
                  <c:v>-24.955082936003201</c:v>
                </c:pt>
                <c:pt idx="12664">
                  <c:v>-24.988207728674102</c:v>
                </c:pt>
                <c:pt idx="12665">
                  <c:v>-24.9858312897186</c:v>
                </c:pt>
                <c:pt idx="12666">
                  <c:v>-25.1015167381886</c:v>
                </c:pt>
                <c:pt idx="12667">
                  <c:v>-25.0990364411605</c:v>
                </c:pt>
                <c:pt idx="12668">
                  <c:v>-25.117187484212</c:v>
                </c:pt>
                <c:pt idx="12669">
                  <c:v>-25.194910640741401</c:v>
                </c:pt>
                <c:pt idx="12670">
                  <c:v>-25.209590206176401</c:v>
                </c:pt>
                <c:pt idx="12671">
                  <c:v>-25.207085966414699</c:v>
                </c:pt>
                <c:pt idx="12672">
                  <c:v>-25.218569162911699</c:v>
                </c:pt>
                <c:pt idx="12673">
                  <c:v>-25.216175798441199</c:v>
                </c:pt>
                <c:pt idx="12674">
                  <c:v>-25.250933700721401</c:v>
                </c:pt>
                <c:pt idx="12675">
                  <c:v>-25.2485200019659</c:v>
                </c:pt>
                <c:pt idx="12676">
                  <c:v>-25.250935378633599</c:v>
                </c:pt>
                <c:pt idx="12677">
                  <c:v>-25.237435019229299</c:v>
                </c:pt>
                <c:pt idx="12678">
                  <c:v>-25.2299671077837</c:v>
                </c:pt>
                <c:pt idx="12679">
                  <c:v>-25.227648296561799</c:v>
                </c:pt>
                <c:pt idx="12680">
                  <c:v>-25.218047537867999</c:v>
                </c:pt>
                <c:pt idx="12681">
                  <c:v>-25.2157489650066</c:v>
                </c:pt>
                <c:pt idx="12682">
                  <c:v>-25.182437207074301</c:v>
                </c:pt>
                <c:pt idx="12683">
                  <c:v>-25.180185663643201</c:v>
                </c:pt>
                <c:pt idx="12684">
                  <c:v>-25.1715134783989</c:v>
                </c:pt>
                <c:pt idx="12685">
                  <c:v>-25.1060184468306</c:v>
                </c:pt>
                <c:pt idx="12686">
                  <c:v>-25.0880578280922</c:v>
                </c:pt>
                <c:pt idx="12687">
                  <c:v>-25.0859525158561</c:v>
                </c:pt>
                <c:pt idx="12688">
                  <c:v>-25.066580902051498</c:v>
                </c:pt>
                <c:pt idx="12689">
                  <c:v>-25.064385348506899</c:v>
                </c:pt>
                <c:pt idx="12690">
                  <c:v>-25.003313116756601</c:v>
                </c:pt>
                <c:pt idx="12691">
                  <c:v>-25.001190858769</c:v>
                </c:pt>
                <c:pt idx="12692">
                  <c:v>-24.988666618298701</c:v>
                </c:pt>
                <c:pt idx="12693">
                  <c:v>-24.9183516265383</c:v>
                </c:pt>
                <c:pt idx="12694">
                  <c:v>-24.899822146686599</c:v>
                </c:pt>
                <c:pt idx="12695">
                  <c:v>-24.8978576476696</c:v>
                </c:pt>
                <c:pt idx="12696">
                  <c:v>-24.8804504323655</c:v>
                </c:pt>
                <c:pt idx="12697">
                  <c:v>-24.8782909683746</c:v>
                </c:pt>
                <c:pt idx="12698">
                  <c:v>-24.824965401539</c:v>
                </c:pt>
                <c:pt idx="12699">
                  <c:v>-24.8228655777123</c:v>
                </c:pt>
                <c:pt idx="12700">
                  <c:v>-24.811624826088501</c:v>
                </c:pt>
                <c:pt idx="12701">
                  <c:v>-24.7699418415068</c:v>
                </c:pt>
                <c:pt idx="12702">
                  <c:v>-24.759260358751298</c:v>
                </c:pt>
                <c:pt idx="12703">
                  <c:v>-24.757216023026999</c:v>
                </c:pt>
                <c:pt idx="12704">
                  <c:v>-24.747871980363598</c:v>
                </c:pt>
                <c:pt idx="12705">
                  <c:v>-24.7457091007781</c:v>
                </c:pt>
                <c:pt idx="12706">
                  <c:v>-24.724675661911299</c:v>
                </c:pt>
                <c:pt idx="12707">
                  <c:v>-24.7225202053021</c:v>
                </c:pt>
                <c:pt idx="12708">
                  <c:v>-24.717952625578501</c:v>
                </c:pt>
                <c:pt idx="12709">
                  <c:v>-24.729461513643301</c:v>
                </c:pt>
                <c:pt idx="12710">
                  <c:v>-24.732743371151798</c:v>
                </c:pt>
                <c:pt idx="12711">
                  <c:v>-24.730479530447901</c:v>
                </c:pt>
                <c:pt idx="12712">
                  <c:v>-24.735615365530201</c:v>
                </c:pt>
                <c:pt idx="12713">
                  <c:v>-24.748536101728401</c:v>
                </c:pt>
                <c:pt idx="12714">
                  <c:v>-24.7462417641085</c:v>
                </c:pt>
                <c:pt idx="12715">
                  <c:v>-24.760466930294101</c:v>
                </c:pt>
                <c:pt idx="12716">
                  <c:v>-24.758148377034999</c:v>
                </c:pt>
                <c:pt idx="12717">
                  <c:v>-24.826413673537299</c:v>
                </c:pt>
                <c:pt idx="12718">
                  <c:v>-24.841736337246399</c:v>
                </c:pt>
                <c:pt idx="12719">
                  <c:v>-24.839319551073899</c:v>
                </c:pt>
                <c:pt idx="12720">
                  <c:v>-24.857690247098201</c:v>
                </c:pt>
                <c:pt idx="12721">
                  <c:v>-24.877821927897099</c:v>
                </c:pt>
                <c:pt idx="12722">
                  <c:v>-24.900462380184599</c:v>
                </c:pt>
                <c:pt idx="12723">
                  <c:v>-24.8979384982201</c:v>
                </c:pt>
                <c:pt idx="12724">
                  <c:v>-24.986458513235299</c:v>
                </c:pt>
                <c:pt idx="12725">
                  <c:v>-25.072493403978999</c:v>
                </c:pt>
                <c:pt idx="12726">
                  <c:v>-25.1032677262654</c:v>
                </c:pt>
                <c:pt idx="12727">
                  <c:v>-25.100523377058099</c:v>
                </c:pt>
                <c:pt idx="12728">
                  <c:v>-25.135552866866799</c:v>
                </c:pt>
                <c:pt idx="12729">
                  <c:v>-25.172316415028099</c:v>
                </c:pt>
                <c:pt idx="12730">
                  <c:v>-25.2109043874588</c:v>
                </c:pt>
                <c:pt idx="12731">
                  <c:v>-25.20804757889</c:v>
                </c:pt>
                <c:pt idx="12732">
                  <c:v>-25.349186966071201</c:v>
                </c:pt>
                <c:pt idx="12733">
                  <c:v>-25.471024012759401</c:v>
                </c:pt>
                <c:pt idx="12734">
                  <c:v>-25.517578530043199</c:v>
                </c:pt>
                <c:pt idx="12735">
                  <c:v>-25.514401322824501</c:v>
                </c:pt>
                <c:pt idx="12736">
                  <c:v>-25.562535023350598</c:v>
                </c:pt>
                <c:pt idx="12737">
                  <c:v>-25.6119906684605</c:v>
                </c:pt>
                <c:pt idx="12738">
                  <c:v>-25.662689554777899</c:v>
                </c:pt>
                <c:pt idx="12739">
                  <c:v>-25.6595209171257</c:v>
                </c:pt>
                <c:pt idx="12740">
                  <c:v>-25.839701086403998</c:v>
                </c:pt>
                <c:pt idx="12741">
                  <c:v>-25.987183603181599</c:v>
                </c:pt>
                <c:pt idx="12742">
                  <c:v>-26.0428026950873</c:v>
                </c:pt>
                <c:pt idx="12743">
                  <c:v>-26.039250153790199</c:v>
                </c:pt>
                <c:pt idx="12744">
                  <c:v>-26.095857801720399</c:v>
                </c:pt>
                <c:pt idx="12745">
                  <c:v>-26.152283339458499</c:v>
                </c:pt>
                <c:pt idx="12746">
                  <c:v>-26.210296881811701</c:v>
                </c:pt>
                <c:pt idx="12747">
                  <c:v>-26.206755748494299</c:v>
                </c:pt>
                <c:pt idx="12748">
                  <c:v>-26.411251732170399</c:v>
                </c:pt>
                <c:pt idx="12749">
                  <c:v>-26.5726569272829</c:v>
                </c:pt>
                <c:pt idx="12750">
                  <c:v>-26.632883203153298</c:v>
                </c:pt>
                <c:pt idx="12751">
                  <c:v>-26.628919317517401</c:v>
                </c:pt>
                <c:pt idx="12752">
                  <c:v>-26.688700101984001</c:v>
                </c:pt>
                <c:pt idx="12753">
                  <c:v>-26.746774099238198</c:v>
                </c:pt>
                <c:pt idx="12754">
                  <c:v>-26.8080145595357</c:v>
                </c:pt>
                <c:pt idx="12755">
                  <c:v>-26.804095858191701</c:v>
                </c:pt>
                <c:pt idx="12756">
                  <c:v>-27.018818663018799</c:v>
                </c:pt>
                <c:pt idx="12757">
                  <c:v>-27.1881335273779</c:v>
                </c:pt>
                <c:pt idx="12758">
                  <c:v>-27.246930129636802</c:v>
                </c:pt>
                <c:pt idx="12759">
                  <c:v>-27.242802566919401</c:v>
                </c:pt>
                <c:pt idx="12760">
                  <c:v>-27.304650237152</c:v>
                </c:pt>
                <c:pt idx="12761">
                  <c:v>-27.365515190820801</c:v>
                </c:pt>
                <c:pt idx="12762">
                  <c:v>-27.427611273158199</c:v>
                </c:pt>
                <c:pt idx="12763">
                  <c:v>-27.423520283226299</c:v>
                </c:pt>
                <c:pt idx="12764">
                  <c:v>-27.640856188193499</c:v>
                </c:pt>
                <c:pt idx="12765">
                  <c:v>-27.808281385960701</c:v>
                </c:pt>
                <c:pt idx="12766">
                  <c:v>-27.870121045044399</c:v>
                </c:pt>
                <c:pt idx="12767">
                  <c:v>-27.865620661714299</c:v>
                </c:pt>
                <c:pt idx="12768">
                  <c:v>-27.927457186941002</c:v>
                </c:pt>
                <c:pt idx="12769">
                  <c:v>-27.9892802754649</c:v>
                </c:pt>
                <c:pt idx="12770">
                  <c:v>-28.051083676319902</c:v>
                </c:pt>
                <c:pt idx="12771">
                  <c:v>-28.046419386834401</c:v>
                </c:pt>
                <c:pt idx="12772">
                  <c:v>-28.264062460162702</c:v>
                </c:pt>
                <c:pt idx="12773">
                  <c:v>-28.430330043776301</c:v>
                </c:pt>
                <c:pt idx="12774">
                  <c:v>-28.491707004922599</c:v>
                </c:pt>
                <c:pt idx="12775">
                  <c:v>-28.486638854446099</c:v>
                </c:pt>
                <c:pt idx="12776">
                  <c:v>-28.544805570833098</c:v>
                </c:pt>
                <c:pt idx="12777">
                  <c:v>-28.605895311966702</c:v>
                </c:pt>
                <c:pt idx="12778">
                  <c:v>-28.666875679089699</c:v>
                </c:pt>
                <c:pt idx="12779">
                  <c:v>-28.661528460161598</c:v>
                </c:pt>
                <c:pt idx="12780">
                  <c:v>-28.878610502985602</c:v>
                </c:pt>
                <c:pt idx="12781">
                  <c:v>-28.914047133459899</c:v>
                </c:pt>
                <c:pt idx="12782">
                  <c:v>-29.037047668401499</c:v>
                </c:pt>
                <c:pt idx="12783">
                  <c:v>-29.162339770866499</c:v>
                </c:pt>
                <c:pt idx="12784">
                  <c:v>-29.221619018683199</c:v>
                </c:pt>
                <c:pt idx="12785">
                  <c:v>-29.2155552898198</c:v>
                </c:pt>
                <c:pt idx="12786">
                  <c:v>-29.274621992547299</c:v>
                </c:pt>
                <c:pt idx="12787">
                  <c:v>-29.268503250206599</c:v>
                </c:pt>
                <c:pt idx="12788">
                  <c:v>-29.479600615393998</c:v>
                </c:pt>
                <c:pt idx="12789">
                  <c:v>-29.473275516246201</c:v>
                </c:pt>
                <c:pt idx="12790">
                  <c:v>-29.505142945210501</c:v>
                </c:pt>
                <c:pt idx="12791">
                  <c:v>-29.627420350559099</c:v>
                </c:pt>
                <c:pt idx="12792">
                  <c:v>-29.745996046917899</c:v>
                </c:pt>
                <c:pt idx="12793">
                  <c:v>-29.866745905865901</c:v>
                </c:pt>
                <c:pt idx="12794">
                  <c:v>-29.860040758298801</c:v>
                </c:pt>
                <c:pt idx="12795">
                  <c:v>-30.0656039424874</c:v>
                </c:pt>
                <c:pt idx="12796">
                  <c:v>-30.058699997767999</c:v>
                </c:pt>
                <c:pt idx="12797">
                  <c:v>-30.088979903134099</c:v>
                </c:pt>
                <c:pt idx="12798">
                  <c:v>-30.1449633574587</c:v>
                </c:pt>
                <c:pt idx="12799">
                  <c:v>-30.2007729231998</c:v>
                </c:pt>
                <c:pt idx="12800">
                  <c:v>-30.256406618930601</c:v>
                </c:pt>
                <c:pt idx="12801">
                  <c:v>-30.311872915895002</c:v>
                </c:pt>
                <c:pt idx="12802">
                  <c:v>-30.635986107292702</c:v>
                </c:pt>
                <c:pt idx="12803">
                  <c:v>-30.628386616124001</c:v>
                </c:pt>
                <c:pt idx="12804">
                  <c:v>-30.620804646785999</c:v>
                </c:pt>
                <c:pt idx="12805">
                  <c:v>-30.6517491022427</c:v>
                </c:pt>
                <c:pt idx="12806">
                  <c:v>-30.703219474151499</c:v>
                </c:pt>
                <c:pt idx="12807">
                  <c:v>-30.757307245993601</c:v>
                </c:pt>
                <c:pt idx="12808">
                  <c:v>-30.811179549881501</c:v>
                </c:pt>
                <c:pt idx="12809">
                  <c:v>-30.8648321558411</c:v>
                </c:pt>
                <c:pt idx="12810">
                  <c:v>-31.183102713916199</c:v>
                </c:pt>
                <c:pt idx="12811">
                  <c:v>-31.175014371912098</c:v>
                </c:pt>
                <c:pt idx="12812">
                  <c:v>-31.166946100277698</c:v>
                </c:pt>
                <c:pt idx="12813">
                  <c:v>-31.194793234043299</c:v>
                </c:pt>
                <c:pt idx="12814">
                  <c:v>-31.247152882100401</c:v>
                </c:pt>
                <c:pt idx="12815">
                  <c:v>-31.2965568683024</c:v>
                </c:pt>
                <c:pt idx="12816">
                  <c:v>-31.347576223504198</c:v>
                </c:pt>
                <c:pt idx="12817">
                  <c:v>-31.399319922986098</c:v>
                </c:pt>
                <c:pt idx="12818">
                  <c:v>-31.710301866565299</c:v>
                </c:pt>
                <c:pt idx="12819">
                  <c:v>-31.701995463358799</c:v>
                </c:pt>
                <c:pt idx="12820">
                  <c:v>-31.693706735863199</c:v>
                </c:pt>
                <c:pt idx="12821">
                  <c:v>-31.7204482117398</c:v>
                </c:pt>
                <c:pt idx="12822">
                  <c:v>-31.7729650729956</c:v>
                </c:pt>
                <c:pt idx="12823">
                  <c:v>-31.8242519726411</c:v>
                </c:pt>
                <c:pt idx="12824">
                  <c:v>-31.8758026569691</c:v>
                </c:pt>
                <c:pt idx="12825">
                  <c:v>-31.924983444418402</c:v>
                </c:pt>
                <c:pt idx="12826">
                  <c:v>-32.250229850206402</c:v>
                </c:pt>
                <c:pt idx="12827">
                  <c:v>-32.241516744707098</c:v>
                </c:pt>
                <c:pt idx="12828">
                  <c:v>-32.232803821488901</c:v>
                </c:pt>
                <c:pt idx="12829">
                  <c:v>-32.261207469171801</c:v>
                </c:pt>
                <c:pt idx="12830">
                  <c:v>-32.316345376987698</c:v>
                </c:pt>
                <c:pt idx="12831">
                  <c:v>-32.372608284141599</c:v>
                </c:pt>
                <c:pt idx="12832">
                  <c:v>-32.430122521730603</c:v>
                </c:pt>
                <c:pt idx="12833">
                  <c:v>-32.485939190883499</c:v>
                </c:pt>
                <c:pt idx="12834">
                  <c:v>-32.866775417075502</c:v>
                </c:pt>
                <c:pt idx="12835">
                  <c:v>-32.857553113797103</c:v>
                </c:pt>
                <c:pt idx="12836">
                  <c:v>-32.8483248639793</c:v>
                </c:pt>
                <c:pt idx="12837">
                  <c:v>-32.882235744766</c:v>
                </c:pt>
                <c:pt idx="12838">
                  <c:v>-32.948492109648299</c:v>
                </c:pt>
                <c:pt idx="12839">
                  <c:v>-33.0167839377185</c:v>
                </c:pt>
                <c:pt idx="12840">
                  <c:v>-33.087184545370299</c:v>
                </c:pt>
                <c:pt idx="12841">
                  <c:v>-33.156002777050404</c:v>
                </c:pt>
                <c:pt idx="12842">
                  <c:v>-33.3192385477467</c:v>
                </c:pt>
                <c:pt idx="12843">
                  <c:v>-33.468483880218301</c:v>
                </c:pt>
                <c:pt idx="12844">
                  <c:v>-33.6171586005363</c:v>
                </c:pt>
                <c:pt idx="12845">
                  <c:v>-33.605469321310103</c:v>
                </c:pt>
                <c:pt idx="12846">
                  <c:v>-33.754842840656899</c:v>
                </c:pt>
                <c:pt idx="12847">
                  <c:v>-33.7927682434945</c:v>
                </c:pt>
                <c:pt idx="12848">
                  <c:v>-33.870038284788002</c:v>
                </c:pt>
                <c:pt idx="12849">
                  <c:v>-33.953677604881399</c:v>
                </c:pt>
                <c:pt idx="12850">
                  <c:v>-34.135028689084301</c:v>
                </c:pt>
                <c:pt idx="12851">
                  <c:v>-34.224513727753703</c:v>
                </c:pt>
                <c:pt idx="12852">
                  <c:v>-34.666051237545297</c:v>
                </c:pt>
                <c:pt idx="12853">
                  <c:v>-34.653762112177603</c:v>
                </c:pt>
                <c:pt idx="12854">
                  <c:v>-34.641464254929701</c:v>
                </c:pt>
                <c:pt idx="12855">
                  <c:v>-34.805134471953998</c:v>
                </c:pt>
                <c:pt idx="12856">
                  <c:v>-34.901574214325599</c:v>
                </c:pt>
                <c:pt idx="12857">
                  <c:v>-34.999275964450803</c:v>
                </c:pt>
                <c:pt idx="12858">
                  <c:v>-35.091423684228801</c:v>
                </c:pt>
                <c:pt idx="12859">
                  <c:v>-35.191505014292702</c:v>
                </c:pt>
                <c:pt idx="12860">
                  <c:v>-35.676492159399402</c:v>
                </c:pt>
                <c:pt idx="12861">
                  <c:v>-35.663404888020601</c:v>
                </c:pt>
                <c:pt idx="12862">
                  <c:v>-35.650340920708103</c:v>
                </c:pt>
                <c:pt idx="12863">
                  <c:v>-35.828835880637897</c:v>
                </c:pt>
                <c:pt idx="12864">
                  <c:v>-35.9341459833743</c:v>
                </c:pt>
                <c:pt idx="12865">
                  <c:v>-36.040780807650798</c:v>
                </c:pt>
                <c:pt idx="12866">
                  <c:v>-36.143354023192501</c:v>
                </c:pt>
                <c:pt idx="12867">
                  <c:v>-36.252978618511399</c:v>
                </c:pt>
                <c:pt idx="12868">
                  <c:v>-36.785664926701998</c:v>
                </c:pt>
                <c:pt idx="12869">
                  <c:v>-36.7721324081784</c:v>
                </c:pt>
                <c:pt idx="12870">
                  <c:v>-36.758662634731799</c:v>
                </c:pt>
                <c:pt idx="12871">
                  <c:v>-36.957257357487599</c:v>
                </c:pt>
                <c:pt idx="12872">
                  <c:v>-37.075233675501003</c:v>
                </c:pt>
                <c:pt idx="12873">
                  <c:v>-37.189265452422802</c:v>
                </c:pt>
                <c:pt idx="12874">
                  <c:v>-37.314833745609697</c:v>
                </c:pt>
                <c:pt idx="12875">
                  <c:v>-37.440459896983498</c:v>
                </c:pt>
                <c:pt idx="12876">
                  <c:v>-38.046510285274401</c:v>
                </c:pt>
                <c:pt idx="12877">
                  <c:v>-38.035788286951401</c:v>
                </c:pt>
                <c:pt idx="12878">
                  <c:v>-38.025027403239498</c:v>
                </c:pt>
                <c:pt idx="12879">
                  <c:v>-38.244294280979297</c:v>
                </c:pt>
                <c:pt idx="12880">
                  <c:v>-38.379141592086</c:v>
                </c:pt>
                <c:pt idx="12881">
                  <c:v>-38.512740180866899</c:v>
                </c:pt>
                <c:pt idx="12882">
                  <c:v>-38.6492302099089</c:v>
                </c:pt>
                <c:pt idx="12883">
                  <c:v>-38.786039638619201</c:v>
                </c:pt>
                <c:pt idx="12884">
                  <c:v>-39.413070095063603</c:v>
                </c:pt>
                <c:pt idx="12885">
                  <c:v>-39.402020097905499</c:v>
                </c:pt>
                <c:pt idx="12886">
                  <c:v>-39.390956853303898</c:v>
                </c:pt>
                <c:pt idx="12887">
                  <c:v>-39.609701325261199</c:v>
                </c:pt>
                <c:pt idx="12888">
                  <c:v>-39.741597388776398</c:v>
                </c:pt>
                <c:pt idx="12889">
                  <c:v>-39.868740367201397</c:v>
                </c:pt>
                <c:pt idx="12890">
                  <c:v>-39.996234403772299</c:v>
                </c:pt>
                <c:pt idx="12891">
                  <c:v>-40.1153999170253</c:v>
                </c:pt>
                <c:pt idx="12892">
                  <c:v>-40.677120233101</c:v>
                </c:pt>
                <c:pt idx="12893">
                  <c:v>-40.6648152237292</c:v>
                </c:pt>
                <c:pt idx="12894">
                  <c:v>-40.652504871685501</c:v>
                </c:pt>
                <c:pt idx="12895">
                  <c:v>-40.843794951952198</c:v>
                </c:pt>
                <c:pt idx="12896">
                  <c:v>-40.9513712289219</c:v>
                </c:pt>
                <c:pt idx="12897">
                  <c:v>-41.048955486581299</c:v>
                </c:pt>
                <c:pt idx="12898">
                  <c:v>-41.1466253448366</c:v>
                </c:pt>
                <c:pt idx="12899">
                  <c:v>-41.2384306165754</c:v>
                </c:pt>
                <c:pt idx="12900">
                  <c:v>-41.621872255040103</c:v>
                </c:pt>
                <c:pt idx="12901">
                  <c:v>-41.608403583953702</c:v>
                </c:pt>
                <c:pt idx="12902">
                  <c:v>-41.594939350246698</c:v>
                </c:pt>
                <c:pt idx="12903">
                  <c:v>-41.699416822220897</c:v>
                </c:pt>
                <c:pt idx="12904">
                  <c:v>-41.751677742856899</c:v>
                </c:pt>
                <c:pt idx="12905">
                  <c:v>-41.794377264657903</c:v>
                </c:pt>
                <c:pt idx="12906">
                  <c:v>-41.827056766799402</c:v>
                </c:pt>
                <c:pt idx="12907">
                  <c:v>-41.849277036444299</c:v>
                </c:pt>
                <c:pt idx="12908">
                  <c:v>-41.896843304280701</c:v>
                </c:pt>
                <c:pt idx="12909">
                  <c:v>-41.883254648216798</c:v>
                </c:pt>
                <c:pt idx="12910">
                  <c:v>-41.869676669097601</c:v>
                </c:pt>
                <c:pt idx="12911">
                  <c:v>-41.844048383533902</c:v>
                </c:pt>
                <c:pt idx="12912">
                  <c:v>-41.812697552560103</c:v>
                </c:pt>
                <c:pt idx="12913">
                  <c:v>-41.772675226097803</c:v>
                </c:pt>
                <c:pt idx="12914">
                  <c:v>-41.721852763291601</c:v>
                </c:pt>
                <c:pt idx="12915">
                  <c:v>-41.662047567588999</c:v>
                </c:pt>
                <c:pt idx="12916">
                  <c:v>-41.375345867618201</c:v>
                </c:pt>
                <c:pt idx="12917">
                  <c:v>-41.362260003560401</c:v>
                </c:pt>
                <c:pt idx="12918">
                  <c:v>-41.349192132090003</c:v>
                </c:pt>
                <c:pt idx="12919">
                  <c:v>-41.2134320442755</c:v>
                </c:pt>
                <c:pt idx="12920">
                  <c:v>-41.117218002245799</c:v>
                </c:pt>
                <c:pt idx="12921">
                  <c:v>-41.015249419221099</c:v>
                </c:pt>
                <c:pt idx="12922">
                  <c:v>-40.9079775221863</c:v>
                </c:pt>
                <c:pt idx="12923">
                  <c:v>-40.800379149989098</c:v>
                </c:pt>
                <c:pt idx="12924">
                  <c:v>-40.316298729621302</c:v>
                </c:pt>
                <c:pt idx="12925">
                  <c:v>-40.304188964393298</c:v>
                </c:pt>
                <c:pt idx="12926">
                  <c:v>-40.292088254778299</c:v>
                </c:pt>
                <c:pt idx="12927">
                  <c:v>-40.095550167847797</c:v>
                </c:pt>
                <c:pt idx="12928">
                  <c:v>-39.964515226485801</c:v>
                </c:pt>
                <c:pt idx="12929">
                  <c:v>-39.8308752461041</c:v>
                </c:pt>
                <c:pt idx="12930">
                  <c:v>-39.694999672509098</c:v>
                </c:pt>
                <c:pt idx="12931">
                  <c:v>-39.557458450458597</c:v>
                </c:pt>
                <c:pt idx="12932">
                  <c:v>-38.984137760428403</c:v>
                </c:pt>
                <c:pt idx="12933">
                  <c:v>-38.972825700552903</c:v>
                </c:pt>
                <c:pt idx="12934">
                  <c:v>-38.8843230685385</c:v>
                </c:pt>
                <c:pt idx="12935">
                  <c:v>-38.741994456322999</c:v>
                </c:pt>
                <c:pt idx="12936">
                  <c:v>-38.599571614870399</c:v>
                </c:pt>
                <c:pt idx="12937">
                  <c:v>-38.4633684661164</c:v>
                </c:pt>
                <c:pt idx="12938">
                  <c:v>-38.321781374193201</c:v>
                </c:pt>
                <c:pt idx="12939">
                  <c:v>-38.1810577455756</c:v>
                </c:pt>
                <c:pt idx="12940">
                  <c:v>-37.612464844119799</c:v>
                </c:pt>
                <c:pt idx="12941">
                  <c:v>-37.602137513911998</c:v>
                </c:pt>
                <c:pt idx="12942">
                  <c:v>-37.516878115240601</c:v>
                </c:pt>
                <c:pt idx="12943">
                  <c:v>-37.383399444345798</c:v>
                </c:pt>
                <c:pt idx="12944">
                  <c:v>-37.249868272376602</c:v>
                </c:pt>
                <c:pt idx="12945">
                  <c:v>-37.1182021189138</c:v>
                </c:pt>
                <c:pt idx="12946">
                  <c:v>-36.994023408435801</c:v>
                </c:pt>
                <c:pt idx="12947">
                  <c:v>-36.866125415256903</c:v>
                </c:pt>
                <c:pt idx="12948">
                  <c:v>-36.3509562266552</c:v>
                </c:pt>
                <c:pt idx="12949">
                  <c:v>-36.342068082877098</c:v>
                </c:pt>
                <c:pt idx="12950">
                  <c:v>-36.2650057728045</c:v>
                </c:pt>
                <c:pt idx="12951">
                  <c:v>-36.141661221868802</c:v>
                </c:pt>
                <c:pt idx="12952">
                  <c:v>-36.018903634157702</c:v>
                </c:pt>
                <c:pt idx="12953">
                  <c:v>-35.896430983314502</c:v>
                </c:pt>
                <c:pt idx="12954">
                  <c:v>-35.773930185002698</c:v>
                </c:pt>
                <c:pt idx="12955">
                  <c:v>-35.6562727985484</c:v>
                </c:pt>
                <c:pt idx="12956">
                  <c:v>-35.138357721561498</c:v>
                </c:pt>
                <c:pt idx="12957">
                  <c:v>-35.130911973332303</c:v>
                </c:pt>
                <c:pt idx="12958">
                  <c:v>-35.0533158695739</c:v>
                </c:pt>
                <c:pt idx="12959">
                  <c:v>-34.925726981501001</c:v>
                </c:pt>
                <c:pt idx="12960">
                  <c:v>-34.796531172793699</c:v>
                </c:pt>
                <c:pt idx="12961">
                  <c:v>-34.665541065743597</c:v>
                </c:pt>
                <c:pt idx="12962">
                  <c:v>-34.532636840084102</c:v>
                </c:pt>
                <c:pt idx="12963">
                  <c:v>-34.403559953121302</c:v>
                </c:pt>
                <c:pt idx="12964">
                  <c:v>-33.821506939144101</c:v>
                </c:pt>
                <c:pt idx="12965">
                  <c:v>-33.815577964870698</c:v>
                </c:pt>
                <c:pt idx="12966">
                  <c:v>-33.722895706070098</c:v>
                </c:pt>
                <c:pt idx="12967">
                  <c:v>-33.578829730826101</c:v>
                </c:pt>
                <c:pt idx="12968">
                  <c:v>-33.432730680179702</c:v>
                </c:pt>
                <c:pt idx="12969">
                  <c:v>-33.2911595634422</c:v>
                </c:pt>
                <c:pt idx="12970">
                  <c:v>-33.141338642358903</c:v>
                </c:pt>
                <c:pt idx="12971">
                  <c:v>-32.989868539331397</c:v>
                </c:pt>
                <c:pt idx="12972">
                  <c:v>-32.3776862146334</c:v>
                </c:pt>
                <c:pt idx="12973">
                  <c:v>-32.372725729395398</c:v>
                </c:pt>
                <c:pt idx="12974">
                  <c:v>-32.367777304875702</c:v>
                </c:pt>
                <c:pt idx="12975">
                  <c:v>-32.132207745266697</c:v>
                </c:pt>
                <c:pt idx="12976">
                  <c:v>-31.896090307535498</c:v>
                </c:pt>
                <c:pt idx="12977">
                  <c:v>-31.891795363291099</c:v>
                </c:pt>
                <c:pt idx="12978">
                  <c:v>-31.655183277816398</c:v>
                </c:pt>
                <c:pt idx="12979">
                  <c:v>-31.471785482765299</c:v>
                </c:pt>
                <c:pt idx="12980">
                  <c:v>-30.868649212829499</c:v>
                </c:pt>
                <c:pt idx="12981">
                  <c:v>-30.866055902247801</c:v>
                </c:pt>
                <c:pt idx="12982">
                  <c:v>-30.711805072034501</c:v>
                </c:pt>
                <c:pt idx="12983">
                  <c:v>-30.473688231961098</c:v>
                </c:pt>
                <c:pt idx="12984">
                  <c:v>-30.470965295078202</c:v>
                </c:pt>
                <c:pt idx="12985">
                  <c:v>-30.233411902278</c:v>
                </c:pt>
                <c:pt idx="12986">
                  <c:v>-30.231035761710299</c:v>
                </c:pt>
                <c:pt idx="12987">
                  <c:v>-29.994008787532199</c:v>
                </c:pt>
                <c:pt idx="12988">
                  <c:v>-29.291691514804299</c:v>
                </c:pt>
                <c:pt idx="12989">
                  <c:v>-29.290562756674898</c:v>
                </c:pt>
                <c:pt idx="12990">
                  <c:v>-29.2086579378356</c:v>
                </c:pt>
                <c:pt idx="12991">
                  <c:v>-29.061594089633299</c:v>
                </c:pt>
                <c:pt idx="12992">
                  <c:v>-28.917128096396201</c:v>
                </c:pt>
                <c:pt idx="12993">
                  <c:v>-28.781972989302201</c:v>
                </c:pt>
                <c:pt idx="12994">
                  <c:v>-28.643665324753901</c:v>
                </c:pt>
                <c:pt idx="12995">
                  <c:v>-28.5088853499538</c:v>
                </c:pt>
                <c:pt idx="12996">
                  <c:v>-27.960580882676201</c:v>
                </c:pt>
                <c:pt idx="12997">
                  <c:v>-27.960451605022399</c:v>
                </c:pt>
                <c:pt idx="12998">
                  <c:v>-27.882703383597299</c:v>
                </c:pt>
                <c:pt idx="12999">
                  <c:v>-27.764984315628599</c:v>
                </c:pt>
                <c:pt idx="13000">
                  <c:v>-27.6570928270305</c:v>
                </c:pt>
                <c:pt idx="13001">
                  <c:v>-27.548818602857601</c:v>
                </c:pt>
                <c:pt idx="13002">
                  <c:v>-27.445496199952998</c:v>
                </c:pt>
                <c:pt idx="13003">
                  <c:v>-27.347305314998</c:v>
                </c:pt>
                <c:pt idx="13004">
                  <c:v>-26.9680613640156</c:v>
                </c:pt>
                <c:pt idx="13005">
                  <c:v>-26.968011162404</c:v>
                </c:pt>
                <c:pt idx="13006">
                  <c:v>-26.916197659764201</c:v>
                </c:pt>
                <c:pt idx="13007">
                  <c:v>-26.844287342738099</c:v>
                </c:pt>
                <c:pt idx="13008">
                  <c:v>-26.776429093663999</c:v>
                </c:pt>
                <c:pt idx="13009">
                  <c:v>-26.714313835111401</c:v>
                </c:pt>
                <c:pt idx="13010">
                  <c:v>-26.659373928200299</c:v>
                </c:pt>
                <c:pt idx="13011">
                  <c:v>-26.612002781091402</c:v>
                </c:pt>
                <c:pt idx="13012">
                  <c:v>-26.477595115098101</c:v>
                </c:pt>
                <c:pt idx="13013">
                  <c:v>-26.476808652639299</c:v>
                </c:pt>
                <c:pt idx="13014">
                  <c:v>-26.463898840580601</c:v>
                </c:pt>
                <c:pt idx="13015">
                  <c:v>-26.451247053368</c:v>
                </c:pt>
                <c:pt idx="13016">
                  <c:v>-26.4476371755262</c:v>
                </c:pt>
                <c:pt idx="13017">
                  <c:v>-26.453400081303499</c:v>
                </c:pt>
                <c:pt idx="13018">
                  <c:v>-26.468583923585399</c:v>
                </c:pt>
                <c:pt idx="13019">
                  <c:v>-26.492000560187201</c:v>
                </c:pt>
                <c:pt idx="13020">
                  <c:v>-26.678851931523099</c:v>
                </c:pt>
                <c:pt idx="13021">
                  <c:v>-26.678435824824401</c:v>
                </c:pt>
                <c:pt idx="13022">
                  <c:v>-26.7107928188512</c:v>
                </c:pt>
                <c:pt idx="13023">
                  <c:v>-26.769809132968302</c:v>
                </c:pt>
                <c:pt idx="13024">
                  <c:v>-26.834985948196501</c:v>
                </c:pt>
                <c:pt idx="13025">
                  <c:v>-26.904598902336101</c:v>
                </c:pt>
                <c:pt idx="13026">
                  <c:v>-26.983077420457999</c:v>
                </c:pt>
                <c:pt idx="13027">
                  <c:v>-27.066155573352901</c:v>
                </c:pt>
                <c:pt idx="13028">
                  <c:v>-27.456827770972598</c:v>
                </c:pt>
                <c:pt idx="13029">
                  <c:v>-27.456375692502899</c:v>
                </c:pt>
                <c:pt idx="13030">
                  <c:v>-27.514198029635299</c:v>
                </c:pt>
                <c:pt idx="13031">
                  <c:v>-27.601501534654499</c:v>
                </c:pt>
                <c:pt idx="13032">
                  <c:v>-27.692345741358899</c:v>
                </c:pt>
                <c:pt idx="13033">
                  <c:v>-27.781507588689699</c:v>
                </c:pt>
                <c:pt idx="13034">
                  <c:v>-27.866659865555999</c:v>
                </c:pt>
                <c:pt idx="13035">
                  <c:v>-27.949477629294499</c:v>
                </c:pt>
                <c:pt idx="13036">
                  <c:v>-28.268097518704899</c:v>
                </c:pt>
                <c:pt idx="13037">
                  <c:v>-28.266981352154701</c:v>
                </c:pt>
                <c:pt idx="13038">
                  <c:v>-28.3050819048057</c:v>
                </c:pt>
                <c:pt idx="13039">
                  <c:v>-28.364071294102899</c:v>
                </c:pt>
                <c:pt idx="13040">
                  <c:v>-28.415863169339101</c:v>
                </c:pt>
                <c:pt idx="13041">
                  <c:v>-28.460080171235099</c:v>
                </c:pt>
                <c:pt idx="13042">
                  <c:v>-28.494743982862399</c:v>
                </c:pt>
                <c:pt idx="13043">
                  <c:v>-28.521702071184201</c:v>
                </c:pt>
                <c:pt idx="13044">
                  <c:v>-28.581229511508301</c:v>
                </c:pt>
                <c:pt idx="13045">
                  <c:v>-28.577770846189999</c:v>
                </c:pt>
                <c:pt idx="13046">
                  <c:v>-28.578222921280499</c:v>
                </c:pt>
                <c:pt idx="13047">
                  <c:v>-28.573830580090299</c:v>
                </c:pt>
                <c:pt idx="13048">
                  <c:v>-28.5616826077509</c:v>
                </c:pt>
                <c:pt idx="13049">
                  <c:v>-28.5431657767963</c:v>
                </c:pt>
                <c:pt idx="13050">
                  <c:v>-28.518097479228999</c:v>
                </c:pt>
                <c:pt idx="13051">
                  <c:v>-28.487148744919502</c:v>
                </c:pt>
                <c:pt idx="13052">
                  <c:v>-28.322846190790202</c:v>
                </c:pt>
                <c:pt idx="13053">
                  <c:v>-28.3182610687535</c:v>
                </c:pt>
                <c:pt idx="13054">
                  <c:v>-28.289949624280499</c:v>
                </c:pt>
                <c:pt idx="13055">
                  <c:v>-28.239995416235502</c:v>
                </c:pt>
                <c:pt idx="13056">
                  <c:v>-28.1868864978691</c:v>
                </c:pt>
                <c:pt idx="13057">
                  <c:v>-28.129704440604701</c:v>
                </c:pt>
                <c:pt idx="13058">
                  <c:v>-28.071220365489001</c:v>
                </c:pt>
                <c:pt idx="13059">
                  <c:v>-28.006849796836299</c:v>
                </c:pt>
                <c:pt idx="13060">
                  <c:v>-27.6984868134404</c:v>
                </c:pt>
                <c:pt idx="13061">
                  <c:v>-27.696545796808</c:v>
                </c:pt>
                <c:pt idx="13062">
                  <c:v>-27.652179088149399</c:v>
                </c:pt>
                <c:pt idx="13063">
                  <c:v>-27.574190886838199</c:v>
                </c:pt>
                <c:pt idx="13064">
                  <c:v>-27.491098111668801</c:v>
                </c:pt>
                <c:pt idx="13065">
                  <c:v>-27.403288426162302</c:v>
                </c:pt>
                <c:pt idx="13066">
                  <c:v>-27.310543545968098</c:v>
                </c:pt>
                <c:pt idx="13067">
                  <c:v>-27.212694851851499</c:v>
                </c:pt>
                <c:pt idx="13068">
                  <c:v>-26.742656254244601</c:v>
                </c:pt>
                <c:pt idx="13069">
                  <c:v>-26.744076304757002</c:v>
                </c:pt>
                <c:pt idx="13070">
                  <c:v>-26.672599365201499</c:v>
                </c:pt>
                <c:pt idx="13071">
                  <c:v>-26.5544891349831</c:v>
                </c:pt>
                <c:pt idx="13072">
                  <c:v>-26.439126627553801</c:v>
                </c:pt>
                <c:pt idx="13073">
                  <c:v>-26.311374489274801</c:v>
                </c:pt>
                <c:pt idx="13074">
                  <c:v>-26.179112929582601</c:v>
                </c:pt>
                <c:pt idx="13075">
                  <c:v>-26.042753660263799</c:v>
                </c:pt>
                <c:pt idx="13076">
                  <c:v>-25.418207481219401</c:v>
                </c:pt>
                <c:pt idx="13077">
                  <c:v>-25.419477677518501</c:v>
                </c:pt>
                <c:pt idx="13078">
                  <c:v>-25.333836911120802</c:v>
                </c:pt>
                <c:pt idx="13079">
                  <c:v>-25.1860200474107</c:v>
                </c:pt>
                <c:pt idx="13080">
                  <c:v>-25.035998129019401</c:v>
                </c:pt>
                <c:pt idx="13081">
                  <c:v>-24.891352079875301</c:v>
                </c:pt>
                <c:pt idx="13082">
                  <c:v>-24.738733586675</c:v>
                </c:pt>
                <c:pt idx="13083">
                  <c:v>-24.5854216474422</c:v>
                </c:pt>
                <c:pt idx="13084">
                  <c:v>-23.918397566966199</c:v>
                </c:pt>
                <c:pt idx="13085">
                  <c:v>-23.9182703301827</c:v>
                </c:pt>
                <c:pt idx="13086">
                  <c:v>-23.830217911272602</c:v>
                </c:pt>
                <c:pt idx="13087">
                  <c:v>-23.678129214830999</c:v>
                </c:pt>
                <c:pt idx="13088">
                  <c:v>-23.526795493599298</c:v>
                </c:pt>
                <c:pt idx="13089">
                  <c:v>-23.376743947113798</c:v>
                </c:pt>
                <c:pt idx="13090">
                  <c:v>-23.235018745277401</c:v>
                </c:pt>
                <c:pt idx="13091">
                  <c:v>-23.088491789891499</c:v>
                </c:pt>
                <c:pt idx="13092">
                  <c:v>-22.469512736302001</c:v>
                </c:pt>
                <c:pt idx="13093">
                  <c:v>-22.4704977458934</c:v>
                </c:pt>
                <c:pt idx="13094">
                  <c:v>-22.3892617344009</c:v>
                </c:pt>
                <c:pt idx="13095">
                  <c:v>-22.254832571834999</c:v>
                </c:pt>
                <c:pt idx="13096">
                  <c:v>-22.124570480030801</c:v>
                </c:pt>
                <c:pt idx="13097">
                  <c:v>-21.998740825628399</c:v>
                </c:pt>
                <c:pt idx="13098">
                  <c:v>-21.878001496530199</c:v>
                </c:pt>
                <c:pt idx="13099">
                  <c:v>-21.768285622521201</c:v>
                </c:pt>
                <c:pt idx="13100">
                  <c:v>-21.659323124716199</c:v>
                </c:pt>
                <c:pt idx="13101">
                  <c:v>-21.313701079503701</c:v>
                </c:pt>
                <c:pt idx="13102">
                  <c:v>-21.2577107515535</c:v>
                </c:pt>
                <c:pt idx="13103">
                  <c:v>-21.097220424842799</c:v>
                </c:pt>
                <c:pt idx="13104">
                  <c:v>-21.097981015702398</c:v>
                </c:pt>
                <c:pt idx="13105">
                  <c:v>-21.026080006455398</c:v>
                </c:pt>
                <c:pt idx="13106">
                  <c:v>-20.962376943775499</c:v>
                </c:pt>
                <c:pt idx="13107">
                  <c:v>-20.909337513844399</c:v>
                </c:pt>
                <c:pt idx="13108">
                  <c:v>-20.8620302233609</c:v>
                </c:pt>
                <c:pt idx="13109">
                  <c:v>-20.788603803722701</c:v>
                </c:pt>
                <c:pt idx="13110">
                  <c:v>-20.789132906438599</c:v>
                </c:pt>
                <c:pt idx="13111">
                  <c:v>-20.599872681408002</c:v>
                </c:pt>
                <c:pt idx="13112">
                  <c:v>-20.600373804238199</c:v>
                </c:pt>
                <c:pt idx="13113">
                  <c:v>-20.5831969808326</c:v>
                </c:pt>
                <c:pt idx="13114">
                  <c:v>-20.562467109327599</c:v>
                </c:pt>
                <c:pt idx="13115">
                  <c:v>-20.547593678658899</c:v>
                </c:pt>
                <c:pt idx="13116">
                  <c:v>-20.540808333529402</c:v>
                </c:pt>
                <c:pt idx="13117">
                  <c:v>-20.542207735915099</c:v>
                </c:pt>
                <c:pt idx="13118">
                  <c:v>-20.5517651747382</c:v>
                </c:pt>
                <c:pt idx="13119">
                  <c:v>-20.6712980086565</c:v>
                </c:pt>
                <c:pt idx="13120">
                  <c:v>-20.669393704285401</c:v>
                </c:pt>
                <c:pt idx="13121">
                  <c:v>-20.691034383726802</c:v>
                </c:pt>
                <c:pt idx="13122">
                  <c:v>-20.7344610325726</c:v>
                </c:pt>
                <c:pt idx="13123">
                  <c:v>-20.785748024279599</c:v>
                </c:pt>
                <c:pt idx="13124">
                  <c:v>-20.844570138435198</c:v>
                </c:pt>
                <c:pt idx="13125">
                  <c:v>-20.9076785350086</c:v>
                </c:pt>
                <c:pt idx="13126">
                  <c:v>-20.980677085568999</c:v>
                </c:pt>
                <c:pt idx="13127">
                  <c:v>-21.357314367189201</c:v>
                </c:pt>
                <c:pt idx="13128">
                  <c:v>-21.354386067095099</c:v>
                </c:pt>
                <c:pt idx="13129">
                  <c:v>-21.410035550754799</c:v>
                </c:pt>
                <c:pt idx="13130">
                  <c:v>-21.5029131424917</c:v>
                </c:pt>
                <c:pt idx="13131">
                  <c:v>-21.598240545357701</c:v>
                </c:pt>
                <c:pt idx="13132">
                  <c:v>-21.690142470328599</c:v>
                </c:pt>
                <c:pt idx="13133">
                  <c:v>-21.7850315465165</c:v>
                </c:pt>
                <c:pt idx="13134">
                  <c:v>-21.879964759048502</c:v>
                </c:pt>
                <c:pt idx="13135">
                  <c:v>-22.2775305782177</c:v>
                </c:pt>
                <c:pt idx="13136">
                  <c:v>-22.273142611634299</c:v>
                </c:pt>
                <c:pt idx="13137">
                  <c:v>-22.324167929030999</c:v>
                </c:pt>
                <c:pt idx="13138">
                  <c:v>-22.395328472945401</c:v>
                </c:pt>
                <c:pt idx="13139">
                  <c:v>-22.463440958673601</c:v>
                </c:pt>
                <c:pt idx="13140">
                  <c:v>-22.522438443606099</c:v>
                </c:pt>
                <c:pt idx="13141">
                  <c:v>-22.571350943035199</c:v>
                </c:pt>
                <c:pt idx="13142">
                  <c:v>-22.609334819771099</c:v>
                </c:pt>
                <c:pt idx="13143">
                  <c:v>-22.688153481801098</c:v>
                </c:pt>
                <c:pt idx="13144">
                  <c:v>-22.687451571867001</c:v>
                </c:pt>
                <c:pt idx="13145">
                  <c:v>-22.682664237442399</c:v>
                </c:pt>
                <c:pt idx="13146">
                  <c:v>-22.672764415706201</c:v>
                </c:pt>
                <c:pt idx="13147">
                  <c:v>-22.650892625107499</c:v>
                </c:pt>
                <c:pt idx="13148">
                  <c:v>-22.617539677313001</c:v>
                </c:pt>
                <c:pt idx="13149">
                  <c:v>-22.573320750879901</c:v>
                </c:pt>
                <c:pt idx="13150">
                  <c:v>-22.519064337474799</c:v>
                </c:pt>
                <c:pt idx="13151">
                  <c:v>-22.2267051778142</c:v>
                </c:pt>
                <c:pt idx="13152">
                  <c:v>-22.1760215961047</c:v>
                </c:pt>
                <c:pt idx="13153">
                  <c:v>-22.1722780922738</c:v>
                </c:pt>
                <c:pt idx="13154">
                  <c:v>-22.089391167993401</c:v>
                </c:pt>
                <c:pt idx="13155">
                  <c:v>-22.0022481045349</c:v>
                </c:pt>
                <c:pt idx="13156">
                  <c:v>-21.9175829675956</c:v>
                </c:pt>
                <c:pt idx="13157">
                  <c:v>-21.826139857754399</c:v>
                </c:pt>
                <c:pt idx="13158">
                  <c:v>-21.7345472557252</c:v>
                </c:pt>
                <c:pt idx="13159">
                  <c:v>-21.361038012405899</c:v>
                </c:pt>
                <c:pt idx="13160">
                  <c:v>-21.3584794206587</c:v>
                </c:pt>
                <c:pt idx="13161">
                  <c:v>-21.304064382590902</c:v>
                </c:pt>
                <c:pt idx="13162">
                  <c:v>-21.228150443666902</c:v>
                </c:pt>
                <c:pt idx="13163">
                  <c:v>-21.1545045478132</c:v>
                </c:pt>
                <c:pt idx="13164">
                  <c:v>-21.087595873645999</c:v>
                </c:pt>
                <c:pt idx="13165">
                  <c:v>-21.028274971421698</c:v>
                </c:pt>
                <c:pt idx="13166">
                  <c:v>-20.977238688202299</c:v>
                </c:pt>
                <c:pt idx="13167">
                  <c:v>-20.840155018222902</c:v>
                </c:pt>
                <c:pt idx="13168">
                  <c:v>-20.8256260590707</c:v>
                </c:pt>
                <c:pt idx="13169">
                  <c:v>-20.823887876233702</c:v>
                </c:pt>
                <c:pt idx="13170">
                  <c:v>-20.810147719911601</c:v>
                </c:pt>
                <c:pt idx="13171">
                  <c:v>-20.805542106707598</c:v>
                </c:pt>
                <c:pt idx="13172">
                  <c:v>-20.809942464968302</c:v>
                </c:pt>
                <c:pt idx="13173">
                  <c:v>-20.822218764861201</c:v>
                </c:pt>
                <c:pt idx="13174">
                  <c:v>-20.843109870977901</c:v>
                </c:pt>
                <c:pt idx="13175">
                  <c:v>-20.999725899871098</c:v>
                </c:pt>
                <c:pt idx="13176">
                  <c:v>-21.024579907359001</c:v>
                </c:pt>
                <c:pt idx="13177">
                  <c:v>-21.022606481252399</c:v>
                </c:pt>
                <c:pt idx="13178">
                  <c:v>-21.065400567815502</c:v>
                </c:pt>
                <c:pt idx="13179">
                  <c:v>-21.1140610904318</c:v>
                </c:pt>
                <c:pt idx="13180">
                  <c:v>-21.165631738446301</c:v>
                </c:pt>
                <c:pt idx="13181">
                  <c:v>-21.219338705202901</c:v>
                </c:pt>
                <c:pt idx="13182">
                  <c:v>-21.2742250593843</c:v>
                </c:pt>
                <c:pt idx="13183">
                  <c:v>-21.5205385783627</c:v>
                </c:pt>
                <c:pt idx="13184">
                  <c:v>-21.518089050792302</c:v>
                </c:pt>
                <c:pt idx="13185">
                  <c:v>-21.548942131667499</c:v>
                </c:pt>
                <c:pt idx="13186">
                  <c:v>-21.601139587850199</c:v>
                </c:pt>
                <c:pt idx="13187">
                  <c:v>-21.651097401923899</c:v>
                </c:pt>
                <c:pt idx="13188">
                  <c:v>-21.696268735436298</c:v>
                </c:pt>
                <c:pt idx="13189">
                  <c:v>-21.740890644829999</c:v>
                </c:pt>
                <c:pt idx="13190">
                  <c:v>-21.78241447528</c:v>
                </c:pt>
                <c:pt idx="13191">
                  <c:v>-21.943937197604701</c:v>
                </c:pt>
                <c:pt idx="13192">
                  <c:v>-21.961817877509699</c:v>
                </c:pt>
                <c:pt idx="13193">
                  <c:v>-21.9591895300887</c:v>
                </c:pt>
                <c:pt idx="13194">
                  <c:v>-21.988382297045799</c:v>
                </c:pt>
                <c:pt idx="13195">
                  <c:v>-22.014910575477099</c:v>
                </c:pt>
                <c:pt idx="13196">
                  <c:v>-22.0390477919373</c:v>
                </c:pt>
                <c:pt idx="13197">
                  <c:v>-22.061035832008901</c:v>
                </c:pt>
                <c:pt idx="13198">
                  <c:v>-22.0802389920133</c:v>
                </c:pt>
                <c:pt idx="13199">
                  <c:v>-22.165693900449</c:v>
                </c:pt>
                <c:pt idx="13200">
                  <c:v>-22.175224986375699</c:v>
                </c:pt>
                <c:pt idx="13201">
                  <c:v>-22.172695806236799</c:v>
                </c:pt>
                <c:pt idx="13202">
                  <c:v>-22.1883222132589</c:v>
                </c:pt>
                <c:pt idx="13203">
                  <c:v>-22.204636955461101</c:v>
                </c:pt>
                <c:pt idx="13204">
                  <c:v>-22.2210431529898</c:v>
                </c:pt>
                <c:pt idx="13205">
                  <c:v>-22.2377715670656</c:v>
                </c:pt>
                <c:pt idx="13206">
                  <c:v>-22.255007908484899</c:v>
                </c:pt>
                <c:pt idx="13207">
                  <c:v>-22.344962496998999</c:v>
                </c:pt>
                <c:pt idx="13208">
                  <c:v>-22.3553168759241</c:v>
                </c:pt>
                <c:pt idx="13209">
                  <c:v>-22.352632925800599</c:v>
                </c:pt>
                <c:pt idx="13210">
                  <c:v>-22.3727209440259</c:v>
                </c:pt>
                <c:pt idx="13211">
                  <c:v>-22.392510029162501</c:v>
                </c:pt>
                <c:pt idx="13212">
                  <c:v>-22.414095962531299</c:v>
                </c:pt>
                <c:pt idx="13213">
                  <c:v>-22.435947033294401</c:v>
                </c:pt>
                <c:pt idx="13214">
                  <c:v>-22.458723713835202</c:v>
                </c:pt>
                <c:pt idx="13215">
                  <c:v>-22.571638976321101</c:v>
                </c:pt>
                <c:pt idx="13216">
                  <c:v>-22.583917830965301</c:v>
                </c:pt>
                <c:pt idx="13217">
                  <c:v>-22.580808750648</c:v>
                </c:pt>
                <c:pt idx="13218">
                  <c:v>-22.604493142330998</c:v>
                </c:pt>
                <c:pt idx="13219">
                  <c:v>-22.6281417805845</c:v>
                </c:pt>
                <c:pt idx="13220">
                  <c:v>-22.6504385898082</c:v>
                </c:pt>
                <c:pt idx="13221">
                  <c:v>-22.6737151528651</c:v>
                </c:pt>
                <c:pt idx="13222">
                  <c:v>-22.696678385536199</c:v>
                </c:pt>
                <c:pt idx="13223">
                  <c:v>-22.804431161032799</c:v>
                </c:pt>
                <c:pt idx="13224">
                  <c:v>-22.815833335444101</c:v>
                </c:pt>
                <c:pt idx="13225">
                  <c:v>-22.812438593309299</c:v>
                </c:pt>
                <c:pt idx="13226">
                  <c:v>-22.833643874476</c:v>
                </c:pt>
                <c:pt idx="13227">
                  <c:v>-22.854395164594099</c:v>
                </c:pt>
                <c:pt idx="13228">
                  <c:v>-22.873627352021099</c:v>
                </c:pt>
                <c:pt idx="13229">
                  <c:v>-22.893622177369501</c:v>
                </c:pt>
                <c:pt idx="13230">
                  <c:v>-22.913223575931099</c:v>
                </c:pt>
                <c:pt idx="13231">
                  <c:v>-23.007288051618801</c:v>
                </c:pt>
                <c:pt idx="13232">
                  <c:v>-23.01684529425</c:v>
                </c:pt>
                <c:pt idx="13233">
                  <c:v>-23.013346577857799</c:v>
                </c:pt>
                <c:pt idx="13234">
                  <c:v>-23.031675332217201</c:v>
                </c:pt>
                <c:pt idx="13235">
                  <c:v>-23.049766500893298</c:v>
                </c:pt>
                <c:pt idx="13236">
                  <c:v>-23.066670118645401</c:v>
                </c:pt>
                <c:pt idx="13237">
                  <c:v>-23.084355291978401</c:v>
                </c:pt>
                <c:pt idx="13238">
                  <c:v>-23.101881490741398</c:v>
                </c:pt>
                <c:pt idx="13239">
                  <c:v>-23.194787228360401</c:v>
                </c:pt>
                <c:pt idx="13240">
                  <c:v>-23.191123151319399</c:v>
                </c:pt>
                <c:pt idx="13241">
                  <c:v>-23.1874657327973</c:v>
                </c:pt>
                <c:pt idx="13242">
                  <c:v>-23.221613190859401</c:v>
                </c:pt>
                <c:pt idx="13243">
                  <c:v>-23.229221947453699</c:v>
                </c:pt>
                <c:pt idx="13244">
                  <c:v>-23.245160294353699</c:v>
                </c:pt>
                <c:pt idx="13245">
                  <c:v>-23.261908179948101</c:v>
                </c:pt>
                <c:pt idx="13246">
                  <c:v>-23.278488665203</c:v>
                </c:pt>
                <c:pt idx="13247">
                  <c:v>-23.332870912175899</c:v>
                </c:pt>
                <c:pt idx="13248">
                  <c:v>-23.3944987558828</c:v>
                </c:pt>
                <c:pt idx="13249">
                  <c:v>-23.390667413842301</c:v>
                </c:pt>
                <c:pt idx="13250">
                  <c:v>-23.386845022859301</c:v>
                </c:pt>
                <c:pt idx="13251">
                  <c:v>-23.3954050016557</c:v>
                </c:pt>
                <c:pt idx="13252">
                  <c:v>-23.410839983959399</c:v>
                </c:pt>
                <c:pt idx="13253">
                  <c:v>-23.426076314338101</c:v>
                </c:pt>
                <c:pt idx="13254">
                  <c:v>-23.441117279493401</c:v>
                </c:pt>
                <c:pt idx="13255">
                  <c:v>-23.473229874966499</c:v>
                </c:pt>
                <c:pt idx="13256">
                  <c:v>-23.4877322070659</c:v>
                </c:pt>
                <c:pt idx="13257">
                  <c:v>-23.545065465858499</c:v>
                </c:pt>
                <c:pt idx="13258">
                  <c:v>-23.552436513325802</c:v>
                </c:pt>
                <c:pt idx="13259">
                  <c:v>-23.566583516315202</c:v>
                </c:pt>
                <c:pt idx="13260">
                  <c:v>-23.562634413779001</c:v>
                </c:pt>
                <c:pt idx="13261">
                  <c:v>-23.5766912798614</c:v>
                </c:pt>
                <c:pt idx="13262">
                  <c:v>-23.589858739887902</c:v>
                </c:pt>
                <c:pt idx="13263">
                  <c:v>-23.603795656647399</c:v>
                </c:pt>
                <c:pt idx="13264">
                  <c:v>-23.6177128324568</c:v>
                </c:pt>
                <c:pt idx="13265">
                  <c:v>-23.6316423448705</c:v>
                </c:pt>
                <c:pt idx="13266">
                  <c:v>-23.687663800207702</c:v>
                </c:pt>
                <c:pt idx="13267">
                  <c:v>-23.6951506727473</c:v>
                </c:pt>
                <c:pt idx="13268">
                  <c:v>-23.709345915498101</c:v>
                </c:pt>
                <c:pt idx="13269">
                  <c:v>-23.741657130943999</c:v>
                </c:pt>
                <c:pt idx="13270">
                  <c:v>-23.756424887671798</c:v>
                </c:pt>
                <c:pt idx="13271">
                  <c:v>-23.791276062582</c:v>
                </c:pt>
                <c:pt idx="13272">
                  <c:v>-23.787116072105398</c:v>
                </c:pt>
                <c:pt idx="13273">
                  <c:v>-23.782951491905699</c:v>
                </c:pt>
                <c:pt idx="13274">
                  <c:v>-23.845078531233401</c:v>
                </c:pt>
                <c:pt idx="13275">
                  <c:v>-23.840852309459098</c:v>
                </c:pt>
                <c:pt idx="13276">
                  <c:v>-23.8696864651643</c:v>
                </c:pt>
                <c:pt idx="13277">
                  <c:v>-23.8867252606241</c:v>
                </c:pt>
                <c:pt idx="13278">
                  <c:v>-23.904294483510601</c:v>
                </c:pt>
                <c:pt idx="13279">
                  <c:v>-23.9223346867125</c:v>
                </c:pt>
                <c:pt idx="13280">
                  <c:v>-23.964300154739199</c:v>
                </c:pt>
                <c:pt idx="13281">
                  <c:v>-24.041377497390599</c:v>
                </c:pt>
                <c:pt idx="13282">
                  <c:v>-24.036853805361002</c:v>
                </c:pt>
                <c:pt idx="13283">
                  <c:v>-24.032342783240601</c:v>
                </c:pt>
                <c:pt idx="13284">
                  <c:v>-24.070368499345602</c:v>
                </c:pt>
                <c:pt idx="13285">
                  <c:v>-24.092635530284198</c:v>
                </c:pt>
                <c:pt idx="13286">
                  <c:v>-24.1157279252553</c:v>
                </c:pt>
                <c:pt idx="13287">
                  <c:v>-24.138382840499599</c:v>
                </c:pt>
                <c:pt idx="13288">
                  <c:v>-24.194545024904698</c:v>
                </c:pt>
                <c:pt idx="13289">
                  <c:v>-24.2948945672956</c:v>
                </c:pt>
                <c:pt idx="13290">
                  <c:v>-24.2901149111959</c:v>
                </c:pt>
                <c:pt idx="13291">
                  <c:v>-24.2853314758969</c:v>
                </c:pt>
                <c:pt idx="13292">
                  <c:v>-24.333074237572902</c:v>
                </c:pt>
                <c:pt idx="13293">
                  <c:v>-24.362573870748498</c:v>
                </c:pt>
                <c:pt idx="13294">
                  <c:v>-24.393041318697399</c:v>
                </c:pt>
                <c:pt idx="13295">
                  <c:v>-24.424471390049</c:v>
                </c:pt>
                <c:pt idx="13296">
                  <c:v>-24.496112258805201</c:v>
                </c:pt>
                <c:pt idx="13297">
                  <c:v>-24.622535016234799</c:v>
                </c:pt>
                <c:pt idx="13298">
                  <c:v>-24.617408171776201</c:v>
                </c:pt>
                <c:pt idx="13299">
                  <c:v>-24.612273897795699</c:v>
                </c:pt>
                <c:pt idx="13300">
                  <c:v>-24.672579640527399</c:v>
                </c:pt>
                <c:pt idx="13301">
                  <c:v>-24.7092499530035</c:v>
                </c:pt>
                <c:pt idx="13302">
                  <c:v>-24.746845681733099</c:v>
                </c:pt>
                <c:pt idx="13303">
                  <c:v>-24.783304864504899</c:v>
                </c:pt>
                <c:pt idx="13304">
                  <c:v>-24.869087400364499</c:v>
                </c:pt>
                <c:pt idx="13305">
                  <c:v>-25.019112779434</c:v>
                </c:pt>
                <c:pt idx="13306">
                  <c:v>-25.013427575454699</c:v>
                </c:pt>
                <c:pt idx="13307">
                  <c:v>-25.007736501936002</c:v>
                </c:pt>
                <c:pt idx="13308">
                  <c:v>-25.0786396934915</c:v>
                </c:pt>
                <c:pt idx="13309">
                  <c:v>-25.121851469237299</c:v>
                </c:pt>
                <c:pt idx="13310">
                  <c:v>-25.165831900102798</c:v>
                </c:pt>
                <c:pt idx="13311">
                  <c:v>-25.209574415069198</c:v>
                </c:pt>
                <c:pt idx="13312">
                  <c:v>-25.307646341565999</c:v>
                </c:pt>
                <c:pt idx="13313">
                  <c:v>-25.478889022596999</c:v>
                </c:pt>
                <c:pt idx="13314">
                  <c:v>-25.472503477494701</c:v>
                </c:pt>
                <c:pt idx="13315">
                  <c:v>-25.466130670376401</c:v>
                </c:pt>
                <c:pt idx="13316">
                  <c:v>-25.545687073871601</c:v>
                </c:pt>
                <c:pt idx="13317">
                  <c:v>-25.593788552929599</c:v>
                </c:pt>
                <c:pt idx="13318">
                  <c:v>-25.638992807001902</c:v>
                </c:pt>
                <c:pt idx="13319">
                  <c:v>-25.687912136552502</c:v>
                </c:pt>
                <c:pt idx="13320">
                  <c:v>-25.793620060381102</c:v>
                </c:pt>
                <c:pt idx="13321">
                  <c:v>-25.976427901982198</c:v>
                </c:pt>
                <c:pt idx="13322">
                  <c:v>-25.969536017836798</c:v>
                </c:pt>
                <c:pt idx="13323">
                  <c:v>-25.9626545285379</c:v>
                </c:pt>
                <c:pt idx="13324">
                  <c:v>-26.045909041063101</c:v>
                </c:pt>
                <c:pt idx="13325">
                  <c:v>-26.095678540088102</c:v>
                </c:pt>
                <c:pt idx="13326">
                  <c:v>-26.145527697397299</c:v>
                </c:pt>
                <c:pt idx="13327">
                  <c:v>-26.194465030940599</c:v>
                </c:pt>
                <c:pt idx="13328">
                  <c:v>-26.298192093197802</c:v>
                </c:pt>
                <c:pt idx="13329">
                  <c:v>-26.4810429821101</c:v>
                </c:pt>
                <c:pt idx="13330">
                  <c:v>-26.473743357741899</c:v>
                </c:pt>
                <c:pt idx="13331">
                  <c:v>-26.466463758552099</c:v>
                </c:pt>
                <c:pt idx="13332">
                  <c:v>-26.548528999461201</c:v>
                </c:pt>
                <c:pt idx="13333">
                  <c:v>-26.5971202281407</c:v>
                </c:pt>
                <c:pt idx="13334">
                  <c:v>-26.645450548075399</c:v>
                </c:pt>
                <c:pt idx="13335">
                  <c:v>-26.693497153480902</c:v>
                </c:pt>
                <c:pt idx="13336">
                  <c:v>-26.7959890152372</c:v>
                </c:pt>
                <c:pt idx="13337">
                  <c:v>-26.972118119634199</c:v>
                </c:pt>
                <c:pt idx="13338">
                  <c:v>-26.964341089405199</c:v>
                </c:pt>
                <c:pt idx="13339">
                  <c:v>-26.956584249018899</c:v>
                </c:pt>
                <c:pt idx="13340">
                  <c:v>-27.033923043231699</c:v>
                </c:pt>
                <c:pt idx="13341">
                  <c:v>-27.077693129280402</c:v>
                </c:pt>
                <c:pt idx="13342">
                  <c:v>-27.123540635128698</c:v>
                </c:pt>
                <c:pt idx="13343">
                  <c:v>-27.169015207567799</c:v>
                </c:pt>
                <c:pt idx="13344">
                  <c:v>-27.2662062949776</c:v>
                </c:pt>
                <c:pt idx="13345">
                  <c:v>-27.433283158798901</c:v>
                </c:pt>
                <c:pt idx="13346">
                  <c:v>-27.425456695834701</c:v>
                </c:pt>
                <c:pt idx="13347">
                  <c:v>-27.417643442444898</c:v>
                </c:pt>
                <c:pt idx="13348">
                  <c:v>-27.4914335952597</c:v>
                </c:pt>
                <c:pt idx="13349">
                  <c:v>-27.534524909257001</c:v>
                </c:pt>
                <c:pt idx="13350">
                  <c:v>-27.574981766099899</c:v>
                </c:pt>
                <c:pt idx="13351">
                  <c:v>-27.617430434461699</c:v>
                </c:pt>
                <c:pt idx="13352">
                  <c:v>-27.709348714937899</c:v>
                </c:pt>
                <c:pt idx="13353">
                  <c:v>-27.868204494981399</c:v>
                </c:pt>
                <c:pt idx="13354">
                  <c:v>-27.8599842078325</c:v>
                </c:pt>
                <c:pt idx="13355">
                  <c:v>-27.881121658419499</c:v>
                </c:pt>
                <c:pt idx="13356">
                  <c:v>-27.922375828714198</c:v>
                </c:pt>
                <c:pt idx="13357">
                  <c:v>-27.963559740148298</c:v>
                </c:pt>
                <c:pt idx="13358">
                  <c:v>-28.002507561650301</c:v>
                </c:pt>
                <c:pt idx="13359">
                  <c:v>-28.043794946363001</c:v>
                </c:pt>
                <c:pt idx="13360">
                  <c:v>-28.135753040426</c:v>
                </c:pt>
                <c:pt idx="13361">
                  <c:v>-28.296943536989801</c:v>
                </c:pt>
                <c:pt idx="13362">
                  <c:v>-28.2884929639213</c:v>
                </c:pt>
                <c:pt idx="13363">
                  <c:v>-28.310133774242601</c:v>
                </c:pt>
                <c:pt idx="13364">
                  <c:v>-28.353365426948098</c:v>
                </c:pt>
                <c:pt idx="13365">
                  <c:v>-28.3974784238337</c:v>
                </c:pt>
                <c:pt idx="13366">
                  <c:v>-28.440204780186299</c:v>
                </c:pt>
                <c:pt idx="13367">
                  <c:v>-28.486608662574799</c:v>
                </c:pt>
                <c:pt idx="13368">
                  <c:v>-28.5942712948377</c:v>
                </c:pt>
                <c:pt idx="13369">
                  <c:v>-28.6920344241368</c:v>
                </c:pt>
                <c:pt idx="13370">
                  <c:v>-28.790483975611998</c:v>
                </c:pt>
                <c:pt idx="13371">
                  <c:v>-28.781608119938799</c:v>
                </c:pt>
                <c:pt idx="13372">
                  <c:v>-28.880753967483301</c:v>
                </c:pt>
                <c:pt idx="13373">
                  <c:v>-28.8717974138575</c:v>
                </c:pt>
                <c:pt idx="13374">
                  <c:v>-28.958323359566101</c:v>
                </c:pt>
                <c:pt idx="13375">
                  <c:v>-29.010719891752199</c:v>
                </c:pt>
                <c:pt idx="13376">
                  <c:v>-29.0695899335234</c:v>
                </c:pt>
                <c:pt idx="13377">
                  <c:v>-29.131064473627699</c:v>
                </c:pt>
                <c:pt idx="13378">
                  <c:v>-29.2751525171788</c:v>
                </c:pt>
                <c:pt idx="13379">
                  <c:v>-29.5305925393046</c:v>
                </c:pt>
                <c:pt idx="13380">
                  <c:v>-29.520501230195801</c:v>
                </c:pt>
                <c:pt idx="13381">
                  <c:v>-29.562902236307401</c:v>
                </c:pt>
                <c:pt idx="13382">
                  <c:v>-29.638369742008798</c:v>
                </c:pt>
                <c:pt idx="13383">
                  <c:v>-29.7128427064339</c:v>
                </c:pt>
                <c:pt idx="13384">
                  <c:v>-29.791973987638301</c:v>
                </c:pt>
                <c:pt idx="13385">
                  <c:v>-29.8754350503051</c:v>
                </c:pt>
                <c:pt idx="13386">
                  <c:v>-30.413490991963101</c:v>
                </c:pt>
                <c:pt idx="13387">
                  <c:v>-30.401624810736699</c:v>
                </c:pt>
                <c:pt idx="13388">
                  <c:v>-30.3897615891226</c:v>
                </c:pt>
                <c:pt idx="13389">
                  <c:v>-30.444345810880801</c:v>
                </c:pt>
                <c:pt idx="13390">
                  <c:v>-30.5344366148395</c:v>
                </c:pt>
                <c:pt idx="13391">
                  <c:v>-30.6312598279772</c:v>
                </c:pt>
                <c:pt idx="13392">
                  <c:v>-30.729656896065801</c:v>
                </c:pt>
                <c:pt idx="13393">
                  <c:v>-30.829314925772199</c:v>
                </c:pt>
                <c:pt idx="13394">
                  <c:v>-31.044895290210398</c:v>
                </c:pt>
                <c:pt idx="13395">
                  <c:v>-31.412101736101398</c:v>
                </c:pt>
                <c:pt idx="13396">
                  <c:v>-31.398947763052099</c:v>
                </c:pt>
                <c:pt idx="13397">
                  <c:v>-31.4527588609966</c:v>
                </c:pt>
                <c:pt idx="13398">
                  <c:v>-31.553019183887798</c:v>
                </c:pt>
                <c:pt idx="13399">
                  <c:v>-31.652760172661299</c:v>
                </c:pt>
                <c:pt idx="13400">
                  <c:v>-31.751745735484999</c:v>
                </c:pt>
                <c:pt idx="13401">
                  <c:v>-31.849749644958401</c:v>
                </c:pt>
                <c:pt idx="13402">
                  <c:v>-32.406468024861297</c:v>
                </c:pt>
                <c:pt idx="13403">
                  <c:v>-32.3921445923433</c:v>
                </c:pt>
                <c:pt idx="13404">
                  <c:v>-32.377850376639898</c:v>
                </c:pt>
                <c:pt idx="13405">
                  <c:v>-32.431509629912803</c:v>
                </c:pt>
                <c:pt idx="13406">
                  <c:v>-32.522174585750797</c:v>
                </c:pt>
                <c:pt idx="13407">
                  <c:v>-32.611241058917699</c:v>
                </c:pt>
                <c:pt idx="13408">
                  <c:v>-32.698729545112798</c:v>
                </c:pt>
                <c:pt idx="13409">
                  <c:v>-32.780139612070599</c:v>
                </c:pt>
                <c:pt idx="13410">
                  <c:v>-33.275929755420002</c:v>
                </c:pt>
                <c:pt idx="13411">
                  <c:v>-33.261689299227001</c:v>
                </c:pt>
                <c:pt idx="13412">
                  <c:v>-33.247504520712901</c:v>
                </c:pt>
                <c:pt idx="13413">
                  <c:v>-33.294714817492</c:v>
                </c:pt>
                <c:pt idx="13414">
                  <c:v>-33.3690632725081</c:v>
                </c:pt>
                <c:pt idx="13415">
                  <c:v>-33.448387497839498</c:v>
                </c:pt>
                <c:pt idx="13416">
                  <c:v>-33.5268207239912</c:v>
                </c:pt>
                <c:pt idx="13417">
                  <c:v>-33.604479120100898</c:v>
                </c:pt>
                <c:pt idx="13418">
                  <c:v>-34.064243933578503</c:v>
                </c:pt>
                <c:pt idx="13419">
                  <c:v>-34.051647816926497</c:v>
                </c:pt>
                <c:pt idx="13420">
                  <c:v>-34.039082926727602</c:v>
                </c:pt>
                <c:pt idx="13421">
                  <c:v>-34.077575191530499</c:v>
                </c:pt>
                <c:pt idx="13422">
                  <c:v>-34.152856222773899</c:v>
                </c:pt>
                <c:pt idx="13423">
                  <c:v>-34.227964664313497</c:v>
                </c:pt>
                <c:pt idx="13424">
                  <c:v>-34.302981798175402</c:v>
                </c:pt>
                <c:pt idx="13425">
                  <c:v>-34.3779562286798</c:v>
                </c:pt>
                <c:pt idx="13426">
                  <c:v>-34.824474535468198</c:v>
                </c:pt>
                <c:pt idx="13427">
                  <c:v>-34.8127552212217</c:v>
                </c:pt>
                <c:pt idx="13428">
                  <c:v>-34.801054669273299</c:v>
                </c:pt>
                <c:pt idx="13429">
                  <c:v>-34.8449145663471</c:v>
                </c:pt>
                <c:pt idx="13430">
                  <c:v>-34.920040926742097</c:v>
                </c:pt>
                <c:pt idx="13431">
                  <c:v>-34.991238761586303</c:v>
                </c:pt>
                <c:pt idx="13432">
                  <c:v>-35.066322400424603</c:v>
                </c:pt>
                <c:pt idx="13433">
                  <c:v>-35.140072708015701</c:v>
                </c:pt>
                <c:pt idx="13434">
                  <c:v>-35.5831413534465</c:v>
                </c:pt>
                <c:pt idx="13435">
                  <c:v>-35.572897076230397</c:v>
                </c:pt>
                <c:pt idx="13436">
                  <c:v>-35.562647903465802</c:v>
                </c:pt>
                <c:pt idx="13437">
                  <c:v>-35.599780379642503</c:v>
                </c:pt>
                <c:pt idx="13438">
                  <c:v>-35.671540509194699</c:v>
                </c:pt>
                <c:pt idx="13439">
                  <c:v>-35.742274378025101</c:v>
                </c:pt>
                <c:pt idx="13440">
                  <c:v>-35.811772064706403</c:v>
                </c:pt>
                <c:pt idx="13441">
                  <c:v>-35.879479328692099</c:v>
                </c:pt>
                <c:pt idx="13442">
                  <c:v>-36.248178831448598</c:v>
                </c:pt>
                <c:pt idx="13443">
                  <c:v>-36.237150258729699</c:v>
                </c:pt>
                <c:pt idx="13444">
                  <c:v>-36.226123146222903</c:v>
                </c:pt>
                <c:pt idx="13445">
                  <c:v>-36.2568657013814</c:v>
                </c:pt>
                <c:pt idx="13446">
                  <c:v>-36.306576090136801</c:v>
                </c:pt>
                <c:pt idx="13447">
                  <c:v>-36.3551482345339</c:v>
                </c:pt>
                <c:pt idx="13448">
                  <c:v>-36.399286617788597</c:v>
                </c:pt>
                <c:pt idx="13449">
                  <c:v>-36.4386312056671</c:v>
                </c:pt>
                <c:pt idx="13450">
                  <c:v>-36.614806671911701</c:v>
                </c:pt>
                <c:pt idx="13451">
                  <c:v>-36.603387843573003</c:v>
                </c:pt>
                <c:pt idx="13452">
                  <c:v>-36.591975901625403</c:v>
                </c:pt>
                <c:pt idx="13453">
                  <c:v>-36.597509157143797</c:v>
                </c:pt>
                <c:pt idx="13454">
                  <c:v>-36.609949709045402</c:v>
                </c:pt>
                <c:pt idx="13455">
                  <c:v>-36.6172591279324</c:v>
                </c:pt>
                <c:pt idx="13456">
                  <c:v>-36.619017040577901</c:v>
                </c:pt>
                <c:pt idx="13457">
                  <c:v>-36.616730083299103</c:v>
                </c:pt>
                <c:pt idx="13458">
                  <c:v>-36.589950376822003</c:v>
                </c:pt>
                <c:pt idx="13459">
                  <c:v>-36.578431911982797</c:v>
                </c:pt>
                <c:pt idx="13460">
                  <c:v>-36.566933224567897</c:v>
                </c:pt>
                <c:pt idx="13461">
                  <c:v>-36.551976526335501</c:v>
                </c:pt>
                <c:pt idx="13462">
                  <c:v>-36.531283882625097</c:v>
                </c:pt>
                <c:pt idx="13463">
                  <c:v>-36.507910368136798</c:v>
                </c:pt>
                <c:pt idx="13464">
                  <c:v>-36.482019082866302</c:v>
                </c:pt>
                <c:pt idx="13465">
                  <c:v>-36.453414958036198</c:v>
                </c:pt>
                <c:pt idx="13466">
                  <c:v>-36.307212094347399</c:v>
                </c:pt>
                <c:pt idx="13467">
                  <c:v>-36.296280524773799</c:v>
                </c:pt>
                <c:pt idx="13468">
                  <c:v>-36.285369992563197</c:v>
                </c:pt>
                <c:pt idx="13469">
                  <c:v>-36.258213840616001</c:v>
                </c:pt>
                <c:pt idx="13470">
                  <c:v>-36.216715889497202</c:v>
                </c:pt>
                <c:pt idx="13471">
                  <c:v>-36.172356612761803</c:v>
                </c:pt>
                <c:pt idx="13472">
                  <c:v>-36.124853053977901</c:v>
                </c:pt>
                <c:pt idx="13473">
                  <c:v>-36.074022960100997</c:v>
                </c:pt>
                <c:pt idx="13474">
                  <c:v>-35.789308129572397</c:v>
                </c:pt>
                <c:pt idx="13475">
                  <c:v>-35.778479634061597</c:v>
                </c:pt>
                <c:pt idx="13476">
                  <c:v>-35.767662691582998</c:v>
                </c:pt>
                <c:pt idx="13477">
                  <c:v>-35.724734036898802</c:v>
                </c:pt>
                <c:pt idx="13478">
                  <c:v>-35.655105329485799</c:v>
                </c:pt>
                <c:pt idx="13479">
                  <c:v>-35.581521250697598</c:v>
                </c:pt>
                <c:pt idx="13480">
                  <c:v>-35.503951268926002</c:v>
                </c:pt>
                <c:pt idx="13481">
                  <c:v>-35.422616879942296</c:v>
                </c:pt>
                <c:pt idx="13482">
                  <c:v>-34.971842247762503</c:v>
                </c:pt>
                <c:pt idx="13483">
                  <c:v>-34.9622953896978</c:v>
                </c:pt>
                <c:pt idx="13484">
                  <c:v>-34.952761224114496</c:v>
                </c:pt>
                <c:pt idx="13485">
                  <c:v>-34.888189584525598</c:v>
                </c:pt>
                <c:pt idx="13486">
                  <c:v>-34.793034796305697</c:v>
                </c:pt>
                <c:pt idx="13487">
                  <c:v>-34.690891751263401</c:v>
                </c:pt>
                <c:pt idx="13488">
                  <c:v>-34.586368172932701</c:v>
                </c:pt>
                <c:pt idx="13489">
                  <c:v>-34.479414205369999</c:v>
                </c:pt>
                <c:pt idx="13490">
                  <c:v>-33.913619821436498</c:v>
                </c:pt>
                <c:pt idx="13491">
                  <c:v>-33.905974112151704</c:v>
                </c:pt>
                <c:pt idx="13492">
                  <c:v>-33.898331242489597</c:v>
                </c:pt>
                <c:pt idx="13493">
                  <c:v>-33.821786938789998</c:v>
                </c:pt>
                <c:pt idx="13494">
                  <c:v>-33.709373070846397</c:v>
                </c:pt>
                <c:pt idx="13495">
                  <c:v>-33.590292418094599</c:v>
                </c:pt>
                <c:pt idx="13496">
                  <c:v>-33.469558786286697</c:v>
                </c:pt>
                <c:pt idx="13497">
                  <c:v>-33.347191805024799</c:v>
                </c:pt>
                <c:pt idx="13498">
                  <c:v>-32.886613965253801</c:v>
                </c:pt>
                <c:pt idx="13499">
                  <c:v>-32.8795486527004</c:v>
                </c:pt>
                <c:pt idx="13500">
                  <c:v>-32.653723051818403</c:v>
                </c:pt>
                <c:pt idx="13501">
                  <c:v>-32.646942348408601</c:v>
                </c:pt>
                <c:pt idx="13502">
                  <c:v>-32.418982275904902</c:v>
                </c:pt>
                <c:pt idx="13503">
                  <c:v>-32.344960102999103</c:v>
                </c:pt>
                <c:pt idx="13504">
                  <c:v>-32.224752611002501</c:v>
                </c:pt>
                <c:pt idx="13505">
                  <c:v>-32.091836098717799</c:v>
                </c:pt>
                <c:pt idx="13506">
                  <c:v>-31.570235844083602</c:v>
                </c:pt>
                <c:pt idx="13507">
                  <c:v>-31.565367432669401</c:v>
                </c:pt>
                <c:pt idx="13508">
                  <c:v>-31.560492973898199</c:v>
                </c:pt>
                <c:pt idx="13509">
                  <c:v>-31.111452721250402</c:v>
                </c:pt>
                <c:pt idx="13510">
                  <c:v>-31.1075922139309</c:v>
                </c:pt>
                <c:pt idx="13511">
                  <c:v>-31.0104610432603</c:v>
                </c:pt>
                <c:pt idx="13512">
                  <c:v>-30.876128995431198</c:v>
                </c:pt>
                <c:pt idx="13513">
                  <c:v>-30.735219433449</c:v>
                </c:pt>
                <c:pt idx="13514">
                  <c:v>-30.196376194619599</c:v>
                </c:pt>
                <c:pt idx="13515">
                  <c:v>-30.192898477678401</c:v>
                </c:pt>
                <c:pt idx="13516">
                  <c:v>-30.189416263492401</c:v>
                </c:pt>
                <c:pt idx="13517">
                  <c:v>-29.729932606855499</c:v>
                </c:pt>
                <c:pt idx="13518">
                  <c:v>-29.727512568536799</c:v>
                </c:pt>
                <c:pt idx="13519">
                  <c:v>-29.637499055522099</c:v>
                </c:pt>
                <c:pt idx="13520">
                  <c:v>-29.499029516119499</c:v>
                </c:pt>
                <c:pt idx="13521">
                  <c:v>-29.3637815333093</c:v>
                </c:pt>
                <c:pt idx="13522">
                  <c:v>-28.853115026091999</c:v>
                </c:pt>
                <c:pt idx="13523">
                  <c:v>-28.851277390848999</c:v>
                </c:pt>
                <c:pt idx="13524">
                  <c:v>-28.849438047079801</c:v>
                </c:pt>
                <c:pt idx="13525">
                  <c:v>-28.4217505302212</c:v>
                </c:pt>
                <c:pt idx="13526">
                  <c:v>-28.4205530561144</c:v>
                </c:pt>
                <c:pt idx="13527">
                  <c:v>-28.3409213329365</c:v>
                </c:pt>
                <c:pt idx="13528">
                  <c:v>-28.215402910894198</c:v>
                </c:pt>
                <c:pt idx="13529">
                  <c:v>-28.091514249964099</c:v>
                </c:pt>
                <c:pt idx="13530">
                  <c:v>-27.622036870681399</c:v>
                </c:pt>
                <c:pt idx="13531">
                  <c:v>-27.62100263712</c:v>
                </c:pt>
                <c:pt idx="13532">
                  <c:v>-27.619975592729201</c:v>
                </c:pt>
                <c:pt idx="13533">
                  <c:v>-27.225853269697701</c:v>
                </c:pt>
                <c:pt idx="13534">
                  <c:v>-27.224941313079899</c:v>
                </c:pt>
                <c:pt idx="13535">
                  <c:v>-27.1507499943271</c:v>
                </c:pt>
                <c:pt idx="13536">
                  <c:v>-27.0361457076474</c:v>
                </c:pt>
                <c:pt idx="13537">
                  <c:v>-26.925198168319501</c:v>
                </c:pt>
                <c:pt idx="13538">
                  <c:v>-26.450636831485099</c:v>
                </c:pt>
                <c:pt idx="13539">
                  <c:v>-26.451834602024999</c:v>
                </c:pt>
                <c:pt idx="13540">
                  <c:v>-26.4530246259141</c:v>
                </c:pt>
                <c:pt idx="13541">
                  <c:v>-26.056539701318499</c:v>
                </c:pt>
                <c:pt idx="13542">
                  <c:v>-26.058457016678702</c:v>
                </c:pt>
                <c:pt idx="13543">
                  <c:v>-25.9891119695803</c:v>
                </c:pt>
                <c:pt idx="13544">
                  <c:v>-25.869799785286499</c:v>
                </c:pt>
                <c:pt idx="13545">
                  <c:v>-25.749479250922199</c:v>
                </c:pt>
                <c:pt idx="13546">
                  <c:v>-25.2507267582643</c:v>
                </c:pt>
                <c:pt idx="13547">
                  <c:v>-25.2541638819255</c:v>
                </c:pt>
                <c:pt idx="13548">
                  <c:v>-25.2575753219724</c:v>
                </c:pt>
                <c:pt idx="13549">
                  <c:v>-24.835282841561401</c:v>
                </c:pt>
                <c:pt idx="13550">
                  <c:v>-24.839613690575099</c:v>
                </c:pt>
                <c:pt idx="13551">
                  <c:v>-24.7597515864062</c:v>
                </c:pt>
                <c:pt idx="13552">
                  <c:v>-24.632817741378499</c:v>
                </c:pt>
                <c:pt idx="13553">
                  <c:v>-24.511410728005401</c:v>
                </c:pt>
                <c:pt idx="13554">
                  <c:v>-24.001374195927301</c:v>
                </c:pt>
                <c:pt idx="13555">
                  <c:v>-24.00329604841</c:v>
                </c:pt>
                <c:pt idx="13556">
                  <c:v>-24.005199733287899</c:v>
                </c:pt>
                <c:pt idx="13557">
                  <c:v>-23.588081035356399</c:v>
                </c:pt>
                <c:pt idx="13558">
                  <c:v>-23.590070080305502</c:v>
                </c:pt>
                <c:pt idx="13559">
                  <c:v>-23.519509279211601</c:v>
                </c:pt>
                <c:pt idx="13560">
                  <c:v>-23.400812819413002</c:v>
                </c:pt>
                <c:pt idx="13561">
                  <c:v>-23.284720123678898</c:v>
                </c:pt>
                <c:pt idx="13562">
                  <c:v>-22.868639568796599</c:v>
                </c:pt>
                <c:pt idx="13563">
                  <c:v>-22.870882229842302</c:v>
                </c:pt>
                <c:pt idx="13564">
                  <c:v>-22.873128261604499</c:v>
                </c:pt>
                <c:pt idx="13565">
                  <c:v>-22.540435017564</c:v>
                </c:pt>
                <c:pt idx="13566">
                  <c:v>-22.542814594424499</c:v>
                </c:pt>
                <c:pt idx="13567">
                  <c:v>-22.484585537869499</c:v>
                </c:pt>
                <c:pt idx="13568">
                  <c:v>-22.395819870736101</c:v>
                </c:pt>
                <c:pt idx="13569">
                  <c:v>-22.315240161792701</c:v>
                </c:pt>
                <c:pt idx="13570">
                  <c:v>-22.032683823098498</c:v>
                </c:pt>
                <c:pt idx="13571">
                  <c:v>-22.0345888037976</c:v>
                </c:pt>
                <c:pt idx="13572">
                  <c:v>-22.036515701281701</c:v>
                </c:pt>
                <c:pt idx="13573">
                  <c:v>-21.816831935380598</c:v>
                </c:pt>
                <c:pt idx="13574">
                  <c:v>-21.8184220797032</c:v>
                </c:pt>
                <c:pt idx="13575">
                  <c:v>-21.784789894463</c:v>
                </c:pt>
                <c:pt idx="13576">
                  <c:v>-21.7295720137991</c:v>
                </c:pt>
                <c:pt idx="13577">
                  <c:v>-21.677931199027501</c:v>
                </c:pt>
                <c:pt idx="13578">
                  <c:v>-21.520161722649799</c:v>
                </c:pt>
                <c:pt idx="13579">
                  <c:v>-21.522344518759599</c:v>
                </c:pt>
                <c:pt idx="13580">
                  <c:v>-21.524552914673201</c:v>
                </c:pt>
                <c:pt idx="13581">
                  <c:v>-21.406107785959001</c:v>
                </c:pt>
                <c:pt idx="13582">
                  <c:v>-21.408028378888002</c:v>
                </c:pt>
                <c:pt idx="13583">
                  <c:v>-21.392127129220899</c:v>
                </c:pt>
                <c:pt idx="13584">
                  <c:v>-21.367235019492501</c:v>
                </c:pt>
                <c:pt idx="13585">
                  <c:v>-21.346579701388102</c:v>
                </c:pt>
                <c:pt idx="13586">
                  <c:v>-21.335139043209601</c:v>
                </c:pt>
                <c:pt idx="13587">
                  <c:v>-21.337698824401301</c:v>
                </c:pt>
                <c:pt idx="13588">
                  <c:v>-21.340232818586799</c:v>
                </c:pt>
                <c:pt idx="13589">
                  <c:v>-21.3512613055175</c:v>
                </c:pt>
                <c:pt idx="13590">
                  <c:v>-21.3538240518753</c:v>
                </c:pt>
                <c:pt idx="13591">
                  <c:v>-21.3607379167528</c:v>
                </c:pt>
                <c:pt idx="13592">
                  <c:v>-21.3764175181852</c:v>
                </c:pt>
                <c:pt idx="13593">
                  <c:v>-21.399293752499499</c:v>
                </c:pt>
                <c:pt idx="13594">
                  <c:v>-21.593644541719701</c:v>
                </c:pt>
                <c:pt idx="13595">
                  <c:v>-21.594842486029901</c:v>
                </c:pt>
                <c:pt idx="13596">
                  <c:v>-21.5960903012876</c:v>
                </c:pt>
                <c:pt idx="13597">
                  <c:v>-21.783571798577299</c:v>
                </c:pt>
                <c:pt idx="13598">
                  <c:v>-21.788129810991901</c:v>
                </c:pt>
                <c:pt idx="13599">
                  <c:v>-21.827106272457701</c:v>
                </c:pt>
                <c:pt idx="13600">
                  <c:v>-21.895921908272101</c:v>
                </c:pt>
                <c:pt idx="13601">
                  <c:v>-21.966944647901698</c:v>
                </c:pt>
                <c:pt idx="13602">
                  <c:v>-22.292799025236398</c:v>
                </c:pt>
                <c:pt idx="13603">
                  <c:v>-22.296787364966601</c:v>
                </c:pt>
                <c:pt idx="13604">
                  <c:v>-22.300817615498399</c:v>
                </c:pt>
                <c:pt idx="13605">
                  <c:v>-22.5783005610012</c:v>
                </c:pt>
                <c:pt idx="13606">
                  <c:v>-22.582198405477801</c:v>
                </c:pt>
                <c:pt idx="13607">
                  <c:v>-22.6358542411668</c:v>
                </c:pt>
                <c:pt idx="13608">
                  <c:v>-22.721093507461202</c:v>
                </c:pt>
                <c:pt idx="13609">
                  <c:v>-22.803854804748699</c:v>
                </c:pt>
                <c:pt idx="13610">
                  <c:v>-23.037362678227201</c:v>
                </c:pt>
                <c:pt idx="13611">
                  <c:v>-23.042902186344499</c:v>
                </c:pt>
                <c:pt idx="13612">
                  <c:v>-23.0483906460497</c:v>
                </c:pt>
                <c:pt idx="13613">
                  <c:v>-23.2219445586245</c:v>
                </c:pt>
                <c:pt idx="13614">
                  <c:v>-23.2237235133891</c:v>
                </c:pt>
                <c:pt idx="13615">
                  <c:v>-23.2509903683457</c:v>
                </c:pt>
                <c:pt idx="13616">
                  <c:v>-23.287724781552701</c:v>
                </c:pt>
                <c:pt idx="13617">
                  <c:v>-23.314616684490598</c:v>
                </c:pt>
                <c:pt idx="13618">
                  <c:v>-23.266632552458798</c:v>
                </c:pt>
                <c:pt idx="13619">
                  <c:v>-23.267263881886102</c:v>
                </c:pt>
                <c:pt idx="13620">
                  <c:v>-23.267866259163</c:v>
                </c:pt>
                <c:pt idx="13621">
                  <c:v>-23.191513413880799</c:v>
                </c:pt>
                <c:pt idx="13622">
                  <c:v>-23.188798402665601</c:v>
                </c:pt>
                <c:pt idx="13623">
                  <c:v>-23.166495887553999</c:v>
                </c:pt>
                <c:pt idx="13624">
                  <c:v>-23.1219574959208</c:v>
                </c:pt>
                <c:pt idx="13625">
                  <c:v>-23.066370171823099</c:v>
                </c:pt>
                <c:pt idx="13626">
                  <c:v>-22.930085030020699</c:v>
                </c:pt>
                <c:pt idx="13627">
                  <c:v>-22.759601888586001</c:v>
                </c:pt>
                <c:pt idx="13628">
                  <c:v>-22.600246459737299</c:v>
                </c:pt>
                <c:pt idx="13629">
                  <c:v>-22.436638679993401</c:v>
                </c:pt>
                <c:pt idx="13630">
                  <c:v>-22.432592803434499</c:v>
                </c:pt>
                <c:pt idx="13631">
                  <c:v>-22.4285298821776</c:v>
                </c:pt>
                <c:pt idx="13632">
                  <c:v>-22.2596505199894</c:v>
                </c:pt>
                <c:pt idx="13633">
                  <c:v>-22.202671385758599</c:v>
                </c:pt>
                <c:pt idx="13634">
                  <c:v>-22.100935283191401</c:v>
                </c:pt>
                <c:pt idx="13635">
                  <c:v>-21.994775375623401</c:v>
                </c:pt>
                <c:pt idx="13636">
                  <c:v>-21.8800998763801</c:v>
                </c:pt>
                <c:pt idx="13637">
                  <c:v>-21.511886317415598</c:v>
                </c:pt>
                <c:pt idx="13638">
                  <c:v>-21.098140261531402</c:v>
                </c:pt>
                <c:pt idx="13639">
                  <c:v>-21.097275328526599</c:v>
                </c:pt>
                <c:pt idx="13640">
                  <c:v>-21.0964024769297</c:v>
                </c:pt>
                <c:pt idx="13641">
                  <c:v>-21.014941024255801</c:v>
                </c:pt>
                <c:pt idx="13642">
                  <c:v>-20.886680535534602</c:v>
                </c:pt>
                <c:pt idx="13643">
                  <c:v>-20.764015871328901</c:v>
                </c:pt>
                <c:pt idx="13644">
                  <c:v>-20.635844871497898</c:v>
                </c:pt>
                <c:pt idx="13645">
                  <c:v>-20.260994889203499</c:v>
                </c:pt>
                <c:pt idx="13646">
                  <c:v>-19.851680991263201</c:v>
                </c:pt>
                <c:pt idx="13647">
                  <c:v>-19.852010261362999</c:v>
                </c:pt>
                <c:pt idx="13648">
                  <c:v>-19.852343912801199</c:v>
                </c:pt>
                <c:pt idx="13649">
                  <c:v>-19.7765941690995</c:v>
                </c:pt>
                <c:pt idx="13650">
                  <c:v>-19.665259202263002</c:v>
                </c:pt>
                <c:pt idx="13651">
                  <c:v>-19.5535946560634</c:v>
                </c:pt>
                <c:pt idx="13652">
                  <c:v>-19.443846503449901</c:v>
                </c:pt>
                <c:pt idx="13653">
                  <c:v>-19.1498945602455</c:v>
                </c:pt>
                <c:pt idx="13654">
                  <c:v>-18.838285872815799</c:v>
                </c:pt>
                <c:pt idx="13655">
                  <c:v>-18.839920906279001</c:v>
                </c:pt>
                <c:pt idx="13656">
                  <c:v>-18.841545148396001</c:v>
                </c:pt>
                <c:pt idx="13657">
                  <c:v>-18.7920018366273</c:v>
                </c:pt>
                <c:pt idx="13658">
                  <c:v>-18.709894748003801</c:v>
                </c:pt>
                <c:pt idx="13659">
                  <c:v>-18.632955273595901</c:v>
                </c:pt>
                <c:pt idx="13660">
                  <c:v>-18.561282993681601</c:v>
                </c:pt>
                <c:pt idx="13661">
                  <c:v>-18.393865432281</c:v>
                </c:pt>
                <c:pt idx="13662">
                  <c:v>-18.223834703168102</c:v>
                </c:pt>
                <c:pt idx="13663">
                  <c:v>-18.2255176335036</c:v>
                </c:pt>
                <c:pt idx="13664">
                  <c:v>-18.227196858708702</c:v>
                </c:pt>
                <c:pt idx="13665">
                  <c:v>-18.199771863467301</c:v>
                </c:pt>
                <c:pt idx="13666">
                  <c:v>-18.162131443770601</c:v>
                </c:pt>
                <c:pt idx="13667">
                  <c:v>-18.1297137837973</c:v>
                </c:pt>
                <c:pt idx="13668">
                  <c:v>-18.1044292504167</c:v>
                </c:pt>
                <c:pt idx="13669">
                  <c:v>-18.076297976737202</c:v>
                </c:pt>
                <c:pt idx="13670">
                  <c:v>-18.067584293343099</c:v>
                </c:pt>
                <c:pt idx="13671">
                  <c:v>-18.068931547499702</c:v>
                </c:pt>
                <c:pt idx="13672">
                  <c:v>-18.0702778580524</c:v>
                </c:pt>
                <c:pt idx="13673">
                  <c:v>-18.074040552353001</c:v>
                </c:pt>
                <c:pt idx="13674">
                  <c:v>-18.085140705733501</c:v>
                </c:pt>
                <c:pt idx="13675">
                  <c:v>-18.103290041329799</c:v>
                </c:pt>
                <c:pt idx="13676">
                  <c:v>-18.127984243678</c:v>
                </c:pt>
                <c:pt idx="13677">
                  <c:v>-18.254774653641999</c:v>
                </c:pt>
                <c:pt idx="13678">
                  <c:v>-18.417538928863902</c:v>
                </c:pt>
                <c:pt idx="13679">
                  <c:v>-18.4186141513119</c:v>
                </c:pt>
                <c:pt idx="13680">
                  <c:v>-18.419689257899702</c:v>
                </c:pt>
                <c:pt idx="13681">
                  <c:v>-18.452614659472101</c:v>
                </c:pt>
                <c:pt idx="13682">
                  <c:v>-18.512080662841999</c:v>
                </c:pt>
                <c:pt idx="13683">
                  <c:v>-18.575394418663102</c:v>
                </c:pt>
                <c:pt idx="13684">
                  <c:v>-18.641800872441902</c:v>
                </c:pt>
                <c:pt idx="13685">
                  <c:v>-18.843973531617799</c:v>
                </c:pt>
                <c:pt idx="13686">
                  <c:v>-19.072896792480101</c:v>
                </c:pt>
                <c:pt idx="13687">
                  <c:v>-19.073600863952301</c:v>
                </c:pt>
                <c:pt idx="13688">
                  <c:v>-19.074309272514899</c:v>
                </c:pt>
                <c:pt idx="13689">
                  <c:v>-19.1170310673063</c:v>
                </c:pt>
                <c:pt idx="13690">
                  <c:v>-19.230987893049701</c:v>
                </c:pt>
                <c:pt idx="13691">
                  <c:v>-19.284882147408801</c:v>
                </c:pt>
                <c:pt idx="13692">
                  <c:v>-19.285508211337699</c:v>
                </c:pt>
                <c:pt idx="13693">
                  <c:v>-19.431322591932702</c:v>
                </c:pt>
                <c:pt idx="13694">
                  <c:v>-19.4318386945322</c:v>
                </c:pt>
                <c:pt idx="13695">
                  <c:v>-19.432360149257399</c:v>
                </c:pt>
                <c:pt idx="13696">
                  <c:v>-19.484833006426499</c:v>
                </c:pt>
                <c:pt idx="13697">
                  <c:v>-19.485828784988001</c:v>
                </c:pt>
                <c:pt idx="13698">
                  <c:v>-19.533628115499202</c:v>
                </c:pt>
                <c:pt idx="13699">
                  <c:v>-19.543625067848499</c:v>
                </c:pt>
                <c:pt idx="13700">
                  <c:v>-19.544078760035401</c:v>
                </c:pt>
                <c:pt idx="13701">
                  <c:v>-19.5138931660201</c:v>
                </c:pt>
                <c:pt idx="13702">
                  <c:v>-19.4921347050613</c:v>
                </c:pt>
                <c:pt idx="13703">
                  <c:v>-19.415178502097</c:v>
                </c:pt>
                <c:pt idx="13704">
                  <c:v>-19.416367424230401</c:v>
                </c:pt>
                <c:pt idx="13705">
                  <c:v>-19.368254495867799</c:v>
                </c:pt>
                <c:pt idx="13706">
                  <c:v>-19.369508092096499</c:v>
                </c:pt>
                <c:pt idx="13707">
                  <c:v>-19.320415777026401</c:v>
                </c:pt>
                <c:pt idx="13708">
                  <c:v>-19.321876928467901</c:v>
                </c:pt>
                <c:pt idx="13709">
                  <c:v>-19.271656247341099</c:v>
                </c:pt>
                <c:pt idx="13710">
                  <c:v>-19.220101147474502</c:v>
                </c:pt>
                <c:pt idx="13711">
                  <c:v>-19.167391651916599</c:v>
                </c:pt>
                <c:pt idx="13712">
                  <c:v>-19.117804303783199</c:v>
                </c:pt>
                <c:pt idx="13713">
                  <c:v>-19.030581611551501</c:v>
                </c:pt>
                <c:pt idx="13714">
                  <c:v>-18.942172144328701</c:v>
                </c:pt>
                <c:pt idx="13715">
                  <c:v>-18.900478035874801</c:v>
                </c:pt>
                <c:pt idx="13716">
                  <c:v>-18.902005091135798</c:v>
                </c:pt>
                <c:pt idx="13717">
                  <c:v>-18.903536038475401</c:v>
                </c:pt>
                <c:pt idx="13718">
                  <c:v>-18.770830669999</c:v>
                </c:pt>
                <c:pt idx="13719">
                  <c:v>-18.772811678967599</c:v>
                </c:pt>
                <c:pt idx="13720">
                  <c:v>-18.721977108311201</c:v>
                </c:pt>
                <c:pt idx="13721">
                  <c:v>-18.698187699513401</c:v>
                </c:pt>
                <c:pt idx="13722">
                  <c:v>-18.677307443414001</c:v>
                </c:pt>
                <c:pt idx="13723">
                  <c:v>-18.678573626473899</c:v>
                </c:pt>
                <c:pt idx="13724">
                  <c:v>-18.6802172523976</c:v>
                </c:pt>
                <c:pt idx="13725">
                  <c:v>-18.6818530480794</c:v>
                </c:pt>
                <c:pt idx="13726">
                  <c:v>-18.7071054505322</c:v>
                </c:pt>
                <c:pt idx="13727">
                  <c:v>-18.7087146664283</c:v>
                </c:pt>
                <c:pt idx="13728">
                  <c:v>-18.744179771211101</c:v>
                </c:pt>
                <c:pt idx="13729">
                  <c:v>-18.774138678637598</c:v>
                </c:pt>
                <c:pt idx="13730">
                  <c:v>-18.913731581400501</c:v>
                </c:pt>
                <c:pt idx="13731">
                  <c:v>-18.9665623204768</c:v>
                </c:pt>
                <c:pt idx="13732">
                  <c:v>-18.967511249776098</c:v>
                </c:pt>
                <c:pt idx="13733">
                  <c:v>-18.968451715408001</c:v>
                </c:pt>
                <c:pt idx="13734">
                  <c:v>-19.1585784402745</c:v>
                </c:pt>
                <c:pt idx="13735">
                  <c:v>-19.159315315302599</c:v>
                </c:pt>
                <c:pt idx="13736">
                  <c:v>-19.259281380728101</c:v>
                </c:pt>
                <c:pt idx="13737">
                  <c:v>-19.325299505962501</c:v>
                </c:pt>
                <c:pt idx="13738">
                  <c:v>-19.604907376470798</c:v>
                </c:pt>
                <c:pt idx="13739">
                  <c:v>-19.604970274834098</c:v>
                </c:pt>
                <c:pt idx="13740">
                  <c:v>-19.6050355618416</c:v>
                </c:pt>
                <c:pt idx="13741">
                  <c:v>-19.605103831660699</c:v>
                </c:pt>
                <c:pt idx="13742">
                  <c:v>-19.838836288483101</c:v>
                </c:pt>
                <c:pt idx="13743">
                  <c:v>-19.838653521211</c:v>
                </c:pt>
                <c:pt idx="13744">
                  <c:v>-19.947523640421799</c:v>
                </c:pt>
                <c:pt idx="13745">
                  <c:v>-20.014760025673301</c:v>
                </c:pt>
                <c:pt idx="13746">
                  <c:v>-20.261179423037099</c:v>
                </c:pt>
                <c:pt idx="13747">
                  <c:v>-20.2605432142533</c:v>
                </c:pt>
                <c:pt idx="13748">
                  <c:v>-20.259914715954199</c:v>
                </c:pt>
                <c:pt idx="13749">
                  <c:v>-20.259293799013999</c:v>
                </c:pt>
                <c:pt idx="13750">
                  <c:v>-20.464785764782398</c:v>
                </c:pt>
                <c:pt idx="13751">
                  <c:v>-20.464271473170399</c:v>
                </c:pt>
                <c:pt idx="13752">
                  <c:v>-20.556279148579399</c:v>
                </c:pt>
                <c:pt idx="13753">
                  <c:v>-20.613288645900099</c:v>
                </c:pt>
                <c:pt idx="13754">
                  <c:v>-20.8287308347855</c:v>
                </c:pt>
                <c:pt idx="13755">
                  <c:v>-20.8276970692059</c:v>
                </c:pt>
                <c:pt idx="13756">
                  <c:v>-20.826671367040198</c:v>
                </c:pt>
                <c:pt idx="13757">
                  <c:v>-20.825653735833701</c:v>
                </c:pt>
                <c:pt idx="13758">
                  <c:v>-21.007109884332699</c:v>
                </c:pt>
                <c:pt idx="13759">
                  <c:v>-21.0059134580417</c:v>
                </c:pt>
                <c:pt idx="13760">
                  <c:v>-21.090010738347701</c:v>
                </c:pt>
                <c:pt idx="13761">
                  <c:v>-21.1421139493102</c:v>
                </c:pt>
                <c:pt idx="13762">
                  <c:v>-21.3461866828357</c:v>
                </c:pt>
                <c:pt idx="13763">
                  <c:v>-21.344820728010401</c:v>
                </c:pt>
                <c:pt idx="13764">
                  <c:v>-21.343454639751201</c:v>
                </c:pt>
                <c:pt idx="13765">
                  <c:v>-21.4278741170552</c:v>
                </c:pt>
                <c:pt idx="13766">
                  <c:v>-21.512024463263899</c:v>
                </c:pt>
                <c:pt idx="13767">
                  <c:v>-21.510400865412901</c:v>
                </c:pt>
                <c:pt idx="13768">
                  <c:v>-21.594378337839299</c:v>
                </c:pt>
                <c:pt idx="13769">
                  <c:v>-21.592678337747301</c:v>
                </c:pt>
                <c:pt idx="13770">
                  <c:v>-21.841279581373001</c:v>
                </c:pt>
                <c:pt idx="13771">
                  <c:v>-21.839344636496399</c:v>
                </c:pt>
                <c:pt idx="13772">
                  <c:v>-21.8871056025997</c:v>
                </c:pt>
                <c:pt idx="13773">
                  <c:v>-21.9319776838474</c:v>
                </c:pt>
                <c:pt idx="13774">
                  <c:v>-21.978375089740702</c:v>
                </c:pt>
                <c:pt idx="13775">
                  <c:v>-21.976433866068501</c:v>
                </c:pt>
                <c:pt idx="13776">
                  <c:v>-21.974488299560502</c:v>
                </c:pt>
                <c:pt idx="13777">
                  <c:v>-22.1428333735428</c:v>
                </c:pt>
                <c:pt idx="13778">
                  <c:v>-22.2929911277493</c:v>
                </c:pt>
                <c:pt idx="13779">
                  <c:v>-22.290730020041899</c:v>
                </c:pt>
                <c:pt idx="13780">
                  <c:v>-22.330800870097701</c:v>
                </c:pt>
                <c:pt idx="13781">
                  <c:v>-22.3722206809665</c:v>
                </c:pt>
                <c:pt idx="13782">
                  <c:v>-22.412921999764599</c:v>
                </c:pt>
                <c:pt idx="13783">
                  <c:v>-22.410578604363401</c:v>
                </c:pt>
                <c:pt idx="13784">
                  <c:v>-22.5497562096038</c:v>
                </c:pt>
                <c:pt idx="13785">
                  <c:v>-22.547286665633099</c:v>
                </c:pt>
                <c:pt idx="13786">
                  <c:v>-22.691311499088101</c:v>
                </c:pt>
                <c:pt idx="13787">
                  <c:v>-22.688711037743499</c:v>
                </c:pt>
                <c:pt idx="13788">
                  <c:v>-22.724443493339201</c:v>
                </c:pt>
                <c:pt idx="13789">
                  <c:v>-22.7615227751368</c:v>
                </c:pt>
                <c:pt idx="13790">
                  <c:v>-22.798136234607501</c:v>
                </c:pt>
                <c:pt idx="13791">
                  <c:v>-22.7955568575764</c:v>
                </c:pt>
                <c:pt idx="13792">
                  <c:v>-22.922084642726499</c:v>
                </c:pt>
                <c:pt idx="13793">
                  <c:v>-22.919381927567301</c:v>
                </c:pt>
                <c:pt idx="13794">
                  <c:v>-23.049592670794901</c:v>
                </c:pt>
                <c:pt idx="13795">
                  <c:v>-23.046764963319099</c:v>
                </c:pt>
                <c:pt idx="13796">
                  <c:v>-23.080562681394699</c:v>
                </c:pt>
                <c:pt idx="13797">
                  <c:v>-23.113327733423901</c:v>
                </c:pt>
                <c:pt idx="13798">
                  <c:v>-23.146144916782202</c:v>
                </c:pt>
                <c:pt idx="13799">
                  <c:v>-23.143258274018301</c:v>
                </c:pt>
                <c:pt idx="13800">
                  <c:v>-23.258249490586099</c:v>
                </c:pt>
                <c:pt idx="13801">
                  <c:v>-23.255244925487499</c:v>
                </c:pt>
                <c:pt idx="13802">
                  <c:v>-23.371380968596799</c:v>
                </c:pt>
                <c:pt idx="13803">
                  <c:v>-23.3682641535115</c:v>
                </c:pt>
                <c:pt idx="13804">
                  <c:v>-23.398023712272899</c:v>
                </c:pt>
                <c:pt idx="13805">
                  <c:v>-23.4273143418426</c:v>
                </c:pt>
                <c:pt idx="13806">
                  <c:v>-23.456151245044701</c:v>
                </c:pt>
                <c:pt idx="13807">
                  <c:v>-23.452955445515801</c:v>
                </c:pt>
                <c:pt idx="13808">
                  <c:v>-23.555621454137999</c:v>
                </c:pt>
                <c:pt idx="13809">
                  <c:v>-23.552331158999301</c:v>
                </c:pt>
                <c:pt idx="13810">
                  <c:v>-23.657120577689899</c:v>
                </c:pt>
                <c:pt idx="13811">
                  <c:v>-23.653733719838598</c:v>
                </c:pt>
                <c:pt idx="13812">
                  <c:v>-23.6804120947352</c:v>
                </c:pt>
                <c:pt idx="13813">
                  <c:v>-23.706814721786699</c:v>
                </c:pt>
                <c:pt idx="13814">
                  <c:v>-23.731635978037001</c:v>
                </c:pt>
                <c:pt idx="13815">
                  <c:v>-23.728270989634201</c:v>
                </c:pt>
                <c:pt idx="13816">
                  <c:v>-23.823095493024901</c:v>
                </c:pt>
                <c:pt idx="13817">
                  <c:v>-23.819630393390099</c:v>
                </c:pt>
                <c:pt idx="13818">
                  <c:v>-23.9211192662824</c:v>
                </c:pt>
                <c:pt idx="13819">
                  <c:v>-23.917546661189299</c:v>
                </c:pt>
                <c:pt idx="13820">
                  <c:v>-23.941671997229999</c:v>
                </c:pt>
                <c:pt idx="13821">
                  <c:v>-23.967159917457099</c:v>
                </c:pt>
                <c:pt idx="13822">
                  <c:v>-23.992735722351501</c:v>
                </c:pt>
                <c:pt idx="13823">
                  <c:v>-23.989096643317598</c:v>
                </c:pt>
                <c:pt idx="13824">
                  <c:v>-24.08379490063</c:v>
                </c:pt>
                <c:pt idx="13825">
                  <c:v>-24.080071449443</c:v>
                </c:pt>
                <c:pt idx="13826">
                  <c:v>-24.185464374703699</c:v>
                </c:pt>
                <c:pt idx="13827">
                  <c:v>-24.181646004925501</c:v>
                </c:pt>
                <c:pt idx="13828">
                  <c:v>-24.208760634712799</c:v>
                </c:pt>
                <c:pt idx="13829">
                  <c:v>-24.2363033720865</c:v>
                </c:pt>
                <c:pt idx="13830">
                  <c:v>-24.2643135965257</c:v>
                </c:pt>
                <c:pt idx="13831">
                  <c:v>-24.260411754175099</c:v>
                </c:pt>
                <c:pt idx="13832">
                  <c:v>-24.365051700685999</c:v>
                </c:pt>
                <c:pt idx="13833">
                  <c:v>-24.361049276024001</c:v>
                </c:pt>
                <c:pt idx="13834">
                  <c:v>-24.482065914430098</c:v>
                </c:pt>
                <c:pt idx="13835">
                  <c:v>-24.4779439891939</c:v>
                </c:pt>
                <c:pt idx="13836">
                  <c:v>-24.509294625477501</c:v>
                </c:pt>
                <c:pt idx="13837">
                  <c:v>-24.539637531447401</c:v>
                </c:pt>
                <c:pt idx="13838">
                  <c:v>-24.572272886137299</c:v>
                </c:pt>
                <c:pt idx="13839">
                  <c:v>-24.568052767153301</c:v>
                </c:pt>
                <c:pt idx="13840">
                  <c:v>-24.6894355701744</c:v>
                </c:pt>
                <c:pt idx="13841">
                  <c:v>-24.685090994565201</c:v>
                </c:pt>
                <c:pt idx="13842">
                  <c:v>-24.825248082805299</c:v>
                </c:pt>
                <c:pt idx="13843">
                  <c:v>-24.8207609362452</c:v>
                </c:pt>
                <c:pt idx="13844">
                  <c:v>-24.857436767217798</c:v>
                </c:pt>
                <c:pt idx="13845">
                  <c:v>-24.894841997314099</c:v>
                </c:pt>
                <c:pt idx="13846">
                  <c:v>-24.932982158231798</c:v>
                </c:pt>
                <c:pt idx="13847">
                  <c:v>-24.928379459716499</c:v>
                </c:pt>
                <c:pt idx="13848">
                  <c:v>-25.070014955829901</c:v>
                </c:pt>
                <c:pt idx="13849">
                  <c:v>-25.065268235677198</c:v>
                </c:pt>
                <c:pt idx="13850">
                  <c:v>-25.228335570722901</c:v>
                </c:pt>
                <c:pt idx="13851">
                  <c:v>-25.2234239806521</c:v>
                </c:pt>
                <c:pt idx="13852">
                  <c:v>-25.263199051788899</c:v>
                </c:pt>
                <c:pt idx="13853">
                  <c:v>-25.306670165142702</c:v>
                </c:pt>
                <c:pt idx="13854">
                  <c:v>-25.350953013654198</c:v>
                </c:pt>
                <c:pt idx="13855">
                  <c:v>-25.345910041395499</c:v>
                </c:pt>
                <c:pt idx="13856">
                  <c:v>-25.509446164146102</c:v>
                </c:pt>
                <c:pt idx="13857">
                  <c:v>-25.504236149565699</c:v>
                </c:pt>
                <c:pt idx="13858">
                  <c:v>-25.690804731489902</c:v>
                </c:pt>
                <c:pt idx="13859">
                  <c:v>-25.685404963304499</c:v>
                </c:pt>
                <c:pt idx="13860">
                  <c:v>-25.733323618893198</c:v>
                </c:pt>
                <c:pt idx="13861">
                  <c:v>-25.782720185075402</c:v>
                </c:pt>
                <c:pt idx="13862">
                  <c:v>-25.830197549055001</c:v>
                </c:pt>
                <c:pt idx="13863">
                  <c:v>-25.824652092034199</c:v>
                </c:pt>
                <c:pt idx="13864">
                  <c:v>-26.0076999286469</c:v>
                </c:pt>
                <c:pt idx="13865">
                  <c:v>-26.001971276413101</c:v>
                </c:pt>
                <c:pt idx="13866">
                  <c:v>-26.203948155342299</c:v>
                </c:pt>
                <c:pt idx="13867">
                  <c:v>-26.198018336001301</c:v>
                </c:pt>
                <c:pt idx="13868">
                  <c:v>-26.249994896527099</c:v>
                </c:pt>
                <c:pt idx="13869">
                  <c:v>-26.302136172034299</c:v>
                </c:pt>
                <c:pt idx="13870">
                  <c:v>-26.3543755170362</c:v>
                </c:pt>
                <c:pt idx="13871">
                  <c:v>-26.3481113243962</c:v>
                </c:pt>
                <c:pt idx="13872">
                  <c:v>-26.5386917620113</c:v>
                </c:pt>
                <c:pt idx="13873">
                  <c:v>-26.532249859834401</c:v>
                </c:pt>
                <c:pt idx="13874">
                  <c:v>-26.731586064124102</c:v>
                </c:pt>
                <c:pt idx="13875">
                  <c:v>-26.724953313813199</c:v>
                </c:pt>
                <c:pt idx="13876">
                  <c:v>-26.776385370916302</c:v>
                </c:pt>
                <c:pt idx="13877">
                  <c:v>-26.8275149477067</c:v>
                </c:pt>
                <c:pt idx="13878">
                  <c:v>-26.8782914540629</c:v>
                </c:pt>
                <c:pt idx="13879">
                  <c:v>-26.8715066487567</c:v>
                </c:pt>
                <c:pt idx="13880">
                  <c:v>-27.056885412065299</c:v>
                </c:pt>
                <c:pt idx="13881">
                  <c:v>-27.049915235556799</c:v>
                </c:pt>
                <c:pt idx="13882">
                  <c:v>-27.241962765042501</c:v>
                </c:pt>
                <c:pt idx="13883">
                  <c:v>-27.234801209907101</c:v>
                </c:pt>
                <c:pt idx="13884">
                  <c:v>-27.280046199834199</c:v>
                </c:pt>
                <c:pt idx="13885">
                  <c:v>-27.327258250968899</c:v>
                </c:pt>
                <c:pt idx="13886">
                  <c:v>-27.373942655091099</c:v>
                </c:pt>
                <c:pt idx="13887">
                  <c:v>-27.366659537697601</c:v>
                </c:pt>
                <c:pt idx="13888">
                  <c:v>-27.5390828425707</c:v>
                </c:pt>
                <c:pt idx="13889">
                  <c:v>-27.531644304582699</c:v>
                </c:pt>
                <c:pt idx="13890">
                  <c:v>-27.607857293357998</c:v>
                </c:pt>
                <c:pt idx="13891">
                  <c:v>-27.704221862032401</c:v>
                </c:pt>
                <c:pt idx="13892">
                  <c:v>-27.746329848628601</c:v>
                </c:pt>
                <c:pt idx="13893">
                  <c:v>-27.789800554958301</c:v>
                </c:pt>
                <c:pt idx="13894">
                  <c:v>-27.8339186642839</c:v>
                </c:pt>
                <c:pt idx="13895">
                  <c:v>-27.923833034559902</c:v>
                </c:pt>
                <c:pt idx="13896">
                  <c:v>-27.9163954491037</c:v>
                </c:pt>
                <c:pt idx="13897">
                  <c:v>-28.0060476245805</c:v>
                </c:pt>
                <c:pt idx="13898">
                  <c:v>-27.998522249798199</c:v>
                </c:pt>
                <c:pt idx="13899">
                  <c:v>-28.087908262798699</c:v>
                </c:pt>
                <c:pt idx="13900">
                  <c:v>-28.2502892813201</c:v>
                </c:pt>
                <c:pt idx="13901">
                  <c:v>-28.242529471935999</c:v>
                </c:pt>
                <c:pt idx="13902">
                  <c:v>-28.283845771269299</c:v>
                </c:pt>
                <c:pt idx="13903">
                  <c:v>-28.328730301464802</c:v>
                </c:pt>
                <c:pt idx="13904">
                  <c:v>-28.374080780602998</c:v>
                </c:pt>
                <c:pt idx="13905">
                  <c:v>-28.366200743828902</c:v>
                </c:pt>
                <c:pt idx="13906">
                  <c:v>-28.537138530744901</c:v>
                </c:pt>
                <c:pt idx="13907">
                  <c:v>-28.529119404445201</c:v>
                </c:pt>
                <c:pt idx="13908">
                  <c:v>-28.7259790876303</c:v>
                </c:pt>
                <c:pt idx="13909">
                  <c:v>-28.717809846666899</c:v>
                </c:pt>
                <c:pt idx="13910">
                  <c:v>-28.764018542727399</c:v>
                </c:pt>
                <c:pt idx="13911">
                  <c:v>-28.8126740444145</c:v>
                </c:pt>
                <c:pt idx="13912">
                  <c:v>-28.862959658633699</c:v>
                </c:pt>
                <c:pt idx="13913">
                  <c:v>-28.854661606849699</c:v>
                </c:pt>
                <c:pt idx="13914">
                  <c:v>-29.0437230546306</c:v>
                </c:pt>
                <c:pt idx="13915">
                  <c:v>-29.0352609757316</c:v>
                </c:pt>
                <c:pt idx="13916">
                  <c:v>-29.252248274386499</c:v>
                </c:pt>
                <c:pt idx="13917">
                  <c:v>-29.2436022912756</c:v>
                </c:pt>
                <c:pt idx="13918">
                  <c:v>-29.297833767556099</c:v>
                </c:pt>
                <c:pt idx="13919">
                  <c:v>-29.353007337192899</c:v>
                </c:pt>
                <c:pt idx="13920">
                  <c:v>-29.4098697912004</c:v>
                </c:pt>
                <c:pt idx="13921">
                  <c:v>-29.4010846333098</c:v>
                </c:pt>
                <c:pt idx="13922">
                  <c:v>-29.613899990654101</c:v>
                </c:pt>
                <c:pt idx="13923">
                  <c:v>-29.6049298635889</c:v>
                </c:pt>
                <c:pt idx="13924">
                  <c:v>-29.8524104001268</c:v>
                </c:pt>
                <c:pt idx="13925">
                  <c:v>-29.914694708238599</c:v>
                </c:pt>
                <c:pt idx="13926">
                  <c:v>-29.905464585696102</c:v>
                </c:pt>
                <c:pt idx="13927">
                  <c:v>-29.969424883904502</c:v>
                </c:pt>
                <c:pt idx="13928">
                  <c:v>-30.035588412748599</c:v>
                </c:pt>
                <c:pt idx="13929">
                  <c:v>-30.026153272248401</c:v>
                </c:pt>
                <c:pt idx="13930">
                  <c:v>-30.274135938174499</c:v>
                </c:pt>
                <c:pt idx="13931">
                  <c:v>-30.264485594597399</c:v>
                </c:pt>
                <c:pt idx="13932">
                  <c:v>-30.554892834245202</c:v>
                </c:pt>
                <c:pt idx="13933">
                  <c:v>-30.629653050132301</c:v>
                </c:pt>
                <c:pt idx="13934">
                  <c:v>-30.618881787633399</c:v>
                </c:pt>
                <c:pt idx="13935">
                  <c:v>-30.695496757864099</c:v>
                </c:pt>
                <c:pt idx="13936">
                  <c:v>-30.773970886497299</c:v>
                </c:pt>
                <c:pt idx="13937">
                  <c:v>-30.763065420678601</c:v>
                </c:pt>
                <c:pt idx="13938">
                  <c:v>-31.0567682824413</c:v>
                </c:pt>
                <c:pt idx="13939">
                  <c:v>-31.045606463432101</c:v>
                </c:pt>
                <c:pt idx="13940">
                  <c:v>-31.3886098157612</c:v>
                </c:pt>
                <c:pt idx="13941">
                  <c:v>-31.477809239551899</c:v>
                </c:pt>
                <c:pt idx="13942">
                  <c:v>-31.4662761909191</c:v>
                </c:pt>
                <c:pt idx="13943">
                  <c:v>-31.551930448591801</c:v>
                </c:pt>
                <c:pt idx="13944">
                  <c:v>-31.644072848078501</c:v>
                </c:pt>
                <c:pt idx="13945">
                  <c:v>-31.631592832148399</c:v>
                </c:pt>
                <c:pt idx="13946">
                  <c:v>-31.973961128401999</c:v>
                </c:pt>
                <c:pt idx="13947">
                  <c:v>-31.961172031211699</c:v>
                </c:pt>
                <c:pt idx="13948">
                  <c:v>-32.348031966147502</c:v>
                </c:pt>
                <c:pt idx="13949">
                  <c:v>-32.447134606566799</c:v>
                </c:pt>
                <c:pt idx="13950">
                  <c:v>-32.433942797923798</c:v>
                </c:pt>
                <c:pt idx="13951">
                  <c:v>-32.532858038814197</c:v>
                </c:pt>
                <c:pt idx="13952">
                  <c:v>-32.632003599792</c:v>
                </c:pt>
                <c:pt idx="13953">
                  <c:v>-32.617915416012799</c:v>
                </c:pt>
                <c:pt idx="13954">
                  <c:v>-32.981351272661797</c:v>
                </c:pt>
                <c:pt idx="13955">
                  <c:v>-32.966950570546601</c:v>
                </c:pt>
                <c:pt idx="13956">
                  <c:v>-33.346470729667999</c:v>
                </c:pt>
                <c:pt idx="13957">
                  <c:v>-33.4394864282173</c:v>
                </c:pt>
                <c:pt idx="13958">
                  <c:v>-33.424812240143801</c:v>
                </c:pt>
                <c:pt idx="13959">
                  <c:v>-33.516097447968797</c:v>
                </c:pt>
                <c:pt idx="13960">
                  <c:v>-33.605340452694698</c:v>
                </c:pt>
                <c:pt idx="13961">
                  <c:v>-33.590539184327703</c:v>
                </c:pt>
                <c:pt idx="13962">
                  <c:v>-33.9153184291307</c:v>
                </c:pt>
                <c:pt idx="13963">
                  <c:v>-33.900279206506099</c:v>
                </c:pt>
                <c:pt idx="13964">
                  <c:v>-34.212141541578902</c:v>
                </c:pt>
                <c:pt idx="13965">
                  <c:v>-34.2868318779391</c:v>
                </c:pt>
                <c:pt idx="13966">
                  <c:v>-34.2715707538174</c:v>
                </c:pt>
                <c:pt idx="13967">
                  <c:v>-34.347480592306603</c:v>
                </c:pt>
                <c:pt idx="13968">
                  <c:v>-34.419068590685598</c:v>
                </c:pt>
                <c:pt idx="13969">
                  <c:v>-34.404348828666599</c:v>
                </c:pt>
                <c:pt idx="13970">
                  <c:v>-34.673065128788799</c:v>
                </c:pt>
                <c:pt idx="13971">
                  <c:v>-34.6582578959244</c:v>
                </c:pt>
                <c:pt idx="13972">
                  <c:v>-34.932040033684103</c:v>
                </c:pt>
                <c:pt idx="13973">
                  <c:v>-34.999857527617998</c:v>
                </c:pt>
                <c:pt idx="13974">
                  <c:v>-34.987944296984999</c:v>
                </c:pt>
                <c:pt idx="13975">
                  <c:v>-35.057358372903302</c:v>
                </c:pt>
                <c:pt idx="13976">
                  <c:v>-35.122728084909703</c:v>
                </c:pt>
                <c:pt idx="13977">
                  <c:v>-35.111710838385399</c:v>
                </c:pt>
                <c:pt idx="13978">
                  <c:v>-35.368178301221903</c:v>
                </c:pt>
                <c:pt idx="13979">
                  <c:v>-35.357186531151001</c:v>
                </c:pt>
                <c:pt idx="13980">
                  <c:v>-35.646746647691003</c:v>
                </c:pt>
                <c:pt idx="13981">
                  <c:v>-35.7215323448169</c:v>
                </c:pt>
                <c:pt idx="13982">
                  <c:v>-35.7122877101</c:v>
                </c:pt>
                <c:pt idx="13983">
                  <c:v>-35.787962123808001</c:v>
                </c:pt>
                <c:pt idx="13984">
                  <c:v>-35.865247349520502</c:v>
                </c:pt>
                <c:pt idx="13985">
                  <c:v>-35.8557171234105</c:v>
                </c:pt>
                <c:pt idx="13986">
                  <c:v>-36.140494626106701</c:v>
                </c:pt>
                <c:pt idx="13987">
                  <c:v>-36.131009173695098</c:v>
                </c:pt>
                <c:pt idx="13988">
                  <c:v>-36.456320901584903</c:v>
                </c:pt>
                <c:pt idx="13989">
                  <c:v>-36.536426593451502</c:v>
                </c:pt>
                <c:pt idx="13990">
                  <c:v>-36.526679254024302</c:v>
                </c:pt>
                <c:pt idx="13991">
                  <c:v>-36.612424948480999</c:v>
                </c:pt>
                <c:pt idx="13992">
                  <c:v>-36.699406483029797</c:v>
                </c:pt>
                <c:pt idx="13993">
                  <c:v>-36.689420363194102</c:v>
                </c:pt>
                <c:pt idx="13994">
                  <c:v>-37.007369824047899</c:v>
                </c:pt>
                <c:pt idx="13995">
                  <c:v>-36.997400051718401</c:v>
                </c:pt>
                <c:pt idx="13996">
                  <c:v>-37.345566045362503</c:v>
                </c:pt>
                <c:pt idx="13997">
                  <c:v>-37.434732070128298</c:v>
                </c:pt>
                <c:pt idx="13998">
                  <c:v>-37.424520895554799</c:v>
                </c:pt>
                <c:pt idx="13999">
                  <c:v>-37.5130826693335</c:v>
                </c:pt>
                <c:pt idx="14000">
                  <c:v>-37.596374745943301</c:v>
                </c:pt>
                <c:pt idx="14001">
                  <c:v>-37.586056398313502</c:v>
                </c:pt>
                <c:pt idx="14002">
                  <c:v>-37.900151624497298</c:v>
                </c:pt>
                <c:pt idx="14003">
                  <c:v>-37.889715579785999</c:v>
                </c:pt>
                <c:pt idx="14004">
                  <c:v>-38.195219430395397</c:v>
                </c:pt>
                <c:pt idx="14005">
                  <c:v>-38.269589364613999</c:v>
                </c:pt>
                <c:pt idx="14006">
                  <c:v>-38.258929012208199</c:v>
                </c:pt>
                <c:pt idx="14007">
                  <c:v>-38.329984210905998</c:v>
                </c:pt>
                <c:pt idx="14008">
                  <c:v>-38.3978482111741</c:v>
                </c:pt>
                <c:pt idx="14009">
                  <c:v>-38.386769074194802</c:v>
                </c:pt>
                <c:pt idx="14010">
                  <c:v>-38.6302768907074</c:v>
                </c:pt>
                <c:pt idx="14011">
                  <c:v>-38.619016059209997</c:v>
                </c:pt>
                <c:pt idx="14012">
                  <c:v>-38.828349682001601</c:v>
                </c:pt>
                <c:pt idx="14013">
                  <c:v>-38.875564863830398</c:v>
                </c:pt>
                <c:pt idx="14014">
                  <c:v>-38.863863236685802</c:v>
                </c:pt>
                <c:pt idx="14015">
                  <c:v>-38.9071500786767</c:v>
                </c:pt>
                <c:pt idx="14016">
                  <c:v>-38.946673395718499</c:v>
                </c:pt>
                <c:pt idx="14017">
                  <c:v>-38.934826884696797</c:v>
                </c:pt>
                <c:pt idx="14018">
                  <c:v>-39.082098772806198</c:v>
                </c:pt>
                <c:pt idx="14019">
                  <c:v>-39.070076327671103</c:v>
                </c:pt>
                <c:pt idx="14020">
                  <c:v>-39.157562363577597</c:v>
                </c:pt>
                <c:pt idx="14021">
                  <c:v>-39.167889178200703</c:v>
                </c:pt>
                <c:pt idx="14022">
                  <c:v>-39.155701941305502</c:v>
                </c:pt>
                <c:pt idx="14023">
                  <c:v>-39.159959637371202</c:v>
                </c:pt>
                <c:pt idx="14024">
                  <c:v>-39.157918656785299</c:v>
                </c:pt>
                <c:pt idx="14025">
                  <c:v>-39.160318409126504</c:v>
                </c:pt>
                <c:pt idx="14026">
                  <c:v>-39.148124410606997</c:v>
                </c:pt>
                <c:pt idx="14027">
                  <c:v>-39.146276432971199</c:v>
                </c:pt>
                <c:pt idx="14028">
                  <c:v>-39.099033091659699</c:v>
                </c:pt>
                <c:pt idx="14029">
                  <c:v>-39.068685735007399</c:v>
                </c:pt>
                <c:pt idx="14030">
                  <c:v>-39.056569178711797</c:v>
                </c:pt>
                <c:pt idx="14031">
                  <c:v>-39.018518482133203</c:v>
                </c:pt>
                <c:pt idx="14032">
                  <c:v>-38.972918534436801</c:v>
                </c:pt>
                <c:pt idx="14033">
                  <c:v>-38.919796941930798</c:v>
                </c:pt>
                <c:pt idx="14034">
                  <c:v>-38.861303098085003</c:v>
                </c:pt>
                <c:pt idx="14035">
                  <c:v>-38.848942881400099</c:v>
                </c:pt>
                <c:pt idx="14036">
                  <c:v>-38.491926751226998</c:v>
                </c:pt>
                <c:pt idx="14037">
                  <c:v>-38.402941312796202</c:v>
                </c:pt>
                <c:pt idx="14038">
                  <c:v>-38.390887443338897</c:v>
                </c:pt>
                <c:pt idx="14039">
                  <c:v>-38.295737543976799</c:v>
                </c:pt>
                <c:pt idx="14040">
                  <c:v>-38.194728026457099</c:v>
                </c:pt>
                <c:pt idx="14041">
                  <c:v>-38.088213901882298</c:v>
                </c:pt>
                <c:pt idx="14042">
                  <c:v>-37.981076860014497</c:v>
                </c:pt>
                <c:pt idx="14043">
                  <c:v>-37.969408037383197</c:v>
                </c:pt>
                <c:pt idx="14044">
                  <c:v>-37.391308357742602</c:v>
                </c:pt>
                <c:pt idx="14045">
                  <c:v>-37.260675967161298</c:v>
                </c:pt>
                <c:pt idx="14046">
                  <c:v>-37.249542281747402</c:v>
                </c:pt>
                <c:pt idx="14047">
                  <c:v>-37.115701104956798</c:v>
                </c:pt>
                <c:pt idx="14048">
                  <c:v>-36.978108741870599</c:v>
                </c:pt>
                <c:pt idx="14049">
                  <c:v>-36.842864293568702</c:v>
                </c:pt>
                <c:pt idx="14050">
                  <c:v>-36.698166549602597</c:v>
                </c:pt>
                <c:pt idx="14051">
                  <c:v>-36.688312714578402</c:v>
                </c:pt>
                <c:pt idx="14052">
                  <c:v>-35.956526333641399</c:v>
                </c:pt>
                <c:pt idx="14053">
                  <c:v>-35.797619836014199</c:v>
                </c:pt>
                <c:pt idx="14054">
                  <c:v>-35.789297000947499</c:v>
                </c:pt>
                <c:pt idx="14055">
                  <c:v>-35.627134813498301</c:v>
                </c:pt>
                <c:pt idx="14056">
                  <c:v>-35.468895574166602</c:v>
                </c:pt>
                <c:pt idx="14057">
                  <c:v>-35.302733897582698</c:v>
                </c:pt>
                <c:pt idx="14058">
                  <c:v>-35.1309503023625</c:v>
                </c:pt>
                <c:pt idx="14059">
                  <c:v>-35.123508202433698</c:v>
                </c:pt>
                <c:pt idx="14060">
                  <c:v>-34.248561882703498</c:v>
                </c:pt>
                <c:pt idx="14061">
                  <c:v>-34.070876483410601</c:v>
                </c:pt>
                <c:pt idx="14062">
                  <c:v>-34.064430279533603</c:v>
                </c:pt>
                <c:pt idx="14063">
                  <c:v>-33.8738831864015</c:v>
                </c:pt>
                <c:pt idx="14064">
                  <c:v>-33.680408022973097</c:v>
                </c:pt>
                <c:pt idx="14065">
                  <c:v>-33.486961951149397</c:v>
                </c:pt>
                <c:pt idx="14066">
                  <c:v>-33.2879425716201</c:v>
                </c:pt>
                <c:pt idx="14067">
                  <c:v>-33.280634135270503</c:v>
                </c:pt>
                <c:pt idx="14068">
                  <c:v>-32.288565555000901</c:v>
                </c:pt>
                <c:pt idx="14069">
                  <c:v>-32.078917913647501</c:v>
                </c:pt>
                <c:pt idx="14070">
                  <c:v>-32.072146771163503</c:v>
                </c:pt>
                <c:pt idx="14071">
                  <c:v>-31.863167408112801</c:v>
                </c:pt>
                <c:pt idx="14072">
                  <c:v>-31.650885773072702</c:v>
                </c:pt>
                <c:pt idx="14073">
                  <c:v>-31.437687730950898</c:v>
                </c:pt>
                <c:pt idx="14074">
                  <c:v>-31.233339279389099</c:v>
                </c:pt>
                <c:pt idx="14075">
                  <c:v>-31.227911232560199</c:v>
                </c:pt>
                <c:pt idx="14076">
                  <c:v>-30.187010776131</c:v>
                </c:pt>
                <c:pt idx="14077">
                  <c:v>-29.9734910960265</c:v>
                </c:pt>
                <c:pt idx="14078">
                  <c:v>-29.9692377310312</c:v>
                </c:pt>
                <c:pt idx="14079">
                  <c:v>-29.767415205463202</c:v>
                </c:pt>
                <c:pt idx="14080">
                  <c:v>-29.5574361248696</c:v>
                </c:pt>
                <c:pt idx="14081">
                  <c:v>-29.3489050989612</c:v>
                </c:pt>
                <c:pt idx="14082">
                  <c:v>-29.142079866677399</c:v>
                </c:pt>
                <c:pt idx="14083">
                  <c:v>-29.139820381682799</c:v>
                </c:pt>
                <c:pt idx="14084">
                  <c:v>-28.1533276167909</c:v>
                </c:pt>
                <c:pt idx="14085">
                  <c:v>-27.955460959213799</c:v>
                </c:pt>
                <c:pt idx="14086">
                  <c:v>-27.9553171114535</c:v>
                </c:pt>
                <c:pt idx="14087">
                  <c:v>-27.759237443141899</c:v>
                </c:pt>
                <c:pt idx="14088">
                  <c:v>-27.564811533735</c:v>
                </c:pt>
                <c:pt idx="14089">
                  <c:v>-27.371901841749999</c:v>
                </c:pt>
                <c:pt idx="14090">
                  <c:v>-27.191948994959201</c:v>
                </c:pt>
                <c:pt idx="14091">
                  <c:v>-27.1928788064656</c:v>
                </c:pt>
                <c:pt idx="14092">
                  <c:v>-26.244413264711799</c:v>
                </c:pt>
                <c:pt idx="14093">
                  <c:v>-26.061042232400599</c:v>
                </c:pt>
                <c:pt idx="14094">
                  <c:v>-26.0638147656868</c:v>
                </c:pt>
                <c:pt idx="14095">
                  <c:v>-25.8865461116572</c:v>
                </c:pt>
                <c:pt idx="14096">
                  <c:v>-25.701049182058799</c:v>
                </c:pt>
                <c:pt idx="14097">
                  <c:v>-25.515786708489401</c:v>
                </c:pt>
                <c:pt idx="14098">
                  <c:v>-25.330702687110001</c:v>
                </c:pt>
                <c:pt idx="14099">
                  <c:v>-25.334244596749201</c:v>
                </c:pt>
                <c:pt idx="14100">
                  <c:v>-24.4070430340794</c:v>
                </c:pt>
                <c:pt idx="14101">
                  <c:v>-24.224795495856199</c:v>
                </c:pt>
                <c:pt idx="14102">
                  <c:v>-24.229521402290601</c:v>
                </c:pt>
                <c:pt idx="14103">
                  <c:v>-24.045202560081101</c:v>
                </c:pt>
                <c:pt idx="14104">
                  <c:v>-23.8614871325031</c:v>
                </c:pt>
                <c:pt idx="14105">
                  <c:v>-23.502715572730299</c:v>
                </c:pt>
                <c:pt idx="14106">
                  <c:v>-23.505466427180799</c:v>
                </c:pt>
                <c:pt idx="14107">
                  <c:v>-23.508242610642899</c:v>
                </c:pt>
                <c:pt idx="14108">
                  <c:v>-22.621848057185598</c:v>
                </c:pt>
                <c:pt idx="14109">
                  <c:v>-22.4492985046363</c:v>
                </c:pt>
                <c:pt idx="14110">
                  <c:v>-22.451759609675999</c:v>
                </c:pt>
                <c:pt idx="14111">
                  <c:v>-22.1194472126971</c:v>
                </c:pt>
                <c:pt idx="14112">
                  <c:v>-21.958042722725398</c:v>
                </c:pt>
                <c:pt idx="14113">
                  <c:v>-21.960680192868899</c:v>
                </c:pt>
                <c:pt idx="14114">
                  <c:v>-21.804160045203801</c:v>
                </c:pt>
                <c:pt idx="14115">
                  <c:v>-21.8068720008356</c:v>
                </c:pt>
                <c:pt idx="14116">
                  <c:v>-21.111599175174899</c:v>
                </c:pt>
                <c:pt idx="14117">
                  <c:v>-20.989827982993202</c:v>
                </c:pt>
                <c:pt idx="14118">
                  <c:v>-20.870260114701001</c:v>
                </c:pt>
                <c:pt idx="14119">
                  <c:v>-20.7595597008272</c:v>
                </c:pt>
                <c:pt idx="14120">
                  <c:v>-20.658296455405299</c:v>
                </c:pt>
                <c:pt idx="14121">
                  <c:v>-20.6619833802988</c:v>
                </c:pt>
                <c:pt idx="14122">
                  <c:v>-20.570561392884201</c:v>
                </c:pt>
                <c:pt idx="14123">
                  <c:v>-20.5742038782078</c:v>
                </c:pt>
                <c:pt idx="14124">
                  <c:v>-20.269685076035501</c:v>
                </c:pt>
                <c:pt idx="14125">
                  <c:v>-20.225765893165502</c:v>
                </c:pt>
                <c:pt idx="14126">
                  <c:v>-20.194562087220699</c:v>
                </c:pt>
                <c:pt idx="14127">
                  <c:v>-20.173573556205501</c:v>
                </c:pt>
                <c:pt idx="14128">
                  <c:v>-20.164658133166999</c:v>
                </c:pt>
                <c:pt idx="14129">
                  <c:v>-20.1678515718306</c:v>
                </c:pt>
                <c:pt idx="14130">
                  <c:v>-20.172530054051599</c:v>
                </c:pt>
                <c:pt idx="14131">
                  <c:v>-20.177188018959502</c:v>
                </c:pt>
                <c:pt idx="14132">
                  <c:v>-20.352716837918901</c:v>
                </c:pt>
                <c:pt idx="14133">
                  <c:v>-20.403154048233802</c:v>
                </c:pt>
                <c:pt idx="14134">
                  <c:v>-20.466123391169202</c:v>
                </c:pt>
                <c:pt idx="14135">
                  <c:v>-20.536567699758699</c:v>
                </c:pt>
                <c:pt idx="14136">
                  <c:v>-20.620193838433298</c:v>
                </c:pt>
                <c:pt idx="14137">
                  <c:v>-20.7133420742209</c:v>
                </c:pt>
                <c:pt idx="14138">
                  <c:v>-20.718444536664499</c:v>
                </c:pt>
                <c:pt idx="14139">
                  <c:v>-20.7235827553124</c:v>
                </c:pt>
                <c:pt idx="14140">
                  <c:v>-21.288560785498699</c:v>
                </c:pt>
                <c:pt idx="14141">
                  <c:v>-21.4127244985815</c:v>
                </c:pt>
                <c:pt idx="14142">
                  <c:v>-21.544405049805899</c:v>
                </c:pt>
                <c:pt idx="14143">
                  <c:v>-21.681272826473201</c:v>
                </c:pt>
                <c:pt idx="14144">
                  <c:v>-21.816393585668798</c:v>
                </c:pt>
                <c:pt idx="14145">
                  <c:v>-21.961319600836099</c:v>
                </c:pt>
                <c:pt idx="14146">
                  <c:v>-21.966852544263901</c:v>
                </c:pt>
                <c:pt idx="14147">
                  <c:v>-21.972386169857899</c:v>
                </c:pt>
                <c:pt idx="14148">
                  <c:v>-22.455919460687198</c:v>
                </c:pt>
                <c:pt idx="14149">
                  <c:v>-22.6930002632891</c:v>
                </c:pt>
                <c:pt idx="14150">
                  <c:v>-22.9916918897312</c:v>
                </c:pt>
                <c:pt idx="14151">
                  <c:v>-23.142760062274998</c:v>
                </c:pt>
                <c:pt idx="14152">
                  <c:v>-23.283179437931</c:v>
                </c:pt>
                <c:pt idx="14153">
                  <c:v>-23.430666971238502</c:v>
                </c:pt>
                <c:pt idx="14154">
                  <c:v>-23.434386715818</c:v>
                </c:pt>
                <c:pt idx="14155">
                  <c:v>-23.697907252143299</c:v>
                </c:pt>
                <c:pt idx="14156">
                  <c:v>-23.701445894710702</c:v>
                </c:pt>
                <c:pt idx="14157">
                  <c:v>-23.963288109021001</c:v>
                </c:pt>
                <c:pt idx="14158">
                  <c:v>-24.2233690617158</c:v>
                </c:pt>
                <c:pt idx="14159">
                  <c:v>-24.668593470950601</c:v>
                </c:pt>
                <c:pt idx="14160">
                  <c:v>-24.671400797195499</c:v>
                </c:pt>
                <c:pt idx="14161">
                  <c:v>-24.795089559175999</c:v>
                </c:pt>
                <c:pt idx="14162">
                  <c:v>-24.9080519868035</c:v>
                </c:pt>
                <c:pt idx="14163">
                  <c:v>-25.020426379975302</c:v>
                </c:pt>
                <c:pt idx="14164">
                  <c:v>-25.021865077998601</c:v>
                </c:pt>
                <c:pt idx="14165">
                  <c:v>-25.023312697471699</c:v>
                </c:pt>
                <c:pt idx="14166">
                  <c:v>-25.3740136804998</c:v>
                </c:pt>
                <c:pt idx="14167">
                  <c:v>-25.592879506733698</c:v>
                </c:pt>
                <c:pt idx="14168">
                  <c:v>-25.6689925198644</c:v>
                </c:pt>
                <c:pt idx="14169">
                  <c:v>-25.735766656118301</c:v>
                </c:pt>
                <c:pt idx="14170">
                  <c:v>-25.7934831852284</c:v>
                </c:pt>
                <c:pt idx="14171">
                  <c:v>-25.839507113579199</c:v>
                </c:pt>
                <c:pt idx="14172">
                  <c:v>-25.8398379131838</c:v>
                </c:pt>
                <c:pt idx="14173">
                  <c:v>-25.840175748084899</c:v>
                </c:pt>
                <c:pt idx="14174">
                  <c:v>-25.967783492493801</c:v>
                </c:pt>
                <c:pt idx="14175">
                  <c:v>-25.996213661324301</c:v>
                </c:pt>
                <c:pt idx="14176">
                  <c:v>-25.985366523744201</c:v>
                </c:pt>
                <c:pt idx="14177">
                  <c:v>-25.928221327008401</c:v>
                </c:pt>
                <c:pt idx="14178">
                  <c:v>-25.9289167964053</c:v>
                </c:pt>
                <c:pt idx="14179">
                  <c:v>-25.887183582759899</c:v>
                </c:pt>
                <c:pt idx="14180">
                  <c:v>-25.887205654836102</c:v>
                </c:pt>
                <c:pt idx="14181">
                  <c:v>-25.887243336902799</c:v>
                </c:pt>
                <c:pt idx="14182">
                  <c:v>-25.7081904716715</c:v>
                </c:pt>
                <c:pt idx="14183">
                  <c:v>-25.708443571847301</c:v>
                </c:pt>
                <c:pt idx="14184">
                  <c:v>-25.5813107980177</c:v>
                </c:pt>
                <c:pt idx="14185">
                  <c:v>-25.380356129318699</c:v>
                </c:pt>
                <c:pt idx="14186">
                  <c:v>-25.273227011896601</c:v>
                </c:pt>
                <c:pt idx="14187">
                  <c:v>-25.007200480408301</c:v>
                </c:pt>
                <c:pt idx="14188">
                  <c:v>-25.0075732072313</c:v>
                </c:pt>
                <c:pt idx="14189">
                  <c:v>-25.0079441256735</c:v>
                </c:pt>
                <c:pt idx="14190">
                  <c:v>-24.530591120030198</c:v>
                </c:pt>
                <c:pt idx="14191">
                  <c:v>-24.530694163059302</c:v>
                </c:pt>
                <c:pt idx="14192">
                  <c:v>-24.269335348254401</c:v>
                </c:pt>
                <c:pt idx="14193">
                  <c:v>-24.1101923524417</c:v>
                </c:pt>
                <c:pt idx="14194">
                  <c:v>-23.936487880034701</c:v>
                </c:pt>
                <c:pt idx="14195">
                  <c:v>-23.374424798622499</c:v>
                </c:pt>
                <c:pt idx="14196">
                  <c:v>-23.375266493907301</c:v>
                </c:pt>
                <c:pt idx="14197">
                  <c:v>-23.376108647833298</c:v>
                </c:pt>
                <c:pt idx="14198">
                  <c:v>-22.735638337531299</c:v>
                </c:pt>
                <c:pt idx="14199">
                  <c:v>-22.621295221527401</c:v>
                </c:pt>
                <c:pt idx="14200">
                  <c:v>-22.426876288514901</c:v>
                </c:pt>
                <c:pt idx="14201">
                  <c:v>-22.232373070363401</c:v>
                </c:pt>
                <c:pt idx="14202">
                  <c:v>-22.0391629119359</c:v>
                </c:pt>
                <c:pt idx="14203">
                  <c:v>-21.4909282600449</c:v>
                </c:pt>
                <c:pt idx="14204">
                  <c:v>-21.493128137730999</c:v>
                </c:pt>
                <c:pt idx="14205">
                  <c:v>-20.8846958985594</c:v>
                </c:pt>
                <c:pt idx="14206">
                  <c:v>-20.888600133554601</c:v>
                </c:pt>
                <c:pt idx="14207">
                  <c:v>-20.779266759454899</c:v>
                </c:pt>
                <c:pt idx="14208">
                  <c:v>-20.611931686940299</c:v>
                </c:pt>
                <c:pt idx="14209">
                  <c:v>-20.452013912683299</c:v>
                </c:pt>
                <c:pt idx="14210">
                  <c:v>-20.307354794979801</c:v>
                </c:pt>
                <c:pt idx="14211">
                  <c:v>-19.925144904563599</c:v>
                </c:pt>
                <c:pt idx="14212">
                  <c:v>-19.930354136950601</c:v>
                </c:pt>
                <c:pt idx="14213">
                  <c:v>-19.538276409601298</c:v>
                </c:pt>
                <c:pt idx="14214">
                  <c:v>-19.544330306869998</c:v>
                </c:pt>
                <c:pt idx="14215">
                  <c:v>-19.486586251174</c:v>
                </c:pt>
                <c:pt idx="14216">
                  <c:v>-19.3964685442049</c:v>
                </c:pt>
                <c:pt idx="14217">
                  <c:v>-19.315312498588099</c:v>
                </c:pt>
                <c:pt idx="14218">
                  <c:v>-19.244233559423201</c:v>
                </c:pt>
                <c:pt idx="14219">
                  <c:v>-19.1006642457873</c:v>
                </c:pt>
                <c:pt idx="14220">
                  <c:v>-19.1073237449001</c:v>
                </c:pt>
                <c:pt idx="14221">
                  <c:v>-18.969631046055898</c:v>
                </c:pt>
                <c:pt idx="14222">
                  <c:v>-18.9762127811412</c:v>
                </c:pt>
                <c:pt idx="14223">
                  <c:v>-18.960057439129201</c:v>
                </c:pt>
                <c:pt idx="14224">
                  <c:v>-18.936673231878601</c:v>
                </c:pt>
                <c:pt idx="14225">
                  <c:v>-18.918438995235199</c:v>
                </c:pt>
                <c:pt idx="14226">
                  <c:v>-18.905325433536099</c:v>
                </c:pt>
                <c:pt idx="14227">
                  <c:v>-18.876581926052602</c:v>
                </c:pt>
                <c:pt idx="14228">
                  <c:v>-18.883118920388601</c:v>
                </c:pt>
                <c:pt idx="14229">
                  <c:v>-18.8571221475909</c:v>
                </c:pt>
                <c:pt idx="14230">
                  <c:v>-18.8632482735851</c:v>
                </c:pt>
                <c:pt idx="14231">
                  <c:v>-18.864683801174099</c:v>
                </c:pt>
                <c:pt idx="14232">
                  <c:v>-18.8639633386416</c:v>
                </c:pt>
                <c:pt idx="14233">
                  <c:v>-18.8640929220442</c:v>
                </c:pt>
                <c:pt idx="14234">
                  <c:v>-18.8649997378614</c:v>
                </c:pt>
                <c:pt idx="14235">
                  <c:v>-18.864800650204401</c:v>
                </c:pt>
                <c:pt idx="14236">
                  <c:v>-18.870633890261701</c:v>
                </c:pt>
                <c:pt idx="14237">
                  <c:v>-18.875285220414799</c:v>
                </c:pt>
                <c:pt idx="14238">
                  <c:v>-18.880626058851899</c:v>
                </c:pt>
                <c:pt idx="14239">
                  <c:v>-18.887128931632802</c:v>
                </c:pt>
                <c:pt idx="14240">
                  <c:v>-18.8965879816474</c:v>
                </c:pt>
                <c:pt idx="14241">
                  <c:v>-18.908453165436999</c:v>
                </c:pt>
                <c:pt idx="14242">
                  <c:v>-18.923870224049502</c:v>
                </c:pt>
                <c:pt idx="14243">
                  <c:v>-18.998627362082399</c:v>
                </c:pt>
                <c:pt idx="14244">
                  <c:v>-19.0037114836923</c:v>
                </c:pt>
                <c:pt idx="14245">
                  <c:v>-19.105264878506802</c:v>
                </c:pt>
                <c:pt idx="14246">
                  <c:v>-19.1100909699813</c:v>
                </c:pt>
                <c:pt idx="14247">
                  <c:v>-19.135384006453901</c:v>
                </c:pt>
                <c:pt idx="14248">
                  <c:v>-19.180880431058501</c:v>
                </c:pt>
                <c:pt idx="14249">
                  <c:v>-19.232569618535098</c:v>
                </c:pt>
                <c:pt idx="14250">
                  <c:v>-19.288079371592801</c:v>
                </c:pt>
                <c:pt idx="14251">
                  <c:v>-19.505458871688599</c:v>
                </c:pt>
                <c:pt idx="14252">
                  <c:v>-19.509932466426498</c:v>
                </c:pt>
                <c:pt idx="14253">
                  <c:v>-19.771041147432499</c:v>
                </c:pt>
                <c:pt idx="14254">
                  <c:v>-19.7752198353786</c:v>
                </c:pt>
                <c:pt idx="14255">
                  <c:v>-19.827226394872302</c:v>
                </c:pt>
                <c:pt idx="14256">
                  <c:v>-19.914691557563</c:v>
                </c:pt>
                <c:pt idx="14257">
                  <c:v>-20.0061531645499</c:v>
                </c:pt>
                <c:pt idx="14258">
                  <c:v>-20.099454467019701</c:v>
                </c:pt>
                <c:pt idx="14259">
                  <c:v>-20.3664360157562</c:v>
                </c:pt>
                <c:pt idx="14260">
                  <c:v>-20.369995642431199</c:v>
                </c:pt>
                <c:pt idx="14261">
                  <c:v>-20.666677060216799</c:v>
                </c:pt>
                <c:pt idx="14262">
                  <c:v>-20.6697235477662</c:v>
                </c:pt>
                <c:pt idx="14263">
                  <c:v>-20.7226340604253</c:v>
                </c:pt>
                <c:pt idx="14264">
                  <c:v>-20.805854206805598</c:v>
                </c:pt>
                <c:pt idx="14265">
                  <c:v>-20.884060703981898</c:v>
                </c:pt>
                <c:pt idx="14266">
                  <c:v>-20.956281439944298</c:v>
                </c:pt>
                <c:pt idx="14267">
                  <c:v>-21.1035372178691</c:v>
                </c:pt>
                <c:pt idx="14268">
                  <c:v>-21.106007648564098</c:v>
                </c:pt>
                <c:pt idx="14269">
                  <c:v>-21.248653367711999</c:v>
                </c:pt>
                <c:pt idx="14270">
                  <c:v>-21.250727662126</c:v>
                </c:pt>
                <c:pt idx="14271">
                  <c:v>-21.2748308867763</c:v>
                </c:pt>
                <c:pt idx="14272">
                  <c:v>-21.3028822578577</c:v>
                </c:pt>
                <c:pt idx="14273">
                  <c:v>-21.325071133403199</c:v>
                </c:pt>
                <c:pt idx="14274">
                  <c:v>-21.340645483607201</c:v>
                </c:pt>
                <c:pt idx="14275">
                  <c:v>-21.3357891429301</c:v>
                </c:pt>
                <c:pt idx="14276">
                  <c:v>-21.337737895478298</c:v>
                </c:pt>
                <c:pt idx="14277">
                  <c:v>-21.319686569125</c:v>
                </c:pt>
                <c:pt idx="14278">
                  <c:v>-21.3214851039485</c:v>
                </c:pt>
                <c:pt idx="14279">
                  <c:v>-21.3181672119319</c:v>
                </c:pt>
                <c:pt idx="14280">
                  <c:v>-21.309602230723101</c:v>
                </c:pt>
                <c:pt idx="14281">
                  <c:v>-21.299146189682201</c:v>
                </c:pt>
                <c:pt idx="14282">
                  <c:v>-21.2881121866779</c:v>
                </c:pt>
                <c:pt idx="14283">
                  <c:v>-21.257949385125301</c:v>
                </c:pt>
                <c:pt idx="14284">
                  <c:v>-21.241393935516498</c:v>
                </c:pt>
                <c:pt idx="14285">
                  <c:v>-21.242996771701499</c:v>
                </c:pt>
                <c:pt idx="14286">
                  <c:v>-21.2277599450005</c:v>
                </c:pt>
                <c:pt idx="14287">
                  <c:v>-21.229380811124798</c:v>
                </c:pt>
                <c:pt idx="14288">
                  <c:v>-21.2154534622235</c:v>
                </c:pt>
                <c:pt idx="14289">
                  <c:v>-21.213430464604102</c:v>
                </c:pt>
                <c:pt idx="14290">
                  <c:v>-21.2111579005316</c:v>
                </c:pt>
                <c:pt idx="14291">
                  <c:v>-21.238886705840802</c:v>
                </c:pt>
                <c:pt idx="14292">
                  <c:v>-21.240180146975302</c:v>
                </c:pt>
                <c:pt idx="14293">
                  <c:v>-21.249828968845598</c:v>
                </c:pt>
                <c:pt idx="14294">
                  <c:v>-21.2506586134784</c:v>
                </c:pt>
                <c:pt idx="14295">
                  <c:v>-21.290396015280699</c:v>
                </c:pt>
                <c:pt idx="14296">
                  <c:v>-21.291198133888901</c:v>
                </c:pt>
                <c:pt idx="14297">
                  <c:v>-21.301033837871699</c:v>
                </c:pt>
                <c:pt idx="14298">
                  <c:v>-21.318083240995701</c:v>
                </c:pt>
                <c:pt idx="14299">
                  <c:v>-21.410943585633401</c:v>
                </c:pt>
                <c:pt idx="14300">
                  <c:v>-21.4117182628103</c:v>
                </c:pt>
                <c:pt idx="14301">
                  <c:v>-21.435456190594799</c:v>
                </c:pt>
                <c:pt idx="14302">
                  <c:v>-21.4358350938281</c:v>
                </c:pt>
                <c:pt idx="14303">
                  <c:v>-21.5219880001404</c:v>
                </c:pt>
                <c:pt idx="14304">
                  <c:v>-21.5222728654321</c:v>
                </c:pt>
                <c:pt idx="14305">
                  <c:v>-21.539594277122902</c:v>
                </c:pt>
                <c:pt idx="14306">
                  <c:v>-21.567714196822401</c:v>
                </c:pt>
                <c:pt idx="14307">
                  <c:v>-21.691111946384702</c:v>
                </c:pt>
                <c:pt idx="14308">
                  <c:v>-21.6911291283878</c:v>
                </c:pt>
                <c:pt idx="14309">
                  <c:v>-21.7231155546406</c:v>
                </c:pt>
                <c:pt idx="14310">
                  <c:v>-21.723039820259601</c:v>
                </c:pt>
                <c:pt idx="14311">
                  <c:v>-21.832355468310801</c:v>
                </c:pt>
                <c:pt idx="14312">
                  <c:v>-21.832155715139901</c:v>
                </c:pt>
                <c:pt idx="14313">
                  <c:v>-21.852595085725401</c:v>
                </c:pt>
                <c:pt idx="14314">
                  <c:v>-21.886005557174499</c:v>
                </c:pt>
                <c:pt idx="14315">
                  <c:v>-22.020896752572899</c:v>
                </c:pt>
                <c:pt idx="14316">
                  <c:v>-22.020491150615001</c:v>
                </c:pt>
                <c:pt idx="14317">
                  <c:v>-22.054146544328201</c:v>
                </c:pt>
                <c:pt idx="14318">
                  <c:v>-22.053667912337801</c:v>
                </c:pt>
                <c:pt idx="14319">
                  <c:v>-22.166122295257001</c:v>
                </c:pt>
                <c:pt idx="14320">
                  <c:v>-22.165513657325501</c:v>
                </c:pt>
                <c:pt idx="14321">
                  <c:v>-22.186145789632899</c:v>
                </c:pt>
                <c:pt idx="14322">
                  <c:v>-22.218496384501499</c:v>
                </c:pt>
                <c:pt idx="14323">
                  <c:v>-22.338503766240802</c:v>
                </c:pt>
                <c:pt idx="14324">
                  <c:v>-22.337595483583499</c:v>
                </c:pt>
                <c:pt idx="14325">
                  <c:v>-22.366880803320502</c:v>
                </c:pt>
                <c:pt idx="14326">
                  <c:v>-22.3662548750669</c:v>
                </c:pt>
                <c:pt idx="14327">
                  <c:v>-22.462928452795101</c:v>
                </c:pt>
                <c:pt idx="14328">
                  <c:v>-22.462194452710001</c:v>
                </c:pt>
                <c:pt idx="14329">
                  <c:v>-22.478238206198998</c:v>
                </c:pt>
                <c:pt idx="14330">
                  <c:v>-22.505277043340399</c:v>
                </c:pt>
                <c:pt idx="14331">
                  <c:v>-22.607943566156099</c:v>
                </c:pt>
                <c:pt idx="14332">
                  <c:v>-22.606988972103299</c:v>
                </c:pt>
                <c:pt idx="14333">
                  <c:v>-22.630823137301899</c:v>
                </c:pt>
                <c:pt idx="14334">
                  <c:v>-22.6301820320544</c:v>
                </c:pt>
                <c:pt idx="14335">
                  <c:v>-22.714749074262699</c:v>
                </c:pt>
                <c:pt idx="14336">
                  <c:v>-22.714029436493298</c:v>
                </c:pt>
                <c:pt idx="14337">
                  <c:v>-22.729513433017701</c:v>
                </c:pt>
                <c:pt idx="14338">
                  <c:v>-22.753781016946299</c:v>
                </c:pt>
                <c:pt idx="14339">
                  <c:v>-22.8555116882359</c:v>
                </c:pt>
                <c:pt idx="14340">
                  <c:v>-22.854740424591501</c:v>
                </c:pt>
                <c:pt idx="14341">
                  <c:v>-22.8804398075115</c:v>
                </c:pt>
                <c:pt idx="14342">
                  <c:v>-22.879894087371198</c:v>
                </c:pt>
                <c:pt idx="14343">
                  <c:v>-22.9683031059085</c:v>
                </c:pt>
                <c:pt idx="14344">
                  <c:v>-22.967671260517001</c:v>
                </c:pt>
                <c:pt idx="14345">
                  <c:v>-22.984186332291301</c:v>
                </c:pt>
                <c:pt idx="14346">
                  <c:v>-23.009623233978999</c:v>
                </c:pt>
                <c:pt idx="14347">
                  <c:v>-23.1243163670187</c:v>
                </c:pt>
                <c:pt idx="14348">
                  <c:v>-23.123541007439801</c:v>
                </c:pt>
                <c:pt idx="14349">
                  <c:v>-23.152277995822999</c:v>
                </c:pt>
                <c:pt idx="14350">
                  <c:v>-23.151604870383601</c:v>
                </c:pt>
                <c:pt idx="14351">
                  <c:v>-23.2511418987559</c:v>
                </c:pt>
                <c:pt idx="14352">
                  <c:v>-23.250363839325999</c:v>
                </c:pt>
                <c:pt idx="14353">
                  <c:v>-23.2674307136983</c:v>
                </c:pt>
                <c:pt idx="14354">
                  <c:v>-23.296755776449299</c:v>
                </c:pt>
                <c:pt idx="14355">
                  <c:v>-23.422805804583898</c:v>
                </c:pt>
                <c:pt idx="14356">
                  <c:v>-23.454377023335098</c:v>
                </c:pt>
                <c:pt idx="14357">
                  <c:v>-23.4534475391557</c:v>
                </c:pt>
                <c:pt idx="14358">
                  <c:v>-23.4525233619411</c:v>
                </c:pt>
                <c:pt idx="14359">
                  <c:v>-23.561664535791301</c:v>
                </c:pt>
                <c:pt idx="14360">
                  <c:v>-23.560633382854199</c:v>
                </c:pt>
                <c:pt idx="14361">
                  <c:v>-23.580820899681701</c:v>
                </c:pt>
                <c:pt idx="14362">
                  <c:v>-23.611970196093498</c:v>
                </c:pt>
                <c:pt idx="14363">
                  <c:v>-23.753076460757701</c:v>
                </c:pt>
                <c:pt idx="14364">
                  <c:v>-23.7518925243957</c:v>
                </c:pt>
                <c:pt idx="14365">
                  <c:v>-23.786760284209599</c:v>
                </c:pt>
                <c:pt idx="14366">
                  <c:v>-23.7855463006109</c:v>
                </c:pt>
                <c:pt idx="14367">
                  <c:v>-23.906794067537799</c:v>
                </c:pt>
                <c:pt idx="14368">
                  <c:v>-23.905460439820601</c:v>
                </c:pt>
                <c:pt idx="14369">
                  <c:v>-23.926090674380799</c:v>
                </c:pt>
                <c:pt idx="14370">
                  <c:v>-23.9624070707812</c:v>
                </c:pt>
                <c:pt idx="14371">
                  <c:v>-24.117718218521599</c:v>
                </c:pt>
                <c:pt idx="14372">
                  <c:v>-24.156254217311599</c:v>
                </c:pt>
                <c:pt idx="14373">
                  <c:v>-24.1546992035634</c:v>
                </c:pt>
                <c:pt idx="14374">
                  <c:v>-24.153141017198799</c:v>
                </c:pt>
                <c:pt idx="14375">
                  <c:v>-24.2875988785758</c:v>
                </c:pt>
                <c:pt idx="14376">
                  <c:v>-24.285902486444101</c:v>
                </c:pt>
                <c:pt idx="14377">
                  <c:v>-24.308306892559301</c:v>
                </c:pt>
                <c:pt idx="14378">
                  <c:v>-24.347060359740698</c:v>
                </c:pt>
                <c:pt idx="14379">
                  <c:v>-24.510881469122602</c:v>
                </c:pt>
                <c:pt idx="14380">
                  <c:v>-24.5509047515852</c:v>
                </c:pt>
                <c:pt idx="14381">
                  <c:v>-24.5489324026906</c:v>
                </c:pt>
                <c:pt idx="14382">
                  <c:v>-24.546957417506299</c:v>
                </c:pt>
                <c:pt idx="14383">
                  <c:v>-24.686228978703099</c:v>
                </c:pt>
                <c:pt idx="14384">
                  <c:v>-24.684107540445499</c:v>
                </c:pt>
                <c:pt idx="14385">
                  <c:v>-24.706759455134101</c:v>
                </c:pt>
                <c:pt idx="14386">
                  <c:v>-24.746542801162899</c:v>
                </c:pt>
                <c:pt idx="14387">
                  <c:v>-24.9100659076434</c:v>
                </c:pt>
                <c:pt idx="14388">
                  <c:v>-24.9472278160091</c:v>
                </c:pt>
                <c:pt idx="14389">
                  <c:v>-24.944789250330999</c:v>
                </c:pt>
                <c:pt idx="14390">
                  <c:v>-24.942350438236801</c:v>
                </c:pt>
                <c:pt idx="14391">
                  <c:v>-25.079387381688498</c:v>
                </c:pt>
                <c:pt idx="14392">
                  <c:v>-25.0768057688616</c:v>
                </c:pt>
                <c:pt idx="14393">
                  <c:v>-25.099730396034701</c:v>
                </c:pt>
                <c:pt idx="14394">
                  <c:v>-25.136169733215201</c:v>
                </c:pt>
                <c:pt idx="14395">
                  <c:v>-25.294670164934502</c:v>
                </c:pt>
                <c:pt idx="14396">
                  <c:v>-25.3319874639981</c:v>
                </c:pt>
                <c:pt idx="14397">
                  <c:v>-25.3291143245171</c:v>
                </c:pt>
                <c:pt idx="14398">
                  <c:v>-25.326245055726201</c:v>
                </c:pt>
                <c:pt idx="14399">
                  <c:v>-25.458036708265301</c:v>
                </c:pt>
                <c:pt idx="14400">
                  <c:v>-25.455037293245798</c:v>
                </c:pt>
                <c:pt idx="14401">
                  <c:v>-25.475651112923401</c:v>
                </c:pt>
                <c:pt idx="14402">
                  <c:v>-25.510716042443001</c:v>
                </c:pt>
                <c:pt idx="14403">
                  <c:v>-25.6676100960775</c:v>
                </c:pt>
                <c:pt idx="14404">
                  <c:v>-25.704500790963198</c:v>
                </c:pt>
                <c:pt idx="14405">
                  <c:v>-25.7012701157044</c:v>
                </c:pt>
                <c:pt idx="14406">
                  <c:v>-25.6980461217561</c:v>
                </c:pt>
                <c:pt idx="14407">
                  <c:v>-25.830141980260301</c:v>
                </c:pt>
                <c:pt idx="14408">
                  <c:v>-25.8267972793853</c:v>
                </c:pt>
                <c:pt idx="14409">
                  <c:v>-25.847401147986499</c:v>
                </c:pt>
                <c:pt idx="14410">
                  <c:v>-25.884736931356802</c:v>
                </c:pt>
                <c:pt idx="14411">
                  <c:v>-25.961834040994699</c:v>
                </c:pt>
                <c:pt idx="14412">
                  <c:v>-26.041910516622998</c:v>
                </c:pt>
                <c:pt idx="14413">
                  <c:v>-26.079836145787201</c:v>
                </c:pt>
                <c:pt idx="14414">
                  <c:v>-26.152500447632299</c:v>
                </c:pt>
                <c:pt idx="14415">
                  <c:v>-26.148904917276798</c:v>
                </c:pt>
                <c:pt idx="14416">
                  <c:v>-26.2216487108747</c:v>
                </c:pt>
                <c:pt idx="14417">
                  <c:v>-26.217998327640899</c:v>
                </c:pt>
                <c:pt idx="14418">
                  <c:v>-26.290844138388199</c:v>
                </c:pt>
                <c:pt idx="14419">
                  <c:v>-26.310360555753199</c:v>
                </c:pt>
                <c:pt idx="14420">
                  <c:v>-26.347533402323201</c:v>
                </c:pt>
                <c:pt idx="14421">
                  <c:v>-26.517096174243001</c:v>
                </c:pt>
                <c:pt idx="14422">
                  <c:v>-26.554404018033601</c:v>
                </c:pt>
                <c:pt idx="14423">
                  <c:v>-26.5501666661524</c:v>
                </c:pt>
                <c:pt idx="14424">
                  <c:v>-26.616969701663599</c:v>
                </c:pt>
                <c:pt idx="14425">
                  <c:v>-26.612683136656099</c:v>
                </c:pt>
                <c:pt idx="14426">
                  <c:v>-26.679396459096299</c:v>
                </c:pt>
                <c:pt idx="14427">
                  <c:v>-26.7460000137546</c:v>
                </c:pt>
                <c:pt idx="14428">
                  <c:v>-26.7415991725121</c:v>
                </c:pt>
                <c:pt idx="14429">
                  <c:v>-26.949758640140999</c:v>
                </c:pt>
                <c:pt idx="14430">
                  <c:v>-26.945168905887201</c:v>
                </c:pt>
                <c:pt idx="14431">
                  <c:v>-26.963981093889299</c:v>
                </c:pt>
                <c:pt idx="14432">
                  <c:v>-26.984646150745601</c:v>
                </c:pt>
                <c:pt idx="14433">
                  <c:v>-27.022687011912002</c:v>
                </c:pt>
                <c:pt idx="14434">
                  <c:v>-27.059763652733999</c:v>
                </c:pt>
                <c:pt idx="14435">
                  <c:v>-27.097111645928202</c:v>
                </c:pt>
                <c:pt idx="14436">
                  <c:v>-27.132135941976198</c:v>
                </c:pt>
                <c:pt idx="14437">
                  <c:v>-27.314541255894</c:v>
                </c:pt>
                <c:pt idx="14438">
                  <c:v>-27.309410101567401</c:v>
                </c:pt>
                <c:pt idx="14439">
                  <c:v>-27.3263357914878</c:v>
                </c:pt>
                <c:pt idx="14440">
                  <c:v>-27.3556673891378</c:v>
                </c:pt>
                <c:pt idx="14441">
                  <c:v>-27.388085731087799</c:v>
                </c:pt>
                <c:pt idx="14442">
                  <c:v>-27.421705797149599</c:v>
                </c:pt>
                <c:pt idx="14443">
                  <c:v>-27.454717907197502</c:v>
                </c:pt>
                <c:pt idx="14444">
                  <c:v>-27.487114009758901</c:v>
                </c:pt>
                <c:pt idx="14445">
                  <c:v>-27.639766782719999</c:v>
                </c:pt>
                <c:pt idx="14446">
                  <c:v>-27.634293346195399</c:v>
                </c:pt>
                <c:pt idx="14447">
                  <c:v>-27.6512873044244</c:v>
                </c:pt>
                <c:pt idx="14448">
                  <c:v>-27.6806767465112</c:v>
                </c:pt>
                <c:pt idx="14449">
                  <c:v>-27.707331030330199</c:v>
                </c:pt>
                <c:pt idx="14450">
                  <c:v>-27.735452048424001</c:v>
                </c:pt>
                <c:pt idx="14451">
                  <c:v>-27.762950679287101</c:v>
                </c:pt>
                <c:pt idx="14452">
                  <c:v>-27.789850371238</c:v>
                </c:pt>
                <c:pt idx="14453">
                  <c:v>-27.921526113376899</c:v>
                </c:pt>
                <c:pt idx="14454">
                  <c:v>-27.933888376210799</c:v>
                </c:pt>
                <c:pt idx="14455">
                  <c:v>-27.9277670373401</c:v>
                </c:pt>
                <c:pt idx="14456">
                  <c:v>-27.952521969690501</c:v>
                </c:pt>
                <c:pt idx="14457">
                  <c:v>-27.976910888675899</c:v>
                </c:pt>
                <c:pt idx="14458">
                  <c:v>-28.001167157300898</c:v>
                </c:pt>
                <c:pt idx="14459">
                  <c:v>-28.025216145944601</c:v>
                </c:pt>
                <c:pt idx="14460">
                  <c:v>-28.049152373994499</c:v>
                </c:pt>
                <c:pt idx="14461">
                  <c:v>-28.1721203818128</c:v>
                </c:pt>
                <c:pt idx="14462">
                  <c:v>-28.185159735055599</c:v>
                </c:pt>
                <c:pt idx="14463">
                  <c:v>-28.1789396363679</c:v>
                </c:pt>
                <c:pt idx="14464">
                  <c:v>-28.203343581787198</c:v>
                </c:pt>
                <c:pt idx="14465">
                  <c:v>-28.2281817546931</c:v>
                </c:pt>
                <c:pt idx="14466">
                  <c:v>-28.253580784410399</c:v>
                </c:pt>
                <c:pt idx="14467">
                  <c:v>-28.279663731333699</c:v>
                </c:pt>
                <c:pt idx="14468">
                  <c:v>-28.305475125583499</c:v>
                </c:pt>
                <c:pt idx="14469">
                  <c:v>-28.452083387145201</c:v>
                </c:pt>
                <c:pt idx="14470">
                  <c:v>-28.469119004019401</c:v>
                </c:pt>
                <c:pt idx="14471">
                  <c:v>-28.463032619183299</c:v>
                </c:pt>
                <c:pt idx="14472">
                  <c:v>-28.494547240368501</c:v>
                </c:pt>
                <c:pt idx="14473">
                  <c:v>-28.527423961274099</c:v>
                </c:pt>
                <c:pt idx="14474">
                  <c:v>-28.559931287589201</c:v>
                </c:pt>
                <c:pt idx="14475">
                  <c:v>-28.595848911612499</c:v>
                </c:pt>
                <c:pt idx="14476">
                  <c:v>-28.633446402675499</c:v>
                </c:pt>
                <c:pt idx="14477">
                  <c:v>-28.8337586937573</c:v>
                </c:pt>
                <c:pt idx="14478">
                  <c:v>-28.8580525392452</c:v>
                </c:pt>
                <c:pt idx="14479">
                  <c:v>-28.851601543770599</c:v>
                </c:pt>
                <c:pt idx="14480">
                  <c:v>-28.8945087651873</c:v>
                </c:pt>
                <c:pt idx="14481">
                  <c:v>-28.942145096609</c:v>
                </c:pt>
                <c:pt idx="14482">
                  <c:v>-28.992339678279802</c:v>
                </c:pt>
                <c:pt idx="14483">
                  <c:v>-29.045290034329199</c:v>
                </c:pt>
                <c:pt idx="14484">
                  <c:v>-29.101217005775599</c:v>
                </c:pt>
                <c:pt idx="14485">
                  <c:v>-29.395170129324299</c:v>
                </c:pt>
                <c:pt idx="14486">
                  <c:v>-29.431147612176002</c:v>
                </c:pt>
                <c:pt idx="14487">
                  <c:v>-29.424187318051199</c:v>
                </c:pt>
                <c:pt idx="14488">
                  <c:v>-29.492852320522001</c:v>
                </c:pt>
                <c:pt idx="14489">
                  <c:v>-29.566525939463901</c:v>
                </c:pt>
                <c:pt idx="14490">
                  <c:v>-29.643224900260002</c:v>
                </c:pt>
                <c:pt idx="14491">
                  <c:v>-29.720722673389702</c:v>
                </c:pt>
                <c:pt idx="14492">
                  <c:v>-29.8069780662554</c:v>
                </c:pt>
                <c:pt idx="14493">
                  <c:v>-30.2528857580531</c:v>
                </c:pt>
                <c:pt idx="14494">
                  <c:v>-30.311732122956599</c:v>
                </c:pt>
                <c:pt idx="14495">
                  <c:v>-30.3029755388112</c:v>
                </c:pt>
                <c:pt idx="14496">
                  <c:v>-30.402886913164998</c:v>
                </c:pt>
                <c:pt idx="14497">
                  <c:v>-30.512880636750001</c:v>
                </c:pt>
                <c:pt idx="14498">
                  <c:v>-30.6276606379128</c:v>
                </c:pt>
                <c:pt idx="14499">
                  <c:v>-30.745825951375501</c:v>
                </c:pt>
                <c:pt idx="14500">
                  <c:v>-30.868406513048701</c:v>
                </c:pt>
                <c:pt idx="14501">
                  <c:v>-31.470397097740399</c:v>
                </c:pt>
                <c:pt idx="14502">
                  <c:v>-31.5443451030246</c:v>
                </c:pt>
                <c:pt idx="14503">
                  <c:v>-31.533205674413999</c:v>
                </c:pt>
                <c:pt idx="14504">
                  <c:v>-31.668499065695201</c:v>
                </c:pt>
                <c:pt idx="14505">
                  <c:v>-31.806615007911599</c:v>
                </c:pt>
                <c:pt idx="14506">
                  <c:v>-31.939667541411101</c:v>
                </c:pt>
                <c:pt idx="14507">
                  <c:v>-32.081407272334403</c:v>
                </c:pt>
                <c:pt idx="14508">
                  <c:v>-32.224427689537002</c:v>
                </c:pt>
                <c:pt idx="14509">
                  <c:v>-32.892822992577003</c:v>
                </c:pt>
                <c:pt idx="14510">
                  <c:v>-32.971665588134201</c:v>
                </c:pt>
                <c:pt idx="14511">
                  <c:v>-32.958277893934401</c:v>
                </c:pt>
                <c:pt idx="14512">
                  <c:v>-33.100685726914698</c:v>
                </c:pt>
                <c:pt idx="14513">
                  <c:v>-33.241914410149001</c:v>
                </c:pt>
                <c:pt idx="14514">
                  <c:v>-33.381920334017501</c:v>
                </c:pt>
                <c:pt idx="14515">
                  <c:v>-33.520380184915503</c:v>
                </c:pt>
                <c:pt idx="14516">
                  <c:v>-33.650201720709603</c:v>
                </c:pt>
                <c:pt idx="14517">
                  <c:v>-34.272745079364903</c:v>
                </c:pt>
                <c:pt idx="14518">
                  <c:v>-34.3512715706199</c:v>
                </c:pt>
                <c:pt idx="14519">
                  <c:v>-34.3384750760681</c:v>
                </c:pt>
                <c:pt idx="14520">
                  <c:v>-34.460751555579698</c:v>
                </c:pt>
                <c:pt idx="14521">
                  <c:v>-34.587194972190197</c:v>
                </c:pt>
                <c:pt idx="14522">
                  <c:v>-34.711412497305297</c:v>
                </c:pt>
                <c:pt idx="14523">
                  <c:v>-34.833530309841102</c:v>
                </c:pt>
                <c:pt idx="14524">
                  <c:v>-34.9571557814347</c:v>
                </c:pt>
                <c:pt idx="14525">
                  <c:v>-35.513058741934302</c:v>
                </c:pt>
                <c:pt idx="14526">
                  <c:v>-35.578423803697099</c:v>
                </c:pt>
                <c:pt idx="14527">
                  <c:v>-35.568509166911703</c:v>
                </c:pt>
                <c:pt idx="14528">
                  <c:v>-35.687390693771199</c:v>
                </c:pt>
                <c:pt idx="14529">
                  <c:v>-35.801734628848699</c:v>
                </c:pt>
                <c:pt idx="14530">
                  <c:v>-35.913851809415497</c:v>
                </c:pt>
                <c:pt idx="14531">
                  <c:v>-36.031227406850597</c:v>
                </c:pt>
                <c:pt idx="14532">
                  <c:v>-36.148362579498702</c:v>
                </c:pt>
                <c:pt idx="14533">
                  <c:v>-36.682122652401098</c:v>
                </c:pt>
                <c:pt idx="14534">
                  <c:v>-36.747292778665901</c:v>
                </c:pt>
                <c:pt idx="14535">
                  <c:v>-36.739721575214098</c:v>
                </c:pt>
                <c:pt idx="14536">
                  <c:v>-36.857851312439799</c:v>
                </c:pt>
                <c:pt idx="14537">
                  <c:v>-36.975563219996701</c:v>
                </c:pt>
                <c:pt idx="14538">
                  <c:v>-37.214485494789301</c:v>
                </c:pt>
                <c:pt idx="14539">
                  <c:v>-37.207965678692702</c:v>
                </c:pt>
                <c:pt idx="14540">
                  <c:v>-37.327824686034504</c:v>
                </c:pt>
                <c:pt idx="14541">
                  <c:v>-37.872659198340898</c:v>
                </c:pt>
                <c:pt idx="14542">
                  <c:v>-37.940775334142302</c:v>
                </c:pt>
                <c:pt idx="14543">
                  <c:v>-37.934745008729102</c:v>
                </c:pt>
                <c:pt idx="14544">
                  <c:v>-38.180330871511799</c:v>
                </c:pt>
                <c:pt idx="14545">
                  <c:v>-38.299923153147503</c:v>
                </c:pt>
                <c:pt idx="14546">
                  <c:v>-38.419556076944502</c:v>
                </c:pt>
                <c:pt idx="14547">
                  <c:v>-38.533308207375001</c:v>
                </c:pt>
                <c:pt idx="14548">
                  <c:v>-38.652052979667097</c:v>
                </c:pt>
                <c:pt idx="14549">
                  <c:v>-39.050756206431103</c:v>
                </c:pt>
                <c:pt idx="14550">
                  <c:v>-39.043146338352898</c:v>
                </c:pt>
                <c:pt idx="14551">
                  <c:v>-39.236706655626499</c:v>
                </c:pt>
                <c:pt idx="14552">
                  <c:v>-39.2290437878153</c:v>
                </c:pt>
                <c:pt idx="14553">
                  <c:v>-39.4214124897237</c:v>
                </c:pt>
                <c:pt idx="14554">
                  <c:v>-39.4778700074962</c:v>
                </c:pt>
                <c:pt idx="14555">
                  <c:v>-39.697037866596801</c:v>
                </c:pt>
                <c:pt idx="14556">
                  <c:v>-39.8051533581855</c:v>
                </c:pt>
                <c:pt idx="14557">
                  <c:v>-40.113588372610799</c:v>
                </c:pt>
                <c:pt idx="14558">
                  <c:v>-40.104801504534997</c:v>
                </c:pt>
                <c:pt idx="14559">
                  <c:v>-40.096011508447297</c:v>
                </c:pt>
                <c:pt idx="14560">
                  <c:v>-40.429138158876903</c:v>
                </c:pt>
                <c:pt idx="14561">
                  <c:v>-40.420181328650401</c:v>
                </c:pt>
                <c:pt idx="14562">
                  <c:v>-40.564668067039896</c:v>
                </c:pt>
                <c:pt idx="14563">
                  <c:v>-40.644184258257603</c:v>
                </c:pt>
                <c:pt idx="14564">
                  <c:v>-40.718244053749999</c:v>
                </c:pt>
                <c:pt idx="14565">
                  <c:v>-40.905045922449702</c:v>
                </c:pt>
                <c:pt idx="14566">
                  <c:v>-40.895223390773602</c:v>
                </c:pt>
                <c:pt idx="14567">
                  <c:v>-40.885399693531198</c:v>
                </c:pt>
                <c:pt idx="14568">
                  <c:v>-41.081097212815799</c:v>
                </c:pt>
                <c:pt idx="14569">
                  <c:v>-41.071091380982899</c:v>
                </c:pt>
                <c:pt idx="14570">
                  <c:v>-41.143199951432898</c:v>
                </c:pt>
                <c:pt idx="14571">
                  <c:v>-41.177011289212999</c:v>
                </c:pt>
                <c:pt idx="14572">
                  <c:v>-41.205625043849402</c:v>
                </c:pt>
                <c:pt idx="14573">
                  <c:v>-41.2584354289814</c:v>
                </c:pt>
                <c:pt idx="14574">
                  <c:v>-41.247991375432001</c:v>
                </c:pt>
                <c:pt idx="14575">
                  <c:v>-41.237551612242903</c:v>
                </c:pt>
                <c:pt idx="14576">
                  <c:v>-41.2778858987636</c:v>
                </c:pt>
                <c:pt idx="14577">
                  <c:v>-41.267354529559</c:v>
                </c:pt>
                <c:pt idx="14578">
                  <c:v>-41.2606068321736</c:v>
                </c:pt>
                <c:pt idx="14579">
                  <c:v>-41.246043957090002</c:v>
                </c:pt>
                <c:pt idx="14580">
                  <c:v>-41.224293941597502</c:v>
                </c:pt>
                <c:pt idx="14581">
                  <c:v>-41.1156169640781</c:v>
                </c:pt>
                <c:pt idx="14582">
                  <c:v>-41.105097476815303</c:v>
                </c:pt>
                <c:pt idx="14583">
                  <c:v>-41.094584219737797</c:v>
                </c:pt>
                <c:pt idx="14584">
                  <c:v>-40.947550668222298</c:v>
                </c:pt>
                <c:pt idx="14585">
                  <c:v>-40.937016186033297</c:v>
                </c:pt>
                <c:pt idx="14586">
                  <c:v>-40.837871802312002</c:v>
                </c:pt>
                <c:pt idx="14587">
                  <c:v>-40.763341149600002</c:v>
                </c:pt>
                <c:pt idx="14588">
                  <c:v>-40.681191884986198</c:v>
                </c:pt>
                <c:pt idx="14589">
                  <c:v>-40.394777995647701</c:v>
                </c:pt>
                <c:pt idx="14590">
                  <c:v>-40.384619361800098</c:v>
                </c:pt>
                <c:pt idx="14591">
                  <c:v>-40.374472344992199</c:v>
                </c:pt>
                <c:pt idx="14592">
                  <c:v>-40.025265771023001</c:v>
                </c:pt>
                <c:pt idx="14593">
                  <c:v>-40.015369855616598</c:v>
                </c:pt>
                <c:pt idx="14594">
                  <c:v>-39.818535211817903</c:v>
                </c:pt>
                <c:pt idx="14595">
                  <c:v>-39.688642374347097</c:v>
                </c:pt>
                <c:pt idx="14596">
                  <c:v>-39.555906612916097</c:v>
                </c:pt>
                <c:pt idx="14597">
                  <c:v>-39.1392535724681</c:v>
                </c:pt>
                <c:pt idx="14598">
                  <c:v>-39.130565168518601</c:v>
                </c:pt>
                <c:pt idx="14599">
                  <c:v>-39.121898614652999</c:v>
                </c:pt>
                <c:pt idx="14600">
                  <c:v>-38.634835369655001</c:v>
                </c:pt>
                <c:pt idx="14601">
                  <c:v>-38.626584753139198</c:v>
                </c:pt>
                <c:pt idx="14602">
                  <c:v>-38.3812979426745</c:v>
                </c:pt>
                <c:pt idx="14603">
                  <c:v>-38.222629200913303</c:v>
                </c:pt>
                <c:pt idx="14604">
                  <c:v>-38.061981072988303</c:v>
                </c:pt>
                <c:pt idx="14605">
                  <c:v>-37.581204260077897</c:v>
                </c:pt>
                <c:pt idx="14606">
                  <c:v>-37.575423082976499</c:v>
                </c:pt>
                <c:pt idx="14607">
                  <c:v>-37.569648295640398</c:v>
                </c:pt>
                <c:pt idx="14608">
                  <c:v>-37.023120367830401</c:v>
                </c:pt>
                <c:pt idx="14609">
                  <c:v>-37.017865868595599</c:v>
                </c:pt>
                <c:pt idx="14610">
                  <c:v>-36.751438249103501</c:v>
                </c:pt>
                <c:pt idx="14611">
                  <c:v>-36.581124751316402</c:v>
                </c:pt>
                <c:pt idx="14612">
                  <c:v>-36.410082343096498</c:v>
                </c:pt>
                <c:pt idx="14613">
                  <c:v>-35.912435010629601</c:v>
                </c:pt>
                <c:pt idx="14614">
                  <c:v>-35.908636162123997</c:v>
                </c:pt>
                <c:pt idx="14615">
                  <c:v>-35.904830762941202</c:v>
                </c:pt>
                <c:pt idx="14616">
                  <c:v>-35.329077359575798</c:v>
                </c:pt>
                <c:pt idx="14617">
                  <c:v>-35.3263635242593</c:v>
                </c:pt>
                <c:pt idx="14618">
                  <c:v>-35.051545663266097</c:v>
                </c:pt>
                <c:pt idx="14619">
                  <c:v>-34.878738875360902</c:v>
                </c:pt>
                <c:pt idx="14620">
                  <c:v>-34.703650143833499</c:v>
                </c:pt>
                <c:pt idx="14621">
                  <c:v>-34.1987059867364</c:v>
                </c:pt>
                <c:pt idx="14622">
                  <c:v>-34.196474798960303</c:v>
                </c:pt>
                <c:pt idx="14623">
                  <c:v>-34.194250768764697</c:v>
                </c:pt>
                <c:pt idx="14624">
                  <c:v>-33.617212419163302</c:v>
                </c:pt>
                <c:pt idx="14625">
                  <c:v>-33.506587280201501</c:v>
                </c:pt>
                <c:pt idx="14626">
                  <c:v>-33.334674003948798</c:v>
                </c:pt>
                <c:pt idx="14627">
                  <c:v>-33.171412146629002</c:v>
                </c:pt>
                <c:pt idx="14628">
                  <c:v>-33.003971211824698</c:v>
                </c:pt>
                <c:pt idx="14629">
                  <c:v>-32.504648439130698</c:v>
                </c:pt>
                <c:pt idx="14630">
                  <c:v>-32.505032239393501</c:v>
                </c:pt>
                <c:pt idx="14631">
                  <c:v>-31.946119445019502</c:v>
                </c:pt>
                <c:pt idx="14632">
                  <c:v>-31.9480791538363</c:v>
                </c:pt>
                <c:pt idx="14633">
                  <c:v>-31.8506840654127</c:v>
                </c:pt>
                <c:pt idx="14634">
                  <c:v>-31.6863145770036</c:v>
                </c:pt>
                <c:pt idx="14635">
                  <c:v>-31.522952873853999</c:v>
                </c:pt>
                <c:pt idx="14636">
                  <c:v>-31.360560260595602</c:v>
                </c:pt>
                <c:pt idx="14637">
                  <c:v>-30.887586855353501</c:v>
                </c:pt>
                <c:pt idx="14638">
                  <c:v>-30.890438603888001</c:v>
                </c:pt>
                <c:pt idx="14639">
                  <c:v>-30.3518630884654</c:v>
                </c:pt>
                <c:pt idx="14640">
                  <c:v>-30.3558599090229</c:v>
                </c:pt>
                <c:pt idx="14641">
                  <c:v>-30.264755809977402</c:v>
                </c:pt>
                <c:pt idx="14642">
                  <c:v>-30.1090197274867</c:v>
                </c:pt>
                <c:pt idx="14643">
                  <c:v>-29.954396416559099</c:v>
                </c:pt>
                <c:pt idx="14644">
                  <c:v>-29.8008973539777</c:v>
                </c:pt>
                <c:pt idx="14645">
                  <c:v>-29.348343075074599</c:v>
                </c:pt>
                <c:pt idx="14646">
                  <c:v>-29.353535154652601</c:v>
                </c:pt>
                <c:pt idx="14647">
                  <c:v>-28.8448098816109</c:v>
                </c:pt>
                <c:pt idx="14648">
                  <c:v>-28.8512217663664</c:v>
                </c:pt>
                <c:pt idx="14649">
                  <c:v>-28.767134149062201</c:v>
                </c:pt>
                <c:pt idx="14650">
                  <c:v>-28.622537833498399</c:v>
                </c:pt>
                <c:pt idx="14651">
                  <c:v>-28.479512334335698</c:v>
                </c:pt>
                <c:pt idx="14652">
                  <c:v>-28.338064244476602</c:v>
                </c:pt>
                <c:pt idx="14653">
                  <c:v>-27.923335588932702</c:v>
                </c:pt>
                <c:pt idx="14654">
                  <c:v>-27.9295268481882</c:v>
                </c:pt>
                <c:pt idx="14655">
                  <c:v>-27.462594219289802</c:v>
                </c:pt>
                <c:pt idx="14656">
                  <c:v>-27.469940440396599</c:v>
                </c:pt>
                <c:pt idx="14657">
                  <c:v>-27.3910628366704</c:v>
                </c:pt>
                <c:pt idx="14658">
                  <c:v>-27.268132581157801</c:v>
                </c:pt>
                <c:pt idx="14659">
                  <c:v>-27.141308635850098</c:v>
                </c:pt>
                <c:pt idx="14660">
                  <c:v>-27.016968239763099</c:v>
                </c:pt>
                <c:pt idx="14661">
                  <c:v>-26.6526548930944</c:v>
                </c:pt>
                <c:pt idx="14662">
                  <c:v>-26.661093875373801</c:v>
                </c:pt>
                <c:pt idx="14663">
                  <c:v>-26.267804508631201</c:v>
                </c:pt>
                <c:pt idx="14664">
                  <c:v>-26.277393355660202</c:v>
                </c:pt>
                <c:pt idx="14665">
                  <c:v>-26.216017957747901</c:v>
                </c:pt>
                <c:pt idx="14666">
                  <c:v>-26.110839111664401</c:v>
                </c:pt>
                <c:pt idx="14667">
                  <c:v>-26.014483714075698</c:v>
                </c:pt>
                <c:pt idx="14668">
                  <c:v>-25.9172891836111</c:v>
                </c:pt>
                <c:pt idx="14669">
                  <c:v>-25.824430967352601</c:v>
                </c:pt>
                <c:pt idx="14670">
                  <c:v>-25.649318332728999</c:v>
                </c:pt>
                <c:pt idx="14671">
                  <c:v>-25.656789439235101</c:v>
                </c:pt>
                <c:pt idx="14672">
                  <c:v>-25.3775321093329</c:v>
                </c:pt>
                <c:pt idx="14673">
                  <c:v>-25.338068293035398</c:v>
                </c:pt>
                <c:pt idx="14674">
                  <c:v>-25.271174940621901</c:v>
                </c:pt>
                <c:pt idx="14675">
                  <c:v>-25.1533660221546</c:v>
                </c:pt>
                <c:pt idx="14676">
                  <c:v>-25.102302901302199</c:v>
                </c:pt>
                <c:pt idx="14677">
                  <c:v>-25.012584220995301</c:v>
                </c:pt>
                <c:pt idx="14678">
                  <c:v>-24.936209029460699</c:v>
                </c:pt>
                <c:pt idx="14679">
                  <c:v>-24.9434581741416</c:v>
                </c:pt>
                <c:pt idx="14680">
                  <c:v>-24.8713526273634</c:v>
                </c:pt>
                <c:pt idx="14681">
                  <c:v>-24.803600367565899</c:v>
                </c:pt>
                <c:pt idx="14682">
                  <c:v>-24.790714241245599</c:v>
                </c:pt>
                <c:pt idx="14683">
                  <c:v>-24.7682537516861</c:v>
                </c:pt>
                <c:pt idx="14684">
                  <c:v>-24.7467197338202</c:v>
                </c:pt>
                <c:pt idx="14685">
                  <c:v>-24.7287550618694</c:v>
                </c:pt>
                <c:pt idx="14686">
                  <c:v>-24.714035541960101</c:v>
                </c:pt>
                <c:pt idx="14687">
                  <c:v>-24.7022460957687</c:v>
                </c:pt>
                <c:pt idx="14688">
                  <c:v>-24.6523556939058</c:v>
                </c:pt>
                <c:pt idx="14689">
                  <c:v>-24.658635657392701</c:v>
                </c:pt>
                <c:pt idx="14690">
                  <c:v>-24.658159862594601</c:v>
                </c:pt>
                <c:pt idx="14691">
                  <c:v>-24.655611431623601</c:v>
                </c:pt>
                <c:pt idx="14692">
                  <c:v>-24.654690467524599</c:v>
                </c:pt>
                <c:pt idx="14693">
                  <c:v>-24.655243319943001</c:v>
                </c:pt>
                <c:pt idx="14694">
                  <c:v>-24.657155561868301</c:v>
                </c:pt>
                <c:pt idx="14695">
                  <c:v>-24.660341084586602</c:v>
                </c:pt>
                <c:pt idx="14696">
                  <c:v>-24.665024958437002</c:v>
                </c:pt>
                <c:pt idx="14697">
                  <c:v>-24.6714269919737</c:v>
                </c:pt>
                <c:pt idx="14698">
                  <c:v>-24.6783397294002</c:v>
                </c:pt>
                <c:pt idx="14699">
                  <c:v>-24.6865958650246</c:v>
                </c:pt>
                <c:pt idx="14700">
                  <c:v>-24.695974774983899</c:v>
                </c:pt>
                <c:pt idx="14701">
                  <c:v>-24.706460692706699</c:v>
                </c:pt>
                <c:pt idx="14702">
                  <c:v>-24.718063351572699</c:v>
                </c:pt>
                <c:pt idx="14703">
                  <c:v>-24.730490978588101</c:v>
                </c:pt>
                <c:pt idx="14704">
                  <c:v>-24.773661288587501</c:v>
                </c:pt>
                <c:pt idx="14705">
                  <c:v>-24.779936508095101</c:v>
                </c:pt>
                <c:pt idx="14706">
                  <c:v>-24.792751608590901</c:v>
                </c:pt>
                <c:pt idx="14707">
                  <c:v>-24.809817217470801</c:v>
                </c:pt>
                <c:pt idx="14708">
                  <c:v>-24.827905673453799</c:v>
                </c:pt>
                <c:pt idx="14709">
                  <c:v>-24.846405738342501</c:v>
                </c:pt>
                <c:pt idx="14710">
                  <c:v>-24.864994821711502</c:v>
                </c:pt>
                <c:pt idx="14711">
                  <c:v>-24.8840062915361</c:v>
                </c:pt>
                <c:pt idx="14712">
                  <c:v>-24.936494882212699</c:v>
                </c:pt>
                <c:pt idx="14713">
                  <c:v>-24.944066313398899</c:v>
                </c:pt>
                <c:pt idx="14714">
                  <c:v>-24.957684064841899</c:v>
                </c:pt>
                <c:pt idx="14715">
                  <c:v>-24.973716872767799</c:v>
                </c:pt>
                <c:pt idx="14716">
                  <c:v>-24.987612033703499</c:v>
                </c:pt>
                <c:pt idx="14717">
                  <c:v>-24.999095973396798</c:v>
                </c:pt>
                <c:pt idx="14718">
                  <c:v>-25.007915777111599</c:v>
                </c:pt>
                <c:pt idx="14719">
                  <c:v>-25.013123103228398</c:v>
                </c:pt>
                <c:pt idx="14720">
                  <c:v>-24.980180909512001</c:v>
                </c:pt>
                <c:pt idx="14721">
                  <c:v>-24.987518728325401</c:v>
                </c:pt>
                <c:pt idx="14722">
                  <c:v>-24.985820267870299</c:v>
                </c:pt>
                <c:pt idx="14723">
                  <c:v>-24.974352489847899</c:v>
                </c:pt>
                <c:pt idx="14724">
                  <c:v>-24.9580448173467</c:v>
                </c:pt>
                <c:pt idx="14725">
                  <c:v>-24.937085786073901</c:v>
                </c:pt>
                <c:pt idx="14726">
                  <c:v>-24.909735697161501</c:v>
                </c:pt>
                <c:pt idx="14727">
                  <c:v>-24.8777031076106</c:v>
                </c:pt>
                <c:pt idx="14728">
                  <c:v>-24.686746133820101</c:v>
                </c:pt>
                <c:pt idx="14729">
                  <c:v>-24.691469966168899</c:v>
                </c:pt>
                <c:pt idx="14730">
                  <c:v>-24.664126145267598</c:v>
                </c:pt>
                <c:pt idx="14731">
                  <c:v>-24.615253413741499</c:v>
                </c:pt>
                <c:pt idx="14732">
                  <c:v>-24.561378127181801</c:v>
                </c:pt>
                <c:pt idx="14733">
                  <c:v>-24.504785749451901</c:v>
                </c:pt>
                <c:pt idx="14734">
                  <c:v>-24.4485250152206</c:v>
                </c:pt>
                <c:pt idx="14735">
                  <c:v>-24.387401554195101</c:v>
                </c:pt>
                <c:pt idx="14736">
                  <c:v>-24.0978872342119</c:v>
                </c:pt>
                <c:pt idx="14737">
                  <c:v>-24.1017088182072</c:v>
                </c:pt>
                <c:pt idx="14738">
                  <c:v>-24.061740986293898</c:v>
                </c:pt>
                <c:pt idx="14739">
                  <c:v>-23.999651352013998</c:v>
                </c:pt>
                <c:pt idx="14740">
                  <c:v>-23.9345676099095</c:v>
                </c:pt>
                <c:pt idx="14741">
                  <c:v>-23.869659462169501</c:v>
                </c:pt>
                <c:pt idx="14742">
                  <c:v>-23.805346739006001</c:v>
                </c:pt>
                <c:pt idx="14743">
                  <c:v>-23.741794236811199</c:v>
                </c:pt>
                <c:pt idx="14744">
                  <c:v>-23.461072761677499</c:v>
                </c:pt>
                <c:pt idx="14745">
                  <c:v>-23.464763668476699</c:v>
                </c:pt>
                <c:pt idx="14746">
                  <c:v>-23.4306938341307</c:v>
                </c:pt>
                <c:pt idx="14747">
                  <c:v>-23.370906073168001</c:v>
                </c:pt>
                <c:pt idx="14748">
                  <c:v>-23.311557347367899</c:v>
                </c:pt>
                <c:pt idx="14749">
                  <c:v>-23.256802014751798</c:v>
                </c:pt>
                <c:pt idx="14750">
                  <c:v>-23.198612615712999</c:v>
                </c:pt>
                <c:pt idx="14751">
                  <c:v>-23.140921534511602</c:v>
                </c:pt>
                <c:pt idx="14752">
                  <c:v>-22.870935868112198</c:v>
                </c:pt>
                <c:pt idx="14753">
                  <c:v>-22.876737518481502</c:v>
                </c:pt>
                <c:pt idx="14754">
                  <c:v>-22.8458771484115</c:v>
                </c:pt>
                <c:pt idx="14755">
                  <c:v>-22.7898218897761</c:v>
                </c:pt>
                <c:pt idx="14756">
                  <c:v>-22.7352753499258</c:v>
                </c:pt>
                <c:pt idx="14757">
                  <c:v>-22.6805338837355</c:v>
                </c:pt>
                <c:pt idx="14758">
                  <c:v>-22.626887752908502</c:v>
                </c:pt>
                <c:pt idx="14759">
                  <c:v>-22.574660573569801</c:v>
                </c:pt>
                <c:pt idx="14760">
                  <c:v>-22.3408560335407</c:v>
                </c:pt>
                <c:pt idx="14761">
                  <c:v>-22.348532981577598</c:v>
                </c:pt>
                <c:pt idx="14762">
                  <c:v>-22.322313490712499</c:v>
                </c:pt>
                <c:pt idx="14763">
                  <c:v>-22.279661163228202</c:v>
                </c:pt>
                <c:pt idx="14764">
                  <c:v>-22.2425657706039</c:v>
                </c:pt>
                <c:pt idx="14765">
                  <c:v>-22.2077102685613</c:v>
                </c:pt>
                <c:pt idx="14766">
                  <c:v>-22.1760351149453</c:v>
                </c:pt>
                <c:pt idx="14767">
                  <c:v>-22.148642626341498</c:v>
                </c:pt>
                <c:pt idx="14768">
                  <c:v>-22.0431790607498</c:v>
                </c:pt>
                <c:pt idx="14769">
                  <c:v>-22.050820193206899</c:v>
                </c:pt>
                <c:pt idx="14770">
                  <c:v>-22.045623913225299</c:v>
                </c:pt>
                <c:pt idx="14771">
                  <c:v>-22.036570365332</c:v>
                </c:pt>
                <c:pt idx="14772">
                  <c:v>-22.032158728907302</c:v>
                </c:pt>
                <c:pt idx="14773">
                  <c:v>-22.0324339577943</c:v>
                </c:pt>
                <c:pt idx="14774">
                  <c:v>-22.036967778508501</c:v>
                </c:pt>
                <c:pt idx="14775">
                  <c:v>-22.045885697629799</c:v>
                </c:pt>
                <c:pt idx="14776">
                  <c:v>-22.102315696237</c:v>
                </c:pt>
                <c:pt idx="14777">
                  <c:v>-22.1090181617848</c:v>
                </c:pt>
                <c:pt idx="14778">
                  <c:v>-22.124811854609799</c:v>
                </c:pt>
                <c:pt idx="14779">
                  <c:v>-22.152291655114801</c:v>
                </c:pt>
                <c:pt idx="14780">
                  <c:v>-22.184486918871201</c:v>
                </c:pt>
                <c:pt idx="14781">
                  <c:v>-22.2215363350433</c:v>
                </c:pt>
                <c:pt idx="14782">
                  <c:v>-22.2636395032638</c:v>
                </c:pt>
                <c:pt idx="14783">
                  <c:v>-22.308968093436398</c:v>
                </c:pt>
                <c:pt idx="14784">
                  <c:v>-22.542209025169701</c:v>
                </c:pt>
                <c:pt idx="14785">
                  <c:v>-22.5478960691993</c:v>
                </c:pt>
                <c:pt idx="14786">
                  <c:v>-22.5876380508819</c:v>
                </c:pt>
                <c:pt idx="14787">
                  <c:v>-22.656528667323599</c:v>
                </c:pt>
                <c:pt idx="14788">
                  <c:v>-22.730857813808399</c:v>
                </c:pt>
                <c:pt idx="14789">
                  <c:v>-22.810462546149999</c:v>
                </c:pt>
                <c:pt idx="14790">
                  <c:v>-22.8951772006433</c:v>
                </c:pt>
                <c:pt idx="14791">
                  <c:v>-22.980799937165902</c:v>
                </c:pt>
                <c:pt idx="14792">
                  <c:v>-23.390324827618699</c:v>
                </c:pt>
                <c:pt idx="14793">
                  <c:v>-23.394990901462499</c:v>
                </c:pt>
                <c:pt idx="14794">
                  <c:v>-23.456413137314598</c:v>
                </c:pt>
                <c:pt idx="14795">
                  <c:v>-23.559317496788001</c:v>
                </c:pt>
                <c:pt idx="14796">
                  <c:v>-23.663437977887799</c:v>
                </c:pt>
                <c:pt idx="14797">
                  <c:v>-23.767721683134901</c:v>
                </c:pt>
                <c:pt idx="14798">
                  <c:v>-23.8710629339481</c:v>
                </c:pt>
                <c:pt idx="14799">
                  <c:v>-23.970819340742999</c:v>
                </c:pt>
                <c:pt idx="14800">
                  <c:v>-24.362816734236699</c:v>
                </c:pt>
                <c:pt idx="14801">
                  <c:v>-24.366564827344199</c:v>
                </c:pt>
                <c:pt idx="14802">
                  <c:v>-24.420091014659398</c:v>
                </c:pt>
                <c:pt idx="14803">
                  <c:v>-24.501267467072001</c:v>
                </c:pt>
                <c:pt idx="14804">
                  <c:v>-24.574536246798601</c:v>
                </c:pt>
                <c:pt idx="14805">
                  <c:v>-24.6382033624378</c:v>
                </c:pt>
                <c:pt idx="14806">
                  <c:v>-24.693262246653099</c:v>
                </c:pt>
                <c:pt idx="14807">
                  <c:v>-24.738165994889901</c:v>
                </c:pt>
                <c:pt idx="14808">
                  <c:v>-24.851016926132601</c:v>
                </c:pt>
                <c:pt idx="14809">
                  <c:v>-24.8543684574365</c:v>
                </c:pt>
                <c:pt idx="14810">
                  <c:v>-24.857719954977799</c:v>
                </c:pt>
                <c:pt idx="14811">
                  <c:v>-24.898582906965899</c:v>
                </c:pt>
                <c:pt idx="14812">
                  <c:v>-24.907238978349401</c:v>
                </c:pt>
                <c:pt idx="14813">
                  <c:v>-24.909991557421002</c:v>
                </c:pt>
                <c:pt idx="14814">
                  <c:v>-24.9025725744584</c:v>
                </c:pt>
                <c:pt idx="14815">
                  <c:v>-24.885614566166101</c:v>
                </c:pt>
                <c:pt idx="14816">
                  <c:v>-24.7579577522148</c:v>
                </c:pt>
                <c:pt idx="14817">
                  <c:v>-24.761635740355</c:v>
                </c:pt>
                <c:pt idx="14818">
                  <c:v>-24.597823091986001</c:v>
                </c:pt>
                <c:pt idx="14819">
                  <c:v>-24.6016821775229</c:v>
                </c:pt>
                <c:pt idx="14820">
                  <c:v>-24.5680204207424</c:v>
                </c:pt>
                <c:pt idx="14821">
                  <c:v>-24.516480174582199</c:v>
                </c:pt>
                <c:pt idx="14822">
                  <c:v>-24.458543877022599</c:v>
                </c:pt>
                <c:pt idx="14823">
                  <c:v>-24.398849639470399</c:v>
                </c:pt>
                <c:pt idx="14824">
                  <c:v>-24.2159149336543</c:v>
                </c:pt>
                <c:pt idx="14825">
                  <c:v>-24.220291312879201</c:v>
                </c:pt>
                <c:pt idx="14826">
                  <c:v>-24.020939742574601</c:v>
                </c:pt>
                <c:pt idx="14827">
                  <c:v>-24.0255285088001</c:v>
                </c:pt>
                <c:pt idx="14828">
                  <c:v>-23.9930573127948</c:v>
                </c:pt>
                <c:pt idx="14829">
                  <c:v>-23.943069607986601</c:v>
                </c:pt>
                <c:pt idx="14830">
                  <c:v>-23.897416416215499</c:v>
                </c:pt>
                <c:pt idx="14831">
                  <c:v>-23.8565659942421</c:v>
                </c:pt>
                <c:pt idx="14832">
                  <c:v>-23.776648308447101</c:v>
                </c:pt>
                <c:pt idx="14833">
                  <c:v>-23.781377338489701</c:v>
                </c:pt>
                <c:pt idx="14834">
                  <c:v>-23.711361468720501</c:v>
                </c:pt>
                <c:pt idx="14835">
                  <c:v>-23.716161780181199</c:v>
                </c:pt>
                <c:pt idx="14836">
                  <c:v>-23.710442715029899</c:v>
                </c:pt>
                <c:pt idx="14837">
                  <c:v>-23.704788742032601</c:v>
                </c:pt>
                <c:pt idx="14838">
                  <c:v>-23.704940487328798</c:v>
                </c:pt>
                <c:pt idx="14839">
                  <c:v>-23.710527528135799</c:v>
                </c:pt>
                <c:pt idx="14840">
                  <c:v>-23.759479112925</c:v>
                </c:pt>
                <c:pt idx="14841">
                  <c:v>-23.827498103791601</c:v>
                </c:pt>
                <c:pt idx="14842">
                  <c:v>-23.831943055621402</c:v>
                </c:pt>
                <c:pt idx="14843">
                  <c:v>-23.836377811284802</c:v>
                </c:pt>
                <c:pt idx="14844">
                  <c:v>-23.854853286173199</c:v>
                </c:pt>
                <c:pt idx="14845">
                  <c:v>-23.884098207324399</c:v>
                </c:pt>
                <c:pt idx="14846">
                  <c:v>-23.9142796064151</c:v>
                </c:pt>
                <c:pt idx="14847">
                  <c:v>-23.947374221273499</c:v>
                </c:pt>
                <c:pt idx="14848">
                  <c:v>-24.045090543440001</c:v>
                </c:pt>
                <c:pt idx="14849">
                  <c:v>-24.049187083294498</c:v>
                </c:pt>
                <c:pt idx="14850">
                  <c:v>-24.158809621544801</c:v>
                </c:pt>
                <c:pt idx="14851">
                  <c:v>-24.162790697220899</c:v>
                </c:pt>
                <c:pt idx="14852">
                  <c:v>-24.185303330691099</c:v>
                </c:pt>
                <c:pt idx="14853">
                  <c:v>-24.220205139860699</c:v>
                </c:pt>
                <c:pt idx="14854">
                  <c:v>-24.2544839328183</c:v>
                </c:pt>
                <c:pt idx="14855">
                  <c:v>-24.288022603808098</c:v>
                </c:pt>
                <c:pt idx="14856">
                  <c:v>-24.372321935135901</c:v>
                </c:pt>
                <c:pt idx="14857">
                  <c:v>-24.464889553016398</c:v>
                </c:pt>
                <c:pt idx="14858">
                  <c:v>-24.468556044773099</c:v>
                </c:pt>
                <c:pt idx="14859">
                  <c:v>-24.472224164398899</c:v>
                </c:pt>
                <c:pt idx="14860">
                  <c:v>-24.4920511661341</c:v>
                </c:pt>
                <c:pt idx="14861">
                  <c:v>-24.520985772233399</c:v>
                </c:pt>
                <c:pt idx="14862">
                  <c:v>-24.549324526767801</c:v>
                </c:pt>
                <c:pt idx="14863">
                  <c:v>-24.576065325843999</c:v>
                </c:pt>
                <c:pt idx="14864">
                  <c:v>-24.649482364476299</c:v>
                </c:pt>
                <c:pt idx="14865">
                  <c:v>-24.730722380828801</c:v>
                </c:pt>
                <c:pt idx="14866">
                  <c:v>-24.734245370110401</c:v>
                </c:pt>
                <c:pt idx="14867">
                  <c:v>-24.737771069488101</c:v>
                </c:pt>
                <c:pt idx="14868">
                  <c:v>-24.756070099922699</c:v>
                </c:pt>
                <c:pt idx="14869">
                  <c:v>-24.781719559129499</c:v>
                </c:pt>
                <c:pt idx="14870">
                  <c:v>-24.808444129335001</c:v>
                </c:pt>
                <c:pt idx="14871">
                  <c:v>-24.8352233784791</c:v>
                </c:pt>
                <c:pt idx="14872">
                  <c:v>-24.909093036760499</c:v>
                </c:pt>
                <c:pt idx="14873">
                  <c:v>-24.992324288876802</c:v>
                </c:pt>
                <c:pt idx="14874">
                  <c:v>-24.995623528430102</c:v>
                </c:pt>
                <c:pt idx="14875">
                  <c:v>-24.9989207919464</c:v>
                </c:pt>
                <c:pt idx="14876">
                  <c:v>-25.016310733246101</c:v>
                </c:pt>
                <c:pt idx="14877">
                  <c:v>-25.043133833824999</c:v>
                </c:pt>
                <c:pt idx="14878">
                  <c:v>-25.0703277329226</c:v>
                </c:pt>
                <c:pt idx="14879">
                  <c:v>-25.096415153803001</c:v>
                </c:pt>
                <c:pt idx="14880">
                  <c:v>-25.170942903023899</c:v>
                </c:pt>
                <c:pt idx="14881">
                  <c:v>-25.253799516564701</c:v>
                </c:pt>
                <c:pt idx="14882">
                  <c:v>-25.256844823522801</c:v>
                </c:pt>
                <c:pt idx="14883">
                  <c:v>-25.259888338525901</c:v>
                </c:pt>
                <c:pt idx="14884">
                  <c:v>-25.276514624023999</c:v>
                </c:pt>
                <c:pt idx="14885">
                  <c:v>-25.302956846487699</c:v>
                </c:pt>
                <c:pt idx="14886">
                  <c:v>-25.329182831836</c:v>
                </c:pt>
                <c:pt idx="14887">
                  <c:v>-25.355176262681901</c:v>
                </c:pt>
                <c:pt idx="14888">
                  <c:v>-25.4240122094686</c:v>
                </c:pt>
                <c:pt idx="14889">
                  <c:v>-25.501179450193</c:v>
                </c:pt>
                <c:pt idx="14890">
                  <c:v>-25.504003855999098</c:v>
                </c:pt>
                <c:pt idx="14891">
                  <c:v>-25.506835207568798</c:v>
                </c:pt>
                <c:pt idx="14892">
                  <c:v>-25.523233865552999</c:v>
                </c:pt>
                <c:pt idx="14893">
                  <c:v>-25.547640936824699</c:v>
                </c:pt>
                <c:pt idx="14894">
                  <c:v>-25.570808479868301</c:v>
                </c:pt>
                <c:pt idx="14895">
                  <c:v>-25.594685510987301</c:v>
                </c:pt>
                <c:pt idx="14896">
                  <c:v>-25.658738547145301</c:v>
                </c:pt>
                <c:pt idx="14897">
                  <c:v>-25.729575968269302</c:v>
                </c:pt>
                <c:pt idx="14898">
                  <c:v>-25.732194671559899</c:v>
                </c:pt>
                <c:pt idx="14899">
                  <c:v>-25.734815706877701</c:v>
                </c:pt>
                <c:pt idx="14900">
                  <c:v>-25.749301354620201</c:v>
                </c:pt>
                <c:pt idx="14901">
                  <c:v>-25.771508192493901</c:v>
                </c:pt>
                <c:pt idx="14902">
                  <c:v>-25.793829484531301</c:v>
                </c:pt>
                <c:pt idx="14903">
                  <c:v>-25.815978715047599</c:v>
                </c:pt>
                <c:pt idx="14904">
                  <c:v>-25.875261412725202</c:v>
                </c:pt>
                <c:pt idx="14905">
                  <c:v>-25.942087041154299</c:v>
                </c:pt>
                <c:pt idx="14906">
                  <c:v>-25.944508206411601</c:v>
                </c:pt>
                <c:pt idx="14907">
                  <c:v>-25.9469300171566</c:v>
                </c:pt>
                <c:pt idx="14908">
                  <c:v>-25.960619433323298</c:v>
                </c:pt>
                <c:pt idx="14909">
                  <c:v>-25.982014270561201</c:v>
                </c:pt>
                <c:pt idx="14910">
                  <c:v>-26.003326291673002</c:v>
                </c:pt>
                <c:pt idx="14911">
                  <c:v>-26.024569411275301</c:v>
                </c:pt>
                <c:pt idx="14912">
                  <c:v>-26.082138116129101</c:v>
                </c:pt>
                <c:pt idx="14913">
                  <c:v>-26.147966639581998</c:v>
                </c:pt>
                <c:pt idx="14914">
                  <c:v>-26.150203200918799</c:v>
                </c:pt>
                <c:pt idx="14915">
                  <c:v>-26.152441318545002</c:v>
                </c:pt>
                <c:pt idx="14916">
                  <c:v>-26.1658292537252</c:v>
                </c:pt>
                <c:pt idx="14917">
                  <c:v>-26.1866393386195</c:v>
                </c:pt>
                <c:pt idx="14918">
                  <c:v>-26.207751773615399</c:v>
                </c:pt>
                <c:pt idx="14919">
                  <c:v>-26.228947315007701</c:v>
                </c:pt>
                <c:pt idx="14920">
                  <c:v>-26.287815940228199</c:v>
                </c:pt>
                <c:pt idx="14921">
                  <c:v>-26.354912772632201</c:v>
                </c:pt>
                <c:pt idx="14922">
                  <c:v>-26.357028943370501</c:v>
                </c:pt>
                <c:pt idx="14923">
                  <c:v>-26.359146780391502</c:v>
                </c:pt>
                <c:pt idx="14924">
                  <c:v>-26.3736625118934</c:v>
                </c:pt>
                <c:pt idx="14925">
                  <c:v>-26.394492055659299</c:v>
                </c:pt>
                <c:pt idx="14926">
                  <c:v>-26.416362996496002</c:v>
                </c:pt>
                <c:pt idx="14927">
                  <c:v>-26.4384564017911</c:v>
                </c:pt>
                <c:pt idx="14928">
                  <c:v>-26.501618420190699</c:v>
                </c:pt>
                <c:pt idx="14929">
                  <c:v>-26.574179567383101</c:v>
                </c:pt>
                <c:pt idx="14930">
                  <c:v>-26.5761522820282</c:v>
                </c:pt>
                <c:pt idx="14931">
                  <c:v>-26.578126963349501</c:v>
                </c:pt>
                <c:pt idx="14932">
                  <c:v>-26.593667635878798</c:v>
                </c:pt>
                <c:pt idx="14933">
                  <c:v>-26.6162708060344</c:v>
                </c:pt>
                <c:pt idx="14934">
                  <c:v>-26.640175860096999</c:v>
                </c:pt>
                <c:pt idx="14935">
                  <c:v>-26.664415102347601</c:v>
                </c:pt>
                <c:pt idx="14936">
                  <c:v>-26.712430853745001</c:v>
                </c:pt>
                <c:pt idx="14937">
                  <c:v>-26.780724270626099</c:v>
                </c:pt>
                <c:pt idx="14938">
                  <c:v>-26.825627770017999</c:v>
                </c:pt>
                <c:pt idx="14939">
                  <c:v>-26.827366912327498</c:v>
                </c:pt>
                <c:pt idx="14940">
                  <c:v>-26.8291086528303</c:v>
                </c:pt>
                <c:pt idx="14941">
                  <c:v>-26.8742189864879</c:v>
                </c:pt>
                <c:pt idx="14942">
                  <c:v>-26.8891634644025</c:v>
                </c:pt>
                <c:pt idx="14943">
                  <c:v>-26.913241835480999</c:v>
                </c:pt>
                <c:pt idx="14944">
                  <c:v>-26.9398969049514</c:v>
                </c:pt>
                <c:pt idx="14945">
                  <c:v>-26.9668790849008</c:v>
                </c:pt>
                <c:pt idx="14946">
                  <c:v>-27.045931684610402</c:v>
                </c:pt>
                <c:pt idx="14947">
                  <c:v>-27.136412837329701</c:v>
                </c:pt>
                <c:pt idx="14948">
                  <c:v>-27.137857967857801</c:v>
                </c:pt>
                <c:pt idx="14949">
                  <c:v>-27.139303825804799</c:v>
                </c:pt>
                <c:pt idx="14950">
                  <c:v>-27.157940720781799</c:v>
                </c:pt>
                <c:pt idx="14951">
                  <c:v>-27.186708914493799</c:v>
                </c:pt>
                <c:pt idx="14952">
                  <c:v>-27.215782734442801</c:v>
                </c:pt>
                <c:pt idx="14953">
                  <c:v>-27.245210248408199</c:v>
                </c:pt>
                <c:pt idx="14954">
                  <c:v>-27.332212498609898</c:v>
                </c:pt>
                <c:pt idx="14955">
                  <c:v>-27.4324320153504</c:v>
                </c:pt>
                <c:pt idx="14956">
                  <c:v>-27.433606956006798</c:v>
                </c:pt>
                <c:pt idx="14957">
                  <c:v>-27.434773982160099</c:v>
                </c:pt>
                <c:pt idx="14958">
                  <c:v>-27.4852572269271</c:v>
                </c:pt>
                <c:pt idx="14959">
                  <c:v>-27.517260967857698</c:v>
                </c:pt>
                <c:pt idx="14960">
                  <c:v>-27.549717678684601</c:v>
                </c:pt>
                <c:pt idx="14961">
                  <c:v>-27.550761264586601</c:v>
                </c:pt>
                <c:pt idx="14962">
                  <c:v>-27.649060369780901</c:v>
                </c:pt>
                <c:pt idx="14963">
                  <c:v>-27.761531274342001</c:v>
                </c:pt>
                <c:pt idx="14964">
                  <c:v>-27.762353015127701</c:v>
                </c:pt>
                <c:pt idx="14965">
                  <c:v>-27.763167695825398</c:v>
                </c:pt>
                <c:pt idx="14966">
                  <c:v>-27.820506676478601</c:v>
                </c:pt>
                <c:pt idx="14967">
                  <c:v>-27.821257409792999</c:v>
                </c:pt>
                <c:pt idx="14968">
                  <c:v>-27.891638092264799</c:v>
                </c:pt>
                <c:pt idx="14969">
                  <c:v>-27.928340394731599</c:v>
                </c:pt>
                <c:pt idx="14970">
                  <c:v>-28.003249958437902</c:v>
                </c:pt>
                <c:pt idx="14971">
                  <c:v>-28.129358627220999</c:v>
                </c:pt>
                <c:pt idx="14972">
                  <c:v>-28.129647536151499</c:v>
                </c:pt>
                <c:pt idx="14973">
                  <c:v>-28.129925585526902</c:v>
                </c:pt>
                <c:pt idx="14974">
                  <c:v>-28.191680818848901</c:v>
                </c:pt>
                <c:pt idx="14975">
                  <c:v>-28.230967777173301</c:v>
                </c:pt>
                <c:pt idx="14976">
                  <c:v>-28.270605636968799</c:v>
                </c:pt>
                <c:pt idx="14977">
                  <c:v>-28.310556715910199</c:v>
                </c:pt>
                <c:pt idx="14978">
                  <c:v>-28.391391036851299</c:v>
                </c:pt>
                <c:pt idx="14979">
                  <c:v>-28.526586587030099</c:v>
                </c:pt>
                <c:pt idx="14980">
                  <c:v>-28.5264490846385</c:v>
                </c:pt>
                <c:pt idx="14981">
                  <c:v>-28.526299882527798</c:v>
                </c:pt>
                <c:pt idx="14982">
                  <c:v>-28.590939369171501</c:v>
                </c:pt>
                <c:pt idx="14983">
                  <c:v>-28.631420825484501</c:v>
                </c:pt>
                <c:pt idx="14984">
                  <c:v>-28.671752530904001</c:v>
                </c:pt>
                <c:pt idx="14985">
                  <c:v>-28.711850574296299</c:v>
                </c:pt>
                <c:pt idx="14986">
                  <c:v>-28.789250455331</c:v>
                </c:pt>
                <c:pt idx="14987">
                  <c:v>-28.920532797162199</c:v>
                </c:pt>
                <c:pt idx="14988">
                  <c:v>-28.9199725687766</c:v>
                </c:pt>
                <c:pt idx="14989">
                  <c:v>-28.919402494441599</c:v>
                </c:pt>
                <c:pt idx="14990">
                  <c:v>-28.980853398059701</c:v>
                </c:pt>
                <c:pt idx="14991">
                  <c:v>-29.0178518720938</c:v>
                </c:pt>
                <c:pt idx="14992">
                  <c:v>-29.052462797821999</c:v>
                </c:pt>
                <c:pt idx="14993">
                  <c:v>-29.0880183080588</c:v>
                </c:pt>
                <c:pt idx="14994">
                  <c:v>-29.1569240544076</c:v>
                </c:pt>
                <c:pt idx="14995">
                  <c:v>-29.270291453708399</c:v>
                </c:pt>
                <c:pt idx="14996">
                  <c:v>-29.269359933366299</c:v>
                </c:pt>
                <c:pt idx="14997">
                  <c:v>-29.2684250072735</c:v>
                </c:pt>
                <c:pt idx="14998">
                  <c:v>-29.3196597097166</c:v>
                </c:pt>
                <c:pt idx="14999">
                  <c:v>-29.350900186283599</c:v>
                </c:pt>
                <c:pt idx="15000">
                  <c:v>-29.381622590742001</c:v>
                </c:pt>
                <c:pt idx="15001">
                  <c:v>-29.411445305509499</c:v>
                </c:pt>
                <c:pt idx="15002">
                  <c:v>-29.470692582796101</c:v>
                </c:pt>
                <c:pt idx="15003">
                  <c:v>-29.573001013061599</c:v>
                </c:pt>
                <c:pt idx="15004">
                  <c:v>-29.571759710550801</c:v>
                </c:pt>
                <c:pt idx="15005">
                  <c:v>-29.5705218281343</c:v>
                </c:pt>
                <c:pt idx="15006">
                  <c:v>-29.619421480595499</c:v>
                </c:pt>
                <c:pt idx="15007">
                  <c:v>-29.6493150209017</c:v>
                </c:pt>
                <c:pt idx="15008">
                  <c:v>-29.6781834839175</c:v>
                </c:pt>
                <c:pt idx="15009">
                  <c:v>-29.708929633985299</c:v>
                </c:pt>
                <c:pt idx="15010">
                  <c:v>-29.7741306778534</c:v>
                </c:pt>
                <c:pt idx="15011">
                  <c:v>-29.8863605863476</c:v>
                </c:pt>
                <c:pt idx="15012">
                  <c:v>-29.884880524938598</c:v>
                </c:pt>
                <c:pt idx="15013">
                  <c:v>-29.883407131522201</c:v>
                </c:pt>
                <c:pt idx="15014">
                  <c:v>-29.938447510819099</c:v>
                </c:pt>
                <c:pt idx="15015">
                  <c:v>-29.9732901468637</c:v>
                </c:pt>
                <c:pt idx="15016">
                  <c:v>-30.008975829299899</c:v>
                </c:pt>
                <c:pt idx="15017">
                  <c:v>-30.045519480914599</c:v>
                </c:pt>
                <c:pt idx="15018">
                  <c:v>-30.121989293063699</c:v>
                </c:pt>
                <c:pt idx="15019">
                  <c:v>-30.256764700200399</c:v>
                </c:pt>
                <c:pt idx="15020">
                  <c:v>-30.254916240086501</c:v>
                </c:pt>
                <c:pt idx="15021">
                  <c:v>-30.253071982690599</c:v>
                </c:pt>
                <c:pt idx="15022">
                  <c:v>-30.3189010216262</c:v>
                </c:pt>
                <c:pt idx="15023">
                  <c:v>-30.360425052282299</c:v>
                </c:pt>
                <c:pt idx="15024">
                  <c:v>-30.4028449262665</c:v>
                </c:pt>
                <c:pt idx="15025">
                  <c:v>-30.446198801982199</c:v>
                </c:pt>
                <c:pt idx="15026">
                  <c:v>-30.539115376489899</c:v>
                </c:pt>
                <c:pt idx="15027">
                  <c:v>-30.699999279128399</c:v>
                </c:pt>
                <c:pt idx="15028">
                  <c:v>-30.697722521730299</c:v>
                </c:pt>
                <c:pt idx="15029">
                  <c:v>-30.695451873663</c:v>
                </c:pt>
                <c:pt idx="15030">
                  <c:v>-30.7734878867482</c:v>
                </c:pt>
                <c:pt idx="15031">
                  <c:v>-30.823799533010501</c:v>
                </c:pt>
                <c:pt idx="15032">
                  <c:v>-30.872810436919199</c:v>
                </c:pt>
                <c:pt idx="15033">
                  <c:v>-30.925873276471101</c:v>
                </c:pt>
                <c:pt idx="15034">
                  <c:v>-31.041847272768301</c:v>
                </c:pt>
                <c:pt idx="15035">
                  <c:v>-31.2445150583839</c:v>
                </c:pt>
                <c:pt idx="15036">
                  <c:v>-31.241690513292902</c:v>
                </c:pt>
                <c:pt idx="15037">
                  <c:v>-31.238878249452299</c:v>
                </c:pt>
                <c:pt idx="15038">
                  <c:v>-31.340171106152201</c:v>
                </c:pt>
                <c:pt idx="15039">
                  <c:v>-31.405704697474999</c:v>
                </c:pt>
                <c:pt idx="15040">
                  <c:v>-31.473130352368798</c:v>
                </c:pt>
                <c:pt idx="15041">
                  <c:v>-31.542109340729102</c:v>
                </c:pt>
                <c:pt idx="15042">
                  <c:v>-31.693496603876099</c:v>
                </c:pt>
                <c:pt idx="15043">
                  <c:v>-31.9666383820663</c:v>
                </c:pt>
                <c:pt idx="15044">
                  <c:v>-31.963132740530401</c:v>
                </c:pt>
                <c:pt idx="15045">
                  <c:v>-31.959614959037001</c:v>
                </c:pt>
                <c:pt idx="15046">
                  <c:v>-32.095114000412799</c:v>
                </c:pt>
                <c:pt idx="15047">
                  <c:v>-32.183026178771399</c:v>
                </c:pt>
                <c:pt idx="15048">
                  <c:v>-32.273541629645898</c:v>
                </c:pt>
                <c:pt idx="15049">
                  <c:v>-32.367530651796002</c:v>
                </c:pt>
                <c:pt idx="15050">
                  <c:v>-32.569966010687899</c:v>
                </c:pt>
                <c:pt idx="15051">
                  <c:v>-32.932386031543203</c:v>
                </c:pt>
                <c:pt idx="15052">
                  <c:v>-32.927184817483599</c:v>
                </c:pt>
                <c:pt idx="15053">
                  <c:v>-32.987869616793503</c:v>
                </c:pt>
                <c:pt idx="15054">
                  <c:v>-33.098295111317803</c:v>
                </c:pt>
                <c:pt idx="15055">
                  <c:v>-33.212220168438797</c:v>
                </c:pt>
                <c:pt idx="15056">
                  <c:v>-33.329539908107797</c:v>
                </c:pt>
                <c:pt idx="15057">
                  <c:v>-33.450127756119301</c:v>
                </c:pt>
                <c:pt idx="15058">
                  <c:v>-33.703968608382297</c:v>
                </c:pt>
                <c:pt idx="15059">
                  <c:v>-34.1522112650838</c:v>
                </c:pt>
                <c:pt idx="15060">
                  <c:v>-34.145204207580498</c:v>
                </c:pt>
                <c:pt idx="15061">
                  <c:v>-34.224673004992802</c:v>
                </c:pt>
                <c:pt idx="15062">
                  <c:v>-34.349747911986597</c:v>
                </c:pt>
                <c:pt idx="15063">
                  <c:v>-34.482697148655802</c:v>
                </c:pt>
                <c:pt idx="15064">
                  <c:v>-34.616755729062497</c:v>
                </c:pt>
                <c:pt idx="15065">
                  <c:v>-34.7515242224354</c:v>
                </c:pt>
                <c:pt idx="15066">
                  <c:v>-35.287936819568003</c:v>
                </c:pt>
                <c:pt idx="15067">
                  <c:v>-35.279024296573603</c:v>
                </c:pt>
                <c:pt idx="15068">
                  <c:v>-35.270106143439698</c:v>
                </c:pt>
                <c:pt idx="15069">
                  <c:v>-35.519705510371402</c:v>
                </c:pt>
                <c:pt idx="15070">
                  <c:v>-35.767695415499901</c:v>
                </c:pt>
                <c:pt idx="15071">
                  <c:v>-35.758333297100599</c:v>
                </c:pt>
                <c:pt idx="15072">
                  <c:v>-35.950957415307499</c:v>
                </c:pt>
                <c:pt idx="15073">
                  <c:v>-36.079743671077203</c:v>
                </c:pt>
                <c:pt idx="15074">
                  <c:v>-36.595830126714802</c:v>
                </c:pt>
                <c:pt idx="15075">
                  <c:v>-36.585731251070797</c:v>
                </c:pt>
                <c:pt idx="15076">
                  <c:v>-36.575689177871404</c:v>
                </c:pt>
                <c:pt idx="15077">
                  <c:v>-36.995017230642603</c:v>
                </c:pt>
                <c:pt idx="15078">
                  <c:v>-36.984648632795697</c:v>
                </c:pt>
                <c:pt idx="15079">
                  <c:v>-37.0547851223577</c:v>
                </c:pt>
                <c:pt idx="15080">
                  <c:v>-37.163537312561502</c:v>
                </c:pt>
                <c:pt idx="15081">
                  <c:v>-37.274382304327197</c:v>
                </c:pt>
                <c:pt idx="15082">
                  <c:v>-37.739205762962698</c:v>
                </c:pt>
                <c:pt idx="15083">
                  <c:v>-37.728345331828301</c:v>
                </c:pt>
                <c:pt idx="15084">
                  <c:v>-37.7175340729383</c:v>
                </c:pt>
                <c:pt idx="15085">
                  <c:v>-38.095244985952</c:v>
                </c:pt>
                <c:pt idx="15086">
                  <c:v>-38.084250954652603</c:v>
                </c:pt>
                <c:pt idx="15087">
                  <c:v>-38.144800710443199</c:v>
                </c:pt>
                <c:pt idx="15088">
                  <c:v>-38.252159786578602</c:v>
                </c:pt>
                <c:pt idx="15089">
                  <c:v>-38.359120338311001</c:v>
                </c:pt>
                <c:pt idx="15090">
                  <c:v>-38.807320039468699</c:v>
                </c:pt>
                <c:pt idx="15091">
                  <c:v>-38.7994401026682</c:v>
                </c:pt>
                <c:pt idx="15092">
                  <c:v>-38.791590025889199</c:v>
                </c:pt>
                <c:pt idx="15093">
                  <c:v>-39.162557457907297</c:v>
                </c:pt>
                <c:pt idx="15094">
                  <c:v>-39.154639416505098</c:v>
                </c:pt>
                <c:pt idx="15095">
                  <c:v>-39.221586372276001</c:v>
                </c:pt>
                <c:pt idx="15096">
                  <c:v>-39.329810975522399</c:v>
                </c:pt>
                <c:pt idx="15097">
                  <c:v>-39.438009582941099</c:v>
                </c:pt>
                <c:pt idx="15098">
                  <c:v>-39.880686491588001</c:v>
                </c:pt>
                <c:pt idx="15099">
                  <c:v>-39.875538754698098</c:v>
                </c:pt>
                <c:pt idx="15100">
                  <c:v>-39.870389182949602</c:v>
                </c:pt>
                <c:pt idx="15101">
                  <c:v>-40.239284021330299</c:v>
                </c:pt>
                <c:pt idx="15102">
                  <c:v>-40.234105446224802</c:v>
                </c:pt>
                <c:pt idx="15103">
                  <c:v>-40.299583279216698</c:v>
                </c:pt>
                <c:pt idx="15104">
                  <c:v>-40.405016989886803</c:v>
                </c:pt>
                <c:pt idx="15105">
                  <c:v>-40.509890352734999</c:v>
                </c:pt>
                <c:pt idx="15106">
                  <c:v>-40.924802687005702</c:v>
                </c:pt>
                <c:pt idx="15107">
                  <c:v>-40.919690551368497</c:v>
                </c:pt>
                <c:pt idx="15108">
                  <c:v>-40.914571238277503</c:v>
                </c:pt>
                <c:pt idx="15109">
                  <c:v>-41.2566976770945</c:v>
                </c:pt>
                <c:pt idx="15110">
                  <c:v>-41.2511221663623</c:v>
                </c:pt>
                <c:pt idx="15111">
                  <c:v>-41.310074825810197</c:v>
                </c:pt>
                <c:pt idx="15112">
                  <c:v>-41.398933384435303</c:v>
                </c:pt>
                <c:pt idx="15113">
                  <c:v>-41.489259620291897</c:v>
                </c:pt>
                <c:pt idx="15114">
                  <c:v>-41.797774991269598</c:v>
                </c:pt>
                <c:pt idx="15115">
                  <c:v>-41.792014397346101</c:v>
                </c:pt>
                <c:pt idx="15116">
                  <c:v>-41.786252466253998</c:v>
                </c:pt>
                <c:pt idx="15117">
                  <c:v>-42.0243261457396</c:v>
                </c:pt>
                <c:pt idx="15118">
                  <c:v>-42.0185080426224</c:v>
                </c:pt>
                <c:pt idx="15119">
                  <c:v>-42.052100016727699</c:v>
                </c:pt>
                <c:pt idx="15120">
                  <c:v>-42.106368602154802</c:v>
                </c:pt>
                <c:pt idx="15121">
                  <c:v>-42.153719244075702</c:v>
                </c:pt>
                <c:pt idx="15122">
                  <c:v>-42.242337601232499</c:v>
                </c:pt>
                <c:pt idx="15123">
                  <c:v>-42.236449185283597</c:v>
                </c:pt>
                <c:pt idx="15124">
                  <c:v>-42.230560436043099</c:v>
                </c:pt>
                <c:pt idx="15125">
                  <c:v>-42.280116870552497</c:v>
                </c:pt>
                <c:pt idx="15126">
                  <c:v>-42.274104506758199</c:v>
                </c:pt>
                <c:pt idx="15127">
                  <c:v>-42.274062487118002</c:v>
                </c:pt>
                <c:pt idx="15128">
                  <c:v>-42.2704362066711</c:v>
                </c:pt>
                <c:pt idx="15129">
                  <c:v>-42.260198088502001</c:v>
                </c:pt>
                <c:pt idx="15130">
                  <c:v>-42.1344128819524</c:v>
                </c:pt>
                <c:pt idx="15131">
                  <c:v>-42.1284078207348</c:v>
                </c:pt>
                <c:pt idx="15132">
                  <c:v>-42.122403200304397</c:v>
                </c:pt>
                <c:pt idx="15133">
                  <c:v>-41.994651157735902</c:v>
                </c:pt>
                <c:pt idx="15134">
                  <c:v>-41.988698217013201</c:v>
                </c:pt>
                <c:pt idx="15135">
                  <c:v>-41.955542275031803</c:v>
                </c:pt>
                <c:pt idx="15136">
                  <c:v>-41.901501554874898</c:v>
                </c:pt>
                <c:pt idx="15137">
                  <c:v>-41.8431976697292</c:v>
                </c:pt>
                <c:pt idx="15138">
                  <c:v>-41.525046058297697</c:v>
                </c:pt>
                <c:pt idx="15139">
                  <c:v>-41.519289081445102</c:v>
                </c:pt>
                <c:pt idx="15140">
                  <c:v>-41.398218421101703</c:v>
                </c:pt>
                <c:pt idx="15141">
                  <c:v>-41.392607183296597</c:v>
                </c:pt>
                <c:pt idx="15142">
                  <c:v>-41.270260520251298</c:v>
                </c:pt>
                <c:pt idx="15143">
                  <c:v>-41.146096026294899</c:v>
                </c:pt>
                <c:pt idx="15144">
                  <c:v>-41.1407625054715</c:v>
                </c:pt>
                <c:pt idx="15145">
                  <c:v>-41.014995106448701</c:v>
                </c:pt>
                <c:pt idx="15146">
                  <c:v>-40.634927564959902</c:v>
                </c:pt>
                <c:pt idx="15147">
                  <c:v>-40.629869992880501</c:v>
                </c:pt>
                <c:pt idx="15148">
                  <c:v>-40.557642161468202</c:v>
                </c:pt>
                <c:pt idx="15149">
                  <c:v>-40.455193626947398</c:v>
                </c:pt>
                <c:pt idx="15150">
                  <c:v>-40.347851364570502</c:v>
                </c:pt>
                <c:pt idx="15151">
                  <c:v>-40.235915289945503</c:v>
                </c:pt>
                <c:pt idx="15152">
                  <c:v>-40.119686707012697</c:v>
                </c:pt>
                <c:pt idx="15153">
                  <c:v>-40.006496297834801</c:v>
                </c:pt>
                <c:pt idx="15154">
                  <c:v>-39.436199809398097</c:v>
                </c:pt>
                <c:pt idx="15155">
                  <c:v>-39.431964383344898</c:v>
                </c:pt>
                <c:pt idx="15156">
                  <c:v>-39.358629123158998</c:v>
                </c:pt>
                <c:pt idx="15157">
                  <c:v>-39.248647584816197</c:v>
                </c:pt>
                <c:pt idx="15158">
                  <c:v>-39.112730177708599</c:v>
                </c:pt>
                <c:pt idx="15159">
                  <c:v>-38.974587329623503</c:v>
                </c:pt>
                <c:pt idx="15160">
                  <c:v>-38.834398726434898</c:v>
                </c:pt>
                <c:pt idx="15161">
                  <c:v>-38.698805579272701</c:v>
                </c:pt>
                <c:pt idx="15162">
                  <c:v>-38.555209206114696</c:v>
                </c:pt>
                <c:pt idx="15163">
                  <c:v>-38.072817275807402</c:v>
                </c:pt>
                <c:pt idx="15164">
                  <c:v>-38.070015278857298</c:v>
                </c:pt>
                <c:pt idx="15165">
                  <c:v>-37.837175908961697</c:v>
                </c:pt>
                <c:pt idx="15166">
                  <c:v>-37.686883791238202</c:v>
                </c:pt>
                <c:pt idx="15167">
                  <c:v>-37.383809244977797</c:v>
                </c:pt>
                <c:pt idx="15168">
                  <c:v>-37.229714600608403</c:v>
                </c:pt>
                <c:pt idx="15169">
                  <c:v>-37.081435088568703</c:v>
                </c:pt>
                <c:pt idx="15170">
                  <c:v>-36.5572586930545</c:v>
                </c:pt>
                <c:pt idx="15171">
                  <c:v>-36.5558925978956</c:v>
                </c:pt>
                <c:pt idx="15172">
                  <c:v>-36.454740509288698</c:v>
                </c:pt>
                <c:pt idx="15173">
                  <c:v>-36.295663072529003</c:v>
                </c:pt>
                <c:pt idx="15174">
                  <c:v>-36.143031683137899</c:v>
                </c:pt>
                <c:pt idx="15175">
                  <c:v>-35.9825367431648</c:v>
                </c:pt>
                <c:pt idx="15176">
                  <c:v>-35.821505135453499</c:v>
                </c:pt>
                <c:pt idx="15177">
                  <c:v>-35.6625313619734</c:v>
                </c:pt>
                <c:pt idx="15178">
                  <c:v>-34.952979585947602</c:v>
                </c:pt>
                <c:pt idx="15179">
                  <c:v>-34.952924446925898</c:v>
                </c:pt>
                <c:pt idx="15180">
                  <c:v>-34.859737252157103</c:v>
                </c:pt>
                <c:pt idx="15181">
                  <c:v>-34.6979122262793</c:v>
                </c:pt>
                <c:pt idx="15182">
                  <c:v>-34.5366109752215</c:v>
                </c:pt>
                <c:pt idx="15183">
                  <c:v>-34.383283059682903</c:v>
                </c:pt>
                <c:pt idx="15184">
                  <c:v>-34.223335288654397</c:v>
                </c:pt>
                <c:pt idx="15185">
                  <c:v>-34.064278187536303</c:v>
                </c:pt>
                <c:pt idx="15186">
                  <c:v>-33.373439891340801</c:v>
                </c:pt>
                <c:pt idx="15187">
                  <c:v>-33.376071429572903</c:v>
                </c:pt>
                <c:pt idx="15188">
                  <c:v>-33.284964909478397</c:v>
                </c:pt>
                <c:pt idx="15189">
                  <c:v>-33.1304511150595</c:v>
                </c:pt>
                <c:pt idx="15190">
                  <c:v>-32.977364531875502</c:v>
                </c:pt>
                <c:pt idx="15191">
                  <c:v>-32.832749605234099</c:v>
                </c:pt>
                <c:pt idx="15192">
                  <c:v>-32.682563082212702</c:v>
                </c:pt>
                <c:pt idx="15193">
                  <c:v>-32.533798552604502</c:v>
                </c:pt>
                <c:pt idx="15194">
                  <c:v>-31.884998649889202</c:v>
                </c:pt>
                <c:pt idx="15195">
                  <c:v>-31.890342533988001</c:v>
                </c:pt>
                <c:pt idx="15196">
                  <c:v>-31.8071800372051</c:v>
                </c:pt>
                <c:pt idx="15197">
                  <c:v>-31.664333172437999</c:v>
                </c:pt>
                <c:pt idx="15198">
                  <c:v>-31.522564219066901</c:v>
                </c:pt>
                <c:pt idx="15199">
                  <c:v>-31.388383855248001</c:v>
                </c:pt>
                <c:pt idx="15200">
                  <c:v>-31.2483652350592</c:v>
                </c:pt>
                <c:pt idx="15201">
                  <c:v>-31.109011169973499</c:v>
                </c:pt>
                <c:pt idx="15202">
                  <c:v>-30.7326511636162</c:v>
                </c:pt>
                <c:pt idx="15203">
                  <c:v>-30.5016086643299</c:v>
                </c:pt>
                <c:pt idx="15204">
                  <c:v>-30.271499968135501</c:v>
                </c:pt>
                <c:pt idx="15205">
                  <c:v>-30.277790331476201</c:v>
                </c:pt>
                <c:pt idx="15206">
                  <c:v>-30.048687898767</c:v>
                </c:pt>
                <c:pt idx="15207">
                  <c:v>-29.977456690367799</c:v>
                </c:pt>
                <c:pt idx="15208">
                  <c:v>-29.873936674242099</c:v>
                </c:pt>
                <c:pt idx="15209">
                  <c:v>-29.7402897174657</c:v>
                </c:pt>
                <c:pt idx="15210">
                  <c:v>-29.604536952558</c:v>
                </c:pt>
                <c:pt idx="15211">
                  <c:v>-29.468712022504899</c:v>
                </c:pt>
                <c:pt idx="15212">
                  <c:v>-28.6742115398335</c:v>
                </c:pt>
                <c:pt idx="15213">
                  <c:v>-28.681578750286501</c:v>
                </c:pt>
                <c:pt idx="15214">
                  <c:v>-28.6889448761053</c:v>
                </c:pt>
                <c:pt idx="15215">
                  <c:v>-28.620894300490502</c:v>
                </c:pt>
                <c:pt idx="15216">
                  <c:v>-28.511313869123299</c:v>
                </c:pt>
                <c:pt idx="15217">
                  <c:v>-28.375432024915099</c:v>
                </c:pt>
                <c:pt idx="15218">
                  <c:v>-28.239552252769499</c:v>
                </c:pt>
                <c:pt idx="15219">
                  <c:v>-28.103829905307599</c:v>
                </c:pt>
                <c:pt idx="15220">
                  <c:v>-27.3590730622069</c:v>
                </c:pt>
                <c:pt idx="15221">
                  <c:v>-27.369672544691799</c:v>
                </c:pt>
                <c:pt idx="15222">
                  <c:v>-27.380250875108199</c:v>
                </c:pt>
                <c:pt idx="15223">
                  <c:v>-27.299086451572698</c:v>
                </c:pt>
                <c:pt idx="15224">
                  <c:v>-27.167872238831801</c:v>
                </c:pt>
                <c:pt idx="15225">
                  <c:v>-27.0382443455164</c:v>
                </c:pt>
                <c:pt idx="15226">
                  <c:v>-26.9105481684587</c:v>
                </c:pt>
                <c:pt idx="15227">
                  <c:v>-26.785201690314999</c:v>
                </c:pt>
                <c:pt idx="15228">
                  <c:v>-26.134233160436601</c:v>
                </c:pt>
                <c:pt idx="15229">
                  <c:v>-26.142837585203299</c:v>
                </c:pt>
                <c:pt idx="15230">
                  <c:v>-26.1514667879275</c:v>
                </c:pt>
                <c:pt idx="15231">
                  <c:v>-26.086172498234401</c:v>
                </c:pt>
                <c:pt idx="15232">
                  <c:v>-25.980424017498901</c:v>
                </c:pt>
                <c:pt idx="15233">
                  <c:v>-25.879934624973</c:v>
                </c:pt>
                <c:pt idx="15234">
                  <c:v>-25.785191832486301</c:v>
                </c:pt>
                <c:pt idx="15235">
                  <c:v>-25.701080025627999</c:v>
                </c:pt>
                <c:pt idx="15236">
                  <c:v>-25.303672707762502</c:v>
                </c:pt>
                <c:pt idx="15237">
                  <c:v>-25.311354011661301</c:v>
                </c:pt>
                <c:pt idx="15238">
                  <c:v>-25.319067970533599</c:v>
                </c:pt>
                <c:pt idx="15239">
                  <c:v>-25.285916225512899</c:v>
                </c:pt>
                <c:pt idx="15240">
                  <c:v>-25.236090928155399</c:v>
                </c:pt>
                <c:pt idx="15241">
                  <c:v>-25.196572536328201</c:v>
                </c:pt>
                <c:pt idx="15242">
                  <c:v>-25.162730799331499</c:v>
                </c:pt>
                <c:pt idx="15243">
                  <c:v>-25.136975934453101</c:v>
                </c:pt>
                <c:pt idx="15244">
                  <c:v>-25.086312139344098</c:v>
                </c:pt>
                <c:pt idx="15245">
                  <c:v>-25.096690158048599</c:v>
                </c:pt>
                <c:pt idx="15246">
                  <c:v>-25.1070486371814</c:v>
                </c:pt>
                <c:pt idx="15247">
                  <c:v>-25.115549889106799</c:v>
                </c:pt>
                <c:pt idx="15248">
                  <c:v>-25.129983405384099</c:v>
                </c:pt>
                <c:pt idx="15249">
                  <c:v>-25.151429551773798</c:v>
                </c:pt>
                <c:pt idx="15250">
                  <c:v>-25.179594231656999</c:v>
                </c:pt>
                <c:pt idx="15251">
                  <c:v>-25.214182566709201</c:v>
                </c:pt>
                <c:pt idx="15252">
                  <c:v>-25.448324087752699</c:v>
                </c:pt>
                <c:pt idx="15253">
                  <c:v>-25.458248517390999</c:v>
                </c:pt>
                <c:pt idx="15254">
                  <c:v>-25.468169728356798</c:v>
                </c:pt>
                <c:pt idx="15255">
                  <c:v>-25.507988457883499</c:v>
                </c:pt>
                <c:pt idx="15256">
                  <c:v>-25.571164302325201</c:v>
                </c:pt>
                <c:pt idx="15257">
                  <c:v>-25.639395315517699</c:v>
                </c:pt>
                <c:pt idx="15258">
                  <c:v>-25.712562676170499</c:v>
                </c:pt>
                <c:pt idx="15259">
                  <c:v>-25.787445393260501</c:v>
                </c:pt>
                <c:pt idx="15260">
                  <c:v>-26.236202324850201</c:v>
                </c:pt>
                <c:pt idx="15261">
                  <c:v>-26.245722170621601</c:v>
                </c:pt>
                <c:pt idx="15262">
                  <c:v>-26.2552649302669</c:v>
                </c:pt>
                <c:pt idx="15263">
                  <c:v>-26.319590584009099</c:v>
                </c:pt>
                <c:pt idx="15264">
                  <c:v>-26.419243218676801</c:v>
                </c:pt>
                <c:pt idx="15265">
                  <c:v>-26.516904891331301</c:v>
                </c:pt>
                <c:pt idx="15266">
                  <c:v>-26.623665612360799</c:v>
                </c:pt>
                <c:pt idx="15267">
                  <c:v>-26.733484663186299</c:v>
                </c:pt>
                <c:pt idx="15268">
                  <c:v>-27.317330780446099</c:v>
                </c:pt>
                <c:pt idx="15269">
                  <c:v>-27.326107541734402</c:v>
                </c:pt>
                <c:pt idx="15270">
                  <c:v>-27.334919672326699</c:v>
                </c:pt>
                <c:pt idx="15271">
                  <c:v>-27.408533774291499</c:v>
                </c:pt>
                <c:pt idx="15272">
                  <c:v>-27.5273115454095</c:v>
                </c:pt>
                <c:pt idx="15273">
                  <c:v>-27.6462017272389</c:v>
                </c:pt>
                <c:pt idx="15274">
                  <c:v>-27.764578364331499</c:v>
                </c:pt>
                <c:pt idx="15275">
                  <c:v>-27.881782980030799</c:v>
                </c:pt>
                <c:pt idx="15276">
                  <c:v>-28.423875083290898</c:v>
                </c:pt>
                <c:pt idx="15277">
                  <c:v>-28.432625698982498</c:v>
                </c:pt>
                <c:pt idx="15278">
                  <c:v>-28.441336824331401</c:v>
                </c:pt>
                <c:pt idx="15279">
                  <c:v>-28.509248633701599</c:v>
                </c:pt>
                <c:pt idx="15280">
                  <c:v>-28.609695488141501</c:v>
                </c:pt>
                <c:pt idx="15281">
                  <c:v>-28.699591181937301</c:v>
                </c:pt>
                <c:pt idx="15282">
                  <c:v>-28.786861630674</c:v>
                </c:pt>
                <c:pt idx="15283">
                  <c:v>-28.866032077156099</c:v>
                </c:pt>
                <c:pt idx="15284">
                  <c:v>-29.1190030950034</c:v>
                </c:pt>
                <c:pt idx="15285">
                  <c:v>-29.125827782512999</c:v>
                </c:pt>
                <c:pt idx="15286">
                  <c:v>-29.132609240057398</c:v>
                </c:pt>
                <c:pt idx="15287">
                  <c:v>-29.158205346783799</c:v>
                </c:pt>
                <c:pt idx="15288">
                  <c:v>-29.188596396063101</c:v>
                </c:pt>
                <c:pt idx="15289">
                  <c:v>-29.2078905241675</c:v>
                </c:pt>
                <c:pt idx="15290">
                  <c:v>-29.2145763633537</c:v>
                </c:pt>
                <c:pt idx="15291">
                  <c:v>-29.209667620849999</c:v>
                </c:pt>
                <c:pt idx="15292">
                  <c:v>-28.9817398989418</c:v>
                </c:pt>
                <c:pt idx="15293">
                  <c:v>-28.986258034558801</c:v>
                </c:pt>
                <c:pt idx="15294">
                  <c:v>-28.9907440638098</c:v>
                </c:pt>
                <c:pt idx="15295">
                  <c:v>-28.960815234559899</c:v>
                </c:pt>
                <c:pt idx="15296">
                  <c:v>-28.8983136234535</c:v>
                </c:pt>
                <c:pt idx="15297">
                  <c:v>-28.824123690262098</c:v>
                </c:pt>
                <c:pt idx="15298">
                  <c:v>-28.739957800976899</c:v>
                </c:pt>
                <c:pt idx="15299">
                  <c:v>-28.645790346357099</c:v>
                </c:pt>
                <c:pt idx="15300">
                  <c:v>-28.007913815560901</c:v>
                </c:pt>
                <c:pt idx="15301">
                  <c:v>-28.009929159633501</c:v>
                </c:pt>
                <c:pt idx="15302">
                  <c:v>-28.011953295268999</c:v>
                </c:pt>
                <c:pt idx="15303">
                  <c:v>-27.9328083076064</c:v>
                </c:pt>
                <c:pt idx="15304">
                  <c:v>-27.806817865753001</c:v>
                </c:pt>
                <c:pt idx="15305">
                  <c:v>-27.669539344865601</c:v>
                </c:pt>
                <c:pt idx="15306">
                  <c:v>-27.5281319475461</c:v>
                </c:pt>
                <c:pt idx="15307">
                  <c:v>-27.383262577271601</c:v>
                </c:pt>
                <c:pt idx="15308">
                  <c:v>-26.5634534617196</c:v>
                </c:pt>
                <c:pt idx="15309">
                  <c:v>-26.566366522504101</c:v>
                </c:pt>
                <c:pt idx="15310">
                  <c:v>-26.569290784104201</c:v>
                </c:pt>
                <c:pt idx="15311">
                  <c:v>-26.482255137910801</c:v>
                </c:pt>
                <c:pt idx="15312">
                  <c:v>-26.3324210673115</c:v>
                </c:pt>
                <c:pt idx="15313">
                  <c:v>-26.190725525427801</c:v>
                </c:pt>
                <c:pt idx="15314">
                  <c:v>-26.0462728600594</c:v>
                </c:pt>
                <c:pt idx="15315">
                  <c:v>-25.9017866453698</c:v>
                </c:pt>
                <c:pt idx="15316">
                  <c:v>-25.158330431156301</c:v>
                </c:pt>
                <c:pt idx="15317">
                  <c:v>-25.1641887250425</c:v>
                </c:pt>
                <c:pt idx="15318">
                  <c:v>-25.170048528954698</c:v>
                </c:pt>
                <c:pt idx="15319">
                  <c:v>-25.097186814602502</c:v>
                </c:pt>
                <c:pt idx="15320">
                  <c:v>-24.976576920788599</c:v>
                </c:pt>
                <c:pt idx="15321">
                  <c:v>-24.859867622829501</c:v>
                </c:pt>
                <c:pt idx="15322">
                  <c:v>-24.754948255587198</c:v>
                </c:pt>
                <c:pt idx="15323">
                  <c:v>-24.6514072046315</c:v>
                </c:pt>
                <c:pt idx="15324">
                  <c:v>-24.178864767146798</c:v>
                </c:pt>
                <c:pt idx="15325">
                  <c:v>-24.186343338613899</c:v>
                </c:pt>
                <c:pt idx="15326">
                  <c:v>-24.1938132989495</c:v>
                </c:pt>
                <c:pt idx="15327">
                  <c:v>-24.153011160701901</c:v>
                </c:pt>
                <c:pt idx="15328">
                  <c:v>-24.0872737486551</c:v>
                </c:pt>
                <c:pt idx="15329">
                  <c:v>-24.027504579007701</c:v>
                </c:pt>
                <c:pt idx="15330">
                  <c:v>-23.977356624343798</c:v>
                </c:pt>
                <c:pt idx="15331">
                  <c:v>-23.9310477426327</c:v>
                </c:pt>
                <c:pt idx="15332">
                  <c:v>-23.783849316377001</c:v>
                </c:pt>
                <c:pt idx="15333">
                  <c:v>-23.791520767755099</c:v>
                </c:pt>
                <c:pt idx="15334">
                  <c:v>-23.727992426752699</c:v>
                </c:pt>
                <c:pt idx="15335">
                  <c:v>-23.735408114393099</c:v>
                </c:pt>
                <c:pt idx="15336">
                  <c:v>-23.676202814058701</c:v>
                </c:pt>
                <c:pt idx="15337">
                  <c:v>-23.667428198508301</c:v>
                </c:pt>
                <c:pt idx="15338">
                  <c:v>-23.6580498834096</c:v>
                </c:pt>
                <c:pt idx="15339">
                  <c:v>-23.645740368060899</c:v>
                </c:pt>
                <c:pt idx="15340">
                  <c:v>-23.6497760868378</c:v>
                </c:pt>
                <c:pt idx="15341">
                  <c:v>-23.656986297846299</c:v>
                </c:pt>
                <c:pt idx="15342">
                  <c:v>-23.6641869656975</c:v>
                </c:pt>
                <c:pt idx="15343">
                  <c:v>-23.685941806677398</c:v>
                </c:pt>
                <c:pt idx="15344">
                  <c:v>-23.692839213961101</c:v>
                </c:pt>
                <c:pt idx="15345">
                  <c:v>-23.705876426605201</c:v>
                </c:pt>
                <c:pt idx="15346">
                  <c:v>-23.726546794320299</c:v>
                </c:pt>
                <c:pt idx="15347">
                  <c:v>-23.752816946431398</c:v>
                </c:pt>
                <c:pt idx="15348">
                  <c:v>-23.918625364027701</c:v>
                </c:pt>
                <c:pt idx="15349">
                  <c:v>-23.925347058089699</c:v>
                </c:pt>
                <c:pt idx="15350">
                  <c:v>-23.932060977180299</c:v>
                </c:pt>
                <c:pt idx="15351">
                  <c:v>-24.089822468903598</c:v>
                </c:pt>
                <c:pt idx="15352">
                  <c:v>-24.096280356264799</c:v>
                </c:pt>
                <c:pt idx="15353">
                  <c:v>-24.1324014015734</c:v>
                </c:pt>
                <c:pt idx="15354">
                  <c:v>-24.193665774517498</c:v>
                </c:pt>
                <c:pt idx="15355">
                  <c:v>-24.2590140997406</c:v>
                </c:pt>
                <c:pt idx="15356">
                  <c:v>-24.5364465035689</c:v>
                </c:pt>
                <c:pt idx="15357">
                  <c:v>-24.542396428254801</c:v>
                </c:pt>
                <c:pt idx="15358">
                  <c:v>-24.548348149146001</c:v>
                </c:pt>
                <c:pt idx="15359">
                  <c:v>-24.787853054872102</c:v>
                </c:pt>
                <c:pt idx="15360">
                  <c:v>-24.793597193223299</c:v>
                </c:pt>
                <c:pt idx="15361">
                  <c:v>-24.843810480642901</c:v>
                </c:pt>
                <c:pt idx="15362">
                  <c:v>-24.9177809091825</c:v>
                </c:pt>
                <c:pt idx="15363">
                  <c:v>-24.989304723440199</c:v>
                </c:pt>
                <c:pt idx="15364">
                  <c:v>-25.1786131575052</c:v>
                </c:pt>
                <c:pt idx="15365">
                  <c:v>-25.184312802323401</c:v>
                </c:pt>
                <c:pt idx="15366">
                  <c:v>-25.1900148171725</c:v>
                </c:pt>
                <c:pt idx="15367">
                  <c:v>-25.33085597721</c:v>
                </c:pt>
                <c:pt idx="15368">
                  <c:v>-25.337025972739401</c:v>
                </c:pt>
                <c:pt idx="15369">
                  <c:v>-25.364114845999399</c:v>
                </c:pt>
                <c:pt idx="15370">
                  <c:v>-25.3953144828136</c:v>
                </c:pt>
                <c:pt idx="15371">
                  <c:v>-25.4180695097544</c:v>
                </c:pt>
                <c:pt idx="15372">
                  <c:v>-25.360527271026001</c:v>
                </c:pt>
                <c:pt idx="15373">
                  <c:v>-25.366632589262998</c:v>
                </c:pt>
                <c:pt idx="15374">
                  <c:v>-25.372730296272302</c:v>
                </c:pt>
                <c:pt idx="15375">
                  <c:v>-25.300814673016799</c:v>
                </c:pt>
                <c:pt idx="15376">
                  <c:v>-25.306988237153</c:v>
                </c:pt>
                <c:pt idx="15377">
                  <c:v>-25.2953925404288</c:v>
                </c:pt>
                <c:pt idx="15378">
                  <c:v>-25.265231955269901</c:v>
                </c:pt>
                <c:pt idx="15379">
                  <c:v>-25.2296514844003</c:v>
                </c:pt>
                <c:pt idx="15380">
                  <c:v>-25.019904773508198</c:v>
                </c:pt>
                <c:pt idx="15381">
                  <c:v>-25.0264096588574</c:v>
                </c:pt>
                <c:pt idx="15382">
                  <c:v>-25.0328976319236</c:v>
                </c:pt>
                <c:pt idx="15383">
                  <c:v>-24.852079051772002</c:v>
                </c:pt>
                <c:pt idx="15384">
                  <c:v>-24.858001979069702</c:v>
                </c:pt>
                <c:pt idx="15385">
                  <c:v>-24.8300183166679</c:v>
                </c:pt>
                <c:pt idx="15386">
                  <c:v>-24.782178750796199</c:v>
                </c:pt>
                <c:pt idx="15387">
                  <c:v>-24.6918836126383</c:v>
                </c:pt>
                <c:pt idx="15388">
                  <c:v>-24.5887435571886</c:v>
                </c:pt>
                <c:pt idx="15389">
                  <c:v>-24.595389057933001</c:v>
                </c:pt>
                <c:pt idx="15390">
                  <c:v>-24.602020874205799</c:v>
                </c:pt>
                <c:pt idx="15391">
                  <c:v>-24.504861061284501</c:v>
                </c:pt>
                <c:pt idx="15392">
                  <c:v>-24.511114043071299</c:v>
                </c:pt>
                <c:pt idx="15393">
                  <c:v>-24.488043720617799</c:v>
                </c:pt>
                <c:pt idx="15394">
                  <c:v>-24.482524496270301</c:v>
                </c:pt>
                <c:pt idx="15395">
                  <c:v>-24.483759015013099</c:v>
                </c:pt>
                <c:pt idx="15396">
                  <c:v>-24.533776943808899</c:v>
                </c:pt>
                <c:pt idx="15397">
                  <c:v>-24.540016890068699</c:v>
                </c:pt>
                <c:pt idx="15398">
                  <c:v>-24.5462434198068</c:v>
                </c:pt>
                <c:pt idx="15399">
                  <c:v>-24.6227122720564</c:v>
                </c:pt>
                <c:pt idx="15400">
                  <c:v>-24.628471484903201</c:v>
                </c:pt>
                <c:pt idx="15401">
                  <c:v>-24.687060648379699</c:v>
                </c:pt>
                <c:pt idx="15402">
                  <c:v>-24.728118824302399</c:v>
                </c:pt>
                <c:pt idx="15403">
                  <c:v>-24.7751762654053</c:v>
                </c:pt>
                <c:pt idx="15404">
                  <c:v>-24.9347025942313</c:v>
                </c:pt>
                <c:pt idx="15405">
                  <c:v>-24.940016871837098</c:v>
                </c:pt>
                <c:pt idx="15406">
                  <c:v>-24.945317463814199</c:v>
                </c:pt>
                <c:pt idx="15407">
                  <c:v>-25.130396175651299</c:v>
                </c:pt>
                <c:pt idx="15408">
                  <c:v>-25.135494911448099</c:v>
                </c:pt>
                <c:pt idx="15409">
                  <c:v>-25.230817821739599</c:v>
                </c:pt>
                <c:pt idx="15410">
                  <c:v>-25.293429505786602</c:v>
                </c:pt>
                <c:pt idx="15411">
                  <c:v>-25.3566109726608</c:v>
                </c:pt>
                <c:pt idx="15412">
                  <c:v>-25.5351533318386</c:v>
                </c:pt>
                <c:pt idx="15413">
                  <c:v>-25.539602596900099</c:v>
                </c:pt>
                <c:pt idx="15414">
                  <c:v>-25.544054325450599</c:v>
                </c:pt>
                <c:pt idx="15415">
                  <c:v>-25.745137025958599</c:v>
                </c:pt>
                <c:pt idx="15416">
                  <c:v>-25.749381504204401</c:v>
                </c:pt>
                <c:pt idx="15417">
                  <c:v>-25.846216755132801</c:v>
                </c:pt>
                <c:pt idx="15418">
                  <c:v>-25.908149472976099</c:v>
                </c:pt>
                <c:pt idx="15419">
                  <c:v>-25.969762242328599</c:v>
                </c:pt>
                <c:pt idx="15420">
                  <c:v>-26.140604263317801</c:v>
                </c:pt>
                <c:pt idx="15421">
                  <c:v>-26.1446252099236</c:v>
                </c:pt>
                <c:pt idx="15422">
                  <c:v>-26.1486493880472</c:v>
                </c:pt>
                <c:pt idx="15423">
                  <c:v>-26.341847616413801</c:v>
                </c:pt>
                <c:pt idx="15424">
                  <c:v>-26.345674824802799</c:v>
                </c:pt>
                <c:pt idx="15425">
                  <c:v>-26.440238363252501</c:v>
                </c:pt>
                <c:pt idx="15426">
                  <c:v>-26.4974147082306</c:v>
                </c:pt>
                <c:pt idx="15427">
                  <c:v>-26.557019466796302</c:v>
                </c:pt>
                <c:pt idx="15428">
                  <c:v>-26.727724514253001</c:v>
                </c:pt>
                <c:pt idx="15429">
                  <c:v>-26.731249692314599</c:v>
                </c:pt>
                <c:pt idx="15430">
                  <c:v>-26.7347784067403</c:v>
                </c:pt>
                <c:pt idx="15431">
                  <c:v>-26.925371589340202</c:v>
                </c:pt>
                <c:pt idx="15432">
                  <c:v>-26.928695387198299</c:v>
                </c:pt>
                <c:pt idx="15433">
                  <c:v>-27.019968755227499</c:v>
                </c:pt>
                <c:pt idx="15434">
                  <c:v>-27.078226787683299</c:v>
                </c:pt>
                <c:pt idx="15435">
                  <c:v>-27.133604976935899</c:v>
                </c:pt>
                <c:pt idx="15436">
                  <c:v>-27.295568480749299</c:v>
                </c:pt>
                <c:pt idx="15437">
                  <c:v>-27.298518504405099</c:v>
                </c:pt>
                <c:pt idx="15438">
                  <c:v>-27.3014721339588</c:v>
                </c:pt>
                <c:pt idx="15439">
                  <c:v>-27.482184931334501</c:v>
                </c:pt>
                <c:pt idx="15440">
                  <c:v>-27.4849534764654</c:v>
                </c:pt>
                <c:pt idx="15441">
                  <c:v>-27.569043673443499</c:v>
                </c:pt>
                <c:pt idx="15442">
                  <c:v>-27.621316654178099</c:v>
                </c:pt>
                <c:pt idx="15443">
                  <c:v>-27.673419707609799</c:v>
                </c:pt>
                <c:pt idx="15444">
                  <c:v>-27.813840737813099</c:v>
                </c:pt>
                <c:pt idx="15445">
                  <c:v>-27.816354215270898</c:v>
                </c:pt>
                <c:pt idx="15446">
                  <c:v>-27.818875111123401</c:v>
                </c:pt>
                <c:pt idx="15447">
                  <c:v>-27.975972612457799</c:v>
                </c:pt>
                <c:pt idx="15448">
                  <c:v>-27.9783412243555</c:v>
                </c:pt>
                <c:pt idx="15449">
                  <c:v>-28.050101154300599</c:v>
                </c:pt>
                <c:pt idx="15450">
                  <c:v>-28.095784492116</c:v>
                </c:pt>
                <c:pt idx="15451">
                  <c:v>-28.140694951279102</c:v>
                </c:pt>
                <c:pt idx="15452">
                  <c:v>-28.263263635747101</c:v>
                </c:pt>
                <c:pt idx="15453">
                  <c:v>-28.265488461746301</c:v>
                </c:pt>
                <c:pt idx="15454">
                  <c:v>-28.267717249150301</c:v>
                </c:pt>
                <c:pt idx="15455">
                  <c:v>-28.405868441086</c:v>
                </c:pt>
                <c:pt idx="15456">
                  <c:v>-28.407965763078799</c:v>
                </c:pt>
                <c:pt idx="15457">
                  <c:v>-28.472331952009899</c:v>
                </c:pt>
                <c:pt idx="15458">
                  <c:v>-28.513521049914299</c:v>
                </c:pt>
                <c:pt idx="15459">
                  <c:v>-28.554460279289898</c:v>
                </c:pt>
                <c:pt idx="15460">
                  <c:v>-28.5951200261681</c:v>
                </c:pt>
                <c:pt idx="15461">
                  <c:v>-28.671836662283098</c:v>
                </c:pt>
                <c:pt idx="15462">
                  <c:v>-28.7430117290635</c:v>
                </c:pt>
                <c:pt idx="15463">
                  <c:v>-28.814051651365698</c:v>
                </c:pt>
                <c:pt idx="15464">
                  <c:v>-28.815861010886898</c:v>
                </c:pt>
                <c:pt idx="15465">
                  <c:v>-28.886764036739699</c:v>
                </c:pt>
                <c:pt idx="15466">
                  <c:v>-28.888501195036099</c:v>
                </c:pt>
                <c:pt idx="15467">
                  <c:v>-28.947064427581299</c:v>
                </c:pt>
                <c:pt idx="15468">
                  <c:v>-28.986582328748099</c:v>
                </c:pt>
                <c:pt idx="15469">
                  <c:v>-29.025988807146799</c:v>
                </c:pt>
                <c:pt idx="15470">
                  <c:v>-29.065291143364799</c:v>
                </c:pt>
                <c:pt idx="15471">
                  <c:v>-29.2651817200647</c:v>
                </c:pt>
                <c:pt idx="15472">
                  <c:v>-29.2665738391688</c:v>
                </c:pt>
                <c:pt idx="15473">
                  <c:v>-29.291233061287802</c:v>
                </c:pt>
                <c:pt idx="15474">
                  <c:v>-29.329995004675101</c:v>
                </c:pt>
                <c:pt idx="15475">
                  <c:v>-29.368648693078399</c:v>
                </c:pt>
                <c:pt idx="15476">
                  <c:v>-29.4071893815781</c:v>
                </c:pt>
                <c:pt idx="15477">
                  <c:v>-29.443914409186998</c:v>
                </c:pt>
                <c:pt idx="15478">
                  <c:v>-29.482194084492299</c:v>
                </c:pt>
                <c:pt idx="15479">
                  <c:v>-29.642984322925098</c:v>
                </c:pt>
                <c:pt idx="15480">
                  <c:v>-29.643992848911399</c:v>
                </c:pt>
                <c:pt idx="15481">
                  <c:v>-29.6683549317756</c:v>
                </c:pt>
                <c:pt idx="15482">
                  <c:v>-29.705878555978401</c:v>
                </c:pt>
                <c:pt idx="15483">
                  <c:v>-29.743184546362802</c:v>
                </c:pt>
                <c:pt idx="15484">
                  <c:v>-29.778615519393099</c:v>
                </c:pt>
                <c:pt idx="15485">
                  <c:v>-29.815437646543401</c:v>
                </c:pt>
                <c:pt idx="15486">
                  <c:v>-29.8514512725556</c:v>
                </c:pt>
                <c:pt idx="15487">
                  <c:v>-30.005362831274098</c:v>
                </c:pt>
                <c:pt idx="15488">
                  <c:v>-30.006006015947399</c:v>
                </c:pt>
                <c:pt idx="15489">
                  <c:v>-30.0289477617222</c:v>
                </c:pt>
                <c:pt idx="15490">
                  <c:v>-30.0637555955633</c:v>
                </c:pt>
                <c:pt idx="15491">
                  <c:v>-30.097189035878198</c:v>
                </c:pt>
                <c:pt idx="15492">
                  <c:v>-30.131840778292801</c:v>
                </c:pt>
                <c:pt idx="15493">
                  <c:v>-30.166149194325399</c:v>
                </c:pt>
                <c:pt idx="15494">
                  <c:v>-30.200116334402299</c:v>
                </c:pt>
                <c:pt idx="15495">
                  <c:v>-30.343463471037399</c:v>
                </c:pt>
                <c:pt idx="15496">
                  <c:v>-30.343826411724098</c:v>
                </c:pt>
                <c:pt idx="15497">
                  <c:v>-30.364935479528199</c:v>
                </c:pt>
                <c:pt idx="15498">
                  <c:v>-30.395691607325499</c:v>
                </c:pt>
                <c:pt idx="15499">
                  <c:v>-30.4282032180408</c:v>
                </c:pt>
                <c:pt idx="15500">
                  <c:v>-30.460554618434301</c:v>
                </c:pt>
                <c:pt idx="15501">
                  <c:v>-30.492801476788902</c:v>
                </c:pt>
                <c:pt idx="15502">
                  <c:v>-30.525009875200301</c:v>
                </c:pt>
                <c:pt idx="15503">
                  <c:v>-30.665166304816299</c:v>
                </c:pt>
                <c:pt idx="15504">
                  <c:v>-30.6652066053543</c:v>
                </c:pt>
                <c:pt idx="15505">
                  <c:v>-30.684392671347201</c:v>
                </c:pt>
                <c:pt idx="15506">
                  <c:v>-30.717092905074399</c:v>
                </c:pt>
                <c:pt idx="15507">
                  <c:v>-30.7496125204927</c:v>
                </c:pt>
                <c:pt idx="15508">
                  <c:v>-30.783029109626799</c:v>
                </c:pt>
                <c:pt idx="15509">
                  <c:v>-30.815366081591598</c:v>
                </c:pt>
                <c:pt idx="15510">
                  <c:v>-30.849777455933101</c:v>
                </c:pt>
                <c:pt idx="15511">
                  <c:v>-31.005403796779699</c:v>
                </c:pt>
                <c:pt idx="15512">
                  <c:v>-31.0051059226859</c:v>
                </c:pt>
                <c:pt idx="15513">
                  <c:v>-31.028059478293699</c:v>
                </c:pt>
                <c:pt idx="15514">
                  <c:v>-31.065022307665899</c:v>
                </c:pt>
                <c:pt idx="15515">
                  <c:v>-31.1009826381447</c:v>
                </c:pt>
                <c:pt idx="15516">
                  <c:v>-31.139414318739298</c:v>
                </c:pt>
                <c:pt idx="15517">
                  <c:v>-31.178587537184001</c:v>
                </c:pt>
                <c:pt idx="15518">
                  <c:v>-31.2178931162133</c:v>
                </c:pt>
                <c:pt idx="15519">
                  <c:v>-31.400340309940599</c:v>
                </c:pt>
                <c:pt idx="15520">
                  <c:v>-31.399634824539799</c:v>
                </c:pt>
                <c:pt idx="15521">
                  <c:v>-31.4235023465592</c:v>
                </c:pt>
                <c:pt idx="15522">
                  <c:v>-31.466189434044502</c:v>
                </c:pt>
                <c:pt idx="15523">
                  <c:v>-31.509560032823199</c:v>
                </c:pt>
                <c:pt idx="15524">
                  <c:v>-31.553596844363199</c:v>
                </c:pt>
                <c:pt idx="15525">
                  <c:v>-31.5982840127119</c:v>
                </c:pt>
                <c:pt idx="15526">
                  <c:v>-31.641512264992699</c:v>
                </c:pt>
                <c:pt idx="15527">
                  <c:v>-31.847451248101802</c:v>
                </c:pt>
                <c:pt idx="15528">
                  <c:v>-31.846285331535501</c:v>
                </c:pt>
                <c:pt idx="15529">
                  <c:v>-31.8756651599973</c:v>
                </c:pt>
                <c:pt idx="15530">
                  <c:v>-31.923223644057799</c:v>
                </c:pt>
                <c:pt idx="15531">
                  <c:v>-31.9691452762899</c:v>
                </c:pt>
                <c:pt idx="15532">
                  <c:v>-32.017934504718802</c:v>
                </c:pt>
                <c:pt idx="15533">
                  <c:v>-32.067332983568299</c:v>
                </c:pt>
                <c:pt idx="15534">
                  <c:v>-32.1173260569878</c:v>
                </c:pt>
                <c:pt idx="15535">
                  <c:v>-32.345041230742197</c:v>
                </c:pt>
                <c:pt idx="15536">
                  <c:v>-32.343232190192801</c:v>
                </c:pt>
                <c:pt idx="15537">
                  <c:v>-32.372897900741002</c:v>
                </c:pt>
                <c:pt idx="15538">
                  <c:v>-32.424828873087698</c:v>
                </c:pt>
                <c:pt idx="15539">
                  <c:v>-32.477143746481097</c:v>
                </c:pt>
                <c:pt idx="15540">
                  <c:v>-32.529775405992602</c:v>
                </c:pt>
                <c:pt idx="15541">
                  <c:v>-32.580147708881903</c:v>
                </c:pt>
                <c:pt idx="15542">
                  <c:v>-32.633166507557199</c:v>
                </c:pt>
                <c:pt idx="15543">
                  <c:v>-32.871059290150598</c:v>
                </c:pt>
                <c:pt idx="15544">
                  <c:v>-32.868721476225197</c:v>
                </c:pt>
                <c:pt idx="15545">
                  <c:v>-32.898833682837399</c:v>
                </c:pt>
                <c:pt idx="15546">
                  <c:v>-32.951314041096701</c:v>
                </c:pt>
                <c:pt idx="15547">
                  <c:v>-33.003520538192603</c:v>
                </c:pt>
                <c:pt idx="15548">
                  <c:v>-33.055373242270797</c:v>
                </c:pt>
                <c:pt idx="15549">
                  <c:v>-33.106796841873503</c:v>
                </c:pt>
                <c:pt idx="15550">
                  <c:v>-33.157729328183102</c:v>
                </c:pt>
                <c:pt idx="15551">
                  <c:v>-33.381772907079899</c:v>
                </c:pt>
                <c:pt idx="15552">
                  <c:v>-33.378807650662097</c:v>
                </c:pt>
                <c:pt idx="15553">
                  <c:v>-33.408053241680904</c:v>
                </c:pt>
                <c:pt idx="15554">
                  <c:v>-33.456264829307202</c:v>
                </c:pt>
                <c:pt idx="15555">
                  <c:v>-33.501442736557898</c:v>
                </c:pt>
                <c:pt idx="15556">
                  <c:v>-33.5481536698315</c:v>
                </c:pt>
                <c:pt idx="15557">
                  <c:v>-33.594081097499</c:v>
                </c:pt>
                <c:pt idx="15558">
                  <c:v>-33.639208497606297</c:v>
                </c:pt>
                <c:pt idx="15559">
                  <c:v>-33.839910183195997</c:v>
                </c:pt>
                <c:pt idx="15560">
                  <c:v>-33.836488686373698</c:v>
                </c:pt>
                <c:pt idx="15561">
                  <c:v>-33.860219906673798</c:v>
                </c:pt>
                <c:pt idx="15562">
                  <c:v>-33.901964064928997</c:v>
                </c:pt>
                <c:pt idx="15563">
                  <c:v>-33.942931081496802</c:v>
                </c:pt>
                <c:pt idx="15564">
                  <c:v>-33.981161417639001</c:v>
                </c:pt>
                <c:pt idx="15565">
                  <c:v>-34.020657251427203</c:v>
                </c:pt>
                <c:pt idx="15566">
                  <c:v>-34.058813745012102</c:v>
                </c:pt>
                <c:pt idx="15567">
                  <c:v>-34.235160703490997</c:v>
                </c:pt>
                <c:pt idx="15568">
                  <c:v>-34.231371294798201</c:v>
                </c:pt>
                <c:pt idx="15569">
                  <c:v>-34.251622338804303</c:v>
                </c:pt>
                <c:pt idx="15570">
                  <c:v>-34.2872859677801</c:v>
                </c:pt>
                <c:pt idx="15571">
                  <c:v>-34.3230406610936</c:v>
                </c:pt>
                <c:pt idx="15572">
                  <c:v>-34.358320707348398</c:v>
                </c:pt>
                <c:pt idx="15573">
                  <c:v>-34.391416319172897</c:v>
                </c:pt>
                <c:pt idx="15574">
                  <c:v>-34.425887637230801</c:v>
                </c:pt>
                <c:pt idx="15575">
                  <c:v>-34.586938257640703</c:v>
                </c:pt>
                <c:pt idx="15576">
                  <c:v>-34.582938482420403</c:v>
                </c:pt>
                <c:pt idx="15577">
                  <c:v>-34.600695042424498</c:v>
                </c:pt>
                <c:pt idx="15578">
                  <c:v>-34.634170491641697</c:v>
                </c:pt>
                <c:pt idx="15579">
                  <c:v>-34.667560538239698</c:v>
                </c:pt>
                <c:pt idx="15580">
                  <c:v>-34.700935810828902</c:v>
                </c:pt>
                <c:pt idx="15581">
                  <c:v>-34.732681268552398</c:v>
                </c:pt>
                <c:pt idx="15582">
                  <c:v>-34.7662694271242</c:v>
                </c:pt>
                <c:pt idx="15583">
                  <c:v>-34.928067729570103</c:v>
                </c:pt>
                <c:pt idx="15584">
                  <c:v>-34.924038842587699</c:v>
                </c:pt>
                <c:pt idx="15585">
                  <c:v>-34.9426061031402</c:v>
                </c:pt>
                <c:pt idx="15586">
                  <c:v>-34.977344539217</c:v>
                </c:pt>
                <c:pt idx="15587">
                  <c:v>-35.012670593368398</c:v>
                </c:pt>
                <c:pt idx="15588">
                  <c:v>-35.048677470118598</c:v>
                </c:pt>
                <c:pt idx="15589">
                  <c:v>-35.0836052621829</c:v>
                </c:pt>
                <c:pt idx="15590">
                  <c:v>-35.1212752721692</c:v>
                </c:pt>
                <c:pt idx="15591">
                  <c:v>-35.318298734140399</c:v>
                </c:pt>
                <c:pt idx="15592">
                  <c:v>-35.3139654846523</c:v>
                </c:pt>
                <c:pt idx="15593">
                  <c:v>-35.309637017815803</c:v>
                </c:pt>
                <c:pt idx="15594">
                  <c:v>-35.384134962021797</c:v>
                </c:pt>
                <c:pt idx="15595">
                  <c:v>-35.4042380940258</c:v>
                </c:pt>
                <c:pt idx="15596">
                  <c:v>-35.4438520378893</c:v>
                </c:pt>
                <c:pt idx="15597">
                  <c:v>-35.486963595447499</c:v>
                </c:pt>
                <c:pt idx="15598">
                  <c:v>-35.527888677399801</c:v>
                </c:pt>
                <c:pt idx="15599">
                  <c:v>-35.686250021890899</c:v>
                </c:pt>
                <c:pt idx="15600">
                  <c:v>-35.681097799036301</c:v>
                </c:pt>
                <c:pt idx="15601">
                  <c:v>-35.863157899584003</c:v>
                </c:pt>
                <c:pt idx="15602">
                  <c:v>-35.857885651892801</c:v>
                </c:pt>
                <c:pt idx="15603">
                  <c:v>-35.8903198966538</c:v>
                </c:pt>
                <c:pt idx="15604">
                  <c:v>-35.946385245778501</c:v>
                </c:pt>
                <c:pt idx="15605">
                  <c:v>-36.004079406098199</c:v>
                </c:pt>
                <c:pt idx="15606">
                  <c:v>-36.061576273664897</c:v>
                </c:pt>
                <c:pt idx="15607">
                  <c:v>-36.283494341750803</c:v>
                </c:pt>
                <c:pt idx="15608">
                  <c:v>-36.277622384104497</c:v>
                </c:pt>
                <c:pt idx="15609">
                  <c:v>-36.534490373414002</c:v>
                </c:pt>
                <c:pt idx="15610">
                  <c:v>-36.528400001096301</c:v>
                </c:pt>
                <c:pt idx="15611">
                  <c:v>-36.574597596526502</c:v>
                </c:pt>
                <c:pt idx="15612">
                  <c:v>-36.654299074809899</c:v>
                </c:pt>
                <c:pt idx="15613">
                  <c:v>-36.733519154704197</c:v>
                </c:pt>
                <c:pt idx="15614">
                  <c:v>-36.819118032953099</c:v>
                </c:pt>
                <c:pt idx="15615">
                  <c:v>-37.121985094653702</c:v>
                </c:pt>
                <c:pt idx="15616">
                  <c:v>-37.114180838345099</c:v>
                </c:pt>
                <c:pt idx="15617">
                  <c:v>-37.459053718772701</c:v>
                </c:pt>
                <c:pt idx="15618">
                  <c:v>-37.450939976852297</c:v>
                </c:pt>
                <c:pt idx="15619">
                  <c:v>-37.510597437874402</c:v>
                </c:pt>
                <c:pt idx="15620">
                  <c:v>-37.606965392959999</c:v>
                </c:pt>
                <c:pt idx="15621">
                  <c:v>-37.710298481128802</c:v>
                </c:pt>
                <c:pt idx="15622">
                  <c:v>-37.815156784126302</c:v>
                </c:pt>
                <c:pt idx="15623">
                  <c:v>-38.154821150888203</c:v>
                </c:pt>
                <c:pt idx="15624">
                  <c:v>-38.144978589666003</c:v>
                </c:pt>
                <c:pt idx="15625">
                  <c:v>-38.524241312727298</c:v>
                </c:pt>
                <c:pt idx="15626">
                  <c:v>-38.514060685620002</c:v>
                </c:pt>
                <c:pt idx="15627">
                  <c:v>-38.570495366976502</c:v>
                </c:pt>
                <c:pt idx="15628">
                  <c:v>-38.673462518535899</c:v>
                </c:pt>
                <c:pt idx="15629">
                  <c:v>-38.775288384279399</c:v>
                </c:pt>
                <c:pt idx="15630">
                  <c:v>-38.875686335443099</c:v>
                </c:pt>
                <c:pt idx="15631">
                  <c:v>-39.179718866255897</c:v>
                </c:pt>
                <c:pt idx="15632">
                  <c:v>-39.167381550647498</c:v>
                </c:pt>
                <c:pt idx="15633">
                  <c:v>-39.5058368238859</c:v>
                </c:pt>
                <c:pt idx="15634">
                  <c:v>-39.493276075575899</c:v>
                </c:pt>
                <c:pt idx="15635">
                  <c:v>-39.547632095993201</c:v>
                </c:pt>
                <c:pt idx="15636">
                  <c:v>-39.637334604208199</c:v>
                </c:pt>
                <c:pt idx="15637">
                  <c:v>-39.725116231084399</c:v>
                </c:pt>
                <c:pt idx="15638">
                  <c:v>-39.806688158210299</c:v>
                </c:pt>
                <c:pt idx="15639">
                  <c:v>-40.074800224776197</c:v>
                </c:pt>
                <c:pt idx="15640">
                  <c:v>-40.368011168876798</c:v>
                </c:pt>
                <c:pt idx="15641">
                  <c:v>-40.356618512890201</c:v>
                </c:pt>
                <c:pt idx="15642">
                  <c:v>-40.399448354356103</c:v>
                </c:pt>
                <c:pt idx="15643">
                  <c:v>-40.479732277248502</c:v>
                </c:pt>
                <c:pt idx="15644">
                  <c:v>-40.559498359046501</c:v>
                </c:pt>
                <c:pt idx="15645">
                  <c:v>-40.638926590986003</c:v>
                </c:pt>
                <c:pt idx="15646">
                  <c:v>-40.718194007225797</c:v>
                </c:pt>
                <c:pt idx="15647">
                  <c:v>-41.177232704054703</c:v>
                </c:pt>
                <c:pt idx="15648">
                  <c:v>-41.1682187033933</c:v>
                </c:pt>
                <c:pt idx="15649">
                  <c:v>-41.159244913650198</c:v>
                </c:pt>
                <c:pt idx="15650">
                  <c:v>-41.2072149174167</c:v>
                </c:pt>
                <c:pt idx="15651">
                  <c:v>-41.287314709147402</c:v>
                </c:pt>
                <c:pt idx="15652">
                  <c:v>-41.367649060054298</c:v>
                </c:pt>
                <c:pt idx="15653">
                  <c:v>-41.444197162683501</c:v>
                </c:pt>
                <c:pt idx="15654">
                  <c:v>-41.524951611174401</c:v>
                </c:pt>
                <c:pt idx="15655">
                  <c:v>-41.9898322587594</c:v>
                </c:pt>
                <c:pt idx="15656">
                  <c:v>-41.982074431358903</c:v>
                </c:pt>
                <c:pt idx="15657">
                  <c:v>-41.974321848276702</c:v>
                </c:pt>
                <c:pt idx="15658">
                  <c:v>-42.018417055236</c:v>
                </c:pt>
                <c:pt idx="15659">
                  <c:v>-42.097878389821098</c:v>
                </c:pt>
                <c:pt idx="15660">
                  <c:v>-42.1771717282681</c:v>
                </c:pt>
                <c:pt idx="15661">
                  <c:v>-42.256093023438801</c:v>
                </c:pt>
                <c:pt idx="15662">
                  <c:v>-42.3332010205065</c:v>
                </c:pt>
                <c:pt idx="15663">
                  <c:v>-42.490885806803703</c:v>
                </c:pt>
                <c:pt idx="15664">
                  <c:v>-42.483261927030803</c:v>
                </c:pt>
                <c:pt idx="15665">
                  <c:v>-42.753267537682198</c:v>
                </c:pt>
                <c:pt idx="15666">
                  <c:v>-42.796722016310902</c:v>
                </c:pt>
                <c:pt idx="15667">
                  <c:v>-42.937889289571402</c:v>
                </c:pt>
                <c:pt idx="15668">
                  <c:v>-43.002088820374901</c:v>
                </c:pt>
                <c:pt idx="15669">
                  <c:v>-43.1257851683864</c:v>
                </c:pt>
                <c:pt idx="15670">
                  <c:v>-43.179249834986997</c:v>
                </c:pt>
                <c:pt idx="15671">
                  <c:v>-43.171576815099399</c:v>
                </c:pt>
                <c:pt idx="15672">
                  <c:v>-43.352320155230402</c:v>
                </c:pt>
                <c:pt idx="15673">
                  <c:v>-43.344591259953198</c:v>
                </c:pt>
                <c:pt idx="15674">
                  <c:v>-43.367104757123798</c:v>
                </c:pt>
                <c:pt idx="15675">
                  <c:v>-43.404716182740401</c:v>
                </c:pt>
                <c:pt idx="15676">
                  <c:v>-43.436360842798102</c:v>
                </c:pt>
                <c:pt idx="15677">
                  <c:v>-43.462020122923597</c:v>
                </c:pt>
                <c:pt idx="15678">
                  <c:v>-43.4799539050709</c:v>
                </c:pt>
                <c:pt idx="15679">
                  <c:v>-43.521379442382297</c:v>
                </c:pt>
                <c:pt idx="15680">
                  <c:v>-43.514272196155503</c:v>
                </c:pt>
                <c:pt idx="15681">
                  <c:v>-43.507171284951802</c:v>
                </c:pt>
                <c:pt idx="15682">
                  <c:v>-43.502280964843102</c:v>
                </c:pt>
                <c:pt idx="15683">
                  <c:v>-43.493861116972198</c:v>
                </c:pt>
                <c:pt idx="15684">
                  <c:v>-43.4807543088519</c:v>
                </c:pt>
                <c:pt idx="15685">
                  <c:v>-43.463341453665102</c:v>
                </c:pt>
                <c:pt idx="15686">
                  <c:v>-43.441911125350799</c:v>
                </c:pt>
                <c:pt idx="15687">
                  <c:v>-43.3033481509827</c:v>
                </c:pt>
                <c:pt idx="15688">
                  <c:v>-43.296358150420602</c:v>
                </c:pt>
                <c:pt idx="15689">
                  <c:v>-43.2893765220063</c:v>
                </c:pt>
                <c:pt idx="15690">
                  <c:v>-43.265960787549197</c:v>
                </c:pt>
                <c:pt idx="15691">
                  <c:v>-43.2285563367642</c:v>
                </c:pt>
                <c:pt idx="15692">
                  <c:v>-43.188549667453501</c:v>
                </c:pt>
                <c:pt idx="15693">
                  <c:v>-43.1460411276665</c:v>
                </c:pt>
                <c:pt idx="15694">
                  <c:v>-43.101696776710803</c:v>
                </c:pt>
                <c:pt idx="15695">
                  <c:v>-42.852943347148901</c:v>
                </c:pt>
                <c:pt idx="15696">
                  <c:v>-42.846228028760002</c:v>
                </c:pt>
                <c:pt idx="15697">
                  <c:v>-42.8395167462904</c:v>
                </c:pt>
                <c:pt idx="15698">
                  <c:v>-42.802976485948797</c:v>
                </c:pt>
                <c:pt idx="15699">
                  <c:v>-42.747995369995799</c:v>
                </c:pt>
                <c:pt idx="15700">
                  <c:v>-42.688096810580099</c:v>
                </c:pt>
                <c:pt idx="15701">
                  <c:v>-42.625696074213799</c:v>
                </c:pt>
                <c:pt idx="15702">
                  <c:v>-42.560564328583197</c:v>
                </c:pt>
                <c:pt idx="15703">
                  <c:v>-42.1930778873704</c:v>
                </c:pt>
                <c:pt idx="15704">
                  <c:v>-42.186871142159902</c:v>
                </c:pt>
                <c:pt idx="15705">
                  <c:v>-42.180669121917703</c:v>
                </c:pt>
                <c:pt idx="15706">
                  <c:v>-42.134046725151798</c:v>
                </c:pt>
                <c:pt idx="15707">
                  <c:v>-42.058362357770598</c:v>
                </c:pt>
                <c:pt idx="15708">
                  <c:v>-41.976883928986403</c:v>
                </c:pt>
                <c:pt idx="15709">
                  <c:v>-41.893060282238999</c:v>
                </c:pt>
                <c:pt idx="15710">
                  <c:v>-41.807067750542302</c:v>
                </c:pt>
                <c:pt idx="15711">
                  <c:v>-41.340224568558398</c:v>
                </c:pt>
                <c:pt idx="15712">
                  <c:v>-41.334453550709199</c:v>
                </c:pt>
                <c:pt idx="15713">
                  <c:v>-41.328690559149798</c:v>
                </c:pt>
                <c:pt idx="15714">
                  <c:v>-41.271239530440603</c:v>
                </c:pt>
                <c:pt idx="15715">
                  <c:v>-41.181972760827499</c:v>
                </c:pt>
                <c:pt idx="15716">
                  <c:v>-41.0860728437235</c:v>
                </c:pt>
                <c:pt idx="15717">
                  <c:v>-40.989019755008897</c:v>
                </c:pt>
                <c:pt idx="15718">
                  <c:v>-40.890892054211697</c:v>
                </c:pt>
                <c:pt idx="15719">
                  <c:v>-40.5213941205918</c:v>
                </c:pt>
                <c:pt idx="15720">
                  <c:v>-40.516391170780601</c:v>
                </c:pt>
                <c:pt idx="15721">
                  <c:v>-40.3356219270173</c:v>
                </c:pt>
                <c:pt idx="15722">
                  <c:v>-40.330767509185598</c:v>
                </c:pt>
                <c:pt idx="15723">
                  <c:v>-40.148507914838198</c:v>
                </c:pt>
                <c:pt idx="15724">
                  <c:v>-40.090285037956498</c:v>
                </c:pt>
                <c:pt idx="15725">
                  <c:v>-39.9953221294166</c:v>
                </c:pt>
                <c:pt idx="15726">
                  <c:v>-39.890292865813798</c:v>
                </c:pt>
                <c:pt idx="15727">
                  <c:v>-39.681839824691302</c:v>
                </c:pt>
                <c:pt idx="15728">
                  <c:v>-39.471756444915698</c:v>
                </c:pt>
                <c:pt idx="15729">
                  <c:v>-39.109715198736403</c:v>
                </c:pt>
                <c:pt idx="15730">
                  <c:v>-39.106205602676297</c:v>
                </c:pt>
                <c:pt idx="15731">
                  <c:v>-39.102710963024101</c:v>
                </c:pt>
                <c:pt idx="15732">
                  <c:v>-39.025212053343402</c:v>
                </c:pt>
                <c:pt idx="15733">
                  <c:v>-38.916689419789797</c:v>
                </c:pt>
                <c:pt idx="15734">
                  <c:v>-38.803449464135198</c:v>
                </c:pt>
                <c:pt idx="15735">
                  <c:v>-38.687051571924698</c:v>
                </c:pt>
                <c:pt idx="15736">
                  <c:v>-38.569146366662501</c:v>
                </c:pt>
                <c:pt idx="15737">
                  <c:v>-37.9232977599953</c:v>
                </c:pt>
                <c:pt idx="15738">
                  <c:v>-37.920352646966101</c:v>
                </c:pt>
                <c:pt idx="15739">
                  <c:v>-37.917421298773696</c:v>
                </c:pt>
                <c:pt idx="15740">
                  <c:v>-37.842811571321597</c:v>
                </c:pt>
                <c:pt idx="15741">
                  <c:v>-37.716270015940999</c:v>
                </c:pt>
                <c:pt idx="15742">
                  <c:v>-37.588005668900102</c:v>
                </c:pt>
                <c:pt idx="15743">
                  <c:v>-37.457980772754901</c:v>
                </c:pt>
                <c:pt idx="15744">
                  <c:v>-37.326200368658803</c:v>
                </c:pt>
                <c:pt idx="15745">
                  <c:v>-36.605561773020398</c:v>
                </c:pt>
                <c:pt idx="15746">
                  <c:v>-36.604652377749098</c:v>
                </c:pt>
                <c:pt idx="15747">
                  <c:v>-36.603745475386702</c:v>
                </c:pt>
                <c:pt idx="15748">
                  <c:v>-36.5149114779773</c:v>
                </c:pt>
                <c:pt idx="15749">
                  <c:v>-36.373935497649299</c:v>
                </c:pt>
                <c:pt idx="15750">
                  <c:v>-36.231146884620699</c:v>
                </c:pt>
                <c:pt idx="15751">
                  <c:v>-36.086511093986097</c:v>
                </c:pt>
                <c:pt idx="15752">
                  <c:v>-35.946675892597803</c:v>
                </c:pt>
                <c:pt idx="15753">
                  <c:v>-35.134456413970398</c:v>
                </c:pt>
                <c:pt idx="15754">
                  <c:v>-35.133506774768399</c:v>
                </c:pt>
                <c:pt idx="15755">
                  <c:v>-35.132572467554098</c:v>
                </c:pt>
                <c:pt idx="15756">
                  <c:v>-35.035203925309297</c:v>
                </c:pt>
                <c:pt idx="15757">
                  <c:v>-34.8800287861363</c:v>
                </c:pt>
                <c:pt idx="15758">
                  <c:v>-34.7303064335904</c:v>
                </c:pt>
                <c:pt idx="15759">
                  <c:v>-34.5717188119879</c:v>
                </c:pt>
                <c:pt idx="15760">
                  <c:v>-34.411494278464801</c:v>
                </c:pt>
                <c:pt idx="15761">
                  <c:v>-33.5225323758307</c:v>
                </c:pt>
                <c:pt idx="15762">
                  <c:v>-33.522805688648504</c:v>
                </c:pt>
                <c:pt idx="15763">
                  <c:v>-33.523101580843502</c:v>
                </c:pt>
                <c:pt idx="15764">
                  <c:v>-33.429363195758803</c:v>
                </c:pt>
                <c:pt idx="15765">
                  <c:v>-33.263295728880301</c:v>
                </c:pt>
                <c:pt idx="15766">
                  <c:v>-33.096103680048998</c:v>
                </c:pt>
                <c:pt idx="15767">
                  <c:v>-32.927928190080699</c:v>
                </c:pt>
                <c:pt idx="15768">
                  <c:v>-32.758944326321703</c:v>
                </c:pt>
                <c:pt idx="15769">
                  <c:v>-31.841619477139901</c:v>
                </c:pt>
                <c:pt idx="15770">
                  <c:v>-31.844349020573599</c:v>
                </c:pt>
                <c:pt idx="15771">
                  <c:v>-31.847097802465701</c:v>
                </c:pt>
                <c:pt idx="15772">
                  <c:v>-31.741260601446399</c:v>
                </c:pt>
                <c:pt idx="15773">
                  <c:v>-31.573035085691501</c:v>
                </c:pt>
                <c:pt idx="15774">
                  <c:v>-31.405713418663101</c:v>
                </c:pt>
                <c:pt idx="15775">
                  <c:v>-31.2474199398713</c:v>
                </c:pt>
                <c:pt idx="15776">
                  <c:v>-31.083131648709799</c:v>
                </c:pt>
                <c:pt idx="15777">
                  <c:v>-30.228366672665398</c:v>
                </c:pt>
                <c:pt idx="15778">
                  <c:v>-30.2332215561749</c:v>
                </c:pt>
                <c:pt idx="15779">
                  <c:v>-30.238047099284501</c:v>
                </c:pt>
                <c:pt idx="15780">
                  <c:v>-30.151379004434101</c:v>
                </c:pt>
                <c:pt idx="15781">
                  <c:v>-30.0026296995573</c:v>
                </c:pt>
                <c:pt idx="15782">
                  <c:v>-29.858705968461798</c:v>
                </c:pt>
                <c:pt idx="15783">
                  <c:v>-29.720171388449799</c:v>
                </c:pt>
                <c:pt idx="15784">
                  <c:v>-29.5875816055689</c:v>
                </c:pt>
                <c:pt idx="15785">
                  <c:v>-28.980029408012001</c:v>
                </c:pt>
                <c:pt idx="15786">
                  <c:v>-28.981582657865101</c:v>
                </c:pt>
                <c:pt idx="15787">
                  <c:v>-28.9831610579342</c:v>
                </c:pt>
                <c:pt idx="15788">
                  <c:v>-28.919408153767598</c:v>
                </c:pt>
                <c:pt idx="15789">
                  <c:v>-28.825358567005999</c:v>
                </c:pt>
                <c:pt idx="15790">
                  <c:v>-28.743921204786801</c:v>
                </c:pt>
                <c:pt idx="15791">
                  <c:v>-28.629325185861699</c:v>
                </c:pt>
                <c:pt idx="15792">
                  <c:v>-28.527755581455001</c:v>
                </c:pt>
                <c:pt idx="15793">
                  <c:v>-28.3704787948266</c:v>
                </c:pt>
                <c:pt idx="15794">
                  <c:v>-28.306136387654099</c:v>
                </c:pt>
                <c:pt idx="15795">
                  <c:v>-28.3099551453933</c:v>
                </c:pt>
                <c:pt idx="15796">
                  <c:v>-28.2729720306648</c:v>
                </c:pt>
                <c:pt idx="15797">
                  <c:v>-28.276715637858999</c:v>
                </c:pt>
                <c:pt idx="15798">
                  <c:v>-28.251860791791799</c:v>
                </c:pt>
                <c:pt idx="15799">
                  <c:v>-28.255518702410299</c:v>
                </c:pt>
                <c:pt idx="15800">
                  <c:v>-28.249848905306699</c:v>
                </c:pt>
                <c:pt idx="15801">
                  <c:v>-28.2624402555297</c:v>
                </c:pt>
                <c:pt idx="15802">
                  <c:v>-28.266216539230999</c:v>
                </c:pt>
                <c:pt idx="15803">
                  <c:v>-28.2700288132555</c:v>
                </c:pt>
                <c:pt idx="15804">
                  <c:v>-28.278090953059699</c:v>
                </c:pt>
                <c:pt idx="15805">
                  <c:v>-28.2895480880976</c:v>
                </c:pt>
                <c:pt idx="15806">
                  <c:v>-28.313839140393402</c:v>
                </c:pt>
                <c:pt idx="15807">
                  <c:v>-28.318947168871901</c:v>
                </c:pt>
                <c:pt idx="15808">
                  <c:v>-28.3346668555786</c:v>
                </c:pt>
                <c:pt idx="15809">
                  <c:v>-28.406043463737898</c:v>
                </c:pt>
                <c:pt idx="15810">
                  <c:v>-28.410521079267902</c:v>
                </c:pt>
                <c:pt idx="15811">
                  <c:v>-28.415016829171801</c:v>
                </c:pt>
                <c:pt idx="15812">
                  <c:v>-28.428347508589699</c:v>
                </c:pt>
                <c:pt idx="15813">
                  <c:v>-28.459758093983101</c:v>
                </c:pt>
                <c:pt idx="15814">
                  <c:v>-28.4786485628942</c:v>
                </c:pt>
                <c:pt idx="15815">
                  <c:v>-28.4979028862262</c:v>
                </c:pt>
                <c:pt idx="15816">
                  <c:v>-28.517614859702999</c:v>
                </c:pt>
                <c:pt idx="15817">
                  <c:v>-28.592852979248601</c:v>
                </c:pt>
                <c:pt idx="15818">
                  <c:v>-28.5974759025192</c:v>
                </c:pt>
                <c:pt idx="15819">
                  <c:v>-28.6020623648926</c:v>
                </c:pt>
                <c:pt idx="15820">
                  <c:v>-28.635239739763101</c:v>
                </c:pt>
                <c:pt idx="15821">
                  <c:v>-28.6588854481531</c:v>
                </c:pt>
                <c:pt idx="15822">
                  <c:v>-28.682858853825302</c:v>
                </c:pt>
                <c:pt idx="15823">
                  <c:v>-28.7091242116133</c:v>
                </c:pt>
                <c:pt idx="15824">
                  <c:v>-28.736828799503201</c:v>
                </c:pt>
                <c:pt idx="15825">
                  <c:v>-28.855180946876899</c:v>
                </c:pt>
                <c:pt idx="15826">
                  <c:v>-28.859622275088999</c:v>
                </c:pt>
                <c:pt idx="15827">
                  <c:v>-28.864088297691399</c:v>
                </c:pt>
                <c:pt idx="15828">
                  <c:v>-28.914323784014201</c:v>
                </c:pt>
                <c:pt idx="15829">
                  <c:v>-28.948862791405102</c:v>
                </c:pt>
                <c:pt idx="15830">
                  <c:v>-28.984911317095801</c:v>
                </c:pt>
                <c:pt idx="15831">
                  <c:v>-29.020052023378899</c:v>
                </c:pt>
                <c:pt idx="15832">
                  <c:v>-29.057224177836598</c:v>
                </c:pt>
                <c:pt idx="15833">
                  <c:v>-29.195614767243001</c:v>
                </c:pt>
                <c:pt idx="15834">
                  <c:v>-29.2014969301168</c:v>
                </c:pt>
                <c:pt idx="15835">
                  <c:v>-29.207395547303999</c:v>
                </c:pt>
                <c:pt idx="15836">
                  <c:v>-29.257845138858599</c:v>
                </c:pt>
                <c:pt idx="15837">
                  <c:v>-29.289816304944999</c:v>
                </c:pt>
                <c:pt idx="15838">
                  <c:v>-29.319164517621001</c:v>
                </c:pt>
                <c:pt idx="15839">
                  <c:v>-29.345343826647699</c:v>
                </c:pt>
                <c:pt idx="15840">
                  <c:v>-29.367107252368601</c:v>
                </c:pt>
                <c:pt idx="15841">
                  <c:v>-29.405360647176099</c:v>
                </c:pt>
                <c:pt idx="15842">
                  <c:v>-29.411828304144301</c:v>
                </c:pt>
                <c:pt idx="15843">
                  <c:v>-29.418253297616999</c:v>
                </c:pt>
                <c:pt idx="15844">
                  <c:v>-29.418877020972499</c:v>
                </c:pt>
                <c:pt idx="15845">
                  <c:v>-29.415292791063202</c:v>
                </c:pt>
                <c:pt idx="15846">
                  <c:v>-29.405312996322301</c:v>
                </c:pt>
                <c:pt idx="15847">
                  <c:v>-29.388888840092399</c:v>
                </c:pt>
                <c:pt idx="15848">
                  <c:v>-29.3671528242139</c:v>
                </c:pt>
                <c:pt idx="15849">
                  <c:v>-29.2716249998217</c:v>
                </c:pt>
                <c:pt idx="15850">
                  <c:v>-29.206430094159899</c:v>
                </c:pt>
                <c:pt idx="15851">
                  <c:v>-29.209248534516998</c:v>
                </c:pt>
                <c:pt idx="15852">
                  <c:v>-29.140613131619101</c:v>
                </c:pt>
                <c:pt idx="15853">
                  <c:v>-29.143507304726398</c:v>
                </c:pt>
                <c:pt idx="15854">
                  <c:v>-29.0689887643648</c:v>
                </c:pt>
                <c:pt idx="15855">
                  <c:v>-29.014984657206899</c:v>
                </c:pt>
                <c:pt idx="15856">
                  <c:v>-28.956704539692101</c:v>
                </c:pt>
                <c:pt idx="15857">
                  <c:v>-28.735322546092601</c:v>
                </c:pt>
                <c:pt idx="15858">
                  <c:v>-28.595206929528</c:v>
                </c:pt>
                <c:pt idx="15859">
                  <c:v>-28.599489980611001</c:v>
                </c:pt>
                <c:pt idx="15860">
                  <c:v>-28.603773859682398</c:v>
                </c:pt>
                <c:pt idx="15861">
                  <c:v>-28.460386692671999</c:v>
                </c:pt>
                <c:pt idx="15862">
                  <c:v>-28.4635725100507</c:v>
                </c:pt>
                <c:pt idx="15863">
                  <c:v>-28.3193130767662</c:v>
                </c:pt>
                <c:pt idx="15864">
                  <c:v>-28.2086478660183</c:v>
                </c:pt>
                <c:pt idx="15865">
                  <c:v>-27.8633922255908</c:v>
                </c:pt>
                <c:pt idx="15866">
                  <c:v>-27.8693044413927</c:v>
                </c:pt>
                <c:pt idx="15867">
                  <c:v>-27.788849253996101</c:v>
                </c:pt>
                <c:pt idx="15868">
                  <c:v>-27.796639072829301</c:v>
                </c:pt>
                <c:pt idx="15869">
                  <c:v>-27.678923446779699</c:v>
                </c:pt>
                <c:pt idx="15870">
                  <c:v>-27.561549019510799</c:v>
                </c:pt>
                <c:pt idx="15871">
                  <c:v>-27.4449929385022</c:v>
                </c:pt>
                <c:pt idx="15872">
                  <c:v>-27.4535556975638</c:v>
                </c:pt>
                <c:pt idx="15873">
                  <c:v>-27.088995311936799</c:v>
                </c:pt>
                <c:pt idx="15874">
                  <c:v>-27.097883144473599</c:v>
                </c:pt>
                <c:pt idx="15875">
                  <c:v>-26.983165003850299</c:v>
                </c:pt>
                <c:pt idx="15876">
                  <c:v>-26.992622660385901</c:v>
                </c:pt>
                <c:pt idx="15877">
                  <c:v>-26.8782498486385</c:v>
                </c:pt>
                <c:pt idx="15878">
                  <c:v>-26.766467891632601</c:v>
                </c:pt>
                <c:pt idx="15879">
                  <c:v>-26.695023396269999</c:v>
                </c:pt>
                <c:pt idx="15880">
                  <c:v>-26.626328711582101</c:v>
                </c:pt>
                <c:pt idx="15881">
                  <c:v>-26.4347412700414</c:v>
                </c:pt>
                <c:pt idx="15882">
                  <c:v>-26.444642732201601</c:v>
                </c:pt>
                <c:pt idx="15883">
                  <c:v>-26.454544403200099</c:v>
                </c:pt>
                <c:pt idx="15884">
                  <c:v>-26.2368019664491</c:v>
                </c:pt>
                <c:pt idx="15885">
                  <c:v>-26.246856751211102</c:v>
                </c:pt>
                <c:pt idx="15886">
                  <c:v>-26.175403874839599</c:v>
                </c:pt>
                <c:pt idx="15887">
                  <c:v>-26.1338740562739</c:v>
                </c:pt>
                <c:pt idx="15888">
                  <c:v>-26.0967693658862</c:v>
                </c:pt>
                <c:pt idx="15889">
                  <c:v>-26.006965255346</c:v>
                </c:pt>
                <c:pt idx="15890">
                  <c:v>-26.017335274579398</c:v>
                </c:pt>
                <c:pt idx="15891">
                  <c:v>-25.929753159173501</c:v>
                </c:pt>
                <c:pt idx="15892">
                  <c:v>-25.940117369005701</c:v>
                </c:pt>
                <c:pt idx="15893">
                  <c:v>-25.935250826563799</c:v>
                </c:pt>
                <c:pt idx="15894">
                  <c:v>-25.925624758939701</c:v>
                </c:pt>
                <c:pt idx="15895">
                  <c:v>-25.920569643040199</c:v>
                </c:pt>
                <c:pt idx="15896">
                  <c:v>-25.920552116719399</c:v>
                </c:pt>
                <c:pt idx="15897">
                  <c:v>-25.939080314973602</c:v>
                </c:pt>
                <c:pt idx="15898">
                  <c:v>-25.949310579318901</c:v>
                </c:pt>
                <c:pt idx="15899">
                  <c:v>-25.984909850982501</c:v>
                </c:pt>
                <c:pt idx="15900">
                  <c:v>-25.995002021869499</c:v>
                </c:pt>
                <c:pt idx="15901">
                  <c:v>-26.012938248434502</c:v>
                </c:pt>
                <c:pt idx="15902">
                  <c:v>-26.039588468008201</c:v>
                </c:pt>
                <c:pt idx="15903">
                  <c:v>-26.069415295992599</c:v>
                </c:pt>
                <c:pt idx="15904">
                  <c:v>-26.104095105515199</c:v>
                </c:pt>
                <c:pt idx="15905">
                  <c:v>-26.217218115144</c:v>
                </c:pt>
                <c:pt idx="15906">
                  <c:v>-26.227103362572301</c:v>
                </c:pt>
                <c:pt idx="15907">
                  <c:v>-26.362683276639601</c:v>
                </c:pt>
                <c:pt idx="15908">
                  <c:v>-26.372361035407302</c:v>
                </c:pt>
                <c:pt idx="15909">
                  <c:v>-26.407427606755</c:v>
                </c:pt>
                <c:pt idx="15910">
                  <c:v>-26.456792753496401</c:v>
                </c:pt>
                <c:pt idx="15911">
                  <c:v>-26.509234298316301</c:v>
                </c:pt>
                <c:pt idx="15912">
                  <c:v>-26.561694280681699</c:v>
                </c:pt>
                <c:pt idx="15913">
                  <c:v>-26.697544304150099</c:v>
                </c:pt>
                <c:pt idx="15914">
                  <c:v>-26.706913966757799</c:v>
                </c:pt>
                <c:pt idx="15915">
                  <c:v>-26.853083627200899</c:v>
                </c:pt>
                <c:pt idx="15916">
                  <c:v>-26.862464441283301</c:v>
                </c:pt>
                <c:pt idx="15917">
                  <c:v>-26.894594469891199</c:v>
                </c:pt>
                <c:pt idx="15918">
                  <c:v>-26.939650901661</c:v>
                </c:pt>
                <c:pt idx="15919">
                  <c:v>-26.981208584687302</c:v>
                </c:pt>
                <c:pt idx="15920">
                  <c:v>-27.018342533683501</c:v>
                </c:pt>
                <c:pt idx="15921">
                  <c:v>-27.0657643468362</c:v>
                </c:pt>
                <c:pt idx="15922">
                  <c:v>-27.074958532575401</c:v>
                </c:pt>
                <c:pt idx="15923">
                  <c:v>-27.1085225381177</c:v>
                </c:pt>
                <c:pt idx="15924">
                  <c:v>-27.117708041731401</c:v>
                </c:pt>
                <c:pt idx="15925">
                  <c:v>-27.127860579159599</c:v>
                </c:pt>
                <c:pt idx="15926">
                  <c:v>-27.1321070339656</c:v>
                </c:pt>
                <c:pt idx="15927">
                  <c:v>-27.130496930810899</c:v>
                </c:pt>
                <c:pt idx="15928">
                  <c:v>-27.122035526391201</c:v>
                </c:pt>
                <c:pt idx="15929">
                  <c:v>-27.024700095520299</c:v>
                </c:pt>
                <c:pt idx="15930">
                  <c:v>-27.034245654020602</c:v>
                </c:pt>
                <c:pt idx="15931">
                  <c:v>-26.9065339761902</c:v>
                </c:pt>
                <c:pt idx="15932">
                  <c:v>-26.916240439249801</c:v>
                </c:pt>
                <c:pt idx="15933">
                  <c:v>-26.8999818487817</c:v>
                </c:pt>
                <c:pt idx="15934">
                  <c:v>-26.8601783610297</c:v>
                </c:pt>
                <c:pt idx="15935">
                  <c:v>-26.816755735560399</c:v>
                </c:pt>
                <c:pt idx="15936">
                  <c:v>-26.770340806025199</c:v>
                </c:pt>
                <c:pt idx="15937">
                  <c:v>-26.5981021670042</c:v>
                </c:pt>
                <c:pt idx="15938">
                  <c:v>-26.608415474364602</c:v>
                </c:pt>
                <c:pt idx="15939">
                  <c:v>-26.4114810660482</c:v>
                </c:pt>
                <c:pt idx="15940">
                  <c:v>-26.422008955504701</c:v>
                </c:pt>
                <c:pt idx="15941">
                  <c:v>-26.393481898669599</c:v>
                </c:pt>
                <c:pt idx="15942">
                  <c:v>-26.343710869413599</c:v>
                </c:pt>
                <c:pt idx="15943">
                  <c:v>-26.298429942139599</c:v>
                </c:pt>
                <c:pt idx="15944">
                  <c:v>-26.252972277172599</c:v>
                </c:pt>
                <c:pt idx="15945">
                  <c:v>-26.128850377091101</c:v>
                </c:pt>
                <c:pt idx="15946">
                  <c:v>-26.1397284472229</c:v>
                </c:pt>
                <c:pt idx="15947">
                  <c:v>-26.0168323776441</c:v>
                </c:pt>
                <c:pt idx="15948">
                  <c:v>-26.027639405356702</c:v>
                </c:pt>
                <c:pt idx="15949">
                  <c:v>-26.0182190261764</c:v>
                </c:pt>
                <c:pt idx="15950">
                  <c:v>-26.000601414896799</c:v>
                </c:pt>
                <c:pt idx="15951">
                  <c:v>-25.989196697671499</c:v>
                </c:pt>
                <c:pt idx="15952">
                  <c:v>-25.984346202444101</c:v>
                </c:pt>
                <c:pt idx="15953">
                  <c:v>-26.0090304219584</c:v>
                </c:pt>
                <c:pt idx="15954">
                  <c:v>-26.019903004350699</c:v>
                </c:pt>
                <c:pt idx="15955">
                  <c:v>-26.069548010077501</c:v>
                </c:pt>
                <c:pt idx="15956">
                  <c:v>-26.080150067645501</c:v>
                </c:pt>
                <c:pt idx="15957">
                  <c:v>-26.1023770753586</c:v>
                </c:pt>
                <c:pt idx="15958">
                  <c:v>-26.136422995332701</c:v>
                </c:pt>
                <c:pt idx="15959">
                  <c:v>-26.1774643240519</c:v>
                </c:pt>
                <c:pt idx="15960">
                  <c:v>-26.224007175687898</c:v>
                </c:pt>
                <c:pt idx="15961">
                  <c:v>-26.382454310675101</c:v>
                </c:pt>
                <c:pt idx="15962">
                  <c:v>-26.3926905532437</c:v>
                </c:pt>
                <c:pt idx="15963">
                  <c:v>-26.581447896732598</c:v>
                </c:pt>
                <c:pt idx="15964">
                  <c:v>-26.591473564146899</c:v>
                </c:pt>
                <c:pt idx="15965">
                  <c:v>-26.634390677667501</c:v>
                </c:pt>
                <c:pt idx="15966">
                  <c:v>-26.702383205771898</c:v>
                </c:pt>
                <c:pt idx="15967">
                  <c:v>-26.772009907673599</c:v>
                </c:pt>
                <c:pt idx="15968">
                  <c:v>-26.839966375067</c:v>
                </c:pt>
                <c:pt idx="15969">
                  <c:v>-27.0339498383332</c:v>
                </c:pt>
                <c:pt idx="15970">
                  <c:v>-27.043362975315599</c:v>
                </c:pt>
                <c:pt idx="15971">
                  <c:v>-27.258942534651101</c:v>
                </c:pt>
                <c:pt idx="15972">
                  <c:v>-27.2681300040738</c:v>
                </c:pt>
                <c:pt idx="15973">
                  <c:v>-27.313212591597601</c:v>
                </c:pt>
                <c:pt idx="15974">
                  <c:v>-27.381858118825701</c:v>
                </c:pt>
                <c:pt idx="15975">
                  <c:v>-27.4491000976798</c:v>
                </c:pt>
                <c:pt idx="15976">
                  <c:v>-27.5147872713483</c:v>
                </c:pt>
                <c:pt idx="15977">
                  <c:v>-27.676158528110498</c:v>
                </c:pt>
                <c:pt idx="15978">
                  <c:v>-27.685103293426099</c:v>
                </c:pt>
                <c:pt idx="15979">
                  <c:v>-27.8624648732861</c:v>
                </c:pt>
                <c:pt idx="15980">
                  <c:v>-27.871764744300101</c:v>
                </c:pt>
                <c:pt idx="15981">
                  <c:v>-27.9092954826327</c:v>
                </c:pt>
                <c:pt idx="15982">
                  <c:v>-27.964950760799901</c:v>
                </c:pt>
                <c:pt idx="15983">
                  <c:v>-28.0185230607958</c:v>
                </c:pt>
                <c:pt idx="15984">
                  <c:v>-28.071319248848599</c:v>
                </c:pt>
                <c:pt idx="15985">
                  <c:v>-28.162825645720801</c:v>
                </c:pt>
                <c:pt idx="15986">
                  <c:v>-28.210072239718301</c:v>
                </c:pt>
                <c:pt idx="15987">
                  <c:v>-28.284258039760498</c:v>
                </c:pt>
                <c:pt idx="15988">
                  <c:v>-28.3577895285412</c:v>
                </c:pt>
                <c:pt idx="15989">
                  <c:v>-28.431148276331001</c:v>
                </c:pt>
                <c:pt idx="15990">
                  <c:v>-28.440000844540499</c:v>
                </c:pt>
                <c:pt idx="15991">
                  <c:v>-28.5129183069125</c:v>
                </c:pt>
                <c:pt idx="15992">
                  <c:v>-28.5425930234417</c:v>
                </c:pt>
                <c:pt idx="15993">
                  <c:v>-28.585536787776299</c:v>
                </c:pt>
                <c:pt idx="15994">
                  <c:v>-28.629518962431501</c:v>
                </c:pt>
                <c:pt idx="15995">
                  <c:v>-28.674644266582099</c:v>
                </c:pt>
                <c:pt idx="15996">
                  <c:v>-28.788325754853702</c:v>
                </c:pt>
                <c:pt idx="15997">
                  <c:v>-28.913300582673401</c:v>
                </c:pt>
                <c:pt idx="15998">
                  <c:v>-28.921664399451799</c:v>
                </c:pt>
                <c:pt idx="15999">
                  <c:v>-28.9521083527804</c:v>
                </c:pt>
                <c:pt idx="16000">
                  <c:v>-28.994933967226</c:v>
                </c:pt>
                <c:pt idx="16001">
                  <c:v>-29.035979309688798</c:v>
                </c:pt>
                <c:pt idx="16002">
                  <c:v>-29.0783913314093</c:v>
                </c:pt>
                <c:pt idx="16003">
                  <c:v>-29.120114112482</c:v>
                </c:pt>
                <c:pt idx="16004">
                  <c:v>-29.307949111517399</c:v>
                </c:pt>
                <c:pt idx="16005">
                  <c:v>-29.3159211255849</c:v>
                </c:pt>
                <c:pt idx="16006">
                  <c:v>-29.323886343076499</c:v>
                </c:pt>
                <c:pt idx="16007">
                  <c:v>-29.3532320866154</c:v>
                </c:pt>
                <c:pt idx="16008">
                  <c:v>-29.394636636177299</c:v>
                </c:pt>
                <c:pt idx="16009">
                  <c:v>-29.434345631034699</c:v>
                </c:pt>
                <c:pt idx="16010">
                  <c:v>-29.475375934963701</c:v>
                </c:pt>
                <c:pt idx="16011">
                  <c:v>-29.516196651532301</c:v>
                </c:pt>
                <c:pt idx="16012">
                  <c:v>-29.696580640930801</c:v>
                </c:pt>
                <c:pt idx="16013">
                  <c:v>-29.704174425254902</c:v>
                </c:pt>
                <c:pt idx="16014">
                  <c:v>-29.711762488024899</c:v>
                </c:pt>
                <c:pt idx="16015">
                  <c:v>-29.739791628631998</c:v>
                </c:pt>
                <c:pt idx="16016">
                  <c:v>-29.777725327301301</c:v>
                </c:pt>
                <c:pt idx="16017">
                  <c:v>-29.816737755645999</c:v>
                </c:pt>
                <c:pt idx="16018">
                  <c:v>-29.854874974962801</c:v>
                </c:pt>
                <c:pt idx="16019">
                  <c:v>-29.8930494156469</c:v>
                </c:pt>
                <c:pt idx="16020">
                  <c:v>-30.0573545054582</c:v>
                </c:pt>
                <c:pt idx="16021">
                  <c:v>-30.064596421776201</c:v>
                </c:pt>
                <c:pt idx="16022">
                  <c:v>-30.071837352477299</c:v>
                </c:pt>
                <c:pt idx="16023">
                  <c:v>-30.096102408201901</c:v>
                </c:pt>
                <c:pt idx="16024">
                  <c:v>-30.131143284959599</c:v>
                </c:pt>
                <c:pt idx="16025">
                  <c:v>-30.165990023738999</c:v>
                </c:pt>
                <c:pt idx="16026">
                  <c:v>-30.200184942571401</c:v>
                </c:pt>
                <c:pt idx="16027">
                  <c:v>-30.233704995572701</c:v>
                </c:pt>
                <c:pt idx="16028">
                  <c:v>-30.3702735741652</c:v>
                </c:pt>
                <c:pt idx="16029">
                  <c:v>-30.377203852122602</c:v>
                </c:pt>
                <c:pt idx="16030">
                  <c:v>-30.384133633662199</c:v>
                </c:pt>
                <c:pt idx="16031">
                  <c:v>-30.406154871894898</c:v>
                </c:pt>
                <c:pt idx="16032">
                  <c:v>-30.435557255775599</c:v>
                </c:pt>
                <c:pt idx="16033">
                  <c:v>-30.464613107124599</c:v>
                </c:pt>
                <c:pt idx="16034">
                  <c:v>-30.491900002136699</c:v>
                </c:pt>
                <c:pt idx="16035">
                  <c:v>-30.519359505801699</c:v>
                </c:pt>
                <c:pt idx="16036">
                  <c:v>-30.624180868564199</c:v>
                </c:pt>
                <c:pt idx="16037">
                  <c:v>-30.6309053333968</c:v>
                </c:pt>
                <c:pt idx="16038">
                  <c:v>-30.637629945362701</c:v>
                </c:pt>
                <c:pt idx="16039">
                  <c:v>-30.6555587031296</c:v>
                </c:pt>
                <c:pt idx="16040">
                  <c:v>-30.678407708171299</c:v>
                </c:pt>
                <c:pt idx="16041">
                  <c:v>-30.701095118876601</c:v>
                </c:pt>
                <c:pt idx="16042">
                  <c:v>-30.723386370182599</c:v>
                </c:pt>
                <c:pt idx="16043">
                  <c:v>-30.745086745792999</c:v>
                </c:pt>
                <c:pt idx="16044">
                  <c:v>-30.8250851781759</c:v>
                </c:pt>
                <c:pt idx="16045">
                  <c:v>-30.8316051191076</c:v>
                </c:pt>
                <c:pt idx="16046">
                  <c:v>-30.838126103373199</c:v>
                </c:pt>
                <c:pt idx="16047">
                  <c:v>-30.852702533792201</c:v>
                </c:pt>
                <c:pt idx="16048">
                  <c:v>-30.872496098816899</c:v>
                </c:pt>
                <c:pt idx="16049">
                  <c:v>-30.892079433333301</c:v>
                </c:pt>
                <c:pt idx="16050">
                  <c:v>-30.9115180335777</c:v>
                </c:pt>
                <c:pt idx="16051">
                  <c:v>-30.930294347956501</c:v>
                </c:pt>
                <c:pt idx="16052">
                  <c:v>-31.006277677443201</c:v>
                </c:pt>
                <c:pt idx="16053">
                  <c:v>-31.012743304681699</c:v>
                </c:pt>
                <c:pt idx="16054">
                  <c:v>-31.019210323506702</c:v>
                </c:pt>
                <c:pt idx="16055">
                  <c:v>-31.034134911315402</c:v>
                </c:pt>
                <c:pt idx="16056">
                  <c:v>-31.0534496747701</c:v>
                </c:pt>
                <c:pt idx="16057">
                  <c:v>-31.073414479721901</c:v>
                </c:pt>
                <c:pt idx="16058">
                  <c:v>-31.0938727015563</c:v>
                </c:pt>
                <c:pt idx="16059">
                  <c:v>-31.114652929943698</c:v>
                </c:pt>
                <c:pt idx="16060">
                  <c:v>-31.204289278524801</c:v>
                </c:pt>
                <c:pt idx="16061">
                  <c:v>-31.210629297292201</c:v>
                </c:pt>
                <c:pt idx="16062">
                  <c:v>-31.216970005573799</c:v>
                </c:pt>
                <c:pt idx="16063">
                  <c:v>-31.232559359886299</c:v>
                </c:pt>
                <c:pt idx="16064">
                  <c:v>-31.255350129093902</c:v>
                </c:pt>
                <c:pt idx="16065">
                  <c:v>-31.278575623367502</c:v>
                </c:pt>
                <c:pt idx="16066">
                  <c:v>-31.3022444872785</c:v>
                </c:pt>
                <c:pt idx="16067">
                  <c:v>-31.325558144648198</c:v>
                </c:pt>
                <c:pt idx="16068">
                  <c:v>-31.4351184516205</c:v>
                </c:pt>
                <c:pt idx="16069">
                  <c:v>-31.441283274183402</c:v>
                </c:pt>
                <c:pt idx="16070">
                  <c:v>-31.447449325169</c:v>
                </c:pt>
                <c:pt idx="16071">
                  <c:v>-31.4663090691874</c:v>
                </c:pt>
                <c:pt idx="16072">
                  <c:v>-31.491955811688602</c:v>
                </c:pt>
                <c:pt idx="16073">
                  <c:v>-31.519025330115799</c:v>
                </c:pt>
                <c:pt idx="16074">
                  <c:v>-31.546595652613998</c:v>
                </c:pt>
                <c:pt idx="16075">
                  <c:v>-31.574675274154401</c:v>
                </c:pt>
                <c:pt idx="16076">
                  <c:v>-31.707081348153999</c:v>
                </c:pt>
                <c:pt idx="16077">
                  <c:v>-31.713031974750301</c:v>
                </c:pt>
                <c:pt idx="16078">
                  <c:v>-31.718969914991899</c:v>
                </c:pt>
                <c:pt idx="16079">
                  <c:v>-31.739142434546999</c:v>
                </c:pt>
                <c:pt idx="16080">
                  <c:v>-31.7699043394786</c:v>
                </c:pt>
                <c:pt idx="16081">
                  <c:v>-31.799954295219401</c:v>
                </c:pt>
                <c:pt idx="16082">
                  <c:v>-31.831739346849801</c:v>
                </c:pt>
                <c:pt idx="16083">
                  <c:v>-31.864121061962699</c:v>
                </c:pt>
                <c:pt idx="16084">
                  <c:v>-32.023539220413397</c:v>
                </c:pt>
                <c:pt idx="16085">
                  <c:v>-32.029079212547899</c:v>
                </c:pt>
                <c:pt idx="16086">
                  <c:v>-32.0346056613717</c:v>
                </c:pt>
                <c:pt idx="16087">
                  <c:v>-32.057404535333703</c:v>
                </c:pt>
                <c:pt idx="16088">
                  <c:v>-32.092500218091203</c:v>
                </c:pt>
                <c:pt idx="16089">
                  <c:v>-32.1287984575956</c:v>
                </c:pt>
                <c:pt idx="16090">
                  <c:v>-32.165866430838399</c:v>
                </c:pt>
                <c:pt idx="16091">
                  <c:v>-32.202252091380103</c:v>
                </c:pt>
                <c:pt idx="16092">
                  <c:v>-32.3965098726798</c:v>
                </c:pt>
                <c:pt idx="16093">
                  <c:v>-32.4015429034771</c:v>
                </c:pt>
                <c:pt idx="16094">
                  <c:v>-32.406563974937598</c:v>
                </c:pt>
                <c:pt idx="16095">
                  <c:v>-32.432863453769002</c:v>
                </c:pt>
                <c:pt idx="16096">
                  <c:v>-32.474868072176001</c:v>
                </c:pt>
                <c:pt idx="16097">
                  <c:v>-32.517772533482002</c:v>
                </c:pt>
                <c:pt idx="16098">
                  <c:v>-32.561571447353799</c:v>
                </c:pt>
                <c:pt idx="16099">
                  <c:v>-32.6061161319777</c:v>
                </c:pt>
                <c:pt idx="16100">
                  <c:v>-32.837148201625602</c:v>
                </c:pt>
                <c:pt idx="16101">
                  <c:v>-32.841482052867597</c:v>
                </c:pt>
                <c:pt idx="16102">
                  <c:v>-32.845809485406697</c:v>
                </c:pt>
                <c:pt idx="16103">
                  <c:v>-32.875767577081902</c:v>
                </c:pt>
                <c:pt idx="16104">
                  <c:v>-32.924189993655297</c:v>
                </c:pt>
                <c:pt idx="16105">
                  <c:v>-32.972559554089997</c:v>
                </c:pt>
                <c:pt idx="16106">
                  <c:v>-33.022166065206001</c:v>
                </c:pt>
                <c:pt idx="16107">
                  <c:v>-33.072252752311698</c:v>
                </c:pt>
                <c:pt idx="16108">
                  <c:v>-33.327490504704102</c:v>
                </c:pt>
                <c:pt idx="16109">
                  <c:v>-33.331316334729799</c:v>
                </c:pt>
                <c:pt idx="16110">
                  <c:v>-33.335121801944297</c:v>
                </c:pt>
                <c:pt idx="16111">
                  <c:v>-33.366166042830699</c:v>
                </c:pt>
                <c:pt idx="16112">
                  <c:v>-33.417454168809698</c:v>
                </c:pt>
                <c:pt idx="16113">
                  <c:v>-33.468838355996198</c:v>
                </c:pt>
                <c:pt idx="16114">
                  <c:v>-33.520288850166999</c:v>
                </c:pt>
                <c:pt idx="16115">
                  <c:v>-33.571780290286</c:v>
                </c:pt>
                <c:pt idx="16116">
                  <c:v>-33.756447926291798</c:v>
                </c:pt>
                <c:pt idx="16117">
                  <c:v>-33.759805308415103</c:v>
                </c:pt>
                <c:pt idx="16118">
                  <c:v>-33.8502536480215</c:v>
                </c:pt>
                <c:pt idx="16119">
                  <c:v>-33.853506042082699</c:v>
                </c:pt>
                <c:pt idx="16120">
                  <c:v>-33.943831112862199</c:v>
                </c:pt>
                <c:pt idx="16121">
                  <c:v>-33.973032203681299</c:v>
                </c:pt>
                <c:pt idx="16122">
                  <c:v>-34.022049386412803</c:v>
                </c:pt>
                <c:pt idx="16123">
                  <c:v>-34.073417270416101</c:v>
                </c:pt>
                <c:pt idx="16124">
                  <c:v>-34.2765767656443</c:v>
                </c:pt>
                <c:pt idx="16125">
                  <c:v>-34.279171386597397</c:v>
                </c:pt>
                <c:pt idx="16126">
                  <c:v>-34.281764905915701</c:v>
                </c:pt>
                <c:pt idx="16127">
                  <c:v>-34.4520820052036</c:v>
                </c:pt>
                <c:pt idx="16128">
                  <c:v>-34.454491993609999</c:v>
                </c:pt>
                <c:pt idx="16129">
                  <c:v>-34.489384909619098</c:v>
                </c:pt>
                <c:pt idx="16130">
                  <c:v>-34.541248959591798</c:v>
                </c:pt>
                <c:pt idx="16131">
                  <c:v>-34.596250474893097</c:v>
                </c:pt>
                <c:pt idx="16132">
                  <c:v>-34.8248589647716</c:v>
                </c:pt>
                <c:pt idx="16133">
                  <c:v>-34.826792316563903</c:v>
                </c:pt>
                <c:pt idx="16134">
                  <c:v>-34.828732227497198</c:v>
                </c:pt>
                <c:pt idx="16135">
                  <c:v>-35.023962308664998</c:v>
                </c:pt>
                <c:pt idx="16136">
                  <c:v>-35.025695270727397</c:v>
                </c:pt>
                <c:pt idx="16137">
                  <c:v>-35.064132114580701</c:v>
                </c:pt>
                <c:pt idx="16138">
                  <c:v>-35.1232229786415</c:v>
                </c:pt>
                <c:pt idx="16139">
                  <c:v>-35.1861279318546</c:v>
                </c:pt>
                <c:pt idx="16140">
                  <c:v>-35.451761582285698</c:v>
                </c:pt>
                <c:pt idx="16141">
                  <c:v>-35.453245478542001</c:v>
                </c:pt>
                <c:pt idx="16142">
                  <c:v>-35.677767428172103</c:v>
                </c:pt>
                <c:pt idx="16143">
                  <c:v>-35.679020607848699</c:v>
                </c:pt>
                <c:pt idx="16144">
                  <c:v>-35.720799786401898</c:v>
                </c:pt>
                <c:pt idx="16145">
                  <c:v>-35.791768041065097</c:v>
                </c:pt>
                <c:pt idx="16146">
                  <c:v>-35.864085833288797</c:v>
                </c:pt>
                <c:pt idx="16147">
                  <c:v>-35.9378403526649</c:v>
                </c:pt>
                <c:pt idx="16148">
                  <c:v>-36.169038281897798</c:v>
                </c:pt>
                <c:pt idx="16149">
                  <c:v>-36.435190883667701</c:v>
                </c:pt>
                <c:pt idx="16150">
                  <c:v>-36.435991174728301</c:v>
                </c:pt>
                <c:pt idx="16151">
                  <c:v>-36.436778368731197</c:v>
                </c:pt>
                <c:pt idx="16152">
                  <c:v>-36.489505080342099</c:v>
                </c:pt>
                <c:pt idx="16153">
                  <c:v>-36.574343897036997</c:v>
                </c:pt>
                <c:pt idx="16154">
                  <c:v>-36.661762224541597</c:v>
                </c:pt>
                <c:pt idx="16155">
                  <c:v>-36.751980599674098</c:v>
                </c:pt>
                <c:pt idx="16156">
                  <c:v>-37.0460713293118</c:v>
                </c:pt>
                <c:pt idx="16157">
                  <c:v>-37.391626315518998</c:v>
                </c:pt>
                <c:pt idx="16158">
                  <c:v>-37.391531986691803</c:v>
                </c:pt>
                <c:pt idx="16159">
                  <c:v>-37.391417860052599</c:v>
                </c:pt>
                <c:pt idx="16160">
                  <c:v>-37.459308648553503</c:v>
                </c:pt>
                <c:pt idx="16161">
                  <c:v>-37.570150345958702</c:v>
                </c:pt>
                <c:pt idx="16162">
                  <c:v>-37.679909920322899</c:v>
                </c:pt>
                <c:pt idx="16163">
                  <c:v>-37.798099638598302</c:v>
                </c:pt>
                <c:pt idx="16164">
                  <c:v>-38.053870246438699</c:v>
                </c:pt>
                <c:pt idx="16165">
                  <c:v>-38.183020173172302</c:v>
                </c:pt>
                <c:pt idx="16166">
                  <c:v>-38.639706631718802</c:v>
                </c:pt>
                <c:pt idx="16167">
                  <c:v>-38.637325171225598</c:v>
                </c:pt>
                <c:pt idx="16168">
                  <c:v>-38.8661397294766</c:v>
                </c:pt>
                <c:pt idx="16169">
                  <c:v>-39.012753982712901</c:v>
                </c:pt>
                <c:pt idx="16170">
                  <c:v>-39.323412178621503</c:v>
                </c:pt>
                <c:pt idx="16171">
                  <c:v>-39.471769011981301</c:v>
                </c:pt>
                <c:pt idx="16172">
                  <c:v>-39.630089935507598</c:v>
                </c:pt>
                <c:pt idx="16173">
                  <c:v>-39.6257169957263</c:v>
                </c:pt>
                <c:pt idx="16174">
                  <c:v>-40.171951081977198</c:v>
                </c:pt>
                <c:pt idx="16175">
                  <c:v>-40.167055765104998</c:v>
                </c:pt>
                <c:pt idx="16176">
                  <c:v>-40.266953225743599</c:v>
                </c:pt>
                <c:pt idx="16177">
                  <c:v>-40.428779295423901</c:v>
                </c:pt>
                <c:pt idx="16178">
                  <c:v>-40.588993746646302</c:v>
                </c:pt>
                <c:pt idx="16179">
                  <c:v>-40.744544546158103</c:v>
                </c:pt>
                <c:pt idx="16180">
                  <c:v>-41.244935721336098</c:v>
                </c:pt>
                <c:pt idx="16181">
                  <c:v>-41.795559957989099</c:v>
                </c:pt>
                <c:pt idx="16182">
                  <c:v>-41.788279531045497</c:v>
                </c:pt>
                <c:pt idx="16183">
                  <c:v>-41.781013850335597</c:v>
                </c:pt>
                <c:pt idx="16184">
                  <c:v>-41.870558466779201</c:v>
                </c:pt>
                <c:pt idx="16185">
                  <c:v>-42.025543298117199</c:v>
                </c:pt>
                <c:pt idx="16186">
                  <c:v>-42.178203783389399</c:v>
                </c:pt>
                <c:pt idx="16187">
                  <c:v>-42.328324381275102</c:v>
                </c:pt>
                <c:pt idx="16188">
                  <c:v>-42.764760601632098</c:v>
                </c:pt>
                <c:pt idx="16189">
                  <c:v>-43.246214811519501</c:v>
                </c:pt>
                <c:pt idx="16190">
                  <c:v>-43.237442335394398</c:v>
                </c:pt>
                <c:pt idx="16191">
                  <c:v>-43.228734187517098</c:v>
                </c:pt>
                <c:pt idx="16192">
                  <c:v>-43.313194558082103</c:v>
                </c:pt>
                <c:pt idx="16193">
                  <c:v>-43.447207444519201</c:v>
                </c:pt>
                <c:pt idx="16194">
                  <c:v>-43.572465452477303</c:v>
                </c:pt>
                <c:pt idx="16195">
                  <c:v>-43.701776512136398</c:v>
                </c:pt>
                <c:pt idx="16196">
                  <c:v>-44.090104327265102</c:v>
                </c:pt>
                <c:pt idx="16197">
                  <c:v>-44.515257758973803</c:v>
                </c:pt>
                <c:pt idx="16198">
                  <c:v>-44.507836802431001</c:v>
                </c:pt>
                <c:pt idx="16199">
                  <c:v>-44.500468288334503</c:v>
                </c:pt>
                <c:pt idx="16200">
                  <c:v>-44.572479718928903</c:v>
                </c:pt>
                <c:pt idx="16201">
                  <c:v>-44.696445735802797</c:v>
                </c:pt>
                <c:pt idx="16202">
                  <c:v>-44.820168286622298</c:v>
                </c:pt>
                <c:pt idx="16203">
                  <c:v>-44.946273119496396</c:v>
                </c:pt>
                <c:pt idx="16204">
                  <c:v>-45.3284861170361</c:v>
                </c:pt>
                <c:pt idx="16205">
                  <c:v>-45.758967337758797</c:v>
                </c:pt>
                <c:pt idx="16206">
                  <c:v>-45.757323937506797</c:v>
                </c:pt>
                <c:pt idx="16207">
                  <c:v>-45.755682262460603</c:v>
                </c:pt>
                <c:pt idx="16208">
                  <c:v>-45.831087266013498</c:v>
                </c:pt>
                <c:pt idx="16209">
                  <c:v>-45.960727050195302</c:v>
                </c:pt>
                <c:pt idx="16210">
                  <c:v>-46.091473632787597</c:v>
                </c:pt>
                <c:pt idx="16211">
                  <c:v>-46.223344623427501</c:v>
                </c:pt>
                <c:pt idx="16212">
                  <c:v>-46.626443726278403</c:v>
                </c:pt>
                <c:pt idx="16213">
                  <c:v>-47.082473231120403</c:v>
                </c:pt>
                <c:pt idx="16214">
                  <c:v>-47.081033111860499</c:v>
                </c:pt>
                <c:pt idx="16215">
                  <c:v>-47.079581964088902</c:v>
                </c:pt>
                <c:pt idx="16216">
                  <c:v>-47.164111716812201</c:v>
                </c:pt>
                <c:pt idx="16217">
                  <c:v>-47.292540522565197</c:v>
                </c:pt>
                <c:pt idx="16218">
                  <c:v>-47.562993058413099</c:v>
                </c:pt>
                <c:pt idx="16219">
                  <c:v>-47.697288859618801</c:v>
                </c:pt>
                <c:pt idx="16220">
                  <c:v>-47.965735233812097</c:v>
                </c:pt>
                <c:pt idx="16221">
                  <c:v>-48.411502370674398</c:v>
                </c:pt>
                <c:pt idx="16222">
                  <c:v>-48.408630887739399</c:v>
                </c:pt>
                <c:pt idx="16223">
                  <c:v>-48.405755303998902</c:v>
                </c:pt>
                <c:pt idx="16224">
                  <c:v>-48.4803559437945</c:v>
                </c:pt>
                <c:pt idx="16225">
                  <c:v>-48.606480938362402</c:v>
                </c:pt>
                <c:pt idx="16226">
                  <c:v>-48.844072142010702</c:v>
                </c:pt>
                <c:pt idx="16227">
                  <c:v>-48.960062221057399</c:v>
                </c:pt>
                <c:pt idx="16228">
                  <c:v>-49.176759875475497</c:v>
                </c:pt>
                <c:pt idx="16229">
                  <c:v>-49.524027247698697</c:v>
                </c:pt>
                <c:pt idx="16230">
                  <c:v>-49.520809131910603</c:v>
                </c:pt>
                <c:pt idx="16231">
                  <c:v>-49.517595627359803</c:v>
                </c:pt>
                <c:pt idx="16232">
                  <c:v>-49.661306234184401</c:v>
                </c:pt>
                <c:pt idx="16233">
                  <c:v>-49.744066205374203</c:v>
                </c:pt>
                <c:pt idx="16234">
                  <c:v>-49.816822171374099</c:v>
                </c:pt>
                <c:pt idx="16235">
                  <c:v>-49.885612381454102</c:v>
                </c:pt>
                <c:pt idx="16236">
                  <c:v>-50.002996623265901</c:v>
                </c:pt>
                <c:pt idx="16237">
                  <c:v>-50.183095652647197</c:v>
                </c:pt>
                <c:pt idx="16238">
                  <c:v>-50.179790804437999</c:v>
                </c:pt>
                <c:pt idx="16239">
                  <c:v>-50.176494653413698</c:v>
                </c:pt>
                <c:pt idx="16240">
                  <c:v>-50.242182660646698</c:v>
                </c:pt>
                <c:pt idx="16241">
                  <c:v>-50.277215207478903</c:v>
                </c:pt>
                <c:pt idx="16242">
                  <c:v>-50.3054441858175</c:v>
                </c:pt>
                <c:pt idx="16243">
                  <c:v>-50.331242749700699</c:v>
                </c:pt>
                <c:pt idx="16244">
                  <c:v>-50.4041440544366</c:v>
                </c:pt>
                <c:pt idx="16245">
                  <c:v>-50.400663065245602</c:v>
                </c:pt>
                <c:pt idx="16246">
                  <c:v>-50.397168433308501</c:v>
                </c:pt>
                <c:pt idx="16247">
                  <c:v>-50.427280445391197</c:v>
                </c:pt>
                <c:pt idx="16248">
                  <c:v>-50.4236767515293</c:v>
                </c:pt>
                <c:pt idx="16249">
                  <c:v>-50.451233847493299</c:v>
                </c:pt>
                <c:pt idx="16250">
                  <c:v>-50.463310361446602</c:v>
                </c:pt>
                <c:pt idx="16251">
                  <c:v>-50.466607139205003</c:v>
                </c:pt>
                <c:pt idx="16252">
                  <c:v>-50.4675217825434</c:v>
                </c:pt>
                <c:pt idx="16253">
                  <c:v>-50.463421198365701</c:v>
                </c:pt>
                <c:pt idx="16254">
                  <c:v>-50.455998278176899</c:v>
                </c:pt>
                <c:pt idx="16255">
                  <c:v>-50.451097187974298</c:v>
                </c:pt>
                <c:pt idx="16256">
                  <c:v>-50.4284784812412</c:v>
                </c:pt>
                <c:pt idx="16257">
                  <c:v>-50.423553181968202</c:v>
                </c:pt>
                <c:pt idx="16258">
                  <c:v>-50.401492635264702</c:v>
                </c:pt>
                <c:pt idx="16259">
                  <c:v>-50.382351087916803</c:v>
                </c:pt>
                <c:pt idx="16260">
                  <c:v>-50.361135638155403</c:v>
                </c:pt>
                <c:pt idx="16261">
                  <c:v>-50.335863930369399</c:v>
                </c:pt>
                <c:pt idx="16262">
                  <c:v>-50.276653994003198</c:v>
                </c:pt>
                <c:pt idx="16263">
                  <c:v>-50.166776279628102</c:v>
                </c:pt>
                <c:pt idx="16264">
                  <c:v>-50.161838464843903</c:v>
                </c:pt>
                <c:pt idx="16265">
                  <c:v>-50.156903632190897</c:v>
                </c:pt>
                <c:pt idx="16266">
                  <c:v>-50.086694877876702</c:v>
                </c:pt>
                <c:pt idx="16267">
                  <c:v>-50.039425867209701</c:v>
                </c:pt>
                <c:pt idx="16268">
                  <c:v>-49.985694606756702</c:v>
                </c:pt>
                <c:pt idx="16269">
                  <c:v>-49.927306755763503</c:v>
                </c:pt>
                <c:pt idx="16270">
                  <c:v>-49.796023490400998</c:v>
                </c:pt>
                <c:pt idx="16271">
                  <c:v>-49.561342273363799</c:v>
                </c:pt>
                <c:pt idx="16272">
                  <c:v>-49.556812921291403</c:v>
                </c:pt>
                <c:pt idx="16273">
                  <c:v>-49.552296534855699</c:v>
                </c:pt>
                <c:pt idx="16274">
                  <c:v>-49.421638089831298</c:v>
                </c:pt>
                <c:pt idx="16275">
                  <c:v>-49.332036824746702</c:v>
                </c:pt>
                <c:pt idx="16276">
                  <c:v>-49.236923927009997</c:v>
                </c:pt>
                <c:pt idx="16277">
                  <c:v>-49.136260636094903</c:v>
                </c:pt>
                <c:pt idx="16278">
                  <c:v>-48.9167612943181</c:v>
                </c:pt>
                <c:pt idx="16279">
                  <c:v>-48.531074120381199</c:v>
                </c:pt>
                <c:pt idx="16280">
                  <c:v>-48.527922045607099</c:v>
                </c:pt>
                <c:pt idx="16281">
                  <c:v>-48.524788264912303</c:v>
                </c:pt>
                <c:pt idx="16282">
                  <c:v>-48.321209326701101</c:v>
                </c:pt>
                <c:pt idx="16283">
                  <c:v>-48.188002306667897</c:v>
                </c:pt>
                <c:pt idx="16284">
                  <c:v>-48.048573167166403</c:v>
                </c:pt>
                <c:pt idx="16285">
                  <c:v>-47.904343931994802</c:v>
                </c:pt>
                <c:pt idx="16286">
                  <c:v>-47.292994157636997</c:v>
                </c:pt>
                <c:pt idx="16287">
                  <c:v>-47.290858231251299</c:v>
                </c:pt>
                <c:pt idx="16288">
                  <c:v>-47.288737379561198</c:v>
                </c:pt>
                <c:pt idx="16289">
                  <c:v>-46.966743947404197</c:v>
                </c:pt>
                <c:pt idx="16290">
                  <c:v>-46.798232697360199</c:v>
                </c:pt>
                <c:pt idx="16291">
                  <c:v>-46.626813597642901</c:v>
                </c:pt>
                <c:pt idx="16292">
                  <c:v>-46.459827005223502</c:v>
                </c:pt>
                <c:pt idx="16293">
                  <c:v>-46.282714337806802</c:v>
                </c:pt>
                <c:pt idx="16294">
                  <c:v>-45.9237402555299</c:v>
                </c:pt>
                <c:pt idx="16295">
                  <c:v>-45.3150131148914</c:v>
                </c:pt>
                <c:pt idx="16296">
                  <c:v>-45.313903921645498</c:v>
                </c:pt>
                <c:pt idx="16297">
                  <c:v>-45.205210603742103</c:v>
                </c:pt>
                <c:pt idx="16298">
                  <c:v>-45.024446604106203</c:v>
                </c:pt>
                <c:pt idx="16299">
                  <c:v>-44.841327490451299</c:v>
                </c:pt>
                <c:pt idx="16300">
                  <c:v>-44.659381387805198</c:v>
                </c:pt>
                <c:pt idx="16301">
                  <c:v>-44.478849730142002</c:v>
                </c:pt>
                <c:pt idx="16302">
                  <c:v>-44.134369733442497</c:v>
                </c:pt>
                <c:pt idx="16303">
                  <c:v>-43.550649363735502</c:v>
                </c:pt>
                <c:pt idx="16304">
                  <c:v>-43.551926833388301</c:v>
                </c:pt>
                <c:pt idx="16305">
                  <c:v>-43.4441145633986</c:v>
                </c:pt>
                <c:pt idx="16306">
                  <c:v>-43.277888726068497</c:v>
                </c:pt>
                <c:pt idx="16307">
                  <c:v>-43.116020810874701</c:v>
                </c:pt>
                <c:pt idx="16308">
                  <c:v>-42.9659144638741</c:v>
                </c:pt>
                <c:pt idx="16309">
                  <c:v>-42.813314943644301</c:v>
                </c:pt>
                <c:pt idx="16310">
                  <c:v>-42.524817766166798</c:v>
                </c:pt>
                <c:pt idx="16311">
                  <c:v>-42.056158712060203</c:v>
                </c:pt>
                <c:pt idx="16312">
                  <c:v>-42.060668140853501</c:v>
                </c:pt>
                <c:pt idx="16313">
                  <c:v>-41.984375214916902</c:v>
                </c:pt>
                <c:pt idx="16314">
                  <c:v>-41.856497823307997</c:v>
                </c:pt>
                <c:pt idx="16315">
                  <c:v>-41.732761508400401</c:v>
                </c:pt>
                <c:pt idx="16316">
                  <c:v>-41.612842830291299</c:v>
                </c:pt>
                <c:pt idx="16317">
                  <c:v>-41.496383852430696</c:v>
                </c:pt>
                <c:pt idx="16318">
                  <c:v>-41.276534474519401</c:v>
                </c:pt>
                <c:pt idx="16319">
                  <c:v>-40.900730269618997</c:v>
                </c:pt>
                <c:pt idx="16320">
                  <c:v>-40.906446584710501</c:v>
                </c:pt>
                <c:pt idx="16321">
                  <c:v>-40.841587731255899</c:v>
                </c:pt>
                <c:pt idx="16322">
                  <c:v>-40.738283924809302</c:v>
                </c:pt>
                <c:pt idx="16323">
                  <c:v>-40.641647842916797</c:v>
                </c:pt>
                <c:pt idx="16324">
                  <c:v>-40.541711670723103</c:v>
                </c:pt>
                <c:pt idx="16325">
                  <c:v>-40.444783132572198</c:v>
                </c:pt>
                <c:pt idx="16326">
                  <c:v>-40.246062134172099</c:v>
                </c:pt>
                <c:pt idx="16327">
                  <c:v>-39.913515752815897</c:v>
                </c:pt>
                <c:pt idx="16328">
                  <c:v>-39.920110019868403</c:v>
                </c:pt>
                <c:pt idx="16329">
                  <c:v>-39.868088817793598</c:v>
                </c:pt>
                <c:pt idx="16330">
                  <c:v>-39.776806905773398</c:v>
                </c:pt>
                <c:pt idx="16331">
                  <c:v>-39.687057388517204</c:v>
                </c:pt>
                <c:pt idx="16332">
                  <c:v>-39.599004750483203</c:v>
                </c:pt>
                <c:pt idx="16333">
                  <c:v>-39.517073286037203</c:v>
                </c:pt>
                <c:pt idx="16334">
                  <c:v>-39.347704970315903</c:v>
                </c:pt>
                <c:pt idx="16335">
                  <c:v>-39.067084081394</c:v>
                </c:pt>
                <c:pt idx="16336">
                  <c:v>-39.074410499391497</c:v>
                </c:pt>
                <c:pt idx="16337">
                  <c:v>-39.031634802532601</c:v>
                </c:pt>
                <c:pt idx="16338">
                  <c:v>-38.958366534860801</c:v>
                </c:pt>
                <c:pt idx="16339">
                  <c:v>-38.888693413869603</c:v>
                </c:pt>
                <c:pt idx="16340">
                  <c:v>-38.822973469713297</c:v>
                </c:pt>
                <c:pt idx="16341">
                  <c:v>-38.761544421636302</c:v>
                </c:pt>
                <c:pt idx="16342">
                  <c:v>-38.488190947574203</c:v>
                </c:pt>
                <c:pt idx="16343">
                  <c:v>-38.493072732691097</c:v>
                </c:pt>
                <c:pt idx="16344">
                  <c:v>-38.497985860553399</c:v>
                </c:pt>
                <c:pt idx="16345">
                  <c:v>-38.475318778582597</c:v>
                </c:pt>
                <c:pt idx="16346">
                  <c:v>-38.443264969178401</c:v>
                </c:pt>
                <c:pt idx="16347">
                  <c:v>-38.415634590631598</c:v>
                </c:pt>
                <c:pt idx="16348">
                  <c:v>-38.393298247099203</c:v>
                </c:pt>
                <c:pt idx="16349">
                  <c:v>-38.376805872606703</c:v>
                </c:pt>
                <c:pt idx="16350">
                  <c:v>-38.360046147527797</c:v>
                </c:pt>
                <c:pt idx="16351">
                  <c:v>-38.347874510307697</c:v>
                </c:pt>
                <c:pt idx="16352">
                  <c:v>-38.354304451437002</c:v>
                </c:pt>
                <c:pt idx="16353">
                  <c:v>-38.360831369235697</c:v>
                </c:pt>
                <c:pt idx="16354">
                  <c:v>-38.372621299651897</c:v>
                </c:pt>
                <c:pt idx="16355">
                  <c:v>-38.388955701118697</c:v>
                </c:pt>
                <c:pt idx="16356">
                  <c:v>-38.410563608631698</c:v>
                </c:pt>
                <c:pt idx="16357">
                  <c:v>-38.4367297936382</c:v>
                </c:pt>
                <c:pt idx="16358">
                  <c:v>-38.615830072243902</c:v>
                </c:pt>
                <c:pt idx="16359">
                  <c:v>-38.622107619448101</c:v>
                </c:pt>
                <c:pt idx="16360">
                  <c:v>-38.628411802527097</c:v>
                </c:pt>
                <c:pt idx="16361">
                  <c:v>-38.655954528564102</c:v>
                </c:pt>
                <c:pt idx="16362">
                  <c:v>-38.701503513217197</c:v>
                </c:pt>
                <c:pt idx="16363">
                  <c:v>-38.748211847183399</c:v>
                </c:pt>
                <c:pt idx="16364">
                  <c:v>-38.799734064463003</c:v>
                </c:pt>
                <c:pt idx="16365">
                  <c:v>-38.853937347519803</c:v>
                </c:pt>
                <c:pt idx="16366">
                  <c:v>-39.155196213884302</c:v>
                </c:pt>
                <c:pt idx="16367">
                  <c:v>-39.161125226210203</c:v>
                </c:pt>
                <c:pt idx="16368">
                  <c:v>-39.167070554065297</c:v>
                </c:pt>
                <c:pt idx="16369">
                  <c:v>-39.206536451250301</c:v>
                </c:pt>
                <c:pt idx="16370">
                  <c:v>-39.270807985953297</c:v>
                </c:pt>
                <c:pt idx="16371">
                  <c:v>-39.336396119153299</c:v>
                </c:pt>
                <c:pt idx="16372">
                  <c:v>-39.400279427284801</c:v>
                </c:pt>
                <c:pt idx="16373">
                  <c:v>-39.466797001831097</c:v>
                </c:pt>
                <c:pt idx="16374">
                  <c:v>-39.711452969971099</c:v>
                </c:pt>
                <c:pt idx="16375">
                  <c:v>-39.716979122390597</c:v>
                </c:pt>
                <c:pt idx="16376">
                  <c:v>-39.835674658536298</c:v>
                </c:pt>
                <c:pt idx="16377">
                  <c:v>-39.8411298117</c:v>
                </c:pt>
                <c:pt idx="16378">
                  <c:v>-39.959393235169202</c:v>
                </c:pt>
                <c:pt idx="16379">
                  <c:v>-39.998685292358402</c:v>
                </c:pt>
                <c:pt idx="16380">
                  <c:v>-40.061674239207797</c:v>
                </c:pt>
                <c:pt idx="16381">
                  <c:v>-40.127084619193802</c:v>
                </c:pt>
                <c:pt idx="16382">
                  <c:v>-40.340324744119897</c:v>
                </c:pt>
                <c:pt idx="16383">
                  <c:v>-40.345495295811702</c:v>
                </c:pt>
                <c:pt idx="16384">
                  <c:v>-40.350657278952802</c:v>
                </c:pt>
                <c:pt idx="16385">
                  <c:v>-40.520844821386603</c:v>
                </c:pt>
                <c:pt idx="16386">
                  <c:v>-40.525931824981598</c:v>
                </c:pt>
                <c:pt idx="16387">
                  <c:v>-40.560168452986602</c:v>
                </c:pt>
                <c:pt idx="16388">
                  <c:v>-40.607866237910002</c:v>
                </c:pt>
                <c:pt idx="16389">
                  <c:v>-40.651179032007299</c:v>
                </c:pt>
                <c:pt idx="16390">
                  <c:v>-40.711883922691101</c:v>
                </c:pt>
                <c:pt idx="16391">
                  <c:v>-40.717613894881403</c:v>
                </c:pt>
                <c:pt idx="16392">
                  <c:v>-40.723317627936297</c:v>
                </c:pt>
                <c:pt idx="16393">
                  <c:v>-40.750907463116903</c:v>
                </c:pt>
                <c:pt idx="16394">
                  <c:v>-40.755539766960197</c:v>
                </c:pt>
                <c:pt idx="16395">
                  <c:v>-40.7599484493376</c:v>
                </c:pt>
                <c:pt idx="16396">
                  <c:v>-40.755845812154099</c:v>
                </c:pt>
                <c:pt idx="16397">
                  <c:v>-40.742562303084597</c:v>
                </c:pt>
                <c:pt idx="16398">
                  <c:v>-40.529251354715001</c:v>
                </c:pt>
                <c:pt idx="16399">
                  <c:v>-40.533925421917502</c:v>
                </c:pt>
                <c:pt idx="16400">
                  <c:v>-40.538553571205902</c:v>
                </c:pt>
                <c:pt idx="16401">
                  <c:v>-40.323099187247301</c:v>
                </c:pt>
                <c:pt idx="16402">
                  <c:v>-40.324156367144703</c:v>
                </c:pt>
                <c:pt idx="16403">
                  <c:v>-40.2796800339312</c:v>
                </c:pt>
                <c:pt idx="16404">
                  <c:v>-40.204019769381397</c:v>
                </c:pt>
                <c:pt idx="16405">
                  <c:v>-40.114371680552303</c:v>
                </c:pt>
                <c:pt idx="16406">
                  <c:v>-39.621705595653602</c:v>
                </c:pt>
                <c:pt idx="16407">
                  <c:v>-39.625021154471199</c:v>
                </c:pt>
                <c:pt idx="16408">
                  <c:v>-39.6283251469997</c:v>
                </c:pt>
                <c:pt idx="16409">
                  <c:v>-39.193425784595597</c:v>
                </c:pt>
                <c:pt idx="16410">
                  <c:v>-39.194245425851101</c:v>
                </c:pt>
                <c:pt idx="16411">
                  <c:v>-39.116808025915802</c:v>
                </c:pt>
                <c:pt idx="16412">
                  <c:v>-38.976935791130202</c:v>
                </c:pt>
                <c:pt idx="16413">
                  <c:v>-38.832336992630701</c:v>
                </c:pt>
                <c:pt idx="16414">
                  <c:v>-38.215845696940598</c:v>
                </c:pt>
                <c:pt idx="16415">
                  <c:v>-38.216980129294498</c:v>
                </c:pt>
                <c:pt idx="16416">
                  <c:v>-38.2181256894672</c:v>
                </c:pt>
                <c:pt idx="16417">
                  <c:v>-37.692665713957503</c:v>
                </c:pt>
                <c:pt idx="16418">
                  <c:v>-37.693756412149199</c:v>
                </c:pt>
                <c:pt idx="16419">
                  <c:v>-37.593730464652502</c:v>
                </c:pt>
                <c:pt idx="16420">
                  <c:v>-37.436500224704801</c:v>
                </c:pt>
                <c:pt idx="16421">
                  <c:v>-37.282390498098898</c:v>
                </c:pt>
                <c:pt idx="16422">
                  <c:v>-36.690950181208699</c:v>
                </c:pt>
                <c:pt idx="16423">
                  <c:v>-36.692392918238802</c:v>
                </c:pt>
                <c:pt idx="16424">
                  <c:v>-36.6938448314542</c:v>
                </c:pt>
                <c:pt idx="16425">
                  <c:v>-36.205512108039898</c:v>
                </c:pt>
                <c:pt idx="16426">
                  <c:v>-36.208749271000997</c:v>
                </c:pt>
                <c:pt idx="16427">
                  <c:v>-36.1207086231217</c:v>
                </c:pt>
                <c:pt idx="16428">
                  <c:v>-35.990813445373</c:v>
                </c:pt>
                <c:pt idx="16429">
                  <c:v>-35.858965505876299</c:v>
                </c:pt>
                <c:pt idx="16430">
                  <c:v>-35.4059163898253</c:v>
                </c:pt>
                <c:pt idx="16431">
                  <c:v>-35.409877428228697</c:v>
                </c:pt>
                <c:pt idx="16432">
                  <c:v>-35.413834462704699</c:v>
                </c:pt>
                <c:pt idx="16433">
                  <c:v>-35.050584329379902</c:v>
                </c:pt>
                <c:pt idx="16434">
                  <c:v>-35.0548268219123</c:v>
                </c:pt>
                <c:pt idx="16435">
                  <c:v>-34.993193910299702</c:v>
                </c:pt>
                <c:pt idx="16436">
                  <c:v>-34.899761919655397</c:v>
                </c:pt>
                <c:pt idx="16437">
                  <c:v>-34.812338411556702</c:v>
                </c:pt>
                <c:pt idx="16438">
                  <c:v>-34.542657615960202</c:v>
                </c:pt>
                <c:pt idx="16439">
                  <c:v>-34.547400355352302</c:v>
                </c:pt>
                <c:pt idx="16440">
                  <c:v>-34.552118255014697</c:v>
                </c:pt>
                <c:pt idx="16441">
                  <c:v>-34.340509395696799</c:v>
                </c:pt>
                <c:pt idx="16442">
                  <c:v>-34.345341781288397</c:v>
                </c:pt>
                <c:pt idx="16443">
                  <c:v>-34.315311022251201</c:v>
                </c:pt>
                <c:pt idx="16444">
                  <c:v>-34.264328181983302</c:v>
                </c:pt>
                <c:pt idx="16445">
                  <c:v>-34.217366028970297</c:v>
                </c:pt>
                <c:pt idx="16446">
                  <c:v>-34.0718106436521</c:v>
                </c:pt>
                <c:pt idx="16447">
                  <c:v>-34.076013363825197</c:v>
                </c:pt>
                <c:pt idx="16448">
                  <c:v>-34.080205575639198</c:v>
                </c:pt>
                <c:pt idx="16449">
                  <c:v>-33.968011716757999</c:v>
                </c:pt>
                <c:pt idx="16450">
                  <c:v>-33.971198028155897</c:v>
                </c:pt>
                <c:pt idx="16451">
                  <c:v>-33.955293991178799</c:v>
                </c:pt>
                <c:pt idx="16452">
                  <c:v>-33.930776082220099</c:v>
                </c:pt>
                <c:pt idx="16453">
                  <c:v>-33.910458246771</c:v>
                </c:pt>
                <c:pt idx="16454">
                  <c:v>-33.878617473076403</c:v>
                </c:pt>
                <c:pt idx="16455">
                  <c:v>-33.881642521765997</c:v>
                </c:pt>
                <c:pt idx="16456">
                  <c:v>-33.884657677184201</c:v>
                </c:pt>
                <c:pt idx="16457">
                  <c:v>-33.8764340794297</c:v>
                </c:pt>
                <c:pt idx="16458">
                  <c:v>-33.878652566210199</c:v>
                </c:pt>
                <c:pt idx="16459">
                  <c:v>-33.8821205283826</c:v>
                </c:pt>
                <c:pt idx="16460">
                  <c:v>-33.892478821726101</c:v>
                </c:pt>
                <c:pt idx="16461">
                  <c:v>-33.909071395209899</c:v>
                </c:pt>
                <c:pt idx="16462">
                  <c:v>-34.075120108123997</c:v>
                </c:pt>
                <c:pt idx="16463">
                  <c:v>-34.076915427797204</c:v>
                </c:pt>
                <c:pt idx="16464">
                  <c:v>-34.078704123469798</c:v>
                </c:pt>
                <c:pt idx="16465">
                  <c:v>-34.244137210164098</c:v>
                </c:pt>
                <c:pt idx="16466">
                  <c:v>-34.245325651834598</c:v>
                </c:pt>
                <c:pt idx="16467">
                  <c:v>-34.279349141464003</c:v>
                </c:pt>
                <c:pt idx="16468">
                  <c:v>-34.341637549262799</c:v>
                </c:pt>
                <c:pt idx="16469">
                  <c:v>-34.408805778334198</c:v>
                </c:pt>
                <c:pt idx="16470">
                  <c:v>-34.706355809138401</c:v>
                </c:pt>
                <c:pt idx="16471">
                  <c:v>-34.707278755601898</c:v>
                </c:pt>
                <c:pt idx="16472">
                  <c:v>-34.708206465060002</c:v>
                </c:pt>
                <c:pt idx="16473">
                  <c:v>-34.962001378245297</c:v>
                </c:pt>
                <c:pt idx="16474">
                  <c:v>-34.962698490631098</c:v>
                </c:pt>
                <c:pt idx="16475">
                  <c:v>-35.010485164975798</c:v>
                </c:pt>
                <c:pt idx="16476">
                  <c:v>-35.078823902073701</c:v>
                </c:pt>
                <c:pt idx="16477">
                  <c:v>-35.146204478297399</c:v>
                </c:pt>
                <c:pt idx="16478">
                  <c:v>-35.307696307158999</c:v>
                </c:pt>
                <c:pt idx="16479">
                  <c:v>-35.308306622783</c:v>
                </c:pt>
                <c:pt idx="16480">
                  <c:v>-35.308912046078198</c:v>
                </c:pt>
                <c:pt idx="16481">
                  <c:v>-35.417701850307502</c:v>
                </c:pt>
                <c:pt idx="16482">
                  <c:v>-35.417966503507998</c:v>
                </c:pt>
                <c:pt idx="16483">
                  <c:v>-35.432455611024302</c:v>
                </c:pt>
                <c:pt idx="16484">
                  <c:v>-35.447945646110398</c:v>
                </c:pt>
                <c:pt idx="16485">
                  <c:v>-35.4544092725396</c:v>
                </c:pt>
                <c:pt idx="16486">
                  <c:v>-35.359485747269602</c:v>
                </c:pt>
                <c:pt idx="16487">
                  <c:v>-35.359909691924003</c:v>
                </c:pt>
                <c:pt idx="16488">
                  <c:v>-35.360322347086701</c:v>
                </c:pt>
                <c:pt idx="16489">
                  <c:v>-35.260508672670099</c:v>
                </c:pt>
                <c:pt idx="16490">
                  <c:v>-35.260452544487897</c:v>
                </c:pt>
                <c:pt idx="16491">
                  <c:v>-35.240516875848499</c:v>
                </c:pt>
                <c:pt idx="16492">
                  <c:v>-35.202569125620499</c:v>
                </c:pt>
                <c:pt idx="16493">
                  <c:v>-35.164170207178202</c:v>
                </c:pt>
                <c:pt idx="16494">
                  <c:v>-34.990850170659897</c:v>
                </c:pt>
                <c:pt idx="16495">
                  <c:v>-34.991510038643199</c:v>
                </c:pt>
                <c:pt idx="16496">
                  <c:v>-34.992161908097302</c:v>
                </c:pt>
                <c:pt idx="16497">
                  <c:v>-34.852553628228897</c:v>
                </c:pt>
                <c:pt idx="16498">
                  <c:v>-34.852807872336101</c:v>
                </c:pt>
                <c:pt idx="16499">
                  <c:v>-34.8305858247465</c:v>
                </c:pt>
                <c:pt idx="16500">
                  <c:v>-34.796342160218799</c:v>
                </c:pt>
                <c:pt idx="16501">
                  <c:v>-34.7683444715977</c:v>
                </c:pt>
                <c:pt idx="16502">
                  <c:v>-34.741406163977402</c:v>
                </c:pt>
                <c:pt idx="16503">
                  <c:v>-34.741958772843901</c:v>
                </c:pt>
                <c:pt idx="16504">
                  <c:v>-34.733840638465097</c:v>
                </c:pt>
                <c:pt idx="16505">
                  <c:v>-34.733965976595599</c:v>
                </c:pt>
                <c:pt idx="16506">
                  <c:v>-34.7301752761798</c:v>
                </c:pt>
                <c:pt idx="16507">
                  <c:v>-34.730453777924602</c:v>
                </c:pt>
                <c:pt idx="16508">
                  <c:v>-34.730671018456398</c:v>
                </c:pt>
                <c:pt idx="16509">
                  <c:v>-34.734441786168702</c:v>
                </c:pt>
                <c:pt idx="16510">
                  <c:v>-34.772076281963798</c:v>
                </c:pt>
                <c:pt idx="16511">
                  <c:v>-34.834376989564703</c:v>
                </c:pt>
                <c:pt idx="16512">
                  <c:v>-34.870362557834</c:v>
                </c:pt>
                <c:pt idx="16513">
                  <c:v>-34.910787171705401</c:v>
                </c:pt>
                <c:pt idx="16514">
                  <c:v>-34.910429093923298</c:v>
                </c:pt>
                <c:pt idx="16515">
                  <c:v>-35.058308165253699</c:v>
                </c:pt>
                <c:pt idx="16516">
                  <c:v>-35.057790487916797</c:v>
                </c:pt>
                <c:pt idx="16517">
                  <c:v>-35.0878121913833</c:v>
                </c:pt>
                <c:pt idx="16518">
                  <c:v>-35.135635535609602</c:v>
                </c:pt>
                <c:pt idx="16519">
                  <c:v>-35.187715200702897</c:v>
                </c:pt>
                <c:pt idx="16520">
                  <c:v>-35.241387419375698</c:v>
                </c:pt>
                <c:pt idx="16521">
                  <c:v>-35.408440879010698</c:v>
                </c:pt>
                <c:pt idx="16522">
                  <c:v>-35.593120920760903</c:v>
                </c:pt>
                <c:pt idx="16523">
                  <c:v>-35.592048293479998</c:v>
                </c:pt>
                <c:pt idx="16524">
                  <c:v>-35.590969055744601</c:v>
                </c:pt>
                <c:pt idx="16525">
                  <c:v>-35.622420128144199</c:v>
                </c:pt>
                <c:pt idx="16526">
                  <c:v>-35.675447106241897</c:v>
                </c:pt>
                <c:pt idx="16527">
                  <c:v>-35.726494080694501</c:v>
                </c:pt>
                <c:pt idx="16528">
                  <c:v>-35.777016685866698</c:v>
                </c:pt>
                <c:pt idx="16529">
                  <c:v>-35.915851299772299</c:v>
                </c:pt>
                <c:pt idx="16530">
                  <c:v>-36.067757846850299</c:v>
                </c:pt>
                <c:pt idx="16531">
                  <c:v>-36.0661961673622</c:v>
                </c:pt>
                <c:pt idx="16532">
                  <c:v>-36.064644145971698</c:v>
                </c:pt>
                <c:pt idx="16533">
                  <c:v>-36.091632163846697</c:v>
                </c:pt>
                <c:pt idx="16534">
                  <c:v>-36.133422993739501</c:v>
                </c:pt>
                <c:pt idx="16535">
                  <c:v>-36.173866528720303</c:v>
                </c:pt>
                <c:pt idx="16536">
                  <c:v>-36.213039431137901</c:v>
                </c:pt>
                <c:pt idx="16537">
                  <c:v>-36.322171016619301</c:v>
                </c:pt>
                <c:pt idx="16538">
                  <c:v>-36.3205312499027</c:v>
                </c:pt>
                <c:pt idx="16539">
                  <c:v>-36.440826100531801</c:v>
                </c:pt>
                <c:pt idx="16540">
                  <c:v>-36.439069034096001</c:v>
                </c:pt>
                <c:pt idx="16541">
                  <c:v>-36.460161850045502</c:v>
                </c:pt>
                <c:pt idx="16542">
                  <c:v>-36.4934536331453</c:v>
                </c:pt>
                <c:pt idx="16543">
                  <c:v>-36.5259816031257</c:v>
                </c:pt>
                <c:pt idx="16544">
                  <c:v>-36.557719140522401</c:v>
                </c:pt>
                <c:pt idx="16545">
                  <c:v>-36.6493247608187</c:v>
                </c:pt>
                <c:pt idx="16546">
                  <c:v>-36.7508525661165</c:v>
                </c:pt>
                <c:pt idx="16547">
                  <c:v>-36.748805396177701</c:v>
                </c:pt>
                <c:pt idx="16548">
                  <c:v>-36.7467576538751</c:v>
                </c:pt>
                <c:pt idx="16549">
                  <c:v>-36.7640569847404</c:v>
                </c:pt>
                <c:pt idx="16550">
                  <c:v>-36.791771217952601</c:v>
                </c:pt>
                <c:pt idx="16551">
                  <c:v>-36.817447981651497</c:v>
                </c:pt>
                <c:pt idx="16552">
                  <c:v>-36.8437624747421</c:v>
                </c:pt>
                <c:pt idx="16553">
                  <c:v>-36.9208256454978</c:v>
                </c:pt>
                <c:pt idx="16554">
                  <c:v>-37.0047790390513</c:v>
                </c:pt>
                <c:pt idx="16555">
                  <c:v>-37.002418450096997</c:v>
                </c:pt>
                <c:pt idx="16556">
                  <c:v>-37.000054268095298</c:v>
                </c:pt>
                <c:pt idx="16557">
                  <c:v>-37.012073908631002</c:v>
                </c:pt>
                <c:pt idx="16558">
                  <c:v>-37.034054959578</c:v>
                </c:pt>
                <c:pt idx="16559">
                  <c:v>-37.0553844639226</c:v>
                </c:pt>
                <c:pt idx="16560">
                  <c:v>-37.076101233730199</c:v>
                </c:pt>
                <c:pt idx="16561">
                  <c:v>-37.137743768396298</c:v>
                </c:pt>
                <c:pt idx="16562">
                  <c:v>-37.206693195355797</c:v>
                </c:pt>
                <c:pt idx="16563">
                  <c:v>-37.204080352937602</c:v>
                </c:pt>
                <c:pt idx="16564">
                  <c:v>-37.201468845463097</c:v>
                </c:pt>
                <c:pt idx="16565">
                  <c:v>-37.212253376563503</c:v>
                </c:pt>
                <c:pt idx="16566">
                  <c:v>-37.230434292701197</c:v>
                </c:pt>
                <c:pt idx="16567">
                  <c:v>-37.248415795426801</c:v>
                </c:pt>
                <c:pt idx="16568">
                  <c:v>-37.2650218993873</c:v>
                </c:pt>
                <c:pt idx="16569">
                  <c:v>-37.323915918392103</c:v>
                </c:pt>
                <c:pt idx="16570">
                  <c:v>-37.390696764407302</c:v>
                </c:pt>
                <c:pt idx="16571">
                  <c:v>-37.387912410272598</c:v>
                </c:pt>
                <c:pt idx="16572">
                  <c:v>-37.385129764679803</c:v>
                </c:pt>
                <c:pt idx="16573">
                  <c:v>-37.394299276605103</c:v>
                </c:pt>
                <c:pt idx="16574">
                  <c:v>-37.4125300856427</c:v>
                </c:pt>
                <c:pt idx="16575">
                  <c:v>-37.431017270369701</c:v>
                </c:pt>
                <c:pt idx="16576">
                  <c:v>-37.449797406114598</c:v>
                </c:pt>
                <c:pt idx="16577">
                  <c:v>-37.557304447666397</c:v>
                </c:pt>
                <c:pt idx="16578">
                  <c:v>-37.554304315024098</c:v>
                </c:pt>
                <c:pt idx="16579">
                  <c:v>-37.551309395456201</c:v>
                </c:pt>
                <c:pt idx="16580">
                  <c:v>-37.591429998464299</c:v>
                </c:pt>
                <c:pt idx="16581">
                  <c:v>-37.588456818433102</c:v>
                </c:pt>
                <c:pt idx="16582">
                  <c:v>-37.628794835583399</c:v>
                </c:pt>
                <c:pt idx="16583">
                  <c:v>-37.638605503490098</c:v>
                </c:pt>
                <c:pt idx="16584">
                  <c:v>-37.655150383118702</c:v>
                </c:pt>
                <c:pt idx="16585">
                  <c:v>-37.751791032855003</c:v>
                </c:pt>
                <c:pt idx="16586">
                  <c:v>-37.774293886638702</c:v>
                </c:pt>
                <c:pt idx="16587">
                  <c:v>-37.771183922275398</c:v>
                </c:pt>
                <c:pt idx="16588">
                  <c:v>-37.808352043336299</c:v>
                </c:pt>
                <c:pt idx="16589">
                  <c:v>-37.8051969283689</c:v>
                </c:pt>
                <c:pt idx="16590">
                  <c:v>-37.842393508459502</c:v>
                </c:pt>
                <c:pt idx="16591">
                  <c:v>-37.8796251363081</c:v>
                </c:pt>
                <c:pt idx="16592">
                  <c:v>-37.876387525725697</c:v>
                </c:pt>
                <c:pt idx="16593">
                  <c:v>-37.995050237626103</c:v>
                </c:pt>
                <c:pt idx="16594">
                  <c:v>-37.991697567829</c:v>
                </c:pt>
                <c:pt idx="16595">
                  <c:v>-38.002759835544097</c:v>
                </c:pt>
                <c:pt idx="16596">
                  <c:v>-38.023460197809001</c:v>
                </c:pt>
                <c:pt idx="16597">
                  <c:v>-38.046676610378199</c:v>
                </c:pt>
                <c:pt idx="16598">
                  <c:v>-38.069982609292197</c:v>
                </c:pt>
                <c:pt idx="16599">
                  <c:v>-38.092944638327999</c:v>
                </c:pt>
                <c:pt idx="16600">
                  <c:v>-38.116334179456302</c:v>
                </c:pt>
                <c:pt idx="16601">
                  <c:v>-38.229440243180001</c:v>
                </c:pt>
                <c:pt idx="16602">
                  <c:v>-38.241685522223101</c:v>
                </c:pt>
                <c:pt idx="16603">
                  <c:v>-38.238182468351098</c:v>
                </c:pt>
                <c:pt idx="16604">
                  <c:v>-38.261257161398497</c:v>
                </c:pt>
                <c:pt idx="16605">
                  <c:v>-38.2842177851077</c:v>
                </c:pt>
                <c:pt idx="16606">
                  <c:v>-38.305841747077203</c:v>
                </c:pt>
                <c:pt idx="16607">
                  <c:v>-38.328624962841197</c:v>
                </c:pt>
                <c:pt idx="16608">
                  <c:v>-38.351234151733202</c:v>
                </c:pt>
                <c:pt idx="16609">
                  <c:v>-38.459745463415501</c:v>
                </c:pt>
                <c:pt idx="16610">
                  <c:v>-38.471244221334501</c:v>
                </c:pt>
                <c:pt idx="16611">
                  <c:v>-38.467616087986997</c:v>
                </c:pt>
                <c:pt idx="16612">
                  <c:v>-38.489395344584402</c:v>
                </c:pt>
                <c:pt idx="16613">
                  <c:v>-38.510971987837401</c:v>
                </c:pt>
                <c:pt idx="16614">
                  <c:v>-38.532349042307096</c:v>
                </c:pt>
                <c:pt idx="16615">
                  <c:v>-38.553539244794301</c:v>
                </c:pt>
                <c:pt idx="16616">
                  <c:v>-38.573547517723398</c:v>
                </c:pt>
                <c:pt idx="16617">
                  <c:v>-38.676827935620899</c:v>
                </c:pt>
                <c:pt idx="16618">
                  <c:v>-38.687533913551597</c:v>
                </c:pt>
                <c:pt idx="16619">
                  <c:v>-38.683786939110099</c:v>
                </c:pt>
                <c:pt idx="16620">
                  <c:v>-38.704050491330698</c:v>
                </c:pt>
                <c:pt idx="16621">
                  <c:v>-38.724652414254699</c:v>
                </c:pt>
                <c:pt idx="16622">
                  <c:v>-38.745259950741797</c:v>
                </c:pt>
                <c:pt idx="16623">
                  <c:v>-38.765917796049301</c:v>
                </c:pt>
                <c:pt idx="16624">
                  <c:v>-38.786668650721097</c:v>
                </c:pt>
                <c:pt idx="16625">
                  <c:v>-38.890585222836201</c:v>
                </c:pt>
                <c:pt idx="16626">
                  <c:v>-38.902684134631997</c:v>
                </c:pt>
                <c:pt idx="16627">
                  <c:v>-38.898711066657199</c:v>
                </c:pt>
                <c:pt idx="16628">
                  <c:v>-38.919121352128499</c:v>
                </c:pt>
                <c:pt idx="16629">
                  <c:v>-38.941042598641097</c:v>
                </c:pt>
                <c:pt idx="16630">
                  <c:v>-38.963363377043301</c:v>
                </c:pt>
                <c:pt idx="16631">
                  <c:v>-38.986137819203201</c:v>
                </c:pt>
                <c:pt idx="16632">
                  <c:v>-39.009413446347203</c:v>
                </c:pt>
                <c:pt idx="16633">
                  <c:v>-39.129813715281301</c:v>
                </c:pt>
                <c:pt idx="16634">
                  <c:v>-39.142868645803901</c:v>
                </c:pt>
                <c:pt idx="16635">
                  <c:v>-39.138648294485101</c:v>
                </c:pt>
                <c:pt idx="16636">
                  <c:v>-39.1643321875924</c:v>
                </c:pt>
                <c:pt idx="16637">
                  <c:v>-39.189348064285603</c:v>
                </c:pt>
                <c:pt idx="16638">
                  <c:v>-39.216515900536002</c:v>
                </c:pt>
                <c:pt idx="16639">
                  <c:v>-39.244479167364403</c:v>
                </c:pt>
                <c:pt idx="16640">
                  <c:v>-39.272763879083698</c:v>
                </c:pt>
                <c:pt idx="16641">
                  <c:v>-39.414755956993098</c:v>
                </c:pt>
                <c:pt idx="16642">
                  <c:v>-39.410254889350902</c:v>
                </c:pt>
                <c:pt idx="16643">
                  <c:v>-39.462068393906399</c:v>
                </c:pt>
                <c:pt idx="16644">
                  <c:v>-39.457508084390199</c:v>
                </c:pt>
                <c:pt idx="16645">
                  <c:v>-39.509621364007202</c:v>
                </c:pt>
                <c:pt idx="16646">
                  <c:v>-39.523841847515598</c:v>
                </c:pt>
                <c:pt idx="16647">
                  <c:v>-39.589174143268799</c:v>
                </c:pt>
                <c:pt idx="16648">
                  <c:v>-39.622850785441599</c:v>
                </c:pt>
                <c:pt idx="16649">
                  <c:v>-39.740991739814199</c:v>
                </c:pt>
                <c:pt idx="16650">
                  <c:v>-39.735998356845201</c:v>
                </c:pt>
                <c:pt idx="16651">
                  <c:v>-39.730998696319297</c:v>
                </c:pt>
                <c:pt idx="16652">
                  <c:v>-39.864390221779097</c:v>
                </c:pt>
                <c:pt idx="16653">
                  <c:v>-39.859264185192103</c:v>
                </c:pt>
                <c:pt idx="16654">
                  <c:v>-39.924418296178601</c:v>
                </c:pt>
                <c:pt idx="16655">
                  <c:v>-39.960716517549102</c:v>
                </c:pt>
                <c:pt idx="16656">
                  <c:v>-39.999402436937402</c:v>
                </c:pt>
                <c:pt idx="16657">
                  <c:v>-40.128742513344697</c:v>
                </c:pt>
                <c:pt idx="16658">
                  <c:v>-40.123346363690601</c:v>
                </c:pt>
                <c:pt idx="16659">
                  <c:v>-40.1179449413832</c:v>
                </c:pt>
                <c:pt idx="16660">
                  <c:v>-40.262593543462998</c:v>
                </c:pt>
                <c:pt idx="16661">
                  <c:v>-40.257043140984798</c:v>
                </c:pt>
                <c:pt idx="16662">
                  <c:v>-40.3227935763462</c:v>
                </c:pt>
                <c:pt idx="16663">
                  <c:v>-40.362117084238797</c:v>
                </c:pt>
                <c:pt idx="16664">
                  <c:v>-40.401425426799101</c:v>
                </c:pt>
                <c:pt idx="16665">
                  <c:v>-40.440697553308503</c:v>
                </c:pt>
                <c:pt idx="16666">
                  <c:v>-40.525193063377202</c:v>
                </c:pt>
                <c:pt idx="16667">
                  <c:v>-40.519005122378402</c:v>
                </c:pt>
                <c:pt idx="16668">
                  <c:v>-40.663489295136898</c:v>
                </c:pt>
                <c:pt idx="16669">
                  <c:v>-40.683704037433998</c:v>
                </c:pt>
                <c:pt idx="16670">
                  <c:v>-40.767402149015297</c:v>
                </c:pt>
                <c:pt idx="16671">
                  <c:v>-40.805886094745297</c:v>
                </c:pt>
                <c:pt idx="16672">
                  <c:v>-40.889420360801303</c:v>
                </c:pt>
                <c:pt idx="16673">
                  <c:v>-40.925744323895401</c:v>
                </c:pt>
                <c:pt idx="16674">
                  <c:v>-40.919000963706402</c:v>
                </c:pt>
                <c:pt idx="16675">
                  <c:v>-40.912257293565503</c:v>
                </c:pt>
                <c:pt idx="16676">
                  <c:v>-41.055678357930297</c:v>
                </c:pt>
                <c:pt idx="16677">
                  <c:v>-41.048782190418898</c:v>
                </c:pt>
                <c:pt idx="16678">
                  <c:v>-41.1157101297837</c:v>
                </c:pt>
                <c:pt idx="16679">
                  <c:v>-41.153891617309803</c:v>
                </c:pt>
                <c:pt idx="16680">
                  <c:v>-41.325817498007702</c:v>
                </c:pt>
                <c:pt idx="16681">
                  <c:v>-41.318630409330403</c:v>
                </c:pt>
                <c:pt idx="16682">
                  <c:v>-41.311458215615801</c:v>
                </c:pt>
                <c:pt idx="16683">
                  <c:v>-41.3043013436168</c:v>
                </c:pt>
                <c:pt idx="16684">
                  <c:v>-41.448807506760701</c:v>
                </c:pt>
                <c:pt idx="16685">
                  <c:v>-41.441504788692797</c:v>
                </c:pt>
                <c:pt idx="16686">
                  <c:v>-41.508713527913699</c:v>
                </c:pt>
                <c:pt idx="16687">
                  <c:v>-41.5468007264097</c:v>
                </c:pt>
                <c:pt idx="16688">
                  <c:v>-41.674280292566998</c:v>
                </c:pt>
                <c:pt idx="16689">
                  <c:v>-41.711846701116201</c:v>
                </c:pt>
                <c:pt idx="16690">
                  <c:v>-41.704402444901099</c:v>
                </c:pt>
                <c:pt idx="16691">
                  <c:v>-41.696978225386601</c:v>
                </c:pt>
                <c:pt idx="16692">
                  <c:v>-41.842895724118598</c:v>
                </c:pt>
                <c:pt idx="16693">
                  <c:v>-41.8353261389286</c:v>
                </c:pt>
                <c:pt idx="16694">
                  <c:v>-41.901667489505797</c:v>
                </c:pt>
                <c:pt idx="16695">
                  <c:v>-41.941398895898701</c:v>
                </c:pt>
                <c:pt idx="16696">
                  <c:v>-42.135813914295397</c:v>
                </c:pt>
                <c:pt idx="16697">
                  <c:v>-42.128344676378298</c:v>
                </c:pt>
                <c:pt idx="16698">
                  <c:v>-42.120882045495399</c:v>
                </c:pt>
                <c:pt idx="16699">
                  <c:v>-42.113426872877803</c:v>
                </c:pt>
                <c:pt idx="16700">
                  <c:v>-42.280835334401601</c:v>
                </c:pt>
                <c:pt idx="16701">
                  <c:v>-42.273242306321102</c:v>
                </c:pt>
                <c:pt idx="16702">
                  <c:v>-42.357307271368597</c:v>
                </c:pt>
                <c:pt idx="16703">
                  <c:v>-42.407085492435897</c:v>
                </c:pt>
                <c:pt idx="16704">
                  <c:v>-42.680722764301002</c:v>
                </c:pt>
                <c:pt idx="16705">
                  <c:v>-42.6727738056777</c:v>
                </c:pt>
                <c:pt idx="16706">
                  <c:v>-42.664828038708897</c:v>
                </c:pt>
                <c:pt idx="16707">
                  <c:v>-42.656888060574602</c:v>
                </c:pt>
                <c:pt idx="16708">
                  <c:v>-42.8988946519788</c:v>
                </c:pt>
                <c:pt idx="16709">
                  <c:v>-42.890760862233002</c:v>
                </c:pt>
                <c:pt idx="16710">
                  <c:v>-43.0151383849064</c:v>
                </c:pt>
                <c:pt idx="16711">
                  <c:v>-43.0953076843223</c:v>
                </c:pt>
                <c:pt idx="16712">
                  <c:v>-43.523304070677298</c:v>
                </c:pt>
                <c:pt idx="16713">
                  <c:v>-43.515070762183697</c:v>
                </c:pt>
                <c:pt idx="16714">
                  <c:v>-43.506820412499899</c:v>
                </c:pt>
                <c:pt idx="16715">
                  <c:v>-43.4985530556676</c:v>
                </c:pt>
                <c:pt idx="16716">
                  <c:v>-43.870773006666703</c:v>
                </c:pt>
                <c:pt idx="16717">
                  <c:v>-43.862196021347799</c:v>
                </c:pt>
                <c:pt idx="16718">
                  <c:v>-44.048811646745598</c:v>
                </c:pt>
                <c:pt idx="16719">
                  <c:v>-44.168274703226601</c:v>
                </c:pt>
                <c:pt idx="16720">
                  <c:v>-44.737623599459603</c:v>
                </c:pt>
                <c:pt idx="16721">
                  <c:v>-44.727582844524598</c:v>
                </c:pt>
                <c:pt idx="16722">
                  <c:v>-44.717526150684797</c:v>
                </c:pt>
                <c:pt idx="16723">
                  <c:v>-44.707453370915204</c:v>
                </c:pt>
                <c:pt idx="16724">
                  <c:v>-45.195021060050102</c:v>
                </c:pt>
                <c:pt idx="16725">
                  <c:v>-45.179550001054203</c:v>
                </c:pt>
                <c:pt idx="16726">
                  <c:v>-45.412939706518898</c:v>
                </c:pt>
                <c:pt idx="16727">
                  <c:v>-45.556556696151901</c:v>
                </c:pt>
                <c:pt idx="16728">
                  <c:v>-46.175190773502898</c:v>
                </c:pt>
                <c:pt idx="16729">
                  <c:v>-46.161391505443703</c:v>
                </c:pt>
                <c:pt idx="16730">
                  <c:v>-46.147594219879799</c:v>
                </c:pt>
                <c:pt idx="16731">
                  <c:v>-46.667207546948902</c:v>
                </c:pt>
                <c:pt idx="16732">
                  <c:v>-46.652962033733303</c:v>
                </c:pt>
                <c:pt idx="16733">
                  <c:v>-46.6387092965333</c:v>
                </c:pt>
                <c:pt idx="16734">
                  <c:v>-46.870386447972201</c:v>
                </c:pt>
                <c:pt idx="16735">
                  <c:v>-47.007708735209</c:v>
                </c:pt>
                <c:pt idx="16736">
                  <c:v>-47.566829431460199</c:v>
                </c:pt>
                <c:pt idx="16737">
                  <c:v>-47.549670904998898</c:v>
                </c:pt>
                <c:pt idx="16738">
                  <c:v>-47.532580389307697</c:v>
                </c:pt>
                <c:pt idx="16739">
                  <c:v>-47.983582800717699</c:v>
                </c:pt>
                <c:pt idx="16740">
                  <c:v>-47.966220964921803</c:v>
                </c:pt>
                <c:pt idx="16741">
                  <c:v>-47.948927858371597</c:v>
                </c:pt>
                <c:pt idx="16742">
                  <c:v>-48.139555401467703</c:v>
                </c:pt>
                <c:pt idx="16743">
                  <c:v>-48.247228308039602</c:v>
                </c:pt>
                <c:pt idx="16744">
                  <c:v>-48.689298784981801</c:v>
                </c:pt>
                <c:pt idx="16745">
                  <c:v>-48.674343093945701</c:v>
                </c:pt>
                <c:pt idx="16746">
                  <c:v>-48.659440705111102</c:v>
                </c:pt>
                <c:pt idx="16747">
                  <c:v>-49.010974125081901</c:v>
                </c:pt>
                <c:pt idx="16748">
                  <c:v>-48.9959500583657</c:v>
                </c:pt>
                <c:pt idx="16749">
                  <c:v>-49.046526811922497</c:v>
                </c:pt>
                <c:pt idx="16750">
                  <c:v>-49.136581132984901</c:v>
                </c:pt>
                <c:pt idx="16751">
                  <c:v>-49.223156921211199</c:v>
                </c:pt>
                <c:pt idx="16752">
                  <c:v>-49.5508131496169</c:v>
                </c:pt>
                <c:pt idx="16753">
                  <c:v>-49.539391822385703</c:v>
                </c:pt>
                <c:pt idx="16754">
                  <c:v>-49.528008032850302</c:v>
                </c:pt>
                <c:pt idx="16755">
                  <c:v>-49.789186744182899</c:v>
                </c:pt>
                <c:pt idx="16756">
                  <c:v>-49.7778457093508</c:v>
                </c:pt>
                <c:pt idx="16757">
                  <c:v>-49.815505175684599</c:v>
                </c:pt>
                <c:pt idx="16758">
                  <c:v>-49.882170096161701</c:v>
                </c:pt>
                <c:pt idx="16759">
                  <c:v>-49.946103924142697</c:v>
                </c:pt>
                <c:pt idx="16760">
                  <c:v>-50.185724294202302</c:v>
                </c:pt>
                <c:pt idx="16761">
                  <c:v>-50.177740086714699</c:v>
                </c:pt>
                <c:pt idx="16762">
                  <c:v>-50.169769310284899</c:v>
                </c:pt>
                <c:pt idx="16763">
                  <c:v>-50.364861603767501</c:v>
                </c:pt>
                <c:pt idx="16764">
                  <c:v>-50.360357170675499</c:v>
                </c:pt>
                <c:pt idx="16765">
                  <c:v>-50.387685225664598</c:v>
                </c:pt>
                <c:pt idx="16766">
                  <c:v>-50.436140419194899</c:v>
                </c:pt>
                <c:pt idx="16767">
                  <c:v>-50.482654845431</c:v>
                </c:pt>
                <c:pt idx="16768">
                  <c:v>-50.656290927884598</c:v>
                </c:pt>
                <c:pt idx="16769">
                  <c:v>-50.650548559279898</c:v>
                </c:pt>
                <c:pt idx="16770">
                  <c:v>-50.644802646262903</c:v>
                </c:pt>
                <c:pt idx="16771">
                  <c:v>-50.719464351432897</c:v>
                </c:pt>
                <c:pt idx="16772">
                  <c:v>-50.791495713035602</c:v>
                </c:pt>
                <c:pt idx="16773">
                  <c:v>-50.786245130287</c:v>
                </c:pt>
                <c:pt idx="16774">
                  <c:v>-50.856192942508201</c:v>
                </c:pt>
                <c:pt idx="16775">
                  <c:v>-50.872623686396501</c:v>
                </c:pt>
                <c:pt idx="16776">
                  <c:v>-50.936219207483099</c:v>
                </c:pt>
                <c:pt idx="16777">
                  <c:v>-50.963883852751898</c:v>
                </c:pt>
                <c:pt idx="16778">
                  <c:v>-51.011794791424002</c:v>
                </c:pt>
                <c:pt idx="16779">
                  <c:v>-51.030884330614498</c:v>
                </c:pt>
                <c:pt idx="16780">
                  <c:v>-51.026343903938503</c:v>
                </c:pt>
                <c:pt idx="16781">
                  <c:v>-51.089094264307199</c:v>
                </c:pt>
                <c:pt idx="16782">
                  <c:v>-51.084610045710399</c:v>
                </c:pt>
                <c:pt idx="16783">
                  <c:v>-51.091070043337403</c:v>
                </c:pt>
                <c:pt idx="16784">
                  <c:v>-51.100373363004699</c:v>
                </c:pt>
                <c:pt idx="16785">
                  <c:v>-51.106500971848497</c:v>
                </c:pt>
                <c:pt idx="16786">
                  <c:v>-51.097688833379799</c:v>
                </c:pt>
                <c:pt idx="16787">
                  <c:v>-51.093522990983999</c:v>
                </c:pt>
                <c:pt idx="16788">
                  <c:v>-51.077688753476103</c:v>
                </c:pt>
                <c:pt idx="16789">
                  <c:v>-51.073483111629102</c:v>
                </c:pt>
                <c:pt idx="16790">
                  <c:v>-51.065738402874103</c:v>
                </c:pt>
                <c:pt idx="16791">
                  <c:v>-51.053804750388501</c:v>
                </c:pt>
                <c:pt idx="16792">
                  <c:v>-51.0400747742476</c:v>
                </c:pt>
                <c:pt idx="16793">
                  <c:v>-51.024381303345002</c:v>
                </c:pt>
                <c:pt idx="16794">
                  <c:v>-50.971541485809198</c:v>
                </c:pt>
                <c:pt idx="16795">
                  <c:v>-50.967150286604003</c:v>
                </c:pt>
                <c:pt idx="16796">
                  <c:v>-50.901443123988201</c:v>
                </c:pt>
                <c:pt idx="16797">
                  <c:v>-50.897035861929197</c:v>
                </c:pt>
                <c:pt idx="16798">
                  <c:v>-50.879522356080599</c:v>
                </c:pt>
                <c:pt idx="16799">
                  <c:v>-50.852624766860302</c:v>
                </c:pt>
                <c:pt idx="16800">
                  <c:v>-50.823879837733301</c:v>
                </c:pt>
                <c:pt idx="16801">
                  <c:v>-50.7933808067488</c:v>
                </c:pt>
                <c:pt idx="16802">
                  <c:v>-50.681077336642304</c:v>
                </c:pt>
                <c:pt idx="16803">
                  <c:v>-50.676321377848303</c:v>
                </c:pt>
                <c:pt idx="16804">
                  <c:v>-50.538854655417097</c:v>
                </c:pt>
                <c:pt idx="16805">
                  <c:v>-50.534195095310103</c:v>
                </c:pt>
                <c:pt idx="16806">
                  <c:v>-50.501669146189798</c:v>
                </c:pt>
                <c:pt idx="16807">
                  <c:v>-50.451141705097001</c:v>
                </c:pt>
                <c:pt idx="16808">
                  <c:v>-50.394688627390103</c:v>
                </c:pt>
                <c:pt idx="16809">
                  <c:v>-50.3325609306033</c:v>
                </c:pt>
                <c:pt idx="16810">
                  <c:v>-50.108133761710697</c:v>
                </c:pt>
                <c:pt idx="16811">
                  <c:v>-50.103657193924803</c:v>
                </c:pt>
                <c:pt idx="16812">
                  <c:v>-49.833965218530899</c:v>
                </c:pt>
                <c:pt idx="16813">
                  <c:v>-49.829922599531201</c:v>
                </c:pt>
                <c:pt idx="16814">
                  <c:v>-49.775441234313902</c:v>
                </c:pt>
                <c:pt idx="16815">
                  <c:v>-49.680684598571602</c:v>
                </c:pt>
                <c:pt idx="16816">
                  <c:v>-49.580552660067099</c:v>
                </c:pt>
                <c:pt idx="16817">
                  <c:v>-49.475202907986102</c:v>
                </c:pt>
                <c:pt idx="16818">
                  <c:v>-49.131794066542902</c:v>
                </c:pt>
                <c:pt idx="16819">
                  <c:v>-49.127892069612898</c:v>
                </c:pt>
                <c:pt idx="16820">
                  <c:v>-48.719424221484097</c:v>
                </c:pt>
                <c:pt idx="16821">
                  <c:v>-48.715627363031501</c:v>
                </c:pt>
                <c:pt idx="16822">
                  <c:v>-48.632879495620998</c:v>
                </c:pt>
                <c:pt idx="16823">
                  <c:v>-48.500899296952497</c:v>
                </c:pt>
                <c:pt idx="16824">
                  <c:v>-48.3715345563336</c:v>
                </c:pt>
                <c:pt idx="16825">
                  <c:v>-48.2330284651486</c:v>
                </c:pt>
                <c:pt idx="16826">
                  <c:v>-47.798338457698101</c:v>
                </c:pt>
                <c:pt idx="16827">
                  <c:v>-47.796154067094797</c:v>
                </c:pt>
                <c:pt idx="16828">
                  <c:v>-47.301658731458403</c:v>
                </c:pt>
                <c:pt idx="16829">
                  <c:v>-47.300166972037999</c:v>
                </c:pt>
                <c:pt idx="16830">
                  <c:v>-47.2110046282315</c:v>
                </c:pt>
                <c:pt idx="16831">
                  <c:v>-47.059034401203903</c:v>
                </c:pt>
                <c:pt idx="16832">
                  <c:v>-46.905636906030502</c:v>
                </c:pt>
                <c:pt idx="16833">
                  <c:v>-46.751014061517203</c:v>
                </c:pt>
                <c:pt idx="16834">
                  <c:v>-46.2903388871879</c:v>
                </c:pt>
                <c:pt idx="16835">
                  <c:v>-46.290698131357999</c:v>
                </c:pt>
                <c:pt idx="16836">
                  <c:v>-45.756861526154204</c:v>
                </c:pt>
                <c:pt idx="16837">
                  <c:v>-45.758178697835099</c:v>
                </c:pt>
                <c:pt idx="16838">
                  <c:v>-45.657068901059901</c:v>
                </c:pt>
                <c:pt idx="16839">
                  <c:v>-45.5051771459799</c:v>
                </c:pt>
                <c:pt idx="16840">
                  <c:v>-45.3462932713622</c:v>
                </c:pt>
                <c:pt idx="16841">
                  <c:v>-45.187941661955698</c:v>
                </c:pt>
                <c:pt idx="16842">
                  <c:v>-44.722168679243701</c:v>
                </c:pt>
                <c:pt idx="16843">
                  <c:v>-44.724836506861301</c:v>
                </c:pt>
                <c:pt idx="16844">
                  <c:v>-44.201025259577598</c:v>
                </c:pt>
                <c:pt idx="16845">
                  <c:v>-44.204951016569403</c:v>
                </c:pt>
                <c:pt idx="16846">
                  <c:v>-44.115699395660997</c:v>
                </c:pt>
                <c:pt idx="16847">
                  <c:v>-43.965044973661797</c:v>
                </c:pt>
                <c:pt idx="16848">
                  <c:v>-43.816900236669397</c:v>
                </c:pt>
                <c:pt idx="16849">
                  <c:v>-43.678315903816397</c:v>
                </c:pt>
                <c:pt idx="16850">
                  <c:v>-43.266507716463998</c:v>
                </c:pt>
                <c:pt idx="16851">
                  <c:v>-43.271287235072698</c:v>
                </c:pt>
                <c:pt idx="16852">
                  <c:v>-42.817577726996198</c:v>
                </c:pt>
                <c:pt idx="16853">
                  <c:v>-42.823846547300903</c:v>
                </c:pt>
                <c:pt idx="16854">
                  <c:v>-42.750711761169498</c:v>
                </c:pt>
                <c:pt idx="16855">
                  <c:v>-42.626562316307499</c:v>
                </c:pt>
                <c:pt idx="16856">
                  <c:v>-42.505759968061398</c:v>
                </c:pt>
                <c:pt idx="16857">
                  <c:v>-42.3881855812187</c:v>
                </c:pt>
                <c:pt idx="16858">
                  <c:v>-42.0503415601952</c:v>
                </c:pt>
                <c:pt idx="16859">
                  <c:v>-42.057891394011698</c:v>
                </c:pt>
                <c:pt idx="16860">
                  <c:v>-41.678968022214299</c:v>
                </c:pt>
                <c:pt idx="16861">
                  <c:v>-41.686947733285997</c:v>
                </c:pt>
                <c:pt idx="16862">
                  <c:v>-41.629849095887003</c:v>
                </c:pt>
                <c:pt idx="16863">
                  <c:v>-41.5254922443591</c:v>
                </c:pt>
                <c:pt idx="16864">
                  <c:v>-41.421779361309298</c:v>
                </c:pt>
                <c:pt idx="16865">
                  <c:v>-41.318301710850001</c:v>
                </c:pt>
                <c:pt idx="16866">
                  <c:v>-40.990179944952303</c:v>
                </c:pt>
                <c:pt idx="16867">
                  <c:v>-40.999553625771803</c:v>
                </c:pt>
                <c:pt idx="16868">
                  <c:v>-40.6244466558651</c:v>
                </c:pt>
                <c:pt idx="16869">
                  <c:v>-40.635175973617699</c:v>
                </c:pt>
                <c:pt idx="16870">
                  <c:v>-40.571309216571002</c:v>
                </c:pt>
                <c:pt idx="16871">
                  <c:v>-40.469373984140198</c:v>
                </c:pt>
                <c:pt idx="16872">
                  <c:v>-40.360745331948202</c:v>
                </c:pt>
                <c:pt idx="16873">
                  <c:v>-40.250671791081103</c:v>
                </c:pt>
                <c:pt idx="16874">
                  <c:v>-39.887864841204902</c:v>
                </c:pt>
                <c:pt idx="16875">
                  <c:v>-39.8988096760677</c:v>
                </c:pt>
                <c:pt idx="16876">
                  <c:v>-39.4865327804659</c:v>
                </c:pt>
                <c:pt idx="16877">
                  <c:v>-39.498058401327398</c:v>
                </c:pt>
                <c:pt idx="16878">
                  <c:v>-39.433604229536499</c:v>
                </c:pt>
                <c:pt idx="16879">
                  <c:v>-39.317115264220803</c:v>
                </c:pt>
                <c:pt idx="16880">
                  <c:v>-39.206312322268403</c:v>
                </c:pt>
                <c:pt idx="16881">
                  <c:v>-39.090127034508598</c:v>
                </c:pt>
                <c:pt idx="16882">
                  <c:v>-38.734046899401399</c:v>
                </c:pt>
                <c:pt idx="16883">
                  <c:v>-38.744703403550403</c:v>
                </c:pt>
                <c:pt idx="16884">
                  <c:v>-38.354129181395898</c:v>
                </c:pt>
                <c:pt idx="16885">
                  <c:v>-38.365174458851797</c:v>
                </c:pt>
                <c:pt idx="16886">
                  <c:v>-38.30448145746</c:v>
                </c:pt>
                <c:pt idx="16887">
                  <c:v>-38.202420127598003</c:v>
                </c:pt>
                <c:pt idx="16888">
                  <c:v>-38.108303194265197</c:v>
                </c:pt>
                <c:pt idx="16889">
                  <c:v>-38.014901833915303</c:v>
                </c:pt>
                <c:pt idx="16890">
                  <c:v>-37.780327569890503</c:v>
                </c:pt>
                <c:pt idx="16891">
                  <c:v>-37.787889367635103</c:v>
                </c:pt>
                <c:pt idx="16892">
                  <c:v>-37.556183217116597</c:v>
                </c:pt>
                <c:pt idx="16893">
                  <c:v>-37.564157149157602</c:v>
                </c:pt>
                <c:pt idx="16894">
                  <c:v>-37.535745638212298</c:v>
                </c:pt>
                <c:pt idx="16895">
                  <c:v>-37.491085199811799</c:v>
                </c:pt>
                <c:pt idx="16896">
                  <c:v>-37.457793558630499</c:v>
                </c:pt>
                <c:pt idx="16897">
                  <c:v>-37.432661510306303</c:v>
                </c:pt>
                <c:pt idx="16898">
                  <c:v>-37.435831378093503</c:v>
                </c:pt>
                <c:pt idx="16899">
                  <c:v>-37.444120931850001</c:v>
                </c:pt>
                <c:pt idx="16900">
                  <c:v>-37.452413528177097</c:v>
                </c:pt>
                <c:pt idx="16901">
                  <c:v>-37.467505737614502</c:v>
                </c:pt>
                <c:pt idx="16902">
                  <c:v>-37.475639588575099</c:v>
                </c:pt>
                <c:pt idx="16903">
                  <c:v>-37.497767590780903</c:v>
                </c:pt>
                <c:pt idx="16904">
                  <c:v>-37.515167741255098</c:v>
                </c:pt>
                <c:pt idx="16905">
                  <c:v>-37.548408382160602</c:v>
                </c:pt>
                <c:pt idx="16906">
                  <c:v>-37.796260883001899</c:v>
                </c:pt>
                <c:pt idx="16907">
                  <c:v>-37.871854894184601</c:v>
                </c:pt>
                <c:pt idx="16908">
                  <c:v>-37.879532522271099</c:v>
                </c:pt>
                <c:pt idx="16909">
                  <c:v>-37.887232914248102</c:v>
                </c:pt>
                <c:pt idx="16910">
                  <c:v>-38.1504013830614</c:v>
                </c:pt>
                <c:pt idx="16911">
                  <c:v>-38.157964978261298</c:v>
                </c:pt>
                <c:pt idx="16912">
                  <c:v>-38.2199993184947</c:v>
                </c:pt>
                <c:pt idx="16913">
                  <c:v>-38.319285042155002</c:v>
                </c:pt>
                <c:pt idx="16914">
                  <c:v>-38.778689183834302</c:v>
                </c:pt>
                <c:pt idx="16915">
                  <c:v>-38.9061078316549</c:v>
                </c:pt>
                <c:pt idx="16916">
                  <c:v>-38.9143838541398</c:v>
                </c:pt>
                <c:pt idx="16917">
                  <c:v>-38.922677528005202</c:v>
                </c:pt>
                <c:pt idx="16918">
                  <c:v>-39.343682775530397</c:v>
                </c:pt>
                <c:pt idx="16919">
                  <c:v>-39.351671754770898</c:v>
                </c:pt>
                <c:pt idx="16920">
                  <c:v>-39.439225642062802</c:v>
                </c:pt>
                <c:pt idx="16921">
                  <c:v>-39.578053950596001</c:v>
                </c:pt>
                <c:pt idx="16922">
                  <c:v>-40.129725508279499</c:v>
                </c:pt>
                <c:pt idx="16923">
                  <c:v>-40.274834971466397</c:v>
                </c:pt>
                <c:pt idx="16924">
                  <c:v>-40.282781730577597</c:v>
                </c:pt>
                <c:pt idx="16925">
                  <c:v>-40.290745442871497</c:v>
                </c:pt>
                <c:pt idx="16926">
                  <c:v>-40.752860670493497</c:v>
                </c:pt>
                <c:pt idx="16927">
                  <c:v>-40.760484872046497</c:v>
                </c:pt>
                <c:pt idx="16928">
                  <c:v>-40.854854169075303</c:v>
                </c:pt>
                <c:pt idx="16929">
                  <c:v>-40.9899530359205</c:v>
                </c:pt>
                <c:pt idx="16930">
                  <c:v>-41.4625855420188</c:v>
                </c:pt>
                <c:pt idx="16931">
                  <c:v>-41.580970926085499</c:v>
                </c:pt>
                <c:pt idx="16932">
                  <c:v>-41.589455223922997</c:v>
                </c:pt>
                <c:pt idx="16933">
                  <c:v>-41.597903894503098</c:v>
                </c:pt>
                <c:pt idx="16934">
                  <c:v>-41.949259240122402</c:v>
                </c:pt>
                <c:pt idx="16935">
                  <c:v>-41.957438751530198</c:v>
                </c:pt>
                <c:pt idx="16936">
                  <c:v>-42.022233810694999</c:v>
                </c:pt>
                <c:pt idx="16937">
                  <c:v>-42.117505947837103</c:v>
                </c:pt>
                <c:pt idx="16938">
                  <c:v>-42.3114505419464</c:v>
                </c:pt>
                <c:pt idx="16939">
                  <c:v>-42.355138039405098</c:v>
                </c:pt>
                <c:pt idx="16940">
                  <c:v>-42.362928602659998</c:v>
                </c:pt>
                <c:pt idx="16941">
                  <c:v>-42.370689398913697</c:v>
                </c:pt>
                <c:pt idx="16942">
                  <c:v>-42.458880175140898</c:v>
                </c:pt>
                <c:pt idx="16943">
                  <c:v>-42.465127600100203</c:v>
                </c:pt>
                <c:pt idx="16944">
                  <c:v>-42.479086710400999</c:v>
                </c:pt>
                <c:pt idx="16945">
                  <c:v>-42.485942129912601</c:v>
                </c:pt>
                <c:pt idx="16946">
                  <c:v>-42.307065759571501</c:v>
                </c:pt>
                <c:pt idx="16947">
                  <c:v>-42.254759148008397</c:v>
                </c:pt>
                <c:pt idx="16948">
                  <c:v>-42.260546500494399</c:v>
                </c:pt>
                <c:pt idx="16949">
                  <c:v>-42.2663140624555</c:v>
                </c:pt>
                <c:pt idx="16950">
                  <c:v>-42.039886709158203</c:v>
                </c:pt>
                <c:pt idx="16951">
                  <c:v>-42.044658335670903</c:v>
                </c:pt>
                <c:pt idx="16952">
                  <c:v>-42.002500914342697</c:v>
                </c:pt>
                <c:pt idx="16953">
                  <c:v>-41.917955869428198</c:v>
                </c:pt>
                <c:pt idx="16954">
                  <c:v>-41.434796968648797</c:v>
                </c:pt>
                <c:pt idx="16955">
                  <c:v>-41.319477486450602</c:v>
                </c:pt>
                <c:pt idx="16956">
                  <c:v>-41.324659770501803</c:v>
                </c:pt>
                <c:pt idx="16957">
                  <c:v>-41.329823943293</c:v>
                </c:pt>
                <c:pt idx="16958">
                  <c:v>-40.885104121945602</c:v>
                </c:pt>
                <c:pt idx="16959">
                  <c:v>-40.889557438575601</c:v>
                </c:pt>
                <c:pt idx="16960">
                  <c:v>-40.806681669536303</c:v>
                </c:pt>
                <c:pt idx="16961">
                  <c:v>-40.670300913468203</c:v>
                </c:pt>
                <c:pt idx="16962">
                  <c:v>-40.094858630215697</c:v>
                </c:pt>
                <c:pt idx="16963">
                  <c:v>-39.9531808668387</c:v>
                </c:pt>
                <c:pt idx="16964">
                  <c:v>-39.958721390476597</c:v>
                </c:pt>
                <c:pt idx="16965">
                  <c:v>-39.964263272585399</c:v>
                </c:pt>
                <c:pt idx="16966">
                  <c:v>-39.475748159026097</c:v>
                </c:pt>
                <c:pt idx="16967">
                  <c:v>-39.479605160262103</c:v>
                </c:pt>
                <c:pt idx="16968">
                  <c:v>-39.400649317088998</c:v>
                </c:pt>
                <c:pt idx="16969">
                  <c:v>-39.262055244990798</c:v>
                </c:pt>
                <c:pt idx="16970">
                  <c:v>-38.737861106930801</c:v>
                </c:pt>
                <c:pt idx="16971">
                  <c:v>-38.611771258622397</c:v>
                </c:pt>
                <c:pt idx="16972">
                  <c:v>-38.616884471003303</c:v>
                </c:pt>
                <c:pt idx="16973">
                  <c:v>-38.622001274638997</c:v>
                </c:pt>
                <c:pt idx="16974">
                  <c:v>-38.194900031268503</c:v>
                </c:pt>
                <c:pt idx="16975">
                  <c:v>-38.199969715201902</c:v>
                </c:pt>
                <c:pt idx="16976">
                  <c:v>-38.124873974739899</c:v>
                </c:pt>
                <c:pt idx="16977">
                  <c:v>-38.012324109525103</c:v>
                </c:pt>
                <c:pt idx="16978">
                  <c:v>-37.563762625904403</c:v>
                </c:pt>
                <c:pt idx="16979">
                  <c:v>-37.4576246781062</c:v>
                </c:pt>
                <c:pt idx="16980">
                  <c:v>-37.463358255695297</c:v>
                </c:pt>
                <c:pt idx="16981">
                  <c:v>-37.469087571002298</c:v>
                </c:pt>
                <c:pt idx="16982">
                  <c:v>-37.105516740210298</c:v>
                </c:pt>
                <c:pt idx="16983">
                  <c:v>-37.1116393588619</c:v>
                </c:pt>
                <c:pt idx="16984">
                  <c:v>-37.053869582523603</c:v>
                </c:pt>
                <c:pt idx="16985">
                  <c:v>-36.953694435608497</c:v>
                </c:pt>
                <c:pt idx="16986">
                  <c:v>-36.565531237111202</c:v>
                </c:pt>
                <c:pt idx="16987">
                  <c:v>-36.473258885997801</c:v>
                </c:pt>
                <c:pt idx="16988">
                  <c:v>-36.479606254171003</c:v>
                </c:pt>
                <c:pt idx="16989">
                  <c:v>-36.4859370080476</c:v>
                </c:pt>
                <c:pt idx="16990">
                  <c:v>-36.1650848340715</c:v>
                </c:pt>
                <c:pt idx="16991">
                  <c:v>-36.170907776836501</c:v>
                </c:pt>
                <c:pt idx="16992">
                  <c:v>-36.120243685319103</c:v>
                </c:pt>
                <c:pt idx="16993">
                  <c:v>-36.031968300519097</c:v>
                </c:pt>
                <c:pt idx="16994">
                  <c:v>-35.6900755401917</c:v>
                </c:pt>
                <c:pt idx="16995">
                  <c:v>-35.6094967564974</c:v>
                </c:pt>
                <c:pt idx="16996">
                  <c:v>-35.614922053385598</c:v>
                </c:pt>
                <c:pt idx="16997">
                  <c:v>-35.620328268450997</c:v>
                </c:pt>
                <c:pt idx="16998">
                  <c:v>-35.343746677656497</c:v>
                </c:pt>
                <c:pt idx="16999">
                  <c:v>-35.349276459678201</c:v>
                </c:pt>
                <c:pt idx="17000">
                  <c:v>-35.306138494948001</c:v>
                </c:pt>
                <c:pt idx="17001">
                  <c:v>-35.232173270976404</c:v>
                </c:pt>
                <c:pt idx="17002">
                  <c:v>-34.978374321132598</c:v>
                </c:pt>
                <c:pt idx="17003">
                  <c:v>-34.921919287886602</c:v>
                </c:pt>
                <c:pt idx="17004">
                  <c:v>-34.926519558402802</c:v>
                </c:pt>
                <c:pt idx="17005">
                  <c:v>-34.931104825112897</c:v>
                </c:pt>
                <c:pt idx="17006">
                  <c:v>-34.746618669553399</c:v>
                </c:pt>
                <c:pt idx="17007">
                  <c:v>-34.751240010624301</c:v>
                </c:pt>
                <c:pt idx="17008">
                  <c:v>-34.725233009100101</c:v>
                </c:pt>
                <c:pt idx="17009">
                  <c:v>-34.684400289664097</c:v>
                </c:pt>
                <c:pt idx="17010">
                  <c:v>-34.617572981140903</c:v>
                </c:pt>
                <c:pt idx="17011">
                  <c:v>-34.610674775686199</c:v>
                </c:pt>
                <c:pt idx="17012">
                  <c:v>-34.614066300134901</c:v>
                </c:pt>
                <c:pt idx="17013">
                  <c:v>-34.617444014660599</c:v>
                </c:pt>
                <c:pt idx="17014">
                  <c:v>-34.611556487619403</c:v>
                </c:pt>
                <c:pt idx="17015">
                  <c:v>-34.614854258463403</c:v>
                </c:pt>
                <c:pt idx="17016">
                  <c:v>-34.620344874423701</c:v>
                </c:pt>
                <c:pt idx="17017">
                  <c:v>-34.634518395622401</c:v>
                </c:pt>
                <c:pt idx="17018">
                  <c:v>-34.775627140219001</c:v>
                </c:pt>
                <c:pt idx="17019">
                  <c:v>-34.815101157428103</c:v>
                </c:pt>
                <c:pt idx="17020">
                  <c:v>-34.817289664708802</c:v>
                </c:pt>
                <c:pt idx="17021">
                  <c:v>-34.819466472435003</c:v>
                </c:pt>
                <c:pt idx="17022">
                  <c:v>-34.965187591018001</c:v>
                </c:pt>
                <c:pt idx="17023">
                  <c:v>-34.967186979731203</c:v>
                </c:pt>
                <c:pt idx="17024">
                  <c:v>-34.995357119807203</c:v>
                </c:pt>
                <c:pt idx="17025">
                  <c:v>-35.042583412428499</c:v>
                </c:pt>
                <c:pt idx="17026">
                  <c:v>-35.212289930582898</c:v>
                </c:pt>
                <c:pt idx="17027">
                  <c:v>-35.250535107885199</c:v>
                </c:pt>
                <c:pt idx="17028">
                  <c:v>-35.251633785303298</c:v>
                </c:pt>
                <c:pt idx="17029">
                  <c:v>-35.320745489404302</c:v>
                </c:pt>
                <c:pt idx="17030">
                  <c:v>-35.321425696163601</c:v>
                </c:pt>
                <c:pt idx="17031">
                  <c:v>-35.388277713539502</c:v>
                </c:pt>
                <c:pt idx="17032">
                  <c:v>-35.388904416874396</c:v>
                </c:pt>
                <c:pt idx="17033">
                  <c:v>-35.453482871259197</c:v>
                </c:pt>
                <c:pt idx="17034">
                  <c:v>-35.490324942358598</c:v>
                </c:pt>
                <c:pt idx="17035">
                  <c:v>-35.512652261818097</c:v>
                </c:pt>
                <c:pt idx="17036">
                  <c:v>-35.516656018803097</c:v>
                </c:pt>
                <c:pt idx="17037">
                  <c:v>-35.495318385028597</c:v>
                </c:pt>
                <c:pt idx="17038">
                  <c:v>-35.495451403365401</c:v>
                </c:pt>
                <c:pt idx="17039">
                  <c:v>-35.495586967774301</c:v>
                </c:pt>
                <c:pt idx="17040">
                  <c:v>-35.435221131524997</c:v>
                </c:pt>
                <c:pt idx="17041">
                  <c:v>-35.435454880459602</c:v>
                </c:pt>
                <c:pt idx="17042">
                  <c:v>-35.419688897359698</c:v>
                </c:pt>
                <c:pt idx="17043">
                  <c:v>-35.388097934623701</c:v>
                </c:pt>
                <c:pt idx="17044">
                  <c:v>-35.350397712548698</c:v>
                </c:pt>
                <c:pt idx="17045">
                  <c:v>-35.1333237965761</c:v>
                </c:pt>
                <c:pt idx="17046">
                  <c:v>-35.133939159397897</c:v>
                </c:pt>
                <c:pt idx="17047">
                  <c:v>-35.134551947779201</c:v>
                </c:pt>
                <c:pt idx="17048">
                  <c:v>-34.943971399634599</c:v>
                </c:pt>
                <c:pt idx="17049">
                  <c:v>-34.944484885290102</c:v>
                </c:pt>
                <c:pt idx="17050">
                  <c:v>-34.909222981350503</c:v>
                </c:pt>
                <c:pt idx="17051">
                  <c:v>-34.852097089010798</c:v>
                </c:pt>
                <c:pt idx="17052">
                  <c:v>-34.796118657137697</c:v>
                </c:pt>
                <c:pt idx="17053">
                  <c:v>-34.628954618254802</c:v>
                </c:pt>
                <c:pt idx="17054">
                  <c:v>-34.630049811687002</c:v>
                </c:pt>
                <c:pt idx="17055">
                  <c:v>-34.631143417542901</c:v>
                </c:pt>
                <c:pt idx="17056">
                  <c:v>-34.510686618090702</c:v>
                </c:pt>
                <c:pt idx="17057">
                  <c:v>-34.511834753964898</c:v>
                </c:pt>
                <c:pt idx="17058">
                  <c:v>-34.4940865616541</c:v>
                </c:pt>
                <c:pt idx="17059">
                  <c:v>-34.472906326202803</c:v>
                </c:pt>
                <c:pt idx="17060">
                  <c:v>-34.462173894348901</c:v>
                </c:pt>
                <c:pt idx="17061">
                  <c:v>-34.523979231162201</c:v>
                </c:pt>
                <c:pt idx="17062">
                  <c:v>-34.525027971801798</c:v>
                </c:pt>
                <c:pt idx="17063">
                  <c:v>-34.526073171476902</c:v>
                </c:pt>
                <c:pt idx="17064">
                  <c:v>-34.624024024924601</c:v>
                </c:pt>
                <c:pt idx="17065">
                  <c:v>-34.624960463181203</c:v>
                </c:pt>
                <c:pt idx="17066">
                  <c:v>-34.649749210084899</c:v>
                </c:pt>
                <c:pt idx="17067">
                  <c:v>-34.754786435283897</c:v>
                </c:pt>
                <c:pt idx="17068">
                  <c:v>-34.755501071289899</c:v>
                </c:pt>
                <c:pt idx="17069">
                  <c:v>-35.0643666490882</c:v>
                </c:pt>
                <c:pt idx="17070">
                  <c:v>-35.0647543820252</c:v>
                </c:pt>
                <c:pt idx="17071">
                  <c:v>-35.0651424872257</c:v>
                </c:pt>
                <c:pt idx="17072">
                  <c:v>-35.335871081650403</c:v>
                </c:pt>
                <c:pt idx="17073">
                  <c:v>-35.335972389940203</c:v>
                </c:pt>
                <c:pt idx="17074">
                  <c:v>-35.473814018313199</c:v>
                </c:pt>
                <c:pt idx="17075">
                  <c:v>-35.561871671376103</c:v>
                </c:pt>
                <c:pt idx="17076">
                  <c:v>-35.561705692862098</c:v>
                </c:pt>
                <c:pt idx="17077">
                  <c:v>-35.9048940585227</c:v>
                </c:pt>
                <c:pt idx="17078">
                  <c:v>-35.904375248445199</c:v>
                </c:pt>
                <c:pt idx="17079">
                  <c:v>-35.903866799424001</c:v>
                </c:pt>
                <c:pt idx="17080">
                  <c:v>-36.188467368549802</c:v>
                </c:pt>
                <c:pt idx="17081">
                  <c:v>-36.188240320857403</c:v>
                </c:pt>
                <c:pt idx="17082">
                  <c:v>-36.240209976228101</c:v>
                </c:pt>
                <c:pt idx="17083">
                  <c:v>-36.388090964455998</c:v>
                </c:pt>
                <c:pt idx="17084">
                  <c:v>-36.460650207552099</c:v>
                </c:pt>
                <c:pt idx="17085">
                  <c:v>-36.646540370793197</c:v>
                </c:pt>
                <c:pt idx="17086">
                  <c:v>-36.6456724916262</c:v>
                </c:pt>
                <c:pt idx="17087">
                  <c:v>-36.644815367429899</c:v>
                </c:pt>
                <c:pt idx="17088">
                  <c:v>-36.840100817649102</c:v>
                </c:pt>
                <c:pt idx="17089">
                  <c:v>-36.839055405013497</c:v>
                </c:pt>
                <c:pt idx="17090">
                  <c:v>-36.920489545853798</c:v>
                </c:pt>
                <c:pt idx="17091">
                  <c:v>-36.9681531341067</c:v>
                </c:pt>
                <c:pt idx="17092">
                  <c:v>-37.013010100381997</c:v>
                </c:pt>
                <c:pt idx="17093">
                  <c:v>-37.125863812480603</c:v>
                </c:pt>
                <c:pt idx="17094">
                  <c:v>-37.124950742641602</c:v>
                </c:pt>
                <c:pt idx="17095">
                  <c:v>-37.124048516805203</c:v>
                </c:pt>
                <c:pt idx="17096">
                  <c:v>-37.245872769456398</c:v>
                </c:pt>
                <c:pt idx="17097">
                  <c:v>-37.244863780511601</c:v>
                </c:pt>
                <c:pt idx="17098">
                  <c:v>-37.299019033932602</c:v>
                </c:pt>
                <c:pt idx="17099">
                  <c:v>-37.329207881462402</c:v>
                </c:pt>
                <c:pt idx="17100">
                  <c:v>-37.359911042979398</c:v>
                </c:pt>
                <c:pt idx="17101">
                  <c:v>-37.447851521334101</c:v>
                </c:pt>
                <c:pt idx="17102">
                  <c:v>-37.446801304387598</c:v>
                </c:pt>
                <c:pt idx="17103">
                  <c:v>-37.445753343406103</c:v>
                </c:pt>
                <c:pt idx="17104">
                  <c:v>-37.543715554148399</c:v>
                </c:pt>
                <c:pt idx="17105">
                  <c:v>-37.542567618460303</c:v>
                </c:pt>
                <c:pt idx="17106">
                  <c:v>-37.587422005309499</c:v>
                </c:pt>
                <c:pt idx="17107">
                  <c:v>-37.614964993035102</c:v>
                </c:pt>
                <c:pt idx="17108">
                  <c:v>-37.641886803349301</c:v>
                </c:pt>
                <c:pt idx="17109">
                  <c:v>-37.7237572052342</c:v>
                </c:pt>
                <c:pt idx="17110">
                  <c:v>-37.722435480516197</c:v>
                </c:pt>
                <c:pt idx="17111">
                  <c:v>-37.721117314999098</c:v>
                </c:pt>
                <c:pt idx="17112">
                  <c:v>-37.8139528816614</c:v>
                </c:pt>
                <c:pt idx="17113">
                  <c:v>-37.812543759492499</c:v>
                </c:pt>
                <c:pt idx="17114">
                  <c:v>-37.8550902497959</c:v>
                </c:pt>
                <c:pt idx="17115">
                  <c:v>-37.8810830308975</c:v>
                </c:pt>
                <c:pt idx="17116">
                  <c:v>-37.906412787899903</c:v>
                </c:pt>
                <c:pt idx="17117">
                  <c:v>-37.983075821309001</c:v>
                </c:pt>
                <c:pt idx="17118">
                  <c:v>-37.981522448813699</c:v>
                </c:pt>
                <c:pt idx="17119">
                  <c:v>-37.979974080052202</c:v>
                </c:pt>
                <c:pt idx="17120">
                  <c:v>-38.066554032738999</c:v>
                </c:pt>
                <c:pt idx="17121">
                  <c:v>-38.064924115752703</c:v>
                </c:pt>
                <c:pt idx="17122">
                  <c:v>-38.105353490423497</c:v>
                </c:pt>
                <c:pt idx="17123">
                  <c:v>-38.127983111814601</c:v>
                </c:pt>
                <c:pt idx="17124">
                  <c:v>-38.151460308578997</c:v>
                </c:pt>
                <c:pt idx="17125">
                  <c:v>-38.222442169752597</c:v>
                </c:pt>
                <c:pt idx="17126">
                  <c:v>-38.220726978566603</c:v>
                </c:pt>
                <c:pt idx="17127">
                  <c:v>-38.219016226467197</c:v>
                </c:pt>
                <c:pt idx="17128">
                  <c:v>-38.297736030566</c:v>
                </c:pt>
                <c:pt idx="17129">
                  <c:v>-38.295947304634403</c:v>
                </c:pt>
                <c:pt idx="17130">
                  <c:v>-38.330800475258698</c:v>
                </c:pt>
                <c:pt idx="17131">
                  <c:v>-38.351900042065203</c:v>
                </c:pt>
                <c:pt idx="17132">
                  <c:v>-38.371574330118499</c:v>
                </c:pt>
                <c:pt idx="17133">
                  <c:v>-38.433386767345503</c:v>
                </c:pt>
                <c:pt idx="17134">
                  <c:v>-38.4314770735851</c:v>
                </c:pt>
                <c:pt idx="17135">
                  <c:v>-38.429569064298597</c:v>
                </c:pt>
                <c:pt idx="17136">
                  <c:v>-38.497420531918998</c:v>
                </c:pt>
                <c:pt idx="17137">
                  <c:v>-38.495438357125003</c:v>
                </c:pt>
                <c:pt idx="17138">
                  <c:v>-38.524729606320498</c:v>
                </c:pt>
                <c:pt idx="17139">
                  <c:v>-38.541784628046997</c:v>
                </c:pt>
                <c:pt idx="17140">
                  <c:v>-38.558197966045</c:v>
                </c:pt>
                <c:pt idx="17141">
                  <c:v>-38.604474224914199</c:v>
                </c:pt>
                <c:pt idx="17142">
                  <c:v>-38.6023755007053</c:v>
                </c:pt>
                <c:pt idx="17143">
                  <c:v>-38.653563427639497</c:v>
                </c:pt>
                <c:pt idx="17144">
                  <c:v>-38.651412191904697</c:v>
                </c:pt>
                <c:pt idx="17145">
                  <c:v>-38.649262969889897</c:v>
                </c:pt>
                <c:pt idx="17146">
                  <c:v>-38.670056309709601</c:v>
                </c:pt>
                <c:pt idx="17147">
                  <c:v>-38.681656306669304</c:v>
                </c:pt>
                <c:pt idx="17148">
                  <c:v>-38.6924457393187</c:v>
                </c:pt>
                <c:pt idx="17149">
                  <c:v>-38.724179727324703</c:v>
                </c:pt>
                <c:pt idx="17150">
                  <c:v>-38.721980220215201</c:v>
                </c:pt>
                <c:pt idx="17151">
                  <c:v>-38.757042541865403</c:v>
                </c:pt>
                <c:pt idx="17152">
                  <c:v>-38.754814601200003</c:v>
                </c:pt>
                <c:pt idx="17153">
                  <c:v>-38.758864845351297</c:v>
                </c:pt>
                <c:pt idx="17154">
                  <c:v>-38.766893289533201</c:v>
                </c:pt>
                <c:pt idx="17155">
                  <c:v>-38.774454404444299</c:v>
                </c:pt>
                <c:pt idx="17156">
                  <c:v>-38.7819056380132</c:v>
                </c:pt>
                <c:pt idx="17157">
                  <c:v>-38.797929122012</c:v>
                </c:pt>
                <c:pt idx="17158">
                  <c:v>-38.8049226338333</c:v>
                </c:pt>
                <c:pt idx="17159">
                  <c:v>-38.819485838143102</c:v>
                </c:pt>
                <c:pt idx="17160">
                  <c:v>-38.8340362206037</c:v>
                </c:pt>
                <c:pt idx="17161">
                  <c:v>-38.8317321205732</c:v>
                </c:pt>
                <c:pt idx="17162">
                  <c:v>-38.8462789270692</c:v>
                </c:pt>
                <c:pt idx="17163">
                  <c:v>-38.843969436212099</c:v>
                </c:pt>
                <c:pt idx="17164">
                  <c:v>-38.855675297408297</c:v>
                </c:pt>
                <c:pt idx="17165">
                  <c:v>-38.862814281737997</c:v>
                </c:pt>
                <c:pt idx="17166">
                  <c:v>-38.870107189829497</c:v>
                </c:pt>
                <c:pt idx="17167">
                  <c:v>-38.887474589919599</c:v>
                </c:pt>
                <c:pt idx="17168">
                  <c:v>-38.895625613486601</c:v>
                </c:pt>
                <c:pt idx="17169">
                  <c:v>-38.929021492418002</c:v>
                </c:pt>
                <c:pt idx="17170">
                  <c:v>-38.9267351909835</c:v>
                </c:pt>
                <c:pt idx="17171">
                  <c:v>-38.931466664460999</c:v>
                </c:pt>
                <c:pt idx="17172">
                  <c:v>-38.940662976231103</c:v>
                </c:pt>
                <c:pt idx="17173">
                  <c:v>-38.950309319899802</c:v>
                </c:pt>
                <c:pt idx="17174">
                  <c:v>-38.960439526591102</c:v>
                </c:pt>
                <c:pt idx="17175">
                  <c:v>-38.9704937908744</c:v>
                </c:pt>
                <c:pt idx="17176">
                  <c:v>-38.981687330917701</c:v>
                </c:pt>
                <c:pt idx="17177">
                  <c:v>-39.043380521517797</c:v>
                </c:pt>
                <c:pt idx="17178">
                  <c:v>-39.040907728700901</c:v>
                </c:pt>
                <c:pt idx="17179">
                  <c:v>-39.048280549910203</c:v>
                </c:pt>
                <c:pt idx="17180">
                  <c:v>-39.0616602042221</c:v>
                </c:pt>
                <c:pt idx="17181">
                  <c:v>-39.075932545529099</c:v>
                </c:pt>
                <c:pt idx="17182">
                  <c:v>-39.090071799969799</c:v>
                </c:pt>
                <c:pt idx="17183">
                  <c:v>-39.1056706494387</c:v>
                </c:pt>
                <c:pt idx="17184">
                  <c:v>-39.1219439255716</c:v>
                </c:pt>
                <c:pt idx="17185">
                  <c:v>-39.206898208102999</c:v>
                </c:pt>
                <c:pt idx="17186">
                  <c:v>-39.204272967535402</c:v>
                </c:pt>
                <c:pt idx="17187">
                  <c:v>-39.214950724368897</c:v>
                </c:pt>
                <c:pt idx="17188">
                  <c:v>-39.233921141768498</c:v>
                </c:pt>
                <c:pt idx="17189">
                  <c:v>-39.252565953258802</c:v>
                </c:pt>
                <c:pt idx="17190">
                  <c:v>-39.272922394138199</c:v>
                </c:pt>
                <c:pt idx="17191">
                  <c:v>-39.293982962935303</c:v>
                </c:pt>
                <c:pt idx="17192">
                  <c:v>-39.315762245075597</c:v>
                </c:pt>
                <c:pt idx="17193">
                  <c:v>-39.425809957501698</c:v>
                </c:pt>
                <c:pt idx="17194">
                  <c:v>-39.422955138312197</c:v>
                </c:pt>
                <c:pt idx="17195">
                  <c:v>-39.435956684232899</c:v>
                </c:pt>
                <c:pt idx="17196">
                  <c:v>-39.460736388727597</c:v>
                </c:pt>
                <c:pt idx="17197">
                  <c:v>-39.486329805599802</c:v>
                </c:pt>
                <c:pt idx="17198">
                  <c:v>-39.512763020728997</c:v>
                </c:pt>
                <c:pt idx="17199">
                  <c:v>-39.540055586980799</c:v>
                </c:pt>
                <c:pt idx="17200">
                  <c:v>-39.5682311652537</c:v>
                </c:pt>
                <c:pt idx="17201">
                  <c:v>-39.7073099093978</c:v>
                </c:pt>
                <c:pt idx="17202">
                  <c:v>-39.704153403235097</c:v>
                </c:pt>
                <c:pt idx="17203">
                  <c:v>-39.721964522111698</c:v>
                </c:pt>
                <c:pt idx="17204">
                  <c:v>-39.753578296092002</c:v>
                </c:pt>
                <c:pt idx="17205">
                  <c:v>-39.7861075660757</c:v>
                </c:pt>
                <c:pt idx="17206">
                  <c:v>-39.819546895075099</c:v>
                </c:pt>
                <c:pt idx="17207">
                  <c:v>-39.852164284618901</c:v>
                </c:pt>
                <c:pt idx="17208">
                  <c:v>-39.8873765767569</c:v>
                </c:pt>
                <c:pt idx="17209">
                  <c:v>-40.059601903452901</c:v>
                </c:pt>
                <c:pt idx="17210">
                  <c:v>-40.055936696362799</c:v>
                </c:pt>
                <c:pt idx="17211">
                  <c:v>-40.078513627524003</c:v>
                </c:pt>
                <c:pt idx="17212">
                  <c:v>-40.114949782153403</c:v>
                </c:pt>
                <c:pt idx="17213">
                  <c:v>-40.1540213660288</c:v>
                </c:pt>
                <c:pt idx="17214">
                  <c:v>-40.193120236642201</c:v>
                </c:pt>
                <c:pt idx="17215">
                  <c:v>-40.233519421022201</c:v>
                </c:pt>
                <c:pt idx="17216">
                  <c:v>-40.274521290263699</c:v>
                </c:pt>
                <c:pt idx="17217">
                  <c:v>-40.470613978044803</c:v>
                </c:pt>
                <c:pt idx="17218">
                  <c:v>-40.466513084757899</c:v>
                </c:pt>
                <c:pt idx="17219">
                  <c:v>-40.489669323258298</c:v>
                </c:pt>
                <c:pt idx="17220">
                  <c:v>-40.532302693540103</c:v>
                </c:pt>
                <c:pt idx="17221">
                  <c:v>-40.575340369146701</c:v>
                </c:pt>
                <c:pt idx="17222">
                  <c:v>-40.618760766065499</c:v>
                </c:pt>
                <c:pt idx="17223">
                  <c:v>-40.660347050018999</c:v>
                </c:pt>
                <c:pt idx="17224">
                  <c:v>-40.704474532706698</c:v>
                </c:pt>
                <c:pt idx="17225">
                  <c:v>-40.914584149317903</c:v>
                </c:pt>
                <c:pt idx="17226">
                  <c:v>-40.909802036955803</c:v>
                </c:pt>
                <c:pt idx="17227">
                  <c:v>-40.936527791023003</c:v>
                </c:pt>
                <c:pt idx="17228">
                  <c:v>-40.979407021543999</c:v>
                </c:pt>
                <c:pt idx="17229">
                  <c:v>-41.024901669134799</c:v>
                </c:pt>
                <c:pt idx="17230">
                  <c:v>-41.070751531891901</c:v>
                </c:pt>
                <c:pt idx="17231">
                  <c:v>-41.1169668446</c:v>
                </c:pt>
                <c:pt idx="17232">
                  <c:v>-41.163569729228101</c:v>
                </c:pt>
                <c:pt idx="17233">
                  <c:v>-41.387115375957798</c:v>
                </c:pt>
                <c:pt idx="17234">
                  <c:v>-41.381715389140702</c:v>
                </c:pt>
                <c:pt idx="17235">
                  <c:v>-41.407825946224001</c:v>
                </c:pt>
                <c:pt idx="17236">
                  <c:v>-41.456103532345097</c:v>
                </c:pt>
                <c:pt idx="17237">
                  <c:v>-41.504835669938799</c:v>
                </c:pt>
                <c:pt idx="17238">
                  <c:v>-41.5515583590592</c:v>
                </c:pt>
                <c:pt idx="17239">
                  <c:v>-41.600394446647897</c:v>
                </c:pt>
                <c:pt idx="17240">
                  <c:v>-41.650536634500298</c:v>
                </c:pt>
                <c:pt idx="17241">
                  <c:v>-41.891783699257701</c:v>
                </c:pt>
                <c:pt idx="17242">
                  <c:v>-41.886044859130799</c:v>
                </c:pt>
                <c:pt idx="17243">
                  <c:v>-41.914182744967597</c:v>
                </c:pt>
                <c:pt idx="17244">
                  <c:v>-41.966095151763298</c:v>
                </c:pt>
                <c:pt idx="17245">
                  <c:v>-42.018435612960097</c:v>
                </c:pt>
                <c:pt idx="17246">
                  <c:v>-42.071200848034202</c:v>
                </c:pt>
                <c:pt idx="17247">
                  <c:v>-42.123488397730902</c:v>
                </c:pt>
                <c:pt idx="17248">
                  <c:v>-42.174389778182402</c:v>
                </c:pt>
                <c:pt idx="17249">
                  <c:v>-42.431290918568202</c:v>
                </c:pt>
                <c:pt idx="17250">
                  <c:v>-42.425240525926498</c:v>
                </c:pt>
                <c:pt idx="17251">
                  <c:v>-42.457720622683098</c:v>
                </c:pt>
                <c:pt idx="17252">
                  <c:v>-42.509952058110898</c:v>
                </c:pt>
                <c:pt idx="17253">
                  <c:v>-42.565470314722397</c:v>
                </c:pt>
                <c:pt idx="17254">
                  <c:v>-42.621539086483601</c:v>
                </c:pt>
                <c:pt idx="17255">
                  <c:v>-42.678214789080698</c:v>
                </c:pt>
                <c:pt idx="17256">
                  <c:v>-42.735577190578603</c:v>
                </c:pt>
                <c:pt idx="17257">
                  <c:v>-43.0140703687347</c:v>
                </c:pt>
                <c:pt idx="17258">
                  <c:v>-43.007462284628303</c:v>
                </c:pt>
                <c:pt idx="17259">
                  <c:v>-43.039928282028299</c:v>
                </c:pt>
                <c:pt idx="17260">
                  <c:v>-43.099604115280499</c:v>
                </c:pt>
                <c:pt idx="17261">
                  <c:v>-43.158455511400803</c:v>
                </c:pt>
                <c:pt idx="17262">
                  <c:v>-43.221866463759198</c:v>
                </c:pt>
                <c:pt idx="17263">
                  <c:v>-43.286886401738201</c:v>
                </c:pt>
                <c:pt idx="17264">
                  <c:v>-43.353690495671799</c:v>
                </c:pt>
                <c:pt idx="17265">
                  <c:v>-43.685952880713899</c:v>
                </c:pt>
                <c:pt idx="17266">
                  <c:v>-43.678762372995003</c:v>
                </c:pt>
                <c:pt idx="17267">
                  <c:v>-43.718521498721799</c:v>
                </c:pt>
                <c:pt idx="17268">
                  <c:v>-43.7934909622373</c:v>
                </c:pt>
                <c:pt idx="17269">
                  <c:v>-43.871093972585697</c:v>
                </c:pt>
                <c:pt idx="17270">
                  <c:v>-43.9474842287567</c:v>
                </c:pt>
                <c:pt idx="17271">
                  <c:v>-44.030786410268703</c:v>
                </c:pt>
                <c:pt idx="17272">
                  <c:v>-44.1170922278476</c:v>
                </c:pt>
                <c:pt idx="17273">
                  <c:v>-44.546371927319498</c:v>
                </c:pt>
                <c:pt idx="17274">
                  <c:v>-44.538203559377699</c:v>
                </c:pt>
                <c:pt idx="17275">
                  <c:v>-44.590299276388599</c:v>
                </c:pt>
                <c:pt idx="17276">
                  <c:v>-44.687765928290801</c:v>
                </c:pt>
                <c:pt idx="17277">
                  <c:v>-44.7883243444846</c:v>
                </c:pt>
                <c:pt idx="17278">
                  <c:v>-44.891909337154601</c:v>
                </c:pt>
                <c:pt idx="17279">
                  <c:v>-44.993159365677101</c:v>
                </c:pt>
                <c:pt idx="17280">
                  <c:v>-45.100654023388003</c:v>
                </c:pt>
                <c:pt idx="17281">
                  <c:v>-45.631479704053</c:v>
                </c:pt>
                <c:pt idx="17282">
                  <c:v>-45.621753638918698</c:v>
                </c:pt>
                <c:pt idx="17283">
                  <c:v>-45.684550856054301</c:v>
                </c:pt>
                <c:pt idx="17284">
                  <c:v>-45.800514124466901</c:v>
                </c:pt>
                <c:pt idx="17285">
                  <c:v>-45.918057880340598</c:v>
                </c:pt>
                <c:pt idx="17286">
                  <c:v>-46.036892719241301</c:v>
                </c:pt>
                <c:pt idx="17287">
                  <c:v>-46.1507431284967</c:v>
                </c:pt>
                <c:pt idx="17288">
                  <c:v>-46.2692419016172</c:v>
                </c:pt>
                <c:pt idx="17289">
                  <c:v>-46.870012901213101</c:v>
                </c:pt>
                <c:pt idx="17290">
                  <c:v>-46.857816883559202</c:v>
                </c:pt>
                <c:pt idx="17291">
                  <c:v>-46.845626958296002</c:v>
                </c:pt>
                <c:pt idx="17292">
                  <c:v>-47.071575550143102</c:v>
                </c:pt>
                <c:pt idx="17293">
                  <c:v>-47.130127488266602</c:v>
                </c:pt>
                <c:pt idx="17294">
                  <c:v>-47.241873411564001</c:v>
                </c:pt>
                <c:pt idx="17295">
                  <c:v>-47.358860016477898</c:v>
                </c:pt>
                <c:pt idx="17296">
                  <c:v>-47.469088864993999</c:v>
                </c:pt>
                <c:pt idx="17297">
                  <c:v>-47.710394630114997</c:v>
                </c:pt>
                <c:pt idx="17298">
                  <c:v>-47.820927921355299</c:v>
                </c:pt>
                <c:pt idx="17299">
                  <c:v>-48.216351589227898</c:v>
                </c:pt>
                <c:pt idx="17300">
                  <c:v>-48.202742214355197</c:v>
                </c:pt>
                <c:pt idx="17301">
                  <c:v>-48.273209260907301</c:v>
                </c:pt>
                <c:pt idx="17302">
                  <c:v>-48.381167465826501</c:v>
                </c:pt>
                <c:pt idx="17303">
                  <c:v>-48.482308253171297</c:v>
                </c:pt>
                <c:pt idx="17304">
                  <c:v>-48.587527152312603</c:v>
                </c:pt>
                <c:pt idx="17305">
                  <c:v>-48.691453998470003</c:v>
                </c:pt>
                <c:pt idx="17306">
                  <c:v>-48.792409415508402</c:v>
                </c:pt>
                <c:pt idx="17307">
                  <c:v>-49.261380179492498</c:v>
                </c:pt>
                <c:pt idx="17308">
                  <c:v>-49.248163060811699</c:v>
                </c:pt>
                <c:pt idx="17309">
                  <c:v>-49.234992525284802</c:v>
                </c:pt>
                <c:pt idx="17310">
                  <c:v>-49.403243868326499</c:v>
                </c:pt>
                <c:pt idx="17311">
                  <c:v>-49.569611036332503</c:v>
                </c:pt>
                <c:pt idx="17312">
                  <c:v>-49.556339993080599</c:v>
                </c:pt>
                <c:pt idx="17313">
                  <c:v>-49.724045436060003</c:v>
                </c:pt>
                <c:pt idx="17314">
                  <c:v>-49.889817887028798</c:v>
                </c:pt>
                <c:pt idx="17315">
                  <c:v>-50.209350738753599</c:v>
                </c:pt>
                <c:pt idx="17316">
                  <c:v>-50.3024430787152</c:v>
                </c:pt>
                <c:pt idx="17317">
                  <c:v>-50.291349153330799</c:v>
                </c:pt>
                <c:pt idx="17318">
                  <c:v>-50.3839700506756</c:v>
                </c:pt>
                <c:pt idx="17319">
                  <c:v>-50.47184163064</c:v>
                </c:pt>
                <c:pt idx="17320">
                  <c:v>-50.461163091578101</c:v>
                </c:pt>
                <c:pt idx="17321">
                  <c:v>-50.814634511033503</c:v>
                </c:pt>
                <c:pt idx="17322">
                  <c:v>-50.803915941402899</c:v>
                </c:pt>
                <c:pt idx="17323">
                  <c:v>-51.130471035332803</c:v>
                </c:pt>
                <c:pt idx="17324">
                  <c:v>-51.2185617398274</c:v>
                </c:pt>
                <c:pt idx="17325">
                  <c:v>-51.207848802894702</c:v>
                </c:pt>
                <c:pt idx="17326">
                  <c:v>-51.2939761860586</c:v>
                </c:pt>
                <c:pt idx="17327">
                  <c:v>-51.3809820233446</c:v>
                </c:pt>
                <c:pt idx="17328">
                  <c:v>-51.370204747356503</c:v>
                </c:pt>
                <c:pt idx="17329">
                  <c:v>-51.681845263665203</c:v>
                </c:pt>
                <c:pt idx="17330">
                  <c:v>-51.671076238998502</c:v>
                </c:pt>
                <c:pt idx="17331">
                  <c:v>-51.989066141176799</c:v>
                </c:pt>
                <c:pt idx="17332">
                  <c:v>-52.067450931497397</c:v>
                </c:pt>
                <c:pt idx="17333">
                  <c:v>-52.056394174267403</c:v>
                </c:pt>
                <c:pt idx="17334">
                  <c:v>-52.132735744652003</c:v>
                </c:pt>
                <c:pt idx="17335">
                  <c:v>-52.206611475039402</c:v>
                </c:pt>
                <c:pt idx="17336">
                  <c:v>-52.195317723772398</c:v>
                </c:pt>
                <c:pt idx="17337">
                  <c:v>-52.458518582538296</c:v>
                </c:pt>
                <c:pt idx="17338">
                  <c:v>-52.447190876789598</c:v>
                </c:pt>
                <c:pt idx="17339">
                  <c:v>-52.675575146432401</c:v>
                </c:pt>
                <c:pt idx="17340">
                  <c:v>-52.726137330089301</c:v>
                </c:pt>
                <c:pt idx="17341">
                  <c:v>-52.714620031452</c:v>
                </c:pt>
                <c:pt idx="17342">
                  <c:v>-52.760257504387802</c:v>
                </c:pt>
                <c:pt idx="17343">
                  <c:v>-52.798243832052997</c:v>
                </c:pt>
                <c:pt idx="17344">
                  <c:v>-52.786721759159398</c:v>
                </c:pt>
                <c:pt idx="17345">
                  <c:v>-52.930275096095997</c:v>
                </c:pt>
                <c:pt idx="17346">
                  <c:v>-52.918686907752502</c:v>
                </c:pt>
                <c:pt idx="17347">
                  <c:v>-52.996341922009996</c:v>
                </c:pt>
                <c:pt idx="17348">
                  <c:v>-53.003461564536302</c:v>
                </c:pt>
                <c:pt idx="17349">
                  <c:v>-52.991728895929903</c:v>
                </c:pt>
                <c:pt idx="17350">
                  <c:v>-52.995259125031602</c:v>
                </c:pt>
                <c:pt idx="17351">
                  <c:v>-52.994414008700801</c:v>
                </c:pt>
                <c:pt idx="17352">
                  <c:v>-52.982695174990397</c:v>
                </c:pt>
                <c:pt idx="17353">
                  <c:v>-52.9942199656874</c:v>
                </c:pt>
                <c:pt idx="17354">
                  <c:v>-52.982476310743699</c:v>
                </c:pt>
                <c:pt idx="17355">
                  <c:v>-52.948965486148701</c:v>
                </c:pt>
                <c:pt idx="17356">
                  <c:v>-52.928472910507601</c:v>
                </c:pt>
                <c:pt idx="17357">
                  <c:v>-52.916951324534303</c:v>
                </c:pt>
                <c:pt idx="17358">
                  <c:v>-52.8937340259507</c:v>
                </c:pt>
                <c:pt idx="17359">
                  <c:v>-52.868091698203401</c:v>
                </c:pt>
                <c:pt idx="17360">
                  <c:v>-52.856843031075798</c:v>
                </c:pt>
                <c:pt idx="17361">
                  <c:v>-52.787735280041097</c:v>
                </c:pt>
                <c:pt idx="17362">
                  <c:v>-52.776395699073802</c:v>
                </c:pt>
                <c:pt idx="17363">
                  <c:v>-52.661885153949598</c:v>
                </c:pt>
                <c:pt idx="17364">
                  <c:v>-52.619562778660999</c:v>
                </c:pt>
                <c:pt idx="17365">
                  <c:v>-52.608114197845701</c:v>
                </c:pt>
                <c:pt idx="17366">
                  <c:v>-52.560844599078102</c:v>
                </c:pt>
                <c:pt idx="17367">
                  <c:v>-52.510205701059</c:v>
                </c:pt>
                <c:pt idx="17368">
                  <c:v>-52.4989324902646</c:v>
                </c:pt>
                <c:pt idx="17369">
                  <c:v>-52.341748960220897</c:v>
                </c:pt>
                <c:pt idx="17370">
                  <c:v>-52.330485375555298</c:v>
                </c:pt>
                <c:pt idx="17371">
                  <c:v>-52.106965745731301</c:v>
                </c:pt>
                <c:pt idx="17372">
                  <c:v>-52.031796907522498</c:v>
                </c:pt>
                <c:pt idx="17373">
                  <c:v>-52.020585225710803</c:v>
                </c:pt>
                <c:pt idx="17374">
                  <c:v>-51.941113955913202</c:v>
                </c:pt>
                <c:pt idx="17375">
                  <c:v>-51.860814540298399</c:v>
                </c:pt>
                <c:pt idx="17376">
                  <c:v>-51.849565255506803</c:v>
                </c:pt>
                <c:pt idx="17377">
                  <c:v>-51.579947782732503</c:v>
                </c:pt>
                <c:pt idx="17378">
                  <c:v>-51.568887099430299</c:v>
                </c:pt>
                <c:pt idx="17379">
                  <c:v>-51.227690214881598</c:v>
                </c:pt>
                <c:pt idx="17380">
                  <c:v>-51.120259094831802</c:v>
                </c:pt>
                <c:pt idx="17381">
                  <c:v>-51.109569144571999</c:v>
                </c:pt>
                <c:pt idx="17382">
                  <c:v>-50.998881692708999</c:v>
                </c:pt>
                <c:pt idx="17383">
                  <c:v>-50.884649127058701</c:v>
                </c:pt>
                <c:pt idx="17384">
                  <c:v>-50.874516425937998</c:v>
                </c:pt>
                <c:pt idx="17385">
                  <c:v>-50.500132943202601</c:v>
                </c:pt>
                <c:pt idx="17386">
                  <c:v>-50.4903758246531</c:v>
                </c:pt>
                <c:pt idx="17387">
                  <c:v>-50.041007676365098</c:v>
                </c:pt>
                <c:pt idx="17388">
                  <c:v>-49.909854530556501</c:v>
                </c:pt>
                <c:pt idx="17389">
                  <c:v>-49.900638050859399</c:v>
                </c:pt>
                <c:pt idx="17390">
                  <c:v>-49.760133967675898</c:v>
                </c:pt>
                <c:pt idx="17391">
                  <c:v>-49.6160010160038</c:v>
                </c:pt>
                <c:pt idx="17392">
                  <c:v>-49.607131296709397</c:v>
                </c:pt>
                <c:pt idx="17393">
                  <c:v>-49.128261645488898</c:v>
                </c:pt>
                <c:pt idx="17394">
                  <c:v>-49.119678098048901</c:v>
                </c:pt>
                <c:pt idx="17395">
                  <c:v>-48.562625880852998</c:v>
                </c:pt>
                <c:pt idx="17396">
                  <c:v>-48.400913884199099</c:v>
                </c:pt>
                <c:pt idx="17397">
                  <c:v>-48.393478778510897</c:v>
                </c:pt>
                <c:pt idx="17398">
                  <c:v>-48.226471335303401</c:v>
                </c:pt>
                <c:pt idx="17399">
                  <c:v>-48.064801563917896</c:v>
                </c:pt>
                <c:pt idx="17400">
                  <c:v>-48.056973657201603</c:v>
                </c:pt>
                <c:pt idx="17401">
                  <c:v>-47.498587882040503</c:v>
                </c:pt>
                <c:pt idx="17402">
                  <c:v>-47.491064387899797</c:v>
                </c:pt>
                <c:pt idx="17403">
                  <c:v>-46.887702149310698</c:v>
                </c:pt>
                <c:pt idx="17404">
                  <c:v>-46.714422281290197</c:v>
                </c:pt>
                <c:pt idx="17405">
                  <c:v>-46.707647605476701</c:v>
                </c:pt>
                <c:pt idx="17406">
                  <c:v>-46.536035475171097</c:v>
                </c:pt>
                <c:pt idx="17407">
                  <c:v>-46.365362885248302</c:v>
                </c:pt>
                <c:pt idx="17408">
                  <c:v>-46.358596303632098</c:v>
                </c:pt>
                <c:pt idx="17409">
                  <c:v>-45.806341037737397</c:v>
                </c:pt>
                <c:pt idx="17410">
                  <c:v>-45.800575038785297</c:v>
                </c:pt>
                <c:pt idx="17411">
                  <c:v>-45.264722362222301</c:v>
                </c:pt>
                <c:pt idx="17412">
                  <c:v>-45.113230315316201</c:v>
                </c:pt>
                <c:pt idx="17413">
                  <c:v>-45.108115687113802</c:v>
                </c:pt>
                <c:pt idx="17414">
                  <c:v>-44.961976169324601</c:v>
                </c:pt>
                <c:pt idx="17415">
                  <c:v>-44.820229016722699</c:v>
                </c:pt>
                <c:pt idx="17416">
                  <c:v>-44.8164691790601</c:v>
                </c:pt>
                <c:pt idx="17417">
                  <c:v>-44.363246456056899</c:v>
                </c:pt>
                <c:pt idx="17418">
                  <c:v>-44.360190268967798</c:v>
                </c:pt>
                <c:pt idx="17419">
                  <c:v>-43.939128778561198</c:v>
                </c:pt>
                <c:pt idx="17420">
                  <c:v>-43.8239439140741</c:v>
                </c:pt>
                <c:pt idx="17421">
                  <c:v>-43.821726183638198</c:v>
                </c:pt>
                <c:pt idx="17422">
                  <c:v>-43.709308733046903</c:v>
                </c:pt>
                <c:pt idx="17423">
                  <c:v>-43.599683527576097</c:v>
                </c:pt>
                <c:pt idx="17424">
                  <c:v>-43.423471780264698</c:v>
                </c:pt>
                <c:pt idx="17425">
                  <c:v>-43.423362193358301</c:v>
                </c:pt>
                <c:pt idx="17426">
                  <c:v>-43.248905520100301</c:v>
                </c:pt>
                <c:pt idx="17427">
                  <c:v>-42.855152173891298</c:v>
                </c:pt>
                <c:pt idx="17428">
                  <c:v>-42.7669398412528</c:v>
                </c:pt>
                <c:pt idx="17429">
                  <c:v>-42.7669863156787</c:v>
                </c:pt>
                <c:pt idx="17430">
                  <c:v>-42.665636291590701</c:v>
                </c:pt>
                <c:pt idx="17431">
                  <c:v>-42.565152401308502</c:v>
                </c:pt>
                <c:pt idx="17432">
                  <c:v>-42.465190134314</c:v>
                </c:pt>
                <c:pt idx="17433">
                  <c:v>-42.365426391238699</c:v>
                </c:pt>
                <c:pt idx="17434">
                  <c:v>-42.270113958138701</c:v>
                </c:pt>
                <c:pt idx="17435">
                  <c:v>-41.867272335703703</c:v>
                </c:pt>
                <c:pt idx="17436">
                  <c:v>-41.771873753398097</c:v>
                </c:pt>
                <c:pt idx="17437">
                  <c:v>-41.772741697254602</c:v>
                </c:pt>
                <c:pt idx="17438">
                  <c:v>-41.671940827369298</c:v>
                </c:pt>
                <c:pt idx="17439">
                  <c:v>-41.570306311812701</c:v>
                </c:pt>
                <c:pt idx="17440">
                  <c:v>-41.467808255995301</c:v>
                </c:pt>
                <c:pt idx="17441">
                  <c:v>-41.366058731220498</c:v>
                </c:pt>
                <c:pt idx="17442">
                  <c:v>-41.2619763284615</c:v>
                </c:pt>
                <c:pt idx="17443">
                  <c:v>-40.846029041755003</c:v>
                </c:pt>
                <c:pt idx="17444">
                  <c:v>-40.739455076518603</c:v>
                </c:pt>
                <c:pt idx="17445">
                  <c:v>-40.739013971130099</c:v>
                </c:pt>
                <c:pt idx="17446">
                  <c:v>-40.632507188834197</c:v>
                </c:pt>
                <c:pt idx="17447">
                  <c:v>-40.526393009416999</c:v>
                </c:pt>
                <c:pt idx="17448">
                  <c:v>-40.421036009575403</c:v>
                </c:pt>
                <c:pt idx="17449">
                  <c:v>-40.316890374900701</c:v>
                </c:pt>
                <c:pt idx="17450">
                  <c:v>-40.219063358862499</c:v>
                </c:pt>
                <c:pt idx="17451">
                  <c:v>-39.832746826204399</c:v>
                </c:pt>
                <c:pt idx="17452">
                  <c:v>-39.740058028445198</c:v>
                </c:pt>
                <c:pt idx="17453">
                  <c:v>-39.740389892890697</c:v>
                </c:pt>
                <c:pt idx="17454">
                  <c:v>-39.651614366786497</c:v>
                </c:pt>
                <c:pt idx="17455">
                  <c:v>-39.567420235314302</c:v>
                </c:pt>
                <c:pt idx="17456">
                  <c:v>-39.492052760980698</c:v>
                </c:pt>
                <c:pt idx="17457">
                  <c:v>-39.418959565181801</c:v>
                </c:pt>
                <c:pt idx="17458">
                  <c:v>-39.352398257698802</c:v>
                </c:pt>
                <c:pt idx="17459">
                  <c:v>-39.147426156978803</c:v>
                </c:pt>
                <c:pt idx="17460">
                  <c:v>-39.104838277862903</c:v>
                </c:pt>
                <c:pt idx="17461">
                  <c:v>-39.104983610784899</c:v>
                </c:pt>
                <c:pt idx="17462">
                  <c:v>-39.072724307106</c:v>
                </c:pt>
                <c:pt idx="17463">
                  <c:v>-39.048124716330399</c:v>
                </c:pt>
                <c:pt idx="17464">
                  <c:v>-39.033078142048502</c:v>
                </c:pt>
                <c:pt idx="17465">
                  <c:v>-39.027850732373203</c:v>
                </c:pt>
                <c:pt idx="17466">
                  <c:v>-39.032626095022302</c:v>
                </c:pt>
                <c:pt idx="17467">
                  <c:v>-39.131326906325398</c:v>
                </c:pt>
                <c:pt idx="17468">
                  <c:v>-39.166884254247599</c:v>
                </c:pt>
                <c:pt idx="17469">
                  <c:v>-39.167077272441801</c:v>
                </c:pt>
                <c:pt idx="17470">
                  <c:v>-39.213719016360002</c:v>
                </c:pt>
                <c:pt idx="17471">
                  <c:v>-39.270684742648903</c:v>
                </c:pt>
                <c:pt idx="17472">
                  <c:v>-39.337014109808003</c:v>
                </c:pt>
                <c:pt idx="17473">
                  <c:v>-39.412360822699497</c:v>
                </c:pt>
                <c:pt idx="17474">
                  <c:v>-39.492589390799097</c:v>
                </c:pt>
                <c:pt idx="17475">
                  <c:v>-39.885163707513101</c:v>
                </c:pt>
                <c:pt idx="17476">
                  <c:v>-39.9919681465759</c:v>
                </c:pt>
                <c:pt idx="17477">
                  <c:v>-39.9937169202178</c:v>
                </c:pt>
                <c:pt idx="17478">
                  <c:v>-40.106903652070201</c:v>
                </c:pt>
                <c:pt idx="17479">
                  <c:v>-40.220523964669802</c:v>
                </c:pt>
                <c:pt idx="17480">
                  <c:v>-40.344592708572897</c:v>
                </c:pt>
                <c:pt idx="17481">
                  <c:v>-40.473076181414399</c:v>
                </c:pt>
                <c:pt idx="17482">
                  <c:v>-40.605293261762199</c:v>
                </c:pt>
                <c:pt idx="17483">
                  <c:v>-41.143766529906003</c:v>
                </c:pt>
                <c:pt idx="17484">
                  <c:v>-41.280208289105801</c:v>
                </c:pt>
                <c:pt idx="17485">
                  <c:v>-41.280935682197303</c:v>
                </c:pt>
                <c:pt idx="17486">
                  <c:v>-41.420533841158502</c:v>
                </c:pt>
                <c:pt idx="17487">
                  <c:v>-41.560498492354</c:v>
                </c:pt>
                <c:pt idx="17488">
                  <c:v>-41.838251329614501</c:v>
                </c:pt>
                <c:pt idx="17489">
                  <c:v>-41.838564333226103</c:v>
                </c:pt>
                <c:pt idx="17490">
                  <c:v>-41.969869638471401</c:v>
                </c:pt>
                <c:pt idx="17491">
                  <c:v>-42.499361476384202</c:v>
                </c:pt>
                <c:pt idx="17492">
                  <c:v>-42.628715395484001</c:v>
                </c:pt>
                <c:pt idx="17493">
                  <c:v>-42.628455613717101</c:v>
                </c:pt>
                <c:pt idx="17494">
                  <c:v>-42.754327304754597</c:v>
                </c:pt>
                <c:pt idx="17495">
                  <c:v>-42.9843589643949</c:v>
                </c:pt>
                <c:pt idx="17496">
                  <c:v>-43.096932496236001</c:v>
                </c:pt>
                <c:pt idx="17497">
                  <c:v>-43.204197925123196</c:v>
                </c:pt>
                <c:pt idx="17498">
                  <c:v>-43.2035963798334</c:v>
                </c:pt>
                <c:pt idx="17499">
                  <c:v>-43.582070302773197</c:v>
                </c:pt>
                <c:pt idx="17500">
                  <c:v>-43.670668861001701</c:v>
                </c:pt>
                <c:pt idx="17501">
                  <c:v>-43.7527324889301</c:v>
                </c:pt>
                <c:pt idx="17502">
                  <c:v>-43.8278378979848</c:v>
                </c:pt>
                <c:pt idx="17503">
                  <c:v>-43.896062665036901</c:v>
                </c:pt>
                <c:pt idx="17504">
                  <c:v>-43.954338581975001</c:v>
                </c:pt>
                <c:pt idx="17505">
                  <c:v>-44.007917995970899</c:v>
                </c:pt>
                <c:pt idx="17506">
                  <c:v>-44.005792239534301</c:v>
                </c:pt>
                <c:pt idx="17507">
                  <c:v>-44.167519872486999</c:v>
                </c:pt>
                <c:pt idx="17508">
                  <c:v>-44.197613318580203</c:v>
                </c:pt>
                <c:pt idx="17509">
                  <c:v>-44.221650012197003</c:v>
                </c:pt>
                <c:pt idx="17510">
                  <c:v>-44.238205354366102</c:v>
                </c:pt>
                <c:pt idx="17511">
                  <c:v>-44.247275643364503</c:v>
                </c:pt>
                <c:pt idx="17512">
                  <c:v>-44.249066450825097</c:v>
                </c:pt>
                <c:pt idx="17513">
                  <c:v>-44.243387273119097</c:v>
                </c:pt>
                <c:pt idx="17514">
                  <c:v>-44.241289916596799</c:v>
                </c:pt>
                <c:pt idx="17515">
                  <c:v>-44.166616761239503</c:v>
                </c:pt>
                <c:pt idx="17516">
                  <c:v>-44.139236707106598</c:v>
                </c:pt>
                <c:pt idx="17517">
                  <c:v>-44.104474576524503</c:v>
                </c:pt>
                <c:pt idx="17518">
                  <c:v>-44.064489614131801</c:v>
                </c:pt>
                <c:pt idx="17519">
                  <c:v>-44.015348115600098</c:v>
                </c:pt>
                <c:pt idx="17520">
                  <c:v>-43.9589194328749</c:v>
                </c:pt>
                <c:pt idx="17521">
                  <c:v>-43.895699493313899</c:v>
                </c:pt>
                <c:pt idx="17522">
                  <c:v>-43.895017330380803</c:v>
                </c:pt>
                <c:pt idx="17523">
                  <c:v>-43.590292427563597</c:v>
                </c:pt>
                <c:pt idx="17524">
                  <c:v>-43.506123925188199</c:v>
                </c:pt>
                <c:pt idx="17525">
                  <c:v>-43.414760030092303</c:v>
                </c:pt>
                <c:pt idx="17526">
                  <c:v>-43.3165857001784</c:v>
                </c:pt>
                <c:pt idx="17527">
                  <c:v>-43.216681749234603</c:v>
                </c:pt>
                <c:pt idx="17528">
                  <c:v>-43.105637216359703</c:v>
                </c:pt>
                <c:pt idx="17529">
                  <c:v>-42.988518715481298</c:v>
                </c:pt>
                <c:pt idx="17530">
                  <c:v>-42.988687914321901</c:v>
                </c:pt>
                <c:pt idx="17531">
                  <c:v>-42.3273736864911</c:v>
                </c:pt>
                <c:pt idx="17532">
                  <c:v>-42.328295386710202</c:v>
                </c:pt>
                <c:pt idx="17533">
                  <c:v>-42.1911798347451</c:v>
                </c:pt>
                <c:pt idx="17534">
                  <c:v>-42.049119476817602</c:v>
                </c:pt>
                <c:pt idx="17535">
                  <c:v>-41.912132741030902</c:v>
                </c:pt>
                <c:pt idx="17536">
                  <c:v>-41.763065656299197</c:v>
                </c:pt>
                <c:pt idx="17537">
                  <c:v>-41.610889192047701</c:v>
                </c:pt>
                <c:pt idx="17538">
                  <c:v>-41.6104659615199</c:v>
                </c:pt>
                <c:pt idx="17539">
                  <c:v>-40.829355371648496</c:v>
                </c:pt>
                <c:pt idx="17540">
                  <c:v>-40.829606059923499</c:v>
                </c:pt>
                <c:pt idx="17541">
                  <c:v>-40.670675379849001</c:v>
                </c:pt>
                <c:pt idx="17542">
                  <c:v>-40.513746391348199</c:v>
                </c:pt>
                <c:pt idx="17543">
                  <c:v>-40.360838615408198</c:v>
                </c:pt>
                <c:pt idx="17544">
                  <c:v>-40.2010797328454</c:v>
                </c:pt>
                <c:pt idx="17545">
                  <c:v>-40.041554743257997</c:v>
                </c:pt>
                <c:pt idx="17546">
                  <c:v>-40.040252541166097</c:v>
                </c:pt>
                <c:pt idx="17547">
                  <c:v>-39.2704773321842</c:v>
                </c:pt>
                <c:pt idx="17548">
                  <c:v>-39.269989522063497</c:v>
                </c:pt>
                <c:pt idx="17549">
                  <c:v>-39.1164416822173</c:v>
                </c:pt>
                <c:pt idx="17550">
                  <c:v>-38.965045901716103</c:v>
                </c:pt>
                <c:pt idx="17551">
                  <c:v>-38.822532187272799</c:v>
                </c:pt>
                <c:pt idx="17552">
                  <c:v>-38.678221863538397</c:v>
                </c:pt>
                <c:pt idx="17553">
                  <c:v>-38.534612438600597</c:v>
                </c:pt>
                <c:pt idx="17554">
                  <c:v>-38.534537532973502</c:v>
                </c:pt>
                <c:pt idx="17555">
                  <c:v>-38.274969771208603</c:v>
                </c:pt>
                <c:pt idx="17556">
                  <c:v>-38.017600007823901</c:v>
                </c:pt>
                <c:pt idx="17557">
                  <c:v>-37.762407510364199</c:v>
                </c:pt>
                <c:pt idx="17558">
                  <c:v>-37.565002553294001</c:v>
                </c:pt>
                <c:pt idx="17559">
                  <c:v>-37.436275868543902</c:v>
                </c:pt>
                <c:pt idx="17560">
                  <c:v>-37.3173621314589</c:v>
                </c:pt>
                <c:pt idx="17561">
                  <c:v>-37.197024927932702</c:v>
                </c:pt>
                <c:pt idx="17562">
                  <c:v>-37.0812274893661</c:v>
                </c:pt>
                <c:pt idx="17563">
                  <c:v>-36.970116906504103</c:v>
                </c:pt>
                <c:pt idx="17564">
                  <c:v>-36.971452466417702</c:v>
                </c:pt>
                <c:pt idx="17565">
                  <c:v>-36.972792430839597</c:v>
                </c:pt>
                <c:pt idx="17566">
                  <c:v>-36.4143788559944</c:v>
                </c:pt>
                <c:pt idx="17567">
                  <c:v>-36.416169585615798</c:v>
                </c:pt>
                <c:pt idx="17568">
                  <c:v>-36.334170859222603</c:v>
                </c:pt>
                <c:pt idx="17569">
                  <c:v>-36.250843249059798</c:v>
                </c:pt>
                <c:pt idx="17570">
                  <c:v>-36.171633484491501</c:v>
                </c:pt>
                <c:pt idx="17571">
                  <c:v>-36.096344197272202</c:v>
                </c:pt>
                <c:pt idx="17572">
                  <c:v>-36.098034184356798</c:v>
                </c:pt>
                <c:pt idx="17573">
                  <c:v>-36.099718513066001</c:v>
                </c:pt>
                <c:pt idx="17574">
                  <c:v>-35.727371813884702</c:v>
                </c:pt>
                <c:pt idx="17575">
                  <c:v>-35.729262032262596</c:v>
                </c:pt>
                <c:pt idx="17576">
                  <c:v>-35.670953367571698</c:v>
                </c:pt>
                <c:pt idx="17577">
                  <c:v>-35.615906971476001</c:v>
                </c:pt>
                <c:pt idx="17578">
                  <c:v>-35.564543500711402</c:v>
                </c:pt>
                <c:pt idx="17579">
                  <c:v>-35.516215445804598</c:v>
                </c:pt>
                <c:pt idx="17580">
                  <c:v>-35.517602473597698</c:v>
                </c:pt>
                <c:pt idx="17581">
                  <c:v>-35.5189904361362</c:v>
                </c:pt>
                <c:pt idx="17582">
                  <c:v>-35.315988644023498</c:v>
                </c:pt>
                <c:pt idx="17583">
                  <c:v>-35.317378609151199</c:v>
                </c:pt>
                <c:pt idx="17584">
                  <c:v>-35.288731178206902</c:v>
                </c:pt>
                <c:pt idx="17585">
                  <c:v>-35.264920727042103</c:v>
                </c:pt>
                <c:pt idx="17586">
                  <c:v>-35.246511756714497</c:v>
                </c:pt>
                <c:pt idx="17587">
                  <c:v>-35.234044594823999</c:v>
                </c:pt>
                <c:pt idx="17588">
                  <c:v>-35.234962216263199</c:v>
                </c:pt>
                <c:pt idx="17589">
                  <c:v>-35.209305567901403</c:v>
                </c:pt>
                <c:pt idx="17590">
                  <c:v>-35.239250192747598</c:v>
                </c:pt>
                <c:pt idx="17591">
                  <c:v>-35.240059830689702</c:v>
                </c:pt>
                <c:pt idx="17592">
                  <c:v>-35.258120105644799</c:v>
                </c:pt>
                <c:pt idx="17593">
                  <c:v>-35.281571156924301</c:v>
                </c:pt>
                <c:pt idx="17594">
                  <c:v>-35.312437347482401</c:v>
                </c:pt>
                <c:pt idx="17595">
                  <c:v>-35.349157651171197</c:v>
                </c:pt>
                <c:pt idx="17596">
                  <c:v>-35.349184177003799</c:v>
                </c:pt>
                <c:pt idx="17597">
                  <c:v>-35.491323275806202</c:v>
                </c:pt>
                <c:pt idx="17598">
                  <c:v>-35.633776075346397</c:v>
                </c:pt>
                <c:pt idx="17599">
                  <c:v>-35.633512047253703</c:v>
                </c:pt>
                <c:pt idx="17600">
                  <c:v>-35.691071695899403</c:v>
                </c:pt>
                <c:pt idx="17601">
                  <c:v>-35.750427350095897</c:v>
                </c:pt>
                <c:pt idx="17602">
                  <c:v>-35.810400010752197</c:v>
                </c:pt>
                <c:pt idx="17603">
                  <c:v>-35.870064432570501</c:v>
                </c:pt>
                <c:pt idx="17604">
                  <c:v>-35.869277594248203</c:v>
                </c:pt>
                <c:pt idx="17605">
                  <c:v>-36.066856295963497</c:v>
                </c:pt>
                <c:pt idx="17606">
                  <c:v>-36.192682650556399</c:v>
                </c:pt>
                <c:pt idx="17607">
                  <c:v>-36.1916231159178</c:v>
                </c:pt>
                <c:pt idx="17608">
                  <c:v>-36.234550343144001</c:v>
                </c:pt>
                <c:pt idx="17609">
                  <c:v>-36.271331823972197</c:v>
                </c:pt>
                <c:pt idx="17610">
                  <c:v>-36.299783837994298</c:v>
                </c:pt>
                <c:pt idx="17611">
                  <c:v>-36.322131527095799</c:v>
                </c:pt>
                <c:pt idx="17612">
                  <c:v>-36.320899035023999</c:v>
                </c:pt>
                <c:pt idx="17613">
                  <c:v>-36.372176530182301</c:v>
                </c:pt>
                <c:pt idx="17614">
                  <c:v>-36.345978701843997</c:v>
                </c:pt>
                <c:pt idx="17615">
                  <c:v>-36.344774122681898</c:v>
                </c:pt>
                <c:pt idx="17616">
                  <c:v>-36.325636014542503</c:v>
                </c:pt>
                <c:pt idx="17617">
                  <c:v>-36.298532813113198</c:v>
                </c:pt>
                <c:pt idx="17618">
                  <c:v>-36.263897953888403</c:v>
                </c:pt>
                <c:pt idx="17619">
                  <c:v>-36.222333494427403</c:v>
                </c:pt>
                <c:pt idx="17620">
                  <c:v>-36.221284269622103</c:v>
                </c:pt>
                <c:pt idx="17621">
                  <c:v>-36.064020940636098</c:v>
                </c:pt>
                <c:pt idx="17622">
                  <c:v>-35.907397048387303</c:v>
                </c:pt>
                <c:pt idx="17623">
                  <c:v>-35.906703428369802</c:v>
                </c:pt>
                <c:pt idx="17624">
                  <c:v>-35.843453837159601</c:v>
                </c:pt>
                <c:pt idx="17625">
                  <c:v>-35.778915402402497</c:v>
                </c:pt>
                <c:pt idx="17626">
                  <c:v>-35.7171752699929</c:v>
                </c:pt>
                <c:pt idx="17627">
                  <c:v>-35.654394176914302</c:v>
                </c:pt>
                <c:pt idx="17628">
                  <c:v>-35.6539597055651</c:v>
                </c:pt>
                <c:pt idx="17629">
                  <c:v>-35.446869026256699</c:v>
                </c:pt>
                <c:pt idx="17630">
                  <c:v>-35.320336914792001</c:v>
                </c:pt>
                <c:pt idx="17631">
                  <c:v>-35.320268573685901</c:v>
                </c:pt>
                <c:pt idx="17632">
                  <c:v>-35.277433002170604</c:v>
                </c:pt>
                <c:pt idx="17633">
                  <c:v>-35.241567750014397</c:v>
                </c:pt>
                <c:pt idx="17634">
                  <c:v>-35.213310043641101</c:v>
                </c:pt>
                <c:pt idx="17635">
                  <c:v>-35.193469466756397</c:v>
                </c:pt>
                <c:pt idx="17636">
                  <c:v>-35.193436074096503</c:v>
                </c:pt>
                <c:pt idx="17637">
                  <c:v>-35.154540066952698</c:v>
                </c:pt>
                <c:pt idx="17638">
                  <c:v>-35.191875471913598</c:v>
                </c:pt>
                <c:pt idx="17639">
                  <c:v>-35.191773445451801</c:v>
                </c:pt>
                <c:pt idx="17640">
                  <c:v>-35.213303865426703</c:v>
                </c:pt>
                <c:pt idx="17641">
                  <c:v>-35.243692944845399</c:v>
                </c:pt>
                <c:pt idx="17642">
                  <c:v>-35.2812984996201</c:v>
                </c:pt>
                <c:pt idx="17643">
                  <c:v>-35.3255068485118</c:v>
                </c:pt>
                <c:pt idx="17644">
                  <c:v>-35.325125494532301</c:v>
                </c:pt>
                <c:pt idx="17645">
                  <c:v>-35.494575776784899</c:v>
                </c:pt>
                <c:pt idx="17646">
                  <c:v>-35.657304948442302</c:v>
                </c:pt>
                <c:pt idx="17647">
                  <c:v>-35.656564273834597</c:v>
                </c:pt>
                <c:pt idx="17648">
                  <c:v>-35.721873453335498</c:v>
                </c:pt>
                <c:pt idx="17649">
                  <c:v>-35.7857858332642</c:v>
                </c:pt>
                <c:pt idx="17650">
                  <c:v>-35.853740473333403</c:v>
                </c:pt>
                <c:pt idx="17651">
                  <c:v>-35.9218913516508</c:v>
                </c:pt>
                <c:pt idx="17652">
                  <c:v>-35.920812844514899</c:v>
                </c:pt>
                <c:pt idx="17653">
                  <c:v>-36.151029391863602</c:v>
                </c:pt>
                <c:pt idx="17654">
                  <c:v>-36.189792587800603</c:v>
                </c:pt>
                <c:pt idx="17655">
                  <c:v>-36.316318233969902</c:v>
                </c:pt>
                <c:pt idx="17656">
                  <c:v>-36.431213054745001</c:v>
                </c:pt>
                <c:pt idx="17657">
                  <c:v>-36.429896656416702</c:v>
                </c:pt>
                <c:pt idx="17658">
                  <c:v>-36.483988352969099</c:v>
                </c:pt>
                <c:pt idx="17659">
                  <c:v>-36.532523962796297</c:v>
                </c:pt>
                <c:pt idx="17660">
                  <c:v>-36.531215114330003</c:v>
                </c:pt>
                <c:pt idx="17661">
                  <c:v>-36.695195186785199</c:v>
                </c:pt>
                <c:pt idx="17662">
                  <c:v>-36.693726227736299</c:v>
                </c:pt>
                <c:pt idx="17663">
                  <c:v>-36.718694996520298</c:v>
                </c:pt>
                <c:pt idx="17664">
                  <c:v>-36.796537200920902</c:v>
                </c:pt>
                <c:pt idx="17665">
                  <c:v>-36.8641300812914</c:v>
                </c:pt>
                <c:pt idx="17666">
                  <c:v>-36.8950733250702</c:v>
                </c:pt>
                <c:pt idx="17667">
                  <c:v>-36.9227361576419</c:v>
                </c:pt>
                <c:pt idx="17668">
                  <c:v>-36.9213679158796</c:v>
                </c:pt>
                <c:pt idx="17669">
                  <c:v>-37.017063390297203</c:v>
                </c:pt>
                <c:pt idx="17670">
                  <c:v>-37.015611610238302</c:v>
                </c:pt>
                <c:pt idx="17671">
                  <c:v>-37.031804874653801</c:v>
                </c:pt>
                <c:pt idx="17672">
                  <c:v>-37.055867679877103</c:v>
                </c:pt>
                <c:pt idx="17673">
                  <c:v>-37.080457493020802</c:v>
                </c:pt>
                <c:pt idx="17674">
                  <c:v>-37.181983283745602</c:v>
                </c:pt>
                <c:pt idx="17675">
                  <c:v>-37.180424404078501</c:v>
                </c:pt>
                <c:pt idx="17676">
                  <c:v>-37.178855316361002</c:v>
                </c:pt>
                <c:pt idx="17677">
                  <c:v>-37.265303256199303</c:v>
                </c:pt>
                <c:pt idx="17678">
                  <c:v>-37.2636425327401</c:v>
                </c:pt>
                <c:pt idx="17679">
                  <c:v>-37.277659607197798</c:v>
                </c:pt>
                <c:pt idx="17680">
                  <c:v>-37.301889929122197</c:v>
                </c:pt>
                <c:pt idx="17681">
                  <c:v>-37.327931344303799</c:v>
                </c:pt>
                <c:pt idx="17682">
                  <c:v>-37.446391551036498</c:v>
                </c:pt>
                <c:pt idx="17683">
                  <c:v>-37.4444618907483</c:v>
                </c:pt>
                <c:pt idx="17684">
                  <c:v>-37.497135359502003</c:v>
                </c:pt>
                <c:pt idx="17685">
                  <c:v>-37.494923297289297</c:v>
                </c:pt>
                <c:pt idx="17686">
                  <c:v>-37.547959612827498</c:v>
                </c:pt>
                <c:pt idx="17687">
                  <c:v>-37.545796301587899</c:v>
                </c:pt>
                <c:pt idx="17688">
                  <c:v>-37.598956121287003</c:v>
                </c:pt>
                <c:pt idx="17689">
                  <c:v>-37.613540577140597</c:v>
                </c:pt>
                <c:pt idx="17690">
                  <c:v>-37.7344604586863</c:v>
                </c:pt>
                <c:pt idx="17691">
                  <c:v>-37.732031019027303</c:v>
                </c:pt>
                <c:pt idx="17692">
                  <c:v>-37.761091201599498</c:v>
                </c:pt>
                <c:pt idx="17693">
                  <c:v>-37.7894950352987</c:v>
                </c:pt>
                <c:pt idx="17694">
                  <c:v>-37.787018914471503</c:v>
                </c:pt>
                <c:pt idx="17695">
                  <c:v>-37.888226370266203</c:v>
                </c:pt>
                <c:pt idx="17696">
                  <c:v>-37.885642472492798</c:v>
                </c:pt>
                <c:pt idx="17697">
                  <c:v>-37.902617457364499</c:v>
                </c:pt>
                <c:pt idx="17698">
                  <c:v>-38.0150923092136</c:v>
                </c:pt>
                <c:pt idx="17699">
                  <c:v>-38.012328746445</c:v>
                </c:pt>
                <c:pt idx="17700">
                  <c:v>-38.038303710343001</c:v>
                </c:pt>
                <c:pt idx="17701">
                  <c:v>-38.063258172705403</c:v>
                </c:pt>
                <c:pt idx="17702">
                  <c:v>-38.060497661806998</c:v>
                </c:pt>
                <c:pt idx="17703">
                  <c:v>-38.150201375320698</c:v>
                </c:pt>
                <c:pt idx="17704">
                  <c:v>-38.147352909235998</c:v>
                </c:pt>
                <c:pt idx="17705">
                  <c:v>-38.160546378312198</c:v>
                </c:pt>
                <c:pt idx="17706">
                  <c:v>-38.257844188755499</c:v>
                </c:pt>
                <c:pt idx="17707">
                  <c:v>-38.254906407511598</c:v>
                </c:pt>
                <c:pt idx="17708">
                  <c:v>-38.2767314326533</c:v>
                </c:pt>
                <c:pt idx="17709">
                  <c:v>-38.296992750022099</c:v>
                </c:pt>
                <c:pt idx="17710">
                  <c:v>-38.2940763631103</c:v>
                </c:pt>
                <c:pt idx="17711">
                  <c:v>-38.371001656966499</c:v>
                </c:pt>
                <c:pt idx="17712">
                  <c:v>-38.367997090423103</c:v>
                </c:pt>
                <c:pt idx="17713">
                  <c:v>-38.379565813818701</c:v>
                </c:pt>
                <c:pt idx="17714">
                  <c:v>-38.464867085251697</c:v>
                </c:pt>
                <c:pt idx="17715">
                  <c:v>-38.461761841606602</c:v>
                </c:pt>
                <c:pt idx="17716">
                  <c:v>-38.479574172992997</c:v>
                </c:pt>
                <c:pt idx="17717">
                  <c:v>-38.498112793889</c:v>
                </c:pt>
                <c:pt idx="17718">
                  <c:v>-38.495051323970102</c:v>
                </c:pt>
                <c:pt idx="17719">
                  <c:v>-38.563542203279198</c:v>
                </c:pt>
                <c:pt idx="17720">
                  <c:v>-38.560400968983501</c:v>
                </c:pt>
                <c:pt idx="17721">
                  <c:v>-38.570429366121097</c:v>
                </c:pt>
                <c:pt idx="17722">
                  <c:v>-38.649600719039498</c:v>
                </c:pt>
                <c:pt idx="17723">
                  <c:v>-38.6672059795076</c:v>
                </c:pt>
                <c:pt idx="17724">
                  <c:v>-38.663959336549098</c:v>
                </c:pt>
                <c:pt idx="17725">
                  <c:v>-38.681722572929701</c:v>
                </c:pt>
                <c:pt idx="17726">
                  <c:v>-38.678568485546499</c:v>
                </c:pt>
                <c:pt idx="17727">
                  <c:v>-38.7457172448294</c:v>
                </c:pt>
                <c:pt idx="17728">
                  <c:v>-38.7424865404763</c:v>
                </c:pt>
                <c:pt idx="17729">
                  <c:v>-38.752710816638398</c:v>
                </c:pt>
                <c:pt idx="17730">
                  <c:v>-38.836430964776099</c:v>
                </c:pt>
                <c:pt idx="17731">
                  <c:v>-38.855520965053401</c:v>
                </c:pt>
                <c:pt idx="17732">
                  <c:v>-38.852180663817002</c:v>
                </c:pt>
                <c:pt idx="17733">
                  <c:v>-38.871748473776002</c:v>
                </c:pt>
                <c:pt idx="17734">
                  <c:v>-38.868508579414403</c:v>
                </c:pt>
                <c:pt idx="17735">
                  <c:v>-38.942872782102199</c:v>
                </c:pt>
                <c:pt idx="17736">
                  <c:v>-38.939549189268497</c:v>
                </c:pt>
                <c:pt idx="17737">
                  <c:v>-38.950167832180803</c:v>
                </c:pt>
                <c:pt idx="17738">
                  <c:v>-39.046845436988903</c:v>
                </c:pt>
                <c:pt idx="17739">
                  <c:v>-39.069143533759103</c:v>
                </c:pt>
                <c:pt idx="17740">
                  <c:v>-39.065685097587803</c:v>
                </c:pt>
                <c:pt idx="17741">
                  <c:v>-39.087992517946503</c:v>
                </c:pt>
                <c:pt idx="17742">
                  <c:v>-39.0845156747055</c:v>
                </c:pt>
                <c:pt idx="17743">
                  <c:v>-39.170471375917401</c:v>
                </c:pt>
                <c:pt idx="17744">
                  <c:v>-39.166910623135998</c:v>
                </c:pt>
                <c:pt idx="17745">
                  <c:v>-39.180540860448303</c:v>
                </c:pt>
                <c:pt idx="17746">
                  <c:v>-39.289796769184399</c:v>
                </c:pt>
                <c:pt idx="17747">
                  <c:v>-39.315174615725802</c:v>
                </c:pt>
                <c:pt idx="17748">
                  <c:v>-39.311462991896803</c:v>
                </c:pt>
                <c:pt idx="17749">
                  <c:v>-39.337236069873697</c:v>
                </c:pt>
                <c:pt idx="17750">
                  <c:v>-39.333504763505402</c:v>
                </c:pt>
                <c:pt idx="17751">
                  <c:v>-39.430407118132599</c:v>
                </c:pt>
                <c:pt idx="17752">
                  <c:v>-39.426582027032403</c:v>
                </c:pt>
                <c:pt idx="17753">
                  <c:v>-39.440244054683198</c:v>
                </c:pt>
                <c:pt idx="17754">
                  <c:v>-39.564265610019099</c:v>
                </c:pt>
                <c:pt idx="17755">
                  <c:v>-39.593185564375403</c:v>
                </c:pt>
                <c:pt idx="17756">
                  <c:v>-39.589187066458997</c:v>
                </c:pt>
                <c:pt idx="17757">
                  <c:v>-39.618653054389902</c:v>
                </c:pt>
                <c:pt idx="17758">
                  <c:v>-39.614629813205802</c:v>
                </c:pt>
                <c:pt idx="17759">
                  <c:v>-39.725182802533702</c:v>
                </c:pt>
                <c:pt idx="17760">
                  <c:v>-39.721050133960901</c:v>
                </c:pt>
                <c:pt idx="17761">
                  <c:v>-39.736896522954297</c:v>
                </c:pt>
                <c:pt idx="17762">
                  <c:v>-39.882998173154199</c:v>
                </c:pt>
                <c:pt idx="17763">
                  <c:v>-39.915338471001398</c:v>
                </c:pt>
                <c:pt idx="17764">
                  <c:v>-39.911000247685699</c:v>
                </c:pt>
                <c:pt idx="17765">
                  <c:v>-39.9459179867278</c:v>
                </c:pt>
                <c:pt idx="17766">
                  <c:v>-39.941539264531997</c:v>
                </c:pt>
                <c:pt idx="17767">
                  <c:v>-40.072271975255198</c:v>
                </c:pt>
                <c:pt idx="17768">
                  <c:v>-40.067752059273801</c:v>
                </c:pt>
                <c:pt idx="17769">
                  <c:v>-40.089413676258403</c:v>
                </c:pt>
                <c:pt idx="17770">
                  <c:v>-40.264448288056897</c:v>
                </c:pt>
                <c:pt idx="17771">
                  <c:v>-40.306533654653599</c:v>
                </c:pt>
                <c:pt idx="17772">
                  <c:v>-40.301765025625699</c:v>
                </c:pt>
                <c:pt idx="17773">
                  <c:v>-40.344956433857099</c:v>
                </c:pt>
                <c:pt idx="17774">
                  <c:v>-40.3400272922742</c:v>
                </c:pt>
                <c:pt idx="17775">
                  <c:v>-40.501200716515299</c:v>
                </c:pt>
                <c:pt idx="17776">
                  <c:v>-40.496121988616302</c:v>
                </c:pt>
                <c:pt idx="17777">
                  <c:v>-40.521010026822601</c:v>
                </c:pt>
                <c:pt idx="17778">
                  <c:v>-40.736884679653002</c:v>
                </c:pt>
                <c:pt idx="17779">
                  <c:v>-40.788913392862497</c:v>
                </c:pt>
                <c:pt idx="17780">
                  <c:v>-40.783537871055103</c:v>
                </c:pt>
                <c:pt idx="17781">
                  <c:v>-40.836758956015302</c:v>
                </c:pt>
                <c:pt idx="17782">
                  <c:v>-40.831340162318902</c:v>
                </c:pt>
                <c:pt idx="17783">
                  <c:v>-41.026873274622197</c:v>
                </c:pt>
                <c:pt idx="17784">
                  <c:v>-41.021269874313603</c:v>
                </c:pt>
                <c:pt idx="17785">
                  <c:v>-41.051615263713202</c:v>
                </c:pt>
                <c:pt idx="17786">
                  <c:v>-41.300951108019198</c:v>
                </c:pt>
                <c:pt idx="17787">
                  <c:v>-41.360166814727599</c:v>
                </c:pt>
                <c:pt idx="17788">
                  <c:v>-41.354223291928299</c:v>
                </c:pt>
                <c:pt idx="17789">
                  <c:v>-41.413958037309399</c:v>
                </c:pt>
                <c:pt idx="17790">
                  <c:v>-41.407954032879701</c:v>
                </c:pt>
                <c:pt idx="17791">
                  <c:v>-41.624328328238001</c:v>
                </c:pt>
                <c:pt idx="17792">
                  <c:v>-41.618106940387797</c:v>
                </c:pt>
                <c:pt idx="17793">
                  <c:v>-41.651172223709601</c:v>
                </c:pt>
                <c:pt idx="17794">
                  <c:v>-41.914616504034697</c:v>
                </c:pt>
                <c:pt idx="17795">
                  <c:v>-41.971441476721601</c:v>
                </c:pt>
                <c:pt idx="17796">
                  <c:v>-41.964872326881199</c:v>
                </c:pt>
                <c:pt idx="17797">
                  <c:v>-42.025414017960102</c:v>
                </c:pt>
                <c:pt idx="17798">
                  <c:v>-42.018454807368997</c:v>
                </c:pt>
                <c:pt idx="17799">
                  <c:v>-42.239122245910202</c:v>
                </c:pt>
                <c:pt idx="17800">
                  <c:v>-42.231952127236497</c:v>
                </c:pt>
                <c:pt idx="17801">
                  <c:v>-42.264544505543299</c:v>
                </c:pt>
                <c:pt idx="17802">
                  <c:v>-42.524990495719898</c:v>
                </c:pt>
                <c:pt idx="17803">
                  <c:v>-42.584544751561197</c:v>
                </c:pt>
                <c:pt idx="17804">
                  <c:v>-42.577026872952601</c:v>
                </c:pt>
                <c:pt idx="17805">
                  <c:v>-42.633467083942797</c:v>
                </c:pt>
                <c:pt idx="17806">
                  <c:v>-42.6258920783525</c:v>
                </c:pt>
                <c:pt idx="17807">
                  <c:v>-42.844361300113697</c:v>
                </c:pt>
                <c:pt idx="17808">
                  <c:v>-42.836572304215103</c:v>
                </c:pt>
                <c:pt idx="17809">
                  <c:v>-42.868154894496499</c:v>
                </c:pt>
                <c:pt idx="17810">
                  <c:v>-43.128240083199003</c:v>
                </c:pt>
                <c:pt idx="17811">
                  <c:v>-43.187251539264899</c:v>
                </c:pt>
                <c:pt idx="17812">
                  <c:v>-43.178998051204999</c:v>
                </c:pt>
                <c:pt idx="17813">
                  <c:v>-43.235041336425198</c:v>
                </c:pt>
                <c:pt idx="17814">
                  <c:v>-43.349052311542302</c:v>
                </c:pt>
                <c:pt idx="17815">
                  <c:v>-43.340647657209203</c:v>
                </c:pt>
                <c:pt idx="17816">
                  <c:v>-43.454353160806299</c:v>
                </c:pt>
                <c:pt idx="17817">
                  <c:v>-43.445854697623901</c:v>
                </c:pt>
                <c:pt idx="17818">
                  <c:v>-43.596201558450602</c:v>
                </c:pt>
                <c:pt idx="17819">
                  <c:v>-43.7190615283874</c:v>
                </c:pt>
                <c:pt idx="17820">
                  <c:v>-43.7779637319193</c:v>
                </c:pt>
                <c:pt idx="17821">
                  <c:v>-43.900790491837199</c:v>
                </c:pt>
                <c:pt idx="17822">
                  <c:v>-43.892290697256598</c:v>
                </c:pt>
                <c:pt idx="17823">
                  <c:v>-43.950708858126198</c:v>
                </c:pt>
                <c:pt idx="17824">
                  <c:v>-43.9421502849302</c:v>
                </c:pt>
                <c:pt idx="17825">
                  <c:v>-44.154357478097502</c:v>
                </c:pt>
                <c:pt idx="17826">
                  <c:v>-44.145595744489597</c:v>
                </c:pt>
                <c:pt idx="17827">
                  <c:v>-44.178920863636399</c:v>
                </c:pt>
                <c:pt idx="17828">
                  <c:v>-44.235945613765097</c:v>
                </c:pt>
                <c:pt idx="17829">
                  <c:v>-44.481104705632198</c:v>
                </c:pt>
                <c:pt idx="17830">
                  <c:v>-44.535526922828801</c:v>
                </c:pt>
                <c:pt idx="17831">
                  <c:v>-44.526435391364302</c:v>
                </c:pt>
                <c:pt idx="17832">
                  <c:v>-44.517369756296397</c:v>
                </c:pt>
                <c:pt idx="17833">
                  <c:v>-44.717564659210197</c:v>
                </c:pt>
                <c:pt idx="17834">
                  <c:v>-44.708331179160702</c:v>
                </c:pt>
                <c:pt idx="17835">
                  <c:v>-44.738641151588602</c:v>
                </c:pt>
                <c:pt idx="17836">
                  <c:v>-44.791073990885103</c:v>
                </c:pt>
                <c:pt idx="17837">
                  <c:v>-45.021010906801997</c:v>
                </c:pt>
                <c:pt idx="17838">
                  <c:v>-45.071915309582302</c:v>
                </c:pt>
                <c:pt idx="17839">
                  <c:v>-45.062355854064499</c:v>
                </c:pt>
                <c:pt idx="17840">
                  <c:v>-45.052798655976702</c:v>
                </c:pt>
                <c:pt idx="17841">
                  <c:v>-45.2452183303757</c:v>
                </c:pt>
                <c:pt idx="17842">
                  <c:v>-45.235522253188797</c:v>
                </c:pt>
                <c:pt idx="17843">
                  <c:v>-45.263362389908302</c:v>
                </c:pt>
                <c:pt idx="17844">
                  <c:v>-45.314542682744097</c:v>
                </c:pt>
                <c:pt idx="17845">
                  <c:v>-45.5618557493436</c:v>
                </c:pt>
                <c:pt idx="17846">
                  <c:v>-45.618092408366103</c:v>
                </c:pt>
                <c:pt idx="17847">
                  <c:v>-45.608081302840603</c:v>
                </c:pt>
                <c:pt idx="17848">
                  <c:v>-45.598064599326001</c:v>
                </c:pt>
                <c:pt idx="17849">
                  <c:v>-45.813715434640002</c:v>
                </c:pt>
                <c:pt idx="17850">
                  <c:v>-45.803559503735798</c:v>
                </c:pt>
                <c:pt idx="17851">
                  <c:v>-45.837618002469299</c:v>
                </c:pt>
                <c:pt idx="17852">
                  <c:v>-45.895902668934802</c:v>
                </c:pt>
                <c:pt idx="17853">
                  <c:v>-46.216654140567798</c:v>
                </c:pt>
                <c:pt idx="17854">
                  <c:v>-46.291509807966797</c:v>
                </c:pt>
                <c:pt idx="17855">
                  <c:v>-46.280965822381702</c:v>
                </c:pt>
                <c:pt idx="17856">
                  <c:v>-46.270412997657701</c:v>
                </c:pt>
                <c:pt idx="17857">
                  <c:v>-46.554828754137397</c:v>
                </c:pt>
                <c:pt idx="17858">
                  <c:v>-46.544045257106603</c:v>
                </c:pt>
                <c:pt idx="17859">
                  <c:v>-46.584978788717102</c:v>
                </c:pt>
                <c:pt idx="17860">
                  <c:v>-46.667592061072497</c:v>
                </c:pt>
                <c:pt idx="17861">
                  <c:v>-47.074107215930802</c:v>
                </c:pt>
                <c:pt idx="17862">
                  <c:v>-47.169825764906001</c:v>
                </c:pt>
                <c:pt idx="17863">
                  <c:v>-47.157907291417303</c:v>
                </c:pt>
                <c:pt idx="17864">
                  <c:v>-47.145985184908703</c:v>
                </c:pt>
                <c:pt idx="17865">
                  <c:v>-47.5000453890272</c:v>
                </c:pt>
                <c:pt idx="17866">
                  <c:v>-47.4878365185833</c:v>
                </c:pt>
                <c:pt idx="17867">
                  <c:v>-47.544849488011998</c:v>
                </c:pt>
                <c:pt idx="17868">
                  <c:v>-47.6437914599287</c:v>
                </c:pt>
                <c:pt idx="17869">
                  <c:v>-48.090416763315503</c:v>
                </c:pt>
                <c:pt idx="17870">
                  <c:v>-48.193002929088898</c:v>
                </c:pt>
                <c:pt idx="17871">
                  <c:v>-48.178934093070602</c:v>
                </c:pt>
                <c:pt idx="17872">
                  <c:v>-48.164888584854097</c:v>
                </c:pt>
                <c:pt idx="17873">
                  <c:v>-48.5403713649645</c:v>
                </c:pt>
                <c:pt idx="17874">
                  <c:v>-48.526037202731402</c:v>
                </c:pt>
                <c:pt idx="17875">
                  <c:v>-48.580094961529703</c:v>
                </c:pt>
                <c:pt idx="17876">
                  <c:v>-48.681519790867902</c:v>
                </c:pt>
                <c:pt idx="17877">
                  <c:v>-49.122585966178498</c:v>
                </c:pt>
                <c:pt idx="17878">
                  <c:v>-49.221776054263501</c:v>
                </c:pt>
                <c:pt idx="17879">
                  <c:v>-49.206862082271201</c:v>
                </c:pt>
                <c:pt idx="17880">
                  <c:v>-49.192007639403002</c:v>
                </c:pt>
                <c:pt idx="17881">
                  <c:v>-49.556350238890303</c:v>
                </c:pt>
                <c:pt idx="17882">
                  <c:v>-49.541288558287199</c:v>
                </c:pt>
                <c:pt idx="17883">
                  <c:v>-49.599119290043298</c:v>
                </c:pt>
                <c:pt idx="17884">
                  <c:v>-49.697718314229498</c:v>
                </c:pt>
                <c:pt idx="17885">
                  <c:v>-50.130137850106699</c:v>
                </c:pt>
                <c:pt idx="17886">
                  <c:v>-50.228709661119503</c:v>
                </c:pt>
                <c:pt idx="17887">
                  <c:v>-50.214666779733797</c:v>
                </c:pt>
                <c:pt idx="17888">
                  <c:v>-50.200662668967297</c:v>
                </c:pt>
                <c:pt idx="17889">
                  <c:v>-50.564587245059698</c:v>
                </c:pt>
                <c:pt idx="17890">
                  <c:v>-50.550497701238697</c:v>
                </c:pt>
                <c:pt idx="17891">
                  <c:v>-50.604266222581003</c:v>
                </c:pt>
                <c:pt idx="17892">
                  <c:v>-50.704568730378703</c:v>
                </c:pt>
                <c:pt idx="17893">
                  <c:v>-51.148804521590499</c:v>
                </c:pt>
                <c:pt idx="17894">
                  <c:v>-51.253416434368702</c:v>
                </c:pt>
                <c:pt idx="17895">
                  <c:v>-51.242754295628004</c:v>
                </c:pt>
                <c:pt idx="17896">
                  <c:v>-51.232088264896603</c:v>
                </c:pt>
                <c:pt idx="17897">
                  <c:v>-51.6080242407904</c:v>
                </c:pt>
                <c:pt idx="17898">
                  <c:v>-51.597319726779297</c:v>
                </c:pt>
                <c:pt idx="17899">
                  <c:v>-51.654324241820902</c:v>
                </c:pt>
                <c:pt idx="17900">
                  <c:v>-51.758680738193</c:v>
                </c:pt>
                <c:pt idx="17901">
                  <c:v>-52.212700650406497</c:v>
                </c:pt>
                <c:pt idx="17902">
                  <c:v>-52.312001110166797</c:v>
                </c:pt>
                <c:pt idx="17903">
                  <c:v>-52.3011841898442</c:v>
                </c:pt>
                <c:pt idx="17904">
                  <c:v>-52.290362007736903</c:v>
                </c:pt>
                <c:pt idx="17905">
                  <c:v>-52.664823888618997</c:v>
                </c:pt>
                <c:pt idx="17906">
                  <c:v>-52.653998652858498</c:v>
                </c:pt>
                <c:pt idx="17907">
                  <c:v>-52.7146299623668</c:v>
                </c:pt>
                <c:pt idx="17908">
                  <c:v>-52.816213138639199</c:v>
                </c:pt>
                <c:pt idx="17909">
                  <c:v>-53.237979845919298</c:v>
                </c:pt>
                <c:pt idx="17910">
                  <c:v>-53.333067913116103</c:v>
                </c:pt>
                <c:pt idx="17911">
                  <c:v>-53.3213312613981</c:v>
                </c:pt>
                <c:pt idx="17912">
                  <c:v>-53.309593490480999</c:v>
                </c:pt>
                <c:pt idx="17913">
                  <c:v>-53.647090831144602</c:v>
                </c:pt>
                <c:pt idx="17914">
                  <c:v>-53.6344646398218</c:v>
                </c:pt>
                <c:pt idx="17915">
                  <c:v>-53.680116018113402</c:v>
                </c:pt>
                <c:pt idx="17916">
                  <c:v>-53.765134698185697</c:v>
                </c:pt>
                <c:pt idx="17917">
                  <c:v>-54.061492337239997</c:v>
                </c:pt>
                <c:pt idx="17918">
                  <c:v>-54.120429854515699</c:v>
                </c:pt>
                <c:pt idx="17919">
                  <c:v>-54.107800502716401</c:v>
                </c:pt>
                <c:pt idx="17920">
                  <c:v>-54.095177569243702</c:v>
                </c:pt>
                <c:pt idx="17921">
                  <c:v>-54.300456371869899</c:v>
                </c:pt>
                <c:pt idx="17922">
                  <c:v>-54.2877129350274</c:v>
                </c:pt>
                <c:pt idx="17923">
                  <c:v>-54.355001961552396</c:v>
                </c:pt>
                <c:pt idx="17924">
                  <c:v>-54.385001731852803</c:v>
                </c:pt>
                <c:pt idx="17925">
                  <c:v>-54.431434968081298</c:v>
                </c:pt>
                <c:pt idx="17926">
                  <c:v>-54.431354800485799</c:v>
                </c:pt>
                <c:pt idx="17927">
                  <c:v>-54.418579797416399</c:v>
                </c:pt>
                <c:pt idx="17928">
                  <c:v>-54.405817395919897</c:v>
                </c:pt>
                <c:pt idx="17929">
                  <c:v>-54.411893876776197</c:v>
                </c:pt>
                <c:pt idx="17930">
                  <c:v>-54.399280998803903</c:v>
                </c:pt>
                <c:pt idx="17931">
                  <c:v>-54.3739389077274</c:v>
                </c:pt>
                <c:pt idx="17932">
                  <c:v>-54.346899140977698</c:v>
                </c:pt>
                <c:pt idx="17933">
                  <c:v>-54.238582884594599</c:v>
                </c:pt>
                <c:pt idx="17934">
                  <c:v>-54.187805266322002</c:v>
                </c:pt>
                <c:pt idx="17935">
                  <c:v>-54.175290267790501</c:v>
                </c:pt>
                <c:pt idx="17936">
                  <c:v>-54.162792193354903</c:v>
                </c:pt>
                <c:pt idx="17937">
                  <c:v>-54.002150370710403</c:v>
                </c:pt>
                <c:pt idx="17938">
                  <c:v>-53.9897532159222</c:v>
                </c:pt>
                <c:pt idx="17939">
                  <c:v>-53.890242621591199</c:v>
                </c:pt>
                <c:pt idx="17940">
                  <c:v>-53.817908442323102</c:v>
                </c:pt>
                <c:pt idx="17941">
                  <c:v>-53.5831652398738</c:v>
                </c:pt>
                <c:pt idx="17942">
                  <c:v>-53.490583630987899</c:v>
                </c:pt>
                <c:pt idx="17943">
                  <c:v>-53.478649715028602</c:v>
                </c:pt>
                <c:pt idx="17944">
                  <c:v>-53.316917830051302</c:v>
                </c:pt>
                <c:pt idx="17945">
                  <c:v>-53.304950102352301</c:v>
                </c:pt>
                <c:pt idx="17946">
                  <c:v>-53.139868097100099</c:v>
                </c:pt>
                <c:pt idx="17947">
                  <c:v>-52.970910078514201</c:v>
                </c:pt>
                <c:pt idx="17948">
                  <c:v>-52.959227071701797</c:v>
                </c:pt>
                <c:pt idx="17949">
                  <c:v>-52.472296827318999</c:v>
                </c:pt>
                <c:pt idx="17950">
                  <c:v>-52.460980705777999</c:v>
                </c:pt>
                <c:pt idx="17951">
                  <c:v>-52.338759411909798</c:v>
                </c:pt>
                <c:pt idx="17952">
                  <c:v>-52.213587345595002</c:v>
                </c:pt>
                <c:pt idx="17953">
                  <c:v>-52.202340783478398</c:v>
                </c:pt>
                <c:pt idx="17954">
                  <c:v>-52.1911041769972</c:v>
                </c:pt>
                <c:pt idx="17955">
                  <c:v>-51.791300675201903</c:v>
                </c:pt>
                <c:pt idx="17956">
                  <c:v>-51.780434507060299</c:v>
                </c:pt>
                <c:pt idx="17957">
                  <c:v>-51.1886507984647</c:v>
                </c:pt>
                <c:pt idx="17958">
                  <c:v>-51.178383715820701</c:v>
                </c:pt>
                <c:pt idx="17959">
                  <c:v>-51.039295180965198</c:v>
                </c:pt>
                <c:pt idx="17960">
                  <c:v>-50.899167563981599</c:v>
                </c:pt>
                <c:pt idx="17961">
                  <c:v>-50.8891751201581</c:v>
                </c:pt>
                <c:pt idx="17962">
                  <c:v>-50.879196920376202</c:v>
                </c:pt>
                <c:pt idx="17963">
                  <c:v>-50.430184506612498</c:v>
                </c:pt>
                <c:pt idx="17964">
                  <c:v>-50.420613336052199</c:v>
                </c:pt>
                <c:pt idx="17965">
                  <c:v>-49.7922818190114</c:v>
                </c:pt>
                <c:pt idx="17966">
                  <c:v>-49.783213600135497</c:v>
                </c:pt>
                <c:pt idx="17967">
                  <c:v>-49.637716934237098</c:v>
                </c:pt>
                <c:pt idx="17968">
                  <c:v>-49.4918064751635</c:v>
                </c:pt>
                <c:pt idx="17969">
                  <c:v>-49.483632655468497</c:v>
                </c:pt>
                <c:pt idx="17970">
                  <c:v>-49.475455307180702</c:v>
                </c:pt>
                <c:pt idx="17971">
                  <c:v>-49.002763485716102</c:v>
                </c:pt>
                <c:pt idx="17972">
                  <c:v>-48.995564577794397</c:v>
                </c:pt>
                <c:pt idx="17973">
                  <c:v>-48.353299264008498</c:v>
                </c:pt>
                <c:pt idx="17974">
                  <c:v>-48.347820779930601</c:v>
                </c:pt>
                <c:pt idx="17975">
                  <c:v>-48.201317341993601</c:v>
                </c:pt>
                <c:pt idx="17976">
                  <c:v>-48.055527752549096</c:v>
                </c:pt>
                <c:pt idx="17977">
                  <c:v>-48.049325316010197</c:v>
                </c:pt>
                <c:pt idx="17978">
                  <c:v>-48.043115385587598</c:v>
                </c:pt>
                <c:pt idx="17979">
                  <c:v>-47.570594562363603</c:v>
                </c:pt>
                <c:pt idx="17980">
                  <c:v>-47.565536020862901</c:v>
                </c:pt>
                <c:pt idx="17981">
                  <c:v>-46.958129955646797</c:v>
                </c:pt>
                <c:pt idx="17982">
                  <c:v>-46.955069245227399</c:v>
                </c:pt>
                <c:pt idx="17983">
                  <c:v>-46.824682583385702</c:v>
                </c:pt>
                <c:pt idx="17984">
                  <c:v>-46.690802460311801</c:v>
                </c:pt>
                <c:pt idx="17985">
                  <c:v>-46.6856733265939</c:v>
                </c:pt>
                <c:pt idx="17986">
                  <c:v>-46.680565099360699</c:v>
                </c:pt>
                <c:pt idx="17987">
                  <c:v>-46.251273429744103</c:v>
                </c:pt>
                <c:pt idx="17988">
                  <c:v>-46.246495137910102</c:v>
                </c:pt>
                <c:pt idx="17989">
                  <c:v>-45.729065435729801</c:v>
                </c:pt>
                <c:pt idx="17990">
                  <c:v>-45.724932869251802</c:v>
                </c:pt>
                <c:pt idx="17991">
                  <c:v>-45.612838492247199</c:v>
                </c:pt>
                <c:pt idx="17992">
                  <c:v>-45.504174865101596</c:v>
                </c:pt>
                <c:pt idx="17993">
                  <c:v>-45.501424453810998</c:v>
                </c:pt>
                <c:pt idx="17994">
                  <c:v>-45.155029479202902</c:v>
                </c:pt>
                <c:pt idx="17995">
                  <c:v>-45.153315484089099</c:v>
                </c:pt>
                <c:pt idx="17996">
                  <c:v>-45.151594960524903</c:v>
                </c:pt>
                <c:pt idx="17997">
                  <c:v>-44.746329656097501</c:v>
                </c:pt>
                <c:pt idx="17998">
                  <c:v>-44.746168032317698</c:v>
                </c:pt>
                <c:pt idx="17999">
                  <c:v>-44.658174055062702</c:v>
                </c:pt>
                <c:pt idx="18000">
                  <c:v>-44.576162589618001</c:v>
                </c:pt>
                <c:pt idx="18001">
                  <c:v>-44.574742773993997</c:v>
                </c:pt>
                <c:pt idx="18002">
                  <c:v>-44.297509554788498</c:v>
                </c:pt>
                <c:pt idx="18003">
                  <c:v>-44.297014155461603</c:v>
                </c:pt>
                <c:pt idx="18004">
                  <c:v>-44.2449954739078</c:v>
                </c:pt>
                <c:pt idx="18005">
                  <c:v>-43.939713357951398</c:v>
                </c:pt>
                <c:pt idx="18006">
                  <c:v>-43.940702492828301</c:v>
                </c:pt>
                <c:pt idx="18007">
                  <c:v>-43.863965241434201</c:v>
                </c:pt>
                <c:pt idx="18008">
                  <c:v>-43.787684121284897</c:v>
                </c:pt>
                <c:pt idx="18009">
                  <c:v>-43.787840078384498</c:v>
                </c:pt>
                <c:pt idx="18010">
                  <c:v>-43.533532544992397</c:v>
                </c:pt>
                <c:pt idx="18011">
                  <c:v>-43.533586171488999</c:v>
                </c:pt>
                <c:pt idx="18012">
                  <c:v>-43.489811112420703</c:v>
                </c:pt>
                <c:pt idx="18013">
                  <c:v>-43.192670871729703</c:v>
                </c:pt>
                <c:pt idx="18014">
                  <c:v>-43.193763796211698</c:v>
                </c:pt>
                <c:pt idx="18015">
                  <c:v>-43.124542528105401</c:v>
                </c:pt>
                <c:pt idx="18016">
                  <c:v>-43.053876871378698</c:v>
                </c:pt>
                <c:pt idx="18017">
                  <c:v>-43.055088615878198</c:v>
                </c:pt>
                <c:pt idx="18018">
                  <c:v>-42.81719310431</c:v>
                </c:pt>
                <c:pt idx="18019">
                  <c:v>-42.818607779175402</c:v>
                </c:pt>
                <c:pt idx="18020">
                  <c:v>-42.773792479841397</c:v>
                </c:pt>
                <c:pt idx="18021">
                  <c:v>-42.520364284932803</c:v>
                </c:pt>
                <c:pt idx="18022">
                  <c:v>-42.520115421331603</c:v>
                </c:pt>
                <c:pt idx="18023">
                  <c:v>-42.462416415413699</c:v>
                </c:pt>
                <c:pt idx="18024">
                  <c:v>-42.405852065079401</c:v>
                </c:pt>
                <c:pt idx="18025">
                  <c:v>-42.323580620154097</c:v>
                </c:pt>
                <c:pt idx="18026">
                  <c:v>-42.323381000035099</c:v>
                </c:pt>
                <c:pt idx="18027">
                  <c:v>-42.242307425083197</c:v>
                </c:pt>
                <c:pt idx="18028">
                  <c:v>-42.162458490667099</c:v>
                </c:pt>
                <c:pt idx="18029">
                  <c:v>-42.007339925722299</c:v>
                </c:pt>
                <c:pt idx="18030">
                  <c:v>-41.931060354657099</c:v>
                </c:pt>
                <c:pt idx="18031">
                  <c:v>-41.930298153145003</c:v>
                </c:pt>
                <c:pt idx="18032">
                  <c:v>-41.855314396147598</c:v>
                </c:pt>
                <c:pt idx="18033">
                  <c:v>-41.819451258945897</c:v>
                </c:pt>
                <c:pt idx="18034">
                  <c:v>-41.776726906269502</c:v>
                </c:pt>
                <c:pt idx="18035">
                  <c:v>-41.740547243129399</c:v>
                </c:pt>
                <c:pt idx="18036">
                  <c:v>-41.706349575561703</c:v>
                </c:pt>
                <c:pt idx="18037">
                  <c:v>-41.642734251942997</c:v>
                </c:pt>
                <c:pt idx="18038">
                  <c:v>-41.643164127815098</c:v>
                </c:pt>
                <c:pt idx="18039">
                  <c:v>-41.643571385900799</c:v>
                </c:pt>
                <c:pt idx="18040">
                  <c:v>-41.587086673014298</c:v>
                </c:pt>
                <c:pt idx="18041">
                  <c:v>-41.5873471608625</c:v>
                </c:pt>
                <c:pt idx="18042">
                  <c:v>-41.5783632154819</c:v>
                </c:pt>
                <c:pt idx="18043">
                  <c:v>-41.5758724251058</c:v>
                </c:pt>
                <c:pt idx="18044">
                  <c:v>-41.577126480236998</c:v>
                </c:pt>
                <c:pt idx="18045">
                  <c:v>-41.606865322728702</c:v>
                </c:pt>
                <c:pt idx="18046">
                  <c:v>-41.606941631978103</c:v>
                </c:pt>
                <c:pt idx="18047">
                  <c:v>-41.650749394488102</c:v>
                </c:pt>
                <c:pt idx="18048">
                  <c:v>-41.6509368662824</c:v>
                </c:pt>
                <c:pt idx="18049">
                  <c:v>-41.660484023051701</c:v>
                </c:pt>
                <c:pt idx="18050">
                  <c:v>-41.677095132730898</c:v>
                </c:pt>
                <c:pt idx="18051">
                  <c:v>-41.694701608977603</c:v>
                </c:pt>
                <c:pt idx="18052">
                  <c:v>-41.712084696554797</c:v>
                </c:pt>
                <c:pt idx="18053">
                  <c:v>-41.765325210542301</c:v>
                </c:pt>
                <c:pt idx="18054">
                  <c:v>-41.765486927890599</c:v>
                </c:pt>
                <c:pt idx="18055">
                  <c:v>-41.823959659167301</c:v>
                </c:pt>
                <c:pt idx="18056">
                  <c:v>-41.823996307195003</c:v>
                </c:pt>
                <c:pt idx="18057">
                  <c:v>-41.833564928932503</c:v>
                </c:pt>
                <c:pt idx="18058">
                  <c:v>-41.849047918218197</c:v>
                </c:pt>
                <c:pt idx="18059">
                  <c:v>-41.8633163146919</c:v>
                </c:pt>
                <c:pt idx="18060">
                  <c:v>-41.876301657309902</c:v>
                </c:pt>
                <c:pt idx="18061">
                  <c:v>-41.903301047733798</c:v>
                </c:pt>
                <c:pt idx="18062">
                  <c:v>-41.903179810691597</c:v>
                </c:pt>
                <c:pt idx="18063">
                  <c:v>-41.929819152998199</c:v>
                </c:pt>
                <c:pt idx="18064">
                  <c:v>-41.929763012807001</c:v>
                </c:pt>
                <c:pt idx="18065">
                  <c:v>-41.932714043887898</c:v>
                </c:pt>
                <c:pt idx="18066">
                  <c:v>-41.937245520837998</c:v>
                </c:pt>
                <c:pt idx="18067">
                  <c:v>-41.940665175315601</c:v>
                </c:pt>
                <c:pt idx="18068">
                  <c:v>-41.942961686799599</c:v>
                </c:pt>
                <c:pt idx="18069">
                  <c:v>-41.942647687664</c:v>
                </c:pt>
                <c:pt idx="18070">
                  <c:v>-41.941658087744997</c:v>
                </c:pt>
                <c:pt idx="18071">
                  <c:v>-41.937359286670301</c:v>
                </c:pt>
                <c:pt idx="18072">
                  <c:v>-41.936407387132697</c:v>
                </c:pt>
                <c:pt idx="18073">
                  <c:v>-41.934972992357501</c:v>
                </c:pt>
                <c:pt idx="18074">
                  <c:v>-41.931546223424597</c:v>
                </c:pt>
                <c:pt idx="18075">
                  <c:v>-41.926922965269597</c:v>
                </c:pt>
                <c:pt idx="18076">
                  <c:v>-41.920576638699004</c:v>
                </c:pt>
                <c:pt idx="18077">
                  <c:v>-41.899300919913102</c:v>
                </c:pt>
                <c:pt idx="18078">
                  <c:v>-41.886598823600103</c:v>
                </c:pt>
                <c:pt idx="18079">
                  <c:v>-41.864546566166702</c:v>
                </c:pt>
                <c:pt idx="18080">
                  <c:v>-41.8418121187431</c:v>
                </c:pt>
                <c:pt idx="18081">
                  <c:v>-41.818006368960603</c:v>
                </c:pt>
                <c:pt idx="18082">
                  <c:v>-41.819666373626497</c:v>
                </c:pt>
                <c:pt idx="18083">
                  <c:v>-41.795087153177903</c:v>
                </c:pt>
                <c:pt idx="18084">
                  <c:v>-41.785911548362598</c:v>
                </c:pt>
                <c:pt idx="18085">
                  <c:v>-41.764985274225701</c:v>
                </c:pt>
                <c:pt idx="18086">
                  <c:v>-41.737956922856597</c:v>
                </c:pt>
                <c:pt idx="18087">
                  <c:v>-41.707217474384699</c:v>
                </c:pt>
                <c:pt idx="18088">
                  <c:v>-41.562826167574798</c:v>
                </c:pt>
                <c:pt idx="18089">
                  <c:v>-41.563056050528999</c:v>
                </c:pt>
                <c:pt idx="18090">
                  <c:v>-41.3706335248486</c:v>
                </c:pt>
                <c:pt idx="18091">
                  <c:v>-41.371167844400901</c:v>
                </c:pt>
                <c:pt idx="18092">
                  <c:v>-41.340288878230702</c:v>
                </c:pt>
                <c:pt idx="18093">
                  <c:v>-41.2868902904438</c:v>
                </c:pt>
                <c:pt idx="18094">
                  <c:v>-41.213879273004501</c:v>
                </c:pt>
                <c:pt idx="18095">
                  <c:v>-41.134268367937104</c:v>
                </c:pt>
                <c:pt idx="18096">
                  <c:v>-40.834743156039899</c:v>
                </c:pt>
                <c:pt idx="18097">
                  <c:v>-40.835305000346501</c:v>
                </c:pt>
                <c:pt idx="18098">
                  <c:v>-40.481597616788498</c:v>
                </c:pt>
                <c:pt idx="18099">
                  <c:v>-40.482512769187899</c:v>
                </c:pt>
                <c:pt idx="18100">
                  <c:v>-40.409826310043599</c:v>
                </c:pt>
                <c:pt idx="18101">
                  <c:v>-40.2956109580564</c:v>
                </c:pt>
                <c:pt idx="18102">
                  <c:v>-40.170353388175002</c:v>
                </c:pt>
                <c:pt idx="18103">
                  <c:v>-40.038298619542999</c:v>
                </c:pt>
                <c:pt idx="18104">
                  <c:v>-39.612311013178299</c:v>
                </c:pt>
                <c:pt idx="18105">
                  <c:v>-39.6105682206409</c:v>
                </c:pt>
                <c:pt idx="18106">
                  <c:v>-39.111727887396</c:v>
                </c:pt>
                <c:pt idx="18107">
                  <c:v>-39.109300408363403</c:v>
                </c:pt>
                <c:pt idx="18108">
                  <c:v>-39.012082681813801</c:v>
                </c:pt>
                <c:pt idx="18109">
                  <c:v>-38.854261165600903</c:v>
                </c:pt>
                <c:pt idx="18110">
                  <c:v>-38.6929854626473</c:v>
                </c:pt>
                <c:pt idx="18111">
                  <c:v>-38.529315736721301</c:v>
                </c:pt>
                <c:pt idx="18112">
                  <c:v>-38.037511397351899</c:v>
                </c:pt>
                <c:pt idx="18113">
                  <c:v>-38.0348243592355</c:v>
                </c:pt>
                <c:pt idx="18114">
                  <c:v>-37.477637644852202</c:v>
                </c:pt>
                <c:pt idx="18115">
                  <c:v>-37.4748589621382</c:v>
                </c:pt>
                <c:pt idx="18116">
                  <c:v>-37.365895583331998</c:v>
                </c:pt>
                <c:pt idx="18117">
                  <c:v>-37.196593342537703</c:v>
                </c:pt>
                <c:pt idx="18118">
                  <c:v>-37.027875530540499</c:v>
                </c:pt>
                <c:pt idx="18119">
                  <c:v>-36.860483933634796</c:v>
                </c:pt>
                <c:pt idx="18120">
                  <c:v>-36.388604060042702</c:v>
                </c:pt>
                <c:pt idx="18121">
                  <c:v>-36.386764477654701</c:v>
                </c:pt>
                <c:pt idx="18122">
                  <c:v>-35.865714833862697</c:v>
                </c:pt>
                <c:pt idx="18123">
                  <c:v>-35.864831189002899</c:v>
                </c:pt>
                <c:pt idx="18124">
                  <c:v>-35.767085394440798</c:v>
                </c:pt>
                <c:pt idx="18125">
                  <c:v>-35.618071322328703</c:v>
                </c:pt>
                <c:pt idx="18126">
                  <c:v>-35.473797670751203</c:v>
                </c:pt>
                <c:pt idx="18127">
                  <c:v>-35.341003860195102</c:v>
                </c:pt>
                <c:pt idx="18128">
                  <c:v>-34.980619467293202</c:v>
                </c:pt>
                <c:pt idx="18129">
                  <c:v>-34.980668319522302</c:v>
                </c:pt>
                <c:pt idx="18130">
                  <c:v>-34.599783352846302</c:v>
                </c:pt>
                <c:pt idx="18131">
                  <c:v>-34.599914840887102</c:v>
                </c:pt>
                <c:pt idx="18132">
                  <c:v>-34.532351840531099</c:v>
                </c:pt>
                <c:pt idx="18133">
                  <c:v>-34.437905413143397</c:v>
                </c:pt>
                <c:pt idx="18134">
                  <c:v>-34.346341657324402</c:v>
                </c:pt>
                <c:pt idx="18135">
                  <c:v>-34.262166401223404</c:v>
                </c:pt>
                <c:pt idx="18136">
                  <c:v>-34.071140490346401</c:v>
                </c:pt>
                <c:pt idx="18137">
                  <c:v>-34.071632458003798</c:v>
                </c:pt>
                <c:pt idx="18138">
                  <c:v>-33.881543266014397</c:v>
                </c:pt>
                <c:pt idx="18139">
                  <c:v>-33.882095818285201</c:v>
                </c:pt>
                <c:pt idx="18140">
                  <c:v>-33.851880249786603</c:v>
                </c:pt>
                <c:pt idx="18141">
                  <c:v>-33.806427393989701</c:v>
                </c:pt>
                <c:pt idx="18142">
                  <c:v>-33.766320149415101</c:v>
                </c:pt>
                <c:pt idx="18143">
                  <c:v>-33.7310351077315</c:v>
                </c:pt>
                <c:pt idx="18144">
                  <c:v>-33.667993730542499</c:v>
                </c:pt>
                <c:pt idx="18145">
                  <c:v>-33.6675543217453</c:v>
                </c:pt>
                <c:pt idx="18146">
                  <c:v>-33.611595029227502</c:v>
                </c:pt>
                <c:pt idx="18147">
                  <c:v>-33.610308150382401</c:v>
                </c:pt>
                <c:pt idx="18148">
                  <c:v>-33.601866807525802</c:v>
                </c:pt>
                <c:pt idx="18149">
                  <c:v>-33.593569554955799</c:v>
                </c:pt>
                <c:pt idx="18150">
                  <c:v>-33.589773837863603</c:v>
                </c:pt>
                <c:pt idx="18151">
                  <c:v>-33.590312668632301</c:v>
                </c:pt>
                <c:pt idx="18152">
                  <c:v>-33.612472181776504</c:v>
                </c:pt>
                <c:pt idx="18153">
                  <c:v>-33.6279462014746</c:v>
                </c:pt>
                <c:pt idx="18154">
                  <c:v>-33.702784597825797</c:v>
                </c:pt>
                <c:pt idx="18155">
                  <c:v>-33.700456198530503</c:v>
                </c:pt>
                <c:pt idx="18156">
                  <c:v>-33.7153932617205</c:v>
                </c:pt>
                <c:pt idx="18157">
                  <c:v>-33.748004006540803</c:v>
                </c:pt>
                <c:pt idx="18158">
                  <c:v>-33.786487834513402</c:v>
                </c:pt>
                <c:pt idx="18159">
                  <c:v>-33.830892053946698</c:v>
                </c:pt>
                <c:pt idx="18160">
                  <c:v>-33.878649505922702</c:v>
                </c:pt>
                <c:pt idx="18161">
                  <c:v>-33.934321179743598</c:v>
                </c:pt>
                <c:pt idx="18162">
                  <c:v>-33.995068078609599</c:v>
                </c:pt>
                <c:pt idx="18163">
                  <c:v>-34.220552500569298</c:v>
                </c:pt>
                <c:pt idx="18164">
                  <c:v>-34.263699910730899</c:v>
                </c:pt>
                <c:pt idx="18165">
                  <c:v>-34.332609232192901</c:v>
                </c:pt>
                <c:pt idx="18166">
                  <c:v>-34.406913401720502</c:v>
                </c:pt>
                <c:pt idx="18167">
                  <c:v>-34.482147476005899</c:v>
                </c:pt>
                <c:pt idx="18168">
                  <c:v>-34.557298625793202</c:v>
                </c:pt>
                <c:pt idx="18169">
                  <c:v>-34.631098302693601</c:v>
                </c:pt>
                <c:pt idx="18170">
                  <c:v>-34.702374603945103</c:v>
                </c:pt>
                <c:pt idx="18171">
                  <c:v>-34.699321921143301</c:v>
                </c:pt>
                <c:pt idx="18172">
                  <c:v>-34.9923424123415</c:v>
                </c:pt>
                <c:pt idx="18173">
                  <c:v>-35.042656187310499</c:v>
                </c:pt>
                <c:pt idx="18174">
                  <c:v>-35.039643190170501</c:v>
                </c:pt>
                <c:pt idx="18175">
                  <c:v>-35.080320916416198</c:v>
                </c:pt>
                <c:pt idx="18176">
                  <c:v>-35.114512781663599</c:v>
                </c:pt>
                <c:pt idx="18177">
                  <c:v>-35.139582078125997</c:v>
                </c:pt>
                <c:pt idx="18178">
                  <c:v>-35.155140489381999</c:v>
                </c:pt>
                <c:pt idx="18179">
                  <c:v>-35.152305416446602</c:v>
                </c:pt>
                <c:pt idx="18180">
                  <c:v>-35.0976172025997</c:v>
                </c:pt>
                <c:pt idx="18181">
                  <c:v>-35.075597211249402</c:v>
                </c:pt>
                <c:pt idx="18182">
                  <c:v>-35.073046719167003</c:v>
                </c:pt>
                <c:pt idx="18183">
                  <c:v>-35.0425300750803</c:v>
                </c:pt>
                <c:pt idx="18184">
                  <c:v>-35.005954143471399</c:v>
                </c:pt>
                <c:pt idx="18185">
                  <c:v>-34.960737130641</c:v>
                </c:pt>
                <c:pt idx="18186">
                  <c:v>-34.909424792431402</c:v>
                </c:pt>
                <c:pt idx="18187">
                  <c:v>-34.907241819588101</c:v>
                </c:pt>
                <c:pt idx="18188">
                  <c:v>-34.600361828992199</c:v>
                </c:pt>
                <c:pt idx="18189">
                  <c:v>-34.535156519265399</c:v>
                </c:pt>
                <c:pt idx="18190">
                  <c:v>-34.533410726683798</c:v>
                </c:pt>
                <c:pt idx="18191">
                  <c:v>-34.467388290511799</c:v>
                </c:pt>
                <c:pt idx="18192">
                  <c:v>-34.401653787930698</c:v>
                </c:pt>
                <c:pt idx="18193">
                  <c:v>-34.337175474084603</c:v>
                </c:pt>
                <c:pt idx="18194">
                  <c:v>-34.278669713416903</c:v>
                </c:pt>
                <c:pt idx="18195">
                  <c:v>-34.277298044560602</c:v>
                </c:pt>
                <c:pt idx="18196">
                  <c:v>-34.035955707012803</c:v>
                </c:pt>
                <c:pt idx="18197">
                  <c:v>-33.9923145055905</c:v>
                </c:pt>
                <c:pt idx="18198">
                  <c:v>-33.991281649769398</c:v>
                </c:pt>
                <c:pt idx="18199">
                  <c:v>-33.954041726732299</c:v>
                </c:pt>
                <c:pt idx="18200">
                  <c:v>-33.923907124552997</c:v>
                </c:pt>
                <c:pt idx="18201">
                  <c:v>-33.901232926324099</c:v>
                </c:pt>
                <c:pt idx="18202">
                  <c:v>-33.886949119678498</c:v>
                </c:pt>
                <c:pt idx="18203">
                  <c:v>-33.885943596555101</c:v>
                </c:pt>
                <c:pt idx="18204">
                  <c:v>-33.933680845507197</c:v>
                </c:pt>
                <c:pt idx="18205">
                  <c:v>-33.950123540205801</c:v>
                </c:pt>
                <c:pt idx="18206">
                  <c:v>-33.949034261693001</c:v>
                </c:pt>
                <c:pt idx="18207">
                  <c:v>-33.972565617551602</c:v>
                </c:pt>
                <c:pt idx="18208">
                  <c:v>-34.0027833419987</c:v>
                </c:pt>
                <c:pt idx="18209">
                  <c:v>-34.039124162274803</c:v>
                </c:pt>
                <c:pt idx="18210">
                  <c:v>-34.080954028075404</c:v>
                </c:pt>
                <c:pt idx="18211">
                  <c:v>-34.160819148193099</c:v>
                </c:pt>
                <c:pt idx="18212">
                  <c:v>-34.333823247664597</c:v>
                </c:pt>
                <c:pt idx="18213">
                  <c:v>-34.332195541705701</c:v>
                </c:pt>
                <c:pt idx="18214">
                  <c:v>-34.359094508141702</c:v>
                </c:pt>
                <c:pt idx="18215">
                  <c:v>-34.408118776816103</c:v>
                </c:pt>
                <c:pt idx="18216">
                  <c:v>-34.464922598178099</c:v>
                </c:pt>
                <c:pt idx="18217">
                  <c:v>-34.523848490979503</c:v>
                </c:pt>
                <c:pt idx="18218">
                  <c:v>-34.584184357205601</c:v>
                </c:pt>
                <c:pt idx="18219">
                  <c:v>-34.645350914097598</c:v>
                </c:pt>
                <c:pt idx="18220">
                  <c:v>-34.916623235120902</c:v>
                </c:pt>
                <c:pt idx="18221">
                  <c:v>-34.954480950582401</c:v>
                </c:pt>
                <c:pt idx="18222">
                  <c:v>-34.9523374404706</c:v>
                </c:pt>
                <c:pt idx="18223">
                  <c:v>-35.012146206468003</c:v>
                </c:pt>
                <c:pt idx="18224">
                  <c:v>-35.068042489412001</c:v>
                </c:pt>
                <c:pt idx="18225">
                  <c:v>-35.125497724000297</c:v>
                </c:pt>
                <c:pt idx="18226">
                  <c:v>-35.181527810013797</c:v>
                </c:pt>
                <c:pt idx="18227">
                  <c:v>-35.235233258393599</c:v>
                </c:pt>
                <c:pt idx="18228">
                  <c:v>-35.468134840955997</c:v>
                </c:pt>
                <c:pt idx="18229">
                  <c:v>-35.4655763521084</c:v>
                </c:pt>
                <c:pt idx="18230">
                  <c:v>-35.496047226809303</c:v>
                </c:pt>
                <c:pt idx="18231">
                  <c:v>-35.542989917429701</c:v>
                </c:pt>
                <c:pt idx="18232">
                  <c:v>-35.591313775682899</c:v>
                </c:pt>
                <c:pt idx="18233">
                  <c:v>-35.638689022416202</c:v>
                </c:pt>
                <c:pt idx="18234">
                  <c:v>-35.685255866223201</c:v>
                </c:pt>
                <c:pt idx="18235">
                  <c:v>-35.731160585498301</c:v>
                </c:pt>
                <c:pt idx="18236">
                  <c:v>-35.934633028133497</c:v>
                </c:pt>
                <c:pt idx="18237">
                  <c:v>-35.959880934347801</c:v>
                </c:pt>
                <c:pt idx="18238">
                  <c:v>-35.9571404734425</c:v>
                </c:pt>
                <c:pt idx="18239">
                  <c:v>-36.001537267120398</c:v>
                </c:pt>
                <c:pt idx="18240">
                  <c:v>-36.045788044461702</c:v>
                </c:pt>
                <c:pt idx="18241">
                  <c:v>-36.089943419351599</c:v>
                </c:pt>
                <c:pt idx="18242">
                  <c:v>-36.133887665635903</c:v>
                </c:pt>
                <c:pt idx="18243">
                  <c:v>-36.177768022250099</c:v>
                </c:pt>
                <c:pt idx="18244">
                  <c:v>-36.375559409615597</c:v>
                </c:pt>
                <c:pt idx="18245">
                  <c:v>-36.401951214224397</c:v>
                </c:pt>
                <c:pt idx="18246">
                  <c:v>-36.398540596203702</c:v>
                </c:pt>
                <c:pt idx="18247">
                  <c:v>-36.4417652716606</c:v>
                </c:pt>
                <c:pt idx="18248">
                  <c:v>-36.484749242943899</c:v>
                </c:pt>
                <c:pt idx="18249">
                  <c:v>-36.527294449211702</c:v>
                </c:pt>
                <c:pt idx="18250">
                  <c:v>-36.567393343530497</c:v>
                </c:pt>
                <c:pt idx="18251">
                  <c:v>-36.608465510762997</c:v>
                </c:pt>
                <c:pt idx="18252">
                  <c:v>-36.798423272218997</c:v>
                </c:pt>
                <c:pt idx="18253">
                  <c:v>-36.822414727222998</c:v>
                </c:pt>
                <c:pt idx="18254">
                  <c:v>-36.818382051537696</c:v>
                </c:pt>
                <c:pt idx="18255">
                  <c:v>-36.857771335949302</c:v>
                </c:pt>
                <c:pt idx="18256">
                  <c:v>-36.894547265748798</c:v>
                </c:pt>
                <c:pt idx="18257">
                  <c:v>-36.932579859735498</c:v>
                </c:pt>
                <c:pt idx="18258">
                  <c:v>-36.969904873060898</c:v>
                </c:pt>
                <c:pt idx="18259">
                  <c:v>-37.005903070047097</c:v>
                </c:pt>
                <c:pt idx="18260">
                  <c:v>-37.173315213015997</c:v>
                </c:pt>
                <c:pt idx="18261">
                  <c:v>-37.1918866350305</c:v>
                </c:pt>
                <c:pt idx="18262">
                  <c:v>-37.187503155994499</c:v>
                </c:pt>
                <c:pt idx="18263">
                  <c:v>-37.221334494687397</c:v>
                </c:pt>
                <c:pt idx="18264">
                  <c:v>-37.254537335154097</c:v>
                </c:pt>
                <c:pt idx="18265">
                  <c:v>-37.287138217988002</c:v>
                </c:pt>
                <c:pt idx="18266">
                  <c:v>-37.319164243272503</c:v>
                </c:pt>
                <c:pt idx="18267">
                  <c:v>-37.350809998899102</c:v>
                </c:pt>
                <c:pt idx="18268">
                  <c:v>-37.497243694114403</c:v>
                </c:pt>
                <c:pt idx="18269">
                  <c:v>-37.5147537404399</c:v>
                </c:pt>
                <c:pt idx="18270">
                  <c:v>-37.510218249609501</c:v>
                </c:pt>
                <c:pt idx="18271">
                  <c:v>-37.539401956017798</c:v>
                </c:pt>
                <c:pt idx="18272">
                  <c:v>-37.568595878103203</c:v>
                </c:pt>
                <c:pt idx="18273">
                  <c:v>-37.595925804886498</c:v>
                </c:pt>
                <c:pt idx="18274">
                  <c:v>-37.6243749536346</c:v>
                </c:pt>
                <c:pt idx="18275">
                  <c:v>-37.652437839351698</c:v>
                </c:pt>
                <c:pt idx="18276">
                  <c:v>-37.786985498087901</c:v>
                </c:pt>
                <c:pt idx="18277">
                  <c:v>-37.801004444307097</c:v>
                </c:pt>
                <c:pt idx="18278">
                  <c:v>-37.796277719074197</c:v>
                </c:pt>
                <c:pt idx="18279">
                  <c:v>-37.8230687409647</c:v>
                </c:pt>
                <c:pt idx="18280">
                  <c:v>-37.849465542451703</c:v>
                </c:pt>
                <c:pt idx="18281">
                  <c:v>-37.875696229304403</c:v>
                </c:pt>
                <c:pt idx="18282">
                  <c:v>-37.901683628443998</c:v>
                </c:pt>
                <c:pt idx="18283">
                  <c:v>-37.927455475547298</c:v>
                </c:pt>
                <c:pt idx="18284">
                  <c:v>-38.052651643557503</c:v>
                </c:pt>
                <c:pt idx="18285">
                  <c:v>-38.066969325003399</c:v>
                </c:pt>
                <c:pt idx="18286">
                  <c:v>-38.0621349510606</c:v>
                </c:pt>
                <c:pt idx="18287">
                  <c:v>-38.087389790779802</c:v>
                </c:pt>
                <c:pt idx="18288">
                  <c:v>-38.112524996333804</c:v>
                </c:pt>
                <c:pt idx="18289">
                  <c:v>-38.1362004820271</c:v>
                </c:pt>
                <c:pt idx="18290">
                  <c:v>-38.161136754898898</c:v>
                </c:pt>
                <c:pt idx="18291">
                  <c:v>-38.185984206338098</c:v>
                </c:pt>
                <c:pt idx="18292">
                  <c:v>-38.309671328610598</c:v>
                </c:pt>
                <c:pt idx="18293">
                  <c:v>-38.322194507319502</c:v>
                </c:pt>
                <c:pt idx="18294">
                  <c:v>-38.317273540012202</c:v>
                </c:pt>
                <c:pt idx="18295">
                  <c:v>-38.341917452499601</c:v>
                </c:pt>
                <c:pt idx="18296">
                  <c:v>-38.366371040153197</c:v>
                </c:pt>
                <c:pt idx="18297">
                  <c:v>-38.390848902514598</c:v>
                </c:pt>
                <c:pt idx="18298">
                  <c:v>-38.415241761987097</c:v>
                </c:pt>
                <c:pt idx="18299">
                  <c:v>-38.438223154609901</c:v>
                </c:pt>
                <c:pt idx="18300">
                  <c:v>-38.559884482603501</c:v>
                </c:pt>
                <c:pt idx="18301">
                  <c:v>-38.571995360766898</c:v>
                </c:pt>
                <c:pt idx="18302">
                  <c:v>-38.566924688763699</c:v>
                </c:pt>
                <c:pt idx="18303">
                  <c:v>-38.590879831040802</c:v>
                </c:pt>
                <c:pt idx="18304">
                  <c:v>-38.614775398046604</c:v>
                </c:pt>
                <c:pt idx="18305">
                  <c:v>-38.6387222628031</c:v>
                </c:pt>
                <c:pt idx="18306">
                  <c:v>-38.662635486205502</c:v>
                </c:pt>
                <c:pt idx="18307">
                  <c:v>-38.686530926598202</c:v>
                </c:pt>
                <c:pt idx="18308">
                  <c:v>-38.806826414330601</c:v>
                </c:pt>
                <c:pt idx="18309">
                  <c:v>-38.820086604788401</c:v>
                </c:pt>
                <c:pt idx="18310">
                  <c:v>-38.814814163959902</c:v>
                </c:pt>
                <c:pt idx="18311">
                  <c:v>-38.838764323826403</c:v>
                </c:pt>
                <c:pt idx="18312">
                  <c:v>-38.861043061840597</c:v>
                </c:pt>
                <c:pt idx="18313">
                  <c:v>-38.885240692030699</c:v>
                </c:pt>
                <c:pt idx="18314">
                  <c:v>-38.909612348114599</c:v>
                </c:pt>
                <c:pt idx="18315">
                  <c:v>-38.934189119130501</c:v>
                </c:pt>
                <c:pt idx="18316">
                  <c:v>-39.061927748259897</c:v>
                </c:pt>
                <c:pt idx="18317">
                  <c:v>-39.074650461890897</c:v>
                </c:pt>
                <c:pt idx="18318">
                  <c:v>-39.0691263667456</c:v>
                </c:pt>
                <c:pt idx="18319">
                  <c:v>-39.094816009480503</c:v>
                </c:pt>
                <c:pt idx="18320">
                  <c:v>-39.1208748687596</c:v>
                </c:pt>
                <c:pt idx="18321">
                  <c:v>-39.145878261791196</c:v>
                </c:pt>
                <c:pt idx="18322">
                  <c:v>-39.1727663299963</c:v>
                </c:pt>
                <c:pt idx="18323">
                  <c:v>-39.200103980527103</c:v>
                </c:pt>
                <c:pt idx="18324">
                  <c:v>-39.342715293735097</c:v>
                </c:pt>
                <c:pt idx="18325">
                  <c:v>-39.357244320077399</c:v>
                </c:pt>
                <c:pt idx="18326">
                  <c:v>-39.386415664171899</c:v>
                </c:pt>
                <c:pt idx="18327">
                  <c:v>-39.380503884384602</c:v>
                </c:pt>
                <c:pt idx="18328">
                  <c:v>-39.410187209659497</c:v>
                </c:pt>
                <c:pt idx="18329">
                  <c:v>-39.475407041914799</c:v>
                </c:pt>
                <c:pt idx="18330">
                  <c:v>-39.469400742452699</c:v>
                </c:pt>
                <c:pt idx="18331">
                  <c:v>-39.500636236877497</c:v>
                </c:pt>
                <c:pt idx="18332">
                  <c:v>-39.662498463134497</c:v>
                </c:pt>
                <c:pt idx="18333">
                  <c:v>-39.6791913779346</c:v>
                </c:pt>
                <c:pt idx="18334">
                  <c:v>-39.711757615228599</c:v>
                </c:pt>
                <c:pt idx="18335">
                  <c:v>-39.705405237626401</c:v>
                </c:pt>
                <c:pt idx="18336">
                  <c:v>-39.739121406499201</c:v>
                </c:pt>
                <c:pt idx="18337">
                  <c:v>-39.773405797259002</c:v>
                </c:pt>
                <c:pt idx="18338">
                  <c:v>-39.848916222793598</c:v>
                </c:pt>
                <c:pt idx="18339">
                  <c:v>-39.884741198071502</c:v>
                </c:pt>
                <c:pt idx="18340">
                  <c:v>-39.9557280786007</c:v>
                </c:pt>
                <c:pt idx="18341">
                  <c:v>-40.027015606491297</c:v>
                </c:pt>
                <c:pt idx="18342">
                  <c:v>-40.020120258730202</c:v>
                </c:pt>
                <c:pt idx="18343">
                  <c:v>-40.116195108332597</c:v>
                </c:pt>
                <c:pt idx="18344">
                  <c:v>-40.151686170909102</c:v>
                </c:pt>
                <c:pt idx="18345">
                  <c:v>-40.144662312178603</c:v>
                </c:pt>
                <c:pt idx="18346">
                  <c:v>-40.229226344695803</c:v>
                </c:pt>
                <c:pt idx="18347">
                  <c:v>-40.266401882494399</c:v>
                </c:pt>
                <c:pt idx="18348">
                  <c:v>-40.306206809958802</c:v>
                </c:pt>
                <c:pt idx="18349">
                  <c:v>-40.346480658374901</c:v>
                </c:pt>
                <c:pt idx="18350">
                  <c:v>-40.339252685529097</c:v>
                </c:pt>
                <c:pt idx="18351">
                  <c:v>-40.5228648034618</c:v>
                </c:pt>
                <c:pt idx="18352">
                  <c:v>-40.563992149179697</c:v>
                </c:pt>
                <c:pt idx="18353">
                  <c:v>-40.605308116389402</c:v>
                </c:pt>
                <c:pt idx="18354">
                  <c:v>-40.646731648946599</c:v>
                </c:pt>
                <c:pt idx="18355">
                  <c:v>-40.639197058033503</c:v>
                </c:pt>
                <c:pt idx="18356">
                  <c:v>-40.7274305858951</c:v>
                </c:pt>
                <c:pt idx="18357">
                  <c:v>-40.768731874547598</c:v>
                </c:pt>
                <c:pt idx="18358">
                  <c:v>-40.761065362353001</c:v>
                </c:pt>
                <c:pt idx="18359">
                  <c:v>-40.946208882347399</c:v>
                </c:pt>
                <c:pt idx="18360">
                  <c:v>-40.985505164939603</c:v>
                </c:pt>
                <c:pt idx="18361">
                  <c:v>-41.025200248542298</c:v>
                </c:pt>
                <c:pt idx="18362">
                  <c:v>-41.064521887409697</c:v>
                </c:pt>
                <c:pt idx="18363">
                  <c:v>-41.101300044991802</c:v>
                </c:pt>
                <c:pt idx="18364">
                  <c:v>-41.1398227724168</c:v>
                </c:pt>
                <c:pt idx="18365">
                  <c:v>-41.1779340582776</c:v>
                </c:pt>
                <c:pt idx="18366">
                  <c:v>-41.169459313043497</c:v>
                </c:pt>
                <c:pt idx="18367">
                  <c:v>-41.3428904799203</c:v>
                </c:pt>
                <c:pt idx="18368">
                  <c:v>-41.379683890732402</c:v>
                </c:pt>
                <c:pt idx="18369">
                  <c:v>-41.416150473058899</c:v>
                </c:pt>
                <c:pt idx="18370">
                  <c:v>-41.450420001727302</c:v>
                </c:pt>
                <c:pt idx="18371">
                  <c:v>-41.486481031437997</c:v>
                </c:pt>
                <c:pt idx="18372">
                  <c:v>-41.522329251871803</c:v>
                </c:pt>
                <c:pt idx="18373">
                  <c:v>-41.558012747863202</c:v>
                </c:pt>
                <c:pt idx="18374">
                  <c:v>-41.549278369083197</c:v>
                </c:pt>
                <c:pt idx="18375">
                  <c:v>-41.758364157906001</c:v>
                </c:pt>
                <c:pt idx="18376">
                  <c:v>-41.749422051744901</c:v>
                </c:pt>
                <c:pt idx="18377">
                  <c:v>-41.784652199450697</c:v>
                </c:pt>
                <c:pt idx="18378">
                  <c:v>-41.819898752614897</c:v>
                </c:pt>
                <c:pt idx="18379">
                  <c:v>-41.855187985189403</c:v>
                </c:pt>
                <c:pt idx="18380">
                  <c:v>-41.890528605614001</c:v>
                </c:pt>
                <c:pt idx="18381">
                  <c:v>-41.925928487966097</c:v>
                </c:pt>
                <c:pt idx="18382">
                  <c:v>-41.9168330199332</c:v>
                </c:pt>
                <c:pt idx="18383">
                  <c:v>-42.127617688817502</c:v>
                </c:pt>
                <c:pt idx="18384">
                  <c:v>-42.118316527453203</c:v>
                </c:pt>
                <c:pt idx="18385">
                  <c:v>-42.153978729127097</c:v>
                </c:pt>
                <c:pt idx="18386">
                  <c:v>-42.189552511578697</c:v>
                </c:pt>
                <c:pt idx="18387">
                  <c:v>-42.224990906581098</c:v>
                </c:pt>
                <c:pt idx="18388">
                  <c:v>-42.258229220838999</c:v>
                </c:pt>
                <c:pt idx="18389">
                  <c:v>-42.293238389976104</c:v>
                </c:pt>
                <c:pt idx="18390">
                  <c:v>-42.284194993839499</c:v>
                </c:pt>
                <c:pt idx="18391">
                  <c:v>-42.489323546845903</c:v>
                </c:pt>
                <c:pt idx="18392">
                  <c:v>-42.480111883902602</c:v>
                </c:pt>
                <c:pt idx="18393">
                  <c:v>-42.5134819658578</c:v>
                </c:pt>
                <c:pt idx="18394">
                  <c:v>-42.544532221062099</c:v>
                </c:pt>
                <c:pt idx="18395">
                  <c:v>-42.577111614316301</c:v>
                </c:pt>
                <c:pt idx="18396">
                  <c:v>-42.609324761897298</c:v>
                </c:pt>
                <c:pt idx="18397">
                  <c:v>-42.6412279241314</c:v>
                </c:pt>
                <c:pt idx="18398">
                  <c:v>-42.6318910862744</c:v>
                </c:pt>
                <c:pt idx="18399">
                  <c:v>-42.824635807112799</c:v>
                </c:pt>
                <c:pt idx="18400">
                  <c:v>-42.815132501301598</c:v>
                </c:pt>
                <c:pt idx="18401">
                  <c:v>-42.846672042396499</c:v>
                </c:pt>
                <c:pt idx="18402">
                  <c:v>-42.878535232918601</c:v>
                </c:pt>
                <c:pt idx="18403">
                  <c:v>-42.910935418073997</c:v>
                </c:pt>
                <c:pt idx="18404">
                  <c:v>-42.944102862007298</c:v>
                </c:pt>
                <c:pt idx="18405">
                  <c:v>-42.975658065325902</c:v>
                </c:pt>
                <c:pt idx="18406">
                  <c:v>-42.966161542385002</c:v>
                </c:pt>
                <c:pt idx="18407">
                  <c:v>-43.199078980833598</c:v>
                </c:pt>
                <c:pt idx="18408">
                  <c:v>-43.189405342025502</c:v>
                </c:pt>
                <c:pt idx="18409">
                  <c:v>-43.230420725223297</c:v>
                </c:pt>
                <c:pt idx="18410">
                  <c:v>-43.271624455181701</c:v>
                </c:pt>
                <c:pt idx="18411">
                  <c:v>-43.318209689329201</c:v>
                </c:pt>
                <c:pt idx="18412">
                  <c:v>-43.368083735716802</c:v>
                </c:pt>
                <c:pt idx="18413">
                  <c:v>-43.421559674385598</c:v>
                </c:pt>
                <c:pt idx="18414">
                  <c:v>-43.411694301218901</c:v>
                </c:pt>
                <c:pt idx="18415">
                  <c:v>-43.776321881679202</c:v>
                </c:pt>
                <c:pt idx="18416">
                  <c:v>-43.7661316610981</c:v>
                </c:pt>
                <c:pt idx="18417">
                  <c:v>-43.835298801404903</c:v>
                </c:pt>
                <c:pt idx="18418">
                  <c:v>-43.909123911589496</c:v>
                </c:pt>
                <c:pt idx="18419">
                  <c:v>-43.987709611625299</c:v>
                </c:pt>
                <c:pt idx="18420">
                  <c:v>-44.071100232767598</c:v>
                </c:pt>
                <c:pt idx="18421">
                  <c:v>-44.154801157194903</c:v>
                </c:pt>
                <c:pt idx="18422">
                  <c:v>-44.143587226612603</c:v>
                </c:pt>
                <c:pt idx="18423">
                  <c:v>-44.698515416823703</c:v>
                </c:pt>
                <c:pt idx="18424">
                  <c:v>-44.6868165670774</c:v>
                </c:pt>
                <c:pt idx="18425">
                  <c:v>-44.7861051524307</c:v>
                </c:pt>
                <c:pt idx="18426">
                  <c:v>-44.894890550272102</c:v>
                </c:pt>
                <c:pt idx="18427">
                  <c:v>-45.007565842237398</c:v>
                </c:pt>
                <c:pt idx="18428">
                  <c:v>-45.123831260653702</c:v>
                </c:pt>
                <c:pt idx="18429">
                  <c:v>-45.243376139211698</c:v>
                </c:pt>
                <c:pt idx="18430">
                  <c:v>-45.230061723244098</c:v>
                </c:pt>
                <c:pt idx="18431">
                  <c:v>-45.913379128565502</c:v>
                </c:pt>
                <c:pt idx="18432">
                  <c:v>-45.899477935475502</c:v>
                </c:pt>
                <c:pt idx="18433">
                  <c:v>-46.026126549380997</c:v>
                </c:pt>
                <c:pt idx="18434">
                  <c:v>-46.154094375508699</c:v>
                </c:pt>
                <c:pt idx="18435">
                  <c:v>-46.276458009563299</c:v>
                </c:pt>
                <c:pt idx="18436">
                  <c:v>-46.405929198089801</c:v>
                </c:pt>
                <c:pt idx="18437">
                  <c:v>-46.535566457839103</c:v>
                </c:pt>
                <c:pt idx="18438">
                  <c:v>-46.520048834504898</c:v>
                </c:pt>
                <c:pt idx="18439">
                  <c:v>-47.214908991286698</c:v>
                </c:pt>
                <c:pt idx="18440">
                  <c:v>-47.198810553917703</c:v>
                </c:pt>
                <c:pt idx="18441">
                  <c:v>-47.325781759893097</c:v>
                </c:pt>
                <c:pt idx="18442">
                  <c:v>-47.451502533756901</c:v>
                </c:pt>
                <c:pt idx="18443">
                  <c:v>-47.575811778490397</c:v>
                </c:pt>
                <c:pt idx="18444">
                  <c:v>-47.6923053309634</c:v>
                </c:pt>
                <c:pt idx="18445">
                  <c:v>-47.813434189489598</c:v>
                </c:pt>
                <c:pt idx="18446">
                  <c:v>-47.798097484661803</c:v>
                </c:pt>
                <c:pt idx="18447">
                  <c:v>-48.433938649437799</c:v>
                </c:pt>
                <c:pt idx="18448">
                  <c:v>-48.418211293181102</c:v>
                </c:pt>
                <c:pt idx="18449">
                  <c:v>-48.533830229295397</c:v>
                </c:pt>
                <c:pt idx="18450">
                  <c:v>-48.647898812955702</c:v>
                </c:pt>
                <c:pt idx="18451">
                  <c:v>-48.758365490141401</c:v>
                </c:pt>
                <c:pt idx="18452">
                  <c:v>-48.869813978203098</c:v>
                </c:pt>
                <c:pt idx="18453">
                  <c:v>-48.9726522038032</c:v>
                </c:pt>
                <c:pt idx="18454">
                  <c:v>-48.959432326102501</c:v>
                </c:pt>
                <c:pt idx="18455">
                  <c:v>-49.547858683113603</c:v>
                </c:pt>
                <c:pt idx="18456">
                  <c:v>-49.534463119655598</c:v>
                </c:pt>
                <c:pt idx="18457">
                  <c:v>-49.6411252292189</c:v>
                </c:pt>
                <c:pt idx="18458">
                  <c:v>-49.749233016913102</c:v>
                </c:pt>
                <c:pt idx="18459">
                  <c:v>-49.855162692416698</c:v>
                </c:pt>
                <c:pt idx="18460">
                  <c:v>-49.962699820149602</c:v>
                </c:pt>
                <c:pt idx="18461">
                  <c:v>-50.070302272353899</c:v>
                </c:pt>
                <c:pt idx="18462">
                  <c:v>-50.059257761146199</c:v>
                </c:pt>
                <c:pt idx="18463">
                  <c:v>-50.639427753334999</c:v>
                </c:pt>
                <c:pt idx="18464">
                  <c:v>-50.628361297190203</c:v>
                </c:pt>
                <c:pt idx="18465">
                  <c:v>-50.730278920137899</c:v>
                </c:pt>
                <c:pt idx="18466">
                  <c:v>-50.8378921097407</c:v>
                </c:pt>
                <c:pt idx="18467">
                  <c:v>-50.945661676867999</c:v>
                </c:pt>
                <c:pt idx="18468">
                  <c:v>-51.053613425409203</c:v>
                </c:pt>
                <c:pt idx="18469">
                  <c:v>-51.161718766194198</c:v>
                </c:pt>
                <c:pt idx="18470">
                  <c:v>-51.150734287095503</c:v>
                </c:pt>
                <c:pt idx="18471">
                  <c:v>-51.779622561130097</c:v>
                </c:pt>
                <c:pt idx="18472">
                  <c:v>-51.768824849046297</c:v>
                </c:pt>
                <c:pt idx="18473">
                  <c:v>-51.820273505257198</c:v>
                </c:pt>
                <c:pt idx="18474">
                  <c:v>-51.913441604486998</c:v>
                </c:pt>
                <c:pt idx="18475">
                  <c:v>-52.016258834984797</c:v>
                </c:pt>
                <c:pt idx="18476">
                  <c:v>-52.117570719942897</c:v>
                </c:pt>
                <c:pt idx="18477">
                  <c:v>-52.2154786656059</c:v>
                </c:pt>
                <c:pt idx="18478">
                  <c:v>-52.312850114707501</c:v>
                </c:pt>
                <c:pt idx="18479">
                  <c:v>-52.746063463571303</c:v>
                </c:pt>
                <c:pt idx="18480">
                  <c:v>-52.734179958777901</c:v>
                </c:pt>
                <c:pt idx="18481">
                  <c:v>-52.784439079184203</c:v>
                </c:pt>
                <c:pt idx="18482">
                  <c:v>-52.861695398488699</c:v>
                </c:pt>
                <c:pt idx="18483">
                  <c:v>-52.938115749642797</c:v>
                </c:pt>
                <c:pt idx="18484">
                  <c:v>-53.007438851581597</c:v>
                </c:pt>
                <c:pt idx="18485">
                  <c:v>-53.071699747776499</c:v>
                </c:pt>
                <c:pt idx="18486">
                  <c:v>-53.129271029193802</c:v>
                </c:pt>
                <c:pt idx="18487">
                  <c:v>-53.357617469327202</c:v>
                </c:pt>
                <c:pt idx="18488">
                  <c:v>-53.344934663503203</c:v>
                </c:pt>
                <c:pt idx="18489">
                  <c:v>-53.360450349370197</c:v>
                </c:pt>
                <c:pt idx="18490">
                  <c:v>-53.387854940007102</c:v>
                </c:pt>
                <c:pt idx="18491">
                  <c:v>-53.407540724856197</c:v>
                </c:pt>
                <c:pt idx="18492">
                  <c:v>-53.419698831525601</c:v>
                </c:pt>
                <c:pt idx="18493">
                  <c:v>-53.424519191231397</c:v>
                </c:pt>
                <c:pt idx="18494">
                  <c:v>-53.422269036453699</c:v>
                </c:pt>
                <c:pt idx="18495">
                  <c:v>-53.398160876475501</c:v>
                </c:pt>
                <c:pt idx="18496">
                  <c:v>-53.385189482069599</c:v>
                </c:pt>
                <c:pt idx="18497">
                  <c:v>-53.366764874354899</c:v>
                </c:pt>
                <c:pt idx="18498">
                  <c:v>-53.339131974752299</c:v>
                </c:pt>
                <c:pt idx="18499">
                  <c:v>-53.305862559350302</c:v>
                </c:pt>
                <c:pt idx="18500">
                  <c:v>-53.267031611334197</c:v>
                </c:pt>
                <c:pt idx="18501">
                  <c:v>-53.222810258937201</c:v>
                </c:pt>
                <c:pt idx="18502">
                  <c:v>-53.175359058497001</c:v>
                </c:pt>
                <c:pt idx="18503">
                  <c:v>-52.9584858252801</c:v>
                </c:pt>
                <c:pt idx="18504">
                  <c:v>-52.9461971062874</c:v>
                </c:pt>
                <c:pt idx="18505">
                  <c:v>-52.900782572448797</c:v>
                </c:pt>
                <c:pt idx="18506">
                  <c:v>-52.831388510605798</c:v>
                </c:pt>
                <c:pt idx="18507">
                  <c:v>-52.757406961754803</c:v>
                </c:pt>
                <c:pt idx="18508">
                  <c:v>-52.681536516874303</c:v>
                </c:pt>
                <c:pt idx="18509">
                  <c:v>-52.597863670940399</c:v>
                </c:pt>
                <c:pt idx="18510">
                  <c:v>-52.509484551182297</c:v>
                </c:pt>
                <c:pt idx="18511">
                  <c:v>-52.124593802438497</c:v>
                </c:pt>
                <c:pt idx="18512">
                  <c:v>-52.112783517026401</c:v>
                </c:pt>
                <c:pt idx="18513">
                  <c:v>-52.043372351458501</c:v>
                </c:pt>
                <c:pt idx="18514">
                  <c:v>-51.941010569865497</c:v>
                </c:pt>
                <c:pt idx="18515">
                  <c:v>-51.830243877516402</c:v>
                </c:pt>
                <c:pt idx="18516">
                  <c:v>-51.715760168903799</c:v>
                </c:pt>
                <c:pt idx="18517">
                  <c:v>-51.597596688249297</c:v>
                </c:pt>
                <c:pt idx="18518">
                  <c:v>-51.4759527236994</c:v>
                </c:pt>
                <c:pt idx="18519">
                  <c:v>-50.954206486430401</c:v>
                </c:pt>
                <c:pt idx="18520">
                  <c:v>-50.9436026592562</c:v>
                </c:pt>
                <c:pt idx="18521">
                  <c:v>-50.863738945552498</c:v>
                </c:pt>
                <c:pt idx="18522">
                  <c:v>-50.729924638775799</c:v>
                </c:pt>
                <c:pt idx="18523">
                  <c:v>-50.593667151739801</c:v>
                </c:pt>
                <c:pt idx="18524">
                  <c:v>-50.455076993005797</c:v>
                </c:pt>
                <c:pt idx="18525">
                  <c:v>-50.320250381548703</c:v>
                </c:pt>
                <c:pt idx="18526">
                  <c:v>-50.177838428093601</c:v>
                </c:pt>
                <c:pt idx="18527">
                  <c:v>-49.5680603911144</c:v>
                </c:pt>
                <c:pt idx="18528">
                  <c:v>-49.559702737153003</c:v>
                </c:pt>
                <c:pt idx="18529">
                  <c:v>-49.461444540280702</c:v>
                </c:pt>
                <c:pt idx="18530">
                  <c:v>-49.3163115234413</c:v>
                </c:pt>
                <c:pt idx="18531">
                  <c:v>-49.162523781082598</c:v>
                </c:pt>
                <c:pt idx="18532">
                  <c:v>-49.006544777148598</c:v>
                </c:pt>
                <c:pt idx="18533">
                  <c:v>-48.848350484965003</c:v>
                </c:pt>
                <c:pt idx="18534">
                  <c:v>-48.687904124046597</c:v>
                </c:pt>
                <c:pt idx="18535">
                  <c:v>-47.992621570924797</c:v>
                </c:pt>
                <c:pt idx="18536">
                  <c:v>-47.987002869618998</c:v>
                </c:pt>
                <c:pt idx="18537">
                  <c:v>-47.884986514686702</c:v>
                </c:pt>
                <c:pt idx="18538">
                  <c:v>-47.714725461198199</c:v>
                </c:pt>
                <c:pt idx="18539">
                  <c:v>-47.542500488585901</c:v>
                </c:pt>
                <c:pt idx="18540">
                  <c:v>-47.370995999842599</c:v>
                </c:pt>
                <c:pt idx="18541">
                  <c:v>-47.203010900982697</c:v>
                </c:pt>
                <c:pt idx="18542">
                  <c:v>-47.024469695148802</c:v>
                </c:pt>
                <c:pt idx="18543">
                  <c:v>-46.253590899812103</c:v>
                </c:pt>
                <c:pt idx="18544">
                  <c:v>-46.248680118116098</c:v>
                </c:pt>
                <c:pt idx="18545">
                  <c:v>-46.138933041817197</c:v>
                </c:pt>
                <c:pt idx="18546">
                  <c:v>-45.956239825745499</c:v>
                </c:pt>
                <c:pt idx="18547">
                  <c:v>-45.773467244070098</c:v>
                </c:pt>
                <c:pt idx="18548">
                  <c:v>-45.593621370208098</c:v>
                </c:pt>
                <c:pt idx="18549">
                  <c:v>-45.411687094589901</c:v>
                </c:pt>
                <c:pt idx="18550">
                  <c:v>-45.230723423362399</c:v>
                </c:pt>
                <c:pt idx="18551">
                  <c:v>-44.473238988994503</c:v>
                </c:pt>
                <c:pt idx="18552">
                  <c:v>-44.469694034148198</c:v>
                </c:pt>
                <c:pt idx="18553">
                  <c:v>-44.356323104781403</c:v>
                </c:pt>
                <c:pt idx="18554">
                  <c:v>-44.182797232995199</c:v>
                </c:pt>
                <c:pt idx="18555">
                  <c:v>-44.020018074140403</c:v>
                </c:pt>
                <c:pt idx="18556">
                  <c:v>-43.853070279205397</c:v>
                </c:pt>
                <c:pt idx="18557">
                  <c:v>-43.692277858306703</c:v>
                </c:pt>
                <c:pt idx="18558">
                  <c:v>-43.532936974561501</c:v>
                </c:pt>
                <c:pt idx="18559">
                  <c:v>-42.879020287147803</c:v>
                </c:pt>
                <c:pt idx="18560">
                  <c:v>-42.8765252269854</c:v>
                </c:pt>
                <c:pt idx="18561">
                  <c:v>-42.789736897009099</c:v>
                </c:pt>
                <c:pt idx="18562">
                  <c:v>-42.647626028303002</c:v>
                </c:pt>
                <c:pt idx="18563">
                  <c:v>-42.509509245851099</c:v>
                </c:pt>
                <c:pt idx="18564">
                  <c:v>-42.381261399696797</c:v>
                </c:pt>
                <c:pt idx="18565">
                  <c:v>-42.250506730285302</c:v>
                </c:pt>
                <c:pt idx="18566">
                  <c:v>-42.123096019457002</c:v>
                </c:pt>
                <c:pt idx="18567">
                  <c:v>-41.593625978937098</c:v>
                </c:pt>
                <c:pt idx="18568">
                  <c:v>-41.594812000751098</c:v>
                </c:pt>
                <c:pt idx="18569">
                  <c:v>-41.525411556818199</c:v>
                </c:pt>
                <c:pt idx="18570">
                  <c:v>-41.409408264959097</c:v>
                </c:pt>
                <c:pt idx="18571">
                  <c:v>-41.295175234335403</c:v>
                </c:pt>
                <c:pt idx="18572">
                  <c:v>-41.184110861646701</c:v>
                </c:pt>
                <c:pt idx="18573">
                  <c:v>-41.077600152897404</c:v>
                </c:pt>
                <c:pt idx="18574">
                  <c:v>-40.966843767299601</c:v>
                </c:pt>
                <c:pt idx="18575">
                  <c:v>-40.483123265538701</c:v>
                </c:pt>
                <c:pt idx="18576">
                  <c:v>-40.486108693233</c:v>
                </c:pt>
                <c:pt idx="18577">
                  <c:v>-40.424693288852403</c:v>
                </c:pt>
                <c:pt idx="18578">
                  <c:v>-40.316763090741503</c:v>
                </c:pt>
                <c:pt idx="18579">
                  <c:v>-40.209239326773002</c:v>
                </c:pt>
                <c:pt idx="18580">
                  <c:v>-40.1022005370789</c:v>
                </c:pt>
                <c:pt idx="18581">
                  <c:v>-39.995794892529098</c:v>
                </c:pt>
                <c:pt idx="18582">
                  <c:v>-39.8937164038974</c:v>
                </c:pt>
                <c:pt idx="18583">
                  <c:v>-39.431542432710202</c:v>
                </c:pt>
                <c:pt idx="18584">
                  <c:v>-39.433841411710397</c:v>
                </c:pt>
                <c:pt idx="18585">
                  <c:v>-39.3762931744048</c:v>
                </c:pt>
                <c:pt idx="18586">
                  <c:v>-39.276388968784801</c:v>
                </c:pt>
                <c:pt idx="18587">
                  <c:v>-39.178707823748503</c:v>
                </c:pt>
                <c:pt idx="18588">
                  <c:v>-39.083601682304902</c:v>
                </c:pt>
                <c:pt idx="18589">
                  <c:v>-38.991470536462799</c:v>
                </c:pt>
                <c:pt idx="18590">
                  <c:v>-38.906863681501598</c:v>
                </c:pt>
                <c:pt idx="18591">
                  <c:v>-38.547156681335501</c:v>
                </c:pt>
                <c:pt idx="18592">
                  <c:v>-38.550631238408897</c:v>
                </c:pt>
                <c:pt idx="18593">
                  <c:v>-38.506351236986703</c:v>
                </c:pt>
                <c:pt idx="18594">
                  <c:v>-38.435190662618098</c:v>
                </c:pt>
                <c:pt idx="18595">
                  <c:v>-38.369522819172197</c:v>
                </c:pt>
                <c:pt idx="18596">
                  <c:v>-38.3097857484195</c:v>
                </c:pt>
                <c:pt idx="18597">
                  <c:v>-38.2563434442973</c:v>
                </c:pt>
                <c:pt idx="18598">
                  <c:v>-38.211695667571803</c:v>
                </c:pt>
                <c:pt idx="18599">
                  <c:v>-38.171658508078998</c:v>
                </c:pt>
                <c:pt idx="18600">
                  <c:v>-38.102772124621303</c:v>
                </c:pt>
                <c:pt idx="18601">
                  <c:v>-38.039410091841198</c:v>
                </c:pt>
                <c:pt idx="18602">
                  <c:v>-37.979299668062502</c:v>
                </c:pt>
                <c:pt idx="18603">
                  <c:v>-37.981453504953997</c:v>
                </c:pt>
                <c:pt idx="18604">
                  <c:v>-37.965321463015997</c:v>
                </c:pt>
                <c:pt idx="18605">
                  <c:v>-37.955133607394401</c:v>
                </c:pt>
                <c:pt idx="18606">
                  <c:v>-37.951543626797303</c:v>
                </c:pt>
                <c:pt idx="18607">
                  <c:v>-37.954245050496901</c:v>
                </c:pt>
                <c:pt idx="18608">
                  <c:v>-37.962558054104498</c:v>
                </c:pt>
                <c:pt idx="18609">
                  <c:v>-37.976626237769899</c:v>
                </c:pt>
                <c:pt idx="18610">
                  <c:v>-38.063896899775898</c:v>
                </c:pt>
                <c:pt idx="18611">
                  <c:v>-38.091997550885601</c:v>
                </c:pt>
                <c:pt idx="18612">
                  <c:v>-38.094341102830001</c:v>
                </c:pt>
                <c:pt idx="18613">
                  <c:v>-38.125730397390001</c:v>
                </c:pt>
                <c:pt idx="18614">
                  <c:v>-38.159829112763099</c:v>
                </c:pt>
                <c:pt idx="18615">
                  <c:v>-38.196077340291197</c:v>
                </c:pt>
                <c:pt idx="18616">
                  <c:v>-38.232312510662901</c:v>
                </c:pt>
                <c:pt idx="18617">
                  <c:v>-38.271252110355199</c:v>
                </c:pt>
                <c:pt idx="18618">
                  <c:v>-38.422781321766699</c:v>
                </c:pt>
                <c:pt idx="18619">
                  <c:v>-38.462581532364602</c:v>
                </c:pt>
                <c:pt idx="18620">
                  <c:v>-38.464892818312698</c:v>
                </c:pt>
                <c:pt idx="18621">
                  <c:v>-38.5039499509368</c:v>
                </c:pt>
                <c:pt idx="18622">
                  <c:v>-38.541989678896797</c:v>
                </c:pt>
                <c:pt idx="18623">
                  <c:v>-38.576640147697297</c:v>
                </c:pt>
                <c:pt idx="18624">
                  <c:v>-38.611867002111303</c:v>
                </c:pt>
                <c:pt idx="18625">
                  <c:v>-38.645412952061598</c:v>
                </c:pt>
                <c:pt idx="18626">
                  <c:v>-38.758356675732699</c:v>
                </c:pt>
                <c:pt idx="18627">
                  <c:v>-38.785848416873002</c:v>
                </c:pt>
                <c:pt idx="18628">
                  <c:v>-38.787756981621399</c:v>
                </c:pt>
                <c:pt idx="18629">
                  <c:v>-38.8136978127053</c:v>
                </c:pt>
                <c:pt idx="18630">
                  <c:v>-38.8350592840942</c:v>
                </c:pt>
                <c:pt idx="18631">
                  <c:v>-38.855894998928399</c:v>
                </c:pt>
                <c:pt idx="18632">
                  <c:v>-38.875875720377898</c:v>
                </c:pt>
                <c:pt idx="18633">
                  <c:v>-38.894647038923701</c:v>
                </c:pt>
                <c:pt idx="18634">
                  <c:v>-38.949582634465301</c:v>
                </c:pt>
                <c:pt idx="18635">
                  <c:v>-38.962893865917003</c:v>
                </c:pt>
                <c:pt idx="18636">
                  <c:v>-38.964464472634901</c:v>
                </c:pt>
                <c:pt idx="18637">
                  <c:v>-38.975974343474903</c:v>
                </c:pt>
                <c:pt idx="18638">
                  <c:v>-38.985798115618401</c:v>
                </c:pt>
                <c:pt idx="18639">
                  <c:v>-38.994250431948203</c:v>
                </c:pt>
                <c:pt idx="18640">
                  <c:v>-39.001255816763297</c:v>
                </c:pt>
                <c:pt idx="18641">
                  <c:v>-39.006714807744103</c:v>
                </c:pt>
                <c:pt idx="18642">
                  <c:v>-39.003383029542</c:v>
                </c:pt>
                <c:pt idx="18643">
                  <c:v>-39.002454078227203</c:v>
                </c:pt>
                <c:pt idx="18644">
                  <c:v>-39.005335156756601</c:v>
                </c:pt>
                <c:pt idx="18645">
                  <c:v>-39.002114990135802</c:v>
                </c:pt>
                <c:pt idx="18646">
                  <c:v>-38.996210202849099</c:v>
                </c:pt>
                <c:pt idx="18647">
                  <c:v>-38.987156942691101</c:v>
                </c:pt>
                <c:pt idx="18648">
                  <c:v>-38.974689192815298</c:v>
                </c:pt>
                <c:pt idx="18649">
                  <c:v>-38.958569777356502</c:v>
                </c:pt>
                <c:pt idx="18650">
                  <c:v>-38.883165060299298</c:v>
                </c:pt>
                <c:pt idx="18651">
                  <c:v>-38.8869334228715</c:v>
                </c:pt>
                <c:pt idx="18652">
                  <c:v>-38.838788275991099</c:v>
                </c:pt>
                <c:pt idx="18653">
                  <c:v>-38.805181305224899</c:v>
                </c:pt>
                <c:pt idx="18654">
                  <c:v>-38.718442114310399</c:v>
                </c:pt>
                <c:pt idx="18655">
                  <c:v>-38.6708970906489</c:v>
                </c:pt>
                <c:pt idx="18656">
                  <c:v>-38.618098794703599</c:v>
                </c:pt>
                <c:pt idx="18657">
                  <c:v>-38.419991261665999</c:v>
                </c:pt>
                <c:pt idx="18658">
                  <c:v>-38.381440317306698</c:v>
                </c:pt>
                <c:pt idx="18659">
                  <c:v>-38.316040717692601</c:v>
                </c:pt>
                <c:pt idx="18660">
                  <c:v>-38.3186389495405</c:v>
                </c:pt>
                <c:pt idx="18661">
                  <c:v>-38.250747400049796</c:v>
                </c:pt>
                <c:pt idx="18662">
                  <c:v>-38.173959908136602</c:v>
                </c:pt>
                <c:pt idx="18663">
                  <c:v>-38.093408128390202</c:v>
                </c:pt>
                <c:pt idx="18664">
                  <c:v>-38.0091488272517</c:v>
                </c:pt>
                <c:pt idx="18665">
                  <c:v>-37.921619097427701</c:v>
                </c:pt>
                <c:pt idx="18666">
                  <c:v>-37.551248913992197</c:v>
                </c:pt>
                <c:pt idx="18667">
                  <c:v>-37.454675583361002</c:v>
                </c:pt>
                <c:pt idx="18668">
                  <c:v>-37.454984051746997</c:v>
                </c:pt>
                <c:pt idx="18669">
                  <c:v>-37.355496952653098</c:v>
                </c:pt>
                <c:pt idx="18670">
                  <c:v>-37.253568057121299</c:v>
                </c:pt>
                <c:pt idx="18671">
                  <c:v>-37.153808788164397</c:v>
                </c:pt>
                <c:pt idx="18672">
                  <c:v>-37.0470835168123</c:v>
                </c:pt>
                <c:pt idx="18673">
                  <c:v>-36.937924070387403</c:v>
                </c:pt>
                <c:pt idx="18674">
                  <c:v>-36.487800948010303</c:v>
                </c:pt>
                <c:pt idx="18675">
                  <c:v>-36.377158282475698</c:v>
                </c:pt>
                <c:pt idx="18676">
                  <c:v>-36.376411561865403</c:v>
                </c:pt>
                <c:pt idx="18677">
                  <c:v>-36.258033856985598</c:v>
                </c:pt>
                <c:pt idx="18678">
                  <c:v>-36.136926325345797</c:v>
                </c:pt>
                <c:pt idx="18679">
                  <c:v>-36.013252234694697</c:v>
                </c:pt>
                <c:pt idx="18680">
                  <c:v>-35.887196406674803</c:v>
                </c:pt>
                <c:pt idx="18681">
                  <c:v>-35.760560132111799</c:v>
                </c:pt>
                <c:pt idx="18682">
                  <c:v>-35.233635047182403</c:v>
                </c:pt>
                <c:pt idx="18683">
                  <c:v>-35.098004314363401</c:v>
                </c:pt>
                <c:pt idx="18684">
                  <c:v>-35.0981120500836</c:v>
                </c:pt>
                <c:pt idx="18685">
                  <c:v>-34.960438306756203</c:v>
                </c:pt>
                <c:pt idx="18686">
                  <c:v>-34.827114562918403</c:v>
                </c:pt>
                <c:pt idx="18687">
                  <c:v>-34.685887338190703</c:v>
                </c:pt>
                <c:pt idx="18688">
                  <c:v>-34.543309531575503</c:v>
                </c:pt>
                <c:pt idx="18689">
                  <c:v>-34.402152745784697</c:v>
                </c:pt>
                <c:pt idx="18690">
                  <c:v>-33.832406725251197</c:v>
                </c:pt>
                <c:pt idx="18691">
                  <c:v>-33.690686876962502</c:v>
                </c:pt>
                <c:pt idx="18692">
                  <c:v>-33.692492746806401</c:v>
                </c:pt>
                <c:pt idx="18693">
                  <c:v>-33.5521947323261</c:v>
                </c:pt>
                <c:pt idx="18694">
                  <c:v>-33.414203132380798</c:v>
                </c:pt>
                <c:pt idx="18695">
                  <c:v>-33.279150189854597</c:v>
                </c:pt>
                <c:pt idx="18696">
                  <c:v>-33.153736193612197</c:v>
                </c:pt>
                <c:pt idx="18697">
                  <c:v>-33.026159479433502</c:v>
                </c:pt>
                <c:pt idx="18698">
                  <c:v>-32.554889404945499</c:v>
                </c:pt>
                <c:pt idx="18699">
                  <c:v>-32.443069310099801</c:v>
                </c:pt>
                <c:pt idx="18700">
                  <c:v>-32.445354658923797</c:v>
                </c:pt>
                <c:pt idx="18701">
                  <c:v>-32.341008310594297</c:v>
                </c:pt>
                <c:pt idx="18702">
                  <c:v>-32.240680083353404</c:v>
                </c:pt>
                <c:pt idx="18703">
                  <c:v>-32.146612487591</c:v>
                </c:pt>
                <c:pt idx="18704">
                  <c:v>-32.0586616727687</c:v>
                </c:pt>
                <c:pt idx="18705">
                  <c:v>-31.9809166636371</c:v>
                </c:pt>
                <c:pt idx="18706">
                  <c:v>-31.700613961080698</c:v>
                </c:pt>
                <c:pt idx="18707">
                  <c:v>-31.6415466928228</c:v>
                </c:pt>
                <c:pt idx="18708">
                  <c:v>-31.643588796764401</c:v>
                </c:pt>
                <c:pt idx="18709">
                  <c:v>-31.587391187338699</c:v>
                </c:pt>
                <c:pt idx="18710">
                  <c:v>-31.5376893279652</c:v>
                </c:pt>
                <c:pt idx="18711">
                  <c:v>-31.4941430521021</c:v>
                </c:pt>
                <c:pt idx="18712">
                  <c:v>-31.456541396181301</c:v>
                </c:pt>
                <c:pt idx="18713">
                  <c:v>-31.424977415957901</c:v>
                </c:pt>
                <c:pt idx="18714">
                  <c:v>-31.342548251545299</c:v>
                </c:pt>
                <c:pt idx="18715">
                  <c:v>-31.329724464651001</c:v>
                </c:pt>
                <c:pt idx="18716">
                  <c:v>-31.331322007724498</c:v>
                </c:pt>
                <c:pt idx="18717">
                  <c:v>-31.3234017436193</c:v>
                </c:pt>
                <c:pt idx="18718">
                  <c:v>-31.3213000074633</c:v>
                </c:pt>
                <c:pt idx="18719">
                  <c:v>-31.324652223643501</c:v>
                </c:pt>
                <c:pt idx="18720">
                  <c:v>-31.333241177057399</c:v>
                </c:pt>
                <c:pt idx="18721">
                  <c:v>-31.346955639715802</c:v>
                </c:pt>
                <c:pt idx="18722">
                  <c:v>-31.435016346813001</c:v>
                </c:pt>
                <c:pt idx="18723">
                  <c:v>-31.462640137068899</c:v>
                </c:pt>
                <c:pt idx="18724">
                  <c:v>-31.463760808127699</c:v>
                </c:pt>
                <c:pt idx="18725">
                  <c:v>-31.493713660179701</c:v>
                </c:pt>
                <c:pt idx="18726">
                  <c:v>-31.5284404211253</c:v>
                </c:pt>
                <c:pt idx="18727">
                  <c:v>-31.566039246184001</c:v>
                </c:pt>
                <c:pt idx="18728">
                  <c:v>-31.605389597359</c:v>
                </c:pt>
                <c:pt idx="18729">
                  <c:v>-31.647085895685901</c:v>
                </c:pt>
                <c:pt idx="18730">
                  <c:v>-31.800132914504001</c:v>
                </c:pt>
                <c:pt idx="18731">
                  <c:v>-31.8784412647558</c:v>
                </c:pt>
                <c:pt idx="18732">
                  <c:v>-31.879159956358301</c:v>
                </c:pt>
                <c:pt idx="18733">
                  <c:v>-31.903541870558101</c:v>
                </c:pt>
                <c:pt idx="18734">
                  <c:v>-31.943374650648</c:v>
                </c:pt>
                <c:pt idx="18735">
                  <c:v>-31.986152655665698</c:v>
                </c:pt>
                <c:pt idx="18736">
                  <c:v>-32.027268137106397</c:v>
                </c:pt>
                <c:pt idx="18737">
                  <c:v>-32.066083728618203</c:v>
                </c:pt>
                <c:pt idx="18738">
                  <c:v>-32.210028940158303</c:v>
                </c:pt>
                <c:pt idx="18739">
                  <c:v>-32.2107186534991</c:v>
                </c:pt>
                <c:pt idx="18740">
                  <c:v>-32.211417638947502</c:v>
                </c:pt>
                <c:pt idx="18741">
                  <c:v>-32.226285061466399</c:v>
                </c:pt>
                <c:pt idx="18742">
                  <c:v>-32.2430336536274</c:v>
                </c:pt>
                <c:pt idx="18743">
                  <c:v>-32.254715987690702</c:v>
                </c:pt>
                <c:pt idx="18744">
                  <c:v>-32.260483435843</c:v>
                </c:pt>
                <c:pt idx="18745">
                  <c:v>-32.2599725290058</c:v>
                </c:pt>
                <c:pt idx="18746">
                  <c:v>-32.199404237690402</c:v>
                </c:pt>
                <c:pt idx="18747">
                  <c:v>-32.1674968465991</c:v>
                </c:pt>
                <c:pt idx="18748">
                  <c:v>-32.168532702108898</c:v>
                </c:pt>
                <c:pt idx="18749">
                  <c:v>-32.169577725029903</c:v>
                </c:pt>
                <c:pt idx="18750">
                  <c:v>-32.134654256381097</c:v>
                </c:pt>
                <c:pt idx="18751">
                  <c:v>-32.122360252894403</c:v>
                </c:pt>
                <c:pt idx="18752">
                  <c:v>-32.100504192282798</c:v>
                </c:pt>
                <c:pt idx="18753">
                  <c:v>-32.067480632075799</c:v>
                </c:pt>
                <c:pt idx="18754">
                  <c:v>-31.896073865508001</c:v>
                </c:pt>
                <c:pt idx="18755">
                  <c:v>-31.826639764328899</c:v>
                </c:pt>
                <c:pt idx="18756">
                  <c:v>-31.8283386106867</c:v>
                </c:pt>
                <c:pt idx="18757">
                  <c:v>-31.7591479386777</c:v>
                </c:pt>
                <c:pt idx="18758">
                  <c:v>-31.7609201790311</c:v>
                </c:pt>
                <c:pt idx="18759">
                  <c:v>-31.692026955865501</c:v>
                </c:pt>
                <c:pt idx="18760">
                  <c:v>-31.693930567434698</c:v>
                </c:pt>
                <c:pt idx="18761">
                  <c:v>-31.6252789295994</c:v>
                </c:pt>
                <c:pt idx="18762">
                  <c:v>-31.4665226289383</c:v>
                </c:pt>
                <c:pt idx="18763">
                  <c:v>-31.442685682098801</c:v>
                </c:pt>
                <c:pt idx="18764">
                  <c:v>-31.444751592950698</c:v>
                </c:pt>
                <c:pt idx="18765">
                  <c:v>-31.4085673892627</c:v>
                </c:pt>
                <c:pt idx="18766">
                  <c:v>-31.350890622213601</c:v>
                </c:pt>
                <c:pt idx="18767">
                  <c:v>-31.327306086440601</c:v>
                </c:pt>
                <c:pt idx="18768">
                  <c:v>-31.329369162587199</c:v>
                </c:pt>
                <c:pt idx="18769">
                  <c:v>-31.311214502273</c:v>
                </c:pt>
                <c:pt idx="18770">
                  <c:v>-31.280676743131799</c:v>
                </c:pt>
                <c:pt idx="18771">
                  <c:v>-31.2809950809844</c:v>
                </c:pt>
                <c:pt idx="18772">
                  <c:v>-31.2873808190623</c:v>
                </c:pt>
                <c:pt idx="18773">
                  <c:v>-31.300125525131399</c:v>
                </c:pt>
                <c:pt idx="18774">
                  <c:v>-31.318894889012601</c:v>
                </c:pt>
                <c:pt idx="18775">
                  <c:v>-31.343257760508699</c:v>
                </c:pt>
                <c:pt idx="18776">
                  <c:v>-31.3727870402866</c:v>
                </c:pt>
                <c:pt idx="18777">
                  <c:v>-31.374703843222601</c:v>
                </c:pt>
                <c:pt idx="18778">
                  <c:v>-31.520095556913901</c:v>
                </c:pt>
                <c:pt idx="18779">
                  <c:v>-31.562059632830302</c:v>
                </c:pt>
                <c:pt idx="18780">
                  <c:v>-31.6069862428593</c:v>
                </c:pt>
                <c:pt idx="18781">
                  <c:v>-31.6543367021069</c:v>
                </c:pt>
                <c:pt idx="18782">
                  <c:v>-31.703489217799799</c:v>
                </c:pt>
                <c:pt idx="18783">
                  <c:v>-31.753928702321499</c:v>
                </c:pt>
                <c:pt idx="18784">
                  <c:v>-31.802871651579999</c:v>
                </c:pt>
                <c:pt idx="18785">
                  <c:v>-31.804194383340501</c:v>
                </c:pt>
                <c:pt idx="18786">
                  <c:v>-32.004452461051898</c:v>
                </c:pt>
                <c:pt idx="18787">
                  <c:v>-32.055260207384102</c:v>
                </c:pt>
                <c:pt idx="18788">
                  <c:v>-32.105364359637399</c:v>
                </c:pt>
                <c:pt idx="18789">
                  <c:v>-32.154406538585199</c:v>
                </c:pt>
                <c:pt idx="18790">
                  <c:v>-32.200208201736601</c:v>
                </c:pt>
                <c:pt idx="18791">
                  <c:v>-32.246797655058799</c:v>
                </c:pt>
                <c:pt idx="18792">
                  <c:v>-32.291997440839403</c:v>
                </c:pt>
                <c:pt idx="18793">
                  <c:v>-32.293046837649001</c:v>
                </c:pt>
                <c:pt idx="18794">
                  <c:v>-32.493186191573201</c:v>
                </c:pt>
                <c:pt idx="18795">
                  <c:v>-32.494036305022703</c:v>
                </c:pt>
                <c:pt idx="18796">
                  <c:v>-32.534396157954902</c:v>
                </c:pt>
                <c:pt idx="18797">
                  <c:v>-32.573793112019899</c:v>
                </c:pt>
                <c:pt idx="18798">
                  <c:v>-32.611818166201203</c:v>
                </c:pt>
                <c:pt idx="18799">
                  <c:v>-32.6497893439157</c:v>
                </c:pt>
                <c:pt idx="18800">
                  <c:v>-32.687315536363599</c:v>
                </c:pt>
                <c:pt idx="18801">
                  <c:v>-32.688213234304897</c:v>
                </c:pt>
                <c:pt idx="18802">
                  <c:v>-32.869065396195197</c:v>
                </c:pt>
                <c:pt idx="18803">
                  <c:v>-32.869789138184998</c:v>
                </c:pt>
                <c:pt idx="18804">
                  <c:v>-32.907301647432803</c:v>
                </c:pt>
                <c:pt idx="18805">
                  <c:v>-32.9451680401434</c:v>
                </c:pt>
                <c:pt idx="18806">
                  <c:v>-32.981780672962699</c:v>
                </c:pt>
                <c:pt idx="18807">
                  <c:v>-33.020641595287799</c:v>
                </c:pt>
                <c:pt idx="18808">
                  <c:v>-33.060089287826301</c:v>
                </c:pt>
                <c:pt idx="18809">
                  <c:v>-33.060673212544202</c:v>
                </c:pt>
                <c:pt idx="18810">
                  <c:v>-33.2626363170641</c:v>
                </c:pt>
                <c:pt idx="18811">
                  <c:v>-33.263006455326902</c:v>
                </c:pt>
                <c:pt idx="18812">
                  <c:v>-33.304659864005998</c:v>
                </c:pt>
                <c:pt idx="18813">
                  <c:v>-33.346824215295698</c:v>
                </c:pt>
                <c:pt idx="18814">
                  <c:v>-33.389432038321999</c:v>
                </c:pt>
                <c:pt idx="18815">
                  <c:v>-33.432415597309003</c:v>
                </c:pt>
                <c:pt idx="18816">
                  <c:v>-33.475694902941399</c:v>
                </c:pt>
                <c:pt idx="18817">
                  <c:v>-33.475719713062503</c:v>
                </c:pt>
                <c:pt idx="18818">
                  <c:v>-33.691745393641298</c:v>
                </c:pt>
                <c:pt idx="18819">
                  <c:v>-33.691539447278601</c:v>
                </c:pt>
                <c:pt idx="18820">
                  <c:v>-33.735104561485599</c:v>
                </c:pt>
                <c:pt idx="18821">
                  <c:v>-33.776576619292101</c:v>
                </c:pt>
                <c:pt idx="18822">
                  <c:v>-33.819861889764603</c:v>
                </c:pt>
                <c:pt idx="18823">
                  <c:v>-33.862912908237</c:v>
                </c:pt>
                <c:pt idx="18824">
                  <c:v>-33.9050175298607</c:v>
                </c:pt>
                <c:pt idx="18825">
                  <c:v>-33.904603110707498</c:v>
                </c:pt>
                <c:pt idx="18826">
                  <c:v>-34.113033620699198</c:v>
                </c:pt>
                <c:pt idx="18827">
                  <c:v>-34.112415547529103</c:v>
                </c:pt>
                <c:pt idx="18828">
                  <c:v>-34.153708795705299</c:v>
                </c:pt>
                <c:pt idx="18829">
                  <c:v>-34.1945592904598</c:v>
                </c:pt>
                <c:pt idx="18830">
                  <c:v>-34.234954715025602</c:v>
                </c:pt>
                <c:pt idx="18831">
                  <c:v>-34.273045391675701</c:v>
                </c:pt>
                <c:pt idx="18832">
                  <c:v>-34.312518076304102</c:v>
                </c:pt>
                <c:pt idx="18833">
                  <c:v>-34.311827876430897</c:v>
                </c:pt>
                <c:pt idx="18834">
                  <c:v>-34.503194604424699</c:v>
                </c:pt>
                <c:pt idx="18835">
                  <c:v>-34.5023177557471</c:v>
                </c:pt>
                <c:pt idx="18836">
                  <c:v>-34.540049335678098</c:v>
                </c:pt>
                <c:pt idx="18837">
                  <c:v>-34.577350954178897</c:v>
                </c:pt>
                <c:pt idx="18838">
                  <c:v>-34.614130427015397</c:v>
                </c:pt>
                <c:pt idx="18839">
                  <c:v>-34.650608220060001</c:v>
                </c:pt>
                <c:pt idx="18840">
                  <c:v>-34.685013572497198</c:v>
                </c:pt>
                <c:pt idx="18841">
                  <c:v>-34.684053346249797</c:v>
                </c:pt>
                <c:pt idx="18842">
                  <c:v>-34.863356869637897</c:v>
                </c:pt>
                <c:pt idx="18843">
                  <c:v>-34.862219208739702</c:v>
                </c:pt>
                <c:pt idx="18844">
                  <c:v>-34.895328895399601</c:v>
                </c:pt>
                <c:pt idx="18845">
                  <c:v>-34.929237508859401</c:v>
                </c:pt>
                <c:pt idx="18846">
                  <c:v>-34.963335999241998</c:v>
                </c:pt>
                <c:pt idx="18847">
                  <c:v>-34.997278570526703</c:v>
                </c:pt>
                <c:pt idx="18848">
                  <c:v>-35.031006874415603</c:v>
                </c:pt>
                <c:pt idx="18849">
                  <c:v>-35.029775860902703</c:v>
                </c:pt>
                <c:pt idx="18850">
                  <c:v>-35.199805850859804</c:v>
                </c:pt>
                <c:pt idx="18851">
                  <c:v>-35.198401272981997</c:v>
                </c:pt>
                <c:pt idx="18852">
                  <c:v>-35.231524707197003</c:v>
                </c:pt>
                <c:pt idx="18853">
                  <c:v>-35.263029158629799</c:v>
                </c:pt>
                <c:pt idx="18854">
                  <c:v>-35.2960896091123</c:v>
                </c:pt>
                <c:pt idx="18855">
                  <c:v>-35.329172166224097</c:v>
                </c:pt>
                <c:pt idx="18856">
                  <c:v>-35.362392040793601</c:v>
                </c:pt>
                <c:pt idx="18857">
                  <c:v>-35.360896139214098</c:v>
                </c:pt>
                <c:pt idx="18858">
                  <c:v>-35.533716538174602</c:v>
                </c:pt>
                <c:pt idx="18859">
                  <c:v>-35.532039367067</c:v>
                </c:pt>
                <c:pt idx="18860">
                  <c:v>-35.565799941593802</c:v>
                </c:pt>
                <c:pt idx="18861">
                  <c:v>-35.598181803627497</c:v>
                </c:pt>
                <c:pt idx="18862">
                  <c:v>-35.6324672159502</c:v>
                </c:pt>
                <c:pt idx="18863">
                  <c:v>-35.667061803407201</c:v>
                </c:pt>
                <c:pt idx="18864">
                  <c:v>-35.701992108913501</c:v>
                </c:pt>
                <c:pt idx="18865">
                  <c:v>-35.700148137022403</c:v>
                </c:pt>
                <c:pt idx="18866">
                  <c:v>-35.758883023955299</c:v>
                </c:pt>
                <c:pt idx="18867">
                  <c:v>-35.817731976351801</c:v>
                </c:pt>
                <c:pt idx="18868">
                  <c:v>-35.876694364003498</c:v>
                </c:pt>
                <c:pt idx="18869">
                  <c:v>-35.956950667686698</c:v>
                </c:pt>
                <c:pt idx="18870">
                  <c:v>-35.9860011585302</c:v>
                </c:pt>
                <c:pt idx="18871">
                  <c:v>-36.0206364570003</c:v>
                </c:pt>
                <c:pt idx="18872">
                  <c:v>-36.057445920206803</c:v>
                </c:pt>
                <c:pt idx="18873">
                  <c:v>-36.094683322755003</c:v>
                </c:pt>
                <c:pt idx="18874">
                  <c:v>-36.132346543529302</c:v>
                </c:pt>
                <c:pt idx="18875">
                  <c:v>-36.170433842658198</c:v>
                </c:pt>
                <c:pt idx="18876">
                  <c:v>-36.168155641050902</c:v>
                </c:pt>
                <c:pt idx="18877">
                  <c:v>-36.370819681158302</c:v>
                </c:pt>
                <c:pt idx="18878">
                  <c:v>-36.368340904713698</c:v>
                </c:pt>
                <c:pt idx="18879">
                  <c:v>-36.4078763613349</c:v>
                </c:pt>
                <c:pt idx="18880">
                  <c:v>-36.4470921893449</c:v>
                </c:pt>
                <c:pt idx="18881">
                  <c:v>-36.487250409407302</c:v>
                </c:pt>
                <c:pt idx="18882">
                  <c:v>-36.5276781446615</c:v>
                </c:pt>
                <c:pt idx="18883">
                  <c:v>-36.568354129731098</c:v>
                </c:pt>
                <c:pt idx="18884">
                  <c:v>-36.565669039309398</c:v>
                </c:pt>
                <c:pt idx="18885">
                  <c:v>-36.779845407883101</c:v>
                </c:pt>
                <c:pt idx="18886">
                  <c:v>-36.776940076777699</c:v>
                </c:pt>
                <c:pt idx="18887">
                  <c:v>-36.818198323888502</c:v>
                </c:pt>
                <c:pt idx="18888">
                  <c:v>-36.859602879346298</c:v>
                </c:pt>
                <c:pt idx="18889">
                  <c:v>-36.901137637506103</c:v>
                </c:pt>
                <c:pt idx="18890">
                  <c:v>-36.942789252280399</c:v>
                </c:pt>
                <c:pt idx="18891">
                  <c:v>-36.982511933595099</c:v>
                </c:pt>
                <c:pt idx="18892">
                  <c:v>-36.9793316094812</c:v>
                </c:pt>
                <c:pt idx="18893">
                  <c:v>-37.201579967161898</c:v>
                </c:pt>
                <c:pt idx="18894">
                  <c:v>-37.198181269123303</c:v>
                </c:pt>
                <c:pt idx="18895">
                  <c:v>-37.2403007288477</c:v>
                </c:pt>
                <c:pt idx="18896">
                  <c:v>-37.281861458145698</c:v>
                </c:pt>
                <c:pt idx="18897">
                  <c:v>-37.324272694099903</c:v>
                </c:pt>
                <c:pt idx="18898">
                  <c:v>-37.364767995820102</c:v>
                </c:pt>
                <c:pt idx="18899">
                  <c:v>-37.4074562765813</c:v>
                </c:pt>
                <c:pt idx="18900">
                  <c:v>-37.403741686999801</c:v>
                </c:pt>
                <c:pt idx="18901">
                  <c:v>-37.636083580255701</c:v>
                </c:pt>
                <c:pt idx="18902">
                  <c:v>-37.632146768968603</c:v>
                </c:pt>
                <c:pt idx="18903">
                  <c:v>-37.675245789424899</c:v>
                </c:pt>
                <c:pt idx="18904">
                  <c:v>-37.717294389289798</c:v>
                </c:pt>
                <c:pt idx="18905">
                  <c:v>-37.762000267557298</c:v>
                </c:pt>
                <c:pt idx="18906">
                  <c:v>-37.8072183915409</c:v>
                </c:pt>
                <c:pt idx="18907">
                  <c:v>-37.852985952551997</c:v>
                </c:pt>
                <c:pt idx="18908">
                  <c:v>-37.848831185533498</c:v>
                </c:pt>
                <c:pt idx="18909">
                  <c:v>-38.100821438221502</c:v>
                </c:pt>
                <c:pt idx="18910">
                  <c:v>-38.096424836904099</c:v>
                </c:pt>
                <c:pt idx="18911">
                  <c:v>-38.143761504889298</c:v>
                </c:pt>
                <c:pt idx="18912">
                  <c:v>-38.192543920730998</c:v>
                </c:pt>
                <c:pt idx="18913">
                  <c:v>-38.241955642715602</c:v>
                </c:pt>
                <c:pt idx="18914">
                  <c:v>-38.2919736524982</c:v>
                </c:pt>
                <c:pt idx="18915">
                  <c:v>-38.342553877648101</c:v>
                </c:pt>
                <c:pt idx="18916">
                  <c:v>-38.337918908736597</c:v>
                </c:pt>
                <c:pt idx="18917">
                  <c:v>-38.613030735286401</c:v>
                </c:pt>
                <c:pt idx="18918">
                  <c:v>-38.608133444671999</c:v>
                </c:pt>
                <c:pt idx="18919">
                  <c:v>-38.660177376523201</c:v>
                </c:pt>
                <c:pt idx="18920">
                  <c:v>-38.712432036527602</c:v>
                </c:pt>
                <c:pt idx="18921">
                  <c:v>-38.764818508383001</c:v>
                </c:pt>
                <c:pt idx="18922">
                  <c:v>-38.8137646023849</c:v>
                </c:pt>
                <c:pt idx="18923">
                  <c:v>-38.866151942040702</c:v>
                </c:pt>
                <c:pt idx="18924">
                  <c:v>-38.860996093419097</c:v>
                </c:pt>
                <c:pt idx="18925">
                  <c:v>-39.139849935124197</c:v>
                </c:pt>
                <c:pt idx="18926">
                  <c:v>-39.134418036549498</c:v>
                </c:pt>
                <c:pt idx="18927">
                  <c:v>-39.182643812008301</c:v>
                </c:pt>
                <c:pt idx="18928">
                  <c:v>-39.232980723876302</c:v>
                </c:pt>
                <c:pt idx="18929">
                  <c:v>-39.282776022192301</c:v>
                </c:pt>
                <c:pt idx="18930">
                  <c:v>-39.3319666247858</c:v>
                </c:pt>
                <c:pt idx="18931">
                  <c:v>-39.380487713086701</c:v>
                </c:pt>
                <c:pt idx="18932">
                  <c:v>-39.374471175164501</c:v>
                </c:pt>
                <c:pt idx="18933">
                  <c:v>-39.626914097703903</c:v>
                </c:pt>
                <c:pt idx="18934">
                  <c:v>-39.620643328126903</c:v>
                </c:pt>
                <c:pt idx="18935">
                  <c:v>-39.665787580670198</c:v>
                </c:pt>
                <c:pt idx="18936">
                  <c:v>-39.710070706689997</c:v>
                </c:pt>
                <c:pt idx="18937">
                  <c:v>-39.753474515376404</c:v>
                </c:pt>
                <c:pt idx="18938">
                  <c:v>-39.793024331592797</c:v>
                </c:pt>
                <c:pt idx="18939">
                  <c:v>-39.834652791510003</c:v>
                </c:pt>
                <c:pt idx="18940">
                  <c:v>-39.828144764076796</c:v>
                </c:pt>
                <c:pt idx="18941">
                  <c:v>-40.049560640007101</c:v>
                </c:pt>
                <c:pt idx="18942">
                  <c:v>-40.042833772011598</c:v>
                </c:pt>
                <c:pt idx="18943">
                  <c:v>-40.079038874952197</c:v>
                </c:pt>
                <c:pt idx="18944">
                  <c:v>-40.115775391985103</c:v>
                </c:pt>
                <c:pt idx="18945">
                  <c:v>-40.1523524406851</c:v>
                </c:pt>
                <c:pt idx="18946">
                  <c:v>-40.188125608090097</c:v>
                </c:pt>
                <c:pt idx="18947">
                  <c:v>-40.223106975928303</c:v>
                </c:pt>
                <c:pt idx="18948">
                  <c:v>-40.216502106732499</c:v>
                </c:pt>
                <c:pt idx="18949">
                  <c:v>-40.404973447954802</c:v>
                </c:pt>
                <c:pt idx="18950">
                  <c:v>-40.398170193069802</c:v>
                </c:pt>
                <c:pt idx="18951">
                  <c:v>-40.429923112294802</c:v>
                </c:pt>
                <c:pt idx="18952">
                  <c:v>-40.460394676672998</c:v>
                </c:pt>
                <c:pt idx="18953">
                  <c:v>-40.489407908442502</c:v>
                </c:pt>
                <c:pt idx="18954">
                  <c:v>-40.519462933332001</c:v>
                </c:pt>
                <c:pt idx="18955">
                  <c:v>-40.548896914319698</c:v>
                </c:pt>
                <c:pt idx="18956">
                  <c:v>-40.542285300526601</c:v>
                </c:pt>
                <c:pt idx="18957">
                  <c:v>-40.706735897086801</c:v>
                </c:pt>
                <c:pt idx="18958">
                  <c:v>-40.699957890336499</c:v>
                </c:pt>
                <c:pt idx="18959">
                  <c:v>-40.727185074332297</c:v>
                </c:pt>
                <c:pt idx="18960">
                  <c:v>-40.754127186492802</c:v>
                </c:pt>
                <c:pt idx="18961">
                  <c:v>-40.780891332713203</c:v>
                </c:pt>
                <c:pt idx="18962">
                  <c:v>-40.805570794330301</c:v>
                </c:pt>
                <c:pt idx="18963">
                  <c:v>-40.8323830336452</c:v>
                </c:pt>
                <c:pt idx="18964">
                  <c:v>-40.825510119803504</c:v>
                </c:pt>
                <c:pt idx="18965">
                  <c:v>-40.992319109870401</c:v>
                </c:pt>
                <c:pt idx="18966">
                  <c:v>-40.985303013520898</c:v>
                </c:pt>
                <c:pt idx="18967">
                  <c:v>-41.0139993039</c:v>
                </c:pt>
                <c:pt idx="18968">
                  <c:v>-41.043778784337299</c:v>
                </c:pt>
                <c:pt idx="18969">
                  <c:v>-41.074888714021803</c:v>
                </c:pt>
                <c:pt idx="18970">
                  <c:v>-41.1075978534641</c:v>
                </c:pt>
                <c:pt idx="18971">
                  <c:v>-41.142180394874103</c:v>
                </c:pt>
                <c:pt idx="18972">
                  <c:v>-41.135044398466697</c:v>
                </c:pt>
                <c:pt idx="18973">
                  <c:v>-41.371186385789599</c:v>
                </c:pt>
                <c:pt idx="18974">
                  <c:v>-41.363861779896801</c:v>
                </c:pt>
                <c:pt idx="18975">
                  <c:v>-41.405521938364799</c:v>
                </c:pt>
                <c:pt idx="18976">
                  <c:v>-41.452836684836903</c:v>
                </c:pt>
                <c:pt idx="18977">
                  <c:v>-41.503475468922701</c:v>
                </c:pt>
                <c:pt idx="18978">
                  <c:v>-41.558103774853102</c:v>
                </c:pt>
                <c:pt idx="18979">
                  <c:v>-41.616766366940901</c:v>
                </c:pt>
                <c:pt idx="18980">
                  <c:v>-41.608677769826897</c:v>
                </c:pt>
                <c:pt idx="18981">
                  <c:v>-41.998640100689798</c:v>
                </c:pt>
                <c:pt idx="18982">
                  <c:v>-41.990218967692002</c:v>
                </c:pt>
                <c:pt idx="18983">
                  <c:v>-42.060228262436397</c:v>
                </c:pt>
                <c:pt idx="18984">
                  <c:v>-42.140141337888203</c:v>
                </c:pt>
                <c:pt idx="18985">
                  <c:v>-42.224892163804697</c:v>
                </c:pt>
                <c:pt idx="18986">
                  <c:v>-42.314490709381801</c:v>
                </c:pt>
                <c:pt idx="18987">
                  <c:v>-42.408905531376597</c:v>
                </c:pt>
                <c:pt idx="18988">
                  <c:v>-42.399247040961399</c:v>
                </c:pt>
                <c:pt idx="18989">
                  <c:v>-42.974260867663197</c:v>
                </c:pt>
                <c:pt idx="18990">
                  <c:v>-43.085742081991498</c:v>
                </c:pt>
                <c:pt idx="18991">
                  <c:v>-43.075485968088302</c:v>
                </c:pt>
                <c:pt idx="18992">
                  <c:v>-43.184073822610102</c:v>
                </c:pt>
                <c:pt idx="18993">
                  <c:v>-43.302033828528302</c:v>
                </c:pt>
                <c:pt idx="18994">
                  <c:v>-43.4232910816824</c:v>
                </c:pt>
                <c:pt idx="18995">
                  <c:v>-43.547453467358501</c:v>
                </c:pt>
                <c:pt idx="18996">
                  <c:v>-43.793795774431601</c:v>
                </c:pt>
                <c:pt idx="18997">
                  <c:v>-44.301127481245601</c:v>
                </c:pt>
                <c:pt idx="18998">
                  <c:v>-44.288631925570101</c:v>
                </c:pt>
                <c:pt idx="18999">
                  <c:v>-44.351447337184197</c:v>
                </c:pt>
                <c:pt idx="19000">
                  <c:v>-44.440823334936702</c:v>
                </c:pt>
                <c:pt idx="19001">
                  <c:v>-44.563370050964799</c:v>
                </c:pt>
                <c:pt idx="19002">
                  <c:v>-44.693092764075303</c:v>
                </c:pt>
                <c:pt idx="19003">
                  <c:v>-44.820899321903099</c:v>
                </c:pt>
                <c:pt idx="19004">
                  <c:v>-44.950713037892697</c:v>
                </c:pt>
                <c:pt idx="19005">
                  <c:v>-45.549877193490801</c:v>
                </c:pt>
                <c:pt idx="19006">
                  <c:v>-45.535945591470004</c:v>
                </c:pt>
                <c:pt idx="19007">
                  <c:v>-45.611160494935</c:v>
                </c:pt>
                <c:pt idx="19008">
                  <c:v>-45.735600360138797</c:v>
                </c:pt>
                <c:pt idx="19009">
                  <c:v>-45.8519516647439</c:v>
                </c:pt>
                <c:pt idx="19010">
                  <c:v>-45.970324154446303</c:v>
                </c:pt>
                <c:pt idx="19011">
                  <c:v>-46.0883788052112</c:v>
                </c:pt>
                <c:pt idx="19012">
                  <c:v>-46.203904492480099</c:v>
                </c:pt>
                <c:pt idx="19013">
                  <c:v>-46.7256372812042</c:v>
                </c:pt>
                <c:pt idx="19014">
                  <c:v>-46.711368501937201</c:v>
                </c:pt>
                <c:pt idx="19015">
                  <c:v>-46.775543072588498</c:v>
                </c:pt>
                <c:pt idx="19016">
                  <c:v>-46.875314619538599</c:v>
                </c:pt>
                <c:pt idx="19017">
                  <c:v>-46.977552066068</c:v>
                </c:pt>
                <c:pt idx="19018">
                  <c:v>-47.0769001119872</c:v>
                </c:pt>
                <c:pt idx="19019">
                  <c:v>-47.173391284606701</c:v>
                </c:pt>
                <c:pt idx="19020">
                  <c:v>-47.270326798229398</c:v>
                </c:pt>
                <c:pt idx="19021">
                  <c:v>-47.694837770361502</c:v>
                </c:pt>
                <c:pt idx="19022">
                  <c:v>-47.685608003363299</c:v>
                </c:pt>
                <c:pt idx="19023">
                  <c:v>-47.734220489369498</c:v>
                </c:pt>
                <c:pt idx="19024">
                  <c:v>-47.819896993823697</c:v>
                </c:pt>
                <c:pt idx="19025">
                  <c:v>-47.9031233322331</c:v>
                </c:pt>
                <c:pt idx="19026">
                  <c:v>-47.984004024506703</c:v>
                </c:pt>
                <c:pt idx="19027">
                  <c:v>-48.062647460990704</c:v>
                </c:pt>
                <c:pt idx="19028">
                  <c:v>-48.139177915216301</c:v>
                </c:pt>
                <c:pt idx="19029">
                  <c:v>-48.475442825414397</c:v>
                </c:pt>
                <c:pt idx="19030">
                  <c:v>-48.467095586052402</c:v>
                </c:pt>
                <c:pt idx="19031">
                  <c:v>-48.509582242087397</c:v>
                </c:pt>
                <c:pt idx="19032">
                  <c:v>-48.578735203648797</c:v>
                </c:pt>
                <c:pt idx="19033">
                  <c:v>-48.6463377773931</c:v>
                </c:pt>
                <c:pt idx="19034">
                  <c:v>-48.712517593493899</c:v>
                </c:pt>
                <c:pt idx="19035">
                  <c:v>-48.774140240497303</c:v>
                </c:pt>
                <c:pt idx="19036">
                  <c:v>-48.836747908672201</c:v>
                </c:pt>
                <c:pt idx="19037">
                  <c:v>-49.123610262913701</c:v>
                </c:pt>
                <c:pt idx="19038">
                  <c:v>-49.117067290706501</c:v>
                </c:pt>
                <c:pt idx="19039">
                  <c:v>-49.151307334114797</c:v>
                </c:pt>
                <c:pt idx="19040">
                  <c:v>-49.208181836110803</c:v>
                </c:pt>
                <c:pt idx="19041">
                  <c:v>-49.260843795507299</c:v>
                </c:pt>
                <c:pt idx="19042">
                  <c:v>-49.314842358143501</c:v>
                </c:pt>
                <c:pt idx="19043">
                  <c:v>-49.3666582588259</c:v>
                </c:pt>
                <c:pt idx="19044">
                  <c:v>-49.4164097076183</c:v>
                </c:pt>
                <c:pt idx="19045">
                  <c:v>-49.634629429219302</c:v>
                </c:pt>
                <c:pt idx="19046">
                  <c:v>-49.626962451420702</c:v>
                </c:pt>
                <c:pt idx="19047">
                  <c:v>-49.647421464318803</c:v>
                </c:pt>
                <c:pt idx="19048">
                  <c:v>-49.684892645462703</c:v>
                </c:pt>
                <c:pt idx="19049">
                  <c:v>-49.718387816521101</c:v>
                </c:pt>
                <c:pt idx="19050">
                  <c:v>-49.747591777560601</c:v>
                </c:pt>
                <c:pt idx="19051">
                  <c:v>-49.771989827160802</c:v>
                </c:pt>
                <c:pt idx="19052">
                  <c:v>-49.791339520024103</c:v>
                </c:pt>
                <c:pt idx="19053">
                  <c:v>-49.849774408538103</c:v>
                </c:pt>
                <c:pt idx="19054">
                  <c:v>-49.8426680881485</c:v>
                </c:pt>
                <c:pt idx="19055">
                  <c:v>-49.841731036282603</c:v>
                </c:pt>
                <c:pt idx="19056">
                  <c:v>-49.838505331213902</c:v>
                </c:pt>
                <c:pt idx="19057">
                  <c:v>-49.829580671244301</c:v>
                </c:pt>
                <c:pt idx="19058">
                  <c:v>-49.8155397455619</c:v>
                </c:pt>
                <c:pt idx="19059">
                  <c:v>-49.795928575850503</c:v>
                </c:pt>
                <c:pt idx="19060">
                  <c:v>-49.771393879474402</c:v>
                </c:pt>
                <c:pt idx="19061">
                  <c:v>-49.648549683215798</c:v>
                </c:pt>
                <c:pt idx="19062">
                  <c:v>-49.6419976169609</c:v>
                </c:pt>
                <c:pt idx="19063">
                  <c:v>-49.617454737123502</c:v>
                </c:pt>
                <c:pt idx="19064">
                  <c:v>-49.576852719228697</c:v>
                </c:pt>
                <c:pt idx="19065">
                  <c:v>-49.533091166701396</c:v>
                </c:pt>
                <c:pt idx="19066">
                  <c:v>-49.487017712990699</c:v>
                </c:pt>
                <c:pt idx="19067">
                  <c:v>-49.437657943629397</c:v>
                </c:pt>
                <c:pt idx="19068">
                  <c:v>-49.387905740715702</c:v>
                </c:pt>
                <c:pt idx="19069">
                  <c:v>-49.162923722623297</c:v>
                </c:pt>
                <c:pt idx="19070">
                  <c:v>-49.156693580685697</c:v>
                </c:pt>
                <c:pt idx="19071">
                  <c:v>-49.117371259288198</c:v>
                </c:pt>
                <c:pt idx="19072">
                  <c:v>-49.059376720493397</c:v>
                </c:pt>
                <c:pt idx="19073">
                  <c:v>-48.997660092893703</c:v>
                </c:pt>
                <c:pt idx="19074">
                  <c:v>-48.932925351693001</c:v>
                </c:pt>
                <c:pt idx="19075">
                  <c:v>-48.8663540691471</c:v>
                </c:pt>
                <c:pt idx="19076">
                  <c:v>-48.797466159458502</c:v>
                </c:pt>
                <c:pt idx="19077">
                  <c:v>-48.492959659511001</c:v>
                </c:pt>
                <c:pt idx="19078">
                  <c:v>-48.487595607510798</c:v>
                </c:pt>
                <c:pt idx="19079">
                  <c:v>-48.4400403915485</c:v>
                </c:pt>
                <c:pt idx="19080">
                  <c:v>-48.360596710808302</c:v>
                </c:pt>
                <c:pt idx="19081">
                  <c:v>-48.2784049993666</c:v>
                </c:pt>
                <c:pt idx="19082">
                  <c:v>-48.197191057252098</c:v>
                </c:pt>
                <c:pt idx="19083">
                  <c:v>-48.110800601418099</c:v>
                </c:pt>
                <c:pt idx="19084">
                  <c:v>-48.020356423655997</c:v>
                </c:pt>
                <c:pt idx="19085">
                  <c:v>-47.616876933815902</c:v>
                </c:pt>
                <c:pt idx="19086">
                  <c:v>-47.612128513146899</c:v>
                </c:pt>
                <c:pt idx="19087">
                  <c:v>-47.551820298890902</c:v>
                </c:pt>
                <c:pt idx="19088">
                  <c:v>-47.450258421730602</c:v>
                </c:pt>
                <c:pt idx="19089">
                  <c:v>-47.346148584268001</c:v>
                </c:pt>
                <c:pt idx="19090">
                  <c:v>-47.239532704506402</c:v>
                </c:pt>
                <c:pt idx="19091">
                  <c:v>-47.135214429962403</c:v>
                </c:pt>
                <c:pt idx="19092">
                  <c:v>-47.024091147487802</c:v>
                </c:pt>
                <c:pt idx="19093">
                  <c:v>-46.527335109585103</c:v>
                </c:pt>
                <c:pt idx="19094">
                  <c:v>-46.455530541054898</c:v>
                </c:pt>
                <c:pt idx="19095">
                  <c:v>-46.452626632652503</c:v>
                </c:pt>
                <c:pt idx="19096">
                  <c:v>-46.330640817247797</c:v>
                </c:pt>
                <c:pt idx="19097">
                  <c:v>-46.207777191614902</c:v>
                </c:pt>
                <c:pt idx="19098">
                  <c:v>-46.080253332768997</c:v>
                </c:pt>
                <c:pt idx="19099">
                  <c:v>-45.949807089764001</c:v>
                </c:pt>
                <c:pt idx="19100">
                  <c:v>-45.822327463472597</c:v>
                </c:pt>
                <c:pt idx="19101">
                  <c:v>-45.215223134558798</c:v>
                </c:pt>
                <c:pt idx="19102">
                  <c:v>-45.131959675560502</c:v>
                </c:pt>
                <c:pt idx="19103">
                  <c:v>-45.131021546879403</c:v>
                </c:pt>
                <c:pt idx="19104">
                  <c:v>-44.983907931548202</c:v>
                </c:pt>
                <c:pt idx="19105">
                  <c:v>-44.833453880688197</c:v>
                </c:pt>
                <c:pt idx="19106">
                  <c:v>-44.679691837329898</c:v>
                </c:pt>
                <c:pt idx="19107">
                  <c:v>-44.522649777730201</c:v>
                </c:pt>
                <c:pt idx="19108">
                  <c:v>-44.362417567902597</c:v>
                </c:pt>
                <c:pt idx="19109">
                  <c:v>-43.641736018418499</c:v>
                </c:pt>
                <c:pt idx="19110">
                  <c:v>-43.532995000854299</c:v>
                </c:pt>
                <c:pt idx="19111">
                  <c:v>-43.533195593607303</c:v>
                </c:pt>
                <c:pt idx="19112">
                  <c:v>-43.367666185945502</c:v>
                </c:pt>
                <c:pt idx="19113">
                  <c:v>-43.191818332970698</c:v>
                </c:pt>
                <c:pt idx="19114">
                  <c:v>-43.013785362871502</c:v>
                </c:pt>
                <c:pt idx="19115">
                  <c:v>-42.833830191355801</c:v>
                </c:pt>
                <c:pt idx="19116">
                  <c:v>-42.6522673008078</c:v>
                </c:pt>
                <c:pt idx="19117">
                  <c:v>-41.849464972744101</c:v>
                </c:pt>
                <c:pt idx="19118">
                  <c:v>-41.744062690786699</c:v>
                </c:pt>
                <c:pt idx="19119">
                  <c:v>-41.746385046905701</c:v>
                </c:pt>
                <c:pt idx="19120">
                  <c:v>-41.561609747701397</c:v>
                </c:pt>
                <c:pt idx="19121">
                  <c:v>-41.377177704693999</c:v>
                </c:pt>
                <c:pt idx="19122">
                  <c:v>-41.193519474612799</c:v>
                </c:pt>
                <c:pt idx="19123">
                  <c:v>-41.011071787847101</c:v>
                </c:pt>
                <c:pt idx="19124">
                  <c:v>-40.830332223596898</c:v>
                </c:pt>
                <c:pt idx="19125">
                  <c:v>-40.331498265325003</c:v>
                </c:pt>
                <c:pt idx="19126">
                  <c:v>-40.335206838277102</c:v>
                </c:pt>
                <c:pt idx="19127">
                  <c:v>-40.010219706664898</c:v>
                </c:pt>
                <c:pt idx="19128">
                  <c:v>-39.595722000695098</c:v>
                </c:pt>
                <c:pt idx="19129">
                  <c:v>-39.435105707511497</c:v>
                </c:pt>
                <c:pt idx="19130">
                  <c:v>-39.440245363037299</c:v>
                </c:pt>
                <c:pt idx="19131">
                  <c:v>-39.275764506687601</c:v>
                </c:pt>
                <c:pt idx="19132">
                  <c:v>-39.115643611920902</c:v>
                </c:pt>
                <c:pt idx="19133">
                  <c:v>-38.960127294147398</c:v>
                </c:pt>
                <c:pt idx="19134">
                  <c:v>-38.816534465699398</c:v>
                </c:pt>
                <c:pt idx="19135">
                  <c:v>-38.6711682436584</c:v>
                </c:pt>
                <c:pt idx="19136">
                  <c:v>-38.118422208600997</c:v>
                </c:pt>
                <c:pt idx="19137">
                  <c:v>-37.989132195148002</c:v>
                </c:pt>
                <c:pt idx="19138">
                  <c:v>-37.995835866987399</c:v>
                </c:pt>
                <c:pt idx="19139">
                  <c:v>-37.871844364472302</c:v>
                </c:pt>
                <c:pt idx="19140">
                  <c:v>-37.7531927957208</c:v>
                </c:pt>
                <c:pt idx="19141">
                  <c:v>-37.645310942998698</c:v>
                </c:pt>
                <c:pt idx="19142">
                  <c:v>-37.537200157680203</c:v>
                </c:pt>
                <c:pt idx="19143">
                  <c:v>-37.434288153630597</c:v>
                </c:pt>
                <c:pt idx="19144">
                  <c:v>-37.093404942654203</c:v>
                </c:pt>
                <c:pt idx="19145">
                  <c:v>-37.038450791266598</c:v>
                </c:pt>
                <c:pt idx="19146">
                  <c:v>-36.866097675444202</c:v>
                </c:pt>
                <c:pt idx="19147">
                  <c:v>-36.7927081733867</c:v>
                </c:pt>
                <c:pt idx="19148">
                  <c:v>-36.801056296476801</c:v>
                </c:pt>
                <c:pt idx="19149">
                  <c:v>-36.7280214956183</c:v>
                </c:pt>
                <c:pt idx="19150">
                  <c:v>-36.659102709210799</c:v>
                </c:pt>
                <c:pt idx="19151">
                  <c:v>-36.594113631323999</c:v>
                </c:pt>
                <c:pt idx="19152">
                  <c:v>-36.602610858186402</c:v>
                </c:pt>
                <c:pt idx="19153">
                  <c:v>-36.381228518142898</c:v>
                </c:pt>
                <c:pt idx="19154">
                  <c:v>-36.348642037256496</c:v>
                </c:pt>
                <c:pt idx="19155">
                  <c:v>-36.243793634677999</c:v>
                </c:pt>
                <c:pt idx="19156">
                  <c:v>-36.150473147189302</c:v>
                </c:pt>
                <c:pt idx="19157">
                  <c:v>-36.159042746808197</c:v>
                </c:pt>
                <c:pt idx="19158">
                  <c:v>-36.120567469367799</c:v>
                </c:pt>
                <c:pt idx="19159">
                  <c:v>-36.086477420694102</c:v>
                </c:pt>
                <c:pt idx="19160">
                  <c:v>-36.095011394673499</c:v>
                </c:pt>
                <c:pt idx="19161">
                  <c:v>-35.973823032870399</c:v>
                </c:pt>
                <c:pt idx="19162">
                  <c:v>-35.982314694326803</c:v>
                </c:pt>
                <c:pt idx="19163">
                  <c:v>-35.969098538122701</c:v>
                </c:pt>
                <c:pt idx="19164">
                  <c:v>-35.910048384180101</c:v>
                </c:pt>
                <c:pt idx="19165">
                  <c:v>-35.906623121142999</c:v>
                </c:pt>
                <c:pt idx="19166">
                  <c:v>-35.913088139551199</c:v>
                </c:pt>
                <c:pt idx="19167">
                  <c:v>-35.914630235842303</c:v>
                </c:pt>
                <c:pt idx="19168">
                  <c:v>-35.921068419393997</c:v>
                </c:pt>
                <c:pt idx="19169">
                  <c:v>-35.9317950522098</c:v>
                </c:pt>
                <c:pt idx="19170">
                  <c:v>-35.938022668933399</c:v>
                </c:pt>
                <c:pt idx="19171">
                  <c:v>-35.949050374932703</c:v>
                </c:pt>
                <c:pt idx="19172">
                  <c:v>-36.075665706513099</c:v>
                </c:pt>
                <c:pt idx="19173">
                  <c:v>-36.118148580560401</c:v>
                </c:pt>
                <c:pt idx="19174">
                  <c:v>-36.123917431160898</c:v>
                </c:pt>
                <c:pt idx="19175">
                  <c:v>-36.171762252651199</c:v>
                </c:pt>
                <c:pt idx="19176">
                  <c:v>-36.177490540062102</c:v>
                </c:pt>
                <c:pt idx="19177">
                  <c:v>-36.342440418876599</c:v>
                </c:pt>
                <c:pt idx="19178">
                  <c:v>-36.348024824723304</c:v>
                </c:pt>
                <c:pt idx="19179">
                  <c:v>-36.3862904331042</c:v>
                </c:pt>
                <c:pt idx="19180">
                  <c:v>-36.661057032432502</c:v>
                </c:pt>
                <c:pt idx="19181">
                  <c:v>-36.738232057342003</c:v>
                </c:pt>
                <c:pt idx="19182">
                  <c:v>-36.745531111877199</c:v>
                </c:pt>
                <c:pt idx="19183">
                  <c:v>-36.821340643059102</c:v>
                </c:pt>
                <c:pt idx="19184">
                  <c:v>-36.828523616654401</c:v>
                </c:pt>
                <c:pt idx="19185">
                  <c:v>-37.081692578520801</c:v>
                </c:pt>
                <c:pt idx="19186">
                  <c:v>-37.088752344621597</c:v>
                </c:pt>
                <c:pt idx="19187">
                  <c:v>-37.218809120403598</c:v>
                </c:pt>
                <c:pt idx="19188">
                  <c:v>-37.4467707170229</c:v>
                </c:pt>
                <c:pt idx="19189">
                  <c:v>-37.5275362205142</c:v>
                </c:pt>
                <c:pt idx="19190">
                  <c:v>-37.604964173134398</c:v>
                </c:pt>
                <c:pt idx="19191">
                  <c:v>-37.609439573846501</c:v>
                </c:pt>
                <c:pt idx="19192">
                  <c:v>-37.613952777614998</c:v>
                </c:pt>
                <c:pt idx="19193">
                  <c:v>-37.858199362185502</c:v>
                </c:pt>
                <c:pt idx="19194">
                  <c:v>-37.862552418140602</c:v>
                </c:pt>
                <c:pt idx="19195">
                  <c:v>-37.975896671900998</c:v>
                </c:pt>
                <c:pt idx="19196">
                  <c:v>-38.1692738119323</c:v>
                </c:pt>
                <c:pt idx="19197">
                  <c:v>-38.234842416947103</c:v>
                </c:pt>
                <c:pt idx="19198">
                  <c:v>-38.295832564586398</c:v>
                </c:pt>
                <c:pt idx="19199">
                  <c:v>-38.299875660631002</c:v>
                </c:pt>
                <c:pt idx="19200">
                  <c:v>-38.303948734323598</c:v>
                </c:pt>
                <c:pt idx="19201">
                  <c:v>-38.502393155012598</c:v>
                </c:pt>
                <c:pt idx="19202">
                  <c:v>-38.5063540988101</c:v>
                </c:pt>
                <c:pt idx="19203">
                  <c:v>-38.598803890074102</c:v>
                </c:pt>
                <c:pt idx="19204">
                  <c:v>-38.745107792256803</c:v>
                </c:pt>
                <c:pt idx="19205">
                  <c:v>-38.795325878307303</c:v>
                </c:pt>
                <c:pt idx="19206">
                  <c:v>-38.8441718360938</c:v>
                </c:pt>
                <c:pt idx="19207">
                  <c:v>-38.848631197629103</c:v>
                </c:pt>
                <c:pt idx="19208">
                  <c:v>-38.853094762435099</c:v>
                </c:pt>
                <c:pt idx="19209">
                  <c:v>-38.999506994097302</c:v>
                </c:pt>
                <c:pt idx="19210">
                  <c:v>-39.0039010573878</c:v>
                </c:pt>
                <c:pt idx="19211">
                  <c:v>-39.067759867954898</c:v>
                </c:pt>
                <c:pt idx="19212">
                  <c:v>-39.157467126800299</c:v>
                </c:pt>
                <c:pt idx="19213">
                  <c:v>-39.186407064683799</c:v>
                </c:pt>
                <c:pt idx="19214">
                  <c:v>-39.2126301839536</c:v>
                </c:pt>
                <c:pt idx="19215">
                  <c:v>-39.217294037105503</c:v>
                </c:pt>
                <c:pt idx="19216">
                  <c:v>-39.221985121581298</c:v>
                </c:pt>
                <c:pt idx="19217">
                  <c:v>-39.286690773366999</c:v>
                </c:pt>
                <c:pt idx="19218">
                  <c:v>-39.291385730809601</c:v>
                </c:pt>
                <c:pt idx="19219">
                  <c:v>-39.311549495951802</c:v>
                </c:pt>
                <c:pt idx="19220">
                  <c:v>-39.300977582640698</c:v>
                </c:pt>
                <c:pt idx="19221">
                  <c:v>-39.295981527075597</c:v>
                </c:pt>
                <c:pt idx="19222">
                  <c:v>-39.284510985542397</c:v>
                </c:pt>
                <c:pt idx="19223">
                  <c:v>-39.288720371660197</c:v>
                </c:pt>
                <c:pt idx="19224">
                  <c:v>-39.292932610173303</c:v>
                </c:pt>
                <c:pt idx="19225">
                  <c:v>-39.227660098759202</c:v>
                </c:pt>
                <c:pt idx="19226">
                  <c:v>-39.232342257118297</c:v>
                </c:pt>
                <c:pt idx="19227">
                  <c:v>-39.186786982964698</c:v>
                </c:pt>
                <c:pt idx="19228">
                  <c:v>-39.054343541766102</c:v>
                </c:pt>
                <c:pt idx="19229">
                  <c:v>-39.0079743883162</c:v>
                </c:pt>
                <c:pt idx="19230">
                  <c:v>-38.956526745346601</c:v>
                </c:pt>
                <c:pt idx="19231">
                  <c:v>-38.960195207156502</c:v>
                </c:pt>
                <c:pt idx="19232">
                  <c:v>-38.963847318941902</c:v>
                </c:pt>
                <c:pt idx="19233">
                  <c:v>-38.767531496972602</c:v>
                </c:pt>
                <c:pt idx="19234">
                  <c:v>-38.770321131047403</c:v>
                </c:pt>
                <c:pt idx="19235">
                  <c:v>-38.666842168479</c:v>
                </c:pt>
                <c:pt idx="19236">
                  <c:v>-38.349215419914898</c:v>
                </c:pt>
                <c:pt idx="19237">
                  <c:v>-38.352551192345601</c:v>
                </c:pt>
                <c:pt idx="19238">
                  <c:v>-38.2715483859104</c:v>
                </c:pt>
                <c:pt idx="19239">
                  <c:v>-38.274496872655199</c:v>
                </c:pt>
                <c:pt idx="19240">
                  <c:v>-38.277427407962698</c:v>
                </c:pt>
                <c:pt idx="19241">
                  <c:v>-37.986351535848698</c:v>
                </c:pt>
                <c:pt idx="19242">
                  <c:v>-37.987881888590202</c:v>
                </c:pt>
                <c:pt idx="19243">
                  <c:v>-37.841546666139401</c:v>
                </c:pt>
                <c:pt idx="19244">
                  <c:v>-37.432594690729601</c:v>
                </c:pt>
                <c:pt idx="19245">
                  <c:v>-37.4346305708766</c:v>
                </c:pt>
                <c:pt idx="19246">
                  <c:v>-37.331150064406103</c:v>
                </c:pt>
                <c:pt idx="19247">
                  <c:v>-37.3339044652542</c:v>
                </c:pt>
                <c:pt idx="19248">
                  <c:v>-37.336651146180799</c:v>
                </c:pt>
                <c:pt idx="19249">
                  <c:v>-36.975343237566598</c:v>
                </c:pt>
                <c:pt idx="19250">
                  <c:v>-36.978459568556801</c:v>
                </c:pt>
                <c:pt idx="19251">
                  <c:v>-36.803946390734303</c:v>
                </c:pt>
                <c:pt idx="19252">
                  <c:v>-36.359176807808403</c:v>
                </c:pt>
                <c:pt idx="19253">
                  <c:v>-36.362878240510597</c:v>
                </c:pt>
                <c:pt idx="19254">
                  <c:v>-36.2560152937195</c:v>
                </c:pt>
                <c:pt idx="19255">
                  <c:v>-36.259920611654898</c:v>
                </c:pt>
                <c:pt idx="19256">
                  <c:v>-36.060464609204701</c:v>
                </c:pt>
                <c:pt idx="19257">
                  <c:v>-36.064558265693002</c:v>
                </c:pt>
                <c:pt idx="19258">
                  <c:v>-35.866272082569701</c:v>
                </c:pt>
                <c:pt idx="19259">
                  <c:v>-35.669155712602198</c:v>
                </c:pt>
                <c:pt idx="19260">
                  <c:v>-35.3283720259045</c:v>
                </c:pt>
                <c:pt idx="19261">
                  <c:v>-35.333121202312903</c:v>
                </c:pt>
                <c:pt idx="19262">
                  <c:v>-35.241574840061503</c:v>
                </c:pt>
                <c:pt idx="19263">
                  <c:v>-35.155652022882201</c:v>
                </c:pt>
                <c:pt idx="19264">
                  <c:v>-35.072910672404703</c:v>
                </c:pt>
                <c:pt idx="19265">
                  <c:v>-35.077674637264401</c:v>
                </c:pt>
                <c:pt idx="19266">
                  <c:v>-34.806612562850503</c:v>
                </c:pt>
                <c:pt idx="19267">
                  <c:v>-34.811563983368103</c:v>
                </c:pt>
                <c:pt idx="19268">
                  <c:v>-34.588276808272198</c:v>
                </c:pt>
                <c:pt idx="19269">
                  <c:v>-34.593349997897498</c:v>
                </c:pt>
                <c:pt idx="19270">
                  <c:v>-34.539321001339403</c:v>
                </c:pt>
                <c:pt idx="19271">
                  <c:v>-34.490954692209698</c:v>
                </c:pt>
                <c:pt idx="19272">
                  <c:v>-34.446835604480398</c:v>
                </c:pt>
                <c:pt idx="19273">
                  <c:v>-34.451686939246201</c:v>
                </c:pt>
                <c:pt idx="19274">
                  <c:v>-34.309219492907197</c:v>
                </c:pt>
                <c:pt idx="19275">
                  <c:v>-34.3140857269522</c:v>
                </c:pt>
                <c:pt idx="19276">
                  <c:v>-34.231532873165101</c:v>
                </c:pt>
                <c:pt idx="19277">
                  <c:v>-34.236361022300599</c:v>
                </c:pt>
                <c:pt idx="19278">
                  <c:v>-34.221850659797802</c:v>
                </c:pt>
                <c:pt idx="19279">
                  <c:v>-34.2124853596302</c:v>
                </c:pt>
                <c:pt idx="19280">
                  <c:v>-34.208530683474201</c:v>
                </c:pt>
                <c:pt idx="19281">
                  <c:v>-34.2133422318432</c:v>
                </c:pt>
                <c:pt idx="19282">
                  <c:v>-34.207163166979903</c:v>
                </c:pt>
                <c:pt idx="19283">
                  <c:v>-34.211890397627897</c:v>
                </c:pt>
                <c:pt idx="19284">
                  <c:v>-34.281688183426901</c:v>
                </c:pt>
                <c:pt idx="19285">
                  <c:v>-34.286252324164202</c:v>
                </c:pt>
                <c:pt idx="19286">
                  <c:v>-34.314364038001401</c:v>
                </c:pt>
                <c:pt idx="19287">
                  <c:v>-34.3475460134717</c:v>
                </c:pt>
                <c:pt idx="19288">
                  <c:v>-34.384018771848197</c:v>
                </c:pt>
                <c:pt idx="19289">
                  <c:v>-34.388312026146302</c:v>
                </c:pt>
                <c:pt idx="19290">
                  <c:v>-34.521225921080898</c:v>
                </c:pt>
                <c:pt idx="19291">
                  <c:v>-34.525364990831598</c:v>
                </c:pt>
                <c:pt idx="19292">
                  <c:v>-34.716154425971098</c:v>
                </c:pt>
                <c:pt idx="19293">
                  <c:v>-34.720079743886501</c:v>
                </c:pt>
                <c:pt idx="19294">
                  <c:v>-34.774931278509499</c:v>
                </c:pt>
                <c:pt idx="19295">
                  <c:v>-34.833006535003797</c:v>
                </c:pt>
                <c:pt idx="19296">
                  <c:v>-34.891030981148603</c:v>
                </c:pt>
                <c:pt idx="19297">
                  <c:v>-34.894752995300699</c:v>
                </c:pt>
                <c:pt idx="19298">
                  <c:v>-35.077780020400802</c:v>
                </c:pt>
                <c:pt idx="19299">
                  <c:v>-35.081334947912403</c:v>
                </c:pt>
                <c:pt idx="19300">
                  <c:v>-35.231937910887503</c:v>
                </c:pt>
                <c:pt idx="19301">
                  <c:v>-35.235359379686003</c:v>
                </c:pt>
                <c:pt idx="19302">
                  <c:v>-35.275060021597398</c:v>
                </c:pt>
                <c:pt idx="19303">
                  <c:v>-35.308815404569401</c:v>
                </c:pt>
                <c:pt idx="19304">
                  <c:v>-35.335991746801099</c:v>
                </c:pt>
                <c:pt idx="19305">
                  <c:v>-35.339524687410801</c:v>
                </c:pt>
                <c:pt idx="19306">
                  <c:v>-35.398948089955297</c:v>
                </c:pt>
                <c:pt idx="19307">
                  <c:v>-35.402453451377902</c:v>
                </c:pt>
                <c:pt idx="19308">
                  <c:v>-35.355669471679697</c:v>
                </c:pt>
                <c:pt idx="19309">
                  <c:v>-35.359253754458102</c:v>
                </c:pt>
                <c:pt idx="19310">
                  <c:v>-35.341836753068897</c:v>
                </c:pt>
                <c:pt idx="19311">
                  <c:v>-35.318569325753401</c:v>
                </c:pt>
                <c:pt idx="19312">
                  <c:v>-35.287824375382797</c:v>
                </c:pt>
                <c:pt idx="19313">
                  <c:v>-35.291868378020901</c:v>
                </c:pt>
                <c:pt idx="19314">
                  <c:v>-35.156918583091503</c:v>
                </c:pt>
                <c:pt idx="19315">
                  <c:v>-35.161148178475599</c:v>
                </c:pt>
                <c:pt idx="19316">
                  <c:v>-34.955059879551797</c:v>
                </c:pt>
                <c:pt idx="19317">
                  <c:v>-34.959542750761798</c:v>
                </c:pt>
                <c:pt idx="19318">
                  <c:v>-34.903213261439603</c:v>
                </c:pt>
                <c:pt idx="19319">
                  <c:v>-34.845543628468498</c:v>
                </c:pt>
                <c:pt idx="19320">
                  <c:v>-34.787631797360604</c:v>
                </c:pt>
                <c:pt idx="19321">
                  <c:v>-34.792696959985697</c:v>
                </c:pt>
                <c:pt idx="19322">
                  <c:v>-34.587732231123702</c:v>
                </c:pt>
                <c:pt idx="19323">
                  <c:v>-34.5930227349535</c:v>
                </c:pt>
                <c:pt idx="19324">
                  <c:v>-34.410813466268003</c:v>
                </c:pt>
                <c:pt idx="19325">
                  <c:v>-34.4163080792069</c:v>
                </c:pt>
                <c:pt idx="19326">
                  <c:v>-34.3760985296014</c:v>
                </c:pt>
                <c:pt idx="19327">
                  <c:v>-34.338892413067697</c:v>
                </c:pt>
                <c:pt idx="19328">
                  <c:v>-34.307458947595201</c:v>
                </c:pt>
                <c:pt idx="19329">
                  <c:v>-34.313067892427199</c:v>
                </c:pt>
                <c:pt idx="19330">
                  <c:v>-34.215467412669199</c:v>
                </c:pt>
                <c:pt idx="19331">
                  <c:v>-34.221177415879197</c:v>
                </c:pt>
                <c:pt idx="19332">
                  <c:v>-34.217479096600997</c:v>
                </c:pt>
                <c:pt idx="19333">
                  <c:v>-34.2231940248858</c:v>
                </c:pt>
                <c:pt idx="19334">
                  <c:v>-34.233488054011197</c:v>
                </c:pt>
                <c:pt idx="19335">
                  <c:v>-34.250896865999998</c:v>
                </c:pt>
                <c:pt idx="19336">
                  <c:v>-34.274330514360102</c:v>
                </c:pt>
                <c:pt idx="19337">
                  <c:v>-34.279865300845501</c:v>
                </c:pt>
                <c:pt idx="19338">
                  <c:v>-34.370656212338403</c:v>
                </c:pt>
                <c:pt idx="19339">
                  <c:v>-34.376083243174797</c:v>
                </c:pt>
                <c:pt idx="19340">
                  <c:v>-34.5486410407634</c:v>
                </c:pt>
                <c:pt idx="19341">
                  <c:v>-34.553877339386702</c:v>
                </c:pt>
                <c:pt idx="19342">
                  <c:v>-34.609734320993297</c:v>
                </c:pt>
                <c:pt idx="19343">
                  <c:v>-34.668802710608901</c:v>
                </c:pt>
                <c:pt idx="19344">
                  <c:v>-34.7304590488313</c:v>
                </c:pt>
                <c:pt idx="19345">
                  <c:v>-34.735430057034002</c:v>
                </c:pt>
                <c:pt idx="19346">
                  <c:v>-34.937884354559202</c:v>
                </c:pt>
                <c:pt idx="19347">
                  <c:v>-34.942631041316098</c:v>
                </c:pt>
                <c:pt idx="19348">
                  <c:v>-35.1680870225074</c:v>
                </c:pt>
                <c:pt idx="19349">
                  <c:v>-35.1725875513958</c:v>
                </c:pt>
                <c:pt idx="19350">
                  <c:v>-35.235427330642402</c:v>
                </c:pt>
                <c:pt idx="19351">
                  <c:v>-35.299234771443601</c:v>
                </c:pt>
                <c:pt idx="19352">
                  <c:v>-35.362757883851103</c:v>
                </c:pt>
                <c:pt idx="19353">
                  <c:v>-35.3671375726584</c:v>
                </c:pt>
                <c:pt idx="19354">
                  <c:v>-35.566586554527298</c:v>
                </c:pt>
                <c:pt idx="19355">
                  <c:v>-35.5707592505645</c:v>
                </c:pt>
                <c:pt idx="19356">
                  <c:v>-35.756607899613201</c:v>
                </c:pt>
                <c:pt idx="19357">
                  <c:v>-35.760588768001</c:v>
                </c:pt>
                <c:pt idx="19358">
                  <c:v>-35.8138017064419</c:v>
                </c:pt>
                <c:pt idx="19359">
                  <c:v>-35.862993206881697</c:v>
                </c:pt>
                <c:pt idx="19360">
                  <c:v>-35.912509156237199</c:v>
                </c:pt>
                <c:pt idx="19361">
                  <c:v>-35.916571302735797</c:v>
                </c:pt>
                <c:pt idx="19362">
                  <c:v>-36.067724538152497</c:v>
                </c:pt>
                <c:pt idx="19363">
                  <c:v>-36.0716361271121</c:v>
                </c:pt>
                <c:pt idx="19364">
                  <c:v>-36.212168450728797</c:v>
                </c:pt>
                <c:pt idx="19365">
                  <c:v>-36.215942272245599</c:v>
                </c:pt>
                <c:pt idx="19366">
                  <c:v>-36.256790690806298</c:v>
                </c:pt>
                <c:pt idx="19367">
                  <c:v>-36.296072084849499</c:v>
                </c:pt>
                <c:pt idx="19368">
                  <c:v>-36.3333988091197</c:v>
                </c:pt>
                <c:pt idx="19369">
                  <c:v>-36.337159546035501</c:v>
                </c:pt>
                <c:pt idx="19370">
                  <c:v>-36.457124460024602</c:v>
                </c:pt>
                <c:pt idx="19371">
                  <c:v>-36.460764367338101</c:v>
                </c:pt>
                <c:pt idx="19372">
                  <c:v>-36.580049247095197</c:v>
                </c:pt>
                <c:pt idx="19373">
                  <c:v>-36.583569588754997</c:v>
                </c:pt>
                <c:pt idx="19374">
                  <c:v>-36.619126410605901</c:v>
                </c:pt>
                <c:pt idx="19375">
                  <c:v>-36.654374237434098</c:v>
                </c:pt>
                <c:pt idx="19376">
                  <c:v>-36.689357222627102</c:v>
                </c:pt>
                <c:pt idx="19377">
                  <c:v>-36.692772250342202</c:v>
                </c:pt>
                <c:pt idx="19378">
                  <c:v>-36.802123278310397</c:v>
                </c:pt>
                <c:pt idx="19379">
                  <c:v>-36.805426116023398</c:v>
                </c:pt>
                <c:pt idx="19380">
                  <c:v>-36.917175335137401</c:v>
                </c:pt>
                <c:pt idx="19381">
                  <c:v>-36.920362251631303</c:v>
                </c:pt>
                <c:pt idx="19382">
                  <c:v>-36.954169940063203</c:v>
                </c:pt>
                <c:pt idx="19383">
                  <c:v>-36.987801303245199</c:v>
                </c:pt>
                <c:pt idx="19384">
                  <c:v>-37.021208439363299</c:v>
                </c:pt>
                <c:pt idx="19385">
                  <c:v>-37.0793215129384</c:v>
                </c:pt>
                <c:pt idx="19386">
                  <c:v>-37.082333799101797</c:v>
                </c:pt>
                <c:pt idx="19387">
                  <c:v>-37.140336517997902</c:v>
                </c:pt>
                <c:pt idx="19388">
                  <c:v>-37.198231686184698</c:v>
                </c:pt>
                <c:pt idx="19389">
                  <c:v>-37.217544799894704</c:v>
                </c:pt>
                <c:pt idx="19390">
                  <c:v>-37.2773935710809</c:v>
                </c:pt>
                <c:pt idx="19391">
                  <c:v>-37.3394386365309</c:v>
                </c:pt>
                <c:pt idx="19392">
                  <c:v>-37.342288179499697</c:v>
                </c:pt>
                <c:pt idx="19393">
                  <c:v>-37.373278709033301</c:v>
                </c:pt>
                <c:pt idx="19394">
                  <c:v>-37.405514393181498</c:v>
                </c:pt>
                <c:pt idx="19395">
                  <c:v>-37.408289495264903</c:v>
                </c:pt>
                <c:pt idx="19396">
                  <c:v>-37.508593252265499</c:v>
                </c:pt>
                <c:pt idx="19397">
                  <c:v>-37.511255443570001</c:v>
                </c:pt>
                <c:pt idx="19398">
                  <c:v>-37.532618496305503</c:v>
                </c:pt>
                <c:pt idx="19399">
                  <c:v>-37.653590429833699</c:v>
                </c:pt>
                <c:pt idx="19400">
                  <c:v>-37.656108806351803</c:v>
                </c:pt>
                <c:pt idx="19401">
                  <c:v>-37.6883955491219</c:v>
                </c:pt>
                <c:pt idx="19402">
                  <c:v>-37.718975482643003</c:v>
                </c:pt>
                <c:pt idx="19403">
                  <c:v>-37.721474793049801</c:v>
                </c:pt>
                <c:pt idx="19404">
                  <c:v>-37.8244736805351</c:v>
                </c:pt>
                <c:pt idx="19405">
                  <c:v>-37.826863782057799</c:v>
                </c:pt>
                <c:pt idx="19406">
                  <c:v>-37.848007061391201</c:v>
                </c:pt>
                <c:pt idx="19407">
                  <c:v>-37.973826258268602</c:v>
                </c:pt>
                <c:pt idx="19408">
                  <c:v>-37.976064350727498</c:v>
                </c:pt>
                <c:pt idx="19409">
                  <c:v>-38.007992250090197</c:v>
                </c:pt>
                <c:pt idx="19410">
                  <c:v>-38.041440555540298</c:v>
                </c:pt>
                <c:pt idx="19411">
                  <c:v>-38.043675865547598</c:v>
                </c:pt>
                <c:pt idx="19412">
                  <c:v>-38.1502808733552</c:v>
                </c:pt>
                <c:pt idx="19413">
                  <c:v>-38.1524027628166</c:v>
                </c:pt>
                <c:pt idx="19414">
                  <c:v>-38.174526392328602</c:v>
                </c:pt>
                <c:pt idx="19415">
                  <c:v>-38.302101803025401</c:v>
                </c:pt>
                <c:pt idx="19416">
                  <c:v>-38.335855435955601</c:v>
                </c:pt>
                <c:pt idx="19417">
                  <c:v>-38.337789866949002</c:v>
                </c:pt>
                <c:pt idx="19418">
                  <c:v>-38.371649186217901</c:v>
                </c:pt>
                <c:pt idx="19419">
                  <c:v>-38.373631324481103</c:v>
                </c:pt>
                <c:pt idx="19420">
                  <c:v>-38.481881014961097</c:v>
                </c:pt>
                <c:pt idx="19421">
                  <c:v>-38.483747998128997</c:v>
                </c:pt>
                <c:pt idx="19422">
                  <c:v>-38.505931262219697</c:v>
                </c:pt>
                <c:pt idx="19423">
                  <c:v>-38.634834527754499</c:v>
                </c:pt>
                <c:pt idx="19424">
                  <c:v>-38.668762728797297</c:v>
                </c:pt>
                <c:pt idx="19425">
                  <c:v>-38.670439972815799</c:v>
                </c:pt>
                <c:pt idx="19426">
                  <c:v>-38.704560383718203</c:v>
                </c:pt>
                <c:pt idx="19427">
                  <c:v>-38.7063119264797</c:v>
                </c:pt>
                <c:pt idx="19428">
                  <c:v>-38.8167254075126</c:v>
                </c:pt>
                <c:pt idx="19429">
                  <c:v>-38.818352486758698</c:v>
                </c:pt>
                <c:pt idx="19430">
                  <c:v>-38.838744830187103</c:v>
                </c:pt>
                <c:pt idx="19431">
                  <c:v>-38.973793738241199</c:v>
                </c:pt>
                <c:pt idx="19432">
                  <c:v>-39.008867315350003</c:v>
                </c:pt>
                <c:pt idx="19433">
                  <c:v>-39.0103021589387</c:v>
                </c:pt>
                <c:pt idx="19434">
                  <c:v>-39.044181860007299</c:v>
                </c:pt>
                <c:pt idx="19435">
                  <c:v>-39.045687513518601</c:v>
                </c:pt>
                <c:pt idx="19436">
                  <c:v>-39.161518101015901</c:v>
                </c:pt>
                <c:pt idx="19437">
                  <c:v>-39.162896252333198</c:v>
                </c:pt>
                <c:pt idx="19438">
                  <c:v>-39.1861790043545</c:v>
                </c:pt>
                <c:pt idx="19439">
                  <c:v>-39.3273226879041</c:v>
                </c:pt>
                <c:pt idx="19440">
                  <c:v>-39.364261667250702</c:v>
                </c:pt>
                <c:pt idx="19441">
                  <c:v>-39.365426273199603</c:v>
                </c:pt>
                <c:pt idx="19442">
                  <c:v>-39.402545927250301</c:v>
                </c:pt>
                <c:pt idx="19443">
                  <c:v>-39.403680107877001</c:v>
                </c:pt>
                <c:pt idx="19444">
                  <c:v>-39.525910160800997</c:v>
                </c:pt>
                <c:pt idx="19445">
                  <c:v>-39.526926080494</c:v>
                </c:pt>
                <c:pt idx="19446">
                  <c:v>-39.551075485750403</c:v>
                </c:pt>
                <c:pt idx="19447">
                  <c:v>-39.698067693550001</c:v>
                </c:pt>
                <c:pt idx="19448">
                  <c:v>-39.735931024172302</c:v>
                </c:pt>
                <c:pt idx="19449">
                  <c:v>-39.736723556268203</c:v>
                </c:pt>
                <c:pt idx="19450">
                  <c:v>-39.774073928998298</c:v>
                </c:pt>
                <c:pt idx="19451">
                  <c:v>-39.774836463048402</c:v>
                </c:pt>
                <c:pt idx="19452">
                  <c:v>-39.900754454935502</c:v>
                </c:pt>
                <c:pt idx="19453">
                  <c:v>-39.901395591254001</c:v>
                </c:pt>
                <c:pt idx="19454">
                  <c:v>-39.924075867858697</c:v>
                </c:pt>
                <c:pt idx="19455">
                  <c:v>-40.073422846710898</c:v>
                </c:pt>
                <c:pt idx="19456">
                  <c:v>-40.111808317089903</c:v>
                </c:pt>
                <c:pt idx="19457">
                  <c:v>-40.112224443092899</c:v>
                </c:pt>
                <c:pt idx="19458">
                  <c:v>-40.150630057972698</c:v>
                </c:pt>
                <c:pt idx="19459">
                  <c:v>-40.1508815163318</c:v>
                </c:pt>
                <c:pt idx="19460">
                  <c:v>-40.2801619865294</c:v>
                </c:pt>
                <c:pt idx="19461">
                  <c:v>-40.280290469119997</c:v>
                </c:pt>
                <c:pt idx="19462">
                  <c:v>-40.302761714358098</c:v>
                </c:pt>
                <c:pt idx="19463">
                  <c:v>-40.464133227964503</c:v>
                </c:pt>
                <c:pt idx="19464">
                  <c:v>-40.505000961065498</c:v>
                </c:pt>
                <c:pt idx="19465">
                  <c:v>-40.504986704916803</c:v>
                </c:pt>
                <c:pt idx="19466">
                  <c:v>-40.544343490752098</c:v>
                </c:pt>
                <c:pt idx="19467">
                  <c:v>-40.621927612364097</c:v>
                </c:pt>
                <c:pt idx="19468">
                  <c:v>-40.621628442981198</c:v>
                </c:pt>
                <c:pt idx="19469">
                  <c:v>-40.6995306889077</c:v>
                </c:pt>
                <c:pt idx="19470">
                  <c:v>-40.699166233955197</c:v>
                </c:pt>
                <c:pt idx="19471">
                  <c:v>-40.886087881411598</c:v>
                </c:pt>
                <c:pt idx="19472">
                  <c:v>-40.928506311888498</c:v>
                </c:pt>
                <c:pt idx="19473">
                  <c:v>-40.9278980348695</c:v>
                </c:pt>
                <c:pt idx="19474">
                  <c:v>-40.972837102682199</c:v>
                </c:pt>
                <c:pt idx="19475">
                  <c:v>-41.018537444591303</c:v>
                </c:pt>
                <c:pt idx="19476">
                  <c:v>-41.064281353091197</c:v>
                </c:pt>
                <c:pt idx="19477">
                  <c:v>-41.1378263928883</c:v>
                </c:pt>
                <c:pt idx="19478">
                  <c:v>-41.136746078379701</c:v>
                </c:pt>
                <c:pt idx="19479">
                  <c:v>-41.360993686220198</c:v>
                </c:pt>
                <c:pt idx="19480">
                  <c:v>-41.359701057840901</c:v>
                </c:pt>
                <c:pt idx="19481">
                  <c:v>-41.433639292080201</c:v>
                </c:pt>
                <c:pt idx="19482">
                  <c:v>-41.432258866925999</c:v>
                </c:pt>
                <c:pt idx="19483">
                  <c:v>-41.506274264652099</c:v>
                </c:pt>
                <c:pt idx="19484">
                  <c:v>-41.531454498638901</c:v>
                </c:pt>
                <c:pt idx="19485">
                  <c:v>-41.577270843944298</c:v>
                </c:pt>
                <c:pt idx="19486">
                  <c:v>-41.625957411190903</c:v>
                </c:pt>
                <c:pt idx="19487">
                  <c:v>-41.831138107521198</c:v>
                </c:pt>
                <c:pt idx="19488">
                  <c:v>-41.829348285237899</c:v>
                </c:pt>
                <c:pt idx="19489">
                  <c:v>-41.827545306953198</c:v>
                </c:pt>
                <c:pt idx="19490">
                  <c:v>-42.0024672378117</c:v>
                </c:pt>
                <c:pt idx="19491">
                  <c:v>-42.000480764697002</c:v>
                </c:pt>
                <c:pt idx="19492">
                  <c:v>-42.029488856066202</c:v>
                </c:pt>
                <c:pt idx="19493">
                  <c:v>-42.080279961175101</c:v>
                </c:pt>
                <c:pt idx="19494">
                  <c:v>-42.130361130158803</c:v>
                </c:pt>
                <c:pt idx="19495">
                  <c:v>-42.338435348236303</c:v>
                </c:pt>
                <c:pt idx="19496">
                  <c:v>-42.335919260084196</c:v>
                </c:pt>
                <c:pt idx="19497">
                  <c:v>-42.333402066261201</c:v>
                </c:pt>
                <c:pt idx="19498">
                  <c:v>-42.508988381297101</c:v>
                </c:pt>
                <c:pt idx="19499">
                  <c:v>-42.506287640944102</c:v>
                </c:pt>
                <c:pt idx="19500">
                  <c:v>-42.534537779186998</c:v>
                </c:pt>
                <c:pt idx="19501">
                  <c:v>-42.584131705768002</c:v>
                </c:pt>
                <c:pt idx="19502">
                  <c:v>-42.6334263286995</c:v>
                </c:pt>
                <c:pt idx="19503">
                  <c:v>-42.831600344105397</c:v>
                </c:pt>
                <c:pt idx="19504">
                  <c:v>-42.8283597673325</c:v>
                </c:pt>
                <c:pt idx="19505">
                  <c:v>-42.825127661799698</c:v>
                </c:pt>
                <c:pt idx="19506">
                  <c:v>-42.992602924224897</c:v>
                </c:pt>
                <c:pt idx="19507">
                  <c:v>-42.989198518334199</c:v>
                </c:pt>
                <c:pt idx="19508">
                  <c:v>-43.016874275915598</c:v>
                </c:pt>
                <c:pt idx="19509">
                  <c:v>-43.060806961583801</c:v>
                </c:pt>
                <c:pt idx="19510">
                  <c:v>-43.106501730233497</c:v>
                </c:pt>
                <c:pt idx="19511">
                  <c:v>-43.292266001970397</c:v>
                </c:pt>
                <c:pt idx="19512">
                  <c:v>-43.288537114994803</c:v>
                </c:pt>
                <c:pt idx="19513">
                  <c:v>-43.284823462626299</c:v>
                </c:pt>
                <c:pt idx="19514">
                  <c:v>-43.437807394260297</c:v>
                </c:pt>
                <c:pt idx="19515">
                  <c:v>-43.433944712372899</c:v>
                </c:pt>
                <c:pt idx="19516">
                  <c:v>-43.4576357328867</c:v>
                </c:pt>
                <c:pt idx="19517">
                  <c:v>-43.499589556765599</c:v>
                </c:pt>
                <c:pt idx="19518">
                  <c:v>-43.538924810738401</c:v>
                </c:pt>
                <c:pt idx="19519">
                  <c:v>-43.7074334624795</c:v>
                </c:pt>
                <c:pt idx="19520">
                  <c:v>-43.703686182835199</c:v>
                </c:pt>
                <c:pt idx="19521">
                  <c:v>-43.769254860371802</c:v>
                </c:pt>
                <c:pt idx="19522">
                  <c:v>-43.765461077868501</c:v>
                </c:pt>
                <c:pt idx="19523">
                  <c:v>-43.830583746512097</c:v>
                </c:pt>
                <c:pt idx="19524">
                  <c:v>-43.895225340666499</c:v>
                </c:pt>
                <c:pt idx="19525">
                  <c:v>-43.891321995781702</c:v>
                </c:pt>
                <c:pt idx="19526">
                  <c:v>-43.9563079453943</c:v>
                </c:pt>
                <c:pt idx="19527">
                  <c:v>-44.0923477430281</c:v>
                </c:pt>
                <c:pt idx="19528">
                  <c:v>-44.129414909006798</c:v>
                </c:pt>
                <c:pt idx="19529">
                  <c:v>-44.125598761755597</c:v>
                </c:pt>
                <c:pt idx="19530">
                  <c:v>-44.162806916403802</c:v>
                </c:pt>
                <c:pt idx="19531">
                  <c:v>-44.198411154192598</c:v>
                </c:pt>
                <c:pt idx="19532">
                  <c:v>-44.194553805859002</c:v>
                </c:pt>
                <c:pt idx="19533">
                  <c:v>-44.3289003754332</c:v>
                </c:pt>
                <c:pt idx="19534">
                  <c:v>-44.324932846238497</c:v>
                </c:pt>
                <c:pt idx="19535">
                  <c:v>-44.487325542865499</c:v>
                </c:pt>
                <c:pt idx="19536">
                  <c:v>-44.531038426290998</c:v>
                </c:pt>
                <c:pt idx="19537">
                  <c:v>-44.527551931365998</c:v>
                </c:pt>
                <c:pt idx="19538">
                  <c:v>-44.572436335680301</c:v>
                </c:pt>
                <c:pt idx="19539">
                  <c:v>-44.617811664138102</c:v>
                </c:pt>
                <c:pt idx="19540">
                  <c:v>-44.614305098349703</c:v>
                </c:pt>
                <c:pt idx="19541">
                  <c:v>-44.788546679469498</c:v>
                </c:pt>
                <c:pt idx="19542">
                  <c:v>-44.784889026061101</c:v>
                </c:pt>
                <c:pt idx="19543">
                  <c:v>-45.017179620010701</c:v>
                </c:pt>
                <c:pt idx="19544">
                  <c:v>-45.081591586393202</c:v>
                </c:pt>
                <c:pt idx="19545">
                  <c:v>-45.077682469585099</c:v>
                </c:pt>
                <c:pt idx="19546">
                  <c:v>-45.143807898478897</c:v>
                </c:pt>
                <c:pt idx="19547">
                  <c:v>-45.210989854658401</c:v>
                </c:pt>
                <c:pt idx="19548">
                  <c:v>-45.206100001422001</c:v>
                </c:pt>
                <c:pt idx="19549">
                  <c:v>-45.464024043194001</c:v>
                </c:pt>
                <c:pt idx="19550">
                  <c:v>-45.458912611765001</c:v>
                </c:pt>
                <c:pt idx="19551">
                  <c:v>-45.795022019890403</c:v>
                </c:pt>
                <c:pt idx="19552">
                  <c:v>-45.886667949343803</c:v>
                </c:pt>
                <c:pt idx="19553">
                  <c:v>-45.881201010527803</c:v>
                </c:pt>
                <c:pt idx="19554">
                  <c:v>-45.970594390542097</c:v>
                </c:pt>
                <c:pt idx="19555">
                  <c:v>-46.067833660507098</c:v>
                </c:pt>
                <c:pt idx="19556">
                  <c:v>-46.061090133059103</c:v>
                </c:pt>
                <c:pt idx="19557">
                  <c:v>-46.409899905663202</c:v>
                </c:pt>
                <c:pt idx="19558">
                  <c:v>-46.402846678680199</c:v>
                </c:pt>
                <c:pt idx="19559">
                  <c:v>-46.816647966797198</c:v>
                </c:pt>
                <c:pt idx="19560">
                  <c:v>-46.926330069199203</c:v>
                </c:pt>
                <c:pt idx="19561">
                  <c:v>-46.9173254986949</c:v>
                </c:pt>
                <c:pt idx="19562">
                  <c:v>-47.028616372969203</c:v>
                </c:pt>
                <c:pt idx="19563">
                  <c:v>-47.1393034250599</c:v>
                </c:pt>
                <c:pt idx="19564">
                  <c:v>-47.130117477151998</c:v>
                </c:pt>
                <c:pt idx="19565">
                  <c:v>-47.530087424423797</c:v>
                </c:pt>
                <c:pt idx="19566">
                  <c:v>-47.520552560347397</c:v>
                </c:pt>
                <c:pt idx="19567">
                  <c:v>-47.954445351492602</c:v>
                </c:pt>
                <c:pt idx="19568">
                  <c:v>-48.067091007410099</c:v>
                </c:pt>
                <c:pt idx="19569">
                  <c:v>-48.057102884184097</c:v>
                </c:pt>
                <c:pt idx="19570">
                  <c:v>-48.169956742081901</c:v>
                </c:pt>
                <c:pt idx="19571">
                  <c:v>-48.280141898201101</c:v>
                </c:pt>
                <c:pt idx="19572">
                  <c:v>-48.270773218146097</c:v>
                </c:pt>
                <c:pt idx="19573">
                  <c:v>-48.662808787324302</c:v>
                </c:pt>
                <c:pt idx="19574">
                  <c:v>-48.653183816591401</c:v>
                </c:pt>
                <c:pt idx="19575">
                  <c:v>-49.058251126318702</c:v>
                </c:pt>
                <c:pt idx="19576">
                  <c:v>-49.162065837092101</c:v>
                </c:pt>
                <c:pt idx="19577">
                  <c:v>-49.152249943104401</c:v>
                </c:pt>
                <c:pt idx="19578">
                  <c:v>-49.2498536032383</c:v>
                </c:pt>
                <c:pt idx="19579">
                  <c:v>-49.351421856436502</c:v>
                </c:pt>
                <c:pt idx="19580">
                  <c:v>-49.341524949480302</c:v>
                </c:pt>
                <c:pt idx="19581">
                  <c:v>-49.699332925454698</c:v>
                </c:pt>
                <c:pt idx="19582">
                  <c:v>-49.689266383715903</c:v>
                </c:pt>
                <c:pt idx="19583">
                  <c:v>-50.060816037942303</c:v>
                </c:pt>
                <c:pt idx="19584">
                  <c:v>-50.155884565327803</c:v>
                </c:pt>
                <c:pt idx="19585">
                  <c:v>-50.145624894571398</c:v>
                </c:pt>
                <c:pt idx="19586">
                  <c:v>-50.242951701420097</c:v>
                </c:pt>
                <c:pt idx="19587">
                  <c:v>-50.339816355034003</c:v>
                </c:pt>
                <c:pt idx="19588">
                  <c:v>-50.332156434919</c:v>
                </c:pt>
                <c:pt idx="19589">
                  <c:v>-50.6706926138732</c:v>
                </c:pt>
                <c:pt idx="19590">
                  <c:v>-50.662952226625599</c:v>
                </c:pt>
                <c:pt idx="19591">
                  <c:v>-51.022875367663602</c:v>
                </c:pt>
                <c:pt idx="19592">
                  <c:v>-51.116148871210299</c:v>
                </c:pt>
                <c:pt idx="19593">
                  <c:v>-51.108360185305401</c:v>
                </c:pt>
                <c:pt idx="19594">
                  <c:v>-51.1981677485551</c:v>
                </c:pt>
                <c:pt idx="19595">
                  <c:v>-51.292061907174997</c:v>
                </c:pt>
                <c:pt idx="19596">
                  <c:v>-51.2853832024742</c:v>
                </c:pt>
                <c:pt idx="19597">
                  <c:v>-51.6114324235648</c:v>
                </c:pt>
                <c:pt idx="19598">
                  <c:v>-51.604768210293201</c:v>
                </c:pt>
                <c:pt idx="19599">
                  <c:v>-51.9489232254058</c:v>
                </c:pt>
                <c:pt idx="19600">
                  <c:v>-52.038347438640201</c:v>
                </c:pt>
                <c:pt idx="19601">
                  <c:v>-52.125485518934497</c:v>
                </c:pt>
                <c:pt idx="19602">
                  <c:v>-52.2131882100743</c:v>
                </c:pt>
                <c:pt idx="19603">
                  <c:v>-52.206507527052501</c:v>
                </c:pt>
                <c:pt idx="19604">
                  <c:v>-52.199811632558898</c:v>
                </c:pt>
                <c:pt idx="19605">
                  <c:v>-52.504748571442803</c:v>
                </c:pt>
                <c:pt idx="19606">
                  <c:v>-52.498059190899198</c:v>
                </c:pt>
                <c:pt idx="19607">
                  <c:v>-52.798418233064297</c:v>
                </c:pt>
                <c:pt idx="19608">
                  <c:v>-52.870464143156902</c:v>
                </c:pt>
                <c:pt idx="19609">
                  <c:v>-52.943049318342403</c:v>
                </c:pt>
                <c:pt idx="19610">
                  <c:v>-53.012035354778803</c:v>
                </c:pt>
                <c:pt idx="19611">
                  <c:v>-53.005354249835698</c:v>
                </c:pt>
                <c:pt idx="19612">
                  <c:v>-52.998678195129401</c:v>
                </c:pt>
                <c:pt idx="19613">
                  <c:v>-53.230995891311402</c:v>
                </c:pt>
                <c:pt idx="19614">
                  <c:v>-53.224208478283998</c:v>
                </c:pt>
                <c:pt idx="19615">
                  <c:v>-53.393903325834202</c:v>
                </c:pt>
                <c:pt idx="19616">
                  <c:v>-53.429397943947997</c:v>
                </c:pt>
                <c:pt idx="19617">
                  <c:v>-53.457447486085798</c:v>
                </c:pt>
                <c:pt idx="19618">
                  <c:v>-53.477399763282598</c:v>
                </c:pt>
                <c:pt idx="19619">
                  <c:v>-53.470915998080997</c:v>
                </c:pt>
                <c:pt idx="19620">
                  <c:v>-53.4644360469402</c:v>
                </c:pt>
                <c:pt idx="19621">
                  <c:v>-53.525898996865898</c:v>
                </c:pt>
                <c:pt idx="19622">
                  <c:v>-53.519422150944898</c:v>
                </c:pt>
                <c:pt idx="19623">
                  <c:v>-53.480796694202702</c:v>
                </c:pt>
                <c:pt idx="19624">
                  <c:v>-53.458915478331903</c:v>
                </c:pt>
                <c:pt idx="19625">
                  <c:v>-53.430833598707601</c:v>
                </c:pt>
                <c:pt idx="19626">
                  <c:v>-53.3970277842417</c:v>
                </c:pt>
                <c:pt idx="19627">
                  <c:v>-53.390680858304599</c:v>
                </c:pt>
                <c:pt idx="19628">
                  <c:v>-53.384335864892002</c:v>
                </c:pt>
                <c:pt idx="19629">
                  <c:v>-53.267483498457203</c:v>
                </c:pt>
                <c:pt idx="19630">
                  <c:v>-53.261221509599999</c:v>
                </c:pt>
                <c:pt idx="19631">
                  <c:v>-53.073256089156203</c:v>
                </c:pt>
                <c:pt idx="19632">
                  <c:v>-53.011727518734403</c:v>
                </c:pt>
                <c:pt idx="19633">
                  <c:v>-52.946365740803301</c:v>
                </c:pt>
                <c:pt idx="19634">
                  <c:v>-52.877296591827204</c:v>
                </c:pt>
                <c:pt idx="19635">
                  <c:v>-52.871268279589202</c:v>
                </c:pt>
                <c:pt idx="19636">
                  <c:v>-52.865239849864899</c:v>
                </c:pt>
                <c:pt idx="19637">
                  <c:v>-52.634170717325198</c:v>
                </c:pt>
                <c:pt idx="19638">
                  <c:v>-52.628277037995304</c:v>
                </c:pt>
                <c:pt idx="19639">
                  <c:v>-52.335650393296199</c:v>
                </c:pt>
                <c:pt idx="19640">
                  <c:v>-52.245242856329199</c:v>
                </c:pt>
                <c:pt idx="19641">
                  <c:v>-52.151069666327501</c:v>
                </c:pt>
                <c:pt idx="19642">
                  <c:v>-52.0531531848303</c:v>
                </c:pt>
                <c:pt idx="19643">
                  <c:v>-52.046952789831202</c:v>
                </c:pt>
                <c:pt idx="19644">
                  <c:v>-52.0407668569148</c:v>
                </c:pt>
                <c:pt idx="19645">
                  <c:v>-51.7135697949006</c:v>
                </c:pt>
                <c:pt idx="19646">
                  <c:v>-51.707663175286299</c:v>
                </c:pt>
                <c:pt idx="19647">
                  <c:v>-51.5389364488789</c:v>
                </c:pt>
                <c:pt idx="19648">
                  <c:v>-51.320528613758697</c:v>
                </c:pt>
                <c:pt idx="19649">
                  <c:v>-51.202503302422301</c:v>
                </c:pt>
                <c:pt idx="19650">
                  <c:v>-50.960894593380303</c:v>
                </c:pt>
                <c:pt idx="19651">
                  <c:v>-50.738705645039097</c:v>
                </c:pt>
                <c:pt idx="19652">
                  <c:v>-50.733274161060102</c:v>
                </c:pt>
                <c:pt idx="19653">
                  <c:v>-50.508490868194897</c:v>
                </c:pt>
                <c:pt idx="19654">
                  <c:v>-50.2811077508144</c:v>
                </c:pt>
                <c:pt idx="19655">
                  <c:v>-50.085864568722002</c:v>
                </c:pt>
                <c:pt idx="19656">
                  <c:v>-49.950095675750397</c:v>
                </c:pt>
                <c:pt idx="19657">
                  <c:v>-49.680674838079902</c:v>
                </c:pt>
                <c:pt idx="19658">
                  <c:v>-49.5380307221359</c:v>
                </c:pt>
                <c:pt idx="19659">
                  <c:v>-49.393224424672098</c:v>
                </c:pt>
                <c:pt idx="19660">
                  <c:v>-49.388781485377301</c:v>
                </c:pt>
                <c:pt idx="19661">
                  <c:v>-49.384344343306999</c:v>
                </c:pt>
                <c:pt idx="19662">
                  <c:v>-48.902871689601398</c:v>
                </c:pt>
                <c:pt idx="19663">
                  <c:v>-48.898910295594099</c:v>
                </c:pt>
                <c:pt idx="19664">
                  <c:v>-48.653370035220597</c:v>
                </c:pt>
                <c:pt idx="19665">
                  <c:v>-48.042289211846899</c:v>
                </c:pt>
                <c:pt idx="19666">
                  <c:v>-48.039148466996501</c:v>
                </c:pt>
                <c:pt idx="19667">
                  <c:v>-47.879362746258302</c:v>
                </c:pt>
                <c:pt idx="19668">
                  <c:v>-47.876388001577702</c:v>
                </c:pt>
                <c:pt idx="19669">
                  <c:v>-47.873420572450598</c:v>
                </c:pt>
                <c:pt idx="19670">
                  <c:v>-47.3387606931691</c:v>
                </c:pt>
                <c:pt idx="19671">
                  <c:v>-47.336264066691797</c:v>
                </c:pt>
                <c:pt idx="19672">
                  <c:v>-47.079511052344102</c:v>
                </c:pt>
                <c:pt idx="19673">
                  <c:v>-46.423904840435803</c:v>
                </c:pt>
                <c:pt idx="19674">
                  <c:v>-46.422085508478098</c:v>
                </c:pt>
                <c:pt idx="19675">
                  <c:v>-46.256544234298403</c:v>
                </c:pt>
                <c:pt idx="19676">
                  <c:v>-46.255628195426702</c:v>
                </c:pt>
                <c:pt idx="19677">
                  <c:v>-46.254699340795902</c:v>
                </c:pt>
                <c:pt idx="19678">
                  <c:v>-45.701002329424</c:v>
                </c:pt>
                <c:pt idx="19679">
                  <c:v>-45.7009403452466</c:v>
                </c:pt>
                <c:pt idx="19680">
                  <c:v>-45.4409449967538</c:v>
                </c:pt>
                <c:pt idx="19681">
                  <c:v>-44.796365101179603</c:v>
                </c:pt>
                <c:pt idx="19682">
                  <c:v>-44.797816411514397</c:v>
                </c:pt>
                <c:pt idx="19683">
                  <c:v>-44.645019606263297</c:v>
                </c:pt>
                <c:pt idx="19684">
                  <c:v>-44.645731054960798</c:v>
                </c:pt>
                <c:pt idx="19685">
                  <c:v>-44.1127332381486</c:v>
                </c:pt>
                <c:pt idx="19686">
                  <c:v>-44.114282909140201</c:v>
                </c:pt>
                <c:pt idx="19687">
                  <c:v>-44.017280209179297</c:v>
                </c:pt>
                <c:pt idx="19688">
                  <c:v>-43.862648997635702</c:v>
                </c:pt>
                <c:pt idx="19689">
                  <c:v>-43.287054491878301</c:v>
                </c:pt>
                <c:pt idx="19690">
                  <c:v>-43.289622408166302</c:v>
                </c:pt>
                <c:pt idx="19691">
                  <c:v>-43.148279775896199</c:v>
                </c:pt>
                <c:pt idx="19692">
                  <c:v>-43.150676029217998</c:v>
                </c:pt>
                <c:pt idx="19693">
                  <c:v>-42.681503479895497</c:v>
                </c:pt>
                <c:pt idx="19694">
                  <c:v>-42.684779884851899</c:v>
                </c:pt>
                <c:pt idx="19695">
                  <c:v>-42.688048181322102</c:v>
                </c:pt>
                <c:pt idx="19696">
                  <c:v>-42.475470643267002</c:v>
                </c:pt>
                <c:pt idx="19697">
                  <c:v>-41.974175195654396</c:v>
                </c:pt>
                <c:pt idx="19698">
                  <c:v>-41.978674453075897</c:v>
                </c:pt>
                <c:pt idx="19699">
                  <c:v>-41.858200699349503</c:v>
                </c:pt>
                <c:pt idx="19700">
                  <c:v>-41.862466433234502</c:v>
                </c:pt>
                <c:pt idx="19701">
                  <c:v>-41.456192362991999</c:v>
                </c:pt>
                <c:pt idx="19702">
                  <c:v>-41.460771453062897</c:v>
                </c:pt>
                <c:pt idx="19703">
                  <c:v>-41.3941827159612</c:v>
                </c:pt>
                <c:pt idx="19704">
                  <c:v>-41.279582897618802</c:v>
                </c:pt>
                <c:pt idx="19705">
                  <c:v>-40.825163091781498</c:v>
                </c:pt>
                <c:pt idx="19706">
                  <c:v>-40.830809931783598</c:v>
                </c:pt>
                <c:pt idx="19707">
                  <c:v>-40.720805400000998</c:v>
                </c:pt>
                <c:pt idx="19708">
                  <c:v>-40.7260101754811</c:v>
                </c:pt>
                <c:pt idx="19709">
                  <c:v>-40.3496713806367</c:v>
                </c:pt>
                <c:pt idx="19710">
                  <c:v>-40.355772823234098</c:v>
                </c:pt>
                <c:pt idx="19711">
                  <c:v>-40.289820224453699</c:v>
                </c:pt>
                <c:pt idx="19712">
                  <c:v>-40.1882461193916</c:v>
                </c:pt>
                <c:pt idx="19713">
                  <c:v>-39.750786833874102</c:v>
                </c:pt>
                <c:pt idx="19714">
                  <c:v>-39.758600127111002</c:v>
                </c:pt>
                <c:pt idx="19715">
                  <c:v>-39.653845770037698</c:v>
                </c:pt>
                <c:pt idx="19716">
                  <c:v>-39.659462085612503</c:v>
                </c:pt>
                <c:pt idx="19717">
                  <c:v>-39.298603511637197</c:v>
                </c:pt>
                <c:pt idx="19718">
                  <c:v>-39.3040767566157</c:v>
                </c:pt>
                <c:pt idx="19719">
                  <c:v>-39.246108562967102</c:v>
                </c:pt>
                <c:pt idx="19720">
                  <c:v>-39.146942708368499</c:v>
                </c:pt>
                <c:pt idx="19721">
                  <c:v>-38.757086759062297</c:v>
                </c:pt>
                <c:pt idx="19722">
                  <c:v>-38.7620078629228</c:v>
                </c:pt>
                <c:pt idx="19723">
                  <c:v>-38.6704604756669</c:v>
                </c:pt>
                <c:pt idx="19724">
                  <c:v>-38.675429379641201</c:v>
                </c:pt>
                <c:pt idx="19725">
                  <c:v>-38.367239985876502</c:v>
                </c:pt>
                <c:pt idx="19726">
                  <c:v>-38.371653068934698</c:v>
                </c:pt>
                <c:pt idx="19727">
                  <c:v>-38.324925980548997</c:v>
                </c:pt>
                <c:pt idx="19728">
                  <c:v>-38.246503456982197</c:v>
                </c:pt>
                <c:pt idx="19729">
                  <c:v>-37.978202776687503</c:v>
                </c:pt>
                <c:pt idx="19730">
                  <c:v>-37.983887572097501</c:v>
                </c:pt>
                <c:pt idx="19731">
                  <c:v>-37.930139935596003</c:v>
                </c:pt>
                <c:pt idx="19732">
                  <c:v>-37.935864676929597</c:v>
                </c:pt>
                <c:pt idx="19733">
                  <c:v>-37.753381120796803</c:v>
                </c:pt>
                <c:pt idx="19734">
                  <c:v>-37.759260759513502</c:v>
                </c:pt>
                <c:pt idx="19735">
                  <c:v>-37.733584084184798</c:v>
                </c:pt>
                <c:pt idx="19736">
                  <c:v>-37.695756561643698</c:v>
                </c:pt>
                <c:pt idx="19737">
                  <c:v>-37.624916476099202</c:v>
                </c:pt>
                <c:pt idx="19738">
                  <c:v>-37.6305084449357</c:v>
                </c:pt>
                <c:pt idx="19739">
                  <c:v>-37.624646538184699</c:v>
                </c:pt>
                <c:pt idx="19740">
                  <c:v>-37.630998161395901</c:v>
                </c:pt>
                <c:pt idx="19741">
                  <c:v>-37.619086837901897</c:v>
                </c:pt>
                <c:pt idx="19742">
                  <c:v>-37.625092527744599</c:v>
                </c:pt>
                <c:pt idx="19743">
                  <c:v>-37.631859759654603</c:v>
                </c:pt>
                <c:pt idx="19744">
                  <c:v>-37.645066836600598</c:v>
                </c:pt>
                <c:pt idx="19745">
                  <c:v>-37.765684759944698</c:v>
                </c:pt>
                <c:pt idx="19746">
                  <c:v>-37.771867257876998</c:v>
                </c:pt>
                <c:pt idx="19747">
                  <c:v>-37.812354475666702</c:v>
                </c:pt>
                <c:pt idx="19748">
                  <c:v>-37.818469954515002</c:v>
                </c:pt>
                <c:pt idx="19749">
                  <c:v>-37.956906948520199</c:v>
                </c:pt>
                <c:pt idx="19750">
                  <c:v>-37.963085065217399</c:v>
                </c:pt>
                <c:pt idx="19751">
                  <c:v>-37.994592683397101</c:v>
                </c:pt>
                <c:pt idx="19752">
                  <c:v>-38.047252791705503</c:v>
                </c:pt>
                <c:pt idx="19753">
                  <c:v>-38.295303566306799</c:v>
                </c:pt>
                <c:pt idx="19754">
                  <c:v>-38.300691191508697</c:v>
                </c:pt>
                <c:pt idx="19755">
                  <c:v>-38.370217974812903</c:v>
                </c:pt>
                <c:pt idx="19756">
                  <c:v>-38.375520021497202</c:v>
                </c:pt>
                <c:pt idx="19757">
                  <c:v>-38.605310113218302</c:v>
                </c:pt>
                <c:pt idx="19758">
                  <c:v>-38.610484956781598</c:v>
                </c:pt>
                <c:pt idx="19759">
                  <c:v>-38.656419127022403</c:v>
                </c:pt>
                <c:pt idx="19760">
                  <c:v>-38.732616628072797</c:v>
                </c:pt>
                <c:pt idx="19761">
                  <c:v>-39.042690164432798</c:v>
                </c:pt>
                <c:pt idx="19762">
                  <c:v>-39.047499825474603</c:v>
                </c:pt>
                <c:pt idx="19763">
                  <c:v>-39.130132423203001</c:v>
                </c:pt>
                <c:pt idx="19764">
                  <c:v>-39.134974987045702</c:v>
                </c:pt>
                <c:pt idx="19765">
                  <c:v>-39.402449276829003</c:v>
                </c:pt>
                <c:pt idx="19766">
                  <c:v>-39.407135595052999</c:v>
                </c:pt>
                <c:pt idx="19767">
                  <c:v>-39.458400605111699</c:v>
                </c:pt>
                <c:pt idx="19768">
                  <c:v>-39.5412637875855</c:v>
                </c:pt>
                <c:pt idx="19769">
                  <c:v>-39.833490165065101</c:v>
                </c:pt>
                <c:pt idx="19770">
                  <c:v>-39.838329313436198</c:v>
                </c:pt>
                <c:pt idx="19771">
                  <c:v>-39.908896081442599</c:v>
                </c:pt>
                <c:pt idx="19772">
                  <c:v>-39.913275703966001</c:v>
                </c:pt>
                <c:pt idx="19773">
                  <c:v>-40.141040392839599</c:v>
                </c:pt>
                <c:pt idx="19774">
                  <c:v>-40.1453320829525</c:v>
                </c:pt>
                <c:pt idx="19775">
                  <c:v>-40.186830732118999</c:v>
                </c:pt>
                <c:pt idx="19776">
                  <c:v>-40.249335750053703</c:v>
                </c:pt>
                <c:pt idx="19777">
                  <c:v>-40.389595461512599</c:v>
                </c:pt>
                <c:pt idx="19778">
                  <c:v>-40.394169497945903</c:v>
                </c:pt>
                <c:pt idx="19779">
                  <c:v>-40.422788005208197</c:v>
                </c:pt>
                <c:pt idx="19780">
                  <c:v>-40.470512855783198</c:v>
                </c:pt>
                <c:pt idx="19781">
                  <c:v>-40.473368473405202</c:v>
                </c:pt>
                <c:pt idx="19782">
                  <c:v>-40.516911678426403</c:v>
                </c:pt>
                <c:pt idx="19783">
                  <c:v>-40.519769380455699</c:v>
                </c:pt>
                <c:pt idx="19784">
                  <c:v>-40.5592111937843</c:v>
                </c:pt>
                <c:pt idx="19785">
                  <c:v>-40.515670358441596</c:v>
                </c:pt>
                <c:pt idx="19786">
                  <c:v>-40.518655324557102</c:v>
                </c:pt>
                <c:pt idx="19787">
                  <c:v>-40.497159900348599</c:v>
                </c:pt>
                <c:pt idx="19788">
                  <c:v>-40.470010024331103</c:v>
                </c:pt>
                <c:pt idx="19789">
                  <c:v>-40.432846872271398</c:v>
                </c:pt>
                <c:pt idx="19790">
                  <c:v>-40.433908362948003</c:v>
                </c:pt>
                <c:pt idx="19791">
                  <c:v>-40.281747983870197</c:v>
                </c:pt>
                <c:pt idx="19792">
                  <c:v>-40.283114965161602</c:v>
                </c:pt>
                <c:pt idx="19793">
                  <c:v>-40.016084608388702</c:v>
                </c:pt>
                <c:pt idx="19794">
                  <c:v>-40.0172945737907</c:v>
                </c:pt>
                <c:pt idx="19795">
                  <c:v>-39.938116062539002</c:v>
                </c:pt>
                <c:pt idx="19796">
                  <c:v>-39.8575999935167</c:v>
                </c:pt>
                <c:pt idx="19797">
                  <c:v>-39.768024730948198</c:v>
                </c:pt>
                <c:pt idx="19798">
                  <c:v>-39.7683052355897</c:v>
                </c:pt>
                <c:pt idx="19799">
                  <c:v>-39.455000266063998</c:v>
                </c:pt>
                <c:pt idx="19800">
                  <c:v>-39.455574035313198</c:v>
                </c:pt>
                <c:pt idx="19801">
                  <c:v>-39.061734310518901</c:v>
                </c:pt>
                <c:pt idx="19802">
                  <c:v>-39.062665475203602</c:v>
                </c:pt>
                <c:pt idx="19803">
                  <c:v>-38.956884723632598</c:v>
                </c:pt>
                <c:pt idx="19804">
                  <c:v>-38.843017120393696</c:v>
                </c:pt>
                <c:pt idx="19805">
                  <c:v>-38.725891802354298</c:v>
                </c:pt>
                <c:pt idx="19806">
                  <c:v>-38.725890906557403</c:v>
                </c:pt>
                <c:pt idx="19807">
                  <c:v>-38.327133133274799</c:v>
                </c:pt>
                <c:pt idx="19808">
                  <c:v>-38.327576316222398</c:v>
                </c:pt>
                <c:pt idx="19809">
                  <c:v>-37.861296666372702</c:v>
                </c:pt>
                <c:pt idx="19810">
                  <c:v>-37.8622465941272</c:v>
                </c:pt>
                <c:pt idx="19811">
                  <c:v>-37.731505882737302</c:v>
                </c:pt>
                <c:pt idx="19812">
                  <c:v>-37.600686130762298</c:v>
                </c:pt>
                <c:pt idx="19813">
                  <c:v>-37.465796270821102</c:v>
                </c:pt>
                <c:pt idx="19814">
                  <c:v>-37.467689205918703</c:v>
                </c:pt>
                <c:pt idx="19815">
                  <c:v>-37.006752634667997</c:v>
                </c:pt>
                <c:pt idx="19816">
                  <c:v>-37.009457403393398</c:v>
                </c:pt>
                <c:pt idx="19817">
                  <c:v>-36.507685403080998</c:v>
                </c:pt>
                <c:pt idx="19818">
                  <c:v>-36.510857279689503</c:v>
                </c:pt>
                <c:pt idx="19819">
                  <c:v>-36.374519799768002</c:v>
                </c:pt>
                <c:pt idx="19820">
                  <c:v>-36.239969514716798</c:v>
                </c:pt>
                <c:pt idx="19821">
                  <c:v>-36.116239333397502</c:v>
                </c:pt>
                <c:pt idx="19822">
                  <c:v>-36.119831340408098</c:v>
                </c:pt>
                <c:pt idx="19823">
                  <c:v>-35.680436614605703</c:v>
                </c:pt>
                <c:pt idx="19824">
                  <c:v>-35.684402865003499</c:v>
                </c:pt>
                <c:pt idx="19825">
                  <c:v>-35.280538299247802</c:v>
                </c:pt>
                <c:pt idx="19826">
                  <c:v>-35.284834280179297</c:v>
                </c:pt>
                <c:pt idx="19827">
                  <c:v>-35.181348552066702</c:v>
                </c:pt>
                <c:pt idx="19828">
                  <c:v>-35.0842994844906</c:v>
                </c:pt>
                <c:pt idx="19829">
                  <c:v>-34.9938881327678</c:v>
                </c:pt>
                <c:pt idx="19830">
                  <c:v>-34.998023143723401</c:v>
                </c:pt>
                <c:pt idx="19831">
                  <c:v>-34.708878361796998</c:v>
                </c:pt>
                <c:pt idx="19832">
                  <c:v>-34.713193299293501</c:v>
                </c:pt>
                <c:pt idx="19833">
                  <c:v>-34.500969914681598</c:v>
                </c:pt>
                <c:pt idx="19834">
                  <c:v>-34.505390202496301</c:v>
                </c:pt>
                <c:pt idx="19835">
                  <c:v>-34.455998513680697</c:v>
                </c:pt>
                <c:pt idx="19836">
                  <c:v>-34.413912230640399</c:v>
                </c:pt>
                <c:pt idx="19837">
                  <c:v>-34.379526276819</c:v>
                </c:pt>
                <c:pt idx="19838">
                  <c:v>-34.383690670710799</c:v>
                </c:pt>
                <c:pt idx="19839">
                  <c:v>-34.2741667117972</c:v>
                </c:pt>
                <c:pt idx="19840">
                  <c:v>-34.278316030244497</c:v>
                </c:pt>
                <c:pt idx="19841">
                  <c:v>-34.250029353752304</c:v>
                </c:pt>
                <c:pt idx="19842">
                  <c:v>-34.251313522487401</c:v>
                </c:pt>
                <c:pt idx="19843">
                  <c:v>-34.255229326097599</c:v>
                </c:pt>
                <c:pt idx="19844">
                  <c:v>-34.262323437807403</c:v>
                </c:pt>
                <c:pt idx="19845">
                  <c:v>-34.275453655522298</c:v>
                </c:pt>
                <c:pt idx="19846">
                  <c:v>-34.2790588616081</c:v>
                </c:pt>
                <c:pt idx="19847">
                  <c:v>-34.335438571778603</c:v>
                </c:pt>
                <c:pt idx="19848">
                  <c:v>-34.338925535110697</c:v>
                </c:pt>
                <c:pt idx="19849">
                  <c:v>-34.480062213304102</c:v>
                </c:pt>
                <c:pt idx="19850">
                  <c:v>-34.527056291533803</c:v>
                </c:pt>
                <c:pt idx="19851">
                  <c:v>-34.530272832565899</c:v>
                </c:pt>
                <c:pt idx="19852">
                  <c:v>-34.581665928122703</c:v>
                </c:pt>
                <c:pt idx="19853">
                  <c:v>-34.634969944279497</c:v>
                </c:pt>
                <c:pt idx="19854">
                  <c:v>-34.637845645755696</c:v>
                </c:pt>
                <c:pt idx="19855">
                  <c:v>-34.830843838388603</c:v>
                </c:pt>
                <c:pt idx="19856">
                  <c:v>-34.833518649433898</c:v>
                </c:pt>
                <c:pt idx="19857">
                  <c:v>-35.069836552512498</c:v>
                </c:pt>
                <c:pt idx="19858">
                  <c:v>-35.137659925452702</c:v>
                </c:pt>
                <c:pt idx="19859">
                  <c:v>-35.140012702482103</c:v>
                </c:pt>
                <c:pt idx="19860">
                  <c:v>-35.207051655473599</c:v>
                </c:pt>
                <c:pt idx="19861">
                  <c:v>-35.272434740411001</c:v>
                </c:pt>
                <c:pt idx="19862">
                  <c:v>-35.274686608279303</c:v>
                </c:pt>
                <c:pt idx="19863">
                  <c:v>-35.481371374644198</c:v>
                </c:pt>
                <c:pt idx="19864">
                  <c:v>-35.4834463520952</c:v>
                </c:pt>
                <c:pt idx="19865">
                  <c:v>-35.6383947503328</c:v>
                </c:pt>
                <c:pt idx="19866">
                  <c:v>-35.675413488955797</c:v>
                </c:pt>
                <c:pt idx="19867">
                  <c:v>-35.6773719942653</c:v>
                </c:pt>
                <c:pt idx="19868">
                  <c:v>-35.709482833003797</c:v>
                </c:pt>
                <c:pt idx="19869">
                  <c:v>-35.734504364778701</c:v>
                </c:pt>
                <c:pt idx="19870">
                  <c:v>-35.736567304456401</c:v>
                </c:pt>
                <c:pt idx="19871">
                  <c:v>-35.791667724092697</c:v>
                </c:pt>
                <c:pt idx="19872">
                  <c:v>-35.7937132214564</c:v>
                </c:pt>
                <c:pt idx="19873">
                  <c:v>-35.748807808514698</c:v>
                </c:pt>
                <c:pt idx="19874">
                  <c:v>-35.731939867331597</c:v>
                </c:pt>
                <c:pt idx="19875">
                  <c:v>-35.734183114190998</c:v>
                </c:pt>
                <c:pt idx="19876">
                  <c:v>-35.712364400418302</c:v>
                </c:pt>
                <c:pt idx="19877">
                  <c:v>-35.684189403726101</c:v>
                </c:pt>
                <c:pt idx="19878">
                  <c:v>-35.686547453978299</c:v>
                </c:pt>
                <c:pt idx="19879">
                  <c:v>-35.571370665897298</c:v>
                </c:pt>
                <c:pt idx="19880">
                  <c:v>-35.573879705788201</c:v>
                </c:pt>
                <c:pt idx="19881">
                  <c:v>-35.413884788752803</c:v>
                </c:pt>
                <c:pt idx="19882">
                  <c:v>-35.370965626538897</c:v>
                </c:pt>
                <c:pt idx="19883">
                  <c:v>-35.373713667046701</c:v>
                </c:pt>
                <c:pt idx="19884">
                  <c:v>-35.331176206180402</c:v>
                </c:pt>
                <c:pt idx="19885">
                  <c:v>-35.2920413814022</c:v>
                </c:pt>
                <c:pt idx="19886">
                  <c:v>-35.294904767219201</c:v>
                </c:pt>
                <c:pt idx="19887">
                  <c:v>-35.157187244735198</c:v>
                </c:pt>
                <c:pt idx="19888">
                  <c:v>-35.160209310004198</c:v>
                </c:pt>
                <c:pt idx="19889">
                  <c:v>-35.069627150060697</c:v>
                </c:pt>
                <c:pt idx="19890">
                  <c:v>-35.052224237743502</c:v>
                </c:pt>
                <c:pt idx="19891">
                  <c:v>-35.055345675025002</c:v>
                </c:pt>
                <c:pt idx="19892">
                  <c:v>-35.0436382180891</c:v>
                </c:pt>
                <c:pt idx="19893">
                  <c:v>-35.0383522379054</c:v>
                </c:pt>
                <c:pt idx="19894">
                  <c:v>-35.041341895251897</c:v>
                </c:pt>
                <c:pt idx="19895">
                  <c:v>-35.038442412764098</c:v>
                </c:pt>
                <c:pt idx="19896">
                  <c:v>-35.041248723351401</c:v>
                </c:pt>
                <c:pt idx="19897">
                  <c:v>-35.130228177055002</c:v>
                </c:pt>
                <c:pt idx="19898">
                  <c:v>-35.163307975721096</c:v>
                </c:pt>
                <c:pt idx="19899">
                  <c:v>-35.166039850964601</c:v>
                </c:pt>
                <c:pt idx="19900">
                  <c:v>-35.204422125076498</c:v>
                </c:pt>
                <c:pt idx="19901">
                  <c:v>-35.247229238551597</c:v>
                </c:pt>
                <c:pt idx="19902">
                  <c:v>-35.249689744830697</c:v>
                </c:pt>
                <c:pt idx="19903">
                  <c:v>-35.4058871611008</c:v>
                </c:pt>
                <c:pt idx="19904">
                  <c:v>-35.408175619799103</c:v>
                </c:pt>
                <c:pt idx="19905">
                  <c:v>-35.6157794257334</c:v>
                </c:pt>
                <c:pt idx="19906">
                  <c:v>-35.677407321410598</c:v>
                </c:pt>
                <c:pt idx="19907">
                  <c:v>-35.679357631273902</c:v>
                </c:pt>
                <c:pt idx="19908">
                  <c:v>-35.7420899212267</c:v>
                </c:pt>
                <c:pt idx="19909">
                  <c:v>-35.804325061864397</c:v>
                </c:pt>
                <c:pt idx="19910">
                  <c:v>-35.917743921224599</c:v>
                </c:pt>
                <c:pt idx="19911">
                  <c:v>-35.9193892241884</c:v>
                </c:pt>
                <c:pt idx="19912">
                  <c:v>-36.032842685834503</c:v>
                </c:pt>
                <c:pt idx="19913">
                  <c:v>-36.146328287566199</c:v>
                </c:pt>
                <c:pt idx="19914">
                  <c:v>-36.235904919790201</c:v>
                </c:pt>
                <c:pt idx="19915">
                  <c:v>-36.297089946826603</c:v>
                </c:pt>
                <c:pt idx="19916">
                  <c:v>-36.412464465572398</c:v>
                </c:pt>
                <c:pt idx="19917">
                  <c:v>-36.413835869966803</c:v>
                </c:pt>
                <c:pt idx="19918">
                  <c:v>-36.470570778246802</c:v>
                </c:pt>
                <c:pt idx="19919">
                  <c:v>-36.525688794458503</c:v>
                </c:pt>
                <c:pt idx="19920">
                  <c:v>-36.527052006568397</c:v>
                </c:pt>
                <c:pt idx="19921">
                  <c:v>-36.7009403142591</c:v>
                </c:pt>
                <c:pt idx="19922">
                  <c:v>-36.702118178467302</c:v>
                </c:pt>
                <c:pt idx="19923">
                  <c:v>-36.735304126441697</c:v>
                </c:pt>
                <c:pt idx="19924">
                  <c:v>-36.910794981583201</c:v>
                </c:pt>
                <c:pt idx="19925">
                  <c:v>-36.954701750971203</c:v>
                </c:pt>
                <c:pt idx="19926">
                  <c:v>-36.955734710876598</c:v>
                </c:pt>
                <c:pt idx="19927">
                  <c:v>-36.9979191348028</c:v>
                </c:pt>
                <c:pt idx="19928">
                  <c:v>-36.999011591126703</c:v>
                </c:pt>
                <c:pt idx="19929">
                  <c:v>-37.136332164809097</c:v>
                </c:pt>
                <c:pt idx="19930">
                  <c:v>-37.137296165397601</c:v>
                </c:pt>
                <c:pt idx="19931">
                  <c:v>-37.1618315781433</c:v>
                </c:pt>
                <c:pt idx="19932">
                  <c:v>-37.311359578204303</c:v>
                </c:pt>
                <c:pt idx="19933">
                  <c:v>-37.349084222596701</c:v>
                </c:pt>
                <c:pt idx="19934">
                  <c:v>-37.349885148998602</c:v>
                </c:pt>
                <c:pt idx="19935">
                  <c:v>-37.385466099287797</c:v>
                </c:pt>
                <c:pt idx="19936">
                  <c:v>-37.386165112703701</c:v>
                </c:pt>
                <c:pt idx="19937">
                  <c:v>-37.507576796712101</c:v>
                </c:pt>
                <c:pt idx="19938">
                  <c:v>-37.508162893795003</c:v>
                </c:pt>
                <c:pt idx="19939">
                  <c:v>-37.5316139267834</c:v>
                </c:pt>
                <c:pt idx="19940">
                  <c:v>-37.6713477551369</c:v>
                </c:pt>
                <c:pt idx="19941">
                  <c:v>-37.704706168031002</c:v>
                </c:pt>
                <c:pt idx="19942">
                  <c:v>-37.705088707858998</c:v>
                </c:pt>
                <c:pt idx="19943">
                  <c:v>-37.739483848276599</c:v>
                </c:pt>
                <c:pt idx="19944">
                  <c:v>-37.7396893756829</c:v>
                </c:pt>
                <c:pt idx="19945">
                  <c:v>-37.852602060336501</c:v>
                </c:pt>
                <c:pt idx="19946">
                  <c:v>-37.852700811451903</c:v>
                </c:pt>
                <c:pt idx="19947">
                  <c:v>-37.874105344541803</c:v>
                </c:pt>
                <c:pt idx="19948">
                  <c:v>-37.999263565220197</c:v>
                </c:pt>
                <c:pt idx="19949">
                  <c:v>-38.030397024471903</c:v>
                </c:pt>
                <c:pt idx="19950">
                  <c:v>-38.030355032468201</c:v>
                </c:pt>
                <c:pt idx="19951">
                  <c:v>-38.060959760933301</c:v>
                </c:pt>
                <c:pt idx="19952">
                  <c:v>-38.060891852320196</c:v>
                </c:pt>
                <c:pt idx="19953">
                  <c:v>-38.161321187656</c:v>
                </c:pt>
                <c:pt idx="19954">
                  <c:v>-38.161151498225998</c:v>
                </c:pt>
                <c:pt idx="19955">
                  <c:v>-38.179845027488099</c:v>
                </c:pt>
                <c:pt idx="19956">
                  <c:v>-38.289338928387501</c:v>
                </c:pt>
                <c:pt idx="19957">
                  <c:v>-38.3163421121127</c:v>
                </c:pt>
                <c:pt idx="19958">
                  <c:v>-38.316010052975201</c:v>
                </c:pt>
                <c:pt idx="19959">
                  <c:v>-38.342589958060202</c:v>
                </c:pt>
                <c:pt idx="19960">
                  <c:v>-38.342263472840301</c:v>
                </c:pt>
                <c:pt idx="19961">
                  <c:v>-38.430543081892097</c:v>
                </c:pt>
                <c:pt idx="19962">
                  <c:v>-38.430116062989299</c:v>
                </c:pt>
                <c:pt idx="19963">
                  <c:v>-38.445084714735103</c:v>
                </c:pt>
                <c:pt idx="19964">
                  <c:v>-38.541695189207601</c:v>
                </c:pt>
                <c:pt idx="19965">
                  <c:v>-38.5639937917311</c:v>
                </c:pt>
                <c:pt idx="19966">
                  <c:v>-38.563430199295503</c:v>
                </c:pt>
                <c:pt idx="19967">
                  <c:v>-38.586361497961001</c:v>
                </c:pt>
                <c:pt idx="19968">
                  <c:v>-38.585789947160102</c:v>
                </c:pt>
                <c:pt idx="19969">
                  <c:v>-38.662266284108597</c:v>
                </c:pt>
                <c:pt idx="19970">
                  <c:v>-38.661604990227303</c:v>
                </c:pt>
                <c:pt idx="19971">
                  <c:v>-38.675281163314899</c:v>
                </c:pt>
                <c:pt idx="19972">
                  <c:v>-38.755308204252401</c:v>
                </c:pt>
                <c:pt idx="19973">
                  <c:v>-38.774424349412399</c:v>
                </c:pt>
                <c:pt idx="19974">
                  <c:v>-38.773649616567297</c:v>
                </c:pt>
                <c:pt idx="19975">
                  <c:v>-38.7920275564368</c:v>
                </c:pt>
                <c:pt idx="19976">
                  <c:v>-38.791336819653303</c:v>
                </c:pt>
                <c:pt idx="19977">
                  <c:v>-38.853926778263798</c:v>
                </c:pt>
                <c:pt idx="19978">
                  <c:v>-38.853160196263403</c:v>
                </c:pt>
                <c:pt idx="19979">
                  <c:v>-38.8631451097203</c:v>
                </c:pt>
                <c:pt idx="19980">
                  <c:v>-38.927477183850002</c:v>
                </c:pt>
                <c:pt idx="19981">
                  <c:v>-38.942796374478</c:v>
                </c:pt>
                <c:pt idx="19982">
                  <c:v>-38.941872261647298</c:v>
                </c:pt>
                <c:pt idx="19983">
                  <c:v>-38.957035489261798</c:v>
                </c:pt>
                <c:pt idx="19984">
                  <c:v>-38.9562201924508</c:v>
                </c:pt>
                <c:pt idx="19985">
                  <c:v>-39.008380417337399</c:v>
                </c:pt>
                <c:pt idx="19986">
                  <c:v>-39.007518056552897</c:v>
                </c:pt>
                <c:pt idx="19987">
                  <c:v>-39.016578901392499</c:v>
                </c:pt>
                <c:pt idx="19988">
                  <c:v>-39.076505447682003</c:v>
                </c:pt>
                <c:pt idx="19989">
                  <c:v>-39.091112964990202</c:v>
                </c:pt>
                <c:pt idx="19990">
                  <c:v>-39.090171002646301</c:v>
                </c:pt>
                <c:pt idx="19991">
                  <c:v>-39.105048233991702</c:v>
                </c:pt>
                <c:pt idx="19992">
                  <c:v>-39.104221442384002</c:v>
                </c:pt>
                <c:pt idx="19993">
                  <c:v>-39.156800507754298</c:v>
                </c:pt>
                <c:pt idx="19994">
                  <c:v>-39.155923036727401</c:v>
                </c:pt>
                <c:pt idx="19995">
                  <c:v>-39.164564774185301</c:v>
                </c:pt>
                <c:pt idx="19996">
                  <c:v>-39.231608058904698</c:v>
                </c:pt>
                <c:pt idx="19997">
                  <c:v>-39.248231858365102</c:v>
                </c:pt>
                <c:pt idx="19998">
                  <c:v>-39.247266525468397</c:v>
                </c:pt>
                <c:pt idx="19999">
                  <c:v>-39.264317304786097</c:v>
                </c:pt>
                <c:pt idx="20000">
                  <c:v>-39.263442953119899</c:v>
                </c:pt>
                <c:pt idx="20001">
                  <c:v>-39.323870253100303</c:v>
                </c:pt>
                <c:pt idx="20002">
                  <c:v>-39.322925427497999</c:v>
                </c:pt>
                <c:pt idx="20003">
                  <c:v>-39.332933946806598</c:v>
                </c:pt>
                <c:pt idx="20004">
                  <c:v>-39.4092144968212</c:v>
                </c:pt>
                <c:pt idx="20005">
                  <c:v>-39.427617542754803</c:v>
                </c:pt>
                <c:pt idx="20006">
                  <c:v>-39.426563563763999</c:v>
                </c:pt>
                <c:pt idx="20007">
                  <c:v>-39.445418143582998</c:v>
                </c:pt>
                <c:pt idx="20008">
                  <c:v>-39.444350467308297</c:v>
                </c:pt>
                <c:pt idx="20009">
                  <c:v>-39.5107688352034</c:v>
                </c:pt>
                <c:pt idx="20010">
                  <c:v>-39.509636935276703</c:v>
                </c:pt>
                <c:pt idx="20011">
                  <c:v>-39.520441276359598</c:v>
                </c:pt>
                <c:pt idx="20012">
                  <c:v>-39.601466591222596</c:v>
                </c:pt>
                <c:pt idx="20013">
                  <c:v>-39.620856951485898</c:v>
                </c:pt>
                <c:pt idx="20014">
                  <c:v>-39.619612454420398</c:v>
                </c:pt>
                <c:pt idx="20015">
                  <c:v>-39.638114067469601</c:v>
                </c:pt>
                <c:pt idx="20016">
                  <c:v>-39.6368617578648</c:v>
                </c:pt>
                <c:pt idx="20017">
                  <c:v>-39.705445672346102</c:v>
                </c:pt>
                <c:pt idx="20018">
                  <c:v>-39.704132277760898</c:v>
                </c:pt>
                <c:pt idx="20019">
                  <c:v>-39.7160869039201</c:v>
                </c:pt>
                <c:pt idx="20020">
                  <c:v>-39.798979512568501</c:v>
                </c:pt>
                <c:pt idx="20021">
                  <c:v>-39.819173176275903</c:v>
                </c:pt>
                <c:pt idx="20022">
                  <c:v>-39.817733664214501</c:v>
                </c:pt>
                <c:pt idx="20023">
                  <c:v>-39.838160712409</c:v>
                </c:pt>
                <c:pt idx="20024">
                  <c:v>-39.8367007102757</c:v>
                </c:pt>
                <c:pt idx="20025">
                  <c:v>-39.910196102484598</c:v>
                </c:pt>
                <c:pt idx="20026">
                  <c:v>-39.908656465260698</c:v>
                </c:pt>
                <c:pt idx="20027">
                  <c:v>-39.9204472175239</c:v>
                </c:pt>
                <c:pt idx="20028">
                  <c:v>-40.016080972703001</c:v>
                </c:pt>
                <c:pt idx="20029">
                  <c:v>-40.039806438085002</c:v>
                </c:pt>
                <c:pt idx="20030">
                  <c:v>-40.0381211154032</c:v>
                </c:pt>
                <c:pt idx="20031">
                  <c:v>-40.062581890224102</c:v>
                </c:pt>
                <c:pt idx="20032">
                  <c:v>-40.060862504556702</c:v>
                </c:pt>
                <c:pt idx="20033">
                  <c:v>-40.150304425231397</c:v>
                </c:pt>
                <c:pt idx="20034">
                  <c:v>-40.148482974638299</c:v>
                </c:pt>
                <c:pt idx="20035">
                  <c:v>-40.162712661413799</c:v>
                </c:pt>
                <c:pt idx="20036">
                  <c:v>-40.287498906327698</c:v>
                </c:pt>
                <c:pt idx="20037">
                  <c:v>-40.318495265225003</c:v>
                </c:pt>
                <c:pt idx="20038">
                  <c:v>-40.350531235999803</c:v>
                </c:pt>
                <c:pt idx="20039">
                  <c:v>-40.348492467139799</c:v>
                </c:pt>
                <c:pt idx="20040">
                  <c:v>-40.408963233980899</c:v>
                </c:pt>
                <c:pt idx="20041">
                  <c:v>-40.406853453901199</c:v>
                </c:pt>
                <c:pt idx="20042">
                  <c:v>-40.467878141405698</c:v>
                </c:pt>
                <c:pt idx="20043">
                  <c:v>-40.465696753172203</c:v>
                </c:pt>
                <c:pt idx="20044">
                  <c:v>-40.626310294732697</c:v>
                </c:pt>
                <c:pt idx="20045">
                  <c:v>-40.662964042102502</c:v>
                </c:pt>
                <c:pt idx="20046">
                  <c:v>-40.700435438800497</c:v>
                </c:pt>
                <c:pt idx="20047">
                  <c:v>-40.738048292826001</c:v>
                </c:pt>
                <c:pt idx="20048">
                  <c:v>-40.776962556927103</c:v>
                </c:pt>
                <c:pt idx="20049">
                  <c:v>-40.774455843063997</c:v>
                </c:pt>
                <c:pt idx="20050">
                  <c:v>-40.771938371873901</c:v>
                </c:pt>
                <c:pt idx="20051">
                  <c:v>-40.909448558056098</c:v>
                </c:pt>
                <c:pt idx="20052">
                  <c:v>-41.019735353682798</c:v>
                </c:pt>
                <c:pt idx="20053">
                  <c:v>-41.0609577589738</c:v>
                </c:pt>
                <c:pt idx="20054">
                  <c:v>-41.101831143228502</c:v>
                </c:pt>
                <c:pt idx="20055">
                  <c:v>-41.143662028178902</c:v>
                </c:pt>
                <c:pt idx="20056">
                  <c:v>-41.185738847409397</c:v>
                </c:pt>
                <c:pt idx="20057">
                  <c:v>-41.182798411924502</c:v>
                </c:pt>
                <c:pt idx="20058">
                  <c:v>-41.179848599749697</c:v>
                </c:pt>
                <c:pt idx="20059">
                  <c:v>-41.328234508460099</c:v>
                </c:pt>
                <c:pt idx="20060">
                  <c:v>-41.490109287077601</c:v>
                </c:pt>
                <c:pt idx="20061">
                  <c:v>-41.486844341885899</c:v>
                </c:pt>
                <c:pt idx="20062">
                  <c:v>-41.529914636443301</c:v>
                </c:pt>
                <c:pt idx="20063">
                  <c:v>-41.573007227539797</c:v>
                </c:pt>
                <c:pt idx="20064">
                  <c:v>-41.614393604396398</c:v>
                </c:pt>
                <c:pt idx="20065">
                  <c:v>-41.610978841976298</c:v>
                </c:pt>
                <c:pt idx="20066">
                  <c:v>-41.607561832126301</c:v>
                </c:pt>
                <c:pt idx="20067">
                  <c:v>-41.761371407206298</c:v>
                </c:pt>
                <c:pt idx="20068">
                  <c:v>-41.885369894615998</c:v>
                </c:pt>
                <c:pt idx="20069">
                  <c:v>-41.930540055711603</c:v>
                </c:pt>
                <c:pt idx="20070">
                  <c:v>-41.976087177068003</c:v>
                </c:pt>
                <c:pt idx="20071">
                  <c:v>-42.019926098151203</c:v>
                </c:pt>
                <c:pt idx="20072">
                  <c:v>-42.0666552370785</c:v>
                </c:pt>
                <c:pt idx="20073">
                  <c:v>-42.0626631071896</c:v>
                </c:pt>
                <c:pt idx="20074">
                  <c:v>-42.058681212834799</c:v>
                </c:pt>
                <c:pt idx="20075">
                  <c:v>-42.225769438736499</c:v>
                </c:pt>
                <c:pt idx="20076">
                  <c:v>-42.417296309908501</c:v>
                </c:pt>
                <c:pt idx="20077">
                  <c:v>-42.412964533045802</c:v>
                </c:pt>
                <c:pt idx="20078">
                  <c:v>-42.463870718600504</c:v>
                </c:pt>
                <c:pt idx="20079">
                  <c:v>-42.515554685681799</c:v>
                </c:pt>
                <c:pt idx="20080">
                  <c:v>-42.568001553878197</c:v>
                </c:pt>
                <c:pt idx="20081">
                  <c:v>-42.563523769060303</c:v>
                </c:pt>
                <c:pt idx="20082">
                  <c:v>-42.559053263415002</c:v>
                </c:pt>
                <c:pt idx="20083">
                  <c:v>-42.746533626441597</c:v>
                </c:pt>
                <c:pt idx="20084">
                  <c:v>-42.958672215167098</c:v>
                </c:pt>
                <c:pt idx="20085">
                  <c:v>-42.953803491158503</c:v>
                </c:pt>
                <c:pt idx="20086">
                  <c:v>-43.009747345333899</c:v>
                </c:pt>
                <c:pt idx="20087">
                  <c:v>-43.066142906774402</c:v>
                </c:pt>
                <c:pt idx="20088">
                  <c:v>-43.120132214440098</c:v>
                </c:pt>
                <c:pt idx="20089">
                  <c:v>-43.115108529731202</c:v>
                </c:pt>
                <c:pt idx="20090">
                  <c:v>-43.110088928034699</c:v>
                </c:pt>
                <c:pt idx="20091">
                  <c:v>-43.312905084799397</c:v>
                </c:pt>
                <c:pt idx="20092">
                  <c:v>-43.537987702659898</c:v>
                </c:pt>
                <c:pt idx="20093">
                  <c:v>-43.532566519622698</c:v>
                </c:pt>
                <c:pt idx="20094">
                  <c:v>-43.588096181868799</c:v>
                </c:pt>
                <c:pt idx="20095">
                  <c:v>-43.646932203642898</c:v>
                </c:pt>
                <c:pt idx="20096">
                  <c:v>-43.706235356388497</c:v>
                </c:pt>
                <c:pt idx="20097">
                  <c:v>-43.700659622100197</c:v>
                </c:pt>
                <c:pt idx="20098">
                  <c:v>-43.695089828745097</c:v>
                </c:pt>
                <c:pt idx="20099">
                  <c:v>-43.908098346844596</c:v>
                </c:pt>
                <c:pt idx="20100">
                  <c:v>-44.149599539672202</c:v>
                </c:pt>
                <c:pt idx="20101">
                  <c:v>-44.143608234737499</c:v>
                </c:pt>
                <c:pt idx="20102">
                  <c:v>-44.207542419072901</c:v>
                </c:pt>
                <c:pt idx="20103">
                  <c:v>-44.272838112799803</c:v>
                </c:pt>
                <c:pt idx="20104">
                  <c:v>-44.339667621017298</c:v>
                </c:pt>
                <c:pt idx="20105">
                  <c:v>-44.333512305258601</c:v>
                </c:pt>
                <c:pt idx="20106">
                  <c:v>-44.327366916309003</c:v>
                </c:pt>
                <c:pt idx="20107">
                  <c:v>-44.570762807349702</c:v>
                </c:pt>
                <c:pt idx="20108">
                  <c:v>-44.864120356397002</c:v>
                </c:pt>
                <c:pt idx="20109">
                  <c:v>-44.8574686641591</c:v>
                </c:pt>
                <c:pt idx="20110">
                  <c:v>-44.931497191307002</c:v>
                </c:pt>
                <c:pt idx="20111">
                  <c:v>-45.013466524310502</c:v>
                </c:pt>
                <c:pt idx="20112">
                  <c:v>-45.098309771957901</c:v>
                </c:pt>
                <c:pt idx="20113">
                  <c:v>-45.091435903052698</c:v>
                </c:pt>
                <c:pt idx="20114">
                  <c:v>-45.402170551671396</c:v>
                </c:pt>
                <c:pt idx="20115">
                  <c:v>-45.395013377701197</c:v>
                </c:pt>
                <c:pt idx="20116">
                  <c:v>-45.773119948291601</c:v>
                </c:pt>
                <c:pt idx="20117">
                  <c:v>-45.765646026380303</c:v>
                </c:pt>
                <c:pt idx="20118">
                  <c:v>-45.8679200389155</c:v>
                </c:pt>
                <c:pt idx="20119">
                  <c:v>-45.973543303663497</c:v>
                </c:pt>
                <c:pt idx="20120">
                  <c:v>-46.0771343161583</c:v>
                </c:pt>
                <c:pt idx="20121">
                  <c:v>-46.068300329249901</c:v>
                </c:pt>
                <c:pt idx="20122">
                  <c:v>-46.465456272630902</c:v>
                </c:pt>
                <c:pt idx="20123">
                  <c:v>-46.456313917059298</c:v>
                </c:pt>
                <c:pt idx="20124">
                  <c:v>-46.921239315348302</c:v>
                </c:pt>
                <c:pt idx="20125">
                  <c:v>-46.911742037004501</c:v>
                </c:pt>
                <c:pt idx="20126">
                  <c:v>-47.035451473330703</c:v>
                </c:pt>
                <c:pt idx="20127">
                  <c:v>-47.161097802032899</c:v>
                </c:pt>
                <c:pt idx="20128">
                  <c:v>-47.288373512627402</c:v>
                </c:pt>
                <c:pt idx="20129">
                  <c:v>-47.277279108121697</c:v>
                </c:pt>
                <c:pt idx="20130">
                  <c:v>-47.734522498750003</c:v>
                </c:pt>
                <c:pt idx="20131">
                  <c:v>-47.723002449343603</c:v>
                </c:pt>
                <c:pt idx="20132">
                  <c:v>-48.219841280889099</c:v>
                </c:pt>
                <c:pt idx="20133">
                  <c:v>-48.207900523133297</c:v>
                </c:pt>
                <c:pt idx="20134">
                  <c:v>-48.330609812259901</c:v>
                </c:pt>
                <c:pt idx="20135">
                  <c:v>-48.4569736116012</c:v>
                </c:pt>
                <c:pt idx="20136">
                  <c:v>-48.584592308942398</c:v>
                </c:pt>
                <c:pt idx="20137">
                  <c:v>-48.572577666115798</c:v>
                </c:pt>
                <c:pt idx="20138">
                  <c:v>-49.024863494067802</c:v>
                </c:pt>
                <c:pt idx="20139">
                  <c:v>-49.012495288764498</c:v>
                </c:pt>
                <c:pt idx="20140">
                  <c:v>-49.477627630486701</c:v>
                </c:pt>
                <c:pt idx="20141">
                  <c:v>-49.465016699168302</c:v>
                </c:pt>
                <c:pt idx="20142">
                  <c:v>-49.583379745469003</c:v>
                </c:pt>
                <c:pt idx="20143">
                  <c:v>-49.6944192380315</c:v>
                </c:pt>
                <c:pt idx="20144">
                  <c:v>-49.810011966587901</c:v>
                </c:pt>
                <c:pt idx="20145">
                  <c:v>-49.797211786292699</c:v>
                </c:pt>
                <c:pt idx="20146">
                  <c:v>-50.210326644279199</c:v>
                </c:pt>
                <c:pt idx="20147">
                  <c:v>-50.197287881014702</c:v>
                </c:pt>
                <c:pt idx="20148">
                  <c:v>-50.259820871686799</c:v>
                </c:pt>
                <c:pt idx="20149">
                  <c:v>-50.496281577448997</c:v>
                </c:pt>
                <c:pt idx="20150">
                  <c:v>-50.609884994570002</c:v>
                </c:pt>
                <c:pt idx="20151">
                  <c:v>-50.844707206900999</c:v>
                </c:pt>
                <c:pt idx="20152">
                  <c:v>-50.952426754453803</c:v>
                </c:pt>
                <c:pt idx="20153">
                  <c:v>-51.357349215040301</c:v>
                </c:pt>
                <c:pt idx="20154">
                  <c:v>-51.347336817359398</c:v>
                </c:pt>
                <c:pt idx="20155">
                  <c:v>-51.534371179825897</c:v>
                </c:pt>
                <c:pt idx="20156">
                  <c:v>-51.6489274607761</c:v>
                </c:pt>
                <c:pt idx="20157">
                  <c:v>-51.762671392561899</c:v>
                </c:pt>
                <c:pt idx="20158">
                  <c:v>-51.879555343838298</c:v>
                </c:pt>
                <c:pt idx="20159">
                  <c:v>-51.997752831669096</c:v>
                </c:pt>
                <c:pt idx="20160">
                  <c:v>-52.117338483387599</c:v>
                </c:pt>
                <c:pt idx="20161">
                  <c:v>-52.107079562768597</c:v>
                </c:pt>
                <c:pt idx="20162">
                  <c:v>-52.537741582811201</c:v>
                </c:pt>
                <c:pt idx="20163">
                  <c:v>-52.527358844393703</c:v>
                </c:pt>
                <c:pt idx="20164">
                  <c:v>-52.996612003935603</c:v>
                </c:pt>
                <c:pt idx="20165">
                  <c:v>-53.1231793635258</c:v>
                </c:pt>
                <c:pt idx="20166">
                  <c:v>-53.2504838569592</c:v>
                </c:pt>
                <c:pt idx="20167">
                  <c:v>-53.378651356827497</c:v>
                </c:pt>
                <c:pt idx="20168">
                  <c:v>-53.369529062042297</c:v>
                </c:pt>
                <c:pt idx="20169">
                  <c:v>-53.609040590453397</c:v>
                </c:pt>
                <c:pt idx="20170">
                  <c:v>-53.846856788079997</c:v>
                </c:pt>
                <c:pt idx="20171">
                  <c:v>-53.8375555584973</c:v>
                </c:pt>
                <c:pt idx="20172">
                  <c:v>-54.403357967089399</c:v>
                </c:pt>
                <c:pt idx="20173">
                  <c:v>-54.393834495535302</c:v>
                </c:pt>
                <c:pt idx="20174">
                  <c:v>-54.5170325035131</c:v>
                </c:pt>
                <c:pt idx="20175">
                  <c:v>-54.638635909522698</c:v>
                </c:pt>
                <c:pt idx="20176">
                  <c:v>-54.758159976951703</c:v>
                </c:pt>
                <c:pt idx="20177">
                  <c:v>-54.875083906115002</c:v>
                </c:pt>
                <c:pt idx="20178">
                  <c:v>-54.864927713595002</c:v>
                </c:pt>
                <c:pt idx="20179">
                  <c:v>-55.266394094255602</c:v>
                </c:pt>
                <c:pt idx="20180">
                  <c:v>-55.256003554274599</c:v>
                </c:pt>
                <c:pt idx="20181">
                  <c:v>-55.4289999321797</c:v>
                </c:pt>
                <c:pt idx="20182">
                  <c:v>-55.626499893166503</c:v>
                </c:pt>
                <c:pt idx="20183">
                  <c:v>-55.7994341819768</c:v>
                </c:pt>
                <c:pt idx="20184">
                  <c:v>-55.7888516739511</c:v>
                </c:pt>
                <c:pt idx="20185">
                  <c:v>-55.858991975145003</c:v>
                </c:pt>
                <c:pt idx="20186">
                  <c:v>-55.848506718323897</c:v>
                </c:pt>
                <c:pt idx="20187">
                  <c:v>-56.0912939744357</c:v>
                </c:pt>
                <c:pt idx="20188">
                  <c:v>-56.080628101613797</c:v>
                </c:pt>
                <c:pt idx="20189">
                  <c:v>-56.117065919635301</c:v>
                </c:pt>
                <c:pt idx="20190">
                  <c:v>-56.167183415672497</c:v>
                </c:pt>
                <c:pt idx="20191">
                  <c:v>-56.268720006144299</c:v>
                </c:pt>
                <c:pt idx="20192">
                  <c:v>-56.258182765212901</c:v>
                </c:pt>
                <c:pt idx="20193">
                  <c:v>-56.268298865226903</c:v>
                </c:pt>
                <c:pt idx="20194">
                  <c:v>-56.290503392907802</c:v>
                </c:pt>
                <c:pt idx="20195">
                  <c:v>-56.279833328341297</c:v>
                </c:pt>
                <c:pt idx="20196">
                  <c:v>-56.300128216530602</c:v>
                </c:pt>
                <c:pt idx="20197">
                  <c:v>-56.289579823105903</c:v>
                </c:pt>
                <c:pt idx="20198">
                  <c:v>-56.3078123881143</c:v>
                </c:pt>
                <c:pt idx="20199">
                  <c:v>-56.346546365210202</c:v>
                </c:pt>
                <c:pt idx="20200">
                  <c:v>-56.358350655886802</c:v>
                </c:pt>
                <c:pt idx="20201">
                  <c:v>-56.347521673518102</c:v>
                </c:pt>
                <c:pt idx="20202">
                  <c:v>-56.341603302328501</c:v>
                </c:pt>
                <c:pt idx="20203">
                  <c:v>-56.329835712374901</c:v>
                </c:pt>
                <c:pt idx="20204">
                  <c:v>-56.311773098170796</c:v>
                </c:pt>
                <c:pt idx="20205">
                  <c:v>-56.287201402702401</c:v>
                </c:pt>
                <c:pt idx="20206">
                  <c:v>-56.256240443908702</c:v>
                </c:pt>
                <c:pt idx="20207">
                  <c:v>-56.037549815375499</c:v>
                </c:pt>
                <c:pt idx="20208">
                  <c:v>-56.026537126801102</c:v>
                </c:pt>
                <c:pt idx="20209">
                  <c:v>-56.015539896074102</c:v>
                </c:pt>
                <c:pt idx="20210">
                  <c:v>-55.981029294412302</c:v>
                </c:pt>
                <c:pt idx="20211">
                  <c:v>-55.928280292705999</c:v>
                </c:pt>
                <c:pt idx="20212">
                  <c:v>-55.863445858738899</c:v>
                </c:pt>
                <c:pt idx="20213">
                  <c:v>-55.793509563082502</c:v>
                </c:pt>
                <c:pt idx="20214">
                  <c:v>-55.721552802614603</c:v>
                </c:pt>
                <c:pt idx="20215">
                  <c:v>-55.294544187837502</c:v>
                </c:pt>
                <c:pt idx="20216">
                  <c:v>-55.284126921990797</c:v>
                </c:pt>
                <c:pt idx="20217">
                  <c:v>-55.273716870773001</c:v>
                </c:pt>
                <c:pt idx="20218">
                  <c:v>-55.210345374460303</c:v>
                </c:pt>
                <c:pt idx="20219">
                  <c:v>-55.1128852288793</c:v>
                </c:pt>
                <c:pt idx="20220">
                  <c:v>-55.015807352451397</c:v>
                </c:pt>
                <c:pt idx="20221">
                  <c:v>-54.911042206231997</c:v>
                </c:pt>
                <c:pt idx="20222">
                  <c:v>-54.8028777532368</c:v>
                </c:pt>
                <c:pt idx="20223">
                  <c:v>-54.218168380594598</c:v>
                </c:pt>
                <c:pt idx="20224">
                  <c:v>-54.208484337022</c:v>
                </c:pt>
                <c:pt idx="20225">
                  <c:v>-54.198812066642397</c:v>
                </c:pt>
                <c:pt idx="20226">
                  <c:v>-54.118223484883401</c:v>
                </c:pt>
                <c:pt idx="20227">
                  <c:v>-53.999257268096599</c:v>
                </c:pt>
                <c:pt idx="20228">
                  <c:v>-53.873806839272198</c:v>
                </c:pt>
                <c:pt idx="20229">
                  <c:v>-53.743456524892203</c:v>
                </c:pt>
                <c:pt idx="20230">
                  <c:v>-53.609896218895699</c:v>
                </c:pt>
                <c:pt idx="20231">
                  <c:v>-52.877372275953299</c:v>
                </c:pt>
                <c:pt idx="20232">
                  <c:v>-52.869173955807803</c:v>
                </c:pt>
                <c:pt idx="20233">
                  <c:v>-52.8609964747371</c:v>
                </c:pt>
                <c:pt idx="20234">
                  <c:v>-52.7700039739522</c:v>
                </c:pt>
                <c:pt idx="20235">
                  <c:v>-52.620287301559699</c:v>
                </c:pt>
                <c:pt idx="20236">
                  <c:v>-52.464737561369901</c:v>
                </c:pt>
                <c:pt idx="20237">
                  <c:v>-52.305561793411002</c:v>
                </c:pt>
                <c:pt idx="20238">
                  <c:v>-52.142823695156999</c:v>
                </c:pt>
                <c:pt idx="20239">
                  <c:v>-51.254322408251603</c:v>
                </c:pt>
                <c:pt idx="20240">
                  <c:v>-51.2484350181835</c:v>
                </c:pt>
                <c:pt idx="20241">
                  <c:v>-51.242550059411698</c:v>
                </c:pt>
                <c:pt idx="20242">
                  <c:v>-51.127390131112897</c:v>
                </c:pt>
                <c:pt idx="20243">
                  <c:v>-50.9471159360548</c:v>
                </c:pt>
                <c:pt idx="20244">
                  <c:v>-50.764051904952403</c:v>
                </c:pt>
                <c:pt idx="20245">
                  <c:v>-50.586590866261403</c:v>
                </c:pt>
                <c:pt idx="20246">
                  <c:v>-50.3986098134408</c:v>
                </c:pt>
                <c:pt idx="20247">
                  <c:v>-49.387178340741599</c:v>
                </c:pt>
                <c:pt idx="20248">
                  <c:v>-49.381808454838499</c:v>
                </c:pt>
                <c:pt idx="20249">
                  <c:v>-49.376456206712298</c:v>
                </c:pt>
                <c:pt idx="20250">
                  <c:v>-49.258764387359697</c:v>
                </c:pt>
                <c:pt idx="20251">
                  <c:v>-49.062010308291804</c:v>
                </c:pt>
                <c:pt idx="20252">
                  <c:v>-48.864568159884797</c:v>
                </c:pt>
                <c:pt idx="20253">
                  <c:v>-48.666727714057799</c:v>
                </c:pt>
                <c:pt idx="20254">
                  <c:v>-48.4687736124244</c:v>
                </c:pt>
                <c:pt idx="20255">
                  <c:v>-47.441485257201101</c:v>
                </c:pt>
                <c:pt idx="20256">
                  <c:v>-47.4382841603706</c:v>
                </c:pt>
                <c:pt idx="20257">
                  <c:v>-47.435098459365399</c:v>
                </c:pt>
                <c:pt idx="20258">
                  <c:v>-47.310041382547098</c:v>
                </c:pt>
                <c:pt idx="20259">
                  <c:v>-47.116301603217302</c:v>
                </c:pt>
                <c:pt idx="20260">
                  <c:v>-46.924175850641703</c:v>
                </c:pt>
                <c:pt idx="20261">
                  <c:v>-46.742360797514301</c:v>
                </c:pt>
                <c:pt idx="20262">
                  <c:v>-46.553866869587601</c:v>
                </c:pt>
                <c:pt idx="20263">
                  <c:v>-45.583664531321801</c:v>
                </c:pt>
                <c:pt idx="20264">
                  <c:v>-45.584743211454999</c:v>
                </c:pt>
                <c:pt idx="20265">
                  <c:v>-45.585807948245701</c:v>
                </c:pt>
                <c:pt idx="20266">
                  <c:v>-45.4800915420427</c:v>
                </c:pt>
                <c:pt idx="20267">
                  <c:v>-45.305699255186397</c:v>
                </c:pt>
                <c:pt idx="20268">
                  <c:v>-45.130742521874502</c:v>
                </c:pt>
                <c:pt idx="20269">
                  <c:v>-44.957898501669099</c:v>
                </c:pt>
                <c:pt idx="20270">
                  <c:v>-44.787110611280099</c:v>
                </c:pt>
                <c:pt idx="20271">
                  <c:v>-43.903767304191703</c:v>
                </c:pt>
                <c:pt idx="20272">
                  <c:v>-43.908000093840201</c:v>
                </c:pt>
                <c:pt idx="20273">
                  <c:v>-43.912216376903402</c:v>
                </c:pt>
                <c:pt idx="20274">
                  <c:v>-43.809427749605298</c:v>
                </c:pt>
                <c:pt idx="20275">
                  <c:v>-43.651013880766698</c:v>
                </c:pt>
                <c:pt idx="20276">
                  <c:v>-43.499295794412198</c:v>
                </c:pt>
                <c:pt idx="20277">
                  <c:v>-43.342052289032502</c:v>
                </c:pt>
                <c:pt idx="20278">
                  <c:v>-43.186601618481198</c:v>
                </c:pt>
                <c:pt idx="20279">
                  <c:v>-42.369279630407497</c:v>
                </c:pt>
                <c:pt idx="20280">
                  <c:v>-42.373847411640099</c:v>
                </c:pt>
                <c:pt idx="20281">
                  <c:v>-42.378402201638004</c:v>
                </c:pt>
                <c:pt idx="20282">
                  <c:v>-42.293036126152103</c:v>
                </c:pt>
                <c:pt idx="20283">
                  <c:v>-42.147841135785001</c:v>
                </c:pt>
                <c:pt idx="20284">
                  <c:v>-42.004626964311903</c:v>
                </c:pt>
                <c:pt idx="20285">
                  <c:v>-41.865641000143199</c:v>
                </c:pt>
                <c:pt idx="20286">
                  <c:v>-41.733058304704301</c:v>
                </c:pt>
                <c:pt idx="20287">
                  <c:v>-41.006833689104099</c:v>
                </c:pt>
                <c:pt idx="20288">
                  <c:v>-41.011518370436399</c:v>
                </c:pt>
                <c:pt idx="20289">
                  <c:v>-41.016188859150098</c:v>
                </c:pt>
                <c:pt idx="20290">
                  <c:v>-40.942498549742602</c:v>
                </c:pt>
                <c:pt idx="20291">
                  <c:v>-40.8174249078535</c:v>
                </c:pt>
                <c:pt idx="20292">
                  <c:v>-40.695576745741597</c:v>
                </c:pt>
                <c:pt idx="20293">
                  <c:v>-40.577226000544997</c:v>
                </c:pt>
                <c:pt idx="20294">
                  <c:v>-40.462649510627799</c:v>
                </c:pt>
                <c:pt idx="20295">
                  <c:v>-39.901903879135801</c:v>
                </c:pt>
                <c:pt idx="20296">
                  <c:v>-39.907260778799198</c:v>
                </c:pt>
                <c:pt idx="20297">
                  <c:v>-39.912608064902798</c:v>
                </c:pt>
                <c:pt idx="20298">
                  <c:v>-39.858068902528998</c:v>
                </c:pt>
                <c:pt idx="20299">
                  <c:v>-39.769105427897301</c:v>
                </c:pt>
                <c:pt idx="20300">
                  <c:v>-39.684312683114797</c:v>
                </c:pt>
                <c:pt idx="20301">
                  <c:v>-39.605388278277999</c:v>
                </c:pt>
                <c:pt idx="20302">
                  <c:v>-39.532536410794002</c:v>
                </c:pt>
                <c:pt idx="20303">
                  <c:v>-39.3087634947114</c:v>
                </c:pt>
                <c:pt idx="20304">
                  <c:v>-39.213694392496201</c:v>
                </c:pt>
                <c:pt idx="20305">
                  <c:v>-39.2183232049887</c:v>
                </c:pt>
                <c:pt idx="20306">
                  <c:v>-39.1270746248655</c:v>
                </c:pt>
                <c:pt idx="20307">
                  <c:v>-39.131730530218398</c:v>
                </c:pt>
                <c:pt idx="20308">
                  <c:v>-39.044298105992603</c:v>
                </c:pt>
                <c:pt idx="20309">
                  <c:v>-39.023169639578299</c:v>
                </c:pt>
                <c:pt idx="20310">
                  <c:v>-38.9936318948224</c:v>
                </c:pt>
                <c:pt idx="20311">
                  <c:v>-38.921858293955601</c:v>
                </c:pt>
                <c:pt idx="20312">
                  <c:v>-38.915328848809303</c:v>
                </c:pt>
                <c:pt idx="20313">
                  <c:v>-38.921311075831497</c:v>
                </c:pt>
                <c:pt idx="20314">
                  <c:v>-38.9273051388355</c:v>
                </c:pt>
                <c:pt idx="20315">
                  <c:v>-38.908276878682102</c:v>
                </c:pt>
                <c:pt idx="20316">
                  <c:v>-38.914296202461003</c:v>
                </c:pt>
                <c:pt idx="20317">
                  <c:v>-38.919697397249102</c:v>
                </c:pt>
                <c:pt idx="20318">
                  <c:v>-38.929227325465398</c:v>
                </c:pt>
                <c:pt idx="20319">
                  <c:v>-39.032903159524203</c:v>
                </c:pt>
                <c:pt idx="20320">
                  <c:v>-39.069144026427999</c:v>
                </c:pt>
                <c:pt idx="20321">
                  <c:v>-39.074970935363297</c:v>
                </c:pt>
                <c:pt idx="20322">
                  <c:v>-39.080810623153198</c:v>
                </c:pt>
                <c:pt idx="20323">
                  <c:v>-39.206532315283603</c:v>
                </c:pt>
                <c:pt idx="20324">
                  <c:v>-39.212173188895399</c:v>
                </c:pt>
                <c:pt idx="20325">
                  <c:v>-39.244277558122697</c:v>
                </c:pt>
                <c:pt idx="20326">
                  <c:v>-39.297008508132301</c:v>
                </c:pt>
                <c:pt idx="20327">
                  <c:v>-39.580853699119999</c:v>
                </c:pt>
                <c:pt idx="20328">
                  <c:v>-39.662863623582503</c:v>
                </c:pt>
                <c:pt idx="20329">
                  <c:v>-39.6679901720508</c:v>
                </c:pt>
                <c:pt idx="20330">
                  <c:v>-39.673141184271898</c:v>
                </c:pt>
                <c:pt idx="20331">
                  <c:v>-39.954841867502203</c:v>
                </c:pt>
                <c:pt idx="20332">
                  <c:v>-39.959718205643703</c:v>
                </c:pt>
                <c:pt idx="20333">
                  <c:v>-40.021261832604097</c:v>
                </c:pt>
                <c:pt idx="20334">
                  <c:v>-40.121234233889197</c:v>
                </c:pt>
                <c:pt idx="20335">
                  <c:v>-40.593192277394401</c:v>
                </c:pt>
                <c:pt idx="20336">
                  <c:v>-40.720415226301903</c:v>
                </c:pt>
                <c:pt idx="20337">
                  <c:v>-40.724622110161597</c:v>
                </c:pt>
                <c:pt idx="20338">
                  <c:v>-40.7288594328108</c:v>
                </c:pt>
                <c:pt idx="20339">
                  <c:v>-41.157795361633497</c:v>
                </c:pt>
                <c:pt idx="20340">
                  <c:v>-41.161676481274597</c:v>
                </c:pt>
                <c:pt idx="20341">
                  <c:v>-41.251362086325699</c:v>
                </c:pt>
                <c:pt idx="20342">
                  <c:v>-41.3924307122901</c:v>
                </c:pt>
                <c:pt idx="20343">
                  <c:v>-41.965639519800199</c:v>
                </c:pt>
                <c:pt idx="20344">
                  <c:v>-42.115480394657197</c:v>
                </c:pt>
                <c:pt idx="20345">
                  <c:v>-42.120743235745103</c:v>
                </c:pt>
                <c:pt idx="20346">
                  <c:v>-42.126012443183797</c:v>
                </c:pt>
                <c:pt idx="20347">
                  <c:v>-42.614813770196498</c:v>
                </c:pt>
                <c:pt idx="20348">
                  <c:v>-42.619698914431403</c:v>
                </c:pt>
                <c:pt idx="20349">
                  <c:v>-42.717087906823501</c:v>
                </c:pt>
                <c:pt idx="20350">
                  <c:v>-42.858761794181497</c:v>
                </c:pt>
                <c:pt idx="20351">
                  <c:v>-43.381568269271497</c:v>
                </c:pt>
                <c:pt idx="20352">
                  <c:v>-43.511959534303998</c:v>
                </c:pt>
                <c:pt idx="20353">
                  <c:v>-43.517139662893896</c:v>
                </c:pt>
                <c:pt idx="20354">
                  <c:v>-43.522281759852603</c:v>
                </c:pt>
                <c:pt idx="20355">
                  <c:v>-43.925908361081497</c:v>
                </c:pt>
                <c:pt idx="20356">
                  <c:v>-43.9278334009216</c:v>
                </c:pt>
                <c:pt idx="20357">
                  <c:v>-43.997689726604897</c:v>
                </c:pt>
                <c:pt idx="20358">
                  <c:v>-44.107645095748403</c:v>
                </c:pt>
                <c:pt idx="20359">
                  <c:v>-44.411426379393497</c:v>
                </c:pt>
                <c:pt idx="20360">
                  <c:v>-44.480769908515597</c:v>
                </c:pt>
                <c:pt idx="20361">
                  <c:v>-44.482053474981598</c:v>
                </c:pt>
                <c:pt idx="20362">
                  <c:v>-44.483312792000198</c:v>
                </c:pt>
                <c:pt idx="20363">
                  <c:v>-44.680433806146702</c:v>
                </c:pt>
                <c:pt idx="20364">
                  <c:v>-44.679530022041099</c:v>
                </c:pt>
                <c:pt idx="20365">
                  <c:v>-44.710342314038598</c:v>
                </c:pt>
                <c:pt idx="20366">
                  <c:v>-44.749420787333499</c:v>
                </c:pt>
                <c:pt idx="20367">
                  <c:v>-44.738612919989997</c:v>
                </c:pt>
                <c:pt idx="20368">
                  <c:v>-44.724028238448298</c:v>
                </c:pt>
                <c:pt idx="20369">
                  <c:v>-44.722887047917702</c:v>
                </c:pt>
                <c:pt idx="20370">
                  <c:v>-44.721715948293003</c:v>
                </c:pt>
                <c:pt idx="20371">
                  <c:v>-44.637817456204303</c:v>
                </c:pt>
                <c:pt idx="20372">
                  <c:v>-44.636166176576303</c:v>
                </c:pt>
                <c:pt idx="20373">
                  <c:v>-44.613359345022303</c:v>
                </c:pt>
                <c:pt idx="20374">
                  <c:v>-44.564577678253897</c:v>
                </c:pt>
                <c:pt idx="20375">
                  <c:v>-44.203021587563697</c:v>
                </c:pt>
                <c:pt idx="20376">
                  <c:v>-44.1003701146062</c:v>
                </c:pt>
                <c:pt idx="20377">
                  <c:v>-44.099513577719797</c:v>
                </c:pt>
                <c:pt idx="20378">
                  <c:v>-44.098653502299499</c:v>
                </c:pt>
                <c:pt idx="20379">
                  <c:v>-43.718892829425897</c:v>
                </c:pt>
                <c:pt idx="20380">
                  <c:v>-43.714892387539301</c:v>
                </c:pt>
                <c:pt idx="20381">
                  <c:v>-43.636454643770101</c:v>
                </c:pt>
                <c:pt idx="20382">
                  <c:v>-43.503081057080898</c:v>
                </c:pt>
                <c:pt idx="20383">
                  <c:v>-42.862321823982299</c:v>
                </c:pt>
                <c:pt idx="20384">
                  <c:v>-42.691973468031001</c:v>
                </c:pt>
                <c:pt idx="20385">
                  <c:v>-42.689150097863397</c:v>
                </c:pt>
                <c:pt idx="20386">
                  <c:v>-42.686335794894298</c:v>
                </c:pt>
                <c:pt idx="20387">
                  <c:v>-42.101101309410403</c:v>
                </c:pt>
                <c:pt idx="20388">
                  <c:v>-42.097420368306103</c:v>
                </c:pt>
                <c:pt idx="20389">
                  <c:v>-41.988844939884501</c:v>
                </c:pt>
                <c:pt idx="20390">
                  <c:v>-41.806647659647098</c:v>
                </c:pt>
                <c:pt idx="20391">
                  <c:v>-41.054611379668003</c:v>
                </c:pt>
                <c:pt idx="20392">
                  <c:v>-40.862705611706801</c:v>
                </c:pt>
                <c:pt idx="20393">
                  <c:v>-40.860281670403502</c:v>
                </c:pt>
                <c:pt idx="20394">
                  <c:v>-40.857865634337202</c:v>
                </c:pt>
                <c:pt idx="20395">
                  <c:v>-40.222050609156497</c:v>
                </c:pt>
                <c:pt idx="20396">
                  <c:v>-40.220550179543601</c:v>
                </c:pt>
                <c:pt idx="20397">
                  <c:v>-40.108729672160401</c:v>
                </c:pt>
                <c:pt idx="20398">
                  <c:v>-39.923221547827097</c:v>
                </c:pt>
                <c:pt idx="20399">
                  <c:v>-39.268209609268197</c:v>
                </c:pt>
                <c:pt idx="20400">
                  <c:v>-39.108031926579699</c:v>
                </c:pt>
                <c:pt idx="20401">
                  <c:v>-39.1076088141523</c:v>
                </c:pt>
                <c:pt idx="20402">
                  <c:v>-39.107184442211903</c:v>
                </c:pt>
                <c:pt idx="20403">
                  <c:v>-38.5929859703216</c:v>
                </c:pt>
                <c:pt idx="20404">
                  <c:v>-38.5928313046618</c:v>
                </c:pt>
                <c:pt idx="20405">
                  <c:v>-38.500171459809998</c:v>
                </c:pt>
                <c:pt idx="20406">
                  <c:v>-38.368567646155803</c:v>
                </c:pt>
                <c:pt idx="20407">
                  <c:v>-37.941014771045097</c:v>
                </c:pt>
                <c:pt idx="20408">
                  <c:v>-37.841962658798103</c:v>
                </c:pt>
                <c:pt idx="20409">
                  <c:v>-37.842154244289297</c:v>
                </c:pt>
                <c:pt idx="20410">
                  <c:v>-37.842334122685301</c:v>
                </c:pt>
                <c:pt idx="20411">
                  <c:v>-37.533861531269103</c:v>
                </c:pt>
                <c:pt idx="20412">
                  <c:v>-37.534231565330501</c:v>
                </c:pt>
                <c:pt idx="20413">
                  <c:v>-37.4844118418047</c:v>
                </c:pt>
                <c:pt idx="20414">
                  <c:v>-37.406642287654499</c:v>
                </c:pt>
                <c:pt idx="20415">
                  <c:v>-37.193314446818697</c:v>
                </c:pt>
                <c:pt idx="20416">
                  <c:v>-37.145205811983303</c:v>
                </c:pt>
                <c:pt idx="20417">
                  <c:v>-37.145428282828703</c:v>
                </c:pt>
                <c:pt idx="20418">
                  <c:v>-37.145651785451101</c:v>
                </c:pt>
                <c:pt idx="20419">
                  <c:v>-37.001900026172599</c:v>
                </c:pt>
                <c:pt idx="20420">
                  <c:v>-37.002146907953197</c:v>
                </c:pt>
                <c:pt idx="20421">
                  <c:v>-36.981257445425598</c:v>
                </c:pt>
                <c:pt idx="20422">
                  <c:v>-36.949981119039101</c:v>
                </c:pt>
                <c:pt idx="20423">
                  <c:v>-36.910659187233399</c:v>
                </c:pt>
                <c:pt idx="20424">
                  <c:v>-36.907145282265503</c:v>
                </c:pt>
                <c:pt idx="20425">
                  <c:v>-36.907488904284001</c:v>
                </c:pt>
                <c:pt idx="20426">
                  <c:v>-36.907833700231897</c:v>
                </c:pt>
                <c:pt idx="20427">
                  <c:v>-36.916389929803998</c:v>
                </c:pt>
                <c:pt idx="20428">
                  <c:v>-36.917180027956803</c:v>
                </c:pt>
                <c:pt idx="20429">
                  <c:v>-36.922882736935897</c:v>
                </c:pt>
                <c:pt idx="20430">
                  <c:v>-36.937942843758499</c:v>
                </c:pt>
                <c:pt idx="20431">
                  <c:v>-37.082215448916102</c:v>
                </c:pt>
                <c:pt idx="20432">
                  <c:v>-37.124167348848303</c:v>
                </c:pt>
                <c:pt idx="20433">
                  <c:v>-37.124727655639603</c:v>
                </c:pt>
                <c:pt idx="20434">
                  <c:v>-37.206822198291199</c:v>
                </c:pt>
                <c:pt idx="20435">
                  <c:v>-37.207460824605299</c:v>
                </c:pt>
                <c:pt idx="20436">
                  <c:v>-37.292728734037702</c:v>
                </c:pt>
                <c:pt idx="20437">
                  <c:v>-37.2932981329607</c:v>
                </c:pt>
                <c:pt idx="20438">
                  <c:v>-37.381720653382203</c:v>
                </c:pt>
                <c:pt idx="20439">
                  <c:v>-37.4469136047992</c:v>
                </c:pt>
                <c:pt idx="20440">
                  <c:v>-37.559223158185397</c:v>
                </c:pt>
                <c:pt idx="20441">
                  <c:v>-37.6720129139402</c:v>
                </c:pt>
                <c:pt idx="20442">
                  <c:v>-37.727893780877501</c:v>
                </c:pt>
                <c:pt idx="20443">
                  <c:v>-37.728953181382799</c:v>
                </c:pt>
                <c:pt idx="20444">
                  <c:v>-37.730002814280198</c:v>
                </c:pt>
                <c:pt idx="20445">
                  <c:v>-37.906634806395203</c:v>
                </c:pt>
                <c:pt idx="20446">
                  <c:v>-37.907539003986898</c:v>
                </c:pt>
                <c:pt idx="20447">
                  <c:v>-37.9825678847725</c:v>
                </c:pt>
                <c:pt idx="20448">
                  <c:v>-38.025818088215303</c:v>
                </c:pt>
                <c:pt idx="20449">
                  <c:v>-38.0642186107547</c:v>
                </c:pt>
                <c:pt idx="20450">
                  <c:v>-38.126279478540098</c:v>
                </c:pt>
                <c:pt idx="20451">
                  <c:v>-38.127049477210903</c:v>
                </c:pt>
                <c:pt idx="20452">
                  <c:v>-38.176960007567203</c:v>
                </c:pt>
                <c:pt idx="20453">
                  <c:v>-38.177718844089803</c:v>
                </c:pt>
                <c:pt idx="20454">
                  <c:v>-38.1829749243253</c:v>
                </c:pt>
                <c:pt idx="20455">
                  <c:v>-38.180996762062001</c:v>
                </c:pt>
                <c:pt idx="20456">
                  <c:v>-38.173642930931599</c:v>
                </c:pt>
                <c:pt idx="20457">
                  <c:v>-38.161335511139299</c:v>
                </c:pt>
                <c:pt idx="20458">
                  <c:v>-38.118780425709801</c:v>
                </c:pt>
                <c:pt idx="20459">
                  <c:v>-38.036514820393499</c:v>
                </c:pt>
                <c:pt idx="20460">
                  <c:v>-38.037763829199797</c:v>
                </c:pt>
                <c:pt idx="20461">
                  <c:v>-38.039013092289402</c:v>
                </c:pt>
                <c:pt idx="20462">
                  <c:v>-37.993019468600302</c:v>
                </c:pt>
                <c:pt idx="20463">
                  <c:v>-37.963351114250997</c:v>
                </c:pt>
                <c:pt idx="20464">
                  <c:v>-37.932910059755201</c:v>
                </c:pt>
                <c:pt idx="20465">
                  <c:v>-37.902493832583097</c:v>
                </c:pt>
                <c:pt idx="20466">
                  <c:v>-37.845513396024103</c:v>
                </c:pt>
                <c:pt idx="20467">
                  <c:v>-37.754035809069102</c:v>
                </c:pt>
                <c:pt idx="20468">
                  <c:v>-37.755550111815801</c:v>
                </c:pt>
                <c:pt idx="20469">
                  <c:v>-37.757058877985401</c:v>
                </c:pt>
                <c:pt idx="20470">
                  <c:v>-37.721681894088697</c:v>
                </c:pt>
                <c:pt idx="20471">
                  <c:v>-37.704037034150701</c:v>
                </c:pt>
                <c:pt idx="20472">
                  <c:v>-37.690094314103398</c:v>
                </c:pt>
                <c:pt idx="20473">
                  <c:v>-37.680651328451098</c:v>
                </c:pt>
                <c:pt idx="20474">
                  <c:v>-37.6765630466641</c:v>
                </c:pt>
                <c:pt idx="20475">
                  <c:v>-37.683597817550897</c:v>
                </c:pt>
                <c:pt idx="20476">
                  <c:v>-37.684934590753599</c:v>
                </c:pt>
                <c:pt idx="20477">
                  <c:v>-37.686265300824601</c:v>
                </c:pt>
                <c:pt idx="20478">
                  <c:v>-37.703997897254297</c:v>
                </c:pt>
                <c:pt idx="20479">
                  <c:v>-37.718530965946002</c:v>
                </c:pt>
                <c:pt idx="20480">
                  <c:v>-37.737184875774602</c:v>
                </c:pt>
                <c:pt idx="20481">
                  <c:v>-37.759059832428697</c:v>
                </c:pt>
                <c:pt idx="20482">
                  <c:v>-37.812481316264403</c:v>
                </c:pt>
                <c:pt idx="20483">
                  <c:v>-37.908180943554498</c:v>
                </c:pt>
                <c:pt idx="20484">
                  <c:v>-37.909099504483102</c:v>
                </c:pt>
                <c:pt idx="20485">
                  <c:v>-37.910011996335399</c:v>
                </c:pt>
                <c:pt idx="20486">
                  <c:v>-37.961240595194198</c:v>
                </c:pt>
                <c:pt idx="20487">
                  <c:v>-37.994849691856601</c:v>
                </c:pt>
                <c:pt idx="20488">
                  <c:v>-38.029289349025298</c:v>
                </c:pt>
                <c:pt idx="20489">
                  <c:v>-38.064306816110303</c:v>
                </c:pt>
                <c:pt idx="20490">
                  <c:v>-38.133225853265003</c:v>
                </c:pt>
                <c:pt idx="20491">
                  <c:v>-38.251162632884899</c:v>
                </c:pt>
                <c:pt idx="20492">
                  <c:v>-38.251600112426502</c:v>
                </c:pt>
                <c:pt idx="20493">
                  <c:v>-38.2520448861152</c:v>
                </c:pt>
                <c:pt idx="20494">
                  <c:v>-38.309570256085998</c:v>
                </c:pt>
                <c:pt idx="20495">
                  <c:v>-38.344752866854101</c:v>
                </c:pt>
                <c:pt idx="20496">
                  <c:v>-38.377582077426197</c:v>
                </c:pt>
                <c:pt idx="20497">
                  <c:v>-38.412221082305003</c:v>
                </c:pt>
                <c:pt idx="20498">
                  <c:v>-38.480060416083198</c:v>
                </c:pt>
                <c:pt idx="20499">
                  <c:v>-38.5931983768984</c:v>
                </c:pt>
                <c:pt idx="20500">
                  <c:v>-38.593389145740602</c:v>
                </c:pt>
                <c:pt idx="20501">
                  <c:v>-38.593587279469297</c:v>
                </c:pt>
                <c:pt idx="20502">
                  <c:v>-38.645997669387299</c:v>
                </c:pt>
                <c:pt idx="20503">
                  <c:v>-38.679141976355297</c:v>
                </c:pt>
                <c:pt idx="20504">
                  <c:v>-38.7120106017748</c:v>
                </c:pt>
                <c:pt idx="20505">
                  <c:v>-38.744638504617697</c:v>
                </c:pt>
                <c:pt idx="20506">
                  <c:v>-38.8073355208248</c:v>
                </c:pt>
                <c:pt idx="20507">
                  <c:v>-38.913779706379401</c:v>
                </c:pt>
                <c:pt idx="20508">
                  <c:v>-38.913647653775797</c:v>
                </c:pt>
                <c:pt idx="20509">
                  <c:v>-38.9135103412356</c:v>
                </c:pt>
                <c:pt idx="20510">
                  <c:v>-38.964199023235402</c:v>
                </c:pt>
                <c:pt idx="20511">
                  <c:v>-38.993126666596403</c:v>
                </c:pt>
                <c:pt idx="20512">
                  <c:v>-39.022955985182698</c:v>
                </c:pt>
                <c:pt idx="20513">
                  <c:v>-39.0521522534574</c:v>
                </c:pt>
                <c:pt idx="20514">
                  <c:v>-39.107934030104801</c:v>
                </c:pt>
                <c:pt idx="20515">
                  <c:v>-39.198825653489699</c:v>
                </c:pt>
                <c:pt idx="20516">
                  <c:v>-39.198364192838703</c:v>
                </c:pt>
                <c:pt idx="20517">
                  <c:v>-39.197906403125202</c:v>
                </c:pt>
                <c:pt idx="20518">
                  <c:v>-39.237903020687597</c:v>
                </c:pt>
                <c:pt idx="20519">
                  <c:v>-39.261839051604603</c:v>
                </c:pt>
                <c:pt idx="20520">
                  <c:v>-39.284699160989703</c:v>
                </c:pt>
                <c:pt idx="20521">
                  <c:v>-39.305594431229302</c:v>
                </c:pt>
                <c:pt idx="20522">
                  <c:v>-39.345336678921498</c:v>
                </c:pt>
                <c:pt idx="20523">
                  <c:v>-39.408517828753098</c:v>
                </c:pt>
                <c:pt idx="20524">
                  <c:v>-39.408029140840803</c:v>
                </c:pt>
                <c:pt idx="20525">
                  <c:v>-39.407551286741104</c:v>
                </c:pt>
                <c:pt idx="20526">
                  <c:v>-39.434015987269703</c:v>
                </c:pt>
                <c:pt idx="20527">
                  <c:v>-39.449375387684903</c:v>
                </c:pt>
                <c:pt idx="20528">
                  <c:v>-39.4639662016085</c:v>
                </c:pt>
                <c:pt idx="20529">
                  <c:v>-39.477660891182801</c:v>
                </c:pt>
                <c:pt idx="20530">
                  <c:v>-39.501716017242202</c:v>
                </c:pt>
                <c:pt idx="20531">
                  <c:v>-39.541241331612397</c:v>
                </c:pt>
                <c:pt idx="20532">
                  <c:v>-39.540815658852601</c:v>
                </c:pt>
                <c:pt idx="20533">
                  <c:v>-39.547708168941298</c:v>
                </c:pt>
                <c:pt idx="20534">
                  <c:v>-39.557969124357797</c:v>
                </c:pt>
                <c:pt idx="20535">
                  <c:v>-39.567494845398699</c:v>
                </c:pt>
                <c:pt idx="20536">
                  <c:v>-39.577219680063301</c:v>
                </c:pt>
                <c:pt idx="20537">
                  <c:v>-39.586673721988099</c:v>
                </c:pt>
                <c:pt idx="20538">
                  <c:v>-39.605282296433998</c:v>
                </c:pt>
                <c:pt idx="20539">
                  <c:v>-39.636713056990203</c:v>
                </c:pt>
                <c:pt idx="20540">
                  <c:v>-39.636330210307399</c:v>
                </c:pt>
                <c:pt idx="20541">
                  <c:v>-39.635951936135399</c:v>
                </c:pt>
                <c:pt idx="20542">
                  <c:v>-39.6508293061068</c:v>
                </c:pt>
                <c:pt idx="20543">
                  <c:v>-39.660236535990997</c:v>
                </c:pt>
                <c:pt idx="20544">
                  <c:v>-39.669354244280001</c:v>
                </c:pt>
                <c:pt idx="20545">
                  <c:v>-39.679182474364403</c:v>
                </c:pt>
                <c:pt idx="20546">
                  <c:v>-39.699899060770399</c:v>
                </c:pt>
                <c:pt idx="20547">
                  <c:v>-39.736378664259902</c:v>
                </c:pt>
                <c:pt idx="20548">
                  <c:v>-39.736109197514999</c:v>
                </c:pt>
                <c:pt idx="20549">
                  <c:v>-39.742511914318897</c:v>
                </c:pt>
                <c:pt idx="20550">
                  <c:v>-39.753804850618003</c:v>
                </c:pt>
                <c:pt idx="20551">
                  <c:v>-39.765344014936304</c:v>
                </c:pt>
                <c:pt idx="20552">
                  <c:v>-39.777072586950901</c:v>
                </c:pt>
                <c:pt idx="20553">
                  <c:v>-39.788725005338698</c:v>
                </c:pt>
                <c:pt idx="20554">
                  <c:v>-39.814628228759503</c:v>
                </c:pt>
                <c:pt idx="20555">
                  <c:v>-39.859606127902701</c:v>
                </c:pt>
                <c:pt idx="20556">
                  <c:v>-39.859264993588397</c:v>
                </c:pt>
                <c:pt idx="20557">
                  <c:v>-39.867088957243801</c:v>
                </c:pt>
                <c:pt idx="20558">
                  <c:v>-39.880780827459098</c:v>
                </c:pt>
                <c:pt idx="20559">
                  <c:v>-39.894510804660499</c:v>
                </c:pt>
                <c:pt idx="20560">
                  <c:v>-39.908707327185702</c:v>
                </c:pt>
                <c:pt idx="20561">
                  <c:v>-39.922543638817302</c:v>
                </c:pt>
                <c:pt idx="20562">
                  <c:v>-39.9809756902213</c:v>
                </c:pt>
                <c:pt idx="20563">
                  <c:v>-39.980635359707897</c:v>
                </c:pt>
                <c:pt idx="20564">
                  <c:v>-40.008417899290201</c:v>
                </c:pt>
                <c:pt idx="20565">
                  <c:v>-40.008054465153101</c:v>
                </c:pt>
                <c:pt idx="20566">
                  <c:v>-40.0360051086152</c:v>
                </c:pt>
                <c:pt idx="20567">
                  <c:v>-40.044329340121401</c:v>
                </c:pt>
                <c:pt idx="20568">
                  <c:v>-40.059445499454</c:v>
                </c:pt>
                <c:pt idx="20569">
                  <c:v>-40.075611953254104</c:v>
                </c:pt>
                <c:pt idx="20570">
                  <c:v>-40.146857552375899</c:v>
                </c:pt>
                <c:pt idx="20571">
                  <c:v>-40.146382265320703</c:v>
                </c:pt>
                <c:pt idx="20572">
                  <c:v>-40.1459062627818</c:v>
                </c:pt>
                <c:pt idx="20573">
                  <c:v>-40.207139535484501</c:v>
                </c:pt>
                <c:pt idx="20574">
                  <c:v>-40.206605684608597</c:v>
                </c:pt>
                <c:pt idx="20575">
                  <c:v>-40.2182218476324</c:v>
                </c:pt>
                <c:pt idx="20576">
                  <c:v>-40.237280100855799</c:v>
                </c:pt>
                <c:pt idx="20577">
                  <c:v>-40.256848230906201</c:v>
                </c:pt>
                <c:pt idx="20578">
                  <c:v>-40.344441318901097</c:v>
                </c:pt>
                <c:pt idx="20579">
                  <c:v>-40.343768453223397</c:v>
                </c:pt>
                <c:pt idx="20580">
                  <c:v>-40.343089348436003</c:v>
                </c:pt>
                <c:pt idx="20581">
                  <c:v>-40.419359514122</c:v>
                </c:pt>
                <c:pt idx="20582">
                  <c:v>-40.418604624689998</c:v>
                </c:pt>
                <c:pt idx="20583">
                  <c:v>-40.432495342592198</c:v>
                </c:pt>
                <c:pt idx="20584">
                  <c:v>-40.455897206792301</c:v>
                </c:pt>
                <c:pt idx="20585">
                  <c:v>-40.479872444629798</c:v>
                </c:pt>
                <c:pt idx="20586">
                  <c:v>-40.586587892521301</c:v>
                </c:pt>
                <c:pt idx="20587">
                  <c:v>-40.5856530460361</c:v>
                </c:pt>
                <c:pt idx="20588">
                  <c:v>-40.584713339309701</c:v>
                </c:pt>
                <c:pt idx="20589">
                  <c:v>-40.676475998748998</c:v>
                </c:pt>
                <c:pt idx="20590">
                  <c:v>-40.675436022273402</c:v>
                </c:pt>
                <c:pt idx="20591">
                  <c:v>-40.692437628241898</c:v>
                </c:pt>
                <c:pt idx="20592">
                  <c:v>-40.720381997073098</c:v>
                </c:pt>
                <c:pt idx="20593">
                  <c:v>-40.748919491898597</c:v>
                </c:pt>
                <c:pt idx="20594">
                  <c:v>-40.874927231969103</c:v>
                </c:pt>
                <c:pt idx="20595">
                  <c:v>-40.873630756161099</c:v>
                </c:pt>
                <c:pt idx="20596">
                  <c:v>-40.872333118004498</c:v>
                </c:pt>
                <c:pt idx="20597">
                  <c:v>-40.980247652822598</c:v>
                </c:pt>
                <c:pt idx="20598">
                  <c:v>-40.978840132822803</c:v>
                </c:pt>
                <c:pt idx="20599">
                  <c:v>-40.998648158466203</c:v>
                </c:pt>
                <c:pt idx="20600">
                  <c:v>-41.029625064687004</c:v>
                </c:pt>
                <c:pt idx="20601">
                  <c:v>-41.062709800910802</c:v>
                </c:pt>
                <c:pt idx="20602">
                  <c:v>-41.208321209694198</c:v>
                </c:pt>
                <c:pt idx="20603">
                  <c:v>-41.206664244423997</c:v>
                </c:pt>
                <c:pt idx="20604">
                  <c:v>-41.205003692244198</c:v>
                </c:pt>
                <c:pt idx="20605">
                  <c:v>-41.328875310184799</c:v>
                </c:pt>
                <c:pt idx="20606">
                  <c:v>-41.327093155539899</c:v>
                </c:pt>
                <c:pt idx="20607">
                  <c:v>-41.347777460017802</c:v>
                </c:pt>
                <c:pt idx="20608">
                  <c:v>-41.384593855184498</c:v>
                </c:pt>
                <c:pt idx="20609">
                  <c:v>-41.421942851734201</c:v>
                </c:pt>
                <c:pt idx="20610">
                  <c:v>-41.583610484597799</c:v>
                </c:pt>
                <c:pt idx="20611">
                  <c:v>-41.581540109418498</c:v>
                </c:pt>
                <c:pt idx="20612">
                  <c:v>-41.579458785763798</c:v>
                </c:pt>
                <c:pt idx="20613">
                  <c:v>-41.717374000365503</c:v>
                </c:pt>
                <c:pt idx="20614">
                  <c:v>-41.715149757622498</c:v>
                </c:pt>
                <c:pt idx="20615">
                  <c:v>-41.739035740259602</c:v>
                </c:pt>
                <c:pt idx="20616">
                  <c:v>-41.779316132953298</c:v>
                </c:pt>
                <c:pt idx="20617">
                  <c:v>-41.819933132030499</c:v>
                </c:pt>
                <c:pt idx="20618">
                  <c:v>-41.992365329095897</c:v>
                </c:pt>
                <c:pt idx="20619">
                  <c:v>-41.989728191429997</c:v>
                </c:pt>
                <c:pt idx="20620">
                  <c:v>-41.987079434901403</c:v>
                </c:pt>
                <c:pt idx="20621">
                  <c:v>-42.133085498136197</c:v>
                </c:pt>
                <c:pt idx="20622">
                  <c:v>-42.130284045636699</c:v>
                </c:pt>
                <c:pt idx="20623">
                  <c:v>-42.153486013061503</c:v>
                </c:pt>
                <c:pt idx="20624">
                  <c:v>-42.195071684874598</c:v>
                </c:pt>
                <c:pt idx="20625">
                  <c:v>-42.236766652281197</c:v>
                </c:pt>
                <c:pt idx="20626">
                  <c:v>-42.412495150692401</c:v>
                </c:pt>
                <c:pt idx="20627">
                  <c:v>-42.409065264851797</c:v>
                </c:pt>
                <c:pt idx="20628">
                  <c:v>-42.405654306971599</c:v>
                </c:pt>
                <c:pt idx="20629">
                  <c:v>-42.555242456960499</c:v>
                </c:pt>
                <c:pt idx="20630">
                  <c:v>-42.551672060831798</c:v>
                </c:pt>
                <c:pt idx="20631">
                  <c:v>-42.576420076404602</c:v>
                </c:pt>
                <c:pt idx="20632">
                  <c:v>-42.618535804254499</c:v>
                </c:pt>
                <c:pt idx="20633">
                  <c:v>-42.660731314542602</c:v>
                </c:pt>
                <c:pt idx="20634">
                  <c:v>-42.840502269692998</c:v>
                </c:pt>
                <c:pt idx="20635">
                  <c:v>-42.836646778423599</c:v>
                </c:pt>
                <c:pt idx="20636">
                  <c:v>-42.832811211427703</c:v>
                </c:pt>
                <c:pt idx="20637">
                  <c:v>-42.984490698774898</c:v>
                </c:pt>
                <c:pt idx="20638">
                  <c:v>-42.980513695798898</c:v>
                </c:pt>
                <c:pt idx="20639">
                  <c:v>-43.004043465283097</c:v>
                </c:pt>
                <c:pt idx="20640">
                  <c:v>-43.0467174004051</c:v>
                </c:pt>
                <c:pt idx="20641">
                  <c:v>-43.089466355243403</c:v>
                </c:pt>
                <c:pt idx="20642">
                  <c:v>-43.271990266869999</c:v>
                </c:pt>
                <c:pt idx="20643">
                  <c:v>-43.267751280220097</c:v>
                </c:pt>
                <c:pt idx="20644">
                  <c:v>-43.263530863627501</c:v>
                </c:pt>
                <c:pt idx="20645">
                  <c:v>-43.417195664406499</c:v>
                </c:pt>
                <c:pt idx="20646">
                  <c:v>-43.412846176179499</c:v>
                </c:pt>
                <c:pt idx="20647">
                  <c:v>-43.438799405616102</c:v>
                </c:pt>
                <c:pt idx="20648">
                  <c:v>-43.479783257682897</c:v>
                </c:pt>
                <c:pt idx="20649">
                  <c:v>-43.522907882204997</c:v>
                </c:pt>
                <c:pt idx="20650">
                  <c:v>-43.566012351296003</c:v>
                </c:pt>
                <c:pt idx="20651">
                  <c:v>-43.656428251800101</c:v>
                </c:pt>
                <c:pt idx="20652">
                  <c:v>-43.699598332661502</c:v>
                </c:pt>
                <c:pt idx="20653">
                  <c:v>-43.8542588231604</c:v>
                </c:pt>
                <c:pt idx="20654">
                  <c:v>-43.849970815739802</c:v>
                </c:pt>
                <c:pt idx="20655">
                  <c:v>-43.920003837092501</c:v>
                </c:pt>
                <c:pt idx="20656">
                  <c:v>-44.0077526135127</c:v>
                </c:pt>
                <c:pt idx="20657">
                  <c:v>-44.050384215333999</c:v>
                </c:pt>
                <c:pt idx="20658">
                  <c:v>-44.092935836952798</c:v>
                </c:pt>
                <c:pt idx="20659">
                  <c:v>-44.1354062439556</c:v>
                </c:pt>
                <c:pt idx="20660">
                  <c:v>-44.130869682891301</c:v>
                </c:pt>
                <c:pt idx="20661">
                  <c:v>-44.2839272445731</c:v>
                </c:pt>
                <c:pt idx="20662">
                  <c:v>-44.279259799296</c:v>
                </c:pt>
                <c:pt idx="20663">
                  <c:v>-44.302400075343002</c:v>
                </c:pt>
                <c:pt idx="20664">
                  <c:v>-44.344578872213901</c:v>
                </c:pt>
                <c:pt idx="20665">
                  <c:v>-44.522828284001903</c:v>
                </c:pt>
                <c:pt idx="20666">
                  <c:v>-44.564307948217703</c:v>
                </c:pt>
                <c:pt idx="20667">
                  <c:v>-44.559580636250999</c:v>
                </c:pt>
                <c:pt idx="20668">
                  <c:v>-44.554858794433201</c:v>
                </c:pt>
                <c:pt idx="20669">
                  <c:v>-44.705427831512097</c:v>
                </c:pt>
                <c:pt idx="20670">
                  <c:v>-44.700576552813303</c:v>
                </c:pt>
                <c:pt idx="20671">
                  <c:v>-44.722129164818398</c:v>
                </c:pt>
                <c:pt idx="20672">
                  <c:v>-44.762949360546699</c:v>
                </c:pt>
                <c:pt idx="20673">
                  <c:v>-44.939079739961002</c:v>
                </c:pt>
                <c:pt idx="20674">
                  <c:v>-44.934070674662102</c:v>
                </c:pt>
                <c:pt idx="20675">
                  <c:v>-44.972053303085701</c:v>
                </c:pt>
                <c:pt idx="20676">
                  <c:v>-44.967008954258397</c:v>
                </c:pt>
                <c:pt idx="20677">
                  <c:v>-45.112922516972297</c:v>
                </c:pt>
                <c:pt idx="20678">
                  <c:v>-45.107754515769898</c:v>
                </c:pt>
                <c:pt idx="20679">
                  <c:v>-45.1290787914822</c:v>
                </c:pt>
                <c:pt idx="20680">
                  <c:v>-45.168776666299998</c:v>
                </c:pt>
                <c:pt idx="20681">
                  <c:v>-45.347951557648202</c:v>
                </c:pt>
                <c:pt idx="20682">
                  <c:v>-45.386272556209597</c:v>
                </c:pt>
                <c:pt idx="20683">
                  <c:v>-45.380872481122601</c:v>
                </c:pt>
                <c:pt idx="20684">
                  <c:v>-45.3754674608032</c:v>
                </c:pt>
                <c:pt idx="20685">
                  <c:v>-45.529194870849999</c:v>
                </c:pt>
                <c:pt idx="20686">
                  <c:v>-45.523668265487998</c:v>
                </c:pt>
                <c:pt idx="20687">
                  <c:v>-45.548612379840797</c:v>
                </c:pt>
                <c:pt idx="20688">
                  <c:v>-45.589829953532302</c:v>
                </c:pt>
                <c:pt idx="20689">
                  <c:v>-45.8059499603578</c:v>
                </c:pt>
                <c:pt idx="20690">
                  <c:v>-45.857789757659901</c:v>
                </c:pt>
                <c:pt idx="20691">
                  <c:v>-45.851991265556698</c:v>
                </c:pt>
                <c:pt idx="20692">
                  <c:v>-45.951600169074197</c:v>
                </c:pt>
                <c:pt idx="20693">
                  <c:v>-45.944969313007</c:v>
                </c:pt>
                <c:pt idx="20694">
                  <c:v>-46.046313352348598</c:v>
                </c:pt>
                <c:pt idx="20695">
                  <c:v>-46.040327328481801</c:v>
                </c:pt>
                <c:pt idx="20696">
                  <c:v>-46.142614512627802</c:v>
                </c:pt>
                <c:pt idx="20697">
                  <c:v>-46.381711607486501</c:v>
                </c:pt>
                <c:pt idx="20698">
                  <c:v>-46.449429797421502</c:v>
                </c:pt>
                <c:pt idx="20699">
                  <c:v>-46.442659225429601</c:v>
                </c:pt>
                <c:pt idx="20700">
                  <c:v>-46.513400801064698</c:v>
                </c:pt>
                <c:pt idx="20701">
                  <c:v>-46.584037493033399</c:v>
                </c:pt>
                <c:pt idx="20702">
                  <c:v>-46.576705788352903</c:v>
                </c:pt>
                <c:pt idx="20703">
                  <c:v>-46.853250014658997</c:v>
                </c:pt>
                <c:pt idx="20704">
                  <c:v>-46.845690705930501</c:v>
                </c:pt>
                <c:pt idx="20705">
                  <c:v>-46.988713654101304</c:v>
                </c:pt>
                <c:pt idx="20706">
                  <c:v>-47.183052615834903</c:v>
                </c:pt>
                <c:pt idx="20707">
                  <c:v>-47.388790002741402</c:v>
                </c:pt>
                <c:pt idx="20708">
                  <c:v>-47.380764496397902</c:v>
                </c:pt>
                <c:pt idx="20709">
                  <c:v>-47.486081888280097</c:v>
                </c:pt>
                <c:pt idx="20710">
                  <c:v>-47.477966815881501</c:v>
                </c:pt>
                <c:pt idx="20711">
                  <c:v>-47.860368052895602</c:v>
                </c:pt>
                <c:pt idx="20712">
                  <c:v>-47.851931895021998</c:v>
                </c:pt>
                <c:pt idx="20713">
                  <c:v>-47.9200740626815</c:v>
                </c:pt>
                <c:pt idx="20714">
                  <c:v>-48.036287092923601</c:v>
                </c:pt>
                <c:pt idx="20715">
                  <c:v>-48.582070634243699</c:v>
                </c:pt>
                <c:pt idx="20716">
                  <c:v>-48.716344583822298</c:v>
                </c:pt>
                <c:pt idx="20717">
                  <c:v>-48.706764111957298</c:v>
                </c:pt>
                <c:pt idx="20718">
                  <c:v>-48.697177141705701</c:v>
                </c:pt>
                <c:pt idx="20719">
                  <c:v>-49.178495931095703</c:v>
                </c:pt>
                <c:pt idx="20720">
                  <c:v>-49.168511306886501</c:v>
                </c:pt>
                <c:pt idx="20721">
                  <c:v>-49.250484786959902</c:v>
                </c:pt>
                <c:pt idx="20722">
                  <c:v>-49.391843487785103</c:v>
                </c:pt>
                <c:pt idx="20723">
                  <c:v>-50.020101822032302</c:v>
                </c:pt>
                <c:pt idx="20724">
                  <c:v>-50.171226536703401</c:v>
                </c:pt>
                <c:pt idx="20725">
                  <c:v>-50.159671291314297</c:v>
                </c:pt>
                <c:pt idx="20726">
                  <c:v>-50.148133798854701</c:v>
                </c:pt>
                <c:pt idx="20727">
                  <c:v>-50.681596043239402</c:v>
                </c:pt>
                <c:pt idx="20728">
                  <c:v>-50.669652338531002</c:v>
                </c:pt>
                <c:pt idx="20729">
                  <c:v>-50.7618777182266</c:v>
                </c:pt>
                <c:pt idx="20730">
                  <c:v>-50.914845605947399</c:v>
                </c:pt>
                <c:pt idx="20731">
                  <c:v>-51.5679772880709</c:v>
                </c:pt>
                <c:pt idx="20732">
                  <c:v>-51.722715290876202</c:v>
                </c:pt>
                <c:pt idx="20733">
                  <c:v>-51.709728852570699</c:v>
                </c:pt>
                <c:pt idx="20734">
                  <c:v>-51.696803246175698</c:v>
                </c:pt>
                <c:pt idx="20735">
                  <c:v>-52.241343751537002</c:v>
                </c:pt>
                <c:pt idx="20736">
                  <c:v>-52.228107986829301</c:v>
                </c:pt>
                <c:pt idx="20737">
                  <c:v>-52.315020948882598</c:v>
                </c:pt>
                <c:pt idx="20738">
                  <c:v>-52.470222472543199</c:v>
                </c:pt>
                <c:pt idx="20739">
                  <c:v>-53.125919614936599</c:v>
                </c:pt>
                <c:pt idx="20740">
                  <c:v>-53.271761503736698</c:v>
                </c:pt>
                <c:pt idx="20741">
                  <c:v>-53.259662720570297</c:v>
                </c:pt>
                <c:pt idx="20742">
                  <c:v>-53.247602168483503</c:v>
                </c:pt>
                <c:pt idx="20743">
                  <c:v>-53.786108530878401</c:v>
                </c:pt>
                <c:pt idx="20744">
                  <c:v>-53.773880636293597</c:v>
                </c:pt>
                <c:pt idx="20745">
                  <c:v>-53.865234682484797</c:v>
                </c:pt>
                <c:pt idx="20746">
                  <c:v>-54.018166029743099</c:v>
                </c:pt>
                <c:pt idx="20747">
                  <c:v>-54.650075662648298</c:v>
                </c:pt>
                <c:pt idx="20748">
                  <c:v>-54.800461781778303</c:v>
                </c:pt>
                <c:pt idx="20749">
                  <c:v>-54.790003452654098</c:v>
                </c:pt>
                <c:pt idx="20750">
                  <c:v>-54.779555071180503</c:v>
                </c:pt>
                <c:pt idx="20751">
                  <c:v>-55.304205484627097</c:v>
                </c:pt>
                <c:pt idx="20752">
                  <c:v>-55.293653137922597</c:v>
                </c:pt>
                <c:pt idx="20753">
                  <c:v>-55.385494754791601</c:v>
                </c:pt>
                <c:pt idx="20754">
                  <c:v>-55.527528818956597</c:v>
                </c:pt>
                <c:pt idx="20755">
                  <c:v>-56.141331043474899</c:v>
                </c:pt>
                <c:pt idx="20756">
                  <c:v>-56.285659542638903</c:v>
                </c:pt>
                <c:pt idx="20757">
                  <c:v>-56.275832502865697</c:v>
                </c:pt>
                <c:pt idx="20758">
                  <c:v>-56.2660043932947</c:v>
                </c:pt>
                <c:pt idx="20759">
                  <c:v>-56.767574524588802</c:v>
                </c:pt>
                <c:pt idx="20760">
                  <c:v>-56.757562133788603</c:v>
                </c:pt>
                <c:pt idx="20761">
                  <c:v>-56.833880852443997</c:v>
                </c:pt>
                <c:pt idx="20762">
                  <c:v>-56.971228839313703</c:v>
                </c:pt>
                <c:pt idx="20763">
                  <c:v>-57.478896481512201</c:v>
                </c:pt>
                <c:pt idx="20764">
                  <c:v>-57.592784691900903</c:v>
                </c:pt>
                <c:pt idx="20765">
                  <c:v>-57.582444197543801</c:v>
                </c:pt>
                <c:pt idx="20766">
                  <c:v>-57.572100877629502</c:v>
                </c:pt>
                <c:pt idx="20767">
                  <c:v>-57.953069064311002</c:v>
                </c:pt>
                <c:pt idx="20768">
                  <c:v>-57.942163756511597</c:v>
                </c:pt>
                <c:pt idx="20769">
                  <c:v>-58.000590437894097</c:v>
                </c:pt>
                <c:pt idx="20770">
                  <c:v>-58.085408913616398</c:v>
                </c:pt>
                <c:pt idx="20771">
                  <c:v>-58.3114475257278</c:v>
                </c:pt>
                <c:pt idx="20772">
                  <c:v>-58.347960717616097</c:v>
                </c:pt>
                <c:pt idx="20773">
                  <c:v>-58.336638874207303</c:v>
                </c:pt>
                <c:pt idx="20774">
                  <c:v>-58.325320316481999</c:v>
                </c:pt>
                <c:pt idx="20775">
                  <c:v>-58.435314002760698</c:v>
                </c:pt>
                <c:pt idx="20776">
                  <c:v>-58.423620805020199</c:v>
                </c:pt>
                <c:pt idx="20777">
                  <c:v>-58.426597935672199</c:v>
                </c:pt>
                <c:pt idx="20778">
                  <c:v>-58.428500465743397</c:v>
                </c:pt>
                <c:pt idx="20779">
                  <c:v>-58.309687557640402</c:v>
                </c:pt>
                <c:pt idx="20780">
                  <c:v>-58.262137159765999</c:v>
                </c:pt>
                <c:pt idx="20781">
                  <c:v>-58.2505278091772</c:v>
                </c:pt>
                <c:pt idx="20782">
                  <c:v>-58.238936534338301</c:v>
                </c:pt>
                <c:pt idx="20783">
                  <c:v>-58.078843568089702</c:v>
                </c:pt>
                <c:pt idx="20784">
                  <c:v>-58.0674004699923</c:v>
                </c:pt>
                <c:pt idx="20785">
                  <c:v>-58.026205005928503</c:v>
                </c:pt>
                <c:pt idx="20786">
                  <c:v>-57.956019146750101</c:v>
                </c:pt>
                <c:pt idx="20787">
                  <c:v>-57.621118202741002</c:v>
                </c:pt>
                <c:pt idx="20788">
                  <c:v>-57.523235165075697</c:v>
                </c:pt>
                <c:pt idx="20789">
                  <c:v>-57.512324555775599</c:v>
                </c:pt>
                <c:pt idx="20790">
                  <c:v>-57.501431375972103</c:v>
                </c:pt>
                <c:pt idx="20791">
                  <c:v>-57.182498054177799</c:v>
                </c:pt>
                <c:pt idx="20792">
                  <c:v>-57.171870034027798</c:v>
                </c:pt>
                <c:pt idx="20793">
                  <c:v>-57.104770539739199</c:v>
                </c:pt>
                <c:pt idx="20794">
                  <c:v>-56.994875783301303</c:v>
                </c:pt>
                <c:pt idx="20795">
                  <c:v>-56.542044114782499</c:v>
                </c:pt>
                <c:pt idx="20796">
                  <c:v>-56.4254613952344</c:v>
                </c:pt>
                <c:pt idx="20797">
                  <c:v>-56.415483259348299</c:v>
                </c:pt>
                <c:pt idx="20798">
                  <c:v>-56.405509753456101</c:v>
                </c:pt>
                <c:pt idx="20799">
                  <c:v>-56.004119242650702</c:v>
                </c:pt>
                <c:pt idx="20800">
                  <c:v>-55.994373315437699</c:v>
                </c:pt>
                <c:pt idx="20801">
                  <c:v>-55.909703197197203</c:v>
                </c:pt>
                <c:pt idx="20802">
                  <c:v>-55.788205045923497</c:v>
                </c:pt>
                <c:pt idx="20803">
                  <c:v>-55.2942176039112</c:v>
                </c:pt>
                <c:pt idx="20804">
                  <c:v>-55.168613252136602</c:v>
                </c:pt>
                <c:pt idx="20805">
                  <c:v>-55.159527062555298</c:v>
                </c:pt>
                <c:pt idx="20806">
                  <c:v>-55.150448983841997</c:v>
                </c:pt>
                <c:pt idx="20807">
                  <c:v>-54.727454350252998</c:v>
                </c:pt>
                <c:pt idx="20808">
                  <c:v>-54.718702271048898</c:v>
                </c:pt>
                <c:pt idx="20809">
                  <c:v>-54.633709800313497</c:v>
                </c:pt>
                <c:pt idx="20810">
                  <c:v>-54.5082511370804</c:v>
                </c:pt>
                <c:pt idx="20811">
                  <c:v>-54.016999387408603</c:v>
                </c:pt>
                <c:pt idx="20812">
                  <c:v>-53.887633144759398</c:v>
                </c:pt>
                <c:pt idx="20813">
                  <c:v>-53.879931165042699</c:v>
                </c:pt>
                <c:pt idx="20814">
                  <c:v>-53.872244921475797</c:v>
                </c:pt>
                <c:pt idx="20815">
                  <c:v>-53.453093967877003</c:v>
                </c:pt>
                <c:pt idx="20816">
                  <c:v>-53.445873717267197</c:v>
                </c:pt>
                <c:pt idx="20817">
                  <c:v>-53.366215182396701</c:v>
                </c:pt>
                <c:pt idx="20818">
                  <c:v>-53.2414344084143</c:v>
                </c:pt>
                <c:pt idx="20819">
                  <c:v>-52.724887369595898</c:v>
                </c:pt>
                <c:pt idx="20820">
                  <c:v>-52.588973917439901</c:v>
                </c:pt>
                <c:pt idx="20821">
                  <c:v>-52.583294357980499</c:v>
                </c:pt>
                <c:pt idx="20822">
                  <c:v>-52.339623036113601</c:v>
                </c:pt>
                <c:pt idx="20823">
                  <c:v>-52.334229154244603</c:v>
                </c:pt>
                <c:pt idx="20824">
                  <c:v>-52.088528983112099</c:v>
                </c:pt>
                <c:pt idx="20825">
                  <c:v>-52.083608205790902</c:v>
                </c:pt>
                <c:pt idx="20826">
                  <c:v>-51.835942030684897</c:v>
                </c:pt>
                <c:pt idx="20827">
                  <c:v>-51.3385570197254</c:v>
                </c:pt>
                <c:pt idx="20828">
                  <c:v>-51.188388950759901</c:v>
                </c:pt>
                <c:pt idx="20829">
                  <c:v>-51.184693008200703</c:v>
                </c:pt>
                <c:pt idx="20830">
                  <c:v>-51.031795266733198</c:v>
                </c:pt>
                <c:pt idx="20831">
                  <c:v>-50.876129760388103</c:v>
                </c:pt>
                <c:pt idx="20832">
                  <c:v>-50.872824635025999</c:v>
                </c:pt>
                <c:pt idx="20833">
                  <c:v>-50.353489306034099</c:v>
                </c:pt>
                <c:pt idx="20834">
                  <c:v>-50.351355649322599</c:v>
                </c:pt>
                <c:pt idx="20835">
                  <c:v>-49.745997396843599</c:v>
                </c:pt>
                <c:pt idx="20836">
                  <c:v>-49.573093583849101</c:v>
                </c:pt>
                <c:pt idx="20837">
                  <c:v>-49.571167443130697</c:v>
                </c:pt>
                <c:pt idx="20838">
                  <c:v>-49.3958362954479</c:v>
                </c:pt>
                <c:pt idx="20839">
                  <c:v>-49.2182176394358</c:v>
                </c:pt>
                <c:pt idx="20840">
                  <c:v>-49.216662527900603</c:v>
                </c:pt>
                <c:pt idx="20841">
                  <c:v>-48.620282998384297</c:v>
                </c:pt>
                <c:pt idx="20842">
                  <c:v>-48.619240210422497</c:v>
                </c:pt>
                <c:pt idx="20843">
                  <c:v>-47.956251786474702</c:v>
                </c:pt>
                <c:pt idx="20844">
                  <c:v>-47.769575833140898</c:v>
                </c:pt>
                <c:pt idx="20845">
                  <c:v>-47.769470504695697</c:v>
                </c:pt>
                <c:pt idx="20846">
                  <c:v>-47.582144318649704</c:v>
                </c:pt>
                <c:pt idx="20847">
                  <c:v>-47.402920231111203</c:v>
                </c:pt>
                <c:pt idx="20848">
                  <c:v>-47.403223618996797</c:v>
                </c:pt>
                <c:pt idx="20849">
                  <c:v>-46.776056703127303</c:v>
                </c:pt>
                <c:pt idx="20850">
                  <c:v>-46.777200196130302</c:v>
                </c:pt>
                <c:pt idx="20851">
                  <c:v>-46.094057137737899</c:v>
                </c:pt>
                <c:pt idx="20852">
                  <c:v>-45.908086728495597</c:v>
                </c:pt>
                <c:pt idx="20853">
                  <c:v>-45.909957743253699</c:v>
                </c:pt>
                <c:pt idx="20854">
                  <c:v>-45.733517973514701</c:v>
                </c:pt>
                <c:pt idx="20855">
                  <c:v>-45.549296514742302</c:v>
                </c:pt>
                <c:pt idx="20856">
                  <c:v>-45.551767713549602</c:v>
                </c:pt>
                <c:pt idx="20857">
                  <c:v>-44.933220864911398</c:v>
                </c:pt>
                <c:pt idx="20858">
                  <c:v>-44.936449372473803</c:v>
                </c:pt>
                <c:pt idx="20859">
                  <c:v>-44.2871632553003</c:v>
                </c:pt>
                <c:pt idx="20860">
                  <c:v>-44.109532935377203</c:v>
                </c:pt>
                <c:pt idx="20861">
                  <c:v>-44.113140802473801</c:v>
                </c:pt>
                <c:pt idx="20862">
                  <c:v>-43.9366044354419</c:v>
                </c:pt>
                <c:pt idx="20863">
                  <c:v>-43.761157558185701</c:v>
                </c:pt>
                <c:pt idx="20864">
                  <c:v>-43.765195207252397</c:v>
                </c:pt>
                <c:pt idx="20865">
                  <c:v>-43.1741587051011</c:v>
                </c:pt>
                <c:pt idx="20866">
                  <c:v>-43.179328524150201</c:v>
                </c:pt>
                <c:pt idx="20867">
                  <c:v>-42.563270465933797</c:v>
                </c:pt>
                <c:pt idx="20868">
                  <c:v>-42.396143397121101</c:v>
                </c:pt>
                <c:pt idx="20869">
                  <c:v>-42.230488997420302</c:v>
                </c:pt>
                <c:pt idx="20870">
                  <c:v>-42.066470072840197</c:v>
                </c:pt>
                <c:pt idx="20871">
                  <c:v>-42.071905674418602</c:v>
                </c:pt>
                <c:pt idx="20872">
                  <c:v>-42.077325613312198</c:v>
                </c:pt>
                <c:pt idx="20873">
                  <c:v>-41.523289262784303</c:v>
                </c:pt>
                <c:pt idx="20874">
                  <c:v>-41.528884807467797</c:v>
                </c:pt>
                <c:pt idx="20875">
                  <c:v>-40.968368885863597</c:v>
                </c:pt>
                <c:pt idx="20876">
                  <c:v>-40.827547506143603</c:v>
                </c:pt>
                <c:pt idx="20877">
                  <c:v>-40.683443430056798</c:v>
                </c:pt>
                <c:pt idx="20878">
                  <c:v>-40.545671128760603</c:v>
                </c:pt>
                <c:pt idx="20879">
                  <c:v>-40.551746709105998</c:v>
                </c:pt>
                <c:pt idx="20880">
                  <c:v>-40.5577919116811</c:v>
                </c:pt>
                <c:pt idx="20881">
                  <c:v>-40.090004299274497</c:v>
                </c:pt>
                <c:pt idx="20882">
                  <c:v>-40.096385375720097</c:v>
                </c:pt>
                <c:pt idx="20883">
                  <c:v>-39.676001154655303</c:v>
                </c:pt>
                <c:pt idx="20884">
                  <c:v>-39.5704309206576</c:v>
                </c:pt>
                <c:pt idx="20885">
                  <c:v>-39.471471096125697</c:v>
                </c:pt>
                <c:pt idx="20886">
                  <c:v>-39.379342337079699</c:v>
                </c:pt>
                <c:pt idx="20887">
                  <c:v>-39.3860807944558</c:v>
                </c:pt>
                <c:pt idx="20888">
                  <c:v>-39.3927953248809</c:v>
                </c:pt>
                <c:pt idx="20889">
                  <c:v>-39.0939052830213</c:v>
                </c:pt>
                <c:pt idx="20890">
                  <c:v>-39.100551217195097</c:v>
                </c:pt>
                <c:pt idx="20891">
                  <c:v>-38.8802215014259</c:v>
                </c:pt>
                <c:pt idx="20892">
                  <c:v>-38.833648731007102</c:v>
                </c:pt>
                <c:pt idx="20893">
                  <c:v>-38.7923914516332</c:v>
                </c:pt>
                <c:pt idx="20894">
                  <c:v>-38.757656440035802</c:v>
                </c:pt>
                <c:pt idx="20895">
                  <c:v>-38.765199510895002</c:v>
                </c:pt>
                <c:pt idx="20896">
                  <c:v>-38.772729809807998</c:v>
                </c:pt>
                <c:pt idx="20897">
                  <c:v>-38.661685664384201</c:v>
                </c:pt>
                <c:pt idx="20898">
                  <c:v>-38.6694469863398</c:v>
                </c:pt>
                <c:pt idx="20899">
                  <c:v>-38.627773836359403</c:v>
                </c:pt>
                <c:pt idx="20900">
                  <c:v>-38.626523791245603</c:v>
                </c:pt>
                <c:pt idx="20901">
                  <c:v>-38.629612063550098</c:v>
                </c:pt>
                <c:pt idx="20902">
                  <c:v>-38.636755764321599</c:v>
                </c:pt>
                <c:pt idx="20903">
                  <c:v>-38.644026966735503</c:v>
                </c:pt>
                <c:pt idx="20904">
                  <c:v>-38.651321211644898</c:v>
                </c:pt>
                <c:pt idx="20905">
                  <c:v>-38.672099825365102</c:v>
                </c:pt>
                <c:pt idx="20906">
                  <c:v>-38.679417978028802</c:v>
                </c:pt>
                <c:pt idx="20907">
                  <c:v>-38.779794807975797</c:v>
                </c:pt>
                <c:pt idx="20908">
                  <c:v>-38.787119129307897</c:v>
                </c:pt>
                <c:pt idx="20909">
                  <c:v>-38.817682553111901</c:v>
                </c:pt>
                <c:pt idx="20910">
                  <c:v>-38.850523506194101</c:v>
                </c:pt>
                <c:pt idx="20911">
                  <c:v>-38.858523468270697</c:v>
                </c:pt>
                <c:pt idx="20912">
                  <c:v>-38.910127350028198</c:v>
                </c:pt>
                <c:pt idx="20913">
                  <c:v>-38.9627662948687</c:v>
                </c:pt>
                <c:pt idx="20914">
                  <c:v>-38.970638920395501</c:v>
                </c:pt>
                <c:pt idx="20915">
                  <c:v>-39.121106329297199</c:v>
                </c:pt>
                <c:pt idx="20916">
                  <c:v>-39.129058379562302</c:v>
                </c:pt>
                <c:pt idx="20917">
                  <c:v>-39.136996296910901</c:v>
                </c:pt>
                <c:pt idx="20918">
                  <c:v>-39.193708560891999</c:v>
                </c:pt>
                <c:pt idx="20919">
                  <c:v>-39.218607988229301</c:v>
                </c:pt>
                <c:pt idx="20920">
                  <c:v>-39.282958914524698</c:v>
                </c:pt>
                <c:pt idx="20921">
                  <c:v>-39.327646031269502</c:v>
                </c:pt>
                <c:pt idx="20922">
                  <c:v>-39.376009096970598</c:v>
                </c:pt>
                <c:pt idx="20923">
                  <c:v>-39.471880698397698</c:v>
                </c:pt>
                <c:pt idx="20924">
                  <c:v>-39.643713451708599</c:v>
                </c:pt>
                <c:pt idx="20925">
                  <c:v>-39.651116233774999</c:v>
                </c:pt>
                <c:pt idx="20926">
                  <c:v>-39.6585225397938</c:v>
                </c:pt>
                <c:pt idx="20927">
                  <c:v>-39.731002948889198</c:v>
                </c:pt>
                <c:pt idx="20928">
                  <c:v>-39.784541565137097</c:v>
                </c:pt>
                <c:pt idx="20929">
                  <c:v>-39.840624581112998</c:v>
                </c:pt>
                <c:pt idx="20930">
                  <c:v>-39.896524437787598</c:v>
                </c:pt>
                <c:pt idx="20931">
                  <c:v>-40.000381340394902</c:v>
                </c:pt>
                <c:pt idx="20932">
                  <c:v>-40.166503934415999</c:v>
                </c:pt>
                <c:pt idx="20933">
                  <c:v>-40.173998118073101</c:v>
                </c:pt>
                <c:pt idx="20934">
                  <c:v>-40.181513350244899</c:v>
                </c:pt>
                <c:pt idx="20935">
                  <c:v>-40.260175404327001</c:v>
                </c:pt>
                <c:pt idx="20936">
                  <c:v>-40.310890855372598</c:v>
                </c:pt>
                <c:pt idx="20937">
                  <c:v>-40.359123881110897</c:v>
                </c:pt>
                <c:pt idx="20938">
                  <c:v>-40.402921121227401</c:v>
                </c:pt>
                <c:pt idx="20939">
                  <c:v>-40.472711469764299</c:v>
                </c:pt>
                <c:pt idx="20940">
                  <c:v>-40.572212554485702</c:v>
                </c:pt>
                <c:pt idx="20941">
                  <c:v>-40.580354127598099</c:v>
                </c:pt>
                <c:pt idx="20942">
                  <c:v>-40.588457623794298</c:v>
                </c:pt>
                <c:pt idx="20943">
                  <c:v>-40.626998424158302</c:v>
                </c:pt>
                <c:pt idx="20944">
                  <c:v>-40.649907160553198</c:v>
                </c:pt>
                <c:pt idx="20945">
                  <c:v>-40.667704343357997</c:v>
                </c:pt>
                <c:pt idx="20946">
                  <c:v>-40.6810924947982</c:v>
                </c:pt>
                <c:pt idx="20947">
                  <c:v>-40.681891559400199</c:v>
                </c:pt>
                <c:pt idx="20948">
                  <c:v>-40.662351002649601</c:v>
                </c:pt>
                <c:pt idx="20949">
                  <c:v>-40.6699315091873</c:v>
                </c:pt>
                <c:pt idx="20950">
                  <c:v>-40.677479740467398</c:v>
                </c:pt>
                <c:pt idx="20951">
                  <c:v>-40.6571397275601</c:v>
                </c:pt>
                <c:pt idx="20952">
                  <c:v>-40.642929050770697</c:v>
                </c:pt>
                <c:pt idx="20953">
                  <c:v>-40.624331765126499</c:v>
                </c:pt>
                <c:pt idx="20954">
                  <c:v>-40.601923708975498</c:v>
                </c:pt>
                <c:pt idx="20955">
                  <c:v>-40.477339137489501</c:v>
                </c:pt>
                <c:pt idx="20956">
                  <c:v>-40.484335170342703</c:v>
                </c:pt>
                <c:pt idx="20957">
                  <c:v>-40.430574385486601</c:v>
                </c:pt>
                <c:pt idx="20958">
                  <c:v>-40.437602420419999</c:v>
                </c:pt>
                <c:pt idx="20959">
                  <c:v>-40.382032587705702</c:v>
                </c:pt>
                <c:pt idx="20960">
                  <c:v>-40.388355972610597</c:v>
                </c:pt>
                <c:pt idx="20961">
                  <c:v>-40.332219543304298</c:v>
                </c:pt>
                <c:pt idx="20962">
                  <c:v>-40.277521574652901</c:v>
                </c:pt>
                <c:pt idx="20963">
                  <c:v>-40.196193893045503</c:v>
                </c:pt>
                <c:pt idx="20964">
                  <c:v>-40.158022990143401</c:v>
                </c:pt>
                <c:pt idx="20965">
                  <c:v>-40.0765937213434</c:v>
                </c:pt>
                <c:pt idx="20966">
                  <c:v>-40.0849066422847</c:v>
                </c:pt>
                <c:pt idx="20967">
                  <c:v>-39.947933485730204</c:v>
                </c:pt>
                <c:pt idx="20968">
                  <c:v>-39.9557926766417</c:v>
                </c:pt>
                <c:pt idx="20969">
                  <c:v>-39.936678737094503</c:v>
                </c:pt>
                <c:pt idx="20970">
                  <c:v>-39.904394297129897</c:v>
                </c:pt>
                <c:pt idx="20971">
                  <c:v>-39.876020971462502</c:v>
                </c:pt>
                <c:pt idx="20972">
                  <c:v>-39.849298334620499</c:v>
                </c:pt>
                <c:pt idx="20973">
                  <c:v>-39.779951143319799</c:v>
                </c:pt>
                <c:pt idx="20974">
                  <c:v>-39.788363098353301</c:v>
                </c:pt>
                <c:pt idx="20975">
                  <c:v>-39.720810364848603</c:v>
                </c:pt>
                <c:pt idx="20976">
                  <c:v>-39.7297977355936</c:v>
                </c:pt>
                <c:pt idx="20977">
                  <c:v>-39.725913054212903</c:v>
                </c:pt>
                <c:pt idx="20978">
                  <c:v>-39.717404715093203</c:v>
                </c:pt>
                <c:pt idx="20979">
                  <c:v>-39.711582194503897</c:v>
                </c:pt>
                <c:pt idx="20980">
                  <c:v>-39.706933135818304</c:v>
                </c:pt>
                <c:pt idx="20981">
                  <c:v>-39.683725465991998</c:v>
                </c:pt>
                <c:pt idx="20982">
                  <c:v>-39.693073975309197</c:v>
                </c:pt>
                <c:pt idx="20983">
                  <c:v>-39.667148874939699</c:v>
                </c:pt>
                <c:pt idx="20984">
                  <c:v>-39.676657263153601</c:v>
                </c:pt>
                <c:pt idx="20985">
                  <c:v>-39.679333073077601</c:v>
                </c:pt>
                <c:pt idx="20986">
                  <c:v>-39.678001368436497</c:v>
                </c:pt>
                <c:pt idx="20987">
                  <c:v>-39.675252828993003</c:v>
                </c:pt>
                <c:pt idx="20988">
                  <c:v>-39.671210164148398</c:v>
                </c:pt>
                <c:pt idx="20989">
                  <c:v>-39.624529665106699</c:v>
                </c:pt>
                <c:pt idx="20990">
                  <c:v>-39.634102845060198</c:v>
                </c:pt>
                <c:pt idx="20991">
                  <c:v>-39.573240266789298</c:v>
                </c:pt>
                <c:pt idx="20992">
                  <c:v>-39.582456423667701</c:v>
                </c:pt>
                <c:pt idx="20993">
                  <c:v>-39.578313107685702</c:v>
                </c:pt>
                <c:pt idx="20994">
                  <c:v>-39.562362257053998</c:v>
                </c:pt>
                <c:pt idx="20995">
                  <c:v>-39.544034185113901</c:v>
                </c:pt>
                <c:pt idx="20996">
                  <c:v>-39.523077371406302</c:v>
                </c:pt>
                <c:pt idx="20997">
                  <c:v>-39.422588004938603</c:v>
                </c:pt>
                <c:pt idx="20998">
                  <c:v>-39.431997564602099</c:v>
                </c:pt>
                <c:pt idx="20999">
                  <c:v>-39.309128607326002</c:v>
                </c:pt>
                <c:pt idx="21000">
                  <c:v>-39.318614395889398</c:v>
                </c:pt>
                <c:pt idx="21001">
                  <c:v>-39.301316628829099</c:v>
                </c:pt>
                <c:pt idx="21002">
                  <c:v>-39.266972842204197</c:v>
                </c:pt>
                <c:pt idx="21003">
                  <c:v>-39.2306065125751</c:v>
                </c:pt>
                <c:pt idx="21004">
                  <c:v>-39.193394832589803</c:v>
                </c:pt>
                <c:pt idx="21005">
                  <c:v>-39.053453700038901</c:v>
                </c:pt>
                <c:pt idx="21006">
                  <c:v>-39.062527893097098</c:v>
                </c:pt>
                <c:pt idx="21007">
                  <c:v>-38.900739288379299</c:v>
                </c:pt>
                <c:pt idx="21008">
                  <c:v>-38.909925099943301</c:v>
                </c:pt>
                <c:pt idx="21009">
                  <c:v>-38.886156597375397</c:v>
                </c:pt>
                <c:pt idx="21010">
                  <c:v>-38.843473670633699</c:v>
                </c:pt>
                <c:pt idx="21011">
                  <c:v>-38.803206298758397</c:v>
                </c:pt>
                <c:pt idx="21012">
                  <c:v>-38.760914794454401</c:v>
                </c:pt>
                <c:pt idx="21013">
                  <c:v>-38.623826586362597</c:v>
                </c:pt>
                <c:pt idx="21014">
                  <c:v>-38.633025030008703</c:v>
                </c:pt>
                <c:pt idx="21015">
                  <c:v>-38.483057319817199</c:v>
                </c:pt>
                <c:pt idx="21016">
                  <c:v>-38.492362092087703</c:v>
                </c:pt>
                <c:pt idx="21017">
                  <c:v>-38.474542199731502</c:v>
                </c:pt>
                <c:pt idx="21018">
                  <c:v>-38.439714347735297</c:v>
                </c:pt>
                <c:pt idx="21019">
                  <c:v>-38.4069023198727</c:v>
                </c:pt>
                <c:pt idx="21020">
                  <c:v>-38.376291237713502</c:v>
                </c:pt>
                <c:pt idx="21021">
                  <c:v>-38.289284409880899</c:v>
                </c:pt>
                <c:pt idx="21022">
                  <c:v>-38.298717322671003</c:v>
                </c:pt>
                <c:pt idx="21023">
                  <c:v>-38.208433215409201</c:v>
                </c:pt>
                <c:pt idx="21024">
                  <c:v>-38.217911732428497</c:v>
                </c:pt>
                <c:pt idx="21025">
                  <c:v>-38.210737856452702</c:v>
                </c:pt>
                <c:pt idx="21026">
                  <c:v>-38.196376917693101</c:v>
                </c:pt>
                <c:pt idx="21027">
                  <c:v>-38.185615277090903</c:v>
                </c:pt>
                <c:pt idx="21028">
                  <c:v>-38.176545396376099</c:v>
                </c:pt>
                <c:pt idx="21029">
                  <c:v>-38.150459506008602</c:v>
                </c:pt>
                <c:pt idx="21030">
                  <c:v>-38.160578332228198</c:v>
                </c:pt>
                <c:pt idx="21031">
                  <c:v>-38.1387663877858</c:v>
                </c:pt>
                <c:pt idx="21032">
                  <c:v>-38.149465229475503</c:v>
                </c:pt>
                <c:pt idx="21033">
                  <c:v>-38.1556635071966</c:v>
                </c:pt>
                <c:pt idx="21034">
                  <c:v>-38.160936330942</c:v>
                </c:pt>
                <c:pt idx="21035">
                  <c:v>-38.168336156956798</c:v>
                </c:pt>
                <c:pt idx="21036">
                  <c:v>-38.177670227909999</c:v>
                </c:pt>
                <c:pt idx="21037">
                  <c:v>-38.200424553186501</c:v>
                </c:pt>
                <c:pt idx="21038">
                  <c:v>-38.211128537066799</c:v>
                </c:pt>
                <c:pt idx="21039">
                  <c:v>-38.242827901492603</c:v>
                </c:pt>
                <c:pt idx="21040">
                  <c:v>-38.253952662108603</c:v>
                </c:pt>
                <c:pt idx="21041">
                  <c:v>-38.270083245703198</c:v>
                </c:pt>
                <c:pt idx="21042">
                  <c:v>-38.290468683135799</c:v>
                </c:pt>
                <c:pt idx="21043">
                  <c:v>-38.312935472551104</c:v>
                </c:pt>
                <c:pt idx="21044">
                  <c:v>-38.337130326007099</c:v>
                </c:pt>
                <c:pt idx="21045">
                  <c:v>-38.400063446605103</c:v>
                </c:pt>
                <c:pt idx="21046">
                  <c:v>-38.411260374151297</c:v>
                </c:pt>
                <c:pt idx="21047">
                  <c:v>-38.4854754021367</c:v>
                </c:pt>
                <c:pt idx="21048">
                  <c:v>-38.496603776310501</c:v>
                </c:pt>
                <c:pt idx="21049">
                  <c:v>-38.519682837616898</c:v>
                </c:pt>
                <c:pt idx="21050">
                  <c:v>-38.551615504651899</c:v>
                </c:pt>
                <c:pt idx="21051">
                  <c:v>-38.5847088805981</c:v>
                </c:pt>
                <c:pt idx="21052">
                  <c:v>-38.617461069807803</c:v>
                </c:pt>
                <c:pt idx="21053">
                  <c:v>-38.698078439793598</c:v>
                </c:pt>
                <c:pt idx="21054">
                  <c:v>-38.709200516879903</c:v>
                </c:pt>
                <c:pt idx="21055">
                  <c:v>-38.797693536268703</c:v>
                </c:pt>
                <c:pt idx="21056">
                  <c:v>-38.808720371627999</c:v>
                </c:pt>
                <c:pt idx="21057">
                  <c:v>-38.833035050637299</c:v>
                </c:pt>
                <c:pt idx="21058">
                  <c:v>-38.865539798241699</c:v>
                </c:pt>
                <c:pt idx="21059">
                  <c:v>-38.896717074246503</c:v>
                </c:pt>
                <c:pt idx="21060">
                  <c:v>-38.926209083822897</c:v>
                </c:pt>
                <c:pt idx="21061">
                  <c:v>-38.9710306614666</c:v>
                </c:pt>
                <c:pt idx="21062">
                  <c:v>-38.9819001355417</c:v>
                </c:pt>
                <c:pt idx="21063">
                  <c:v>-39.022339161576397</c:v>
                </c:pt>
                <c:pt idx="21064">
                  <c:v>-39.0331578490757</c:v>
                </c:pt>
                <c:pt idx="21065">
                  <c:v>-39.047156059234098</c:v>
                </c:pt>
                <c:pt idx="21066">
                  <c:v>-39.060102056634904</c:v>
                </c:pt>
                <c:pt idx="21067">
                  <c:v>-39.069460665745297</c:v>
                </c:pt>
                <c:pt idx="21068">
                  <c:v>-39.0751318271491</c:v>
                </c:pt>
                <c:pt idx="21069">
                  <c:v>-39.038285376757997</c:v>
                </c:pt>
                <c:pt idx="21070">
                  <c:v>-39.049030548547996</c:v>
                </c:pt>
                <c:pt idx="21071">
                  <c:v>-38.994551798464698</c:v>
                </c:pt>
                <c:pt idx="21072">
                  <c:v>-39.005333218441898</c:v>
                </c:pt>
                <c:pt idx="21073">
                  <c:v>-39.002665292827601</c:v>
                </c:pt>
                <c:pt idx="21074">
                  <c:v>-38.987920621864703</c:v>
                </c:pt>
                <c:pt idx="21075">
                  <c:v>-38.970676804179803</c:v>
                </c:pt>
                <c:pt idx="21076">
                  <c:v>-38.951328060671997</c:v>
                </c:pt>
                <c:pt idx="21077">
                  <c:v>-38.861933341016098</c:v>
                </c:pt>
                <c:pt idx="21078">
                  <c:v>-38.872702993839901</c:v>
                </c:pt>
                <c:pt idx="21079">
                  <c:v>-38.7680011183717</c:v>
                </c:pt>
                <c:pt idx="21080">
                  <c:v>-38.7788628138589</c:v>
                </c:pt>
                <c:pt idx="21081">
                  <c:v>-38.770002542810403</c:v>
                </c:pt>
                <c:pt idx="21082">
                  <c:v>-38.747134532339402</c:v>
                </c:pt>
                <c:pt idx="21083">
                  <c:v>-38.725128178978402</c:v>
                </c:pt>
                <c:pt idx="21084">
                  <c:v>-38.704373961280901</c:v>
                </c:pt>
                <c:pt idx="21085">
                  <c:v>-38.637229084032903</c:v>
                </c:pt>
                <c:pt idx="21086">
                  <c:v>-38.601551986489298</c:v>
                </c:pt>
                <c:pt idx="21087">
                  <c:v>-38.612542690853502</c:v>
                </c:pt>
                <c:pt idx="21088">
                  <c:v>-38.578274493567697</c:v>
                </c:pt>
                <c:pt idx="21089">
                  <c:v>-38.589310093132703</c:v>
                </c:pt>
                <c:pt idx="21090">
                  <c:v>-38.5563987553248</c:v>
                </c:pt>
                <c:pt idx="21091">
                  <c:v>-38.555808349757299</c:v>
                </c:pt>
                <c:pt idx="21092">
                  <c:v>-38.547966891255797</c:v>
                </c:pt>
                <c:pt idx="21093">
                  <c:v>-38.510569803259997</c:v>
                </c:pt>
                <c:pt idx="21094">
                  <c:v>-38.510893872682402</c:v>
                </c:pt>
                <c:pt idx="21095">
                  <c:v>-38.522024205398097</c:v>
                </c:pt>
                <c:pt idx="21096">
                  <c:v>-38.533144673306097</c:v>
                </c:pt>
                <c:pt idx="21097">
                  <c:v>-38.512248832965199</c:v>
                </c:pt>
                <c:pt idx="21098">
                  <c:v>-38.523377005704702</c:v>
                </c:pt>
                <c:pt idx="21099">
                  <c:v>-38.5291217595259</c:v>
                </c:pt>
                <c:pt idx="21100">
                  <c:v>-38.532270635376797</c:v>
                </c:pt>
                <c:pt idx="21101">
                  <c:v>-38.513248446477597</c:v>
                </c:pt>
                <c:pt idx="21102">
                  <c:v>-38.516868349467103</c:v>
                </c:pt>
                <c:pt idx="21103">
                  <c:v>-38.5280091762328</c:v>
                </c:pt>
                <c:pt idx="21104">
                  <c:v>-38.539141386701203</c:v>
                </c:pt>
                <c:pt idx="21105">
                  <c:v>-38.522330866670501</c:v>
                </c:pt>
                <c:pt idx="21106">
                  <c:v>-38.533466852412303</c:v>
                </c:pt>
                <c:pt idx="21107">
                  <c:v>-38.538906863115898</c:v>
                </c:pt>
                <c:pt idx="21108">
                  <c:v>-38.540387346299603</c:v>
                </c:pt>
                <c:pt idx="21109">
                  <c:v>-38.5024847090516</c:v>
                </c:pt>
                <c:pt idx="21110">
                  <c:v>-38.500775651449899</c:v>
                </c:pt>
                <c:pt idx="21111">
                  <c:v>-38.511981756061701</c:v>
                </c:pt>
                <c:pt idx="21112">
                  <c:v>-38.523179140363602</c:v>
                </c:pt>
                <c:pt idx="21113">
                  <c:v>-38.489959898069003</c:v>
                </c:pt>
                <c:pt idx="21114">
                  <c:v>-38.501179700919401</c:v>
                </c:pt>
                <c:pt idx="21115">
                  <c:v>-38.503785919158602</c:v>
                </c:pt>
                <c:pt idx="21116">
                  <c:v>-38.501284471061197</c:v>
                </c:pt>
                <c:pt idx="21117">
                  <c:v>-38.461853724599102</c:v>
                </c:pt>
                <c:pt idx="21118">
                  <c:v>-38.460884837418099</c:v>
                </c:pt>
                <c:pt idx="21119">
                  <c:v>-38.472159072211298</c:v>
                </c:pt>
                <c:pt idx="21120">
                  <c:v>-38.483417335864701</c:v>
                </c:pt>
                <c:pt idx="21121">
                  <c:v>-38.456154174035099</c:v>
                </c:pt>
                <c:pt idx="21122">
                  <c:v>-38.467425237554899</c:v>
                </c:pt>
                <c:pt idx="21123">
                  <c:v>-38.471906319721903</c:v>
                </c:pt>
                <c:pt idx="21124">
                  <c:v>-38.473919503251501</c:v>
                </c:pt>
                <c:pt idx="21125">
                  <c:v>-38.4644323361236</c:v>
                </c:pt>
                <c:pt idx="21126">
                  <c:v>-38.471598684809599</c:v>
                </c:pt>
                <c:pt idx="21127">
                  <c:v>-38.482781477846999</c:v>
                </c:pt>
                <c:pt idx="21128">
                  <c:v>-38.493945228887803</c:v>
                </c:pt>
                <c:pt idx="21129">
                  <c:v>-38.495201908650202</c:v>
                </c:pt>
                <c:pt idx="21130">
                  <c:v>-38.506191144175702</c:v>
                </c:pt>
                <c:pt idx="21131">
                  <c:v>-38.516117355909103</c:v>
                </c:pt>
                <c:pt idx="21132">
                  <c:v>-38.5262887212306</c:v>
                </c:pt>
                <c:pt idx="21133">
                  <c:v>-38.546710465327997</c:v>
                </c:pt>
                <c:pt idx="21134">
                  <c:v>-38.560660263096302</c:v>
                </c:pt>
                <c:pt idx="21135">
                  <c:v>-38.571598455445901</c:v>
                </c:pt>
                <c:pt idx="21136">
                  <c:v>-38.582529861909002</c:v>
                </c:pt>
                <c:pt idx="21137">
                  <c:v>-38.605213476412501</c:v>
                </c:pt>
                <c:pt idx="21138">
                  <c:v>-38.616098495851602</c:v>
                </c:pt>
                <c:pt idx="21139">
                  <c:v>-38.629385430819497</c:v>
                </c:pt>
                <c:pt idx="21140">
                  <c:v>-38.644547281490901</c:v>
                </c:pt>
                <c:pt idx="21141">
                  <c:v>-38.677224477916397</c:v>
                </c:pt>
                <c:pt idx="21142">
                  <c:v>-38.693834749131803</c:v>
                </c:pt>
                <c:pt idx="21143">
                  <c:v>-38.704626845349601</c:v>
                </c:pt>
                <c:pt idx="21144">
                  <c:v>-38.715416586996497</c:v>
                </c:pt>
                <c:pt idx="21145">
                  <c:v>-38.746579210621697</c:v>
                </c:pt>
                <c:pt idx="21146">
                  <c:v>-38.757333920679997</c:v>
                </c:pt>
                <c:pt idx="21147">
                  <c:v>-38.772013623074301</c:v>
                </c:pt>
                <c:pt idx="21148">
                  <c:v>-38.789324155824303</c:v>
                </c:pt>
                <c:pt idx="21149">
                  <c:v>-38.815148187666999</c:v>
                </c:pt>
                <c:pt idx="21150">
                  <c:v>-38.833740798108302</c:v>
                </c:pt>
                <c:pt idx="21151">
                  <c:v>-38.862788724917998</c:v>
                </c:pt>
                <c:pt idx="21152">
                  <c:v>-38.873626107650502</c:v>
                </c:pt>
                <c:pt idx="21153">
                  <c:v>-38.917540138522099</c:v>
                </c:pt>
                <c:pt idx="21154">
                  <c:v>-38.946887868780998</c:v>
                </c:pt>
                <c:pt idx="21155">
                  <c:v>-38.969286675448402</c:v>
                </c:pt>
                <c:pt idx="21156">
                  <c:v>-39.007650838581299</c:v>
                </c:pt>
                <c:pt idx="21157">
                  <c:v>-39.018370397268797</c:v>
                </c:pt>
                <c:pt idx="21158">
                  <c:v>-39.043876992764702</c:v>
                </c:pt>
                <c:pt idx="21159">
                  <c:v>-39.070261133349199</c:v>
                </c:pt>
                <c:pt idx="21160">
                  <c:v>-39.080939440782302</c:v>
                </c:pt>
                <c:pt idx="21161">
                  <c:v>-39.1472854128073</c:v>
                </c:pt>
                <c:pt idx="21162">
                  <c:v>-39.157888194136</c:v>
                </c:pt>
                <c:pt idx="21163">
                  <c:v>-39.178764431424597</c:v>
                </c:pt>
                <c:pt idx="21164">
                  <c:v>-39.268876713995702</c:v>
                </c:pt>
                <c:pt idx="21165">
                  <c:v>-39.3000826454508</c:v>
                </c:pt>
                <c:pt idx="21166">
                  <c:v>-39.310542296166702</c:v>
                </c:pt>
                <c:pt idx="21167">
                  <c:v>-39.342157527697204</c:v>
                </c:pt>
                <c:pt idx="21168">
                  <c:v>-39.352574422809496</c:v>
                </c:pt>
                <c:pt idx="21169">
                  <c:v>-39.435418176559303</c:v>
                </c:pt>
                <c:pt idx="21170">
                  <c:v>-39.445738463724403</c:v>
                </c:pt>
                <c:pt idx="21171">
                  <c:v>-39.468949431631302</c:v>
                </c:pt>
                <c:pt idx="21172">
                  <c:v>-39.5679826757775</c:v>
                </c:pt>
                <c:pt idx="21173">
                  <c:v>-39.600388669800999</c:v>
                </c:pt>
                <c:pt idx="21174">
                  <c:v>-39.610548161765202</c:v>
                </c:pt>
                <c:pt idx="21175">
                  <c:v>-39.641814501214299</c:v>
                </c:pt>
                <c:pt idx="21176">
                  <c:v>-39.651947898536399</c:v>
                </c:pt>
                <c:pt idx="21177">
                  <c:v>-39.735873232584098</c:v>
                </c:pt>
                <c:pt idx="21178">
                  <c:v>-39.745912669621802</c:v>
                </c:pt>
                <c:pt idx="21179">
                  <c:v>-39.769773594151602</c:v>
                </c:pt>
                <c:pt idx="21180">
                  <c:v>-39.860578812504102</c:v>
                </c:pt>
                <c:pt idx="21181">
                  <c:v>-39.890326090617499</c:v>
                </c:pt>
                <c:pt idx="21182">
                  <c:v>-39.900217657665898</c:v>
                </c:pt>
                <c:pt idx="21183">
                  <c:v>-39.930137306885598</c:v>
                </c:pt>
                <c:pt idx="21184">
                  <c:v>-39.939994681020998</c:v>
                </c:pt>
                <c:pt idx="21185">
                  <c:v>-40.014244791300101</c:v>
                </c:pt>
                <c:pt idx="21186">
                  <c:v>-40.024019904385703</c:v>
                </c:pt>
                <c:pt idx="21187">
                  <c:v>-40.045810717795902</c:v>
                </c:pt>
                <c:pt idx="21188">
                  <c:v>-40.123369861235403</c:v>
                </c:pt>
                <c:pt idx="21189">
                  <c:v>-40.149753842603602</c:v>
                </c:pt>
                <c:pt idx="21190">
                  <c:v>-40.159394177185803</c:v>
                </c:pt>
                <c:pt idx="21191">
                  <c:v>-40.185068332772403</c:v>
                </c:pt>
                <c:pt idx="21192">
                  <c:v>-40.1946710639955</c:v>
                </c:pt>
                <c:pt idx="21193">
                  <c:v>-40.257450825119598</c:v>
                </c:pt>
                <c:pt idx="21194">
                  <c:v>-40.266981745903102</c:v>
                </c:pt>
                <c:pt idx="21195">
                  <c:v>-40.285889498307398</c:v>
                </c:pt>
                <c:pt idx="21196">
                  <c:v>-40.351659760948202</c:v>
                </c:pt>
                <c:pt idx="21197">
                  <c:v>-40.374313131509602</c:v>
                </c:pt>
                <c:pt idx="21198">
                  <c:v>-40.383727473572399</c:v>
                </c:pt>
                <c:pt idx="21199">
                  <c:v>-40.406732064148599</c:v>
                </c:pt>
                <c:pt idx="21200">
                  <c:v>-40.416113515227202</c:v>
                </c:pt>
                <c:pt idx="21201">
                  <c:v>-40.470520245529499</c:v>
                </c:pt>
                <c:pt idx="21202">
                  <c:v>-40.4798397156883</c:v>
                </c:pt>
                <c:pt idx="21203">
                  <c:v>-40.496959313458603</c:v>
                </c:pt>
                <c:pt idx="21204">
                  <c:v>-40.557546049792201</c:v>
                </c:pt>
                <c:pt idx="21205">
                  <c:v>-40.579589611460499</c:v>
                </c:pt>
                <c:pt idx="21206">
                  <c:v>-40.588805287539401</c:v>
                </c:pt>
                <c:pt idx="21207">
                  <c:v>-40.610238315515602</c:v>
                </c:pt>
                <c:pt idx="21208">
                  <c:v>-40.6194154149619</c:v>
                </c:pt>
                <c:pt idx="21209">
                  <c:v>-40.671841279836798</c:v>
                </c:pt>
                <c:pt idx="21210">
                  <c:v>-40.680960145081599</c:v>
                </c:pt>
                <c:pt idx="21211">
                  <c:v>-40.697715188008701</c:v>
                </c:pt>
                <c:pt idx="21212">
                  <c:v>-40.760510149586601</c:v>
                </c:pt>
                <c:pt idx="21213">
                  <c:v>-40.783143681455499</c:v>
                </c:pt>
                <c:pt idx="21214">
                  <c:v>-40.792155470516597</c:v>
                </c:pt>
                <c:pt idx="21215">
                  <c:v>-40.814287204073203</c:v>
                </c:pt>
                <c:pt idx="21216">
                  <c:v>-40.848378662110903</c:v>
                </c:pt>
                <c:pt idx="21217">
                  <c:v>-40.857310147708702</c:v>
                </c:pt>
                <c:pt idx="21218">
                  <c:v>-40.891484057396298</c:v>
                </c:pt>
                <c:pt idx="21219">
                  <c:v>-40.900370946275203</c:v>
                </c:pt>
                <c:pt idx="21220">
                  <c:v>-40.972585155533601</c:v>
                </c:pt>
                <c:pt idx="21221">
                  <c:v>-40.996311720597198</c:v>
                </c:pt>
                <c:pt idx="21222">
                  <c:v>-41.005076361262198</c:v>
                </c:pt>
                <c:pt idx="21223">
                  <c:v>-41.028982776674297</c:v>
                </c:pt>
                <c:pt idx="21224">
                  <c:v>-41.052442183603198</c:v>
                </c:pt>
                <c:pt idx="21225">
                  <c:v>-41.076840116314798</c:v>
                </c:pt>
                <c:pt idx="21226">
                  <c:v>-41.085488278297198</c:v>
                </c:pt>
                <c:pt idx="21227">
                  <c:v>-41.1472344564217</c:v>
                </c:pt>
                <c:pt idx="21228">
                  <c:v>-41.166177198324696</c:v>
                </c:pt>
                <c:pt idx="21229">
                  <c:v>-41.208453560193099</c:v>
                </c:pt>
                <c:pt idx="21230">
                  <c:v>-41.251835403353603</c:v>
                </c:pt>
                <c:pt idx="21231">
                  <c:v>-41.260284402575003</c:v>
                </c:pt>
                <c:pt idx="21232">
                  <c:v>-41.285662216827802</c:v>
                </c:pt>
                <c:pt idx="21233">
                  <c:v>-41.312119117404201</c:v>
                </c:pt>
                <c:pt idx="21234">
                  <c:v>-41.320509851333298</c:v>
                </c:pt>
                <c:pt idx="21235">
                  <c:v>-41.3900221034623</c:v>
                </c:pt>
                <c:pt idx="21236">
                  <c:v>-41.398333964037299</c:v>
                </c:pt>
                <c:pt idx="21237">
                  <c:v>-41.4184819582971</c:v>
                </c:pt>
                <c:pt idx="21238">
                  <c:v>-41.504264616097799</c:v>
                </c:pt>
                <c:pt idx="21239">
                  <c:v>-41.532316240564597</c:v>
                </c:pt>
                <c:pt idx="21240">
                  <c:v>-41.540442883954697</c:v>
                </c:pt>
                <c:pt idx="21241">
                  <c:v>-41.568651960453998</c:v>
                </c:pt>
                <c:pt idx="21242">
                  <c:v>-41.576743278599501</c:v>
                </c:pt>
                <c:pt idx="21243">
                  <c:v>-41.652068884440901</c:v>
                </c:pt>
                <c:pt idx="21244">
                  <c:v>-41.660073033071797</c:v>
                </c:pt>
                <c:pt idx="21245">
                  <c:v>-41.681368805580597</c:v>
                </c:pt>
                <c:pt idx="21246">
                  <c:v>-41.772051056226601</c:v>
                </c:pt>
                <c:pt idx="21247">
                  <c:v>-41.800092966364197</c:v>
                </c:pt>
                <c:pt idx="21248">
                  <c:v>-41.807949258562203</c:v>
                </c:pt>
                <c:pt idx="21249">
                  <c:v>-41.835937225012998</c:v>
                </c:pt>
                <c:pt idx="21250">
                  <c:v>-41.843736637140402</c:v>
                </c:pt>
                <c:pt idx="21251">
                  <c:v>-41.920468423757299</c:v>
                </c:pt>
                <c:pt idx="21252">
                  <c:v>-41.928183348928201</c:v>
                </c:pt>
                <c:pt idx="21253">
                  <c:v>-41.9494039261943</c:v>
                </c:pt>
                <c:pt idx="21254">
                  <c:v>-42.038417734540701</c:v>
                </c:pt>
                <c:pt idx="21255">
                  <c:v>-42.066000249595902</c:v>
                </c:pt>
                <c:pt idx="21256">
                  <c:v>-42.0735783948044</c:v>
                </c:pt>
                <c:pt idx="21257">
                  <c:v>-42.101619896583102</c:v>
                </c:pt>
                <c:pt idx="21258">
                  <c:v>-42.109170489256698</c:v>
                </c:pt>
                <c:pt idx="21259">
                  <c:v>-42.183102436549497</c:v>
                </c:pt>
                <c:pt idx="21260">
                  <c:v>-42.190569782422301</c:v>
                </c:pt>
                <c:pt idx="21261">
                  <c:v>-42.210061066990903</c:v>
                </c:pt>
                <c:pt idx="21262">
                  <c:v>-42.293787664578403</c:v>
                </c:pt>
                <c:pt idx="21263">
                  <c:v>-42.3195364434957</c:v>
                </c:pt>
                <c:pt idx="21264">
                  <c:v>-42.326877959980202</c:v>
                </c:pt>
                <c:pt idx="21265">
                  <c:v>-42.3533136813856</c:v>
                </c:pt>
                <c:pt idx="21266">
                  <c:v>-42.3606557612353</c:v>
                </c:pt>
                <c:pt idx="21267">
                  <c:v>-42.430000592802102</c:v>
                </c:pt>
                <c:pt idx="21268">
                  <c:v>-42.437265665542803</c:v>
                </c:pt>
                <c:pt idx="21269">
                  <c:v>-42.456525508999597</c:v>
                </c:pt>
                <c:pt idx="21270">
                  <c:v>-42.533912960490603</c:v>
                </c:pt>
                <c:pt idx="21271">
                  <c:v>-42.558757850521403</c:v>
                </c:pt>
                <c:pt idx="21272">
                  <c:v>-42.565897905976001</c:v>
                </c:pt>
                <c:pt idx="21273">
                  <c:v>-42.590656128732597</c:v>
                </c:pt>
                <c:pt idx="21274">
                  <c:v>-42.597809973315897</c:v>
                </c:pt>
                <c:pt idx="21275">
                  <c:v>-42.663519432960001</c:v>
                </c:pt>
                <c:pt idx="21276">
                  <c:v>-42.6706023457226</c:v>
                </c:pt>
                <c:pt idx="21277">
                  <c:v>-42.687978260037497</c:v>
                </c:pt>
                <c:pt idx="21278">
                  <c:v>-42.763725353718101</c:v>
                </c:pt>
                <c:pt idx="21279">
                  <c:v>-42.788150362670798</c:v>
                </c:pt>
                <c:pt idx="21280">
                  <c:v>-42.795135152841098</c:v>
                </c:pt>
                <c:pt idx="21281">
                  <c:v>-42.819642272268098</c:v>
                </c:pt>
                <c:pt idx="21282">
                  <c:v>-42.826629250487002</c:v>
                </c:pt>
                <c:pt idx="21283">
                  <c:v>-42.8925303832334</c:v>
                </c:pt>
                <c:pt idx="21284">
                  <c:v>-42.899445350143999</c:v>
                </c:pt>
                <c:pt idx="21285">
                  <c:v>-42.917632748879399</c:v>
                </c:pt>
                <c:pt idx="21286">
                  <c:v>-42.9973219394045</c:v>
                </c:pt>
                <c:pt idx="21287">
                  <c:v>-43.022758034983397</c:v>
                </c:pt>
                <c:pt idx="21288">
                  <c:v>-43.029554188519398</c:v>
                </c:pt>
                <c:pt idx="21289">
                  <c:v>-43.054338011530099</c:v>
                </c:pt>
                <c:pt idx="21290">
                  <c:v>-43.061122195154297</c:v>
                </c:pt>
                <c:pt idx="21291">
                  <c:v>-43.131674488483696</c:v>
                </c:pt>
                <c:pt idx="21292">
                  <c:v>-43.138381397893603</c:v>
                </c:pt>
                <c:pt idx="21293">
                  <c:v>-43.176933537889902</c:v>
                </c:pt>
                <c:pt idx="21294">
                  <c:v>-43.242699978570101</c:v>
                </c:pt>
                <c:pt idx="21295">
                  <c:v>-43.269448399873298</c:v>
                </c:pt>
                <c:pt idx="21296">
                  <c:v>-43.296293554281</c:v>
                </c:pt>
                <c:pt idx="21297">
                  <c:v>-43.302848498120298</c:v>
                </c:pt>
                <c:pt idx="21298">
                  <c:v>-43.309396260912202</c:v>
                </c:pt>
                <c:pt idx="21299">
                  <c:v>-43.384086916162701</c:v>
                </c:pt>
                <c:pt idx="21300">
                  <c:v>-43.390554649549898</c:v>
                </c:pt>
                <c:pt idx="21301">
                  <c:v>-43.429516533655502</c:v>
                </c:pt>
                <c:pt idx="21302">
                  <c:v>-43.4957572728255</c:v>
                </c:pt>
                <c:pt idx="21303">
                  <c:v>-43.522214056330299</c:v>
                </c:pt>
                <c:pt idx="21304">
                  <c:v>-43.548443881536002</c:v>
                </c:pt>
                <c:pt idx="21305">
                  <c:v>-43.554751456161398</c:v>
                </c:pt>
                <c:pt idx="21306">
                  <c:v>-43.561053264660799</c:v>
                </c:pt>
                <c:pt idx="21307">
                  <c:v>-43.633438202715801</c:v>
                </c:pt>
                <c:pt idx="21308">
                  <c:v>-43.639662113194802</c:v>
                </c:pt>
                <c:pt idx="21309">
                  <c:v>-43.676096747400997</c:v>
                </c:pt>
                <c:pt idx="21310">
                  <c:v>-43.734902831599598</c:v>
                </c:pt>
                <c:pt idx="21311">
                  <c:v>-43.758113960339699</c:v>
                </c:pt>
                <c:pt idx="21312">
                  <c:v>-43.779969683871499</c:v>
                </c:pt>
                <c:pt idx="21313">
                  <c:v>-43.786045959525701</c:v>
                </c:pt>
                <c:pt idx="21314">
                  <c:v>-43.792116823766499</c:v>
                </c:pt>
                <c:pt idx="21315">
                  <c:v>-43.851667179361698</c:v>
                </c:pt>
                <c:pt idx="21316">
                  <c:v>-43.857673291325</c:v>
                </c:pt>
                <c:pt idx="21317">
                  <c:v>-43.886954872749499</c:v>
                </c:pt>
                <c:pt idx="21318">
                  <c:v>-43.931120964859304</c:v>
                </c:pt>
                <c:pt idx="21319">
                  <c:v>-43.949177737978502</c:v>
                </c:pt>
                <c:pt idx="21320">
                  <c:v>-43.966113716315199</c:v>
                </c:pt>
                <c:pt idx="21321">
                  <c:v>-43.972001228725802</c:v>
                </c:pt>
                <c:pt idx="21322">
                  <c:v>-43.977883580928001</c:v>
                </c:pt>
                <c:pt idx="21323">
                  <c:v>-44.020820348877102</c:v>
                </c:pt>
                <c:pt idx="21324">
                  <c:v>-44.026655534595598</c:v>
                </c:pt>
                <c:pt idx="21325">
                  <c:v>-44.048481019395403</c:v>
                </c:pt>
                <c:pt idx="21326">
                  <c:v>-44.0811249105153</c:v>
                </c:pt>
                <c:pt idx="21327">
                  <c:v>-44.095571025711799</c:v>
                </c:pt>
                <c:pt idx="21328">
                  <c:v>-44.1097725161803</c:v>
                </c:pt>
                <c:pt idx="21329">
                  <c:v>-44.115517545676099</c:v>
                </c:pt>
                <c:pt idx="21330">
                  <c:v>-44.121259511235003</c:v>
                </c:pt>
                <c:pt idx="21331">
                  <c:v>-44.154791176155399</c:v>
                </c:pt>
                <c:pt idx="21332">
                  <c:v>-44.160499206989698</c:v>
                </c:pt>
                <c:pt idx="21333">
                  <c:v>-44.178616991271902</c:v>
                </c:pt>
                <c:pt idx="21334">
                  <c:v>-44.216448637712197</c:v>
                </c:pt>
                <c:pt idx="21335">
                  <c:v>-44.222098200250102</c:v>
                </c:pt>
                <c:pt idx="21336">
                  <c:v>-44.2358414575016</c:v>
                </c:pt>
                <c:pt idx="21337">
                  <c:v>-44.241460013999799</c:v>
                </c:pt>
                <c:pt idx="21338">
                  <c:v>-44.247076193881</c:v>
                </c:pt>
                <c:pt idx="21339">
                  <c:v>-44.280329361112997</c:v>
                </c:pt>
                <c:pt idx="21340">
                  <c:v>-44.285913425281599</c:v>
                </c:pt>
                <c:pt idx="21341">
                  <c:v>-44.304588030511297</c:v>
                </c:pt>
                <c:pt idx="21342">
                  <c:v>-44.336844555442298</c:v>
                </c:pt>
                <c:pt idx="21343">
                  <c:v>-44.351391678376999</c:v>
                </c:pt>
                <c:pt idx="21344">
                  <c:v>-44.366002338734702</c:v>
                </c:pt>
                <c:pt idx="21345">
                  <c:v>-44.371457582253498</c:v>
                </c:pt>
                <c:pt idx="21346">
                  <c:v>-44.393631786244804</c:v>
                </c:pt>
                <c:pt idx="21347">
                  <c:v>-44.399088839502397</c:v>
                </c:pt>
                <c:pt idx="21348">
                  <c:v>-44.421294569555798</c:v>
                </c:pt>
                <c:pt idx="21349">
                  <c:v>-44.443537349388102</c:v>
                </c:pt>
                <c:pt idx="21350">
                  <c:v>-44.4816295199454</c:v>
                </c:pt>
                <c:pt idx="21351">
                  <c:v>-44.487002528690397</c:v>
                </c:pt>
                <c:pt idx="21352">
                  <c:v>-44.501829607355297</c:v>
                </c:pt>
                <c:pt idx="21353">
                  <c:v>-44.516632719060297</c:v>
                </c:pt>
                <c:pt idx="21354">
                  <c:v>-44.531002529584903</c:v>
                </c:pt>
                <c:pt idx="21355">
                  <c:v>-44.5362673500589</c:v>
                </c:pt>
                <c:pt idx="21356">
                  <c:v>-44.541529766407798</c:v>
                </c:pt>
                <c:pt idx="21357">
                  <c:v>-44.578504339106701</c:v>
                </c:pt>
                <c:pt idx="21358">
                  <c:v>-44.617796064904397</c:v>
                </c:pt>
                <c:pt idx="21359">
                  <c:v>-44.622987062359002</c:v>
                </c:pt>
                <c:pt idx="21360">
                  <c:v>-44.637493251452703</c:v>
                </c:pt>
                <c:pt idx="21361">
                  <c:v>-44.651961696150302</c:v>
                </c:pt>
                <c:pt idx="21362">
                  <c:v>-44.665989358459299</c:v>
                </c:pt>
                <c:pt idx="21363">
                  <c:v>-44.671090585991998</c:v>
                </c:pt>
                <c:pt idx="21364">
                  <c:v>-44.707393692887102</c:v>
                </c:pt>
                <c:pt idx="21365">
                  <c:v>-44.712452584826401</c:v>
                </c:pt>
                <c:pt idx="21366">
                  <c:v>-44.751435464529102</c:v>
                </c:pt>
                <c:pt idx="21367">
                  <c:v>-44.7564494211558</c:v>
                </c:pt>
                <c:pt idx="21368">
                  <c:v>-44.770790163559901</c:v>
                </c:pt>
                <c:pt idx="21369">
                  <c:v>-44.784736515244298</c:v>
                </c:pt>
                <c:pt idx="21370">
                  <c:v>-44.799157228288003</c:v>
                </c:pt>
                <c:pt idx="21371">
                  <c:v>-44.804046935770103</c:v>
                </c:pt>
                <c:pt idx="21372">
                  <c:v>-44.808927587513097</c:v>
                </c:pt>
                <c:pt idx="21373">
                  <c:v>-44.845724343796498</c:v>
                </c:pt>
                <c:pt idx="21374">
                  <c:v>-44.886028907358401</c:v>
                </c:pt>
                <c:pt idx="21375">
                  <c:v>-44.890826354626398</c:v>
                </c:pt>
                <c:pt idx="21376">
                  <c:v>-44.905532455558401</c:v>
                </c:pt>
                <c:pt idx="21377">
                  <c:v>-44.920297134141101</c:v>
                </c:pt>
                <c:pt idx="21378">
                  <c:v>-44.935114939092202</c:v>
                </c:pt>
                <c:pt idx="21379">
                  <c:v>-44.939828098567503</c:v>
                </c:pt>
                <c:pt idx="21380">
                  <c:v>-44.978370542329699</c:v>
                </c:pt>
                <c:pt idx="21381">
                  <c:v>-44.983036698411098</c:v>
                </c:pt>
                <c:pt idx="21382">
                  <c:v>-45.024678119249401</c:v>
                </c:pt>
                <c:pt idx="21383">
                  <c:v>-45.029297292834201</c:v>
                </c:pt>
                <c:pt idx="21384">
                  <c:v>-45.0442162221335</c:v>
                </c:pt>
                <c:pt idx="21385">
                  <c:v>-45.0591163844867</c:v>
                </c:pt>
                <c:pt idx="21386">
                  <c:v>-45.073985734862298</c:v>
                </c:pt>
                <c:pt idx="21387">
                  <c:v>-45.078555827354997</c:v>
                </c:pt>
                <c:pt idx="21388">
                  <c:v>-45.117465102033599</c:v>
                </c:pt>
                <c:pt idx="21389">
                  <c:v>-45.121991500748997</c:v>
                </c:pt>
                <c:pt idx="21390">
                  <c:v>-45.162561550431597</c:v>
                </c:pt>
                <c:pt idx="21391">
                  <c:v>-45.167045424986398</c:v>
                </c:pt>
                <c:pt idx="21392">
                  <c:v>-45.181119353301703</c:v>
                </c:pt>
                <c:pt idx="21393">
                  <c:v>-45.195592452780602</c:v>
                </c:pt>
                <c:pt idx="21394">
                  <c:v>-45.210017456693002</c:v>
                </c:pt>
                <c:pt idx="21395">
                  <c:v>-45.214472144242897</c:v>
                </c:pt>
                <c:pt idx="21396">
                  <c:v>-45.252173839447103</c:v>
                </c:pt>
                <c:pt idx="21397">
                  <c:v>-45.2565895194058</c:v>
                </c:pt>
                <c:pt idx="21398">
                  <c:v>-45.296916873331298</c:v>
                </c:pt>
                <c:pt idx="21399">
                  <c:v>-45.301291187384699</c:v>
                </c:pt>
                <c:pt idx="21400">
                  <c:v>-45.315747728826402</c:v>
                </c:pt>
                <c:pt idx="21401">
                  <c:v>-45.330276931959503</c:v>
                </c:pt>
                <c:pt idx="21402">
                  <c:v>-45.344897947978502</c:v>
                </c:pt>
                <c:pt idx="21403">
                  <c:v>-45.349243191144801</c:v>
                </c:pt>
                <c:pt idx="21404">
                  <c:v>-45.388353493733703</c:v>
                </c:pt>
                <c:pt idx="21405">
                  <c:v>-45.392657686094402</c:v>
                </c:pt>
                <c:pt idx="21406">
                  <c:v>-45.436529504944197</c:v>
                </c:pt>
                <c:pt idx="21407">
                  <c:v>-45.440789019998398</c:v>
                </c:pt>
                <c:pt idx="21408">
                  <c:v>-45.455741228549797</c:v>
                </c:pt>
                <c:pt idx="21409">
                  <c:v>-45.471362216366501</c:v>
                </c:pt>
                <c:pt idx="21410">
                  <c:v>-45.486963315505797</c:v>
                </c:pt>
                <c:pt idx="21411">
                  <c:v>-45.491181971223298</c:v>
                </c:pt>
                <c:pt idx="21412">
                  <c:v>-45.534741799770103</c:v>
                </c:pt>
                <c:pt idx="21413">
                  <c:v>-45.5389144588422</c:v>
                </c:pt>
                <c:pt idx="21414">
                  <c:v>-45.586832087850397</c:v>
                </c:pt>
                <c:pt idx="21415">
                  <c:v>-45.590954871601397</c:v>
                </c:pt>
                <c:pt idx="21416">
                  <c:v>-45.607323504666503</c:v>
                </c:pt>
                <c:pt idx="21417">
                  <c:v>-45.623717972374102</c:v>
                </c:pt>
                <c:pt idx="21418">
                  <c:v>-45.639363524489298</c:v>
                </c:pt>
                <c:pt idx="21419">
                  <c:v>-45.643437005962802</c:v>
                </c:pt>
                <c:pt idx="21420">
                  <c:v>-45.688826907917402</c:v>
                </c:pt>
                <c:pt idx="21421">
                  <c:v>-45.692854568947801</c:v>
                </c:pt>
                <c:pt idx="21422">
                  <c:v>-45.739493050322899</c:v>
                </c:pt>
                <c:pt idx="21423">
                  <c:v>-45.743472638260897</c:v>
                </c:pt>
                <c:pt idx="21424">
                  <c:v>-45.759117721309899</c:v>
                </c:pt>
                <c:pt idx="21425">
                  <c:v>-45.774513208451403</c:v>
                </c:pt>
                <c:pt idx="21426">
                  <c:v>-45.789623112429098</c:v>
                </c:pt>
                <c:pt idx="21427">
                  <c:v>-45.793555211550597</c:v>
                </c:pt>
                <c:pt idx="21428">
                  <c:v>-45.833830320003997</c:v>
                </c:pt>
                <c:pt idx="21429">
                  <c:v>-45.837723481306803</c:v>
                </c:pt>
                <c:pt idx="21430">
                  <c:v>-45.875067776151496</c:v>
                </c:pt>
                <c:pt idx="21431">
                  <c:v>-45.878921221320198</c:v>
                </c:pt>
                <c:pt idx="21432">
                  <c:v>-45.891221982660397</c:v>
                </c:pt>
                <c:pt idx="21433">
                  <c:v>-45.903467411049</c:v>
                </c:pt>
                <c:pt idx="21434">
                  <c:v>-45.915275485253602</c:v>
                </c:pt>
                <c:pt idx="21435">
                  <c:v>-45.919083348081799</c:v>
                </c:pt>
                <c:pt idx="21436">
                  <c:v>-45.948251551123498</c:v>
                </c:pt>
                <c:pt idx="21437">
                  <c:v>-45.952030930049098</c:v>
                </c:pt>
                <c:pt idx="21438">
                  <c:v>-45.977314032657503</c:v>
                </c:pt>
                <c:pt idx="21439">
                  <c:v>-45.981064412851303</c:v>
                </c:pt>
                <c:pt idx="21440">
                  <c:v>-45.990508567166501</c:v>
                </c:pt>
                <c:pt idx="21441">
                  <c:v>-45.999422353229299</c:v>
                </c:pt>
                <c:pt idx="21442">
                  <c:v>-46.0083843541601</c:v>
                </c:pt>
                <c:pt idx="21443">
                  <c:v>-46.012078067254897</c:v>
                </c:pt>
                <c:pt idx="21444">
                  <c:v>-46.032865682338603</c:v>
                </c:pt>
                <c:pt idx="21445">
                  <c:v>-46.036536061939202</c:v>
                </c:pt>
                <c:pt idx="21446">
                  <c:v>-46.057508978133797</c:v>
                </c:pt>
                <c:pt idx="21447">
                  <c:v>-46.0611492388933</c:v>
                </c:pt>
                <c:pt idx="21448">
                  <c:v>-46.069591663153901</c:v>
                </c:pt>
                <c:pt idx="21449">
                  <c:v>-46.078081892674298</c:v>
                </c:pt>
                <c:pt idx="21450">
                  <c:v>-46.086419860717101</c:v>
                </c:pt>
                <c:pt idx="21451">
                  <c:v>-46.0899883398504</c:v>
                </c:pt>
                <c:pt idx="21452">
                  <c:v>-46.110654106164098</c:v>
                </c:pt>
                <c:pt idx="21453">
                  <c:v>-46.114192719091598</c:v>
                </c:pt>
                <c:pt idx="21454">
                  <c:v>-46.137920962264403</c:v>
                </c:pt>
                <c:pt idx="21455">
                  <c:v>-46.141426679443903</c:v>
                </c:pt>
                <c:pt idx="21456">
                  <c:v>-46.150655061908601</c:v>
                </c:pt>
                <c:pt idx="21457">
                  <c:v>-46.160007880456398</c:v>
                </c:pt>
                <c:pt idx="21458">
                  <c:v>-46.1694572689387</c:v>
                </c:pt>
                <c:pt idx="21459">
                  <c:v>-46.172879310413997</c:v>
                </c:pt>
                <c:pt idx="21460">
                  <c:v>-46.1969080899731</c:v>
                </c:pt>
                <c:pt idx="21461">
                  <c:v>-46.200297928617303</c:v>
                </c:pt>
                <c:pt idx="21462">
                  <c:v>-46.2263327442679</c:v>
                </c:pt>
                <c:pt idx="21463">
                  <c:v>-46.229687073398203</c:v>
                </c:pt>
                <c:pt idx="21464">
                  <c:v>-46.239420880745897</c:v>
                </c:pt>
                <c:pt idx="21465">
                  <c:v>-46.249136468026002</c:v>
                </c:pt>
                <c:pt idx="21466">
                  <c:v>-46.258812903507298</c:v>
                </c:pt>
                <c:pt idx="21467">
                  <c:v>-46.262117885745504</c:v>
                </c:pt>
                <c:pt idx="21468">
                  <c:v>-46.286642221576201</c:v>
                </c:pt>
                <c:pt idx="21469">
                  <c:v>-46.289915908753002</c:v>
                </c:pt>
                <c:pt idx="21470">
                  <c:v>-46.314173977363801</c:v>
                </c:pt>
                <c:pt idx="21471">
                  <c:v>-46.317419383597198</c:v>
                </c:pt>
                <c:pt idx="21472">
                  <c:v>-46.3264585836151</c:v>
                </c:pt>
                <c:pt idx="21473">
                  <c:v>-46.335338166092697</c:v>
                </c:pt>
                <c:pt idx="21474">
                  <c:v>-46.343785436701097</c:v>
                </c:pt>
                <c:pt idx="21475">
                  <c:v>-46.356811961031802</c:v>
                </c:pt>
                <c:pt idx="21476">
                  <c:v>-46.360024980564802</c:v>
                </c:pt>
                <c:pt idx="21477">
                  <c:v>-46.372934042263097</c:v>
                </c:pt>
                <c:pt idx="21478">
                  <c:v>-46.392397713780099</c:v>
                </c:pt>
                <c:pt idx="21479">
                  <c:v>-46.3955823337811</c:v>
                </c:pt>
                <c:pt idx="21480">
                  <c:v>-46.4034918594541</c:v>
                </c:pt>
                <c:pt idx="21481">
                  <c:v>-46.411175523030799</c:v>
                </c:pt>
                <c:pt idx="21482">
                  <c:v>-46.418622824513903</c:v>
                </c:pt>
                <c:pt idx="21483">
                  <c:v>-46.425835144741001</c:v>
                </c:pt>
                <c:pt idx="21484">
                  <c:v>-46.432617765105498</c:v>
                </c:pt>
                <c:pt idx="21485">
                  <c:v>-46.4358006008842</c:v>
                </c:pt>
                <c:pt idx="21486">
                  <c:v>-46.450643115896298</c:v>
                </c:pt>
                <c:pt idx="21487">
                  <c:v>-46.458569598602899</c:v>
                </c:pt>
                <c:pt idx="21488">
                  <c:v>-46.4643740217467</c:v>
                </c:pt>
                <c:pt idx="21489">
                  <c:v>-46.469864258812997</c:v>
                </c:pt>
                <c:pt idx="21490">
                  <c:v>-46.475031416422603</c:v>
                </c:pt>
                <c:pt idx="21491">
                  <c:v>-46.479868015826497</c:v>
                </c:pt>
                <c:pt idx="21492">
                  <c:v>-46.484311770840797</c:v>
                </c:pt>
                <c:pt idx="21493">
                  <c:v>-46.487456384927398</c:v>
                </c:pt>
                <c:pt idx="21494">
                  <c:v>-46.494010520557403</c:v>
                </c:pt>
                <c:pt idx="21495">
                  <c:v>-46.497145561104503</c:v>
                </c:pt>
                <c:pt idx="21496">
                  <c:v>-46.499418386952897</c:v>
                </c:pt>
                <c:pt idx="21497">
                  <c:v>-46.5025477540227</c:v>
                </c:pt>
                <c:pt idx="21498">
                  <c:v>-46.505149608189001</c:v>
                </c:pt>
                <c:pt idx="21499">
                  <c:v>-46.507513192582998</c:v>
                </c:pt>
                <c:pt idx="21500">
                  <c:v>-46.509662753665403</c:v>
                </c:pt>
                <c:pt idx="21501">
                  <c:v>-46.512778820871098</c:v>
                </c:pt>
                <c:pt idx="21502">
                  <c:v>-46.511905939866601</c:v>
                </c:pt>
                <c:pt idx="21503">
                  <c:v>-46.515018674530502</c:v>
                </c:pt>
                <c:pt idx="21504">
                  <c:v>-46.511803434527401</c:v>
                </c:pt>
                <c:pt idx="21505">
                  <c:v>-46.514916770105799</c:v>
                </c:pt>
                <c:pt idx="21506">
                  <c:v>-46.516224742506203</c:v>
                </c:pt>
                <c:pt idx="21507">
                  <c:v>-46.5174963923414</c:v>
                </c:pt>
                <c:pt idx="21508">
                  <c:v>-46.5188142289011</c:v>
                </c:pt>
                <c:pt idx="21509">
                  <c:v>-46.521920907112602</c:v>
                </c:pt>
                <c:pt idx="21510">
                  <c:v>-46.518952300606998</c:v>
                </c:pt>
                <c:pt idx="21511">
                  <c:v>-46.522058596078701</c:v>
                </c:pt>
                <c:pt idx="21512">
                  <c:v>-46.5196009172397</c:v>
                </c:pt>
                <c:pt idx="21513">
                  <c:v>-46.522707786539002</c:v>
                </c:pt>
                <c:pt idx="21514">
                  <c:v>-46.524390376352898</c:v>
                </c:pt>
                <c:pt idx="21515">
                  <c:v>-46.526254161164601</c:v>
                </c:pt>
                <c:pt idx="21516">
                  <c:v>-46.528238692712499</c:v>
                </c:pt>
                <c:pt idx="21517">
                  <c:v>-46.531349848995298</c:v>
                </c:pt>
                <c:pt idx="21518">
                  <c:v>-46.531344980769397</c:v>
                </c:pt>
                <c:pt idx="21519">
                  <c:v>-46.5344554720998</c:v>
                </c:pt>
                <c:pt idx="21520">
                  <c:v>-46.537125951555197</c:v>
                </c:pt>
                <c:pt idx="21521">
                  <c:v>-46.540234303319998</c:v>
                </c:pt>
                <c:pt idx="21522">
                  <c:v>-46.5434512522286</c:v>
                </c:pt>
                <c:pt idx="21523">
                  <c:v>-46.546892840192598</c:v>
                </c:pt>
                <c:pt idx="21524">
                  <c:v>-46.550567986965099</c:v>
                </c:pt>
                <c:pt idx="21525">
                  <c:v>-46.553675431899897</c:v>
                </c:pt>
                <c:pt idx="21526">
                  <c:v>-46.559430143831399</c:v>
                </c:pt>
                <c:pt idx="21527">
                  <c:v>-46.562530730358397</c:v>
                </c:pt>
                <c:pt idx="21528">
                  <c:v>-46.571496994731099</c:v>
                </c:pt>
                <c:pt idx="21529">
                  <c:v>-46.576325934987899</c:v>
                </c:pt>
                <c:pt idx="21530">
                  <c:v>-46.579409898125</c:v>
                </c:pt>
                <c:pt idx="21531">
                  <c:v>-46.584479319568402</c:v>
                </c:pt>
                <c:pt idx="21532">
                  <c:v>-46.589692867416602</c:v>
                </c:pt>
                <c:pt idx="21533">
                  <c:v>-46.592766170803102</c:v>
                </c:pt>
                <c:pt idx="21534">
                  <c:v>-46.603470260227603</c:v>
                </c:pt>
                <c:pt idx="21535">
                  <c:v>-46.606529345179801</c:v>
                </c:pt>
                <c:pt idx="21536">
                  <c:v>-46.6190358498433</c:v>
                </c:pt>
                <c:pt idx="21537">
                  <c:v>-46.6246855903157</c:v>
                </c:pt>
                <c:pt idx="21538">
                  <c:v>-46.627718917609997</c:v>
                </c:pt>
                <c:pt idx="21539">
                  <c:v>-46.633515091047698</c:v>
                </c:pt>
                <c:pt idx="21540">
                  <c:v>-46.639261428040101</c:v>
                </c:pt>
                <c:pt idx="21541">
                  <c:v>-46.642271863451299</c:v>
                </c:pt>
                <c:pt idx="21542">
                  <c:v>-46.654594755037401</c:v>
                </c:pt>
                <c:pt idx="21543">
                  <c:v>-46.657587927164101</c:v>
                </c:pt>
                <c:pt idx="21544">
                  <c:v>-46.671307049916699</c:v>
                </c:pt>
                <c:pt idx="21545">
                  <c:v>-46.677303018595403</c:v>
                </c:pt>
                <c:pt idx="21546">
                  <c:v>-46.680265562910499</c:v>
                </c:pt>
                <c:pt idx="21547">
                  <c:v>-46.686173055803501</c:v>
                </c:pt>
                <c:pt idx="21548">
                  <c:v>-46.692295723102703</c:v>
                </c:pt>
                <c:pt idx="21549">
                  <c:v>-46.695241331777702</c:v>
                </c:pt>
                <c:pt idx="21550">
                  <c:v>-46.709132710935599</c:v>
                </c:pt>
                <c:pt idx="21551">
                  <c:v>-46.712061320328203</c:v>
                </c:pt>
                <c:pt idx="21552">
                  <c:v>-46.728716065929198</c:v>
                </c:pt>
                <c:pt idx="21553">
                  <c:v>-46.735711038869503</c:v>
                </c:pt>
                <c:pt idx="21554">
                  <c:v>-46.738611790923301</c:v>
                </c:pt>
                <c:pt idx="21555">
                  <c:v>-46.745668560774099</c:v>
                </c:pt>
                <c:pt idx="21556">
                  <c:v>-46.753063575943699</c:v>
                </c:pt>
                <c:pt idx="21557">
                  <c:v>-46.755949168450002</c:v>
                </c:pt>
                <c:pt idx="21558">
                  <c:v>-46.774376492396499</c:v>
                </c:pt>
                <c:pt idx="21559">
                  <c:v>-46.777240943644401</c:v>
                </c:pt>
                <c:pt idx="21560">
                  <c:v>-46.800093644982198</c:v>
                </c:pt>
                <c:pt idx="21561">
                  <c:v>-46.808835358012203</c:v>
                </c:pt>
                <c:pt idx="21562">
                  <c:v>-46.811662670828099</c:v>
                </c:pt>
                <c:pt idx="21563">
                  <c:v>-46.820328166911203</c:v>
                </c:pt>
                <c:pt idx="21564">
                  <c:v>-46.829199107174198</c:v>
                </c:pt>
                <c:pt idx="21565">
                  <c:v>-46.832005665154298</c:v>
                </c:pt>
                <c:pt idx="21566">
                  <c:v>-46.856257678187802</c:v>
                </c:pt>
                <c:pt idx="21567">
                  <c:v>-46.859035962003396</c:v>
                </c:pt>
                <c:pt idx="21568">
                  <c:v>-46.887564996322197</c:v>
                </c:pt>
                <c:pt idx="21569">
                  <c:v>-46.8976771673968</c:v>
                </c:pt>
                <c:pt idx="21570">
                  <c:v>-46.900406623921199</c:v>
                </c:pt>
                <c:pt idx="21571">
                  <c:v>-46.910283165573503</c:v>
                </c:pt>
                <c:pt idx="21572">
                  <c:v>-46.9203984430643</c:v>
                </c:pt>
                <c:pt idx="21573">
                  <c:v>-46.923095350431701</c:v>
                </c:pt>
                <c:pt idx="21574">
                  <c:v>-46.951232285080302</c:v>
                </c:pt>
                <c:pt idx="21575">
                  <c:v>-46.9538940191105</c:v>
                </c:pt>
                <c:pt idx="21576">
                  <c:v>-46.985692932134</c:v>
                </c:pt>
                <c:pt idx="21577">
                  <c:v>-46.996214678557799</c:v>
                </c:pt>
                <c:pt idx="21578">
                  <c:v>-46.998824660339402</c:v>
                </c:pt>
                <c:pt idx="21579">
                  <c:v>-47.009776445407297</c:v>
                </c:pt>
                <c:pt idx="21580">
                  <c:v>-47.020433118695699</c:v>
                </c:pt>
                <c:pt idx="21581">
                  <c:v>-47.023005458939998</c:v>
                </c:pt>
                <c:pt idx="21582">
                  <c:v>-47.053773091719101</c:v>
                </c:pt>
                <c:pt idx="21583">
                  <c:v>-47.056309642180302</c:v>
                </c:pt>
                <c:pt idx="21584">
                  <c:v>-47.090824281813802</c:v>
                </c:pt>
                <c:pt idx="21585">
                  <c:v>-47.101998872734498</c:v>
                </c:pt>
                <c:pt idx="21586">
                  <c:v>-47.104480369042903</c:v>
                </c:pt>
                <c:pt idx="21587">
                  <c:v>-47.115736812509503</c:v>
                </c:pt>
                <c:pt idx="21588">
                  <c:v>-47.127521732652397</c:v>
                </c:pt>
                <c:pt idx="21589">
                  <c:v>-47.129968306014497</c:v>
                </c:pt>
                <c:pt idx="21590">
                  <c:v>-47.163636735893803</c:v>
                </c:pt>
                <c:pt idx="21591">
                  <c:v>-47.166046072057902</c:v>
                </c:pt>
                <c:pt idx="21592">
                  <c:v>-47.204025663034699</c:v>
                </c:pt>
                <c:pt idx="21593">
                  <c:v>-47.2164562739449</c:v>
                </c:pt>
                <c:pt idx="21594">
                  <c:v>-47.218808418062203</c:v>
                </c:pt>
                <c:pt idx="21595">
                  <c:v>-47.231377687785702</c:v>
                </c:pt>
                <c:pt idx="21596">
                  <c:v>-47.243777420906099</c:v>
                </c:pt>
                <c:pt idx="21597">
                  <c:v>-47.246100684787997</c:v>
                </c:pt>
                <c:pt idx="21598">
                  <c:v>-47.283690737135302</c:v>
                </c:pt>
                <c:pt idx="21599">
                  <c:v>-47.2859727977322</c:v>
                </c:pt>
                <c:pt idx="21600">
                  <c:v>-47.327713954011102</c:v>
                </c:pt>
                <c:pt idx="21601">
                  <c:v>-47.341478646345998</c:v>
                </c:pt>
                <c:pt idx="21602">
                  <c:v>-47.343702060919803</c:v>
                </c:pt>
                <c:pt idx="21603">
                  <c:v>-47.356855387008402</c:v>
                </c:pt>
                <c:pt idx="21604">
                  <c:v>-47.370573063719398</c:v>
                </c:pt>
                <c:pt idx="21605">
                  <c:v>-47.393408057655002</c:v>
                </c:pt>
                <c:pt idx="21606">
                  <c:v>-47.395575714469402</c:v>
                </c:pt>
                <c:pt idx="21607">
                  <c:v>-47.418407355033501</c:v>
                </c:pt>
                <c:pt idx="21608">
                  <c:v>-47.457825224674004</c:v>
                </c:pt>
                <c:pt idx="21609">
                  <c:v>-47.4714554287509</c:v>
                </c:pt>
                <c:pt idx="21610">
                  <c:v>-47.4735522650181</c:v>
                </c:pt>
                <c:pt idx="21611">
                  <c:v>-47.486598886881403</c:v>
                </c:pt>
                <c:pt idx="21612">
                  <c:v>-47.499716012181899</c:v>
                </c:pt>
                <c:pt idx="21613">
                  <c:v>-47.513043364493498</c:v>
                </c:pt>
                <c:pt idx="21614">
                  <c:v>-47.525716727507799</c:v>
                </c:pt>
                <c:pt idx="21615">
                  <c:v>-47.5277587496292</c:v>
                </c:pt>
                <c:pt idx="21616">
                  <c:v>-47.581436726046498</c:v>
                </c:pt>
                <c:pt idx="21617">
                  <c:v>-47.593435642237999</c:v>
                </c:pt>
                <c:pt idx="21618">
                  <c:v>-47.5954139041433</c:v>
                </c:pt>
                <c:pt idx="21619">
                  <c:v>-47.607469953179098</c:v>
                </c:pt>
                <c:pt idx="21620">
                  <c:v>-47.618822486698903</c:v>
                </c:pt>
                <c:pt idx="21621">
                  <c:v>-47.629917384311597</c:v>
                </c:pt>
                <c:pt idx="21622">
                  <c:v>-47.641169028460801</c:v>
                </c:pt>
                <c:pt idx="21623">
                  <c:v>-47.643106775140602</c:v>
                </c:pt>
                <c:pt idx="21624">
                  <c:v>-47.686597400467498</c:v>
                </c:pt>
                <c:pt idx="21625">
                  <c:v>-47.696786398769497</c:v>
                </c:pt>
                <c:pt idx="21626">
                  <c:v>-47.698677628415901</c:v>
                </c:pt>
                <c:pt idx="21627">
                  <c:v>-47.708403072070901</c:v>
                </c:pt>
                <c:pt idx="21628">
                  <c:v>-47.7177817272851</c:v>
                </c:pt>
                <c:pt idx="21629">
                  <c:v>-47.7272836532158</c:v>
                </c:pt>
                <c:pt idx="21630">
                  <c:v>-47.736233572875001</c:v>
                </c:pt>
                <c:pt idx="21631">
                  <c:v>-47.751533545498397</c:v>
                </c:pt>
                <c:pt idx="21632">
                  <c:v>-47.779749147523603</c:v>
                </c:pt>
                <c:pt idx="21633">
                  <c:v>-47.781582702484798</c:v>
                </c:pt>
                <c:pt idx="21634">
                  <c:v>-47.786989591760097</c:v>
                </c:pt>
                <c:pt idx="21635">
                  <c:v>-47.794628656281702</c:v>
                </c:pt>
                <c:pt idx="21636">
                  <c:v>-47.802984956739103</c:v>
                </c:pt>
                <c:pt idx="21637">
                  <c:v>-47.811156807594202</c:v>
                </c:pt>
                <c:pt idx="21638">
                  <c:v>-47.818946258096602</c:v>
                </c:pt>
                <c:pt idx="21639">
                  <c:v>-47.826724931104401</c:v>
                </c:pt>
                <c:pt idx="21640">
                  <c:v>-47.843785294108997</c:v>
                </c:pt>
                <c:pt idx="21641">
                  <c:v>-47.8550486059573</c:v>
                </c:pt>
                <c:pt idx="21642">
                  <c:v>-47.866246285677001</c:v>
                </c:pt>
                <c:pt idx="21643">
                  <c:v>-47.868037321314603</c:v>
                </c:pt>
                <c:pt idx="21644">
                  <c:v>-47.879176525837799</c:v>
                </c:pt>
                <c:pt idx="21645">
                  <c:v>-47.880958312483898</c:v>
                </c:pt>
                <c:pt idx="21646">
                  <c:v>-47.892034052567404</c:v>
                </c:pt>
                <c:pt idx="21647">
                  <c:v>-47.903044382142902</c:v>
                </c:pt>
                <c:pt idx="21648">
                  <c:v>-47.904793477115199</c:v>
                </c:pt>
                <c:pt idx="21649">
                  <c:v>-47.911403193242499</c:v>
                </c:pt>
                <c:pt idx="21650">
                  <c:v>-47.923018635428797</c:v>
                </c:pt>
                <c:pt idx="21651">
                  <c:v>-47.933708463489303</c:v>
                </c:pt>
                <c:pt idx="21652">
                  <c:v>-47.943366402809801</c:v>
                </c:pt>
                <c:pt idx="21653">
                  <c:v>-47.945038357134401</c:v>
                </c:pt>
                <c:pt idx="21654">
                  <c:v>-47.946718050611501</c:v>
                </c:pt>
                <c:pt idx="21655">
                  <c:v>-47.961266696506001</c:v>
                </c:pt>
                <c:pt idx="21656">
                  <c:v>-47.962939795884203</c:v>
                </c:pt>
                <c:pt idx="21657">
                  <c:v>-47.966913229128799</c:v>
                </c:pt>
                <c:pt idx="21658">
                  <c:v>-47.971916500112002</c:v>
                </c:pt>
                <c:pt idx="21659">
                  <c:v>-47.976626317975203</c:v>
                </c:pt>
                <c:pt idx="21660">
                  <c:v>-47.984818637595403</c:v>
                </c:pt>
                <c:pt idx="21661">
                  <c:v>-47.9864371695542</c:v>
                </c:pt>
                <c:pt idx="21662">
                  <c:v>-47.988044688974902</c:v>
                </c:pt>
                <c:pt idx="21663">
                  <c:v>-47.9939124501999</c:v>
                </c:pt>
                <c:pt idx="21664">
                  <c:v>-47.995517518391097</c:v>
                </c:pt>
                <c:pt idx="21665">
                  <c:v>-47.997652835379398</c:v>
                </c:pt>
                <c:pt idx="21666">
                  <c:v>-47.999670754104201</c:v>
                </c:pt>
                <c:pt idx="21667">
                  <c:v>-48.001235253836001</c:v>
                </c:pt>
                <c:pt idx="21668">
                  <c:v>-47.995722541105401</c:v>
                </c:pt>
                <c:pt idx="21669">
                  <c:v>-47.9972895960085</c:v>
                </c:pt>
                <c:pt idx="21670">
                  <c:v>-47.9988465521607</c:v>
                </c:pt>
                <c:pt idx="21671">
                  <c:v>-47.993097136211098</c:v>
                </c:pt>
                <c:pt idx="21672">
                  <c:v>-47.994649014257497</c:v>
                </c:pt>
                <c:pt idx="21673">
                  <c:v>-47.994414547004503</c:v>
                </c:pt>
                <c:pt idx="21674">
                  <c:v>-47.993130075509796</c:v>
                </c:pt>
                <c:pt idx="21675">
                  <c:v>-47.991341921181998</c:v>
                </c:pt>
                <c:pt idx="21676">
                  <c:v>-47.976685785442299</c:v>
                </c:pt>
                <c:pt idx="21677">
                  <c:v>-47.978232443944798</c:v>
                </c:pt>
                <c:pt idx="21678">
                  <c:v>-47.979783189742498</c:v>
                </c:pt>
                <c:pt idx="21679">
                  <c:v>-47.9673550505252</c:v>
                </c:pt>
                <c:pt idx="21680">
                  <c:v>-47.968912275711403</c:v>
                </c:pt>
                <c:pt idx="21681">
                  <c:v>-47.967793796665198</c:v>
                </c:pt>
                <c:pt idx="21682">
                  <c:v>-47.965360304848197</c:v>
                </c:pt>
                <c:pt idx="21683">
                  <c:v>-47.962822715345602</c:v>
                </c:pt>
                <c:pt idx="21684">
                  <c:v>-47.9508300725293</c:v>
                </c:pt>
                <c:pt idx="21685">
                  <c:v>-47.952418634201202</c:v>
                </c:pt>
                <c:pt idx="21686">
                  <c:v>-47.954013115445299</c:v>
                </c:pt>
                <c:pt idx="21687">
                  <c:v>-47.945031645553598</c:v>
                </c:pt>
                <c:pt idx="21688">
                  <c:v>-47.946641077696398</c:v>
                </c:pt>
                <c:pt idx="21689">
                  <c:v>-47.946559414018097</c:v>
                </c:pt>
                <c:pt idx="21690">
                  <c:v>-47.945649835976198</c:v>
                </c:pt>
                <c:pt idx="21691">
                  <c:v>-47.945018340552998</c:v>
                </c:pt>
                <c:pt idx="21692">
                  <c:v>-47.942949936113699</c:v>
                </c:pt>
                <c:pt idx="21693">
                  <c:v>-47.944565234368902</c:v>
                </c:pt>
                <c:pt idx="21694">
                  <c:v>-47.946173013734899</c:v>
                </c:pt>
                <c:pt idx="21695">
                  <c:v>-47.945772890268202</c:v>
                </c:pt>
                <c:pt idx="21696">
                  <c:v>-47.9473883742669</c:v>
                </c:pt>
                <c:pt idx="21697">
                  <c:v>-47.9488237679005</c:v>
                </c:pt>
                <c:pt idx="21698">
                  <c:v>-47.950455200630898</c:v>
                </c:pt>
                <c:pt idx="21699">
                  <c:v>-47.952373698074197</c:v>
                </c:pt>
                <c:pt idx="21700">
                  <c:v>-47.959577961912203</c:v>
                </c:pt>
                <c:pt idx="21701">
                  <c:v>-47.961164800625603</c:v>
                </c:pt>
                <c:pt idx="21702">
                  <c:v>-47.962740818611003</c:v>
                </c:pt>
                <c:pt idx="21703">
                  <c:v>-47.969806334449402</c:v>
                </c:pt>
                <c:pt idx="21704">
                  <c:v>-47.971369943188897</c:v>
                </c:pt>
                <c:pt idx="21705">
                  <c:v>-47.974120810889303</c:v>
                </c:pt>
                <c:pt idx="21706">
                  <c:v>-47.9776751798845</c:v>
                </c:pt>
                <c:pt idx="21707">
                  <c:v>-47.981529061659003</c:v>
                </c:pt>
                <c:pt idx="21708">
                  <c:v>-47.9951883402193</c:v>
                </c:pt>
                <c:pt idx="21709">
                  <c:v>-47.9967129680415</c:v>
                </c:pt>
                <c:pt idx="21710">
                  <c:v>-47.998227129221902</c:v>
                </c:pt>
                <c:pt idx="21711">
                  <c:v>-48.010444715331403</c:v>
                </c:pt>
                <c:pt idx="21712">
                  <c:v>-48.011949356944399</c:v>
                </c:pt>
                <c:pt idx="21713">
                  <c:v>-48.015363792297002</c:v>
                </c:pt>
                <c:pt idx="21714">
                  <c:v>-48.023852885376201</c:v>
                </c:pt>
                <c:pt idx="21715">
                  <c:v>-48.029028616803103</c:v>
                </c:pt>
                <c:pt idx="21716">
                  <c:v>-48.042287252855402</c:v>
                </c:pt>
                <c:pt idx="21717">
                  <c:v>-48.043755113426698</c:v>
                </c:pt>
                <c:pt idx="21718">
                  <c:v>-48.045217399452703</c:v>
                </c:pt>
                <c:pt idx="21719">
                  <c:v>-48.0602233093351</c:v>
                </c:pt>
                <c:pt idx="21720">
                  <c:v>-48.061674909764598</c:v>
                </c:pt>
                <c:pt idx="21721">
                  <c:v>-48.069927941470702</c:v>
                </c:pt>
                <c:pt idx="21722">
                  <c:v>-48.075512173883197</c:v>
                </c:pt>
                <c:pt idx="21723">
                  <c:v>-48.081362594733001</c:v>
                </c:pt>
                <c:pt idx="21724">
                  <c:v>-48.0965548805342</c:v>
                </c:pt>
                <c:pt idx="21725">
                  <c:v>-48.097964412766899</c:v>
                </c:pt>
                <c:pt idx="21726">
                  <c:v>-48.099366899478703</c:v>
                </c:pt>
                <c:pt idx="21727">
                  <c:v>-48.116615428587998</c:v>
                </c:pt>
                <c:pt idx="21728">
                  <c:v>-48.118005771469498</c:v>
                </c:pt>
                <c:pt idx="21729">
                  <c:v>-48.127650069162101</c:v>
                </c:pt>
                <c:pt idx="21730">
                  <c:v>-48.134085636471902</c:v>
                </c:pt>
                <c:pt idx="21731">
                  <c:v>-48.140954671726099</c:v>
                </c:pt>
                <c:pt idx="21732">
                  <c:v>-48.160644824075497</c:v>
                </c:pt>
                <c:pt idx="21733">
                  <c:v>-48.161977641306798</c:v>
                </c:pt>
                <c:pt idx="21734">
                  <c:v>-48.163301726444303</c:v>
                </c:pt>
                <c:pt idx="21735">
                  <c:v>-48.186504831841802</c:v>
                </c:pt>
                <c:pt idx="21736">
                  <c:v>-48.187804730062503</c:v>
                </c:pt>
                <c:pt idx="21737">
                  <c:v>-48.200384088583803</c:v>
                </c:pt>
                <c:pt idx="21738">
                  <c:v>-48.208862270051902</c:v>
                </c:pt>
                <c:pt idx="21739">
                  <c:v>-48.218056312124197</c:v>
                </c:pt>
                <c:pt idx="21740">
                  <c:v>-48.2468780056737</c:v>
                </c:pt>
                <c:pt idx="21741">
                  <c:v>-48.263420068075497</c:v>
                </c:pt>
                <c:pt idx="21742">
                  <c:v>-48.264621760687803</c:v>
                </c:pt>
                <c:pt idx="21743">
                  <c:v>-48.281313499410601</c:v>
                </c:pt>
                <c:pt idx="21744">
                  <c:v>-48.282489631592703</c:v>
                </c:pt>
                <c:pt idx="21745">
                  <c:v>-48.2993312309939</c:v>
                </c:pt>
                <c:pt idx="21746">
                  <c:v>-48.300481523446599</c:v>
                </c:pt>
                <c:pt idx="21747">
                  <c:v>-48.317472692740203</c:v>
                </c:pt>
                <c:pt idx="21748">
                  <c:v>-48.3323830074917</c:v>
                </c:pt>
                <c:pt idx="21749">
                  <c:v>-48.355790317212801</c:v>
                </c:pt>
                <c:pt idx="21750">
                  <c:v>-48.380707519843199</c:v>
                </c:pt>
                <c:pt idx="21751">
                  <c:v>-48.393981760327598</c:v>
                </c:pt>
                <c:pt idx="21752">
                  <c:v>-48.395031860574399</c:v>
                </c:pt>
                <c:pt idx="21753">
                  <c:v>-48.396077033030899</c:v>
                </c:pt>
                <c:pt idx="21754">
                  <c:v>-48.441687063250001</c:v>
                </c:pt>
                <c:pt idx="21755">
                  <c:v>-48.442679103362103</c:v>
                </c:pt>
                <c:pt idx="21756">
                  <c:v>-48.461009256901001</c:v>
                </c:pt>
                <c:pt idx="21757">
                  <c:v>-48.474971403661002</c:v>
                </c:pt>
                <c:pt idx="21758">
                  <c:v>-48.527420650279097</c:v>
                </c:pt>
                <c:pt idx="21759">
                  <c:v>-48.528334115250203</c:v>
                </c:pt>
                <c:pt idx="21760">
                  <c:v>-48.529253515704802</c:v>
                </c:pt>
                <c:pt idx="21761">
                  <c:v>-48.530175965104704</c:v>
                </c:pt>
                <c:pt idx="21762">
                  <c:v>-48.574086225715902</c:v>
                </c:pt>
                <c:pt idx="21763">
                  <c:v>-48.574957302356097</c:v>
                </c:pt>
                <c:pt idx="21764">
                  <c:v>-48.596284416310503</c:v>
                </c:pt>
                <c:pt idx="21765">
                  <c:v>-48.609178107097399</c:v>
                </c:pt>
                <c:pt idx="21766">
                  <c:v>-48.652427155544899</c:v>
                </c:pt>
                <c:pt idx="21767">
                  <c:v>-48.6532261157272</c:v>
                </c:pt>
                <c:pt idx="21768">
                  <c:v>-48.654030605758003</c:v>
                </c:pt>
                <c:pt idx="21769">
                  <c:v>-48.654840473021402</c:v>
                </c:pt>
                <c:pt idx="21770">
                  <c:v>-48.689866589148103</c:v>
                </c:pt>
                <c:pt idx="21771">
                  <c:v>-48.690641795418102</c:v>
                </c:pt>
                <c:pt idx="21772">
                  <c:v>-48.706638197470902</c:v>
                </c:pt>
                <c:pt idx="21773">
                  <c:v>-48.716221675045801</c:v>
                </c:pt>
                <c:pt idx="21774">
                  <c:v>-48.744198629361399</c:v>
                </c:pt>
                <c:pt idx="21775">
                  <c:v>-48.744940653085898</c:v>
                </c:pt>
                <c:pt idx="21776">
                  <c:v>-48.745688873648199</c:v>
                </c:pt>
                <c:pt idx="21777">
                  <c:v>-48.746443032445498</c:v>
                </c:pt>
                <c:pt idx="21778">
                  <c:v>-48.768879027025697</c:v>
                </c:pt>
                <c:pt idx="21779">
                  <c:v>-48.7696380438124</c:v>
                </c:pt>
                <c:pt idx="21780">
                  <c:v>-48.779636906367003</c:v>
                </c:pt>
                <c:pt idx="21781">
                  <c:v>-48.785659286708402</c:v>
                </c:pt>
                <c:pt idx="21782">
                  <c:v>-48.802045698373703</c:v>
                </c:pt>
                <c:pt idx="21783">
                  <c:v>-48.8027766700909</c:v>
                </c:pt>
                <c:pt idx="21784">
                  <c:v>-48.8035153517704</c:v>
                </c:pt>
                <c:pt idx="21785">
                  <c:v>-48.816535525714301</c:v>
                </c:pt>
                <c:pt idx="21786">
                  <c:v>-48.817268203878598</c:v>
                </c:pt>
                <c:pt idx="21787">
                  <c:v>-48.818006801179102</c:v>
                </c:pt>
                <c:pt idx="21788">
                  <c:v>-48.823925172814903</c:v>
                </c:pt>
                <c:pt idx="21789">
                  <c:v>-48.827609472003097</c:v>
                </c:pt>
                <c:pt idx="21790">
                  <c:v>-48.835879165023798</c:v>
                </c:pt>
                <c:pt idx="21791">
                  <c:v>-48.836605513833902</c:v>
                </c:pt>
                <c:pt idx="21792">
                  <c:v>-48.837338797851203</c:v>
                </c:pt>
                <c:pt idx="21793">
                  <c:v>-48.843606043310501</c:v>
                </c:pt>
                <c:pt idx="21794">
                  <c:v>-48.8443362082213</c:v>
                </c:pt>
                <c:pt idx="21795">
                  <c:v>-48.846003268366502</c:v>
                </c:pt>
                <c:pt idx="21796">
                  <c:v>-48.847929663881501</c:v>
                </c:pt>
                <c:pt idx="21797">
                  <c:v>-48.849623976268198</c:v>
                </c:pt>
                <c:pt idx="21798">
                  <c:v>-48.850863388694002</c:v>
                </c:pt>
                <c:pt idx="21799">
                  <c:v>-48.851601138639097</c:v>
                </c:pt>
                <c:pt idx="21800">
                  <c:v>-48.852343004458703</c:v>
                </c:pt>
                <c:pt idx="21801">
                  <c:v>-48.853087558185301</c:v>
                </c:pt>
                <c:pt idx="21802">
                  <c:v>-48.853644808581898</c:v>
                </c:pt>
                <c:pt idx="21803">
                  <c:v>-48.8542421539115</c:v>
                </c:pt>
                <c:pt idx="21804">
                  <c:v>-48.854595933127598</c:v>
                </c:pt>
                <c:pt idx="21805">
                  <c:v>-48.854834800109003</c:v>
                </c:pt>
                <c:pt idx="21806">
                  <c:v>-48.851502012665797</c:v>
                </c:pt>
                <c:pt idx="21807">
                  <c:v>-48.852247404072997</c:v>
                </c:pt>
                <c:pt idx="21808">
                  <c:v>-48.852995674066399</c:v>
                </c:pt>
                <c:pt idx="21809">
                  <c:v>-48.849959289582699</c:v>
                </c:pt>
                <c:pt idx="21810">
                  <c:v>-48.850711665017002</c:v>
                </c:pt>
                <c:pt idx="21811">
                  <c:v>-48.850730703337803</c:v>
                </c:pt>
                <c:pt idx="21812">
                  <c:v>-48.850131441124297</c:v>
                </c:pt>
                <c:pt idx="21813">
                  <c:v>-48.849425993131099</c:v>
                </c:pt>
                <c:pt idx="21814">
                  <c:v>-48.842220917899802</c:v>
                </c:pt>
                <c:pt idx="21815">
                  <c:v>-48.842989851703202</c:v>
                </c:pt>
                <c:pt idx="21816">
                  <c:v>-48.843760801281697</c:v>
                </c:pt>
                <c:pt idx="21817">
                  <c:v>-48.837139829469301</c:v>
                </c:pt>
                <c:pt idx="21818">
                  <c:v>-48.8379206181705</c:v>
                </c:pt>
                <c:pt idx="21819">
                  <c:v>-48.837179558733503</c:v>
                </c:pt>
                <c:pt idx="21820">
                  <c:v>-48.835476701036598</c:v>
                </c:pt>
                <c:pt idx="21821">
                  <c:v>-48.8334256058995</c:v>
                </c:pt>
                <c:pt idx="21822">
                  <c:v>-48.8184876200866</c:v>
                </c:pt>
                <c:pt idx="21823">
                  <c:v>-48.819287467838798</c:v>
                </c:pt>
                <c:pt idx="21824">
                  <c:v>-48.820086057453601</c:v>
                </c:pt>
                <c:pt idx="21825">
                  <c:v>-48.806553070017003</c:v>
                </c:pt>
                <c:pt idx="21826">
                  <c:v>-48.807368476801798</c:v>
                </c:pt>
                <c:pt idx="21827">
                  <c:v>-48.8054720705221</c:v>
                </c:pt>
                <c:pt idx="21828">
                  <c:v>-48.801376624580698</c:v>
                </c:pt>
                <c:pt idx="21829">
                  <c:v>-48.796960641120499</c:v>
                </c:pt>
                <c:pt idx="21830">
                  <c:v>-48.772472305436402</c:v>
                </c:pt>
                <c:pt idx="21831">
                  <c:v>-48.773315982674703</c:v>
                </c:pt>
                <c:pt idx="21832">
                  <c:v>-48.774156957844902</c:v>
                </c:pt>
                <c:pt idx="21833">
                  <c:v>-48.752534181086098</c:v>
                </c:pt>
                <c:pt idx="21834">
                  <c:v>-48.753394067005502</c:v>
                </c:pt>
                <c:pt idx="21835">
                  <c:v>-48.750168567548798</c:v>
                </c:pt>
                <c:pt idx="21836">
                  <c:v>-48.743912367878501</c:v>
                </c:pt>
                <c:pt idx="21837">
                  <c:v>-48.737476560104803</c:v>
                </c:pt>
                <c:pt idx="21838">
                  <c:v>-48.7076975722455</c:v>
                </c:pt>
                <c:pt idx="21839">
                  <c:v>-48.708593538226403</c:v>
                </c:pt>
                <c:pt idx="21840">
                  <c:v>-48.7094861400412</c:v>
                </c:pt>
                <c:pt idx="21841">
                  <c:v>-48.683879277905902</c:v>
                </c:pt>
                <c:pt idx="21842">
                  <c:v>-48.684795318816903</c:v>
                </c:pt>
                <c:pt idx="21843">
                  <c:v>-48.681168217936502</c:v>
                </c:pt>
                <c:pt idx="21844">
                  <c:v>-48.6741742660776</c:v>
                </c:pt>
                <c:pt idx="21845">
                  <c:v>-48.667179866211697</c:v>
                </c:pt>
                <c:pt idx="21846">
                  <c:v>-48.637188362866802</c:v>
                </c:pt>
                <c:pt idx="21847">
                  <c:v>-48.638144840849201</c:v>
                </c:pt>
                <c:pt idx="21848">
                  <c:v>-48.639096419411899</c:v>
                </c:pt>
                <c:pt idx="21849">
                  <c:v>-48.613904506191503</c:v>
                </c:pt>
                <c:pt idx="21850">
                  <c:v>-48.614880325052503</c:v>
                </c:pt>
                <c:pt idx="21851">
                  <c:v>-48.610941723719897</c:v>
                </c:pt>
                <c:pt idx="21852">
                  <c:v>-48.604602160409598</c:v>
                </c:pt>
                <c:pt idx="21853">
                  <c:v>-48.597975690686297</c:v>
                </c:pt>
                <c:pt idx="21854">
                  <c:v>-48.569473851068103</c:v>
                </c:pt>
                <c:pt idx="21855">
                  <c:v>-48.570490522970502</c:v>
                </c:pt>
                <c:pt idx="21856">
                  <c:v>-48.5715057668924</c:v>
                </c:pt>
                <c:pt idx="21857">
                  <c:v>-48.547672488931802</c:v>
                </c:pt>
                <c:pt idx="21858">
                  <c:v>-48.5487055305043</c:v>
                </c:pt>
                <c:pt idx="21859">
                  <c:v>-48.545418247626102</c:v>
                </c:pt>
                <c:pt idx="21860">
                  <c:v>-48.539186434843202</c:v>
                </c:pt>
                <c:pt idx="21861">
                  <c:v>-48.533438927162997</c:v>
                </c:pt>
                <c:pt idx="21862">
                  <c:v>-48.506196793260401</c:v>
                </c:pt>
                <c:pt idx="21863">
                  <c:v>-48.507270935099903</c:v>
                </c:pt>
                <c:pt idx="21864">
                  <c:v>-48.508347991036104</c:v>
                </c:pt>
                <c:pt idx="21865">
                  <c:v>-48.485662561918403</c:v>
                </c:pt>
                <c:pt idx="21866">
                  <c:v>-48.486755729762699</c:v>
                </c:pt>
                <c:pt idx="21867">
                  <c:v>-48.4837161572244</c:v>
                </c:pt>
                <c:pt idx="21868">
                  <c:v>-48.477966826650501</c:v>
                </c:pt>
                <c:pt idx="21869">
                  <c:v>-48.4724756045294</c:v>
                </c:pt>
                <c:pt idx="21870">
                  <c:v>-48.446931570487401</c:v>
                </c:pt>
                <c:pt idx="21871">
                  <c:v>-48.448068043930597</c:v>
                </c:pt>
                <c:pt idx="21872">
                  <c:v>-48.449209234371601</c:v>
                </c:pt>
                <c:pt idx="21873">
                  <c:v>-48.437700212357697</c:v>
                </c:pt>
                <c:pt idx="21874">
                  <c:v>-48.426234390645803</c:v>
                </c:pt>
                <c:pt idx="21875">
                  <c:v>-48.427401078565602</c:v>
                </c:pt>
                <c:pt idx="21876">
                  <c:v>-48.415980902264998</c:v>
                </c:pt>
                <c:pt idx="21877">
                  <c:v>-48.417161023620601</c:v>
                </c:pt>
                <c:pt idx="21878">
                  <c:v>-48.390787232661403</c:v>
                </c:pt>
                <c:pt idx="21879">
                  <c:v>-48.3919976225135</c:v>
                </c:pt>
                <c:pt idx="21880">
                  <c:v>-48.386859110891798</c:v>
                </c:pt>
                <c:pt idx="21881">
                  <c:v>-48.381536415380197</c:v>
                </c:pt>
                <c:pt idx="21882">
                  <c:v>-48.382764686599103</c:v>
                </c:pt>
                <c:pt idx="21883">
                  <c:v>-48.362678621916999</c:v>
                </c:pt>
                <c:pt idx="21884">
                  <c:v>-48.363926447196299</c:v>
                </c:pt>
                <c:pt idx="21885">
                  <c:v>-48.360959224120897</c:v>
                </c:pt>
                <c:pt idx="21886">
                  <c:v>-48.335769237643497</c:v>
                </c:pt>
                <c:pt idx="21887">
                  <c:v>-48.337043224730898</c:v>
                </c:pt>
                <c:pt idx="21888">
                  <c:v>-48.331828411536101</c:v>
                </c:pt>
                <c:pt idx="21889">
                  <c:v>-48.326345941402103</c:v>
                </c:pt>
                <c:pt idx="21890">
                  <c:v>-48.327638910908398</c:v>
                </c:pt>
                <c:pt idx="21891">
                  <c:v>-48.306125331122701</c:v>
                </c:pt>
                <c:pt idx="21892">
                  <c:v>-48.307438633436703</c:v>
                </c:pt>
                <c:pt idx="21893">
                  <c:v>-48.304348630204402</c:v>
                </c:pt>
                <c:pt idx="21894">
                  <c:v>-48.277192799027397</c:v>
                </c:pt>
                <c:pt idx="21895">
                  <c:v>-48.278536351810899</c:v>
                </c:pt>
                <c:pt idx="21896">
                  <c:v>-48.272621924942399</c:v>
                </c:pt>
                <c:pt idx="21897">
                  <c:v>-48.266663000695303</c:v>
                </c:pt>
                <c:pt idx="21898">
                  <c:v>-48.268019322772801</c:v>
                </c:pt>
                <c:pt idx="21899">
                  <c:v>-48.244879026308098</c:v>
                </c:pt>
                <c:pt idx="21900">
                  <c:v>-48.246257334156802</c:v>
                </c:pt>
                <c:pt idx="21901">
                  <c:v>-48.243271798034797</c:v>
                </c:pt>
                <c:pt idx="21902">
                  <c:v>-48.214894821672601</c:v>
                </c:pt>
                <c:pt idx="21903">
                  <c:v>-48.216303448519398</c:v>
                </c:pt>
                <c:pt idx="21904">
                  <c:v>-48.210276133062102</c:v>
                </c:pt>
                <c:pt idx="21905">
                  <c:v>-48.204713606519</c:v>
                </c:pt>
                <c:pt idx="21906">
                  <c:v>-48.206132846644302</c:v>
                </c:pt>
                <c:pt idx="21907">
                  <c:v>-48.182732850188998</c:v>
                </c:pt>
                <c:pt idx="21908">
                  <c:v>-48.184173799747498</c:v>
                </c:pt>
                <c:pt idx="21909">
                  <c:v>-48.180907925296701</c:v>
                </c:pt>
                <c:pt idx="21910">
                  <c:v>-48.153436120549799</c:v>
                </c:pt>
                <c:pt idx="21911">
                  <c:v>-48.1549053620938</c:v>
                </c:pt>
                <c:pt idx="21912">
                  <c:v>-48.1490720389193</c:v>
                </c:pt>
                <c:pt idx="21913">
                  <c:v>-48.143263964106701</c:v>
                </c:pt>
                <c:pt idx="21914">
                  <c:v>-48.144737961319301</c:v>
                </c:pt>
                <c:pt idx="21915">
                  <c:v>-48.122031399816798</c:v>
                </c:pt>
                <c:pt idx="21916">
                  <c:v>-48.123528330301099</c:v>
                </c:pt>
                <c:pt idx="21917">
                  <c:v>-48.120417574697697</c:v>
                </c:pt>
                <c:pt idx="21918">
                  <c:v>-48.093422097942501</c:v>
                </c:pt>
                <c:pt idx="21919">
                  <c:v>-48.094945156106299</c:v>
                </c:pt>
                <c:pt idx="21920">
                  <c:v>-48.089254802711302</c:v>
                </c:pt>
                <c:pt idx="21921">
                  <c:v>-48.083570671439503</c:v>
                </c:pt>
                <c:pt idx="21922">
                  <c:v>-48.085097822216902</c:v>
                </c:pt>
                <c:pt idx="21923">
                  <c:v>-48.062503174832599</c:v>
                </c:pt>
                <c:pt idx="21924">
                  <c:v>-48.064050222231401</c:v>
                </c:pt>
                <c:pt idx="21925">
                  <c:v>-48.061337808913102</c:v>
                </c:pt>
                <c:pt idx="21926">
                  <c:v>-48.034452109982901</c:v>
                </c:pt>
                <c:pt idx="21927">
                  <c:v>-48.036023119069803</c:v>
                </c:pt>
                <c:pt idx="21928">
                  <c:v>-48.030366388412901</c:v>
                </c:pt>
                <c:pt idx="21929">
                  <c:v>-48.024716116552099</c:v>
                </c:pt>
                <c:pt idx="21930">
                  <c:v>-48.026289237613497</c:v>
                </c:pt>
                <c:pt idx="21931">
                  <c:v>-48.003599191227899</c:v>
                </c:pt>
                <c:pt idx="21932">
                  <c:v>-48.005191484888996</c:v>
                </c:pt>
                <c:pt idx="21933">
                  <c:v>-48.0023057801451</c:v>
                </c:pt>
                <c:pt idx="21934">
                  <c:v>-47.975659321873302</c:v>
                </c:pt>
                <c:pt idx="21935">
                  <c:v>-47.977276778372698</c:v>
                </c:pt>
                <c:pt idx="21936">
                  <c:v>-47.971771582136903</c:v>
                </c:pt>
                <c:pt idx="21937">
                  <c:v>-47.966304540897703</c:v>
                </c:pt>
                <c:pt idx="21938">
                  <c:v>-47.967924631772803</c:v>
                </c:pt>
                <c:pt idx="21939">
                  <c:v>-47.9459578235846</c:v>
                </c:pt>
                <c:pt idx="21940">
                  <c:v>-47.9475974541417</c:v>
                </c:pt>
                <c:pt idx="21941">
                  <c:v>-47.945098194418897</c:v>
                </c:pt>
                <c:pt idx="21942">
                  <c:v>-47.919885229814597</c:v>
                </c:pt>
                <c:pt idx="21943">
                  <c:v>-47.921549277005496</c:v>
                </c:pt>
                <c:pt idx="21944">
                  <c:v>-47.916482372501903</c:v>
                </c:pt>
                <c:pt idx="21945">
                  <c:v>-47.9114836934545</c:v>
                </c:pt>
                <c:pt idx="21946">
                  <c:v>-47.913151990645702</c:v>
                </c:pt>
                <c:pt idx="21947">
                  <c:v>-47.892709701884399</c:v>
                </c:pt>
                <c:pt idx="21948">
                  <c:v>-47.894396756903397</c:v>
                </c:pt>
                <c:pt idx="21949">
                  <c:v>-47.892217755630298</c:v>
                </c:pt>
                <c:pt idx="21950">
                  <c:v>-47.868658933061297</c:v>
                </c:pt>
                <c:pt idx="21951">
                  <c:v>-47.870369049474</c:v>
                </c:pt>
                <c:pt idx="21952">
                  <c:v>-47.865814899991797</c:v>
                </c:pt>
                <c:pt idx="21953">
                  <c:v>-47.8615939363143</c:v>
                </c:pt>
                <c:pt idx="21954">
                  <c:v>-47.863310728403597</c:v>
                </c:pt>
                <c:pt idx="21955">
                  <c:v>-47.844261852869003</c:v>
                </c:pt>
                <c:pt idx="21956">
                  <c:v>-47.845995855677302</c:v>
                </c:pt>
                <c:pt idx="21957">
                  <c:v>-47.843919115000297</c:v>
                </c:pt>
                <c:pt idx="21958">
                  <c:v>-47.822045848368397</c:v>
                </c:pt>
                <c:pt idx="21959">
                  <c:v>-47.823802363223997</c:v>
                </c:pt>
                <c:pt idx="21960">
                  <c:v>-47.819639028206304</c:v>
                </c:pt>
                <c:pt idx="21961">
                  <c:v>-47.815520116375602</c:v>
                </c:pt>
                <c:pt idx="21962">
                  <c:v>-47.817284849531603</c:v>
                </c:pt>
                <c:pt idx="21963">
                  <c:v>-47.799451785369399</c:v>
                </c:pt>
                <c:pt idx="21964">
                  <c:v>-47.801233416181702</c:v>
                </c:pt>
                <c:pt idx="21965">
                  <c:v>-47.799604158986597</c:v>
                </c:pt>
                <c:pt idx="21966">
                  <c:v>-47.779687988910702</c:v>
                </c:pt>
                <c:pt idx="21967">
                  <c:v>-47.776168860133701</c:v>
                </c:pt>
                <c:pt idx="21968">
                  <c:v>-47.7779789381608</c:v>
                </c:pt>
                <c:pt idx="21969">
                  <c:v>-47.774472912649301</c:v>
                </c:pt>
                <c:pt idx="21970">
                  <c:v>-47.776287490471503</c:v>
                </c:pt>
                <c:pt idx="21971">
                  <c:v>-47.760453838267502</c:v>
                </c:pt>
                <c:pt idx="21972">
                  <c:v>-47.762283569343403</c:v>
                </c:pt>
                <c:pt idx="21973">
                  <c:v>-47.761158001168297</c:v>
                </c:pt>
                <c:pt idx="21974">
                  <c:v>-47.744148006427402</c:v>
                </c:pt>
                <c:pt idx="21975">
                  <c:v>-47.741315932408398</c:v>
                </c:pt>
                <c:pt idx="21976">
                  <c:v>-47.7431691186653</c:v>
                </c:pt>
                <c:pt idx="21977">
                  <c:v>-47.740424795934402</c:v>
                </c:pt>
                <c:pt idx="21978">
                  <c:v>-47.742284071415803</c:v>
                </c:pt>
                <c:pt idx="21979">
                  <c:v>-47.728953390451899</c:v>
                </c:pt>
                <c:pt idx="21980">
                  <c:v>-47.730826393849</c:v>
                </c:pt>
                <c:pt idx="21981">
                  <c:v>-47.730075450116999</c:v>
                </c:pt>
                <c:pt idx="21982">
                  <c:v>-47.715617656776999</c:v>
                </c:pt>
                <c:pt idx="21983">
                  <c:v>-47.713455584189397</c:v>
                </c:pt>
                <c:pt idx="21984">
                  <c:v>-47.715339358525704</c:v>
                </c:pt>
                <c:pt idx="21985">
                  <c:v>-47.713249149849197</c:v>
                </c:pt>
                <c:pt idx="21986">
                  <c:v>-47.7151302915941</c:v>
                </c:pt>
                <c:pt idx="21987">
                  <c:v>-47.703978184176101</c:v>
                </c:pt>
                <c:pt idx="21988">
                  <c:v>-47.705874008673703</c:v>
                </c:pt>
                <c:pt idx="21989">
                  <c:v>-47.7055354013672</c:v>
                </c:pt>
                <c:pt idx="21990">
                  <c:v>-47.694189008874297</c:v>
                </c:pt>
                <c:pt idx="21991">
                  <c:v>-47.6930690032802</c:v>
                </c:pt>
                <c:pt idx="21992">
                  <c:v>-47.694970818575101</c:v>
                </c:pt>
                <c:pt idx="21993">
                  <c:v>-47.693828694863903</c:v>
                </c:pt>
                <c:pt idx="21994">
                  <c:v>-47.6957127179639</c:v>
                </c:pt>
                <c:pt idx="21995">
                  <c:v>-47.687974222024302</c:v>
                </c:pt>
                <c:pt idx="21996">
                  <c:v>-47.689865253558501</c:v>
                </c:pt>
                <c:pt idx="21997">
                  <c:v>-47.690159684558701</c:v>
                </c:pt>
                <c:pt idx="21998">
                  <c:v>-47.684328276252998</c:v>
                </c:pt>
                <c:pt idx="21999">
                  <c:v>-47.684534152818301</c:v>
                </c:pt>
                <c:pt idx="22000">
                  <c:v>-47.686413345417698</c:v>
                </c:pt>
                <c:pt idx="22001">
                  <c:v>-47.6867281680845</c:v>
                </c:pt>
                <c:pt idx="22002">
                  <c:v>-47.685969392560096</c:v>
                </c:pt>
                <c:pt idx="22003">
                  <c:v>-47.687834456451903</c:v>
                </c:pt>
                <c:pt idx="22004">
                  <c:v>-47.687198363514</c:v>
                </c:pt>
                <c:pt idx="22005">
                  <c:v>-47.689057008353998</c:v>
                </c:pt>
                <c:pt idx="22006">
                  <c:v>-47.688374115843203</c:v>
                </c:pt>
                <c:pt idx="22007">
                  <c:v>-47.688927975405903</c:v>
                </c:pt>
                <c:pt idx="22008">
                  <c:v>-47.690312836594202</c:v>
                </c:pt>
                <c:pt idx="22009">
                  <c:v>-47.692147775502399</c:v>
                </c:pt>
                <c:pt idx="22010">
                  <c:v>-47.693964634209998</c:v>
                </c:pt>
                <c:pt idx="22011">
                  <c:v>-47.695986024247901</c:v>
                </c:pt>
                <c:pt idx="22012">
                  <c:v>-47.697813558491298</c:v>
                </c:pt>
                <c:pt idx="22013">
                  <c:v>-47.700921855910103</c:v>
                </c:pt>
                <c:pt idx="22014">
                  <c:v>-47.702743457916199</c:v>
                </c:pt>
                <c:pt idx="22015">
                  <c:v>-47.704955611371403</c:v>
                </c:pt>
                <c:pt idx="22016">
                  <c:v>-47.7120108218624</c:v>
                </c:pt>
                <c:pt idx="22017">
                  <c:v>-47.715250234838599</c:v>
                </c:pt>
                <c:pt idx="22018">
                  <c:v>-47.717055897212497</c:v>
                </c:pt>
                <c:pt idx="22019">
                  <c:v>-47.7205444388457</c:v>
                </c:pt>
                <c:pt idx="22020">
                  <c:v>-47.722339549251402</c:v>
                </c:pt>
                <c:pt idx="22021">
                  <c:v>-47.730023064915102</c:v>
                </c:pt>
                <c:pt idx="22022">
                  <c:v>-47.731807689465697</c:v>
                </c:pt>
                <c:pt idx="22023">
                  <c:v>-47.734842881291399</c:v>
                </c:pt>
                <c:pt idx="22024">
                  <c:v>-47.745967895891503</c:v>
                </c:pt>
                <c:pt idx="22025">
                  <c:v>-47.750228082589899</c:v>
                </c:pt>
                <c:pt idx="22026">
                  <c:v>-47.751997829433598</c:v>
                </c:pt>
                <c:pt idx="22027">
                  <c:v>-47.756221977078198</c:v>
                </c:pt>
                <c:pt idx="22028">
                  <c:v>-47.757989855004098</c:v>
                </c:pt>
                <c:pt idx="22029">
                  <c:v>-47.768311609267698</c:v>
                </c:pt>
                <c:pt idx="22030">
                  <c:v>-47.770066445011601</c:v>
                </c:pt>
                <c:pt idx="22031">
                  <c:v>-47.773529737360697</c:v>
                </c:pt>
                <c:pt idx="22032">
                  <c:v>-47.785709794975602</c:v>
                </c:pt>
                <c:pt idx="22033">
                  <c:v>-47.790109872846401</c:v>
                </c:pt>
                <c:pt idx="22034">
                  <c:v>-47.791851815151098</c:v>
                </c:pt>
                <c:pt idx="22035">
                  <c:v>-47.796108698987801</c:v>
                </c:pt>
                <c:pt idx="22036">
                  <c:v>-47.797854140448301</c:v>
                </c:pt>
                <c:pt idx="22037">
                  <c:v>-47.8079858990899</c:v>
                </c:pt>
                <c:pt idx="22038">
                  <c:v>-47.809721784958803</c:v>
                </c:pt>
                <c:pt idx="22039">
                  <c:v>-47.813065063950603</c:v>
                </c:pt>
                <c:pt idx="22040">
                  <c:v>-47.823250162019498</c:v>
                </c:pt>
                <c:pt idx="22041">
                  <c:v>-47.826931766701499</c:v>
                </c:pt>
                <c:pt idx="22042">
                  <c:v>-47.828657755103301</c:v>
                </c:pt>
                <c:pt idx="22043">
                  <c:v>-47.832358527378503</c:v>
                </c:pt>
                <c:pt idx="22044">
                  <c:v>-47.834086373517401</c:v>
                </c:pt>
                <c:pt idx="22045">
                  <c:v>-47.8418060415841</c:v>
                </c:pt>
                <c:pt idx="22046">
                  <c:v>-47.843526817153297</c:v>
                </c:pt>
                <c:pt idx="22047">
                  <c:v>-47.8462783526263</c:v>
                </c:pt>
                <c:pt idx="22048">
                  <c:v>-47.853139978330098</c:v>
                </c:pt>
                <c:pt idx="22049">
                  <c:v>-47.856014434604397</c:v>
                </c:pt>
                <c:pt idx="22050">
                  <c:v>-47.857723406661201</c:v>
                </c:pt>
                <c:pt idx="22051">
                  <c:v>-47.860558831811701</c:v>
                </c:pt>
                <c:pt idx="22052">
                  <c:v>-47.8622687748095</c:v>
                </c:pt>
                <c:pt idx="22053">
                  <c:v>-47.8673940701728</c:v>
                </c:pt>
                <c:pt idx="22054">
                  <c:v>-47.869097391168097</c:v>
                </c:pt>
                <c:pt idx="22055">
                  <c:v>-47.8713915928384</c:v>
                </c:pt>
                <c:pt idx="22056">
                  <c:v>-47.875868297681897</c:v>
                </c:pt>
                <c:pt idx="22057">
                  <c:v>-47.878198495742701</c:v>
                </c:pt>
                <c:pt idx="22058">
                  <c:v>-47.879885847886399</c:v>
                </c:pt>
                <c:pt idx="22059">
                  <c:v>-47.882154892231</c:v>
                </c:pt>
                <c:pt idx="22060">
                  <c:v>-47.883835056626303</c:v>
                </c:pt>
                <c:pt idx="22061">
                  <c:v>-47.887288869406902</c:v>
                </c:pt>
                <c:pt idx="22062">
                  <c:v>-47.888965197636502</c:v>
                </c:pt>
                <c:pt idx="22063">
                  <c:v>-47.890969166540103</c:v>
                </c:pt>
                <c:pt idx="22064">
                  <c:v>-47.893622514185502</c:v>
                </c:pt>
                <c:pt idx="22065">
                  <c:v>-47.895473344902904</c:v>
                </c:pt>
                <c:pt idx="22066">
                  <c:v>-47.897133310049597</c:v>
                </c:pt>
                <c:pt idx="22067">
                  <c:v>-47.898877494462198</c:v>
                </c:pt>
                <c:pt idx="22068">
                  <c:v>-47.900525991236698</c:v>
                </c:pt>
                <c:pt idx="22069">
                  <c:v>-47.902224294042199</c:v>
                </c:pt>
                <c:pt idx="22070">
                  <c:v>-47.903867373781203</c:v>
                </c:pt>
                <c:pt idx="22071">
                  <c:v>-47.905456304585499</c:v>
                </c:pt>
                <c:pt idx="22072">
                  <c:v>-47.905070233957403</c:v>
                </c:pt>
                <c:pt idx="22073">
                  <c:v>-47.906082733393397</c:v>
                </c:pt>
                <c:pt idx="22074">
                  <c:v>-47.907712897168203</c:v>
                </c:pt>
                <c:pt idx="22075">
                  <c:v>-47.908589757421701</c:v>
                </c:pt>
                <c:pt idx="22076">
                  <c:v>-47.910214394702898</c:v>
                </c:pt>
                <c:pt idx="22077">
                  <c:v>-47.908965280332197</c:v>
                </c:pt>
                <c:pt idx="22078">
                  <c:v>-47.910588678702403</c:v>
                </c:pt>
                <c:pt idx="22079">
                  <c:v>-47.911553698094401</c:v>
                </c:pt>
                <c:pt idx="22080">
                  <c:v>-47.9079011473736</c:v>
                </c:pt>
                <c:pt idx="22081">
                  <c:v>-47.908136224461103</c:v>
                </c:pt>
                <c:pt idx="22082">
                  <c:v>-47.909763775511003</c:v>
                </c:pt>
                <c:pt idx="22083">
                  <c:v>-47.9099624734611</c:v>
                </c:pt>
                <c:pt idx="22084">
                  <c:v>-47.911584566180998</c:v>
                </c:pt>
                <c:pt idx="22085">
                  <c:v>-47.9083441700488</c:v>
                </c:pt>
                <c:pt idx="22086">
                  <c:v>-47.909969069892</c:v>
                </c:pt>
                <c:pt idx="22087">
                  <c:v>-47.910728927189901</c:v>
                </c:pt>
                <c:pt idx="22088">
                  <c:v>-47.906936113477997</c:v>
                </c:pt>
                <c:pt idx="22089">
                  <c:v>-47.9072924491674</c:v>
                </c:pt>
                <c:pt idx="22090">
                  <c:v>-47.908925388975099</c:v>
                </c:pt>
                <c:pt idx="22091">
                  <c:v>-47.909290673149798</c:v>
                </c:pt>
                <c:pt idx="22092">
                  <c:v>-47.910925425750897</c:v>
                </c:pt>
                <c:pt idx="22093">
                  <c:v>-47.908573774621303</c:v>
                </c:pt>
                <c:pt idx="22094">
                  <c:v>-47.910210859875797</c:v>
                </c:pt>
                <c:pt idx="22095">
                  <c:v>-47.911167045542797</c:v>
                </c:pt>
                <c:pt idx="22096">
                  <c:v>-47.909394002446597</c:v>
                </c:pt>
                <c:pt idx="22097">
                  <c:v>-47.910237091226101</c:v>
                </c:pt>
                <c:pt idx="22098">
                  <c:v>-47.911879097771099</c:v>
                </c:pt>
                <c:pt idx="22099">
                  <c:v>-47.912759671353001</c:v>
                </c:pt>
                <c:pt idx="22100">
                  <c:v>-47.914402748972201</c:v>
                </c:pt>
                <c:pt idx="22101">
                  <c:v>-47.913637686625002</c:v>
                </c:pt>
                <c:pt idx="22102">
                  <c:v>-47.915280708574599</c:v>
                </c:pt>
                <c:pt idx="22103">
                  <c:v>-47.916442390919897</c:v>
                </c:pt>
                <c:pt idx="22104">
                  <c:v>-47.915125336101198</c:v>
                </c:pt>
                <c:pt idx="22105">
                  <c:v>-47.915988975123597</c:v>
                </c:pt>
                <c:pt idx="22106">
                  <c:v>-47.917634044436099</c:v>
                </c:pt>
                <c:pt idx="22107">
                  <c:v>-47.9184228184929</c:v>
                </c:pt>
                <c:pt idx="22108">
                  <c:v>-47.920065603834097</c:v>
                </c:pt>
                <c:pt idx="22109">
                  <c:v>-47.9186142102728</c:v>
                </c:pt>
                <c:pt idx="22110">
                  <c:v>-47.920257419682997</c:v>
                </c:pt>
                <c:pt idx="22111">
                  <c:v>-47.921262895606098</c:v>
                </c:pt>
                <c:pt idx="22112">
                  <c:v>-47.9168596507186</c:v>
                </c:pt>
                <c:pt idx="22113">
                  <c:v>-47.9168308162944</c:v>
                </c:pt>
                <c:pt idx="22114">
                  <c:v>-47.918476431120197</c:v>
                </c:pt>
                <c:pt idx="22115">
                  <c:v>-47.918315638996603</c:v>
                </c:pt>
                <c:pt idx="22116">
                  <c:v>-47.919962569608302</c:v>
                </c:pt>
                <c:pt idx="22117">
                  <c:v>-47.914980811330999</c:v>
                </c:pt>
                <c:pt idx="22118">
                  <c:v>-47.916632029067301</c:v>
                </c:pt>
                <c:pt idx="22119">
                  <c:v>-47.916905170457497</c:v>
                </c:pt>
                <c:pt idx="22120">
                  <c:v>-47.9074348215591</c:v>
                </c:pt>
                <c:pt idx="22121">
                  <c:v>-47.9061381985818</c:v>
                </c:pt>
                <c:pt idx="22122">
                  <c:v>-47.907798367810898</c:v>
                </c:pt>
                <c:pt idx="22123">
                  <c:v>-47.906360808535403</c:v>
                </c:pt>
                <c:pt idx="22124">
                  <c:v>-47.908021538593196</c:v>
                </c:pt>
                <c:pt idx="22125">
                  <c:v>-47.898873742506602</c:v>
                </c:pt>
                <c:pt idx="22126">
                  <c:v>-47.900544525759003</c:v>
                </c:pt>
                <c:pt idx="22127">
                  <c:v>-47.900251801724004</c:v>
                </c:pt>
                <c:pt idx="22128">
                  <c:v>-47.887795563412297</c:v>
                </c:pt>
                <c:pt idx="22129">
                  <c:v>-47.885889912304499</c:v>
                </c:pt>
                <c:pt idx="22130">
                  <c:v>-47.887567160983401</c:v>
                </c:pt>
                <c:pt idx="22131">
                  <c:v>-47.885654311447098</c:v>
                </c:pt>
                <c:pt idx="22132">
                  <c:v>-47.880855530880702</c:v>
                </c:pt>
                <c:pt idx="22133">
                  <c:v>-47.882534325066899</c:v>
                </c:pt>
                <c:pt idx="22134">
                  <c:v>-47.877755573677298</c:v>
                </c:pt>
                <c:pt idx="22135">
                  <c:v>-47.879435366953601</c:v>
                </c:pt>
                <c:pt idx="22136">
                  <c:v>-47.872857649448001</c:v>
                </c:pt>
                <c:pt idx="22137">
                  <c:v>-47.868025806771101</c:v>
                </c:pt>
                <c:pt idx="22138">
                  <c:v>-47.863701989135201</c:v>
                </c:pt>
                <c:pt idx="22139">
                  <c:v>-47.862471802633301</c:v>
                </c:pt>
                <c:pt idx="22140">
                  <c:v>-47.861433150832198</c:v>
                </c:pt>
                <c:pt idx="22141">
                  <c:v>-47.863107822579401</c:v>
                </c:pt>
                <c:pt idx="22142">
                  <c:v>-47.864781188434399</c:v>
                </c:pt>
                <c:pt idx="22143">
                  <c:v>-47.858110657513102</c:v>
                </c:pt>
                <c:pt idx="22144">
                  <c:v>-47.859788991356197</c:v>
                </c:pt>
                <c:pt idx="22145">
                  <c:v>-47.858197402553401</c:v>
                </c:pt>
                <c:pt idx="22146">
                  <c:v>-47.858130721090099</c:v>
                </c:pt>
                <c:pt idx="22147">
                  <c:v>-47.857593491223398</c:v>
                </c:pt>
                <c:pt idx="22148">
                  <c:v>-47.858378782020097</c:v>
                </c:pt>
                <c:pt idx="22149">
                  <c:v>-47.8600451785749</c:v>
                </c:pt>
                <c:pt idx="22150">
                  <c:v>-47.861709326255998</c:v>
                </c:pt>
                <c:pt idx="22151">
                  <c:v>-47.863085927096598</c:v>
                </c:pt>
                <c:pt idx="22152">
                  <c:v>-47.8647446907271</c:v>
                </c:pt>
                <c:pt idx="22153">
                  <c:v>-47.867502590238203</c:v>
                </c:pt>
                <c:pt idx="22154">
                  <c:v>-47.870190952233202</c:v>
                </c:pt>
                <c:pt idx="22155">
                  <c:v>-47.873298024247099</c:v>
                </c:pt>
                <c:pt idx="22156">
                  <c:v>-47.882514648091203</c:v>
                </c:pt>
                <c:pt idx="22157">
                  <c:v>-47.884156061981102</c:v>
                </c:pt>
                <c:pt idx="22158">
                  <c:v>-47.885797144982298</c:v>
                </c:pt>
                <c:pt idx="22159">
                  <c:v>-47.897045682355497</c:v>
                </c:pt>
                <c:pt idx="22160">
                  <c:v>-47.898673308776203</c:v>
                </c:pt>
                <c:pt idx="22161">
                  <c:v>-47.906025339782197</c:v>
                </c:pt>
                <c:pt idx="22162">
                  <c:v>-47.911516416370198</c:v>
                </c:pt>
                <c:pt idx="22163">
                  <c:v>-47.917144010545101</c:v>
                </c:pt>
                <c:pt idx="22164">
                  <c:v>-47.932553044850103</c:v>
                </c:pt>
                <c:pt idx="22165">
                  <c:v>-47.934150510238403</c:v>
                </c:pt>
                <c:pt idx="22166">
                  <c:v>-47.935747854801399</c:v>
                </c:pt>
                <c:pt idx="22167">
                  <c:v>-47.953312515298798</c:v>
                </c:pt>
                <c:pt idx="22168">
                  <c:v>-47.954892904898301</c:v>
                </c:pt>
                <c:pt idx="22169">
                  <c:v>-47.964679304112998</c:v>
                </c:pt>
                <c:pt idx="22170">
                  <c:v>-47.971404962151702</c:v>
                </c:pt>
                <c:pt idx="22171">
                  <c:v>-47.977932438548599</c:v>
                </c:pt>
                <c:pt idx="22172">
                  <c:v>-47.994679298854003</c:v>
                </c:pt>
                <c:pt idx="22173">
                  <c:v>-47.996220164835201</c:v>
                </c:pt>
                <c:pt idx="22174">
                  <c:v>-47.997758708568199</c:v>
                </c:pt>
                <c:pt idx="22175">
                  <c:v>-48.016153612355701</c:v>
                </c:pt>
                <c:pt idx="22176">
                  <c:v>-48.017673611302101</c:v>
                </c:pt>
                <c:pt idx="22177">
                  <c:v>-48.027328124274298</c:v>
                </c:pt>
                <c:pt idx="22178">
                  <c:v>-48.033665543667603</c:v>
                </c:pt>
                <c:pt idx="22179">
                  <c:v>-48.039992511277703</c:v>
                </c:pt>
                <c:pt idx="22180">
                  <c:v>-48.055191274987202</c:v>
                </c:pt>
                <c:pt idx="22181">
                  <c:v>-48.056668553224803</c:v>
                </c:pt>
                <c:pt idx="22182">
                  <c:v>-48.058142061501798</c:v>
                </c:pt>
                <c:pt idx="22183">
                  <c:v>-48.0746108110121</c:v>
                </c:pt>
                <c:pt idx="22184">
                  <c:v>-48.076065338743398</c:v>
                </c:pt>
                <c:pt idx="22185">
                  <c:v>-48.0843579970742</c:v>
                </c:pt>
                <c:pt idx="22186">
                  <c:v>-48.090014861947402</c:v>
                </c:pt>
                <c:pt idx="22187">
                  <c:v>-48.095577565438802</c:v>
                </c:pt>
                <c:pt idx="22188">
                  <c:v>-48.1085435888034</c:v>
                </c:pt>
                <c:pt idx="22189">
                  <c:v>-48.1099601689371</c:v>
                </c:pt>
                <c:pt idx="22190">
                  <c:v>-48.1113757530767</c:v>
                </c:pt>
                <c:pt idx="22191">
                  <c:v>-48.125656464627603</c:v>
                </c:pt>
                <c:pt idx="22192">
                  <c:v>-48.1270508048569</c:v>
                </c:pt>
                <c:pt idx="22193">
                  <c:v>-48.134382884633297</c:v>
                </c:pt>
                <c:pt idx="22194">
                  <c:v>-48.139454969134597</c:v>
                </c:pt>
                <c:pt idx="22195">
                  <c:v>-48.1444265542953</c:v>
                </c:pt>
                <c:pt idx="22196">
                  <c:v>-48.156392301772897</c:v>
                </c:pt>
                <c:pt idx="22197">
                  <c:v>-48.157758572232098</c:v>
                </c:pt>
                <c:pt idx="22198">
                  <c:v>-48.1591277949559</c:v>
                </c:pt>
                <c:pt idx="22199">
                  <c:v>-48.172242654467297</c:v>
                </c:pt>
                <c:pt idx="22200">
                  <c:v>-48.1735917620313</c:v>
                </c:pt>
                <c:pt idx="22201">
                  <c:v>-48.180310204279102</c:v>
                </c:pt>
                <c:pt idx="22202">
                  <c:v>-48.1850129899248</c:v>
                </c:pt>
                <c:pt idx="22203">
                  <c:v>-48.189659620188301</c:v>
                </c:pt>
                <c:pt idx="22204">
                  <c:v>-48.200038123416299</c:v>
                </c:pt>
                <c:pt idx="22205">
                  <c:v>-48.201375274341999</c:v>
                </c:pt>
                <c:pt idx="22206">
                  <c:v>-48.202717631840201</c:v>
                </c:pt>
                <c:pt idx="22207">
                  <c:v>-48.213981916804698</c:v>
                </c:pt>
                <c:pt idx="22208">
                  <c:v>-48.215311553653301</c:v>
                </c:pt>
                <c:pt idx="22209">
                  <c:v>-48.220870670071797</c:v>
                </c:pt>
                <c:pt idx="22210">
                  <c:v>-48.224716735972798</c:v>
                </c:pt>
                <c:pt idx="22211">
                  <c:v>-48.228378431608697</c:v>
                </c:pt>
                <c:pt idx="22212">
                  <c:v>-48.234555007597201</c:v>
                </c:pt>
                <c:pt idx="22213">
                  <c:v>-48.235893568892898</c:v>
                </c:pt>
                <c:pt idx="22214">
                  <c:v>-48.241782046419502</c:v>
                </c:pt>
                <c:pt idx="22215">
                  <c:v>-48.243127575072101</c:v>
                </c:pt>
                <c:pt idx="22216">
                  <c:v>-48.245161984626399</c:v>
                </c:pt>
                <c:pt idx="22217">
                  <c:v>-48.247228317420102</c:v>
                </c:pt>
                <c:pt idx="22218">
                  <c:v>-48.248986077997799</c:v>
                </c:pt>
                <c:pt idx="22219">
                  <c:v>-48.250374406611499</c:v>
                </c:pt>
                <c:pt idx="22220">
                  <c:v>-48.248168315086602</c:v>
                </c:pt>
                <c:pt idx="22221">
                  <c:v>-48.249524385533299</c:v>
                </c:pt>
                <c:pt idx="22222">
                  <c:v>-48.2454577176334</c:v>
                </c:pt>
                <c:pt idx="22223">
                  <c:v>-48.246824594991601</c:v>
                </c:pt>
                <c:pt idx="22224">
                  <c:v>-48.246842399054302</c:v>
                </c:pt>
                <c:pt idx="22225">
                  <c:v>-48.245632276487797</c:v>
                </c:pt>
                <c:pt idx="22226">
                  <c:v>-48.243964285753201</c:v>
                </c:pt>
                <c:pt idx="22227">
                  <c:v>-48.241560914767703</c:v>
                </c:pt>
                <c:pt idx="22228">
                  <c:v>-48.227176504640902</c:v>
                </c:pt>
                <c:pt idx="22229">
                  <c:v>-48.228567701249403</c:v>
                </c:pt>
                <c:pt idx="22230">
                  <c:v>-48.210182864173603</c:v>
                </c:pt>
                <c:pt idx="22231">
                  <c:v>-48.211590183813399</c:v>
                </c:pt>
                <c:pt idx="22232">
                  <c:v>-48.209073591496498</c:v>
                </c:pt>
                <c:pt idx="22233">
                  <c:v>-48.203327939173597</c:v>
                </c:pt>
                <c:pt idx="22234">
                  <c:v>-48.197359810868001</c:v>
                </c:pt>
                <c:pt idx="22235">
                  <c:v>-48.190478920312103</c:v>
                </c:pt>
                <c:pt idx="22236">
                  <c:v>-48.163103436393499</c:v>
                </c:pt>
                <c:pt idx="22237">
                  <c:v>-48.164556283667999</c:v>
                </c:pt>
                <c:pt idx="22238">
                  <c:v>-48.131450212172403</c:v>
                </c:pt>
                <c:pt idx="22239">
                  <c:v>-48.132930104286501</c:v>
                </c:pt>
                <c:pt idx="22240">
                  <c:v>-48.1280975883042</c:v>
                </c:pt>
                <c:pt idx="22241">
                  <c:v>-48.118647925527803</c:v>
                </c:pt>
                <c:pt idx="22242">
                  <c:v>-48.1086529127913</c:v>
                </c:pt>
                <c:pt idx="22243">
                  <c:v>-48.098315297770696</c:v>
                </c:pt>
                <c:pt idx="22244">
                  <c:v>-48.062360533786197</c:v>
                </c:pt>
                <c:pt idx="22245">
                  <c:v>-48.063905492672603</c:v>
                </c:pt>
                <c:pt idx="22246">
                  <c:v>-48.021884806748702</c:v>
                </c:pt>
                <c:pt idx="22247">
                  <c:v>-48.023464649452499</c:v>
                </c:pt>
                <c:pt idx="22248">
                  <c:v>-48.0173120802122</c:v>
                </c:pt>
                <c:pt idx="22249">
                  <c:v>-48.005664186421697</c:v>
                </c:pt>
                <c:pt idx="22250">
                  <c:v>-47.994103266039602</c:v>
                </c:pt>
                <c:pt idx="22251">
                  <c:v>-47.982245221905401</c:v>
                </c:pt>
                <c:pt idx="22252">
                  <c:v>-47.943432440303098</c:v>
                </c:pt>
                <c:pt idx="22253">
                  <c:v>-47.945082057422297</c:v>
                </c:pt>
                <c:pt idx="22254">
                  <c:v>-47.900312049446498</c:v>
                </c:pt>
                <c:pt idx="22255">
                  <c:v>-47.9020014993865</c:v>
                </c:pt>
                <c:pt idx="22256">
                  <c:v>-47.895536204019898</c:v>
                </c:pt>
                <c:pt idx="22257">
                  <c:v>-47.8833855105864</c:v>
                </c:pt>
                <c:pt idx="22258">
                  <c:v>-47.8711945135612</c:v>
                </c:pt>
                <c:pt idx="22259">
                  <c:v>-47.8589567361212</c:v>
                </c:pt>
                <c:pt idx="22260">
                  <c:v>-47.818794662928703</c:v>
                </c:pt>
                <c:pt idx="22261">
                  <c:v>-47.794724526308201</c:v>
                </c:pt>
                <c:pt idx="22262">
                  <c:v>-47.796513957079</c:v>
                </c:pt>
                <c:pt idx="22263">
                  <c:v>-47.772406229753898</c:v>
                </c:pt>
                <c:pt idx="22264">
                  <c:v>-47.774217399145201</c:v>
                </c:pt>
                <c:pt idx="22265">
                  <c:v>-47.7500724684189</c:v>
                </c:pt>
                <c:pt idx="22266">
                  <c:v>-47.744059708402098</c:v>
                </c:pt>
                <c:pt idx="22267">
                  <c:v>-47.732053840705603</c:v>
                </c:pt>
                <c:pt idx="22268">
                  <c:v>-47.705022202235597</c:v>
                </c:pt>
                <c:pt idx="22269">
                  <c:v>-47.692200146079102</c:v>
                </c:pt>
                <c:pt idx="22270">
                  <c:v>-47.663620044779599</c:v>
                </c:pt>
                <c:pt idx="22271">
                  <c:v>-47.665540276770997</c:v>
                </c:pt>
                <c:pt idx="22272">
                  <c:v>-47.616157339424802</c:v>
                </c:pt>
                <c:pt idx="22273">
                  <c:v>-47.618125853031898</c:v>
                </c:pt>
                <c:pt idx="22274">
                  <c:v>-47.6102036711724</c:v>
                </c:pt>
                <c:pt idx="22275">
                  <c:v>-47.597209516468403</c:v>
                </c:pt>
                <c:pt idx="22276">
                  <c:v>-47.583384126423901</c:v>
                </c:pt>
                <c:pt idx="22277">
                  <c:v>-47.569454590830503</c:v>
                </c:pt>
                <c:pt idx="22278">
                  <c:v>-47.522848637405701</c:v>
                </c:pt>
                <c:pt idx="22279">
                  <c:v>-47.524910971219398</c:v>
                </c:pt>
                <c:pt idx="22280">
                  <c:v>-47.472727929556697</c:v>
                </c:pt>
                <c:pt idx="22281">
                  <c:v>-47.474840657097403</c:v>
                </c:pt>
                <c:pt idx="22282">
                  <c:v>-47.467303022486398</c:v>
                </c:pt>
                <c:pt idx="22283">
                  <c:v>-47.453048682361597</c:v>
                </c:pt>
                <c:pt idx="22284">
                  <c:v>-47.438769407101702</c:v>
                </c:pt>
                <c:pt idx="22285">
                  <c:v>-47.424470335848497</c:v>
                </c:pt>
                <c:pt idx="22286">
                  <c:v>-47.3779747729007</c:v>
                </c:pt>
                <c:pt idx="22287">
                  <c:v>-47.380181996932102</c:v>
                </c:pt>
                <c:pt idx="22288">
                  <c:v>-47.326796445994901</c:v>
                </c:pt>
                <c:pt idx="22289">
                  <c:v>-47.329051075981297</c:v>
                </c:pt>
                <c:pt idx="22290">
                  <c:v>-47.320699822941101</c:v>
                </c:pt>
                <c:pt idx="22291">
                  <c:v>-47.306224704802297</c:v>
                </c:pt>
                <c:pt idx="22292">
                  <c:v>-47.292182059908299</c:v>
                </c:pt>
                <c:pt idx="22293">
                  <c:v>-47.277279058973399</c:v>
                </c:pt>
                <c:pt idx="22294">
                  <c:v>-47.227954026792503</c:v>
                </c:pt>
                <c:pt idx="22295">
                  <c:v>-47.2303022942056</c:v>
                </c:pt>
                <c:pt idx="22296">
                  <c:v>-47.174328877069797</c:v>
                </c:pt>
                <c:pt idx="22297">
                  <c:v>-47.176725998021197</c:v>
                </c:pt>
                <c:pt idx="22298">
                  <c:v>-47.167520773887098</c:v>
                </c:pt>
                <c:pt idx="22299">
                  <c:v>-47.152446821142803</c:v>
                </c:pt>
                <c:pt idx="22300">
                  <c:v>-47.136324936218998</c:v>
                </c:pt>
                <c:pt idx="22301">
                  <c:v>-47.120526253138102</c:v>
                </c:pt>
                <c:pt idx="22302">
                  <c:v>-47.065442207894598</c:v>
                </c:pt>
                <c:pt idx="22303">
                  <c:v>-47.067933805585902</c:v>
                </c:pt>
                <c:pt idx="22304">
                  <c:v>-47.005066981350602</c:v>
                </c:pt>
                <c:pt idx="22305">
                  <c:v>-47.007620232662298</c:v>
                </c:pt>
                <c:pt idx="22306">
                  <c:v>-46.998485703853099</c:v>
                </c:pt>
                <c:pt idx="22307">
                  <c:v>-46.981065348253203</c:v>
                </c:pt>
                <c:pt idx="22308">
                  <c:v>-46.963468037508001</c:v>
                </c:pt>
                <c:pt idx="22309">
                  <c:v>-46.945721138079101</c:v>
                </c:pt>
                <c:pt idx="22310">
                  <c:v>-46.887654310900203</c:v>
                </c:pt>
                <c:pt idx="22311">
                  <c:v>-46.890317678003498</c:v>
                </c:pt>
                <c:pt idx="22312">
                  <c:v>-46.823763852252704</c:v>
                </c:pt>
                <c:pt idx="22313">
                  <c:v>-46.826497737169198</c:v>
                </c:pt>
                <c:pt idx="22314">
                  <c:v>-46.816092459117897</c:v>
                </c:pt>
                <c:pt idx="22315">
                  <c:v>-46.798233546622299</c:v>
                </c:pt>
                <c:pt idx="22316">
                  <c:v>-46.7814394388976</c:v>
                </c:pt>
                <c:pt idx="22317">
                  <c:v>-46.763867997929403</c:v>
                </c:pt>
                <c:pt idx="22318">
                  <c:v>-46.707622884545202</c:v>
                </c:pt>
                <c:pt idx="22319">
                  <c:v>-46.710511264637198</c:v>
                </c:pt>
                <c:pt idx="22320">
                  <c:v>-46.648614129730497</c:v>
                </c:pt>
                <c:pt idx="22321">
                  <c:v>-46.651625295482702</c:v>
                </c:pt>
                <c:pt idx="22322">
                  <c:v>-46.643399460483899</c:v>
                </c:pt>
                <c:pt idx="22323">
                  <c:v>-46.627541239225103</c:v>
                </c:pt>
                <c:pt idx="22324">
                  <c:v>-46.612982488509701</c:v>
                </c:pt>
                <c:pt idx="22325">
                  <c:v>-46.598663098678202</c:v>
                </c:pt>
                <c:pt idx="22326">
                  <c:v>-46.553773609992</c:v>
                </c:pt>
                <c:pt idx="22327">
                  <c:v>-46.556890762257403</c:v>
                </c:pt>
                <c:pt idx="22328">
                  <c:v>-46.508690386750303</c:v>
                </c:pt>
                <c:pt idx="22329">
                  <c:v>-46.511862398306597</c:v>
                </c:pt>
                <c:pt idx="22330">
                  <c:v>-46.505637576867798</c:v>
                </c:pt>
                <c:pt idx="22331">
                  <c:v>-46.495270611514997</c:v>
                </c:pt>
                <c:pt idx="22332">
                  <c:v>-46.484837659824002</c:v>
                </c:pt>
                <c:pt idx="22333">
                  <c:v>-46.474949582671499</c:v>
                </c:pt>
                <c:pt idx="22334">
                  <c:v>-46.443445107539198</c:v>
                </c:pt>
                <c:pt idx="22335">
                  <c:v>-46.446682468979098</c:v>
                </c:pt>
                <c:pt idx="22336">
                  <c:v>-46.412098687874199</c:v>
                </c:pt>
                <c:pt idx="22337">
                  <c:v>-46.415315822631896</c:v>
                </c:pt>
                <c:pt idx="22338">
                  <c:v>-46.412123951217303</c:v>
                </c:pt>
                <c:pt idx="22339">
                  <c:v>-46.404805510769997</c:v>
                </c:pt>
                <c:pt idx="22340">
                  <c:v>-46.397748286940796</c:v>
                </c:pt>
                <c:pt idx="22341">
                  <c:v>-46.391368146926801</c:v>
                </c:pt>
                <c:pt idx="22342">
                  <c:v>-46.366156194821698</c:v>
                </c:pt>
                <c:pt idx="22343">
                  <c:v>-46.3693841478526</c:v>
                </c:pt>
                <c:pt idx="22344">
                  <c:v>-46.340957497685899</c:v>
                </c:pt>
                <c:pt idx="22345">
                  <c:v>-46.344138480224103</c:v>
                </c:pt>
                <c:pt idx="22346">
                  <c:v>-46.341834284203102</c:v>
                </c:pt>
                <c:pt idx="22347">
                  <c:v>-46.335870102043899</c:v>
                </c:pt>
                <c:pt idx="22348">
                  <c:v>-46.330029760425603</c:v>
                </c:pt>
                <c:pt idx="22349">
                  <c:v>-46.324329144498698</c:v>
                </c:pt>
                <c:pt idx="22350">
                  <c:v>-46.303164307823103</c:v>
                </c:pt>
                <c:pt idx="22351">
                  <c:v>-46.290967459205703</c:v>
                </c:pt>
                <c:pt idx="22352">
                  <c:v>-46.294123800192096</c:v>
                </c:pt>
                <c:pt idx="22353">
                  <c:v>-46.282066684243702</c:v>
                </c:pt>
                <c:pt idx="22354">
                  <c:v>-46.285208652441597</c:v>
                </c:pt>
                <c:pt idx="22355">
                  <c:v>-46.273315642875403</c:v>
                </c:pt>
                <c:pt idx="22356">
                  <c:v>-46.272234811900603</c:v>
                </c:pt>
                <c:pt idx="22357">
                  <c:v>-46.269622704798699</c:v>
                </c:pt>
                <c:pt idx="22358">
                  <c:v>-46.248325035788497</c:v>
                </c:pt>
                <c:pt idx="22359">
                  <c:v>-46.251493102011999</c:v>
                </c:pt>
                <c:pt idx="22360">
                  <c:v>-46.2488450292065</c:v>
                </c:pt>
                <c:pt idx="22361">
                  <c:v>-46.243005712842702</c:v>
                </c:pt>
                <c:pt idx="22362">
                  <c:v>-46.246183440868201</c:v>
                </c:pt>
                <c:pt idx="22363">
                  <c:v>-46.2404315074211</c:v>
                </c:pt>
                <c:pt idx="22364">
                  <c:v>-46.234765610230099</c:v>
                </c:pt>
                <c:pt idx="22365">
                  <c:v>-46.237954486002799</c:v>
                </c:pt>
                <c:pt idx="22366">
                  <c:v>-46.215315124098701</c:v>
                </c:pt>
                <c:pt idx="22367">
                  <c:v>-46.218522896201598</c:v>
                </c:pt>
                <c:pt idx="22368">
                  <c:v>-46.218854725859899</c:v>
                </c:pt>
                <c:pt idx="22369">
                  <c:v>-46.217239565592102</c:v>
                </c:pt>
                <c:pt idx="22370">
                  <c:v>-46.215551968102197</c:v>
                </c:pt>
                <c:pt idx="22371">
                  <c:v>-46.213960145687601</c:v>
                </c:pt>
                <c:pt idx="22372">
                  <c:v>-46.212397482150301</c:v>
                </c:pt>
                <c:pt idx="22373">
                  <c:v>-46.210795130742198</c:v>
                </c:pt>
                <c:pt idx="22374">
                  <c:v>-46.1921497905048</c:v>
                </c:pt>
                <c:pt idx="22375">
                  <c:v>-46.195370925197402</c:v>
                </c:pt>
                <c:pt idx="22376">
                  <c:v>-46.195194103541297</c:v>
                </c:pt>
                <c:pt idx="22377">
                  <c:v>-46.192755258298298</c:v>
                </c:pt>
                <c:pt idx="22378">
                  <c:v>-46.189938531284199</c:v>
                </c:pt>
                <c:pt idx="22379">
                  <c:v>-46.1869843389509</c:v>
                </c:pt>
                <c:pt idx="22380">
                  <c:v>-46.1832563499065</c:v>
                </c:pt>
                <c:pt idx="22381">
                  <c:v>-46.178986323494598</c:v>
                </c:pt>
                <c:pt idx="22382">
                  <c:v>-46.1446095259423</c:v>
                </c:pt>
                <c:pt idx="22383">
                  <c:v>-46.147854811021197</c:v>
                </c:pt>
                <c:pt idx="22384">
                  <c:v>-46.145501818226002</c:v>
                </c:pt>
                <c:pt idx="22385">
                  <c:v>-46.139213063116301</c:v>
                </c:pt>
                <c:pt idx="22386">
                  <c:v>-46.131866718942099</c:v>
                </c:pt>
                <c:pt idx="22387">
                  <c:v>-46.124404317702201</c:v>
                </c:pt>
                <c:pt idx="22388">
                  <c:v>-46.116387149642897</c:v>
                </c:pt>
                <c:pt idx="22389">
                  <c:v>-46.107109363357303</c:v>
                </c:pt>
                <c:pt idx="22390">
                  <c:v>-46.0539825443648</c:v>
                </c:pt>
                <c:pt idx="22391">
                  <c:v>-46.057284475389999</c:v>
                </c:pt>
                <c:pt idx="22392">
                  <c:v>-46.051802211885999</c:v>
                </c:pt>
                <c:pt idx="22393">
                  <c:v>-46.0417519562804</c:v>
                </c:pt>
                <c:pt idx="22394">
                  <c:v>-46.031300686934401</c:v>
                </c:pt>
                <c:pt idx="22395">
                  <c:v>-46.020336063844503</c:v>
                </c:pt>
                <c:pt idx="22396">
                  <c:v>-46.010032027983598</c:v>
                </c:pt>
                <c:pt idx="22397">
                  <c:v>-45.999245701837701</c:v>
                </c:pt>
                <c:pt idx="22398">
                  <c:v>-45.945762569592397</c:v>
                </c:pt>
                <c:pt idx="22399">
                  <c:v>-45.9491914159644</c:v>
                </c:pt>
                <c:pt idx="22400">
                  <c:v>-45.930798303308698</c:v>
                </c:pt>
                <c:pt idx="22401">
                  <c:v>-45.934246086082901</c:v>
                </c:pt>
                <c:pt idx="22402">
                  <c:v>-45.916019937030498</c:v>
                </c:pt>
                <c:pt idx="22403">
                  <c:v>-45.912472783300601</c:v>
                </c:pt>
                <c:pt idx="22404">
                  <c:v>-45.904753301773198</c:v>
                </c:pt>
                <c:pt idx="22405">
                  <c:v>-45.896565830587001</c:v>
                </c:pt>
                <c:pt idx="22406">
                  <c:v>-45.866618498341602</c:v>
                </c:pt>
                <c:pt idx="22407">
                  <c:v>-45.870132659847101</c:v>
                </c:pt>
                <c:pt idx="22408">
                  <c:v>-45.873640716368101</c:v>
                </c:pt>
                <c:pt idx="22409">
                  <c:v>-45.852041451204101</c:v>
                </c:pt>
                <c:pt idx="22410">
                  <c:v>-45.855569102294297</c:v>
                </c:pt>
                <c:pt idx="22411">
                  <c:v>-45.854483732226903</c:v>
                </c:pt>
                <c:pt idx="22412">
                  <c:v>-45.852266286977297</c:v>
                </c:pt>
                <c:pt idx="22413">
                  <c:v>-45.850513134859199</c:v>
                </c:pt>
                <c:pt idx="22414">
                  <c:v>-45.838668933111798</c:v>
                </c:pt>
                <c:pt idx="22415">
                  <c:v>-45.842204656411703</c:v>
                </c:pt>
                <c:pt idx="22416">
                  <c:v>-45.8457301899303</c:v>
                </c:pt>
                <c:pt idx="22417">
                  <c:v>-45.836340894262101</c:v>
                </c:pt>
                <c:pt idx="22418">
                  <c:v>-45.839786010685302</c:v>
                </c:pt>
                <c:pt idx="22419">
                  <c:v>-45.840740800830297</c:v>
                </c:pt>
                <c:pt idx="22420">
                  <c:v>-45.839968684348598</c:v>
                </c:pt>
                <c:pt idx="22421">
                  <c:v>-45.838766723905302</c:v>
                </c:pt>
                <c:pt idx="22422">
                  <c:v>-45.811704595509198</c:v>
                </c:pt>
                <c:pt idx="22423">
                  <c:v>-45.815207807427598</c:v>
                </c:pt>
                <c:pt idx="22424">
                  <c:v>-45.818704067819503</c:v>
                </c:pt>
                <c:pt idx="22425">
                  <c:v>-45.792949612946998</c:v>
                </c:pt>
                <c:pt idx="22426">
                  <c:v>-45.796363220469203</c:v>
                </c:pt>
                <c:pt idx="22427">
                  <c:v>-45.793691477354699</c:v>
                </c:pt>
                <c:pt idx="22428">
                  <c:v>-45.786165854570399</c:v>
                </c:pt>
                <c:pt idx="22429">
                  <c:v>-45.777469709564599</c:v>
                </c:pt>
                <c:pt idx="22430">
                  <c:v>-45.714665718774498</c:v>
                </c:pt>
                <c:pt idx="22431">
                  <c:v>-45.718163287671501</c:v>
                </c:pt>
                <c:pt idx="22432">
                  <c:v>-45.721655097649098</c:v>
                </c:pt>
                <c:pt idx="22433">
                  <c:v>-45.665634666859198</c:v>
                </c:pt>
                <c:pt idx="22434">
                  <c:v>-45.669136149715698</c:v>
                </c:pt>
                <c:pt idx="22435">
                  <c:v>-45.660594669649498</c:v>
                </c:pt>
                <c:pt idx="22436">
                  <c:v>-45.644187740984997</c:v>
                </c:pt>
                <c:pt idx="22437">
                  <c:v>-45.626834921582002</c:v>
                </c:pt>
                <c:pt idx="22438">
                  <c:v>-45.533805808620102</c:v>
                </c:pt>
                <c:pt idx="22439">
                  <c:v>-45.537418946940598</c:v>
                </c:pt>
                <c:pt idx="22440">
                  <c:v>-45.5410282246606</c:v>
                </c:pt>
                <c:pt idx="22441">
                  <c:v>-45.459996931074699</c:v>
                </c:pt>
                <c:pt idx="22442">
                  <c:v>-45.463681849331699</c:v>
                </c:pt>
                <c:pt idx="22443">
                  <c:v>-45.450718030714697</c:v>
                </c:pt>
                <c:pt idx="22444">
                  <c:v>-45.428600149534397</c:v>
                </c:pt>
                <c:pt idx="22445">
                  <c:v>-45.404355343685701</c:v>
                </c:pt>
                <c:pt idx="22446">
                  <c:v>-45.280030152840602</c:v>
                </c:pt>
                <c:pt idx="22447">
                  <c:v>-45.283890836645</c:v>
                </c:pt>
                <c:pt idx="22448">
                  <c:v>-45.2877493088736</c:v>
                </c:pt>
                <c:pt idx="22449">
                  <c:v>-45.179951251054597</c:v>
                </c:pt>
                <c:pt idx="22450">
                  <c:v>-45.1839167355662</c:v>
                </c:pt>
                <c:pt idx="22451">
                  <c:v>-45.167441087625598</c:v>
                </c:pt>
                <c:pt idx="22452">
                  <c:v>-45.135484136748303</c:v>
                </c:pt>
                <c:pt idx="22453">
                  <c:v>-45.102162707344199</c:v>
                </c:pt>
                <c:pt idx="22454">
                  <c:v>-44.9358983189016</c:v>
                </c:pt>
                <c:pt idx="22455">
                  <c:v>-44.940129209372998</c:v>
                </c:pt>
                <c:pt idx="22456">
                  <c:v>-44.9443571064051</c:v>
                </c:pt>
                <c:pt idx="22457">
                  <c:v>-44.798954426687203</c:v>
                </c:pt>
                <c:pt idx="22458">
                  <c:v>-44.803355202971098</c:v>
                </c:pt>
                <c:pt idx="22459">
                  <c:v>-44.778399205499603</c:v>
                </c:pt>
                <c:pt idx="22460">
                  <c:v>-44.735378506358202</c:v>
                </c:pt>
                <c:pt idx="22461">
                  <c:v>-44.691188774647401</c:v>
                </c:pt>
                <c:pt idx="22462">
                  <c:v>-44.490314305356002</c:v>
                </c:pt>
                <c:pt idx="22463">
                  <c:v>-44.495014118264997</c:v>
                </c:pt>
                <c:pt idx="22464">
                  <c:v>-44.499709908840501</c:v>
                </c:pt>
                <c:pt idx="22465">
                  <c:v>-44.329097068177802</c:v>
                </c:pt>
                <c:pt idx="22466">
                  <c:v>-44.333958883001799</c:v>
                </c:pt>
                <c:pt idx="22467">
                  <c:v>-44.304388899001601</c:v>
                </c:pt>
                <c:pt idx="22468">
                  <c:v>-44.257931308624997</c:v>
                </c:pt>
                <c:pt idx="22469">
                  <c:v>-44.209194119049798</c:v>
                </c:pt>
                <c:pt idx="22470">
                  <c:v>-44.014421304996098</c:v>
                </c:pt>
                <c:pt idx="22471">
                  <c:v>-44.019610059083803</c:v>
                </c:pt>
                <c:pt idx="22472">
                  <c:v>-44.024790497835497</c:v>
                </c:pt>
                <c:pt idx="22473">
                  <c:v>-43.863090627478897</c:v>
                </c:pt>
                <c:pt idx="22474">
                  <c:v>-43.868425105015902</c:v>
                </c:pt>
                <c:pt idx="22475">
                  <c:v>-43.8417239955931</c:v>
                </c:pt>
                <c:pt idx="22476">
                  <c:v>-43.798954377555503</c:v>
                </c:pt>
                <c:pt idx="22477">
                  <c:v>-43.757308413237702</c:v>
                </c:pt>
                <c:pt idx="22478">
                  <c:v>-43.594580551087503</c:v>
                </c:pt>
                <c:pt idx="22479">
                  <c:v>-43.600147999920502</c:v>
                </c:pt>
                <c:pt idx="22480">
                  <c:v>-43.605705461385497</c:v>
                </c:pt>
                <c:pt idx="22481">
                  <c:v>-43.472457314080302</c:v>
                </c:pt>
                <c:pt idx="22482">
                  <c:v>-43.4780322991123</c:v>
                </c:pt>
                <c:pt idx="22483">
                  <c:v>-43.459741326655497</c:v>
                </c:pt>
                <c:pt idx="22484">
                  <c:v>-43.426002110111199</c:v>
                </c:pt>
                <c:pt idx="22485">
                  <c:v>-43.393304363686397</c:v>
                </c:pt>
                <c:pt idx="22486">
                  <c:v>-43.262862038872498</c:v>
                </c:pt>
                <c:pt idx="22487">
                  <c:v>-43.268619199134697</c:v>
                </c:pt>
                <c:pt idx="22488">
                  <c:v>-43.274365460357302</c:v>
                </c:pt>
                <c:pt idx="22489">
                  <c:v>-43.168078770475702</c:v>
                </c:pt>
                <c:pt idx="22490">
                  <c:v>-43.173815971367901</c:v>
                </c:pt>
                <c:pt idx="22491">
                  <c:v>-43.158971618850998</c:v>
                </c:pt>
                <c:pt idx="22492">
                  <c:v>-43.133415771307099</c:v>
                </c:pt>
                <c:pt idx="22493">
                  <c:v>-43.110375101856299</c:v>
                </c:pt>
                <c:pt idx="22494">
                  <c:v>-43.016150082881502</c:v>
                </c:pt>
                <c:pt idx="22495">
                  <c:v>-43.022077212008099</c:v>
                </c:pt>
                <c:pt idx="22496">
                  <c:v>-43.027995514540201</c:v>
                </c:pt>
                <c:pt idx="22497">
                  <c:v>-42.954872057480799</c:v>
                </c:pt>
                <c:pt idx="22498">
                  <c:v>-42.960856751867901</c:v>
                </c:pt>
                <c:pt idx="22499">
                  <c:v>-42.954221999494202</c:v>
                </c:pt>
                <c:pt idx="22500">
                  <c:v>-42.939974433408899</c:v>
                </c:pt>
                <c:pt idx="22501">
                  <c:v>-42.927470259239399</c:v>
                </c:pt>
                <c:pt idx="22502">
                  <c:v>-42.888545163050203</c:v>
                </c:pt>
                <c:pt idx="22503">
                  <c:v>-42.894583675545</c:v>
                </c:pt>
                <c:pt idx="22504">
                  <c:v>-42.900612255291698</c:v>
                </c:pt>
                <c:pt idx="22505">
                  <c:v>-42.874730783303498</c:v>
                </c:pt>
                <c:pt idx="22506">
                  <c:v>-42.8807368376551</c:v>
                </c:pt>
                <c:pt idx="22507">
                  <c:v>-42.881984414688503</c:v>
                </c:pt>
                <c:pt idx="22508">
                  <c:v>-42.8818543493649</c:v>
                </c:pt>
                <c:pt idx="22509">
                  <c:v>-42.883075249884399</c:v>
                </c:pt>
                <c:pt idx="22510">
                  <c:v>-42.889942945661502</c:v>
                </c:pt>
                <c:pt idx="22511">
                  <c:v>-42.895921996269003</c:v>
                </c:pt>
                <c:pt idx="22512">
                  <c:v>-42.901892323090898</c:v>
                </c:pt>
                <c:pt idx="22513">
                  <c:v>-42.911545693528602</c:v>
                </c:pt>
                <c:pt idx="22514">
                  <c:v>-42.917470644414401</c:v>
                </c:pt>
                <c:pt idx="22515">
                  <c:v>-42.924512138486101</c:v>
                </c:pt>
                <c:pt idx="22516">
                  <c:v>-42.932907909104699</c:v>
                </c:pt>
                <c:pt idx="22517">
                  <c:v>-42.941572321243001</c:v>
                </c:pt>
                <c:pt idx="22518">
                  <c:v>-42.961011136428702</c:v>
                </c:pt>
                <c:pt idx="22519">
                  <c:v>-42.966877938606402</c:v>
                </c:pt>
                <c:pt idx="22520">
                  <c:v>-42.972738995976101</c:v>
                </c:pt>
                <c:pt idx="22521">
                  <c:v>-42.989557385892098</c:v>
                </c:pt>
                <c:pt idx="22522">
                  <c:v>-42.995388945602102</c:v>
                </c:pt>
                <c:pt idx="22523">
                  <c:v>-43.002984431068803</c:v>
                </c:pt>
                <c:pt idx="22524">
                  <c:v>-43.0114842958479</c:v>
                </c:pt>
                <c:pt idx="22525">
                  <c:v>-43.019566040302301</c:v>
                </c:pt>
                <c:pt idx="22526">
                  <c:v>-43.0282276973184</c:v>
                </c:pt>
                <c:pt idx="22527">
                  <c:v>-43.035231884736703</c:v>
                </c:pt>
                <c:pt idx="22528">
                  <c:v>-43.041889185113703</c:v>
                </c:pt>
                <c:pt idx="22529">
                  <c:v>-43.0483045679971</c:v>
                </c:pt>
                <c:pt idx="22530">
                  <c:v>-43.0540803642848</c:v>
                </c:pt>
                <c:pt idx="22531">
                  <c:v>-43.059849620325103</c:v>
                </c:pt>
                <c:pt idx="22532">
                  <c:v>-43.066005904162097</c:v>
                </c:pt>
                <c:pt idx="22533">
                  <c:v>-43.071696524012403</c:v>
                </c:pt>
                <c:pt idx="22534">
                  <c:v>-43.077059469312402</c:v>
                </c:pt>
                <c:pt idx="22535">
                  <c:v>-43.0821829654924</c:v>
                </c:pt>
                <c:pt idx="22536">
                  <c:v>-43.0871626459084</c:v>
                </c:pt>
                <c:pt idx="22537">
                  <c:v>-43.090755568795203</c:v>
                </c:pt>
                <c:pt idx="22538">
                  <c:v>-43.094638956367596</c:v>
                </c:pt>
                <c:pt idx="22539">
                  <c:v>-43.100377716194103</c:v>
                </c:pt>
                <c:pt idx="22540">
                  <c:v>-43.1061106239422</c:v>
                </c:pt>
                <c:pt idx="22541">
                  <c:v>-43.111633731023701</c:v>
                </c:pt>
                <c:pt idx="22542">
                  <c:v>-43.117340268972697</c:v>
                </c:pt>
                <c:pt idx="22543">
                  <c:v>-43.123401861703201</c:v>
                </c:pt>
                <c:pt idx="22544">
                  <c:v>-43.129862043901298</c:v>
                </c:pt>
                <c:pt idx="22545">
                  <c:v>-43.141780852805297</c:v>
                </c:pt>
                <c:pt idx="22546">
                  <c:v>-43.156076638955902</c:v>
                </c:pt>
                <c:pt idx="22547">
                  <c:v>-43.161751056980101</c:v>
                </c:pt>
                <c:pt idx="22548">
                  <c:v>-43.167419344282798</c:v>
                </c:pt>
                <c:pt idx="22549">
                  <c:v>-43.175012880857302</c:v>
                </c:pt>
                <c:pt idx="22550">
                  <c:v>-43.184142458668703</c:v>
                </c:pt>
                <c:pt idx="22551">
                  <c:v>-43.193671791266098</c:v>
                </c:pt>
                <c:pt idx="22552">
                  <c:v>-43.203568155914603</c:v>
                </c:pt>
                <c:pt idx="22553">
                  <c:v>-43.224207800272701</c:v>
                </c:pt>
                <c:pt idx="22554">
                  <c:v>-43.247471184197003</c:v>
                </c:pt>
                <c:pt idx="22555">
                  <c:v>-43.253048281731203</c:v>
                </c:pt>
                <c:pt idx="22556">
                  <c:v>-43.258620542980701</c:v>
                </c:pt>
                <c:pt idx="22557">
                  <c:v>-43.272937209080197</c:v>
                </c:pt>
                <c:pt idx="22558">
                  <c:v>-43.283751957431001</c:v>
                </c:pt>
                <c:pt idx="22559">
                  <c:v>-43.289283309216898</c:v>
                </c:pt>
                <c:pt idx="22560">
                  <c:v>-43.300209107531302</c:v>
                </c:pt>
                <c:pt idx="22561">
                  <c:v>-43.318658515947597</c:v>
                </c:pt>
                <c:pt idx="22562">
                  <c:v>-43.337361224694497</c:v>
                </c:pt>
                <c:pt idx="22563">
                  <c:v>-43.3428471976491</c:v>
                </c:pt>
                <c:pt idx="22564">
                  <c:v>-43.348331400115903</c:v>
                </c:pt>
                <c:pt idx="22565">
                  <c:v>-43.3584675190721</c:v>
                </c:pt>
                <c:pt idx="22566">
                  <c:v>-43.366109858530599</c:v>
                </c:pt>
                <c:pt idx="22567">
                  <c:v>-43.371564303148801</c:v>
                </c:pt>
                <c:pt idx="22568">
                  <c:v>-43.378317394031001</c:v>
                </c:pt>
                <c:pt idx="22569">
                  <c:v>-43.381538726008898</c:v>
                </c:pt>
                <c:pt idx="22570">
                  <c:v>-43.380107396251297</c:v>
                </c:pt>
                <c:pt idx="22571">
                  <c:v>-43.385565897786101</c:v>
                </c:pt>
                <c:pt idx="22572">
                  <c:v>-43.391023176389702</c:v>
                </c:pt>
                <c:pt idx="22573">
                  <c:v>-43.390137460399998</c:v>
                </c:pt>
                <c:pt idx="22574">
                  <c:v>-43.390558164172504</c:v>
                </c:pt>
                <c:pt idx="22575">
                  <c:v>-43.390084089194403</c:v>
                </c:pt>
                <c:pt idx="22576">
                  <c:v>-43.388406006756803</c:v>
                </c:pt>
                <c:pt idx="22577">
                  <c:v>-43.3758637398548</c:v>
                </c:pt>
                <c:pt idx="22578">
                  <c:v>-43.348066004934601</c:v>
                </c:pt>
                <c:pt idx="22579">
                  <c:v>-43.353663731988398</c:v>
                </c:pt>
                <c:pt idx="22580">
                  <c:v>-43.359260295546598</c:v>
                </c:pt>
                <c:pt idx="22581">
                  <c:v>-43.345897841388499</c:v>
                </c:pt>
                <c:pt idx="22582">
                  <c:v>-43.338911587364002</c:v>
                </c:pt>
                <c:pt idx="22583">
                  <c:v>-43.331242897446003</c:v>
                </c:pt>
                <c:pt idx="22584">
                  <c:v>-43.322960496028401</c:v>
                </c:pt>
                <c:pt idx="22585">
                  <c:v>-43.299405552225103</c:v>
                </c:pt>
                <c:pt idx="22586">
                  <c:v>-43.253741684631002</c:v>
                </c:pt>
                <c:pt idx="22587">
                  <c:v>-43.259534272607198</c:v>
                </c:pt>
                <c:pt idx="22588">
                  <c:v>-43.265324297482898</c:v>
                </c:pt>
                <c:pt idx="22589">
                  <c:v>-43.245450799083599</c:v>
                </c:pt>
                <c:pt idx="22590">
                  <c:v>-43.235318416640403</c:v>
                </c:pt>
                <c:pt idx="22591">
                  <c:v>-43.225155178486197</c:v>
                </c:pt>
                <c:pt idx="22592">
                  <c:v>-43.215759821182097</c:v>
                </c:pt>
                <c:pt idx="22593">
                  <c:v>-43.190205049534498</c:v>
                </c:pt>
                <c:pt idx="22594">
                  <c:v>-43.1442254455567</c:v>
                </c:pt>
                <c:pt idx="22595">
                  <c:v>-43.150156487102798</c:v>
                </c:pt>
                <c:pt idx="22596">
                  <c:v>-43.156081361152303</c:v>
                </c:pt>
                <c:pt idx="22597">
                  <c:v>-43.138281057415099</c:v>
                </c:pt>
                <c:pt idx="22598">
                  <c:v>-43.129654896187603</c:v>
                </c:pt>
                <c:pt idx="22599">
                  <c:v>-43.121401174703301</c:v>
                </c:pt>
                <c:pt idx="22600">
                  <c:v>-43.113540717397797</c:v>
                </c:pt>
                <c:pt idx="22601">
                  <c:v>-43.0940762461655</c:v>
                </c:pt>
                <c:pt idx="22602">
                  <c:v>-43.057834568556103</c:v>
                </c:pt>
                <c:pt idx="22603">
                  <c:v>-43.063845541097301</c:v>
                </c:pt>
                <c:pt idx="22604">
                  <c:v>-43.069848948559702</c:v>
                </c:pt>
                <c:pt idx="22605">
                  <c:v>-43.056813169325999</c:v>
                </c:pt>
                <c:pt idx="22606">
                  <c:v>-43.050977288942299</c:v>
                </c:pt>
                <c:pt idx="22607">
                  <c:v>-43.0463340807379</c:v>
                </c:pt>
                <c:pt idx="22608">
                  <c:v>-43.041497404705403</c:v>
                </c:pt>
                <c:pt idx="22609">
                  <c:v>-43.0270831143376</c:v>
                </c:pt>
                <c:pt idx="22610">
                  <c:v>-42.999295227416603</c:v>
                </c:pt>
                <c:pt idx="22611">
                  <c:v>-43.005343713627902</c:v>
                </c:pt>
                <c:pt idx="22612">
                  <c:v>-43.011384413342</c:v>
                </c:pt>
                <c:pt idx="22613">
                  <c:v>-43.002062009678497</c:v>
                </c:pt>
                <c:pt idx="22614">
                  <c:v>-42.998624483914099</c:v>
                </c:pt>
                <c:pt idx="22615">
                  <c:v>-42.995339762006402</c:v>
                </c:pt>
                <c:pt idx="22616">
                  <c:v>-42.992197047659502</c:v>
                </c:pt>
                <c:pt idx="22617">
                  <c:v>-42.980825736482899</c:v>
                </c:pt>
                <c:pt idx="22618">
                  <c:v>-42.957531636170202</c:v>
                </c:pt>
                <c:pt idx="22619">
                  <c:v>-42.9636121205954</c:v>
                </c:pt>
                <c:pt idx="22620">
                  <c:v>-42.956286573742297</c:v>
                </c:pt>
                <c:pt idx="22621">
                  <c:v>-42.954160981855303</c:v>
                </c:pt>
                <c:pt idx="22622">
                  <c:v>-42.952283578193097</c:v>
                </c:pt>
                <c:pt idx="22623">
                  <c:v>-42.950691778410999</c:v>
                </c:pt>
                <c:pt idx="22624">
                  <c:v>-42.949434362905301</c:v>
                </c:pt>
                <c:pt idx="22625">
                  <c:v>-42.927344335534002</c:v>
                </c:pt>
                <c:pt idx="22626">
                  <c:v>-42.933455231723997</c:v>
                </c:pt>
                <c:pt idx="22627">
                  <c:v>-42.939557629182701</c:v>
                </c:pt>
                <c:pt idx="22628">
                  <c:v>-42.936840970122098</c:v>
                </c:pt>
                <c:pt idx="22629">
                  <c:v>-42.938063793582501</c:v>
                </c:pt>
                <c:pt idx="22630">
                  <c:v>-42.939939257049701</c:v>
                </c:pt>
                <c:pt idx="22631">
                  <c:v>-42.942629474035797</c:v>
                </c:pt>
                <c:pt idx="22632">
                  <c:v>-42.946056553259297</c:v>
                </c:pt>
                <c:pt idx="22633">
                  <c:v>-42.9501384925032</c:v>
                </c:pt>
                <c:pt idx="22634">
                  <c:v>-42.952518039067101</c:v>
                </c:pt>
                <c:pt idx="22635">
                  <c:v>-42.959501904707501</c:v>
                </c:pt>
                <c:pt idx="22636">
                  <c:v>-42.965556974476598</c:v>
                </c:pt>
                <c:pt idx="22637">
                  <c:v>-42.973036756802998</c:v>
                </c:pt>
                <c:pt idx="22638">
                  <c:v>-42.981213155680003</c:v>
                </c:pt>
                <c:pt idx="22639">
                  <c:v>-42.990294895191496</c:v>
                </c:pt>
                <c:pt idx="22640">
                  <c:v>-42.999925479372401</c:v>
                </c:pt>
                <c:pt idx="22641">
                  <c:v>-43.010049937856202</c:v>
                </c:pt>
                <c:pt idx="22642">
                  <c:v>-43.016039260772402</c:v>
                </c:pt>
                <c:pt idx="22643">
                  <c:v>-43.038487899956301</c:v>
                </c:pt>
                <c:pt idx="22644">
                  <c:v>-43.047876142791502</c:v>
                </c:pt>
                <c:pt idx="22645">
                  <c:v>-43.065807083399001</c:v>
                </c:pt>
                <c:pt idx="22646">
                  <c:v>-43.0780979642009</c:v>
                </c:pt>
                <c:pt idx="22647">
                  <c:v>-43.090516273418601</c:v>
                </c:pt>
                <c:pt idx="22648">
                  <c:v>-43.102966248323199</c:v>
                </c:pt>
                <c:pt idx="22649">
                  <c:v>-43.1151632015548</c:v>
                </c:pt>
                <c:pt idx="22650">
                  <c:v>-43.121031085773701</c:v>
                </c:pt>
                <c:pt idx="22651">
                  <c:v>-43.148269360977203</c:v>
                </c:pt>
                <c:pt idx="22652">
                  <c:v>-43.154101852502897</c:v>
                </c:pt>
                <c:pt idx="22653">
                  <c:v>-43.178494995322303</c:v>
                </c:pt>
                <c:pt idx="22654">
                  <c:v>-43.184296950911602</c:v>
                </c:pt>
                <c:pt idx="22655">
                  <c:v>-43.194837397964903</c:v>
                </c:pt>
                <c:pt idx="22656">
                  <c:v>-43.2049175085114</c:v>
                </c:pt>
                <c:pt idx="22657">
                  <c:v>-43.214522664540702</c:v>
                </c:pt>
                <c:pt idx="22658">
                  <c:v>-43.220289169273997</c:v>
                </c:pt>
                <c:pt idx="22659">
                  <c:v>-43.232737792939403</c:v>
                </c:pt>
                <c:pt idx="22660">
                  <c:v>-43.238485749090401</c:v>
                </c:pt>
                <c:pt idx="22661">
                  <c:v>-43.257295266238799</c:v>
                </c:pt>
                <c:pt idx="22662">
                  <c:v>-43.263019187740603</c:v>
                </c:pt>
                <c:pt idx="22663">
                  <c:v>-43.270971764580302</c:v>
                </c:pt>
                <c:pt idx="22664">
                  <c:v>-43.278568399566197</c:v>
                </c:pt>
                <c:pt idx="22665">
                  <c:v>-43.286063524421699</c:v>
                </c:pt>
                <c:pt idx="22666">
                  <c:v>-43.293452711946401</c:v>
                </c:pt>
                <c:pt idx="22667">
                  <c:v>-43.300796274332399</c:v>
                </c:pt>
                <c:pt idx="22668">
                  <c:v>-43.306486432910802</c:v>
                </c:pt>
                <c:pt idx="22669">
                  <c:v>-43.322735463969103</c:v>
                </c:pt>
                <c:pt idx="22670">
                  <c:v>-43.328402835189102</c:v>
                </c:pt>
                <c:pt idx="22671">
                  <c:v>-43.3364911135357</c:v>
                </c:pt>
                <c:pt idx="22672">
                  <c:v>-43.344885759175099</c:v>
                </c:pt>
                <c:pt idx="22673">
                  <c:v>-43.353663133034303</c:v>
                </c:pt>
                <c:pt idx="22674">
                  <c:v>-43.3628031762983</c:v>
                </c:pt>
                <c:pt idx="22675">
                  <c:v>-43.372552331528098</c:v>
                </c:pt>
                <c:pt idx="22676">
                  <c:v>-43.378172586978103</c:v>
                </c:pt>
                <c:pt idx="22677">
                  <c:v>-43.410327841067797</c:v>
                </c:pt>
                <c:pt idx="22678">
                  <c:v>-43.415910055515099</c:v>
                </c:pt>
                <c:pt idx="22679">
                  <c:v>-43.427347688487103</c:v>
                </c:pt>
                <c:pt idx="22680">
                  <c:v>-43.438863432290198</c:v>
                </c:pt>
                <c:pt idx="22681">
                  <c:v>-43.4506716296858</c:v>
                </c:pt>
                <c:pt idx="22682">
                  <c:v>-43.463149457732101</c:v>
                </c:pt>
                <c:pt idx="22683">
                  <c:v>-43.475432466286001</c:v>
                </c:pt>
                <c:pt idx="22684">
                  <c:v>-43.480963553989</c:v>
                </c:pt>
                <c:pt idx="22685">
                  <c:v>-43.522662887619902</c:v>
                </c:pt>
                <c:pt idx="22686">
                  <c:v>-43.528146988243698</c:v>
                </c:pt>
                <c:pt idx="22687">
                  <c:v>-43.540908446519403</c:v>
                </c:pt>
                <c:pt idx="22688">
                  <c:v>-43.553576012254297</c:v>
                </c:pt>
                <c:pt idx="22689">
                  <c:v>-43.565755201735897</c:v>
                </c:pt>
                <c:pt idx="22690">
                  <c:v>-43.5779164866968</c:v>
                </c:pt>
                <c:pt idx="22691">
                  <c:v>-43.590069215297099</c:v>
                </c:pt>
                <c:pt idx="22692">
                  <c:v>-43.595531028715797</c:v>
                </c:pt>
                <c:pt idx="22693">
                  <c:v>-43.626237494564002</c:v>
                </c:pt>
                <c:pt idx="22694">
                  <c:v>-43.6316756348876</c:v>
                </c:pt>
                <c:pt idx="22695">
                  <c:v>-43.641642542538797</c:v>
                </c:pt>
                <c:pt idx="22696">
                  <c:v>-43.650924559376499</c:v>
                </c:pt>
                <c:pt idx="22697">
                  <c:v>-43.659451821281102</c:v>
                </c:pt>
                <c:pt idx="22698">
                  <c:v>-43.667157197122599</c:v>
                </c:pt>
                <c:pt idx="22699">
                  <c:v>-43.673906553791397</c:v>
                </c:pt>
                <c:pt idx="22700">
                  <c:v>-43.679322205908797</c:v>
                </c:pt>
                <c:pt idx="22701">
                  <c:v>-43.676278893067099</c:v>
                </c:pt>
                <c:pt idx="22702">
                  <c:v>-43.681694015374298</c:v>
                </c:pt>
                <c:pt idx="22703">
                  <c:v>-43.684235329077197</c:v>
                </c:pt>
                <c:pt idx="22704">
                  <c:v>-43.685527237227902</c:v>
                </c:pt>
                <c:pt idx="22705">
                  <c:v>-43.685746893773903</c:v>
                </c:pt>
                <c:pt idx="22706">
                  <c:v>-43.684331738688201</c:v>
                </c:pt>
                <c:pt idx="22707">
                  <c:v>-43.681459178128399</c:v>
                </c:pt>
                <c:pt idx="22708">
                  <c:v>-43.686878399629997</c:v>
                </c:pt>
                <c:pt idx="22709">
                  <c:v>-43.627590303552601</c:v>
                </c:pt>
                <c:pt idx="22710">
                  <c:v>-43.633062734256697</c:v>
                </c:pt>
                <c:pt idx="22711">
                  <c:v>-43.623996269239399</c:v>
                </c:pt>
                <c:pt idx="22712">
                  <c:v>-43.612972953547199</c:v>
                </c:pt>
                <c:pt idx="22713">
                  <c:v>-43.600749599514401</c:v>
                </c:pt>
                <c:pt idx="22714">
                  <c:v>-43.586216192417197</c:v>
                </c:pt>
                <c:pt idx="22715">
                  <c:v>-43.5699528165242</c:v>
                </c:pt>
                <c:pt idx="22716">
                  <c:v>-43.575488044976098</c:v>
                </c:pt>
                <c:pt idx="22717">
                  <c:v>-43.449347210044898</c:v>
                </c:pt>
                <c:pt idx="22718">
                  <c:v>-43.455005030345902</c:v>
                </c:pt>
                <c:pt idx="22719">
                  <c:v>-43.433600145974602</c:v>
                </c:pt>
                <c:pt idx="22720">
                  <c:v>-43.409762244931201</c:v>
                </c:pt>
                <c:pt idx="22721">
                  <c:v>-43.385878028422603</c:v>
                </c:pt>
                <c:pt idx="22722">
                  <c:v>-43.360347316459197</c:v>
                </c:pt>
                <c:pt idx="22723">
                  <c:v>-43.335745398624198</c:v>
                </c:pt>
                <c:pt idx="22724">
                  <c:v>-43.341531792428299</c:v>
                </c:pt>
                <c:pt idx="22725">
                  <c:v>-43.191500926974797</c:v>
                </c:pt>
                <c:pt idx="22726">
                  <c:v>-43.197433906762299</c:v>
                </c:pt>
                <c:pt idx="22727">
                  <c:v>-43.173443280278597</c:v>
                </c:pt>
                <c:pt idx="22728">
                  <c:v>-43.1492859842946</c:v>
                </c:pt>
                <c:pt idx="22729">
                  <c:v>-43.126158619041803</c:v>
                </c:pt>
                <c:pt idx="22730">
                  <c:v>-43.104253440506497</c:v>
                </c:pt>
                <c:pt idx="22731">
                  <c:v>-43.085399519809201</c:v>
                </c:pt>
                <c:pt idx="22732">
                  <c:v>-43.091439511682999</c:v>
                </c:pt>
                <c:pt idx="22733">
                  <c:v>-42.992071794156601</c:v>
                </c:pt>
                <c:pt idx="22734">
                  <c:v>-42.998202831850698</c:v>
                </c:pt>
                <c:pt idx="22735">
                  <c:v>-42.985080547321203</c:v>
                </c:pt>
                <c:pt idx="22736">
                  <c:v>-42.974029867604898</c:v>
                </c:pt>
                <c:pt idx="22737">
                  <c:v>-42.965087651366403</c:v>
                </c:pt>
                <c:pt idx="22738">
                  <c:v>-42.958650381176902</c:v>
                </c:pt>
                <c:pt idx="22739">
                  <c:v>-42.953750622129803</c:v>
                </c:pt>
                <c:pt idx="22740">
                  <c:v>-42.959873259303599</c:v>
                </c:pt>
                <c:pt idx="22741">
                  <c:v>-42.942197559366498</c:v>
                </c:pt>
                <c:pt idx="22742">
                  <c:v>-42.9483290906281</c:v>
                </c:pt>
                <c:pt idx="22743">
                  <c:v>-42.951430085576597</c:v>
                </c:pt>
                <c:pt idx="22744">
                  <c:v>-42.956371197834002</c:v>
                </c:pt>
                <c:pt idx="22745">
                  <c:v>-42.962966197046804</c:v>
                </c:pt>
                <c:pt idx="22746">
                  <c:v>-42.971155444586898</c:v>
                </c:pt>
                <c:pt idx="22747">
                  <c:v>-42.980828617685397</c:v>
                </c:pt>
                <c:pt idx="22748">
                  <c:v>-42.986897077191003</c:v>
                </c:pt>
                <c:pt idx="22749">
                  <c:v>-43.030148873851999</c:v>
                </c:pt>
                <c:pt idx="22750">
                  <c:v>-43.036166192309203</c:v>
                </c:pt>
                <c:pt idx="22751">
                  <c:v>-43.0507970468108</c:v>
                </c:pt>
                <c:pt idx="22752">
                  <c:v>-43.065993875136101</c:v>
                </c:pt>
                <c:pt idx="22753">
                  <c:v>-43.082544339521696</c:v>
                </c:pt>
                <c:pt idx="22754">
                  <c:v>-43.0999269234145</c:v>
                </c:pt>
                <c:pt idx="22755">
                  <c:v>-43.117884402350001</c:v>
                </c:pt>
                <c:pt idx="22756">
                  <c:v>-43.123813205659701</c:v>
                </c:pt>
                <c:pt idx="22757">
                  <c:v>-43.200033160713303</c:v>
                </c:pt>
                <c:pt idx="22758">
                  <c:v>-43.205879092140997</c:v>
                </c:pt>
                <c:pt idx="22759">
                  <c:v>-43.226498780570097</c:v>
                </c:pt>
                <c:pt idx="22760">
                  <c:v>-43.247663812107803</c:v>
                </c:pt>
                <c:pt idx="22761">
                  <c:v>-43.268638979231099</c:v>
                </c:pt>
                <c:pt idx="22762">
                  <c:v>-43.290867175862601</c:v>
                </c:pt>
                <c:pt idx="22763">
                  <c:v>-43.313630719681498</c:v>
                </c:pt>
                <c:pt idx="22764">
                  <c:v>-43.319359084997899</c:v>
                </c:pt>
                <c:pt idx="22765">
                  <c:v>-43.418062764524102</c:v>
                </c:pt>
                <c:pt idx="22766">
                  <c:v>-43.423682239790203</c:v>
                </c:pt>
                <c:pt idx="22767">
                  <c:v>-43.448678320263099</c:v>
                </c:pt>
                <c:pt idx="22768">
                  <c:v>-43.4742917853333</c:v>
                </c:pt>
                <c:pt idx="22769">
                  <c:v>-43.500222155439403</c:v>
                </c:pt>
                <c:pt idx="22770">
                  <c:v>-43.526134196598797</c:v>
                </c:pt>
                <c:pt idx="22771">
                  <c:v>-43.553654076944397</c:v>
                </c:pt>
                <c:pt idx="22772">
                  <c:v>-43.559122471542601</c:v>
                </c:pt>
                <c:pt idx="22773">
                  <c:v>-43.682762284881399</c:v>
                </c:pt>
                <c:pt idx="22774">
                  <c:v>-43.712454313597803</c:v>
                </c:pt>
                <c:pt idx="22775">
                  <c:v>-43.717760395675697</c:v>
                </c:pt>
                <c:pt idx="22776">
                  <c:v>-43.747829124852402</c:v>
                </c:pt>
                <c:pt idx="22777">
                  <c:v>-43.7781717347426</c:v>
                </c:pt>
                <c:pt idx="22778">
                  <c:v>-43.808684821394202</c:v>
                </c:pt>
                <c:pt idx="22779">
                  <c:v>-43.838099485338603</c:v>
                </c:pt>
                <c:pt idx="22780">
                  <c:v>-43.843277218699797</c:v>
                </c:pt>
                <c:pt idx="22781">
                  <c:v>-43.971054229334399</c:v>
                </c:pt>
                <c:pt idx="22782">
                  <c:v>-43.9760945743569</c:v>
                </c:pt>
                <c:pt idx="22783">
                  <c:v>-44.005391595476603</c:v>
                </c:pt>
                <c:pt idx="22784">
                  <c:v>-44.033996645689399</c:v>
                </c:pt>
                <c:pt idx="22785">
                  <c:v>-44.061746792939203</c:v>
                </c:pt>
                <c:pt idx="22786">
                  <c:v>-44.088509040041799</c:v>
                </c:pt>
                <c:pt idx="22787">
                  <c:v>-44.114135657653598</c:v>
                </c:pt>
                <c:pt idx="22788">
                  <c:v>-44.155793330726503</c:v>
                </c:pt>
                <c:pt idx="22789">
                  <c:v>-44.196652138374098</c:v>
                </c:pt>
                <c:pt idx="22790">
                  <c:v>-44.236712860032704</c:v>
                </c:pt>
                <c:pt idx="22791">
                  <c:v>-44.251377959163598</c:v>
                </c:pt>
                <c:pt idx="22792">
                  <c:v>-44.2712341916559</c:v>
                </c:pt>
                <c:pt idx="22793">
                  <c:v>-44.290994408797197</c:v>
                </c:pt>
                <c:pt idx="22794">
                  <c:v>-44.309068660664998</c:v>
                </c:pt>
                <c:pt idx="22795">
                  <c:v>-44.325391233620302</c:v>
                </c:pt>
                <c:pt idx="22796">
                  <c:v>-44.3397611648751</c:v>
                </c:pt>
                <c:pt idx="22797">
                  <c:v>-44.352439048508501</c:v>
                </c:pt>
                <c:pt idx="22798">
                  <c:v>-44.357169592780103</c:v>
                </c:pt>
                <c:pt idx="22799">
                  <c:v>-44.373660461727802</c:v>
                </c:pt>
                <c:pt idx="22800">
                  <c:v>-44.378947338675701</c:v>
                </c:pt>
                <c:pt idx="22801">
                  <c:v>-44.383656154518199</c:v>
                </c:pt>
                <c:pt idx="22802">
                  <c:v>-44.3871904211518</c:v>
                </c:pt>
                <c:pt idx="22803">
                  <c:v>-44.389064060421603</c:v>
                </c:pt>
                <c:pt idx="22804">
                  <c:v>-44.389064355630801</c:v>
                </c:pt>
                <c:pt idx="22805">
                  <c:v>-44.387825053869697</c:v>
                </c:pt>
                <c:pt idx="22806">
                  <c:v>-44.392534146823103</c:v>
                </c:pt>
                <c:pt idx="22807">
                  <c:v>-44.346201276203701</c:v>
                </c:pt>
                <c:pt idx="22808">
                  <c:v>-44.339913413410201</c:v>
                </c:pt>
                <c:pt idx="22809">
                  <c:v>-44.344671493699799</c:v>
                </c:pt>
                <c:pt idx="22810">
                  <c:v>-44.337361505347403</c:v>
                </c:pt>
                <c:pt idx="22811">
                  <c:v>-44.328782936075797</c:v>
                </c:pt>
                <c:pt idx="22812">
                  <c:v>-44.319402812574303</c:v>
                </c:pt>
                <c:pt idx="22813">
                  <c:v>-44.309346295126097</c:v>
                </c:pt>
                <c:pt idx="22814">
                  <c:v>-44.314123078654902</c:v>
                </c:pt>
                <c:pt idx="22815">
                  <c:v>-44.238827435001703</c:v>
                </c:pt>
                <c:pt idx="22816">
                  <c:v>-44.227715267757901</c:v>
                </c:pt>
                <c:pt idx="22817">
                  <c:v>-44.232569463218397</c:v>
                </c:pt>
                <c:pt idx="22818">
                  <c:v>-44.220285680211802</c:v>
                </c:pt>
                <c:pt idx="22819">
                  <c:v>-44.208728540788798</c:v>
                </c:pt>
                <c:pt idx="22820">
                  <c:v>-44.196971315297603</c:v>
                </c:pt>
                <c:pt idx="22821">
                  <c:v>-44.185590827171303</c:v>
                </c:pt>
                <c:pt idx="22822">
                  <c:v>-44.190459231778703</c:v>
                </c:pt>
                <c:pt idx="22823">
                  <c:v>-44.117895062141798</c:v>
                </c:pt>
                <c:pt idx="22824">
                  <c:v>-44.107863464101897</c:v>
                </c:pt>
                <c:pt idx="22825">
                  <c:v>-44.112805284111303</c:v>
                </c:pt>
                <c:pt idx="22826">
                  <c:v>-44.103450563919502</c:v>
                </c:pt>
                <c:pt idx="22827">
                  <c:v>-44.093998120721103</c:v>
                </c:pt>
                <c:pt idx="22828">
                  <c:v>-44.0853462869038</c:v>
                </c:pt>
                <c:pt idx="22829">
                  <c:v>-44.077900300379099</c:v>
                </c:pt>
                <c:pt idx="22830">
                  <c:v>-44.082831576938403</c:v>
                </c:pt>
                <c:pt idx="22831">
                  <c:v>-44.032869430940799</c:v>
                </c:pt>
                <c:pt idx="22832">
                  <c:v>-44.0274142261785</c:v>
                </c:pt>
                <c:pt idx="22833">
                  <c:v>-44.032391849410097</c:v>
                </c:pt>
                <c:pt idx="22834">
                  <c:v>-44.027479246740498</c:v>
                </c:pt>
                <c:pt idx="22835">
                  <c:v>-44.023538731390097</c:v>
                </c:pt>
                <c:pt idx="22836">
                  <c:v>-44.019644561072298</c:v>
                </c:pt>
                <c:pt idx="22837">
                  <c:v>-44.016134871090102</c:v>
                </c:pt>
                <c:pt idx="22838">
                  <c:v>-44.021089425807602</c:v>
                </c:pt>
                <c:pt idx="22839">
                  <c:v>-44.026034997012303</c:v>
                </c:pt>
                <c:pt idx="22840">
                  <c:v>-44.030977522455899</c:v>
                </c:pt>
                <c:pt idx="22841">
                  <c:v>-44.035910882949302</c:v>
                </c:pt>
                <c:pt idx="22842">
                  <c:v>-44.040835060098303</c:v>
                </c:pt>
                <c:pt idx="22843">
                  <c:v>-44.045750067663</c:v>
                </c:pt>
                <c:pt idx="22844">
                  <c:v>-44.050655886106199</c:v>
                </c:pt>
                <c:pt idx="22845">
                  <c:v>-44.055552500290297</c:v>
                </c:pt>
                <c:pt idx="22846">
                  <c:v>-44.060439898341599</c:v>
                </c:pt>
                <c:pt idx="22847">
                  <c:v>-44.065318071636</c:v>
                </c:pt>
                <c:pt idx="22848">
                  <c:v>-44.070187036081101</c:v>
                </c:pt>
                <c:pt idx="22849">
                  <c:v>-44.0750468079098</c:v>
                </c:pt>
                <c:pt idx="22850">
                  <c:v>-44.079897403679297</c:v>
                </c:pt>
                <c:pt idx="22851">
                  <c:v>-44.084738840270496</c:v>
                </c:pt>
                <c:pt idx="22852">
                  <c:v>-44.089571134886903</c:v>
                </c:pt>
                <c:pt idx="22853">
                  <c:v>-44.094394305054202</c:v>
                </c:pt>
                <c:pt idx="22854">
                  <c:v>-44.099208368619003</c:v>
                </c:pt>
                <c:pt idx="22855">
                  <c:v>-44.1040133437482</c:v>
                </c:pt>
                <c:pt idx="22856">
                  <c:v>-44.108811908847997</c:v>
                </c:pt>
                <c:pt idx="22857">
                  <c:v>-44.113605846222399</c:v>
                </c:pt>
                <c:pt idx="22858">
                  <c:v>-44.118395160112797</c:v>
                </c:pt>
                <c:pt idx="22859">
                  <c:v>-44.123179854757304</c:v>
                </c:pt>
                <c:pt idx="22860">
                  <c:v>-44.127959934390901</c:v>
                </c:pt>
                <c:pt idx="22861">
                  <c:v>-44.132735403244901</c:v>
                </c:pt>
                <c:pt idx="22862">
                  <c:v>-44.137506265547501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A405-4E99-AEF5-8EBB1304008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925810376"/>
        <c:axId val="925811032"/>
      </c:lineChart>
      <c:catAx>
        <c:axId val="925810376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25811032"/>
        <c:crosses val="autoZero"/>
        <c:auto val="1"/>
        <c:lblAlgn val="ctr"/>
        <c:lblOffset val="100"/>
        <c:noMultiLvlLbl val="0"/>
      </c:catAx>
      <c:valAx>
        <c:axId val="92581103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2581037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solidFill>
      <a:schemeClr val="bg1"/>
    </a:solidFill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/>
              <a:t>C Code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val>
            <c:numRef>
              <c:f>'Eul Angles for ex. 13'!$F$1:$F$22302</c:f>
              <c:numCache>
                <c:formatCode>General</c:formatCode>
                <c:ptCount val="22302"/>
                <c:pt idx="0">
                  <c:v>-3.826184</c:v>
                </c:pt>
                <c:pt idx="1">
                  <c:v>-7.681184</c:v>
                </c:pt>
                <c:pt idx="2">
                  <c:v>-11.479241</c:v>
                </c:pt>
                <c:pt idx="3">
                  <c:v>-12.902801999999999</c:v>
                </c:pt>
                <c:pt idx="4">
                  <c:v>-12.902801999999999</c:v>
                </c:pt>
                <c:pt idx="5">
                  <c:v>-12.902801999999999</c:v>
                </c:pt>
                <c:pt idx="6">
                  <c:v>-12.901204</c:v>
                </c:pt>
                <c:pt idx="7">
                  <c:v>-12.901204</c:v>
                </c:pt>
                <c:pt idx="8">
                  <c:v>-12.901192999999999</c:v>
                </c:pt>
                <c:pt idx="9">
                  <c:v>-12.901184000000001</c:v>
                </c:pt>
                <c:pt idx="10">
                  <c:v>-12.901180999999999</c:v>
                </c:pt>
                <c:pt idx="11">
                  <c:v>-12.901180999999999</c:v>
                </c:pt>
                <c:pt idx="12">
                  <c:v>-12.901183</c:v>
                </c:pt>
                <c:pt idx="13">
                  <c:v>-12.901185</c:v>
                </c:pt>
                <c:pt idx="14">
                  <c:v>-12.901482</c:v>
                </c:pt>
                <c:pt idx="15">
                  <c:v>-12.901482</c:v>
                </c:pt>
                <c:pt idx="16">
                  <c:v>-12.634631000000001</c:v>
                </c:pt>
                <c:pt idx="17">
                  <c:v>-12.634632999999999</c:v>
                </c:pt>
                <c:pt idx="18">
                  <c:v>-12.634634999999999</c:v>
                </c:pt>
                <c:pt idx="19">
                  <c:v>-12.634637</c:v>
                </c:pt>
                <c:pt idx="20">
                  <c:v>-12.634636</c:v>
                </c:pt>
                <c:pt idx="21">
                  <c:v>-12.63463</c:v>
                </c:pt>
                <c:pt idx="22">
                  <c:v>-12.629804</c:v>
                </c:pt>
                <c:pt idx="23">
                  <c:v>-12.629804</c:v>
                </c:pt>
                <c:pt idx="24">
                  <c:v>-12.629804</c:v>
                </c:pt>
                <c:pt idx="25">
                  <c:v>-12.629598</c:v>
                </c:pt>
                <c:pt idx="26">
                  <c:v>-12.629417999999999</c:v>
                </c:pt>
                <c:pt idx="27">
                  <c:v>-12.629227999999999</c:v>
                </c:pt>
                <c:pt idx="28">
                  <c:v>-12.629021</c:v>
                </c:pt>
                <c:pt idx="29">
                  <c:v>-12.628785000000001</c:v>
                </c:pt>
                <c:pt idx="30">
                  <c:v>-12.624953</c:v>
                </c:pt>
                <c:pt idx="31">
                  <c:v>-12.624953</c:v>
                </c:pt>
                <c:pt idx="32">
                  <c:v>-12.624953</c:v>
                </c:pt>
                <c:pt idx="33">
                  <c:v>-12.624477000000001</c:v>
                </c:pt>
                <c:pt idx="34">
                  <c:v>-12.624141</c:v>
                </c:pt>
                <c:pt idx="35">
                  <c:v>-12.623799</c:v>
                </c:pt>
                <c:pt idx="36">
                  <c:v>-12.623476</c:v>
                </c:pt>
                <c:pt idx="37">
                  <c:v>-12.623158</c:v>
                </c:pt>
                <c:pt idx="38">
                  <c:v>-12.619462</c:v>
                </c:pt>
                <c:pt idx="39">
                  <c:v>-12.619462</c:v>
                </c:pt>
                <c:pt idx="40">
                  <c:v>-12.619462</c:v>
                </c:pt>
                <c:pt idx="41">
                  <c:v>-13.222599000000001</c:v>
                </c:pt>
                <c:pt idx="42">
                  <c:v>-13.222269000000001</c:v>
                </c:pt>
                <c:pt idx="43">
                  <c:v>-13.222217000000001</c:v>
                </c:pt>
                <c:pt idx="44">
                  <c:v>-13.222222</c:v>
                </c:pt>
                <c:pt idx="45">
                  <c:v>-13.222206999999999</c:v>
                </c:pt>
                <c:pt idx="46">
                  <c:v>-13.221537</c:v>
                </c:pt>
                <c:pt idx="47">
                  <c:v>-13.221537</c:v>
                </c:pt>
                <c:pt idx="48">
                  <c:v>-13.221537</c:v>
                </c:pt>
                <c:pt idx="49">
                  <c:v>-13.221441</c:v>
                </c:pt>
                <c:pt idx="50">
                  <c:v>-13.221349999999999</c:v>
                </c:pt>
                <c:pt idx="51">
                  <c:v>-13.221259</c:v>
                </c:pt>
                <c:pt idx="52">
                  <c:v>-13.221154</c:v>
                </c:pt>
                <c:pt idx="53">
                  <c:v>-13.221019999999999</c:v>
                </c:pt>
                <c:pt idx="54">
                  <c:v>-13.218541999999999</c:v>
                </c:pt>
                <c:pt idx="55">
                  <c:v>-13.218541999999999</c:v>
                </c:pt>
                <c:pt idx="56">
                  <c:v>-13.218541999999999</c:v>
                </c:pt>
                <c:pt idx="57">
                  <c:v>-13.21809</c:v>
                </c:pt>
                <c:pt idx="58">
                  <c:v>-13.217767</c:v>
                </c:pt>
                <c:pt idx="59">
                  <c:v>-13.217758999999999</c:v>
                </c:pt>
                <c:pt idx="60">
                  <c:v>-13.217765</c:v>
                </c:pt>
                <c:pt idx="61">
                  <c:v>-13.217758</c:v>
                </c:pt>
                <c:pt idx="62">
                  <c:v>-13.217406</c:v>
                </c:pt>
                <c:pt idx="63">
                  <c:v>-13.217406</c:v>
                </c:pt>
                <c:pt idx="64">
                  <c:v>-13.217383</c:v>
                </c:pt>
                <c:pt idx="65">
                  <c:v>-13.217323</c:v>
                </c:pt>
                <c:pt idx="66">
                  <c:v>-13.21725</c:v>
                </c:pt>
                <c:pt idx="67">
                  <c:v>-13.217174999999999</c:v>
                </c:pt>
                <c:pt idx="68">
                  <c:v>-13.217091</c:v>
                </c:pt>
                <c:pt idx="69">
                  <c:v>-13.216991</c:v>
                </c:pt>
                <c:pt idx="70">
                  <c:v>-13.215793</c:v>
                </c:pt>
                <c:pt idx="71">
                  <c:v>-13.215793</c:v>
                </c:pt>
                <c:pt idx="72">
                  <c:v>-12.647364</c:v>
                </c:pt>
                <c:pt idx="73">
                  <c:v>-12.647269</c:v>
                </c:pt>
                <c:pt idx="74">
                  <c:v>-12.647176999999999</c:v>
                </c:pt>
                <c:pt idx="75">
                  <c:v>-12.647114</c:v>
                </c:pt>
                <c:pt idx="76">
                  <c:v>-12.647061000000001</c:v>
                </c:pt>
                <c:pt idx="77">
                  <c:v>-12.647019</c:v>
                </c:pt>
                <c:pt idx="78">
                  <c:v>-12.646654</c:v>
                </c:pt>
                <c:pt idx="79">
                  <c:v>-12.646654</c:v>
                </c:pt>
                <c:pt idx="80">
                  <c:v>-12.646648000000001</c:v>
                </c:pt>
                <c:pt idx="81">
                  <c:v>-12.646630999999999</c:v>
                </c:pt>
                <c:pt idx="82">
                  <c:v>-12.646615000000001</c:v>
                </c:pt>
                <c:pt idx="83">
                  <c:v>-12.646599999999999</c:v>
                </c:pt>
                <c:pt idx="84">
                  <c:v>-12.646584000000001</c:v>
                </c:pt>
                <c:pt idx="85">
                  <c:v>-12.646566999999999</c:v>
                </c:pt>
                <c:pt idx="86">
                  <c:v>-12.64631</c:v>
                </c:pt>
                <c:pt idx="87">
                  <c:v>-12.64631</c:v>
                </c:pt>
                <c:pt idx="88">
                  <c:v>-13.076000000000001</c:v>
                </c:pt>
                <c:pt idx="89">
                  <c:v>-13.075982</c:v>
                </c:pt>
                <c:pt idx="90">
                  <c:v>-13.075963</c:v>
                </c:pt>
                <c:pt idx="91">
                  <c:v>-13.075937</c:v>
                </c:pt>
                <c:pt idx="92">
                  <c:v>-13.075882999999999</c:v>
                </c:pt>
                <c:pt idx="93">
                  <c:v>-13.075792</c:v>
                </c:pt>
                <c:pt idx="94">
                  <c:v>-13.075782999999999</c:v>
                </c:pt>
                <c:pt idx="95">
                  <c:v>-13.075782999999999</c:v>
                </c:pt>
                <c:pt idx="96">
                  <c:v>-13.075782999999999</c:v>
                </c:pt>
                <c:pt idx="97">
                  <c:v>-13.075782</c:v>
                </c:pt>
                <c:pt idx="98">
                  <c:v>-13.07578</c:v>
                </c:pt>
                <c:pt idx="99">
                  <c:v>-13.075779000000001</c:v>
                </c:pt>
                <c:pt idx="100">
                  <c:v>-13.075779000000001</c:v>
                </c:pt>
                <c:pt idx="101">
                  <c:v>-13.075779000000001</c:v>
                </c:pt>
                <c:pt idx="102">
                  <c:v>-13.092751</c:v>
                </c:pt>
                <c:pt idx="103">
                  <c:v>-13.092751</c:v>
                </c:pt>
                <c:pt idx="104">
                  <c:v>-13.095294000000001</c:v>
                </c:pt>
                <c:pt idx="105">
                  <c:v>-13.099304999999999</c:v>
                </c:pt>
                <c:pt idx="106">
                  <c:v>-13.103592000000001</c:v>
                </c:pt>
                <c:pt idx="107">
                  <c:v>-13.107654</c:v>
                </c:pt>
                <c:pt idx="108">
                  <c:v>-13.111777999999999</c:v>
                </c:pt>
                <c:pt idx="109">
                  <c:v>-13.115947</c:v>
                </c:pt>
                <c:pt idx="110">
                  <c:v>-13.133236</c:v>
                </c:pt>
                <c:pt idx="111">
                  <c:v>-13.133236</c:v>
                </c:pt>
                <c:pt idx="112">
                  <c:v>-13.135964</c:v>
                </c:pt>
                <c:pt idx="113">
                  <c:v>-13.139745</c:v>
                </c:pt>
                <c:pt idx="114">
                  <c:v>-13.143556999999999</c:v>
                </c:pt>
                <c:pt idx="115">
                  <c:v>-13.147323</c:v>
                </c:pt>
                <c:pt idx="116">
                  <c:v>-13.150918000000001</c:v>
                </c:pt>
                <c:pt idx="117">
                  <c:v>-13.154434999999999</c:v>
                </c:pt>
                <c:pt idx="118">
                  <c:v>-13.168513000000001</c:v>
                </c:pt>
                <c:pt idx="119">
                  <c:v>-13.168513000000001</c:v>
                </c:pt>
                <c:pt idx="120">
                  <c:v>-13.170730000000001</c:v>
                </c:pt>
                <c:pt idx="121">
                  <c:v>-13.173722</c:v>
                </c:pt>
                <c:pt idx="122">
                  <c:v>-13.176690000000001</c:v>
                </c:pt>
                <c:pt idx="123">
                  <c:v>-13.179505000000001</c:v>
                </c:pt>
                <c:pt idx="124">
                  <c:v>-13.182183999999999</c:v>
                </c:pt>
                <c:pt idx="125">
                  <c:v>-13.184685</c:v>
                </c:pt>
                <c:pt idx="126">
                  <c:v>-13.192880000000001</c:v>
                </c:pt>
                <c:pt idx="127">
                  <c:v>-13.192880000000001</c:v>
                </c:pt>
                <c:pt idx="128">
                  <c:v>-13.194317</c:v>
                </c:pt>
                <c:pt idx="129">
                  <c:v>-13.196085</c:v>
                </c:pt>
                <c:pt idx="130">
                  <c:v>-13.197509999999999</c:v>
                </c:pt>
                <c:pt idx="131">
                  <c:v>-13.198658</c:v>
                </c:pt>
                <c:pt idx="132">
                  <c:v>-13.199448</c:v>
                </c:pt>
                <c:pt idx="133">
                  <c:v>-13.199783</c:v>
                </c:pt>
                <c:pt idx="134">
                  <c:v>-13.195164</c:v>
                </c:pt>
                <c:pt idx="135">
                  <c:v>-13.195164</c:v>
                </c:pt>
                <c:pt idx="136">
                  <c:v>-13.194732</c:v>
                </c:pt>
                <c:pt idx="137">
                  <c:v>-13.192657000000001</c:v>
                </c:pt>
                <c:pt idx="138">
                  <c:v>-13.189927000000001</c:v>
                </c:pt>
                <c:pt idx="139">
                  <c:v>-13.186051000000001</c:v>
                </c:pt>
                <c:pt idx="140">
                  <c:v>-13.181255</c:v>
                </c:pt>
                <c:pt idx="141">
                  <c:v>-13.175212999999999</c:v>
                </c:pt>
                <c:pt idx="142">
                  <c:v>-13.094241</c:v>
                </c:pt>
                <c:pt idx="143">
                  <c:v>-13.105060999999999</c:v>
                </c:pt>
                <c:pt idx="144">
                  <c:v>-13.094241</c:v>
                </c:pt>
                <c:pt idx="145">
                  <c:v>-13.082153</c:v>
                </c:pt>
                <c:pt idx="146">
                  <c:v>-13.069405</c:v>
                </c:pt>
                <c:pt idx="147">
                  <c:v>-13.056008</c:v>
                </c:pt>
                <c:pt idx="148">
                  <c:v>-13.0425</c:v>
                </c:pt>
                <c:pt idx="149">
                  <c:v>-13.0425</c:v>
                </c:pt>
                <c:pt idx="150">
                  <c:v>-12.963995000000001</c:v>
                </c:pt>
                <c:pt idx="151">
                  <c:v>-12.976459999999999</c:v>
                </c:pt>
                <c:pt idx="152">
                  <c:v>-12.963995000000001</c:v>
                </c:pt>
                <c:pt idx="153">
                  <c:v>-12.951853</c:v>
                </c:pt>
                <c:pt idx="154">
                  <c:v>-12.940670000000001</c:v>
                </c:pt>
                <c:pt idx="155">
                  <c:v>-12.930942</c:v>
                </c:pt>
                <c:pt idx="156">
                  <c:v>-12.922046999999999</c:v>
                </c:pt>
                <c:pt idx="157">
                  <c:v>-12.922046999999999</c:v>
                </c:pt>
                <c:pt idx="158">
                  <c:v>-12.885206</c:v>
                </c:pt>
                <c:pt idx="159">
                  <c:v>-12.889112000000001</c:v>
                </c:pt>
                <c:pt idx="160">
                  <c:v>-12.885206</c:v>
                </c:pt>
                <c:pt idx="161">
                  <c:v>-12.882612</c:v>
                </c:pt>
                <c:pt idx="162">
                  <c:v>-12.881220000000001</c:v>
                </c:pt>
                <c:pt idx="163">
                  <c:v>-12.880967</c:v>
                </c:pt>
                <c:pt idx="164">
                  <c:v>-12.881805</c:v>
                </c:pt>
                <c:pt idx="165">
                  <c:v>-12.881805</c:v>
                </c:pt>
                <c:pt idx="166">
                  <c:v>-12.898355</c:v>
                </c:pt>
                <c:pt idx="167">
                  <c:v>-12.893929999999999</c:v>
                </c:pt>
                <c:pt idx="168">
                  <c:v>-12.898355</c:v>
                </c:pt>
                <c:pt idx="169">
                  <c:v>-12.903083000000001</c:v>
                </c:pt>
                <c:pt idx="170">
                  <c:v>-12.9087</c:v>
                </c:pt>
                <c:pt idx="171">
                  <c:v>-12.914778999999999</c:v>
                </c:pt>
                <c:pt idx="172">
                  <c:v>-12.921224</c:v>
                </c:pt>
                <c:pt idx="173">
                  <c:v>-12.921224</c:v>
                </c:pt>
                <c:pt idx="174">
                  <c:v>-12.96509</c:v>
                </c:pt>
                <c:pt idx="175">
                  <c:v>-12.957349000000001</c:v>
                </c:pt>
                <c:pt idx="176">
                  <c:v>-12.96509</c:v>
                </c:pt>
                <c:pt idx="177">
                  <c:v>-12.973053</c:v>
                </c:pt>
                <c:pt idx="178">
                  <c:v>-12.981211999999999</c:v>
                </c:pt>
                <c:pt idx="179">
                  <c:v>-12.989735</c:v>
                </c:pt>
                <c:pt idx="180">
                  <c:v>-12.998396</c:v>
                </c:pt>
                <c:pt idx="181">
                  <c:v>-12.998396</c:v>
                </c:pt>
                <c:pt idx="182">
                  <c:v>-13.056322</c:v>
                </c:pt>
                <c:pt idx="183">
                  <c:v>-13.046708000000001</c:v>
                </c:pt>
                <c:pt idx="184">
                  <c:v>-13.056322</c:v>
                </c:pt>
                <c:pt idx="185">
                  <c:v>-13.06593</c:v>
                </c:pt>
                <c:pt idx="186">
                  <c:v>-13.075061</c:v>
                </c:pt>
                <c:pt idx="187">
                  <c:v>-13.085215</c:v>
                </c:pt>
                <c:pt idx="188">
                  <c:v>-13.095627</c:v>
                </c:pt>
                <c:pt idx="189">
                  <c:v>-13.095627</c:v>
                </c:pt>
                <c:pt idx="190">
                  <c:v>-13.217478</c:v>
                </c:pt>
                <c:pt idx="191">
                  <c:v>-13.217478</c:v>
                </c:pt>
                <c:pt idx="192">
                  <c:v>-13.265741999999999</c:v>
                </c:pt>
                <c:pt idx="193">
                  <c:v>-13.265741999999999</c:v>
                </c:pt>
                <c:pt idx="194">
                  <c:v>-13.273524</c:v>
                </c:pt>
                <c:pt idx="195">
                  <c:v>-13.302497000000001</c:v>
                </c:pt>
                <c:pt idx="196">
                  <c:v>-13.302497000000001</c:v>
                </c:pt>
                <c:pt idx="197">
                  <c:v>-13.331958</c:v>
                </c:pt>
                <c:pt idx="198">
                  <c:v>-13.362601</c:v>
                </c:pt>
                <c:pt idx="199">
                  <c:v>-13.362601</c:v>
                </c:pt>
                <c:pt idx="200">
                  <c:v>-13.415411000000001</c:v>
                </c:pt>
                <c:pt idx="201">
                  <c:v>-13.415411000000001</c:v>
                </c:pt>
                <c:pt idx="202">
                  <c:v>-13.425454999999999</c:v>
                </c:pt>
                <c:pt idx="203">
                  <c:v>-13.456514</c:v>
                </c:pt>
                <c:pt idx="204">
                  <c:v>-13.472291</c:v>
                </c:pt>
                <c:pt idx="205">
                  <c:v>-13.488871</c:v>
                </c:pt>
                <c:pt idx="206">
                  <c:v>-13.522364</c:v>
                </c:pt>
                <c:pt idx="207">
                  <c:v>-13.522364</c:v>
                </c:pt>
                <c:pt idx="208">
                  <c:v>-13.578452</c:v>
                </c:pt>
                <c:pt idx="209">
                  <c:v>-13.578452</c:v>
                </c:pt>
                <c:pt idx="210">
                  <c:v>-13.588395</c:v>
                </c:pt>
                <c:pt idx="211">
                  <c:v>-13.622455</c:v>
                </c:pt>
                <c:pt idx="212">
                  <c:v>-13.638707</c:v>
                </c:pt>
                <c:pt idx="213">
                  <c:v>-13.655950000000001</c:v>
                </c:pt>
                <c:pt idx="214">
                  <c:v>-13.691088000000001</c:v>
                </c:pt>
                <c:pt idx="215">
                  <c:v>-13.691088000000001</c:v>
                </c:pt>
                <c:pt idx="216">
                  <c:v>-13.752124999999999</c:v>
                </c:pt>
                <c:pt idx="217">
                  <c:v>-13.752124999999999</c:v>
                </c:pt>
                <c:pt idx="218">
                  <c:v>-13.762713</c:v>
                </c:pt>
                <c:pt idx="219">
                  <c:v>-13.800146</c:v>
                </c:pt>
                <c:pt idx="220">
                  <c:v>-13.819507</c:v>
                </c:pt>
                <c:pt idx="221">
                  <c:v>-13.837993000000001</c:v>
                </c:pt>
                <c:pt idx="222">
                  <c:v>-13.878038999999999</c:v>
                </c:pt>
                <c:pt idx="223">
                  <c:v>-13.878038999999999</c:v>
                </c:pt>
                <c:pt idx="224">
                  <c:v>-13.951203</c:v>
                </c:pt>
                <c:pt idx="225">
                  <c:v>-13.951203</c:v>
                </c:pt>
                <c:pt idx="226">
                  <c:v>-13.963156</c:v>
                </c:pt>
                <c:pt idx="227">
                  <c:v>-14.007925999999999</c:v>
                </c:pt>
                <c:pt idx="228">
                  <c:v>-14.030665000000001</c:v>
                </c:pt>
                <c:pt idx="229">
                  <c:v>-14.054040000000001</c:v>
                </c:pt>
                <c:pt idx="230">
                  <c:v>-14.101575</c:v>
                </c:pt>
                <c:pt idx="231">
                  <c:v>-14.101575</c:v>
                </c:pt>
                <c:pt idx="232">
                  <c:v>-14.101575</c:v>
                </c:pt>
                <c:pt idx="233">
                  <c:v>-14.101575</c:v>
                </c:pt>
                <c:pt idx="234">
                  <c:v>-14.190899999999999</c:v>
                </c:pt>
                <c:pt idx="235">
                  <c:v>-14.190899999999999</c:v>
                </c:pt>
                <c:pt idx="236">
                  <c:v>-14.373175</c:v>
                </c:pt>
                <c:pt idx="237">
                  <c:v>-14.190899999999999</c:v>
                </c:pt>
                <c:pt idx="238">
                  <c:v>-14.482234999999999</c:v>
                </c:pt>
                <c:pt idx="239">
                  <c:v>-14.482234999999999</c:v>
                </c:pt>
                <c:pt idx="240">
                  <c:v>-14.531010999999999</c:v>
                </c:pt>
                <c:pt idx="241">
                  <c:v>-14.561938</c:v>
                </c:pt>
                <c:pt idx="242">
                  <c:v>-14.595326</c:v>
                </c:pt>
                <c:pt idx="243">
                  <c:v>-14.629571</c:v>
                </c:pt>
                <c:pt idx="244">
                  <c:v>-14.373175</c:v>
                </c:pt>
                <c:pt idx="245">
                  <c:v>-14.373175</c:v>
                </c:pt>
                <c:pt idx="246">
                  <c:v>-14.83222</c:v>
                </c:pt>
                <c:pt idx="247">
                  <c:v>-14.83222</c:v>
                </c:pt>
                <c:pt idx="248">
                  <c:v>-14.891099000000001</c:v>
                </c:pt>
                <c:pt idx="249">
                  <c:v>-14.930311</c:v>
                </c:pt>
                <c:pt idx="250">
                  <c:v>-14.968476000000001</c:v>
                </c:pt>
                <c:pt idx="251">
                  <c:v>-15.009596</c:v>
                </c:pt>
                <c:pt idx="252">
                  <c:v>-14.700663</c:v>
                </c:pt>
                <c:pt idx="253">
                  <c:v>-14.700663</c:v>
                </c:pt>
                <c:pt idx="254">
                  <c:v>-15.25184</c:v>
                </c:pt>
                <c:pt idx="255">
                  <c:v>-15.25184</c:v>
                </c:pt>
                <c:pt idx="256">
                  <c:v>-15.322911</c:v>
                </c:pt>
                <c:pt idx="257">
                  <c:v>-15.367478</c:v>
                </c:pt>
                <c:pt idx="258">
                  <c:v>-15.415203999999999</c:v>
                </c:pt>
                <c:pt idx="259">
                  <c:v>-15.463735</c:v>
                </c:pt>
                <c:pt idx="260">
                  <c:v>-15.094716</c:v>
                </c:pt>
                <c:pt idx="261">
                  <c:v>-15.094716</c:v>
                </c:pt>
                <c:pt idx="262">
                  <c:v>-15.5647</c:v>
                </c:pt>
                <c:pt idx="263">
                  <c:v>-15.859265000000001</c:v>
                </c:pt>
                <c:pt idx="264">
                  <c:v>-15.859265000000001</c:v>
                </c:pt>
                <c:pt idx="265">
                  <c:v>-15.859265000000001</c:v>
                </c:pt>
                <c:pt idx="266">
                  <c:v>-15.9358</c:v>
                </c:pt>
                <c:pt idx="267">
                  <c:v>-15.987337999999999</c:v>
                </c:pt>
                <c:pt idx="268">
                  <c:v>-15.5647</c:v>
                </c:pt>
                <c:pt idx="269">
                  <c:v>-15.5647</c:v>
                </c:pt>
                <c:pt idx="270">
                  <c:v>-16.096800999999999</c:v>
                </c:pt>
                <c:pt idx="271">
                  <c:v>-16.152042999999999</c:v>
                </c:pt>
                <c:pt idx="272">
                  <c:v>-16.208829000000001</c:v>
                </c:pt>
                <c:pt idx="273">
                  <c:v>-16.208829000000001</c:v>
                </c:pt>
                <c:pt idx="274">
                  <c:v>-16.208829000000001</c:v>
                </c:pt>
                <c:pt idx="275">
                  <c:v>-16.40221</c:v>
                </c:pt>
                <c:pt idx="276">
                  <c:v>-16.783919000000001</c:v>
                </c:pt>
                <c:pt idx="277">
                  <c:v>-16.492415999999999</c:v>
                </c:pt>
                <c:pt idx="278">
                  <c:v>-16.667104999999999</c:v>
                </c:pt>
                <c:pt idx="279">
                  <c:v>-16.725567999999999</c:v>
                </c:pt>
                <c:pt idx="280">
                  <c:v>-16.783919000000001</c:v>
                </c:pt>
                <c:pt idx="281">
                  <c:v>-16.783919000000001</c:v>
                </c:pt>
                <c:pt idx="282">
                  <c:v>-16.783919000000001</c:v>
                </c:pt>
                <c:pt idx="283">
                  <c:v>-16.980588999999998</c:v>
                </c:pt>
                <c:pt idx="284">
                  <c:v>-17.360661</c:v>
                </c:pt>
                <c:pt idx="285">
                  <c:v>-17.072507000000002</c:v>
                </c:pt>
                <c:pt idx="286">
                  <c:v>-17.247814000000002</c:v>
                </c:pt>
                <c:pt idx="287">
                  <c:v>-17.305783999999999</c:v>
                </c:pt>
                <c:pt idx="288">
                  <c:v>-17.360661</c:v>
                </c:pt>
                <c:pt idx="289">
                  <c:v>-17.360661</c:v>
                </c:pt>
                <c:pt idx="290">
                  <c:v>-17.360661</c:v>
                </c:pt>
                <c:pt idx="291">
                  <c:v>-17.549015000000001</c:v>
                </c:pt>
                <c:pt idx="292">
                  <c:v>-17.911809000000002</c:v>
                </c:pt>
                <c:pt idx="293">
                  <c:v>-17.642066</c:v>
                </c:pt>
                <c:pt idx="294">
                  <c:v>-17.804618999999999</c:v>
                </c:pt>
                <c:pt idx="295">
                  <c:v>-17.858087000000001</c:v>
                </c:pt>
                <c:pt idx="296">
                  <c:v>-17.911809000000002</c:v>
                </c:pt>
                <c:pt idx="297">
                  <c:v>-17.911809000000002</c:v>
                </c:pt>
                <c:pt idx="298">
                  <c:v>-17.911809000000002</c:v>
                </c:pt>
                <c:pt idx="299">
                  <c:v>-18.084541999999999</c:v>
                </c:pt>
                <c:pt idx="300">
                  <c:v>-18.412202000000001</c:v>
                </c:pt>
                <c:pt idx="301">
                  <c:v>-18.168499000000001</c:v>
                </c:pt>
                <c:pt idx="302">
                  <c:v>-18.315966</c:v>
                </c:pt>
                <c:pt idx="303">
                  <c:v>-18.364604</c:v>
                </c:pt>
                <c:pt idx="304">
                  <c:v>-18.412202000000001</c:v>
                </c:pt>
                <c:pt idx="305">
                  <c:v>-18.412202000000001</c:v>
                </c:pt>
                <c:pt idx="306">
                  <c:v>-18.412202000000001</c:v>
                </c:pt>
                <c:pt idx="307">
                  <c:v>-18.561693000000002</c:v>
                </c:pt>
                <c:pt idx="308">
                  <c:v>-18.836663000000001</c:v>
                </c:pt>
                <c:pt idx="309">
                  <c:v>-18.63429</c:v>
                </c:pt>
                <c:pt idx="310">
                  <c:v>-18.760693</c:v>
                </c:pt>
                <c:pt idx="311">
                  <c:v>-18.799427999999999</c:v>
                </c:pt>
                <c:pt idx="312">
                  <c:v>-18.836663000000001</c:v>
                </c:pt>
                <c:pt idx="313">
                  <c:v>-18.836663000000001</c:v>
                </c:pt>
                <c:pt idx="314">
                  <c:v>-18.836663000000001</c:v>
                </c:pt>
                <c:pt idx="315">
                  <c:v>-18.950202000000001</c:v>
                </c:pt>
                <c:pt idx="316">
                  <c:v>-19.148266</c:v>
                </c:pt>
                <c:pt idx="317">
                  <c:v>-19.006789999999999</c:v>
                </c:pt>
                <c:pt idx="318">
                  <c:v>-19.095652000000001</c:v>
                </c:pt>
                <c:pt idx="319">
                  <c:v>-19.122731999999999</c:v>
                </c:pt>
                <c:pt idx="320">
                  <c:v>-19.148266</c:v>
                </c:pt>
                <c:pt idx="321">
                  <c:v>-19.148266</c:v>
                </c:pt>
                <c:pt idx="322">
                  <c:v>-19.148266</c:v>
                </c:pt>
                <c:pt idx="323">
                  <c:v>-19.219363999999999</c:v>
                </c:pt>
                <c:pt idx="324">
                  <c:v>-19.344109</c:v>
                </c:pt>
                <c:pt idx="325">
                  <c:v>-19.255633</c:v>
                </c:pt>
                <c:pt idx="326">
                  <c:v>-19.312657999999999</c:v>
                </c:pt>
                <c:pt idx="327">
                  <c:v>-19.329184999999999</c:v>
                </c:pt>
                <c:pt idx="328">
                  <c:v>-19.344109</c:v>
                </c:pt>
                <c:pt idx="329">
                  <c:v>-19.344109</c:v>
                </c:pt>
                <c:pt idx="330">
                  <c:v>-19.344109</c:v>
                </c:pt>
                <c:pt idx="331">
                  <c:v>-19.382469</c:v>
                </c:pt>
                <c:pt idx="332">
                  <c:v>-19.454478999999999</c:v>
                </c:pt>
                <c:pt idx="333">
                  <c:v>-19.404807999999999</c:v>
                </c:pt>
                <c:pt idx="334">
                  <c:v>-19.436513000000001</c:v>
                </c:pt>
                <c:pt idx="335">
                  <c:v>-19.446020000000001</c:v>
                </c:pt>
                <c:pt idx="336">
                  <c:v>-19.454478999999999</c:v>
                </c:pt>
                <c:pt idx="337">
                  <c:v>-19.454478999999999</c:v>
                </c:pt>
                <c:pt idx="338">
                  <c:v>-19.454478999999999</c:v>
                </c:pt>
                <c:pt idx="339">
                  <c:v>-19.474205000000001</c:v>
                </c:pt>
                <c:pt idx="340">
                  <c:v>-19.516835</c:v>
                </c:pt>
                <c:pt idx="341">
                  <c:v>-19.486999999999998</c:v>
                </c:pt>
                <c:pt idx="342">
                  <c:v>-19.506266</c:v>
                </c:pt>
                <c:pt idx="343">
                  <c:v>-19.511536</c:v>
                </c:pt>
                <c:pt idx="344">
                  <c:v>-19.516835</c:v>
                </c:pt>
                <c:pt idx="345">
                  <c:v>-19.516835</c:v>
                </c:pt>
                <c:pt idx="346">
                  <c:v>-19.516835</c:v>
                </c:pt>
                <c:pt idx="347">
                  <c:v>-19.529838000000002</c:v>
                </c:pt>
                <c:pt idx="348">
                  <c:v>-19.551161</c:v>
                </c:pt>
                <c:pt idx="349">
                  <c:v>-19.536812999999999</c:v>
                </c:pt>
                <c:pt idx="350">
                  <c:v>-19.546802</c:v>
                </c:pt>
                <c:pt idx="351">
                  <c:v>-19.549061999999999</c:v>
                </c:pt>
                <c:pt idx="352">
                  <c:v>-19.551161</c:v>
                </c:pt>
                <c:pt idx="353">
                  <c:v>-19.551161</c:v>
                </c:pt>
                <c:pt idx="354">
                  <c:v>-19.558558000000001</c:v>
                </c:pt>
                <c:pt idx="355">
                  <c:v>-19.558558000000001</c:v>
                </c:pt>
                <c:pt idx="356">
                  <c:v>-19.557220000000001</c:v>
                </c:pt>
                <c:pt idx="357">
                  <c:v>-19.559134</c:v>
                </c:pt>
                <c:pt idx="358">
                  <c:v>-19.558966000000002</c:v>
                </c:pt>
                <c:pt idx="359">
                  <c:v>-19.558271999999999</c:v>
                </c:pt>
                <c:pt idx="360">
                  <c:v>-19.557220000000001</c:v>
                </c:pt>
                <c:pt idx="361">
                  <c:v>-19.557220000000001</c:v>
                </c:pt>
                <c:pt idx="362">
                  <c:v>-19.559434</c:v>
                </c:pt>
                <c:pt idx="363">
                  <c:v>-19.559434</c:v>
                </c:pt>
                <c:pt idx="364">
                  <c:v>-19.551335000000002</c:v>
                </c:pt>
                <c:pt idx="365">
                  <c:v>-19.556457999999999</c:v>
                </c:pt>
                <c:pt idx="366">
                  <c:v>-19.552914999999999</c:v>
                </c:pt>
                <c:pt idx="367">
                  <c:v>-19.552039000000001</c:v>
                </c:pt>
                <c:pt idx="368">
                  <c:v>-19.551335000000002</c:v>
                </c:pt>
                <c:pt idx="369">
                  <c:v>-19.551335000000002</c:v>
                </c:pt>
                <c:pt idx="370">
                  <c:v>-19.556066999999999</c:v>
                </c:pt>
                <c:pt idx="371">
                  <c:v>-19.556066999999999</c:v>
                </c:pt>
                <c:pt idx="372">
                  <c:v>-19.560122</c:v>
                </c:pt>
                <c:pt idx="373">
                  <c:v>-19.555184000000001</c:v>
                </c:pt>
                <c:pt idx="374">
                  <c:v>-19.557335999999999</c:v>
                </c:pt>
                <c:pt idx="375">
                  <c:v>-19.55857</c:v>
                </c:pt>
                <c:pt idx="376">
                  <c:v>-19.560122</c:v>
                </c:pt>
                <c:pt idx="377">
                  <c:v>-19.560122</c:v>
                </c:pt>
                <c:pt idx="378">
                  <c:v>-19.569709</c:v>
                </c:pt>
                <c:pt idx="379">
                  <c:v>-19.569709</c:v>
                </c:pt>
                <c:pt idx="380">
                  <c:v>-19.585830999999999</c:v>
                </c:pt>
                <c:pt idx="381">
                  <c:v>-19.572464</c:v>
                </c:pt>
                <c:pt idx="382">
                  <c:v>-19.579969999999999</c:v>
                </c:pt>
                <c:pt idx="383">
                  <c:v>-19.582892000000001</c:v>
                </c:pt>
                <c:pt idx="384">
                  <c:v>-19.585830999999999</c:v>
                </c:pt>
                <c:pt idx="385">
                  <c:v>-19.585830999999999</c:v>
                </c:pt>
                <c:pt idx="386">
                  <c:v>-19.597421000000001</c:v>
                </c:pt>
                <c:pt idx="387">
                  <c:v>-19.597421000000001</c:v>
                </c:pt>
                <c:pt idx="388">
                  <c:v>-19.620681999999999</c:v>
                </c:pt>
                <c:pt idx="389">
                  <c:v>-19.602519999999998</c:v>
                </c:pt>
                <c:pt idx="390">
                  <c:v>-19.613157999999999</c:v>
                </c:pt>
                <c:pt idx="391">
                  <c:v>-19.616942000000002</c:v>
                </c:pt>
                <c:pt idx="392">
                  <c:v>-19.620681999999999</c:v>
                </c:pt>
                <c:pt idx="393">
                  <c:v>-19.620681999999999</c:v>
                </c:pt>
                <c:pt idx="394">
                  <c:v>-19.644341000000001</c:v>
                </c:pt>
                <c:pt idx="395">
                  <c:v>-19.644341000000001</c:v>
                </c:pt>
                <c:pt idx="396">
                  <c:v>-19.660910000000001</c:v>
                </c:pt>
                <c:pt idx="397">
                  <c:v>-19.649463000000001</c:v>
                </c:pt>
                <c:pt idx="398">
                  <c:v>-19.668098000000001</c:v>
                </c:pt>
                <c:pt idx="399">
                  <c:v>-19.668098000000001</c:v>
                </c:pt>
                <c:pt idx="400">
                  <c:v>-19.684428</c:v>
                </c:pt>
                <c:pt idx="401">
                  <c:v>-19.684428</c:v>
                </c:pt>
                <c:pt idx="402">
                  <c:v>-19.684428</c:v>
                </c:pt>
                <c:pt idx="403">
                  <c:v>-19.689395000000001</c:v>
                </c:pt>
                <c:pt idx="404">
                  <c:v>-19.692644999999999</c:v>
                </c:pt>
                <c:pt idx="405">
                  <c:v>-19.695910000000001</c:v>
                </c:pt>
                <c:pt idx="406">
                  <c:v>-19.705017000000002</c:v>
                </c:pt>
                <c:pt idx="407">
                  <c:v>-19.705017000000002</c:v>
                </c:pt>
                <c:pt idx="408">
                  <c:v>-19.720606</c:v>
                </c:pt>
                <c:pt idx="409">
                  <c:v>-19.720606</c:v>
                </c:pt>
                <c:pt idx="410">
                  <c:v>-19.720606</c:v>
                </c:pt>
                <c:pt idx="411">
                  <c:v>-19.723984999999999</c:v>
                </c:pt>
                <c:pt idx="412">
                  <c:v>-19.726655999999998</c:v>
                </c:pt>
                <c:pt idx="413">
                  <c:v>-19.728950999999999</c:v>
                </c:pt>
                <c:pt idx="414">
                  <c:v>-19.736128000000001</c:v>
                </c:pt>
                <c:pt idx="415">
                  <c:v>-19.736128000000001</c:v>
                </c:pt>
                <c:pt idx="416">
                  <c:v>-19.748476</c:v>
                </c:pt>
                <c:pt idx="417">
                  <c:v>-19.748476</c:v>
                </c:pt>
                <c:pt idx="418">
                  <c:v>-19.748476</c:v>
                </c:pt>
                <c:pt idx="419">
                  <c:v>-19.751852</c:v>
                </c:pt>
                <c:pt idx="420">
                  <c:v>-19.754560999999999</c:v>
                </c:pt>
                <c:pt idx="421">
                  <c:v>-19.757003000000001</c:v>
                </c:pt>
                <c:pt idx="422">
                  <c:v>-19.764548000000001</c:v>
                </c:pt>
                <c:pt idx="423">
                  <c:v>-19.764548000000001</c:v>
                </c:pt>
                <c:pt idx="424">
                  <c:v>-19.774363999999998</c:v>
                </c:pt>
                <c:pt idx="425">
                  <c:v>-19.774363999999998</c:v>
                </c:pt>
                <c:pt idx="426">
                  <c:v>-19.774363999999998</c:v>
                </c:pt>
                <c:pt idx="427">
                  <c:v>-19.778296999999998</c:v>
                </c:pt>
                <c:pt idx="428">
                  <c:v>-19.780709999999999</c:v>
                </c:pt>
                <c:pt idx="429">
                  <c:v>-19.783021000000002</c:v>
                </c:pt>
                <c:pt idx="430">
                  <c:v>-19.789691000000001</c:v>
                </c:pt>
                <c:pt idx="431">
                  <c:v>-19.789691000000001</c:v>
                </c:pt>
                <c:pt idx="432">
                  <c:v>-19.797535</c:v>
                </c:pt>
                <c:pt idx="433">
                  <c:v>-19.797535</c:v>
                </c:pt>
                <c:pt idx="434">
                  <c:v>-19.797535</c:v>
                </c:pt>
                <c:pt idx="435">
                  <c:v>-19.801137000000001</c:v>
                </c:pt>
                <c:pt idx="436">
                  <c:v>-19.802738999999999</c:v>
                </c:pt>
                <c:pt idx="437">
                  <c:v>-19.804205</c:v>
                </c:pt>
                <c:pt idx="438">
                  <c:v>-19.808446</c:v>
                </c:pt>
                <c:pt idx="439">
                  <c:v>-19.808446</c:v>
                </c:pt>
                <c:pt idx="440">
                  <c:v>-19.814381999999998</c:v>
                </c:pt>
                <c:pt idx="441">
                  <c:v>-19.814381999999998</c:v>
                </c:pt>
                <c:pt idx="442">
                  <c:v>-19.814719</c:v>
                </c:pt>
                <c:pt idx="443">
                  <c:v>-19.815881999999998</c:v>
                </c:pt>
                <c:pt idx="444">
                  <c:v>-19.816303000000001</c:v>
                </c:pt>
                <c:pt idx="445">
                  <c:v>-19.816762000000001</c:v>
                </c:pt>
                <c:pt idx="446">
                  <c:v>-19.818466000000001</c:v>
                </c:pt>
                <c:pt idx="447">
                  <c:v>-19.818466000000001</c:v>
                </c:pt>
                <c:pt idx="448">
                  <c:v>-19.824929999999998</c:v>
                </c:pt>
                <c:pt idx="449">
                  <c:v>-19.824929999999998</c:v>
                </c:pt>
                <c:pt idx="450">
                  <c:v>-19.824441</c:v>
                </c:pt>
                <c:pt idx="451">
                  <c:v>-19.825016000000002</c:v>
                </c:pt>
                <c:pt idx="452">
                  <c:v>-19.825983999999998</c:v>
                </c:pt>
                <c:pt idx="453">
                  <c:v>-19.827062999999999</c:v>
                </c:pt>
                <c:pt idx="454">
                  <c:v>-19.831216999999999</c:v>
                </c:pt>
                <c:pt idx="455">
                  <c:v>-19.831216999999999</c:v>
                </c:pt>
                <c:pt idx="456">
                  <c:v>-19.845162999999999</c:v>
                </c:pt>
                <c:pt idx="457">
                  <c:v>-19.845162999999999</c:v>
                </c:pt>
                <c:pt idx="458">
                  <c:v>-19.845777999999999</c:v>
                </c:pt>
                <c:pt idx="459">
                  <c:v>-19.849229000000001</c:v>
                </c:pt>
                <c:pt idx="460">
                  <c:v>-19.853252999999999</c:v>
                </c:pt>
                <c:pt idx="461">
                  <c:v>-19.857690999999999</c:v>
                </c:pt>
                <c:pt idx="462">
                  <c:v>-19.874600000000001</c:v>
                </c:pt>
                <c:pt idx="463">
                  <c:v>-19.874600000000001</c:v>
                </c:pt>
                <c:pt idx="464">
                  <c:v>-19.905073999999999</c:v>
                </c:pt>
                <c:pt idx="465">
                  <c:v>-19.905073999999999</c:v>
                </c:pt>
                <c:pt idx="466">
                  <c:v>-19.909013999999999</c:v>
                </c:pt>
                <c:pt idx="467">
                  <c:v>-19.91685</c:v>
                </c:pt>
                <c:pt idx="468">
                  <c:v>-19.925991</c:v>
                </c:pt>
                <c:pt idx="469">
                  <c:v>-19.935887000000001</c:v>
                </c:pt>
                <c:pt idx="470">
                  <c:v>-19.970143</c:v>
                </c:pt>
                <c:pt idx="471">
                  <c:v>-19.970143</c:v>
                </c:pt>
                <c:pt idx="472">
                  <c:v>-20.020683999999999</c:v>
                </c:pt>
                <c:pt idx="473">
                  <c:v>-20.020683999999999</c:v>
                </c:pt>
                <c:pt idx="474">
                  <c:v>-20.027505000000001</c:v>
                </c:pt>
                <c:pt idx="475">
                  <c:v>-20.041917000000002</c:v>
                </c:pt>
                <c:pt idx="476">
                  <c:v>-20.057089000000001</c:v>
                </c:pt>
                <c:pt idx="477">
                  <c:v>-20.071864999999999</c:v>
                </c:pt>
                <c:pt idx="478">
                  <c:v>-20.124025</c:v>
                </c:pt>
                <c:pt idx="479">
                  <c:v>-20.124025</c:v>
                </c:pt>
                <c:pt idx="480">
                  <c:v>-20.194497999999999</c:v>
                </c:pt>
                <c:pt idx="481">
                  <c:v>-20.194497999999999</c:v>
                </c:pt>
                <c:pt idx="482">
                  <c:v>-20.204868999999999</c:v>
                </c:pt>
                <c:pt idx="483">
                  <c:v>-20.225097000000002</c:v>
                </c:pt>
                <c:pt idx="484">
                  <c:v>-20.245933000000001</c:v>
                </c:pt>
                <c:pt idx="485">
                  <c:v>-20.267354000000001</c:v>
                </c:pt>
                <c:pt idx="486">
                  <c:v>-20.334938000000001</c:v>
                </c:pt>
                <c:pt idx="487">
                  <c:v>-20.334938000000001</c:v>
                </c:pt>
                <c:pt idx="488">
                  <c:v>-20.334938000000001</c:v>
                </c:pt>
                <c:pt idx="489">
                  <c:v>-20.334938000000001</c:v>
                </c:pt>
                <c:pt idx="490">
                  <c:v>-20.334938000000001</c:v>
                </c:pt>
                <c:pt idx="491">
                  <c:v>-20.434854999999999</c:v>
                </c:pt>
                <c:pt idx="492">
                  <c:v>-20.334938000000001</c:v>
                </c:pt>
                <c:pt idx="493">
                  <c:v>-20.334938000000001</c:v>
                </c:pt>
                <c:pt idx="494">
                  <c:v>-20.421638999999999</c:v>
                </c:pt>
                <c:pt idx="495">
                  <c:v>-20.421638999999999</c:v>
                </c:pt>
                <c:pt idx="496">
                  <c:v>-20.421638999999999</c:v>
                </c:pt>
                <c:pt idx="497">
                  <c:v>-20.421638999999999</c:v>
                </c:pt>
                <c:pt idx="498">
                  <c:v>-20.421638999999999</c:v>
                </c:pt>
                <c:pt idx="499">
                  <c:v>-20.421638999999999</c:v>
                </c:pt>
                <c:pt idx="500">
                  <c:v>-20.421638999999999</c:v>
                </c:pt>
                <c:pt idx="501">
                  <c:v>-20.421638999999999</c:v>
                </c:pt>
                <c:pt idx="502">
                  <c:v>-20.510009</c:v>
                </c:pt>
                <c:pt idx="503">
                  <c:v>-20.510009</c:v>
                </c:pt>
                <c:pt idx="504">
                  <c:v>-20.536083999999999</c:v>
                </c:pt>
                <c:pt idx="505">
                  <c:v>-20.561242</c:v>
                </c:pt>
                <c:pt idx="506">
                  <c:v>-20.588277000000001</c:v>
                </c:pt>
                <c:pt idx="507">
                  <c:v>-20.588277000000001</c:v>
                </c:pt>
                <c:pt idx="508">
                  <c:v>-20.687591999999999</c:v>
                </c:pt>
                <c:pt idx="509">
                  <c:v>-20.687591999999999</c:v>
                </c:pt>
                <c:pt idx="510">
                  <c:v>-20.787692</c:v>
                </c:pt>
                <c:pt idx="511">
                  <c:v>-20.787692</c:v>
                </c:pt>
                <c:pt idx="512">
                  <c:v>-20.817443000000001</c:v>
                </c:pt>
                <c:pt idx="513">
                  <c:v>-20.846008999999999</c:v>
                </c:pt>
                <c:pt idx="514">
                  <c:v>-20.876315000000002</c:v>
                </c:pt>
                <c:pt idx="515">
                  <c:v>-20.876315000000002</c:v>
                </c:pt>
                <c:pt idx="516">
                  <c:v>-20.985319</c:v>
                </c:pt>
                <c:pt idx="517">
                  <c:v>-20.985319</c:v>
                </c:pt>
                <c:pt idx="518">
                  <c:v>-21.097470000000001</c:v>
                </c:pt>
                <c:pt idx="519">
                  <c:v>-21.097470000000001</c:v>
                </c:pt>
                <c:pt idx="520">
                  <c:v>-21.129678999999999</c:v>
                </c:pt>
                <c:pt idx="521">
                  <c:v>-21.162676999999999</c:v>
                </c:pt>
                <c:pt idx="522">
                  <c:v>-21.194177</c:v>
                </c:pt>
                <c:pt idx="523">
                  <c:v>-21.194177</c:v>
                </c:pt>
                <c:pt idx="524">
                  <c:v>-21.308547999999998</c:v>
                </c:pt>
                <c:pt idx="525">
                  <c:v>-21.308547999999998</c:v>
                </c:pt>
                <c:pt idx="526">
                  <c:v>-21.494785</c:v>
                </c:pt>
                <c:pt idx="527">
                  <c:v>-21.494785</c:v>
                </c:pt>
                <c:pt idx="528">
                  <c:v>-21.529437000000001</c:v>
                </c:pt>
                <c:pt idx="529">
                  <c:v>-21.529437000000001</c:v>
                </c:pt>
                <c:pt idx="530">
                  <c:v>-21.71679</c:v>
                </c:pt>
                <c:pt idx="531">
                  <c:v>-21.71679</c:v>
                </c:pt>
                <c:pt idx="532">
                  <c:v>-21.735652999999999</c:v>
                </c:pt>
                <c:pt idx="533">
                  <c:v>-21.769095</c:v>
                </c:pt>
                <c:pt idx="534">
                  <c:v>-21.907211</c:v>
                </c:pt>
                <c:pt idx="535">
                  <c:v>-21.907211</c:v>
                </c:pt>
                <c:pt idx="536">
                  <c:v>-21.942547000000001</c:v>
                </c:pt>
                <c:pt idx="537">
                  <c:v>-21.942547000000001</c:v>
                </c:pt>
                <c:pt idx="538">
                  <c:v>-22.060804000000001</c:v>
                </c:pt>
                <c:pt idx="539">
                  <c:v>-22.060804000000001</c:v>
                </c:pt>
                <c:pt idx="540">
                  <c:v>-22.083596</c:v>
                </c:pt>
                <c:pt idx="541">
                  <c:v>-22.119799</c:v>
                </c:pt>
                <c:pt idx="542">
                  <c:v>-22.266251</c:v>
                </c:pt>
                <c:pt idx="543">
                  <c:v>-22.266251</c:v>
                </c:pt>
                <c:pt idx="544">
                  <c:v>-22.304777999999999</c:v>
                </c:pt>
                <c:pt idx="545">
                  <c:v>-22.304777999999999</c:v>
                </c:pt>
                <c:pt idx="546">
                  <c:v>-22.438659000000001</c:v>
                </c:pt>
                <c:pt idx="547">
                  <c:v>-22.438659000000001</c:v>
                </c:pt>
                <c:pt idx="548">
                  <c:v>-22.463325000000001</c:v>
                </c:pt>
                <c:pt idx="549">
                  <c:v>-22.501207000000001</c:v>
                </c:pt>
                <c:pt idx="550">
                  <c:v>-22.670293999999998</c:v>
                </c:pt>
                <c:pt idx="551">
                  <c:v>-22.670293999999998</c:v>
                </c:pt>
                <c:pt idx="552">
                  <c:v>-22.714555000000001</c:v>
                </c:pt>
                <c:pt idx="553">
                  <c:v>-22.714555000000001</c:v>
                </c:pt>
                <c:pt idx="554">
                  <c:v>-22.871745000000001</c:v>
                </c:pt>
                <c:pt idx="555">
                  <c:v>-22.871745000000001</c:v>
                </c:pt>
                <c:pt idx="556">
                  <c:v>-22.897227000000001</c:v>
                </c:pt>
                <c:pt idx="557">
                  <c:v>-22.992822</c:v>
                </c:pt>
                <c:pt idx="558">
                  <c:v>-23.146909000000001</c:v>
                </c:pt>
                <c:pt idx="559">
                  <c:v>-23.146909000000001</c:v>
                </c:pt>
                <c:pt idx="560">
                  <c:v>-23.198454000000002</c:v>
                </c:pt>
                <c:pt idx="561">
                  <c:v>-23.198454000000002</c:v>
                </c:pt>
                <c:pt idx="562">
                  <c:v>-23.388081</c:v>
                </c:pt>
                <c:pt idx="563">
                  <c:v>-23.388081</c:v>
                </c:pt>
                <c:pt idx="564">
                  <c:v>-23.422340999999999</c:v>
                </c:pt>
                <c:pt idx="565">
                  <c:v>-23.539193000000001</c:v>
                </c:pt>
                <c:pt idx="566">
                  <c:v>-23.722488999999999</c:v>
                </c:pt>
                <c:pt idx="567">
                  <c:v>-23.722488999999999</c:v>
                </c:pt>
                <c:pt idx="568">
                  <c:v>-23.787572000000001</c:v>
                </c:pt>
                <c:pt idx="569">
                  <c:v>-23.787572000000001</c:v>
                </c:pt>
                <c:pt idx="570">
                  <c:v>-24.016476999999998</c:v>
                </c:pt>
                <c:pt idx="571">
                  <c:v>-24.016476999999998</c:v>
                </c:pt>
                <c:pt idx="572">
                  <c:v>-24.059597</c:v>
                </c:pt>
                <c:pt idx="573">
                  <c:v>-24.198636</c:v>
                </c:pt>
                <c:pt idx="574">
                  <c:v>-24.422476</c:v>
                </c:pt>
                <c:pt idx="575">
                  <c:v>-24.498999999999999</c:v>
                </c:pt>
                <c:pt idx="576">
                  <c:v>-24.498999999999999</c:v>
                </c:pt>
                <c:pt idx="577">
                  <c:v>-24.498999999999999</c:v>
                </c:pt>
                <c:pt idx="578">
                  <c:v>-24.770710999999999</c:v>
                </c:pt>
                <c:pt idx="579">
                  <c:v>-24.770710999999999</c:v>
                </c:pt>
                <c:pt idx="580">
                  <c:v>-24.814582999999999</c:v>
                </c:pt>
                <c:pt idx="581">
                  <c:v>-24.977691</c:v>
                </c:pt>
                <c:pt idx="582">
                  <c:v>-25.228859</c:v>
                </c:pt>
                <c:pt idx="583">
                  <c:v>-25.316571</c:v>
                </c:pt>
                <c:pt idx="584">
                  <c:v>-25.316571</c:v>
                </c:pt>
                <c:pt idx="585">
                  <c:v>-25.316571</c:v>
                </c:pt>
                <c:pt idx="586">
                  <c:v>-25.625630999999998</c:v>
                </c:pt>
                <c:pt idx="587">
                  <c:v>-25.625630999999998</c:v>
                </c:pt>
                <c:pt idx="588">
                  <c:v>-25.680944</c:v>
                </c:pt>
                <c:pt idx="589">
                  <c:v>-25.859638</c:v>
                </c:pt>
                <c:pt idx="590">
                  <c:v>-26.141693</c:v>
                </c:pt>
                <c:pt idx="591">
                  <c:v>-26.237494000000002</c:v>
                </c:pt>
                <c:pt idx="592">
                  <c:v>-26.237494000000002</c:v>
                </c:pt>
                <c:pt idx="593">
                  <c:v>-26.237494000000002</c:v>
                </c:pt>
                <c:pt idx="594">
                  <c:v>-26.574683</c:v>
                </c:pt>
                <c:pt idx="595">
                  <c:v>-26.574683</c:v>
                </c:pt>
                <c:pt idx="596">
                  <c:v>-26.629847999999999</c:v>
                </c:pt>
                <c:pt idx="597">
                  <c:v>-26.827378</c:v>
                </c:pt>
                <c:pt idx="598">
                  <c:v>-27.125537999999999</c:v>
                </c:pt>
                <c:pt idx="599">
                  <c:v>-27.228842</c:v>
                </c:pt>
                <c:pt idx="600">
                  <c:v>-27.228842</c:v>
                </c:pt>
                <c:pt idx="601">
                  <c:v>-27.228842</c:v>
                </c:pt>
                <c:pt idx="602">
                  <c:v>-27.595438999999999</c:v>
                </c:pt>
                <c:pt idx="603">
                  <c:v>-27.595438999999999</c:v>
                </c:pt>
                <c:pt idx="604">
                  <c:v>-27.656749000000001</c:v>
                </c:pt>
                <c:pt idx="605">
                  <c:v>-27.864727999999999</c:v>
                </c:pt>
                <c:pt idx="606">
                  <c:v>-28.190791999999998</c:v>
                </c:pt>
                <c:pt idx="607">
                  <c:v>-28.300985000000001</c:v>
                </c:pt>
                <c:pt idx="608">
                  <c:v>-28.300985000000001</c:v>
                </c:pt>
                <c:pt idx="609">
                  <c:v>-28.300985000000001</c:v>
                </c:pt>
                <c:pt idx="610">
                  <c:v>-28.690270999999999</c:v>
                </c:pt>
                <c:pt idx="611">
                  <c:v>-28.690270999999999</c:v>
                </c:pt>
                <c:pt idx="612">
                  <c:v>-28.754010000000001</c:v>
                </c:pt>
                <c:pt idx="613">
                  <c:v>-28.978359000000001</c:v>
                </c:pt>
                <c:pt idx="614">
                  <c:v>-29.315719000000001</c:v>
                </c:pt>
                <c:pt idx="615">
                  <c:v>-29.430948999999998</c:v>
                </c:pt>
                <c:pt idx="616">
                  <c:v>-29.430948999999998</c:v>
                </c:pt>
                <c:pt idx="617">
                  <c:v>-29.430948999999998</c:v>
                </c:pt>
                <c:pt idx="618">
                  <c:v>-29.836943999999999</c:v>
                </c:pt>
                <c:pt idx="619">
                  <c:v>-29.836943999999999</c:v>
                </c:pt>
                <c:pt idx="620">
                  <c:v>-29.900905000000002</c:v>
                </c:pt>
                <c:pt idx="621">
                  <c:v>-30.131466</c:v>
                </c:pt>
                <c:pt idx="622">
                  <c:v>-30.475746000000001</c:v>
                </c:pt>
                <c:pt idx="623">
                  <c:v>-30.597460000000002</c:v>
                </c:pt>
                <c:pt idx="624">
                  <c:v>-30.597460000000002</c:v>
                </c:pt>
                <c:pt idx="625">
                  <c:v>-30.597460000000002</c:v>
                </c:pt>
                <c:pt idx="626">
                  <c:v>-31.015231</c:v>
                </c:pt>
                <c:pt idx="627">
                  <c:v>-31.015231</c:v>
                </c:pt>
                <c:pt idx="628">
                  <c:v>-31.082652</c:v>
                </c:pt>
                <c:pt idx="629">
                  <c:v>-31.324995999999999</c:v>
                </c:pt>
                <c:pt idx="630">
                  <c:v>-31.692305999999999</c:v>
                </c:pt>
                <c:pt idx="631">
                  <c:v>-31.816724000000001</c:v>
                </c:pt>
                <c:pt idx="632">
                  <c:v>-31.816724000000001</c:v>
                </c:pt>
                <c:pt idx="633">
                  <c:v>-31.816724000000001</c:v>
                </c:pt>
                <c:pt idx="634">
                  <c:v>-32.262349999999998</c:v>
                </c:pt>
                <c:pt idx="635">
                  <c:v>-32.262349999999998</c:v>
                </c:pt>
                <c:pt idx="636">
                  <c:v>-32.464872</c:v>
                </c:pt>
                <c:pt idx="637">
                  <c:v>-32.594273000000001</c:v>
                </c:pt>
                <c:pt idx="638">
                  <c:v>-32.981149000000002</c:v>
                </c:pt>
                <c:pt idx="639">
                  <c:v>-33.114144000000003</c:v>
                </c:pt>
                <c:pt idx="640">
                  <c:v>-33.114144000000003</c:v>
                </c:pt>
                <c:pt idx="641">
                  <c:v>-33.114144000000003</c:v>
                </c:pt>
                <c:pt idx="642">
                  <c:v>-33.574190000000002</c:v>
                </c:pt>
                <c:pt idx="643">
                  <c:v>-33.574190000000002</c:v>
                </c:pt>
                <c:pt idx="644">
                  <c:v>-33.653570000000002</c:v>
                </c:pt>
                <c:pt idx="645">
                  <c:v>-33.927484</c:v>
                </c:pt>
                <c:pt idx="646">
                  <c:v>-34.336939999999998</c:v>
                </c:pt>
                <c:pt idx="647">
                  <c:v>-34.474370999999998</c:v>
                </c:pt>
                <c:pt idx="648">
                  <c:v>-34.474370999999998</c:v>
                </c:pt>
                <c:pt idx="649">
                  <c:v>-34.474370999999998</c:v>
                </c:pt>
                <c:pt idx="650">
                  <c:v>-34.939580999999997</c:v>
                </c:pt>
                <c:pt idx="651">
                  <c:v>-34.939580999999997</c:v>
                </c:pt>
                <c:pt idx="652">
                  <c:v>-35.023072999999997</c:v>
                </c:pt>
                <c:pt idx="653">
                  <c:v>-35.300542999999998</c:v>
                </c:pt>
                <c:pt idx="654">
                  <c:v>-35.849220000000003</c:v>
                </c:pt>
                <c:pt idx="655">
                  <c:v>-35.849220000000003</c:v>
                </c:pt>
                <c:pt idx="656">
                  <c:v>-36.582155999999998</c:v>
                </c:pt>
                <c:pt idx="657">
                  <c:v>-36.582155999999998</c:v>
                </c:pt>
                <c:pt idx="658">
                  <c:v>-36.788854999999998</c:v>
                </c:pt>
                <c:pt idx="659">
                  <c:v>-36.924616999999998</c:v>
                </c:pt>
                <c:pt idx="660">
                  <c:v>-37.057777000000002</c:v>
                </c:pt>
                <c:pt idx="661">
                  <c:v>-37.186404000000003</c:v>
                </c:pt>
                <c:pt idx="662">
                  <c:v>-37.454053999999999</c:v>
                </c:pt>
                <c:pt idx="663">
                  <c:v>-37.454053999999999</c:v>
                </c:pt>
                <c:pt idx="664">
                  <c:v>-37.891561000000003</c:v>
                </c:pt>
                <c:pt idx="665">
                  <c:v>-37.891561000000003</c:v>
                </c:pt>
                <c:pt idx="666">
                  <c:v>-38.108077999999999</c:v>
                </c:pt>
                <c:pt idx="667">
                  <c:v>-38.239358000000003</c:v>
                </c:pt>
                <c:pt idx="668">
                  <c:v>-38.370113000000003</c:v>
                </c:pt>
                <c:pt idx="669">
                  <c:v>-38.494436999999998</c:v>
                </c:pt>
                <c:pt idx="670">
                  <c:v>-38.750981000000003</c:v>
                </c:pt>
                <c:pt idx="671">
                  <c:v>-38.750981000000003</c:v>
                </c:pt>
                <c:pt idx="672">
                  <c:v>-39.17812</c:v>
                </c:pt>
                <c:pt idx="673">
                  <c:v>-39.17812</c:v>
                </c:pt>
                <c:pt idx="674">
                  <c:v>-39.384987000000002</c:v>
                </c:pt>
                <c:pt idx="675">
                  <c:v>-39.502527999999998</c:v>
                </c:pt>
                <c:pt idx="676">
                  <c:v>-39.628616000000001</c:v>
                </c:pt>
                <c:pt idx="677">
                  <c:v>-39.753605</c:v>
                </c:pt>
                <c:pt idx="678">
                  <c:v>-40.000135</c:v>
                </c:pt>
                <c:pt idx="679">
                  <c:v>-40.000135</c:v>
                </c:pt>
                <c:pt idx="680">
                  <c:v>-40.404018999999998</c:v>
                </c:pt>
                <c:pt idx="681">
                  <c:v>-40.404018999999998</c:v>
                </c:pt>
                <c:pt idx="682">
                  <c:v>-40.593733999999998</c:v>
                </c:pt>
                <c:pt idx="683">
                  <c:v>-40.711927000000003</c:v>
                </c:pt>
                <c:pt idx="684">
                  <c:v>-40.830345999999999</c:v>
                </c:pt>
                <c:pt idx="685">
                  <c:v>-40.947322</c:v>
                </c:pt>
                <c:pt idx="686">
                  <c:v>-41.171731000000001</c:v>
                </c:pt>
                <c:pt idx="687">
                  <c:v>-41.171731000000001</c:v>
                </c:pt>
                <c:pt idx="688">
                  <c:v>-41.791058</c:v>
                </c:pt>
                <c:pt idx="689">
                  <c:v>-41.791058</c:v>
                </c:pt>
                <c:pt idx="690">
                  <c:v>-41.940956999999997</c:v>
                </c:pt>
                <c:pt idx="691">
                  <c:v>-42.048357000000003</c:v>
                </c:pt>
                <c:pt idx="692">
                  <c:v>-42.149698999999998</c:v>
                </c:pt>
                <c:pt idx="693">
                  <c:v>-42.254618999999998</c:v>
                </c:pt>
                <c:pt idx="694">
                  <c:v>-42.459617000000001</c:v>
                </c:pt>
                <c:pt idx="695">
                  <c:v>-42.459617000000001</c:v>
                </c:pt>
                <c:pt idx="696">
                  <c:v>-43.379514999999998</c:v>
                </c:pt>
                <c:pt idx="697">
                  <c:v>-43.379514999999998</c:v>
                </c:pt>
                <c:pt idx="698">
                  <c:v>-43.553542</c:v>
                </c:pt>
                <c:pt idx="699">
                  <c:v>-43.650683999999998</c:v>
                </c:pt>
                <c:pt idx="700">
                  <c:v>-43.747042</c:v>
                </c:pt>
                <c:pt idx="701">
                  <c:v>-43.841180000000001</c:v>
                </c:pt>
                <c:pt idx="702">
                  <c:v>-44.024863000000003</c:v>
                </c:pt>
                <c:pt idx="703">
                  <c:v>-44.024863000000003</c:v>
                </c:pt>
                <c:pt idx="704">
                  <c:v>-44.339483999999999</c:v>
                </c:pt>
                <c:pt idx="705">
                  <c:v>-44.339483999999999</c:v>
                </c:pt>
                <c:pt idx="706">
                  <c:v>-44.488830999999998</c:v>
                </c:pt>
                <c:pt idx="707">
                  <c:v>-44.57958</c:v>
                </c:pt>
                <c:pt idx="708">
                  <c:v>-44.669362999999997</c:v>
                </c:pt>
                <c:pt idx="709">
                  <c:v>-44.75808</c:v>
                </c:pt>
                <c:pt idx="710">
                  <c:v>-44.927902000000003</c:v>
                </c:pt>
                <c:pt idx="711">
                  <c:v>-44.927902000000003</c:v>
                </c:pt>
                <c:pt idx="712">
                  <c:v>-45.218131999999997</c:v>
                </c:pt>
                <c:pt idx="713">
                  <c:v>-45.218131999999997</c:v>
                </c:pt>
                <c:pt idx="714">
                  <c:v>-45.354084</c:v>
                </c:pt>
                <c:pt idx="715">
                  <c:v>-45.435910999999997</c:v>
                </c:pt>
                <c:pt idx="716">
                  <c:v>-45.517710999999998</c:v>
                </c:pt>
                <c:pt idx="717">
                  <c:v>-45.594496999999997</c:v>
                </c:pt>
                <c:pt idx="718">
                  <c:v>-45.752948000000004</c:v>
                </c:pt>
                <c:pt idx="719">
                  <c:v>-46.014893000000001</c:v>
                </c:pt>
                <c:pt idx="720">
                  <c:v>-46.014893000000001</c:v>
                </c:pt>
                <c:pt idx="721">
                  <c:v>-46.014893000000001</c:v>
                </c:pt>
                <c:pt idx="722">
                  <c:v>-46.134905000000003</c:v>
                </c:pt>
                <c:pt idx="723">
                  <c:v>-46.210101000000002</c:v>
                </c:pt>
                <c:pt idx="724">
                  <c:v>-46.284108000000003</c:v>
                </c:pt>
                <c:pt idx="725">
                  <c:v>-46.355831999999999</c:v>
                </c:pt>
                <c:pt idx="726">
                  <c:v>-46.497965000000001</c:v>
                </c:pt>
                <c:pt idx="727">
                  <c:v>-46.731349000000002</c:v>
                </c:pt>
                <c:pt idx="728">
                  <c:v>-46.731349000000002</c:v>
                </c:pt>
                <c:pt idx="729">
                  <c:v>-46.731349000000002</c:v>
                </c:pt>
                <c:pt idx="730">
                  <c:v>-46.838321999999998</c:v>
                </c:pt>
                <c:pt idx="731">
                  <c:v>-46.904632999999997</c:v>
                </c:pt>
                <c:pt idx="732">
                  <c:v>-46.969808</c:v>
                </c:pt>
                <c:pt idx="733">
                  <c:v>-47.030957000000001</c:v>
                </c:pt>
                <c:pt idx="734">
                  <c:v>-47.156666999999999</c:v>
                </c:pt>
                <c:pt idx="735">
                  <c:v>-47.156666999999999</c:v>
                </c:pt>
                <c:pt idx="736">
                  <c:v>-47.362036000000003</c:v>
                </c:pt>
                <c:pt idx="737">
                  <c:v>-47.362036000000003</c:v>
                </c:pt>
                <c:pt idx="738">
                  <c:v>-47.457388000000002</c:v>
                </c:pt>
                <c:pt idx="739">
                  <c:v>-47.515948999999999</c:v>
                </c:pt>
                <c:pt idx="740">
                  <c:v>-47.573509999999999</c:v>
                </c:pt>
                <c:pt idx="741">
                  <c:v>-47.630043000000001</c:v>
                </c:pt>
                <c:pt idx="742">
                  <c:v>-47.739488000000001</c:v>
                </c:pt>
                <c:pt idx="743">
                  <c:v>-47.918619999999997</c:v>
                </c:pt>
                <c:pt idx="744">
                  <c:v>-47.918619999999997</c:v>
                </c:pt>
                <c:pt idx="745">
                  <c:v>-47.918619999999997</c:v>
                </c:pt>
                <c:pt idx="746">
                  <c:v>-48.004629000000001</c:v>
                </c:pt>
                <c:pt idx="747">
                  <c:v>-48.055345000000003</c:v>
                </c:pt>
                <c:pt idx="748">
                  <c:v>-48.102535000000003</c:v>
                </c:pt>
                <c:pt idx="749">
                  <c:v>-48.151398999999998</c:v>
                </c:pt>
                <c:pt idx="750">
                  <c:v>-48.244261000000002</c:v>
                </c:pt>
                <c:pt idx="751">
                  <c:v>-48.244261000000002</c:v>
                </c:pt>
                <c:pt idx="752">
                  <c:v>-48.391314000000001</c:v>
                </c:pt>
                <c:pt idx="753">
                  <c:v>-48.391314000000001</c:v>
                </c:pt>
                <c:pt idx="754">
                  <c:v>-48.391314000000001</c:v>
                </c:pt>
                <c:pt idx="755">
                  <c:v>-48.417133</c:v>
                </c:pt>
                <c:pt idx="756">
                  <c:v>-48.458722000000002</c:v>
                </c:pt>
                <c:pt idx="757">
                  <c:v>-48.498880999999997</c:v>
                </c:pt>
                <c:pt idx="758">
                  <c:v>-48.611696000000002</c:v>
                </c:pt>
                <c:pt idx="759">
                  <c:v>-48.646959000000003</c:v>
                </c:pt>
                <c:pt idx="760">
                  <c:v>-48.646959000000003</c:v>
                </c:pt>
                <c:pt idx="761">
                  <c:v>-48.756751999999999</c:v>
                </c:pt>
                <c:pt idx="762">
                  <c:v>-48.756751999999999</c:v>
                </c:pt>
                <c:pt idx="763">
                  <c:v>-48.756751999999999</c:v>
                </c:pt>
                <c:pt idx="764">
                  <c:v>-48.807234000000001</c:v>
                </c:pt>
                <c:pt idx="765">
                  <c:v>-48.836723999999997</c:v>
                </c:pt>
                <c:pt idx="766">
                  <c:v>-48.914746000000001</c:v>
                </c:pt>
                <c:pt idx="767">
                  <c:v>-48.938026999999998</c:v>
                </c:pt>
                <c:pt idx="768">
                  <c:v>-48.938026999999998</c:v>
                </c:pt>
                <c:pt idx="769">
                  <c:v>-49.010933999999999</c:v>
                </c:pt>
                <c:pt idx="770">
                  <c:v>-49.010933999999999</c:v>
                </c:pt>
                <c:pt idx="771">
                  <c:v>-49.010933999999999</c:v>
                </c:pt>
                <c:pt idx="772">
                  <c:v>-49.043137000000002</c:v>
                </c:pt>
                <c:pt idx="773">
                  <c:v>-49.061641999999999</c:v>
                </c:pt>
                <c:pt idx="774">
                  <c:v>-49.110816999999997</c:v>
                </c:pt>
                <c:pt idx="775">
                  <c:v>-49.124448000000001</c:v>
                </c:pt>
                <c:pt idx="776">
                  <c:v>-49.124448000000001</c:v>
                </c:pt>
                <c:pt idx="777">
                  <c:v>-49.170276000000001</c:v>
                </c:pt>
                <c:pt idx="778">
                  <c:v>-49.170276000000001</c:v>
                </c:pt>
                <c:pt idx="779">
                  <c:v>-49.170276000000001</c:v>
                </c:pt>
                <c:pt idx="780">
                  <c:v>-49.190598000000001</c:v>
                </c:pt>
                <c:pt idx="781">
                  <c:v>-49.202731999999997</c:v>
                </c:pt>
                <c:pt idx="782">
                  <c:v>-49.246369999999999</c:v>
                </c:pt>
                <c:pt idx="783">
                  <c:v>-49.310965000000003</c:v>
                </c:pt>
                <c:pt idx="784">
                  <c:v>-49.310965000000003</c:v>
                </c:pt>
                <c:pt idx="785">
                  <c:v>-49.310965000000003</c:v>
                </c:pt>
                <c:pt idx="786">
                  <c:v>-49.324126</c:v>
                </c:pt>
                <c:pt idx="787">
                  <c:v>-49.333219999999997</c:v>
                </c:pt>
                <c:pt idx="788">
                  <c:v>-49.342036999999998</c:v>
                </c:pt>
                <c:pt idx="789">
                  <c:v>-49.350484000000002</c:v>
                </c:pt>
                <c:pt idx="790">
                  <c:v>-49.365828999999998</c:v>
                </c:pt>
                <c:pt idx="791">
                  <c:v>-49.390571999999999</c:v>
                </c:pt>
                <c:pt idx="792">
                  <c:v>-49.390571999999999</c:v>
                </c:pt>
                <c:pt idx="793">
                  <c:v>-49.394351999999998</c:v>
                </c:pt>
                <c:pt idx="794">
                  <c:v>-49.399773000000003</c:v>
                </c:pt>
                <c:pt idx="795">
                  <c:v>-49.405334000000003</c:v>
                </c:pt>
                <c:pt idx="796">
                  <c:v>-49.410583000000003</c:v>
                </c:pt>
                <c:pt idx="797">
                  <c:v>-49.415042</c:v>
                </c:pt>
                <c:pt idx="798">
                  <c:v>-49.421773999999999</c:v>
                </c:pt>
                <c:pt idx="799">
                  <c:v>-49.429890999999998</c:v>
                </c:pt>
                <c:pt idx="800">
                  <c:v>-49.429890999999998</c:v>
                </c:pt>
                <c:pt idx="801">
                  <c:v>-49.430889000000001</c:v>
                </c:pt>
                <c:pt idx="802">
                  <c:v>-49.431950000000001</c:v>
                </c:pt>
                <c:pt idx="803">
                  <c:v>-49.432312000000003</c:v>
                </c:pt>
                <c:pt idx="804">
                  <c:v>-49.432214999999999</c:v>
                </c:pt>
                <c:pt idx="805">
                  <c:v>-49.431511999999998</c:v>
                </c:pt>
                <c:pt idx="806">
                  <c:v>-49.429070000000003</c:v>
                </c:pt>
                <c:pt idx="807">
                  <c:v>-49.425882000000001</c:v>
                </c:pt>
                <c:pt idx="808">
                  <c:v>-49.425882000000001</c:v>
                </c:pt>
                <c:pt idx="809">
                  <c:v>-49.424064000000001</c:v>
                </c:pt>
                <c:pt idx="810">
                  <c:v>-49.421855999999998</c:v>
                </c:pt>
                <c:pt idx="811">
                  <c:v>-49.419406000000002</c:v>
                </c:pt>
                <c:pt idx="812">
                  <c:v>-49.416730000000001</c:v>
                </c:pt>
                <c:pt idx="813">
                  <c:v>-49.414045999999999</c:v>
                </c:pt>
                <c:pt idx="814">
                  <c:v>-49.408478000000002</c:v>
                </c:pt>
                <c:pt idx="815">
                  <c:v>-49.403818000000001</c:v>
                </c:pt>
                <c:pt idx="816">
                  <c:v>-49.403818000000001</c:v>
                </c:pt>
                <c:pt idx="817">
                  <c:v>-49.401307000000003</c:v>
                </c:pt>
                <c:pt idx="818">
                  <c:v>-49.398532000000003</c:v>
                </c:pt>
                <c:pt idx="819">
                  <c:v>-49.395902</c:v>
                </c:pt>
                <c:pt idx="820">
                  <c:v>-49.393331000000003</c:v>
                </c:pt>
                <c:pt idx="821">
                  <c:v>-49.390855999999999</c:v>
                </c:pt>
                <c:pt idx="822">
                  <c:v>-49.386361999999998</c:v>
                </c:pt>
                <c:pt idx="823">
                  <c:v>-49.385263000000002</c:v>
                </c:pt>
                <c:pt idx="824">
                  <c:v>-49.385263000000002</c:v>
                </c:pt>
                <c:pt idx="825">
                  <c:v>-49.383107000000003</c:v>
                </c:pt>
                <c:pt idx="826">
                  <c:v>-49.381278999999999</c:v>
                </c:pt>
                <c:pt idx="827">
                  <c:v>-49.379579999999997</c:v>
                </c:pt>
                <c:pt idx="828">
                  <c:v>-49.378073999999998</c:v>
                </c:pt>
                <c:pt idx="829">
                  <c:v>-49.376674999999999</c:v>
                </c:pt>
                <c:pt idx="830">
                  <c:v>-49.374268999999998</c:v>
                </c:pt>
                <c:pt idx="831">
                  <c:v>-49.378005000000002</c:v>
                </c:pt>
                <c:pt idx="832">
                  <c:v>-49.378005000000002</c:v>
                </c:pt>
                <c:pt idx="833">
                  <c:v>-49.376458</c:v>
                </c:pt>
                <c:pt idx="834">
                  <c:v>-49.375773000000002</c:v>
                </c:pt>
                <c:pt idx="835">
                  <c:v>-49.375345000000003</c:v>
                </c:pt>
                <c:pt idx="836">
                  <c:v>-49.375205999999999</c:v>
                </c:pt>
                <c:pt idx="837">
                  <c:v>-49.375127999999997</c:v>
                </c:pt>
                <c:pt idx="838">
                  <c:v>-49.376081999999997</c:v>
                </c:pt>
                <c:pt idx="839">
                  <c:v>-49.387067999999999</c:v>
                </c:pt>
                <c:pt idx="840">
                  <c:v>-49.387067999999999</c:v>
                </c:pt>
                <c:pt idx="841">
                  <c:v>-49.386386000000002</c:v>
                </c:pt>
                <c:pt idx="842">
                  <c:v>-49.387900999999999</c:v>
                </c:pt>
                <c:pt idx="843">
                  <c:v>-49.389760000000003</c:v>
                </c:pt>
                <c:pt idx="844">
                  <c:v>-49.391984000000001</c:v>
                </c:pt>
                <c:pt idx="845">
                  <c:v>-49.394587999999999</c:v>
                </c:pt>
                <c:pt idx="846">
                  <c:v>-49.400537</c:v>
                </c:pt>
                <c:pt idx="847">
                  <c:v>-49.421325000000003</c:v>
                </c:pt>
                <c:pt idx="848">
                  <c:v>-49.421325000000003</c:v>
                </c:pt>
                <c:pt idx="849">
                  <c:v>-49.422705999999998</c:v>
                </c:pt>
                <c:pt idx="850">
                  <c:v>-49.427019999999999</c:v>
                </c:pt>
                <c:pt idx="851">
                  <c:v>-49.432121000000002</c:v>
                </c:pt>
                <c:pt idx="852">
                  <c:v>-49.437244</c:v>
                </c:pt>
                <c:pt idx="853">
                  <c:v>-49.442903999999999</c:v>
                </c:pt>
                <c:pt idx="854">
                  <c:v>-49.455652999999998</c:v>
                </c:pt>
                <c:pt idx="855">
                  <c:v>-49.486637999999999</c:v>
                </c:pt>
                <c:pt idx="856">
                  <c:v>-49.486637999999999</c:v>
                </c:pt>
                <c:pt idx="857">
                  <c:v>-49.489561000000002</c:v>
                </c:pt>
                <c:pt idx="858">
                  <c:v>-49.497205999999998</c:v>
                </c:pt>
                <c:pt idx="859">
                  <c:v>-49.50517</c:v>
                </c:pt>
                <c:pt idx="860">
                  <c:v>-49.513441999999998</c:v>
                </c:pt>
                <c:pt idx="861">
                  <c:v>-49.522075000000001</c:v>
                </c:pt>
                <c:pt idx="862">
                  <c:v>-49.539597000000001</c:v>
                </c:pt>
                <c:pt idx="863">
                  <c:v>-49.578839000000002</c:v>
                </c:pt>
                <c:pt idx="864">
                  <c:v>-49.578839000000002</c:v>
                </c:pt>
                <c:pt idx="865">
                  <c:v>-49.583714999999998</c:v>
                </c:pt>
                <c:pt idx="866">
                  <c:v>-49.593504000000003</c:v>
                </c:pt>
                <c:pt idx="867">
                  <c:v>-49.602874</c:v>
                </c:pt>
                <c:pt idx="868">
                  <c:v>-49.613010000000003</c:v>
                </c:pt>
                <c:pt idx="869">
                  <c:v>-49.623308999999999</c:v>
                </c:pt>
                <c:pt idx="870">
                  <c:v>-49.644378000000003</c:v>
                </c:pt>
                <c:pt idx="871">
                  <c:v>-49.688602000000003</c:v>
                </c:pt>
                <c:pt idx="872">
                  <c:v>-49.688602000000003</c:v>
                </c:pt>
                <c:pt idx="873">
                  <c:v>-49.693413999999997</c:v>
                </c:pt>
                <c:pt idx="874">
                  <c:v>-49.704476</c:v>
                </c:pt>
                <c:pt idx="875">
                  <c:v>-49.715732000000003</c:v>
                </c:pt>
                <c:pt idx="876">
                  <c:v>-49.726424000000002</c:v>
                </c:pt>
                <c:pt idx="877">
                  <c:v>-49.737969</c:v>
                </c:pt>
                <c:pt idx="878">
                  <c:v>-49.761600000000001</c:v>
                </c:pt>
                <c:pt idx="879">
                  <c:v>-49.808931000000001</c:v>
                </c:pt>
                <c:pt idx="880">
                  <c:v>-49.808931000000001</c:v>
                </c:pt>
                <c:pt idx="881">
                  <c:v>-49.815140999999997</c:v>
                </c:pt>
                <c:pt idx="882">
                  <c:v>-49.827227999999998</c:v>
                </c:pt>
                <c:pt idx="883">
                  <c:v>-49.839961000000002</c:v>
                </c:pt>
                <c:pt idx="884">
                  <c:v>-49.851995000000002</c:v>
                </c:pt>
                <c:pt idx="885">
                  <c:v>-49.864649999999997</c:v>
                </c:pt>
                <c:pt idx="886">
                  <c:v>-49.889535000000002</c:v>
                </c:pt>
                <c:pt idx="887">
                  <c:v>-49.937474999999999</c:v>
                </c:pt>
                <c:pt idx="888">
                  <c:v>-49.937474999999999</c:v>
                </c:pt>
                <c:pt idx="889">
                  <c:v>-49.945073999999998</c:v>
                </c:pt>
                <c:pt idx="890">
                  <c:v>-49.957335999999998</c:v>
                </c:pt>
                <c:pt idx="891">
                  <c:v>-49.970435999999999</c:v>
                </c:pt>
                <c:pt idx="892">
                  <c:v>-49.983460999999998</c:v>
                </c:pt>
                <c:pt idx="893">
                  <c:v>-49.996191000000003</c:v>
                </c:pt>
                <c:pt idx="894">
                  <c:v>-50.140355</c:v>
                </c:pt>
                <c:pt idx="895">
                  <c:v>-50.140355</c:v>
                </c:pt>
                <c:pt idx="896">
                  <c:v>-50.153064000000001</c:v>
                </c:pt>
                <c:pt idx="897">
                  <c:v>-50.153064000000001</c:v>
                </c:pt>
                <c:pt idx="898">
                  <c:v>-50.199331000000001</c:v>
                </c:pt>
                <c:pt idx="899">
                  <c:v>-50.199331000000001</c:v>
                </c:pt>
                <c:pt idx="900">
                  <c:v>-50.206119999999999</c:v>
                </c:pt>
                <c:pt idx="901">
                  <c:v>-50.218617000000002</c:v>
                </c:pt>
                <c:pt idx="902">
                  <c:v>-50.267307000000002</c:v>
                </c:pt>
                <c:pt idx="903">
                  <c:v>-50.279563000000003</c:v>
                </c:pt>
                <c:pt idx="904">
                  <c:v>-50.279563000000003</c:v>
                </c:pt>
                <c:pt idx="905">
                  <c:v>-50.279563000000003</c:v>
                </c:pt>
                <c:pt idx="906">
                  <c:v>-50.354506999999998</c:v>
                </c:pt>
                <c:pt idx="907">
                  <c:v>-50.354506999999998</c:v>
                </c:pt>
                <c:pt idx="908">
                  <c:v>-50.360326000000001</c:v>
                </c:pt>
                <c:pt idx="909">
                  <c:v>-50.372</c:v>
                </c:pt>
                <c:pt idx="910">
                  <c:v>-50.479298999999997</c:v>
                </c:pt>
                <c:pt idx="911">
                  <c:v>-50.479298999999997</c:v>
                </c:pt>
                <c:pt idx="912">
                  <c:v>-50.479298999999997</c:v>
                </c:pt>
                <c:pt idx="913">
                  <c:v>-50.486404999999998</c:v>
                </c:pt>
                <c:pt idx="914">
                  <c:v>-50.498263999999999</c:v>
                </c:pt>
                <c:pt idx="915">
                  <c:v>-50.510710000000003</c:v>
                </c:pt>
                <c:pt idx="916">
                  <c:v>-50.522644</c:v>
                </c:pt>
                <c:pt idx="917">
                  <c:v>-50.534275999999998</c:v>
                </c:pt>
                <c:pt idx="918">
                  <c:v>-50.602401</c:v>
                </c:pt>
                <c:pt idx="919">
                  <c:v>-50.602401</c:v>
                </c:pt>
                <c:pt idx="920">
                  <c:v>-50.602401</c:v>
                </c:pt>
                <c:pt idx="921">
                  <c:v>-50.608708</c:v>
                </c:pt>
                <c:pt idx="922">
                  <c:v>-50.630218999999997</c:v>
                </c:pt>
                <c:pt idx="923">
                  <c:v>-50.630218999999997</c:v>
                </c:pt>
                <c:pt idx="924">
                  <c:v>-50.641339000000002</c:v>
                </c:pt>
                <c:pt idx="925">
                  <c:v>-50.652208999999999</c:v>
                </c:pt>
                <c:pt idx="926">
                  <c:v>-50.673338999999999</c:v>
                </c:pt>
                <c:pt idx="927">
                  <c:v>-50.711896000000003</c:v>
                </c:pt>
                <c:pt idx="928">
                  <c:v>-50.711896000000003</c:v>
                </c:pt>
                <c:pt idx="929">
                  <c:v>-50.717168999999998</c:v>
                </c:pt>
                <c:pt idx="930">
                  <c:v>-50.736396999999997</c:v>
                </c:pt>
                <c:pt idx="931">
                  <c:v>-50.745502999999999</c:v>
                </c:pt>
                <c:pt idx="932">
                  <c:v>-50.754393</c:v>
                </c:pt>
                <c:pt idx="933">
                  <c:v>-50.754393</c:v>
                </c:pt>
                <c:pt idx="934">
                  <c:v>-50.770223000000001</c:v>
                </c:pt>
                <c:pt idx="935">
                  <c:v>-50.798268999999998</c:v>
                </c:pt>
                <c:pt idx="936">
                  <c:v>-50.798268999999998</c:v>
                </c:pt>
                <c:pt idx="937">
                  <c:v>-50.802348000000002</c:v>
                </c:pt>
                <c:pt idx="938">
                  <c:v>-50.815182999999998</c:v>
                </c:pt>
                <c:pt idx="939">
                  <c:v>-50.820593000000002</c:v>
                </c:pt>
                <c:pt idx="940">
                  <c:v>-50.825723000000004</c:v>
                </c:pt>
                <c:pt idx="941">
                  <c:v>-50.830634000000003</c:v>
                </c:pt>
                <c:pt idx="942">
                  <c:v>-50.834716999999998</c:v>
                </c:pt>
                <c:pt idx="943">
                  <c:v>-50.850003000000001</c:v>
                </c:pt>
                <c:pt idx="944">
                  <c:v>-50.850003000000001</c:v>
                </c:pt>
                <c:pt idx="945">
                  <c:v>-50.851346999999997</c:v>
                </c:pt>
                <c:pt idx="946">
                  <c:v>-50.855654000000001</c:v>
                </c:pt>
                <c:pt idx="947">
                  <c:v>-50.857201000000003</c:v>
                </c:pt>
                <c:pt idx="948">
                  <c:v>-50.858262000000003</c:v>
                </c:pt>
                <c:pt idx="949">
                  <c:v>-50.858829</c:v>
                </c:pt>
                <c:pt idx="950">
                  <c:v>-50.858893000000002</c:v>
                </c:pt>
                <c:pt idx="951">
                  <c:v>-50.860802</c:v>
                </c:pt>
                <c:pt idx="952">
                  <c:v>-50.860802</c:v>
                </c:pt>
                <c:pt idx="953">
                  <c:v>-50.859574000000002</c:v>
                </c:pt>
                <c:pt idx="954">
                  <c:v>-50.855849999999997</c:v>
                </c:pt>
                <c:pt idx="955">
                  <c:v>-50.853101000000002</c:v>
                </c:pt>
                <c:pt idx="956">
                  <c:v>-50.849725999999997</c:v>
                </c:pt>
                <c:pt idx="957">
                  <c:v>-50.845823000000003</c:v>
                </c:pt>
                <c:pt idx="958">
                  <c:v>-50.826635000000003</c:v>
                </c:pt>
                <c:pt idx="959">
                  <c:v>-50.826635000000003</c:v>
                </c:pt>
                <c:pt idx="960">
                  <c:v>-50.826635000000003</c:v>
                </c:pt>
                <c:pt idx="961">
                  <c:v>-50.822605000000003</c:v>
                </c:pt>
                <c:pt idx="962">
                  <c:v>-50.809347000000002</c:v>
                </c:pt>
                <c:pt idx="963">
                  <c:v>-50.801470999999999</c:v>
                </c:pt>
                <c:pt idx="964">
                  <c:v>-50.792789999999997</c:v>
                </c:pt>
                <c:pt idx="965">
                  <c:v>-50.784143</c:v>
                </c:pt>
                <c:pt idx="966">
                  <c:v>-50.739348</c:v>
                </c:pt>
                <c:pt idx="967">
                  <c:v>-50.739348</c:v>
                </c:pt>
                <c:pt idx="968">
                  <c:v>-50.739348</c:v>
                </c:pt>
                <c:pt idx="969">
                  <c:v>-50.732337000000001</c:v>
                </c:pt>
                <c:pt idx="970">
                  <c:v>-50.706015000000001</c:v>
                </c:pt>
                <c:pt idx="971">
                  <c:v>-50.691487000000002</c:v>
                </c:pt>
                <c:pt idx="972">
                  <c:v>-50.676358</c:v>
                </c:pt>
                <c:pt idx="973">
                  <c:v>-50.660069</c:v>
                </c:pt>
                <c:pt idx="974">
                  <c:v>-50.642667000000003</c:v>
                </c:pt>
                <c:pt idx="975">
                  <c:v>-50.642667000000003</c:v>
                </c:pt>
                <c:pt idx="976">
                  <c:v>-50.642667000000003</c:v>
                </c:pt>
                <c:pt idx="977">
                  <c:v>-50.642667000000003</c:v>
                </c:pt>
                <c:pt idx="978">
                  <c:v>-50.642667000000003</c:v>
                </c:pt>
                <c:pt idx="979">
                  <c:v>-50.567709999999998</c:v>
                </c:pt>
                <c:pt idx="980">
                  <c:v>-50.159523</c:v>
                </c:pt>
                <c:pt idx="981">
                  <c:v>-50.579132000000001</c:v>
                </c:pt>
                <c:pt idx="982">
                  <c:v>-50.579132000000001</c:v>
                </c:pt>
                <c:pt idx="983">
                  <c:v>-50.579132000000001</c:v>
                </c:pt>
                <c:pt idx="984">
                  <c:v>-50.579132000000001</c:v>
                </c:pt>
                <c:pt idx="985">
                  <c:v>-50.579132000000001</c:v>
                </c:pt>
                <c:pt idx="986">
                  <c:v>-50.567709999999998</c:v>
                </c:pt>
                <c:pt idx="987">
                  <c:v>-50.546947000000003</c:v>
                </c:pt>
                <c:pt idx="988">
                  <c:v>-50.525100000000002</c:v>
                </c:pt>
                <c:pt idx="989">
                  <c:v>-50.502167</c:v>
                </c:pt>
                <c:pt idx="990">
                  <c:v>-50.428480999999998</c:v>
                </c:pt>
                <c:pt idx="991">
                  <c:v>-50.428480999999998</c:v>
                </c:pt>
                <c:pt idx="992">
                  <c:v>-50.428480999999998</c:v>
                </c:pt>
                <c:pt idx="993">
                  <c:v>-50.335180000000001</c:v>
                </c:pt>
                <c:pt idx="994">
                  <c:v>-50.335180000000001</c:v>
                </c:pt>
                <c:pt idx="995">
                  <c:v>-50.317155999999997</c:v>
                </c:pt>
                <c:pt idx="996">
                  <c:v>-50.258153999999998</c:v>
                </c:pt>
                <c:pt idx="997">
                  <c:v>-50.226264</c:v>
                </c:pt>
                <c:pt idx="998">
                  <c:v>-50.124108999999997</c:v>
                </c:pt>
                <c:pt idx="999">
                  <c:v>-50.124108999999997</c:v>
                </c:pt>
                <c:pt idx="1000">
                  <c:v>-50.124108999999997</c:v>
                </c:pt>
                <c:pt idx="1001">
                  <c:v>-49.998514</c:v>
                </c:pt>
                <c:pt idx="1002">
                  <c:v>-49.998514</c:v>
                </c:pt>
                <c:pt idx="1003">
                  <c:v>-49.976995000000002</c:v>
                </c:pt>
                <c:pt idx="1004">
                  <c:v>-49.897503999999998</c:v>
                </c:pt>
                <c:pt idx="1005">
                  <c:v>-49.856743999999999</c:v>
                </c:pt>
                <c:pt idx="1006">
                  <c:v>-49.721066</c:v>
                </c:pt>
                <c:pt idx="1007">
                  <c:v>-49.721066</c:v>
                </c:pt>
                <c:pt idx="1008">
                  <c:v>-49.721066</c:v>
                </c:pt>
                <c:pt idx="1009">
                  <c:v>-49.721066</c:v>
                </c:pt>
                <c:pt idx="1010">
                  <c:v>-49.560397000000002</c:v>
                </c:pt>
                <c:pt idx="1011">
                  <c:v>-49.560397000000002</c:v>
                </c:pt>
                <c:pt idx="1012">
                  <c:v>-49.560397000000002</c:v>
                </c:pt>
                <c:pt idx="1013">
                  <c:v>-49.481087000000002</c:v>
                </c:pt>
                <c:pt idx="1014">
                  <c:v>-49.324852</c:v>
                </c:pt>
                <c:pt idx="1015">
                  <c:v>-49.270173</c:v>
                </c:pt>
                <c:pt idx="1016">
                  <c:v>-49.213338</c:v>
                </c:pt>
                <c:pt idx="1017">
                  <c:v>-49.213338</c:v>
                </c:pt>
                <c:pt idx="1018">
                  <c:v>-49.213338</c:v>
                </c:pt>
                <c:pt idx="1019">
                  <c:v>-49.015659999999997</c:v>
                </c:pt>
                <c:pt idx="1020">
                  <c:v>-49.015659999999997</c:v>
                </c:pt>
                <c:pt idx="1021">
                  <c:v>-48.918900999999998</c:v>
                </c:pt>
                <c:pt idx="1022">
                  <c:v>-48.731143000000003</c:v>
                </c:pt>
                <c:pt idx="1023">
                  <c:v>-48.664603999999997</c:v>
                </c:pt>
                <c:pt idx="1024">
                  <c:v>-48.596736</c:v>
                </c:pt>
                <c:pt idx="1025">
                  <c:v>-48.596736</c:v>
                </c:pt>
                <c:pt idx="1026">
                  <c:v>-48.596736</c:v>
                </c:pt>
                <c:pt idx="1027">
                  <c:v>-48.361446999999998</c:v>
                </c:pt>
                <c:pt idx="1028">
                  <c:v>-48.361446999999998</c:v>
                </c:pt>
                <c:pt idx="1029">
                  <c:v>-48.249189999999999</c:v>
                </c:pt>
                <c:pt idx="1030">
                  <c:v>-48.032328</c:v>
                </c:pt>
                <c:pt idx="1031">
                  <c:v>-47.956324000000002</c:v>
                </c:pt>
                <c:pt idx="1032">
                  <c:v>-47.878849000000002</c:v>
                </c:pt>
                <c:pt idx="1033">
                  <c:v>-47.878849000000002</c:v>
                </c:pt>
                <c:pt idx="1034">
                  <c:v>-47.878849000000002</c:v>
                </c:pt>
                <c:pt idx="1035">
                  <c:v>-47.605046999999999</c:v>
                </c:pt>
                <c:pt idx="1036">
                  <c:v>-47.605046999999999</c:v>
                </c:pt>
                <c:pt idx="1037">
                  <c:v>-47.476785999999997</c:v>
                </c:pt>
                <c:pt idx="1038">
                  <c:v>-47.050114999999998</c:v>
                </c:pt>
                <c:pt idx="1039">
                  <c:v>-47.050114999999998</c:v>
                </c:pt>
                <c:pt idx="1040">
                  <c:v>-47.050114999999998</c:v>
                </c:pt>
                <c:pt idx="1041">
                  <c:v>-46.536003000000001</c:v>
                </c:pt>
                <c:pt idx="1042">
                  <c:v>-46.536003000000001</c:v>
                </c:pt>
                <c:pt idx="1043">
                  <c:v>-46.399008000000002</c:v>
                </c:pt>
                <c:pt idx="1044">
                  <c:v>-46.303517999999997</c:v>
                </c:pt>
                <c:pt idx="1045">
                  <c:v>-46.211163999999997</c:v>
                </c:pt>
                <c:pt idx="1046">
                  <c:v>-45.909869999999998</c:v>
                </c:pt>
                <c:pt idx="1047">
                  <c:v>-45.909869999999998</c:v>
                </c:pt>
                <c:pt idx="1048">
                  <c:v>-45.909869999999998</c:v>
                </c:pt>
                <c:pt idx="1049">
                  <c:v>-45.555553000000003</c:v>
                </c:pt>
                <c:pt idx="1050">
                  <c:v>-45.555553000000003</c:v>
                </c:pt>
                <c:pt idx="1051">
                  <c:v>-45.383403999999999</c:v>
                </c:pt>
                <c:pt idx="1052">
                  <c:v>-45.274729999999998</c:v>
                </c:pt>
                <c:pt idx="1053">
                  <c:v>-45.169842000000003</c:v>
                </c:pt>
                <c:pt idx="1054">
                  <c:v>-44.827499000000003</c:v>
                </c:pt>
                <c:pt idx="1055">
                  <c:v>-44.827499000000003</c:v>
                </c:pt>
                <c:pt idx="1056">
                  <c:v>-44.827499000000003</c:v>
                </c:pt>
                <c:pt idx="1057">
                  <c:v>-44.435006999999999</c:v>
                </c:pt>
                <c:pt idx="1058">
                  <c:v>-44.435006999999999</c:v>
                </c:pt>
                <c:pt idx="1059">
                  <c:v>-44.242221999999998</c:v>
                </c:pt>
                <c:pt idx="1060">
                  <c:v>-44.126300000000001</c:v>
                </c:pt>
                <c:pt idx="1061">
                  <c:v>-44.003936000000003</c:v>
                </c:pt>
                <c:pt idx="1062">
                  <c:v>-43.632044</c:v>
                </c:pt>
                <c:pt idx="1063">
                  <c:v>-43.632044</c:v>
                </c:pt>
                <c:pt idx="1064">
                  <c:v>-43.632044</c:v>
                </c:pt>
                <c:pt idx="1065">
                  <c:v>-43.212527999999999</c:v>
                </c:pt>
                <c:pt idx="1066">
                  <c:v>-43.212527999999999</c:v>
                </c:pt>
                <c:pt idx="1067">
                  <c:v>-43.009574000000001</c:v>
                </c:pt>
                <c:pt idx="1068">
                  <c:v>-42.881525000000003</c:v>
                </c:pt>
                <c:pt idx="1069">
                  <c:v>-42.753155</c:v>
                </c:pt>
                <c:pt idx="1070">
                  <c:v>-42.374321999999999</c:v>
                </c:pt>
                <c:pt idx="1071">
                  <c:v>-42.374321999999999</c:v>
                </c:pt>
                <c:pt idx="1072">
                  <c:v>-42.374321999999999</c:v>
                </c:pt>
                <c:pt idx="1073">
                  <c:v>-41.940738000000003</c:v>
                </c:pt>
                <c:pt idx="1074">
                  <c:v>-41.940738000000003</c:v>
                </c:pt>
                <c:pt idx="1075">
                  <c:v>-41.729486000000001</c:v>
                </c:pt>
                <c:pt idx="1076">
                  <c:v>-41.600073999999999</c:v>
                </c:pt>
                <c:pt idx="1077">
                  <c:v>-41.470567000000003</c:v>
                </c:pt>
                <c:pt idx="1078">
                  <c:v>-41.088887999999997</c:v>
                </c:pt>
                <c:pt idx="1079">
                  <c:v>-41.088887999999997</c:v>
                </c:pt>
                <c:pt idx="1080">
                  <c:v>-41.088887999999997</c:v>
                </c:pt>
                <c:pt idx="1081">
                  <c:v>-40.650278999999998</c:v>
                </c:pt>
                <c:pt idx="1082">
                  <c:v>-40.650278999999998</c:v>
                </c:pt>
                <c:pt idx="1083">
                  <c:v>-40.437893000000003</c:v>
                </c:pt>
                <c:pt idx="1084">
                  <c:v>-40.313771000000003</c:v>
                </c:pt>
                <c:pt idx="1085">
                  <c:v>-40.183661000000001</c:v>
                </c:pt>
                <c:pt idx="1086">
                  <c:v>-39.791260999999999</c:v>
                </c:pt>
                <c:pt idx="1087">
                  <c:v>-39.791260999999999</c:v>
                </c:pt>
                <c:pt idx="1088">
                  <c:v>-39.348778000000003</c:v>
                </c:pt>
                <c:pt idx="1089">
                  <c:v>-39.348778000000003</c:v>
                </c:pt>
                <c:pt idx="1090">
                  <c:v>-39.348778000000003</c:v>
                </c:pt>
                <c:pt idx="1091">
                  <c:v>-39.140864000000001</c:v>
                </c:pt>
                <c:pt idx="1092">
                  <c:v>-39.00902</c:v>
                </c:pt>
                <c:pt idx="1093">
                  <c:v>-38.877305</c:v>
                </c:pt>
                <c:pt idx="1094">
                  <c:v>-38.486798</c:v>
                </c:pt>
                <c:pt idx="1095">
                  <c:v>-38.486798</c:v>
                </c:pt>
                <c:pt idx="1096">
                  <c:v>-38.486798</c:v>
                </c:pt>
                <c:pt idx="1097">
                  <c:v>-38.043515999999997</c:v>
                </c:pt>
                <c:pt idx="1098">
                  <c:v>-38.043515999999997</c:v>
                </c:pt>
                <c:pt idx="1099">
                  <c:v>-37.825885999999997</c:v>
                </c:pt>
                <c:pt idx="1100">
                  <c:v>-37.699449000000001</c:v>
                </c:pt>
                <c:pt idx="1101">
                  <c:v>-37.567349</c:v>
                </c:pt>
                <c:pt idx="1102">
                  <c:v>-37.170599000000003</c:v>
                </c:pt>
                <c:pt idx="1103">
                  <c:v>-37.170599000000003</c:v>
                </c:pt>
                <c:pt idx="1104">
                  <c:v>-36.732492000000001</c:v>
                </c:pt>
                <c:pt idx="1105">
                  <c:v>-36.732492000000001</c:v>
                </c:pt>
                <c:pt idx="1106">
                  <c:v>-36.732492000000001</c:v>
                </c:pt>
                <c:pt idx="1107">
                  <c:v>-36.523800000000001</c:v>
                </c:pt>
                <c:pt idx="1108">
                  <c:v>-36.393411</c:v>
                </c:pt>
                <c:pt idx="1109">
                  <c:v>-36.26343</c:v>
                </c:pt>
                <c:pt idx="1110">
                  <c:v>-35.881742000000003</c:v>
                </c:pt>
                <c:pt idx="1111">
                  <c:v>-35.881742000000003</c:v>
                </c:pt>
                <c:pt idx="1112">
                  <c:v>-35.452443000000002</c:v>
                </c:pt>
                <c:pt idx="1113">
                  <c:v>-35.452443000000002</c:v>
                </c:pt>
                <c:pt idx="1114">
                  <c:v>-35.452443000000002</c:v>
                </c:pt>
                <c:pt idx="1115">
                  <c:v>-35.249006999999999</c:v>
                </c:pt>
                <c:pt idx="1116">
                  <c:v>-35.121676000000001</c:v>
                </c:pt>
                <c:pt idx="1117">
                  <c:v>-34.994729</c:v>
                </c:pt>
                <c:pt idx="1118">
                  <c:v>-34.621786</c:v>
                </c:pt>
                <c:pt idx="1119">
                  <c:v>-34.621786</c:v>
                </c:pt>
                <c:pt idx="1120">
                  <c:v>-34.200014000000003</c:v>
                </c:pt>
                <c:pt idx="1121">
                  <c:v>-34.200014000000003</c:v>
                </c:pt>
                <c:pt idx="1122">
                  <c:v>-34.200014000000003</c:v>
                </c:pt>
                <c:pt idx="1123">
                  <c:v>-33.996298000000003</c:v>
                </c:pt>
                <c:pt idx="1124">
                  <c:v>-33.877657999999997</c:v>
                </c:pt>
                <c:pt idx="1125">
                  <c:v>-33.753543000000001</c:v>
                </c:pt>
                <c:pt idx="1126">
                  <c:v>-33.380611000000002</c:v>
                </c:pt>
                <c:pt idx="1127">
                  <c:v>-33.380611000000002</c:v>
                </c:pt>
                <c:pt idx="1128">
                  <c:v>-32.959471999999998</c:v>
                </c:pt>
                <c:pt idx="1129">
                  <c:v>-32.959471999999998</c:v>
                </c:pt>
                <c:pt idx="1130">
                  <c:v>-32.959471999999998</c:v>
                </c:pt>
                <c:pt idx="1131">
                  <c:v>-32.761375000000001</c:v>
                </c:pt>
                <c:pt idx="1132">
                  <c:v>-32.640678999999999</c:v>
                </c:pt>
                <c:pt idx="1133">
                  <c:v>-32.514417000000002</c:v>
                </c:pt>
                <c:pt idx="1134">
                  <c:v>-32.141612000000002</c:v>
                </c:pt>
                <c:pt idx="1135">
                  <c:v>-32.141612000000002</c:v>
                </c:pt>
                <c:pt idx="1136">
                  <c:v>-31.720182999999999</c:v>
                </c:pt>
                <c:pt idx="1137">
                  <c:v>-31.720182999999999</c:v>
                </c:pt>
                <c:pt idx="1138">
                  <c:v>-31.720182999999999</c:v>
                </c:pt>
                <c:pt idx="1139">
                  <c:v>-31.520769000000001</c:v>
                </c:pt>
                <c:pt idx="1140">
                  <c:v>-31.395744000000001</c:v>
                </c:pt>
                <c:pt idx="1141">
                  <c:v>-31.270917000000001</c:v>
                </c:pt>
                <c:pt idx="1142">
                  <c:v>-30.899267999999999</c:v>
                </c:pt>
                <c:pt idx="1143">
                  <c:v>-30.899267999999999</c:v>
                </c:pt>
                <c:pt idx="1144">
                  <c:v>-30.477080000000001</c:v>
                </c:pt>
                <c:pt idx="1145">
                  <c:v>-30.477080000000001</c:v>
                </c:pt>
                <c:pt idx="1146">
                  <c:v>-30.477080000000001</c:v>
                </c:pt>
                <c:pt idx="1147">
                  <c:v>-30.279436</c:v>
                </c:pt>
                <c:pt idx="1148">
                  <c:v>-30.157250000000001</c:v>
                </c:pt>
                <c:pt idx="1149">
                  <c:v>-30.03331</c:v>
                </c:pt>
                <c:pt idx="1150">
                  <c:v>-29.666751999999999</c:v>
                </c:pt>
                <c:pt idx="1151">
                  <c:v>-29.666751999999999</c:v>
                </c:pt>
                <c:pt idx="1152">
                  <c:v>-29.246506</c:v>
                </c:pt>
                <c:pt idx="1153">
                  <c:v>-29.246506</c:v>
                </c:pt>
                <c:pt idx="1154">
                  <c:v>-29.246506</c:v>
                </c:pt>
                <c:pt idx="1155">
                  <c:v>-29.052413000000001</c:v>
                </c:pt>
                <c:pt idx="1156">
                  <c:v>-28.929158999999999</c:v>
                </c:pt>
                <c:pt idx="1157">
                  <c:v>-28.806045999999998</c:v>
                </c:pt>
                <c:pt idx="1158">
                  <c:v>-28.439959999999999</c:v>
                </c:pt>
                <c:pt idx="1159">
                  <c:v>-28.439959999999999</c:v>
                </c:pt>
                <c:pt idx="1160">
                  <c:v>-28.021982999999999</c:v>
                </c:pt>
                <c:pt idx="1161">
                  <c:v>-28.021982999999999</c:v>
                </c:pt>
                <c:pt idx="1162">
                  <c:v>-28.021982999999999</c:v>
                </c:pt>
                <c:pt idx="1163">
                  <c:v>-27.829408000000001</c:v>
                </c:pt>
                <c:pt idx="1164">
                  <c:v>-27.707740000000001</c:v>
                </c:pt>
                <c:pt idx="1165">
                  <c:v>-27.586684000000002</c:v>
                </c:pt>
                <c:pt idx="1166">
                  <c:v>-26.573314</c:v>
                </c:pt>
                <c:pt idx="1167">
                  <c:v>-26.573314</c:v>
                </c:pt>
                <c:pt idx="1168">
                  <c:v>-26.509461000000002</c:v>
                </c:pt>
                <c:pt idx="1169">
                  <c:v>-26.395593999999999</c:v>
                </c:pt>
                <c:pt idx="1170">
                  <c:v>-26.276897000000002</c:v>
                </c:pt>
                <c:pt idx="1171">
                  <c:v>-26.158719999999999</c:v>
                </c:pt>
                <c:pt idx="1172">
                  <c:v>-26.038981</c:v>
                </c:pt>
                <c:pt idx="1173">
                  <c:v>-25.919716999999999</c:v>
                </c:pt>
                <c:pt idx="1174">
                  <c:v>-25.416273</c:v>
                </c:pt>
                <c:pt idx="1175">
                  <c:v>-25.416273</c:v>
                </c:pt>
                <c:pt idx="1176">
                  <c:v>-25.339482</c:v>
                </c:pt>
                <c:pt idx="1177">
                  <c:v>-25.220980999999998</c:v>
                </c:pt>
                <c:pt idx="1178">
                  <c:v>-25.104841</c:v>
                </c:pt>
                <c:pt idx="1179">
                  <c:v>-24.987638</c:v>
                </c:pt>
                <c:pt idx="1180">
                  <c:v>-24.871196999999999</c:v>
                </c:pt>
                <c:pt idx="1181">
                  <c:v>-24.760726999999999</c:v>
                </c:pt>
                <c:pt idx="1182">
                  <c:v>-24.270121</c:v>
                </c:pt>
                <c:pt idx="1183">
                  <c:v>-24.270121</c:v>
                </c:pt>
                <c:pt idx="1184">
                  <c:v>-24.198070000000001</c:v>
                </c:pt>
                <c:pt idx="1185">
                  <c:v>-24.085073000000001</c:v>
                </c:pt>
                <c:pt idx="1186">
                  <c:v>-23.973157</c:v>
                </c:pt>
                <c:pt idx="1187">
                  <c:v>-23.862342999999999</c:v>
                </c:pt>
                <c:pt idx="1188">
                  <c:v>-23.757507</c:v>
                </c:pt>
                <c:pt idx="1189">
                  <c:v>-23.648931999999999</c:v>
                </c:pt>
                <c:pt idx="1190">
                  <c:v>-23.188631999999998</c:v>
                </c:pt>
                <c:pt idx="1191">
                  <c:v>-23.188631999999998</c:v>
                </c:pt>
                <c:pt idx="1192">
                  <c:v>-23.119617000000002</c:v>
                </c:pt>
                <c:pt idx="1193">
                  <c:v>-23.015794</c:v>
                </c:pt>
                <c:pt idx="1194">
                  <c:v>-22.916072</c:v>
                </c:pt>
                <c:pt idx="1195">
                  <c:v>-22.812823999999999</c:v>
                </c:pt>
                <c:pt idx="1196">
                  <c:v>-22.710056999999999</c:v>
                </c:pt>
                <c:pt idx="1197">
                  <c:v>-22.608371999999999</c:v>
                </c:pt>
                <c:pt idx="1198">
                  <c:v>-22.183025000000001</c:v>
                </c:pt>
                <c:pt idx="1199">
                  <c:v>-22.183025000000001</c:v>
                </c:pt>
                <c:pt idx="1200">
                  <c:v>-22.123180999999999</c:v>
                </c:pt>
                <c:pt idx="1201">
                  <c:v>-22.025608999999999</c:v>
                </c:pt>
                <c:pt idx="1202">
                  <c:v>-21.930596000000001</c:v>
                </c:pt>
                <c:pt idx="1203">
                  <c:v>-21.834510999999999</c:v>
                </c:pt>
                <c:pt idx="1204">
                  <c:v>-21.739583</c:v>
                </c:pt>
                <c:pt idx="1205">
                  <c:v>-21.645806</c:v>
                </c:pt>
                <c:pt idx="1206">
                  <c:v>-21.260304000000001</c:v>
                </c:pt>
                <c:pt idx="1207">
                  <c:v>-21.260304000000001</c:v>
                </c:pt>
                <c:pt idx="1208">
                  <c:v>-21.200341999999999</c:v>
                </c:pt>
                <c:pt idx="1209">
                  <c:v>-21.110144999999999</c:v>
                </c:pt>
                <c:pt idx="1210">
                  <c:v>-21.021222999999999</c:v>
                </c:pt>
                <c:pt idx="1211">
                  <c:v>-20.936102000000002</c:v>
                </c:pt>
                <c:pt idx="1212">
                  <c:v>-20.848575</c:v>
                </c:pt>
                <c:pt idx="1213">
                  <c:v>-20.762429999999998</c:v>
                </c:pt>
                <c:pt idx="1214">
                  <c:v>-20.412013999999999</c:v>
                </c:pt>
                <c:pt idx="1215">
                  <c:v>-20.412013999999999</c:v>
                </c:pt>
                <c:pt idx="1216">
                  <c:v>-20.361767</c:v>
                </c:pt>
                <c:pt idx="1217">
                  <c:v>-20.280484000000001</c:v>
                </c:pt>
                <c:pt idx="1218">
                  <c:v>-20.199095</c:v>
                </c:pt>
                <c:pt idx="1219">
                  <c:v>-20.11908</c:v>
                </c:pt>
                <c:pt idx="1220">
                  <c:v>-20.040434000000001</c:v>
                </c:pt>
                <c:pt idx="1221">
                  <c:v>-19.963135000000001</c:v>
                </c:pt>
                <c:pt idx="1222">
                  <c:v>-19.657350999999998</c:v>
                </c:pt>
                <c:pt idx="1223">
                  <c:v>-19.657350999999998</c:v>
                </c:pt>
                <c:pt idx="1224">
                  <c:v>-19.608053000000002</c:v>
                </c:pt>
                <c:pt idx="1225">
                  <c:v>-19.535961</c:v>
                </c:pt>
                <c:pt idx="1226">
                  <c:v>-19.465177000000001</c:v>
                </c:pt>
                <c:pt idx="1227">
                  <c:v>-19.398530000000001</c:v>
                </c:pt>
                <c:pt idx="1228">
                  <c:v>-19.330276999999999</c:v>
                </c:pt>
                <c:pt idx="1229">
                  <c:v>-19.263293999999998</c:v>
                </c:pt>
                <c:pt idx="1230">
                  <c:v>-18.997451999999999</c:v>
                </c:pt>
                <c:pt idx="1231">
                  <c:v>-18.997451999999999</c:v>
                </c:pt>
                <c:pt idx="1232">
                  <c:v>-18.9574</c:v>
                </c:pt>
                <c:pt idx="1233">
                  <c:v>-18.895329</c:v>
                </c:pt>
                <c:pt idx="1234">
                  <c:v>-18.834413000000001</c:v>
                </c:pt>
                <c:pt idx="1235">
                  <c:v>-18.774633999999999</c:v>
                </c:pt>
                <c:pt idx="1236">
                  <c:v>-18.716747000000002</c:v>
                </c:pt>
                <c:pt idx="1237">
                  <c:v>-18.660733</c:v>
                </c:pt>
                <c:pt idx="1238">
                  <c:v>-18.436195000000001</c:v>
                </c:pt>
                <c:pt idx="1239">
                  <c:v>-18.436195000000001</c:v>
                </c:pt>
                <c:pt idx="1240">
                  <c:v>-18.400186999999999</c:v>
                </c:pt>
                <c:pt idx="1241">
                  <c:v>-18.347567999999999</c:v>
                </c:pt>
                <c:pt idx="1242">
                  <c:v>-18.298002</c:v>
                </c:pt>
                <c:pt idx="1243">
                  <c:v>-18.247214</c:v>
                </c:pt>
                <c:pt idx="1244">
                  <c:v>-18.197279999999999</c:v>
                </c:pt>
                <c:pt idx="1245">
                  <c:v>-18.148150999999999</c:v>
                </c:pt>
                <c:pt idx="1246">
                  <c:v>-17.951833000000001</c:v>
                </c:pt>
                <c:pt idx="1247">
                  <c:v>-17.951833000000001</c:v>
                </c:pt>
                <c:pt idx="1248">
                  <c:v>-17.922177999999999</c:v>
                </c:pt>
                <c:pt idx="1249">
                  <c:v>-17.875955000000001</c:v>
                </c:pt>
                <c:pt idx="1250">
                  <c:v>-17.830373999999999</c:v>
                </c:pt>
                <c:pt idx="1251">
                  <c:v>-17.787247000000001</c:v>
                </c:pt>
                <c:pt idx="1252">
                  <c:v>-17.742896000000002</c:v>
                </c:pt>
                <c:pt idx="1253">
                  <c:v>-17.699135999999999</c:v>
                </c:pt>
                <c:pt idx="1254">
                  <c:v>-17.523161999999999</c:v>
                </c:pt>
                <c:pt idx="1255">
                  <c:v>-17.523161999999999</c:v>
                </c:pt>
                <c:pt idx="1256">
                  <c:v>-17.497143000000001</c:v>
                </c:pt>
                <c:pt idx="1257">
                  <c:v>-17.456256</c:v>
                </c:pt>
                <c:pt idx="1258">
                  <c:v>-17.416471000000001</c:v>
                </c:pt>
                <c:pt idx="1259">
                  <c:v>-17.376674999999999</c:v>
                </c:pt>
                <c:pt idx="1260">
                  <c:v>-17.339053</c:v>
                </c:pt>
                <c:pt idx="1261">
                  <c:v>-17.300381000000002</c:v>
                </c:pt>
                <c:pt idx="1262">
                  <c:v>-17.262301000000001</c:v>
                </c:pt>
                <c:pt idx="1263">
                  <c:v>-17.144527</c:v>
                </c:pt>
                <c:pt idx="1264">
                  <c:v>-17.144527</c:v>
                </c:pt>
                <c:pt idx="1265">
                  <c:v>-17.144527</c:v>
                </c:pt>
                <c:pt idx="1266">
                  <c:v>-17.144527</c:v>
                </c:pt>
                <c:pt idx="1267">
                  <c:v>-17.120778000000001</c:v>
                </c:pt>
                <c:pt idx="1268">
                  <c:v>-17.084026000000001</c:v>
                </c:pt>
                <c:pt idx="1269">
                  <c:v>-17.047972000000001</c:v>
                </c:pt>
                <c:pt idx="1270">
                  <c:v>-16.912680999999999</c:v>
                </c:pt>
                <c:pt idx="1271">
                  <c:v>-16.912680999999999</c:v>
                </c:pt>
                <c:pt idx="1272">
                  <c:v>-16.912680999999999</c:v>
                </c:pt>
                <c:pt idx="1273">
                  <c:v>-16.81324</c:v>
                </c:pt>
                <c:pt idx="1274">
                  <c:v>-16.81324</c:v>
                </c:pt>
                <c:pt idx="1275">
                  <c:v>-16.793182999999999</c:v>
                </c:pt>
                <c:pt idx="1276">
                  <c:v>-16.762587</c:v>
                </c:pt>
                <c:pt idx="1277">
                  <c:v>-16.732802</c:v>
                </c:pt>
                <c:pt idx="1278">
                  <c:v>-16.622416000000001</c:v>
                </c:pt>
                <c:pt idx="1279">
                  <c:v>-16.622416000000001</c:v>
                </c:pt>
                <c:pt idx="1280">
                  <c:v>-16.622416000000001</c:v>
                </c:pt>
                <c:pt idx="1281">
                  <c:v>-16.543866999999999</c:v>
                </c:pt>
                <c:pt idx="1282">
                  <c:v>-16.543866999999999</c:v>
                </c:pt>
                <c:pt idx="1283">
                  <c:v>-16.527349000000001</c:v>
                </c:pt>
                <c:pt idx="1284">
                  <c:v>-16.503001999999999</c:v>
                </c:pt>
                <c:pt idx="1285">
                  <c:v>-16.479524000000001</c:v>
                </c:pt>
                <c:pt idx="1286">
                  <c:v>-16.395130000000002</c:v>
                </c:pt>
                <c:pt idx="1287">
                  <c:v>-16.395130000000002</c:v>
                </c:pt>
                <c:pt idx="1288">
                  <c:v>-16.395130000000002</c:v>
                </c:pt>
                <c:pt idx="1289">
                  <c:v>-16.339943999999999</c:v>
                </c:pt>
                <c:pt idx="1290">
                  <c:v>-16.339943999999999</c:v>
                </c:pt>
                <c:pt idx="1291">
                  <c:v>-16.327155999999999</c:v>
                </c:pt>
                <c:pt idx="1292">
                  <c:v>-16.310278</c:v>
                </c:pt>
                <c:pt idx="1293">
                  <c:v>-16.293827</c:v>
                </c:pt>
                <c:pt idx="1294">
                  <c:v>-16.199898000000001</c:v>
                </c:pt>
                <c:pt idx="1295">
                  <c:v>-16.199898000000001</c:v>
                </c:pt>
                <c:pt idx="1296">
                  <c:v>-16.199898000000001</c:v>
                </c:pt>
                <c:pt idx="1297">
                  <c:v>-16.193394999999999</c:v>
                </c:pt>
                <c:pt idx="1298">
                  <c:v>-16.185668</c:v>
                </c:pt>
                <c:pt idx="1299">
                  <c:v>-16.178758999999999</c:v>
                </c:pt>
                <c:pt idx="1300">
                  <c:v>-16.173204999999999</c:v>
                </c:pt>
                <c:pt idx="1301">
                  <c:v>-16.165109000000001</c:v>
                </c:pt>
                <c:pt idx="1302">
                  <c:v>-16.162534999999998</c:v>
                </c:pt>
                <c:pt idx="1303">
                  <c:v>-16.164743000000001</c:v>
                </c:pt>
                <c:pt idx="1304">
                  <c:v>-16.164743000000001</c:v>
                </c:pt>
                <c:pt idx="1305">
                  <c:v>-16.163201000000001</c:v>
                </c:pt>
                <c:pt idx="1306">
                  <c:v>-16.163238</c:v>
                </c:pt>
                <c:pt idx="1307">
                  <c:v>-16.163917000000001</c:v>
                </c:pt>
                <c:pt idx="1308">
                  <c:v>-16.165023000000001</c:v>
                </c:pt>
                <c:pt idx="1309">
                  <c:v>-16.169280000000001</c:v>
                </c:pt>
                <c:pt idx="1310">
                  <c:v>-16.172094999999999</c:v>
                </c:pt>
                <c:pt idx="1311">
                  <c:v>-16.190524</c:v>
                </c:pt>
                <c:pt idx="1312">
                  <c:v>-16.190524</c:v>
                </c:pt>
                <c:pt idx="1313">
                  <c:v>-16.191555000000001</c:v>
                </c:pt>
                <c:pt idx="1314">
                  <c:v>-16.199555</c:v>
                </c:pt>
                <c:pt idx="1315">
                  <c:v>-16.204314</c:v>
                </c:pt>
                <c:pt idx="1316">
                  <c:v>-16.208997</c:v>
                </c:pt>
                <c:pt idx="1317">
                  <c:v>-16.214155000000002</c:v>
                </c:pt>
                <c:pt idx="1318">
                  <c:v>-16.219407</c:v>
                </c:pt>
                <c:pt idx="1319">
                  <c:v>-16.242878999999999</c:v>
                </c:pt>
                <c:pt idx="1320">
                  <c:v>-16.242878999999999</c:v>
                </c:pt>
                <c:pt idx="1321">
                  <c:v>-16.246224000000002</c:v>
                </c:pt>
                <c:pt idx="1322">
                  <c:v>-16.257876</c:v>
                </c:pt>
                <c:pt idx="1323">
                  <c:v>-16.264274</c:v>
                </c:pt>
                <c:pt idx="1324">
                  <c:v>-16.270496999999999</c:v>
                </c:pt>
                <c:pt idx="1325">
                  <c:v>-16.277270000000001</c:v>
                </c:pt>
                <c:pt idx="1326">
                  <c:v>-16.283742</c:v>
                </c:pt>
                <c:pt idx="1327">
                  <c:v>-16.309107999999998</c:v>
                </c:pt>
                <c:pt idx="1328">
                  <c:v>-16.309107999999998</c:v>
                </c:pt>
                <c:pt idx="1329">
                  <c:v>-16.313382000000001</c:v>
                </c:pt>
                <c:pt idx="1330">
                  <c:v>-16.328087</c:v>
                </c:pt>
                <c:pt idx="1331">
                  <c:v>-16.335677</c:v>
                </c:pt>
                <c:pt idx="1332">
                  <c:v>-16.343114</c:v>
                </c:pt>
                <c:pt idx="1333">
                  <c:v>-16.351158999999999</c:v>
                </c:pt>
                <c:pt idx="1334">
                  <c:v>-16.359338000000001</c:v>
                </c:pt>
                <c:pt idx="1335">
                  <c:v>-16.387882999999999</c:v>
                </c:pt>
                <c:pt idx="1336">
                  <c:v>-16.387882999999999</c:v>
                </c:pt>
                <c:pt idx="1337">
                  <c:v>-16.393142000000001</c:v>
                </c:pt>
                <c:pt idx="1338">
                  <c:v>-16.410485999999999</c:v>
                </c:pt>
                <c:pt idx="1339">
                  <c:v>-16.419664999999998</c:v>
                </c:pt>
                <c:pt idx="1340">
                  <c:v>-16.429037000000001</c:v>
                </c:pt>
                <c:pt idx="1341">
                  <c:v>-16.438435999999999</c:v>
                </c:pt>
                <c:pt idx="1342">
                  <c:v>-16.481653000000001</c:v>
                </c:pt>
                <c:pt idx="1343">
                  <c:v>-16.481653000000001</c:v>
                </c:pt>
                <c:pt idx="1344">
                  <c:v>-16.481653000000001</c:v>
                </c:pt>
                <c:pt idx="1345">
                  <c:v>-16.487285</c:v>
                </c:pt>
                <c:pt idx="1346">
                  <c:v>-16.507397000000001</c:v>
                </c:pt>
                <c:pt idx="1347">
                  <c:v>-16.517817000000001</c:v>
                </c:pt>
                <c:pt idx="1348">
                  <c:v>-16.527857999999998</c:v>
                </c:pt>
                <c:pt idx="1349">
                  <c:v>-16.538679999999999</c:v>
                </c:pt>
                <c:pt idx="1350">
                  <c:v>-16.589756000000001</c:v>
                </c:pt>
                <c:pt idx="1351">
                  <c:v>-16.589756000000001</c:v>
                </c:pt>
                <c:pt idx="1352">
                  <c:v>-16.589756000000001</c:v>
                </c:pt>
                <c:pt idx="1353">
                  <c:v>-16.596138</c:v>
                </c:pt>
                <c:pt idx="1354">
                  <c:v>-16.619865000000001</c:v>
                </c:pt>
                <c:pt idx="1355">
                  <c:v>-16.632062000000001</c:v>
                </c:pt>
                <c:pt idx="1356">
                  <c:v>-16.644456999999999</c:v>
                </c:pt>
                <c:pt idx="1357">
                  <c:v>-16.656195</c:v>
                </c:pt>
                <c:pt idx="1358">
                  <c:v>-16.714483999999999</c:v>
                </c:pt>
                <c:pt idx="1359">
                  <c:v>-16.714483999999999</c:v>
                </c:pt>
                <c:pt idx="1360">
                  <c:v>-16.714483999999999</c:v>
                </c:pt>
                <c:pt idx="1361">
                  <c:v>-16.722290000000001</c:v>
                </c:pt>
                <c:pt idx="1362">
                  <c:v>-16.747233000000001</c:v>
                </c:pt>
                <c:pt idx="1363">
                  <c:v>-16.760166000000002</c:v>
                </c:pt>
                <c:pt idx="1364">
                  <c:v>-16.772618999999999</c:v>
                </c:pt>
                <c:pt idx="1365">
                  <c:v>-16.784513</c:v>
                </c:pt>
                <c:pt idx="1366">
                  <c:v>-16.835626999999999</c:v>
                </c:pt>
                <c:pt idx="1367">
                  <c:v>-16.835626999999999</c:v>
                </c:pt>
                <c:pt idx="1368">
                  <c:v>-16.835626999999999</c:v>
                </c:pt>
                <c:pt idx="1369">
                  <c:v>-16.842172999999999</c:v>
                </c:pt>
                <c:pt idx="1370">
                  <c:v>-16.860963000000002</c:v>
                </c:pt>
                <c:pt idx="1371">
                  <c:v>-16.869971</c:v>
                </c:pt>
                <c:pt idx="1372">
                  <c:v>-16.878052</c:v>
                </c:pt>
                <c:pt idx="1373">
                  <c:v>-16.885864000000002</c:v>
                </c:pt>
                <c:pt idx="1374">
                  <c:v>-16.916695000000001</c:v>
                </c:pt>
                <c:pt idx="1375">
                  <c:v>-16.916695000000001</c:v>
                </c:pt>
                <c:pt idx="1376">
                  <c:v>-16.916695000000001</c:v>
                </c:pt>
                <c:pt idx="1377">
                  <c:v>-16.920158000000001</c:v>
                </c:pt>
                <c:pt idx="1378">
                  <c:v>-16.931263000000001</c:v>
                </c:pt>
                <c:pt idx="1379">
                  <c:v>-16.936291000000001</c:v>
                </c:pt>
                <c:pt idx="1380">
                  <c:v>-16.940715999999998</c:v>
                </c:pt>
                <c:pt idx="1381">
                  <c:v>-16.944883999999998</c:v>
                </c:pt>
                <c:pt idx="1382">
                  <c:v>-16.961406</c:v>
                </c:pt>
                <c:pt idx="1383">
                  <c:v>-16.961406</c:v>
                </c:pt>
                <c:pt idx="1384">
                  <c:v>-16.961406</c:v>
                </c:pt>
                <c:pt idx="1385">
                  <c:v>-16.966916999999999</c:v>
                </c:pt>
                <c:pt idx="1386">
                  <c:v>-16.969999000000001</c:v>
                </c:pt>
                <c:pt idx="1387">
                  <c:v>-16.972897</c:v>
                </c:pt>
                <c:pt idx="1388">
                  <c:v>-16.975809000000002</c:v>
                </c:pt>
                <c:pt idx="1389">
                  <c:v>-16.978466000000001</c:v>
                </c:pt>
                <c:pt idx="1390">
                  <c:v>-16.993939999999998</c:v>
                </c:pt>
                <c:pt idx="1391">
                  <c:v>-16.993939999999998</c:v>
                </c:pt>
                <c:pt idx="1392">
                  <c:v>-16.993939999999998</c:v>
                </c:pt>
                <c:pt idx="1393">
                  <c:v>-16.997191999999998</c:v>
                </c:pt>
                <c:pt idx="1394">
                  <c:v>-16.999455999999999</c:v>
                </c:pt>
                <c:pt idx="1395">
                  <c:v>-17.001740999999999</c:v>
                </c:pt>
                <c:pt idx="1396">
                  <c:v>-17.003962999999999</c:v>
                </c:pt>
                <c:pt idx="1397">
                  <c:v>-17.006111000000001</c:v>
                </c:pt>
                <c:pt idx="1398">
                  <c:v>-17.034233</c:v>
                </c:pt>
                <c:pt idx="1399">
                  <c:v>-17.034233</c:v>
                </c:pt>
                <c:pt idx="1400">
                  <c:v>-17.034233</c:v>
                </c:pt>
                <c:pt idx="1401">
                  <c:v>-17.037345999999999</c:v>
                </c:pt>
                <c:pt idx="1402">
                  <c:v>-17.039649000000001</c:v>
                </c:pt>
                <c:pt idx="1403">
                  <c:v>-17.041930000000001</c:v>
                </c:pt>
                <c:pt idx="1404">
                  <c:v>-17.044353000000001</c:v>
                </c:pt>
                <c:pt idx="1405">
                  <c:v>-17.046727000000001</c:v>
                </c:pt>
                <c:pt idx="1406">
                  <c:v>-17.061318</c:v>
                </c:pt>
                <c:pt idx="1407">
                  <c:v>-17.061318</c:v>
                </c:pt>
                <c:pt idx="1408">
                  <c:v>-17.061318</c:v>
                </c:pt>
                <c:pt idx="1409">
                  <c:v>-17.064478999999999</c:v>
                </c:pt>
                <c:pt idx="1410">
                  <c:v>-17.067053999999999</c:v>
                </c:pt>
                <c:pt idx="1411">
                  <c:v>-17.069431000000002</c:v>
                </c:pt>
                <c:pt idx="1412">
                  <c:v>-17.071974000000001</c:v>
                </c:pt>
                <c:pt idx="1413">
                  <c:v>-17.074748</c:v>
                </c:pt>
                <c:pt idx="1414">
                  <c:v>-17.092003999999999</c:v>
                </c:pt>
                <c:pt idx="1415">
                  <c:v>-17.092003999999999</c:v>
                </c:pt>
                <c:pt idx="1416">
                  <c:v>-17.092003999999999</c:v>
                </c:pt>
                <c:pt idx="1417">
                  <c:v>-17.095637</c:v>
                </c:pt>
                <c:pt idx="1418">
                  <c:v>-17.098742000000001</c:v>
                </c:pt>
                <c:pt idx="1419">
                  <c:v>-17.101858</c:v>
                </c:pt>
                <c:pt idx="1420">
                  <c:v>-17.104897000000001</c:v>
                </c:pt>
                <c:pt idx="1421">
                  <c:v>-17.108153000000001</c:v>
                </c:pt>
                <c:pt idx="1422">
                  <c:v>-17.143757999999998</c:v>
                </c:pt>
                <c:pt idx="1423">
                  <c:v>-17.146971000000001</c:v>
                </c:pt>
                <c:pt idx="1424">
                  <c:v>-17.150373999999999</c:v>
                </c:pt>
                <c:pt idx="1425">
                  <c:v>-17.154157000000001</c:v>
                </c:pt>
                <c:pt idx="1426">
                  <c:v>-17.157905</c:v>
                </c:pt>
                <c:pt idx="1427">
                  <c:v>-17.161621</c:v>
                </c:pt>
                <c:pt idx="1428">
                  <c:v>-17.165510999999999</c:v>
                </c:pt>
                <c:pt idx="1429">
                  <c:v>-17.165510999999999</c:v>
                </c:pt>
                <c:pt idx="1430">
                  <c:v>-17.182621999999999</c:v>
                </c:pt>
                <c:pt idx="1431">
                  <c:v>-17.186540000000001</c:v>
                </c:pt>
                <c:pt idx="1432">
                  <c:v>-17.190306</c:v>
                </c:pt>
                <c:pt idx="1433">
                  <c:v>-17.194582</c:v>
                </c:pt>
                <c:pt idx="1434">
                  <c:v>-17.198778000000001</c:v>
                </c:pt>
                <c:pt idx="1435">
                  <c:v>-17.203095999999999</c:v>
                </c:pt>
                <c:pt idx="1436">
                  <c:v>-17.207540999999999</c:v>
                </c:pt>
                <c:pt idx="1437">
                  <c:v>-17.207540999999999</c:v>
                </c:pt>
                <c:pt idx="1438">
                  <c:v>-17.227632</c:v>
                </c:pt>
                <c:pt idx="1439">
                  <c:v>-17.232063</c:v>
                </c:pt>
                <c:pt idx="1440">
                  <c:v>-17.236865999999999</c:v>
                </c:pt>
                <c:pt idx="1441">
                  <c:v>-17.241769000000001</c:v>
                </c:pt>
                <c:pt idx="1442">
                  <c:v>-17.246514000000001</c:v>
                </c:pt>
                <c:pt idx="1443">
                  <c:v>-17.251432000000001</c:v>
                </c:pt>
                <c:pt idx="1444">
                  <c:v>-17.256421</c:v>
                </c:pt>
                <c:pt idx="1445">
                  <c:v>-17.256421</c:v>
                </c:pt>
                <c:pt idx="1446">
                  <c:v>-17.278616</c:v>
                </c:pt>
                <c:pt idx="1447">
                  <c:v>-17.283563999999998</c:v>
                </c:pt>
                <c:pt idx="1448">
                  <c:v>-17.288437999999999</c:v>
                </c:pt>
                <c:pt idx="1449">
                  <c:v>-17.293272000000002</c:v>
                </c:pt>
                <c:pt idx="1450">
                  <c:v>-17.298100999999999</c:v>
                </c:pt>
                <c:pt idx="1451">
                  <c:v>-17.302616</c:v>
                </c:pt>
                <c:pt idx="1452">
                  <c:v>-17.307392</c:v>
                </c:pt>
                <c:pt idx="1453">
                  <c:v>-17.307392</c:v>
                </c:pt>
                <c:pt idx="1454">
                  <c:v>-17.329567999999998</c:v>
                </c:pt>
                <c:pt idx="1455">
                  <c:v>-17.334284</c:v>
                </c:pt>
                <c:pt idx="1456">
                  <c:v>-17.339054999999998</c:v>
                </c:pt>
                <c:pt idx="1457">
                  <c:v>-17.343373</c:v>
                </c:pt>
                <c:pt idx="1458">
                  <c:v>-17.348091</c:v>
                </c:pt>
                <c:pt idx="1459">
                  <c:v>-17.352716999999998</c:v>
                </c:pt>
                <c:pt idx="1460">
                  <c:v>-17.357375000000001</c:v>
                </c:pt>
                <c:pt idx="1461">
                  <c:v>-17.357375000000001</c:v>
                </c:pt>
                <c:pt idx="1462">
                  <c:v>-17.375499999999999</c:v>
                </c:pt>
                <c:pt idx="1463">
                  <c:v>-17.375499999999999</c:v>
                </c:pt>
                <c:pt idx="1464">
                  <c:v>-17.375499999999999</c:v>
                </c:pt>
                <c:pt idx="1465">
                  <c:v>-17.382276999999998</c:v>
                </c:pt>
                <c:pt idx="1466">
                  <c:v>-17.386749999999999</c:v>
                </c:pt>
                <c:pt idx="1467">
                  <c:v>-17.391275</c:v>
                </c:pt>
                <c:pt idx="1468">
                  <c:v>-17.395719</c:v>
                </c:pt>
                <c:pt idx="1469">
                  <c:v>-17.400234999999999</c:v>
                </c:pt>
                <c:pt idx="1470">
                  <c:v>-17.404609000000001</c:v>
                </c:pt>
                <c:pt idx="1471">
                  <c:v>-17.404609000000001</c:v>
                </c:pt>
                <c:pt idx="1472">
                  <c:v>-17.421139</c:v>
                </c:pt>
                <c:pt idx="1473">
                  <c:v>-17.421139</c:v>
                </c:pt>
                <c:pt idx="1474">
                  <c:v>-17.421139</c:v>
                </c:pt>
                <c:pt idx="1475">
                  <c:v>-17.423473999999999</c:v>
                </c:pt>
                <c:pt idx="1476">
                  <c:v>-17.427883999999999</c:v>
                </c:pt>
                <c:pt idx="1477">
                  <c:v>-17.432286999999999</c:v>
                </c:pt>
                <c:pt idx="1478">
                  <c:v>-17.44567</c:v>
                </c:pt>
                <c:pt idx="1479">
                  <c:v>-17.450326</c:v>
                </c:pt>
                <c:pt idx="1480">
                  <c:v>-17.450326</c:v>
                </c:pt>
                <c:pt idx="1481">
                  <c:v>-17.467407999999999</c:v>
                </c:pt>
                <c:pt idx="1482">
                  <c:v>-17.467407999999999</c:v>
                </c:pt>
                <c:pt idx="1483">
                  <c:v>-17.467407999999999</c:v>
                </c:pt>
                <c:pt idx="1484">
                  <c:v>-17.474744000000001</c:v>
                </c:pt>
                <c:pt idx="1485">
                  <c:v>-17.479572999999998</c:v>
                </c:pt>
                <c:pt idx="1486">
                  <c:v>-17.493880999999998</c:v>
                </c:pt>
                <c:pt idx="1487">
                  <c:v>-17.498849</c:v>
                </c:pt>
                <c:pt idx="1488">
                  <c:v>-17.498849</c:v>
                </c:pt>
                <c:pt idx="1489">
                  <c:v>-17.516617</c:v>
                </c:pt>
                <c:pt idx="1490">
                  <c:v>-17.516617</c:v>
                </c:pt>
                <c:pt idx="1491">
                  <c:v>-17.516617</c:v>
                </c:pt>
                <c:pt idx="1492">
                  <c:v>-17.524152000000001</c:v>
                </c:pt>
                <c:pt idx="1493">
                  <c:v>-17.528645999999998</c:v>
                </c:pt>
                <c:pt idx="1494">
                  <c:v>-17.542083999999999</c:v>
                </c:pt>
                <c:pt idx="1495">
                  <c:v>-17.546395</c:v>
                </c:pt>
                <c:pt idx="1496">
                  <c:v>-17.546395</c:v>
                </c:pt>
                <c:pt idx="1497">
                  <c:v>-17.562860000000001</c:v>
                </c:pt>
                <c:pt idx="1498">
                  <c:v>-17.562860000000001</c:v>
                </c:pt>
                <c:pt idx="1499">
                  <c:v>-17.562860000000001</c:v>
                </c:pt>
                <c:pt idx="1500">
                  <c:v>-17.568594000000001</c:v>
                </c:pt>
                <c:pt idx="1501">
                  <c:v>-17.572268999999999</c:v>
                </c:pt>
                <c:pt idx="1502">
                  <c:v>-17.582435</c:v>
                </c:pt>
                <c:pt idx="1503">
                  <c:v>-17.585467000000001</c:v>
                </c:pt>
                <c:pt idx="1504">
                  <c:v>-17.585467000000001</c:v>
                </c:pt>
                <c:pt idx="1505">
                  <c:v>-17.597974000000001</c:v>
                </c:pt>
                <c:pt idx="1506">
                  <c:v>-17.597974000000001</c:v>
                </c:pt>
                <c:pt idx="1507">
                  <c:v>-17.597974000000001</c:v>
                </c:pt>
                <c:pt idx="1508">
                  <c:v>-17.602176</c:v>
                </c:pt>
                <c:pt idx="1509">
                  <c:v>-17.604485</c:v>
                </c:pt>
                <c:pt idx="1510">
                  <c:v>-17.611179</c:v>
                </c:pt>
                <c:pt idx="1511">
                  <c:v>-17.613106999999999</c:v>
                </c:pt>
                <c:pt idx="1512">
                  <c:v>-17.613106999999999</c:v>
                </c:pt>
                <c:pt idx="1513">
                  <c:v>-17.621462999999999</c:v>
                </c:pt>
                <c:pt idx="1514">
                  <c:v>-17.621462999999999</c:v>
                </c:pt>
                <c:pt idx="1515">
                  <c:v>-17.621462999999999</c:v>
                </c:pt>
                <c:pt idx="1516">
                  <c:v>-17.623638</c:v>
                </c:pt>
                <c:pt idx="1517">
                  <c:v>-17.62499</c:v>
                </c:pt>
                <c:pt idx="1518">
                  <c:v>-17.628153999999999</c:v>
                </c:pt>
                <c:pt idx="1519">
                  <c:v>-17.629017000000001</c:v>
                </c:pt>
                <c:pt idx="1520">
                  <c:v>-17.629017000000001</c:v>
                </c:pt>
                <c:pt idx="1521">
                  <c:v>-17.629017000000001</c:v>
                </c:pt>
                <c:pt idx="1522">
                  <c:v>-17.633662999999999</c:v>
                </c:pt>
                <c:pt idx="1523">
                  <c:v>-17.633662999999999</c:v>
                </c:pt>
                <c:pt idx="1524">
                  <c:v>-17.633662999999999</c:v>
                </c:pt>
                <c:pt idx="1525">
                  <c:v>-17.633714000000001</c:v>
                </c:pt>
                <c:pt idx="1526">
                  <c:v>-17.634868999999998</c:v>
                </c:pt>
                <c:pt idx="1527">
                  <c:v>-17.635069999999999</c:v>
                </c:pt>
                <c:pt idx="1528">
                  <c:v>-17.635217000000001</c:v>
                </c:pt>
                <c:pt idx="1529">
                  <c:v>-17.63523</c:v>
                </c:pt>
                <c:pt idx="1530">
                  <c:v>-17.63523</c:v>
                </c:pt>
                <c:pt idx="1531">
                  <c:v>-17.637592999999999</c:v>
                </c:pt>
                <c:pt idx="1532">
                  <c:v>-17.637592999999999</c:v>
                </c:pt>
                <c:pt idx="1533">
                  <c:v>-17.637592999999999</c:v>
                </c:pt>
                <c:pt idx="1534">
                  <c:v>-17.636132</c:v>
                </c:pt>
                <c:pt idx="1535">
                  <c:v>-17.636132</c:v>
                </c:pt>
                <c:pt idx="1536">
                  <c:v>-17.635752</c:v>
                </c:pt>
                <c:pt idx="1537">
                  <c:v>-17.635406</c:v>
                </c:pt>
                <c:pt idx="1538">
                  <c:v>-17.635406</c:v>
                </c:pt>
                <c:pt idx="1539">
                  <c:v>-17.637125000000001</c:v>
                </c:pt>
                <c:pt idx="1540">
                  <c:v>-17.637125000000001</c:v>
                </c:pt>
                <c:pt idx="1541">
                  <c:v>-17.637125000000001</c:v>
                </c:pt>
                <c:pt idx="1542">
                  <c:v>-17.635368</c:v>
                </c:pt>
                <c:pt idx="1543">
                  <c:v>-17.635368</c:v>
                </c:pt>
                <c:pt idx="1544">
                  <c:v>-17.635190000000001</c:v>
                </c:pt>
                <c:pt idx="1545">
                  <c:v>-17.635135999999999</c:v>
                </c:pt>
                <c:pt idx="1546">
                  <c:v>-17.635135999999999</c:v>
                </c:pt>
                <c:pt idx="1547">
                  <c:v>-17.639050999999998</c:v>
                </c:pt>
                <c:pt idx="1548">
                  <c:v>-17.639050999999998</c:v>
                </c:pt>
                <c:pt idx="1549">
                  <c:v>-17.638466999999999</c:v>
                </c:pt>
                <c:pt idx="1550">
                  <c:v>-17.640855999999999</c:v>
                </c:pt>
                <c:pt idx="1551">
                  <c:v>-17.640855999999999</c:v>
                </c:pt>
                <c:pt idx="1552">
                  <c:v>-17.640855999999999</c:v>
                </c:pt>
                <c:pt idx="1553">
                  <c:v>-17.653548000000001</c:v>
                </c:pt>
                <c:pt idx="1554">
                  <c:v>-17.653548000000001</c:v>
                </c:pt>
                <c:pt idx="1555">
                  <c:v>-17.653110000000002</c:v>
                </c:pt>
                <c:pt idx="1556">
                  <c:v>-17.654181999999999</c:v>
                </c:pt>
                <c:pt idx="1557">
                  <c:v>-17.655163000000002</c:v>
                </c:pt>
                <c:pt idx="1558">
                  <c:v>-17.660578999999998</c:v>
                </c:pt>
                <c:pt idx="1559">
                  <c:v>-17.660578999999998</c:v>
                </c:pt>
                <c:pt idx="1560">
                  <c:v>-17.660578999999998</c:v>
                </c:pt>
                <c:pt idx="1561">
                  <c:v>-17.670499</c:v>
                </c:pt>
                <c:pt idx="1562">
                  <c:v>-17.670499</c:v>
                </c:pt>
                <c:pt idx="1563">
                  <c:v>-17.670926000000001</c:v>
                </c:pt>
                <c:pt idx="1564">
                  <c:v>-17.672598000000001</c:v>
                </c:pt>
                <c:pt idx="1565">
                  <c:v>-17.674332</c:v>
                </c:pt>
                <c:pt idx="1566">
                  <c:v>-17.682700000000001</c:v>
                </c:pt>
                <c:pt idx="1567">
                  <c:v>-17.682700000000001</c:v>
                </c:pt>
                <c:pt idx="1568">
                  <c:v>-17.682700000000001</c:v>
                </c:pt>
                <c:pt idx="1569">
                  <c:v>-17.694386999999999</c:v>
                </c:pt>
                <c:pt idx="1570">
                  <c:v>-17.694386999999999</c:v>
                </c:pt>
                <c:pt idx="1571">
                  <c:v>-17.695267999999999</c:v>
                </c:pt>
                <c:pt idx="1572">
                  <c:v>-17.697744</c:v>
                </c:pt>
                <c:pt idx="1573">
                  <c:v>-17.700237999999999</c:v>
                </c:pt>
                <c:pt idx="1574">
                  <c:v>-17.710542</c:v>
                </c:pt>
                <c:pt idx="1575">
                  <c:v>-17.710542</c:v>
                </c:pt>
                <c:pt idx="1576">
                  <c:v>-17.710542</c:v>
                </c:pt>
                <c:pt idx="1577">
                  <c:v>-17.723233</c:v>
                </c:pt>
                <c:pt idx="1578">
                  <c:v>-17.723233</c:v>
                </c:pt>
                <c:pt idx="1579">
                  <c:v>-17.724497</c:v>
                </c:pt>
                <c:pt idx="1580">
                  <c:v>-17.727356</c:v>
                </c:pt>
                <c:pt idx="1581">
                  <c:v>-17.730322999999999</c:v>
                </c:pt>
                <c:pt idx="1582">
                  <c:v>-17.742736000000001</c:v>
                </c:pt>
                <c:pt idx="1583">
                  <c:v>-17.742736000000001</c:v>
                </c:pt>
                <c:pt idx="1584">
                  <c:v>-17.742736000000001</c:v>
                </c:pt>
                <c:pt idx="1585">
                  <c:v>-17.757308999999999</c:v>
                </c:pt>
                <c:pt idx="1586">
                  <c:v>-17.757308999999999</c:v>
                </c:pt>
                <c:pt idx="1587">
                  <c:v>-17.759221</c:v>
                </c:pt>
                <c:pt idx="1588">
                  <c:v>-17.762778999999998</c:v>
                </c:pt>
                <c:pt idx="1589">
                  <c:v>-17.766501000000002</c:v>
                </c:pt>
                <c:pt idx="1590">
                  <c:v>-17.766501000000002</c:v>
                </c:pt>
                <c:pt idx="1591">
                  <c:v>-17.803401000000001</c:v>
                </c:pt>
                <c:pt idx="1592">
                  <c:v>-17.803401000000001</c:v>
                </c:pt>
                <c:pt idx="1593">
                  <c:v>-17.803401000000001</c:v>
                </c:pt>
                <c:pt idx="1594">
                  <c:v>-17.803401000000001</c:v>
                </c:pt>
                <c:pt idx="1595">
                  <c:v>-17.805883999999999</c:v>
                </c:pt>
                <c:pt idx="1596">
                  <c:v>-17.811223999999999</c:v>
                </c:pt>
                <c:pt idx="1597">
                  <c:v>-17.816372999999999</c:v>
                </c:pt>
                <c:pt idx="1598">
                  <c:v>-17.862943000000001</c:v>
                </c:pt>
                <c:pt idx="1599">
                  <c:v>-17.862943000000001</c:v>
                </c:pt>
                <c:pt idx="1600">
                  <c:v>-17.862943000000001</c:v>
                </c:pt>
                <c:pt idx="1601">
                  <c:v>-17.866225</c:v>
                </c:pt>
                <c:pt idx="1602">
                  <c:v>-17.872418</c:v>
                </c:pt>
                <c:pt idx="1603">
                  <c:v>-17.878686999999999</c:v>
                </c:pt>
                <c:pt idx="1604">
                  <c:v>-17.884582000000002</c:v>
                </c:pt>
                <c:pt idx="1605">
                  <c:v>-17.890893999999999</c:v>
                </c:pt>
                <c:pt idx="1606">
                  <c:v>-17.957809999999998</c:v>
                </c:pt>
                <c:pt idx="1607">
                  <c:v>-17.957809999999998</c:v>
                </c:pt>
                <c:pt idx="1608">
                  <c:v>-17.964247</c:v>
                </c:pt>
                <c:pt idx="1609">
                  <c:v>-17.970275999999998</c:v>
                </c:pt>
                <c:pt idx="1610">
                  <c:v>-17.970275999999998</c:v>
                </c:pt>
                <c:pt idx="1611">
                  <c:v>-17.995470000000001</c:v>
                </c:pt>
                <c:pt idx="1612">
                  <c:v>-18.069213000000001</c:v>
                </c:pt>
                <c:pt idx="1613">
                  <c:v>-18.069213000000001</c:v>
                </c:pt>
                <c:pt idx="1614">
                  <c:v>-18.023899</c:v>
                </c:pt>
                <c:pt idx="1615">
                  <c:v>-18.023899</c:v>
                </c:pt>
                <c:pt idx="1616">
                  <c:v>-18.030148000000001</c:v>
                </c:pt>
                <c:pt idx="1617">
                  <c:v>-18.036314999999998</c:v>
                </c:pt>
                <c:pt idx="1618">
                  <c:v>-18.036314999999998</c:v>
                </c:pt>
                <c:pt idx="1619">
                  <c:v>-18.059939</c:v>
                </c:pt>
                <c:pt idx="1620">
                  <c:v>-18.12792</c:v>
                </c:pt>
                <c:pt idx="1621">
                  <c:v>-18.12792</c:v>
                </c:pt>
                <c:pt idx="1622">
                  <c:v>-18.086846000000001</c:v>
                </c:pt>
                <c:pt idx="1623">
                  <c:v>-18.086846000000001</c:v>
                </c:pt>
                <c:pt idx="1624">
                  <c:v>-18.092632999999999</c:v>
                </c:pt>
                <c:pt idx="1625">
                  <c:v>-18.09843</c:v>
                </c:pt>
                <c:pt idx="1626">
                  <c:v>-18.09843</c:v>
                </c:pt>
                <c:pt idx="1627">
                  <c:v>-18.119468000000001</c:v>
                </c:pt>
                <c:pt idx="1628">
                  <c:v>-18.181052999999999</c:v>
                </c:pt>
                <c:pt idx="1629">
                  <c:v>-18.181052999999999</c:v>
                </c:pt>
                <c:pt idx="1630">
                  <c:v>-18.143999000000001</c:v>
                </c:pt>
                <c:pt idx="1631">
                  <c:v>-18.143999000000001</c:v>
                </c:pt>
                <c:pt idx="1632">
                  <c:v>-18.149263999999999</c:v>
                </c:pt>
                <c:pt idx="1633">
                  <c:v>-18.154371000000001</c:v>
                </c:pt>
                <c:pt idx="1634">
                  <c:v>-18.154371000000001</c:v>
                </c:pt>
                <c:pt idx="1635">
                  <c:v>-18.173227000000001</c:v>
                </c:pt>
                <c:pt idx="1636">
                  <c:v>-18.229151999999999</c:v>
                </c:pt>
                <c:pt idx="1637">
                  <c:v>-18.229151999999999</c:v>
                </c:pt>
                <c:pt idx="1638">
                  <c:v>-18.195481000000001</c:v>
                </c:pt>
                <c:pt idx="1639">
                  <c:v>-18.195481000000001</c:v>
                </c:pt>
                <c:pt idx="1640">
                  <c:v>-18.200275999999999</c:v>
                </c:pt>
                <c:pt idx="1641">
                  <c:v>-18.204771000000001</c:v>
                </c:pt>
                <c:pt idx="1642">
                  <c:v>-18.204771000000001</c:v>
                </c:pt>
                <c:pt idx="1643">
                  <c:v>-18.222408999999999</c:v>
                </c:pt>
                <c:pt idx="1644">
                  <c:v>-18.270236000000001</c:v>
                </c:pt>
                <c:pt idx="1645">
                  <c:v>-18.270236000000001</c:v>
                </c:pt>
                <c:pt idx="1646">
                  <c:v>-18.24156</c:v>
                </c:pt>
                <c:pt idx="1647">
                  <c:v>-18.24156</c:v>
                </c:pt>
                <c:pt idx="1648">
                  <c:v>-18.245341</c:v>
                </c:pt>
                <c:pt idx="1649">
                  <c:v>-18.249212</c:v>
                </c:pt>
                <c:pt idx="1650">
                  <c:v>-18.249212</c:v>
                </c:pt>
                <c:pt idx="1651">
                  <c:v>-18.264796</c:v>
                </c:pt>
                <c:pt idx="1652">
                  <c:v>-18.303933000000001</c:v>
                </c:pt>
                <c:pt idx="1653">
                  <c:v>-18.303933000000001</c:v>
                </c:pt>
                <c:pt idx="1654">
                  <c:v>-18.280166999999999</c:v>
                </c:pt>
                <c:pt idx="1655">
                  <c:v>-18.280166999999999</c:v>
                </c:pt>
                <c:pt idx="1656">
                  <c:v>-18.283418999999999</c:v>
                </c:pt>
                <c:pt idx="1657">
                  <c:v>-18.286439999999999</c:v>
                </c:pt>
                <c:pt idx="1658">
                  <c:v>-18.286439999999999</c:v>
                </c:pt>
                <c:pt idx="1659">
                  <c:v>-18.299821000000001</c:v>
                </c:pt>
                <c:pt idx="1660">
                  <c:v>-18.331796000000001</c:v>
                </c:pt>
                <c:pt idx="1661">
                  <c:v>-18.331796000000001</c:v>
                </c:pt>
                <c:pt idx="1662">
                  <c:v>-18.31213</c:v>
                </c:pt>
                <c:pt idx="1663">
                  <c:v>-18.31213</c:v>
                </c:pt>
                <c:pt idx="1664">
                  <c:v>-18.317437999999999</c:v>
                </c:pt>
                <c:pt idx="1665">
                  <c:v>-18.317437999999999</c:v>
                </c:pt>
                <c:pt idx="1666">
                  <c:v>-18.317437999999999</c:v>
                </c:pt>
                <c:pt idx="1667">
                  <c:v>-18.328187</c:v>
                </c:pt>
                <c:pt idx="1668">
                  <c:v>-18.355560000000001</c:v>
                </c:pt>
                <c:pt idx="1669">
                  <c:v>-18.355560000000001</c:v>
                </c:pt>
                <c:pt idx="1670">
                  <c:v>-18.338594000000001</c:v>
                </c:pt>
                <c:pt idx="1671">
                  <c:v>-18.340654000000001</c:v>
                </c:pt>
                <c:pt idx="1672">
                  <c:v>-18.342655000000001</c:v>
                </c:pt>
                <c:pt idx="1673">
                  <c:v>-18.342655000000001</c:v>
                </c:pt>
                <c:pt idx="1674">
                  <c:v>-18.342655000000001</c:v>
                </c:pt>
                <c:pt idx="1675">
                  <c:v>-18.355560000000001</c:v>
                </c:pt>
                <c:pt idx="1676">
                  <c:v>-18.370370000000001</c:v>
                </c:pt>
                <c:pt idx="1677">
                  <c:v>-18.370370000000001</c:v>
                </c:pt>
                <c:pt idx="1678">
                  <c:v>-18.365110999999999</c:v>
                </c:pt>
                <c:pt idx="1679">
                  <c:v>-18.365110999999999</c:v>
                </c:pt>
                <c:pt idx="1680">
                  <c:v>-18.370370000000001</c:v>
                </c:pt>
                <c:pt idx="1681">
                  <c:v>-18.370370000000001</c:v>
                </c:pt>
                <c:pt idx="1682">
                  <c:v>-18.370972999999999</c:v>
                </c:pt>
                <c:pt idx="1683">
                  <c:v>-18.373251</c:v>
                </c:pt>
                <c:pt idx="1684">
                  <c:v>-18.374427000000001</c:v>
                </c:pt>
                <c:pt idx="1685">
                  <c:v>-18.375554000000001</c:v>
                </c:pt>
                <c:pt idx="1686">
                  <c:v>-18.378057999999999</c:v>
                </c:pt>
                <c:pt idx="1687">
                  <c:v>-18.378057999999999</c:v>
                </c:pt>
                <c:pt idx="1688">
                  <c:v>-18.384281000000001</c:v>
                </c:pt>
                <c:pt idx="1689">
                  <c:v>-18.384281000000001</c:v>
                </c:pt>
                <c:pt idx="1690">
                  <c:v>-18.384937000000001</c:v>
                </c:pt>
                <c:pt idx="1691">
                  <c:v>-18.388051999999998</c:v>
                </c:pt>
                <c:pt idx="1692">
                  <c:v>-18.389658000000001</c:v>
                </c:pt>
                <c:pt idx="1693">
                  <c:v>-18.391468</c:v>
                </c:pt>
                <c:pt idx="1694">
                  <c:v>-18.395073</c:v>
                </c:pt>
                <c:pt idx="1695">
                  <c:v>-18.395073</c:v>
                </c:pt>
                <c:pt idx="1696">
                  <c:v>-18.404295000000001</c:v>
                </c:pt>
                <c:pt idx="1697">
                  <c:v>-18.404295000000001</c:v>
                </c:pt>
                <c:pt idx="1698">
                  <c:v>-18.405166999999999</c:v>
                </c:pt>
                <c:pt idx="1699">
                  <c:v>-18.409248999999999</c:v>
                </c:pt>
                <c:pt idx="1700">
                  <c:v>-18.411366999999998</c:v>
                </c:pt>
                <c:pt idx="1701">
                  <c:v>-18.413371999999999</c:v>
                </c:pt>
                <c:pt idx="1702">
                  <c:v>-18.417227</c:v>
                </c:pt>
                <c:pt idx="1703">
                  <c:v>-18.417227</c:v>
                </c:pt>
                <c:pt idx="1704">
                  <c:v>-18.427157999999999</c:v>
                </c:pt>
                <c:pt idx="1705">
                  <c:v>-18.427157999999999</c:v>
                </c:pt>
                <c:pt idx="1706">
                  <c:v>-18.427879999999998</c:v>
                </c:pt>
                <c:pt idx="1707">
                  <c:v>-18.431239999999999</c:v>
                </c:pt>
                <c:pt idx="1708">
                  <c:v>-18.432687999999999</c:v>
                </c:pt>
                <c:pt idx="1709">
                  <c:v>-18.434138000000001</c:v>
                </c:pt>
                <c:pt idx="1710">
                  <c:v>-18.436526000000001</c:v>
                </c:pt>
                <c:pt idx="1711">
                  <c:v>-18.436526000000001</c:v>
                </c:pt>
                <c:pt idx="1712">
                  <c:v>-18.443169000000001</c:v>
                </c:pt>
                <c:pt idx="1713">
                  <c:v>-18.443169000000001</c:v>
                </c:pt>
                <c:pt idx="1714">
                  <c:v>-18.443294000000002</c:v>
                </c:pt>
                <c:pt idx="1715">
                  <c:v>-18.444156</c:v>
                </c:pt>
                <c:pt idx="1716">
                  <c:v>-18.444261000000001</c:v>
                </c:pt>
                <c:pt idx="1717">
                  <c:v>-18.444078000000001</c:v>
                </c:pt>
                <c:pt idx="1718">
                  <c:v>-18.442710000000002</c:v>
                </c:pt>
                <c:pt idx="1719">
                  <c:v>-18.442710000000002</c:v>
                </c:pt>
                <c:pt idx="1720">
                  <c:v>-18.440487000000001</c:v>
                </c:pt>
                <c:pt idx="1721">
                  <c:v>-18.440487000000001</c:v>
                </c:pt>
                <c:pt idx="1722">
                  <c:v>-18.439276</c:v>
                </c:pt>
                <c:pt idx="1723">
                  <c:v>-18.435092000000001</c:v>
                </c:pt>
                <c:pt idx="1724">
                  <c:v>-18.432411999999999</c:v>
                </c:pt>
                <c:pt idx="1725">
                  <c:v>-18.429428000000001</c:v>
                </c:pt>
                <c:pt idx="1726">
                  <c:v>-18.421966000000001</c:v>
                </c:pt>
                <c:pt idx="1727">
                  <c:v>-18.421966000000001</c:v>
                </c:pt>
                <c:pt idx="1728">
                  <c:v>-18.407723000000001</c:v>
                </c:pt>
                <c:pt idx="1729">
                  <c:v>-18.407723000000001</c:v>
                </c:pt>
                <c:pt idx="1730">
                  <c:v>-18.404803999999999</c:v>
                </c:pt>
                <c:pt idx="1731">
                  <c:v>-18.394169999999999</c:v>
                </c:pt>
                <c:pt idx="1732">
                  <c:v>-18.388597000000001</c:v>
                </c:pt>
                <c:pt idx="1733">
                  <c:v>-18.382521000000001</c:v>
                </c:pt>
                <c:pt idx="1734">
                  <c:v>-18.369395999999998</c:v>
                </c:pt>
                <c:pt idx="1735">
                  <c:v>-18.369395999999998</c:v>
                </c:pt>
                <c:pt idx="1736">
                  <c:v>-18.346039000000001</c:v>
                </c:pt>
                <c:pt idx="1737">
                  <c:v>-18.346039000000001</c:v>
                </c:pt>
                <c:pt idx="1738">
                  <c:v>-18.334513000000001</c:v>
                </c:pt>
                <c:pt idx="1739">
                  <c:v>-18.327017999999999</c:v>
                </c:pt>
                <c:pt idx="1740">
                  <c:v>-18.319459999999999</c:v>
                </c:pt>
                <c:pt idx="1741">
                  <c:v>-18.311785</c:v>
                </c:pt>
                <c:pt idx="1742">
                  <c:v>-18.296616</c:v>
                </c:pt>
                <c:pt idx="1743">
                  <c:v>-18.296616</c:v>
                </c:pt>
                <c:pt idx="1744">
                  <c:v>-18.271612000000001</c:v>
                </c:pt>
                <c:pt idx="1745">
                  <c:v>-18.271612000000001</c:v>
                </c:pt>
                <c:pt idx="1746">
                  <c:v>-18.266808999999999</c:v>
                </c:pt>
                <c:pt idx="1747">
                  <c:v>-18.251657999999999</c:v>
                </c:pt>
                <c:pt idx="1748">
                  <c:v>-18.244249</c:v>
                </c:pt>
                <c:pt idx="1749">
                  <c:v>-18.236684</c:v>
                </c:pt>
                <c:pt idx="1750">
                  <c:v>-18.222090000000001</c:v>
                </c:pt>
                <c:pt idx="1751">
                  <c:v>-18.222090000000001</c:v>
                </c:pt>
                <c:pt idx="1752">
                  <c:v>-18.200914000000001</c:v>
                </c:pt>
                <c:pt idx="1753">
                  <c:v>-18.200914000000001</c:v>
                </c:pt>
                <c:pt idx="1754">
                  <c:v>-18.189008000000001</c:v>
                </c:pt>
                <c:pt idx="1755">
                  <c:v>-18.181982999999999</c:v>
                </c:pt>
                <c:pt idx="1756">
                  <c:v>-18.175326999999999</c:v>
                </c:pt>
                <c:pt idx="1757">
                  <c:v>-18.168596999999998</c:v>
                </c:pt>
                <c:pt idx="1758">
                  <c:v>-18.155881000000001</c:v>
                </c:pt>
                <c:pt idx="1759">
                  <c:v>-18.155881000000001</c:v>
                </c:pt>
                <c:pt idx="1760">
                  <c:v>-18.139733</c:v>
                </c:pt>
                <c:pt idx="1761">
                  <c:v>-18.139733</c:v>
                </c:pt>
                <c:pt idx="1762">
                  <c:v>-18.128986000000001</c:v>
                </c:pt>
                <c:pt idx="1763">
                  <c:v>-18.123145000000001</c:v>
                </c:pt>
                <c:pt idx="1764">
                  <c:v>-18.117239999999999</c:v>
                </c:pt>
                <c:pt idx="1765">
                  <c:v>-18.111651999999999</c:v>
                </c:pt>
                <c:pt idx="1766">
                  <c:v>-18.100667000000001</c:v>
                </c:pt>
                <c:pt idx="1767">
                  <c:v>-18.100667000000001</c:v>
                </c:pt>
                <c:pt idx="1768">
                  <c:v>-18.100667000000001</c:v>
                </c:pt>
                <c:pt idx="1769">
                  <c:v>-18.089424999999999</c:v>
                </c:pt>
                <c:pt idx="1770">
                  <c:v>-18.089424999999999</c:v>
                </c:pt>
                <c:pt idx="1771">
                  <c:v>-18.089424999999999</c:v>
                </c:pt>
                <c:pt idx="1772">
                  <c:v>-18.035367000000001</c:v>
                </c:pt>
                <c:pt idx="1773">
                  <c:v>-18.080012</c:v>
                </c:pt>
                <c:pt idx="1774">
                  <c:v>-18.065483</c:v>
                </c:pt>
                <c:pt idx="1775">
                  <c:v>-18.060827</c:v>
                </c:pt>
                <c:pt idx="1776">
                  <c:v>-18.056246000000002</c:v>
                </c:pt>
                <c:pt idx="1777">
                  <c:v>-18.056246000000002</c:v>
                </c:pt>
                <c:pt idx="1778">
                  <c:v>-18.056246000000002</c:v>
                </c:pt>
                <c:pt idx="1779">
                  <c:v>-18.047236999999999</c:v>
                </c:pt>
                <c:pt idx="1780">
                  <c:v>-18.008075000000002</c:v>
                </c:pt>
                <c:pt idx="1781">
                  <c:v>-18.039432999999999</c:v>
                </c:pt>
                <c:pt idx="1782">
                  <c:v>-18.027691000000001</c:v>
                </c:pt>
                <c:pt idx="1783">
                  <c:v>-18.024215000000002</c:v>
                </c:pt>
                <c:pt idx="1784">
                  <c:v>-18.020903000000001</c:v>
                </c:pt>
                <c:pt idx="1785">
                  <c:v>-18.020903000000001</c:v>
                </c:pt>
                <c:pt idx="1786">
                  <c:v>-18.020903000000001</c:v>
                </c:pt>
                <c:pt idx="1787">
                  <c:v>-18.015308999999998</c:v>
                </c:pt>
                <c:pt idx="1788">
                  <c:v>-18.006976999999999</c:v>
                </c:pt>
                <c:pt idx="1789">
                  <c:v>-18.010285</c:v>
                </c:pt>
                <c:pt idx="1790">
                  <c:v>-18.004712000000001</c:v>
                </c:pt>
                <c:pt idx="1791">
                  <c:v>-18.00367</c:v>
                </c:pt>
                <c:pt idx="1792">
                  <c:v>-18.002960000000002</c:v>
                </c:pt>
                <c:pt idx="1793">
                  <c:v>-18.002960000000002</c:v>
                </c:pt>
                <c:pt idx="1794">
                  <c:v>-18.002960000000002</c:v>
                </c:pt>
                <c:pt idx="1795">
                  <c:v>-18.005991000000002</c:v>
                </c:pt>
                <c:pt idx="1796">
                  <c:v>-18.038926</c:v>
                </c:pt>
                <c:pt idx="1797">
                  <c:v>-18.006105999999999</c:v>
                </c:pt>
                <c:pt idx="1798">
                  <c:v>-18.010148999999998</c:v>
                </c:pt>
                <c:pt idx="1799">
                  <c:v>-18.012308999999998</c:v>
                </c:pt>
                <c:pt idx="1800">
                  <c:v>-18.014779999999998</c:v>
                </c:pt>
                <c:pt idx="1801">
                  <c:v>-18.014779999999998</c:v>
                </c:pt>
                <c:pt idx="1802">
                  <c:v>-18.014779999999998</c:v>
                </c:pt>
                <c:pt idx="1803">
                  <c:v>-18.038118999999998</c:v>
                </c:pt>
                <c:pt idx="1804">
                  <c:v>-18.085128999999998</c:v>
                </c:pt>
                <c:pt idx="1805">
                  <c:v>-18.041829</c:v>
                </c:pt>
                <c:pt idx="1806">
                  <c:v>-18.061222999999998</c:v>
                </c:pt>
                <c:pt idx="1807">
                  <c:v>-18.061222999999998</c:v>
                </c:pt>
                <c:pt idx="1808">
                  <c:v>-18.061222999999998</c:v>
                </c:pt>
                <c:pt idx="1809">
                  <c:v>-18.085128999999998</c:v>
                </c:pt>
                <c:pt idx="1810">
                  <c:v>-18.085128999999998</c:v>
                </c:pt>
                <c:pt idx="1811">
                  <c:v>-18.093591</c:v>
                </c:pt>
                <c:pt idx="1812">
                  <c:v>-18.097877</c:v>
                </c:pt>
                <c:pt idx="1813">
                  <c:v>-18.102080000000001</c:v>
                </c:pt>
                <c:pt idx="1814">
                  <c:v>-18.113565000000001</c:v>
                </c:pt>
                <c:pt idx="1815">
                  <c:v>-18.113565000000001</c:v>
                </c:pt>
                <c:pt idx="1816">
                  <c:v>-18.113565000000001</c:v>
                </c:pt>
                <c:pt idx="1817">
                  <c:v>-18.130692</c:v>
                </c:pt>
                <c:pt idx="1818">
                  <c:v>-18.130692</c:v>
                </c:pt>
                <c:pt idx="1819">
                  <c:v>-18.134356</c:v>
                </c:pt>
                <c:pt idx="1820">
                  <c:v>-18.136973000000001</c:v>
                </c:pt>
                <c:pt idx="1821">
                  <c:v>-18.138991000000001</c:v>
                </c:pt>
                <c:pt idx="1822">
                  <c:v>-18.143018000000001</c:v>
                </c:pt>
                <c:pt idx="1823">
                  <c:v>-18.143018000000001</c:v>
                </c:pt>
                <c:pt idx="1824">
                  <c:v>-18.143018000000001</c:v>
                </c:pt>
                <c:pt idx="1825">
                  <c:v>-18.148333999999998</c:v>
                </c:pt>
                <c:pt idx="1826">
                  <c:v>-18.148333999999998</c:v>
                </c:pt>
                <c:pt idx="1827">
                  <c:v>-18.147779</c:v>
                </c:pt>
                <c:pt idx="1828">
                  <c:v>-18.147257</c:v>
                </c:pt>
                <c:pt idx="1829">
                  <c:v>-18.146342000000001</c:v>
                </c:pt>
                <c:pt idx="1830">
                  <c:v>-18.141653999999999</c:v>
                </c:pt>
                <c:pt idx="1831">
                  <c:v>-18.141653999999999</c:v>
                </c:pt>
                <c:pt idx="1832">
                  <c:v>-18.135190999999999</c:v>
                </c:pt>
                <c:pt idx="1833">
                  <c:v>-18.135190999999999</c:v>
                </c:pt>
                <c:pt idx="1834">
                  <c:v>-18.135190999999999</c:v>
                </c:pt>
                <c:pt idx="1835">
                  <c:v>-18.131074999999999</c:v>
                </c:pt>
                <c:pt idx="1836">
                  <c:v>-18.128319000000001</c:v>
                </c:pt>
                <c:pt idx="1837">
                  <c:v>-18.125359</c:v>
                </c:pt>
                <c:pt idx="1838">
                  <c:v>-18.115922999999999</c:v>
                </c:pt>
                <c:pt idx="1839">
                  <c:v>-18.115922999999999</c:v>
                </c:pt>
                <c:pt idx="1840">
                  <c:v>-18.103828</c:v>
                </c:pt>
                <c:pt idx="1841">
                  <c:v>-18.103828</c:v>
                </c:pt>
                <c:pt idx="1842">
                  <c:v>-18.103828</c:v>
                </c:pt>
                <c:pt idx="1843">
                  <c:v>-18.098427000000001</c:v>
                </c:pt>
                <c:pt idx="1844">
                  <c:v>-18.094777000000001</c:v>
                </c:pt>
                <c:pt idx="1845">
                  <c:v>-18.091241</c:v>
                </c:pt>
                <c:pt idx="1846">
                  <c:v>-18.080247</c:v>
                </c:pt>
                <c:pt idx="1847">
                  <c:v>-18.080247</c:v>
                </c:pt>
                <c:pt idx="1848">
                  <c:v>-18.068057</c:v>
                </c:pt>
                <c:pt idx="1849">
                  <c:v>-18.068057</c:v>
                </c:pt>
                <c:pt idx="1850">
                  <c:v>-18.068057</c:v>
                </c:pt>
                <c:pt idx="1851">
                  <c:v>-18.061783999999999</c:v>
                </c:pt>
                <c:pt idx="1852">
                  <c:v>-18.057956999999998</c:v>
                </c:pt>
                <c:pt idx="1853">
                  <c:v>-18.054192</c:v>
                </c:pt>
                <c:pt idx="1854">
                  <c:v>-18.042798999999999</c:v>
                </c:pt>
                <c:pt idx="1855">
                  <c:v>-18.042798999999999</c:v>
                </c:pt>
                <c:pt idx="1856">
                  <c:v>-18.033196</c:v>
                </c:pt>
                <c:pt idx="1857">
                  <c:v>-18.033196</c:v>
                </c:pt>
                <c:pt idx="1858">
                  <c:v>-18.033196</c:v>
                </c:pt>
                <c:pt idx="1859">
                  <c:v>-18.026655000000002</c:v>
                </c:pt>
                <c:pt idx="1860">
                  <c:v>-18.023119000000001</c:v>
                </c:pt>
                <c:pt idx="1861">
                  <c:v>-18.019507000000001</c:v>
                </c:pt>
                <c:pt idx="1862">
                  <c:v>-18.009139000000001</c:v>
                </c:pt>
                <c:pt idx="1863">
                  <c:v>-18.009139000000001</c:v>
                </c:pt>
                <c:pt idx="1864">
                  <c:v>-18.002838000000001</c:v>
                </c:pt>
                <c:pt idx="1865">
                  <c:v>-18.002838000000001</c:v>
                </c:pt>
                <c:pt idx="1866">
                  <c:v>-18.002838000000001</c:v>
                </c:pt>
                <c:pt idx="1867">
                  <c:v>-17.996908999999999</c:v>
                </c:pt>
                <c:pt idx="1868">
                  <c:v>-17.993879</c:v>
                </c:pt>
                <c:pt idx="1869">
                  <c:v>-17.990952</c:v>
                </c:pt>
                <c:pt idx="1870">
                  <c:v>-17.982802</c:v>
                </c:pt>
                <c:pt idx="1871">
                  <c:v>-17.982802</c:v>
                </c:pt>
                <c:pt idx="1872">
                  <c:v>-17.979799</c:v>
                </c:pt>
                <c:pt idx="1873">
                  <c:v>-17.979799</c:v>
                </c:pt>
                <c:pt idx="1874">
                  <c:v>-17.979799</c:v>
                </c:pt>
                <c:pt idx="1875">
                  <c:v>-17.975318999999999</c:v>
                </c:pt>
                <c:pt idx="1876">
                  <c:v>-17.973300999999999</c:v>
                </c:pt>
                <c:pt idx="1877">
                  <c:v>-17.971487</c:v>
                </c:pt>
                <c:pt idx="1878">
                  <c:v>-17.967480999999999</c:v>
                </c:pt>
                <c:pt idx="1879">
                  <c:v>-17.967480999999999</c:v>
                </c:pt>
                <c:pt idx="1880">
                  <c:v>-17.970383999999999</c:v>
                </c:pt>
                <c:pt idx="1881">
                  <c:v>-17.970383999999999</c:v>
                </c:pt>
                <c:pt idx="1882">
                  <c:v>-17.970383999999999</c:v>
                </c:pt>
                <c:pt idx="1883">
                  <c:v>-17.968995</c:v>
                </c:pt>
                <c:pt idx="1884">
                  <c:v>-17.969134</c:v>
                </c:pt>
                <c:pt idx="1885">
                  <c:v>-17.969857000000001</c:v>
                </c:pt>
                <c:pt idx="1886">
                  <c:v>-17.974782999999999</c:v>
                </c:pt>
                <c:pt idx="1887">
                  <c:v>-17.974782999999999</c:v>
                </c:pt>
                <c:pt idx="1888">
                  <c:v>-17.989315999999999</c:v>
                </c:pt>
                <c:pt idx="1889">
                  <c:v>-17.989315999999999</c:v>
                </c:pt>
                <c:pt idx="1890">
                  <c:v>-17.989315999999999</c:v>
                </c:pt>
                <c:pt idx="1891">
                  <c:v>-17.993487999999999</c:v>
                </c:pt>
                <c:pt idx="1892">
                  <c:v>-17.997191000000001</c:v>
                </c:pt>
                <c:pt idx="1893">
                  <c:v>-18.001747999999999</c:v>
                </c:pt>
                <c:pt idx="1894">
                  <c:v>-18.018501000000001</c:v>
                </c:pt>
                <c:pt idx="1895">
                  <c:v>-18.018501000000001</c:v>
                </c:pt>
                <c:pt idx="1896">
                  <c:v>-18.046917000000001</c:v>
                </c:pt>
                <c:pt idx="1897">
                  <c:v>-18.046917000000001</c:v>
                </c:pt>
                <c:pt idx="1898">
                  <c:v>-18.046917000000001</c:v>
                </c:pt>
                <c:pt idx="1899">
                  <c:v>-18.056912000000001</c:v>
                </c:pt>
                <c:pt idx="1900">
                  <c:v>-18.064208000000001</c:v>
                </c:pt>
                <c:pt idx="1901">
                  <c:v>-18.072177</c:v>
                </c:pt>
                <c:pt idx="1902">
                  <c:v>-18.097760999999998</c:v>
                </c:pt>
                <c:pt idx="1903">
                  <c:v>-18.097760999999998</c:v>
                </c:pt>
                <c:pt idx="1904">
                  <c:v>-18.135767000000001</c:v>
                </c:pt>
                <c:pt idx="1905">
                  <c:v>-18.135767000000001</c:v>
                </c:pt>
                <c:pt idx="1906">
                  <c:v>-18.135767000000001</c:v>
                </c:pt>
                <c:pt idx="1907">
                  <c:v>-18.148284</c:v>
                </c:pt>
                <c:pt idx="1908">
                  <c:v>-18.157903999999998</c:v>
                </c:pt>
                <c:pt idx="1909">
                  <c:v>-18.167648</c:v>
                </c:pt>
                <c:pt idx="1910">
                  <c:v>-18.197331999999999</c:v>
                </c:pt>
                <c:pt idx="1911">
                  <c:v>-18.197331999999999</c:v>
                </c:pt>
                <c:pt idx="1912">
                  <c:v>-18.238358000000002</c:v>
                </c:pt>
                <c:pt idx="1913">
                  <c:v>-18.238358000000002</c:v>
                </c:pt>
                <c:pt idx="1914">
                  <c:v>-18.242614</c:v>
                </c:pt>
                <c:pt idx="1915">
                  <c:v>-18.252085000000001</c:v>
                </c:pt>
                <c:pt idx="1916">
                  <c:v>-18.262073000000001</c:v>
                </c:pt>
                <c:pt idx="1917">
                  <c:v>-18.271963</c:v>
                </c:pt>
                <c:pt idx="1918">
                  <c:v>-18.300889999999999</c:v>
                </c:pt>
                <c:pt idx="1919">
                  <c:v>-18.300889999999999</c:v>
                </c:pt>
                <c:pt idx="1920">
                  <c:v>-18.339941</c:v>
                </c:pt>
                <c:pt idx="1921">
                  <c:v>-18.339941</c:v>
                </c:pt>
                <c:pt idx="1922">
                  <c:v>-18.344166000000001</c:v>
                </c:pt>
                <c:pt idx="1923">
                  <c:v>-18.353615999999999</c:v>
                </c:pt>
                <c:pt idx="1924">
                  <c:v>-18.363116000000002</c:v>
                </c:pt>
                <c:pt idx="1925">
                  <c:v>-18.372226000000001</c:v>
                </c:pt>
                <c:pt idx="1926">
                  <c:v>-18.398707999999999</c:v>
                </c:pt>
                <c:pt idx="1927">
                  <c:v>-18.398707999999999</c:v>
                </c:pt>
                <c:pt idx="1928">
                  <c:v>-18.433045</c:v>
                </c:pt>
                <c:pt idx="1929">
                  <c:v>-18.433045</c:v>
                </c:pt>
                <c:pt idx="1930">
                  <c:v>-18.433045</c:v>
                </c:pt>
                <c:pt idx="1931">
                  <c:v>-18.444828999999999</c:v>
                </c:pt>
                <c:pt idx="1932">
                  <c:v>-18.453284</c:v>
                </c:pt>
                <c:pt idx="1933">
                  <c:v>-18.461565</c:v>
                </c:pt>
                <c:pt idx="1934">
                  <c:v>-18.516293999999998</c:v>
                </c:pt>
                <c:pt idx="1935">
                  <c:v>-18.516293999999998</c:v>
                </c:pt>
                <c:pt idx="1936">
                  <c:v>-18.520140999999999</c:v>
                </c:pt>
                <c:pt idx="1937">
                  <c:v>-18.527654999999999</c:v>
                </c:pt>
                <c:pt idx="1938">
                  <c:v>-18.535523999999999</c:v>
                </c:pt>
                <c:pt idx="1939">
                  <c:v>-18.543509</c:v>
                </c:pt>
                <c:pt idx="1940">
                  <c:v>-18.551068000000001</c:v>
                </c:pt>
                <c:pt idx="1941">
                  <c:v>-18.558897000000002</c:v>
                </c:pt>
                <c:pt idx="1942">
                  <c:v>-18.566873999999999</c:v>
                </c:pt>
                <c:pt idx="1943">
                  <c:v>-18.597069999999999</c:v>
                </c:pt>
                <c:pt idx="1944">
                  <c:v>-18.597069999999999</c:v>
                </c:pt>
                <c:pt idx="1945">
                  <c:v>-18.597069999999999</c:v>
                </c:pt>
                <c:pt idx="1946">
                  <c:v>-18.600829999999998</c:v>
                </c:pt>
                <c:pt idx="1947">
                  <c:v>-18.608512999999999</c:v>
                </c:pt>
                <c:pt idx="1948">
                  <c:v>-18.616689999999998</c:v>
                </c:pt>
                <c:pt idx="1949">
                  <c:v>-18.625094000000001</c:v>
                </c:pt>
                <c:pt idx="1950">
                  <c:v>-18.649764000000001</c:v>
                </c:pt>
                <c:pt idx="1951">
                  <c:v>-18.649764000000001</c:v>
                </c:pt>
                <c:pt idx="1952">
                  <c:v>-18.649764000000001</c:v>
                </c:pt>
                <c:pt idx="1953">
                  <c:v>-18.681827999999999</c:v>
                </c:pt>
                <c:pt idx="1954">
                  <c:v>-18.681827999999999</c:v>
                </c:pt>
                <c:pt idx="1955">
                  <c:v>-18.681827999999999</c:v>
                </c:pt>
                <c:pt idx="1956">
                  <c:v>-18.806905</c:v>
                </c:pt>
                <c:pt idx="1957">
                  <c:v>-18.815186000000001</c:v>
                </c:pt>
                <c:pt idx="1958">
                  <c:v>-18.719567999999999</c:v>
                </c:pt>
                <c:pt idx="1959">
                  <c:v>-18.719567999999999</c:v>
                </c:pt>
                <c:pt idx="1960">
                  <c:v>-18.727929</c:v>
                </c:pt>
                <c:pt idx="1961">
                  <c:v>-18.736013</c:v>
                </c:pt>
                <c:pt idx="1962">
                  <c:v>-18.736013</c:v>
                </c:pt>
                <c:pt idx="1963">
                  <c:v>-18.769829000000001</c:v>
                </c:pt>
                <c:pt idx="1964">
                  <c:v>-18.898171000000001</c:v>
                </c:pt>
                <c:pt idx="1965">
                  <c:v>-18.898171000000001</c:v>
                </c:pt>
                <c:pt idx="1966">
                  <c:v>-18.806905</c:v>
                </c:pt>
                <c:pt idx="1967">
                  <c:v>-18.806905</c:v>
                </c:pt>
                <c:pt idx="1968">
                  <c:v>-18.815186000000001</c:v>
                </c:pt>
                <c:pt idx="1969">
                  <c:v>-18.823405000000001</c:v>
                </c:pt>
                <c:pt idx="1970">
                  <c:v>-18.823405000000001</c:v>
                </c:pt>
                <c:pt idx="1971">
                  <c:v>-18.856345999999998</c:v>
                </c:pt>
                <c:pt idx="1972">
                  <c:v>-18.975591999999999</c:v>
                </c:pt>
                <c:pt idx="1973">
                  <c:v>-18.975591999999999</c:v>
                </c:pt>
                <c:pt idx="1974">
                  <c:v>-18.890865999999999</c:v>
                </c:pt>
                <c:pt idx="1975">
                  <c:v>-18.890865999999999</c:v>
                </c:pt>
                <c:pt idx="1976">
                  <c:v>-18.898171000000001</c:v>
                </c:pt>
                <c:pt idx="1977">
                  <c:v>-18.905798000000001</c:v>
                </c:pt>
                <c:pt idx="1978">
                  <c:v>-18.905798000000001</c:v>
                </c:pt>
                <c:pt idx="1979">
                  <c:v>-18.936235</c:v>
                </c:pt>
                <c:pt idx="1980">
                  <c:v>-19.047494</c:v>
                </c:pt>
                <c:pt idx="1981">
                  <c:v>-19.047494</c:v>
                </c:pt>
                <c:pt idx="1982">
                  <c:v>-18.968312000000001</c:v>
                </c:pt>
                <c:pt idx="1983">
                  <c:v>-18.968312000000001</c:v>
                </c:pt>
                <c:pt idx="1984">
                  <c:v>-18.975591999999999</c:v>
                </c:pt>
                <c:pt idx="1985">
                  <c:v>-18.982491</c:v>
                </c:pt>
                <c:pt idx="1986">
                  <c:v>-18.982491</c:v>
                </c:pt>
                <c:pt idx="1987">
                  <c:v>-19.010010999999999</c:v>
                </c:pt>
                <c:pt idx="1988">
                  <c:v>-19.114723000000001</c:v>
                </c:pt>
                <c:pt idx="1989">
                  <c:v>-19.114723000000001</c:v>
                </c:pt>
                <c:pt idx="1990">
                  <c:v>-19.040669999999999</c:v>
                </c:pt>
                <c:pt idx="1991">
                  <c:v>-19.040669999999999</c:v>
                </c:pt>
                <c:pt idx="1992">
                  <c:v>-19.047494</c:v>
                </c:pt>
                <c:pt idx="1993">
                  <c:v>-19.054214999999999</c:v>
                </c:pt>
                <c:pt idx="1994">
                  <c:v>-19.054214999999999</c:v>
                </c:pt>
                <c:pt idx="1995">
                  <c:v>-19.079674000000001</c:v>
                </c:pt>
                <c:pt idx="1996">
                  <c:v>-19.174897999999999</c:v>
                </c:pt>
                <c:pt idx="1997">
                  <c:v>-19.174897999999999</c:v>
                </c:pt>
                <c:pt idx="1998">
                  <c:v>-19.108283</c:v>
                </c:pt>
                <c:pt idx="1999">
                  <c:v>-19.108283</c:v>
                </c:pt>
                <c:pt idx="2000">
                  <c:v>-19.114723000000001</c:v>
                </c:pt>
                <c:pt idx="2001">
                  <c:v>-19.121061000000001</c:v>
                </c:pt>
                <c:pt idx="2002">
                  <c:v>-19.121061000000001</c:v>
                </c:pt>
                <c:pt idx="2003">
                  <c:v>-19.144144000000001</c:v>
                </c:pt>
                <c:pt idx="2004">
                  <c:v>-19.220918000000001</c:v>
                </c:pt>
                <c:pt idx="2005">
                  <c:v>-19.220918000000001</c:v>
                </c:pt>
                <c:pt idx="2006">
                  <c:v>-19.169653</c:v>
                </c:pt>
                <c:pt idx="2007">
                  <c:v>-19.169653</c:v>
                </c:pt>
                <c:pt idx="2008">
                  <c:v>-19.174897999999999</c:v>
                </c:pt>
                <c:pt idx="2009">
                  <c:v>-19.179971999999999</c:v>
                </c:pt>
                <c:pt idx="2010">
                  <c:v>-19.179971999999999</c:v>
                </c:pt>
                <c:pt idx="2011">
                  <c:v>-19.198954000000001</c:v>
                </c:pt>
                <c:pt idx="2012">
                  <c:v>-19.251536999999999</c:v>
                </c:pt>
                <c:pt idx="2013">
                  <c:v>-19.251536999999999</c:v>
                </c:pt>
                <c:pt idx="2014">
                  <c:v>-19.217326</c:v>
                </c:pt>
                <c:pt idx="2015">
                  <c:v>-19.217326</c:v>
                </c:pt>
                <c:pt idx="2016">
                  <c:v>-19.220918000000001</c:v>
                </c:pt>
                <c:pt idx="2017">
                  <c:v>-19.224266</c:v>
                </c:pt>
                <c:pt idx="2018">
                  <c:v>-19.224266</c:v>
                </c:pt>
                <c:pt idx="2019">
                  <c:v>-19.238295999999998</c:v>
                </c:pt>
                <c:pt idx="2020">
                  <c:v>-19.271872999999999</c:v>
                </c:pt>
                <c:pt idx="2021">
                  <c:v>-19.271872999999999</c:v>
                </c:pt>
                <c:pt idx="2022">
                  <c:v>-19.249317999999999</c:v>
                </c:pt>
                <c:pt idx="2023">
                  <c:v>-19.249317999999999</c:v>
                </c:pt>
                <c:pt idx="2024">
                  <c:v>-19.251536999999999</c:v>
                </c:pt>
                <c:pt idx="2025">
                  <c:v>-19.253634000000002</c:v>
                </c:pt>
                <c:pt idx="2026">
                  <c:v>-19.253634000000002</c:v>
                </c:pt>
                <c:pt idx="2027">
                  <c:v>-19.282443000000001</c:v>
                </c:pt>
                <c:pt idx="2028">
                  <c:v>-19.288705</c:v>
                </c:pt>
                <c:pt idx="2029">
                  <c:v>-19.263607</c:v>
                </c:pt>
                <c:pt idx="2030">
                  <c:v>-19.267296000000002</c:v>
                </c:pt>
                <c:pt idx="2031">
                  <c:v>-19.296239</c:v>
                </c:pt>
                <c:pt idx="2032">
                  <c:v>-19.296329</c:v>
                </c:pt>
                <c:pt idx="2033">
                  <c:v>-19.271872999999999</c:v>
                </c:pt>
                <c:pt idx="2034">
                  <c:v>-19.299015000000001</c:v>
                </c:pt>
                <c:pt idx="2035">
                  <c:v>-19.300395000000002</c:v>
                </c:pt>
                <c:pt idx="2036">
                  <c:v>-19.273268000000002</c:v>
                </c:pt>
                <c:pt idx="2037">
                  <c:v>-19.281199000000001</c:v>
                </c:pt>
                <c:pt idx="2038">
                  <c:v>-19.283691000000001</c:v>
                </c:pt>
                <c:pt idx="2039">
                  <c:v>-19.285001000000001</c:v>
                </c:pt>
                <c:pt idx="2040">
                  <c:v>-19.286200000000001</c:v>
                </c:pt>
                <c:pt idx="2041">
                  <c:v>-19.287509</c:v>
                </c:pt>
                <c:pt idx="2042">
                  <c:v>-19.318860999999998</c:v>
                </c:pt>
                <c:pt idx="2043">
                  <c:v>-19.321183999999999</c:v>
                </c:pt>
                <c:pt idx="2044">
                  <c:v>-19.288705</c:v>
                </c:pt>
                <c:pt idx="2045">
                  <c:v>-19.296239</c:v>
                </c:pt>
                <c:pt idx="2046">
                  <c:v>-19.299015000000001</c:v>
                </c:pt>
                <c:pt idx="2047">
                  <c:v>-19.300395000000002</c:v>
                </c:pt>
                <c:pt idx="2048">
                  <c:v>-19.301848</c:v>
                </c:pt>
                <c:pt idx="2049">
                  <c:v>-19.303477999999998</c:v>
                </c:pt>
                <c:pt idx="2050">
                  <c:v>-19.305197</c:v>
                </c:pt>
                <c:pt idx="2051">
                  <c:v>-19.364252</c:v>
                </c:pt>
                <c:pt idx="2052">
                  <c:v>-19.305197</c:v>
                </c:pt>
                <c:pt idx="2053">
                  <c:v>-19.314612</c:v>
                </c:pt>
                <c:pt idx="2054">
                  <c:v>-19.318860999999998</c:v>
                </c:pt>
                <c:pt idx="2055">
                  <c:v>-19.321183999999999</c:v>
                </c:pt>
                <c:pt idx="2056">
                  <c:v>-19.323395000000001</c:v>
                </c:pt>
                <c:pt idx="2057">
                  <c:v>-19.325872</c:v>
                </c:pt>
                <c:pt idx="2058">
                  <c:v>-19.328253</c:v>
                </c:pt>
                <c:pt idx="2059">
                  <c:v>-19.380777999999999</c:v>
                </c:pt>
                <c:pt idx="2060">
                  <c:v>-19.328253</c:v>
                </c:pt>
                <c:pt idx="2061">
                  <c:v>-19.364252</c:v>
                </c:pt>
                <c:pt idx="2062">
                  <c:v>-19.374987000000001</c:v>
                </c:pt>
                <c:pt idx="2063">
                  <c:v>-19.377839000000002</c:v>
                </c:pt>
                <c:pt idx="2064">
                  <c:v>-19.380777999999999</c:v>
                </c:pt>
                <c:pt idx="2065">
                  <c:v>-19.380777999999999</c:v>
                </c:pt>
                <c:pt idx="2066">
                  <c:v>-19.380777999999999</c:v>
                </c:pt>
                <c:pt idx="2067">
                  <c:v>-19.393585999999999</c:v>
                </c:pt>
                <c:pt idx="2068">
                  <c:v>-19.428840999999998</c:v>
                </c:pt>
                <c:pt idx="2069">
                  <c:v>-19.428840999999998</c:v>
                </c:pt>
                <c:pt idx="2070">
                  <c:v>-19.406849999999999</c:v>
                </c:pt>
                <c:pt idx="2071">
                  <c:v>-19.409713</c:v>
                </c:pt>
                <c:pt idx="2072">
                  <c:v>-19.412479000000001</c:v>
                </c:pt>
                <c:pt idx="2073">
                  <c:v>-19.412479000000001</c:v>
                </c:pt>
                <c:pt idx="2074">
                  <c:v>-19.412479000000001</c:v>
                </c:pt>
                <c:pt idx="2075">
                  <c:v>-19.424980999999999</c:v>
                </c:pt>
                <c:pt idx="2076">
                  <c:v>-19.456429</c:v>
                </c:pt>
                <c:pt idx="2077">
                  <c:v>-19.456429</c:v>
                </c:pt>
                <c:pt idx="2078">
                  <c:v>-19.436426000000001</c:v>
                </c:pt>
                <c:pt idx="2079">
                  <c:v>-19.43892</c:v>
                </c:pt>
                <c:pt idx="2080">
                  <c:v>-19.441396999999998</c:v>
                </c:pt>
                <c:pt idx="2081">
                  <c:v>-19.441396999999998</c:v>
                </c:pt>
                <c:pt idx="2082">
                  <c:v>-19.441396999999998</c:v>
                </c:pt>
                <c:pt idx="2083">
                  <c:v>-19.453303999999999</c:v>
                </c:pt>
                <c:pt idx="2084">
                  <c:v>-19.491098000000001</c:v>
                </c:pt>
                <c:pt idx="2085">
                  <c:v>-19.491098000000001</c:v>
                </c:pt>
                <c:pt idx="2086">
                  <c:v>-19.463864000000001</c:v>
                </c:pt>
                <c:pt idx="2087">
                  <c:v>-19.466242999999999</c:v>
                </c:pt>
                <c:pt idx="2088">
                  <c:v>-19.468904999999999</c:v>
                </c:pt>
                <c:pt idx="2089">
                  <c:v>-19.468904999999999</c:v>
                </c:pt>
                <c:pt idx="2090">
                  <c:v>-19.468904999999999</c:v>
                </c:pt>
                <c:pt idx="2091">
                  <c:v>-19.491098000000001</c:v>
                </c:pt>
                <c:pt idx="2092">
                  <c:v>-19.511168000000001</c:v>
                </c:pt>
                <c:pt idx="2093">
                  <c:v>-19.511168000000001</c:v>
                </c:pt>
                <c:pt idx="2094">
                  <c:v>-19.503805</c:v>
                </c:pt>
                <c:pt idx="2095">
                  <c:v>-19.507421999999998</c:v>
                </c:pt>
                <c:pt idx="2096">
                  <c:v>-19.511168000000001</c:v>
                </c:pt>
                <c:pt idx="2097">
                  <c:v>-19.511168000000001</c:v>
                </c:pt>
                <c:pt idx="2098">
                  <c:v>-19.511168000000001</c:v>
                </c:pt>
                <c:pt idx="2099">
                  <c:v>-19.558257000000001</c:v>
                </c:pt>
                <c:pt idx="2100">
                  <c:v>-19.572734000000001</c:v>
                </c:pt>
                <c:pt idx="2101">
                  <c:v>-19.577358</c:v>
                </c:pt>
                <c:pt idx="2102">
                  <c:v>-19.577358</c:v>
                </c:pt>
                <c:pt idx="2103">
                  <c:v>-19.581879000000001</c:v>
                </c:pt>
                <c:pt idx="2104">
                  <c:v>-19.586724</c:v>
                </c:pt>
                <c:pt idx="2105">
                  <c:v>-19.586724</c:v>
                </c:pt>
                <c:pt idx="2106">
                  <c:v>-19.586724</c:v>
                </c:pt>
                <c:pt idx="2107">
                  <c:v>-19.605549</c:v>
                </c:pt>
                <c:pt idx="2108">
                  <c:v>-19.622373</c:v>
                </c:pt>
                <c:pt idx="2109">
                  <c:v>-19.622373</c:v>
                </c:pt>
                <c:pt idx="2110">
                  <c:v>-19.62679</c:v>
                </c:pt>
                <c:pt idx="2111">
                  <c:v>-19.631024</c:v>
                </c:pt>
                <c:pt idx="2112">
                  <c:v>-19.635048999999999</c:v>
                </c:pt>
                <c:pt idx="2113">
                  <c:v>-19.635048999999999</c:v>
                </c:pt>
                <c:pt idx="2114">
                  <c:v>-19.635048999999999</c:v>
                </c:pt>
                <c:pt idx="2115">
                  <c:v>-19.650728999999998</c:v>
                </c:pt>
                <c:pt idx="2116">
                  <c:v>-19.660453</c:v>
                </c:pt>
                <c:pt idx="2117">
                  <c:v>-19.662628999999999</c:v>
                </c:pt>
                <c:pt idx="2118">
                  <c:v>-19.662628999999999</c:v>
                </c:pt>
                <c:pt idx="2119">
                  <c:v>-19.664566000000001</c:v>
                </c:pt>
                <c:pt idx="2120">
                  <c:v>-19.666060000000002</c:v>
                </c:pt>
                <c:pt idx="2121">
                  <c:v>-19.666060000000002</c:v>
                </c:pt>
                <c:pt idx="2122">
                  <c:v>-19.666060000000002</c:v>
                </c:pt>
                <c:pt idx="2123">
                  <c:v>-19.674872000000001</c:v>
                </c:pt>
                <c:pt idx="2124">
                  <c:v>-19.677614999999999</c:v>
                </c:pt>
                <c:pt idx="2125">
                  <c:v>-19.675778000000001</c:v>
                </c:pt>
                <c:pt idx="2126">
                  <c:v>-19.678173000000001</c:v>
                </c:pt>
                <c:pt idx="2127">
                  <c:v>-19.678941999999999</c:v>
                </c:pt>
                <c:pt idx="2128">
                  <c:v>-19.679843999999999</c:v>
                </c:pt>
                <c:pt idx="2129">
                  <c:v>-19.679843999999999</c:v>
                </c:pt>
                <c:pt idx="2130">
                  <c:v>-19.679843999999999</c:v>
                </c:pt>
                <c:pt idx="2131">
                  <c:v>-19.688580000000002</c:v>
                </c:pt>
                <c:pt idx="2132">
                  <c:v>-19.693632999999998</c:v>
                </c:pt>
                <c:pt idx="2133">
                  <c:v>-19.689627999999999</c:v>
                </c:pt>
                <c:pt idx="2134">
                  <c:v>-19.695799000000001</c:v>
                </c:pt>
                <c:pt idx="2135">
                  <c:v>-19.698415000000001</c:v>
                </c:pt>
                <c:pt idx="2136">
                  <c:v>-19.701893999999999</c:v>
                </c:pt>
                <c:pt idx="2137">
                  <c:v>-19.701893999999999</c:v>
                </c:pt>
                <c:pt idx="2138">
                  <c:v>-19.701893999999999</c:v>
                </c:pt>
                <c:pt idx="2139">
                  <c:v>-19.721931000000001</c:v>
                </c:pt>
                <c:pt idx="2140">
                  <c:v>-19.739747999999999</c:v>
                </c:pt>
                <c:pt idx="2141">
                  <c:v>-19.728235999999999</c:v>
                </c:pt>
                <c:pt idx="2142">
                  <c:v>-19.746798999999999</c:v>
                </c:pt>
                <c:pt idx="2143">
                  <c:v>-19.755005000000001</c:v>
                </c:pt>
                <c:pt idx="2144">
                  <c:v>-19.764431999999999</c:v>
                </c:pt>
                <c:pt idx="2145">
                  <c:v>-19.764431999999999</c:v>
                </c:pt>
                <c:pt idx="2146">
                  <c:v>-19.764431999999999</c:v>
                </c:pt>
                <c:pt idx="2147">
                  <c:v>-19.810782</c:v>
                </c:pt>
                <c:pt idx="2148">
                  <c:v>-19.855212000000002</c:v>
                </c:pt>
                <c:pt idx="2149">
                  <c:v>-19.827480999999999</c:v>
                </c:pt>
                <c:pt idx="2150">
                  <c:v>-19.870508999999998</c:v>
                </c:pt>
                <c:pt idx="2151">
                  <c:v>-19.888045000000002</c:v>
                </c:pt>
                <c:pt idx="2152">
                  <c:v>-19.906095000000001</c:v>
                </c:pt>
                <c:pt idx="2153">
                  <c:v>-19.906095000000001</c:v>
                </c:pt>
                <c:pt idx="2154">
                  <c:v>-19.906095000000001</c:v>
                </c:pt>
                <c:pt idx="2155">
                  <c:v>-19.988996</c:v>
                </c:pt>
                <c:pt idx="2156">
                  <c:v>-20.072126000000001</c:v>
                </c:pt>
                <c:pt idx="2157">
                  <c:v>-20.024204000000001</c:v>
                </c:pt>
                <c:pt idx="2158">
                  <c:v>-20.100684999999999</c:v>
                </c:pt>
                <c:pt idx="2159">
                  <c:v>-20.128706000000001</c:v>
                </c:pt>
                <c:pt idx="2160">
                  <c:v>-20.160094999999998</c:v>
                </c:pt>
                <c:pt idx="2161">
                  <c:v>-20.160094999999998</c:v>
                </c:pt>
                <c:pt idx="2162">
                  <c:v>-20.160094999999998</c:v>
                </c:pt>
                <c:pt idx="2163">
                  <c:v>-20.287109999999998</c:v>
                </c:pt>
                <c:pt idx="2164">
                  <c:v>-20.413606000000001</c:v>
                </c:pt>
                <c:pt idx="2165">
                  <c:v>-20.338365</c:v>
                </c:pt>
                <c:pt idx="2166">
                  <c:v>-20.453797000000002</c:v>
                </c:pt>
                <c:pt idx="2167">
                  <c:v>-20.495709999999999</c:v>
                </c:pt>
                <c:pt idx="2168">
                  <c:v>-20.536961999999999</c:v>
                </c:pt>
                <c:pt idx="2169">
                  <c:v>-20.536961999999999</c:v>
                </c:pt>
                <c:pt idx="2170">
                  <c:v>-20.536961999999999</c:v>
                </c:pt>
                <c:pt idx="2171">
                  <c:v>-20.710894</c:v>
                </c:pt>
                <c:pt idx="2172">
                  <c:v>-20.884920999999999</c:v>
                </c:pt>
                <c:pt idx="2173">
                  <c:v>-20.782087000000001</c:v>
                </c:pt>
                <c:pt idx="2174">
                  <c:v>-20.939416999999999</c:v>
                </c:pt>
                <c:pt idx="2175">
                  <c:v>-20.996034000000002</c:v>
                </c:pt>
                <c:pt idx="2176">
                  <c:v>-21.054815999999999</c:v>
                </c:pt>
                <c:pt idx="2177">
                  <c:v>-21.054815999999999</c:v>
                </c:pt>
                <c:pt idx="2178">
                  <c:v>-21.054815999999999</c:v>
                </c:pt>
                <c:pt idx="2179">
                  <c:v>-21.283308999999999</c:v>
                </c:pt>
                <c:pt idx="2180">
                  <c:v>-21.512896000000001</c:v>
                </c:pt>
                <c:pt idx="2181">
                  <c:v>-21.380144000000001</c:v>
                </c:pt>
                <c:pt idx="2182">
                  <c:v>-21.584786999999999</c:v>
                </c:pt>
                <c:pt idx="2183">
                  <c:v>-21.657440999999999</c:v>
                </c:pt>
                <c:pt idx="2184">
                  <c:v>-21.732702</c:v>
                </c:pt>
                <c:pt idx="2185">
                  <c:v>-21.732702</c:v>
                </c:pt>
                <c:pt idx="2186">
                  <c:v>-21.732702</c:v>
                </c:pt>
                <c:pt idx="2187">
                  <c:v>-22.317166</c:v>
                </c:pt>
                <c:pt idx="2188">
                  <c:v>-22.354545000000002</c:v>
                </c:pt>
                <c:pt idx="2189">
                  <c:v>-22.419761000000001</c:v>
                </c:pt>
                <c:pt idx="2190">
                  <c:v>-22.864723000000001</c:v>
                </c:pt>
                <c:pt idx="2191">
                  <c:v>-22.864723000000001</c:v>
                </c:pt>
                <c:pt idx="2192">
                  <c:v>-22.864723000000001</c:v>
                </c:pt>
                <c:pt idx="2193">
                  <c:v>-23.227627999999999</c:v>
                </c:pt>
                <c:pt idx="2194">
                  <c:v>-23.227627999999999</c:v>
                </c:pt>
                <c:pt idx="2195">
                  <c:v>-23.387796999999999</c:v>
                </c:pt>
                <c:pt idx="2196">
                  <c:v>-23.493694000000001</c:v>
                </c:pt>
                <c:pt idx="2197">
                  <c:v>-23.595129</c:v>
                </c:pt>
                <c:pt idx="2198">
                  <c:v>-23.943631</c:v>
                </c:pt>
                <c:pt idx="2199">
                  <c:v>-23.943631</c:v>
                </c:pt>
                <c:pt idx="2200">
                  <c:v>-23.943631</c:v>
                </c:pt>
                <c:pt idx="2201">
                  <c:v>-24.391238999999999</c:v>
                </c:pt>
                <c:pt idx="2202">
                  <c:v>-24.391238999999999</c:v>
                </c:pt>
                <c:pt idx="2203">
                  <c:v>-24.581669999999999</c:v>
                </c:pt>
                <c:pt idx="2204">
                  <c:v>-24.710343999999999</c:v>
                </c:pt>
                <c:pt idx="2205">
                  <c:v>-24.841557999999999</c:v>
                </c:pt>
                <c:pt idx="2206">
                  <c:v>-25.246044000000001</c:v>
                </c:pt>
                <c:pt idx="2207">
                  <c:v>-25.246044000000001</c:v>
                </c:pt>
                <c:pt idx="2208">
                  <c:v>-25.761353</c:v>
                </c:pt>
                <c:pt idx="2209">
                  <c:v>-25.761353</c:v>
                </c:pt>
                <c:pt idx="2210">
                  <c:v>-25.761353</c:v>
                </c:pt>
                <c:pt idx="2211">
                  <c:v>-25.977447000000002</c:v>
                </c:pt>
                <c:pt idx="2212">
                  <c:v>-26.121943000000002</c:v>
                </c:pt>
                <c:pt idx="2213">
                  <c:v>-26.267654</c:v>
                </c:pt>
                <c:pt idx="2214">
                  <c:v>-26.70562</c:v>
                </c:pt>
                <c:pt idx="2215">
                  <c:v>-26.70562</c:v>
                </c:pt>
                <c:pt idx="2216">
                  <c:v>-27.254579</c:v>
                </c:pt>
                <c:pt idx="2217">
                  <c:v>-27.254579</c:v>
                </c:pt>
                <c:pt idx="2218">
                  <c:v>-27.254579</c:v>
                </c:pt>
                <c:pt idx="2219">
                  <c:v>-27.495975999999999</c:v>
                </c:pt>
                <c:pt idx="2220">
                  <c:v>-27.647387999999999</c:v>
                </c:pt>
                <c:pt idx="2221">
                  <c:v>-27.801112</c:v>
                </c:pt>
                <c:pt idx="2222">
                  <c:v>-28.243155999999999</c:v>
                </c:pt>
                <c:pt idx="2223">
                  <c:v>-28.243155999999999</c:v>
                </c:pt>
                <c:pt idx="2224">
                  <c:v>-28.773374</c:v>
                </c:pt>
                <c:pt idx="2225">
                  <c:v>-28.773374</c:v>
                </c:pt>
                <c:pt idx="2226">
                  <c:v>-28.773374</c:v>
                </c:pt>
                <c:pt idx="2227">
                  <c:v>-29.002352999999999</c:v>
                </c:pt>
                <c:pt idx="2228">
                  <c:v>-29.144083999999999</c:v>
                </c:pt>
                <c:pt idx="2229">
                  <c:v>-29.281815999999999</c:v>
                </c:pt>
                <c:pt idx="2230">
                  <c:v>-29.666018000000001</c:v>
                </c:pt>
                <c:pt idx="2231">
                  <c:v>-29.666018000000001</c:v>
                </c:pt>
                <c:pt idx="2232">
                  <c:v>-30.099995</c:v>
                </c:pt>
                <c:pt idx="2233">
                  <c:v>-30.099995</c:v>
                </c:pt>
                <c:pt idx="2234">
                  <c:v>-30.099995</c:v>
                </c:pt>
                <c:pt idx="2235">
                  <c:v>-30.288136999999999</c:v>
                </c:pt>
                <c:pt idx="2236">
                  <c:v>-30.396267999999999</c:v>
                </c:pt>
                <c:pt idx="2237">
                  <c:v>-30.504926999999999</c:v>
                </c:pt>
                <c:pt idx="2238">
                  <c:v>-30.800235000000001</c:v>
                </c:pt>
                <c:pt idx="2239">
                  <c:v>-30.800235000000001</c:v>
                </c:pt>
                <c:pt idx="2240">
                  <c:v>-31.103290999999999</c:v>
                </c:pt>
                <c:pt idx="2241">
                  <c:v>-31.103290999999999</c:v>
                </c:pt>
                <c:pt idx="2242">
                  <c:v>-31.103290999999999</c:v>
                </c:pt>
                <c:pt idx="2243">
                  <c:v>-31.22476</c:v>
                </c:pt>
                <c:pt idx="2244">
                  <c:v>-31.291160999999999</c:v>
                </c:pt>
                <c:pt idx="2245">
                  <c:v>-31.352429999999998</c:v>
                </c:pt>
                <c:pt idx="2246">
                  <c:v>-31.481987</c:v>
                </c:pt>
                <c:pt idx="2247">
                  <c:v>-31.481987</c:v>
                </c:pt>
                <c:pt idx="2248">
                  <c:v>-31.572575000000001</c:v>
                </c:pt>
                <c:pt idx="2249">
                  <c:v>-31.572575000000001</c:v>
                </c:pt>
                <c:pt idx="2250">
                  <c:v>-31.572575000000001</c:v>
                </c:pt>
                <c:pt idx="2251">
                  <c:v>-31.598068999999999</c:v>
                </c:pt>
                <c:pt idx="2252">
                  <c:v>-31.602478000000001</c:v>
                </c:pt>
                <c:pt idx="2253">
                  <c:v>-31.599236999999999</c:v>
                </c:pt>
                <c:pt idx="2254">
                  <c:v>-31.544602000000001</c:v>
                </c:pt>
                <c:pt idx="2255">
                  <c:v>-31.544602000000001</c:v>
                </c:pt>
                <c:pt idx="2256">
                  <c:v>-31.429383000000001</c:v>
                </c:pt>
                <c:pt idx="2257">
                  <c:v>-31.429383000000001</c:v>
                </c:pt>
                <c:pt idx="2258">
                  <c:v>-31.429383000000001</c:v>
                </c:pt>
                <c:pt idx="2259">
                  <c:v>-31.360868</c:v>
                </c:pt>
                <c:pt idx="2260">
                  <c:v>-31.30668</c:v>
                </c:pt>
                <c:pt idx="2261">
                  <c:v>-31.246176999999999</c:v>
                </c:pt>
                <c:pt idx="2262">
                  <c:v>-31.023700000000002</c:v>
                </c:pt>
                <c:pt idx="2263">
                  <c:v>-31.023700000000002</c:v>
                </c:pt>
                <c:pt idx="2264">
                  <c:v>-30.711220999999998</c:v>
                </c:pt>
                <c:pt idx="2265">
                  <c:v>-30.711220999999998</c:v>
                </c:pt>
                <c:pt idx="2266">
                  <c:v>-30.711220999999998</c:v>
                </c:pt>
                <c:pt idx="2267">
                  <c:v>-30.554162999999999</c:v>
                </c:pt>
                <c:pt idx="2268">
                  <c:v>-30.444942999999999</c:v>
                </c:pt>
                <c:pt idx="2269">
                  <c:v>-30.329256999999998</c:v>
                </c:pt>
                <c:pt idx="2270">
                  <c:v>-29.946013000000001</c:v>
                </c:pt>
                <c:pt idx="2271">
                  <c:v>-29.946013000000001</c:v>
                </c:pt>
                <c:pt idx="2272">
                  <c:v>-29.458708000000001</c:v>
                </c:pt>
                <c:pt idx="2273">
                  <c:v>-29.458708000000001</c:v>
                </c:pt>
                <c:pt idx="2274">
                  <c:v>-29.458708000000001</c:v>
                </c:pt>
                <c:pt idx="2275">
                  <c:v>-29.227111000000001</c:v>
                </c:pt>
                <c:pt idx="2276">
                  <c:v>-29.071363000000002</c:v>
                </c:pt>
                <c:pt idx="2277">
                  <c:v>-28.917877000000001</c:v>
                </c:pt>
                <c:pt idx="2278">
                  <c:v>-28.402868999999999</c:v>
                </c:pt>
                <c:pt idx="2279">
                  <c:v>-28.402868999999999</c:v>
                </c:pt>
                <c:pt idx="2280">
                  <c:v>-28.402868999999999</c:v>
                </c:pt>
                <c:pt idx="2281">
                  <c:v>-28.402868999999999</c:v>
                </c:pt>
                <c:pt idx="2282">
                  <c:v>-27.769368</c:v>
                </c:pt>
                <c:pt idx="2283">
                  <c:v>-27.769368</c:v>
                </c:pt>
                <c:pt idx="2284">
                  <c:v>-27.085951999999999</c:v>
                </c:pt>
                <c:pt idx="2285">
                  <c:v>-26.894866</c:v>
                </c:pt>
                <c:pt idx="2286">
                  <c:v>-26.894866</c:v>
                </c:pt>
                <c:pt idx="2287">
                  <c:v>-26.894866</c:v>
                </c:pt>
                <c:pt idx="2288">
                  <c:v>-26.691161000000001</c:v>
                </c:pt>
                <c:pt idx="2289">
                  <c:v>-26.484760999999999</c:v>
                </c:pt>
                <c:pt idx="2290">
                  <c:v>-26.484760999999999</c:v>
                </c:pt>
                <c:pt idx="2291">
                  <c:v>-25.754847999999999</c:v>
                </c:pt>
                <c:pt idx="2292">
                  <c:v>-24.984248000000001</c:v>
                </c:pt>
                <c:pt idx="2293">
                  <c:v>-25.754847999999999</c:v>
                </c:pt>
                <c:pt idx="2294">
                  <c:v>-24.765874</c:v>
                </c:pt>
                <c:pt idx="2295">
                  <c:v>-24.765874</c:v>
                </c:pt>
                <c:pt idx="2296">
                  <c:v>-24.557357</c:v>
                </c:pt>
                <c:pt idx="2297">
                  <c:v>-24.338065</c:v>
                </c:pt>
                <c:pt idx="2298">
                  <c:v>-24.338065</c:v>
                </c:pt>
                <c:pt idx="2299">
                  <c:v>-23.573727000000002</c:v>
                </c:pt>
                <c:pt idx="2300">
                  <c:v>-22.796994999999999</c:v>
                </c:pt>
                <c:pt idx="2301">
                  <c:v>-22.582432000000001</c:v>
                </c:pt>
                <c:pt idx="2302">
                  <c:v>-22.169204000000001</c:v>
                </c:pt>
                <c:pt idx="2303">
                  <c:v>-22.169204000000001</c:v>
                </c:pt>
                <c:pt idx="2304">
                  <c:v>-22.169204000000001</c:v>
                </c:pt>
                <c:pt idx="2305">
                  <c:v>-21.438791999999999</c:v>
                </c:pt>
                <c:pt idx="2306">
                  <c:v>-21.438791999999999</c:v>
                </c:pt>
                <c:pt idx="2307">
                  <c:v>-21.310607999999998</c:v>
                </c:pt>
                <c:pt idx="2308">
                  <c:v>-21.115438999999999</c:v>
                </c:pt>
                <c:pt idx="2309">
                  <c:v>-20.913319000000001</c:v>
                </c:pt>
                <c:pt idx="2310">
                  <c:v>-18.634958999999998</c:v>
                </c:pt>
                <c:pt idx="2311">
                  <c:v>-18.634958999999998</c:v>
                </c:pt>
                <c:pt idx="2312">
                  <c:v>-18.470495</c:v>
                </c:pt>
                <c:pt idx="2313">
                  <c:v>-18.300471000000002</c:v>
                </c:pt>
                <c:pt idx="2314">
                  <c:v>-18.133274</c:v>
                </c:pt>
                <c:pt idx="2315">
                  <c:v>-17.968834000000001</c:v>
                </c:pt>
                <c:pt idx="2316">
                  <c:v>-17.968834000000001</c:v>
                </c:pt>
                <c:pt idx="2317">
                  <c:v>-17.399467000000001</c:v>
                </c:pt>
                <c:pt idx="2318">
                  <c:v>-16.570682999999999</c:v>
                </c:pt>
                <c:pt idx="2319">
                  <c:v>-16.570682999999999</c:v>
                </c:pt>
                <c:pt idx="2320">
                  <c:v>-16.430778</c:v>
                </c:pt>
                <c:pt idx="2321">
                  <c:v>-16.430778</c:v>
                </c:pt>
                <c:pt idx="2322">
                  <c:v>-15.934063999999999</c:v>
                </c:pt>
                <c:pt idx="2323">
                  <c:v>-15.934063999999999</c:v>
                </c:pt>
                <c:pt idx="2324">
                  <c:v>-15.855035000000001</c:v>
                </c:pt>
                <c:pt idx="2325">
                  <c:v>-15.721609000000001</c:v>
                </c:pt>
                <c:pt idx="2326">
                  <c:v>-15.225158</c:v>
                </c:pt>
                <c:pt idx="2327">
                  <c:v>-15.225158</c:v>
                </c:pt>
                <c:pt idx="2328">
                  <c:v>-15.106583000000001</c:v>
                </c:pt>
                <c:pt idx="2329">
                  <c:v>-15.106583000000001</c:v>
                </c:pt>
                <c:pt idx="2330">
                  <c:v>-14.684331</c:v>
                </c:pt>
                <c:pt idx="2331">
                  <c:v>-14.684331</c:v>
                </c:pt>
                <c:pt idx="2332">
                  <c:v>-14.619126</c:v>
                </c:pt>
                <c:pt idx="2333">
                  <c:v>-14.514726</c:v>
                </c:pt>
                <c:pt idx="2334">
                  <c:v>-14.113426</c:v>
                </c:pt>
                <c:pt idx="2335">
                  <c:v>-14.113426</c:v>
                </c:pt>
                <c:pt idx="2336">
                  <c:v>-14.021442</c:v>
                </c:pt>
                <c:pt idx="2337">
                  <c:v>-14.021442</c:v>
                </c:pt>
                <c:pt idx="2338">
                  <c:v>-13.6995</c:v>
                </c:pt>
                <c:pt idx="2339">
                  <c:v>-13.6995</c:v>
                </c:pt>
                <c:pt idx="2340">
                  <c:v>-13.658446</c:v>
                </c:pt>
                <c:pt idx="2341">
                  <c:v>-13.581682000000001</c:v>
                </c:pt>
                <c:pt idx="2342">
                  <c:v>-13.327278</c:v>
                </c:pt>
                <c:pt idx="2343">
                  <c:v>-13.327278</c:v>
                </c:pt>
                <c:pt idx="2344">
                  <c:v>-13.275195999999999</c:v>
                </c:pt>
                <c:pt idx="2345">
                  <c:v>-13.275195999999999</c:v>
                </c:pt>
                <c:pt idx="2346">
                  <c:v>-13.083384000000001</c:v>
                </c:pt>
                <c:pt idx="2347">
                  <c:v>-13.083384000000001</c:v>
                </c:pt>
                <c:pt idx="2348">
                  <c:v>-13.060525999999999</c:v>
                </c:pt>
                <c:pt idx="2349">
                  <c:v>-13.020621</c:v>
                </c:pt>
                <c:pt idx="2350">
                  <c:v>-12.904534999999999</c:v>
                </c:pt>
                <c:pt idx="2351">
                  <c:v>-12.904534999999999</c:v>
                </c:pt>
                <c:pt idx="2352">
                  <c:v>-12.884349</c:v>
                </c:pt>
                <c:pt idx="2353">
                  <c:v>-12.884349</c:v>
                </c:pt>
                <c:pt idx="2354">
                  <c:v>-12.798787000000001</c:v>
                </c:pt>
                <c:pt idx="2355">
                  <c:v>-12.798787000000001</c:v>
                </c:pt>
                <c:pt idx="2356">
                  <c:v>-12.793614</c:v>
                </c:pt>
                <c:pt idx="2357">
                  <c:v>-12.781435999999999</c:v>
                </c:pt>
                <c:pt idx="2358">
                  <c:v>-12.747325</c:v>
                </c:pt>
                <c:pt idx="2359">
                  <c:v>-12.747325</c:v>
                </c:pt>
                <c:pt idx="2360">
                  <c:v>-12.740788</c:v>
                </c:pt>
                <c:pt idx="2361">
                  <c:v>-12.740788</c:v>
                </c:pt>
                <c:pt idx="2362">
                  <c:v>-12.701150999999999</c:v>
                </c:pt>
                <c:pt idx="2363">
                  <c:v>-12.701150999999999</c:v>
                </c:pt>
                <c:pt idx="2364">
                  <c:v>-12.698636</c:v>
                </c:pt>
                <c:pt idx="2365">
                  <c:v>-12.690237</c:v>
                </c:pt>
                <c:pt idx="2366">
                  <c:v>-12.629818</c:v>
                </c:pt>
                <c:pt idx="2367">
                  <c:v>-12.629818</c:v>
                </c:pt>
                <c:pt idx="2368">
                  <c:v>-12.606249999999999</c:v>
                </c:pt>
                <c:pt idx="2369">
                  <c:v>-12.606249999999999</c:v>
                </c:pt>
                <c:pt idx="2370">
                  <c:v>-12.525141</c:v>
                </c:pt>
                <c:pt idx="2371">
                  <c:v>-12.525141</c:v>
                </c:pt>
                <c:pt idx="2372">
                  <c:v>-12.504403</c:v>
                </c:pt>
                <c:pt idx="2373">
                  <c:v>-12.471768000000001</c:v>
                </c:pt>
                <c:pt idx="2374">
                  <c:v>-12.310176999999999</c:v>
                </c:pt>
                <c:pt idx="2375">
                  <c:v>-12.310176999999999</c:v>
                </c:pt>
                <c:pt idx="2376">
                  <c:v>-12.264035</c:v>
                </c:pt>
                <c:pt idx="2377">
                  <c:v>-12.264035</c:v>
                </c:pt>
                <c:pt idx="2378">
                  <c:v>-12.125216</c:v>
                </c:pt>
                <c:pt idx="2379">
                  <c:v>-12.125216</c:v>
                </c:pt>
                <c:pt idx="2380">
                  <c:v>-12.092995999999999</c:v>
                </c:pt>
                <c:pt idx="2381">
                  <c:v>-12.044510000000001</c:v>
                </c:pt>
                <c:pt idx="2382">
                  <c:v>-11.865555000000001</c:v>
                </c:pt>
                <c:pt idx="2383">
                  <c:v>-11.865555000000001</c:v>
                </c:pt>
                <c:pt idx="2384">
                  <c:v>-11.826718</c:v>
                </c:pt>
                <c:pt idx="2385">
                  <c:v>-11.826718</c:v>
                </c:pt>
                <c:pt idx="2386">
                  <c:v>-11.724501</c:v>
                </c:pt>
                <c:pt idx="2387">
                  <c:v>-11.724501</c:v>
                </c:pt>
                <c:pt idx="2388">
                  <c:v>-11.70312</c:v>
                </c:pt>
                <c:pt idx="2389">
                  <c:v>-11.674775</c:v>
                </c:pt>
                <c:pt idx="2390">
                  <c:v>-11.606375999999999</c:v>
                </c:pt>
                <c:pt idx="2391">
                  <c:v>-11.606375999999999</c:v>
                </c:pt>
                <c:pt idx="2392">
                  <c:v>-11.599285999999999</c:v>
                </c:pt>
                <c:pt idx="2393">
                  <c:v>-11.599285999999999</c:v>
                </c:pt>
                <c:pt idx="2394">
                  <c:v>-11.598162</c:v>
                </c:pt>
                <c:pt idx="2395">
                  <c:v>-11.598162</c:v>
                </c:pt>
                <c:pt idx="2396">
                  <c:v>-11.596947999999999</c:v>
                </c:pt>
                <c:pt idx="2397">
                  <c:v>-11.600688999999999</c:v>
                </c:pt>
                <c:pt idx="2398">
                  <c:v>-11.643587999999999</c:v>
                </c:pt>
                <c:pt idx="2399">
                  <c:v>-11.660472</c:v>
                </c:pt>
                <c:pt idx="2400">
                  <c:v>-11.660472</c:v>
                </c:pt>
                <c:pt idx="2401">
                  <c:v>-11.660472</c:v>
                </c:pt>
                <c:pt idx="2402">
                  <c:v>-11.729384</c:v>
                </c:pt>
                <c:pt idx="2403">
                  <c:v>-11.729384</c:v>
                </c:pt>
                <c:pt idx="2404">
                  <c:v>-11.73959</c:v>
                </c:pt>
                <c:pt idx="2405">
                  <c:v>-11.782182000000001</c:v>
                </c:pt>
                <c:pt idx="2406">
                  <c:v>-11.851474</c:v>
                </c:pt>
                <c:pt idx="2407">
                  <c:v>-11.87513</c:v>
                </c:pt>
                <c:pt idx="2408">
                  <c:v>-11.87513</c:v>
                </c:pt>
                <c:pt idx="2409">
                  <c:v>-11.87513</c:v>
                </c:pt>
                <c:pt idx="2410">
                  <c:v>-11.966618</c:v>
                </c:pt>
                <c:pt idx="2411">
                  <c:v>-11.966618</c:v>
                </c:pt>
                <c:pt idx="2412">
                  <c:v>-11.981515999999999</c:v>
                </c:pt>
                <c:pt idx="2413">
                  <c:v>-12.031488</c:v>
                </c:pt>
                <c:pt idx="2414">
                  <c:v>-12.107557999999999</c:v>
                </c:pt>
                <c:pt idx="2415">
                  <c:v>-12.132851</c:v>
                </c:pt>
                <c:pt idx="2416">
                  <c:v>-12.132851</c:v>
                </c:pt>
                <c:pt idx="2417">
                  <c:v>-12.132851</c:v>
                </c:pt>
                <c:pt idx="2418">
                  <c:v>-12.227429000000001</c:v>
                </c:pt>
                <c:pt idx="2419">
                  <c:v>-12.227429000000001</c:v>
                </c:pt>
                <c:pt idx="2420">
                  <c:v>-12.239903999999999</c:v>
                </c:pt>
                <c:pt idx="2421">
                  <c:v>-12.287283</c:v>
                </c:pt>
                <c:pt idx="2422">
                  <c:v>-12.357474</c:v>
                </c:pt>
                <c:pt idx="2423">
                  <c:v>-12.380152000000001</c:v>
                </c:pt>
                <c:pt idx="2424">
                  <c:v>-12.380152000000001</c:v>
                </c:pt>
                <c:pt idx="2425">
                  <c:v>-12.380152000000001</c:v>
                </c:pt>
                <c:pt idx="2426">
                  <c:v>-12.380152000000001</c:v>
                </c:pt>
                <c:pt idx="2427">
                  <c:v>-12.462427</c:v>
                </c:pt>
                <c:pt idx="2428">
                  <c:v>-12.462427</c:v>
                </c:pt>
                <c:pt idx="2429">
                  <c:v>-12.462427</c:v>
                </c:pt>
                <c:pt idx="2430">
                  <c:v>-12.535182000000001</c:v>
                </c:pt>
                <c:pt idx="2431">
                  <c:v>-12.554895999999999</c:v>
                </c:pt>
                <c:pt idx="2432">
                  <c:v>-12.574693999999999</c:v>
                </c:pt>
                <c:pt idx="2433">
                  <c:v>-12.593674999999999</c:v>
                </c:pt>
                <c:pt idx="2434">
                  <c:v>-12.593674999999999</c:v>
                </c:pt>
                <c:pt idx="2435">
                  <c:v>-12.593674999999999</c:v>
                </c:pt>
                <c:pt idx="2436">
                  <c:v>-12.593674999999999</c:v>
                </c:pt>
                <c:pt idx="2437">
                  <c:v>-12.697347000000001</c:v>
                </c:pt>
                <c:pt idx="2438">
                  <c:v>-12.706992</c:v>
                </c:pt>
                <c:pt idx="2439">
                  <c:v>-12.723762000000001</c:v>
                </c:pt>
                <c:pt idx="2440">
                  <c:v>-12.741599000000001</c:v>
                </c:pt>
                <c:pt idx="2441">
                  <c:v>-12.758722000000001</c:v>
                </c:pt>
                <c:pt idx="2442">
                  <c:v>-12.775155</c:v>
                </c:pt>
                <c:pt idx="2443">
                  <c:v>-12.790243</c:v>
                </c:pt>
                <c:pt idx="2444">
                  <c:v>-12.806397</c:v>
                </c:pt>
                <c:pt idx="2445">
                  <c:v>-12.806397</c:v>
                </c:pt>
                <c:pt idx="2446">
                  <c:v>-12.891791</c:v>
                </c:pt>
                <c:pt idx="2447">
                  <c:v>-12.904802</c:v>
                </c:pt>
                <c:pt idx="2448">
                  <c:v>-12.917126</c:v>
                </c:pt>
                <c:pt idx="2449">
                  <c:v>-12.928303</c:v>
                </c:pt>
                <c:pt idx="2450">
                  <c:v>-12.939086</c:v>
                </c:pt>
                <c:pt idx="2451">
                  <c:v>-12.939086</c:v>
                </c:pt>
                <c:pt idx="2452">
                  <c:v>-12.939086</c:v>
                </c:pt>
                <c:pt idx="2453">
                  <c:v>-12.969060000000001</c:v>
                </c:pt>
                <c:pt idx="2454">
                  <c:v>-12.999675</c:v>
                </c:pt>
                <c:pt idx="2455">
                  <c:v>-12.999675</c:v>
                </c:pt>
                <c:pt idx="2456">
                  <c:v>-13.006345</c:v>
                </c:pt>
                <c:pt idx="2457">
                  <c:v>-13.012142000000001</c:v>
                </c:pt>
                <c:pt idx="2458">
                  <c:v>-13.017459000000001</c:v>
                </c:pt>
                <c:pt idx="2459">
                  <c:v>-13.017459000000001</c:v>
                </c:pt>
                <c:pt idx="2460">
                  <c:v>-13.017459000000001</c:v>
                </c:pt>
                <c:pt idx="2461">
                  <c:v>-13.02867</c:v>
                </c:pt>
                <c:pt idx="2462">
                  <c:v>-13.034763</c:v>
                </c:pt>
                <c:pt idx="2463">
                  <c:v>-13.034753</c:v>
                </c:pt>
                <c:pt idx="2464">
                  <c:v>-13.034153999999999</c:v>
                </c:pt>
                <c:pt idx="2465">
                  <c:v>-13.032942</c:v>
                </c:pt>
                <c:pt idx="2466">
                  <c:v>-13.03116</c:v>
                </c:pt>
                <c:pt idx="2467">
                  <c:v>-13.03116</c:v>
                </c:pt>
                <c:pt idx="2468">
                  <c:v>-13.03116</c:v>
                </c:pt>
                <c:pt idx="2469">
                  <c:v>-13.023545</c:v>
                </c:pt>
                <c:pt idx="2470">
                  <c:v>-13.013377</c:v>
                </c:pt>
                <c:pt idx="2471">
                  <c:v>-13.008665000000001</c:v>
                </c:pt>
                <c:pt idx="2472">
                  <c:v>-13.003541999999999</c:v>
                </c:pt>
                <c:pt idx="2473">
                  <c:v>-12.998041000000001</c:v>
                </c:pt>
                <c:pt idx="2474">
                  <c:v>-12.992194</c:v>
                </c:pt>
                <c:pt idx="2475">
                  <c:v>-12.992194</c:v>
                </c:pt>
                <c:pt idx="2476">
                  <c:v>-12.992194</c:v>
                </c:pt>
                <c:pt idx="2477">
                  <c:v>-12.972509000000001</c:v>
                </c:pt>
                <c:pt idx="2478">
                  <c:v>-12.953194</c:v>
                </c:pt>
                <c:pt idx="2479">
                  <c:v>-12.945316999999999</c:v>
                </c:pt>
                <c:pt idx="2480">
                  <c:v>-12.937208999999999</c:v>
                </c:pt>
                <c:pt idx="2481">
                  <c:v>-12.928877</c:v>
                </c:pt>
                <c:pt idx="2482">
                  <c:v>-12.920035</c:v>
                </c:pt>
                <c:pt idx="2483">
                  <c:v>-12.920035</c:v>
                </c:pt>
                <c:pt idx="2484">
                  <c:v>-12.920035</c:v>
                </c:pt>
                <c:pt idx="2485">
                  <c:v>-12.892747</c:v>
                </c:pt>
                <c:pt idx="2486">
                  <c:v>-12.867565000000001</c:v>
                </c:pt>
                <c:pt idx="2487">
                  <c:v>-12.857611</c:v>
                </c:pt>
                <c:pt idx="2488">
                  <c:v>-12.847286</c:v>
                </c:pt>
                <c:pt idx="2489">
                  <c:v>-12.837281000000001</c:v>
                </c:pt>
                <c:pt idx="2490">
                  <c:v>-12.826831</c:v>
                </c:pt>
                <c:pt idx="2491">
                  <c:v>-12.826831</c:v>
                </c:pt>
                <c:pt idx="2492">
                  <c:v>-12.826831</c:v>
                </c:pt>
                <c:pt idx="2493">
                  <c:v>-12.795925</c:v>
                </c:pt>
                <c:pt idx="2494">
                  <c:v>-12.766138</c:v>
                </c:pt>
                <c:pt idx="2495">
                  <c:v>-12.754727000000001</c:v>
                </c:pt>
                <c:pt idx="2496">
                  <c:v>-12.743455000000001</c:v>
                </c:pt>
                <c:pt idx="2497">
                  <c:v>-12.732065</c:v>
                </c:pt>
                <c:pt idx="2498">
                  <c:v>-12.720124</c:v>
                </c:pt>
                <c:pt idx="2499">
                  <c:v>-12.720124</c:v>
                </c:pt>
                <c:pt idx="2500">
                  <c:v>-12.720124</c:v>
                </c:pt>
                <c:pt idx="2501">
                  <c:v>-12.687484</c:v>
                </c:pt>
                <c:pt idx="2502">
                  <c:v>-12.656131</c:v>
                </c:pt>
                <c:pt idx="2503">
                  <c:v>-12.644631</c:v>
                </c:pt>
                <c:pt idx="2504">
                  <c:v>-12.632771999999999</c:v>
                </c:pt>
                <c:pt idx="2505">
                  <c:v>-12.621028000000001</c:v>
                </c:pt>
                <c:pt idx="2506">
                  <c:v>-12.609799000000001</c:v>
                </c:pt>
                <c:pt idx="2507">
                  <c:v>-12.609799000000001</c:v>
                </c:pt>
                <c:pt idx="2508">
                  <c:v>-12.609799000000001</c:v>
                </c:pt>
                <c:pt idx="2509">
                  <c:v>-12.579143999999999</c:v>
                </c:pt>
                <c:pt idx="2510">
                  <c:v>-12.549524</c:v>
                </c:pt>
                <c:pt idx="2511">
                  <c:v>-12.539101</c:v>
                </c:pt>
                <c:pt idx="2512">
                  <c:v>-12.528974</c:v>
                </c:pt>
                <c:pt idx="2513">
                  <c:v>-12.51928</c:v>
                </c:pt>
                <c:pt idx="2514">
                  <c:v>-12.509831</c:v>
                </c:pt>
                <c:pt idx="2515">
                  <c:v>-12.509831</c:v>
                </c:pt>
                <c:pt idx="2516">
                  <c:v>-12.509831</c:v>
                </c:pt>
                <c:pt idx="2517">
                  <c:v>-12.486624000000001</c:v>
                </c:pt>
                <c:pt idx="2518">
                  <c:v>-12.463979</c:v>
                </c:pt>
                <c:pt idx="2519">
                  <c:v>-12.456436</c:v>
                </c:pt>
                <c:pt idx="2520">
                  <c:v>-12.449344999999999</c:v>
                </c:pt>
                <c:pt idx="2521">
                  <c:v>-12.442292999999999</c:v>
                </c:pt>
                <c:pt idx="2522">
                  <c:v>-12.435668</c:v>
                </c:pt>
                <c:pt idx="2523">
                  <c:v>-12.435668</c:v>
                </c:pt>
                <c:pt idx="2524">
                  <c:v>-12.435668</c:v>
                </c:pt>
                <c:pt idx="2525">
                  <c:v>-12.422234</c:v>
                </c:pt>
                <c:pt idx="2526">
                  <c:v>-12.405899</c:v>
                </c:pt>
                <c:pt idx="2527">
                  <c:v>-12.400717</c:v>
                </c:pt>
                <c:pt idx="2528">
                  <c:v>-12.395896</c:v>
                </c:pt>
                <c:pt idx="2529">
                  <c:v>-12.391425999999999</c:v>
                </c:pt>
                <c:pt idx="2530">
                  <c:v>-12.38696</c:v>
                </c:pt>
                <c:pt idx="2531">
                  <c:v>-12.38696</c:v>
                </c:pt>
                <c:pt idx="2532">
                  <c:v>-12.38696</c:v>
                </c:pt>
                <c:pt idx="2533">
                  <c:v>-12.382307000000001</c:v>
                </c:pt>
                <c:pt idx="2534">
                  <c:v>-12.378432</c:v>
                </c:pt>
                <c:pt idx="2535">
                  <c:v>-12.374867</c:v>
                </c:pt>
                <c:pt idx="2536">
                  <c:v>-12.371549999999999</c:v>
                </c:pt>
                <c:pt idx="2537">
                  <c:v>-12.368487999999999</c:v>
                </c:pt>
                <c:pt idx="2538">
                  <c:v>-12.365591</c:v>
                </c:pt>
                <c:pt idx="2539">
                  <c:v>-12.362740000000001</c:v>
                </c:pt>
                <c:pt idx="2540">
                  <c:v>-12.360042</c:v>
                </c:pt>
                <c:pt idx="2541">
                  <c:v>-12.360042</c:v>
                </c:pt>
                <c:pt idx="2542">
                  <c:v>-12.358064000000001</c:v>
                </c:pt>
                <c:pt idx="2543">
                  <c:v>-12.355878000000001</c:v>
                </c:pt>
                <c:pt idx="2544">
                  <c:v>-12.353693</c:v>
                </c:pt>
                <c:pt idx="2545">
                  <c:v>-12.351524</c:v>
                </c:pt>
                <c:pt idx="2546">
                  <c:v>-12.349401</c:v>
                </c:pt>
                <c:pt idx="2547">
                  <c:v>-12.347477</c:v>
                </c:pt>
                <c:pt idx="2548">
                  <c:v>-12.345488</c:v>
                </c:pt>
                <c:pt idx="2549">
                  <c:v>-12.345488</c:v>
                </c:pt>
                <c:pt idx="2550">
                  <c:v>-12.344168</c:v>
                </c:pt>
                <c:pt idx="2551">
                  <c:v>-12.342301000000001</c:v>
                </c:pt>
                <c:pt idx="2552">
                  <c:v>-12.340324000000001</c:v>
                </c:pt>
                <c:pt idx="2553">
                  <c:v>-12.338509999999999</c:v>
                </c:pt>
                <c:pt idx="2554">
                  <c:v>-12.33653</c:v>
                </c:pt>
                <c:pt idx="2555">
                  <c:v>-12.334448999999999</c:v>
                </c:pt>
                <c:pt idx="2556">
                  <c:v>-12.332516</c:v>
                </c:pt>
                <c:pt idx="2557">
                  <c:v>-12.332516</c:v>
                </c:pt>
                <c:pt idx="2558">
                  <c:v>-12.329001</c:v>
                </c:pt>
                <c:pt idx="2559">
                  <c:v>-12.326619000000001</c:v>
                </c:pt>
                <c:pt idx="2560">
                  <c:v>-12.32441</c:v>
                </c:pt>
                <c:pt idx="2561">
                  <c:v>-12.322069000000001</c:v>
                </c:pt>
                <c:pt idx="2562">
                  <c:v>-12.319602</c:v>
                </c:pt>
                <c:pt idx="2563">
                  <c:v>-12.31704</c:v>
                </c:pt>
                <c:pt idx="2564">
                  <c:v>-12.314360000000001</c:v>
                </c:pt>
                <c:pt idx="2565">
                  <c:v>-12.314360000000001</c:v>
                </c:pt>
                <c:pt idx="2566">
                  <c:v>-12.306160999999999</c:v>
                </c:pt>
                <c:pt idx="2567">
                  <c:v>-12.303402</c:v>
                </c:pt>
                <c:pt idx="2568">
                  <c:v>-12.300611</c:v>
                </c:pt>
                <c:pt idx="2569">
                  <c:v>-12.297777999999999</c:v>
                </c:pt>
                <c:pt idx="2570">
                  <c:v>-12.294914</c:v>
                </c:pt>
                <c:pt idx="2571">
                  <c:v>-12.292059999999999</c:v>
                </c:pt>
                <c:pt idx="2572">
                  <c:v>-12.288955</c:v>
                </c:pt>
                <c:pt idx="2573">
                  <c:v>-12.288955</c:v>
                </c:pt>
                <c:pt idx="2574">
                  <c:v>-12.280792</c:v>
                </c:pt>
                <c:pt idx="2575">
                  <c:v>-12.277597999999999</c:v>
                </c:pt>
                <c:pt idx="2576">
                  <c:v>-12.274387000000001</c:v>
                </c:pt>
                <c:pt idx="2577">
                  <c:v>-12.271243999999999</c:v>
                </c:pt>
                <c:pt idx="2578">
                  <c:v>-12.267829000000001</c:v>
                </c:pt>
                <c:pt idx="2579">
                  <c:v>-12.264506000000001</c:v>
                </c:pt>
                <c:pt idx="2580">
                  <c:v>-12.261177</c:v>
                </c:pt>
                <c:pt idx="2581">
                  <c:v>-12.261177</c:v>
                </c:pt>
                <c:pt idx="2582">
                  <c:v>-12.252736000000001</c:v>
                </c:pt>
                <c:pt idx="2583">
                  <c:v>-12.249401000000001</c:v>
                </c:pt>
                <c:pt idx="2584">
                  <c:v>-12.246129</c:v>
                </c:pt>
                <c:pt idx="2585">
                  <c:v>-12.24269</c:v>
                </c:pt>
                <c:pt idx="2586">
                  <c:v>-12.239331999999999</c:v>
                </c:pt>
                <c:pt idx="2587">
                  <c:v>-12.23606</c:v>
                </c:pt>
                <c:pt idx="2588">
                  <c:v>-12.232834</c:v>
                </c:pt>
                <c:pt idx="2589">
                  <c:v>-12.232834</c:v>
                </c:pt>
                <c:pt idx="2590">
                  <c:v>-12.225667</c:v>
                </c:pt>
                <c:pt idx="2591">
                  <c:v>-12.222554000000001</c:v>
                </c:pt>
                <c:pt idx="2592">
                  <c:v>-12.219492000000001</c:v>
                </c:pt>
                <c:pt idx="2593">
                  <c:v>-12.216421</c:v>
                </c:pt>
                <c:pt idx="2594">
                  <c:v>-12.213407999999999</c:v>
                </c:pt>
                <c:pt idx="2595">
                  <c:v>-12.210469</c:v>
                </c:pt>
                <c:pt idx="2596">
                  <c:v>-12.207606</c:v>
                </c:pt>
                <c:pt idx="2597">
                  <c:v>-12.207606</c:v>
                </c:pt>
                <c:pt idx="2598">
                  <c:v>-12.20228</c:v>
                </c:pt>
                <c:pt idx="2599">
                  <c:v>-12.199683</c:v>
                </c:pt>
                <c:pt idx="2600">
                  <c:v>-12.197224</c:v>
                </c:pt>
                <c:pt idx="2601">
                  <c:v>-12.194829</c:v>
                </c:pt>
                <c:pt idx="2602">
                  <c:v>-12.192595000000001</c:v>
                </c:pt>
                <c:pt idx="2603">
                  <c:v>-12.190377</c:v>
                </c:pt>
                <c:pt idx="2604">
                  <c:v>-12.188401000000001</c:v>
                </c:pt>
                <c:pt idx="2605">
                  <c:v>-12.188401000000001</c:v>
                </c:pt>
                <c:pt idx="2606">
                  <c:v>-12.187389</c:v>
                </c:pt>
                <c:pt idx="2607">
                  <c:v>-12.185864</c:v>
                </c:pt>
                <c:pt idx="2608">
                  <c:v>-12.184416000000001</c:v>
                </c:pt>
                <c:pt idx="2609">
                  <c:v>-12.183135</c:v>
                </c:pt>
                <c:pt idx="2610">
                  <c:v>-12.182047000000001</c:v>
                </c:pt>
                <c:pt idx="2611">
                  <c:v>-12.181258</c:v>
                </c:pt>
                <c:pt idx="2612">
                  <c:v>-12.18051</c:v>
                </c:pt>
                <c:pt idx="2613">
                  <c:v>-12.18051</c:v>
                </c:pt>
                <c:pt idx="2614">
                  <c:v>-12.186593</c:v>
                </c:pt>
                <c:pt idx="2615">
                  <c:v>-12.186512</c:v>
                </c:pt>
                <c:pt idx="2616">
                  <c:v>-12.186976</c:v>
                </c:pt>
                <c:pt idx="2617">
                  <c:v>-12.187548</c:v>
                </c:pt>
                <c:pt idx="2618">
                  <c:v>-12.188503000000001</c:v>
                </c:pt>
                <c:pt idx="2619">
                  <c:v>-12.189843</c:v>
                </c:pt>
                <c:pt idx="2620">
                  <c:v>-12.191046</c:v>
                </c:pt>
                <c:pt idx="2621">
                  <c:v>-12.191046</c:v>
                </c:pt>
                <c:pt idx="2622">
                  <c:v>-12.207751999999999</c:v>
                </c:pt>
                <c:pt idx="2623">
                  <c:v>-12.210063</c:v>
                </c:pt>
                <c:pt idx="2624">
                  <c:v>-12.212930999999999</c:v>
                </c:pt>
                <c:pt idx="2625">
                  <c:v>-12.216187</c:v>
                </c:pt>
                <c:pt idx="2626">
                  <c:v>-12.219818</c:v>
                </c:pt>
                <c:pt idx="2627">
                  <c:v>-12.223677</c:v>
                </c:pt>
                <c:pt idx="2628">
                  <c:v>-12.22805</c:v>
                </c:pt>
                <c:pt idx="2629">
                  <c:v>-12.22805</c:v>
                </c:pt>
                <c:pt idx="2630">
                  <c:v>-12.255728</c:v>
                </c:pt>
                <c:pt idx="2631">
                  <c:v>-12.261127</c:v>
                </c:pt>
                <c:pt idx="2632">
                  <c:v>-12.266779</c:v>
                </c:pt>
                <c:pt idx="2633">
                  <c:v>-12.272662</c:v>
                </c:pt>
                <c:pt idx="2634">
                  <c:v>-12.278942000000001</c:v>
                </c:pt>
                <c:pt idx="2635">
                  <c:v>-12.284914000000001</c:v>
                </c:pt>
                <c:pt idx="2636">
                  <c:v>-12.291741999999999</c:v>
                </c:pt>
                <c:pt idx="2637">
                  <c:v>-12.291741999999999</c:v>
                </c:pt>
                <c:pt idx="2638">
                  <c:v>-12.328146</c:v>
                </c:pt>
                <c:pt idx="2639">
                  <c:v>-12.335269</c:v>
                </c:pt>
                <c:pt idx="2640">
                  <c:v>-12.342981</c:v>
                </c:pt>
                <c:pt idx="2641">
                  <c:v>-12.350944</c:v>
                </c:pt>
                <c:pt idx="2642">
                  <c:v>-12.359125000000001</c:v>
                </c:pt>
                <c:pt idx="2643">
                  <c:v>-12.367314</c:v>
                </c:pt>
                <c:pt idx="2644">
                  <c:v>-12.375833999999999</c:v>
                </c:pt>
                <c:pt idx="2645">
                  <c:v>-12.375833999999999</c:v>
                </c:pt>
                <c:pt idx="2646">
                  <c:v>-12.414985</c:v>
                </c:pt>
                <c:pt idx="2647">
                  <c:v>-12.423598999999999</c:v>
                </c:pt>
                <c:pt idx="2648">
                  <c:v>-12.432009000000001</c:v>
                </c:pt>
                <c:pt idx="2649">
                  <c:v>-12.440454000000001</c:v>
                </c:pt>
                <c:pt idx="2650">
                  <c:v>-12.448267</c:v>
                </c:pt>
                <c:pt idx="2651">
                  <c:v>-12.457019000000001</c:v>
                </c:pt>
                <c:pt idx="2652">
                  <c:v>-12.464847000000001</c:v>
                </c:pt>
                <c:pt idx="2653">
                  <c:v>-12.464847000000001</c:v>
                </c:pt>
                <c:pt idx="2654">
                  <c:v>-12.499281</c:v>
                </c:pt>
                <c:pt idx="2655">
                  <c:v>-12.507073</c:v>
                </c:pt>
                <c:pt idx="2656">
                  <c:v>-12.514219000000001</c:v>
                </c:pt>
                <c:pt idx="2657">
                  <c:v>-12.520977999999999</c:v>
                </c:pt>
                <c:pt idx="2658">
                  <c:v>-12.527952000000001</c:v>
                </c:pt>
                <c:pt idx="2659">
                  <c:v>-12.534516999999999</c:v>
                </c:pt>
                <c:pt idx="2660">
                  <c:v>-12.540673</c:v>
                </c:pt>
                <c:pt idx="2661">
                  <c:v>-12.540673</c:v>
                </c:pt>
                <c:pt idx="2662">
                  <c:v>-12.564408999999999</c:v>
                </c:pt>
                <c:pt idx="2663">
                  <c:v>-12.569673</c:v>
                </c:pt>
                <c:pt idx="2664">
                  <c:v>-12.574878999999999</c:v>
                </c:pt>
                <c:pt idx="2665">
                  <c:v>-12.579491000000001</c:v>
                </c:pt>
                <c:pt idx="2666">
                  <c:v>-12.583955</c:v>
                </c:pt>
                <c:pt idx="2667">
                  <c:v>-12.588063</c:v>
                </c:pt>
                <c:pt idx="2668">
                  <c:v>-12.591525000000001</c:v>
                </c:pt>
                <c:pt idx="2669">
                  <c:v>-12.591525000000001</c:v>
                </c:pt>
                <c:pt idx="2670">
                  <c:v>-12.604253999999999</c:v>
                </c:pt>
                <c:pt idx="2671">
                  <c:v>-12.606786</c:v>
                </c:pt>
                <c:pt idx="2672">
                  <c:v>-12.608755</c:v>
                </c:pt>
                <c:pt idx="2673">
                  <c:v>-12.610491</c:v>
                </c:pt>
                <c:pt idx="2674">
                  <c:v>-12.611571</c:v>
                </c:pt>
                <c:pt idx="2675">
                  <c:v>-12.612584999999999</c:v>
                </c:pt>
                <c:pt idx="2676">
                  <c:v>-12.613479</c:v>
                </c:pt>
                <c:pt idx="2677">
                  <c:v>-12.613479</c:v>
                </c:pt>
                <c:pt idx="2678">
                  <c:v>-12.618074999999999</c:v>
                </c:pt>
                <c:pt idx="2679">
                  <c:v>-12.617948999999999</c:v>
                </c:pt>
                <c:pt idx="2680">
                  <c:v>-12.617829</c:v>
                </c:pt>
                <c:pt idx="2681">
                  <c:v>-12.617737</c:v>
                </c:pt>
                <c:pt idx="2682">
                  <c:v>-12.617156</c:v>
                </c:pt>
                <c:pt idx="2683">
                  <c:v>-12.616747</c:v>
                </c:pt>
                <c:pt idx="2684">
                  <c:v>-12.616415999999999</c:v>
                </c:pt>
                <c:pt idx="2685">
                  <c:v>-12.616415999999999</c:v>
                </c:pt>
                <c:pt idx="2686">
                  <c:v>-12.619254</c:v>
                </c:pt>
                <c:pt idx="2687">
                  <c:v>-12.619254</c:v>
                </c:pt>
                <c:pt idx="2688">
                  <c:v>-12.618978</c:v>
                </c:pt>
                <c:pt idx="2689">
                  <c:v>-12.618772999999999</c:v>
                </c:pt>
                <c:pt idx="2690">
                  <c:v>-12.61811</c:v>
                </c:pt>
                <c:pt idx="2691">
                  <c:v>-12.61768</c:v>
                </c:pt>
                <c:pt idx="2692">
                  <c:v>-12.617372</c:v>
                </c:pt>
                <c:pt idx="2693">
                  <c:v>-12.617372</c:v>
                </c:pt>
                <c:pt idx="2694">
                  <c:v>-12.628463</c:v>
                </c:pt>
                <c:pt idx="2695">
                  <c:v>-12.628463</c:v>
                </c:pt>
                <c:pt idx="2696">
                  <c:v>-12.628671000000001</c:v>
                </c:pt>
                <c:pt idx="2697">
                  <c:v>-12.62886</c:v>
                </c:pt>
                <c:pt idx="2698">
                  <c:v>-12.629201999999999</c:v>
                </c:pt>
                <c:pt idx="2699">
                  <c:v>-12.629522</c:v>
                </c:pt>
                <c:pt idx="2700">
                  <c:v>-12.63016</c:v>
                </c:pt>
                <c:pt idx="2701">
                  <c:v>-12.63016</c:v>
                </c:pt>
                <c:pt idx="2702">
                  <c:v>-12.648147</c:v>
                </c:pt>
                <c:pt idx="2703">
                  <c:v>-12.648147</c:v>
                </c:pt>
                <c:pt idx="2704">
                  <c:v>-12.661637000000001</c:v>
                </c:pt>
                <c:pt idx="2705">
                  <c:v>-12.661637000000001</c:v>
                </c:pt>
                <c:pt idx="2706">
                  <c:v>-12.66201</c:v>
                </c:pt>
                <c:pt idx="2707">
                  <c:v>-12.664292</c:v>
                </c:pt>
                <c:pt idx="2708">
                  <c:v>-12.666624000000001</c:v>
                </c:pt>
                <c:pt idx="2709">
                  <c:v>-12.669001</c:v>
                </c:pt>
                <c:pt idx="2710">
                  <c:v>-12.676107</c:v>
                </c:pt>
                <c:pt idx="2711">
                  <c:v>-12.676107</c:v>
                </c:pt>
                <c:pt idx="2712">
                  <c:v>-12.690625000000001</c:v>
                </c:pt>
                <c:pt idx="2713">
                  <c:v>-12.690625000000001</c:v>
                </c:pt>
                <c:pt idx="2714">
                  <c:v>-12.691205</c:v>
                </c:pt>
                <c:pt idx="2715">
                  <c:v>-12.693645999999999</c:v>
                </c:pt>
                <c:pt idx="2716">
                  <c:v>-12.696047999999999</c:v>
                </c:pt>
                <c:pt idx="2717">
                  <c:v>-12.69839</c:v>
                </c:pt>
                <c:pt idx="2718">
                  <c:v>-12.704647</c:v>
                </c:pt>
                <c:pt idx="2719">
                  <c:v>-12.704647</c:v>
                </c:pt>
                <c:pt idx="2720">
                  <c:v>-12.717426</c:v>
                </c:pt>
                <c:pt idx="2721">
                  <c:v>-12.717426</c:v>
                </c:pt>
                <c:pt idx="2722">
                  <c:v>-12.717775</c:v>
                </c:pt>
                <c:pt idx="2723">
                  <c:v>-12.719638</c:v>
                </c:pt>
                <c:pt idx="2724">
                  <c:v>-12.721173</c:v>
                </c:pt>
                <c:pt idx="2725">
                  <c:v>-12.722775</c:v>
                </c:pt>
                <c:pt idx="2726">
                  <c:v>-12.726858999999999</c:v>
                </c:pt>
                <c:pt idx="2727">
                  <c:v>-12.726858999999999</c:v>
                </c:pt>
                <c:pt idx="2728">
                  <c:v>-12.736867999999999</c:v>
                </c:pt>
                <c:pt idx="2729">
                  <c:v>-12.736867999999999</c:v>
                </c:pt>
                <c:pt idx="2730">
                  <c:v>-12.736484000000001</c:v>
                </c:pt>
                <c:pt idx="2731">
                  <c:v>-12.737560999999999</c:v>
                </c:pt>
                <c:pt idx="2732">
                  <c:v>-12.738595</c:v>
                </c:pt>
                <c:pt idx="2733">
                  <c:v>-12.739710000000001</c:v>
                </c:pt>
                <c:pt idx="2734">
                  <c:v>-12.742751999999999</c:v>
                </c:pt>
                <c:pt idx="2735">
                  <c:v>-12.742751999999999</c:v>
                </c:pt>
                <c:pt idx="2736">
                  <c:v>-12.751939</c:v>
                </c:pt>
                <c:pt idx="2737">
                  <c:v>-12.751939</c:v>
                </c:pt>
                <c:pt idx="2738">
                  <c:v>-12.751784000000001</c:v>
                </c:pt>
                <c:pt idx="2739">
                  <c:v>-12.752896</c:v>
                </c:pt>
                <c:pt idx="2740">
                  <c:v>-12.754007</c:v>
                </c:pt>
                <c:pt idx="2741">
                  <c:v>-12.755088000000001</c:v>
                </c:pt>
                <c:pt idx="2742">
                  <c:v>-12.758962</c:v>
                </c:pt>
                <c:pt idx="2743">
                  <c:v>-12.758962</c:v>
                </c:pt>
                <c:pt idx="2744">
                  <c:v>-12.768587</c:v>
                </c:pt>
                <c:pt idx="2745">
                  <c:v>-12.768587</c:v>
                </c:pt>
                <c:pt idx="2746">
                  <c:v>-12.768770999999999</c:v>
                </c:pt>
                <c:pt idx="2747">
                  <c:v>-12.770060000000001</c:v>
                </c:pt>
                <c:pt idx="2748">
                  <c:v>-12.771485</c:v>
                </c:pt>
                <c:pt idx="2749">
                  <c:v>-12.773031</c:v>
                </c:pt>
                <c:pt idx="2750">
                  <c:v>-12.777317999999999</c:v>
                </c:pt>
                <c:pt idx="2751">
                  <c:v>-12.777317999999999</c:v>
                </c:pt>
                <c:pt idx="2752">
                  <c:v>-12.786243000000001</c:v>
                </c:pt>
                <c:pt idx="2753">
                  <c:v>-12.786243000000001</c:v>
                </c:pt>
                <c:pt idx="2754">
                  <c:v>-12.786346</c:v>
                </c:pt>
                <c:pt idx="2755">
                  <c:v>-12.787687999999999</c:v>
                </c:pt>
                <c:pt idx="2756">
                  <c:v>-12.788925000000001</c:v>
                </c:pt>
                <c:pt idx="2757">
                  <c:v>-12.789915000000001</c:v>
                </c:pt>
                <c:pt idx="2758">
                  <c:v>-12.792479</c:v>
                </c:pt>
                <c:pt idx="2759">
                  <c:v>-12.792479</c:v>
                </c:pt>
                <c:pt idx="2760">
                  <c:v>-12.798425</c:v>
                </c:pt>
                <c:pt idx="2761">
                  <c:v>-12.798425</c:v>
                </c:pt>
                <c:pt idx="2762">
                  <c:v>-12.798145999999999</c:v>
                </c:pt>
                <c:pt idx="2763">
                  <c:v>-12.798591999999999</c:v>
                </c:pt>
                <c:pt idx="2764">
                  <c:v>-12.798881</c:v>
                </c:pt>
                <c:pt idx="2765">
                  <c:v>-12.799004</c:v>
                </c:pt>
                <c:pt idx="2766">
                  <c:v>-12.797973000000001</c:v>
                </c:pt>
                <c:pt idx="2767">
                  <c:v>-12.797973000000001</c:v>
                </c:pt>
                <c:pt idx="2768">
                  <c:v>-12.799473000000001</c:v>
                </c:pt>
                <c:pt idx="2769">
                  <c:v>-12.799473000000001</c:v>
                </c:pt>
                <c:pt idx="2770">
                  <c:v>-12.798242</c:v>
                </c:pt>
                <c:pt idx="2771">
                  <c:v>-12.797082</c:v>
                </c:pt>
                <c:pt idx="2772">
                  <c:v>-12.795680000000001</c:v>
                </c:pt>
                <c:pt idx="2773">
                  <c:v>-12.794048</c:v>
                </c:pt>
                <c:pt idx="2774">
                  <c:v>-12.787300999999999</c:v>
                </c:pt>
                <c:pt idx="2775">
                  <c:v>-12.787300999999999</c:v>
                </c:pt>
                <c:pt idx="2776">
                  <c:v>-12.782061000000001</c:v>
                </c:pt>
                <c:pt idx="2777">
                  <c:v>-12.782061000000001</c:v>
                </c:pt>
                <c:pt idx="2778">
                  <c:v>-12.779536999999999</c:v>
                </c:pt>
                <c:pt idx="2779">
                  <c:v>-12.772603</c:v>
                </c:pt>
                <c:pt idx="2780">
                  <c:v>-12.768644999999999</c:v>
                </c:pt>
                <c:pt idx="2781">
                  <c:v>-12.768644999999999</c:v>
                </c:pt>
                <c:pt idx="2782">
                  <c:v>-12.755625</c:v>
                </c:pt>
                <c:pt idx="2783">
                  <c:v>-12.755625</c:v>
                </c:pt>
                <c:pt idx="2784">
                  <c:v>-12.755625</c:v>
                </c:pt>
                <c:pt idx="2785">
                  <c:v>-12.735836000000001</c:v>
                </c:pt>
                <c:pt idx="2786">
                  <c:v>-12.735836000000001</c:v>
                </c:pt>
                <c:pt idx="2787">
                  <c:v>-12.735836000000001</c:v>
                </c:pt>
                <c:pt idx="2788">
                  <c:v>-12.735836000000001</c:v>
                </c:pt>
                <c:pt idx="2789">
                  <c:v>-12.732433</c:v>
                </c:pt>
                <c:pt idx="2790">
                  <c:v>-12.711755</c:v>
                </c:pt>
                <c:pt idx="2791">
                  <c:v>-12.70595</c:v>
                </c:pt>
                <c:pt idx="2792">
                  <c:v>-12.699992</c:v>
                </c:pt>
                <c:pt idx="2793">
                  <c:v>-12.699992</c:v>
                </c:pt>
                <c:pt idx="2794">
                  <c:v>-12.699992</c:v>
                </c:pt>
                <c:pt idx="2795">
                  <c:v>-12.651626</c:v>
                </c:pt>
                <c:pt idx="2796">
                  <c:v>-12.651626</c:v>
                </c:pt>
                <c:pt idx="2797">
                  <c:v>-12.647803</c:v>
                </c:pt>
                <c:pt idx="2798">
                  <c:v>-12.621715999999999</c:v>
                </c:pt>
                <c:pt idx="2799">
                  <c:v>-12.614893</c:v>
                </c:pt>
                <c:pt idx="2800">
                  <c:v>-12.608027999999999</c:v>
                </c:pt>
                <c:pt idx="2801">
                  <c:v>-12.608027999999999</c:v>
                </c:pt>
                <c:pt idx="2802">
                  <c:v>-12.608027999999999</c:v>
                </c:pt>
                <c:pt idx="2803">
                  <c:v>-12.587479999999999</c:v>
                </c:pt>
                <c:pt idx="2804">
                  <c:v>-12.587479999999999</c:v>
                </c:pt>
                <c:pt idx="2805">
                  <c:v>-12.582852000000001</c:v>
                </c:pt>
                <c:pt idx="2806">
                  <c:v>-12.554754000000001</c:v>
                </c:pt>
                <c:pt idx="2807">
                  <c:v>-12.547910999999999</c:v>
                </c:pt>
                <c:pt idx="2808">
                  <c:v>-12.541150999999999</c:v>
                </c:pt>
                <c:pt idx="2809">
                  <c:v>-12.541150999999999</c:v>
                </c:pt>
                <c:pt idx="2810">
                  <c:v>-12.541150999999999</c:v>
                </c:pt>
                <c:pt idx="2811">
                  <c:v>-12.522646999999999</c:v>
                </c:pt>
                <c:pt idx="2812">
                  <c:v>-12.522646999999999</c:v>
                </c:pt>
                <c:pt idx="2813">
                  <c:v>-12.517571999999999</c:v>
                </c:pt>
                <c:pt idx="2814">
                  <c:v>-12.491816</c:v>
                </c:pt>
                <c:pt idx="2815">
                  <c:v>-12.485837999999999</c:v>
                </c:pt>
                <c:pt idx="2816">
                  <c:v>-12.480017999999999</c:v>
                </c:pt>
                <c:pt idx="2817">
                  <c:v>-12.480017999999999</c:v>
                </c:pt>
                <c:pt idx="2818">
                  <c:v>-12.480017999999999</c:v>
                </c:pt>
                <c:pt idx="2819">
                  <c:v>-12.459205000000001</c:v>
                </c:pt>
                <c:pt idx="2820">
                  <c:v>-12.459205000000001</c:v>
                </c:pt>
                <c:pt idx="2821">
                  <c:v>-12.454841999999999</c:v>
                </c:pt>
                <c:pt idx="2822">
                  <c:v>-12.435482</c:v>
                </c:pt>
                <c:pt idx="2823">
                  <c:v>-12.431212</c:v>
                </c:pt>
                <c:pt idx="2824">
                  <c:v>-12.427232</c:v>
                </c:pt>
                <c:pt idx="2825">
                  <c:v>-12.427232</c:v>
                </c:pt>
                <c:pt idx="2826">
                  <c:v>-12.427232</c:v>
                </c:pt>
                <c:pt idx="2827">
                  <c:v>-12.423071999999999</c:v>
                </c:pt>
                <c:pt idx="2828">
                  <c:v>-12.423071999999999</c:v>
                </c:pt>
                <c:pt idx="2829">
                  <c:v>-12.419575999999999</c:v>
                </c:pt>
                <c:pt idx="2830">
                  <c:v>-12.406552</c:v>
                </c:pt>
                <c:pt idx="2831">
                  <c:v>-12.406552</c:v>
                </c:pt>
                <c:pt idx="2832">
                  <c:v>-12.406552</c:v>
                </c:pt>
                <c:pt idx="2833">
                  <c:v>-12.412136</c:v>
                </c:pt>
                <c:pt idx="2834">
                  <c:v>-12.412136</c:v>
                </c:pt>
                <c:pt idx="2835">
                  <c:v>-12.410672999999999</c:v>
                </c:pt>
                <c:pt idx="2836">
                  <c:v>-12.410977000000001</c:v>
                </c:pt>
                <c:pt idx="2837">
                  <c:v>-12.411683999999999</c:v>
                </c:pt>
                <c:pt idx="2838">
                  <c:v>-12.4162</c:v>
                </c:pt>
                <c:pt idx="2839">
                  <c:v>-12.4162</c:v>
                </c:pt>
                <c:pt idx="2840">
                  <c:v>-12.4162</c:v>
                </c:pt>
                <c:pt idx="2841">
                  <c:v>-12.431338999999999</c:v>
                </c:pt>
                <c:pt idx="2842">
                  <c:v>-12.431338999999999</c:v>
                </c:pt>
                <c:pt idx="2843">
                  <c:v>-12.434837999999999</c:v>
                </c:pt>
                <c:pt idx="2844">
                  <c:v>-12.437877</c:v>
                </c:pt>
                <c:pt idx="2845">
                  <c:v>-12.441513</c:v>
                </c:pt>
                <c:pt idx="2846">
                  <c:v>-12.454212999999999</c:v>
                </c:pt>
                <c:pt idx="2847">
                  <c:v>-12.454212999999999</c:v>
                </c:pt>
                <c:pt idx="2848">
                  <c:v>-12.454212999999999</c:v>
                </c:pt>
                <c:pt idx="2849">
                  <c:v>-12.477301000000001</c:v>
                </c:pt>
                <c:pt idx="2850">
                  <c:v>-12.477301000000001</c:v>
                </c:pt>
                <c:pt idx="2851">
                  <c:v>-12.484062</c:v>
                </c:pt>
                <c:pt idx="2852">
                  <c:v>-12.489378</c:v>
                </c:pt>
                <c:pt idx="2853">
                  <c:v>-12.494729</c:v>
                </c:pt>
                <c:pt idx="2854">
                  <c:v>-12.512076</c:v>
                </c:pt>
                <c:pt idx="2855">
                  <c:v>-12.512076</c:v>
                </c:pt>
                <c:pt idx="2856">
                  <c:v>-12.512076</c:v>
                </c:pt>
                <c:pt idx="2857">
                  <c:v>-12.539445000000001</c:v>
                </c:pt>
                <c:pt idx="2858">
                  <c:v>-12.539445000000001</c:v>
                </c:pt>
                <c:pt idx="2859">
                  <c:v>-12.541717999999999</c:v>
                </c:pt>
                <c:pt idx="2860">
                  <c:v>-12.553983000000001</c:v>
                </c:pt>
                <c:pt idx="2861">
                  <c:v>-12.560147000000001</c:v>
                </c:pt>
                <c:pt idx="2862">
                  <c:v>-12.578116</c:v>
                </c:pt>
                <c:pt idx="2863">
                  <c:v>-12.578116</c:v>
                </c:pt>
                <c:pt idx="2864">
                  <c:v>-12.578116</c:v>
                </c:pt>
                <c:pt idx="2865">
                  <c:v>-12.605835000000001</c:v>
                </c:pt>
                <c:pt idx="2866">
                  <c:v>-12.605835000000001</c:v>
                </c:pt>
                <c:pt idx="2867">
                  <c:v>-12.614672000000001</c:v>
                </c:pt>
                <c:pt idx="2868">
                  <c:v>-12.620903</c:v>
                </c:pt>
                <c:pt idx="2869">
                  <c:v>-12.627034999999999</c:v>
                </c:pt>
                <c:pt idx="2870">
                  <c:v>-12.644767</c:v>
                </c:pt>
                <c:pt idx="2871">
                  <c:v>-12.644767</c:v>
                </c:pt>
                <c:pt idx="2872">
                  <c:v>-12.644767</c:v>
                </c:pt>
                <c:pt idx="2873">
                  <c:v>-12.670424000000001</c:v>
                </c:pt>
                <c:pt idx="2874">
                  <c:v>-12.670424000000001</c:v>
                </c:pt>
                <c:pt idx="2875">
                  <c:v>-12.673351</c:v>
                </c:pt>
                <c:pt idx="2876">
                  <c:v>-12.685008</c:v>
                </c:pt>
                <c:pt idx="2877">
                  <c:v>-12.690329999999999</c:v>
                </c:pt>
                <c:pt idx="2878">
                  <c:v>-12.70673</c:v>
                </c:pt>
                <c:pt idx="2879">
                  <c:v>-12.70673</c:v>
                </c:pt>
                <c:pt idx="2880">
                  <c:v>-12.70673</c:v>
                </c:pt>
                <c:pt idx="2881">
                  <c:v>-12.728349</c:v>
                </c:pt>
                <c:pt idx="2882">
                  <c:v>-12.728349</c:v>
                </c:pt>
                <c:pt idx="2883">
                  <c:v>-12.735856</c:v>
                </c:pt>
                <c:pt idx="2884">
                  <c:v>-12.740853</c:v>
                </c:pt>
                <c:pt idx="2885">
                  <c:v>-12.745657</c:v>
                </c:pt>
                <c:pt idx="2886">
                  <c:v>-12.759262</c:v>
                </c:pt>
                <c:pt idx="2887">
                  <c:v>-12.759262</c:v>
                </c:pt>
                <c:pt idx="2888">
                  <c:v>-12.759262</c:v>
                </c:pt>
                <c:pt idx="2889">
                  <c:v>-12.776764999999999</c:v>
                </c:pt>
                <c:pt idx="2890">
                  <c:v>-12.776764999999999</c:v>
                </c:pt>
                <c:pt idx="2891">
                  <c:v>-12.782939000000001</c:v>
                </c:pt>
                <c:pt idx="2892">
                  <c:v>-12.78684</c:v>
                </c:pt>
                <c:pt idx="2893">
                  <c:v>-12.790609</c:v>
                </c:pt>
                <c:pt idx="2894">
                  <c:v>-12.801591999999999</c:v>
                </c:pt>
                <c:pt idx="2895">
                  <c:v>-12.801591999999999</c:v>
                </c:pt>
                <c:pt idx="2896">
                  <c:v>-12.801591999999999</c:v>
                </c:pt>
                <c:pt idx="2897">
                  <c:v>-12.815897</c:v>
                </c:pt>
                <c:pt idx="2898">
                  <c:v>-12.815897</c:v>
                </c:pt>
                <c:pt idx="2899">
                  <c:v>-12.820423</c:v>
                </c:pt>
                <c:pt idx="2900">
                  <c:v>-12.823475999999999</c:v>
                </c:pt>
                <c:pt idx="2901">
                  <c:v>-12.826451</c:v>
                </c:pt>
                <c:pt idx="2902">
                  <c:v>-12.834591</c:v>
                </c:pt>
                <c:pt idx="2903">
                  <c:v>-12.834591</c:v>
                </c:pt>
                <c:pt idx="2904">
                  <c:v>-12.834591</c:v>
                </c:pt>
                <c:pt idx="2905">
                  <c:v>-12.846612</c:v>
                </c:pt>
                <c:pt idx="2906">
                  <c:v>-12.846612</c:v>
                </c:pt>
                <c:pt idx="2907">
                  <c:v>-12.849736999999999</c:v>
                </c:pt>
                <c:pt idx="2908">
                  <c:v>-12.852017</c:v>
                </c:pt>
                <c:pt idx="2909">
                  <c:v>-12.853880999999999</c:v>
                </c:pt>
                <c:pt idx="2910">
                  <c:v>-12.859408</c:v>
                </c:pt>
                <c:pt idx="2911">
                  <c:v>-12.859408</c:v>
                </c:pt>
                <c:pt idx="2912">
                  <c:v>-12.859408</c:v>
                </c:pt>
                <c:pt idx="2913">
                  <c:v>-12.859408</c:v>
                </c:pt>
                <c:pt idx="2914">
                  <c:v>-12.869104999999999</c:v>
                </c:pt>
                <c:pt idx="2915">
                  <c:v>-12.869104999999999</c:v>
                </c:pt>
                <c:pt idx="2916">
                  <c:v>-12.869104999999999</c:v>
                </c:pt>
                <c:pt idx="2917">
                  <c:v>-12.870480000000001</c:v>
                </c:pt>
                <c:pt idx="2918">
                  <c:v>-12.873189999999999</c:v>
                </c:pt>
                <c:pt idx="2919">
                  <c:v>-12.873585</c:v>
                </c:pt>
                <c:pt idx="2920">
                  <c:v>-12.873989</c:v>
                </c:pt>
                <c:pt idx="2921">
                  <c:v>-12.873989</c:v>
                </c:pt>
                <c:pt idx="2922">
                  <c:v>-12.873989</c:v>
                </c:pt>
                <c:pt idx="2923">
                  <c:v>-12.873989</c:v>
                </c:pt>
                <c:pt idx="2924">
                  <c:v>-12.879657</c:v>
                </c:pt>
                <c:pt idx="2925">
                  <c:v>-12.879657</c:v>
                </c:pt>
                <c:pt idx="2926">
                  <c:v>-12.879057</c:v>
                </c:pt>
                <c:pt idx="2927">
                  <c:v>-12.878966</c:v>
                </c:pt>
                <c:pt idx="2928">
                  <c:v>-12.878882000000001</c:v>
                </c:pt>
                <c:pt idx="2929">
                  <c:v>-12.878636</c:v>
                </c:pt>
                <c:pt idx="2930">
                  <c:v>-12.878227000000001</c:v>
                </c:pt>
                <c:pt idx="2931">
                  <c:v>-12.877654</c:v>
                </c:pt>
                <c:pt idx="2932">
                  <c:v>-12.877654</c:v>
                </c:pt>
                <c:pt idx="2933">
                  <c:v>-12.879363</c:v>
                </c:pt>
                <c:pt idx="2934">
                  <c:v>-12.87743</c:v>
                </c:pt>
                <c:pt idx="2935">
                  <c:v>-12.876378000000001</c:v>
                </c:pt>
                <c:pt idx="2936">
                  <c:v>-12.875370999999999</c:v>
                </c:pt>
                <c:pt idx="2937">
                  <c:v>-12.874205</c:v>
                </c:pt>
                <c:pt idx="2938">
                  <c:v>-12.872888</c:v>
                </c:pt>
                <c:pt idx="2939">
                  <c:v>-12.871420000000001</c:v>
                </c:pt>
                <c:pt idx="2940">
                  <c:v>-12.871420000000001</c:v>
                </c:pt>
                <c:pt idx="2941">
                  <c:v>-12.871420000000001</c:v>
                </c:pt>
                <c:pt idx="2942">
                  <c:v>-12.866016999999999</c:v>
                </c:pt>
                <c:pt idx="2943">
                  <c:v>-12.864114000000001</c:v>
                </c:pt>
                <c:pt idx="2944">
                  <c:v>-12.862126999999999</c:v>
                </c:pt>
                <c:pt idx="2945">
                  <c:v>-12.859997999999999</c:v>
                </c:pt>
                <c:pt idx="2946">
                  <c:v>-12.857772000000001</c:v>
                </c:pt>
                <c:pt idx="2947">
                  <c:v>-12.855456999999999</c:v>
                </c:pt>
                <c:pt idx="2948">
                  <c:v>-12.855456999999999</c:v>
                </c:pt>
                <c:pt idx="2949">
                  <c:v>-12.848102000000001</c:v>
                </c:pt>
                <c:pt idx="2950">
                  <c:v>-12.843902</c:v>
                </c:pt>
                <c:pt idx="2951">
                  <c:v>-12.841431</c:v>
                </c:pt>
                <c:pt idx="2952">
                  <c:v>-12.838717000000001</c:v>
                </c:pt>
                <c:pt idx="2953">
                  <c:v>-12.835988</c:v>
                </c:pt>
                <c:pt idx="2954">
                  <c:v>-12.833252999999999</c:v>
                </c:pt>
                <c:pt idx="2955">
                  <c:v>-12.830351</c:v>
                </c:pt>
                <c:pt idx="2956">
                  <c:v>-12.830351</c:v>
                </c:pt>
                <c:pt idx="2957">
                  <c:v>-12.824337</c:v>
                </c:pt>
                <c:pt idx="2958">
                  <c:v>-12.812697</c:v>
                </c:pt>
                <c:pt idx="2959">
                  <c:v>-12.809475000000001</c:v>
                </c:pt>
                <c:pt idx="2960">
                  <c:v>-12.806315</c:v>
                </c:pt>
                <c:pt idx="2961">
                  <c:v>-12.803044999999999</c:v>
                </c:pt>
                <c:pt idx="2962">
                  <c:v>-12.803044999999999</c:v>
                </c:pt>
                <c:pt idx="2963">
                  <c:v>-12.797597</c:v>
                </c:pt>
                <c:pt idx="2964">
                  <c:v>-12.797597</c:v>
                </c:pt>
                <c:pt idx="2965">
                  <c:v>-12.797597</c:v>
                </c:pt>
                <c:pt idx="2966">
                  <c:v>-12.784822999999999</c:v>
                </c:pt>
                <c:pt idx="2967">
                  <c:v>-12.781647</c:v>
                </c:pt>
                <c:pt idx="2968">
                  <c:v>-12.778613</c:v>
                </c:pt>
                <c:pt idx="2969">
                  <c:v>-12.775536000000001</c:v>
                </c:pt>
                <c:pt idx="2970">
                  <c:v>-12.775536000000001</c:v>
                </c:pt>
                <c:pt idx="2971">
                  <c:v>-12.772656</c:v>
                </c:pt>
                <c:pt idx="2972">
                  <c:v>-12.772656</c:v>
                </c:pt>
                <c:pt idx="2973">
                  <c:v>-12.772656</c:v>
                </c:pt>
                <c:pt idx="2974">
                  <c:v>-12.762174999999999</c:v>
                </c:pt>
                <c:pt idx="2975">
                  <c:v>-12.759880000000001</c:v>
                </c:pt>
                <c:pt idx="2976">
                  <c:v>-12.757788</c:v>
                </c:pt>
                <c:pt idx="2977">
                  <c:v>-12.755844</c:v>
                </c:pt>
                <c:pt idx="2978">
                  <c:v>-12.755844</c:v>
                </c:pt>
                <c:pt idx="2979">
                  <c:v>-12.757785999999999</c:v>
                </c:pt>
                <c:pt idx="2980">
                  <c:v>-12.757785999999999</c:v>
                </c:pt>
                <c:pt idx="2981">
                  <c:v>-12.757785999999999</c:v>
                </c:pt>
                <c:pt idx="2982">
                  <c:v>-12.752783000000001</c:v>
                </c:pt>
                <c:pt idx="2983">
                  <c:v>-12.752274999999999</c:v>
                </c:pt>
                <c:pt idx="2984">
                  <c:v>-12.752190000000001</c:v>
                </c:pt>
                <c:pt idx="2985">
                  <c:v>-12.752312</c:v>
                </c:pt>
                <c:pt idx="2986">
                  <c:v>-12.752312</c:v>
                </c:pt>
                <c:pt idx="2987">
                  <c:v>-12.76145</c:v>
                </c:pt>
                <c:pt idx="2988">
                  <c:v>-12.76145</c:v>
                </c:pt>
                <c:pt idx="2989">
                  <c:v>-12.76145</c:v>
                </c:pt>
                <c:pt idx="2990">
                  <c:v>-12.765281999999999</c:v>
                </c:pt>
                <c:pt idx="2991">
                  <c:v>-12.767339</c:v>
                </c:pt>
                <c:pt idx="2992">
                  <c:v>-12.770225999999999</c:v>
                </c:pt>
                <c:pt idx="2993">
                  <c:v>-12.773211999999999</c:v>
                </c:pt>
                <c:pt idx="2994">
                  <c:v>-12.773211999999999</c:v>
                </c:pt>
                <c:pt idx="2995">
                  <c:v>-12.793499000000001</c:v>
                </c:pt>
                <c:pt idx="2996">
                  <c:v>-12.793499000000001</c:v>
                </c:pt>
                <c:pt idx="2997">
                  <c:v>-12.79486</c:v>
                </c:pt>
                <c:pt idx="2998">
                  <c:v>-12.809479</c:v>
                </c:pt>
                <c:pt idx="2999">
                  <c:v>-12.815394</c:v>
                </c:pt>
                <c:pt idx="3000">
                  <c:v>-12.821457000000001</c:v>
                </c:pt>
                <c:pt idx="3001">
                  <c:v>-12.82865</c:v>
                </c:pt>
                <c:pt idx="3002">
                  <c:v>-12.82865</c:v>
                </c:pt>
                <c:pt idx="3003">
                  <c:v>-12.864357999999999</c:v>
                </c:pt>
                <c:pt idx="3004">
                  <c:v>-12.864357999999999</c:v>
                </c:pt>
                <c:pt idx="3005">
                  <c:v>-12.868200999999999</c:v>
                </c:pt>
                <c:pt idx="3006">
                  <c:v>-12.928819000000001</c:v>
                </c:pt>
                <c:pt idx="3007">
                  <c:v>-12.928819000000001</c:v>
                </c:pt>
                <c:pt idx="3008">
                  <c:v>-12.928819000000001</c:v>
                </c:pt>
                <c:pt idx="3009">
                  <c:v>-12.982331</c:v>
                </c:pt>
                <c:pt idx="3010">
                  <c:v>-12.982331</c:v>
                </c:pt>
                <c:pt idx="3011">
                  <c:v>-12.982331</c:v>
                </c:pt>
                <c:pt idx="3012">
                  <c:v>-13.00122</c:v>
                </c:pt>
                <c:pt idx="3013">
                  <c:v>-13.015256000000001</c:v>
                </c:pt>
                <c:pt idx="3014">
                  <c:v>-13.194411000000001</c:v>
                </c:pt>
                <c:pt idx="3015">
                  <c:v>-13.214301000000001</c:v>
                </c:pt>
                <c:pt idx="3016">
                  <c:v>-13.214301000000001</c:v>
                </c:pt>
                <c:pt idx="3017">
                  <c:v>-13.233741</c:v>
                </c:pt>
                <c:pt idx="3018">
                  <c:v>-13.255751999999999</c:v>
                </c:pt>
                <c:pt idx="3019">
                  <c:v>-13.278713</c:v>
                </c:pt>
                <c:pt idx="3020">
                  <c:v>-13.278713</c:v>
                </c:pt>
                <c:pt idx="3021">
                  <c:v>-13.370979999999999</c:v>
                </c:pt>
                <c:pt idx="3022">
                  <c:v>-13.439584</c:v>
                </c:pt>
                <c:pt idx="3023">
                  <c:v>-13.439584</c:v>
                </c:pt>
                <c:pt idx="3024">
                  <c:v>-13.470376999999999</c:v>
                </c:pt>
                <c:pt idx="3025">
                  <c:v>-13.502793</c:v>
                </c:pt>
                <c:pt idx="3026">
                  <c:v>-13.536842</c:v>
                </c:pt>
                <c:pt idx="3027">
                  <c:v>-13.570842000000001</c:v>
                </c:pt>
                <c:pt idx="3028">
                  <c:v>-13.570842000000001</c:v>
                </c:pt>
                <c:pt idx="3029">
                  <c:v>-13.707253</c:v>
                </c:pt>
                <c:pt idx="3030">
                  <c:v>-13.817731999999999</c:v>
                </c:pt>
                <c:pt idx="3031">
                  <c:v>-13.817731999999999</c:v>
                </c:pt>
                <c:pt idx="3032">
                  <c:v>-13.865111000000001</c:v>
                </c:pt>
                <c:pt idx="3033">
                  <c:v>-13.915834</c:v>
                </c:pt>
                <c:pt idx="3034">
                  <c:v>-13.969049999999999</c:v>
                </c:pt>
                <c:pt idx="3035">
                  <c:v>-14.024951</c:v>
                </c:pt>
                <c:pt idx="3036">
                  <c:v>-14.024951</c:v>
                </c:pt>
                <c:pt idx="3037">
                  <c:v>-14.024951</c:v>
                </c:pt>
                <c:pt idx="3038">
                  <c:v>-14.226146999999999</c:v>
                </c:pt>
                <c:pt idx="3039">
                  <c:v>-14.262371999999999</c:v>
                </c:pt>
                <c:pt idx="3040">
                  <c:v>-14.326971</c:v>
                </c:pt>
                <c:pt idx="3041">
                  <c:v>-14.395394</c:v>
                </c:pt>
                <c:pt idx="3042">
                  <c:v>-14.466562</c:v>
                </c:pt>
                <c:pt idx="3043">
                  <c:v>-14.537115</c:v>
                </c:pt>
                <c:pt idx="3044">
                  <c:v>-14.613757</c:v>
                </c:pt>
                <c:pt idx="3045">
                  <c:v>-14.693092999999999</c:v>
                </c:pt>
                <c:pt idx="3046">
                  <c:v>-14.969454000000001</c:v>
                </c:pt>
                <c:pt idx="3047">
                  <c:v>-15.01789</c:v>
                </c:pt>
                <c:pt idx="3048">
                  <c:v>-15.105130000000001</c:v>
                </c:pt>
                <c:pt idx="3049">
                  <c:v>-15.195138</c:v>
                </c:pt>
                <c:pt idx="3050">
                  <c:v>-15.286541</c:v>
                </c:pt>
                <c:pt idx="3051">
                  <c:v>-15.380716</c:v>
                </c:pt>
                <c:pt idx="3052">
                  <c:v>-15.479177</c:v>
                </c:pt>
                <c:pt idx="3053">
                  <c:v>-15.580431000000001</c:v>
                </c:pt>
                <c:pt idx="3054">
                  <c:v>-15.932967</c:v>
                </c:pt>
                <c:pt idx="3055">
                  <c:v>-15.994104999999999</c:v>
                </c:pt>
                <c:pt idx="3056">
                  <c:v>-16.102191000000001</c:v>
                </c:pt>
                <c:pt idx="3057">
                  <c:v>-16.212983999999999</c:v>
                </c:pt>
                <c:pt idx="3058">
                  <c:v>-16.326457999999999</c:v>
                </c:pt>
                <c:pt idx="3059">
                  <c:v>-16.437128000000001</c:v>
                </c:pt>
                <c:pt idx="3060">
                  <c:v>-16.555758999999998</c:v>
                </c:pt>
                <c:pt idx="3061">
                  <c:v>-16.675170000000001</c:v>
                </c:pt>
                <c:pt idx="3062">
                  <c:v>-17.096791</c:v>
                </c:pt>
                <c:pt idx="3063">
                  <c:v>-17.16883</c:v>
                </c:pt>
                <c:pt idx="3064">
                  <c:v>-17.295995999999999</c:v>
                </c:pt>
                <c:pt idx="3065">
                  <c:v>-17.425288999999999</c:v>
                </c:pt>
                <c:pt idx="3066">
                  <c:v>-17.556629000000001</c:v>
                </c:pt>
                <c:pt idx="3067">
                  <c:v>-17.689886000000001</c:v>
                </c:pt>
                <c:pt idx="3068">
                  <c:v>-17.818553000000001</c:v>
                </c:pt>
                <c:pt idx="3069">
                  <c:v>-17.955207000000001</c:v>
                </c:pt>
                <c:pt idx="3070">
                  <c:v>-18.727571999999999</c:v>
                </c:pt>
                <c:pt idx="3071">
                  <c:v>-18.802014</c:v>
                </c:pt>
                <c:pt idx="3072">
                  <c:v>-18.936859999999999</c:v>
                </c:pt>
                <c:pt idx="3073">
                  <c:v>-19.079353000000001</c:v>
                </c:pt>
                <c:pt idx="3074">
                  <c:v>-19.224513999999999</c:v>
                </c:pt>
                <c:pt idx="3075">
                  <c:v>-19.370380999999998</c:v>
                </c:pt>
                <c:pt idx="3076">
                  <c:v>-19.516824</c:v>
                </c:pt>
                <c:pt idx="3077">
                  <c:v>-19.656852000000001</c:v>
                </c:pt>
                <c:pt idx="3078">
                  <c:v>-20.153770999999999</c:v>
                </c:pt>
                <c:pt idx="3079">
                  <c:v>-20.254052000000001</c:v>
                </c:pt>
                <c:pt idx="3080">
                  <c:v>-20.397466999999999</c:v>
                </c:pt>
                <c:pt idx="3081">
                  <c:v>-20.547556</c:v>
                </c:pt>
                <c:pt idx="3082">
                  <c:v>-20.697268000000001</c:v>
                </c:pt>
                <c:pt idx="3083">
                  <c:v>-20.846367999999998</c:v>
                </c:pt>
                <c:pt idx="3084">
                  <c:v>-20.993839000000001</c:v>
                </c:pt>
                <c:pt idx="3085">
                  <c:v>-21.142230999999999</c:v>
                </c:pt>
                <c:pt idx="3086">
                  <c:v>-22.109427</c:v>
                </c:pt>
                <c:pt idx="3087">
                  <c:v>-22.109427</c:v>
                </c:pt>
                <c:pt idx="3088">
                  <c:v>-22.222640999999999</c:v>
                </c:pt>
                <c:pt idx="3089">
                  <c:v>-22.322980000000001</c:v>
                </c:pt>
                <c:pt idx="3090">
                  <c:v>-22.405087000000002</c:v>
                </c:pt>
                <c:pt idx="3091">
                  <c:v>-22.405087000000002</c:v>
                </c:pt>
                <c:pt idx="3092">
                  <c:v>-22.666443999999998</c:v>
                </c:pt>
                <c:pt idx="3093">
                  <c:v>-22.666443999999998</c:v>
                </c:pt>
                <c:pt idx="3094">
                  <c:v>-22.751591999999999</c:v>
                </c:pt>
                <c:pt idx="3095">
                  <c:v>-22.751591999999999</c:v>
                </c:pt>
                <c:pt idx="3096">
                  <c:v>-22.729603000000001</c:v>
                </c:pt>
                <c:pt idx="3097">
                  <c:v>-22.687752</c:v>
                </c:pt>
                <c:pt idx="3098">
                  <c:v>-22.624015</c:v>
                </c:pt>
                <c:pt idx="3099">
                  <c:v>-22.624015</c:v>
                </c:pt>
                <c:pt idx="3100">
                  <c:v>-22.404620999999999</c:v>
                </c:pt>
                <c:pt idx="3101">
                  <c:v>-22.404620999999999</c:v>
                </c:pt>
                <c:pt idx="3102">
                  <c:v>-21.89808</c:v>
                </c:pt>
                <c:pt idx="3103">
                  <c:v>-21.89808</c:v>
                </c:pt>
                <c:pt idx="3104">
                  <c:v>-21.727608</c:v>
                </c:pt>
                <c:pt idx="3105">
                  <c:v>-21.534137000000001</c:v>
                </c:pt>
                <c:pt idx="3106">
                  <c:v>-21.327793</c:v>
                </c:pt>
                <c:pt idx="3107">
                  <c:v>-21.327793</c:v>
                </c:pt>
                <c:pt idx="3108">
                  <c:v>-20.682244000000001</c:v>
                </c:pt>
                <c:pt idx="3109">
                  <c:v>-20.682244000000001</c:v>
                </c:pt>
                <c:pt idx="3110">
                  <c:v>-19.806291999999999</c:v>
                </c:pt>
                <c:pt idx="3111">
                  <c:v>-19.806291999999999</c:v>
                </c:pt>
                <c:pt idx="3112">
                  <c:v>-19.550377000000001</c:v>
                </c:pt>
                <c:pt idx="3113">
                  <c:v>-19.292204999999999</c:v>
                </c:pt>
                <c:pt idx="3114">
                  <c:v>-19.030923999999999</c:v>
                </c:pt>
                <c:pt idx="3115">
                  <c:v>-19.030923999999999</c:v>
                </c:pt>
                <c:pt idx="3116">
                  <c:v>-18.222819000000001</c:v>
                </c:pt>
                <c:pt idx="3117">
                  <c:v>-18.222819000000001</c:v>
                </c:pt>
                <c:pt idx="3118">
                  <c:v>-17.289752</c:v>
                </c:pt>
                <c:pt idx="3119">
                  <c:v>-17.289752</c:v>
                </c:pt>
                <c:pt idx="3120">
                  <c:v>-17.039449999999999</c:v>
                </c:pt>
                <c:pt idx="3121">
                  <c:v>-16.79823</c:v>
                </c:pt>
                <c:pt idx="3122">
                  <c:v>-16.572716</c:v>
                </c:pt>
                <c:pt idx="3123">
                  <c:v>-16.572716</c:v>
                </c:pt>
                <c:pt idx="3124">
                  <c:v>-15.849093</c:v>
                </c:pt>
                <c:pt idx="3125">
                  <c:v>-15.849093</c:v>
                </c:pt>
                <c:pt idx="3126">
                  <c:v>-15.151899</c:v>
                </c:pt>
                <c:pt idx="3127">
                  <c:v>-15.151899</c:v>
                </c:pt>
                <c:pt idx="3128">
                  <c:v>-15.003406999999999</c:v>
                </c:pt>
                <c:pt idx="3129">
                  <c:v>-14.863740999999999</c:v>
                </c:pt>
                <c:pt idx="3130">
                  <c:v>-14.740182000000001</c:v>
                </c:pt>
                <c:pt idx="3131">
                  <c:v>-14.740182000000001</c:v>
                </c:pt>
                <c:pt idx="3132">
                  <c:v>-14.360535</c:v>
                </c:pt>
                <c:pt idx="3133">
                  <c:v>-14.360535</c:v>
                </c:pt>
                <c:pt idx="3134">
                  <c:v>-14.160904</c:v>
                </c:pt>
                <c:pt idx="3135">
                  <c:v>-14.160904</c:v>
                </c:pt>
                <c:pt idx="3136">
                  <c:v>-14.145206999999999</c:v>
                </c:pt>
                <c:pt idx="3137">
                  <c:v>-14.146023</c:v>
                </c:pt>
                <c:pt idx="3138">
                  <c:v>-14.164524</c:v>
                </c:pt>
                <c:pt idx="3139">
                  <c:v>-14.164524</c:v>
                </c:pt>
                <c:pt idx="3140">
                  <c:v>-14.185964</c:v>
                </c:pt>
                <c:pt idx="3141">
                  <c:v>-14.185964</c:v>
                </c:pt>
                <c:pt idx="3142">
                  <c:v>-14.486965</c:v>
                </c:pt>
                <c:pt idx="3143">
                  <c:v>-14.601843000000001</c:v>
                </c:pt>
                <c:pt idx="3144">
                  <c:v>-14.733789</c:v>
                </c:pt>
                <c:pt idx="3145">
                  <c:v>-14.880046</c:v>
                </c:pt>
                <c:pt idx="3146">
                  <c:v>-14.880046</c:v>
                </c:pt>
                <c:pt idx="3147">
                  <c:v>-14.880046</c:v>
                </c:pt>
                <c:pt idx="3148">
                  <c:v>-15.287242000000001</c:v>
                </c:pt>
                <c:pt idx="3149">
                  <c:v>-15.287242000000001</c:v>
                </c:pt>
                <c:pt idx="3150">
                  <c:v>-15.986169</c:v>
                </c:pt>
                <c:pt idx="3151">
                  <c:v>-15.986169</c:v>
                </c:pt>
                <c:pt idx="3152">
                  <c:v>-16.400721000000001</c:v>
                </c:pt>
                <c:pt idx="3153">
                  <c:v>-16.607102000000001</c:v>
                </c:pt>
                <c:pt idx="3154">
                  <c:v>-16.607102000000001</c:v>
                </c:pt>
                <c:pt idx="3155">
                  <c:v>-16.607102000000001</c:v>
                </c:pt>
                <c:pt idx="3156">
                  <c:v>-17.218153000000001</c:v>
                </c:pt>
                <c:pt idx="3157">
                  <c:v>-17.218153000000001</c:v>
                </c:pt>
                <c:pt idx="3158">
                  <c:v>-17.998024000000001</c:v>
                </c:pt>
                <c:pt idx="3159">
                  <c:v>-18.204366</c:v>
                </c:pt>
                <c:pt idx="3160">
                  <c:v>-18.406711999999999</c:v>
                </c:pt>
                <c:pt idx="3161">
                  <c:v>-18.607575000000001</c:v>
                </c:pt>
                <c:pt idx="3162">
                  <c:v>-18.607575000000001</c:v>
                </c:pt>
                <c:pt idx="3163">
                  <c:v>-18.607575000000001</c:v>
                </c:pt>
                <c:pt idx="3164">
                  <c:v>-19.204861999999999</c:v>
                </c:pt>
                <c:pt idx="3165">
                  <c:v>-19.204861999999999</c:v>
                </c:pt>
                <c:pt idx="3166">
                  <c:v>-19.864846</c:v>
                </c:pt>
                <c:pt idx="3167">
                  <c:v>-20.023807000000001</c:v>
                </c:pt>
                <c:pt idx="3168">
                  <c:v>-20.185229</c:v>
                </c:pt>
                <c:pt idx="3169">
                  <c:v>-20.342139</c:v>
                </c:pt>
                <c:pt idx="3170">
                  <c:v>-20.342139</c:v>
                </c:pt>
                <c:pt idx="3171">
                  <c:v>-20.342139</c:v>
                </c:pt>
                <c:pt idx="3172">
                  <c:v>-20.826677</c:v>
                </c:pt>
                <c:pt idx="3173">
                  <c:v>-20.826677</c:v>
                </c:pt>
                <c:pt idx="3174">
                  <c:v>-21.313123999999998</c:v>
                </c:pt>
                <c:pt idx="3175">
                  <c:v>-21.436288999999999</c:v>
                </c:pt>
                <c:pt idx="3176">
                  <c:v>-21.554314000000002</c:v>
                </c:pt>
                <c:pt idx="3177">
                  <c:v>-21.663921999999999</c:v>
                </c:pt>
                <c:pt idx="3178">
                  <c:v>-21.663921999999999</c:v>
                </c:pt>
                <c:pt idx="3179">
                  <c:v>-21.663921999999999</c:v>
                </c:pt>
                <c:pt idx="3180">
                  <c:v>-22.011834</c:v>
                </c:pt>
                <c:pt idx="3181">
                  <c:v>-22.011834</c:v>
                </c:pt>
                <c:pt idx="3182">
                  <c:v>-22.358751000000002</c:v>
                </c:pt>
                <c:pt idx="3183">
                  <c:v>-22.444199000000001</c:v>
                </c:pt>
                <c:pt idx="3184">
                  <c:v>-22.524494000000001</c:v>
                </c:pt>
                <c:pt idx="3185">
                  <c:v>-22.600570000000001</c:v>
                </c:pt>
                <c:pt idx="3186">
                  <c:v>-22.600570000000001</c:v>
                </c:pt>
                <c:pt idx="3187">
                  <c:v>-22.600570000000001</c:v>
                </c:pt>
                <c:pt idx="3188">
                  <c:v>-22.816547</c:v>
                </c:pt>
                <c:pt idx="3189">
                  <c:v>-22.816547</c:v>
                </c:pt>
                <c:pt idx="3190">
                  <c:v>-23.029378000000001</c:v>
                </c:pt>
                <c:pt idx="3191">
                  <c:v>-23.077963</c:v>
                </c:pt>
                <c:pt idx="3192">
                  <c:v>-23.122979000000001</c:v>
                </c:pt>
                <c:pt idx="3193">
                  <c:v>-23.163824000000002</c:v>
                </c:pt>
                <c:pt idx="3194">
                  <c:v>-23.163824000000002</c:v>
                </c:pt>
                <c:pt idx="3195">
                  <c:v>-23.163824000000002</c:v>
                </c:pt>
                <c:pt idx="3196">
                  <c:v>-23.334565000000001</c:v>
                </c:pt>
                <c:pt idx="3197">
                  <c:v>-23.334565000000001</c:v>
                </c:pt>
                <c:pt idx="3198">
                  <c:v>-23.438838000000001</c:v>
                </c:pt>
                <c:pt idx="3199">
                  <c:v>-23.461586</c:v>
                </c:pt>
                <c:pt idx="3200">
                  <c:v>-23.482082999999999</c:v>
                </c:pt>
                <c:pt idx="3201">
                  <c:v>-23.500053999999999</c:v>
                </c:pt>
                <c:pt idx="3202">
                  <c:v>-23.500053999999999</c:v>
                </c:pt>
                <c:pt idx="3203">
                  <c:v>-23.500053999999999</c:v>
                </c:pt>
                <c:pt idx="3204">
                  <c:v>-23.552288000000001</c:v>
                </c:pt>
                <c:pt idx="3205">
                  <c:v>-23.552288000000001</c:v>
                </c:pt>
                <c:pt idx="3206">
                  <c:v>-23.592832999999999</c:v>
                </c:pt>
                <c:pt idx="3207">
                  <c:v>-23.600847000000002</c:v>
                </c:pt>
                <c:pt idx="3208">
                  <c:v>-23.606437</c:v>
                </c:pt>
                <c:pt idx="3209">
                  <c:v>-23.611563</c:v>
                </c:pt>
                <c:pt idx="3210">
                  <c:v>-23.611563</c:v>
                </c:pt>
                <c:pt idx="3211">
                  <c:v>-23.611563</c:v>
                </c:pt>
                <c:pt idx="3212">
                  <c:v>-23.644801999999999</c:v>
                </c:pt>
                <c:pt idx="3213">
                  <c:v>-23.644801999999999</c:v>
                </c:pt>
                <c:pt idx="3214">
                  <c:v>-23.655362</c:v>
                </c:pt>
                <c:pt idx="3215">
                  <c:v>-23.657809</c:v>
                </c:pt>
                <c:pt idx="3216">
                  <c:v>-23.657809</c:v>
                </c:pt>
                <c:pt idx="3217">
                  <c:v>-23.657809</c:v>
                </c:pt>
                <c:pt idx="3218">
                  <c:v>-23.694182999999999</c:v>
                </c:pt>
                <c:pt idx="3219">
                  <c:v>-23.694182999999999</c:v>
                </c:pt>
                <c:pt idx="3220">
                  <c:v>-23.695349</c:v>
                </c:pt>
                <c:pt idx="3221">
                  <c:v>-23.699528000000001</c:v>
                </c:pt>
                <c:pt idx="3222">
                  <c:v>-23.715029999999999</c:v>
                </c:pt>
                <c:pt idx="3223">
                  <c:v>-23.72167</c:v>
                </c:pt>
                <c:pt idx="3224">
                  <c:v>-23.72167</c:v>
                </c:pt>
                <c:pt idx="3225">
                  <c:v>-23.72167</c:v>
                </c:pt>
                <c:pt idx="3226">
                  <c:v>-23.773410999999999</c:v>
                </c:pt>
                <c:pt idx="3227">
                  <c:v>-23.773410999999999</c:v>
                </c:pt>
                <c:pt idx="3228">
                  <c:v>-23.783100000000001</c:v>
                </c:pt>
                <c:pt idx="3229">
                  <c:v>-23.791723000000001</c:v>
                </c:pt>
                <c:pt idx="3230">
                  <c:v>-23.824121000000002</c:v>
                </c:pt>
                <c:pt idx="3231">
                  <c:v>-23.835742</c:v>
                </c:pt>
                <c:pt idx="3232">
                  <c:v>-23.835742</c:v>
                </c:pt>
                <c:pt idx="3233">
                  <c:v>-23.835742</c:v>
                </c:pt>
                <c:pt idx="3234">
                  <c:v>-23.900874999999999</c:v>
                </c:pt>
                <c:pt idx="3235">
                  <c:v>-23.900874999999999</c:v>
                </c:pt>
                <c:pt idx="3236">
                  <c:v>-23.918831999999998</c:v>
                </c:pt>
                <c:pt idx="3237">
                  <c:v>-23.933109000000002</c:v>
                </c:pt>
                <c:pt idx="3238">
                  <c:v>-23.978923999999999</c:v>
                </c:pt>
                <c:pt idx="3239">
                  <c:v>-23.995211999999999</c:v>
                </c:pt>
                <c:pt idx="3240">
                  <c:v>-23.995211999999999</c:v>
                </c:pt>
                <c:pt idx="3241">
                  <c:v>-23.995211999999999</c:v>
                </c:pt>
                <c:pt idx="3242">
                  <c:v>-24.069344000000001</c:v>
                </c:pt>
                <c:pt idx="3243">
                  <c:v>-24.069344000000001</c:v>
                </c:pt>
                <c:pt idx="3244">
                  <c:v>-24.093354000000001</c:v>
                </c:pt>
                <c:pt idx="3245">
                  <c:v>-24.111014000000001</c:v>
                </c:pt>
                <c:pt idx="3246">
                  <c:v>-24.163591</c:v>
                </c:pt>
                <c:pt idx="3247">
                  <c:v>-24.182117999999999</c:v>
                </c:pt>
                <c:pt idx="3248">
                  <c:v>-24.182117999999999</c:v>
                </c:pt>
                <c:pt idx="3249">
                  <c:v>-24.182117999999999</c:v>
                </c:pt>
                <c:pt idx="3250">
                  <c:v>-24.26099</c:v>
                </c:pt>
                <c:pt idx="3251">
                  <c:v>-24.26099</c:v>
                </c:pt>
                <c:pt idx="3252">
                  <c:v>-24.288996999999998</c:v>
                </c:pt>
                <c:pt idx="3253">
                  <c:v>-24.30743</c:v>
                </c:pt>
                <c:pt idx="3254">
                  <c:v>-24.367010000000001</c:v>
                </c:pt>
                <c:pt idx="3255">
                  <c:v>-24.386711999999999</c:v>
                </c:pt>
                <c:pt idx="3256">
                  <c:v>-24.386711999999999</c:v>
                </c:pt>
                <c:pt idx="3257">
                  <c:v>-24.386711999999999</c:v>
                </c:pt>
                <c:pt idx="3258">
                  <c:v>-24.470122</c:v>
                </c:pt>
                <c:pt idx="3259">
                  <c:v>-24.470122</c:v>
                </c:pt>
                <c:pt idx="3260">
                  <c:v>-24.500962000000001</c:v>
                </c:pt>
                <c:pt idx="3261">
                  <c:v>-24.522272999999998</c:v>
                </c:pt>
                <c:pt idx="3262">
                  <c:v>-24.588791000000001</c:v>
                </c:pt>
                <c:pt idx="3263">
                  <c:v>-24.610351000000001</c:v>
                </c:pt>
                <c:pt idx="3264">
                  <c:v>-24.610351000000001</c:v>
                </c:pt>
                <c:pt idx="3265">
                  <c:v>-24.610351000000001</c:v>
                </c:pt>
                <c:pt idx="3266">
                  <c:v>-24.698415000000001</c:v>
                </c:pt>
                <c:pt idx="3267">
                  <c:v>-24.698415000000001</c:v>
                </c:pt>
                <c:pt idx="3268">
                  <c:v>-24.735112000000001</c:v>
                </c:pt>
                <c:pt idx="3269">
                  <c:v>-24.758797999999999</c:v>
                </c:pt>
                <c:pt idx="3270">
                  <c:v>-24.829364000000002</c:v>
                </c:pt>
                <c:pt idx="3271">
                  <c:v>-24.853429999999999</c:v>
                </c:pt>
                <c:pt idx="3272">
                  <c:v>-24.853429999999999</c:v>
                </c:pt>
                <c:pt idx="3273">
                  <c:v>-24.853429999999999</c:v>
                </c:pt>
                <c:pt idx="3274">
                  <c:v>-24.943549000000001</c:v>
                </c:pt>
                <c:pt idx="3275">
                  <c:v>-24.943549000000001</c:v>
                </c:pt>
                <c:pt idx="3276">
                  <c:v>-24.980591</c:v>
                </c:pt>
                <c:pt idx="3277">
                  <c:v>-25.004864000000001</c:v>
                </c:pt>
                <c:pt idx="3278">
                  <c:v>-25.075983999999998</c:v>
                </c:pt>
                <c:pt idx="3279">
                  <c:v>-25.100283999999998</c:v>
                </c:pt>
                <c:pt idx="3280">
                  <c:v>-25.100283999999998</c:v>
                </c:pt>
                <c:pt idx="3281">
                  <c:v>-25.100283999999998</c:v>
                </c:pt>
                <c:pt idx="3282">
                  <c:v>-25.191675</c:v>
                </c:pt>
                <c:pt idx="3283">
                  <c:v>-25.191675</c:v>
                </c:pt>
                <c:pt idx="3284">
                  <c:v>-25.228356999999999</c:v>
                </c:pt>
                <c:pt idx="3285">
                  <c:v>-25.252655000000001</c:v>
                </c:pt>
                <c:pt idx="3286">
                  <c:v>-25.326087000000001</c:v>
                </c:pt>
                <c:pt idx="3287">
                  <c:v>-25.351178999999998</c:v>
                </c:pt>
                <c:pt idx="3288">
                  <c:v>-25.351178999999998</c:v>
                </c:pt>
                <c:pt idx="3289">
                  <c:v>-25.351178999999998</c:v>
                </c:pt>
                <c:pt idx="3290">
                  <c:v>-25.351178999999998</c:v>
                </c:pt>
                <c:pt idx="3291">
                  <c:v>-25.447199999999999</c:v>
                </c:pt>
                <c:pt idx="3292">
                  <c:v>-25.447199999999999</c:v>
                </c:pt>
                <c:pt idx="3293">
                  <c:v>-25.447199999999999</c:v>
                </c:pt>
                <c:pt idx="3294">
                  <c:v>-25.512248</c:v>
                </c:pt>
                <c:pt idx="3295">
                  <c:v>-25.537465000000001</c:v>
                </c:pt>
                <c:pt idx="3296">
                  <c:v>-25.56457</c:v>
                </c:pt>
                <c:pt idx="3297">
                  <c:v>-25.591574000000001</c:v>
                </c:pt>
                <c:pt idx="3298">
                  <c:v>-25.619554999999998</c:v>
                </c:pt>
                <c:pt idx="3299">
                  <c:v>-25.619554999999998</c:v>
                </c:pt>
                <c:pt idx="3300">
                  <c:v>-25.619554999999998</c:v>
                </c:pt>
                <c:pt idx="3301">
                  <c:v>-25.727409999999999</c:v>
                </c:pt>
                <c:pt idx="3302">
                  <c:v>-25.801842000000001</c:v>
                </c:pt>
                <c:pt idx="3303">
                  <c:v>-25.832415000000001</c:v>
                </c:pt>
                <c:pt idx="3304">
                  <c:v>-25.863557</c:v>
                </c:pt>
                <c:pt idx="3305">
                  <c:v>-25.893577000000001</c:v>
                </c:pt>
                <c:pt idx="3306">
                  <c:v>-25.925844000000001</c:v>
                </c:pt>
                <c:pt idx="3307">
                  <c:v>-25.925844000000001</c:v>
                </c:pt>
                <c:pt idx="3308">
                  <c:v>-26.049064000000001</c:v>
                </c:pt>
                <c:pt idx="3309">
                  <c:v>-26.049064000000001</c:v>
                </c:pt>
                <c:pt idx="3310">
                  <c:v>-26.135286000000001</c:v>
                </c:pt>
                <c:pt idx="3311">
                  <c:v>-26.170836999999999</c:v>
                </c:pt>
                <c:pt idx="3312">
                  <c:v>-26.207087000000001</c:v>
                </c:pt>
                <c:pt idx="3313">
                  <c:v>-26.244050000000001</c:v>
                </c:pt>
                <c:pt idx="3314">
                  <c:v>-26.279776999999999</c:v>
                </c:pt>
                <c:pt idx="3315">
                  <c:v>-26.279776999999999</c:v>
                </c:pt>
                <c:pt idx="3316">
                  <c:v>-26.421966000000001</c:v>
                </c:pt>
                <c:pt idx="3317">
                  <c:v>-26.421966000000001</c:v>
                </c:pt>
                <c:pt idx="3318">
                  <c:v>-26.521868999999999</c:v>
                </c:pt>
                <c:pt idx="3319">
                  <c:v>-26.56298</c:v>
                </c:pt>
                <c:pt idx="3320">
                  <c:v>-26.60501</c:v>
                </c:pt>
                <c:pt idx="3321">
                  <c:v>-26.647991999999999</c:v>
                </c:pt>
                <c:pt idx="3322">
                  <c:v>-26.691955</c:v>
                </c:pt>
                <c:pt idx="3323">
                  <c:v>-26.691955</c:v>
                </c:pt>
                <c:pt idx="3324">
                  <c:v>-26.964041999999999</c:v>
                </c:pt>
                <c:pt idx="3325">
                  <c:v>-26.964041999999999</c:v>
                </c:pt>
                <c:pt idx="3326">
                  <c:v>-27.076422000000001</c:v>
                </c:pt>
                <c:pt idx="3327">
                  <c:v>-27.122302000000001</c:v>
                </c:pt>
                <c:pt idx="3328">
                  <c:v>-27.171882</c:v>
                </c:pt>
                <c:pt idx="3329">
                  <c:v>-27.222667999999999</c:v>
                </c:pt>
                <c:pt idx="3330">
                  <c:v>-27.27347</c:v>
                </c:pt>
                <c:pt idx="3331">
                  <c:v>-27.27347</c:v>
                </c:pt>
                <c:pt idx="3332">
                  <c:v>-27.466743999999998</c:v>
                </c:pt>
                <c:pt idx="3333">
                  <c:v>-27.466743999999998</c:v>
                </c:pt>
                <c:pt idx="3334">
                  <c:v>-27.608409000000002</c:v>
                </c:pt>
                <c:pt idx="3335">
                  <c:v>-27.663269</c:v>
                </c:pt>
                <c:pt idx="3336">
                  <c:v>-27.722826000000001</c:v>
                </c:pt>
                <c:pt idx="3337">
                  <c:v>-27.784041999999999</c:v>
                </c:pt>
                <c:pt idx="3338">
                  <c:v>-27.846909</c:v>
                </c:pt>
                <c:pt idx="3339">
                  <c:v>-27.846909</c:v>
                </c:pt>
                <c:pt idx="3340">
                  <c:v>-28.082806000000001</c:v>
                </c:pt>
                <c:pt idx="3341">
                  <c:v>-28.082806000000001</c:v>
                </c:pt>
                <c:pt idx="3342">
                  <c:v>-28.394506</c:v>
                </c:pt>
                <c:pt idx="3343">
                  <c:v>-28.468160000000001</c:v>
                </c:pt>
                <c:pt idx="3344">
                  <c:v>-28.543461000000001</c:v>
                </c:pt>
                <c:pt idx="3345">
                  <c:v>-28.543461000000001</c:v>
                </c:pt>
                <c:pt idx="3346">
                  <c:v>-28.825362999999999</c:v>
                </c:pt>
                <c:pt idx="3347">
                  <c:v>-28.825362999999999</c:v>
                </c:pt>
                <c:pt idx="3348">
                  <c:v>-28.825362999999999</c:v>
                </c:pt>
                <c:pt idx="3349">
                  <c:v>-28.951091999999999</c:v>
                </c:pt>
                <c:pt idx="3350">
                  <c:v>-29.195305000000001</c:v>
                </c:pt>
                <c:pt idx="3351">
                  <c:v>-29.281946000000001</c:v>
                </c:pt>
                <c:pt idx="3352">
                  <c:v>-29.370256999999999</c:v>
                </c:pt>
                <c:pt idx="3353">
                  <c:v>-29.370256999999999</c:v>
                </c:pt>
                <c:pt idx="3354">
                  <c:v>-29.697659999999999</c:v>
                </c:pt>
                <c:pt idx="3355">
                  <c:v>-29.697659999999999</c:v>
                </c:pt>
                <c:pt idx="3356">
                  <c:v>-29.697659999999999</c:v>
                </c:pt>
                <c:pt idx="3357">
                  <c:v>-29.839708999999999</c:v>
                </c:pt>
                <c:pt idx="3358">
                  <c:v>-30.128587</c:v>
                </c:pt>
                <c:pt idx="3359">
                  <c:v>-30.228028999999999</c:v>
                </c:pt>
                <c:pt idx="3360">
                  <c:v>-30.329011999999999</c:v>
                </c:pt>
                <c:pt idx="3361">
                  <c:v>-30.329011999999999</c:v>
                </c:pt>
                <c:pt idx="3362">
                  <c:v>-30.700552999999999</c:v>
                </c:pt>
                <c:pt idx="3363">
                  <c:v>-30.700552999999999</c:v>
                </c:pt>
                <c:pt idx="3364">
                  <c:v>-30.700552999999999</c:v>
                </c:pt>
                <c:pt idx="3365">
                  <c:v>-30.864705000000001</c:v>
                </c:pt>
                <c:pt idx="3366">
                  <c:v>-31.194897000000001</c:v>
                </c:pt>
                <c:pt idx="3367">
                  <c:v>-31.302551000000001</c:v>
                </c:pt>
                <c:pt idx="3368">
                  <c:v>-31.417594999999999</c:v>
                </c:pt>
                <c:pt idx="3369">
                  <c:v>-31.417594999999999</c:v>
                </c:pt>
                <c:pt idx="3370">
                  <c:v>-31.836096999999999</c:v>
                </c:pt>
                <c:pt idx="3371">
                  <c:v>-31.836096999999999</c:v>
                </c:pt>
                <c:pt idx="3372">
                  <c:v>-31.836096999999999</c:v>
                </c:pt>
                <c:pt idx="3373">
                  <c:v>-32.026778</c:v>
                </c:pt>
                <c:pt idx="3374">
                  <c:v>-32.393149000000001</c:v>
                </c:pt>
                <c:pt idx="3375">
                  <c:v>-32.521593000000003</c:v>
                </c:pt>
                <c:pt idx="3376">
                  <c:v>-32.652185000000003</c:v>
                </c:pt>
                <c:pt idx="3377">
                  <c:v>-32.652185000000003</c:v>
                </c:pt>
                <c:pt idx="3378">
                  <c:v>-33.129351</c:v>
                </c:pt>
                <c:pt idx="3379">
                  <c:v>-33.129351</c:v>
                </c:pt>
                <c:pt idx="3380">
                  <c:v>-33.129351</c:v>
                </c:pt>
                <c:pt idx="3381">
                  <c:v>-33.337715000000003</c:v>
                </c:pt>
                <c:pt idx="3382">
                  <c:v>-33.911136999999997</c:v>
                </c:pt>
                <c:pt idx="3383">
                  <c:v>-33.911136999999997</c:v>
                </c:pt>
                <c:pt idx="3384">
                  <c:v>-34.061231999999997</c:v>
                </c:pt>
                <c:pt idx="3385">
                  <c:v>-34.061231999999997</c:v>
                </c:pt>
                <c:pt idx="3386">
                  <c:v>-34.609414999999998</c:v>
                </c:pt>
                <c:pt idx="3387">
                  <c:v>-34.609414999999998</c:v>
                </c:pt>
                <c:pt idx="3388">
                  <c:v>-34.693196999999998</c:v>
                </c:pt>
                <c:pt idx="3389">
                  <c:v>-34.850183999999999</c:v>
                </c:pt>
                <c:pt idx="3390">
                  <c:v>-35.497996000000001</c:v>
                </c:pt>
                <c:pt idx="3391">
                  <c:v>-35.497996000000001</c:v>
                </c:pt>
                <c:pt idx="3392">
                  <c:v>-35.667873999999998</c:v>
                </c:pt>
                <c:pt idx="3393">
                  <c:v>-35.667873999999998</c:v>
                </c:pt>
                <c:pt idx="3394">
                  <c:v>-35.667873999999998</c:v>
                </c:pt>
                <c:pt idx="3395">
                  <c:v>-36.296805999999997</c:v>
                </c:pt>
                <c:pt idx="3396">
                  <c:v>-36.296805999999997</c:v>
                </c:pt>
                <c:pt idx="3397">
                  <c:v>-36.296805999999997</c:v>
                </c:pt>
                <c:pt idx="3398">
                  <c:v>-36.939416000000001</c:v>
                </c:pt>
                <c:pt idx="3399">
                  <c:v>-36.939416000000001</c:v>
                </c:pt>
                <c:pt idx="3400">
                  <c:v>-37.129283000000001</c:v>
                </c:pt>
                <c:pt idx="3401">
                  <c:v>-37.322814000000001</c:v>
                </c:pt>
                <c:pt idx="3402">
                  <c:v>-37.519938000000003</c:v>
                </c:pt>
                <c:pt idx="3403">
                  <c:v>-37.519938000000003</c:v>
                </c:pt>
                <c:pt idx="3404">
                  <c:v>-37.519938000000003</c:v>
                </c:pt>
                <c:pt idx="3405">
                  <c:v>-37.519938000000003</c:v>
                </c:pt>
                <c:pt idx="3406">
                  <c:v>-38.246536999999996</c:v>
                </c:pt>
                <c:pt idx="3407">
                  <c:v>-38.357354999999998</c:v>
                </c:pt>
                <c:pt idx="3408">
                  <c:v>-38.564929999999997</c:v>
                </c:pt>
                <c:pt idx="3409">
                  <c:v>-38.776114999999997</c:v>
                </c:pt>
                <c:pt idx="3410">
                  <c:v>-38.991022999999998</c:v>
                </c:pt>
                <c:pt idx="3411">
                  <c:v>-39.198653999999998</c:v>
                </c:pt>
                <c:pt idx="3412">
                  <c:v>-39.421191</c:v>
                </c:pt>
                <c:pt idx="3413">
                  <c:v>-39.644725999999999</c:v>
                </c:pt>
                <c:pt idx="3414">
                  <c:v>-40.472797999999997</c:v>
                </c:pt>
                <c:pt idx="3415">
                  <c:v>-40.597526000000002</c:v>
                </c:pt>
                <c:pt idx="3416">
                  <c:v>-40.832827999999999</c:v>
                </c:pt>
                <c:pt idx="3417">
                  <c:v>-41.072434999999999</c:v>
                </c:pt>
                <c:pt idx="3418">
                  <c:v>-41.316558999999998</c:v>
                </c:pt>
                <c:pt idx="3419">
                  <c:v>-41.563225000000003</c:v>
                </c:pt>
                <c:pt idx="3420">
                  <c:v>-41.814680000000003</c:v>
                </c:pt>
                <c:pt idx="3421">
                  <c:v>-42.053488000000002</c:v>
                </c:pt>
                <c:pt idx="3422">
                  <c:v>-43.010233999999997</c:v>
                </c:pt>
                <c:pt idx="3423">
                  <c:v>-43.167045999999999</c:v>
                </c:pt>
                <c:pt idx="3424">
                  <c:v>-43.437745999999997</c:v>
                </c:pt>
                <c:pt idx="3425">
                  <c:v>-43.699140999999997</c:v>
                </c:pt>
                <c:pt idx="3426">
                  <c:v>-43.979315999999997</c:v>
                </c:pt>
                <c:pt idx="3427">
                  <c:v>-44.258901000000002</c:v>
                </c:pt>
                <c:pt idx="3428">
                  <c:v>-44.542901000000001</c:v>
                </c:pt>
                <c:pt idx="3429">
                  <c:v>-44.826177999999999</c:v>
                </c:pt>
                <c:pt idx="3430">
                  <c:v>-45.912677000000002</c:v>
                </c:pt>
                <c:pt idx="3431">
                  <c:v>-46.06532</c:v>
                </c:pt>
                <c:pt idx="3432">
                  <c:v>-46.365932000000001</c:v>
                </c:pt>
                <c:pt idx="3433">
                  <c:v>-46.670952999999997</c:v>
                </c:pt>
                <c:pt idx="3434">
                  <c:v>-46.980535000000003</c:v>
                </c:pt>
                <c:pt idx="3435">
                  <c:v>-47.278472999999998</c:v>
                </c:pt>
                <c:pt idx="3436">
                  <c:v>-47.597371000000003</c:v>
                </c:pt>
                <c:pt idx="3437">
                  <c:v>-47.920949</c:v>
                </c:pt>
                <c:pt idx="3438">
                  <c:v>-49.131735999999997</c:v>
                </c:pt>
                <c:pt idx="3439">
                  <c:v>-49.306095999999997</c:v>
                </c:pt>
                <c:pt idx="3440">
                  <c:v>-49.639671999999997</c:v>
                </c:pt>
                <c:pt idx="3441">
                  <c:v>-49.977094999999998</c:v>
                </c:pt>
                <c:pt idx="3442">
                  <c:v>-50.312027999999998</c:v>
                </c:pt>
                <c:pt idx="3443">
                  <c:v>-50.656846000000002</c:v>
                </c:pt>
                <c:pt idx="3444">
                  <c:v>-50.98612</c:v>
                </c:pt>
                <c:pt idx="3445">
                  <c:v>-51.335523000000002</c:v>
                </c:pt>
                <c:pt idx="3446">
                  <c:v>-52.644396</c:v>
                </c:pt>
                <c:pt idx="3447">
                  <c:v>-52.827430999999997</c:v>
                </c:pt>
                <c:pt idx="3448">
                  <c:v>-53.182738000000001</c:v>
                </c:pt>
                <c:pt idx="3449">
                  <c:v>-53.538077000000001</c:v>
                </c:pt>
                <c:pt idx="3450">
                  <c:v>-53.892747</c:v>
                </c:pt>
                <c:pt idx="3451">
                  <c:v>-54.249518999999999</c:v>
                </c:pt>
                <c:pt idx="3452">
                  <c:v>-54.604227999999999</c:v>
                </c:pt>
                <c:pt idx="3453">
                  <c:v>-54.937907000000003</c:v>
                </c:pt>
                <c:pt idx="3454">
                  <c:v>-57.051836999999999</c:v>
                </c:pt>
                <c:pt idx="3455">
                  <c:v>-57.218921000000002</c:v>
                </c:pt>
                <c:pt idx="3456">
                  <c:v>-57.561559000000003</c:v>
                </c:pt>
                <c:pt idx="3457">
                  <c:v>-57.904280999999997</c:v>
                </c:pt>
                <c:pt idx="3458">
                  <c:v>-58.217404999999999</c:v>
                </c:pt>
                <c:pt idx="3459">
                  <c:v>-58.546371000000001</c:v>
                </c:pt>
                <c:pt idx="3460">
                  <c:v>-58.867406000000003</c:v>
                </c:pt>
                <c:pt idx="3461">
                  <c:v>-59.179971000000002</c:v>
                </c:pt>
                <c:pt idx="3462">
                  <c:v>-60.301583000000001</c:v>
                </c:pt>
                <c:pt idx="3463">
                  <c:v>-60.470146999999997</c:v>
                </c:pt>
                <c:pt idx="3464">
                  <c:v>-60.764378999999998</c:v>
                </c:pt>
                <c:pt idx="3465">
                  <c:v>-61.047505999999998</c:v>
                </c:pt>
                <c:pt idx="3466">
                  <c:v>-61.304386000000001</c:v>
                </c:pt>
                <c:pt idx="3467">
                  <c:v>-61.562475999999997</c:v>
                </c:pt>
                <c:pt idx="3468">
                  <c:v>-61.81241</c:v>
                </c:pt>
                <c:pt idx="3469">
                  <c:v>-62.048777000000001</c:v>
                </c:pt>
                <c:pt idx="3470">
                  <c:v>-63.386730999999997</c:v>
                </c:pt>
                <c:pt idx="3471">
                  <c:v>-63.386730999999997</c:v>
                </c:pt>
                <c:pt idx="3472">
                  <c:v>-63.551625999999999</c:v>
                </c:pt>
                <c:pt idx="3473">
                  <c:v>-63.708075999999998</c:v>
                </c:pt>
                <c:pt idx="3474">
                  <c:v>-63.855491999999998</c:v>
                </c:pt>
                <c:pt idx="3475">
                  <c:v>-63.986902000000001</c:v>
                </c:pt>
                <c:pt idx="3476">
                  <c:v>-63.986902000000001</c:v>
                </c:pt>
                <c:pt idx="3477">
                  <c:v>-64.426147999999998</c:v>
                </c:pt>
                <c:pt idx="3478">
                  <c:v>-64.612412000000006</c:v>
                </c:pt>
                <c:pt idx="3479">
                  <c:v>-64.612412000000006</c:v>
                </c:pt>
                <c:pt idx="3480">
                  <c:v>-64.650379999999998</c:v>
                </c:pt>
                <c:pt idx="3481">
                  <c:v>-64.667480999999995</c:v>
                </c:pt>
                <c:pt idx="3482">
                  <c:v>-64.663518999999994</c:v>
                </c:pt>
                <c:pt idx="3483">
                  <c:v>-64.638606999999993</c:v>
                </c:pt>
                <c:pt idx="3484">
                  <c:v>-64.638606999999993</c:v>
                </c:pt>
                <c:pt idx="3485">
                  <c:v>-64.538978999999998</c:v>
                </c:pt>
                <c:pt idx="3486">
                  <c:v>-64.293481</c:v>
                </c:pt>
                <c:pt idx="3487">
                  <c:v>-64.293481</c:v>
                </c:pt>
                <c:pt idx="3488">
                  <c:v>-64.164348000000004</c:v>
                </c:pt>
                <c:pt idx="3489">
                  <c:v>-64.015331000000003</c:v>
                </c:pt>
                <c:pt idx="3490">
                  <c:v>-63.851790999999999</c:v>
                </c:pt>
                <c:pt idx="3491">
                  <c:v>-63.662885000000003</c:v>
                </c:pt>
                <c:pt idx="3492">
                  <c:v>-63.662885000000003</c:v>
                </c:pt>
                <c:pt idx="3493">
                  <c:v>-61.795681000000002</c:v>
                </c:pt>
                <c:pt idx="3494">
                  <c:v>-61.211190999999999</c:v>
                </c:pt>
                <c:pt idx="3495">
                  <c:v>-61.211190999999999</c:v>
                </c:pt>
                <c:pt idx="3496">
                  <c:v>-60.932017000000002</c:v>
                </c:pt>
                <c:pt idx="3497">
                  <c:v>-60.641525000000001</c:v>
                </c:pt>
                <c:pt idx="3498">
                  <c:v>-60.336360999999997</c:v>
                </c:pt>
                <c:pt idx="3499">
                  <c:v>-60.017690999999999</c:v>
                </c:pt>
                <c:pt idx="3500">
                  <c:v>-60.017690999999999</c:v>
                </c:pt>
                <c:pt idx="3501">
                  <c:v>-58.844014999999999</c:v>
                </c:pt>
                <c:pt idx="3502">
                  <c:v>-58.027338</c:v>
                </c:pt>
                <c:pt idx="3503">
                  <c:v>-58.027338</c:v>
                </c:pt>
                <c:pt idx="3504">
                  <c:v>-57.676647000000003</c:v>
                </c:pt>
                <c:pt idx="3505">
                  <c:v>-57.296847</c:v>
                </c:pt>
                <c:pt idx="3506">
                  <c:v>-56.910386000000003</c:v>
                </c:pt>
                <c:pt idx="3507">
                  <c:v>-56.511496999999999</c:v>
                </c:pt>
                <c:pt idx="3508">
                  <c:v>-56.511496999999999</c:v>
                </c:pt>
                <c:pt idx="3509">
                  <c:v>-55.114595000000001</c:v>
                </c:pt>
                <c:pt idx="3510">
                  <c:v>-53.996250000000003</c:v>
                </c:pt>
                <c:pt idx="3511">
                  <c:v>-53.542529999999999</c:v>
                </c:pt>
                <c:pt idx="3512">
                  <c:v>-53.542529999999999</c:v>
                </c:pt>
                <c:pt idx="3513">
                  <c:v>-53.085315000000001</c:v>
                </c:pt>
                <c:pt idx="3514">
                  <c:v>-52.610638999999999</c:v>
                </c:pt>
                <c:pt idx="3515">
                  <c:v>-52.148712000000003</c:v>
                </c:pt>
                <c:pt idx="3516">
                  <c:v>-52.148712000000003</c:v>
                </c:pt>
                <c:pt idx="3517">
                  <c:v>-50.469974999999998</c:v>
                </c:pt>
                <c:pt idx="3518">
                  <c:v>-49.137475999999999</c:v>
                </c:pt>
                <c:pt idx="3519">
                  <c:v>-48.614941999999999</c:v>
                </c:pt>
                <c:pt idx="3520">
                  <c:v>-48.109420999999998</c:v>
                </c:pt>
                <c:pt idx="3521">
                  <c:v>-47.572355000000002</c:v>
                </c:pt>
                <c:pt idx="3522">
                  <c:v>-47.028359000000002</c:v>
                </c:pt>
                <c:pt idx="3523">
                  <c:v>-47.028359000000002</c:v>
                </c:pt>
                <c:pt idx="3524">
                  <c:v>-47.028359000000002</c:v>
                </c:pt>
                <c:pt idx="3525">
                  <c:v>-45.15296</c:v>
                </c:pt>
                <c:pt idx="3526">
                  <c:v>-43.722085</c:v>
                </c:pt>
                <c:pt idx="3527">
                  <c:v>-43.153441999999998</c:v>
                </c:pt>
                <c:pt idx="3528">
                  <c:v>-42.579284999999999</c:v>
                </c:pt>
                <c:pt idx="3529">
                  <c:v>-41.999983999999998</c:v>
                </c:pt>
                <c:pt idx="3530">
                  <c:v>-41.415877999999999</c:v>
                </c:pt>
                <c:pt idx="3531">
                  <c:v>-41.415877999999999</c:v>
                </c:pt>
                <c:pt idx="3532">
                  <c:v>-41.415877999999999</c:v>
                </c:pt>
                <c:pt idx="3533">
                  <c:v>-39.402078000000003</c:v>
                </c:pt>
                <c:pt idx="3534">
                  <c:v>-37.867483</c:v>
                </c:pt>
                <c:pt idx="3535">
                  <c:v>-37.266806000000003</c:v>
                </c:pt>
                <c:pt idx="3536">
                  <c:v>-36.691763999999999</c:v>
                </c:pt>
                <c:pt idx="3537">
                  <c:v>-36.086480000000002</c:v>
                </c:pt>
                <c:pt idx="3538">
                  <c:v>-35.479432000000003</c:v>
                </c:pt>
                <c:pt idx="3539">
                  <c:v>-35.479432000000003</c:v>
                </c:pt>
                <c:pt idx="3540">
                  <c:v>-35.479432000000003</c:v>
                </c:pt>
                <c:pt idx="3541">
                  <c:v>-33.402794</c:v>
                </c:pt>
                <c:pt idx="3542">
                  <c:v>-31.851514999999999</c:v>
                </c:pt>
                <c:pt idx="3543">
                  <c:v>-31.251726000000001</c:v>
                </c:pt>
                <c:pt idx="3544">
                  <c:v>-30.654451000000002</c:v>
                </c:pt>
                <c:pt idx="3545">
                  <c:v>-30.059888000000001</c:v>
                </c:pt>
                <c:pt idx="3546">
                  <c:v>-29.496476999999999</c:v>
                </c:pt>
                <c:pt idx="3547">
                  <c:v>-29.496476999999999</c:v>
                </c:pt>
                <c:pt idx="3548">
                  <c:v>-29.496476999999999</c:v>
                </c:pt>
                <c:pt idx="3549">
                  <c:v>-29.496476999999999</c:v>
                </c:pt>
                <c:pt idx="3550">
                  <c:v>-27.124585</c:v>
                </c:pt>
                <c:pt idx="3551">
                  <c:v>-26.550934000000002</c:v>
                </c:pt>
                <c:pt idx="3552">
                  <c:v>-26.009741000000002</c:v>
                </c:pt>
                <c:pt idx="3553">
                  <c:v>-25.447020999999999</c:v>
                </c:pt>
                <c:pt idx="3554">
                  <c:v>-24.890466</c:v>
                </c:pt>
                <c:pt idx="3555">
                  <c:v>-24.340613000000001</c:v>
                </c:pt>
                <c:pt idx="3556">
                  <c:v>-23.797754000000001</c:v>
                </c:pt>
                <c:pt idx="3557">
                  <c:v>-23.797754000000001</c:v>
                </c:pt>
                <c:pt idx="3558">
                  <c:v>-21.93647</c:v>
                </c:pt>
                <c:pt idx="3559">
                  <c:v>-21.641010000000001</c:v>
                </c:pt>
                <c:pt idx="3560">
                  <c:v>-20.62886</c:v>
                </c:pt>
                <c:pt idx="3561">
                  <c:v>-20.154928999999999</c:v>
                </c:pt>
                <c:pt idx="3562">
                  <c:v>-19.665199000000001</c:v>
                </c:pt>
                <c:pt idx="3563">
                  <c:v>-19.183762000000002</c:v>
                </c:pt>
                <c:pt idx="3564">
                  <c:v>-18.710625</c:v>
                </c:pt>
                <c:pt idx="3565">
                  <c:v>-18.710625</c:v>
                </c:pt>
                <c:pt idx="3566">
                  <c:v>-17.068918</c:v>
                </c:pt>
                <c:pt idx="3567">
                  <c:v>-16.815258</c:v>
                </c:pt>
                <c:pt idx="3568">
                  <c:v>-15.93244</c:v>
                </c:pt>
                <c:pt idx="3569">
                  <c:v>-15.504045</c:v>
                </c:pt>
                <c:pt idx="3570">
                  <c:v>-15.084422</c:v>
                </c:pt>
                <c:pt idx="3571">
                  <c:v>-14.700787</c:v>
                </c:pt>
                <c:pt idx="3572">
                  <c:v>-14.298912</c:v>
                </c:pt>
                <c:pt idx="3573">
                  <c:v>-14.298912</c:v>
                </c:pt>
                <c:pt idx="3574">
                  <c:v>-12.882986000000001</c:v>
                </c:pt>
                <c:pt idx="3575">
                  <c:v>-12.678786000000001</c:v>
                </c:pt>
                <c:pt idx="3576">
                  <c:v>-11.940384999999999</c:v>
                </c:pt>
                <c:pt idx="3577">
                  <c:v>-11.585490999999999</c:v>
                </c:pt>
                <c:pt idx="3578">
                  <c:v>-11.240295</c:v>
                </c:pt>
                <c:pt idx="3579">
                  <c:v>-10.900524000000001</c:v>
                </c:pt>
                <c:pt idx="3580">
                  <c:v>-10.58718</c:v>
                </c:pt>
                <c:pt idx="3581">
                  <c:v>-10.58718</c:v>
                </c:pt>
                <c:pt idx="3582">
                  <c:v>-8.3227150000000005</c:v>
                </c:pt>
                <c:pt idx="3583">
                  <c:v>-8.1717460000000006</c:v>
                </c:pt>
                <c:pt idx="3584">
                  <c:v>-7.6157680000000001</c:v>
                </c:pt>
                <c:pt idx="3585">
                  <c:v>-7.333412</c:v>
                </c:pt>
                <c:pt idx="3586">
                  <c:v>-7.0610939999999998</c:v>
                </c:pt>
                <c:pt idx="3587">
                  <c:v>-6.7987669999999998</c:v>
                </c:pt>
                <c:pt idx="3588">
                  <c:v>-6.5506880000000001</c:v>
                </c:pt>
                <c:pt idx="3589">
                  <c:v>-6.5506880000000001</c:v>
                </c:pt>
                <c:pt idx="3590">
                  <c:v>-5.6610889999999996</c:v>
                </c:pt>
                <c:pt idx="3591">
                  <c:v>-5.5301489999999998</c:v>
                </c:pt>
                <c:pt idx="3592">
                  <c:v>-5.0958569999999996</c:v>
                </c:pt>
                <c:pt idx="3593">
                  <c:v>-4.9018800000000002</c:v>
                </c:pt>
                <c:pt idx="3594">
                  <c:v>-4.7081</c:v>
                </c:pt>
                <c:pt idx="3595">
                  <c:v>-4.5253740000000002</c:v>
                </c:pt>
                <c:pt idx="3596">
                  <c:v>-4.3536609999999998</c:v>
                </c:pt>
                <c:pt idx="3597">
                  <c:v>-4.3536609999999998</c:v>
                </c:pt>
                <c:pt idx="3598">
                  <c:v>-3.3968880000000001</c:v>
                </c:pt>
                <c:pt idx="3599">
                  <c:v>-3.2874439999999998</c:v>
                </c:pt>
                <c:pt idx="3600">
                  <c:v>-3.181889</c:v>
                </c:pt>
                <c:pt idx="3601">
                  <c:v>-3.0869369999999998</c:v>
                </c:pt>
                <c:pt idx="3602">
                  <c:v>-3.0000779999999998</c:v>
                </c:pt>
                <c:pt idx="3603">
                  <c:v>-3.0000779999999998</c:v>
                </c:pt>
                <c:pt idx="3604">
                  <c:v>-3.0000779999999998</c:v>
                </c:pt>
                <c:pt idx="3605">
                  <c:v>-2.6697220000000002</c:v>
                </c:pt>
                <c:pt idx="3606">
                  <c:v>-2.542665</c:v>
                </c:pt>
                <c:pt idx="3607">
                  <c:v>-2.511422</c:v>
                </c:pt>
                <c:pt idx="3608">
                  <c:v>-2.486561</c:v>
                </c:pt>
                <c:pt idx="3609">
                  <c:v>-2.4718360000000001</c:v>
                </c:pt>
                <c:pt idx="3610">
                  <c:v>-2.4671219999999998</c:v>
                </c:pt>
                <c:pt idx="3611">
                  <c:v>-2.4671219999999998</c:v>
                </c:pt>
                <c:pt idx="3612">
                  <c:v>-2.4671219999999998</c:v>
                </c:pt>
                <c:pt idx="3613">
                  <c:v>-2.407448</c:v>
                </c:pt>
                <c:pt idx="3614">
                  <c:v>-2.4915820000000002</c:v>
                </c:pt>
                <c:pt idx="3615">
                  <c:v>-2.5368390000000001</c:v>
                </c:pt>
                <c:pt idx="3616">
                  <c:v>-2.592651</c:v>
                </c:pt>
                <c:pt idx="3617">
                  <c:v>-2.6574529999999998</c:v>
                </c:pt>
                <c:pt idx="3618">
                  <c:v>-2.7307399999999999</c:v>
                </c:pt>
                <c:pt idx="3619">
                  <c:v>-2.7307399999999999</c:v>
                </c:pt>
                <c:pt idx="3620">
                  <c:v>-2.7307399999999999</c:v>
                </c:pt>
                <c:pt idx="3621">
                  <c:v>-2.92042</c:v>
                </c:pt>
                <c:pt idx="3622">
                  <c:v>-3.1822720000000002</c:v>
                </c:pt>
                <c:pt idx="3623">
                  <c:v>-3.2872870000000001</c:v>
                </c:pt>
                <c:pt idx="3624">
                  <c:v>-3.3959739999999998</c:v>
                </c:pt>
                <c:pt idx="3625">
                  <c:v>-3.502119</c:v>
                </c:pt>
                <c:pt idx="3626">
                  <c:v>-3.6134300000000001</c:v>
                </c:pt>
                <c:pt idx="3627">
                  <c:v>-3.6134300000000001</c:v>
                </c:pt>
                <c:pt idx="3628">
                  <c:v>-3.6134300000000001</c:v>
                </c:pt>
                <c:pt idx="3629">
                  <c:v>-3.911225</c:v>
                </c:pt>
                <c:pt idx="3630">
                  <c:v>-4.1976170000000002</c:v>
                </c:pt>
                <c:pt idx="3631">
                  <c:v>-4.2922909999999996</c:v>
                </c:pt>
                <c:pt idx="3632">
                  <c:v>-4.3850369999999996</c:v>
                </c:pt>
                <c:pt idx="3633">
                  <c:v>-4.4754009999999997</c:v>
                </c:pt>
                <c:pt idx="3634">
                  <c:v>-4.5599869999999996</c:v>
                </c:pt>
                <c:pt idx="3635">
                  <c:v>-4.5599869999999996</c:v>
                </c:pt>
                <c:pt idx="3636">
                  <c:v>-4.5599869999999996</c:v>
                </c:pt>
                <c:pt idx="3637">
                  <c:v>-4.79833</c:v>
                </c:pt>
                <c:pt idx="3638">
                  <c:v>-4.987876</c:v>
                </c:pt>
                <c:pt idx="3639">
                  <c:v>-5.0531930000000003</c:v>
                </c:pt>
                <c:pt idx="3640">
                  <c:v>-5.1152949999999997</c:v>
                </c:pt>
                <c:pt idx="3641">
                  <c:v>-5.1766329999999998</c:v>
                </c:pt>
                <c:pt idx="3642">
                  <c:v>-5.2327599999999999</c:v>
                </c:pt>
                <c:pt idx="3643">
                  <c:v>-5.2327599999999999</c:v>
                </c:pt>
                <c:pt idx="3644">
                  <c:v>-5.2327599999999999</c:v>
                </c:pt>
                <c:pt idx="3645">
                  <c:v>-5.425116</c:v>
                </c:pt>
                <c:pt idx="3646">
                  <c:v>-5.5801360000000004</c:v>
                </c:pt>
                <c:pt idx="3647">
                  <c:v>-5.6406919999999996</c:v>
                </c:pt>
                <c:pt idx="3648">
                  <c:v>-5.6989169999999998</c:v>
                </c:pt>
                <c:pt idx="3649">
                  <c:v>-5.7623059999999997</c:v>
                </c:pt>
                <c:pt idx="3650">
                  <c:v>-5.8267150000000001</c:v>
                </c:pt>
                <c:pt idx="3651">
                  <c:v>-5.8267150000000001</c:v>
                </c:pt>
                <c:pt idx="3652">
                  <c:v>-5.8267150000000001</c:v>
                </c:pt>
                <c:pt idx="3653">
                  <c:v>-6.060873</c:v>
                </c:pt>
                <c:pt idx="3654">
                  <c:v>-6.2402150000000001</c:v>
                </c:pt>
                <c:pt idx="3655">
                  <c:v>-6.3150529999999998</c:v>
                </c:pt>
                <c:pt idx="3656">
                  <c:v>-6.3922080000000001</c:v>
                </c:pt>
                <c:pt idx="3657">
                  <c:v>-6.4703210000000002</c:v>
                </c:pt>
                <c:pt idx="3658">
                  <c:v>-6.5505279999999999</c:v>
                </c:pt>
                <c:pt idx="3659">
                  <c:v>-6.5505279999999999</c:v>
                </c:pt>
                <c:pt idx="3660">
                  <c:v>-6.5505279999999999</c:v>
                </c:pt>
                <c:pt idx="3661">
                  <c:v>-6.8457249999999998</c:v>
                </c:pt>
                <c:pt idx="3662">
                  <c:v>-7.06304</c:v>
                </c:pt>
                <c:pt idx="3663">
                  <c:v>-7.1473469999999999</c:v>
                </c:pt>
                <c:pt idx="3664">
                  <c:v>-7.2377219999999998</c:v>
                </c:pt>
                <c:pt idx="3665">
                  <c:v>-7.3296289999999997</c:v>
                </c:pt>
                <c:pt idx="3666">
                  <c:v>-7.4227069999999999</c:v>
                </c:pt>
                <c:pt idx="3667">
                  <c:v>-7.4227069999999999</c:v>
                </c:pt>
                <c:pt idx="3668">
                  <c:v>-7.4227069999999999</c:v>
                </c:pt>
                <c:pt idx="3669">
                  <c:v>-7.7592809999999997</c:v>
                </c:pt>
                <c:pt idx="3670">
                  <c:v>-8.0052109999999992</c:v>
                </c:pt>
                <c:pt idx="3671">
                  <c:v>-8.10412</c:v>
                </c:pt>
                <c:pt idx="3672">
                  <c:v>-8.203754</c:v>
                </c:pt>
                <c:pt idx="3673">
                  <c:v>-8.304691</c:v>
                </c:pt>
                <c:pt idx="3674">
                  <c:v>-8.4020460000000003</c:v>
                </c:pt>
                <c:pt idx="3675">
                  <c:v>-8.4020460000000003</c:v>
                </c:pt>
                <c:pt idx="3676">
                  <c:v>-8.4020460000000003</c:v>
                </c:pt>
                <c:pt idx="3677">
                  <c:v>-8.7630700000000008</c:v>
                </c:pt>
                <c:pt idx="3678">
                  <c:v>-9.0303970000000007</c:v>
                </c:pt>
                <c:pt idx="3679">
                  <c:v>-9.1364739999999998</c:v>
                </c:pt>
                <c:pt idx="3680">
                  <c:v>-9.2425669999999993</c:v>
                </c:pt>
                <c:pt idx="3681">
                  <c:v>-9.350975</c:v>
                </c:pt>
                <c:pt idx="3682">
                  <c:v>-9.4591569999999994</c:v>
                </c:pt>
                <c:pt idx="3683">
                  <c:v>-9.4591569999999994</c:v>
                </c:pt>
                <c:pt idx="3684">
                  <c:v>-9.4591569999999994</c:v>
                </c:pt>
                <c:pt idx="3685">
                  <c:v>-9.8286239999999996</c:v>
                </c:pt>
                <c:pt idx="3686">
                  <c:v>-10.111985000000001</c:v>
                </c:pt>
                <c:pt idx="3687">
                  <c:v>-10.217224999999999</c:v>
                </c:pt>
                <c:pt idx="3688">
                  <c:v>-10.326656</c:v>
                </c:pt>
                <c:pt idx="3689">
                  <c:v>-10.436157</c:v>
                </c:pt>
                <c:pt idx="3690">
                  <c:v>-10.54636</c:v>
                </c:pt>
                <c:pt idx="3691">
                  <c:v>-10.54636</c:v>
                </c:pt>
                <c:pt idx="3692">
                  <c:v>-10.907576000000001</c:v>
                </c:pt>
                <c:pt idx="3693">
                  <c:v>-10.907576000000001</c:v>
                </c:pt>
                <c:pt idx="3694">
                  <c:v>-11.190769</c:v>
                </c:pt>
                <c:pt idx="3695">
                  <c:v>-11.299507</c:v>
                </c:pt>
                <c:pt idx="3696">
                  <c:v>-11.402156</c:v>
                </c:pt>
                <c:pt idx="3697">
                  <c:v>-11.509040000000001</c:v>
                </c:pt>
                <c:pt idx="3698">
                  <c:v>-11.614186</c:v>
                </c:pt>
                <c:pt idx="3699">
                  <c:v>-11.614186</c:v>
                </c:pt>
                <c:pt idx="3700">
                  <c:v>-11.941995</c:v>
                </c:pt>
                <c:pt idx="3701">
                  <c:v>-11.941995</c:v>
                </c:pt>
                <c:pt idx="3702">
                  <c:v>-12.205603999999999</c:v>
                </c:pt>
                <c:pt idx="3703">
                  <c:v>-12.302353</c:v>
                </c:pt>
                <c:pt idx="3704">
                  <c:v>-12.393919</c:v>
                </c:pt>
                <c:pt idx="3705">
                  <c:v>-12.487553999999999</c:v>
                </c:pt>
                <c:pt idx="3706">
                  <c:v>-12.579408000000001</c:v>
                </c:pt>
                <c:pt idx="3707">
                  <c:v>-12.579408000000001</c:v>
                </c:pt>
                <c:pt idx="3708">
                  <c:v>-13.026545</c:v>
                </c:pt>
                <c:pt idx="3709">
                  <c:v>-13.026545</c:v>
                </c:pt>
                <c:pt idx="3710">
                  <c:v>-13.477179</c:v>
                </c:pt>
                <c:pt idx="3711">
                  <c:v>-13.477179</c:v>
                </c:pt>
                <c:pt idx="3712">
                  <c:v>-13.549149</c:v>
                </c:pt>
                <c:pt idx="3713">
                  <c:v>-13.549149</c:v>
                </c:pt>
                <c:pt idx="3714">
                  <c:v>-13.787782999999999</c:v>
                </c:pt>
                <c:pt idx="3715">
                  <c:v>-13.787782999999999</c:v>
                </c:pt>
                <c:pt idx="3716">
                  <c:v>-13.787782999999999</c:v>
                </c:pt>
                <c:pt idx="3717">
                  <c:v>-13.903098999999999</c:v>
                </c:pt>
                <c:pt idx="3718">
                  <c:v>-14.493511</c:v>
                </c:pt>
                <c:pt idx="3719">
                  <c:v>-14.556404000000001</c:v>
                </c:pt>
                <c:pt idx="3720">
                  <c:v>-14.617689</c:v>
                </c:pt>
                <c:pt idx="3721">
                  <c:v>-14.678962</c:v>
                </c:pt>
                <c:pt idx="3722">
                  <c:v>-14.740244000000001</c:v>
                </c:pt>
                <c:pt idx="3723">
                  <c:v>-14.800796999999999</c:v>
                </c:pt>
                <c:pt idx="3724">
                  <c:v>-14.858305</c:v>
                </c:pt>
                <c:pt idx="3725">
                  <c:v>-14.858305</c:v>
                </c:pt>
                <c:pt idx="3726">
                  <c:v>-15.352242</c:v>
                </c:pt>
                <c:pt idx="3727">
                  <c:v>-15.352242</c:v>
                </c:pt>
                <c:pt idx="3728">
                  <c:v>-15.409302</c:v>
                </c:pt>
                <c:pt idx="3729">
                  <c:v>-15.469967</c:v>
                </c:pt>
                <c:pt idx="3730">
                  <c:v>-15.469967</c:v>
                </c:pt>
                <c:pt idx="3731">
                  <c:v>-15.698209</c:v>
                </c:pt>
                <c:pt idx="3732">
                  <c:v>-15.698209</c:v>
                </c:pt>
                <c:pt idx="3733">
                  <c:v>-15.698209</c:v>
                </c:pt>
                <c:pt idx="3734">
                  <c:v>-15.917605999999999</c:v>
                </c:pt>
                <c:pt idx="3735">
                  <c:v>-15.976849</c:v>
                </c:pt>
                <c:pt idx="3736">
                  <c:v>-16.040202000000001</c:v>
                </c:pt>
                <c:pt idx="3737">
                  <c:v>-16.104282999999999</c:v>
                </c:pt>
                <c:pt idx="3738">
                  <c:v>-16.104282999999999</c:v>
                </c:pt>
                <c:pt idx="3739">
                  <c:v>-16.349703999999999</c:v>
                </c:pt>
                <c:pt idx="3740">
                  <c:v>-16.349703999999999</c:v>
                </c:pt>
                <c:pt idx="3741">
                  <c:v>-16.349703999999999</c:v>
                </c:pt>
                <c:pt idx="3742">
                  <c:v>-16.585346000000001</c:v>
                </c:pt>
                <c:pt idx="3743">
                  <c:v>-16.651357000000001</c:v>
                </c:pt>
                <c:pt idx="3744">
                  <c:v>-16.720559000000002</c:v>
                </c:pt>
                <c:pt idx="3745">
                  <c:v>-16.790452999999999</c:v>
                </c:pt>
                <c:pt idx="3746">
                  <c:v>-16.790452999999999</c:v>
                </c:pt>
                <c:pt idx="3747">
                  <c:v>-17.055356</c:v>
                </c:pt>
                <c:pt idx="3748">
                  <c:v>-17.055356</c:v>
                </c:pt>
                <c:pt idx="3749">
                  <c:v>-17.055356</c:v>
                </c:pt>
                <c:pt idx="3750">
                  <c:v>-17.390587</c:v>
                </c:pt>
                <c:pt idx="3751">
                  <c:v>-17.390587</c:v>
                </c:pt>
                <c:pt idx="3752">
                  <c:v>-17.466277999999999</c:v>
                </c:pt>
                <c:pt idx="3753">
                  <c:v>-17.543742999999999</c:v>
                </c:pt>
                <c:pt idx="3754">
                  <c:v>-17.543742999999999</c:v>
                </c:pt>
                <c:pt idx="3755">
                  <c:v>-17.825868</c:v>
                </c:pt>
                <c:pt idx="3756">
                  <c:v>-17.825868</c:v>
                </c:pt>
                <c:pt idx="3757">
                  <c:v>-17.825868</c:v>
                </c:pt>
                <c:pt idx="3758">
                  <c:v>-18.10792</c:v>
                </c:pt>
                <c:pt idx="3759">
                  <c:v>-18.185464</c:v>
                </c:pt>
                <c:pt idx="3760">
                  <c:v>-18.266835</c:v>
                </c:pt>
                <c:pt idx="3761">
                  <c:v>-18.349481000000001</c:v>
                </c:pt>
                <c:pt idx="3762">
                  <c:v>-18.349481000000001</c:v>
                </c:pt>
                <c:pt idx="3763">
                  <c:v>-18.636645000000001</c:v>
                </c:pt>
                <c:pt idx="3764">
                  <c:v>-18.636645000000001</c:v>
                </c:pt>
                <c:pt idx="3765">
                  <c:v>-18.687788999999999</c:v>
                </c:pt>
                <c:pt idx="3766">
                  <c:v>-19.016966</c:v>
                </c:pt>
                <c:pt idx="3767">
                  <c:v>-19.016966</c:v>
                </c:pt>
                <c:pt idx="3768">
                  <c:v>-19.099599000000001</c:v>
                </c:pt>
                <c:pt idx="3769">
                  <c:v>-19.181356000000001</c:v>
                </c:pt>
                <c:pt idx="3770">
                  <c:v>-19.181356000000001</c:v>
                </c:pt>
                <c:pt idx="3771">
                  <c:v>-19.456108</c:v>
                </c:pt>
                <c:pt idx="3772">
                  <c:v>-19.456108</c:v>
                </c:pt>
                <c:pt idx="3773">
                  <c:v>-19.503283</c:v>
                </c:pt>
                <c:pt idx="3774">
                  <c:v>-19.812989000000002</c:v>
                </c:pt>
                <c:pt idx="3775">
                  <c:v>-19.812989000000002</c:v>
                </c:pt>
                <c:pt idx="3776">
                  <c:v>-19.889264000000001</c:v>
                </c:pt>
                <c:pt idx="3777">
                  <c:v>-19.964230000000001</c:v>
                </c:pt>
                <c:pt idx="3778">
                  <c:v>-19.964230000000001</c:v>
                </c:pt>
                <c:pt idx="3779">
                  <c:v>-20.212346</c:v>
                </c:pt>
                <c:pt idx="3780">
                  <c:v>-20.212346</c:v>
                </c:pt>
                <c:pt idx="3781">
                  <c:v>-20.255330000000001</c:v>
                </c:pt>
                <c:pt idx="3782">
                  <c:v>-20.534030999999999</c:v>
                </c:pt>
                <c:pt idx="3783">
                  <c:v>-20.534030999999999</c:v>
                </c:pt>
                <c:pt idx="3784">
                  <c:v>-20.601424000000002</c:v>
                </c:pt>
                <c:pt idx="3785">
                  <c:v>-20.664767000000001</c:v>
                </c:pt>
                <c:pt idx="3786">
                  <c:v>-20.664767000000001</c:v>
                </c:pt>
                <c:pt idx="3787">
                  <c:v>-20.883914000000001</c:v>
                </c:pt>
                <c:pt idx="3788">
                  <c:v>-20.883914000000001</c:v>
                </c:pt>
                <c:pt idx="3789">
                  <c:v>-20.924847</c:v>
                </c:pt>
                <c:pt idx="3790">
                  <c:v>-21.168123000000001</c:v>
                </c:pt>
                <c:pt idx="3791">
                  <c:v>-21.168123000000001</c:v>
                </c:pt>
                <c:pt idx="3792">
                  <c:v>-21.228145000000001</c:v>
                </c:pt>
                <c:pt idx="3793">
                  <c:v>-21.287694999999999</c:v>
                </c:pt>
                <c:pt idx="3794">
                  <c:v>-21.287694999999999</c:v>
                </c:pt>
                <c:pt idx="3795">
                  <c:v>-21.287694999999999</c:v>
                </c:pt>
                <c:pt idx="3796">
                  <c:v>-21.287694999999999</c:v>
                </c:pt>
                <c:pt idx="3797">
                  <c:v>-21.489408000000001</c:v>
                </c:pt>
                <c:pt idx="3798">
                  <c:v>-21.580651</c:v>
                </c:pt>
                <c:pt idx="3799">
                  <c:v>-21.580651</c:v>
                </c:pt>
                <c:pt idx="3800">
                  <c:v>-21.638311999999999</c:v>
                </c:pt>
                <c:pt idx="3801">
                  <c:v>-21.694762000000001</c:v>
                </c:pt>
                <c:pt idx="3802">
                  <c:v>-21.748546000000001</c:v>
                </c:pt>
                <c:pt idx="3803">
                  <c:v>-21.805198000000001</c:v>
                </c:pt>
                <c:pt idx="3804">
                  <c:v>-21.861138</c:v>
                </c:pt>
                <c:pt idx="3805">
                  <c:v>-21.861138</c:v>
                </c:pt>
                <c:pt idx="3806">
                  <c:v>-22.093391</c:v>
                </c:pt>
                <c:pt idx="3807">
                  <c:v>-22.150386000000001</c:v>
                </c:pt>
                <c:pt idx="3808">
                  <c:v>-22.206579999999999</c:v>
                </c:pt>
                <c:pt idx="3809">
                  <c:v>-22.263254</c:v>
                </c:pt>
                <c:pt idx="3810">
                  <c:v>-22.320436999999998</c:v>
                </c:pt>
                <c:pt idx="3811">
                  <c:v>-22.375266</c:v>
                </c:pt>
                <c:pt idx="3812">
                  <c:v>-22.433558999999999</c:v>
                </c:pt>
                <c:pt idx="3813">
                  <c:v>-22.433558999999999</c:v>
                </c:pt>
                <c:pt idx="3814">
                  <c:v>-22.677728999999999</c:v>
                </c:pt>
                <c:pt idx="3815">
                  <c:v>-22.736930999999998</c:v>
                </c:pt>
                <c:pt idx="3816">
                  <c:v>-22.796838000000001</c:v>
                </c:pt>
                <c:pt idx="3817">
                  <c:v>-22.857503000000001</c:v>
                </c:pt>
                <c:pt idx="3818">
                  <c:v>-22.917926000000001</c:v>
                </c:pt>
                <c:pt idx="3819">
                  <c:v>-22.978815999999998</c:v>
                </c:pt>
                <c:pt idx="3820">
                  <c:v>-23.037368000000001</c:v>
                </c:pt>
                <c:pt idx="3821">
                  <c:v>-23.037368000000001</c:v>
                </c:pt>
                <c:pt idx="3822">
                  <c:v>-23.307444</c:v>
                </c:pt>
                <c:pt idx="3823">
                  <c:v>-23.36741</c:v>
                </c:pt>
                <c:pt idx="3824">
                  <c:v>-23.432867000000002</c:v>
                </c:pt>
                <c:pt idx="3825">
                  <c:v>-23.499386999999999</c:v>
                </c:pt>
                <c:pt idx="3826">
                  <c:v>-23.567017</c:v>
                </c:pt>
                <c:pt idx="3827">
                  <c:v>-23.635783</c:v>
                </c:pt>
                <c:pt idx="3828">
                  <c:v>-23.705705999999999</c:v>
                </c:pt>
                <c:pt idx="3829">
                  <c:v>-23.705705999999999</c:v>
                </c:pt>
                <c:pt idx="3830">
                  <c:v>-24.238230000000001</c:v>
                </c:pt>
                <c:pt idx="3831">
                  <c:v>-24.238230000000001</c:v>
                </c:pt>
                <c:pt idx="3832">
                  <c:v>-24.312736000000001</c:v>
                </c:pt>
                <c:pt idx="3833">
                  <c:v>-24.388555</c:v>
                </c:pt>
                <c:pt idx="3834">
                  <c:v>-24.461728000000001</c:v>
                </c:pt>
                <c:pt idx="3835">
                  <c:v>-24.540234999999999</c:v>
                </c:pt>
                <c:pt idx="3836">
                  <c:v>-24.620118000000002</c:v>
                </c:pt>
                <c:pt idx="3837">
                  <c:v>-24.620118000000002</c:v>
                </c:pt>
                <c:pt idx="3838">
                  <c:v>-25.045244</c:v>
                </c:pt>
                <c:pt idx="3839">
                  <c:v>-25.045244</c:v>
                </c:pt>
                <c:pt idx="3840">
                  <c:v>-25.130006999999999</c:v>
                </c:pt>
                <c:pt idx="3841">
                  <c:v>-25.216405000000002</c:v>
                </c:pt>
                <c:pt idx="3842">
                  <c:v>-25.299892</c:v>
                </c:pt>
                <c:pt idx="3843">
                  <c:v>-25.389557</c:v>
                </c:pt>
                <c:pt idx="3844">
                  <c:v>-25.480820999999999</c:v>
                </c:pt>
                <c:pt idx="3845">
                  <c:v>-25.480820999999999</c:v>
                </c:pt>
                <c:pt idx="3846">
                  <c:v>-25.969932</c:v>
                </c:pt>
                <c:pt idx="3847">
                  <c:v>-25.969932</c:v>
                </c:pt>
                <c:pt idx="3848">
                  <c:v>-26.065470999999999</c:v>
                </c:pt>
                <c:pt idx="3849">
                  <c:v>-26.159165000000002</c:v>
                </c:pt>
                <c:pt idx="3850">
                  <c:v>-26.260663000000001</c:v>
                </c:pt>
                <c:pt idx="3851">
                  <c:v>-26.363727000000001</c:v>
                </c:pt>
                <c:pt idx="3852">
                  <c:v>-26.468360000000001</c:v>
                </c:pt>
                <c:pt idx="3853">
                  <c:v>-26.468360000000001</c:v>
                </c:pt>
                <c:pt idx="3854">
                  <c:v>-27.240959</c:v>
                </c:pt>
                <c:pt idx="3855">
                  <c:v>-27.240959</c:v>
                </c:pt>
                <c:pt idx="3856">
                  <c:v>-27.354841</c:v>
                </c:pt>
                <c:pt idx="3857">
                  <c:v>-27.470338999999999</c:v>
                </c:pt>
                <c:pt idx="3858">
                  <c:v>-27.587439</c:v>
                </c:pt>
                <c:pt idx="3859">
                  <c:v>-27.587439</c:v>
                </c:pt>
                <c:pt idx="3860">
                  <c:v>-28.014291</c:v>
                </c:pt>
                <c:pt idx="3861">
                  <c:v>-28.014291</c:v>
                </c:pt>
                <c:pt idx="3862">
                  <c:v>-28.449659</c:v>
                </c:pt>
                <c:pt idx="3863">
                  <c:v>-28.449659</c:v>
                </c:pt>
                <c:pt idx="3864">
                  <c:v>-28.576411</c:v>
                </c:pt>
                <c:pt idx="3865">
                  <c:v>-28.706928999999999</c:v>
                </c:pt>
                <c:pt idx="3866">
                  <c:v>-28.830385</c:v>
                </c:pt>
                <c:pt idx="3867">
                  <c:v>-28.830385</c:v>
                </c:pt>
                <c:pt idx="3868">
                  <c:v>-29.308485000000001</c:v>
                </c:pt>
                <c:pt idx="3869">
                  <c:v>-29.308485000000001</c:v>
                </c:pt>
                <c:pt idx="3870">
                  <c:v>-29.802046000000001</c:v>
                </c:pt>
                <c:pt idx="3871">
                  <c:v>-29.802046000000001</c:v>
                </c:pt>
                <c:pt idx="3872">
                  <c:v>-29.936240999999999</c:v>
                </c:pt>
                <c:pt idx="3873">
                  <c:v>-30.079287000000001</c:v>
                </c:pt>
                <c:pt idx="3874">
                  <c:v>-30.224097</c:v>
                </c:pt>
                <c:pt idx="3875">
                  <c:v>-30.224097</c:v>
                </c:pt>
                <c:pt idx="3876">
                  <c:v>-30.224097</c:v>
                </c:pt>
                <c:pt idx="3877">
                  <c:v>-30.224097</c:v>
                </c:pt>
                <c:pt idx="3878">
                  <c:v>-30.224097</c:v>
                </c:pt>
                <c:pt idx="3879">
                  <c:v>-30.750477</c:v>
                </c:pt>
                <c:pt idx="3880">
                  <c:v>-30.750477</c:v>
                </c:pt>
                <c:pt idx="3881">
                  <c:v>-30.750477</c:v>
                </c:pt>
                <c:pt idx="3882">
                  <c:v>-30.750477</c:v>
                </c:pt>
                <c:pt idx="3883">
                  <c:v>-30.750477</c:v>
                </c:pt>
                <c:pt idx="3884">
                  <c:v>-30.750477</c:v>
                </c:pt>
                <c:pt idx="3885">
                  <c:v>-30.750477</c:v>
                </c:pt>
                <c:pt idx="3886">
                  <c:v>-31.136158999999999</c:v>
                </c:pt>
                <c:pt idx="3887">
                  <c:v>-31.291630000000001</c:v>
                </c:pt>
                <c:pt idx="3888">
                  <c:v>-31.451561999999999</c:v>
                </c:pt>
                <c:pt idx="3889">
                  <c:v>-31.610728999999999</c:v>
                </c:pt>
                <c:pt idx="3890">
                  <c:v>-31.771699999999999</c:v>
                </c:pt>
                <c:pt idx="3891">
                  <c:v>-31.771699999999999</c:v>
                </c:pt>
                <c:pt idx="3892">
                  <c:v>-31.771699999999999</c:v>
                </c:pt>
                <c:pt idx="3893">
                  <c:v>-32.351666000000002</c:v>
                </c:pt>
                <c:pt idx="3894">
                  <c:v>-32.777253999999999</c:v>
                </c:pt>
                <c:pt idx="3895">
                  <c:v>-32.944864000000003</c:v>
                </c:pt>
                <c:pt idx="3896">
                  <c:v>-33.117359999999998</c:v>
                </c:pt>
                <c:pt idx="3897">
                  <c:v>-33.283245000000001</c:v>
                </c:pt>
                <c:pt idx="3898">
                  <c:v>-33.459808000000002</c:v>
                </c:pt>
                <c:pt idx="3899">
                  <c:v>-33.459808000000002</c:v>
                </c:pt>
                <c:pt idx="3900">
                  <c:v>-33.459808000000002</c:v>
                </c:pt>
                <c:pt idx="3901">
                  <c:v>-34.096134999999997</c:v>
                </c:pt>
                <c:pt idx="3902">
                  <c:v>-34.561081999999999</c:v>
                </c:pt>
                <c:pt idx="3903">
                  <c:v>-34.747292000000002</c:v>
                </c:pt>
                <c:pt idx="3904">
                  <c:v>-34.935814999999998</c:v>
                </c:pt>
                <c:pt idx="3905">
                  <c:v>-35.126733999999999</c:v>
                </c:pt>
                <c:pt idx="3906">
                  <c:v>-35.320095000000002</c:v>
                </c:pt>
                <c:pt idx="3907">
                  <c:v>-35.320095000000002</c:v>
                </c:pt>
                <c:pt idx="3908">
                  <c:v>-35.320095000000002</c:v>
                </c:pt>
                <c:pt idx="3909">
                  <c:v>-36.019646999999999</c:v>
                </c:pt>
                <c:pt idx="3910">
                  <c:v>-36.530867000000001</c:v>
                </c:pt>
                <c:pt idx="3911">
                  <c:v>-36.735267999999998</c:v>
                </c:pt>
                <c:pt idx="3912">
                  <c:v>-36.941630000000004</c:v>
                </c:pt>
                <c:pt idx="3913">
                  <c:v>-37.139481000000004</c:v>
                </c:pt>
                <c:pt idx="3914">
                  <c:v>-37.346077000000001</c:v>
                </c:pt>
                <c:pt idx="3915">
                  <c:v>-37.346077000000001</c:v>
                </c:pt>
                <c:pt idx="3916">
                  <c:v>-37.346077000000001</c:v>
                </c:pt>
                <c:pt idx="3917">
                  <c:v>-38.108640999999999</c:v>
                </c:pt>
                <c:pt idx="3918">
                  <c:v>-38.655884999999998</c:v>
                </c:pt>
                <c:pt idx="3919">
                  <c:v>-38.874710999999998</c:v>
                </c:pt>
                <c:pt idx="3920">
                  <c:v>-39.095923999999997</c:v>
                </c:pt>
                <c:pt idx="3921">
                  <c:v>-39.315879000000002</c:v>
                </c:pt>
                <c:pt idx="3922">
                  <c:v>-39.542209999999997</c:v>
                </c:pt>
                <c:pt idx="3923">
                  <c:v>-39.542209999999997</c:v>
                </c:pt>
                <c:pt idx="3924">
                  <c:v>-39.542209999999997</c:v>
                </c:pt>
                <c:pt idx="3925">
                  <c:v>-40.370258999999997</c:v>
                </c:pt>
                <c:pt idx="3926">
                  <c:v>-40.961146999999997</c:v>
                </c:pt>
                <c:pt idx="3927">
                  <c:v>-41.187418999999998</c:v>
                </c:pt>
                <c:pt idx="3928">
                  <c:v>-41.429234000000001</c:v>
                </c:pt>
                <c:pt idx="3929">
                  <c:v>-41.674495999999998</c:v>
                </c:pt>
                <c:pt idx="3930">
                  <c:v>-41.919274999999999</c:v>
                </c:pt>
                <c:pt idx="3931">
                  <c:v>-41.919274999999999</c:v>
                </c:pt>
                <c:pt idx="3932">
                  <c:v>-41.919274999999999</c:v>
                </c:pt>
                <c:pt idx="3933">
                  <c:v>-42.833987999999998</c:v>
                </c:pt>
                <c:pt idx="3934">
                  <c:v>-43.484772</c:v>
                </c:pt>
                <c:pt idx="3935">
                  <c:v>-43.744936000000003</c:v>
                </c:pt>
                <c:pt idx="3936">
                  <c:v>-43.995108000000002</c:v>
                </c:pt>
                <c:pt idx="3937">
                  <c:v>-44.262692000000001</c:v>
                </c:pt>
                <c:pt idx="3938">
                  <c:v>-44.533914000000003</c:v>
                </c:pt>
                <c:pt idx="3939">
                  <c:v>-44.533914000000003</c:v>
                </c:pt>
                <c:pt idx="3940">
                  <c:v>-44.533914000000003</c:v>
                </c:pt>
                <c:pt idx="3941">
                  <c:v>-45.550469999999997</c:v>
                </c:pt>
                <c:pt idx="3942">
                  <c:v>-46.264358000000001</c:v>
                </c:pt>
                <c:pt idx="3943">
                  <c:v>-46.552173000000003</c:v>
                </c:pt>
                <c:pt idx="3944">
                  <c:v>-46.843162999999997</c:v>
                </c:pt>
                <c:pt idx="3945">
                  <c:v>-47.113070999999998</c:v>
                </c:pt>
                <c:pt idx="3946">
                  <c:v>-47.406444</c:v>
                </c:pt>
                <c:pt idx="3947">
                  <c:v>-47.406444</c:v>
                </c:pt>
                <c:pt idx="3948">
                  <c:v>-47.406444</c:v>
                </c:pt>
                <c:pt idx="3949">
                  <c:v>-48.518541999999997</c:v>
                </c:pt>
                <c:pt idx="3950">
                  <c:v>-49.279995999999997</c:v>
                </c:pt>
                <c:pt idx="3951">
                  <c:v>-49.589252000000002</c:v>
                </c:pt>
                <c:pt idx="3952">
                  <c:v>-49.901586999999999</c:v>
                </c:pt>
                <c:pt idx="3953">
                  <c:v>-50.216805000000001</c:v>
                </c:pt>
                <c:pt idx="3954">
                  <c:v>-50.522641999999998</c:v>
                </c:pt>
                <c:pt idx="3955">
                  <c:v>-50.522641999999998</c:v>
                </c:pt>
                <c:pt idx="3956">
                  <c:v>-50.522641999999998</c:v>
                </c:pt>
                <c:pt idx="3957">
                  <c:v>-51.723785999999997</c:v>
                </c:pt>
                <c:pt idx="3958">
                  <c:v>-52.559651000000002</c:v>
                </c:pt>
                <c:pt idx="3959">
                  <c:v>-52.892850000000003</c:v>
                </c:pt>
                <c:pt idx="3960">
                  <c:v>-53.227410999999996</c:v>
                </c:pt>
                <c:pt idx="3961">
                  <c:v>-53.569141000000002</c:v>
                </c:pt>
                <c:pt idx="3962">
                  <c:v>-53.911366999999998</c:v>
                </c:pt>
                <c:pt idx="3963">
                  <c:v>-53.911366999999998</c:v>
                </c:pt>
                <c:pt idx="3964">
                  <c:v>-53.911366999999998</c:v>
                </c:pt>
                <c:pt idx="3965">
                  <c:v>-55.974601</c:v>
                </c:pt>
                <c:pt idx="3966">
                  <c:v>-56.779941000000001</c:v>
                </c:pt>
                <c:pt idx="3967">
                  <c:v>-57.115363000000002</c:v>
                </c:pt>
                <c:pt idx="3968">
                  <c:v>-57.453963000000002</c:v>
                </c:pt>
                <c:pt idx="3969">
                  <c:v>-57.787649000000002</c:v>
                </c:pt>
                <c:pt idx="3970">
                  <c:v>-58.099086999999997</c:v>
                </c:pt>
                <c:pt idx="3971">
                  <c:v>-58.099086999999997</c:v>
                </c:pt>
                <c:pt idx="3972">
                  <c:v>-58.099086999999997</c:v>
                </c:pt>
                <c:pt idx="3973">
                  <c:v>-59.268279</c:v>
                </c:pt>
                <c:pt idx="3974">
                  <c:v>-60.064801000000003</c:v>
                </c:pt>
                <c:pt idx="3975">
                  <c:v>-60.364530999999999</c:v>
                </c:pt>
                <c:pt idx="3976">
                  <c:v>-60.655503000000003</c:v>
                </c:pt>
                <c:pt idx="3977">
                  <c:v>-60.937145999999998</c:v>
                </c:pt>
                <c:pt idx="3978">
                  <c:v>-61.194958</c:v>
                </c:pt>
                <c:pt idx="3979">
                  <c:v>-61.194958</c:v>
                </c:pt>
                <c:pt idx="3980">
                  <c:v>-61.194958</c:v>
                </c:pt>
                <c:pt idx="3981">
                  <c:v>-62.155237999999997</c:v>
                </c:pt>
                <c:pt idx="3982">
                  <c:v>-63.237470999999999</c:v>
                </c:pt>
                <c:pt idx="3983">
                  <c:v>-63.441661000000003</c:v>
                </c:pt>
                <c:pt idx="3984">
                  <c:v>-63.626516000000002</c:v>
                </c:pt>
                <c:pt idx="3985">
                  <c:v>-63.626516000000002</c:v>
                </c:pt>
                <c:pt idx="3986">
                  <c:v>-63.626516000000002</c:v>
                </c:pt>
                <c:pt idx="3987">
                  <c:v>-64.287053</c:v>
                </c:pt>
                <c:pt idx="3988">
                  <c:v>-64.287053</c:v>
                </c:pt>
                <c:pt idx="3989">
                  <c:v>-64.551055000000005</c:v>
                </c:pt>
                <c:pt idx="3990">
                  <c:v>-64.964782999999997</c:v>
                </c:pt>
                <c:pt idx="3991">
                  <c:v>-65.083320999999998</c:v>
                </c:pt>
                <c:pt idx="3992">
                  <c:v>-65.187821</c:v>
                </c:pt>
                <c:pt idx="3993">
                  <c:v>-65.187821</c:v>
                </c:pt>
                <c:pt idx="3994">
                  <c:v>-65.187821</c:v>
                </c:pt>
                <c:pt idx="3995">
                  <c:v>-65.524659999999997</c:v>
                </c:pt>
                <c:pt idx="3996">
                  <c:v>-65.524659999999997</c:v>
                </c:pt>
                <c:pt idx="3997">
                  <c:v>-65.621227000000005</c:v>
                </c:pt>
                <c:pt idx="3998">
                  <c:v>-65.680862000000005</c:v>
                </c:pt>
                <c:pt idx="3999">
                  <c:v>-65.666696999999999</c:v>
                </c:pt>
                <c:pt idx="4000">
                  <c:v>-65.635516999999993</c:v>
                </c:pt>
                <c:pt idx="4001">
                  <c:v>-65.635516999999993</c:v>
                </c:pt>
                <c:pt idx="4002">
                  <c:v>-65.635516999999993</c:v>
                </c:pt>
                <c:pt idx="4003">
                  <c:v>-65.524583000000007</c:v>
                </c:pt>
                <c:pt idx="4004">
                  <c:v>-65.524583000000007</c:v>
                </c:pt>
                <c:pt idx="4005">
                  <c:v>-65.396519999999995</c:v>
                </c:pt>
                <c:pt idx="4006">
                  <c:v>-65.055583999999996</c:v>
                </c:pt>
                <c:pt idx="4007">
                  <c:v>-64.909013999999999</c:v>
                </c:pt>
                <c:pt idx="4008">
                  <c:v>-64.756872000000001</c:v>
                </c:pt>
                <c:pt idx="4009">
                  <c:v>-64.756872000000001</c:v>
                </c:pt>
                <c:pt idx="4010">
                  <c:v>-64.756872000000001</c:v>
                </c:pt>
                <c:pt idx="4011">
                  <c:v>-64.206063999999998</c:v>
                </c:pt>
                <c:pt idx="4012">
                  <c:v>-64.206063999999998</c:v>
                </c:pt>
                <c:pt idx="4013">
                  <c:v>-63.873252999999998</c:v>
                </c:pt>
                <c:pt idx="4014">
                  <c:v>-63.193930999999999</c:v>
                </c:pt>
                <c:pt idx="4015">
                  <c:v>-62.941018999999997</c:v>
                </c:pt>
                <c:pt idx="4016">
                  <c:v>-62.676949999999998</c:v>
                </c:pt>
                <c:pt idx="4017">
                  <c:v>-62.676949999999998</c:v>
                </c:pt>
                <c:pt idx="4018">
                  <c:v>-62.676949999999998</c:v>
                </c:pt>
                <c:pt idx="4019">
                  <c:v>-61.778036</c:v>
                </c:pt>
                <c:pt idx="4020">
                  <c:v>-61.778036</c:v>
                </c:pt>
                <c:pt idx="4021">
                  <c:v>-61.325133000000001</c:v>
                </c:pt>
                <c:pt idx="4022">
                  <c:v>-60.428511</c:v>
                </c:pt>
                <c:pt idx="4023">
                  <c:v>-60.119281000000001</c:v>
                </c:pt>
                <c:pt idx="4024">
                  <c:v>-59.816439000000003</c:v>
                </c:pt>
                <c:pt idx="4025">
                  <c:v>-59.816439000000003</c:v>
                </c:pt>
                <c:pt idx="4026">
                  <c:v>-59.816439000000003</c:v>
                </c:pt>
                <c:pt idx="4027">
                  <c:v>-58.710687999999998</c:v>
                </c:pt>
                <c:pt idx="4028">
                  <c:v>-58.710687999999998</c:v>
                </c:pt>
                <c:pt idx="4029">
                  <c:v>-58.160913000000001</c:v>
                </c:pt>
                <c:pt idx="4030">
                  <c:v>-57.112560000000002</c:v>
                </c:pt>
                <c:pt idx="4031">
                  <c:v>-56.739103</c:v>
                </c:pt>
                <c:pt idx="4032">
                  <c:v>-56.363053999999998</c:v>
                </c:pt>
                <c:pt idx="4033">
                  <c:v>-56.363053999999998</c:v>
                </c:pt>
                <c:pt idx="4034">
                  <c:v>-55.042870000000001</c:v>
                </c:pt>
                <c:pt idx="4035">
                  <c:v>-55.042870000000001</c:v>
                </c:pt>
                <c:pt idx="4036">
                  <c:v>-55.042870000000001</c:v>
                </c:pt>
                <c:pt idx="4037">
                  <c:v>-54.412123999999999</c:v>
                </c:pt>
                <c:pt idx="4038">
                  <c:v>-53.163922999999997</c:v>
                </c:pt>
                <c:pt idx="4039">
                  <c:v>-52.750399000000002</c:v>
                </c:pt>
                <c:pt idx="4040">
                  <c:v>-52.309367000000002</c:v>
                </c:pt>
                <c:pt idx="4041">
                  <c:v>-52.309367000000002</c:v>
                </c:pt>
                <c:pt idx="4042">
                  <c:v>-52.309367000000002</c:v>
                </c:pt>
                <c:pt idx="4043">
                  <c:v>-50.778919999999999</c:v>
                </c:pt>
                <c:pt idx="4044">
                  <c:v>-50.778919999999999</c:v>
                </c:pt>
                <c:pt idx="4045">
                  <c:v>-50.058425999999997</c:v>
                </c:pt>
                <c:pt idx="4046">
                  <c:v>-48.650213000000001</c:v>
                </c:pt>
                <c:pt idx="4047">
                  <c:v>-48.165667999999997</c:v>
                </c:pt>
                <c:pt idx="4048">
                  <c:v>-47.675130000000003</c:v>
                </c:pt>
                <c:pt idx="4049">
                  <c:v>-47.675130000000003</c:v>
                </c:pt>
                <c:pt idx="4050">
                  <c:v>-45.972236000000002</c:v>
                </c:pt>
                <c:pt idx="4051">
                  <c:v>-45.972236000000002</c:v>
                </c:pt>
                <c:pt idx="4052">
                  <c:v>-45.972236000000002</c:v>
                </c:pt>
                <c:pt idx="4053">
                  <c:v>-45.172749000000003</c:v>
                </c:pt>
                <c:pt idx="4054">
                  <c:v>-43.641956999999998</c:v>
                </c:pt>
                <c:pt idx="4055">
                  <c:v>-43.114193999999998</c:v>
                </c:pt>
                <c:pt idx="4056">
                  <c:v>-42.581988000000003</c:v>
                </c:pt>
                <c:pt idx="4057">
                  <c:v>-42.581988000000003</c:v>
                </c:pt>
                <c:pt idx="4058">
                  <c:v>-42.581988000000003</c:v>
                </c:pt>
                <c:pt idx="4059">
                  <c:v>-40.751528999999998</c:v>
                </c:pt>
                <c:pt idx="4060">
                  <c:v>-40.751528999999998</c:v>
                </c:pt>
                <c:pt idx="4061">
                  <c:v>-40.751528999999998</c:v>
                </c:pt>
                <c:pt idx="4062">
                  <c:v>-39.357720999999998</c:v>
                </c:pt>
                <c:pt idx="4063">
                  <c:v>-38.833328999999999</c:v>
                </c:pt>
                <c:pt idx="4064">
                  <c:v>-38.280051999999998</c:v>
                </c:pt>
                <c:pt idx="4065">
                  <c:v>-37.723737999999997</c:v>
                </c:pt>
                <c:pt idx="4066">
                  <c:v>-37.164740000000002</c:v>
                </c:pt>
                <c:pt idx="4067">
                  <c:v>-37.164740000000002</c:v>
                </c:pt>
                <c:pt idx="4068">
                  <c:v>-35.244422</c:v>
                </c:pt>
                <c:pt idx="4069">
                  <c:v>-35.244422</c:v>
                </c:pt>
                <c:pt idx="4070">
                  <c:v>-33.786448999999998</c:v>
                </c:pt>
                <c:pt idx="4071">
                  <c:v>-33.218980000000002</c:v>
                </c:pt>
                <c:pt idx="4072">
                  <c:v>-32.677092000000002</c:v>
                </c:pt>
                <c:pt idx="4073">
                  <c:v>-32.108054000000003</c:v>
                </c:pt>
                <c:pt idx="4074">
                  <c:v>-31.538681</c:v>
                </c:pt>
                <c:pt idx="4075">
                  <c:v>-31.538681</c:v>
                </c:pt>
                <c:pt idx="4076">
                  <c:v>-29.587456</c:v>
                </c:pt>
                <c:pt idx="4077">
                  <c:v>-29.587456</c:v>
                </c:pt>
                <c:pt idx="4078">
                  <c:v>-28.128321</c:v>
                </c:pt>
                <c:pt idx="4079">
                  <c:v>-27.565660000000001</c:v>
                </c:pt>
                <c:pt idx="4080">
                  <c:v>-27.005348999999999</c:v>
                </c:pt>
                <c:pt idx="4081">
                  <c:v>-26.473890000000001</c:v>
                </c:pt>
                <c:pt idx="4082">
                  <c:v>-25.928031000000001</c:v>
                </c:pt>
                <c:pt idx="4083">
                  <c:v>-25.928031000000001</c:v>
                </c:pt>
                <c:pt idx="4084">
                  <c:v>-24.025003000000002</c:v>
                </c:pt>
                <c:pt idx="4085">
                  <c:v>-24.025003000000002</c:v>
                </c:pt>
                <c:pt idx="4086">
                  <c:v>-22.632287999999999</c:v>
                </c:pt>
                <c:pt idx="4087">
                  <c:v>-22.099028000000001</c:v>
                </c:pt>
                <c:pt idx="4088">
                  <c:v>-21.570319000000001</c:v>
                </c:pt>
                <c:pt idx="4089">
                  <c:v>-21.071148000000001</c:v>
                </c:pt>
                <c:pt idx="4090">
                  <c:v>-20.556913999999999</c:v>
                </c:pt>
                <c:pt idx="4091">
                  <c:v>-20.556913999999999</c:v>
                </c:pt>
                <c:pt idx="4092">
                  <c:v>-17.670560999999999</c:v>
                </c:pt>
                <c:pt idx="4093">
                  <c:v>-17.670560999999999</c:v>
                </c:pt>
                <c:pt idx="4094">
                  <c:v>-16.445588999999998</c:v>
                </c:pt>
                <c:pt idx="4095">
                  <c:v>-15.960768</c:v>
                </c:pt>
                <c:pt idx="4096">
                  <c:v>-15.505443</c:v>
                </c:pt>
                <c:pt idx="4097">
                  <c:v>-15.041271</c:v>
                </c:pt>
                <c:pt idx="4098">
                  <c:v>-14.576344000000001</c:v>
                </c:pt>
                <c:pt idx="4099">
                  <c:v>-14.576344000000001</c:v>
                </c:pt>
                <c:pt idx="4100">
                  <c:v>-12.979613000000001</c:v>
                </c:pt>
                <c:pt idx="4101">
                  <c:v>-12.979613000000001</c:v>
                </c:pt>
                <c:pt idx="4102">
                  <c:v>-11.836554</c:v>
                </c:pt>
                <c:pt idx="4103">
                  <c:v>-11.422416999999999</c:v>
                </c:pt>
                <c:pt idx="4104">
                  <c:v>-11.011518000000001</c:v>
                </c:pt>
                <c:pt idx="4105">
                  <c:v>-10.630869000000001</c:v>
                </c:pt>
                <c:pt idx="4106">
                  <c:v>-10.241201999999999</c:v>
                </c:pt>
                <c:pt idx="4107">
                  <c:v>-10.241201999999999</c:v>
                </c:pt>
                <c:pt idx="4108">
                  <c:v>-8.8974930000000008</c:v>
                </c:pt>
                <c:pt idx="4109">
                  <c:v>-8.8974930000000008</c:v>
                </c:pt>
                <c:pt idx="4110">
                  <c:v>-7.0237150000000002</c:v>
                </c:pt>
                <c:pt idx="4111">
                  <c:v>-7.0237150000000002</c:v>
                </c:pt>
                <c:pt idx="4112">
                  <c:v>-6.7257379999999998</c:v>
                </c:pt>
                <c:pt idx="4113">
                  <c:v>-6.7257379999999998</c:v>
                </c:pt>
                <c:pt idx="4114">
                  <c:v>-5.6884319999999997</c:v>
                </c:pt>
                <c:pt idx="4115">
                  <c:v>-5.6884319999999997</c:v>
                </c:pt>
                <c:pt idx="4116">
                  <c:v>-5.6884319999999997</c:v>
                </c:pt>
                <c:pt idx="4117">
                  <c:v>-5.2628890000000004</c:v>
                </c:pt>
                <c:pt idx="4118">
                  <c:v>-4.5597300000000001</c:v>
                </c:pt>
                <c:pt idx="4119">
                  <c:v>-4.3430939999999998</c:v>
                </c:pt>
                <c:pt idx="4120">
                  <c:v>-4.137861</c:v>
                </c:pt>
                <c:pt idx="4121">
                  <c:v>-4.137861</c:v>
                </c:pt>
                <c:pt idx="4122">
                  <c:v>-3.403356</c:v>
                </c:pt>
                <c:pt idx="4123">
                  <c:v>-3.403356</c:v>
                </c:pt>
                <c:pt idx="4124">
                  <c:v>-3.403356</c:v>
                </c:pt>
                <c:pt idx="4125">
                  <c:v>-3.1349260000000001</c:v>
                </c:pt>
                <c:pt idx="4126">
                  <c:v>-2.5558429999999999</c:v>
                </c:pt>
                <c:pt idx="4127">
                  <c:v>-2.5558429999999999</c:v>
                </c:pt>
                <c:pt idx="4128">
                  <c:v>-2.437783</c:v>
                </c:pt>
                <c:pt idx="4129">
                  <c:v>-2.437783</c:v>
                </c:pt>
                <c:pt idx="4130">
                  <c:v>-1.9945630000000001</c:v>
                </c:pt>
                <c:pt idx="4131">
                  <c:v>-1.9945630000000001</c:v>
                </c:pt>
                <c:pt idx="4132">
                  <c:v>-1.9529570000000001</c:v>
                </c:pt>
                <c:pt idx="4133">
                  <c:v>-1.8678140000000001</c:v>
                </c:pt>
                <c:pt idx="4134">
                  <c:v>-1.6371560000000001</c:v>
                </c:pt>
                <c:pt idx="4135">
                  <c:v>-1.6371560000000001</c:v>
                </c:pt>
                <c:pt idx="4136">
                  <c:v>-1.6090009999999999</c:v>
                </c:pt>
                <c:pt idx="4137">
                  <c:v>-1.6090009999999999</c:v>
                </c:pt>
                <c:pt idx="4138">
                  <c:v>-1.452501</c:v>
                </c:pt>
                <c:pt idx="4139">
                  <c:v>-1.452501</c:v>
                </c:pt>
                <c:pt idx="4140">
                  <c:v>-1.4591860000000001</c:v>
                </c:pt>
                <c:pt idx="4141">
                  <c:v>-1.459104</c:v>
                </c:pt>
                <c:pt idx="4142">
                  <c:v>-1.5630500000000001</c:v>
                </c:pt>
                <c:pt idx="4143">
                  <c:v>-1.5630500000000001</c:v>
                </c:pt>
                <c:pt idx="4144">
                  <c:v>-1.6145640000000001</c:v>
                </c:pt>
                <c:pt idx="4145">
                  <c:v>-1.6145640000000001</c:v>
                </c:pt>
                <c:pt idx="4146">
                  <c:v>-1.7364999999999999</c:v>
                </c:pt>
                <c:pt idx="4147">
                  <c:v>-1.7364999999999999</c:v>
                </c:pt>
                <c:pt idx="4148">
                  <c:v>-1.7922290000000001</c:v>
                </c:pt>
                <c:pt idx="4149">
                  <c:v>-1.8719319999999999</c:v>
                </c:pt>
                <c:pt idx="4150">
                  <c:v>-2.2673489999999998</c:v>
                </c:pt>
                <c:pt idx="4151">
                  <c:v>-2.2673489999999998</c:v>
                </c:pt>
                <c:pt idx="4152">
                  <c:v>-2.3777370000000002</c:v>
                </c:pt>
                <c:pt idx="4153">
                  <c:v>-2.3777370000000002</c:v>
                </c:pt>
                <c:pt idx="4154">
                  <c:v>-2.6958169999999999</c:v>
                </c:pt>
                <c:pt idx="4155">
                  <c:v>-2.6958169999999999</c:v>
                </c:pt>
                <c:pt idx="4156">
                  <c:v>-2.78437</c:v>
                </c:pt>
                <c:pt idx="4157">
                  <c:v>-2.908588</c:v>
                </c:pt>
                <c:pt idx="4158">
                  <c:v>-3.3916520000000001</c:v>
                </c:pt>
                <c:pt idx="4159">
                  <c:v>-3.3916520000000001</c:v>
                </c:pt>
                <c:pt idx="4160">
                  <c:v>-3.5043630000000001</c:v>
                </c:pt>
                <c:pt idx="4161">
                  <c:v>-3.5043630000000001</c:v>
                </c:pt>
                <c:pt idx="4162">
                  <c:v>-3.8271000000000002</c:v>
                </c:pt>
                <c:pt idx="4163">
                  <c:v>-3.8271000000000002</c:v>
                </c:pt>
                <c:pt idx="4164">
                  <c:v>-3.8942519999999998</c:v>
                </c:pt>
                <c:pt idx="4165">
                  <c:v>-3.9918290000000001</c:v>
                </c:pt>
                <c:pt idx="4166">
                  <c:v>-4.3210490000000004</c:v>
                </c:pt>
                <c:pt idx="4167">
                  <c:v>-4.3210490000000004</c:v>
                </c:pt>
                <c:pt idx="4168">
                  <c:v>-4.3909200000000004</c:v>
                </c:pt>
                <c:pt idx="4169">
                  <c:v>-4.3909200000000004</c:v>
                </c:pt>
                <c:pt idx="4170">
                  <c:v>-4.6117739999999996</c:v>
                </c:pt>
                <c:pt idx="4171">
                  <c:v>-4.6117739999999996</c:v>
                </c:pt>
                <c:pt idx="4172">
                  <c:v>-4.6501979999999996</c:v>
                </c:pt>
                <c:pt idx="4173">
                  <c:v>-4.7099169999999999</c:v>
                </c:pt>
                <c:pt idx="4174">
                  <c:v>-4.9322470000000003</c:v>
                </c:pt>
                <c:pt idx="4175">
                  <c:v>-4.9322470000000003</c:v>
                </c:pt>
                <c:pt idx="4176">
                  <c:v>-4.9888199999999996</c:v>
                </c:pt>
                <c:pt idx="4177">
                  <c:v>-4.9888199999999996</c:v>
                </c:pt>
                <c:pt idx="4178">
                  <c:v>-5.1968459999999999</c:v>
                </c:pt>
                <c:pt idx="4179">
                  <c:v>-5.1968459999999999</c:v>
                </c:pt>
                <c:pt idx="4180">
                  <c:v>-5.2294130000000001</c:v>
                </c:pt>
                <c:pt idx="4181">
                  <c:v>-5.2904059999999999</c:v>
                </c:pt>
                <c:pt idx="4182">
                  <c:v>-5.5537340000000004</c:v>
                </c:pt>
                <c:pt idx="4183">
                  <c:v>-5.5537340000000004</c:v>
                </c:pt>
                <c:pt idx="4184">
                  <c:v>-5.6263420000000002</c:v>
                </c:pt>
                <c:pt idx="4185">
                  <c:v>-5.6263420000000002</c:v>
                </c:pt>
                <c:pt idx="4186">
                  <c:v>-5.8901029999999999</c:v>
                </c:pt>
                <c:pt idx="4187">
                  <c:v>-5.8901029999999999</c:v>
                </c:pt>
                <c:pt idx="4188">
                  <c:v>-5.9361379999999997</c:v>
                </c:pt>
                <c:pt idx="4189">
                  <c:v>-6.015943</c:v>
                </c:pt>
                <c:pt idx="4190">
                  <c:v>-6.3588889999999996</c:v>
                </c:pt>
                <c:pt idx="4191">
                  <c:v>-6.3588889999999996</c:v>
                </c:pt>
                <c:pt idx="4192">
                  <c:v>-6.4505590000000002</c:v>
                </c:pt>
                <c:pt idx="4193">
                  <c:v>-6.4505590000000002</c:v>
                </c:pt>
                <c:pt idx="4194">
                  <c:v>-7.4398080000000002</c:v>
                </c:pt>
                <c:pt idx="4195">
                  <c:v>-7.4398080000000002</c:v>
                </c:pt>
                <c:pt idx="4196">
                  <c:v>-7.5082760000000004</c:v>
                </c:pt>
                <c:pt idx="4197">
                  <c:v>-7.6055590000000004</c:v>
                </c:pt>
                <c:pt idx="4198">
                  <c:v>-8.0128240000000002</c:v>
                </c:pt>
                <c:pt idx="4199">
                  <c:v>-8.0128240000000002</c:v>
                </c:pt>
                <c:pt idx="4200">
                  <c:v>-8.1185679999999998</c:v>
                </c:pt>
                <c:pt idx="4201">
                  <c:v>-8.1185679999999998</c:v>
                </c:pt>
                <c:pt idx="4202">
                  <c:v>-8.5181349999999991</c:v>
                </c:pt>
                <c:pt idx="4203">
                  <c:v>-8.5181349999999991</c:v>
                </c:pt>
                <c:pt idx="4204">
                  <c:v>-8.5769090000000006</c:v>
                </c:pt>
                <c:pt idx="4205">
                  <c:v>-8.665616</c:v>
                </c:pt>
                <c:pt idx="4206">
                  <c:v>-9.1133330000000008</c:v>
                </c:pt>
                <c:pt idx="4207">
                  <c:v>-9.1133330000000008</c:v>
                </c:pt>
                <c:pt idx="4208">
                  <c:v>-9.2283299999999997</c:v>
                </c:pt>
                <c:pt idx="4209">
                  <c:v>-9.2283299999999997</c:v>
                </c:pt>
                <c:pt idx="4210">
                  <c:v>-9.6178670000000004</c:v>
                </c:pt>
                <c:pt idx="4211">
                  <c:v>-9.6178670000000004</c:v>
                </c:pt>
                <c:pt idx="4212">
                  <c:v>-9.6826869999999996</c:v>
                </c:pt>
                <c:pt idx="4213">
                  <c:v>-9.7955199999999998</c:v>
                </c:pt>
                <c:pt idx="4214">
                  <c:v>-10.238512999999999</c:v>
                </c:pt>
                <c:pt idx="4215">
                  <c:v>-10.238512999999999</c:v>
                </c:pt>
                <c:pt idx="4216">
                  <c:v>-10.349691999999999</c:v>
                </c:pt>
                <c:pt idx="4217">
                  <c:v>-10.349691999999999</c:v>
                </c:pt>
                <c:pt idx="4218">
                  <c:v>-11.064468</c:v>
                </c:pt>
                <c:pt idx="4219">
                  <c:v>-11.064468</c:v>
                </c:pt>
                <c:pt idx="4220">
                  <c:v>-11.124895</c:v>
                </c:pt>
                <c:pt idx="4221">
                  <c:v>-11.209773</c:v>
                </c:pt>
                <c:pt idx="4222">
                  <c:v>-11.631866</c:v>
                </c:pt>
                <c:pt idx="4223">
                  <c:v>-11.631866</c:v>
                </c:pt>
                <c:pt idx="4224">
                  <c:v>-11.736366</c:v>
                </c:pt>
                <c:pt idx="4225">
                  <c:v>-11.736366</c:v>
                </c:pt>
                <c:pt idx="4226">
                  <c:v>-12.084801000000001</c:v>
                </c:pt>
                <c:pt idx="4227">
                  <c:v>-12.084801000000001</c:v>
                </c:pt>
                <c:pt idx="4228">
                  <c:v>-12.143032</c:v>
                </c:pt>
                <c:pt idx="4229">
                  <c:v>-12.230385999999999</c:v>
                </c:pt>
                <c:pt idx="4230">
                  <c:v>-12.60477</c:v>
                </c:pt>
                <c:pt idx="4231">
                  <c:v>-12.60477</c:v>
                </c:pt>
                <c:pt idx="4232">
                  <c:v>-12.694589000000001</c:v>
                </c:pt>
                <c:pt idx="4233">
                  <c:v>-12.694589000000001</c:v>
                </c:pt>
                <c:pt idx="4234">
                  <c:v>-12.968188</c:v>
                </c:pt>
                <c:pt idx="4235">
                  <c:v>-12.968188</c:v>
                </c:pt>
                <c:pt idx="4236">
                  <c:v>-13.024787999999999</c:v>
                </c:pt>
                <c:pt idx="4237">
                  <c:v>-13.107787</c:v>
                </c:pt>
                <c:pt idx="4238">
                  <c:v>-13.485787999999999</c:v>
                </c:pt>
                <c:pt idx="4239">
                  <c:v>-13.485787999999999</c:v>
                </c:pt>
                <c:pt idx="4240">
                  <c:v>-13.712425</c:v>
                </c:pt>
                <c:pt idx="4241">
                  <c:v>-13.712425</c:v>
                </c:pt>
                <c:pt idx="4242">
                  <c:v>-13.75638</c:v>
                </c:pt>
                <c:pt idx="4243">
                  <c:v>-13.821961999999999</c:v>
                </c:pt>
                <c:pt idx="4244">
                  <c:v>-13.886467</c:v>
                </c:pt>
                <c:pt idx="4245">
                  <c:v>-13.945062</c:v>
                </c:pt>
                <c:pt idx="4246">
                  <c:v>-14.123251</c:v>
                </c:pt>
                <c:pt idx="4247">
                  <c:v>-14.123251</c:v>
                </c:pt>
                <c:pt idx="4248">
                  <c:v>-14.319689</c:v>
                </c:pt>
                <c:pt idx="4249">
                  <c:v>-14.319689</c:v>
                </c:pt>
                <c:pt idx="4250">
                  <c:v>-14.352274</c:v>
                </c:pt>
                <c:pt idx="4251">
                  <c:v>-14.456441</c:v>
                </c:pt>
                <c:pt idx="4252">
                  <c:v>-14.508398</c:v>
                </c:pt>
                <c:pt idx="4253">
                  <c:v>-14.508398</c:v>
                </c:pt>
                <c:pt idx="4254">
                  <c:v>-14.659775</c:v>
                </c:pt>
                <c:pt idx="4255">
                  <c:v>-14.659775</c:v>
                </c:pt>
                <c:pt idx="4256">
                  <c:v>-14.839793</c:v>
                </c:pt>
                <c:pt idx="4257">
                  <c:v>-14.839793</c:v>
                </c:pt>
                <c:pt idx="4258">
                  <c:v>-14.865733000000001</c:v>
                </c:pt>
                <c:pt idx="4259">
                  <c:v>-14.962161999999999</c:v>
                </c:pt>
                <c:pt idx="4260">
                  <c:v>-15.009879</c:v>
                </c:pt>
                <c:pt idx="4261">
                  <c:v>-15.057352</c:v>
                </c:pt>
                <c:pt idx="4262">
                  <c:v>-15.149592</c:v>
                </c:pt>
                <c:pt idx="4263">
                  <c:v>-15.149592</c:v>
                </c:pt>
                <c:pt idx="4264">
                  <c:v>-15.32338</c:v>
                </c:pt>
                <c:pt idx="4265">
                  <c:v>-15.32338</c:v>
                </c:pt>
                <c:pt idx="4266">
                  <c:v>-15.350709</c:v>
                </c:pt>
                <c:pt idx="4267">
                  <c:v>-15.444448</c:v>
                </c:pt>
                <c:pt idx="4268">
                  <c:v>-15.491693</c:v>
                </c:pt>
                <c:pt idx="4269">
                  <c:v>-15.536439</c:v>
                </c:pt>
                <c:pt idx="4270">
                  <c:v>-15.630855</c:v>
                </c:pt>
                <c:pt idx="4271">
                  <c:v>-15.630855</c:v>
                </c:pt>
                <c:pt idx="4272">
                  <c:v>-15.805559000000001</c:v>
                </c:pt>
                <c:pt idx="4273">
                  <c:v>-15.805559000000001</c:v>
                </c:pt>
                <c:pt idx="4274">
                  <c:v>-15.833631</c:v>
                </c:pt>
                <c:pt idx="4275">
                  <c:v>-15.926634999999999</c:v>
                </c:pt>
                <c:pt idx="4276">
                  <c:v>-15.975192</c:v>
                </c:pt>
                <c:pt idx="4277">
                  <c:v>-16.024066000000001</c:v>
                </c:pt>
                <c:pt idx="4278">
                  <c:v>-16.122955000000001</c:v>
                </c:pt>
                <c:pt idx="4279">
                  <c:v>-16.122955000000001</c:v>
                </c:pt>
                <c:pt idx="4280">
                  <c:v>-16.306837999999999</c:v>
                </c:pt>
                <c:pt idx="4281">
                  <c:v>-16.306837999999999</c:v>
                </c:pt>
                <c:pt idx="4282">
                  <c:v>-16.334118</c:v>
                </c:pt>
                <c:pt idx="4283">
                  <c:v>-16.437401000000001</c:v>
                </c:pt>
                <c:pt idx="4284">
                  <c:v>-16.489932</c:v>
                </c:pt>
                <c:pt idx="4285">
                  <c:v>-16.542645</c:v>
                </c:pt>
                <c:pt idx="4286">
                  <c:v>-16.646287999999998</c:v>
                </c:pt>
                <c:pt idx="4287">
                  <c:v>-16.646287999999998</c:v>
                </c:pt>
                <c:pt idx="4288">
                  <c:v>-16.847648</c:v>
                </c:pt>
                <c:pt idx="4289">
                  <c:v>-16.847648</c:v>
                </c:pt>
                <c:pt idx="4290">
                  <c:v>-16.879912000000001</c:v>
                </c:pt>
                <c:pt idx="4291">
                  <c:v>-16.987998999999999</c:v>
                </c:pt>
                <c:pt idx="4292">
                  <c:v>-17.044249000000001</c:v>
                </c:pt>
                <c:pt idx="4293">
                  <c:v>-17.101023000000001</c:v>
                </c:pt>
                <c:pt idx="4294">
                  <c:v>-17.216080999999999</c:v>
                </c:pt>
                <c:pt idx="4295">
                  <c:v>-17.216080999999999</c:v>
                </c:pt>
                <c:pt idx="4296">
                  <c:v>-17.432390000000002</c:v>
                </c:pt>
                <c:pt idx="4297">
                  <c:v>-17.432390000000002</c:v>
                </c:pt>
                <c:pt idx="4298">
                  <c:v>-17.462368999999999</c:v>
                </c:pt>
                <c:pt idx="4299">
                  <c:v>-17.580977000000001</c:v>
                </c:pt>
                <c:pt idx="4300">
                  <c:v>-17.640971</c:v>
                </c:pt>
                <c:pt idx="4301">
                  <c:v>-17.698250000000002</c:v>
                </c:pt>
                <c:pt idx="4302">
                  <c:v>-17.822507000000002</c:v>
                </c:pt>
                <c:pt idx="4303">
                  <c:v>-17.822507000000002</c:v>
                </c:pt>
                <c:pt idx="4304">
                  <c:v>-18.051697000000001</c:v>
                </c:pt>
                <c:pt idx="4305">
                  <c:v>-18.051697000000001</c:v>
                </c:pt>
                <c:pt idx="4306">
                  <c:v>-18.088691000000001</c:v>
                </c:pt>
                <c:pt idx="4307">
                  <c:v>-18.212347000000001</c:v>
                </c:pt>
                <c:pt idx="4308">
                  <c:v>-18.276297</c:v>
                </c:pt>
                <c:pt idx="4309">
                  <c:v>-18.340553</c:v>
                </c:pt>
                <c:pt idx="4310">
                  <c:v>-18.472971000000001</c:v>
                </c:pt>
                <c:pt idx="4311">
                  <c:v>-18.472971000000001</c:v>
                </c:pt>
                <c:pt idx="4312">
                  <c:v>-18.472971000000001</c:v>
                </c:pt>
                <c:pt idx="4313">
                  <c:v>-18.714209</c:v>
                </c:pt>
                <c:pt idx="4314">
                  <c:v>-18.714209</c:v>
                </c:pt>
                <c:pt idx="4315">
                  <c:v>-18.714209</c:v>
                </c:pt>
                <c:pt idx="4316">
                  <c:v>-18.714209</c:v>
                </c:pt>
                <c:pt idx="4317">
                  <c:v>-18.816274</c:v>
                </c:pt>
                <c:pt idx="4318">
                  <c:v>-19.015955000000002</c:v>
                </c:pt>
                <c:pt idx="4319">
                  <c:v>-19.084866000000002</c:v>
                </c:pt>
                <c:pt idx="4320">
                  <c:v>-19.153815000000002</c:v>
                </c:pt>
                <c:pt idx="4321">
                  <c:v>-19.153815000000002</c:v>
                </c:pt>
                <c:pt idx="4322">
                  <c:v>-19.153815000000002</c:v>
                </c:pt>
                <c:pt idx="4323">
                  <c:v>-19.401043000000001</c:v>
                </c:pt>
                <c:pt idx="4324">
                  <c:v>-19.401043000000001</c:v>
                </c:pt>
                <c:pt idx="4325">
                  <c:v>-19.439800000000002</c:v>
                </c:pt>
                <c:pt idx="4326">
                  <c:v>-19.715989</c:v>
                </c:pt>
                <c:pt idx="4327">
                  <c:v>-19.785637999999999</c:v>
                </c:pt>
                <c:pt idx="4328">
                  <c:v>-19.856321000000001</c:v>
                </c:pt>
                <c:pt idx="4329">
                  <c:v>-19.856321000000001</c:v>
                </c:pt>
                <c:pt idx="4330">
                  <c:v>-19.856321000000001</c:v>
                </c:pt>
                <c:pt idx="4331">
                  <c:v>-20.106337</c:v>
                </c:pt>
                <c:pt idx="4332">
                  <c:v>-20.106337</c:v>
                </c:pt>
                <c:pt idx="4333">
                  <c:v>-20.217509</c:v>
                </c:pt>
                <c:pt idx="4334">
                  <c:v>-20.424828000000002</c:v>
                </c:pt>
                <c:pt idx="4335">
                  <c:v>-20.49653</c:v>
                </c:pt>
                <c:pt idx="4336">
                  <c:v>-20.568028999999999</c:v>
                </c:pt>
                <c:pt idx="4337">
                  <c:v>-20.568028999999999</c:v>
                </c:pt>
                <c:pt idx="4338">
                  <c:v>-20.568028999999999</c:v>
                </c:pt>
                <c:pt idx="4339">
                  <c:v>-20.816928000000001</c:v>
                </c:pt>
                <c:pt idx="4340">
                  <c:v>-20.816928000000001</c:v>
                </c:pt>
                <c:pt idx="4341">
                  <c:v>-20.928131</c:v>
                </c:pt>
                <c:pt idx="4342">
                  <c:v>-21.134868999999998</c:v>
                </c:pt>
                <c:pt idx="4343">
                  <c:v>-21.204961999999998</c:v>
                </c:pt>
                <c:pt idx="4344">
                  <c:v>-21.276216999999999</c:v>
                </c:pt>
                <c:pt idx="4345">
                  <c:v>-21.276216999999999</c:v>
                </c:pt>
                <c:pt idx="4346">
                  <c:v>-21.276216999999999</c:v>
                </c:pt>
                <c:pt idx="4347">
                  <c:v>-21.693358</c:v>
                </c:pt>
                <c:pt idx="4348">
                  <c:v>-21.693358</c:v>
                </c:pt>
                <c:pt idx="4349">
                  <c:v>-21.779537000000001</c:v>
                </c:pt>
                <c:pt idx="4350">
                  <c:v>-21.984822999999999</c:v>
                </c:pt>
                <c:pt idx="4351">
                  <c:v>-22.054887000000001</c:v>
                </c:pt>
                <c:pt idx="4352">
                  <c:v>-22.125098000000001</c:v>
                </c:pt>
                <c:pt idx="4353">
                  <c:v>-22.125098000000001</c:v>
                </c:pt>
                <c:pt idx="4354">
                  <c:v>-22.125098000000001</c:v>
                </c:pt>
                <c:pt idx="4355">
                  <c:v>-22.369980999999999</c:v>
                </c:pt>
                <c:pt idx="4356">
                  <c:v>-22.369980999999999</c:v>
                </c:pt>
                <c:pt idx="4357">
                  <c:v>-22.484016</c:v>
                </c:pt>
                <c:pt idx="4358">
                  <c:v>-22.695385999999999</c:v>
                </c:pt>
                <c:pt idx="4359">
                  <c:v>-22.767890999999999</c:v>
                </c:pt>
                <c:pt idx="4360">
                  <c:v>-22.839130000000001</c:v>
                </c:pt>
                <c:pt idx="4361">
                  <c:v>-22.839130000000001</c:v>
                </c:pt>
                <c:pt idx="4362">
                  <c:v>-22.839130000000001</c:v>
                </c:pt>
                <c:pt idx="4363">
                  <c:v>-23.096647000000001</c:v>
                </c:pt>
                <c:pt idx="4364">
                  <c:v>-23.096647000000001</c:v>
                </c:pt>
                <c:pt idx="4365">
                  <c:v>-23.213899000000001</c:v>
                </c:pt>
                <c:pt idx="4366">
                  <c:v>-23.590389999999999</c:v>
                </c:pt>
                <c:pt idx="4367">
                  <c:v>-23.590389999999999</c:v>
                </c:pt>
                <c:pt idx="4368">
                  <c:v>-23.590389999999999</c:v>
                </c:pt>
                <c:pt idx="4369">
                  <c:v>-23.590389999999999</c:v>
                </c:pt>
                <c:pt idx="4370">
                  <c:v>-23.590389999999999</c:v>
                </c:pt>
                <c:pt idx="4371">
                  <c:v>-23.590389999999999</c:v>
                </c:pt>
                <c:pt idx="4372">
                  <c:v>-23.590389999999999</c:v>
                </c:pt>
                <c:pt idx="4373">
                  <c:v>-23.590389999999999</c:v>
                </c:pt>
                <c:pt idx="4374">
                  <c:v>-23.866468999999999</c:v>
                </c:pt>
                <c:pt idx="4375">
                  <c:v>-23.866468999999999</c:v>
                </c:pt>
                <c:pt idx="4376">
                  <c:v>-23.866468999999999</c:v>
                </c:pt>
                <c:pt idx="4377">
                  <c:v>-23.866468999999999</c:v>
                </c:pt>
                <c:pt idx="4378">
                  <c:v>-23.866468999999999</c:v>
                </c:pt>
                <c:pt idx="4379">
                  <c:v>-23.866468999999999</c:v>
                </c:pt>
                <c:pt idx="4380">
                  <c:v>-23.992080000000001</c:v>
                </c:pt>
                <c:pt idx="4381">
                  <c:v>-24.067995</c:v>
                </c:pt>
                <c:pt idx="4382">
                  <c:v>-24.314824999999999</c:v>
                </c:pt>
                <c:pt idx="4383">
                  <c:v>-24.398266</c:v>
                </c:pt>
                <c:pt idx="4384">
                  <c:v>-24.398266</c:v>
                </c:pt>
                <c:pt idx="4385">
                  <c:v>-24.398266</c:v>
                </c:pt>
                <c:pt idx="4386">
                  <c:v>-24.70656</c:v>
                </c:pt>
                <c:pt idx="4387">
                  <c:v>-24.70656</c:v>
                </c:pt>
                <c:pt idx="4388">
                  <c:v>-24.841296</c:v>
                </c:pt>
                <c:pt idx="4389">
                  <c:v>-24.930499999999999</c:v>
                </c:pt>
                <c:pt idx="4390">
                  <c:v>-25.203666999999999</c:v>
                </c:pt>
                <c:pt idx="4391">
                  <c:v>-25.292273999999999</c:v>
                </c:pt>
                <c:pt idx="4392">
                  <c:v>-25.292273999999999</c:v>
                </c:pt>
                <c:pt idx="4393">
                  <c:v>-25.292273999999999</c:v>
                </c:pt>
                <c:pt idx="4394">
                  <c:v>-25.639087</c:v>
                </c:pt>
                <c:pt idx="4395">
                  <c:v>-25.639087</c:v>
                </c:pt>
                <c:pt idx="4396">
                  <c:v>-25.793986</c:v>
                </c:pt>
                <c:pt idx="4397">
                  <c:v>-25.89396</c:v>
                </c:pt>
                <c:pt idx="4398">
                  <c:v>-26.198432</c:v>
                </c:pt>
                <c:pt idx="4399">
                  <c:v>-26.306328000000001</c:v>
                </c:pt>
                <c:pt idx="4400">
                  <c:v>-26.306328000000001</c:v>
                </c:pt>
                <c:pt idx="4401">
                  <c:v>-26.306328000000001</c:v>
                </c:pt>
                <c:pt idx="4402">
                  <c:v>-26.705752</c:v>
                </c:pt>
                <c:pt idx="4403">
                  <c:v>-26.705752</c:v>
                </c:pt>
                <c:pt idx="4404">
                  <c:v>-26.883535999999999</c:v>
                </c:pt>
                <c:pt idx="4405">
                  <c:v>-26.992569</c:v>
                </c:pt>
                <c:pt idx="4406">
                  <c:v>-27.350681999999999</c:v>
                </c:pt>
                <c:pt idx="4407">
                  <c:v>-27.474551999999999</c:v>
                </c:pt>
                <c:pt idx="4408">
                  <c:v>-27.474551999999999</c:v>
                </c:pt>
                <c:pt idx="4409">
                  <c:v>-27.474551999999999</c:v>
                </c:pt>
                <c:pt idx="4410">
                  <c:v>-27.933774</c:v>
                </c:pt>
                <c:pt idx="4411">
                  <c:v>-27.933774</c:v>
                </c:pt>
                <c:pt idx="4412">
                  <c:v>-28.133479000000001</c:v>
                </c:pt>
                <c:pt idx="4413">
                  <c:v>-28.264130000000002</c:v>
                </c:pt>
                <c:pt idx="4414">
                  <c:v>-28.670003000000001</c:v>
                </c:pt>
                <c:pt idx="4415">
                  <c:v>-28.812386</c:v>
                </c:pt>
                <c:pt idx="4416">
                  <c:v>-28.812386</c:v>
                </c:pt>
                <c:pt idx="4417">
                  <c:v>-28.812386</c:v>
                </c:pt>
                <c:pt idx="4418">
                  <c:v>-29.336939000000001</c:v>
                </c:pt>
                <c:pt idx="4419">
                  <c:v>-29.336939000000001</c:v>
                </c:pt>
                <c:pt idx="4420">
                  <c:v>-29.575362999999999</c:v>
                </c:pt>
                <c:pt idx="4421">
                  <c:v>-29.720177</c:v>
                </c:pt>
                <c:pt idx="4422">
                  <c:v>-31.371223000000001</c:v>
                </c:pt>
                <c:pt idx="4423">
                  <c:v>-31.371223000000001</c:v>
                </c:pt>
                <c:pt idx="4424">
                  <c:v>-31.543996</c:v>
                </c:pt>
                <c:pt idx="4425">
                  <c:v>-31.710052999999998</c:v>
                </c:pt>
                <c:pt idx="4426">
                  <c:v>-31.886818999999999</c:v>
                </c:pt>
                <c:pt idx="4427">
                  <c:v>-32.065550000000002</c:v>
                </c:pt>
                <c:pt idx="4428">
                  <c:v>-32.065550000000002</c:v>
                </c:pt>
                <c:pt idx="4429">
                  <c:v>-32.712007999999997</c:v>
                </c:pt>
                <c:pt idx="4430">
                  <c:v>-33.189354000000002</c:v>
                </c:pt>
                <c:pt idx="4431">
                  <c:v>-33.189354000000002</c:v>
                </c:pt>
                <c:pt idx="4432">
                  <c:v>-33.380014000000003</c:v>
                </c:pt>
                <c:pt idx="4433">
                  <c:v>-33.572794000000002</c:v>
                </c:pt>
                <c:pt idx="4434">
                  <c:v>-33.767636000000003</c:v>
                </c:pt>
                <c:pt idx="4435">
                  <c:v>-33.954723999999999</c:v>
                </c:pt>
                <c:pt idx="4436">
                  <c:v>-33.954723999999999</c:v>
                </c:pt>
                <c:pt idx="4437">
                  <c:v>-34.661324999999998</c:v>
                </c:pt>
                <c:pt idx="4438">
                  <c:v>-34.983806999999999</c:v>
                </c:pt>
                <c:pt idx="4439">
                  <c:v>-35.177335999999997</c:v>
                </c:pt>
                <c:pt idx="4440">
                  <c:v>-35.382801000000001</c:v>
                </c:pt>
                <c:pt idx="4441">
                  <c:v>-35.590178000000002</c:v>
                </c:pt>
                <c:pt idx="4442">
                  <c:v>-35.799529999999997</c:v>
                </c:pt>
                <c:pt idx="4443">
                  <c:v>-36.010956</c:v>
                </c:pt>
                <c:pt idx="4444">
                  <c:v>-36.010956</c:v>
                </c:pt>
                <c:pt idx="4445">
                  <c:v>-36.776310000000002</c:v>
                </c:pt>
                <c:pt idx="4446">
                  <c:v>-37.116573000000002</c:v>
                </c:pt>
                <c:pt idx="4447">
                  <c:v>-37.33455</c:v>
                </c:pt>
                <c:pt idx="4448">
                  <c:v>-37.547237000000003</c:v>
                </c:pt>
                <c:pt idx="4449">
                  <c:v>-37.773052999999997</c:v>
                </c:pt>
                <c:pt idx="4450">
                  <c:v>-38.000895</c:v>
                </c:pt>
                <c:pt idx="4451">
                  <c:v>-38.230778999999998</c:v>
                </c:pt>
                <c:pt idx="4452">
                  <c:v>-38.230778999999998</c:v>
                </c:pt>
                <c:pt idx="4453">
                  <c:v>-39.059167000000002</c:v>
                </c:pt>
                <c:pt idx="4454">
                  <c:v>-39.418754999999997</c:v>
                </c:pt>
                <c:pt idx="4455">
                  <c:v>-39.654294</c:v>
                </c:pt>
                <c:pt idx="4456">
                  <c:v>-39.892420000000001</c:v>
                </c:pt>
                <c:pt idx="4457">
                  <c:v>-40.133235999999997</c:v>
                </c:pt>
                <c:pt idx="4458">
                  <c:v>-40.364632999999998</c:v>
                </c:pt>
                <c:pt idx="4459">
                  <c:v>-40.611142000000001</c:v>
                </c:pt>
                <c:pt idx="4460">
                  <c:v>-40.611142000000001</c:v>
                </c:pt>
                <c:pt idx="4461">
                  <c:v>-41.511660999999997</c:v>
                </c:pt>
                <c:pt idx="4462">
                  <c:v>-41.902355</c:v>
                </c:pt>
                <c:pt idx="4463">
                  <c:v>-42.159753000000002</c:v>
                </c:pt>
                <c:pt idx="4464">
                  <c:v>-42.413175000000003</c:v>
                </c:pt>
                <c:pt idx="4465">
                  <c:v>-42.674562000000002</c:v>
                </c:pt>
                <c:pt idx="4466">
                  <c:v>-42.926028000000002</c:v>
                </c:pt>
                <c:pt idx="4467">
                  <c:v>-43.194657999999997</c:v>
                </c:pt>
                <c:pt idx="4468">
                  <c:v>-43.194657999999997</c:v>
                </c:pt>
                <c:pt idx="4469">
                  <c:v>-44.193877999999998</c:v>
                </c:pt>
                <c:pt idx="4470">
                  <c:v>-44.617145000000001</c:v>
                </c:pt>
                <c:pt idx="4471">
                  <c:v>-44.899850000000001</c:v>
                </c:pt>
                <c:pt idx="4472">
                  <c:v>-45.185920000000003</c:v>
                </c:pt>
                <c:pt idx="4473">
                  <c:v>-45.469538999999997</c:v>
                </c:pt>
                <c:pt idx="4474">
                  <c:v>-45.756183999999998</c:v>
                </c:pt>
                <c:pt idx="4475">
                  <c:v>-46.030687999999998</c:v>
                </c:pt>
                <c:pt idx="4476">
                  <c:v>-46.030687999999998</c:v>
                </c:pt>
                <c:pt idx="4477">
                  <c:v>-47.810068999999999</c:v>
                </c:pt>
                <c:pt idx="4478">
                  <c:v>-48.537351000000001</c:v>
                </c:pt>
                <c:pt idx="4479">
                  <c:v>-48.537351000000001</c:v>
                </c:pt>
                <c:pt idx="4480">
                  <c:v>-48.841957999999998</c:v>
                </c:pt>
                <c:pt idx="4481">
                  <c:v>-49.149554999999999</c:v>
                </c:pt>
                <c:pt idx="4482">
                  <c:v>-49.460163999999999</c:v>
                </c:pt>
                <c:pt idx="4483">
                  <c:v>-49.773811000000002</c:v>
                </c:pt>
                <c:pt idx="4484">
                  <c:v>-49.773811000000002</c:v>
                </c:pt>
                <c:pt idx="4485">
                  <c:v>-50.929627000000004</c:v>
                </c:pt>
                <c:pt idx="4486">
                  <c:v>-51.737757000000002</c:v>
                </c:pt>
                <c:pt idx="4487">
                  <c:v>-51.737757000000002</c:v>
                </c:pt>
                <c:pt idx="4488">
                  <c:v>-52.061947000000004</c:v>
                </c:pt>
                <c:pt idx="4489">
                  <c:v>-52.388297000000001</c:v>
                </c:pt>
                <c:pt idx="4490">
                  <c:v>-52.716566999999998</c:v>
                </c:pt>
                <c:pt idx="4491">
                  <c:v>-53.046784000000002</c:v>
                </c:pt>
                <c:pt idx="4492">
                  <c:v>-53.046784000000002</c:v>
                </c:pt>
                <c:pt idx="4493">
                  <c:v>-54.285640999999998</c:v>
                </c:pt>
                <c:pt idx="4494">
                  <c:v>-56.158321000000001</c:v>
                </c:pt>
                <c:pt idx="4495">
                  <c:v>-56.158321000000001</c:v>
                </c:pt>
                <c:pt idx="4496">
                  <c:v>-56.480494999999998</c:v>
                </c:pt>
                <c:pt idx="4497">
                  <c:v>-56.480494999999998</c:v>
                </c:pt>
                <c:pt idx="4498">
                  <c:v>-57.70091</c:v>
                </c:pt>
                <c:pt idx="4499">
                  <c:v>-57.70091</c:v>
                </c:pt>
                <c:pt idx="4500">
                  <c:v>-57.896299999999997</c:v>
                </c:pt>
                <c:pt idx="4501">
                  <c:v>-58.223590999999999</c:v>
                </c:pt>
                <c:pt idx="4502">
                  <c:v>-59.479616999999998</c:v>
                </c:pt>
                <c:pt idx="4503">
                  <c:v>-59.479616999999998</c:v>
                </c:pt>
                <c:pt idx="4504">
                  <c:v>-59.781818000000001</c:v>
                </c:pt>
                <c:pt idx="4505">
                  <c:v>-59.781818000000001</c:v>
                </c:pt>
                <c:pt idx="4506">
                  <c:v>-60.851654000000003</c:v>
                </c:pt>
                <c:pt idx="4507">
                  <c:v>-60.851654000000003</c:v>
                </c:pt>
                <c:pt idx="4508">
                  <c:v>-61.021926000000001</c:v>
                </c:pt>
                <c:pt idx="4509">
                  <c:v>-61.301383999999999</c:v>
                </c:pt>
                <c:pt idx="4510">
                  <c:v>-62.311715</c:v>
                </c:pt>
                <c:pt idx="4511">
                  <c:v>-62.311715</c:v>
                </c:pt>
                <c:pt idx="4512">
                  <c:v>-62.540309999999998</c:v>
                </c:pt>
                <c:pt idx="4513">
                  <c:v>-62.540309999999998</c:v>
                </c:pt>
                <c:pt idx="4514">
                  <c:v>-63.334727999999998</c:v>
                </c:pt>
                <c:pt idx="4515">
                  <c:v>-63.334727999999998</c:v>
                </c:pt>
                <c:pt idx="4516">
                  <c:v>-63.449337</c:v>
                </c:pt>
                <c:pt idx="4517">
                  <c:v>-63.635306</c:v>
                </c:pt>
                <c:pt idx="4518">
                  <c:v>-64.309134999999998</c:v>
                </c:pt>
                <c:pt idx="4519">
                  <c:v>-64.309134999999998</c:v>
                </c:pt>
                <c:pt idx="4520">
                  <c:v>-64.448234999999997</c:v>
                </c:pt>
                <c:pt idx="4521">
                  <c:v>-64.448234999999997</c:v>
                </c:pt>
                <c:pt idx="4522">
                  <c:v>-64.939527999999996</c:v>
                </c:pt>
                <c:pt idx="4523">
                  <c:v>-64.939527999999996</c:v>
                </c:pt>
                <c:pt idx="4524">
                  <c:v>-65.013378000000003</c:v>
                </c:pt>
                <c:pt idx="4525">
                  <c:v>-65.128997999999996</c:v>
                </c:pt>
                <c:pt idx="4526">
                  <c:v>-65.506325000000004</c:v>
                </c:pt>
                <c:pt idx="4527">
                  <c:v>-65.506325000000004</c:v>
                </c:pt>
                <c:pt idx="4528">
                  <c:v>-65.576796999999999</c:v>
                </c:pt>
                <c:pt idx="4529">
                  <c:v>-65.576796999999999</c:v>
                </c:pt>
                <c:pt idx="4530">
                  <c:v>-65.802846000000002</c:v>
                </c:pt>
                <c:pt idx="4531">
                  <c:v>-65.802846000000002</c:v>
                </c:pt>
                <c:pt idx="4532">
                  <c:v>-65.825137999999995</c:v>
                </c:pt>
                <c:pt idx="4533">
                  <c:v>-65.851831000000004</c:v>
                </c:pt>
                <c:pt idx="4534">
                  <c:v>-65.802211999999997</c:v>
                </c:pt>
                <c:pt idx="4535">
                  <c:v>-65.802211999999997</c:v>
                </c:pt>
                <c:pt idx="4536">
                  <c:v>-65.748861000000005</c:v>
                </c:pt>
                <c:pt idx="4537">
                  <c:v>-65.748861000000005</c:v>
                </c:pt>
                <c:pt idx="4538">
                  <c:v>-65.549773000000002</c:v>
                </c:pt>
                <c:pt idx="4539">
                  <c:v>-65.549773000000002</c:v>
                </c:pt>
                <c:pt idx="4540">
                  <c:v>-65.485725000000002</c:v>
                </c:pt>
                <c:pt idx="4541">
                  <c:v>-65.380370999999997</c:v>
                </c:pt>
                <c:pt idx="4542">
                  <c:v>-64.803490999999994</c:v>
                </c:pt>
                <c:pt idx="4543">
                  <c:v>-64.803490999999994</c:v>
                </c:pt>
                <c:pt idx="4544">
                  <c:v>-64.618161999999998</c:v>
                </c:pt>
                <c:pt idx="4545">
                  <c:v>-64.618161999999998</c:v>
                </c:pt>
                <c:pt idx="4546">
                  <c:v>-63.982902000000003</c:v>
                </c:pt>
                <c:pt idx="4547">
                  <c:v>-63.982902000000003</c:v>
                </c:pt>
                <c:pt idx="4548">
                  <c:v>-63.849674</c:v>
                </c:pt>
                <c:pt idx="4549">
                  <c:v>-63.619813000000001</c:v>
                </c:pt>
                <c:pt idx="4550">
                  <c:v>-62.598962</c:v>
                </c:pt>
                <c:pt idx="4551">
                  <c:v>-62.598962</c:v>
                </c:pt>
                <c:pt idx="4552">
                  <c:v>-62.314686000000002</c:v>
                </c:pt>
                <c:pt idx="4553">
                  <c:v>-62.314686000000002</c:v>
                </c:pt>
                <c:pt idx="4554">
                  <c:v>-61.341996000000002</c:v>
                </c:pt>
                <c:pt idx="4555">
                  <c:v>-61.341996000000002</c:v>
                </c:pt>
                <c:pt idx="4556">
                  <c:v>-61.154283</c:v>
                </c:pt>
                <c:pt idx="4557">
                  <c:v>-60.860242999999997</c:v>
                </c:pt>
                <c:pt idx="4558">
                  <c:v>-59.571734999999997</c:v>
                </c:pt>
                <c:pt idx="4559">
                  <c:v>-59.571734999999997</c:v>
                </c:pt>
                <c:pt idx="4560">
                  <c:v>-59.231620999999997</c:v>
                </c:pt>
                <c:pt idx="4561">
                  <c:v>-59.231620999999997</c:v>
                </c:pt>
                <c:pt idx="4562">
                  <c:v>-58.061543999999998</c:v>
                </c:pt>
                <c:pt idx="4563">
                  <c:v>-58.061543999999998</c:v>
                </c:pt>
                <c:pt idx="4564">
                  <c:v>-57.855063999999999</c:v>
                </c:pt>
                <c:pt idx="4565">
                  <c:v>-57.495297000000001</c:v>
                </c:pt>
                <c:pt idx="4566">
                  <c:v>-55.993853000000001</c:v>
                </c:pt>
                <c:pt idx="4567">
                  <c:v>-55.993853000000001</c:v>
                </c:pt>
                <c:pt idx="4568">
                  <c:v>-55.590730999999998</c:v>
                </c:pt>
                <c:pt idx="4569">
                  <c:v>-55.590730999999998</c:v>
                </c:pt>
                <c:pt idx="4570">
                  <c:v>-55.590730999999998</c:v>
                </c:pt>
                <c:pt idx="4571">
                  <c:v>-54.195262999999997</c:v>
                </c:pt>
                <c:pt idx="4572">
                  <c:v>-54.195262999999997</c:v>
                </c:pt>
                <c:pt idx="4573">
                  <c:v>-54.195262999999997</c:v>
                </c:pt>
                <c:pt idx="4574">
                  <c:v>-52.68242</c:v>
                </c:pt>
                <c:pt idx="4575">
                  <c:v>-52.68242</c:v>
                </c:pt>
                <c:pt idx="4576">
                  <c:v>-52.235957999999997</c:v>
                </c:pt>
                <c:pt idx="4577">
                  <c:v>-51.781947000000002</c:v>
                </c:pt>
                <c:pt idx="4578">
                  <c:v>-51.320701</c:v>
                </c:pt>
                <c:pt idx="4579">
                  <c:v>-51.320701</c:v>
                </c:pt>
                <c:pt idx="4580">
                  <c:v>-49.724829999999997</c:v>
                </c:pt>
                <c:pt idx="4581">
                  <c:v>-49.724829999999997</c:v>
                </c:pt>
                <c:pt idx="4582">
                  <c:v>-47.993676000000001</c:v>
                </c:pt>
                <c:pt idx="4583">
                  <c:v>-47.993676000000001</c:v>
                </c:pt>
                <c:pt idx="4584">
                  <c:v>-47.519708000000001</c:v>
                </c:pt>
                <c:pt idx="4585">
                  <c:v>-47.017150999999998</c:v>
                </c:pt>
                <c:pt idx="4586">
                  <c:v>-46.509484999999998</c:v>
                </c:pt>
                <c:pt idx="4587">
                  <c:v>-46.509484999999998</c:v>
                </c:pt>
                <c:pt idx="4588">
                  <c:v>-44.755979000000004</c:v>
                </c:pt>
                <c:pt idx="4589">
                  <c:v>-44.755979000000004</c:v>
                </c:pt>
                <c:pt idx="4590">
                  <c:v>-42.874872000000003</c:v>
                </c:pt>
                <c:pt idx="4591">
                  <c:v>-42.874872000000003</c:v>
                </c:pt>
                <c:pt idx="4592">
                  <c:v>-42.363222</c:v>
                </c:pt>
                <c:pt idx="4593">
                  <c:v>-41.821826000000001</c:v>
                </c:pt>
                <c:pt idx="4594">
                  <c:v>-41.275734999999997</c:v>
                </c:pt>
                <c:pt idx="4595">
                  <c:v>-41.275734999999997</c:v>
                </c:pt>
                <c:pt idx="4596">
                  <c:v>-39.396090000000001</c:v>
                </c:pt>
                <c:pt idx="4597">
                  <c:v>-39.396090000000001</c:v>
                </c:pt>
                <c:pt idx="4598">
                  <c:v>-37.374644000000004</c:v>
                </c:pt>
                <c:pt idx="4599">
                  <c:v>-37.374644000000004</c:v>
                </c:pt>
                <c:pt idx="4600">
                  <c:v>-36.827041999999999</c:v>
                </c:pt>
                <c:pt idx="4601">
                  <c:v>-36.249012</c:v>
                </c:pt>
                <c:pt idx="4602">
                  <c:v>-35.667493999999998</c:v>
                </c:pt>
                <c:pt idx="4603">
                  <c:v>-35.667493999999998</c:v>
                </c:pt>
                <c:pt idx="4604">
                  <c:v>-32.444695000000003</c:v>
                </c:pt>
                <c:pt idx="4605">
                  <c:v>-32.444695000000003</c:v>
                </c:pt>
                <c:pt idx="4606">
                  <c:v>-30.435714000000001</c:v>
                </c:pt>
                <c:pt idx="4607">
                  <c:v>-30.435714000000001</c:v>
                </c:pt>
                <c:pt idx="4608">
                  <c:v>-29.84347</c:v>
                </c:pt>
                <c:pt idx="4609">
                  <c:v>-29.249054999999998</c:v>
                </c:pt>
                <c:pt idx="4610">
                  <c:v>-28.652736000000001</c:v>
                </c:pt>
                <c:pt idx="4611">
                  <c:v>-28.652736000000001</c:v>
                </c:pt>
                <c:pt idx="4612">
                  <c:v>-26.624313999999998</c:v>
                </c:pt>
                <c:pt idx="4613">
                  <c:v>-26.624313999999998</c:v>
                </c:pt>
                <c:pt idx="4614">
                  <c:v>-24.474782000000001</c:v>
                </c:pt>
                <c:pt idx="4615">
                  <c:v>-24.474782000000001</c:v>
                </c:pt>
                <c:pt idx="4616">
                  <c:v>-23.871628999999999</c:v>
                </c:pt>
                <c:pt idx="4617">
                  <c:v>-23.275855</c:v>
                </c:pt>
                <c:pt idx="4618">
                  <c:v>-22.680765999999998</c:v>
                </c:pt>
                <c:pt idx="4619">
                  <c:v>-22.680765999999998</c:v>
                </c:pt>
                <c:pt idx="4620">
                  <c:v>-20.652432000000001</c:v>
                </c:pt>
                <c:pt idx="4621">
                  <c:v>-20.652432000000001</c:v>
                </c:pt>
                <c:pt idx="4622">
                  <c:v>-17.374587999999999</c:v>
                </c:pt>
                <c:pt idx="4623">
                  <c:v>-16.794295000000002</c:v>
                </c:pt>
                <c:pt idx="4624">
                  <c:v>-16.794295000000002</c:v>
                </c:pt>
                <c:pt idx="4625">
                  <c:v>-16.794295000000002</c:v>
                </c:pt>
                <c:pt idx="4626">
                  <c:v>-14.814349999999999</c:v>
                </c:pt>
                <c:pt idx="4627">
                  <c:v>-14.814349999999999</c:v>
                </c:pt>
                <c:pt idx="4628">
                  <c:v>-14.486395</c:v>
                </c:pt>
                <c:pt idx="4629">
                  <c:v>-13.350390000000001</c:v>
                </c:pt>
                <c:pt idx="4630">
                  <c:v>-11.677217000000001</c:v>
                </c:pt>
                <c:pt idx="4631">
                  <c:v>-11.164070000000001</c:v>
                </c:pt>
                <c:pt idx="4632">
                  <c:v>-11.164070000000001</c:v>
                </c:pt>
                <c:pt idx="4633">
                  <c:v>-11.164070000000001</c:v>
                </c:pt>
                <c:pt idx="4634">
                  <c:v>-9.2792630000000003</c:v>
                </c:pt>
                <c:pt idx="4635">
                  <c:v>-9.2792630000000003</c:v>
                </c:pt>
                <c:pt idx="4636">
                  <c:v>-8.9496500000000001</c:v>
                </c:pt>
                <c:pt idx="4637">
                  <c:v>-7.8982859999999997</c:v>
                </c:pt>
                <c:pt idx="4638">
                  <c:v>-6.4133959999999997</c:v>
                </c:pt>
                <c:pt idx="4639">
                  <c:v>-5.9259459999999997</c:v>
                </c:pt>
                <c:pt idx="4640">
                  <c:v>-5.9259459999999997</c:v>
                </c:pt>
                <c:pt idx="4641">
                  <c:v>-5.9259459999999997</c:v>
                </c:pt>
                <c:pt idx="4642">
                  <c:v>-4.2497720000000001</c:v>
                </c:pt>
                <c:pt idx="4643">
                  <c:v>-4.2497720000000001</c:v>
                </c:pt>
                <c:pt idx="4644">
                  <c:v>-3.965303</c:v>
                </c:pt>
                <c:pt idx="4645">
                  <c:v>-3.086827</c:v>
                </c:pt>
                <c:pt idx="4646">
                  <c:v>-1.824376</c:v>
                </c:pt>
                <c:pt idx="4647">
                  <c:v>-1.4276530000000001</c:v>
                </c:pt>
                <c:pt idx="4648">
                  <c:v>-1.4276530000000001</c:v>
                </c:pt>
                <c:pt idx="4649">
                  <c:v>-1.4276530000000001</c:v>
                </c:pt>
                <c:pt idx="4650">
                  <c:v>-5.4538999999999997E-2</c:v>
                </c:pt>
                <c:pt idx="4651">
                  <c:v>-5.4538999999999997E-2</c:v>
                </c:pt>
                <c:pt idx="4652">
                  <c:v>0.143982</c:v>
                </c:pt>
                <c:pt idx="4653">
                  <c:v>0.85102800000000001</c:v>
                </c:pt>
                <c:pt idx="4654">
                  <c:v>1.813714</c:v>
                </c:pt>
                <c:pt idx="4655">
                  <c:v>2.0923820000000002</c:v>
                </c:pt>
                <c:pt idx="4656">
                  <c:v>2.0923820000000002</c:v>
                </c:pt>
                <c:pt idx="4657">
                  <c:v>2.0923820000000002</c:v>
                </c:pt>
                <c:pt idx="4658">
                  <c:v>3.1196259999999998</c:v>
                </c:pt>
                <c:pt idx="4659">
                  <c:v>3.1196259999999998</c:v>
                </c:pt>
                <c:pt idx="4660">
                  <c:v>3.2738710000000002</c:v>
                </c:pt>
                <c:pt idx="4661">
                  <c:v>3.757606</c:v>
                </c:pt>
                <c:pt idx="4662">
                  <c:v>4.3440779999999997</c:v>
                </c:pt>
                <c:pt idx="4663">
                  <c:v>4.5102700000000002</c:v>
                </c:pt>
                <c:pt idx="4664">
                  <c:v>4.5102700000000002</c:v>
                </c:pt>
                <c:pt idx="4665">
                  <c:v>4.5102700000000002</c:v>
                </c:pt>
                <c:pt idx="4666">
                  <c:v>5.1057269999999999</c:v>
                </c:pt>
                <c:pt idx="4667">
                  <c:v>5.1057269999999999</c:v>
                </c:pt>
                <c:pt idx="4668">
                  <c:v>5.162738</c:v>
                </c:pt>
                <c:pt idx="4669">
                  <c:v>5.3673609999999998</c:v>
                </c:pt>
                <c:pt idx="4670">
                  <c:v>5.5344870000000004</c:v>
                </c:pt>
                <c:pt idx="4671">
                  <c:v>5.5514260000000002</c:v>
                </c:pt>
                <c:pt idx="4672">
                  <c:v>5.5514260000000002</c:v>
                </c:pt>
                <c:pt idx="4673">
                  <c:v>5.5514260000000002</c:v>
                </c:pt>
                <c:pt idx="4674">
                  <c:v>5.6509390000000002</c:v>
                </c:pt>
                <c:pt idx="4675">
                  <c:v>5.6509390000000002</c:v>
                </c:pt>
                <c:pt idx="4676">
                  <c:v>5.6247189999999998</c:v>
                </c:pt>
                <c:pt idx="4677">
                  <c:v>5.5382040000000003</c:v>
                </c:pt>
                <c:pt idx="4678">
                  <c:v>5.2799110000000002</c:v>
                </c:pt>
                <c:pt idx="4679">
                  <c:v>5.1617749999999996</c:v>
                </c:pt>
                <c:pt idx="4680">
                  <c:v>5.1617749999999996</c:v>
                </c:pt>
                <c:pt idx="4681">
                  <c:v>5.1617749999999996</c:v>
                </c:pt>
                <c:pt idx="4682">
                  <c:v>4.8112019999999998</c:v>
                </c:pt>
                <c:pt idx="4683">
                  <c:v>4.8112019999999998</c:v>
                </c:pt>
                <c:pt idx="4684">
                  <c:v>4.7096119999999999</c:v>
                </c:pt>
                <c:pt idx="4685">
                  <c:v>4.3795039999999998</c:v>
                </c:pt>
                <c:pt idx="4686">
                  <c:v>3.8161299999999998</c:v>
                </c:pt>
                <c:pt idx="4687">
                  <c:v>3.6106240000000001</c:v>
                </c:pt>
                <c:pt idx="4688">
                  <c:v>3.6106240000000001</c:v>
                </c:pt>
                <c:pt idx="4689">
                  <c:v>3.6106240000000001</c:v>
                </c:pt>
                <c:pt idx="4690">
                  <c:v>2.993115</c:v>
                </c:pt>
                <c:pt idx="4691">
                  <c:v>2.993115</c:v>
                </c:pt>
                <c:pt idx="4692">
                  <c:v>2.8523489999999998</c:v>
                </c:pt>
                <c:pt idx="4693">
                  <c:v>2.4224079999999999</c:v>
                </c:pt>
                <c:pt idx="4694">
                  <c:v>1.811034</c:v>
                </c:pt>
                <c:pt idx="4695">
                  <c:v>1.6318239999999999</c:v>
                </c:pt>
                <c:pt idx="4696">
                  <c:v>1.6318239999999999</c:v>
                </c:pt>
                <c:pt idx="4697">
                  <c:v>1.6318239999999999</c:v>
                </c:pt>
                <c:pt idx="4698">
                  <c:v>1.0829169999999999</c:v>
                </c:pt>
                <c:pt idx="4699">
                  <c:v>1.0829169999999999</c:v>
                </c:pt>
                <c:pt idx="4700">
                  <c:v>0.82256799999999997</c:v>
                </c:pt>
                <c:pt idx="4701">
                  <c:v>0.679678</c:v>
                </c:pt>
                <c:pt idx="4702">
                  <c:v>0.31170500000000001</c:v>
                </c:pt>
                <c:pt idx="4703">
                  <c:v>0.20782300000000001</c:v>
                </c:pt>
                <c:pt idx="4704">
                  <c:v>0.20782300000000001</c:v>
                </c:pt>
                <c:pt idx="4705">
                  <c:v>0.20782300000000001</c:v>
                </c:pt>
                <c:pt idx="4706">
                  <c:v>-0.11826100000000001</c:v>
                </c:pt>
                <c:pt idx="4707">
                  <c:v>-0.11826100000000001</c:v>
                </c:pt>
                <c:pt idx="4708">
                  <c:v>-0.173094</c:v>
                </c:pt>
                <c:pt idx="4709">
                  <c:v>-0.34214</c:v>
                </c:pt>
                <c:pt idx="4710">
                  <c:v>-0.58899199999999996</c:v>
                </c:pt>
                <c:pt idx="4711">
                  <c:v>-0.67213500000000004</c:v>
                </c:pt>
                <c:pt idx="4712">
                  <c:v>-0.67213500000000004</c:v>
                </c:pt>
                <c:pt idx="4713">
                  <c:v>-0.67213500000000004</c:v>
                </c:pt>
                <c:pt idx="4714">
                  <c:v>-0.96542399999999995</c:v>
                </c:pt>
                <c:pt idx="4715">
                  <c:v>-0.96542399999999995</c:v>
                </c:pt>
                <c:pt idx="4716">
                  <c:v>-1.101996</c:v>
                </c:pt>
                <c:pt idx="4717">
                  <c:v>-1.1861600000000001</c:v>
                </c:pt>
                <c:pt idx="4718">
                  <c:v>-1.4694940000000001</c:v>
                </c:pt>
                <c:pt idx="4719">
                  <c:v>-1.5682339999999999</c:v>
                </c:pt>
                <c:pt idx="4720">
                  <c:v>-1.5682339999999999</c:v>
                </c:pt>
                <c:pt idx="4721">
                  <c:v>-1.5682339999999999</c:v>
                </c:pt>
                <c:pt idx="4722">
                  <c:v>-1.9157999999999999</c:v>
                </c:pt>
                <c:pt idx="4723">
                  <c:v>-1.9157999999999999</c:v>
                </c:pt>
                <c:pt idx="4724">
                  <c:v>-2.0799280000000002</c:v>
                </c:pt>
                <c:pt idx="4725">
                  <c:v>-2.1807859999999999</c:v>
                </c:pt>
                <c:pt idx="4726">
                  <c:v>-2.510653</c:v>
                </c:pt>
                <c:pt idx="4727">
                  <c:v>-2.6227469999999999</c:v>
                </c:pt>
                <c:pt idx="4728">
                  <c:v>-2.6227469999999999</c:v>
                </c:pt>
                <c:pt idx="4729">
                  <c:v>-2.6227469999999999</c:v>
                </c:pt>
                <c:pt idx="4730">
                  <c:v>-3.2477339999999999</c:v>
                </c:pt>
                <c:pt idx="4731">
                  <c:v>-3.2477339999999999</c:v>
                </c:pt>
                <c:pt idx="4732">
                  <c:v>-3.4210739999999999</c:v>
                </c:pt>
                <c:pt idx="4733">
                  <c:v>-3.5332539999999999</c:v>
                </c:pt>
                <c:pt idx="4734">
                  <c:v>-3.8922910000000002</c:v>
                </c:pt>
                <c:pt idx="4735">
                  <c:v>-4.0173329999999998</c:v>
                </c:pt>
                <c:pt idx="4736">
                  <c:v>-4.0173329999999998</c:v>
                </c:pt>
                <c:pt idx="4737">
                  <c:v>-4.0173329999999998</c:v>
                </c:pt>
                <c:pt idx="4738">
                  <c:v>-4.438383</c:v>
                </c:pt>
                <c:pt idx="4739">
                  <c:v>-4.438383</c:v>
                </c:pt>
                <c:pt idx="4740">
                  <c:v>-4.6490090000000004</c:v>
                </c:pt>
                <c:pt idx="4741">
                  <c:v>-4.772049</c:v>
                </c:pt>
                <c:pt idx="4742">
                  <c:v>-5.1683870000000001</c:v>
                </c:pt>
                <c:pt idx="4743">
                  <c:v>-5.3030980000000003</c:v>
                </c:pt>
                <c:pt idx="4744">
                  <c:v>-5.3030980000000003</c:v>
                </c:pt>
                <c:pt idx="4745">
                  <c:v>-5.3030980000000003</c:v>
                </c:pt>
                <c:pt idx="4746">
                  <c:v>-5.7622400000000003</c:v>
                </c:pt>
                <c:pt idx="4747">
                  <c:v>-5.7622400000000003</c:v>
                </c:pt>
                <c:pt idx="4748">
                  <c:v>-5.9806679999999997</c:v>
                </c:pt>
                <c:pt idx="4749">
                  <c:v>-6.1198370000000004</c:v>
                </c:pt>
                <c:pt idx="4750">
                  <c:v>-6.6831209999999999</c:v>
                </c:pt>
                <c:pt idx="4751">
                  <c:v>-6.6831209999999999</c:v>
                </c:pt>
                <c:pt idx="4752">
                  <c:v>-7.1557300000000001</c:v>
                </c:pt>
                <c:pt idx="4753">
                  <c:v>-7.1557300000000001</c:v>
                </c:pt>
                <c:pt idx="4754">
                  <c:v>-7.3812540000000002</c:v>
                </c:pt>
                <c:pt idx="4755">
                  <c:v>-7.5227639999999996</c:v>
                </c:pt>
                <c:pt idx="4756">
                  <c:v>-7.6627390000000002</c:v>
                </c:pt>
                <c:pt idx="4757">
                  <c:v>-7.8028409999999999</c:v>
                </c:pt>
                <c:pt idx="4758">
                  <c:v>-8.0713740000000005</c:v>
                </c:pt>
                <c:pt idx="4759">
                  <c:v>-8.0713740000000005</c:v>
                </c:pt>
                <c:pt idx="4760">
                  <c:v>-8.5158520000000006</c:v>
                </c:pt>
                <c:pt idx="4761">
                  <c:v>-8.5158520000000006</c:v>
                </c:pt>
                <c:pt idx="4762">
                  <c:v>-8.7380440000000004</c:v>
                </c:pt>
                <c:pt idx="4763">
                  <c:v>-8.8695470000000007</c:v>
                </c:pt>
                <c:pt idx="4764">
                  <c:v>-9.0009709999999998</c:v>
                </c:pt>
                <c:pt idx="4765">
                  <c:v>-9.1244940000000003</c:v>
                </c:pt>
                <c:pt idx="4766">
                  <c:v>-9.3749380000000002</c:v>
                </c:pt>
                <c:pt idx="4767">
                  <c:v>-9.3749380000000002</c:v>
                </c:pt>
                <c:pt idx="4768">
                  <c:v>-9.7614540000000005</c:v>
                </c:pt>
                <c:pt idx="4769">
                  <c:v>-9.7614540000000005</c:v>
                </c:pt>
                <c:pt idx="4770">
                  <c:v>-9.9529069999999997</c:v>
                </c:pt>
                <c:pt idx="4771">
                  <c:v>-10.067159999999999</c:v>
                </c:pt>
                <c:pt idx="4772">
                  <c:v>-10.178634000000001</c:v>
                </c:pt>
                <c:pt idx="4773">
                  <c:v>-10.287391</c:v>
                </c:pt>
                <c:pt idx="4774">
                  <c:v>-10.497412000000001</c:v>
                </c:pt>
                <c:pt idx="4775">
                  <c:v>-10.497412000000001</c:v>
                </c:pt>
                <c:pt idx="4776">
                  <c:v>-10.8178</c:v>
                </c:pt>
                <c:pt idx="4777">
                  <c:v>-10.8178</c:v>
                </c:pt>
                <c:pt idx="4778">
                  <c:v>-10.976331</c:v>
                </c:pt>
                <c:pt idx="4779">
                  <c:v>-11.069868</c:v>
                </c:pt>
                <c:pt idx="4780">
                  <c:v>-11.160181</c:v>
                </c:pt>
                <c:pt idx="4781">
                  <c:v>-11.249942000000001</c:v>
                </c:pt>
                <c:pt idx="4782">
                  <c:v>-11.418492000000001</c:v>
                </c:pt>
                <c:pt idx="4783">
                  <c:v>-11.418492000000001</c:v>
                </c:pt>
                <c:pt idx="4784">
                  <c:v>-11.686548</c:v>
                </c:pt>
                <c:pt idx="4785">
                  <c:v>-11.686548</c:v>
                </c:pt>
                <c:pt idx="4786">
                  <c:v>-11.817753</c:v>
                </c:pt>
                <c:pt idx="4787">
                  <c:v>-11.891353000000001</c:v>
                </c:pt>
                <c:pt idx="4788">
                  <c:v>-11.967192000000001</c:v>
                </c:pt>
                <c:pt idx="4789">
                  <c:v>-12.040565000000001</c:v>
                </c:pt>
                <c:pt idx="4790">
                  <c:v>-12.183197</c:v>
                </c:pt>
                <c:pt idx="4791">
                  <c:v>-12.183197</c:v>
                </c:pt>
                <c:pt idx="4792">
                  <c:v>-12.417846000000001</c:v>
                </c:pt>
                <c:pt idx="4793">
                  <c:v>-12.417846000000001</c:v>
                </c:pt>
                <c:pt idx="4794">
                  <c:v>-12.524417</c:v>
                </c:pt>
                <c:pt idx="4795">
                  <c:v>-12.589869999999999</c:v>
                </c:pt>
                <c:pt idx="4796">
                  <c:v>-12.655150000000001</c:v>
                </c:pt>
                <c:pt idx="4797">
                  <c:v>-12.715626</c:v>
                </c:pt>
                <c:pt idx="4798">
                  <c:v>-12.840349</c:v>
                </c:pt>
                <c:pt idx="4799">
                  <c:v>-13.066722</c:v>
                </c:pt>
                <c:pt idx="4800">
                  <c:v>-13.066722</c:v>
                </c:pt>
                <c:pt idx="4801">
                  <c:v>-13.066722</c:v>
                </c:pt>
                <c:pt idx="4802">
                  <c:v>-13.161467999999999</c:v>
                </c:pt>
                <c:pt idx="4803">
                  <c:v>-13.222308</c:v>
                </c:pt>
                <c:pt idx="4804">
                  <c:v>-13.282163000000001</c:v>
                </c:pt>
                <c:pt idx="4805">
                  <c:v>-13.34315</c:v>
                </c:pt>
                <c:pt idx="4806">
                  <c:v>-13.464765999999999</c:v>
                </c:pt>
                <c:pt idx="4807">
                  <c:v>-13.692251000000001</c:v>
                </c:pt>
                <c:pt idx="4808">
                  <c:v>-13.692251000000001</c:v>
                </c:pt>
                <c:pt idx="4809">
                  <c:v>-13.692251000000001</c:v>
                </c:pt>
                <c:pt idx="4810">
                  <c:v>-13.784663999999999</c:v>
                </c:pt>
                <c:pt idx="4811">
                  <c:v>-13.845369</c:v>
                </c:pt>
                <c:pt idx="4812">
                  <c:v>-13.901858000000001</c:v>
                </c:pt>
                <c:pt idx="4813">
                  <c:v>-13.962751000000001</c:v>
                </c:pt>
                <c:pt idx="4814">
                  <c:v>-14.085742</c:v>
                </c:pt>
                <c:pt idx="4815">
                  <c:v>-14.317080000000001</c:v>
                </c:pt>
                <c:pt idx="4816">
                  <c:v>-14.317080000000001</c:v>
                </c:pt>
                <c:pt idx="4817">
                  <c:v>-14.317080000000001</c:v>
                </c:pt>
                <c:pt idx="4818">
                  <c:v>-14.411398</c:v>
                </c:pt>
                <c:pt idx="4819">
                  <c:v>-14.47364</c:v>
                </c:pt>
                <c:pt idx="4820">
                  <c:v>-14.536137</c:v>
                </c:pt>
                <c:pt idx="4821">
                  <c:v>-14.598915</c:v>
                </c:pt>
                <c:pt idx="4822">
                  <c:v>-14.723858</c:v>
                </c:pt>
                <c:pt idx="4823">
                  <c:v>-14.723858</c:v>
                </c:pt>
                <c:pt idx="4824">
                  <c:v>-14.723858</c:v>
                </c:pt>
                <c:pt idx="4825">
                  <c:v>-14.964765999999999</c:v>
                </c:pt>
                <c:pt idx="4826">
                  <c:v>-14.964765999999999</c:v>
                </c:pt>
                <c:pt idx="4827">
                  <c:v>-14.964765999999999</c:v>
                </c:pt>
                <c:pt idx="4828">
                  <c:v>-14.999542</c:v>
                </c:pt>
                <c:pt idx="4829">
                  <c:v>-15.065232999999999</c:v>
                </c:pt>
                <c:pt idx="4830">
                  <c:v>-15.267117000000001</c:v>
                </c:pt>
                <c:pt idx="4831">
                  <c:v>-15.334785</c:v>
                </c:pt>
                <c:pt idx="4832">
                  <c:v>-15.399101</c:v>
                </c:pt>
                <c:pt idx="4833">
                  <c:v>-15.399101</c:v>
                </c:pt>
                <c:pt idx="4834">
                  <c:v>-15.648085</c:v>
                </c:pt>
                <c:pt idx="4835">
                  <c:v>-15.648085</c:v>
                </c:pt>
                <c:pt idx="4836">
                  <c:v>-15.648085</c:v>
                </c:pt>
                <c:pt idx="4837">
                  <c:v>-15.754374</c:v>
                </c:pt>
                <c:pt idx="4838">
                  <c:v>-15.964344000000001</c:v>
                </c:pt>
                <c:pt idx="4839">
                  <c:v>-16.034490999999999</c:v>
                </c:pt>
                <c:pt idx="4840">
                  <c:v>-16.104488</c:v>
                </c:pt>
                <c:pt idx="4841">
                  <c:v>-16.104488</c:v>
                </c:pt>
                <c:pt idx="4842">
                  <c:v>-16.356501999999999</c:v>
                </c:pt>
                <c:pt idx="4843">
                  <c:v>-16.356501999999999</c:v>
                </c:pt>
                <c:pt idx="4844">
                  <c:v>-16.356501999999999</c:v>
                </c:pt>
                <c:pt idx="4845">
                  <c:v>-16.464780000000001</c:v>
                </c:pt>
                <c:pt idx="4846">
                  <c:v>-16.674348999999999</c:v>
                </c:pt>
                <c:pt idx="4847">
                  <c:v>-16.74558</c:v>
                </c:pt>
                <c:pt idx="4848">
                  <c:v>-16.816669000000001</c:v>
                </c:pt>
                <c:pt idx="4849">
                  <c:v>-16.816669000000001</c:v>
                </c:pt>
                <c:pt idx="4850">
                  <c:v>-17.068234</c:v>
                </c:pt>
                <c:pt idx="4851">
                  <c:v>-17.068234</c:v>
                </c:pt>
                <c:pt idx="4852">
                  <c:v>-17.068234</c:v>
                </c:pt>
                <c:pt idx="4853">
                  <c:v>-17.178872999999999</c:v>
                </c:pt>
                <c:pt idx="4854">
                  <c:v>-17.459185000000002</c:v>
                </c:pt>
                <c:pt idx="4855">
                  <c:v>-17.459185000000002</c:v>
                </c:pt>
                <c:pt idx="4856">
                  <c:v>-17.529678000000001</c:v>
                </c:pt>
                <c:pt idx="4857">
                  <c:v>-17.529678000000001</c:v>
                </c:pt>
                <c:pt idx="4858">
                  <c:v>-17.529678000000001</c:v>
                </c:pt>
                <c:pt idx="4859">
                  <c:v>-17.529678000000001</c:v>
                </c:pt>
                <c:pt idx="4860">
                  <c:v>-17.529678000000001</c:v>
                </c:pt>
                <c:pt idx="4861">
                  <c:v>-17.529678000000001</c:v>
                </c:pt>
                <c:pt idx="4862">
                  <c:v>-17.934877</c:v>
                </c:pt>
                <c:pt idx="4863">
                  <c:v>-17.934877</c:v>
                </c:pt>
                <c:pt idx="4864">
                  <c:v>-17.934877</c:v>
                </c:pt>
                <c:pt idx="4865">
                  <c:v>-17.934877</c:v>
                </c:pt>
                <c:pt idx="4866">
                  <c:v>-17.934877</c:v>
                </c:pt>
                <c:pt idx="4867">
                  <c:v>-17.934877</c:v>
                </c:pt>
                <c:pt idx="4868">
                  <c:v>-17.934877</c:v>
                </c:pt>
                <c:pt idx="4869">
                  <c:v>-17.971363</c:v>
                </c:pt>
                <c:pt idx="4870">
                  <c:v>-18.245286</c:v>
                </c:pt>
                <c:pt idx="4871">
                  <c:v>-18.245286</c:v>
                </c:pt>
                <c:pt idx="4872">
                  <c:v>-18.313859999999998</c:v>
                </c:pt>
                <c:pt idx="4873">
                  <c:v>-18.383376999999999</c:v>
                </c:pt>
                <c:pt idx="4874">
                  <c:v>-18.383376999999999</c:v>
                </c:pt>
                <c:pt idx="4875">
                  <c:v>-18.625986999999999</c:v>
                </c:pt>
                <c:pt idx="4876">
                  <c:v>-18.625986999999999</c:v>
                </c:pt>
                <c:pt idx="4877">
                  <c:v>-18.625986999999999</c:v>
                </c:pt>
                <c:pt idx="4878">
                  <c:v>-19.081952999999999</c:v>
                </c:pt>
                <c:pt idx="4879">
                  <c:v>-19.081952999999999</c:v>
                </c:pt>
                <c:pt idx="4880">
                  <c:v>-19.081952999999999</c:v>
                </c:pt>
                <c:pt idx="4881">
                  <c:v>-19.325268999999999</c:v>
                </c:pt>
                <c:pt idx="4882">
                  <c:v>-19.325268999999999</c:v>
                </c:pt>
                <c:pt idx="4883">
                  <c:v>-19.363205000000001</c:v>
                </c:pt>
                <c:pt idx="4884">
                  <c:v>-19.432586000000001</c:v>
                </c:pt>
                <c:pt idx="4885">
                  <c:v>-19.501940000000001</c:v>
                </c:pt>
                <c:pt idx="4886">
                  <c:v>-19.775793</c:v>
                </c:pt>
                <c:pt idx="4887">
                  <c:v>-19.775793</c:v>
                </c:pt>
                <c:pt idx="4888">
                  <c:v>-19.775793</c:v>
                </c:pt>
                <c:pt idx="4889">
                  <c:v>-20.018787</c:v>
                </c:pt>
                <c:pt idx="4890">
                  <c:v>-20.018787</c:v>
                </c:pt>
                <c:pt idx="4891">
                  <c:v>-20.060762</c:v>
                </c:pt>
                <c:pt idx="4892">
                  <c:v>-20.129842</c:v>
                </c:pt>
                <c:pt idx="4893">
                  <c:v>-20.198903999999999</c:v>
                </c:pt>
                <c:pt idx="4894">
                  <c:v>-20.475885000000002</c:v>
                </c:pt>
                <c:pt idx="4895">
                  <c:v>-20.475885000000002</c:v>
                </c:pt>
                <c:pt idx="4896">
                  <c:v>-20.475885000000002</c:v>
                </c:pt>
                <c:pt idx="4897">
                  <c:v>-20.721142</c:v>
                </c:pt>
                <c:pt idx="4898">
                  <c:v>-20.721142</c:v>
                </c:pt>
                <c:pt idx="4899">
                  <c:v>-20.764125</c:v>
                </c:pt>
                <c:pt idx="4900">
                  <c:v>-20.834406000000001</c:v>
                </c:pt>
                <c:pt idx="4901">
                  <c:v>-20.904692000000001</c:v>
                </c:pt>
                <c:pt idx="4902">
                  <c:v>-21.182618999999999</c:v>
                </c:pt>
                <c:pt idx="4903">
                  <c:v>-21.182618999999999</c:v>
                </c:pt>
                <c:pt idx="4904">
                  <c:v>-21.182618999999999</c:v>
                </c:pt>
                <c:pt idx="4905">
                  <c:v>-21.601392000000001</c:v>
                </c:pt>
                <c:pt idx="4906">
                  <c:v>-21.601392000000001</c:v>
                </c:pt>
                <c:pt idx="4907">
                  <c:v>-21.636369999999999</c:v>
                </c:pt>
                <c:pt idx="4908">
                  <c:v>-21.689764</c:v>
                </c:pt>
                <c:pt idx="4909">
                  <c:v>-21.760459000000001</c:v>
                </c:pt>
                <c:pt idx="4910">
                  <c:v>-22.041039999999999</c:v>
                </c:pt>
                <c:pt idx="4911">
                  <c:v>-22.041039999999999</c:v>
                </c:pt>
                <c:pt idx="4912">
                  <c:v>-22.041039999999999</c:v>
                </c:pt>
                <c:pt idx="4913">
                  <c:v>-22.75168</c:v>
                </c:pt>
                <c:pt idx="4914">
                  <c:v>-22.75168</c:v>
                </c:pt>
                <c:pt idx="4915">
                  <c:v>-22.790312</c:v>
                </c:pt>
                <c:pt idx="4916">
                  <c:v>-22.861771999999998</c:v>
                </c:pt>
                <c:pt idx="4917">
                  <c:v>-22.933475000000001</c:v>
                </c:pt>
                <c:pt idx="4918">
                  <c:v>-23.220261000000001</c:v>
                </c:pt>
                <c:pt idx="4919">
                  <c:v>-23.220261000000001</c:v>
                </c:pt>
                <c:pt idx="4920">
                  <c:v>-23.220261000000001</c:v>
                </c:pt>
                <c:pt idx="4921">
                  <c:v>-23.480224</c:v>
                </c:pt>
                <c:pt idx="4922">
                  <c:v>-23.480224</c:v>
                </c:pt>
                <c:pt idx="4923">
                  <c:v>-23.523838999999999</c:v>
                </c:pt>
                <c:pt idx="4924">
                  <c:v>-23.598689</c:v>
                </c:pt>
                <c:pt idx="4925">
                  <c:v>-23.674423999999998</c:v>
                </c:pt>
                <c:pt idx="4926">
                  <c:v>-23.984688999999999</c:v>
                </c:pt>
                <c:pt idx="4927">
                  <c:v>-23.984688999999999</c:v>
                </c:pt>
                <c:pt idx="4928">
                  <c:v>-23.984688999999999</c:v>
                </c:pt>
                <c:pt idx="4929">
                  <c:v>-24.274667000000001</c:v>
                </c:pt>
                <c:pt idx="4930">
                  <c:v>-24.274667000000001</c:v>
                </c:pt>
                <c:pt idx="4931">
                  <c:v>-24.322422</c:v>
                </c:pt>
                <c:pt idx="4932">
                  <c:v>-24.405871000000001</c:v>
                </c:pt>
                <c:pt idx="4933">
                  <c:v>-24.490893</c:v>
                </c:pt>
                <c:pt idx="4934">
                  <c:v>-24.843451999999999</c:v>
                </c:pt>
                <c:pt idx="4935">
                  <c:v>-24.843451999999999</c:v>
                </c:pt>
                <c:pt idx="4936">
                  <c:v>-24.843451999999999</c:v>
                </c:pt>
                <c:pt idx="4937">
                  <c:v>-25.177340000000001</c:v>
                </c:pt>
                <c:pt idx="4938">
                  <c:v>-25.177340000000001</c:v>
                </c:pt>
                <c:pt idx="4939">
                  <c:v>-25.233083000000001</c:v>
                </c:pt>
                <c:pt idx="4940">
                  <c:v>-25.322042</c:v>
                </c:pt>
                <c:pt idx="4941">
                  <c:v>-25.419176</c:v>
                </c:pt>
                <c:pt idx="4942">
                  <c:v>-25.825081999999998</c:v>
                </c:pt>
                <c:pt idx="4943">
                  <c:v>-25.825081999999998</c:v>
                </c:pt>
                <c:pt idx="4944">
                  <c:v>-25.825081999999998</c:v>
                </c:pt>
                <c:pt idx="4945">
                  <c:v>-26.205535999999999</c:v>
                </c:pt>
                <c:pt idx="4946">
                  <c:v>-26.205535999999999</c:v>
                </c:pt>
                <c:pt idx="4947">
                  <c:v>-26.262744000000001</c:v>
                </c:pt>
                <c:pt idx="4948">
                  <c:v>-26.370318000000001</c:v>
                </c:pt>
                <c:pt idx="4949">
                  <c:v>-26.479664</c:v>
                </c:pt>
                <c:pt idx="4950">
                  <c:v>-26.927757</c:v>
                </c:pt>
                <c:pt idx="4951">
                  <c:v>-26.927757</c:v>
                </c:pt>
                <c:pt idx="4952">
                  <c:v>-26.927757</c:v>
                </c:pt>
                <c:pt idx="4953">
                  <c:v>-27.359228999999999</c:v>
                </c:pt>
                <c:pt idx="4954">
                  <c:v>-27.359228999999999</c:v>
                </c:pt>
                <c:pt idx="4955">
                  <c:v>-27.429382</c:v>
                </c:pt>
                <c:pt idx="4956">
                  <c:v>-27.544224</c:v>
                </c:pt>
                <c:pt idx="4957">
                  <c:v>-27.665257</c:v>
                </c:pt>
                <c:pt idx="4958">
                  <c:v>-28.179611000000001</c:v>
                </c:pt>
                <c:pt idx="4959">
                  <c:v>-28.179611000000001</c:v>
                </c:pt>
                <c:pt idx="4960">
                  <c:v>-28.179611000000001</c:v>
                </c:pt>
                <c:pt idx="4961">
                  <c:v>-28.669089</c:v>
                </c:pt>
                <c:pt idx="4962">
                  <c:v>-28.669089</c:v>
                </c:pt>
                <c:pt idx="4963">
                  <c:v>-28.740296000000001</c:v>
                </c:pt>
                <c:pt idx="4964">
                  <c:v>-28.878602999999998</c:v>
                </c:pt>
                <c:pt idx="4965">
                  <c:v>-29.019206000000001</c:v>
                </c:pt>
                <c:pt idx="4966">
                  <c:v>-29.597511999999998</c:v>
                </c:pt>
                <c:pt idx="4967">
                  <c:v>-29.597511999999998</c:v>
                </c:pt>
                <c:pt idx="4968">
                  <c:v>-29.597511999999998</c:v>
                </c:pt>
                <c:pt idx="4969">
                  <c:v>-30.151140000000002</c:v>
                </c:pt>
                <c:pt idx="4970">
                  <c:v>-30.151140000000002</c:v>
                </c:pt>
                <c:pt idx="4971">
                  <c:v>-30.233307</c:v>
                </c:pt>
                <c:pt idx="4972">
                  <c:v>-30.390808</c:v>
                </c:pt>
                <c:pt idx="4973">
                  <c:v>-30.550509000000002</c:v>
                </c:pt>
                <c:pt idx="4974">
                  <c:v>-31.202165999999998</c:v>
                </c:pt>
                <c:pt idx="4975">
                  <c:v>-31.202165999999998</c:v>
                </c:pt>
                <c:pt idx="4976">
                  <c:v>-31.202165999999998</c:v>
                </c:pt>
                <c:pt idx="4977">
                  <c:v>-31.817609999999998</c:v>
                </c:pt>
                <c:pt idx="4978">
                  <c:v>-31.817609999999998</c:v>
                </c:pt>
                <c:pt idx="4979">
                  <c:v>-31.922402000000002</c:v>
                </c:pt>
                <c:pt idx="4980">
                  <c:v>-32.086934999999997</c:v>
                </c:pt>
                <c:pt idx="4981">
                  <c:v>-32.265225000000001</c:v>
                </c:pt>
                <c:pt idx="4982">
                  <c:v>-32.998209000000003</c:v>
                </c:pt>
                <c:pt idx="4983">
                  <c:v>-32.998209000000003</c:v>
                </c:pt>
                <c:pt idx="4984">
                  <c:v>-32.998209000000003</c:v>
                </c:pt>
                <c:pt idx="4985">
                  <c:v>-33.672750000000001</c:v>
                </c:pt>
                <c:pt idx="4986">
                  <c:v>-33.672750000000001</c:v>
                </c:pt>
                <c:pt idx="4987">
                  <c:v>-33.779426999999998</c:v>
                </c:pt>
                <c:pt idx="4988">
                  <c:v>-34.169539999999998</c:v>
                </c:pt>
                <c:pt idx="4989">
                  <c:v>-34.169539999999998</c:v>
                </c:pt>
                <c:pt idx="4990">
                  <c:v>-34.965494</c:v>
                </c:pt>
                <c:pt idx="4991">
                  <c:v>-34.965494</c:v>
                </c:pt>
                <c:pt idx="4992">
                  <c:v>-34.965494</c:v>
                </c:pt>
                <c:pt idx="4993">
                  <c:v>-36.418686999999998</c:v>
                </c:pt>
                <c:pt idx="4994">
                  <c:v>-36.418686999999998</c:v>
                </c:pt>
                <c:pt idx="4995">
                  <c:v>-36.525843999999999</c:v>
                </c:pt>
                <c:pt idx="4996">
                  <c:v>-36.920524</c:v>
                </c:pt>
                <c:pt idx="4997">
                  <c:v>-37.1389</c:v>
                </c:pt>
                <c:pt idx="4998">
                  <c:v>-37.806607999999997</c:v>
                </c:pt>
                <c:pt idx="4999">
                  <c:v>-37.806607999999997</c:v>
                </c:pt>
                <c:pt idx="5000">
                  <c:v>-37.806607999999997</c:v>
                </c:pt>
                <c:pt idx="5001">
                  <c:v>-38.603948000000003</c:v>
                </c:pt>
                <c:pt idx="5002">
                  <c:v>-38.603948000000003</c:v>
                </c:pt>
                <c:pt idx="5003">
                  <c:v>-38.739443000000001</c:v>
                </c:pt>
                <c:pt idx="5004">
                  <c:v>-39.198774999999998</c:v>
                </c:pt>
                <c:pt idx="5005">
                  <c:v>-39.420999000000002</c:v>
                </c:pt>
                <c:pt idx="5006">
                  <c:v>-41.006042999999998</c:v>
                </c:pt>
                <c:pt idx="5007">
                  <c:v>-41.006042999999998</c:v>
                </c:pt>
                <c:pt idx="5008">
                  <c:v>-41.006042999999998</c:v>
                </c:pt>
                <c:pt idx="5009">
                  <c:v>-41.152842999999997</c:v>
                </c:pt>
                <c:pt idx="5010">
                  <c:v>-41.658425999999999</c:v>
                </c:pt>
                <c:pt idx="5011">
                  <c:v>-41.903911999999998</c:v>
                </c:pt>
                <c:pt idx="5012">
                  <c:v>-42.166387</c:v>
                </c:pt>
                <c:pt idx="5013">
                  <c:v>-42.428939999999997</c:v>
                </c:pt>
                <c:pt idx="5014">
                  <c:v>-42.695310999999997</c:v>
                </c:pt>
                <c:pt idx="5015">
                  <c:v>-43.676743000000002</c:v>
                </c:pt>
                <c:pt idx="5016">
                  <c:v>-43.676743000000002</c:v>
                </c:pt>
                <c:pt idx="5017">
                  <c:v>-43.838017999999998</c:v>
                </c:pt>
                <c:pt idx="5018">
                  <c:v>-44.377791000000002</c:v>
                </c:pt>
                <c:pt idx="5019">
                  <c:v>-44.663170000000001</c:v>
                </c:pt>
                <c:pt idx="5020">
                  <c:v>-44.952396</c:v>
                </c:pt>
                <c:pt idx="5021">
                  <c:v>-45.245412000000002</c:v>
                </c:pt>
                <c:pt idx="5022">
                  <c:v>-45.542074</c:v>
                </c:pt>
                <c:pt idx="5023">
                  <c:v>-46.631450999999998</c:v>
                </c:pt>
                <c:pt idx="5024">
                  <c:v>-46.631450999999998</c:v>
                </c:pt>
                <c:pt idx="5025">
                  <c:v>-46.806226000000002</c:v>
                </c:pt>
                <c:pt idx="5026">
                  <c:v>-47.399366999999998</c:v>
                </c:pt>
                <c:pt idx="5027">
                  <c:v>-47.709065000000002</c:v>
                </c:pt>
                <c:pt idx="5028">
                  <c:v>-48.022320000000001</c:v>
                </c:pt>
                <c:pt idx="5029">
                  <c:v>-48.339219999999997</c:v>
                </c:pt>
                <c:pt idx="5030">
                  <c:v>-49.847641000000003</c:v>
                </c:pt>
                <c:pt idx="5031">
                  <c:v>-49.847641000000003</c:v>
                </c:pt>
                <c:pt idx="5032">
                  <c:v>-49.847641000000003</c:v>
                </c:pt>
                <c:pt idx="5033">
                  <c:v>-50.022661999999997</c:v>
                </c:pt>
                <c:pt idx="5034">
                  <c:v>-50.688865999999997</c:v>
                </c:pt>
                <c:pt idx="5035">
                  <c:v>-51.026418999999997</c:v>
                </c:pt>
                <c:pt idx="5036">
                  <c:v>-51.366598000000003</c:v>
                </c:pt>
                <c:pt idx="5037">
                  <c:v>-51.709122000000001</c:v>
                </c:pt>
                <c:pt idx="5038">
                  <c:v>-53.313339999999997</c:v>
                </c:pt>
                <c:pt idx="5039">
                  <c:v>-53.313339999999997</c:v>
                </c:pt>
                <c:pt idx="5040">
                  <c:v>-53.313339999999997</c:v>
                </c:pt>
                <c:pt idx="5041">
                  <c:v>-53.520153000000001</c:v>
                </c:pt>
                <c:pt idx="5042">
                  <c:v>-54.226387000000003</c:v>
                </c:pt>
                <c:pt idx="5043">
                  <c:v>-54.561168000000002</c:v>
                </c:pt>
                <c:pt idx="5044">
                  <c:v>-54.912982999999997</c:v>
                </c:pt>
                <c:pt idx="5045">
                  <c:v>-55.269022999999997</c:v>
                </c:pt>
                <c:pt idx="5046">
                  <c:v>-56.898254000000001</c:v>
                </c:pt>
                <c:pt idx="5047">
                  <c:v>-56.898254000000001</c:v>
                </c:pt>
                <c:pt idx="5048">
                  <c:v>-56.898254000000001</c:v>
                </c:pt>
                <c:pt idx="5049">
                  <c:v>-57.102285000000002</c:v>
                </c:pt>
                <c:pt idx="5050">
                  <c:v>-57.761924999999998</c:v>
                </c:pt>
                <c:pt idx="5051">
                  <c:v>-58.092342000000002</c:v>
                </c:pt>
                <c:pt idx="5052">
                  <c:v>-58.421593999999999</c:v>
                </c:pt>
                <c:pt idx="5053">
                  <c:v>-58.743608999999999</c:v>
                </c:pt>
                <c:pt idx="5054">
                  <c:v>-60.188057999999998</c:v>
                </c:pt>
                <c:pt idx="5055">
                  <c:v>-60.188057999999998</c:v>
                </c:pt>
                <c:pt idx="5056">
                  <c:v>-60.188057999999998</c:v>
                </c:pt>
                <c:pt idx="5057">
                  <c:v>-60.345281</c:v>
                </c:pt>
                <c:pt idx="5058">
                  <c:v>-60.923718999999998</c:v>
                </c:pt>
                <c:pt idx="5059">
                  <c:v>-61.190272</c:v>
                </c:pt>
                <c:pt idx="5060">
                  <c:v>-61.461387999999999</c:v>
                </c:pt>
                <c:pt idx="5061">
                  <c:v>-61.722552999999998</c:v>
                </c:pt>
                <c:pt idx="5062">
                  <c:v>-62.878576000000002</c:v>
                </c:pt>
                <c:pt idx="5063">
                  <c:v>-62.878576000000002</c:v>
                </c:pt>
                <c:pt idx="5064">
                  <c:v>-62.878576000000002</c:v>
                </c:pt>
                <c:pt idx="5065">
                  <c:v>-63.007548</c:v>
                </c:pt>
                <c:pt idx="5066">
                  <c:v>-63.462788000000003</c:v>
                </c:pt>
                <c:pt idx="5067">
                  <c:v>-63.678991000000003</c:v>
                </c:pt>
                <c:pt idx="5068">
                  <c:v>-63.890444000000002</c:v>
                </c:pt>
                <c:pt idx="5069">
                  <c:v>-64.092890999999995</c:v>
                </c:pt>
                <c:pt idx="5070">
                  <c:v>-64.949624999999997</c:v>
                </c:pt>
                <c:pt idx="5071">
                  <c:v>-64.949624999999997</c:v>
                </c:pt>
                <c:pt idx="5072">
                  <c:v>-64.949624999999997</c:v>
                </c:pt>
                <c:pt idx="5073">
                  <c:v>-65.056424000000007</c:v>
                </c:pt>
                <c:pt idx="5074">
                  <c:v>-65.376632999999998</c:v>
                </c:pt>
                <c:pt idx="5075">
                  <c:v>-65.522012000000004</c:v>
                </c:pt>
                <c:pt idx="5076">
                  <c:v>-65.655201000000005</c:v>
                </c:pt>
                <c:pt idx="5077">
                  <c:v>-65.773163999999994</c:v>
                </c:pt>
                <c:pt idx="5078">
                  <c:v>-66.205883</c:v>
                </c:pt>
                <c:pt idx="5079">
                  <c:v>-66.205883</c:v>
                </c:pt>
                <c:pt idx="5080">
                  <c:v>-66.205883</c:v>
                </c:pt>
                <c:pt idx="5081">
                  <c:v>-66.236909999999995</c:v>
                </c:pt>
                <c:pt idx="5082">
                  <c:v>-66.320727000000005</c:v>
                </c:pt>
                <c:pt idx="5083">
                  <c:v>-66.336797000000004</c:v>
                </c:pt>
                <c:pt idx="5084">
                  <c:v>-66.334117000000006</c:v>
                </c:pt>
                <c:pt idx="5085">
                  <c:v>-66.314787999999993</c:v>
                </c:pt>
                <c:pt idx="5086">
                  <c:v>-66.278148999999999</c:v>
                </c:pt>
                <c:pt idx="5087">
                  <c:v>-66.154231999999993</c:v>
                </c:pt>
                <c:pt idx="5088">
                  <c:v>-66.154231999999993</c:v>
                </c:pt>
                <c:pt idx="5089">
                  <c:v>-66.154231999999993</c:v>
                </c:pt>
                <c:pt idx="5090">
                  <c:v>-66.103251999999998</c:v>
                </c:pt>
                <c:pt idx="5091">
                  <c:v>-66.016388000000006</c:v>
                </c:pt>
                <c:pt idx="5092">
                  <c:v>-65.914049000000006</c:v>
                </c:pt>
                <c:pt idx="5093">
                  <c:v>-65.798122000000006</c:v>
                </c:pt>
                <c:pt idx="5094">
                  <c:v>-65.360455999999999</c:v>
                </c:pt>
                <c:pt idx="5095">
                  <c:v>-65.360455999999999</c:v>
                </c:pt>
                <c:pt idx="5096">
                  <c:v>-65.360455999999999</c:v>
                </c:pt>
                <c:pt idx="5097">
                  <c:v>-64.807213000000004</c:v>
                </c:pt>
                <c:pt idx="5098">
                  <c:v>-64.807213000000004</c:v>
                </c:pt>
                <c:pt idx="5099">
                  <c:v>-64.493482</c:v>
                </c:pt>
                <c:pt idx="5100">
                  <c:v>-64.283756999999994</c:v>
                </c:pt>
                <c:pt idx="5101">
                  <c:v>-64.062115000000006</c:v>
                </c:pt>
                <c:pt idx="5102">
                  <c:v>-63.353149999999999</c:v>
                </c:pt>
                <c:pt idx="5103">
                  <c:v>-63.353149999999999</c:v>
                </c:pt>
                <c:pt idx="5104">
                  <c:v>-63.353149999999999</c:v>
                </c:pt>
                <c:pt idx="5105">
                  <c:v>-62.494475000000001</c:v>
                </c:pt>
                <c:pt idx="5106">
                  <c:v>-62.494475000000001</c:v>
                </c:pt>
                <c:pt idx="5107">
                  <c:v>-62.065438</c:v>
                </c:pt>
                <c:pt idx="5108">
                  <c:v>-61.784287999999997</c:v>
                </c:pt>
                <c:pt idx="5109">
                  <c:v>-61.494515</c:v>
                </c:pt>
                <c:pt idx="5110">
                  <c:v>-60.577519000000002</c:v>
                </c:pt>
                <c:pt idx="5111">
                  <c:v>-60.577519000000002</c:v>
                </c:pt>
                <c:pt idx="5112">
                  <c:v>-60.577519000000002</c:v>
                </c:pt>
                <c:pt idx="5113">
                  <c:v>-59.482706</c:v>
                </c:pt>
                <c:pt idx="5114">
                  <c:v>-59.482706</c:v>
                </c:pt>
                <c:pt idx="5115">
                  <c:v>-58.962978</c:v>
                </c:pt>
                <c:pt idx="5116">
                  <c:v>-58.613610999999999</c:v>
                </c:pt>
                <c:pt idx="5117">
                  <c:v>-58.254913999999999</c:v>
                </c:pt>
                <c:pt idx="5118">
                  <c:v>-57.128649000000003</c:v>
                </c:pt>
                <c:pt idx="5119">
                  <c:v>-57.128649000000003</c:v>
                </c:pt>
                <c:pt idx="5120">
                  <c:v>-57.128649000000003</c:v>
                </c:pt>
                <c:pt idx="5121">
                  <c:v>-54.971684000000003</c:v>
                </c:pt>
                <c:pt idx="5122">
                  <c:v>-54.971684000000003</c:v>
                </c:pt>
                <c:pt idx="5123">
                  <c:v>-54.365043999999997</c:v>
                </c:pt>
                <c:pt idx="5124">
                  <c:v>-53.966276000000001</c:v>
                </c:pt>
                <c:pt idx="5125">
                  <c:v>-53.539645999999998</c:v>
                </c:pt>
                <c:pt idx="5126">
                  <c:v>-48.972025000000002</c:v>
                </c:pt>
                <c:pt idx="5127">
                  <c:v>-48.481330999999997</c:v>
                </c:pt>
                <c:pt idx="5128">
                  <c:v>-47.992176999999998</c:v>
                </c:pt>
                <c:pt idx="5129">
                  <c:v>-47.489421</c:v>
                </c:pt>
                <c:pt idx="5130">
                  <c:v>-47.489421</c:v>
                </c:pt>
                <c:pt idx="5131">
                  <c:v>-47.489421</c:v>
                </c:pt>
                <c:pt idx="5132">
                  <c:v>-45.771447000000002</c:v>
                </c:pt>
                <c:pt idx="5133">
                  <c:v>-45.771447000000002</c:v>
                </c:pt>
                <c:pt idx="5134">
                  <c:v>-42.288231000000003</c:v>
                </c:pt>
                <c:pt idx="5135">
                  <c:v>-42.288231000000003</c:v>
                </c:pt>
                <c:pt idx="5136">
                  <c:v>-42.288231000000003</c:v>
                </c:pt>
                <c:pt idx="5137">
                  <c:v>-40.426771000000002</c:v>
                </c:pt>
                <c:pt idx="5138">
                  <c:v>-40.426771000000002</c:v>
                </c:pt>
                <c:pt idx="5139">
                  <c:v>-39.543900000000001</c:v>
                </c:pt>
                <c:pt idx="5140">
                  <c:v>-38.979104</c:v>
                </c:pt>
                <c:pt idx="5141">
                  <c:v>-38.409754999999997</c:v>
                </c:pt>
                <c:pt idx="5142">
                  <c:v>-36.669099000000003</c:v>
                </c:pt>
                <c:pt idx="5143">
                  <c:v>-36.669099000000003</c:v>
                </c:pt>
                <c:pt idx="5144">
                  <c:v>-36.669099000000003</c:v>
                </c:pt>
                <c:pt idx="5145">
                  <c:v>-34.672252</c:v>
                </c:pt>
                <c:pt idx="5146">
                  <c:v>-34.672252</c:v>
                </c:pt>
                <c:pt idx="5147">
                  <c:v>-33.730364999999999</c:v>
                </c:pt>
                <c:pt idx="5148">
                  <c:v>-33.132680000000001</c:v>
                </c:pt>
                <c:pt idx="5149">
                  <c:v>-32.532635999999997</c:v>
                </c:pt>
                <c:pt idx="5150">
                  <c:v>-30.757200999999998</c:v>
                </c:pt>
                <c:pt idx="5151">
                  <c:v>-30.757200999999998</c:v>
                </c:pt>
                <c:pt idx="5152">
                  <c:v>-30.757200999999998</c:v>
                </c:pt>
                <c:pt idx="5153">
                  <c:v>-28.701255</c:v>
                </c:pt>
                <c:pt idx="5154">
                  <c:v>-28.701255</c:v>
                </c:pt>
                <c:pt idx="5155">
                  <c:v>-27.71058</c:v>
                </c:pt>
                <c:pt idx="5156">
                  <c:v>-27.101569999999999</c:v>
                </c:pt>
                <c:pt idx="5157">
                  <c:v>-26.520602</c:v>
                </c:pt>
                <c:pt idx="5158">
                  <c:v>-24.69567</c:v>
                </c:pt>
                <c:pt idx="5159">
                  <c:v>-24.69567</c:v>
                </c:pt>
                <c:pt idx="5160">
                  <c:v>-22.636120999999999</c:v>
                </c:pt>
                <c:pt idx="5161">
                  <c:v>-22.636120999999999</c:v>
                </c:pt>
                <c:pt idx="5162">
                  <c:v>-22.636120999999999</c:v>
                </c:pt>
                <c:pt idx="5163">
                  <c:v>-21.699055999999999</c:v>
                </c:pt>
                <c:pt idx="5164">
                  <c:v>-21.102976000000002</c:v>
                </c:pt>
                <c:pt idx="5165">
                  <c:v>-20.509889000000001</c:v>
                </c:pt>
                <c:pt idx="5166">
                  <c:v>-18.791924999999999</c:v>
                </c:pt>
                <c:pt idx="5167">
                  <c:v>-18.791924999999999</c:v>
                </c:pt>
                <c:pt idx="5168">
                  <c:v>-16.815128999999999</c:v>
                </c:pt>
                <c:pt idx="5169">
                  <c:v>-16.815128999999999</c:v>
                </c:pt>
                <c:pt idx="5170">
                  <c:v>-16.815128999999999</c:v>
                </c:pt>
                <c:pt idx="5171">
                  <c:v>-15.900596999999999</c:v>
                </c:pt>
                <c:pt idx="5172">
                  <c:v>-15.34357</c:v>
                </c:pt>
                <c:pt idx="5173">
                  <c:v>-14.792816999999999</c:v>
                </c:pt>
                <c:pt idx="5174">
                  <c:v>-13.217142000000001</c:v>
                </c:pt>
                <c:pt idx="5175">
                  <c:v>-13.217142000000001</c:v>
                </c:pt>
                <c:pt idx="5176">
                  <c:v>-11.393414</c:v>
                </c:pt>
                <c:pt idx="5177">
                  <c:v>-11.393414</c:v>
                </c:pt>
                <c:pt idx="5178">
                  <c:v>-11.393414</c:v>
                </c:pt>
                <c:pt idx="5179">
                  <c:v>-10.609925</c:v>
                </c:pt>
                <c:pt idx="5180">
                  <c:v>-10.118122</c:v>
                </c:pt>
                <c:pt idx="5181">
                  <c:v>-9.6372180000000007</c:v>
                </c:pt>
                <c:pt idx="5182">
                  <c:v>-8.3025839999999995</c:v>
                </c:pt>
                <c:pt idx="5183">
                  <c:v>-8.3025839999999995</c:v>
                </c:pt>
                <c:pt idx="5184">
                  <c:v>-6.7922250000000002</c:v>
                </c:pt>
                <c:pt idx="5185">
                  <c:v>-6.7922250000000002</c:v>
                </c:pt>
                <c:pt idx="5186">
                  <c:v>-6.7922250000000002</c:v>
                </c:pt>
                <c:pt idx="5187">
                  <c:v>-6.1464639999999999</c:v>
                </c:pt>
                <c:pt idx="5188">
                  <c:v>-5.7644029999999997</c:v>
                </c:pt>
                <c:pt idx="5189">
                  <c:v>-5.4163209999999999</c:v>
                </c:pt>
                <c:pt idx="5190">
                  <c:v>-4.4128670000000003</c:v>
                </c:pt>
                <c:pt idx="5191">
                  <c:v>-4.4128670000000003</c:v>
                </c:pt>
                <c:pt idx="5192">
                  <c:v>-3.309148</c:v>
                </c:pt>
                <c:pt idx="5193">
                  <c:v>-3.309148</c:v>
                </c:pt>
                <c:pt idx="5194">
                  <c:v>-3.309148</c:v>
                </c:pt>
                <c:pt idx="5195">
                  <c:v>-2.8859210000000002</c:v>
                </c:pt>
                <c:pt idx="5196">
                  <c:v>-2.6312470000000001</c:v>
                </c:pt>
                <c:pt idx="5197">
                  <c:v>-2.3922330000000001</c:v>
                </c:pt>
                <c:pt idx="5198">
                  <c:v>-1.778435</c:v>
                </c:pt>
                <c:pt idx="5199">
                  <c:v>-1.778435</c:v>
                </c:pt>
                <c:pt idx="5200">
                  <c:v>-1.082309</c:v>
                </c:pt>
                <c:pt idx="5201">
                  <c:v>-1.082309</c:v>
                </c:pt>
                <c:pt idx="5202">
                  <c:v>-1.082309</c:v>
                </c:pt>
                <c:pt idx="5203">
                  <c:v>-0.85684099999999996</c:v>
                </c:pt>
                <c:pt idx="5204">
                  <c:v>-0.72381099999999998</c:v>
                </c:pt>
                <c:pt idx="5205">
                  <c:v>-0.60591300000000003</c:v>
                </c:pt>
                <c:pt idx="5206">
                  <c:v>-0.34275499999999998</c:v>
                </c:pt>
                <c:pt idx="5207">
                  <c:v>-0.34275499999999998</c:v>
                </c:pt>
                <c:pt idx="5208">
                  <c:v>-4.7972000000000001E-2</c:v>
                </c:pt>
                <c:pt idx="5209">
                  <c:v>-4.7972000000000001E-2</c:v>
                </c:pt>
                <c:pt idx="5210">
                  <c:v>-4.7972000000000001E-2</c:v>
                </c:pt>
                <c:pt idx="5211">
                  <c:v>-1.2571000000000001E-2</c:v>
                </c:pt>
                <c:pt idx="5212">
                  <c:v>-2.3909999999999999E-3</c:v>
                </c:pt>
                <c:pt idx="5213">
                  <c:v>-5.156E-3</c:v>
                </c:pt>
                <c:pt idx="5214">
                  <c:v>-0.100869</c:v>
                </c:pt>
                <c:pt idx="5215">
                  <c:v>-0.100869</c:v>
                </c:pt>
                <c:pt idx="5216">
                  <c:v>-0.20587800000000001</c:v>
                </c:pt>
                <c:pt idx="5217">
                  <c:v>-0.20587800000000001</c:v>
                </c:pt>
                <c:pt idx="5218">
                  <c:v>-0.20587800000000001</c:v>
                </c:pt>
                <c:pt idx="5219">
                  <c:v>-0.354655</c:v>
                </c:pt>
                <c:pt idx="5220">
                  <c:v>-0.45490999999999998</c:v>
                </c:pt>
                <c:pt idx="5221">
                  <c:v>-0.56306800000000001</c:v>
                </c:pt>
                <c:pt idx="5222">
                  <c:v>-0.956318</c:v>
                </c:pt>
                <c:pt idx="5223">
                  <c:v>-0.956318</c:v>
                </c:pt>
                <c:pt idx="5224">
                  <c:v>-1.3585039999999999</c:v>
                </c:pt>
                <c:pt idx="5225">
                  <c:v>-1.3585039999999999</c:v>
                </c:pt>
                <c:pt idx="5226">
                  <c:v>-1.3585039999999999</c:v>
                </c:pt>
                <c:pt idx="5227">
                  <c:v>-1.6203609999999999</c:v>
                </c:pt>
                <c:pt idx="5228">
                  <c:v>-1.779549</c:v>
                </c:pt>
                <c:pt idx="5229">
                  <c:v>-1.93926</c:v>
                </c:pt>
                <c:pt idx="5230">
                  <c:v>-2.4077820000000001</c:v>
                </c:pt>
                <c:pt idx="5231">
                  <c:v>-2.4077820000000001</c:v>
                </c:pt>
                <c:pt idx="5232">
                  <c:v>-2.878749</c:v>
                </c:pt>
                <c:pt idx="5233">
                  <c:v>-2.878749</c:v>
                </c:pt>
                <c:pt idx="5234">
                  <c:v>-2.878749</c:v>
                </c:pt>
                <c:pt idx="5235">
                  <c:v>-3.1188579999999999</c:v>
                </c:pt>
                <c:pt idx="5236">
                  <c:v>-3.2579340000000001</c:v>
                </c:pt>
                <c:pt idx="5237">
                  <c:v>-3.394771</c:v>
                </c:pt>
                <c:pt idx="5238">
                  <c:v>-3.7660580000000001</c:v>
                </c:pt>
                <c:pt idx="5239">
                  <c:v>-3.7660580000000001</c:v>
                </c:pt>
                <c:pt idx="5240">
                  <c:v>-4.4057219999999999</c:v>
                </c:pt>
                <c:pt idx="5241">
                  <c:v>-4.4057219999999999</c:v>
                </c:pt>
                <c:pt idx="5242">
                  <c:v>-4.4680090000000003</c:v>
                </c:pt>
                <c:pt idx="5243">
                  <c:v>-4.5757430000000001</c:v>
                </c:pt>
                <c:pt idx="5244">
                  <c:v>-4.6857160000000002</c:v>
                </c:pt>
                <c:pt idx="5245">
                  <c:v>-4.7897670000000003</c:v>
                </c:pt>
                <c:pt idx="5246">
                  <c:v>-5.115348</c:v>
                </c:pt>
                <c:pt idx="5247">
                  <c:v>-5.115348</c:v>
                </c:pt>
                <c:pt idx="5248">
                  <c:v>-5.4823050000000002</c:v>
                </c:pt>
                <c:pt idx="5249">
                  <c:v>-5.4823050000000002</c:v>
                </c:pt>
                <c:pt idx="5250">
                  <c:v>-5.5511270000000001</c:v>
                </c:pt>
                <c:pt idx="5251">
                  <c:v>-5.66167</c:v>
                </c:pt>
                <c:pt idx="5252">
                  <c:v>-5.7742630000000004</c:v>
                </c:pt>
                <c:pt idx="5253">
                  <c:v>-5.8882719999999997</c:v>
                </c:pt>
                <c:pt idx="5254">
                  <c:v>-6.237241</c:v>
                </c:pt>
                <c:pt idx="5255">
                  <c:v>-6.237241</c:v>
                </c:pt>
                <c:pt idx="5256">
                  <c:v>-6.6448679999999998</c:v>
                </c:pt>
                <c:pt idx="5257">
                  <c:v>-6.6448679999999998</c:v>
                </c:pt>
                <c:pt idx="5258">
                  <c:v>-6.7225869999999999</c:v>
                </c:pt>
                <c:pt idx="5259">
                  <c:v>-6.8468400000000003</c:v>
                </c:pt>
                <c:pt idx="5260">
                  <c:v>-6.9723230000000003</c:v>
                </c:pt>
                <c:pt idx="5261">
                  <c:v>-7.0941349999999996</c:v>
                </c:pt>
                <c:pt idx="5262">
                  <c:v>-7.9301950000000003</c:v>
                </c:pt>
                <c:pt idx="5263">
                  <c:v>-7.9301950000000003</c:v>
                </c:pt>
                <c:pt idx="5264">
                  <c:v>-8.0144280000000006</c:v>
                </c:pt>
                <c:pt idx="5265">
                  <c:v>-8.1440990000000006</c:v>
                </c:pt>
                <c:pt idx="5266">
                  <c:v>-8.2798970000000001</c:v>
                </c:pt>
                <c:pt idx="5267">
                  <c:v>-8.4167109999999994</c:v>
                </c:pt>
                <c:pt idx="5268">
                  <c:v>-8.5532690000000002</c:v>
                </c:pt>
                <c:pt idx="5269">
                  <c:v>-8.6904000000000003</c:v>
                </c:pt>
                <c:pt idx="5270">
                  <c:v>-9.2674559999999992</c:v>
                </c:pt>
                <c:pt idx="5271">
                  <c:v>-9.2674559999999992</c:v>
                </c:pt>
                <c:pt idx="5272">
                  <c:v>-9.3495740000000005</c:v>
                </c:pt>
                <c:pt idx="5273">
                  <c:v>-9.4835170000000009</c:v>
                </c:pt>
                <c:pt idx="5274">
                  <c:v>-9.6159009999999991</c:v>
                </c:pt>
                <c:pt idx="5275">
                  <c:v>-9.7465270000000004</c:v>
                </c:pt>
                <c:pt idx="5276">
                  <c:v>-9.8759239999999995</c:v>
                </c:pt>
                <c:pt idx="5277">
                  <c:v>-10.003325999999999</c:v>
                </c:pt>
                <c:pt idx="5278">
                  <c:v>-10.522261</c:v>
                </c:pt>
                <c:pt idx="5279">
                  <c:v>-10.522261</c:v>
                </c:pt>
                <c:pt idx="5280">
                  <c:v>-10.601243999999999</c:v>
                </c:pt>
                <c:pt idx="5281">
                  <c:v>-10.720698000000001</c:v>
                </c:pt>
                <c:pt idx="5282">
                  <c:v>-10.838279999999999</c:v>
                </c:pt>
                <c:pt idx="5283">
                  <c:v>-10.953979</c:v>
                </c:pt>
                <c:pt idx="5284">
                  <c:v>-11.062207000000001</c:v>
                </c:pt>
                <c:pt idx="5285">
                  <c:v>-11.17352</c:v>
                </c:pt>
                <c:pt idx="5286">
                  <c:v>-11.635081</c:v>
                </c:pt>
                <c:pt idx="5287">
                  <c:v>-11.635081</c:v>
                </c:pt>
                <c:pt idx="5288">
                  <c:v>-11.703562</c:v>
                </c:pt>
                <c:pt idx="5289">
                  <c:v>-11.801358</c:v>
                </c:pt>
                <c:pt idx="5290">
                  <c:v>-11.903370000000001</c:v>
                </c:pt>
                <c:pt idx="5291">
                  <c:v>-12.005576</c:v>
                </c:pt>
                <c:pt idx="5292">
                  <c:v>-12.105771000000001</c:v>
                </c:pt>
                <c:pt idx="5293">
                  <c:v>-12.203917000000001</c:v>
                </c:pt>
                <c:pt idx="5294">
                  <c:v>-12.603419000000001</c:v>
                </c:pt>
                <c:pt idx="5295">
                  <c:v>-12.603419000000001</c:v>
                </c:pt>
                <c:pt idx="5296">
                  <c:v>-12.660664000000001</c:v>
                </c:pt>
                <c:pt idx="5297">
                  <c:v>-12.751363</c:v>
                </c:pt>
                <c:pt idx="5298">
                  <c:v>-12.840711000000001</c:v>
                </c:pt>
                <c:pt idx="5299">
                  <c:v>-12.927769</c:v>
                </c:pt>
                <c:pt idx="5300">
                  <c:v>-13.009658</c:v>
                </c:pt>
                <c:pt idx="5301">
                  <c:v>-13.092855</c:v>
                </c:pt>
                <c:pt idx="5302">
                  <c:v>-13.421782</c:v>
                </c:pt>
                <c:pt idx="5303">
                  <c:v>-13.421782</c:v>
                </c:pt>
                <c:pt idx="5304">
                  <c:v>-13.47316</c:v>
                </c:pt>
                <c:pt idx="5305">
                  <c:v>-13.544926</c:v>
                </c:pt>
                <c:pt idx="5306">
                  <c:v>-13.617857000000001</c:v>
                </c:pt>
                <c:pt idx="5307">
                  <c:v>-13.688921000000001</c:v>
                </c:pt>
                <c:pt idx="5308">
                  <c:v>-13.757232999999999</c:v>
                </c:pt>
                <c:pt idx="5309">
                  <c:v>-13.823014000000001</c:v>
                </c:pt>
                <c:pt idx="5310">
                  <c:v>-14.086691999999999</c:v>
                </c:pt>
                <c:pt idx="5311">
                  <c:v>-14.086691999999999</c:v>
                </c:pt>
                <c:pt idx="5312">
                  <c:v>-14.123175</c:v>
                </c:pt>
                <c:pt idx="5313">
                  <c:v>-14.181569</c:v>
                </c:pt>
                <c:pt idx="5314">
                  <c:v>-14.236539</c:v>
                </c:pt>
                <c:pt idx="5315">
                  <c:v>-14.291385999999999</c:v>
                </c:pt>
                <c:pt idx="5316">
                  <c:v>-14.341642999999999</c:v>
                </c:pt>
                <c:pt idx="5317">
                  <c:v>-14.392175999999999</c:v>
                </c:pt>
                <c:pt idx="5318">
                  <c:v>-14.612776</c:v>
                </c:pt>
                <c:pt idx="5319">
                  <c:v>-14.612776</c:v>
                </c:pt>
                <c:pt idx="5320">
                  <c:v>-14.638646</c:v>
                </c:pt>
                <c:pt idx="5321">
                  <c:v>-14.684485</c:v>
                </c:pt>
                <c:pt idx="5322">
                  <c:v>-14.729721</c:v>
                </c:pt>
                <c:pt idx="5323">
                  <c:v>-14.7737</c:v>
                </c:pt>
                <c:pt idx="5324">
                  <c:v>-14.817824999999999</c:v>
                </c:pt>
                <c:pt idx="5325">
                  <c:v>-14.860854</c:v>
                </c:pt>
                <c:pt idx="5326">
                  <c:v>-15.068256999999999</c:v>
                </c:pt>
                <c:pt idx="5327">
                  <c:v>-15.068256999999999</c:v>
                </c:pt>
                <c:pt idx="5328">
                  <c:v>-15.09212</c:v>
                </c:pt>
                <c:pt idx="5329">
                  <c:v>-15.132958</c:v>
                </c:pt>
                <c:pt idx="5330">
                  <c:v>-15.175319999999999</c:v>
                </c:pt>
                <c:pt idx="5331">
                  <c:v>-15.218063000000001</c:v>
                </c:pt>
                <c:pt idx="5332">
                  <c:v>-15.260386</c:v>
                </c:pt>
                <c:pt idx="5333">
                  <c:v>-15.303940000000001</c:v>
                </c:pt>
                <c:pt idx="5334">
                  <c:v>-15.347428000000001</c:v>
                </c:pt>
                <c:pt idx="5335">
                  <c:v>-15.522128</c:v>
                </c:pt>
                <c:pt idx="5336">
                  <c:v>-15.522128</c:v>
                </c:pt>
                <c:pt idx="5337">
                  <c:v>-15.522128</c:v>
                </c:pt>
                <c:pt idx="5338">
                  <c:v>-15.522128</c:v>
                </c:pt>
                <c:pt idx="5339">
                  <c:v>-15.543517</c:v>
                </c:pt>
                <c:pt idx="5340">
                  <c:v>-15.588146999999999</c:v>
                </c:pt>
                <c:pt idx="5341">
                  <c:v>-15.633736000000001</c:v>
                </c:pt>
                <c:pt idx="5342">
                  <c:v>-15.818251</c:v>
                </c:pt>
                <c:pt idx="5343">
                  <c:v>-15.818251</c:v>
                </c:pt>
                <c:pt idx="5344">
                  <c:v>-15.818251</c:v>
                </c:pt>
                <c:pt idx="5345">
                  <c:v>-15.818251</c:v>
                </c:pt>
                <c:pt idx="5346">
                  <c:v>-15.818251</c:v>
                </c:pt>
                <c:pt idx="5347">
                  <c:v>-15.818251</c:v>
                </c:pt>
                <c:pt idx="5348">
                  <c:v>-15.818251</c:v>
                </c:pt>
                <c:pt idx="5349">
                  <c:v>-15.818251</c:v>
                </c:pt>
                <c:pt idx="5350">
                  <c:v>-16.005844</c:v>
                </c:pt>
                <c:pt idx="5351">
                  <c:v>-16.005844</c:v>
                </c:pt>
                <c:pt idx="5352">
                  <c:v>-16.005844</c:v>
                </c:pt>
                <c:pt idx="5353">
                  <c:v>-16.005844</c:v>
                </c:pt>
                <c:pt idx="5354">
                  <c:v>-16.005844</c:v>
                </c:pt>
                <c:pt idx="5355">
                  <c:v>-16.005844</c:v>
                </c:pt>
                <c:pt idx="5356">
                  <c:v>-16.030276000000001</c:v>
                </c:pt>
                <c:pt idx="5357">
                  <c:v>-16.129131999999998</c:v>
                </c:pt>
                <c:pt idx="5358">
                  <c:v>-16.281158000000001</c:v>
                </c:pt>
                <c:pt idx="5359">
                  <c:v>-16.281158000000001</c:v>
                </c:pt>
                <c:pt idx="5360">
                  <c:v>-16.334150000000001</c:v>
                </c:pt>
                <c:pt idx="5361">
                  <c:v>-16.334150000000001</c:v>
                </c:pt>
                <c:pt idx="5362">
                  <c:v>-16.538256000000001</c:v>
                </c:pt>
                <c:pt idx="5363">
                  <c:v>-16.538256000000001</c:v>
                </c:pt>
                <c:pt idx="5364">
                  <c:v>-16.565781000000001</c:v>
                </c:pt>
                <c:pt idx="5365">
                  <c:v>-16.676853000000001</c:v>
                </c:pt>
                <c:pt idx="5366">
                  <c:v>-16.845509</c:v>
                </c:pt>
                <c:pt idx="5367">
                  <c:v>-16.904325</c:v>
                </c:pt>
                <c:pt idx="5368">
                  <c:v>-16.904325</c:v>
                </c:pt>
                <c:pt idx="5369">
                  <c:v>-16.904325</c:v>
                </c:pt>
                <c:pt idx="5370">
                  <c:v>-17.125160999999999</c:v>
                </c:pt>
                <c:pt idx="5371">
                  <c:v>-17.125160999999999</c:v>
                </c:pt>
                <c:pt idx="5372">
                  <c:v>-17.156668</c:v>
                </c:pt>
                <c:pt idx="5373">
                  <c:v>-17.277380999999998</c:v>
                </c:pt>
                <c:pt idx="5374">
                  <c:v>-17.458318999999999</c:v>
                </c:pt>
                <c:pt idx="5375">
                  <c:v>-17.520565000000001</c:v>
                </c:pt>
                <c:pt idx="5376">
                  <c:v>-17.520565000000001</c:v>
                </c:pt>
                <c:pt idx="5377">
                  <c:v>-17.520565000000001</c:v>
                </c:pt>
                <c:pt idx="5378">
                  <c:v>-17.899723999999999</c:v>
                </c:pt>
                <c:pt idx="5379">
                  <c:v>-17.899723999999999</c:v>
                </c:pt>
                <c:pt idx="5380">
                  <c:v>-17.929493999999998</c:v>
                </c:pt>
                <c:pt idx="5381">
                  <c:v>-18.050826000000001</c:v>
                </c:pt>
                <c:pt idx="5382">
                  <c:v>-18.237738</c:v>
                </c:pt>
                <c:pt idx="5383">
                  <c:v>-18.298779</c:v>
                </c:pt>
                <c:pt idx="5384">
                  <c:v>-18.298779</c:v>
                </c:pt>
                <c:pt idx="5385">
                  <c:v>-18.298779</c:v>
                </c:pt>
                <c:pt idx="5386">
                  <c:v>-18.527925</c:v>
                </c:pt>
                <c:pt idx="5387">
                  <c:v>-18.527925</c:v>
                </c:pt>
                <c:pt idx="5388">
                  <c:v>-18.564758000000001</c:v>
                </c:pt>
                <c:pt idx="5389">
                  <c:v>-18.690933000000001</c:v>
                </c:pt>
                <c:pt idx="5390">
                  <c:v>-18.940846000000001</c:v>
                </c:pt>
                <c:pt idx="5391">
                  <c:v>-18.940846000000001</c:v>
                </c:pt>
                <c:pt idx="5392">
                  <c:v>-19.168997000000001</c:v>
                </c:pt>
                <c:pt idx="5393">
                  <c:v>-19.168997000000001</c:v>
                </c:pt>
                <c:pt idx="5394">
                  <c:v>-19.207346999999999</c:v>
                </c:pt>
                <c:pt idx="5395">
                  <c:v>-19.335097999999999</c:v>
                </c:pt>
                <c:pt idx="5396">
                  <c:v>-19.40025</c:v>
                </c:pt>
                <c:pt idx="5397">
                  <c:v>-19.465519</c:v>
                </c:pt>
                <c:pt idx="5398">
                  <c:v>-19.593395000000001</c:v>
                </c:pt>
                <c:pt idx="5399">
                  <c:v>-19.593395000000001</c:v>
                </c:pt>
                <c:pt idx="5400">
                  <c:v>-19.826098999999999</c:v>
                </c:pt>
                <c:pt idx="5401">
                  <c:v>-19.826098999999999</c:v>
                </c:pt>
                <c:pt idx="5402">
                  <c:v>-19.866334999999999</c:v>
                </c:pt>
                <c:pt idx="5403">
                  <c:v>-20.000088000000002</c:v>
                </c:pt>
                <c:pt idx="5404">
                  <c:v>-20.067499999999999</c:v>
                </c:pt>
                <c:pt idx="5405">
                  <c:v>-20.130821000000001</c:v>
                </c:pt>
                <c:pt idx="5406">
                  <c:v>-20.267641000000001</c:v>
                </c:pt>
                <c:pt idx="5407">
                  <c:v>-20.267641000000001</c:v>
                </c:pt>
                <c:pt idx="5408">
                  <c:v>-20.512188999999999</c:v>
                </c:pt>
                <c:pt idx="5409">
                  <c:v>-20.512188999999999</c:v>
                </c:pt>
                <c:pt idx="5410">
                  <c:v>-20.553820000000002</c:v>
                </c:pt>
                <c:pt idx="5411">
                  <c:v>-20.688212</c:v>
                </c:pt>
                <c:pt idx="5412">
                  <c:v>-20.758265999999999</c:v>
                </c:pt>
                <c:pt idx="5413">
                  <c:v>-20.828713</c:v>
                </c:pt>
                <c:pt idx="5414">
                  <c:v>-20.970784999999999</c:v>
                </c:pt>
                <c:pt idx="5415">
                  <c:v>-20.970784999999999</c:v>
                </c:pt>
                <c:pt idx="5416">
                  <c:v>-21.226206999999999</c:v>
                </c:pt>
                <c:pt idx="5417">
                  <c:v>-21.226206999999999</c:v>
                </c:pt>
                <c:pt idx="5418">
                  <c:v>-21.269409</c:v>
                </c:pt>
                <c:pt idx="5419">
                  <c:v>-21.409506</c:v>
                </c:pt>
                <c:pt idx="5420">
                  <c:v>-21.482571</c:v>
                </c:pt>
                <c:pt idx="5421">
                  <c:v>-21.556063999999999</c:v>
                </c:pt>
                <c:pt idx="5422">
                  <c:v>-21.704339000000001</c:v>
                </c:pt>
                <c:pt idx="5423">
                  <c:v>-21.704339000000001</c:v>
                </c:pt>
                <c:pt idx="5424">
                  <c:v>-21.972059000000002</c:v>
                </c:pt>
                <c:pt idx="5425">
                  <c:v>-21.972059000000002</c:v>
                </c:pt>
                <c:pt idx="5426">
                  <c:v>-22.013942</c:v>
                </c:pt>
                <c:pt idx="5427">
                  <c:v>-22.166651000000002</c:v>
                </c:pt>
                <c:pt idx="5428">
                  <c:v>-22.242356000000001</c:v>
                </c:pt>
                <c:pt idx="5429">
                  <c:v>-22.315909999999999</c:v>
                </c:pt>
                <c:pt idx="5430">
                  <c:v>-22.473323000000001</c:v>
                </c:pt>
                <c:pt idx="5431">
                  <c:v>-22.473323000000001</c:v>
                </c:pt>
                <c:pt idx="5432">
                  <c:v>-22.755524000000001</c:v>
                </c:pt>
                <c:pt idx="5433">
                  <c:v>-22.755524000000001</c:v>
                </c:pt>
                <c:pt idx="5434">
                  <c:v>-22.804262999999999</c:v>
                </c:pt>
                <c:pt idx="5435">
                  <c:v>-22.962121</c:v>
                </c:pt>
                <c:pt idx="5436">
                  <c:v>-23.043751</c:v>
                </c:pt>
                <c:pt idx="5437">
                  <c:v>-23.125889000000001</c:v>
                </c:pt>
                <c:pt idx="5438">
                  <c:v>-23.29036</c:v>
                </c:pt>
                <c:pt idx="5439">
                  <c:v>-23.29036</c:v>
                </c:pt>
                <c:pt idx="5440">
                  <c:v>-23.588283000000001</c:v>
                </c:pt>
                <c:pt idx="5441">
                  <c:v>-23.588283000000001</c:v>
                </c:pt>
                <c:pt idx="5442">
                  <c:v>-23.634986999999999</c:v>
                </c:pt>
                <c:pt idx="5443">
                  <c:v>-23.803353000000001</c:v>
                </c:pt>
                <c:pt idx="5444">
                  <c:v>-23.889061000000002</c:v>
                </c:pt>
                <c:pt idx="5445">
                  <c:v>-23.975356999999999</c:v>
                </c:pt>
                <c:pt idx="5446">
                  <c:v>-24.145543</c:v>
                </c:pt>
                <c:pt idx="5447">
                  <c:v>-24.145543</c:v>
                </c:pt>
                <c:pt idx="5448">
                  <c:v>-24.459439</c:v>
                </c:pt>
                <c:pt idx="5449">
                  <c:v>-24.459439</c:v>
                </c:pt>
                <c:pt idx="5450">
                  <c:v>-24.600337</c:v>
                </c:pt>
                <c:pt idx="5451">
                  <c:v>-24.685251999999998</c:v>
                </c:pt>
                <c:pt idx="5452">
                  <c:v>-24.775617</c:v>
                </c:pt>
                <c:pt idx="5453">
                  <c:v>-24.867000000000001</c:v>
                </c:pt>
                <c:pt idx="5454">
                  <c:v>-25.052965</c:v>
                </c:pt>
                <c:pt idx="5455">
                  <c:v>-25.052965</c:v>
                </c:pt>
                <c:pt idx="5456">
                  <c:v>-25.393138</c:v>
                </c:pt>
                <c:pt idx="5457">
                  <c:v>-25.393138</c:v>
                </c:pt>
                <c:pt idx="5458">
                  <c:v>-25.539836999999999</c:v>
                </c:pt>
                <c:pt idx="5459">
                  <c:v>-25.636803</c:v>
                </c:pt>
                <c:pt idx="5460">
                  <c:v>-25.735173</c:v>
                </c:pt>
                <c:pt idx="5461">
                  <c:v>-25.82996</c:v>
                </c:pt>
                <c:pt idx="5462">
                  <c:v>-26.032211</c:v>
                </c:pt>
                <c:pt idx="5463">
                  <c:v>-26.032211</c:v>
                </c:pt>
                <c:pt idx="5464">
                  <c:v>-26.412652999999999</c:v>
                </c:pt>
                <c:pt idx="5465">
                  <c:v>-26.412652999999999</c:v>
                </c:pt>
                <c:pt idx="5466">
                  <c:v>-26.574907</c:v>
                </c:pt>
                <c:pt idx="5467">
                  <c:v>-26.684214999999998</c:v>
                </c:pt>
                <c:pt idx="5468">
                  <c:v>-26.795656000000001</c:v>
                </c:pt>
                <c:pt idx="5469">
                  <c:v>-26.907126000000002</c:v>
                </c:pt>
                <c:pt idx="5470">
                  <c:v>-27.130882</c:v>
                </c:pt>
                <c:pt idx="5471">
                  <c:v>-27.130882</c:v>
                </c:pt>
                <c:pt idx="5472">
                  <c:v>-27.56747</c:v>
                </c:pt>
                <c:pt idx="5473">
                  <c:v>-27.56747</c:v>
                </c:pt>
                <c:pt idx="5474">
                  <c:v>-27.75769</c:v>
                </c:pt>
                <c:pt idx="5475">
                  <c:v>-27.884633000000001</c:v>
                </c:pt>
                <c:pt idx="5476">
                  <c:v>-28.011949000000001</c:v>
                </c:pt>
                <c:pt idx="5477">
                  <c:v>-28.144082000000001</c:v>
                </c:pt>
                <c:pt idx="5478">
                  <c:v>-28.416136000000002</c:v>
                </c:pt>
                <c:pt idx="5479">
                  <c:v>-28.416136000000002</c:v>
                </c:pt>
                <c:pt idx="5480">
                  <c:v>-28.924420999999999</c:v>
                </c:pt>
                <c:pt idx="5481">
                  <c:v>-28.924420999999999</c:v>
                </c:pt>
                <c:pt idx="5482">
                  <c:v>-29.145327000000002</c:v>
                </c:pt>
                <c:pt idx="5483">
                  <c:v>-29.284569999999999</c:v>
                </c:pt>
                <c:pt idx="5484">
                  <c:v>-29.433814000000002</c:v>
                </c:pt>
                <c:pt idx="5485">
                  <c:v>-29.585625</c:v>
                </c:pt>
                <c:pt idx="5486">
                  <c:v>-29.896878999999998</c:v>
                </c:pt>
                <c:pt idx="5487">
                  <c:v>-29.896878999999998</c:v>
                </c:pt>
                <c:pt idx="5488">
                  <c:v>-30.475598000000002</c:v>
                </c:pt>
                <c:pt idx="5489">
                  <c:v>-30.475598000000002</c:v>
                </c:pt>
                <c:pt idx="5490">
                  <c:v>-30.729265999999999</c:v>
                </c:pt>
                <c:pt idx="5491">
                  <c:v>-30.896920999999999</c:v>
                </c:pt>
                <c:pt idx="5492">
                  <c:v>-31.058724000000002</c:v>
                </c:pt>
                <c:pt idx="5493">
                  <c:v>-31.231871000000002</c:v>
                </c:pt>
                <c:pt idx="5494">
                  <c:v>-31.583490000000001</c:v>
                </c:pt>
                <c:pt idx="5495">
                  <c:v>-31.583490000000001</c:v>
                </c:pt>
                <c:pt idx="5496">
                  <c:v>-32.241484999999997</c:v>
                </c:pt>
                <c:pt idx="5497">
                  <c:v>-32.241484999999997</c:v>
                </c:pt>
                <c:pt idx="5498">
                  <c:v>-32.528767999999999</c:v>
                </c:pt>
                <c:pt idx="5499">
                  <c:v>-32.718353</c:v>
                </c:pt>
                <c:pt idx="5500">
                  <c:v>-32.901228000000003</c:v>
                </c:pt>
                <c:pt idx="5501">
                  <c:v>-33.093485999999999</c:v>
                </c:pt>
                <c:pt idx="5502">
                  <c:v>-33.493344999999998</c:v>
                </c:pt>
                <c:pt idx="5503">
                  <c:v>-33.493344999999998</c:v>
                </c:pt>
                <c:pt idx="5504">
                  <c:v>-34.700879999999998</c:v>
                </c:pt>
                <c:pt idx="5505">
                  <c:v>-34.700879999999998</c:v>
                </c:pt>
                <c:pt idx="5506">
                  <c:v>-35.005065999999999</c:v>
                </c:pt>
                <c:pt idx="5507">
                  <c:v>-35.207959000000002</c:v>
                </c:pt>
                <c:pt idx="5508">
                  <c:v>-35.424433000000001</c:v>
                </c:pt>
                <c:pt idx="5509">
                  <c:v>-35.643889999999999</c:v>
                </c:pt>
                <c:pt idx="5510">
                  <c:v>-36.092011999999997</c:v>
                </c:pt>
                <c:pt idx="5511">
                  <c:v>-36.092011999999997</c:v>
                </c:pt>
                <c:pt idx="5512">
                  <c:v>-36.902455000000003</c:v>
                </c:pt>
                <c:pt idx="5513">
                  <c:v>-36.902455000000003</c:v>
                </c:pt>
                <c:pt idx="5514">
                  <c:v>-37.278122000000003</c:v>
                </c:pt>
                <c:pt idx="5515">
                  <c:v>-37.516734</c:v>
                </c:pt>
                <c:pt idx="5516">
                  <c:v>-37.746273000000002</c:v>
                </c:pt>
                <c:pt idx="5517">
                  <c:v>-37.990693999999998</c:v>
                </c:pt>
                <c:pt idx="5518">
                  <c:v>-39.385480000000001</c:v>
                </c:pt>
                <c:pt idx="5519">
                  <c:v>-39.385480000000001</c:v>
                </c:pt>
                <c:pt idx="5520">
                  <c:v>-39.796979999999998</c:v>
                </c:pt>
                <c:pt idx="5521">
                  <c:v>-40.047356999999998</c:v>
                </c:pt>
                <c:pt idx="5522">
                  <c:v>-40.314121999999998</c:v>
                </c:pt>
                <c:pt idx="5523">
                  <c:v>-40.584397000000003</c:v>
                </c:pt>
                <c:pt idx="5524">
                  <c:v>-40.858265000000003</c:v>
                </c:pt>
                <c:pt idx="5525">
                  <c:v>-41.135807</c:v>
                </c:pt>
                <c:pt idx="5526">
                  <c:v>-42.130733999999997</c:v>
                </c:pt>
                <c:pt idx="5527">
                  <c:v>-42.130733999999997</c:v>
                </c:pt>
                <c:pt idx="5528">
                  <c:v>-42.572699</c:v>
                </c:pt>
                <c:pt idx="5529">
                  <c:v>-42.863041000000003</c:v>
                </c:pt>
                <c:pt idx="5530">
                  <c:v>-43.157361999999999</c:v>
                </c:pt>
                <c:pt idx="5531">
                  <c:v>-43.455776</c:v>
                </c:pt>
                <c:pt idx="5532">
                  <c:v>-43.758311999999997</c:v>
                </c:pt>
                <c:pt idx="5533">
                  <c:v>-44.065041000000001</c:v>
                </c:pt>
                <c:pt idx="5534">
                  <c:v>-45.171703000000001</c:v>
                </c:pt>
                <c:pt idx="5535">
                  <c:v>-45.171703000000001</c:v>
                </c:pt>
                <c:pt idx="5536">
                  <c:v>-45.656176000000002</c:v>
                </c:pt>
                <c:pt idx="5537">
                  <c:v>-45.975568000000003</c:v>
                </c:pt>
                <c:pt idx="5538">
                  <c:v>-46.299163999999998</c:v>
                </c:pt>
                <c:pt idx="5539">
                  <c:v>-46.626916000000001</c:v>
                </c:pt>
                <c:pt idx="5540">
                  <c:v>-46.936337000000002</c:v>
                </c:pt>
                <c:pt idx="5541">
                  <c:v>-47.271929999999998</c:v>
                </c:pt>
                <c:pt idx="5542">
                  <c:v>-48.497154999999999</c:v>
                </c:pt>
                <c:pt idx="5543">
                  <c:v>-48.497154999999999</c:v>
                </c:pt>
                <c:pt idx="5544">
                  <c:v>-49.036999000000002</c:v>
                </c:pt>
                <c:pt idx="5545">
                  <c:v>-49.380921999999998</c:v>
                </c:pt>
                <c:pt idx="5546">
                  <c:v>-49.709797000000002</c:v>
                </c:pt>
                <c:pt idx="5547">
                  <c:v>-50.058978000000003</c:v>
                </c:pt>
                <c:pt idx="5548">
                  <c:v>-50.404420000000002</c:v>
                </c:pt>
                <c:pt idx="5549">
                  <c:v>-50.757877000000001</c:v>
                </c:pt>
                <c:pt idx="5550">
                  <c:v>-52.057834</c:v>
                </c:pt>
                <c:pt idx="5551">
                  <c:v>-52.057834</c:v>
                </c:pt>
                <c:pt idx="5552">
                  <c:v>-52.606611000000001</c:v>
                </c:pt>
                <c:pt idx="5553">
                  <c:v>-52.965314999999997</c:v>
                </c:pt>
                <c:pt idx="5554">
                  <c:v>-53.324581000000002</c:v>
                </c:pt>
                <c:pt idx="5555">
                  <c:v>-53.687727000000002</c:v>
                </c:pt>
                <c:pt idx="5556">
                  <c:v>-54.050476000000003</c:v>
                </c:pt>
                <c:pt idx="5557">
                  <c:v>-54.412267999999997</c:v>
                </c:pt>
                <c:pt idx="5558">
                  <c:v>-55.730086999999997</c:v>
                </c:pt>
                <c:pt idx="5559">
                  <c:v>-55.730086999999997</c:v>
                </c:pt>
                <c:pt idx="5560">
                  <c:v>-56.277766999999997</c:v>
                </c:pt>
                <c:pt idx="5561">
                  <c:v>-56.632053999999997</c:v>
                </c:pt>
                <c:pt idx="5562">
                  <c:v>-56.981150999999997</c:v>
                </c:pt>
                <c:pt idx="5563">
                  <c:v>-57.311734000000001</c:v>
                </c:pt>
                <c:pt idx="5564">
                  <c:v>-57.653295</c:v>
                </c:pt>
                <c:pt idx="5565">
                  <c:v>-57.987403999999998</c:v>
                </c:pt>
                <c:pt idx="5566">
                  <c:v>-59.178910000000002</c:v>
                </c:pt>
                <c:pt idx="5567">
                  <c:v>-59.178910000000002</c:v>
                </c:pt>
                <c:pt idx="5568">
                  <c:v>-59.664225000000002</c:v>
                </c:pt>
                <c:pt idx="5569">
                  <c:v>-59.966309000000003</c:v>
                </c:pt>
                <c:pt idx="5570">
                  <c:v>-60.264575000000001</c:v>
                </c:pt>
                <c:pt idx="5571">
                  <c:v>-60.552090999999997</c:v>
                </c:pt>
                <c:pt idx="5572">
                  <c:v>-60.828510999999999</c:v>
                </c:pt>
                <c:pt idx="5573">
                  <c:v>-61.093637000000001</c:v>
                </c:pt>
                <c:pt idx="5574">
                  <c:v>-62.027264000000002</c:v>
                </c:pt>
                <c:pt idx="5575">
                  <c:v>-62.027264000000002</c:v>
                </c:pt>
                <c:pt idx="5576">
                  <c:v>-62.396253000000002</c:v>
                </c:pt>
                <c:pt idx="5577">
                  <c:v>-62.620438999999998</c:v>
                </c:pt>
                <c:pt idx="5578">
                  <c:v>-62.827421000000001</c:v>
                </c:pt>
                <c:pt idx="5579">
                  <c:v>-63.034598000000003</c:v>
                </c:pt>
                <c:pt idx="5580">
                  <c:v>-63.236407999999997</c:v>
                </c:pt>
                <c:pt idx="5581">
                  <c:v>-63.428012000000003</c:v>
                </c:pt>
                <c:pt idx="5582">
                  <c:v>-64.08793</c:v>
                </c:pt>
                <c:pt idx="5583">
                  <c:v>-64.08793</c:v>
                </c:pt>
                <c:pt idx="5584">
                  <c:v>-64.347549000000001</c:v>
                </c:pt>
                <c:pt idx="5585">
                  <c:v>-64.506221999999994</c:v>
                </c:pt>
                <c:pt idx="5586">
                  <c:v>-64.654514000000006</c:v>
                </c:pt>
                <c:pt idx="5587">
                  <c:v>-64.792150000000007</c:v>
                </c:pt>
                <c:pt idx="5588">
                  <c:v>-64.915526</c:v>
                </c:pt>
                <c:pt idx="5589">
                  <c:v>-65.034149999999997</c:v>
                </c:pt>
                <c:pt idx="5590">
                  <c:v>-65.426338999999999</c:v>
                </c:pt>
                <c:pt idx="5591">
                  <c:v>-65.426338999999999</c:v>
                </c:pt>
                <c:pt idx="5592">
                  <c:v>-65.563951000000003</c:v>
                </c:pt>
                <c:pt idx="5593">
                  <c:v>-65.635761000000002</c:v>
                </c:pt>
                <c:pt idx="5594">
                  <c:v>-65.691509999999994</c:v>
                </c:pt>
                <c:pt idx="5595">
                  <c:v>-65.729242999999997</c:v>
                </c:pt>
                <c:pt idx="5596">
                  <c:v>-65.747828999999996</c:v>
                </c:pt>
                <c:pt idx="5597">
                  <c:v>-65.746829000000005</c:v>
                </c:pt>
                <c:pt idx="5598">
                  <c:v>-65.710954000000001</c:v>
                </c:pt>
                <c:pt idx="5599">
                  <c:v>-65.710954000000001</c:v>
                </c:pt>
                <c:pt idx="5600">
                  <c:v>-65.710954000000001</c:v>
                </c:pt>
                <c:pt idx="5601">
                  <c:v>-65.680147000000005</c:v>
                </c:pt>
                <c:pt idx="5602">
                  <c:v>-65.619645000000006</c:v>
                </c:pt>
                <c:pt idx="5603">
                  <c:v>-65.542716999999996</c:v>
                </c:pt>
                <c:pt idx="5604">
                  <c:v>-65.443779000000006</c:v>
                </c:pt>
                <c:pt idx="5605">
                  <c:v>-65.328585000000004</c:v>
                </c:pt>
                <c:pt idx="5606">
                  <c:v>-65.040981000000002</c:v>
                </c:pt>
                <c:pt idx="5607">
                  <c:v>-64.181988000000004</c:v>
                </c:pt>
                <c:pt idx="5608">
                  <c:v>-64.181988000000004</c:v>
                </c:pt>
                <c:pt idx="5609">
                  <c:v>-64.181988000000004</c:v>
                </c:pt>
                <c:pt idx="5610">
                  <c:v>-63.915719000000003</c:v>
                </c:pt>
                <c:pt idx="5611">
                  <c:v>-63.702973</c:v>
                </c:pt>
                <c:pt idx="5612">
                  <c:v>-63.475411999999999</c:v>
                </c:pt>
                <c:pt idx="5613">
                  <c:v>-63.247357999999998</c:v>
                </c:pt>
                <c:pt idx="5614">
                  <c:v>-62.728273000000002</c:v>
                </c:pt>
                <c:pt idx="5615">
                  <c:v>-60.146774999999998</c:v>
                </c:pt>
                <c:pt idx="5616">
                  <c:v>-60.146774999999998</c:v>
                </c:pt>
                <c:pt idx="5617">
                  <c:v>-59.990999000000002</c:v>
                </c:pt>
                <c:pt idx="5618">
                  <c:v>-59.819428000000002</c:v>
                </c:pt>
                <c:pt idx="5619">
                  <c:v>-59.523296000000002</c:v>
                </c:pt>
                <c:pt idx="5620">
                  <c:v>-59.218634000000002</c:v>
                </c:pt>
                <c:pt idx="5621">
                  <c:v>-58.910632</c:v>
                </c:pt>
                <c:pt idx="5622">
                  <c:v>-58.286427000000003</c:v>
                </c:pt>
                <c:pt idx="5623">
                  <c:v>-57.173952</c:v>
                </c:pt>
                <c:pt idx="5624">
                  <c:v>-57.173952</c:v>
                </c:pt>
                <c:pt idx="5625">
                  <c:v>-56.979951</c:v>
                </c:pt>
                <c:pt idx="5626">
                  <c:v>-56.640400999999997</c:v>
                </c:pt>
                <c:pt idx="5627">
                  <c:v>-56.292636000000002</c:v>
                </c:pt>
                <c:pt idx="5628">
                  <c:v>-55.935901999999999</c:v>
                </c:pt>
                <c:pt idx="5629">
                  <c:v>-55.569682999999998</c:v>
                </c:pt>
                <c:pt idx="5630">
                  <c:v>-54.825403999999999</c:v>
                </c:pt>
                <c:pt idx="5631">
                  <c:v>-52.190886999999996</c:v>
                </c:pt>
                <c:pt idx="5632">
                  <c:v>-52.190886999999996</c:v>
                </c:pt>
                <c:pt idx="5633">
                  <c:v>-51.976821000000001</c:v>
                </c:pt>
                <c:pt idx="5634">
                  <c:v>-51.642789999999998</c:v>
                </c:pt>
                <c:pt idx="5635">
                  <c:v>-51.222864999999999</c:v>
                </c:pt>
                <c:pt idx="5636">
                  <c:v>-50.813656999999999</c:v>
                </c:pt>
                <c:pt idx="5637">
                  <c:v>-50.375565999999999</c:v>
                </c:pt>
                <c:pt idx="5638">
                  <c:v>-49.474502000000001</c:v>
                </c:pt>
                <c:pt idx="5639">
                  <c:v>-47.803578999999999</c:v>
                </c:pt>
                <c:pt idx="5640">
                  <c:v>-47.803578999999999</c:v>
                </c:pt>
                <c:pt idx="5641">
                  <c:v>-47.553643999999998</c:v>
                </c:pt>
                <c:pt idx="5642">
                  <c:v>-47.145409999999998</c:v>
                </c:pt>
                <c:pt idx="5643">
                  <c:v>-46.686715</c:v>
                </c:pt>
                <c:pt idx="5644">
                  <c:v>-46.206760000000003</c:v>
                </c:pt>
                <c:pt idx="5645">
                  <c:v>-45.712884000000003</c:v>
                </c:pt>
                <c:pt idx="5646">
                  <c:v>-42.974597000000003</c:v>
                </c:pt>
                <c:pt idx="5647">
                  <c:v>-42.651232999999998</c:v>
                </c:pt>
                <c:pt idx="5648">
                  <c:v>-42.15551</c:v>
                </c:pt>
                <c:pt idx="5649">
                  <c:v>-41.630783999999998</c:v>
                </c:pt>
                <c:pt idx="5650">
                  <c:v>-41.101522000000003</c:v>
                </c:pt>
                <c:pt idx="5651">
                  <c:v>-40.56794</c:v>
                </c:pt>
                <c:pt idx="5652">
                  <c:v>-40.030351000000003</c:v>
                </c:pt>
                <c:pt idx="5653">
                  <c:v>-39.481209</c:v>
                </c:pt>
                <c:pt idx="5654">
                  <c:v>-37.629655999999997</c:v>
                </c:pt>
                <c:pt idx="5655">
                  <c:v>-37.289523000000003</c:v>
                </c:pt>
                <c:pt idx="5656">
                  <c:v>-36.759973000000002</c:v>
                </c:pt>
                <c:pt idx="5657">
                  <c:v>-36.201791999999998</c:v>
                </c:pt>
                <c:pt idx="5658">
                  <c:v>-35.641114999999999</c:v>
                </c:pt>
                <c:pt idx="5659">
                  <c:v>-35.078459000000002</c:v>
                </c:pt>
                <c:pt idx="5660">
                  <c:v>-34.514074000000001</c:v>
                </c:pt>
                <c:pt idx="5661">
                  <c:v>-33.974231000000003</c:v>
                </c:pt>
                <c:pt idx="5662">
                  <c:v>-32.063977000000001</c:v>
                </c:pt>
                <c:pt idx="5663">
                  <c:v>-31.705660999999999</c:v>
                </c:pt>
                <c:pt idx="5664">
                  <c:v>-31.137125999999999</c:v>
                </c:pt>
                <c:pt idx="5665">
                  <c:v>-30.568351</c:v>
                </c:pt>
                <c:pt idx="5666">
                  <c:v>-29.999642000000001</c:v>
                </c:pt>
                <c:pt idx="5667">
                  <c:v>-29.431191999999999</c:v>
                </c:pt>
                <c:pt idx="5668">
                  <c:v>-28.889561</c:v>
                </c:pt>
                <c:pt idx="5669">
                  <c:v>-28.325137999999999</c:v>
                </c:pt>
                <c:pt idx="5670">
                  <c:v>-26.416530999999999</c:v>
                </c:pt>
                <c:pt idx="5671">
                  <c:v>-26.066178000000001</c:v>
                </c:pt>
                <c:pt idx="5672">
                  <c:v>-25.508037999999999</c:v>
                </c:pt>
                <c:pt idx="5673">
                  <c:v>-24.951981</c:v>
                </c:pt>
                <c:pt idx="5674">
                  <c:v>-24.424385000000001</c:v>
                </c:pt>
                <c:pt idx="5675">
                  <c:v>-23.873649</c:v>
                </c:pt>
                <c:pt idx="5676">
                  <c:v>-23.325973000000001</c:v>
                </c:pt>
                <c:pt idx="5677">
                  <c:v>-22.781614999999999</c:v>
                </c:pt>
                <c:pt idx="5678">
                  <c:v>-20.935569999999998</c:v>
                </c:pt>
                <c:pt idx="5679">
                  <c:v>-20.603352999999998</c:v>
                </c:pt>
                <c:pt idx="5680">
                  <c:v>-20.097728</c:v>
                </c:pt>
                <c:pt idx="5681">
                  <c:v>-19.571021000000002</c:v>
                </c:pt>
                <c:pt idx="5682">
                  <c:v>-19.048434</c:v>
                </c:pt>
                <c:pt idx="5683">
                  <c:v>-18.530484999999999</c:v>
                </c:pt>
                <c:pt idx="5684">
                  <c:v>-18.017402000000001</c:v>
                </c:pt>
                <c:pt idx="5685">
                  <c:v>-17.509312999999999</c:v>
                </c:pt>
                <c:pt idx="5686">
                  <c:v>-15.768318000000001</c:v>
                </c:pt>
                <c:pt idx="5687">
                  <c:v>-15.48479</c:v>
                </c:pt>
                <c:pt idx="5688">
                  <c:v>-14.993641</c:v>
                </c:pt>
                <c:pt idx="5689">
                  <c:v>-14.516738</c:v>
                </c:pt>
                <c:pt idx="5690">
                  <c:v>-14.039113</c:v>
                </c:pt>
                <c:pt idx="5691">
                  <c:v>-13.591415</c:v>
                </c:pt>
                <c:pt idx="5692">
                  <c:v>-13.128850999999999</c:v>
                </c:pt>
                <c:pt idx="5693">
                  <c:v>-12.674375</c:v>
                </c:pt>
                <c:pt idx="5694">
                  <c:v>-11.116934000000001</c:v>
                </c:pt>
                <c:pt idx="5695">
                  <c:v>-10.848224</c:v>
                </c:pt>
                <c:pt idx="5696">
                  <c:v>-10.419752000000001</c:v>
                </c:pt>
                <c:pt idx="5697">
                  <c:v>-10.021577000000001</c:v>
                </c:pt>
                <c:pt idx="5698">
                  <c:v>-9.6136579999999991</c:v>
                </c:pt>
                <c:pt idx="5699">
                  <c:v>-9.2165660000000003</c:v>
                </c:pt>
                <c:pt idx="5700">
                  <c:v>-8.8306590000000007</c:v>
                </c:pt>
                <c:pt idx="5701">
                  <c:v>-8.4562650000000001</c:v>
                </c:pt>
                <c:pt idx="5702">
                  <c:v>-7.1736690000000003</c:v>
                </c:pt>
                <c:pt idx="5703">
                  <c:v>-6.9789120000000002</c:v>
                </c:pt>
                <c:pt idx="5704">
                  <c:v>-6.6408019999999999</c:v>
                </c:pt>
                <c:pt idx="5705">
                  <c:v>-6.3151919999999997</c:v>
                </c:pt>
                <c:pt idx="5706">
                  <c:v>-6.002256</c:v>
                </c:pt>
                <c:pt idx="5707">
                  <c:v>-5.7170560000000004</c:v>
                </c:pt>
                <c:pt idx="5708">
                  <c:v>-5.4342810000000004</c:v>
                </c:pt>
                <c:pt idx="5709">
                  <c:v>-5.1592349999999998</c:v>
                </c:pt>
                <c:pt idx="5710">
                  <c:v>-4.2024699999999999</c:v>
                </c:pt>
                <c:pt idx="5711">
                  <c:v>-4.0549780000000002</c:v>
                </c:pt>
                <c:pt idx="5712">
                  <c:v>-3.8297889999999999</c:v>
                </c:pt>
                <c:pt idx="5713">
                  <c:v>-3.6050279999999999</c:v>
                </c:pt>
                <c:pt idx="5714">
                  <c:v>-3.3930449999999999</c:v>
                </c:pt>
                <c:pt idx="5715">
                  <c:v>-3.1974459999999998</c:v>
                </c:pt>
                <c:pt idx="5716">
                  <c:v>-3.0142159999999998</c:v>
                </c:pt>
                <c:pt idx="5717">
                  <c:v>-2.8439109999999999</c:v>
                </c:pt>
                <c:pt idx="5718">
                  <c:v>-2.230756</c:v>
                </c:pt>
                <c:pt idx="5719">
                  <c:v>-2.1602359999999998</c:v>
                </c:pt>
                <c:pt idx="5720">
                  <c:v>-1.9150560000000001</c:v>
                </c:pt>
                <c:pt idx="5721">
                  <c:v>-1.818654</c:v>
                </c:pt>
                <c:pt idx="5722">
                  <c:v>-1.818654</c:v>
                </c:pt>
                <c:pt idx="5723">
                  <c:v>-1.730197</c:v>
                </c:pt>
                <c:pt idx="5724">
                  <c:v>-1.6571089999999999</c:v>
                </c:pt>
                <c:pt idx="5725">
                  <c:v>-1.598247</c:v>
                </c:pt>
                <c:pt idx="5726">
                  <c:v>-1.359464</c:v>
                </c:pt>
                <c:pt idx="5727">
                  <c:v>-1.3568610000000001</c:v>
                </c:pt>
                <c:pt idx="5728">
                  <c:v>-1.340527</c:v>
                </c:pt>
                <c:pt idx="5729">
                  <c:v>-1.3385990000000001</c:v>
                </c:pt>
                <c:pt idx="5730">
                  <c:v>-1.3508979999999999</c:v>
                </c:pt>
                <c:pt idx="5731">
                  <c:v>-1.4177470000000001</c:v>
                </c:pt>
                <c:pt idx="5732">
                  <c:v>-1.4716640000000001</c:v>
                </c:pt>
                <c:pt idx="5733">
                  <c:v>-1.4716640000000001</c:v>
                </c:pt>
                <c:pt idx="5734">
                  <c:v>-1.6080939999999999</c:v>
                </c:pt>
                <c:pt idx="5735">
                  <c:v>-1.6703760000000001</c:v>
                </c:pt>
                <c:pt idx="5736">
                  <c:v>-1.8639699999999999</c:v>
                </c:pt>
                <c:pt idx="5737">
                  <c:v>-1.9763299999999999</c:v>
                </c:pt>
                <c:pt idx="5738">
                  <c:v>-2.0977990000000002</c:v>
                </c:pt>
                <c:pt idx="5739">
                  <c:v>-2.2274039999999999</c:v>
                </c:pt>
                <c:pt idx="5740">
                  <c:v>-2.3577720000000002</c:v>
                </c:pt>
                <c:pt idx="5741">
                  <c:v>-2.3577720000000002</c:v>
                </c:pt>
                <c:pt idx="5742">
                  <c:v>-2.749733</c:v>
                </c:pt>
                <c:pt idx="5743">
                  <c:v>-2.854114</c:v>
                </c:pt>
                <c:pt idx="5744">
                  <c:v>-3.1474880000000001</c:v>
                </c:pt>
                <c:pt idx="5745">
                  <c:v>-3.2958799999999999</c:v>
                </c:pt>
                <c:pt idx="5746">
                  <c:v>-3.439905</c:v>
                </c:pt>
                <c:pt idx="5747">
                  <c:v>-3.581941</c:v>
                </c:pt>
                <c:pt idx="5748">
                  <c:v>-3.7222140000000001</c:v>
                </c:pt>
                <c:pt idx="5749">
                  <c:v>-3.7222140000000001</c:v>
                </c:pt>
                <c:pt idx="5750">
                  <c:v>-4.1364660000000004</c:v>
                </c:pt>
                <c:pt idx="5751">
                  <c:v>-4.2167630000000003</c:v>
                </c:pt>
                <c:pt idx="5752">
                  <c:v>-4.4452829999999999</c:v>
                </c:pt>
                <c:pt idx="5753">
                  <c:v>-4.5533999999999999</c:v>
                </c:pt>
                <c:pt idx="5754">
                  <c:v>-4.6560589999999999</c:v>
                </c:pt>
                <c:pt idx="5755">
                  <c:v>-4.7552180000000002</c:v>
                </c:pt>
                <c:pt idx="5756">
                  <c:v>-4.8478909999999997</c:v>
                </c:pt>
                <c:pt idx="5757">
                  <c:v>-4.8478909999999997</c:v>
                </c:pt>
                <c:pt idx="5758">
                  <c:v>-5.3607560000000003</c:v>
                </c:pt>
                <c:pt idx="5759">
                  <c:v>-5.4032369999999998</c:v>
                </c:pt>
                <c:pt idx="5760">
                  <c:v>-5.5372789999999998</c:v>
                </c:pt>
                <c:pt idx="5761">
                  <c:v>-5.6158099999999997</c:v>
                </c:pt>
                <c:pt idx="5762">
                  <c:v>-5.6939890000000002</c:v>
                </c:pt>
                <c:pt idx="5763">
                  <c:v>-5.7713619999999999</c:v>
                </c:pt>
                <c:pt idx="5764">
                  <c:v>-5.8490120000000001</c:v>
                </c:pt>
                <c:pt idx="5765">
                  <c:v>-5.8490120000000001</c:v>
                </c:pt>
                <c:pt idx="5766">
                  <c:v>-6.1252740000000001</c:v>
                </c:pt>
                <c:pt idx="5767">
                  <c:v>-6.1723160000000004</c:v>
                </c:pt>
                <c:pt idx="5768">
                  <c:v>-6.3286819999999997</c:v>
                </c:pt>
                <c:pt idx="5769">
                  <c:v>-6.411149</c:v>
                </c:pt>
                <c:pt idx="5770">
                  <c:v>-6.4955530000000001</c:v>
                </c:pt>
                <c:pt idx="5771">
                  <c:v>-6.5818339999999997</c:v>
                </c:pt>
                <c:pt idx="5772">
                  <c:v>-6.6700569999999999</c:v>
                </c:pt>
                <c:pt idx="5773">
                  <c:v>-6.6700569999999999</c:v>
                </c:pt>
                <c:pt idx="5774">
                  <c:v>-7.2319820000000004</c:v>
                </c:pt>
                <c:pt idx="5775">
                  <c:v>-7.3293739999999996</c:v>
                </c:pt>
                <c:pt idx="5776">
                  <c:v>-7.4301729999999999</c:v>
                </c:pt>
                <c:pt idx="5777">
                  <c:v>-7.5327809999999999</c:v>
                </c:pt>
                <c:pt idx="5778">
                  <c:v>-7.63856</c:v>
                </c:pt>
                <c:pt idx="5779">
                  <c:v>-7.63856</c:v>
                </c:pt>
                <c:pt idx="5780">
                  <c:v>-7.63856</c:v>
                </c:pt>
                <c:pt idx="5781">
                  <c:v>-8.0131239999999995</c:v>
                </c:pt>
                <c:pt idx="5782">
                  <c:v>-8.3018560000000008</c:v>
                </c:pt>
                <c:pt idx="5783">
                  <c:v>-8.4207900000000002</c:v>
                </c:pt>
                <c:pt idx="5784">
                  <c:v>-8.5423290000000005</c:v>
                </c:pt>
                <c:pt idx="5785">
                  <c:v>-8.6674089999999993</c:v>
                </c:pt>
                <c:pt idx="5786">
                  <c:v>-8.7899209999999997</c:v>
                </c:pt>
                <c:pt idx="5787">
                  <c:v>-8.7899209999999997</c:v>
                </c:pt>
                <c:pt idx="5788">
                  <c:v>-8.7899209999999997</c:v>
                </c:pt>
                <c:pt idx="5789">
                  <c:v>-9.2354760000000002</c:v>
                </c:pt>
                <c:pt idx="5790">
                  <c:v>-9.5921459999999996</c:v>
                </c:pt>
                <c:pt idx="5791">
                  <c:v>-9.7331970000000005</c:v>
                </c:pt>
                <c:pt idx="5792">
                  <c:v>-9.8691220000000008</c:v>
                </c:pt>
                <c:pt idx="5793">
                  <c:v>-10.013806000000001</c:v>
                </c:pt>
                <c:pt idx="5794">
                  <c:v>-10.159361000000001</c:v>
                </c:pt>
                <c:pt idx="5795">
                  <c:v>-10.159361000000001</c:v>
                </c:pt>
                <c:pt idx="5796">
                  <c:v>-10.159361000000001</c:v>
                </c:pt>
                <c:pt idx="5797">
                  <c:v>-10.650474000000001</c:v>
                </c:pt>
                <c:pt idx="5798">
                  <c:v>-11.028885000000001</c:v>
                </c:pt>
                <c:pt idx="5799">
                  <c:v>-11.175138</c:v>
                </c:pt>
                <c:pt idx="5800">
                  <c:v>-11.320573</c:v>
                </c:pt>
                <c:pt idx="5801">
                  <c:v>-11.464953</c:v>
                </c:pt>
                <c:pt idx="5802">
                  <c:v>-11.610803000000001</c:v>
                </c:pt>
                <c:pt idx="5803">
                  <c:v>-11.610803000000001</c:v>
                </c:pt>
                <c:pt idx="5804">
                  <c:v>-11.610803000000001</c:v>
                </c:pt>
                <c:pt idx="5805">
                  <c:v>-12.091175</c:v>
                </c:pt>
                <c:pt idx="5806">
                  <c:v>-12.453120999999999</c:v>
                </c:pt>
                <c:pt idx="5807">
                  <c:v>-12.589482</c:v>
                </c:pt>
                <c:pt idx="5808">
                  <c:v>-12.724894000000001</c:v>
                </c:pt>
                <c:pt idx="5809">
                  <c:v>-12.854209000000001</c:v>
                </c:pt>
                <c:pt idx="5810">
                  <c:v>-12.987382</c:v>
                </c:pt>
                <c:pt idx="5811">
                  <c:v>-12.987382</c:v>
                </c:pt>
                <c:pt idx="5812">
                  <c:v>-12.987382</c:v>
                </c:pt>
                <c:pt idx="5813">
                  <c:v>-13.420823</c:v>
                </c:pt>
                <c:pt idx="5814">
                  <c:v>-13.754311</c:v>
                </c:pt>
                <c:pt idx="5815">
                  <c:v>-13.871369</c:v>
                </c:pt>
                <c:pt idx="5816">
                  <c:v>-13.991059999999999</c:v>
                </c:pt>
                <c:pt idx="5817">
                  <c:v>-14.109083</c:v>
                </c:pt>
                <c:pt idx="5818">
                  <c:v>-14.22415</c:v>
                </c:pt>
                <c:pt idx="5819">
                  <c:v>-14.22415</c:v>
                </c:pt>
                <c:pt idx="5820">
                  <c:v>-14.22415</c:v>
                </c:pt>
                <c:pt idx="5821">
                  <c:v>-14.590120000000001</c:v>
                </c:pt>
                <c:pt idx="5822">
                  <c:v>-14.867436</c:v>
                </c:pt>
                <c:pt idx="5823">
                  <c:v>-14.968768000000001</c:v>
                </c:pt>
                <c:pt idx="5824">
                  <c:v>-15.06706</c:v>
                </c:pt>
                <c:pt idx="5825">
                  <c:v>-15.158283000000001</c:v>
                </c:pt>
                <c:pt idx="5826">
                  <c:v>-15.249446000000001</c:v>
                </c:pt>
                <c:pt idx="5827">
                  <c:v>-15.249446000000001</c:v>
                </c:pt>
                <c:pt idx="5828">
                  <c:v>-15.249446000000001</c:v>
                </c:pt>
                <c:pt idx="5829">
                  <c:v>-15.540155</c:v>
                </c:pt>
                <c:pt idx="5830">
                  <c:v>-15.913803</c:v>
                </c:pt>
                <c:pt idx="5831">
                  <c:v>-15.988336</c:v>
                </c:pt>
                <c:pt idx="5832">
                  <c:v>-16.060085000000001</c:v>
                </c:pt>
                <c:pt idx="5833">
                  <c:v>-16.060085000000001</c:v>
                </c:pt>
                <c:pt idx="5834">
                  <c:v>-16.060085000000001</c:v>
                </c:pt>
                <c:pt idx="5835">
                  <c:v>-16.060085000000001</c:v>
                </c:pt>
                <c:pt idx="5836">
                  <c:v>-16.293752000000001</c:v>
                </c:pt>
                <c:pt idx="5837">
                  <c:v>-16.293752000000001</c:v>
                </c:pt>
                <c:pt idx="5838">
                  <c:v>-16.702092</c:v>
                </c:pt>
                <c:pt idx="5839">
                  <c:v>-16.702092</c:v>
                </c:pt>
                <c:pt idx="5840">
                  <c:v>-16.910516999999999</c:v>
                </c:pt>
                <c:pt idx="5841">
                  <c:v>-16.910516999999999</c:v>
                </c:pt>
                <c:pt idx="5842">
                  <c:v>-16.910516999999999</c:v>
                </c:pt>
                <c:pt idx="5843">
                  <c:v>-16.941782</c:v>
                </c:pt>
                <c:pt idx="5844">
                  <c:v>-16.998778000000001</c:v>
                </c:pt>
                <c:pt idx="5845">
                  <c:v>-17.054202</c:v>
                </c:pt>
                <c:pt idx="5846">
                  <c:v>-17.218765000000001</c:v>
                </c:pt>
                <c:pt idx="5847">
                  <c:v>-17.268955999999999</c:v>
                </c:pt>
                <c:pt idx="5848">
                  <c:v>-17.268955999999999</c:v>
                </c:pt>
                <c:pt idx="5849">
                  <c:v>-17.268955999999999</c:v>
                </c:pt>
                <c:pt idx="5850">
                  <c:v>-17.472301000000002</c:v>
                </c:pt>
                <c:pt idx="5851">
                  <c:v>-17.472301000000002</c:v>
                </c:pt>
                <c:pt idx="5852">
                  <c:v>-17.472301000000002</c:v>
                </c:pt>
                <c:pt idx="5853">
                  <c:v>-17.502903</c:v>
                </c:pt>
                <c:pt idx="5854">
                  <c:v>-17.661836999999998</c:v>
                </c:pt>
                <c:pt idx="5855">
                  <c:v>-17.716082</c:v>
                </c:pt>
                <c:pt idx="5856">
                  <c:v>-17.770854</c:v>
                </c:pt>
                <c:pt idx="5857">
                  <c:v>-17.826205999999999</c:v>
                </c:pt>
                <c:pt idx="5858">
                  <c:v>-17.826205999999999</c:v>
                </c:pt>
                <c:pt idx="5859">
                  <c:v>-17.826205999999999</c:v>
                </c:pt>
                <c:pt idx="5860">
                  <c:v>-18.040084</c:v>
                </c:pt>
                <c:pt idx="5861">
                  <c:v>-18.040084</c:v>
                </c:pt>
                <c:pt idx="5862">
                  <c:v>-18.235828999999999</c:v>
                </c:pt>
                <c:pt idx="5863">
                  <c:v>-18.292983</c:v>
                </c:pt>
                <c:pt idx="5864">
                  <c:v>-18.352141</c:v>
                </c:pt>
                <c:pt idx="5865">
                  <c:v>-18.412246</c:v>
                </c:pt>
                <c:pt idx="5866">
                  <c:v>-18.412246</c:v>
                </c:pt>
                <c:pt idx="5867">
                  <c:v>-18.412246</c:v>
                </c:pt>
                <c:pt idx="5868">
                  <c:v>-18.649571000000002</c:v>
                </c:pt>
                <c:pt idx="5869">
                  <c:v>-18.649571000000002</c:v>
                </c:pt>
                <c:pt idx="5870">
                  <c:v>-18.864419000000002</c:v>
                </c:pt>
                <c:pt idx="5871">
                  <c:v>-18.92924</c:v>
                </c:pt>
                <c:pt idx="5872">
                  <c:v>-18.994896000000001</c:v>
                </c:pt>
                <c:pt idx="5873">
                  <c:v>-19.061029999999999</c:v>
                </c:pt>
                <c:pt idx="5874">
                  <c:v>-19.061029999999999</c:v>
                </c:pt>
                <c:pt idx="5875">
                  <c:v>-19.061029999999999</c:v>
                </c:pt>
                <c:pt idx="5876">
                  <c:v>-19.321985999999999</c:v>
                </c:pt>
                <c:pt idx="5877">
                  <c:v>-19.321985999999999</c:v>
                </c:pt>
                <c:pt idx="5878">
                  <c:v>-19.560915000000001</c:v>
                </c:pt>
                <c:pt idx="5879">
                  <c:v>-19.632936000000001</c:v>
                </c:pt>
                <c:pt idx="5880">
                  <c:v>-19.705347</c:v>
                </c:pt>
                <c:pt idx="5881">
                  <c:v>-19.778075999999999</c:v>
                </c:pt>
                <c:pt idx="5882">
                  <c:v>-19.778075999999999</c:v>
                </c:pt>
                <c:pt idx="5883">
                  <c:v>-19.778075999999999</c:v>
                </c:pt>
                <c:pt idx="5884">
                  <c:v>-20.234567999999999</c:v>
                </c:pt>
                <c:pt idx="5885">
                  <c:v>-20.234567999999999</c:v>
                </c:pt>
                <c:pt idx="5886">
                  <c:v>-20.488426</c:v>
                </c:pt>
                <c:pt idx="5887">
                  <c:v>-20.564751999999999</c:v>
                </c:pt>
                <c:pt idx="5888">
                  <c:v>-20.642671</c:v>
                </c:pt>
                <c:pt idx="5889">
                  <c:v>-20.720412</c:v>
                </c:pt>
                <c:pt idx="5890">
                  <c:v>-20.720412</c:v>
                </c:pt>
                <c:pt idx="5891">
                  <c:v>-20.720412</c:v>
                </c:pt>
                <c:pt idx="5892">
                  <c:v>-20.999303999999999</c:v>
                </c:pt>
                <c:pt idx="5893">
                  <c:v>-20.999303999999999</c:v>
                </c:pt>
                <c:pt idx="5894">
                  <c:v>-21.275098</c:v>
                </c:pt>
                <c:pt idx="5895">
                  <c:v>-21.353261</c:v>
                </c:pt>
                <c:pt idx="5896">
                  <c:v>-21.430809</c:v>
                </c:pt>
                <c:pt idx="5897">
                  <c:v>-21.507698999999999</c:v>
                </c:pt>
                <c:pt idx="5898">
                  <c:v>-21.507698999999999</c:v>
                </c:pt>
                <c:pt idx="5899">
                  <c:v>-21.777543999999999</c:v>
                </c:pt>
                <c:pt idx="5900">
                  <c:v>-21.777543999999999</c:v>
                </c:pt>
                <c:pt idx="5901">
                  <c:v>-21.777543999999999</c:v>
                </c:pt>
                <c:pt idx="5902">
                  <c:v>-22.268118000000001</c:v>
                </c:pt>
                <c:pt idx="5903">
                  <c:v>-22.268118000000001</c:v>
                </c:pt>
                <c:pt idx="5904">
                  <c:v>-22.521328</c:v>
                </c:pt>
                <c:pt idx="5905">
                  <c:v>-22.521328</c:v>
                </c:pt>
                <c:pt idx="5906">
                  <c:v>-22.521328</c:v>
                </c:pt>
                <c:pt idx="5907">
                  <c:v>-22.634229000000001</c:v>
                </c:pt>
                <c:pt idx="5908">
                  <c:v>-22.705344</c:v>
                </c:pt>
                <c:pt idx="5909">
                  <c:v>-22.775791000000002</c:v>
                </c:pt>
                <c:pt idx="5910">
                  <c:v>-22.982288</c:v>
                </c:pt>
                <c:pt idx="5911">
                  <c:v>-22.982288</c:v>
                </c:pt>
                <c:pt idx="5912">
                  <c:v>-23.221418</c:v>
                </c:pt>
                <c:pt idx="5913">
                  <c:v>-23.221418</c:v>
                </c:pt>
                <c:pt idx="5914">
                  <c:v>-23.221418</c:v>
                </c:pt>
                <c:pt idx="5915">
                  <c:v>-23.327054</c:v>
                </c:pt>
                <c:pt idx="5916">
                  <c:v>-23.392865</c:v>
                </c:pt>
                <c:pt idx="5917">
                  <c:v>-23.459282000000002</c:v>
                </c:pt>
                <c:pt idx="5918">
                  <c:v>-23.652775999999999</c:v>
                </c:pt>
                <c:pt idx="5919">
                  <c:v>-23.652775999999999</c:v>
                </c:pt>
                <c:pt idx="5920">
                  <c:v>-23.881515</c:v>
                </c:pt>
                <c:pt idx="5921">
                  <c:v>-23.881515</c:v>
                </c:pt>
                <c:pt idx="5922">
                  <c:v>-23.881515</c:v>
                </c:pt>
                <c:pt idx="5923">
                  <c:v>-23.984463000000002</c:v>
                </c:pt>
                <c:pt idx="5924">
                  <c:v>-24.047204000000001</c:v>
                </c:pt>
                <c:pt idx="5925">
                  <c:v>-24.107669000000001</c:v>
                </c:pt>
                <c:pt idx="5926">
                  <c:v>-24.297708</c:v>
                </c:pt>
                <c:pt idx="5927">
                  <c:v>-24.297708</c:v>
                </c:pt>
                <c:pt idx="5928">
                  <c:v>-24.522739000000001</c:v>
                </c:pt>
                <c:pt idx="5929">
                  <c:v>-24.522739000000001</c:v>
                </c:pt>
                <c:pt idx="5930">
                  <c:v>-24.522739000000001</c:v>
                </c:pt>
                <c:pt idx="5931">
                  <c:v>-24.619098999999999</c:v>
                </c:pt>
                <c:pt idx="5932">
                  <c:v>-24.681479</c:v>
                </c:pt>
                <c:pt idx="5933">
                  <c:v>-24.743980000000001</c:v>
                </c:pt>
                <c:pt idx="5934">
                  <c:v>-24.931521</c:v>
                </c:pt>
                <c:pt idx="5935">
                  <c:v>-24.931521</c:v>
                </c:pt>
                <c:pt idx="5936">
                  <c:v>-25.160153000000001</c:v>
                </c:pt>
                <c:pt idx="5937">
                  <c:v>-25.160153000000001</c:v>
                </c:pt>
                <c:pt idx="5938">
                  <c:v>-25.160153000000001</c:v>
                </c:pt>
                <c:pt idx="5939">
                  <c:v>-25.258794999999999</c:v>
                </c:pt>
                <c:pt idx="5940">
                  <c:v>-25.322946999999999</c:v>
                </c:pt>
                <c:pt idx="5941">
                  <c:v>-25.387349</c:v>
                </c:pt>
                <c:pt idx="5942">
                  <c:v>-25.578992</c:v>
                </c:pt>
                <c:pt idx="5943">
                  <c:v>-25.578992</c:v>
                </c:pt>
                <c:pt idx="5944">
                  <c:v>-25.816217000000002</c:v>
                </c:pt>
                <c:pt idx="5945">
                  <c:v>-25.816217000000002</c:v>
                </c:pt>
                <c:pt idx="5946">
                  <c:v>-25.816217000000002</c:v>
                </c:pt>
                <c:pt idx="5947">
                  <c:v>-25.919487</c:v>
                </c:pt>
                <c:pt idx="5948">
                  <c:v>-25.986775999999999</c:v>
                </c:pt>
                <c:pt idx="5949">
                  <c:v>-26.054492</c:v>
                </c:pt>
                <c:pt idx="5950">
                  <c:v>-26.259257999999999</c:v>
                </c:pt>
                <c:pt idx="5951">
                  <c:v>-26.259257999999999</c:v>
                </c:pt>
                <c:pt idx="5952">
                  <c:v>-26.511317999999999</c:v>
                </c:pt>
                <c:pt idx="5953">
                  <c:v>-26.511317999999999</c:v>
                </c:pt>
                <c:pt idx="5954">
                  <c:v>-26.511317999999999</c:v>
                </c:pt>
                <c:pt idx="5955">
                  <c:v>-26.620768999999999</c:v>
                </c:pt>
                <c:pt idx="5956">
                  <c:v>-26.692467000000001</c:v>
                </c:pt>
                <c:pt idx="5957">
                  <c:v>-26.760079000000001</c:v>
                </c:pt>
                <c:pt idx="5958">
                  <c:v>-26.978694000000001</c:v>
                </c:pt>
                <c:pt idx="5959">
                  <c:v>-26.978694000000001</c:v>
                </c:pt>
                <c:pt idx="5960">
                  <c:v>-27.252931</c:v>
                </c:pt>
                <c:pt idx="5961">
                  <c:v>-27.252931</c:v>
                </c:pt>
                <c:pt idx="5962">
                  <c:v>-27.252931</c:v>
                </c:pt>
                <c:pt idx="5963">
                  <c:v>-27.369176</c:v>
                </c:pt>
                <c:pt idx="5964">
                  <c:v>-27.446905000000001</c:v>
                </c:pt>
                <c:pt idx="5965">
                  <c:v>-27.524804</c:v>
                </c:pt>
                <c:pt idx="5966">
                  <c:v>-27.763164</c:v>
                </c:pt>
                <c:pt idx="5967">
                  <c:v>-27.763164</c:v>
                </c:pt>
                <c:pt idx="5968">
                  <c:v>-28.077563999999999</c:v>
                </c:pt>
                <c:pt idx="5969">
                  <c:v>-28.077563999999999</c:v>
                </c:pt>
                <c:pt idx="5970">
                  <c:v>-28.126286</c:v>
                </c:pt>
                <c:pt idx="5971">
                  <c:v>-28.208490000000001</c:v>
                </c:pt>
                <c:pt idx="5972">
                  <c:v>-28.297369</c:v>
                </c:pt>
                <c:pt idx="5973">
                  <c:v>-28.388414999999998</c:v>
                </c:pt>
                <c:pt idx="5974">
                  <c:v>-28.669388999999999</c:v>
                </c:pt>
                <c:pt idx="5975">
                  <c:v>-28.669388999999999</c:v>
                </c:pt>
                <c:pt idx="5976">
                  <c:v>-29.040192999999999</c:v>
                </c:pt>
                <c:pt idx="5977">
                  <c:v>-29.040192999999999</c:v>
                </c:pt>
                <c:pt idx="5978">
                  <c:v>-29.092324999999999</c:v>
                </c:pt>
                <c:pt idx="5979">
                  <c:v>-29.195156999999998</c:v>
                </c:pt>
                <c:pt idx="5980">
                  <c:v>-29.300501000000001</c:v>
                </c:pt>
                <c:pt idx="5981">
                  <c:v>-29.402691000000001</c:v>
                </c:pt>
                <c:pt idx="5982">
                  <c:v>-29.741942000000002</c:v>
                </c:pt>
                <c:pt idx="5983">
                  <c:v>-29.741942000000002</c:v>
                </c:pt>
                <c:pt idx="5984">
                  <c:v>-30.182756000000001</c:v>
                </c:pt>
                <c:pt idx="5985">
                  <c:v>-30.182756000000001</c:v>
                </c:pt>
                <c:pt idx="5986">
                  <c:v>-30.246328999999999</c:v>
                </c:pt>
                <c:pt idx="5987">
                  <c:v>-30.369406000000001</c:v>
                </c:pt>
                <c:pt idx="5988">
                  <c:v>-30.494994999999999</c:v>
                </c:pt>
                <c:pt idx="5989">
                  <c:v>-30.623069999999998</c:v>
                </c:pt>
                <c:pt idx="5990">
                  <c:v>-31.012986999999999</c:v>
                </c:pt>
                <c:pt idx="5991">
                  <c:v>-31.012986999999999</c:v>
                </c:pt>
                <c:pt idx="5992">
                  <c:v>-31.525259999999999</c:v>
                </c:pt>
                <c:pt idx="5993">
                  <c:v>-31.525259999999999</c:v>
                </c:pt>
                <c:pt idx="5994">
                  <c:v>-31.599769999999999</c:v>
                </c:pt>
                <c:pt idx="5995">
                  <c:v>-31.739806000000002</c:v>
                </c:pt>
                <c:pt idx="5996">
                  <c:v>-31.884820999999999</c:v>
                </c:pt>
                <c:pt idx="5997">
                  <c:v>-32.032401999999998</c:v>
                </c:pt>
                <c:pt idx="5998">
                  <c:v>-32.482826000000003</c:v>
                </c:pt>
                <c:pt idx="5999">
                  <c:v>-32.482826000000003</c:v>
                </c:pt>
                <c:pt idx="6000">
                  <c:v>-33.066381999999997</c:v>
                </c:pt>
                <c:pt idx="6001">
                  <c:v>-33.066381999999997</c:v>
                </c:pt>
                <c:pt idx="6002">
                  <c:v>-33.150739999999999</c:v>
                </c:pt>
                <c:pt idx="6003">
                  <c:v>-33.314905000000003</c:v>
                </c:pt>
                <c:pt idx="6004">
                  <c:v>-33.481797999999998</c:v>
                </c:pt>
                <c:pt idx="6005">
                  <c:v>-33.651505999999998</c:v>
                </c:pt>
                <c:pt idx="6006">
                  <c:v>-34.168984999999999</c:v>
                </c:pt>
                <c:pt idx="6007">
                  <c:v>-34.168984999999999</c:v>
                </c:pt>
                <c:pt idx="6008">
                  <c:v>-35.250264999999999</c:v>
                </c:pt>
                <c:pt idx="6009">
                  <c:v>-35.250264999999999</c:v>
                </c:pt>
                <c:pt idx="6010">
                  <c:v>-35.341360000000002</c:v>
                </c:pt>
                <c:pt idx="6011">
                  <c:v>-35.51961</c:v>
                </c:pt>
                <c:pt idx="6012">
                  <c:v>-35.710434999999997</c:v>
                </c:pt>
                <c:pt idx="6013">
                  <c:v>-35.904395000000001</c:v>
                </c:pt>
                <c:pt idx="6014">
                  <c:v>-36.504288000000003</c:v>
                </c:pt>
                <c:pt idx="6015">
                  <c:v>-36.504288000000003</c:v>
                </c:pt>
                <c:pt idx="6016">
                  <c:v>-37.243768000000003</c:v>
                </c:pt>
                <c:pt idx="6017">
                  <c:v>-37.243768000000003</c:v>
                </c:pt>
                <c:pt idx="6018">
                  <c:v>-37.371170999999997</c:v>
                </c:pt>
                <c:pt idx="6019">
                  <c:v>-37.585856</c:v>
                </c:pt>
                <c:pt idx="6020">
                  <c:v>-37.803587</c:v>
                </c:pt>
                <c:pt idx="6021">
                  <c:v>-38.024470000000001</c:v>
                </c:pt>
                <c:pt idx="6022">
                  <c:v>-38.694595999999997</c:v>
                </c:pt>
                <c:pt idx="6023">
                  <c:v>-38.694595999999997</c:v>
                </c:pt>
                <c:pt idx="6024">
                  <c:v>-39.522857999999999</c:v>
                </c:pt>
                <c:pt idx="6025">
                  <c:v>-39.522857999999999</c:v>
                </c:pt>
                <c:pt idx="6026">
                  <c:v>-39.667214999999999</c:v>
                </c:pt>
                <c:pt idx="6027">
                  <c:v>-39.908334000000004</c:v>
                </c:pt>
                <c:pt idx="6028">
                  <c:v>-40.148173999999997</c:v>
                </c:pt>
                <c:pt idx="6029">
                  <c:v>-40.394779</c:v>
                </c:pt>
                <c:pt idx="6030">
                  <c:v>-42.049742000000002</c:v>
                </c:pt>
                <c:pt idx="6031">
                  <c:v>-42.049742000000002</c:v>
                </c:pt>
                <c:pt idx="6032">
                  <c:v>-42.203591000000003</c:v>
                </c:pt>
                <c:pt idx="6033">
                  <c:v>-42.463393000000003</c:v>
                </c:pt>
                <c:pt idx="6034">
                  <c:v>-42.726230999999999</c:v>
                </c:pt>
                <c:pt idx="6035">
                  <c:v>-42.978923999999999</c:v>
                </c:pt>
                <c:pt idx="6036">
                  <c:v>-43.248243000000002</c:v>
                </c:pt>
                <c:pt idx="6037">
                  <c:v>-43.520949999999999</c:v>
                </c:pt>
                <c:pt idx="6038">
                  <c:v>-44.788983999999999</c:v>
                </c:pt>
                <c:pt idx="6039">
                  <c:v>-44.788983999999999</c:v>
                </c:pt>
                <c:pt idx="6040">
                  <c:v>-44.954782000000002</c:v>
                </c:pt>
                <c:pt idx="6041">
                  <c:v>-45.223700999999998</c:v>
                </c:pt>
                <c:pt idx="6042">
                  <c:v>-45.510990999999997</c:v>
                </c:pt>
                <c:pt idx="6043">
                  <c:v>-45.802352999999997</c:v>
                </c:pt>
                <c:pt idx="6044">
                  <c:v>-46.097783999999997</c:v>
                </c:pt>
                <c:pt idx="6045">
                  <c:v>-46.397261999999998</c:v>
                </c:pt>
                <c:pt idx="6046">
                  <c:v>-47.807687999999999</c:v>
                </c:pt>
                <c:pt idx="6047">
                  <c:v>-47.807687999999999</c:v>
                </c:pt>
                <c:pt idx="6048">
                  <c:v>-47.97343</c:v>
                </c:pt>
                <c:pt idx="6049">
                  <c:v>-48.284737</c:v>
                </c:pt>
                <c:pt idx="6050">
                  <c:v>-48.599496000000002</c:v>
                </c:pt>
                <c:pt idx="6051">
                  <c:v>-48.917706000000003</c:v>
                </c:pt>
                <c:pt idx="6052">
                  <c:v>-49.239320999999997</c:v>
                </c:pt>
                <c:pt idx="6053">
                  <c:v>-49.547732000000003</c:v>
                </c:pt>
                <c:pt idx="6054">
                  <c:v>-51.087384999999998</c:v>
                </c:pt>
                <c:pt idx="6055">
                  <c:v>-51.087384999999998</c:v>
                </c:pt>
                <c:pt idx="6056">
                  <c:v>-51.279862999999999</c:v>
                </c:pt>
                <c:pt idx="6057">
                  <c:v>-51.613649000000002</c:v>
                </c:pt>
                <c:pt idx="6058">
                  <c:v>-51.945051999999997</c:v>
                </c:pt>
                <c:pt idx="6059">
                  <c:v>-52.267932000000002</c:v>
                </c:pt>
                <c:pt idx="6060">
                  <c:v>-52.611725</c:v>
                </c:pt>
                <c:pt idx="6061">
                  <c:v>-52.958452000000001</c:v>
                </c:pt>
                <c:pt idx="6062">
                  <c:v>-54.607776000000001</c:v>
                </c:pt>
                <c:pt idx="6063">
                  <c:v>-54.607776000000001</c:v>
                </c:pt>
                <c:pt idx="6064">
                  <c:v>-54.797148</c:v>
                </c:pt>
                <c:pt idx="6065">
                  <c:v>-55.154868999999998</c:v>
                </c:pt>
                <c:pt idx="6066">
                  <c:v>-55.514187999999997</c:v>
                </c:pt>
                <c:pt idx="6067">
                  <c:v>-55.878242</c:v>
                </c:pt>
                <c:pt idx="6068">
                  <c:v>-56.243008000000003</c:v>
                </c:pt>
                <c:pt idx="6069">
                  <c:v>-56.607928000000001</c:v>
                </c:pt>
                <c:pt idx="6070">
                  <c:v>-58.288964999999997</c:v>
                </c:pt>
                <c:pt idx="6071">
                  <c:v>-58.288964999999997</c:v>
                </c:pt>
                <c:pt idx="6072">
                  <c:v>-58.503771</c:v>
                </c:pt>
                <c:pt idx="6073">
                  <c:v>-58.865811999999998</c:v>
                </c:pt>
                <c:pt idx="6074">
                  <c:v>-59.217576000000001</c:v>
                </c:pt>
                <c:pt idx="6075">
                  <c:v>-59.552044000000002</c:v>
                </c:pt>
                <c:pt idx="6076">
                  <c:v>-59.905990000000003</c:v>
                </c:pt>
                <c:pt idx="6077">
                  <c:v>-60.252934000000003</c:v>
                </c:pt>
                <c:pt idx="6078">
                  <c:v>-61.809632999999998</c:v>
                </c:pt>
                <c:pt idx="6079">
                  <c:v>-61.809632999999998</c:v>
                </c:pt>
                <c:pt idx="6080">
                  <c:v>-61.975569999999998</c:v>
                </c:pt>
                <c:pt idx="6081">
                  <c:v>-62.287525000000002</c:v>
                </c:pt>
                <c:pt idx="6082">
                  <c:v>-62.596499000000001</c:v>
                </c:pt>
                <c:pt idx="6083">
                  <c:v>-62.894269000000001</c:v>
                </c:pt>
                <c:pt idx="6084">
                  <c:v>-63.180218000000004</c:v>
                </c:pt>
                <c:pt idx="6085">
                  <c:v>-63.439625999999997</c:v>
                </c:pt>
                <c:pt idx="6086">
                  <c:v>-64.624165000000005</c:v>
                </c:pt>
                <c:pt idx="6087">
                  <c:v>-64.624165000000005</c:v>
                </c:pt>
                <c:pt idx="6088">
                  <c:v>-64.764216000000005</c:v>
                </c:pt>
                <c:pt idx="6089">
                  <c:v>-64.990589</c:v>
                </c:pt>
                <c:pt idx="6090">
                  <c:v>-65.395876999999999</c:v>
                </c:pt>
                <c:pt idx="6091">
                  <c:v>-65.395876999999999</c:v>
                </c:pt>
                <c:pt idx="6092">
                  <c:v>-65.586603999999994</c:v>
                </c:pt>
                <c:pt idx="6093">
                  <c:v>-65.764392999999998</c:v>
                </c:pt>
                <c:pt idx="6094">
                  <c:v>-66.528632999999999</c:v>
                </c:pt>
                <c:pt idx="6095">
                  <c:v>-66.528632999999999</c:v>
                </c:pt>
                <c:pt idx="6096">
                  <c:v>-66.607912999999996</c:v>
                </c:pt>
                <c:pt idx="6097">
                  <c:v>-66.744538000000006</c:v>
                </c:pt>
                <c:pt idx="6098">
                  <c:v>-66.876424</c:v>
                </c:pt>
                <c:pt idx="6099">
                  <c:v>-66.990371999999994</c:v>
                </c:pt>
                <c:pt idx="6100">
                  <c:v>-67.102512000000004</c:v>
                </c:pt>
                <c:pt idx="6101">
                  <c:v>-67.293711000000002</c:v>
                </c:pt>
                <c:pt idx="6102">
                  <c:v>-67.293711000000002</c:v>
                </c:pt>
                <c:pt idx="6103">
                  <c:v>-67.589613</c:v>
                </c:pt>
                <c:pt idx="6104">
                  <c:v>-67.589613</c:v>
                </c:pt>
                <c:pt idx="6105">
                  <c:v>-67.589613</c:v>
                </c:pt>
                <c:pt idx="6106">
                  <c:v>-67.589613</c:v>
                </c:pt>
                <c:pt idx="6107">
                  <c:v>-67.624016999999995</c:v>
                </c:pt>
                <c:pt idx="6108">
                  <c:v>-67.726586999999995</c:v>
                </c:pt>
                <c:pt idx="6109">
                  <c:v>-67.759011999999998</c:v>
                </c:pt>
                <c:pt idx="6110">
                  <c:v>-67.757193000000001</c:v>
                </c:pt>
                <c:pt idx="6111">
                  <c:v>-67.757193000000001</c:v>
                </c:pt>
                <c:pt idx="6112">
                  <c:v>-67.757193000000001</c:v>
                </c:pt>
                <c:pt idx="6113">
                  <c:v>-67.663139999999999</c:v>
                </c:pt>
                <c:pt idx="6114">
                  <c:v>-67.663139999999999</c:v>
                </c:pt>
                <c:pt idx="6115">
                  <c:v>-67.623602000000005</c:v>
                </c:pt>
                <c:pt idx="6116">
                  <c:v>-67.547248999999994</c:v>
                </c:pt>
                <c:pt idx="6117">
                  <c:v>-67.449532000000005</c:v>
                </c:pt>
                <c:pt idx="6118">
                  <c:v>-67.048924</c:v>
                </c:pt>
                <c:pt idx="6119">
                  <c:v>-66.875497999999993</c:v>
                </c:pt>
                <c:pt idx="6120">
                  <c:v>-66.875497999999993</c:v>
                </c:pt>
                <c:pt idx="6121">
                  <c:v>-66.875497999999993</c:v>
                </c:pt>
                <c:pt idx="6122">
                  <c:v>-66.276078999999996</c:v>
                </c:pt>
                <c:pt idx="6123">
                  <c:v>-66.276078999999996</c:v>
                </c:pt>
                <c:pt idx="6124">
                  <c:v>-66.147964999999999</c:v>
                </c:pt>
                <c:pt idx="6125">
                  <c:v>-65.698138999999998</c:v>
                </c:pt>
                <c:pt idx="6126">
                  <c:v>-64.937110000000004</c:v>
                </c:pt>
                <c:pt idx="6127">
                  <c:v>-64.656656999999996</c:v>
                </c:pt>
                <c:pt idx="6128">
                  <c:v>-64.656656999999996</c:v>
                </c:pt>
                <c:pt idx="6129">
                  <c:v>-64.656656999999996</c:v>
                </c:pt>
                <c:pt idx="6130">
                  <c:v>-63.706178999999999</c:v>
                </c:pt>
                <c:pt idx="6131">
                  <c:v>-63.706178999999999</c:v>
                </c:pt>
                <c:pt idx="6132">
                  <c:v>-63.525815999999999</c:v>
                </c:pt>
                <c:pt idx="6133">
                  <c:v>-62.912624999999998</c:v>
                </c:pt>
                <c:pt idx="6134">
                  <c:v>-61.949559999999998</c:v>
                </c:pt>
                <c:pt idx="6135">
                  <c:v>-61.609855000000003</c:v>
                </c:pt>
                <c:pt idx="6136">
                  <c:v>-61.609855000000003</c:v>
                </c:pt>
                <c:pt idx="6137">
                  <c:v>-61.609855000000003</c:v>
                </c:pt>
                <c:pt idx="6138">
                  <c:v>-59.75309</c:v>
                </c:pt>
                <c:pt idx="6139">
                  <c:v>-59.75309</c:v>
                </c:pt>
                <c:pt idx="6140">
                  <c:v>-59.563428999999999</c:v>
                </c:pt>
                <c:pt idx="6141">
                  <c:v>-58.867407</c:v>
                </c:pt>
                <c:pt idx="6142">
                  <c:v>-57.766067</c:v>
                </c:pt>
                <c:pt idx="6143">
                  <c:v>-57.379263000000002</c:v>
                </c:pt>
                <c:pt idx="6144">
                  <c:v>-57.379263000000002</c:v>
                </c:pt>
                <c:pt idx="6145">
                  <c:v>-57.379263000000002</c:v>
                </c:pt>
                <c:pt idx="6146">
                  <c:v>-56.077055000000001</c:v>
                </c:pt>
                <c:pt idx="6147">
                  <c:v>-56.077055000000001</c:v>
                </c:pt>
                <c:pt idx="6148">
                  <c:v>-55.823619000000001</c:v>
                </c:pt>
                <c:pt idx="6149">
                  <c:v>-55.005239000000003</c:v>
                </c:pt>
                <c:pt idx="6150">
                  <c:v>-53.741231999999997</c:v>
                </c:pt>
                <c:pt idx="6151">
                  <c:v>-53.297967999999997</c:v>
                </c:pt>
                <c:pt idx="6152">
                  <c:v>-53.297967999999997</c:v>
                </c:pt>
                <c:pt idx="6153">
                  <c:v>-53.297967999999997</c:v>
                </c:pt>
                <c:pt idx="6154">
                  <c:v>-51.793947000000003</c:v>
                </c:pt>
                <c:pt idx="6155">
                  <c:v>-51.793947000000003</c:v>
                </c:pt>
                <c:pt idx="6156">
                  <c:v>-51.505918000000001</c:v>
                </c:pt>
                <c:pt idx="6157">
                  <c:v>-50.575448999999999</c:v>
                </c:pt>
                <c:pt idx="6158">
                  <c:v>-48.668880999999999</c:v>
                </c:pt>
                <c:pt idx="6159">
                  <c:v>-48.668880999999999</c:v>
                </c:pt>
                <c:pt idx="6160">
                  <c:v>-46.991379999999999</c:v>
                </c:pt>
                <c:pt idx="6161">
                  <c:v>-46.991379999999999</c:v>
                </c:pt>
                <c:pt idx="6162">
                  <c:v>-46.684199</c:v>
                </c:pt>
                <c:pt idx="6163">
                  <c:v>-45.697201999999997</c:v>
                </c:pt>
                <c:pt idx="6164">
                  <c:v>-45.185910999999997</c:v>
                </c:pt>
                <c:pt idx="6165">
                  <c:v>-44.670760999999999</c:v>
                </c:pt>
                <c:pt idx="6166">
                  <c:v>-43.629387999999999</c:v>
                </c:pt>
                <c:pt idx="6167">
                  <c:v>-43.629387999999999</c:v>
                </c:pt>
                <c:pt idx="6168">
                  <c:v>-41.859712999999999</c:v>
                </c:pt>
                <c:pt idx="6169">
                  <c:v>-41.859712999999999</c:v>
                </c:pt>
                <c:pt idx="6170">
                  <c:v>-41.552491000000003</c:v>
                </c:pt>
                <c:pt idx="6171">
                  <c:v>-40.489981</c:v>
                </c:pt>
                <c:pt idx="6172">
                  <c:v>-39.953598999999997</c:v>
                </c:pt>
                <c:pt idx="6173">
                  <c:v>-39.413791000000003</c:v>
                </c:pt>
                <c:pt idx="6174">
                  <c:v>-38.349612</c:v>
                </c:pt>
                <c:pt idx="6175">
                  <c:v>-38.349612</c:v>
                </c:pt>
                <c:pt idx="6176">
                  <c:v>-36.488002000000002</c:v>
                </c:pt>
                <c:pt idx="6177">
                  <c:v>-36.488002000000002</c:v>
                </c:pt>
                <c:pt idx="6178">
                  <c:v>-36.150360999999997</c:v>
                </c:pt>
                <c:pt idx="6179">
                  <c:v>-35.042611000000001</c:v>
                </c:pt>
                <c:pt idx="6180">
                  <c:v>-34.484738999999998</c:v>
                </c:pt>
                <c:pt idx="6181">
                  <c:v>-33.950274</c:v>
                </c:pt>
                <c:pt idx="6182">
                  <c:v>-32.822591000000003</c:v>
                </c:pt>
                <c:pt idx="6183">
                  <c:v>-32.822591000000003</c:v>
                </c:pt>
                <c:pt idx="6184">
                  <c:v>-30.899594</c:v>
                </c:pt>
                <c:pt idx="6185">
                  <c:v>-30.899594</c:v>
                </c:pt>
                <c:pt idx="6186">
                  <c:v>-30.003747000000001</c:v>
                </c:pt>
                <c:pt idx="6187">
                  <c:v>-29.435486000000001</c:v>
                </c:pt>
                <c:pt idx="6188">
                  <c:v>-28.866149</c:v>
                </c:pt>
                <c:pt idx="6189">
                  <c:v>-28.295891000000001</c:v>
                </c:pt>
                <c:pt idx="6190">
                  <c:v>-27.162341000000001</c:v>
                </c:pt>
                <c:pt idx="6191">
                  <c:v>-27.162341000000001</c:v>
                </c:pt>
                <c:pt idx="6192">
                  <c:v>-25.206312</c:v>
                </c:pt>
                <c:pt idx="6193">
                  <c:v>-25.206312</c:v>
                </c:pt>
                <c:pt idx="6194">
                  <c:v>-24.326609000000001</c:v>
                </c:pt>
                <c:pt idx="6195">
                  <c:v>-23.763881000000001</c:v>
                </c:pt>
                <c:pt idx="6196">
                  <c:v>-23.202518000000001</c:v>
                </c:pt>
                <c:pt idx="6197">
                  <c:v>-22.669274999999999</c:v>
                </c:pt>
                <c:pt idx="6198">
                  <c:v>-21.55669</c:v>
                </c:pt>
                <c:pt idx="6199">
                  <c:v>-21.55669</c:v>
                </c:pt>
                <c:pt idx="6200">
                  <c:v>-19.657019999999999</c:v>
                </c:pt>
                <c:pt idx="6201">
                  <c:v>-19.657019999999999</c:v>
                </c:pt>
                <c:pt idx="6202">
                  <c:v>-18.797174999999999</c:v>
                </c:pt>
                <c:pt idx="6203">
                  <c:v>-18.255790999999999</c:v>
                </c:pt>
                <c:pt idx="6204">
                  <c:v>-17.718367000000001</c:v>
                </c:pt>
                <c:pt idx="6205">
                  <c:v>-17.185137999999998</c:v>
                </c:pt>
                <c:pt idx="6206">
                  <c:v>-16.131886999999999</c:v>
                </c:pt>
                <c:pt idx="6207">
                  <c:v>-16.131886999999999</c:v>
                </c:pt>
                <c:pt idx="6208">
                  <c:v>-14.329775</c:v>
                </c:pt>
                <c:pt idx="6209">
                  <c:v>-14.329775</c:v>
                </c:pt>
                <c:pt idx="6210">
                  <c:v>-13.533450999999999</c:v>
                </c:pt>
                <c:pt idx="6211">
                  <c:v>-13.032795999999999</c:v>
                </c:pt>
                <c:pt idx="6212">
                  <c:v>-12.561933</c:v>
                </c:pt>
                <c:pt idx="6213">
                  <c:v>-12.073409</c:v>
                </c:pt>
                <c:pt idx="6214">
                  <c:v>-11.115762999999999</c:v>
                </c:pt>
                <c:pt idx="6215">
                  <c:v>-11.115762999999999</c:v>
                </c:pt>
                <c:pt idx="6216">
                  <c:v>-9.471387</c:v>
                </c:pt>
                <c:pt idx="6217">
                  <c:v>-9.471387</c:v>
                </c:pt>
                <c:pt idx="6218">
                  <c:v>-8.7615180000000006</c:v>
                </c:pt>
                <c:pt idx="6219">
                  <c:v>-8.317971</c:v>
                </c:pt>
                <c:pt idx="6220">
                  <c:v>-7.8831749999999996</c:v>
                </c:pt>
                <c:pt idx="6221">
                  <c:v>-7.4574959999999999</c:v>
                </c:pt>
                <c:pt idx="6222">
                  <c:v>-6.6552369999999996</c:v>
                </c:pt>
                <c:pt idx="6223">
                  <c:v>-6.6552369999999996</c:v>
                </c:pt>
                <c:pt idx="6224">
                  <c:v>-5.2485949999999999</c:v>
                </c:pt>
                <c:pt idx="6225">
                  <c:v>-5.2485949999999999</c:v>
                </c:pt>
                <c:pt idx="6226">
                  <c:v>-4.650398</c:v>
                </c:pt>
                <c:pt idx="6227">
                  <c:v>-4.2816489999999998</c:v>
                </c:pt>
                <c:pt idx="6228">
                  <c:v>-3.9238819999999999</c:v>
                </c:pt>
                <c:pt idx="6229">
                  <c:v>-3.5772629999999999</c:v>
                </c:pt>
                <c:pt idx="6230">
                  <c:v>-2.9174120000000001</c:v>
                </c:pt>
                <c:pt idx="6231">
                  <c:v>-2.9174120000000001</c:v>
                </c:pt>
                <c:pt idx="6232">
                  <c:v>-1.788924</c:v>
                </c:pt>
                <c:pt idx="6233">
                  <c:v>-1.788924</c:v>
                </c:pt>
                <c:pt idx="6234">
                  <c:v>-1.3314809999999999</c:v>
                </c:pt>
                <c:pt idx="6235">
                  <c:v>-1.0661290000000001</c:v>
                </c:pt>
                <c:pt idx="6236">
                  <c:v>-0.80331699999999995</c:v>
                </c:pt>
                <c:pt idx="6237">
                  <c:v>-0.54843699999999995</c:v>
                </c:pt>
                <c:pt idx="6238">
                  <c:v>-7.6905000000000001E-2</c:v>
                </c:pt>
                <c:pt idx="6239">
                  <c:v>-7.6905000000000001E-2</c:v>
                </c:pt>
                <c:pt idx="6240">
                  <c:v>0.73416000000000003</c:v>
                </c:pt>
                <c:pt idx="6241">
                  <c:v>0.73416000000000003</c:v>
                </c:pt>
                <c:pt idx="6242">
                  <c:v>1.02267</c:v>
                </c:pt>
                <c:pt idx="6243">
                  <c:v>1.1956310000000001</c:v>
                </c:pt>
                <c:pt idx="6244">
                  <c:v>1.345143</c:v>
                </c:pt>
                <c:pt idx="6245">
                  <c:v>1.488491</c:v>
                </c:pt>
                <c:pt idx="6246">
                  <c:v>1.727876</c:v>
                </c:pt>
                <c:pt idx="6247">
                  <c:v>1.727876</c:v>
                </c:pt>
                <c:pt idx="6248">
                  <c:v>2.1383260000000002</c:v>
                </c:pt>
                <c:pt idx="6249">
                  <c:v>2.1383260000000002</c:v>
                </c:pt>
                <c:pt idx="6250">
                  <c:v>2.2387009999999998</c:v>
                </c:pt>
                <c:pt idx="6251">
                  <c:v>2.2895919999999998</c:v>
                </c:pt>
                <c:pt idx="6252">
                  <c:v>2.3250419999999998</c:v>
                </c:pt>
                <c:pt idx="6253">
                  <c:v>2.3431609999999998</c:v>
                </c:pt>
                <c:pt idx="6254">
                  <c:v>2.3393359999999999</c:v>
                </c:pt>
                <c:pt idx="6255">
                  <c:v>2.3440850000000002</c:v>
                </c:pt>
                <c:pt idx="6256">
                  <c:v>2.3440850000000002</c:v>
                </c:pt>
                <c:pt idx="6257">
                  <c:v>2.3440850000000002</c:v>
                </c:pt>
                <c:pt idx="6258">
                  <c:v>2.2553209999999999</c:v>
                </c:pt>
                <c:pt idx="6259">
                  <c:v>2.1896740000000001</c:v>
                </c:pt>
                <c:pt idx="6260">
                  <c:v>2.1103710000000002</c:v>
                </c:pt>
                <c:pt idx="6261">
                  <c:v>2.0203630000000001</c:v>
                </c:pt>
                <c:pt idx="6262">
                  <c:v>1.7982050000000001</c:v>
                </c:pt>
                <c:pt idx="6263">
                  <c:v>1.246532</c:v>
                </c:pt>
                <c:pt idx="6264">
                  <c:v>1.246532</c:v>
                </c:pt>
                <c:pt idx="6265">
                  <c:v>1.246532</c:v>
                </c:pt>
                <c:pt idx="6266">
                  <c:v>1.009047</c:v>
                </c:pt>
                <c:pt idx="6267">
                  <c:v>0.84919100000000003</c:v>
                </c:pt>
                <c:pt idx="6268">
                  <c:v>0.68273200000000001</c:v>
                </c:pt>
                <c:pt idx="6269">
                  <c:v>0.512984</c:v>
                </c:pt>
                <c:pt idx="6270">
                  <c:v>0.140823</c:v>
                </c:pt>
                <c:pt idx="6271">
                  <c:v>-0.42988799999999999</c:v>
                </c:pt>
                <c:pt idx="6272">
                  <c:v>-0.42988799999999999</c:v>
                </c:pt>
                <c:pt idx="6273">
                  <c:v>-0.42988799999999999</c:v>
                </c:pt>
                <c:pt idx="6274">
                  <c:v>-0.77080300000000002</c:v>
                </c:pt>
                <c:pt idx="6275">
                  <c:v>-0.96324399999999999</c:v>
                </c:pt>
                <c:pt idx="6276">
                  <c:v>-1.1620410000000001</c:v>
                </c:pt>
                <c:pt idx="6277">
                  <c:v>-1.357272</c:v>
                </c:pt>
                <c:pt idx="6278">
                  <c:v>-1.7216549999999999</c:v>
                </c:pt>
                <c:pt idx="6279">
                  <c:v>-2.2366489999999999</c:v>
                </c:pt>
                <c:pt idx="6280">
                  <c:v>-2.2366489999999999</c:v>
                </c:pt>
                <c:pt idx="6281">
                  <c:v>-2.2366489999999999</c:v>
                </c:pt>
                <c:pt idx="6282">
                  <c:v>-2.484534</c:v>
                </c:pt>
                <c:pt idx="6283">
                  <c:v>-2.6211890000000002</c:v>
                </c:pt>
                <c:pt idx="6284">
                  <c:v>-2.7461259999999998</c:v>
                </c:pt>
                <c:pt idx="6285">
                  <c:v>-2.8625929999999999</c:v>
                </c:pt>
                <c:pt idx="6286">
                  <c:v>-3.3437130000000002</c:v>
                </c:pt>
                <c:pt idx="6287">
                  <c:v>-3.3437130000000002</c:v>
                </c:pt>
                <c:pt idx="6288">
                  <c:v>-3.4681510000000002</c:v>
                </c:pt>
                <c:pt idx="6289">
                  <c:v>-3.5381830000000001</c:v>
                </c:pt>
                <c:pt idx="6290">
                  <c:v>-3.6061049999999999</c:v>
                </c:pt>
                <c:pt idx="6291">
                  <c:v>-3.6716069999999998</c:v>
                </c:pt>
                <c:pt idx="6292">
                  <c:v>-3.7356579999999999</c:v>
                </c:pt>
                <c:pt idx="6293">
                  <c:v>-3.796208</c:v>
                </c:pt>
                <c:pt idx="6294">
                  <c:v>-4.0158759999999996</c:v>
                </c:pt>
                <c:pt idx="6295">
                  <c:v>-4.0158759999999996</c:v>
                </c:pt>
                <c:pt idx="6296">
                  <c:v>-4.1223739999999998</c:v>
                </c:pt>
                <c:pt idx="6297">
                  <c:v>-4.1900469999999999</c:v>
                </c:pt>
                <c:pt idx="6298">
                  <c:v>-4.2598989999999999</c:v>
                </c:pt>
                <c:pt idx="6299">
                  <c:v>-4.3283849999999999</c:v>
                </c:pt>
                <c:pt idx="6300">
                  <c:v>-4.4027539999999998</c:v>
                </c:pt>
                <c:pt idx="6301">
                  <c:v>-4.4794770000000002</c:v>
                </c:pt>
                <c:pt idx="6302">
                  <c:v>-4.7525599999999999</c:v>
                </c:pt>
                <c:pt idx="6303">
                  <c:v>-4.7525599999999999</c:v>
                </c:pt>
                <c:pt idx="6304">
                  <c:v>-4.8851100000000001</c:v>
                </c:pt>
                <c:pt idx="6305">
                  <c:v>-4.9710590000000003</c:v>
                </c:pt>
                <c:pt idx="6306">
                  <c:v>-5.0596459999999999</c:v>
                </c:pt>
                <c:pt idx="6307">
                  <c:v>-5.1502100000000004</c:v>
                </c:pt>
                <c:pt idx="6308">
                  <c:v>-5.2382559999999998</c:v>
                </c:pt>
                <c:pt idx="6309">
                  <c:v>-5.3325310000000004</c:v>
                </c:pt>
                <c:pt idx="6310">
                  <c:v>-6.314298</c:v>
                </c:pt>
                <c:pt idx="6311">
                  <c:v>-6.314298</c:v>
                </c:pt>
                <c:pt idx="6312">
                  <c:v>-6.4169530000000004</c:v>
                </c:pt>
                <c:pt idx="6313">
                  <c:v>-6.5188600000000001</c:v>
                </c:pt>
                <c:pt idx="6314">
                  <c:v>-6.6227150000000004</c:v>
                </c:pt>
                <c:pt idx="6315">
                  <c:v>-6.7285219999999999</c:v>
                </c:pt>
                <c:pt idx="6316">
                  <c:v>-6.837199</c:v>
                </c:pt>
                <c:pt idx="6317">
                  <c:v>-6.9426249999999996</c:v>
                </c:pt>
                <c:pt idx="6318">
                  <c:v>-7.3562950000000003</c:v>
                </c:pt>
                <c:pt idx="6319">
                  <c:v>-7.3562950000000003</c:v>
                </c:pt>
                <c:pt idx="6320">
                  <c:v>-7.3562950000000003</c:v>
                </c:pt>
                <c:pt idx="6321">
                  <c:v>-7.3562950000000003</c:v>
                </c:pt>
                <c:pt idx="6322">
                  <c:v>-7.5107759999999999</c:v>
                </c:pt>
                <c:pt idx="6323">
                  <c:v>-7.6288</c:v>
                </c:pt>
                <c:pt idx="6324">
                  <c:v>-7.7487219999999999</c:v>
                </c:pt>
                <c:pt idx="6325">
                  <c:v>-7.8704739999999997</c:v>
                </c:pt>
                <c:pt idx="6326">
                  <c:v>-8.1189990000000005</c:v>
                </c:pt>
                <c:pt idx="6327">
                  <c:v>-8.1189990000000005</c:v>
                </c:pt>
                <c:pt idx="6328">
                  <c:v>-8.1189990000000005</c:v>
                </c:pt>
                <c:pt idx="6329">
                  <c:v>-8.5537969999999994</c:v>
                </c:pt>
                <c:pt idx="6330">
                  <c:v>-8.5537969999999994</c:v>
                </c:pt>
                <c:pt idx="6331">
                  <c:v>-8.5537969999999994</c:v>
                </c:pt>
                <c:pt idx="6332">
                  <c:v>-8.6271269999999998</c:v>
                </c:pt>
                <c:pt idx="6333">
                  <c:v>-8.7536280000000009</c:v>
                </c:pt>
                <c:pt idx="6334">
                  <c:v>-9.2671589999999995</c:v>
                </c:pt>
                <c:pt idx="6335">
                  <c:v>-9.2671589999999995</c:v>
                </c:pt>
                <c:pt idx="6336">
                  <c:v>-9.3963839999999994</c:v>
                </c:pt>
                <c:pt idx="6337">
                  <c:v>-9.3963839999999994</c:v>
                </c:pt>
                <c:pt idx="6338">
                  <c:v>-9.8344690000000003</c:v>
                </c:pt>
                <c:pt idx="6339">
                  <c:v>-9.8344690000000003</c:v>
                </c:pt>
                <c:pt idx="6340">
                  <c:v>-9.8344690000000003</c:v>
                </c:pt>
                <c:pt idx="6341">
                  <c:v>-10.036673</c:v>
                </c:pt>
                <c:pt idx="6342">
                  <c:v>-10.540887</c:v>
                </c:pt>
                <c:pt idx="6343">
                  <c:v>-10.540887</c:v>
                </c:pt>
                <c:pt idx="6344">
                  <c:v>-10.663874</c:v>
                </c:pt>
                <c:pt idx="6345">
                  <c:v>-10.663874</c:v>
                </c:pt>
                <c:pt idx="6346">
                  <c:v>-11.068409000000001</c:v>
                </c:pt>
                <c:pt idx="6347">
                  <c:v>-11.068409000000001</c:v>
                </c:pt>
                <c:pt idx="6348">
                  <c:v>-11.068409000000001</c:v>
                </c:pt>
                <c:pt idx="6349">
                  <c:v>-11.259917</c:v>
                </c:pt>
                <c:pt idx="6350">
                  <c:v>-11.722538999999999</c:v>
                </c:pt>
                <c:pt idx="6351">
                  <c:v>-11.722538999999999</c:v>
                </c:pt>
                <c:pt idx="6352">
                  <c:v>-11.834398999999999</c:v>
                </c:pt>
                <c:pt idx="6353">
                  <c:v>-11.834398999999999</c:v>
                </c:pt>
                <c:pt idx="6354">
                  <c:v>-12.193630000000001</c:v>
                </c:pt>
                <c:pt idx="6355">
                  <c:v>-12.193630000000001</c:v>
                </c:pt>
                <c:pt idx="6356">
                  <c:v>-12.259817999999999</c:v>
                </c:pt>
                <c:pt idx="6357">
                  <c:v>-12.366576999999999</c:v>
                </c:pt>
                <c:pt idx="6358">
                  <c:v>-12.768280000000001</c:v>
                </c:pt>
                <c:pt idx="6359">
                  <c:v>-12.768280000000001</c:v>
                </c:pt>
                <c:pt idx="6360">
                  <c:v>-12.864675</c:v>
                </c:pt>
                <c:pt idx="6361">
                  <c:v>-12.864675</c:v>
                </c:pt>
                <c:pt idx="6362">
                  <c:v>-12.864675</c:v>
                </c:pt>
                <c:pt idx="6363">
                  <c:v>-13.172878000000001</c:v>
                </c:pt>
                <c:pt idx="6364">
                  <c:v>-13.172878000000001</c:v>
                </c:pt>
                <c:pt idx="6365">
                  <c:v>-13.172878000000001</c:v>
                </c:pt>
                <c:pt idx="6366">
                  <c:v>-13.493342</c:v>
                </c:pt>
                <c:pt idx="6367">
                  <c:v>-13.493342</c:v>
                </c:pt>
                <c:pt idx="6368">
                  <c:v>-13.578093000000001</c:v>
                </c:pt>
                <c:pt idx="6369">
                  <c:v>-13.661217000000001</c:v>
                </c:pt>
                <c:pt idx="6370">
                  <c:v>-13.742801</c:v>
                </c:pt>
                <c:pt idx="6371">
                  <c:v>-13.742801</c:v>
                </c:pt>
                <c:pt idx="6372">
                  <c:v>-14.005549999999999</c:v>
                </c:pt>
                <c:pt idx="6373">
                  <c:v>-14.005549999999999</c:v>
                </c:pt>
                <c:pt idx="6374">
                  <c:v>-14.270749</c:v>
                </c:pt>
                <c:pt idx="6375">
                  <c:v>-14.270749</c:v>
                </c:pt>
                <c:pt idx="6376">
                  <c:v>-14.340661000000001</c:v>
                </c:pt>
                <c:pt idx="6377">
                  <c:v>-14.408712</c:v>
                </c:pt>
                <c:pt idx="6378">
                  <c:v>-14.477169</c:v>
                </c:pt>
                <c:pt idx="6379">
                  <c:v>-14.477169</c:v>
                </c:pt>
                <c:pt idx="6380">
                  <c:v>-14.71194</c:v>
                </c:pt>
                <c:pt idx="6381">
                  <c:v>-14.71194</c:v>
                </c:pt>
                <c:pt idx="6382">
                  <c:v>-14.935009000000001</c:v>
                </c:pt>
                <c:pt idx="6383">
                  <c:v>-14.935009000000001</c:v>
                </c:pt>
                <c:pt idx="6384">
                  <c:v>-14.996074</c:v>
                </c:pt>
                <c:pt idx="6385">
                  <c:v>-15.057092000000001</c:v>
                </c:pt>
                <c:pt idx="6386">
                  <c:v>-15.118112999999999</c:v>
                </c:pt>
                <c:pt idx="6387">
                  <c:v>-15.118112999999999</c:v>
                </c:pt>
                <c:pt idx="6388">
                  <c:v>-15.343939000000001</c:v>
                </c:pt>
                <c:pt idx="6389">
                  <c:v>-15.343939000000001</c:v>
                </c:pt>
                <c:pt idx="6390">
                  <c:v>-15.552678999999999</c:v>
                </c:pt>
                <c:pt idx="6391">
                  <c:v>-15.552678999999999</c:v>
                </c:pt>
                <c:pt idx="6392">
                  <c:v>-15.608693000000001</c:v>
                </c:pt>
                <c:pt idx="6393">
                  <c:v>-15.668074000000001</c:v>
                </c:pt>
                <c:pt idx="6394">
                  <c:v>-15.728166999999999</c:v>
                </c:pt>
                <c:pt idx="6395">
                  <c:v>-15.728166999999999</c:v>
                </c:pt>
                <c:pt idx="6396">
                  <c:v>-16.1784</c:v>
                </c:pt>
                <c:pt idx="6397">
                  <c:v>-16.1784</c:v>
                </c:pt>
                <c:pt idx="6398">
                  <c:v>-16.378834000000001</c:v>
                </c:pt>
                <c:pt idx="6399">
                  <c:v>-16.378834000000001</c:v>
                </c:pt>
                <c:pt idx="6400">
                  <c:v>-16.440580000000001</c:v>
                </c:pt>
                <c:pt idx="6401">
                  <c:v>-16.502545000000001</c:v>
                </c:pt>
                <c:pt idx="6402">
                  <c:v>-16.564705</c:v>
                </c:pt>
                <c:pt idx="6403">
                  <c:v>-16.564705</c:v>
                </c:pt>
                <c:pt idx="6404">
                  <c:v>-16.797940000000001</c:v>
                </c:pt>
                <c:pt idx="6405">
                  <c:v>-16.797940000000001</c:v>
                </c:pt>
                <c:pt idx="6406">
                  <c:v>-17.021476</c:v>
                </c:pt>
                <c:pt idx="6407">
                  <c:v>-17.021476</c:v>
                </c:pt>
                <c:pt idx="6408">
                  <c:v>-17.087399000000001</c:v>
                </c:pt>
                <c:pt idx="6409">
                  <c:v>-17.153565</c:v>
                </c:pt>
                <c:pt idx="6410">
                  <c:v>-17.219968999999999</c:v>
                </c:pt>
                <c:pt idx="6411">
                  <c:v>-17.219968999999999</c:v>
                </c:pt>
                <c:pt idx="6412">
                  <c:v>-17.462793999999999</c:v>
                </c:pt>
                <c:pt idx="6413">
                  <c:v>-17.462793999999999</c:v>
                </c:pt>
                <c:pt idx="6414">
                  <c:v>-17.832436999999999</c:v>
                </c:pt>
                <c:pt idx="6415">
                  <c:v>-17.832436999999999</c:v>
                </c:pt>
                <c:pt idx="6416">
                  <c:v>-17.900850999999999</c:v>
                </c:pt>
                <c:pt idx="6417">
                  <c:v>-17.900850999999999</c:v>
                </c:pt>
                <c:pt idx="6418">
                  <c:v>-18.147271</c:v>
                </c:pt>
                <c:pt idx="6419">
                  <c:v>-18.147271</c:v>
                </c:pt>
                <c:pt idx="6420">
                  <c:v>-18.187453999999999</c:v>
                </c:pt>
                <c:pt idx="6421">
                  <c:v>-18.251636999999999</c:v>
                </c:pt>
                <c:pt idx="6422">
                  <c:v>-18.521664000000001</c:v>
                </c:pt>
                <c:pt idx="6423">
                  <c:v>-18.521664000000001</c:v>
                </c:pt>
                <c:pt idx="6424">
                  <c:v>-18.588145999999998</c:v>
                </c:pt>
                <c:pt idx="6425">
                  <c:v>-18.588145999999998</c:v>
                </c:pt>
                <c:pt idx="6426">
                  <c:v>-18.825305</c:v>
                </c:pt>
                <c:pt idx="6427">
                  <c:v>-18.825305</c:v>
                </c:pt>
                <c:pt idx="6428">
                  <c:v>-18.861491000000001</c:v>
                </c:pt>
                <c:pt idx="6429">
                  <c:v>-18.928376</c:v>
                </c:pt>
                <c:pt idx="6430">
                  <c:v>-19.186259</c:v>
                </c:pt>
                <c:pt idx="6431">
                  <c:v>-19.186259</c:v>
                </c:pt>
                <c:pt idx="6432">
                  <c:v>-19.251034000000001</c:v>
                </c:pt>
                <c:pt idx="6433">
                  <c:v>-19.251034000000001</c:v>
                </c:pt>
                <c:pt idx="6434">
                  <c:v>-19.475892999999999</c:v>
                </c:pt>
                <c:pt idx="6435">
                  <c:v>-19.475892999999999</c:v>
                </c:pt>
                <c:pt idx="6436">
                  <c:v>-19.515222999999999</c:v>
                </c:pt>
                <c:pt idx="6437">
                  <c:v>-19.578468000000001</c:v>
                </c:pt>
                <c:pt idx="6438">
                  <c:v>-19.822119000000001</c:v>
                </c:pt>
                <c:pt idx="6439">
                  <c:v>-19.822119000000001</c:v>
                </c:pt>
                <c:pt idx="6440">
                  <c:v>-19.882762</c:v>
                </c:pt>
                <c:pt idx="6441">
                  <c:v>-19.882762</c:v>
                </c:pt>
                <c:pt idx="6442">
                  <c:v>-20.090828999999999</c:v>
                </c:pt>
                <c:pt idx="6443">
                  <c:v>-20.090828999999999</c:v>
                </c:pt>
                <c:pt idx="6444">
                  <c:v>-20.127986</c:v>
                </c:pt>
                <c:pt idx="6445">
                  <c:v>-20.184508999999998</c:v>
                </c:pt>
                <c:pt idx="6446">
                  <c:v>-20.417175</c:v>
                </c:pt>
                <c:pt idx="6447">
                  <c:v>-20.417175</c:v>
                </c:pt>
                <c:pt idx="6448">
                  <c:v>-20.474405000000001</c:v>
                </c:pt>
                <c:pt idx="6449">
                  <c:v>-20.474405000000001</c:v>
                </c:pt>
                <c:pt idx="6450">
                  <c:v>-20.672163000000001</c:v>
                </c:pt>
                <c:pt idx="6451">
                  <c:v>-20.672163000000001</c:v>
                </c:pt>
                <c:pt idx="6452">
                  <c:v>-20.703385999999998</c:v>
                </c:pt>
                <c:pt idx="6453">
                  <c:v>-20.759799000000001</c:v>
                </c:pt>
                <c:pt idx="6454">
                  <c:v>-20.981456999999999</c:v>
                </c:pt>
                <c:pt idx="6455">
                  <c:v>-20.981456999999999</c:v>
                </c:pt>
                <c:pt idx="6456">
                  <c:v>-21.03736</c:v>
                </c:pt>
                <c:pt idx="6457">
                  <c:v>-21.03736</c:v>
                </c:pt>
                <c:pt idx="6458">
                  <c:v>-21.232862999999998</c:v>
                </c:pt>
                <c:pt idx="6459">
                  <c:v>-21.232862999999998</c:v>
                </c:pt>
                <c:pt idx="6460">
                  <c:v>-21.266168</c:v>
                </c:pt>
                <c:pt idx="6461">
                  <c:v>-21.318480000000001</c:v>
                </c:pt>
                <c:pt idx="6462">
                  <c:v>-21.537825000000002</c:v>
                </c:pt>
                <c:pt idx="6463">
                  <c:v>-21.592756999999999</c:v>
                </c:pt>
                <c:pt idx="6464">
                  <c:v>-21.592756999999999</c:v>
                </c:pt>
                <c:pt idx="6465">
                  <c:v>-21.592756999999999</c:v>
                </c:pt>
                <c:pt idx="6466">
                  <c:v>-21.792535000000001</c:v>
                </c:pt>
                <c:pt idx="6467">
                  <c:v>-21.792535000000001</c:v>
                </c:pt>
                <c:pt idx="6468">
                  <c:v>-21.822786000000001</c:v>
                </c:pt>
                <c:pt idx="6469">
                  <c:v>-21.934207000000001</c:v>
                </c:pt>
                <c:pt idx="6470">
                  <c:v>-22.100891000000001</c:v>
                </c:pt>
                <c:pt idx="6471">
                  <c:v>-22.100891000000001</c:v>
                </c:pt>
                <c:pt idx="6472">
                  <c:v>-22.157793000000002</c:v>
                </c:pt>
                <c:pt idx="6473">
                  <c:v>-22.157793000000002</c:v>
                </c:pt>
                <c:pt idx="6474">
                  <c:v>-22.374331000000002</c:v>
                </c:pt>
                <c:pt idx="6475">
                  <c:v>-22.374331000000002</c:v>
                </c:pt>
                <c:pt idx="6476">
                  <c:v>-22.405325999999999</c:v>
                </c:pt>
                <c:pt idx="6477">
                  <c:v>-22.525188</c:v>
                </c:pt>
                <c:pt idx="6478">
                  <c:v>-22.710602000000002</c:v>
                </c:pt>
                <c:pt idx="6479">
                  <c:v>-22.771315000000001</c:v>
                </c:pt>
                <c:pt idx="6480">
                  <c:v>-22.771315000000001</c:v>
                </c:pt>
                <c:pt idx="6481">
                  <c:v>-22.771315000000001</c:v>
                </c:pt>
                <c:pt idx="6482">
                  <c:v>-23.012187000000001</c:v>
                </c:pt>
                <c:pt idx="6483">
                  <c:v>-23.012187000000001</c:v>
                </c:pt>
                <c:pt idx="6484">
                  <c:v>-23.049986000000001</c:v>
                </c:pt>
                <c:pt idx="6485">
                  <c:v>-23.180108000000001</c:v>
                </c:pt>
                <c:pt idx="6486">
                  <c:v>-23.388757999999999</c:v>
                </c:pt>
                <c:pt idx="6487">
                  <c:v>-23.460481000000001</c:v>
                </c:pt>
                <c:pt idx="6488">
                  <c:v>-23.460481000000001</c:v>
                </c:pt>
                <c:pt idx="6489">
                  <c:v>-23.460481000000001</c:v>
                </c:pt>
                <c:pt idx="6490">
                  <c:v>-23.730557999999998</c:v>
                </c:pt>
                <c:pt idx="6491">
                  <c:v>-23.730557999999998</c:v>
                </c:pt>
                <c:pt idx="6492">
                  <c:v>-23.768329999999999</c:v>
                </c:pt>
                <c:pt idx="6493">
                  <c:v>-23.918994999999999</c:v>
                </c:pt>
                <c:pt idx="6494">
                  <c:v>-24.149688000000001</c:v>
                </c:pt>
                <c:pt idx="6495">
                  <c:v>-24.230335</c:v>
                </c:pt>
                <c:pt idx="6496">
                  <c:v>-24.230335</c:v>
                </c:pt>
                <c:pt idx="6497">
                  <c:v>-24.230335</c:v>
                </c:pt>
                <c:pt idx="6498">
                  <c:v>-24.532810000000001</c:v>
                </c:pt>
                <c:pt idx="6499">
                  <c:v>-24.532810000000001</c:v>
                </c:pt>
                <c:pt idx="6500">
                  <c:v>-24.576992000000001</c:v>
                </c:pt>
                <c:pt idx="6501">
                  <c:v>-24.746606</c:v>
                </c:pt>
                <c:pt idx="6502">
                  <c:v>-25.005966000000001</c:v>
                </c:pt>
                <c:pt idx="6503">
                  <c:v>-25.094836999999998</c:v>
                </c:pt>
                <c:pt idx="6504">
                  <c:v>-25.094836999999998</c:v>
                </c:pt>
                <c:pt idx="6505">
                  <c:v>-25.094836999999998</c:v>
                </c:pt>
                <c:pt idx="6506">
                  <c:v>-25.434044</c:v>
                </c:pt>
                <c:pt idx="6507">
                  <c:v>-25.434044</c:v>
                </c:pt>
                <c:pt idx="6508">
                  <c:v>-25.483723000000001</c:v>
                </c:pt>
                <c:pt idx="6509">
                  <c:v>-25.671547</c:v>
                </c:pt>
                <c:pt idx="6510">
                  <c:v>-25.960474000000001</c:v>
                </c:pt>
                <c:pt idx="6511">
                  <c:v>-26.061264000000001</c:v>
                </c:pt>
                <c:pt idx="6512">
                  <c:v>-26.061264000000001</c:v>
                </c:pt>
                <c:pt idx="6513">
                  <c:v>-26.061264000000001</c:v>
                </c:pt>
                <c:pt idx="6514">
                  <c:v>-26.437977</c:v>
                </c:pt>
                <c:pt idx="6515">
                  <c:v>-26.437977</c:v>
                </c:pt>
                <c:pt idx="6516">
                  <c:v>-26.491795</c:v>
                </c:pt>
                <c:pt idx="6517">
                  <c:v>-26.703361000000001</c:v>
                </c:pt>
                <c:pt idx="6518">
                  <c:v>-27.027331</c:v>
                </c:pt>
                <c:pt idx="6519">
                  <c:v>-27.140650000000001</c:v>
                </c:pt>
                <c:pt idx="6520">
                  <c:v>-27.140650000000001</c:v>
                </c:pt>
                <c:pt idx="6521">
                  <c:v>-27.140650000000001</c:v>
                </c:pt>
                <c:pt idx="6522">
                  <c:v>-27.831253</c:v>
                </c:pt>
                <c:pt idx="6523">
                  <c:v>-27.831253</c:v>
                </c:pt>
                <c:pt idx="6524">
                  <c:v>-27.887899999999998</c:v>
                </c:pt>
                <c:pt idx="6525">
                  <c:v>-28.117740000000001</c:v>
                </c:pt>
                <c:pt idx="6526">
                  <c:v>-28.482030999999999</c:v>
                </c:pt>
                <c:pt idx="6527">
                  <c:v>-28.609335999999999</c:v>
                </c:pt>
                <c:pt idx="6528">
                  <c:v>-28.609335999999999</c:v>
                </c:pt>
                <c:pt idx="6529">
                  <c:v>-28.609335999999999</c:v>
                </c:pt>
                <c:pt idx="6530">
                  <c:v>-29.07647</c:v>
                </c:pt>
                <c:pt idx="6531">
                  <c:v>-29.07647</c:v>
                </c:pt>
                <c:pt idx="6532">
                  <c:v>-29.152238000000001</c:v>
                </c:pt>
                <c:pt idx="6533">
                  <c:v>-29.421033000000001</c:v>
                </c:pt>
                <c:pt idx="6534">
                  <c:v>-29.976181</c:v>
                </c:pt>
                <c:pt idx="6535">
                  <c:v>-29.976181</c:v>
                </c:pt>
                <c:pt idx="6536">
                  <c:v>-30.50019</c:v>
                </c:pt>
                <c:pt idx="6537">
                  <c:v>-30.50019</c:v>
                </c:pt>
                <c:pt idx="6538">
                  <c:v>-30.740945</c:v>
                </c:pt>
                <c:pt idx="6539">
                  <c:v>-30.894213000000001</c:v>
                </c:pt>
                <c:pt idx="6540">
                  <c:v>-31.04946</c:v>
                </c:pt>
                <c:pt idx="6541">
                  <c:v>-31.198801</c:v>
                </c:pt>
                <c:pt idx="6542">
                  <c:v>-33.218004999999998</c:v>
                </c:pt>
                <c:pt idx="6543">
                  <c:v>-33.218004999999998</c:v>
                </c:pt>
                <c:pt idx="6544">
                  <c:v>-33.218004999999998</c:v>
                </c:pt>
                <c:pt idx="6545">
                  <c:v>-33.856008000000003</c:v>
                </c:pt>
                <c:pt idx="6546">
                  <c:v>-33.856008000000003</c:v>
                </c:pt>
                <c:pt idx="6547">
                  <c:v>-34.140692999999999</c:v>
                </c:pt>
                <c:pt idx="6548">
                  <c:v>-34.326115000000001</c:v>
                </c:pt>
                <c:pt idx="6549">
                  <c:v>-34.513415000000002</c:v>
                </c:pt>
                <c:pt idx="6550">
                  <c:v>-35.083489999999998</c:v>
                </c:pt>
                <c:pt idx="6551">
                  <c:v>-35.083489999999998</c:v>
                </c:pt>
                <c:pt idx="6552">
                  <c:v>-35.083489999999998</c:v>
                </c:pt>
                <c:pt idx="6553">
                  <c:v>-35.774203999999997</c:v>
                </c:pt>
                <c:pt idx="6554">
                  <c:v>-35.774203999999997</c:v>
                </c:pt>
                <c:pt idx="6555">
                  <c:v>-36.080978000000002</c:v>
                </c:pt>
                <c:pt idx="6556">
                  <c:v>-36.280720000000002</c:v>
                </c:pt>
                <c:pt idx="6557">
                  <c:v>-36.482377999999997</c:v>
                </c:pt>
                <c:pt idx="6558">
                  <c:v>-37.086171</c:v>
                </c:pt>
                <c:pt idx="6559">
                  <c:v>-37.086171</c:v>
                </c:pt>
                <c:pt idx="6560">
                  <c:v>-37.086171</c:v>
                </c:pt>
                <c:pt idx="6561">
                  <c:v>-37.833829000000001</c:v>
                </c:pt>
                <c:pt idx="6562">
                  <c:v>-37.833829000000001</c:v>
                </c:pt>
                <c:pt idx="6563">
                  <c:v>-38.176226999999997</c:v>
                </c:pt>
                <c:pt idx="6564">
                  <c:v>-38.382201999999999</c:v>
                </c:pt>
                <c:pt idx="6565">
                  <c:v>-38.601140999999998</c:v>
                </c:pt>
                <c:pt idx="6566">
                  <c:v>-39.270964999999997</c:v>
                </c:pt>
                <c:pt idx="6567">
                  <c:v>-39.270964999999997</c:v>
                </c:pt>
                <c:pt idx="6568">
                  <c:v>-39.270964999999997</c:v>
                </c:pt>
                <c:pt idx="6569">
                  <c:v>-40.082267999999999</c:v>
                </c:pt>
                <c:pt idx="6570">
                  <c:v>-40.082267999999999</c:v>
                </c:pt>
                <c:pt idx="6571">
                  <c:v>-40.435699</c:v>
                </c:pt>
                <c:pt idx="6572">
                  <c:v>-40.667482</c:v>
                </c:pt>
                <c:pt idx="6573">
                  <c:v>-40.898021999999997</c:v>
                </c:pt>
                <c:pt idx="6574">
                  <c:v>-41.603983999999997</c:v>
                </c:pt>
                <c:pt idx="6575">
                  <c:v>-41.603983999999997</c:v>
                </c:pt>
                <c:pt idx="6576">
                  <c:v>-41.603983999999997</c:v>
                </c:pt>
                <c:pt idx="6577">
                  <c:v>-42.492955000000002</c:v>
                </c:pt>
                <c:pt idx="6578">
                  <c:v>-42.492955000000002</c:v>
                </c:pt>
                <c:pt idx="6579">
                  <c:v>-42.885236999999996</c:v>
                </c:pt>
                <c:pt idx="6580">
                  <c:v>-43.126534999999997</c:v>
                </c:pt>
                <c:pt idx="6581">
                  <c:v>-43.384706000000001</c:v>
                </c:pt>
                <c:pt idx="6582">
                  <c:v>-44.177838999999999</c:v>
                </c:pt>
                <c:pt idx="6583">
                  <c:v>-44.177838999999999</c:v>
                </c:pt>
                <c:pt idx="6584">
                  <c:v>-44.177838999999999</c:v>
                </c:pt>
                <c:pt idx="6585">
                  <c:v>-45.168148000000002</c:v>
                </c:pt>
                <c:pt idx="6586">
                  <c:v>-45.168148000000002</c:v>
                </c:pt>
                <c:pt idx="6587">
                  <c:v>-45.594636999999999</c:v>
                </c:pt>
                <c:pt idx="6588">
                  <c:v>-45.877223000000001</c:v>
                </c:pt>
                <c:pt idx="6589">
                  <c:v>-46.163652999999996</c:v>
                </c:pt>
                <c:pt idx="6590">
                  <c:v>-47.030365000000003</c:v>
                </c:pt>
                <c:pt idx="6591">
                  <c:v>-47.030365000000003</c:v>
                </c:pt>
                <c:pt idx="6592">
                  <c:v>-47.030365000000003</c:v>
                </c:pt>
                <c:pt idx="6593">
                  <c:v>-48.128408999999998</c:v>
                </c:pt>
                <c:pt idx="6594">
                  <c:v>-48.128408999999998</c:v>
                </c:pt>
                <c:pt idx="6595">
                  <c:v>-48.591270000000002</c:v>
                </c:pt>
                <c:pt idx="6596">
                  <c:v>-48.898372999999999</c:v>
                </c:pt>
                <c:pt idx="6597">
                  <c:v>-49.209074999999999</c:v>
                </c:pt>
                <c:pt idx="6598">
                  <c:v>-50.163539</c:v>
                </c:pt>
                <c:pt idx="6599">
                  <c:v>-50.163539</c:v>
                </c:pt>
                <c:pt idx="6600">
                  <c:v>-50.163539</c:v>
                </c:pt>
                <c:pt idx="6601">
                  <c:v>-51.369345000000003</c:v>
                </c:pt>
                <c:pt idx="6602">
                  <c:v>-51.369345000000003</c:v>
                </c:pt>
                <c:pt idx="6603">
                  <c:v>-51.870984</c:v>
                </c:pt>
                <c:pt idx="6604">
                  <c:v>-52.189675000000001</c:v>
                </c:pt>
                <c:pt idx="6605">
                  <c:v>-52.529200000000003</c:v>
                </c:pt>
                <c:pt idx="6606">
                  <c:v>-53.569960999999999</c:v>
                </c:pt>
                <c:pt idx="6607">
                  <c:v>-53.569960999999999</c:v>
                </c:pt>
                <c:pt idx="6608">
                  <c:v>-53.569960999999999</c:v>
                </c:pt>
                <c:pt idx="6609">
                  <c:v>-53.569960999999999</c:v>
                </c:pt>
                <c:pt idx="6610">
                  <c:v>-54.872745999999999</c:v>
                </c:pt>
                <c:pt idx="6611">
                  <c:v>-54.872745999999999</c:v>
                </c:pt>
                <c:pt idx="6612">
                  <c:v>-54.872745999999999</c:v>
                </c:pt>
                <c:pt idx="6613">
                  <c:v>-54.872745999999999</c:v>
                </c:pt>
                <c:pt idx="6614">
                  <c:v>-56.135640000000002</c:v>
                </c:pt>
                <c:pt idx="6615">
                  <c:v>-56.482064999999999</c:v>
                </c:pt>
                <c:pt idx="6616">
                  <c:v>-56.840082000000002</c:v>
                </c:pt>
                <c:pt idx="6617">
                  <c:v>-57.202820000000003</c:v>
                </c:pt>
                <c:pt idx="6618">
                  <c:v>-57.202820000000003</c:v>
                </c:pt>
                <c:pt idx="6619">
                  <c:v>-57.202820000000003</c:v>
                </c:pt>
                <c:pt idx="6620">
                  <c:v>-58.533580000000001</c:v>
                </c:pt>
                <c:pt idx="6621">
                  <c:v>-58.533580000000001</c:v>
                </c:pt>
                <c:pt idx="6622">
                  <c:v>-59.777157000000003</c:v>
                </c:pt>
                <c:pt idx="6623">
                  <c:v>-60.123474999999999</c:v>
                </c:pt>
                <c:pt idx="6624">
                  <c:v>-60.445929</c:v>
                </c:pt>
                <c:pt idx="6625">
                  <c:v>-60.778840000000002</c:v>
                </c:pt>
                <c:pt idx="6626">
                  <c:v>-60.778840000000002</c:v>
                </c:pt>
                <c:pt idx="6627">
                  <c:v>-60.778840000000002</c:v>
                </c:pt>
                <c:pt idx="6628">
                  <c:v>-61.978698000000001</c:v>
                </c:pt>
                <c:pt idx="6629">
                  <c:v>-61.978698000000001</c:v>
                </c:pt>
                <c:pt idx="6630">
                  <c:v>-63.064981000000003</c:v>
                </c:pt>
                <c:pt idx="6631">
                  <c:v>-63.355930000000001</c:v>
                </c:pt>
                <c:pt idx="6632">
                  <c:v>-63.621206999999998</c:v>
                </c:pt>
                <c:pt idx="6633">
                  <c:v>-63.888767999999999</c:v>
                </c:pt>
                <c:pt idx="6634">
                  <c:v>-63.888767999999999</c:v>
                </c:pt>
                <c:pt idx="6635">
                  <c:v>-64.833707000000004</c:v>
                </c:pt>
                <c:pt idx="6636">
                  <c:v>-64.833707000000004</c:v>
                </c:pt>
                <c:pt idx="6637">
                  <c:v>-64.833707000000004</c:v>
                </c:pt>
                <c:pt idx="6638">
                  <c:v>-65.622225</c:v>
                </c:pt>
                <c:pt idx="6639">
                  <c:v>-65.817948999999999</c:v>
                </c:pt>
                <c:pt idx="6640">
                  <c:v>-65.995979000000005</c:v>
                </c:pt>
                <c:pt idx="6641">
                  <c:v>-66.171550999999994</c:v>
                </c:pt>
                <c:pt idx="6642">
                  <c:v>-66.171550999999994</c:v>
                </c:pt>
                <c:pt idx="6643">
                  <c:v>-67.181015000000002</c:v>
                </c:pt>
                <c:pt idx="6644">
                  <c:v>-67.181015000000002</c:v>
                </c:pt>
                <c:pt idx="6645">
                  <c:v>-67.181015000000002</c:v>
                </c:pt>
                <c:pt idx="6646">
                  <c:v>-67.641203000000004</c:v>
                </c:pt>
                <c:pt idx="6647">
                  <c:v>-67.743426999999997</c:v>
                </c:pt>
                <c:pt idx="6648">
                  <c:v>-67.841606999999996</c:v>
                </c:pt>
                <c:pt idx="6649">
                  <c:v>-67.927294000000003</c:v>
                </c:pt>
                <c:pt idx="6650">
                  <c:v>-67.927294000000003</c:v>
                </c:pt>
                <c:pt idx="6651">
                  <c:v>-68.211748999999998</c:v>
                </c:pt>
                <c:pt idx="6652">
                  <c:v>-68.211748999999998</c:v>
                </c:pt>
                <c:pt idx="6653">
                  <c:v>-68.211748999999998</c:v>
                </c:pt>
                <c:pt idx="6654">
                  <c:v>-68.317739000000003</c:v>
                </c:pt>
                <c:pt idx="6655">
                  <c:v>-68.302768</c:v>
                </c:pt>
                <c:pt idx="6656">
                  <c:v>-68.267515000000003</c:v>
                </c:pt>
                <c:pt idx="6657">
                  <c:v>-68.209860000000006</c:v>
                </c:pt>
                <c:pt idx="6658">
                  <c:v>-68.209860000000006</c:v>
                </c:pt>
                <c:pt idx="6659">
                  <c:v>-67.993600999999998</c:v>
                </c:pt>
                <c:pt idx="6660">
                  <c:v>-67.993600999999998</c:v>
                </c:pt>
                <c:pt idx="6661">
                  <c:v>-67.993600999999998</c:v>
                </c:pt>
                <c:pt idx="6662">
                  <c:v>-67.500744999999995</c:v>
                </c:pt>
                <c:pt idx="6663">
                  <c:v>-67.318314000000001</c:v>
                </c:pt>
                <c:pt idx="6664">
                  <c:v>-67.116049000000004</c:v>
                </c:pt>
                <c:pt idx="6665">
                  <c:v>-66.894882999999993</c:v>
                </c:pt>
                <c:pt idx="6666">
                  <c:v>-66.894882999999993</c:v>
                </c:pt>
                <c:pt idx="6667">
                  <c:v>-66.139285999999998</c:v>
                </c:pt>
                <c:pt idx="6668">
                  <c:v>-66.139285999999998</c:v>
                </c:pt>
                <c:pt idx="6669">
                  <c:v>-66.139285999999998</c:v>
                </c:pt>
                <c:pt idx="6670">
                  <c:v>-64.242853999999994</c:v>
                </c:pt>
                <c:pt idx="6671">
                  <c:v>-64.242853999999994</c:v>
                </c:pt>
                <c:pt idx="6672">
                  <c:v>-64.242853999999994</c:v>
                </c:pt>
                <c:pt idx="6673">
                  <c:v>-63.166308000000001</c:v>
                </c:pt>
                <c:pt idx="6674">
                  <c:v>-63.166308000000001</c:v>
                </c:pt>
                <c:pt idx="6675">
                  <c:v>-63.166308000000001</c:v>
                </c:pt>
                <c:pt idx="6676">
                  <c:v>-62.644199999999998</c:v>
                </c:pt>
                <c:pt idx="6677">
                  <c:v>-62.306804</c:v>
                </c:pt>
                <c:pt idx="6678">
                  <c:v>-61.271684999999998</c:v>
                </c:pt>
                <c:pt idx="6679">
                  <c:v>-60.930743</c:v>
                </c:pt>
                <c:pt idx="6680">
                  <c:v>-60.930743</c:v>
                </c:pt>
                <c:pt idx="6681">
                  <c:v>-59.702716000000002</c:v>
                </c:pt>
                <c:pt idx="6682">
                  <c:v>-59.702716000000002</c:v>
                </c:pt>
                <c:pt idx="6683">
                  <c:v>-59.702716000000002</c:v>
                </c:pt>
                <c:pt idx="6684">
                  <c:v>-59.096552000000003</c:v>
                </c:pt>
                <c:pt idx="6685">
                  <c:v>-58.713994999999997</c:v>
                </c:pt>
                <c:pt idx="6686">
                  <c:v>-57.536332999999999</c:v>
                </c:pt>
                <c:pt idx="6687">
                  <c:v>-57.121084000000003</c:v>
                </c:pt>
                <c:pt idx="6688">
                  <c:v>-57.121084000000003</c:v>
                </c:pt>
                <c:pt idx="6689">
                  <c:v>-55.679631999999998</c:v>
                </c:pt>
                <c:pt idx="6690">
                  <c:v>-55.679631999999998</c:v>
                </c:pt>
                <c:pt idx="6691">
                  <c:v>-55.679631999999998</c:v>
                </c:pt>
                <c:pt idx="6692">
                  <c:v>-54.994484999999997</c:v>
                </c:pt>
                <c:pt idx="6693">
                  <c:v>-54.551037000000001</c:v>
                </c:pt>
                <c:pt idx="6694">
                  <c:v>-53.186836</c:v>
                </c:pt>
                <c:pt idx="6695">
                  <c:v>-52.717064999999998</c:v>
                </c:pt>
                <c:pt idx="6696">
                  <c:v>-52.717064999999998</c:v>
                </c:pt>
                <c:pt idx="6697">
                  <c:v>-51.098705000000002</c:v>
                </c:pt>
                <c:pt idx="6698">
                  <c:v>-51.098705000000002</c:v>
                </c:pt>
                <c:pt idx="6699">
                  <c:v>-51.098705000000002</c:v>
                </c:pt>
                <c:pt idx="6700">
                  <c:v>-50.336441999999998</c:v>
                </c:pt>
                <c:pt idx="6701">
                  <c:v>-49.846966999999999</c:v>
                </c:pt>
                <c:pt idx="6702">
                  <c:v>-47.867300999999998</c:v>
                </c:pt>
                <c:pt idx="6703">
                  <c:v>-47.867300999999998</c:v>
                </c:pt>
                <c:pt idx="6704">
                  <c:v>-47.867300999999998</c:v>
                </c:pt>
                <c:pt idx="6705">
                  <c:v>-46.121893999999998</c:v>
                </c:pt>
                <c:pt idx="6706">
                  <c:v>-46.121893999999998</c:v>
                </c:pt>
                <c:pt idx="6707">
                  <c:v>-46.121893999999998</c:v>
                </c:pt>
                <c:pt idx="6708">
                  <c:v>-45.309103</c:v>
                </c:pt>
                <c:pt idx="6709">
                  <c:v>-44.788885000000001</c:v>
                </c:pt>
                <c:pt idx="6710">
                  <c:v>-42.689459999999997</c:v>
                </c:pt>
                <c:pt idx="6711">
                  <c:v>-42.689459999999997</c:v>
                </c:pt>
                <c:pt idx="6712">
                  <c:v>-42.689459999999997</c:v>
                </c:pt>
                <c:pt idx="6713">
                  <c:v>-40.840077999999998</c:v>
                </c:pt>
                <c:pt idx="6714">
                  <c:v>-40.840077999999998</c:v>
                </c:pt>
                <c:pt idx="6715">
                  <c:v>-40.840077999999998</c:v>
                </c:pt>
                <c:pt idx="6716">
                  <c:v>-39.939943999999997</c:v>
                </c:pt>
                <c:pt idx="6717">
                  <c:v>-39.408921999999997</c:v>
                </c:pt>
                <c:pt idx="6718">
                  <c:v>-37.156547000000003</c:v>
                </c:pt>
                <c:pt idx="6719">
                  <c:v>-37.156547000000003</c:v>
                </c:pt>
                <c:pt idx="6720">
                  <c:v>-37.156547000000003</c:v>
                </c:pt>
                <c:pt idx="6721">
                  <c:v>-35.231056000000002</c:v>
                </c:pt>
                <c:pt idx="6722">
                  <c:v>-35.231056000000002</c:v>
                </c:pt>
                <c:pt idx="6723">
                  <c:v>-34.899714000000003</c:v>
                </c:pt>
                <c:pt idx="6724">
                  <c:v>-34.329647000000001</c:v>
                </c:pt>
                <c:pt idx="6725">
                  <c:v>-33.758307000000002</c:v>
                </c:pt>
                <c:pt idx="6726">
                  <c:v>-31.490161000000001</c:v>
                </c:pt>
                <c:pt idx="6727">
                  <c:v>-31.490161000000001</c:v>
                </c:pt>
                <c:pt idx="6728">
                  <c:v>-31.490161000000001</c:v>
                </c:pt>
                <c:pt idx="6729">
                  <c:v>-29.527417</c:v>
                </c:pt>
                <c:pt idx="6730">
                  <c:v>-29.527417</c:v>
                </c:pt>
                <c:pt idx="6731">
                  <c:v>-29.204077000000002</c:v>
                </c:pt>
                <c:pt idx="6732">
                  <c:v>-28.632164</c:v>
                </c:pt>
                <c:pt idx="6733">
                  <c:v>-28.060489</c:v>
                </c:pt>
                <c:pt idx="6734">
                  <c:v>-25.807724</c:v>
                </c:pt>
                <c:pt idx="6735">
                  <c:v>-25.807724</c:v>
                </c:pt>
                <c:pt idx="6736">
                  <c:v>-25.807724</c:v>
                </c:pt>
                <c:pt idx="6737">
                  <c:v>-23.868662</c:v>
                </c:pt>
                <c:pt idx="6738">
                  <c:v>-23.868662</c:v>
                </c:pt>
                <c:pt idx="6739">
                  <c:v>-23.516186000000001</c:v>
                </c:pt>
                <c:pt idx="6740">
                  <c:v>-22.980903000000001</c:v>
                </c:pt>
                <c:pt idx="6741">
                  <c:v>-22.421209000000001</c:v>
                </c:pt>
                <c:pt idx="6742">
                  <c:v>-20.202615999999999</c:v>
                </c:pt>
                <c:pt idx="6743">
                  <c:v>-20.202615999999999</c:v>
                </c:pt>
                <c:pt idx="6744">
                  <c:v>-20.202615999999999</c:v>
                </c:pt>
                <c:pt idx="6745">
                  <c:v>-18.310573000000002</c:v>
                </c:pt>
                <c:pt idx="6746">
                  <c:v>-18.310573000000002</c:v>
                </c:pt>
                <c:pt idx="6747">
                  <c:v>-17.993589</c:v>
                </c:pt>
                <c:pt idx="6748">
                  <c:v>-17.446732000000001</c:v>
                </c:pt>
                <c:pt idx="6749">
                  <c:v>-16.936239</c:v>
                </c:pt>
                <c:pt idx="6750">
                  <c:v>-14.783474999999999</c:v>
                </c:pt>
                <c:pt idx="6751">
                  <c:v>-14.783474999999999</c:v>
                </c:pt>
                <c:pt idx="6752">
                  <c:v>-14.783474999999999</c:v>
                </c:pt>
                <c:pt idx="6753">
                  <c:v>-12.942080000000001</c:v>
                </c:pt>
                <c:pt idx="6754">
                  <c:v>-12.942080000000001</c:v>
                </c:pt>
                <c:pt idx="6755">
                  <c:v>-12.650956000000001</c:v>
                </c:pt>
                <c:pt idx="6756">
                  <c:v>-12.131209</c:v>
                </c:pt>
                <c:pt idx="6757">
                  <c:v>-11.640636000000001</c:v>
                </c:pt>
                <c:pt idx="6758">
                  <c:v>-9.6360759999999992</c:v>
                </c:pt>
                <c:pt idx="6759">
                  <c:v>-9.6360759999999992</c:v>
                </c:pt>
                <c:pt idx="6760">
                  <c:v>-9.6360759999999992</c:v>
                </c:pt>
                <c:pt idx="6761">
                  <c:v>-7.9358269999999997</c:v>
                </c:pt>
                <c:pt idx="6762">
                  <c:v>-7.9358269999999997</c:v>
                </c:pt>
                <c:pt idx="6763">
                  <c:v>-7.6730590000000003</c:v>
                </c:pt>
                <c:pt idx="6764">
                  <c:v>-7.2052839999999998</c:v>
                </c:pt>
                <c:pt idx="6765">
                  <c:v>-6.769018</c:v>
                </c:pt>
                <c:pt idx="6766">
                  <c:v>-5.0406380000000004</c:v>
                </c:pt>
                <c:pt idx="6767">
                  <c:v>-5.0406380000000004</c:v>
                </c:pt>
                <c:pt idx="6768">
                  <c:v>-5.0406380000000004</c:v>
                </c:pt>
                <c:pt idx="6769">
                  <c:v>-2.7068469999999998</c:v>
                </c:pt>
                <c:pt idx="6770">
                  <c:v>-2.7068469999999998</c:v>
                </c:pt>
                <c:pt idx="6771">
                  <c:v>-2.5076740000000002</c:v>
                </c:pt>
                <c:pt idx="6772">
                  <c:v>-2.1661069999999998</c:v>
                </c:pt>
                <c:pt idx="6773">
                  <c:v>-1.7998780000000001</c:v>
                </c:pt>
                <c:pt idx="6774">
                  <c:v>-0.47274100000000002</c:v>
                </c:pt>
                <c:pt idx="6775">
                  <c:v>-0.47274100000000002</c:v>
                </c:pt>
                <c:pt idx="6776">
                  <c:v>-0.47274100000000002</c:v>
                </c:pt>
                <c:pt idx="6777">
                  <c:v>0.60180199999999995</c:v>
                </c:pt>
                <c:pt idx="6778">
                  <c:v>0.60180199999999995</c:v>
                </c:pt>
                <c:pt idx="6779">
                  <c:v>0.76879900000000001</c:v>
                </c:pt>
                <c:pt idx="6780">
                  <c:v>1.036616</c:v>
                </c:pt>
                <c:pt idx="6781">
                  <c:v>1.2753369999999999</c:v>
                </c:pt>
                <c:pt idx="6782">
                  <c:v>2.097766</c:v>
                </c:pt>
                <c:pt idx="6783">
                  <c:v>2.097766</c:v>
                </c:pt>
                <c:pt idx="6784">
                  <c:v>2.097766</c:v>
                </c:pt>
                <c:pt idx="6785">
                  <c:v>2.7274159999999998</c:v>
                </c:pt>
                <c:pt idx="6786">
                  <c:v>2.7274159999999998</c:v>
                </c:pt>
                <c:pt idx="6787">
                  <c:v>2.803636</c:v>
                </c:pt>
                <c:pt idx="6788">
                  <c:v>2.9202439999999998</c:v>
                </c:pt>
                <c:pt idx="6789">
                  <c:v>3.0253320000000001</c:v>
                </c:pt>
                <c:pt idx="6790">
                  <c:v>3.2483900000000001</c:v>
                </c:pt>
                <c:pt idx="6791">
                  <c:v>3.2483900000000001</c:v>
                </c:pt>
                <c:pt idx="6792">
                  <c:v>3.2483900000000001</c:v>
                </c:pt>
                <c:pt idx="6793">
                  <c:v>3.3735650000000001</c:v>
                </c:pt>
                <c:pt idx="6794">
                  <c:v>3.3735650000000001</c:v>
                </c:pt>
                <c:pt idx="6795">
                  <c:v>3.3494220000000001</c:v>
                </c:pt>
                <c:pt idx="6796">
                  <c:v>3.3198880000000002</c:v>
                </c:pt>
                <c:pt idx="6797">
                  <c:v>3.2720470000000001</c:v>
                </c:pt>
                <c:pt idx="6798">
                  <c:v>2.9061689999999998</c:v>
                </c:pt>
                <c:pt idx="6799">
                  <c:v>2.9061689999999998</c:v>
                </c:pt>
                <c:pt idx="6800">
                  <c:v>2.5712899999999999</c:v>
                </c:pt>
                <c:pt idx="6801">
                  <c:v>2.5712899999999999</c:v>
                </c:pt>
                <c:pt idx="6802">
                  <c:v>2.5712899999999999</c:v>
                </c:pt>
                <c:pt idx="6803">
                  <c:v>2.4629639999999999</c:v>
                </c:pt>
                <c:pt idx="6804">
                  <c:v>2.3060230000000002</c:v>
                </c:pt>
                <c:pt idx="6805">
                  <c:v>2.1384409999999998</c:v>
                </c:pt>
                <c:pt idx="6806">
                  <c:v>1.3983810000000001</c:v>
                </c:pt>
                <c:pt idx="6807">
                  <c:v>1.3983810000000001</c:v>
                </c:pt>
                <c:pt idx="6808">
                  <c:v>1.3983810000000001</c:v>
                </c:pt>
                <c:pt idx="6809">
                  <c:v>1.3983810000000001</c:v>
                </c:pt>
                <c:pt idx="6810">
                  <c:v>1.3983810000000001</c:v>
                </c:pt>
                <c:pt idx="6811">
                  <c:v>0.83238500000000004</c:v>
                </c:pt>
                <c:pt idx="6812">
                  <c:v>0.83238500000000004</c:v>
                </c:pt>
                <c:pt idx="6813">
                  <c:v>0.83238500000000004</c:v>
                </c:pt>
                <c:pt idx="6814">
                  <c:v>0.50771900000000003</c:v>
                </c:pt>
                <c:pt idx="6815">
                  <c:v>0.50771900000000003</c:v>
                </c:pt>
                <c:pt idx="6816">
                  <c:v>0.31813799999999998</c:v>
                </c:pt>
                <c:pt idx="6817">
                  <c:v>0.13402700000000001</c:v>
                </c:pt>
                <c:pt idx="6818">
                  <c:v>-4.3668999999999999E-2</c:v>
                </c:pt>
                <c:pt idx="6819">
                  <c:v>-0.214224</c:v>
                </c:pt>
                <c:pt idx="6820">
                  <c:v>-0.37711600000000001</c:v>
                </c:pt>
                <c:pt idx="6821">
                  <c:v>-0.37711600000000001</c:v>
                </c:pt>
                <c:pt idx="6822">
                  <c:v>-1.0942229999999999</c:v>
                </c:pt>
                <c:pt idx="6823">
                  <c:v>-1.0942229999999999</c:v>
                </c:pt>
                <c:pt idx="6824">
                  <c:v>-1.2233750000000001</c:v>
                </c:pt>
                <c:pt idx="6825">
                  <c:v>-1.349898</c:v>
                </c:pt>
                <c:pt idx="6826">
                  <c:v>-1.4645010000000001</c:v>
                </c:pt>
                <c:pt idx="6827">
                  <c:v>-1.5786709999999999</c:v>
                </c:pt>
                <c:pt idx="6828">
                  <c:v>-1.6903779999999999</c:v>
                </c:pt>
                <c:pt idx="6829">
                  <c:v>-1.6903779999999999</c:v>
                </c:pt>
                <c:pt idx="6830">
                  <c:v>-2.2238799999999999</c:v>
                </c:pt>
                <c:pt idx="6831">
                  <c:v>-2.2238799999999999</c:v>
                </c:pt>
                <c:pt idx="6832">
                  <c:v>-2.4309020000000001</c:v>
                </c:pt>
                <c:pt idx="6833">
                  <c:v>-2.5346510000000002</c:v>
                </c:pt>
                <c:pt idx="6834">
                  <c:v>-2.6388910000000001</c:v>
                </c:pt>
                <c:pt idx="6835">
                  <c:v>-2.6388910000000001</c:v>
                </c:pt>
                <c:pt idx="6836">
                  <c:v>-2.7441650000000002</c:v>
                </c:pt>
                <c:pt idx="6837">
                  <c:v>-2.7441650000000002</c:v>
                </c:pt>
                <c:pt idx="6838">
                  <c:v>-3.2843179999999998</c:v>
                </c:pt>
                <c:pt idx="6839">
                  <c:v>-3.3957489999999999</c:v>
                </c:pt>
                <c:pt idx="6840">
                  <c:v>-3.5087290000000002</c:v>
                </c:pt>
                <c:pt idx="6841">
                  <c:v>-3.6177950000000001</c:v>
                </c:pt>
                <c:pt idx="6842">
                  <c:v>-3.7338040000000001</c:v>
                </c:pt>
                <c:pt idx="6843">
                  <c:v>-3.852922</c:v>
                </c:pt>
                <c:pt idx="6844">
                  <c:v>-3.852922</c:v>
                </c:pt>
                <c:pt idx="6845">
                  <c:v>-3.852922</c:v>
                </c:pt>
                <c:pt idx="6846">
                  <c:v>-4.4577770000000001</c:v>
                </c:pt>
                <c:pt idx="6847">
                  <c:v>-4.5815479999999997</c:v>
                </c:pt>
                <c:pt idx="6848">
                  <c:v>-4.7081710000000001</c:v>
                </c:pt>
                <c:pt idx="6849">
                  <c:v>-4.8359589999999999</c:v>
                </c:pt>
                <c:pt idx="6850">
                  <c:v>-4.9649869999999998</c:v>
                </c:pt>
                <c:pt idx="6851">
                  <c:v>-5.0884099999999997</c:v>
                </c:pt>
                <c:pt idx="6852">
                  <c:v>-5.0884099999999997</c:v>
                </c:pt>
                <c:pt idx="6853">
                  <c:v>-5.0884099999999997</c:v>
                </c:pt>
                <c:pt idx="6854">
                  <c:v>-5.7632630000000002</c:v>
                </c:pt>
                <c:pt idx="6855">
                  <c:v>-5.8963000000000001</c:v>
                </c:pt>
                <c:pt idx="6856">
                  <c:v>-6.0384520000000004</c:v>
                </c:pt>
                <c:pt idx="6857">
                  <c:v>-6.1833270000000002</c:v>
                </c:pt>
                <c:pt idx="6858">
                  <c:v>-6.3300099999999997</c:v>
                </c:pt>
                <c:pt idx="6859">
                  <c:v>-6.4769899999999998</c:v>
                </c:pt>
                <c:pt idx="6860">
                  <c:v>-6.4769899999999998</c:v>
                </c:pt>
                <c:pt idx="6861">
                  <c:v>-6.4769899999999998</c:v>
                </c:pt>
                <c:pt idx="6862">
                  <c:v>-7.2276199999999999</c:v>
                </c:pt>
                <c:pt idx="6863">
                  <c:v>-7.383222</c:v>
                </c:pt>
                <c:pt idx="6864">
                  <c:v>-7.5393600000000003</c:v>
                </c:pt>
                <c:pt idx="6865">
                  <c:v>-7.6893750000000001</c:v>
                </c:pt>
                <c:pt idx="6866">
                  <c:v>-7.8461990000000004</c:v>
                </c:pt>
                <c:pt idx="6867">
                  <c:v>-8.0024329999999999</c:v>
                </c:pt>
                <c:pt idx="6868">
                  <c:v>-8.0024329999999999</c:v>
                </c:pt>
                <c:pt idx="6869">
                  <c:v>-8.0024329999999999</c:v>
                </c:pt>
                <c:pt idx="6870">
                  <c:v>-8.5216770000000004</c:v>
                </c:pt>
                <c:pt idx="6871">
                  <c:v>-8.5216770000000004</c:v>
                </c:pt>
                <c:pt idx="6872">
                  <c:v>-8.7669359999999994</c:v>
                </c:pt>
                <c:pt idx="6873">
                  <c:v>-8.9160780000000006</c:v>
                </c:pt>
                <c:pt idx="6874">
                  <c:v>-9.0654339999999998</c:v>
                </c:pt>
                <c:pt idx="6875">
                  <c:v>-9.212555</c:v>
                </c:pt>
                <c:pt idx="6876">
                  <c:v>-9.3507719999999992</c:v>
                </c:pt>
                <c:pt idx="6877">
                  <c:v>-9.4966539999999995</c:v>
                </c:pt>
                <c:pt idx="6878">
                  <c:v>-9.9693430000000003</c:v>
                </c:pt>
                <c:pt idx="6879">
                  <c:v>-9.9693430000000003</c:v>
                </c:pt>
                <c:pt idx="6880">
                  <c:v>-10.054171</c:v>
                </c:pt>
                <c:pt idx="6881">
                  <c:v>-10.328735999999999</c:v>
                </c:pt>
                <c:pt idx="6882">
                  <c:v>-10.462279000000001</c:v>
                </c:pt>
                <c:pt idx="6883">
                  <c:v>-10.596588000000001</c:v>
                </c:pt>
                <c:pt idx="6884">
                  <c:v>-10.722651000000001</c:v>
                </c:pt>
                <c:pt idx="6885">
                  <c:v>-10.851856</c:v>
                </c:pt>
                <c:pt idx="6886">
                  <c:v>-11.263332</c:v>
                </c:pt>
                <c:pt idx="6887">
                  <c:v>-11.263332</c:v>
                </c:pt>
                <c:pt idx="6888">
                  <c:v>-11.339959</c:v>
                </c:pt>
                <c:pt idx="6889">
                  <c:v>-11.58521</c:v>
                </c:pt>
                <c:pt idx="6890">
                  <c:v>-11.703566</c:v>
                </c:pt>
                <c:pt idx="6891">
                  <c:v>-11.82019</c:v>
                </c:pt>
                <c:pt idx="6892">
                  <c:v>-11.933771</c:v>
                </c:pt>
                <c:pt idx="6893">
                  <c:v>-12.040521</c:v>
                </c:pt>
                <c:pt idx="6894">
                  <c:v>-12.382528000000001</c:v>
                </c:pt>
                <c:pt idx="6895">
                  <c:v>-12.382528000000001</c:v>
                </c:pt>
                <c:pt idx="6896">
                  <c:v>-12.446899</c:v>
                </c:pt>
                <c:pt idx="6897">
                  <c:v>-12.647297999999999</c:v>
                </c:pt>
                <c:pt idx="6898">
                  <c:v>-12.74291</c:v>
                </c:pt>
                <c:pt idx="6899">
                  <c:v>-12.835425000000001</c:v>
                </c:pt>
                <c:pt idx="6900">
                  <c:v>-12.924924000000001</c:v>
                </c:pt>
                <c:pt idx="6901">
                  <c:v>-13.006358000000001</c:v>
                </c:pt>
                <c:pt idx="6902">
                  <c:v>-13.419525999999999</c:v>
                </c:pt>
                <c:pt idx="6903">
                  <c:v>-13.419525999999999</c:v>
                </c:pt>
                <c:pt idx="6904">
                  <c:v>-13.464489</c:v>
                </c:pt>
                <c:pt idx="6905">
                  <c:v>-13.609654000000001</c:v>
                </c:pt>
                <c:pt idx="6906">
                  <c:v>-13.679582999999999</c:v>
                </c:pt>
                <c:pt idx="6907">
                  <c:v>-13.745927999999999</c:v>
                </c:pt>
                <c:pt idx="6908">
                  <c:v>-13.810468</c:v>
                </c:pt>
                <c:pt idx="6909">
                  <c:v>-13.869183</c:v>
                </c:pt>
                <c:pt idx="6910">
                  <c:v>-14.064952999999999</c:v>
                </c:pt>
                <c:pt idx="6911">
                  <c:v>-14.064952999999999</c:v>
                </c:pt>
                <c:pt idx="6912">
                  <c:v>-14.099912</c:v>
                </c:pt>
                <c:pt idx="6913">
                  <c:v>-14.206847</c:v>
                </c:pt>
                <c:pt idx="6914">
                  <c:v>-14.257619999999999</c:v>
                </c:pt>
                <c:pt idx="6915">
                  <c:v>-14.306402</c:v>
                </c:pt>
                <c:pt idx="6916">
                  <c:v>-14.352183999999999</c:v>
                </c:pt>
                <c:pt idx="6917">
                  <c:v>-14.398707</c:v>
                </c:pt>
                <c:pt idx="6918">
                  <c:v>-14.566132</c:v>
                </c:pt>
                <c:pt idx="6919">
                  <c:v>-14.566132</c:v>
                </c:pt>
                <c:pt idx="6920">
                  <c:v>-14.635956</c:v>
                </c:pt>
                <c:pt idx="6921">
                  <c:v>-14.679474000000001</c:v>
                </c:pt>
                <c:pt idx="6922">
                  <c:v>-14.722901999999999</c:v>
                </c:pt>
                <c:pt idx="6923">
                  <c:v>-14.76506</c:v>
                </c:pt>
                <c:pt idx="6924">
                  <c:v>-14.804066000000001</c:v>
                </c:pt>
                <c:pt idx="6925">
                  <c:v>-14.846174</c:v>
                </c:pt>
                <c:pt idx="6926">
                  <c:v>-15.073271999999999</c:v>
                </c:pt>
                <c:pt idx="6927">
                  <c:v>-15.115137000000001</c:v>
                </c:pt>
                <c:pt idx="6928">
                  <c:v>-15.157069999999999</c:v>
                </c:pt>
                <c:pt idx="6929">
                  <c:v>-15.196768</c:v>
                </c:pt>
                <c:pt idx="6930">
                  <c:v>-15.23908</c:v>
                </c:pt>
                <c:pt idx="6931">
                  <c:v>-15.281608</c:v>
                </c:pt>
                <c:pt idx="6932">
                  <c:v>-15.281608</c:v>
                </c:pt>
                <c:pt idx="6933">
                  <c:v>-15.281608</c:v>
                </c:pt>
                <c:pt idx="6934">
                  <c:v>-15.515158</c:v>
                </c:pt>
                <c:pt idx="6935">
                  <c:v>-15.556756999999999</c:v>
                </c:pt>
                <c:pt idx="6936">
                  <c:v>-15.601324</c:v>
                </c:pt>
                <c:pt idx="6937">
                  <c:v>-15.646437000000001</c:v>
                </c:pt>
                <c:pt idx="6938">
                  <c:v>-15.692145999999999</c:v>
                </c:pt>
                <c:pt idx="6939">
                  <c:v>-15.738391</c:v>
                </c:pt>
                <c:pt idx="6940">
                  <c:v>-15.738391</c:v>
                </c:pt>
                <c:pt idx="6941">
                  <c:v>-15.738391</c:v>
                </c:pt>
                <c:pt idx="6942">
                  <c:v>-15.991552</c:v>
                </c:pt>
                <c:pt idx="6943">
                  <c:v>-16.040970000000002</c:v>
                </c:pt>
                <c:pt idx="6944">
                  <c:v>-16.091403</c:v>
                </c:pt>
                <c:pt idx="6945">
                  <c:v>-16.142894999999999</c:v>
                </c:pt>
                <c:pt idx="6946">
                  <c:v>-16.195468999999999</c:v>
                </c:pt>
                <c:pt idx="6947">
                  <c:v>-16.245080000000002</c:v>
                </c:pt>
                <c:pt idx="6948">
                  <c:v>-16.245080000000002</c:v>
                </c:pt>
                <c:pt idx="6949">
                  <c:v>-16.245080000000002</c:v>
                </c:pt>
                <c:pt idx="6950">
                  <c:v>-16.539064</c:v>
                </c:pt>
                <c:pt idx="6951">
                  <c:v>-16.595859999999998</c:v>
                </c:pt>
                <c:pt idx="6952">
                  <c:v>-16.649470000000001</c:v>
                </c:pt>
                <c:pt idx="6953">
                  <c:v>-16.708393000000001</c:v>
                </c:pt>
                <c:pt idx="6954">
                  <c:v>-16.768335</c:v>
                </c:pt>
                <c:pt idx="6955">
                  <c:v>-16.829243999999999</c:v>
                </c:pt>
                <c:pt idx="6956">
                  <c:v>-16.829243999999999</c:v>
                </c:pt>
                <c:pt idx="6957">
                  <c:v>-16.829243999999999</c:v>
                </c:pt>
                <c:pt idx="6958">
                  <c:v>-17.162951</c:v>
                </c:pt>
                <c:pt idx="6959">
                  <c:v>-17.227964</c:v>
                </c:pt>
                <c:pt idx="6960">
                  <c:v>-17.293593999999999</c:v>
                </c:pt>
                <c:pt idx="6961">
                  <c:v>-17.359753000000001</c:v>
                </c:pt>
                <c:pt idx="6962">
                  <c:v>-17.428045000000001</c:v>
                </c:pt>
                <c:pt idx="6963">
                  <c:v>-17.496711000000001</c:v>
                </c:pt>
                <c:pt idx="6964">
                  <c:v>-17.496711000000001</c:v>
                </c:pt>
                <c:pt idx="6965">
                  <c:v>-17.496711000000001</c:v>
                </c:pt>
                <c:pt idx="6966">
                  <c:v>-17.858208999999999</c:v>
                </c:pt>
                <c:pt idx="6967">
                  <c:v>-17.929234000000001</c:v>
                </c:pt>
                <c:pt idx="6968">
                  <c:v>-17.999082000000001</c:v>
                </c:pt>
                <c:pt idx="6969">
                  <c:v>-18.066485</c:v>
                </c:pt>
                <c:pt idx="6970">
                  <c:v>-18.137498000000001</c:v>
                </c:pt>
                <c:pt idx="6971">
                  <c:v>-18.210113</c:v>
                </c:pt>
                <c:pt idx="6972">
                  <c:v>-18.210113</c:v>
                </c:pt>
                <c:pt idx="6973">
                  <c:v>-18.210113</c:v>
                </c:pt>
                <c:pt idx="6974">
                  <c:v>-18.582771999999999</c:v>
                </c:pt>
                <c:pt idx="6975">
                  <c:v>-18.654517999999999</c:v>
                </c:pt>
                <c:pt idx="6976">
                  <c:v>-18.72767</c:v>
                </c:pt>
                <c:pt idx="6977">
                  <c:v>-18.800512999999999</c:v>
                </c:pt>
                <c:pt idx="6978">
                  <c:v>-18.873027</c:v>
                </c:pt>
                <c:pt idx="6979">
                  <c:v>-18.941586999999998</c:v>
                </c:pt>
                <c:pt idx="6980">
                  <c:v>-18.941586999999998</c:v>
                </c:pt>
                <c:pt idx="6981">
                  <c:v>-18.941586999999998</c:v>
                </c:pt>
                <c:pt idx="6982">
                  <c:v>-19.315940000000001</c:v>
                </c:pt>
                <c:pt idx="6983">
                  <c:v>-19.384795</c:v>
                </c:pt>
                <c:pt idx="6984">
                  <c:v>-19.456738000000001</c:v>
                </c:pt>
                <c:pt idx="6985">
                  <c:v>-19.529769000000002</c:v>
                </c:pt>
                <c:pt idx="6986">
                  <c:v>-19.602325</c:v>
                </c:pt>
                <c:pt idx="6987">
                  <c:v>-19.674388</c:v>
                </c:pt>
                <c:pt idx="6988">
                  <c:v>-19.674388</c:v>
                </c:pt>
                <c:pt idx="6989">
                  <c:v>-19.674388</c:v>
                </c:pt>
                <c:pt idx="6990">
                  <c:v>-20.036138000000001</c:v>
                </c:pt>
                <c:pt idx="6991">
                  <c:v>-20.106943999999999</c:v>
                </c:pt>
                <c:pt idx="6992">
                  <c:v>-20.177277</c:v>
                </c:pt>
                <c:pt idx="6993">
                  <c:v>-20.243801000000001</c:v>
                </c:pt>
                <c:pt idx="6994">
                  <c:v>-20.313244999999998</c:v>
                </c:pt>
                <c:pt idx="6995">
                  <c:v>-20.382277999999999</c:v>
                </c:pt>
                <c:pt idx="6996">
                  <c:v>-20.382277999999999</c:v>
                </c:pt>
                <c:pt idx="6997">
                  <c:v>-20.382277999999999</c:v>
                </c:pt>
                <c:pt idx="6998">
                  <c:v>-20.73068</c:v>
                </c:pt>
                <c:pt idx="6999">
                  <c:v>-20.798991999999998</c:v>
                </c:pt>
                <c:pt idx="7000">
                  <c:v>-20.867000999999998</c:v>
                </c:pt>
                <c:pt idx="7001">
                  <c:v>-20.934708000000001</c:v>
                </c:pt>
                <c:pt idx="7002">
                  <c:v>-21.001049999999999</c:v>
                </c:pt>
                <c:pt idx="7003">
                  <c:v>-21.064964</c:v>
                </c:pt>
                <c:pt idx="7004">
                  <c:v>-21.064964</c:v>
                </c:pt>
                <c:pt idx="7005">
                  <c:v>-21.298107000000002</c:v>
                </c:pt>
                <c:pt idx="7006">
                  <c:v>-21.404112999999999</c:v>
                </c:pt>
                <c:pt idx="7007">
                  <c:v>-21.470171000000001</c:v>
                </c:pt>
                <c:pt idx="7008">
                  <c:v>-21.536031000000001</c:v>
                </c:pt>
                <c:pt idx="7009">
                  <c:v>-21.601702</c:v>
                </c:pt>
                <c:pt idx="7010">
                  <c:v>-21.664031000000001</c:v>
                </c:pt>
                <c:pt idx="7011">
                  <c:v>-21.729402</c:v>
                </c:pt>
                <c:pt idx="7012">
                  <c:v>-21.729402</c:v>
                </c:pt>
                <c:pt idx="7013">
                  <c:v>-22.434889999999999</c:v>
                </c:pt>
                <c:pt idx="7014">
                  <c:v>-22.543780999999999</c:v>
                </c:pt>
                <c:pt idx="7015">
                  <c:v>-22.608245</c:v>
                </c:pt>
                <c:pt idx="7016">
                  <c:v>-22.672726000000001</c:v>
                </c:pt>
                <c:pt idx="7017">
                  <c:v>-22.738325</c:v>
                </c:pt>
                <c:pt idx="7018">
                  <c:v>-22.802942000000002</c:v>
                </c:pt>
                <c:pt idx="7019">
                  <c:v>-22.863123999999999</c:v>
                </c:pt>
                <c:pt idx="7020">
                  <c:v>-22.863123999999999</c:v>
                </c:pt>
                <c:pt idx="7021">
                  <c:v>-23.108597</c:v>
                </c:pt>
                <c:pt idx="7022">
                  <c:v>-23.195612000000001</c:v>
                </c:pt>
                <c:pt idx="7023">
                  <c:v>-23.260717</c:v>
                </c:pt>
                <c:pt idx="7024">
                  <c:v>-23.326388999999999</c:v>
                </c:pt>
                <c:pt idx="7025">
                  <c:v>-23.389413000000001</c:v>
                </c:pt>
                <c:pt idx="7026">
                  <c:v>-23.455427</c:v>
                </c:pt>
                <c:pt idx="7027">
                  <c:v>-23.52345</c:v>
                </c:pt>
                <c:pt idx="7028">
                  <c:v>-23.52345</c:v>
                </c:pt>
                <c:pt idx="7029">
                  <c:v>-24.017567</c:v>
                </c:pt>
                <c:pt idx="7030">
                  <c:v>-24.107085000000001</c:v>
                </c:pt>
                <c:pt idx="7031">
                  <c:v>-24.174858</c:v>
                </c:pt>
                <c:pt idx="7032">
                  <c:v>-24.247689999999999</c:v>
                </c:pt>
                <c:pt idx="7033">
                  <c:v>-24.320312999999999</c:v>
                </c:pt>
                <c:pt idx="7034">
                  <c:v>-24.394489</c:v>
                </c:pt>
                <c:pt idx="7035">
                  <c:v>-24.468944</c:v>
                </c:pt>
                <c:pt idx="7036">
                  <c:v>-24.468944</c:v>
                </c:pt>
                <c:pt idx="7037">
                  <c:v>-24.772891999999999</c:v>
                </c:pt>
                <c:pt idx="7038">
                  <c:v>-24.871679</c:v>
                </c:pt>
                <c:pt idx="7039">
                  <c:v>-24.953341000000002</c:v>
                </c:pt>
                <c:pt idx="7040">
                  <c:v>-25.037019999999998</c:v>
                </c:pt>
                <c:pt idx="7041">
                  <c:v>-25.122762000000002</c:v>
                </c:pt>
                <c:pt idx="7042">
                  <c:v>-25.210602999999999</c:v>
                </c:pt>
                <c:pt idx="7043">
                  <c:v>-25.298468</c:v>
                </c:pt>
                <c:pt idx="7044">
                  <c:v>-25.298468</c:v>
                </c:pt>
                <c:pt idx="7045">
                  <c:v>-25.632065000000001</c:v>
                </c:pt>
                <c:pt idx="7046">
                  <c:v>-25.772403000000001</c:v>
                </c:pt>
                <c:pt idx="7047">
                  <c:v>-25.868364</c:v>
                </c:pt>
                <c:pt idx="7048">
                  <c:v>-25.966391999999999</c:v>
                </c:pt>
                <c:pt idx="7049">
                  <c:v>-26.06645</c:v>
                </c:pt>
                <c:pt idx="7050">
                  <c:v>-26.168498</c:v>
                </c:pt>
                <c:pt idx="7051">
                  <c:v>-26.272452999999999</c:v>
                </c:pt>
                <c:pt idx="7052">
                  <c:v>-26.272452999999999</c:v>
                </c:pt>
                <c:pt idx="7053">
                  <c:v>-26.661242999999999</c:v>
                </c:pt>
                <c:pt idx="7054">
                  <c:v>-27.167161</c:v>
                </c:pt>
                <c:pt idx="7055">
                  <c:v>-27.167161</c:v>
                </c:pt>
                <c:pt idx="7056">
                  <c:v>-27.283166999999999</c:v>
                </c:pt>
                <c:pt idx="7057">
                  <c:v>-27.400480000000002</c:v>
                </c:pt>
                <c:pt idx="7058">
                  <c:v>-27.400480000000002</c:v>
                </c:pt>
                <c:pt idx="7059">
                  <c:v>-27.833862</c:v>
                </c:pt>
                <c:pt idx="7060">
                  <c:v>-27.833862</c:v>
                </c:pt>
                <c:pt idx="7061">
                  <c:v>-27.833862</c:v>
                </c:pt>
                <c:pt idx="7062">
                  <c:v>-28.268713000000002</c:v>
                </c:pt>
                <c:pt idx="7063">
                  <c:v>-28.395333999999998</c:v>
                </c:pt>
                <c:pt idx="7064">
                  <c:v>-28.523439</c:v>
                </c:pt>
                <c:pt idx="7065">
                  <c:v>-28.646446000000001</c:v>
                </c:pt>
                <c:pt idx="7066">
                  <c:v>-28.646446000000001</c:v>
                </c:pt>
                <c:pt idx="7067">
                  <c:v>-29.119156</c:v>
                </c:pt>
                <c:pt idx="7068">
                  <c:v>-29.119156</c:v>
                </c:pt>
                <c:pt idx="7069">
                  <c:v>-29.119156</c:v>
                </c:pt>
                <c:pt idx="7070">
                  <c:v>-29.743821000000001</c:v>
                </c:pt>
                <c:pt idx="7071">
                  <c:v>-29.743821000000001</c:v>
                </c:pt>
                <c:pt idx="7072">
                  <c:v>-29.885752</c:v>
                </c:pt>
                <c:pt idx="7073">
                  <c:v>-30.029382999999999</c:v>
                </c:pt>
                <c:pt idx="7074">
                  <c:v>-30.029382999999999</c:v>
                </c:pt>
                <c:pt idx="7075">
                  <c:v>-30.548988999999999</c:v>
                </c:pt>
                <c:pt idx="7076">
                  <c:v>-30.548988999999999</c:v>
                </c:pt>
                <c:pt idx="7077">
                  <c:v>-30.636683000000001</c:v>
                </c:pt>
                <c:pt idx="7078">
                  <c:v>-31.234231999999999</c:v>
                </c:pt>
                <c:pt idx="7079">
                  <c:v>-31.234231999999999</c:v>
                </c:pt>
                <c:pt idx="7080">
                  <c:v>-31.390165</c:v>
                </c:pt>
                <c:pt idx="7081">
                  <c:v>-31.545324999999998</c:v>
                </c:pt>
                <c:pt idx="7082">
                  <c:v>-31.545324999999998</c:v>
                </c:pt>
                <c:pt idx="7083">
                  <c:v>-32.119309000000001</c:v>
                </c:pt>
                <c:pt idx="7084">
                  <c:v>-32.119309000000001</c:v>
                </c:pt>
                <c:pt idx="7085">
                  <c:v>-32.215577000000003</c:v>
                </c:pt>
                <c:pt idx="7086">
                  <c:v>-32.871651</c:v>
                </c:pt>
                <c:pt idx="7087">
                  <c:v>-32.871651</c:v>
                </c:pt>
                <c:pt idx="7088">
                  <c:v>-33.042524999999998</c:v>
                </c:pt>
                <c:pt idx="7089">
                  <c:v>-33.215282000000002</c:v>
                </c:pt>
                <c:pt idx="7090">
                  <c:v>-33.215282000000002</c:v>
                </c:pt>
                <c:pt idx="7091">
                  <c:v>-33.843826999999997</c:v>
                </c:pt>
                <c:pt idx="7092">
                  <c:v>-33.843826999999997</c:v>
                </c:pt>
                <c:pt idx="7093">
                  <c:v>-33.938630000000003</c:v>
                </c:pt>
                <c:pt idx="7094">
                  <c:v>-34.662770999999999</c:v>
                </c:pt>
                <c:pt idx="7095">
                  <c:v>-34.662770999999999</c:v>
                </c:pt>
                <c:pt idx="7096">
                  <c:v>-34.851998000000002</c:v>
                </c:pt>
                <c:pt idx="7097">
                  <c:v>-35.043553000000003</c:v>
                </c:pt>
                <c:pt idx="7098">
                  <c:v>-35.043553000000003</c:v>
                </c:pt>
                <c:pt idx="7099">
                  <c:v>-35.737521999999998</c:v>
                </c:pt>
                <c:pt idx="7100">
                  <c:v>-35.737521999999998</c:v>
                </c:pt>
                <c:pt idx="7101">
                  <c:v>-35.854869999999998</c:v>
                </c:pt>
                <c:pt idx="7102">
                  <c:v>-36.649827999999999</c:v>
                </c:pt>
                <c:pt idx="7103">
                  <c:v>-36.649827999999999</c:v>
                </c:pt>
                <c:pt idx="7104">
                  <c:v>-36.853006999999998</c:v>
                </c:pt>
                <c:pt idx="7105">
                  <c:v>-37.06176</c:v>
                </c:pt>
                <c:pt idx="7106">
                  <c:v>-37.06176</c:v>
                </c:pt>
                <c:pt idx="7107">
                  <c:v>-37.821530000000003</c:v>
                </c:pt>
                <c:pt idx="7108">
                  <c:v>-37.821530000000003</c:v>
                </c:pt>
                <c:pt idx="7109">
                  <c:v>-37.935873000000001</c:v>
                </c:pt>
                <c:pt idx="7110">
                  <c:v>-38.786105999999997</c:v>
                </c:pt>
                <c:pt idx="7111">
                  <c:v>-38.786105999999997</c:v>
                </c:pt>
                <c:pt idx="7112">
                  <c:v>-39.008654</c:v>
                </c:pt>
                <c:pt idx="7113">
                  <c:v>-39.233933</c:v>
                </c:pt>
                <c:pt idx="7114">
                  <c:v>-39.233933</c:v>
                </c:pt>
                <c:pt idx="7115">
                  <c:v>-40.058855000000001</c:v>
                </c:pt>
                <c:pt idx="7116">
                  <c:v>-40.058855000000001</c:v>
                </c:pt>
                <c:pt idx="7117">
                  <c:v>-40.193112999999997</c:v>
                </c:pt>
                <c:pt idx="7118">
                  <c:v>-41.122577999999997</c:v>
                </c:pt>
                <c:pt idx="7119">
                  <c:v>-41.122577999999997</c:v>
                </c:pt>
                <c:pt idx="7120">
                  <c:v>-41.365433000000003</c:v>
                </c:pt>
                <c:pt idx="7121">
                  <c:v>-41.611280000000001</c:v>
                </c:pt>
                <c:pt idx="7122">
                  <c:v>-41.611280000000001</c:v>
                </c:pt>
                <c:pt idx="7123">
                  <c:v>-41.611280000000001</c:v>
                </c:pt>
                <c:pt idx="7124">
                  <c:v>-41.611280000000001</c:v>
                </c:pt>
                <c:pt idx="7125">
                  <c:v>-42.518510999999997</c:v>
                </c:pt>
                <c:pt idx="7126">
                  <c:v>-42.908102</c:v>
                </c:pt>
                <c:pt idx="7127">
                  <c:v>-42.908102</c:v>
                </c:pt>
                <c:pt idx="7128">
                  <c:v>-43.165743999999997</c:v>
                </c:pt>
                <c:pt idx="7129">
                  <c:v>-43.413336999999999</c:v>
                </c:pt>
                <c:pt idx="7130">
                  <c:v>-43.677717999999999</c:v>
                </c:pt>
                <c:pt idx="7131">
                  <c:v>-43.945554000000001</c:v>
                </c:pt>
                <c:pt idx="7132">
                  <c:v>-44.215302000000001</c:v>
                </c:pt>
                <c:pt idx="7133">
                  <c:v>-44.215302000000001</c:v>
                </c:pt>
                <c:pt idx="7134">
                  <c:v>-45.364243000000002</c:v>
                </c:pt>
                <c:pt idx="7135">
                  <c:v>-45.644573000000001</c:v>
                </c:pt>
                <c:pt idx="7136">
                  <c:v>-45.928395000000002</c:v>
                </c:pt>
                <c:pt idx="7137">
                  <c:v>-46.215572999999999</c:v>
                </c:pt>
                <c:pt idx="7138">
                  <c:v>-46.491089000000002</c:v>
                </c:pt>
                <c:pt idx="7139">
                  <c:v>-46.784646000000002</c:v>
                </c:pt>
                <c:pt idx="7140">
                  <c:v>-47.081218</c:v>
                </c:pt>
                <c:pt idx="7141">
                  <c:v>-47.081218</c:v>
                </c:pt>
                <c:pt idx="7142">
                  <c:v>-48.342813</c:v>
                </c:pt>
                <c:pt idx="7143">
                  <c:v>-48.646441000000003</c:v>
                </c:pt>
                <c:pt idx="7144">
                  <c:v>-48.952990999999997</c:v>
                </c:pt>
                <c:pt idx="7145">
                  <c:v>-49.262469000000003</c:v>
                </c:pt>
                <c:pt idx="7146">
                  <c:v>-49.574927000000002</c:v>
                </c:pt>
                <c:pt idx="7147">
                  <c:v>-49.890326999999999</c:v>
                </c:pt>
                <c:pt idx="7148">
                  <c:v>-50.18665</c:v>
                </c:pt>
                <c:pt idx="7149">
                  <c:v>-50.18665</c:v>
                </c:pt>
                <c:pt idx="7150">
                  <c:v>-51.552196000000002</c:v>
                </c:pt>
                <c:pt idx="7151">
                  <c:v>-51.880023000000001</c:v>
                </c:pt>
                <c:pt idx="7152">
                  <c:v>-52.210205999999999</c:v>
                </c:pt>
                <c:pt idx="7153">
                  <c:v>-52.536796000000002</c:v>
                </c:pt>
                <c:pt idx="7154">
                  <c:v>-52.871070000000003</c:v>
                </c:pt>
                <c:pt idx="7155">
                  <c:v>-53.207079999999998</c:v>
                </c:pt>
                <c:pt idx="7156">
                  <c:v>-53.527227000000003</c:v>
                </c:pt>
                <c:pt idx="7157">
                  <c:v>-53.527227000000003</c:v>
                </c:pt>
                <c:pt idx="7158">
                  <c:v>-56.080274000000003</c:v>
                </c:pt>
                <c:pt idx="7159">
                  <c:v>-56.080274000000003</c:v>
                </c:pt>
                <c:pt idx="7160">
                  <c:v>-56.424337000000001</c:v>
                </c:pt>
                <c:pt idx="7161">
                  <c:v>-56.762191999999999</c:v>
                </c:pt>
                <c:pt idx="7162">
                  <c:v>-57.110270999999997</c:v>
                </c:pt>
                <c:pt idx="7163">
                  <c:v>-57.456974000000002</c:v>
                </c:pt>
                <c:pt idx="7164">
                  <c:v>-57.784143</c:v>
                </c:pt>
                <c:pt idx="7165">
                  <c:v>-57.784143</c:v>
                </c:pt>
                <c:pt idx="7166">
                  <c:v>-59.558985999999997</c:v>
                </c:pt>
                <c:pt idx="7167">
                  <c:v>-59.558985999999997</c:v>
                </c:pt>
                <c:pt idx="7168">
                  <c:v>-59.890155</c:v>
                </c:pt>
                <c:pt idx="7169">
                  <c:v>-60.223171999999998</c:v>
                </c:pt>
                <c:pt idx="7170">
                  <c:v>-60.55</c:v>
                </c:pt>
                <c:pt idx="7171">
                  <c:v>-60.869849000000002</c:v>
                </c:pt>
                <c:pt idx="7172">
                  <c:v>-61.182037000000001</c:v>
                </c:pt>
                <c:pt idx="7173">
                  <c:v>-61.182037000000001</c:v>
                </c:pt>
                <c:pt idx="7174">
                  <c:v>-62.739545999999997</c:v>
                </c:pt>
                <c:pt idx="7175">
                  <c:v>-62.739545999999997</c:v>
                </c:pt>
                <c:pt idx="7176">
                  <c:v>-63.016852</c:v>
                </c:pt>
                <c:pt idx="7177">
                  <c:v>-63.289071</c:v>
                </c:pt>
                <c:pt idx="7178">
                  <c:v>-63.544885000000001</c:v>
                </c:pt>
                <c:pt idx="7179">
                  <c:v>-63.793022999999998</c:v>
                </c:pt>
                <c:pt idx="7180">
                  <c:v>-64.022284999999997</c:v>
                </c:pt>
                <c:pt idx="7181">
                  <c:v>-64.022284999999997</c:v>
                </c:pt>
                <c:pt idx="7182">
                  <c:v>-65.582172999999997</c:v>
                </c:pt>
                <c:pt idx="7183">
                  <c:v>-65.582172999999997</c:v>
                </c:pt>
                <c:pt idx="7184">
                  <c:v>-65.758725999999996</c:v>
                </c:pt>
                <c:pt idx="7185">
                  <c:v>-65.919009000000003</c:v>
                </c:pt>
                <c:pt idx="7186">
                  <c:v>-66.075632999999996</c:v>
                </c:pt>
                <c:pt idx="7187">
                  <c:v>-66.075632999999996</c:v>
                </c:pt>
                <c:pt idx="7188">
                  <c:v>-66.602924000000002</c:v>
                </c:pt>
                <c:pt idx="7189">
                  <c:v>-66.602924000000002</c:v>
                </c:pt>
                <c:pt idx="7190">
                  <c:v>-67.004784000000001</c:v>
                </c:pt>
                <c:pt idx="7191">
                  <c:v>-67.004784000000001</c:v>
                </c:pt>
                <c:pt idx="7192">
                  <c:v>-67.084013999999996</c:v>
                </c:pt>
                <c:pt idx="7193">
                  <c:v>-67.145560000000003</c:v>
                </c:pt>
                <c:pt idx="7194">
                  <c:v>-67.187415000000001</c:v>
                </c:pt>
                <c:pt idx="7195">
                  <c:v>-67.187415000000001</c:v>
                </c:pt>
                <c:pt idx="7196">
                  <c:v>-67.299760000000006</c:v>
                </c:pt>
                <c:pt idx="7197">
                  <c:v>-67.299760000000006</c:v>
                </c:pt>
                <c:pt idx="7198">
                  <c:v>-67.159603000000004</c:v>
                </c:pt>
                <c:pt idx="7199">
                  <c:v>-67.159603000000004</c:v>
                </c:pt>
                <c:pt idx="7200">
                  <c:v>-67.074014000000005</c:v>
                </c:pt>
                <c:pt idx="7201">
                  <c:v>-66.968995000000007</c:v>
                </c:pt>
                <c:pt idx="7202">
                  <c:v>-66.843701999999993</c:v>
                </c:pt>
                <c:pt idx="7203">
                  <c:v>-66.843701999999993</c:v>
                </c:pt>
                <c:pt idx="7204">
                  <c:v>-66.415665000000004</c:v>
                </c:pt>
                <c:pt idx="7205">
                  <c:v>-66.415665000000004</c:v>
                </c:pt>
                <c:pt idx="7206">
                  <c:v>-65.726512999999997</c:v>
                </c:pt>
                <c:pt idx="7207">
                  <c:v>-65.726512999999997</c:v>
                </c:pt>
                <c:pt idx="7208">
                  <c:v>-65.500352000000007</c:v>
                </c:pt>
                <c:pt idx="7209">
                  <c:v>-65.013147000000004</c:v>
                </c:pt>
                <c:pt idx="7210">
                  <c:v>-65.013147000000004</c:v>
                </c:pt>
                <c:pt idx="7211">
                  <c:v>-65.013147000000004</c:v>
                </c:pt>
                <c:pt idx="7212">
                  <c:v>-64.151150999999999</c:v>
                </c:pt>
                <c:pt idx="7213">
                  <c:v>-64.151150999999999</c:v>
                </c:pt>
                <c:pt idx="7214">
                  <c:v>-63.096746000000003</c:v>
                </c:pt>
                <c:pt idx="7215">
                  <c:v>-62.785322999999998</c:v>
                </c:pt>
                <c:pt idx="7216">
                  <c:v>-62.465986999999998</c:v>
                </c:pt>
                <c:pt idx="7217">
                  <c:v>-62.139544000000001</c:v>
                </c:pt>
                <c:pt idx="7218">
                  <c:v>-62.139544000000001</c:v>
                </c:pt>
                <c:pt idx="7219">
                  <c:v>-62.139544000000001</c:v>
                </c:pt>
                <c:pt idx="7220">
                  <c:v>-61.038933999999998</c:v>
                </c:pt>
                <c:pt idx="7221">
                  <c:v>-61.038933999999998</c:v>
                </c:pt>
                <c:pt idx="7222">
                  <c:v>-59.814731999999999</c:v>
                </c:pt>
                <c:pt idx="7223">
                  <c:v>-59.457129999999999</c:v>
                </c:pt>
                <c:pt idx="7224">
                  <c:v>-59.108651000000002</c:v>
                </c:pt>
                <c:pt idx="7225">
                  <c:v>-58.735731000000001</c:v>
                </c:pt>
                <c:pt idx="7226">
                  <c:v>-58.735731000000001</c:v>
                </c:pt>
                <c:pt idx="7227">
                  <c:v>-58.735731000000001</c:v>
                </c:pt>
                <c:pt idx="7228">
                  <c:v>-57.455258000000001</c:v>
                </c:pt>
                <c:pt idx="7229">
                  <c:v>-57.455258000000001</c:v>
                </c:pt>
                <c:pt idx="7230">
                  <c:v>-56.026338000000003</c:v>
                </c:pt>
                <c:pt idx="7231">
                  <c:v>-55.606285</c:v>
                </c:pt>
                <c:pt idx="7232">
                  <c:v>-55.17754</c:v>
                </c:pt>
                <c:pt idx="7233">
                  <c:v>-54.740239000000003</c:v>
                </c:pt>
                <c:pt idx="7234">
                  <c:v>-54.740239000000003</c:v>
                </c:pt>
                <c:pt idx="7235">
                  <c:v>-54.740239000000003</c:v>
                </c:pt>
                <c:pt idx="7236">
                  <c:v>-53.231707</c:v>
                </c:pt>
                <c:pt idx="7237">
                  <c:v>-53.231707</c:v>
                </c:pt>
                <c:pt idx="7238">
                  <c:v>-51.576464999999999</c:v>
                </c:pt>
                <c:pt idx="7239">
                  <c:v>-51.117483</c:v>
                </c:pt>
                <c:pt idx="7240">
                  <c:v>-50.629246999999999</c:v>
                </c:pt>
                <c:pt idx="7241">
                  <c:v>-50.134372999999997</c:v>
                </c:pt>
                <c:pt idx="7242">
                  <c:v>-50.134372999999997</c:v>
                </c:pt>
                <c:pt idx="7243">
                  <c:v>-50.134372999999997</c:v>
                </c:pt>
                <c:pt idx="7244">
                  <c:v>-48.432004999999997</c:v>
                </c:pt>
                <c:pt idx="7245">
                  <c:v>-48.432004999999997</c:v>
                </c:pt>
                <c:pt idx="7246">
                  <c:v>-43.224001000000001</c:v>
                </c:pt>
                <c:pt idx="7247">
                  <c:v>-42.887725000000003</c:v>
                </c:pt>
                <c:pt idx="7248">
                  <c:v>-41.832324</c:v>
                </c:pt>
                <c:pt idx="7249">
                  <c:v>-41.286864999999999</c:v>
                </c:pt>
                <c:pt idx="7250">
                  <c:v>-40.737749000000001</c:v>
                </c:pt>
                <c:pt idx="7251">
                  <c:v>-40.184879000000002</c:v>
                </c:pt>
                <c:pt idx="7252">
                  <c:v>-39.628092000000002</c:v>
                </c:pt>
                <c:pt idx="7253">
                  <c:v>-39.628092000000002</c:v>
                </c:pt>
                <c:pt idx="7254">
                  <c:v>-37.383453000000003</c:v>
                </c:pt>
                <c:pt idx="7255">
                  <c:v>-36.821649999999998</c:v>
                </c:pt>
                <c:pt idx="7256">
                  <c:v>-36.273662999999999</c:v>
                </c:pt>
                <c:pt idx="7257">
                  <c:v>-35.695404000000003</c:v>
                </c:pt>
                <c:pt idx="7258">
                  <c:v>-35.112969</c:v>
                </c:pt>
                <c:pt idx="7259">
                  <c:v>-34.526387</c:v>
                </c:pt>
                <c:pt idx="7260">
                  <c:v>-33.935839000000001</c:v>
                </c:pt>
                <c:pt idx="7261">
                  <c:v>-33.935839000000001</c:v>
                </c:pt>
                <c:pt idx="7262">
                  <c:v>-31.914297999999999</c:v>
                </c:pt>
                <c:pt idx="7263">
                  <c:v>-31.567522</c:v>
                </c:pt>
                <c:pt idx="7264">
                  <c:v>-30.396674000000001</c:v>
                </c:pt>
                <c:pt idx="7265">
                  <c:v>-29.793189000000002</c:v>
                </c:pt>
                <c:pt idx="7266">
                  <c:v>-29.187425999999999</c:v>
                </c:pt>
                <c:pt idx="7267">
                  <c:v>-28.579688000000001</c:v>
                </c:pt>
                <c:pt idx="7268">
                  <c:v>-27.970465000000001</c:v>
                </c:pt>
                <c:pt idx="7269">
                  <c:v>-27.970465000000001</c:v>
                </c:pt>
                <c:pt idx="7270">
                  <c:v>-25.892112000000001</c:v>
                </c:pt>
                <c:pt idx="7271">
                  <c:v>-25.892112000000001</c:v>
                </c:pt>
                <c:pt idx="7272">
                  <c:v>-25.892112000000001</c:v>
                </c:pt>
                <c:pt idx="7273">
                  <c:v>-25.536045999999999</c:v>
                </c:pt>
                <c:pt idx="7274">
                  <c:v>-24.313518999999999</c:v>
                </c:pt>
                <c:pt idx="7275">
                  <c:v>-23.730394</c:v>
                </c:pt>
                <c:pt idx="7276">
                  <c:v>-23.119230999999999</c:v>
                </c:pt>
                <c:pt idx="7277">
                  <c:v>-22.508624999999999</c:v>
                </c:pt>
                <c:pt idx="7278">
                  <c:v>-21.898924999999998</c:v>
                </c:pt>
                <c:pt idx="7279">
                  <c:v>-21.898924999999998</c:v>
                </c:pt>
                <c:pt idx="7280">
                  <c:v>-21.898924999999998</c:v>
                </c:pt>
                <c:pt idx="7281">
                  <c:v>-18.531589</c:v>
                </c:pt>
                <c:pt idx="7282">
                  <c:v>-18.531589</c:v>
                </c:pt>
                <c:pt idx="7283">
                  <c:v>-18.531589</c:v>
                </c:pt>
                <c:pt idx="7284">
                  <c:v>-18.531589</c:v>
                </c:pt>
                <c:pt idx="7285">
                  <c:v>-18.212465999999999</c:v>
                </c:pt>
                <c:pt idx="7286">
                  <c:v>-16.478404000000001</c:v>
                </c:pt>
                <c:pt idx="7287">
                  <c:v>-15.885792</c:v>
                </c:pt>
                <c:pt idx="7288">
                  <c:v>-15.29557</c:v>
                </c:pt>
                <c:pt idx="7289">
                  <c:v>-14.70805</c:v>
                </c:pt>
                <c:pt idx="7290">
                  <c:v>-14.70805</c:v>
                </c:pt>
                <c:pt idx="7291">
                  <c:v>-14.70805</c:v>
                </c:pt>
                <c:pt idx="7292">
                  <c:v>-12.722692</c:v>
                </c:pt>
                <c:pt idx="7293">
                  <c:v>-12.722692</c:v>
                </c:pt>
                <c:pt idx="7294">
                  <c:v>-10.684397000000001</c:v>
                </c:pt>
                <c:pt idx="7295">
                  <c:v>-10.127376</c:v>
                </c:pt>
                <c:pt idx="7296">
                  <c:v>-9.5771940000000004</c:v>
                </c:pt>
                <c:pt idx="7297">
                  <c:v>-9.0344339999999992</c:v>
                </c:pt>
                <c:pt idx="7298">
                  <c:v>-9.0344339999999992</c:v>
                </c:pt>
                <c:pt idx="7299">
                  <c:v>-9.0344339999999992</c:v>
                </c:pt>
                <c:pt idx="7300">
                  <c:v>-7.1903540000000001</c:v>
                </c:pt>
                <c:pt idx="7301">
                  <c:v>-7.1903540000000001</c:v>
                </c:pt>
                <c:pt idx="7302">
                  <c:v>-5.3811790000000004</c:v>
                </c:pt>
                <c:pt idx="7303">
                  <c:v>-4.895429</c:v>
                </c:pt>
                <c:pt idx="7304">
                  <c:v>-4.4203599999999996</c:v>
                </c:pt>
                <c:pt idx="7305">
                  <c:v>-3.9561630000000001</c:v>
                </c:pt>
                <c:pt idx="7306">
                  <c:v>-3.9561630000000001</c:v>
                </c:pt>
                <c:pt idx="7307">
                  <c:v>-3.9561630000000001</c:v>
                </c:pt>
                <c:pt idx="7308">
                  <c:v>-2.3715199999999999</c:v>
                </c:pt>
                <c:pt idx="7309">
                  <c:v>-2.3715199999999999</c:v>
                </c:pt>
                <c:pt idx="7310">
                  <c:v>0.27017600000000003</c:v>
                </c:pt>
                <c:pt idx="7311">
                  <c:v>0.27017600000000003</c:v>
                </c:pt>
                <c:pt idx="7312">
                  <c:v>0.27017600000000003</c:v>
                </c:pt>
                <c:pt idx="7313">
                  <c:v>1.5084409999999999</c:v>
                </c:pt>
                <c:pt idx="7314">
                  <c:v>1.5084409999999999</c:v>
                </c:pt>
                <c:pt idx="7315">
                  <c:v>2.0054880000000002</c:v>
                </c:pt>
                <c:pt idx="7316">
                  <c:v>2.3038799999999999</c:v>
                </c:pt>
                <c:pt idx="7317">
                  <c:v>2.5846279999999999</c:v>
                </c:pt>
                <c:pt idx="7318">
                  <c:v>3.2993540000000001</c:v>
                </c:pt>
                <c:pt idx="7319">
                  <c:v>3.2993540000000001</c:v>
                </c:pt>
                <c:pt idx="7320">
                  <c:v>3.2993540000000001</c:v>
                </c:pt>
                <c:pt idx="7321">
                  <c:v>4.0733509999999997</c:v>
                </c:pt>
                <c:pt idx="7322">
                  <c:v>4.0733509999999997</c:v>
                </c:pt>
                <c:pt idx="7323">
                  <c:v>4.342657</c:v>
                </c:pt>
                <c:pt idx="7324">
                  <c:v>4.4871030000000003</c:v>
                </c:pt>
                <c:pt idx="7325">
                  <c:v>4.6031810000000002</c:v>
                </c:pt>
                <c:pt idx="7326">
                  <c:v>4.8458560000000004</c:v>
                </c:pt>
                <c:pt idx="7327">
                  <c:v>4.8458560000000004</c:v>
                </c:pt>
                <c:pt idx="7328">
                  <c:v>4.8458560000000004</c:v>
                </c:pt>
                <c:pt idx="7329">
                  <c:v>5.0653030000000001</c:v>
                </c:pt>
                <c:pt idx="7330">
                  <c:v>5.0653030000000001</c:v>
                </c:pt>
                <c:pt idx="7331">
                  <c:v>5.0589440000000003</c:v>
                </c:pt>
                <c:pt idx="7332">
                  <c:v>5.0368630000000003</c:v>
                </c:pt>
                <c:pt idx="7333">
                  <c:v>4.9951410000000003</c:v>
                </c:pt>
                <c:pt idx="7334">
                  <c:v>4.7545330000000003</c:v>
                </c:pt>
                <c:pt idx="7335">
                  <c:v>4.7545330000000003</c:v>
                </c:pt>
                <c:pt idx="7336">
                  <c:v>4.7545330000000003</c:v>
                </c:pt>
                <c:pt idx="7337">
                  <c:v>4.4622869999999999</c:v>
                </c:pt>
                <c:pt idx="7338">
                  <c:v>4.4622869999999999</c:v>
                </c:pt>
                <c:pt idx="7339">
                  <c:v>4.2226400000000002</c:v>
                </c:pt>
                <c:pt idx="7340">
                  <c:v>4.062894</c:v>
                </c:pt>
                <c:pt idx="7341">
                  <c:v>3.8909729999999998</c:v>
                </c:pt>
                <c:pt idx="7342">
                  <c:v>3.3249240000000002</c:v>
                </c:pt>
                <c:pt idx="7343">
                  <c:v>3.3249240000000002</c:v>
                </c:pt>
                <c:pt idx="7344">
                  <c:v>3.3249240000000002</c:v>
                </c:pt>
                <c:pt idx="7345">
                  <c:v>2.7198129999999998</c:v>
                </c:pt>
                <c:pt idx="7346">
                  <c:v>2.7198129999999998</c:v>
                </c:pt>
                <c:pt idx="7347">
                  <c:v>2.3693240000000002</c:v>
                </c:pt>
                <c:pt idx="7348">
                  <c:v>2.1551499999999999</c:v>
                </c:pt>
                <c:pt idx="7349">
                  <c:v>1.9401269999999999</c:v>
                </c:pt>
                <c:pt idx="7350">
                  <c:v>1.330508</c:v>
                </c:pt>
                <c:pt idx="7351">
                  <c:v>1.330508</c:v>
                </c:pt>
                <c:pt idx="7352">
                  <c:v>1.330508</c:v>
                </c:pt>
                <c:pt idx="7353">
                  <c:v>0.718607</c:v>
                </c:pt>
                <c:pt idx="7354">
                  <c:v>0.718607</c:v>
                </c:pt>
                <c:pt idx="7355">
                  <c:v>0.41464800000000002</c:v>
                </c:pt>
                <c:pt idx="7356">
                  <c:v>0.23835200000000001</c:v>
                </c:pt>
                <c:pt idx="7357">
                  <c:v>7.6874999999999999E-2</c:v>
                </c:pt>
                <c:pt idx="7358">
                  <c:v>-0.39225900000000002</c:v>
                </c:pt>
                <c:pt idx="7359">
                  <c:v>-0.39225900000000002</c:v>
                </c:pt>
                <c:pt idx="7360">
                  <c:v>-0.39225900000000002</c:v>
                </c:pt>
                <c:pt idx="7361">
                  <c:v>-0.88189399999999996</c:v>
                </c:pt>
                <c:pt idx="7362">
                  <c:v>-0.88189399999999996</c:v>
                </c:pt>
                <c:pt idx="7363">
                  <c:v>-1.107021</c:v>
                </c:pt>
                <c:pt idx="7364">
                  <c:v>-1.2432179999999999</c:v>
                </c:pt>
                <c:pt idx="7365">
                  <c:v>-1.380779</c:v>
                </c:pt>
                <c:pt idx="7366">
                  <c:v>-1.784249</c:v>
                </c:pt>
                <c:pt idx="7367">
                  <c:v>-1.784249</c:v>
                </c:pt>
                <c:pt idx="7368">
                  <c:v>-2.2522920000000002</c:v>
                </c:pt>
                <c:pt idx="7369">
                  <c:v>-2.2522920000000002</c:v>
                </c:pt>
                <c:pt idx="7370">
                  <c:v>-2.2522920000000002</c:v>
                </c:pt>
                <c:pt idx="7371">
                  <c:v>-2.4719359999999999</c:v>
                </c:pt>
                <c:pt idx="7372">
                  <c:v>-2.6124429999999998</c:v>
                </c:pt>
                <c:pt idx="7373">
                  <c:v>-2.7541220000000002</c:v>
                </c:pt>
                <c:pt idx="7374">
                  <c:v>-3.1805720000000002</c:v>
                </c:pt>
                <c:pt idx="7375">
                  <c:v>-3.1805720000000002</c:v>
                </c:pt>
                <c:pt idx="7376">
                  <c:v>-3.1805720000000002</c:v>
                </c:pt>
                <c:pt idx="7377">
                  <c:v>-3.6830419999999999</c:v>
                </c:pt>
                <c:pt idx="7378">
                  <c:v>-3.6830419999999999</c:v>
                </c:pt>
                <c:pt idx="7379">
                  <c:v>-3.6830419999999999</c:v>
                </c:pt>
                <c:pt idx="7380">
                  <c:v>-3.775709</c:v>
                </c:pt>
                <c:pt idx="7381">
                  <c:v>-3.9194529999999999</c:v>
                </c:pt>
                <c:pt idx="7382">
                  <c:v>-4.3760459999999997</c:v>
                </c:pt>
                <c:pt idx="7383">
                  <c:v>-4.5295329999999998</c:v>
                </c:pt>
                <c:pt idx="7384">
                  <c:v>-4.6869170000000002</c:v>
                </c:pt>
                <c:pt idx="7385">
                  <c:v>-4.6869170000000002</c:v>
                </c:pt>
                <c:pt idx="7386">
                  <c:v>-5.2135559999999996</c:v>
                </c:pt>
                <c:pt idx="7387">
                  <c:v>-5.2135559999999996</c:v>
                </c:pt>
                <c:pt idx="7388">
                  <c:v>-5.2135559999999996</c:v>
                </c:pt>
                <c:pt idx="7389">
                  <c:v>-5.4639119999999997</c:v>
                </c:pt>
                <c:pt idx="7390">
                  <c:v>-5.9369860000000001</c:v>
                </c:pt>
                <c:pt idx="7391">
                  <c:v>-6.0985250000000004</c:v>
                </c:pt>
                <c:pt idx="7392">
                  <c:v>-6.2613690000000002</c:v>
                </c:pt>
                <c:pt idx="7393">
                  <c:v>-6.2613690000000002</c:v>
                </c:pt>
                <c:pt idx="7394">
                  <c:v>-6.8043089999999999</c:v>
                </c:pt>
                <c:pt idx="7395">
                  <c:v>-6.8043089999999999</c:v>
                </c:pt>
                <c:pt idx="7396">
                  <c:v>-6.8043089999999999</c:v>
                </c:pt>
                <c:pt idx="7397">
                  <c:v>-7.0678729999999996</c:v>
                </c:pt>
                <c:pt idx="7398">
                  <c:v>-7.5582589999999996</c:v>
                </c:pt>
                <c:pt idx="7399">
                  <c:v>-7.7253410000000002</c:v>
                </c:pt>
                <c:pt idx="7400">
                  <c:v>-7.8928250000000002</c:v>
                </c:pt>
                <c:pt idx="7401">
                  <c:v>-7.8928250000000002</c:v>
                </c:pt>
                <c:pt idx="7402">
                  <c:v>-8.4430390000000006</c:v>
                </c:pt>
                <c:pt idx="7403">
                  <c:v>-8.4430390000000006</c:v>
                </c:pt>
                <c:pt idx="7404">
                  <c:v>-8.4430390000000006</c:v>
                </c:pt>
                <c:pt idx="7405">
                  <c:v>-8.7053170000000009</c:v>
                </c:pt>
                <c:pt idx="7406">
                  <c:v>-9.1804330000000007</c:v>
                </c:pt>
                <c:pt idx="7407">
                  <c:v>-9.3365430000000007</c:v>
                </c:pt>
                <c:pt idx="7408">
                  <c:v>-9.4900599999999997</c:v>
                </c:pt>
                <c:pt idx="7409">
                  <c:v>-9.4900599999999997</c:v>
                </c:pt>
                <c:pt idx="7410">
                  <c:v>-10.293103</c:v>
                </c:pt>
                <c:pt idx="7411">
                  <c:v>-10.293103</c:v>
                </c:pt>
                <c:pt idx="7412">
                  <c:v>-10.293103</c:v>
                </c:pt>
                <c:pt idx="7413">
                  <c:v>-10.515487</c:v>
                </c:pt>
                <c:pt idx="7414">
                  <c:v>-10.928689</c:v>
                </c:pt>
                <c:pt idx="7415">
                  <c:v>-11.060782</c:v>
                </c:pt>
                <c:pt idx="7416">
                  <c:v>-11.192152999999999</c:v>
                </c:pt>
                <c:pt idx="7417">
                  <c:v>-11.192152999999999</c:v>
                </c:pt>
                <c:pt idx="7418">
                  <c:v>-11.614103</c:v>
                </c:pt>
                <c:pt idx="7419">
                  <c:v>-11.614103</c:v>
                </c:pt>
                <c:pt idx="7420">
                  <c:v>-11.614103</c:v>
                </c:pt>
                <c:pt idx="7421">
                  <c:v>-11.820656</c:v>
                </c:pt>
                <c:pt idx="7422">
                  <c:v>-12.178445</c:v>
                </c:pt>
                <c:pt idx="7423">
                  <c:v>-12.293998</c:v>
                </c:pt>
                <c:pt idx="7424">
                  <c:v>-12.408329999999999</c:v>
                </c:pt>
                <c:pt idx="7425">
                  <c:v>-12.408329999999999</c:v>
                </c:pt>
                <c:pt idx="7426">
                  <c:v>-12.765243</c:v>
                </c:pt>
                <c:pt idx="7427">
                  <c:v>-12.765243</c:v>
                </c:pt>
                <c:pt idx="7428">
                  <c:v>-12.765243</c:v>
                </c:pt>
                <c:pt idx="7429">
                  <c:v>-12.937442000000001</c:v>
                </c:pt>
                <c:pt idx="7430">
                  <c:v>-13.337255000000001</c:v>
                </c:pt>
                <c:pt idx="7431">
                  <c:v>-13.337255000000001</c:v>
                </c:pt>
                <c:pt idx="7432">
                  <c:v>-13.430205000000001</c:v>
                </c:pt>
                <c:pt idx="7433">
                  <c:v>-13.430205000000001</c:v>
                </c:pt>
                <c:pt idx="7434">
                  <c:v>-13.712958</c:v>
                </c:pt>
                <c:pt idx="7435">
                  <c:v>-13.712958</c:v>
                </c:pt>
                <c:pt idx="7436">
                  <c:v>-13.712958</c:v>
                </c:pt>
                <c:pt idx="7437">
                  <c:v>-13.851739999999999</c:v>
                </c:pt>
                <c:pt idx="7438">
                  <c:v>-14.226243</c:v>
                </c:pt>
                <c:pt idx="7439">
                  <c:v>-14.226243</c:v>
                </c:pt>
                <c:pt idx="7440">
                  <c:v>-14.442372000000001</c:v>
                </c:pt>
                <c:pt idx="7441">
                  <c:v>-14.442372000000001</c:v>
                </c:pt>
                <c:pt idx="7442">
                  <c:v>-14.484493000000001</c:v>
                </c:pt>
                <c:pt idx="7443">
                  <c:v>-14.545242</c:v>
                </c:pt>
                <c:pt idx="7444">
                  <c:v>-14.604433999999999</c:v>
                </c:pt>
                <c:pt idx="7445">
                  <c:v>-14.660226</c:v>
                </c:pt>
                <c:pt idx="7446">
                  <c:v>-14.816195</c:v>
                </c:pt>
                <c:pt idx="7447">
                  <c:v>-14.816195</c:v>
                </c:pt>
                <c:pt idx="7448">
                  <c:v>-14.993929</c:v>
                </c:pt>
                <c:pt idx="7449">
                  <c:v>-14.993929</c:v>
                </c:pt>
                <c:pt idx="7450">
                  <c:v>-14.993929</c:v>
                </c:pt>
                <c:pt idx="7451">
                  <c:v>-15.06992</c:v>
                </c:pt>
                <c:pt idx="7452">
                  <c:v>-15.116165000000001</c:v>
                </c:pt>
                <c:pt idx="7453">
                  <c:v>-15.159998999999999</c:v>
                </c:pt>
                <c:pt idx="7454">
                  <c:v>-15.294207999999999</c:v>
                </c:pt>
                <c:pt idx="7455">
                  <c:v>-15.294207999999999</c:v>
                </c:pt>
                <c:pt idx="7456">
                  <c:v>-15.467399</c:v>
                </c:pt>
                <c:pt idx="7457">
                  <c:v>-15.467399</c:v>
                </c:pt>
                <c:pt idx="7458">
                  <c:v>-15.489124</c:v>
                </c:pt>
                <c:pt idx="7459">
                  <c:v>-15.533813</c:v>
                </c:pt>
                <c:pt idx="7460">
                  <c:v>-15.578967</c:v>
                </c:pt>
                <c:pt idx="7461">
                  <c:v>-15.62462</c:v>
                </c:pt>
                <c:pt idx="7462">
                  <c:v>-15.760591</c:v>
                </c:pt>
                <c:pt idx="7463">
                  <c:v>-15.760591</c:v>
                </c:pt>
                <c:pt idx="7464">
                  <c:v>-15.947035</c:v>
                </c:pt>
                <c:pt idx="7465">
                  <c:v>-15.947035</c:v>
                </c:pt>
                <c:pt idx="7466">
                  <c:v>-15.947035</c:v>
                </c:pt>
                <c:pt idx="7467">
                  <c:v>-16.020164000000001</c:v>
                </c:pt>
                <c:pt idx="7468">
                  <c:v>-16.069002000000001</c:v>
                </c:pt>
                <c:pt idx="7469">
                  <c:v>-16.120011999999999</c:v>
                </c:pt>
                <c:pt idx="7470">
                  <c:v>-16.274308999999999</c:v>
                </c:pt>
                <c:pt idx="7471">
                  <c:v>-16.274308999999999</c:v>
                </c:pt>
                <c:pt idx="7472">
                  <c:v>-16.479877999999999</c:v>
                </c:pt>
                <c:pt idx="7473">
                  <c:v>-16.479877999999999</c:v>
                </c:pt>
                <c:pt idx="7474">
                  <c:v>-16.511213000000001</c:v>
                </c:pt>
                <c:pt idx="7475">
                  <c:v>-16.563942999999998</c:v>
                </c:pt>
                <c:pt idx="7476">
                  <c:v>-16.620284000000002</c:v>
                </c:pt>
                <c:pt idx="7477">
                  <c:v>-16.678853</c:v>
                </c:pt>
                <c:pt idx="7478">
                  <c:v>-16.858367000000001</c:v>
                </c:pt>
                <c:pt idx="7479">
                  <c:v>-16.858367000000001</c:v>
                </c:pt>
                <c:pt idx="7480">
                  <c:v>-17.084309999999999</c:v>
                </c:pt>
                <c:pt idx="7481">
                  <c:v>-17.084309999999999</c:v>
                </c:pt>
                <c:pt idx="7482">
                  <c:v>-17.116681</c:v>
                </c:pt>
                <c:pt idx="7483">
                  <c:v>-17.178702000000001</c:v>
                </c:pt>
                <c:pt idx="7484">
                  <c:v>-17.241343000000001</c:v>
                </c:pt>
                <c:pt idx="7485">
                  <c:v>-17.301271</c:v>
                </c:pt>
                <c:pt idx="7486">
                  <c:v>-17.493335999999999</c:v>
                </c:pt>
                <c:pt idx="7487">
                  <c:v>-17.493335999999999</c:v>
                </c:pt>
                <c:pt idx="7488">
                  <c:v>-17.737029</c:v>
                </c:pt>
                <c:pt idx="7489">
                  <c:v>-17.737029</c:v>
                </c:pt>
                <c:pt idx="7490">
                  <c:v>-17.772504000000001</c:v>
                </c:pt>
                <c:pt idx="7491">
                  <c:v>-17.839479000000001</c:v>
                </c:pt>
                <c:pt idx="7492">
                  <c:v>-17.906769000000001</c:v>
                </c:pt>
                <c:pt idx="7493">
                  <c:v>-17.973117999999999</c:v>
                </c:pt>
                <c:pt idx="7494">
                  <c:v>-18.174275000000002</c:v>
                </c:pt>
                <c:pt idx="7495">
                  <c:v>-18.174275000000002</c:v>
                </c:pt>
                <c:pt idx="7496">
                  <c:v>-18.425747999999999</c:v>
                </c:pt>
                <c:pt idx="7497">
                  <c:v>-18.425747999999999</c:v>
                </c:pt>
                <c:pt idx="7498">
                  <c:v>-18.466546000000001</c:v>
                </c:pt>
                <c:pt idx="7499">
                  <c:v>-18.535356</c:v>
                </c:pt>
                <c:pt idx="7500">
                  <c:v>-18.600411999999999</c:v>
                </c:pt>
                <c:pt idx="7501">
                  <c:v>-18.668786000000001</c:v>
                </c:pt>
                <c:pt idx="7502">
                  <c:v>-18.875337999999999</c:v>
                </c:pt>
                <c:pt idx="7503">
                  <c:v>-18.875337999999999</c:v>
                </c:pt>
                <c:pt idx="7504">
                  <c:v>-19.122682000000001</c:v>
                </c:pt>
                <c:pt idx="7505">
                  <c:v>-19.122682000000001</c:v>
                </c:pt>
                <c:pt idx="7506">
                  <c:v>-19.160299999999999</c:v>
                </c:pt>
                <c:pt idx="7507">
                  <c:v>-19.228475</c:v>
                </c:pt>
                <c:pt idx="7508">
                  <c:v>-19.297851999999999</c:v>
                </c:pt>
                <c:pt idx="7509">
                  <c:v>-19.363455999999999</c:v>
                </c:pt>
                <c:pt idx="7510">
                  <c:v>-19.566980999999998</c:v>
                </c:pt>
                <c:pt idx="7511">
                  <c:v>-19.566980999999998</c:v>
                </c:pt>
                <c:pt idx="7512">
                  <c:v>-19.808744000000001</c:v>
                </c:pt>
                <c:pt idx="7513">
                  <c:v>-19.808744000000001</c:v>
                </c:pt>
                <c:pt idx="7514">
                  <c:v>-19.846225</c:v>
                </c:pt>
                <c:pt idx="7515">
                  <c:v>-19.914266000000001</c:v>
                </c:pt>
                <c:pt idx="7516">
                  <c:v>-19.981878999999999</c:v>
                </c:pt>
                <c:pt idx="7517">
                  <c:v>-20.04907</c:v>
                </c:pt>
                <c:pt idx="7518">
                  <c:v>-20.248636000000001</c:v>
                </c:pt>
                <c:pt idx="7519">
                  <c:v>-20.248636000000001</c:v>
                </c:pt>
                <c:pt idx="7520">
                  <c:v>-20.482199000000001</c:v>
                </c:pt>
                <c:pt idx="7521">
                  <c:v>-20.482199000000001</c:v>
                </c:pt>
                <c:pt idx="7522">
                  <c:v>-20.520399000000001</c:v>
                </c:pt>
                <c:pt idx="7523">
                  <c:v>-20.586998000000001</c:v>
                </c:pt>
                <c:pt idx="7524">
                  <c:v>-20.65324</c:v>
                </c:pt>
                <c:pt idx="7525">
                  <c:v>-20.719141</c:v>
                </c:pt>
                <c:pt idx="7526">
                  <c:v>-20.912828000000001</c:v>
                </c:pt>
                <c:pt idx="7527">
                  <c:v>-20.912828000000001</c:v>
                </c:pt>
                <c:pt idx="7528">
                  <c:v>-21.140149000000001</c:v>
                </c:pt>
                <c:pt idx="7529">
                  <c:v>-21.140149000000001</c:v>
                </c:pt>
                <c:pt idx="7530">
                  <c:v>-21.176891000000001</c:v>
                </c:pt>
                <c:pt idx="7531">
                  <c:v>-21.241246</c:v>
                </c:pt>
                <c:pt idx="7532">
                  <c:v>-21.305306000000002</c:v>
                </c:pt>
                <c:pt idx="7533">
                  <c:v>-21.369081999999999</c:v>
                </c:pt>
                <c:pt idx="7534">
                  <c:v>-21.554732000000001</c:v>
                </c:pt>
                <c:pt idx="7535">
                  <c:v>-21.554732000000001</c:v>
                </c:pt>
                <c:pt idx="7536">
                  <c:v>-21.914619999999999</c:v>
                </c:pt>
                <c:pt idx="7537">
                  <c:v>-21.914619999999999</c:v>
                </c:pt>
                <c:pt idx="7538">
                  <c:v>-21.945585999999999</c:v>
                </c:pt>
                <c:pt idx="7539">
                  <c:v>-22.004622000000001</c:v>
                </c:pt>
                <c:pt idx="7540">
                  <c:v>-22.066495</c:v>
                </c:pt>
                <c:pt idx="7541">
                  <c:v>-22.128209999999999</c:v>
                </c:pt>
                <c:pt idx="7542">
                  <c:v>-22.312677000000001</c:v>
                </c:pt>
                <c:pt idx="7543">
                  <c:v>-22.312677000000001</c:v>
                </c:pt>
                <c:pt idx="7544">
                  <c:v>-22.527322000000002</c:v>
                </c:pt>
                <c:pt idx="7545">
                  <c:v>-22.527322000000002</c:v>
                </c:pt>
                <c:pt idx="7546">
                  <c:v>-22.563765</c:v>
                </c:pt>
                <c:pt idx="7547">
                  <c:v>-22.621373999999999</c:v>
                </c:pt>
                <c:pt idx="7548">
                  <c:v>-22.682172999999999</c:v>
                </c:pt>
                <c:pt idx="7549">
                  <c:v>-22.743241999999999</c:v>
                </c:pt>
                <c:pt idx="7550">
                  <c:v>-22.928878999999998</c:v>
                </c:pt>
                <c:pt idx="7551">
                  <c:v>-22.928878999999998</c:v>
                </c:pt>
                <c:pt idx="7552">
                  <c:v>-23.152833000000001</c:v>
                </c:pt>
                <c:pt idx="7553">
                  <c:v>-23.152833000000001</c:v>
                </c:pt>
                <c:pt idx="7554">
                  <c:v>-23.186852999999999</c:v>
                </c:pt>
                <c:pt idx="7555">
                  <c:v>-23.250084999999999</c:v>
                </c:pt>
                <c:pt idx="7556">
                  <c:v>-23.312951999999999</c:v>
                </c:pt>
                <c:pt idx="7557">
                  <c:v>-23.376187999999999</c:v>
                </c:pt>
                <c:pt idx="7558">
                  <c:v>-23.567578999999999</c:v>
                </c:pt>
                <c:pt idx="7559">
                  <c:v>-23.567578999999999</c:v>
                </c:pt>
                <c:pt idx="7560">
                  <c:v>-23.812671000000002</c:v>
                </c:pt>
                <c:pt idx="7561">
                  <c:v>-23.812671000000002</c:v>
                </c:pt>
                <c:pt idx="7562">
                  <c:v>-23.850225999999999</c:v>
                </c:pt>
                <c:pt idx="7563">
                  <c:v>-23.918126000000001</c:v>
                </c:pt>
                <c:pt idx="7564">
                  <c:v>-23.987235999999999</c:v>
                </c:pt>
                <c:pt idx="7565">
                  <c:v>-24.057623</c:v>
                </c:pt>
                <c:pt idx="7566">
                  <c:v>-24.551555</c:v>
                </c:pt>
                <c:pt idx="7567">
                  <c:v>-24.551555</c:v>
                </c:pt>
                <c:pt idx="7568">
                  <c:v>-24.595602</c:v>
                </c:pt>
                <c:pt idx="7569">
                  <c:v>-24.673452999999999</c:v>
                </c:pt>
                <c:pt idx="7570">
                  <c:v>-24.753019999999999</c:v>
                </c:pt>
                <c:pt idx="7571">
                  <c:v>-24.834382999999999</c:v>
                </c:pt>
                <c:pt idx="7572">
                  <c:v>-24.996489</c:v>
                </c:pt>
                <c:pt idx="7573">
                  <c:v>-25.081638999999999</c:v>
                </c:pt>
                <c:pt idx="7574">
                  <c:v>-25.405942</c:v>
                </c:pt>
                <c:pt idx="7575">
                  <c:v>-25.405942</c:v>
                </c:pt>
                <c:pt idx="7576">
                  <c:v>-25.457028000000001</c:v>
                </c:pt>
                <c:pt idx="7577">
                  <c:v>-25.63589</c:v>
                </c:pt>
                <c:pt idx="7578">
                  <c:v>-25.730923000000001</c:v>
                </c:pt>
                <c:pt idx="7579">
                  <c:v>-25.828082999999999</c:v>
                </c:pt>
                <c:pt idx="7580">
                  <c:v>-25.927394</c:v>
                </c:pt>
                <c:pt idx="7581">
                  <c:v>-26.028851</c:v>
                </c:pt>
                <c:pt idx="7582">
                  <c:v>-26.412388</c:v>
                </c:pt>
                <c:pt idx="7583">
                  <c:v>-26.412388</c:v>
                </c:pt>
                <c:pt idx="7584">
                  <c:v>-26.466383</c:v>
                </c:pt>
                <c:pt idx="7585">
                  <c:v>-26.684059000000001</c:v>
                </c:pt>
                <c:pt idx="7586">
                  <c:v>-26.796165999999999</c:v>
                </c:pt>
                <c:pt idx="7587">
                  <c:v>-26.910408</c:v>
                </c:pt>
                <c:pt idx="7588">
                  <c:v>-27.020714999999999</c:v>
                </c:pt>
                <c:pt idx="7589">
                  <c:v>-27.139122</c:v>
                </c:pt>
                <c:pt idx="7590">
                  <c:v>-27.581598</c:v>
                </c:pt>
                <c:pt idx="7591">
                  <c:v>-27.581598</c:v>
                </c:pt>
                <c:pt idx="7592">
                  <c:v>-27.653075000000001</c:v>
                </c:pt>
                <c:pt idx="7593">
                  <c:v>-27.903264</c:v>
                </c:pt>
                <c:pt idx="7594">
                  <c:v>-28.022462000000001</c:v>
                </c:pt>
                <c:pt idx="7595">
                  <c:v>-28.152425000000001</c:v>
                </c:pt>
                <c:pt idx="7596">
                  <c:v>-28.284326</c:v>
                </c:pt>
                <c:pt idx="7597">
                  <c:v>-28.41817</c:v>
                </c:pt>
                <c:pt idx="7598">
                  <c:v>-28.917636000000002</c:v>
                </c:pt>
                <c:pt idx="7599">
                  <c:v>-28.917636000000002</c:v>
                </c:pt>
                <c:pt idx="7600">
                  <c:v>-28.990455000000001</c:v>
                </c:pt>
                <c:pt idx="7601">
                  <c:v>-29.274643000000001</c:v>
                </c:pt>
                <c:pt idx="7602">
                  <c:v>-29.419808</c:v>
                </c:pt>
                <c:pt idx="7603">
                  <c:v>-29.567007</c:v>
                </c:pt>
                <c:pt idx="7604">
                  <c:v>-29.716252999999998</c:v>
                </c:pt>
                <c:pt idx="7605">
                  <c:v>-29.859839000000001</c:v>
                </c:pt>
                <c:pt idx="7606">
                  <c:v>-30.415543</c:v>
                </c:pt>
                <c:pt idx="7607">
                  <c:v>-30.415543</c:v>
                </c:pt>
                <c:pt idx="7608">
                  <c:v>-30.509428</c:v>
                </c:pt>
                <c:pt idx="7609">
                  <c:v>-30.821726000000002</c:v>
                </c:pt>
                <c:pt idx="7610">
                  <c:v>-30.985092000000002</c:v>
                </c:pt>
                <c:pt idx="7611">
                  <c:v>-31.150555000000001</c:v>
                </c:pt>
                <c:pt idx="7612">
                  <c:v>-31.318059999999999</c:v>
                </c:pt>
                <c:pt idx="7613">
                  <c:v>-31.487545000000001</c:v>
                </c:pt>
                <c:pt idx="7614">
                  <c:v>-32.103251</c:v>
                </c:pt>
                <c:pt idx="7615">
                  <c:v>-32.103251</c:v>
                </c:pt>
                <c:pt idx="7616">
                  <c:v>-32.200029000000001</c:v>
                </c:pt>
                <c:pt idx="7617">
                  <c:v>-32.555841999999998</c:v>
                </c:pt>
                <c:pt idx="7618">
                  <c:v>-32.73657</c:v>
                </c:pt>
                <c:pt idx="7619">
                  <c:v>-32.910105999999999</c:v>
                </c:pt>
                <c:pt idx="7620">
                  <c:v>-33.094602999999999</c:v>
                </c:pt>
                <c:pt idx="7621">
                  <c:v>-33.280999000000001</c:v>
                </c:pt>
                <c:pt idx="7622">
                  <c:v>-33.952810999999997</c:v>
                </c:pt>
                <c:pt idx="7623">
                  <c:v>-33.952810999999997</c:v>
                </c:pt>
                <c:pt idx="7624">
                  <c:v>-34.057433000000003</c:v>
                </c:pt>
                <c:pt idx="7625">
                  <c:v>-34.443123999999997</c:v>
                </c:pt>
                <c:pt idx="7626">
                  <c:v>-34.639085999999999</c:v>
                </c:pt>
                <c:pt idx="7627">
                  <c:v>-34.837121000000003</c:v>
                </c:pt>
                <c:pt idx="7628">
                  <c:v>-35.037224000000002</c:v>
                </c:pt>
                <c:pt idx="7629">
                  <c:v>-35.229258000000002</c:v>
                </c:pt>
                <c:pt idx="7630">
                  <c:v>-35.229258000000002</c:v>
                </c:pt>
                <c:pt idx="7631">
                  <c:v>-35.962564999999998</c:v>
                </c:pt>
                <c:pt idx="7632">
                  <c:v>-35.962564999999998</c:v>
                </c:pt>
                <c:pt idx="7633">
                  <c:v>-35.962564999999998</c:v>
                </c:pt>
                <c:pt idx="7634">
                  <c:v>-35.962564999999998</c:v>
                </c:pt>
                <c:pt idx="7635">
                  <c:v>-36.299075999999999</c:v>
                </c:pt>
                <c:pt idx="7636">
                  <c:v>-36.497697000000002</c:v>
                </c:pt>
                <c:pt idx="7637">
                  <c:v>-36.712606999999998</c:v>
                </c:pt>
                <c:pt idx="7638">
                  <c:v>-37.371623999999997</c:v>
                </c:pt>
                <c:pt idx="7639">
                  <c:v>-37.371623999999997</c:v>
                </c:pt>
                <c:pt idx="7640">
                  <c:v>-37.371623999999997</c:v>
                </c:pt>
                <c:pt idx="7641">
                  <c:v>-38.172623999999999</c:v>
                </c:pt>
                <c:pt idx="7642">
                  <c:v>-38.172623999999999</c:v>
                </c:pt>
                <c:pt idx="7643">
                  <c:v>-38.297983000000002</c:v>
                </c:pt>
                <c:pt idx="7644">
                  <c:v>-38.756931999999999</c:v>
                </c:pt>
                <c:pt idx="7645">
                  <c:v>-38.977887000000003</c:v>
                </c:pt>
                <c:pt idx="7646">
                  <c:v>-39.686340999999999</c:v>
                </c:pt>
                <c:pt idx="7647">
                  <c:v>-39.686340999999999</c:v>
                </c:pt>
                <c:pt idx="7648">
                  <c:v>-39.686340999999999</c:v>
                </c:pt>
                <c:pt idx="7649">
                  <c:v>-40.544727000000002</c:v>
                </c:pt>
                <c:pt idx="7650">
                  <c:v>-40.544727000000002</c:v>
                </c:pt>
                <c:pt idx="7651">
                  <c:v>-40.675598000000001</c:v>
                </c:pt>
                <c:pt idx="7652">
                  <c:v>-41.159356000000002</c:v>
                </c:pt>
                <c:pt idx="7653">
                  <c:v>-41.392319999999998</c:v>
                </c:pt>
                <c:pt idx="7654">
                  <c:v>-42.134520999999999</c:v>
                </c:pt>
                <c:pt idx="7655">
                  <c:v>-42.134520999999999</c:v>
                </c:pt>
                <c:pt idx="7656">
                  <c:v>-42.134520999999999</c:v>
                </c:pt>
                <c:pt idx="7657">
                  <c:v>-43.062562999999997</c:v>
                </c:pt>
                <c:pt idx="7658">
                  <c:v>-43.062562999999997</c:v>
                </c:pt>
                <c:pt idx="7659">
                  <c:v>-43.201701999999997</c:v>
                </c:pt>
                <c:pt idx="7660">
                  <c:v>-43.725515000000001</c:v>
                </c:pt>
                <c:pt idx="7661">
                  <c:v>-43.988553000000003</c:v>
                </c:pt>
                <c:pt idx="7662">
                  <c:v>-44.801073000000002</c:v>
                </c:pt>
                <c:pt idx="7663">
                  <c:v>-44.801073000000002</c:v>
                </c:pt>
                <c:pt idx="7664">
                  <c:v>-44.801073000000002</c:v>
                </c:pt>
                <c:pt idx="7665">
                  <c:v>-46.493405000000003</c:v>
                </c:pt>
                <c:pt idx="7666">
                  <c:v>-46.493405000000003</c:v>
                </c:pt>
                <c:pt idx="7667">
                  <c:v>-46.905743000000001</c:v>
                </c:pt>
                <c:pt idx="7668">
                  <c:v>-47.197980000000001</c:v>
                </c:pt>
                <c:pt idx="7669">
                  <c:v>-47.478796000000003</c:v>
                </c:pt>
                <c:pt idx="7670">
                  <c:v>-48.387990000000002</c:v>
                </c:pt>
                <c:pt idx="7671">
                  <c:v>-48.387990000000002</c:v>
                </c:pt>
                <c:pt idx="7672">
                  <c:v>-48.387990000000002</c:v>
                </c:pt>
                <c:pt idx="7673">
                  <c:v>-49.506514000000003</c:v>
                </c:pt>
                <c:pt idx="7674">
                  <c:v>-49.506514000000003</c:v>
                </c:pt>
                <c:pt idx="7675">
                  <c:v>-49.998457000000002</c:v>
                </c:pt>
                <c:pt idx="7676">
                  <c:v>-50.313989999999997</c:v>
                </c:pt>
                <c:pt idx="7677">
                  <c:v>-50.616770000000002</c:v>
                </c:pt>
                <c:pt idx="7678">
                  <c:v>-51.592956999999998</c:v>
                </c:pt>
                <c:pt idx="7679">
                  <c:v>-51.592956999999998</c:v>
                </c:pt>
                <c:pt idx="7680">
                  <c:v>-51.592956999999998</c:v>
                </c:pt>
                <c:pt idx="7681">
                  <c:v>-52.820573000000003</c:v>
                </c:pt>
                <c:pt idx="7682">
                  <c:v>-52.820573000000003</c:v>
                </c:pt>
                <c:pt idx="7683">
                  <c:v>-53.358531999999997</c:v>
                </c:pt>
                <c:pt idx="7684">
                  <c:v>-53.684761000000002</c:v>
                </c:pt>
                <c:pt idx="7685">
                  <c:v>-54.031700999999998</c:v>
                </c:pt>
                <c:pt idx="7686">
                  <c:v>-55.093311</c:v>
                </c:pt>
                <c:pt idx="7687">
                  <c:v>-55.093311</c:v>
                </c:pt>
                <c:pt idx="7688">
                  <c:v>-55.093311</c:v>
                </c:pt>
                <c:pt idx="7689">
                  <c:v>-56.403886999999997</c:v>
                </c:pt>
                <c:pt idx="7690">
                  <c:v>-56.403886999999997</c:v>
                </c:pt>
                <c:pt idx="7691">
                  <c:v>-56.955728999999998</c:v>
                </c:pt>
                <c:pt idx="7692">
                  <c:v>-57.314686000000002</c:v>
                </c:pt>
                <c:pt idx="7693">
                  <c:v>-57.671832000000002</c:v>
                </c:pt>
                <c:pt idx="7694">
                  <c:v>-60.021821000000003</c:v>
                </c:pt>
                <c:pt idx="7695">
                  <c:v>-60.021821000000003</c:v>
                </c:pt>
                <c:pt idx="7696">
                  <c:v>-60.021821000000003</c:v>
                </c:pt>
                <c:pt idx="7697">
                  <c:v>-60.545971000000002</c:v>
                </c:pt>
                <c:pt idx="7698">
                  <c:v>-60.878923</c:v>
                </c:pt>
                <c:pt idx="7699">
                  <c:v>-61.206556999999997</c:v>
                </c:pt>
                <c:pt idx="7700">
                  <c:v>-61.532224999999997</c:v>
                </c:pt>
                <c:pt idx="7701">
                  <c:v>-61.849694</c:v>
                </c:pt>
                <c:pt idx="7702">
                  <c:v>-63.245922</c:v>
                </c:pt>
                <c:pt idx="7703">
                  <c:v>-63.245922</c:v>
                </c:pt>
                <c:pt idx="7704">
                  <c:v>-63.245922</c:v>
                </c:pt>
                <c:pt idx="7705">
                  <c:v>-63.701728000000003</c:v>
                </c:pt>
                <c:pt idx="7706">
                  <c:v>-63.974141000000003</c:v>
                </c:pt>
                <c:pt idx="7707">
                  <c:v>-64.229811999999995</c:v>
                </c:pt>
                <c:pt idx="7708">
                  <c:v>-64.470032000000003</c:v>
                </c:pt>
                <c:pt idx="7709">
                  <c:v>-64.709580000000003</c:v>
                </c:pt>
                <c:pt idx="7710">
                  <c:v>-66.276589999999999</c:v>
                </c:pt>
                <c:pt idx="7711">
                  <c:v>-66.276589999999999</c:v>
                </c:pt>
                <c:pt idx="7712">
                  <c:v>-66.276589999999999</c:v>
                </c:pt>
                <c:pt idx="7713">
                  <c:v>-66.506501</c:v>
                </c:pt>
                <c:pt idx="7714">
                  <c:v>-66.682563000000002</c:v>
                </c:pt>
                <c:pt idx="7715">
                  <c:v>-66.843596000000005</c:v>
                </c:pt>
                <c:pt idx="7716">
                  <c:v>-66.989333000000002</c:v>
                </c:pt>
                <c:pt idx="7717">
                  <c:v>-67.124561</c:v>
                </c:pt>
                <c:pt idx="7718">
                  <c:v>-68.370159000000001</c:v>
                </c:pt>
                <c:pt idx="7719">
                  <c:v>-68.370159000000001</c:v>
                </c:pt>
                <c:pt idx="7720">
                  <c:v>-68.370159000000001</c:v>
                </c:pt>
                <c:pt idx="7721">
                  <c:v>-68.476214999999996</c:v>
                </c:pt>
                <c:pt idx="7722">
                  <c:v>-68.536580000000001</c:v>
                </c:pt>
                <c:pt idx="7723">
                  <c:v>-68.582762000000002</c:v>
                </c:pt>
                <c:pt idx="7724">
                  <c:v>-68.614582999999996</c:v>
                </c:pt>
                <c:pt idx="7725">
                  <c:v>-68.627324999999999</c:v>
                </c:pt>
                <c:pt idx="7726">
                  <c:v>-68.571098000000006</c:v>
                </c:pt>
                <c:pt idx="7727">
                  <c:v>-68.571098000000006</c:v>
                </c:pt>
                <c:pt idx="7728">
                  <c:v>-68.571098000000006</c:v>
                </c:pt>
                <c:pt idx="7729">
                  <c:v>-68.473049000000003</c:v>
                </c:pt>
                <c:pt idx="7730">
                  <c:v>-68.388615000000001</c:v>
                </c:pt>
                <c:pt idx="7731">
                  <c:v>-68.278756999999999</c:v>
                </c:pt>
                <c:pt idx="7732">
                  <c:v>-68.146711999999994</c:v>
                </c:pt>
                <c:pt idx="7733">
                  <c:v>-67.992780999999994</c:v>
                </c:pt>
                <c:pt idx="7734">
                  <c:v>-67.195233999999999</c:v>
                </c:pt>
                <c:pt idx="7735">
                  <c:v>-67.195233999999999</c:v>
                </c:pt>
                <c:pt idx="7736">
                  <c:v>-67.195233999999999</c:v>
                </c:pt>
                <c:pt idx="7737">
                  <c:v>-66.832185999999993</c:v>
                </c:pt>
                <c:pt idx="7738">
                  <c:v>-66.583810999999997</c:v>
                </c:pt>
                <c:pt idx="7739">
                  <c:v>-66.323881999999998</c:v>
                </c:pt>
                <c:pt idx="7740">
                  <c:v>-66.061836999999997</c:v>
                </c:pt>
                <c:pt idx="7741">
                  <c:v>-65.774901999999997</c:v>
                </c:pt>
                <c:pt idx="7742">
                  <c:v>-65.479172000000005</c:v>
                </c:pt>
                <c:pt idx="7743">
                  <c:v>-64.468159999999997</c:v>
                </c:pt>
                <c:pt idx="7744">
                  <c:v>-64.468159999999997</c:v>
                </c:pt>
                <c:pt idx="7745">
                  <c:v>-64.468159999999997</c:v>
                </c:pt>
                <c:pt idx="7746">
                  <c:v>-64.468159999999997</c:v>
                </c:pt>
                <c:pt idx="7747">
                  <c:v>-63.962421999999997</c:v>
                </c:pt>
                <c:pt idx="7748">
                  <c:v>-63.635390999999998</c:v>
                </c:pt>
                <c:pt idx="7749">
                  <c:v>-63.301012</c:v>
                </c:pt>
                <c:pt idx="7750">
                  <c:v>-62.262169999999998</c:v>
                </c:pt>
                <c:pt idx="7751">
                  <c:v>-62.262169999999998</c:v>
                </c:pt>
                <c:pt idx="7752">
                  <c:v>-62.262169999999998</c:v>
                </c:pt>
                <c:pt idx="7753">
                  <c:v>-62.262169999999998</c:v>
                </c:pt>
                <c:pt idx="7754">
                  <c:v>-61.042516999999997</c:v>
                </c:pt>
                <c:pt idx="7755">
                  <c:v>-61.042516999999997</c:v>
                </c:pt>
                <c:pt idx="7756">
                  <c:v>-61.042516999999997</c:v>
                </c:pt>
                <c:pt idx="7757">
                  <c:v>-61.042516999999997</c:v>
                </c:pt>
                <c:pt idx="7758">
                  <c:v>-60.068463999999999</c:v>
                </c:pt>
                <c:pt idx="7759">
                  <c:v>-59.694814999999998</c:v>
                </c:pt>
                <c:pt idx="7760">
                  <c:v>-59.294677999999998</c:v>
                </c:pt>
                <c:pt idx="7761">
                  <c:v>-58.892108</c:v>
                </c:pt>
                <c:pt idx="7762">
                  <c:v>-58.474592999999999</c:v>
                </c:pt>
                <c:pt idx="7763">
                  <c:v>-58.474592999999999</c:v>
                </c:pt>
                <c:pt idx="7764">
                  <c:v>-57.034854000000003</c:v>
                </c:pt>
                <c:pt idx="7765">
                  <c:v>-57.034854000000003</c:v>
                </c:pt>
                <c:pt idx="7766">
                  <c:v>-55.886747</c:v>
                </c:pt>
                <c:pt idx="7767">
                  <c:v>-55.428758000000002</c:v>
                </c:pt>
                <c:pt idx="7768">
                  <c:v>-54.984527</c:v>
                </c:pt>
                <c:pt idx="7769">
                  <c:v>-54.511690999999999</c:v>
                </c:pt>
                <c:pt idx="7770">
                  <c:v>-54.031998999999999</c:v>
                </c:pt>
                <c:pt idx="7771">
                  <c:v>-54.031998999999999</c:v>
                </c:pt>
                <c:pt idx="7772">
                  <c:v>-52.389913</c:v>
                </c:pt>
                <c:pt idx="7773">
                  <c:v>-52.389913</c:v>
                </c:pt>
                <c:pt idx="7774">
                  <c:v>-51.115164</c:v>
                </c:pt>
                <c:pt idx="7775">
                  <c:v>-50.609439000000002</c:v>
                </c:pt>
                <c:pt idx="7776">
                  <c:v>-50.099003000000003</c:v>
                </c:pt>
                <c:pt idx="7777">
                  <c:v>-49.607990999999998</c:v>
                </c:pt>
                <c:pt idx="7778">
                  <c:v>-49.089204000000002</c:v>
                </c:pt>
                <c:pt idx="7779">
                  <c:v>-49.089204000000002</c:v>
                </c:pt>
                <c:pt idx="7780">
                  <c:v>-47.314549</c:v>
                </c:pt>
                <c:pt idx="7781">
                  <c:v>-47.314549</c:v>
                </c:pt>
                <c:pt idx="7782">
                  <c:v>-45.953325</c:v>
                </c:pt>
                <c:pt idx="7783">
                  <c:v>-45.419790999999996</c:v>
                </c:pt>
                <c:pt idx="7784">
                  <c:v>-44.882545</c:v>
                </c:pt>
                <c:pt idx="7785">
                  <c:v>-44.341479999999997</c:v>
                </c:pt>
                <c:pt idx="7786">
                  <c:v>-43.821697999999998</c:v>
                </c:pt>
                <c:pt idx="7787">
                  <c:v>-43.821697999999998</c:v>
                </c:pt>
                <c:pt idx="7788">
                  <c:v>-41.947539999999996</c:v>
                </c:pt>
                <c:pt idx="7789">
                  <c:v>-41.947539999999996</c:v>
                </c:pt>
                <c:pt idx="7790">
                  <c:v>-40.511246</c:v>
                </c:pt>
                <c:pt idx="7791">
                  <c:v>-39.946849999999998</c:v>
                </c:pt>
                <c:pt idx="7792">
                  <c:v>-39.378020999999997</c:v>
                </c:pt>
                <c:pt idx="7793">
                  <c:v>-38.804848999999997</c:v>
                </c:pt>
                <c:pt idx="7794">
                  <c:v>-38.227598999999998</c:v>
                </c:pt>
                <c:pt idx="7795">
                  <c:v>-38.227598999999998</c:v>
                </c:pt>
                <c:pt idx="7796">
                  <c:v>-34.393396000000003</c:v>
                </c:pt>
                <c:pt idx="7797">
                  <c:v>-34.393396000000003</c:v>
                </c:pt>
                <c:pt idx="7798">
                  <c:v>-32.400930000000002</c:v>
                </c:pt>
                <c:pt idx="7799">
                  <c:v>-32.400930000000002</c:v>
                </c:pt>
                <c:pt idx="7800">
                  <c:v>-31.836112</c:v>
                </c:pt>
                <c:pt idx="7801">
                  <c:v>-31.241869999999999</c:v>
                </c:pt>
                <c:pt idx="7802">
                  <c:v>-30.64583</c:v>
                </c:pt>
                <c:pt idx="7803">
                  <c:v>-30.64583</c:v>
                </c:pt>
                <c:pt idx="7804">
                  <c:v>-28.629556000000001</c:v>
                </c:pt>
                <c:pt idx="7805">
                  <c:v>-28.629556000000001</c:v>
                </c:pt>
                <c:pt idx="7806">
                  <c:v>-26.473203999999999</c:v>
                </c:pt>
                <c:pt idx="7807">
                  <c:v>-26.473203999999999</c:v>
                </c:pt>
                <c:pt idx="7808">
                  <c:v>-25.876180000000002</c:v>
                </c:pt>
                <c:pt idx="7809">
                  <c:v>-25.307388</c:v>
                </c:pt>
                <c:pt idx="7810">
                  <c:v>-24.711856000000001</c:v>
                </c:pt>
                <c:pt idx="7811">
                  <c:v>-24.711856000000001</c:v>
                </c:pt>
                <c:pt idx="7812">
                  <c:v>-22.702020000000001</c:v>
                </c:pt>
                <c:pt idx="7813">
                  <c:v>-22.702020000000001</c:v>
                </c:pt>
                <c:pt idx="7814">
                  <c:v>-20.582964</c:v>
                </c:pt>
                <c:pt idx="7815">
                  <c:v>-20.582964</c:v>
                </c:pt>
                <c:pt idx="7816">
                  <c:v>-20.040338999999999</c:v>
                </c:pt>
                <c:pt idx="7817">
                  <c:v>-19.464289000000001</c:v>
                </c:pt>
                <c:pt idx="7818">
                  <c:v>-18.891199</c:v>
                </c:pt>
                <c:pt idx="7819">
                  <c:v>-18.891199</c:v>
                </c:pt>
                <c:pt idx="7820">
                  <c:v>-16.946531</c:v>
                </c:pt>
                <c:pt idx="7821">
                  <c:v>-16.946531</c:v>
                </c:pt>
                <c:pt idx="7822">
                  <c:v>-13.860908999999999</c:v>
                </c:pt>
                <c:pt idx="7823">
                  <c:v>-13.860908999999999</c:v>
                </c:pt>
                <c:pt idx="7824">
                  <c:v>-13.322789</c:v>
                </c:pt>
                <c:pt idx="7825">
                  <c:v>-13.322789</c:v>
                </c:pt>
                <c:pt idx="7826">
                  <c:v>-11.490577</c:v>
                </c:pt>
                <c:pt idx="7827">
                  <c:v>-11.490577</c:v>
                </c:pt>
                <c:pt idx="7828">
                  <c:v>-11.166173000000001</c:v>
                </c:pt>
                <c:pt idx="7829">
                  <c:v>-10.647261</c:v>
                </c:pt>
                <c:pt idx="7830">
                  <c:v>-8.6682199999999998</c:v>
                </c:pt>
                <c:pt idx="7831">
                  <c:v>-8.6682199999999998</c:v>
                </c:pt>
                <c:pt idx="7832">
                  <c:v>-8.1870860000000008</c:v>
                </c:pt>
                <c:pt idx="7833">
                  <c:v>-8.1870860000000008</c:v>
                </c:pt>
                <c:pt idx="7834">
                  <c:v>-6.543088</c:v>
                </c:pt>
                <c:pt idx="7835">
                  <c:v>-6.543088</c:v>
                </c:pt>
                <c:pt idx="7836">
                  <c:v>-6.2821090000000002</c:v>
                </c:pt>
                <c:pt idx="7837">
                  <c:v>-5.8279969999999999</c:v>
                </c:pt>
                <c:pt idx="7838">
                  <c:v>-4.109102</c:v>
                </c:pt>
                <c:pt idx="7839">
                  <c:v>-4.109102</c:v>
                </c:pt>
                <c:pt idx="7840">
                  <c:v>-3.7251810000000001</c:v>
                </c:pt>
                <c:pt idx="7841">
                  <c:v>-3.7251810000000001</c:v>
                </c:pt>
                <c:pt idx="7842">
                  <c:v>-2.341297</c:v>
                </c:pt>
                <c:pt idx="7843">
                  <c:v>-2.341297</c:v>
                </c:pt>
                <c:pt idx="7844">
                  <c:v>-2.1104289999999999</c:v>
                </c:pt>
                <c:pt idx="7845">
                  <c:v>-1.74099</c:v>
                </c:pt>
                <c:pt idx="7846">
                  <c:v>-0.41110400000000002</c:v>
                </c:pt>
                <c:pt idx="7847">
                  <c:v>-0.41110400000000002</c:v>
                </c:pt>
                <c:pt idx="7848">
                  <c:v>-0.109692</c:v>
                </c:pt>
                <c:pt idx="7849">
                  <c:v>-0.109692</c:v>
                </c:pt>
                <c:pt idx="7850">
                  <c:v>0.92988199999999999</c:v>
                </c:pt>
                <c:pt idx="7851">
                  <c:v>0.92988199999999999</c:v>
                </c:pt>
                <c:pt idx="7852">
                  <c:v>1.086981</c:v>
                </c:pt>
                <c:pt idx="7853">
                  <c:v>1.330789</c:v>
                </c:pt>
                <c:pt idx="7854">
                  <c:v>2.185317</c:v>
                </c:pt>
                <c:pt idx="7855">
                  <c:v>2.185317</c:v>
                </c:pt>
                <c:pt idx="7856">
                  <c:v>2.3531909999999998</c:v>
                </c:pt>
                <c:pt idx="7857">
                  <c:v>2.3531909999999998</c:v>
                </c:pt>
                <c:pt idx="7858">
                  <c:v>2.9315530000000001</c:v>
                </c:pt>
                <c:pt idx="7859">
                  <c:v>2.9315530000000001</c:v>
                </c:pt>
                <c:pt idx="7860">
                  <c:v>2.993722</c:v>
                </c:pt>
                <c:pt idx="7861">
                  <c:v>3.1032609999999998</c:v>
                </c:pt>
                <c:pt idx="7862">
                  <c:v>3.33412</c:v>
                </c:pt>
                <c:pt idx="7863">
                  <c:v>3.33412</c:v>
                </c:pt>
                <c:pt idx="7864">
                  <c:v>3.3418920000000001</c:v>
                </c:pt>
                <c:pt idx="7865">
                  <c:v>3.3418920000000001</c:v>
                </c:pt>
                <c:pt idx="7866">
                  <c:v>3.3833950000000002</c:v>
                </c:pt>
                <c:pt idx="7867">
                  <c:v>3.3833950000000002</c:v>
                </c:pt>
                <c:pt idx="7868">
                  <c:v>3.3495970000000002</c:v>
                </c:pt>
                <c:pt idx="7869">
                  <c:v>3.2971750000000002</c:v>
                </c:pt>
                <c:pt idx="7870">
                  <c:v>2.9160720000000002</c:v>
                </c:pt>
                <c:pt idx="7871">
                  <c:v>2.9160720000000002</c:v>
                </c:pt>
                <c:pt idx="7872">
                  <c:v>2.787893</c:v>
                </c:pt>
                <c:pt idx="7873">
                  <c:v>2.787893</c:v>
                </c:pt>
                <c:pt idx="7874">
                  <c:v>2.3915099999999998</c:v>
                </c:pt>
                <c:pt idx="7875">
                  <c:v>2.3915099999999998</c:v>
                </c:pt>
                <c:pt idx="7876">
                  <c:v>2.2789269999999999</c:v>
                </c:pt>
                <c:pt idx="7877">
                  <c:v>2.113893</c:v>
                </c:pt>
                <c:pt idx="7878">
                  <c:v>1.4022650000000001</c:v>
                </c:pt>
                <c:pt idx="7879">
                  <c:v>1.4022650000000001</c:v>
                </c:pt>
                <c:pt idx="7880">
                  <c:v>1.216739</c:v>
                </c:pt>
                <c:pt idx="7881">
                  <c:v>1.216739</c:v>
                </c:pt>
                <c:pt idx="7882">
                  <c:v>0.65780499999999997</c:v>
                </c:pt>
                <c:pt idx="7883">
                  <c:v>0.65780499999999997</c:v>
                </c:pt>
                <c:pt idx="7884">
                  <c:v>0.54255500000000001</c:v>
                </c:pt>
                <c:pt idx="7885">
                  <c:v>0.36307299999999998</c:v>
                </c:pt>
                <c:pt idx="7886">
                  <c:v>-0.32216600000000001</c:v>
                </c:pt>
                <c:pt idx="7887">
                  <c:v>-0.32216600000000001</c:v>
                </c:pt>
                <c:pt idx="7888">
                  <c:v>-0.48533999999999999</c:v>
                </c:pt>
                <c:pt idx="7889">
                  <c:v>-0.48533999999999999</c:v>
                </c:pt>
                <c:pt idx="7890">
                  <c:v>-0.48533999999999999</c:v>
                </c:pt>
                <c:pt idx="7891">
                  <c:v>-1.0018879999999999</c:v>
                </c:pt>
                <c:pt idx="7892">
                  <c:v>-1.0018879999999999</c:v>
                </c:pt>
                <c:pt idx="7893">
                  <c:v>-1.0018879999999999</c:v>
                </c:pt>
                <c:pt idx="7894">
                  <c:v>-1.549833</c:v>
                </c:pt>
                <c:pt idx="7895">
                  <c:v>-1.549833</c:v>
                </c:pt>
                <c:pt idx="7896">
                  <c:v>-1.697457</c:v>
                </c:pt>
                <c:pt idx="7897">
                  <c:v>-1.836301</c:v>
                </c:pt>
                <c:pt idx="7898">
                  <c:v>-1.984326</c:v>
                </c:pt>
                <c:pt idx="7899">
                  <c:v>-1.984326</c:v>
                </c:pt>
                <c:pt idx="7900">
                  <c:v>-2.4832420000000002</c:v>
                </c:pt>
                <c:pt idx="7901">
                  <c:v>-2.4832420000000002</c:v>
                </c:pt>
                <c:pt idx="7902">
                  <c:v>-3.0148920000000001</c:v>
                </c:pt>
                <c:pt idx="7903">
                  <c:v>-3.0148920000000001</c:v>
                </c:pt>
                <c:pt idx="7904">
                  <c:v>-3.1657060000000001</c:v>
                </c:pt>
                <c:pt idx="7905">
                  <c:v>-3.317631</c:v>
                </c:pt>
                <c:pt idx="7906">
                  <c:v>-3.4635159999999998</c:v>
                </c:pt>
                <c:pt idx="7907">
                  <c:v>-3.4635159999999998</c:v>
                </c:pt>
                <c:pt idx="7908">
                  <c:v>-3.9873029999999998</c:v>
                </c:pt>
                <c:pt idx="7909">
                  <c:v>-3.9873029999999998</c:v>
                </c:pt>
                <c:pt idx="7910">
                  <c:v>-4.5425069999999996</c:v>
                </c:pt>
                <c:pt idx="7911">
                  <c:v>-4.5425069999999996</c:v>
                </c:pt>
                <c:pt idx="7912">
                  <c:v>-4.6990499999999997</c:v>
                </c:pt>
                <c:pt idx="7913">
                  <c:v>-4.8558159999999999</c:v>
                </c:pt>
                <c:pt idx="7914">
                  <c:v>-5.006939</c:v>
                </c:pt>
                <c:pt idx="7915">
                  <c:v>-5.006939</c:v>
                </c:pt>
                <c:pt idx="7916">
                  <c:v>-5.5458129999999999</c:v>
                </c:pt>
                <c:pt idx="7917">
                  <c:v>-5.5458129999999999</c:v>
                </c:pt>
                <c:pt idx="7918">
                  <c:v>-6.1111170000000001</c:v>
                </c:pt>
                <c:pt idx="7919">
                  <c:v>-6.1111170000000001</c:v>
                </c:pt>
                <c:pt idx="7920">
                  <c:v>-6.2718059999999998</c:v>
                </c:pt>
                <c:pt idx="7921">
                  <c:v>-6.4329980000000004</c:v>
                </c:pt>
                <c:pt idx="7922">
                  <c:v>-6.5873359999999996</c:v>
                </c:pt>
                <c:pt idx="7923">
                  <c:v>-6.5873359999999996</c:v>
                </c:pt>
                <c:pt idx="7924">
                  <c:v>-7.4777170000000002</c:v>
                </c:pt>
                <c:pt idx="7925">
                  <c:v>-7.4777170000000002</c:v>
                </c:pt>
                <c:pt idx="7926">
                  <c:v>-8.0528169999999992</c:v>
                </c:pt>
                <c:pt idx="7927">
                  <c:v>-8.0528169999999992</c:v>
                </c:pt>
                <c:pt idx="7928">
                  <c:v>-8.2165959999999991</c:v>
                </c:pt>
                <c:pt idx="7929">
                  <c:v>-8.3839919999999992</c:v>
                </c:pt>
                <c:pt idx="7930">
                  <c:v>-8.5516520000000007</c:v>
                </c:pt>
                <c:pt idx="7931">
                  <c:v>-8.5516520000000007</c:v>
                </c:pt>
                <c:pt idx="7932">
                  <c:v>-9.1129160000000002</c:v>
                </c:pt>
                <c:pt idx="7933">
                  <c:v>-9.1129160000000002</c:v>
                </c:pt>
                <c:pt idx="7934">
                  <c:v>-9.7118409999999997</c:v>
                </c:pt>
                <c:pt idx="7935">
                  <c:v>-9.7118409999999997</c:v>
                </c:pt>
                <c:pt idx="7936">
                  <c:v>-9.8733760000000004</c:v>
                </c:pt>
                <c:pt idx="7937">
                  <c:v>-10.195052</c:v>
                </c:pt>
                <c:pt idx="7938">
                  <c:v>-10.195052</c:v>
                </c:pt>
                <c:pt idx="7939">
                  <c:v>-10.195052</c:v>
                </c:pt>
                <c:pt idx="7940">
                  <c:v>-10.72231</c:v>
                </c:pt>
                <c:pt idx="7941">
                  <c:v>-10.72231</c:v>
                </c:pt>
                <c:pt idx="7942">
                  <c:v>-11.268894</c:v>
                </c:pt>
                <c:pt idx="7943">
                  <c:v>-11.268894</c:v>
                </c:pt>
                <c:pt idx="7944">
                  <c:v>-11.416296000000001</c:v>
                </c:pt>
                <c:pt idx="7945">
                  <c:v>-11.561016</c:v>
                </c:pt>
                <c:pt idx="7946">
                  <c:v>-11.696666</c:v>
                </c:pt>
                <c:pt idx="7947">
                  <c:v>-11.696666</c:v>
                </c:pt>
                <c:pt idx="7948">
                  <c:v>-12.160399999999999</c:v>
                </c:pt>
                <c:pt idx="7949">
                  <c:v>-12.160399999999999</c:v>
                </c:pt>
                <c:pt idx="7950">
                  <c:v>-13.037856</c:v>
                </c:pt>
                <c:pt idx="7951">
                  <c:v>-13.037856</c:v>
                </c:pt>
                <c:pt idx="7952">
                  <c:v>-13.447609999999999</c:v>
                </c:pt>
                <c:pt idx="7953">
                  <c:v>-13.447609999999999</c:v>
                </c:pt>
                <c:pt idx="7954">
                  <c:v>-13.529351</c:v>
                </c:pt>
                <c:pt idx="7955">
                  <c:v>-13.777835</c:v>
                </c:pt>
                <c:pt idx="7956">
                  <c:v>-13.893511999999999</c:v>
                </c:pt>
                <c:pt idx="7957">
                  <c:v>-14.013498999999999</c:v>
                </c:pt>
                <c:pt idx="7958">
                  <c:v>-14.984116</c:v>
                </c:pt>
                <c:pt idx="7959">
                  <c:v>-15.081709999999999</c:v>
                </c:pt>
                <c:pt idx="7960">
                  <c:v>-15.176807999999999</c:v>
                </c:pt>
                <c:pt idx="7961">
                  <c:v>-15.269474000000001</c:v>
                </c:pt>
                <c:pt idx="7962">
                  <c:v>-15.269474000000001</c:v>
                </c:pt>
                <c:pt idx="7963">
                  <c:v>-15.269474000000001</c:v>
                </c:pt>
                <c:pt idx="7964">
                  <c:v>-15.55827</c:v>
                </c:pt>
                <c:pt idx="7965">
                  <c:v>-15.55827</c:v>
                </c:pt>
                <c:pt idx="7966">
                  <c:v>-15.848087</c:v>
                </c:pt>
                <c:pt idx="7967">
                  <c:v>-15.921512</c:v>
                </c:pt>
                <c:pt idx="7968">
                  <c:v>-15.989986999999999</c:v>
                </c:pt>
                <c:pt idx="7969">
                  <c:v>-16.058188999999999</c:v>
                </c:pt>
                <c:pt idx="7970">
                  <c:v>-16.058188999999999</c:v>
                </c:pt>
                <c:pt idx="7971">
                  <c:v>-16.058188999999999</c:v>
                </c:pt>
                <c:pt idx="7972">
                  <c:v>-16.290769999999998</c:v>
                </c:pt>
                <c:pt idx="7973">
                  <c:v>-16.290769999999998</c:v>
                </c:pt>
                <c:pt idx="7974">
                  <c:v>-16.511320000000001</c:v>
                </c:pt>
                <c:pt idx="7975">
                  <c:v>-16.568663999999998</c:v>
                </c:pt>
                <c:pt idx="7976">
                  <c:v>-16.626639999999998</c:v>
                </c:pt>
                <c:pt idx="7977">
                  <c:v>-16.683029000000001</c:v>
                </c:pt>
                <c:pt idx="7978">
                  <c:v>-16.683029000000001</c:v>
                </c:pt>
                <c:pt idx="7979">
                  <c:v>-16.683029000000001</c:v>
                </c:pt>
                <c:pt idx="7980">
                  <c:v>-16.895619</c:v>
                </c:pt>
                <c:pt idx="7981">
                  <c:v>-16.895619</c:v>
                </c:pt>
                <c:pt idx="7982">
                  <c:v>-17.087287</c:v>
                </c:pt>
                <c:pt idx="7983">
                  <c:v>-17.141352999999999</c:v>
                </c:pt>
                <c:pt idx="7984">
                  <c:v>-17.192454000000001</c:v>
                </c:pt>
                <c:pt idx="7985">
                  <c:v>-17.246655000000001</c:v>
                </c:pt>
                <c:pt idx="7986">
                  <c:v>-17.246655000000001</c:v>
                </c:pt>
                <c:pt idx="7987">
                  <c:v>-17.246655000000001</c:v>
                </c:pt>
                <c:pt idx="7988">
                  <c:v>-17.457774000000001</c:v>
                </c:pt>
                <c:pt idx="7989">
                  <c:v>-17.457774000000001</c:v>
                </c:pt>
                <c:pt idx="7990">
                  <c:v>-17.652225000000001</c:v>
                </c:pt>
                <c:pt idx="7991">
                  <c:v>-17.708743999999999</c:v>
                </c:pt>
                <c:pt idx="7992">
                  <c:v>-17.765295999999999</c:v>
                </c:pt>
                <c:pt idx="7993">
                  <c:v>-17.821867000000001</c:v>
                </c:pt>
                <c:pt idx="7994">
                  <c:v>-17.821867000000001</c:v>
                </c:pt>
                <c:pt idx="7995">
                  <c:v>-17.821867000000001</c:v>
                </c:pt>
                <c:pt idx="7996">
                  <c:v>-18.037564</c:v>
                </c:pt>
                <c:pt idx="7997">
                  <c:v>-18.037564</c:v>
                </c:pt>
                <c:pt idx="7998">
                  <c:v>-18.242854999999999</c:v>
                </c:pt>
                <c:pt idx="7999">
                  <c:v>-18.298994</c:v>
                </c:pt>
                <c:pt idx="8000">
                  <c:v>-18.358262</c:v>
                </c:pt>
                <c:pt idx="8001">
                  <c:v>-18.417560999999999</c:v>
                </c:pt>
                <c:pt idx="8002">
                  <c:v>-18.417560999999999</c:v>
                </c:pt>
                <c:pt idx="8003">
                  <c:v>-18.417560999999999</c:v>
                </c:pt>
                <c:pt idx="8004">
                  <c:v>-18.637606999999999</c:v>
                </c:pt>
                <c:pt idx="8005">
                  <c:v>-18.637606999999999</c:v>
                </c:pt>
                <c:pt idx="8006">
                  <c:v>-18.847066000000002</c:v>
                </c:pt>
                <c:pt idx="8007">
                  <c:v>-18.906683000000001</c:v>
                </c:pt>
                <c:pt idx="8008">
                  <c:v>-18.967914</c:v>
                </c:pt>
                <c:pt idx="8009">
                  <c:v>-19.026132</c:v>
                </c:pt>
                <c:pt idx="8010">
                  <c:v>-19.026132</c:v>
                </c:pt>
                <c:pt idx="8011">
                  <c:v>-19.026132</c:v>
                </c:pt>
                <c:pt idx="8012">
                  <c:v>-19.252573000000002</c:v>
                </c:pt>
                <c:pt idx="8013">
                  <c:v>-19.252573000000002</c:v>
                </c:pt>
                <c:pt idx="8014">
                  <c:v>-19.466553999999999</c:v>
                </c:pt>
                <c:pt idx="8015">
                  <c:v>-19.527965999999999</c:v>
                </c:pt>
                <c:pt idx="8016">
                  <c:v>-19.591042999999999</c:v>
                </c:pt>
                <c:pt idx="8017">
                  <c:v>-19.654229000000001</c:v>
                </c:pt>
                <c:pt idx="8018">
                  <c:v>-19.654229000000001</c:v>
                </c:pt>
                <c:pt idx="8019">
                  <c:v>-19.654229000000001</c:v>
                </c:pt>
                <c:pt idx="8020">
                  <c:v>-19.886724000000001</c:v>
                </c:pt>
                <c:pt idx="8021">
                  <c:v>-19.886724000000001</c:v>
                </c:pt>
                <c:pt idx="8022">
                  <c:v>-20.107008</c:v>
                </c:pt>
                <c:pt idx="8023">
                  <c:v>-20.170147</c:v>
                </c:pt>
                <c:pt idx="8024">
                  <c:v>-20.233183</c:v>
                </c:pt>
                <c:pt idx="8025">
                  <c:v>-20.297422999999998</c:v>
                </c:pt>
                <c:pt idx="8026">
                  <c:v>-20.297422999999998</c:v>
                </c:pt>
                <c:pt idx="8027">
                  <c:v>-20.297422999999998</c:v>
                </c:pt>
                <c:pt idx="8028">
                  <c:v>-20.530985999999999</c:v>
                </c:pt>
                <c:pt idx="8029">
                  <c:v>-20.530985999999999</c:v>
                </c:pt>
                <c:pt idx="8030">
                  <c:v>-20.751261</c:v>
                </c:pt>
                <c:pt idx="8031">
                  <c:v>-20.814212999999999</c:v>
                </c:pt>
                <c:pt idx="8032">
                  <c:v>-20.878468999999999</c:v>
                </c:pt>
                <c:pt idx="8033">
                  <c:v>-20.942489999999999</c:v>
                </c:pt>
                <c:pt idx="8034">
                  <c:v>-20.942489999999999</c:v>
                </c:pt>
                <c:pt idx="8035">
                  <c:v>-20.942489999999999</c:v>
                </c:pt>
                <c:pt idx="8036">
                  <c:v>-21.174042</c:v>
                </c:pt>
                <c:pt idx="8037">
                  <c:v>-21.174042</c:v>
                </c:pt>
                <c:pt idx="8038">
                  <c:v>-21.393142000000001</c:v>
                </c:pt>
                <c:pt idx="8039">
                  <c:v>-21.455522999999999</c:v>
                </c:pt>
                <c:pt idx="8040">
                  <c:v>-21.519117999999999</c:v>
                </c:pt>
                <c:pt idx="8041">
                  <c:v>-21.582435</c:v>
                </c:pt>
                <c:pt idx="8042">
                  <c:v>-21.582435</c:v>
                </c:pt>
                <c:pt idx="8043">
                  <c:v>-21.582435</c:v>
                </c:pt>
                <c:pt idx="8044">
                  <c:v>-21.952643999999999</c:v>
                </c:pt>
                <c:pt idx="8045">
                  <c:v>-21.952643999999999</c:v>
                </c:pt>
                <c:pt idx="8046">
                  <c:v>-22.163501</c:v>
                </c:pt>
                <c:pt idx="8047">
                  <c:v>-22.224907999999999</c:v>
                </c:pt>
                <c:pt idx="8048">
                  <c:v>-22.285014</c:v>
                </c:pt>
                <c:pt idx="8049">
                  <c:v>-22.345883000000001</c:v>
                </c:pt>
                <c:pt idx="8050">
                  <c:v>-22.345883000000001</c:v>
                </c:pt>
                <c:pt idx="8051">
                  <c:v>-22.345883000000001</c:v>
                </c:pt>
                <c:pt idx="8052">
                  <c:v>-22.563542999999999</c:v>
                </c:pt>
                <c:pt idx="8053">
                  <c:v>-22.563542999999999</c:v>
                </c:pt>
                <c:pt idx="8054">
                  <c:v>-22.779515</c:v>
                </c:pt>
                <c:pt idx="8055">
                  <c:v>-22.840005999999999</c:v>
                </c:pt>
                <c:pt idx="8056">
                  <c:v>-22.899386</c:v>
                </c:pt>
                <c:pt idx="8057">
                  <c:v>-22.959702</c:v>
                </c:pt>
                <c:pt idx="8058">
                  <c:v>-22.959702</c:v>
                </c:pt>
                <c:pt idx="8059">
                  <c:v>-22.959702</c:v>
                </c:pt>
                <c:pt idx="8060">
                  <c:v>-23.175546000000001</c:v>
                </c:pt>
                <c:pt idx="8061">
                  <c:v>-23.175546000000001</c:v>
                </c:pt>
                <c:pt idx="8062">
                  <c:v>-23.388828</c:v>
                </c:pt>
                <c:pt idx="8063">
                  <c:v>-23.44923</c:v>
                </c:pt>
                <c:pt idx="8064">
                  <c:v>-23.509803999999999</c:v>
                </c:pt>
                <c:pt idx="8065">
                  <c:v>-23.570575999999999</c:v>
                </c:pt>
                <c:pt idx="8066">
                  <c:v>-23.570575999999999</c:v>
                </c:pt>
                <c:pt idx="8067">
                  <c:v>-23.570575999999999</c:v>
                </c:pt>
                <c:pt idx="8068">
                  <c:v>-23.790396000000001</c:v>
                </c:pt>
                <c:pt idx="8069">
                  <c:v>-23.790396000000001</c:v>
                </c:pt>
                <c:pt idx="8070">
                  <c:v>-24.007908</c:v>
                </c:pt>
                <c:pt idx="8071">
                  <c:v>-24.069465999999998</c:v>
                </c:pt>
                <c:pt idx="8072">
                  <c:v>-24.130559999999999</c:v>
                </c:pt>
                <c:pt idx="8073">
                  <c:v>-24.193387999999999</c:v>
                </c:pt>
                <c:pt idx="8074">
                  <c:v>-24.193387999999999</c:v>
                </c:pt>
                <c:pt idx="8075">
                  <c:v>-24.193387999999999</c:v>
                </c:pt>
                <c:pt idx="8076">
                  <c:v>-24.427409999999998</c:v>
                </c:pt>
                <c:pt idx="8077">
                  <c:v>-24.427409999999998</c:v>
                </c:pt>
                <c:pt idx="8078">
                  <c:v>-24.859081</c:v>
                </c:pt>
                <c:pt idx="8079">
                  <c:v>-24.859081</c:v>
                </c:pt>
                <c:pt idx="8080">
                  <c:v>-24.859081</c:v>
                </c:pt>
                <c:pt idx="8081">
                  <c:v>-25.116938000000001</c:v>
                </c:pt>
                <c:pt idx="8082">
                  <c:v>-25.116938000000001</c:v>
                </c:pt>
                <c:pt idx="8083">
                  <c:v>-25.228221999999999</c:v>
                </c:pt>
                <c:pt idx="8084">
                  <c:v>-25.299939999999999</c:v>
                </c:pt>
                <c:pt idx="8085">
                  <c:v>-25.368769</c:v>
                </c:pt>
                <c:pt idx="8086">
                  <c:v>-25.591025999999999</c:v>
                </c:pt>
                <c:pt idx="8087">
                  <c:v>-25.591025999999999</c:v>
                </c:pt>
                <c:pt idx="8088">
                  <c:v>-25.591025999999999</c:v>
                </c:pt>
                <c:pt idx="8089">
                  <c:v>-25.874026000000001</c:v>
                </c:pt>
                <c:pt idx="8090">
                  <c:v>-25.874026000000001</c:v>
                </c:pt>
                <c:pt idx="8091">
                  <c:v>-25.993212</c:v>
                </c:pt>
                <c:pt idx="8092">
                  <c:v>-26.072692</c:v>
                </c:pt>
                <c:pt idx="8093">
                  <c:v>-26.153351000000001</c:v>
                </c:pt>
                <c:pt idx="8094">
                  <c:v>-26.398523999999998</c:v>
                </c:pt>
                <c:pt idx="8095">
                  <c:v>-26.398523999999998</c:v>
                </c:pt>
                <c:pt idx="8096">
                  <c:v>-26.398523999999998</c:v>
                </c:pt>
                <c:pt idx="8097">
                  <c:v>-26.714971999999999</c:v>
                </c:pt>
                <c:pt idx="8098">
                  <c:v>-26.714971999999999</c:v>
                </c:pt>
                <c:pt idx="8099">
                  <c:v>-26.852318</c:v>
                </c:pt>
                <c:pt idx="8100">
                  <c:v>-26.941414000000002</c:v>
                </c:pt>
                <c:pt idx="8101">
                  <c:v>-27.025769</c:v>
                </c:pt>
                <c:pt idx="8102">
                  <c:v>-27.307625000000002</c:v>
                </c:pt>
                <c:pt idx="8103">
                  <c:v>-27.307625000000002</c:v>
                </c:pt>
                <c:pt idx="8104">
                  <c:v>-27.307625000000002</c:v>
                </c:pt>
                <c:pt idx="8105">
                  <c:v>-27.668312</c:v>
                </c:pt>
                <c:pt idx="8106">
                  <c:v>-27.668312</c:v>
                </c:pt>
                <c:pt idx="8107">
                  <c:v>-27.819077</c:v>
                </c:pt>
                <c:pt idx="8108">
                  <c:v>-27.920929000000001</c:v>
                </c:pt>
                <c:pt idx="8109">
                  <c:v>-28.024412000000002</c:v>
                </c:pt>
                <c:pt idx="8110">
                  <c:v>-28.338916000000001</c:v>
                </c:pt>
                <c:pt idx="8111">
                  <c:v>-28.338916000000001</c:v>
                </c:pt>
                <c:pt idx="8112">
                  <c:v>-28.742709999999999</c:v>
                </c:pt>
                <c:pt idx="8113">
                  <c:v>-28.742709999999999</c:v>
                </c:pt>
                <c:pt idx="8114">
                  <c:v>-28.742709999999999</c:v>
                </c:pt>
                <c:pt idx="8115">
                  <c:v>-28.918697999999999</c:v>
                </c:pt>
                <c:pt idx="8116">
                  <c:v>-29.032171000000002</c:v>
                </c:pt>
                <c:pt idx="8117">
                  <c:v>-29.141292</c:v>
                </c:pt>
                <c:pt idx="8118">
                  <c:v>-29.496915999999999</c:v>
                </c:pt>
                <c:pt idx="8119">
                  <c:v>-29.496915999999999</c:v>
                </c:pt>
                <c:pt idx="8120">
                  <c:v>-29.946449999999999</c:v>
                </c:pt>
                <c:pt idx="8121">
                  <c:v>-29.946449999999999</c:v>
                </c:pt>
                <c:pt idx="8122">
                  <c:v>-29.946449999999999</c:v>
                </c:pt>
                <c:pt idx="8123">
                  <c:v>-30.137632</c:v>
                </c:pt>
                <c:pt idx="8124">
                  <c:v>-30.265025000000001</c:v>
                </c:pt>
                <c:pt idx="8125">
                  <c:v>-30.394376999999999</c:v>
                </c:pt>
                <c:pt idx="8126">
                  <c:v>-30.787517000000001</c:v>
                </c:pt>
                <c:pt idx="8127">
                  <c:v>-30.787517000000001</c:v>
                </c:pt>
                <c:pt idx="8128">
                  <c:v>-31.293873999999999</c:v>
                </c:pt>
                <c:pt idx="8129">
                  <c:v>-31.293873999999999</c:v>
                </c:pt>
                <c:pt idx="8130">
                  <c:v>-31.293873999999999</c:v>
                </c:pt>
                <c:pt idx="8131">
                  <c:v>-31.510141000000001</c:v>
                </c:pt>
                <c:pt idx="8132">
                  <c:v>-31.655004999999999</c:v>
                </c:pt>
                <c:pt idx="8133">
                  <c:v>-31.801947999999999</c:v>
                </c:pt>
                <c:pt idx="8134">
                  <c:v>-32.247165000000003</c:v>
                </c:pt>
                <c:pt idx="8135">
                  <c:v>-32.247165000000003</c:v>
                </c:pt>
                <c:pt idx="8136">
                  <c:v>-32.247165000000003</c:v>
                </c:pt>
                <c:pt idx="8137">
                  <c:v>-32.247165000000003</c:v>
                </c:pt>
                <c:pt idx="8138">
                  <c:v>-32.812351999999997</c:v>
                </c:pt>
                <c:pt idx="8139">
                  <c:v>-32.812351999999997</c:v>
                </c:pt>
                <c:pt idx="8140">
                  <c:v>-32.812351999999997</c:v>
                </c:pt>
                <c:pt idx="8141">
                  <c:v>-32.907003000000003</c:v>
                </c:pt>
                <c:pt idx="8142">
                  <c:v>-33.385069999999999</c:v>
                </c:pt>
                <c:pt idx="8143">
                  <c:v>-33.550544000000002</c:v>
                </c:pt>
                <c:pt idx="8144">
                  <c:v>-33.714844999999997</c:v>
                </c:pt>
                <c:pt idx="8145">
                  <c:v>-33.887197999999998</c:v>
                </c:pt>
                <c:pt idx="8146">
                  <c:v>-33.887197999999998</c:v>
                </c:pt>
                <c:pt idx="8147">
                  <c:v>-34.509799999999998</c:v>
                </c:pt>
                <c:pt idx="8148">
                  <c:v>-34.509799999999998</c:v>
                </c:pt>
                <c:pt idx="8149">
                  <c:v>-34.509799999999998</c:v>
                </c:pt>
                <c:pt idx="8150">
                  <c:v>-35.120987999999997</c:v>
                </c:pt>
                <c:pt idx="8151">
                  <c:v>-35.299985999999997</c:v>
                </c:pt>
                <c:pt idx="8152">
                  <c:v>-35.480435</c:v>
                </c:pt>
                <c:pt idx="8153">
                  <c:v>-35.666254000000002</c:v>
                </c:pt>
                <c:pt idx="8154">
                  <c:v>-35.666254000000002</c:v>
                </c:pt>
                <c:pt idx="8155">
                  <c:v>-36.331699</c:v>
                </c:pt>
                <c:pt idx="8156">
                  <c:v>-36.331699</c:v>
                </c:pt>
                <c:pt idx="8157">
                  <c:v>-36.331699</c:v>
                </c:pt>
                <c:pt idx="8158">
                  <c:v>-36.992562999999997</c:v>
                </c:pt>
                <c:pt idx="8159">
                  <c:v>-37.184981999999998</c:v>
                </c:pt>
                <c:pt idx="8160">
                  <c:v>-37.378914999999999</c:v>
                </c:pt>
                <c:pt idx="8161">
                  <c:v>-37.574359999999999</c:v>
                </c:pt>
                <c:pt idx="8162">
                  <c:v>-37.574359999999999</c:v>
                </c:pt>
                <c:pt idx="8163">
                  <c:v>-38.282955000000001</c:v>
                </c:pt>
                <c:pt idx="8164">
                  <c:v>-38.282955000000001</c:v>
                </c:pt>
                <c:pt idx="8165">
                  <c:v>-38.282955000000001</c:v>
                </c:pt>
                <c:pt idx="8166">
                  <c:v>-38.996403000000001</c:v>
                </c:pt>
                <c:pt idx="8167">
                  <c:v>-39.204343999999999</c:v>
                </c:pt>
                <c:pt idx="8168">
                  <c:v>-39.414172000000001</c:v>
                </c:pt>
                <c:pt idx="8169">
                  <c:v>-39.625819999999997</c:v>
                </c:pt>
                <c:pt idx="8170">
                  <c:v>-39.625819999999997</c:v>
                </c:pt>
                <c:pt idx="8171">
                  <c:v>-40.873896999999999</c:v>
                </c:pt>
                <c:pt idx="8172">
                  <c:v>-40.873896999999999</c:v>
                </c:pt>
                <c:pt idx="8173">
                  <c:v>-40.873896999999999</c:v>
                </c:pt>
                <c:pt idx="8174">
                  <c:v>-41.821612000000002</c:v>
                </c:pt>
                <c:pt idx="8175">
                  <c:v>-41.821612000000002</c:v>
                </c:pt>
                <c:pt idx="8176">
                  <c:v>-42.042256000000002</c:v>
                </c:pt>
                <c:pt idx="8177">
                  <c:v>-42.264842999999999</c:v>
                </c:pt>
                <c:pt idx="8178">
                  <c:v>-42.264842999999999</c:v>
                </c:pt>
                <c:pt idx="8179">
                  <c:v>-43.068610999999997</c:v>
                </c:pt>
                <c:pt idx="8180">
                  <c:v>-43.068610999999997</c:v>
                </c:pt>
                <c:pt idx="8181">
                  <c:v>-43.068610999999997</c:v>
                </c:pt>
                <c:pt idx="8182">
                  <c:v>-44.119385999999999</c:v>
                </c:pt>
                <c:pt idx="8183">
                  <c:v>-44.119385999999999</c:v>
                </c:pt>
                <c:pt idx="8184">
                  <c:v>-44.356440999999997</c:v>
                </c:pt>
                <c:pt idx="8185">
                  <c:v>-44.59789</c:v>
                </c:pt>
                <c:pt idx="8186">
                  <c:v>-44.59789</c:v>
                </c:pt>
                <c:pt idx="8187">
                  <c:v>-45.496015</c:v>
                </c:pt>
                <c:pt idx="8188">
                  <c:v>-45.496015</c:v>
                </c:pt>
                <c:pt idx="8189">
                  <c:v>-45.496015</c:v>
                </c:pt>
                <c:pt idx="8190">
                  <c:v>-46.658456999999999</c:v>
                </c:pt>
                <c:pt idx="8191">
                  <c:v>-46.658456999999999</c:v>
                </c:pt>
                <c:pt idx="8192">
                  <c:v>-46.926957999999999</c:v>
                </c:pt>
                <c:pt idx="8193">
                  <c:v>-47.195086000000003</c:v>
                </c:pt>
                <c:pt idx="8194">
                  <c:v>-47.195086000000003</c:v>
                </c:pt>
                <c:pt idx="8195">
                  <c:v>-48.195439</c:v>
                </c:pt>
                <c:pt idx="8196">
                  <c:v>-48.195439</c:v>
                </c:pt>
                <c:pt idx="8197">
                  <c:v>-48.195439</c:v>
                </c:pt>
                <c:pt idx="8198">
                  <c:v>-49.48133</c:v>
                </c:pt>
                <c:pt idx="8199">
                  <c:v>-49.48133</c:v>
                </c:pt>
                <c:pt idx="8200">
                  <c:v>-49.775604999999999</c:v>
                </c:pt>
                <c:pt idx="8201">
                  <c:v>-50.068353000000002</c:v>
                </c:pt>
                <c:pt idx="8202">
                  <c:v>-50.068353000000002</c:v>
                </c:pt>
                <c:pt idx="8203">
                  <c:v>-51.180416000000001</c:v>
                </c:pt>
                <c:pt idx="8204">
                  <c:v>-51.180416000000001</c:v>
                </c:pt>
                <c:pt idx="8205">
                  <c:v>-51.338638000000003</c:v>
                </c:pt>
                <c:pt idx="8206">
                  <c:v>-53.205235000000002</c:v>
                </c:pt>
                <c:pt idx="8207">
                  <c:v>-53.205235000000002</c:v>
                </c:pt>
                <c:pt idx="8208">
                  <c:v>-53.205235000000002</c:v>
                </c:pt>
                <c:pt idx="8209">
                  <c:v>-54.424959999999999</c:v>
                </c:pt>
                <c:pt idx="8210">
                  <c:v>-54.424959999999999</c:v>
                </c:pt>
                <c:pt idx="8211">
                  <c:v>-54.617657999999999</c:v>
                </c:pt>
                <c:pt idx="8212">
                  <c:v>-54.953015000000001</c:v>
                </c:pt>
                <c:pt idx="8213">
                  <c:v>-55.291142000000001</c:v>
                </c:pt>
                <c:pt idx="8214">
                  <c:v>-56.650258000000001</c:v>
                </c:pt>
                <c:pt idx="8215">
                  <c:v>-56.650258000000001</c:v>
                </c:pt>
                <c:pt idx="8216">
                  <c:v>-56.650258000000001</c:v>
                </c:pt>
                <c:pt idx="8217">
                  <c:v>-56.650258000000001</c:v>
                </c:pt>
                <c:pt idx="8218">
                  <c:v>-56.650258000000001</c:v>
                </c:pt>
                <c:pt idx="8219">
                  <c:v>-56.650258000000001</c:v>
                </c:pt>
                <c:pt idx="8220">
                  <c:v>-56.650258000000001</c:v>
                </c:pt>
                <c:pt idx="8221">
                  <c:v>-56.650258000000001</c:v>
                </c:pt>
                <c:pt idx="8222">
                  <c:v>-57.946435999999999</c:v>
                </c:pt>
                <c:pt idx="8223">
                  <c:v>-57.946435999999999</c:v>
                </c:pt>
                <c:pt idx="8224">
                  <c:v>-57.946435999999999</c:v>
                </c:pt>
                <c:pt idx="8225">
                  <c:v>-57.946435999999999</c:v>
                </c:pt>
                <c:pt idx="8226">
                  <c:v>-57.946435999999999</c:v>
                </c:pt>
                <c:pt idx="8227">
                  <c:v>-57.946435999999999</c:v>
                </c:pt>
                <c:pt idx="8228">
                  <c:v>-57.946435999999999</c:v>
                </c:pt>
                <c:pt idx="8229">
                  <c:v>-57.946435999999999</c:v>
                </c:pt>
                <c:pt idx="8230">
                  <c:v>-58.838149999999999</c:v>
                </c:pt>
                <c:pt idx="8231">
                  <c:v>-58.838149999999999</c:v>
                </c:pt>
                <c:pt idx="8232">
                  <c:v>-59.194802000000003</c:v>
                </c:pt>
                <c:pt idx="8233">
                  <c:v>-59.548831999999997</c:v>
                </c:pt>
                <c:pt idx="8234">
                  <c:v>-59.899521999999997</c:v>
                </c:pt>
                <c:pt idx="8235">
                  <c:v>-60.246139999999997</c:v>
                </c:pt>
                <c:pt idx="8236">
                  <c:v>-60.246139999999997</c:v>
                </c:pt>
                <c:pt idx="8237">
                  <c:v>-61.503566999999997</c:v>
                </c:pt>
                <c:pt idx="8238">
                  <c:v>-62.344208999999999</c:v>
                </c:pt>
                <c:pt idx="8239">
                  <c:v>-62.344208999999999</c:v>
                </c:pt>
                <c:pt idx="8240">
                  <c:v>-62.664987000000004</c:v>
                </c:pt>
                <c:pt idx="8241">
                  <c:v>-62.984743999999999</c:v>
                </c:pt>
                <c:pt idx="8242">
                  <c:v>-63.279775000000001</c:v>
                </c:pt>
                <c:pt idx="8243">
                  <c:v>-63.581476000000002</c:v>
                </c:pt>
                <c:pt idx="8244">
                  <c:v>-63.581476000000002</c:v>
                </c:pt>
                <c:pt idx="8245">
                  <c:v>-64.655460000000005</c:v>
                </c:pt>
                <c:pt idx="8246">
                  <c:v>-65.346988999999994</c:v>
                </c:pt>
                <c:pt idx="8247">
                  <c:v>-65.346988999999994</c:v>
                </c:pt>
                <c:pt idx="8248">
                  <c:v>-65.603289000000004</c:v>
                </c:pt>
                <c:pt idx="8249">
                  <c:v>-65.845984000000001</c:v>
                </c:pt>
                <c:pt idx="8250">
                  <c:v>-66.074726999999996</c:v>
                </c:pt>
                <c:pt idx="8251">
                  <c:v>-66.289456999999999</c:v>
                </c:pt>
                <c:pt idx="8252">
                  <c:v>-66.289456999999999</c:v>
                </c:pt>
                <c:pt idx="8253">
                  <c:v>-67.042205999999993</c:v>
                </c:pt>
                <c:pt idx="8254">
                  <c:v>-67.497219000000001</c:v>
                </c:pt>
                <c:pt idx="8255">
                  <c:v>-67.497219000000001</c:v>
                </c:pt>
                <c:pt idx="8256">
                  <c:v>-67.655034999999998</c:v>
                </c:pt>
                <c:pt idx="8257">
                  <c:v>-67.804666999999995</c:v>
                </c:pt>
                <c:pt idx="8258">
                  <c:v>-67.932410000000004</c:v>
                </c:pt>
                <c:pt idx="8259">
                  <c:v>-68.061875999999998</c:v>
                </c:pt>
                <c:pt idx="8260">
                  <c:v>-68.061875999999998</c:v>
                </c:pt>
                <c:pt idx="8261">
                  <c:v>-68.500338999999997</c:v>
                </c:pt>
                <c:pt idx="8262">
                  <c:v>-68.740060999999997</c:v>
                </c:pt>
                <c:pt idx="8263">
                  <c:v>-68.740060999999997</c:v>
                </c:pt>
                <c:pt idx="8264">
                  <c:v>-68.816199999999995</c:v>
                </c:pt>
                <c:pt idx="8265">
                  <c:v>-68.88</c:v>
                </c:pt>
                <c:pt idx="8266">
                  <c:v>-68.930504999999997</c:v>
                </c:pt>
                <c:pt idx="8267">
                  <c:v>-68.963102000000006</c:v>
                </c:pt>
                <c:pt idx="8268">
                  <c:v>-68.963102000000006</c:v>
                </c:pt>
                <c:pt idx="8269">
                  <c:v>-69.052344000000005</c:v>
                </c:pt>
                <c:pt idx="8270">
                  <c:v>-68.977198000000001</c:v>
                </c:pt>
                <c:pt idx="8271">
                  <c:v>-68.977198000000001</c:v>
                </c:pt>
                <c:pt idx="8272">
                  <c:v>-68.913472999999996</c:v>
                </c:pt>
                <c:pt idx="8273">
                  <c:v>-68.830231999999995</c:v>
                </c:pt>
                <c:pt idx="8274">
                  <c:v>-68.727936</c:v>
                </c:pt>
                <c:pt idx="8275">
                  <c:v>-68.607236999999998</c:v>
                </c:pt>
                <c:pt idx="8276">
                  <c:v>-68.607236999999998</c:v>
                </c:pt>
                <c:pt idx="8277">
                  <c:v>-68.182123000000004</c:v>
                </c:pt>
                <c:pt idx="8278">
                  <c:v>-67.725284000000002</c:v>
                </c:pt>
                <c:pt idx="8279">
                  <c:v>-67.725284000000002</c:v>
                </c:pt>
                <c:pt idx="8280">
                  <c:v>-67.524595000000005</c:v>
                </c:pt>
                <c:pt idx="8281">
                  <c:v>-67.318206000000004</c:v>
                </c:pt>
                <c:pt idx="8282">
                  <c:v>-67.088474000000005</c:v>
                </c:pt>
                <c:pt idx="8283">
                  <c:v>-66.849394000000004</c:v>
                </c:pt>
                <c:pt idx="8284">
                  <c:v>-66.849394000000004</c:v>
                </c:pt>
                <c:pt idx="8285">
                  <c:v>-66.02722</c:v>
                </c:pt>
                <c:pt idx="8286">
                  <c:v>-65.325688</c:v>
                </c:pt>
                <c:pt idx="8287">
                  <c:v>-65.325688</c:v>
                </c:pt>
                <c:pt idx="8288">
                  <c:v>-65.041442000000004</c:v>
                </c:pt>
                <c:pt idx="8289">
                  <c:v>-64.762708000000003</c:v>
                </c:pt>
                <c:pt idx="8290">
                  <c:v>-64.463937000000001</c:v>
                </c:pt>
                <c:pt idx="8291">
                  <c:v>-64.161161000000007</c:v>
                </c:pt>
                <c:pt idx="8292">
                  <c:v>-64.161161000000007</c:v>
                </c:pt>
                <c:pt idx="8293">
                  <c:v>-63.124844000000003</c:v>
                </c:pt>
                <c:pt idx="8294">
                  <c:v>-62.301619000000002</c:v>
                </c:pt>
                <c:pt idx="8295">
                  <c:v>-62.301619000000002</c:v>
                </c:pt>
                <c:pt idx="8296">
                  <c:v>-61.973056999999997</c:v>
                </c:pt>
                <c:pt idx="8297">
                  <c:v>-61.637866000000002</c:v>
                </c:pt>
                <c:pt idx="8298">
                  <c:v>-61.310993000000003</c:v>
                </c:pt>
                <c:pt idx="8299">
                  <c:v>-60.960760000000001</c:v>
                </c:pt>
                <c:pt idx="8300">
                  <c:v>-60.960760000000001</c:v>
                </c:pt>
                <c:pt idx="8301">
                  <c:v>-59.751269999999998</c:v>
                </c:pt>
                <c:pt idx="8302">
                  <c:v>-58.780937999999999</c:v>
                </c:pt>
                <c:pt idx="8303">
                  <c:v>-58.780937999999999</c:v>
                </c:pt>
                <c:pt idx="8304">
                  <c:v>-58.389279999999999</c:v>
                </c:pt>
                <c:pt idx="8305">
                  <c:v>-57.988379999999999</c:v>
                </c:pt>
                <c:pt idx="8306">
                  <c:v>-57.597045000000001</c:v>
                </c:pt>
                <c:pt idx="8307">
                  <c:v>-57.177689999999998</c:v>
                </c:pt>
                <c:pt idx="8308">
                  <c:v>-57.177689999999998</c:v>
                </c:pt>
                <c:pt idx="8309">
                  <c:v>-54.827159999999999</c:v>
                </c:pt>
                <c:pt idx="8310">
                  <c:v>-53.718899999999998</c:v>
                </c:pt>
                <c:pt idx="8311">
                  <c:v>-53.289192999999997</c:v>
                </c:pt>
                <c:pt idx="8312">
                  <c:v>-52.824590999999998</c:v>
                </c:pt>
                <c:pt idx="8313">
                  <c:v>-52.353588999999999</c:v>
                </c:pt>
                <c:pt idx="8314">
                  <c:v>-51.879913999999999</c:v>
                </c:pt>
                <c:pt idx="8315">
                  <c:v>-51.879913999999999</c:v>
                </c:pt>
                <c:pt idx="8316">
                  <c:v>-51.879913999999999</c:v>
                </c:pt>
                <c:pt idx="8317">
                  <c:v>-50.265988</c:v>
                </c:pt>
                <c:pt idx="8318">
                  <c:v>-48.985700000000001</c:v>
                </c:pt>
                <c:pt idx="8319">
                  <c:v>-48.513275</c:v>
                </c:pt>
                <c:pt idx="8320">
                  <c:v>-48.021247000000002</c:v>
                </c:pt>
                <c:pt idx="8321">
                  <c:v>-47.517448000000002</c:v>
                </c:pt>
                <c:pt idx="8322">
                  <c:v>-47.009740999999998</c:v>
                </c:pt>
                <c:pt idx="8323">
                  <c:v>-47.009740999999998</c:v>
                </c:pt>
                <c:pt idx="8324">
                  <c:v>-47.009740999999998</c:v>
                </c:pt>
                <c:pt idx="8325">
                  <c:v>-45.27158</c:v>
                </c:pt>
                <c:pt idx="8326">
                  <c:v>-43.942838000000002</c:v>
                </c:pt>
                <c:pt idx="8327">
                  <c:v>-43.417112000000003</c:v>
                </c:pt>
                <c:pt idx="8328">
                  <c:v>-42.886727999999998</c:v>
                </c:pt>
                <c:pt idx="8329">
                  <c:v>-42.351643000000003</c:v>
                </c:pt>
                <c:pt idx="8330">
                  <c:v>-41.811909</c:v>
                </c:pt>
                <c:pt idx="8331">
                  <c:v>-41.811909</c:v>
                </c:pt>
                <c:pt idx="8332">
                  <c:v>-41.811909</c:v>
                </c:pt>
                <c:pt idx="8333">
                  <c:v>-39.973196000000002</c:v>
                </c:pt>
                <c:pt idx="8334">
                  <c:v>-37.406260000000003</c:v>
                </c:pt>
                <c:pt idx="8335">
                  <c:v>-36.838405000000002</c:v>
                </c:pt>
                <c:pt idx="8336">
                  <c:v>-36.268726000000001</c:v>
                </c:pt>
                <c:pt idx="8337">
                  <c:v>-36.268726000000001</c:v>
                </c:pt>
                <c:pt idx="8338">
                  <c:v>-36.268726000000001</c:v>
                </c:pt>
                <c:pt idx="8339">
                  <c:v>-34.353591999999999</c:v>
                </c:pt>
                <c:pt idx="8340">
                  <c:v>-34.353591999999999</c:v>
                </c:pt>
                <c:pt idx="8341">
                  <c:v>-34.021625</c:v>
                </c:pt>
                <c:pt idx="8342">
                  <c:v>-31.741174000000001</c:v>
                </c:pt>
                <c:pt idx="8343">
                  <c:v>-31.196829000000001</c:v>
                </c:pt>
                <c:pt idx="8344">
                  <c:v>-30.626242000000001</c:v>
                </c:pt>
                <c:pt idx="8345">
                  <c:v>-30.626242000000001</c:v>
                </c:pt>
                <c:pt idx="8346">
                  <c:v>-30.626242000000001</c:v>
                </c:pt>
                <c:pt idx="8347">
                  <c:v>-28.691292000000001</c:v>
                </c:pt>
                <c:pt idx="8348">
                  <c:v>-28.691292000000001</c:v>
                </c:pt>
                <c:pt idx="8349">
                  <c:v>-28.343903999999998</c:v>
                </c:pt>
                <c:pt idx="8350">
                  <c:v>-26.113453</c:v>
                </c:pt>
                <c:pt idx="8351">
                  <c:v>-25.552918999999999</c:v>
                </c:pt>
                <c:pt idx="8352">
                  <c:v>-24.994147000000002</c:v>
                </c:pt>
                <c:pt idx="8353">
                  <c:v>-24.994147000000002</c:v>
                </c:pt>
                <c:pt idx="8354">
                  <c:v>-24.994147000000002</c:v>
                </c:pt>
                <c:pt idx="8355">
                  <c:v>-23.099067999999999</c:v>
                </c:pt>
                <c:pt idx="8356">
                  <c:v>-23.099067999999999</c:v>
                </c:pt>
                <c:pt idx="8357">
                  <c:v>-22.778946000000001</c:v>
                </c:pt>
                <c:pt idx="8358">
                  <c:v>-20.588494000000001</c:v>
                </c:pt>
                <c:pt idx="8359">
                  <c:v>-20.054652000000001</c:v>
                </c:pt>
                <c:pt idx="8360">
                  <c:v>-19.539821</c:v>
                </c:pt>
                <c:pt idx="8361">
                  <c:v>-19.539821</c:v>
                </c:pt>
                <c:pt idx="8362">
                  <c:v>-19.539821</c:v>
                </c:pt>
                <c:pt idx="8363">
                  <c:v>-17.686944</c:v>
                </c:pt>
                <c:pt idx="8364">
                  <c:v>-17.686944</c:v>
                </c:pt>
                <c:pt idx="8365">
                  <c:v>-17.352395000000001</c:v>
                </c:pt>
                <c:pt idx="8366">
                  <c:v>-15.262573</c:v>
                </c:pt>
                <c:pt idx="8367">
                  <c:v>-14.737904</c:v>
                </c:pt>
                <c:pt idx="8368">
                  <c:v>-14.215664</c:v>
                </c:pt>
                <c:pt idx="8369">
                  <c:v>-14.215664</c:v>
                </c:pt>
                <c:pt idx="8370">
                  <c:v>-14.215664</c:v>
                </c:pt>
                <c:pt idx="8371">
                  <c:v>-12.423360000000001</c:v>
                </c:pt>
                <c:pt idx="8372">
                  <c:v>-12.423360000000001</c:v>
                </c:pt>
                <c:pt idx="8373">
                  <c:v>-12.129402000000001</c:v>
                </c:pt>
                <c:pt idx="8374">
                  <c:v>-10.10913</c:v>
                </c:pt>
                <c:pt idx="8375">
                  <c:v>-9.6387119999999999</c:v>
                </c:pt>
                <c:pt idx="8376">
                  <c:v>-9.1499550000000003</c:v>
                </c:pt>
                <c:pt idx="8377">
                  <c:v>-9.1499550000000003</c:v>
                </c:pt>
                <c:pt idx="8378">
                  <c:v>-9.1499550000000003</c:v>
                </c:pt>
                <c:pt idx="8379">
                  <c:v>-7.4741379999999999</c:v>
                </c:pt>
                <c:pt idx="8380">
                  <c:v>-7.4741379999999999</c:v>
                </c:pt>
                <c:pt idx="8381">
                  <c:v>-7.1798799999999998</c:v>
                </c:pt>
                <c:pt idx="8382">
                  <c:v>-5.3666790000000004</c:v>
                </c:pt>
                <c:pt idx="8383">
                  <c:v>-4.9279260000000003</c:v>
                </c:pt>
                <c:pt idx="8384">
                  <c:v>-4.4977600000000004</c:v>
                </c:pt>
                <c:pt idx="8385">
                  <c:v>-4.4977600000000004</c:v>
                </c:pt>
                <c:pt idx="8386">
                  <c:v>-4.4977600000000004</c:v>
                </c:pt>
                <c:pt idx="8387">
                  <c:v>-3.0235530000000002</c:v>
                </c:pt>
                <c:pt idx="8388">
                  <c:v>-3.0235530000000002</c:v>
                </c:pt>
                <c:pt idx="8389">
                  <c:v>-2.7887879999999998</c:v>
                </c:pt>
                <c:pt idx="8390">
                  <c:v>-1.2508090000000001</c:v>
                </c:pt>
                <c:pt idx="8391">
                  <c:v>-0.89014099999999996</c:v>
                </c:pt>
                <c:pt idx="8392">
                  <c:v>-0.54169800000000001</c:v>
                </c:pt>
                <c:pt idx="8393">
                  <c:v>-0.54169800000000001</c:v>
                </c:pt>
                <c:pt idx="8394">
                  <c:v>-0.54169800000000001</c:v>
                </c:pt>
                <c:pt idx="8395">
                  <c:v>0.64647299999999996</c:v>
                </c:pt>
                <c:pt idx="8396">
                  <c:v>0.64647299999999996</c:v>
                </c:pt>
                <c:pt idx="8397">
                  <c:v>0.82308400000000004</c:v>
                </c:pt>
                <c:pt idx="8398">
                  <c:v>1.956774</c:v>
                </c:pt>
                <c:pt idx="8399">
                  <c:v>2.2010459999999998</c:v>
                </c:pt>
                <c:pt idx="8400">
                  <c:v>2.417106</c:v>
                </c:pt>
                <c:pt idx="8401">
                  <c:v>2.417106</c:v>
                </c:pt>
                <c:pt idx="8402">
                  <c:v>2.417106</c:v>
                </c:pt>
                <c:pt idx="8403">
                  <c:v>3.2014</c:v>
                </c:pt>
                <c:pt idx="8404">
                  <c:v>3.2014</c:v>
                </c:pt>
                <c:pt idx="8405">
                  <c:v>3.2014</c:v>
                </c:pt>
                <c:pt idx="8406">
                  <c:v>3.6281029999999999</c:v>
                </c:pt>
                <c:pt idx="8407">
                  <c:v>3.7652549999999998</c:v>
                </c:pt>
                <c:pt idx="8408">
                  <c:v>3.8804059999999998</c:v>
                </c:pt>
                <c:pt idx="8409">
                  <c:v>3.976553</c:v>
                </c:pt>
                <c:pt idx="8410">
                  <c:v>4.0536919999999999</c:v>
                </c:pt>
                <c:pt idx="8411">
                  <c:v>4.0536919999999999</c:v>
                </c:pt>
                <c:pt idx="8412">
                  <c:v>4.0536919999999999</c:v>
                </c:pt>
                <c:pt idx="8413">
                  <c:v>4.3384819999999999</c:v>
                </c:pt>
                <c:pt idx="8414">
                  <c:v>4.3610730000000002</c:v>
                </c:pt>
                <c:pt idx="8415">
                  <c:v>4.3390339999999998</c:v>
                </c:pt>
                <c:pt idx="8416">
                  <c:v>4.2979050000000001</c:v>
                </c:pt>
                <c:pt idx="8417">
                  <c:v>4.2379519999999999</c:v>
                </c:pt>
                <c:pt idx="8418">
                  <c:v>4.1595839999999997</c:v>
                </c:pt>
                <c:pt idx="8419">
                  <c:v>4.1595839999999997</c:v>
                </c:pt>
                <c:pt idx="8420">
                  <c:v>4.1595839999999997</c:v>
                </c:pt>
                <c:pt idx="8421">
                  <c:v>3.8078799999999999</c:v>
                </c:pt>
                <c:pt idx="8422">
                  <c:v>3.469624</c:v>
                </c:pt>
                <c:pt idx="8423">
                  <c:v>3.3130299999999999</c:v>
                </c:pt>
                <c:pt idx="8424">
                  <c:v>3.138595</c:v>
                </c:pt>
                <c:pt idx="8425">
                  <c:v>2.9529619999999999</c:v>
                </c:pt>
                <c:pt idx="8426">
                  <c:v>2.757377</c:v>
                </c:pt>
                <c:pt idx="8427">
                  <c:v>2.757377</c:v>
                </c:pt>
                <c:pt idx="8428">
                  <c:v>2.757377</c:v>
                </c:pt>
                <c:pt idx="8429">
                  <c:v>1.142174</c:v>
                </c:pt>
                <c:pt idx="8430">
                  <c:v>0.64239900000000005</c:v>
                </c:pt>
                <c:pt idx="8431">
                  <c:v>0.42047099999999998</c:v>
                </c:pt>
                <c:pt idx="8432">
                  <c:v>0.19633200000000001</c:v>
                </c:pt>
                <c:pt idx="8433">
                  <c:v>-1.4795000000000001E-2</c:v>
                </c:pt>
                <c:pt idx="8434">
                  <c:v>-0.23441100000000001</c:v>
                </c:pt>
                <c:pt idx="8435">
                  <c:v>-0.23441100000000001</c:v>
                </c:pt>
                <c:pt idx="8436">
                  <c:v>-0.23441100000000001</c:v>
                </c:pt>
                <c:pt idx="8437">
                  <c:v>-1.5062660000000001</c:v>
                </c:pt>
                <c:pt idx="8438">
                  <c:v>-2.0068359999999998</c:v>
                </c:pt>
                <c:pt idx="8439">
                  <c:v>-2.2086480000000002</c:v>
                </c:pt>
                <c:pt idx="8440">
                  <c:v>-2.401262</c:v>
                </c:pt>
                <c:pt idx="8441">
                  <c:v>-2.5899549999999998</c:v>
                </c:pt>
                <c:pt idx="8442">
                  <c:v>-2.7759870000000002</c:v>
                </c:pt>
                <c:pt idx="8443">
                  <c:v>-2.7759870000000002</c:v>
                </c:pt>
                <c:pt idx="8444">
                  <c:v>-2.7759870000000002</c:v>
                </c:pt>
                <c:pt idx="8445">
                  <c:v>-3.4041860000000002</c:v>
                </c:pt>
                <c:pt idx="8446">
                  <c:v>-3.8073359999999998</c:v>
                </c:pt>
                <c:pt idx="8447">
                  <c:v>-3.9680629999999999</c:v>
                </c:pt>
                <c:pt idx="8448">
                  <c:v>-4.1298199999999996</c:v>
                </c:pt>
                <c:pt idx="8449">
                  <c:v>-4.2886329999999999</c:v>
                </c:pt>
                <c:pt idx="8450">
                  <c:v>-4.4390499999999999</c:v>
                </c:pt>
                <c:pt idx="8451">
                  <c:v>-4.4390499999999999</c:v>
                </c:pt>
                <c:pt idx="8452">
                  <c:v>-4.4390499999999999</c:v>
                </c:pt>
                <c:pt idx="8453">
                  <c:v>-4.9708220000000001</c:v>
                </c:pt>
                <c:pt idx="8454">
                  <c:v>-5.3766550000000004</c:v>
                </c:pt>
                <c:pt idx="8455">
                  <c:v>-5.5303129999999996</c:v>
                </c:pt>
                <c:pt idx="8456">
                  <c:v>-5.6836029999999997</c:v>
                </c:pt>
                <c:pt idx="8457">
                  <c:v>-5.836589</c:v>
                </c:pt>
                <c:pt idx="8458">
                  <c:v>-5.9821010000000001</c:v>
                </c:pt>
                <c:pt idx="8459">
                  <c:v>-5.9821010000000001</c:v>
                </c:pt>
                <c:pt idx="8460">
                  <c:v>-5.9821010000000001</c:v>
                </c:pt>
                <c:pt idx="8461">
                  <c:v>-6.5035189999999998</c:v>
                </c:pt>
                <c:pt idx="8462">
                  <c:v>-7.2166110000000003</c:v>
                </c:pt>
                <c:pt idx="8463">
                  <c:v>-7.3660410000000001</c:v>
                </c:pt>
                <c:pt idx="8464">
                  <c:v>-7.5241670000000003</c:v>
                </c:pt>
                <c:pt idx="8465">
                  <c:v>-7.5241670000000003</c:v>
                </c:pt>
                <c:pt idx="8466">
                  <c:v>-7.5241670000000003</c:v>
                </c:pt>
                <c:pt idx="8467">
                  <c:v>-8.0573259999999998</c:v>
                </c:pt>
                <c:pt idx="8468">
                  <c:v>-8.0573259999999998</c:v>
                </c:pt>
                <c:pt idx="8469">
                  <c:v>-8.3180689999999995</c:v>
                </c:pt>
                <c:pt idx="8470">
                  <c:v>-8.8012650000000008</c:v>
                </c:pt>
                <c:pt idx="8471">
                  <c:v>-8.9675410000000007</c:v>
                </c:pt>
                <c:pt idx="8472">
                  <c:v>-9.1340299999999992</c:v>
                </c:pt>
                <c:pt idx="8473">
                  <c:v>-9.1340299999999992</c:v>
                </c:pt>
                <c:pt idx="8474">
                  <c:v>-9.1340299999999992</c:v>
                </c:pt>
                <c:pt idx="8475">
                  <c:v>-9.6815549999999995</c:v>
                </c:pt>
                <c:pt idx="8476">
                  <c:v>-9.6815549999999995</c:v>
                </c:pt>
                <c:pt idx="8477">
                  <c:v>-9.9572769999999995</c:v>
                </c:pt>
                <c:pt idx="8478">
                  <c:v>-10.446769</c:v>
                </c:pt>
                <c:pt idx="8479">
                  <c:v>-10.608611</c:v>
                </c:pt>
                <c:pt idx="8480">
                  <c:v>-10.769863000000001</c:v>
                </c:pt>
                <c:pt idx="8481">
                  <c:v>-10.769863000000001</c:v>
                </c:pt>
                <c:pt idx="8482">
                  <c:v>-11.284611</c:v>
                </c:pt>
                <c:pt idx="8483">
                  <c:v>-11.284611</c:v>
                </c:pt>
                <c:pt idx="8484">
                  <c:v>-11.284611</c:v>
                </c:pt>
                <c:pt idx="8485">
                  <c:v>-11.531262</c:v>
                </c:pt>
                <c:pt idx="8486">
                  <c:v>-11.969082999999999</c:v>
                </c:pt>
                <c:pt idx="8487">
                  <c:v>-12.108269</c:v>
                </c:pt>
                <c:pt idx="8488">
                  <c:v>-12.238154</c:v>
                </c:pt>
                <c:pt idx="8489">
                  <c:v>-12.238154</c:v>
                </c:pt>
                <c:pt idx="8490">
                  <c:v>-12.671684000000001</c:v>
                </c:pt>
                <c:pt idx="8491">
                  <c:v>-12.671684000000001</c:v>
                </c:pt>
                <c:pt idx="8492">
                  <c:v>-12.671684000000001</c:v>
                </c:pt>
                <c:pt idx="8493">
                  <c:v>-12.885642000000001</c:v>
                </c:pt>
                <c:pt idx="8494">
                  <c:v>-13.245653000000001</c:v>
                </c:pt>
                <c:pt idx="8495">
                  <c:v>-13.364703</c:v>
                </c:pt>
                <c:pt idx="8496">
                  <c:v>-13.48109</c:v>
                </c:pt>
                <c:pt idx="8497">
                  <c:v>-13.48109</c:v>
                </c:pt>
                <c:pt idx="8498">
                  <c:v>-13.844652999999999</c:v>
                </c:pt>
                <c:pt idx="8499">
                  <c:v>-13.844652999999999</c:v>
                </c:pt>
                <c:pt idx="8500">
                  <c:v>-13.844652999999999</c:v>
                </c:pt>
                <c:pt idx="8501">
                  <c:v>-14.021675999999999</c:v>
                </c:pt>
                <c:pt idx="8502">
                  <c:v>-14.33324</c:v>
                </c:pt>
                <c:pt idx="8503">
                  <c:v>-14.431601000000001</c:v>
                </c:pt>
                <c:pt idx="8504">
                  <c:v>-14.523137999999999</c:v>
                </c:pt>
                <c:pt idx="8505">
                  <c:v>-14.523137999999999</c:v>
                </c:pt>
                <c:pt idx="8506">
                  <c:v>-14.817071</c:v>
                </c:pt>
                <c:pt idx="8507">
                  <c:v>-14.817071</c:v>
                </c:pt>
                <c:pt idx="8508">
                  <c:v>-14.817071</c:v>
                </c:pt>
                <c:pt idx="8509">
                  <c:v>-14.963608000000001</c:v>
                </c:pt>
                <c:pt idx="8510">
                  <c:v>-15.203388</c:v>
                </c:pt>
                <c:pt idx="8511">
                  <c:v>-15.277010000000001</c:v>
                </c:pt>
                <c:pt idx="8512">
                  <c:v>-15.349394999999999</c:v>
                </c:pt>
                <c:pt idx="8513">
                  <c:v>-15.349394999999999</c:v>
                </c:pt>
                <c:pt idx="8514">
                  <c:v>-15.575588</c:v>
                </c:pt>
                <c:pt idx="8515">
                  <c:v>-15.575588</c:v>
                </c:pt>
                <c:pt idx="8516">
                  <c:v>-15.575588</c:v>
                </c:pt>
                <c:pt idx="8517">
                  <c:v>-15.679871</c:v>
                </c:pt>
                <c:pt idx="8518">
                  <c:v>-15.854858</c:v>
                </c:pt>
                <c:pt idx="8519">
                  <c:v>-15.907152999999999</c:v>
                </c:pt>
                <c:pt idx="8520">
                  <c:v>-15.959341</c:v>
                </c:pt>
                <c:pt idx="8521">
                  <c:v>-15.959341</c:v>
                </c:pt>
                <c:pt idx="8522">
                  <c:v>-16.137971</c:v>
                </c:pt>
                <c:pt idx="8523">
                  <c:v>-16.137971</c:v>
                </c:pt>
                <c:pt idx="8524">
                  <c:v>-16.137971</c:v>
                </c:pt>
                <c:pt idx="8525">
                  <c:v>-16.212076</c:v>
                </c:pt>
                <c:pt idx="8526">
                  <c:v>-16.343482000000002</c:v>
                </c:pt>
                <c:pt idx="8527">
                  <c:v>-16.384837999999998</c:v>
                </c:pt>
                <c:pt idx="8528">
                  <c:v>-16.425605999999998</c:v>
                </c:pt>
                <c:pt idx="8529">
                  <c:v>-16.425605999999998</c:v>
                </c:pt>
                <c:pt idx="8530">
                  <c:v>-16.579943</c:v>
                </c:pt>
                <c:pt idx="8531">
                  <c:v>-16.579943</c:v>
                </c:pt>
                <c:pt idx="8532">
                  <c:v>-16.579943</c:v>
                </c:pt>
                <c:pt idx="8533">
                  <c:v>-16.636880000000001</c:v>
                </c:pt>
                <c:pt idx="8534">
                  <c:v>-16.746911999999998</c:v>
                </c:pt>
                <c:pt idx="8535">
                  <c:v>-16.782792000000001</c:v>
                </c:pt>
                <c:pt idx="8536">
                  <c:v>-16.819081000000001</c:v>
                </c:pt>
                <c:pt idx="8537">
                  <c:v>-16.819081000000001</c:v>
                </c:pt>
                <c:pt idx="8538">
                  <c:v>-16.963556000000001</c:v>
                </c:pt>
                <c:pt idx="8539">
                  <c:v>-16.963556000000001</c:v>
                </c:pt>
                <c:pt idx="8540">
                  <c:v>-16.963556000000001</c:v>
                </c:pt>
                <c:pt idx="8541">
                  <c:v>-17.016966</c:v>
                </c:pt>
                <c:pt idx="8542">
                  <c:v>-17.123604</c:v>
                </c:pt>
                <c:pt idx="8543">
                  <c:v>-17.159690000000001</c:v>
                </c:pt>
                <c:pt idx="8544">
                  <c:v>-17.195530999999999</c:v>
                </c:pt>
                <c:pt idx="8545">
                  <c:v>-17.195530999999999</c:v>
                </c:pt>
                <c:pt idx="8546">
                  <c:v>-17.335443000000001</c:v>
                </c:pt>
                <c:pt idx="8547">
                  <c:v>-17.335443000000001</c:v>
                </c:pt>
                <c:pt idx="8548">
                  <c:v>-17.335443000000001</c:v>
                </c:pt>
                <c:pt idx="8549">
                  <c:v>-17.389582000000001</c:v>
                </c:pt>
                <c:pt idx="8550">
                  <c:v>-17.534478</c:v>
                </c:pt>
                <c:pt idx="8551">
                  <c:v>-17.534478</c:v>
                </c:pt>
                <c:pt idx="8552">
                  <c:v>-17.569596000000001</c:v>
                </c:pt>
                <c:pt idx="8553">
                  <c:v>-17.569596000000001</c:v>
                </c:pt>
                <c:pt idx="8554">
                  <c:v>-17.715554000000001</c:v>
                </c:pt>
                <c:pt idx="8555">
                  <c:v>-17.715554000000001</c:v>
                </c:pt>
                <c:pt idx="8556">
                  <c:v>-17.715554000000001</c:v>
                </c:pt>
                <c:pt idx="8557">
                  <c:v>-17.772053</c:v>
                </c:pt>
                <c:pt idx="8558">
                  <c:v>-17.928228000000001</c:v>
                </c:pt>
                <c:pt idx="8559">
                  <c:v>-17.928228000000001</c:v>
                </c:pt>
                <c:pt idx="8560">
                  <c:v>-17.967309</c:v>
                </c:pt>
                <c:pt idx="8561">
                  <c:v>-17.967309</c:v>
                </c:pt>
                <c:pt idx="8562">
                  <c:v>-18.257522000000002</c:v>
                </c:pt>
                <c:pt idx="8563">
                  <c:v>-18.257522000000002</c:v>
                </c:pt>
                <c:pt idx="8564">
                  <c:v>-18.274849</c:v>
                </c:pt>
                <c:pt idx="8565">
                  <c:v>-18.303698000000001</c:v>
                </c:pt>
                <c:pt idx="8566">
                  <c:v>-18.488932999999999</c:v>
                </c:pt>
                <c:pt idx="8567">
                  <c:v>-18.488932999999999</c:v>
                </c:pt>
                <c:pt idx="8568">
                  <c:v>-18.534814000000001</c:v>
                </c:pt>
                <c:pt idx="8569">
                  <c:v>-18.534814000000001</c:v>
                </c:pt>
                <c:pt idx="8570">
                  <c:v>-18.730637000000002</c:v>
                </c:pt>
                <c:pt idx="8571">
                  <c:v>-18.730637000000002</c:v>
                </c:pt>
                <c:pt idx="8572">
                  <c:v>-18.761130000000001</c:v>
                </c:pt>
                <c:pt idx="8573">
                  <c:v>-18.810227999999999</c:v>
                </c:pt>
                <c:pt idx="8574">
                  <c:v>-19.030631</c:v>
                </c:pt>
                <c:pt idx="8575">
                  <c:v>-19.030631</c:v>
                </c:pt>
                <c:pt idx="8576">
                  <c:v>-19.089175000000001</c:v>
                </c:pt>
                <c:pt idx="8577">
                  <c:v>-19.089175000000001</c:v>
                </c:pt>
                <c:pt idx="8578">
                  <c:v>-19.315632999999998</c:v>
                </c:pt>
                <c:pt idx="8579">
                  <c:v>-19.315632999999998</c:v>
                </c:pt>
                <c:pt idx="8580">
                  <c:v>-19.345949000000001</c:v>
                </c:pt>
                <c:pt idx="8581">
                  <c:v>-19.406569999999999</c:v>
                </c:pt>
                <c:pt idx="8582">
                  <c:v>-19.656824</c:v>
                </c:pt>
                <c:pt idx="8583">
                  <c:v>-19.656824</c:v>
                </c:pt>
                <c:pt idx="8584">
                  <c:v>-19.717566000000001</c:v>
                </c:pt>
                <c:pt idx="8585">
                  <c:v>-19.717566000000001</c:v>
                </c:pt>
                <c:pt idx="8586">
                  <c:v>-19.960272</c:v>
                </c:pt>
                <c:pt idx="8587">
                  <c:v>-19.960272</c:v>
                </c:pt>
                <c:pt idx="8588">
                  <c:v>-19.996872</c:v>
                </c:pt>
                <c:pt idx="8589">
                  <c:v>-20.062498999999999</c:v>
                </c:pt>
                <c:pt idx="8590">
                  <c:v>-20.393837000000001</c:v>
                </c:pt>
                <c:pt idx="8591">
                  <c:v>-20.393837000000001</c:v>
                </c:pt>
                <c:pt idx="8592">
                  <c:v>-20.640968000000001</c:v>
                </c:pt>
                <c:pt idx="8593">
                  <c:v>-20.640968000000001</c:v>
                </c:pt>
                <c:pt idx="8594">
                  <c:v>-20.681805000000001</c:v>
                </c:pt>
                <c:pt idx="8595">
                  <c:v>-20.749184</c:v>
                </c:pt>
                <c:pt idx="8596">
                  <c:v>-20.814063000000001</c:v>
                </c:pt>
                <c:pt idx="8597">
                  <c:v>-20.883731000000001</c:v>
                </c:pt>
                <c:pt idx="8598">
                  <c:v>-21.091476</c:v>
                </c:pt>
                <c:pt idx="8599">
                  <c:v>-21.091476</c:v>
                </c:pt>
                <c:pt idx="8600">
                  <c:v>-21.337980000000002</c:v>
                </c:pt>
                <c:pt idx="8601">
                  <c:v>-21.337980000000002</c:v>
                </c:pt>
                <c:pt idx="8602">
                  <c:v>-21.377210000000002</c:v>
                </c:pt>
                <c:pt idx="8603">
                  <c:v>-21.447129</c:v>
                </c:pt>
                <c:pt idx="8604">
                  <c:v>-21.516817</c:v>
                </c:pt>
                <c:pt idx="8605">
                  <c:v>-21.585139000000002</c:v>
                </c:pt>
                <c:pt idx="8606">
                  <c:v>-21.792832000000001</c:v>
                </c:pt>
                <c:pt idx="8607">
                  <c:v>-21.792832000000001</c:v>
                </c:pt>
                <c:pt idx="8608">
                  <c:v>-22.037747</c:v>
                </c:pt>
                <c:pt idx="8609">
                  <c:v>-22.037747</c:v>
                </c:pt>
                <c:pt idx="8610">
                  <c:v>-22.080309</c:v>
                </c:pt>
                <c:pt idx="8611">
                  <c:v>-22.149778000000001</c:v>
                </c:pt>
                <c:pt idx="8612">
                  <c:v>-22.219099</c:v>
                </c:pt>
                <c:pt idx="8613">
                  <c:v>-22.284915999999999</c:v>
                </c:pt>
                <c:pt idx="8614">
                  <c:v>-22.493597999999999</c:v>
                </c:pt>
                <c:pt idx="8615">
                  <c:v>-22.493597999999999</c:v>
                </c:pt>
                <c:pt idx="8616">
                  <c:v>-22.737300999999999</c:v>
                </c:pt>
                <c:pt idx="8617">
                  <c:v>-22.737300999999999</c:v>
                </c:pt>
                <c:pt idx="8618">
                  <c:v>-22.775901000000001</c:v>
                </c:pt>
                <c:pt idx="8619">
                  <c:v>-22.844823000000002</c:v>
                </c:pt>
                <c:pt idx="8620">
                  <c:v>-22.912602</c:v>
                </c:pt>
                <c:pt idx="8621">
                  <c:v>-22.981513</c:v>
                </c:pt>
                <c:pt idx="8622">
                  <c:v>-23.185082000000001</c:v>
                </c:pt>
                <c:pt idx="8623">
                  <c:v>-23.185082000000001</c:v>
                </c:pt>
                <c:pt idx="8624">
                  <c:v>-23.430990999999999</c:v>
                </c:pt>
                <c:pt idx="8625">
                  <c:v>-23.430990999999999</c:v>
                </c:pt>
                <c:pt idx="8626">
                  <c:v>-23.471678000000001</c:v>
                </c:pt>
                <c:pt idx="8627">
                  <c:v>-23.540952999999998</c:v>
                </c:pt>
                <c:pt idx="8628">
                  <c:v>-23.610461000000001</c:v>
                </c:pt>
                <c:pt idx="8629">
                  <c:v>-23.676805999999999</c:v>
                </c:pt>
                <c:pt idx="8630">
                  <c:v>-23.885462</c:v>
                </c:pt>
                <c:pt idx="8631">
                  <c:v>-23.885462</c:v>
                </c:pt>
                <c:pt idx="8632">
                  <c:v>-24.138263999999999</c:v>
                </c:pt>
                <c:pt idx="8633">
                  <c:v>-24.138263999999999</c:v>
                </c:pt>
                <c:pt idx="8634">
                  <c:v>-24.176507999999998</c:v>
                </c:pt>
                <c:pt idx="8635">
                  <c:v>-24.247499999999999</c:v>
                </c:pt>
                <c:pt idx="8636">
                  <c:v>-24.319154000000001</c:v>
                </c:pt>
                <c:pt idx="8637">
                  <c:v>-24.39151</c:v>
                </c:pt>
                <c:pt idx="8638">
                  <c:v>-24.606361</c:v>
                </c:pt>
                <c:pt idx="8639">
                  <c:v>-24.606361</c:v>
                </c:pt>
                <c:pt idx="8640">
                  <c:v>-24.878191000000001</c:v>
                </c:pt>
                <c:pt idx="8641">
                  <c:v>-24.878191000000001</c:v>
                </c:pt>
                <c:pt idx="8642">
                  <c:v>-24.922001000000002</c:v>
                </c:pt>
                <c:pt idx="8643">
                  <c:v>-24.997824999999999</c:v>
                </c:pt>
                <c:pt idx="8644">
                  <c:v>-25.070755999999999</c:v>
                </c:pt>
                <c:pt idx="8645">
                  <c:v>-25.148812</c:v>
                </c:pt>
                <c:pt idx="8646">
                  <c:v>-25.388897</c:v>
                </c:pt>
                <c:pt idx="8647">
                  <c:v>-25.388897</c:v>
                </c:pt>
                <c:pt idx="8648">
                  <c:v>-25.692557999999998</c:v>
                </c:pt>
                <c:pt idx="8649">
                  <c:v>-25.692557999999998</c:v>
                </c:pt>
                <c:pt idx="8650">
                  <c:v>-25.735569999999999</c:v>
                </c:pt>
                <c:pt idx="8651">
                  <c:v>-25.820388999999999</c:v>
                </c:pt>
                <c:pt idx="8652">
                  <c:v>-25.906568</c:v>
                </c:pt>
                <c:pt idx="8653">
                  <c:v>-25.989595999999999</c:v>
                </c:pt>
                <c:pt idx="8654">
                  <c:v>-26.257815000000001</c:v>
                </c:pt>
                <c:pt idx="8655">
                  <c:v>-26.599122000000001</c:v>
                </c:pt>
                <c:pt idx="8656">
                  <c:v>-26.599122000000001</c:v>
                </c:pt>
                <c:pt idx="8657">
                  <c:v>-26.599122000000001</c:v>
                </c:pt>
                <c:pt idx="8658">
                  <c:v>-26.599122000000001</c:v>
                </c:pt>
                <c:pt idx="8659">
                  <c:v>-26.649180000000001</c:v>
                </c:pt>
                <c:pt idx="8660">
                  <c:v>-26.744568999999998</c:v>
                </c:pt>
                <c:pt idx="8661">
                  <c:v>-26.841470999999999</c:v>
                </c:pt>
                <c:pt idx="8662">
                  <c:v>-27.896939</c:v>
                </c:pt>
                <c:pt idx="8663">
                  <c:v>-28.007753999999998</c:v>
                </c:pt>
                <c:pt idx="8664">
                  <c:v>-28.007753999999998</c:v>
                </c:pt>
                <c:pt idx="8665">
                  <c:v>-28.120065</c:v>
                </c:pt>
                <c:pt idx="8666">
                  <c:v>-28.227989999999998</c:v>
                </c:pt>
                <c:pt idx="8667">
                  <c:v>-28.343171999999999</c:v>
                </c:pt>
                <c:pt idx="8668">
                  <c:v>-28.343171999999999</c:v>
                </c:pt>
                <c:pt idx="8669">
                  <c:v>-28.770690999999999</c:v>
                </c:pt>
                <c:pt idx="8670">
                  <c:v>-29.077795999999999</c:v>
                </c:pt>
                <c:pt idx="8671">
                  <c:v>-29.077795999999999</c:v>
                </c:pt>
                <c:pt idx="8672">
                  <c:v>-29.200923</c:v>
                </c:pt>
                <c:pt idx="8673">
                  <c:v>-29.325329</c:v>
                </c:pt>
                <c:pt idx="8674">
                  <c:v>-29.450994999999999</c:v>
                </c:pt>
                <c:pt idx="8675">
                  <c:v>-29.571497999999998</c:v>
                </c:pt>
                <c:pt idx="8676">
                  <c:v>-29.571497999999998</c:v>
                </c:pt>
                <c:pt idx="8677">
                  <c:v>-29.571497999999998</c:v>
                </c:pt>
                <c:pt idx="8678">
                  <c:v>-30.037564</c:v>
                </c:pt>
                <c:pt idx="8679">
                  <c:v>-30.107672000000001</c:v>
                </c:pt>
                <c:pt idx="8680">
                  <c:v>-30.238249</c:v>
                </c:pt>
                <c:pt idx="8681">
                  <c:v>-30.503558000000002</c:v>
                </c:pt>
                <c:pt idx="8682">
                  <c:v>-30.638335999999999</c:v>
                </c:pt>
                <c:pt idx="8683">
                  <c:v>-30.774536000000001</c:v>
                </c:pt>
                <c:pt idx="8684">
                  <c:v>-30.905193000000001</c:v>
                </c:pt>
                <c:pt idx="8685">
                  <c:v>-30.905193000000001</c:v>
                </c:pt>
                <c:pt idx="8686">
                  <c:v>-30.905193000000001</c:v>
                </c:pt>
                <c:pt idx="8687">
                  <c:v>-31.735835999999999</c:v>
                </c:pt>
                <c:pt idx="8688">
                  <c:v>-31.735835999999999</c:v>
                </c:pt>
                <c:pt idx="8689">
                  <c:v>-31.735835999999999</c:v>
                </c:pt>
                <c:pt idx="8690">
                  <c:v>-31.735835999999999</c:v>
                </c:pt>
                <c:pt idx="8691">
                  <c:v>-31.735835999999999</c:v>
                </c:pt>
                <c:pt idx="8692">
                  <c:v>-31.941822999999999</c:v>
                </c:pt>
                <c:pt idx="8693">
                  <c:v>-32.086443000000003</c:v>
                </c:pt>
                <c:pt idx="8694">
                  <c:v>-32.519970999999998</c:v>
                </c:pt>
                <c:pt idx="8695">
                  <c:v>-32.671076999999997</c:v>
                </c:pt>
                <c:pt idx="8696">
                  <c:v>-32.671076999999997</c:v>
                </c:pt>
                <c:pt idx="8697">
                  <c:v>-32.671076999999997</c:v>
                </c:pt>
                <c:pt idx="8698">
                  <c:v>-33.218729000000003</c:v>
                </c:pt>
                <c:pt idx="8699">
                  <c:v>-33.218729000000003</c:v>
                </c:pt>
                <c:pt idx="8700">
                  <c:v>-33.312475999999997</c:v>
                </c:pt>
                <c:pt idx="8701">
                  <c:v>-33.627045000000003</c:v>
                </c:pt>
                <c:pt idx="8702">
                  <c:v>-34.108693000000002</c:v>
                </c:pt>
                <c:pt idx="8703">
                  <c:v>-34.275913000000003</c:v>
                </c:pt>
                <c:pt idx="8704">
                  <c:v>-34.275913000000003</c:v>
                </c:pt>
                <c:pt idx="8705">
                  <c:v>-34.275913000000003</c:v>
                </c:pt>
                <c:pt idx="8706">
                  <c:v>-34.877988000000002</c:v>
                </c:pt>
                <c:pt idx="8707">
                  <c:v>-34.877988000000002</c:v>
                </c:pt>
                <c:pt idx="8708">
                  <c:v>-34.980488999999999</c:v>
                </c:pt>
                <c:pt idx="8709">
                  <c:v>-35.327671000000002</c:v>
                </c:pt>
                <c:pt idx="8710">
                  <c:v>-35.853279999999998</c:v>
                </c:pt>
                <c:pt idx="8711">
                  <c:v>-36.035227999999996</c:v>
                </c:pt>
                <c:pt idx="8712">
                  <c:v>-36.035227999999996</c:v>
                </c:pt>
                <c:pt idx="8713">
                  <c:v>-36.035227999999996</c:v>
                </c:pt>
                <c:pt idx="8714">
                  <c:v>-36.691032999999997</c:v>
                </c:pt>
                <c:pt idx="8715">
                  <c:v>-36.691032999999997</c:v>
                </c:pt>
                <c:pt idx="8716">
                  <c:v>-36.802360999999998</c:v>
                </c:pt>
                <c:pt idx="8717">
                  <c:v>-37.180256</c:v>
                </c:pt>
                <c:pt idx="8718">
                  <c:v>-38.664653000000001</c:v>
                </c:pt>
                <c:pt idx="8719">
                  <c:v>-38.664653000000001</c:v>
                </c:pt>
                <c:pt idx="8720">
                  <c:v>-38.664653000000001</c:v>
                </c:pt>
                <c:pt idx="8721">
                  <c:v>-38.782924000000001</c:v>
                </c:pt>
                <c:pt idx="8722">
                  <c:v>-39.176451999999998</c:v>
                </c:pt>
                <c:pt idx="8723">
                  <c:v>-39.377685</c:v>
                </c:pt>
                <c:pt idx="8724">
                  <c:v>-39.584339</c:v>
                </c:pt>
                <c:pt idx="8725">
                  <c:v>-39.793052000000003</c:v>
                </c:pt>
                <c:pt idx="8726">
                  <c:v>-40.775489999999998</c:v>
                </c:pt>
                <c:pt idx="8727">
                  <c:v>-40.775489999999998</c:v>
                </c:pt>
                <c:pt idx="8728">
                  <c:v>-40.775489999999998</c:v>
                </c:pt>
                <c:pt idx="8729">
                  <c:v>-40.889491999999997</c:v>
                </c:pt>
                <c:pt idx="8730">
                  <c:v>-41.322026000000001</c:v>
                </c:pt>
                <c:pt idx="8731">
                  <c:v>-41.542428000000001</c:v>
                </c:pt>
                <c:pt idx="8732">
                  <c:v>-41.765745000000003</c:v>
                </c:pt>
                <c:pt idx="8733">
                  <c:v>-41.976616</c:v>
                </c:pt>
                <c:pt idx="8734">
                  <c:v>-43.055743999999997</c:v>
                </c:pt>
                <c:pt idx="8735">
                  <c:v>-43.055743999999997</c:v>
                </c:pt>
                <c:pt idx="8736">
                  <c:v>-43.055743999999997</c:v>
                </c:pt>
                <c:pt idx="8737">
                  <c:v>-43.191645999999999</c:v>
                </c:pt>
                <c:pt idx="8738">
                  <c:v>-43.667642999999998</c:v>
                </c:pt>
                <c:pt idx="8739">
                  <c:v>-43.898330000000001</c:v>
                </c:pt>
                <c:pt idx="8740">
                  <c:v>-44.145207999999997</c:v>
                </c:pt>
                <c:pt idx="8741">
                  <c:v>-44.395623999999998</c:v>
                </c:pt>
                <c:pt idx="8742">
                  <c:v>-45.590696000000001</c:v>
                </c:pt>
                <c:pt idx="8743">
                  <c:v>-45.590696000000001</c:v>
                </c:pt>
                <c:pt idx="8744">
                  <c:v>-45.590696000000001</c:v>
                </c:pt>
                <c:pt idx="8745">
                  <c:v>-45.727606999999999</c:v>
                </c:pt>
                <c:pt idx="8746">
                  <c:v>-46.250408</c:v>
                </c:pt>
                <c:pt idx="8747">
                  <c:v>-46.519424000000001</c:v>
                </c:pt>
                <c:pt idx="8748">
                  <c:v>-46.791955000000002</c:v>
                </c:pt>
                <c:pt idx="8749">
                  <c:v>-47.068013000000001</c:v>
                </c:pt>
                <c:pt idx="8750">
                  <c:v>-48.370024000000001</c:v>
                </c:pt>
                <c:pt idx="8751">
                  <c:v>-48.370024000000001</c:v>
                </c:pt>
                <c:pt idx="8752">
                  <c:v>-48.370024000000001</c:v>
                </c:pt>
                <c:pt idx="8753">
                  <c:v>-48.533690999999997</c:v>
                </c:pt>
                <c:pt idx="8754">
                  <c:v>-49.110008000000001</c:v>
                </c:pt>
                <c:pt idx="8755">
                  <c:v>-49.388016999999998</c:v>
                </c:pt>
                <c:pt idx="8756">
                  <c:v>-49.685059000000003</c:v>
                </c:pt>
                <c:pt idx="8757">
                  <c:v>-49.985762999999999</c:v>
                </c:pt>
                <c:pt idx="8758">
                  <c:v>-51.434556999999998</c:v>
                </c:pt>
                <c:pt idx="8759">
                  <c:v>-51.434556999999998</c:v>
                </c:pt>
                <c:pt idx="8760">
                  <c:v>-51.434556999999998</c:v>
                </c:pt>
                <c:pt idx="8761">
                  <c:v>-51.599131999999997</c:v>
                </c:pt>
                <c:pt idx="8762">
                  <c:v>-52.233975999999998</c:v>
                </c:pt>
                <c:pt idx="8763">
                  <c:v>-52.556460000000001</c:v>
                </c:pt>
                <c:pt idx="8764">
                  <c:v>-52.882033</c:v>
                </c:pt>
                <c:pt idx="8765">
                  <c:v>-53.195250000000001</c:v>
                </c:pt>
                <c:pt idx="8766">
                  <c:v>-54.768735999999997</c:v>
                </c:pt>
                <c:pt idx="8767">
                  <c:v>-54.768735999999997</c:v>
                </c:pt>
                <c:pt idx="8768">
                  <c:v>-54.768735999999997</c:v>
                </c:pt>
                <c:pt idx="8769">
                  <c:v>-55.287861999999997</c:v>
                </c:pt>
                <c:pt idx="8770">
                  <c:v>-55.629418000000001</c:v>
                </c:pt>
                <c:pt idx="8771">
                  <c:v>-55.972059999999999</c:v>
                </c:pt>
                <c:pt idx="8772">
                  <c:v>-56.315351</c:v>
                </c:pt>
                <c:pt idx="8773">
                  <c:v>-56.658769999999997</c:v>
                </c:pt>
                <c:pt idx="8774">
                  <c:v>-58.280250000000002</c:v>
                </c:pt>
                <c:pt idx="8775">
                  <c:v>-58.280250000000002</c:v>
                </c:pt>
                <c:pt idx="8776">
                  <c:v>-58.280250000000002</c:v>
                </c:pt>
                <c:pt idx="8777">
                  <c:v>-58.800697</c:v>
                </c:pt>
                <c:pt idx="8778">
                  <c:v>-59.141246000000002</c:v>
                </c:pt>
                <c:pt idx="8779">
                  <c:v>-59.467668000000003</c:v>
                </c:pt>
                <c:pt idx="8780">
                  <c:v>-59.807985000000002</c:v>
                </c:pt>
                <c:pt idx="8781">
                  <c:v>-60.143991</c:v>
                </c:pt>
                <c:pt idx="8782">
                  <c:v>-61.684367000000002</c:v>
                </c:pt>
                <c:pt idx="8783">
                  <c:v>-61.684367000000002</c:v>
                </c:pt>
                <c:pt idx="8784">
                  <c:v>-61.684367000000002</c:v>
                </c:pt>
                <c:pt idx="8785">
                  <c:v>-62.168855999999998</c:v>
                </c:pt>
                <c:pt idx="8786">
                  <c:v>-62.482971999999997</c:v>
                </c:pt>
                <c:pt idx="8787">
                  <c:v>-62.783715000000001</c:v>
                </c:pt>
                <c:pt idx="8788">
                  <c:v>-63.065299000000003</c:v>
                </c:pt>
                <c:pt idx="8789">
                  <c:v>-63.352505000000001</c:v>
                </c:pt>
                <c:pt idx="8790">
                  <c:v>-64.624761000000007</c:v>
                </c:pt>
                <c:pt idx="8791">
                  <c:v>-64.624761000000007</c:v>
                </c:pt>
                <c:pt idx="8792">
                  <c:v>-64.624761000000007</c:v>
                </c:pt>
                <c:pt idx="8793">
                  <c:v>-65.010658000000006</c:v>
                </c:pt>
                <c:pt idx="8794">
                  <c:v>-65.246810999999994</c:v>
                </c:pt>
                <c:pt idx="8795">
                  <c:v>-65.477321000000003</c:v>
                </c:pt>
                <c:pt idx="8796">
                  <c:v>-65.696376999999998</c:v>
                </c:pt>
                <c:pt idx="8797">
                  <c:v>-65.898784000000006</c:v>
                </c:pt>
                <c:pt idx="8798">
                  <c:v>-66.814288000000005</c:v>
                </c:pt>
                <c:pt idx="8799">
                  <c:v>-66.814288000000005</c:v>
                </c:pt>
                <c:pt idx="8800">
                  <c:v>-66.814288000000005</c:v>
                </c:pt>
                <c:pt idx="8801">
                  <c:v>-67.089279000000005</c:v>
                </c:pt>
                <c:pt idx="8802">
                  <c:v>-67.258298999999994</c:v>
                </c:pt>
                <c:pt idx="8803">
                  <c:v>-67.414771000000002</c:v>
                </c:pt>
                <c:pt idx="8804">
                  <c:v>-67.557651000000007</c:v>
                </c:pt>
                <c:pt idx="8805">
                  <c:v>-67.682817999999997</c:v>
                </c:pt>
                <c:pt idx="8806">
                  <c:v>-68.187376999999998</c:v>
                </c:pt>
                <c:pt idx="8807">
                  <c:v>-68.187376999999998</c:v>
                </c:pt>
                <c:pt idx="8808">
                  <c:v>-68.187376999999998</c:v>
                </c:pt>
                <c:pt idx="8809">
                  <c:v>-68.305599000000001</c:v>
                </c:pt>
                <c:pt idx="8810">
                  <c:v>-68.362540999999993</c:v>
                </c:pt>
                <c:pt idx="8811">
                  <c:v>-68.400566999999995</c:v>
                </c:pt>
                <c:pt idx="8812">
                  <c:v>-68.417931999999993</c:v>
                </c:pt>
                <c:pt idx="8813">
                  <c:v>-68.413065000000003</c:v>
                </c:pt>
                <c:pt idx="8814">
                  <c:v>-68.205164999999994</c:v>
                </c:pt>
                <c:pt idx="8815">
                  <c:v>-68.205164999999994</c:v>
                </c:pt>
                <c:pt idx="8816">
                  <c:v>-68.205164999999994</c:v>
                </c:pt>
                <c:pt idx="8817">
                  <c:v>-68.069254000000001</c:v>
                </c:pt>
                <c:pt idx="8818">
                  <c:v>-67.956843000000006</c:v>
                </c:pt>
                <c:pt idx="8819">
                  <c:v>-67.824505000000002</c:v>
                </c:pt>
                <c:pt idx="8820">
                  <c:v>-67.673143999999994</c:v>
                </c:pt>
                <c:pt idx="8821">
                  <c:v>-67.510688999999999</c:v>
                </c:pt>
                <c:pt idx="8822">
                  <c:v>-66.696946999999994</c:v>
                </c:pt>
                <c:pt idx="8823">
                  <c:v>-66.696946999999994</c:v>
                </c:pt>
                <c:pt idx="8824">
                  <c:v>-66.696946999999994</c:v>
                </c:pt>
                <c:pt idx="8825">
                  <c:v>-66.330831000000003</c:v>
                </c:pt>
                <c:pt idx="8826">
                  <c:v>-66.091386999999997</c:v>
                </c:pt>
                <c:pt idx="8827">
                  <c:v>-65.844381999999996</c:v>
                </c:pt>
                <c:pt idx="8828">
                  <c:v>-65.586549000000005</c:v>
                </c:pt>
                <c:pt idx="8829">
                  <c:v>-65.329903000000002</c:v>
                </c:pt>
                <c:pt idx="8830">
                  <c:v>-64.128253999999998</c:v>
                </c:pt>
                <c:pt idx="8831">
                  <c:v>-64.128253999999998</c:v>
                </c:pt>
                <c:pt idx="8832">
                  <c:v>-64.128253999999998</c:v>
                </c:pt>
                <c:pt idx="8833">
                  <c:v>-63.643987000000003</c:v>
                </c:pt>
                <c:pt idx="8834">
                  <c:v>-63.337710000000001</c:v>
                </c:pt>
                <c:pt idx="8835">
                  <c:v>-63.026573999999997</c:v>
                </c:pt>
                <c:pt idx="8836">
                  <c:v>-62.722439000000001</c:v>
                </c:pt>
                <c:pt idx="8837">
                  <c:v>-62.396254999999996</c:v>
                </c:pt>
                <c:pt idx="8838">
                  <c:v>-60.92944</c:v>
                </c:pt>
                <c:pt idx="8839">
                  <c:v>-60.92944</c:v>
                </c:pt>
                <c:pt idx="8840">
                  <c:v>-60.92944</c:v>
                </c:pt>
                <c:pt idx="8841">
                  <c:v>-60.352634000000002</c:v>
                </c:pt>
                <c:pt idx="8842">
                  <c:v>-60.005305</c:v>
                </c:pt>
                <c:pt idx="8843">
                  <c:v>-59.633049</c:v>
                </c:pt>
                <c:pt idx="8844">
                  <c:v>-59.252206000000001</c:v>
                </c:pt>
                <c:pt idx="8845">
                  <c:v>-58.868608000000002</c:v>
                </c:pt>
                <c:pt idx="8846">
                  <c:v>-56.861181000000002</c:v>
                </c:pt>
                <c:pt idx="8847">
                  <c:v>-56.43683</c:v>
                </c:pt>
                <c:pt idx="8848">
                  <c:v>-56.004179000000001</c:v>
                </c:pt>
                <c:pt idx="8849">
                  <c:v>-55.563465999999998</c:v>
                </c:pt>
                <c:pt idx="8850">
                  <c:v>-55.114919999999998</c:v>
                </c:pt>
                <c:pt idx="8851">
                  <c:v>-54.658893999999997</c:v>
                </c:pt>
                <c:pt idx="8852">
                  <c:v>-54.216918</c:v>
                </c:pt>
                <c:pt idx="8853">
                  <c:v>-54.216918</c:v>
                </c:pt>
                <c:pt idx="8854">
                  <c:v>-52.348596999999998</c:v>
                </c:pt>
                <c:pt idx="8855">
                  <c:v>-51.869475000000001</c:v>
                </c:pt>
                <c:pt idx="8856">
                  <c:v>-51.384774</c:v>
                </c:pt>
                <c:pt idx="8857">
                  <c:v>-50.894866</c:v>
                </c:pt>
                <c:pt idx="8858">
                  <c:v>-50.422786000000002</c:v>
                </c:pt>
                <c:pt idx="8859">
                  <c:v>-49.923400000000001</c:v>
                </c:pt>
                <c:pt idx="8860">
                  <c:v>-49.419795000000001</c:v>
                </c:pt>
                <c:pt idx="8861">
                  <c:v>-49.419795000000001</c:v>
                </c:pt>
                <c:pt idx="8862">
                  <c:v>-47.384084999999999</c:v>
                </c:pt>
                <c:pt idx="8863">
                  <c:v>-46.893234999999997</c:v>
                </c:pt>
                <c:pt idx="8864">
                  <c:v>-46.382978000000001</c:v>
                </c:pt>
                <c:pt idx="8865">
                  <c:v>-45.860847</c:v>
                </c:pt>
                <c:pt idx="8866">
                  <c:v>-45.334527000000001</c:v>
                </c:pt>
                <c:pt idx="8867">
                  <c:v>-44.803775999999999</c:v>
                </c:pt>
                <c:pt idx="8868">
                  <c:v>-44.268363999999998</c:v>
                </c:pt>
                <c:pt idx="8869">
                  <c:v>-44.268363999999998</c:v>
                </c:pt>
                <c:pt idx="8870">
                  <c:v>-42.120244</c:v>
                </c:pt>
                <c:pt idx="8871">
                  <c:v>-41.569781999999996</c:v>
                </c:pt>
                <c:pt idx="8872">
                  <c:v>-41.015103000000003</c:v>
                </c:pt>
                <c:pt idx="8873">
                  <c:v>-40.456643999999997</c:v>
                </c:pt>
                <c:pt idx="8874">
                  <c:v>-39.920493</c:v>
                </c:pt>
                <c:pt idx="8875">
                  <c:v>-39.354711999999999</c:v>
                </c:pt>
                <c:pt idx="8876">
                  <c:v>-38.785812999999997</c:v>
                </c:pt>
                <c:pt idx="8877">
                  <c:v>-38.785812999999997</c:v>
                </c:pt>
                <c:pt idx="8878">
                  <c:v>-36.495544000000002</c:v>
                </c:pt>
                <c:pt idx="8879">
                  <c:v>-35.949675999999997</c:v>
                </c:pt>
                <c:pt idx="8880">
                  <c:v>-35.375331000000003</c:v>
                </c:pt>
                <c:pt idx="8881">
                  <c:v>-34.799306999999999</c:v>
                </c:pt>
                <c:pt idx="8882">
                  <c:v>-34.221787999999997</c:v>
                </c:pt>
                <c:pt idx="8883">
                  <c:v>-33.643081000000002</c:v>
                </c:pt>
                <c:pt idx="8884">
                  <c:v>-33.072364</c:v>
                </c:pt>
                <c:pt idx="8885">
                  <c:v>-33.072364</c:v>
                </c:pt>
                <c:pt idx="8886">
                  <c:v>-30.757714</c:v>
                </c:pt>
                <c:pt idx="8887">
                  <c:v>-30.179838</c:v>
                </c:pt>
                <c:pt idx="8888">
                  <c:v>-29.602024</c:v>
                </c:pt>
                <c:pt idx="8889">
                  <c:v>-29.051345000000001</c:v>
                </c:pt>
                <c:pt idx="8890">
                  <c:v>-28.474274000000001</c:v>
                </c:pt>
                <c:pt idx="8891">
                  <c:v>-27.897883</c:v>
                </c:pt>
                <c:pt idx="8892">
                  <c:v>-27.322254000000001</c:v>
                </c:pt>
                <c:pt idx="8893">
                  <c:v>-27.322254000000001</c:v>
                </c:pt>
                <c:pt idx="8894">
                  <c:v>-25.034334000000001</c:v>
                </c:pt>
                <c:pt idx="8895">
                  <c:v>-24.462731999999999</c:v>
                </c:pt>
                <c:pt idx="8896">
                  <c:v>-23.892088999999999</c:v>
                </c:pt>
                <c:pt idx="8897">
                  <c:v>-23.322462000000002</c:v>
                </c:pt>
                <c:pt idx="8898">
                  <c:v>-22.780418999999998</c:v>
                </c:pt>
                <c:pt idx="8899">
                  <c:v>-22.212906</c:v>
                </c:pt>
                <c:pt idx="8900">
                  <c:v>-21.646560999999998</c:v>
                </c:pt>
                <c:pt idx="8901">
                  <c:v>-21.646560999999998</c:v>
                </c:pt>
                <c:pt idx="8902">
                  <c:v>-19.381533000000001</c:v>
                </c:pt>
                <c:pt idx="8903">
                  <c:v>-18.830019</c:v>
                </c:pt>
                <c:pt idx="8904">
                  <c:v>-18.271191000000002</c:v>
                </c:pt>
                <c:pt idx="8905">
                  <c:v>-17.713863</c:v>
                </c:pt>
                <c:pt idx="8906">
                  <c:v>-17.158215999999999</c:v>
                </c:pt>
                <c:pt idx="8907">
                  <c:v>-16.604452999999999</c:v>
                </c:pt>
                <c:pt idx="8908">
                  <c:v>-16.086838</c:v>
                </c:pt>
                <c:pt idx="8909">
                  <c:v>-16.086838</c:v>
                </c:pt>
                <c:pt idx="8910">
                  <c:v>-14.204262</c:v>
                </c:pt>
                <c:pt idx="8911">
                  <c:v>-14.204262</c:v>
                </c:pt>
                <c:pt idx="8912">
                  <c:v>-13.870084</c:v>
                </c:pt>
                <c:pt idx="8913">
                  <c:v>-13.359131</c:v>
                </c:pt>
                <c:pt idx="8914">
                  <c:v>-12.826204000000001</c:v>
                </c:pt>
                <c:pt idx="8915">
                  <c:v>-12.297610000000001</c:v>
                </c:pt>
                <c:pt idx="8916">
                  <c:v>-11.773977</c:v>
                </c:pt>
                <c:pt idx="8917">
                  <c:v>-11.255901</c:v>
                </c:pt>
                <c:pt idx="8918">
                  <c:v>-8.9809330000000003</c:v>
                </c:pt>
                <c:pt idx="8919">
                  <c:v>-8.9809330000000003</c:v>
                </c:pt>
                <c:pt idx="8920">
                  <c:v>-8.9809330000000003</c:v>
                </c:pt>
                <c:pt idx="8921">
                  <c:v>-8.2103699999999993</c:v>
                </c:pt>
                <c:pt idx="8922">
                  <c:v>-7.7538819999999999</c:v>
                </c:pt>
                <c:pt idx="8923">
                  <c:v>-7.2917300000000003</c:v>
                </c:pt>
                <c:pt idx="8924">
                  <c:v>-6.8326900000000004</c:v>
                </c:pt>
                <c:pt idx="8925">
                  <c:v>-6.3848989999999999</c:v>
                </c:pt>
                <c:pt idx="8926">
                  <c:v>-4.4431010000000004</c:v>
                </c:pt>
                <c:pt idx="8927">
                  <c:v>-4.4431010000000004</c:v>
                </c:pt>
                <c:pt idx="8928">
                  <c:v>-4.4431010000000004</c:v>
                </c:pt>
                <c:pt idx="8929">
                  <c:v>-3.8263099999999999</c:v>
                </c:pt>
                <c:pt idx="8930">
                  <c:v>-3.4632230000000002</c:v>
                </c:pt>
                <c:pt idx="8931">
                  <c:v>-3.0951379999999999</c:v>
                </c:pt>
                <c:pt idx="8932">
                  <c:v>-2.7411919999999999</c:v>
                </c:pt>
                <c:pt idx="8933">
                  <c:v>-2.4014060000000002</c:v>
                </c:pt>
                <c:pt idx="8934">
                  <c:v>-0.93728699999999998</c:v>
                </c:pt>
                <c:pt idx="8935">
                  <c:v>-0.93728699999999998</c:v>
                </c:pt>
                <c:pt idx="8936">
                  <c:v>-0.778586</c:v>
                </c:pt>
                <c:pt idx="8937">
                  <c:v>-0.49784400000000001</c:v>
                </c:pt>
                <c:pt idx="8938">
                  <c:v>-0.25036799999999998</c:v>
                </c:pt>
                <c:pt idx="8939">
                  <c:v>5.2700000000000002E-4</c:v>
                </c:pt>
                <c:pt idx="8940">
                  <c:v>0.23300100000000001</c:v>
                </c:pt>
                <c:pt idx="8941">
                  <c:v>0.45021600000000001</c:v>
                </c:pt>
                <c:pt idx="8942">
                  <c:v>1.860614</c:v>
                </c:pt>
                <c:pt idx="8943">
                  <c:v>1.860614</c:v>
                </c:pt>
                <c:pt idx="8944">
                  <c:v>1.934169</c:v>
                </c:pt>
                <c:pt idx="8945">
                  <c:v>2.0714480000000002</c:v>
                </c:pt>
                <c:pt idx="8946">
                  <c:v>2.2108099999999999</c:v>
                </c:pt>
                <c:pt idx="8947">
                  <c:v>2.3339859999999999</c:v>
                </c:pt>
                <c:pt idx="8948">
                  <c:v>2.4408470000000002</c:v>
                </c:pt>
                <c:pt idx="8949">
                  <c:v>2.529757</c:v>
                </c:pt>
                <c:pt idx="8950">
                  <c:v>2.8950969999999998</c:v>
                </c:pt>
                <c:pt idx="8951">
                  <c:v>2.8950969999999998</c:v>
                </c:pt>
                <c:pt idx="8952">
                  <c:v>2.9040759999999999</c:v>
                </c:pt>
                <c:pt idx="8953">
                  <c:v>2.9240949999999999</c:v>
                </c:pt>
                <c:pt idx="8954">
                  <c:v>2.9297810000000002</c:v>
                </c:pt>
                <c:pt idx="8955">
                  <c:v>2.9177119999999999</c:v>
                </c:pt>
                <c:pt idx="8956">
                  <c:v>2.887273</c:v>
                </c:pt>
                <c:pt idx="8957">
                  <c:v>2.8394430000000002</c:v>
                </c:pt>
                <c:pt idx="8958">
                  <c:v>2.6153409999999999</c:v>
                </c:pt>
                <c:pt idx="8959">
                  <c:v>2.6153409999999999</c:v>
                </c:pt>
                <c:pt idx="8960">
                  <c:v>2.5376500000000002</c:v>
                </c:pt>
                <c:pt idx="8961">
                  <c:v>2.4284840000000001</c:v>
                </c:pt>
                <c:pt idx="8962">
                  <c:v>2.3069609999999998</c:v>
                </c:pt>
                <c:pt idx="8963">
                  <c:v>2.1743389999999998</c:v>
                </c:pt>
                <c:pt idx="8964">
                  <c:v>2.031914</c:v>
                </c:pt>
                <c:pt idx="8965">
                  <c:v>1.882646</c:v>
                </c:pt>
                <c:pt idx="8966">
                  <c:v>1.293933</c:v>
                </c:pt>
                <c:pt idx="8967">
                  <c:v>1.293933</c:v>
                </c:pt>
                <c:pt idx="8968">
                  <c:v>1.1758770000000001</c:v>
                </c:pt>
                <c:pt idx="8969">
                  <c:v>1.015617</c:v>
                </c:pt>
                <c:pt idx="8970">
                  <c:v>0.85524500000000003</c:v>
                </c:pt>
                <c:pt idx="8971">
                  <c:v>0.69789999999999996</c:v>
                </c:pt>
                <c:pt idx="8972">
                  <c:v>0.55210700000000001</c:v>
                </c:pt>
                <c:pt idx="8973">
                  <c:v>0.40565600000000002</c:v>
                </c:pt>
                <c:pt idx="8974">
                  <c:v>-0.33299800000000002</c:v>
                </c:pt>
                <c:pt idx="8975">
                  <c:v>-0.33299800000000002</c:v>
                </c:pt>
                <c:pt idx="8976">
                  <c:v>-0.43935299999999999</c:v>
                </c:pt>
                <c:pt idx="8977">
                  <c:v>-0.544547</c:v>
                </c:pt>
                <c:pt idx="8978">
                  <c:v>-0.64457699999999996</c:v>
                </c:pt>
                <c:pt idx="8979">
                  <c:v>-0.74016800000000005</c:v>
                </c:pt>
                <c:pt idx="8980">
                  <c:v>-0.83036500000000002</c:v>
                </c:pt>
                <c:pt idx="8981">
                  <c:v>-0.83036500000000002</c:v>
                </c:pt>
                <c:pt idx="8982">
                  <c:v>-1.1759630000000001</c:v>
                </c:pt>
                <c:pt idx="8983">
                  <c:v>-1.2597659999999999</c:v>
                </c:pt>
                <c:pt idx="8984">
                  <c:v>-1.342678</c:v>
                </c:pt>
                <c:pt idx="8985">
                  <c:v>-1.4252990000000001</c:v>
                </c:pt>
                <c:pt idx="8986">
                  <c:v>-1.506821</c:v>
                </c:pt>
                <c:pt idx="8987">
                  <c:v>-1.590444</c:v>
                </c:pt>
                <c:pt idx="8988">
                  <c:v>-1.671567</c:v>
                </c:pt>
                <c:pt idx="8989">
                  <c:v>-1.671567</c:v>
                </c:pt>
                <c:pt idx="8990">
                  <c:v>-2.125197</c:v>
                </c:pt>
                <c:pt idx="8991">
                  <c:v>-2.125197</c:v>
                </c:pt>
                <c:pt idx="8992">
                  <c:v>-2.2182379999999999</c:v>
                </c:pt>
                <c:pt idx="8993">
                  <c:v>-2.3090030000000001</c:v>
                </c:pt>
                <c:pt idx="8994">
                  <c:v>-2.4072580000000001</c:v>
                </c:pt>
                <c:pt idx="8995">
                  <c:v>-2.5079180000000001</c:v>
                </c:pt>
                <c:pt idx="8996">
                  <c:v>-2.6108989999999999</c:v>
                </c:pt>
                <c:pt idx="8997">
                  <c:v>-2.6108989999999999</c:v>
                </c:pt>
                <c:pt idx="8998">
                  <c:v>-3.0445220000000002</c:v>
                </c:pt>
                <c:pt idx="8999">
                  <c:v>-3.1550159999999998</c:v>
                </c:pt>
                <c:pt idx="9000">
                  <c:v>-3.2676500000000002</c:v>
                </c:pt>
                <c:pt idx="9001">
                  <c:v>-3.3834019999999998</c:v>
                </c:pt>
                <c:pt idx="9002">
                  <c:v>-3.4995669999999999</c:v>
                </c:pt>
                <c:pt idx="9003">
                  <c:v>-3.620981</c:v>
                </c:pt>
                <c:pt idx="9004">
                  <c:v>-3.7390050000000001</c:v>
                </c:pt>
                <c:pt idx="9005">
                  <c:v>-3.7390050000000001</c:v>
                </c:pt>
                <c:pt idx="9006">
                  <c:v>-4.2614879999999999</c:v>
                </c:pt>
                <c:pt idx="9007">
                  <c:v>-4.3933090000000004</c:v>
                </c:pt>
                <c:pt idx="9008">
                  <c:v>-4.5300219999999998</c:v>
                </c:pt>
                <c:pt idx="9009">
                  <c:v>-4.6635030000000004</c:v>
                </c:pt>
                <c:pt idx="9010">
                  <c:v>-4.8068169999999997</c:v>
                </c:pt>
                <c:pt idx="9011">
                  <c:v>-4.9525690000000004</c:v>
                </c:pt>
                <c:pt idx="9012">
                  <c:v>-5.1012019999999998</c:v>
                </c:pt>
                <c:pt idx="9013">
                  <c:v>-5.1012019999999998</c:v>
                </c:pt>
                <c:pt idx="9014">
                  <c:v>-5.8585240000000001</c:v>
                </c:pt>
                <c:pt idx="9015">
                  <c:v>-5.8585240000000001</c:v>
                </c:pt>
                <c:pt idx="9016">
                  <c:v>-6.0150629999999996</c:v>
                </c:pt>
                <c:pt idx="9017">
                  <c:v>-6.172574</c:v>
                </c:pt>
                <c:pt idx="9018">
                  <c:v>-6.3307060000000002</c:v>
                </c:pt>
                <c:pt idx="9019">
                  <c:v>-6.4826620000000004</c:v>
                </c:pt>
                <c:pt idx="9020">
                  <c:v>-6.6419709999999998</c:v>
                </c:pt>
                <c:pt idx="9021">
                  <c:v>-6.6419709999999998</c:v>
                </c:pt>
                <c:pt idx="9022">
                  <c:v>-7.4311610000000003</c:v>
                </c:pt>
                <c:pt idx="9023">
                  <c:v>-7.4311610000000003</c:v>
                </c:pt>
                <c:pt idx="9024">
                  <c:v>-7.5873670000000004</c:v>
                </c:pt>
                <c:pt idx="9025">
                  <c:v>-7.7453519999999996</c:v>
                </c:pt>
                <c:pt idx="9026">
                  <c:v>-7.9018899999999999</c:v>
                </c:pt>
                <c:pt idx="9027">
                  <c:v>-8.0568600000000004</c:v>
                </c:pt>
                <c:pt idx="9028">
                  <c:v>-8.2101690000000005</c:v>
                </c:pt>
                <c:pt idx="9029">
                  <c:v>-8.2101690000000005</c:v>
                </c:pt>
                <c:pt idx="9030">
                  <c:v>-8.9636709999999997</c:v>
                </c:pt>
                <c:pt idx="9031">
                  <c:v>-8.9636709999999997</c:v>
                </c:pt>
                <c:pt idx="9032">
                  <c:v>-9.1149550000000001</c:v>
                </c:pt>
                <c:pt idx="9033">
                  <c:v>-9.2552909999999997</c:v>
                </c:pt>
                <c:pt idx="9034">
                  <c:v>-9.4023260000000004</c:v>
                </c:pt>
                <c:pt idx="9035">
                  <c:v>-9.5471050000000002</c:v>
                </c:pt>
                <c:pt idx="9036">
                  <c:v>-9.6925899999999992</c:v>
                </c:pt>
                <c:pt idx="9037">
                  <c:v>-9.6925899999999992</c:v>
                </c:pt>
                <c:pt idx="9038">
                  <c:v>-10.387676000000001</c:v>
                </c:pt>
                <c:pt idx="9039">
                  <c:v>-10.387676000000001</c:v>
                </c:pt>
                <c:pt idx="9040">
                  <c:v>-10.527336999999999</c:v>
                </c:pt>
                <c:pt idx="9041">
                  <c:v>-10.66431</c:v>
                </c:pt>
                <c:pt idx="9042">
                  <c:v>-10.924075</c:v>
                </c:pt>
                <c:pt idx="9043">
                  <c:v>-10.924075</c:v>
                </c:pt>
                <c:pt idx="9044">
                  <c:v>-11.052422999999999</c:v>
                </c:pt>
                <c:pt idx="9045">
                  <c:v>-11.052422999999999</c:v>
                </c:pt>
                <c:pt idx="9046">
                  <c:v>-11.651028</c:v>
                </c:pt>
                <c:pt idx="9047">
                  <c:v>-11.768098999999999</c:v>
                </c:pt>
                <c:pt idx="9048">
                  <c:v>-11.882123</c:v>
                </c:pt>
                <c:pt idx="9049">
                  <c:v>-11.991619</c:v>
                </c:pt>
                <c:pt idx="9050">
                  <c:v>-12.092936</c:v>
                </c:pt>
                <c:pt idx="9051">
                  <c:v>-12.092936</c:v>
                </c:pt>
                <c:pt idx="9052">
                  <c:v>-12.196071</c:v>
                </c:pt>
                <c:pt idx="9053">
                  <c:v>-12.196071</c:v>
                </c:pt>
                <c:pt idx="9054">
                  <c:v>-12.674205000000001</c:v>
                </c:pt>
                <c:pt idx="9055">
                  <c:v>-12.762687</c:v>
                </c:pt>
                <c:pt idx="9056">
                  <c:v>-12.850448999999999</c:v>
                </c:pt>
                <c:pt idx="9057">
                  <c:v>-12.934244</c:v>
                </c:pt>
                <c:pt idx="9058">
                  <c:v>-13.012478</c:v>
                </c:pt>
                <c:pt idx="9059">
                  <c:v>-13.092753</c:v>
                </c:pt>
                <c:pt idx="9060">
                  <c:v>-13.092753</c:v>
                </c:pt>
                <c:pt idx="9061">
                  <c:v>-13.092753</c:v>
                </c:pt>
                <c:pt idx="9062">
                  <c:v>-13.473692</c:v>
                </c:pt>
                <c:pt idx="9063">
                  <c:v>-13.544499</c:v>
                </c:pt>
                <c:pt idx="9064">
                  <c:v>-13.614174999999999</c:v>
                </c:pt>
                <c:pt idx="9065">
                  <c:v>-13.681433999999999</c:v>
                </c:pt>
                <c:pt idx="9066">
                  <c:v>-13.747807</c:v>
                </c:pt>
                <c:pt idx="9067">
                  <c:v>-13.810138999999999</c:v>
                </c:pt>
                <c:pt idx="9068">
                  <c:v>-13.810138999999999</c:v>
                </c:pt>
                <c:pt idx="9069">
                  <c:v>-13.810138999999999</c:v>
                </c:pt>
                <c:pt idx="9070">
                  <c:v>-14.279930999999999</c:v>
                </c:pt>
                <c:pt idx="9071">
                  <c:v>-14.341438</c:v>
                </c:pt>
                <c:pt idx="9072">
                  <c:v>-14.402471999999999</c:v>
                </c:pt>
                <c:pt idx="9073">
                  <c:v>-14.463058</c:v>
                </c:pt>
                <c:pt idx="9074">
                  <c:v>-14.523216</c:v>
                </c:pt>
                <c:pt idx="9075">
                  <c:v>-14.580418</c:v>
                </c:pt>
                <c:pt idx="9076">
                  <c:v>-14.580418</c:v>
                </c:pt>
                <c:pt idx="9077">
                  <c:v>-14.580418</c:v>
                </c:pt>
                <c:pt idx="9078">
                  <c:v>-14.892344</c:v>
                </c:pt>
                <c:pt idx="9079">
                  <c:v>-14.951714000000001</c:v>
                </c:pt>
                <c:pt idx="9080">
                  <c:v>-15.012281</c:v>
                </c:pt>
                <c:pt idx="9081">
                  <c:v>-15.072951</c:v>
                </c:pt>
                <c:pt idx="9082">
                  <c:v>-15.133786000000001</c:v>
                </c:pt>
                <c:pt idx="9083">
                  <c:v>-15.191724000000001</c:v>
                </c:pt>
                <c:pt idx="9084">
                  <c:v>-15.191724000000001</c:v>
                </c:pt>
                <c:pt idx="9085">
                  <c:v>-15.191724000000001</c:v>
                </c:pt>
                <c:pt idx="9086">
                  <c:v>-15.512413</c:v>
                </c:pt>
                <c:pt idx="9087">
                  <c:v>-15.575027</c:v>
                </c:pt>
                <c:pt idx="9088">
                  <c:v>-15.638045999999999</c:v>
                </c:pt>
                <c:pt idx="9089">
                  <c:v>-15.700412999999999</c:v>
                </c:pt>
                <c:pt idx="9090">
                  <c:v>-15.761044</c:v>
                </c:pt>
                <c:pt idx="9091">
                  <c:v>-15.82536</c:v>
                </c:pt>
                <c:pt idx="9092">
                  <c:v>-15.82536</c:v>
                </c:pt>
                <c:pt idx="9093">
                  <c:v>-15.82536</c:v>
                </c:pt>
                <c:pt idx="9094">
                  <c:v>-16.160838999999999</c:v>
                </c:pt>
                <c:pt idx="9095">
                  <c:v>-16.225725000000001</c:v>
                </c:pt>
                <c:pt idx="9096">
                  <c:v>-16.291115000000001</c:v>
                </c:pt>
                <c:pt idx="9097">
                  <c:v>-16.353588999999999</c:v>
                </c:pt>
                <c:pt idx="9098">
                  <c:v>-16.419975000000001</c:v>
                </c:pt>
                <c:pt idx="9099">
                  <c:v>-16.486841999999999</c:v>
                </c:pt>
                <c:pt idx="9100">
                  <c:v>-16.486841999999999</c:v>
                </c:pt>
                <c:pt idx="9101">
                  <c:v>-16.486841999999999</c:v>
                </c:pt>
                <c:pt idx="9102">
                  <c:v>-16.972035000000002</c:v>
                </c:pt>
                <c:pt idx="9103">
                  <c:v>-17.040372999999999</c:v>
                </c:pt>
                <c:pt idx="9104">
                  <c:v>-17.108905</c:v>
                </c:pt>
                <c:pt idx="9105">
                  <c:v>-17.179147</c:v>
                </c:pt>
                <c:pt idx="9106">
                  <c:v>-17.179147</c:v>
                </c:pt>
                <c:pt idx="9107">
                  <c:v>-17.179147</c:v>
                </c:pt>
                <c:pt idx="9108">
                  <c:v>-17.436465999999999</c:v>
                </c:pt>
                <c:pt idx="9109">
                  <c:v>-17.436465999999999</c:v>
                </c:pt>
                <c:pt idx="9110">
                  <c:v>-17.684038000000001</c:v>
                </c:pt>
                <c:pt idx="9111">
                  <c:v>-17.75619</c:v>
                </c:pt>
                <c:pt idx="9112">
                  <c:v>-17.828272999999999</c:v>
                </c:pt>
                <c:pt idx="9113">
                  <c:v>-17.896629000000001</c:v>
                </c:pt>
                <c:pt idx="9114">
                  <c:v>-17.896629000000001</c:v>
                </c:pt>
                <c:pt idx="9115">
                  <c:v>-17.896629000000001</c:v>
                </c:pt>
                <c:pt idx="9116">
                  <c:v>-18.154053999999999</c:v>
                </c:pt>
                <c:pt idx="9117">
                  <c:v>-18.154053999999999</c:v>
                </c:pt>
                <c:pt idx="9118">
                  <c:v>-18.415056</c:v>
                </c:pt>
                <c:pt idx="9119">
                  <c:v>-18.488620999999998</c:v>
                </c:pt>
                <c:pt idx="9120">
                  <c:v>-18.560718000000001</c:v>
                </c:pt>
                <c:pt idx="9121">
                  <c:v>-18.63374</c:v>
                </c:pt>
                <c:pt idx="9122">
                  <c:v>-18.63374</c:v>
                </c:pt>
                <c:pt idx="9123">
                  <c:v>-18.63374</c:v>
                </c:pt>
                <c:pt idx="9124">
                  <c:v>-19.400590000000001</c:v>
                </c:pt>
                <c:pt idx="9125">
                  <c:v>-19.400590000000001</c:v>
                </c:pt>
                <c:pt idx="9126">
                  <c:v>-19.616775000000001</c:v>
                </c:pt>
                <c:pt idx="9127">
                  <c:v>-19.689803000000001</c:v>
                </c:pt>
                <c:pt idx="9128">
                  <c:v>-19.758994999999999</c:v>
                </c:pt>
                <c:pt idx="9129">
                  <c:v>-19.831402000000001</c:v>
                </c:pt>
                <c:pt idx="9130">
                  <c:v>-19.831402000000001</c:v>
                </c:pt>
                <c:pt idx="9131">
                  <c:v>-19.831402000000001</c:v>
                </c:pt>
                <c:pt idx="9132">
                  <c:v>-20.100770000000001</c:v>
                </c:pt>
                <c:pt idx="9133">
                  <c:v>-20.100770000000001</c:v>
                </c:pt>
                <c:pt idx="9134">
                  <c:v>-20.340112000000001</c:v>
                </c:pt>
                <c:pt idx="9135">
                  <c:v>-20.409437</c:v>
                </c:pt>
                <c:pt idx="9136">
                  <c:v>-20.477187000000001</c:v>
                </c:pt>
                <c:pt idx="9137">
                  <c:v>-20.548157</c:v>
                </c:pt>
                <c:pt idx="9138">
                  <c:v>-20.548157</c:v>
                </c:pt>
                <c:pt idx="9139">
                  <c:v>-20.548157</c:v>
                </c:pt>
                <c:pt idx="9140">
                  <c:v>-20.796192000000001</c:v>
                </c:pt>
                <c:pt idx="9141">
                  <c:v>-20.796192000000001</c:v>
                </c:pt>
                <c:pt idx="9142">
                  <c:v>-21.046565999999999</c:v>
                </c:pt>
                <c:pt idx="9143">
                  <c:v>-21.115635000000001</c:v>
                </c:pt>
                <c:pt idx="9144">
                  <c:v>-21.185905999999999</c:v>
                </c:pt>
                <c:pt idx="9145">
                  <c:v>-21.256269</c:v>
                </c:pt>
                <c:pt idx="9146">
                  <c:v>-21.256269</c:v>
                </c:pt>
                <c:pt idx="9147">
                  <c:v>-21.256269</c:v>
                </c:pt>
                <c:pt idx="9148">
                  <c:v>-21.505004</c:v>
                </c:pt>
                <c:pt idx="9149">
                  <c:v>-21.505004</c:v>
                </c:pt>
                <c:pt idx="9150">
                  <c:v>-21.754314000000001</c:v>
                </c:pt>
                <c:pt idx="9151">
                  <c:v>-21.825030000000002</c:v>
                </c:pt>
                <c:pt idx="9152">
                  <c:v>-21.896063999999999</c:v>
                </c:pt>
                <c:pt idx="9153">
                  <c:v>-21.963923000000001</c:v>
                </c:pt>
                <c:pt idx="9154">
                  <c:v>-21.963923000000001</c:v>
                </c:pt>
                <c:pt idx="9155">
                  <c:v>-21.963923000000001</c:v>
                </c:pt>
                <c:pt idx="9156">
                  <c:v>-21.963923000000001</c:v>
                </c:pt>
                <c:pt idx="9157">
                  <c:v>-21.963923000000001</c:v>
                </c:pt>
                <c:pt idx="9158">
                  <c:v>-21.963923000000001</c:v>
                </c:pt>
                <c:pt idx="9159">
                  <c:v>-21.963923000000001</c:v>
                </c:pt>
                <c:pt idx="9160">
                  <c:v>-22.220409</c:v>
                </c:pt>
                <c:pt idx="9161">
                  <c:v>-22.220409</c:v>
                </c:pt>
                <c:pt idx="9162">
                  <c:v>-22.220409</c:v>
                </c:pt>
                <c:pt idx="9163">
                  <c:v>-22.220409</c:v>
                </c:pt>
                <c:pt idx="9164">
                  <c:v>-22.220409</c:v>
                </c:pt>
                <c:pt idx="9165">
                  <c:v>-22.220409</c:v>
                </c:pt>
                <c:pt idx="9166">
                  <c:v>-22.220409</c:v>
                </c:pt>
                <c:pt idx="9167">
                  <c:v>-22.263511000000001</c:v>
                </c:pt>
                <c:pt idx="9168">
                  <c:v>-22.335930000000001</c:v>
                </c:pt>
                <c:pt idx="9169">
                  <c:v>-22.408888999999999</c:v>
                </c:pt>
                <c:pt idx="9170">
                  <c:v>-22.478719000000002</c:v>
                </c:pt>
                <c:pt idx="9171">
                  <c:v>-22.551566999999999</c:v>
                </c:pt>
                <c:pt idx="9172">
                  <c:v>-22.626248</c:v>
                </c:pt>
                <c:pt idx="9173">
                  <c:v>-22.701537999999999</c:v>
                </c:pt>
                <c:pt idx="9174">
                  <c:v>-22.975282</c:v>
                </c:pt>
                <c:pt idx="9175">
                  <c:v>-22.975282</c:v>
                </c:pt>
                <c:pt idx="9176">
                  <c:v>-22.975282</c:v>
                </c:pt>
                <c:pt idx="9177">
                  <c:v>-23.017074000000001</c:v>
                </c:pt>
                <c:pt idx="9178">
                  <c:v>-23.094127</c:v>
                </c:pt>
                <c:pt idx="9179">
                  <c:v>-23.170589</c:v>
                </c:pt>
                <c:pt idx="9180">
                  <c:v>-23.249092999999998</c:v>
                </c:pt>
                <c:pt idx="9181">
                  <c:v>-23.328343</c:v>
                </c:pt>
                <c:pt idx="9182">
                  <c:v>-23.485050999999999</c:v>
                </c:pt>
                <c:pt idx="9183">
                  <c:v>-23.485050999999999</c:v>
                </c:pt>
                <c:pt idx="9184">
                  <c:v>-23.779423000000001</c:v>
                </c:pt>
                <c:pt idx="9185">
                  <c:v>-23.779423000000001</c:v>
                </c:pt>
                <c:pt idx="9186">
                  <c:v>-23.908541</c:v>
                </c:pt>
                <c:pt idx="9187">
                  <c:v>-23.991361999999999</c:v>
                </c:pt>
                <c:pt idx="9188">
                  <c:v>-24.076271999999999</c:v>
                </c:pt>
                <c:pt idx="9189">
                  <c:v>-24.161847000000002</c:v>
                </c:pt>
                <c:pt idx="9190">
                  <c:v>-24.334970999999999</c:v>
                </c:pt>
                <c:pt idx="9191">
                  <c:v>-24.334970999999999</c:v>
                </c:pt>
                <c:pt idx="9192">
                  <c:v>-24.64987</c:v>
                </c:pt>
                <c:pt idx="9193">
                  <c:v>-24.64987</c:v>
                </c:pt>
                <c:pt idx="9194">
                  <c:v>-24.786902999999999</c:v>
                </c:pt>
                <c:pt idx="9195">
                  <c:v>-24.876366999999998</c:v>
                </c:pt>
                <c:pt idx="9196">
                  <c:v>-24.962069</c:v>
                </c:pt>
                <c:pt idx="9197">
                  <c:v>-25.053056000000002</c:v>
                </c:pt>
                <c:pt idx="9198">
                  <c:v>-25.235734000000001</c:v>
                </c:pt>
                <c:pt idx="9199">
                  <c:v>-25.235734000000001</c:v>
                </c:pt>
                <c:pt idx="9200">
                  <c:v>-25.571831</c:v>
                </c:pt>
                <c:pt idx="9201">
                  <c:v>-25.571831</c:v>
                </c:pt>
                <c:pt idx="9202">
                  <c:v>-25.719463999999999</c:v>
                </c:pt>
                <c:pt idx="9203">
                  <c:v>-25.815535000000001</c:v>
                </c:pt>
                <c:pt idx="9204">
                  <c:v>-25.912312</c:v>
                </c:pt>
                <c:pt idx="9205">
                  <c:v>-26.004953</c:v>
                </c:pt>
                <c:pt idx="9206">
                  <c:v>-26.202093999999999</c:v>
                </c:pt>
                <c:pt idx="9207">
                  <c:v>-26.202093999999999</c:v>
                </c:pt>
                <c:pt idx="9208">
                  <c:v>-26.900977000000001</c:v>
                </c:pt>
                <c:pt idx="9209">
                  <c:v>-26.900977000000001</c:v>
                </c:pt>
                <c:pt idx="9210">
                  <c:v>-27.041183</c:v>
                </c:pt>
                <c:pt idx="9211">
                  <c:v>-27.142415</c:v>
                </c:pt>
                <c:pt idx="9212">
                  <c:v>-27.239252</c:v>
                </c:pt>
                <c:pt idx="9213">
                  <c:v>-27.341951000000002</c:v>
                </c:pt>
                <c:pt idx="9214">
                  <c:v>-27.549696000000001</c:v>
                </c:pt>
                <c:pt idx="9215">
                  <c:v>-27.549696000000001</c:v>
                </c:pt>
                <c:pt idx="9216">
                  <c:v>-27.923978000000002</c:v>
                </c:pt>
                <c:pt idx="9217">
                  <c:v>-27.923978000000002</c:v>
                </c:pt>
                <c:pt idx="9218">
                  <c:v>-28.094047</c:v>
                </c:pt>
                <c:pt idx="9219">
                  <c:v>-28.202013999999998</c:v>
                </c:pt>
                <c:pt idx="9220">
                  <c:v>-28.311169</c:v>
                </c:pt>
                <c:pt idx="9221">
                  <c:v>-28.414165000000001</c:v>
                </c:pt>
                <c:pt idx="9222">
                  <c:v>-28.638853999999998</c:v>
                </c:pt>
                <c:pt idx="9223">
                  <c:v>-28.638853999999998</c:v>
                </c:pt>
                <c:pt idx="9224">
                  <c:v>-29.048162000000001</c:v>
                </c:pt>
                <c:pt idx="9225">
                  <c:v>-29.048162000000001</c:v>
                </c:pt>
                <c:pt idx="9226">
                  <c:v>-29.233924999999999</c:v>
                </c:pt>
                <c:pt idx="9227">
                  <c:v>-29.352239999999998</c:v>
                </c:pt>
                <c:pt idx="9228">
                  <c:v>-29.474202999999999</c:v>
                </c:pt>
                <c:pt idx="9229">
                  <c:v>-29.589504999999999</c:v>
                </c:pt>
                <c:pt idx="9230">
                  <c:v>-30.292501999999999</c:v>
                </c:pt>
                <c:pt idx="9231">
                  <c:v>-30.292501999999999</c:v>
                </c:pt>
                <c:pt idx="9232">
                  <c:v>-30.500257000000001</c:v>
                </c:pt>
                <c:pt idx="9233">
                  <c:v>-30.631518</c:v>
                </c:pt>
                <c:pt idx="9234">
                  <c:v>-30.763940999999999</c:v>
                </c:pt>
                <c:pt idx="9235">
                  <c:v>-30.890858000000001</c:v>
                </c:pt>
                <c:pt idx="9236">
                  <c:v>-31.028203000000001</c:v>
                </c:pt>
                <c:pt idx="9237">
                  <c:v>-31.164355</c:v>
                </c:pt>
                <c:pt idx="9238">
                  <c:v>-31.654278999999999</c:v>
                </c:pt>
                <c:pt idx="9239">
                  <c:v>-31.654278999999999</c:v>
                </c:pt>
                <c:pt idx="9240">
                  <c:v>-31.878447000000001</c:v>
                </c:pt>
                <c:pt idx="9241">
                  <c:v>-32.020572999999999</c:v>
                </c:pt>
                <c:pt idx="9242">
                  <c:v>-32.156711999999999</c:v>
                </c:pt>
                <c:pt idx="9243">
                  <c:v>-32.300868999999999</c:v>
                </c:pt>
                <c:pt idx="9244">
                  <c:v>-32.44603</c:v>
                </c:pt>
                <c:pt idx="9245">
                  <c:v>-32.592213000000001</c:v>
                </c:pt>
                <c:pt idx="9246">
                  <c:v>-33.109547999999997</c:v>
                </c:pt>
                <c:pt idx="9247">
                  <c:v>-33.109547999999997</c:v>
                </c:pt>
                <c:pt idx="9248">
                  <c:v>-33.341195999999997</c:v>
                </c:pt>
                <c:pt idx="9249">
                  <c:v>-33.491591</c:v>
                </c:pt>
                <c:pt idx="9250">
                  <c:v>-33.643287999999998</c:v>
                </c:pt>
                <c:pt idx="9251">
                  <c:v>-33.796363999999997</c:v>
                </c:pt>
                <c:pt idx="9252">
                  <c:v>-33.950847000000003</c:v>
                </c:pt>
                <c:pt idx="9253">
                  <c:v>-34.106794999999998</c:v>
                </c:pt>
                <c:pt idx="9254">
                  <c:v>-34.661952999999997</c:v>
                </c:pt>
                <c:pt idx="9255">
                  <c:v>-34.661952999999997</c:v>
                </c:pt>
                <c:pt idx="9256">
                  <c:v>-34.910527999999999</c:v>
                </c:pt>
                <c:pt idx="9257">
                  <c:v>-35.072589000000001</c:v>
                </c:pt>
                <c:pt idx="9258">
                  <c:v>-35.236378999999999</c:v>
                </c:pt>
                <c:pt idx="9259">
                  <c:v>-35.401926000000003</c:v>
                </c:pt>
                <c:pt idx="9260">
                  <c:v>-35.569214000000002</c:v>
                </c:pt>
                <c:pt idx="9261">
                  <c:v>-35.729883000000001</c:v>
                </c:pt>
                <c:pt idx="9262">
                  <c:v>-36.336176999999999</c:v>
                </c:pt>
                <c:pt idx="9263">
                  <c:v>-36.336176999999999</c:v>
                </c:pt>
                <c:pt idx="9264">
                  <c:v>-36.608066999999998</c:v>
                </c:pt>
                <c:pt idx="9265">
                  <c:v>-36.782519999999998</c:v>
                </c:pt>
                <c:pt idx="9266">
                  <c:v>-36.950322999999997</c:v>
                </c:pt>
                <c:pt idx="9267">
                  <c:v>-37.129235999999999</c:v>
                </c:pt>
                <c:pt idx="9268">
                  <c:v>-37.310470000000002</c:v>
                </c:pt>
                <c:pt idx="9269">
                  <c:v>-37.494055000000003</c:v>
                </c:pt>
                <c:pt idx="9270">
                  <c:v>-38.159466000000002</c:v>
                </c:pt>
                <c:pt idx="9271">
                  <c:v>-38.159466000000002</c:v>
                </c:pt>
                <c:pt idx="9272">
                  <c:v>-38.452683</c:v>
                </c:pt>
                <c:pt idx="9273">
                  <c:v>-38.644869</c:v>
                </c:pt>
                <c:pt idx="9274">
                  <c:v>-38.839136000000003</c:v>
                </c:pt>
                <c:pt idx="9275">
                  <c:v>-39.035459000000003</c:v>
                </c:pt>
                <c:pt idx="9276">
                  <c:v>-39.233784</c:v>
                </c:pt>
                <c:pt idx="9277">
                  <c:v>-39.417110999999998</c:v>
                </c:pt>
                <c:pt idx="9278">
                  <c:v>-40.142417999999999</c:v>
                </c:pt>
                <c:pt idx="9279">
                  <c:v>-40.142417999999999</c:v>
                </c:pt>
                <c:pt idx="9280">
                  <c:v>-40.468687000000003</c:v>
                </c:pt>
                <c:pt idx="9281">
                  <c:v>-40.672666</c:v>
                </c:pt>
                <c:pt idx="9282">
                  <c:v>-40.868484000000002</c:v>
                </c:pt>
                <c:pt idx="9283">
                  <c:v>-41.077413999999997</c:v>
                </c:pt>
                <c:pt idx="9284">
                  <c:v>-41.288992999999998</c:v>
                </c:pt>
                <c:pt idx="9285">
                  <c:v>-41.503314000000003</c:v>
                </c:pt>
                <c:pt idx="9286">
                  <c:v>-42.298484999999999</c:v>
                </c:pt>
                <c:pt idx="9287">
                  <c:v>-42.298484999999999</c:v>
                </c:pt>
                <c:pt idx="9288">
                  <c:v>-42.636327000000001</c:v>
                </c:pt>
                <c:pt idx="9289">
                  <c:v>-42.862496999999998</c:v>
                </c:pt>
                <c:pt idx="9290">
                  <c:v>-43.091813999999999</c:v>
                </c:pt>
                <c:pt idx="9291">
                  <c:v>-43.324299000000003</c:v>
                </c:pt>
                <c:pt idx="9292">
                  <c:v>-43.559890000000003</c:v>
                </c:pt>
                <c:pt idx="9293">
                  <c:v>-43.783638000000003</c:v>
                </c:pt>
                <c:pt idx="9294">
                  <c:v>-44.664071</c:v>
                </c:pt>
                <c:pt idx="9295">
                  <c:v>-44.664071</c:v>
                </c:pt>
                <c:pt idx="9296">
                  <c:v>-45.046109000000001</c:v>
                </c:pt>
                <c:pt idx="9297">
                  <c:v>-45.280954000000001</c:v>
                </c:pt>
                <c:pt idx="9298">
                  <c:v>-45.531689</c:v>
                </c:pt>
                <c:pt idx="9299">
                  <c:v>-45.785558000000002</c:v>
                </c:pt>
                <c:pt idx="9300">
                  <c:v>-46.042563999999999</c:v>
                </c:pt>
                <c:pt idx="9301">
                  <c:v>-46.302734000000001</c:v>
                </c:pt>
                <c:pt idx="9302">
                  <c:v>-47.272008999999997</c:v>
                </c:pt>
                <c:pt idx="9303">
                  <c:v>-47.411093999999999</c:v>
                </c:pt>
                <c:pt idx="9304">
                  <c:v>-47.676893</c:v>
                </c:pt>
                <c:pt idx="9305">
                  <c:v>-47.940978000000001</c:v>
                </c:pt>
                <c:pt idx="9306">
                  <c:v>-48.212597000000002</c:v>
                </c:pt>
                <c:pt idx="9307">
                  <c:v>-48.472698999999999</c:v>
                </c:pt>
                <c:pt idx="9308">
                  <c:v>-48.749862999999998</c:v>
                </c:pt>
                <c:pt idx="9309">
                  <c:v>-49.029031000000003</c:v>
                </c:pt>
                <c:pt idx="9310">
                  <c:v>-50.077852</c:v>
                </c:pt>
                <c:pt idx="9311">
                  <c:v>-50.228158999999998</c:v>
                </c:pt>
                <c:pt idx="9312">
                  <c:v>-50.515284000000001</c:v>
                </c:pt>
                <c:pt idx="9313">
                  <c:v>-50.805213999999999</c:v>
                </c:pt>
                <c:pt idx="9314">
                  <c:v>-51.098025</c:v>
                </c:pt>
                <c:pt idx="9315">
                  <c:v>-51.393802999999998</c:v>
                </c:pt>
                <c:pt idx="9316">
                  <c:v>-51.671331000000002</c:v>
                </c:pt>
                <c:pt idx="9317">
                  <c:v>-51.972555999999997</c:v>
                </c:pt>
                <c:pt idx="9318">
                  <c:v>-53.110703999999998</c:v>
                </c:pt>
                <c:pt idx="9319">
                  <c:v>-53.272756000000001</c:v>
                </c:pt>
                <c:pt idx="9320">
                  <c:v>-53.576718999999997</c:v>
                </c:pt>
                <c:pt idx="9321">
                  <c:v>-53.888334999999998</c:v>
                </c:pt>
                <c:pt idx="9322">
                  <c:v>-54.202033</c:v>
                </c:pt>
                <c:pt idx="9323">
                  <c:v>-54.517594000000003</c:v>
                </c:pt>
                <c:pt idx="9324">
                  <c:v>-54.834803999999998</c:v>
                </c:pt>
                <c:pt idx="9325">
                  <c:v>-55.139848000000001</c:v>
                </c:pt>
                <c:pt idx="9326">
                  <c:v>-56.338436000000002</c:v>
                </c:pt>
                <c:pt idx="9327">
                  <c:v>-56.526049</c:v>
                </c:pt>
                <c:pt idx="9328">
                  <c:v>-56.832700000000003</c:v>
                </c:pt>
                <c:pt idx="9329">
                  <c:v>-57.156509</c:v>
                </c:pt>
                <c:pt idx="9330">
                  <c:v>-57.480055999999998</c:v>
                </c:pt>
                <c:pt idx="9331">
                  <c:v>-57.807788000000002</c:v>
                </c:pt>
                <c:pt idx="9332">
                  <c:v>-58.134292000000002</c:v>
                </c:pt>
                <c:pt idx="9333">
                  <c:v>-58.459159</c:v>
                </c:pt>
                <c:pt idx="9334">
                  <c:v>-60.431913000000002</c:v>
                </c:pt>
                <c:pt idx="9335">
                  <c:v>-60.584693000000001</c:v>
                </c:pt>
                <c:pt idx="9336">
                  <c:v>-60.869591</c:v>
                </c:pt>
                <c:pt idx="9337">
                  <c:v>-61.184345999999998</c:v>
                </c:pt>
                <c:pt idx="9338">
                  <c:v>-61.494912999999997</c:v>
                </c:pt>
                <c:pt idx="9339">
                  <c:v>-61.800700999999997</c:v>
                </c:pt>
                <c:pt idx="9340">
                  <c:v>-62.107894999999999</c:v>
                </c:pt>
                <c:pt idx="9341">
                  <c:v>-62.409297000000002</c:v>
                </c:pt>
                <c:pt idx="9342">
                  <c:v>-63.495874000000001</c:v>
                </c:pt>
                <c:pt idx="9343">
                  <c:v>-63.662488000000003</c:v>
                </c:pt>
                <c:pt idx="9344">
                  <c:v>-63.928570000000001</c:v>
                </c:pt>
                <c:pt idx="9345">
                  <c:v>-64.207448999999997</c:v>
                </c:pt>
                <c:pt idx="9346">
                  <c:v>-64.476702000000003</c:v>
                </c:pt>
                <c:pt idx="9347">
                  <c:v>-64.735607999999999</c:v>
                </c:pt>
                <c:pt idx="9348">
                  <c:v>-64.983554999999996</c:v>
                </c:pt>
                <c:pt idx="9349">
                  <c:v>-65.221305999999998</c:v>
                </c:pt>
                <c:pt idx="9350">
                  <c:v>-66.080003000000005</c:v>
                </c:pt>
                <c:pt idx="9351">
                  <c:v>-66.196083999999999</c:v>
                </c:pt>
                <c:pt idx="9352">
                  <c:v>-66.401278000000005</c:v>
                </c:pt>
                <c:pt idx="9353">
                  <c:v>-66.597883999999993</c:v>
                </c:pt>
                <c:pt idx="9354">
                  <c:v>-66.786899000000005</c:v>
                </c:pt>
                <c:pt idx="9355">
                  <c:v>-66.963387999999995</c:v>
                </c:pt>
                <c:pt idx="9356">
                  <c:v>-67.127341000000001</c:v>
                </c:pt>
                <c:pt idx="9357">
                  <c:v>-67.274185000000003</c:v>
                </c:pt>
                <c:pt idx="9358">
                  <c:v>-68.108723999999995</c:v>
                </c:pt>
                <c:pt idx="9359">
                  <c:v>-68.108723999999995</c:v>
                </c:pt>
                <c:pt idx="9360">
                  <c:v>-68.195734999999999</c:v>
                </c:pt>
                <c:pt idx="9361">
                  <c:v>-68.263052000000002</c:v>
                </c:pt>
                <c:pt idx="9362">
                  <c:v>-68.308099999999996</c:v>
                </c:pt>
                <c:pt idx="9363">
                  <c:v>-68.337644999999995</c:v>
                </c:pt>
                <c:pt idx="9364">
                  <c:v>-68.337644999999995</c:v>
                </c:pt>
                <c:pt idx="9365">
                  <c:v>-68.442500999999993</c:v>
                </c:pt>
                <c:pt idx="9366">
                  <c:v>-67.548661999999993</c:v>
                </c:pt>
                <c:pt idx="9367">
                  <c:v>-67.548661999999993</c:v>
                </c:pt>
                <c:pt idx="9368">
                  <c:v>-67.548661999999993</c:v>
                </c:pt>
                <c:pt idx="9369">
                  <c:v>-67.442295000000001</c:v>
                </c:pt>
                <c:pt idx="9370">
                  <c:v>-67.266149999999996</c:v>
                </c:pt>
                <c:pt idx="9371">
                  <c:v>-67.072655999999995</c:v>
                </c:pt>
                <c:pt idx="9372">
                  <c:v>-66.862351000000004</c:v>
                </c:pt>
                <c:pt idx="9373">
                  <c:v>-66.639081000000004</c:v>
                </c:pt>
                <c:pt idx="9374">
                  <c:v>-65.332038999999995</c:v>
                </c:pt>
                <c:pt idx="9375">
                  <c:v>-65.332038999999995</c:v>
                </c:pt>
                <c:pt idx="9376">
                  <c:v>-65.332038999999995</c:v>
                </c:pt>
                <c:pt idx="9377">
                  <c:v>-65.154562999999996</c:v>
                </c:pt>
                <c:pt idx="9378">
                  <c:v>-64.877832999999995</c:v>
                </c:pt>
                <c:pt idx="9379">
                  <c:v>-64.591752999999997</c:v>
                </c:pt>
                <c:pt idx="9380">
                  <c:v>-64.297393</c:v>
                </c:pt>
                <c:pt idx="9381">
                  <c:v>-64.012297000000004</c:v>
                </c:pt>
                <c:pt idx="9382">
                  <c:v>-63.401918999999999</c:v>
                </c:pt>
                <c:pt idx="9383">
                  <c:v>-62.362341999999998</c:v>
                </c:pt>
                <c:pt idx="9384">
                  <c:v>-62.362341999999998</c:v>
                </c:pt>
                <c:pt idx="9385">
                  <c:v>-62.164209999999997</c:v>
                </c:pt>
                <c:pt idx="9386">
                  <c:v>-61.858452999999997</c:v>
                </c:pt>
                <c:pt idx="9387">
                  <c:v>-61.533880000000003</c:v>
                </c:pt>
                <c:pt idx="9388">
                  <c:v>-61.207110999999998</c:v>
                </c:pt>
                <c:pt idx="9389">
                  <c:v>-60.874426</c:v>
                </c:pt>
                <c:pt idx="9390">
                  <c:v>-60.188082999999999</c:v>
                </c:pt>
                <c:pt idx="9391">
                  <c:v>-59.001403000000003</c:v>
                </c:pt>
                <c:pt idx="9392">
                  <c:v>-59.001403000000003</c:v>
                </c:pt>
                <c:pt idx="9393">
                  <c:v>-58.788657000000001</c:v>
                </c:pt>
                <c:pt idx="9394">
                  <c:v>-58.418886000000001</c:v>
                </c:pt>
                <c:pt idx="9395">
                  <c:v>-58.039909999999999</c:v>
                </c:pt>
                <c:pt idx="9396">
                  <c:v>-57.669276000000004</c:v>
                </c:pt>
                <c:pt idx="9397">
                  <c:v>-57.271545000000003</c:v>
                </c:pt>
                <c:pt idx="9398">
                  <c:v>-56.448408000000001</c:v>
                </c:pt>
                <c:pt idx="9399">
                  <c:v>-55.022967999999999</c:v>
                </c:pt>
                <c:pt idx="9400">
                  <c:v>-55.022967999999999</c:v>
                </c:pt>
                <c:pt idx="9401">
                  <c:v>-54.768307999999998</c:v>
                </c:pt>
                <c:pt idx="9402">
                  <c:v>-54.327612999999999</c:v>
                </c:pt>
                <c:pt idx="9403">
                  <c:v>-53.879038999999999</c:v>
                </c:pt>
                <c:pt idx="9404">
                  <c:v>-53.422843</c:v>
                </c:pt>
                <c:pt idx="9405">
                  <c:v>-52.959412999999998</c:v>
                </c:pt>
                <c:pt idx="9406">
                  <c:v>-52.034047000000001</c:v>
                </c:pt>
                <c:pt idx="9407">
                  <c:v>-50.410255999999997</c:v>
                </c:pt>
                <c:pt idx="9408">
                  <c:v>-50.410255999999997</c:v>
                </c:pt>
                <c:pt idx="9409">
                  <c:v>-50.102936</c:v>
                </c:pt>
                <c:pt idx="9410">
                  <c:v>-49.634112999999999</c:v>
                </c:pt>
                <c:pt idx="9411">
                  <c:v>-49.137779000000002</c:v>
                </c:pt>
                <c:pt idx="9412">
                  <c:v>-48.636569999999999</c:v>
                </c:pt>
                <c:pt idx="9413">
                  <c:v>-48.130567999999997</c:v>
                </c:pt>
                <c:pt idx="9414">
                  <c:v>-47.104008999999998</c:v>
                </c:pt>
                <c:pt idx="9415">
                  <c:v>-45.335476</c:v>
                </c:pt>
                <c:pt idx="9416">
                  <c:v>-45.335476</c:v>
                </c:pt>
                <c:pt idx="9417">
                  <c:v>-45.029702</c:v>
                </c:pt>
                <c:pt idx="9418">
                  <c:v>-43.977040000000002</c:v>
                </c:pt>
                <c:pt idx="9419">
                  <c:v>-43.463887</c:v>
                </c:pt>
                <c:pt idx="9420">
                  <c:v>-42.921039999999998</c:v>
                </c:pt>
                <c:pt idx="9421">
                  <c:v>-42.373396</c:v>
                </c:pt>
                <c:pt idx="9422">
                  <c:v>-41.821207999999999</c:v>
                </c:pt>
                <c:pt idx="9423">
                  <c:v>-41.821207999999999</c:v>
                </c:pt>
                <c:pt idx="9424">
                  <c:v>-39.932668</c:v>
                </c:pt>
                <c:pt idx="9425">
                  <c:v>-39.932668</c:v>
                </c:pt>
                <c:pt idx="9426">
                  <c:v>-39.932668</c:v>
                </c:pt>
                <c:pt idx="9427">
                  <c:v>-39.932668</c:v>
                </c:pt>
                <c:pt idx="9428">
                  <c:v>-39.603994</c:v>
                </c:pt>
                <c:pt idx="9429">
                  <c:v>-38.471313000000002</c:v>
                </c:pt>
                <c:pt idx="9430">
                  <c:v>-36.771459</c:v>
                </c:pt>
                <c:pt idx="9431">
                  <c:v>-36.189255000000003</c:v>
                </c:pt>
                <c:pt idx="9432">
                  <c:v>-36.189255000000003</c:v>
                </c:pt>
                <c:pt idx="9433">
                  <c:v>-36.189255000000003</c:v>
                </c:pt>
                <c:pt idx="9434">
                  <c:v>-34.202962999999997</c:v>
                </c:pt>
                <c:pt idx="9435">
                  <c:v>-34.202962999999997</c:v>
                </c:pt>
                <c:pt idx="9436">
                  <c:v>-33.857992000000003</c:v>
                </c:pt>
                <c:pt idx="9437">
                  <c:v>-32.673748000000003</c:v>
                </c:pt>
                <c:pt idx="9438">
                  <c:v>-30.918606</c:v>
                </c:pt>
                <c:pt idx="9439">
                  <c:v>-30.317609999999998</c:v>
                </c:pt>
                <c:pt idx="9440">
                  <c:v>-30.317609999999998</c:v>
                </c:pt>
                <c:pt idx="9441">
                  <c:v>-30.317609999999998</c:v>
                </c:pt>
                <c:pt idx="9442">
                  <c:v>-28.261282000000001</c:v>
                </c:pt>
                <c:pt idx="9443">
                  <c:v>-28.261282000000001</c:v>
                </c:pt>
                <c:pt idx="9444">
                  <c:v>-27.91084</c:v>
                </c:pt>
                <c:pt idx="9445">
                  <c:v>-26.71264</c:v>
                </c:pt>
                <c:pt idx="9446">
                  <c:v>-24.917826999999999</c:v>
                </c:pt>
                <c:pt idx="9447">
                  <c:v>-24.307929000000001</c:v>
                </c:pt>
                <c:pt idx="9448">
                  <c:v>-24.307929000000001</c:v>
                </c:pt>
                <c:pt idx="9449">
                  <c:v>-24.307929000000001</c:v>
                </c:pt>
                <c:pt idx="9450">
                  <c:v>-22.211552999999999</c:v>
                </c:pt>
                <c:pt idx="9451">
                  <c:v>-22.211552999999999</c:v>
                </c:pt>
                <c:pt idx="9452">
                  <c:v>-21.860054999999999</c:v>
                </c:pt>
                <c:pt idx="9453">
                  <c:v>-20.654876000000002</c:v>
                </c:pt>
                <c:pt idx="9454">
                  <c:v>-18.875426000000001</c:v>
                </c:pt>
                <c:pt idx="9455">
                  <c:v>-18.27618</c:v>
                </c:pt>
                <c:pt idx="9456">
                  <c:v>-18.27618</c:v>
                </c:pt>
                <c:pt idx="9457">
                  <c:v>-18.27618</c:v>
                </c:pt>
                <c:pt idx="9458">
                  <c:v>-14.903333</c:v>
                </c:pt>
                <c:pt idx="9459">
                  <c:v>-14.903333</c:v>
                </c:pt>
                <c:pt idx="9460">
                  <c:v>-14.600951</c:v>
                </c:pt>
                <c:pt idx="9461">
                  <c:v>-13.445808</c:v>
                </c:pt>
                <c:pt idx="9462">
                  <c:v>-11.721183</c:v>
                </c:pt>
                <c:pt idx="9463">
                  <c:v>-11.145381</c:v>
                </c:pt>
                <c:pt idx="9464">
                  <c:v>-11.145381</c:v>
                </c:pt>
                <c:pt idx="9465">
                  <c:v>-11.145381</c:v>
                </c:pt>
                <c:pt idx="9466">
                  <c:v>-9.174728</c:v>
                </c:pt>
                <c:pt idx="9467">
                  <c:v>-9.174728</c:v>
                </c:pt>
                <c:pt idx="9468">
                  <c:v>-8.8415959999999991</c:v>
                </c:pt>
                <c:pt idx="9469">
                  <c:v>-7.7495919999999998</c:v>
                </c:pt>
                <c:pt idx="9470">
                  <c:v>-6.2133890000000003</c:v>
                </c:pt>
                <c:pt idx="9471">
                  <c:v>-5.7176999999999998</c:v>
                </c:pt>
                <c:pt idx="9472">
                  <c:v>-5.7176999999999998</c:v>
                </c:pt>
                <c:pt idx="9473">
                  <c:v>-5.7176999999999998</c:v>
                </c:pt>
                <c:pt idx="9474">
                  <c:v>-4.0264340000000001</c:v>
                </c:pt>
                <c:pt idx="9475">
                  <c:v>-4.0264340000000001</c:v>
                </c:pt>
                <c:pt idx="9476">
                  <c:v>-3.7430850000000002</c:v>
                </c:pt>
                <c:pt idx="9477">
                  <c:v>-2.8548610000000001</c:v>
                </c:pt>
                <c:pt idx="9478">
                  <c:v>-1.664188</c:v>
                </c:pt>
                <c:pt idx="9479">
                  <c:v>-1.2936890000000001</c:v>
                </c:pt>
                <c:pt idx="9480">
                  <c:v>-1.2936890000000001</c:v>
                </c:pt>
                <c:pt idx="9481">
                  <c:v>-1.2936890000000001</c:v>
                </c:pt>
                <c:pt idx="9482">
                  <c:v>-1.9872999999999998E-2</c:v>
                </c:pt>
                <c:pt idx="9483">
                  <c:v>-1.9872999999999998E-2</c:v>
                </c:pt>
                <c:pt idx="9484">
                  <c:v>0.17724599999999999</c:v>
                </c:pt>
                <c:pt idx="9485">
                  <c:v>0.79419300000000004</c:v>
                </c:pt>
                <c:pt idx="9486">
                  <c:v>2.565321</c:v>
                </c:pt>
                <c:pt idx="9487">
                  <c:v>2.565321</c:v>
                </c:pt>
                <c:pt idx="9488">
                  <c:v>2.565321</c:v>
                </c:pt>
                <c:pt idx="9489">
                  <c:v>2.662712</c:v>
                </c:pt>
                <c:pt idx="9490">
                  <c:v>2.9476200000000001</c:v>
                </c:pt>
                <c:pt idx="9491">
                  <c:v>3.063056</c:v>
                </c:pt>
                <c:pt idx="9492">
                  <c:v>3.1569530000000001</c:v>
                </c:pt>
                <c:pt idx="9493">
                  <c:v>3.229263</c:v>
                </c:pt>
                <c:pt idx="9494">
                  <c:v>3.496613</c:v>
                </c:pt>
                <c:pt idx="9495">
                  <c:v>3.496613</c:v>
                </c:pt>
                <c:pt idx="9496">
                  <c:v>3.496613</c:v>
                </c:pt>
                <c:pt idx="9497">
                  <c:v>3.4634610000000001</c:v>
                </c:pt>
                <c:pt idx="9498">
                  <c:v>3.4281920000000001</c:v>
                </c:pt>
                <c:pt idx="9499">
                  <c:v>3.3744390000000002</c:v>
                </c:pt>
                <c:pt idx="9500">
                  <c:v>3.3037359999999998</c:v>
                </c:pt>
                <c:pt idx="9501">
                  <c:v>3.218451</c:v>
                </c:pt>
                <c:pt idx="9502">
                  <c:v>2.8645390000000002</c:v>
                </c:pt>
                <c:pt idx="9503">
                  <c:v>2.8645390000000002</c:v>
                </c:pt>
                <c:pt idx="9504">
                  <c:v>2.8645390000000002</c:v>
                </c:pt>
                <c:pt idx="9505">
                  <c:v>2.633991</c:v>
                </c:pt>
                <c:pt idx="9506">
                  <c:v>2.4928919999999999</c:v>
                </c:pt>
                <c:pt idx="9507">
                  <c:v>2.3528370000000001</c:v>
                </c:pt>
                <c:pt idx="9508">
                  <c:v>2.204561</c:v>
                </c:pt>
                <c:pt idx="9509">
                  <c:v>2.053995</c:v>
                </c:pt>
                <c:pt idx="9510">
                  <c:v>1.4838469999999999</c:v>
                </c:pt>
                <c:pt idx="9511">
                  <c:v>1.4838469999999999</c:v>
                </c:pt>
                <c:pt idx="9512">
                  <c:v>1.4838469999999999</c:v>
                </c:pt>
                <c:pt idx="9513">
                  <c:v>1.2477529999999999</c:v>
                </c:pt>
                <c:pt idx="9514">
                  <c:v>1.1118969999999999</c:v>
                </c:pt>
                <c:pt idx="9515">
                  <c:v>0.979491</c:v>
                </c:pt>
                <c:pt idx="9516">
                  <c:v>0.85087999999999997</c:v>
                </c:pt>
                <c:pt idx="9517">
                  <c:v>0.72623499999999996</c:v>
                </c:pt>
                <c:pt idx="9518">
                  <c:v>0.227741</c:v>
                </c:pt>
                <c:pt idx="9519">
                  <c:v>0.227741</c:v>
                </c:pt>
                <c:pt idx="9520">
                  <c:v>0.227741</c:v>
                </c:pt>
                <c:pt idx="9521">
                  <c:v>4.4186999999999997E-2</c:v>
                </c:pt>
                <c:pt idx="9522">
                  <c:v>-6.6155000000000005E-2</c:v>
                </c:pt>
                <c:pt idx="9523">
                  <c:v>-0.17279700000000001</c:v>
                </c:pt>
                <c:pt idx="9524">
                  <c:v>-0.28519299999999997</c:v>
                </c:pt>
                <c:pt idx="9525">
                  <c:v>-0.39878000000000002</c:v>
                </c:pt>
                <c:pt idx="9526">
                  <c:v>-0.93656799999999996</c:v>
                </c:pt>
                <c:pt idx="9527">
                  <c:v>-0.93656799999999996</c:v>
                </c:pt>
                <c:pt idx="9528">
                  <c:v>-0.93656799999999996</c:v>
                </c:pt>
                <c:pt idx="9529">
                  <c:v>-1.130752</c:v>
                </c:pt>
                <c:pt idx="9530">
                  <c:v>-1.259962</c:v>
                </c:pt>
                <c:pt idx="9531">
                  <c:v>-1.3925860000000001</c:v>
                </c:pt>
                <c:pt idx="9532">
                  <c:v>-1.5295799999999999</c:v>
                </c:pt>
                <c:pt idx="9533">
                  <c:v>-1.662971</c:v>
                </c:pt>
                <c:pt idx="9534">
                  <c:v>-2.3170730000000002</c:v>
                </c:pt>
                <c:pt idx="9535">
                  <c:v>-2.3170730000000002</c:v>
                </c:pt>
                <c:pt idx="9536">
                  <c:v>-2.3170730000000002</c:v>
                </c:pt>
                <c:pt idx="9537">
                  <c:v>-2.5564629999999999</c:v>
                </c:pt>
                <c:pt idx="9538">
                  <c:v>-2.7122519999999999</c:v>
                </c:pt>
                <c:pt idx="9539">
                  <c:v>-2.873281</c:v>
                </c:pt>
                <c:pt idx="9540">
                  <c:v>-3.0364110000000002</c:v>
                </c:pt>
                <c:pt idx="9541">
                  <c:v>-3.198928</c:v>
                </c:pt>
                <c:pt idx="9542">
                  <c:v>-3.9457620000000002</c:v>
                </c:pt>
                <c:pt idx="9543">
                  <c:v>-3.9457620000000002</c:v>
                </c:pt>
                <c:pt idx="9544">
                  <c:v>-3.9457620000000002</c:v>
                </c:pt>
                <c:pt idx="9545">
                  <c:v>-4.2241439999999999</c:v>
                </c:pt>
                <c:pt idx="9546">
                  <c:v>-4.4017109999999997</c:v>
                </c:pt>
                <c:pt idx="9547">
                  <c:v>-4.5752139999999999</c:v>
                </c:pt>
                <c:pt idx="9548">
                  <c:v>-4.7582760000000004</c:v>
                </c:pt>
                <c:pt idx="9549">
                  <c:v>-4.9450010000000004</c:v>
                </c:pt>
                <c:pt idx="9550">
                  <c:v>-5.7613370000000002</c:v>
                </c:pt>
                <c:pt idx="9551">
                  <c:v>-5.7613370000000002</c:v>
                </c:pt>
                <c:pt idx="9552">
                  <c:v>-5.7613370000000002</c:v>
                </c:pt>
                <c:pt idx="9553">
                  <c:v>-6.0654599999999999</c:v>
                </c:pt>
                <c:pt idx="9554">
                  <c:v>-6.259671</c:v>
                </c:pt>
                <c:pt idx="9555">
                  <c:v>-6.4537139999999997</c:v>
                </c:pt>
                <c:pt idx="9556">
                  <c:v>-6.6490859999999996</c:v>
                </c:pt>
                <c:pt idx="9557">
                  <c:v>-6.8350730000000004</c:v>
                </c:pt>
                <c:pt idx="9558">
                  <c:v>-7.6606639999999997</c:v>
                </c:pt>
                <c:pt idx="9559">
                  <c:v>-7.6606639999999997</c:v>
                </c:pt>
                <c:pt idx="9560">
                  <c:v>-7.6606639999999997</c:v>
                </c:pt>
                <c:pt idx="9561">
                  <c:v>-7.96807</c:v>
                </c:pt>
                <c:pt idx="9562">
                  <c:v>-8.1566829999999992</c:v>
                </c:pt>
                <c:pt idx="9563">
                  <c:v>-8.3425689999999992</c:v>
                </c:pt>
                <c:pt idx="9564">
                  <c:v>-8.5254989999999999</c:v>
                </c:pt>
                <c:pt idx="9565">
                  <c:v>-8.7042990000000007</c:v>
                </c:pt>
                <c:pt idx="9566">
                  <c:v>-9.4408130000000003</c:v>
                </c:pt>
                <c:pt idx="9567">
                  <c:v>-9.4408130000000003</c:v>
                </c:pt>
                <c:pt idx="9568">
                  <c:v>-9.4408130000000003</c:v>
                </c:pt>
                <c:pt idx="9569">
                  <c:v>-9.7148210000000006</c:v>
                </c:pt>
                <c:pt idx="9570">
                  <c:v>-9.8793179999999996</c:v>
                </c:pt>
                <c:pt idx="9571">
                  <c:v>-10.037731000000001</c:v>
                </c:pt>
                <c:pt idx="9572">
                  <c:v>-10.194604</c:v>
                </c:pt>
                <c:pt idx="9573">
                  <c:v>-10.349114</c:v>
                </c:pt>
                <c:pt idx="9574">
                  <c:v>-10.964418</c:v>
                </c:pt>
                <c:pt idx="9575">
                  <c:v>-10.964418</c:v>
                </c:pt>
                <c:pt idx="9576">
                  <c:v>-10.964418</c:v>
                </c:pt>
                <c:pt idx="9577">
                  <c:v>-11.192981</c:v>
                </c:pt>
                <c:pt idx="9578">
                  <c:v>-11.327864</c:v>
                </c:pt>
                <c:pt idx="9579">
                  <c:v>-11.460988</c:v>
                </c:pt>
                <c:pt idx="9580">
                  <c:v>-11.590469000000001</c:v>
                </c:pt>
                <c:pt idx="9581">
                  <c:v>-11.716324</c:v>
                </c:pt>
                <c:pt idx="9582">
                  <c:v>-12.439439</c:v>
                </c:pt>
                <c:pt idx="9583">
                  <c:v>-12.439439</c:v>
                </c:pt>
                <c:pt idx="9584">
                  <c:v>-12.439439</c:v>
                </c:pt>
                <c:pt idx="9585">
                  <c:v>-12.608267</c:v>
                </c:pt>
                <c:pt idx="9586">
                  <c:v>-12.716457</c:v>
                </c:pt>
                <c:pt idx="9587">
                  <c:v>-12.819711</c:v>
                </c:pt>
                <c:pt idx="9588">
                  <c:v>-12.920266</c:v>
                </c:pt>
                <c:pt idx="9589">
                  <c:v>-13.016945</c:v>
                </c:pt>
                <c:pt idx="9590">
                  <c:v>-13.404619</c:v>
                </c:pt>
                <c:pt idx="9591">
                  <c:v>-13.404619</c:v>
                </c:pt>
                <c:pt idx="9592">
                  <c:v>-13.404619</c:v>
                </c:pt>
                <c:pt idx="9593">
                  <c:v>-13.551207</c:v>
                </c:pt>
                <c:pt idx="9594">
                  <c:v>-13.635781</c:v>
                </c:pt>
                <c:pt idx="9595">
                  <c:v>-13.718892</c:v>
                </c:pt>
                <c:pt idx="9596">
                  <c:v>-13.797924</c:v>
                </c:pt>
                <c:pt idx="9597">
                  <c:v>-13.87693</c:v>
                </c:pt>
                <c:pt idx="9598">
                  <c:v>-14.20228</c:v>
                </c:pt>
                <c:pt idx="9599">
                  <c:v>-14.20228</c:v>
                </c:pt>
                <c:pt idx="9600">
                  <c:v>-14.20228</c:v>
                </c:pt>
                <c:pt idx="9601">
                  <c:v>-14.319269</c:v>
                </c:pt>
                <c:pt idx="9602">
                  <c:v>-14.38958</c:v>
                </c:pt>
                <c:pt idx="9603">
                  <c:v>-14.457902000000001</c:v>
                </c:pt>
                <c:pt idx="9604">
                  <c:v>-14.525674</c:v>
                </c:pt>
                <c:pt idx="9605">
                  <c:v>-14.588421</c:v>
                </c:pt>
                <c:pt idx="9606">
                  <c:v>-14.886037</c:v>
                </c:pt>
                <c:pt idx="9607">
                  <c:v>-14.886037</c:v>
                </c:pt>
                <c:pt idx="9608">
                  <c:v>-14.886037</c:v>
                </c:pt>
                <c:pt idx="9609">
                  <c:v>-14.987488000000001</c:v>
                </c:pt>
                <c:pt idx="9610">
                  <c:v>-15.050735</c:v>
                </c:pt>
                <c:pt idx="9611">
                  <c:v>-15.113716999999999</c:v>
                </c:pt>
                <c:pt idx="9612">
                  <c:v>-15.172218000000001</c:v>
                </c:pt>
                <c:pt idx="9613">
                  <c:v>-15.233889</c:v>
                </c:pt>
                <c:pt idx="9614">
                  <c:v>-15.558659</c:v>
                </c:pt>
                <c:pt idx="9615">
                  <c:v>-15.621036</c:v>
                </c:pt>
                <c:pt idx="9616">
                  <c:v>-15.682503000000001</c:v>
                </c:pt>
                <c:pt idx="9617">
                  <c:v>-15.742031000000001</c:v>
                </c:pt>
                <c:pt idx="9618">
                  <c:v>-15.804919</c:v>
                </c:pt>
                <c:pt idx="9619">
                  <c:v>-15.868150999999999</c:v>
                </c:pt>
                <c:pt idx="9620">
                  <c:v>-15.931791</c:v>
                </c:pt>
                <c:pt idx="9621">
                  <c:v>-15.931791</c:v>
                </c:pt>
                <c:pt idx="9622">
                  <c:v>-16.166785000000001</c:v>
                </c:pt>
                <c:pt idx="9623">
                  <c:v>-16.166785000000001</c:v>
                </c:pt>
                <c:pt idx="9624">
                  <c:v>-16.166785000000001</c:v>
                </c:pt>
                <c:pt idx="9625">
                  <c:v>-16.266369000000001</c:v>
                </c:pt>
                <c:pt idx="9626">
                  <c:v>-16.332169</c:v>
                </c:pt>
                <c:pt idx="9627">
                  <c:v>-16.397538999999998</c:v>
                </c:pt>
                <c:pt idx="9628">
                  <c:v>-16.464787999999999</c:v>
                </c:pt>
                <c:pt idx="9629">
                  <c:v>-16.532785000000001</c:v>
                </c:pt>
                <c:pt idx="9630">
                  <c:v>-16.601521000000002</c:v>
                </c:pt>
                <c:pt idx="9631">
                  <c:v>-16.601521000000002</c:v>
                </c:pt>
                <c:pt idx="9632">
                  <c:v>-16.601521000000002</c:v>
                </c:pt>
                <c:pt idx="9633">
                  <c:v>-16.855991</c:v>
                </c:pt>
                <c:pt idx="9634">
                  <c:v>-16.855991</c:v>
                </c:pt>
                <c:pt idx="9635">
                  <c:v>-16.855991</c:v>
                </c:pt>
                <c:pt idx="9636">
                  <c:v>-16.855991</c:v>
                </c:pt>
                <c:pt idx="9637">
                  <c:v>-16.893433999999999</c:v>
                </c:pt>
                <c:pt idx="9638">
                  <c:v>-17.107669999999999</c:v>
                </c:pt>
                <c:pt idx="9639">
                  <c:v>-17.176703</c:v>
                </c:pt>
                <c:pt idx="9640">
                  <c:v>-17.248901</c:v>
                </c:pt>
                <c:pt idx="9641">
                  <c:v>-17.322998999999999</c:v>
                </c:pt>
                <c:pt idx="9642">
                  <c:v>-17.322998999999999</c:v>
                </c:pt>
                <c:pt idx="9643">
                  <c:v>-17.598044000000002</c:v>
                </c:pt>
                <c:pt idx="9644">
                  <c:v>-17.598044000000002</c:v>
                </c:pt>
                <c:pt idx="9645">
                  <c:v>-17.598044000000002</c:v>
                </c:pt>
                <c:pt idx="9646">
                  <c:v>-17.863261000000001</c:v>
                </c:pt>
                <c:pt idx="9647">
                  <c:v>-17.941435999999999</c:v>
                </c:pt>
                <c:pt idx="9648">
                  <c:v>-18.019866</c:v>
                </c:pt>
                <c:pt idx="9649">
                  <c:v>-18.098485</c:v>
                </c:pt>
                <c:pt idx="9650">
                  <c:v>-18.098485</c:v>
                </c:pt>
                <c:pt idx="9651">
                  <c:v>-18.384319999999999</c:v>
                </c:pt>
                <c:pt idx="9652">
                  <c:v>-18.384319999999999</c:v>
                </c:pt>
                <c:pt idx="9653">
                  <c:v>-18.384319999999999</c:v>
                </c:pt>
                <c:pt idx="9654">
                  <c:v>-18.749248999999999</c:v>
                </c:pt>
                <c:pt idx="9655">
                  <c:v>-18.749248999999999</c:v>
                </c:pt>
                <c:pt idx="9656">
                  <c:v>-18.824757000000002</c:v>
                </c:pt>
                <c:pt idx="9657">
                  <c:v>-18.905328999999998</c:v>
                </c:pt>
                <c:pt idx="9658">
                  <c:v>-18.905328999999998</c:v>
                </c:pt>
                <c:pt idx="9659">
                  <c:v>-19.19294</c:v>
                </c:pt>
                <c:pt idx="9660">
                  <c:v>-19.19294</c:v>
                </c:pt>
                <c:pt idx="9661">
                  <c:v>-19.19294</c:v>
                </c:pt>
                <c:pt idx="9662">
                  <c:v>-19.561070000000001</c:v>
                </c:pt>
                <c:pt idx="9663">
                  <c:v>-19.561070000000001</c:v>
                </c:pt>
                <c:pt idx="9664">
                  <c:v>-19.641293000000001</c:v>
                </c:pt>
                <c:pt idx="9665">
                  <c:v>-19.720921000000001</c:v>
                </c:pt>
                <c:pt idx="9666">
                  <c:v>-19.720921000000001</c:v>
                </c:pt>
                <c:pt idx="9667">
                  <c:v>-19.999455999999999</c:v>
                </c:pt>
                <c:pt idx="9668">
                  <c:v>-19.999455999999999</c:v>
                </c:pt>
                <c:pt idx="9669">
                  <c:v>-19.999455999999999</c:v>
                </c:pt>
                <c:pt idx="9670">
                  <c:v>-20.353638</c:v>
                </c:pt>
                <c:pt idx="9671">
                  <c:v>-20.353638</c:v>
                </c:pt>
                <c:pt idx="9672">
                  <c:v>-20.431080999999999</c:v>
                </c:pt>
                <c:pt idx="9673">
                  <c:v>-20.507971000000001</c:v>
                </c:pt>
                <c:pt idx="9674">
                  <c:v>-20.507971000000001</c:v>
                </c:pt>
                <c:pt idx="9675">
                  <c:v>-20.774000999999998</c:v>
                </c:pt>
                <c:pt idx="9676">
                  <c:v>-20.774000999999998</c:v>
                </c:pt>
                <c:pt idx="9677">
                  <c:v>-20.817592999999999</c:v>
                </c:pt>
                <c:pt idx="9678">
                  <c:v>-21.118759000000001</c:v>
                </c:pt>
                <c:pt idx="9679">
                  <c:v>-21.118759000000001</c:v>
                </c:pt>
                <c:pt idx="9680">
                  <c:v>-21.189695</c:v>
                </c:pt>
                <c:pt idx="9681">
                  <c:v>-21.262791</c:v>
                </c:pt>
                <c:pt idx="9682">
                  <c:v>-21.262791</c:v>
                </c:pt>
                <c:pt idx="9683">
                  <c:v>-21.262791</c:v>
                </c:pt>
                <c:pt idx="9684">
                  <c:v>-21.522962</c:v>
                </c:pt>
                <c:pt idx="9685">
                  <c:v>-21.522962</c:v>
                </c:pt>
                <c:pt idx="9686">
                  <c:v>-21.712800999999999</c:v>
                </c:pt>
                <c:pt idx="9687">
                  <c:v>-21.712800999999999</c:v>
                </c:pt>
                <c:pt idx="9688">
                  <c:v>-21.787103999999999</c:v>
                </c:pt>
                <c:pt idx="9689">
                  <c:v>-21.861433999999999</c:v>
                </c:pt>
                <c:pt idx="9690">
                  <c:v>-21.935817</c:v>
                </c:pt>
                <c:pt idx="9691">
                  <c:v>-22.006688</c:v>
                </c:pt>
                <c:pt idx="9692">
                  <c:v>-22.006688</c:v>
                </c:pt>
                <c:pt idx="9693">
                  <c:v>-22.267572999999999</c:v>
                </c:pt>
                <c:pt idx="9694">
                  <c:v>-22.457689999999999</c:v>
                </c:pt>
                <c:pt idx="9695">
                  <c:v>-22.457689999999999</c:v>
                </c:pt>
                <c:pt idx="9696">
                  <c:v>-22.532170000000001</c:v>
                </c:pt>
                <c:pt idx="9697">
                  <c:v>-22.606850999999999</c:v>
                </c:pt>
                <c:pt idx="9698">
                  <c:v>-22.681774000000001</c:v>
                </c:pt>
                <c:pt idx="9699">
                  <c:v>-22.755742000000001</c:v>
                </c:pt>
                <c:pt idx="9700">
                  <c:v>-22.755742000000001</c:v>
                </c:pt>
                <c:pt idx="9701">
                  <c:v>-23.023963999999999</c:v>
                </c:pt>
                <c:pt idx="9702">
                  <c:v>-23.213726000000001</c:v>
                </c:pt>
                <c:pt idx="9703">
                  <c:v>-23.213726000000001</c:v>
                </c:pt>
                <c:pt idx="9704">
                  <c:v>-23.288855000000002</c:v>
                </c:pt>
                <c:pt idx="9705">
                  <c:v>-23.365639999999999</c:v>
                </c:pt>
                <c:pt idx="9706">
                  <c:v>-23.442845999999999</c:v>
                </c:pt>
                <c:pt idx="9707">
                  <c:v>-23.520475000000001</c:v>
                </c:pt>
                <c:pt idx="9708">
                  <c:v>-23.520475000000001</c:v>
                </c:pt>
                <c:pt idx="9709">
                  <c:v>-23.800249999999998</c:v>
                </c:pt>
                <c:pt idx="9710">
                  <c:v>-23.995709000000002</c:v>
                </c:pt>
                <c:pt idx="9711">
                  <c:v>-23.995709000000002</c:v>
                </c:pt>
                <c:pt idx="9712">
                  <c:v>-24.075405</c:v>
                </c:pt>
                <c:pt idx="9713">
                  <c:v>-24.155732</c:v>
                </c:pt>
                <c:pt idx="9714">
                  <c:v>-24.236725</c:v>
                </c:pt>
                <c:pt idx="9715">
                  <c:v>-24.318394999999999</c:v>
                </c:pt>
                <c:pt idx="9716">
                  <c:v>-24.318394999999999</c:v>
                </c:pt>
                <c:pt idx="9717">
                  <c:v>-24.802865000000001</c:v>
                </c:pt>
                <c:pt idx="9718">
                  <c:v>-25.000724000000002</c:v>
                </c:pt>
                <c:pt idx="9719">
                  <c:v>-25.000724000000002</c:v>
                </c:pt>
                <c:pt idx="9720">
                  <c:v>-25.085180999999999</c:v>
                </c:pt>
                <c:pt idx="9721">
                  <c:v>-25.170348000000001</c:v>
                </c:pt>
                <c:pt idx="9722">
                  <c:v>-25.256208000000001</c:v>
                </c:pt>
                <c:pt idx="9723">
                  <c:v>-25.341799999999999</c:v>
                </c:pt>
                <c:pt idx="9724">
                  <c:v>-25.341799999999999</c:v>
                </c:pt>
                <c:pt idx="9725">
                  <c:v>-25.652025999999999</c:v>
                </c:pt>
                <c:pt idx="9726">
                  <c:v>-25.879573000000001</c:v>
                </c:pt>
                <c:pt idx="9727">
                  <c:v>-25.879573000000001</c:v>
                </c:pt>
                <c:pt idx="9728">
                  <c:v>-25.964545999999999</c:v>
                </c:pt>
                <c:pt idx="9729">
                  <c:v>-26.055152</c:v>
                </c:pt>
                <c:pt idx="9730">
                  <c:v>-26.146872999999999</c:v>
                </c:pt>
                <c:pt idx="9731">
                  <c:v>-26.239732</c:v>
                </c:pt>
                <c:pt idx="9732">
                  <c:v>-26.239732</c:v>
                </c:pt>
                <c:pt idx="9733">
                  <c:v>-26.579336000000001</c:v>
                </c:pt>
                <c:pt idx="9734">
                  <c:v>-26.820657000000001</c:v>
                </c:pt>
                <c:pt idx="9735">
                  <c:v>-26.820657000000001</c:v>
                </c:pt>
                <c:pt idx="9736">
                  <c:v>-26.918790999999999</c:v>
                </c:pt>
                <c:pt idx="9737">
                  <c:v>-27.018267999999999</c:v>
                </c:pt>
                <c:pt idx="9738">
                  <c:v>-27.119091999999998</c:v>
                </c:pt>
                <c:pt idx="9739">
                  <c:v>-27.221247999999999</c:v>
                </c:pt>
                <c:pt idx="9740">
                  <c:v>-27.221247999999999</c:v>
                </c:pt>
                <c:pt idx="9741">
                  <c:v>-27.596250999999999</c:v>
                </c:pt>
                <c:pt idx="9742">
                  <c:v>-28.086984999999999</c:v>
                </c:pt>
                <c:pt idx="9743">
                  <c:v>-28.086984999999999</c:v>
                </c:pt>
                <c:pt idx="9744">
                  <c:v>-28.199397999999999</c:v>
                </c:pt>
                <c:pt idx="9745">
                  <c:v>-28.31288</c:v>
                </c:pt>
                <c:pt idx="9746">
                  <c:v>-28.31288</c:v>
                </c:pt>
                <c:pt idx="9747">
                  <c:v>-28.722673</c:v>
                </c:pt>
                <c:pt idx="9748">
                  <c:v>-28.722673</c:v>
                </c:pt>
                <c:pt idx="9749">
                  <c:v>-28.78689</c:v>
                </c:pt>
                <c:pt idx="9750">
                  <c:v>-29.264309999999998</c:v>
                </c:pt>
                <c:pt idx="9751">
                  <c:v>-29.264309999999998</c:v>
                </c:pt>
                <c:pt idx="9752">
                  <c:v>-29.381416999999999</c:v>
                </c:pt>
                <c:pt idx="9753">
                  <c:v>-29.503398000000001</c:v>
                </c:pt>
                <c:pt idx="9754">
                  <c:v>-29.503398000000001</c:v>
                </c:pt>
                <c:pt idx="9755">
                  <c:v>-29.944880000000001</c:v>
                </c:pt>
                <c:pt idx="9756">
                  <c:v>-29.944880000000001</c:v>
                </c:pt>
                <c:pt idx="9757">
                  <c:v>-30.020802</c:v>
                </c:pt>
                <c:pt idx="9758">
                  <c:v>-30.528127000000001</c:v>
                </c:pt>
                <c:pt idx="9759">
                  <c:v>-30.528127000000001</c:v>
                </c:pt>
                <c:pt idx="9760">
                  <c:v>-30.659465999999998</c:v>
                </c:pt>
                <c:pt idx="9761">
                  <c:v>-30.789292</c:v>
                </c:pt>
                <c:pt idx="9762">
                  <c:v>-30.789292</c:v>
                </c:pt>
                <c:pt idx="9763">
                  <c:v>-31.254079000000001</c:v>
                </c:pt>
                <c:pt idx="9764">
                  <c:v>-31.254079000000001</c:v>
                </c:pt>
                <c:pt idx="9765">
                  <c:v>-31.335172</c:v>
                </c:pt>
                <c:pt idx="9766">
                  <c:v>-31.866669999999999</c:v>
                </c:pt>
                <c:pt idx="9767">
                  <c:v>-31.866669999999999</c:v>
                </c:pt>
                <c:pt idx="9768">
                  <c:v>-32.002822999999999</c:v>
                </c:pt>
                <c:pt idx="9769">
                  <c:v>-32.139628999999999</c:v>
                </c:pt>
                <c:pt idx="9770">
                  <c:v>-32.139628999999999</c:v>
                </c:pt>
                <c:pt idx="9771">
                  <c:v>-32.624448999999998</c:v>
                </c:pt>
                <c:pt idx="9772">
                  <c:v>-32.624448999999998</c:v>
                </c:pt>
                <c:pt idx="9773">
                  <c:v>-32.700730999999998</c:v>
                </c:pt>
                <c:pt idx="9774">
                  <c:v>-33.266660999999999</c:v>
                </c:pt>
                <c:pt idx="9775">
                  <c:v>-33.266660999999999</c:v>
                </c:pt>
                <c:pt idx="9776">
                  <c:v>-33.403374999999997</c:v>
                </c:pt>
                <c:pt idx="9777">
                  <c:v>-33.548012999999997</c:v>
                </c:pt>
                <c:pt idx="9778">
                  <c:v>-33.548012999999997</c:v>
                </c:pt>
                <c:pt idx="9779">
                  <c:v>-34.059901000000004</c:v>
                </c:pt>
                <c:pt idx="9780">
                  <c:v>-34.059901000000004</c:v>
                </c:pt>
                <c:pt idx="9781">
                  <c:v>-34.148867000000003</c:v>
                </c:pt>
                <c:pt idx="9782">
                  <c:v>-34.735950000000003</c:v>
                </c:pt>
                <c:pt idx="9783">
                  <c:v>-34.735950000000003</c:v>
                </c:pt>
                <c:pt idx="9784">
                  <c:v>-34.887211000000001</c:v>
                </c:pt>
                <c:pt idx="9785">
                  <c:v>-35.037137999999999</c:v>
                </c:pt>
                <c:pt idx="9786">
                  <c:v>-35.037137999999999</c:v>
                </c:pt>
                <c:pt idx="9787">
                  <c:v>-35.582447999999999</c:v>
                </c:pt>
                <c:pt idx="9788">
                  <c:v>-35.582447999999999</c:v>
                </c:pt>
                <c:pt idx="9789">
                  <c:v>-35.667043999999997</c:v>
                </c:pt>
                <c:pt idx="9790">
                  <c:v>-36.290560999999997</c:v>
                </c:pt>
                <c:pt idx="9791">
                  <c:v>-36.443075999999998</c:v>
                </c:pt>
                <c:pt idx="9792">
                  <c:v>-36.443075999999998</c:v>
                </c:pt>
                <c:pt idx="9793">
                  <c:v>-36.605322000000001</c:v>
                </c:pt>
                <c:pt idx="9794">
                  <c:v>-36.605322000000001</c:v>
                </c:pt>
                <c:pt idx="9795">
                  <c:v>-37.193362</c:v>
                </c:pt>
                <c:pt idx="9796">
                  <c:v>-37.193362</c:v>
                </c:pt>
                <c:pt idx="9797">
                  <c:v>-37.291984999999997</c:v>
                </c:pt>
                <c:pt idx="9798">
                  <c:v>-37.958544000000003</c:v>
                </c:pt>
                <c:pt idx="9799">
                  <c:v>-38.132776999999997</c:v>
                </c:pt>
                <c:pt idx="9800">
                  <c:v>-38.308956000000002</c:v>
                </c:pt>
                <c:pt idx="9801">
                  <c:v>-38.308956000000002</c:v>
                </c:pt>
                <c:pt idx="9802">
                  <c:v>-38.308956000000002</c:v>
                </c:pt>
                <c:pt idx="9803">
                  <c:v>-38.950952000000001</c:v>
                </c:pt>
                <c:pt idx="9804">
                  <c:v>-38.950952000000001</c:v>
                </c:pt>
                <c:pt idx="9805">
                  <c:v>-39.047234000000003</c:v>
                </c:pt>
                <c:pt idx="9806">
                  <c:v>-39.767859999999999</c:v>
                </c:pt>
                <c:pt idx="9807">
                  <c:v>-39.957565000000002</c:v>
                </c:pt>
                <c:pt idx="9808">
                  <c:v>-40.147447999999997</c:v>
                </c:pt>
                <c:pt idx="9809">
                  <c:v>-40.147447999999997</c:v>
                </c:pt>
                <c:pt idx="9810">
                  <c:v>-40.147447999999997</c:v>
                </c:pt>
                <c:pt idx="9811">
                  <c:v>-40.855186000000003</c:v>
                </c:pt>
                <c:pt idx="9812">
                  <c:v>-40.855186000000003</c:v>
                </c:pt>
                <c:pt idx="9813">
                  <c:v>-40.960130999999997</c:v>
                </c:pt>
                <c:pt idx="9814">
                  <c:v>-41.762566999999997</c:v>
                </c:pt>
                <c:pt idx="9815">
                  <c:v>-41.973894999999999</c:v>
                </c:pt>
                <c:pt idx="9816">
                  <c:v>-42.182282000000001</c:v>
                </c:pt>
                <c:pt idx="9817">
                  <c:v>-42.182282000000001</c:v>
                </c:pt>
                <c:pt idx="9818">
                  <c:v>-42.182282000000001</c:v>
                </c:pt>
                <c:pt idx="9819">
                  <c:v>-42.980977000000003</c:v>
                </c:pt>
                <c:pt idx="9820">
                  <c:v>-42.980977000000003</c:v>
                </c:pt>
                <c:pt idx="9821">
                  <c:v>-43.097482999999997</c:v>
                </c:pt>
                <c:pt idx="9822">
                  <c:v>-44.000473999999997</c:v>
                </c:pt>
                <c:pt idx="9823">
                  <c:v>-44.220556999999999</c:v>
                </c:pt>
                <c:pt idx="9824">
                  <c:v>-44.456209999999999</c:v>
                </c:pt>
                <c:pt idx="9825">
                  <c:v>-44.456209999999999</c:v>
                </c:pt>
                <c:pt idx="9826">
                  <c:v>-44.456209999999999</c:v>
                </c:pt>
                <c:pt idx="9827">
                  <c:v>-45.335954000000001</c:v>
                </c:pt>
                <c:pt idx="9828">
                  <c:v>-45.335954000000001</c:v>
                </c:pt>
                <c:pt idx="9829">
                  <c:v>-45.477170000000001</c:v>
                </c:pt>
                <c:pt idx="9830">
                  <c:v>-46.471936999999997</c:v>
                </c:pt>
                <c:pt idx="9831">
                  <c:v>-46.733612000000001</c:v>
                </c:pt>
                <c:pt idx="9832">
                  <c:v>-46.999026000000001</c:v>
                </c:pt>
                <c:pt idx="9833">
                  <c:v>-46.999026000000001</c:v>
                </c:pt>
                <c:pt idx="9834">
                  <c:v>-46.999026000000001</c:v>
                </c:pt>
                <c:pt idx="9835">
                  <c:v>-50.100247000000003</c:v>
                </c:pt>
                <c:pt idx="9836">
                  <c:v>-50.100247000000003</c:v>
                </c:pt>
                <c:pt idx="9837">
                  <c:v>-50.278489</c:v>
                </c:pt>
                <c:pt idx="9838">
                  <c:v>-51.372660000000003</c:v>
                </c:pt>
                <c:pt idx="9839">
                  <c:v>-51.658439999999999</c:v>
                </c:pt>
                <c:pt idx="9840">
                  <c:v>-51.947569999999999</c:v>
                </c:pt>
                <c:pt idx="9841">
                  <c:v>-51.947569999999999</c:v>
                </c:pt>
                <c:pt idx="9842">
                  <c:v>-51.947569999999999</c:v>
                </c:pt>
                <c:pt idx="9843">
                  <c:v>-54.199815000000001</c:v>
                </c:pt>
                <c:pt idx="9844">
                  <c:v>-54.199815000000001</c:v>
                </c:pt>
                <c:pt idx="9845">
                  <c:v>-54.337282999999999</c:v>
                </c:pt>
                <c:pt idx="9846">
                  <c:v>-55.412114000000003</c:v>
                </c:pt>
                <c:pt idx="9847">
                  <c:v>-55.703518000000003</c:v>
                </c:pt>
                <c:pt idx="9848">
                  <c:v>-56.013266999999999</c:v>
                </c:pt>
                <c:pt idx="9849">
                  <c:v>-56.013266999999999</c:v>
                </c:pt>
                <c:pt idx="9850">
                  <c:v>-56.013266999999999</c:v>
                </c:pt>
                <c:pt idx="9851">
                  <c:v>-57.178750999999998</c:v>
                </c:pt>
                <c:pt idx="9852">
                  <c:v>-57.178750999999998</c:v>
                </c:pt>
                <c:pt idx="9853">
                  <c:v>-57.361485999999999</c:v>
                </c:pt>
                <c:pt idx="9854">
                  <c:v>-58.624785000000003</c:v>
                </c:pt>
                <c:pt idx="9855">
                  <c:v>-58.943488000000002</c:v>
                </c:pt>
                <c:pt idx="9856">
                  <c:v>-59.242556999999998</c:v>
                </c:pt>
                <c:pt idx="9857">
                  <c:v>-59.242556999999998</c:v>
                </c:pt>
                <c:pt idx="9858">
                  <c:v>-59.242556999999998</c:v>
                </c:pt>
                <c:pt idx="9859">
                  <c:v>-60.398834999999998</c:v>
                </c:pt>
                <c:pt idx="9860">
                  <c:v>-60.398834999999998</c:v>
                </c:pt>
                <c:pt idx="9861">
                  <c:v>-60.576608</c:v>
                </c:pt>
                <c:pt idx="9862">
                  <c:v>-61.763334</c:v>
                </c:pt>
                <c:pt idx="9863">
                  <c:v>-62.024918999999997</c:v>
                </c:pt>
                <c:pt idx="9864">
                  <c:v>-62.303364000000002</c:v>
                </c:pt>
                <c:pt idx="9865">
                  <c:v>-62.303364000000002</c:v>
                </c:pt>
                <c:pt idx="9866">
                  <c:v>-62.303364000000002</c:v>
                </c:pt>
                <c:pt idx="9867">
                  <c:v>-63.296089000000002</c:v>
                </c:pt>
                <c:pt idx="9868">
                  <c:v>-63.296089000000002</c:v>
                </c:pt>
                <c:pt idx="9869">
                  <c:v>-63.445734000000002</c:v>
                </c:pt>
                <c:pt idx="9870">
                  <c:v>-64.832588000000001</c:v>
                </c:pt>
                <c:pt idx="9871">
                  <c:v>-64.832588000000001</c:v>
                </c:pt>
                <c:pt idx="9872">
                  <c:v>-64.832588000000001</c:v>
                </c:pt>
                <c:pt idx="9873">
                  <c:v>-65.584716999999998</c:v>
                </c:pt>
                <c:pt idx="9874">
                  <c:v>-65.584716999999998</c:v>
                </c:pt>
                <c:pt idx="9875">
                  <c:v>-65.703446</c:v>
                </c:pt>
                <c:pt idx="9876">
                  <c:v>-66.075438000000005</c:v>
                </c:pt>
                <c:pt idx="9877">
                  <c:v>-66.237157999999994</c:v>
                </c:pt>
                <c:pt idx="9878">
                  <c:v>-66.678906999999995</c:v>
                </c:pt>
                <c:pt idx="9879">
                  <c:v>-66.678906999999995</c:v>
                </c:pt>
                <c:pt idx="9880">
                  <c:v>-66.678906999999995</c:v>
                </c:pt>
                <c:pt idx="9881">
                  <c:v>-67.130987000000005</c:v>
                </c:pt>
                <c:pt idx="9882">
                  <c:v>-67.130987000000005</c:v>
                </c:pt>
                <c:pt idx="9883">
                  <c:v>-67.294500999999997</c:v>
                </c:pt>
                <c:pt idx="9884">
                  <c:v>-67.377921999999998</c:v>
                </c:pt>
                <c:pt idx="9885">
                  <c:v>-67.438575999999998</c:v>
                </c:pt>
                <c:pt idx="9886">
                  <c:v>-67.496015</c:v>
                </c:pt>
                <c:pt idx="9887">
                  <c:v>-67.496015</c:v>
                </c:pt>
                <c:pt idx="9888">
                  <c:v>-67.496015</c:v>
                </c:pt>
                <c:pt idx="9889">
                  <c:v>-67.458725999999999</c:v>
                </c:pt>
                <c:pt idx="9890">
                  <c:v>-67.458725999999999</c:v>
                </c:pt>
                <c:pt idx="9891">
                  <c:v>-67.350656999999998</c:v>
                </c:pt>
                <c:pt idx="9892">
                  <c:v>-67.259457999999995</c:v>
                </c:pt>
                <c:pt idx="9893">
                  <c:v>-67.147024999999999</c:v>
                </c:pt>
                <c:pt idx="9894">
                  <c:v>-66.695192000000006</c:v>
                </c:pt>
                <c:pt idx="9895">
                  <c:v>-66.695192000000006</c:v>
                </c:pt>
                <c:pt idx="9896">
                  <c:v>-66.695192000000006</c:v>
                </c:pt>
                <c:pt idx="9897">
                  <c:v>-66.107011999999997</c:v>
                </c:pt>
                <c:pt idx="9898">
                  <c:v>-66.107011999999997</c:v>
                </c:pt>
                <c:pt idx="9899">
                  <c:v>-65.758212</c:v>
                </c:pt>
                <c:pt idx="9900">
                  <c:v>-65.523009999999999</c:v>
                </c:pt>
                <c:pt idx="9901">
                  <c:v>-65.278015999999994</c:v>
                </c:pt>
                <c:pt idx="9902">
                  <c:v>-64.476972000000004</c:v>
                </c:pt>
                <c:pt idx="9903">
                  <c:v>-64.476972000000004</c:v>
                </c:pt>
                <c:pt idx="9904">
                  <c:v>-64.476972000000004</c:v>
                </c:pt>
                <c:pt idx="9905">
                  <c:v>-63.54748</c:v>
                </c:pt>
                <c:pt idx="9906">
                  <c:v>-63.54748</c:v>
                </c:pt>
                <c:pt idx="9907">
                  <c:v>-63.073985</c:v>
                </c:pt>
                <c:pt idx="9908">
                  <c:v>-62.768143000000002</c:v>
                </c:pt>
                <c:pt idx="9909">
                  <c:v>-62.459080999999998</c:v>
                </c:pt>
                <c:pt idx="9910">
                  <c:v>-61.511144000000002</c:v>
                </c:pt>
                <c:pt idx="9911">
                  <c:v>-61.511144000000002</c:v>
                </c:pt>
                <c:pt idx="9912">
                  <c:v>-61.511144000000002</c:v>
                </c:pt>
                <c:pt idx="9913">
                  <c:v>-60.389828999999999</c:v>
                </c:pt>
                <c:pt idx="9914">
                  <c:v>-60.389828999999999</c:v>
                </c:pt>
                <c:pt idx="9915">
                  <c:v>-59.839550000000003</c:v>
                </c:pt>
                <c:pt idx="9916">
                  <c:v>-59.482332999999997</c:v>
                </c:pt>
                <c:pt idx="9917">
                  <c:v>-59.115879</c:v>
                </c:pt>
                <c:pt idx="9918">
                  <c:v>-57.981116</c:v>
                </c:pt>
                <c:pt idx="9919">
                  <c:v>-57.981116</c:v>
                </c:pt>
                <c:pt idx="9920">
                  <c:v>-57.981116</c:v>
                </c:pt>
                <c:pt idx="9921">
                  <c:v>-56.614761000000001</c:v>
                </c:pt>
                <c:pt idx="9922">
                  <c:v>-56.614761000000001</c:v>
                </c:pt>
                <c:pt idx="9923">
                  <c:v>-55.929098000000003</c:v>
                </c:pt>
                <c:pt idx="9924">
                  <c:v>-55.502741999999998</c:v>
                </c:pt>
                <c:pt idx="9925">
                  <c:v>-55.080652999999998</c:v>
                </c:pt>
                <c:pt idx="9926">
                  <c:v>-53.699475999999997</c:v>
                </c:pt>
                <c:pt idx="9927">
                  <c:v>-53.699475999999997</c:v>
                </c:pt>
                <c:pt idx="9928">
                  <c:v>-53.699475999999997</c:v>
                </c:pt>
                <c:pt idx="9929">
                  <c:v>-52.085050000000003</c:v>
                </c:pt>
                <c:pt idx="9930">
                  <c:v>-52.085050000000003</c:v>
                </c:pt>
                <c:pt idx="9931">
                  <c:v>-51.309970999999997</c:v>
                </c:pt>
                <c:pt idx="9932">
                  <c:v>-50.811526000000001</c:v>
                </c:pt>
                <c:pt idx="9933">
                  <c:v>-50.313980000000001</c:v>
                </c:pt>
                <c:pt idx="9934">
                  <c:v>-48.783486000000003</c:v>
                </c:pt>
                <c:pt idx="9935">
                  <c:v>-48.783486000000003</c:v>
                </c:pt>
                <c:pt idx="9936">
                  <c:v>-48.783486000000003</c:v>
                </c:pt>
                <c:pt idx="9937">
                  <c:v>-48.783486000000003</c:v>
                </c:pt>
                <c:pt idx="9938">
                  <c:v>-46.986172000000003</c:v>
                </c:pt>
                <c:pt idx="9939">
                  <c:v>-46.986172000000003</c:v>
                </c:pt>
                <c:pt idx="9940">
                  <c:v>-46.986172000000003</c:v>
                </c:pt>
                <c:pt idx="9941">
                  <c:v>-46.986172000000003</c:v>
                </c:pt>
                <c:pt idx="9942">
                  <c:v>-45.049194</c:v>
                </c:pt>
                <c:pt idx="9943">
                  <c:v>-44.498238999999998</c:v>
                </c:pt>
                <c:pt idx="9944">
                  <c:v>-43.942785999999998</c:v>
                </c:pt>
                <c:pt idx="9945">
                  <c:v>-43.408082999999998</c:v>
                </c:pt>
                <c:pt idx="9946">
                  <c:v>-43.408082999999998</c:v>
                </c:pt>
                <c:pt idx="9947">
                  <c:v>-43.408082999999998</c:v>
                </c:pt>
                <c:pt idx="9948">
                  <c:v>-41.485171000000001</c:v>
                </c:pt>
                <c:pt idx="9949">
                  <c:v>-41.485171000000001</c:v>
                </c:pt>
                <c:pt idx="9950">
                  <c:v>-39.428944999999999</c:v>
                </c:pt>
                <c:pt idx="9951">
                  <c:v>-38.841357000000002</c:v>
                </c:pt>
                <c:pt idx="9952">
                  <c:v>-38.249070000000003</c:v>
                </c:pt>
                <c:pt idx="9953">
                  <c:v>-37.652318000000001</c:v>
                </c:pt>
                <c:pt idx="9954">
                  <c:v>-37.652318000000001</c:v>
                </c:pt>
                <c:pt idx="9955">
                  <c:v>-35.608775999999999</c:v>
                </c:pt>
                <c:pt idx="9956">
                  <c:v>-35.608775999999999</c:v>
                </c:pt>
                <c:pt idx="9957">
                  <c:v>-35.608775999999999</c:v>
                </c:pt>
                <c:pt idx="9958">
                  <c:v>-33.448107999999998</c:v>
                </c:pt>
                <c:pt idx="9959">
                  <c:v>-32.829256999999998</c:v>
                </c:pt>
                <c:pt idx="9960">
                  <c:v>-32.207284000000001</c:v>
                </c:pt>
                <c:pt idx="9961">
                  <c:v>-31.582464999999999</c:v>
                </c:pt>
                <c:pt idx="9962">
                  <c:v>-31.582464999999999</c:v>
                </c:pt>
                <c:pt idx="9963">
                  <c:v>-31.582464999999999</c:v>
                </c:pt>
                <c:pt idx="9964">
                  <c:v>-29.44538</c:v>
                </c:pt>
                <c:pt idx="9965">
                  <c:v>-29.44538</c:v>
                </c:pt>
                <c:pt idx="9966">
                  <c:v>-27.212699000000001</c:v>
                </c:pt>
                <c:pt idx="9967">
                  <c:v>-26.578599000000001</c:v>
                </c:pt>
                <c:pt idx="9968">
                  <c:v>-25.953347000000001</c:v>
                </c:pt>
                <c:pt idx="9969">
                  <c:v>-25.327697000000001</c:v>
                </c:pt>
                <c:pt idx="9970">
                  <c:v>-25.327697000000001</c:v>
                </c:pt>
                <c:pt idx="9971">
                  <c:v>-21.830311999999999</c:v>
                </c:pt>
                <c:pt idx="9972">
                  <c:v>-21.830311999999999</c:v>
                </c:pt>
                <c:pt idx="9973">
                  <c:v>-21.830311999999999</c:v>
                </c:pt>
                <c:pt idx="9974">
                  <c:v>-19.697136</c:v>
                </c:pt>
                <c:pt idx="9975">
                  <c:v>-19.079253999999999</c:v>
                </c:pt>
                <c:pt idx="9976">
                  <c:v>-18.463308999999999</c:v>
                </c:pt>
                <c:pt idx="9977">
                  <c:v>-17.849615</c:v>
                </c:pt>
                <c:pt idx="9978">
                  <c:v>-17.849615</c:v>
                </c:pt>
                <c:pt idx="9979">
                  <c:v>-15.765922</c:v>
                </c:pt>
                <c:pt idx="9980">
                  <c:v>-15.765922</c:v>
                </c:pt>
                <c:pt idx="9981">
                  <c:v>-15.765922</c:v>
                </c:pt>
                <c:pt idx="9982">
                  <c:v>-13.620602</c:v>
                </c:pt>
                <c:pt idx="9983">
                  <c:v>-13.02936</c:v>
                </c:pt>
                <c:pt idx="9984">
                  <c:v>-12.442786999999999</c:v>
                </c:pt>
                <c:pt idx="9985">
                  <c:v>-11.861314</c:v>
                </c:pt>
                <c:pt idx="9986">
                  <c:v>-11.861314</c:v>
                </c:pt>
                <c:pt idx="9987">
                  <c:v>-9.8706130000000005</c:v>
                </c:pt>
                <c:pt idx="9988">
                  <c:v>-9.8706130000000005</c:v>
                </c:pt>
                <c:pt idx="9989">
                  <c:v>-9.8706130000000005</c:v>
                </c:pt>
                <c:pt idx="9990">
                  <c:v>-7.8936510000000002</c:v>
                </c:pt>
                <c:pt idx="9991">
                  <c:v>-7.3558789999999998</c:v>
                </c:pt>
                <c:pt idx="9992">
                  <c:v>-6.8273960000000002</c:v>
                </c:pt>
                <c:pt idx="9993">
                  <c:v>-6.3087869999999997</c:v>
                </c:pt>
                <c:pt idx="9994">
                  <c:v>-6.3087869999999997</c:v>
                </c:pt>
                <c:pt idx="9995">
                  <c:v>-4.5320650000000002</c:v>
                </c:pt>
                <c:pt idx="9996">
                  <c:v>-4.5320650000000002</c:v>
                </c:pt>
                <c:pt idx="9997">
                  <c:v>-4.5320650000000002</c:v>
                </c:pt>
                <c:pt idx="9998">
                  <c:v>-1.5480100000000001</c:v>
                </c:pt>
                <c:pt idx="9999">
                  <c:v>-1.5480100000000001</c:v>
                </c:pt>
                <c:pt idx="10000">
                  <c:v>-1.5480100000000001</c:v>
                </c:pt>
                <c:pt idx="10001">
                  <c:v>-8.8714000000000001E-2</c:v>
                </c:pt>
                <c:pt idx="10002">
                  <c:v>-8.8714000000000001E-2</c:v>
                </c:pt>
                <c:pt idx="10003">
                  <c:v>-8.8714000000000001E-2</c:v>
                </c:pt>
                <c:pt idx="10004">
                  <c:v>0.53434599999999999</c:v>
                </c:pt>
                <c:pt idx="10005">
                  <c:v>0.906003</c:v>
                </c:pt>
                <c:pt idx="10006">
                  <c:v>1.9215770000000001</c:v>
                </c:pt>
                <c:pt idx="10007">
                  <c:v>2.2374540000000001</c:v>
                </c:pt>
                <c:pt idx="10008">
                  <c:v>2.2374540000000001</c:v>
                </c:pt>
                <c:pt idx="10009">
                  <c:v>3.3387340000000001</c:v>
                </c:pt>
                <c:pt idx="10010">
                  <c:v>3.3387340000000001</c:v>
                </c:pt>
                <c:pt idx="10011">
                  <c:v>3.3387340000000001</c:v>
                </c:pt>
                <c:pt idx="10012">
                  <c:v>3.773787</c:v>
                </c:pt>
                <c:pt idx="10013">
                  <c:v>4.0250519999999996</c:v>
                </c:pt>
                <c:pt idx="10014">
                  <c:v>4.6525119999999998</c:v>
                </c:pt>
                <c:pt idx="10015">
                  <c:v>4.8257399999999997</c:v>
                </c:pt>
                <c:pt idx="10016">
                  <c:v>4.8257399999999997</c:v>
                </c:pt>
                <c:pt idx="10017">
                  <c:v>5.4382400000000004</c:v>
                </c:pt>
                <c:pt idx="10018">
                  <c:v>5.4382400000000004</c:v>
                </c:pt>
                <c:pt idx="10019">
                  <c:v>5.4382400000000004</c:v>
                </c:pt>
                <c:pt idx="10020">
                  <c:v>5.6034560000000004</c:v>
                </c:pt>
                <c:pt idx="10021">
                  <c:v>5.6895319999999998</c:v>
                </c:pt>
                <c:pt idx="10022">
                  <c:v>5.808478</c:v>
                </c:pt>
                <c:pt idx="10023">
                  <c:v>5.8001990000000001</c:v>
                </c:pt>
                <c:pt idx="10024">
                  <c:v>5.8001990000000001</c:v>
                </c:pt>
                <c:pt idx="10025">
                  <c:v>5.8070589999999997</c:v>
                </c:pt>
                <c:pt idx="10026">
                  <c:v>5.8070589999999997</c:v>
                </c:pt>
                <c:pt idx="10027">
                  <c:v>5.8070589999999997</c:v>
                </c:pt>
                <c:pt idx="10028">
                  <c:v>5.6871530000000003</c:v>
                </c:pt>
                <c:pt idx="10029">
                  <c:v>5.596876</c:v>
                </c:pt>
                <c:pt idx="10030">
                  <c:v>5.2304199999999996</c:v>
                </c:pt>
                <c:pt idx="10031">
                  <c:v>5.0814700000000004</c:v>
                </c:pt>
                <c:pt idx="10032">
                  <c:v>5.0814700000000004</c:v>
                </c:pt>
                <c:pt idx="10033">
                  <c:v>4.6417080000000004</c:v>
                </c:pt>
                <c:pt idx="10034">
                  <c:v>4.6417080000000004</c:v>
                </c:pt>
                <c:pt idx="10035">
                  <c:v>4.6417080000000004</c:v>
                </c:pt>
                <c:pt idx="10036">
                  <c:v>4.3511600000000001</c:v>
                </c:pt>
                <c:pt idx="10037">
                  <c:v>4.1721659999999998</c:v>
                </c:pt>
                <c:pt idx="10038">
                  <c:v>3.4701979999999999</c:v>
                </c:pt>
                <c:pt idx="10039">
                  <c:v>3.4701979999999999</c:v>
                </c:pt>
                <c:pt idx="10040">
                  <c:v>3.4701979999999999</c:v>
                </c:pt>
                <c:pt idx="10041">
                  <c:v>2.9620419999999998</c:v>
                </c:pt>
                <c:pt idx="10042">
                  <c:v>2.9620419999999998</c:v>
                </c:pt>
                <c:pt idx="10043">
                  <c:v>2.8572600000000001</c:v>
                </c:pt>
                <c:pt idx="10044">
                  <c:v>2.7060680000000001</c:v>
                </c:pt>
                <c:pt idx="10045">
                  <c:v>2.5680190000000001</c:v>
                </c:pt>
                <c:pt idx="10046">
                  <c:v>2.066103</c:v>
                </c:pt>
                <c:pt idx="10047">
                  <c:v>2.066103</c:v>
                </c:pt>
                <c:pt idx="10048">
                  <c:v>2.066103</c:v>
                </c:pt>
                <c:pt idx="10049">
                  <c:v>1.692866</c:v>
                </c:pt>
                <c:pt idx="10050">
                  <c:v>1.692866</c:v>
                </c:pt>
                <c:pt idx="10051">
                  <c:v>1.6315489999999999</c:v>
                </c:pt>
                <c:pt idx="10052">
                  <c:v>1.5285789999999999</c:v>
                </c:pt>
                <c:pt idx="10053">
                  <c:v>1.4263809999999999</c:v>
                </c:pt>
                <c:pt idx="10054">
                  <c:v>1.01719</c:v>
                </c:pt>
                <c:pt idx="10055">
                  <c:v>1.01719</c:v>
                </c:pt>
                <c:pt idx="10056">
                  <c:v>1.01719</c:v>
                </c:pt>
                <c:pt idx="10057">
                  <c:v>0.63670700000000002</c:v>
                </c:pt>
                <c:pt idx="10058">
                  <c:v>0.63670700000000002</c:v>
                </c:pt>
                <c:pt idx="10059">
                  <c:v>0.57591599999999998</c:v>
                </c:pt>
                <c:pt idx="10060">
                  <c:v>0.46441199999999999</c:v>
                </c:pt>
                <c:pt idx="10061">
                  <c:v>0.35021600000000003</c:v>
                </c:pt>
                <c:pt idx="10062">
                  <c:v>-0.12698100000000001</c:v>
                </c:pt>
                <c:pt idx="10063">
                  <c:v>-0.12698100000000001</c:v>
                </c:pt>
                <c:pt idx="10064">
                  <c:v>-0.12698100000000001</c:v>
                </c:pt>
                <c:pt idx="10065">
                  <c:v>-0.57877900000000004</c:v>
                </c:pt>
                <c:pt idx="10066">
                  <c:v>-0.57877900000000004</c:v>
                </c:pt>
                <c:pt idx="10067">
                  <c:v>-0.65934700000000002</c:v>
                </c:pt>
                <c:pt idx="10068">
                  <c:v>-0.78637400000000002</c:v>
                </c:pt>
                <c:pt idx="10069">
                  <c:v>-0.92377600000000004</c:v>
                </c:pt>
                <c:pt idx="10070">
                  <c:v>-2.2382469999999999</c:v>
                </c:pt>
                <c:pt idx="10071">
                  <c:v>-2.383667</c:v>
                </c:pt>
                <c:pt idx="10072">
                  <c:v>-2.5385749999999998</c:v>
                </c:pt>
                <c:pt idx="10073">
                  <c:v>-2.6978040000000001</c:v>
                </c:pt>
                <c:pt idx="10074">
                  <c:v>-2.8591289999999998</c:v>
                </c:pt>
                <c:pt idx="10075">
                  <c:v>-3.0227010000000001</c:v>
                </c:pt>
                <c:pt idx="10076">
                  <c:v>-3.0227010000000001</c:v>
                </c:pt>
                <c:pt idx="10077">
                  <c:v>-3.5856520000000001</c:v>
                </c:pt>
                <c:pt idx="10078">
                  <c:v>-4.0255939999999999</c:v>
                </c:pt>
                <c:pt idx="10079">
                  <c:v>-4.0255939999999999</c:v>
                </c:pt>
                <c:pt idx="10080">
                  <c:v>-4.2039520000000001</c:v>
                </c:pt>
                <c:pt idx="10081">
                  <c:v>-4.3860830000000002</c:v>
                </c:pt>
                <c:pt idx="10082">
                  <c:v>-4.5718639999999997</c:v>
                </c:pt>
                <c:pt idx="10083">
                  <c:v>-4.7591590000000004</c:v>
                </c:pt>
                <c:pt idx="10084">
                  <c:v>-4.7591590000000004</c:v>
                </c:pt>
                <c:pt idx="10085">
                  <c:v>-5.3840490000000001</c:v>
                </c:pt>
                <c:pt idx="10086">
                  <c:v>-5.8824379999999996</c:v>
                </c:pt>
                <c:pt idx="10087">
                  <c:v>-5.8824379999999996</c:v>
                </c:pt>
                <c:pt idx="10088">
                  <c:v>-6.067069</c:v>
                </c:pt>
                <c:pt idx="10089">
                  <c:v>-6.2606820000000001</c:v>
                </c:pt>
                <c:pt idx="10090">
                  <c:v>-6.4526709999999996</c:v>
                </c:pt>
                <c:pt idx="10091">
                  <c:v>-6.6426179999999997</c:v>
                </c:pt>
                <c:pt idx="10092">
                  <c:v>-6.6426179999999997</c:v>
                </c:pt>
                <c:pt idx="10093">
                  <c:v>-6.6426179999999997</c:v>
                </c:pt>
                <c:pt idx="10094">
                  <c:v>-6.6426179999999997</c:v>
                </c:pt>
                <c:pt idx="10095">
                  <c:v>-6.6426179999999997</c:v>
                </c:pt>
                <c:pt idx="10096">
                  <c:v>-6.6426179999999997</c:v>
                </c:pt>
                <c:pt idx="10097">
                  <c:v>-7.625877</c:v>
                </c:pt>
                <c:pt idx="10098">
                  <c:v>-7.625877</c:v>
                </c:pt>
                <c:pt idx="10099">
                  <c:v>-7.625877</c:v>
                </c:pt>
                <c:pt idx="10100">
                  <c:v>-7.625877</c:v>
                </c:pt>
                <c:pt idx="10101">
                  <c:v>-7.625877</c:v>
                </c:pt>
                <c:pt idx="10102">
                  <c:v>-7.625877</c:v>
                </c:pt>
                <c:pt idx="10103">
                  <c:v>-7.625877</c:v>
                </c:pt>
                <c:pt idx="10104">
                  <c:v>-7.7287990000000004</c:v>
                </c:pt>
                <c:pt idx="10105">
                  <c:v>-7.903715</c:v>
                </c:pt>
                <c:pt idx="10106">
                  <c:v>-8.0833860000000008</c:v>
                </c:pt>
                <c:pt idx="10107">
                  <c:v>-8.2538359999999997</c:v>
                </c:pt>
                <c:pt idx="10108">
                  <c:v>-8.4285099999999993</c:v>
                </c:pt>
                <c:pt idx="10109">
                  <c:v>-8.5997229999999991</c:v>
                </c:pt>
                <c:pt idx="10110">
                  <c:v>-9.2914440000000003</c:v>
                </c:pt>
                <c:pt idx="10111">
                  <c:v>-9.2914440000000003</c:v>
                </c:pt>
                <c:pt idx="10112">
                  <c:v>-9.3945699999999999</c:v>
                </c:pt>
                <c:pt idx="10113">
                  <c:v>-9.5513739999999991</c:v>
                </c:pt>
                <c:pt idx="10114">
                  <c:v>-9.7044910000000009</c:v>
                </c:pt>
                <c:pt idx="10115">
                  <c:v>-9.8499219999999994</c:v>
                </c:pt>
                <c:pt idx="10116">
                  <c:v>-9.9977479999999996</c:v>
                </c:pt>
                <c:pt idx="10117">
                  <c:v>-10.141482</c:v>
                </c:pt>
                <c:pt idx="10118">
                  <c:v>-10.707139</c:v>
                </c:pt>
                <c:pt idx="10119">
                  <c:v>-10.707139</c:v>
                </c:pt>
                <c:pt idx="10120">
                  <c:v>-10.792960000000001</c:v>
                </c:pt>
                <c:pt idx="10121">
                  <c:v>-10.918447</c:v>
                </c:pt>
                <c:pt idx="10122">
                  <c:v>-11.034599999999999</c:v>
                </c:pt>
                <c:pt idx="10123">
                  <c:v>-11.151643</c:v>
                </c:pt>
                <c:pt idx="10124">
                  <c:v>-11.264517</c:v>
                </c:pt>
                <c:pt idx="10125">
                  <c:v>-11.371795000000001</c:v>
                </c:pt>
                <c:pt idx="10126">
                  <c:v>-12.038319</c:v>
                </c:pt>
                <c:pt idx="10127">
                  <c:v>-12.12471</c:v>
                </c:pt>
                <c:pt idx="10128">
                  <c:v>-12.12471</c:v>
                </c:pt>
                <c:pt idx="10129">
                  <c:v>-12.208602000000001</c:v>
                </c:pt>
                <c:pt idx="10130">
                  <c:v>-12.290219</c:v>
                </c:pt>
                <c:pt idx="10131">
                  <c:v>-12.369764999999999</c:v>
                </c:pt>
                <c:pt idx="10132">
                  <c:v>-12.369764999999999</c:v>
                </c:pt>
                <c:pt idx="10133">
                  <c:v>-12.616512999999999</c:v>
                </c:pt>
                <c:pt idx="10134">
                  <c:v>-12.799996</c:v>
                </c:pt>
                <c:pt idx="10135">
                  <c:v>-12.867041</c:v>
                </c:pt>
                <c:pt idx="10136">
                  <c:v>-12.867041</c:v>
                </c:pt>
                <c:pt idx="10137">
                  <c:v>-12.932814</c:v>
                </c:pt>
                <c:pt idx="10138">
                  <c:v>-12.993143</c:v>
                </c:pt>
                <c:pt idx="10139">
                  <c:v>-13.053972999999999</c:v>
                </c:pt>
                <c:pt idx="10140">
                  <c:v>-13.053972999999999</c:v>
                </c:pt>
                <c:pt idx="10141">
                  <c:v>-13.259093</c:v>
                </c:pt>
                <c:pt idx="10142">
                  <c:v>-13.405118</c:v>
                </c:pt>
                <c:pt idx="10143">
                  <c:v>-13.405118</c:v>
                </c:pt>
                <c:pt idx="10144">
                  <c:v>-13.455928999999999</c:v>
                </c:pt>
                <c:pt idx="10145">
                  <c:v>-13.50906</c:v>
                </c:pt>
                <c:pt idx="10146">
                  <c:v>-13.560758999999999</c:v>
                </c:pt>
                <c:pt idx="10147">
                  <c:v>-13.612227000000001</c:v>
                </c:pt>
                <c:pt idx="10148">
                  <c:v>-13.612227000000001</c:v>
                </c:pt>
                <c:pt idx="10149">
                  <c:v>-13.801285</c:v>
                </c:pt>
                <c:pt idx="10150">
                  <c:v>-13.925837</c:v>
                </c:pt>
                <c:pt idx="10151">
                  <c:v>-13.925837</c:v>
                </c:pt>
                <c:pt idx="10152">
                  <c:v>-13.975353</c:v>
                </c:pt>
                <c:pt idx="10153">
                  <c:v>-14.024926000000001</c:v>
                </c:pt>
                <c:pt idx="10154">
                  <c:v>-14.119664</c:v>
                </c:pt>
                <c:pt idx="10155">
                  <c:v>-14.119664</c:v>
                </c:pt>
                <c:pt idx="10156">
                  <c:v>-14.119664</c:v>
                </c:pt>
                <c:pt idx="10157">
                  <c:v>-14.310489</c:v>
                </c:pt>
                <c:pt idx="10158">
                  <c:v>-14.438667000000001</c:v>
                </c:pt>
                <c:pt idx="10159">
                  <c:v>-14.438667000000001</c:v>
                </c:pt>
                <c:pt idx="10160">
                  <c:v>-14.487698</c:v>
                </c:pt>
                <c:pt idx="10161">
                  <c:v>-14.540027</c:v>
                </c:pt>
                <c:pt idx="10162">
                  <c:v>-14.646532000000001</c:v>
                </c:pt>
                <c:pt idx="10163">
                  <c:v>-14.646532000000001</c:v>
                </c:pt>
                <c:pt idx="10164">
                  <c:v>-14.646532000000001</c:v>
                </c:pt>
                <c:pt idx="10165">
                  <c:v>-14.646532000000001</c:v>
                </c:pt>
                <c:pt idx="10166">
                  <c:v>-14.646532000000001</c:v>
                </c:pt>
                <c:pt idx="10167">
                  <c:v>-14.646532000000001</c:v>
                </c:pt>
                <c:pt idx="10168">
                  <c:v>-14.646532000000001</c:v>
                </c:pt>
                <c:pt idx="10169">
                  <c:v>-14.646532000000001</c:v>
                </c:pt>
                <c:pt idx="10170">
                  <c:v>-14.646532000000001</c:v>
                </c:pt>
                <c:pt idx="10171">
                  <c:v>-14.646532000000001</c:v>
                </c:pt>
                <c:pt idx="10172">
                  <c:v>-14.646532000000001</c:v>
                </c:pt>
                <c:pt idx="10173">
                  <c:v>-14.646532000000001</c:v>
                </c:pt>
                <c:pt idx="10174">
                  <c:v>-15.627079999999999</c:v>
                </c:pt>
                <c:pt idx="10175">
                  <c:v>-15.690575000000001</c:v>
                </c:pt>
                <c:pt idx="10176">
                  <c:v>-15.758648000000001</c:v>
                </c:pt>
                <c:pt idx="10177">
                  <c:v>-15.827728</c:v>
                </c:pt>
                <c:pt idx="10178">
                  <c:v>-15.897778000000001</c:v>
                </c:pt>
                <c:pt idx="10179">
                  <c:v>-15.897778000000001</c:v>
                </c:pt>
                <c:pt idx="10180">
                  <c:v>-15.897778000000001</c:v>
                </c:pt>
                <c:pt idx="10181">
                  <c:v>-16.160352</c:v>
                </c:pt>
                <c:pt idx="10182">
                  <c:v>-16.345656999999999</c:v>
                </c:pt>
                <c:pt idx="10183">
                  <c:v>-16.420083999999999</c:v>
                </c:pt>
                <c:pt idx="10184">
                  <c:v>-16.491175999999999</c:v>
                </c:pt>
                <c:pt idx="10185">
                  <c:v>-16.566614000000001</c:v>
                </c:pt>
                <c:pt idx="10186">
                  <c:v>-16.64442</c:v>
                </c:pt>
                <c:pt idx="10187">
                  <c:v>-16.64442</c:v>
                </c:pt>
                <c:pt idx="10188">
                  <c:v>-16.64442</c:v>
                </c:pt>
                <c:pt idx="10189">
                  <c:v>-16.635543999999999</c:v>
                </c:pt>
                <c:pt idx="10190">
                  <c:v>-16.609521999999998</c:v>
                </c:pt>
                <c:pt idx="10191">
                  <c:v>-16.60108</c:v>
                </c:pt>
                <c:pt idx="10192">
                  <c:v>-16.592755</c:v>
                </c:pt>
                <c:pt idx="10193">
                  <c:v>-16.584546</c:v>
                </c:pt>
                <c:pt idx="10194">
                  <c:v>-16.576453000000001</c:v>
                </c:pt>
                <c:pt idx="10195">
                  <c:v>-16.576453000000001</c:v>
                </c:pt>
                <c:pt idx="10196">
                  <c:v>-16.576453000000001</c:v>
                </c:pt>
                <c:pt idx="10197">
                  <c:v>-16.576453000000001</c:v>
                </c:pt>
                <c:pt idx="10198">
                  <c:v>-17.771878999999998</c:v>
                </c:pt>
                <c:pt idx="10199">
                  <c:v>-17.855440000000002</c:v>
                </c:pt>
                <c:pt idx="10200">
                  <c:v>-17.934761000000002</c:v>
                </c:pt>
                <c:pt idx="10201">
                  <c:v>-18.016290000000001</c:v>
                </c:pt>
                <c:pt idx="10202">
                  <c:v>-18.098564</c:v>
                </c:pt>
                <c:pt idx="10203">
                  <c:v>-18.180171999999999</c:v>
                </c:pt>
                <c:pt idx="10204">
                  <c:v>-18.259357999999999</c:v>
                </c:pt>
                <c:pt idx="10205">
                  <c:v>-18.259357999999999</c:v>
                </c:pt>
                <c:pt idx="10206">
                  <c:v>-18.536308999999999</c:v>
                </c:pt>
                <c:pt idx="10207">
                  <c:v>-18.578645999999999</c:v>
                </c:pt>
                <c:pt idx="10208">
                  <c:v>-18.732417999999999</c:v>
                </c:pt>
                <c:pt idx="10209">
                  <c:v>-18.804442999999999</c:v>
                </c:pt>
                <c:pt idx="10210">
                  <c:v>-18.879422000000002</c:v>
                </c:pt>
                <c:pt idx="10211">
                  <c:v>-18.955241999999998</c:v>
                </c:pt>
                <c:pt idx="10212">
                  <c:v>-19.030421</c:v>
                </c:pt>
                <c:pt idx="10213">
                  <c:v>-19.030421</c:v>
                </c:pt>
                <c:pt idx="10214">
                  <c:v>-19.291204</c:v>
                </c:pt>
                <c:pt idx="10215">
                  <c:v>-19.333051000000001</c:v>
                </c:pt>
                <c:pt idx="10216">
                  <c:v>-19.479741000000001</c:v>
                </c:pt>
                <c:pt idx="10217">
                  <c:v>-19.550006</c:v>
                </c:pt>
                <c:pt idx="10218">
                  <c:v>-19.623632000000001</c:v>
                </c:pt>
                <c:pt idx="10219">
                  <c:v>-19.695983999999999</c:v>
                </c:pt>
                <c:pt idx="10220">
                  <c:v>-19.769449000000002</c:v>
                </c:pt>
                <c:pt idx="10221">
                  <c:v>-19.769449000000002</c:v>
                </c:pt>
                <c:pt idx="10222">
                  <c:v>-20.027349000000001</c:v>
                </c:pt>
                <c:pt idx="10223">
                  <c:v>-20.068878000000002</c:v>
                </c:pt>
                <c:pt idx="10224">
                  <c:v>-20.215879999999999</c:v>
                </c:pt>
                <c:pt idx="10225">
                  <c:v>-20.289653999999999</c:v>
                </c:pt>
                <c:pt idx="10226">
                  <c:v>-20.358031</c:v>
                </c:pt>
                <c:pt idx="10227">
                  <c:v>-20.431443000000002</c:v>
                </c:pt>
                <c:pt idx="10228">
                  <c:v>-20.505136</c:v>
                </c:pt>
                <c:pt idx="10229">
                  <c:v>-20.505136</c:v>
                </c:pt>
                <c:pt idx="10230">
                  <c:v>-20.93535</c:v>
                </c:pt>
                <c:pt idx="10231">
                  <c:v>-20.972106</c:v>
                </c:pt>
                <c:pt idx="10232">
                  <c:v>-21.114462</c:v>
                </c:pt>
                <c:pt idx="10233">
                  <c:v>-21.189758000000001</c:v>
                </c:pt>
                <c:pt idx="10234">
                  <c:v>-21.265353000000001</c:v>
                </c:pt>
                <c:pt idx="10235">
                  <c:v>-21.341263000000001</c:v>
                </c:pt>
                <c:pt idx="10236">
                  <c:v>-21.417484000000002</c:v>
                </c:pt>
                <c:pt idx="10237">
                  <c:v>-21.417484000000002</c:v>
                </c:pt>
                <c:pt idx="10238">
                  <c:v>-21.685787000000001</c:v>
                </c:pt>
                <c:pt idx="10239">
                  <c:v>-21.731991000000001</c:v>
                </c:pt>
                <c:pt idx="10240">
                  <c:v>-21.885921</c:v>
                </c:pt>
                <c:pt idx="10241">
                  <c:v>-21.959599999999998</c:v>
                </c:pt>
                <c:pt idx="10242">
                  <c:v>-22.037519</c:v>
                </c:pt>
                <c:pt idx="10243">
                  <c:v>-22.115863000000001</c:v>
                </c:pt>
                <c:pt idx="10244">
                  <c:v>-22.194648000000001</c:v>
                </c:pt>
                <c:pt idx="10245">
                  <c:v>-22.194648000000001</c:v>
                </c:pt>
                <c:pt idx="10246">
                  <c:v>-22.475584000000001</c:v>
                </c:pt>
                <c:pt idx="10247">
                  <c:v>-22.523458999999999</c:v>
                </c:pt>
                <c:pt idx="10248">
                  <c:v>-22.680005000000001</c:v>
                </c:pt>
                <c:pt idx="10249">
                  <c:v>-22.759702999999998</c:v>
                </c:pt>
                <c:pt idx="10250">
                  <c:v>-22.841256999999999</c:v>
                </c:pt>
                <c:pt idx="10251">
                  <c:v>-22.923334000000001</c:v>
                </c:pt>
                <c:pt idx="10252">
                  <c:v>-23.005931</c:v>
                </c:pt>
                <c:pt idx="10253">
                  <c:v>-23.005931</c:v>
                </c:pt>
                <c:pt idx="10254">
                  <c:v>-23.517651999999998</c:v>
                </c:pt>
                <c:pt idx="10255">
                  <c:v>-23.603204000000002</c:v>
                </c:pt>
                <c:pt idx="10256">
                  <c:v>-23.689245</c:v>
                </c:pt>
                <c:pt idx="10257">
                  <c:v>-23.775748</c:v>
                </c:pt>
                <c:pt idx="10258">
                  <c:v>-23.858343999999999</c:v>
                </c:pt>
                <c:pt idx="10259">
                  <c:v>-23.858343999999999</c:v>
                </c:pt>
                <c:pt idx="10260">
                  <c:v>-23.858343999999999</c:v>
                </c:pt>
                <c:pt idx="10261">
                  <c:v>-24.169098999999999</c:v>
                </c:pt>
                <c:pt idx="10262">
                  <c:v>-24.397266999999999</c:v>
                </c:pt>
                <c:pt idx="10263">
                  <c:v>-24.485813</c:v>
                </c:pt>
                <c:pt idx="10264">
                  <c:v>-24.574798000000001</c:v>
                </c:pt>
                <c:pt idx="10265">
                  <c:v>-24.659745999999998</c:v>
                </c:pt>
                <c:pt idx="10266">
                  <c:v>-24.749649999999999</c:v>
                </c:pt>
                <c:pt idx="10267">
                  <c:v>-24.749649999999999</c:v>
                </c:pt>
                <c:pt idx="10268">
                  <c:v>-24.749649999999999</c:v>
                </c:pt>
                <c:pt idx="10269">
                  <c:v>-25.074625000000001</c:v>
                </c:pt>
                <c:pt idx="10270">
                  <c:v>-25.309052000000001</c:v>
                </c:pt>
                <c:pt idx="10271">
                  <c:v>-25.396263000000001</c:v>
                </c:pt>
                <c:pt idx="10272">
                  <c:v>-25.488651999999998</c:v>
                </c:pt>
                <c:pt idx="10273">
                  <c:v>-25.581596000000001</c:v>
                </c:pt>
                <c:pt idx="10274">
                  <c:v>-25.675107000000001</c:v>
                </c:pt>
                <c:pt idx="10275">
                  <c:v>-25.675107000000001</c:v>
                </c:pt>
                <c:pt idx="10276">
                  <c:v>-25.675107000000001</c:v>
                </c:pt>
                <c:pt idx="10277">
                  <c:v>-26.015557999999999</c:v>
                </c:pt>
                <c:pt idx="10278">
                  <c:v>-26.257601999999999</c:v>
                </c:pt>
                <c:pt idx="10279">
                  <c:v>-26.354288</c:v>
                </c:pt>
                <c:pt idx="10280">
                  <c:v>-26.450202999999998</c:v>
                </c:pt>
                <c:pt idx="10281">
                  <c:v>-26.548712999999999</c:v>
                </c:pt>
                <c:pt idx="10282">
                  <c:v>-26.643127</c:v>
                </c:pt>
                <c:pt idx="10283">
                  <c:v>-26.643127</c:v>
                </c:pt>
                <c:pt idx="10284">
                  <c:v>-26.643127</c:v>
                </c:pt>
                <c:pt idx="10285">
                  <c:v>-27.007656000000001</c:v>
                </c:pt>
                <c:pt idx="10286">
                  <c:v>-27.277125000000002</c:v>
                </c:pt>
                <c:pt idx="10287">
                  <c:v>-27.377641000000001</c:v>
                </c:pt>
                <c:pt idx="10288">
                  <c:v>-27.484663000000001</c:v>
                </c:pt>
                <c:pt idx="10289">
                  <c:v>-27.594223</c:v>
                </c:pt>
                <c:pt idx="10290">
                  <c:v>-27.704955999999999</c:v>
                </c:pt>
                <c:pt idx="10291">
                  <c:v>-27.704955999999999</c:v>
                </c:pt>
                <c:pt idx="10292">
                  <c:v>-27.704955999999999</c:v>
                </c:pt>
                <c:pt idx="10293">
                  <c:v>-28.104261999999999</c:v>
                </c:pt>
                <c:pt idx="10294">
                  <c:v>-28.396747000000001</c:v>
                </c:pt>
                <c:pt idx="10295">
                  <c:v>-28.514142</c:v>
                </c:pt>
                <c:pt idx="10296">
                  <c:v>-28.632614</c:v>
                </c:pt>
                <c:pt idx="10297">
                  <c:v>-28.751090999999999</c:v>
                </c:pt>
                <c:pt idx="10298">
                  <c:v>-28.866626</c:v>
                </c:pt>
                <c:pt idx="10299">
                  <c:v>-28.866626</c:v>
                </c:pt>
                <c:pt idx="10300">
                  <c:v>-28.866626</c:v>
                </c:pt>
                <c:pt idx="10301">
                  <c:v>-29.301387999999999</c:v>
                </c:pt>
                <c:pt idx="10302">
                  <c:v>-29.627534000000001</c:v>
                </c:pt>
                <c:pt idx="10303">
                  <c:v>-29.747064999999999</c:v>
                </c:pt>
                <c:pt idx="10304">
                  <c:v>-29.875855000000001</c:v>
                </c:pt>
                <c:pt idx="10305">
                  <c:v>-30.005582</c:v>
                </c:pt>
                <c:pt idx="10306">
                  <c:v>-30.136203999999999</c:v>
                </c:pt>
                <c:pt idx="10307">
                  <c:v>-30.136203999999999</c:v>
                </c:pt>
                <c:pt idx="10308">
                  <c:v>-30.136203999999999</c:v>
                </c:pt>
                <c:pt idx="10309">
                  <c:v>-30.600667999999999</c:v>
                </c:pt>
                <c:pt idx="10310">
                  <c:v>-30.944223999999998</c:v>
                </c:pt>
                <c:pt idx="10311">
                  <c:v>-31.077679</c:v>
                </c:pt>
                <c:pt idx="10312">
                  <c:v>-31.214231999999999</c:v>
                </c:pt>
                <c:pt idx="10313">
                  <c:v>-31.345025</c:v>
                </c:pt>
                <c:pt idx="10314">
                  <c:v>-31.483436000000001</c:v>
                </c:pt>
                <c:pt idx="10315">
                  <c:v>-31.483436000000001</c:v>
                </c:pt>
                <c:pt idx="10316">
                  <c:v>-31.483436000000001</c:v>
                </c:pt>
                <c:pt idx="10317">
                  <c:v>-31.975439000000001</c:v>
                </c:pt>
                <c:pt idx="10318">
                  <c:v>-32.341441000000003</c:v>
                </c:pt>
                <c:pt idx="10319">
                  <c:v>-32.48601</c:v>
                </c:pt>
                <c:pt idx="10320">
                  <c:v>-32.631644000000001</c:v>
                </c:pt>
                <c:pt idx="10321">
                  <c:v>-32.776014000000004</c:v>
                </c:pt>
                <c:pt idx="10322">
                  <c:v>-32.916705999999998</c:v>
                </c:pt>
                <c:pt idx="10323">
                  <c:v>-32.916705999999998</c:v>
                </c:pt>
                <c:pt idx="10324">
                  <c:v>-32.916705999999998</c:v>
                </c:pt>
                <c:pt idx="10325">
                  <c:v>-33.443803000000003</c:v>
                </c:pt>
                <c:pt idx="10326">
                  <c:v>-33.826079</c:v>
                </c:pt>
                <c:pt idx="10327">
                  <c:v>-33.979067999999998</c:v>
                </c:pt>
                <c:pt idx="10328">
                  <c:v>-34.133591000000003</c:v>
                </c:pt>
                <c:pt idx="10329">
                  <c:v>-34.289665999999997</c:v>
                </c:pt>
                <c:pt idx="10330">
                  <c:v>-34.447279000000002</c:v>
                </c:pt>
                <c:pt idx="10331">
                  <c:v>-34.447279000000002</c:v>
                </c:pt>
                <c:pt idx="10332">
                  <c:v>-35.012534000000002</c:v>
                </c:pt>
                <c:pt idx="10333">
                  <c:v>-35.012534000000002</c:v>
                </c:pt>
                <c:pt idx="10334">
                  <c:v>-35.422910999999999</c:v>
                </c:pt>
                <c:pt idx="10335">
                  <c:v>-35.578586999999999</c:v>
                </c:pt>
                <c:pt idx="10336">
                  <c:v>-35.744270999999998</c:v>
                </c:pt>
                <c:pt idx="10337">
                  <c:v>-35.909171999999998</c:v>
                </c:pt>
                <c:pt idx="10338">
                  <c:v>-36.076042999999999</c:v>
                </c:pt>
                <c:pt idx="10339">
                  <c:v>-36.076042999999999</c:v>
                </c:pt>
                <c:pt idx="10340">
                  <c:v>-36.6922</c:v>
                </c:pt>
                <c:pt idx="10341">
                  <c:v>-36.6922</c:v>
                </c:pt>
                <c:pt idx="10342">
                  <c:v>-37.134712</c:v>
                </c:pt>
                <c:pt idx="10343">
                  <c:v>-37.301119</c:v>
                </c:pt>
                <c:pt idx="10344">
                  <c:v>-37.482045999999997</c:v>
                </c:pt>
                <c:pt idx="10345">
                  <c:v>-37.665419</c:v>
                </c:pt>
                <c:pt idx="10346">
                  <c:v>-37.851208999999997</c:v>
                </c:pt>
                <c:pt idx="10347">
                  <c:v>-37.851208999999997</c:v>
                </c:pt>
                <c:pt idx="10348">
                  <c:v>-38.536445000000001</c:v>
                </c:pt>
                <c:pt idx="10349">
                  <c:v>-38.536445000000001</c:v>
                </c:pt>
                <c:pt idx="10350">
                  <c:v>-39.016964999999999</c:v>
                </c:pt>
                <c:pt idx="10351">
                  <c:v>-39.202010999999999</c:v>
                </c:pt>
                <c:pt idx="10352">
                  <c:v>-39.399617999999997</c:v>
                </c:pt>
                <c:pt idx="10353">
                  <c:v>-39.599876000000002</c:v>
                </c:pt>
                <c:pt idx="10354">
                  <c:v>-39.802886000000001</c:v>
                </c:pt>
                <c:pt idx="10355">
                  <c:v>-39.802886000000001</c:v>
                </c:pt>
                <c:pt idx="10356">
                  <c:v>-41.039301000000002</c:v>
                </c:pt>
                <c:pt idx="10357">
                  <c:v>-41.039301000000002</c:v>
                </c:pt>
                <c:pt idx="10358">
                  <c:v>-41.549362000000002</c:v>
                </c:pt>
                <c:pt idx="10359">
                  <c:v>-41.766083000000002</c:v>
                </c:pt>
                <c:pt idx="10360">
                  <c:v>-41.972763999999998</c:v>
                </c:pt>
                <c:pt idx="10361">
                  <c:v>-42.194035</c:v>
                </c:pt>
                <c:pt idx="10362">
                  <c:v>-42.418627000000001</c:v>
                </c:pt>
                <c:pt idx="10363">
                  <c:v>-42.418627000000001</c:v>
                </c:pt>
                <c:pt idx="10364">
                  <c:v>-43.247048999999997</c:v>
                </c:pt>
                <c:pt idx="10365">
                  <c:v>-43.247048999999997</c:v>
                </c:pt>
                <c:pt idx="10366">
                  <c:v>-43.854098</c:v>
                </c:pt>
                <c:pt idx="10367">
                  <c:v>-44.094861000000002</c:v>
                </c:pt>
                <c:pt idx="10368">
                  <c:v>-44.326286000000003</c:v>
                </c:pt>
                <c:pt idx="10369">
                  <c:v>-44.573512999999998</c:v>
                </c:pt>
                <c:pt idx="10370">
                  <c:v>-44.823953000000003</c:v>
                </c:pt>
                <c:pt idx="10371">
                  <c:v>-44.823953000000003</c:v>
                </c:pt>
                <c:pt idx="10372">
                  <c:v>-45.748314999999998</c:v>
                </c:pt>
                <c:pt idx="10373">
                  <c:v>-45.748314999999998</c:v>
                </c:pt>
                <c:pt idx="10374">
                  <c:v>-46.414233000000003</c:v>
                </c:pt>
                <c:pt idx="10375">
                  <c:v>-46.664447000000003</c:v>
                </c:pt>
                <c:pt idx="10376">
                  <c:v>-46.927155999999997</c:v>
                </c:pt>
                <c:pt idx="10377">
                  <c:v>-47.197870000000002</c:v>
                </c:pt>
                <c:pt idx="10378">
                  <c:v>-47.471978999999997</c:v>
                </c:pt>
                <c:pt idx="10379">
                  <c:v>-47.471978999999997</c:v>
                </c:pt>
                <c:pt idx="10380">
                  <c:v>-48.493836000000002</c:v>
                </c:pt>
                <c:pt idx="10381">
                  <c:v>-48.493836000000002</c:v>
                </c:pt>
                <c:pt idx="10382">
                  <c:v>-50.070475000000002</c:v>
                </c:pt>
                <c:pt idx="10383">
                  <c:v>-50.070475000000002</c:v>
                </c:pt>
                <c:pt idx="10384">
                  <c:v>-50.368353999999997</c:v>
                </c:pt>
                <c:pt idx="10385">
                  <c:v>-50.368353999999997</c:v>
                </c:pt>
                <c:pt idx="10386">
                  <c:v>-51.487068000000001</c:v>
                </c:pt>
                <c:pt idx="10387">
                  <c:v>-51.487068000000001</c:v>
                </c:pt>
                <c:pt idx="10388">
                  <c:v>-51.487068000000001</c:v>
                </c:pt>
                <c:pt idx="10389">
                  <c:v>-51.949688000000002</c:v>
                </c:pt>
                <c:pt idx="10390">
                  <c:v>-52.886924</c:v>
                </c:pt>
                <c:pt idx="10391">
                  <c:v>-53.207836999999998</c:v>
                </c:pt>
                <c:pt idx="10392">
                  <c:v>-53.513736999999999</c:v>
                </c:pt>
                <c:pt idx="10393">
                  <c:v>-53.513736999999999</c:v>
                </c:pt>
                <c:pt idx="10394">
                  <c:v>-54.707554999999999</c:v>
                </c:pt>
                <c:pt idx="10395">
                  <c:v>-54.707554999999999</c:v>
                </c:pt>
                <c:pt idx="10396">
                  <c:v>-54.707554999999999</c:v>
                </c:pt>
                <c:pt idx="10397">
                  <c:v>-55.218113000000002</c:v>
                </c:pt>
                <c:pt idx="10398">
                  <c:v>-56.176367999999997</c:v>
                </c:pt>
                <c:pt idx="10399">
                  <c:v>-56.505060999999998</c:v>
                </c:pt>
                <c:pt idx="10400">
                  <c:v>-56.830938000000003</c:v>
                </c:pt>
                <c:pt idx="10401">
                  <c:v>-56.830938000000003</c:v>
                </c:pt>
                <c:pt idx="10402">
                  <c:v>-58.011612999999997</c:v>
                </c:pt>
                <c:pt idx="10403">
                  <c:v>-58.011612999999997</c:v>
                </c:pt>
                <c:pt idx="10404">
                  <c:v>-58.198407000000003</c:v>
                </c:pt>
                <c:pt idx="10405">
                  <c:v>-58.495849</c:v>
                </c:pt>
                <c:pt idx="10406">
                  <c:v>-59.401533999999998</c:v>
                </c:pt>
                <c:pt idx="10407">
                  <c:v>-59.694991999999999</c:v>
                </c:pt>
                <c:pt idx="10408">
                  <c:v>-59.980249999999998</c:v>
                </c:pt>
                <c:pt idx="10409">
                  <c:v>-59.980249999999998</c:v>
                </c:pt>
                <c:pt idx="10410">
                  <c:v>-60.999476000000001</c:v>
                </c:pt>
                <c:pt idx="10411">
                  <c:v>-60.999476000000001</c:v>
                </c:pt>
                <c:pt idx="10412">
                  <c:v>-61.140721999999997</c:v>
                </c:pt>
                <c:pt idx="10413">
                  <c:v>-61.398648000000001</c:v>
                </c:pt>
                <c:pt idx="10414">
                  <c:v>-62.346622000000004</c:v>
                </c:pt>
                <c:pt idx="10415">
                  <c:v>-62.346622000000004</c:v>
                </c:pt>
                <c:pt idx="10416">
                  <c:v>-62.563142999999997</c:v>
                </c:pt>
                <c:pt idx="10417">
                  <c:v>-62.563142999999997</c:v>
                </c:pt>
                <c:pt idx="10418">
                  <c:v>-63.320008999999999</c:v>
                </c:pt>
                <c:pt idx="10419">
                  <c:v>-63.320008999999999</c:v>
                </c:pt>
                <c:pt idx="10420">
                  <c:v>-63.433948999999998</c:v>
                </c:pt>
                <c:pt idx="10421">
                  <c:v>-63.609209999999997</c:v>
                </c:pt>
                <c:pt idx="10422">
                  <c:v>-64.272023000000004</c:v>
                </c:pt>
                <c:pt idx="10423">
                  <c:v>-64.272023000000004</c:v>
                </c:pt>
                <c:pt idx="10424">
                  <c:v>-64.416227000000006</c:v>
                </c:pt>
                <c:pt idx="10425">
                  <c:v>-64.416227000000006</c:v>
                </c:pt>
                <c:pt idx="10426">
                  <c:v>-64.911304000000001</c:v>
                </c:pt>
                <c:pt idx="10427">
                  <c:v>-64.911304000000001</c:v>
                </c:pt>
                <c:pt idx="10428">
                  <c:v>-64.977624000000006</c:v>
                </c:pt>
                <c:pt idx="10429">
                  <c:v>-65.098146999999997</c:v>
                </c:pt>
                <c:pt idx="10430">
                  <c:v>-65.481215000000006</c:v>
                </c:pt>
                <c:pt idx="10431">
                  <c:v>-65.481215000000006</c:v>
                </c:pt>
                <c:pt idx="10432">
                  <c:v>-65.544730000000001</c:v>
                </c:pt>
                <c:pt idx="10433">
                  <c:v>-65.544730000000001</c:v>
                </c:pt>
                <c:pt idx="10434">
                  <c:v>-65.748851000000002</c:v>
                </c:pt>
                <c:pt idx="10435">
                  <c:v>-65.748851000000002</c:v>
                </c:pt>
                <c:pt idx="10436">
                  <c:v>-65.759102999999996</c:v>
                </c:pt>
                <c:pt idx="10437">
                  <c:v>-65.770105999999998</c:v>
                </c:pt>
                <c:pt idx="10438">
                  <c:v>-65.619010000000003</c:v>
                </c:pt>
                <c:pt idx="10439">
                  <c:v>-65.619010000000003</c:v>
                </c:pt>
                <c:pt idx="10440">
                  <c:v>-65.532585999999995</c:v>
                </c:pt>
                <c:pt idx="10441">
                  <c:v>-65.532585999999995</c:v>
                </c:pt>
                <c:pt idx="10442">
                  <c:v>-65.235529999999997</c:v>
                </c:pt>
                <c:pt idx="10443">
                  <c:v>-65.235529999999997</c:v>
                </c:pt>
                <c:pt idx="10444">
                  <c:v>-65.150121999999996</c:v>
                </c:pt>
                <c:pt idx="10445">
                  <c:v>-65.016451000000004</c:v>
                </c:pt>
                <c:pt idx="10446">
                  <c:v>-64.298822999999999</c:v>
                </c:pt>
                <c:pt idx="10447">
                  <c:v>-64.298822999999999</c:v>
                </c:pt>
                <c:pt idx="10448">
                  <c:v>-64.08278</c:v>
                </c:pt>
                <c:pt idx="10449">
                  <c:v>-64.08278</c:v>
                </c:pt>
                <c:pt idx="10450">
                  <c:v>-64.08278</c:v>
                </c:pt>
                <c:pt idx="10451">
                  <c:v>-64.08278</c:v>
                </c:pt>
                <c:pt idx="10452">
                  <c:v>-63.351008</c:v>
                </c:pt>
                <c:pt idx="10453">
                  <c:v>-63.351008</c:v>
                </c:pt>
                <c:pt idx="10454">
                  <c:v>-62.702387999999999</c:v>
                </c:pt>
                <c:pt idx="10455">
                  <c:v>-62.702387999999999</c:v>
                </c:pt>
                <c:pt idx="10456">
                  <c:v>-62.432678000000003</c:v>
                </c:pt>
                <c:pt idx="10457">
                  <c:v>-62.153970000000001</c:v>
                </c:pt>
                <c:pt idx="10458">
                  <c:v>-61.874850000000002</c:v>
                </c:pt>
                <c:pt idx="10459">
                  <c:v>-61.584339999999997</c:v>
                </c:pt>
                <c:pt idx="10460">
                  <c:v>-61.584339999999997</c:v>
                </c:pt>
                <c:pt idx="10461">
                  <c:v>-60.600070000000002</c:v>
                </c:pt>
                <c:pt idx="10462">
                  <c:v>-59.810955</c:v>
                </c:pt>
                <c:pt idx="10463">
                  <c:v>-59.810955</c:v>
                </c:pt>
                <c:pt idx="10464">
                  <c:v>-59.509219000000002</c:v>
                </c:pt>
                <c:pt idx="10465">
                  <c:v>-59.187021000000001</c:v>
                </c:pt>
                <c:pt idx="10466">
                  <c:v>-58.860835000000002</c:v>
                </c:pt>
                <c:pt idx="10467">
                  <c:v>-58.527175</c:v>
                </c:pt>
                <c:pt idx="10468">
                  <c:v>-58.527175</c:v>
                </c:pt>
                <c:pt idx="10469">
                  <c:v>-57.375506999999999</c:v>
                </c:pt>
                <c:pt idx="10470">
                  <c:v>-56.448934000000001</c:v>
                </c:pt>
                <c:pt idx="10471">
                  <c:v>-56.448934000000001</c:v>
                </c:pt>
                <c:pt idx="10472">
                  <c:v>-56.089081999999998</c:v>
                </c:pt>
                <c:pt idx="10473">
                  <c:v>-55.702534999999997</c:v>
                </c:pt>
                <c:pt idx="10474">
                  <c:v>-55.306547999999999</c:v>
                </c:pt>
                <c:pt idx="10475">
                  <c:v>-54.901350999999998</c:v>
                </c:pt>
                <c:pt idx="10476">
                  <c:v>-54.901350999999998</c:v>
                </c:pt>
                <c:pt idx="10477">
                  <c:v>-53.502859000000001</c:v>
                </c:pt>
                <c:pt idx="10478">
                  <c:v>-52.400033000000001</c:v>
                </c:pt>
                <c:pt idx="10479">
                  <c:v>-52.400033000000001</c:v>
                </c:pt>
                <c:pt idx="10480">
                  <c:v>-51.976129999999998</c:v>
                </c:pt>
                <c:pt idx="10481">
                  <c:v>-51.524039999999999</c:v>
                </c:pt>
                <c:pt idx="10482">
                  <c:v>-51.064584000000004</c:v>
                </c:pt>
                <c:pt idx="10483">
                  <c:v>-50.598213999999999</c:v>
                </c:pt>
                <c:pt idx="10484">
                  <c:v>-50.598213999999999</c:v>
                </c:pt>
                <c:pt idx="10485">
                  <c:v>-48.004641999999997</c:v>
                </c:pt>
                <c:pt idx="10486">
                  <c:v>-46.830669</c:v>
                </c:pt>
                <c:pt idx="10487">
                  <c:v>-46.830669</c:v>
                </c:pt>
                <c:pt idx="10488">
                  <c:v>-46.340834000000001</c:v>
                </c:pt>
                <c:pt idx="10489">
                  <c:v>-45.846015999999999</c:v>
                </c:pt>
                <c:pt idx="10490">
                  <c:v>-45.346240999999999</c:v>
                </c:pt>
                <c:pt idx="10491">
                  <c:v>-44.841557999999999</c:v>
                </c:pt>
                <c:pt idx="10492">
                  <c:v>-44.841557999999999</c:v>
                </c:pt>
                <c:pt idx="10493">
                  <c:v>-43.127184999999997</c:v>
                </c:pt>
                <c:pt idx="10494">
                  <c:v>-41.791254000000002</c:v>
                </c:pt>
                <c:pt idx="10495">
                  <c:v>-41.791254000000002</c:v>
                </c:pt>
                <c:pt idx="10496">
                  <c:v>-41.264192000000001</c:v>
                </c:pt>
                <c:pt idx="10497">
                  <c:v>-40.731864999999999</c:v>
                </c:pt>
                <c:pt idx="10498">
                  <c:v>-40.194290000000002</c:v>
                </c:pt>
                <c:pt idx="10499">
                  <c:v>-39.651637999999998</c:v>
                </c:pt>
                <c:pt idx="10500">
                  <c:v>-39.651637999999998</c:v>
                </c:pt>
                <c:pt idx="10501">
                  <c:v>-37.800812000000001</c:v>
                </c:pt>
                <c:pt idx="10502">
                  <c:v>-36.355057000000002</c:v>
                </c:pt>
                <c:pt idx="10503">
                  <c:v>-36.355057000000002</c:v>
                </c:pt>
                <c:pt idx="10504">
                  <c:v>-35.788901000000003</c:v>
                </c:pt>
                <c:pt idx="10505">
                  <c:v>-35.219560000000001</c:v>
                </c:pt>
                <c:pt idx="10506">
                  <c:v>-34.656253999999997</c:v>
                </c:pt>
                <c:pt idx="10507">
                  <c:v>-34.108249999999998</c:v>
                </c:pt>
                <c:pt idx="10508">
                  <c:v>-34.108249999999998</c:v>
                </c:pt>
                <c:pt idx="10509">
                  <c:v>-32.160550000000001</c:v>
                </c:pt>
                <c:pt idx="10510">
                  <c:v>-29.498049999999999</c:v>
                </c:pt>
                <c:pt idx="10511">
                  <c:v>-29.498049999999999</c:v>
                </c:pt>
                <c:pt idx="10512">
                  <c:v>-28.946511000000001</c:v>
                </c:pt>
                <c:pt idx="10513">
                  <c:v>-28.36843</c:v>
                </c:pt>
                <c:pt idx="10514">
                  <c:v>-28.36843</c:v>
                </c:pt>
                <c:pt idx="10515">
                  <c:v>-26.411117000000001</c:v>
                </c:pt>
                <c:pt idx="10516">
                  <c:v>-26.411117000000001</c:v>
                </c:pt>
                <c:pt idx="10517">
                  <c:v>-26.050916000000001</c:v>
                </c:pt>
                <c:pt idx="10518">
                  <c:v>-23.807092999999998</c:v>
                </c:pt>
                <c:pt idx="10519">
                  <c:v>-23.807092999999998</c:v>
                </c:pt>
                <c:pt idx="10520">
                  <c:v>-23.248383</c:v>
                </c:pt>
                <c:pt idx="10521">
                  <c:v>-22.691658</c:v>
                </c:pt>
                <c:pt idx="10522">
                  <c:v>-22.691658</c:v>
                </c:pt>
                <c:pt idx="10523">
                  <c:v>-20.786003999999998</c:v>
                </c:pt>
                <c:pt idx="10524">
                  <c:v>-20.786003999999998</c:v>
                </c:pt>
                <c:pt idx="10525">
                  <c:v>-20.442563</c:v>
                </c:pt>
                <c:pt idx="10526">
                  <c:v>-18.286327</c:v>
                </c:pt>
                <c:pt idx="10527">
                  <c:v>-18.286327</c:v>
                </c:pt>
                <c:pt idx="10528">
                  <c:v>-17.201924999999999</c:v>
                </c:pt>
                <c:pt idx="10529">
                  <c:v>-17.201924999999999</c:v>
                </c:pt>
                <c:pt idx="10530">
                  <c:v>-17.201924999999999</c:v>
                </c:pt>
                <c:pt idx="10531">
                  <c:v>-15.341692</c:v>
                </c:pt>
                <c:pt idx="10532">
                  <c:v>-15.341692</c:v>
                </c:pt>
                <c:pt idx="10533">
                  <c:v>-15.037291</c:v>
                </c:pt>
                <c:pt idx="10534">
                  <c:v>-12.953599000000001</c:v>
                </c:pt>
                <c:pt idx="10535">
                  <c:v>-12.434405999999999</c:v>
                </c:pt>
                <c:pt idx="10536">
                  <c:v>-11.919134</c:v>
                </c:pt>
                <c:pt idx="10537">
                  <c:v>-11.919134</c:v>
                </c:pt>
                <c:pt idx="10538">
                  <c:v>-11.919134</c:v>
                </c:pt>
                <c:pt idx="10539">
                  <c:v>-8.919905</c:v>
                </c:pt>
                <c:pt idx="10540">
                  <c:v>-8.919905</c:v>
                </c:pt>
                <c:pt idx="10541">
                  <c:v>-8.6653330000000004</c:v>
                </c:pt>
                <c:pt idx="10542">
                  <c:v>-6.829358</c:v>
                </c:pt>
                <c:pt idx="10543">
                  <c:v>-6.359877</c:v>
                </c:pt>
                <c:pt idx="10544">
                  <c:v>-5.8991860000000003</c:v>
                </c:pt>
                <c:pt idx="10545">
                  <c:v>-5.8991860000000003</c:v>
                </c:pt>
                <c:pt idx="10546">
                  <c:v>-5.8991860000000003</c:v>
                </c:pt>
                <c:pt idx="10547">
                  <c:v>-1.138298</c:v>
                </c:pt>
                <c:pt idx="10548">
                  <c:v>-1.138298</c:v>
                </c:pt>
                <c:pt idx="10549">
                  <c:v>-0.74194400000000005</c:v>
                </c:pt>
                <c:pt idx="10550">
                  <c:v>0.90761000000000003</c:v>
                </c:pt>
                <c:pt idx="10551">
                  <c:v>1.290772</c:v>
                </c:pt>
                <c:pt idx="10552">
                  <c:v>1.6340410000000001</c:v>
                </c:pt>
                <c:pt idx="10553">
                  <c:v>1.6340410000000001</c:v>
                </c:pt>
                <c:pt idx="10554">
                  <c:v>1.6340410000000001</c:v>
                </c:pt>
                <c:pt idx="10555">
                  <c:v>2.9216310000000001</c:v>
                </c:pt>
                <c:pt idx="10556">
                  <c:v>2.9216310000000001</c:v>
                </c:pt>
                <c:pt idx="10557">
                  <c:v>3.126614</c:v>
                </c:pt>
                <c:pt idx="10558">
                  <c:v>4.3207009999999997</c:v>
                </c:pt>
                <c:pt idx="10559">
                  <c:v>4.5674900000000003</c:v>
                </c:pt>
                <c:pt idx="10560">
                  <c:v>4.8005760000000004</c:v>
                </c:pt>
                <c:pt idx="10561">
                  <c:v>4.8005760000000004</c:v>
                </c:pt>
                <c:pt idx="10562">
                  <c:v>4.8005760000000004</c:v>
                </c:pt>
                <c:pt idx="10563">
                  <c:v>5.6080519999999998</c:v>
                </c:pt>
                <c:pt idx="10564">
                  <c:v>5.6080519999999998</c:v>
                </c:pt>
                <c:pt idx="10565">
                  <c:v>5.7026539999999999</c:v>
                </c:pt>
                <c:pt idx="10566">
                  <c:v>6.2414170000000002</c:v>
                </c:pt>
                <c:pt idx="10567">
                  <c:v>6.317717</c:v>
                </c:pt>
                <c:pt idx="10568">
                  <c:v>6.3791120000000001</c:v>
                </c:pt>
                <c:pt idx="10569">
                  <c:v>6.3791120000000001</c:v>
                </c:pt>
                <c:pt idx="10570">
                  <c:v>6.3791120000000001</c:v>
                </c:pt>
                <c:pt idx="10571">
                  <c:v>6.3791120000000001</c:v>
                </c:pt>
                <c:pt idx="10572">
                  <c:v>6.3791120000000001</c:v>
                </c:pt>
                <c:pt idx="10573">
                  <c:v>6.3791120000000001</c:v>
                </c:pt>
                <c:pt idx="10574">
                  <c:v>6.3791120000000001</c:v>
                </c:pt>
                <c:pt idx="10575">
                  <c:v>6.6186090000000002</c:v>
                </c:pt>
                <c:pt idx="10576">
                  <c:v>6.6186090000000002</c:v>
                </c:pt>
                <c:pt idx="10577">
                  <c:v>6.6186090000000002</c:v>
                </c:pt>
                <c:pt idx="10578">
                  <c:v>6.6186090000000002</c:v>
                </c:pt>
                <c:pt idx="10579">
                  <c:v>6.6186090000000002</c:v>
                </c:pt>
                <c:pt idx="10580">
                  <c:v>6.6186090000000002</c:v>
                </c:pt>
                <c:pt idx="10581">
                  <c:v>6.6186090000000002</c:v>
                </c:pt>
                <c:pt idx="10582">
                  <c:v>6.6168240000000003</c:v>
                </c:pt>
                <c:pt idx="10583">
                  <c:v>6.6172329999999997</c:v>
                </c:pt>
                <c:pt idx="10584">
                  <c:v>6.6007889999999998</c:v>
                </c:pt>
                <c:pt idx="10585">
                  <c:v>6.5658459999999996</c:v>
                </c:pt>
                <c:pt idx="10586">
                  <c:v>6.5136750000000001</c:v>
                </c:pt>
                <c:pt idx="10587">
                  <c:v>6.4446490000000001</c:v>
                </c:pt>
                <c:pt idx="10588">
                  <c:v>6.3608120000000001</c:v>
                </c:pt>
                <c:pt idx="10589">
                  <c:v>6.3608120000000001</c:v>
                </c:pt>
                <c:pt idx="10590">
                  <c:v>6.1191129999999996</c:v>
                </c:pt>
                <c:pt idx="10591">
                  <c:v>6.0306709999999999</c:v>
                </c:pt>
                <c:pt idx="10592">
                  <c:v>5.7670729999999999</c:v>
                </c:pt>
                <c:pt idx="10593">
                  <c:v>5.616803</c:v>
                </c:pt>
                <c:pt idx="10594">
                  <c:v>5.4587899999999996</c:v>
                </c:pt>
                <c:pt idx="10595">
                  <c:v>5.292897</c:v>
                </c:pt>
                <c:pt idx="10596">
                  <c:v>5.120368</c:v>
                </c:pt>
                <c:pt idx="10597">
                  <c:v>5.120368</c:v>
                </c:pt>
                <c:pt idx="10598">
                  <c:v>4.6146599999999998</c:v>
                </c:pt>
                <c:pt idx="10599">
                  <c:v>4.4965669999999998</c:v>
                </c:pt>
                <c:pt idx="10600">
                  <c:v>4.1395799999999996</c:v>
                </c:pt>
                <c:pt idx="10601">
                  <c:v>3.9703819999999999</c:v>
                </c:pt>
                <c:pt idx="10602">
                  <c:v>3.7946589999999998</c:v>
                </c:pt>
                <c:pt idx="10603">
                  <c:v>3.622598</c:v>
                </c:pt>
                <c:pt idx="10604">
                  <c:v>3.4547750000000002</c:v>
                </c:pt>
                <c:pt idx="10605">
                  <c:v>3.4547750000000002</c:v>
                </c:pt>
                <c:pt idx="10606">
                  <c:v>2.9467189999999999</c:v>
                </c:pt>
                <c:pt idx="10607">
                  <c:v>2.6931919999999998</c:v>
                </c:pt>
                <c:pt idx="10608">
                  <c:v>2.544708</c:v>
                </c:pt>
                <c:pt idx="10609">
                  <c:v>2.3983289999999999</c:v>
                </c:pt>
                <c:pt idx="10610">
                  <c:v>2.26207</c:v>
                </c:pt>
                <c:pt idx="10611">
                  <c:v>2.1230709999999999</c:v>
                </c:pt>
                <c:pt idx="10612">
                  <c:v>1.986688</c:v>
                </c:pt>
                <c:pt idx="10613">
                  <c:v>1.986688</c:v>
                </c:pt>
                <c:pt idx="10614">
                  <c:v>1.5345580000000001</c:v>
                </c:pt>
                <c:pt idx="10615">
                  <c:v>1.320041</c:v>
                </c:pt>
                <c:pt idx="10616">
                  <c:v>1.1849259999999999</c:v>
                </c:pt>
                <c:pt idx="10617">
                  <c:v>1.0496730000000001</c:v>
                </c:pt>
                <c:pt idx="10618">
                  <c:v>0.91308299999999998</c:v>
                </c:pt>
                <c:pt idx="10619">
                  <c:v>0.78140799999999999</c:v>
                </c:pt>
                <c:pt idx="10620">
                  <c:v>0.64218799999999998</c:v>
                </c:pt>
                <c:pt idx="10621">
                  <c:v>0.64218799999999998</c:v>
                </c:pt>
                <c:pt idx="10622">
                  <c:v>-0.30026599999999998</c:v>
                </c:pt>
                <c:pt idx="10623">
                  <c:v>-0.48624299999999998</c:v>
                </c:pt>
                <c:pt idx="10624">
                  <c:v>-0.63165499999999997</c:v>
                </c:pt>
                <c:pt idx="10625">
                  <c:v>-0.77865899999999999</c:v>
                </c:pt>
                <c:pt idx="10626">
                  <c:v>-0.92721799999999999</c:v>
                </c:pt>
                <c:pt idx="10627">
                  <c:v>-1.079294</c:v>
                </c:pt>
                <c:pt idx="10628">
                  <c:v>-1.2327630000000001</c:v>
                </c:pt>
                <c:pt idx="10629">
                  <c:v>-1.2327630000000001</c:v>
                </c:pt>
                <c:pt idx="10630">
                  <c:v>-1.7884040000000001</c:v>
                </c:pt>
                <c:pt idx="10631">
                  <c:v>-2.0000680000000002</c:v>
                </c:pt>
                <c:pt idx="10632">
                  <c:v>-2.1613910000000001</c:v>
                </c:pt>
                <c:pt idx="10633">
                  <c:v>-2.3239070000000002</c:v>
                </c:pt>
                <c:pt idx="10634">
                  <c:v>-2.4875989999999999</c:v>
                </c:pt>
                <c:pt idx="10635">
                  <c:v>-2.6449919999999998</c:v>
                </c:pt>
                <c:pt idx="10636">
                  <c:v>-2.8109280000000001</c:v>
                </c:pt>
                <c:pt idx="10637">
                  <c:v>-2.8109280000000001</c:v>
                </c:pt>
                <c:pt idx="10638">
                  <c:v>-3.8283299999999998</c:v>
                </c:pt>
                <c:pt idx="10639">
                  <c:v>-4.0041950000000002</c:v>
                </c:pt>
                <c:pt idx="10640">
                  <c:v>-4.1805060000000003</c:v>
                </c:pt>
                <c:pt idx="10641">
                  <c:v>-4.3506960000000001</c:v>
                </c:pt>
                <c:pt idx="10642">
                  <c:v>-4.5286949999999999</c:v>
                </c:pt>
                <c:pt idx="10643">
                  <c:v>-4.5286949999999999</c:v>
                </c:pt>
                <c:pt idx="10644">
                  <c:v>-4.5286949999999999</c:v>
                </c:pt>
                <c:pt idx="10645">
                  <c:v>-5.1084129999999996</c:v>
                </c:pt>
                <c:pt idx="10646">
                  <c:v>-5.579002</c:v>
                </c:pt>
                <c:pt idx="10647">
                  <c:v>-5.7555370000000003</c:v>
                </c:pt>
                <c:pt idx="10648">
                  <c:v>-5.9202260000000004</c:v>
                </c:pt>
                <c:pt idx="10649">
                  <c:v>-6.0931540000000002</c:v>
                </c:pt>
                <c:pt idx="10650">
                  <c:v>-6.2639589999999998</c:v>
                </c:pt>
                <c:pt idx="10651">
                  <c:v>-6.2639589999999998</c:v>
                </c:pt>
                <c:pt idx="10652">
                  <c:v>-6.2639589999999998</c:v>
                </c:pt>
                <c:pt idx="10653">
                  <c:v>-6.8124099999999999</c:v>
                </c:pt>
                <c:pt idx="10654">
                  <c:v>-7.2436290000000003</c:v>
                </c:pt>
                <c:pt idx="10655">
                  <c:v>-7.3950420000000001</c:v>
                </c:pt>
                <c:pt idx="10656">
                  <c:v>-7.550408</c:v>
                </c:pt>
                <c:pt idx="10657">
                  <c:v>-7.7027729999999996</c:v>
                </c:pt>
                <c:pt idx="10658">
                  <c:v>-7.8543130000000003</c:v>
                </c:pt>
                <c:pt idx="10659">
                  <c:v>-7.8543130000000003</c:v>
                </c:pt>
                <c:pt idx="10660">
                  <c:v>-7.8543130000000003</c:v>
                </c:pt>
                <c:pt idx="10661">
                  <c:v>-8.3331929999999996</c:v>
                </c:pt>
                <c:pt idx="10662">
                  <c:v>-8.7049529999999997</c:v>
                </c:pt>
                <c:pt idx="10663">
                  <c:v>-8.8401270000000007</c:v>
                </c:pt>
                <c:pt idx="10664">
                  <c:v>-8.9745439999999999</c:v>
                </c:pt>
                <c:pt idx="10665">
                  <c:v>-9.1062689999999993</c:v>
                </c:pt>
                <c:pt idx="10666">
                  <c:v>-9.2324219999999997</c:v>
                </c:pt>
                <c:pt idx="10667">
                  <c:v>-9.2324219999999997</c:v>
                </c:pt>
                <c:pt idx="10668">
                  <c:v>-9.2324219999999997</c:v>
                </c:pt>
                <c:pt idx="10669">
                  <c:v>-9.6431070000000005</c:v>
                </c:pt>
                <c:pt idx="10670">
                  <c:v>-9.9716539999999991</c:v>
                </c:pt>
                <c:pt idx="10671">
                  <c:v>-10.091559</c:v>
                </c:pt>
                <c:pt idx="10672">
                  <c:v>-10.203875</c:v>
                </c:pt>
                <c:pt idx="10673">
                  <c:v>-10.316779</c:v>
                </c:pt>
                <c:pt idx="10674">
                  <c:v>-10.428588</c:v>
                </c:pt>
                <c:pt idx="10675">
                  <c:v>-10.428588</c:v>
                </c:pt>
                <c:pt idx="10676">
                  <c:v>-10.428588</c:v>
                </c:pt>
                <c:pt idx="10677">
                  <c:v>-10.771742</c:v>
                </c:pt>
                <c:pt idx="10678">
                  <c:v>-11.043688</c:v>
                </c:pt>
                <c:pt idx="10679">
                  <c:v>-11.142765000000001</c:v>
                </c:pt>
                <c:pt idx="10680">
                  <c:v>-11.239639</c:v>
                </c:pt>
                <c:pt idx="10681">
                  <c:v>-11.332571</c:v>
                </c:pt>
                <c:pt idx="10682">
                  <c:v>-11.423551</c:v>
                </c:pt>
                <c:pt idx="10683">
                  <c:v>-11.423551</c:v>
                </c:pt>
                <c:pt idx="10684">
                  <c:v>-11.423551</c:v>
                </c:pt>
                <c:pt idx="10685">
                  <c:v>-11.706327999999999</c:v>
                </c:pt>
                <c:pt idx="10686">
                  <c:v>-11.924823999999999</c:v>
                </c:pt>
                <c:pt idx="10687">
                  <c:v>-12.004481</c:v>
                </c:pt>
                <c:pt idx="10688">
                  <c:v>-12.077622</c:v>
                </c:pt>
                <c:pt idx="10689">
                  <c:v>-12.153041</c:v>
                </c:pt>
                <c:pt idx="10690">
                  <c:v>-12.225657</c:v>
                </c:pt>
                <c:pt idx="10691">
                  <c:v>-12.225657</c:v>
                </c:pt>
                <c:pt idx="10692">
                  <c:v>-12.467662000000001</c:v>
                </c:pt>
                <c:pt idx="10693">
                  <c:v>-12.467662000000001</c:v>
                </c:pt>
                <c:pt idx="10694">
                  <c:v>-12.640810999999999</c:v>
                </c:pt>
                <c:pt idx="10695">
                  <c:v>-12.706118</c:v>
                </c:pt>
                <c:pt idx="10696">
                  <c:v>-12.76965</c:v>
                </c:pt>
                <c:pt idx="10697">
                  <c:v>-12.832762000000001</c:v>
                </c:pt>
                <c:pt idx="10698">
                  <c:v>-12.891347</c:v>
                </c:pt>
                <c:pt idx="10699">
                  <c:v>-12.891347</c:v>
                </c:pt>
                <c:pt idx="10700">
                  <c:v>-12.891347</c:v>
                </c:pt>
                <c:pt idx="10701">
                  <c:v>-13.116047</c:v>
                </c:pt>
                <c:pt idx="10702">
                  <c:v>-13.271364999999999</c:v>
                </c:pt>
                <c:pt idx="10703">
                  <c:v>-13.332091999999999</c:v>
                </c:pt>
                <c:pt idx="10704">
                  <c:v>-13.392645</c:v>
                </c:pt>
                <c:pt idx="10705">
                  <c:v>-13.453025999999999</c:v>
                </c:pt>
                <c:pt idx="10706">
                  <c:v>-13.512221</c:v>
                </c:pt>
                <c:pt idx="10707">
                  <c:v>-13.512221</c:v>
                </c:pt>
                <c:pt idx="10708">
                  <c:v>-13.733133</c:v>
                </c:pt>
                <c:pt idx="10709">
                  <c:v>-13.733133</c:v>
                </c:pt>
                <c:pt idx="10710">
                  <c:v>-13.885966</c:v>
                </c:pt>
                <c:pt idx="10711">
                  <c:v>-13.947626</c:v>
                </c:pt>
                <c:pt idx="10712">
                  <c:v>-14.006119</c:v>
                </c:pt>
                <c:pt idx="10713">
                  <c:v>-14.067594</c:v>
                </c:pt>
                <c:pt idx="10714">
                  <c:v>-14.129033</c:v>
                </c:pt>
                <c:pt idx="10715">
                  <c:v>-14.129033</c:v>
                </c:pt>
                <c:pt idx="10716">
                  <c:v>-14.129033</c:v>
                </c:pt>
                <c:pt idx="10717">
                  <c:v>-14.129033</c:v>
                </c:pt>
                <c:pt idx="10718">
                  <c:v>-14.349494</c:v>
                </c:pt>
                <c:pt idx="10719">
                  <c:v>-14.384098</c:v>
                </c:pt>
                <c:pt idx="10720">
                  <c:v>-14.446368</c:v>
                </c:pt>
                <c:pt idx="10721">
                  <c:v>-14.508742</c:v>
                </c:pt>
                <c:pt idx="10722">
                  <c:v>-14.570206000000001</c:v>
                </c:pt>
                <c:pt idx="10723">
                  <c:v>-14.632834000000001</c:v>
                </c:pt>
                <c:pt idx="10724">
                  <c:v>-14.692501</c:v>
                </c:pt>
                <c:pt idx="10725">
                  <c:v>-14.755421999999999</c:v>
                </c:pt>
                <c:pt idx="10726">
                  <c:v>-14.981964</c:v>
                </c:pt>
                <c:pt idx="10727">
                  <c:v>-14.981964</c:v>
                </c:pt>
                <c:pt idx="10728">
                  <c:v>-15.079758</c:v>
                </c:pt>
                <c:pt idx="10729">
                  <c:v>-15.143546000000001</c:v>
                </c:pt>
                <c:pt idx="10730">
                  <c:v>-15.207497999999999</c:v>
                </c:pt>
                <c:pt idx="10731">
                  <c:v>-15.271342000000001</c:v>
                </c:pt>
                <c:pt idx="10732">
                  <c:v>-15.335333</c:v>
                </c:pt>
                <c:pt idx="10733">
                  <c:v>-15.396264</c:v>
                </c:pt>
                <c:pt idx="10734">
                  <c:v>-15.62706</c:v>
                </c:pt>
                <c:pt idx="10735">
                  <c:v>-15.62706</c:v>
                </c:pt>
                <c:pt idx="10736">
                  <c:v>-15.726694</c:v>
                </c:pt>
                <c:pt idx="10737">
                  <c:v>-15.791382</c:v>
                </c:pt>
                <c:pt idx="10738">
                  <c:v>-15.856225</c:v>
                </c:pt>
                <c:pt idx="10739">
                  <c:v>-15.921229</c:v>
                </c:pt>
                <c:pt idx="10740">
                  <c:v>-15.986386</c:v>
                </c:pt>
                <c:pt idx="10741">
                  <c:v>-16.048418000000002</c:v>
                </c:pt>
                <c:pt idx="10742">
                  <c:v>-16.284209000000001</c:v>
                </c:pt>
                <c:pt idx="10743">
                  <c:v>-16.284209000000001</c:v>
                </c:pt>
                <c:pt idx="10744">
                  <c:v>-16.386886000000001</c:v>
                </c:pt>
                <c:pt idx="10745">
                  <c:v>-16.453025</c:v>
                </c:pt>
                <c:pt idx="10746">
                  <c:v>-16.520596999999999</c:v>
                </c:pt>
                <c:pt idx="10747">
                  <c:v>-16.588094999999999</c:v>
                </c:pt>
                <c:pt idx="10748">
                  <c:v>-16.655494000000001</c:v>
                </c:pt>
                <c:pt idx="10749">
                  <c:v>-16.722781999999999</c:v>
                </c:pt>
                <c:pt idx="10750">
                  <c:v>-17.110866000000001</c:v>
                </c:pt>
                <c:pt idx="10751">
                  <c:v>-17.110866000000001</c:v>
                </c:pt>
                <c:pt idx="10752">
                  <c:v>-17.209788</c:v>
                </c:pt>
                <c:pt idx="10753">
                  <c:v>-17.274317</c:v>
                </c:pt>
                <c:pt idx="10754">
                  <c:v>-17.343077999999998</c:v>
                </c:pt>
                <c:pt idx="10755">
                  <c:v>-17.411579</c:v>
                </c:pt>
                <c:pt idx="10756">
                  <c:v>-17.479800999999998</c:v>
                </c:pt>
                <c:pt idx="10757">
                  <c:v>-17.548625999999999</c:v>
                </c:pt>
                <c:pt idx="10758">
                  <c:v>-17.782748999999999</c:v>
                </c:pt>
                <c:pt idx="10759">
                  <c:v>-17.782748999999999</c:v>
                </c:pt>
                <c:pt idx="10760">
                  <c:v>-17.892569000000002</c:v>
                </c:pt>
                <c:pt idx="10761">
                  <c:v>-17.957635</c:v>
                </c:pt>
                <c:pt idx="10762">
                  <c:v>-18.025596</c:v>
                </c:pt>
                <c:pt idx="10763">
                  <c:v>-18.093250999999999</c:v>
                </c:pt>
                <c:pt idx="10764">
                  <c:v>-18.160603999999999</c:v>
                </c:pt>
                <c:pt idx="10765">
                  <c:v>-18.228362000000001</c:v>
                </c:pt>
                <c:pt idx="10766">
                  <c:v>-18.628909</c:v>
                </c:pt>
                <c:pt idx="10767">
                  <c:v>-18.628909</c:v>
                </c:pt>
                <c:pt idx="10768">
                  <c:v>-18.695039000000001</c:v>
                </c:pt>
                <c:pt idx="10769">
                  <c:v>-18.760905999999999</c:v>
                </c:pt>
                <c:pt idx="10770">
                  <c:v>-18.825496999999999</c:v>
                </c:pt>
                <c:pt idx="10771">
                  <c:v>-18.890900999999999</c:v>
                </c:pt>
                <c:pt idx="10772">
                  <c:v>-18.890900999999999</c:v>
                </c:pt>
                <c:pt idx="10773">
                  <c:v>-19.114681000000001</c:v>
                </c:pt>
                <c:pt idx="10774">
                  <c:v>-19.410582000000002</c:v>
                </c:pt>
                <c:pt idx="10775">
                  <c:v>-19.410582000000002</c:v>
                </c:pt>
                <c:pt idx="10776">
                  <c:v>-19.475753000000001</c:v>
                </c:pt>
                <c:pt idx="10777">
                  <c:v>-19.538034</c:v>
                </c:pt>
                <c:pt idx="10778">
                  <c:v>-19.538034</c:v>
                </c:pt>
                <c:pt idx="10779">
                  <c:v>-19.764873000000001</c:v>
                </c:pt>
                <c:pt idx="10780">
                  <c:v>-19.764873000000001</c:v>
                </c:pt>
                <c:pt idx="10781">
                  <c:v>-19.764873000000001</c:v>
                </c:pt>
                <c:pt idx="10782">
                  <c:v>-20.436934000000001</c:v>
                </c:pt>
                <c:pt idx="10783">
                  <c:v>-20.477663</c:v>
                </c:pt>
                <c:pt idx="10784">
                  <c:v>-20.546119000000001</c:v>
                </c:pt>
                <c:pt idx="10785">
                  <c:v>-20.610817999999998</c:v>
                </c:pt>
                <c:pt idx="10786">
                  <c:v>-20.681011999999999</c:v>
                </c:pt>
                <c:pt idx="10787">
                  <c:v>-20.752147999999998</c:v>
                </c:pt>
                <c:pt idx="10788">
                  <c:v>-20.824279000000001</c:v>
                </c:pt>
                <c:pt idx="10789">
                  <c:v>-20.897438999999999</c:v>
                </c:pt>
                <c:pt idx="10790">
                  <c:v>-21.162140999999998</c:v>
                </c:pt>
                <c:pt idx="10791">
                  <c:v>-21.203002999999999</c:v>
                </c:pt>
                <c:pt idx="10792">
                  <c:v>-21.278690999999998</c:v>
                </c:pt>
                <c:pt idx="10793">
                  <c:v>-21.355546</c:v>
                </c:pt>
                <c:pt idx="10794">
                  <c:v>-21.433600999999999</c:v>
                </c:pt>
                <c:pt idx="10795">
                  <c:v>-21.512861999999998</c:v>
                </c:pt>
                <c:pt idx="10796">
                  <c:v>-21.591985999999999</c:v>
                </c:pt>
                <c:pt idx="10797">
                  <c:v>-21.669581000000001</c:v>
                </c:pt>
                <c:pt idx="10798">
                  <c:v>-21.967987000000001</c:v>
                </c:pt>
                <c:pt idx="10799">
                  <c:v>-22.016870000000001</c:v>
                </c:pt>
                <c:pt idx="10800">
                  <c:v>-22.102096</c:v>
                </c:pt>
                <c:pt idx="10801">
                  <c:v>-22.188638999999998</c:v>
                </c:pt>
                <c:pt idx="10802">
                  <c:v>-22.272148999999999</c:v>
                </c:pt>
                <c:pt idx="10803">
                  <c:v>-22.361428</c:v>
                </c:pt>
                <c:pt idx="10804">
                  <c:v>-22.452102</c:v>
                </c:pt>
                <c:pt idx="10805">
                  <c:v>-22.544167999999999</c:v>
                </c:pt>
                <c:pt idx="10806">
                  <c:v>-22.878699000000001</c:v>
                </c:pt>
                <c:pt idx="10807">
                  <c:v>-22.929825000000001</c:v>
                </c:pt>
                <c:pt idx="10808">
                  <c:v>-23.025002000000001</c:v>
                </c:pt>
                <c:pt idx="10809">
                  <c:v>-23.121586000000001</c:v>
                </c:pt>
                <c:pt idx="10810">
                  <c:v>-23.219588999999999</c:v>
                </c:pt>
                <c:pt idx="10811">
                  <c:v>-23.318997</c:v>
                </c:pt>
                <c:pt idx="10812">
                  <c:v>-23.414739999999998</c:v>
                </c:pt>
                <c:pt idx="10813">
                  <c:v>-23.516957999999999</c:v>
                </c:pt>
                <c:pt idx="10814">
                  <c:v>-23.89001</c:v>
                </c:pt>
                <c:pt idx="10815">
                  <c:v>-23.951910999999999</c:v>
                </c:pt>
                <c:pt idx="10816">
                  <c:v>-24.057637</c:v>
                </c:pt>
                <c:pt idx="10817">
                  <c:v>-24.159486000000001</c:v>
                </c:pt>
                <c:pt idx="10818">
                  <c:v>-24.268383</c:v>
                </c:pt>
                <c:pt idx="10819">
                  <c:v>-24.378919</c:v>
                </c:pt>
                <c:pt idx="10820">
                  <c:v>-24.491140999999999</c:v>
                </c:pt>
                <c:pt idx="10821">
                  <c:v>-24.603147</c:v>
                </c:pt>
                <c:pt idx="10822">
                  <c:v>-25.022565</c:v>
                </c:pt>
                <c:pt idx="10823">
                  <c:v>-25.086684000000002</c:v>
                </c:pt>
                <c:pt idx="10824">
                  <c:v>-25.206029000000001</c:v>
                </c:pt>
                <c:pt idx="10825">
                  <c:v>-25.327245999999999</c:v>
                </c:pt>
                <c:pt idx="10826">
                  <c:v>-25.450381</c:v>
                </c:pt>
                <c:pt idx="10827">
                  <c:v>-25.569144000000001</c:v>
                </c:pt>
                <c:pt idx="10828">
                  <c:v>-25.696131000000001</c:v>
                </c:pt>
                <c:pt idx="10829">
                  <c:v>-25.822861</c:v>
                </c:pt>
                <c:pt idx="10830">
                  <c:v>-26.295382</c:v>
                </c:pt>
                <c:pt idx="10831">
                  <c:v>-26.368611000000001</c:v>
                </c:pt>
                <c:pt idx="10832">
                  <c:v>-26.503758000000001</c:v>
                </c:pt>
                <c:pt idx="10833">
                  <c:v>-26.640781</c:v>
                </c:pt>
                <c:pt idx="10834">
                  <c:v>-26.779674</c:v>
                </c:pt>
                <c:pt idx="10835">
                  <c:v>-26.920380999999999</c:v>
                </c:pt>
                <c:pt idx="10836">
                  <c:v>-27.062864999999999</c:v>
                </c:pt>
                <c:pt idx="10837">
                  <c:v>-27.202437</c:v>
                </c:pt>
                <c:pt idx="10838">
                  <c:v>-27.729569000000001</c:v>
                </c:pt>
                <c:pt idx="10839">
                  <c:v>-27.817895</c:v>
                </c:pt>
                <c:pt idx="10840">
                  <c:v>-27.961767999999999</c:v>
                </c:pt>
                <c:pt idx="10841">
                  <c:v>-28.114657000000001</c:v>
                </c:pt>
                <c:pt idx="10842">
                  <c:v>-28.269100999999999</c:v>
                </c:pt>
                <c:pt idx="10843">
                  <c:v>-28.425080000000001</c:v>
                </c:pt>
                <c:pt idx="10844">
                  <c:v>-28.582588000000001</c:v>
                </c:pt>
                <c:pt idx="10845">
                  <c:v>-28.741578000000001</c:v>
                </c:pt>
                <c:pt idx="10846">
                  <c:v>-29.312927999999999</c:v>
                </c:pt>
                <c:pt idx="10847">
                  <c:v>-29.404278000000001</c:v>
                </c:pt>
                <c:pt idx="10848">
                  <c:v>-29.568818</c:v>
                </c:pt>
                <c:pt idx="10849">
                  <c:v>-29.726559000000002</c:v>
                </c:pt>
                <c:pt idx="10850">
                  <c:v>-29.893712000000001</c:v>
                </c:pt>
                <c:pt idx="10851">
                  <c:v>-30.064848999999999</c:v>
                </c:pt>
                <c:pt idx="10852">
                  <c:v>-30.237238999999999</c:v>
                </c:pt>
                <c:pt idx="10853">
                  <c:v>-30.408062000000001</c:v>
                </c:pt>
                <c:pt idx="10854">
                  <c:v>-31.024550999999999</c:v>
                </c:pt>
                <c:pt idx="10855">
                  <c:v>-31.123718</c:v>
                </c:pt>
                <c:pt idx="10856">
                  <c:v>-31.300761999999999</c:v>
                </c:pt>
                <c:pt idx="10857">
                  <c:v>-31.479111</c:v>
                </c:pt>
                <c:pt idx="10858">
                  <c:v>-31.647205</c:v>
                </c:pt>
                <c:pt idx="10859">
                  <c:v>-31.828305</c:v>
                </c:pt>
                <c:pt idx="10860">
                  <c:v>-32.01079</c:v>
                </c:pt>
                <c:pt idx="10861">
                  <c:v>-32.194678000000003</c:v>
                </c:pt>
                <c:pt idx="10862">
                  <c:v>-32.850850999999999</c:v>
                </c:pt>
                <c:pt idx="10863">
                  <c:v>-32.956901999999999</c:v>
                </c:pt>
                <c:pt idx="10864">
                  <c:v>-33.146020999999998</c:v>
                </c:pt>
                <c:pt idx="10865">
                  <c:v>-33.333449999999999</c:v>
                </c:pt>
                <c:pt idx="10866">
                  <c:v>-33.516123999999998</c:v>
                </c:pt>
                <c:pt idx="10867">
                  <c:v>-33.709657</c:v>
                </c:pt>
                <c:pt idx="10868">
                  <c:v>-33.904851000000001</c:v>
                </c:pt>
                <c:pt idx="10869">
                  <c:v>-34.101824000000001</c:v>
                </c:pt>
                <c:pt idx="10870">
                  <c:v>-35.245806999999999</c:v>
                </c:pt>
                <c:pt idx="10871">
                  <c:v>-35.348360999999997</c:v>
                </c:pt>
                <c:pt idx="10872">
                  <c:v>-35.540377999999997</c:v>
                </c:pt>
                <c:pt idx="10873">
                  <c:v>-35.734045000000002</c:v>
                </c:pt>
                <c:pt idx="10874">
                  <c:v>-35.939292000000002</c:v>
                </c:pt>
                <c:pt idx="10875">
                  <c:v>-36.146126000000002</c:v>
                </c:pt>
                <c:pt idx="10876">
                  <c:v>-36.354455000000002</c:v>
                </c:pt>
                <c:pt idx="10877">
                  <c:v>-36.564196000000003</c:v>
                </c:pt>
                <c:pt idx="10878">
                  <c:v>-37.301654999999997</c:v>
                </c:pt>
                <c:pt idx="10879">
                  <c:v>-37.428618</c:v>
                </c:pt>
                <c:pt idx="10880">
                  <c:v>-37.640357999999999</c:v>
                </c:pt>
                <c:pt idx="10881">
                  <c:v>-37.843271999999999</c:v>
                </c:pt>
                <c:pt idx="10882">
                  <c:v>-38.058698999999997</c:v>
                </c:pt>
                <c:pt idx="10883">
                  <c:v>-38.276257999999999</c:v>
                </c:pt>
                <c:pt idx="10884">
                  <c:v>-38.496091</c:v>
                </c:pt>
                <c:pt idx="10885">
                  <c:v>-38.712125999999998</c:v>
                </c:pt>
                <c:pt idx="10886">
                  <c:v>-39.50994</c:v>
                </c:pt>
                <c:pt idx="10887">
                  <c:v>-39.644367000000003</c:v>
                </c:pt>
                <c:pt idx="10888">
                  <c:v>-40.087522999999997</c:v>
                </c:pt>
                <c:pt idx="10889">
                  <c:v>-40.087522999999997</c:v>
                </c:pt>
                <c:pt idx="10890">
                  <c:v>-40.321452000000001</c:v>
                </c:pt>
                <c:pt idx="10891">
                  <c:v>-40.558629000000003</c:v>
                </c:pt>
                <c:pt idx="10892">
                  <c:v>-40.799028</c:v>
                </c:pt>
                <c:pt idx="10893">
                  <c:v>-41.039321999999999</c:v>
                </c:pt>
                <c:pt idx="10894">
                  <c:v>-42.806323999999996</c:v>
                </c:pt>
                <c:pt idx="10895">
                  <c:v>-43.063932000000001</c:v>
                </c:pt>
                <c:pt idx="10896">
                  <c:v>-43.324347000000003</c:v>
                </c:pt>
                <c:pt idx="10897">
                  <c:v>-43.574173000000002</c:v>
                </c:pt>
                <c:pt idx="10898">
                  <c:v>-43.574173000000002</c:v>
                </c:pt>
                <c:pt idx="10899">
                  <c:v>-43.574173000000002</c:v>
                </c:pt>
                <c:pt idx="10900">
                  <c:v>-44.533943999999998</c:v>
                </c:pt>
                <c:pt idx="10901">
                  <c:v>-44.533943999999998</c:v>
                </c:pt>
                <c:pt idx="10902">
                  <c:v>-45.500838000000002</c:v>
                </c:pt>
                <c:pt idx="10903">
                  <c:v>-45.763131000000001</c:v>
                </c:pt>
                <c:pt idx="10904">
                  <c:v>-46.042793000000003</c:v>
                </c:pt>
                <c:pt idx="10905">
                  <c:v>-46.325628000000002</c:v>
                </c:pt>
                <c:pt idx="10906">
                  <c:v>-46.325628000000002</c:v>
                </c:pt>
                <c:pt idx="10907">
                  <c:v>-46.325628000000002</c:v>
                </c:pt>
                <c:pt idx="10908">
                  <c:v>-47.373280999999999</c:v>
                </c:pt>
                <c:pt idx="10909">
                  <c:v>-47.373280999999999</c:v>
                </c:pt>
                <c:pt idx="10910">
                  <c:v>-48.393061000000003</c:v>
                </c:pt>
                <c:pt idx="10911">
                  <c:v>-48.691561999999998</c:v>
                </c:pt>
                <c:pt idx="10912">
                  <c:v>-48.993420999999998</c:v>
                </c:pt>
                <c:pt idx="10913">
                  <c:v>-49.298529000000002</c:v>
                </c:pt>
                <c:pt idx="10914">
                  <c:v>-49.298529000000002</c:v>
                </c:pt>
                <c:pt idx="10915">
                  <c:v>-49.298529000000002</c:v>
                </c:pt>
                <c:pt idx="10916">
                  <c:v>-50.438746999999999</c:v>
                </c:pt>
                <c:pt idx="10917">
                  <c:v>-50.438746999999999</c:v>
                </c:pt>
                <c:pt idx="10918">
                  <c:v>-51.550936999999998</c:v>
                </c:pt>
                <c:pt idx="10919">
                  <c:v>-51.868166000000002</c:v>
                </c:pt>
                <c:pt idx="10920">
                  <c:v>-52.175671000000001</c:v>
                </c:pt>
                <c:pt idx="10921">
                  <c:v>-52.501148000000001</c:v>
                </c:pt>
                <c:pt idx="10922">
                  <c:v>-52.501148000000001</c:v>
                </c:pt>
                <c:pt idx="10923">
                  <c:v>-52.501148000000001</c:v>
                </c:pt>
                <c:pt idx="10924">
                  <c:v>-53.709446999999997</c:v>
                </c:pt>
                <c:pt idx="10925">
                  <c:v>-53.709446999999997</c:v>
                </c:pt>
                <c:pt idx="10926">
                  <c:v>-54.862932999999998</c:v>
                </c:pt>
                <c:pt idx="10927">
                  <c:v>-55.189098999999999</c:v>
                </c:pt>
                <c:pt idx="10928">
                  <c:v>-55.511927999999997</c:v>
                </c:pt>
                <c:pt idx="10929">
                  <c:v>-55.830860999999999</c:v>
                </c:pt>
                <c:pt idx="10930">
                  <c:v>-55.830860999999999</c:v>
                </c:pt>
                <c:pt idx="10931">
                  <c:v>-55.830860999999999</c:v>
                </c:pt>
                <c:pt idx="10932">
                  <c:v>-56.989617000000003</c:v>
                </c:pt>
                <c:pt idx="10933">
                  <c:v>-56.989617000000003</c:v>
                </c:pt>
                <c:pt idx="10934">
                  <c:v>-58.071317000000001</c:v>
                </c:pt>
                <c:pt idx="10935">
                  <c:v>-58.367342999999998</c:v>
                </c:pt>
                <c:pt idx="10936">
                  <c:v>-58.641322000000002</c:v>
                </c:pt>
                <c:pt idx="10937">
                  <c:v>-58.922561999999999</c:v>
                </c:pt>
                <c:pt idx="10938">
                  <c:v>-58.922561999999999</c:v>
                </c:pt>
                <c:pt idx="10939">
                  <c:v>-58.922561999999999</c:v>
                </c:pt>
                <c:pt idx="10940">
                  <c:v>-59.931862000000002</c:v>
                </c:pt>
                <c:pt idx="10941">
                  <c:v>-59.931862000000002</c:v>
                </c:pt>
                <c:pt idx="10942">
                  <c:v>-60.830274000000003</c:v>
                </c:pt>
                <c:pt idx="10943">
                  <c:v>-61.064219000000001</c:v>
                </c:pt>
                <c:pt idx="10944">
                  <c:v>-61.286906000000002</c:v>
                </c:pt>
                <c:pt idx="10945">
                  <c:v>-61.502786</c:v>
                </c:pt>
                <c:pt idx="10946">
                  <c:v>-61.502786</c:v>
                </c:pt>
                <c:pt idx="10947">
                  <c:v>-61.502786</c:v>
                </c:pt>
                <c:pt idx="10948">
                  <c:v>-62.258189000000002</c:v>
                </c:pt>
                <c:pt idx="10949">
                  <c:v>-62.258189000000002</c:v>
                </c:pt>
                <c:pt idx="10950">
                  <c:v>-62.873199999999997</c:v>
                </c:pt>
                <c:pt idx="10951">
                  <c:v>-63.028139000000003</c:v>
                </c:pt>
                <c:pt idx="10952">
                  <c:v>-63.173786999999997</c:v>
                </c:pt>
                <c:pt idx="10953">
                  <c:v>-63.307040000000001</c:v>
                </c:pt>
                <c:pt idx="10954">
                  <c:v>-63.307040000000001</c:v>
                </c:pt>
                <c:pt idx="10955">
                  <c:v>-63.307040000000001</c:v>
                </c:pt>
                <c:pt idx="10956">
                  <c:v>-63.757786000000003</c:v>
                </c:pt>
                <c:pt idx="10957">
                  <c:v>-63.757786000000003</c:v>
                </c:pt>
                <c:pt idx="10958">
                  <c:v>-64.073240999999996</c:v>
                </c:pt>
                <c:pt idx="10959">
                  <c:v>-64.125643999999994</c:v>
                </c:pt>
                <c:pt idx="10960">
                  <c:v>-64.166149000000004</c:v>
                </c:pt>
                <c:pt idx="10961">
                  <c:v>-64.189420999999996</c:v>
                </c:pt>
                <c:pt idx="10962">
                  <c:v>-64.189420999999996</c:v>
                </c:pt>
                <c:pt idx="10963">
                  <c:v>-64.189420999999996</c:v>
                </c:pt>
                <c:pt idx="10964">
                  <c:v>-64.189420999999996</c:v>
                </c:pt>
                <c:pt idx="10965">
                  <c:v>-64.245428000000004</c:v>
                </c:pt>
                <c:pt idx="10966">
                  <c:v>-64.231595999999996</c:v>
                </c:pt>
                <c:pt idx="10967">
                  <c:v>-64.201834000000005</c:v>
                </c:pt>
                <c:pt idx="10968">
                  <c:v>-64.153321000000005</c:v>
                </c:pt>
                <c:pt idx="10969">
                  <c:v>-64.087585000000004</c:v>
                </c:pt>
                <c:pt idx="10970">
                  <c:v>-64.004772000000003</c:v>
                </c:pt>
                <c:pt idx="10971">
                  <c:v>-63.907285000000002</c:v>
                </c:pt>
                <c:pt idx="10972">
                  <c:v>-63.789327999999998</c:v>
                </c:pt>
                <c:pt idx="10973">
                  <c:v>-63.789327999999998</c:v>
                </c:pt>
                <c:pt idx="10974">
                  <c:v>-63.380730999999997</c:v>
                </c:pt>
                <c:pt idx="10975">
                  <c:v>-63.285133999999999</c:v>
                </c:pt>
                <c:pt idx="10976">
                  <c:v>-63.119880999999999</c:v>
                </c:pt>
                <c:pt idx="10977">
                  <c:v>-62.939636999999998</c:v>
                </c:pt>
                <c:pt idx="10978">
                  <c:v>-62.745123</c:v>
                </c:pt>
                <c:pt idx="10979">
                  <c:v>-62.540297000000002</c:v>
                </c:pt>
                <c:pt idx="10980">
                  <c:v>-62.332098999999999</c:v>
                </c:pt>
                <c:pt idx="10981">
                  <c:v>-62.102798999999997</c:v>
                </c:pt>
                <c:pt idx="10982">
                  <c:v>-61.326537000000002</c:v>
                </c:pt>
                <c:pt idx="10983">
                  <c:v>-61.326537000000002</c:v>
                </c:pt>
                <c:pt idx="10984">
                  <c:v>-61.177990000000001</c:v>
                </c:pt>
                <c:pt idx="10985">
                  <c:v>-60.663800000000002</c:v>
                </c:pt>
                <c:pt idx="10986">
                  <c:v>-60.396436000000001</c:v>
                </c:pt>
                <c:pt idx="10987">
                  <c:v>-60.121937000000003</c:v>
                </c:pt>
                <c:pt idx="10988">
                  <c:v>-59.840947999999997</c:v>
                </c:pt>
                <c:pt idx="10989">
                  <c:v>-59.573898999999997</c:v>
                </c:pt>
                <c:pt idx="10990">
                  <c:v>-58.597476</c:v>
                </c:pt>
                <c:pt idx="10991">
                  <c:v>-58.597476</c:v>
                </c:pt>
                <c:pt idx="10992">
                  <c:v>-58.122432000000003</c:v>
                </c:pt>
                <c:pt idx="10993">
                  <c:v>-57.814751999999999</c:v>
                </c:pt>
                <c:pt idx="10994">
                  <c:v>-57.499628000000001</c:v>
                </c:pt>
                <c:pt idx="10995">
                  <c:v>-57.177715999999997</c:v>
                </c:pt>
                <c:pt idx="10996">
                  <c:v>-56.862665</c:v>
                </c:pt>
                <c:pt idx="10997">
                  <c:v>-56.524025000000002</c:v>
                </c:pt>
                <c:pt idx="10998">
                  <c:v>-54.628635000000003</c:v>
                </c:pt>
                <c:pt idx="10999">
                  <c:v>-54.628635000000003</c:v>
                </c:pt>
                <c:pt idx="11000">
                  <c:v>-54.093490000000003</c:v>
                </c:pt>
                <c:pt idx="11001">
                  <c:v>-53.723042999999997</c:v>
                </c:pt>
                <c:pt idx="11002">
                  <c:v>-53.343449999999997</c:v>
                </c:pt>
                <c:pt idx="11003">
                  <c:v>-52.954704</c:v>
                </c:pt>
                <c:pt idx="11004">
                  <c:v>-52.575251999999999</c:v>
                </c:pt>
                <c:pt idx="11005">
                  <c:v>-52.168866999999999</c:v>
                </c:pt>
                <c:pt idx="11006">
                  <c:v>-50.777915999999998</c:v>
                </c:pt>
                <c:pt idx="11007">
                  <c:v>-50.777915999999998</c:v>
                </c:pt>
                <c:pt idx="11008">
                  <c:v>-50.088721999999997</c:v>
                </c:pt>
                <c:pt idx="11009">
                  <c:v>-49.651800999999999</c:v>
                </c:pt>
                <c:pt idx="11010">
                  <c:v>-49.207355</c:v>
                </c:pt>
                <c:pt idx="11011">
                  <c:v>-48.755578999999997</c:v>
                </c:pt>
                <c:pt idx="11012">
                  <c:v>-48.317967000000003</c:v>
                </c:pt>
                <c:pt idx="11013">
                  <c:v>-47.852665999999999</c:v>
                </c:pt>
                <c:pt idx="11014">
                  <c:v>-46.268230000000003</c:v>
                </c:pt>
                <c:pt idx="11015">
                  <c:v>-46.268230000000003</c:v>
                </c:pt>
                <c:pt idx="11016">
                  <c:v>-45.492731999999997</c:v>
                </c:pt>
                <c:pt idx="11017">
                  <c:v>-45.009529999999998</c:v>
                </c:pt>
                <c:pt idx="11018">
                  <c:v>-44.521414999999998</c:v>
                </c:pt>
                <c:pt idx="11019">
                  <c:v>-44.051310000000001</c:v>
                </c:pt>
                <c:pt idx="11020">
                  <c:v>-43.553688000000001</c:v>
                </c:pt>
                <c:pt idx="11021">
                  <c:v>-43.059207000000001</c:v>
                </c:pt>
                <c:pt idx="11022">
                  <c:v>-40.506464999999999</c:v>
                </c:pt>
                <c:pt idx="11023">
                  <c:v>-40.013396999999998</c:v>
                </c:pt>
                <c:pt idx="11024">
                  <c:v>-39.500081000000002</c:v>
                </c:pt>
                <c:pt idx="11025">
                  <c:v>-38.974598999999998</c:v>
                </c:pt>
                <c:pt idx="11026">
                  <c:v>-38.445171999999999</c:v>
                </c:pt>
                <c:pt idx="11027">
                  <c:v>-37.912089000000002</c:v>
                </c:pt>
                <c:pt idx="11028">
                  <c:v>-37.912089000000002</c:v>
                </c:pt>
                <c:pt idx="11029">
                  <c:v>-37.912089000000002</c:v>
                </c:pt>
                <c:pt idx="11030">
                  <c:v>-35.237442999999999</c:v>
                </c:pt>
                <c:pt idx="11031">
                  <c:v>-34.695476999999997</c:v>
                </c:pt>
                <c:pt idx="11032">
                  <c:v>-34.159860000000002</c:v>
                </c:pt>
                <c:pt idx="11033">
                  <c:v>-33.613970000000002</c:v>
                </c:pt>
                <c:pt idx="11034">
                  <c:v>-33.066541000000001</c:v>
                </c:pt>
                <c:pt idx="11035">
                  <c:v>-32.543219000000001</c:v>
                </c:pt>
                <c:pt idx="11036">
                  <c:v>-32.543219000000001</c:v>
                </c:pt>
                <c:pt idx="11037">
                  <c:v>-32.543219000000001</c:v>
                </c:pt>
                <c:pt idx="11038">
                  <c:v>-30.675583</c:v>
                </c:pt>
                <c:pt idx="11039">
                  <c:v>-30.675583</c:v>
                </c:pt>
                <c:pt idx="11040">
                  <c:v>-29.781687999999999</c:v>
                </c:pt>
                <c:pt idx="11041">
                  <c:v>-29.232412</c:v>
                </c:pt>
                <c:pt idx="11042">
                  <c:v>-28.683361999999999</c:v>
                </c:pt>
                <c:pt idx="11043">
                  <c:v>-28.160253000000001</c:v>
                </c:pt>
                <c:pt idx="11044">
                  <c:v>-27.612020999999999</c:v>
                </c:pt>
                <c:pt idx="11045">
                  <c:v>-27.064450999999998</c:v>
                </c:pt>
                <c:pt idx="11046">
                  <c:v>-27.064450999999998</c:v>
                </c:pt>
                <c:pt idx="11047">
                  <c:v>-25.206745000000002</c:v>
                </c:pt>
                <c:pt idx="11048">
                  <c:v>-25.206745000000002</c:v>
                </c:pt>
                <c:pt idx="11049">
                  <c:v>-25.206745000000002</c:v>
                </c:pt>
                <c:pt idx="11050">
                  <c:v>-25.206745000000002</c:v>
                </c:pt>
                <c:pt idx="11051">
                  <c:v>-25.206745000000002</c:v>
                </c:pt>
                <c:pt idx="11052">
                  <c:v>-24.349695000000001</c:v>
                </c:pt>
                <c:pt idx="11053">
                  <c:v>-23.807963999999998</c:v>
                </c:pt>
                <c:pt idx="11054">
                  <c:v>-22.191742000000001</c:v>
                </c:pt>
                <c:pt idx="11055">
                  <c:v>-21.656603</c:v>
                </c:pt>
                <c:pt idx="11056">
                  <c:v>-21.656603</c:v>
                </c:pt>
                <c:pt idx="11057">
                  <c:v>-21.656603</c:v>
                </c:pt>
                <c:pt idx="11058">
                  <c:v>-19.825856000000002</c:v>
                </c:pt>
                <c:pt idx="11059">
                  <c:v>-19.825856000000002</c:v>
                </c:pt>
                <c:pt idx="11060">
                  <c:v>-18.987210000000001</c:v>
                </c:pt>
                <c:pt idx="11061">
                  <c:v>-18.458957999999999</c:v>
                </c:pt>
                <c:pt idx="11062">
                  <c:v>-16.915126999999998</c:v>
                </c:pt>
                <c:pt idx="11063">
                  <c:v>-16.397874000000002</c:v>
                </c:pt>
                <c:pt idx="11064">
                  <c:v>-16.397874000000002</c:v>
                </c:pt>
                <c:pt idx="11065">
                  <c:v>-14.628311999999999</c:v>
                </c:pt>
                <c:pt idx="11066">
                  <c:v>-14.628311999999999</c:v>
                </c:pt>
                <c:pt idx="11067">
                  <c:v>-14.628311999999999</c:v>
                </c:pt>
                <c:pt idx="11068">
                  <c:v>-13.831486999999999</c:v>
                </c:pt>
                <c:pt idx="11069">
                  <c:v>-13.337618000000001</c:v>
                </c:pt>
                <c:pt idx="11070">
                  <c:v>-11.854557</c:v>
                </c:pt>
                <c:pt idx="11071">
                  <c:v>-11.368269</c:v>
                </c:pt>
                <c:pt idx="11072">
                  <c:v>-11.368269</c:v>
                </c:pt>
                <c:pt idx="11073">
                  <c:v>-9.6920979999999997</c:v>
                </c:pt>
                <c:pt idx="11074">
                  <c:v>-9.6920979999999997</c:v>
                </c:pt>
                <c:pt idx="11075">
                  <c:v>-9.6920979999999997</c:v>
                </c:pt>
                <c:pt idx="11076">
                  <c:v>-8.9601609999999994</c:v>
                </c:pt>
                <c:pt idx="11077">
                  <c:v>-8.4956029999999991</c:v>
                </c:pt>
                <c:pt idx="11078">
                  <c:v>-7.1580959999999996</c:v>
                </c:pt>
                <c:pt idx="11079">
                  <c:v>-6.7178579999999997</c:v>
                </c:pt>
                <c:pt idx="11080">
                  <c:v>-6.7178579999999997</c:v>
                </c:pt>
                <c:pt idx="11081">
                  <c:v>-5.196218</c:v>
                </c:pt>
                <c:pt idx="11082">
                  <c:v>-5.196218</c:v>
                </c:pt>
                <c:pt idx="11083">
                  <c:v>-5.196218</c:v>
                </c:pt>
                <c:pt idx="11084">
                  <c:v>-4.5470189999999997</c:v>
                </c:pt>
                <c:pt idx="11085">
                  <c:v>-4.1388470000000002</c:v>
                </c:pt>
                <c:pt idx="11086">
                  <c:v>-2.9712930000000002</c:v>
                </c:pt>
                <c:pt idx="11087">
                  <c:v>-2.620574</c:v>
                </c:pt>
                <c:pt idx="11088">
                  <c:v>-2.620574</c:v>
                </c:pt>
                <c:pt idx="11089">
                  <c:v>-1.3418159999999999</c:v>
                </c:pt>
                <c:pt idx="11090">
                  <c:v>-1.3418159999999999</c:v>
                </c:pt>
                <c:pt idx="11091">
                  <c:v>-1.3418159999999999</c:v>
                </c:pt>
                <c:pt idx="11092">
                  <c:v>-0.81457000000000002</c:v>
                </c:pt>
                <c:pt idx="11093">
                  <c:v>-0.49124600000000002</c:v>
                </c:pt>
                <c:pt idx="11094">
                  <c:v>0.398561</c:v>
                </c:pt>
                <c:pt idx="11095">
                  <c:v>0.67115000000000002</c:v>
                </c:pt>
                <c:pt idx="11096">
                  <c:v>0.67115000000000002</c:v>
                </c:pt>
                <c:pt idx="11097">
                  <c:v>1.6252409999999999</c:v>
                </c:pt>
                <c:pt idx="11098">
                  <c:v>1.6252409999999999</c:v>
                </c:pt>
                <c:pt idx="11099">
                  <c:v>1.6252409999999999</c:v>
                </c:pt>
                <c:pt idx="11100">
                  <c:v>1.9790369999999999</c:v>
                </c:pt>
                <c:pt idx="11101">
                  <c:v>2.192129</c:v>
                </c:pt>
                <c:pt idx="11102">
                  <c:v>2.7325089999999999</c:v>
                </c:pt>
                <c:pt idx="11103">
                  <c:v>2.8815010000000001</c:v>
                </c:pt>
                <c:pt idx="11104">
                  <c:v>2.8815010000000001</c:v>
                </c:pt>
                <c:pt idx="11105">
                  <c:v>3.4459409999999999</c:v>
                </c:pt>
                <c:pt idx="11106">
                  <c:v>3.4459409999999999</c:v>
                </c:pt>
                <c:pt idx="11107">
                  <c:v>3.4459409999999999</c:v>
                </c:pt>
                <c:pt idx="11108">
                  <c:v>3.6066739999999999</c:v>
                </c:pt>
                <c:pt idx="11109">
                  <c:v>3.6990880000000002</c:v>
                </c:pt>
                <c:pt idx="11110">
                  <c:v>3.8756059999999999</c:v>
                </c:pt>
                <c:pt idx="11111">
                  <c:v>3.9056259999999998</c:v>
                </c:pt>
                <c:pt idx="11112">
                  <c:v>3.9056259999999998</c:v>
                </c:pt>
                <c:pt idx="11113">
                  <c:v>4.0574709999999996</c:v>
                </c:pt>
                <c:pt idx="11114">
                  <c:v>4.0574709999999996</c:v>
                </c:pt>
                <c:pt idx="11115">
                  <c:v>4.0574709999999996</c:v>
                </c:pt>
                <c:pt idx="11116">
                  <c:v>4.0227029999999999</c:v>
                </c:pt>
                <c:pt idx="11117">
                  <c:v>3.991107</c:v>
                </c:pt>
                <c:pt idx="11118">
                  <c:v>3.806317</c:v>
                </c:pt>
                <c:pt idx="11119">
                  <c:v>3.7155390000000001</c:v>
                </c:pt>
                <c:pt idx="11120">
                  <c:v>3.7155390000000001</c:v>
                </c:pt>
                <c:pt idx="11121">
                  <c:v>3.4682949999999999</c:v>
                </c:pt>
                <c:pt idx="11122">
                  <c:v>3.4682949999999999</c:v>
                </c:pt>
                <c:pt idx="11123">
                  <c:v>3.4682949999999999</c:v>
                </c:pt>
                <c:pt idx="11124">
                  <c:v>3.2540969999999998</c:v>
                </c:pt>
                <c:pt idx="11125">
                  <c:v>3.116072</c:v>
                </c:pt>
                <c:pt idx="11126">
                  <c:v>2.6597029999999999</c:v>
                </c:pt>
                <c:pt idx="11127">
                  <c:v>2.4929070000000002</c:v>
                </c:pt>
                <c:pt idx="11128">
                  <c:v>2.4929070000000002</c:v>
                </c:pt>
                <c:pt idx="11129">
                  <c:v>1.7378169999999999</c:v>
                </c:pt>
                <c:pt idx="11130">
                  <c:v>1.7378169999999999</c:v>
                </c:pt>
                <c:pt idx="11131">
                  <c:v>1.7378169999999999</c:v>
                </c:pt>
                <c:pt idx="11132">
                  <c:v>1.4635180000000001</c:v>
                </c:pt>
                <c:pt idx="11133">
                  <c:v>1.292548</c:v>
                </c:pt>
                <c:pt idx="11134">
                  <c:v>0.63358999999999999</c:v>
                </c:pt>
                <c:pt idx="11135">
                  <c:v>0.63358999999999999</c:v>
                </c:pt>
                <c:pt idx="11136">
                  <c:v>0.63358999999999999</c:v>
                </c:pt>
                <c:pt idx="11137">
                  <c:v>0.134602</c:v>
                </c:pt>
                <c:pt idx="11138">
                  <c:v>0.134602</c:v>
                </c:pt>
                <c:pt idx="11139">
                  <c:v>0.134602</c:v>
                </c:pt>
                <c:pt idx="11140">
                  <c:v>-0.12603900000000001</c:v>
                </c:pt>
                <c:pt idx="11141">
                  <c:v>-0.27708300000000002</c:v>
                </c:pt>
                <c:pt idx="11142">
                  <c:v>-0.85943700000000001</c:v>
                </c:pt>
                <c:pt idx="11143">
                  <c:v>-0.85943700000000001</c:v>
                </c:pt>
                <c:pt idx="11144">
                  <c:v>-0.85943700000000001</c:v>
                </c:pt>
                <c:pt idx="11145">
                  <c:v>-1.342204</c:v>
                </c:pt>
                <c:pt idx="11146">
                  <c:v>-1.342204</c:v>
                </c:pt>
                <c:pt idx="11147">
                  <c:v>-1.433101</c:v>
                </c:pt>
                <c:pt idx="11148">
                  <c:v>-1.577439</c:v>
                </c:pt>
                <c:pt idx="11149">
                  <c:v>-1.715913</c:v>
                </c:pt>
                <c:pt idx="11150">
                  <c:v>-2.3058299999999998</c:v>
                </c:pt>
                <c:pt idx="11151">
                  <c:v>-2.8115700000000001</c:v>
                </c:pt>
                <c:pt idx="11152">
                  <c:v>-2.8115700000000001</c:v>
                </c:pt>
                <c:pt idx="11153">
                  <c:v>-2.9043929999999998</c:v>
                </c:pt>
                <c:pt idx="11154">
                  <c:v>-3.048991</c:v>
                </c:pt>
                <c:pt idx="11155">
                  <c:v>-3.2026240000000001</c:v>
                </c:pt>
                <c:pt idx="11156">
                  <c:v>-3.3570090000000001</c:v>
                </c:pt>
                <c:pt idx="11157">
                  <c:v>-3.5120369999999999</c:v>
                </c:pt>
                <c:pt idx="11158">
                  <c:v>-3.8236300000000001</c:v>
                </c:pt>
                <c:pt idx="11159">
                  <c:v>-4.348325</c:v>
                </c:pt>
                <c:pt idx="11160">
                  <c:v>-4.348325</c:v>
                </c:pt>
                <c:pt idx="11161">
                  <c:v>-4.4416140000000004</c:v>
                </c:pt>
                <c:pt idx="11162">
                  <c:v>-4.5999730000000003</c:v>
                </c:pt>
                <c:pt idx="11163">
                  <c:v>-4.7585759999999997</c:v>
                </c:pt>
                <c:pt idx="11164">
                  <c:v>-4.9174519999999999</c:v>
                </c:pt>
                <c:pt idx="11165">
                  <c:v>-5.0801689999999997</c:v>
                </c:pt>
                <c:pt idx="11166">
                  <c:v>-5.3993440000000001</c:v>
                </c:pt>
                <c:pt idx="11167">
                  <c:v>-5.9398249999999999</c:v>
                </c:pt>
                <c:pt idx="11168">
                  <c:v>-5.9398249999999999</c:v>
                </c:pt>
                <c:pt idx="11169">
                  <c:v>-6.0451879999999996</c:v>
                </c:pt>
                <c:pt idx="11170">
                  <c:v>-6.2099970000000004</c:v>
                </c:pt>
                <c:pt idx="11171">
                  <c:v>-6.3766030000000002</c:v>
                </c:pt>
                <c:pt idx="11172">
                  <c:v>-6.5361649999999996</c:v>
                </c:pt>
                <c:pt idx="11173">
                  <c:v>-6.7049000000000003</c:v>
                </c:pt>
                <c:pt idx="11174">
                  <c:v>-7.0431410000000003</c:v>
                </c:pt>
                <c:pt idx="11175">
                  <c:v>-7.6010070000000001</c:v>
                </c:pt>
                <c:pt idx="11176">
                  <c:v>-7.6010070000000001</c:v>
                </c:pt>
                <c:pt idx="11177">
                  <c:v>-7.7088999999999999</c:v>
                </c:pt>
                <c:pt idx="11178">
                  <c:v>-7.8717769999999998</c:v>
                </c:pt>
                <c:pt idx="11179">
                  <c:v>-8.0416109999999996</c:v>
                </c:pt>
                <c:pt idx="11180">
                  <c:v>-8.2119509999999991</c:v>
                </c:pt>
                <c:pt idx="11181">
                  <c:v>-8.3811079999999993</c:v>
                </c:pt>
                <c:pt idx="11182">
                  <c:v>-8.7149289999999997</c:v>
                </c:pt>
                <c:pt idx="11183">
                  <c:v>-9.2526460000000004</c:v>
                </c:pt>
                <c:pt idx="11184">
                  <c:v>-9.2526460000000004</c:v>
                </c:pt>
                <c:pt idx="11185">
                  <c:v>-9.3514149999999994</c:v>
                </c:pt>
                <c:pt idx="11186">
                  <c:v>-9.5123730000000002</c:v>
                </c:pt>
                <c:pt idx="11187">
                  <c:v>-9.6709599999999991</c:v>
                </c:pt>
                <c:pt idx="11188">
                  <c:v>-9.8270339999999994</c:v>
                </c:pt>
                <c:pt idx="11189">
                  <c:v>-9.9714980000000004</c:v>
                </c:pt>
                <c:pt idx="11190">
                  <c:v>-10.270318</c:v>
                </c:pt>
                <c:pt idx="11191">
                  <c:v>-10.748078</c:v>
                </c:pt>
                <c:pt idx="11192">
                  <c:v>-10.748078</c:v>
                </c:pt>
                <c:pt idx="11193">
                  <c:v>-10.841943000000001</c:v>
                </c:pt>
                <c:pt idx="11194">
                  <c:v>-10.975216</c:v>
                </c:pt>
                <c:pt idx="11195">
                  <c:v>-11.11407</c:v>
                </c:pt>
                <c:pt idx="11196">
                  <c:v>-11.250266999999999</c:v>
                </c:pt>
                <c:pt idx="11197">
                  <c:v>-11.385935</c:v>
                </c:pt>
                <c:pt idx="11198">
                  <c:v>-11.643746999999999</c:v>
                </c:pt>
                <c:pt idx="11199">
                  <c:v>-12.056715000000001</c:v>
                </c:pt>
                <c:pt idx="11200">
                  <c:v>-12.056715000000001</c:v>
                </c:pt>
                <c:pt idx="11201">
                  <c:v>-12.138662</c:v>
                </c:pt>
                <c:pt idx="11202">
                  <c:v>-12.261051</c:v>
                </c:pt>
                <c:pt idx="11203">
                  <c:v>-12.3757</c:v>
                </c:pt>
                <c:pt idx="11204">
                  <c:v>-12.491754999999999</c:v>
                </c:pt>
                <c:pt idx="11205">
                  <c:v>-12.606939000000001</c:v>
                </c:pt>
                <c:pt idx="11206">
                  <c:v>-12.829866000000001</c:v>
                </c:pt>
                <c:pt idx="11207">
                  <c:v>-13.177422999999999</c:v>
                </c:pt>
                <c:pt idx="11208">
                  <c:v>-13.177422999999999</c:v>
                </c:pt>
                <c:pt idx="11209">
                  <c:v>-13.242164000000001</c:v>
                </c:pt>
                <c:pt idx="11210">
                  <c:v>-13.345416</c:v>
                </c:pt>
                <c:pt idx="11211">
                  <c:v>-13.4466</c:v>
                </c:pt>
                <c:pt idx="11212">
                  <c:v>-13.54237</c:v>
                </c:pt>
                <c:pt idx="11213">
                  <c:v>-13.633488</c:v>
                </c:pt>
                <c:pt idx="11214">
                  <c:v>-13.817321</c:v>
                </c:pt>
                <c:pt idx="11215">
                  <c:v>-14.11069</c:v>
                </c:pt>
                <c:pt idx="11216">
                  <c:v>-14.11069</c:v>
                </c:pt>
                <c:pt idx="11217">
                  <c:v>-14.161654</c:v>
                </c:pt>
                <c:pt idx="11218">
                  <c:v>-14.245941</c:v>
                </c:pt>
                <c:pt idx="11219">
                  <c:v>-14.327529</c:v>
                </c:pt>
                <c:pt idx="11220">
                  <c:v>-14.407715</c:v>
                </c:pt>
                <c:pt idx="11221">
                  <c:v>-14.48517</c:v>
                </c:pt>
                <c:pt idx="11222">
                  <c:v>-14.631658</c:v>
                </c:pt>
                <c:pt idx="11223">
                  <c:v>-14.631658</c:v>
                </c:pt>
                <c:pt idx="11224">
                  <c:v>-14.887174999999999</c:v>
                </c:pt>
                <c:pt idx="11225">
                  <c:v>-14.887174999999999</c:v>
                </c:pt>
                <c:pt idx="11226">
                  <c:v>-14.887174999999999</c:v>
                </c:pt>
                <c:pt idx="11227">
                  <c:v>-14.929830000000001</c:v>
                </c:pt>
                <c:pt idx="11228">
                  <c:v>-14.996698</c:v>
                </c:pt>
                <c:pt idx="11229">
                  <c:v>-15.064823000000001</c:v>
                </c:pt>
                <c:pt idx="11230">
                  <c:v>-15.328811</c:v>
                </c:pt>
                <c:pt idx="11231">
                  <c:v>-15.328811</c:v>
                </c:pt>
                <c:pt idx="11232">
                  <c:v>-15.328811</c:v>
                </c:pt>
                <c:pt idx="11233">
                  <c:v>-15.558055</c:v>
                </c:pt>
                <c:pt idx="11234">
                  <c:v>-15.558055</c:v>
                </c:pt>
                <c:pt idx="11235">
                  <c:v>-15.592946</c:v>
                </c:pt>
                <c:pt idx="11236">
                  <c:v>-15.655512999999999</c:v>
                </c:pt>
                <c:pt idx="11237">
                  <c:v>-15.714326</c:v>
                </c:pt>
                <c:pt idx="11238">
                  <c:v>-15.954834</c:v>
                </c:pt>
                <c:pt idx="11239">
                  <c:v>-15.954834</c:v>
                </c:pt>
                <c:pt idx="11240">
                  <c:v>-15.954834</c:v>
                </c:pt>
                <c:pt idx="11241">
                  <c:v>-16.169464999999999</c:v>
                </c:pt>
                <c:pt idx="11242">
                  <c:v>-16.169464999999999</c:v>
                </c:pt>
                <c:pt idx="11243">
                  <c:v>-16.202062000000002</c:v>
                </c:pt>
                <c:pt idx="11244">
                  <c:v>-16.260787000000001</c:v>
                </c:pt>
                <c:pt idx="11245">
                  <c:v>-16.319044000000002</c:v>
                </c:pt>
                <c:pt idx="11246">
                  <c:v>-16.548428999999999</c:v>
                </c:pt>
                <c:pt idx="11247">
                  <c:v>-16.548428999999999</c:v>
                </c:pt>
                <c:pt idx="11248">
                  <c:v>-16.548428999999999</c:v>
                </c:pt>
                <c:pt idx="11249">
                  <c:v>-16.896101999999999</c:v>
                </c:pt>
                <c:pt idx="11250">
                  <c:v>-16.896101999999999</c:v>
                </c:pt>
                <c:pt idx="11251">
                  <c:v>-16.925094999999999</c:v>
                </c:pt>
                <c:pt idx="11252">
                  <c:v>-16.968225</c:v>
                </c:pt>
                <c:pt idx="11253">
                  <c:v>-17.025507000000001</c:v>
                </c:pt>
                <c:pt idx="11254">
                  <c:v>-17.251072000000001</c:v>
                </c:pt>
                <c:pt idx="11255">
                  <c:v>-17.251072000000001</c:v>
                </c:pt>
                <c:pt idx="11256">
                  <c:v>-17.251072000000001</c:v>
                </c:pt>
                <c:pt idx="11257">
                  <c:v>-18.036238000000001</c:v>
                </c:pt>
                <c:pt idx="11258">
                  <c:v>-18.036238000000001</c:v>
                </c:pt>
                <c:pt idx="11259">
                  <c:v>-18.064052</c:v>
                </c:pt>
                <c:pt idx="11260">
                  <c:v>-18.109282</c:v>
                </c:pt>
                <c:pt idx="11261">
                  <c:v>-18.166245</c:v>
                </c:pt>
                <c:pt idx="11262">
                  <c:v>-18.392211</c:v>
                </c:pt>
                <c:pt idx="11263">
                  <c:v>-18.392211</c:v>
                </c:pt>
                <c:pt idx="11264">
                  <c:v>-18.392211</c:v>
                </c:pt>
                <c:pt idx="11265">
                  <c:v>-18.599342</c:v>
                </c:pt>
                <c:pt idx="11266">
                  <c:v>-18.599342</c:v>
                </c:pt>
                <c:pt idx="11267">
                  <c:v>-18.636672999999998</c:v>
                </c:pt>
                <c:pt idx="11268">
                  <c:v>-18.753782999999999</c:v>
                </c:pt>
                <c:pt idx="11269">
                  <c:v>-18.753782999999999</c:v>
                </c:pt>
                <c:pt idx="11270">
                  <c:v>-18.989747999999999</c:v>
                </c:pt>
                <c:pt idx="11271">
                  <c:v>-18.989747999999999</c:v>
                </c:pt>
                <c:pt idx="11272">
                  <c:v>-18.989747999999999</c:v>
                </c:pt>
                <c:pt idx="11273">
                  <c:v>-19.206277</c:v>
                </c:pt>
                <c:pt idx="11274">
                  <c:v>-19.206277</c:v>
                </c:pt>
                <c:pt idx="11275">
                  <c:v>-19.24239</c:v>
                </c:pt>
                <c:pt idx="11276">
                  <c:v>-19.363856999999999</c:v>
                </c:pt>
                <c:pt idx="11277">
                  <c:v>-19.422584000000001</c:v>
                </c:pt>
                <c:pt idx="11278">
                  <c:v>-19.827037000000001</c:v>
                </c:pt>
                <c:pt idx="11279">
                  <c:v>-19.827037000000001</c:v>
                </c:pt>
                <c:pt idx="11280">
                  <c:v>-19.827037000000001</c:v>
                </c:pt>
                <c:pt idx="11281">
                  <c:v>-19.864699999999999</c:v>
                </c:pt>
                <c:pt idx="11282">
                  <c:v>-19.98912</c:v>
                </c:pt>
                <c:pt idx="11283">
                  <c:v>-20.049240999999999</c:v>
                </c:pt>
                <c:pt idx="11284">
                  <c:v>-20.112297000000002</c:v>
                </c:pt>
                <c:pt idx="11285">
                  <c:v>-20.175198000000002</c:v>
                </c:pt>
                <c:pt idx="11286">
                  <c:v>-20.237935</c:v>
                </c:pt>
                <c:pt idx="11287">
                  <c:v>-20.457633999999999</c:v>
                </c:pt>
                <c:pt idx="11288">
                  <c:v>-20.457633999999999</c:v>
                </c:pt>
                <c:pt idx="11289">
                  <c:v>-20.496165999999999</c:v>
                </c:pt>
                <c:pt idx="11290">
                  <c:v>-20.621703</c:v>
                </c:pt>
                <c:pt idx="11291">
                  <c:v>-20.680181999999999</c:v>
                </c:pt>
                <c:pt idx="11292">
                  <c:v>-20.742576</c:v>
                </c:pt>
                <c:pt idx="11293">
                  <c:v>-20.804825000000001</c:v>
                </c:pt>
                <c:pt idx="11294">
                  <c:v>-20.867953</c:v>
                </c:pt>
                <c:pt idx="11295">
                  <c:v>-21.087505</c:v>
                </c:pt>
                <c:pt idx="11296">
                  <c:v>-21.087505</c:v>
                </c:pt>
                <c:pt idx="11297">
                  <c:v>-21.125001999999999</c:v>
                </c:pt>
                <c:pt idx="11298">
                  <c:v>-21.247161999999999</c:v>
                </c:pt>
                <c:pt idx="11299">
                  <c:v>-21.309614</c:v>
                </c:pt>
                <c:pt idx="11300">
                  <c:v>-21.371991000000001</c:v>
                </c:pt>
                <c:pt idx="11301">
                  <c:v>-21.434297999999998</c:v>
                </c:pt>
                <c:pt idx="11302">
                  <c:v>-21.713899999999999</c:v>
                </c:pt>
                <c:pt idx="11303">
                  <c:v>-21.713899999999999</c:v>
                </c:pt>
                <c:pt idx="11304">
                  <c:v>-21.713899999999999</c:v>
                </c:pt>
                <c:pt idx="11305">
                  <c:v>-21.749029</c:v>
                </c:pt>
                <c:pt idx="11306">
                  <c:v>-21.873745</c:v>
                </c:pt>
                <c:pt idx="11307">
                  <c:v>-21.936140000000002</c:v>
                </c:pt>
                <c:pt idx="11308">
                  <c:v>-21.998595000000002</c:v>
                </c:pt>
                <c:pt idx="11309">
                  <c:v>-22.061156</c:v>
                </c:pt>
                <c:pt idx="11310">
                  <c:v>-22.120804</c:v>
                </c:pt>
                <c:pt idx="11311">
                  <c:v>-22.341208999999999</c:v>
                </c:pt>
                <c:pt idx="11312">
                  <c:v>-22.341208999999999</c:v>
                </c:pt>
                <c:pt idx="11313">
                  <c:v>-22.379151</c:v>
                </c:pt>
                <c:pt idx="11314">
                  <c:v>-22.505367</c:v>
                </c:pt>
                <c:pt idx="11315">
                  <c:v>-22.566956000000001</c:v>
                </c:pt>
                <c:pt idx="11316">
                  <c:v>-22.631079</c:v>
                </c:pt>
                <c:pt idx="11317">
                  <c:v>-22.694828000000001</c:v>
                </c:pt>
                <c:pt idx="11318">
                  <c:v>-22.991201</c:v>
                </c:pt>
                <c:pt idx="11319">
                  <c:v>-22.991201</c:v>
                </c:pt>
                <c:pt idx="11320">
                  <c:v>-22.991201</c:v>
                </c:pt>
                <c:pt idx="11321">
                  <c:v>-23.025897000000001</c:v>
                </c:pt>
                <c:pt idx="11322">
                  <c:v>-23.157544999999999</c:v>
                </c:pt>
                <c:pt idx="11323">
                  <c:v>-23.224124</c:v>
                </c:pt>
                <c:pt idx="11324">
                  <c:v>-23.291568000000002</c:v>
                </c:pt>
                <c:pt idx="11325">
                  <c:v>-23.359925</c:v>
                </c:pt>
                <c:pt idx="11326">
                  <c:v>-23.679777999999999</c:v>
                </c:pt>
                <c:pt idx="11327">
                  <c:v>-23.679777999999999</c:v>
                </c:pt>
                <c:pt idx="11328">
                  <c:v>-23.679777999999999</c:v>
                </c:pt>
                <c:pt idx="11329">
                  <c:v>-23.721231</c:v>
                </c:pt>
                <c:pt idx="11330">
                  <c:v>-23.865217999999999</c:v>
                </c:pt>
                <c:pt idx="11331">
                  <c:v>-23.935303000000001</c:v>
                </c:pt>
                <c:pt idx="11332">
                  <c:v>-24.009264000000002</c:v>
                </c:pt>
                <c:pt idx="11333">
                  <c:v>-24.084277</c:v>
                </c:pt>
                <c:pt idx="11334">
                  <c:v>-24.449911</c:v>
                </c:pt>
                <c:pt idx="11335">
                  <c:v>-24.449911</c:v>
                </c:pt>
                <c:pt idx="11336">
                  <c:v>-24.449911</c:v>
                </c:pt>
                <c:pt idx="11337">
                  <c:v>-24.491185999999999</c:v>
                </c:pt>
                <c:pt idx="11338">
                  <c:v>-24.65597</c:v>
                </c:pt>
                <c:pt idx="11339">
                  <c:v>-24.740945</c:v>
                </c:pt>
                <c:pt idx="11340">
                  <c:v>-24.827681999999999</c:v>
                </c:pt>
                <c:pt idx="11341">
                  <c:v>-24.915133000000001</c:v>
                </c:pt>
                <c:pt idx="11342">
                  <c:v>-25.334219999999998</c:v>
                </c:pt>
                <c:pt idx="11343">
                  <c:v>-25.334219999999998</c:v>
                </c:pt>
                <c:pt idx="11344">
                  <c:v>-25.334219999999998</c:v>
                </c:pt>
                <c:pt idx="11345">
                  <c:v>-25.388310000000001</c:v>
                </c:pt>
                <c:pt idx="11346">
                  <c:v>-25.573416000000002</c:v>
                </c:pt>
                <c:pt idx="11347">
                  <c:v>-25.671906</c:v>
                </c:pt>
                <c:pt idx="11348">
                  <c:v>-25.771913999999999</c:v>
                </c:pt>
                <c:pt idx="11349">
                  <c:v>-25.873345</c:v>
                </c:pt>
                <c:pt idx="11350">
                  <c:v>-26.354364</c:v>
                </c:pt>
                <c:pt idx="11351">
                  <c:v>-26.354364</c:v>
                </c:pt>
                <c:pt idx="11352">
                  <c:v>-26.354364</c:v>
                </c:pt>
                <c:pt idx="11353">
                  <c:v>-26.517247000000001</c:v>
                </c:pt>
                <c:pt idx="11354">
                  <c:v>-26.624531000000001</c:v>
                </c:pt>
                <c:pt idx="11355">
                  <c:v>-26.732880999999999</c:v>
                </c:pt>
                <c:pt idx="11356">
                  <c:v>-26.842264</c:v>
                </c:pt>
                <c:pt idx="11357">
                  <c:v>-26.947030999999999</c:v>
                </c:pt>
                <c:pt idx="11358">
                  <c:v>-27.467188</c:v>
                </c:pt>
                <c:pt idx="11359">
                  <c:v>-27.467188</c:v>
                </c:pt>
                <c:pt idx="11360">
                  <c:v>-27.467188</c:v>
                </c:pt>
                <c:pt idx="11361">
                  <c:v>-27.645282999999999</c:v>
                </c:pt>
                <c:pt idx="11362">
                  <c:v>-27.761963999999999</c:v>
                </c:pt>
                <c:pt idx="11363">
                  <c:v>-27.879704</c:v>
                </c:pt>
                <c:pt idx="11364">
                  <c:v>-27.998533999999999</c:v>
                </c:pt>
                <c:pt idx="11365">
                  <c:v>-28.118462000000001</c:v>
                </c:pt>
                <c:pt idx="11366">
                  <c:v>-28.687159000000001</c:v>
                </c:pt>
                <c:pt idx="11367">
                  <c:v>-28.687159000000001</c:v>
                </c:pt>
                <c:pt idx="11368">
                  <c:v>-28.687159000000001</c:v>
                </c:pt>
                <c:pt idx="11369">
                  <c:v>-28.880980999999998</c:v>
                </c:pt>
                <c:pt idx="11370">
                  <c:v>-29.002423</c:v>
                </c:pt>
                <c:pt idx="11371">
                  <c:v>-29.131429000000001</c:v>
                </c:pt>
                <c:pt idx="11372">
                  <c:v>-29.261676999999999</c:v>
                </c:pt>
                <c:pt idx="11373">
                  <c:v>-29.395578</c:v>
                </c:pt>
                <c:pt idx="11374">
                  <c:v>-30.013013999999998</c:v>
                </c:pt>
                <c:pt idx="11375">
                  <c:v>-30.013013999999998</c:v>
                </c:pt>
                <c:pt idx="11376">
                  <c:v>-30.013013999999998</c:v>
                </c:pt>
                <c:pt idx="11377">
                  <c:v>-30.228069999999999</c:v>
                </c:pt>
                <c:pt idx="11378">
                  <c:v>-30.367549</c:v>
                </c:pt>
                <c:pt idx="11379">
                  <c:v>-30.501261</c:v>
                </c:pt>
                <c:pt idx="11380">
                  <c:v>-30.642983000000001</c:v>
                </c:pt>
                <c:pt idx="11381">
                  <c:v>-30.783459000000001</c:v>
                </c:pt>
                <c:pt idx="11382">
                  <c:v>-31.767067999999998</c:v>
                </c:pt>
                <c:pt idx="11383">
                  <c:v>-31.767067999999998</c:v>
                </c:pt>
                <c:pt idx="11384">
                  <c:v>-31.767067999999998</c:v>
                </c:pt>
                <c:pt idx="11385">
                  <c:v>-31.980053000000002</c:v>
                </c:pt>
                <c:pt idx="11386">
                  <c:v>-32.128787000000003</c:v>
                </c:pt>
                <c:pt idx="11387">
                  <c:v>-32.278550000000003</c:v>
                </c:pt>
                <c:pt idx="11388">
                  <c:v>-32.429378</c:v>
                </c:pt>
                <c:pt idx="11389">
                  <c:v>-32.581270000000004</c:v>
                </c:pt>
                <c:pt idx="11390">
                  <c:v>-33.266362999999998</c:v>
                </c:pt>
                <c:pt idx="11391">
                  <c:v>-33.266362999999998</c:v>
                </c:pt>
                <c:pt idx="11392">
                  <c:v>-33.266362999999998</c:v>
                </c:pt>
                <c:pt idx="11393">
                  <c:v>-33.518599000000002</c:v>
                </c:pt>
                <c:pt idx="11394">
                  <c:v>-33.677106999999999</c:v>
                </c:pt>
                <c:pt idx="11395">
                  <c:v>-33.836936000000001</c:v>
                </c:pt>
                <c:pt idx="11396">
                  <c:v>-33.998148</c:v>
                </c:pt>
                <c:pt idx="11397">
                  <c:v>-34.16075</c:v>
                </c:pt>
                <c:pt idx="11398">
                  <c:v>-34.906115999999997</c:v>
                </c:pt>
                <c:pt idx="11399">
                  <c:v>-34.906115999999997</c:v>
                </c:pt>
                <c:pt idx="11400">
                  <c:v>-34.906115999999997</c:v>
                </c:pt>
                <c:pt idx="11401">
                  <c:v>-35.167158999999998</c:v>
                </c:pt>
                <c:pt idx="11402">
                  <c:v>-35.336964999999999</c:v>
                </c:pt>
                <c:pt idx="11403">
                  <c:v>-35.505761</c:v>
                </c:pt>
                <c:pt idx="11404">
                  <c:v>-35.679330999999998</c:v>
                </c:pt>
                <c:pt idx="11405">
                  <c:v>-35.851816999999997</c:v>
                </c:pt>
                <c:pt idx="11406">
                  <c:v>-36.756329000000001</c:v>
                </c:pt>
                <c:pt idx="11407">
                  <c:v>-36.937598000000001</c:v>
                </c:pt>
                <c:pt idx="11408">
                  <c:v>-37.121268999999998</c:v>
                </c:pt>
                <c:pt idx="11409">
                  <c:v>-37.307355000000001</c:v>
                </c:pt>
                <c:pt idx="11410">
                  <c:v>-37.495897999999997</c:v>
                </c:pt>
                <c:pt idx="11411">
                  <c:v>-37.677334000000002</c:v>
                </c:pt>
                <c:pt idx="11412">
                  <c:v>-37.870820999999999</c:v>
                </c:pt>
                <c:pt idx="11413">
                  <c:v>-37.870820999999999</c:v>
                </c:pt>
                <c:pt idx="11414">
                  <c:v>-38.686625999999997</c:v>
                </c:pt>
                <c:pt idx="11415">
                  <c:v>-38.884917000000002</c:v>
                </c:pt>
                <c:pt idx="11416">
                  <c:v>-39.086089999999999</c:v>
                </c:pt>
                <c:pt idx="11417">
                  <c:v>-39.279919</c:v>
                </c:pt>
                <c:pt idx="11418">
                  <c:v>-39.483255999999997</c:v>
                </c:pt>
                <c:pt idx="11419">
                  <c:v>-39.689855000000001</c:v>
                </c:pt>
                <c:pt idx="11420">
                  <c:v>-39.896208000000001</c:v>
                </c:pt>
                <c:pt idx="11421">
                  <c:v>-39.896208000000001</c:v>
                </c:pt>
                <c:pt idx="11422">
                  <c:v>-40.805587000000003</c:v>
                </c:pt>
                <c:pt idx="11423">
                  <c:v>-41.014313999999999</c:v>
                </c:pt>
                <c:pt idx="11424">
                  <c:v>-41.238</c:v>
                </c:pt>
                <c:pt idx="11425">
                  <c:v>-41.465341000000002</c:v>
                </c:pt>
                <c:pt idx="11426">
                  <c:v>-41.694212999999998</c:v>
                </c:pt>
                <c:pt idx="11427">
                  <c:v>-41.926712999999999</c:v>
                </c:pt>
                <c:pt idx="11428">
                  <c:v>-42.162832000000002</c:v>
                </c:pt>
                <c:pt idx="11429">
                  <c:v>-42.162832000000002</c:v>
                </c:pt>
                <c:pt idx="11430">
                  <c:v>-43.169803000000002</c:v>
                </c:pt>
                <c:pt idx="11431">
                  <c:v>-43.416384000000001</c:v>
                </c:pt>
                <c:pt idx="11432">
                  <c:v>-43.666524000000003</c:v>
                </c:pt>
                <c:pt idx="11433">
                  <c:v>-43.920220999999998</c:v>
                </c:pt>
                <c:pt idx="11434">
                  <c:v>-44.177497000000002</c:v>
                </c:pt>
                <c:pt idx="11435">
                  <c:v>-44.424844999999998</c:v>
                </c:pt>
                <c:pt idx="11436">
                  <c:v>-44.685457999999997</c:v>
                </c:pt>
                <c:pt idx="11437">
                  <c:v>-44.685457999999997</c:v>
                </c:pt>
                <c:pt idx="11438">
                  <c:v>-45.819775999999997</c:v>
                </c:pt>
                <c:pt idx="11439">
                  <c:v>-46.086271000000004</c:v>
                </c:pt>
                <c:pt idx="11440">
                  <c:v>-46.361255</c:v>
                </c:pt>
                <c:pt idx="11441">
                  <c:v>-46.625464000000001</c:v>
                </c:pt>
                <c:pt idx="11442">
                  <c:v>-46.908068999999998</c:v>
                </c:pt>
                <c:pt idx="11443">
                  <c:v>-47.194527000000001</c:v>
                </c:pt>
                <c:pt idx="11444">
                  <c:v>-47.484816000000002</c:v>
                </c:pt>
                <c:pt idx="11445">
                  <c:v>-47.484816000000002</c:v>
                </c:pt>
                <c:pt idx="11446">
                  <c:v>-48.725810000000003</c:v>
                </c:pt>
                <c:pt idx="11447">
                  <c:v>-49.023859000000002</c:v>
                </c:pt>
                <c:pt idx="11448">
                  <c:v>-49.326008999999999</c:v>
                </c:pt>
                <c:pt idx="11449">
                  <c:v>-49.632314999999998</c:v>
                </c:pt>
                <c:pt idx="11450">
                  <c:v>-49.942815000000003</c:v>
                </c:pt>
                <c:pt idx="11451">
                  <c:v>-50.257396</c:v>
                </c:pt>
                <c:pt idx="11452">
                  <c:v>-50.553595999999999</c:v>
                </c:pt>
                <c:pt idx="11453">
                  <c:v>-50.553595999999999</c:v>
                </c:pt>
                <c:pt idx="11454">
                  <c:v>-51.948110999999997</c:v>
                </c:pt>
                <c:pt idx="11455">
                  <c:v>-52.278325000000002</c:v>
                </c:pt>
                <c:pt idx="11456">
                  <c:v>-52.594020999999998</c:v>
                </c:pt>
                <c:pt idx="11457">
                  <c:v>-52.923960000000001</c:v>
                </c:pt>
                <c:pt idx="11458">
                  <c:v>-53.262019000000002</c:v>
                </c:pt>
                <c:pt idx="11459">
                  <c:v>-53.602012000000002</c:v>
                </c:pt>
                <c:pt idx="11460">
                  <c:v>-53.947456000000003</c:v>
                </c:pt>
                <c:pt idx="11461">
                  <c:v>-53.947456000000003</c:v>
                </c:pt>
                <c:pt idx="11462">
                  <c:v>-55.417256000000002</c:v>
                </c:pt>
                <c:pt idx="11463">
                  <c:v>-55.765121000000001</c:v>
                </c:pt>
                <c:pt idx="11464">
                  <c:v>-56.112378999999997</c:v>
                </c:pt>
                <c:pt idx="11465">
                  <c:v>-56.452250999999997</c:v>
                </c:pt>
                <c:pt idx="11466">
                  <c:v>-56.796143999999998</c:v>
                </c:pt>
                <c:pt idx="11467">
                  <c:v>-57.125805999999997</c:v>
                </c:pt>
                <c:pt idx="11468">
                  <c:v>-57.470126</c:v>
                </c:pt>
                <c:pt idx="11469">
                  <c:v>-57.470126</c:v>
                </c:pt>
                <c:pt idx="11470">
                  <c:v>-58.909376999999999</c:v>
                </c:pt>
                <c:pt idx="11471">
                  <c:v>-59.241577999999997</c:v>
                </c:pt>
                <c:pt idx="11472">
                  <c:v>-59.568263999999999</c:v>
                </c:pt>
                <c:pt idx="11473">
                  <c:v>-59.888700999999998</c:v>
                </c:pt>
                <c:pt idx="11474">
                  <c:v>-60.209102999999999</c:v>
                </c:pt>
                <c:pt idx="11475">
                  <c:v>-60.516423000000003</c:v>
                </c:pt>
                <c:pt idx="11476">
                  <c:v>-60.804974000000001</c:v>
                </c:pt>
                <c:pt idx="11477">
                  <c:v>-60.804974000000001</c:v>
                </c:pt>
                <c:pt idx="11478">
                  <c:v>-61.905368000000003</c:v>
                </c:pt>
                <c:pt idx="11479">
                  <c:v>-62.074216999999997</c:v>
                </c:pt>
                <c:pt idx="11480">
                  <c:v>-62.353459999999998</c:v>
                </c:pt>
                <c:pt idx="11481">
                  <c:v>-62.613467999999997</c:v>
                </c:pt>
                <c:pt idx="11482">
                  <c:v>-62.880840999999997</c:v>
                </c:pt>
                <c:pt idx="11483">
                  <c:v>-63.132139000000002</c:v>
                </c:pt>
                <c:pt idx="11484">
                  <c:v>-63.364688999999998</c:v>
                </c:pt>
                <c:pt idx="11485">
                  <c:v>-63.598579000000001</c:v>
                </c:pt>
                <c:pt idx="11486">
                  <c:v>-65.618853000000001</c:v>
                </c:pt>
                <c:pt idx="11487">
                  <c:v>-65.618853000000001</c:v>
                </c:pt>
                <c:pt idx="11488">
                  <c:v>-65.618853000000001</c:v>
                </c:pt>
                <c:pt idx="11489">
                  <c:v>-66.132323999999997</c:v>
                </c:pt>
                <c:pt idx="11490">
                  <c:v>-66.132323999999997</c:v>
                </c:pt>
                <c:pt idx="11491">
                  <c:v>-66.132323999999997</c:v>
                </c:pt>
                <c:pt idx="11492">
                  <c:v>-66.311413999999999</c:v>
                </c:pt>
                <c:pt idx="11493">
                  <c:v>-66.405705999999995</c:v>
                </c:pt>
                <c:pt idx="11494">
                  <c:v>-66.570071999999996</c:v>
                </c:pt>
                <c:pt idx="11495">
                  <c:v>-66.582257999999996</c:v>
                </c:pt>
                <c:pt idx="11496">
                  <c:v>-66.582257999999996</c:v>
                </c:pt>
                <c:pt idx="11497">
                  <c:v>-66.582257999999996</c:v>
                </c:pt>
                <c:pt idx="11498">
                  <c:v>-66.597582000000003</c:v>
                </c:pt>
                <c:pt idx="11499">
                  <c:v>-66.597582000000003</c:v>
                </c:pt>
                <c:pt idx="11500">
                  <c:v>-66.597582000000003</c:v>
                </c:pt>
                <c:pt idx="11501">
                  <c:v>-66.597582000000003</c:v>
                </c:pt>
                <c:pt idx="11502">
                  <c:v>-66.233318999999995</c:v>
                </c:pt>
                <c:pt idx="11503">
                  <c:v>-66.233318999999995</c:v>
                </c:pt>
                <c:pt idx="11504">
                  <c:v>-66.095879999999994</c:v>
                </c:pt>
                <c:pt idx="11505">
                  <c:v>-65.938665999999998</c:v>
                </c:pt>
                <c:pt idx="11506">
                  <c:v>-65.938665999999998</c:v>
                </c:pt>
                <c:pt idx="11507">
                  <c:v>-65.938665999999998</c:v>
                </c:pt>
                <c:pt idx="11508">
                  <c:v>-65.938665999999998</c:v>
                </c:pt>
                <c:pt idx="11509">
                  <c:v>-65.069685000000007</c:v>
                </c:pt>
                <c:pt idx="11510">
                  <c:v>-64.958108999999993</c:v>
                </c:pt>
                <c:pt idx="11511">
                  <c:v>-64.768129000000002</c:v>
                </c:pt>
                <c:pt idx="11512">
                  <c:v>-64.544784000000007</c:v>
                </c:pt>
                <c:pt idx="11513">
                  <c:v>-64.310005000000004</c:v>
                </c:pt>
                <c:pt idx="11514">
                  <c:v>-64.060992999999996</c:v>
                </c:pt>
                <c:pt idx="11515">
                  <c:v>-63.798513999999997</c:v>
                </c:pt>
                <c:pt idx="11516">
                  <c:v>-63.539667000000001</c:v>
                </c:pt>
                <c:pt idx="11517">
                  <c:v>-63.539667000000001</c:v>
                </c:pt>
                <c:pt idx="11518">
                  <c:v>-62.428876000000002</c:v>
                </c:pt>
                <c:pt idx="11519">
                  <c:v>-62.131720000000001</c:v>
                </c:pt>
                <c:pt idx="11520">
                  <c:v>-61.819336</c:v>
                </c:pt>
                <c:pt idx="11521">
                  <c:v>-61.496138000000002</c:v>
                </c:pt>
                <c:pt idx="11522">
                  <c:v>-61.162309</c:v>
                </c:pt>
                <c:pt idx="11523">
                  <c:v>-60.838160000000002</c:v>
                </c:pt>
                <c:pt idx="11524">
                  <c:v>-60.488306999999999</c:v>
                </c:pt>
                <c:pt idx="11525">
                  <c:v>-60.488306999999999</c:v>
                </c:pt>
                <c:pt idx="11526">
                  <c:v>-59.055343000000001</c:v>
                </c:pt>
                <c:pt idx="11527">
                  <c:v>-58.678662000000003</c:v>
                </c:pt>
                <c:pt idx="11528">
                  <c:v>-58.292048999999999</c:v>
                </c:pt>
                <c:pt idx="11529">
                  <c:v>-57.895482000000001</c:v>
                </c:pt>
                <c:pt idx="11530">
                  <c:v>-57.5077</c:v>
                </c:pt>
                <c:pt idx="11531">
                  <c:v>-57.091709999999999</c:v>
                </c:pt>
                <c:pt idx="11532">
                  <c:v>-56.666376</c:v>
                </c:pt>
                <c:pt idx="11533">
                  <c:v>-56.666376</c:v>
                </c:pt>
                <c:pt idx="11534">
                  <c:v>-53.110010000000003</c:v>
                </c:pt>
                <c:pt idx="11535">
                  <c:v>-53.110010000000003</c:v>
                </c:pt>
                <c:pt idx="11536">
                  <c:v>-52.6267</c:v>
                </c:pt>
                <c:pt idx="11537">
                  <c:v>-52.136057000000001</c:v>
                </c:pt>
                <c:pt idx="11538">
                  <c:v>-52.136057000000001</c:v>
                </c:pt>
                <c:pt idx="11539">
                  <c:v>-50.462615999999997</c:v>
                </c:pt>
                <c:pt idx="11540">
                  <c:v>-50.462615999999997</c:v>
                </c:pt>
                <c:pt idx="11541">
                  <c:v>-50.146915999999997</c:v>
                </c:pt>
                <c:pt idx="11542">
                  <c:v>-48.115572</c:v>
                </c:pt>
                <c:pt idx="11543">
                  <c:v>-48.115572</c:v>
                </c:pt>
                <c:pt idx="11544">
                  <c:v>-47.585486000000003</c:v>
                </c:pt>
                <c:pt idx="11545">
                  <c:v>-47.050049000000001</c:v>
                </c:pt>
                <c:pt idx="11546">
                  <c:v>-47.050049000000001</c:v>
                </c:pt>
                <c:pt idx="11547">
                  <c:v>-45.219901</c:v>
                </c:pt>
                <c:pt idx="11548">
                  <c:v>-45.219901</c:v>
                </c:pt>
                <c:pt idx="11549">
                  <c:v>-44.902971000000001</c:v>
                </c:pt>
                <c:pt idx="11550">
                  <c:v>-42.680562000000002</c:v>
                </c:pt>
                <c:pt idx="11551">
                  <c:v>-42.680562000000002</c:v>
                </c:pt>
                <c:pt idx="11552">
                  <c:v>-42.14658</c:v>
                </c:pt>
                <c:pt idx="11553">
                  <c:v>-41.572133999999998</c:v>
                </c:pt>
                <c:pt idx="11554">
                  <c:v>-41.572133999999998</c:v>
                </c:pt>
                <c:pt idx="11555">
                  <c:v>-39.610359000000003</c:v>
                </c:pt>
                <c:pt idx="11556">
                  <c:v>-39.610359000000003</c:v>
                </c:pt>
                <c:pt idx="11557">
                  <c:v>-39.239598000000001</c:v>
                </c:pt>
                <c:pt idx="11558">
                  <c:v>-36.875501999999997</c:v>
                </c:pt>
                <c:pt idx="11559">
                  <c:v>-36.875501999999997</c:v>
                </c:pt>
                <c:pt idx="11560">
                  <c:v>-36.267443</c:v>
                </c:pt>
                <c:pt idx="11561">
                  <c:v>-35.656053999999997</c:v>
                </c:pt>
                <c:pt idx="11562">
                  <c:v>-35.656053999999997</c:v>
                </c:pt>
                <c:pt idx="11563">
                  <c:v>-33.583461</c:v>
                </c:pt>
                <c:pt idx="11564">
                  <c:v>-33.583461</c:v>
                </c:pt>
                <c:pt idx="11565">
                  <c:v>-33.224066999999998</c:v>
                </c:pt>
                <c:pt idx="11566">
                  <c:v>-30.753530999999999</c:v>
                </c:pt>
                <c:pt idx="11567">
                  <c:v>-30.753530999999999</c:v>
                </c:pt>
                <c:pt idx="11568">
                  <c:v>-30.130374</c:v>
                </c:pt>
                <c:pt idx="11569">
                  <c:v>-29.535575999999999</c:v>
                </c:pt>
                <c:pt idx="11570">
                  <c:v>-29.535575999999999</c:v>
                </c:pt>
                <c:pt idx="11571">
                  <c:v>-27.410312000000001</c:v>
                </c:pt>
                <c:pt idx="11572">
                  <c:v>-27.410312000000001</c:v>
                </c:pt>
                <c:pt idx="11573">
                  <c:v>-27.030047</c:v>
                </c:pt>
                <c:pt idx="11574">
                  <c:v>-24.578672999999998</c:v>
                </c:pt>
                <c:pt idx="11575">
                  <c:v>-24.578672999999998</c:v>
                </c:pt>
                <c:pt idx="11576">
                  <c:v>-23.961061999999998</c:v>
                </c:pt>
                <c:pt idx="11577">
                  <c:v>-23.344967</c:v>
                </c:pt>
                <c:pt idx="11578">
                  <c:v>-23.344967</c:v>
                </c:pt>
                <c:pt idx="11579">
                  <c:v>-21.247070000000001</c:v>
                </c:pt>
                <c:pt idx="11580">
                  <c:v>-21.247070000000001</c:v>
                </c:pt>
                <c:pt idx="11581">
                  <c:v>-20.894911</c:v>
                </c:pt>
                <c:pt idx="11582">
                  <c:v>-18.482838999999998</c:v>
                </c:pt>
                <c:pt idx="11583">
                  <c:v>-18.482838999999998</c:v>
                </c:pt>
                <c:pt idx="11584">
                  <c:v>-18.505641000000001</c:v>
                </c:pt>
                <c:pt idx="11585">
                  <c:v>-18.528466999999999</c:v>
                </c:pt>
                <c:pt idx="11586">
                  <c:v>-18.528466999999999</c:v>
                </c:pt>
                <c:pt idx="11587">
                  <c:v>-15.272301000000001</c:v>
                </c:pt>
                <c:pt idx="11588">
                  <c:v>-15.272301000000001</c:v>
                </c:pt>
                <c:pt idx="11589">
                  <c:v>-14.907724</c:v>
                </c:pt>
                <c:pt idx="11590">
                  <c:v>-12.638571000000001</c:v>
                </c:pt>
                <c:pt idx="11591">
                  <c:v>-12.638571000000001</c:v>
                </c:pt>
                <c:pt idx="11592">
                  <c:v>-12.079926</c:v>
                </c:pt>
                <c:pt idx="11593">
                  <c:v>-11.555109</c:v>
                </c:pt>
                <c:pt idx="11594">
                  <c:v>-11.555109</c:v>
                </c:pt>
                <c:pt idx="11595">
                  <c:v>-9.6930390000000006</c:v>
                </c:pt>
                <c:pt idx="11596">
                  <c:v>-9.6930390000000006</c:v>
                </c:pt>
                <c:pt idx="11597">
                  <c:v>-9.3690280000000001</c:v>
                </c:pt>
                <c:pt idx="11598">
                  <c:v>-7.3872580000000001</c:v>
                </c:pt>
                <c:pt idx="11599">
                  <c:v>-7.3872580000000001</c:v>
                </c:pt>
                <c:pt idx="11600">
                  <c:v>-6.9131879999999999</c:v>
                </c:pt>
                <c:pt idx="11601">
                  <c:v>-6.4501949999999999</c:v>
                </c:pt>
                <c:pt idx="11602">
                  <c:v>-6.4501949999999999</c:v>
                </c:pt>
                <c:pt idx="11603">
                  <c:v>-4.8500699999999997</c:v>
                </c:pt>
                <c:pt idx="11604">
                  <c:v>-4.8500699999999997</c:v>
                </c:pt>
                <c:pt idx="11605">
                  <c:v>-4.6126649999999998</c:v>
                </c:pt>
                <c:pt idx="11606">
                  <c:v>-2.97837</c:v>
                </c:pt>
                <c:pt idx="11607">
                  <c:v>-2.97837</c:v>
                </c:pt>
                <c:pt idx="11608">
                  <c:v>-2.6183990000000001</c:v>
                </c:pt>
                <c:pt idx="11609">
                  <c:v>-2.2512470000000002</c:v>
                </c:pt>
                <c:pt idx="11610">
                  <c:v>-2.2512470000000002</c:v>
                </c:pt>
                <c:pt idx="11611">
                  <c:v>-0.96922200000000003</c:v>
                </c:pt>
                <c:pt idx="11612">
                  <c:v>-0.96922200000000003</c:v>
                </c:pt>
                <c:pt idx="11613">
                  <c:v>-0.78026799999999996</c:v>
                </c:pt>
                <c:pt idx="11614">
                  <c:v>0.47823399999999999</c:v>
                </c:pt>
                <c:pt idx="11615">
                  <c:v>0.47823399999999999</c:v>
                </c:pt>
                <c:pt idx="11616">
                  <c:v>0.76169100000000001</c:v>
                </c:pt>
                <c:pt idx="11617">
                  <c:v>1.013647</c:v>
                </c:pt>
                <c:pt idx="11618">
                  <c:v>1.013647</c:v>
                </c:pt>
                <c:pt idx="11619">
                  <c:v>1.971536</c:v>
                </c:pt>
                <c:pt idx="11620">
                  <c:v>1.971536</c:v>
                </c:pt>
                <c:pt idx="11621">
                  <c:v>2.113683</c:v>
                </c:pt>
                <c:pt idx="11622">
                  <c:v>2.93174</c:v>
                </c:pt>
                <c:pt idx="11623">
                  <c:v>2.93174</c:v>
                </c:pt>
                <c:pt idx="11624">
                  <c:v>3.1026099999999999</c:v>
                </c:pt>
                <c:pt idx="11625">
                  <c:v>3.257323</c:v>
                </c:pt>
                <c:pt idx="11626">
                  <c:v>3.257323</c:v>
                </c:pt>
                <c:pt idx="11627">
                  <c:v>3.819858</c:v>
                </c:pt>
                <c:pt idx="11628">
                  <c:v>3.819858</c:v>
                </c:pt>
                <c:pt idx="11629">
                  <c:v>3.8770419999999999</c:v>
                </c:pt>
                <c:pt idx="11630">
                  <c:v>4.2115159999999996</c:v>
                </c:pt>
                <c:pt idx="11631">
                  <c:v>4.2115159999999996</c:v>
                </c:pt>
                <c:pt idx="11632">
                  <c:v>4.2577910000000001</c:v>
                </c:pt>
                <c:pt idx="11633">
                  <c:v>4.2886040000000003</c:v>
                </c:pt>
                <c:pt idx="11634">
                  <c:v>4.2886040000000003</c:v>
                </c:pt>
                <c:pt idx="11635">
                  <c:v>4.544028</c:v>
                </c:pt>
                <c:pt idx="11636">
                  <c:v>4.544028</c:v>
                </c:pt>
                <c:pt idx="11637">
                  <c:v>4.5268050000000004</c:v>
                </c:pt>
                <c:pt idx="11638">
                  <c:v>4.3807159999999996</c:v>
                </c:pt>
                <c:pt idx="11639">
                  <c:v>4.3084129999999998</c:v>
                </c:pt>
                <c:pt idx="11640">
                  <c:v>4.2223300000000004</c:v>
                </c:pt>
                <c:pt idx="11641">
                  <c:v>4.2223300000000004</c:v>
                </c:pt>
                <c:pt idx="11642">
                  <c:v>4.2223300000000004</c:v>
                </c:pt>
                <c:pt idx="11643">
                  <c:v>3.979838</c:v>
                </c:pt>
                <c:pt idx="11644">
                  <c:v>3.979838</c:v>
                </c:pt>
                <c:pt idx="11645">
                  <c:v>3.8941889999999999</c:v>
                </c:pt>
                <c:pt idx="11646">
                  <c:v>3.3292869999999999</c:v>
                </c:pt>
                <c:pt idx="11647">
                  <c:v>3.162315</c:v>
                </c:pt>
                <c:pt idx="11648">
                  <c:v>2.9865840000000001</c:v>
                </c:pt>
                <c:pt idx="11649">
                  <c:v>2.9865840000000001</c:v>
                </c:pt>
                <c:pt idx="11650">
                  <c:v>2.9865840000000001</c:v>
                </c:pt>
                <c:pt idx="11651">
                  <c:v>2.467527</c:v>
                </c:pt>
                <c:pt idx="11652">
                  <c:v>2.467527</c:v>
                </c:pt>
                <c:pt idx="11653">
                  <c:v>2.3404569999999998</c:v>
                </c:pt>
                <c:pt idx="11654">
                  <c:v>1.5504910000000001</c:v>
                </c:pt>
                <c:pt idx="11655">
                  <c:v>1.3565689999999999</c:v>
                </c:pt>
                <c:pt idx="11656">
                  <c:v>1.169665</c:v>
                </c:pt>
                <c:pt idx="11657">
                  <c:v>1.169665</c:v>
                </c:pt>
                <c:pt idx="11658">
                  <c:v>1.169665</c:v>
                </c:pt>
                <c:pt idx="11659">
                  <c:v>0.60553599999999996</c:v>
                </c:pt>
                <c:pt idx="11660">
                  <c:v>0.60553599999999996</c:v>
                </c:pt>
                <c:pt idx="11661">
                  <c:v>0.48191699999999998</c:v>
                </c:pt>
                <c:pt idx="11662">
                  <c:v>-0.41436099999999998</c:v>
                </c:pt>
                <c:pt idx="11663">
                  <c:v>-0.41436099999999998</c:v>
                </c:pt>
                <c:pt idx="11664">
                  <c:v>-0.41436099999999998</c:v>
                </c:pt>
                <c:pt idx="11665">
                  <c:v>-0.80661799999999995</c:v>
                </c:pt>
                <c:pt idx="11666">
                  <c:v>-0.80661799999999995</c:v>
                </c:pt>
                <c:pt idx="11667">
                  <c:v>-0.88110599999999994</c:v>
                </c:pt>
                <c:pt idx="11668">
                  <c:v>-1.0954569999999999</c:v>
                </c:pt>
                <c:pt idx="11669">
                  <c:v>-1.1928380000000001</c:v>
                </c:pt>
                <c:pt idx="11670">
                  <c:v>-1.4912639999999999</c:v>
                </c:pt>
                <c:pt idx="11671">
                  <c:v>-1.4912639999999999</c:v>
                </c:pt>
                <c:pt idx="11672">
                  <c:v>-1.4912639999999999</c:v>
                </c:pt>
                <c:pt idx="11673">
                  <c:v>-1.8320019999999999</c:v>
                </c:pt>
                <c:pt idx="11674">
                  <c:v>-1.8320019999999999</c:v>
                </c:pt>
                <c:pt idx="11675">
                  <c:v>-1.8947689999999999</c:v>
                </c:pt>
                <c:pt idx="11676">
                  <c:v>-2.0965590000000001</c:v>
                </c:pt>
                <c:pt idx="11677">
                  <c:v>-2.2033670000000001</c:v>
                </c:pt>
                <c:pt idx="11678">
                  <c:v>-2.536413</c:v>
                </c:pt>
                <c:pt idx="11679">
                  <c:v>-2.536413</c:v>
                </c:pt>
                <c:pt idx="11680">
                  <c:v>-2.536413</c:v>
                </c:pt>
                <c:pt idx="11681">
                  <c:v>-2.9335170000000002</c:v>
                </c:pt>
                <c:pt idx="11682">
                  <c:v>-2.9335170000000002</c:v>
                </c:pt>
                <c:pt idx="11683">
                  <c:v>-3.001782</c:v>
                </c:pt>
                <c:pt idx="11684">
                  <c:v>-3.2424080000000002</c:v>
                </c:pt>
                <c:pt idx="11685">
                  <c:v>-3.3657650000000001</c:v>
                </c:pt>
                <c:pt idx="11686">
                  <c:v>-3.7356889999999998</c:v>
                </c:pt>
                <c:pt idx="11687">
                  <c:v>-3.7356889999999998</c:v>
                </c:pt>
                <c:pt idx="11688">
                  <c:v>-3.7356889999999998</c:v>
                </c:pt>
                <c:pt idx="11689">
                  <c:v>-4.1665479999999997</c:v>
                </c:pt>
                <c:pt idx="11690">
                  <c:v>-4.1665479999999997</c:v>
                </c:pt>
                <c:pt idx="11691">
                  <c:v>-4.245984</c:v>
                </c:pt>
                <c:pt idx="11692">
                  <c:v>-4.4955420000000004</c:v>
                </c:pt>
                <c:pt idx="11693">
                  <c:v>-4.6263069999999997</c:v>
                </c:pt>
                <c:pt idx="11694">
                  <c:v>-5.0220310000000001</c:v>
                </c:pt>
                <c:pt idx="11695">
                  <c:v>-5.0220310000000001</c:v>
                </c:pt>
                <c:pt idx="11696">
                  <c:v>-5.0220310000000001</c:v>
                </c:pt>
                <c:pt idx="11697">
                  <c:v>-5.4739399999999998</c:v>
                </c:pt>
                <c:pt idx="11698">
                  <c:v>-5.4739399999999998</c:v>
                </c:pt>
                <c:pt idx="11699">
                  <c:v>-5.5529549999999999</c:v>
                </c:pt>
                <c:pt idx="11700">
                  <c:v>-5.8264240000000003</c:v>
                </c:pt>
                <c:pt idx="11701">
                  <c:v>-5.9654590000000001</c:v>
                </c:pt>
                <c:pt idx="11702">
                  <c:v>-6.3840389999999996</c:v>
                </c:pt>
                <c:pt idx="11703">
                  <c:v>-6.3840389999999996</c:v>
                </c:pt>
                <c:pt idx="11704">
                  <c:v>-6.3840389999999996</c:v>
                </c:pt>
                <c:pt idx="11705">
                  <c:v>-6.8676060000000003</c:v>
                </c:pt>
                <c:pt idx="11706">
                  <c:v>-6.8676060000000003</c:v>
                </c:pt>
                <c:pt idx="11707">
                  <c:v>-7.0996880000000004</c:v>
                </c:pt>
                <c:pt idx="11708">
                  <c:v>-7.2466840000000001</c:v>
                </c:pt>
                <c:pt idx="11709">
                  <c:v>-7.3949559999999996</c:v>
                </c:pt>
                <c:pt idx="11710">
                  <c:v>-7.8369359999999997</c:v>
                </c:pt>
                <c:pt idx="11711">
                  <c:v>-7.8369359999999997</c:v>
                </c:pt>
                <c:pt idx="11712">
                  <c:v>-7.8369359999999997</c:v>
                </c:pt>
                <c:pt idx="11713">
                  <c:v>-8.3278680000000005</c:v>
                </c:pt>
                <c:pt idx="11714">
                  <c:v>-8.3278680000000005</c:v>
                </c:pt>
                <c:pt idx="11715">
                  <c:v>-8.4147560000000006</c:v>
                </c:pt>
                <c:pt idx="11716">
                  <c:v>-8.7021180000000005</c:v>
                </c:pt>
                <c:pt idx="11717">
                  <c:v>-8.8394449999999996</c:v>
                </c:pt>
                <c:pt idx="11718">
                  <c:v>-9.2593250000000005</c:v>
                </c:pt>
                <c:pt idx="11719">
                  <c:v>-9.2593250000000005</c:v>
                </c:pt>
                <c:pt idx="11720">
                  <c:v>-9.2593250000000005</c:v>
                </c:pt>
                <c:pt idx="11721">
                  <c:v>-9.7118120000000001</c:v>
                </c:pt>
                <c:pt idx="11722">
                  <c:v>-9.7118120000000001</c:v>
                </c:pt>
                <c:pt idx="11723">
                  <c:v>-9.9262759999999997</c:v>
                </c:pt>
                <c:pt idx="11724">
                  <c:v>-10.058515</c:v>
                </c:pt>
                <c:pt idx="11725">
                  <c:v>-10.188806</c:v>
                </c:pt>
                <c:pt idx="11726">
                  <c:v>-10.570561</c:v>
                </c:pt>
                <c:pt idx="11727">
                  <c:v>-10.570561</c:v>
                </c:pt>
                <c:pt idx="11728">
                  <c:v>-10.570561</c:v>
                </c:pt>
                <c:pt idx="11729">
                  <c:v>-10.975597</c:v>
                </c:pt>
                <c:pt idx="11730">
                  <c:v>-10.975597</c:v>
                </c:pt>
                <c:pt idx="11731">
                  <c:v>-10.975597</c:v>
                </c:pt>
                <c:pt idx="11732">
                  <c:v>-11.050720999999999</c:v>
                </c:pt>
                <c:pt idx="11733">
                  <c:v>-11.171393999999999</c:v>
                </c:pt>
                <c:pt idx="11734">
                  <c:v>-11.524234999999999</c:v>
                </c:pt>
                <c:pt idx="11735">
                  <c:v>-11.631475</c:v>
                </c:pt>
                <c:pt idx="11736">
                  <c:v>-11.742725999999999</c:v>
                </c:pt>
                <c:pt idx="11737">
                  <c:v>-11.742725999999999</c:v>
                </c:pt>
                <c:pt idx="11738">
                  <c:v>-11.742725999999999</c:v>
                </c:pt>
                <c:pt idx="11739">
                  <c:v>-12.091809</c:v>
                </c:pt>
                <c:pt idx="11740">
                  <c:v>-12.091809</c:v>
                </c:pt>
                <c:pt idx="11741">
                  <c:v>-12.259715</c:v>
                </c:pt>
                <c:pt idx="11742">
                  <c:v>-12.556184</c:v>
                </c:pt>
                <c:pt idx="11743">
                  <c:v>-12.650150999999999</c:v>
                </c:pt>
                <c:pt idx="11744">
                  <c:v>-12.735611</c:v>
                </c:pt>
                <c:pt idx="11745">
                  <c:v>-12.735611</c:v>
                </c:pt>
                <c:pt idx="11746">
                  <c:v>-12.735611</c:v>
                </c:pt>
                <c:pt idx="11747">
                  <c:v>-13.017422</c:v>
                </c:pt>
                <c:pt idx="11748">
                  <c:v>-13.017422</c:v>
                </c:pt>
                <c:pt idx="11749">
                  <c:v>-13.151154999999999</c:v>
                </c:pt>
                <c:pt idx="11750">
                  <c:v>-13.382723</c:v>
                </c:pt>
                <c:pt idx="11751">
                  <c:v>-13.454418</c:v>
                </c:pt>
                <c:pt idx="11752">
                  <c:v>-13.524096999999999</c:v>
                </c:pt>
                <c:pt idx="11753">
                  <c:v>-13.524096999999999</c:v>
                </c:pt>
                <c:pt idx="11754">
                  <c:v>-13.524096999999999</c:v>
                </c:pt>
                <c:pt idx="11755">
                  <c:v>-13.747702</c:v>
                </c:pt>
                <c:pt idx="11756">
                  <c:v>-13.747702</c:v>
                </c:pt>
                <c:pt idx="11757">
                  <c:v>-13.844549000000001</c:v>
                </c:pt>
                <c:pt idx="11758">
                  <c:v>-14.017462</c:v>
                </c:pt>
                <c:pt idx="11759">
                  <c:v>-14.071299</c:v>
                </c:pt>
                <c:pt idx="11760">
                  <c:v>-14.122643</c:v>
                </c:pt>
                <c:pt idx="11761">
                  <c:v>-14.122643</c:v>
                </c:pt>
                <c:pt idx="11762">
                  <c:v>-14.122643</c:v>
                </c:pt>
                <c:pt idx="11763">
                  <c:v>-14.413736</c:v>
                </c:pt>
                <c:pt idx="11764">
                  <c:v>-14.413736</c:v>
                </c:pt>
                <c:pt idx="11765">
                  <c:v>-14.480425</c:v>
                </c:pt>
                <c:pt idx="11766">
                  <c:v>-14.61551</c:v>
                </c:pt>
                <c:pt idx="11767">
                  <c:v>-14.658493</c:v>
                </c:pt>
                <c:pt idx="11768">
                  <c:v>-14.698672</c:v>
                </c:pt>
                <c:pt idx="11769">
                  <c:v>-14.698672</c:v>
                </c:pt>
                <c:pt idx="11770">
                  <c:v>-14.698672</c:v>
                </c:pt>
                <c:pt idx="11771">
                  <c:v>-14.853567</c:v>
                </c:pt>
                <c:pt idx="11772">
                  <c:v>-14.853567</c:v>
                </c:pt>
                <c:pt idx="11773">
                  <c:v>-14.918136000000001</c:v>
                </c:pt>
                <c:pt idx="11774">
                  <c:v>-15.040454</c:v>
                </c:pt>
                <c:pt idx="11775">
                  <c:v>-15.081025</c:v>
                </c:pt>
                <c:pt idx="11776">
                  <c:v>-15.119439</c:v>
                </c:pt>
                <c:pt idx="11777">
                  <c:v>-15.119439</c:v>
                </c:pt>
                <c:pt idx="11778">
                  <c:v>-15.119439</c:v>
                </c:pt>
                <c:pt idx="11779">
                  <c:v>-15.270203</c:v>
                </c:pt>
                <c:pt idx="11780">
                  <c:v>-15.270203</c:v>
                </c:pt>
                <c:pt idx="11781">
                  <c:v>-15.334994</c:v>
                </c:pt>
                <c:pt idx="11782">
                  <c:v>-15.459103000000001</c:v>
                </c:pt>
                <c:pt idx="11783">
                  <c:v>-15.497960000000001</c:v>
                </c:pt>
                <c:pt idx="11784">
                  <c:v>-15.540028</c:v>
                </c:pt>
                <c:pt idx="11785">
                  <c:v>-15.540028</c:v>
                </c:pt>
                <c:pt idx="11786">
                  <c:v>-15.540028</c:v>
                </c:pt>
                <c:pt idx="11787">
                  <c:v>-15.697645</c:v>
                </c:pt>
                <c:pt idx="11788">
                  <c:v>-15.697645</c:v>
                </c:pt>
                <c:pt idx="11789">
                  <c:v>-15.763896000000001</c:v>
                </c:pt>
                <c:pt idx="11790">
                  <c:v>-15.980286</c:v>
                </c:pt>
                <c:pt idx="11791">
                  <c:v>-15.980286</c:v>
                </c:pt>
                <c:pt idx="11792">
                  <c:v>-15.980286</c:v>
                </c:pt>
                <c:pt idx="11793">
                  <c:v>-16.151485000000001</c:v>
                </c:pt>
                <c:pt idx="11794">
                  <c:v>-16.151485000000001</c:v>
                </c:pt>
                <c:pt idx="11795">
                  <c:v>-16.222280000000001</c:v>
                </c:pt>
                <c:pt idx="11796">
                  <c:v>-16.268846</c:v>
                </c:pt>
                <c:pt idx="11797">
                  <c:v>-16.313466999999999</c:v>
                </c:pt>
                <c:pt idx="11798">
                  <c:v>-16.458458</c:v>
                </c:pt>
                <c:pt idx="11799">
                  <c:v>-16.458458</c:v>
                </c:pt>
                <c:pt idx="11800">
                  <c:v>-16.645163</c:v>
                </c:pt>
                <c:pt idx="11801">
                  <c:v>-16.645163</c:v>
                </c:pt>
                <c:pt idx="11802">
                  <c:v>-16.645163</c:v>
                </c:pt>
                <c:pt idx="11803">
                  <c:v>-16.72166</c:v>
                </c:pt>
                <c:pt idx="11804">
                  <c:v>-16.771668999999999</c:v>
                </c:pt>
                <c:pt idx="11805">
                  <c:v>-16.822948</c:v>
                </c:pt>
                <c:pt idx="11806">
                  <c:v>-16.975982999999999</c:v>
                </c:pt>
                <c:pt idx="11807">
                  <c:v>-16.975982999999999</c:v>
                </c:pt>
                <c:pt idx="11808">
                  <c:v>-17.173770000000001</c:v>
                </c:pt>
                <c:pt idx="11809">
                  <c:v>-17.173770000000001</c:v>
                </c:pt>
                <c:pt idx="11810">
                  <c:v>-17.173770000000001</c:v>
                </c:pt>
                <c:pt idx="11811">
                  <c:v>-17.258918000000001</c:v>
                </c:pt>
                <c:pt idx="11812">
                  <c:v>-17.313320000000001</c:v>
                </c:pt>
                <c:pt idx="11813">
                  <c:v>-17.368062999999999</c:v>
                </c:pt>
                <c:pt idx="11814">
                  <c:v>-17.534504999999999</c:v>
                </c:pt>
                <c:pt idx="11815">
                  <c:v>-17.534504999999999</c:v>
                </c:pt>
                <c:pt idx="11816">
                  <c:v>-17.744529</c:v>
                </c:pt>
                <c:pt idx="11817">
                  <c:v>-17.744529</c:v>
                </c:pt>
                <c:pt idx="11818">
                  <c:v>-17.744529</c:v>
                </c:pt>
                <c:pt idx="11819">
                  <c:v>-17.833413</c:v>
                </c:pt>
                <c:pt idx="11820">
                  <c:v>-17.891767999999999</c:v>
                </c:pt>
                <c:pt idx="11821">
                  <c:v>-17.951708</c:v>
                </c:pt>
                <c:pt idx="11822">
                  <c:v>-18.133537</c:v>
                </c:pt>
                <c:pt idx="11823">
                  <c:v>-18.133537</c:v>
                </c:pt>
                <c:pt idx="11824">
                  <c:v>-18.354744</c:v>
                </c:pt>
                <c:pt idx="11825">
                  <c:v>-18.354744</c:v>
                </c:pt>
                <c:pt idx="11826">
                  <c:v>-18.354744</c:v>
                </c:pt>
                <c:pt idx="11827">
                  <c:v>-18.451239000000001</c:v>
                </c:pt>
                <c:pt idx="11828">
                  <c:v>-18.513838</c:v>
                </c:pt>
                <c:pt idx="11829">
                  <c:v>-18.576627999999999</c:v>
                </c:pt>
                <c:pt idx="11830">
                  <c:v>-18.762906999999998</c:v>
                </c:pt>
                <c:pt idx="11831">
                  <c:v>-18.762906999999998</c:v>
                </c:pt>
                <c:pt idx="11832">
                  <c:v>-18.992978000000001</c:v>
                </c:pt>
                <c:pt idx="11833">
                  <c:v>-18.992978000000001</c:v>
                </c:pt>
                <c:pt idx="11834">
                  <c:v>-18.992978000000001</c:v>
                </c:pt>
                <c:pt idx="11835">
                  <c:v>-19.093246000000001</c:v>
                </c:pt>
                <c:pt idx="11836">
                  <c:v>-19.157791</c:v>
                </c:pt>
                <c:pt idx="11837">
                  <c:v>-19.221281000000001</c:v>
                </c:pt>
                <c:pt idx="11838">
                  <c:v>-19.416232000000001</c:v>
                </c:pt>
                <c:pt idx="11839">
                  <c:v>-19.416232000000001</c:v>
                </c:pt>
                <c:pt idx="11840">
                  <c:v>-19.648828000000002</c:v>
                </c:pt>
                <c:pt idx="11841">
                  <c:v>-19.648828000000002</c:v>
                </c:pt>
                <c:pt idx="11842">
                  <c:v>-19.648828000000002</c:v>
                </c:pt>
                <c:pt idx="11843">
                  <c:v>-19.751097000000001</c:v>
                </c:pt>
                <c:pt idx="11844">
                  <c:v>-19.816548999999998</c:v>
                </c:pt>
                <c:pt idx="11845">
                  <c:v>-19.877631999999998</c:v>
                </c:pt>
                <c:pt idx="11846">
                  <c:v>-20.075472000000001</c:v>
                </c:pt>
                <c:pt idx="11847">
                  <c:v>-20.075472000000001</c:v>
                </c:pt>
                <c:pt idx="11848">
                  <c:v>-20.307991000000001</c:v>
                </c:pt>
                <c:pt idx="11849">
                  <c:v>-20.307991000000001</c:v>
                </c:pt>
                <c:pt idx="11850">
                  <c:v>-20.307991000000001</c:v>
                </c:pt>
                <c:pt idx="11851">
                  <c:v>-20.410952999999999</c:v>
                </c:pt>
                <c:pt idx="11852">
                  <c:v>-20.476738000000001</c:v>
                </c:pt>
                <c:pt idx="11853">
                  <c:v>-20.542480999999999</c:v>
                </c:pt>
                <c:pt idx="11854">
                  <c:v>-20.735405</c:v>
                </c:pt>
                <c:pt idx="11855">
                  <c:v>-20.735405</c:v>
                </c:pt>
                <c:pt idx="11856">
                  <c:v>-20.968434999999999</c:v>
                </c:pt>
                <c:pt idx="11857">
                  <c:v>-20.968434999999999</c:v>
                </c:pt>
                <c:pt idx="11858">
                  <c:v>-20.968434999999999</c:v>
                </c:pt>
                <c:pt idx="11859">
                  <c:v>-21.072033000000001</c:v>
                </c:pt>
                <c:pt idx="11860">
                  <c:v>-21.138611999999998</c:v>
                </c:pt>
                <c:pt idx="11861">
                  <c:v>-21.205417000000001</c:v>
                </c:pt>
                <c:pt idx="11862">
                  <c:v>-21.404243999999998</c:v>
                </c:pt>
                <c:pt idx="11863">
                  <c:v>-21.404243999999998</c:v>
                </c:pt>
                <c:pt idx="11864">
                  <c:v>-21.645506999999998</c:v>
                </c:pt>
                <c:pt idx="11865">
                  <c:v>-21.645506999999998</c:v>
                </c:pt>
                <c:pt idx="11866">
                  <c:v>-21.645506999999998</c:v>
                </c:pt>
                <c:pt idx="11867">
                  <c:v>-21.750768000000001</c:v>
                </c:pt>
                <c:pt idx="11868">
                  <c:v>-21.818307000000001</c:v>
                </c:pt>
                <c:pt idx="11869">
                  <c:v>-21.887713999999999</c:v>
                </c:pt>
                <c:pt idx="11870">
                  <c:v>-22.101053</c:v>
                </c:pt>
                <c:pt idx="11871">
                  <c:v>-22.101053</c:v>
                </c:pt>
                <c:pt idx="11872">
                  <c:v>-22.362639000000001</c:v>
                </c:pt>
                <c:pt idx="11873">
                  <c:v>-22.362639000000001</c:v>
                </c:pt>
                <c:pt idx="11874">
                  <c:v>-22.362639000000001</c:v>
                </c:pt>
                <c:pt idx="11875">
                  <c:v>-22.476310999999999</c:v>
                </c:pt>
                <c:pt idx="11876">
                  <c:v>-22.547488000000001</c:v>
                </c:pt>
                <c:pt idx="11877">
                  <c:v>-22.623518000000001</c:v>
                </c:pt>
                <c:pt idx="11878">
                  <c:v>-22.853121000000002</c:v>
                </c:pt>
                <c:pt idx="11879">
                  <c:v>-22.853121000000002</c:v>
                </c:pt>
                <c:pt idx="11880">
                  <c:v>-23.142092000000002</c:v>
                </c:pt>
                <c:pt idx="11881">
                  <c:v>-23.142092000000002</c:v>
                </c:pt>
                <c:pt idx="11882">
                  <c:v>-23.142092000000002</c:v>
                </c:pt>
                <c:pt idx="11883">
                  <c:v>-23.265720999999999</c:v>
                </c:pt>
                <c:pt idx="11884">
                  <c:v>-23.347787</c:v>
                </c:pt>
                <c:pt idx="11885">
                  <c:v>-23.426824</c:v>
                </c:pt>
                <c:pt idx="11886">
                  <c:v>-23.682769</c:v>
                </c:pt>
                <c:pt idx="11887">
                  <c:v>-23.682769</c:v>
                </c:pt>
                <c:pt idx="11888">
                  <c:v>-24.213598999999999</c:v>
                </c:pt>
                <c:pt idx="11889">
                  <c:v>-24.213598999999999</c:v>
                </c:pt>
                <c:pt idx="11890">
                  <c:v>-24.256938999999999</c:v>
                </c:pt>
                <c:pt idx="11891">
                  <c:v>-24.342687999999999</c:v>
                </c:pt>
                <c:pt idx="11892">
                  <c:v>-24.434348</c:v>
                </c:pt>
                <c:pt idx="11893">
                  <c:v>-24.522539999999999</c:v>
                </c:pt>
                <c:pt idx="11894">
                  <c:v>-24.809705999999998</c:v>
                </c:pt>
                <c:pt idx="11895">
                  <c:v>-24.809705999999998</c:v>
                </c:pt>
                <c:pt idx="11896">
                  <c:v>-25.165804999999999</c:v>
                </c:pt>
                <c:pt idx="11897">
                  <c:v>-25.165804999999999</c:v>
                </c:pt>
                <c:pt idx="11898">
                  <c:v>-25.225299</c:v>
                </c:pt>
                <c:pt idx="11899">
                  <c:v>-25.326550000000001</c:v>
                </c:pt>
                <c:pt idx="11900">
                  <c:v>-25.429027000000001</c:v>
                </c:pt>
                <c:pt idx="11901">
                  <c:v>-25.525759999999998</c:v>
                </c:pt>
                <c:pt idx="11902">
                  <c:v>-25.846511</c:v>
                </c:pt>
                <c:pt idx="11903">
                  <c:v>-25.846511</c:v>
                </c:pt>
                <c:pt idx="11904">
                  <c:v>-26.238648000000001</c:v>
                </c:pt>
                <c:pt idx="11905">
                  <c:v>-26.238648000000001</c:v>
                </c:pt>
                <c:pt idx="11906">
                  <c:v>-26.305871</c:v>
                </c:pt>
                <c:pt idx="11907">
                  <c:v>-26.418465000000001</c:v>
                </c:pt>
                <c:pt idx="11908">
                  <c:v>-26.526406999999999</c:v>
                </c:pt>
                <c:pt idx="11909">
                  <c:v>-26.640941000000002</c:v>
                </c:pt>
                <c:pt idx="11910">
                  <c:v>-26.989906999999999</c:v>
                </c:pt>
                <c:pt idx="11911">
                  <c:v>-26.989906999999999</c:v>
                </c:pt>
                <c:pt idx="11912">
                  <c:v>-27.409130000000001</c:v>
                </c:pt>
                <c:pt idx="11913">
                  <c:v>-27.409130000000001</c:v>
                </c:pt>
                <c:pt idx="11914">
                  <c:v>-27.480357999999999</c:v>
                </c:pt>
                <c:pt idx="11915">
                  <c:v>-27.593783999999999</c:v>
                </c:pt>
                <c:pt idx="11916">
                  <c:v>-27.714005</c:v>
                </c:pt>
                <c:pt idx="11917">
                  <c:v>-27.835070000000002</c:v>
                </c:pt>
                <c:pt idx="11918">
                  <c:v>-28.658728</c:v>
                </c:pt>
                <c:pt idx="11919">
                  <c:v>-28.658728</c:v>
                </c:pt>
                <c:pt idx="11920">
                  <c:v>-28.730169</c:v>
                </c:pt>
                <c:pt idx="11921">
                  <c:v>-28.859134000000001</c:v>
                </c:pt>
                <c:pt idx="11922">
                  <c:v>-28.989097000000001</c:v>
                </c:pt>
                <c:pt idx="11923">
                  <c:v>-29.120072</c:v>
                </c:pt>
                <c:pt idx="11924">
                  <c:v>-29.252071000000001</c:v>
                </c:pt>
                <c:pt idx="11925">
                  <c:v>-29.376411000000001</c:v>
                </c:pt>
                <c:pt idx="11926">
                  <c:v>-29.989626000000001</c:v>
                </c:pt>
                <c:pt idx="11927">
                  <c:v>-29.989626000000001</c:v>
                </c:pt>
                <c:pt idx="11928">
                  <c:v>-30.072420999999999</c:v>
                </c:pt>
                <c:pt idx="11929">
                  <c:v>-30.210248</c:v>
                </c:pt>
                <c:pt idx="11930">
                  <c:v>-30.349405999999998</c:v>
                </c:pt>
                <c:pt idx="11931">
                  <c:v>-30.483039999999999</c:v>
                </c:pt>
                <c:pt idx="11932">
                  <c:v>-30.625012000000002</c:v>
                </c:pt>
                <c:pt idx="11933">
                  <c:v>-30.768394000000001</c:v>
                </c:pt>
                <c:pt idx="11934">
                  <c:v>-31.429027999999999</c:v>
                </c:pt>
                <c:pt idx="11935">
                  <c:v>-31.429027999999999</c:v>
                </c:pt>
                <c:pt idx="11936">
                  <c:v>-31.518162</c:v>
                </c:pt>
                <c:pt idx="11937">
                  <c:v>-31.659623</c:v>
                </c:pt>
                <c:pt idx="11938">
                  <c:v>-31.809916999999999</c:v>
                </c:pt>
                <c:pt idx="11939">
                  <c:v>-31.961703</c:v>
                </c:pt>
                <c:pt idx="11940">
                  <c:v>-32.115014000000002</c:v>
                </c:pt>
                <c:pt idx="11941">
                  <c:v>-32.269854000000002</c:v>
                </c:pt>
                <c:pt idx="11942">
                  <c:v>-32.982284999999997</c:v>
                </c:pt>
                <c:pt idx="11943">
                  <c:v>-32.982284999999997</c:v>
                </c:pt>
                <c:pt idx="11944">
                  <c:v>-33.078440000000001</c:v>
                </c:pt>
                <c:pt idx="11945">
                  <c:v>-33.239431000000003</c:v>
                </c:pt>
                <c:pt idx="11946">
                  <c:v>-33.394117000000001</c:v>
                </c:pt>
                <c:pt idx="11947">
                  <c:v>-33.555968</c:v>
                </c:pt>
                <c:pt idx="11948">
                  <c:v>-33.722396000000003</c:v>
                </c:pt>
                <c:pt idx="11949">
                  <c:v>-33.890675999999999</c:v>
                </c:pt>
                <c:pt idx="11950">
                  <c:v>-35.950308</c:v>
                </c:pt>
                <c:pt idx="11951">
                  <c:v>-35.950308</c:v>
                </c:pt>
                <c:pt idx="11952">
                  <c:v>-36.071119000000003</c:v>
                </c:pt>
                <c:pt idx="11953">
                  <c:v>-36.245804999999997</c:v>
                </c:pt>
                <c:pt idx="11954">
                  <c:v>-36.419718000000003</c:v>
                </c:pt>
                <c:pt idx="11955">
                  <c:v>-36.598970999999999</c:v>
                </c:pt>
                <c:pt idx="11956">
                  <c:v>-36.780782000000002</c:v>
                </c:pt>
                <c:pt idx="11957">
                  <c:v>-36.961584000000002</c:v>
                </c:pt>
                <c:pt idx="11958">
                  <c:v>-37.866653999999997</c:v>
                </c:pt>
                <c:pt idx="11959">
                  <c:v>-37.866653999999997</c:v>
                </c:pt>
                <c:pt idx="11960">
                  <c:v>-37.957693999999996</c:v>
                </c:pt>
                <c:pt idx="11961">
                  <c:v>-38.112369000000001</c:v>
                </c:pt>
                <c:pt idx="11962">
                  <c:v>-38.309555000000003</c:v>
                </c:pt>
                <c:pt idx="11963">
                  <c:v>-38.510295999999997</c:v>
                </c:pt>
                <c:pt idx="11964">
                  <c:v>-38.714737</c:v>
                </c:pt>
                <c:pt idx="11965">
                  <c:v>-38.923034999999999</c:v>
                </c:pt>
                <c:pt idx="11966">
                  <c:v>-39.898598</c:v>
                </c:pt>
                <c:pt idx="11967">
                  <c:v>-39.898598</c:v>
                </c:pt>
                <c:pt idx="11968">
                  <c:v>-40.026069999999997</c:v>
                </c:pt>
                <c:pt idx="11969">
                  <c:v>-40.242722000000001</c:v>
                </c:pt>
                <c:pt idx="11970">
                  <c:v>-40.456023000000002</c:v>
                </c:pt>
                <c:pt idx="11971">
                  <c:v>-40.685315000000003</c:v>
                </c:pt>
                <c:pt idx="11972">
                  <c:v>-40.919137999999997</c:v>
                </c:pt>
                <c:pt idx="11973">
                  <c:v>-41.157967999999997</c:v>
                </c:pt>
                <c:pt idx="11974">
                  <c:v>-41.401291000000001</c:v>
                </c:pt>
                <c:pt idx="11975">
                  <c:v>-41.401291000000001</c:v>
                </c:pt>
                <c:pt idx="11976">
                  <c:v>-41.401291000000001</c:v>
                </c:pt>
                <c:pt idx="11977">
                  <c:v>-41.401291000000001</c:v>
                </c:pt>
                <c:pt idx="11978">
                  <c:v>-41.401291000000001</c:v>
                </c:pt>
                <c:pt idx="11979">
                  <c:v>-41.401291000000001</c:v>
                </c:pt>
                <c:pt idx="11980">
                  <c:v>-42.303381999999999</c:v>
                </c:pt>
                <c:pt idx="11981">
                  <c:v>-42.303381999999999</c:v>
                </c:pt>
                <c:pt idx="11982">
                  <c:v>-42.303381999999999</c:v>
                </c:pt>
                <c:pt idx="11983">
                  <c:v>-42.303381999999999</c:v>
                </c:pt>
                <c:pt idx="11984">
                  <c:v>-42.303381999999999</c:v>
                </c:pt>
                <c:pt idx="11985">
                  <c:v>-42.303381999999999</c:v>
                </c:pt>
                <c:pt idx="11986">
                  <c:v>-42.303381999999999</c:v>
                </c:pt>
                <c:pt idx="11987">
                  <c:v>-42.435758</c:v>
                </c:pt>
                <c:pt idx="11988">
                  <c:v>-42.691873999999999</c:v>
                </c:pt>
                <c:pt idx="11989">
                  <c:v>-42.952106999999998</c:v>
                </c:pt>
                <c:pt idx="11990">
                  <c:v>-44.009414999999997</c:v>
                </c:pt>
                <c:pt idx="11991">
                  <c:v>-44.009414999999997</c:v>
                </c:pt>
                <c:pt idx="11992">
                  <c:v>-44.009414999999997</c:v>
                </c:pt>
                <c:pt idx="11993">
                  <c:v>-44.009414999999997</c:v>
                </c:pt>
                <c:pt idx="11994">
                  <c:v>-45.022526999999997</c:v>
                </c:pt>
                <c:pt idx="11995">
                  <c:v>-45.022526999999997</c:v>
                </c:pt>
                <c:pt idx="11996">
                  <c:v>-45.022526999999997</c:v>
                </c:pt>
                <c:pt idx="11997">
                  <c:v>-45.173408999999999</c:v>
                </c:pt>
                <c:pt idx="11998">
                  <c:v>-46.326703999999999</c:v>
                </c:pt>
                <c:pt idx="11999">
                  <c:v>-46.326703999999999</c:v>
                </c:pt>
                <c:pt idx="12000">
                  <c:v>-46.625577</c:v>
                </c:pt>
                <c:pt idx="12001">
                  <c:v>-46.912636999999997</c:v>
                </c:pt>
                <c:pt idx="12002">
                  <c:v>-46.912636999999997</c:v>
                </c:pt>
                <c:pt idx="12003">
                  <c:v>-48.033287999999999</c:v>
                </c:pt>
                <c:pt idx="12004">
                  <c:v>-48.033287999999999</c:v>
                </c:pt>
                <c:pt idx="12005">
                  <c:v>-48.211939999999998</c:v>
                </c:pt>
                <c:pt idx="12006">
                  <c:v>-49.455657000000002</c:v>
                </c:pt>
                <c:pt idx="12007">
                  <c:v>-49.780119999999997</c:v>
                </c:pt>
                <c:pt idx="12008">
                  <c:v>-50.102516000000001</c:v>
                </c:pt>
                <c:pt idx="12009">
                  <c:v>-50.102516000000001</c:v>
                </c:pt>
                <c:pt idx="12010">
                  <c:v>-50.102516000000001</c:v>
                </c:pt>
                <c:pt idx="12011">
                  <c:v>-51.333168000000001</c:v>
                </c:pt>
                <c:pt idx="12012">
                  <c:v>-51.333168000000001</c:v>
                </c:pt>
                <c:pt idx="12013">
                  <c:v>-51.510395000000003</c:v>
                </c:pt>
                <c:pt idx="12014">
                  <c:v>-52.847825999999998</c:v>
                </c:pt>
                <c:pt idx="12015">
                  <c:v>-53.193468000000003</c:v>
                </c:pt>
                <c:pt idx="12016">
                  <c:v>-53.544383000000003</c:v>
                </c:pt>
                <c:pt idx="12017">
                  <c:v>-53.544383000000003</c:v>
                </c:pt>
                <c:pt idx="12018">
                  <c:v>-53.544383000000003</c:v>
                </c:pt>
                <c:pt idx="12019">
                  <c:v>-54.843620000000001</c:v>
                </c:pt>
                <c:pt idx="12020">
                  <c:v>-54.843620000000001</c:v>
                </c:pt>
                <c:pt idx="12021">
                  <c:v>-55.032684000000003</c:v>
                </c:pt>
                <c:pt idx="12022">
                  <c:v>-56.428348</c:v>
                </c:pt>
                <c:pt idx="12023">
                  <c:v>-56.778374999999997</c:v>
                </c:pt>
                <c:pt idx="12024">
                  <c:v>-57.132150000000003</c:v>
                </c:pt>
                <c:pt idx="12025">
                  <c:v>-57.132150000000003</c:v>
                </c:pt>
                <c:pt idx="12026">
                  <c:v>-57.132150000000003</c:v>
                </c:pt>
                <c:pt idx="12027">
                  <c:v>-59.708998999999999</c:v>
                </c:pt>
                <c:pt idx="12028">
                  <c:v>-59.708998999999999</c:v>
                </c:pt>
                <c:pt idx="12029">
                  <c:v>-59.87726</c:v>
                </c:pt>
                <c:pt idx="12030">
                  <c:v>-61.132627999999997</c:v>
                </c:pt>
                <c:pt idx="12031">
                  <c:v>-61.459761999999998</c:v>
                </c:pt>
                <c:pt idx="12032">
                  <c:v>-61.779636000000004</c:v>
                </c:pt>
                <c:pt idx="12033">
                  <c:v>-61.779636000000004</c:v>
                </c:pt>
                <c:pt idx="12034">
                  <c:v>-61.779636000000004</c:v>
                </c:pt>
                <c:pt idx="12035">
                  <c:v>-63.011240000000001</c:v>
                </c:pt>
                <c:pt idx="12036">
                  <c:v>-63.011240000000001</c:v>
                </c:pt>
                <c:pt idx="12037">
                  <c:v>-63.159706999999997</c:v>
                </c:pt>
                <c:pt idx="12038">
                  <c:v>-64.230138999999994</c:v>
                </c:pt>
                <c:pt idx="12039">
                  <c:v>-64.472345000000004</c:v>
                </c:pt>
                <c:pt idx="12040">
                  <c:v>-64.714087000000006</c:v>
                </c:pt>
                <c:pt idx="12041">
                  <c:v>-64.714087000000006</c:v>
                </c:pt>
                <c:pt idx="12042">
                  <c:v>-64.714087000000006</c:v>
                </c:pt>
                <c:pt idx="12043">
                  <c:v>-65.564125000000004</c:v>
                </c:pt>
                <c:pt idx="12044">
                  <c:v>-65.564125000000004</c:v>
                </c:pt>
                <c:pt idx="12045">
                  <c:v>-65.691691000000006</c:v>
                </c:pt>
                <c:pt idx="12046">
                  <c:v>-66.7239</c:v>
                </c:pt>
                <c:pt idx="12047">
                  <c:v>-66.7239</c:v>
                </c:pt>
                <c:pt idx="12048">
                  <c:v>-66.7239</c:v>
                </c:pt>
                <c:pt idx="12049">
                  <c:v>-67.209034000000003</c:v>
                </c:pt>
                <c:pt idx="12050">
                  <c:v>-67.209034000000003</c:v>
                </c:pt>
                <c:pt idx="12051">
                  <c:v>-67.267778000000007</c:v>
                </c:pt>
                <c:pt idx="12052">
                  <c:v>-67.439730999999995</c:v>
                </c:pt>
                <c:pt idx="12053">
                  <c:v>-67.497502999999995</c:v>
                </c:pt>
                <c:pt idx="12054">
                  <c:v>-67.538473999999994</c:v>
                </c:pt>
                <c:pt idx="12055">
                  <c:v>-67.538473999999994</c:v>
                </c:pt>
                <c:pt idx="12056">
                  <c:v>-67.538473999999994</c:v>
                </c:pt>
                <c:pt idx="12057">
                  <c:v>-67.499948000000003</c:v>
                </c:pt>
                <c:pt idx="12058">
                  <c:v>-67.499948000000003</c:v>
                </c:pt>
                <c:pt idx="12059">
                  <c:v>-67.457846000000004</c:v>
                </c:pt>
                <c:pt idx="12060">
                  <c:v>-67.294151999999997</c:v>
                </c:pt>
                <c:pt idx="12061">
                  <c:v>-67.180188999999999</c:v>
                </c:pt>
                <c:pt idx="12062">
                  <c:v>-66.724024</c:v>
                </c:pt>
                <c:pt idx="12063">
                  <c:v>-66.724024</c:v>
                </c:pt>
                <c:pt idx="12064">
                  <c:v>-66.724024</c:v>
                </c:pt>
                <c:pt idx="12065">
                  <c:v>-66.150649999999999</c:v>
                </c:pt>
                <c:pt idx="12066">
                  <c:v>-66.150649999999999</c:v>
                </c:pt>
                <c:pt idx="12067">
                  <c:v>-66.013212999999993</c:v>
                </c:pt>
                <c:pt idx="12068">
                  <c:v>-65.573220000000006</c:v>
                </c:pt>
                <c:pt idx="12069">
                  <c:v>-65.326888999999994</c:v>
                </c:pt>
                <c:pt idx="12070">
                  <c:v>-64.539529000000002</c:v>
                </c:pt>
                <c:pt idx="12071">
                  <c:v>-64.539529000000002</c:v>
                </c:pt>
                <c:pt idx="12072">
                  <c:v>-64.539529000000002</c:v>
                </c:pt>
                <c:pt idx="12073">
                  <c:v>-63.605829999999997</c:v>
                </c:pt>
                <c:pt idx="12074">
                  <c:v>-63.605829999999997</c:v>
                </c:pt>
                <c:pt idx="12075">
                  <c:v>-63.422466999999997</c:v>
                </c:pt>
                <c:pt idx="12076">
                  <c:v>-62.812855999999996</c:v>
                </c:pt>
                <c:pt idx="12077">
                  <c:v>-62.500700999999999</c:v>
                </c:pt>
                <c:pt idx="12078">
                  <c:v>-61.541589000000002</c:v>
                </c:pt>
                <c:pt idx="12079">
                  <c:v>-61.541589000000002</c:v>
                </c:pt>
                <c:pt idx="12080">
                  <c:v>-61.541589000000002</c:v>
                </c:pt>
                <c:pt idx="12081">
                  <c:v>-60.424405999999998</c:v>
                </c:pt>
                <c:pt idx="12082">
                  <c:v>-60.424405999999998</c:v>
                </c:pt>
                <c:pt idx="12083">
                  <c:v>-60.211063000000003</c:v>
                </c:pt>
                <c:pt idx="12084">
                  <c:v>-59.538297</c:v>
                </c:pt>
                <c:pt idx="12085">
                  <c:v>-59.184739</c:v>
                </c:pt>
                <c:pt idx="12086">
                  <c:v>-58.083249000000002</c:v>
                </c:pt>
                <c:pt idx="12087">
                  <c:v>-58.083249000000002</c:v>
                </c:pt>
                <c:pt idx="12088">
                  <c:v>-58.083249000000002</c:v>
                </c:pt>
                <c:pt idx="12089">
                  <c:v>-56.779383000000003</c:v>
                </c:pt>
                <c:pt idx="12090">
                  <c:v>-56.779383000000003</c:v>
                </c:pt>
                <c:pt idx="12091">
                  <c:v>-56.152493</c:v>
                </c:pt>
                <c:pt idx="12092">
                  <c:v>-55.742069000000001</c:v>
                </c:pt>
                <c:pt idx="12093">
                  <c:v>-55.322971000000003</c:v>
                </c:pt>
                <c:pt idx="12094">
                  <c:v>-54.034187000000003</c:v>
                </c:pt>
                <c:pt idx="12095">
                  <c:v>-54.034187000000003</c:v>
                </c:pt>
                <c:pt idx="12096">
                  <c:v>-54.034187000000003</c:v>
                </c:pt>
                <c:pt idx="12097">
                  <c:v>-52.500829000000003</c:v>
                </c:pt>
                <c:pt idx="12098">
                  <c:v>-52.500829000000003</c:v>
                </c:pt>
                <c:pt idx="12099">
                  <c:v>-51.774968000000001</c:v>
                </c:pt>
                <c:pt idx="12100">
                  <c:v>-51.302987999999999</c:v>
                </c:pt>
                <c:pt idx="12101">
                  <c:v>-50.824345000000001</c:v>
                </c:pt>
                <c:pt idx="12102">
                  <c:v>-49.374937000000003</c:v>
                </c:pt>
                <c:pt idx="12103">
                  <c:v>-49.374937000000003</c:v>
                </c:pt>
                <c:pt idx="12104">
                  <c:v>-49.374937000000003</c:v>
                </c:pt>
                <c:pt idx="12105">
                  <c:v>-47.670929000000001</c:v>
                </c:pt>
                <c:pt idx="12106">
                  <c:v>-47.670929000000001</c:v>
                </c:pt>
                <c:pt idx="12107">
                  <c:v>-46.855666999999997</c:v>
                </c:pt>
                <c:pt idx="12108">
                  <c:v>-46.344529000000001</c:v>
                </c:pt>
                <c:pt idx="12109">
                  <c:v>-45.853051999999998</c:v>
                </c:pt>
                <c:pt idx="12110">
                  <c:v>-44.282339999999998</c:v>
                </c:pt>
                <c:pt idx="12111">
                  <c:v>-44.282339999999998</c:v>
                </c:pt>
                <c:pt idx="12112">
                  <c:v>-44.282339999999998</c:v>
                </c:pt>
                <c:pt idx="12113">
                  <c:v>-42.470216999999998</c:v>
                </c:pt>
                <c:pt idx="12114">
                  <c:v>-42.470216999999998</c:v>
                </c:pt>
                <c:pt idx="12115">
                  <c:v>-41.622245999999997</c:v>
                </c:pt>
                <c:pt idx="12116">
                  <c:v>-41.080646999999999</c:v>
                </c:pt>
                <c:pt idx="12117">
                  <c:v>-40.543120000000002</c:v>
                </c:pt>
                <c:pt idx="12118">
                  <c:v>-38.905824000000003</c:v>
                </c:pt>
                <c:pt idx="12119">
                  <c:v>-38.905824000000003</c:v>
                </c:pt>
                <c:pt idx="12120">
                  <c:v>-38.905824000000003</c:v>
                </c:pt>
                <c:pt idx="12121">
                  <c:v>-36.991804999999999</c:v>
                </c:pt>
                <c:pt idx="12122">
                  <c:v>-36.991804999999999</c:v>
                </c:pt>
                <c:pt idx="12123">
                  <c:v>-36.091822999999998</c:v>
                </c:pt>
                <c:pt idx="12124">
                  <c:v>-35.519950000000001</c:v>
                </c:pt>
                <c:pt idx="12125">
                  <c:v>-34.945545000000003</c:v>
                </c:pt>
                <c:pt idx="12126">
                  <c:v>-33.237136999999997</c:v>
                </c:pt>
                <c:pt idx="12127">
                  <c:v>-33.237136999999997</c:v>
                </c:pt>
                <c:pt idx="12128">
                  <c:v>-33.237136999999997</c:v>
                </c:pt>
                <c:pt idx="12129">
                  <c:v>-31.259007</c:v>
                </c:pt>
                <c:pt idx="12130">
                  <c:v>-31.259007</c:v>
                </c:pt>
                <c:pt idx="12131">
                  <c:v>-30.332405000000001</c:v>
                </c:pt>
                <c:pt idx="12132">
                  <c:v>-29.747450000000001</c:v>
                </c:pt>
                <c:pt idx="12133">
                  <c:v>-29.162310999999999</c:v>
                </c:pt>
                <c:pt idx="12134">
                  <c:v>-27.444486999999999</c:v>
                </c:pt>
                <c:pt idx="12135">
                  <c:v>-27.444486999999999</c:v>
                </c:pt>
                <c:pt idx="12136">
                  <c:v>-27.444486999999999</c:v>
                </c:pt>
                <c:pt idx="12137">
                  <c:v>-25.453941</c:v>
                </c:pt>
                <c:pt idx="12138">
                  <c:v>-25.453941</c:v>
                </c:pt>
                <c:pt idx="12139">
                  <c:v>-24.550529000000001</c:v>
                </c:pt>
                <c:pt idx="12140">
                  <c:v>-23.975422999999999</c:v>
                </c:pt>
                <c:pt idx="12141">
                  <c:v>-23.40185</c:v>
                </c:pt>
                <c:pt idx="12142">
                  <c:v>-21.691400999999999</c:v>
                </c:pt>
                <c:pt idx="12143">
                  <c:v>-21.691400999999999</c:v>
                </c:pt>
                <c:pt idx="12144">
                  <c:v>-21.691400999999999</c:v>
                </c:pt>
                <c:pt idx="12145">
                  <c:v>-19.740075999999998</c:v>
                </c:pt>
                <c:pt idx="12146">
                  <c:v>-19.740075999999998</c:v>
                </c:pt>
                <c:pt idx="12147">
                  <c:v>-18.888985999999999</c:v>
                </c:pt>
                <c:pt idx="12148">
                  <c:v>-18.329561000000002</c:v>
                </c:pt>
                <c:pt idx="12149">
                  <c:v>-17.771898</c:v>
                </c:pt>
                <c:pt idx="12150">
                  <c:v>-16.109054</c:v>
                </c:pt>
                <c:pt idx="12151">
                  <c:v>-16.109054</c:v>
                </c:pt>
                <c:pt idx="12152">
                  <c:v>-16.109054</c:v>
                </c:pt>
                <c:pt idx="12153">
                  <c:v>-12.887641</c:v>
                </c:pt>
                <c:pt idx="12154">
                  <c:v>-12.887641</c:v>
                </c:pt>
                <c:pt idx="12155">
                  <c:v>-12.240066000000001</c:v>
                </c:pt>
                <c:pt idx="12156">
                  <c:v>-11.700291999999999</c:v>
                </c:pt>
                <c:pt idx="12157">
                  <c:v>-11.163554</c:v>
                </c:pt>
                <c:pt idx="12158">
                  <c:v>-9.6004550000000002</c:v>
                </c:pt>
                <c:pt idx="12159">
                  <c:v>-9.6004550000000002</c:v>
                </c:pt>
                <c:pt idx="12160">
                  <c:v>-9.6004550000000002</c:v>
                </c:pt>
                <c:pt idx="12161">
                  <c:v>-7.8097830000000004</c:v>
                </c:pt>
                <c:pt idx="12162">
                  <c:v>-7.8097830000000004</c:v>
                </c:pt>
                <c:pt idx="12163">
                  <c:v>-6.9837030000000002</c:v>
                </c:pt>
                <c:pt idx="12164">
                  <c:v>-6.4826499999999996</c:v>
                </c:pt>
                <c:pt idx="12165">
                  <c:v>-5.9899940000000003</c:v>
                </c:pt>
                <c:pt idx="12166">
                  <c:v>-4.5987299999999998</c:v>
                </c:pt>
                <c:pt idx="12167">
                  <c:v>-4.5987299999999998</c:v>
                </c:pt>
                <c:pt idx="12168">
                  <c:v>-4.5987299999999998</c:v>
                </c:pt>
                <c:pt idx="12169">
                  <c:v>-3.0095730000000001</c:v>
                </c:pt>
                <c:pt idx="12170">
                  <c:v>-3.0095730000000001</c:v>
                </c:pt>
                <c:pt idx="12171">
                  <c:v>-2.3131430000000002</c:v>
                </c:pt>
                <c:pt idx="12172">
                  <c:v>-1.8918649999999999</c:v>
                </c:pt>
                <c:pt idx="12173">
                  <c:v>-1.4818100000000001</c:v>
                </c:pt>
                <c:pt idx="12174">
                  <c:v>0.95314900000000002</c:v>
                </c:pt>
                <c:pt idx="12175">
                  <c:v>0.95314900000000002</c:v>
                </c:pt>
                <c:pt idx="12176">
                  <c:v>0.95314900000000002</c:v>
                </c:pt>
                <c:pt idx="12177">
                  <c:v>1.5033380000000001</c:v>
                </c:pt>
                <c:pt idx="12178">
                  <c:v>1.8305210000000001</c:v>
                </c:pt>
                <c:pt idx="12179">
                  <c:v>2.1450840000000002</c:v>
                </c:pt>
                <c:pt idx="12180">
                  <c:v>2.4313120000000001</c:v>
                </c:pt>
                <c:pt idx="12181">
                  <c:v>2.7194889999999998</c:v>
                </c:pt>
                <c:pt idx="12182">
                  <c:v>3.9464830000000002</c:v>
                </c:pt>
                <c:pt idx="12183">
                  <c:v>3.9464830000000002</c:v>
                </c:pt>
                <c:pt idx="12184">
                  <c:v>3.9464830000000002</c:v>
                </c:pt>
                <c:pt idx="12185">
                  <c:v>4.3166570000000002</c:v>
                </c:pt>
                <c:pt idx="12186">
                  <c:v>4.5184810000000004</c:v>
                </c:pt>
                <c:pt idx="12187">
                  <c:v>4.7155240000000003</c:v>
                </c:pt>
                <c:pt idx="12188">
                  <c:v>4.8959149999999996</c:v>
                </c:pt>
                <c:pt idx="12189">
                  <c:v>5.0593250000000003</c:v>
                </c:pt>
                <c:pt idx="12190">
                  <c:v>6.0643349999999998</c:v>
                </c:pt>
                <c:pt idx="12191">
                  <c:v>6.0643349999999998</c:v>
                </c:pt>
                <c:pt idx="12192">
                  <c:v>6.0632330000000003</c:v>
                </c:pt>
                <c:pt idx="12193">
                  <c:v>6.0632330000000003</c:v>
                </c:pt>
                <c:pt idx="12194">
                  <c:v>6.0981810000000003</c:v>
                </c:pt>
                <c:pt idx="12195">
                  <c:v>6.0981810000000003</c:v>
                </c:pt>
                <c:pt idx="12196">
                  <c:v>6.0981810000000003</c:v>
                </c:pt>
                <c:pt idx="12197">
                  <c:v>6.0075469999999997</c:v>
                </c:pt>
                <c:pt idx="12198">
                  <c:v>5.619345</c:v>
                </c:pt>
                <c:pt idx="12199">
                  <c:v>5.619345</c:v>
                </c:pt>
                <c:pt idx="12200">
                  <c:v>5.4809419999999998</c:v>
                </c:pt>
                <c:pt idx="12201">
                  <c:v>5.4809419999999998</c:v>
                </c:pt>
                <c:pt idx="12202">
                  <c:v>5.0659859999999997</c:v>
                </c:pt>
                <c:pt idx="12203">
                  <c:v>5.0659859999999997</c:v>
                </c:pt>
                <c:pt idx="12204">
                  <c:v>5.0659859999999997</c:v>
                </c:pt>
                <c:pt idx="12205">
                  <c:v>4.7745069999999998</c:v>
                </c:pt>
                <c:pt idx="12206">
                  <c:v>4.188034</c:v>
                </c:pt>
                <c:pt idx="12207">
                  <c:v>3.9782030000000002</c:v>
                </c:pt>
                <c:pt idx="12208">
                  <c:v>3.7736260000000001</c:v>
                </c:pt>
                <c:pt idx="12209">
                  <c:v>3.7736260000000001</c:v>
                </c:pt>
                <c:pt idx="12210">
                  <c:v>3.137715</c:v>
                </c:pt>
                <c:pt idx="12211">
                  <c:v>3.137715</c:v>
                </c:pt>
                <c:pt idx="12212">
                  <c:v>3.137715</c:v>
                </c:pt>
                <c:pt idx="12213">
                  <c:v>2.7719510000000001</c:v>
                </c:pt>
                <c:pt idx="12214">
                  <c:v>2.154169</c:v>
                </c:pt>
                <c:pt idx="12215">
                  <c:v>1.9545049999999999</c:v>
                </c:pt>
                <c:pt idx="12216">
                  <c:v>1.7639210000000001</c:v>
                </c:pt>
                <c:pt idx="12217">
                  <c:v>1.7639210000000001</c:v>
                </c:pt>
                <c:pt idx="12218">
                  <c:v>1.172186</c:v>
                </c:pt>
                <c:pt idx="12219">
                  <c:v>1.172186</c:v>
                </c:pt>
                <c:pt idx="12220">
                  <c:v>1.172186</c:v>
                </c:pt>
                <c:pt idx="12221">
                  <c:v>0.88345399999999996</c:v>
                </c:pt>
                <c:pt idx="12222">
                  <c:v>0.38272200000000001</c:v>
                </c:pt>
                <c:pt idx="12223">
                  <c:v>0.23327000000000001</c:v>
                </c:pt>
                <c:pt idx="12224">
                  <c:v>7.8447000000000003E-2</c:v>
                </c:pt>
                <c:pt idx="12225">
                  <c:v>7.8447000000000003E-2</c:v>
                </c:pt>
                <c:pt idx="12226">
                  <c:v>-0.43043399999999998</c:v>
                </c:pt>
                <c:pt idx="12227">
                  <c:v>-0.43043399999999998</c:v>
                </c:pt>
                <c:pt idx="12228">
                  <c:v>-0.43043399999999998</c:v>
                </c:pt>
                <c:pt idx="12229">
                  <c:v>-0.66976599999999997</c:v>
                </c:pt>
                <c:pt idx="12230">
                  <c:v>-1.115899</c:v>
                </c:pt>
                <c:pt idx="12231">
                  <c:v>-1.264785</c:v>
                </c:pt>
                <c:pt idx="12232">
                  <c:v>-1.4143159999999999</c:v>
                </c:pt>
                <c:pt idx="12233">
                  <c:v>-1.4143159999999999</c:v>
                </c:pt>
                <c:pt idx="12234">
                  <c:v>-1.921651</c:v>
                </c:pt>
                <c:pt idx="12235">
                  <c:v>-1.921651</c:v>
                </c:pt>
                <c:pt idx="12236">
                  <c:v>-1.921651</c:v>
                </c:pt>
                <c:pt idx="12237">
                  <c:v>-2.1622560000000002</c:v>
                </c:pt>
                <c:pt idx="12238">
                  <c:v>-2.7717879999999999</c:v>
                </c:pt>
                <c:pt idx="12239">
                  <c:v>-2.7717879999999999</c:v>
                </c:pt>
                <c:pt idx="12240">
                  <c:v>-2.9280900000000001</c:v>
                </c:pt>
                <c:pt idx="12241">
                  <c:v>-2.9280900000000001</c:v>
                </c:pt>
                <c:pt idx="12242">
                  <c:v>-2.9280900000000001</c:v>
                </c:pt>
                <c:pt idx="12243">
                  <c:v>-2.9280900000000001</c:v>
                </c:pt>
                <c:pt idx="12244">
                  <c:v>-3.4536449999999999</c:v>
                </c:pt>
                <c:pt idx="12245">
                  <c:v>-3.4536449999999999</c:v>
                </c:pt>
                <c:pt idx="12246">
                  <c:v>-3.700736</c:v>
                </c:pt>
                <c:pt idx="12247">
                  <c:v>-3.8558370000000002</c:v>
                </c:pt>
                <c:pt idx="12248">
                  <c:v>-4.0113149999999997</c:v>
                </c:pt>
                <c:pt idx="12249">
                  <c:v>-4.1617730000000002</c:v>
                </c:pt>
                <c:pt idx="12250">
                  <c:v>-4.3190379999999999</c:v>
                </c:pt>
                <c:pt idx="12251">
                  <c:v>-4.4760929999999997</c:v>
                </c:pt>
                <c:pt idx="12252">
                  <c:v>-4.4760929999999997</c:v>
                </c:pt>
                <c:pt idx="12253">
                  <c:v>-5.0024449999999998</c:v>
                </c:pt>
                <c:pt idx="12254">
                  <c:v>-5.4109170000000004</c:v>
                </c:pt>
                <c:pt idx="12255">
                  <c:v>-5.4109170000000004</c:v>
                </c:pt>
                <c:pt idx="12256">
                  <c:v>-5.570157</c:v>
                </c:pt>
                <c:pt idx="12257">
                  <c:v>-5.7233280000000004</c:v>
                </c:pt>
                <c:pt idx="12258">
                  <c:v>-5.8848370000000001</c:v>
                </c:pt>
                <c:pt idx="12259">
                  <c:v>-6.0469790000000003</c:v>
                </c:pt>
                <c:pt idx="12260">
                  <c:v>-6.0469790000000003</c:v>
                </c:pt>
                <c:pt idx="12261">
                  <c:v>-6.5867069999999996</c:v>
                </c:pt>
                <c:pt idx="12262">
                  <c:v>-7.0159190000000002</c:v>
                </c:pt>
                <c:pt idx="12263">
                  <c:v>-7.0159190000000002</c:v>
                </c:pt>
                <c:pt idx="12264">
                  <c:v>-7.1829840000000003</c:v>
                </c:pt>
                <c:pt idx="12265">
                  <c:v>-7.3505310000000001</c:v>
                </c:pt>
                <c:pt idx="12266">
                  <c:v>-7.5116620000000003</c:v>
                </c:pt>
                <c:pt idx="12267">
                  <c:v>-7.6803210000000002</c:v>
                </c:pt>
                <c:pt idx="12268">
                  <c:v>-7.6803210000000002</c:v>
                </c:pt>
                <c:pt idx="12269">
                  <c:v>-8.2362769999999994</c:v>
                </c:pt>
                <c:pt idx="12270">
                  <c:v>-8.6712690000000006</c:v>
                </c:pt>
                <c:pt idx="12271">
                  <c:v>-8.6712690000000006</c:v>
                </c:pt>
                <c:pt idx="12272">
                  <c:v>-8.8361359999999998</c:v>
                </c:pt>
                <c:pt idx="12273">
                  <c:v>-8.9993289999999995</c:v>
                </c:pt>
                <c:pt idx="12274">
                  <c:v>-9.1534940000000002</c:v>
                </c:pt>
                <c:pt idx="12275">
                  <c:v>-9.3128360000000008</c:v>
                </c:pt>
                <c:pt idx="12276">
                  <c:v>-9.3128360000000008</c:v>
                </c:pt>
                <c:pt idx="12277">
                  <c:v>-10.153183</c:v>
                </c:pt>
                <c:pt idx="12278">
                  <c:v>-10.538321</c:v>
                </c:pt>
                <c:pt idx="12279">
                  <c:v>-10.538321</c:v>
                </c:pt>
                <c:pt idx="12280">
                  <c:v>-10.687673999999999</c:v>
                </c:pt>
                <c:pt idx="12281">
                  <c:v>-10.834845</c:v>
                </c:pt>
                <c:pt idx="12282">
                  <c:v>-10.974658</c:v>
                </c:pt>
                <c:pt idx="12283">
                  <c:v>-11.118748999999999</c:v>
                </c:pt>
                <c:pt idx="12284">
                  <c:v>-11.118748999999999</c:v>
                </c:pt>
                <c:pt idx="12285">
                  <c:v>-11.580365</c:v>
                </c:pt>
                <c:pt idx="12286">
                  <c:v>-11.943182</c:v>
                </c:pt>
                <c:pt idx="12287">
                  <c:v>-11.943182</c:v>
                </c:pt>
                <c:pt idx="12288">
                  <c:v>-12.078837999999999</c:v>
                </c:pt>
                <c:pt idx="12289">
                  <c:v>-12.211931999999999</c:v>
                </c:pt>
                <c:pt idx="12290">
                  <c:v>-12.336698</c:v>
                </c:pt>
                <c:pt idx="12291">
                  <c:v>-12.464378</c:v>
                </c:pt>
                <c:pt idx="12292">
                  <c:v>-12.464378</c:v>
                </c:pt>
                <c:pt idx="12293">
                  <c:v>-12.867281999999999</c:v>
                </c:pt>
                <c:pt idx="12294">
                  <c:v>-13.182752000000001</c:v>
                </c:pt>
                <c:pt idx="12295">
                  <c:v>-13.182752000000001</c:v>
                </c:pt>
                <c:pt idx="12296">
                  <c:v>-13.29651</c:v>
                </c:pt>
                <c:pt idx="12297">
                  <c:v>-13.402378000000001</c:v>
                </c:pt>
                <c:pt idx="12298">
                  <c:v>-13.511176000000001</c:v>
                </c:pt>
                <c:pt idx="12299">
                  <c:v>-13.616895</c:v>
                </c:pt>
                <c:pt idx="12300">
                  <c:v>-13.616895</c:v>
                </c:pt>
                <c:pt idx="12301">
                  <c:v>-13.943104999999999</c:v>
                </c:pt>
                <c:pt idx="12302">
                  <c:v>-14.454215</c:v>
                </c:pt>
                <c:pt idx="12303">
                  <c:v>-14.454215</c:v>
                </c:pt>
                <c:pt idx="12304">
                  <c:v>-14.536778</c:v>
                </c:pt>
                <c:pt idx="12305">
                  <c:v>-14.536778</c:v>
                </c:pt>
                <c:pt idx="12306">
                  <c:v>-14.799632000000001</c:v>
                </c:pt>
                <c:pt idx="12307">
                  <c:v>-14.799632000000001</c:v>
                </c:pt>
                <c:pt idx="12308">
                  <c:v>-14.849689</c:v>
                </c:pt>
                <c:pt idx="12309">
                  <c:v>-14.92103</c:v>
                </c:pt>
                <c:pt idx="12310">
                  <c:v>-15.203115</c:v>
                </c:pt>
                <c:pt idx="12311">
                  <c:v>-15.203115</c:v>
                </c:pt>
                <c:pt idx="12312">
                  <c:v>-15.268416</c:v>
                </c:pt>
                <c:pt idx="12313">
                  <c:v>-15.268416</c:v>
                </c:pt>
                <c:pt idx="12314">
                  <c:v>-15.490795</c:v>
                </c:pt>
                <c:pt idx="12315">
                  <c:v>-15.490795</c:v>
                </c:pt>
                <c:pt idx="12316">
                  <c:v>-15.525785000000001</c:v>
                </c:pt>
                <c:pt idx="12317">
                  <c:v>-15.586028000000001</c:v>
                </c:pt>
                <c:pt idx="12318">
                  <c:v>-15.815977</c:v>
                </c:pt>
                <c:pt idx="12319">
                  <c:v>-15.815977</c:v>
                </c:pt>
                <c:pt idx="12320">
                  <c:v>-15.871795000000001</c:v>
                </c:pt>
                <c:pt idx="12321">
                  <c:v>-15.871795000000001</c:v>
                </c:pt>
                <c:pt idx="12322">
                  <c:v>-16.074943999999999</c:v>
                </c:pt>
                <c:pt idx="12323">
                  <c:v>-16.074943999999999</c:v>
                </c:pt>
                <c:pt idx="12324">
                  <c:v>-16.106024000000001</c:v>
                </c:pt>
                <c:pt idx="12325">
                  <c:v>-16.160337999999999</c:v>
                </c:pt>
                <c:pt idx="12326">
                  <c:v>-16.371645999999998</c:v>
                </c:pt>
                <c:pt idx="12327">
                  <c:v>-16.371645999999998</c:v>
                </c:pt>
                <c:pt idx="12328">
                  <c:v>-16.424005000000001</c:v>
                </c:pt>
                <c:pt idx="12329">
                  <c:v>-16.424005000000001</c:v>
                </c:pt>
                <c:pt idx="12330">
                  <c:v>-16.615259000000002</c:v>
                </c:pt>
                <c:pt idx="12331">
                  <c:v>-16.615259000000002</c:v>
                </c:pt>
                <c:pt idx="12332">
                  <c:v>-16.646522000000001</c:v>
                </c:pt>
                <c:pt idx="12333">
                  <c:v>-16.696107000000001</c:v>
                </c:pt>
                <c:pt idx="12334">
                  <c:v>-16.903957999999999</c:v>
                </c:pt>
                <c:pt idx="12335">
                  <c:v>-16.903957999999999</c:v>
                </c:pt>
                <c:pt idx="12336">
                  <c:v>-16.955714</c:v>
                </c:pt>
                <c:pt idx="12337">
                  <c:v>-16.955714</c:v>
                </c:pt>
                <c:pt idx="12338">
                  <c:v>-17.141107999999999</c:v>
                </c:pt>
                <c:pt idx="12339">
                  <c:v>-17.141107999999999</c:v>
                </c:pt>
                <c:pt idx="12340">
                  <c:v>-17.169896999999999</c:v>
                </c:pt>
                <c:pt idx="12341">
                  <c:v>-17.221869999999999</c:v>
                </c:pt>
                <c:pt idx="12342">
                  <c:v>-17.427097</c:v>
                </c:pt>
                <c:pt idx="12343">
                  <c:v>-17.427097</c:v>
                </c:pt>
                <c:pt idx="12344">
                  <c:v>-17.479285999999998</c:v>
                </c:pt>
                <c:pt idx="12345">
                  <c:v>-17.479285999999998</c:v>
                </c:pt>
                <c:pt idx="12346">
                  <c:v>-17.666858000000001</c:v>
                </c:pt>
                <c:pt idx="12347">
                  <c:v>-17.666858000000001</c:v>
                </c:pt>
                <c:pt idx="12348">
                  <c:v>-17.695678999999998</c:v>
                </c:pt>
                <c:pt idx="12349">
                  <c:v>-17.748436000000002</c:v>
                </c:pt>
                <c:pt idx="12350">
                  <c:v>-17.960037</c:v>
                </c:pt>
                <c:pt idx="12351">
                  <c:v>-17.960037</c:v>
                </c:pt>
                <c:pt idx="12352">
                  <c:v>-18.009546</c:v>
                </c:pt>
                <c:pt idx="12353">
                  <c:v>-18.009546</c:v>
                </c:pt>
                <c:pt idx="12354">
                  <c:v>-18.205725999999999</c:v>
                </c:pt>
                <c:pt idx="12355">
                  <c:v>-18.205725999999999</c:v>
                </c:pt>
                <c:pt idx="12356">
                  <c:v>-18.237372000000001</c:v>
                </c:pt>
                <c:pt idx="12357">
                  <c:v>-18.291550999999998</c:v>
                </c:pt>
                <c:pt idx="12358">
                  <c:v>-18.509436999999998</c:v>
                </c:pt>
                <c:pt idx="12359">
                  <c:v>-18.509436999999998</c:v>
                </c:pt>
                <c:pt idx="12360">
                  <c:v>-18.564553</c:v>
                </c:pt>
                <c:pt idx="12361">
                  <c:v>-18.564553</c:v>
                </c:pt>
                <c:pt idx="12362">
                  <c:v>-18.771785999999999</c:v>
                </c:pt>
                <c:pt idx="12363">
                  <c:v>-18.771785999999999</c:v>
                </c:pt>
                <c:pt idx="12364">
                  <c:v>-18.802847</c:v>
                </c:pt>
                <c:pt idx="12365">
                  <c:v>-18.860462999999999</c:v>
                </c:pt>
                <c:pt idx="12366">
                  <c:v>-19.094028000000002</c:v>
                </c:pt>
                <c:pt idx="12367">
                  <c:v>-19.094028000000002</c:v>
                </c:pt>
                <c:pt idx="12368">
                  <c:v>-19.153967000000002</c:v>
                </c:pt>
                <c:pt idx="12369">
                  <c:v>-19.153967000000002</c:v>
                </c:pt>
                <c:pt idx="12370">
                  <c:v>-19.370425999999998</c:v>
                </c:pt>
                <c:pt idx="12371">
                  <c:v>-19.370425999999998</c:v>
                </c:pt>
                <c:pt idx="12372">
                  <c:v>-19.404081000000001</c:v>
                </c:pt>
                <c:pt idx="12373">
                  <c:v>-19.465057999999999</c:v>
                </c:pt>
                <c:pt idx="12374">
                  <c:v>-19.706664</c:v>
                </c:pt>
                <c:pt idx="12375">
                  <c:v>-19.706664</c:v>
                </c:pt>
                <c:pt idx="12376">
                  <c:v>-19.769625000000001</c:v>
                </c:pt>
                <c:pt idx="12377">
                  <c:v>-19.769625000000001</c:v>
                </c:pt>
                <c:pt idx="12378">
                  <c:v>-19.993932999999998</c:v>
                </c:pt>
                <c:pt idx="12379">
                  <c:v>-19.993932999999998</c:v>
                </c:pt>
                <c:pt idx="12380">
                  <c:v>-20.028545000000001</c:v>
                </c:pt>
                <c:pt idx="12381">
                  <c:v>-20.154551000000001</c:v>
                </c:pt>
                <c:pt idx="12382">
                  <c:v>-20.347100000000001</c:v>
                </c:pt>
                <c:pt idx="12383">
                  <c:v>-20.408898000000001</c:v>
                </c:pt>
                <c:pt idx="12384">
                  <c:v>-20.408898000000001</c:v>
                </c:pt>
                <c:pt idx="12385">
                  <c:v>-20.408898000000001</c:v>
                </c:pt>
                <c:pt idx="12386">
                  <c:v>-20.641379000000001</c:v>
                </c:pt>
                <c:pt idx="12387">
                  <c:v>-20.641379000000001</c:v>
                </c:pt>
                <c:pt idx="12388">
                  <c:v>-20.680215</c:v>
                </c:pt>
                <c:pt idx="12389">
                  <c:v>-20.807435000000002</c:v>
                </c:pt>
                <c:pt idx="12390">
                  <c:v>-21.006052</c:v>
                </c:pt>
                <c:pt idx="12391">
                  <c:v>-21.073163000000001</c:v>
                </c:pt>
                <c:pt idx="12392">
                  <c:v>-21.073163000000001</c:v>
                </c:pt>
                <c:pt idx="12393">
                  <c:v>-21.073163000000001</c:v>
                </c:pt>
                <c:pt idx="12394">
                  <c:v>-21.316835999999999</c:v>
                </c:pt>
                <c:pt idx="12395">
                  <c:v>-21.316835999999999</c:v>
                </c:pt>
                <c:pt idx="12396">
                  <c:v>-21.353898999999998</c:v>
                </c:pt>
                <c:pt idx="12397">
                  <c:v>-21.487684000000002</c:v>
                </c:pt>
                <c:pt idx="12398">
                  <c:v>-21.698219000000002</c:v>
                </c:pt>
                <c:pt idx="12399">
                  <c:v>-21.767396999999999</c:v>
                </c:pt>
                <c:pt idx="12400">
                  <c:v>-21.767396999999999</c:v>
                </c:pt>
                <c:pt idx="12401">
                  <c:v>-21.767396999999999</c:v>
                </c:pt>
                <c:pt idx="12402">
                  <c:v>-22.197925000000001</c:v>
                </c:pt>
                <c:pt idx="12403">
                  <c:v>-22.197925000000001</c:v>
                </c:pt>
                <c:pt idx="12404">
                  <c:v>-22.233622</c:v>
                </c:pt>
                <c:pt idx="12405">
                  <c:v>-22.377493000000001</c:v>
                </c:pt>
                <c:pt idx="12406">
                  <c:v>-22.600102</c:v>
                </c:pt>
                <c:pt idx="12407">
                  <c:v>-22.677772000000001</c:v>
                </c:pt>
                <c:pt idx="12408">
                  <c:v>-22.677772000000001</c:v>
                </c:pt>
                <c:pt idx="12409">
                  <c:v>-22.677772000000001</c:v>
                </c:pt>
                <c:pt idx="12410">
                  <c:v>-22.960864999999998</c:v>
                </c:pt>
                <c:pt idx="12411">
                  <c:v>-22.960864999999998</c:v>
                </c:pt>
                <c:pt idx="12412">
                  <c:v>-23.008382000000001</c:v>
                </c:pt>
                <c:pt idx="12413">
                  <c:v>-23.171068000000002</c:v>
                </c:pt>
                <c:pt idx="12414">
                  <c:v>-23.418298</c:v>
                </c:pt>
                <c:pt idx="12415">
                  <c:v>-23.505037999999999</c:v>
                </c:pt>
                <c:pt idx="12416">
                  <c:v>-23.505037999999999</c:v>
                </c:pt>
                <c:pt idx="12417">
                  <c:v>-23.505037999999999</c:v>
                </c:pt>
                <c:pt idx="12418">
                  <c:v>-23.820318</c:v>
                </c:pt>
                <c:pt idx="12419">
                  <c:v>-23.820318</c:v>
                </c:pt>
                <c:pt idx="12420">
                  <c:v>-23.873373000000001</c:v>
                </c:pt>
                <c:pt idx="12421">
                  <c:v>-24.050332999999998</c:v>
                </c:pt>
                <c:pt idx="12422">
                  <c:v>-24.331316999999999</c:v>
                </c:pt>
                <c:pt idx="12423">
                  <c:v>-24.429168000000001</c:v>
                </c:pt>
                <c:pt idx="12424">
                  <c:v>-24.429168000000001</c:v>
                </c:pt>
                <c:pt idx="12425">
                  <c:v>-24.429168000000001</c:v>
                </c:pt>
                <c:pt idx="12426">
                  <c:v>-24.778490000000001</c:v>
                </c:pt>
                <c:pt idx="12427">
                  <c:v>-24.778490000000001</c:v>
                </c:pt>
                <c:pt idx="12428">
                  <c:v>-24.837409000000001</c:v>
                </c:pt>
                <c:pt idx="12429">
                  <c:v>-25.032367000000001</c:v>
                </c:pt>
                <c:pt idx="12430">
                  <c:v>-25.446542000000001</c:v>
                </c:pt>
                <c:pt idx="12431">
                  <c:v>-25.446542000000001</c:v>
                </c:pt>
                <c:pt idx="12432">
                  <c:v>-25.826360000000001</c:v>
                </c:pt>
                <c:pt idx="12433">
                  <c:v>-25.826360000000001</c:v>
                </c:pt>
                <c:pt idx="12434">
                  <c:v>-25.886265000000002</c:v>
                </c:pt>
                <c:pt idx="12435">
                  <c:v>-26.103964999999999</c:v>
                </c:pt>
                <c:pt idx="12436">
                  <c:v>-26.213730999999999</c:v>
                </c:pt>
                <c:pt idx="12437">
                  <c:v>-26.322194</c:v>
                </c:pt>
                <c:pt idx="12438">
                  <c:v>-26.540915999999999</c:v>
                </c:pt>
                <c:pt idx="12439">
                  <c:v>-26.540915999999999</c:v>
                </c:pt>
                <c:pt idx="12440">
                  <c:v>-26.540915999999999</c:v>
                </c:pt>
                <c:pt idx="12441">
                  <c:v>-26.939889000000001</c:v>
                </c:pt>
                <c:pt idx="12442">
                  <c:v>-26.939889000000001</c:v>
                </c:pt>
                <c:pt idx="12443">
                  <c:v>-26.939889000000001</c:v>
                </c:pt>
                <c:pt idx="12444">
                  <c:v>-27.009333000000002</c:v>
                </c:pt>
                <c:pt idx="12445">
                  <c:v>-27.237425999999999</c:v>
                </c:pt>
                <c:pt idx="12446">
                  <c:v>-27.575842000000002</c:v>
                </c:pt>
                <c:pt idx="12447">
                  <c:v>-27.691500000000001</c:v>
                </c:pt>
                <c:pt idx="12448">
                  <c:v>-27.691500000000001</c:v>
                </c:pt>
                <c:pt idx="12449">
                  <c:v>-27.691500000000001</c:v>
                </c:pt>
                <c:pt idx="12450">
                  <c:v>-27.691500000000001</c:v>
                </c:pt>
                <c:pt idx="12451">
                  <c:v>-28.094818</c:v>
                </c:pt>
                <c:pt idx="12452">
                  <c:v>-28.094818</c:v>
                </c:pt>
                <c:pt idx="12453">
                  <c:v>-28.094818</c:v>
                </c:pt>
                <c:pt idx="12454">
                  <c:v>-28.274419000000002</c:v>
                </c:pt>
                <c:pt idx="12455">
                  <c:v>-28.388909000000002</c:v>
                </c:pt>
                <c:pt idx="12456">
                  <c:v>-28.504621</c:v>
                </c:pt>
                <c:pt idx="12457">
                  <c:v>-28.620058</c:v>
                </c:pt>
                <c:pt idx="12458">
                  <c:v>-28.735209000000001</c:v>
                </c:pt>
                <c:pt idx="12459">
                  <c:v>-28.850065000000001</c:v>
                </c:pt>
                <c:pt idx="12460">
                  <c:v>-28.850065000000001</c:v>
                </c:pt>
                <c:pt idx="12461">
                  <c:v>-28.850065000000001</c:v>
                </c:pt>
                <c:pt idx="12462">
                  <c:v>-29.428265</c:v>
                </c:pt>
                <c:pt idx="12463">
                  <c:v>-29.540261000000001</c:v>
                </c:pt>
                <c:pt idx="12464">
                  <c:v>-29.654015000000001</c:v>
                </c:pt>
                <c:pt idx="12465">
                  <c:v>-29.762195999999999</c:v>
                </c:pt>
                <c:pt idx="12466">
                  <c:v>-29.875869000000002</c:v>
                </c:pt>
                <c:pt idx="12467">
                  <c:v>-29.990694000000001</c:v>
                </c:pt>
                <c:pt idx="12468">
                  <c:v>-29.990694000000001</c:v>
                </c:pt>
                <c:pt idx="12469">
                  <c:v>-29.990694000000001</c:v>
                </c:pt>
                <c:pt idx="12470">
                  <c:v>-30.569759999999999</c:v>
                </c:pt>
                <c:pt idx="12471">
                  <c:v>-30.684078</c:v>
                </c:pt>
                <c:pt idx="12472">
                  <c:v>-30.798522999999999</c:v>
                </c:pt>
                <c:pt idx="12473">
                  <c:v>-30.913136000000002</c:v>
                </c:pt>
                <c:pt idx="12474">
                  <c:v>-31.027944999999999</c:v>
                </c:pt>
                <c:pt idx="12475">
                  <c:v>-31.142979</c:v>
                </c:pt>
                <c:pt idx="12476">
                  <c:v>-31.142979</c:v>
                </c:pt>
                <c:pt idx="12477">
                  <c:v>-31.142979</c:v>
                </c:pt>
                <c:pt idx="12478">
                  <c:v>-31.731117000000001</c:v>
                </c:pt>
                <c:pt idx="12479">
                  <c:v>-31.848089000000002</c:v>
                </c:pt>
                <c:pt idx="12480">
                  <c:v>-31.959765999999998</c:v>
                </c:pt>
                <c:pt idx="12481">
                  <c:v>-32.077618999999999</c:v>
                </c:pt>
                <c:pt idx="12482">
                  <c:v>-32.195920999999998</c:v>
                </c:pt>
                <c:pt idx="12483">
                  <c:v>-32.314588000000001</c:v>
                </c:pt>
                <c:pt idx="12484">
                  <c:v>-32.314588000000001</c:v>
                </c:pt>
                <c:pt idx="12485">
                  <c:v>-32.314588000000001</c:v>
                </c:pt>
                <c:pt idx="12486">
                  <c:v>-32.921292000000001</c:v>
                </c:pt>
                <c:pt idx="12487">
                  <c:v>-33.041837999999998</c:v>
                </c:pt>
                <c:pt idx="12488">
                  <c:v>-33.163063999999999</c:v>
                </c:pt>
                <c:pt idx="12489">
                  <c:v>-33.285026000000002</c:v>
                </c:pt>
                <c:pt idx="12490">
                  <c:v>-33.401710000000001</c:v>
                </c:pt>
                <c:pt idx="12491">
                  <c:v>-33.525216999999998</c:v>
                </c:pt>
                <c:pt idx="12492">
                  <c:v>-33.525216999999998</c:v>
                </c:pt>
                <c:pt idx="12493">
                  <c:v>-33.525216999999998</c:v>
                </c:pt>
                <c:pt idx="12494">
                  <c:v>-34.160787999999997</c:v>
                </c:pt>
                <c:pt idx="12495">
                  <c:v>-34.287480000000002</c:v>
                </c:pt>
                <c:pt idx="12496">
                  <c:v>-34.415103000000002</c:v>
                </c:pt>
                <c:pt idx="12497">
                  <c:v>-34.543692999999998</c:v>
                </c:pt>
                <c:pt idx="12498">
                  <c:v>-34.673247000000003</c:v>
                </c:pt>
                <c:pt idx="12499">
                  <c:v>-34.803784</c:v>
                </c:pt>
                <c:pt idx="12500">
                  <c:v>-34.803784</c:v>
                </c:pt>
                <c:pt idx="12501">
                  <c:v>-34.803784</c:v>
                </c:pt>
                <c:pt idx="12502">
                  <c:v>-35.273612</c:v>
                </c:pt>
                <c:pt idx="12503">
                  <c:v>-35.346721000000002</c:v>
                </c:pt>
                <c:pt idx="12504">
                  <c:v>-35.480020000000003</c:v>
                </c:pt>
                <c:pt idx="12505">
                  <c:v>-35.607798000000003</c:v>
                </c:pt>
                <c:pt idx="12506">
                  <c:v>-35.741227000000002</c:v>
                </c:pt>
                <c:pt idx="12507">
                  <c:v>-35.878172999999997</c:v>
                </c:pt>
                <c:pt idx="12508">
                  <c:v>-36.01641</c:v>
                </c:pt>
                <c:pt idx="12509">
                  <c:v>-36.155985000000001</c:v>
                </c:pt>
                <c:pt idx="12510">
                  <c:v>-36.661161999999997</c:v>
                </c:pt>
                <c:pt idx="12511">
                  <c:v>-36.661161999999997</c:v>
                </c:pt>
                <c:pt idx="12512">
                  <c:v>-36.885331000000001</c:v>
                </c:pt>
                <c:pt idx="12513">
                  <c:v>-37.030290999999998</c:v>
                </c:pt>
                <c:pt idx="12514">
                  <c:v>-37.176755999999997</c:v>
                </c:pt>
                <c:pt idx="12515">
                  <c:v>-37.317360000000001</c:v>
                </c:pt>
                <c:pt idx="12516">
                  <c:v>-37.466839</c:v>
                </c:pt>
                <c:pt idx="12517">
                  <c:v>-37.617798999999998</c:v>
                </c:pt>
                <c:pt idx="12518">
                  <c:v>-38.165239999999997</c:v>
                </c:pt>
                <c:pt idx="12519">
                  <c:v>-38.165239999999997</c:v>
                </c:pt>
                <c:pt idx="12520">
                  <c:v>-38.402431</c:v>
                </c:pt>
                <c:pt idx="12521">
                  <c:v>-38.558055000000003</c:v>
                </c:pt>
                <c:pt idx="12522">
                  <c:v>-38.715528999999997</c:v>
                </c:pt>
                <c:pt idx="12523">
                  <c:v>-38.866976000000001</c:v>
                </c:pt>
                <c:pt idx="12524">
                  <c:v>-39.028585999999997</c:v>
                </c:pt>
                <c:pt idx="12525">
                  <c:v>-39.189691000000003</c:v>
                </c:pt>
                <c:pt idx="12526">
                  <c:v>-39.792945000000003</c:v>
                </c:pt>
                <c:pt idx="12527">
                  <c:v>-39.792945000000003</c:v>
                </c:pt>
                <c:pt idx="12528">
                  <c:v>-40.055218000000004</c:v>
                </c:pt>
                <c:pt idx="12529">
                  <c:v>-40.228079000000001</c:v>
                </c:pt>
                <c:pt idx="12530">
                  <c:v>-40.403356000000002</c:v>
                </c:pt>
                <c:pt idx="12531">
                  <c:v>-40.568474000000002</c:v>
                </c:pt>
                <c:pt idx="12532">
                  <c:v>-40.741928000000001</c:v>
                </c:pt>
                <c:pt idx="12533">
                  <c:v>-40.920808000000001</c:v>
                </c:pt>
                <c:pt idx="12534">
                  <c:v>-42.013632000000001</c:v>
                </c:pt>
                <c:pt idx="12535">
                  <c:v>-42.013632000000001</c:v>
                </c:pt>
                <c:pt idx="12536">
                  <c:v>-42.279733</c:v>
                </c:pt>
                <c:pt idx="12537">
                  <c:v>-42.468561000000001</c:v>
                </c:pt>
                <c:pt idx="12538">
                  <c:v>-42.660052</c:v>
                </c:pt>
                <c:pt idx="12539">
                  <c:v>-42.837752999999999</c:v>
                </c:pt>
                <c:pt idx="12540">
                  <c:v>-43.031542000000002</c:v>
                </c:pt>
                <c:pt idx="12541">
                  <c:v>-43.228205000000003</c:v>
                </c:pt>
                <c:pt idx="12542">
                  <c:v>-43.960123000000003</c:v>
                </c:pt>
                <c:pt idx="12543">
                  <c:v>-43.960123000000003</c:v>
                </c:pt>
                <c:pt idx="12544">
                  <c:v>-44.284056</c:v>
                </c:pt>
                <c:pt idx="12545">
                  <c:v>-44.491137000000002</c:v>
                </c:pt>
                <c:pt idx="12546">
                  <c:v>-44.701968999999998</c:v>
                </c:pt>
                <c:pt idx="12547">
                  <c:v>-44.901690000000002</c:v>
                </c:pt>
                <c:pt idx="12548">
                  <c:v>-45.120320999999997</c:v>
                </c:pt>
                <c:pt idx="12549">
                  <c:v>-45.342877000000001</c:v>
                </c:pt>
                <c:pt idx="12550">
                  <c:v>-46.175010999999998</c:v>
                </c:pt>
                <c:pt idx="12551">
                  <c:v>-46.175010999999998</c:v>
                </c:pt>
                <c:pt idx="12552">
                  <c:v>-46.536434999999997</c:v>
                </c:pt>
                <c:pt idx="12553">
                  <c:v>-46.770890000000001</c:v>
                </c:pt>
                <c:pt idx="12554">
                  <c:v>-47.009117000000003</c:v>
                </c:pt>
                <c:pt idx="12555">
                  <c:v>-47.238374999999998</c:v>
                </c:pt>
                <c:pt idx="12556">
                  <c:v>-47.484045000000002</c:v>
                </c:pt>
                <c:pt idx="12557">
                  <c:v>-47.73339</c:v>
                </c:pt>
                <c:pt idx="12558">
                  <c:v>-49.069659999999999</c:v>
                </c:pt>
                <c:pt idx="12559">
                  <c:v>-49.330053999999997</c:v>
                </c:pt>
                <c:pt idx="12560">
                  <c:v>-49.58034</c:v>
                </c:pt>
                <c:pt idx="12561">
                  <c:v>-49.848652999999999</c:v>
                </c:pt>
                <c:pt idx="12562">
                  <c:v>-50.116152999999997</c:v>
                </c:pt>
                <c:pt idx="12563">
                  <c:v>-50.386124000000002</c:v>
                </c:pt>
                <c:pt idx="12564">
                  <c:v>-50.386124000000002</c:v>
                </c:pt>
                <c:pt idx="12565">
                  <c:v>-51.427098999999998</c:v>
                </c:pt>
                <c:pt idx="12566">
                  <c:v>-51.859698000000002</c:v>
                </c:pt>
                <c:pt idx="12567">
                  <c:v>-52.149687</c:v>
                </c:pt>
                <c:pt idx="12568">
                  <c:v>-52.438087000000003</c:v>
                </c:pt>
                <c:pt idx="12569">
                  <c:v>-52.735109999999999</c:v>
                </c:pt>
                <c:pt idx="12570">
                  <c:v>-53.035265000000003</c:v>
                </c:pt>
                <c:pt idx="12571">
                  <c:v>-53.338324</c:v>
                </c:pt>
                <c:pt idx="12572">
                  <c:v>-53.338324</c:v>
                </c:pt>
                <c:pt idx="12573">
                  <c:v>-54.484349000000002</c:v>
                </c:pt>
                <c:pt idx="12574">
                  <c:v>-54.952599999999997</c:v>
                </c:pt>
                <c:pt idx="12575">
                  <c:v>-55.263537999999997</c:v>
                </c:pt>
                <c:pt idx="12576">
                  <c:v>-55.570470999999998</c:v>
                </c:pt>
                <c:pt idx="12577">
                  <c:v>-55.884196000000003</c:v>
                </c:pt>
                <c:pt idx="12578">
                  <c:v>-56.181856000000003</c:v>
                </c:pt>
                <c:pt idx="12579">
                  <c:v>-56.496670000000002</c:v>
                </c:pt>
                <c:pt idx="12580">
                  <c:v>-56.496670000000002</c:v>
                </c:pt>
                <c:pt idx="12581">
                  <c:v>-57.685073000000003</c:v>
                </c:pt>
                <c:pt idx="12582">
                  <c:v>-58.185884000000001</c:v>
                </c:pt>
                <c:pt idx="12583">
                  <c:v>-58.501739000000001</c:v>
                </c:pt>
                <c:pt idx="12584">
                  <c:v>-58.798645999999998</c:v>
                </c:pt>
                <c:pt idx="12585">
                  <c:v>-59.109665999999997</c:v>
                </c:pt>
                <c:pt idx="12586">
                  <c:v>-59.425414000000004</c:v>
                </c:pt>
                <c:pt idx="12587">
                  <c:v>-59.732365000000001</c:v>
                </c:pt>
                <c:pt idx="12588">
                  <c:v>-59.732365000000001</c:v>
                </c:pt>
                <c:pt idx="12589">
                  <c:v>-60.885877999999998</c:v>
                </c:pt>
                <c:pt idx="12590">
                  <c:v>-61.339359000000002</c:v>
                </c:pt>
                <c:pt idx="12591">
                  <c:v>-61.633203999999999</c:v>
                </c:pt>
                <c:pt idx="12592">
                  <c:v>-61.927917999999998</c:v>
                </c:pt>
                <c:pt idx="12593">
                  <c:v>-62.214446000000002</c:v>
                </c:pt>
                <c:pt idx="12594">
                  <c:v>-62.491411999999997</c:v>
                </c:pt>
                <c:pt idx="12595">
                  <c:v>-62.743267000000003</c:v>
                </c:pt>
                <c:pt idx="12596">
                  <c:v>-62.743267000000003</c:v>
                </c:pt>
                <c:pt idx="12597">
                  <c:v>-63.694692000000003</c:v>
                </c:pt>
                <c:pt idx="12598">
                  <c:v>-64.070040000000006</c:v>
                </c:pt>
                <c:pt idx="12599">
                  <c:v>-64.294189000000003</c:v>
                </c:pt>
                <c:pt idx="12600">
                  <c:v>-64.492592999999999</c:v>
                </c:pt>
                <c:pt idx="12601">
                  <c:v>-64.687329000000005</c:v>
                </c:pt>
                <c:pt idx="12602">
                  <c:v>-64.873389000000003</c:v>
                </c:pt>
                <c:pt idx="12603">
                  <c:v>-65.045237</c:v>
                </c:pt>
                <c:pt idx="12604">
                  <c:v>-65.045237</c:v>
                </c:pt>
                <c:pt idx="12605">
                  <c:v>-65.633877999999996</c:v>
                </c:pt>
                <c:pt idx="12606">
                  <c:v>-65.974233999999996</c:v>
                </c:pt>
                <c:pt idx="12607">
                  <c:v>-65.974233999999996</c:v>
                </c:pt>
                <c:pt idx="12608">
                  <c:v>-66.085888999999995</c:v>
                </c:pt>
                <c:pt idx="12609">
                  <c:v>-66.188170999999997</c:v>
                </c:pt>
                <c:pt idx="12610">
                  <c:v>-66.273020000000002</c:v>
                </c:pt>
                <c:pt idx="12611">
                  <c:v>-66.348962</c:v>
                </c:pt>
                <c:pt idx="12612">
                  <c:v>-66.348962</c:v>
                </c:pt>
                <c:pt idx="12613">
                  <c:v>-66.605366000000004</c:v>
                </c:pt>
                <c:pt idx="12614">
                  <c:v>-66.671854999999994</c:v>
                </c:pt>
                <c:pt idx="12615">
                  <c:v>-66.694907999999998</c:v>
                </c:pt>
                <c:pt idx="12616">
                  <c:v>-66.699556000000001</c:v>
                </c:pt>
                <c:pt idx="12617">
                  <c:v>-66.685064999999994</c:v>
                </c:pt>
                <c:pt idx="12618">
                  <c:v>-66.651686999999995</c:v>
                </c:pt>
                <c:pt idx="12619">
                  <c:v>-66.598290000000006</c:v>
                </c:pt>
                <c:pt idx="12620">
                  <c:v>-66.598290000000006</c:v>
                </c:pt>
                <c:pt idx="12621">
                  <c:v>-66.395100999999997</c:v>
                </c:pt>
                <c:pt idx="12622">
                  <c:v>-66.092586999999995</c:v>
                </c:pt>
                <c:pt idx="12623">
                  <c:v>-66.092586999999995</c:v>
                </c:pt>
                <c:pt idx="12624">
                  <c:v>-65.951178999999996</c:v>
                </c:pt>
                <c:pt idx="12625">
                  <c:v>-65.786721</c:v>
                </c:pt>
                <c:pt idx="12626">
                  <c:v>-65.605907999999999</c:v>
                </c:pt>
                <c:pt idx="12627">
                  <c:v>-65.409593000000001</c:v>
                </c:pt>
                <c:pt idx="12628">
                  <c:v>-65.409593000000001</c:v>
                </c:pt>
                <c:pt idx="12629">
                  <c:v>-64.741602</c:v>
                </c:pt>
                <c:pt idx="12630">
                  <c:v>-64.125827999999998</c:v>
                </c:pt>
                <c:pt idx="12631">
                  <c:v>-64.125827999999998</c:v>
                </c:pt>
                <c:pt idx="12632">
                  <c:v>-63.870015000000002</c:v>
                </c:pt>
                <c:pt idx="12633">
                  <c:v>-63.615136999999997</c:v>
                </c:pt>
                <c:pt idx="12634">
                  <c:v>-63.338783999999997</c:v>
                </c:pt>
                <c:pt idx="12635">
                  <c:v>-63.053401000000001</c:v>
                </c:pt>
                <c:pt idx="12636">
                  <c:v>-63.053401000000001</c:v>
                </c:pt>
                <c:pt idx="12637">
                  <c:v>-62.092227000000001</c:v>
                </c:pt>
                <c:pt idx="12638">
                  <c:v>-61.299505000000003</c:v>
                </c:pt>
                <c:pt idx="12639">
                  <c:v>-61.299505000000003</c:v>
                </c:pt>
                <c:pt idx="12640">
                  <c:v>-60.980961000000001</c:v>
                </c:pt>
                <c:pt idx="12641">
                  <c:v>-60.655006999999998</c:v>
                </c:pt>
                <c:pt idx="12642">
                  <c:v>-60.335656</c:v>
                </c:pt>
                <c:pt idx="12643">
                  <c:v>-59.992694</c:v>
                </c:pt>
                <c:pt idx="12644">
                  <c:v>-59.992694</c:v>
                </c:pt>
                <c:pt idx="12645">
                  <c:v>-58.819454999999998</c:v>
                </c:pt>
                <c:pt idx="12646">
                  <c:v>-57.861238999999998</c:v>
                </c:pt>
                <c:pt idx="12647">
                  <c:v>-57.861238999999998</c:v>
                </c:pt>
                <c:pt idx="12648">
                  <c:v>-57.474348999999997</c:v>
                </c:pt>
                <c:pt idx="12649">
                  <c:v>-57.077694999999999</c:v>
                </c:pt>
                <c:pt idx="12650">
                  <c:v>-56.689582000000001</c:v>
                </c:pt>
                <c:pt idx="12651">
                  <c:v>-56.273271999999999</c:v>
                </c:pt>
                <c:pt idx="12652">
                  <c:v>-56.273271999999999</c:v>
                </c:pt>
                <c:pt idx="12653">
                  <c:v>-54.860173000000003</c:v>
                </c:pt>
                <c:pt idx="12654">
                  <c:v>-53.687078</c:v>
                </c:pt>
                <c:pt idx="12655">
                  <c:v>-53.687078</c:v>
                </c:pt>
                <c:pt idx="12656">
                  <c:v>-53.246754000000003</c:v>
                </c:pt>
                <c:pt idx="12657">
                  <c:v>-52.77731</c:v>
                </c:pt>
                <c:pt idx="12658">
                  <c:v>-52.300066000000001</c:v>
                </c:pt>
                <c:pt idx="12659">
                  <c:v>-51.815502000000002</c:v>
                </c:pt>
                <c:pt idx="12660">
                  <c:v>-51.815502000000002</c:v>
                </c:pt>
                <c:pt idx="12661">
                  <c:v>-48.035116000000002</c:v>
                </c:pt>
                <c:pt idx="12662">
                  <c:v>-46.955800000000004</c:v>
                </c:pt>
                <c:pt idx="12663">
                  <c:v>-46.955800000000004</c:v>
                </c:pt>
                <c:pt idx="12664">
                  <c:v>-46.472121000000001</c:v>
                </c:pt>
                <c:pt idx="12665">
                  <c:v>-45.959800000000001</c:v>
                </c:pt>
                <c:pt idx="12666">
                  <c:v>-45.442410000000002</c:v>
                </c:pt>
                <c:pt idx="12667">
                  <c:v>-44.920284000000002</c:v>
                </c:pt>
                <c:pt idx="12668">
                  <c:v>-44.920284000000002</c:v>
                </c:pt>
                <c:pt idx="12669">
                  <c:v>-39.977440999999999</c:v>
                </c:pt>
                <c:pt idx="12670">
                  <c:v>-38.635145000000001</c:v>
                </c:pt>
                <c:pt idx="12671">
                  <c:v>-38.635145000000001</c:v>
                </c:pt>
                <c:pt idx="12672">
                  <c:v>-38.122152999999997</c:v>
                </c:pt>
                <c:pt idx="12673">
                  <c:v>-37.578682999999998</c:v>
                </c:pt>
                <c:pt idx="12674">
                  <c:v>-37.029311</c:v>
                </c:pt>
                <c:pt idx="12675">
                  <c:v>-36.474030999999997</c:v>
                </c:pt>
                <c:pt idx="12676">
                  <c:v>-36.474030999999997</c:v>
                </c:pt>
                <c:pt idx="12677">
                  <c:v>-34.580025999999997</c:v>
                </c:pt>
                <c:pt idx="12678">
                  <c:v>-33.096578000000001</c:v>
                </c:pt>
                <c:pt idx="12679">
                  <c:v>-33.096578000000001</c:v>
                </c:pt>
                <c:pt idx="12680">
                  <c:v>-32.513660999999999</c:v>
                </c:pt>
                <c:pt idx="12681">
                  <c:v>-31.926483000000001</c:v>
                </c:pt>
                <c:pt idx="12682">
                  <c:v>-31.335367999999999</c:v>
                </c:pt>
                <c:pt idx="12683">
                  <c:v>-30.740756000000001</c:v>
                </c:pt>
                <c:pt idx="12684">
                  <c:v>-30.740756000000001</c:v>
                </c:pt>
                <c:pt idx="12685">
                  <c:v>-28.727250000000002</c:v>
                </c:pt>
                <c:pt idx="12686">
                  <c:v>-25.979185000000001</c:v>
                </c:pt>
                <c:pt idx="12687">
                  <c:v>-25.979185000000001</c:v>
                </c:pt>
                <c:pt idx="12688">
                  <c:v>-25.373055999999998</c:v>
                </c:pt>
                <c:pt idx="12689">
                  <c:v>-24.766258000000001</c:v>
                </c:pt>
                <c:pt idx="12690">
                  <c:v>-24.766258000000001</c:v>
                </c:pt>
                <c:pt idx="12691">
                  <c:v>-22.704148</c:v>
                </c:pt>
                <c:pt idx="12692">
                  <c:v>-22.704148</c:v>
                </c:pt>
                <c:pt idx="12693">
                  <c:v>-22.354666999999999</c:v>
                </c:pt>
                <c:pt idx="12694">
                  <c:v>-19.962174000000001</c:v>
                </c:pt>
                <c:pt idx="12695">
                  <c:v>-19.962174000000001</c:v>
                </c:pt>
                <c:pt idx="12696">
                  <c:v>-19.394010999999999</c:v>
                </c:pt>
                <c:pt idx="12697">
                  <c:v>-18.800376</c:v>
                </c:pt>
                <c:pt idx="12698">
                  <c:v>-18.800376</c:v>
                </c:pt>
                <c:pt idx="12699">
                  <c:v>-16.778186999999999</c:v>
                </c:pt>
                <c:pt idx="12700">
                  <c:v>-16.778186999999999</c:v>
                </c:pt>
                <c:pt idx="12701">
                  <c:v>-16.414988000000001</c:v>
                </c:pt>
                <c:pt idx="12702">
                  <c:v>-14.153779999999999</c:v>
                </c:pt>
                <c:pt idx="12703">
                  <c:v>-14.153779999999999</c:v>
                </c:pt>
                <c:pt idx="12704">
                  <c:v>-13.590121999999999</c:v>
                </c:pt>
                <c:pt idx="12705">
                  <c:v>-13.03125</c:v>
                </c:pt>
                <c:pt idx="12706">
                  <c:v>-13.03125</c:v>
                </c:pt>
                <c:pt idx="12707">
                  <c:v>-11.115119999999999</c:v>
                </c:pt>
                <c:pt idx="12708">
                  <c:v>-11.115119999999999</c:v>
                </c:pt>
                <c:pt idx="12709">
                  <c:v>-10.783099</c:v>
                </c:pt>
                <c:pt idx="12710">
                  <c:v>-8.7224039999999992</c:v>
                </c:pt>
                <c:pt idx="12711">
                  <c:v>-8.7224039999999992</c:v>
                </c:pt>
                <c:pt idx="12712">
                  <c:v>-8.2182630000000003</c:v>
                </c:pt>
                <c:pt idx="12713">
                  <c:v>-7.7229679999999998</c:v>
                </c:pt>
                <c:pt idx="12714">
                  <c:v>-7.7229679999999998</c:v>
                </c:pt>
                <c:pt idx="12715">
                  <c:v>-6.0160910000000003</c:v>
                </c:pt>
                <c:pt idx="12716">
                  <c:v>-6.0160910000000003</c:v>
                </c:pt>
                <c:pt idx="12717">
                  <c:v>-5.7506599999999999</c:v>
                </c:pt>
                <c:pt idx="12718">
                  <c:v>-3.9922140000000002</c:v>
                </c:pt>
                <c:pt idx="12719">
                  <c:v>-3.9922140000000002</c:v>
                </c:pt>
                <c:pt idx="12720">
                  <c:v>-3.584848</c:v>
                </c:pt>
                <c:pt idx="12721">
                  <c:v>-3.1912219999999998</c:v>
                </c:pt>
                <c:pt idx="12722">
                  <c:v>-3.1912219999999998</c:v>
                </c:pt>
                <c:pt idx="12723">
                  <c:v>-1.820613</c:v>
                </c:pt>
                <c:pt idx="12724">
                  <c:v>-1.820613</c:v>
                </c:pt>
                <c:pt idx="12725">
                  <c:v>-1.6037189999999999</c:v>
                </c:pt>
                <c:pt idx="12726">
                  <c:v>-0.31549700000000003</c:v>
                </c:pt>
                <c:pt idx="12727">
                  <c:v>-0.31549700000000003</c:v>
                </c:pt>
                <c:pt idx="12728">
                  <c:v>-2.5652000000000001E-2</c:v>
                </c:pt>
                <c:pt idx="12729">
                  <c:v>0.249081</c:v>
                </c:pt>
                <c:pt idx="12730">
                  <c:v>0.249081</c:v>
                </c:pt>
                <c:pt idx="12731">
                  <c:v>1.228043</c:v>
                </c:pt>
                <c:pt idx="12732">
                  <c:v>1.228043</c:v>
                </c:pt>
                <c:pt idx="12733">
                  <c:v>1.351537</c:v>
                </c:pt>
                <c:pt idx="12734">
                  <c:v>2.1526049999999999</c:v>
                </c:pt>
                <c:pt idx="12735">
                  <c:v>2.1526049999999999</c:v>
                </c:pt>
                <c:pt idx="12736">
                  <c:v>2.3156140000000001</c:v>
                </c:pt>
                <c:pt idx="12737">
                  <c:v>2.4629219999999998</c:v>
                </c:pt>
                <c:pt idx="12738">
                  <c:v>2.4629219999999998</c:v>
                </c:pt>
                <c:pt idx="12739">
                  <c:v>3.0246979999999999</c:v>
                </c:pt>
                <c:pt idx="12740">
                  <c:v>3.0246979999999999</c:v>
                </c:pt>
                <c:pt idx="12741">
                  <c:v>3.072165</c:v>
                </c:pt>
                <c:pt idx="12742">
                  <c:v>3.3650310000000001</c:v>
                </c:pt>
                <c:pt idx="12743">
                  <c:v>3.3650310000000001</c:v>
                </c:pt>
                <c:pt idx="12744">
                  <c:v>3.396801</c:v>
                </c:pt>
                <c:pt idx="12745">
                  <c:v>3.4088340000000001</c:v>
                </c:pt>
                <c:pt idx="12746">
                  <c:v>3.4088340000000001</c:v>
                </c:pt>
                <c:pt idx="12747">
                  <c:v>3.5268220000000001</c:v>
                </c:pt>
                <c:pt idx="12748">
                  <c:v>3.5268220000000001</c:v>
                </c:pt>
                <c:pt idx="12749">
                  <c:v>3.4961920000000002</c:v>
                </c:pt>
                <c:pt idx="12750">
                  <c:v>3.2596989999999999</c:v>
                </c:pt>
                <c:pt idx="12751">
                  <c:v>3.1604320000000001</c:v>
                </c:pt>
                <c:pt idx="12752">
                  <c:v>3.0464609999999999</c:v>
                </c:pt>
                <c:pt idx="12753">
                  <c:v>3.0464609999999999</c:v>
                </c:pt>
                <c:pt idx="12754">
                  <c:v>3.0464609999999999</c:v>
                </c:pt>
                <c:pt idx="12755">
                  <c:v>3.0464609999999999</c:v>
                </c:pt>
                <c:pt idx="12756">
                  <c:v>2.7321179999999998</c:v>
                </c:pt>
                <c:pt idx="12757">
                  <c:v>2.7321179999999998</c:v>
                </c:pt>
                <c:pt idx="12758">
                  <c:v>2.4738069999999999</c:v>
                </c:pt>
                <c:pt idx="12759">
                  <c:v>2.3074159999999999</c:v>
                </c:pt>
                <c:pt idx="12760">
                  <c:v>2.1381519999999998</c:v>
                </c:pt>
                <c:pt idx="12761">
                  <c:v>1.953457</c:v>
                </c:pt>
                <c:pt idx="12762">
                  <c:v>1.7603409999999999</c:v>
                </c:pt>
                <c:pt idx="12763">
                  <c:v>1.562649</c:v>
                </c:pt>
                <c:pt idx="12764">
                  <c:v>1.562649</c:v>
                </c:pt>
                <c:pt idx="12765">
                  <c:v>1.562649</c:v>
                </c:pt>
                <c:pt idx="12766">
                  <c:v>0.63810999999999996</c:v>
                </c:pt>
                <c:pt idx="12767">
                  <c:v>0.43486799999999998</c:v>
                </c:pt>
                <c:pt idx="12768">
                  <c:v>0.232987</c:v>
                </c:pt>
                <c:pt idx="12769">
                  <c:v>4.512E-2</c:v>
                </c:pt>
                <c:pt idx="12770">
                  <c:v>-0.14213000000000001</c:v>
                </c:pt>
                <c:pt idx="12771">
                  <c:v>-0.320044</c:v>
                </c:pt>
                <c:pt idx="12772">
                  <c:v>-0.320044</c:v>
                </c:pt>
                <c:pt idx="12773">
                  <c:v>-0.320044</c:v>
                </c:pt>
                <c:pt idx="12774">
                  <c:v>-1.0912219999999999</c:v>
                </c:pt>
                <c:pt idx="12775">
                  <c:v>-1.2266649999999999</c:v>
                </c:pt>
                <c:pt idx="12776">
                  <c:v>-1.355191</c:v>
                </c:pt>
                <c:pt idx="12777">
                  <c:v>-1.47342</c:v>
                </c:pt>
                <c:pt idx="12778">
                  <c:v>-1.5807739999999999</c:v>
                </c:pt>
                <c:pt idx="12779">
                  <c:v>-1.685146</c:v>
                </c:pt>
                <c:pt idx="12780">
                  <c:v>-1.685146</c:v>
                </c:pt>
                <c:pt idx="12781">
                  <c:v>-1.685146</c:v>
                </c:pt>
                <c:pt idx="12782">
                  <c:v>-2.1769790000000002</c:v>
                </c:pt>
                <c:pt idx="12783">
                  <c:v>-2.2693629999999998</c:v>
                </c:pt>
                <c:pt idx="12784">
                  <c:v>-2.36137</c:v>
                </c:pt>
                <c:pt idx="12785">
                  <c:v>-2.454393</c:v>
                </c:pt>
                <c:pt idx="12786">
                  <c:v>-2.5443730000000002</c:v>
                </c:pt>
                <c:pt idx="12787">
                  <c:v>-2.6410330000000002</c:v>
                </c:pt>
                <c:pt idx="12788">
                  <c:v>-2.6410330000000002</c:v>
                </c:pt>
                <c:pt idx="12789">
                  <c:v>-2.6410330000000002</c:v>
                </c:pt>
                <c:pt idx="12790">
                  <c:v>-3.4718460000000002</c:v>
                </c:pt>
                <c:pt idx="12791">
                  <c:v>-3.5810070000000001</c:v>
                </c:pt>
                <c:pt idx="12792">
                  <c:v>-3.6940900000000001</c:v>
                </c:pt>
                <c:pt idx="12793">
                  <c:v>-3.8062079999999998</c:v>
                </c:pt>
                <c:pt idx="12794">
                  <c:v>-3.9281239999999999</c:v>
                </c:pt>
                <c:pt idx="12795">
                  <c:v>-4.054951</c:v>
                </c:pt>
                <c:pt idx="12796">
                  <c:v>-4.054951</c:v>
                </c:pt>
                <c:pt idx="12797">
                  <c:v>-4.054951</c:v>
                </c:pt>
                <c:pt idx="12798">
                  <c:v>-4.7253869999999996</c:v>
                </c:pt>
                <c:pt idx="12799">
                  <c:v>-4.8668269999999998</c:v>
                </c:pt>
                <c:pt idx="12800">
                  <c:v>-5.0110910000000004</c:v>
                </c:pt>
                <c:pt idx="12801">
                  <c:v>-5.1538349999999999</c:v>
                </c:pt>
                <c:pt idx="12802">
                  <c:v>-5.3058459999999998</c:v>
                </c:pt>
                <c:pt idx="12803">
                  <c:v>-5.4599219999999997</c:v>
                </c:pt>
                <c:pt idx="12804">
                  <c:v>-5.4599219999999997</c:v>
                </c:pt>
                <c:pt idx="12805">
                  <c:v>-5.4599219999999997</c:v>
                </c:pt>
                <c:pt idx="12806">
                  <c:v>-6.2485350000000004</c:v>
                </c:pt>
                <c:pt idx="12807">
                  <c:v>-6.4117160000000002</c:v>
                </c:pt>
                <c:pt idx="12808">
                  <c:v>-6.568765</c:v>
                </c:pt>
                <c:pt idx="12809">
                  <c:v>-6.7331810000000001</c:v>
                </c:pt>
                <c:pt idx="12810">
                  <c:v>-6.9013450000000001</c:v>
                </c:pt>
                <c:pt idx="12811">
                  <c:v>-7.0715700000000004</c:v>
                </c:pt>
                <c:pt idx="12812">
                  <c:v>-7.0715700000000004</c:v>
                </c:pt>
                <c:pt idx="12813">
                  <c:v>-7.0715700000000004</c:v>
                </c:pt>
                <c:pt idx="12814">
                  <c:v>-8.2675230000000006</c:v>
                </c:pt>
                <c:pt idx="12815">
                  <c:v>-8.4426079999999999</c:v>
                </c:pt>
                <c:pt idx="12816">
                  <c:v>-8.6169969999999996</c:v>
                </c:pt>
                <c:pt idx="12817">
                  <c:v>-8.7916340000000002</c:v>
                </c:pt>
                <c:pt idx="12818">
                  <c:v>-8.7916340000000002</c:v>
                </c:pt>
                <c:pt idx="12819">
                  <c:v>-8.7916340000000002</c:v>
                </c:pt>
                <c:pt idx="12820">
                  <c:v>-9.3672079999999998</c:v>
                </c:pt>
                <c:pt idx="12821">
                  <c:v>-9.3672079999999998</c:v>
                </c:pt>
                <c:pt idx="12822">
                  <c:v>-9.9758089999999999</c:v>
                </c:pt>
                <c:pt idx="12823">
                  <c:v>-10.141733</c:v>
                </c:pt>
                <c:pt idx="12824">
                  <c:v>-10.305039000000001</c:v>
                </c:pt>
                <c:pt idx="12825">
                  <c:v>-10.460737</c:v>
                </c:pt>
                <c:pt idx="12826">
                  <c:v>-10.460737</c:v>
                </c:pt>
                <c:pt idx="12827">
                  <c:v>-10.460737</c:v>
                </c:pt>
                <c:pt idx="12828">
                  <c:v>-10.983423</c:v>
                </c:pt>
                <c:pt idx="12829">
                  <c:v>-10.983423</c:v>
                </c:pt>
                <c:pt idx="12830">
                  <c:v>-11.537815999999999</c:v>
                </c:pt>
                <c:pt idx="12831">
                  <c:v>-11.686113000000001</c:v>
                </c:pt>
                <c:pt idx="12832">
                  <c:v>-11.831121</c:v>
                </c:pt>
                <c:pt idx="12833">
                  <c:v>-11.974907</c:v>
                </c:pt>
                <c:pt idx="12834">
                  <c:v>-11.974907</c:v>
                </c:pt>
                <c:pt idx="12835">
                  <c:v>-11.974907</c:v>
                </c:pt>
                <c:pt idx="12836">
                  <c:v>-12.422003999999999</c:v>
                </c:pt>
                <c:pt idx="12837">
                  <c:v>-12.422003999999999</c:v>
                </c:pt>
                <c:pt idx="12838">
                  <c:v>-12.900589999999999</c:v>
                </c:pt>
                <c:pt idx="12839">
                  <c:v>-13.025600000000001</c:v>
                </c:pt>
                <c:pt idx="12840">
                  <c:v>-13.147238</c:v>
                </c:pt>
                <c:pt idx="12841">
                  <c:v>-13.265556999999999</c:v>
                </c:pt>
                <c:pt idx="12842">
                  <c:v>-13.265556999999999</c:v>
                </c:pt>
                <c:pt idx="12843">
                  <c:v>-13.265556999999999</c:v>
                </c:pt>
                <c:pt idx="12844">
                  <c:v>-13.626575000000001</c:v>
                </c:pt>
                <c:pt idx="12845">
                  <c:v>-13.626575000000001</c:v>
                </c:pt>
                <c:pt idx="12846">
                  <c:v>-14.009672999999999</c:v>
                </c:pt>
                <c:pt idx="12847">
                  <c:v>-14.104305</c:v>
                </c:pt>
                <c:pt idx="12848">
                  <c:v>-14.199317000000001</c:v>
                </c:pt>
                <c:pt idx="12849">
                  <c:v>-14.292118</c:v>
                </c:pt>
                <c:pt idx="12850">
                  <c:v>-14.292118</c:v>
                </c:pt>
                <c:pt idx="12851">
                  <c:v>-14.292118</c:v>
                </c:pt>
                <c:pt idx="12852">
                  <c:v>-14.581224000000001</c:v>
                </c:pt>
                <c:pt idx="12853">
                  <c:v>-14.581224000000001</c:v>
                </c:pt>
                <c:pt idx="12854">
                  <c:v>-14.876367</c:v>
                </c:pt>
                <c:pt idx="12855">
                  <c:v>-14.953346</c:v>
                </c:pt>
                <c:pt idx="12856">
                  <c:v>-15.027645</c:v>
                </c:pt>
                <c:pt idx="12857">
                  <c:v>-15.101023</c:v>
                </c:pt>
                <c:pt idx="12858">
                  <c:v>-15.101023</c:v>
                </c:pt>
                <c:pt idx="12859">
                  <c:v>-15.101023</c:v>
                </c:pt>
                <c:pt idx="12860">
                  <c:v>-15.349499</c:v>
                </c:pt>
                <c:pt idx="12861">
                  <c:v>-15.349499</c:v>
                </c:pt>
                <c:pt idx="12862">
                  <c:v>-15.586682</c:v>
                </c:pt>
                <c:pt idx="12863">
                  <c:v>-15.651023</c:v>
                </c:pt>
                <c:pt idx="12864">
                  <c:v>-15.714744</c:v>
                </c:pt>
                <c:pt idx="12865">
                  <c:v>-15.776797</c:v>
                </c:pt>
                <c:pt idx="12866">
                  <c:v>-15.776797</c:v>
                </c:pt>
                <c:pt idx="12867">
                  <c:v>-15.776797</c:v>
                </c:pt>
                <c:pt idx="12868">
                  <c:v>-16.005284</c:v>
                </c:pt>
                <c:pt idx="12869">
                  <c:v>-16.005284</c:v>
                </c:pt>
                <c:pt idx="12870">
                  <c:v>-16.217744</c:v>
                </c:pt>
                <c:pt idx="12871">
                  <c:v>-16.276848000000001</c:v>
                </c:pt>
                <c:pt idx="12872">
                  <c:v>-16.332398999999999</c:v>
                </c:pt>
                <c:pt idx="12873">
                  <c:v>-16.390536999999998</c:v>
                </c:pt>
                <c:pt idx="12874">
                  <c:v>-16.390536999999998</c:v>
                </c:pt>
                <c:pt idx="12875">
                  <c:v>-16.390536999999998</c:v>
                </c:pt>
                <c:pt idx="12876">
                  <c:v>-16.606095</c:v>
                </c:pt>
                <c:pt idx="12877">
                  <c:v>-16.606095</c:v>
                </c:pt>
                <c:pt idx="12878">
                  <c:v>-16.810175999999998</c:v>
                </c:pt>
                <c:pt idx="12879">
                  <c:v>-16.868276999999999</c:v>
                </c:pt>
                <c:pt idx="12880">
                  <c:v>-16.92578</c:v>
                </c:pt>
                <c:pt idx="12881">
                  <c:v>-16.983616999999999</c:v>
                </c:pt>
                <c:pt idx="12882">
                  <c:v>-16.983616999999999</c:v>
                </c:pt>
                <c:pt idx="12883">
                  <c:v>-16.983616999999999</c:v>
                </c:pt>
                <c:pt idx="12884">
                  <c:v>-17.189267000000001</c:v>
                </c:pt>
                <c:pt idx="12885">
                  <c:v>-17.189267000000001</c:v>
                </c:pt>
                <c:pt idx="12886">
                  <c:v>-17.388252999999999</c:v>
                </c:pt>
                <c:pt idx="12887">
                  <c:v>-17.443449000000001</c:v>
                </c:pt>
                <c:pt idx="12888">
                  <c:v>-17.500003</c:v>
                </c:pt>
                <c:pt idx="12889">
                  <c:v>-17.556256999999999</c:v>
                </c:pt>
                <c:pt idx="12890">
                  <c:v>-17.556256999999999</c:v>
                </c:pt>
                <c:pt idx="12891">
                  <c:v>-17.556256999999999</c:v>
                </c:pt>
                <c:pt idx="12892">
                  <c:v>-17.754840999999999</c:v>
                </c:pt>
                <c:pt idx="12893">
                  <c:v>-17.754840999999999</c:v>
                </c:pt>
                <c:pt idx="12894">
                  <c:v>-18.310580999999999</c:v>
                </c:pt>
                <c:pt idx="12895">
                  <c:v>-18.394822000000001</c:v>
                </c:pt>
                <c:pt idx="12896">
                  <c:v>-18.449736000000001</c:v>
                </c:pt>
                <c:pt idx="12897">
                  <c:v>-18.501249000000001</c:v>
                </c:pt>
                <c:pt idx="12898">
                  <c:v>-18.555831999999999</c:v>
                </c:pt>
                <c:pt idx="12899">
                  <c:v>-18.610686000000001</c:v>
                </c:pt>
                <c:pt idx="12900">
                  <c:v>-18.665825000000002</c:v>
                </c:pt>
                <c:pt idx="12901">
                  <c:v>-18.665825000000002</c:v>
                </c:pt>
                <c:pt idx="12902">
                  <c:v>-18.870350999999999</c:v>
                </c:pt>
                <c:pt idx="12903">
                  <c:v>-18.870350999999999</c:v>
                </c:pt>
                <c:pt idx="12904">
                  <c:v>-18.870350999999999</c:v>
                </c:pt>
                <c:pt idx="12905">
                  <c:v>-18.955860000000001</c:v>
                </c:pt>
                <c:pt idx="12906">
                  <c:v>-19.012011999999999</c:v>
                </c:pt>
                <c:pt idx="12907">
                  <c:v>-19.06549</c:v>
                </c:pt>
                <c:pt idx="12908">
                  <c:v>-19.122138</c:v>
                </c:pt>
                <c:pt idx="12909">
                  <c:v>-19.179003999999999</c:v>
                </c:pt>
                <c:pt idx="12910">
                  <c:v>-19.236080000000001</c:v>
                </c:pt>
                <c:pt idx="12911">
                  <c:v>-19.236080000000001</c:v>
                </c:pt>
                <c:pt idx="12912">
                  <c:v>-19.236080000000001</c:v>
                </c:pt>
                <c:pt idx="12913">
                  <c:v>-19.236080000000001</c:v>
                </c:pt>
                <c:pt idx="12914">
                  <c:v>-19.584137999999999</c:v>
                </c:pt>
                <c:pt idx="12915">
                  <c:v>-19.584137999999999</c:v>
                </c:pt>
                <c:pt idx="12916">
                  <c:v>-19.584137999999999</c:v>
                </c:pt>
                <c:pt idx="12917">
                  <c:v>-19.584137999999999</c:v>
                </c:pt>
                <c:pt idx="12918">
                  <c:v>-19.612123</c:v>
                </c:pt>
                <c:pt idx="12919">
                  <c:v>-19.667195</c:v>
                </c:pt>
                <c:pt idx="12920">
                  <c:v>-19.725425999999999</c:v>
                </c:pt>
                <c:pt idx="12921">
                  <c:v>-19.783799999999999</c:v>
                </c:pt>
                <c:pt idx="12922">
                  <c:v>-19.839279999999999</c:v>
                </c:pt>
                <c:pt idx="12923">
                  <c:v>-19.897918000000001</c:v>
                </c:pt>
                <c:pt idx="12924">
                  <c:v>-19.955674999999999</c:v>
                </c:pt>
                <c:pt idx="12925">
                  <c:v>-19.955674999999999</c:v>
                </c:pt>
                <c:pt idx="12926">
                  <c:v>-20.206553</c:v>
                </c:pt>
                <c:pt idx="12927">
                  <c:v>-20.266466999999999</c:v>
                </c:pt>
                <c:pt idx="12928">
                  <c:v>-20.326525</c:v>
                </c:pt>
                <c:pt idx="12929">
                  <c:v>-20.386724000000001</c:v>
                </c:pt>
                <c:pt idx="12930">
                  <c:v>-20.44397</c:v>
                </c:pt>
                <c:pt idx="12931">
                  <c:v>-20.504553000000001</c:v>
                </c:pt>
                <c:pt idx="12932">
                  <c:v>-20.566336</c:v>
                </c:pt>
                <c:pt idx="12933">
                  <c:v>-20.566336</c:v>
                </c:pt>
                <c:pt idx="12934">
                  <c:v>-20.825790999999999</c:v>
                </c:pt>
                <c:pt idx="12935">
                  <c:v>-20.887986000000001</c:v>
                </c:pt>
                <c:pt idx="12936">
                  <c:v>-20.950369999999999</c:v>
                </c:pt>
                <c:pt idx="12937">
                  <c:v>-21.009761000000001</c:v>
                </c:pt>
                <c:pt idx="12938">
                  <c:v>-21.072507000000002</c:v>
                </c:pt>
                <c:pt idx="12939">
                  <c:v>-21.135418999999999</c:v>
                </c:pt>
                <c:pt idx="12940">
                  <c:v>-21.198499000000002</c:v>
                </c:pt>
                <c:pt idx="12941">
                  <c:v>-21.198499000000002</c:v>
                </c:pt>
                <c:pt idx="12942">
                  <c:v>-21.720527000000001</c:v>
                </c:pt>
                <c:pt idx="12943">
                  <c:v>-21.720527000000001</c:v>
                </c:pt>
                <c:pt idx="12944">
                  <c:v>-21.785701</c:v>
                </c:pt>
                <c:pt idx="12945">
                  <c:v>-21.851106999999999</c:v>
                </c:pt>
                <c:pt idx="12946">
                  <c:v>-21.851106999999999</c:v>
                </c:pt>
                <c:pt idx="12947">
                  <c:v>-22.086994000000001</c:v>
                </c:pt>
                <c:pt idx="12948">
                  <c:v>-22.086994000000001</c:v>
                </c:pt>
                <c:pt idx="12949">
                  <c:v>-22.086994000000001</c:v>
                </c:pt>
                <c:pt idx="12950">
                  <c:v>-22.391873</c:v>
                </c:pt>
                <c:pt idx="12951">
                  <c:v>-22.391873</c:v>
                </c:pt>
                <c:pt idx="12952">
                  <c:v>-22.460249999999998</c:v>
                </c:pt>
                <c:pt idx="12953">
                  <c:v>-22.525696</c:v>
                </c:pt>
                <c:pt idx="12954">
                  <c:v>-22.525696</c:v>
                </c:pt>
                <c:pt idx="12955">
                  <c:v>-22.775013000000001</c:v>
                </c:pt>
                <c:pt idx="12956">
                  <c:v>-22.775013000000001</c:v>
                </c:pt>
                <c:pt idx="12957">
                  <c:v>-22.775013000000001</c:v>
                </c:pt>
                <c:pt idx="12958">
                  <c:v>-23.026691</c:v>
                </c:pt>
                <c:pt idx="12959">
                  <c:v>-23.094975999999999</c:v>
                </c:pt>
                <c:pt idx="12960">
                  <c:v>-23.167854999999999</c:v>
                </c:pt>
                <c:pt idx="12961">
                  <c:v>-23.241709</c:v>
                </c:pt>
                <c:pt idx="12962">
                  <c:v>-23.241709</c:v>
                </c:pt>
                <c:pt idx="12963">
                  <c:v>-23.514288000000001</c:v>
                </c:pt>
                <c:pt idx="12964">
                  <c:v>-23.514288000000001</c:v>
                </c:pt>
                <c:pt idx="12965">
                  <c:v>-23.514288000000001</c:v>
                </c:pt>
                <c:pt idx="12966">
                  <c:v>-23.788489999999999</c:v>
                </c:pt>
                <c:pt idx="12967">
                  <c:v>-23.869392999999999</c:v>
                </c:pt>
                <c:pt idx="12968">
                  <c:v>-23.949867999999999</c:v>
                </c:pt>
                <c:pt idx="12969">
                  <c:v>-24.031783000000001</c:v>
                </c:pt>
                <c:pt idx="12970">
                  <c:v>-24.031783000000001</c:v>
                </c:pt>
                <c:pt idx="12971">
                  <c:v>-24.338936</c:v>
                </c:pt>
                <c:pt idx="12972">
                  <c:v>-24.338936</c:v>
                </c:pt>
                <c:pt idx="12973">
                  <c:v>-24.338936</c:v>
                </c:pt>
                <c:pt idx="12974">
                  <c:v>-24.650832000000001</c:v>
                </c:pt>
                <c:pt idx="12975">
                  <c:v>-24.737672</c:v>
                </c:pt>
                <c:pt idx="12976">
                  <c:v>-24.830679</c:v>
                </c:pt>
                <c:pt idx="12977">
                  <c:v>-24.925180999999998</c:v>
                </c:pt>
                <c:pt idx="12978">
                  <c:v>-24.925180999999998</c:v>
                </c:pt>
                <c:pt idx="12979">
                  <c:v>-25.274287999999999</c:v>
                </c:pt>
                <c:pt idx="12980">
                  <c:v>-25.274287999999999</c:v>
                </c:pt>
                <c:pt idx="12981">
                  <c:v>-25.274287999999999</c:v>
                </c:pt>
                <c:pt idx="12982">
                  <c:v>-25.723554</c:v>
                </c:pt>
                <c:pt idx="12983">
                  <c:v>-25.723554</c:v>
                </c:pt>
                <c:pt idx="12984">
                  <c:v>-25.827439999999999</c:v>
                </c:pt>
                <c:pt idx="12985">
                  <c:v>-25.932865</c:v>
                </c:pt>
                <c:pt idx="12986">
                  <c:v>-25.932865</c:v>
                </c:pt>
                <c:pt idx="12987">
                  <c:v>-26.325966999999999</c:v>
                </c:pt>
                <c:pt idx="12988">
                  <c:v>-26.325966999999999</c:v>
                </c:pt>
                <c:pt idx="12989">
                  <c:v>-26.384549</c:v>
                </c:pt>
                <c:pt idx="12990">
                  <c:v>-26.827165999999998</c:v>
                </c:pt>
                <c:pt idx="12991">
                  <c:v>-26.827165999999998</c:v>
                </c:pt>
                <c:pt idx="12992">
                  <c:v>-26.943355</c:v>
                </c:pt>
                <c:pt idx="12993">
                  <c:v>-27.060853999999999</c:v>
                </c:pt>
                <c:pt idx="12994">
                  <c:v>-27.060853999999999</c:v>
                </c:pt>
                <c:pt idx="12995">
                  <c:v>-27.494976000000001</c:v>
                </c:pt>
                <c:pt idx="12996">
                  <c:v>-27.494976000000001</c:v>
                </c:pt>
                <c:pt idx="12997">
                  <c:v>-27.494976000000001</c:v>
                </c:pt>
                <c:pt idx="12998">
                  <c:v>-28.052959999999999</c:v>
                </c:pt>
                <c:pt idx="12999">
                  <c:v>-28.052959999999999</c:v>
                </c:pt>
                <c:pt idx="13000">
                  <c:v>-28.172446000000001</c:v>
                </c:pt>
                <c:pt idx="13001">
                  <c:v>-28.29917</c:v>
                </c:pt>
                <c:pt idx="13002">
                  <c:v>-28.29917</c:v>
                </c:pt>
                <c:pt idx="13003">
                  <c:v>-28.762837999999999</c:v>
                </c:pt>
                <c:pt idx="13004">
                  <c:v>-28.762837999999999</c:v>
                </c:pt>
                <c:pt idx="13005">
                  <c:v>-28.840582000000001</c:v>
                </c:pt>
                <c:pt idx="13006">
                  <c:v>-29.362833999999999</c:v>
                </c:pt>
                <c:pt idx="13007">
                  <c:v>-29.362833999999999</c:v>
                </c:pt>
                <c:pt idx="13008">
                  <c:v>-29.497509000000001</c:v>
                </c:pt>
                <c:pt idx="13009">
                  <c:v>-29.633192999999999</c:v>
                </c:pt>
                <c:pt idx="13010">
                  <c:v>-29.633192999999999</c:v>
                </c:pt>
                <c:pt idx="13011">
                  <c:v>-29.633192999999999</c:v>
                </c:pt>
                <c:pt idx="13012">
                  <c:v>-30.126825</c:v>
                </c:pt>
                <c:pt idx="13013">
                  <c:v>-30.126825</c:v>
                </c:pt>
                <c:pt idx="13014">
                  <c:v>-30.475079000000001</c:v>
                </c:pt>
                <c:pt idx="13015">
                  <c:v>-30.475079000000001</c:v>
                </c:pt>
                <c:pt idx="13016">
                  <c:v>-30.617065</c:v>
                </c:pt>
                <c:pt idx="13017">
                  <c:v>-30.760047</c:v>
                </c:pt>
                <c:pt idx="13018">
                  <c:v>-30.904039000000001</c:v>
                </c:pt>
                <c:pt idx="13019">
                  <c:v>-31.049028</c:v>
                </c:pt>
                <c:pt idx="13020">
                  <c:v>-31.049028</c:v>
                </c:pt>
                <c:pt idx="13021">
                  <c:v>-31.573775999999999</c:v>
                </c:pt>
                <c:pt idx="13022">
                  <c:v>-31.954694</c:v>
                </c:pt>
                <c:pt idx="13023">
                  <c:v>-31.954694</c:v>
                </c:pt>
                <c:pt idx="13024">
                  <c:v>-32.098224999999999</c:v>
                </c:pt>
                <c:pt idx="13025">
                  <c:v>-32.250286000000003</c:v>
                </c:pt>
                <c:pt idx="13026">
                  <c:v>-32.403390000000002</c:v>
                </c:pt>
                <c:pt idx="13027">
                  <c:v>-32.557524999999998</c:v>
                </c:pt>
                <c:pt idx="13028">
                  <c:v>-32.557524999999998</c:v>
                </c:pt>
                <c:pt idx="13029">
                  <c:v>-33.113830999999998</c:v>
                </c:pt>
                <c:pt idx="13030">
                  <c:v>-33.519114000000002</c:v>
                </c:pt>
                <c:pt idx="13031">
                  <c:v>-33.519114000000002</c:v>
                </c:pt>
                <c:pt idx="13032">
                  <c:v>-33.671698999999997</c:v>
                </c:pt>
                <c:pt idx="13033">
                  <c:v>-33.833284999999997</c:v>
                </c:pt>
                <c:pt idx="13034">
                  <c:v>-33.995958000000002</c:v>
                </c:pt>
                <c:pt idx="13035">
                  <c:v>-34.159725000000002</c:v>
                </c:pt>
                <c:pt idx="13036">
                  <c:v>-34.159725000000002</c:v>
                </c:pt>
                <c:pt idx="13037">
                  <c:v>-34.749305999999997</c:v>
                </c:pt>
                <c:pt idx="13038">
                  <c:v>-35.175649999999997</c:v>
                </c:pt>
                <c:pt idx="13039">
                  <c:v>-35.175649999999997</c:v>
                </c:pt>
                <c:pt idx="13040">
                  <c:v>-35.336494000000002</c:v>
                </c:pt>
                <c:pt idx="13041">
                  <c:v>-35.507001000000002</c:v>
                </c:pt>
                <c:pt idx="13042">
                  <c:v>-35.678767999999998</c:v>
                </c:pt>
                <c:pt idx="13043">
                  <c:v>-35.851809000000003</c:v>
                </c:pt>
                <c:pt idx="13044">
                  <c:v>-35.851809000000003</c:v>
                </c:pt>
                <c:pt idx="13045">
                  <c:v>-36.877713999999997</c:v>
                </c:pt>
                <c:pt idx="13046">
                  <c:v>-37.303941000000002</c:v>
                </c:pt>
                <c:pt idx="13047">
                  <c:v>-37.303941000000002</c:v>
                </c:pt>
                <c:pt idx="13048">
                  <c:v>-37.485565999999999</c:v>
                </c:pt>
                <c:pt idx="13049">
                  <c:v>-37.668948999999998</c:v>
                </c:pt>
                <c:pt idx="13050">
                  <c:v>-37.854121999999997</c:v>
                </c:pt>
                <c:pt idx="13051">
                  <c:v>-38.041066999999998</c:v>
                </c:pt>
                <c:pt idx="13052">
                  <c:v>-38.041066999999998</c:v>
                </c:pt>
                <c:pt idx="13053">
                  <c:v>-38.711511999999999</c:v>
                </c:pt>
                <c:pt idx="13054">
                  <c:v>-39.201864</c:v>
                </c:pt>
                <c:pt idx="13055">
                  <c:v>-39.201864</c:v>
                </c:pt>
                <c:pt idx="13056">
                  <c:v>-39.394596</c:v>
                </c:pt>
                <c:pt idx="13057">
                  <c:v>-39.589221999999999</c:v>
                </c:pt>
                <c:pt idx="13058">
                  <c:v>-39.786251999999998</c:v>
                </c:pt>
                <c:pt idx="13059">
                  <c:v>-39.985801000000002</c:v>
                </c:pt>
                <c:pt idx="13060">
                  <c:v>-39.985801000000002</c:v>
                </c:pt>
                <c:pt idx="13061">
                  <c:v>-40.714934</c:v>
                </c:pt>
                <c:pt idx="13062">
                  <c:v>-41.244186999999997</c:v>
                </c:pt>
                <c:pt idx="13063">
                  <c:v>-41.244186999999997</c:v>
                </c:pt>
                <c:pt idx="13064">
                  <c:v>-41.458407000000001</c:v>
                </c:pt>
                <c:pt idx="13065">
                  <c:v>-41.674424000000002</c:v>
                </c:pt>
                <c:pt idx="13066">
                  <c:v>-41.894043000000003</c:v>
                </c:pt>
                <c:pt idx="13067">
                  <c:v>-42.117311000000001</c:v>
                </c:pt>
                <c:pt idx="13068">
                  <c:v>-42.117311000000001</c:v>
                </c:pt>
                <c:pt idx="13069">
                  <c:v>-42.938693000000001</c:v>
                </c:pt>
                <c:pt idx="13070">
                  <c:v>-44.017992</c:v>
                </c:pt>
                <c:pt idx="13071">
                  <c:v>-44.250501</c:v>
                </c:pt>
                <c:pt idx="13072">
                  <c:v>-44.250501</c:v>
                </c:pt>
                <c:pt idx="13073">
                  <c:v>-44.495021999999999</c:v>
                </c:pt>
                <c:pt idx="13074">
                  <c:v>-44.495021999999999</c:v>
                </c:pt>
                <c:pt idx="13075">
                  <c:v>-45.420448999999998</c:v>
                </c:pt>
                <c:pt idx="13076">
                  <c:v>-45.420448999999998</c:v>
                </c:pt>
                <c:pt idx="13077">
                  <c:v>-45.570554999999999</c:v>
                </c:pt>
                <c:pt idx="13078">
                  <c:v>-46.617209000000003</c:v>
                </c:pt>
                <c:pt idx="13079">
                  <c:v>-46.617209000000003</c:v>
                </c:pt>
                <c:pt idx="13080">
                  <c:v>-46.887096999999997</c:v>
                </c:pt>
                <c:pt idx="13081">
                  <c:v>-47.159762999999998</c:v>
                </c:pt>
                <c:pt idx="13082">
                  <c:v>-47.159762999999998</c:v>
                </c:pt>
                <c:pt idx="13083">
                  <c:v>-48.186475999999999</c:v>
                </c:pt>
                <c:pt idx="13084">
                  <c:v>-48.186475999999999</c:v>
                </c:pt>
                <c:pt idx="13085">
                  <c:v>-48.352321000000003</c:v>
                </c:pt>
                <c:pt idx="13086">
                  <c:v>-49.511386999999999</c:v>
                </c:pt>
                <c:pt idx="13087">
                  <c:v>-49.511386999999999</c:v>
                </c:pt>
                <c:pt idx="13088">
                  <c:v>-49.814667</c:v>
                </c:pt>
                <c:pt idx="13089">
                  <c:v>-50.121721999999998</c:v>
                </c:pt>
                <c:pt idx="13090">
                  <c:v>-50.121721999999998</c:v>
                </c:pt>
                <c:pt idx="13091">
                  <c:v>-51.263390000000001</c:v>
                </c:pt>
                <c:pt idx="13092">
                  <c:v>-51.263390000000001</c:v>
                </c:pt>
                <c:pt idx="13093">
                  <c:v>-51.421999</c:v>
                </c:pt>
                <c:pt idx="13094">
                  <c:v>-52.697716</c:v>
                </c:pt>
                <c:pt idx="13095">
                  <c:v>-52.697716</c:v>
                </c:pt>
                <c:pt idx="13096">
                  <c:v>-53.007066999999999</c:v>
                </c:pt>
                <c:pt idx="13097">
                  <c:v>-53.336002000000001</c:v>
                </c:pt>
                <c:pt idx="13098">
                  <c:v>-53.336002000000001</c:v>
                </c:pt>
                <c:pt idx="13099">
                  <c:v>-54.564718999999997</c:v>
                </c:pt>
                <c:pt idx="13100">
                  <c:v>-54.564718999999997</c:v>
                </c:pt>
                <c:pt idx="13101">
                  <c:v>-54.760596999999997</c:v>
                </c:pt>
                <c:pt idx="13102">
                  <c:v>-56.095641000000001</c:v>
                </c:pt>
                <c:pt idx="13103">
                  <c:v>-56.095641000000001</c:v>
                </c:pt>
                <c:pt idx="13104">
                  <c:v>-56.442655000000002</c:v>
                </c:pt>
                <c:pt idx="13105">
                  <c:v>-56.789765000000003</c:v>
                </c:pt>
                <c:pt idx="13106">
                  <c:v>-56.789765000000003</c:v>
                </c:pt>
                <c:pt idx="13107">
                  <c:v>-58.069215999999997</c:v>
                </c:pt>
                <c:pt idx="13108">
                  <c:v>-58.069215999999997</c:v>
                </c:pt>
                <c:pt idx="13109">
                  <c:v>-58.248457000000002</c:v>
                </c:pt>
                <c:pt idx="13110">
                  <c:v>-59.621338999999999</c:v>
                </c:pt>
                <c:pt idx="13111">
                  <c:v>-59.943508999999999</c:v>
                </c:pt>
                <c:pt idx="13112">
                  <c:v>-60.278371</c:v>
                </c:pt>
                <c:pt idx="13113">
                  <c:v>-60.278371</c:v>
                </c:pt>
                <c:pt idx="13114">
                  <c:v>-60.278371</c:v>
                </c:pt>
                <c:pt idx="13115">
                  <c:v>-61.494064999999999</c:v>
                </c:pt>
                <c:pt idx="13116">
                  <c:v>-61.494064999999999</c:v>
                </c:pt>
                <c:pt idx="13117">
                  <c:v>-61.678342000000001</c:v>
                </c:pt>
                <c:pt idx="13118">
                  <c:v>-62.899338999999998</c:v>
                </c:pt>
                <c:pt idx="13119">
                  <c:v>-62.899338999999998</c:v>
                </c:pt>
                <c:pt idx="13120">
                  <c:v>-63.189351000000002</c:v>
                </c:pt>
                <c:pt idx="13121">
                  <c:v>-63.468746000000003</c:v>
                </c:pt>
                <c:pt idx="13122">
                  <c:v>-63.468746000000003</c:v>
                </c:pt>
                <c:pt idx="13123">
                  <c:v>-64.46978</c:v>
                </c:pt>
                <c:pt idx="13124">
                  <c:v>-64.46978</c:v>
                </c:pt>
                <c:pt idx="13125">
                  <c:v>-64.601992999999993</c:v>
                </c:pt>
                <c:pt idx="13126">
                  <c:v>-65.539573000000004</c:v>
                </c:pt>
                <c:pt idx="13127">
                  <c:v>-65.753172000000006</c:v>
                </c:pt>
                <c:pt idx="13128">
                  <c:v>-65.956547</c:v>
                </c:pt>
                <c:pt idx="13129">
                  <c:v>-65.956547</c:v>
                </c:pt>
                <c:pt idx="13130">
                  <c:v>-65.956547</c:v>
                </c:pt>
                <c:pt idx="13131">
                  <c:v>-66.679496</c:v>
                </c:pt>
                <c:pt idx="13132">
                  <c:v>-66.679496</c:v>
                </c:pt>
                <c:pt idx="13133">
                  <c:v>-66.779167999999999</c:v>
                </c:pt>
                <c:pt idx="13134">
                  <c:v>-67.441391999999993</c:v>
                </c:pt>
                <c:pt idx="13135">
                  <c:v>-67.572965999999994</c:v>
                </c:pt>
                <c:pt idx="13136">
                  <c:v>-67.698672000000002</c:v>
                </c:pt>
                <c:pt idx="13137">
                  <c:v>-67.698672000000002</c:v>
                </c:pt>
                <c:pt idx="13138">
                  <c:v>-67.698672000000002</c:v>
                </c:pt>
                <c:pt idx="13139">
                  <c:v>-68.123171999999997</c:v>
                </c:pt>
                <c:pt idx="13140">
                  <c:v>-68.123171999999997</c:v>
                </c:pt>
                <c:pt idx="13141">
                  <c:v>-68.1755</c:v>
                </c:pt>
                <c:pt idx="13142">
                  <c:v>-68.422443000000001</c:v>
                </c:pt>
                <c:pt idx="13143">
                  <c:v>-68.436162999999993</c:v>
                </c:pt>
                <c:pt idx="13144">
                  <c:v>-68.428278000000006</c:v>
                </c:pt>
                <c:pt idx="13145">
                  <c:v>-68.428278000000006</c:v>
                </c:pt>
                <c:pt idx="13146">
                  <c:v>-68.428278000000006</c:v>
                </c:pt>
                <c:pt idx="13147">
                  <c:v>-68.382666999999998</c:v>
                </c:pt>
                <c:pt idx="13148">
                  <c:v>-68.382666999999998</c:v>
                </c:pt>
                <c:pt idx="13149">
                  <c:v>-68.343637000000001</c:v>
                </c:pt>
                <c:pt idx="13150">
                  <c:v>-67.928837000000001</c:v>
                </c:pt>
                <c:pt idx="13151">
                  <c:v>-67.773128</c:v>
                </c:pt>
                <c:pt idx="13152">
                  <c:v>-67.604930999999993</c:v>
                </c:pt>
                <c:pt idx="13153">
                  <c:v>-67.604930999999993</c:v>
                </c:pt>
                <c:pt idx="13154">
                  <c:v>-67.604930999999993</c:v>
                </c:pt>
                <c:pt idx="13155">
                  <c:v>-67.012461999999999</c:v>
                </c:pt>
                <c:pt idx="13156">
                  <c:v>-67.012461999999999</c:v>
                </c:pt>
                <c:pt idx="13157">
                  <c:v>-66.871904999999998</c:v>
                </c:pt>
                <c:pt idx="13158">
                  <c:v>-65.912636000000006</c:v>
                </c:pt>
                <c:pt idx="13159">
                  <c:v>-65.640332999999998</c:v>
                </c:pt>
                <c:pt idx="13160">
                  <c:v>-65.373050000000006</c:v>
                </c:pt>
                <c:pt idx="13161">
                  <c:v>-65.373050000000006</c:v>
                </c:pt>
                <c:pt idx="13162">
                  <c:v>-65.373050000000006</c:v>
                </c:pt>
                <c:pt idx="13163">
                  <c:v>-64.414434999999997</c:v>
                </c:pt>
                <c:pt idx="13164">
                  <c:v>-64.414434999999997</c:v>
                </c:pt>
                <c:pt idx="13165">
                  <c:v>-64.222099999999998</c:v>
                </c:pt>
                <c:pt idx="13166">
                  <c:v>-62.975518000000001</c:v>
                </c:pt>
                <c:pt idx="13167">
                  <c:v>-62.644920999999997</c:v>
                </c:pt>
                <c:pt idx="13168">
                  <c:v>-62.309873000000003</c:v>
                </c:pt>
                <c:pt idx="13169">
                  <c:v>-62.309873000000003</c:v>
                </c:pt>
                <c:pt idx="13170">
                  <c:v>-62.309873000000003</c:v>
                </c:pt>
                <c:pt idx="13171">
                  <c:v>-60.470298</c:v>
                </c:pt>
                <c:pt idx="13172">
                  <c:v>-60.470298</c:v>
                </c:pt>
                <c:pt idx="13173">
                  <c:v>-60.283158999999998</c:v>
                </c:pt>
                <c:pt idx="13174">
                  <c:v>-58.869523999999998</c:v>
                </c:pt>
                <c:pt idx="13175">
                  <c:v>-58.485858999999998</c:v>
                </c:pt>
                <c:pt idx="13176">
                  <c:v>-58.117125000000001</c:v>
                </c:pt>
                <c:pt idx="13177">
                  <c:v>-58.117125000000001</c:v>
                </c:pt>
                <c:pt idx="13178">
                  <c:v>-58.117125000000001</c:v>
                </c:pt>
                <c:pt idx="13179">
                  <c:v>-56.783388000000002</c:v>
                </c:pt>
                <c:pt idx="13180">
                  <c:v>-56.783388000000002</c:v>
                </c:pt>
                <c:pt idx="13181">
                  <c:v>-56.504606000000003</c:v>
                </c:pt>
                <c:pt idx="13182">
                  <c:v>-54.798473000000001</c:v>
                </c:pt>
                <c:pt idx="13183">
                  <c:v>-54.344268</c:v>
                </c:pt>
                <c:pt idx="13184">
                  <c:v>-53.909157</c:v>
                </c:pt>
                <c:pt idx="13185">
                  <c:v>-53.909157</c:v>
                </c:pt>
                <c:pt idx="13186">
                  <c:v>-53.909157</c:v>
                </c:pt>
                <c:pt idx="13187">
                  <c:v>-52.326467999999998</c:v>
                </c:pt>
                <c:pt idx="13188">
                  <c:v>-52.326467999999998</c:v>
                </c:pt>
                <c:pt idx="13189">
                  <c:v>-51.539445999999998</c:v>
                </c:pt>
                <c:pt idx="13190">
                  <c:v>-50.052309000000001</c:v>
                </c:pt>
                <c:pt idx="13191">
                  <c:v>-49.565645000000004</c:v>
                </c:pt>
                <c:pt idx="13192">
                  <c:v>-49.050553000000001</c:v>
                </c:pt>
                <c:pt idx="13193">
                  <c:v>-49.050553000000001</c:v>
                </c:pt>
                <c:pt idx="13194">
                  <c:v>-49.050553000000001</c:v>
                </c:pt>
                <c:pt idx="13195">
                  <c:v>-47.302250999999998</c:v>
                </c:pt>
                <c:pt idx="13196">
                  <c:v>-47.302250999999998</c:v>
                </c:pt>
                <c:pt idx="13197">
                  <c:v>-46.453795</c:v>
                </c:pt>
                <c:pt idx="13198">
                  <c:v>-43.796101</c:v>
                </c:pt>
                <c:pt idx="13199">
                  <c:v>-43.796101</c:v>
                </c:pt>
                <c:pt idx="13200">
                  <c:v>-43.796101</c:v>
                </c:pt>
                <c:pt idx="13201">
                  <c:v>-41.947958</c:v>
                </c:pt>
                <c:pt idx="13202">
                  <c:v>-41.947958</c:v>
                </c:pt>
                <c:pt idx="13203">
                  <c:v>-41.054093999999999</c:v>
                </c:pt>
                <c:pt idx="13204">
                  <c:v>-40.521332999999998</c:v>
                </c:pt>
                <c:pt idx="13205">
                  <c:v>-39.959068000000002</c:v>
                </c:pt>
                <c:pt idx="13206">
                  <c:v>-38.250731000000002</c:v>
                </c:pt>
                <c:pt idx="13207">
                  <c:v>-38.250731000000002</c:v>
                </c:pt>
                <c:pt idx="13208">
                  <c:v>-38.250731000000002</c:v>
                </c:pt>
                <c:pt idx="13209">
                  <c:v>-36.306890000000003</c:v>
                </c:pt>
                <c:pt idx="13210">
                  <c:v>-36.306890000000003</c:v>
                </c:pt>
                <c:pt idx="13211">
                  <c:v>-35.387988</c:v>
                </c:pt>
                <c:pt idx="13212">
                  <c:v>-34.805173000000003</c:v>
                </c:pt>
                <c:pt idx="13213">
                  <c:v>-34.220266000000002</c:v>
                </c:pt>
                <c:pt idx="13214">
                  <c:v>-32.491242</c:v>
                </c:pt>
                <c:pt idx="13215">
                  <c:v>-32.491242</c:v>
                </c:pt>
                <c:pt idx="13216">
                  <c:v>-32.491242</c:v>
                </c:pt>
                <c:pt idx="13217">
                  <c:v>-30.492896999999999</c:v>
                </c:pt>
                <c:pt idx="13218">
                  <c:v>-30.492896999999999</c:v>
                </c:pt>
                <c:pt idx="13219">
                  <c:v>-29.534794999999999</c:v>
                </c:pt>
                <c:pt idx="13220">
                  <c:v>-28.973787000000002</c:v>
                </c:pt>
                <c:pt idx="13221">
                  <c:v>-28.385717</c:v>
                </c:pt>
                <c:pt idx="13222">
                  <c:v>-26.625655999999999</c:v>
                </c:pt>
                <c:pt idx="13223">
                  <c:v>-26.625655999999999</c:v>
                </c:pt>
                <c:pt idx="13224">
                  <c:v>-26.625655999999999</c:v>
                </c:pt>
                <c:pt idx="13225">
                  <c:v>-24.639737</c:v>
                </c:pt>
                <c:pt idx="13226">
                  <c:v>-24.639737</c:v>
                </c:pt>
                <c:pt idx="13227">
                  <c:v>-23.722685999999999</c:v>
                </c:pt>
                <c:pt idx="13228">
                  <c:v>-23.144171</c:v>
                </c:pt>
                <c:pt idx="13229">
                  <c:v>-22.567126999999999</c:v>
                </c:pt>
                <c:pt idx="13230">
                  <c:v>-20.871611999999999</c:v>
                </c:pt>
                <c:pt idx="13231">
                  <c:v>-20.871611999999999</c:v>
                </c:pt>
                <c:pt idx="13232">
                  <c:v>-20.871611999999999</c:v>
                </c:pt>
                <c:pt idx="13233">
                  <c:v>-18.917760000000001</c:v>
                </c:pt>
                <c:pt idx="13234">
                  <c:v>-18.917760000000001</c:v>
                </c:pt>
                <c:pt idx="13235">
                  <c:v>-17.995211000000001</c:v>
                </c:pt>
                <c:pt idx="13236">
                  <c:v>-17.455794000000001</c:v>
                </c:pt>
                <c:pt idx="13237">
                  <c:v>-16.891328000000001</c:v>
                </c:pt>
                <c:pt idx="13238">
                  <c:v>-15.215676</c:v>
                </c:pt>
                <c:pt idx="13239">
                  <c:v>-15.215676</c:v>
                </c:pt>
                <c:pt idx="13240">
                  <c:v>-15.215676</c:v>
                </c:pt>
                <c:pt idx="13241">
                  <c:v>-13.285686999999999</c:v>
                </c:pt>
                <c:pt idx="13242">
                  <c:v>-13.285686999999999</c:v>
                </c:pt>
                <c:pt idx="13243">
                  <c:v>-12.419499999999999</c:v>
                </c:pt>
                <c:pt idx="13244">
                  <c:v>-11.871573</c:v>
                </c:pt>
                <c:pt idx="13245">
                  <c:v>-11.326378999999999</c:v>
                </c:pt>
                <c:pt idx="13246">
                  <c:v>-9.7444290000000002</c:v>
                </c:pt>
                <c:pt idx="13247">
                  <c:v>-9.7444290000000002</c:v>
                </c:pt>
                <c:pt idx="13248">
                  <c:v>-9.7444290000000002</c:v>
                </c:pt>
                <c:pt idx="13249">
                  <c:v>-7.8925289999999997</c:v>
                </c:pt>
                <c:pt idx="13250">
                  <c:v>-7.8925289999999997</c:v>
                </c:pt>
                <c:pt idx="13251">
                  <c:v>-7.0685440000000002</c:v>
                </c:pt>
                <c:pt idx="13252">
                  <c:v>-6.5522070000000001</c:v>
                </c:pt>
                <c:pt idx="13253">
                  <c:v>-6.0429009999999996</c:v>
                </c:pt>
                <c:pt idx="13254">
                  <c:v>-4.5941789999999996</c:v>
                </c:pt>
                <c:pt idx="13255">
                  <c:v>-4.5941789999999996</c:v>
                </c:pt>
                <c:pt idx="13256">
                  <c:v>-4.5941789999999996</c:v>
                </c:pt>
                <c:pt idx="13257">
                  <c:v>-2.9290669999999999</c:v>
                </c:pt>
                <c:pt idx="13258">
                  <c:v>-2.9290669999999999</c:v>
                </c:pt>
                <c:pt idx="13259">
                  <c:v>-2.2116639999999999</c:v>
                </c:pt>
                <c:pt idx="13260">
                  <c:v>-1.767655</c:v>
                </c:pt>
                <c:pt idx="13261">
                  <c:v>-1.334595</c:v>
                </c:pt>
                <c:pt idx="13262">
                  <c:v>-0.103639</c:v>
                </c:pt>
                <c:pt idx="13263">
                  <c:v>-0.103639</c:v>
                </c:pt>
                <c:pt idx="13264">
                  <c:v>-0.103639</c:v>
                </c:pt>
                <c:pt idx="13265">
                  <c:v>-0.103639</c:v>
                </c:pt>
                <c:pt idx="13266">
                  <c:v>1.2724770000000001</c:v>
                </c:pt>
                <c:pt idx="13267">
                  <c:v>1.2724770000000001</c:v>
                </c:pt>
                <c:pt idx="13268">
                  <c:v>1.2724770000000001</c:v>
                </c:pt>
                <c:pt idx="13269">
                  <c:v>1.2724770000000001</c:v>
                </c:pt>
                <c:pt idx="13270">
                  <c:v>2.4987089999999998</c:v>
                </c:pt>
                <c:pt idx="13271">
                  <c:v>2.8177240000000001</c:v>
                </c:pt>
                <c:pt idx="13272">
                  <c:v>3.1219049999999999</c:v>
                </c:pt>
                <c:pt idx="13273">
                  <c:v>3.4109099999999999</c:v>
                </c:pt>
                <c:pt idx="13274">
                  <c:v>3.4109099999999999</c:v>
                </c:pt>
                <c:pt idx="13275">
                  <c:v>4.4138409999999997</c:v>
                </c:pt>
                <c:pt idx="13276">
                  <c:v>4.4138409999999997</c:v>
                </c:pt>
                <c:pt idx="13277">
                  <c:v>4.4138409999999997</c:v>
                </c:pt>
                <c:pt idx="13278">
                  <c:v>5.2029779999999999</c:v>
                </c:pt>
                <c:pt idx="13279">
                  <c:v>5.3885959999999997</c:v>
                </c:pt>
                <c:pt idx="13280">
                  <c:v>5.5554800000000002</c:v>
                </c:pt>
                <c:pt idx="13281">
                  <c:v>5.7033860000000001</c:v>
                </c:pt>
                <c:pt idx="13282">
                  <c:v>5.7033860000000001</c:v>
                </c:pt>
                <c:pt idx="13283">
                  <c:v>6.2268879999999998</c:v>
                </c:pt>
                <c:pt idx="13284">
                  <c:v>6.2268879999999998</c:v>
                </c:pt>
                <c:pt idx="13285">
                  <c:v>6.2268879999999998</c:v>
                </c:pt>
                <c:pt idx="13286">
                  <c:v>6.4869890000000003</c:v>
                </c:pt>
                <c:pt idx="13287">
                  <c:v>6.5139969999999998</c:v>
                </c:pt>
                <c:pt idx="13288">
                  <c:v>6.5240850000000004</c:v>
                </c:pt>
                <c:pt idx="13289">
                  <c:v>6.5140859999999998</c:v>
                </c:pt>
                <c:pt idx="13290">
                  <c:v>6.5140859999999998</c:v>
                </c:pt>
                <c:pt idx="13291">
                  <c:v>6.5140859999999998</c:v>
                </c:pt>
                <c:pt idx="13292">
                  <c:v>6.5060399999999996</c:v>
                </c:pt>
                <c:pt idx="13293">
                  <c:v>6.5060399999999996</c:v>
                </c:pt>
                <c:pt idx="13294">
                  <c:v>6.2123540000000004</c:v>
                </c:pt>
                <c:pt idx="13295">
                  <c:v>6.1002109999999998</c:v>
                </c:pt>
                <c:pt idx="13296">
                  <c:v>5.9706340000000004</c:v>
                </c:pt>
                <c:pt idx="13297">
                  <c:v>5.8277979999999996</c:v>
                </c:pt>
                <c:pt idx="13298">
                  <c:v>5.8277979999999996</c:v>
                </c:pt>
                <c:pt idx="13299">
                  <c:v>5.1586910000000001</c:v>
                </c:pt>
                <c:pt idx="13300">
                  <c:v>5.1586910000000001</c:v>
                </c:pt>
                <c:pt idx="13301">
                  <c:v>5.1586910000000001</c:v>
                </c:pt>
                <c:pt idx="13302">
                  <c:v>4.5243279999999997</c:v>
                </c:pt>
                <c:pt idx="13303">
                  <c:v>4.3348329999999997</c:v>
                </c:pt>
                <c:pt idx="13304">
                  <c:v>4.1421789999999996</c:v>
                </c:pt>
                <c:pt idx="13305">
                  <c:v>3.9479139999999999</c:v>
                </c:pt>
                <c:pt idx="13306">
                  <c:v>3.9479139999999999</c:v>
                </c:pt>
                <c:pt idx="13307">
                  <c:v>3.384001</c:v>
                </c:pt>
                <c:pt idx="13308">
                  <c:v>3.384001</c:v>
                </c:pt>
                <c:pt idx="13309">
                  <c:v>3.384001</c:v>
                </c:pt>
                <c:pt idx="13310">
                  <c:v>2.7177250000000002</c:v>
                </c:pt>
                <c:pt idx="13311">
                  <c:v>2.5484629999999999</c:v>
                </c:pt>
                <c:pt idx="13312">
                  <c:v>2.3854289999999998</c:v>
                </c:pt>
                <c:pt idx="13313">
                  <c:v>2.2260369999999998</c:v>
                </c:pt>
                <c:pt idx="13314">
                  <c:v>2.2260369999999998</c:v>
                </c:pt>
                <c:pt idx="13315">
                  <c:v>1.7466809999999999</c:v>
                </c:pt>
                <c:pt idx="13316">
                  <c:v>1.7466809999999999</c:v>
                </c:pt>
                <c:pt idx="13317">
                  <c:v>1.7466809999999999</c:v>
                </c:pt>
                <c:pt idx="13318">
                  <c:v>1.242543</c:v>
                </c:pt>
                <c:pt idx="13319">
                  <c:v>1.1114649999999999</c:v>
                </c:pt>
                <c:pt idx="13320">
                  <c:v>0.98285</c:v>
                </c:pt>
                <c:pt idx="13321">
                  <c:v>0.85479400000000005</c:v>
                </c:pt>
                <c:pt idx="13322">
                  <c:v>0.85479400000000005</c:v>
                </c:pt>
                <c:pt idx="13323">
                  <c:v>0.43017</c:v>
                </c:pt>
                <c:pt idx="13324">
                  <c:v>0.43017</c:v>
                </c:pt>
                <c:pt idx="13325">
                  <c:v>0.43017</c:v>
                </c:pt>
                <c:pt idx="13326">
                  <c:v>-0.39941500000000002</c:v>
                </c:pt>
                <c:pt idx="13327">
                  <c:v>-0.39941500000000002</c:v>
                </c:pt>
                <c:pt idx="13328">
                  <c:v>-0.39941500000000002</c:v>
                </c:pt>
                <c:pt idx="13329">
                  <c:v>-0.84630300000000003</c:v>
                </c:pt>
                <c:pt idx="13330">
                  <c:v>-0.84630300000000003</c:v>
                </c:pt>
                <c:pt idx="13331">
                  <c:v>-0.84630300000000003</c:v>
                </c:pt>
                <c:pt idx="13332">
                  <c:v>-1.0619289999999999</c:v>
                </c:pt>
                <c:pt idx="13333">
                  <c:v>-1.1978439999999999</c:v>
                </c:pt>
                <c:pt idx="13334">
                  <c:v>-1.608023</c:v>
                </c:pt>
                <c:pt idx="13335">
                  <c:v>-1.749695</c:v>
                </c:pt>
                <c:pt idx="13336">
                  <c:v>-1.749695</c:v>
                </c:pt>
                <c:pt idx="13337">
                  <c:v>-1.749695</c:v>
                </c:pt>
                <c:pt idx="13338">
                  <c:v>-2.237622</c:v>
                </c:pt>
                <c:pt idx="13339">
                  <c:v>-2.237622</c:v>
                </c:pt>
                <c:pt idx="13340">
                  <c:v>-2.237622</c:v>
                </c:pt>
                <c:pt idx="13341">
                  <c:v>-2.237622</c:v>
                </c:pt>
                <c:pt idx="13342">
                  <c:v>-2.7715559999999999</c:v>
                </c:pt>
                <c:pt idx="13343">
                  <c:v>-2.9226730000000001</c:v>
                </c:pt>
                <c:pt idx="13344">
                  <c:v>-3.0782449999999999</c:v>
                </c:pt>
                <c:pt idx="13345">
                  <c:v>-3.236856</c:v>
                </c:pt>
                <c:pt idx="13346">
                  <c:v>-3.236856</c:v>
                </c:pt>
                <c:pt idx="13347">
                  <c:v>-3.236856</c:v>
                </c:pt>
                <c:pt idx="13348">
                  <c:v>-3.236856</c:v>
                </c:pt>
                <c:pt idx="13349">
                  <c:v>-3.779687</c:v>
                </c:pt>
                <c:pt idx="13350">
                  <c:v>-3.779687</c:v>
                </c:pt>
                <c:pt idx="13351">
                  <c:v>-3.874717</c:v>
                </c:pt>
                <c:pt idx="13352">
                  <c:v>-4.039174</c:v>
                </c:pt>
                <c:pt idx="13353">
                  <c:v>-4.206048</c:v>
                </c:pt>
                <c:pt idx="13354">
                  <c:v>-4.3745200000000004</c:v>
                </c:pt>
                <c:pt idx="13355">
                  <c:v>-4.5372240000000001</c:v>
                </c:pt>
                <c:pt idx="13356">
                  <c:v>-4.7089239999999997</c:v>
                </c:pt>
                <c:pt idx="13357">
                  <c:v>-4.8788299999999998</c:v>
                </c:pt>
                <c:pt idx="13358">
                  <c:v>-5.4659250000000004</c:v>
                </c:pt>
                <c:pt idx="13359">
                  <c:v>-5.4659250000000004</c:v>
                </c:pt>
                <c:pt idx="13360">
                  <c:v>-5.7415339999999997</c:v>
                </c:pt>
                <c:pt idx="13361">
                  <c:v>-5.911829</c:v>
                </c:pt>
                <c:pt idx="13362">
                  <c:v>-6.0848399999999998</c:v>
                </c:pt>
                <c:pt idx="13363">
                  <c:v>-6.2563399999999998</c:v>
                </c:pt>
                <c:pt idx="13364">
                  <c:v>-6.4260320000000002</c:v>
                </c:pt>
                <c:pt idx="13365">
                  <c:v>-6.5936579999999996</c:v>
                </c:pt>
                <c:pt idx="13366">
                  <c:v>-7.5285440000000001</c:v>
                </c:pt>
                <c:pt idx="13367">
                  <c:v>-7.6176760000000003</c:v>
                </c:pt>
                <c:pt idx="13368">
                  <c:v>-7.7424400000000002</c:v>
                </c:pt>
                <c:pt idx="13369">
                  <c:v>-7.9016950000000001</c:v>
                </c:pt>
                <c:pt idx="13370">
                  <c:v>-8.0583989999999996</c:v>
                </c:pt>
                <c:pt idx="13371">
                  <c:v>-8.208971</c:v>
                </c:pt>
                <c:pt idx="13372">
                  <c:v>-8.3641269999999999</c:v>
                </c:pt>
                <c:pt idx="13373">
                  <c:v>-8.5168429999999997</c:v>
                </c:pt>
                <c:pt idx="13374">
                  <c:v>-9.9619330000000001</c:v>
                </c:pt>
                <c:pt idx="13375">
                  <c:v>-9.9619330000000001</c:v>
                </c:pt>
                <c:pt idx="13376">
                  <c:v>-10.144015</c:v>
                </c:pt>
                <c:pt idx="13377">
                  <c:v>-10.289269000000001</c:v>
                </c:pt>
                <c:pt idx="13378">
                  <c:v>-10.425568999999999</c:v>
                </c:pt>
                <c:pt idx="13379">
                  <c:v>-10.565557</c:v>
                </c:pt>
                <c:pt idx="13380">
                  <c:v>-10.705937</c:v>
                </c:pt>
                <c:pt idx="13381">
                  <c:v>-10.843396</c:v>
                </c:pt>
                <c:pt idx="13382">
                  <c:v>-11.280497</c:v>
                </c:pt>
                <c:pt idx="13383">
                  <c:v>-11.365614000000001</c:v>
                </c:pt>
                <c:pt idx="13384">
                  <c:v>-11.493733000000001</c:v>
                </c:pt>
                <c:pt idx="13385">
                  <c:v>-11.615576000000001</c:v>
                </c:pt>
                <c:pt idx="13386">
                  <c:v>-11.739449</c:v>
                </c:pt>
                <c:pt idx="13387">
                  <c:v>-11.858078000000001</c:v>
                </c:pt>
                <c:pt idx="13388">
                  <c:v>-11.974935</c:v>
                </c:pt>
                <c:pt idx="13389">
                  <c:v>-12.08835</c:v>
                </c:pt>
                <c:pt idx="13390">
                  <c:v>-12.443958</c:v>
                </c:pt>
                <c:pt idx="13391">
                  <c:v>-12.509306</c:v>
                </c:pt>
                <c:pt idx="13392">
                  <c:v>-12.611405</c:v>
                </c:pt>
                <c:pt idx="13393">
                  <c:v>-12.709868</c:v>
                </c:pt>
                <c:pt idx="13394">
                  <c:v>-12.805593</c:v>
                </c:pt>
                <c:pt idx="13395">
                  <c:v>-12.894647000000001</c:v>
                </c:pt>
                <c:pt idx="13396">
                  <c:v>-12.985378000000001</c:v>
                </c:pt>
                <c:pt idx="13397">
                  <c:v>-13.071509000000001</c:v>
                </c:pt>
                <c:pt idx="13398">
                  <c:v>-13.35253</c:v>
                </c:pt>
                <c:pt idx="13399">
                  <c:v>-13.402034</c:v>
                </c:pt>
                <c:pt idx="13400">
                  <c:v>-13.477143</c:v>
                </c:pt>
                <c:pt idx="13401">
                  <c:v>-13.552246999999999</c:v>
                </c:pt>
                <c:pt idx="13402">
                  <c:v>-13.626080999999999</c:v>
                </c:pt>
                <c:pt idx="13403">
                  <c:v>-13.698828000000001</c:v>
                </c:pt>
                <c:pt idx="13404">
                  <c:v>-13.768869</c:v>
                </c:pt>
                <c:pt idx="13405">
                  <c:v>-13.838165</c:v>
                </c:pt>
                <c:pt idx="13406">
                  <c:v>-14.081248</c:v>
                </c:pt>
                <c:pt idx="13407">
                  <c:v>-14.117312999999999</c:v>
                </c:pt>
                <c:pt idx="13408">
                  <c:v>-14.181929999999999</c:v>
                </c:pt>
                <c:pt idx="13409">
                  <c:v>-14.246370000000001</c:v>
                </c:pt>
                <c:pt idx="13410">
                  <c:v>-14.307385999999999</c:v>
                </c:pt>
                <c:pt idx="13411">
                  <c:v>-14.370521</c:v>
                </c:pt>
                <c:pt idx="13412">
                  <c:v>-14.433693999999999</c:v>
                </c:pt>
                <c:pt idx="13413">
                  <c:v>-14.496929</c:v>
                </c:pt>
                <c:pt idx="13414">
                  <c:v>-14.735137999999999</c:v>
                </c:pt>
                <c:pt idx="13415">
                  <c:v>-14.766959</c:v>
                </c:pt>
                <c:pt idx="13416">
                  <c:v>-14.830346</c:v>
                </c:pt>
                <c:pt idx="13417">
                  <c:v>-14.893791999999999</c:v>
                </c:pt>
                <c:pt idx="13418">
                  <c:v>-14.957273000000001</c:v>
                </c:pt>
                <c:pt idx="13419">
                  <c:v>-15.022797000000001</c:v>
                </c:pt>
                <c:pt idx="13420">
                  <c:v>-15.084878</c:v>
                </c:pt>
                <c:pt idx="13421">
                  <c:v>-15.150255</c:v>
                </c:pt>
                <c:pt idx="13422">
                  <c:v>-15.391662</c:v>
                </c:pt>
                <c:pt idx="13423">
                  <c:v>-15.427047999999999</c:v>
                </c:pt>
                <c:pt idx="13424">
                  <c:v>-15.492711999999999</c:v>
                </c:pt>
                <c:pt idx="13425">
                  <c:v>-15.558142</c:v>
                </c:pt>
                <c:pt idx="13426">
                  <c:v>-15.625173999999999</c:v>
                </c:pt>
                <c:pt idx="13427">
                  <c:v>-15.690823</c:v>
                </c:pt>
                <c:pt idx="13428">
                  <c:v>-15.75733</c:v>
                </c:pt>
                <c:pt idx="13429">
                  <c:v>-15.820239000000001</c:v>
                </c:pt>
                <c:pt idx="13430">
                  <c:v>-16.295821</c:v>
                </c:pt>
                <c:pt idx="13431">
                  <c:v>-16.328859999999999</c:v>
                </c:pt>
                <c:pt idx="13432">
                  <c:v>-16.381661999999999</c:v>
                </c:pt>
                <c:pt idx="13433">
                  <c:v>-16.447520999999998</c:v>
                </c:pt>
                <c:pt idx="13434">
                  <c:v>-16.513285</c:v>
                </c:pt>
                <c:pt idx="13435">
                  <c:v>-16.579978000000001</c:v>
                </c:pt>
                <c:pt idx="13436">
                  <c:v>-16.643222000000002</c:v>
                </c:pt>
                <c:pt idx="13437">
                  <c:v>-16.709631000000002</c:v>
                </c:pt>
                <c:pt idx="13438">
                  <c:v>-16.962410999999999</c:v>
                </c:pt>
                <c:pt idx="13439">
                  <c:v>-16.993601999999999</c:v>
                </c:pt>
                <c:pt idx="13440">
                  <c:v>-17.048908999999998</c:v>
                </c:pt>
                <c:pt idx="13441">
                  <c:v>-17.114083999999998</c:v>
                </c:pt>
                <c:pt idx="13442">
                  <c:v>-17.179252000000002</c:v>
                </c:pt>
                <c:pt idx="13443">
                  <c:v>-17.241129999999998</c:v>
                </c:pt>
                <c:pt idx="13444">
                  <c:v>-17.306322999999999</c:v>
                </c:pt>
                <c:pt idx="13445">
                  <c:v>-17.371524000000001</c:v>
                </c:pt>
                <c:pt idx="13446">
                  <c:v>-17.606667999999999</c:v>
                </c:pt>
                <c:pt idx="13447">
                  <c:v>-17.644597000000001</c:v>
                </c:pt>
                <c:pt idx="13448">
                  <c:v>-17.707912</c:v>
                </c:pt>
                <c:pt idx="13449">
                  <c:v>-17.772265999999998</c:v>
                </c:pt>
                <c:pt idx="13450">
                  <c:v>-17.836514000000001</c:v>
                </c:pt>
                <c:pt idx="13451">
                  <c:v>-17.897324999999999</c:v>
                </c:pt>
                <c:pt idx="13452">
                  <c:v>-17.961300999999999</c:v>
                </c:pt>
                <c:pt idx="13453">
                  <c:v>-18.025113000000001</c:v>
                </c:pt>
                <c:pt idx="13454">
                  <c:v>-18.423991999999998</c:v>
                </c:pt>
                <c:pt idx="13455">
                  <c:v>-18.423991999999998</c:v>
                </c:pt>
                <c:pt idx="13456">
                  <c:v>-18.485969000000001</c:v>
                </c:pt>
                <c:pt idx="13457">
                  <c:v>-18.551012</c:v>
                </c:pt>
                <c:pt idx="13458">
                  <c:v>-18.614768000000002</c:v>
                </c:pt>
                <c:pt idx="13459">
                  <c:v>-18.679414000000001</c:v>
                </c:pt>
                <c:pt idx="13460">
                  <c:v>-18.679414000000001</c:v>
                </c:pt>
                <c:pt idx="13461">
                  <c:v>-18.911716999999999</c:v>
                </c:pt>
                <c:pt idx="13462">
                  <c:v>-19.075441999999999</c:v>
                </c:pt>
                <c:pt idx="13463">
                  <c:v>-19.075441999999999</c:v>
                </c:pt>
                <c:pt idx="13464">
                  <c:v>-19.139807000000001</c:v>
                </c:pt>
                <c:pt idx="13465">
                  <c:v>-19.204031000000001</c:v>
                </c:pt>
                <c:pt idx="13466">
                  <c:v>-19.269361</c:v>
                </c:pt>
                <c:pt idx="13467">
                  <c:v>-19.334572999999999</c:v>
                </c:pt>
                <c:pt idx="13468">
                  <c:v>-19.334572999999999</c:v>
                </c:pt>
                <c:pt idx="13469">
                  <c:v>-19.566081000000001</c:v>
                </c:pt>
                <c:pt idx="13470">
                  <c:v>-19.730371999999999</c:v>
                </c:pt>
                <c:pt idx="13471">
                  <c:v>-19.730371999999999</c:v>
                </c:pt>
                <c:pt idx="13472">
                  <c:v>-19.795007999999999</c:v>
                </c:pt>
                <c:pt idx="13473">
                  <c:v>-19.859582</c:v>
                </c:pt>
                <c:pt idx="13474">
                  <c:v>-19.924098999999998</c:v>
                </c:pt>
                <c:pt idx="13475">
                  <c:v>-19.985353</c:v>
                </c:pt>
                <c:pt idx="13476">
                  <c:v>-19.985353</c:v>
                </c:pt>
                <c:pt idx="13477">
                  <c:v>-20.216184999999999</c:v>
                </c:pt>
                <c:pt idx="13478">
                  <c:v>-20.384474999999998</c:v>
                </c:pt>
                <c:pt idx="13479">
                  <c:v>-20.449469000000001</c:v>
                </c:pt>
                <c:pt idx="13480">
                  <c:v>-20.449469000000001</c:v>
                </c:pt>
                <c:pt idx="13481">
                  <c:v>-20.511218</c:v>
                </c:pt>
                <c:pt idx="13482">
                  <c:v>-20.576198999999999</c:v>
                </c:pt>
                <c:pt idx="13483">
                  <c:v>-20.641202</c:v>
                </c:pt>
                <c:pt idx="13484">
                  <c:v>-20.641202</c:v>
                </c:pt>
                <c:pt idx="13485">
                  <c:v>-20.873763</c:v>
                </c:pt>
                <c:pt idx="13486">
                  <c:v>-21.039223</c:v>
                </c:pt>
                <c:pt idx="13487">
                  <c:v>-21.104844</c:v>
                </c:pt>
                <c:pt idx="13488">
                  <c:v>-21.170680999999998</c:v>
                </c:pt>
                <c:pt idx="13489">
                  <c:v>-21.236771999999998</c:v>
                </c:pt>
                <c:pt idx="13490">
                  <c:v>-21.303146999999999</c:v>
                </c:pt>
                <c:pt idx="13491">
                  <c:v>-21.303146999999999</c:v>
                </c:pt>
                <c:pt idx="13492">
                  <c:v>-21.303146999999999</c:v>
                </c:pt>
                <c:pt idx="13493">
                  <c:v>-21.542452000000001</c:v>
                </c:pt>
                <c:pt idx="13494">
                  <c:v>-21.714236</c:v>
                </c:pt>
                <c:pt idx="13495">
                  <c:v>-21.782537000000001</c:v>
                </c:pt>
                <c:pt idx="13496">
                  <c:v>-21.851355999999999</c:v>
                </c:pt>
                <c:pt idx="13497">
                  <c:v>-21.917217999999998</c:v>
                </c:pt>
                <c:pt idx="13498">
                  <c:v>-21.987102</c:v>
                </c:pt>
                <c:pt idx="13499">
                  <c:v>-21.987102</c:v>
                </c:pt>
                <c:pt idx="13500">
                  <c:v>-21.987102</c:v>
                </c:pt>
                <c:pt idx="13501">
                  <c:v>-22.24053</c:v>
                </c:pt>
                <c:pt idx="13502">
                  <c:v>-22.422412999999999</c:v>
                </c:pt>
                <c:pt idx="13503">
                  <c:v>-22.493715999999999</c:v>
                </c:pt>
                <c:pt idx="13504">
                  <c:v>-22.566844</c:v>
                </c:pt>
                <c:pt idx="13505">
                  <c:v>-22.640602000000001</c:v>
                </c:pt>
                <c:pt idx="13506">
                  <c:v>-22.714995999999999</c:v>
                </c:pt>
                <c:pt idx="13507">
                  <c:v>-22.714995999999999</c:v>
                </c:pt>
                <c:pt idx="13508">
                  <c:v>-22.714995999999999</c:v>
                </c:pt>
                <c:pt idx="13509">
                  <c:v>-22.986923000000001</c:v>
                </c:pt>
                <c:pt idx="13510">
                  <c:v>-23.181311999999998</c:v>
                </c:pt>
                <c:pt idx="13511">
                  <c:v>-23.258960999999999</c:v>
                </c:pt>
                <c:pt idx="13512">
                  <c:v>-23.332008999999999</c:v>
                </c:pt>
                <c:pt idx="13513">
                  <c:v>-23.411010999999998</c:v>
                </c:pt>
                <c:pt idx="13514">
                  <c:v>-23.490684000000002</c:v>
                </c:pt>
                <c:pt idx="13515">
                  <c:v>-23.490684000000002</c:v>
                </c:pt>
                <c:pt idx="13516">
                  <c:v>-23.490684000000002</c:v>
                </c:pt>
                <c:pt idx="13517">
                  <c:v>-23.782378000000001</c:v>
                </c:pt>
                <c:pt idx="13518">
                  <c:v>-23.987622000000002</c:v>
                </c:pt>
                <c:pt idx="13519">
                  <c:v>-24.070173</c:v>
                </c:pt>
                <c:pt idx="13520">
                  <c:v>-24.152246999999999</c:v>
                </c:pt>
                <c:pt idx="13521">
                  <c:v>-24.236708</c:v>
                </c:pt>
                <c:pt idx="13522">
                  <c:v>-24.317739</c:v>
                </c:pt>
                <c:pt idx="13523">
                  <c:v>-24.317739</c:v>
                </c:pt>
                <c:pt idx="13524">
                  <c:v>-24.317739</c:v>
                </c:pt>
                <c:pt idx="13525">
                  <c:v>-24.317739</c:v>
                </c:pt>
                <c:pt idx="13526">
                  <c:v>-24.685465000000001</c:v>
                </c:pt>
                <c:pt idx="13527">
                  <c:v>-24.773575000000001</c:v>
                </c:pt>
                <c:pt idx="13528">
                  <c:v>-24.858108000000001</c:v>
                </c:pt>
                <c:pt idx="13529">
                  <c:v>-24.948219999999999</c:v>
                </c:pt>
                <c:pt idx="13530">
                  <c:v>-25.039331000000001</c:v>
                </c:pt>
                <c:pt idx="13531">
                  <c:v>-25.131447000000001</c:v>
                </c:pt>
                <c:pt idx="13532">
                  <c:v>-25.22456</c:v>
                </c:pt>
                <c:pt idx="13533">
                  <c:v>-25.22456</c:v>
                </c:pt>
                <c:pt idx="13534">
                  <c:v>-25.569213000000001</c:v>
                </c:pt>
                <c:pt idx="13535">
                  <c:v>-25.620581000000001</c:v>
                </c:pt>
                <c:pt idx="13536">
                  <c:v>-25.812622999999999</c:v>
                </c:pt>
                <c:pt idx="13537">
                  <c:v>-25.906110000000002</c:v>
                </c:pt>
                <c:pt idx="13538">
                  <c:v>-26.005783000000001</c:v>
                </c:pt>
                <c:pt idx="13539">
                  <c:v>-26.106622000000002</c:v>
                </c:pt>
                <c:pt idx="13540">
                  <c:v>-26.208645000000001</c:v>
                </c:pt>
                <c:pt idx="13541">
                  <c:v>-26.208645000000001</c:v>
                </c:pt>
                <c:pt idx="13542">
                  <c:v>-26.585699999999999</c:v>
                </c:pt>
                <c:pt idx="13543">
                  <c:v>-26.641995000000001</c:v>
                </c:pt>
                <c:pt idx="13544">
                  <c:v>-26.85453</c:v>
                </c:pt>
                <c:pt idx="13545">
                  <c:v>-26.962845000000002</c:v>
                </c:pt>
                <c:pt idx="13546">
                  <c:v>-27.066936999999999</c:v>
                </c:pt>
                <c:pt idx="13547">
                  <c:v>-27.177989</c:v>
                </c:pt>
                <c:pt idx="13548">
                  <c:v>-27.291895</c:v>
                </c:pt>
                <c:pt idx="13549">
                  <c:v>-27.291895</c:v>
                </c:pt>
                <c:pt idx="13550">
                  <c:v>-27.708075000000001</c:v>
                </c:pt>
                <c:pt idx="13551">
                  <c:v>-27.770638000000002</c:v>
                </c:pt>
                <c:pt idx="13552">
                  <c:v>-28.004698000000001</c:v>
                </c:pt>
                <c:pt idx="13553">
                  <c:v>-28.123529000000001</c:v>
                </c:pt>
                <c:pt idx="13554">
                  <c:v>-28.237499</c:v>
                </c:pt>
                <c:pt idx="13555">
                  <c:v>-28.356766</c:v>
                </c:pt>
                <c:pt idx="13556">
                  <c:v>-28.479357</c:v>
                </c:pt>
                <c:pt idx="13557">
                  <c:v>-28.479357</c:v>
                </c:pt>
                <c:pt idx="13558">
                  <c:v>-29.250132000000001</c:v>
                </c:pt>
                <c:pt idx="13559">
                  <c:v>-29.312270000000002</c:v>
                </c:pt>
                <c:pt idx="13560">
                  <c:v>-29.528949000000001</c:v>
                </c:pt>
                <c:pt idx="13561">
                  <c:v>-29.658477999999999</c:v>
                </c:pt>
                <c:pt idx="13562">
                  <c:v>-29.780548</c:v>
                </c:pt>
                <c:pt idx="13563">
                  <c:v>-29.912824000000001</c:v>
                </c:pt>
                <c:pt idx="13564">
                  <c:v>-30.046548000000001</c:v>
                </c:pt>
                <c:pt idx="13565">
                  <c:v>-30.046548000000001</c:v>
                </c:pt>
                <c:pt idx="13566">
                  <c:v>-30.531939999999999</c:v>
                </c:pt>
                <c:pt idx="13567">
                  <c:v>-30.751073000000002</c:v>
                </c:pt>
                <c:pt idx="13568">
                  <c:v>-30.890975000000001</c:v>
                </c:pt>
                <c:pt idx="13569">
                  <c:v>-31.032862999999999</c:v>
                </c:pt>
                <c:pt idx="13570">
                  <c:v>-31.169533999999999</c:v>
                </c:pt>
                <c:pt idx="13571">
                  <c:v>-31.313137000000001</c:v>
                </c:pt>
                <c:pt idx="13572">
                  <c:v>-31.461362000000001</c:v>
                </c:pt>
                <c:pt idx="13573">
                  <c:v>-31.461362000000001</c:v>
                </c:pt>
                <c:pt idx="13574">
                  <c:v>-32.001300000000001</c:v>
                </c:pt>
                <c:pt idx="13575">
                  <c:v>-32.246687999999999</c:v>
                </c:pt>
                <c:pt idx="13576">
                  <c:v>-32.403663000000002</c:v>
                </c:pt>
                <c:pt idx="13577">
                  <c:v>-32.554966</c:v>
                </c:pt>
                <c:pt idx="13578">
                  <c:v>-32.716684999999998</c:v>
                </c:pt>
                <c:pt idx="13579">
                  <c:v>-32.880771000000003</c:v>
                </c:pt>
                <c:pt idx="13580">
                  <c:v>-33.047204000000001</c:v>
                </c:pt>
                <c:pt idx="13581">
                  <c:v>-33.047204000000001</c:v>
                </c:pt>
                <c:pt idx="13582">
                  <c:v>-34.103234999999998</c:v>
                </c:pt>
                <c:pt idx="13583">
                  <c:v>-34.272646000000002</c:v>
                </c:pt>
                <c:pt idx="13584">
                  <c:v>-34.450555999999999</c:v>
                </c:pt>
                <c:pt idx="13585">
                  <c:v>-34.633983999999998</c:v>
                </c:pt>
                <c:pt idx="13586">
                  <c:v>-34.819851</c:v>
                </c:pt>
                <c:pt idx="13587">
                  <c:v>-34.819851</c:v>
                </c:pt>
                <c:pt idx="13588">
                  <c:v>-34.819851</c:v>
                </c:pt>
                <c:pt idx="13589">
                  <c:v>-35.497464000000001</c:v>
                </c:pt>
                <c:pt idx="13590">
                  <c:v>-35.988028</c:v>
                </c:pt>
                <c:pt idx="13591">
                  <c:v>-36.187055999999998</c:v>
                </c:pt>
                <c:pt idx="13592">
                  <c:v>-36.389198999999998</c:v>
                </c:pt>
                <c:pt idx="13593">
                  <c:v>-36.594544999999997</c:v>
                </c:pt>
                <c:pt idx="13594">
                  <c:v>-36.803114999999998</c:v>
                </c:pt>
                <c:pt idx="13595">
                  <c:v>-36.803114999999998</c:v>
                </c:pt>
                <c:pt idx="13596">
                  <c:v>-36.803114999999998</c:v>
                </c:pt>
                <c:pt idx="13597">
                  <c:v>-37.563327999999998</c:v>
                </c:pt>
                <c:pt idx="13598">
                  <c:v>-38.564883999999999</c:v>
                </c:pt>
                <c:pt idx="13599">
                  <c:v>-38.778472999999998</c:v>
                </c:pt>
                <c:pt idx="13600">
                  <c:v>-39.005924999999998</c:v>
                </c:pt>
                <c:pt idx="13601">
                  <c:v>-39.005924999999998</c:v>
                </c:pt>
                <c:pt idx="13602">
                  <c:v>-39.005924999999998</c:v>
                </c:pt>
                <c:pt idx="13603">
                  <c:v>-39.839992000000002</c:v>
                </c:pt>
                <c:pt idx="13604">
                  <c:v>-39.839992000000002</c:v>
                </c:pt>
                <c:pt idx="13605">
                  <c:v>-40.211554999999997</c:v>
                </c:pt>
                <c:pt idx="13606">
                  <c:v>-42.327461</c:v>
                </c:pt>
                <c:pt idx="13607">
                  <c:v>-42.720233999999998</c:v>
                </c:pt>
                <c:pt idx="13608">
                  <c:v>-42.981146000000003</c:v>
                </c:pt>
                <c:pt idx="13609">
                  <c:v>-43.246065000000002</c:v>
                </c:pt>
                <c:pt idx="13610">
                  <c:v>-43.515112999999999</c:v>
                </c:pt>
                <c:pt idx="13611">
                  <c:v>-43.788317999999997</c:v>
                </c:pt>
                <c:pt idx="13612">
                  <c:v>-44.065660000000001</c:v>
                </c:pt>
                <c:pt idx="13613">
                  <c:v>-44.065660000000001</c:v>
                </c:pt>
                <c:pt idx="13614">
                  <c:v>-45.243332000000002</c:v>
                </c:pt>
                <c:pt idx="13615">
                  <c:v>-45.530200000000001</c:v>
                </c:pt>
                <c:pt idx="13616">
                  <c:v>-45.816127999999999</c:v>
                </c:pt>
                <c:pt idx="13617">
                  <c:v>-46.095888000000002</c:v>
                </c:pt>
                <c:pt idx="13618">
                  <c:v>-46.394863000000001</c:v>
                </c:pt>
                <c:pt idx="13619">
                  <c:v>-46.697696999999998</c:v>
                </c:pt>
                <c:pt idx="13620">
                  <c:v>-47.004313000000003</c:v>
                </c:pt>
                <c:pt idx="13621">
                  <c:v>-47.004313000000003</c:v>
                </c:pt>
                <c:pt idx="13622">
                  <c:v>-48.305656999999997</c:v>
                </c:pt>
                <c:pt idx="13623">
                  <c:v>-48.619261000000002</c:v>
                </c:pt>
                <c:pt idx="13624">
                  <c:v>-48.936588999999998</c:v>
                </c:pt>
                <c:pt idx="13625">
                  <c:v>-49.257663999999998</c:v>
                </c:pt>
                <c:pt idx="13626">
                  <c:v>-49.582580999999998</c:v>
                </c:pt>
                <c:pt idx="13627">
                  <c:v>-49.911375</c:v>
                </c:pt>
                <c:pt idx="13628">
                  <c:v>-50.226731999999998</c:v>
                </c:pt>
                <c:pt idx="13629">
                  <c:v>-50.226731999999998</c:v>
                </c:pt>
                <c:pt idx="13630">
                  <c:v>-51.669044999999997</c:v>
                </c:pt>
                <c:pt idx="13631">
                  <c:v>-52.013506999999997</c:v>
                </c:pt>
                <c:pt idx="13632">
                  <c:v>-52.343221999999997</c:v>
                </c:pt>
                <c:pt idx="13633">
                  <c:v>-52.694164999999998</c:v>
                </c:pt>
                <c:pt idx="13634">
                  <c:v>-53.047981999999998</c:v>
                </c:pt>
                <c:pt idx="13635">
                  <c:v>-53.404350000000001</c:v>
                </c:pt>
                <c:pt idx="13636">
                  <c:v>-53.763027000000001</c:v>
                </c:pt>
                <c:pt idx="13637">
                  <c:v>-53.763027000000001</c:v>
                </c:pt>
                <c:pt idx="13638">
                  <c:v>-55.291338000000003</c:v>
                </c:pt>
                <c:pt idx="13639">
                  <c:v>-55.657640000000001</c:v>
                </c:pt>
                <c:pt idx="13640">
                  <c:v>-56.024813000000002</c:v>
                </c:pt>
                <c:pt idx="13641">
                  <c:v>-56.392119999999998</c:v>
                </c:pt>
                <c:pt idx="13642">
                  <c:v>-56.744343999999998</c:v>
                </c:pt>
                <c:pt idx="13643">
                  <c:v>-57.114376999999998</c:v>
                </c:pt>
                <c:pt idx="13644">
                  <c:v>-57.482472000000001</c:v>
                </c:pt>
                <c:pt idx="13645">
                  <c:v>-57.482472000000001</c:v>
                </c:pt>
                <c:pt idx="13646">
                  <c:v>-59.027980999999997</c:v>
                </c:pt>
                <c:pt idx="13647">
                  <c:v>-59.387377999999998</c:v>
                </c:pt>
                <c:pt idx="13648">
                  <c:v>-59.742396999999997</c:v>
                </c:pt>
                <c:pt idx="13649">
                  <c:v>-60.086281</c:v>
                </c:pt>
                <c:pt idx="13650">
                  <c:v>-60.438169000000002</c:v>
                </c:pt>
                <c:pt idx="13651">
                  <c:v>-60.784123999999998</c:v>
                </c:pt>
                <c:pt idx="13652">
                  <c:v>-61.106256999999999</c:v>
                </c:pt>
                <c:pt idx="13653">
                  <c:v>-61.106256999999999</c:v>
                </c:pt>
                <c:pt idx="13654">
                  <c:v>-62.535826999999998</c:v>
                </c:pt>
                <c:pt idx="13655">
                  <c:v>-62.842657000000003</c:v>
                </c:pt>
                <c:pt idx="13656">
                  <c:v>-63.158228000000001</c:v>
                </c:pt>
                <c:pt idx="13657">
                  <c:v>-63.464826000000002</c:v>
                </c:pt>
                <c:pt idx="13658">
                  <c:v>-63.768394999999998</c:v>
                </c:pt>
                <c:pt idx="13659">
                  <c:v>-64.061105999999995</c:v>
                </c:pt>
                <c:pt idx="13660">
                  <c:v>-64.342260999999993</c:v>
                </c:pt>
                <c:pt idx="13661">
                  <c:v>-64.342260999999993</c:v>
                </c:pt>
                <c:pt idx="13662">
                  <c:v>-65.481216000000003</c:v>
                </c:pt>
                <c:pt idx="13663">
                  <c:v>-65.734093999999999</c:v>
                </c:pt>
                <c:pt idx="13664">
                  <c:v>-65.962400000000002</c:v>
                </c:pt>
                <c:pt idx="13665">
                  <c:v>-66.191164999999998</c:v>
                </c:pt>
                <c:pt idx="13666">
                  <c:v>-66.413587000000007</c:v>
                </c:pt>
                <c:pt idx="13667">
                  <c:v>-66.623594999999995</c:v>
                </c:pt>
                <c:pt idx="13668">
                  <c:v>-66.826404999999994</c:v>
                </c:pt>
                <c:pt idx="13669">
                  <c:v>-66.826404999999994</c:v>
                </c:pt>
                <c:pt idx="13670">
                  <c:v>-67.616583000000006</c:v>
                </c:pt>
                <c:pt idx="13671">
                  <c:v>-67.779821999999996</c:v>
                </c:pt>
                <c:pt idx="13672">
                  <c:v>-67.924661999999998</c:v>
                </c:pt>
                <c:pt idx="13673">
                  <c:v>-68.061723000000001</c:v>
                </c:pt>
                <c:pt idx="13674">
                  <c:v>-68.183126000000001</c:v>
                </c:pt>
                <c:pt idx="13675">
                  <c:v>-68.288449</c:v>
                </c:pt>
                <c:pt idx="13676">
                  <c:v>-68.377793999999994</c:v>
                </c:pt>
                <c:pt idx="13677">
                  <c:v>-68.377793999999994</c:v>
                </c:pt>
                <c:pt idx="13678">
                  <c:v>-68.848577000000006</c:v>
                </c:pt>
                <c:pt idx="13679">
                  <c:v>-68.869219000000001</c:v>
                </c:pt>
                <c:pt idx="13680">
                  <c:v>-68.871178</c:v>
                </c:pt>
                <c:pt idx="13681">
                  <c:v>-68.850571000000002</c:v>
                </c:pt>
                <c:pt idx="13682">
                  <c:v>-68.806394999999995</c:v>
                </c:pt>
                <c:pt idx="13683">
                  <c:v>-68.740356000000006</c:v>
                </c:pt>
                <c:pt idx="13684">
                  <c:v>-68.655846999999994</c:v>
                </c:pt>
                <c:pt idx="13685">
                  <c:v>-68.655846999999994</c:v>
                </c:pt>
                <c:pt idx="13686">
                  <c:v>-68.242287000000005</c:v>
                </c:pt>
                <c:pt idx="13687">
                  <c:v>-68.097572</c:v>
                </c:pt>
                <c:pt idx="13688">
                  <c:v>-67.927470999999997</c:v>
                </c:pt>
                <c:pt idx="13689">
                  <c:v>-67.738794999999996</c:v>
                </c:pt>
                <c:pt idx="13690">
                  <c:v>-67.535359999999997</c:v>
                </c:pt>
                <c:pt idx="13691">
                  <c:v>-67.315098000000006</c:v>
                </c:pt>
                <c:pt idx="13692">
                  <c:v>-67.089006999999995</c:v>
                </c:pt>
                <c:pt idx="13693">
                  <c:v>-67.089006999999995</c:v>
                </c:pt>
                <c:pt idx="13694">
                  <c:v>-66.116716999999994</c:v>
                </c:pt>
                <c:pt idx="13695">
                  <c:v>-65.845911999999998</c:v>
                </c:pt>
                <c:pt idx="13696">
                  <c:v>-65.562944000000002</c:v>
                </c:pt>
                <c:pt idx="13697">
                  <c:v>-65.268760999999998</c:v>
                </c:pt>
                <c:pt idx="13698">
                  <c:v>-64.964130999999995</c:v>
                </c:pt>
                <c:pt idx="13699">
                  <c:v>-64.667164</c:v>
                </c:pt>
                <c:pt idx="13700">
                  <c:v>-64.347528999999994</c:v>
                </c:pt>
                <c:pt idx="13701">
                  <c:v>-64.347528999999994</c:v>
                </c:pt>
                <c:pt idx="13702">
                  <c:v>-63.055957999999997</c:v>
                </c:pt>
                <c:pt idx="13703">
                  <c:v>-62.717506999999998</c:v>
                </c:pt>
                <c:pt idx="13704">
                  <c:v>-62.373899999999999</c:v>
                </c:pt>
                <c:pt idx="13705">
                  <c:v>-62.023372999999999</c:v>
                </c:pt>
                <c:pt idx="13706">
                  <c:v>-61.681728</c:v>
                </c:pt>
                <c:pt idx="13707">
                  <c:v>-61.321550999999999</c:v>
                </c:pt>
                <c:pt idx="13708">
                  <c:v>-60.948002000000002</c:v>
                </c:pt>
                <c:pt idx="13709">
                  <c:v>-60.948002000000002</c:v>
                </c:pt>
                <c:pt idx="13710">
                  <c:v>-57.805055000000003</c:v>
                </c:pt>
                <c:pt idx="13711">
                  <c:v>-57.805055000000003</c:v>
                </c:pt>
                <c:pt idx="13712">
                  <c:v>-57.378889000000001</c:v>
                </c:pt>
                <c:pt idx="13713">
                  <c:v>-56.937021999999999</c:v>
                </c:pt>
                <c:pt idx="13714">
                  <c:v>-56.937021999999999</c:v>
                </c:pt>
                <c:pt idx="13715">
                  <c:v>-55.422980000000003</c:v>
                </c:pt>
                <c:pt idx="13716">
                  <c:v>-55.422980000000003</c:v>
                </c:pt>
                <c:pt idx="13717">
                  <c:v>-55.422980000000003</c:v>
                </c:pt>
                <c:pt idx="13718">
                  <c:v>-53.733618999999997</c:v>
                </c:pt>
                <c:pt idx="13719">
                  <c:v>-53.244328000000003</c:v>
                </c:pt>
                <c:pt idx="13720">
                  <c:v>-52.748109999999997</c:v>
                </c:pt>
                <c:pt idx="13721">
                  <c:v>-52.268346999999999</c:v>
                </c:pt>
                <c:pt idx="13722">
                  <c:v>-52.268346999999999</c:v>
                </c:pt>
                <c:pt idx="13723">
                  <c:v>-50.560803</c:v>
                </c:pt>
                <c:pt idx="13724">
                  <c:v>-50.560803</c:v>
                </c:pt>
                <c:pt idx="13725">
                  <c:v>-50.239753999999998</c:v>
                </c:pt>
                <c:pt idx="13726">
                  <c:v>-48.702491999999999</c:v>
                </c:pt>
                <c:pt idx="13727">
                  <c:v>-48.172924000000002</c:v>
                </c:pt>
                <c:pt idx="13728">
                  <c:v>-47.639558000000001</c:v>
                </c:pt>
                <c:pt idx="13729">
                  <c:v>-47.102806999999999</c:v>
                </c:pt>
                <c:pt idx="13730">
                  <c:v>-47.102806999999999</c:v>
                </c:pt>
                <c:pt idx="13731">
                  <c:v>-45.268098999999999</c:v>
                </c:pt>
                <c:pt idx="13732">
                  <c:v>-45.268098999999999</c:v>
                </c:pt>
                <c:pt idx="13733">
                  <c:v>-44.955696000000003</c:v>
                </c:pt>
                <c:pt idx="13734">
                  <c:v>-42.770271000000001</c:v>
                </c:pt>
                <c:pt idx="13735">
                  <c:v>-42.770271000000001</c:v>
                </c:pt>
                <c:pt idx="13736">
                  <c:v>-42.215573999999997</c:v>
                </c:pt>
                <c:pt idx="13737">
                  <c:v>-41.691834999999998</c:v>
                </c:pt>
                <c:pt idx="13738">
                  <c:v>-41.691834999999998</c:v>
                </c:pt>
                <c:pt idx="13739">
                  <c:v>-39.763635000000001</c:v>
                </c:pt>
                <c:pt idx="13740">
                  <c:v>-39.763635000000001</c:v>
                </c:pt>
                <c:pt idx="13741">
                  <c:v>-39.409613999999998</c:v>
                </c:pt>
                <c:pt idx="13742">
                  <c:v>-37.146082999999997</c:v>
                </c:pt>
                <c:pt idx="13743">
                  <c:v>-37.146082999999997</c:v>
                </c:pt>
                <c:pt idx="13744">
                  <c:v>-36.561793999999999</c:v>
                </c:pt>
                <c:pt idx="13745">
                  <c:v>-35.974313000000002</c:v>
                </c:pt>
                <c:pt idx="13746">
                  <c:v>-35.974313000000002</c:v>
                </c:pt>
                <c:pt idx="13747">
                  <c:v>-33.957298000000002</c:v>
                </c:pt>
                <c:pt idx="13748">
                  <c:v>-33.957298000000002</c:v>
                </c:pt>
                <c:pt idx="13749">
                  <c:v>-33.610807000000001</c:v>
                </c:pt>
                <c:pt idx="13750">
                  <c:v>-31.224937000000001</c:v>
                </c:pt>
                <c:pt idx="13751">
                  <c:v>-31.224937000000001</c:v>
                </c:pt>
                <c:pt idx="13752">
                  <c:v>-30.650883</c:v>
                </c:pt>
                <c:pt idx="13753">
                  <c:v>-30.048501999999999</c:v>
                </c:pt>
                <c:pt idx="13754">
                  <c:v>-30.048501999999999</c:v>
                </c:pt>
                <c:pt idx="13755">
                  <c:v>-27.995739</c:v>
                </c:pt>
                <c:pt idx="13756">
                  <c:v>-27.995739</c:v>
                </c:pt>
                <c:pt idx="13757">
                  <c:v>-27.620954999999999</c:v>
                </c:pt>
                <c:pt idx="13758">
                  <c:v>-25.275565</c:v>
                </c:pt>
                <c:pt idx="13759">
                  <c:v>-25.275565</c:v>
                </c:pt>
                <c:pt idx="13760">
                  <c:v>-24.683339</c:v>
                </c:pt>
                <c:pt idx="13761">
                  <c:v>-24.093015999999999</c:v>
                </c:pt>
                <c:pt idx="13762">
                  <c:v>-24.093015999999999</c:v>
                </c:pt>
                <c:pt idx="13763">
                  <c:v>-22.077273999999999</c:v>
                </c:pt>
                <c:pt idx="13764">
                  <c:v>-22.077273999999999</c:v>
                </c:pt>
                <c:pt idx="13765">
                  <c:v>-21.736105999999999</c:v>
                </c:pt>
                <c:pt idx="13766">
                  <c:v>-19.442623000000001</c:v>
                </c:pt>
                <c:pt idx="13767">
                  <c:v>-19.442623000000001</c:v>
                </c:pt>
                <c:pt idx="13768">
                  <c:v>-18.870854000000001</c:v>
                </c:pt>
                <c:pt idx="13769">
                  <c:v>-18.302752000000002</c:v>
                </c:pt>
                <c:pt idx="13770">
                  <c:v>-18.302752000000002</c:v>
                </c:pt>
                <c:pt idx="13771">
                  <c:v>-18.302752000000002</c:v>
                </c:pt>
                <c:pt idx="13772">
                  <c:v>-18.302752000000002</c:v>
                </c:pt>
                <c:pt idx="13773">
                  <c:v>-16.365117000000001</c:v>
                </c:pt>
                <c:pt idx="13774">
                  <c:v>-15.489362</c:v>
                </c:pt>
                <c:pt idx="13775">
                  <c:v>-15.489362</c:v>
                </c:pt>
                <c:pt idx="13776">
                  <c:v>-14.94885</c:v>
                </c:pt>
                <c:pt idx="13777">
                  <c:v>-14.429792000000001</c:v>
                </c:pt>
                <c:pt idx="13778">
                  <c:v>-13.889849</c:v>
                </c:pt>
                <c:pt idx="13779">
                  <c:v>-13.354606</c:v>
                </c:pt>
                <c:pt idx="13780">
                  <c:v>-12.833033</c:v>
                </c:pt>
                <c:pt idx="13781">
                  <c:v>-12.833033</c:v>
                </c:pt>
                <c:pt idx="13782">
                  <c:v>-10.738879000000001</c:v>
                </c:pt>
                <c:pt idx="13783">
                  <c:v>-10.231449</c:v>
                </c:pt>
                <c:pt idx="13784">
                  <c:v>-9.7293760000000002</c:v>
                </c:pt>
                <c:pt idx="13785">
                  <c:v>-9.2328840000000003</c:v>
                </c:pt>
                <c:pt idx="13786">
                  <c:v>-8.7657860000000003</c:v>
                </c:pt>
                <c:pt idx="13787">
                  <c:v>-8.2813079999999992</c:v>
                </c:pt>
                <c:pt idx="13788">
                  <c:v>-7.803261</c:v>
                </c:pt>
                <c:pt idx="13789">
                  <c:v>-7.803261</c:v>
                </c:pt>
                <c:pt idx="13790">
                  <c:v>-5.8922400000000001</c:v>
                </c:pt>
                <c:pt idx="13791">
                  <c:v>-5.436369</c:v>
                </c:pt>
                <c:pt idx="13792">
                  <c:v>-4.9885840000000004</c:v>
                </c:pt>
                <c:pt idx="13793">
                  <c:v>-4.549315</c:v>
                </c:pt>
                <c:pt idx="13794">
                  <c:v>-4.1190009999999999</c:v>
                </c:pt>
                <c:pt idx="13795">
                  <c:v>-3.718502</c:v>
                </c:pt>
                <c:pt idx="13796">
                  <c:v>-3.307159</c:v>
                </c:pt>
                <c:pt idx="13797">
                  <c:v>-3.307159</c:v>
                </c:pt>
                <c:pt idx="13798">
                  <c:v>-1.8856839999999999</c:v>
                </c:pt>
                <c:pt idx="13799">
                  <c:v>-1.8856839999999999</c:v>
                </c:pt>
                <c:pt idx="13800">
                  <c:v>-1.665259</c:v>
                </c:pt>
                <c:pt idx="13801">
                  <c:v>-1.283191</c:v>
                </c:pt>
                <c:pt idx="13802">
                  <c:v>-0.91269599999999995</c:v>
                </c:pt>
                <c:pt idx="13803">
                  <c:v>-0.55422800000000005</c:v>
                </c:pt>
                <c:pt idx="13804">
                  <c:v>-0.208202</c:v>
                </c:pt>
                <c:pt idx="13805">
                  <c:v>0.103024</c:v>
                </c:pt>
                <c:pt idx="13806">
                  <c:v>0.42330000000000001</c:v>
                </c:pt>
                <c:pt idx="13807">
                  <c:v>2.234308</c:v>
                </c:pt>
                <c:pt idx="13808">
                  <c:v>2.234308</c:v>
                </c:pt>
                <c:pt idx="13809">
                  <c:v>2.234308</c:v>
                </c:pt>
                <c:pt idx="13810">
                  <c:v>2.3819900000000001</c:v>
                </c:pt>
                <c:pt idx="13811">
                  <c:v>2.649044</c:v>
                </c:pt>
                <c:pt idx="13812">
                  <c:v>2.9156279999999999</c:v>
                </c:pt>
                <c:pt idx="13813">
                  <c:v>3.1629550000000002</c:v>
                </c:pt>
                <c:pt idx="13814">
                  <c:v>3.8135599999999998</c:v>
                </c:pt>
                <c:pt idx="13815">
                  <c:v>3.8135599999999998</c:v>
                </c:pt>
                <c:pt idx="13816">
                  <c:v>4.5158040000000002</c:v>
                </c:pt>
                <c:pt idx="13817">
                  <c:v>4.5158040000000002</c:v>
                </c:pt>
                <c:pt idx="13818">
                  <c:v>4.6145129999999996</c:v>
                </c:pt>
                <c:pt idx="13819">
                  <c:v>4.7679530000000003</c:v>
                </c:pt>
                <c:pt idx="13820">
                  <c:v>4.9068839999999998</c:v>
                </c:pt>
                <c:pt idx="13821">
                  <c:v>5.0280259999999997</c:v>
                </c:pt>
                <c:pt idx="13822">
                  <c:v>5.2812380000000001</c:v>
                </c:pt>
                <c:pt idx="13823">
                  <c:v>5.2812380000000001</c:v>
                </c:pt>
                <c:pt idx="13824">
                  <c:v>5.5222720000000001</c:v>
                </c:pt>
                <c:pt idx="13825">
                  <c:v>5.5222720000000001</c:v>
                </c:pt>
                <c:pt idx="13826">
                  <c:v>5.5304099999999998</c:v>
                </c:pt>
                <c:pt idx="13827">
                  <c:v>5.5451119999999996</c:v>
                </c:pt>
                <c:pt idx="13828">
                  <c:v>5.5432430000000004</c:v>
                </c:pt>
                <c:pt idx="13829">
                  <c:v>5.5237869999999996</c:v>
                </c:pt>
                <c:pt idx="13830">
                  <c:v>5.3751689999999996</c:v>
                </c:pt>
                <c:pt idx="13831">
                  <c:v>5.3751689999999996</c:v>
                </c:pt>
                <c:pt idx="13832">
                  <c:v>5.1950529999999997</c:v>
                </c:pt>
                <c:pt idx="13833">
                  <c:v>5.1950529999999997</c:v>
                </c:pt>
                <c:pt idx="13834">
                  <c:v>5.123424</c:v>
                </c:pt>
                <c:pt idx="13835">
                  <c:v>5.0188540000000001</c:v>
                </c:pt>
                <c:pt idx="13836">
                  <c:v>4.9001340000000004</c:v>
                </c:pt>
                <c:pt idx="13837">
                  <c:v>4.7717939999999999</c:v>
                </c:pt>
                <c:pt idx="13838">
                  <c:v>3.8567770000000001</c:v>
                </c:pt>
                <c:pt idx="13839">
                  <c:v>3.8567770000000001</c:v>
                </c:pt>
                <c:pt idx="13840">
                  <c:v>3.731385</c:v>
                </c:pt>
                <c:pt idx="13841">
                  <c:v>3.5494690000000002</c:v>
                </c:pt>
                <c:pt idx="13842">
                  <c:v>3.3660079999999999</c:v>
                </c:pt>
                <c:pt idx="13843">
                  <c:v>3.1706319999999999</c:v>
                </c:pt>
                <c:pt idx="13844">
                  <c:v>2.9732880000000002</c:v>
                </c:pt>
                <c:pt idx="13845">
                  <c:v>2.7698320000000001</c:v>
                </c:pt>
                <c:pt idx="13846">
                  <c:v>1.9580420000000001</c:v>
                </c:pt>
                <c:pt idx="13847">
                  <c:v>1.9580420000000001</c:v>
                </c:pt>
                <c:pt idx="13848">
                  <c:v>1.82081</c:v>
                </c:pt>
                <c:pt idx="13849">
                  <c:v>1.614034</c:v>
                </c:pt>
                <c:pt idx="13850">
                  <c:v>1.211579</c:v>
                </c:pt>
                <c:pt idx="13851">
                  <c:v>1.019209</c:v>
                </c:pt>
                <c:pt idx="13852">
                  <c:v>0.84330099999999997</c:v>
                </c:pt>
                <c:pt idx="13853">
                  <c:v>0.67310599999999998</c:v>
                </c:pt>
                <c:pt idx="13854">
                  <c:v>0.183055</c:v>
                </c:pt>
                <c:pt idx="13855">
                  <c:v>0.183055</c:v>
                </c:pt>
                <c:pt idx="13856">
                  <c:v>7.6757000000000006E-2</c:v>
                </c:pt>
                <c:pt idx="13857">
                  <c:v>-0.200068</c:v>
                </c:pt>
                <c:pt idx="13858">
                  <c:v>-0.31850899999999999</c:v>
                </c:pt>
                <c:pt idx="13859">
                  <c:v>-0.43091699999999999</c:v>
                </c:pt>
                <c:pt idx="13860">
                  <c:v>-0.53682700000000005</c:v>
                </c:pt>
                <c:pt idx="13861">
                  <c:v>-0.63359299999999996</c:v>
                </c:pt>
                <c:pt idx="13862">
                  <c:v>-0.92312000000000005</c:v>
                </c:pt>
                <c:pt idx="13863">
                  <c:v>-0.92312000000000005</c:v>
                </c:pt>
                <c:pt idx="13864">
                  <c:v>-0.97645400000000004</c:v>
                </c:pt>
                <c:pt idx="13865">
                  <c:v>-1.1370279999999999</c:v>
                </c:pt>
                <c:pt idx="13866">
                  <c:v>-1.213867</c:v>
                </c:pt>
                <c:pt idx="13867">
                  <c:v>-1.289633</c:v>
                </c:pt>
                <c:pt idx="13868">
                  <c:v>-1.3635999999999999</c:v>
                </c:pt>
                <c:pt idx="13869">
                  <c:v>-1.4342349999999999</c:v>
                </c:pt>
                <c:pt idx="13870">
                  <c:v>-1.679249</c:v>
                </c:pt>
                <c:pt idx="13871">
                  <c:v>-1.679249</c:v>
                </c:pt>
                <c:pt idx="13872">
                  <c:v>-1.725986</c:v>
                </c:pt>
                <c:pt idx="13873">
                  <c:v>-1.8763479999999999</c:v>
                </c:pt>
                <c:pt idx="13874">
                  <c:v>-1.950264</c:v>
                </c:pt>
                <c:pt idx="13875">
                  <c:v>-2.0291459999999999</c:v>
                </c:pt>
                <c:pt idx="13876">
                  <c:v>-2.1103559999999999</c:v>
                </c:pt>
                <c:pt idx="13877">
                  <c:v>-2.1933929999999999</c:v>
                </c:pt>
                <c:pt idx="13878">
                  <c:v>-2.4859900000000001</c:v>
                </c:pt>
                <c:pt idx="13879">
                  <c:v>-2.4859900000000001</c:v>
                </c:pt>
                <c:pt idx="13880">
                  <c:v>-2.5361280000000002</c:v>
                </c:pt>
                <c:pt idx="13881">
                  <c:v>-2.717676</c:v>
                </c:pt>
                <c:pt idx="13882">
                  <c:v>-2.8117809999999999</c:v>
                </c:pt>
                <c:pt idx="13883">
                  <c:v>-2.9080560000000002</c:v>
                </c:pt>
                <c:pt idx="13884">
                  <c:v>-3.006424</c:v>
                </c:pt>
                <c:pt idx="13885">
                  <c:v>-3.102061</c:v>
                </c:pt>
                <c:pt idx="13886">
                  <c:v>-3.4545629999999998</c:v>
                </c:pt>
                <c:pt idx="13887">
                  <c:v>-3.4545629999999998</c:v>
                </c:pt>
                <c:pt idx="13888">
                  <c:v>-3.5191330000000001</c:v>
                </c:pt>
                <c:pt idx="13889">
                  <c:v>-3.729803</c:v>
                </c:pt>
                <c:pt idx="13890">
                  <c:v>-3.8421020000000001</c:v>
                </c:pt>
                <c:pt idx="13891">
                  <c:v>-3.9565320000000002</c:v>
                </c:pt>
                <c:pt idx="13892">
                  <c:v>-4.0735150000000004</c:v>
                </c:pt>
                <c:pt idx="13893">
                  <c:v>-4.1929160000000003</c:v>
                </c:pt>
                <c:pt idx="13894">
                  <c:v>-4.6045439999999997</c:v>
                </c:pt>
                <c:pt idx="13895">
                  <c:v>-4.6045439999999997</c:v>
                </c:pt>
                <c:pt idx="13896">
                  <c:v>-4.676698</c:v>
                </c:pt>
                <c:pt idx="13897">
                  <c:v>-4.9295730000000004</c:v>
                </c:pt>
                <c:pt idx="13898">
                  <c:v>-5.0527179999999996</c:v>
                </c:pt>
                <c:pt idx="13899">
                  <c:v>-5.1833109999999998</c:v>
                </c:pt>
                <c:pt idx="13900">
                  <c:v>-5.3152569999999999</c:v>
                </c:pt>
                <c:pt idx="13901">
                  <c:v>-5.4477479999999998</c:v>
                </c:pt>
                <c:pt idx="13902">
                  <c:v>-5.8942730000000001</c:v>
                </c:pt>
                <c:pt idx="13903">
                  <c:v>-5.8942730000000001</c:v>
                </c:pt>
                <c:pt idx="13904">
                  <c:v>-5.9734730000000003</c:v>
                </c:pt>
                <c:pt idx="13905">
                  <c:v>-6.2387819999999996</c:v>
                </c:pt>
                <c:pt idx="13906">
                  <c:v>-6.3719130000000002</c:v>
                </c:pt>
                <c:pt idx="13907">
                  <c:v>-6.5039689999999997</c:v>
                </c:pt>
                <c:pt idx="13908">
                  <c:v>-6.6288780000000003</c:v>
                </c:pt>
                <c:pt idx="13909">
                  <c:v>-6.7582870000000002</c:v>
                </c:pt>
                <c:pt idx="13910">
                  <c:v>-7.185981</c:v>
                </c:pt>
                <c:pt idx="13911">
                  <c:v>-7.185981</c:v>
                </c:pt>
                <c:pt idx="13912">
                  <c:v>-7.2608740000000003</c:v>
                </c:pt>
                <c:pt idx="13913">
                  <c:v>-7.5084429999999998</c:v>
                </c:pt>
                <c:pt idx="13914">
                  <c:v>-7.6299710000000003</c:v>
                </c:pt>
                <c:pt idx="13915">
                  <c:v>-7.7504160000000004</c:v>
                </c:pt>
                <c:pt idx="13916">
                  <c:v>-7.8690280000000001</c:v>
                </c:pt>
                <c:pt idx="13917">
                  <c:v>-7.9813840000000003</c:v>
                </c:pt>
                <c:pt idx="13918">
                  <c:v>-8.3791530000000005</c:v>
                </c:pt>
                <c:pt idx="13919">
                  <c:v>-8.3791530000000005</c:v>
                </c:pt>
                <c:pt idx="13920">
                  <c:v>-8.4515080000000005</c:v>
                </c:pt>
                <c:pt idx="13921">
                  <c:v>-8.6743419999999993</c:v>
                </c:pt>
                <c:pt idx="13922">
                  <c:v>-8.7875420000000002</c:v>
                </c:pt>
                <c:pt idx="13923">
                  <c:v>-8.8987479999999994</c:v>
                </c:pt>
                <c:pt idx="13924">
                  <c:v>-9.011514</c:v>
                </c:pt>
                <c:pt idx="13925">
                  <c:v>-9.1240450000000006</c:v>
                </c:pt>
                <c:pt idx="13926">
                  <c:v>-9.5150799999999993</c:v>
                </c:pt>
                <c:pt idx="13927">
                  <c:v>-9.5150799999999993</c:v>
                </c:pt>
                <c:pt idx="13928">
                  <c:v>-9.5798719999999999</c:v>
                </c:pt>
                <c:pt idx="13929">
                  <c:v>-9.7981850000000001</c:v>
                </c:pt>
                <c:pt idx="13930">
                  <c:v>-9.91174</c:v>
                </c:pt>
                <c:pt idx="13931">
                  <c:v>-10.022544</c:v>
                </c:pt>
                <c:pt idx="13932">
                  <c:v>-10.133908</c:v>
                </c:pt>
                <c:pt idx="13933">
                  <c:v>-10.245396</c:v>
                </c:pt>
                <c:pt idx="13934">
                  <c:v>-10.849659000000001</c:v>
                </c:pt>
                <c:pt idx="13935">
                  <c:v>-10.849659000000001</c:v>
                </c:pt>
                <c:pt idx="13936">
                  <c:v>-11.008312999999999</c:v>
                </c:pt>
                <c:pt idx="13937">
                  <c:v>-11.11617</c:v>
                </c:pt>
                <c:pt idx="13938">
                  <c:v>-11.222391</c:v>
                </c:pt>
                <c:pt idx="13939">
                  <c:v>-11.327735000000001</c:v>
                </c:pt>
                <c:pt idx="13940">
                  <c:v>-11.431483999999999</c:v>
                </c:pt>
                <c:pt idx="13941">
                  <c:v>-11.529377999999999</c:v>
                </c:pt>
                <c:pt idx="13942">
                  <c:v>-11.860379999999999</c:v>
                </c:pt>
                <c:pt idx="13943">
                  <c:v>-11.860379999999999</c:v>
                </c:pt>
                <c:pt idx="13944">
                  <c:v>-12.021324</c:v>
                </c:pt>
                <c:pt idx="13945">
                  <c:v>-12.117763999999999</c:v>
                </c:pt>
                <c:pt idx="13946">
                  <c:v>-12.211294000000001</c:v>
                </c:pt>
                <c:pt idx="13947">
                  <c:v>-12.303960999999999</c:v>
                </c:pt>
                <c:pt idx="13948">
                  <c:v>-12.395905000000001</c:v>
                </c:pt>
                <c:pt idx="13949">
                  <c:v>-12.481282</c:v>
                </c:pt>
                <c:pt idx="13950">
                  <c:v>-12.785837000000001</c:v>
                </c:pt>
                <c:pt idx="13951">
                  <c:v>-12.785837000000001</c:v>
                </c:pt>
                <c:pt idx="13952">
                  <c:v>-12.926783</c:v>
                </c:pt>
                <c:pt idx="13953">
                  <c:v>-13.010650999999999</c:v>
                </c:pt>
                <c:pt idx="13954">
                  <c:v>-13.095853999999999</c:v>
                </c:pt>
                <c:pt idx="13955">
                  <c:v>-13.179444999999999</c:v>
                </c:pt>
                <c:pt idx="13956">
                  <c:v>-13.258921000000001</c:v>
                </c:pt>
                <c:pt idx="13957">
                  <c:v>-13.341151</c:v>
                </c:pt>
                <c:pt idx="13958">
                  <c:v>-13.640886999999999</c:v>
                </c:pt>
                <c:pt idx="13959">
                  <c:v>-13.640886999999999</c:v>
                </c:pt>
                <c:pt idx="13960">
                  <c:v>-13.770581</c:v>
                </c:pt>
                <c:pt idx="13961">
                  <c:v>-13.851896999999999</c:v>
                </c:pt>
                <c:pt idx="13962">
                  <c:v>-13.933427</c:v>
                </c:pt>
                <c:pt idx="13963">
                  <c:v>-14.010923</c:v>
                </c:pt>
                <c:pt idx="13964">
                  <c:v>-14.092941</c:v>
                </c:pt>
                <c:pt idx="13965">
                  <c:v>-14.175209000000001</c:v>
                </c:pt>
                <c:pt idx="13966">
                  <c:v>-14.612257</c:v>
                </c:pt>
                <c:pt idx="13967">
                  <c:v>-14.692138</c:v>
                </c:pt>
                <c:pt idx="13968">
                  <c:v>-14.776686</c:v>
                </c:pt>
                <c:pt idx="13969">
                  <c:v>-14.861549</c:v>
                </c:pt>
                <c:pt idx="13970">
                  <c:v>-14.946740999999999</c:v>
                </c:pt>
                <c:pt idx="13971">
                  <c:v>-15.033937999999999</c:v>
                </c:pt>
                <c:pt idx="13972">
                  <c:v>-15.033937999999999</c:v>
                </c:pt>
                <c:pt idx="13973">
                  <c:v>-15.033937999999999</c:v>
                </c:pt>
                <c:pt idx="13974">
                  <c:v>-15.48606</c:v>
                </c:pt>
                <c:pt idx="13975">
                  <c:v>-15.574711000000001</c:v>
                </c:pt>
                <c:pt idx="13976">
                  <c:v>-15.663798999999999</c:v>
                </c:pt>
                <c:pt idx="13977">
                  <c:v>-15.753327000000001</c:v>
                </c:pt>
                <c:pt idx="13978">
                  <c:v>-15.844518000000001</c:v>
                </c:pt>
                <c:pt idx="13979">
                  <c:v>-15.931467</c:v>
                </c:pt>
                <c:pt idx="13980">
                  <c:v>-15.931467</c:v>
                </c:pt>
                <c:pt idx="13981">
                  <c:v>-15.931467</c:v>
                </c:pt>
                <c:pt idx="13982">
                  <c:v>-16.408158</c:v>
                </c:pt>
                <c:pt idx="13983">
                  <c:v>-16.500277000000001</c:v>
                </c:pt>
                <c:pt idx="13984">
                  <c:v>-16.592374</c:v>
                </c:pt>
                <c:pt idx="13985">
                  <c:v>-16.681291999999999</c:v>
                </c:pt>
                <c:pt idx="13986">
                  <c:v>-16.774718</c:v>
                </c:pt>
                <c:pt idx="13987">
                  <c:v>-16.867902000000001</c:v>
                </c:pt>
                <c:pt idx="13988">
                  <c:v>-16.867902000000001</c:v>
                </c:pt>
                <c:pt idx="13989">
                  <c:v>-16.867902000000001</c:v>
                </c:pt>
                <c:pt idx="13990">
                  <c:v>-17.345247000000001</c:v>
                </c:pt>
                <c:pt idx="13991">
                  <c:v>-17.438635000000001</c:v>
                </c:pt>
                <c:pt idx="13992">
                  <c:v>-17.531547</c:v>
                </c:pt>
                <c:pt idx="13993">
                  <c:v>-17.623950000000001</c:v>
                </c:pt>
                <c:pt idx="13994">
                  <c:v>-17.714293999999999</c:v>
                </c:pt>
                <c:pt idx="13995">
                  <c:v>-17.807352000000002</c:v>
                </c:pt>
                <c:pt idx="13996">
                  <c:v>-17.807352000000002</c:v>
                </c:pt>
                <c:pt idx="13997">
                  <c:v>-17.807352000000002</c:v>
                </c:pt>
                <c:pt idx="13998">
                  <c:v>-18.275835000000001</c:v>
                </c:pt>
                <c:pt idx="13999">
                  <c:v>-18.366454000000001</c:v>
                </c:pt>
                <c:pt idx="14000">
                  <c:v>-18.458326</c:v>
                </c:pt>
                <c:pt idx="14001">
                  <c:v>-18.545186999999999</c:v>
                </c:pt>
                <c:pt idx="14002">
                  <c:v>-18.635833999999999</c:v>
                </c:pt>
                <c:pt idx="14003">
                  <c:v>-18.725802999999999</c:v>
                </c:pt>
                <c:pt idx="14004">
                  <c:v>-18.725802999999999</c:v>
                </c:pt>
                <c:pt idx="14005">
                  <c:v>-18.725802999999999</c:v>
                </c:pt>
                <c:pt idx="14006">
                  <c:v>-19.177802</c:v>
                </c:pt>
                <c:pt idx="14007">
                  <c:v>-19.266829000000001</c:v>
                </c:pt>
                <c:pt idx="14008">
                  <c:v>-19.355035000000001</c:v>
                </c:pt>
                <c:pt idx="14009">
                  <c:v>-19.442421</c:v>
                </c:pt>
                <c:pt idx="14010">
                  <c:v>-19.528991999999999</c:v>
                </c:pt>
                <c:pt idx="14011">
                  <c:v>-19.614771999999999</c:v>
                </c:pt>
                <c:pt idx="14012">
                  <c:v>-19.614771999999999</c:v>
                </c:pt>
                <c:pt idx="14013">
                  <c:v>-19.614771999999999</c:v>
                </c:pt>
                <c:pt idx="14014">
                  <c:v>-20.044650000000001</c:v>
                </c:pt>
                <c:pt idx="14015">
                  <c:v>-20.128882000000001</c:v>
                </c:pt>
                <c:pt idx="14016">
                  <c:v>-20.208355000000001</c:v>
                </c:pt>
                <c:pt idx="14017">
                  <c:v>-20.290963000000001</c:v>
                </c:pt>
                <c:pt idx="14018">
                  <c:v>-20.372767</c:v>
                </c:pt>
                <c:pt idx="14019">
                  <c:v>-20.455449999999999</c:v>
                </c:pt>
                <c:pt idx="14020">
                  <c:v>-20.455449999999999</c:v>
                </c:pt>
                <c:pt idx="14021">
                  <c:v>-20.735783000000001</c:v>
                </c:pt>
                <c:pt idx="14022">
                  <c:v>-20.861619000000001</c:v>
                </c:pt>
                <c:pt idx="14023">
                  <c:v>-20.941120000000002</c:v>
                </c:pt>
                <c:pt idx="14024">
                  <c:v>-21.019940999999999</c:v>
                </c:pt>
                <c:pt idx="14025">
                  <c:v>-21.094445</c:v>
                </c:pt>
                <c:pt idx="14026">
                  <c:v>-21.172035000000001</c:v>
                </c:pt>
                <c:pt idx="14027">
                  <c:v>-21.249085000000001</c:v>
                </c:pt>
                <c:pt idx="14028">
                  <c:v>-21.249085000000001</c:v>
                </c:pt>
                <c:pt idx="14029">
                  <c:v>-21.249085000000001</c:v>
                </c:pt>
                <c:pt idx="14030">
                  <c:v>-21.513458</c:v>
                </c:pt>
                <c:pt idx="14031">
                  <c:v>-21.556418000000001</c:v>
                </c:pt>
                <c:pt idx="14032">
                  <c:v>-21.631412000000001</c:v>
                </c:pt>
                <c:pt idx="14033">
                  <c:v>-21.706088000000001</c:v>
                </c:pt>
                <c:pt idx="14034">
                  <c:v>-21.780505000000002</c:v>
                </c:pt>
                <c:pt idx="14035">
                  <c:v>-21.854706</c:v>
                </c:pt>
                <c:pt idx="14036">
                  <c:v>-21.927548999999999</c:v>
                </c:pt>
                <c:pt idx="14037">
                  <c:v>-21.997900000000001</c:v>
                </c:pt>
                <c:pt idx="14038">
                  <c:v>-22.257525999999999</c:v>
                </c:pt>
                <c:pt idx="14039">
                  <c:v>-22.257525999999999</c:v>
                </c:pt>
                <c:pt idx="14040">
                  <c:v>-22.370042000000002</c:v>
                </c:pt>
                <c:pt idx="14041">
                  <c:v>-22.443038000000001</c:v>
                </c:pt>
                <c:pt idx="14042">
                  <c:v>-22.516228000000002</c:v>
                </c:pt>
                <c:pt idx="14043">
                  <c:v>-22.589672</c:v>
                </c:pt>
                <c:pt idx="14044">
                  <c:v>-22.663440999999999</c:v>
                </c:pt>
                <c:pt idx="14045">
                  <c:v>-22.737587999999999</c:v>
                </c:pt>
                <c:pt idx="14046">
                  <c:v>-23.002289999999999</c:v>
                </c:pt>
                <c:pt idx="14047">
                  <c:v>-23.002289999999999</c:v>
                </c:pt>
                <c:pt idx="14048">
                  <c:v>-23.113712</c:v>
                </c:pt>
                <c:pt idx="14049">
                  <c:v>-23.188706</c:v>
                </c:pt>
                <c:pt idx="14050">
                  <c:v>-23.264316000000001</c:v>
                </c:pt>
                <c:pt idx="14051">
                  <c:v>-23.340558000000001</c:v>
                </c:pt>
                <c:pt idx="14052">
                  <c:v>-23.417456999999999</c:v>
                </c:pt>
                <c:pt idx="14053">
                  <c:v>-23.493319</c:v>
                </c:pt>
                <c:pt idx="14054">
                  <c:v>-23.772908000000001</c:v>
                </c:pt>
                <c:pt idx="14055">
                  <c:v>-23.772908000000001</c:v>
                </c:pt>
                <c:pt idx="14056">
                  <c:v>-23.894345000000001</c:v>
                </c:pt>
                <c:pt idx="14057">
                  <c:v>-23.969888999999998</c:v>
                </c:pt>
                <c:pt idx="14058">
                  <c:v>-24.048472</c:v>
                </c:pt>
                <c:pt idx="14059">
                  <c:v>-24.127797999999999</c:v>
                </c:pt>
                <c:pt idx="14060">
                  <c:v>-24.207874</c:v>
                </c:pt>
                <c:pt idx="14061">
                  <c:v>-24.287296999999999</c:v>
                </c:pt>
                <c:pt idx="14062">
                  <c:v>-24.777737999999999</c:v>
                </c:pt>
                <c:pt idx="14063">
                  <c:v>-24.777737999999999</c:v>
                </c:pt>
                <c:pt idx="14064">
                  <c:v>-24.895551000000001</c:v>
                </c:pt>
                <c:pt idx="14065">
                  <c:v>-24.978956</c:v>
                </c:pt>
                <c:pt idx="14066">
                  <c:v>-25.063181</c:v>
                </c:pt>
                <c:pt idx="14067">
                  <c:v>-25.146795999999998</c:v>
                </c:pt>
                <c:pt idx="14068">
                  <c:v>-25.232794999999999</c:v>
                </c:pt>
                <c:pt idx="14069">
                  <c:v>-25.315259000000001</c:v>
                </c:pt>
                <c:pt idx="14070">
                  <c:v>-26.283397000000001</c:v>
                </c:pt>
                <c:pt idx="14071">
                  <c:v>-26.283397000000001</c:v>
                </c:pt>
                <c:pt idx="14072">
                  <c:v>-26.373735</c:v>
                </c:pt>
                <c:pt idx="14073">
                  <c:v>-26.464815000000002</c:v>
                </c:pt>
                <c:pt idx="14074">
                  <c:v>-26.555693999999999</c:v>
                </c:pt>
                <c:pt idx="14075">
                  <c:v>-26.649619999999999</c:v>
                </c:pt>
                <c:pt idx="14076">
                  <c:v>-26.740100999999999</c:v>
                </c:pt>
                <c:pt idx="14077">
                  <c:v>-26.837019000000002</c:v>
                </c:pt>
                <c:pt idx="14078">
                  <c:v>-27.223168000000001</c:v>
                </c:pt>
                <c:pt idx="14079">
                  <c:v>-27.223168000000001</c:v>
                </c:pt>
                <c:pt idx="14080">
                  <c:v>-27.356342999999999</c:v>
                </c:pt>
                <c:pt idx="14081">
                  <c:v>-27.454225000000001</c:v>
                </c:pt>
                <c:pt idx="14082">
                  <c:v>-27.559701</c:v>
                </c:pt>
                <c:pt idx="14083">
                  <c:v>-27.667570000000001</c:v>
                </c:pt>
                <c:pt idx="14084">
                  <c:v>-27.777963</c:v>
                </c:pt>
                <c:pt idx="14085">
                  <c:v>-27.890965000000001</c:v>
                </c:pt>
                <c:pt idx="14086">
                  <c:v>-28.311105999999999</c:v>
                </c:pt>
                <c:pt idx="14087">
                  <c:v>-28.311105999999999</c:v>
                </c:pt>
                <c:pt idx="14088">
                  <c:v>-28.500071999999999</c:v>
                </c:pt>
                <c:pt idx="14089">
                  <c:v>-28.61458</c:v>
                </c:pt>
                <c:pt idx="14090">
                  <c:v>-28.740361</c:v>
                </c:pt>
                <c:pt idx="14091">
                  <c:v>-28.868963000000001</c:v>
                </c:pt>
                <c:pt idx="14092">
                  <c:v>-29.000375999999999</c:v>
                </c:pt>
                <c:pt idx="14093">
                  <c:v>-29.134539</c:v>
                </c:pt>
                <c:pt idx="14094">
                  <c:v>-29.990518999999999</c:v>
                </c:pt>
                <c:pt idx="14095">
                  <c:v>-29.990518999999999</c:v>
                </c:pt>
                <c:pt idx="14096">
                  <c:v>-30.136963999999999</c:v>
                </c:pt>
                <c:pt idx="14097">
                  <c:v>-30.285754000000001</c:v>
                </c:pt>
                <c:pt idx="14098">
                  <c:v>-30.436823</c:v>
                </c:pt>
                <c:pt idx="14099">
                  <c:v>-30.582262</c:v>
                </c:pt>
                <c:pt idx="14100">
                  <c:v>-30.582262</c:v>
                </c:pt>
                <c:pt idx="14101">
                  <c:v>-31.143977</c:v>
                </c:pt>
                <c:pt idx="14102">
                  <c:v>-31.557178</c:v>
                </c:pt>
                <c:pt idx="14103">
                  <c:v>-31.557178</c:v>
                </c:pt>
                <c:pt idx="14104">
                  <c:v>-31.720289000000001</c:v>
                </c:pt>
                <c:pt idx="14105">
                  <c:v>-31.885335999999999</c:v>
                </c:pt>
                <c:pt idx="14106">
                  <c:v>-32.04721</c:v>
                </c:pt>
                <c:pt idx="14107">
                  <c:v>-32.219451999999997</c:v>
                </c:pt>
                <c:pt idx="14108">
                  <c:v>-32.219451999999997</c:v>
                </c:pt>
                <c:pt idx="14109">
                  <c:v>-32.839655999999998</c:v>
                </c:pt>
                <c:pt idx="14110">
                  <c:v>-33.301903000000003</c:v>
                </c:pt>
                <c:pt idx="14111">
                  <c:v>-33.301903000000003</c:v>
                </c:pt>
                <c:pt idx="14112">
                  <c:v>-33.474176</c:v>
                </c:pt>
                <c:pt idx="14113">
                  <c:v>-33.657403000000002</c:v>
                </c:pt>
                <c:pt idx="14114">
                  <c:v>-33.842503999999998</c:v>
                </c:pt>
                <c:pt idx="14115">
                  <c:v>-34.029420000000002</c:v>
                </c:pt>
                <c:pt idx="14116">
                  <c:v>-34.029420000000002</c:v>
                </c:pt>
                <c:pt idx="14117">
                  <c:v>-34.705924000000003</c:v>
                </c:pt>
                <c:pt idx="14118">
                  <c:v>-35.197951000000003</c:v>
                </c:pt>
                <c:pt idx="14119">
                  <c:v>-35.197951000000003</c:v>
                </c:pt>
                <c:pt idx="14120">
                  <c:v>-35.395471999999998</c:v>
                </c:pt>
                <c:pt idx="14121">
                  <c:v>-35.594962000000002</c:v>
                </c:pt>
                <c:pt idx="14122">
                  <c:v>-35.796461000000001</c:v>
                </c:pt>
                <c:pt idx="14123">
                  <c:v>-35.999951000000003</c:v>
                </c:pt>
                <c:pt idx="14124">
                  <c:v>-35.999951000000003</c:v>
                </c:pt>
                <c:pt idx="14125">
                  <c:v>-36.733668999999999</c:v>
                </c:pt>
                <c:pt idx="14126">
                  <c:v>-37.268141999999997</c:v>
                </c:pt>
                <c:pt idx="14127">
                  <c:v>-37.268141999999997</c:v>
                </c:pt>
                <c:pt idx="14128">
                  <c:v>-37.477950999999997</c:v>
                </c:pt>
                <c:pt idx="14129">
                  <c:v>-37.682671999999997</c:v>
                </c:pt>
                <c:pt idx="14130">
                  <c:v>-37.900292999999998</c:v>
                </c:pt>
                <c:pt idx="14131">
                  <c:v>-38.120071000000003</c:v>
                </c:pt>
                <c:pt idx="14132">
                  <c:v>-38.120071000000003</c:v>
                </c:pt>
                <c:pt idx="14133">
                  <c:v>-38.918705000000003</c:v>
                </c:pt>
                <c:pt idx="14134">
                  <c:v>-39.494571999999998</c:v>
                </c:pt>
                <c:pt idx="14135">
                  <c:v>-39.494571999999998</c:v>
                </c:pt>
                <c:pt idx="14136">
                  <c:v>-39.727285000000002</c:v>
                </c:pt>
                <c:pt idx="14137">
                  <c:v>-39.963095000000003</c:v>
                </c:pt>
                <c:pt idx="14138">
                  <c:v>-40.201213000000003</c:v>
                </c:pt>
                <c:pt idx="14139">
                  <c:v>-40.442442999999997</c:v>
                </c:pt>
                <c:pt idx="14140">
                  <c:v>-40.442442999999997</c:v>
                </c:pt>
                <c:pt idx="14141">
                  <c:v>-41.319879</c:v>
                </c:pt>
                <c:pt idx="14142">
                  <c:v>-41.958433999999997</c:v>
                </c:pt>
                <c:pt idx="14143">
                  <c:v>-41.958433999999997</c:v>
                </c:pt>
                <c:pt idx="14144">
                  <c:v>-42.201458000000002</c:v>
                </c:pt>
                <c:pt idx="14145">
                  <c:v>-42.460127</c:v>
                </c:pt>
                <c:pt idx="14146">
                  <c:v>-42.721539</c:v>
                </c:pt>
                <c:pt idx="14147">
                  <c:v>-42.985644000000001</c:v>
                </c:pt>
                <c:pt idx="14148">
                  <c:v>-42.985644000000001</c:v>
                </c:pt>
                <c:pt idx="14149">
                  <c:v>-43.944938</c:v>
                </c:pt>
                <c:pt idx="14150">
                  <c:v>-44.633195000000001</c:v>
                </c:pt>
                <c:pt idx="14151">
                  <c:v>-44.633195000000001</c:v>
                </c:pt>
                <c:pt idx="14152">
                  <c:v>-44.909393999999999</c:v>
                </c:pt>
                <c:pt idx="14153">
                  <c:v>-45.185589</c:v>
                </c:pt>
                <c:pt idx="14154">
                  <c:v>-45.450783000000001</c:v>
                </c:pt>
                <c:pt idx="14155">
                  <c:v>-45.73368</c:v>
                </c:pt>
                <c:pt idx="14156">
                  <c:v>-45.73368</c:v>
                </c:pt>
                <c:pt idx="14157">
                  <c:v>-46.778171</c:v>
                </c:pt>
                <c:pt idx="14158">
                  <c:v>-47.523090000000003</c:v>
                </c:pt>
                <c:pt idx="14159">
                  <c:v>-47.523090000000003</c:v>
                </c:pt>
                <c:pt idx="14160">
                  <c:v>-47.822887000000001</c:v>
                </c:pt>
                <c:pt idx="14161">
                  <c:v>-48.126072999999998</c:v>
                </c:pt>
                <c:pt idx="14162">
                  <c:v>-48.432561</c:v>
                </c:pt>
                <c:pt idx="14163">
                  <c:v>-48.735840000000003</c:v>
                </c:pt>
                <c:pt idx="14164">
                  <c:v>-48.735840000000003</c:v>
                </c:pt>
                <c:pt idx="14165">
                  <c:v>-49.876572000000003</c:v>
                </c:pt>
                <c:pt idx="14166">
                  <c:v>-50.672145999999998</c:v>
                </c:pt>
                <c:pt idx="14167">
                  <c:v>-50.672145999999998</c:v>
                </c:pt>
                <c:pt idx="14168">
                  <c:v>-50.977781</c:v>
                </c:pt>
                <c:pt idx="14169">
                  <c:v>-51.303624999999997</c:v>
                </c:pt>
                <c:pt idx="14170">
                  <c:v>-51.62574</c:v>
                </c:pt>
                <c:pt idx="14171">
                  <c:v>-51.951507999999997</c:v>
                </c:pt>
                <c:pt idx="14172">
                  <c:v>-51.951507999999997</c:v>
                </c:pt>
                <c:pt idx="14173">
                  <c:v>-53.1892</c:v>
                </c:pt>
                <c:pt idx="14174">
                  <c:v>-54.051473999999999</c:v>
                </c:pt>
                <c:pt idx="14175">
                  <c:v>-54.051473999999999</c:v>
                </c:pt>
                <c:pt idx="14176">
                  <c:v>-54.398252999999997</c:v>
                </c:pt>
                <c:pt idx="14177">
                  <c:v>-54.729981000000002</c:v>
                </c:pt>
                <c:pt idx="14178">
                  <c:v>-55.082572999999996</c:v>
                </c:pt>
                <c:pt idx="14179">
                  <c:v>-55.431303</c:v>
                </c:pt>
                <c:pt idx="14180">
                  <c:v>-55.431303</c:v>
                </c:pt>
                <c:pt idx="14181">
                  <c:v>-56.768104000000001</c:v>
                </c:pt>
                <c:pt idx="14182">
                  <c:v>-57.684700999999997</c:v>
                </c:pt>
                <c:pt idx="14183">
                  <c:v>-57.684700999999997</c:v>
                </c:pt>
                <c:pt idx="14184">
                  <c:v>-58.05</c:v>
                </c:pt>
                <c:pt idx="14185">
                  <c:v>-58.414698000000001</c:v>
                </c:pt>
                <c:pt idx="14186">
                  <c:v>-58.759148000000003</c:v>
                </c:pt>
                <c:pt idx="14187">
                  <c:v>-59.120576999999997</c:v>
                </c:pt>
                <c:pt idx="14188">
                  <c:v>-59.120576999999997</c:v>
                </c:pt>
                <c:pt idx="14189">
                  <c:v>-61.766765999999997</c:v>
                </c:pt>
                <c:pt idx="14190">
                  <c:v>-62.608857</c:v>
                </c:pt>
                <c:pt idx="14191">
                  <c:v>-62.608857</c:v>
                </c:pt>
                <c:pt idx="14192">
                  <c:v>-62.956843999999997</c:v>
                </c:pt>
                <c:pt idx="14193">
                  <c:v>-63.280358999999997</c:v>
                </c:pt>
                <c:pt idx="14194">
                  <c:v>-63.622064000000002</c:v>
                </c:pt>
                <c:pt idx="14195">
                  <c:v>-63.955812999999999</c:v>
                </c:pt>
                <c:pt idx="14196">
                  <c:v>-63.955812999999999</c:v>
                </c:pt>
                <c:pt idx="14197">
                  <c:v>-65.149173000000005</c:v>
                </c:pt>
                <c:pt idx="14198">
                  <c:v>-65.931355999999994</c:v>
                </c:pt>
                <c:pt idx="14199">
                  <c:v>-65.931355999999994</c:v>
                </c:pt>
                <c:pt idx="14200">
                  <c:v>-66.218365000000006</c:v>
                </c:pt>
                <c:pt idx="14201">
                  <c:v>-66.490454</c:v>
                </c:pt>
                <c:pt idx="14202">
                  <c:v>-66.733221999999998</c:v>
                </c:pt>
                <c:pt idx="14203">
                  <c:v>-66.969447000000002</c:v>
                </c:pt>
                <c:pt idx="14204">
                  <c:v>-66.969447000000002</c:v>
                </c:pt>
                <c:pt idx="14205">
                  <c:v>-67.826001000000005</c:v>
                </c:pt>
                <c:pt idx="14206">
                  <c:v>-68.327578000000003</c:v>
                </c:pt>
                <c:pt idx="14207">
                  <c:v>-68.327578000000003</c:v>
                </c:pt>
                <c:pt idx="14208">
                  <c:v>-68.501796999999996</c:v>
                </c:pt>
                <c:pt idx="14209">
                  <c:v>-68.651786999999999</c:v>
                </c:pt>
                <c:pt idx="14210">
                  <c:v>-68.795139000000006</c:v>
                </c:pt>
                <c:pt idx="14211">
                  <c:v>-68.928342999999998</c:v>
                </c:pt>
                <c:pt idx="14212">
                  <c:v>-68.928342999999998</c:v>
                </c:pt>
                <c:pt idx="14213">
                  <c:v>-69.388108000000003</c:v>
                </c:pt>
                <c:pt idx="14214">
                  <c:v>-69.600206999999997</c:v>
                </c:pt>
                <c:pt idx="14215">
                  <c:v>-69.600206999999997</c:v>
                </c:pt>
                <c:pt idx="14216">
                  <c:v>-69.662712999999997</c:v>
                </c:pt>
                <c:pt idx="14217">
                  <c:v>-69.709247000000005</c:v>
                </c:pt>
                <c:pt idx="14218">
                  <c:v>-69.737556999999995</c:v>
                </c:pt>
                <c:pt idx="14219">
                  <c:v>-69.748020999999994</c:v>
                </c:pt>
                <c:pt idx="14220">
                  <c:v>-69.748020999999994</c:v>
                </c:pt>
                <c:pt idx="14221">
                  <c:v>-69.764708999999996</c:v>
                </c:pt>
                <c:pt idx="14222">
                  <c:v>-69.380898999999999</c:v>
                </c:pt>
                <c:pt idx="14223">
                  <c:v>-69.240380999999999</c:v>
                </c:pt>
                <c:pt idx="14224">
                  <c:v>-69.086416999999997</c:v>
                </c:pt>
                <c:pt idx="14225">
                  <c:v>-69.086416999999997</c:v>
                </c:pt>
                <c:pt idx="14226">
                  <c:v>-69.086416999999997</c:v>
                </c:pt>
                <c:pt idx="14227">
                  <c:v>-68.536762999999993</c:v>
                </c:pt>
                <c:pt idx="14228">
                  <c:v>-68.536762999999993</c:v>
                </c:pt>
                <c:pt idx="14229">
                  <c:v>-68.407850999999994</c:v>
                </c:pt>
                <c:pt idx="14230">
                  <c:v>-67.511990999999995</c:v>
                </c:pt>
                <c:pt idx="14231">
                  <c:v>-67.256144000000006</c:v>
                </c:pt>
                <c:pt idx="14232">
                  <c:v>-66.993869000000004</c:v>
                </c:pt>
                <c:pt idx="14233">
                  <c:v>-66.993869000000004</c:v>
                </c:pt>
                <c:pt idx="14234">
                  <c:v>-66.993869000000004</c:v>
                </c:pt>
                <c:pt idx="14235">
                  <c:v>-66.098150000000004</c:v>
                </c:pt>
                <c:pt idx="14236">
                  <c:v>-66.098150000000004</c:v>
                </c:pt>
                <c:pt idx="14237">
                  <c:v>-65.921132</c:v>
                </c:pt>
                <c:pt idx="14238">
                  <c:v>-64.767994000000002</c:v>
                </c:pt>
                <c:pt idx="14239">
                  <c:v>-64.463302999999996</c:v>
                </c:pt>
                <c:pt idx="14240">
                  <c:v>-64.156757999999996</c:v>
                </c:pt>
                <c:pt idx="14241">
                  <c:v>-64.156757999999996</c:v>
                </c:pt>
                <c:pt idx="14242">
                  <c:v>-64.156757999999996</c:v>
                </c:pt>
                <c:pt idx="14243">
                  <c:v>-63.106836000000001</c:v>
                </c:pt>
                <c:pt idx="14244">
                  <c:v>-63.106836000000001</c:v>
                </c:pt>
                <c:pt idx="14245">
                  <c:v>-62.924304999999997</c:v>
                </c:pt>
                <c:pt idx="14246">
                  <c:v>-61.642625000000002</c:v>
                </c:pt>
                <c:pt idx="14247">
                  <c:v>-61.299205000000001</c:v>
                </c:pt>
                <c:pt idx="14248">
                  <c:v>-60.946894999999998</c:v>
                </c:pt>
                <c:pt idx="14249">
                  <c:v>-60.946894999999998</c:v>
                </c:pt>
                <c:pt idx="14250">
                  <c:v>-60.946894999999998</c:v>
                </c:pt>
                <c:pt idx="14251">
                  <c:v>-59.716586999999997</c:v>
                </c:pt>
                <c:pt idx="14252">
                  <c:v>-59.716586999999997</c:v>
                </c:pt>
                <c:pt idx="14253">
                  <c:v>-59.501480000000001</c:v>
                </c:pt>
                <c:pt idx="14254">
                  <c:v>-57.929881999999999</c:v>
                </c:pt>
                <c:pt idx="14255">
                  <c:v>-57.509939000000003</c:v>
                </c:pt>
                <c:pt idx="14256">
                  <c:v>-57.100022000000003</c:v>
                </c:pt>
                <c:pt idx="14257">
                  <c:v>-57.100022000000003</c:v>
                </c:pt>
                <c:pt idx="14258">
                  <c:v>-57.100022000000003</c:v>
                </c:pt>
                <c:pt idx="14259">
                  <c:v>-55.604989000000003</c:v>
                </c:pt>
                <c:pt idx="14260">
                  <c:v>-55.604989000000003</c:v>
                </c:pt>
                <c:pt idx="14261">
                  <c:v>-55.320171999999999</c:v>
                </c:pt>
                <c:pt idx="14262">
                  <c:v>-53.468052</c:v>
                </c:pt>
                <c:pt idx="14263">
                  <c:v>-52.985937999999997</c:v>
                </c:pt>
                <c:pt idx="14264">
                  <c:v>-52.49718</c:v>
                </c:pt>
                <c:pt idx="14265">
                  <c:v>-52.49718</c:v>
                </c:pt>
                <c:pt idx="14266">
                  <c:v>-52.49718</c:v>
                </c:pt>
                <c:pt idx="14267">
                  <c:v>-50.806561000000002</c:v>
                </c:pt>
                <c:pt idx="14268">
                  <c:v>-50.806561000000002</c:v>
                </c:pt>
                <c:pt idx="14269">
                  <c:v>-50.514693000000001</c:v>
                </c:pt>
                <c:pt idx="14270">
                  <c:v>-48.482422</c:v>
                </c:pt>
                <c:pt idx="14271">
                  <c:v>-47.964100999999999</c:v>
                </c:pt>
                <c:pt idx="14272">
                  <c:v>-47.432768000000003</c:v>
                </c:pt>
                <c:pt idx="14273">
                  <c:v>-47.432768000000003</c:v>
                </c:pt>
                <c:pt idx="14274">
                  <c:v>-47.432768000000003</c:v>
                </c:pt>
                <c:pt idx="14275">
                  <c:v>-45.599671000000001</c:v>
                </c:pt>
                <c:pt idx="14276">
                  <c:v>-45.599671000000001</c:v>
                </c:pt>
                <c:pt idx="14277">
                  <c:v>-45.285747000000001</c:v>
                </c:pt>
                <c:pt idx="14278">
                  <c:v>-43.089767999999999</c:v>
                </c:pt>
                <c:pt idx="14279">
                  <c:v>-42.556536000000001</c:v>
                </c:pt>
                <c:pt idx="14280">
                  <c:v>-41.993273000000002</c:v>
                </c:pt>
                <c:pt idx="14281">
                  <c:v>-41.993273000000002</c:v>
                </c:pt>
                <c:pt idx="14282">
                  <c:v>-41.993273000000002</c:v>
                </c:pt>
                <c:pt idx="14283">
                  <c:v>-41.993273000000002</c:v>
                </c:pt>
                <c:pt idx="14284">
                  <c:v>-41.993273000000002</c:v>
                </c:pt>
                <c:pt idx="14285">
                  <c:v>-41.993273000000002</c:v>
                </c:pt>
                <c:pt idx="14286">
                  <c:v>-41.993273000000002</c:v>
                </c:pt>
                <c:pt idx="14287">
                  <c:v>-40.057909000000002</c:v>
                </c:pt>
                <c:pt idx="14288">
                  <c:v>-40.057909000000002</c:v>
                </c:pt>
                <c:pt idx="14289">
                  <c:v>-40.057909000000002</c:v>
                </c:pt>
                <c:pt idx="14290">
                  <c:v>-40.057909000000002</c:v>
                </c:pt>
                <c:pt idx="14291">
                  <c:v>-40.057909000000002</c:v>
                </c:pt>
                <c:pt idx="14292">
                  <c:v>-40.057909000000002</c:v>
                </c:pt>
                <c:pt idx="14293">
                  <c:v>-40.057909000000002</c:v>
                </c:pt>
                <c:pt idx="14294">
                  <c:v>-39.726798000000002</c:v>
                </c:pt>
                <c:pt idx="14295">
                  <c:v>-39.153950000000002</c:v>
                </c:pt>
                <c:pt idx="14296">
                  <c:v>-38.576909000000001</c:v>
                </c:pt>
                <c:pt idx="14297">
                  <c:v>-37.995739</c:v>
                </c:pt>
                <c:pt idx="14298">
                  <c:v>-37.410590999999997</c:v>
                </c:pt>
                <c:pt idx="14299">
                  <c:v>-36.830691000000002</c:v>
                </c:pt>
                <c:pt idx="14300">
                  <c:v>-36.265585000000002</c:v>
                </c:pt>
                <c:pt idx="14301">
                  <c:v>-36.265585000000002</c:v>
                </c:pt>
                <c:pt idx="14302">
                  <c:v>-32.671774999999997</c:v>
                </c:pt>
                <c:pt idx="14303">
                  <c:v>-32.063454999999998</c:v>
                </c:pt>
                <c:pt idx="14304">
                  <c:v>-31.453427000000001</c:v>
                </c:pt>
                <c:pt idx="14305">
                  <c:v>-30.842119</c:v>
                </c:pt>
                <c:pt idx="14306">
                  <c:v>-30.229952000000001</c:v>
                </c:pt>
                <c:pt idx="14307">
                  <c:v>-30.229952000000001</c:v>
                </c:pt>
                <c:pt idx="14308">
                  <c:v>-30.229952000000001</c:v>
                </c:pt>
                <c:pt idx="14309">
                  <c:v>-28.149716000000002</c:v>
                </c:pt>
                <c:pt idx="14310">
                  <c:v>-22.116406999999999</c:v>
                </c:pt>
                <c:pt idx="14311">
                  <c:v>-22.116406999999999</c:v>
                </c:pt>
                <c:pt idx="14312">
                  <c:v>-22.116406999999999</c:v>
                </c:pt>
                <c:pt idx="14313">
                  <c:v>-21.171882</c:v>
                </c:pt>
                <c:pt idx="14314">
                  <c:v>-20.603629000000002</c:v>
                </c:pt>
                <c:pt idx="14315">
                  <c:v>-20.009077999999999</c:v>
                </c:pt>
                <c:pt idx="14316">
                  <c:v>-19.416058</c:v>
                </c:pt>
                <c:pt idx="14317">
                  <c:v>-18.824574999999999</c:v>
                </c:pt>
                <c:pt idx="14318">
                  <c:v>-14.945174</c:v>
                </c:pt>
                <c:pt idx="14319">
                  <c:v>-14.945174</c:v>
                </c:pt>
                <c:pt idx="14320">
                  <c:v>-14.945174</c:v>
                </c:pt>
                <c:pt idx="14321">
                  <c:v>-14.110716</c:v>
                </c:pt>
                <c:pt idx="14322">
                  <c:v>-13.531993999999999</c:v>
                </c:pt>
                <c:pt idx="14323">
                  <c:v>-12.955818000000001</c:v>
                </c:pt>
                <c:pt idx="14324">
                  <c:v>-12.38241</c:v>
                </c:pt>
                <c:pt idx="14325">
                  <c:v>-11.811918</c:v>
                </c:pt>
                <c:pt idx="14326">
                  <c:v>-9.3445250000000009</c:v>
                </c:pt>
                <c:pt idx="14327">
                  <c:v>-9.3445250000000009</c:v>
                </c:pt>
                <c:pt idx="14328">
                  <c:v>-9.3445250000000009</c:v>
                </c:pt>
                <c:pt idx="14329">
                  <c:v>-8.4499940000000002</c:v>
                </c:pt>
                <c:pt idx="14330">
                  <c:v>-7.9038570000000004</c:v>
                </c:pt>
                <c:pt idx="14331">
                  <c:v>-7.363639</c:v>
                </c:pt>
                <c:pt idx="14332">
                  <c:v>-6.8299669999999999</c:v>
                </c:pt>
                <c:pt idx="14333">
                  <c:v>-6.303312</c:v>
                </c:pt>
                <c:pt idx="14334">
                  <c:v>-4.0323710000000004</c:v>
                </c:pt>
                <c:pt idx="14335">
                  <c:v>-4.0323710000000004</c:v>
                </c:pt>
                <c:pt idx="14336">
                  <c:v>-4.0323710000000004</c:v>
                </c:pt>
                <c:pt idx="14337">
                  <c:v>-3.239865</c:v>
                </c:pt>
                <c:pt idx="14338">
                  <c:v>-2.7563219999999999</c:v>
                </c:pt>
                <c:pt idx="14339">
                  <c:v>-2.282772</c:v>
                </c:pt>
                <c:pt idx="14340">
                  <c:v>-1.819555</c:v>
                </c:pt>
                <c:pt idx="14341">
                  <c:v>-1.38916</c:v>
                </c:pt>
                <c:pt idx="14342">
                  <c:v>0.567994</c:v>
                </c:pt>
                <c:pt idx="14343">
                  <c:v>0.567994</c:v>
                </c:pt>
                <c:pt idx="14344">
                  <c:v>0.567994</c:v>
                </c:pt>
                <c:pt idx="14345">
                  <c:v>1.227719</c:v>
                </c:pt>
                <c:pt idx="14346">
                  <c:v>1.6208899999999999</c:v>
                </c:pt>
                <c:pt idx="14347">
                  <c:v>2.0003519999999999</c:v>
                </c:pt>
                <c:pt idx="14348">
                  <c:v>2.3472870000000001</c:v>
                </c:pt>
                <c:pt idx="14349">
                  <c:v>2.6976360000000001</c:v>
                </c:pt>
                <c:pt idx="14350">
                  <c:v>4.6433200000000001</c:v>
                </c:pt>
                <c:pt idx="14351">
                  <c:v>4.8947570000000002</c:v>
                </c:pt>
                <c:pt idx="14352">
                  <c:v>5.1412610000000001</c:v>
                </c:pt>
                <c:pt idx="14353">
                  <c:v>5.3683430000000003</c:v>
                </c:pt>
                <c:pt idx="14354">
                  <c:v>5.5754650000000003</c:v>
                </c:pt>
                <c:pt idx="14355">
                  <c:v>5.7622499999999999</c:v>
                </c:pt>
                <c:pt idx="14356">
                  <c:v>5.7622499999999999</c:v>
                </c:pt>
                <c:pt idx="14357">
                  <c:v>5.7622499999999999</c:v>
                </c:pt>
                <c:pt idx="14358">
                  <c:v>6.6047099999999999</c:v>
                </c:pt>
                <c:pt idx="14359">
                  <c:v>6.7070020000000001</c:v>
                </c:pt>
                <c:pt idx="14360">
                  <c:v>6.7870509999999999</c:v>
                </c:pt>
                <c:pt idx="14361">
                  <c:v>6.8432510000000004</c:v>
                </c:pt>
                <c:pt idx="14362">
                  <c:v>6.877389</c:v>
                </c:pt>
                <c:pt idx="14363">
                  <c:v>6.8873340000000001</c:v>
                </c:pt>
                <c:pt idx="14364">
                  <c:v>6.8873340000000001</c:v>
                </c:pt>
                <c:pt idx="14365">
                  <c:v>6.8873340000000001</c:v>
                </c:pt>
                <c:pt idx="14366">
                  <c:v>6.872077</c:v>
                </c:pt>
                <c:pt idx="14367">
                  <c:v>6.8014749999999999</c:v>
                </c:pt>
                <c:pt idx="14368">
                  <c:v>6.7105810000000004</c:v>
                </c:pt>
                <c:pt idx="14369">
                  <c:v>6.6036669999999997</c:v>
                </c:pt>
                <c:pt idx="14370">
                  <c:v>6.4746430000000004</c:v>
                </c:pt>
                <c:pt idx="14371">
                  <c:v>6.3280390000000004</c:v>
                </c:pt>
                <c:pt idx="14372">
                  <c:v>6.3280390000000004</c:v>
                </c:pt>
                <c:pt idx="14373">
                  <c:v>6.3280390000000004</c:v>
                </c:pt>
                <c:pt idx="14374">
                  <c:v>5.5659650000000003</c:v>
                </c:pt>
                <c:pt idx="14375">
                  <c:v>5.3590410000000004</c:v>
                </c:pt>
                <c:pt idx="14376">
                  <c:v>5.139081</c:v>
                </c:pt>
                <c:pt idx="14377">
                  <c:v>4.9085559999999999</c:v>
                </c:pt>
                <c:pt idx="14378">
                  <c:v>4.6687799999999999</c:v>
                </c:pt>
                <c:pt idx="14379">
                  <c:v>4.4210260000000003</c:v>
                </c:pt>
                <c:pt idx="14380">
                  <c:v>4.4210260000000003</c:v>
                </c:pt>
                <c:pt idx="14381">
                  <c:v>4.4210260000000003</c:v>
                </c:pt>
                <c:pt idx="14382">
                  <c:v>3.235274</c:v>
                </c:pt>
                <c:pt idx="14383">
                  <c:v>2.9691649999999998</c:v>
                </c:pt>
                <c:pt idx="14384">
                  <c:v>2.7206739999999998</c:v>
                </c:pt>
                <c:pt idx="14385">
                  <c:v>2.4618730000000002</c:v>
                </c:pt>
                <c:pt idx="14386">
                  <c:v>2.2126030000000001</c:v>
                </c:pt>
                <c:pt idx="14387">
                  <c:v>1.9712860000000001</c:v>
                </c:pt>
                <c:pt idx="14388">
                  <c:v>1.9712860000000001</c:v>
                </c:pt>
                <c:pt idx="14389">
                  <c:v>1.271131</c:v>
                </c:pt>
                <c:pt idx="14390">
                  <c:v>0.93121100000000001</c:v>
                </c:pt>
                <c:pt idx="14391">
                  <c:v>0.747892</c:v>
                </c:pt>
                <c:pt idx="14392">
                  <c:v>0.57712399999999997</c:v>
                </c:pt>
                <c:pt idx="14393">
                  <c:v>0.42094100000000001</c:v>
                </c:pt>
                <c:pt idx="14394">
                  <c:v>0.27595399999999998</c:v>
                </c:pt>
                <c:pt idx="14395">
                  <c:v>0.14938000000000001</c:v>
                </c:pt>
                <c:pt idx="14396">
                  <c:v>0.14938000000000001</c:v>
                </c:pt>
                <c:pt idx="14397">
                  <c:v>0.14938000000000001</c:v>
                </c:pt>
                <c:pt idx="14398">
                  <c:v>-0.407605</c:v>
                </c:pt>
                <c:pt idx="14399">
                  <c:v>-0.49792500000000001</c:v>
                </c:pt>
                <c:pt idx="14400">
                  <c:v>-0.58616299999999999</c:v>
                </c:pt>
                <c:pt idx="14401">
                  <c:v>-0.67230699999999999</c:v>
                </c:pt>
                <c:pt idx="14402">
                  <c:v>-0.75630200000000003</c:v>
                </c:pt>
                <c:pt idx="14403">
                  <c:v>-0.83925300000000003</c:v>
                </c:pt>
                <c:pt idx="14404">
                  <c:v>-0.83925300000000003</c:v>
                </c:pt>
                <c:pt idx="14405">
                  <c:v>-1.117097</c:v>
                </c:pt>
                <c:pt idx="14406">
                  <c:v>-1.251231</c:v>
                </c:pt>
                <c:pt idx="14407">
                  <c:v>-1.3379559999999999</c:v>
                </c:pt>
                <c:pt idx="14408">
                  <c:v>-1.422987</c:v>
                </c:pt>
                <c:pt idx="14409">
                  <c:v>-1.514702</c:v>
                </c:pt>
                <c:pt idx="14410">
                  <c:v>-1.608792</c:v>
                </c:pt>
                <c:pt idx="14411">
                  <c:v>-1.703813</c:v>
                </c:pt>
                <c:pt idx="14412">
                  <c:v>-1.703813</c:v>
                </c:pt>
                <c:pt idx="14413">
                  <c:v>-2.0374560000000002</c:v>
                </c:pt>
                <c:pt idx="14414">
                  <c:v>-2.19998</c:v>
                </c:pt>
                <c:pt idx="14415">
                  <c:v>-2.305876</c:v>
                </c:pt>
                <c:pt idx="14416">
                  <c:v>-2.4148290000000001</c:v>
                </c:pt>
                <c:pt idx="14417">
                  <c:v>-2.5255529999999999</c:v>
                </c:pt>
                <c:pt idx="14418">
                  <c:v>-2.6328279999999999</c:v>
                </c:pt>
                <c:pt idx="14419">
                  <c:v>-2.7466119999999998</c:v>
                </c:pt>
                <c:pt idx="14420">
                  <c:v>-2.7466119999999998</c:v>
                </c:pt>
                <c:pt idx="14421">
                  <c:v>-3.131348</c:v>
                </c:pt>
                <c:pt idx="14422">
                  <c:v>-3.3196020000000002</c:v>
                </c:pt>
                <c:pt idx="14423">
                  <c:v>-3.440318</c:v>
                </c:pt>
                <c:pt idx="14424">
                  <c:v>-3.5630250000000001</c:v>
                </c:pt>
                <c:pt idx="14425">
                  <c:v>-3.6881339999999998</c:v>
                </c:pt>
                <c:pt idx="14426">
                  <c:v>-3.809949</c:v>
                </c:pt>
                <c:pt idx="14427">
                  <c:v>-3.9398759999999999</c:v>
                </c:pt>
                <c:pt idx="14428">
                  <c:v>-3.9398759999999999</c:v>
                </c:pt>
                <c:pt idx="14429">
                  <c:v>-4.381678</c:v>
                </c:pt>
                <c:pt idx="14430">
                  <c:v>-4.5983859999999996</c:v>
                </c:pt>
                <c:pt idx="14431">
                  <c:v>-4.7375619999999996</c:v>
                </c:pt>
                <c:pt idx="14432">
                  <c:v>-4.8787779999999996</c:v>
                </c:pt>
                <c:pt idx="14433">
                  <c:v>-5.0220640000000003</c:v>
                </c:pt>
                <c:pt idx="14434">
                  <c:v>-5.1648490000000002</c:v>
                </c:pt>
                <c:pt idx="14435">
                  <c:v>-5.3048590000000004</c:v>
                </c:pt>
                <c:pt idx="14436">
                  <c:v>-5.3048590000000004</c:v>
                </c:pt>
                <c:pt idx="14437">
                  <c:v>-5.8064830000000001</c:v>
                </c:pt>
                <c:pt idx="14438">
                  <c:v>-6.0438499999999999</c:v>
                </c:pt>
                <c:pt idx="14439">
                  <c:v>-6.1941730000000002</c:v>
                </c:pt>
                <c:pt idx="14440">
                  <c:v>-6.3422960000000002</c:v>
                </c:pt>
                <c:pt idx="14441">
                  <c:v>-6.4925170000000003</c:v>
                </c:pt>
                <c:pt idx="14442">
                  <c:v>-6.6422309999999998</c:v>
                </c:pt>
                <c:pt idx="14443">
                  <c:v>-6.7843929999999997</c:v>
                </c:pt>
                <c:pt idx="14444">
                  <c:v>-6.7843929999999997</c:v>
                </c:pt>
                <c:pt idx="14445">
                  <c:v>-7.6026129999999998</c:v>
                </c:pt>
                <c:pt idx="14446">
                  <c:v>-7.8187090000000001</c:v>
                </c:pt>
                <c:pt idx="14447">
                  <c:v>-7.9635920000000002</c:v>
                </c:pt>
                <c:pt idx="14448">
                  <c:v>-8.1072209999999991</c:v>
                </c:pt>
                <c:pt idx="14449">
                  <c:v>-8.2495290000000008</c:v>
                </c:pt>
                <c:pt idx="14450">
                  <c:v>-8.3904580000000006</c:v>
                </c:pt>
                <c:pt idx="14451">
                  <c:v>-8.5257100000000001</c:v>
                </c:pt>
                <c:pt idx="14452">
                  <c:v>-8.5257100000000001</c:v>
                </c:pt>
                <c:pt idx="14453">
                  <c:v>-8.9967179999999995</c:v>
                </c:pt>
                <c:pt idx="14454">
                  <c:v>-9.3548659999999995</c:v>
                </c:pt>
                <c:pt idx="14455">
                  <c:v>-9.3548659999999995</c:v>
                </c:pt>
                <c:pt idx="14456">
                  <c:v>-9.4910139999999998</c:v>
                </c:pt>
                <c:pt idx="14457">
                  <c:v>-9.6250669999999996</c:v>
                </c:pt>
                <c:pt idx="14458">
                  <c:v>-9.7568850000000005</c:v>
                </c:pt>
                <c:pt idx="14459">
                  <c:v>-9.8804960000000008</c:v>
                </c:pt>
                <c:pt idx="14460">
                  <c:v>-9.8804960000000008</c:v>
                </c:pt>
                <c:pt idx="14461">
                  <c:v>-10.303815</c:v>
                </c:pt>
                <c:pt idx="14462">
                  <c:v>-10.634081</c:v>
                </c:pt>
                <c:pt idx="14463">
                  <c:v>-10.634081</c:v>
                </c:pt>
                <c:pt idx="14464">
                  <c:v>-10.756402</c:v>
                </c:pt>
                <c:pt idx="14465">
                  <c:v>-10.876165</c:v>
                </c:pt>
                <c:pt idx="14466">
                  <c:v>-10.988318</c:v>
                </c:pt>
                <c:pt idx="14467">
                  <c:v>-11.103166999999999</c:v>
                </c:pt>
                <c:pt idx="14468">
                  <c:v>-11.103166999999999</c:v>
                </c:pt>
                <c:pt idx="14469">
                  <c:v>-11.467257</c:v>
                </c:pt>
                <c:pt idx="14470">
                  <c:v>-11.752243</c:v>
                </c:pt>
                <c:pt idx="14471">
                  <c:v>-11.752243</c:v>
                </c:pt>
                <c:pt idx="14472">
                  <c:v>-11.855943999999999</c:v>
                </c:pt>
                <c:pt idx="14473">
                  <c:v>-11.951198</c:v>
                </c:pt>
                <c:pt idx="14474">
                  <c:v>-12.049116</c:v>
                </c:pt>
                <c:pt idx="14475">
                  <c:v>-12.143895000000001</c:v>
                </c:pt>
                <c:pt idx="14476">
                  <c:v>-12.143895000000001</c:v>
                </c:pt>
                <c:pt idx="14477">
                  <c:v>-12.456808000000001</c:v>
                </c:pt>
                <c:pt idx="14478">
                  <c:v>-12.855655</c:v>
                </c:pt>
                <c:pt idx="14479">
                  <c:v>-12.855655</c:v>
                </c:pt>
                <c:pt idx="14480">
                  <c:v>-12.937395</c:v>
                </c:pt>
                <c:pt idx="14481">
                  <c:v>-13.016624999999999</c:v>
                </c:pt>
                <c:pt idx="14482">
                  <c:v>-13.016624999999999</c:v>
                </c:pt>
                <c:pt idx="14483">
                  <c:v>-13.290096999999999</c:v>
                </c:pt>
                <c:pt idx="14484">
                  <c:v>-13.290096999999999</c:v>
                </c:pt>
                <c:pt idx="14485">
                  <c:v>-13.332338999999999</c:v>
                </c:pt>
                <c:pt idx="14486">
                  <c:v>-13.624174</c:v>
                </c:pt>
                <c:pt idx="14487">
                  <c:v>-13.624174</c:v>
                </c:pt>
                <c:pt idx="14488">
                  <c:v>-13.693924000000001</c:v>
                </c:pt>
                <c:pt idx="14489">
                  <c:v>-13.759509</c:v>
                </c:pt>
                <c:pt idx="14490">
                  <c:v>-13.759509</c:v>
                </c:pt>
                <c:pt idx="14491">
                  <c:v>-14.007902</c:v>
                </c:pt>
                <c:pt idx="14492">
                  <c:v>-14.007902</c:v>
                </c:pt>
                <c:pt idx="14493">
                  <c:v>-14.046829000000001</c:v>
                </c:pt>
                <c:pt idx="14494">
                  <c:v>-14.309177</c:v>
                </c:pt>
                <c:pt idx="14495">
                  <c:v>-14.309177</c:v>
                </c:pt>
                <c:pt idx="14496">
                  <c:v>-14.374205</c:v>
                </c:pt>
                <c:pt idx="14497">
                  <c:v>-14.438631000000001</c:v>
                </c:pt>
                <c:pt idx="14498">
                  <c:v>-14.438631000000001</c:v>
                </c:pt>
                <c:pt idx="14499">
                  <c:v>-14.672976999999999</c:v>
                </c:pt>
                <c:pt idx="14500">
                  <c:v>-14.672976999999999</c:v>
                </c:pt>
                <c:pt idx="14501">
                  <c:v>-14.710864000000001</c:v>
                </c:pt>
                <c:pt idx="14502">
                  <c:v>-14.959935</c:v>
                </c:pt>
                <c:pt idx="14503">
                  <c:v>-14.959935</c:v>
                </c:pt>
                <c:pt idx="14504">
                  <c:v>-15.022546</c:v>
                </c:pt>
                <c:pt idx="14505">
                  <c:v>-15.08459</c:v>
                </c:pt>
                <c:pt idx="14506">
                  <c:v>-15.08459</c:v>
                </c:pt>
                <c:pt idx="14507">
                  <c:v>-15.307615</c:v>
                </c:pt>
                <c:pt idx="14508">
                  <c:v>-15.307615</c:v>
                </c:pt>
                <c:pt idx="14509">
                  <c:v>-15.341614</c:v>
                </c:pt>
                <c:pt idx="14510">
                  <c:v>-15.580849000000001</c:v>
                </c:pt>
                <c:pt idx="14511">
                  <c:v>-15.580849000000001</c:v>
                </c:pt>
                <c:pt idx="14512">
                  <c:v>-15.640962999999999</c:v>
                </c:pt>
                <c:pt idx="14513">
                  <c:v>-15.700896999999999</c:v>
                </c:pt>
                <c:pt idx="14514">
                  <c:v>-15.700896999999999</c:v>
                </c:pt>
                <c:pt idx="14515">
                  <c:v>-15.917490000000001</c:v>
                </c:pt>
                <c:pt idx="14516">
                  <c:v>-15.917490000000001</c:v>
                </c:pt>
                <c:pt idx="14517">
                  <c:v>-15.949657999999999</c:v>
                </c:pt>
                <c:pt idx="14518">
                  <c:v>-16.190375</c:v>
                </c:pt>
                <c:pt idx="14519">
                  <c:v>-16.190375</c:v>
                </c:pt>
                <c:pt idx="14520">
                  <c:v>-16.250062</c:v>
                </c:pt>
                <c:pt idx="14521">
                  <c:v>-16.307013999999999</c:v>
                </c:pt>
                <c:pt idx="14522">
                  <c:v>-16.307013999999999</c:v>
                </c:pt>
                <c:pt idx="14523">
                  <c:v>-16.528742000000001</c:v>
                </c:pt>
                <c:pt idx="14524">
                  <c:v>-16.528742000000001</c:v>
                </c:pt>
                <c:pt idx="14525">
                  <c:v>-16.563441000000001</c:v>
                </c:pt>
                <c:pt idx="14526">
                  <c:v>-16.808392999999999</c:v>
                </c:pt>
                <c:pt idx="14527">
                  <c:v>-16.808392999999999</c:v>
                </c:pt>
                <c:pt idx="14528">
                  <c:v>-16.871662000000001</c:v>
                </c:pt>
                <c:pt idx="14529">
                  <c:v>-16.935438000000001</c:v>
                </c:pt>
                <c:pt idx="14530">
                  <c:v>-16.935438000000001</c:v>
                </c:pt>
                <c:pt idx="14531">
                  <c:v>-17.171847</c:v>
                </c:pt>
                <c:pt idx="14532">
                  <c:v>-17.171847</c:v>
                </c:pt>
                <c:pt idx="14533">
                  <c:v>-17.206423000000001</c:v>
                </c:pt>
                <c:pt idx="14534">
                  <c:v>-17.464969</c:v>
                </c:pt>
                <c:pt idx="14535">
                  <c:v>-17.464969</c:v>
                </c:pt>
                <c:pt idx="14536">
                  <c:v>-17.531856999999999</c:v>
                </c:pt>
                <c:pt idx="14537">
                  <c:v>-17.599162</c:v>
                </c:pt>
                <c:pt idx="14538">
                  <c:v>-17.599162</c:v>
                </c:pt>
                <c:pt idx="14539">
                  <c:v>-17.599162</c:v>
                </c:pt>
                <c:pt idx="14540">
                  <c:v>-17.848713</c:v>
                </c:pt>
                <c:pt idx="14541">
                  <c:v>-17.848713</c:v>
                </c:pt>
                <c:pt idx="14542">
                  <c:v>-18.022054000000001</c:v>
                </c:pt>
                <c:pt idx="14543">
                  <c:v>-18.022054000000001</c:v>
                </c:pt>
                <c:pt idx="14544">
                  <c:v>-18.091099</c:v>
                </c:pt>
                <c:pt idx="14545">
                  <c:v>-18.160454999999999</c:v>
                </c:pt>
                <c:pt idx="14546">
                  <c:v>-18.227585000000001</c:v>
                </c:pt>
                <c:pt idx="14547">
                  <c:v>-18.297393</c:v>
                </c:pt>
                <c:pt idx="14548">
                  <c:v>-18.297393</c:v>
                </c:pt>
                <c:pt idx="14549">
                  <c:v>-18.559242000000001</c:v>
                </c:pt>
                <c:pt idx="14550">
                  <c:v>-18.739951999999999</c:v>
                </c:pt>
                <c:pt idx="14551">
                  <c:v>-18.739951999999999</c:v>
                </c:pt>
                <c:pt idx="14552">
                  <c:v>-18.812011999999999</c:v>
                </c:pt>
                <c:pt idx="14553">
                  <c:v>-18.884260000000001</c:v>
                </c:pt>
                <c:pt idx="14554">
                  <c:v>-18.956683999999999</c:v>
                </c:pt>
                <c:pt idx="14555">
                  <c:v>-19.027034</c:v>
                </c:pt>
                <c:pt idx="14556">
                  <c:v>-19.027034</c:v>
                </c:pt>
                <c:pt idx="14557">
                  <c:v>-19.29569</c:v>
                </c:pt>
                <c:pt idx="14558">
                  <c:v>-19.484712999999999</c:v>
                </c:pt>
                <c:pt idx="14559">
                  <c:v>-19.484712999999999</c:v>
                </c:pt>
                <c:pt idx="14560">
                  <c:v>-19.559128999999999</c:v>
                </c:pt>
                <c:pt idx="14561">
                  <c:v>-19.633596000000001</c:v>
                </c:pt>
                <c:pt idx="14562">
                  <c:v>-19.708110000000001</c:v>
                </c:pt>
                <c:pt idx="14563">
                  <c:v>-19.780297000000001</c:v>
                </c:pt>
                <c:pt idx="14564">
                  <c:v>-19.780297000000001</c:v>
                </c:pt>
                <c:pt idx="14565">
                  <c:v>-20.053359</c:v>
                </c:pt>
                <c:pt idx="14566">
                  <c:v>-20.246708999999999</c:v>
                </c:pt>
                <c:pt idx="14567">
                  <c:v>-20.246708999999999</c:v>
                </c:pt>
                <c:pt idx="14568">
                  <c:v>-20.324119</c:v>
                </c:pt>
                <c:pt idx="14569">
                  <c:v>-20.401492999999999</c:v>
                </c:pt>
                <c:pt idx="14570">
                  <c:v>-20.478828</c:v>
                </c:pt>
                <c:pt idx="14571">
                  <c:v>-20.556107999999998</c:v>
                </c:pt>
                <c:pt idx="14572">
                  <c:v>-20.556107999999998</c:v>
                </c:pt>
                <c:pt idx="14573">
                  <c:v>-21.006587</c:v>
                </c:pt>
                <c:pt idx="14574">
                  <c:v>-21.193712999999999</c:v>
                </c:pt>
                <c:pt idx="14575">
                  <c:v>-21.193712999999999</c:v>
                </c:pt>
                <c:pt idx="14576">
                  <c:v>-21.271238</c:v>
                </c:pt>
                <c:pt idx="14577">
                  <c:v>-21.350297000000001</c:v>
                </c:pt>
                <c:pt idx="14578">
                  <c:v>-21.424223000000001</c:v>
                </c:pt>
                <c:pt idx="14579">
                  <c:v>-21.503198000000001</c:v>
                </c:pt>
                <c:pt idx="14580">
                  <c:v>-21.503198000000001</c:v>
                </c:pt>
                <c:pt idx="14581">
                  <c:v>-21.778224999999999</c:v>
                </c:pt>
                <c:pt idx="14582">
                  <c:v>-21.983933</c:v>
                </c:pt>
                <c:pt idx="14583">
                  <c:v>-22.062797</c:v>
                </c:pt>
                <c:pt idx="14584">
                  <c:v>-22.062797</c:v>
                </c:pt>
                <c:pt idx="14585">
                  <c:v>-22.141757999999999</c:v>
                </c:pt>
                <c:pt idx="14586">
                  <c:v>-22.216996000000002</c:v>
                </c:pt>
                <c:pt idx="14587">
                  <c:v>-22.294961000000001</c:v>
                </c:pt>
                <c:pt idx="14588">
                  <c:v>-22.294961000000001</c:v>
                </c:pt>
                <c:pt idx="14589">
                  <c:v>-22.574781999999999</c:v>
                </c:pt>
                <c:pt idx="14590">
                  <c:v>-22.784030999999999</c:v>
                </c:pt>
                <c:pt idx="14591">
                  <c:v>-22.865264</c:v>
                </c:pt>
                <c:pt idx="14592">
                  <c:v>-22.942958999999998</c:v>
                </c:pt>
                <c:pt idx="14593">
                  <c:v>-22.942958999999998</c:v>
                </c:pt>
                <c:pt idx="14594">
                  <c:v>-23.023420000000002</c:v>
                </c:pt>
                <c:pt idx="14595">
                  <c:v>-23.104429</c:v>
                </c:pt>
                <c:pt idx="14596">
                  <c:v>-23.104429</c:v>
                </c:pt>
                <c:pt idx="14597">
                  <c:v>-23.394117000000001</c:v>
                </c:pt>
                <c:pt idx="14598">
                  <c:v>-23.609583000000001</c:v>
                </c:pt>
                <c:pt idx="14599">
                  <c:v>-23.689571000000001</c:v>
                </c:pt>
                <c:pt idx="14600">
                  <c:v>-23.774533000000002</c:v>
                </c:pt>
                <c:pt idx="14601">
                  <c:v>-23.860282999999999</c:v>
                </c:pt>
                <c:pt idx="14602">
                  <c:v>-23.946852</c:v>
                </c:pt>
                <c:pt idx="14603">
                  <c:v>-23.946852</c:v>
                </c:pt>
                <c:pt idx="14604">
                  <c:v>-23.946852</c:v>
                </c:pt>
                <c:pt idx="14605">
                  <c:v>-24.257947999999999</c:v>
                </c:pt>
                <c:pt idx="14606">
                  <c:v>-24.664069999999999</c:v>
                </c:pt>
                <c:pt idx="14607">
                  <c:v>-24.756150000000002</c:v>
                </c:pt>
                <c:pt idx="14608">
                  <c:v>-24.849250999999999</c:v>
                </c:pt>
                <c:pt idx="14609">
                  <c:v>-24.849250999999999</c:v>
                </c:pt>
                <c:pt idx="14610">
                  <c:v>-24.849250999999999</c:v>
                </c:pt>
                <c:pt idx="14611">
                  <c:v>-25.186779999999999</c:v>
                </c:pt>
                <c:pt idx="14612">
                  <c:v>-25.186779999999999</c:v>
                </c:pt>
                <c:pt idx="14613">
                  <c:v>-25.237535000000001</c:v>
                </c:pt>
                <c:pt idx="14614">
                  <c:v>-25.624644</c:v>
                </c:pt>
                <c:pt idx="14615">
                  <c:v>-25.719294000000001</c:v>
                </c:pt>
                <c:pt idx="14616">
                  <c:v>-25.820250999999999</c:v>
                </c:pt>
                <c:pt idx="14617">
                  <c:v>-25.820250999999999</c:v>
                </c:pt>
                <c:pt idx="14618">
                  <c:v>-25.820250999999999</c:v>
                </c:pt>
                <c:pt idx="14619">
                  <c:v>-26.191216000000001</c:v>
                </c:pt>
                <c:pt idx="14620">
                  <c:v>-26.191216000000001</c:v>
                </c:pt>
                <c:pt idx="14621">
                  <c:v>-26.250564000000001</c:v>
                </c:pt>
                <c:pt idx="14622">
                  <c:v>-26.671063</c:v>
                </c:pt>
                <c:pt idx="14623">
                  <c:v>-26.780740000000002</c:v>
                </c:pt>
                <c:pt idx="14624">
                  <c:v>-26.891652000000001</c:v>
                </c:pt>
                <c:pt idx="14625">
                  <c:v>-26.891652000000001</c:v>
                </c:pt>
                <c:pt idx="14626">
                  <c:v>-26.891652000000001</c:v>
                </c:pt>
                <c:pt idx="14627">
                  <c:v>-27.298397999999999</c:v>
                </c:pt>
                <c:pt idx="14628">
                  <c:v>-27.298397999999999</c:v>
                </c:pt>
                <c:pt idx="14629">
                  <c:v>-27.359697000000001</c:v>
                </c:pt>
                <c:pt idx="14630">
                  <c:v>-27.822329</c:v>
                </c:pt>
                <c:pt idx="14631">
                  <c:v>-27.941390999999999</c:v>
                </c:pt>
                <c:pt idx="14632">
                  <c:v>-28.055472000000002</c:v>
                </c:pt>
                <c:pt idx="14633">
                  <c:v>-28.055472000000002</c:v>
                </c:pt>
                <c:pt idx="14634">
                  <c:v>-28.055472000000002</c:v>
                </c:pt>
                <c:pt idx="14635">
                  <c:v>-28.497541999999999</c:v>
                </c:pt>
                <c:pt idx="14636">
                  <c:v>-28.497541999999999</c:v>
                </c:pt>
                <c:pt idx="14637">
                  <c:v>-28.567772000000001</c:v>
                </c:pt>
                <c:pt idx="14638">
                  <c:v>-29.062421000000001</c:v>
                </c:pt>
                <c:pt idx="14639">
                  <c:v>-29.191123000000001</c:v>
                </c:pt>
                <c:pt idx="14640">
                  <c:v>-29.321304999999999</c:v>
                </c:pt>
                <c:pt idx="14641">
                  <c:v>-29.321304999999999</c:v>
                </c:pt>
                <c:pt idx="14642">
                  <c:v>-29.321304999999999</c:v>
                </c:pt>
                <c:pt idx="14643">
                  <c:v>-29.799233999999998</c:v>
                </c:pt>
                <c:pt idx="14644">
                  <c:v>-29.799233999999998</c:v>
                </c:pt>
                <c:pt idx="14645">
                  <c:v>-29.872764</c:v>
                </c:pt>
                <c:pt idx="14646">
                  <c:v>-30.427174000000001</c:v>
                </c:pt>
                <c:pt idx="14647">
                  <c:v>-30.562626000000002</c:v>
                </c:pt>
                <c:pt idx="14648">
                  <c:v>-30.706838999999999</c:v>
                </c:pt>
                <c:pt idx="14649">
                  <c:v>-30.706838999999999</c:v>
                </c:pt>
                <c:pt idx="14650">
                  <c:v>-30.706838999999999</c:v>
                </c:pt>
                <c:pt idx="14651">
                  <c:v>-31.231522999999999</c:v>
                </c:pt>
                <c:pt idx="14652">
                  <c:v>-31.231522999999999</c:v>
                </c:pt>
                <c:pt idx="14653">
                  <c:v>-31.321126</c:v>
                </c:pt>
                <c:pt idx="14654">
                  <c:v>-31.924834000000001</c:v>
                </c:pt>
                <c:pt idx="14655">
                  <c:v>-32.081443</c:v>
                </c:pt>
                <c:pt idx="14656">
                  <c:v>-32.239556</c:v>
                </c:pt>
                <c:pt idx="14657">
                  <c:v>-32.239556</c:v>
                </c:pt>
                <c:pt idx="14658">
                  <c:v>-32.239556</c:v>
                </c:pt>
                <c:pt idx="14659">
                  <c:v>-32.812539999999998</c:v>
                </c:pt>
                <c:pt idx="14660">
                  <c:v>-32.812539999999998</c:v>
                </c:pt>
                <c:pt idx="14661">
                  <c:v>-32.901063999999998</c:v>
                </c:pt>
                <c:pt idx="14662">
                  <c:v>-33.549830999999998</c:v>
                </c:pt>
                <c:pt idx="14663">
                  <c:v>-33.719234</c:v>
                </c:pt>
                <c:pt idx="14664">
                  <c:v>-33.890532</c:v>
                </c:pt>
                <c:pt idx="14665">
                  <c:v>-33.890532</c:v>
                </c:pt>
                <c:pt idx="14666">
                  <c:v>-33.890532</c:v>
                </c:pt>
                <c:pt idx="14667">
                  <c:v>-34.513354</c:v>
                </c:pt>
                <c:pt idx="14668">
                  <c:v>-34.513354</c:v>
                </c:pt>
                <c:pt idx="14669">
                  <c:v>-34.610886999999998</c:v>
                </c:pt>
                <c:pt idx="14670">
                  <c:v>-35.331871</c:v>
                </c:pt>
                <c:pt idx="14671">
                  <c:v>-35.508557000000003</c:v>
                </c:pt>
                <c:pt idx="14672">
                  <c:v>-35.696624999999997</c:v>
                </c:pt>
                <c:pt idx="14673">
                  <c:v>-35.696624999999997</c:v>
                </c:pt>
                <c:pt idx="14674">
                  <c:v>-35.696624999999997</c:v>
                </c:pt>
                <c:pt idx="14675">
                  <c:v>-36.381363999999998</c:v>
                </c:pt>
                <c:pt idx="14676">
                  <c:v>-36.381363999999998</c:v>
                </c:pt>
                <c:pt idx="14677">
                  <c:v>-36.484459999999999</c:v>
                </c:pt>
                <c:pt idx="14678">
                  <c:v>-37.280268999999997</c:v>
                </c:pt>
                <c:pt idx="14679">
                  <c:v>-37.485661</c:v>
                </c:pt>
                <c:pt idx="14680">
                  <c:v>-37.68318</c:v>
                </c:pt>
                <c:pt idx="14681">
                  <c:v>-37.68318</c:v>
                </c:pt>
                <c:pt idx="14682">
                  <c:v>-37.68318</c:v>
                </c:pt>
                <c:pt idx="14683">
                  <c:v>-38.436801000000003</c:v>
                </c:pt>
                <c:pt idx="14684">
                  <c:v>-38.436801000000003</c:v>
                </c:pt>
                <c:pt idx="14685">
                  <c:v>-38.763373999999999</c:v>
                </c:pt>
                <c:pt idx="14686">
                  <c:v>-39.415894999999999</c:v>
                </c:pt>
                <c:pt idx="14687">
                  <c:v>-39.636149000000003</c:v>
                </c:pt>
                <c:pt idx="14688">
                  <c:v>-39.848163999999997</c:v>
                </c:pt>
                <c:pt idx="14689">
                  <c:v>-39.848163999999997</c:v>
                </c:pt>
                <c:pt idx="14690">
                  <c:v>-39.848163999999997</c:v>
                </c:pt>
                <c:pt idx="14691">
                  <c:v>-40.676459000000001</c:v>
                </c:pt>
                <c:pt idx="14692">
                  <c:v>-40.676459000000001</c:v>
                </c:pt>
                <c:pt idx="14693">
                  <c:v>-41.033650000000002</c:v>
                </c:pt>
                <c:pt idx="14694">
                  <c:v>-41.753013000000003</c:v>
                </c:pt>
                <c:pt idx="14695">
                  <c:v>-41.998556999999998</c:v>
                </c:pt>
                <c:pt idx="14696">
                  <c:v>-42.243707000000001</c:v>
                </c:pt>
                <c:pt idx="14697">
                  <c:v>-42.243707000000001</c:v>
                </c:pt>
                <c:pt idx="14698">
                  <c:v>-42.243707000000001</c:v>
                </c:pt>
                <c:pt idx="14699">
                  <c:v>-43.774977999999997</c:v>
                </c:pt>
                <c:pt idx="14700">
                  <c:v>-43.774977999999997</c:v>
                </c:pt>
                <c:pt idx="14701">
                  <c:v>-44.132508000000001</c:v>
                </c:pt>
                <c:pt idx="14702">
                  <c:v>-44.930782999999998</c:v>
                </c:pt>
                <c:pt idx="14703">
                  <c:v>-45.205449000000002</c:v>
                </c:pt>
                <c:pt idx="14704">
                  <c:v>-45.483524000000003</c:v>
                </c:pt>
                <c:pt idx="14705">
                  <c:v>-45.483524000000003</c:v>
                </c:pt>
                <c:pt idx="14706">
                  <c:v>-45.483524000000003</c:v>
                </c:pt>
                <c:pt idx="14707">
                  <c:v>-46.508338999999999</c:v>
                </c:pt>
                <c:pt idx="14708">
                  <c:v>-46.508338999999999</c:v>
                </c:pt>
                <c:pt idx="14709">
                  <c:v>-46.946078999999997</c:v>
                </c:pt>
                <c:pt idx="14710">
                  <c:v>-47.822535000000002</c:v>
                </c:pt>
                <c:pt idx="14711">
                  <c:v>-48.123710000000003</c:v>
                </c:pt>
                <c:pt idx="14712">
                  <c:v>-48.428600000000003</c:v>
                </c:pt>
                <c:pt idx="14713">
                  <c:v>-48.428600000000003</c:v>
                </c:pt>
                <c:pt idx="14714">
                  <c:v>-48.428600000000003</c:v>
                </c:pt>
                <c:pt idx="14715">
                  <c:v>-49.555464000000001</c:v>
                </c:pt>
                <c:pt idx="14716">
                  <c:v>-49.555464000000001</c:v>
                </c:pt>
                <c:pt idx="14717">
                  <c:v>-50.038595999999998</c:v>
                </c:pt>
                <c:pt idx="14718">
                  <c:v>-51.011149000000003</c:v>
                </c:pt>
                <c:pt idx="14719">
                  <c:v>-51.338881000000001</c:v>
                </c:pt>
                <c:pt idx="14720">
                  <c:v>-51.653010999999999</c:v>
                </c:pt>
                <c:pt idx="14721">
                  <c:v>-51.653010999999999</c:v>
                </c:pt>
                <c:pt idx="14722">
                  <c:v>-51.653010999999999</c:v>
                </c:pt>
                <c:pt idx="14723">
                  <c:v>-52.887242000000001</c:v>
                </c:pt>
                <c:pt idx="14724">
                  <c:v>-52.887242000000001</c:v>
                </c:pt>
                <c:pt idx="14725">
                  <c:v>-53.434865000000002</c:v>
                </c:pt>
                <c:pt idx="14726">
                  <c:v>-54.481082999999998</c:v>
                </c:pt>
                <c:pt idx="14727">
                  <c:v>-54.816681000000003</c:v>
                </c:pt>
                <c:pt idx="14728">
                  <c:v>-55.172043000000002</c:v>
                </c:pt>
                <c:pt idx="14729">
                  <c:v>-55.172043000000002</c:v>
                </c:pt>
                <c:pt idx="14730">
                  <c:v>-55.172043000000002</c:v>
                </c:pt>
                <c:pt idx="14731">
                  <c:v>-56.486192000000003</c:v>
                </c:pt>
                <c:pt idx="14732">
                  <c:v>-56.486192000000003</c:v>
                </c:pt>
                <c:pt idx="14733">
                  <c:v>-57.061767000000003</c:v>
                </c:pt>
                <c:pt idx="14734">
                  <c:v>-58.824426000000003</c:v>
                </c:pt>
                <c:pt idx="14735">
                  <c:v>-58.824426000000003</c:v>
                </c:pt>
                <c:pt idx="14736">
                  <c:v>-58.824426000000003</c:v>
                </c:pt>
                <c:pt idx="14737">
                  <c:v>-60.106462000000001</c:v>
                </c:pt>
                <c:pt idx="14738">
                  <c:v>-60.106462000000001</c:v>
                </c:pt>
                <c:pt idx="14739">
                  <c:v>-60.632826999999999</c:v>
                </c:pt>
                <c:pt idx="14740">
                  <c:v>-60.967097000000003</c:v>
                </c:pt>
                <c:pt idx="14741">
                  <c:v>-61.294522999999998</c:v>
                </c:pt>
                <c:pt idx="14742">
                  <c:v>-62.243344999999998</c:v>
                </c:pt>
                <c:pt idx="14743">
                  <c:v>-62.243344999999998</c:v>
                </c:pt>
                <c:pt idx="14744">
                  <c:v>-62.243344999999998</c:v>
                </c:pt>
                <c:pt idx="14745">
                  <c:v>-63.350369999999998</c:v>
                </c:pt>
                <c:pt idx="14746">
                  <c:v>-63.350369999999998</c:v>
                </c:pt>
                <c:pt idx="14747">
                  <c:v>-63.789856999999998</c:v>
                </c:pt>
                <c:pt idx="14748">
                  <c:v>-64.060991000000001</c:v>
                </c:pt>
                <c:pt idx="14749">
                  <c:v>-64.319441999999995</c:v>
                </c:pt>
                <c:pt idx="14750">
                  <c:v>-65.020719</c:v>
                </c:pt>
                <c:pt idx="14751">
                  <c:v>-65.020719</c:v>
                </c:pt>
                <c:pt idx="14752">
                  <c:v>-65.811572999999996</c:v>
                </c:pt>
                <c:pt idx="14753">
                  <c:v>-65.811572999999996</c:v>
                </c:pt>
                <c:pt idx="14754">
                  <c:v>-65.811572999999996</c:v>
                </c:pt>
                <c:pt idx="14755">
                  <c:v>-66.118853000000001</c:v>
                </c:pt>
                <c:pt idx="14756">
                  <c:v>-66.292075999999994</c:v>
                </c:pt>
                <c:pt idx="14757">
                  <c:v>-66.462726000000004</c:v>
                </c:pt>
                <c:pt idx="14758">
                  <c:v>-66.908906000000002</c:v>
                </c:pt>
                <c:pt idx="14759">
                  <c:v>-66.908906000000002</c:v>
                </c:pt>
                <c:pt idx="14760">
                  <c:v>-66.908906000000002</c:v>
                </c:pt>
                <c:pt idx="14761">
                  <c:v>-66.908906000000002</c:v>
                </c:pt>
                <c:pt idx="14762">
                  <c:v>-66.908906000000002</c:v>
                </c:pt>
                <c:pt idx="14763">
                  <c:v>-66.908906000000002</c:v>
                </c:pt>
                <c:pt idx="14764">
                  <c:v>-66.908906000000002</c:v>
                </c:pt>
                <c:pt idx="14765">
                  <c:v>-67.38552</c:v>
                </c:pt>
                <c:pt idx="14766">
                  <c:v>-67.38552</c:v>
                </c:pt>
                <c:pt idx="14767">
                  <c:v>-67.38552</c:v>
                </c:pt>
                <c:pt idx="14768">
                  <c:v>-67.38552</c:v>
                </c:pt>
                <c:pt idx="14769">
                  <c:v>-67.38552</c:v>
                </c:pt>
                <c:pt idx="14770">
                  <c:v>-67.452628000000004</c:v>
                </c:pt>
                <c:pt idx="14771">
                  <c:v>-67.556110000000004</c:v>
                </c:pt>
                <c:pt idx="14772">
                  <c:v>-67.647458999999998</c:v>
                </c:pt>
                <c:pt idx="14773">
                  <c:v>-67.732377</c:v>
                </c:pt>
                <c:pt idx="14774">
                  <c:v>-67.909510999999995</c:v>
                </c:pt>
                <c:pt idx="14775">
                  <c:v>-67.909510999999995</c:v>
                </c:pt>
                <c:pt idx="14776">
                  <c:v>-68.349355000000003</c:v>
                </c:pt>
                <c:pt idx="14777">
                  <c:v>-68.349355000000003</c:v>
                </c:pt>
                <c:pt idx="14778">
                  <c:v>-68.349355000000003</c:v>
                </c:pt>
                <c:pt idx="14779">
                  <c:v>-68.338049999999996</c:v>
                </c:pt>
                <c:pt idx="14780">
                  <c:v>-68.305640999999994</c:v>
                </c:pt>
                <c:pt idx="14781">
                  <c:v>-68.252504000000002</c:v>
                </c:pt>
                <c:pt idx="14782">
                  <c:v>-67.975869000000003</c:v>
                </c:pt>
                <c:pt idx="14783">
                  <c:v>-67.975869000000003</c:v>
                </c:pt>
                <c:pt idx="14784">
                  <c:v>-67.555637000000004</c:v>
                </c:pt>
                <c:pt idx="14785">
                  <c:v>-67.555637000000004</c:v>
                </c:pt>
                <c:pt idx="14786">
                  <c:v>-67.555637000000004</c:v>
                </c:pt>
                <c:pt idx="14787">
                  <c:v>-67.323797999999996</c:v>
                </c:pt>
                <c:pt idx="14788">
                  <c:v>-67.139792</c:v>
                </c:pt>
                <c:pt idx="14789">
                  <c:v>-66.942610000000002</c:v>
                </c:pt>
                <c:pt idx="14790">
                  <c:v>-66.271271999999996</c:v>
                </c:pt>
                <c:pt idx="14791">
                  <c:v>-66.271271999999996</c:v>
                </c:pt>
                <c:pt idx="14792">
                  <c:v>-65.459343000000004</c:v>
                </c:pt>
                <c:pt idx="14793">
                  <c:v>-65.459343000000004</c:v>
                </c:pt>
                <c:pt idx="14794">
                  <c:v>-65.459343000000004</c:v>
                </c:pt>
                <c:pt idx="14795">
                  <c:v>-65.034368999999998</c:v>
                </c:pt>
                <c:pt idx="14796">
                  <c:v>-64.753557000000001</c:v>
                </c:pt>
                <c:pt idx="14797">
                  <c:v>-64.467123999999998</c:v>
                </c:pt>
                <c:pt idx="14798">
                  <c:v>-63.5625</c:v>
                </c:pt>
                <c:pt idx="14799">
                  <c:v>-63.5625</c:v>
                </c:pt>
                <c:pt idx="14800">
                  <c:v>-63.5625</c:v>
                </c:pt>
                <c:pt idx="14801">
                  <c:v>-62.484850000000002</c:v>
                </c:pt>
                <c:pt idx="14802">
                  <c:v>-62.484850000000002</c:v>
                </c:pt>
                <c:pt idx="14803">
                  <c:v>-62.484850000000002</c:v>
                </c:pt>
                <c:pt idx="14804">
                  <c:v>-62.271872999999999</c:v>
                </c:pt>
                <c:pt idx="14805">
                  <c:v>-61.929887999999998</c:v>
                </c:pt>
                <c:pt idx="14806">
                  <c:v>-60.860807000000001</c:v>
                </c:pt>
                <c:pt idx="14807">
                  <c:v>-60.485353000000003</c:v>
                </c:pt>
                <c:pt idx="14808">
                  <c:v>-60.094118000000002</c:v>
                </c:pt>
                <c:pt idx="14809">
                  <c:v>-60.094118000000002</c:v>
                </c:pt>
                <c:pt idx="14810">
                  <c:v>-58.744964000000003</c:v>
                </c:pt>
                <c:pt idx="14811">
                  <c:v>-58.744964000000003</c:v>
                </c:pt>
                <c:pt idx="14812">
                  <c:v>-58.744964000000003</c:v>
                </c:pt>
                <c:pt idx="14813">
                  <c:v>-58.092892999999997</c:v>
                </c:pt>
                <c:pt idx="14814">
                  <c:v>-56.808166999999997</c:v>
                </c:pt>
                <c:pt idx="14815">
                  <c:v>-56.356782000000003</c:v>
                </c:pt>
                <c:pt idx="14816">
                  <c:v>-55.897581000000002</c:v>
                </c:pt>
                <c:pt idx="14817">
                  <c:v>-55.897581000000002</c:v>
                </c:pt>
                <c:pt idx="14818">
                  <c:v>-54.324053999999997</c:v>
                </c:pt>
                <c:pt idx="14819">
                  <c:v>-54.324053999999997</c:v>
                </c:pt>
                <c:pt idx="14820">
                  <c:v>-54.324053999999997</c:v>
                </c:pt>
                <c:pt idx="14821">
                  <c:v>-53.577508000000002</c:v>
                </c:pt>
                <c:pt idx="14822">
                  <c:v>-52.143588999999999</c:v>
                </c:pt>
                <c:pt idx="14823">
                  <c:v>-51.647213000000001</c:v>
                </c:pt>
                <c:pt idx="14824">
                  <c:v>-51.145864000000003</c:v>
                </c:pt>
                <c:pt idx="14825">
                  <c:v>-51.145864000000003</c:v>
                </c:pt>
                <c:pt idx="14826">
                  <c:v>-49.430141999999996</c:v>
                </c:pt>
                <c:pt idx="14827">
                  <c:v>-49.430141999999996</c:v>
                </c:pt>
                <c:pt idx="14828">
                  <c:v>-49.430141999999996</c:v>
                </c:pt>
                <c:pt idx="14829">
                  <c:v>-48.620522999999999</c:v>
                </c:pt>
                <c:pt idx="14830">
                  <c:v>-46.558529</c:v>
                </c:pt>
                <c:pt idx="14831">
                  <c:v>-46.558529</c:v>
                </c:pt>
                <c:pt idx="14832">
                  <c:v>-46.026679000000001</c:v>
                </c:pt>
                <c:pt idx="14833">
                  <c:v>-46.026679000000001</c:v>
                </c:pt>
                <c:pt idx="14834">
                  <c:v>-42.452992000000002</c:v>
                </c:pt>
                <c:pt idx="14835">
                  <c:v>-42.452992000000002</c:v>
                </c:pt>
                <c:pt idx="14836">
                  <c:v>-42.162585999999997</c:v>
                </c:pt>
                <c:pt idx="14837">
                  <c:v>-41.745531999999997</c:v>
                </c:pt>
                <c:pt idx="14838">
                  <c:v>-39.547297999999998</c:v>
                </c:pt>
                <c:pt idx="14839">
                  <c:v>-39.547297999999998</c:v>
                </c:pt>
                <c:pt idx="14840">
                  <c:v>-38.987031000000002</c:v>
                </c:pt>
                <c:pt idx="14841">
                  <c:v>-38.987031000000002</c:v>
                </c:pt>
                <c:pt idx="14842">
                  <c:v>-36.961266000000002</c:v>
                </c:pt>
                <c:pt idx="14843">
                  <c:v>-36.961266000000002</c:v>
                </c:pt>
                <c:pt idx="14844">
                  <c:v>-36.961266000000002</c:v>
                </c:pt>
                <c:pt idx="14845">
                  <c:v>-36.206069999999997</c:v>
                </c:pt>
                <c:pt idx="14846">
                  <c:v>-33.950693000000001</c:v>
                </c:pt>
                <c:pt idx="14847">
                  <c:v>-33.950693000000001</c:v>
                </c:pt>
                <c:pt idx="14848">
                  <c:v>-33.376109</c:v>
                </c:pt>
                <c:pt idx="14849">
                  <c:v>-33.376109</c:v>
                </c:pt>
                <c:pt idx="14850">
                  <c:v>-31.432801000000001</c:v>
                </c:pt>
                <c:pt idx="14851">
                  <c:v>-31.432801000000001</c:v>
                </c:pt>
                <c:pt idx="14852">
                  <c:v>-31.068857000000001</c:v>
                </c:pt>
                <c:pt idx="14853">
                  <c:v>-30.491188000000001</c:v>
                </c:pt>
                <c:pt idx="14854">
                  <c:v>-28.217760999999999</c:v>
                </c:pt>
                <c:pt idx="14855">
                  <c:v>-28.217760999999999</c:v>
                </c:pt>
                <c:pt idx="14856">
                  <c:v>-27.633157000000001</c:v>
                </c:pt>
                <c:pt idx="14857">
                  <c:v>-27.633157000000001</c:v>
                </c:pt>
                <c:pt idx="14858">
                  <c:v>-25.683347000000001</c:v>
                </c:pt>
                <c:pt idx="14859">
                  <c:v>-25.683347000000001</c:v>
                </c:pt>
                <c:pt idx="14860">
                  <c:v>-25.333898999999999</c:v>
                </c:pt>
                <c:pt idx="14861">
                  <c:v>-24.764033000000001</c:v>
                </c:pt>
                <c:pt idx="14862">
                  <c:v>-21.964784999999999</c:v>
                </c:pt>
                <c:pt idx="14863">
                  <c:v>-21.964784999999999</c:v>
                </c:pt>
                <c:pt idx="14864">
                  <c:v>-20.059895999999998</c:v>
                </c:pt>
                <c:pt idx="14865">
                  <c:v>-20.059895999999998</c:v>
                </c:pt>
                <c:pt idx="14866">
                  <c:v>-19.711122</c:v>
                </c:pt>
                <c:pt idx="14867">
                  <c:v>-19.155187000000002</c:v>
                </c:pt>
                <c:pt idx="14868">
                  <c:v>-18.627230000000001</c:v>
                </c:pt>
                <c:pt idx="14869">
                  <c:v>-18.075445999999999</c:v>
                </c:pt>
                <c:pt idx="14870">
                  <c:v>-16.434448</c:v>
                </c:pt>
                <c:pt idx="14871">
                  <c:v>-16.434448</c:v>
                </c:pt>
                <c:pt idx="14872">
                  <c:v>-14.585489000000001</c:v>
                </c:pt>
                <c:pt idx="14873">
                  <c:v>-14.585489000000001</c:v>
                </c:pt>
                <c:pt idx="14874">
                  <c:v>-14.276532</c:v>
                </c:pt>
                <c:pt idx="14875">
                  <c:v>-13.742685</c:v>
                </c:pt>
                <c:pt idx="14876">
                  <c:v>-13.212654000000001</c:v>
                </c:pt>
                <c:pt idx="14877">
                  <c:v>-12.686874</c:v>
                </c:pt>
                <c:pt idx="14878">
                  <c:v>-11.163187000000001</c:v>
                </c:pt>
                <c:pt idx="14879">
                  <c:v>-11.163187000000001</c:v>
                </c:pt>
                <c:pt idx="14880">
                  <c:v>-9.4178529999999991</c:v>
                </c:pt>
                <c:pt idx="14881">
                  <c:v>-9.4178529999999991</c:v>
                </c:pt>
                <c:pt idx="14882">
                  <c:v>-9.1167999999999996</c:v>
                </c:pt>
                <c:pt idx="14883">
                  <c:v>-8.6243610000000004</c:v>
                </c:pt>
                <c:pt idx="14884">
                  <c:v>-8.1392450000000007</c:v>
                </c:pt>
                <c:pt idx="14885">
                  <c:v>-7.6618779999999997</c:v>
                </c:pt>
                <c:pt idx="14886">
                  <c:v>-6.302168</c:v>
                </c:pt>
                <c:pt idx="14887">
                  <c:v>-6.302168</c:v>
                </c:pt>
                <c:pt idx="14888">
                  <c:v>-4.754022</c:v>
                </c:pt>
                <c:pt idx="14889">
                  <c:v>-4.754022</c:v>
                </c:pt>
                <c:pt idx="14890">
                  <c:v>-4.4858390000000004</c:v>
                </c:pt>
                <c:pt idx="14891">
                  <c:v>-4.0592959999999998</c:v>
                </c:pt>
                <c:pt idx="14892">
                  <c:v>-3.6693850000000001</c:v>
                </c:pt>
                <c:pt idx="14893">
                  <c:v>-3.2629329999999999</c:v>
                </c:pt>
                <c:pt idx="14894">
                  <c:v>-2.1084320000000001</c:v>
                </c:pt>
                <c:pt idx="14895">
                  <c:v>-2.1084320000000001</c:v>
                </c:pt>
                <c:pt idx="14896">
                  <c:v>-0.83195600000000003</c:v>
                </c:pt>
                <c:pt idx="14897">
                  <c:v>-0.83195600000000003</c:v>
                </c:pt>
                <c:pt idx="14898">
                  <c:v>-0.63874699999999995</c:v>
                </c:pt>
                <c:pt idx="14899">
                  <c:v>-0.30326799999999998</c:v>
                </c:pt>
                <c:pt idx="14900">
                  <c:v>1.9567000000000001E-2</c:v>
                </c:pt>
                <c:pt idx="14901">
                  <c:v>0.32933899999999999</c:v>
                </c:pt>
                <c:pt idx="14902">
                  <c:v>1.1582600000000001</c:v>
                </c:pt>
                <c:pt idx="14903">
                  <c:v>1.1582600000000001</c:v>
                </c:pt>
                <c:pt idx="14904">
                  <c:v>2.0888589999999998</c:v>
                </c:pt>
                <c:pt idx="14905">
                  <c:v>2.0888589999999998</c:v>
                </c:pt>
                <c:pt idx="14906">
                  <c:v>2.223824</c:v>
                </c:pt>
                <c:pt idx="14907">
                  <c:v>2.4466549999999998</c:v>
                </c:pt>
                <c:pt idx="14908">
                  <c:v>2.6427360000000002</c:v>
                </c:pt>
                <c:pt idx="14909">
                  <c:v>2.8334190000000001</c:v>
                </c:pt>
                <c:pt idx="14910">
                  <c:v>3.3033260000000002</c:v>
                </c:pt>
                <c:pt idx="14911">
                  <c:v>3.3033260000000002</c:v>
                </c:pt>
                <c:pt idx="14912">
                  <c:v>3.794692</c:v>
                </c:pt>
                <c:pt idx="14913">
                  <c:v>3.794692</c:v>
                </c:pt>
                <c:pt idx="14914">
                  <c:v>3.8395329999999999</c:v>
                </c:pt>
                <c:pt idx="14915">
                  <c:v>3.9250340000000001</c:v>
                </c:pt>
                <c:pt idx="14916">
                  <c:v>3.9919570000000002</c:v>
                </c:pt>
                <c:pt idx="14917">
                  <c:v>4.040127</c:v>
                </c:pt>
                <c:pt idx="14918">
                  <c:v>4.0703959999999997</c:v>
                </c:pt>
                <c:pt idx="14919">
                  <c:v>4.0703959999999997</c:v>
                </c:pt>
                <c:pt idx="14920">
                  <c:v>4.0676779999999999</c:v>
                </c:pt>
                <c:pt idx="14921">
                  <c:v>4.0676779999999999</c:v>
                </c:pt>
                <c:pt idx="14922">
                  <c:v>4.0263929999999997</c:v>
                </c:pt>
                <c:pt idx="14923">
                  <c:v>3.96509</c:v>
                </c:pt>
                <c:pt idx="14924">
                  <c:v>3.8867910000000001</c:v>
                </c:pt>
                <c:pt idx="14925">
                  <c:v>3.7914330000000001</c:v>
                </c:pt>
                <c:pt idx="14926">
                  <c:v>3.42388</c:v>
                </c:pt>
                <c:pt idx="14927">
                  <c:v>3.42388</c:v>
                </c:pt>
                <c:pt idx="14928">
                  <c:v>3.0131019999999999</c:v>
                </c:pt>
                <c:pt idx="14929">
                  <c:v>3.0131019999999999</c:v>
                </c:pt>
                <c:pt idx="14930">
                  <c:v>2.8978980000000001</c:v>
                </c:pt>
                <c:pt idx="14931">
                  <c:v>2.7356699999999998</c:v>
                </c:pt>
                <c:pt idx="14932">
                  <c:v>2.5589010000000001</c:v>
                </c:pt>
                <c:pt idx="14933">
                  <c:v>2.3756949999999999</c:v>
                </c:pt>
                <c:pt idx="14934">
                  <c:v>1.806146</c:v>
                </c:pt>
                <c:pt idx="14935">
                  <c:v>1.806146</c:v>
                </c:pt>
                <c:pt idx="14936">
                  <c:v>1.2426029999999999</c:v>
                </c:pt>
                <c:pt idx="14937">
                  <c:v>1.2426029999999999</c:v>
                </c:pt>
                <c:pt idx="14938">
                  <c:v>1.11839</c:v>
                </c:pt>
                <c:pt idx="14939">
                  <c:v>0.93429399999999996</c:v>
                </c:pt>
                <c:pt idx="14940">
                  <c:v>0.75940700000000005</c:v>
                </c:pt>
                <c:pt idx="14941">
                  <c:v>0.58559600000000001</c:v>
                </c:pt>
                <c:pt idx="14942">
                  <c:v>9.3302999999999997E-2</c:v>
                </c:pt>
                <c:pt idx="14943">
                  <c:v>9.3302999999999997E-2</c:v>
                </c:pt>
                <c:pt idx="14944">
                  <c:v>-0.38899699999999998</c:v>
                </c:pt>
                <c:pt idx="14945">
                  <c:v>-0.38899699999999998</c:v>
                </c:pt>
                <c:pt idx="14946">
                  <c:v>-0.48028199999999999</c:v>
                </c:pt>
                <c:pt idx="14947">
                  <c:v>-0.62135200000000002</c:v>
                </c:pt>
                <c:pt idx="14948">
                  <c:v>-0.75928700000000005</c:v>
                </c:pt>
                <c:pt idx="14949">
                  <c:v>-0.88725399999999999</c:v>
                </c:pt>
                <c:pt idx="14950">
                  <c:v>-1.279131</c:v>
                </c:pt>
                <c:pt idx="14951">
                  <c:v>-1.279131</c:v>
                </c:pt>
                <c:pt idx="14952">
                  <c:v>-1.7071499999999999</c:v>
                </c:pt>
                <c:pt idx="14953">
                  <c:v>-1.7071499999999999</c:v>
                </c:pt>
                <c:pt idx="14954">
                  <c:v>-1.7832399999999999</c:v>
                </c:pt>
                <c:pt idx="14955">
                  <c:v>-1.908388</c:v>
                </c:pt>
                <c:pt idx="14956">
                  <c:v>-2.036429</c:v>
                </c:pt>
                <c:pt idx="14957">
                  <c:v>-2.1597599999999999</c:v>
                </c:pt>
                <c:pt idx="14958">
                  <c:v>-2.5538780000000001</c:v>
                </c:pt>
                <c:pt idx="14959">
                  <c:v>-2.5538780000000001</c:v>
                </c:pt>
                <c:pt idx="14960">
                  <c:v>-3.3206540000000002</c:v>
                </c:pt>
                <c:pt idx="14961">
                  <c:v>-3.3206540000000002</c:v>
                </c:pt>
                <c:pt idx="14962">
                  <c:v>-3.3932669999999998</c:v>
                </c:pt>
                <c:pt idx="14963">
                  <c:v>-3.6235949999999999</c:v>
                </c:pt>
                <c:pt idx="14964">
                  <c:v>-3.6235949999999999</c:v>
                </c:pt>
                <c:pt idx="14965">
                  <c:v>-3.7631860000000001</c:v>
                </c:pt>
                <c:pt idx="14966">
                  <c:v>-4.1913020000000003</c:v>
                </c:pt>
                <c:pt idx="14967">
                  <c:v>-4.1913020000000003</c:v>
                </c:pt>
                <c:pt idx="14968">
                  <c:v>-4.6801979999999999</c:v>
                </c:pt>
                <c:pt idx="14969">
                  <c:v>-4.6801979999999999</c:v>
                </c:pt>
                <c:pt idx="14970">
                  <c:v>-4.7723789999999999</c:v>
                </c:pt>
                <c:pt idx="14971">
                  <c:v>-5.0630300000000004</c:v>
                </c:pt>
                <c:pt idx="14972">
                  <c:v>-5.2156760000000002</c:v>
                </c:pt>
                <c:pt idx="14973">
                  <c:v>-5.3697759999999999</c:v>
                </c:pt>
                <c:pt idx="14974">
                  <c:v>-5.6818289999999996</c:v>
                </c:pt>
                <c:pt idx="14975">
                  <c:v>-5.6818289999999996</c:v>
                </c:pt>
                <c:pt idx="14976">
                  <c:v>-6.2135639999999999</c:v>
                </c:pt>
                <c:pt idx="14977">
                  <c:v>-6.2135639999999999</c:v>
                </c:pt>
                <c:pt idx="14978">
                  <c:v>-6.3067419999999998</c:v>
                </c:pt>
                <c:pt idx="14979">
                  <c:v>-6.6291359999999999</c:v>
                </c:pt>
                <c:pt idx="14980">
                  <c:v>-6.7925620000000002</c:v>
                </c:pt>
                <c:pt idx="14981">
                  <c:v>-6.9567459999999999</c:v>
                </c:pt>
                <c:pt idx="14982">
                  <c:v>-7.2781159999999998</c:v>
                </c:pt>
                <c:pt idx="14983">
                  <c:v>-7.2781159999999998</c:v>
                </c:pt>
                <c:pt idx="14984">
                  <c:v>-7.8385910000000001</c:v>
                </c:pt>
                <c:pt idx="14985">
                  <c:v>-7.8385910000000001</c:v>
                </c:pt>
                <c:pt idx="14986">
                  <c:v>-7.9445389999999998</c:v>
                </c:pt>
                <c:pt idx="14987">
                  <c:v>-8.2788900000000005</c:v>
                </c:pt>
                <c:pt idx="14988">
                  <c:v>-8.4427839999999996</c:v>
                </c:pt>
                <c:pt idx="14989">
                  <c:v>-8.6090820000000008</c:v>
                </c:pt>
                <c:pt idx="14990">
                  <c:v>-9.4684690000000007</c:v>
                </c:pt>
                <c:pt idx="14991">
                  <c:v>-9.4684690000000007</c:v>
                </c:pt>
                <c:pt idx="14992">
                  <c:v>-9.5691240000000004</c:v>
                </c:pt>
                <c:pt idx="14993">
                  <c:v>-9.8803149999999995</c:v>
                </c:pt>
                <c:pt idx="14994">
                  <c:v>-10.028224</c:v>
                </c:pt>
                <c:pt idx="14995">
                  <c:v>-10.180726999999999</c:v>
                </c:pt>
                <c:pt idx="14996">
                  <c:v>-10.330921</c:v>
                </c:pt>
                <c:pt idx="14997">
                  <c:v>-10.478844</c:v>
                </c:pt>
                <c:pt idx="14998">
                  <c:v>-10.96331</c:v>
                </c:pt>
                <c:pt idx="14999">
                  <c:v>-10.96331</c:v>
                </c:pt>
                <c:pt idx="15000">
                  <c:v>-11.050008</c:v>
                </c:pt>
                <c:pt idx="15001">
                  <c:v>-11.333409</c:v>
                </c:pt>
                <c:pt idx="15002">
                  <c:v>-11.47181</c:v>
                </c:pt>
                <c:pt idx="15003">
                  <c:v>-11.610498</c:v>
                </c:pt>
                <c:pt idx="15004">
                  <c:v>-11.746917</c:v>
                </c:pt>
                <c:pt idx="15005">
                  <c:v>-11.873188000000001</c:v>
                </c:pt>
                <c:pt idx="15006">
                  <c:v>-12.306668</c:v>
                </c:pt>
                <c:pt idx="15007">
                  <c:v>-12.306668</c:v>
                </c:pt>
                <c:pt idx="15008">
                  <c:v>-12.390188999999999</c:v>
                </c:pt>
                <c:pt idx="15009">
                  <c:v>-12.644987</c:v>
                </c:pt>
                <c:pt idx="15010">
                  <c:v>-12.763172000000001</c:v>
                </c:pt>
                <c:pt idx="15011">
                  <c:v>-12.884104000000001</c:v>
                </c:pt>
                <c:pt idx="15012">
                  <c:v>-13.004168999999999</c:v>
                </c:pt>
                <c:pt idx="15013">
                  <c:v>-13.121570999999999</c:v>
                </c:pt>
                <c:pt idx="15014">
                  <c:v>-14.073060999999999</c:v>
                </c:pt>
                <c:pt idx="15015">
                  <c:v>-14.16194</c:v>
                </c:pt>
                <c:pt idx="15016">
                  <c:v>-14.16194</c:v>
                </c:pt>
                <c:pt idx="15017">
                  <c:v>-14.16194</c:v>
                </c:pt>
                <c:pt idx="15018">
                  <c:v>-14.461430999999999</c:v>
                </c:pt>
                <c:pt idx="15019">
                  <c:v>-14.461430999999999</c:v>
                </c:pt>
                <c:pt idx="15020">
                  <c:v>-14.518224999999999</c:v>
                </c:pt>
                <c:pt idx="15021">
                  <c:v>-14.683392</c:v>
                </c:pt>
                <c:pt idx="15022">
                  <c:v>-14.919266</c:v>
                </c:pt>
                <c:pt idx="15023">
                  <c:v>-14.993745000000001</c:v>
                </c:pt>
                <c:pt idx="15024">
                  <c:v>-14.993745000000001</c:v>
                </c:pt>
                <c:pt idx="15025">
                  <c:v>-14.993745000000001</c:v>
                </c:pt>
                <c:pt idx="15026">
                  <c:v>-15.247786</c:v>
                </c:pt>
                <c:pt idx="15027">
                  <c:v>-15.247786</c:v>
                </c:pt>
                <c:pt idx="15028">
                  <c:v>-15.287682</c:v>
                </c:pt>
                <c:pt idx="15029">
                  <c:v>-15.42586</c:v>
                </c:pt>
                <c:pt idx="15030">
                  <c:v>-15.622548</c:v>
                </c:pt>
                <c:pt idx="15031">
                  <c:v>-15.687975</c:v>
                </c:pt>
                <c:pt idx="15032">
                  <c:v>-15.687975</c:v>
                </c:pt>
                <c:pt idx="15033">
                  <c:v>-15.687975</c:v>
                </c:pt>
                <c:pt idx="15034">
                  <c:v>-15.926615</c:v>
                </c:pt>
                <c:pt idx="15035">
                  <c:v>-15.926615</c:v>
                </c:pt>
                <c:pt idx="15036">
                  <c:v>-15.960912</c:v>
                </c:pt>
                <c:pt idx="15037">
                  <c:v>-16.089030000000001</c:v>
                </c:pt>
                <c:pt idx="15038">
                  <c:v>-16.279917000000001</c:v>
                </c:pt>
                <c:pt idx="15039">
                  <c:v>-16.340167999999998</c:v>
                </c:pt>
                <c:pt idx="15040">
                  <c:v>-16.340167999999998</c:v>
                </c:pt>
                <c:pt idx="15041">
                  <c:v>-16.340167999999998</c:v>
                </c:pt>
                <c:pt idx="15042">
                  <c:v>-16.579778000000001</c:v>
                </c:pt>
                <c:pt idx="15043">
                  <c:v>-16.579778000000001</c:v>
                </c:pt>
                <c:pt idx="15044">
                  <c:v>-16.678142000000001</c:v>
                </c:pt>
                <c:pt idx="15045">
                  <c:v>-16.737801000000001</c:v>
                </c:pt>
                <c:pt idx="15046">
                  <c:v>-16.930993000000001</c:v>
                </c:pt>
                <c:pt idx="15047">
                  <c:v>-16.994879000000001</c:v>
                </c:pt>
                <c:pt idx="15048">
                  <c:v>-16.994879000000001</c:v>
                </c:pt>
                <c:pt idx="15049">
                  <c:v>-16.994879000000001</c:v>
                </c:pt>
                <c:pt idx="15050">
                  <c:v>-16.994879000000001</c:v>
                </c:pt>
                <c:pt idx="15051">
                  <c:v>-17.231876</c:v>
                </c:pt>
                <c:pt idx="15052">
                  <c:v>-17.231876</c:v>
                </c:pt>
                <c:pt idx="15053">
                  <c:v>-17.231876</c:v>
                </c:pt>
                <c:pt idx="15054">
                  <c:v>-17.393941999999999</c:v>
                </c:pt>
                <c:pt idx="15055">
                  <c:v>-17.455859</c:v>
                </c:pt>
                <c:pt idx="15056">
                  <c:v>-17.520872000000001</c:v>
                </c:pt>
                <c:pt idx="15057">
                  <c:v>-17.585706999999999</c:v>
                </c:pt>
                <c:pt idx="15058">
                  <c:v>-17.649293</c:v>
                </c:pt>
                <c:pt idx="15059">
                  <c:v>-17.649293</c:v>
                </c:pt>
                <c:pt idx="15060">
                  <c:v>-17.649293</c:v>
                </c:pt>
                <c:pt idx="15061">
                  <c:v>-17.885763000000001</c:v>
                </c:pt>
                <c:pt idx="15062">
                  <c:v>-17.984850000000002</c:v>
                </c:pt>
                <c:pt idx="15063">
                  <c:v>-18.048013999999998</c:v>
                </c:pt>
                <c:pt idx="15064">
                  <c:v>-18.112254</c:v>
                </c:pt>
                <c:pt idx="15065">
                  <c:v>-18.173199</c:v>
                </c:pt>
                <c:pt idx="15066">
                  <c:v>-18.237442999999999</c:v>
                </c:pt>
                <c:pt idx="15067">
                  <c:v>-18.301696</c:v>
                </c:pt>
                <c:pt idx="15068">
                  <c:v>-18.301696</c:v>
                </c:pt>
                <c:pt idx="15069">
                  <c:v>-18.301696</c:v>
                </c:pt>
                <c:pt idx="15070">
                  <c:v>-18.636154000000001</c:v>
                </c:pt>
                <c:pt idx="15071">
                  <c:v>-18.700292000000001</c:v>
                </c:pt>
                <c:pt idx="15072">
                  <c:v>-18.764385000000001</c:v>
                </c:pt>
                <c:pt idx="15073">
                  <c:v>-18.825084</c:v>
                </c:pt>
                <c:pt idx="15074">
                  <c:v>-18.888983</c:v>
                </c:pt>
                <c:pt idx="15075">
                  <c:v>-18.953426</c:v>
                </c:pt>
                <c:pt idx="15076">
                  <c:v>-18.953426</c:v>
                </c:pt>
                <c:pt idx="15077">
                  <c:v>-18.953426</c:v>
                </c:pt>
                <c:pt idx="15078">
                  <c:v>-19.287158999999999</c:v>
                </c:pt>
                <c:pt idx="15079">
                  <c:v>-19.350527</c:v>
                </c:pt>
                <c:pt idx="15080">
                  <c:v>-19.41358</c:v>
                </c:pt>
                <c:pt idx="15081">
                  <c:v>-19.476300999999999</c:v>
                </c:pt>
                <c:pt idx="15082">
                  <c:v>-19.535450999999998</c:v>
                </c:pt>
                <c:pt idx="15083">
                  <c:v>-19.597508999999999</c:v>
                </c:pt>
                <c:pt idx="15084">
                  <c:v>-19.597508999999999</c:v>
                </c:pt>
                <c:pt idx="15085">
                  <c:v>-19.597508999999999</c:v>
                </c:pt>
                <c:pt idx="15086">
                  <c:v>-20.061478999999999</c:v>
                </c:pt>
                <c:pt idx="15087">
                  <c:v>-20.122897999999999</c:v>
                </c:pt>
                <c:pt idx="15088">
                  <c:v>-20.185666000000001</c:v>
                </c:pt>
                <c:pt idx="15089">
                  <c:v>-20.248242999999999</c:v>
                </c:pt>
                <c:pt idx="15090">
                  <c:v>-20.307482</c:v>
                </c:pt>
                <c:pt idx="15091">
                  <c:v>-20.369745000000002</c:v>
                </c:pt>
                <c:pt idx="15092">
                  <c:v>-20.369745000000002</c:v>
                </c:pt>
                <c:pt idx="15093">
                  <c:v>-20.369745000000002</c:v>
                </c:pt>
                <c:pt idx="15094">
                  <c:v>-20.692084000000001</c:v>
                </c:pt>
                <c:pt idx="15095">
                  <c:v>-20.754121999999999</c:v>
                </c:pt>
                <c:pt idx="15096">
                  <c:v>-20.816171000000001</c:v>
                </c:pt>
                <c:pt idx="15097">
                  <c:v>-20.875088999999999</c:v>
                </c:pt>
                <c:pt idx="15098">
                  <c:v>-20.937244</c:v>
                </c:pt>
                <c:pt idx="15099">
                  <c:v>-21.000715</c:v>
                </c:pt>
                <c:pt idx="15100">
                  <c:v>-21.000715</c:v>
                </c:pt>
                <c:pt idx="15101">
                  <c:v>-21.000715</c:v>
                </c:pt>
                <c:pt idx="15102">
                  <c:v>-21.329577</c:v>
                </c:pt>
                <c:pt idx="15103">
                  <c:v>-21.3933</c:v>
                </c:pt>
                <c:pt idx="15104">
                  <c:v>-21.453897000000001</c:v>
                </c:pt>
                <c:pt idx="15105">
                  <c:v>-21.517786999999998</c:v>
                </c:pt>
                <c:pt idx="15106">
                  <c:v>-21.580673999999998</c:v>
                </c:pt>
                <c:pt idx="15107">
                  <c:v>-21.644705999999999</c:v>
                </c:pt>
                <c:pt idx="15108">
                  <c:v>-21.644705999999999</c:v>
                </c:pt>
                <c:pt idx="15109">
                  <c:v>-21.644705999999999</c:v>
                </c:pt>
                <c:pt idx="15110">
                  <c:v>-21.977528</c:v>
                </c:pt>
                <c:pt idx="15111">
                  <c:v>-22.038536000000001</c:v>
                </c:pt>
                <c:pt idx="15112">
                  <c:v>-22.102938999999999</c:v>
                </c:pt>
                <c:pt idx="15113">
                  <c:v>-22.167484999999999</c:v>
                </c:pt>
                <c:pt idx="15114">
                  <c:v>-22.232177</c:v>
                </c:pt>
                <c:pt idx="15115">
                  <c:v>-22.297014999999998</c:v>
                </c:pt>
                <c:pt idx="15116">
                  <c:v>-22.297014999999998</c:v>
                </c:pt>
                <c:pt idx="15117">
                  <c:v>-22.297014999999998</c:v>
                </c:pt>
                <c:pt idx="15118">
                  <c:v>-22.830454</c:v>
                </c:pt>
                <c:pt idx="15119">
                  <c:v>-22.896932</c:v>
                </c:pt>
                <c:pt idx="15120">
                  <c:v>-22.963719000000001</c:v>
                </c:pt>
                <c:pt idx="15121">
                  <c:v>-22.963719000000001</c:v>
                </c:pt>
                <c:pt idx="15122">
                  <c:v>-22.963719000000001</c:v>
                </c:pt>
                <c:pt idx="15123">
                  <c:v>-23.208223</c:v>
                </c:pt>
                <c:pt idx="15124">
                  <c:v>-23.208223</c:v>
                </c:pt>
                <c:pt idx="15125">
                  <c:v>-23.312083999999999</c:v>
                </c:pt>
                <c:pt idx="15126">
                  <c:v>-23.512664999999998</c:v>
                </c:pt>
                <c:pt idx="15127">
                  <c:v>-23.581968</c:v>
                </c:pt>
                <c:pt idx="15128">
                  <c:v>-23.651765999999999</c:v>
                </c:pt>
                <c:pt idx="15129">
                  <c:v>-23.651765999999999</c:v>
                </c:pt>
                <c:pt idx="15130">
                  <c:v>-23.908631</c:v>
                </c:pt>
                <c:pt idx="15131">
                  <c:v>-23.908631</c:v>
                </c:pt>
                <c:pt idx="15132">
                  <c:v>-23.908631</c:v>
                </c:pt>
                <c:pt idx="15133">
                  <c:v>-24.021509999999999</c:v>
                </c:pt>
                <c:pt idx="15134">
                  <c:v>-24.235776999999999</c:v>
                </c:pt>
                <c:pt idx="15135">
                  <c:v>-24.308641999999999</c:v>
                </c:pt>
                <c:pt idx="15136">
                  <c:v>-24.383552000000002</c:v>
                </c:pt>
                <c:pt idx="15137">
                  <c:v>-24.383552000000002</c:v>
                </c:pt>
                <c:pt idx="15138">
                  <c:v>-24.661528000000001</c:v>
                </c:pt>
                <c:pt idx="15139">
                  <c:v>-24.661528000000001</c:v>
                </c:pt>
                <c:pt idx="15140">
                  <c:v>-24.661528000000001</c:v>
                </c:pt>
                <c:pt idx="15141">
                  <c:v>-24.778371</c:v>
                </c:pt>
                <c:pt idx="15142">
                  <c:v>-25.015377999999998</c:v>
                </c:pt>
                <c:pt idx="15143">
                  <c:v>-25.092151000000001</c:v>
                </c:pt>
                <c:pt idx="15144">
                  <c:v>-25.174099999999999</c:v>
                </c:pt>
                <c:pt idx="15145">
                  <c:v>-25.174099999999999</c:v>
                </c:pt>
                <c:pt idx="15146">
                  <c:v>-25.477042999999998</c:v>
                </c:pt>
                <c:pt idx="15147">
                  <c:v>-25.477042999999998</c:v>
                </c:pt>
                <c:pt idx="15148">
                  <c:v>-25.477042999999998</c:v>
                </c:pt>
                <c:pt idx="15149">
                  <c:v>-25.611312000000002</c:v>
                </c:pt>
                <c:pt idx="15150">
                  <c:v>-25.867996000000002</c:v>
                </c:pt>
                <c:pt idx="15151">
                  <c:v>-25.957146000000002</c:v>
                </c:pt>
                <c:pt idx="15152">
                  <c:v>-26.047346999999998</c:v>
                </c:pt>
                <c:pt idx="15153">
                  <c:v>-26.047346999999998</c:v>
                </c:pt>
                <c:pt idx="15154">
                  <c:v>-26.380134000000002</c:v>
                </c:pt>
                <c:pt idx="15155">
                  <c:v>-26.380134000000002</c:v>
                </c:pt>
                <c:pt idx="15156">
                  <c:v>-26.380134000000002</c:v>
                </c:pt>
                <c:pt idx="15157">
                  <c:v>-26.521265</c:v>
                </c:pt>
                <c:pt idx="15158">
                  <c:v>-26.800646</c:v>
                </c:pt>
                <c:pt idx="15159">
                  <c:v>-26.89781</c:v>
                </c:pt>
                <c:pt idx="15160">
                  <c:v>-26.996174</c:v>
                </c:pt>
                <c:pt idx="15161">
                  <c:v>-26.996174</c:v>
                </c:pt>
                <c:pt idx="15162">
                  <c:v>-27.361087000000001</c:v>
                </c:pt>
                <c:pt idx="15163">
                  <c:v>-27.361087000000001</c:v>
                </c:pt>
                <c:pt idx="15164">
                  <c:v>-27.361087000000001</c:v>
                </c:pt>
                <c:pt idx="15165">
                  <c:v>-27.516627</c:v>
                </c:pt>
                <c:pt idx="15166">
                  <c:v>-27.829716000000001</c:v>
                </c:pt>
                <c:pt idx="15167">
                  <c:v>-27.936689999999999</c:v>
                </c:pt>
                <c:pt idx="15168">
                  <c:v>-28.039394999999999</c:v>
                </c:pt>
                <c:pt idx="15169">
                  <c:v>-28.039394999999999</c:v>
                </c:pt>
                <c:pt idx="15170">
                  <c:v>-28.442404</c:v>
                </c:pt>
                <c:pt idx="15171">
                  <c:v>-28.442404</c:v>
                </c:pt>
                <c:pt idx="15172">
                  <c:v>-28.442404</c:v>
                </c:pt>
                <c:pt idx="15173">
                  <c:v>-28.619781</c:v>
                </c:pt>
                <c:pt idx="15174">
                  <c:v>-28.9619</c:v>
                </c:pt>
                <c:pt idx="15175">
                  <c:v>-29.080756000000001</c:v>
                </c:pt>
                <c:pt idx="15176">
                  <c:v>-29.201028000000001</c:v>
                </c:pt>
                <c:pt idx="15177">
                  <c:v>-29.201028000000001</c:v>
                </c:pt>
                <c:pt idx="15178">
                  <c:v>-29.644905000000001</c:v>
                </c:pt>
                <c:pt idx="15179">
                  <c:v>-29.644905000000001</c:v>
                </c:pt>
                <c:pt idx="15180">
                  <c:v>-29.644905000000001</c:v>
                </c:pt>
                <c:pt idx="15181">
                  <c:v>-29.835571999999999</c:v>
                </c:pt>
                <c:pt idx="15182">
                  <c:v>-30.210483</c:v>
                </c:pt>
                <c:pt idx="15183">
                  <c:v>-30.338284000000002</c:v>
                </c:pt>
                <c:pt idx="15184">
                  <c:v>-30.469738</c:v>
                </c:pt>
                <c:pt idx="15185">
                  <c:v>-30.469738</c:v>
                </c:pt>
                <c:pt idx="15186">
                  <c:v>-30.956709</c:v>
                </c:pt>
                <c:pt idx="15187">
                  <c:v>-30.956709</c:v>
                </c:pt>
                <c:pt idx="15188">
                  <c:v>-30.956709</c:v>
                </c:pt>
                <c:pt idx="15189">
                  <c:v>-31.165658000000001</c:v>
                </c:pt>
                <c:pt idx="15190">
                  <c:v>-31.722349999999999</c:v>
                </c:pt>
                <c:pt idx="15191">
                  <c:v>-31.722349999999999</c:v>
                </c:pt>
                <c:pt idx="15192">
                  <c:v>-31.867097000000001</c:v>
                </c:pt>
                <c:pt idx="15193">
                  <c:v>-31.867097000000001</c:v>
                </c:pt>
                <c:pt idx="15194">
                  <c:v>-32.398828000000002</c:v>
                </c:pt>
                <c:pt idx="15195">
                  <c:v>-32.398828000000002</c:v>
                </c:pt>
                <c:pt idx="15196">
                  <c:v>-32.398828000000002</c:v>
                </c:pt>
                <c:pt idx="15197">
                  <c:v>-32.629030999999998</c:v>
                </c:pt>
                <c:pt idx="15198">
                  <c:v>-33.081839000000002</c:v>
                </c:pt>
                <c:pt idx="15199">
                  <c:v>-33.238230000000001</c:v>
                </c:pt>
                <c:pt idx="15200">
                  <c:v>-33.396037999999997</c:v>
                </c:pt>
                <c:pt idx="15201">
                  <c:v>-33.396037999999997</c:v>
                </c:pt>
                <c:pt idx="15202">
                  <c:v>-33.968792999999998</c:v>
                </c:pt>
                <c:pt idx="15203">
                  <c:v>-33.968792999999998</c:v>
                </c:pt>
                <c:pt idx="15204">
                  <c:v>-33.968792999999998</c:v>
                </c:pt>
                <c:pt idx="15205">
                  <c:v>-34.220689</c:v>
                </c:pt>
                <c:pt idx="15206">
                  <c:v>-34.878244000000002</c:v>
                </c:pt>
                <c:pt idx="15207">
                  <c:v>-34.878244000000002</c:v>
                </c:pt>
                <c:pt idx="15208">
                  <c:v>-35.048633000000002</c:v>
                </c:pt>
                <c:pt idx="15209">
                  <c:v>-35.048633000000002</c:v>
                </c:pt>
                <c:pt idx="15210">
                  <c:v>-36.060386000000001</c:v>
                </c:pt>
                <c:pt idx="15211">
                  <c:v>-36.060386000000001</c:v>
                </c:pt>
                <c:pt idx="15212">
                  <c:v>-36.146735</c:v>
                </c:pt>
                <c:pt idx="15213">
                  <c:v>-36.312626000000002</c:v>
                </c:pt>
                <c:pt idx="15214">
                  <c:v>-37.016886999999997</c:v>
                </c:pt>
                <c:pt idx="15215">
                  <c:v>-37.016886999999997</c:v>
                </c:pt>
                <c:pt idx="15216">
                  <c:v>-37.200788000000003</c:v>
                </c:pt>
                <c:pt idx="15217">
                  <c:v>-37.200788000000003</c:v>
                </c:pt>
                <c:pt idx="15218">
                  <c:v>-37.865039000000003</c:v>
                </c:pt>
                <c:pt idx="15219">
                  <c:v>-37.865039000000003</c:v>
                </c:pt>
                <c:pt idx="15220">
                  <c:v>-37.975068</c:v>
                </c:pt>
                <c:pt idx="15221">
                  <c:v>-38.162942999999999</c:v>
                </c:pt>
                <c:pt idx="15222">
                  <c:v>-38.926067000000003</c:v>
                </c:pt>
                <c:pt idx="15223">
                  <c:v>-38.926067000000003</c:v>
                </c:pt>
                <c:pt idx="15224">
                  <c:v>-39.126286999999998</c:v>
                </c:pt>
                <c:pt idx="15225">
                  <c:v>-39.126286999999998</c:v>
                </c:pt>
                <c:pt idx="15226">
                  <c:v>-39.856734000000003</c:v>
                </c:pt>
                <c:pt idx="15227">
                  <c:v>-39.856734000000003</c:v>
                </c:pt>
                <c:pt idx="15228">
                  <c:v>-39.856734000000003</c:v>
                </c:pt>
                <c:pt idx="15229">
                  <c:v>-39.978326000000003</c:v>
                </c:pt>
                <c:pt idx="15230">
                  <c:v>-40.807575</c:v>
                </c:pt>
                <c:pt idx="15231">
                  <c:v>-40.807575</c:v>
                </c:pt>
                <c:pt idx="15232">
                  <c:v>-41.023135000000003</c:v>
                </c:pt>
                <c:pt idx="15233">
                  <c:v>-41.241762999999999</c:v>
                </c:pt>
                <c:pt idx="15234">
                  <c:v>-41.241762999999999</c:v>
                </c:pt>
                <c:pt idx="15235">
                  <c:v>-42.0488</c:v>
                </c:pt>
                <c:pt idx="15236">
                  <c:v>-42.0488</c:v>
                </c:pt>
                <c:pt idx="15237">
                  <c:v>-42.181007000000001</c:v>
                </c:pt>
                <c:pt idx="15238">
                  <c:v>-43.100015999999997</c:v>
                </c:pt>
                <c:pt idx="15239">
                  <c:v>-43.100015999999997</c:v>
                </c:pt>
                <c:pt idx="15240">
                  <c:v>-43.335019000000003</c:v>
                </c:pt>
                <c:pt idx="15241">
                  <c:v>-43.577993999999997</c:v>
                </c:pt>
                <c:pt idx="15242">
                  <c:v>-43.577993999999997</c:v>
                </c:pt>
                <c:pt idx="15243">
                  <c:v>-44.487665</c:v>
                </c:pt>
                <c:pt idx="15244">
                  <c:v>-44.487665</c:v>
                </c:pt>
                <c:pt idx="15245">
                  <c:v>-44.620705999999998</c:v>
                </c:pt>
                <c:pt idx="15246">
                  <c:v>-46.183258000000002</c:v>
                </c:pt>
                <c:pt idx="15247">
                  <c:v>-46.183258000000002</c:v>
                </c:pt>
                <c:pt idx="15248">
                  <c:v>-46.183258000000002</c:v>
                </c:pt>
                <c:pt idx="15249">
                  <c:v>-46.183258000000002</c:v>
                </c:pt>
                <c:pt idx="15250">
                  <c:v>-46.183258000000002</c:v>
                </c:pt>
                <c:pt idx="15251">
                  <c:v>-46.183258000000002</c:v>
                </c:pt>
                <c:pt idx="15252">
                  <c:v>-46.183258000000002</c:v>
                </c:pt>
                <c:pt idx="15253">
                  <c:v>-46.183258000000002</c:v>
                </c:pt>
                <c:pt idx="15254">
                  <c:v>-47.200114999999997</c:v>
                </c:pt>
                <c:pt idx="15255">
                  <c:v>-47.200114999999997</c:v>
                </c:pt>
                <c:pt idx="15256">
                  <c:v>-47.200114999999997</c:v>
                </c:pt>
                <c:pt idx="15257">
                  <c:v>-47.200114999999997</c:v>
                </c:pt>
                <c:pt idx="15258">
                  <c:v>-47.200114999999997</c:v>
                </c:pt>
                <c:pt idx="15259">
                  <c:v>-47.364021000000001</c:v>
                </c:pt>
                <c:pt idx="15260">
                  <c:v>-47.647623000000003</c:v>
                </c:pt>
                <c:pt idx="15261">
                  <c:v>-47.934721000000003</c:v>
                </c:pt>
                <c:pt idx="15262">
                  <c:v>-49.088138000000001</c:v>
                </c:pt>
                <c:pt idx="15263">
                  <c:v>-49.088138000000001</c:v>
                </c:pt>
                <c:pt idx="15264">
                  <c:v>-49.088138000000001</c:v>
                </c:pt>
                <c:pt idx="15265">
                  <c:v>-50.198690999999997</c:v>
                </c:pt>
                <c:pt idx="15266">
                  <c:v>-50.198690999999997</c:v>
                </c:pt>
                <c:pt idx="15267">
                  <c:v>-50.352637000000001</c:v>
                </c:pt>
                <c:pt idx="15268">
                  <c:v>-50.658127999999998</c:v>
                </c:pt>
                <c:pt idx="15269">
                  <c:v>-50.966990000000003</c:v>
                </c:pt>
                <c:pt idx="15270">
                  <c:v>-52.220973999999998</c:v>
                </c:pt>
                <c:pt idx="15271">
                  <c:v>-52.220973999999998</c:v>
                </c:pt>
                <c:pt idx="15272">
                  <c:v>-52.220973999999998</c:v>
                </c:pt>
                <c:pt idx="15273">
                  <c:v>-53.432805000000002</c:v>
                </c:pt>
                <c:pt idx="15274">
                  <c:v>-53.432805000000002</c:v>
                </c:pt>
                <c:pt idx="15275">
                  <c:v>-53.62471</c:v>
                </c:pt>
                <c:pt idx="15276">
                  <c:v>-53.958264999999997</c:v>
                </c:pt>
                <c:pt idx="15277">
                  <c:v>-54.294753999999998</c:v>
                </c:pt>
                <c:pt idx="15278">
                  <c:v>-55.650785999999997</c:v>
                </c:pt>
                <c:pt idx="15279">
                  <c:v>-55.650785999999997</c:v>
                </c:pt>
                <c:pt idx="15280">
                  <c:v>-55.650785999999997</c:v>
                </c:pt>
                <c:pt idx="15281">
                  <c:v>-56.945144999999997</c:v>
                </c:pt>
                <c:pt idx="15282">
                  <c:v>-56.945144999999997</c:v>
                </c:pt>
                <c:pt idx="15283">
                  <c:v>-57.132820000000002</c:v>
                </c:pt>
                <c:pt idx="15284">
                  <c:v>-57.486637000000002</c:v>
                </c:pt>
                <c:pt idx="15285">
                  <c:v>-57.840696999999999</c:v>
                </c:pt>
                <c:pt idx="15286">
                  <c:v>-59.227032999999999</c:v>
                </c:pt>
                <c:pt idx="15287">
                  <c:v>-59.227032999999999</c:v>
                </c:pt>
                <c:pt idx="15288">
                  <c:v>-59.227032999999999</c:v>
                </c:pt>
                <c:pt idx="15289">
                  <c:v>-60.524889999999999</c:v>
                </c:pt>
                <c:pt idx="15290">
                  <c:v>-60.524889999999999</c:v>
                </c:pt>
                <c:pt idx="15291">
                  <c:v>-60.728468999999997</c:v>
                </c:pt>
                <c:pt idx="15292">
                  <c:v>-61.072781999999997</c:v>
                </c:pt>
                <c:pt idx="15293">
                  <c:v>-61.394717999999997</c:v>
                </c:pt>
                <c:pt idx="15294">
                  <c:v>-62.696416999999997</c:v>
                </c:pt>
                <c:pt idx="15295">
                  <c:v>-62.696416999999997</c:v>
                </c:pt>
                <c:pt idx="15296">
                  <c:v>-62.696416999999997</c:v>
                </c:pt>
                <c:pt idx="15297">
                  <c:v>-63.867381000000002</c:v>
                </c:pt>
                <c:pt idx="15298">
                  <c:v>-63.867381000000002</c:v>
                </c:pt>
                <c:pt idx="15299">
                  <c:v>-64.030022000000002</c:v>
                </c:pt>
                <c:pt idx="15300">
                  <c:v>-64.329982999999999</c:v>
                </c:pt>
                <c:pt idx="15301">
                  <c:v>-64.621142000000006</c:v>
                </c:pt>
                <c:pt idx="15302">
                  <c:v>-65.686406000000005</c:v>
                </c:pt>
                <c:pt idx="15303">
                  <c:v>-65.686406000000005</c:v>
                </c:pt>
                <c:pt idx="15304">
                  <c:v>-65.686406000000005</c:v>
                </c:pt>
                <c:pt idx="15305">
                  <c:v>-66.604853000000006</c:v>
                </c:pt>
                <c:pt idx="15306">
                  <c:v>-66.604853000000006</c:v>
                </c:pt>
                <c:pt idx="15307">
                  <c:v>-66.728049999999996</c:v>
                </c:pt>
                <c:pt idx="15308">
                  <c:v>-66.951858999999999</c:v>
                </c:pt>
                <c:pt idx="15309">
                  <c:v>-67.168664000000007</c:v>
                </c:pt>
                <c:pt idx="15310">
                  <c:v>-67.905540000000002</c:v>
                </c:pt>
                <c:pt idx="15311">
                  <c:v>-67.905540000000002</c:v>
                </c:pt>
                <c:pt idx="15312">
                  <c:v>-67.905540000000002</c:v>
                </c:pt>
                <c:pt idx="15313">
                  <c:v>-67.905540000000002</c:v>
                </c:pt>
                <c:pt idx="15314">
                  <c:v>-68.499634</c:v>
                </c:pt>
                <c:pt idx="15315">
                  <c:v>-68.499634</c:v>
                </c:pt>
                <c:pt idx="15316">
                  <c:v>-68.499634</c:v>
                </c:pt>
                <c:pt idx="15317">
                  <c:v>-68.572648000000001</c:v>
                </c:pt>
                <c:pt idx="15318">
                  <c:v>-69.004813999999996</c:v>
                </c:pt>
                <c:pt idx="15319">
                  <c:v>-69.004813999999996</c:v>
                </c:pt>
                <c:pt idx="15320">
                  <c:v>-69.071898000000004</c:v>
                </c:pt>
                <c:pt idx="15321">
                  <c:v>-69.117604999999998</c:v>
                </c:pt>
                <c:pt idx="15322">
                  <c:v>-69.117604999999998</c:v>
                </c:pt>
                <c:pt idx="15323">
                  <c:v>-69.274642</c:v>
                </c:pt>
                <c:pt idx="15324">
                  <c:v>-69.274642</c:v>
                </c:pt>
                <c:pt idx="15325">
                  <c:v>-69.269126</c:v>
                </c:pt>
                <c:pt idx="15326">
                  <c:v>-69.088533999999996</c:v>
                </c:pt>
                <c:pt idx="15327">
                  <c:v>-68.993919000000005</c:v>
                </c:pt>
                <c:pt idx="15328">
                  <c:v>-68.880652999999995</c:v>
                </c:pt>
                <c:pt idx="15329">
                  <c:v>-68.880652999999995</c:v>
                </c:pt>
                <c:pt idx="15330">
                  <c:v>-68.880652999999995</c:v>
                </c:pt>
                <c:pt idx="15331">
                  <c:v>-68.499274</c:v>
                </c:pt>
                <c:pt idx="15332">
                  <c:v>-68.499274</c:v>
                </c:pt>
                <c:pt idx="15333">
                  <c:v>-68.402848000000006</c:v>
                </c:pt>
                <c:pt idx="15334">
                  <c:v>-67.653953000000001</c:v>
                </c:pt>
                <c:pt idx="15335">
                  <c:v>-67.429642000000001</c:v>
                </c:pt>
                <c:pt idx="15336">
                  <c:v>-67.191012000000001</c:v>
                </c:pt>
                <c:pt idx="15337">
                  <c:v>-67.191012000000001</c:v>
                </c:pt>
                <c:pt idx="15338">
                  <c:v>-67.191012000000001</c:v>
                </c:pt>
                <c:pt idx="15339">
                  <c:v>-66.384000999999998</c:v>
                </c:pt>
                <c:pt idx="15340">
                  <c:v>-66.384000999999998</c:v>
                </c:pt>
                <c:pt idx="15341">
                  <c:v>-66.222815999999995</c:v>
                </c:pt>
                <c:pt idx="15342">
                  <c:v>-65.096526999999995</c:v>
                </c:pt>
                <c:pt idx="15343">
                  <c:v>-64.789730000000006</c:v>
                </c:pt>
                <c:pt idx="15344">
                  <c:v>-64.475752</c:v>
                </c:pt>
                <c:pt idx="15345">
                  <c:v>-64.475752</c:v>
                </c:pt>
                <c:pt idx="15346">
                  <c:v>-64.475752</c:v>
                </c:pt>
                <c:pt idx="15347">
                  <c:v>-62.781086000000002</c:v>
                </c:pt>
                <c:pt idx="15348">
                  <c:v>-62.781086000000002</c:v>
                </c:pt>
                <c:pt idx="15349">
                  <c:v>-62.603743999999999</c:v>
                </c:pt>
                <c:pt idx="15350">
                  <c:v>-61.299751999999998</c:v>
                </c:pt>
                <c:pt idx="15351">
                  <c:v>-60.948120000000003</c:v>
                </c:pt>
                <c:pt idx="15352">
                  <c:v>-60.604520000000001</c:v>
                </c:pt>
                <c:pt idx="15353">
                  <c:v>-60.604520000000001</c:v>
                </c:pt>
                <c:pt idx="15354">
                  <c:v>-60.604520000000001</c:v>
                </c:pt>
                <c:pt idx="15355">
                  <c:v>-59.383947999999997</c:v>
                </c:pt>
                <c:pt idx="15356">
                  <c:v>-59.383947999999997</c:v>
                </c:pt>
                <c:pt idx="15357">
                  <c:v>-59.129786000000003</c:v>
                </c:pt>
                <c:pt idx="15358">
                  <c:v>-57.570751999999999</c:v>
                </c:pt>
                <c:pt idx="15359">
                  <c:v>-57.151325999999997</c:v>
                </c:pt>
                <c:pt idx="15360">
                  <c:v>-56.722397999999998</c:v>
                </c:pt>
                <c:pt idx="15361">
                  <c:v>-56.722397999999998</c:v>
                </c:pt>
                <c:pt idx="15362">
                  <c:v>-56.722397999999998</c:v>
                </c:pt>
                <c:pt idx="15363">
                  <c:v>-55.262352</c:v>
                </c:pt>
                <c:pt idx="15364">
                  <c:v>-55.262352</c:v>
                </c:pt>
                <c:pt idx="15365">
                  <c:v>-54.999369000000002</c:v>
                </c:pt>
                <c:pt idx="15366">
                  <c:v>-53.132916000000002</c:v>
                </c:pt>
                <c:pt idx="15367">
                  <c:v>-52.647374999999997</c:v>
                </c:pt>
                <c:pt idx="15368">
                  <c:v>-52.177632000000003</c:v>
                </c:pt>
                <c:pt idx="15369">
                  <c:v>-52.177632000000003</c:v>
                </c:pt>
                <c:pt idx="15370">
                  <c:v>-52.177632000000003</c:v>
                </c:pt>
                <c:pt idx="15371">
                  <c:v>-50.513345000000001</c:v>
                </c:pt>
                <c:pt idx="15372">
                  <c:v>-50.513345000000001</c:v>
                </c:pt>
                <c:pt idx="15373">
                  <c:v>-50.197797000000001</c:v>
                </c:pt>
                <c:pt idx="15374">
                  <c:v>-47.132116000000003</c:v>
                </c:pt>
                <c:pt idx="15375">
                  <c:v>-47.132116000000003</c:v>
                </c:pt>
                <c:pt idx="15376">
                  <c:v>-47.132116000000003</c:v>
                </c:pt>
                <c:pt idx="15377">
                  <c:v>-45.357506000000001</c:v>
                </c:pt>
                <c:pt idx="15378">
                  <c:v>-45.357506000000001</c:v>
                </c:pt>
                <c:pt idx="15379">
                  <c:v>-45.024276</c:v>
                </c:pt>
                <c:pt idx="15380">
                  <c:v>-43.980898000000003</c:v>
                </c:pt>
                <c:pt idx="15381">
                  <c:v>-43.441383000000002</c:v>
                </c:pt>
                <c:pt idx="15382">
                  <c:v>-41.800032999999999</c:v>
                </c:pt>
                <c:pt idx="15383">
                  <c:v>-41.800032999999999</c:v>
                </c:pt>
                <c:pt idx="15384">
                  <c:v>-41.800032999999999</c:v>
                </c:pt>
                <c:pt idx="15385">
                  <c:v>-39.921399000000001</c:v>
                </c:pt>
                <c:pt idx="15386">
                  <c:v>-39.921399000000001</c:v>
                </c:pt>
                <c:pt idx="15387">
                  <c:v>-39.605269999999997</c:v>
                </c:pt>
                <c:pt idx="15388">
                  <c:v>-38.482680000000002</c:v>
                </c:pt>
                <c:pt idx="15389">
                  <c:v>-37.916564999999999</c:v>
                </c:pt>
                <c:pt idx="15390">
                  <c:v>-36.229317999999999</c:v>
                </c:pt>
                <c:pt idx="15391">
                  <c:v>-36.229317999999999</c:v>
                </c:pt>
                <c:pt idx="15392">
                  <c:v>-36.229317999999999</c:v>
                </c:pt>
                <c:pt idx="15393">
                  <c:v>-34.28069</c:v>
                </c:pt>
                <c:pt idx="15394">
                  <c:v>-34.28069</c:v>
                </c:pt>
                <c:pt idx="15395">
                  <c:v>-33.921115</c:v>
                </c:pt>
                <c:pt idx="15396">
                  <c:v>-32.772508999999999</c:v>
                </c:pt>
                <c:pt idx="15397">
                  <c:v>-32.223469999999999</c:v>
                </c:pt>
                <c:pt idx="15398">
                  <c:v>-30.505054000000001</c:v>
                </c:pt>
                <c:pt idx="15399">
                  <c:v>-30.505054000000001</c:v>
                </c:pt>
                <c:pt idx="15400">
                  <c:v>-30.505054000000001</c:v>
                </c:pt>
                <c:pt idx="15401">
                  <c:v>-28.538495000000001</c:v>
                </c:pt>
                <c:pt idx="15402">
                  <c:v>-28.538495000000001</c:v>
                </c:pt>
                <c:pt idx="15403">
                  <c:v>-28.216429999999999</c:v>
                </c:pt>
                <c:pt idx="15404">
                  <c:v>-27.074985999999999</c:v>
                </c:pt>
                <c:pt idx="15405">
                  <c:v>-26.505801000000002</c:v>
                </c:pt>
                <c:pt idx="15406">
                  <c:v>-24.832719000000001</c:v>
                </c:pt>
                <c:pt idx="15407">
                  <c:v>-24.832719000000001</c:v>
                </c:pt>
                <c:pt idx="15408">
                  <c:v>-24.832719000000001</c:v>
                </c:pt>
                <c:pt idx="15409">
                  <c:v>-22.902405000000002</c:v>
                </c:pt>
                <c:pt idx="15410">
                  <c:v>-22.902405000000002</c:v>
                </c:pt>
                <c:pt idx="15411">
                  <c:v>-22.554010000000002</c:v>
                </c:pt>
                <c:pt idx="15412">
                  <c:v>-21.467991999999999</c:v>
                </c:pt>
                <c:pt idx="15413">
                  <c:v>-21.489941999999999</c:v>
                </c:pt>
                <c:pt idx="15414">
                  <c:v>-21.555371999999998</c:v>
                </c:pt>
                <c:pt idx="15415">
                  <c:v>-21.555371999999998</c:v>
                </c:pt>
                <c:pt idx="15416">
                  <c:v>-21.555371999999998</c:v>
                </c:pt>
                <c:pt idx="15417">
                  <c:v>-17.373307</c:v>
                </c:pt>
                <c:pt idx="15418">
                  <c:v>-17.373307</c:v>
                </c:pt>
                <c:pt idx="15419">
                  <c:v>-16.519841</c:v>
                </c:pt>
                <c:pt idx="15420">
                  <c:v>-15.982542</c:v>
                </c:pt>
                <c:pt idx="15421">
                  <c:v>-15.449505</c:v>
                </c:pt>
                <c:pt idx="15422">
                  <c:v>-13.905775999999999</c:v>
                </c:pt>
                <c:pt idx="15423">
                  <c:v>-13.905775999999999</c:v>
                </c:pt>
                <c:pt idx="15424">
                  <c:v>-13.905775999999999</c:v>
                </c:pt>
                <c:pt idx="15425">
                  <c:v>-12.134791</c:v>
                </c:pt>
                <c:pt idx="15426">
                  <c:v>-12.134791</c:v>
                </c:pt>
                <c:pt idx="15427">
                  <c:v>-11.356</c:v>
                </c:pt>
                <c:pt idx="15428">
                  <c:v>-10.870244</c:v>
                </c:pt>
                <c:pt idx="15429">
                  <c:v>-10.392811</c:v>
                </c:pt>
                <c:pt idx="15430">
                  <c:v>-9.0348170000000003</c:v>
                </c:pt>
                <c:pt idx="15431">
                  <c:v>-9.0348170000000003</c:v>
                </c:pt>
                <c:pt idx="15432">
                  <c:v>-9.0348170000000003</c:v>
                </c:pt>
                <c:pt idx="15433">
                  <c:v>-7.4786999999999999</c:v>
                </c:pt>
                <c:pt idx="15434">
                  <c:v>-7.4786999999999999</c:v>
                </c:pt>
                <c:pt idx="15435">
                  <c:v>-6.7920740000000004</c:v>
                </c:pt>
                <c:pt idx="15436">
                  <c:v>-6.4057510000000004</c:v>
                </c:pt>
                <c:pt idx="15437">
                  <c:v>-6.0016049999999996</c:v>
                </c:pt>
                <c:pt idx="15438">
                  <c:v>-4.840986</c:v>
                </c:pt>
                <c:pt idx="15439">
                  <c:v>-4.840986</c:v>
                </c:pt>
                <c:pt idx="15440">
                  <c:v>-4.840986</c:v>
                </c:pt>
                <c:pt idx="15441">
                  <c:v>-3.5236200000000002</c:v>
                </c:pt>
                <c:pt idx="15442">
                  <c:v>-3.5236200000000002</c:v>
                </c:pt>
                <c:pt idx="15443">
                  <c:v>-2.9713720000000001</c:v>
                </c:pt>
                <c:pt idx="15444">
                  <c:v>-2.6280350000000001</c:v>
                </c:pt>
                <c:pt idx="15445">
                  <c:v>-2.3104450000000001</c:v>
                </c:pt>
                <c:pt idx="15446">
                  <c:v>-1.363518</c:v>
                </c:pt>
                <c:pt idx="15447">
                  <c:v>-1.363518</c:v>
                </c:pt>
                <c:pt idx="15448">
                  <c:v>-1.363518</c:v>
                </c:pt>
                <c:pt idx="15449">
                  <c:v>-0.28559600000000002</c:v>
                </c:pt>
                <c:pt idx="15450">
                  <c:v>-0.28559600000000002</c:v>
                </c:pt>
                <c:pt idx="15451">
                  <c:v>0.14105500000000001</c:v>
                </c:pt>
                <c:pt idx="15452">
                  <c:v>0.40644599999999997</c:v>
                </c:pt>
                <c:pt idx="15453">
                  <c:v>0.66049500000000005</c:v>
                </c:pt>
                <c:pt idx="15454">
                  <c:v>1.3381829999999999</c:v>
                </c:pt>
                <c:pt idx="15455">
                  <c:v>1.3381829999999999</c:v>
                </c:pt>
                <c:pt idx="15456">
                  <c:v>1.3381829999999999</c:v>
                </c:pt>
                <c:pt idx="15457">
                  <c:v>2.1137359999999998</c:v>
                </c:pt>
                <c:pt idx="15458">
                  <c:v>2.1137359999999998</c:v>
                </c:pt>
                <c:pt idx="15459">
                  <c:v>2.3881209999999999</c:v>
                </c:pt>
                <c:pt idx="15460">
                  <c:v>2.5513699999999999</c:v>
                </c:pt>
                <c:pt idx="15461">
                  <c:v>2.7002380000000001</c:v>
                </c:pt>
                <c:pt idx="15462">
                  <c:v>3.0492439999999998</c:v>
                </c:pt>
                <c:pt idx="15463">
                  <c:v>3.0492439999999998</c:v>
                </c:pt>
                <c:pt idx="15464">
                  <c:v>3.0492439999999998</c:v>
                </c:pt>
                <c:pt idx="15465">
                  <c:v>3.4412600000000002</c:v>
                </c:pt>
                <c:pt idx="15466">
                  <c:v>3.4412600000000002</c:v>
                </c:pt>
                <c:pt idx="15467">
                  <c:v>3.526446</c:v>
                </c:pt>
                <c:pt idx="15468">
                  <c:v>3.569048</c:v>
                </c:pt>
                <c:pt idx="15469">
                  <c:v>3.5959829999999999</c:v>
                </c:pt>
                <c:pt idx="15470">
                  <c:v>3.5808110000000002</c:v>
                </c:pt>
                <c:pt idx="15471">
                  <c:v>3.5808110000000002</c:v>
                </c:pt>
                <c:pt idx="15472">
                  <c:v>3.5808110000000002</c:v>
                </c:pt>
                <c:pt idx="15473">
                  <c:v>3.5693860000000002</c:v>
                </c:pt>
                <c:pt idx="15474">
                  <c:v>3.5693860000000002</c:v>
                </c:pt>
                <c:pt idx="15475">
                  <c:v>3.459349</c:v>
                </c:pt>
                <c:pt idx="15476">
                  <c:v>3.3808449999999999</c:v>
                </c:pt>
                <c:pt idx="15477">
                  <c:v>3.290295</c:v>
                </c:pt>
                <c:pt idx="15478">
                  <c:v>2.9503509999999999</c:v>
                </c:pt>
                <c:pt idx="15479">
                  <c:v>2.9503509999999999</c:v>
                </c:pt>
                <c:pt idx="15480">
                  <c:v>2.9503509999999999</c:v>
                </c:pt>
                <c:pt idx="15481">
                  <c:v>2.3939020000000002</c:v>
                </c:pt>
                <c:pt idx="15482">
                  <c:v>2.3939020000000002</c:v>
                </c:pt>
                <c:pt idx="15483">
                  <c:v>2.1710120000000002</c:v>
                </c:pt>
                <c:pt idx="15484">
                  <c:v>2.0184510000000002</c:v>
                </c:pt>
                <c:pt idx="15485">
                  <c:v>1.8672880000000001</c:v>
                </c:pt>
                <c:pt idx="15486">
                  <c:v>1.3924700000000001</c:v>
                </c:pt>
                <c:pt idx="15487">
                  <c:v>1.3924700000000001</c:v>
                </c:pt>
                <c:pt idx="15488">
                  <c:v>1.3924700000000001</c:v>
                </c:pt>
                <c:pt idx="15489">
                  <c:v>-4.8469999999999997E-3</c:v>
                </c:pt>
                <c:pt idx="15490">
                  <c:v>-4.8469999999999997E-3</c:v>
                </c:pt>
                <c:pt idx="15491">
                  <c:v>-0.23607300000000001</c:v>
                </c:pt>
                <c:pt idx="15492">
                  <c:v>-0.37673800000000002</c:v>
                </c:pt>
                <c:pt idx="15493">
                  <c:v>-0.51226300000000002</c:v>
                </c:pt>
                <c:pt idx="15494">
                  <c:v>-0.87912900000000005</c:v>
                </c:pt>
                <c:pt idx="15495">
                  <c:v>-0.87912900000000005</c:v>
                </c:pt>
                <c:pt idx="15496">
                  <c:v>-0.87912900000000005</c:v>
                </c:pt>
                <c:pt idx="15497">
                  <c:v>-1.244035</c:v>
                </c:pt>
                <c:pt idx="15498">
                  <c:v>-1.244035</c:v>
                </c:pt>
                <c:pt idx="15499">
                  <c:v>-1.403268</c:v>
                </c:pt>
                <c:pt idx="15500">
                  <c:v>-1.5051110000000001</c:v>
                </c:pt>
                <c:pt idx="15501">
                  <c:v>-1.6059570000000001</c:v>
                </c:pt>
                <c:pt idx="15502">
                  <c:v>-2.2579039999999999</c:v>
                </c:pt>
                <c:pt idx="15503">
                  <c:v>-2.2579039999999999</c:v>
                </c:pt>
                <c:pt idx="15504">
                  <c:v>-2.2579039999999999</c:v>
                </c:pt>
                <c:pt idx="15505">
                  <c:v>-2.4322360000000001</c:v>
                </c:pt>
                <c:pt idx="15506">
                  <c:v>-2.5447440000000001</c:v>
                </c:pt>
                <c:pt idx="15507">
                  <c:v>-2.653794</c:v>
                </c:pt>
                <c:pt idx="15508">
                  <c:v>-2.7711790000000001</c:v>
                </c:pt>
                <c:pt idx="15509">
                  <c:v>-2.89134</c:v>
                </c:pt>
                <c:pt idx="15510">
                  <c:v>-3.442771</c:v>
                </c:pt>
                <c:pt idx="15511">
                  <c:v>-3.442771</c:v>
                </c:pt>
                <c:pt idx="15512">
                  <c:v>-3.442771</c:v>
                </c:pt>
                <c:pt idx="15513">
                  <c:v>-3.6539069999999998</c:v>
                </c:pt>
                <c:pt idx="15514">
                  <c:v>-3.7808120000000001</c:v>
                </c:pt>
                <c:pt idx="15515">
                  <c:v>-3.9176169999999999</c:v>
                </c:pt>
                <c:pt idx="15516">
                  <c:v>-4.0565790000000002</c:v>
                </c:pt>
                <c:pt idx="15517">
                  <c:v>-4.1975949999999997</c:v>
                </c:pt>
                <c:pt idx="15518">
                  <c:v>-4.8311970000000004</c:v>
                </c:pt>
                <c:pt idx="15519">
                  <c:v>-4.8311970000000004</c:v>
                </c:pt>
                <c:pt idx="15520">
                  <c:v>-4.8311970000000004</c:v>
                </c:pt>
                <c:pt idx="15521">
                  <c:v>-5.065347</c:v>
                </c:pt>
                <c:pt idx="15522">
                  <c:v>-5.2154930000000004</c:v>
                </c:pt>
                <c:pt idx="15523">
                  <c:v>-5.3653420000000001</c:v>
                </c:pt>
                <c:pt idx="15524">
                  <c:v>-5.5187540000000004</c:v>
                </c:pt>
                <c:pt idx="15525">
                  <c:v>-5.6732100000000001</c:v>
                </c:pt>
                <c:pt idx="15526">
                  <c:v>-6.360868</c:v>
                </c:pt>
                <c:pt idx="15527">
                  <c:v>-6.360868</c:v>
                </c:pt>
                <c:pt idx="15528">
                  <c:v>-6.360868</c:v>
                </c:pt>
                <c:pt idx="15529">
                  <c:v>-6.6104209999999997</c:v>
                </c:pt>
                <c:pt idx="15530">
                  <c:v>-6.7701599999999997</c:v>
                </c:pt>
                <c:pt idx="15531">
                  <c:v>-6.9274709999999997</c:v>
                </c:pt>
                <c:pt idx="15532">
                  <c:v>-7.0869559999999998</c:v>
                </c:pt>
                <c:pt idx="15533">
                  <c:v>-7.2384979999999999</c:v>
                </c:pt>
                <c:pt idx="15534">
                  <c:v>-7.9311199999999999</c:v>
                </c:pt>
                <c:pt idx="15535">
                  <c:v>-7.9311199999999999</c:v>
                </c:pt>
                <c:pt idx="15536">
                  <c:v>-7.9311199999999999</c:v>
                </c:pt>
                <c:pt idx="15537">
                  <c:v>-8.1863790000000005</c:v>
                </c:pt>
                <c:pt idx="15538">
                  <c:v>-8.3352930000000001</c:v>
                </c:pt>
                <c:pt idx="15539">
                  <c:v>-8.4887829999999997</c:v>
                </c:pt>
                <c:pt idx="15540">
                  <c:v>-8.6397490000000001</c:v>
                </c:pt>
                <c:pt idx="15541">
                  <c:v>-8.7881429999999998</c:v>
                </c:pt>
                <c:pt idx="15542">
                  <c:v>-9.4160210000000006</c:v>
                </c:pt>
                <c:pt idx="15543">
                  <c:v>-9.4160210000000006</c:v>
                </c:pt>
                <c:pt idx="15544">
                  <c:v>-9.4160210000000006</c:v>
                </c:pt>
                <c:pt idx="15545">
                  <c:v>-9.6418479999999995</c:v>
                </c:pt>
                <c:pt idx="15546">
                  <c:v>-9.780799</c:v>
                </c:pt>
                <c:pt idx="15547">
                  <c:v>-9.9202700000000004</c:v>
                </c:pt>
                <c:pt idx="15548">
                  <c:v>-10.057301000000001</c:v>
                </c:pt>
                <c:pt idx="15549">
                  <c:v>-10.191846</c:v>
                </c:pt>
                <c:pt idx="15550">
                  <c:v>-10.737183999999999</c:v>
                </c:pt>
                <c:pt idx="15551">
                  <c:v>-10.737183999999999</c:v>
                </c:pt>
                <c:pt idx="15552">
                  <c:v>-10.737183999999999</c:v>
                </c:pt>
                <c:pt idx="15553">
                  <c:v>-10.947308</c:v>
                </c:pt>
                <c:pt idx="15554">
                  <c:v>-11.065239999999999</c:v>
                </c:pt>
                <c:pt idx="15555">
                  <c:v>-11.185865</c:v>
                </c:pt>
                <c:pt idx="15556">
                  <c:v>-11.303919</c:v>
                </c:pt>
                <c:pt idx="15557">
                  <c:v>-11.419432</c:v>
                </c:pt>
                <c:pt idx="15558">
                  <c:v>-11.88702</c:v>
                </c:pt>
                <c:pt idx="15559">
                  <c:v>-11.88702</c:v>
                </c:pt>
                <c:pt idx="15560">
                  <c:v>-11.88702</c:v>
                </c:pt>
                <c:pt idx="15561">
                  <c:v>-12.058665</c:v>
                </c:pt>
                <c:pt idx="15562">
                  <c:v>-12.161835999999999</c:v>
                </c:pt>
                <c:pt idx="15563">
                  <c:v>-12.262715</c:v>
                </c:pt>
                <c:pt idx="15564">
                  <c:v>-12.359028</c:v>
                </c:pt>
                <c:pt idx="15565">
                  <c:v>-12.449035</c:v>
                </c:pt>
                <c:pt idx="15566">
                  <c:v>-12.539742</c:v>
                </c:pt>
                <c:pt idx="15567">
                  <c:v>-12.539742</c:v>
                </c:pt>
                <c:pt idx="15568">
                  <c:v>-12.83489</c:v>
                </c:pt>
                <c:pt idx="15569">
                  <c:v>-12.83489</c:v>
                </c:pt>
                <c:pt idx="15570">
                  <c:v>-12.83489</c:v>
                </c:pt>
                <c:pt idx="15571">
                  <c:v>-12.890502</c:v>
                </c:pt>
                <c:pt idx="15572">
                  <c:v>-12.971587</c:v>
                </c:pt>
                <c:pt idx="15573">
                  <c:v>-13.054932000000001</c:v>
                </c:pt>
                <c:pt idx="15574">
                  <c:v>-13.365190999999999</c:v>
                </c:pt>
                <c:pt idx="15575">
                  <c:v>-13.365190999999999</c:v>
                </c:pt>
                <c:pt idx="15576">
                  <c:v>-13.365190999999999</c:v>
                </c:pt>
                <c:pt idx="15577">
                  <c:v>-13.621308000000001</c:v>
                </c:pt>
                <c:pt idx="15578">
                  <c:v>-13.621308000000001</c:v>
                </c:pt>
                <c:pt idx="15579">
                  <c:v>-13.621308000000001</c:v>
                </c:pt>
                <c:pt idx="15580">
                  <c:v>-13.662045000000001</c:v>
                </c:pt>
                <c:pt idx="15581">
                  <c:v>-13.73312</c:v>
                </c:pt>
                <c:pt idx="15582">
                  <c:v>-14.002687999999999</c:v>
                </c:pt>
                <c:pt idx="15583">
                  <c:v>-14.002687999999999</c:v>
                </c:pt>
                <c:pt idx="15584">
                  <c:v>-14.068345000000001</c:v>
                </c:pt>
                <c:pt idx="15585">
                  <c:v>-14.068345000000001</c:v>
                </c:pt>
                <c:pt idx="15586">
                  <c:v>-14.307532999999999</c:v>
                </c:pt>
                <c:pt idx="15587">
                  <c:v>-14.307532999999999</c:v>
                </c:pt>
                <c:pt idx="15588">
                  <c:v>-14.307532999999999</c:v>
                </c:pt>
                <c:pt idx="15589">
                  <c:v>-14.406644</c:v>
                </c:pt>
                <c:pt idx="15590">
                  <c:v>-14.659753</c:v>
                </c:pt>
                <c:pt idx="15591">
                  <c:v>-14.659753</c:v>
                </c:pt>
                <c:pt idx="15592">
                  <c:v>-14.724219</c:v>
                </c:pt>
                <c:pt idx="15593">
                  <c:v>-14.724219</c:v>
                </c:pt>
                <c:pt idx="15594">
                  <c:v>-14.965628000000001</c:v>
                </c:pt>
                <c:pt idx="15595">
                  <c:v>-14.965628000000001</c:v>
                </c:pt>
                <c:pt idx="15596">
                  <c:v>-14.998604</c:v>
                </c:pt>
                <c:pt idx="15597">
                  <c:v>-15.062464</c:v>
                </c:pt>
                <c:pt idx="15598">
                  <c:v>-15.318994</c:v>
                </c:pt>
                <c:pt idx="15599">
                  <c:v>-15.318994</c:v>
                </c:pt>
                <c:pt idx="15600">
                  <c:v>-15.380787</c:v>
                </c:pt>
                <c:pt idx="15601">
                  <c:v>-15.380787</c:v>
                </c:pt>
                <c:pt idx="15602">
                  <c:v>-15.86637</c:v>
                </c:pt>
                <c:pt idx="15603">
                  <c:v>-15.86637</c:v>
                </c:pt>
                <c:pt idx="15604">
                  <c:v>-15.896594</c:v>
                </c:pt>
                <c:pt idx="15605">
                  <c:v>-15.955817</c:v>
                </c:pt>
                <c:pt idx="15606">
                  <c:v>-16.215108000000001</c:v>
                </c:pt>
                <c:pt idx="15607">
                  <c:v>-16.215108000000001</c:v>
                </c:pt>
                <c:pt idx="15608">
                  <c:v>-16.280522000000001</c:v>
                </c:pt>
                <c:pt idx="15609">
                  <c:v>-16.280522000000001</c:v>
                </c:pt>
                <c:pt idx="15610">
                  <c:v>-16.522736999999999</c:v>
                </c:pt>
                <c:pt idx="15611">
                  <c:v>-16.522736999999999</c:v>
                </c:pt>
                <c:pt idx="15612">
                  <c:v>-16.561378999999999</c:v>
                </c:pt>
                <c:pt idx="15613">
                  <c:v>-16.627248999999999</c:v>
                </c:pt>
                <c:pt idx="15614">
                  <c:v>-16.888197000000002</c:v>
                </c:pt>
                <c:pt idx="15615">
                  <c:v>-16.888197000000002</c:v>
                </c:pt>
                <c:pt idx="15616">
                  <c:v>-16.955183000000002</c:v>
                </c:pt>
                <c:pt idx="15617">
                  <c:v>-16.955183000000002</c:v>
                </c:pt>
                <c:pt idx="15618">
                  <c:v>-17.197151000000002</c:v>
                </c:pt>
                <c:pt idx="15619">
                  <c:v>-17.197151000000002</c:v>
                </c:pt>
                <c:pt idx="15620">
                  <c:v>-17.236615</c:v>
                </c:pt>
                <c:pt idx="15621">
                  <c:v>-17.303360000000001</c:v>
                </c:pt>
                <c:pt idx="15622">
                  <c:v>-17.568335000000001</c:v>
                </c:pt>
                <c:pt idx="15623">
                  <c:v>-17.568335000000001</c:v>
                </c:pt>
                <c:pt idx="15624">
                  <c:v>-17.635812999999999</c:v>
                </c:pt>
                <c:pt idx="15625">
                  <c:v>-17.635812999999999</c:v>
                </c:pt>
                <c:pt idx="15626">
                  <c:v>-17.878993000000001</c:v>
                </c:pt>
                <c:pt idx="15627">
                  <c:v>-17.878993000000001</c:v>
                </c:pt>
                <c:pt idx="15628">
                  <c:v>-17.918904000000001</c:v>
                </c:pt>
                <c:pt idx="15629">
                  <c:v>-17.982862000000001</c:v>
                </c:pt>
                <c:pt idx="15630">
                  <c:v>-18.322686000000001</c:v>
                </c:pt>
                <c:pt idx="15631">
                  <c:v>-18.322686000000001</c:v>
                </c:pt>
                <c:pt idx="15632">
                  <c:v>-18.572092999999999</c:v>
                </c:pt>
                <c:pt idx="15633">
                  <c:v>-18.572092999999999</c:v>
                </c:pt>
                <c:pt idx="15634">
                  <c:v>-18.610016999999999</c:v>
                </c:pt>
                <c:pt idx="15635">
                  <c:v>-18.678438</c:v>
                </c:pt>
                <c:pt idx="15636">
                  <c:v>-18.748208000000002</c:v>
                </c:pt>
                <c:pt idx="15637">
                  <c:v>-18.818138000000001</c:v>
                </c:pt>
                <c:pt idx="15638">
                  <c:v>-19.026364000000001</c:v>
                </c:pt>
                <c:pt idx="15639">
                  <c:v>-19.026364000000001</c:v>
                </c:pt>
                <c:pt idx="15640">
                  <c:v>-19.280818</c:v>
                </c:pt>
                <c:pt idx="15641">
                  <c:v>-19.280818</c:v>
                </c:pt>
                <c:pt idx="15642">
                  <c:v>-19.323436000000001</c:v>
                </c:pt>
                <c:pt idx="15643">
                  <c:v>-19.393502999999999</c:v>
                </c:pt>
                <c:pt idx="15644">
                  <c:v>-19.464831</c:v>
                </c:pt>
                <c:pt idx="15645">
                  <c:v>-19.532637999999999</c:v>
                </c:pt>
                <c:pt idx="15646">
                  <c:v>-19.747267000000001</c:v>
                </c:pt>
                <c:pt idx="15647">
                  <c:v>-19.747267000000001</c:v>
                </c:pt>
                <c:pt idx="15648">
                  <c:v>-20.005734</c:v>
                </c:pt>
                <c:pt idx="15649">
                  <c:v>-20.005734</c:v>
                </c:pt>
                <c:pt idx="15650">
                  <c:v>-20.048376000000001</c:v>
                </c:pt>
                <c:pt idx="15651">
                  <c:v>-20.116527999999999</c:v>
                </c:pt>
                <c:pt idx="15652">
                  <c:v>-20.187269000000001</c:v>
                </c:pt>
                <c:pt idx="15653">
                  <c:v>-20.259409999999999</c:v>
                </c:pt>
                <c:pt idx="15654">
                  <c:v>-20.478657999999999</c:v>
                </c:pt>
                <c:pt idx="15655">
                  <c:v>-20.478657999999999</c:v>
                </c:pt>
                <c:pt idx="15656">
                  <c:v>-20.744748999999999</c:v>
                </c:pt>
                <c:pt idx="15657">
                  <c:v>-20.744748999999999</c:v>
                </c:pt>
                <c:pt idx="15658">
                  <c:v>-20.785014</c:v>
                </c:pt>
                <c:pt idx="15659">
                  <c:v>-20.858986999999999</c:v>
                </c:pt>
                <c:pt idx="15660">
                  <c:v>-20.933150999999999</c:v>
                </c:pt>
                <c:pt idx="15661">
                  <c:v>-21.007497000000001</c:v>
                </c:pt>
                <c:pt idx="15662">
                  <c:v>-21.232503000000001</c:v>
                </c:pt>
                <c:pt idx="15663">
                  <c:v>-21.232503000000001</c:v>
                </c:pt>
                <c:pt idx="15664">
                  <c:v>-21.505472000000001</c:v>
                </c:pt>
                <c:pt idx="15665">
                  <c:v>-21.505472000000001</c:v>
                </c:pt>
                <c:pt idx="15666">
                  <c:v>-21.551518000000002</c:v>
                </c:pt>
                <c:pt idx="15667">
                  <c:v>-21.624396999999998</c:v>
                </c:pt>
                <c:pt idx="15668">
                  <c:v>-21.699947000000002</c:v>
                </c:pt>
                <c:pt idx="15669">
                  <c:v>-21.776879000000001</c:v>
                </c:pt>
                <c:pt idx="15670">
                  <c:v>-22.011285000000001</c:v>
                </c:pt>
                <c:pt idx="15671">
                  <c:v>-22.011285000000001</c:v>
                </c:pt>
                <c:pt idx="15672">
                  <c:v>-22.291121</c:v>
                </c:pt>
                <c:pt idx="15673">
                  <c:v>-22.291121</c:v>
                </c:pt>
                <c:pt idx="15674">
                  <c:v>-22.333599</c:v>
                </c:pt>
                <c:pt idx="15675">
                  <c:v>-22.412277</c:v>
                </c:pt>
                <c:pt idx="15676">
                  <c:v>-22.490977000000001</c:v>
                </c:pt>
                <c:pt idx="15677">
                  <c:v>-22.569680999999999</c:v>
                </c:pt>
                <c:pt idx="15678">
                  <c:v>-22.801911</c:v>
                </c:pt>
                <c:pt idx="15679">
                  <c:v>-22.801911</c:v>
                </c:pt>
                <c:pt idx="15680">
                  <c:v>-23.082090999999998</c:v>
                </c:pt>
                <c:pt idx="15681">
                  <c:v>-23.082090999999998</c:v>
                </c:pt>
                <c:pt idx="15682">
                  <c:v>-23.130417000000001</c:v>
                </c:pt>
                <c:pt idx="15683">
                  <c:v>-23.206104</c:v>
                </c:pt>
                <c:pt idx="15684">
                  <c:v>-23.285715</c:v>
                </c:pt>
                <c:pt idx="15685">
                  <c:v>-23.365335999999999</c:v>
                </c:pt>
                <c:pt idx="15686">
                  <c:v>-23.604337000000001</c:v>
                </c:pt>
                <c:pt idx="15687">
                  <c:v>-23.604337000000001</c:v>
                </c:pt>
                <c:pt idx="15688">
                  <c:v>-23.887412999999999</c:v>
                </c:pt>
                <c:pt idx="15689">
                  <c:v>-23.887412999999999</c:v>
                </c:pt>
                <c:pt idx="15690">
                  <c:v>-23.932496</c:v>
                </c:pt>
                <c:pt idx="15691">
                  <c:v>-24.013134000000001</c:v>
                </c:pt>
                <c:pt idx="15692">
                  <c:v>-24.089877999999999</c:v>
                </c:pt>
                <c:pt idx="15693">
                  <c:v>-24.170656000000001</c:v>
                </c:pt>
                <c:pt idx="15694">
                  <c:v>-24.413698</c:v>
                </c:pt>
                <c:pt idx="15695">
                  <c:v>-24.413698</c:v>
                </c:pt>
                <c:pt idx="15696">
                  <c:v>-24.703278000000001</c:v>
                </c:pt>
                <c:pt idx="15697">
                  <c:v>-24.703278000000001</c:v>
                </c:pt>
                <c:pt idx="15698">
                  <c:v>-24.748560000000001</c:v>
                </c:pt>
                <c:pt idx="15699">
                  <c:v>-24.829042000000001</c:v>
                </c:pt>
                <c:pt idx="15700">
                  <c:v>-24.911290999999999</c:v>
                </c:pt>
                <c:pt idx="15701">
                  <c:v>-25.073239999999998</c:v>
                </c:pt>
                <c:pt idx="15702">
                  <c:v>-25.241986000000001</c:v>
                </c:pt>
                <c:pt idx="15703">
                  <c:v>-25.241986000000001</c:v>
                </c:pt>
                <c:pt idx="15704">
                  <c:v>-25.547657000000001</c:v>
                </c:pt>
                <c:pt idx="15705">
                  <c:v>-25.547657000000001</c:v>
                </c:pt>
                <c:pt idx="15706">
                  <c:v>-25.594369</c:v>
                </c:pt>
                <c:pt idx="15707">
                  <c:v>-25.767987999999999</c:v>
                </c:pt>
                <c:pt idx="15708">
                  <c:v>-25.767987999999999</c:v>
                </c:pt>
                <c:pt idx="15709">
                  <c:v>-25.856515000000002</c:v>
                </c:pt>
                <c:pt idx="15710">
                  <c:v>-26.120221000000001</c:v>
                </c:pt>
                <c:pt idx="15711">
                  <c:v>-26.120221000000001</c:v>
                </c:pt>
                <c:pt idx="15712">
                  <c:v>-26.458352000000001</c:v>
                </c:pt>
                <c:pt idx="15713">
                  <c:v>-26.458352000000001</c:v>
                </c:pt>
                <c:pt idx="15714">
                  <c:v>-26.508811000000001</c:v>
                </c:pt>
                <c:pt idx="15715">
                  <c:v>-26.69914</c:v>
                </c:pt>
                <c:pt idx="15716">
                  <c:v>-26.797830999999999</c:v>
                </c:pt>
                <c:pt idx="15717">
                  <c:v>-26.896205999999999</c:v>
                </c:pt>
                <c:pt idx="15718">
                  <c:v>-27.865735999999998</c:v>
                </c:pt>
                <c:pt idx="15719">
                  <c:v>-27.980267000000001</c:v>
                </c:pt>
                <c:pt idx="15720">
                  <c:v>-28.096907000000002</c:v>
                </c:pt>
                <c:pt idx="15721">
                  <c:v>-28.209523999999998</c:v>
                </c:pt>
                <c:pt idx="15722">
                  <c:v>-28.209523999999998</c:v>
                </c:pt>
                <c:pt idx="15723">
                  <c:v>-28.209523999999998</c:v>
                </c:pt>
                <c:pt idx="15724">
                  <c:v>-28.935953000000001</c:v>
                </c:pt>
                <c:pt idx="15725">
                  <c:v>-28.935953000000001</c:v>
                </c:pt>
                <c:pt idx="15726">
                  <c:v>-30.244945000000001</c:v>
                </c:pt>
                <c:pt idx="15727">
                  <c:v>-30.244945000000001</c:v>
                </c:pt>
                <c:pt idx="15728">
                  <c:v>-30.244945000000001</c:v>
                </c:pt>
                <c:pt idx="15729">
                  <c:v>-30.326408000000001</c:v>
                </c:pt>
                <c:pt idx="15730">
                  <c:v>-30.602257000000002</c:v>
                </c:pt>
                <c:pt idx="15731">
                  <c:v>-30.747278999999999</c:v>
                </c:pt>
                <c:pt idx="15732">
                  <c:v>-30.894698000000002</c:v>
                </c:pt>
                <c:pt idx="15733">
                  <c:v>-31.044529000000001</c:v>
                </c:pt>
                <c:pt idx="15734">
                  <c:v>-31.194205</c:v>
                </c:pt>
                <c:pt idx="15735">
                  <c:v>-31.194205</c:v>
                </c:pt>
                <c:pt idx="15736">
                  <c:v>-31.194205</c:v>
                </c:pt>
                <c:pt idx="15737">
                  <c:v>-31.194205</c:v>
                </c:pt>
                <c:pt idx="15738">
                  <c:v>-31.194205</c:v>
                </c:pt>
                <c:pt idx="15739">
                  <c:v>-31.194205</c:v>
                </c:pt>
                <c:pt idx="15740">
                  <c:v>-31.756269</c:v>
                </c:pt>
                <c:pt idx="15741">
                  <c:v>-31.756269</c:v>
                </c:pt>
                <c:pt idx="15742">
                  <c:v>-31.756269</c:v>
                </c:pt>
                <c:pt idx="15743">
                  <c:v>-31.756269</c:v>
                </c:pt>
                <c:pt idx="15744">
                  <c:v>-31.756269</c:v>
                </c:pt>
                <c:pt idx="15745">
                  <c:v>-32.001156999999999</c:v>
                </c:pt>
                <c:pt idx="15746">
                  <c:v>-32.164622999999999</c:v>
                </c:pt>
                <c:pt idx="15747">
                  <c:v>-32.330469999999998</c:v>
                </c:pt>
                <c:pt idx="15748">
                  <c:v>-32.498654999999999</c:v>
                </c:pt>
                <c:pt idx="15749">
                  <c:v>-32.669120999999997</c:v>
                </c:pt>
                <c:pt idx="15750">
                  <c:v>-33.46828</c:v>
                </c:pt>
                <c:pt idx="15751">
                  <c:v>-33.46828</c:v>
                </c:pt>
                <c:pt idx="15752">
                  <c:v>-33.46828</c:v>
                </c:pt>
                <c:pt idx="15753">
                  <c:v>-33.566971000000002</c:v>
                </c:pt>
                <c:pt idx="15754">
                  <c:v>-33.930999</c:v>
                </c:pt>
                <c:pt idx="15755">
                  <c:v>-34.116067000000001</c:v>
                </c:pt>
                <c:pt idx="15756">
                  <c:v>-34.303148999999998</c:v>
                </c:pt>
                <c:pt idx="15757">
                  <c:v>-34.482790000000001</c:v>
                </c:pt>
                <c:pt idx="15758">
                  <c:v>-35.673008000000003</c:v>
                </c:pt>
                <c:pt idx="15759">
                  <c:v>-35.871146000000003</c:v>
                </c:pt>
                <c:pt idx="15760">
                  <c:v>-36.071029000000003</c:v>
                </c:pt>
                <c:pt idx="15761">
                  <c:v>-36.262543000000001</c:v>
                </c:pt>
                <c:pt idx="15762">
                  <c:v>-36.465792999999998</c:v>
                </c:pt>
                <c:pt idx="15763">
                  <c:v>-36.671509999999998</c:v>
                </c:pt>
                <c:pt idx="15764">
                  <c:v>-36.671509999999998</c:v>
                </c:pt>
                <c:pt idx="15765">
                  <c:v>-36.671509999999998</c:v>
                </c:pt>
                <c:pt idx="15766">
                  <c:v>-37.753760999999997</c:v>
                </c:pt>
                <c:pt idx="15767">
                  <c:v>-37.956674999999997</c:v>
                </c:pt>
                <c:pt idx="15768">
                  <c:v>-38.172373999999998</c:v>
                </c:pt>
                <c:pt idx="15769">
                  <c:v>-38.3902</c:v>
                </c:pt>
                <c:pt idx="15770">
                  <c:v>-38.610146</c:v>
                </c:pt>
                <c:pt idx="15771">
                  <c:v>-38.828440000000001</c:v>
                </c:pt>
                <c:pt idx="15772">
                  <c:v>-38.828440000000001</c:v>
                </c:pt>
                <c:pt idx="15773">
                  <c:v>-38.828440000000001</c:v>
                </c:pt>
                <c:pt idx="15774">
                  <c:v>-39.986181999999999</c:v>
                </c:pt>
                <c:pt idx="15775">
                  <c:v>-40.218040999999999</c:v>
                </c:pt>
                <c:pt idx="15776">
                  <c:v>-40.451790000000003</c:v>
                </c:pt>
                <c:pt idx="15777">
                  <c:v>-40.687477000000001</c:v>
                </c:pt>
                <c:pt idx="15778">
                  <c:v>-40.909224999999999</c:v>
                </c:pt>
                <c:pt idx="15779">
                  <c:v>-41.144862000000003</c:v>
                </c:pt>
                <c:pt idx="15780">
                  <c:v>-41.144862000000003</c:v>
                </c:pt>
                <c:pt idx="15781">
                  <c:v>-41.144862000000003</c:v>
                </c:pt>
                <c:pt idx="15782">
                  <c:v>-42.387811999999997</c:v>
                </c:pt>
                <c:pt idx="15783">
                  <c:v>-42.629176999999999</c:v>
                </c:pt>
                <c:pt idx="15784">
                  <c:v>-42.865139999999997</c:v>
                </c:pt>
                <c:pt idx="15785">
                  <c:v>-43.117123999999997</c:v>
                </c:pt>
                <c:pt idx="15786">
                  <c:v>-43.372770000000003</c:v>
                </c:pt>
                <c:pt idx="15787">
                  <c:v>-43.632201000000002</c:v>
                </c:pt>
                <c:pt idx="15788">
                  <c:v>-43.632201000000002</c:v>
                </c:pt>
                <c:pt idx="15789">
                  <c:v>-43.632201000000002</c:v>
                </c:pt>
                <c:pt idx="15790">
                  <c:v>-44.993229999999997</c:v>
                </c:pt>
                <c:pt idx="15791">
                  <c:v>-45.265351000000003</c:v>
                </c:pt>
                <c:pt idx="15792">
                  <c:v>-45.541601</c:v>
                </c:pt>
                <c:pt idx="15793">
                  <c:v>-45.821928</c:v>
                </c:pt>
                <c:pt idx="15794">
                  <c:v>-46.106267000000003</c:v>
                </c:pt>
                <c:pt idx="15795">
                  <c:v>-46.379866</c:v>
                </c:pt>
                <c:pt idx="15796">
                  <c:v>-46.379866</c:v>
                </c:pt>
                <c:pt idx="15797">
                  <c:v>-46.379866</c:v>
                </c:pt>
                <c:pt idx="15798">
                  <c:v>-47.912672000000001</c:v>
                </c:pt>
                <c:pt idx="15799">
                  <c:v>-48.198337000000002</c:v>
                </c:pt>
                <c:pt idx="15800">
                  <c:v>-48.503034</c:v>
                </c:pt>
                <c:pt idx="15801">
                  <c:v>-48.811197999999997</c:v>
                </c:pt>
                <c:pt idx="15802">
                  <c:v>-49.122802999999998</c:v>
                </c:pt>
                <c:pt idx="15803">
                  <c:v>-49.437767000000001</c:v>
                </c:pt>
                <c:pt idx="15804">
                  <c:v>-49.437767000000001</c:v>
                </c:pt>
                <c:pt idx="15805">
                  <c:v>-49.437767000000001</c:v>
                </c:pt>
                <c:pt idx="15806">
                  <c:v>-51.088884</c:v>
                </c:pt>
                <c:pt idx="15807">
                  <c:v>-51.412672000000001</c:v>
                </c:pt>
                <c:pt idx="15808">
                  <c:v>-51.740099000000001</c:v>
                </c:pt>
                <c:pt idx="15809">
                  <c:v>-52.053891</c:v>
                </c:pt>
                <c:pt idx="15810">
                  <c:v>-52.385787999999998</c:v>
                </c:pt>
                <c:pt idx="15811">
                  <c:v>-52.721082000000003</c:v>
                </c:pt>
                <c:pt idx="15812">
                  <c:v>-52.721082000000003</c:v>
                </c:pt>
                <c:pt idx="15813">
                  <c:v>-52.721082000000003</c:v>
                </c:pt>
                <c:pt idx="15814">
                  <c:v>-54.503051999999997</c:v>
                </c:pt>
                <c:pt idx="15815">
                  <c:v>-54.849919</c:v>
                </c:pt>
                <c:pt idx="15816">
                  <c:v>-55.204889000000001</c:v>
                </c:pt>
                <c:pt idx="15817">
                  <c:v>-55.561841000000001</c:v>
                </c:pt>
                <c:pt idx="15818">
                  <c:v>-55.920499999999997</c:v>
                </c:pt>
                <c:pt idx="15819">
                  <c:v>-56.261791000000002</c:v>
                </c:pt>
                <c:pt idx="15820">
                  <c:v>-56.261791000000002</c:v>
                </c:pt>
                <c:pt idx="15821">
                  <c:v>-56.261791000000002</c:v>
                </c:pt>
                <c:pt idx="15822">
                  <c:v>-57.597929999999998</c:v>
                </c:pt>
                <c:pt idx="15823">
                  <c:v>-57.811464999999998</c:v>
                </c:pt>
                <c:pt idx="15824">
                  <c:v>-58.156354999999998</c:v>
                </c:pt>
                <c:pt idx="15825">
                  <c:v>-58.518787000000003</c:v>
                </c:pt>
                <c:pt idx="15826">
                  <c:v>-58.87283</c:v>
                </c:pt>
                <c:pt idx="15827">
                  <c:v>-59.23001</c:v>
                </c:pt>
                <c:pt idx="15828">
                  <c:v>-59.591214000000001</c:v>
                </c:pt>
                <c:pt idx="15829">
                  <c:v>-59.947729000000002</c:v>
                </c:pt>
                <c:pt idx="15830">
                  <c:v>-61.237855000000003</c:v>
                </c:pt>
                <c:pt idx="15831">
                  <c:v>-61.237855000000003</c:v>
                </c:pt>
                <c:pt idx="15832">
                  <c:v>-61.761901000000002</c:v>
                </c:pt>
                <c:pt idx="15833">
                  <c:v>-62.076217999999997</c:v>
                </c:pt>
                <c:pt idx="15834">
                  <c:v>-62.399673999999997</c:v>
                </c:pt>
                <c:pt idx="15835">
                  <c:v>-62.721967999999997</c:v>
                </c:pt>
                <c:pt idx="15836">
                  <c:v>-63.035007</c:v>
                </c:pt>
                <c:pt idx="15837">
                  <c:v>-63.338262999999998</c:v>
                </c:pt>
                <c:pt idx="15838">
                  <c:v>-64.423314000000005</c:v>
                </c:pt>
                <c:pt idx="15839">
                  <c:v>-64.423314000000005</c:v>
                </c:pt>
                <c:pt idx="15840">
                  <c:v>-64.849328</c:v>
                </c:pt>
                <c:pt idx="15841">
                  <c:v>-65.111149999999995</c:v>
                </c:pt>
                <c:pt idx="15842">
                  <c:v>-65.346863999999997</c:v>
                </c:pt>
                <c:pt idx="15843">
                  <c:v>-65.584840999999997</c:v>
                </c:pt>
                <c:pt idx="15844">
                  <c:v>-65.813671999999997</c:v>
                </c:pt>
                <c:pt idx="15845">
                  <c:v>-66.029329000000004</c:v>
                </c:pt>
                <c:pt idx="15846">
                  <c:v>-66.796492999999998</c:v>
                </c:pt>
                <c:pt idx="15847">
                  <c:v>-66.796492999999998</c:v>
                </c:pt>
                <c:pt idx="15848">
                  <c:v>-67.078922000000006</c:v>
                </c:pt>
                <c:pt idx="15849">
                  <c:v>-67.247580999999997</c:v>
                </c:pt>
                <c:pt idx="15850">
                  <c:v>-67.397285999999994</c:v>
                </c:pt>
                <c:pt idx="15851">
                  <c:v>-67.545903999999993</c:v>
                </c:pt>
                <c:pt idx="15852">
                  <c:v>-67.681894</c:v>
                </c:pt>
                <c:pt idx="15853">
                  <c:v>-67.809669</c:v>
                </c:pt>
                <c:pt idx="15854">
                  <c:v>-68.531228999999996</c:v>
                </c:pt>
                <c:pt idx="15855">
                  <c:v>-68.531228999999996</c:v>
                </c:pt>
                <c:pt idx="15856">
                  <c:v>-68.654397000000003</c:v>
                </c:pt>
                <c:pt idx="15857">
                  <c:v>-68.722648000000007</c:v>
                </c:pt>
                <c:pt idx="15858">
                  <c:v>-68.779780000000002</c:v>
                </c:pt>
                <c:pt idx="15859">
                  <c:v>-68.819885999999997</c:v>
                </c:pt>
                <c:pt idx="15860">
                  <c:v>-68.843669000000006</c:v>
                </c:pt>
                <c:pt idx="15861">
                  <c:v>-68.846977999999993</c:v>
                </c:pt>
                <c:pt idx="15862">
                  <c:v>-68.846397999999994</c:v>
                </c:pt>
                <c:pt idx="15863">
                  <c:v>-68.846397999999994</c:v>
                </c:pt>
                <c:pt idx="15864">
                  <c:v>-68.758538999999999</c:v>
                </c:pt>
                <c:pt idx="15865">
                  <c:v>-68.679305999999997</c:v>
                </c:pt>
                <c:pt idx="15866">
                  <c:v>-68.585545999999994</c:v>
                </c:pt>
                <c:pt idx="15867">
                  <c:v>-68.469470000000001</c:v>
                </c:pt>
                <c:pt idx="15868">
                  <c:v>-68.336464000000007</c:v>
                </c:pt>
                <c:pt idx="15869">
                  <c:v>-68.183580000000006</c:v>
                </c:pt>
                <c:pt idx="15870">
                  <c:v>-67.671847999999997</c:v>
                </c:pt>
                <c:pt idx="15871">
                  <c:v>-67.671847999999997</c:v>
                </c:pt>
                <c:pt idx="15872">
                  <c:v>-67.341472999999993</c:v>
                </c:pt>
                <c:pt idx="15873">
                  <c:v>-67.133031000000003</c:v>
                </c:pt>
                <c:pt idx="15874">
                  <c:v>-66.899356999999995</c:v>
                </c:pt>
                <c:pt idx="15875">
                  <c:v>-66.653569000000005</c:v>
                </c:pt>
                <c:pt idx="15876">
                  <c:v>-66.393044000000003</c:v>
                </c:pt>
                <c:pt idx="15877">
                  <c:v>-66.122405999999998</c:v>
                </c:pt>
                <c:pt idx="15878">
                  <c:v>-65.206892999999994</c:v>
                </c:pt>
                <c:pt idx="15879">
                  <c:v>-65.206892999999994</c:v>
                </c:pt>
                <c:pt idx="15880">
                  <c:v>-64.729657000000003</c:v>
                </c:pt>
                <c:pt idx="15881">
                  <c:v>-64.421676000000005</c:v>
                </c:pt>
                <c:pt idx="15882">
                  <c:v>-64.105165999999997</c:v>
                </c:pt>
                <c:pt idx="15883">
                  <c:v>-63.781101999999997</c:v>
                </c:pt>
                <c:pt idx="15884">
                  <c:v>-63.453377000000003</c:v>
                </c:pt>
                <c:pt idx="15885">
                  <c:v>-63.119751000000001</c:v>
                </c:pt>
                <c:pt idx="15886">
                  <c:v>-61.450203999999999</c:v>
                </c:pt>
                <c:pt idx="15887">
                  <c:v>-61.101112999999998</c:v>
                </c:pt>
                <c:pt idx="15888">
                  <c:v>-60.748086000000001</c:v>
                </c:pt>
                <c:pt idx="15889">
                  <c:v>-60.389643999999997</c:v>
                </c:pt>
                <c:pt idx="15890">
                  <c:v>-60.041989000000001</c:v>
                </c:pt>
                <c:pt idx="15891">
                  <c:v>-59.676760000000002</c:v>
                </c:pt>
                <c:pt idx="15892">
                  <c:v>-59.676760000000002</c:v>
                </c:pt>
                <c:pt idx="15893">
                  <c:v>-59.681139999999999</c:v>
                </c:pt>
                <c:pt idx="15894">
                  <c:v>-57.783444000000003</c:v>
                </c:pt>
                <c:pt idx="15895">
                  <c:v>-57.395589000000001</c:v>
                </c:pt>
                <c:pt idx="15896">
                  <c:v>-57.018213000000003</c:v>
                </c:pt>
                <c:pt idx="15897">
                  <c:v>-56.614642000000003</c:v>
                </c:pt>
                <c:pt idx="15898">
                  <c:v>-56.203263999999997</c:v>
                </c:pt>
                <c:pt idx="15899">
                  <c:v>-55.784156000000003</c:v>
                </c:pt>
                <c:pt idx="15900">
                  <c:v>-55.784156000000003</c:v>
                </c:pt>
                <c:pt idx="15901">
                  <c:v>-54.341262999999998</c:v>
                </c:pt>
                <c:pt idx="15902">
                  <c:v>-53.656782999999997</c:v>
                </c:pt>
                <c:pt idx="15903">
                  <c:v>-53.210397999999998</c:v>
                </c:pt>
                <c:pt idx="15904">
                  <c:v>-52.757221999999999</c:v>
                </c:pt>
                <c:pt idx="15905">
                  <c:v>-52.297384000000001</c:v>
                </c:pt>
                <c:pt idx="15906">
                  <c:v>-51.831161000000002</c:v>
                </c:pt>
                <c:pt idx="15907">
                  <c:v>-51.380780999999999</c:v>
                </c:pt>
                <c:pt idx="15908">
                  <c:v>-51.380780999999999</c:v>
                </c:pt>
                <c:pt idx="15909">
                  <c:v>-49.758310999999999</c:v>
                </c:pt>
                <c:pt idx="15910">
                  <c:v>-48.969541999999997</c:v>
                </c:pt>
                <c:pt idx="15911">
                  <c:v>-48.478040999999997</c:v>
                </c:pt>
                <c:pt idx="15912">
                  <c:v>-48.005003000000002</c:v>
                </c:pt>
                <c:pt idx="15913">
                  <c:v>-47.503959999999999</c:v>
                </c:pt>
                <c:pt idx="15914">
                  <c:v>-46.998353000000002</c:v>
                </c:pt>
                <c:pt idx="15915">
                  <c:v>-46.488332</c:v>
                </c:pt>
                <c:pt idx="15916">
                  <c:v>-46.488332</c:v>
                </c:pt>
                <c:pt idx="15917">
                  <c:v>-44.733409999999999</c:v>
                </c:pt>
                <c:pt idx="15918">
                  <c:v>-43.909964000000002</c:v>
                </c:pt>
                <c:pt idx="15919">
                  <c:v>-43.383865</c:v>
                </c:pt>
                <c:pt idx="15920">
                  <c:v>-42.853853000000001</c:v>
                </c:pt>
                <c:pt idx="15921">
                  <c:v>-42.320124</c:v>
                </c:pt>
                <c:pt idx="15922">
                  <c:v>-41.791069</c:v>
                </c:pt>
                <c:pt idx="15923">
                  <c:v>-41.275118999999997</c:v>
                </c:pt>
                <c:pt idx="15924">
                  <c:v>-41.275118999999997</c:v>
                </c:pt>
                <c:pt idx="15925">
                  <c:v>-39.415422999999997</c:v>
                </c:pt>
                <c:pt idx="15926">
                  <c:v>-38.520018999999998</c:v>
                </c:pt>
                <c:pt idx="15927">
                  <c:v>-37.990828</c:v>
                </c:pt>
                <c:pt idx="15928">
                  <c:v>-37.432614000000001</c:v>
                </c:pt>
                <c:pt idx="15929">
                  <c:v>-36.880130999999999</c:v>
                </c:pt>
                <c:pt idx="15930">
                  <c:v>-36.316395999999997</c:v>
                </c:pt>
                <c:pt idx="15931">
                  <c:v>-35.750373000000003</c:v>
                </c:pt>
                <c:pt idx="15932">
                  <c:v>-35.750373000000003</c:v>
                </c:pt>
                <c:pt idx="15933">
                  <c:v>-33.811191000000001</c:v>
                </c:pt>
                <c:pt idx="15934">
                  <c:v>-32.332597</c:v>
                </c:pt>
                <c:pt idx="15935">
                  <c:v>-32.332597</c:v>
                </c:pt>
                <c:pt idx="15936">
                  <c:v>-31.759193</c:v>
                </c:pt>
                <c:pt idx="15937">
                  <c:v>-31.211907</c:v>
                </c:pt>
                <c:pt idx="15938">
                  <c:v>-30.637892000000001</c:v>
                </c:pt>
                <c:pt idx="15939">
                  <c:v>-30.072793000000001</c:v>
                </c:pt>
                <c:pt idx="15940">
                  <c:v>-30.072793000000001</c:v>
                </c:pt>
                <c:pt idx="15941">
                  <c:v>-28.117781999999998</c:v>
                </c:pt>
                <c:pt idx="15942">
                  <c:v>-26.650887000000001</c:v>
                </c:pt>
                <c:pt idx="15943">
                  <c:v>-26.650887000000001</c:v>
                </c:pt>
                <c:pt idx="15944">
                  <c:v>-26.084751000000001</c:v>
                </c:pt>
                <c:pt idx="15945">
                  <c:v>-25.520068999999999</c:v>
                </c:pt>
                <c:pt idx="15946">
                  <c:v>-24.983266</c:v>
                </c:pt>
                <c:pt idx="15947">
                  <c:v>-24.421918000000002</c:v>
                </c:pt>
                <c:pt idx="15948">
                  <c:v>-24.421918000000002</c:v>
                </c:pt>
                <c:pt idx="15949">
                  <c:v>-22.506269</c:v>
                </c:pt>
                <c:pt idx="15950">
                  <c:v>-21.087395999999998</c:v>
                </c:pt>
                <c:pt idx="15951">
                  <c:v>-21.087395999999998</c:v>
                </c:pt>
                <c:pt idx="15952">
                  <c:v>-20.537279000000002</c:v>
                </c:pt>
                <c:pt idx="15953">
                  <c:v>-19.989063999999999</c:v>
                </c:pt>
                <c:pt idx="15954">
                  <c:v>-19.442786000000002</c:v>
                </c:pt>
                <c:pt idx="15955">
                  <c:v>-18.898353</c:v>
                </c:pt>
                <c:pt idx="15956">
                  <c:v>-18.898353</c:v>
                </c:pt>
                <c:pt idx="15957">
                  <c:v>-17.028032</c:v>
                </c:pt>
                <c:pt idx="15958">
                  <c:v>-15.66065</c:v>
                </c:pt>
                <c:pt idx="15959">
                  <c:v>-15.66065</c:v>
                </c:pt>
                <c:pt idx="15960">
                  <c:v>-15.123357</c:v>
                </c:pt>
                <c:pt idx="15961">
                  <c:v>-14.587764999999999</c:v>
                </c:pt>
                <c:pt idx="15962">
                  <c:v>-14.053972999999999</c:v>
                </c:pt>
                <c:pt idx="15963">
                  <c:v>-13.522028000000001</c:v>
                </c:pt>
                <c:pt idx="15964">
                  <c:v>-13.522028000000001</c:v>
                </c:pt>
                <c:pt idx="15965">
                  <c:v>-11.690495</c:v>
                </c:pt>
                <c:pt idx="15966">
                  <c:v>-10.369441</c:v>
                </c:pt>
                <c:pt idx="15967">
                  <c:v>-10.369441</c:v>
                </c:pt>
                <c:pt idx="15968">
                  <c:v>-9.8531569999999995</c:v>
                </c:pt>
                <c:pt idx="15969">
                  <c:v>-9.3414110000000008</c:v>
                </c:pt>
                <c:pt idx="15970">
                  <c:v>-8.8427910000000001</c:v>
                </c:pt>
                <c:pt idx="15971">
                  <c:v>-8.3416560000000004</c:v>
                </c:pt>
                <c:pt idx="15972">
                  <c:v>-8.3416560000000004</c:v>
                </c:pt>
                <c:pt idx="15973">
                  <c:v>-6.6104269999999996</c:v>
                </c:pt>
                <c:pt idx="15974">
                  <c:v>-5.3791789999999997</c:v>
                </c:pt>
                <c:pt idx="15975">
                  <c:v>-5.3791789999999997</c:v>
                </c:pt>
                <c:pt idx="15976">
                  <c:v>-4.9367089999999996</c:v>
                </c:pt>
                <c:pt idx="15977">
                  <c:v>-4.487768</c:v>
                </c:pt>
                <c:pt idx="15978">
                  <c:v>-4.0403370000000001</c:v>
                </c:pt>
                <c:pt idx="15979">
                  <c:v>-3.601998</c:v>
                </c:pt>
                <c:pt idx="15980">
                  <c:v>-3.601998</c:v>
                </c:pt>
                <c:pt idx="15981">
                  <c:v>-1.1365540000000001</c:v>
                </c:pt>
                <c:pt idx="15982">
                  <c:v>-0.135045</c:v>
                </c:pt>
                <c:pt idx="15983">
                  <c:v>-0.135045</c:v>
                </c:pt>
                <c:pt idx="15984">
                  <c:v>0.23583599999999999</c:v>
                </c:pt>
                <c:pt idx="15985">
                  <c:v>0.61485800000000002</c:v>
                </c:pt>
                <c:pt idx="15986">
                  <c:v>0.982796</c:v>
                </c:pt>
                <c:pt idx="15987">
                  <c:v>1.3394429999999999</c:v>
                </c:pt>
                <c:pt idx="15988">
                  <c:v>1.3394429999999999</c:v>
                </c:pt>
                <c:pt idx="15989">
                  <c:v>2.5596410000000001</c:v>
                </c:pt>
                <c:pt idx="15990">
                  <c:v>3.3750439999999999</c:v>
                </c:pt>
                <c:pt idx="15991">
                  <c:v>3.3750439999999999</c:v>
                </c:pt>
                <c:pt idx="15992">
                  <c:v>3.6639349999999999</c:v>
                </c:pt>
                <c:pt idx="15993">
                  <c:v>3.9229949999999998</c:v>
                </c:pt>
                <c:pt idx="15994">
                  <c:v>4.17943</c:v>
                </c:pt>
                <c:pt idx="15995">
                  <c:v>4.4187529999999997</c:v>
                </c:pt>
                <c:pt idx="15996">
                  <c:v>4.4187529999999997</c:v>
                </c:pt>
                <c:pt idx="15997">
                  <c:v>5.2376769999999997</c:v>
                </c:pt>
                <c:pt idx="15998">
                  <c:v>5.7036600000000002</c:v>
                </c:pt>
                <c:pt idx="15999">
                  <c:v>5.7036600000000002</c:v>
                </c:pt>
                <c:pt idx="16000">
                  <c:v>5.8374829999999998</c:v>
                </c:pt>
                <c:pt idx="16001">
                  <c:v>5.9617399999999998</c:v>
                </c:pt>
                <c:pt idx="16002">
                  <c:v>6.065347</c:v>
                </c:pt>
                <c:pt idx="16003">
                  <c:v>6.1465160000000001</c:v>
                </c:pt>
                <c:pt idx="16004">
                  <c:v>6.1465160000000001</c:v>
                </c:pt>
                <c:pt idx="16005">
                  <c:v>6.4372030000000002</c:v>
                </c:pt>
                <c:pt idx="16006">
                  <c:v>6.4612020000000001</c:v>
                </c:pt>
                <c:pt idx="16007">
                  <c:v>6.4612020000000001</c:v>
                </c:pt>
                <c:pt idx="16008">
                  <c:v>6.4375720000000003</c:v>
                </c:pt>
                <c:pt idx="16009">
                  <c:v>6.3926819999999998</c:v>
                </c:pt>
                <c:pt idx="16010">
                  <c:v>6.3278939999999997</c:v>
                </c:pt>
                <c:pt idx="16011">
                  <c:v>6.2425249999999997</c:v>
                </c:pt>
                <c:pt idx="16012">
                  <c:v>6.2425249999999997</c:v>
                </c:pt>
                <c:pt idx="16013">
                  <c:v>5.9908739999999998</c:v>
                </c:pt>
                <c:pt idx="16014">
                  <c:v>5.2483570000000004</c:v>
                </c:pt>
                <c:pt idx="16015">
                  <c:v>5.2483570000000004</c:v>
                </c:pt>
                <c:pt idx="16016">
                  <c:v>5.0575710000000003</c:v>
                </c:pt>
                <c:pt idx="16017">
                  <c:v>4.8497479999999999</c:v>
                </c:pt>
                <c:pt idx="16018">
                  <c:v>4.8497479999999999</c:v>
                </c:pt>
                <c:pt idx="16019">
                  <c:v>4.2299490000000004</c:v>
                </c:pt>
                <c:pt idx="16020">
                  <c:v>4.2299490000000004</c:v>
                </c:pt>
                <c:pt idx="16021">
                  <c:v>4.0714519999999998</c:v>
                </c:pt>
                <c:pt idx="16022">
                  <c:v>3.1470319999999998</c:v>
                </c:pt>
                <c:pt idx="16023">
                  <c:v>3.1470319999999998</c:v>
                </c:pt>
                <c:pt idx="16024">
                  <c:v>2.9144860000000001</c:v>
                </c:pt>
                <c:pt idx="16025">
                  <c:v>2.6882160000000002</c:v>
                </c:pt>
                <c:pt idx="16026">
                  <c:v>2.6882160000000002</c:v>
                </c:pt>
                <c:pt idx="16027">
                  <c:v>2.0233970000000001</c:v>
                </c:pt>
                <c:pt idx="16028">
                  <c:v>2.0233970000000001</c:v>
                </c:pt>
                <c:pt idx="16029">
                  <c:v>1.876147</c:v>
                </c:pt>
                <c:pt idx="16030">
                  <c:v>1.1217699999999999</c:v>
                </c:pt>
                <c:pt idx="16031">
                  <c:v>1.1217699999999999</c:v>
                </c:pt>
                <c:pt idx="16032">
                  <c:v>0.95365800000000001</c:v>
                </c:pt>
                <c:pt idx="16033">
                  <c:v>0.80199900000000002</c:v>
                </c:pt>
                <c:pt idx="16034">
                  <c:v>0.80199900000000002</c:v>
                </c:pt>
                <c:pt idx="16035">
                  <c:v>0.31093399999999999</c:v>
                </c:pt>
                <c:pt idx="16036">
                  <c:v>0.31093399999999999</c:v>
                </c:pt>
                <c:pt idx="16037">
                  <c:v>0.216248</c:v>
                </c:pt>
                <c:pt idx="16038">
                  <c:v>-0.307753</c:v>
                </c:pt>
                <c:pt idx="16039">
                  <c:v>-0.307753</c:v>
                </c:pt>
                <c:pt idx="16040">
                  <c:v>-0.43369400000000002</c:v>
                </c:pt>
                <c:pt idx="16041">
                  <c:v>-0.55893899999999996</c:v>
                </c:pt>
                <c:pt idx="16042">
                  <c:v>-0.55893899999999996</c:v>
                </c:pt>
                <c:pt idx="16043">
                  <c:v>-0.98284899999999997</c:v>
                </c:pt>
                <c:pt idx="16044">
                  <c:v>-0.98284899999999997</c:v>
                </c:pt>
                <c:pt idx="16045">
                  <c:v>-1.053204</c:v>
                </c:pt>
                <c:pt idx="16046">
                  <c:v>-1.557458</c:v>
                </c:pt>
                <c:pt idx="16047">
                  <c:v>-1.557458</c:v>
                </c:pt>
                <c:pt idx="16048">
                  <c:v>-1.687179</c:v>
                </c:pt>
                <c:pt idx="16049">
                  <c:v>-1.8124400000000001</c:v>
                </c:pt>
                <c:pt idx="16050">
                  <c:v>-1.8124400000000001</c:v>
                </c:pt>
                <c:pt idx="16051">
                  <c:v>-2.267442</c:v>
                </c:pt>
                <c:pt idx="16052">
                  <c:v>-2.267442</c:v>
                </c:pt>
                <c:pt idx="16053">
                  <c:v>-2.3500190000000001</c:v>
                </c:pt>
                <c:pt idx="16054">
                  <c:v>-2.9033289999999998</c:v>
                </c:pt>
                <c:pt idx="16055">
                  <c:v>-2.9033289999999998</c:v>
                </c:pt>
                <c:pt idx="16056">
                  <c:v>-3.0480040000000002</c:v>
                </c:pt>
                <c:pt idx="16057">
                  <c:v>-3.1942219999999999</c:v>
                </c:pt>
                <c:pt idx="16058">
                  <c:v>-3.1942219999999999</c:v>
                </c:pt>
                <c:pt idx="16059">
                  <c:v>-3.697918</c:v>
                </c:pt>
                <c:pt idx="16060">
                  <c:v>-3.697918</c:v>
                </c:pt>
                <c:pt idx="16061">
                  <c:v>-3.7833049999999999</c:v>
                </c:pt>
                <c:pt idx="16062">
                  <c:v>-4.4033379999999998</c:v>
                </c:pt>
                <c:pt idx="16063">
                  <c:v>-4.4033379999999998</c:v>
                </c:pt>
                <c:pt idx="16064">
                  <c:v>-4.5669069999999996</c:v>
                </c:pt>
                <c:pt idx="16065">
                  <c:v>-4.7322800000000003</c:v>
                </c:pt>
                <c:pt idx="16066">
                  <c:v>-4.7322800000000003</c:v>
                </c:pt>
                <c:pt idx="16067">
                  <c:v>-5.2913680000000003</c:v>
                </c:pt>
                <c:pt idx="16068">
                  <c:v>-5.2913680000000003</c:v>
                </c:pt>
                <c:pt idx="16069">
                  <c:v>-5.3934430000000004</c:v>
                </c:pt>
                <c:pt idx="16070">
                  <c:v>-6.0921289999999999</c:v>
                </c:pt>
                <c:pt idx="16071">
                  <c:v>-6.2709739999999998</c:v>
                </c:pt>
                <c:pt idx="16072">
                  <c:v>-6.4434529999999999</c:v>
                </c:pt>
                <c:pt idx="16073">
                  <c:v>-6.4434529999999999</c:v>
                </c:pt>
                <c:pt idx="16074">
                  <c:v>-6.4434529999999999</c:v>
                </c:pt>
                <c:pt idx="16075">
                  <c:v>-6.4434529999999999</c:v>
                </c:pt>
                <c:pt idx="16076">
                  <c:v>-7.0353960000000004</c:v>
                </c:pt>
                <c:pt idx="16077">
                  <c:v>-7.0353960000000004</c:v>
                </c:pt>
                <c:pt idx="16078">
                  <c:v>-7.3219190000000003</c:v>
                </c:pt>
                <c:pt idx="16079">
                  <c:v>-7.5007140000000003</c:v>
                </c:pt>
                <c:pt idx="16080">
                  <c:v>-7.677829</c:v>
                </c:pt>
                <c:pt idx="16081">
                  <c:v>-7.8529</c:v>
                </c:pt>
                <c:pt idx="16082">
                  <c:v>-8.0256509999999999</c:v>
                </c:pt>
                <c:pt idx="16083">
                  <c:v>-8.1958350000000006</c:v>
                </c:pt>
                <c:pt idx="16084">
                  <c:v>-8.1958350000000006</c:v>
                </c:pt>
                <c:pt idx="16085">
                  <c:v>-8.1958350000000006</c:v>
                </c:pt>
                <c:pt idx="16086">
                  <c:v>-9.0064340000000005</c:v>
                </c:pt>
                <c:pt idx="16087">
                  <c:v>-9.1581220000000005</c:v>
                </c:pt>
                <c:pt idx="16088">
                  <c:v>-9.3137249999999998</c:v>
                </c:pt>
                <c:pt idx="16089">
                  <c:v>-9.4640249999999995</c:v>
                </c:pt>
                <c:pt idx="16090">
                  <c:v>-9.6135319999999993</c:v>
                </c:pt>
                <c:pt idx="16091">
                  <c:v>-9.7621870000000008</c:v>
                </c:pt>
                <c:pt idx="16092">
                  <c:v>-9.7621870000000008</c:v>
                </c:pt>
                <c:pt idx="16093">
                  <c:v>-9.7621870000000008</c:v>
                </c:pt>
                <c:pt idx="16094">
                  <c:v>-10.464871</c:v>
                </c:pt>
                <c:pt idx="16095">
                  <c:v>-10.593605999999999</c:v>
                </c:pt>
                <c:pt idx="16096">
                  <c:v>-10.727378</c:v>
                </c:pt>
                <c:pt idx="16097">
                  <c:v>-10.861003999999999</c:v>
                </c:pt>
                <c:pt idx="16098">
                  <c:v>-10.991641</c:v>
                </c:pt>
                <c:pt idx="16099">
                  <c:v>-11.119234000000001</c:v>
                </c:pt>
                <c:pt idx="16100">
                  <c:v>-11.119234000000001</c:v>
                </c:pt>
                <c:pt idx="16101">
                  <c:v>-11.119234000000001</c:v>
                </c:pt>
                <c:pt idx="16102">
                  <c:v>-11.716024000000001</c:v>
                </c:pt>
                <c:pt idx="16103">
                  <c:v>-11.825248</c:v>
                </c:pt>
                <c:pt idx="16104">
                  <c:v>-11.937711999999999</c:v>
                </c:pt>
                <c:pt idx="16105">
                  <c:v>-12.047608</c:v>
                </c:pt>
                <c:pt idx="16106">
                  <c:v>-12.154216999999999</c:v>
                </c:pt>
                <c:pt idx="16107">
                  <c:v>-12.257583</c:v>
                </c:pt>
                <c:pt idx="16108">
                  <c:v>-12.257583</c:v>
                </c:pt>
                <c:pt idx="16109">
                  <c:v>-12.257583</c:v>
                </c:pt>
                <c:pt idx="16110">
                  <c:v>-12.906936999999999</c:v>
                </c:pt>
                <c:pt idx="16111">
                  <c:v>-12.997047</c:v>
                </c:pt>
                <c:pt idx="16112">
                  <c:v>-13.082746</c:v>
                </c:pt>
                <c:pt idx="16113">
                  <c:v>-13.166091</c:v>
                </c:pt>
                <c:pt idx="16114">
                  <c:v>-13.247277</c:v>
                </c:pt>
                <c:pt idx="16115">
                  <c:v>-13.324603</c:v>
                </c:pt>
                <c:pt idx="16116">
                  <c:v>-13.324603</c:v>
                </c:pt>
                <c:pt idx="16117">
                  <c:v>-13.324603</c:v>
                </c:pt>
                <c:pt idx="16118">
                  <c:v>-13.683189</c:v>
                </c:pt>
                <c:pt idx="16119">
                  <c:v>-13.751008000000001</c:v>
                </c:pt>
                <c:pt idx="16120">
                  <c:v>-13.817532</c:v>
                </c:pt>
                <c:pt idx="16121">
                  <c:v>-13.881342999999999</c:v>
                </c:pt>
                <c:pt idx="16122">
                  <c:v>-13.944108</c:v>
                </c:pt>
                <c:pt idx="16123">
                  <c:v>-14.00455</c:v>
                </c:pt>
                <c:pt idx="16124">
                  <c:v>-14.00455</c:v>
                </c:pt>
                <c:pt idx="16125">
                  <c:v>-14.00455</c:v>
                </c:pt>
                <c:pt idx="16126">
                  <c:v>-14.301752</c:v>
                </c:pt>
                <c:pt idx="16127">
                  <c:v>-14.356418</c:v>
                </c:pt>
                <c:pt idx="16128">
                  <c:v>-14.411508</c:v>
                </c:pt>
                <c:pt idx="16129">
                  <c:v>-14.46613</c:v>
                </c:pt>
                <c:pt idx="16130">
                  <c:v>-14.5191</c:v>
                </c:pt>
                <c:pt idx="16131">
                  <c:v>-14.568951</c:v>
                </c:pt>
                <c:pt idx="16132">
                  <c:v>-14.568951</c:v>
                </c:pt>
                <c:pt idx="16133">
                  <c:v>-14.568951</c:v>
                </c:pt>
                <c:pt idx="16134">
                  <c:v>-14.842241</c:v>
                </c:pt>
                <c:pt idx="16135">
                  <c:v>-14.893253</c:v>
                </c:pt>
                <c:pt idx="16136">
                  <c:v>-14.943804</c:v>
                </c:pt>
                <c:pt idx="16137">
                  <c:v>-14.993841</c:v>
                </c:pt>
                <c:pt idx="16138">
                  <c:v>-15.040711</c:v>
                </c:pt>
                <c:pt idx="16139">
                  <c:v>-15.09099</c:v>
                </c:pt>
                <c:pt idx="16140">
                  <c:v>-15.09099</c:v>
                </c:pt>
                <c:pt idx="16141">
                  <c:v>-15.09099</c:v>
                </c:pt>
                <c:pt idx="16142">
                  <c:v>-15.443864</c:v>
                </c:pt>
                <c:pt idx="16143">
                  <c:v>-15.489363000000001</c:v>
                </c:pt>
                <c:pt idx="16144">
                  <c:v>-15.536818999999999</c:v>
                </c:pt>
                <c:pt idx="16145">
                  <c:v>-15.583852</c:v>
                </c:pt>
                <c:pt idx="16146">
                  <c:v>-15.583852</c:v>
                </c:pt>
                <c:pt idx="16147">
                  <c:v>-15.583852</c:v>
                </c:pt>
                <c:pt idx="16148">
                  <c:v>-15.752957</c:v>
                </c:pt>
                <c:pt idx="16149">
                  <c:v>-15.752957</c:v>
                </c:pt>
                <c:pt idx="16150">
                  <c:v>-15.917731</c:v>
                </c:pt>
                <c:pt idx="16151">
                  <c:v>-15.963796</c:v>
                </c:pt>
                <c:pt idx="16152">
                  <c:v>-16.009768000000001</c:v>
                </c:pt>
                <c:pt idx="16153">
                  <c:v>-16.055693999999999</c:v>
                </c:pt>
                <c:pt idx="16154">
                  <c:v>-16.055693999999999</c:v>
                </c:pt>
                <c:pt idx="16155">
                  <c:v>-16.055693999999999</c:v>
                </c:pt>
                <c:pt idx="16156">
                  <c:v>-16.222754999999999</c:v>
                </c:pt>
                <c:pt idx="16157">
                  <c:v>-16.222754999999999</c:v>
                </c:pt>
                <c:pt idx="16158">
                  <c:v>-16.382345999999998</c:v>
                </c:pt>
                <c:pt idx="16159">
                  <c:v>-16.427461000000001</c:v>
                </c:pt>
                <c:pt idx="16160">
                  <c:v>-16.470583999999999</c:v>
                </c:pt>
                <c:pt idx="16161">
                  <c:v>-16.516622000000002</c:v>
                </c:pt>
                <c:pt idx="16162">
                  <c:v>-16.516622000000002</c:v>
                </c:pt>
                <c:pt idx="16163">
                  <c:v>-16.516622000000002</c:v>
                </c:pt>
                <c:pt idx="16164">
                  <c:v>-16.691251000000001</c:v>
                </c:pt>
                <c:pt idx="16165">
                  <c:v>-16.691251000000001</c:v>
                </c:pt>
                <c:pt idx="16166">
                  <c:v>-16.857389999999999</c:v>
                </c:pt>
                <c:pt idx="16167">
                  <c:v>-16.906509</c:v>
                </c:pt>
                <c:pt idx="16168">
                  <c:v>-16.956337000000001</c:v>
                </c:pt>
                <c:pt idx="16169">
                  <c:v>-17.006885</c:v>
                </c:pt>
                <c:pt idx="16170">
                  <c:v>-17.006885</c:v>
                </c:pt>
                <c:pt idx="16171">
                  <c:v>-17.006885</c:v>
                </c:pt>
                <c:pt idx="16172">
                  <c:v>-17.200661</c:v>
                </c:pt>
                <c:pt idx="16173">
                  <c:v>-17.200661</c:v>
                </c:pt>
                <c:pt idx="16174">
                  <c:v>-17.384716000000001</c:v>
                </c:pt>
                <c:pt idx="16175">
                  <c:v>-17.439194000000001</c:v>
                </c:pt>
                <c:pt idx="16176">
                  <c:v>-17.494479999999999</c:v>
                </c:pt>
                <c:pt idx="16177">
                  <c:v>-17.548414999999999</c:v>
                </c:pt>
                <c:pt idx="16178">
                  <c:v>-17.548414999999999</c:v>
                </c:pt>
                <c:pt idx="16179">
                  <c:v>-17.548414999999999</c:v>
                </c:pt>
                <c:pt idx="16180">
                  <c:v>-17.9148</c:v>
                </c:pt>
                <c:pt idx="16181">
                  <c:v>-17.9148</c:v>
                </c:pt>
                <c:pt idx="16182">
                  <c:v>-18.106193000000001</c:v>
                </c:pt>
                <c:pt idx="16183">
                  <c:v>-18.167687000000001</c:v>
                </c:pt>
                <c:pt idx="16184">
                  <c:v>-18.229687999999999</c:v>
                </c:pt>
                <c:pt idx="16185">
                  <c:v>-18.29354</c:v>
                </c:pt>
                <c:pt idx="16186">
                  <c:v>-18.29354</c:v>
                </c:pt>
                <c:pt idx="16187">
                  <c:v>-18.29354</c:v>
                </c:pt>
                <c:pt idx="16188">
                  <c:v>-18.979585</c:v>
                </c:pt>
                <c:pt idx="16189">
                  <c:v>-18.979585</c:v>
                </c:pt>
                <c:pt idx="16190">
                  <c:v>-19.203741000000001</c:v>
                </c:pt>
                <c:pt idx="16191">
                  <c:v>-19.270990000000001</c:v>
                </c:pt>
                <c:pt idx="16192">
                  <c:v>-19.340040999999999</c:v>
                </c:pt>
                <c:pt idx="16193">
                  <c:v>-19.409699</c:v>
                </c:pt>
                <c:pt idx="16194">
                  <c:v>-19.409699</c:v>
                </c:pt>
                <c:pt idx="16195">
                  <c:v>-19.409699</c:v>
                </c:pt>
                <c:pt idx="16196">
                  <c:v>-19.667857000000001</c:v>
                </c:pt>
                <c:pt idx="16197">
                  <c:v>-19.667857000000001</c:v>
                </c:pt>
                <c:pt idx="16198">
                  <c:v>-19.920302</c:v>
                </c:pt>
                <c:pt idx="16199">
                  <c:v>-19.993697000000001</c:v>
                </c:pt>
                <c:pt idx="16200">
                  <c:v>-20.069075000000002</c:v>
                </c:pt>
                <c:pt idx="16201">
                  <c:v>-20.143571000000001</c:v>
                </c:pt>
                <c:pt idx="16202">
                  <c:v>-20.143571000000001</c:v>
                </c:pt>
                <c:pt idx="16203">
                  <c:v>-20.143571000000001</c:v>
                </c:pt>
                <c:pt idx="16204">
                  <c:v>-20.417417</c:v>
                </c:pt>
                <c:pt idx="16205">
                  <c:v>-20.417417</c:v>
                </c:pt>
                <c:pt idx="16206">
                  <c:v>-20.689671000000001</c:v>
                </c:pt>
                <c:pt idx="16207">
                  <c:v>-20.768651999999999</c:v>
                </c:pt>
                <c:pt idx="16208">
                  <c:v>-20.843945999999999</c:v>
                </c:pt>
                <c:pt idx="16209">
                  <c:v>-20.92334</c:v>
                </c:pt>
                <c:pt idx="16210">
                  <c:v>-20.92334</c:v>
                </c:pt>
                <c:pt idx="16211">
                  <c:v>-20.92334</c:v>
                </c:pt>
                <c:pt idx="16212">
                  <c:v>-21.206755999999999</c:v>
                </c:pt>
                <c:pt idx="16213">
                  <c:v>-21.206755999999999</c:v>
                </c:pt>
                <c:pt idx="16214">
                  <c:v>-21.489639</c:v>
                </c:pt>
                <c:pt idx="16215">
                  <c:v>-21.570074000000002</c:v>
                </c:pt>
                <c:pt idx="16216">
                  <c:v>-21.650749999999999</c:v>
                </c:pt>
                <c:pt idx="16217">
                  <c:v>-21.728899999999999</c:v>
                </c:pt>
                <c:pt idx="16218">
                  <c:v>-21.728899999999999</c:v>
                </c:pt>
                <c:pt idx="16219">
                  <c:v>-21.728899999999999</c:v>
                </c:pt>
                <c:pt idx="16220">
                  <c:v>-22.021048</c:v>
                </c:pt>
                <c:pt idx="16221">
                  <c:v>-22.021048</c:v>
                </c:pt>
                <c:pt idx="16222">
                  <c:v>-22.317292999999999</c:v>
                </c:pt>
                <c:pt idx="16223">
                  <c:v>-22.401623000000001</c:v>
                </c:pt>
                <c:pt idx="16224">
                  <c:v>-22.486499999999999</c:v>
                </c:pt>
                <c:pt idx="16225">
                  <c:v>-22.571977</c:v>
                </c:pt>
                <c:pt idx="16226">
                  <c:v>-22.571977</c:v>
                </c:pt>
                <c:pt idx="16227">
                  <c:v>-22.571977</c:v>
                </c:pt>
                <c:pt idx="16228">
                  <c:v>-22.571977</c:v>
                </c:pt>
                <c:pt idx="16229">
                  <c:v>-22.571977</c:v>
                </c:pt>
                <c:pt idx="16230">
                  <c:v>-22.878449</c:v>
                </c:pt>
                <c:pt idx="16231">
                  <c:v>-22.878449</c:v>
                </c:pt>
                <c:pt idx="16232">
                  <c:v>-22.878449</c:v>
                </c:pt>
                <c:pt idx="16233">
                  <c:v>-22.878449</c:v>
                </c:pt>
                <c:pt idx="16234">
                  <c:v>-22.878449</c:v>
                </c:pt>
                <c:pt idx="16235">
                  <c:v>-22.878449</c:v>
                </c:pt>
                <c:pt idx="16236">
                  <c:v>-22.925899999999999</c:v>
                </c:pt>
                <c:pt idx="16237">
                  <c:v>-23.012533000000001</c:v>
                </c:pt>
                <c:pt idx="16238">
                  <c:v>-23.272656000000001</c:v>
                </c:pt>
                <c:pt idx="16239">
                  <c:v>-23.360946999999999</c:v>
                </c:pt>
                <c:pt idx="16240">
                  <c:v>-23.451601</c:v>
                </c:pt>
                <c:pt idx="16241">
                  <c:v>-23.451601</c:v>
                </c:pt>
                <c:pt idx="16242">
                  <c:v>-23.451601</c:v>
                </c:pt>
                <c:pt idx="16243">
                  <c:v>-24.094556000000001</c:v>
                </c:pt>
                <c:pt idx="16244">
                  <c:v>-24.094556000000001</c:v>
                </c:pt>
                <c:pt idx="16245">
                  <c:v>-24.216218999999999</c:v>
                </c:pt>
                <c:pt idx="16246">
                  <c:v>-24.49905</c:v>
                </c:pt>
                <c:pt idx="16247">
                  <c:v>-24.595531999999999</c:v>
                </c:pt>
                <c:pt idx="16248">
                  <c:v>-24.693131999999999</c:v>
                </c:pt>
                <c:pt idx="16249">
                  <c:v>-24.693131999999999</c:v>
                </c:pt>
                <c:pt idx="16250">
                  <c:v>-25.045938</c:v>
                </c:pt>
                <c:pt idx="16251">
                  <c:v>-25.045938</c:v>
                </c:pt>
                <c:pt idx="16252">
                  <c:v>-25.045938</c:v>
                </c:pt>
                <c:pt idx="16253">
                  <c:v>-25.205945</c:v>
                </c:pt>
                <c:pt idx="16254">
                  <c:v>-25.511794999999999</c:v>
                </c:pt>
                <c:pt idx="16255">
                  <c:v>-25.618459000000001</c:v>
                </c:pt>
                <c:pt idx="16256">
                  <c:v>-25.726621999999999</c:v>
                </c:pt>
                <c:pt idx="16257">
                  <c:v>-25.726621999999999</c:v>
                </c:pt>
                <c:pt idx="16258">
                  <c:v>-26.120381999999999</c:v>
                </c:pt>
                <c:pt idx="16259">
                  <c:v>-26.120381999999999</c:v>
                </c:pt>
                <c:pt idx="16260">
                  <c:v>-26.120381999999999</c:v>
                </c:pt>
                <c:pt idx="16261">
                  <c:v>-26.291284000000001</c:v>
                </c:pt>
                <c:pt idx="16262">
                  <c:v>-26.638338000000001</c:v>
                </c:pt>
                <c:pt idx="16263">
                  <c:v>-26.757379</c:v>
                </c:pt>
                <c:pt idx="16264">
                  <c:v>-26.87811</c:v>
                </c:pt>
                <c:pt idx="16265">
                  <c:v>-26.87811</c:v>
                </c:pt>
                <c:pt idx="16266">
                  <c:v>-27.317188000000002</c:v>
                </c:pt>
                <c:pt idx="16267">
                  <c:v>-27.317188000000002</c:v>
                </c:pt>
                <c:pt idx="16268">
                  <c:v>-27.317188000000002</c:v>
                </c:pt>
                <c:pt idx="16269">
                  <c:v>-27.509319000000001</c:v>
                </c:pt>
                <c:pt idx="16270">
                  <c:v>-28.152836000000001</c:v>
                </c:pt>
                <c:pt idx="16271">
                  <c:v>-28.152836000000001</c:v>
                </c:pt>
                <c:pt idx="16272">
                  <c:v>-28.638356000000002</c:v>
                </c:pt>
                <c:pt idx="16273">
                  <c:v>-28.638356000000002</c:v>
                </c:pt>
                <c:pt idx="16274">
                  <c:v>-28.638356000000002</c:v>
                </c:pt>
                <c:pt idx="16275">
                  <c:v>-28.860216000000001</c:v>
                </c:pt>
                <c:pt idx="16276">
                  <c:v>-29.001404000000001</c:v>
                </c:pt>
                <c:pt idx="16277">
                  <c:v>-29.144352000000001</c:v>
                </c:pt>
                <c:pt idx="16278">
                  <c:v>-29.577152000000002</c:v>
                </c:pt>
                <c:pt idx="16279">
                  <c:v>-29.577152000000002</c:v>
                </c:pt>
                <c:pt idx="16280">
                  <c:v>-30.117148</c:v>
                </c:pt>
                <c:pt idx="16281">
                  <c:v>-30.117148</c:v>
                </c:pt>
                <c:pt idx="16282">
                  <c:v>-30.117148</c:v>
                </c:pt>
                <c:pt idx="16283">
                  <c:v>-30.364079</c:v>
                </c:pt>
                <c:pt idx="16284">
                  <c:v>-30.520503000000001</c:v>
                </c:pt>
                <c:pt idx="16285">
                  <c:v>-30.670705999999999</c:v>
                </c:pt>
                <c:pt idx="16286">
                  <c:v>-31.151622</c:v>
                </c:pt>
                <c:pt idx="16287">
                  <c:v>-31.151622</c:v>
                </c:pt>
                <c:pt idx="16288">
                  <c:v>-31.737819999999999</c:v>
                </c:pt>
                <c:pt idx="16289">
                  <c:v>-31.737819999999999</c:v>
                </c:pt>
                <c:pt idx="16290">
                  <c:v>-31.737819999999999</c:v>
                </c:pt>
                <c:pt idx="16291">
                  <c:v>-31.998574000000001</c:v>
                </c:pt>
                <c:pt idx="16292">
                  <c:v>-32.168329</c:v>
                </c:pt>
                <c:pt idx="16293">
                  <c:v>-32.339585</c:v>
                </c:pt>
                <c:pt idx="16294">
                  <c:v>-32.853836000000001</c:v>
                </c:pt>
                <c:pt idx="16295">
                  <c:v>-32.853836000000001</c:v>
                </c:pt>
                <c:pt idx="16296">
                  <c:v>-33.485297000000003</c:v>
                </c:pt>
                <c:pt idx="16297">
                  <c:v>-33.485297000000003</c:v>
                </c:pt>
                <c:pt idx="16298">
                  <c:v>-33.485297000000003</c:v>
                </c:pt>
                <c:pt idx="16299">
                  <c:v>-33.776848999999999</c:v>
                </c:pt>
                <c:pt idx="16300">
                  <c:v>-33.957847000000001</c:v>
                </c:pt>
                <c:pt idx="16301">
                  <c:v>-34.143832000000003</c:v>
                </c:pt>
                <c:pt idx="16302">
                  <c:v>-34.704777999999997</c:v>
                </c:pt>
                <c:pt idx="16303">
                  <c:v>-34.704777999999997</c:v>
                </c:pt>
                <c:pt idx="16304">
                  <c:v>-35.392986000000001</c:v>
                </c:pt>
                <c:pt idx="16305">
                  <c:v>-35.392986000000001</c:v>
                </c:pt>
                <c:pt idx="16306">
                  <c:v>-35.392986000000001</c:v>
                </c:pt>
                <c:pt idx="16307">
                  <c:v>-35.699629999999999</c:v>
                </c:pt>
                <c:pt idx="16308">
                  <c:v>-35.899742000000003</c:v>
                </c:pt>
                <c:pt idx="16309">
                  <c:v>-36.102144000000003</c:v>
                </c:pt>
                <c:pt idx="16310">
                  <c:v>-36.724536000000001</c:v>
                </c:pt>
                <c:pt idx="16311">
                  <c:v>-36.724536000000001</c:v>
                </c:pt>
                <c:pt idx="16312">
                  <c:v>-37.480406000000002</c:v>
                </c:pt>
                <c:pt idx="16313">
                  <c:v>-37.480406000000002</c:v>
                </c:pt>
                <c:pt idx="16314">
                  <c:v>-37.597158999999998</c:v>
                </c:pt>
                <c:pt idx="16315">
                  <c:v>-37.812486999999997</c:v>
                </c:pt>
                <c:pt idx="16316">
                  <c:v>-38.030434</c:v>
                </c:pt>
                <c:pt idx="16317">
                  <c:v>-38.239925999999997</c:v>
                </c:pt>
                <c:pt idx="16318">
                  <c:v>-38.912968999999997</c:v>
                </c:pt>
                <c:pt idx="16319">
                  <c:v>-38.912968999999997</c:v>
                </c:pt>
                <c:pt idx="16320">
                  <c:v>-39.744081000000001</c:v>
                </c:pt>
                <c:pt idx="16321">
                  <c:v>-39.744081000000001</c:v>
                </c:pt>
                <c:pt idx="16322">
                  <c:v>-39.744081000000001</c:v>
                </c:pt>
                <c:pt idx="16323">
                  <c:v>-40.102324000000003</c:v>
                </c:pt>
                <c:pt idx="16324">
                  <c:v>-40.338469000000003</c:v>
                </c:pt>
                <c:pt idx="16325">
                  <c:v>-40.577812999999999</c:v>
                </c:pt>
                <c:pt idx="16326">
                  <c:v>-41.290278000000001</c:v>
                </c:pt>
                <c:pt idx="16327">
                  <c:v>-41.290278000000001</c:v>
                </c:pt>
                <c:pt idx="16328">
                  <c:v>-42.207667999999998</c:v>
                </c:pt>
                <c:pt idx="16329">
                  <c:v>-42.207667999999998</c:v>
                </c:pt>
                <c:pt idx="16330">
                  <c:v>-42.357354000000001</c:v>
                </c:pt>
                <c:pt idx="16331">
                  <c:v>-42.602074999999999</c:v>
                </c:pt>
                <c:pt idx="16332">
                  <c:v>-42.862817</c:v>
                </c:pt>
                <c:pt idx="16333">
                  <c:v>-43.127822000000002</c:v>
                </c:pt>
                <c:pt idx="16334">
                  <c:v>-43.948864999999998</c:v>
                </c:pt>
                <c:pt idx="16335">
                  <c:v>-43.948864999999998</c:v>
                </c:pt>
                <c:pt idx="16336">
                  <c:v>-43.948864999999998</c:v>
                </c:pt>
                <c:pt idx="16337">
                  <c:v>-44.984102</c:v>
                </c:pt>
                <c:pt idx="16338">
                  <c:v>-44.984102</c:v>
                </c:pt>
                <c:pt idx="16339">
                  <c:v>-44.984102</c:v>
                </c:pt>
                <c:pt idx="16340">
                  <c:v>-45.136166000000003</c:v>
                </c:pt>
                <c:pt idx="16341">
                  <c:v>-45.419817000000002</c:v>
                </c:pt>
                <c:pt idx="16342">
                  <c:v>-46.600776000000003</c:v>
                </c:pt>
                <c:pt idx="16343">
                  <c:v>-46.600776000000003</c:v>
                </c:pt>
                <c:pt idx="16344">
                  <c:v>-46.909768</c:v>
                </c:pt>
                <c:pt idx="16345">
                  <c:v>-46.909768</c:v>
                </c:pt>
                <c:pt idx="16346">
                  <c:v>-48.060200999999999</c:v>
                </c:pt>
                <c:pt idx="16347">
                  <c:v>-48.060200999999999</c:v>
                </c:pt>
                <c:pt idx="16348">
                  <c:v>-48.060200999999999</c:v>
                </c:pt>
                <c:pt idx="16349">
                  <c:v>-48.225549000000001</c:v>
                </c:pt>
                <c:pt idx="16350">
                  <c:v>-49.497314000000003</c:v>
                </c:pt>
                <c:pt idx="16351">
                  <c:v>-49.497314000000003</c:v>
                </c:pt>
                <c:pt idx="16352">
                  <c:v>-49.830016000000001</c:v>
                </c:pt>
                <c:pt idx="16353">
                  <c:v>-50.167074999999997</c:v>
                </c:pt>
                <c:pt idx="16354">
                  <c:v>-50.167074999999997</c:v>
                </c:pt>
                <c:pt idx="16355">
                  <c:v>-51.432997</c:v>
                </c:pt>
                <c:pt idx="16356">
                  <c:v>-51.432997</c:v>
                </c:pt>
                <c:pt idx="16357">
                  <c:v>-51.615810000000003</c:v>
                </c:pt>
                <c:pt idx="16358">
                  <c:v>-53.014600999999999</c:v>
                </c:pt>
                <c:pt idx="16359">
                  <c:v>-53.014600999999999</c:v>
                </c:pt>
                <c:pt idx="16360">
                  <c:v>-53.377456000000002</c:v>
                </c:pt>
                <c:pt idx="16361">
                  <c:v>-53.736334999999997</c:v>
                </c:pt>
                <c:pt idx="16362">
                  <c:v>-53.736334999999997</c:v>
                </c:pt>
                <c:pt idx="16363">
                  <c:v>-55.105089999999997</c:v>
                </c:pt>
                <c:pt idx="16364">
                  <c:v>-55.105089999999997</c:v>
                </c:pt>
                <c:pt idx="16365">
                  <c:v>-55.304093999999999</c:v>
                </c:pt>
                <c:pt idx="16366">
                  <c:v>-56.775182000000001</c:v>
                </c:pt>
                <c:pt idx="16367">
                  <c:v>-56.775182000000001</c:v>
                </c:pt>
                <c:pt idx="16368">
                  <c:v>-57.148378000000001</c:v>
                </c:pt>
                <c:pt idx="16369">
                  <c:v>-57.511968000000003</c:v>
                </c:pt>
                <c:pt idx="16370">
                  <c:v>-57.511968000000003</c:v>
                </c:pt>
                <c:pt idx="16371">
                  <c:v>-59.732287999999997</c:v>
                </c:pt>
                <c:pt idx="16372">
                  <c:v>-59.732287999999997</c:v>
                </c:pt>
                <c:pt idx="16373">
                  <c:v>-59.906624999999998</c:v>
                </c:pt>
                <c:pt idx="16374">
                  <c:v>-61.294409000000002</c:v>
                </c:pt>
                <c:pt idx="16375">
                  <c:v>-61.294409000000002</c:v>
                </c:pt>
                <c:pt idx="16376">
                  <c:v>-61.614058999999997</c:v>
                </c:pt>
                <c:pt idx="16377">
                  <c:v>-61.942912999999997</c:v>
                </c:pt>
                <c:pt idx="16378">
                  <c:v>-61.942912999999997</c:v>
                </c:pt>
                <c:pt idx="16379">
                  <c:v>-63.118139999999997</c:v>
                </c:pt>
                <c:pt idx="16380">
                  <c:v>-63.118139999999997</c:v>
                </c:pt>
                <c:pt idx="16381">
                  <c:v>-63.302636</c:v>
                </c:pt>
                <c:pt idx="16382">
                  <c:v>-64.477124000000003</c:v>
                </c:pt>
                <c:pt idx="16383">
                  <c:v>-64.477124000000003</c:v>
                </c:pt>
                <c:pt idx="16384">
                  <c:v>-64.727063999999999</c:v>
                </c:pt>
                <c:pt idx="16385">
                  <c:v>-64.983378000000002</c:v>
                </c:pt>
                <c:pt idx="16386">
                  <c:v>-64.983378000000002</c:v>
                </c:pt>
                <c:pt idx="16387">
                  <c:v>-65.879086000000001</c:v>
                </c:pt>
                <c:pt idx="16388">
                  <c:v>-65.879086000000001</c:v>
                </c:pt>
                <c:pt idx="16389">
                  <c:v>-66.011979999999994</c:v>
                </c:pt>
                <c:pt idx="16390">
                  <c:v>-66.817065999999997</c:v>
                </c:pt>
                <c:pt idx="16391">
                  <c:v>-66.817065999999997</c:v>
                </c:pt>
                <c:pt idx="16392">
                  <c:v>-66.991815000000003</c:v>
                </c:pt>
                <c:pt idx="16393">
                  <c:v>-67.156555999999995</c:v>
                </c:pt>
                <c:pt idx="16394">
                  <c:v>-67.156555999999995</c:v>
                </c:pt>
                <c:pt idx="16395">
                  <c:v>-67.721872000000005</c:v>
                </c:pt>
                <c:pt idx="16396">
                  <c:v>-67.721872000000005</c:v>
                </c:pt>
                <c:pt idx="16397">
                  <c:v>-67.799986000000004</c:v>
                </c:pt>
                <c:pt idx="16398">
                  <c:v>-68.238382000000001</c:v>
                </c:pt>
                <c:pt idx="16399">
                  <c:v>-68.238382000000001</c:v>
                </c:pt>
                <c:pt idx="16400">
                  <c:v>-68.238382000000001</c:v>
                </c:pt>
                <c:pt idx="16401">
                  <c:v>-68.292382000000003</c:v>
                </c:pt>
                <c:pt idx="16402">
                  <c:v>-68.292382000000003</c:v>
                </c:pt>
                <c:pt idx="16403">
                  <c:v>-68.269553999999999</c:v>
                </c:pt>
                <c:pt idx="16404">
                  <c:v>-68.226896999999994</c:v>
                </c:pt>
                <c:pt idx="16405">
                  <c:v>-68.162893999999994</c:v>
                </c:pt>
                <c:pt idx="16406">
                  <c:v>-67.703489000000005</c:v>
                </c:pt>
                <c:pt idx="16407">
                  <c:v>-67.703489000000005</c:v>
                </c:pt>
                <c:pt idx="16408">
                  <c:v>-67.703489000000005</c:v>
                </c:pt>
                <c:pt idx="16409">
                  <c:v>-67.213587000000004</c:v>
                </c:pt>
                <c:pt idx="16410">
                  <c:v>-67.213587000000004</c:v>
                </c:pt>
                <c:pt idx="16411">
                  <c:v>-67.100046000000006</c:v>
                </c:pt>
                <c:pt idx="16412">
                  <c:v>-66.903833000000006</c:v>
                </c:pt>
                <c:pt idx="16413">
                  <c:v>-66.689819</c:v>
                </c:pt>
                <c:pt idx="16414">
                  <c:v>-65.702663000000001</c:v>
                </c:pt>
                <c:pt idx="16415">
                  <c:v>-65.702663000000001</c:v>
                </c:pt>
                <c:pt idx="16416">
                  <c:v>-65.702663000000001</c:v>
                </c:pt>
                <c:pt idx="16417">
                  <c:v>-64.773618999999997</c:v>
                </c:pt>
                <c:pt idx="16418">
                  <c:v>-64.773618999999997</c:v>
                </c:pt>
                <c:pt idx="16419">
                  <c:v>-64.584855000000005</c:v>
                </c:pt>
                <c:pt idx="16420">
                  <c:v>-64.279915000000003</c:v>
                </c:pt>
                <c:pt idx="16421">
                  <c:v>-63.982703999999998</c:v>
                </c:pt>
                <c:pt idx="16422">
                  <c:v>-61.482545999999999</c:v>
                </c:pt>
                <c:pt idx="16423">
                  <c:v>-61.482545999999999</c:v>
                </c:pt>
                <c:pt idx="16424">
                  <c:v>-61.482545999999999</c:v>
                </c:pt>
                <c:pt idx="16425">
                  <c:v>-61.279027999999997</c:v>
                </c:pt>
                <c:pt idx="16426">
                  <c:v>-60.925308000000001</c:v>
                </c:pt>
                <c:pt idx="16427">
                  <c:v>-60.566330000000001</c:v>
                </c:pt>
                <c:pt idx="16428">
                  <c:v>-60.201697000000003</c:v>
                </c:pt>
                <c:pt idx="16429">
                  <c:v>-59.847996999999999</c:v>
                </c:pt>
                <c:pt idx="16430">
                  <c:v>-55.847965000000002</c:v>
                </c:pt>
                <c:pt idx="16431">
                  <c:v>-55.404938000000001</c:v>
                </c:pt>
                <c:pt idx="16432">
                  <c:v>-54.953237999999999</c:v>
                </c:pt>
                <c:pt idx="16433">
                  <c:v>-54.953237999999999</c:v>
                </c:pt>
                <c:pt idx="16434">
                  <c:v>-54.953237999999999</c:v>
                </c:pt>
                <c:pt idx="16435">
                  <c:v>-53.388269000000001</c:v>
                </c:pt>
                <c:pt idx="16436">
                  <c:v>-53.388269000000001</c:v>
                </c:pt>
                <c:pt idx="16437">
                  <c:v>-53.117279000000003</c:v>
                </c:pt>
                <c:pt idx="16438">
                  <c:v>-51.209164000000001</c:v>
                </c:pt>
                <c:pt idx="16439">
                  <c:v>-51.209164000000001</c:v>
                </c:pt>
                <c:pt idx="16440">
                  <c:v>-50.196800000000003</c:v>
                </c:pt>
                <c:pt idx="16441">
                  <c:v>-50.196800000000003</c:v>
                </c:pt>
                <c:pt idx="16442">
                  <c:v>-50.196800000000003</c:v>
                </c:pt>
                <c:pt idx="16443">
                  <c:v>-48.441448000000001</c:v>
                </c:pt>
                <c:pt idx="16444">
                  <c:v>-48.441448000000001</c:v>
                </c:pt>
                <c:pt idx="16445">
                  <c:v>-48.139854999999997</c:v>
                </c:pt>
                <c:pt idx="16446">
                  <c:v>-46.021459999999998</c:v>
                </c:pt>
                <c:pt idx="16447">
                  <c:v>-45.506838000000002</c:v>
                </c:pt>
                <c:pt idx="16448">
                  <c:v>-44.963261000000003</c:v>
                </c:pt>
                <c:pt idx="16449">
                  <c:v>-44.963261000000003</c:v>
                </c:pt>
                <c:pt idx="16450">
                  <c:v>-44.963261000000003</c:v>
                </c:pt>
                <c:pt idx="16451">
                  <c:v>-43.093972999999998</c:v>
                </c:pt>
                <c:pt idx="16452">
                  <c:v>-43.093972999999998</c:v>
                </c:pt>
                <c:pt idx="16453">
                  <c:v>-42.783389</c:v>
                </c:pt>
                <c:pt idx="16454">
                  <c:v>-40.538767999999997</c:v>
                </c:pt>
                <c:pt idx="16455">
                  <c:v>-39.965629</c:v>
                </c:pt>
                <c:pt idx="16456">
                  <c:v>-39.414656000000001</c:v>
                </c:pt>
                <c:pt idx="16457">
                  <c:v>-39.414656000000001</c:v>
                </c:pt>
                <c:pt idx="16458">
                  <c:v>-39.414656000000001</c:v>
                </c:pt>
                <c:pt idx="16459">
                  <c:v>-37.425227</c:v>
                </c:pt>
                <c:pt idx="16460">
                  <c:v>-37.425227</c:v>
                </c:pt>
                <c:pt idx="16461">
                  <c:v>-37.055219000000001</c:v>
                </c:pt>
                <c:pt idx="16462">
                  <c:v>-34.698016000000003</c:v>
                </c:pt>
                <c:pt idx="16463">
                  <c:v>-34.095098</c:v>
                </c:pt>
                <c:pt idx="16464">
                  <c:v>-33.499431999999999</c:v>
                </c:pt>
                <c:pt idx="16465">
                  <c:v>-33.499431999999999</c:v>
                </c:pt>
                <c:pt idx="16466">
                  <c:v>-33.499431999999999</c:v>
                </c:pt>
                <c:pt idx="16467">
                  <c:v>-31.421997000000001</c:v>
                </c:pt>
                <c:pt idx="16468">
                  <c:v>-31.421997000000001</c:v>
                </c:pt>
                <c:pt idx="16469">
                  <c:v>-31.069489999999998</c:v>
                </c:pt>
                <c:pt idx="16470">
                  <c:v>-28.676918000000001</c:v>
                </c:pt>
                <c:pt idx="16471">
                  <c:v>-28.068840999999999</c:v>
                </c:pt>
                <c:pt idx="16472">
                  <c:v>-27.461257</c:v>
                </c:pt>
                <c:pt idx="16473">
                  <c:v>-27.461257</c:v>
                </c:pt>
                <c:pt idx="16474">
                  <c:v>-27.461257</c:v>
                </c:pt>
                <c:pt idx="16475">
                  <c:v>-25.381083</c:v>
                </c:pt>
                <c:pt idx="16476">
                  <c:v>-25.381083</c:v>
                </c:pt>
                <c:pt idx="16477">
                  <c:v>-25.030836000000001</c:v>
                </c:pt>
                <c:pt idx="16478">
                  <c:v>-22.665658000000001</c:v>
                </c:pt>
                <c:pt idx="16479">
                  <c:v>-22.066787000000001</c:v>
                </c:pt>
                <c:pt idx="16480">
                  <c:v>-21.470061999999999</c:v>
                </c:pt>
                <c:pt idx="16481">
                  <c:v>-21.470061999999999</c:v>
                </c:pt>
                <c:pt idx="16482">
                  <c:v>-21.470061999999999</c:v>
                </c:pt>
                <c:pt idx="16483">
                  <c:v>-19.424237000000002</c:v>
                </c:pt>
                <c:pt idx="16484">
                  <c:v>-19.424237000000002</c:v>
                </c:pt>
                <c:pt idx="16485">
                  <c:v>-19.085204000000001</c:v>
                </c:pt>
                <c:pt idx="16486">
                  <c:v>-16.801672</c:v>
                </c:pt>
                <c:pt idx="16487">
                  <c:v>-16.230919</c:v>
                </c:pt>
                <c:pt idx="16488">
                  <c:v>-15.664317</c:v>
                </c:pt>
                <c:pt idx="16489">
                  <c:v>-15.664317</c:v>
                </c:pt>
                <c:pt idx="16490">
                  <c:v>-15.664317</c:v>
                </c:pt>
                <c:pt idx="16491">
                  <c:v>-12.506575</c:v>
                </c:pt>
                <c:pt idx="16492">
                  <c:v>-12.506575</c:v>
                </c:pt>
                <c:pt idx="16493">
                  <c:v>-12.215548</c:v>
                </c:pt>
                <c:pt idx="16494">
                  <c:v>-10.099385</c:v>
                </c:pt>
                <c:pt idx="16495">
                  <c:v>-9.5718049999999995</c:v>
                </c:pt>
                <c:pt idx="16496">
                  <c:v>-9.0586389999999994</c:v>
                </c:pt>
                <c:pt idx="16497">
                  <c:v>-9.0586389999999994</c:v>
                </c:pt>
                <c:pt idx="16498">
                  <c:v>-9.0586389999999994</c:v>
                </c:pt>
                <c:pt idx="16499">
                  <c:v>-7.2740039999999997</c:v>
                </c:pt>
                <c:pt idx="16500">
                  <c:v>-7.2740039999999997</c:v>
                </c:pt>
                <c:pt idx="16501">
                  <c:v>-6.958412</c:v>
                </c:pt>
                <c:pt idx="16502">
                  <c:v>-5.0106650000000004</c:v>
                </c:pt>
                <c:pt idx="16503">
                  <c:v>-4.5448469999999999</c:v>
                </c:pt>
                <c:pt idx="16504">
                  <c:v>-4.0795519999999996</c:v>
                </c:pt>
                <c:pt idx="16505">
                  <c:v>-4.0795519999999996</c:v>
                </c:pt>
                <c:pt idx="16506">
                  <c:v>-4.0795519999999996</c:v>
                </c:pt>
                <c:pt idx="16507">
                  <c:v>-2.4830009999999998</c:v>
                </c:pt>
                <c:pt idx="16508">
                  <c:v>-2.4830009999999998</c:v>
                </c:pt>
                <c:pt idx="16509">
                  <c:v>-1.7730509999999999</c:v>
                </c:pt>
                <c:pt idx="16510">
                  <c:v>-0.52771699999999999</c:v>
                </c:pt>
                <c:pt idx="16511">
                  <c:v>-0.12552099999999999</c:v>
                </c:pt>
                <c:pt idx="16512">
                  <c:v>0.266407</c:v>
                </c:pt>
                <c:pt idx="16513">
                  <c:v>0.266407</c:v>
                </c:pt>
                <c:pt idx="16514">
                  <c:v>0.266407</c:v>
                </c:pt>
                <c:pt idx="16515">
                  <c:v>1.6074489999999999</c:v>
                </c:pt>
                <c:pt idx="16516">
                  <c:v>1.6074489999999999</c:v>
                </c:pt>
                <c:pt idx="16517">
                  <c:v>1.835988</c:v>
                </c:pt>
                <c:pt idx="16518">
                  <c:v>3.202048</c:v>
                </c:pt>
                <c:pt idx="16519">
                  <c:v>3.5175679999999998</c:v>
                </c:pt>
                <c:pt idx="16520">
                  <c:v>3.8202479999999999</c:v>
                </c:pt>
                <c:pt idx="16521">
                  <c:v>3.8202479999999999</c:v>
                </c:pt>
                <c:pt idx="16522">
                  <c:v>3.8202479999999999</c:v>
                </c:pt>
                <c:pt idx="16523">
                  <c:v>4.8516940000000002</c:v>
                </c:pt>
                <c:pt idx="16524">
                  <c:v>4.8516940000000002</c:v>
                </c:pt>
                <c:pt idx="16525">
                  <c:v>5.2695429999999996</c:v>
                </c:pt>
                <c:pt idx="16526">
                  <c:v>6.3395859999999997</c:v>
                </c:pt>
                <c:pt idx="16527">
                  <c:v>6.3395859999999997</c:v>
                </c:pt>
                <c:pt idx="16528">
                  <c:v>6.9559139999999999</c:v>
                </c:pt>
                <c:pt idx="16529">
                  <c:v>6.9559139999999999</c:v>
                </c:pt>
                <c:pt idx="16530">
                  <c:v>7.1691330000000004</c:v>
                </c:pt>
                <c:pt idx="16531">
                  <c:v>7.2809179999999998</c:v>
                </c:pt>
                <c:pt idx="16532">
                  <c:v>7.3683589999999999</c:v>
                </c:pt>
                <c:pt idx="16533">
                  <c:v>7.4422579999999998</c:v>
                </c:pt>
                <c:pt idx="16534">
                  <c:v>7.532292</c:v>
                </c:pt>
                <c:pt idx="16535">
                  <c:v>7.532292</c:v>
                </c:pt>
                <c:pt idx="16536">
                  <c:v>7.654299</c:v>
                </c:pt>
                <c:pt idx="16537">
                  <c:v>7.654299</c:v>
                </c:pt>
                <c:pt idx="16538">
                  <c:v>7.6238869999999999</c:v>
                </c:pt>
                <c:pt idx="16539">
                  <c:v>7.58725</c:v>
                </c:pt>
                <c:pt idx="16540">
                  <c:v>7.5342560000000001</c:v>
                </c:pt>
                <c:pt idx="16541">
                  <c:v>7.4639129999999998</c:v>
                </c:pt>
                <c:pt idx="16542">
                  <c:v>7.2795329999999998</c:v>
                </c:pt>
                <c:pt idx="16543">
                  <c:v>7.2795329999999998</c:v>
                </c:pt>
                <c:pt idx="16544">
                  <c:v>6.9690000000000003</c:v>
                </c:pt>
                <c:pt idx="16545">
                  <c:v>6.9690000000000003</c:v>
                </c:pt>
                <c:pt idx="16546">
                  <c:v>6.7288059999999996</c:v>
                </c:pt>
                <c:pt idx="16547">
                  <c:v>6.577661</c:v>
                </c:pt>
                <c:pt idx="16548">
                  <c:v>6.4095870000000001</c:v>
                </c:pt>
                <c:pt idx="16549">
                  <c:v>6.2289450000000004</c:v>
                </c:pt>
                <c:pt idx="16550">
                  <c:v>5.836646</c:v>
                </c:pt>
                <c:pt idx="16551">
                  <c:v>5.836646</c:v>
                </c:pt>
                <c:pt idx="16552">
                  <c:v>5.2256929999999997</c:v>
                </c:pt>
                <c:pt idx="16553">
                  <c:v>5.2256929999999997</c:v>
                </c:pt>
                <c:pt idx="16554">
                  <c:v>4.8621530000000002</c:v>
                </c:pt>
                <c:pt idx="16555">
                  <c:v>4.6311280000000004</c:v>
                </c:pt>
                <c:pt idx="16556">
                  <c:v>4.3956540000000004</c:v>
                </c:pt>
                <c:pt idx="16557">
                  <c:v>4.1566289999999997</c:v>
                </c:pt>
                <c:pt idx="16558">
                  <c:v>3.6806950000000001</c:v>
                </c:pt>
                <c:pt idx="16559">
                  <c:v>3.6806950000000001</c:v>
                </c:pt>
                <c:pt idx="16560">
                  <c:v>2.956766</c:v>
                </c:pt>
                <c:pt idx="16561">
                  <c:v>2.956766</c:v>
                </c:pt>
                <c:pt idx="16562">
                  <c:v>2.5623130000000001</c:v>
                </c:pt>
                <c:pt idx="16563">
                  <c:v>2.335105</c:v>
                </c:pt>
                <c:pt idx="16564">
                  <c:v>2.1096650000000001</c:v>
                </c:pt>
                <c:pt idx="16565">
                  <c:v>1.894274</c:v>
                </c:pt>
                <c:pt idx="16566">
                  <c:v>1.492054</c:v>
                </c:pt>
                <c:pt idx="16567">
                  <c:v>1.492054</c:v>
                </c:pt>
                <c:pt idx="16568">
                  <c:v>0.90384600000000004</c:v>
                </c:pt>
                <c:pt idx="16569">
                  <c:v>0.90384600000000004</c:v>
                </c:pt>
                <c:pt idx="16570">
                  <c:v>0.62616000000000005</c:v>
                </c:pt>
                <c:pt idx="16571">
                  <c:v>0.47498800000000002</c:v>
                </c:pt>
                <c:pt idx="16572">
                  <c:v>0.32717200000000002</c:v>
                </c:pt>
                <c:pt idx="16573">
                  <c:v>0.18488199999999999</c:v>
                </c:pt>
                <c:pt idx="16574">
                  <c:v>-7.8016000000000002E-2</c:v>
                </c:pt>
                <c:pt idx="16575">
                  <c:v>-7.8016000000000002E-2</c:v>
                </c:pt>
                <c:pt idx="16576">
                  <c:v>-0.50308699999999995</c:v>
                </c:pt>
                <c:pt idx="16577">
                  <c:v>-0.50308699999999995</c:v>
                </c:pt>
                <c:pt idx="16578">
                  <c:v>-0.69238900000000003</c:v>
                </c:pt>
                <c:pt idx="16579">
                  <c:v>-0.80925899999999995</c:v>
                </c:pt>
                <c:pt idx="16580">
                  <c:v>-0.92590099999999997</c:v>
                </c:pt>
                <c:pt idx="16581">
                  <c:v>-1.0360050000000001</c:v>
                </c:pt>
                <c:pt idx="16582">
                  <c:v>-1.2677080000000001</c:v>
                </c:pt>
                <c:pt idx="16583">
                  <c:v>-1.2677080000000001</c:v>
                </c:pt>
                <c:pt idx="16584">
                  <c:v>-1.2677080000000001</c:v>
                </c:pt>
                <c:pt idx="16585">
                  <c:v>-1.6817310000000001</c:v>
                </c:pt>
                <c:pt idx="16586">
                  <c:v>-1.6817310000000001</c:v>
                </c:pt>
                <c:pt idx="16587">
                  <c:v>-1.6817310000000001</c:v>
                </c:pt>
                <c:pt idx="16588">
                  <c:v>-1.7482759999999999</c:v>
                </c:pt>
                <c:pt idx="16589">
                  <c:v>-1.868752</c:v>
                </c:pt>
                <c:pt idx="16590">
                  <c:v>-2.2427609999999998</c:v>
                </c:pt>
                <c:pt idx="16591">
                  <c:v>-2.367181</c:v>
                </c:pt>
                <c:pt idx="16592">
                  <c:v>-2.5004230000000001</c:v>
                </c:pt>
                <c:pt idx="16593">
                  <c:v>-2.5004230000000001</c:v>
                </c:pt>
                <c:pt idx="16594">
                  <c:v>-2.5004230000000001</c:v>
                </c:pt>
                <c:pt idx="16595">
                  <c:v>-2.9787680000000001</c:v>
                </c:pt>
                <c:pt idx="16596">
                  <c:v>-2.9787680000000001</c:v>
                </c:pt>
                <c:pt idx="16597">
                  <c:v>-3.1997049999999998</c:v>
                </c:pt>
                <c:pt idx="16598">
                  <c:v>-3.646585</c:v>
                </c:pt>
                <c:pt idx="16599">
                  <c:v>-3.7950729999999999</c:v>
                </c:pt>
                <c:pt idx="16600">
                  <c:v>-3.9527830000000002</c:v>
                </c:pt>
                <c:pt idx="16601">
                  <c:v>-3.9527830000000002</c:v>
                </c:pt>
                <c:pt idx="16602">
                  <c:v>-4.4995339999999997</c:v>
                </c:pt>
                <c:pt idx="16603">
                  <c:v>-4.4995339999999997</c:v>
                </c:pt>
                <c:pt idx="16604">
                  <c:v>-4.4995339999999997</c:v>
                </c:pt>
                <c:pt idx="16605">
                  <c:v>-4.757422</c:v>
                </c:pt>
                <c:pt idx="16606">
                  <c:v>-5.2705529999999996</c:v>
                </c:pt>
                <c:pt idx="16607">
                  <c:v>-5.4473260000000003</c:v>
                </c:pt>
                <c:pt idx="16608">
                  <c:v>-5.6174780000000002</c:v>
                </c:pt>
                <c:pt idx="16609">
                  <c:v>-5.6174780000000002</c:v>
                </c:pt>
                <c:pt idx="16610">
                  <c:v>-5.6174780000000002</c:v>
                </c:pt>
                <c:pt idx="16611">
                  <c:v>-6.2172280000000004</c:v>
                </c:pt>
                <c:pt idx="16612">
                  <c:v>-6.2172280000000004</c:v>
                </c:pt>
                <c:pt idx="16613">
                  <c:v>-6.5045549999999999</c:v>
                </c:pt>
                <c:pt idx="16614">
                  <c:v>-7.0547449999999996</c:v>
                </c:pt>
                <c:pt idx="16615">
                  <c:v>-7.2377789999999997</c:v>
                </c:pt>
                <c:pt idx="16616">
                  <c:v>-7.4133969999999998</c:v>
                </c:pt>
                <c:pt idx="16617">
                  <c:v>-7.4133969999999998</c:v>
                </c:pt>
                <c:pt idx="16618">
                  <c:v>-8.3788520000000002</c:v>
                </c:pt>
                <c:pt idx="16619">
                  <c:v>-8.3788520000000002</c:v>
                </c:pt>
                <c:pt idx="16620">
                  <c:v>-8.3788520000000002</c:v>
                </c:pt>
                <c:pt idx="16621">
                  <c:v>-8.650074</c:v>
                </c:pt>
                <c:pt idx="16622">
                  <c:v>-9.1672069999999994</c:v>
                </c:pt>
                <c:pt idx="16623">
                  <c:v>-9.3281749999999999</c:v>
                </c:pt>
                <c:pt idx="16624">
                  <c:v>-9.49282</c:v>
                </c:pt>
                <c:pt idx="16625">
                  <c:v>-9.49282</c:v>
                </c:pt>
                <c:pt idx="16626">
                  <c:v>-10.011798000000001</c:v>
                </c:pt>
                <c:pt idx="16627">
                  <c:v>-10.011798000000001</c:v>
                </c:pt>
                <c:pt idx="16628">
                  <c:v>-10.011798000000001</c:v>
                </c:pt>
                <c:pt idx="16629">
                  <c:v>-10.269277000000001</c:v>
                </c:pt>
                <c:pt idx="16630">
                  <c:v>-10.709550999999999</c:v>
                </c:pt>
                <c:pt idx="16631">
                  <c:v>-10.844060000000001</c:v>
                </c:pt>
                <c:pt idx="16632">
                  <c:v>-10.981057</c:v>
                </c:pt>
                <c:pt idx="16633">
                  <c:v>-10.981057</c:v>
                </c:pt>
                <c:pt idx="16634">
                  <c:v>-11.409375000000001</c:v>
                </c:pt>
                <c:pt idx="16635">
                  <c:v>-11.409375000000001</c:v>
                </c:pt>
                <c:pt idx="16636">
                  <c:v>-11.409375000000001</c:v>
                </c:pt>
                <c:pt idx="16637">
                  <c:v>-11.619952</c:v>
                </c:pt>
                <c:pt idx="16638">
                  <c:v>-11.975906999999999</c:v>
                </c:pt>
                <c:pt idx="16639">
                  <c:v>-12.089721000000001</c:v>
                </c:pt>
                <c:pt idx="16640">
                  <c:v>-12.200576999999999</c:v>
                </c:pt>
                <c:pt idx="16641">
                  <c:v>-12.200576999999999</c:v>
                </c:pt>
                <c:pt idx="16642">
                  <c:v>-12.545356999999999</c:v>
                </c:pt>
                <c:pt idx="16643">
                  <c:v>-12.545356999999999</c:v>
                </c:pt>
                <c:pt idx="16644">
                  <c:v>-12.545356999999999</c:v>
                </c:pt>
                <c:pt idx="16645">
                  <c:v>-12.71679</c:v>
                </c:pt>
                <c:pt idx="16646">
                  <c:v>-13.000275</c:v>
                </c:pt>
                <c:pt idx="16647">
                  <c:v>-13.092108</c:v>
                </c:pt>
                <c:pt idx="16648">
                  <c:v>-13.181319</c:v>
                </c:pt>
                <c:pt idx="16649">
                  <c:v>-13.181319</c:v>
                </c:pt>
                <c:pt idx="16650">
                  <c:v>-13.466708000000001</c:v>
                </c:pt>
                <c:pt idx="16651">
                  <c:v>-13.466708000000001</c:v>
                </c:pt>
                <c:pt idx="16652">
                  <c:v>-13.466708000000001</c:v>
                </c:pt>
                <c:pt idx="16653">
                  <c:v>-13.600982</c:v>
                </c:pt>
                <c:pt idx="16654">
                  <c:v>-13.994054</c:v>
                </c:pt>
                <c:pt idx="16655">
                  <c:v>-13.994054</c:v>
                </c:pt>
                <c:pt idx="16656">
                  <c:v>-14.248060000000001</c:v>
                </c:pt>
                <c:pt idx="16657">
                  <c:v>-14.248060000000001</c:v>
                </c:pt>
                <c:pt idx="16658">
                  <c:v>-14.248060000000001</c:v>
                </c:pt>
                <c:pt idx="16659">
                  <c:v>-14.361499</c:v>
                </c:pt>
                <c:pt idx="16660">
                  <c:v>-14.431625</c:v>
                </c:pt>
                <c:pt idx="16661">
                  <c:v>-14.501364000000001</c:v>
                </c:pt>
                <c:pt idx="16662">
                  <c:v>-14.701333</c:v>
                </c:pt>
                <c:pt idx="16663">
                  <c:v>-14.701333</c:v>
                </c:pt>
                <c:pt idx="16664">
                  <c:v>-14.943376000000001</c:v>
                </c:pt>
                <c:pt idx="16665">
                  <c:v>-14.943376000000001</c:v>
                </c:pt>
                <c:pt idx="16666">
                  <c:v>-14.943376000000001</c:v>
                </c:pt>
                <c:pt idx="16667">
                  <c:v>-15.047435</c:v>
                </c:pt>
                <c:pt idx="16668">
                  <c:v>-15.107763</c:v>
                </c:pt>
                <c:pt idx="16669">
                  <c:v>-15.172719000000001</c:v>
                </c:pt>
                <c:pt idx="16670">
                  <c:v>-15.367414</c:v>
                </c:pt>
                <c:pt idx="16671">
                  <c:v>-15.367414</c:v>
                </c:pt>
                <c:pt idx="16672">
                  <c:v>-15.609316</c:v>
                </c:pt>
                <c:pt idx="16673">
                  <c:v>-15.609316</c:v>
                </c:pt>
                <c:pt idx="16674">
                  <c:v>-15.609316</c:v>
                </c:pt>
                <c:pt idx="16675">
                  <c:v>-15.707509</c:v>
                </c:pt>
                <c:pt idx="16676">
                  <c:v>-15.772220000000001</c:v>
                </c:pt>
                <c:pt idx="16677">
                  <c:v>-15.838034</c:v>
                </c:pt>
                <c:pt idx="16678">
                  <c:v>-16.031963000000001</c:v>
                </c:pt>
                <c:pt idx="16679">
                  <c:v>-16.031963000000001</c:v>
                </c:pt>
                <c:pt idx="16680">
                  <c:v>-16.276814000000002</c:v>
                </c:pt>
                <c:pt idx="16681">
                  <c:v>-16.276814000000002</c:v>
                </c:pt>
                <c:pt idx="16682">
                  <c:v>-16.276814000000002</c:v>
                </c:pt>
                <c:pt idx="16683">
                  <c:v>-16.381284000000001</c:v>
                </c:pt>
                <c:pt idx="16684">
                  <c:v>-16.444970999999999</c:v>
                </c:pt>
                <c:pt idx="16685">
                  <c:v>-16.511963000000002</c:v>
                </c:pt>
                <c:pt idx="16686">
                  <c:v>-16.712136999999998</c:v>
                </c:pt>
                <c:pt idx="16687">
                  <c:v>-16.712136999999998</c:v>
                </c:pt>
                <c:pt idx="16688">
                  <c:v>-16.958580999999999</c:v>
                </c:pt>
                <c:pt idx="16689">
                  <c:v>-16.958580999999999</c:v>
                </c:pt>
                <c:pt idx="16690">
                  <c:v>-16.958580999999999</c:v>
                </c:pt>
                <c:pt idx="16691">
                  <c:v>-17.062275</c:v>
                </c:pt>
                <c:pt idx="16692">
                  <c:v>-17.129356000000001</c:v>
                </c:pt>
                <c:pt idx="16693">
                  <c:v>-17.196643999999999</c:v>
                </c:pt>
                <c:pt idx="16694">
                  <c:v>-17.397915000000001</c:v>
                </c:pt>
                <c:pt idx="16695">
                  <c:v>-17.397915000000001</c:v>
                </c:pt>
                <c:pt idx="16696">
                  <c:v>-17.643757999999998</c:v>
                </c:pt>
                <c:pt idx="16697">
                  <c:v>-17.643757999999998</c:v>
                </c:pt>
                <c:pt idx="16698">
                  <c:v>-17.643757999999998</c:v>
                </c:pt>
                <c:pt idx="16699">
                  <c:v>-17.748733000000001</c:v>
                </c:pt>
                <c:pt idx="16700">
                  <c:v>-17.816602</c:v>
                </c:pt>
                <c:pt idx="16701">
                  <c:v>-17.883326</c:v>
                </c:pt>
                <c:pt idx="16702">
                  <c:v>-18.085065</c:v>
                </c:pt>
                <c:pt idx="16703">
                  <c:v>-18.085065</c:v>
                </c:pt>
                <c:pt idx="16704">
                  <c:v>-18.085065</c:v>
                </c:pt>
                <c:pt idx="16705">
                  <c:v>-18.332501000000001</c:v>
                </c:pt>
                <c:pt idx="16706">
                  <c:v>-18.332501000000001</c:v>
                </c:pt>
                <c:pt idx="16707">
                  <c:v>-18.332501000000001</c:v>
                </c:pt>
                <c:pt idx="16708">
                  <c:v>-18.373207000000001</c:v>
                </c:pt>
                <c:pt idx="16709">
                  <c:v>-18.441503999999998</c:v>
                </c:pt>
                <c:pt idx="16710">
                  <c:v>-18.713177999999999</c:v>
                </c:pt>
                <c:pt idx="16711">
                  <c:v>-18.713177999999999</c:v>
                </c:pt>
                <c:pt idx="16712">
                  <c:v>-18.782285999999999</c:v>
                </c:pt>
                <c:pt idx="16713">
                  <c:v>-18.782285999999999</c:v>
                </c:pt>
                <c:pt idx="16714">
                  <c:v>-18.782285999999999</c:v>
                </c:pt>
                <c:pt idx="16715">
                  <c:v>-19.030190999999999</c:v>
                </c:pt>
                <c:pt idx="16716">
                  <c:v>-19.030190999999999</c:v>
                </c:pt>
                <c:pt idx="16717">
                  <c:v>-19.030190999999999</c:v>
                </c:pt>
                <c:pt idx="16718">
                  <c:v>-19.270588</c:v>
                </c:pt>
                <c:pt idx="16719">
                  <c:v>-19.270588</c:v>
                </c:pt>
                <c:pt idx="16720">
                  <c:v>-19.340199999999999</c:v>
                </c:pt>
                <c:pt idx="16721">
                  <c:v>-19.409517000000001</c:v>
                </c:pt>
                <c:pt idx="16722">
                  <c:v>-19.478534</c:v>
                </c:pt>
                <c:pt idx="16723">
                  <c:v>-19.478534</c:v>
                </c:pt>
                <c:pt idx="16724">
                  <c:v>-19.722424</c:v>
                </c:pt>
                <c:pt idx="16725">
                  <c:v>-19.722424</c:v>
                </c:pt>
                <c:pt idx="16726">
                  <c:v>-19.965012000000002</c:v>
                </c:pt>
                <c:pt idx="16727">
                  <c:v>-19.965012000000002</c:v>
                </c:pt>
                <c:pt idx="16728">
                  <c:v>-20.030241</c:v>
                </c:pt>
                <c:pt idx="16729">
                  <c:v>-20.098582</c:v>
                </c:pt>
                <c:pt idx="16730">
                  <c:v>-20.165617999999998</c:v>
                </c:pt>
                <c:pt idx="16731">
                  <c:v>-20.165617999999998</c:v>
                </c:pt>
                <c:pt idx="16732">
                  <c:v>-20.406680999999999</c:v>
                </c:pt>
                <c:pt idx="16733">
                  <c:v>-20.406680999999999</c:v>
                </c:pt>
                <c:pt idx="16734">
                  <c:v>-20.645662000000002</c:v>
                </c:pt>
                <c:pt idx="16735">
                  <c:v>-20.645662000000002</c:v>
                </c:pt>
                <c:pt idx="16736">
                  <c:v>-20.712842999999999</c:v>
                </c:pt>
                <c:pt idx="16737">
                  <c:v>-20.776647000000001</c:v>
                </c:pt>
                <c:pt idx="16738">
                  <c:v>-20.843675999999999</c:v>
                </c:pt>
                <c:pt idx="16739">
                  <c:v>-20.843675999999999</c:v>
                </c:pt>
                <c:pt idx="16740">
                  <c:v>-21.083061000000001</c:v>
                </c:pt>
                <c:pt idx="16741">
                  <c:v>-21.083061000000001</c:v>
                </c:pt>
                <c:pt idx="16742">
                  <c:v>-21.319351999999999</c:v>
                </c:pt>
                <c:pt idx="16743">
                  <c:v>-21.319351999999999</c:v>
                </c:pt>
                <c:pt idx="16744">
                  <c:v>-21.385214999999999</c:v>
                </c:pt>
                <c:pt idx="16745">
                  <c:v>-21.447800000000001</c:v>
                </c:pt>
                <c:pt idx="16746">
                  <c:v>-21.513748</c:v>
                </c:pt>
                <c:pt idx="16747">
                  <c:v>-21.513748</c:v>
                </c:pt>
                <c:pt idx="16748">
                  <c:v>-21.905449999999998</c:v>
                </c:pt>
                <c:pt idx="16749">
                  <c:v>-21.905449999999998</c:v>
                </c:pt>
                <c:pt idx="16750">
                  <c:v>-22.133029000000001</c:v>
                </c:pt>
                <c:pt idx="16751">
                  <c:v>-22.133029000000001</c:v>
                </c:pt>
                <c:pt idx="16752">
                  <c:v>-22.196244</c:v>
                </c:pt>
                <c:pt idx="16753">
                  <c:v>-22.263113000000001</c:v>
                </c:pt>
                <c:pt idx="16754">
                  <c:v>-22.330271</c:v>
                </c:pt>
                <c:pt idx="16755">
                  <c:v>-22.330271</c:v>
                </c:pt>
                <c:pt idx="16756">
                  <c:v>-22.572543</c:v>
                </c:pt>
                <c:pt idx="16757">
                  <c:v>-22.572543</c:v>
                </c:pt>
                <c:pt idx="16758">
                  <c:v>-22.820416000000002</c:v>
                </c:pt>
                <c:pt idx="16759">
                  <c:v>-22.820416000000002</c:v>
                </c:pt>
                <c:pt idx="16760">
                  <c:v>-22.887073999999998</c:v>
                </c:pt>
                <c:pt idx="16761">
                  <c:v>-22.957894</c:v>
                </c:pt>
                <c:pt idx="16762">
                  <c:v>-23.028113999999999</c:v>
                </c:pt>
                <c:pt idx="16763">
                  <c:v>-23.028113999999999</c:v>
                </c:pt>
                <c:pt idx="16764">
                  <c:v>-23.288398000000001</c:v>
                </c:pt>
                <c:pt idx="16765">
                  <c:v>-23.288398000000001</c:v>
                </c:pt>
                <c:pt idx="16766">
                  <c:v>-23.547298999999999</c:v>
                </c:pt>
                <c:pt idx="16767">
                  <c:v>-23.547298999999999</c:v>
                </c:pt>
                <c:pt idx="16768">
                  <c:v>-23.622133999999999</c:v>
                </c:pt>
                <c:pt idx="16769">
                  <c:v>-23.697586000000001</c:v>
                </c:pt>
                <c:pt idx="16770">
                  <c:v>-23.773634999999999</c:v>
                </c:pt>
                <c:pt idx="16771">
                  <c:v>-23.773634999999999</c:v>
                </c:pt>
                <c:pt idx="16772">
                  <c:v>-24.049862999999998</c:v>
                </c:pt>
                <c:pt idx="16773">
                  <c:v>-24.049862999999998</c:v>
                </c:pt>
                <c:pt idx="16774">
                  <c:v>-24.32996</c:v>
                </c:pt>
                <c:pt idx="16775">
                  <c:v>-24.32996</c:v>
                </c:pt>
                <c:pt idx="16776">
                  <c:v>-24.410238</c:v>
                </c:pt>
                <c:pt idx="16777">
                  <c:v>-24.491109000000002</c:v>
                </c:pt>
                <c:pt idx="16778">
                  <c:v>-24.572582000000001</c:v>
                </c:pt>
                <c:pt idx="16779">
                  <c:v>-24.572582000000001</c:v>
                </c:pt>
                <c:pt idx="16780">
                  <c:v>-24.866599000000001</c:v>
                </c:pt>
                <c:pt idx="16781">
                  <c:v>-24.866599000000001</c:v>
                </c:pt>
                <c:pt idx="16782">
                  <c:v>-25.336496</c:v>
                </c:pt>
                <c:pt idx="16783">
                  <c:v>-25.336496</c:v>
                </c:pt>
                <c:pt idx="16784">
                  <c:v>-25.420786</c:v>
                </c:pt>
                <c:pt idx="16785">
                  <c:v>-25.420786</c:v>
                </c:pt>
                <c:pt idx="16786">
                  <c:v>-25.741116000000002</c:v>
                </c:pt>
                <c:pt idx="16787">
                  <c:v>-25.741116000000002</c:v>
                </c:pt>
                <c:pt idx="16788">
                  <c:v>-25.793188000000001</c:v>
                </c:pt>
                <c:pt idx="16789">
                  <c:v>-25.883932999999999</c:v>
                </c:pt>
                <c:pt idx="16790">
                  <c:v>-26.252967999999999</c:v>
                </c:pt>
                <c:pt idx="16791">
                  <c:v>-26.252967999999999</c:v>
                </c:pt>
                <c:pt idx="16792">
                  <c:v>-26.349173</c:v>
                </c:pt>
                <c:pt idx="16793">
                  <c:v>-26.349173</c:v>
                </c:pt>
                <c:pt idx="16794">
                  <c:v>-26.699134000000001</c:v>
                </c:pt>
                <c:pt idx="16795">
                  <c:v>-26.699134000000001</c:v>
                </c:pt>
                <c:pt idx="16796">
                  <c:v>-26.757798999999999</c:v>
                </c:pt>
                <c:pt idx="16797">
                  <c:v>-26.852217</c:v>
                </c:pt>
                <c:pt idx="16798">
                  <c:v>-27.260508000000002</c:v>
                </c:pt>
                <c:pt idx="16799">
                  <c:v>-27.260508000000002</c:v>
                </c:pt>
                <c:pt idx="16800">
                  <c:v>-27.364608</c:v>
                </c:pt>
                <c:pt idx="16801">
                  <c:v>-27.364608</c:v>
                </c:pt>
                <c:pt idx="16802">
                  <c:v>-27.748007999999999</c:v>
                </c:pt>
                <c:pt idx="16803">
                  <c:v>-27.748007999999999</c:v>
                </c:pt>
                <c:pt idx="16804">
                  <c:v>-27.806446000000001</c:v>
                </c:pt>
                <c:pt idx="16805">
                  <c:v>-28.025711999999999</c:v>
                </c:pt>
                <c:pt idx="16806">
                  <c:v>-28.359738</c:v>
                </c:pt>
                <c:pt idx="16807">
                  <c:v>-28.359738</c:v>
                </c:pt>
                <c:pt idx="16808">
                  <c:v>-28.474053999999999</c:v>
                </c:pt>
                <c:pt idx="16809">
                  <c:v>-28.474053999999999</c:v>
                </c:pt>
                <c:pt idx="16810">
                  <c:v>-28.897037999999998</c:v>
                </c:pt>
                <c:pt idx="16811">
                  <c:v>-28.897037999999998</c:v>
                </c:pt>
                <c:pt idx="16812">
                  <c:v>-28.967200999999999</c:v>
                </c:pt>
                <c:pt idx="16813">
                  <c:v>-29.202649999999998</c:v>
                </c:pt>
                <c:pt idx="16814">
                  <c:v>-29.577466000000001</c:v>
                </c:pt>
                <c:pt idx="16815">
                  <c:v>-29.703565000000001</c:v>
                </c:pt>
                <c:pt idx="16816">
                  <c:v>-29.703565000000001</c:v>
                </c:pt>
                <c:pt idx="16817">
                  <c:v>-29.703565000000001</c:v>
                </c:pt>
                <c:pt idx="16818">
                  <c:v>-30.176041000000001</c:v>
                </c:pt>
                <c:pt idx="16819">
                  <c:v>-30.176041000000001</c:v>
                </c:pt>
                <c:pt idx="16820">
                  <c:v>-30.247364999999999</c:v>
                </c:pt>
                <c:pt idx="16821">
                  <c:v>-30.515236999999999</c:v>
                </c:pt>
                <c:pt idx="16822">
                  <c:v>-30.920808000000001</c:v>
                </c:pt>
                <c:pt idx="16823">
                  <c:v>-31.062563999999998</c:v>
                </c:pt>
                <c:pt idx="16824">
                  <c:v>-31.062563999999998</c:v>
                </c:pt>
                <c:pt idx="16825">
                  <c:v>-31.062563999999998</c:v>
                </c:pt>
                <c:pt idx="16826">
                  <c:v>-31.583825999999998</c:v>
                </c:pt>
                <c:pt idx="16827">
                  <c:v>-31.583825999999998</c:v>
                </c:pt>
                <c:pt idx="16828">
                  <c:v>-31.664345000000001</c:v>
                </c:pt>
                <c:pt idx="16829">
                  <c:v>-31.962844</c:v>
                </c:pt>
                <c:pt idx="16830">
                  <c:v>-32.412466999999999</c:v>
                </c:pt>
                <c:pt idx="16831">
                  <c:v>-32.568908</c:v>
                </c:pt>
                <c:pt idx="16832">
                  <c:v>-32.568908</c:v>
                </c:pt>
                <c:pt idx="16833">
                  <c:v>-32.568908</c:v>
                </c:pt>
                <c:pt idx="16834">
                  <c:v>-33.138362000000001</c:v>
                </c:pt>
                <c:pt idx="16835">
                  <c:v>-33.138362000000001</c:v>
                </c:pt>
                <c:pt idx="16836">
                  <c:v>-33.235168999999999</c:v>
                </c:pt>
                <c:pt idx="16837">
                  <c:v>-33.553435</c:v>
                </c:pt>
                <c:pt idx="16838">
                  <c:v>-34.055377</c:v>
                </c:pt>
                <c:pt idx="16839">
                  <c:v>-34.223281</c:v>
                </c:pt>
                <c:pt idx="16840">
                  <c:v>-34.223281</c:v>
                </c:pt>
                <c:pt idx="16841">
                  <c:v>-34.223281</c:v>
                </c:pt>
                <c:pt idx="16842">
                  <c:v>-34.223281</c:v>
                </c:pt>
                <c:pt idx="16843">
                  <c:v>-34.844836000000001</c:v>
                </c:pt>
                <c:pt idx="16844">
                  <c:v>-34.844836000000001</c:v>
                </c:pt>
                <c:pt idx="16845">
                  <c:v>-34.844836000000001</c:v>
                </c:pt>
                <c:pt idx="16846">
                  <c:v>-35.461300999999999</c:v>
                </c:pt>
                <c:pt idx="16847">
                  <c:v>-35.642341000000002</c:v>
                </c:pt>
                <c:pt idx="16848">
                  <c:v>-35.825133000000001</c:v>
                </c:pt>
                <c:pt idx="16849">
                  <c:v>-36.009658000000002</c:v>
                </c:pt>
                <c:pt idx="16850">
                  <c:v>-36.009658000000002</c:v>
                </c:pt>
                <c:pt idx="16851">
                  <c:v>-36.009658000000002</c:v>
                </c:pt>
                <c:pt idx="16852">
                  <c:v>-36.679430000000004</c:v>
                </c:pt>
                <c:pt idx="16853">
                  <c:v>-36.679430000000004</c:v>
                </c:pt>
                <c:pt idx="16854">
                  <c:v>-37.349130000000002</c:v>
                </c:pt>
                <c:pt idx="16855">
                  <c:v>-37.54607</c:v>
                </c:pt>
                <c:pt idx="16856">
                  <c:v>-37.745531999999997</c:v>
                </c:pt>
                <c:pt idx="16857">
                  <c:v>-37.947482999999998</c:v>
                </c:pt>
                <c:pt idx="16858">
                  <c:v>-37.947482999999998</c:v>
                </c:pt>
                <c:pt idx="16859">
                  <c:v>-37.947482999999998</c:v>
                </c:pt>
                <c:pt idx="16860">
                  <c:v>-38.683407000000003</c:v>
                </c:pt>
                <c:pt idx="16861">
                  <c:v>-38.683407000000003</c:v>
                </c:pt>
                <c:pt idx="16862">
                  <c:v>-39.429780999999998</c:v>
                </c:pt>
                <c:pt idx="16863">
                  <c:v>-39.634476999999997</c:v>
                </c:pt>
                <c:pt idx="16864">
                  <c:v>-39.848610000000001</c:v>
                </c:pt>
                <c:pt idx="16865">
                  <c:v>-40.064723000000001</c:v>
                </c:pt>
                <c:pt idx="16866">
                  <c:v>-40.064723000000001</c:v>
                </c:pt>
                <c:pt idx="16867">
                  <c:v>-40.064723000000001</c:v>
                </c:pt>
                <c:pt idx="16868">
                  <c:v>-40.866653999999997</c:v>
                </c:pt>
                <c:pt idx="16869">
                  <c:v>-40.866653999999997</c:v>
                </c:pt>
                <c:pt idx="16870">
                  <c:v>-41.670729999999999</c:v>
                </c:pt>
                <c:pt idx="16871">
                  <c:v>-41.889567</c:v>
                </c:pt>
                <c:pt idx="16872">
                  <c:v>-42.119405</c:v>
                </c:pt>
                <c:pt idx="16873">
                  <c:v>-42.356518999999999</c:v>
                </c:pt>
                <c:pt idx="16874">
                  <c:v>-42.356518999999999</c:v>
                </c:pt>
                <c:pt idx="16875">
                  <c:v>-42.356518999999999</c:v>
                </c:pt>
                <c:pt idx="16876">
                  <c:v>-43.806103999999998</c:v>
                </c:pt>
                <c:pt idx="16877">
                  <c:v>-43.806103999999998</c:v>
                </c:pt>
                <c:pt idx="16878">
                  <c:v>-44.649737000000002</c:v>
                </c:pt>
                <c:pt idx="16879">
                  <c:v>-44.907207999999997</c:v>
                </c:pt>
                <c:pt idx="16880">
                  <c:v>-45.168640000000003</c:v>
                </c:pt>
                <c:pt idx="16881">
                  <c:v>-45.429498000000002</c:v>
                </c:pt>
                <c:pt idx="16882">
                  <c:v>-45.429498000000002</c:v>
                </c:pt>
                <c:pt idx="16883">
                  <c:v>-45.429498000000002</c:v>
                </c:pt>
                <c:pt idx="16884">
                  <c:v>-46.401128999999997</c:v>
                </c:pt>
                <c:pt idx="16885">
                  <c:v>-46.401128999999997</c:v>
                </c:pt>
                <c:pt idx="16886">
                  <c:v>-47.404009000000002</c:v>
                </c:pt>
                <c:pt idx="16887">
                  <c:v>-47.692756000000003</c:v>
                </c:pt>
                <c:pt idx="16888">
                  <c:v>-47.980283999999997</c:v>
                </c:pt>
                <c:pt idx="16889">
                  <c:v>-48.276552000000002</c:v>
                </c:pt>
                <c:pt idx="16890">
                  <c:v>-48.276552000000002</c:v>
                </c:pt>
                <c:pt idx="16891">
                  <c:v>-48.276552000000002</c:v>
                </c:pt>
                <c:pt idx="16892">
                  <c:v>-51.554026</c:v>
                </c:pt>
                <c:pt idx="16893">
                  <c:v>-51.554026</c:v>
                </c:pt>
                <c:pt idx="16894">
                  <c:v>-52.472597</c:v>
                </c:pt>
                <c:pt idx="16895">
                  <c:v>-52.788027999999997</c:v>
                </c:pt>
                <c:pt idx="16896">
                  <c:v>-53.107135</c:v>
                </c:pt>
                <c:pt idx="16897">
                  <c:v>-53.412937999999997</c:v>
                </c:pt>
                <c:pt idx="16898">
                  <c:v>-53.412937999999997</c:v>
                </c:pt>
                <c:pt idx="16899">
                  <c:v>-53.412937999999997</c:v>
                </c:pt>
                <c:pt idx="16900">
                  <c:v>-54.702593999999998</c:v>
                </c:pt>
                <c:pt idx="16901">
                  <c:v>-54.702593999999998</c:v>
                </c:pt>
                <c:pt idx="16902">
                  <c:v>-55.782626</c:v>
                </c:pt>
                <c:pt idx="16903">
                  <c:v>-56.118324000000001</c:v>
                </c:pt>
                <c:pt idx="16904">
                  <c:v>-56.449509999999997</c:v>
                </c:pt>
                <c:pt idx="16905">
                  <c:v>-56.792976000000003</c:v>
                </c:pt>
                <c:pt idx="16906">
                  <c:v>-56.792976000000003</c:v>
                </c:pt>
                <c:pt idx="16907">
                  <c:v>-56.792976000000003</c:v>
                </c:pt>
                <c:pt idx="16908">
                  <c:v>-58.062620000000003</c:v>
                </c:pt>
                <c:pt idx="16909">
                  <c:v>-58.062620000000003</c:v>
                </c:pt>
                <c:pt idx="16910">
                  <c:v>-59.948703000000002</c:v>
                </c:pt>
                <c:pt idx="16911">
                  <c:v>-60.286645</c:v>
                </c:pt>
                <c:pt idx="16912">
                  <c:v>-60.286645</c:v>
                </c:pt>
                <c:pt idx="16913">
                  <c:v>-60.286645</c:v>
                </c:pt>
                <c:pt idx="16914">
                  <c:v>-61.513572000000003</c:v>
                </c:pt>
                <c:pt idx="16915">
                  <c:v>-61.513572000000003</c:v>
                </c:pt>
                <c:pt idx="16916">
                  <c:v>-62.005096999999999</c:v>
                </c:pt>
                <c:pt idx="16917">
                  <c:v>-62.328432999999997</c:v>
                </c:pt>
                <c:pt idx="16918">
                  <c:v>-63.250740999999998</c:v>
                </c:pt>
                <c:pt idx="16919">
                  <c:v>-63.525056999999997</c:v>
                </c:pt>
                <c:pt idx="16920">
                  <c:v>-63.525056999999997</c:v>
                </c:pt>
                <c:pt idx="16921">
                  <c:v>-63.525056999999997</c:v>
                </c:pt>
                <c:pt idx="16922">
                  <c:v>-64.562027999999998</c:v>
                </c:pt>
                <c:pt idx="16923">
                  <c:v>-64.562027999999998</c:v>
                </c:pt>
                <c:pt idx="16924">
                  <c:v>-64.982392000000004</c:v>
                </c:pt>
                <c:pt idx="16925">
                  <c:v>-65.238121000000007</c:v>
                </c:pt>
                <c:pt idx="16926">
                  <c:v>-65.930297999999993</c:v>
                </c:pt>
                <c:pt idx="16927">
                  <c:v>-66.146882000000005</c:v>
                </c:pt>
                <c:pt idx="16928">
                  <c:v>-66.146882000000005</c:v>
                </c:pt>
                <c:pt idx="16929">
                  <c:v>-66.146882000000005</c:v>
                </c:pt>
                <c:pt idx="16930">
                  <c:v>-66.906199999999998</c:v>
                </c:pt>
                <c:pt idx="16931">
                  <c:v>-66.906199999999998</c:v>
                </c:pt>
                <c:pt idx="16932">
                  <c:v>-67.200892999999994</c:v>
                </c:pt>
                <c:pt idx="16933">
                  <c:v>-67.375943000000007</c:v>
                </c:pt>
                <c:pt idx="16934">
                  <c:v>-67.834311999999997</c:v>
                </c:pt>
                <c:pt idx="16935">
                  <c:v>-67.962547999999998</c:v>
                </c:pt>
                <c:pt idx="16936">
                  <c:v>-67.962547999999998</c:v>
                </c:pt>
                <c:pt idx="16937">
                  <c:v>-67.962547999999998</c:v>
                </c:pt>
                <c:pt idx="16938">
                  <c:v>-68.387119999999996</c:v>
                </c:pt>
                <c:pt idx="16939">
                  <c:v>-68.387119999999996</c:v>
                </c:pt>
                <c:pt idx="16940">
                  <c:v>-68.523691999999997</c:v>
                </c:pt>
                <c:pt idx="16941">
                  <c:v>-68.590988999999993</c:v>
                </c:pt>
                <c:pt idx="16942">
                  <c:v>-68.675253999999995</c:v>
                </c:pt>
                <c:pt idx="16943">
                  <c:v>-68.660812000000007</c:v>
                </c:pt>
                <c:pt idx="16944">
                  <c:v>-68.660812000000007</c:v>
                </c:pt>
                <c:pt idx="16945">
                  <c:v>-68.660812000000007</c:v>
                </c:pt>
                <c:pt idx="16946">
                  <c:v>-68.589241000000001</c:v>
                </c:pt>
                <c:pt idx="16947">
                  <c:v>-68.589241000000001</c:v>
                </c:pt>
                <c:pt idx="16948">
                  <c:v>-68.465723999999994</c:v>
                </c:pt>
                <c:pt idx="16949">
                  <c:v>-68.364037999999994</c:v>
                </c:pt>
                <c:pt idx="16950">
                  <c:v>-67.933501000000007</c:v>
                </c:pt>
                <c:pt idx="16951">
                  <c:v>-67.757214000000005</c:v>
                </c:pt>
                <c:pt idx="16952">
                  <c:v>-67.757214000000005</c:v>
                </c:pt>
                <c:pt idx="16953">
                  <c:v>-67.757214000000005</c:v>
                </c:pt>
                <c:pt idx="16954">
                  <c:v>-67.130554000000004</c:v>
                </c:pt>
                <c:pt idx="16955">
                  <c:v>-67.130554000000004</c:v>
                </c:pt>
                <c:pt idx="16956">
                  <c:v>-66.758685999999997</c:v>
                </c:pt>
                <c:pt idx="16957">
                  <c:v>-66.524265</c:v>
                </c:pt>
                <c:pt idx="16958">
                  <c:v>-65.716147000000007</c:v>
                </c:pt>
                <c:pt idx="16959">
                  <c:v>-65.424222</c:v>
                </c:pt>
                <c:pt idx="16960">
                  <c:v>-65.424222</c:v>
                </c:pt>
                <c:pt idx="16961">
                  <c:v>-65.424222</c:v>
                </c:pt>
                <c:pt idx="16962">
                  <c:v>-64.436064000000002</c:v>
                </c:pt>
                <c:pt idx="16963">
                  <c:v>-64.436064000000002</c:v>
                </c:pt>
                <c:pt idx="16964">
                  <c:v>-63.942957999999997</c:v>
                </c:pt>
                <c:pt idx="16965">
                  <c:v>-63.624749999999999</c:v>
                </c:pt>
                <c:pt idx="16966">
                  <c:v>-62.646391999999999</c:v>
                </c:pt>
                <c:pt idx="16967">
                  <c:v>-62.303468000000002</c:v>
                </c:pt>
                <c:pt idx="16968">
                  <c:v>-62.303468000000002</c:v>
                </c:pt>
                <c:pt idx="16969">
                  <c:v>-61.136163000000003</c:v>
                </c:pt>
                <c:pt idx="16970">
                  <c:v>-61.136163000000003</c:v>
                </c:pt>
                <c:pt idx="16971">
                  <c:v>-61.136163000000003</c:v>
                </c:pt>
                <c:pt idx="16972">
                  <c:v>-60.570165000000003</c:v>
                </c:pt>
                <c:pt idx="16973">
                  <c:v>-60.204985999999998</c:v>
                </c:pt>
                <c:pt idx="16974">
                  <c:v>-59.072741999999998</c:v>
                </c:pt>
                <c:pt idx="16975">
                  <c:v>-58.696474000000002</c:v>
                </c:pt>
                <c:pt idx="16976">
                  <c:v>-58.696474000000002</c:v>
                </c:pt>
                <c:pt idx="16977">
                  <c:v>-57.340395000000001</c:v>
                </c:pt>
                <c:pt idx="16978">
                  <c:v>-57.340395000000001</c:v>
                </c:pt>
                <c:pt idx="16979">
                  <c:v>-57.340395000000001</c:v>
                </c:pt>
                <c:pt idx="16980">
                  <c:v>-56.686753000000003</c:v>
                </c:pt>
                <c:pt idx="16981">
                  <c:v>-56.264249</c:v>
                </c:pt>
                <c:pt idx="16982">
                  <c:v>-54.953291</c:v>
                </c:pt>
                <c:pt idx="16983">
                  <c:v>-54.502594999999999</c:v>
                </c:pt>
                <c:pt idx="16984">
                  <c:v>-54.502594999999999</c:v>
                </c:pt>
                <c:pt idx="16985">
                  <c:v>-52.954405000000001</c:v>
                </c:pt>
                <c:pt idx="16986">
                  <c:v>-52.954405000000001</c:v>
                </c:pt>
                <c:pt idx="16987">
                  <c:v>-52.954405000000001</c:v>
                </c:pt>
                <c:pt idx="16988">
                  <c:v>-52.219169000000001</c:v>
                </c:pt>
                <c:pt idx="16989">
                  <c:v>-51.768996000000001</c:v>
                </c:pt>
                <c:pt idx="16990">
                  <c:v>-50.321649000000001</c:v>
                </c:pt>
                <c:pt idx="16991">
                  <c:v>-49.827990999999997</c:v>
                </c:pt>
                <c:pt idx="16992">
                  <c:v>-49.827990999999997</c:v>
                </c:pt>
                <c:pt idx="16993">
                  <c:v>-48.135877999999998</c:v>
                </c:pt>
                <c:pt idx="16994">
                  <c:v>-48.135877999999998</c:v>
                </c:pt>
                <c:pt idx="16995">
                  <c:v>-48.135877999999998</c:v>
                </c:pt>
                <c:pt idx="16996">
                  <c:v>-47.341704999999997</c:v>
                </c:pt>
                <c:pt idx="16997">
                  <c:v>-46.85772</c:v>
                </c:pt>
                <c:pt idx="16998">
                  <c:v>-45.317095000000002</c:v>
                </c:pt>
                <c:pt idx="16999">
                  <c:v>-44.792166000000002</c:v>
                </c:pt>
                <c:pt idx="17000">
                  <c:v>-44.792166000000002</c:v>
                </c:pt>
                <c:pt idx="17001">
                  <c:v>-41.292062000000001</c:v>
                </c:pt>
                <c:pt idx="17002">
                  <c:v>-41.292062000000001</c:v>
                </c:pt>
                <c:pt idx="17003">
                  <c:v>-41.292062000000001</c:v>
                </c:pt>
                <c:pt idx="17004">
                  <c:v>-40.541060000000002</c:v>
                </c:pt>
                <c:pt idx="17005">
                  <c:v>-39.999259000000002</c:v>
                </c:pt>
                <c:pt idx="17006">
                  <c:v>-38.348824</c:v>
                </c:pt>
                <c:pt idx="17007">
                  <c:v>-37.809362999999998</c:v>
                </c:pt>
                <c:pt idx="17008">
                  <c:v>-37.809362999999998</c:v>
                </c:pt>
                <c:pt idx="17009">
                  <c:v>-35.921238000000002</c:v>
                </c:pt>
                <c:pt idx="17010">
                  <c:v>-35.921238000000002</c:v>
                </c:pt>
                <c:pt idx="17011">
                  <c:v>-35.921238000000002</c:v>
                </c:pt>
                <c:pt idx="17012">
                  <c:v>-34.995508000000001</c:v>
                </c:pt>
                <c:pt idx="17013">
                  <c:v>-34.424965999999998</c:v>
                </c:pt>
                <c:pt idx="17014">
                  <c:v>-32.711787999999999</c:v>
                </c:pt>
                <c:pt idx="17015">
                  <c:v>-32.135354</c:v>
                </c:pt>
                <c:pt idx="17016">
                  <c:v>-32.135354</c:v>
                </c:pt>
                <c:pt idx="17017">
                  <c:v>-30.184866</c:v>
                </c:pt>
                <c:pt idx="17018">
                  <c:v>-30.184866</c:v>
                </c:pt>
                <c:pt idx="17019">
                  <c:v>-30.184866</c:v>
                </c:pt>
                <c:pt idx="17020">
                  <c:v>-29.279349</c:v>
                </c:pt>
                <c:pt idx="17021">
                  <c:v>-28.702418000000002</c:v>
                </c:pt>
                <c:pt idx="17022">
                  <c:v>-26.976068000000001</c:v>
                </c:pt>
                <c:pt idx="17023">
                  <c:v>-26.429473000000002</c:v>
                </c:pt>
                <c:pt idx="17024">
                  <c:v>-26.429473000000002</c:v>
                </c:pt>
                <c:pt idx="17025">
                  <c:v>-24.500803999999999</c:v>
                </c:pt>
                <c:pt idx="17026">
                  <c:v>-24.500803999999999</c:v>
                </c:pt>
                <c:pt idx="17027">
                  <c:v>-24.500803999999999</c:v>
                </c:pt>
                <c:pt idx="17028">
                  <c:v>-23.576582999999999</c:v>
                </c:pt>
                <c:pt idx="17029">
                  <c:v>-23.011771</c:v>
                </c:pt>
                <c:pt idx="17030">
                  <c:v>-21.355001999999999</c:v>
                </c:pt>
                <c:pt idx="17031">
                  <c:v>-20.798407000000001</c:v>
                </c:pt>
                <c:pt idx="17032">
                  <c:v>-20.798407000000001</c:v>
                </c:pt>
                <c:pt idx="17033">
                  <c:v>-18.90972</c:v>
                </c:pt>
                <c:pt idx="17034">
                  <c:v>-18.90972</c:v>
                </c:pt>
                <c:pt idx="17035">
                  <c:v>-18.90972</c:v>
                </c:pt>
                <c:pt idx="17036">
                  <c:v>-18.029733</c:v>
                </c:pt>
                <c:pt idx="17037">
                  <c:v>-17.511078000000001</c:v>
                </c:pt>
                <c:pt idx="17038">
                  <c:v>-15.353687000000001</c:v>
                </c:pt>
                <c:pt idx="17039">
                  <c:v>-13.512542</c:v>
                </c:pt>
                <c:pt idx="17040">
                  <c:v>-13.512542</c:v>
                </c:pt>
                <c:pt idx="17041">
                  <c:v>-13.512542</c:v>
                </c:pt>
                <c:pt idx="17042">
                  <c:v>-12.679921999999999</c:v>
                </c:pt>
                <c:pt idx="17043">
                  <c:v>-12.161289</c:v>
                </c:pt>
                <c:pt idx="17044">
                  <c:v>-11.63626</c:v>
                </c:pt>
                <c:pt idx="17045">
                  <c:v>-11.113299</c:v>
                </c:pt>
                <c:pt idx="17046">
                  <c:v>-10.099136</c:v>
                </c:pt>
                <c:pt idx="17047">
                  <c:v>-8.3169590000000007</c:v>
                </c:pt>
                <c:pt idx="17048">
                  <c:v>-8.3169590000000007</c:v>
                </c:pt>
                <c:pt idx="17049">
                  <c:v>-7.9999520000000004</c:v>
                </c:pt>
                <c:pt idx="17050">
                  <c:v>-7.4911640000000004</c:v>
                </c:pt>
                <c:pt idx="17051">
                  <c:v>-6.9861000000000004</c:v>
                </c:pt>
                <c:pt idx="17052">
                  <c:v>-6.5090769999999996</c:v>
                </c:pt>
                <c:pt idx="17053">
                  <c:v>-6.0125789999999997</c:v>
                </c:pt>
                <c:pt idx="17054">
                  <c:v>-5.0343989999999996</c:v>
                </c:pt>
                <c:pt idx="17055">
                  <c:v>-3.3615089999999999</c:v>
                </c:pt>
                <c:pt idx="17056">
                  <c:v>-3.3615089999999999</c:v>
                </c:pt>
                <c:pt idx="17057">
                  <c:v>-3.0882710000000002</c:v>
                </c:pt>
                <c:pt idx="17058">
                  <c:v>-2.6235810000000002</c:v>
                </c:pt>
                <c:pt idx="17059">
                  <c:v>-2.158458</c:v>
                </c:pt>
                <c:pt idx="17060">
                  <c:v>-1.7010069999999999</c:v>
                </c:pt>
                <c:pt idx="17061">
                  <c:v>-1.2516620000000001</c:v>
                </c:pt>
                <c:pt idx="17062">
                  <c:v>-0.39985799999999999</c:v>
                </c:pt>
                <c:pt idx="17063">
                  <c:v>1.0754079999999999</c:v>
                </c:pt>
                <c:pt idx="17064">
                  <c:v>1.0754079999999999</c:v>
                </c:pt>
                <c:pt idx="17065">
                  <c:v>1.3277730000000001</c:v>
                </c:pt>
                <c:pt idx="17066">
                  <c:v>1.729317</c:v>
                </c:pt>
                <c:pt idx="17067">
                  <c:v>2.119605</c:v>
                </c:pt>
                <c:pt idx="17068">
                  <c:v>2.4794640000000001</c:v>
                </c:pt>
                <c:pt idx="17069">
                  <c:v>2.845253</c:v>
                </c:pt>
                <c:pt idx="17070">
                  <c:v>3.5370819999999998</c:v>
                </c:pt>
                <c:pt idx="17071">
                  <c:v>4.6939799999999998</c:v>
                </c:pt>
                <c:pt idx="17072">
                  <c:v>4.6939799999999998</c:v>
                </c:pt>
                <c:pt idx="17073">
                  <c:v>4.8681549999999998</c:v>
                </c:pt>
                <c:pt idx="17074">
                  <c:v>5.1660570000000003</c:v>
                </c:pt>
                <c:pt idx="17075">
                  <c:v>5.447648</c:v>
                </c:pt>
                <c:pt idx="17076">
                  <c:v>5.712161</c:v>
                </c:pt>
                <c:pt idx="17077">
                  <c:v>5.9590509999999997</c:v>
                </c:pt>
                <c:pt idx="17078">
                  <c:v>6.3866759999999996</c:v>
                </c:pt>
                <c:pt idx="17079">
                  <c:v>7.0951610000000001</c:v>
                </c:pt>
                <c:pt idx="17080">
                  <c:v>7.0951610000000001</c:v>
                </c:pt>
                <c:pt idx="17081">
                  <c:v>7.1943479999999997</c:v>
                </c:pt>
                <c:pt idx="17082">
                  <c:v>7.3394459999999997</c:v>
                </c:pt>
                <c:pt idx="17083">
                  <c:v>7.4734449999999999</c:v>
                </c:pt>
                <c:pt idx="17084">
                  <c:v>7.5879510000000003</c:v>
                </c:pt>
                <c:pt idx="17085">
                  <c:v>7.6840419999999998</c:v>
                </c:pt>
                <c:pt idx="17086">
                  <c:v>7.8193450000000002</c:v>
                </c:pt>
                <c:pt idx="17087">
                  <c:v>8.0217810000000007</c:v>
                </c:pt>
                <c:pt idx="17088">
                  <c:v>8.0217810000000007</c:v>
                </c:pt>
                <c:pt idx="17089">
                  <c:v>8.0222359999999995</c:v>
                </c:pt>
                <c:pt idx="17090">
                  <c:v>8.0271749999999997</c:v>
                </c:pt>
                <c:pt idx="17091">
                  <c:v>8.0153359999999996</c:v>
                </c:pt>
                <c:pt idx="17092">
                  <c:v>7.9852829999999999</c:v>
                </c:pt>
                <c:pt idx="17093">
                  <c:v>7.9396360000000001</c:v>
                </c:pt>
                <c:pt idx="17094">
                  <c:v>7.8041520000000002</c:v>
                </c:pt>
                <c:pt idx="17095">
                  <c:v>7.8041520000000002</c:v>
                </c:pt>
                <c:pt idx="17096">
                  <c:v>7.8041520000000002</c:v>
                </c:pt>
                <c:pt idx="17097">
                  <c:v>7.5789119999999999</c:v>
                </c:pt>
                <c:pt idx="17098">
                  <c:v>7.5789119999999999</c:v>
                </c:pt>
                <c:pt idx="17099">
                  <c:v>7.5789119999999999</c:v>
                </c:pt>
                <c:pt idx="17100">
                  <c:v>7.5043759999999997</c:v>
                </c:pt>
                <c:pt idx="17101">
                  <c:v>7.3884819999999998</c:v>
                </c:pt>
                <c:pt idx="17102">
                  <c:v>6.8114720000000002</c:v>
                </c:pt>
                <c:pt idx="17103">
                  <c:v>6.8114720000000002</c:v>
                </c:pt>
                <c:pt idx="17104">
                  <c:v>6.6378009999999996</c:v>
                </c:pt>
                <c:pt idx="17105">
                  <c:v>6.6378009999999996</c:v>
                </c:pt>
                <c:pt idx="17106">
                  <c:v>6.1089070000000003</c:v>
                </c:pt>
                <c:pt idx="17107">
                  <c:v>6.1089070000000003</c:v>
                </c:pt>
                <c:pt idx="17108">
                  <c:v>5.9818759999999997</c:v>
                </c:pt>
                <c:pt idx="17109">
                  <c:v>5.7834430000000001</c:v>
                </c:pt>
                <c:pt idx="17110">
                  <c:v>4.9232490000000002</c:v>
                </c:pt>
                <c:pt idx="17111">
                  <c:v>4.9232490000000002</c:v>
                </c:pt>
                <c:pt idx="17112">
                  <c:v>4.690042</c:v>
                </c:pt>
                <c:pt idx="17113">
                  <c:v>4.690042</c:v>
                </c:pt>
                <c:pt idx="17114">
                  <c:v>3.9737300000000002</c:v>
                </c:pt>
                <c:pt idx="17115">
                  <c:v>3.9737300000000002</c:v>
                </c:pt>
                <c:pt idx="17116">
                  <c:v>3.8148390000000001</c:v>
                </c:pt>
                <c:pt idx="17117">
                  <c:v>3.5681829999999999</c:v>
                </c:pt>
                <c:pt idx="17118">
                  <c:v>2.5709379999999999</c:v>
                </c:pt>
                <c:pt idx="17119">
                  <c:v>2.5709379999999999</c:v>
                </c:pt>
                <c:pt idx="17120">
                  <c:v>2.31603</c:v>
                </c:pt>
                <c:pt idx="17121">
                  <c:v>2.31603</c:v>
                </c:pt>
                <c:pt idx="17122">
                  <c:v>1.5431630000000001</c:v>
                </c:pt>
                <c:pt idx="17123">
                  <c:v>1.5431630000000001</c:v>
                </c:pt>
                <c:pt idx="17124">
                  <c:v>1.383122</c:v>
                </c:pt>
                <c:pt idx="17125">
                  <c:v>1.13801</c:v>
                </c:pt>
                <c:pt idx="17126">
                  <c:v>6.0315000000000001E-2</c:v>
                </c:pt>
                <c:pt idx="17127">
                  <c:v>6.0315000000000001E-2</c:v>
                </c:pt>
                <c:pt idx="17128">
                  <c:v>-0.88312199999999996</c:v>
                </c:pt>
                <c:pt idx="17129">
                  <c:v>-0.88312199999999996</c:v>
                </c:pt>
                <c:pt idx="17130">
                  <c:v>-0.98116000000000003</c:v>
                </c:pt>
                <c:pt idx="17131">
                  <c:v>-1.1390910000000001</c:v>
                </c:pt>
                <c:pt idx="17132">
                  <c:v>-1.2914460000000001</c:v>
                </c:pt>
                <c:pt idx="17133">
                  <c:v>-1.4298869999999999</c:v>
                </c:pt>
                <c:pt idx="17134">
                  <c:v>-2.580403</c:v>
                </c:pt>
                <c:pt idx="17135">
                  <c:v>-2.6842839999999999</c:v>
                </c:pt>
                <c:pt idx="17136">
                  <c:v>-2.6842839999999999</c:v>
                </c:pt>
                <c:pt idx="17137">
                  <c:v>-2.7882370000000001</c:v>
                </c:pt>
                <c:pt idx="17138">
                  <c:v>-2.8927100000000001</c:v>
                </c:pt>
                <c:pt idx="17139">
                  <c:v>-2.8927100000000001</c:v>
                </c:pt>
                <c:pt idx="17140">
                  <c:v>-3.2502390000000001</c:v>
                </c:pt>
                <c:pt idx="17141">
                  <c:v>-3.2502390000000001</c:v>
                </c:pt>
                <c:pt idx="17142">
                  <c:v>-3.6394829999999998</c:v>
                </c:pt>
                <c:pt idx="17143">
                  <c:v>-3.6394829999999998</c:v>
                </c:pt>
                <c:pt idx="17144">
                  <c:v>-3.7542279999999999</c:v>
                </c:pt>
                <c:pt idx="17145">
                  <c:v>-3.8717890000000001</c:v>
                </c:pt>
                <c:pt idx="17146">
                  <c:v>-3.9929610000000002</c:v>
                </c:pt>
                <c:pt idx="17147">
                  <c:v>-3.9929610000000002</c:v>
                </c:pt>
                <c:pt idx="17148">
                  <c:v>-4.4151119999999997</c:v>
                </c:pt>
                <c:pt idx="17149">
                  <c:v>-4.4151119999999997</c:v>
                </c:pt>
                <c:pt idx="17150">
                  <c:v>-4.8904769999999997</c:v>
                </c:pt>
                <c:pt idx="17151">
                  <c:v>-4.8904769999999997</c:v>
                </c:pt>
                <c:pt idx="17152">
                  <c:v>-5.0310600000000001</c:v>
                </c:pt>
                <c:pt idx="17153">
                  <c:v>-5.174423</c:v>
                </c:pt>
                <c:pt idx="17154">
                  <c:v>-5.3137020000000001</c:v>
                </c:pt>
                <c:pt idx="17155">
                  <c:v>-5.3137020000000001</c:v>
                </c:pt>
                <c:pt idx="17156">
                  <c:v>-5.8153439999999996</c:v>
                </c:pt>
                <c:pt idx="17157">
                  <c:v>-5.8153439999999996</c:v>
                </c:pt>
                <c:pt idx="17158">
                  <c:v>-6.3849239999999998</c:v>
                </c:pt>
                <c:pt idx="17159">
                  <c:v>-6.3849239999999998</c:v>
                </c:pt>
                <c:pt idx="17160">
                  <c:v>-6.540699</c:v>
                </c:pt>
                <c:pt idx="17161">
                  <c:v>-6.7056149999999999</c:v>
                </c:pt>
                <c:pt idx="17162">
                  <c:v>-6.8720559999999997</c:v>
                </c:pt>
                <c:pt idx="17163">
                  <c:v>-6.8720559999999997</c:v>
                </c:pt>
                <c:pt idx="17164">
                  <c:v>-7.4340929999999998</c:v>
                </c:pt>
                <c:pt idx="17165">
                  <c:v>-7.4340929999999998</c:v>
                </c:pt>
                <c:pt idx="17166">
                  <c:v>-8.5604720000000007</c:v>
                </c:pt>
                <c:pt idx="17167">
                  <c:v>-8.5604720000000007</c:v>
                </c:pt>
                <c:pt idx="17168">
                  <c:v>-8.5604720000000007</c:v>
                </c:pt>
                <c:pt idx="17169">
                  <c:v>-9.1225660000000008</c:v>
                </c:pt>
                <c:pt idx="17170">
                  <c:v>-9.1225660000000008</c:v>
                </c:pt>
                <c:pt idx="17171">
                  <c:v>-9.2231570000000005</c:v>
                </c:pt>
                <c:pt idx="17172">
                  <c:v>-9.5517059999999994</c:v>
                </c:pt>
                <c:pt idx="17173">
                  <c:v>-9.7136289999999992</c:v>
                </c:pt>
                <c:pt idx="17174">
                  <c:v>-10.176586</c:v>
                </c:pt>
                <c:pt idx="17175">
                  <c:v>-10.176586</c:v>
                </c:pt>
                <c:pt idx="17176">
                  <c:v>-10.176586</c:v>
                </c:pt>
                <c:pt idx="17177">
                  <c:v>-10.666990999999999</c:v>
                </c:pt>
                <c:pt idx="17178">
                  <c:v>-10.666990999999999</c:v>
                </c:pt>
                <c:pt idx="17179">
                  <c:v>-10.761907000000001</c:v>
                </c:pt>
                <c:pt idx="17180">
                  <c:v>-11.039184000000001</c:v>
                </c:pt>
                <c:pt idx="17181">
                  <c:v>-11.176170000000001</c:v>
                </c:pt>
                <c:pt idx="17182">
                  <c:v>-11.567066000000001</c:v>
                </c:pt>
                <c:pt idx="17183">
                  <c:v>-11.567066000000001</c:v>
                </c:pt>
                <c:pt idx="17184">
                  <c:v>-11.567066000000001</c:v>
                </c:pt>
                <c:pt idx="17185">
                  <c:v>-11.567066000000001</c:v>
                </c:pt>
                <c:pt idx="17186">
                  <c:v>-11.970924999999999</c:v>
                </c:pt>
                <c:pt idx="17187">
                  <c:v>-11.970924999999999</c:v>
                </c:pt>
                <c:pt idx="17188">
                  <c:v>-11.970924999999999</c:v>
                </c:pt>
                <c:pt idx="17189">
                  <c:v>-12.045109</c:v>
                </c:pt>
                <c:pt idx="17190">
                  <c:v>-12.505354000000001</c:v>
                </c:pt>
                <c:pt idx="17191">
                  <c:v>-12.609128</c:v>
                </c:pt>
                <c:pt idx="17192">
                  <c:v>-12.713537000000001</c:v>
                </c:pt>
                <c:pt idx="17193">
                  <c:v>-12.713537000000001</c:v>
                </c:pt>
                <c:pt idx="17194">
                  <c:v>-12.713537000000001</c:v>
                </c:pt>
                <c:pt idx="17195">
                  <c:v>-12.713537000000001</c:v>
                </c:pt>
                <c:pt idx="17196">
                  <c:v>-13.052085</c:v>
                </c:pt>
                <c:pt idx="17197">
                  <c:v>-13.052085</c:v>
                </c:pt>
                <c:pt idx="17198">
                  <c:v>-13.304993</c:v>
                </c:pt>
                <c:pt idx="17199">
                  <c:v>-13.397589</c:v>
                </c:pt>
                <c:pt idx="17200">
                  <c:v>-13.487822</c:v>
                </c:pt>
                <c:pt idx="17201">
                  <c:v>-13.575766</c:v>
                </c:pt>
                <c:pt idx="17202">
                  <c:v>-13.660280999999999</c:v>
                </c:pt>
                <c:pt idx="17203">
                  <c:v>-13.660280999999999</c:v>
                </c:pt>
                <c:pt idx="17204">
                  <c:v>-13.660280999999999</c:v>
                </c:pt>
                <c:pt idx="17205">
                  <c:v>-13.935230000000001</c:v>
                </c:pt>
                <c:pt idx="17206">
                  <c:v>-14.140071000000001</c:v>
                </c:pt>
                <c:pt idx="17207">
                  <c:v>-14.212472</c:v>
                </c:pt>
                <c:pt idx="17208">
                  <c:v>-14.286724</c:v>
                </c:pt>
                <c:pt idx="17209">
                  <c:v>-14.358252999999999</c:v>
                </c:pt>
                <c:pt idx="17210">
                  <c:v>-14.428368000000001</c:v>
                </c:pt>
                <c:pt idx="17211">
                  <c:v>-14.428368000000001</c:v>
                </c:pt>
                <c:pt idx="17212">
                  <c:v>-14.428368000000001</c:v>
                </c:pt>
                <c:pt idx="17213">
                  <c:v>-14.659402</c:v>
                </c:pt>
                <c:pt idx="17214">
                  <c:v>-14.825806</c:v>
                </c:pt>
                <c:pt idx="17215">
                  <c:v>-14.888216</c:v>
                </c:pt>
                <c:pt idx="17216">
                  <c:v>-14.947124000000001</c:v>
                </c:pt>
                <c:pt idx="17217">
                  <c:v>-15.007315</c:v>
                </c:pt>
                <c:pt idx="17218">
                  <c:v>-15.067223</c:v>
                </c:pt>
                <c:pt idx="17219">
                  <c:v>-15.067223</c:v>
                </c:pt>
                <c:pt idx="17220">
                  <c:v>-15.067223</c:v>
                </c:pt>
                <c:pt idx="17221">
                  <c:v>-15.277123</c:v>
                </c:pt>
                <c:pt idx="17222">
                  <c:v>-15.424453</c:v>
                </c:pt>
                <c:pt idx="17223">
                  <c:v>-15.48157</c:v>
                </c:pt>
                <c:pt idx="17224">
                  <c:v>-15.536607999999999</c:v>
                </c:pt>
                <c:pt idx="17225">
                  <c:v>-15.592720999999999</c:v>
                </c:pt>
                <c:pt idx="17226">
                  <c:v>-15.646025</c:v>
                </c:pt>
                <c:pt idx="17227">
                  <c:v>-15.646025</c:v>
                </c:pt>
                <c:pt idx="17228">
                  <c:v>-15.646025</c:v>
                </c:pt>
                <c:pt idx="17229">
                  <c:v>-15.855530999999999</c:v>
                </c:pt>
                <c:pt idx="17230">
                  <c:v>-15.994496</c:v>
                </c:pt>
                <c:pt idx="17231">
                  <c:v>-16.050018999999999</c:v>
                </c:pt>
                <c:pt idx="17232">
                  <c:v>-16.105398000000001</c:v>
                </c:pt>
                <c:pt idx="17233">
                  <c:v>-16.160568000000001</c:v>
                </c:pt>
                <c:pt idx="17234">
                  <c:v>-16.213249000000001</c:v>
                </c:pt>
                <c:pt idx="17235">
                  <c:v>-16.213249000000001</c:v>
                </c:pt>
                <c:pt idx="17236">
                  <c:v>-16.213249000000001</c:v>
                </c:pt>
                <c:pt idx="17237">
                  <c:v>-16.419862999999999</c:v>
                </c:pt>
                <c:pt idx="17238">
                  <c:v>-16.558308</c:v>
                </c:pt>
                <c:pt idx="17239">
                  <c:v>-16.612404999999999</c:v>
                </c:pt>
                <c:pt idx="17240">
                  <c:v>-16.666895</c:v>
                </c:pt>
                <c:pt idx="17241">
                  <c:v>-16.720859000000001</c:v>
                </c:pt>
                <c:pt idx="17242">
                  <c:v>-16.774315999999999</c:v>
                </c:pt>
                <c:pt idx="17243">
                  <c:v>-16.774315999999999</c:v>
                </c:pt>
                <c:pt idx="17244">
                  <c:v>-16.774315999999999</c:v>
                </c:pt>
                <c:pt idx="17245">
                  <c:v>-16.970689</c:v>
                </c:pt>
                <c:pt idx="17246">
                  <c:v>-17.101731000000001</c:v>
                </c:pt>
                <c:pt idx="17247">
                  <c:v>-17.154430000000001</c:v>
                </c:pt>
                <c:pt idx="17248">
                  <c:v>-17.206914999999999</c:v>
                </c:pt>
                <c:pt idx="17249">
                  <c:v>-17.259243999999999</c:v>
                </c:pt>
                <c:pt idx="17250">
                  <c:v>-17.311468999999999</c:v>
                </c:pt>
                <c:pt idx="17251">
                  <c:v>-17.311468999999999</c:v>
                </c:pt>
                <c:pt idx="17252">
                  <c:v>-17.311468999999999</c:v>
                </c:pt>
                <c:pt idx="17253">
                  <c:v>-17.626591999999999</c:v>
                </c:pt>
                <c:pt idx="17254">
                  <c:v>-17.750807999999999</c:v>
                </c:pt>
                <c:pt idx="17255">
                  <c:v>-17.803563</c:v>
                </c:pt>
                <c:pt idx="17256">
                  <c:v>-17.855498000000001</c:v>
                </c:pt>
                <c:pt idx="17257">
                  <c:v>-17.907914999999999</c:v>
                </c:pt>
                <c:pt idx="17258">
                  <c:v>-17.959921000000001</c:v>
                </c:pt>
                <c:pt idx="17259">
                  <c:v>-17.959921000000001</c:v>
                </c:pt>
                <c:pt idx="17260">
                  <c:v>-17.959921000000001</c:v>
                </c:pt>
                <c:pt idx="17261">
                  <c:v>-18.159009999999999</c:v>
                </c:pt>
                <c:pt idx="17262">
                  <c:v>-18.296775</c:v>
                </c:pt>
                <c:pt idx="17263">
                  <c:v>-18.352609000000001</c:v>
                </c:pt>
                <c:pt idx="17264">
                  <c:v>-18.409110999999999</c:v>
                </c:pt>
                <c:pt idx="17265">
                  <c:v>-18.466287999999999</c:v>
                </c:pt>
                <c:pt idx="17266">
                  <c:v>-18.522296000000001</c:v>
                </c:pt>
                <c:pt idx="17267">
                  <c:v>-18.522296000000001</c:v>
                </c:pt>
                <c:pt idx="17268">
                  <c:v>-18.522296000000001</c:v>
                </c:pt>
                <c:pt idx="17269">
                  <c:v>-18.739702000000001</c:v>
                </c:pt>
                <c:pt idx="17270">
                  <c:v>-18.889289999999999</c:v>
                </c:pt>
                <c:pt idx="17271">
                  <c:v>-18.950126000000001</c:v>
                </c:pt>
                <c:pt idx="17272">
                  <c:v>-19.011548000000001</c:v>
                </c:pt>
                <c:pt idx="17273">
                  <c:v>-19.074296</c:v>
                </c:pt>
                <c:pt idx="17274">
                  <c:v>-19.134260000000001</c:v>
                </c:pt>
                <c:pt idx="17275">
                  <c:v>-19.134260000000001</c:v>
                </c:pt>
                <c:pt idx="17276">
                  <c:v>-19.134260000000001</c:v>
                </c:pt>
                <c:pt idx="17277">
                  <c:v>-19.369831000000001</c:v>
                </c:pt>
                <c:pt idx="17278">
                  <c:v>-19.536712000000001</c:v>
                </c:pt>
                <c:pt idx="17279">
                  <c:v>-19.603338999999998</c:v>
                </c:pt>
                <c:pt idx="17280">
                  <c:v>-19.670221000000002</c:v>
                </c:pt>
                <c:pt idx="17281">
                  <c:v>-19.733895</c:v>
                </c:pt>
                <c:pt idx="17282">
                  <c:v>-19.801193000000001</c:v>
                </c:pt>
                <c:pt idx="17283">
                  <c:v>-19.801193000000001</c:v>
                </c:pt>
                <c:pt idx="17284">
                  <c:v>-19.801193000000001</c:v>
                </c:pt>
                <c:pt idx="17285">
                  <c:v>-20.047134</c:v>
                </c:pt>
                <c:pt idx="17286">
                  <c:v>-20.223168999999999</c:v>
                </c:pt>
                <c:pt idx="17287">
                  <c:v>-20.288141</c:v>
                </c:pt>
                <c:pt idx="17288">
                  <c:v>-20.356656000000001</c:v>
                </c:pt>
                <c:pt idx="17289">
                  <c:v>-20.426745</c:v>
                </c:pt>
                <c:pt idx="17290">
                  <c:v>-20.496865</c:v>
                </c:pt>
                <c:pt idx="17291">
                  <c:v>-20.496865</c:v>
                </c:pt>
                <c:pt idx="17292">
                  <c:v>-20.496865</c:v>
                </c:pt>
                <c:pt idx="17293">
                  <c:v>-20.748073999999999</c:v>
                </c:pt>
                <c:pt idx="17294">
                  <c:v>-21.065455</c:v>
                </c:pt>
                <c:pt idx="17295">
                  <c:v>-21.135514000000001</c:v>
                </c:pt>
                <c:pt idx="17296">
                  <c:v>-21.205597999999998</c:v>
                </c:pt>
                <c:pt idx="17297">
                  <c:v>-21.205597999999998</c:v>
                </c:pt>
                <c:pt idx="17298">
                  <c:v>-21.205597999999998</c:v>
                </c:pt>
                <c:pt idx="17299">
                  <c:v>-21.45843</c:v>
                </c:pt>
                <c:pt idx="17300">
                  <c:v>-21.45843</c:v>
                </c:pt>
                <c:pt idx="17301">
                  <c:v>-21.568287000000002</c:v>
                </c:pt>
                <c:pt idx="17302">
                  <c:v>-21.779132000000001</c:v>
                </c:pt>
                <c:pt idx="17303">
                  <c:v>-21.851564</c:v>
                </c:pt>
                <c:pt idx="17304">
                  <c:v>-21.922896000000001</c:v>
                </c:pt>
                <c:pt idx="17305">
                  <c:v>-21.922896000000001</c:v>
                </c:pt>
                <c:pt idx="17306">
                  <c:v>-21.922896000000001</c:v>
                </c:pt>
                <c:pt idx="17307">
                  <c:v>-22.182334999999998</c:v>
                </c:pt>
                <c:pt idx="17308">
                  <c:v>-22.182334999999998</c:v>
                </c:pt>
                <c:pt idx="17309">
                  <c:v>-22.295093000000001</c:v>
                </c:pt>
                <c:pt idx="17310">
                  <c:v>-22.512506999999999</c:v>
                </c:pt>
                <c:pt idx="17311">
                  <c:v>-22.585636999999998</c:v>
                </c:pt>
                <c:pt idx="17312">
                  <c:v>-22.658906000000002</c:v>
                </c:pt>
                <c:pt idx="17313">
                  <c:v>-22.658906000000002</c:v>
                </c:pt>
                <c:pt idx="17314">
                  <c:v>-22.658906000000002</c:v>
                </c:pt>
                <c:pt idx="17315">
                  <c:v>-22.922851999999999</c:v>
                </c:pt>
                <c:pt idx="17316">
                  <c:v>-22.922851999999999</c:v>
                </c:pt>
                <c:pt idx="17317">
                  <c:v>-23.037064000000001</c:v>
                </c:pt>
                <c:pt idx="17318">
                  <c:v>-23.257543999999999</c:v>
                </c:pt>
                <c:pt idx="17319">
                  <c:v>-23.332681000000001</c:v>
                </c:pt>
                <c:pt idx="17320">
                  <c:v>-23.408055000000001</c:v>
                </c:pt>
                <c:pt idx="17321">
                  <c:v>-23.408055000000001</c:v>
                </c:pt>
                <c:pt idx="17322">
                  <c:v>-23.408055000000001</c:v>
                </c:pt>
                <c:pt idx="17323">
                  <c:v>-23.679480999999999</c:v>
                </c:pt>
                <c:pt idx="17324">
                  <c:v>-23.679480999999999</c:v>
                </c:pt>
                <c:pt idx="17325">
                  <c:v>-23.795313</c:v>
                </c:pt>
                <c:pt idx="17326">
                  <c:v>-24.025008</c:v>
                </c:pt>
                <c:pt idx="17327">
                  <c:v>-24.098596000000001</c:v>
                </c:pt>
                <c:pt idx="17328">
                  <c:v>-24.176580000000001</c:v>
                </c:pt>
                <c:pt idx="17329">
                  <c:v>-24.176580000000001</c:v>
                </c:pt>
                <c:pt idx="17330">
                  <c:v>-24.176580000000001</c:v>
                </c:pt>
                <c:pt idx="17331">
                  <c:v>-24.460332999999999</c:v>
                </c:pt>
                <c:pt idx="17332">
                  <c:v>-24.460332999999999</c:v>
                </c:pt>
                <c:pt idx="17333">
                  <c:v>-24.581471000000001</c:v>
                </c:pt>
                <c:pt idx="17334">
                  <c:v>-24.824278</c:v>
                </c:pt>
                <c:pt idx="17335">
                  <c:v>-24.90691</c:v>
                </c:pt>
                <c:pt idx="17336">
                  <c:v>-24.990479000000001</c:v>
                </c:pt>
                <c:pt idx="17337">
                  <c:v>-24.990479000000001</c:v>
                </c:pt>
                <c:pt idx="17338">
                  <c:v>-24.990479000000001</c:v>
                </c:pt>
                <c:pt idx="17339">
                  <c:v>-25.296544000000001</c:v>
                </c:pt>
                <c:pt idx="17340">
                  <c:v>-25.296544000000001</c:v>
                </c:pt>
                <c:pt idx="17341">
                  <c:v>-25.429414999999999</c:v>
                </c:pt>
                <c:pt idx="17342">
                  <c:v>-25.689039999999999</c:v>
                </c:pt>
                <c:pt idx="17343">
                  <c:v>-25.779862999999999</c:v>
                </c:pt>
                <c:pt idx="17344">
                  <c:v>-25.871891999999999</c:v>
                </c:pt>
                <c:pt idx="17345">
                  <c:v>-25.871891999999999</c:v>
                </c:pt>
                <c:pt idx="17346">
                  <c:v>-25.871891999999999</c:v>
                </c:pt>
                <c:pt idx="17347">
                  <c:v>-25.871891999999999</c:v>
                </c:pt>
                <c:pt idx="17348">
                  <c:v>-26.209446</c:v>
                </c:pt>
                <c:pt idx="17349">
                  <c:v>-26.209446</c:v>
                </c:pt>
                <c:pt idx="17350">
                  <c:v>-26.354122</c:v>
                </c:pt>
                <c:pt idx="17351">
                  <c:v>-26.449881000000001</c:v>
                </c:pt>
                <c:pt idx="17352">
                  <c:v>-26.547006</c:v>
                </c:pt>
                <c:pt idx="17353">
                  <c:v>-26.640501</c:v>
                </c:pt>
                <c:pt idx="17354">
                  <c:v>-26.740434</c:v>
                </c:pt>
                <c:pt idx="17355">
                  <c:v>-26.841802999999999</c:v>
                </c:pt>
                <c:pt idx="17356">
                  <c:v>-26.841802999999999</c:v>
                </c:pt>
                <c:pt idx="17357">
                  <c:v>-27.216705999999999</c:v>
                </c:pt>
                <c:pt idx="17358">
                  <c:v>-27.375867</c:v>
                </c:pt>
                <c:pt idx="17359">
                  <c:v>-27.481643999999999</c:v>
                </c:pt>
                <c:pt idx="17360">
                  <c:v>-27.588972999999999</c:v>
                </c:pt>
                <c:pt idx="17361">
                  <c:v>-27.697848</c:v>
                </c:pt>
                <c:pt idx="17362">
                  <c:v>-27.800695000000001</c:v>
                </c:pt>
                <c:pt idx="17363">
                  <c:v>-27.912645999999999</c:v>
                </c:pt>
                <c:pt idx="17364">
                  <c:v>-27.912645999999999</c:v>
                </c:pt>
                <c:pt idx="17365">
                  <c:v>-28.331119000000001</c:v>
                </c:pt>
                <c:pt idx="17366">
                  <c:v>-28.508882</c:v>
                </c:pt>
                <c:pt idx="17367">
                  <c:v>-28.624627</c:v>
                </c:pt>
                <c:pt idx="17368">
                  <c:v>-28.743950999999999</c:v>
                </c:pt>
                <c:pt idx="17369">
                  <c:v>-28.864874</c:v>
                </c:pt>
                <c:pt idx="17370">
                  <c:v>-28.987418000000002</c:v>
                </c:pt>
                <c:pt idx="17371">
                  <c:v>-29.105236999999999</c:v>
                </c:pt>
                <c:pt idx="17372">
                  <c:v>-29.105236999999999</c:v>
                </c:pt>
                <c:pt idx="17373">
                  <c:v>-29.568580000000001</c:v>
                </c:pt>
                <c:pt idx="17374">
                  <c:v>-29.76718</c:v>
                </c:pt>
                <c:pt idx="17375">
                  <c:v>-29.896372</c:v>
                </c:pt>
                <c:pt idx="17376">
                  <c:v>-30.029648000000002</c:v>
                </c:pt>
                <c:pt idx="17377">
                  <c:v>-30.164807</c:v>
                </c:pt>
                <c:pt idx="17378">
                  <c:v>-30.301843999999999</c:v>
                </c:pt>
                <c:pt idx="17379">
                  <c:v>-30.435607000000001</c:v>
                </c:pt>
                <c:pt idx="17380">
                  <c:v>-30.435607000000001</c:v>
                </c:pt>
                <c:pt idx="17381">
                  <c:v>-31.280953</c:v>
                </c:pt>
                <c:pt idx="17382">
                  <c:v>-31.489148</c:v>
                </c:pt>
                <c:pt idx="17383">
                  <c:v>-31.636164999999998</c:v>
                </c:pt>
                <c:pt idx="17384">
                  <c:v>-31.785066</c:v>
                </c:pt>
                <c:pt idx="17385">
                  <c:v>-31.9282</c:v>
                </c:pt>
                <c:pt idx="17386">
                  <c:v>-32.083692999999997</c:v>
                </c:pt>
                <c:pt idx="17387">
                  <c:v>-32.240940000000002</c:v>
                </c:pt>
                <c:pt idx="17388">
                  <c:v>-32.240940000000002</c:v>
                </c:pt>
                <c:pt idx="17389">
                  <c:v>-32.802736000000003</c:v>
                </c:pt>
                <c:pt idx="17390">
                  <c:v>-33.058421000000003</c:v>
                </c:pt>
                <c:pt idx="17391">
                  <c:v>-33.220841999999998</c:v>
                </c:pt>
                <c:pt idx="17392">
                  <c:v>-33.385080000000002</c:v>
                </c:pt>
                <c:pt idx="17393">
                  <c:v>-33.551200000000001</c:v>
                </c:pt>
                <c:pt idx="17394">
                  <c:v>-33.71078</c:v>
                </c:pt>
                <c:pt idx="17395">
                  <c:v>-33.880710000000001</c:v>
                </c:pt>
                <c:pt idx="17396">
                  <c:v>-33.880710000000001</c:v>
                </c:pt>
                <c:pt idx="17397">
                  <c:v>-34.495328999999998</c:v>
                </c:pt>
                <c:pt idx="17398">
                  <c:v>-34.778863999999999</c:v>
                </c:pt>
                <c:pt idx="17399">
                  <c:v>-34.955533000000003</c:v>
                </c:pt>
                <c:pt idx="17400">
                  <c:v>-35.137129999999999</c:v>
                </c:pt>
                <c:pt idx="17401">
                  <c:v>-35.311548000000002</c:v>
                </c:pt>
                <c:pt idx="17402">
                  <c:v>-35.496966999999998</c:v>
                </c:pt>
                <c:pt idx="17403">
                  <c:v>-35.684189000000003</c:v>
                </c:pt>
                <c:pt idx="17404">
                  <c:v>-35.684189000000003</c:v>
                </c:pt>
                <c:pt idx="17405">
                  <c:v>-36.358338000000003</c:v>
                </c:pt>
                <c:pt idx="17406">
                  <c:v>-36.846238999999997</c:v>
                </c:pt>
                <c:pt idx="17407">
                  <c:v>-36.846238999999997</c:v>
                </c:pt>
                <c:pt idx="17408">
                  <c:v>-37.042363999999999</c:v>
                </c:pt>
                <c:pt idx="17409">
                  <c:v>-37.240606</c:v>
                </c:pt>
                <c:pt idx="17410">
                  <c:v>-37.440995999999998</c:v>
                </c:pt>
                <c:pt idx="17411">
                  <c:v>-37.643560999999998</c:v>
                </c:pt>
                <c:pt idx="17412">
                  <c:v>-37.643560999999998</c:v>
                </c:pt>
                <c:pt idx="17413">
                  <c:v>-38.371924</c:v>
                </c:pt>
                <c:pt idx="17414">
                  <c:v>-38.904597000000003</c:v>
                </c:pt>
                <c:pt idx="17415">
                  <c:v>-38.904597000000003</c:v>
                </c:pt>
                <c:pt idx="17416">
                  <c:v>-39.117044</c:v>
                </c:pt>
                <c:pt idx="17417">
                  <c:v>-39.331322</c:v>
                </c:pt>
                <c:pt idx="17418">
                  <c:v>-39.547361000000002</c:v>
                </c:pt>
                <c:pt idx="17419">
                  <c:v>-39.765152999999998</c:v>
                </c:pt>
                <c:pt idx="17420">
                  <c:v>-39.765152999999998</c:v>
                </c:pt>
                <c:pt idx="17421">
                  <c:v>-40.552</c:v>
                </c:pt>
                <c:pt idx="17422">
                  <c:v>-41.562798000000001</c:v>
                </c:pt>
                <c:pt idx="17423">
                  <c:v>-41.562798000000001</c:v>
                </c:pt>
                <c:pt idx="17424">
                  <c:v>-41.781601999999999</c:v>
                </c:pt>
                <c:pt idx="17425">
                  <c:v>-42.014978999999997</c:v>
                </c:pt>
                <c:pt idx="17426">
                  <c:v>-42.014978999999997</c:v>
                </c:pt>
                <c:pt idx="17427">
                  <c:v>-42.870452</c:v>
                </c:pt>
                <c:pt idx="17428">
                  <c:v>-42.870452</c:v>
                </c:pt>
                <c:pt idx="17429">
                  <c:v>-43.011631000000001</c:v>
                </c:pt>
                <c:pt idx="17430">
                  <c:v>-43.981862999999997</c:v>
                </c:pt>
                <c:pt idx="17431">
                  <c:v>-43.981862999999997</c:v>
                </c:pt>
                <c:pt idx="17432">
                  <c:v>-44.237349999999999</c:v>
                </c:pt>
                <c:pt idx="17433">
                  <c:v>-44.496321000000002</c:v>
                </c:pt>
                <c:pt idx="17434">
                  <c:v>-44.496321000000002</c:v>
                </c:pt>
                <c:pt idx="17435">
                  <c:v>-45.447541000000001</c:v>
                </c:pt>
                <c:pt idx="17436">
                  <c:v>-45.447541000000001</c:v>
                </c:pt>
                <c:pt idx="17437">
                  <c:v>-45.589236</c:v>
                </c:pt>
                <c:pt idx="17438">
                  <c:v>-46.675291999999999</c:v>
                </c:pt>
                <c:pt idx="17439">
                  <c:v>-46.675291999999999</c:v>
                </c:pt>
                <c:pt idx="17440">
                  <c:v>-46.940548</c:v>
                </c:pt>
                <c:pt idx="17441">
                  <c:v>-47.223252000000002</c:v>
                </c:pt>
                <c:pt idx="17442">
                  <c:v>-47.223252000000002</c:v>
                </c:pt>
                <c:pt idx="17443">
                  <c:v>-48.265569999999997</c:v>
                </c:pt>
                <c:pt idx="17444">
                  <c:v>-48.265569999999997</c:v>
                </c:pt>
                <c:pt idx="17445">
                  <c:v>-48.432569999999998</c:v>
                </c:pt>
                <c:pt idx="17446">
                  <c:v>-49.586120000000001</c:v>
                </c:pt>
                <c:pt idx="17447">
                  <c:v>-49.586120000000001</c:v>
                </c:pt>
                <c:pt idx="17448">
                  <c:v>-49.887782000000001</c:v>
                </c:pt>
                <c:pt idx="17449">
                  <c:v>-50.192773000000003</c:v>
                </c:pt>
                <c:pt idx="17450">
                  <c:v>-50.192773000000003</c:v>
                </c:pt>
                <c:pt idx="17451">
                  <c:v>-51.331840999999997</c:v>
                </c:pt>
                <c:pt idx="17452">
                  <c:v>-51.331840999999997</c:v>
                </c:pt>
                <c:pt idx="17453">
                  <c:v>-51.494042</c:v>
                </c:pt>
                <c:pt idx="17454">
                  <c:v>-52.736404</c:v>
                </c:pt>
                <c:pt idx="17455">
                  <c:v>-52.736404</c:v>
                </c:pt>
                <c:pt idx="17456">
                  <c:v>-53.060780000000001</c:v>
                </c:pt>
                <c:pt idx="17457">
                  <c:v>-53.388109999999998</c:v>
                </c:pt>
                <c:pt idx="17458">
                  <c:v>-53.388109999999998</c:v>
                </c:pt>
                <c:pt idx="17459">
                  <c:v>-54.619450000000001</c:v>
                </c:pt>
                <c:pt idx="17460">
                  <c:v>-54.619450000000001</c:v>
                </c:pt>
                <c:pt idx="17461">
                  <c:v>-54.796537999999998</c:v>
                </c:pt>
                <c:pt idx="17462">
                  <c:v>-56.149951000000001</c:v>
                </c:pt>
                <c:pt idx="17463">
                  <c:v>-56.149951000000001</c:v>
                </c:pt>
                <c:pt idx="17464">
                  <c:v>-56.498319000000002</c:v>
                </c:pt>
                <c:pt idx="17465">
                  <c:v>-56.829813000000001</c:v>
                </c:pt>
                <c:pt idx="17466">
                  <c:v>-56.829813000000001</c:v>
                </c:pt>
                <c:pt idx="17467">
                  <c:v>-58.126421999999998</c:v>
                </c:pt>
                <c:pt idx="17468">
                  <c:v>-58.126421999999998</c:v>
                </c:pt>
                <c:pt idx="17469">
                  <c:v>-58.331933999999997</c:v>
                </c:pt>
                <c:pt idx="17470">
                  <c:v>-59.714041999999999</c:v>
                </c:pt>
                <c:pt idx="17471">
                  <c:v>-59.714041999999999</c:v>
                </c:pt>
                <c:pt idx="17472">
                  <c:v>-60.059522999999999</c:v>
                </c:pt>
                <c:pt idx="17473">
                  <c:v>-60.40943</c:v>
                </c:pt>
                <c:pt idx="17474">
                  <c:v>-60.40943</c:v>
                </c:pt>
                <c:pt idx="17475">
                  <c:v>-61.684742999999997</c:v>
                </c:pt>
                <c:pt idx="17476">
                  <c:v>-61.684742999999997</c:v>
                </c:pt>
                <c:pt idx="17477">
                  <c:v>-61.861958999999999</c:v>
                </c:pt>
                <c:pt idx="17478">
                  <c:v>-63.159840000000003</c:v>
                </c:pt>
                <c:pt idx="17479">
                  <c:v>-63.159840000000003</c:v>
                </c:pt>
                <c:pt idx="17480">
                  <c:v>-63.478011000000002</c:v>
                </c:pt>
                <c:pt idx="17481">
                  <c:v>-63.787585999999997</c:v>
                </c:pt>
                <c:pt idx="17482">
                  <c:v>-63.787585999999997</c:v>
                </c:pt>
                <c:pt idx="17483">
                  <c:v>-64.900391999999997</c:v>
                </c:pt>
                <c:pt idx="17484">
                  <c:v>-64.900391999999997</c:v>
                </c:pt>
                <c:pt idx="17485">
                  <c:v>-65.054085999999998</c:v>
                </c:pt>
                <c:pt idx="17486">
                  <c:v>-66.108976999999996</c:v>
                </c:pt>
                <c:pt idx="17487">
                  <c:v>-66.108976999999996</c:v>
                </c:pt>
                <c:pt idx="17488">
                  <c:v>-66.345084</c:v>
                </c:pt>
                <c:pt idx="17489">
                  <c:v>-66.573876999999996</c:v>
                </c:pt>
                <c:pt idx="17490">
                  <c:v>-66.573876999999996</c:v>
                </c:pt>
                <c:pt idx="17491">
                  <c:v>-67.374396000000004</c:v>
                </c:pt>
                <c:pt idx="17492">
                  <c:v>-67.374396000000004</c:v>
                </c:pt>
                <c:pt idx="17493">
                  <c:v>-67.480688000000001</c:v>
                </c:pt>
                <c:pt idx="17494">
                  <c:v>-68.175724000000002</c:v>
                </c:pt>
                <c:pt idx="17495">
                  <c:v>-68.175724000000002</c:v>
                </c:pt>
                <c:pt idx="17496">
                  <c:v>-68.321409000000003</c:v>
                </c:pt>
                <c:pt idx="17497">
                  <c:v>-68.453731000000005</c:v>
                </c:pt>
                <c:pt idx="17498">
                  <c:v>-68.453731000000005</c:v>
                </c:pt>
                <c:pt idx="17499">
                  <c:v>-68.908533000000006</c:v>
                </c:pt>
                <c:pt idx="17500">
                  <c:v>-68.908533000000006</c:v>
                </c:pt>
                <c:pt idx="17501">
                  <c:v>-68.964139000000003</c:v>
                </c:pt>
                <c:pt idx="17502">
                  <c:v>-69.274088000000006</c:v>
                </c:pt>
                <c:pt idx="17503">
                  <c:v>-69.274088000000006</c:v>
                </c:pt>
                <c:pt idx="17504">
                  <c:v>-69.312044999999998</c:v>
                </c:pt>
                <c:pt idx="17505">
                  <c:v>-69.330499000000003</c:v>
                </c:pt>
                <c:pt idx="17506">
                  <c:v>-69.330499000000003</c:v>
                </c:pt>
                <c:pt idx="17507">
                  <c:v>-69.407535999999993</c:v>
                </c:pt>
                <c:pt idx="17508">
                  <c:v>-69.407535999999993</c:v>
                </c:pt>
                <c:pt idx="17509">
                  <c:v>-69.386510000000001</c:v>
                </c:pt>
                <c:pt idx="17510">
                  <c:v>-69.096446999999998</c:v>
                </c:pt>
                <c:pt idx="17511">
                  <c:v>-69.096446999999998</c:v>
                </c:pt>
                <c:pt idx="17512">
                  <c:v>-68.97372</c:v>
                </c:pt>
                <c:pt idx="17513">
                  <c:v>-68.832937000000001</c:v>
                </c:pt>
                <c:pt idx="17514">
                  <c:v>-68.832937000000001</c:v>
                </c:pt>
                <c:pt idx="17515">
                  <c:v>-68.358045000000004</c:v>
                </c:pt>
                <c:pt idx="17516">
                  <c:v>-68.358045000000004</c:v>
                </c:pt>
                <c:pt idx="17517">
                  <c:v>-68.241363000000007</c:v>
                </c:pt>
                <c:pt idx="17518">
                  <c:v>-67.426625999999999</c:v>
                </c:pt>
                <c:pt idx="17519">
                  <c:v>-67.426625999999999</c:v>
                </c:pt>
                <c:pt idx="17520">
                  <c:v>-67.190850999999995</c:v>
                </c:pt>
                <c:pt idx="17521">
                  <c:v>-66.947886999999994</c:v>
                </c:pt>
                <c:pt idx="17522">
                  <c:v>-66.947886999999994</c:v>
                </c:pt>
                <c:pt idx="17523">
                  <c:v>-66.130312000000004</c:v>
                </c:pt>
                <c:pt idx="17524">
                  <c:v>-66.130312000000004</c:v>
                </c:pt>
                <c:pt idx="17525">
                  <c:v>-65.962288000000001</c:v>
                </c:pt>
                <c:pt idx="17526">
                  <c:v>-64.859233000000003</c:v>
                </c:pt>
                <c:pt idx="17527">
                  <c:v>-64.859233000000003</c:v>
                </c:pt>
                <c:pt idx="17528">
                  <c:v>-64.560581999999997</c:v>
                </c:pt>
                <c:pt idx="17529">
                  <c:v>-64.254187000000002</c:v>
                </c:pt>
                <c:pt idx="17530">
                  <c:v>-64.254187000000002</c:v>
                </c:pt>
                <c:pt idx="17531">
                  <c:v>-63.214123000000001</c:v>
                </c:pt>
                <c:pt idx="17532">
                  <c:v>-63.214123000000001</c:v>
                </c:pt>
                <c:pt idx="17533">
                  <c:v>-63.009462999999997</c:v>
                </c:pt>
                <c:pt idx="17534">
                  <c:v>-61.659466000000002</c:v>
                </c:pt>
                <c:pt idx="17535">
                  <c:v>-61.292586999999997</c:v>
                </c:pt>
                <c:pt idx="17536">
                  <c:v>-60.916156999999998</c:v>
                </c:pt>
                <c:pt idx="17537">
                  <c:v>-60.916156999999998</c:v>
                </c:pt>
                <c:pt idx="17538">
                  <c:v>-60.916156999999998</c:v>
                </c:pt>
                <c:pt idx="17539">
                  <c:v>-59.630747999999997</c:v>
                </c:pt>
                <c:pt idx="17540">
                  <c:v>-59.630747999999997</c:v>
                </c:pt>
                <c:pt idx="17541">
                  <c:v>-59.398598</c:v>
                </c:pt>
                <c:pt idx="17542">
                  <c:v>-57.742469999999997</c:v>
                </c:pt>
                <c:pt idx="17543">
                  <c:v>-57.324952000000003</c:v>
                </c:pt>
                <c:pt idx="17544">
                  <c:v>-56.879382</c:v>
                </c:pt>
                <c:pt idx="17545">
                  <c:v>-56.879382</c:v>
                </c:pt>
                <c:pt idx="17546">
                  <c:v>-56.879382</c:v>
                </c:pt>
                <c:pt idx="17547">
                  <c:v>-55.361190000000001</c:v>
                </c:pt>
                <c:pt idx="17548">
                  <c:v>-55.361190000000001</c:v>
                </c:pt>
                <c:pt idx="17549">
                  <c:v>-55.070990000000002</c:v>
                </c:pt>
                <c:pt idx="17550">
                  <c:v>-52.210985000000001</c:v>
                </c:pt>
                <c:pt idx="17551">
                  <c:v>-52.210985000000001</c:v>
                </c:pt>
                <c:pt idx="17552">
                  <c:v>-52.210985000000001</c:v>
                </c:pt>
                <c:pt idx="17553">
                  <c:v>-50.527501000000001</c:v>
                </c:pt>
                <c:pt idx="17554">
                  <c:v>-50.527501000000001</c:v>
                </c:pt>
                <c:pt idx="17555">
                  <c:v>-50.234197999999999</c:v>
                </c:pt>
                <c:pt idx="17556">
                  <c:v>-49.224733999999998</c:v>
                </c:pt>
                <c:pt idx="17557">
                  <c:v>-48.709332000000003</c:v>
                </c:pt>
                <c:pt idx="17558">
                  <c:v>-47.160842000000002</c:v>
                </c:pt>
                <c:pt idx="17559">
                  <c:v>-47.160842000000002</c:v>
                </c:pt>
                <c:pt idx="17560">
                  <c:v>-47.160842000000002</c:v>
                </c:pt>
                <c:pt idx="17561">
                  <c:v>-45.357325000000003</c:v>
                </c:pt>
                <c:pt idx="17562">
                  <c:v>-45.357325000000003</c:v>
                </c:pt>
                <c:pt idx="17563">
                  <c:v>-45.015310999999997</c:v>
                </c:pt>
                <c:pt idx="17564">
                  <c:v>-43.922716000000001</c:v>
                </c:pt>
                <c:pt idx="17565">
                  <c:v>-43.394826000000002</c:v>
                </c:pt>
                <c:pt idx="17566">
                  <c:v>-41.709581</c:v>
                </c:pt>
                <c:pt idx="17567">
                  <c:v>-41.709581</c:v>
                </c:pt>
                <c:pt idx="17568">
                  <c:v>-41.709581</c:v>
                </c:pt>
                <c:pt idx="17569">
                  <c:v>-39.792653999999999</c:v>
                </c:pt>
                <c:pt idx="17570">
                  <c:v>-39.792653999999999</c:v>
                </c:pt>
                <c:pt idx="17571">
                  <c:v>-39.457377999999999</c:v>
                </c:pt>
                <c:pt idx="17572">
                  <c:v>-38.302903999999998</c:v>
                </c:pt>
                <c:pt idx="17573">
                  <c:v>-37.720773000000001</c:v>
                </c:pt>
                <c:pt idx="17574">
                  <c:v>-35.994774999999997</c:v>
                </c:pt>
                <c:pt idx="17575">
                  <c:v>-35.994774999999997</c:v>
                </c:pt>
                <c:pt idx="17576">
                  <c:v>-35.994774999999997</c:v>
                </c:pt>
                <c:pt idx="17577">
                  <c:v>-34.005893999999998</c:v>
                </c:pt>
                <c:pt idx="17578">
                  <c:v>-34.005893999999998</c:v>
                </c:pt>
                <c:pt idx="17579">
                  <c:v>-33.635578000000002</c:v>
                </c:pt>
                <c:pt idx="17580">
                  <c:v>-32.455475</c:v>
                </c:pt>
                <c:pt idx="17581">
                  <c:v>-31.864139000000002</c:v>
                </c:pt>
                <c:pt idx="17582">
                  <c:v>-30.124721000000001</c:v>
                </c:pt>
                <c:pt idx="17583">
                  <c:v>-30.124721000000001</c:v>
                </c:pt>
                <c:pt idx="17584">
                  <c:v>-30.124721000000001</c:v>
                </c:pt>
                <c:pt idx="17585">
                  <c:v>-24.040894000000002</c:v>
                </c:pt>
                <c:pt idx="17586">
                  <c:v>-24.040894000000002</c:v>
                </c:pt>
                <c:pt idx="17587">
                  <c:v>-23.595680999999999</c:v>
                </c:pt>
                <c:pt idx="17588">
                  <c:v>-22.472207000000001</c:v>
                </c:pt>
                <c:pt idx="17589">
                  <c:v>-21.894189000000001</c:v>
                </c:pt>
                <c:pt idx="17590">
                  <c:v>-20.169906999999998</c:v>
                </c:pt>
                <c:pt idx="17591">
                  <c:v>-20.169906999999998</c:v>
                </c:pt>
                <c:pt idx="17592">
                  <c:v>-20.169906999999998</c:v>
                </c:pt>
                <c:pt idx="17593">
                  <c:v>-18.079107</c:v>
                </c:pt>
                <c:pt idx="17594">
                  <c:v>-18.079107</c:v>
                </c:pt>
                <c:pt idx="17595">
                  <c:v>-17.786797</c:v>
                </c:pt>
                <c:pt idx="17596">
                  <c:v>-16.760961999999999</c:v>
                </c:pt>
                <c:pt idx="17597">
                  <c:v>-16.197410000000001</c:v>
                </c:pt>
                <c:pt idx="17598">
                  <c:v>-14.543986</c:v>
                </c:pt>
                <c:pt idx="17599">
                  <c:v>-14.543986</c:v>
                </c:pt>
                <c:pt idx="17600">
                  <c:v>-14.543986</c:v>
                </c:pt>
                <c:pt idx="17601">
                  <c:v>-14.543986</c:v>
                </c:pt>
                <c:pt idx="17602">
                  <c:v>-12.618047000000001</c:v>
                </c:pt>
                <c:pt idx="17603">
                  <c:v>-12.618047000000001</c:v>
                </c:pt>
                <c:pt idx="17604">
                  <c:v>-12.618047000000001</c:v>
                </c:pt>
                <c:pt idx="17605">
                  <c:v>-12.618047000000001</c:v>
                </c:pt>
                <c:pt idx="17606">
                  <c:v>-10.67309</c:v>
                </c:pt>
                <c:pt idx="17607">
                  <c:v>-10.132246</c:v>
                </c:pt>
                <c:pt idx="17608">
                  <c:v>-9.5945129999999992</c:v>
                </c:pt>
                <c:pt idx="17609">
                  <c:v>-9.0602470000000004</c:v>
                </c:pt>
                <c:pt idx="17610">
                  <c:v>-9.0602470000000004</c:v>
                </c:pt>
                <c:pt idx="17611">
                  <c:v>-9.0602470000000004</c:v>
                </c:pt>
                <c:pt idx="17612">
                  <c:v>-7.2109940000000003</c:v>
                </c:pt>
                <c:pt idx="17613">
                  <c:v>-7.2109940000000003</c:v>
                </c:pt>
                <c:pt idx="17614">
                  <c:v>-5.3713100000000003</c:v>
                </c:pt>
                <c:pt idx="17615">
                  <c:v>-4.8922359999999996</c:v>
                </c:pt>
                <c:pt idx="17616">
                  <c:v>-4.3962409999999998</c:v>
                </c:pt>
                <c:pt idx="17617">
                  <c:v>-3.9079760000000001</c:v>
                </c:pt>
                <c:pt idx="17618">
                  <c:v>-3.9079760000000001</c:v>
                </c:pt>
                <c:pt idx="17619">
                  <c:v>-3.9079760000000001</c:v>
                </c:pt>
                <c:pt idx="17620">
                  <c:v>-2.224815</c:v>
                </c:pt>
                <c:pt idx="17621">
                  <c:v>-2.224815</c:v>
                </c:pt>
                <c:pt idx="17622">
                  <c:v>-0.61003200000000002</c:v>
                </c:pt>
                <c:pt idx="17623">
                  <c:v>-0.179947</c:v>
                </c:pt>
                <c:pt idx="17624">
                  <c:v>0.238314</c:v>
                </c:pt>
                <c:pt idx="17625">
                  <c:v>0.62444699999999997</c:v>
                </c:pt>
                <c:pt idx="17626">
                  <c:v>0.62444699999999997</c:v>
                </c:pt>
                <c:pt idx="17627">
                  <c:v>0.62444699999999997</c:v>
                </c:pt>
                <c:pt idx="17628">
                  <c:v>2.0218560000000001</c:v>
                </c:pt>
                <c:pt idx="17629">
                  <c:v>2.0218560000000001</c:v>
                </c:pt>
                <c:pt idx="17630">
                  <c:v>3.2876850000000002</c:v>
                </c:pt>
                <c:pt idx="17631">
                  <c:v>3.6051289999999998</c:v>
                </c:pt>
                <c:pt idx="17632">
                  <c:v>3.9066749999999999</c:v>
                </c:pt>
                <c:pt idx="17633">
                  <c:v>4.1919950000000004</c:v>
                </c:pt>
                <c:pt idx="17634">
                  <c:v>4.1919950000000004</c:v>
                </c:pt>
                <c:pt idx="17635">
                  <c:v>4.1919950000000004</c:v>
                </c:pt>
                <c:pt idx="17636">
                  <c:v>6.1245099999999999</c:v>
                </c:pt>
                <c:pt idx="17637">
                  <c:v>6.1245099999999999</c:v>
                </c:pt>
                <c:pt idx="17638">
                  <c:v>6.8649820000000004</c:v>
                </c:pt>
                <c:pt idx="17639">
                  <c:v>7.0439170000000004</c:v>
                </c:pt>
                <c:pt idx="17640">
                  <c:v>7.2038529999999996</c:v>
                </c:pt>
                <c:pt idx="17641">
                  <c:v>7.3447610000000001</c:v>
                </c:pt>
                <c:pt idx="17642">
                  <c:v>7.3447610000000001</c:v>
                </c:pt>
                <c:pt idx="17643">
                  <c:v>7.3447610000000001</c:v>
                </c:pt>
                <c:pt idx="17644">
                  <c:v>7.882968</c:v>
                </c:pt>
                <c:pt idx="17645">
                  <c:v>7.882968</c:v>
                </c:pt>
                <c:pt idx="17646">
                  <c:v>8.0796150000000004</c:v>
                </c:pt>
                <c:pt idx="17647">
                  <c:v>8.0989229999999992</c:v>
                </c:pt>
                <c:pt idx="17648">
                  <c:v>8.0969809999999995</c:v>
                </c:pt>
                <c:pt idx="17649">
                  <c:v>8.0737120000000004</c:v>
                </c:pt>
                <c:pt idx="17650">
                  <c:v>8.0737120000000004</c:v>
                </c:pt>
                <c:pt idx="17651">
                  <c:v>8.0737120000000004</c:v>
                </c:pt>
                <c:pt idx="17652">
                  <c:v>8.0227830000000004</c:v>
                </c:pt>
                <c:pt idx="17653">
                  <c:v>8.0227830000000004</c:v>
                </c:pt>
                <c:pt idx="17654">
                  <c:v>7.6617160000000002</c:v>
                </c:pt>
                <c:pt idx="17655">
                  <c:v>7.5229020000000002</c:v>
                </c:pt>
                <c:pt idx="17656">
                  <c:v>7.3662429999999999</c:v>
                </c:pt>
                <c:pt idx="17657">
                  <c:v>7.2019390000000003</c:v>
                </c:pt>
                <c:pt idx="17658">
                  <c:v>7.2019390000000003</c:v>
                </c:pt>
                <c:pt idx="17659">
                  <c:v>7.2019390000000003</c:v>
                </c:pt>
                <c:pt idx="17660">
                  <c:v>6.6786719999999997</c:v>
                </c:pt>
                <c:pt idx="17661">
                  <c:v>6.6786719999999997</c:v>
                </c:pt>
                <c:pt idx="17662">
                  <c:v>5.8678100000000004</c:v>
                </c:pt>
                <c:pt idx="17663">
                  <c:v>5.6249549999999999</c:v>
                </c:pt>
                <c:pt idx="17664">
                  <c:v>5.3844880000000002</c:v>
                </c:pt>
                <c:pt idx="17665">
                  <c:v>5.128889</c:v>
                </c:pt>
                <c:pt idx="17666">
                  <c:v>5.128889</c:v>
                </c:pt>
                <c:pt idx="17667">
                  <c:v>5.128889</c:v>
                </c:pt>
                <c:pt idx="17668">
                  <c:v>4.3651489999999997</c:v>
                </c:pt>
                <c:pt idx="17669">
                  <c:v>4.3651489999999997</c:v>
                </c:pt>
                <c:pt idx="17670">
                  <c:v>3.398622</c:v>
                </c:pt>
                <c:pt idx="17671">
                  <c:v>3.1596259999999998</c:v>
                </c:pt>
                <c:pt idx="17672">
                  <c:v>2.9176410000000002</c:v>
                </c:pt>
                <c:pt idx="17673">
                  <c:v>2.6879</c:v>
                </c:pt>
                <c:pt idx="17674">
                  <c:v>2.6879</c:v>
                </c:pt>
                <c:pt idx="17675">
                  <c:v>2.6879</c:v>
                </c:pt>
                <c:pt idx="17676">
                  <c:v>2.6879</c:v>
                </c:pt>
                <c:pt idx="17677">
                  <c:v>2.0204979999999999</c:v>
                </c:pt>
                <c:pt idx="17678">
                  <c:v>1.34727</c:v>
                </c:pt>
                <c:pt idx="17679">
                  <c:v>1.1920500000000001</c:v>
                </c:pt>
                <c:pt idx="17680">
                  <c:v>1.0452109999999999</c:v>
                </c:pt>
                <c:pt idx="17681">
                  <c:v>0.91146300000000002</c:v>
                </c:pt>
                <c:pt idx="17682">
                  <c:v>0.91146300000000002</c:v>
                </c:pt>
                <c:pt idx="17683">
                  <c:v>0.91146300000000002</c:v>
                </c:pt>
                <c:pt idx="17684">
                  <c:v>0.49158200000000002</c:v>
                </c:pt>
                <c:pt idx="17685">
                  <c:v>0.49158200000000002</c:v>
                </c:pt>
                <c:pt idx="17686">
                  <c:v>0.30432999999999999</c:v>
                </c:pt>
                <c:pt idx="17687">
                  <c:v>0.19340199999999999</c:v>
                </c:pt>
                <c:pt idx="17688">
                  <c:v>8.4638000000000005E-2</c:v>
                </c:pt>
                <c:pt idx="17689">
                  <c:v>-2.1566999999999999E-2</c:v>
                </c:pt>
                <c:pt idx="17690">
                  <c:v>-0.126361</c:v>
                </c:pt>
                <c:pt idx="17691">
                  <c:v>-0.23114599999999999</c:v>
                </c:pt>
                <c:pt idx="17692">
                  <c:v>-0.23114599999999999</c:v>
                </c:pt>
                <c:pt idx="17693">
                  <c:v>-0.23114599999999999</c:v>
                </c:pt>
                <c:pt idx="17694">
                  <c:v>-0.75875099999999995</c:v>
                </c:pt>
                <c:pt idx="17695">
                  <c:v>-0.86867899999999998</c:v>
                </c:pt>
                <c:pt idx="17696">
                  <c:v>-0.98132799999999998</c:v>
                </c:pt>
                <c:pt idx="17697">
                  <c:v>-1.0914699999999999</c:v>
                </c:pt>
                <c:pt idx="17698">
                  <c:v>-1.2104550000000001</c:v>
                </c:pt>
                <c:pt idx="17699">
                  <c:v>-1.3327549999999999</c:v>
                </c:pt>
                <c:pt idx="17700">
                  <c:v>-1.3327549999999999</c:v>
                </c:pt>
                <c:pt idx="17701">
                  <c:v>-1.3327549999999999</c:v>
                </c:pt>
                <c:pt idx="17702">
                  <c:v>-1.976321</c:v>
                </c:pt>
                <c:pt idx="17703">
                  <c:v>-2.105715</c:v>
                </c:pt>
                <c:pt idx="17704">
                  <c:v>-2.24234</c:v>
                </c:pt>
                <c:pt idx="17705">
                  <c:v>-2.38401</c:v>
                </c:pt>
                <c:pt idx="17706">
                  <c:v>-2.530653</c:v>
                </c:pt>
                <c:pt idx="17707">
                  <c:v>-2.678661</c:v>
                </c:pt>
                <c:pt idx="17708">
                  <c:v>-2.678661</c:v>
                </c:pt>
                <c:pt idx="17709">
                  <c:v>-2.678661</c:v>
                </c:pt>
                <c:pt idx="17710">
                  <c:v>-3.4400200000000001</c:v>
                </c:pt>
                <c:pt idx="17711">
                  <c:v>-3.6009180000000001</c:v>
                </c:pt>
                <c:pt idx="17712">
                  <c:v>-3.7643080000000002</c:v>
                </c:pt>
                <c:pt idx="17713">
                  <c:v>-3.923511</c:v>
                </c:pt>
                <c:pt idx="17714">
                  <c:v>-4.0935810000000004</c:v>
                </c:pt>
                <c:pt idx="17715">
                  <c:v>-4.2657020000000001</c:v>
                </c:pt>
                <c:pt idx="17716">
                  <c:v>-4.2657020000000001</c:v>
                </c:pt>
                <c:pt idx="17717">
                  <c:v>-4.8494130000000002</c:v>
                </c:pt>
                <c:pt idx="17718">
                  <c:v>-5.1329820000000002</c:v>
                </c:pt>
                <c:pt idx="17719">
                  <c:v>-5.3137829999999999</c:v>
                </c:pt>
                <c:pt idx="17720">
                  <c:v>-5.4964130000000004</c:v>
                </c:pt>
                <c:pt idx="17721">
                  <c:v>-5.6794510000000002</c:v>
                </c:pt>
                <c:pt idx="17722">
                  <c:v>-5.8635440000000001</c:v>
                </c:pt>
                <c:pt idx="17723">
                  <c:v>-6.0472200000000003</c:v>
                </c:pt>
                <c:pt idx="17724">
                  <c:v>-6.0472200000000003</c:v>
                </c:pt>
                <c:pt idx="17725">
                  <c:v>-6.6528510000000001</c:v>
                </c:pt>
                <c:pt idx="17726">
                  <c:v>-6.9430339999999999</c:v>
                </c:pt>
                <c:pt idx="17727">
                  <c:v>-7.1232810000000004</c:v>
                </c:pt>
                <c:pt idx="17728">
                  <c:v>-7.2930529999999996</c:v>
                </c:pt>
                <c:pt idx="17729">
                  <c:v>-7.4677309999999997</c:v>
                </c:pt>
                <c:pt idx="17730">
                  <c:v>-7.6391819999999999</c:v>
                </c:pt>
                <c:pt idx="17731">
                  <c:v>-7.8072080000000001</c:v>
                </c:pt>
                <c:pt idx="17732">
                  <c:v>-7.8072080000000001</c:v>
                </c:pt>
                <c:pt idx="17733">
                  <c:v>-8.3513339999999996</c:v>
                </c:pt>
                <c:pt idx="17734">
                  <c:v>-8.6064989999999995</c:v>
                </c:pt>
                <c:pt idx="17735">
                  <c:v>-8.7621169999999999</c:v>
                </c:pt>
                <c:pt idx="17736">
                  <c:v>-8.9142600000000005</c:v>
                </c:pt>
                <c:pt idx="17737">
                  <c:v>-9.0595929999999996</c:v>
                </c:pt>
                <c:pt idx="17738">
                  <c:v>-9.2081719999999994</c:v>
                </c:pt>
                <c:pt idx="17739">
                  <c:v>-9.3535400000000006</c:v>
                </c:pt>
                <c:pt idx="17740">
                  <c:v>-9.3535400000000006</c:v>
                </c:pt>
                <c:pt idx="17741">
                  <c:v>-9.8145620000000005</c:v>
                </c:pt>
                <c:pt idx="17742">
                  <c:v>-10.039512999999999</c:v>
                </c:pt>
                <c:pt idx="17743">
                  <c:v>-10.174516000000001</c:v>
                </c:pt>
                <c:pt idx="17744">
                  <c:v>-10.306488</c:v>
                </c:pt>
                <c:pt idx="17745">
                  <c:v>-10.435392999999999</c:v>
                </c:pt>
                <c:pt idx="17746">
                  <c:v>-10.563866000000001</c:v>
                </c:pt>
                <c:pt idx="17747">
                  <c:v>-10.682288</c:v>
                </c:pt>
                <c:pt idx="17748">
                  <c:v>-10.682288</c:v>
                </c:pt>
                <c:pt idx="17749">
                  <c:v>-11.06996</c:v>
                </c:pt>
                <c:pt idx="17750">
                  <c:v>-11.258679000000001</c:v>
                </c:pt>
                <c:pt idx="17751">
                  <c:v>-11.371302</c:v>
                </c:pt>
                <c:pt idx="17752">
                  <c:v>-11.480789</c:v>
                </c:pt>
                <c:pt idx="17753">
                  <c:v>-11.587164</c:v>
                </c:pt>
                <c:pt idx="17754">
                  <c:v>-11.690500999999999</c:v>
                </c:pt>
                <c:pt idx="17755">
                  <c:v>-11.786766999999999</c:v>
                </c:pt>
                <c:pt idx="17756">
                  <c:v>-11.786766999999999</c:v>
                </c:pt>
                <c:pt idx="17757">
                  <c:v>-12.093603999999999</c:v>
                </c:pt>
                <c:pt idx="17758">
                  <c:v>-12.241854</c:v>
                </c:pt>
                <c:pt idx="17759">
                  <c:v>-12.328635999999999</c:v>
                </c:pt>
                <c:pt idx="17760">
                  <c:v>-12.413254999999999</c:v>
                </c:pt>
                <c:pt idx="17761">
                  <c:v>-12.49586</c:v>
                </c:pt>
                <c:pt idx="17762">
                  <c:v>-12.574729</c:v>
                </c:pt>
                <c:pt idx="17763">
                  <c:v>-12.651895</c:v>
                </c:pt>
                <c:pt idx="17764">
                  <c:v>-12.651895</c:v>
                </c:pt>
                <c:pt idx="17765">
                  <c:v>-13.045546999999999</c:v>
                </c:pt>
                <c:pt idx="17766">
                  <c:v>-13.149362999999999</c:v>
                </c:pt>
                <c:pt idx="17767">
                  <c:v>-13.217791</c:v>
                </c:pt>
                <c:pt idx="17768">
                  <c:v>-13.283367</c:v>
                </c:pt>
                <c:pt idx="17769">
                  <c:v>-13.348038000000001</c:v>
                </c:pt>
                <c:pt idx="17770">
                  <c:v>-13.411905000000001</c:v>
                </c:pt>
                <c:pt idx="17771">
                  <c:v>-13.473388999999999</c:v>
                </c:pt>
                <c:pt idx="17772">
                  <c:v>-13.473388999999999</c:v>
                </c:pt>
                <c:pt idx="17773">
                  <c:v>-13.682888999999999</c:v>
                </c:pt>
                <c:pt idx="17774">
                  <c:v>-13.777392000000001</c:v>
                </c:pt>
                <c:pt idx="17775">
                  <c:v>-13.831267</c:v>
                </c:pt>
                <c:pt idx="17776">
                  <c:v>-13.887592</c:v>
                </c:pt>
                <c:pt idx="17777">
                  <c:v>-13.943543999999999</c:v>
                </c:pt>
                <c:pt idx="17778">
                  <c:v>-13.996729999999999</c:v>
                </c:pt>
                <c:pt idx="17779">
                  <c:v>-14.050523</c:v>
                </c:pt>
                <c:pt idx="17780">
                  <c:v>-14.050523</c:v>
                </c:pt>
                <c:pt idx="17781">
                  <c:v>-14.247916999999999</c:v>
                </c:pt>
                <c:pt idx="17782">
                  <c:v>-14.327863000000001</c:v>
                </c:pt>
                <c:pt idx="17783">
                  <c:v>-14.380234</c:v>
                </c:pt>
                <c:pt idx="17784">
                  <c:v>-14.432156000000001</c:v>
                </c:pt>
                <c:pt idx="17785">
                  <c:v>-14.483968000000001</c:v>
                </c:pt>
                <c:pt idx="17786">
                  <c:v>-14.5352</c:v>
                </c:pt>
                <c:pt idx="17787">
                  <c:v>-14.585782999999999</c:v>
                </c:pt>
                <c:pt idx="17788">
                  <c:v>-14.585782999999999</c:v>
                </c:pt>
                <c:pt idx="17789">
                  <c:v>-14.770598</c:v>
                </c:pt>
                <c:pt idx="17790">
                  <c:v>-14.896815</c:v>
                </c:pt>
                <c:pt idx="17791">
                  <c:v>-14.896815</c:v>
                </c:pt>
                <c:pt idx="17792">
                  <c:v>-14.946075</c:v>
                </c:pt>
                <c:pt idx="17793">
                  <c:v>-14.994787000000001</c:v>
                </c:pt>
                <c:pt idx="17794">
                  <c:v>-15.043044</c:v>
                </c:pt>
                <c:pt idx="17795">
                  <c:v>-15.088678</c:v>
                </c:pt>
                <c:pt idx="17796">
                  <c:v>-15.088678</c:v>
                </c:pt>
                <c:pt idx="17797">
                  <c:v>-15.263764</c:v>
                </c:pt>
                <c:pt idx="17798">
                  <c:v>-15.389006</c:v>
                </c:pt>
                <c:pt idx="17799">
                  <c:v>-15.389006</c:v>
                </c:pt>
                <c:pt idx="17800">
                  <c:v>-15.437298999999999</c:v>
                </c:pt>
                <c:pt idx="17801">
                  <c:v>-15.483323</c:v>
                </c:pt>
                <c:pt idx="17802">
                  <c:v>-15.531276</c:v>
                </c:pt>
                <c:pt idx="17803">
                  <c:v>-15.580455000000001</c:v>
                </c:pt>
                <c:pt idx="17804">
                  <c:v>-15.580455000000001</c:v>
                </c:pt>
                <c:pt idx="17805">
                  <c:v>-15.760171</c:v>
                </c:pt>
                <c:pt idx="17806">
                  <c:v>-15.987693999999999</c:v>
                </c:pt>
                <c:pt idx="17807">
                  <c:v>-15.987693999999999</c:v>
                </c:pt>
                <c:pt idx="17808">
                  <c:v>-16.039210000000001</c:v>
                </c:pt>
                <c:pt idx="17809">
                  <c:v>-16.09131</c:v>
                </c:pt>
                <c:pt idx="17810">
                  <c:v>-16.09131</c:v>
                </c:pt>
                <c:pt idx="17811">
                  <c:v>-16.292708000000001</c:v>
                </c:pt>
                <c:pt idx="17812">
                  <c:v>-16.292708000000001</c:v>
                </c:pt>
                <c:pt idx="17813">
                  <c:v>-16.320656</c:v>
                </c:pt>
                <c:pt idx="17814">
                  <c:v>-16.549396999999999</c:v>
                </c:pt>
                <c:pt idx="17815">
                  <c:v>-16.549396999999999</c:v>
                </c:pt>
                <c:pt idx="17816">
                  <c:v>-16.609368</c:v>
                </c:pt>
                <c:pt idx="17817">
                  <c:v>-16.667107999999999</c:v>
                </c:pt>
                <c:pt idx="17818">
                  <c:v>-16.667107999999999</c:v>
                </c:pt>
                <c:pt idx="17819">
                  <c:v>-16.899038999999998</c:v>
                </c:pt>
                <c:pt idx="17820">
                  <c:v>-16.899038999999998</c:v>
                </c:pt>
                <c:pt idx="17821">
                  <c:v>-16.934101999999999</c:v>
                </c:pt>
                <c:pt idx="17822">
                  <c:v>-17.184722000000001</c:v>
                </c:pt>
                <c:pt idx="17823">
                  <c:v>-17.184722000000001</c:v>
                </c:pt>
                <c:pt idx="17824">
                  <c:v>-17.252016999999999</c:v>
                </c:pt>
                <c:pt idx="17825">
                  <c:v>-17.319927</c:v>
                </c:pt>
                <c:pt idx="17826">
                  <c:v>-17.319927</c:v>
                </c:pt>
                <c:pt idx="17827">
                  <c:v>-17.573561000000002</c:v>
                </c:pt>
                <c:pt idx="17828">
                  <c:v>-17.573561000000002</c:v>
                </c:pt>
                <c:pt idx="17829">
                  <c:v>-17.609895000000002</c:v>
                </c:pt>
                <c:pt idx="17830">
                  <c:v>-17.891214000000002</c:v>
                </c:pt>
                <c:pt idx="17831">
                  <c:v>-17.891214000000002</c:v>
                </c:pt>
                <c:pt idx="17832">
                  <c:v>-17.963609000000002</c:v>
                </c:pt>
                <c:pt idx="17833">
                  <c:v>-18.032532</c:v>
                </c:pt>
                <c:pt idx="17834">
                  <c:v>-18.032532</c:v>
                </c:pt>
                <c:pt idx="17835">
                  <c:v>-18.298753999999999</c:v>
                </c:pt>
                <c:pt idx="17836">
                  <c:v>-18.298753999999999</c:v>
                </c:pt>
                <c:pt idx="17837">
                  <c:v>-18.342631000000001</c:v>
                </c:pt>
                <c:pt idx="17838">
                  <c:v>-19.059569</c:v>
                </c:pt>
                <c:pt idx="17839">
                  <c:v>-19.101855</c:v>
                </c:pt>
                <c:pt idx="17840">
                  <c:v>-19.178000000000001</c:v>
                </c:pt>
                <c:pt idx="17841">
                  <c:v>-19.253927999999998</c:v>
                </c:pt>
                <c:pt idx="17842">
                  <c:v>-19.329609000000001</c:v>
                </c:pt>
                <c:pt idx="17843">
                  <c:v>-19.406677999999999</c:v>
                </c:pt>
                <c:pt idx="17844">
                  <c:v>-19.479709</c:v>
                </c:pt>
                <c:pt idx="17845">
                  <c:v>-19.554932999999998</c:v>
                </c:pt>
                <c:pt idx="17846">
                  <c:v>-19.824465</c:v>
                </c:pt>
                <c:pt idx="17847">
                  <c:v>-19.866738999999999</c:v>
                </c:pt>
                <c:pt idx="17848">
                  <c:v>-19.942115000000001</c:v>
                </c:pt>
                <c:pt idx="17849">
                  <c:v>-20.018832</c:v>
                </c:pt>
                <c:pt idx="17850">
                  <c:v>-20.095257</c:v>
                </c:pt>
                <c:pt idx="17851">
                  <c:v>-20.171409000000001</c:v>
                </c:pt>
                <c:pt idx="17852">
                  <c:v>-20.247299999999999</c:v>
                </c:pt>
                <c:pt idx="17853">
                  <c:v>-20.319289000000001</c:v>
                </c:pt>
                <c:pt idx="17854">
                  <c:v>-20.584350000000001</c:v>
                </c:pt>
                <c:pt idx="17855">
                  <c:v>-20.584350000000001</c:v>
                </c:pt>
                <c:pt idx="17856">
                  <c:v>-20.584350000000001</c:v>
                </c:pt>
                <c:pt idx="17857">
                  <c:v>-20.584350000000001</c:v>
                </c:pt>
                <c:pt idx="17858">
                  <c:v>-20.631246999999998</c:v>
                </c:pt>
                <c:pt idx="17859">
                  <c:v>-20.707111999999999</c:v>
                </c:pt>
                <c:pt idx="17860">
                  <c:v>-20.777961999999999</c:v>
                </c:pt>
                <c:pt idx="17861">
                  <c:v>-20.853508000000001</c:v>
                </c:pt>
                <c:pt idx="17862">
                  <c:v>-21.079546000000001</c:v>
                </c:pt>
                <c:pt idx="17863">
                  <c:v>-21.079546000000001</c:v>
                </c:pt>
                <c:pt idx="17864">
                  <c:v>-21.343487</c:v>
                </c:pt>
                <c:pt idx="17865">
                  <c:v>-21.343487</c:v>
                </c:pt>
                <c:pt idx="17866">
                  <c:v>-21.386776999999999</c:v>
                </c:pt>
                <c:pt idx="17867">
                  <c:v>-21.462821999999999</c:v>
                </c:pt>
                <c:pt idx="17868">
                  <c:v>-21.538917000000001</c:v>
                </c:pt>
                <c:pt idx="17869">
                  <c:v>-21.611446999999998</c:v>
                </c:pt>
                <c:pt idx="17870">
                  <c:v>-21.840865000000001</c:v>
                </c:pt>
                <c:pt idx="17871">
                  <c:v>-21.840865000000001</c:v>
                </c:pt>
                <c:pt idx="17872">
                  <c:v>-22.110092000000002</c:v>
                </c:pt>
                <c:pt idx="17873">
                  <c:v>-22.110092000000002</c:v>
                </c:pt>
                <c:pt idx="17874">
                  <c:v>-22.152819999999998</c:v>
                </c:pt>
                <c:pt idx="17875">
                  <c:v>-22.229385000000001</c:v>
                </c:pt>
                <c:pt idx="17876">
                  <c:v>-22.306367999999999</c:v>
                </c:pt>
                <c:pt idx="17877">
                  <c:v>-22.382577999999999</c:v>
                </c:pt>
                <c:pt idx="17878">
                  <c:v>-22.614602999999999</c:v>
                </c:pt>
                <c:pt idx="17879">
                  <c:v>-22.614602999999999</c:v>
                </c:pt>
                <c:pt idx="17880">
                  <c:v>-22.899035999999999</c:v>
                </c:pt>
                <c:pt idx="17881">
                  <c:v>-22.899035999999999</c:v>
                </c:pt>
                <c:pt idx="17882">
                  <c:v>-22.943026</c:v>
                </c:pt>
                <c:pt idx="17883">
                  <c:v>-23.021932</c:v>
                </c:pt>
                <c:pt idx="17884">
                  <c:v>-23.102924000000002</c:v>
                </c:pt>
                <c:pt idx="17885">
                  <c:v>-23.184701</c:v>
                </c:pt>
                <c:pt idx="17886">
                  <c:v>-23.430976999999999</c:v>
                </c:pt>
                <c:pt idx="17887">
                  <c:v>-23.430976999999999</c:v>
                </c:pt>
                <c:pt idx="17888">
                  <c:v>-23.930948999999998</c:v>
                </c:pt>
                <c:pt idx="17889">
                  <c:v>-23.930948999999998</c:v>
                </c:pt>
                <c:pt idx="17890">
                  <c:v>-23.971540000000001</c:v>
                </c:pt>
                <c:pt idx="17891">
                  <c:v>-24.053104999999999</c:v>
                </c:pt>
                <c:pt idx="17892">
                  <c:v>-24.140104000000001</c:v>
                </c:pt>
                <c:pt idx="17893">
                  <c:v>-24.228259000000001</c:v>
                </c:pt>
                <c:pt idx="17894">
                  <c:v>-24.490227000000001</c:v>
                </c:pt>
                <c:pt idx="17895">
                  <c:v>-24.490227000000001</c:v>
                </c:pt>
                <c:pt idx="17896">
                  <c:v>-24.820692999999999</c:v>
                </c:pt>
                <c:pt idx="17897">
                  <c:v>-24.820692999999999</c:v>
                </c:pt>
                <c:pt idx="17898">
                  <c:v>-24.875188000000001</c:v>
                </c:pt>
                <c:pt idx="17899">
                  <c:v>-24.969207000000001</c:v>
                </c:pt>
                <c:pt idx="17900">
                  <c:v>-25.064792000000001</c:v>
                </c:pt>
                <c:pt idx="17901">
                  <c:v>-25.161992999999999</c:v>
                </c:pt>
                <c:pt idx="17902">
                  <c:v>-25.458494000000002</c:v>
                </c:pt>
                <c:pt idx="17903">
                  <c:v>-25.458494000000002</c:v>
                </c:pt>
                <c:pt idx="17904">
                  <c:v>-25.834676000000002</c:v>
                </c:pt>
                <c:pt idx="17905">
                  <c:v>-25.834676000000002</c:v>
                </c:pt>
                <c:pt idx="17906">
                  <c:v>-25.896166999999998</c:v>
                </c:pt>
                <c:pt idx="17907">
                  <c:v>-26.000734999999999</c:v>
                </c:pt>
                <c:pt idx="17908">
                  <c:v>-26.10895</c:v>
                </c:pt>
                <c:pt idx="17909">
                  <c:v>-26.218997999999999</c:v>
                </c:pt>
                <c:pt idx="17910">
                  <c:v>-26.554427</c:v>
                </c:pt>
                <c:pt idx="17911">
                  <c:v>-26.554427</c:v>
                </c:pt>
                <c:pt idx="17912">
                  <c:v>-26.979704999999999</c:v>
                </c:pt>
                <c:pt idx="17913">
                  <c:v>-26.979704999999999</c:v>
                </c:pt>
                <c:pt idx="17914">
                  <c:v>-27.049783000000001</c:v>
                </c:pt>
                <c:pt idx="17915">
                  <c:v>-27.292468</c:v>
                </c:pt>
                <c:pt idx="17916">
                  <c:v>-27.292468</c:v>
                </c:pt>
                <c:pt idx="17917">
                  <c:v>-27.410032999999999</c:v>
                </c:pt>
                <c:pt idx="17918">
                  <c:v>-27.79336</c:v>
                </c:pt>
                <c:pt idx="17919">
                  <c:v>-27.79336</c:v>
                </c:pt>
                <c:pt idx="17920">
                  <c:v>-28.267731999999999</c:v>
                </c:pt>
                <c:pt idx="17921">
                  <c:v>-28.267731999999999</c:v>
                </c:pt>
                <c:pt idx="17922">
                  <c:v>-28.346520000000002</c:v>
                </c:pt>
                <c:pt idx="17923">
                  <c:v>-28.610675000000001</c:v>
                </c:pt>
                <c:pt idx="17924">
                  <c:v>-28.748881999999998</c:v>
                </c:pt>
                <c:pt idx="17925">
                  <c:v>-28.888939000000001</c:v>
                </c:pt>
                <c:pt idx="17926">
                  <c:v>-29.178576</c:v>
                </c:pt>
                <c:pt idx="17927">
                  <c:v>-29.178576</c:v>
                </c:pt>
                <c:pt idx="17928">
                  <c:v>-29.707512000000001</c:v>
                </c:pt>
                <c:pt idx="17929">
                  <c:v>-29.707512000000001</c:v>
                </c:pt>
                <c:pt idx="17930">
                  <c:v>-29.786206</c:v>
                </c:pt>
                <c:pt idx="17931">
                  <c:v>-30.088996000000002</c:v>
                </c:pt>
                <c:pt idx="17932">
                  <c:v>-30.243303999999998</c:v>
                </c:pt>
                <c:pt idx="17933">
                  <c:v>-30.399547999999999</c:v>
                </c:pt>
                <c:pt idx="17934">
                  <c:v>-31.291409999999999</c:v>
                </c:pt>
                <c:pt idx="17935">
                  <c:v>-31.390927000000001</c:v>
                </c:pt>
                <c:pt idx="17936">
                  <c:v>-31.723735000000001</c:v>
                </c:pt>
                <c:pt idx="17937">
                  <c:v>-31.885477999999999</c:v>
                </c:pt>
                <c:pt idx="17938">
                  <c:v>-32.057264000000004</c:v>
                </c:pt>
                <c:pt idx="17939">
                  <c:v>-32.230578999999999</c:v>
                </c:pt>
                <c:pt idx="17940">
                  <c:v>-32.405414</c:v>
                </c:pt>
                <c:pt idx="17941">
                  <c:v>-32.405414</c:v>
                </c:pt>
                <c:pt idx="17942">
                  <c:v>-33.035148</c:v>
                </c:pt>
                <c:pt idx="17943">
                  <c:v>-33.134687999999997</c:v>
                </c:pt>
                <c:pt idx="17944">
                  <c:v>-33.497723000000001</c:v>
                </c:pt>
                <c:pt idx="17945">
                  <c:v>-33.681454000000002</c:v>
                </c:pt>
                <c:pt idx="17946">
                  <c:v>-33.866683000000002</c:v>
                </c:pt>
                <c:pt idx="17947">
                  <c:v>-34.053401999999998</c:v>
                </c:pt>
                <c:pt idx="17948">
                  <c:v>-34.229235000000003</c:v>
                </c:pt>
                <c:pt idx="17949">
                  <c:v>-34.229235000000003</c:v>
                </c:pt>
                <c:pt idx="17950">
                  <c:v>-34.907635999999997</c:v>
                </c:pt>
                <c:pt idx="17951">
                  <c:v>-35.022798000000002</c:v>
                </c:pt>
                <c:pt idx="17952">
                  <c:v>-35.406533000000003</c:v>
                </c:pt>
                <c:pt idx="17953">
                  <c:v>-35.592609000000003</c:v>
                </c:pt>
                <c:pt idx="17954">
                  <c:v>-35.789915000000001</c:v>
                </c:pt>
                <c:pt idx="17955">
                  <c:v>-35.988712</c:v>
                </c:pt>
                <c:pt idx="17956">
                  <c:v>-36.188994000000001</c:v>
                </c:pt>
                <c:pt idx="17957">
                  <c:v>-36.188994000000001</c:v>
                </c:pt>
                <c:pt idx="17958">
                  <c:v>-36.909495999999997</c:v>
                </c:pt>
                <c:pt idx="17959">
                  <c:v>-37.023510000000002</c:v>
                </c:pt>
                <c:pt idx="17960">
                  <c:v>-37.439703999999999</c:v>
                </c:pt>
                <c:pt idx="17961">
                  <c:v>-37.650998999999999</c:v>
                </c:pt>
                <c:pt idx="17962">
                  <c:v>-37.864576</c:v>
                </c:pt>
                <c:pt idx="17963">
                  <c:v>-38.080444999999997</c:v>
                </c:pt>
                <c:pt idx="17964">
                  <c:v>-38.287837000000003</c:v>
                </c:pt>
                <c:pt idx="17965">
                  <c:v>-38.287837000000003</c:v>
                </c:pt>
                <c:pt idx="17966">
                  <c:v>-39.071337</c:v>
                </c:pt>
                <c:pt idx="17967">
                  <c:v>-39.202587000000001</c:v>
                </c:pt>
                <c:pt idx="17968">
                  <c:v>-39.636822000000002</c:v>
                </c:pt>
                <c:pt idx="17969">
                  <c:v>-39.862941999999997</c:v>
                </c:pt>
                <c:pt idx="17970">
                  <c:v>-40.091361999999997</c:v>
                </c:pt>
                <c:pt idx="17971">
                  <c:v>-40.322113999999999</c:v>
                </c:pt>
                <c:pt idx="17972">
                  <c:v>-40.555283000000003</c:v>
                </c:pt>
                <c:pt idx="17973">
                  <c:v>-40.555283000000003</c:v>
                </c:pt>
                <c:pt idx="17974">
                  <c:v>-41.402585000000002</c:v>
                </c:pt>
                <c:pt idx="17975">
                  <c:v>-41.531714999999998</c:v>
                </c:pt>
                <c:pt idx="17976">
                  <c:v>-42.01811</c:v>
                </c:pt>
                <c:pt idx="17977">
                  <c:v>-42.261443999999997</c:v>
                </c:pt>
                <c:pt idx="17978">
                  <c:v>-42.495474000000002</c:v>
                </c:pt>
                <c:pt idx="17979">
                  <c:v>-42.745462000000003</c:v>
                </c:pt>
                <c:pt idx="17980">
                  <c:v>-42.998930999999999</c:v>
                </c:pt>
                <c:pt idx="17981">
                  <c:v>-42.998930999999999</c:v>
                </c:pt>
                <c:pt idx="17982">
                  <c:v>-43.936633999999998</c:v>
                </c:pt>
                <c:pt idx="17983">
                  <c:v>-44.077607</c:v>
                </c:pt>
                <c:pt idx="17984">
                  <c:v>-44.605428000000003</c:v>
                </c:pt>
                <c:pt idx="17985">
                  <c:v>-44.877265999999999</c:v>
                </c:pt>
                <c:pt idx="17986">
                  <c:v>-45.149591999999998</c:v>
                </c:pt>
                <c:pt idx="17987">
                  <c:v>-45.411321000000001</c:v>
                </c:pt>
                <c:pt idx="17988">
                  <c:v>-45.690693000000003</c:v>
                </c:pt>
                <c:pt idx="17989">
                  <c:v>-45.690693000000003</c:v>
                </c:pt>
                <c:pt idx="17990">
                  <c:v>-46.729486000000001</c:v>
                </c:pt>
                <c:pt idx="17991">
                  <c:v>-46.882747999999999</c:v>
                </c:pt>
                <c:pt idx="17992">
                  <c:v>-47.463788000000001</c:v>
                </c:pt>
                <c:pt idx="17993">
                  <c:v>-47.759103000000003</c:v>
                </c:pt>
                <c:pt idx="17994">
                  <c:v>-48.057676000000001</c:v>
                </c:pt>
                <c:pt idx="17995">
                  <c:v>-48.359513</c:v>
                </c:pt>
                <c:pt idx="17996">
                  <c:v>-48.643776000000003</c:v>
                </c:pt>
                <c:pt idx="17997">
                  <c:v>-48.643776000000003</c:v>
                </c:pt>
                <c:pt idx="17998">
                  <c:v>-49.783166999999999</c:v>
                </c:pt>
                <c:pt idx="17999">
                  <c:v>-50.257438</c:v>
                </c:pt>
                <c:pt idx="18000">
                  <c:v>-50.567194999999998</c:v>
                </c:pt>
                <c:pt idx="18001">
                  <c:v>-50.886411000000003</c:v>
                </c:pt>
                <c:pt idx="18002">
                  <c:v>-51.209603000000001</c:v>
                </c:pt>
                <c:pt idx="18003">
                  <c:v>-51.536678000000002</c:v>
                </c:pt>
                <c:pt idx="18004">
                  <c:v>-51.867536000000001</c:v>
                </c:pt>
                <c:pt idx="18005">
                  <c:v>-51.867536000000001</c:v>
                </c:pt>
                <c:pt idx="18006">
                  <c:v>-53.113999</c:v>
                </c:pt>
                <c:pt idx="18007">
                  <c:v>-53.628442</c:v>
                </c:pt>
                <c:pt idx="18008">
                  <c:v>-53.954382000000003</c:v>
                </c:pt>
                <c:pt idx="18009">
                  <c:v>-54.300798</c:v>
                </c:pt>
                <c:pt idx="18010">
                  <c:v>-54.652253999999999</c:v>
                </c:pt>
                <c:pt idx="18011">
                  <c:v>-55.005575999999998</c:v>
                </c:pt>
                <c:pt idx="18012">
                  <c:v>-55.360419</c:v>
                </c:pt>
                <c:pt idx="18013">
                  <c:v>-55.360419</c:v>
                </c:pt>
                <c:pt idx="18014">
                  <c:v>-57.530492000000002</c:v>
                </c:pt>
                <c:pt idx="18015">
                  <c:v>-58.022291000000003</c:v>
                </c:pt>
                <c:pt idx="18016">
                  <c:v>-58.379403000000003</c:v>
                </c:pt>
                <c:pt idx="18017">
                  <c:v>-58.73527</c:v>
                </c:pt>
                <c:pt idx="18018">
                  <c:v>-59.083019999999998</c:v>
                </c:pt>
                <c:pt idx="18019">
                  <c:v>-59.441325999999997</c:v>
                </c:pt>
                <c:pt idx="18020">
                  <c:v>-59.796484999999997</c:v>
                </c:pt>
                <c:pt idx="18021">
                  <c:v>-59.796484999999997</c:v>
                </c:pt>
                <c:pt idx="18022">
                  <c:v>-61.082360000000001</c:v>
                </c:pt>
                <c:pt idx="18023">
                  <c:v>-61.610542000000002</c:v>
                </c:pt>
                <c:pt idx="18024">
                  <c:v>-61.947135000000003</c:v>
                </c:pt>
                <c:pt idx="18025">
                  <c:v>-62.270632999999997</c:v>
                </c:pt>
                <c:pt idx="18026">
                  <c:v>-62.598731999999998</c:v>
                </c:pt>
                <c:pt idx="18027">
                  <c:v>-62.917447000000003</c:v>
                </c:pt>
                <c:pt idx="18028">
                  <c:v>-63.225954000000002</c:v>
                </c:pt>
                <c:pt idx="18029">
                  <c:v>-63.225954000000002</c:v>
                </c:pt>
                <c:pt idx="18030">
                  <c:v>-64.475442000000001</c:v>
                </c:pt>
                <c:pt idx="18031">
                  <c:v>-64.752073999999993</c:v>
                </c:pt>
                <c:pt idx="18032">
                  <c:v>-65.016335999999995</c:v>
                </c:pt>
                <c:pt idx="18033">
                  <c:v>-65.275212999999994</c:v>
                </c:pt>
                <c:pt idx="18034">
                  <c:v>-65.521966000000006</c:v>
                </c:pt>
                <c:pt idx="18035">
                  <c:v>-65.756908999999993</c:v>
                </c:pt>
                <c:pt idx="18036">
                  <c:v>-65.974772999999999</c:v>
                </c:pt>
                <c:pt idx="18037">
                  <c:v>-65.974772999999999</c:v>
                </c:pt>
                <c:pt idx="18038">
                  <c:v>-66.894795000000002</c:v>
                </c:pt>
                <c:pt idx="18039">
                  <c:v>-67.096331000000006</c:v>
                </c:pt>
                <c:pt idx="18040">
                  <c:v>-67.285399999999996</c:v>
                </c:pt>
                <c:pt idx="18041">
                  <c:v>-67.461482000000004</c:v>
                </c:pt>
                <c:pt idx="18042">
                  <c:v>-67.629363999999995</c:v>
                </c:pt>
                <c:pt idx="18043">
                  <c:v>-67.775384000000003</c:v>
                </c:pt>
                <c:pt idx="18044">
                  <c:v>-67.915217999999996</c:v>
                </c:pt>
                <c:pt idx="18045">
                  <c:v>-67.915217999999996</c:v>
                </c:pt>
                <c:pt idx="18046">
                  <c:v>-68.447125</c:v>
                </c:pt>
                <c:pt idx="18047">
                  <c:v>-68.546374</c:v>
                </c:pt>
                <c:pt idx="18048">
                  <c:v>-68.631316999999996</c:v>
                </c:pt>
                <c:pt idx="18049">
                  <c:v>-68.691676000000001</c:v>
                </c:pt>
                <c:pt idx="18050">
                  <c:v>-68.736590000000007</c:v>
                </c:pt>
                <c:pt idx="18051">
                  <c:v>-68.759071000000006</c:v>
                </c:pt>
                <c:pt idx="18052">
                  <c:v>-68.759000999999998</c:v>
                </c:pt>
                <c:pt idx="18053">
                  <c:v>-68.759000999999998</c:v>
                </c:pt>
                <c:pt idx="18054">
                  <c:v>-68.692329999999998</c:v>
                </c:pt>
                <c:pt idx="18055">
                  <c:v>-68.626850000000005</c:v>
                </c:pt>
                <c:pt idx="18056">
                  <c:v>-68.537542999999999</c:v>
                </c:pt>
                <c:pt idx="18057">
                  <c:v>-68.426882000000006</c:v>
                </c:pt>
                <c:pt idx="18058">
                  <c:v>-68.295462000000001</c:v>
                </c:pt>
                <c:pt idx="18059">
                  <c:v>-68.143877000000003</c:v>
                </c:pt>
                <c:pt idx="18060">
                  <c:v>-67.973511000000002</c:v>
                </c:pt>
                <c:pt idx="18061">
                  <c:v>-67.973511000000002</c:v>
                </c:pt>
                <c:pt idx="18062">
                  <c:v>-66.822760000000002</c:v>
                </c:pt>
                <c:pt idx="18063">
                  <c:v>-66.582505999999995</c:v>
                </c:pt>
                <c:pt idx="18064">
                  <c:v>-66.344875999999999</c:v>
                </c:pt>
                <c:pt idx="18065">
                  <c:v>-66.085192000000006</c:v>
                </c:pt>
                <c:pt idx="18066">
                  <c:v>-65.815306000000007</c:v>
                </c:pt>
                <c:pt idx="18067">
                  <c:v>-65.815306000000007</c:v>
                </c:pt>
                <c:pt idx="18068">
                  <c:v>-65.815306000000007</c:v>
                </c:pt>
                <c:pt idx="18069">
                  <c:v>-64.902602999999999</c:v>
                </c:pt>
                <c:pt idx="18070">
                  <c:v>-64.146209999999996</c:v>
                </c:pt>
                <c:pt idx="18071">
                  <c:v>-63.844672000000003</c:v>
                </c:pt>
                <c:pt idx="18072">
                  <c:v>-63.536673</c:v>
                </c:pt>
                <c:pt idx="18073">
                  <c:v>-63.222602999999999</c:v>
                </c:pt>
                <c:pt idx="18074">
                  <c:v>-62.902495000000002</c:v>
                </c:pt>
                <c:pt idx="18075">
                  <c:v>-62.902495000000002</c:v>
                </c:pt>
                <c:pt idx="18076">
                  <c:v>-62.902495000000002</c:v>
                </c:pt>
                <c:pt idx="18077">
                  <c:v>-61.812271000000003</c:v>
                </c:pt>
                <c:pt idx="18078">
                  <c:v>-60.938445999999999</c:v>
                </c:pt>
                <c:pt idx="18079">
                  <c:v>-60.592165000000001</c:v>
                </c:pt>
                <c:pt idx="18080">
                  <c:v>-60.248741000000003</c:v>
                </c:pt>
                <c:pt idx="18081">
                  <c:v>-59.880245000000002</c:v>
                </c:pt>
                <c:pt idx="18082">
                  <c:v>-59.503059999999998</c:v>
                </c:pt>
                <c:pt idx="18083">
                  <c:v>-59.503059999999998</c:v>
                </c:pt>
                <c:pt idx="18084">
                  <c:v>-59.503059999999998</c:v>
                </c:pt>
                <c:pt idx="18085">
                  <c:v>-58.197944999999997</c:v>
                </c:pt>
                <c:pt idx="18086">
                  <c:v>-57.155261000000003</c:v>
                </c:pt>
                <c:pt idx="18087">
                  <c:v>-56.742286999999997</c:v>
                </c:pt>
                <c:pt idx="18088">
                  <c:v>-56.314230999999999</c:v>
                </c:pt>
                <c:pt idx="18089">
                  <c:v>-55.877935999999998</c:v>
                </c:pt>
                <c:pt idx="18090">
                  <c:v>-55.454385000000002</c:v>
                </c:pt>
                <c:pt idx="18091">
                  <c:v>-55.454385000000002</c:v>
                </c:pt>
                <c:pt idx="18092">
                  <c:v>-53.926698000000002</c:v>
                </c:pt>
                <c:pt idx="18093">
                  <c:v>-53.926698000000002</c:v>
                </c:pt>
                <c:pt idx="18094">
                  <c:v>-52.729747000000003</c:v>
                </c:pt>
                <c:pt idx="18095">
                  <c:v>-52.254829000000001</c:v>
                </c:pt>
                <c:pt idx="18096">
                  <c:v>-51.781525000000002</c:v>
                </c:pt>
                <c:pt idx="18097">
                  <c:v>-51.295282</c:v>
                </c:pt>
                <c:pt idx="18098">
                  <c:v>-50.803905999999998</c:v>
                </c:pt>
                <c:pt idx="18099">
                  <c:v>-50.803905999999998</c:v>
                </c:pt>
                <c:pt idx="18100">
                  <c:v>-49.115470000000002</c:v>
                </c:pt>
                <c:pt idx="18101">
                  <c:v>-49.115470000000002</c:v>
                </c:pt>
                <c:pt idx="18102">
                  <c:v>-47.809840999999999</c:v>
                </c:pt>
                <c:pt idx="18103">
                  <c:v>-47.320117000000003</c:v>
                </c:pt>
                <c:pt idx="18104">
                  <c:v>-46.801760000000002</c:v>
                </c:pt>
                <c:pt idx="18105">
                  <c:v>-46.278379999999999</c:v>
                </c:pt>
                <c:pt idx="18106">
                  <c:v>-45.749836999999999</c:v>
                </c:pt>
                <c:pt idx="18107">
                  <c:v>-45.749836999999999</c:v>
                </c:pt>
                <c:pt idx="18108">
                  <c:v>-45.749836999999999</c:v>
                </c:pt>
                <c:pt idx="18109">
                  <c:v>-45.749836999999999</c:v>
                </c:pt>
                <c:pt idx="18110">
                  <c:v>-43.929327999999998</c:v>
                </c:pt>
                <c:pt idx="18111">
                  <c:v>-43.612833999999999</c:v>
                </c:pt>
                <c:pt idx="18112">
                  <c:v>-43.066983999999998</c:v>
                </c:pt>
                <c:pt idx="18113">
                  <c:v>-42.516196999999998</c:v>
                </c:pt>
                <c:pt idx="18114">
                  <c:v>-41.969033000000003</c:v>
                </c:pt>
                <c:pt idx="18115">
                  <c:v>-41.434513000000003</c:v>
                </c:pt>
                <c:pt idx="18116">
                  <c:v>-40.869824999999999</c:v>
                </c:pt>
                <c:pt idx="18117">
                  <c:v>-40.301119999999997</c:v>
                </c:pt>
                <c:pt idx="18118">
                  <c:v>-38.350338999999998</c:v>
                </c:pt>
                <c:pt idx="18119">
                  <c:v>-38.350338999999998</c:v>
                </c:pt>
                <c:pt idx="18120">
                  <c:v>-37.444305999999997</c:v>
                </c:pt>
                <c:pt idx="18121">
                  <c:v>-36.863844</c:v>
                </c:pt>
                <c:pt idx="18122">
                  <c:v>-36.281173000000003</c:v>
                </c:pt>
                <c:pt idx="18123">
                  <c:v>-35.696657000000002</c:v>
                </c:pt>
                <c:pt idx="18124">
                  <c:v>-35.137532</c:v>
                </c:pt>
                <c:pt idx="18125">
                  <c:v>-34.550058999999997</c:v>
                </c:pt>
                <c:pt idx="18126">
                  <c:v>-32.540686999999998</c:v>
                </c:pt>
                <c:pt idx="18127">
                  <c:v>-32.540686999999998</c:v>
                </c:pt>
                <c:pt idx="18128">
                  <c:v>-31.619824999999999</c:v>
                </c:pt>
                <c:pt idx="18129">
                  <c:v>-31.033132999999999</c:v>
                </c:pt>
                <c:pt idx="18130">
                  <c:v>-30.446805000000001</c:v>
                </c:pt>
                <c:pt idx="18131">
                  <c:v>-29.861111000000001</c:v>
                </c:pt>
                <c:pt idx="18132">
                  <c:v>-29.303287999999998</c:v>
                </c:pt>
                <c:pt idx="18133">
                  <c:v>-28.719304000000001</c:v>
                </c:pt>
                <c:pt idx="18134">
                  <c:v>-26.732613000000001</c:v>
                </c:pt>
                <c:pt idx="18135">
                  <c:v>-26.732613000000001</c:v>
                </c:pt>
                <c:pt idx="18136">
                  <c:v>-25.818559</c:v>
                </c:pt>
                <c:pt idx="18137">
                  <c:v>-25.242270000000001</c:v>
                </c:pt>
                <c:pt idx="18138">
                  <c:v>-24.667604000000001</c:v>
                </c:pt>
                <c:pt idx="18139">
                  <c:v>-24.094660999999999</c:v>
                </c:pt>
                <c:pt idx="18140">
                  <c:v>-23.550156999999999</c:v>
                </c:pt>
                <c:pt idx="18141">
                  <c:v>-22.980657000000001</c:v>
                </c:pt>
                <c:pt idx="18142">
                  <c:v>-19.820741000000002</c:v>
                </c:pt>
                <c:pt idx="18143">
                  <c:v>-19.820741000000002</c:v>
                </c:pt>
                <c:pt idx="18144">
                  <c:v>-18.989004999999999</c:v>
                </c:pt>
                <c:pt idx="18145">
                  <c:v>-18.429983</c:v>
                </c:pt>
                <c:pt idx="18146">
                  <c:v>-17.872686000000002</c:v>
                </c:pt>
                <c:pt idx="18147">
                  <c:v>-17.317122000000001</c:v>
                </c:pt>
                <c:pt idx="18148">
                  <c:v>-16.789411000000001</c:v>
                </c:pt>
                <c:pt idx="18149">
                  <c:v>-16.237092000000001</c:v>
                </c:pt>
                <c:pt idx="18150">
                  <c:v>-14.348065</c:v>
                </c:pt>
                <c:pt idx="18151">
                  <c:v>-14.348065</c:v>
                </c:pt>
                <c:pt idx="18152">
                  <c:v>-13.47218</c:v>
                </c:pt>
                <c:pt idx="18153">
                  <c:v>-12.928713</c:v>
                </c:pt>
                <c:pt idx="18154">
                  <c:v>-12.387606999999999</c:v>
                </c:pt>
                <c:pt idx="18155">
                  <c:v>-11.849124</c:v>
                </c:pt>
                <c:pt idx="18156">
                  <c:v>-11.33902</c:v>
                </c:pt>
                <c:pt idx="18157">
                  <c:v>-10.806348</c:v>
                </c:pt>
                <c:pt idx="18158">
                  <c:v>-10.806348</c:v>
                </c:pt>
                <c:pt idx="18159">
                  <c:v>-10.806348</c:v>
                </c:pt>
                <c:pt idx="18160">
                  <c:v>-10.806348</c:v>
                </c:pt>
                <c:pt idx="18161">
                  <c:v>-10.806348</c:v>
                </c:pt>
                <c:pt idx="18162">
                  <c:v>-8.9760729999999995</c:v>
                </c:pt>
                <c:pt idx="18163">
                  <c:v>-8.9760729999999995</c:v>
                </c:pt>
                <c:pt idx="18164">
                  <c:v>-8.9760729999999995</c:v>
                </c:pt>
                <c:pt idx="18165">
                  <c:v>-8.9760729999999995</c:v>
                </c:pt>
                <c:pt idx="18166">
                  <c:v>-8.9760729999999995</c:v>
                </c:pt>
                <c:pt idx="18167">
                  <c:v>-8.6494169999999997</c:v>
                </c:pt>
                <c:pt idx="18168">
                  <c:v>-8.1258900000000001</c:v>
                </c:pt>
                <c:pt idx="18169">
                  <c:v>-7.6072189999999997</c:v>
                </c:pt>
                <c:pt idx="18170">
                  <c:v>-7.093909</c:v>
                </c:pt>
                <c:pt idx="18171">
                  <c:v>-6.6188180000000001</c:v>
                </c:pt>
                <c:pt idx="18172">
                  <c:v>-6.1177359999999998</c:v>
                </c:pt>
                <c:pt idx="18173">
                  <c:v>-5.6233440000000003</c:v>
                </c:pt>
                <c:pt idx="18174">
                  <c:v>-3.9281160000000002</c:v>
                </c:pt>
                <c:pt idx="18175">
                  <c:v>-3.636161</c:v>
                </c:pt>
                <c:pt idx="18176">
                  <c:v>-3.1750820000000002</c:v>
                </c:pt>
                <c:pt idx="18177">
                  <c:v>-2.7149070000000002</c:v>
                </c:pt>
                <c:pt idx="18178">
                  <c:v>-2.2855910000000002</c:v>
                </c:pt>
                <c:pt idx="18179">
                  <c:v>-1.8364259999999999</c:v>
                </c:pt>
                <c:pt idx="18180">
                  <c:v>-1.411178</c:v>
                </c:pt>
                <c:pt idx="18181">
                  <c:v>-0.98196099999999997</c:v>
                </c:pt>
                <c:pt idx="18182">
                  <c:v>0.46210200000000001</c:v>
                </c:pt>
                <c:pt idx="18183">
                  <c:v>0.70487100000000003</c:v>
                </c:pt>
                <c:pt idx="18184">
                  <c:v>1.09457</c:v>
                </c:pt>
                <c:pt idx="18185">
                  <c:v>1.4660550000000001</c:v>
                </c:pt>
                <c:pt idx="18186">
                  <c:v>1.813115</c:v>
                </c:pt>
                <c:pt idx="18187">
                  <c:v>2.1654179999999998</c:v>
                </c:pt>
                <c:pt idx="18188">
                  <c:v>2.504359</c:v>
                </c:pt>
                <c:pt idx="18189">
                  <c:v>2.8296459999999999</c:v>
                </c:pt>
                <c:pt idx="18190">
                  <c:v>4.6594480000000003</c:v>
                </c:pt>
                <c:pt idx="18191">
                  <c:v>4.6594480000000003</c:v>
                </c:pt>
                <c:pt idx="18192">
                  <c:v>4.9086080000000001</c:v>
                </c:pt>
                <c:pt idx="18193">
                  <c:v>5.1409130000000003</c:v>
                </c:pt>
                <c:pt idx="18194">
                  <c:v>5.3559739999999998</c:v>
                </c:pt>
                <c:pt idx="18195">
                  <c:v>5.5535370000000004</c:v>
                </c:pt>
                <c:pt idx="18196">
                  <c:v>5.5535370000000004</c:v>
                </c:pt>
                <c:pt idx="18197">
                  <c:v>6.2456550000000002</c:v>
                </c:pt>
                <c:pt idx="18198">
                  <c:v>6.5935379999999997</c:v>
                </c:pt>
                <c:pt idx="18199">
                  <c:v>6.5935379999999997</c:v>
                </c:pt>
                <c:pt idx="18200">
                  <c:v>6.6991889999999996</c:v>
                </c:pt>
                <c:pt idx="18201">
                  <c:v>6.7796399999999997</c:v>
                </c:pt>
                <c:pt idx="18202">
                  <c:v>6.8461980000000002</c:v>
                </c:pt>
                <c:pt idx="18203">
                  <c:v>6.893402</c:v>
                </c:pt>
                <c:pt idx="18204">
                  <c:v>6.893402</c:v>
                </c:pt>
                <c:pt idx="18205">
                  <c:v>7.0768870000000001</c:v>
                </c:pt>
                <c:pt idx="18206">
                  <c:v>7.0284570000000004</c:v>
                </c:pt>
                <c:pt idx="18207">
                  <c:v>7.0284570000000004</c:v>
                </c:pt>
                <c:pt idx="18208">
                  <c:v>6.9811810000000003</c:v>
                </c:pt>
                <c:pt idx="18209">
                  <c:v>6.9155959999999999</c:v>
                </c:pt>
                <c:pt idx="18210">
                  <c:v>6.8327010000000001</c:v>
                </c:pt>
                <c:pt idx="18211">
                  <c:v>6.7323259999999996</c:v>
                </c:pt>
                <c:pt idx="18212">
                  <c:v>6.7323259999999996</c:v>
                </c:pt>
                <c:pt idx="18213">
                  <c:v>6.4364299999999997</c:v>
                </c:pt>
                <c:pt idx="18214">
                  <c:v>6.0345069999999996</c:v>
                </c:pt>
                <c:pt idx="18215">
                  <c:v>6.0345069999999996</c:v>
                </c:pt>
                <c:pt idx="18216">
                  <c:v>5.8600890000000003</c:v>
                </c:pt>
                <c:pt idx="18217">
                  <c:v>5.6809180000000001</c:v>
                </c:pt>
                <c:pt idx="18218">
                  <c:v>5.4850580000000004</c:v>
                </c:pt>
                <c:pt idx="18219">
                  <c:v>5.2802280000000001</c:v>
                </c:pt>
                <c:pt idx="18220">
                  <c:v>5.2802280000000001</c:v>
                </c:pt>
                <c:pt idx="18221">
                  <c:v>4.6642060000000001</c:v>
                </c:pt>
                <c:pt idx="18222">
                  <c:v>4.0613619999999999</c:v>
                </c:pt>
                <c:pt idx="18223">
                  <c:v>4.0613619999999999</c:v>
                </c:pt>
                <c:pt idx="18224">
                  <c:v>3.827334</c:v>
                </c:pt>
                <c:pt idx="18225">
                  <c:v>3.5910510000000002</c:v>
                </c:pt>
                <c:pt idx="18226">
                  <c:v>3.3574679999999999</c:v>
                </c:pt>
                <c:pt idx="18227">
                  <c:v>3.127955</c:v>
                </c:pt>
                <c:pt idx="18228">
                  <c:v>3.127955</c:v>
                </c:pt>
                <c:pt idx="18229">
                  <c:v>2.441398</c:v>
                </c:pt>
                <c:pt idx="18230">
                  <c:v>1.8779760000000001</c:v>
                </c:pt>
                <c:pt idx="18231">
                  <c:v>1.8779760000000001</c:v>
                </c:pt>
                <c:pt idx="18232">
                  <c:v>1.6906030000000001</c:v>
                </c:pt>
                <c:pt idx="18233">
                  <c:v>1.5061169999999999</c:v>
                </c:pt>
                <c:pt idx="18234">
                  <c:v>1.328832</c:v>
                </c:pt>
                <c:pt idx="18235">
                  <c:v>1.1644730000000001</c:v>
                </c:pt>
                <c:pt idx="18236">
                  <c:v>1.1644730000000001</c:v>
                </c:pt>
                <c:pt idx="18237">
                  <c:v>0.66422599999999998</c:v>
                </c:pt>
                <c:pt idx="18238">
                  <c:v>0.30009000000000002</c:v>
                </c:pt>
                <c:pt idx="18239">
                  <c:v>0.30009000000000002</c:v>
                </c:pt>
                <c:pt idx="18240">
                  <c:v>0.17330699999999999</c:v>
                </c:pt>
                <c:pt idx="18241">
                  <c:v>5.1271999999999998E-2</c:v>
                </c:pt>
                <c:pt idx="18242">
                  <c:v>-6.3708000000000001E-2</c:v>
                </c:pt>
                <c:pt idx="18243">
                  <c:v>-0.18166299999999999</c:v>
                </c:pt>
                <c:pt idx="18244">
                  <c:v>-0.18166299999999999</c:v>
                </c:pt>
                <c:pt idx="18245">
                  <c:v>-0.58118899999999996</c:v>
                </c:pt>
                <c:pt idx="18246">
                  <c:v>-0.88066100000000003</c:v>
                </c:pt>
                <c:pt idx="18247">
                  <c:v>-0.88066100000000003</c:v>
                </c:pt>
                <c:pt idx="18248">
                  <c:v>-0.99958899999999995</c:v>
                </c:pt>
                <c:pt idx="18249">
                  <c:v>-1.120328</c:v>
                </c:pt>
                <c:pt idx="18250">
                  <c:v>-1.243153</c:v>
                </c:pt>
                <c:pt idx="18251">
                  <c:v>-1.362063</c:v>
                </c:pt>
                <c:pt idx="18252">
                  <c:v>-1.362063</c:v>
                </c:pt>
                <c:pt idx="18253">
                  <c:v>-1.8007439999999999</c:v>
                </c:pt>
                <c:pt idx="18254">
                  <c:v>-2.1407630000000002</c:v>
                </c:pt>
                <c:pt idx="18255">
                  <c:v>-2.1407630000000002</c:v>
                </c:pt>
                <c:pt idx="18256">
                  <c:v>-2.2766510000000002</c:v>
                </c:pt>
                <c:pt idx="18257">
                  <c:v>-2.4143469999999998</c:v>
                </c:pt>
                <c:pt idx="18258">
                  <c:v>-2.5537269999999999</c:v>
                </c:pt>
                <c:pt idx="18259">
                  <c:v>-2.69469</c:v>
                </c:pt>
                <c:pt idx="18260">
                  <c:v>-2.69469</c:v>
                </c:pt>
                <c:pt idx="18261">
                  <c:v>-3.1847400000000001</c:v>
                </c:pt>
                <c:pt idx="18262">
                  <c:v>-3.5578449999999999</c:v>
                </c:pt>
                <c:pt idx="18263">
                  <c:v>-3.5578449999999999</c:v>
                </c:pt>
                <c:pt idx="18264">
                  <c:v>-3.707484</c:v>
                </c:pt>
                <c:pt idx="18265">
                  <c:v>-3.8618510000000001</c:v>
                </c:pt>
                <c:pt idx="18266">
                  <c:v>-4.0175700000000001</c:v>
                </c:pt>
                <c:pt idx="18267">
                  <c:v>-4.1746559999999997</c:v>
                </c:pt>
                <c:pt idx="18268">
                  <c:v>-4.1746559999999997</c:v>
                </c:pt>
                <c:pt idx="18269">
                  <c:v>-4.708583</c:v>
                </c:pt>
                <c:pt idx="18270">
                  <c:v>-5.1186030000000002</c:v>
                </c:pt>
                <c:pt idx="18271">
                  <c:v>-5.1186030000000002</c:v>
                </c:pt>
                <c:pt idx="18272">
                  <c:v>-5.2829139999999999</c:v>
                </c:pt>
                <c:pt idx="18273">
                  <c:v>-5.4484810000000001</c:v>
                </c:pt>
                <c:pt idx="18274">
                  <c:v>-5.6131820000000001</c:v>
                </c:pt>
                <c:pt idx="18275">
                  <c:v>-5.7813990000000004</c:v>
                </c:pt>
                <c:pt idx="18276">
                  <c:v>-5.7813990000000004</c:v>
                </c:pt>
                <c:pt idx="18277">
                  <c:v>-6.7056979999999999</c:v>
                </c:pt>
                <c:pt idx="18278">
                  <c:v>-7.124841</c:v>
                </c:pt>
                <c:pt idx="18279">
                  <c:v>-7.2975760000000003</c:v>
                </c:pt>
                <c:pt idx="18280">
                  <c:v>-7.2975760000000003</c:v>
                </c:pt>
                <c:pt idx="18281">
                  <c:v>-7.4702809999999999</c:v>
                </c:pt>
                <c:pt idx="18282">
                  <c:v>-7.6426629999999998</c:v>
                </c:pt>
                <c:pt idx="18283">
                  <c:v>-7.8158700000000003</c:v>
                </c:pt>
                <c:pt idx="18284">
                  <c:v>-7.8158700000000003</c:v>
                </c:pt>
                <c:pt idx="18285">
                  <c:v>-8.3836150000000007</c:v>
                </c:pt>
                <c:pt idx="18286">
                  <c:v>-8.8240250000000007</c:v>
                </c:pt>
                <c:pt idx="18287">
                  <c:v>-8.8240250000000007</c:v>
                </c:pt>
                <c:pt idx="18288">
                  <c:v>-9.1532920000000004</c:v>
                </c:pt>
                <c:pt idx="18289">
                  <c:v>-9.3135469999999998</c:v>
                </c:pt>
                <c:pt idx="18290">
                  <c:v>-9.4736460000000005</c:v>
                </c:pt>
                <c:pt idx="18291">
                  <c:v>-9.4736460000000005</c:v>
                </c:pt>
                <c:pt idx="18292">
                  <c:v>-9.4736460000000005</c:v>
                </c:pt>
                <c:pt idx="18293">
                  <c:v>-10.329898</c:v>
                </c:pt>
                <c:pt idx="18294">
                  <c:v>-10.679643</c:v>
                </c:pt>
                <c:pt idx="18295">
                  <c:v>-10.823945999999999</c:v>
                </c:pt>
                <c:pt idx="18296">
                  <c:v>-10.965249</c:v>
                </c:pt>
                <c:pt idx="18297">
                  <c:v>-11.099783</c:v>
                </c:pt>
                <c:pt idx="18298">
                  <c:v>-11.235511000000001</c:v>
                </c:pt>
                <c:pt idx="18299">
                  <c:v>-11.235511000000001</c:v>
                </c:pt>
                <c:pt idx="18300">
                  <c:v>-11.235511000000001</c:v>
                </c:pt>
                <c:pt idx="18301">
                  <c:v>-12.505062000000001</c:v>
                </c:pt>
                <c:pt idx="18302">
                  <c:v>-12.786566000000001</c:v>
                </c:pt>
                <c:pt idx="18303">
                  <c:v>-12.911654</c:v>
                </c:pt>
                <c:pt idx="18304">
                  <c:v>-13.028416</c:v>
                </c:pt>
                <c:pt idx="18305">
                  <c:v>-13.147361</c:v>
                </c:pt>
                <c:pt idx="18306">
                  <c:v>-13.26324</c:v>
                </c:pt>
                <c:pt idx="18307">
                  <c:v>-13.26324</c:v>
                </c:pt>
                <c:pt idx="18308">
                  <c:v>-13.26324</c:v>
                </c:pt>
                <c:pt idx="18309">
                  <c:v>-13.625275</c:v>
                </c:pt>
                <c:pt idx="18310">
                  <c:v>-13.902965999999999</c:v>
                </c:pt>
                <c:pt idx="18311">
                  <c:v>-14.003690000000001</c:v>
                </c:pt>
                <c:pt idx="18312">
                  <c:v>-14.101445999999999</c:v>
                </c:pt>
                <c:pt idx="18313">
                  <c:v>-14.194425000000001</c:v>
                </c:pt>
                <c:pt idx="18314">
                  <c:v>-14.284599</c:v>
                </c:pt>
                <c:pt idx="18315">
                  <c:v>-14.284599</c:v>
                </c:pt>
                <c:pt idx="18316">
                  <c:v>-14.284599</c:v>
                </c:pt>
                <c:pt idx="18317">
                  <c:v>-14.568671</c:v>
                </c:pt>
                <c:pt idx="18318">
                  <c:v>-14.929479000000001</c:v>
                </c:pt>
                <c:pt idx="18319">
                  <c:v>-14.999703</c:v>
                </c:pt>
                <c:pt idx="18320">
                  <c:v>-15.065229</c:v>
                </c:pt>
                <c:pt idx="18321">
                  <c:v>-15.065229</c:v>
                </c:pt>
                <c:pt idx="18322">
                  <c:v>-15.065229</c:v>
                </c:pt>
                <c:pt idx="18323">
                  <c:v>-15.294817999999999</c:v>
                </c:pt>
                <c:pt idx="18324">
                  <c:v>-15.294817999999999</c:v>
                </c:pt>
                <c:pt idx="18325">
                  <c:v>-15.332931</c:v>
                </c:pt>
                <c:pt idx="18326">
                  <c:v>-15.571234</c:v>
                </c:pt>
                <c:pt idx="18327">
                  <c:v>-15.628743999999999</c:v>
                </c:pt>
                <c:pt idx="18328">
                  <c:v>-15.685915</c:v>
                </c:pt>
                <c:pt idx="18329">
                  <c:v>-15.685915</c:v>
                </c:pt>
                <c:pt idx="18330">
                  <c:v>-15.685915</c:v>
                </c:pt>
                <c:pt idx="18331">
                  <c:v>-15.893846</c:v>
                </c:pt>
                <c:pt idx="18332">
                  <c:v>-15.893846</c:v>
                </c:pt>
                <c:pt idx="18333">
                  <c:v>-15.926136</c:v>
                </c:pt>
                <c:pt idx="18334">
                  <c:v>-16.142140999999999</c:v>
                </c:pt>
                <c:pt idx="18335">
                  <c:v>-16.195854000000001</c:v>
                </c:pt>
                <c:pt idx="18336">
                  <c:v>-16.249244999999998</c:v>
                </c:pt>
                <c:pt idx="18337">
                  <c:v>-16.249244999999998</c:v>
                </c:pt>
                <c:pt idx="18338">
                  <c:v>-16.249244999999998</c:v>
                </c:pt>
                <c:pt idx="18339">
                  <c:v>-16.450869000000001</c:v>
                </c:pt>
                <c:pt idx="18340">
                  <c:v>-16.450869000000001</c:v>
                </c:pt>
                <c:pt idx="18341">
                  <c:v>-16.477543000000001</c:v>
                </c:pt>
                <c:pt idx="18342">
                  <c:v>-16.686730000000001</c:v>
                </c:pt>
                <c:pt idx="18343">
                  <c:v>-16.739394000000001</c:v>
                </c:pt>
                <c:pt idx="18344">
                  <c:v>-16.791550999999998</c:v>
                </c:pt>
                <c:pt idx="18345">
                  <c:v>-16.791550999999998</c:v>
                </c:pt>
                <c:pt idx="18346">
                  <c:v>-16.791550999999998</c:v>
                </c:pt>
                <c:pt idx="18347">
                  <c:v>-16.982364</c:v>
                </c:pt>
                <c:pt idx="18348">
                  <c:v>-16.982364</c:v>
                </c:pt>
                <c:pt idx="18349">
                  <c:v>-17.012160999999999</c:v>
                </c:pt>
                <c:pt idx="18350">
                  <c:v>-17.214703</c:v>
                </c:pt>
                <c:pt idx="18351">
                  <c:v>-17.266406</c:v>
                </c:pt>
                <c:pt idx="18352">
                  <c:v>-17.318133</c:v>
                </c:pt>
                <c:pt idx="18353">
                  <c:v>-17.318133</c:v>
                </c:pt>
                <c:pt idx="18354">
                  <c:v>-17.318133</c:v>
                </c:pt>
                <c:pt idx="18355">
                  <c:v>-17.507348</c:v>
                </c:pt>
                <c:pt idx="18356">
                  <c:v>-17.507348</c:v>
                </c:pt>
                <c:pt idx="18357">
                  <c:v>-17.534779</c:v>
                </c:pt>
                <c:pt idx="18358">
                  <c:v>-17.740911000000001</c:v>
                </c:pt>
                <c:pt idx="18359">
                  <c:v>-17.793724999999998</c:v>
                </c:pt>
                <c:pt idx="18360">
                  <c:v>-17.846025999999998</c:v>
                </c:pt>
                <c:pt idx="18361">
                  <c:v>-17.846025999999998</c:v>
                </c:pt>
                <c:pt idx="18362">
                  <c:v>-17.846025999999998</c:v>
                </c:pt>
                <c:pt idx="18363">
                  <c:v>-18.045314999999999</c:v>
                </c:pt>
                <c:pt idx="18364">
                  <c:v>-18.045314999999999</c:v>
                </c:pt>
                <c:pt idx="18365">
                  <c:v>-18.073858000000001</c:v>
                </c:pt>
                <c:pt idx="18366">
                  <c:v>-18.294243999999999</c:v>
                </c:pt>
                <c:pt idx="18367">
                  <c:v>-18.347567000000002</c:v>
                </c:pt>
                <c:pt idx="18368">
                  <c:v>-18.404291000000001</c:v>
                </c:pt>
                <c:pt idx="18369">
                  <c:v>-18.404291000000001</c:v>
                </c:pt>
                <c:pt idx="18370">
                  <c:v>-18.404291000000001</c:v>
                </c:pt>
                <c:pt idx="18371">
                  <c:v>-18.404291000000001</c:v>
                </c:pt>
                <c:pt idx="18372">
                  <c:v>-18.616772999999998</c:v>
                </c:pt>
                <c:pt idx="18373">
                  <c:v>-18.616772999999998</c:v>
                </c:pt>
                <c:pt idx="18374">
                  <c:v>-18.704059999999998</c:v>
                </c:pt>
                <c:pt idx="18375">
                  <c:v>-18.762339999999998</c:v>
                </c:pt>
                <c:pt idx="18376">
                  <c:v>-18.820961</c:v>
                </c:pt>
                <c:pt idx="18377">
                  <c:v>-18.879881999999998</c:v>
                </c:pt>
                <c:pt idx="18378">
                  <c:v>-18.939074999999999</c:v>
                </c:pt>
                <c:pt idx="18379">
                  <c:v>-18.996642999999999</c:v>
                </c:pt>
                <c:pt idx="18380">
                  <c:v>-18.996642999999999</c:v>
                </c:pt>
                <c:pt idx="18381">
                  <c:v>-18.996642999999999</c:v>
                </c:pt>
                <c:pt idx="18382">
                  <c:v>-19.317011999999998</c:v>
                </c:pt>
                <c:pt idx="18383">
                  <c:v>-19.375101999999998</c:v>
                </c:pt>
                <c:pt idx="18384">
                  <c:v>-19.435421000000002</c:v>
                </c:pt>
                <c:pt idx="18385">
                  <c:v>-19.496915000000001</c:v>
                </c:pt>
                <c:pt idx="18386">
                  <c:v>-19.558510999999999</c:v>
                </c:pt>
                <c:pt idx="18387">
                  <c:v>-19.621707000000001</c:v>
                </c:pt>
                <c:pt idx="18388">
                  <c:v>-19.621707000000001</c:v>
                </c:pt>
                <c:pt idx="18389">
                  <c:v>-19.621707000000001</c:v>
                </c:pt>
                <c:pt idx="18390">
                  <c:v>-19.948896999999999</c:v>
                </c:pt>
                <c:pt idx="18391">
                  <c:v>-20.012301000000001</c:v>
                </c:pt>
                <c:pt idx="18392">
                  <c:v>-20.072548999999999</c:v>
                </c:pt>
                <c:pt idx="18393">
                  <c:v>-20.136077</c:v>
                </c:pt>
                <c:pt idx="18394">
                  <c:v>-20.199649999999998</c:v>
                </c:pt>
                <c:pt idx="18395">
                  <c:v>-20.263252999999999</c:v>
                </c:pt>
                <c:pt idx="18396">
                  <c:v>-20.263252999999999</c:v>
                </c:pt>
                <c:pt idx="18397">
                  <c:v>-20.263252999999999</c:v>
                </c:pt>
                <c:pt idx="18398">
                  <c:v>-20.594994</c:v>
                </c:pt>
                <c:pt idx="18399">
                  <c:v>-20.659403000000001</c:v>
                </c:pt>
                <c:pt idx="18400">
                  <c:v>-20.720552999999999</c:v>
                </c:pt>
                <c:pt idx="18401">
                  <c:v>-20.784948</c:v>
                </c:pt>
                <c:pt idx="18402">
                  <c:v>-20.849326000000001</c:v>
                </c:pt>
                <c:pt idx="18403">
                  <c:v>-20.915174</c:v>
                </c:pt>
                <c:pt idx="18404">
                  <c:v>-20.915174</c:v>
                </c:pt>
                <c:pt idx="18405">
                  <c:v>-20.915174</c:v>
                </c:pt>
                <c:pt idx="18406">
                  <c:v>-21.464821000000001</c:v>
                </c:pt>
                <c:pt idx="18407">
                  <c:v>-21.526216999999999</c:v>
                </c:pt>
                <c:pt idx="18408">
                  <c:v>-21.590928000000002</c:v>
                </c:pt>
                <c:pt idx="18409">
                  <c:v>-21.655697</c:v>
                </c:pt>
                <c:pt idx="18410">
                  <c:v>-21.72054</c:v>
                </c:pt>
                <c:pt idx="18411">
                  <c:v>-21.786954000000001</c:v>
                </c:pt>
                <c:pt idx="18412">
                  <c:v>-21.786954000000001</c:v>
                </c:pt>
                <c:pt idx="18413">
                  <c:v>-21.786954000000001</c:v>
                </c:pt>
                <c:pt idx="18414">
                  <c:v>-22.124853000000002</c:v>
                </c:pt>
                <c:pt idx="18415">
                  <c:v>-22.191029</c:v>
                </c:pt>
                <c:pt idx="18416">
                  <c:v>-22.256368999999999</c:v>
                </c:pt>
                <c:pt idx="18417">
                  <c:v>-22.323153999999999</c:v>
                </c:pt>
                <c:pt idx="18418">
                  <c:v>-22.390283</c:v>
                </c:pt>
                <c:pt idx="18419">
                  <c:v>-22.459273</c:v>
                </c:pt>
                <c:pt idx="18420">
                  <c:v>-22.459273</c:v>
                </c:pt>
                <c:pt idx="18421">
                  <c:v>-22.459273</c:v>
                </c:pt>
                <c:pt idx="18422">
                  <c:v>-22.811672999999999</c:v>
                </c:pt>
                <c:pt idx="18423">
                  <c:v>-22.881260999999999</c:v>
                </c:pt>
                <c:pt idx="18424">
                  <c:v>-22.951353999999998</c:v>
                </c:pt>
                <c:pt idx="18425">
                  <c:v>-23.021981</c:v>
                </c:pt>
                <c:pt idx="18426">
                  <c:v>-23.093171000000002</c:v>
                </c:pt>
                <c:pt idx="18427">
                  <c:v>-23.161342999999999</c:v>
                </c:pt>
                <c:pt idx="18428">
                  <c:v>-23.161342999999999</c:v>
                </c:pt>
                <c:pt idx="18429">
                  <c:v>-23.161342999999999</c:v>
                </c:pt>
                <c:pt idx="18430">
                  <c:v>-23.5381</c:v>
                </c:pt>
                <c:pt idx="18431">
                  <c:v>-23.612476000000001</c:v>
                </c:pt>
                <c:pt idx="18432">
                  <c:v>-23.686361000000002</c:v>
                </c:pt>
                <c:pt idx="18433">
                  <c:v>-23.762321</c:v>
                </c:pt>
                <c:pt idx="18434">
                  <c:v>-23.835232000000001</c:v>
                </c:pt>
                <c:pt idx="18435">
                  <c:v>-23.912868</c:v>
                </c:pt>
                <c:pt idx="18436">
                  <c:v>-23.912868</c:v>
                </c:pt>
                <c:pt idx="18437">
                  <c:v>-23.912868</c:v>
                </c:pt>
                <c:pt idx="18438">
                  <c:v>-24.321064</c:v>
                </c:pt>
                <c:pt idx="18439">
                  <c:v>-24.399792999999999</c:v>
                </c:pt>
                <c:pt idx="18440">
                  <c:v>-24.476832999999999</c:v>
                </c:pt>
                <c:pt idx="18441">
                  <c:v>-24.559183999999998</c:v>
                </c:pt>
                <c:pt idx="18442">
                  <c:v>-24.642724000000001</c:v>
                </c:pt>
                <c:pt idx="18443">
                  <c:v>-24.727461000000002</c:v>
                </c:pt>
                <c:pt idx="18444">
                  <c:v>-24.727461000000002</c:v>
                </c:pt>
                <c:pt idx="18445">
                  <c:v>-24.727461000000002</c:v>
                </c:pt>
                <c:pt idx="18446">
                  <c:v>-25.348772</c:v>
                </c:pt>
                <c:pt idx="18447">
                  <c:v>-25.439537000000001</c:v>
                </c:pt>
                <c:pt idx="18448">
                  <c:v>-25.531625999999999</c:v>
                </c:pt>
                <c:pt idx="18449">
                  <c:v>-25.625039999999998</c:v>
                </c:pt>
                <c:pt idx="18450">
                  <c:v>-25.625039999999998</c:v>
                </c:pt>
                <c:pt idx="18451">
                  <c:v>-25.972408999999999</c:v>
                </c:pt>
                <c:pt idx="18452">
                  <c:v>-25.972408999999999</c:v>
                </c:pt>
                <c:pt idx="18453">
                  <c:v>-25.972408999999999</c:v>
                </c:pt>
                <c:pt idx="18454">
                  <c:v>-26.319821000000001</c:v>
                </c:pt>
                <c:pt idx="18455">
                  <c:v>-26.421510000000001</c:v>
                </c:pt>
                <c:pt idx="18456">
                  <c:v>-26.517627999999998</c:v>
                </c:pt>
                <c:pt idx="18457">
                  <c:v>-26.622333999999999</c:v>
                </c:pt>
                <c:pt idx="18458">
                  <c:v>-26.622333999999999</c:v>
                </c:pt>
                <c:pt idx="18459">
                  <c:v>-27.010517</c:v>
                </c:pt>
                <c:pt idx="18460">
                  <c:v>-27.010517</c:v>
                </c:pt>
                <c:pt idx="18461">
                  <c:v>-27.010517</c:v>
                </c:pt>
                <c:pt idx="18462">
                  <c:v>-27.393348</c:v>
                </c:pt>
                <c:pt idx="18463">
                  <c:v>-27.505413999999998</c:v>
                </c:pt>
                <c:pt idx="18464">
                  <c:v>-27.619064000000002</c:v>
                </c:pt>
                <c:pt idx="18465">
                  <c:v>-27.734294999999999</c:v>
                </c:pt>
                <c:pt idx="18466">
                  <c:v>-27.734294999999999</c:v>
                </c:pt>
                <c:pt idx="18467">
                  <c:v>-28.164342000000001</c:v>
                </c:pt>
                <c:pt idx="18468">
                  <c:v>-28.164342000000001</c:v>
                </c:pt>
                <c:pt idx="18469">
                  <c:v>-28.164342000000001</c:v>
                </c:pt>
                <c:pt idx="18470">
                  <c:v>-28.591663</c:v>
                </c:pt>
                <c:pt idx="18471">
                  <c:v>-28.71658</c:v>
                </c:pt>
                <c:pt idx="18472">
                  <c:v>-28.836766999999998</c:v>
                </c:pt>
                <c:pt idx="18473">
                  <c:v>-28.967445999999999</c:v>
                </c:pt>
                <c:pt idx="18474">
                  <c:v>-28.967445999999999</c:v>
                </c:pt>
                <c:pt idx="18475">
                  <c:v>-29.449808999999998</c:v>
                </c:pt>
                <c:pt idx="18476">
                  <c:v>-29.449808999999998</c:v>
                </c:pt>
                <c:pt idx="18477">
                  <c:v>-29.449808999999998</c:v>
                </c:pt>
                <c:pt idx="18478">
                  <c:v>-29.932611000000001</c:v>
                </c:pt>
                <c:pt idx="18479">
                  <c:v>-30.073843</c:v>
                </c:pt>
                <c:pt idx="18480">
                  <c:v>-30.216875999999999</c:v>
                </c:pt>
                <c:pt idx="18481">
                  <c:v>-30.364266000000001</c:v>
                </c:pt>
                <c:pt idx="18482">
                  <c:v>-30.364266000000001</c:v>
                </c:pt>
                <c:pt idx="18483">
                  <c:v>-30.900158999999999</c:v>
                </c:pt>
                <c:pt idx="18484">
                  <c:v>-30.900158999999999</c:v>
                </c:pt>
                <c:pt idx="18485">
                  <c:v>-30.900158999999999</c:v>
                </c:pt>
                <c:pt idx="18486">
                  <c:v>-31.438105</c:v>
                </c:pt>
                <c:pt idx="18487">
                  <c:v>-31.589628000000001</c:v>
                </c:pt>
                <c:pt idx="18488">
                  <c:v>-31.750565000000002</c:v>
                </c:pt>
                <c:pt idx="18489">
                  <c:v>-31.912963999999999</c:v>
                </c:pt>
                <c:pt idx="18490">
                  <c:v>-31.912963999999999</c:v>
                </c:pt>
                <c:pt idx="18491">
                  <c:v>-32.497262999999997</c:v>
                </c:pt>
                <c:pt idx="18492">
                  <c:v>-32.497262999999997</c:v>
                </c:pt>
                <c:pt idx="18493">
                  <c:v>-32.497262999999997</c:v>
                </c:pt>
                <c:pt idx="18494">
                  <c:v>-33.093178000000002</c:v>
                </c:pt>
                <c:pt idx="18495">
                  <c:v>-33.265166999999998</c:v>
                </c:pt>
                <c:pt idx="18496">
                  <c:v>-33.427140000000001</c:v>
                </c:pt>
                <c:pt idx="18497">
                  <c:v>-33.601782999999998</c:v>
                </c:pt>
                <c:pt idx="18498">
                  <c:v>-33.601782999999998</c:v>
                </c:pt>
                <c:pt idx="18499">
                  <c:v>-34.229804000000001</c:v>
                </c:pt>
                <c:pt idx="18500">
                  <c:v>-34.229804000000001</c:v>
                </c:pt>
                <c:pt idx="18501">
                  <c:v>-34.229804000000001</c:v>
                </c:pt>
                <c:pt idx="18502">
                  <c:v>-34.864507000000003</c:v>
                </c:pt>
                <c:pt idx="18503">
                  <c:v>-35.047075999999997</c:v>
                </c:pt>
                <c:pt idx="18504">
                  <c:v>-35.231124999999999</c:v>
                </c:pt>
                <c:pt idx="18505">
                  <c:v>-35.416646999999998</c:v>
                </c:pt>
                <c:pt idx="18506">
                  <c:v>-35.416646999999998</c:v>
                </c:pt>
                <c:pt idx="18507">
                  <c:v>-36.083407999999999</c:v>
                </c:pt>
                <c:pt idx="18508">
                  <c:v>-36.083407999999999</c:v>
                </c:pt>
                <c:pt idx="18509">
                  <c:v>-36.083407999999999</c:v>
                </c:pt>
                <c:pt idx="18510">
                  <c:v>-36.758417999999999</c:v>
                </c:pt>
                <c:pt idx="18511">
                  <c:v>-36.951813999999999</c:v>
                </c:pt>
                <c:pt idx="18512">
                  <c:v>-37.150449000000002</c:v>
                </c:pt>
                <c:pt idx="18513">
                  <c:v>-37.351126999999998</c:v>
                </c:pt>
                <c:pt idx="18514">
                  <c:v>-37.351126999999998</c:v>
                </c:pt>
                <c:pt idx="18515">
                  <c:v>-38.075882999999997</c:v>
                </c:pt>
                <c:pt idx="18516">
                  <c:v>-38.075882999999997</c:v>
                </c:pt>
                <c:pt idx="18517">
                  <c:v>-38.075882999999997</c:v>
                </c:pt>
                <c:pt idx="18518">
                  <c:v>-38.791573999999997</c:v>
                </c:pt>
                <c:pt idx="18519">
                  <c:v>-39.001553999999999</c:v>
                </c:pt>
                <c:pt idx="18520">
                  <c:v>-39.213473999999998</c:v>
                </c:pt>
                <c:pt idx="18521">
                  <c:v>-39.427334999999999</c:v>
                </c:pt>
                <c:pt idx="18522">
                  <c:v>-39.427334999999999</c:v>
                </c:pt>
                <c:pt idx="18523">
                  <c:v>-40.207718</c:v>
                </c:pt>
                <c:pt idx="18524">
                  <c:v>-40.207718</c:v>
                </c:pt>
                <c:pt idx="18525">
                  <c:v>-40.207718</c:v>
                </c:pt>
                <c:pt idx="18526">
                  <c:v>-41.199272000000001</c:v>
                </c:pt>
                <c:pt idx="18527">
                  <c:v>-41.199272000000001</c:v>
                </c:pt>
                <c:pt idx="18528">
                  <c:v>-41.425390999999998</c:v>
                </c:pt>
                <c:pt idx="18529">
                  <c:v>-41.654538000000002</c:v>
                </c:pt>
                <c:pt idx="18530">
                  <c:v>-41.654538000000002</c:v>
                </c:pt>
                <c:pt idx="18531">
                  <c:v>-43.109217999999998</c:v>
                </c:pt>
                <c:pt idx="18532">
                  <c:v>-43.109217999999998</c:v>
                </c:pt>
                <c:pt idx="18533">
                  <c:v>-43.109217999999998</c:v>
                </c:pt>
                <c:pt idx="18534">
                  <c:v>-44.108111000000001</c:v>
                </c:pt>
                <c:pt idx="18535">
                  <c:v>-44.108111000000001</c:v>
                </c:pt>
                <c:pt idx="18536">
                  <c:v>-44.358618</c:v>
                </c:pt>
                <c:pt idx="18537">
                  <c:v>-44.612856999999998</c:v>
                </c:pt>
                <c:pt idx="18538">
                  <c:v>-44.612856999999998</c:v>
                </c:pt>
                <c:pt idx="18539">
                  <c:v>-45.553333000000002</c:v>
                </c:pt>
                <c:pt idx="18540">
                  <c:v>-45.553333000000002</c:v>
                </c:pt>
                <c:pt idx="18541">
                  <c:v>-45.706913999999998</c:v>
                </c:pt>
                <c:pt idx="18542">
                  <c:v>-48.552601000000003</c:v>
                </c:pt>
                <c:pt idx="18543">
                  <c:v>-48.829059000000001</c:v>
                </c:pt>
                <c:pt idx="18544">
                  <c:v>-49.124518999999999</c:v>
                </c:pt>
                <c:pt idx="18545">
                  <c:v>-49.423878999999999</c:v>
                </c:pt>
                <c:pt idx="18546">
                  <c:v>-49.727246999999998</c:v>
                </c:pt>
                <c:pt idx="18547">
                  <c:v>-50.034663000000002</c:v>
                </c:pt>
                <c:pt idx="18548">
                  <c:v>-50.346147999999999</c:v>
                </c:pt>
                <c:pt idx="18549">
                  <c:v>-50.346147999999999</c:v>
                </c:pt>
                <c:pt idx="18550">
                  <c:v>-51.989145999999998</c:v>
                </c:pt>
                <c:pt idx="18551">
                  <c:v>-51.989145999999998</c:v>
                </c:pt>
                <c:pt idx="18552">
                  <c:v>-52.313499999999998</c:v>
                </c:pt>
                <c:pt idx="18553">
                  <c:v>-52.641955000000003</c:v>
                </c:pt>
                <c:pt idx="18554">
                  <c:v>-52.974322999999998</c:v>
                </c:pt>
                <c:pt idx="18555">
                  <c:v>-53.311804000000002</c:v>
                </c:pt>
                <c:pt idx="18556">
                  <c:v>-53.629019999999997</c:v>
                </c:pt>
                <c:pt idx="18557">
                  <c:v>-53.629019999999997</c:v>
                </c:pt>
                <c:pt idx="18558">
                  <c:v>-55.103693999999997</c:v>
                </c:pt>
                <c:pt idx="18559">
                  <c:v>-55.453291</c:v>
                </c:pt>
                <c:pt idx="18560">
                  <c:v>-55.804853999999999</c:v>
                </c:pt>
                <c:pt idx="18561">
                  <c:v>-56.157966000000002</c:v>
                </c:pt>
                <c:pt idx="18562">
                  <c:v>-56.497309000000001</c:v>
                </c:pt>
                <c:pt idx="18563">
                  <c:v>-56.849502999999999</c:v>
                </c:pt>
                <c:pt idx="18564">
                  <c:v>-57.207881</c:v>
                </c:pt>
                <c:pt idx="18565">
                  <c:v>-57.207881</c:v>
                </c:pt>
                <c:pt idx="18566">
                  <c:v>-58.736286</c:v>
                </c:pt>
                <c:pt idx="18567">
                  <c:v>-59.091653999999998</c:v>
                </c:pt>
                <c:pt idx="18568">
                  <c:v>-59.426085</c:v>
                </c:pt>
                <c:pt idx="18569">
                  <c:v>-59.782834999999999</c:v>
                </c:pt>
                <c:pt idx="18570">
                  <c:v>-60.135804999999998</c:v>
                </c:pt>
                <c:pt idx="18571">
                  <c:v>-60.484400000000001</c:v>
                </c:pt>
                <c:pt idx="18572">
                  <c:v>-60.822132000000003</c:v>
                </c:pt>
                <c:pt idx="18573">
                  <c:v>-60.822132000000003</c:v>
                </c:pt>
                <c:pt idx="18574">
                  <c:v>-63.534089999999999</c:v>
                </c:pt>
                <c:pt idx="18575">
                  <c:v>-63.534089999999999</c:v>
                </c:pt>
                <c:pt idx="18576">
                  <c:v>-63.838140000000003</c:v>
                </c:pt>
                <c:pt idx="18577">
                  <c:v>-64.117013999999998</c:v>
                </c:pt>
                <c:pt idx="18578">
                  <c:v>-64.117013999999998</c:v>
                </c:pt>
                <c:pt idx="18579">
                  <c:v>-65.167288999999997</c:v>
                </c:pt>
                <c:pt idx="18580">
                  <c:v>-65.167288999999997</c:v>
                </c:pt>
                <c:pt idx="18581">
                  <c:v>-65.328241000000006</c:v>
                </c:pt>
                <c:pt idx="18582">
                  <c:v>-66.319997000000001</c:v>
                </c:pt>
                <c:pt idx="18583">
                  <c:v>-66.319997000000001</c:v>
                </c:pt>
                <c:pt idx="18584">
                  <c:v>-66.547239000000005</c:v>
                </c:pt>
                <c:pt idx="18585">
                  <c:v>-66.765521000000007</c:v>
                </c:pt>
                <c:pt idx="18586">
                  <c:v>-66.765521000000007</c:v>
                </c:pt>
                <c:pt idx="18587">
                  <c:v>-67.552521999999996</c:v>
                </c:pt>
                <c:pt idx="18588">
                  <c:v>-67.552521999999996</c:v>
                </c:pt>
                <c:pt idx="18589">
                  <c:v>-67.658535999999998</c:v>
                </c:pt>
                <c:pt idx="18590">
                  <c:v>-68.341497000000004</c:v>
                </c:pt>
                <c:pt idx="18591">
                  <c:v>-68.341497000000004</c:v>
                </c:pt>
                <c:pt idx="18592">
                  <c:v>-68.472735</c:v>
                </c:pt>
                <c:pt idx="18593">
                  <c:v>-68.595529999999997</c:v>
                </c:pt>
                <c:pt idx="18594">
                  <c:v>-68.595529999999997</c:v>
                </c:pt>
                <c:pt idx="18595">
                  <c:v>-69.013992999999999</c:v>
                </c:pt>
                <c:pt idx="18596">
                  <c:v>-69.013992999999999</c:v>
                </c:pt>
                <c:pt idx="18597">
                  <c:v>-69.063078000000004</c:v>
                </c:pt>
                <c:pt idx="18598">
                  <c:v>-69.239249000000001</c:v>
                </c:pt>
                <c:pt idx="18599">
                  <c:v>-69.239249000000001</c:v>
                </c:pt>
                <c:pt idx="18600">
                  <c:v>-69.233680000000007</c:v>
                </c:pt>
                <c:pt idx="18601">
                  <c:v>-69.206947999999997</c:v>
                </c:pt>
                <c:pt idx="18602">
                  <c:v>-69.206947999999997</c:v>
                </c:pt>
                <c:pt idx="18603">
                  <c:v>-69.111592999999999</c:v>
                </c:pt>
                <c:pt idx="18604">
                  <c:v>-69.111592999999999</c:v>
                </c:pt>
                <c:pt idx="18605">
                  <c:v>-69.060366000000002</c:v>
                </c:pt>
                <c:pt idx="18606">
                  <c:v>-68.603762000000003</c:v>
                </c:pt>
                <c:pt idx="18607">
                  <c:v>-68.603762000000003</c:v>
                </c:pt>
                <c:pt idx="18608">
                  <c:v>-68.441597000000002</c:v>
                </c:pt>
                <c:pt idx="18609">
                  <c:v>-68.261605000000003</c:v>
                </c:pt>
                <c:pt idx="18610">
                  <c:v>-68.261605000000003</c:v>
                </c:pt>
                <c:pt idx="18611">
                  <c:v>-67.661471000000006</c:v>
                </c:pt>
                <c:pt idx="18612">
                  <c:v>-67.661471000000006</c:v>
                </c:pt>
                <c:pt idx="18613">
                  <c:v>-67.528611999999995</c:v>
                </c:pt>
                <c:pt idx="18614">
                  <c:v>-66.574128000000002</c:v>
                </c:pt>
                <c:pt idx="18615">
                  <c:v>-66.574128000000002</c:v>
                </c:pt>
                <c:pt idx="18616">
                  <c:v>-66.305591000000007</c:v>
                </c:pt>
                <c:pt idx="18617">
                  <c:v>-66.030692000000002</c:v>
                </c:pt>
                <c:pt idx="18618">
                  <c:v>-66.030692000000002</c:v>
                </c:pt>
                <c:pt idx="18619">
                  <c:v>-66.030692000000002</c:v>
                </c:pt>
                <c:pt idx="18620">
                  <c:v>-65.097137000000004</c:v>
                </c:pt>
                <c:pt idx="18621">
                  <c:v>-65.097137000000004</c:v>
                </c:pt>
                <c:pt idx="18622">
                  <c:v>-64.624604000000005</c:v>
                </c:pt>
                <c:pt idx="18623">
                  <c:v>-64.624604000000005</c:v>
                </c:pt>
                <c:pt idx="18624">
                  <c:v>-64.327319000000003</c:v>
                </c:pt>
                <c:pt idx="18625">
                  <c:v>-64.018763000000007</c:v>
                </c:pt>
                <c:pt idx="18626">
                  <c:v>-63.703893000000001</c:v>
                </c:pt>
                <c:pt idx="18627">
                  <c:v>-63.397269000000001</c:v>
                </c:pt>
                <c:pt idx="18628">
                  <c:v>-63.071308999999999</c:v>
                </c:pt>
                <c:pt idx="18629">
                  <c:v>-63.071308999999999</c:v>
                </c:pt>
                <c:pt idx="18630">
                  <c:v>-61.414887</c:v>
                </c:pt>
                <c:pt idx="18631">
                  <c:v>-61.414887</c:v>
                </c:pt>
                <c:pt idx="18632">
                  <c:v>-61.063958</c:v>
                </c:pt>
                <c:pt idx="18633">
                  <c:v>-60.703659999999999</c:v>
                </c:pt>
                <c:pt idx="18634">
                  <c:v>-60.335639</c:v>
                </c:pt>
                <c:pt idx="18635">
                  <c:v>-59.959732000000002</c:v>
                </c:pt>
                <c:pt idx="18636">
                  <c:v>-59.593128999999998</c:v>
                </c:pt>
                <c:pt idx="18637">
                  <c:v>-59.593128999999998</c:v>
                </c:pt>
                <c:pt idx="18638">
                  <c:v>-58.272807999999998</c:v>
                </c:pt>
                <c:pt idx="18639">
                  <c:v>-58.272807999999998</c:v>
                </c:pt>
                <c:pt idx="18640">
                  <c:v>-58.020693000000001</c:v>
                </c:pt>
                <c:pt idx="18641">
                  <c:v>-57.633356999999997</c:v>
                </c:pt>
                <c:pt idx="18642">
                  <c:v>-57.219157000000003</c:v>
                </c:pt>
                <c:pt idx="18643">
                  <c:v>-56.796776000000001</c:v>
                </c:pt>
                <c:pt idx="18644">
                  <c:v>-56.366374</c:v>
                </c:pt>
                <c:pt idx="18645">
                  <c:v>-55.928291999999999</c:v>
                </c:pt>
                <c:pt idx="18646">
                  <c:v>-53.970784999999999</c:v>
                </c:pt>
                <c:pt idx="18647">
                  <c:v>-53.970784999999999</c:v>
                </c:pt>
                <c:pt idx="18648">
                  <c:v>-53.970784999999999</c:v>
                </c:pt>
                <c:pt idx="18649">
                  <c:v>-53.970784999999999</c:v>
                </c:pt>
                <c:pt idx="18650">
                  <c:v>-53.708787999999998</c:v>
                </c:pt>
                <c:pt idx="18651">
                  <c:v>-53.245007999999999</c:v>
                </c:pt>
                <c:pt idx="18652">
                  <c:v>-52.775241000000001</c:v>
                </c:pt>
                <c:pt idx="18653">
                  <c:v>-52.299709999999997</c:v>
                </c:pt>
                <c:pt idx="18654">
                  <c:v>-50.863331000000002</c:v>
                </c:pt>
                <c:pt idx="18655">
                  <c:v>-50.863331000000002</c:v>
                </c:pt>
                <c:pt idx="18656">
                  <c:v>-48.142091999999998</c:v>
                </c:pt>
                <c:pt idx="18657">
                  <c:v>-48.142091999999998</c:v>
                </c:pt>
                <c:pt idx="18658">
                  <c:v>-47.875982999999998</c:v>
                </c:pt>
                <c:pt idx="18659">
                  <c:v>-46.895898000000003</c:v>
                </c:pt>
                <c:pt idx="18660">
                  <c:v>-46.38832</c:v>
                </c:pt>
                <c:pt idx="18661">
                  <c:v>-45.876812000000001</c:v>
                </c:pt>
                <c:pt idx="18662">
                  <c:v>-44.865969999999997</c:v>
                </c:pt>
                <c:pt idx="18663">
                  <c:v>-44.865969999999997</c:v>
                </c:pt>
                <c:pt idx="18664">
                  <c:v>-43.096369000000003</c:v>
                </c:pt>
                <c:pt idx="18665">
                  <c:v>-43.096369000000003</c:v>
                </c:pt>
                <c:pt idx="18666">
                  <c:v>-42.774669000000003</c:v>
                </c:pt>
                <c:pt idx="18667">
                  <c:v>-41.713071999999997</c:v>
                </c:pt>
                <c:pt idx="18668">
                  <c:v>-41.175820000000002</c:v>
                </c:pt>
                <c:pt idx="18669">
                  <c:v>-40.659222</c:v>
                </c:pt>
                <c:pt idx="18670">
                  <c:v>-39.562677999999998</c:v>
                </c:pt>
                <c:pt idx="18671">
                  <c:v>-39.562677999999998</c:v>
                </c:pt>
                <c:pt idx="18672">
                  <c:v>-37.68862</c:v>
                </c:pt>
                <c:pt idx="18673">
                  <c:v>-37.68862</c:v>
                </c:pt>
                <c:pt idx="18674">
                  <c:v>-37.339713000000003</c:v>
                </c:pt>
                <c:pt idx="18675">
                  <c:v>-36.218412000000001</c:v>
                </c:pt>
                <c:pt idx="18676">
                  <c:v>-35.679107000000002</c:v>
                </c:pt>
                <c:pt idx="18677">
                  <c:v>-35.110571</c:v>
                </c:pt>
                <c:pt idx="18678">
                  <c:v>-33.965867000000003</c:v>
                </c:pt>
                <c:pt idx="18679">
                  <c:v>-33.965867000000003</c:v>
                </c:pt>
                <c:pt idx="18680">
                  <c:v>-32.017795999999997</c:v>
                </c:pt>
                <c:pt idx="18681">
                  <c:v>-32.017795999999997</c:v>
                </c:pt>
                <c:pt idx="18682">
                  <c:v>-31.658317</c:v>
                </c:pt>
                <c:pt idx="18683">
                  <c:v>-30.533821</c:v>
                </c:pt>
                <c:pt idx="18684">
                  <c:v>-29.956347999999998</c:v>
                </c:pt>
                <c:pt idx="18685">
                  <c:v>-29.377925000000001</c:v>
                </c:pt>
                <c:pt idx="18686">
                  <c:v>-28.227941000000001</c:v>
                </c:pt>
                <c:pt idx="18687">
                  <c:v>-28.227941000000001</c:v>
                </c:pt>
                <c:pt idx="18688">
                  <c:v>-26.250242</c:v>
                </c:pt>
                <c:pt idx="18689">
                  <c:v>-26.250242</c:v>
                </c:pt>
                <c:pt idx="18690">
                  <c:v>-25.912141999999999</c:v>
                </c:pt>
                <c:pt idx="18691">
                  <c:v>-24.750917000000001</c:v>
                </c:pt>
                <c:pt idx="18692">
                  <c:v>-24.171465999999999</c:v>
                </c:pt>
                <c:pt idx="18693">
                  <c:v>-23.592967999999999</c:v>
                </c:pt>
                <c:pt idx="18694">
                  <c:v>-22.466443000000002</c:v>
                </c:pt>
                <c:pt idx="18695">
                  <c:v>-22.466443000000002</c:v>
                </c:pt>
                <c:pt idx="18696">
                  <c:v>-20.514748999999998</c:v>
                </c:pt>
                <c:pt idx="18697">
                  <c:v>-20.514748999999998</c:v>
                </c:pt>
                <c:pt idx="18698">
                  <c:v>-20.157868000000001</c:v>
                </c:pt>
                <c:pt idx="18699">
                  <c:v>-19.019867999999999</c:v>
                </c:pt>
                <c:pt idx="18700">
                  <c:v>-18.479972</c:v>
                </c:pt>
                <c:pt idx="18701">
                  <c:v>-17.915153</c:v>
                </c:pt>
                <c:pt idx="18702">
                  <c:v>-14.868651</c:v>
                </c:pt>
                <c:pt idx="18703">
                  <c:v>-14.868651</c:v>
                </c:pt>
                <c:pt idx="18704">
                  <c:v>-14.54688</c:v>
                </c:pt>
                <c:pt idx="18705">
                  <c:v>-13.435162999999999</c:v>
                </c:pt>
                <c:pt idx="18706">
                  <c:v>-12.891264</c:v>
                </c:pt>
                <c:pt idx="18707">
                  <c:v>-12.34111</c:v>
                </c:pt>
                <c:pt idx="18708">
                  <c:v>-11.793665000000001</c:v>
                </c:pt>
                <c:pt idx="18709">
                  <c:v>-11.274944</c:v>
                </c:pt>
                <c:pt idx="18710">
                  <c:v>-9.4077300000000008</c:v>
                </c:pt>
                <c:pt idx="18711">
                  <c:v>-9.4077300000000008</c:v>
                </c:pt>
                <c:pt idx="18712">
                  <c:v>-9.0758220000000005</c:v>
                </c:pt>
                <c:pt idx="18713">
                  <c:v>-8.0161440000000006</c:v>
                </c:pt>
                <c:pt idx="18714">
                  <c:v>-7.5188940000000004</c:v>
                </c:pt>
                <c:pt idx="18715">
                  <c:v>-7.0024699999999998</c:v>
                </c:pt>
                <c:pt idx="18716">
                  <c:v>-6.4922829999999996</c:v>
                </c:pt>
                <c:pt idx="18717">
                  <c:v>-5.98881</c:v>
                </c:pt>
                <c:pt idx="18718">
                  <c:v>-4.2604829999999998</c:v>
                </c:pt>
                <c:pt idx="18719">
                  <c:v>-4.2604829999999998</c:v>
                </c:pt>
                <c:pt idx="18720">
                  <c:v>-3.9822769999999998</c:v>
                </c:pt>
                <c:pt idx="18721">
                  <c:v>-3.027879</c:v>
                </c:pt>
                <c:pt idx="18722">
                  <c:v>-2.5648740000000001</c:v>
                </c:pt>
                <c:pt idx="18723">
                  <c:v>-2.1193979999999999</c:v>
                </c:pt>
                <c:pt idx="18724">
                  <c:v>-1.677257</c:v>
                </c:pt>
                <c:pt idx="18725">
                  <c:v>-1.2671300000000001</c:v>
                </c:pt>
                <c:pt idx="18726">
                  <c:v>0.21628800000000001</c:v>
                </c:pt>
                <c:pt idx="18727">
                  <c:v>0.21628800000000001</c:v>
                </c:pt>
                <c:pt idx="18728">
                  <c:v>0.46179599999999998</c:v>
                </c:pt>
                <c:pt idx="18729">
                  <c:v>1.2275149999999999</c:v>
                </c:pt>
                <c:pt idx="18730">
                  <c:v>1.5750440000000001</c:v>
                </c:pt>
                <c:pt idx="18731">
                  <c:v>1.926628</c:v>
                </c:pt>
                <c:pt idx="18732">
                  <c:v>2.2637800000000001</c:v>
                </c:pt>
                <c:pt idx="18733">
                  <c:v>2.5861649999999998</c:v>
                </c:pt>
                <c:pt idx="18734">
                  <c:v>3.7034530000000001</c:v>
                </c:pt>
                <c:pt idx="18735">
                  <c:v>3.7034530000000001</c:v>
                </c:pt>
                <c:pt idx="18736">
                  <c:v>4.1358449999999998</c:v>
                </c:pt>
                <c:pt idx="18737">
                  <c:v>4.3898630000000001</c:v>
                </c:pt>
                <c:pt idx="18738">
                  <c:v>4.6310969999999996</c:v>
                </c:pt>
                <c:pt idx="18739">
                  <c:v>4.854641</c:v>
                </c:pt>
                <c:pt idx="18740">
                  <c:v>5.0491330000000003</c:v>
                </c:pt>
                <c:pt idx="18741">
                  <c:v>5.2364699999999997</c:v>
                </c:pt>
                <c:pt idx="18742">
                  <c:v>5.8945860000000003</c:v>
                </c:pt>
                <c:pt idx="18743">
                  <c:v>5.8945860000000003</c:v>
                </c:pt>
                <c:pt idx="18744">
                  <c:v>5.9748789999999996</c:v>
                </c:pt>
                <c:pt idx="18745">
                  <c:v>6.2075120000000004</c:v>
                </c:pt>
                <c:pt idx="18746">
                  <c:v>6.2987690000000001</c:v>
                </c:pt>
                <c:pt idx="18747">
                  <c:v>6.3678999999999997</c:v>
                </c:pt>
                <c:pt idx="18748">
                  <c:v>6.4194589999999998</c:v>
                </c:pt>
                <c:pt idx="18749">
                  <c:v>6.451689</c:v>
                </c:pt>
                <c:pt idx="18750">
                  <c:v>6.5911790000000003</c:v>
                </c:pt>
                <c:pt idx="18751">
                  <c:v>6.5911790000000003</c:v>
                </c:pt>
                <c:pt idx="18752">
                  <c:v>6.54636</c:v>
                </c:pt>
                <c:pt idx="18753">
                  <c:v>6.5030190000000001</c:v>
                </c:pt>
                <c:pt idx="18754">
                  <c:v>6.4418660000000001</c:v>
                </c:pt>
                <c:pt idx="18755">
                  <c:v>6.3634930000000001</c:v>
                </c:pt>
                <c:pt idx="18756">
                  <c:v>6.2684990000000003</c:v>
                </c:pt>
                <c:pt idx="18757">
                  <c:v>6.1575569999999997</c:v>
                </c:pt>
                <c:pt idx="18758">
                  <c:v>5.8308730000000004</c:v>
                </c:pt>
                <c:pt idx="18759">
                  <c:v>5.8308730000000004</c:v>
                </c:pt>
                <c:pt idx="18760">
                  <c:v>5.575806</c:v>
                </c:pt>
                <c:pt idx="18761">
                  <c:v>5.4129589999999999</c:v>
                </c:pt>
                <c:pt idx="18762">
                  <c:v>5.2353509999999996</c:v>
                </c:pt>
                <c:pt idx="18763">
                  <c:v>5.0479690000000002</c:v>
                </c:pt>
                <c:pt idx="18764">
                  <c:v>4.8498609999999998</c:v>
                </c:pt>
                <c:pt idx="18765">
                  <c:v>4.6442769999999998</c:v>
                </c:pt>
                <c:pt idx="18766">
                  <c:v>4.032705</c:v>
                </c:pt>
                <c:pt idx="18767">
                  <c:v>4.032705</c:v>
                </c:pt>
                <c:pt idx="18768">
                  <c:v>3.6665269999999999</c:v>
                </c:pt>
                <c:pt idx="18769">
                  <c:v>3.4508160000000001</c:v>
                </c:pt>
                <c:pt idx="18770">
                  <c:v>3.2283729999999999</c:v>
                </c:pt>
                <c:pt idx="18771">
                  <c:v>3.0062419999999999</c:v>
                </c:pt>
                <c:pt idx="18772">
                  <c:v>2.7892440000000001</c:v>
                </c:pt>
                <c:pt idx="18773">
                  <c:v>2.5760149999999999</c:v>
                </c:pt>
                <c:pt idx="18774">
                  <c:v>1.957495</c:v>
                </c:pt>
                <c:pt idx="18775">
                  <c:v>1.957495</c:v>
                </c:pt>
                <c:pt idx="18776">
                  <c:v>1.6446179999999999</c:v>
                </c:pt>
                <c:pt idx="18777">
                  <c:v>1.469306</c:v>
                </c:pt>
                <c:pt idx="18778">
                  <c:v>1.3081640000000001</c:v>
                </c:pt>
                <c:pt idx="18779">
                  <c:v>1.1509210000000001</c:v>
                </c:pt>
                <c:pt idx="18780">
                  <c:v>1.0040530000000001</c:v>
                </c:pt>
                <c:pt idx="18781">
                  <c:v>0.86908700000000005</c:v>
                </c:pt>
                <c:pt idx="18782">
                  <c:v>0.20990400000000001</c:v>
                </c:pt>
                <c:pt idx="18783">
                  <c:v>0.20990400000000001</c:v>
                </c:pt>
                <c:pt idx="18784">
                  <c:v>3.1891000000000003E-2</c:v>
                </c:pt>
                <c:pt idx="18785">
                  <c:v>-7.8423999999999994E-2</c:v>
                </c:pt>
                <c:pt idx="18786">
                  <c:v>-0.17972399999999999</c:v>
                </c:pt>
                <c:pt idx="18787">
                  <c:v>-0.28248600000000001</c:v>
                </c:pt>
                <c:pt idx="18788">
                  <c:v>-0.38311000000000001</c:v>
                </c:pt>
                <c:pt idx="18789">
                  <c:v>-0.48401699999999998</c:v>
                </c:pt>
                <c:pt idx="18790">
                  <c:v>-0.82367999999999997</c:v>
                </c:pt>
                <c:pt idx="18791">
                  <c:v>-0.82367999999999997</c:v>
                </c:pt>
                <c:pt idx="18792">
                  <c:v>-0.98983100000000002</c:v>
                </c:pt>
                <c:pt idx="18793">
                  <c:v>-1.093691</c:v>
                </c:pt>
                <c:pt idx="18794">
                  <c:v>-1.194345</c:v>
                </c:pt>
                <c:pt idx="18795">
                  <c:v>-1.3020510000000001</c:v>
                </c:pt>
                <c:pt idx="18796">
                  <c:v>-1.410412</c:v>
                </c:pt>
                <c:pt idx="18797">
                  <c:v>-1.522799</c:v>
                </c:pt>
                <c:pt idx="18798">
                  <c:v>-1.9139919999999999</c:v>
                </c:pt>
                <c:pt idx="18799">
                  <c:v>-1.9139919999999999</c:v>
                </c:pt>
                <c:pt idx="18800">
                  <c:v>-2.104997</c:v>
                </c:pt>
                <c:pt idx="18801">
                  <c:v>-2.2208670000000001</c:v>
                </c:pt>
                <c:pt idx="18802">
                  <c:v>-2.3456139999999999</c:v>
                </c:pt>
                <c:pt idx="18803">
                  <c:v>-2.472286</c:v>
                </c:pt>
                <c:pt idx="18804">
                  <c:v>-2.6008469999999999</c:v>
                </c:pt>
                <c:pt idx="18805">
                  <c:v>-2.7312750000000001</c:v>
                </c:pt>
                <c:pt idx="18806">
                  <c:v>-3.1800540000000002</c:v>
                </c:pt>
                <c:pt idx="18807">
                  <c:v>-3.1800540000000002</c:v>
                </c:pt>
                <c:pt idx="18808">
                  <c:v>-3.3956719999999998</c:v>
                </c:pt>
                <c:pt idx="18809">
                  <c:v>-3.5357310000000002</c:v>
                </c:pt>
                <c:pt idx="18810">
                  <c:v>-3.6780080000000002</c:v>
                </c:pt>
                <c:pt idx="18811">
                  <c:v>-3.8225099999999999</c:v>
                </c:pt>
                <c:pt idx="18812">
                  <c:v>-3.970243</c:v>
                </c:pt>
                <c:pt idx="18813">
                  <c:v>-4.1133119999999996</c:v>
                </c:pt>
                <c:pt idx="18814">
                  <c:v>-4.6244160000000001</c:v>
                </c:pt>
                <c:pt idx="18815">
                  <c:v>-4.6244160000000001</c:v>
                </c:pt>
                <c:pt idx="18816">
                  <c:v>-4.875127</c:v>
                </c:pt>
                <c:pt idx="18817">
                  <c:v>-5.0326529999999998</c:v>
                </c:pt>
                <c:pt idx="18818">
                  <c:v>-5.1917970000000002</c:v>
                </c:pt>
                <c:pt idx="18819">
                  <c:v>-5.3457020000000002</c:v>
                </c:pt>
                <c:pt idx="18820">
                  <c:v>-5.5082550000000001</c:v>
                </c:pt>
                <c:pt idx="18821">
                  <c:v>-5.6725219999999998</c:v>
                </c:pt>
                <c:pt idx="18822">
                  <c:v>-6.2274580000000004</c:v>
                </c:pt>
                <c:pt idx="18823">
                  <c:v>-6.2274580000000004</c:v>
                </c:pt>
                <c:pt idx="18824">
                  <c:v>-6.496626</c:v>
                </c:pt>
                <c:pt idx="18825">
                  <c:v>-6.6564249999999996</c:v>
                </c:pt>
                <c:pt idx="18826">
                  <c:v>-6.8233699999999997</c:v>
                </c:pt>
                <c:pt idx="18827">
                  <c:v>-6.989414</c:v>
                </c:pt>
                <c:pt idx="18828">
                  <c:v>-7.1558840000000004</c:v>
                </c:pt>
                <c:pt idx="18829">
                  <c:v>-7.3207269999999998</c:v>
                </c:pt>
                <c:pt idx="18830">
                  <c:v>-8.1199980000000007</c:v>
                </c:pt>
                <c:pt idx="18831">
                  <c:v>-8.2770240000000008</c:v>
                </c:pt>
                <c:pt idx="18832">
                  <c:v>-8.4315309999999997</c:v>
                </c:pt>
                <c:pt idx="18833">
                  <c:v>-8.5858260000000008</c:v>
                </c:pt>
                <c:pt idx="18834">
                  <c:v>-8.7308780000000006</c:v>
                </c:pt>
                <c:pt idx="18835">
                  <c:v>-8.8780350000000006</c:v>
                </c:pt>
                <c:pt idx="18836">
                  <c:v>-8.8780350000000006</c:v>
                </c:pt>
                <c:pt idx="18837">
                  <c:v>-9.3657360000000001</c:v>
                </c:pt>
                <c:pt idx="18838">
                  <c:v>-9.604851</c:v>
                </c:pt>
                <c:pt idx="18839">
                  <c:v>-9.7384839999999997</c:v>
                </c:pt>
                <c:pt idx="18840">
                  <c:v>-9.878088</c:v>
                </c:pt>
                <c:pt idx="18841">
                  <c:v>-10.015235000000001</c:v>
                </c:pt>
                <c:pt idx="18842">
                  <c:v>-10.152765</c:v>
                </c:pt>
                <c:pt idx="18843">
                  <c:v>-10.287678</c:v>
                </c:pt>
                <c:pt idx="18844">
                  <c:v>-10.287678</c:v>
                </c:pt>
                <c:pt idx="18845">
                  <c:v>-10.7174</c:v>
                </c:pt>
                <c:pt idx="18846">
                  <c:v>-10.923807</c:v>
                </c:pt>
                <c:pt idx="18847">
                  <c:v>-11.048909999999999</c:v>
                </c:pt>
                <c:pt idx="18848">
                  <c:v>-11.171105000000001</c:v>
                </c:pt>
                <c:pt idx="18849">
                  <c:v>-11.285261999999999</c:v>
                </c:pt>
                <c:pt idx="18850">
                  <c:v>-11.40375</c:v>
                </c:pt>
                <c:pt idx="18851">
                  <c:v>-11.519335999999999</c:v>
                </c:pt>
                <c:pt idx="18852">
                  <c:v>-11.519335999999999</c:v>
                </c:pt>
                <c:pt idx="18853">
                  <c:v>-11.877423</c:v>
                </c:pt>
                <c:pt idx="18854">
                  <c:v>-12.048385</c:v>
                </c:pt>
                <c:pt idx="18855">
                  <c:v>-12.151312000000001</c:v>
                </c:pt>
                <c:pt idx="18856">
                  <c:v>-12.25168</c:v>
                </c:pt>
                <c:pt idx="18857">
                  <c:v>-12.348773</c:v>
                </c:pt>
                <c:pt idx="18858">
                  <c:v>-12.443562999999999</c:v>
                </c:pt>
                <c:pt idx="18859">
                  <c:v>-12.532245</c:v>
                </c:pt>
                <c:pt idx="18860">
                  <c:v>-12.532245</c:v>
                </c:pt>
                <c:pt idx="18861">
                  <c:v>-12.823342</c:v>
                </c:pt>
                <c:pt idx="18862">
                  <c:v>-12.965591</c:v>
                </c:pt>
                <c:pt idx="18863">
                  <c:v>-13.043917</c:v>
                </c:pt>
                <c:pt idx="18864">
                  <c:v>-13.123246999999999</c:v>
                </c:pt>
                <c:pt idx="18865">
                  <c:v>-13.202445000000001</c:v>
                </c:pt>
                <c:pt idx="18866">
                  <c:v>-13.278466999999999</c:v>
                </c:pt>
                <c:pt idx="18867">
                  <c:v>-13.353414000000001</c:v>
                </c:pt>
                <c:pt idx="18868">
                  <c:v>-13.353414000000001</c:v>
                </c:pt>
                <c:pt idx="18869">
                  <c:v>-13.602864</c:v>
                </c:pt>
                <c:pt idx="18870">
                  <c:v>-13.715674</c:v>
                </c:pt>
                <c:pt idx="18871">
                  <c:v>-13.784380000000001</c:v>
                </c:pt>
                <c:pt idx="18872">
                  <c:v>-13.852641</c:v>
                </c:pt>
                <c:pt idx="18873">
                  <c:v>-13.917287</c:v>
                </c:pt>
                <c:pt idx="18874">
                  <c:v>-13.982144</c:v>
                </c:pt>
                <c:pt idx="18875">
                  <c:v>-14.047890000000001</c:v>
                </c:pt>
                <c:pt idx="18876">
                  <c:v>-14.047890000000001</c:v>
                </c:pt>
                <c:pt idx="18877">
                  <c:v>-14.047890000000001</c:v>
                </c:pt>
                <c:pt idx="18878">
                  <c:v>-14.283046000000001</c:v>
                </c:pt>
                <c:pt idx="18879">
                  <c:v>-14.283046000000001</c:v>
                </c:pt>
                <c:pt idx="18880">
                  <c:v>-14.317242999999999</c:v>
                </c:pt>
                <c:pt idx="18881">
                  <c:v>-14.381667999999999</c:v>
                </c:pt>
                <c:pt idx="18882">
                  <c:v>-14.446083</c:v>
                </c:pt>
                <c:pt idx="18883">
                  <c:v>-14.510483000000001</c:v>
                </c:pt>
                <c:pt idx="18884">
                  <c:v>-14.573416999999999</c:v>
                </c:pt>
                <c:pt idx="18885">
                  <c:v>-14.633051</c:v>
                </c:pt>
                <c:pt idx="18886">
                  <c:v>-14.927299</c:v>
                </c:pt>
                <c:pt idx="18887">
                  <c:v>-14.927299</c:v>
                </c:pt>
                <c:pt idx="18888">
                  <c:v>-14.927299</c:v>
                </c:pt>
                <c:pt idx="18889">
                  <c:v>-15.024063</c:v>
                </c:pt>
                <c:pt idx="18890">
                  <c:v>-15.08672</c:v>
                </c:pt>
                <c:pt idx="18891">
                  <c:v>-15.149084999999999</c:v>
                </c:pt>
                <c:pt idx="18892">
                  <c:v>-15.211112</c:v>
                </c:pt>
                <c:pt idx="18893">
                  <c:v>-15.271862</c:v>
                </c:pt>
                <c:pt idx="18894">
                  <c:v>-15.556678</c:v>
                </c:pt>
                <c:pt idx="18895">
                  <c:v>-15.556678</c:v>
                </c:pt>
                <c:pt idx="18896">
                  <c:v>-15.556678</c:v>
                </c:pt>
                <c:pt idx="18897">
                  <c:v>-15.648996</c:v>
                </c:pt>
                <c:pt idx="18898">
                  <c:v>-15.708748999999999</c:v>
                </c:pt>
                <c:pt idx="18899">
                  <c:v>-15.768081</c:v>
                </c:pt>
                <c:pt idx="18900">
                  <c:v>-15.828132</c:v>
                </c:pt>
                <c:pt idx="18901">
                  <c:v>-15.887898</c:v>
                </c:pt>
                <c:pt idx="18902">
                  <c:v>-16.167327</c:v>
                </c:pt>
                <c:pt idx="18903">
                  <c:v>-16.167327</c:v>
                </c:pt>
                <c:pt idx="18904">
                  <c:v>-16.198782000000001</c:v>
                </c:pt>
                <c:pt idx="18905">
                  <c:v>-16.254674999999999</c:v>
                </c:pt>
                <c:pt idx="18906">
                  <c:v>-16.313586000000001</c:v>
                </c:pt>
                <c:pt idx="18907">
                  <c:v>-16.371388</c:v>
                </c:pt>
                <c:pt idx="18908">
                  <c:v>-16.430266</c:v>
                </c:pt>
                <c:pt idx="18909">
                  <c:v>-16.489238</c:v>
                </c:pt>
                <c:pt idx="18910">
                  <c:v>-16.911214999999999</c:v>
                </c:pt>
                <c:pt idx="18911">
                  <c:v>-16.911214999999999</c:v>
                </c:pt>
                <c:pt idx="18912">
                  <c:v>-16.939018999999998</c:v>
                </c:pt>
                <c:pt idx="18913">
                  <c:v>-16.991954</c:v>
                </c:pt>
                <c:pt idx="18914">
                  <c:v>-17.051435000000001</c:v>
                </c:pt>
                <c:pt idx="18915">
                  <c:v>-17.111239000000001</c:v>
                </c:pt>
                <c:pt idx="18916">
                  <c:v>-17.171410000000002</c:v>
                </c:pt>
                <c:pt idx="18917">
                  <c:v>-17.228774999999999</c:v>
                </c:pt>
                <c:pt idx="18918">
                  <c:v>-17.516548</c:v>
                </c:pt>
                <c:pt idx="18919">
                  <c:v>-17.516548</c:v>
                </c:pt>
                <c:pt idx="18920">
                  <c:v>-17.552150000000001</c:v>
                </c:pt>
                <c:pt idx="18921">
                  <c:v>-17.614377000000001</c:v>
                </c:pt>
                <c:pt idx="18922">
                  <c:v>-17.677105000000001</c:v>
                </c:pt>
                <c:pt idx="18923">
                  <c:v>-17.740333</c:v>
                </c:pt>
                <c:pt idx="18924">
                  <c:v>-17.804064</c:v>
                </c:pt>
                <c:pt idx="18925">
                  <c:v>-17.869809</c:v>
                </c:pt>
                <c:pt idx="18926">
                  <c:v>-18.175722</c:v>
                </c:pt>
                <c:pt idx="18927">
                  <c:v>-18.175722</c:v>
                </c:pt>
                <c:pt idx="18928">
                  <c:v>-18.213750999999998</c:v>
                </c:pt>
                <c:pt idx="18929">
                  <c:v>-18.280974000000001</c:v>
                </c:pt>
                <c:pt idx="18930">
                  <c:v>-18.349609000000001</c:v>
                </c:pt>
                <c:pt idx="18931">
                  <c:v>-18.418512</c:v>
                </c:pt>
                <c:pt idx="18932">
                  <c:v>-18.487656999999999</c:v>
                </c:pt>
                <c:pt idx="18933">
                  <c:v>-18.553466</c:v>
                </c:pt>
                <c:pt idx="18934">
                  <c:v>-18.875275999999999</c:v>
                </c:pt>
                <c:pt idx="18935">
                  <c:v>-18.875275999999999</c:v>
                </c:pt>
                <c:pt idx="18936">
                  <c:v>-18.917342000000001</c:v>
                </c:pt>
                <c:pt idx="18937">
                  <c:v>-18.988047999999999</c:v>
                </c:pt>
                <c:pt idx="18938">
                  <c:v>-19.058827000000001</c:v>
                </c:pt>
                <c:pt idx="18939">
                  <c:v>-19.131162</c:v>
                </c:pt>
                <c:pt idx="18940">
                  <c:v>-19.199952</c:v>
                </c:pt>
                <c:pt idx="18941">
                  <c:v>-19.272378</c:v>
                </c:pt>
                <c:pt idx="18942">
                  <c:v>-19.602464999999999</c:v>
                </c:pt>
                <c:pt idx="18943">
                  <c:v>-19.602464999999999</c:v>
                </c:pt>
                <c:pt idx="18944">
                  <c:v>-19.645918000000002</c:v>
                </c:pt>
                <c:pt idx="18945">
                  <c:v>-19.718292000000002</c:v>
                </c:pt>
                <c:pt idx="18946">
                  <c:v>-19.788571000000001</c:v>
                </c:pt>
                <c:pt idx="18947">
                  <c:v>-19.862449000000002</c:v>
                </c:pt>
                <c:pt idx="18948">
                  <c:v>-19.936305999999998</c:v>
                </c:pt>
                <c:pt idx="18949">
                  <c:v>-20.010124000000001</c:v>
                </c:pt>
                <c:pt idx="18950">
                  <c:v>-20.345058000000002</c:v>
                </c:pt>
                <c:pt idx="18951">
                  <c:v>-20.345058000000002</c:v>
                </c:pt>
                <c:pt idx="18952">
                  <c:v>-20.384671999999998</c:v>
                </c:pt>
                <c:pt idx="18953">
                  <c:v>-20.458130000000001</c:v>
                </c:pt>
                <c:pt idx="18954">
                  <c:v>-20.531523</c:v>
                </c:pt>
                <c:pt idx="18955">
                  <c:v>-20.606455</c:v>
                </c:pt>
                <c:pt idx="18956">
                  <c:v>-20.681322999999999</c:v>
                </c:pt>
                <c:pt idx="18957">
                  <c:v>-20.756118000000001</c:v>
                </c:pt>
                <c:pt idx="18958">
                  <c:v>-21.208068999999998</c:v>
                </c:pt>
                <c:pt idx="18959">
                  <c:v>-21.208068999999998</c:v>
                </c:pt>
                <c:pt idx="18960">
                  <c:v>-21.28238</c:v>
                </c:pt>
                <c:pt idx="18961">
                  <c:v>-21.352985</c:v>
                </c:pt>
                <c:pt idx="18962">
                  <c:v>-21.427160000000001</c:v>
                </c:pt>
                <c:pt idx="18963">
                  <c:v>-21.502115</c:v>
                </c:pt>
                <c:pt idx="18964">
                  <c:v>-21.577017999999999</c:v>
                </c:pt>
                <c:pt idx="18965">
                  <c:v>-21.577017999999999</c:v>
                </c:pt>
                <c:pt idx="18966">
                  <c:v>-21.885323</c:v>
                </c:pt>
                <c:pt idx="18967">
                  <c:v>-21.956336</c:v>
                </c:pt>
                <c:pt idx="18968">
                  <c:v>-22.030989999999999</c:v>
                </c:pt>
                <c:pt idx="18969">
                  <c:v>-22.105649</c:v>
                </c:pt>
                <c:pt idx="18970">
                  <c:v>-22.180333000000001</c:v>
                </c:pt>
                <c:pt idx="18971">
                  <c:v>-22.255043000000001</c:v>
                </c:pt>
                <c:pt idx="18972">
                  <c:v>-22.328574</c:v>
                </c:pt>
                <c:pt idx="18973">
                  <c:v>-22.328574</c:v>
                </c:pt>
                <c:pt idx="18974">
                  <c:v>-22.635724</c:v>
                </c:pt>
                <c:pt idx="18975">
                  <c:v>-22.710464000000002</c:v>
                </c:pt>
                <c:pt idx="18976">
                  <c:v>-22.784040000000001</c:v>
                </c:pt>
                <c:pt idx="18977">
                  <c:v>-22.858910000000002</c:v>
                </c:pt>
                <c:pt idx="18978">
                  <c:v>-22.930164000000001</c:v>
                </c:pt>
                <c:pt idx="18979">
                  <c:v>-23.005226</c:v>
                </c:pt>
                <c:pt idx="18980">
                  <c:v>-23.080414999999999</c:v>
                </c:pt>
                <c:pt idx="18981">
                  <c:v>-23.080414999999999</c:v>
                </c:pt>
                <c:pt idx="18982">
                  <c:v>-23.465782999999998</c:v>
                </c:pt>
                <c:pt idx="18983">
                  <c:v>-23.465782999999998</c:v>
                </c:pt>
                <c:pt idx="18984">
                  <c:v>-23.541747000000001</c:v>
                </c:pt>
                <c:pt idx="18985">
                  <c:v>-23.618065999999999</c:v>
                </c:pt>
                <c:pt idx="18986">
                  <c:v>-23.694803</c:v>
                </c:pt>
                <c:pt idx="18987">
                  <c:v>-23.772009000000001</c:v>
                </c:pt>
                <c:pt idx="18988">
                  <c:v>-23.845877999999999</c:v>
                </c:pt>
                <c:pt idx="18989">
                  <c:v>-23.845877999999999</c:v>
                </c:pt>
                <c:pt idx="18990">
                  <c:v>-24.422225999999998</c:v>
                </c:pt>
                <c:pt idx="18991">
                  <c:v>-24.422225999999998</c:v>
                </c:pt>
                <c:pt idx="18992">
                  <c:v>-24.502504999999999</c:v>
                </c:pt>
                <c:pt idx="18993">
                  <c:v>-24.579657999999998</c:v>
                </c:pt>
                <c:pt idx="18994">
                  <c:v>-24.661881999999999</c:v>
                </c:pt>
                <c:pt idx="18995">
                  <c:v>-24.743307000000001</c:v>
                </c:pt>
                <c:pt idx="18996">
                  <c:v>-24.824434</c:v>
                </c:pt>
                <c:pt idx="18997">
                  <c:v>-24.824434</c:v>
                </c:pt>
                <c:pt idx="18998">
                  <c:v>-25.822516</c:v>
                </c:pt>
                <c:pt idx="18999">
                  <c:v>-25.822516</c:v>
                </c:pt>
                <c:pt idx="19000">
                  <c:v>-25.910366</c:v>
                </c:pt>
                <c:pt idx="19001">
                  <c:v>-25.993321999999999</c:v>
                </c:pt>
                <c:pt idx="19002">
                  <c:v>-26.082481999999999</c:v>
                </c:pt>
                <c:pt idx="19003">
                  <c:v>-26.173361</c:v>
                </c:pt>
                <c:pt idx="19004">
                  <c:v>-26.265989999999999</c:v>
                </c:pt>
                <c:pt idx="19005">
                  <c:v>-26.265989999999999</c:v>
                </c:pt>
                <c:pt idx="19006">
                  <c:v>-26.763424000000001</c:v>
                </c:pt>
                <c:pt idx="19007">
                  <c:v>-26.763424000000001</c:v>
                </c:pt>
                <c:pt idx="19008">
                  <c:v>-26.861972000000002</c:v>
                </c:pt>
                <c:pt idx="19009">
                  <c:v>-26.964592</c:v>
                </c:pt>
                <c:pt idx="19010">
                  <c:v>-27.062750000000001</c:v>
                </c:pt>
                <c:pt idx="19011">
                  <c:v>-27.16883</c:v>
                </c:pt>
                <c:pt idx="19012">
                  <c:v>-27.277441</c:v>
                </c:pt>
                <c:pt idx="19013">
                  <c:v>-27.277441</c:v>
                </c:pt>
                <c:pt idx="19014">
                  <c:v>-27.864186</c:v>
                </c:pt>
                <c:pt idx="19015">
                  <c:v>-27.864186</c:v>
                </c:pt>
                <c:pt idx="19016">
                  <c:v>-27.982486000000002</c:v>
                </c:pt>
                <c:pt idx="19017">
                  <c:v>-28.103228000000001</c:v>
                </c:pt>
                <c:pt idx="19018">
                  <c:v>-28.226374</c:v>
                </c:pt>
                <c:pt idx="19019">
                  <c:v>-28.351873999999999</c:v>
                </c:pt>
                <c:pt idx="19020">
                  <c:v>-28.470934</c:v>
                </c:pt>
                <c:pt idx="19021">
                  <c:v>-28.470934</c:v>
                </c:pt>
                <c:pt idx="19022">
                  <c:v>-29.154188000000001</c:v>
                </c:pt>
                <c:pt idx="19023">
                  <c:v>-29.154188000000001</c:v>
                </c:pt>
                <c:pt idx="19024">
                  <c:v>-29.291077999999999</c:v>
                </c:pt>
                <c:pt idx="19025">
                  <c:v>-29.430067999999999</c:v>
                </c:pt>
                <c:pt idx="19026">
                  <c:v>-29.571114999999999</c:v>
                </c:pt>
                <c:pt idx="19027">
                  <c:v>-29.859258000000001</c:v>
                </c:pt>
                <c:pt idx="19028">
                  <c:v>-29.859258000000001</c:v>
                </c:pt>
                <c:pt idx="19029">
                  <c:v>-29.859258000000001</c:v>
                </c:pt>
                <c:pt idx="19030">
                  <c:v>-30.629439999999999</c:v>
                </c:pt>
                <c:pt idx="19031">
                  <c:v>-30.77563</c:v>
                </c:pt>
                <c:pt idx="19032">
                  <c:v>-30.931270000000001</c:v>
                </c:pt>
                <c:pt idx="19033">
                  <c:v>-31.088540999999999</c:v>
                </c:pt>
                <c:pt idx="19034">
                  <c:v>-31.247405000000001</c:v>
                </c:pt>
                <c:pt idx="19035">
                  <c:v>-31.407796999999999</c:v>
                </c:pt>
                <c:pt idx="19036">
                  <c:v>-31.407796999999999</c:v>
                </c:pt>
                <c:pt idx="19037">
                  <c:v>-31.407796999999999</c:v>
                </c:pt>
                <c:pt idx="19038">
                  <c:v>-32.774807000000003</c:v>
                </c:pt>
                <c:pt idx="19039">
                  <c:v>-32.941634999999998</c:v>
                </c:pt>
                <c:pt idx="19040">
                  <c:v>-33.112910999999997</c:v>
                </c:pt>
                <c:pt idx="19041">
                  <c:v>-33.285553</c:v>
                </c:pt>
                <c:pt idx="19042">
                  <c:v>-33.459536</c:v>
                </c:pt>
                <c:pt idx="19043">
                  <c:v>-33.626195000000003</c:v>
                </c:pt>
                <c:pt idx="19044">
                  <c:v>-33.626195000000003</c:v>
                </c:pt>
                <c:pt idx="19045">
                  <c:v>-33.626195000000003</c:v>
                </c:pt>
                <c:pt idx="19046">
                  <c:v>-34.534128000000003</c:v>
                </c:pt>
                <c:pt idx="19047">
                  <c:v>-34.714846000000001</c:v>
                </c:pt>
                <c:pt idx="19048">
                  <c:v>-34.897128000000002</c:v>
                </c:pt>
                <c:pt idx="19049">
                  <c:v>-35.081018999999998</c:v>
                </c:pt>
                <c:pt idx="19050">
                  <c:v>-35.266513000000003</c:v>
                </c:pt>
                <c:pt idx="19051">
                  <c:v>-35.444333999999998</c:v>
                </c:pt>
                <c:pt idx="19052">
                  <c:v>-35.444333999999998</c:v>
                </c:pt>
                <c:pt idx="19053">
                  <c:v>-35.444333999999998</c:v>
                </c:pt>
                <c:pt idx="19054">
                  <c:v>-36.422770999999997</c:v>
                </c:pt>
                <c:pt idx="19055">
                  <c:v>-36.615034999999999</c:v>
                </c:pt>
                <c:pt idx="19056">
                  <c:v>-36.812649999999998</c:v>
                </c:pt>
                <c:pt idx="19057">
                  <c:v>-37.012506999999999</c:v>
                </c:pt>
                <c:pt idx="19058">
                  <c:v>-37.21463</c:v>
                </c:pt>
                <c:pt idx="19059">
                  <c:v>-37.408921999999997</c:v>
                </c:pt>
                <c:pt idx="19060">
                  <c:v>-37.408921999999997</c:v>
                </c:pt>
                <c:pt idx="19061">
                  <c:v>-37.408921999999997</c:v>
                </c:pt>
                <c:pt idx="19062">
                  <c:v>-38.475431</c:v>
                </c:pt>
                <c:pt idx="19063">
                  <c:v>-38.687966000000003</c:v>
                </c:pt>
                <c:pt idx="19064">
                  <c:v>-38.902504</c:v>
                </c:pt>
                <c:pt idx="19065">
                  <c:v>-39.114766000000003</c:v>
                </c:pt>
                <c:pt idx="19066">
                  <c:v>-39.318226000000003</c:v>
                </c:pt>
                <c:pt idx="19067">
                  <c:v>-39.534598000000003</c:v>
                </c:pt>
                <c:pt idx="19068">
                  <c:v>-39.534598000000003</c:v>
                </c:pt>
                <c:pt idx="19069">
                  <c:v>-39.534598000000003</c:v>
                </c:pt>
                <c:pt idx="19070">
                  <c:v>-40.674070999999998</c:v>
                </c:pt>
                <c:pt idx="19071">
                  <c:v>-40.899566</c:v>
                </c:pt>
                <c:pt idx="19072">
                  <c:v>-41.115817999999997</c:v>
                </c:pt>
                <c:pt idx="19073">
                  <c:v>-41.346595999999998</c:v>
                </c:pt>
                <c:pt idx="19074">
                  <c:v>-41.580427</c:v>
                </c:pt>
                <c:pt idx="19075">
                  <c:v>-41.813412</c:v>
                </c:pt>
                <c:pt idx="19076">
                  <c:v>-41.813412</c:v>
                </c:pt>
                <c:pt idx="19077">
                  <c:v>-41.813412</c:v>
                </c:pt>
                <c:pt idx="19078">
                  <c:v>-43.055953000000002</c:v>
                </c:pt>
                <c:pt idx="19079">
                  <c:v>-43.303423000000002</c:v>
                </c:pt>
                <c:pt idx="19080">
                  <c:v>-43.554423</c:v>
                </c:pt>
                <c:pt idx="19081">
                  <c:v>-43.808995000000003</c:v>
                </c:pt>
                <c:pt idx="19082">
                  <c:v>-44.067092000000002</c:v>
                </c:pt>
                <c:pt idx="19083">
                  <c:v>-44.324238999999999</c:v>
                </c:pt>
                <c:pt idx="19084">
                  <c:v>-44.324238999999999</c:v>
                </c:pt>
                <c:pt idx="19085">
                  <c:v>-44.324238999999999</c:v>
                </c:pt>
                <c:pt idx="19086">
                  <c:v>-46.254415000000002</c:v>
                </c:pt>
                <c:pt idx="19087">
                  <c:v>-46.534444999999998</c:v>
                </c:pt>
                <c:pt idx="19088">
                  <c:v>-46.803012000000003</c:v>
                </c:pt>
                <c:pt idx="19089">
                  <c:v>-47.089140999999998</c:v>
                </c:pt>
                <c:pt idx="19090">
                  <c:v>-47.089140999999998</c:v>
                </c:pt>
                <c:pt idx="19091">
                  <c:v>-47.089140999999998</c:v>
                </c:pt>
                <c:pt idx="19092">
                  <c:v>-48.144857000000002</c:v>
                </c:pt>
                <c:pt idx="19093">
                  <c:v>-48.144857000000002</c:v>
                </c:pt>
                <c:pt idx="19094">
                  <c:v>-49.177433000000001</c:v>
                </c:pt>
                <c:pt idx="19095">
                  <c:v>-49.479269000000002</c:v>
                </c:pt>
                <c:pt idx="19096">
                  <c:v>-49.784661</c:v>
                </c:pt>
                <c:pt idx="19097">
                  <c:v>-50.093676000000002</c:v>
                </c:pt>
                <c:pt idx="19098">
                  <c:v>-50.093676000000002</c:v>
                </c:pt>
                <c:pt idx="19099">
                  <c:v>-50.093676000000002</c:v>
                </c:pt>
                <c:pt idx="19100">
                  <c:v>-51.245477000000001</c:v>
                </c:pt>
                <c:pt idx="19101">
                  <c:v>-51.245477000000001</c:v>
                </c:pt>
                <c:pt idx="19102">
                  <c:v>-52.376510000000003</c:v>
                </c:pt>
                <c:pt idx="19103">
                  <c:v>-52.704762000000002</c:v>
                </c:pt>
                <c:pt idx="19104">
                  <c:v>-53.018743999999998</c:v>
                </c:pt>
                <c:pt idx="19105">
                  <c:v>-53.352826999999998</c:v>
                </c:pt>
                <c:pt idx="19106">
                  <c:v>-53.352826999999998</c:v>
                </c:pt>
                <c:pt idx="19107">
                  <c:v>-53.352826999999998</c:v>
                </c:pt>
                <c:pt idx="19108">
                  <c:v>-54.599119000000002</c:v>
                </c:pt>
                <c:pt idx="19109">
                  <c:v>-54.599119000000002</c:v>
                </c:pt>
                <c:pt idx="19110">
                  <c:v>-55.816231000000002</c:v>
                </c:pt>
                <c:pt idx="19111">
                  <c:v>-56.164237</c:v>
                </c:pt>
                <c:pt idx="19112">
                  <c:v>-56.506917999999999</c:v>
                </c:pt>
                <c:pt idx="19113">
                  <c:v>-56.860332999999997</c:v>
                </c:pt>
                <c:pt idx="19114">
                  <c:v>-56.860332999999997</c:v>
                </c:pt>
                <c:pt idx="19115">
                  <c:v>-56.860332999999997</c:v>
                </c:pt>
                <c:pt idx="19116">
                  <c:v>-58.163663</c:v>
                </c:pt>
                <c:pt idx="19117">
                  <c:v>-58.163663</c:v>
                </c:pt>
                <c:pt idx="19118">
                  <c:v>-59.396723000000001</c:v>
                </c:pt>
                <c:pt idx="19119">
                  <c:v>-59.723688000000003</c:v>
                </c:pt>
                <c:pt idx="19120">
                  <c:v>-60.065111000000002</c:v>
                </c:pt>
                <c:pt idx="19121">
                  <c:v>-60.409967999999999</c:v>
                </c:pt>
                <c:pt idx="19122">
                  <c:v>-60.409967999999999</c:v>
                </c:pt>
                <c:pt idx="19123">
                  <c:v>-60.409967999999999</c:v>
                </c:pt>
                <c:pt idx="19124">
                  <c:v>-61.662503999999998</c:v>
                </c:pt>
                <c:pt idx="19125">
                  <c:v>-61.662503999999998</c:v>
                </c:pt>
                <c:pt idx="19126">
                  <c:v>-62.815569000000004</c:v>
                </c:pt>
                <c:pt idx="19127">
                  <c:v>-63.133645000000001</c:v>
                </c:pt>
                <c:pt idx="19128">
                  <c:v>-63.438875000000003</c:v>
                </c:pt>
                <c:pt idx="19129">
                  <c:v>-63.725817999999997</c:v>
                </c:pt>
                <c:pt idx="19130">
                  <c:v>-63.725817999999997</c:v>
                </c:pt>
                <c:pt idx="19131">
                  <c:v>-63.725817999999997</c:v>
                </c:pt>
                <c:pt idx="19132">
                  <c:v>-63.725817999999997</c:v>
                </c:pt>
                <c:pt idx="19133">
                  <c:v>-63.725817999999997</c:v>
                </c:pt>
                <c:pt idx="19134">
                  <c:v>-63.725817999999997</c:v>
                </c:pt>
                <c:pt idx="19135">
                  <c:v>-63.725817999999997</c:v>
                </c:pt>
                <c:pt idx="19136">
                  <c:v>-64.819484000000003</c:v>
                </c:pt>
                <c:pt idx="19137">
                  <c:v>-64.819484000000003</c:v>
                </c:pt>
                <c:pt idx="19138">
                  <c:v>-64.819484000000003</c:v>
                </c:pt>
                <c:pt idx="19139">
                  <c:v>-64.819484000000003</c:v>
                </c:pt>
                <c:pt idx="19140">
                  <c:v>-64.819484000000003</c:v>
                </c:pt>
                <c:pt idx="19141">
                  <c:v>-64.819484000000003</c:v>
                </c:pt>
                <c:pt idx="19142">
                  <c:v>-64.983175000000003</c:v>
                </c:pt>
                <c:pt idx="19143">
                  <c:v>-65.247297000000003</c:v>
                </c:pt>
                <c:pt idx="19144">
                  <c:v>-65.522679999999994</c:v>
                </c:pt>
                <c:pt idx="19145">
                  <c:v>-65.788383999999994</c:v>
                </c:pt>
                <c:pt idx="19146">
                  <c:v>-66.044329000000005</c:v>
                </c:pt>
                <c:pt idx="19147">
                  <c:v>-66.296284</c:v>
                </c:pt>
                <c:pt idx="19148">
                  <c:v>-66.538023999999993</c:v>
                </c:pt>
                <c:pt idx="19149">
                  <c:v>-66.538023999999993</c:v>
                </c:pt>
                <c:pt idx="19150">
                  <c:v>-67.501249999999999</c:v>
                </c:pt>
                <c:pt idx="19151">
                  <c:v>-67.712986999999998</c:v>
                </c:pt>
                <c:pt idx="19152">
                  <c:v>-67.901004</c:v>
                </c:pt>
                <c:pt idx="19153">
                  <c:v>-68.085235999999995</c:v>
                </c:pt>
                <c:pt idx="19154">
                  <c:v>-68.255341999999999</c:v>
                </c:pt>
                <c:pt idx="19155">
                  <c:v>-68.415351999999999</c:v>
                </c:pt>
                <c:pt idx="19156">
                  <c:v>-68.561492999999999</c:v>
                </c:pt>
                <c:pt idx="19157">
                  <c:v>-68.561492999999999</c:v>
                </c:pt>
                <c:pt idx="19158">
                  <c:v>-69.118151999999995</c:v>
                </c:pt>
                <c:pt idx="19159">
                  <c:v>-69.217305999999994</c:v>
                </c:pt>
                <c:pt idx="19160">
                  <c:v>-69.291303999999997</c:v>
                </c:pt>
                <c:pt idx="19161">
                  <c:v>-69.350030000000004</c:v>
                </c:pt>
                <c:pt idx="19162">
                  <c:v>-69.388104999999996</c:v>
                </c:pt>
                <c:pt idx="19163">
                  <c:v>-69.404561000000001</c:v>
                </c:pt>
                <c:pt idx="19164">
                  <c:v>-69.399546999999998</c:v>
                </c:pt>
                <c:pt idx="19165">
                  <c:v>-69.399546999999998</c:v>
                </c:pt>
                <c:pt idx="19166">
                  <c:v>-69.339083000000002</c:v>
                </c:pt>
                <c:pt idx="19167">
                  <c:v>-69.272526999999997</c:v>
                </c:pt>
                <c:pt idx="19168">
                  <c:v>-69.188851999999997</c:v>
                </c:pt>
                <c:pt idx="19169">
                  <c:v>-69.082729999999998</c:v>
                </c:pt>
                <c:pt idx="19170">
                  <c:v>-68.956993999999995</c:v>
                </c:pt>
                <c:pt idx="19171">
                  <c:v>-68.812183000000005</c:v>
                </c:pt>
                <c:pt idx="19172">
                  <c:v>-68.649100000000004</c:v>
                </c:pt>
                <c:pt idx="19173">
                  <c:v>-68.649100000000004</c:v>
                </c:pt>
                <c:pt idx="19174">
                  <c:v>-67.675224</c:v>
                </c:pt>
                <c:pt idx="19175">
                  <c:v>-67.479752000000005</c:v>
                </c:pt>
                <c:pt idx="19176">
                  <c:v>-67.259082000000006</c:v>
                </c:pt>
                <c:pt idx="19177">
                  <c:v>-67.034970999999999</c:v>
                </c:pt>
                <c:pt idx="19178">
                  <c:v>-66.793327000000005</c:v>
                </c:pt>
                <c:pt idx="19179">
                  <c:v>-66.540637000000004</c:v>
                </c:pt>
                <c:pt idx="19180">
                  <c:v>-66.277923000000001</c:v>
                </c:pt>
                <c:pt idx="19181">
                  <c:v>-66.277923000000001</c:v>
                </c:pt>
                <c:pt idx="19182">
                  <c:v>-65.234830000000002</c:v>
                </c:pt>
                <c:pt idx="19183">
                  <c:v>-64.952554000000006</c:v>
                </c:pt>
                <c:pt idx="19184">
                  <c:v>-64.675247999999996</c:v>
                </c:pt>
                <c:pt idx="19185">
                  <c:v>-64.377448000000001</c:v>
                </c:pt>
                <c:pt idx="19186">
                  <c:v>-64.075169000000002</c:v>
                </c:pt>
                <c:pt idx="19187">
                  <c:v>-63.768991999999997</c:v>
                </c:pt>
                <c:pt idx="19188">
                  <c:v>-63.449547000000003</c:v>
                </c:pt>
                <c:pt idx="19189">
                  <c:v>-63.449547000000003</c:v>
                </c:pt>
                <c:pt idx="19190">
                  <c:v>-62.158952999999997</c:v>
                </c:pt>
                <c:pt idx="19191">
                  <c:v>-61.829304</c:v>
                </c:pt>
                <c:pt idx="19192">
                  <c:v>-61.474175000000002</c:v>
                </c:pt>
                <c:pt idx="19193">
                  <c:v>-61.108494</c:v>
                </c:pt>
                <c:pt idx="19194">
                  <c:v>-60.732404000000002</c:v>
                </c:pt>
                <c:pt idx="19195">
                  <c:v>-60.345927000000003</c:v>
                </c:pt>
                <c:pt idx="19196">
                  <c:v>-59.949249000000002</c:v>
                </c:pt>
                <c:pt idx="19197">
                  <c:v>-59.949249000000002</c:v>
                </c:pt>
                <c:pt idx="19198">
                  <c:v>-58.359031000000002</c:v>
                </c:pt>
                <c:pt idx="19199">
                  <c:v>-57.935214999999999</c:v>
                </c:pt>
                <c:pt idx="19200">
                  <c:v>-57.502398999999997</c:v>
                </c:pt>
                <c:pt idx="19201">
                  <c:v>-57.060738000000001</c:v>
                </c:pt>
                <c:pt idx="19202">
                  <c:v>-56.610537999999998</c:v>
                </c:pt>
                <c:pt idx="19203">
                  <c:v>-56.152075000000004</c:v>
                </c:pt>
                <c:pt idx="19204">
                  <c:v>-55.706898000000002</c:v>
                </c:pt>
                <c:pt idx="19205">
                  <c:v>-55.706898000000002</c:v>
                </c:pt>
                <c:pt idx="19206">
                  <c:v>-53.829560999999998</c:v>
                </c:pt>
                <c:pt idx="19207">
                  <c:v>-53.346043000000002</c:v>
                </c:pt>
                <c:pt idx="19208">
                  <c:v>-52.856332999999999</c:v>
                </c:pt>
                <c:pt idx="19209">
                  <c:v>-52.360636</c:v>
                </c:pt>
                <c:pt idx="19210">
                  <c:v>-51.882534</c:v>
                </c:pt>
                <c:pt idx="19211">
                  <c:v>-51.376590999999998</c:v>
                </c:pt>
                <c:pt idx="19212">
                  <c:v>-50.866233000000001</c:v>
                </c:pt>
                <c:pt idx="19213">
                  <c:v>-50.866233000000001</c:v>
                </c:pt>
                <c:pt idx="19214">
                  <c:v>-47.788687000000003</c:v>
                </c:pt>
                <c:pt idx="19215">
                  <c:v>-47.268047000000003</c:v>
                </c:pt>
                <c:pt idx="19216">
                  <c:v>-46.734876</c:v>
                </c:pt>
                <c:pt idx="19217">
                  <c:v>-46.197136</c:v>
                </c:pt>
                <c:pt idx="19218">
                  <c:v>-45.654817999999999</c:v>
                </c:pt>
                <c:pt idx="19219">
                  <c:v>-45.654817999999999</c:v>
                </c:pt>
                <c:pt idx="19220">
                  <c:v>-43.807921999999998</c:v>
                </c:pt>
                <c:pt idx="19221">
                  <c:v>-43.807921999999998</c:v>
                </c:pt>
                <c:pt idx="19222">
                  <c:v>-42.373080999999999</c:v>
                </c:pt>
                <c:pt idx="19223">
                  <c:v>-41.810071000000001</c:v>
                </c:pt>
                <c:pt idx="19224">
                  <c:v>-41.268898999999998</c:v>
                </c:pt>
                <c:pt idx="19225">
                  <c:v>-40.697605000000003</c:v>
                </c:pt>
                <c:pt idx="19226">
                  <c:v>-40.122587000000003</c:v>
                </c:pt>
                <c:pt idx="19227">
                  <c:v>-40.122587000000003</c:v>
                </c:pt>
                <c:pt idx="19228">
                  <c:v>-38.170126000000003</c:v>
                </c:pt>
                <c:pt idx="19229">
                  <c:v>-38.170126000000003</c:v>
                </c:pt>
                <c:pt idx="19230">
                  <c:v>-36.669614000000003</c:v>
                </c:pt>
                <c:pt idx="19231">
                  <c:v>-36.084161999999999</c:v>
                </c:pt>
                <c:pt idx="19232">
                  <c:v>-35.505647000000003</c:v>
                </c:pt>
                <c:pt idx="19233">
                  <c:v>-34.916167000000002</c:v>
                </c:pt>
                <c:pt idx="19234">
                  <c:v>-34.325088000000001</c:v>
                </c:pt>
                <c:pt idx="19235">
                  <c:v>-34.325088000000001</c:v>
                </c:pt>
                <c:pt idx="19236">
                  <c:v>-32.306896000000002</c:v>
                </c:pt>
                <c:pt idx="19237">
                  <c:v>-32.306896000000002</c:v>
                </c:pt>
                <c:pt idx="19238">
                  <c:v>-30.788027</c:v>
                </c:pt>
                <c:pt idx="19239">
                  <c:v>-30.195764</c:v>
                </c:pt>
                <c:pt idx="19240">
                  <c:v>-29.63109</c:v>
                </c:pt>
                <c:pt idx="19241">
                  <c:v>-29.039237</c:v>
                </c:pt>
                <c:pt idx="19242">
                  <c:v>-28.447938000000001</c:v>
                </c:pt>
                <c:pt idx="19243">
                  <c:v>-28.447938000000001</c:v>
                </c:pt>
                <c:pt idx="19244">
                  <c:v>-26.432027999999999</c:v>
                </c:pt>
                <c:pt idx="19245">
                  <c:v>-26.432027999999999</c:v>
                </c:pt>
                <c:pt idx="19246">
                  <c:v>-23.179269000000001</c:v>
                </c:pt>
                <c:pt idx="19247">
                  <c:v>-23.179269000000001</c:v>
                </c:pt>
                <c:pt idx="19248">
                  <c:v>-22.626259999999998</c:v>
                </c:pt>
                <c:pt idx="19249">
                  <c:v>-22.626259999999998</c:v>
                </c:pt>
                <c:pt idx="19250">
                  <c:v>-20.637442</c:v>
                </c:pt>
                <c:pt idx="19251">
                  <c:v>-20.637442</c:v>
                </c:pt>
                <c:pt idx="19252">
                  <c:v>-20.637442</c:v>
                </c:pt>
                <c:pt idx="19253">
                  <c:v>-19.701467999999998</c:v>
                </c:pt>
                <c:pt idx="19254">
                  <c:v>-14.599672999999999</c:v>
                </c:pt>
                <c:pt idx="19255">
                  <c:v>-14.037634000000001</c:v>
                </c:pt>
                <c:pt idx="19256">
                  <c:v>-13.477536000000001</c:v>
                </c:pt>
                <c:pt idx="19257">
                  <c:v>-12.946108000000001</c:v>
                </c:pt>
                <c:pt idx="19258">
                  <c:v>-12.390693000000001</c:v>
                </c:pt>
                <c:pt idx="19259">
                  <c:v>-11.83816</c:v>
                </c:pt>
                <c:pt idx="19260">
                  <c:v>-11.288909</c:v>
                </c:pt>
                <c:pt idx="19261">
                  <c:v>-11.288909</c:v>
                </c:pt>
                <c:pt idx="19262">
                  <c:v>-9.084111</c:v>
                </c:pt>
                <c:pt idx="19263">
                  <c:v>-8.5560770000000002</c:v>
                </c:pt>
                <c:pt idx="19264">
                  <c:v>-8.024896</c:v>
                </c:pt>
                <c:pt idx="19265">
                  <c:v>-7.4995820000000002</c:v>
                </c:pt>
                <c:pt idx="19266">
                  <c:v>-7.0054600000000002</c:v>
                </c:pt>
                <c:pt idx="19267">
                  <c:v>-6.4932850000000002</c:v>
                </c:pt>
                <c:pt idx="19268">
                  <c:v>-5.9881840000000004</c:v>
                </c:pt>
                <c:pt idx="19269">
                  <c:v>-5.9881840000000004</c:v>
                </c:pt>
                <c:pt idx="19270">
                  <c:v>-3.9707509999999999</c:v>
                </c:pt>
                <c:pt idx="19271">
                  <c:v>-3.4892979999999998</c:v>
                </c:pt>
                <c:pt idx="19272">
                  <c:v>-3.0164369999999998</c:v>
                </c:pt>
                <c:pt idx="19273">
                  <c:v>-2.5526260000000001</c:v>
                </c:pt>
                <c:pt idx="19274">
                  <c:v>-2.0982880000000002</c:v>
                </c:pt>
                <c:pt idx="19275">
                  <c:v>-1.6753279999999999</c:v>
                </c:pt>
                <c:pt idx="19276">
                  <c:v>-1.240939</c:v>
                </c:pt>
                <c:pt idx="19277">
                  <c:v>-1.240939</c:v>
                </c:pt>
                <c:pt idx="19278">
                  <c:v>0.48716700000000002</c:v>
                </c:pt>
                <c:pt idx="19279">
                  <c:v>0.88550099999999998</c:v>
                </c:pt>
                <c:pt idx="19280">
                  <c:v>1.271299</c:v>
                </c:pt>
                <c:pt idx="19281">
                  <c:v>1.6438159999999999</c:v>
                </c:pt>
                <c:pt idx="19282">
                  <c:v>2.0024009999999999</c:v>
                </c:pt>
                <c:pt idx="19283">
                  <c:v>2.340795</c:v>
                </c:pt>
                <c:pt idx="19284">
                  <c:v>2.6533880000000001</c:v>
                </c:pt>
                <c:pt idx="19285">
                  <c:v>2.6533880000000001</c:v>
                </c:pt>
                <c:pt idx="19286">
                  <c:v>3.9588960000000002</c:v>
                </c:pt>
                <c:pt idx="19287">
                  <c:v>4.2395670000000001</c:v>
                </c:pt>
                <c:pt idx="19288">
                  <c:v>4.502319</c:v>
                </c:pt>
                <c:pt idx="19289">
                  <c:v>4.746372</c:v>
                </c:pt>
                <c:pt idx="19290">
                  <c:v>4.9711249999999998</c:v>
                </c:pt>
                <c:pt idx="19291">
                  <c:v>5.1725120000000002</c:v>
                </c:pt>
                <c:pt idx="19292">
                  <c:v>5.3474570000000003</c:v>
                </c:pt>
                <c:pt idx="19293">
                  <c:v>5.3474570000000003</c:v>
                </c:pt>
                <c:pt idx="19294">
                  <c:v>6.4720560000000003</c:v>
                </c:pt>
                <c:pt idx="19295">
                  <c:v>6.5865809999999998</c:v>
                </c:pt>
                <c:pt idx="19296">
                  <c:v>6.6871650000000002</c:v>
                </c:pt>
                <c:pt idx="19297">
                  <c:v>6.7663060000000002</c:v>
                </c:pt>
                <c:pt idx="19298">
                  <c:v>6.821879</c:v>
                </c:pt>
                <c:pt idx="19299">
                  <c:v>6.8527560000000003</c:v>
                </c:pt>
                <c:pt idx="19300">
                  <c:v>6.8661250000000003</c:v>
                </c:pt>
                <c:pt idx="19301">
                  <c:v>6.8661250000000003</c:v>
                </c:pt>
                <c:pt idx="19302">
                  <c:v>6.9051309999999999</c:v>
                </c:pt>
                <c:pt idx="19303">
                  <c:v>6.85534</c:v>
                </c:pt>
                <c:pt idx="19304">
                  <c:v>6.785101</c:v>
                </c:pt>
                <c:pt idx="19305">
                  <c:v>6.694598</c:v>
                </c:pt>
                <c:pt idx="19306">
                  <c:v>6.5829719999999998</c:v>
                </c:pt>
                <c:pt idx="19307">
                  <c:v>6.4560389999999996</c:v>
                </c:pt>
                <c:pt idx="19308">
                  <c:v>6.3067529999999996</c:v>
                </c:pt>
                <c:pt idx="19309">
                  <c:v>6.3067529999999996</c:v>
                </c:pt>
                <c:pt idx="19310">
                  <c:v>5.7197129999999996</c:v>
                </c:pt>
                <c:pt idx="19311">
                  <c:v>5.5201560000000001</c:v>
                </c:pt>
                <c:pt idx="19312">
                  <c:v>5.3072059999999999</c:v>
                </c:pt>
                <c:pt idx="19313">
                  <c:v>5.0822900000000004</c:v>
                </c:pt>
                <c:pt idx="19314">
                  <c:v>4.8534050000000004</c:v>
                </c:pt>
                <c:pt idx="19315">
                  <c:v>4.6066890000000003</c:v>
                </c:pt>
                <c:pt idx="19316">
                  <c:v>4.352144</c:v>
                </c:pt>
                <c:pt idx="19317">
                  <c:v>4.352144</c:v>
                </c:pt>
                <c:pt idx="19318">
                  <c:v>3.4057119999999999</c:v>
                </c:pt>
                <c:pt idx="19319">
                  <c:v>3.137737</c:v>
                </c:pt>
                <c:pt idx="19320">
                  <c:v>2.8831349999999998</c:v>
                </c:pt>
                <c:pt idx="19321">
                  <c:v>2.6208800000000001</c:v>
                </c:pt>
                <c:pt idx="19322">
                  <c:v>2.3673479999999998</c:v>
                </c:pt>
                <c:pt idx="19323">
                  <c:v>2.1276640000000002</c:v>
                </c:pt>
                <c:pt idx="19324">
                  <c:v>1.8929959999999999</c:v>
                </c:pt>
                <c:pt idx="19325">
                  <c:v>1.8929959999999999</c:v>
                </c:pt>
                <c:pt idx="19326">
                  <c:v>1.080041</c:v>
                </c:pt>
                <c:pt idx="19327">
                  <c:v>0.88556100000000004</c:v>
                </c:pt>
                <c:pt idx="19328">
                  <c:v>0.70105300000000004</c:v>
                </c:pt>
                <c:pt idx="19329">
                  <c:v>0.52986</c:v>
                </c:pt>
                <c:pt idx="19330">
                  <c:v>0.37143799999999999</c:v>
                </c:pt>
                <c:pt idx="19331">
                  <c:v>0.22492999999999999</c:v>
                </c:pt>
                <c:pt idx="19332">
                  <c:v>9.4065999999999997E-2</c:v>
                </c:pt>
                <c:pt idx="19333">
                  <c:v>9.4065999999999997E-2</c:v>
                </c:pt>
                <c:pt idx="19334">
                  <c:v>-0.40637299999999998</c:v>
                </c:pt>
                <c:pt idx="19335">
                  <c:v>-0.52416799999999997</c:v>
                </c:pt>
                <c:pt idx="19336">
                  <c:v>-0.63743099999999997</c:v>
                </c:pt>
                <c:pt idx="19337">
                  <c:v>-0.74246599999999996</c:v>
                </c:pt>
                <c:pt idx="19338">
                  <c:v>-0.85140499999999997</c:v>
                </c:pt>
                <c:pt idx="19339">
                  <c:v>-0.95922200000000002</c:v>
                </c:pt>
                <c:pt idx="19340">
                  <c:v>-1.067264</c:v>
                </c:pt>
                <c:pt idx="19341">
                  <c:v>-1.067264</c:v>
                </c:pt>
                <c:pt idx="19342">
                  <c:v>-1.9536629999999999</c:v>
                </c:pt>
                <c:pt idx="19343">
                  <c:v>-1.9536629999999999</c:v>
                </c:pt>
                <c:pt idx="19344">
                  <c:v>-2.0716600000000001</c:v>
                </c:pt>
                <c:pt idx="19345">
                  <c:v>-2.1891630000000002</c:v>
                </c:pt>
                <c:pt idx="19346">
                  <c:v>-2.1891630000000002</c:v>
                </c:pt>
                <c:pt idx="19347">
                  <c:v>-2.6145830000000001</c:v>
                </c:pt>
                <c:pt idx="19348">
                  <c:v>-2.6145830000000001</c:v>
                </c:pt>
                <c:pt idx="19349">
                  <c:v>-2.6934459999999998</c:v>
                </c:pt>
                <c:pt idx="19350">
                  <c:v>-3.223068</c:v>
                </c:pt>
                <c:pt idx="19351">
                  <c:v>-3.223068</c:v>
                </c:pt>
                <c:pt idx="19352">
                  <c:v>-3.3652129999999998</c:v>
                </c:pt>
                <c:pt idx="19353">
                  <c:v>-3.5093869999999998</c:v>
                </c:pt>
                <c:pt idx="19354">
                  <c:v>-3.5093869999999998</c:v>
                </c:pt>
                <c:pt idx="19355">
                  <c:v>-3.997474</c:v>
                </c:pt>
                <c:pt idx="19356">
                  <c:v>-3.997474</c:v>
                </c:pt>
                <c:pt idx="19357">
                  <c:v>-4.0842549999999997</c:v>
                </c:pt>
                <c:pt idx="19358">
                  <c:v>-4.6959530000000003</c:v>
                </c:pt>
                <c:pt idx="19359">
                  <c:v>-4.6959530000000003</c:v>
                </c:pt>
                <c:pt idx="19360">
                  <c:v>-4.8544200000000002</c:v>
                </c:pt>
                <c:pt idx="19361">
                  <c:v>-5.0081119999999997</c:v>
                </c:pt>
                <c:pt idx="19362">
                  <c:v>-5.0081119999999997</c:v>
                </c:pt>
                <c:pt idx="19363">
                  <c:v>-5.5508050000000004</c:v>
                </c:pt>
                <c:pt idx="19364">
                  <c:v>-5.5508050000000004</c:v>
                </c:pt>
                <c:pt idx="19365">
                  <c:v>-5.6558760000000001</c:v>
                </c:pt>
                <c:pt idx="19366">
                  <c:v>-6.3224790000000004</c:v>
                </c:pt>
                <c:pt idx="19367">
                  <c:v>-6.3224790000000004</c:v>
                </c:pt>
                <c:pt idx="19368">
                  <c:v>-6.4948199999999998</c:v>
                </c:pt>
                <c:pt idx="19369">
                  <c:v>-6.667719</c:v>
                </c:pt>
                <c:pt idx="19370">
                  <c:v>-6.667719</c:v>
                </c:pt>
                <c:pt idx="19371">
                  <c:v>-7.2456990000000001</c:v>
                </c:pt>
                <c:pt idx="19372">
                  <c:v>-7.2456990000000001</c:v>
                </c:pt>
                <c:pt idx="19373">
                  <c:v>-7.3463649999999996</c:v>
                </c:pt>
                <c:pt idx="19374">
                  <c:v>-8.0279190000000007</c:v>
                </c:pt>
                <c:pt idx="19375">
                  <c:v>-8.0279190000000007</c:v>
                </c:pt>
                <c:pt idx="19376">
                  <c:v>-8.1974099999999996</c:v>
                </c:pt>
                <c:pt idx="19377">
                  <c:v>-8.364217</c:v>
                </c:pt>
                <c:pt idx="19378">
                  <c:v>-8.364217</c:v>
                </c:pt>
                <c:pt idx="19379">
                  <c:v>-8.9053959999999996</c:v>
                </c:pt>
                <c:pt idx="19380">
                  <c:v>-8.9053959999999996</c:v>
                </c:pt>
                <c:pt idx="19381">
                  <c:v>-9.0032540000000001</c:v>
                </c:pt>
                <c:pt idx="19382">
                  <c:v>-9.6185919999999996</c:v>
                </c:pt>
                <c:pt idx="19383">
                  <c:v>-9.6185919999999996</c:v>
                </c:pt>
                <c:pt idx="19384">
                  <c:v>-9.7602969999999996</c:v>
                </c:pt>
                <c:pt idx="19385">
                  <c:v>-9.9052109999999995</c:v>
                </c:pt>
                <c:pt idx="19386">
                  <c:v>-9.9052109999999995</c:v>
                </c:pt>
                <c:pt idx="19387">
                  <c:v>-9.9052109999999995</c:v>
                </c:pt>
                <c:pt idx="19388">
                  <c:v>-10.365989000000001</c:v>
                </c:pt>
                <c:pt idx="19389">
                  <c:v>-10.365989000000001</c:v>
                </c:pt>
                <c:pt idx="19390">
                  <c:v>-10.586551</c:v>
                </c:pt>
                <c:pt idx="19391">
                  <c:v>-10.586551</c:v>
                </c:pt>
                <c:pt idx="19392">
                  <c:v>-10.849819</c:v>
                </c:pt>
                <c:pt idx="19393">
                  <c:v>-10.980051</c:v>
                </c:pt>
                <c:pt idx="19394">
                  <c:v>-11.107492000000001</c:v>
                </c:pt>
                <c:pt idx="19395">
                  <c:v>-11.226884999999999</c:v>
                </c:pt>
                <c:pt idx="19396">
                  <c:v>-11.226884999999999</c:v>
                </c:pt>
                <c:pt idx="19397">
                  <c:v>-11.226884999999999</c:v>
                </c:pt>
                <c:pt idx="19398">
                  <c:v>-11.803626</c:v>
                </c:pt>
                <c:pt idx="19399">
                  <c:v>-11.915482000000001</c:v>
                </c:pt>
                <c:pt idx="19400">
                  <c:v>-12.024547999999999</c:v>
                </c:pt>
                <c:pt idx="19401">
                  <c:v>-12.130822</c:v>
                </c:pt>
                <c:pt idx="19402">
                  <c:v>-12.234325999999999</c:v>
                </c:pt>
                <c:pt idx="19403">
                  <c:v>-12.335117</c:v>
                </c:pt>
                <c:pt idx="19404">
                  <c:v>-12.335117</c:v>
                </c:pt>
                <c:pt idx="19405">
                  <c:v>-12.335117</c:v>
                </c:pt>
                <c:pt idx="19406">
                  <c:v>-12.798761000000001</c:v>
                </c:pt>
                <c:pt idx="19407">
                  <c:v>-12.888261</c:v>
                </c:pt>
                <c:pt idx="19408">
                  <c:v>-12.975562</c:v>
                </c:pt>
                <c:pt idx="19409">
                  <c:v>-13.060775</c:v>
                </c:pt>
                <c:pt idx="19410">
                  <c:v>-13.144011000000001</c:v>
                </c:pt>
                <c:pt idx="19411">
                  <c:v>-13.222398</c:v>
                </c:pt>
                <c:pt idx="19412">
                  <c:v>-13.222398</c:v>
                </c:pt>
                <c:pt idx="19413">
                  <c:v>-13.222398</c:v>
                </c:pt>
                <c:pt idx="19414">
                  <c:v>-13.59543</c:v>
                </c:pt>
                <c:pt idx="19415">
                  <c:v>-13.666162999999999</c:v>
                </c:pt>
                <c:pt idx="19416">
                  <c:v>-13.735747</c:v>
                </c:pt>
                <c:pt idx="19417">
                  <c:v>-13.804319</c:v>
                </c:pt>
                <c:pt idx="19418">
                  <c:v>-13.870479</c:v>
                </c:pt>
                <c:pt idx="19419">
                  <c:v>-13.93486</c:v>
                </c:pt>
                <c:pt idx="19420">
                  <c:v>-13.93486</c:v>
                </c:pt>
                <c:pt idx="19421">
                  <c:v>-13.93486</c:v>
                </c:pt>
                <c:pt idx="19422">
                  <c:v>-14.387446000000001</c:v>
                </c:pt>
                <c:pt idx="19423">
                  <c:v>-14.447544000000001</c:v>
                </c:pt>
                <c:pt idx="19424">
                  <c:v>-14.507244</c:v>
                </c:pt>
                <c:pt idx="19425">
                  <c:v>-14.566565000000001</c:v>
                </c:pt>
                <c:pt idx="19426">
                  <c:v>-14.624104000000001</c:v>
                </c:pt>
                <c:pt idx="19427">
                  <c:v>-14.681305</c:v>
                </c:pt>
                <c:pt idx="19428">
                  <c:v>-14.681305</c:v>
                </c:pt>
                <c:pt idx="19429">
                  <c:v>-14.681305</c:v>
                </c:pt>
                <c:pt idx="19430">
                  <c:v>-14.974214999999999</c:v>
                </c:pt>
                <c:pt idx="19431">
                  <c:v>-15.029994</c:v>
                </c:pt>
                <c:pt idx="19432">
                  <c:v>-15.085368000000001</c:v>
                </c:pt>
                <c:pt idx="19433">
                  <c:v>-15.140272</c:v>
                </c:pt>
                <c:pt idx="19434">
                  <c:v>-15.194551000000001</c:v>
                </c:pt>
                <c:pt idx="19435">
                  <c:v>-15.247309</c:v>
                </c:pt>
                <c:pt idx="19436">
                  <c:v>-15.247309</c:v>
                </c:pt>
                <c:pt idx="19437">
                  <c:v>-15.247309</c:v>
                </c:pt>
                <c:pt idx="19438">
                  <c:v>-15.524741000000001</c:v>
                </c:pt>
                <c:pt idx="19439">
                  <c:v>-15.576594999999999</c:v>
                </c:pt>
                <c:pt idx="19440">
                  <c:v>-15.628371</c:v>
                </c:pt>
                <c:pt idx="19441">
                  <c:v>-15.679513</c:v>
                </c:pt>
                <c:pt idx="19442">
                  <c:v>-15.730079999999999</c:v>
                </c:pt>
                <c:pt idx="19443">
                  <c:v>-15.778537</c:v>
                </c:pt>
                <c:pt idx="19444">
                  <c:v>-15.778537</c:v>
                </c:pt>
                <c:pt idx="19445">
                  <c:v>-15.778537</c:v>
                </c:pt>
                <c:pt idx="19446">
                  <c:v>-16.041900999999999</c:v>
                </c:pt>
                <c:pt idx="19447">
                  <c:v>-16.092171</c:v>
                </c:pt>
                <c:pt idx="19448">
                  <c:v>-16.142316999999998</c:v>
                </c:pt>
                <c:pt idx="19449">
                  <c:v>-16.192392000000002</c:v>
                </c:pt>
                <c:pt idx="19450">
                  <c:v>-16.239885999999998</c:v>
                </c:pt>
                <c:pt idx="19451">
                  <c:v>-16.289971000000001</c:v>
                </c:pt>
                <c:pt idx="19452">
                  <c:v>-16.289971000000001</c:v>
                </c:pt>
                <c:pt idx="19453">
                  <c:v>-16.289971000000001</c:v>
                </c:pt>
                <c:pt idx="19454">
                  <c:v>-16.551410000000001</c:v>
                </c:pt>
                <c:pt idx="19455">
                  <c:v>-16.601645999999999</c:v>
                </c:pt>
                <c:pt idx="19456">
                  <c:v>-16.649515999999998</c:v>
                </c:pt>
                <c:pt idx="19457">
                  <c:v>-16.700298</c:v>
                </c:pt>
                <c:pt idx="19458">
                  <c:v>-16.750091000000001</c:v>
                </c:pt>
                <c:pt idx="19459">
                  <c:v>-16.800250999999999</c:v>
                </c:pt>
                <c:pt idx="19460">
                  <c:v>-16.800250999999999</c:v>
                </c:pt>
                <c:pt idx="19461">
                  <c:v>-16.800250999999999</c:v>
                </c:pt>
                <c:pt idx="19462">
                  <c:v>-17.066507999999999</c:v>
                </c:pt>
                <c:pt idx="19463">
                  <c:v>-17.118255000000001</c:v>
                </c:pt>
                <c:pt idx="19464">
                  <c:v>-17.170452000000001</c:v>
                </c:pt>
                <c:pt idx="19465">
                  <c:v>-17.223096000000002</c:v>
                </c:pt>
                <c:pt idx="19466">
                  <c:v>-17.276204</c:v>
                </c:pt>
                <c:pt idx="19467">
                  <c:v>-17.329758999999999</c:v>
                </c:pt>
                <c:pt idx="19468">
                  <c:v>-17.329758999999999</c:v>
                </c:pt>
                <c:pt idx="19469">
                  <c:v>-17.329758999999999</c:v>
                </c:pt>
                <c:pt idx="19470">
                  <c:v>-17.726486999999999</c:v>
                </c:pt>
                <c:pt idx="19471">
                  <c:v>-17.784078000000001</c:v>
                </c:pt>
                <c:pt idx="19472">
                  <c:v>-17.839148999999999</c:v>
                </c:pt>
                <c:pt idx="19473">
                  <c:v>-17.897724</c:v>
                </c:pt>
                <c:pt idx="19474">
                  <c:v>-17.897724</c:v>
                </c:pt>
                <c:pt idx="19475">
                  <c:v>-17.897724</c:v>
                </c:pt>
                <c:pt idx="19476">
                  <c:v>-18.115148999999999</c:v>
                </c:pt>
                <c:pt idx="19477">
                  <c:v>-18.115148999999999</c:v>
                </c:pt>
                <c:pt idx="19478">
                  <c:v>-18.332280000000001</c:v>
                </c:pt>
                <c:pt idx="19479">
                  <c:v>-18.395166</c:v>
                </c:pt>
                <c:pt idx="19480">
                  <c:v>-18.458477999999999</c:v>
                </c:pt>
                <c:pt idx="19481">
                  <c:v>-18.521118000000001</c:v>
                </c:pt>
                <c:pt idx="19482">
                  <c:v>-18.521118000000001</c:v>
                </c:pt>
                <c:pt idx="19483">
                  <c:v>-18.521118000000001</c:v>
                </c:pt>
                <c:pt idx="19484">
                  <c:v>-18.753996000000001</c:v>
                </c:pt>
                <c:pt idx="19485">
                  <c:v>-18.753996000000001</c:v>
                </c:pt>
                <c:pt idx="19486">
                  <c:v>-18.985301</c:v>
                </c:pt>
                <c:pt idx="19487">
                  <c:v>-19.048171</c:v>
                </c:pt>
                <c:pt idx="19488">
                  <c:v>-19.114630999999999</c:v>
                </c:pt>
                <c:pt idx="19489">
                  <c:v>-19.182535000000001</c:v>
                </c:pt>
                <c:pt idx="19490">
                  <c:v>-19.182535000000001</c:v>
                </c:pt>
                <c:pt idx="19491">
                  <c:v>-19.182535000000001</c:v>
                </c:pt>
                <c:pt idx="19492">
                  <c:v>-19.426069999999999</c:v>
                </c:pt>
                <c:pt idx="19493">
                  <c:v>-19.426069999999999</c:v>
                </c:pt>
                <c:pt idx="19494">
                  <c:v>-19.665313999999999</c:v>
                </c:pt>
                <c:pt idx="19495">
                  <c:v>-19.733326999999999</c:v>
                </c:pt>
                <c:pt idx="19496">
                  <c:v>-19.802813</c:v>
                </c:pt>
                <c:pt idx="19497">
                  <c:v>-19.872377</c:v>
                </c:pt>
                <c:pt idx="19498">
                  <c:v>-19.872377</c:v>
                </c:pt>
                <c:pt idx="19499">
                  <c:v>-19.872377</c:v>
                </c:pt>
                <c:pt idx="19500">
                  <c:v>-20.120954000000001</c:v>
                </c:pt>
                <c:pt idx="19501">
                  <c:v>-20.120954000000001</c:v>
                </c:pt>
                <c:pt idx="19502">
                  <c:v>-20.363864</c:v>
                </c:pt>
                <c:pt idx="19503">
                  <c:v>-20.434176999999998</c:v>
                </c:pt>
                <c:pt idx="19504">
                  <c:v>-20.504563000000001</c:v>
                </c:pt>
                <c:pt idx="19505">
                  <c:v>-20.575040000000001</c:v>
                </c:pt>
                <c:pt idx="19506">
                  <c:v>-20.575040000000001</c:v>
                </c:pt>
                <c:pt idx="19507">
                  <c:v>-20.575040000000001</c:v>
                </c:pt>
                <c:pt idx="19508">
                  <c:v>-20.827283999999999</c:v>
                </c:pt>
                <c:pt idx="19509">
                  <c:v>-20.827283999999999</c:v>
                </c:pt>
                <c:pt idx="19510">
                  <c:v>-21.079232999999999</c:v>
                </c:pt>
                <c:pt idx="19511">
                  <c:v>-21.148553</c:v>
                </c:pt>
                <c:pt idx="19512">
                  <c:v>-21.220473999999999</c:v>
                </c:pt>
                <c:pt idx="19513">
                  <c:v>-21.293828999999999</c:v>
                </c:pt>
                <c:pt idx="19514">
                  <c:v>-21.293828999999999</c:v>
                </c:pt>
                <c:pt idx="19515">
                  <c:v>-21.293828999999999</c:v>
                </c:pt>
                <c:pt idx="19516">
                  <c:v>-21.554397999999999</c:v>
                </c:pt>
                <c:pt idx="19517">
                  <c:v>-21.554397999999999</c:v>
                </c:pt>
                <c:pt idx="19518">
                  <c:v>-21.818397999999998</c:v>
                </c:pt>
                <c:pt idx="19519">
                  <c:v>-21.893340999999999</c:v>
                </c:pt>
                <c:pt idx="19520">
                  <c:v>-21.968648000000002</c:v>
                </c:pt>
                <c:pt idx="19521">
                  <c:v>-22.040593000000001</c:v>
                </c:pt>
                <c:pt idx="19522">
                  <c:v>-22.040593000000001</c:v>
                </c:pt>
                <c:pt idx="19523">
                  <c:v>-22.040593000000001</c:v>
                </c:pt>
                <c:pt idx="19524">
                  <c:v>-22.311132000000001</c:v>
                </c:pt>
                <c:pt idx="19525">
                  <c:v>-22.311132000000001</c:v>
                </c:pt>
                <c:pt idx="19526">
                  <c:v>-22.584116999999999</c:v>
                </c:pt>
                <c:pt idx="19527">
                  <c:v>-22.660430999999999</c:v>
                </c:pt>
                <c:pt idx="19528">
                  <c:v>-22.738408</c:v>
                </c:pt>
                <c:pt idx="19529">
                  <c:v>-22.816773999999999</c:v>
                </c:pt>
                <c:pt idx="19530">
                  <c:v>-22.816773999999999</c:v>
                </c:pt>
                <c:pt idx="19531">
                  <c:v>-22.816773999999999</c:v>
                </c:pt>
                <c:pt idx="19532">
                  <c:v>-23.099724999999999</c:v>
                </c:pt>
                <c:pt idx="19533">
                  <c:v>-23.099724999999999</c:v>
                </c:pt>
                <c:pt idx="19534">
                  <c:v>-23.381581000000001</c:v>
                </c:pt>
                <c:pt idx="19535">
                  <c:v>-23.463388999999999</c:v>
                </c:pt>
                <c:pt idx="19536">
                  <c:v>-23.545725000000001</c:v>
                </c:pt>
                <c:pt idx="19537">
                  <c:v>-23.628620999999999</c:v>
                </c:pt>
                <c:pt idx="19538">
                  <c:v>-23.628620999999999</c:v>
                </c:pt>
                <c:pt idx="19539">
                  <c:v>-23.628620999999999</c:v>
                </c:pt>
                <c:pt idx="19540">
                  <c:v>-23.927288999999998</c:v>
                </c:pt>
                <c:pt idx="19541">
                  <c:v>-23.927288999999998</c:v>
                </c:pt>
                <c:pt idx="19542">
                  <c:v>-24.22627</c:v>
                </c:pt>
                <c:pt idx="19543">
                  <c:v>-24.313469000000001</c:v>
                </c:pt>
                <c:pt idx="19544">
                  <c:v>-24.401571000000001</c:v>
                </c:pt>
                <c:pt idx="19545">
                  <c:v>-24.490582</c:v>
                </c:pt>
                <c:pt idx="19546">
                  <c:v>-24.490582</c:v>
                </c:pt>
                <c:pt idx="19547">
                  <c:v>-24.490582</c:v>
                </c:pt>
                <c:pt idx="19548">
                  <c:v>-25.016069999999999</c:v>
                </c:pt>
                <c:pt idx="19549">
                  <c:v>-25.016069999999999</c:v>
                </c:pt>
                <c:pt idx="19550">
                  <c:v>-25.325621000000002</c:v>
                </c:pt>
                <c:pt idx="19551">
                  <c:v>-25.419028000000001</c:v>
                </c:pt>
                <c:pt idx="19552">
                  <c:v>-25.511899</c:v>
                </c:pt>
                <c:pt idx="19553">
                  <c:v>-25.607389000000001</c:v>
                </c:pt>
                <c:pt idx="19554">
                  <c:v>-25.607389000000001</c:v>
                </c:pt>
                <c:pt idx="19555">
                  <c:v>-25.607389000000001</c:v>
                </c:pt>
                <c:pt idx="19556">
                  <c:v>-25.952618000000001</c:v>
                </c:pt>
                <c:pt idx="19557">
                  <c:v>-25.952618000000001</c:v>
                </c:pt>
                <c:pt idx="19558">
                  <c:v>-26.304573000000001</c:v>
                </c:pt>
                <c:pt idx="19559">
                  <c:v>-26.404643</c:v>
                </c:pt>
                <c:pt idx="19560">
                  <c:v>-26.507525999999999</c:v>
                </c:pt>
                <c:pt idx="19561">
                  <c:v>-26.611495000000001</c:v>
                </c:pt>
                <c:pt idx="19562">
                  <c:v>-26.611495000000001</c:v>
                </c:pt>
                <c:pt idx="19563">
                  <c:v>-26.611495000000001</c:v>
                </c:pt>
                <c:pt idx="19564">
                  <c:v>-26.989248</c:v>
                </c:pt>
                <c:pt idx="19565">
                  <c:v>-26.989248</c:v>
                </c:pt>
                <c:pt idx="19566">
                  <c:v>-27.367659</c:v>
                </c:pt>
                <c:pt idx="19567">
                  <c:v>-27.477492999999999</c:v>
                </c:pt>
                <c:pt idx="19568">
                  <c:v>-27.588443000000002</c:v>
                </c:pt>
                <c:pt idx="19569">
                  <c:v>-27.694828000000001</c:v>
                </c:pt>
                <c:pt idx="19570">
                  <c:v>-27.694828000000001</c:v>
                </c:pt>
                <c:pt idx="19571">
                  <c:v>-28.101645000000001</c:v>
                </c:pt>
                <c:pt idx="19572">
                  <c:v>-28.101645000000001</c:v>
                </c:pt>
                <c:pt idx="19573">
                  <c:v>-28.101645000000001</c:v>
                </c:pt>
                <c:pt idx="19574">
                  <c:v>-28.518547999999999</c:v>
                </c:pt>
                <c:pt idx="19575">
                  <c:v>-28.637398999999998</c:v>
                </c:pt>
                <c:pt idx="19576">
                  <c:v>-28.751443999999999</c:v>
                </c:pt>
                <c:pt idx="19577">
                  <c:v>-28.872872000000001</c:v>
                </c:pt>
                <c:pt idx="19578">
                  <c:v>-28.872872000000001</c:v>
                </c:pt>
                <c:pt idx="19579">
                  <c:v>-29.314577</c:v>
                </c:pt>
                <c:pt idx="19580">
                  <c:v>-29.314577</c:v>
                </c:pt>
                <c:pt idx="19581">
                  <c:v>-29.314577</c:v>
                </c:pt>
                <c:pt idx="19582">
                  <c:v>-29.767882</c:v>
                </c:pt>
                <c:pt idx="19583">
                  <c:v>-29.899066000000001</c:v>
                </c:pt>
                <c:pt idx="19584">
                  <c:v>-30.031763000000002</c:v>
                </c:pt>
                <c:pt idx="19585">
                  <c:v>-30.165980000000001</c:v>
                </c:pt>
                <c:pt idx="19586">
                  <c:v>-30.165980000000001</c:v>
                </c:pt>
                <c:pt idx="19587">
                  <c:v>-30.650606</c:v>
                </c:pt>
                <c:pt idx="19588">
                  <c:v>-30.650606</c:v>
                </c:pt>
                <c:pt idx="19589">
                  <c:v>-30.650606</c:v>
                </c:pt>
                <c:pt idx="19590">
                  <c:v>-31.146750999999998</c:v>
                </c:pt>
                <c:pt idx="19591">
                  <c:v>-31.290479000000001</c:v>
                </c:pt>
                <c:pt idx="19592">
                  <c:v>-31.435932999999999</c:v>
                </c:pt>
                <c:pt idx="19593">
                  <c:v>-31.575726</c:v>
                </c:pt>
                <c:pt idx="19594">
                  <c:v>-31.575726</c:v>
                </c:pt>
                <c:pt idx="19595">
                  <c:v>-32.110126999999999</c:v>
                </c:pt>
                <c:pt idx="19596">
                  <c:v>-32.110126999999999</c:v>
                </c:pt>
                <c:pt idx="19597">
                  <c:v>-32.110126999999999</c:v>
                </c:pt>
                <c:pt idx="19598">
                  <c:v>-33.142726000000003</c:v>
                </c:pt>
                <c:pt idx="19599">
                  <c:v>-33.142726000000003</c:v>
                </c:pt>
                <c:pt idx="19600">
                  <c:v>-33.142726000000003</c:v>
                </c:pt>
                <c:pt idx="19601">
                  <c:v>-33.731085</c:v>
                </c:pt>
                <c:pt idx="19602">
                  <c:v>-33.731085</c:v>
                </c:pt>
                <c:pt idx="19603">
                  <c:v>-33.731085</c:v>
                </c:pt>
                <c:pt idx="19604">
                  <c:v>-33.991540999999998</c:v>
                </c:pt>
                <c:pt idx="19605">
                  <c:v>-34.161937000000002</c:v>
                </c:pt>
                <c:pt idx="19606">
                  <c:v>-34.683759000000002</c:v>
                </c:pt>
                <c:pt idx="19607">
                  <c:v>-34.861075999999997</c:v>
                </c:pt>
                <c:pt idx="19608">
                  <c:v>-34.861075999999997</c:v>
                </c:pt>
                <c:pt idx="19609">
                  <c:v>-35.500287999999998</c:v>
                </c:pt>
                <c:pt idx="19610">
                  <c:v>-35.500287999999998</c:v>
                </c:pt>
                <c:pt idx="19611">
                  <c:v>-35.500287999999998</c:v>
                </c:pt>
                <c:pt idx="19612">
                  <c:v>-35.782062000000003</c:v>
                </c:pt>
                <c:pt idx="19613">
                  <c:v>-35.966481999999999</c:v>
                </c:pt>
                <c:pt idx="19614">
                  <c:v>-36.520237999999999</c:v>
                </c:pt>
                <c:pt idx="19615">
                  <c:v>-36.713299999999997</c:v>
                </c:pt>
                <c:pt idx="19616">
                  <c:v>-36.713299999999997</c:v>
                </c:pt>
                <c:pt idx="19617">
                  <c:v>-36.713299999999997</c:v>
                </c:pt>
                <c:pt idx="19618">
                  <c:v>-36.713299999999997</c:v>
                </c:pt>
                <c:pt idx="19619">
                  <c:v>-36.713299999999997</c:v>
                </c:pt>
                <c:pt idx="19620">
                  <c:v>-36.713299999999997</c:v>
                </c:pt>
                <c:pt idx="19621">
                  <c:v>-36.713299999999997</c:v>
                </c:pt>
                <c:pt idx="19622">
                  <c:v>-37.414299</c:v>
                </c:pt>
                <c:pt idx="19623">
                  <c:v>-37.414299</c:v>
                </c:pt>
                <c:pt idx="19624">
                  <c:v>-37.414299</c:v>
                </c:pt>
                <c:pt idx="19625">
                  <c:v>-37.414299</c:v>
                </c:pt>
                <c:pt idx="19626">
                  <c:v>-37.414299</c:v>
                </c:pt>
                <c:pt idx="19627">
                  <c:v>-37.522520999999998</c:v>
                </c:pt>
                <c:pt idx="19628">
                  <c:v>-37.721097</c:v>
                </c:pt>
                <c:pt idx="19629">
                  <c:v>-37.921464</c:v>
                </c:pt>
                <c:pt idx="19630">
                  <c:v>-38.726806000000003</c:v>
                </c:pt>
                <c:pt idx="19631">
                  <c:v>-38.726806000000003</c:v>
                </c:pt>
                <c:pt idx="19632">
                  <c:v>-38.726806000000003</c:v>
                </c:pt>
                <c:pt idx="19633">
                  <c:v>-39.480719000000001</c:v>
                </c:pt>
                <c:pt idx="19634">
                  <c:v>-39.480719000000001</c:v>
                </c:pt>
                <c:pt idx="19635">
                  <c:v>-39.480719000000001</c:v>
                </c:pt>
                <c:pt idx="19636">
                  <c:v>-39.605288000000002</c:v>
                </c:pt>
                <c:pt idx="19637">
                  <c:v>-39.816600999999999</c:v>
                </c:pt>
                <c:pt idx="19638">
                  <c:v>-40.671450999999998</c:v>
                </c:pt>
                <c:pt idx="19639">
                  <c:v>-40.671450999999998</c:v>
                </c:pt>
                <c:pt idx="19640">
                  <c:v>-40.895510999999999</c:v>
                </c:pt>
                <c:pt idx="19641">
                  <c:v>-40.895510999999999</c:v>
                </c:pt>
                <c:pt idx="19642">
                  <c:v>-41.718547000000001</c:v>
                </c:pt>
                <c:pt idx="19643">
                  <c:v>-41.718547000000001</c:v>
                </c:pt>
                <c:pt idx="19644">
                  <c:v>-41.718547000000001</c:v>
                </c:pt>
                <c:pt idx="19645">
                  <c:v>-42.073757999999998</c:v>
                </c:pt>
                <c:pt idx="19646">
                  <c:v>-43.014673000000002</c:v>
                </c:pt>
                <c:pt idx="19647">
                  <c:v>-43.014673000000002</c:v>
                </c:pt>
                <c:pt idx="19648">
                  <c:v>-43.261828999999999</c:v>
                </c:pt>
                <c:pt idx="19649">
                  <c:v>-43.261828999999999</c:v>
                </c:pt>
                <c:pt idx="19650">
                  <c:v>-43.261828999999999</c:v>
                </c:pt>
                <c:pt idx="19651">
                  <c:v>-43.261828999999999</c:v>
                </c:pt>
                <c:pt idx="19652">
                  <c:v>-44.172351999999997</c:v>
                </c:pt>
                <c:pt idx="19653">
                  <c:v>-44.172351999999997</c:v>
                </c:pt>
                <c:pt idx="19654">
                  <c:v>-44.821883999999997</c:v>
                </c:pt>
                <c:pt idx="19655">
                  <c:v>-44.821883999999997</c:v>
                </c:pt>
                <c:pt idx="19656">
                  <c:v>-45.083196999999998</c:v>
                </c:pt>
                <c:pt idx="19657">
                  <c:v>-45.347665999999997</c:v>
                </c:pt>
                <c:pt idx="19658">
                  <c:v>-45.601615000000002</c:v>
                </c:pt>
                <c:pt idx="19659">
                  <c:v>-45.872267000000001</c:v>
                </c:pt>
                <c:pt idx="19660">
                  <c:v>-45.872267000000001</c:v>
                </c:pt>
                <c:pt idx="19661">
                  <c:v>-46.870879000000002</c:v>
                </c:pt>
                <c:pt idx="19662">
                  <c:v>-47.573450999999999</c:v>
                </c:pt>
                <c:pt idx="19663">
                  <c:v>-47.573450999999999</c:v>
                </c:pt>
                <c:pt idx="19664">
                  <c:v>-47.855925999999997</c:v>
                </c:pt>
                <c:pt idx="19665">
                  <c:v>-48.141404000000001</c:v>
                </c:pt>
                <c:pt idx="19666">
                  <c:v>-48.424895999999997</c:v>
                </c:pt>
                <c:pt idx="19667">
                  <c:v>-48.701332000000001</c:v>
                </c:pt>
                <c:pt idx="19668">
                  <c:v>-48.701332000000001</c:v>
                </c:pt>
                <c:pt idx="19669">
                  <c:v>-49.789506000000003</c:v>
                </c:pt>
                <c:pt idx="19670">
                  <c:v>-50.540174</c:v>
                </c:pt>
                <c:pt idx="19671">
                  <c:v>-50.540174</c:v>
                </c:pt>
                <c:pt idx="19672">
                  <c:v>-50.837573999999996</c:v>
                </c:pt>
                <c:pt idx="19673">
                  <c:v>-51.143397</c:v>
                </c:pt>
                <c:pt idx="19674">
                  <c:v>-51.452215000000002</c:v>
                </c:pt>
                <c:pt idx="19675">
                  <c:v>-51.763902000000002</c:v>
                </c:pt>
                <c:pt idx="19676">
                  <c:v>-51.763902000000002</c:v>
                </c:pt>
                <c:pt idx="19677">
                  <c:v>-52.938403000000001</c:v>
                </c:pt>
                <c:pt idx="19678">
                  <c:v>-53.731569999999998</c:v>
                </c:pt>
                <c:pt idx="19679">
                  <c:v>-53.731569999999998</c:v>
                </c:pt>
                <c:pt idx="19680">
                  <c:v>-54.049607999999999</c:v>
                </c:pt>
                <c:pt idx="19681">
                  <c:v>-54.378373000000003</c:v>
                </c:pt>
                <c:pt idx="19682">
                  <c:v>-54.708556000000002</c:v>
                </c:pt>
                <c:pt idx="19683">
                  <c:v>-55.039912999999999</c:v>
                </c:pt>
                <c:pt idx="19684">
                  <c:v>-55.039912999999999</c:v>
                </c:pt>
                <c:pt idx="19685">
                  <c:v>-57.064888000000003</c:v>
                </c:pt>
                <c:pt idx="19686">
                  <c:v>-57.848945000000001</c:v>
                </c:pt>
                <c:pt idx="19687">
                  <c:v>-57.848945000000001</c:v>
                </c:pt>
                <c:pt idx="19688">
                  <c:v>-58.179205000000003</c:v>
                </c:pt>
                <c:pt idx="19689">
                  <c:v>-58.514020000000002</c:v>
                </c:pt>
                <c:pt idx="19690">
                  <c:v>-58.845559999999999</c:v>
                </c:pt>
                <c:pt idx="19691">
                  <c:v>-59.173183999999999</c:v>
                </c:pt>
                <c:pt idx="19692">
                  <c:v>-59.173183999999999</c:v>
                </c:pt>
                <c:pt idx="19693">
                  <c:v>-60.355670000000003</c:v>
                </c:pt>
                <c:pt idx="19694">
                  <c:v>-61.143461000000002</c:v>
                </c:pt>
                <c:pt idx="19695">
                  <c:v>-61.143461000000002</c:v>
                </c:pt>
                <c:pt idx="19696">
                  <c:v>-61.443359999999998</c:v>
                </c:pt>
                <c:pt idx="19697">
                  <c:v>-61.74004</c:v>
                </c:pt>
                <c:pt idx="19698">
                  <c:v>-62.027590000000004</c:v>
                </c:pt>
                <c:pt idx="19699">
                  <c:v>-62.290984999999999</c:v>
                </c:pt>
                <c:pt idx="19700">
                  <c:v>-62.290984999999999</c:v>
                </c:pt>
                <c:pt idx="19701">
                  <c:v>-63.269857000000002</c:v>
                </c:pt>
                <c:pt idx="19702">
                  <c:v>-63.922061999999997</c:v>
                </c:pt>
                <c:pt idx="19703">
                  <c:v>-63.922061999999997</c:v>
                </c:pt>
                <c:pt idx="19704">
                  <c:v>-64.155043000000006</c:v>
                </c:pt>
                <c:pt idx="19705">
                  <c:v>-64.365193000000005</c:v>
                </c:pt>
                <c:pt idx="19706">
                  <c:v>-64.576014999999998</c:v>
                </c:pt>
                <c:pt idx="19707">
                  <c:v>-64.782027999999997</c:v>
                </c:pt>
                <c:pt idx="19708">
                  <c:v>-64.782027999999997</c:v>
                </c:pt>
                <c:pt idx="19709">
                  <c:v>-66.960578999999996</c:v>
                </c:pt>
                <c:pt idx="19710">
                  <c:v>-67.422233000000006</c:v>
                </c:pt>
                <c:pt idx="19711">
                  <c:v>-67.422233000000006</c:v>
                </c:pt>
                <c:pt idx="19712">
                  <c:v>-67.573452000000003</c:v>
                </c:pt>
                <c:pt idx="19713">
                  <c:v>-67.716094999999996</c:v>
                </c:pt>
                <c:pt idx="19714">
                  <c:v>-67.847396000000003</c:v>
                </c:pt>
                <c:pt idx="19715">
                  <c:v>-67.971395999999999</c:v>
                </c:pt>
                <c:pt idx="19716">
                  <c:v>-67.971395999999999</c:v>
                </c:pt>
                <c:pt idx="19717">
                  <c:v>-68.405989000000005</c:v>
                </c:pt>
                <c:pt idx="19718">
                  <c:v>-68.602701999999994</c:v>
                </c:pt>
                <c:pt idx="19719">
                  <c:v>-68.602701999999994</c:v>
                </c:pt>
                <c:pt idx="19720">
                  <c:v>-68.660089999999997</c:v>
                </c:pt>
                <c:pt idx="19721">
                  <c:v>-68.694862000000001</c:v>
                </c:pt>
                <c:pt idx="19722">
                  <c:v>-68.708776</c:v>
                </c:pt>
                <c:pt idx="19723">
                  <c:v>-68.699001999999993</c:v>
                </c:pt>
                <c:pt idx="19724">
                  <c:v>-68.699001999999993</c:v>
                </c:pt>
                <c:pt idx="19725">
                  <c:v>-68.616676999999996</c:v>
                </c:pt>
                <c:pt idx="19726">
                  <c:v>-68.102802999999994</c:v>
                </c:pt>
                <c:pt idx="19727">
                  <c:v>-68.102802999999994</c:v>
                </c:pt>
                <c:pt idx="19728">
                  <c:v>-67.931509000000005</c:v>
                </c:pt>
                <c:pt idx="19729">
                  <c:v>-67.738219000000001</c:v>
                </c:pt>
                <c:pt idx="19730">
                  <c:v>-67.738219000000001</c:v>
                </c:pt>
                <c:pt idx="19731">
                  <c:v>-67.061114000000003</c:v>
                </c:pt>
                <c:pt idx="19732">
                  <c:v>-67.061114000000003</c:v>
                </c:pt>
                <c:pt idx="19733">
                  <c:v>-66.913651000000002</c:v>
                </c:pt>
                <c:pt idx="19734">
                  <c:v>-65.895623000000001</c:v>
                </c:pt>
                <c:pt idx="19735">
                  <c:v>-65.895623000000001</c:v>
                </c:pt>
                <c:pt idx="19736">
                  <c:v>-65.612277000000006</c:v>
                </c:pt>
                <c:pt idx="19737">
                  <c:v>-65.320528999999993</c:v>
                </c:pt>
                <c:pt idx="19738">
                  <c:v>-65.320528999999993</c:v>
                </c:pt>
                <c:pt idx="19739">
                  <c:v>-64.331598999999997</c:v>
                </c:pt>
                <c:pt idx="19740">
                  <c:v>-64.331598999999997</c:v>
                </c:pt>
                <c:pt idx="19741">
                  <c:v>-64.150814999999994</c:v>
                </c:pt>
                <c:pt idx="19742">
                  <c:v>-62.873873000000003</c:v>
                </c:pt>
                <c:pt idx="19743">
                  <c:v>-62.873873000000003</c:v>
                </c:pt>
                <c:pt idx="19744">
                  <c:v>-62.550553999999998</c:v>
                </c:pt>
                <c:pt idx="19745">
                  <c:v>-62.204256999999998</c:v>
                </c:pt>
                <c:pt idx="19746">
                  <c:v>-62.204256999999998</c:v>
                </c:pt>
                <c:pt idx="19747">
                  <c:v>-61.026166000000003</c:v>
                </c:pt>
                <c:pt idx="19748">
                  <c:v>-61.026166000000003</c:v>
                </c:pt>
                <c:pt idx="19749">
                  <c:v>-60.795257999999997</c:v>
                </c:pt>
                <c:pt idx="19750">
                  <c:v>-59.289661000000002</c:v>
                </c:pt>
                <c:pt idx="19751">
                  <c:v>-59.289661000000002</c:v>
                </c:pt>
                <c:pt idx="19752">
                  <c:v>-58.895702</c:v>
                </c:pt>
                <c:pt idx="19753">
                  <c:v>-58.488290999999997</c:v>
                </c:pt>
                <c:pt idx="19754">
                  <c:v>-58.488290999999997</c:v>
                </c:pt>
                <c:pt idx="19755">
                  <c:v>-57.104647</c:v>
                </c:pt>
                <c:pt idx="19756">
                  <c:v>-57.104647</c:v>
                </c:pt>
                <c:pt idx="19757">
                  <c:v>-56.857422</c:v>
                </c:pt>
                <c:pt idx="19758">
                  <c:v>-55.118102</c:v>
                </c:pt>
                <c:pt idx="19759">
                  <c:v>-54.668537999999998</c:v>
                </c:pt>
                <c:pt idx="19760">
                  <c:v>-54.668537999999998</c:v>
                </c:pt>
                <c:pt idx="19761">
                  <c:v>-54.234385000000003</c:v>
                </c:pt>
                <c:pt idx="19762">
                  <c:v>-54.234385000000003</c:v>
                </c:pt>
                <c:pt idx="19763">
                  <c:v>-52.689337999999999</c:v>
                </c:pt>
                <c:pt idx="19764">
                  <c:v>-52.689337999999999</c:v>
                </c:pt>
                <c:pt idx="19765">
                  <c:v>-52.395895000000003</c:v>
                </c:pt>
                <c:pt idx="19766">
                  <c:v>-50.521438000000003</c:v>
                </c:pt>
                <c:pt idx="19767">
                  <c:v>-50.045248000000001</c:v>
                </c:pt>
                <c:pt idx="19768">
                  <c:v>-50.045248000000001</c:v>
                </c:pt>
                <c:pt idx="19769">
                  <c:v>-49.558045</c:v>
                </c:pt>
                <c:pt idx="19770">
                  <c:v>-49.558045</c:v>
                </c:pt>
                <c:pt idx="19771">
                  <c:v>-47.893507999999997</c:v>
                </c:pt>
                <c:pt idx="19772">
                  <c:v>-47.893507999999997</c:v>
                </c:pt>
                <c:pt idx="19773">
                  <c:v>-47.606085999999998</c:v>
                </c:pt>
                <c:pt idx="19774">
                  <c:v>-45.613587000000003</c:v>
                </c:pt>
                <c:pt idx="19775">
                  <c:v>-45.104134000000002</c:v>
                </c:pt>
                <c:pt idx="19776">
                  <c:v>-44.605761999999999</c:v>
                </c:pt>
                <c:pt idx="19777">
                  <c:v>-44.605761999999999</c:v>
                </c:pt>
                <c:pt idx="19778">
                  <c:v>-44.605761999999999</c:v>
                </c:pt>
                <c:pt idx="19779">
                  <c:v>-42.840575999999999</c:v>
                </c:pt>
                <c:pt idx="19780">
                  <c:v>-42.840575999999999</c:v>
                </c:pt>
                <c:pt idx="19781">
                  <c:v>-42.505733999999997</c:v>
                </c:pt>
                <c:pt idx="19782">
                  <c:v>-40.399062000000001</c:v>
                </c:pt>
                <c:pt idx="19783">
                  <c:v>-39.857253999999998</c:v>
                </c:pt>
                <c:pt idx="19784">
                  <c:v>-39.313298000000003</c:v>
                </c:pt>
                <c:pt idx="19785">
                  <c:v>-39.313298000000003</c:v>
                </c:pt>
                <c:pt idx="19786">
                  <c:v>-39.313298000000003</c:v>
                </c:pt>
                <c:pt idx="19787">
                  <c:v>-37.477687000000003</c:v>
                </c:pt>
                <c:pt idx="19788">
                  <c:v>-37.477687000000003</c:v>
                </c:pt>
                <c:pt idx="19789">
                  <c:v>-37.157899999999998</c:v>
                </c:pt>
                <c:pt idx="19790">
                  <c:v>-35.009217999999997</c:v>
                </c:pt>
                <c:pt idx="19791">
                  <c:v>-34.462954000000003</c:v>
                </c:pt>
                <c:pt idx="19792">
                  <c:v>-33.916831000000002</c:v>
                </c:pt>
                <c:pt idx="19793">
                  <c:v>-33.916831000000002</c:v>
                </c:pt>
                <c:pt idx="19794">
                  <c:v>-33.916831000000002</c:v>
                </c:pt>
                <c:pt idx="19795">
                  <c:v>-32.070098000000002</c:v>
                </c:pt>
                <c:pt idx="19796">
                  <c:v>-32.070098000000002</c:v>
                </c:pt>
                <c:pt idx="19797">
                  <c:v>-31.752628000000001</c:v>
                </c:pt>
                <c:pt idx="19798">
                  <c:v>-29.585953</c:v>
                </c:pt>
                <c:pt idx="19799">
                  <c:v>-29.071107999999999</c:v>
                </c:pt>
                <c:pt idx="19800">
                  <c:v>-28.532443000000001</c:v>
                </c:pt>
                <c:pt idx="19801">
                  <c:v>-28.532443000000001</c:v>
                </c:pt>
                <c:pt idx="19802">
                  <c:v>-28.532443000000001</c:v>
                </c:pt>
                <c:pt idx="19803">
                  <c:v>-26.704794</c:v>
                </c:pt>
                <c:pt idx="19804">
                  <c:v>-26.704794</c:v>
                </c:pt>
                <c:pt idx="19805">
                  <c:v>-26.393709999999999</c:v>
                </c:pt>
                <c:pt idx="19806">
                  <c:v>-24.283435999999998</c:v>
                </c:pt>
                <c:pt idx="19807">
                  <c:v>-23.758935000000001</c:v>
                </c:pt>
                <c:pt idx="19808">
                  <c:v>-23.260899999999999</c:v>
                </c:pt>
                <c:pt idx="19809">
                  <c:v>-23.260899999999999</c:v>
                </c:pt>
                <c:pt idx="19810">
                  <c:v>-23.260899999999999</c:v>
                </c:pt>
                <c:pt idx="19811">
                  <c:v>-19.774308000000001</c:v>
                </c:pt>
                <c:pt idx="19812">
                  <c:v>-19.774308000000001</c:v>
                </c:pt>
                <c:pt idx="19813">
                  <c:v>-19.502155999999999</c:v>
                </c:pt>
                <c:pt idx="19814">
                  <c:v>-17.566018</c:v>
                </c:pt>
                <c:pt idx="19815">
                  <c:v>-17.070871</c:v>
                </c:pt>
                <c:pt idx="19816">
                  <c:v>-16.593357000000001</c:v>
                </c:pt>
                <c:pt idx="19817">
                  <c:v>-16.593357000000001</c:v>
                </c:pt>
                <c:pt idx="19818">
                  <c:v>-16.593357000000001</c:v>
                </c:pt>
                <c:pt idx="19819">
                  <c:v>-14.76036</c:v>
                </c:pt>
                <c:pt idx="19820">
                  <c:v>-14.76036</c:v>
                </c:pt>
                <c:pt idx="19821">
                  <c:v>-14.505868</c:v>
                </c:pt>
                <c:pt idx="19822">
                  <c:v>-12.609645</c:v>
                </c:pt>
                <c:pt idx="19823">
                  <c:v>-12.147243</c:v>
                </c:pt>
                <c:pt idx="19824">
                  <c:v>-11.664679</c:v>
                </c:pt>
                <c:pt idx="19825">
                  <c:v>-11.664679</c:v>
                </c:pt>
                <c:pt idx="19826">
                  <c:v>-11.664679</c:v>
                </c:pt>
                <c:pt idx="19827">
                  <c:v>-10.018881</c:v>
                </c:pt>
                <c:pt idx="19828">
                  <c:v>-10.018881</c:v>
                </c:pt>
                <c:pt idx="19829">
                  <c:v>-9.7181440000000006</c:v>
                </c:pt>
                <c:pt idx="19830">
                  <c:v>-7.8399159999999997</c:v>
                </c:pt>
                <c:pt idx="19831">
                  <c:v>-7.4019159999999999</c:v>
                </c:pt>
                <c:pt idx="19832">
                  <c:v>-6.9476800000000001</c:v>
                </c:pt>
                <c:pt idx="19833">
                  <c:v>-6.9476800000000001</c:v>
                </c:pt>
                <c:pt idx="19834">
                  <c:v>-6.9476800000000001</c:v>
                </c:pt>
                <c:pt idx="19835">
                  <c:v>-5.4133599999999999</c:v>
                </c:pt>
                <c:pt idx="19836">
                  <c:v>-5.4133599999999999</c:v>
                </c:pt>
                <c:pt idx="19837">
                  <c:v>-5.1394859999999998</c:v>
                </c:pt>
                <c:pt idx="19838">
                  <c:v>-3.4646599999999999</c:v>
                </c:pt>
                <c:pt idx="19839">
                  <c:v>-3.0605899999999999</c:v>
                </c:pt>
                <c:pt idx="19840">
                  <c:v>-2.6649690000000001</c:v>
                </c:pt>
                <c:pt idx="19841">
                  <c:v>-2.6649690000000001</c:v>
                </c:pt>
                <c:pt idx="19842">
                  <c:v>-2.6649690000000001</c:v>
                </c:pt>
                <c:pt idx="19843">
                  <c:v>-1.325993</c:v>
                </c:pt>
                <c:pt idx="19844">
                  <c:v>-1.325993</c:v>
                </c:pt>
                <c:pt idx="19845">
                  <c:v>-0.72599800000000003</c:v>
                </c:pt>
                <c:pt idx="19846">
                  <c:v>0.29357800000000001</c:v>
                </c:pt>
                <c:pt idx="19847">
                  <c:v>0.61883100000000002</c:v>
                </c:pt>
                <c:pt idx="19848">
                  <c:v>0.932446</c:v>
                </c:pt>
                <c:pt idx="19849">
                  <c:v>0.932446</c:v>
                </c:pt>
                <c:pt idx="19850">
                  <c:v>0.932446</c:v>
                </c:pt>
                <c:pt idx="19851">
                  <c:v>1.999047</c:v>
                </c:pt>
                <c:pt idx="19852">
                  <c:v>1.999047</c:v>
                </c:pt>
                <c:pt idx="19853">
                  <c:v>2.1756310000000001</c:v>
                </c:pt>
                <c:pt idx="19854">
                  <c:v>3.6035780000000002</c:v>
                </c:pt>
                <c:pt idx="19855">
                  <c:v>3.6035780000000002</c:v>
                </c:pt>
                <c:pt idx="19856">
                  <c:v>3.6035780000000002</c:v>
                </c:pt>
                <c:pt idx="19857">
                  <c:v>4.2853640000000004</c:v>
                </c:pt>
                <c:pt idx="19858">
                  <c:v>4.2853640000000004</c:v>
                </c:pt>
                <c:pt idx="19859">
                  <c:v>4.5285840000000004</c:v>
                </c:pt>
                <c:pt idx="19860">
                  <c:v>4.6640779999999999</c:v>
                </c:pt>
                <c:pt idx="19861">
                  <c:v>4.7818779999999999</c:v>
                </c:pt>
                <c:pt idx="19862">
                  <c:v>5.0224570000000002</c:v>
                </c:pt>
                <c:pt idx="19863">
                  <c:v>5.0224570000000002</c:v>
                </c:pt>
                <c:pt idx="19864">
                  <c:v>5.0224570000000002</c:v>
                </c:pt>
                <c:pt idx="19865">
                  <c:v>5.2419000000000002</c:v>
                </c:pt>
                <c:pt idx="19866">
                  <c:v>5.2419000000000002</c:v>
                </c:pt>
                <c:pt idx="19867">
                  <c:v>5.2660619999999998</c:v>
                </c:pt>
                <c:pt idx="19868">
                  <c:v>5.2616959999999997</c:v>
                </c:pt>
                <c:pt idx="19869">
                  <c:v>5.2423200000000003</c:v>
                </c:pt>
                <c:pt idx="19870">
                  <c:v>5.08568</c:v>
                </c:pt>
                <c:pt idx="19871">
                  <c:v>5.08568</c:v>
                </c:pt>
                <c:pt idx="19872">
                  <c:v>5.08568</c:v>
                </c:pt>
                <c:pt idx="19873">
                  <c:v>4.8802279999999998</c:v>
                </c:pt>
                <c:pt idx="19874">
                  <c:v>4.8802279999999998</c:v>
                </c:pt>
                <c:pt idx="19875">
                  <c:v>4.7002569999999997</c:v>
                </c:pt>
                <c:pt idx="19876">
                  <c:v>4.5755330000000001</c:v>
                </c:pt>
                <c:pt idx="19877">
                  <c:v>4.4403249999999996</c:v>
                </c:pt>
                <c:pt idx="19878">
                  <c:v>3.96435</c:v>
                </c:pt>
                <c:pt idx="19879">
                  <c:v>3.96435</c:v>
                </c:pt>
                <c:pt idx="19880">
                  <c:v>3.96435</c:v>
                </c:pt>
                <c:pt idx="19881">
                  <c:v>3.4372340000000001</c:v>
                </c:pt>
                <c:pt idx="19882">
                  <c:v>3.4372340000000001</c:v>
                </c:pt>
                <c:pt idx="19883">
                  <c:v>3.1065550000000002</c:v>
                </c:pt>
                <c:pt idx="19884">
                  <c:v>2.906015</c:v>
                </c:pt>
                <c:pt idx="19885">
                  <c:v>2.691764</c:v>
                </c:pt>
                <c:pt idx="19886">
                  <c:v>2.0203669999999998</c:v>
                </c:pt>
                <c:pt idx="19887">
                  <c:v>2.0203669999999998</c:v>
                </c:pt>
                <c:pt idx="19888">
                  <c:v>2.0203669999999998</c:v>
                </c:pt>
                <c:pt idx="19889">
                  <c:v>1.332435</c:v>
                </c:pt>
                <c:pt idx="19890">
                  <c:v>1.332435</c:v>
                </c:pt>
                <c:pt idx="19891">
                  <c:v>0.95089299999999999</c:v>
                </c:pt>
                <c:pt idx="19892">
                  <c:v>0.72283600000000003</c:v>
                </c:pt>
                <c:pt idx="19893">
                  <c:v>0.49774400000000002</c:v>
                </c:pt>
                <c:pt idx="19894">
                  <c:v>-0.12614</c:v>
                </c:pt>
                <c:pt idx="19895">
                  <c:v>-0.12614</c:v>
                </c:pt>
                <c:pt idx="19896">
                  <c:v>-0.12614</c:v>
                </c:pt>
                <c:pt idx="19897">
                  <c:v>-0.72721599999999997</c:v>
                </c:pt>
                <c:pt idx="19898">
                  <c:v>-0.72721599999999997</c:v>
                </c:pt>
                <c:pt idx="19899">
                  <c:v>-1.014076</c:v>
                </c:pt>
                <c:pt idx="19900">
                  <c:v>-1.1791149999999999</c:v>
                </c:pt>
                <c:pt idx="19901">
                  <c:v>-1.3336969999999999</c:v>
                </c:pt>
                <c:pt idx="19902">
                  <c:v>-1.743007</c:v>
                </c:pt>
                <c:pt idx="19903">
                  <c:v>-1.743007</c:v>
                </c:pt>
                <c:pt idx="19904">
                  <c:v>-1.743007</c:v>
                </c:pt>
                <c:pt idx="19905">
                  <c:v>-1.743007</c:v>
                </c:pt>
                <c:pt idx="19906">
                  <c:v>-2.1633179999999999</c:v>
                </c:pt>
                <c:pt idx="19907">
                  <c:v>-2.1633179999999999</c:v>
                </c:pt>
                <c:pt idx="19908">
                  <c:v>-2.1633179999999999</c:v>
                </c:pt>
                <c:pt idx="19909">
                  <c:v>-2.1633179999999999</c:v>
                </c:pt>
                <c:pt idx="19910">
                  <c:v>-2.5850040000000001</c:v>
                </c:pt>
                <c:pt idx="19911">
                  <c:v>-2.6990590000000001</c:v>
                </c:pt>
                <c:pt idx="19912">
                  <c:v>-2.81385</c:v>
                </c:pt>
                <c:pt idx="19913">
                  <c:v>-2.9299040000000001</c:v>
                </c:pt>
                <c:pt idx="19914">
                  <c:v>-2.9299040000000001</c:v>
                </c:pt>
                <c:pt idx="19915">
                  <c:v>-2.9299040000000001</c:v>
                </c:pt>
                <c:pt idx="19916">
                  <c:v>-3.3368470000000001</c:v>
                </c:pt>
                <c:pt idx="19917">
                  <c:v>-3.3368470000000001</c:v>
                </c:pt>
                <c:pt idx="19918">
                  <c:v>-3.6445219999999998</c:v>
                </c:pt>
                <c:pt idx="19919">
                  <c:v>-3.770159</c:v>
                </c:pt>
                <c:pt idx="19920">
                  <c:v>-3.9013520000000002</c:v>
                </c:pt>
                <c:pt idx="19921">
                  <c:v>-4.0362710000000002</c:v>
                </c:pt>
                <c:pt idx="19922">
                  <c:v>-4.1749590000000003</c:v>
                </c:pt>
                <c:pt idx="19923">
                  <c:v>-4.1749590000000003</c:v>
                </c:pt>
                <c:pt idx="19924">
                  <c:v>-4.1749590000000003</c:v>
                </c:pt>
                <c:pt idx="19925">
                  <c:v>-4.6725339999999997</c:v>
                </c:pt>
                <c:pt idx="19926">
                  <c:v>-5.0568689999999998</c:v>
                </c:pt>
                <c:pt idx="19927">
                  <c:v>-5.2076130000000003</c:v>
                </c:pt>
                <c:pt idx="19928">
                  <c:v>-5.3697860000000004</c:v>
                </c:pt>
                <c:pt idx="19929">
                  <c:v>-5.5358710000000002</c:v>
                </c:pt>
                <c:pt idx="19930">
                  <c:v>-5.706232</c:v>
                </c:pt>
                <c:pt idx="19931">
                  <c:v>-5.706232</c:v>
                </c:pt>
                <c:pt idx="19932">
                  <c:v>-6.3081069999999997</c:v>
                </c:pt>
                <c:pt idx="19933">
                  <c:v>-6.3081069999999997</c:v>
                </c:pt>
                <c:pt idx="19934">
                  <c:v>-6.774858</c:v>
                </c:pt>
                <c:pt idx="19935">
                  <c:v>-6.955114</c:v>
                </c:pt>
                <c:pt idx="19936">
                  <c:v>-7.1470089999999997</c:v>
                </c:pt>
                <c:pt idx="19937">
                  <c:v>-7.3424399999999999</c:v>
                </c:pt>
                <c:pt idx="19938">
                  <c:v>-7.5400460000000002</c:v>
                </c:pt>
                <c:pt idx="19939">
                  <c:v>-7.5400460000000002</c:v>
                </c:pt>
                <c:pt idx="19940">
                  <c:v>-8.699014</c:v>
                </c:pt>
                <c:pt idx="19941">
                  <c:v>-8.699014</c:v>
                </c:pt>
                <c:pt idx="19942">
                  <c:v>-9.1479560000000006</c:v>
                </c:pt>
                <c:pt idx="19943">
                  <c:v>-9.3524550000000009</c:v>
                </c:pt>
                <c:pt idx="19944">
                  <c:v>-9.5580979999999993</c:v>
                </c:pt>
                <c:pt idx="19945">
                  <c:v>-9.7629190000000001</c:v>
                </c:pt>
                <c:pt idx="19946">
                  <c:v>-9.9682689999999994</c:v>
                </c:pt>
                <c:pt idx="19947">
                  <c:v>-9.9682689999999994</c:v>
                </c:pt>
                <c:pt idx="19948">
                  <c:v>-10.649664</c:v>
                </c:pt>
                <c:pt idx="19949">
                  <c:v>-10.649664</c:v>
                </c:pt>
                <c:pt idx="19950">
                  <c:v>-11.739463000000001</c:v>
                </c:pt>
                <c:pt idx="19951">
                  <c:v>-11.739463000000001</c:v>
                </c:pt>
                <c:pt idx="19952">
                  <c:v>-11.923919</c:v>
                </c:pt>
                <c:pt idx="19953">
                  <c:v>-11.923919</c:v>
                </c:pt>
                <c:pt idx="19954">
                  <c:v>-12.531414</c:v>
                </c:pt>
                <c:pt idx="19955">
                  <c:v>-12.531414</c:v>
                </c:pt>
                <c:pt idx="19956">
                  <c:v>-12.531414</c:v>
                </c:pt>
                <c:pt idx="19957">
                  <c:v>-12.812697</c:v>
                </c:pt>
                <c:pt idx="19958">
                  <c:v>-14.240093999999999</c:v>
                </c:pt>
                <c:pt idx="19959">
                  <c:v>-14.388555999999999</c:v>
                </c:pt>
                <c:pt idx="19960">
                  <c:v>-14.533200000000001</c:v>
                </c:pt>
                <c:pt idx="19961">
                  <c:v>-14.676569000000001</c:v>
                </c:pt>
                <c:pt idx="19962">
                  <c:v>-14.815973</c:v>
                </c:pt>
                <c:pt idx="19963">
                  <c:v>-14.94563</c:v>
                </c:pt>
                <c:pt idx="19964">
                  <c:v>-15.077057999999999</c:v>
                </c:pt>
                <c:pt idx="19965">
                  <c:v>-15.077057999999999</c:v>
                </c:pt>
                <c:pt idx="19966">
                  <c:v>-15.561715</c:v>
                </c:pt>
                <c:pt idx="19967">
                  <c:v>-15.679874</c:v>
                </c:pt>
                <c:pt idx="19968">
                  <c:v>-15.794463</c:v>
                </c:pt>
                <c:pt idx="19969">
                  <c:v>-15.905637</c:v>
                </c:pt>
                <c:pt idx="19970">
                  <c:v>-16.008973000000001</c:v>
                </c:pt>
                <c:pt idx="19971">
                  <c:v>-16.111946</c:v>
                </c:pt>
                <c:pt idx="19972">
                  <c:v>-16.210657000000001</c:v>
                </c:pt>
                <c:pt idx="19973">
                  <c:v>-16.210657000000001</c:v>
                </c:pt>
                <c:pt idx="19974">
                  <c:v>-16.588187000000001</c:v>
                </c:pt>
                <c:pt idx="19975">
                  <c:v>-16.679541</c:v>
                </c:pt>
                <c:pt idx="19976">
                  <c:v>-16.764873999999999</c:v>
                </c:pt>
                <c:pt idx="19977">
                  <c:v>-16.850301999999999</c:v>
                </c:pt>
                <c:pt idx="19978">
                  <c:v>-16.933952999999999</c:v>
                </c:pt>
                <c:pt idx="19979">
                  <c:v>-17.015955999999999</c:v>
                </c:pt>
                <c:pt idx="19980">
                  <c:v>-17.096436000000001</c:v>
                </c:pt>
                <c:pt idx="19981">
                  <c:v>-17.096436000000001</c:v>
                </c:pt>
                <c:pt idx="19982">
                  <c:v>-17.689157000000002</c:v>
                </c:pt>
                <c:pt idx="19983">
                  <c:v>-17.689157000000002</c:v>
                </c:pt>
                <c:pt idx="19984">
                  <c:v>-17.753768000000001</c:v>
                </c:pt>
                <c:pt idx="19985">
                  <c:v>-17.819227000000001</c:v>
                </c:pt>
                <c:pt idx="19986">
                  <c:v>-17.819227000000001</c:v>
                </c:pt>
                <c:pt idx="19987">
                  <c:v>-18.050225000000001</c:v>
                </c:pt>
                <c:pt idx="19988">
                  <c:v>-18.050225000000001</c:v>
                </c:pt>
                <c:pt idx="19989">
                  <c:v>-18.050225000000001</c:v>
                </c:pt>
                <c:pt idx="19990">
                  <c:v>-18.326056000000001</c:v>
                </c:pt>
                <c:pt idx="19991">
                  <c:v>-18.326056000000001</c:v>
                </c:pt>
                <c:pt idx="19992">
                  <c:v>-18.384352</c:v>
                </c:pt>
                <c:pt idx="19993">
                  <c:v>-18.442193</c:v>
                </c:pt>
                <c:pt idx="19994">
                  <c:v>-18.442193</c:v>
                </c:pt>
                <c:pt idx="19995">
                  <c:v>-18.657170000000001</c:v>
                </c:pt>
                <c:pt idx="19996">
                  <c:v>-18.657170000000001</c:v>
                </c:pt>
                <c:pt idx="19997">
                  <c:v>-18.657170000000001</c:v>
                </c:pt>
                <c:pt idx="19998">
                  <c:v>-18.910406999999999</c:v>
                </c:pt>
                <c:pt idx="19999">
                  <c:v>-18.910406999999999</c:v>
                </c:pt>
                <c:pt idx="20000">
                  <c:v>-18.965229999999998</c:v>
                </c:pt>
                <c:pt idx="20001">
                  <c:v>-19.017385999999998</c:v>
                </c:pt>
                <c:pt idx="20002">
                  <c:v>-19.017385999999998</c:v>
                </c:pt>
                <c:pt idx="20003">
                  <c:v>-19.220676000000001</c:v>
                </c:pt>
                <c:pt idx="20004">
                  <c:v>-19.220676000000001</c:v>
                </c:pt>
                <c:pt idx="20005">
                  <c:v>-19.220676000000001</c:v>
                </c:pt>
                <c:pt idx="20006">
                  <c:v>-19.460546000000001</c:v>
                </c:pt>
                <c:pt idx="20007">
                  <c:v>-19.460546000000001</c:v>
                </c:pt>
                <c:pt idx="20008">
                  <c:v>-19.512544999999999</c:v>
                </c:pt>
                <c:pt idx="20009">
                  <c:v>-19.564260999999998</c:v>
                </c:pt>
                <c:pt idx="20010">
                  <c:v>-19.564260999999998</c:v>
                </c:pt>
                <c:pt idx="20011">
                  <c:v>-19.758461</c:v>
                </c:pt>
                <c:pt idx="20012">
                  <c:v>-19.758461</c:v>
                </c:pt>
                <c:pt idx="20013">
                  <c:v>-19.785529</c:v>
                </c:pt>
                <c:pt idx="20014">
                  <c:v>-19.986758999999999</c:v>
                </c:pt>
                <c:pt idx="20015">
                  <c:v>-19.986758999999999</c:v>
                </c:pt>
                <c:pt idx="20016">
                  <c:v>-20.037185000000001</c:v>
                </c:pt>
                <c:pt idx="20017">
                  <c:v>-20.087797999999999</c:v>
                </c:pt>
                <c:pt idx="20018">
                  <c:v>-20.087797999999999</c:v>
                </c:pt>
                <c:pt idx="20019">
                  <c:v>-20.282819</c:v>
                </c:pt>
                <c:pt idx="20020">
                  <c:v>-20.282819</c:v>
                </c:pt>
                <c:pt idx="20021">
                  <c:v>-20.307887999999998</c:v>
                </c:pt>
                <c:pt idx="20022">
                  <c:v>-20.513811</c:v>
                </c:pt>
                <c:pt idx="20023">
                  <c:v>-20.513811</c:v>
                </c:pt>
                <c:pt idx="20024">
                  <c:v>-20.566331000000002</c:v>
                </c:pt>
                <c:pt idx="20025">
                  <c:v>-20.616522</c:v>
                </c:pt>
                <c:pt idx="20026">
                  <c:v>-20.616522</c:v>
                </c:pt>
                <c:pt idx="20027">
                  <c:v>-20.826899999999998</c:v>
                </c:pt>
                <c:pt idx="20028">
                  <c:v>-20.826899999999998</c:v>
                </c:pt>
                <c:pt idx="20029">
                  <c:v>-20.856994</c:v>
                </c:pt>
                <c:pt idx="20030">
                  <c:v>-21.077224000000001</c:v>
                </c:pt>
                <c:pt idx="20031">
                  <c:v>-21.077224000000001</c:v>
                </c:pt>
                <c:pt idx="20032">
                  <c:v>-21.135321999999999</c:v>
                </c:pt>
                <c:pt idx="20033">
                  <c:v>-21.193988000000001</c:v>
                </c:pt>
                <c:pt idx="20034">
                  <c:v>-21.193988000000001</c:v>
                </c:pt>
                <c:pt idx="20035">
                  <c:v>-21.422492999999999</c:v>
                </c:pt>
                <c:pt idx="20036">
                  <c:v>-21.422492999999999</c:v>
                </c:pt>
                <c:pt idx="20037">
                  <c:v>-21.452480999999999</c:v>
                </c:pt>
                <c:pt idx="20038">
                  <c:v>-21.695449</c:v>
                </c:pt>
                <c:pt idx="20039">
                  <c:v>-21.695449</c:v>
                </c:pt>
                <c:pt idx="20040">
                  <c:v>-21.758089999999999</c:v>
                </c:pt>
                <c:pt idx="20041">
                  <c:v>-21.819783999999999</c:v>
                </c:pt>
                <c:pt idx="20042">
                  <c:v>-21.819783999999999</c:v>
                </c:pt>
                <c:pt idx="20043">
                  <c:v>-22.060158000000001</c:v>
                </c:pt>
                <c:pt idx="20044">
                  <c:v>-22.060158000000001</c:v>
                </c:pt>
                <c:pt idx="20045">
                  <c:v>-22.094176999999998</c:v>
                </c:pt>
                <c:pt idx="20046">
                  <c:v>-22.351116000000001</c:v>
                </c:pt>
                <c:pt idx="20047">
                  <c:v>-22.351116000000001</c:v>
                </c:pt>
                <c:pt idx="20048">
                  <c:v>-22.417069999999999</c:v>
                </c:pt>
                <c:pt idx="20049">
                  <c:v>-22.484266999999999</c:v>
                </c:pt>
                <c:pt idx="20050">
                  <c:v>-22.484266999999999</c:v>
                </c:pt>
                <c:pt idx="20051">
                  <c:v>-22.729541000000001</c:v>
                </c:pt>
                <c:pt idx="20052">
                  <c:v>-22.729541000000001</c:v>
                </c:pt>
                <c:pt idx="20053">
                  <c:v>-22.765598000000001</c:v>
                </c:pt>
                <c:pt idx="20054">
                  <c:v>-23.029803999999999</c:v>
                </c:pt>
                <c:pt idx="20055">
                  <c:v>-23.029803999999999</c:v>
                </c:pt>
                <c:pt idx="20056">
                  <c:v>-23.097175</c:v>
                </c:pt>
                <c:pt idx="20057">
                  <c:v>-23.164000999999999</c:v>
                </c:pt>
                <c:pt idx="20058">
                  <c:v>-23.164000999999999</c:v>
                </c:pt>
                <c:pt idx="20059">
                  <c:v>-23.550491000000001</c:v>
                </c:pt>
                <c:pt idx="20060">
                  <c:v>-23.550491000000001</c:v>
                </c:pt>
                <c:pt idx="20061">
                  <c:v>-23.583280999999999</c:v>
                </c:pt>
                <c:pt idx="20062">
                  <c:v>-23.834613000000001</c:v>
                </c:pt>
                <c:pt idx="20063">
                  <c:v>-23.834613000000001</c:v>
                </c:pt>
                <c:pt idx="20064">
                  <c:v>-23.898102999999999</c:v>
                </c:pt>
                <c:pt idx="20065">
                  <c:v>-23.960965999999999</c:v>
                </c:pt>
                <c:pt idx="20066">
                  <c:v>-23.960965999999999</c:v>
                </c:pt>
                <c:pt idx="20067">
                  <c:v>-24.179957999999999</c:v>
                </c:pt>
                <c:pt idx="20068">
                  <c:v>-24.179957999999999</c:v>
                </c:pt>
                <c:pt idx="20069">
                  <c:v>-24.21706</c:v>
                </c:pt>
                <c:pt idx="20070">
                  <c:v>-24.459491</c:v>
                </c:pt>
                <c:pt idx="20071">
                  <c:v>-24.459491</c:v>
                </c:pt>
                <c:pt idx="20072">
                  <c:v>-24.516214999999999</c:v>
                </c:pt>
                <c:pt idx="20073">
                  <c:v>-24.574266000000001</c:v>
                </c:pt>
                <c:pt idx="20074">
                  <c:v>-24.574266000000001</c:v>
                </c:pt>
                <c:pt idx="20075">
                  <c:v>-24.781023999999999</c:v>
                </c:pt>
                <c:pt idx="20076">
                  <c:v>-24.781023999999999</c:v>
                </c:pt>
                <c:pt idx="20077">
                  <c:v>-24.814920999999998</c:v>
                </c:pt>
                <c:pt idx="20078">
                  <c:v>-25.036746000000001</c:v>
                </c:pt>
                <c:pt idx="20079">
                  <c:v>-25.036746000000001</c:v>
                </c:pt>
                <c:pt idx="20080">
                  <c:v>-25.091528</c:v>
                </c:pt>
                <c:pt idx="20081">
                  <c:v>-25.145838000000001</c:v>
                </c:pt>
                <c:pt idx="20082">
                  <c:v>-25.145838000000001</c:v>
                </c:pt>
                <c:pt idx="20083">
                  <c:v>-25.338007999999999</c:v>
                </c:pt>
                <c:pt idx="20084">
                  <c:v>-25.338007999999999</c:v>
                </c:pt>
                <c:pt idx="20085">
                  <c:v>-25.369947</c:v>
                </c:pt>
                <c:pt idx="20086">
                  <c:v>-25.577957000000001</c:v>
                </c:pt>
                <c:pt idx="20087">
                  <c:v>-25.577957000000001</c:v>
                </c:pt>
                <c:pt idx="20088">
                  <c:v>-25.630116999999998</c:v>
                </c:pt>
                <c:pt idx="20089">
                  <c:v>-25.681090999999999</c:v>
                </c:pt>
                <c:pt idx="20090">
                  <c:v>-25.681090999999999</c:v>
                </c:pt>
                <c:pt idx="20091">
                  <c:v>-25.867222000000002</c:v>
                </c:pt>
                <c:pt idx="20092">
                  <c:v>-25.867222000000002</c:v>
                </c:pt>
                <c:pt idx="20093">
                  <c:v>-25.896955999999999</c:v>
                </c:pt>
                <c:pt idx="20094">
                  <c:v>-26.100017999999999</c:v>
                </c:pt>
                <c:pt idx="20095">
                  <c:v>-26.100017999999999</c:v>
                </c:pt>
                <c:pt idx="20096">
                  <c:v>-26.152370999999999</c:v>
                </c:pt>
                <c:pt idx="20097">
                  <c:v>-26.203149</c:v>
                </c:pt>
                <c:pt idx="20098">
                  <c:v>-26.203149</c:v>
                </c:pt>
                <c:pt idx="20099">
                  <c:v>-26.398354999999999</c:v>
                </c:pt>
                <c:pt idx="20100">
                  <c:v>-26.398354999999999</c:v>
                </c:pt>
                <c:pt idx="20101">
                  <c:v>-26.425827000000002</c:v>
                </c:pt>
                <c:pt idx="20102">
                  <c:v>-26.642537000000001</c:v>
                </c:pt>
                <c:pt idx="20103">
                  <c:v>-26.642537000000001</c:v>
                </c:pt>
                <c:pt idx="20104">
                  <c:v>-26.694952000000001</c:v>
                </c:pt>
                <c:pt idx="20105">
                  <c:v>-26.751308000000002</c:v>
                </c:pt>
                <c:pt idx="20106">
                  <c:v>-26.751308000000002</c:v>
                </c:pt>
                <c:pt idx="20107">
                  <c:v>-26.751308000000002</c:v>
                </c:pt>
                <c:pt idx="20108">
                  <c:v>-26.751308000000002</c:v>
                </c:pt>
                <c:pt idx="20109">
                  <c:v>-26.751308000000002</c:v>
                </c:pt>
                <c:pt idx="20110">
                  <c:v>-26.967890000000001</c:v>
                </c:pt>
                <c:pt idx="20111">
                  <c:v>-26.967890000000001</c:v>
                </c:pt>
                <c:pt idx="20112">
                  <c:v>-26.967890000000001</c:v>
                </c:pt>
                <c:pt idx="20113">
                  <c:v>-26.967890000000001</c:v>
                </c:pt>
                <c:pt idx="20114">
                  <c:v>-26.999241999999999</c:v>
                </c:pt>
                <c:pt idx="20115">
                  <c:v>-27.057780000000001</c:v>
                </c:pt>
                <c:pt idx="20116">
                  <c:v>-27.117425000000001</c:v>
                </c:pt>
                <c:pt idx="20117">
                  <c:v>-27.174925000000002</c:v>
                </c:pt>
                <c:pt idx="20118">
                  <c:v>-27.362947999999999</c:v>
                </c:pt>
                <c:pt idx="20119">
                  <c:v>-27.362947999999999</c:v>
                </c:pt>
                <c:pt idx="20120">
                  <c:v>-27.608981</c:v>
                </c:pt>
                <c:pt idx="20121">
                  <c:v>-27.608981</c:v>
                </c:pt>
                <c:pt idx="20122">
                  <c:v>-27.641970000000001</c:v>
                </c:pt>
                <c:pt idx="20123">
                  <c:v>-27.776498</c:v>
                </c:pt>
                <c:pt idx="20124">
                  <c:v>-27.776498</c:v>
                </c:pt>
                <c:pt idx="20125">
                  <c:v>-27.845911999999998</c:v>
                </c:pt>
                <c:pt idx="20126">
                  <c:v>-28.057303999999998</c:v>
                </c:pt>
                <c:pt idx="20127">
                  <c:v>-28.057303999999998</c:v>
                </c:pt>
                <c:pt idx="20128">
                  <c:v>-28.344256999999999</c:v>
                </c:pt>
                <c:pt idx="20129">
                  <c:v>-28.344256999999999</c:v>
                </c:pt>
                <c:pt idx="20130">
                  <c:v>-28.385991000000001</c:v>
                </c:pt>
                <c:pt idx="20131">
                  <c:v>-28.543925000000002</c:v>
                </c:pt>
                <c:pt idx="20132">
                  <c:v>-28.621141999999999</c:v>
                </c:pt>
                <c:pt idx="20133">
                  <c:v>-28.704561999999999</c:v>
                </c:pt>
                <c:pt idx="20134">
                  <c:v>-28.876217</c:v>
                </c:pt>
                <c:pt idx="20135">
                  <c:v>-28.876217</c:v>
                </c:pt>
                <c:pt idx="20136">
                  <c:v>-29.209413999999999</c:v>
                </c:pt>
                <c:pt idx="20137">
                  <c:v>-29.209413999999999</c:v>
                </c:pt>
                <c:pt idx="20138">
                  <c:v>-29.255972</c:v>
                </c:pt>
                <c:pt idx="20139">
                  <c:v>-29.347669</c:v>
                </c:pt>
                <c:pt idx="20140">
                  <c:v>-29.536110000000001</c:v>
                </c:pt>
                <c:pt idx="20141">
                  <c:v>-29.632822999999998</c:v>
                </c:pt>
                <c:pt idx="20142">
                  <c:v>-29.825939999999999</c:v>
                </c:pt>
                <c:pt idx="20143">
                  <c:v>-29.825939999999999</c:v>
                </c:pt>
                <c:pt idx="20144">
                  <c:v>-30.205552000000001</c:v>
                </c:pt>
                <c:pt idx="20145">
                  <c:v>-30.205552000000001</c:v>
                </c:pt>
                <c:pt idx="20146">
                  <c:v>-30.264783000000001</c:v>
                </c:pt>
                <c:pt idx="20147">
                  <c:v>-30.46988</c:v>
                </c:pt>
                <c:pt idx="20148">
                  <c:v>-30.577583000000001</c:v>
                </c:pt>
                <c:pt idx="20149">
                  <c:v>-30.686883000000002</c:v>
                </c:pt>
                <c:pt idx="20150">
                  <c:v>-30.910197</c:v>
                </c:pt>
                <c:pt idx="20151">
                  <c:v>-30.910197</c:v>
                </c:pt>
                <c:pt idx="20152">
                  <c:v>-31.335982000000001</c:v>
                </c:pt>
                <c:pt idx="20153">
                  <c:v>-31.335982000000001</c:v>
                </c:pt>
                <c:pt idx="20154">
                  <c:v>-31.395440000000001</c:v>
                </c:pt>
                <c:pt idx="20155">
                  <c:v>-31.632314999999998</c:v>
                </c:pt>
                <c:pt idx="20156">
                  <c:v>-31.746675</c:v>
                </c:pt>
                <c:pt idx="20157">
                  <c:v>-31.868762</c:v>
                </c:pt>
                <c:pt idx="20158">
                  <c:v>-32.117024999999998</c:v>
                </c:pt>
                <c:pt idx="20159">
                  <c:v>-32.117024999999998</c:v>
                </c:pt>
                <c:pt idx="20160">
                  <c:v>-32.117024999999998</c:v>
                </c:pt>
                <c:pt idx="20161">
                  <c:v>-32.584335000000003</c:v>
                </c:pt>
                <c:pt idx="20162">
                  <c:v>-32.584335000000003</c:v>
                </c:pt>
                <c:pt idx="20163">
                  <c:v>-32.584335000000003</c:v>
                </c:pt>
                <c:pt idx="20164">
                  <c:v>-32.783225999999999</c:v>
                </c:pt>
                <c:pt idx="20165">
                  <c:v>-32.914248999999998</c:v>
                </c:pt>
                <c:pt idx="20166">
                  <c:v>-33.310428000000002</c:v>
                </c:pt>
                <c:pt idx="20167">
                  <c:v>-33.448672000000002</c:v>
                </c:pt>
                <c:pt idx="20168">
                  <c:v>-33.448672000000002</c:v>
                </c:pt>
                <c:pt idx="20169">
                  <c:v>-33.448672000000002</c:v>
                </c:pt>
                <c:pt idx="20170">
                  <c:v>-33.955826999999999</c:v>
                </c:pt>
                <c:pt idx="20171">
                  <c:v>-33.955826999999999</c:v>
                </c:pt>
                <c:pt idx="20172">
                  <c:v>-34.02975</c:v>
                </c:pt>
                <c:pt idx="20173">
                  <c:v>-34.313129000000004</c:v>
                </c:pt>
                <c:pt idx="20174">
                  <c:v>-34.748868999999999</c:v>
                </c:pt>
                <c:pt idx="20175">
                  <c:v>-34.890694000000003</c:v>
                </c:pt>
                <c:pt idx="20176">
                  <c:v>-34.890694000000003</c:v>
                </c:pt>
                <c:pt idx="20177">
                  <c:v>-34.890694000000003</c:v>
                </c:pt>
                <c:pt idx="20178">
                  <c:v>-35.428330000000003</c:v>
                </c:pt>
                <c:pt idx="20179">
                  <c:v>-35.428330000000003</c:v>
                </c:pt>
                <c:pt idx="20180">
                  <c:v>-35.511510000000001</c:v>
                </c:pt>
                <c:pt idx="20181">
                  <c:v>-35.815880999999997</c:v>
                </c:pt>
                <c:pt idx="20182">
                  <c:v>-36.27966</c:v>
                </c:pt>
                <c:pt idx="20183">
                  <c:v>-36.425756</c:v>
                </c:pt>
                <c:pt idx="20184">
                  <c:v>-36.425756</c:v>
                </c:pt>
                <c:pt idx="20185">
                  <c:v>-36.425756</c:v>
                </c:pt>
                <c:pt idx="20186">
                  <c:v>-36.994722000000003</c:v>
                </c:pt>
                <c:pt idx="20187">
                  <c:v>-36.994722000000003</c:v>
                </c:pt>
                <c:pt idx="20188">
                  <c:v>-37.091402000000002</c:v>
                </c:pt>
                <c:pt idx="20189">
                  <c:v>-37.407007999999998</c:v>
                </c:pt>
                <c:pt idx="20190">
                  <c:v>-37.899293999999998</c:v>
                </c:pt>
                <c:pt idx="20191">
                  <c:v>-38.067093999999997</c:v>
                </c:pt>
                <c:pt idx="20192">
                  <c:v>-38.067093999999997</c:v>
                </c:pt>
                <c:pt idx="20193">
                  <c:v>-38.067093999999997</c:v>
                </c:pt>
                <c:pt idx="20194">
                  <c:v>-39.062196</c:v>
                </c:pt>
                <c:pt idx="20195">
                  <c:v>-39.062196</c:v>
                </c:pt>
                <c:pt idx="20196">
                  <c:v>-39.144489</c:v>
                </c:pt>
                <c:pt idx="20197">
                  <c:v>-39.471842000000002</c:v>
                </c:pt>
                <c:pt idx="20198">
                  <c:v>-40.001292999999997</c:v>
                </c:pt>
                <c:pt idx="20199">
                  <c:v>-40.172891</c:v>
                </c:pt>
                <c:pt idx="20200">
                  <c:v>-40.172891</c:v>
                </c:pt>
                <c:pt idx="20201">
                  <c:v>-40.172891</c:v>
                </c:pt>
                <c:pt idx="20202">
                  <c:v>-40.824941000000003</c:v>
                </c:pt>
                <c:pt idx="20203">
                  <c:v>-40.824941000000003</c:v>
                </c:pt>
                <c:pt idx="20204">
                  <c:v>-40.930855000000001</c:v>
                </c:pt>
                <c:pt idx="20205">
                  <c:v>-41.305404000000003</c:v>
                </c:pt>
                <c:pt idx="20206">
                  <c:v>-41.878691000000003</c:v>
                </c:pt>
                <c:pt idx="20207">
                  <c:v>-42.078885</c:v>
                </c:pt>
                <c:pt idx="20208">
                  <c:v>-42.078885</c:v>
                </c:pt>
                <c:pt idx="20209">
                  <c:v>-42.078885</c:v>
                </c:pt>
                <c:pt idx="20210">
                  <c:v>-42.807836000000002</c:v>
                </c:pt>
                <c:pt idx="20211">
                  <c:v>-42.807836000000002</c:v>
                </c:pt>
                <c:pt idx="20212">
                  <c:v>-42.927765000000001</c:v>
                </c:pt>
                <c:pt idx="20213">
                  <c:v>-43.343271000000001</c:v>
                </c:pt>
                <c:pt idx="20214">
                  <c:v>-43.963873999999997</c:v>
                </c:pt>
                <c:pt idx="20215">
                  <c:v>-44.182709000000003</c:v>
                </c:pt>
                <c:pt idx="20216">
                  <c:v>-44.182709000000003</c:v>
                </c:pt>
                <c:pt idx="20217">
                  <c:v>-44.182709000000003</c:v>
                </c:pt>
                <c:pt idx="20218">
                  <c:v>-45.001618000000001</c:v>
                </c:pt>
                <c:pt idx="20219">
                  <c:v>-45.001618000000001</c:v>
                </c:pt>
                <c:pt idx="20220">
                  <c:v>-45.353901999999998</c:v>
                </c:pt>
                <c:pt idx="20221">
                  <c:v>-45.584634000000001</c:v>
                </c:pt>
                <c:pt idx="20222">
                  <c:v>-46.287975000000003</c:v>
                </c:pt>
                <c:pt idx="20223">
                  <c:v>-46.534455000000001</c:v>
                </c:pt>
                <c:pt idx="20224">
                  <c:v>-46.534455000000001</c:v>
                </c:pt>
                <c:pt idx="20225">
                  <c:v>-46.534455000000001</c:v>
                </c:pt>
                <c:pt idx="20226">
                  <c:v>-47.454967000000003</c:v>
                </c:pt>
                <c:pt idx="20227">
                  <c:v>-47.454967000000003</c:v>
                </c:pt>
                <c:pt idx="20228">
                  <c:v>-47.854714999999999</c:v>
                </c:pt>
                <c:pt idx="20229">
                  <c:v>-48.099387999999998</c:v>
                </c:pt>
                <c:pt idx="20230">
                  <c:v>-48.894669</c:v>
                </c:pt>
                <c:pt idx="20231">
                  <c:v>-49.166266</c:v>
                </c:pt>
                <c:pt idx="20232">
                  <c:v>-49.166266</c:v>
                </c:pt>
                <c:pt idx="20233">
                  <c:v>-49.166266</c:v>
                </c:pt>
                <c:pt idx="20234">
                  <c:v>-50.181804</c:v>
                </c:pt>
                <c:pt idx="20235">
                  <c:v>-50.181804</c:v>
                </c:pt>
                <c:pt idx="20236">
                  <c:v>-50.603842999999998</c:v>
                </c:pt>
                <c:pt idx="20237">
                  <c:v>-50.885559000000001</c:v>
                </c:pt>
                <c:pt idx="20238">
                  <c:v>-52.032499999999999</c:v>
                </c:pt>
                <c:pt idx="20239">
                  <c:v>-52.032499999999999</c:v>
                </c:pt>
                <c:pt idx="20240">
                  <c:v>-53.150708000000002</c:v>
                </c:pt>
                <c:pt idx="20241">
                  <c:v>-53.150708000000002</c:v>
                </c:pt>
                <c:pt idx="20242">
                  <c:v>-53.626809999999999</c:v>
                </c:pt>
                <c:pt idx="20243">
                  <c:v>-53.936762999999999</c:v>
                </c:pt>
                <c:pt idx="20244">
                  <c:v>-54.249881999999999</c:v>
                </c:pt>
                <c:pt idx="20245">
                  <c:v>-54.549312999999998</c:v>
                </c:pt>
                <c:pt idx="20246">
                  <c:v>-55.183337000000002</c:v>
                </c:pt>
                <c:pt idx="20247">
                  <c:v>-55.183337000000002</c:v>
                </c:pt>
                <c:pt idx="20248">
                  <c:v>-56.388415999999999</c:v>
                </c:pt>
                <c:pt idx="20249">
                  <c:v>-56.388415999999999</c:v>
                </c:pt>
                <c:pt idx="20250">
                  <c:v>-56.888607999999998</c:v>
                </c:pt>
                <c:pt idx="20251">
                  <c:v>-57.218654999999998</c:v>
                </c:pt>
                <c:pt idx="20252">
                  <c:v>-57.549712</c:v>
                </c:pt>
                <c:pt idx="20253">
                  <c:v>-57.874808000000002</c:v>
                </c:pt>
                <c:pt idx="20254">
                  <c:v>-58.536659999999998</c:v>
                </c:pt>
                <c:pt idx="20255">
                  <c:v>-58.536659999999998</c:v>
                </c:pt>
                <c:pt idx="20256">
                  <c:v>-59.780334000000003</c:v>
                </c:pt>
                <c:pt idx="20257">
                  <c:v>-59.780334000000003</c:v>
                </c:pt>
                <c:pt idx="20258">
                  <c:v>-60.279909000000004</c:v>
                </c:pt>
                <c:pt idx="20259">
                  <c:v>-60.607689000000001</c:v>
                </c:pt>
                <c:pt idx="20260">
                  <c:v>-60.931843000000001</c:v>
                </c:pt>
                <c:pt idx="20261">
                  <c:v>-61.241656999999996</c:v>
                </c:pt>
                <c:pt idx="20262">
                  <c:v>-61.880226999999998</c:v>
                </c:pt>
                <c:pt idx="20263">
                  <c:v>-61.880226999999998</c:v>
                </c:pt>
                <c:pt idx="20264">
                  <c:v>-63.036231000000001</c:v>
                </c:pt>
                <c:pt idx="20265">
                  <c:v>-63.036231000000001</c:v>
                </c:pt>
                <c:pt idx="20266">
                  <c:v>-63.501493000000004</c:v>
                </c:pt>
                <c:pt idx="20267">
                  <c:v>-63.794921000000002</c:v>
                </c:pt>
                <c:pt idx="20268">
                  <c:v>-64.079386</c:v>
                </c:pt>
                <c:pt idx="20269">
                  <c:v>-64.361016000000006</c:v>
                </c:pt>
                <c:pt idx="20270">
                  <c:v>-64.891296999999994</c:v>
                </c:pt>
                <c:pt idx="20271">
                  <c:v>-64.891296999999994</c:v>
                </c:pt>
                <c:pt idx="20272">
                  <c:v>-65.813418999999996</c:v>
                </c:pt>
                <c:pt idx="20273">
                  <c:v>-65.813418999999996</c:v>
                </c:pt>
                <c:pt idx="20274">
                  <c:v>-66.167398000000006</c:v>
                </c:pt>
                <c:pt idx="20275">
                  <c:v>-66.380966999999998</c:v>
                </c:pt>
                <c:pt idx="20276">
                  <c:v>-66.576661999999999</c:v>
                </c:pt>
                <c:pt idx="20277">
                  <c:v>-66.770211000000003</c:v>
                </c:pt>
                <c:pt idx="20278">
                  <c:v>-67.132126</c:v>
                </c:pt>
                <c:pt idx="20279">
                  <c:v>-67.132126</c:v>
                </c:pt>
                <c:pt idx="20280">
                  <c:v>-67.734449999999995</c:v>
                </c:pt>
                <c:pt idx="20281">
                  <c:v>-67.734449999999995</c:v>
                </c:pt>
                <c:pt idx="20282">
                  <c:v>-67.955175999999994</c:v>
                </c:pt>
                <c:pt idx="20283">
                  <c:v>-68.090220000000002</c:v>
                </c:pt>
                <c:pt idx="20284">
                  <c:v>-68.213977999999997</c:v>
                </c:pt>
                <c:pt idx="20285">
                  <c:v>-68.326662999999996</c:v>
                </c:pt>
                <c:pt idx="20286">
                  <c:v>-68.521090000000001</c:v>
                </c:pt>
                <c:pt idx="20287">
                  <c:v>-68.521090000000001</c:v>
                </c:pt>
                <c:pt idx="20288">
                  <c:v>-68.840136999999999</c:v>
                </c:pt>
                <c:pt idx="20289">
                  <c:v>-68.840136999999999</c:v>
                </c:pt>
                <c:pt idx="20290">
                  <c:v>-68.945148000000003</c:v>
                </c:pt>
                <c:pt idx="20291">
                  <c:v>-68.995853999999994</c:v>
                </c:pt>
                <c:pt idx="20292">
                  <c:v>-69.031031999999996</c:v>
                </c:pt>
                <c:pt idx="20293">
                  <c:v>-69.048563999999999</c:v>
                </c:pt>
                <c:pt idx="20294">
                  <c:v>-69.026707000000002</c:v>
                </c:pt>
                <c:pt idx="20295">
                  <c:v>-68.931920000000005</c:v>
                </c:pt>
                <c:pt idx="20296">
                  <c:v>-68.931920000000005</c:v>
                </c:pt>
                <c:pt idx="20297">
                  <c:v>-68.931920000000005</c:v>
                </c:pt>
                <c:pt idx="20298">
                  <c:v>-68.811926999999997</c:v>
                </c:pt>
                <c:pt idx="20299">
                  <c:v>-68.714848000000003</c:v>
                </c:pt>
                <c:pt idx="20300">
                  <c:v>-68.600063000000006</c:v>
                </c:pt>
                <c:pt idx="20301">
                  <c:v>-68.468361999999999</c:v>
                </c:pt>
                <c:pt idx="20302">
                  <c:v>-68.164202000000003</c:v>
                </c:pt>
                <c:pt idx="20303">
                  <c:v>-67.605154999999996</c:v>
                </c:pt>
                <c:pt idx="20304">
                  <c:v>-67.605154999999996</c:v>
                </c:pt>
                <c:pt idx="20305">
                  <c:v>-67.605154999999996</c:v>
                </c:pt>
                <c:pt idx="20306">
                  <c:v>-67.287300000000002</c:v>
                </c:pt>
                <c:pt idx="20307">
                  <c:v>-67.076554999999999</c:v>
                </c:pt>
                <c:pt idx="20308">
                  <c:v>-66.854309000000001</c:v>
                </c:pt>
                <c:pt idx="20309">
                  <c:v>-66.621459999999999</c:v>
                </c:pt>
                <c:pt idx="20310">
                  <c:v>-66.13006</c:v>
                </c:pt>
                <c:pt idx="20311">
                  <c:v>-65.283589000000006</c:v>
                </c:pt>
                <c:pt idx="20312">
                  <c:v>-65.283589000000006</c:v>
                </c:pt>
                <c:pt idx="20313">
                  <c:v>-65.283589000000006</c:v>
                </c:pt>
                <c:pt idx="20314">
                  <c:v>-64.864581000000001</c:v>
                </c:pt>
                <c:pt idx="20315">
                  <c:v>-64.586727999999994</c:v>
                </c:pt>
                <c:pt idx="20316">
                  <c:v>-64.300253999999995</c:v>
                </c:pt>
                <c:pt idx="20317">
                  <c:v>-64.004435000000001</c:v>
                </c:pt>
                <c:pt idx="20318">
                  <c:v>-63.384354999999999</c:v>
                </c:pt>
                <c:pt idx="20319">
                  <c:v>-61.643419000000002</c:v>
                </c:pt>
                <c:pt idx="20320">
                  <c:v>-61.643419000000002</c:v>
                </c:pt>
                <c:pt idx="20321">
                  <c:v>-61.643419000000002</c:v>
                </c:pt>
                <c:pt idx="20322">
                  <c:v>-61.151721000000002</c:v>
                </c:pt>
                <c:pt idx="20323">
                  <c:v>-60.801330999999998</c:v>
                </c:pt>
                <c:pt idx="20324">
                  <c:v>-60.441090000000003</c:v>
                </c:pt>
                <c:pt idx="20325">
                  <c:v>-60.069769999999998</c:v>
                </c:pt>
                <c:pt idx="20326">
                  <c:v>-59.298157000000003</c:v>
                </c:pt>
                <c:pt idx="20327">
                  <c:v>-57.97851</c:v>
                </c:pt>
                <c:pt idx="20328">
                  <c:v>-57.97851</c:v>
                </c:pt>
                <c:pt idx="20329">
                  <c:v>-57.97851</c:v>
                </c:pt>
                <c:pt idx="20330">
                  <c:v>-57.305315</c:v>
                </c:pt>
                <c:pt idx="20331">
                  <c:v>-56.901249</c:v>
                </c:pt>
                <c:pt idx="20332">
                  <c:v>-56.462845000000002</c:v>
                </c:pt>
                <c:pt idx="20333">
                  <c:v>-56.022697000000001</c:v>
                </c:pt>
                <c:pt idx="20334">
                  <c:v>-55.118679999999998</c:v>
                </c:pt>
                <c:pt idx="20335">
                  <c:v>-53.572923000000003</c:v>
                </c:pt>
                <c:pt idx="20336">
                  <c:v>-53.572923000000003</c:v>
                </c:pt>
                <c:pt idx="20337">
                  <c:v>-53.572923000000003</c:v>
                </c:pt>
                <c:pt idx="20338">
                  <c:v>-52.825629999999997</c:v>
                </c:pt>
                <c:pt idx="20339">
                  <c:v>-52.353378999999997</c:v>
                </c:pt>
                <c:pt idx="20340">
                  <c:v>-51.867952000000002</c:v>
                </c:pt>
                <c:pt idx="20341">
                  <c:v>-51.376998999999998</c:v>
                </c:pt>
                <c:pt idx="20342">
                  <c:v>-50.402393000000004</c:v>
                </c:pt>
                <c:pt idx="20343">
                  <c:v>-48.702086000000001</c:v>
                </c:pt>
                <c:pt idx="20344">
                  <c:v>-48.702086000000001</c:v>
                </c:pt>
                <c:pt idx="20345">
                  <c:v>-48.702086000000001</c:v>
                </c:pt>
                <c:pt idx="20346">
                  <c:v>-47.865577999999999</c:v>
                </c:pt>
                <c:pt idx="20347">
                  <c:v>-47.346288000000001</c:v>
                </c:pt>
                <c:pt idx="20348">
                  <c:v>-46.822167</c:v>
                </c:pt>
                <c:pt idx="20349">
                  <c:v>-46.293284</c:v>
                </c:pt>
                <c:pt idx="20350">
                  <c:v>-45.246318000000002</c:v>
                </c:pt>
                <c:pt idx="20351">
                  <c:v>-43.415596999999998</c:v>
                </c:pt>
                <c:pt idx="20352">
                  <c:v>-43.415596999999998</c:v>
                </c:pt>
                <c:pt idx="20353">
                  <c:v>-43.415596999999998</c:v>
                </c:pt>
                <c:pt idx="20354">
                  <c:v>-42.527073000000001</c:v>
                </c:pt>
                <c:pt idx="20355">
                  <c:v>-41.973238000000002</c:v>
                </c:pt>
                <c:pt idx="20356">
                  <c:v>-41.442011000000001</c:v>
                </c:pt>
                <c:pt idx="20357">
                  <c:v>-40.882705000000001</c:v>
                </c:pt>
                <c:pt idx="20358">
                  <c:v>-39.757792999999999</c:v>
                </c:pt>
                <c:pt idx="20359">
                  <c:v>-37.854267999999998</c:v>
                </c:pt>
                <c:pt idx="20360">
                  <c:v>-37.854267999999998</c:v>
                </c:pt>
                <c:pt idx="20361">
                  <c:v>-37.854267999999998</c:v>
                </c:pt>
                <c:pt idx="20362">
                  <c:v>-36.972434999999997</c:v>
                </c:pt>
                <c:pt idx="20363">
                  <c:v>-36.422255999999997</c:v>
                </c:pt>
                <c:pt idx="20364">
                  <c:v>-35.862803999999997</c:v>
                </c:pt>
                <c:pt idx="20365">
                  <c:v>-35.303012000000003</c:v>
                </c:pt>
                <c:pt idx="20366">
                  <c:v>-32.277608000000001</c:v>
                </c:pt>
                <c:pt idx="20367">
                  <c:v>-31.954270000000001</c:v>
                </c:pt>
                <c:pt idx="20368">
                  <c:v>-31.398309999999999</c:v>
                </c:pt>
                <c:pt idx="20369">
                  <c:v>-30.843492999999999</c:v>
                </c:pt>
                <c:pt idx="20370">
                  <c:v>-30.290113000000002</c:v>
                </c:pt>
                <c:pt idx="20371">
                  <c:v>-29.764254000000001</c:v>
                </c:pt>
                <c:pt idx="20372">
                  <c:v>-29.214822000000002</c:v>
                </c:pt>
                <c:pt idx="20373">
                  <c:v>-28.676361</c:v>
                </c:pt>
                <c:pt idx="20374">
                  <c:v>-26.81372</c:v>
                </c:pt>
                <c:pt idx="20375">
                  <c:v>-26.484368</c:v>
                </c:pt>
                <c:pt idx="20376">
                  <c:v>-25.972688000000002</c:v>
                </c:pt>
                <c:pt idx="20377">
                  <c:v>-25.438988999999999</c:v>
                </c:pt>
                <c:pt idx="20378">
                  <c:v>-24.908487999999998</c:v>
                </c:pt>
                <c:pt idx="20379">
                  <c:v>-24.381243999999999</c:v>
                </c:pt>
                <c:pt idx="20380">
                  <c:v>-23.857213999999999</c:v>
                </c:pt>
                <c:pt idx="20381">
                  <c:v>-23.336455999999998</c:v>
                </c:pt>
                <c:pt idx="20382">
                  <c:v>-21.562170999999999</c:v>
                </c:pt>
                <c:pt idx="20383">
                  <c:v>-21.265986000000002</c:v>
                </c:pt>
                <c:pt idx="20384">
                  <c:v>-20.755193999999999</c:v>
                </c:pt>
                <c:pt idx="20385">
                  <c:v>-20.247979000000001</c:v>
                </c:pt>
                <c:pt idx="20386">
                  <c:v>-19.744426000000001</c:v>
                </c:pt>
                <c:pt idx="20387">
                  <c:v>-19.26831</c:v>
                </c:pt>
                <c:pt idx="20388">
                  <c:v>-18.772452000000001</c:v>
                </c:pt>
                <c:pt idx="20389">
                  <c:v>-18.280647999999999</c:v>
                </c:pt>
                <c:pt idx="20390">
                  <c:v>-16.599229999999999</c:v>
                </c:pt>
                <c:pt idx="20391">
                  <c:v>-16.301121999999999</c:v>
                </c:pt>
                <c:pt idx="20392">
                  <c:v>-15.846541999999999</c:v>
                </c:pt>
                <c:pt idx="20393">
                  <c:v>-15.373813999999999</c:v>
                </c:pt>
                <c:pt idx="20394">
                  <c:v>-14.905849999999999</c:v>
                </c:pt>
                <c:pt idx="20395">
                  <c:v>-14.442854000000001</c:v>
                </c:pt>
                <c:pt idx="20396">
                  <c:v>-13.984914</c:v>
                </c:pt>
                <c:pt idx="20397">
                  <c:v>-13.553887</c:v>
                </c:pt>
                <c:pt idx="20398">
                  <c:v>-12.011678</c:v>
                </c:pt>
                <c:pt idx="20399">
                  <c:v>-12.011678</c:v>
                </c:pt>
                <c:pt idx="20400">
                  <c:v>-11.304682</c:v>
                </c:pt>
                <c:pt idx="20401">
                  <c:v>-10.874907</c:v>
                </c:pt>
                <c:pt idx="20402">
                  <c:v>-10.44577</c:v>
                </c:pt>
                <c:pt idx="20403">
                  <c:v>-10.022857</c:v>
                </c:pt>
                <c:pt idx="20404">
                  <c:v>-9.6062080000000005</c:v>
                </c:pt>
                <c:pt idx="20405">
                  <c:v>-9.2155609999999992</c:v>
                </c:pt>
                <c:pt idx="20406">
                  <c:v>-5.0384929999999999</c:v>
                </c:pt>
                <c:pt idx="20407">
                  <c:v>-4.8427449999999999</c:v>
                </c:pt>
                <c:pt idx="20408">
                  <c:v>-4.6440830000000002</c:v>
                </c:pt>
                <c:pt idx="20409">
                  <c:v>-4.2640739999999999</c:v>
                </c:pt>
                <c:pt idx="20410">
                  <c:v>-3.9088880000000001</c:v>
                </c:pt>
                <c:pt idx="20411">
                  <c:v>-3.5421149999999999</c:v>
                </c:pt>
                <c:pt idx="20412">
                  <c:v>-3.1819790000000001</c:v>
                </c:pt>
                <c:pt idx="20413">
                  <c:v>-2.8285149999999999</c:v>
                </c:pt>
                <c:pt idx="20414">
                  <c:v>-1.5040990000000001</c:v>
                </c:pt>
                <c:pt idx="20415">
                  <c:v>-1.5040990000000001</c:v>
                </c:pt>
                <c:pt idx="20416">
                  <c:v>-1.5040990000000001</c:v>
                </c:pt>
                <c:pt idx="20417">
                  <c:v>-1.331858</c:v>
                </c:pt>
                <c:pt idx="20418">
                  <c:v>-1.065947</c:v>
                </c:pt>
                <c:pt idx="20419">
                  <c:v>-0.75998200000000005</c:v>
                </c:pt>
                <c:pt idx="20420">
                  <c:v>-0.44845000000000002</c:v>
                </c:pt>
                <c:pt idx="20421">
                  <c:v>-0.15301999999999999</c:v>
                </c:pt>
                <c:pt idx="20422">
                  <c:v>0.41262599999999999</c:v>
                </c:pt>
                <c:pt idx="20423">
                  <c:v>1.3731610000000001</c:v>
                </c:pt>
                <c:pt idx="20424">
                  <c:v>1.3731610000000001</c:v>
                </c:pt>
                <c:pt idx="20425">
                  <c:v>1.5097830000000001</c:v>
                </c:pt>
                <c:pt idx="20426">
                  <c:v>1.7489840000000001</c:v>
                </c:pt>
                <c:pt idx="20427">
                  <c:v>1.9749369999999999</c:v>
                </c:pt>
                <c:pt idx="20428">
                  <c:v>2.191449</c:v>
                </c:pt>
                <c:pt idx="20429">
                  <c:v>2.3839109999999999</c:v>
                </c:pt>
                <c:pt idx="20430">
                  <c:v>2.7487539999999999</c:v>
                </c:pt>
                <c:pt idx="20431">
                  <c:v>3.3577270000000001</c:v>
                </c:pt>
                <c:pt idx="20432">
                  <c:v>3.3577270000000001</c:v>
                </c:pt>
                <c:pt idx="20433">
                  <c:v>3.4348519999999998</c:v>
                </c:pt>
                <c:pt idx="20434">
                  <c:v>3.5701719999999999</c:v>
                </c:pt>
                <c:pt idx="20435">
                  <c:v>3.6915390000000001</c:v>
                </c:pt>
                <c:pt idx="20436">
                  <c:v>3.7968380000000002</c:v>
                </c:pt>
                <c:pt idx="20437">
                  <c:v>3.8921920000000001</c:v>
                </c:pt>
                <c:pt idx="20438">
                  <c:v>4.0363300000000004</c:v>
                </c:pt>
                <c:pt idx="20439">
                  <c:v>4.2787119999999996</c:v>
                </c:pt>
                <c:pt idx="20440">
                  <c:v>4.2787119999999996</c:v>
                </c:pt>
                <c:pt idx="20441">
                  <c:v>4.2929240000000002</c:v>
                </c:pt>
                <c:pt idx="20442">
                  <c:v>4.3205869999999997</c:v>
                </c:pt>
                <c:pt idx="20443">
                  <c:v>4.3341789999999998</c:v>
                </c:pt>
                <c:pt idx="20444">
                  <c:v>4.3350020000000002</c:v>
                </c:pt>
                <c:pt idx="20445">
                  <c:v>4.32287</c:v>
                </c:pt>
                <c:pt idx="20446">
                  <c:v>4.260389</c:v>
                </c:pt>
                <c:pt idx="20447">
                  <c:v>4.0715880000000002</c:v>
                </c:pt>
                <c:pt idx="20448">
                  <c:v>4.0715880000000002</c:v>
                </c:pt>
                <c:pt idx="20449">
                  <c:v>4.0272500000000004</c:v>
                </c:pt>
                <c:pt idx="20450">
                  <c:v>3.958351</c:v>
                </c:pt>
                <c:pt idx="20451">
                  <c:v>3.8764219999999998</c:v>
                </c:pt>
                <c:pt idx="20452">
                  <c:v>3.78003</c:v>
                </c:pt>
                <c:pt idx="20453">
                  <c:v>3.6729699999999998</c:v>
                </c:pt>
                <c:pt idx="20454">
                  <c:v>3.4285169999999998</c:v>
                </c:pt>
                <c:pt idx="20455">
                  <c:v>3.0334349999999999</c:v>
                </c:pt>
                <c:pt idx="20456">
                  <c:v>3.0334349999999999</c:v>
                </c:pt>
                <c:pt idx="20457">
                  <c:v>2.9313889999999998</c:v>
                </c:pt>
                <c:pt idx="20458">
                  <c:v>2.777647</c:v>
                </c:pt>
                <c:pt idx="20459">
                  <c:v>2.6228959999999999</c:v>
                </c:pt>
                <c:pt idx="20460">
                  <c:v>2.455533</c:v>
                </c:pt>
                <c:pt idx="20461">
                  <c:v>2.2824789999999999</c:v>
                </c:pt>
                <c:pt idx="20462">
                  <c:v>1.9221140000000001</c:v>
                </c:pt>
                <c:pt idx="20463">
                  <c:v>1.359243</c:v>
                </c:pt>
                <c:pt idx="20464">
                  <c:v>1.359243</c:v>
                </c:pt>
                <c:pt idx="20465">
                  <c:v>1.232537</c:v>
                </c:pt>
                <c:pt idx="20466">
                  <c:v>1.0464279999999999</c:v>
                </c:pt>
                <c:pt idx="20467">
                  <c:v>0.86511700000000002</c:v>
                </c:pt>
                <c:pt idx="20468">
                  <c:v>0.68113000000000001</c:v>
                </c:pt>
                <c:pt idx="20469">
                  <c:v>0.50095100000000004</c:v>
                </c:pt>
                <c:pt idx="20470">
                  <c:v>0.16911899999999999</c:v>
                </c:pt>
                <c:pt idx="20471">
                  <c:v>-0.309201</c:v>
                </c:pt>
                <c:pt idx="20472">
                  <c:v>-0.309201</c:v>
                </c:pt>
                <c:pt idx="20473">
                  <c:v>-0.39932400000000001</c:v>
                </c:pt>
                <c:pt idx="20474">
                  <c:v>-0.518092</c:v>
                </c:pt>
                <c:pt idx="20475">
                  <c:v>-0.631212</c:v>
                </c:pt>
                <c:pt idx="20476">
                  <c:v>-0.73106899999999997</c:v>
                </c:pt>
                <c:pt idx="20477">
                  <c:v>-0.81811400000000001</c:v>
                </c:pt>
                <c:pt idx="20478">
                  <c:v>-0.95552899999999996</c:v>
                </c:pt>
                <c:pt idx="20479">
                  <c:v>-1.1461790000000001</c:v>
                </c:pt>
                <c:pt idx="20480">
                  <c:v>-1.1461790000000001</c:v>
                </c:pt>
                <c:pt idx="20481">
                  <c:v>-1.1700980000000001</c:v>
                </c:pt>
                <c:pt idx="20482">
                  <c:v>-1.2070989999999999</c:v>
                </c:pt>
                <c:pt idx="20483">
                  <c:v>-1.2382919999999999</c:v>
                </c:pt>
                <c:pt idx="20484">
                  <c:v>-1.2651600000000001</c:v>
                </c:pt>
                <c:pt idx="20485">
                  <c:v>-1.2879879999999999</c:v>
                </c:pt>
                <c:pt idx="20486">
                  <c:v>-1.328964</c:v>
                </c:pt>
                <c:pt idx="20487">
                  <c:v>-1.4243939999999999</c:v>
                </c:pt>
                <c:pt idx="20488">
                  <c:v>-1.4243939999999999</c:v>
                </c:pt>
                <c:pt idx="20489">
                  <c:v>-1.434569</c:v>
                </c:pt>
                <c:pt idx="20490">
                  <c:v>-1.4587159999999999</c:v>
                </c:pt>
                <c:pt idx="20491">
                  <c:v>-1.485331</c:v>
                </c:pt>
                <c:pt idx="20492">
                  <c:v>-1.514167</c:v>
                </c:pt>
                <c:pt idx="20493">
                  <c:v>-1.5450029999999999</c:v>
                </c:pt>
                <c:pt idx="20494">
                  <c:v>-1.7870490000000001</c:v>
                </c:pt>
                <c:pt idx="20495">
                  <c:v>-1.8130040000000001</c:v>
                </c:pt>
                <c:pt idx="20496">
                  <c:v>-1.8623190000000001</c:v>
                </c:pt>
                <c:pt idx="20497">
                  <c:v>-1.9116150000000001</c:v>
                </c:pt>
                <c:pt idx="20498">
                  <c:v>-1.9676009999999999</c:v>
                </c:pt>
                <c:pt idx="20499">
                  <c:v>-2.026071</c:v>
                </c:pt>
                <c:pt idx="20500">
                  <c:v>-2.0858210000000001</c:v>
                </c:pt>
                <c:pt idx="20501">
                  <c:v>-2.150385</c:v>
                </c:pt>
                <c:pt idx="20502">
                  <c:v>-2.3904269999999999</c:v>
                </c:pt>
                <c:pt idx="20503">
                  <c:v>-2.4277220000000002</c:v>
                </c:pt>
                <c:pt idx="20504">
                  <c:v>-2.5716380000000001</c:v>
                </c:pt>
                <c:pt idx="20505">
                  <c:v>-2.5716380000000001</c:v>
                </c:pt>
                <c:pt idx="20506">
                  <c:v>-2.7242510000000002</c:v>
                </c:pt>
                <c:pt idx="20507">
                  <c:v>-2.7992499999999998</c:v>
                </c:pt>
                <c:pt idx="20508">
                  <c:v>-2.8798789999999999</c:v>
                </c:pt>
                <c:pt idx="20509">
                  <c:v>-2.8798789999999999</c:v>
                </c:pt>
                <c:pt idx="20510">
                  <c:v>-3.1704659999999998</c:v>
                </c:pt>
                <c:pt idx="20511">
                  <c:v>-3.221212</c:v>
                </c:pt>
                <c:pt idx="20512">
                  <c:v>-3.3912680000000002</c:v>
                </c:pt>
                <c:pt idx="20513">
                  <c:v>-3.482256</c:v>
                </c:pt>
                <c:pt idx="20514">
                  <c:v>-3.5743740000000002</c:v>
                </c:pt>
                <c:pt idx="20515">
                  <c:v>-3.668939</c:v>
                </c:pt>
                <c:pt idx="20516">
                  <c:v>-3.7662140000000002</c:v>
                </c:pt>
                <c:pt idx="20517">
                  <c:v>-3.7662140000000002</c:v>
                </c:pt>
                <c:pt idx="20518">
                  <c:v>-4.1243340000000002</c:v>
                </c:pt>
                <c:pt idx="20519">
                  <c:v>-4.1808439999999996</c:v>
                </c:pt>
                <c:pt idx="20520">
                  <c:v>-4.3913880000000001</c:v>
                </c:pt>
                <c:pt idx="20521">
                  <c:v>-4.5011219999999996</c:v>
                </c:pt>
                <c:pt idx="20522">
                  <c:v>-4.6130570000000004</c:v>
                </c:pt>
                <c:pt idx="20523">
                  <c:v>-4.7193480000000001</c:v>
                </c:pt>
                <c:pt idx="20524">
                  <c:v>-4.8331350000000004</c:v>
                </c:pt>
                <c:pt idx="20525">
                  <c:v>-4.8331350000000004</c:v>
                </c:pt>
                <c:pt idx="20526">
                  <c:v>-5.2506029999999999</c:v>
                </c:pt>
                <c:pt idx="20527">
                  <c:v>-5.3193070000000002</c:v>
                </c:pt>
                <c:pt idx="20528">
                  <c:v>-5.553299</c:v>
                </c:pt>
                <c:pt idx="20529">
                  <c:v>-5.6751310000000004</c:v>
                </c:pt>
                <c:pt idx="20530">
                  <c:v>-5.7986630000000003</c:v>
                </c:pt>
                <c:pt idx="20531">
                  <c:v>-5.9228269999999998</c:v>
                </c:pt>
                <c:pt idx="20532">
                  <c:v>-6.0484660000000003</c:v>
                </c:pt>
                <c:pt idx="20533">
                  <c:v>-6.0484660000000003</c:v>
                </c:pt>
                <c:pt idx="20534">
                  <c:v>-6.4951619999999997</c:v>
                </c:pt>
                <c:pt idx="20535">
                  <c:v>-6.5659910000000004</c:v>
                </c:pt>
                <c:pt idx="20536">
                  <c:v>-6.8191769999999998</c:v>
                </c:pt>
                <c:pt idx="20537">
                  <c:v>-6.9403259999999998</c:v>
                </c:pt>
                <c:pt idx="20538">
                  <c:v>-7.0687189999999998</c:v>
                </c:pt>
                <c:pt idx="20539">
                  <c:v>-7.1966869999999998</c:v>
                </c:pt>
                <c:pt idx="20540">
                  <c:v>-7.3241509999999996</c:v>
                </c:pt>
                <c:pt idx="20541">
                  <c:v>-7.3241509999999996</c:v>
                </c:pt>
                <c:pt idx="20542">
                  <c:v>-7.7693640000000004</c:v>
                </c:pt>
                <c:pt idx="20543">
                  <c:v>-7.841615</c:v>
                </c:pt>
                <c:pt idx="20544">
                  <c:v>-8.0960529999999995</c:v>
                </c:pt>
                <c:pt idx="20545">
                  <c:v>-8.2230279999999993</c:v>
                </c:pt>
                <c:pt idx="20546">
                  <c:v>-8.3428989999999992</c:v>
                </c:pt>
                <c:pt idx="20547">
                  <c:v>-8.4654869999999995</c:v>
                </c:pt>
                <c:pt idx="20548">
                  <c:v>-8.5911360000000005</c:v>
                </c:pt>
                <c:pt idx="20549">
                  <c:v>-8.5911360000000005</c:v>
                </c:pt>
                <c:pt idx="20550">
                  <c:v>-9.0177029999999991</c:v>
                </c:pt>
                <c:pt idx="20551">
                  <c:v>-9.0867599999999999</c:v>
                </c:pt>
                <c:pt idx="20552">
                  <c:v>-9.3306459999999998</c:v>
                </c:pt>
                <c:pt idx="20553">
                  <c:v>-9.4499040000000001</c:v>
                </c:pt>
                <c:pt idx="20554">
                  <c:v>-9.568899</c:v>
                </c:pt>
                <c:pt idx="20555">
                  <c:v>-9.6806099999999997</c:v>
                </c:pt>
                <c:pt idx="20556">
                  <c:v>-9.7956559999999993</c:v>
                </c:pt>
                <c:pt idx="20557">
                  <c:v>-9.7956559999999993</c:v>
                </c:pt>
                <c:pt idx="20558">
                  <c:v>-10.176817</c:v>
                </c:pt>
                <c:pt idx="20559">
                  <c:v>-10.242903</c:v>
                </c:pt>
                <c:pt idx="20560">
                  <c:v>-10.461745000000001</c:v>
                </c:pt>
                <c:pt idx="20561">
                  <c:v>-10.568749</c:v>
                </c:pt>
                <c:pt idx="20562">
                  <c:v>-10.673526000000001</c:v>
                </c:pt>
                <c:pt idx="20563">
                  <c:v>-10.776082000000001</c:v>
                </c:pt>
                <c:pt idx="20564">
                  <c:v>-10.871930000000001</c:v>
                </c:pt>
                <c:pt idx="20565">
                  <c:v>-10.871930000000001</c:v>
                </c:pt>
                <c:pt idx="20566">
                  <c:v>-11.200729000000001</c:v>
                </c:pt>
                <c:pt idx="20567">
                  <c:v>-11.257512999999999</c:v>
                </c:pt>
                <c:pt idx="20568">
                  <c:v>-11.445383</c:v>
                </c:pt>
                <c:pt idx="20569">
                  <c:v>-11.537955</c:v>
                </c:pt>
                <c:pt idx="20570">
                  <c:v>-11.628382</c:v>
                </c:pt>
                <c:pt idx="20571">
                  <c:v>-11.716668</c:v>
                </c:pt>
                <c:pt idx="20572">
                  <c:v>-11.799049999999999</c:v>
                </c:pt>
                <c:pt idx="20573">
                  <c:v>-11.799049999999999</c:v>
                </c:pt>
                <c:pt idx="20574">
                  <c:v>-12.242055000000001</c:v>
                </c:pt>
                <c:pt idx="20575">
                  <c:v>-12.286047999999999</c:v>
                </c:pt>
                <c:pt idx="20576">
                  <c:v>-12.437866</c:v>
                </c:pt>
                <c:pt idx="20577">
                  <c:v>-12.512143</c:v>
                </c:pt>
                <c:pt idx="20578">
                  <c:v>-12.584111999999999</c:v>
                </c:pt>
                <c:pt idx="20579">
                  <c:v>-12.650690000000001</c:v>
                </c:pt>
                <c:pt idx="20580">
                  <c:v>-12.716939</c:v>
                </c:pt>
                <c:pt idx="20581">
                  <c:v>-12.716939</c:v>
                </c:pt>
                <c:pt idx="20582">
                  <c:v>-12.92808</c:v>
                </c:pt>
                <c:pt idx="20583">
                  <c:v>-12.966528</c:v>
                </c:pt>
                <c:pt idx="20584">
                  <c:v>-13.082941</c:v>
                </c:pt>
                <c:pt idx="20585">
                  <c:v>-13.136302000000001</c:v>
                </c:pt>
                <c:pt idx="20586">
                  <c:v>-13.187436</c:v>
                </c:pt>
                <c:pt idx="20587">
                  <c:v>-13.236386</c:v>
                </c:pt>
                <c:pt idx="20588">
                  <c:v>-13.281022999999999</c:v>
                </c:pt>
                <c:pt idx="20589">
                  <c:v>-13.281022999999999</c:v>
                </c:pt>
                <c:pt idx="20590">
                  <c:v>-13.432847000000001</c:v>
                </c:pt>
                <c:pt idx="20591">
                  <c:v>-13.496930000000001</c:v>
                </c:pt>
                <c:pt idx="20592">
                  <c:v>-13.533063</c:v>
                </c:pt>
                <c:pt idx="20593">
                  <c:v>-13.567508</c:v>
                </c:pt>
                <c:pt idx="20594">
                  <c:v>-13.59869</c:v>
                </c:pt>
                <c:pt idx="20595">
                  <c:v>-13.629049</c:v>
                </c:pt>
                <c:pt idx="20596">
                  <c:v>-13.658080999999999</c:v>
                </c:pt>
                <c:pt idx="20597">
                  <c:v>-13.658080999999999</c:v>
                </c:pt>
                <c:pt idx="20598">
                  <c:v>-13.658080999999999</c:v>
                </c:pt>
                <c:pt idx="20599">
                  <c:v>-13.658080999999999</c:v>
                </c:pt>
                <c:pt idx="20600">
                  <c:v>-13.658080999999999</c:v>
                </c:pt>
                <c:pt idx="20601">
                  <c:v>-13.763368</c:v>
                </c:pt>
                <c:pt idx="20602">
                  <c:v>-13.763368</c:v>
                </c:pt>
                <c:pt idx="20603">
                  <c:v>-13.763368</c:v>
                </c:pt>
                <c:pt idx="20604">
                  <c:v>-13.763368</c:v>
                </c:pt>
                <c:pt idx="20605">
                  <c:v>-13.763368</c:v>
                </c:pt>
                <c:pt idx="20606">
                  <c:v>-13.802769</c:v>
                </c:pt>
                <c:pt idx="20607">
                  <c:v>-13.826022</c:v>
                </c:pt>
                <c:pt idx="20608">
                  <c:v>-13.847103000000001</c:v>
                </c:pt>
                <c:pt idx="20609">
                  <c:v>-13.868759000000001</c:v>
                </c:pt>
                <c:pt idx="20610">
                  <c:v>-13.888615</c:v>
                </c:pt>
                <c:pt idx="20611">
                  <c:v>-13.908265999999999</c:v>
                </c:pt>
                <c:pt idx="20612">
                  <c:v>-13.908265999999999</c:v>
                </c:pt>
                <c:pt idx="20613">
                  <c:v>-13.908265999999999</c:v>
                </c:pt>
                <c:pt idx="20614">
                  <c:v>-14.014945000000001</c:v>
                </c:pt>
                <c:pt idx="20615">
                  <c:v>-14.031732999999999</c:v>
                </c:pt>
                <c:pt idx="20616">
                  <c:v>-14.048201000000001</c:v>
                </c:pt>
                <c:pt idx="20617">
                  <c:v>-14.064417000000001</c:v>
                </c:pt>
                <c:pt idx="20618">
                  <c:v>-14.079521</c:v>
                </c:pt>
                <c:pt idx="20619">
                  <c:v>-14.094863999999999</c:v>
                </c:pt>
                <c:pt idx="20620">
                  <c:v>-14.094863999999999</c:v>
                </c:pt>
                <c:pt idx="20621">
                  <c:v>-14.094863999999999</c:v>
                </c:pt>
                <c:pt idx="20622">
                  <c:v>-14.216096</c:v>
                </c:pt>
                <c:pt idx="20623">
                  <c:v>-14.229075</c:v>
                </c:pt>
                <c:pt idx="20624">
                  <c:v>-14.243293</c:v>
                </c:pt>
                <c:pt idx="20625">
                  <c:v>-14.257644000000001</c:v>
                </c:pt>
                <c:pt idx="20626">
                  <c:v>-14.257644000000001</c:v>
                </c:pt>
                <c:pt idx="20627">
                  <c:v>-14.257644000000001</c:v>
                </c:pt>
                <c:pt idx="20628">
                  <c:v>-14.331322</c:v>
                </c:pt>
                <c:pt idx="20629">
                  <c:v>-14.331322</c:v>
                </c:pt>
                <c:pt idx="20630">
                  <c:v>-14.377095000000001</c:v>
                </c:pt>
                <c:pt idx="20631">
                  <c:v>-14.391353000000001</c:v>
                </c:pt>
                <c:pt idx="20632">
                  <c:v>-14.405841000000001</c:v>
                </c:pt>
                <c:pt idx="20633">
                  <c:v>-14.42057</c:v>
                </c:pt>
                <c:pt idx="20634">
                  <c:v>-14.42057</c:v>
                </c:pt>
                <c:pt idx="20635">
                  <c:v>-14.42057</c:v>
                </c:pt>
                <c:pt idx="20636">
                  <c:v>-14.498799</c:v>
                </c:pt>
                <c:pt idx="20637">
                  <c:v>-14.498799</c:v>
                </c:pt>
                <c:pt idx="20638">
                  <c:v>-14.548026999999999</c:v>
                </c:pt>
                <c:pt idx="20639">
                  <c:v>-14.562796000000001</c:v>
                </c:pt>
                <c:pt idx="20640">
                  <c:v>-14.578951999999999</c:v>
                </c:pt>
                <c:pt idx="20641">
                  <c:v>-14.593921</c:v>
                </c:pt>
                <c:pt idx="20642">
                  <c:v>-14.593921</c:v>
                </c:pt>
                <c:pt idx="20643">
                  <c:v>-14.593921</c:v>
                </c:pt>
                <c:pt idx="20644">
                  <c:v>-14.676671000000001</c:v>
                </c:pt>
                <c:pt idx="20645">
                  <c:v>-14.676671000000001</c:v>
                </c:pt>
                <c:pt idx="20646">
                  <c:v>-14.72964</c:v>
                </c:pt>
                <c:pt idx="20647">
                  <c:v>-14.746164</c:v>
                </c:pt>
                <c:pt idx="20648">
                  <c:v>-14.763088</c:v>
                </c:pt>
                <c:pt idx="20649">
                  <c:v>-14.779871</c:v>
                </c:pt>
                <c:pt idx="20650">
                  <c:v>-14.779871</c:v>
                </c:pt>
                <c:pt idx="20651">
                  <c:v>-14.779871</c:v>
                </c:pt>
                <c:pt idx="20652">
                  <c:v>-14.862482999999999</c:v>
                </c:pt>
                <c:pt idx="20653">
                  <c:v>-14.862482999999999</c:v>
                </c:pt>
                <c:pt idx="20654">
                  <c:v>-14.917844000000001</c:v>
                </c:pt>
                <c:pt idx="20655">
                  <c:v>-14.933450000000001</c:v>
                </c:pt>
                <c:pt idx="20656">
                  <c:v>-14.949973</c:v>
                </c:pt>
                <c:pt idx="20657">
                  <c:v>-14.966735</c:v>
                </c:pt>
                <c:pt idx="20658">
                  <c:v>-14.966735</c:v>
                </c:pt>
                <c:pt idx="20659">
                  <c:v>-14.966735</c:v>
                </c:pt>
                <c:pt idx="20660">
                  <c:v>-15.044459</c:v>
                </c:pt>
                <c:pt idx="20661">
                  <c:v>-15.044459</c:v>
                </c:pt>
                <c:pt idx="20662">
                  <c:v>-15.203692</c:v>
                </c:pt>
                <c:pt idx="20663">
                  <c:v>-15.208614000000001</c:v>
                </c:pt>
                <c:pt idx="20664">
                  <c:v>-15.221171999999999</c:v>
                </c:pt>
                <c:pt idx="20665">
                  <c:v>-15.232161</c:v>
                </c:pt>
                <c:pt idx="20666">
                  <c:v>-15.243394</c:v>
                </c:pt>
                <c:pt idx="20667">
                  <c:v>-15.253644</c:v>
                </c:pt>
                <c:pt idx="20668">
                  <c:v>-15.263674</c:v>
                </c:pt>
                <c:pt idx="20669">
                  <c:v>-15.273516000000001</c:v>
                </c:pt>
                <c:pt idx="20670">
                  <c:v>-15.321372999999999</c:v>
                </c:pt>
                <c:pt idx="20671">
                  <c:v>-15.321372999999999</c:v>
                </c:pt>
                <c:pt idx="20672">
                  <c:v>-15.321372999999999</c:v>
                </c:pt>
                <c:pt idx="20673">
                  <c:v>-15.323941</c:v>
                </c:pt>
                <c:pt idx="20674">
                  <c:v>-15.330878999999999</c:v>
                </c:pt>
                <c:pt idx="20675">
                  <c:v>-15.337733999999999</c:v>
                </c:pt>
                <c:pt idx="20676">
                  <c:v>-15.344296</c:v>
                </c:pt>
                <c:pt idx="20677">
                  <c:v>-15.350037</c:v>
                </c:pt>
                <c:pt idx="20678">
                  <c:v>-15.358836999999999</c:v>
                </c:pt>
                <c:pt idx="20679">
                  <c:v>-15.386426</c:v>
                </c:pt>
                <c:pt idx="20680">
                  <c:v>-15.386426</c:v>
                </c:pt>
                <c:pt idx="20681">
                  <c:v>-15.386426</c:v>
                </c:pt>
                <c:pt idx="20682">
                  <c:v>-15.387371999999999</c:v>
                </c:pt>
                <c:pt idx="20683">
                  <c:v>-15.389089</c:v>
                </c:pt>
                <c:pt idx="20684">
                  <c:v>-15.389502999999999</c:v>
                </c:pt>
                <c:pt idx="20685">
                  <c:v>-15.389364</c:v>
                </c:pt>
                <c:pt idx="20686">
                  <c:v>-15.386765</c:v>
                </c:pt>
                <c:pt idx="20687">
                  <c:v>-15.392955000000001</c:v>
                </c:pt>
                <c:pt idx="20688">
                  <c:v>-15.392955000000001</c:v>
                </c:pt>
                <c:pt idx="20689">
                  <c:v>-15.392955000000001</c:v>
                </c:pt>
                <c:pt idx="20690">
                  <c:v>-15.384798</c:v>
                </c:pt>
                <c:pt idx="20691">
                  <c:v>-15.380102000000001</c:v>
                </c:pt>
                <c:pt idx="20692">
                  <c:v>-15.374617000000001</c:v>
                </c:pt>
                <c:pt idx="20693">
                  <c:v>-15.368589999999999</c:v>
                </c:pt>
                <c:pt idx="20694">
                  <c:v>-15.354395999999999</c:v>
                </c:pt>
                <c:pt idx="20695">
                  <c:v>-15.340263999999999</c:v>
                </c:pt>
                <c:pt idx="20696">
                  <c:v>-15.340263999999999</c:v>
                </c:pt>
                <c:pt idx="20697">
                  <c:v>-15.340263999999999</c:v>
                </c:pt>
                <c:pt idx="20698">
                  <c:v>-15.323256000000001</c:v>
                </c:pt>
                <c:pt idx="20699">
                  <c:v>-15.313186</c:v>
                </c:pt>
                <c:pt idx="20700">
                  <c:v>-15.302543999999999</c:v>
                </c:pt>
                <c:pt idx="20701">
                  <c:v>-15.29105</c:v>
                </c:pt>
                <c:pt idx="20702">
                  <c:v>-15.266909999999999</c:v>
                </c:pt>
                <c:pt idx="20703">
                  <c:v>-15.223224</c:v>
                </c:pt>
                <c:pt idx="20704">
                  <c:v>-15.223224</c:v>
                </c:pt>
                <c:pt idx="20705">
                  <c:v>-15.223224</c:v>
                </c:pt>
                <c:pt idx="20706">
                  <c:v>-15.199313999999999</c:v>
                </c:pt>
                <c:pt idx="20707">
                  <c:v>-15.184927</c:v>
                </c:pt>
                <c:pt idx="20708">
                  <c:v>-15.169992000000001</c:v>
                </c:pt>
                <c:pt idx="20709">
                  <c:v>-15.154842</c:v>
                </c:pt>
                <c:pt idx="20710">
                  <c:v>-15.123521999999999</c:v>
                </c:pt>
                <c:pt idx="20711">
                  <c:v>-15.086482999999999</c:v>
                </c:pt>
                <c:pt idx="20712">
                  <c:v>-15.086482999999999</c:v>
                </c:pt>
                <c:pt idx="20713">
                  <c:v>-15.086482999999999</c:v>
                </c:pt>
                <c:pt idx="20714">
                  <c:v>-15.056262</c:v>
                </c:pt>
                <c:pt idx="20715">
                  <c:v>-15.039059</c:v>
                </c:pt>
                <c:pt idx="20716">
                  <c:v>-15.021482000000001</c:v>
                </c:pt>
                <c:pt idx="20717">
                  <c:v>-15.003878</c:v>
                </c:pt>
                <c:pt idx="20718">
                  <c:v>-14.968138</c:v>
                </c:pt>
                <c:pt idx="20719">
                  <c:v>-14.928087</c:v>
                </c:pt>
                <c:pt idx="20720">
                  <c:v>-14.928087</c:v>
                </c:pt>
                <c:pt idx="20721">
                  <c:v>-14.928087</c:v>
                </c:pt>
                <c:pt idx="20722">
                  <c:v>-14.894591</c:v>
                </c:pt>
                <c:pt idx="20723">
                  <c:v>-14.876068999999999</c:v>
                </c:pt>
                <c:pt idx="20724">
                  <c:v>-14.857773</c:v>
                </c:pt>
                <c:pt idx="20725">
                  <c:v>-14.839912</c:v>
                </c:pt>
                <c:pt idx="20726">
                  <c:v>-14.80363</c:v>
                </c:pt>
                <c:pt idx="20727">
                  <c:v>-14.767828</c:v>
                </c:pt>
                <c:pt idx="20728">
                  <c:v>-14.767828</c:v>
                </c:pt>
                <c:pt idx="20729">
                  <c:v>-14.767828</c:v>
                </c:pt>
                <c:pt idx="20730">
                  <c:v>-14.735359000000001</c:v>
                </c:pt>
                <c:pt idx="20731">
                  <c:v>-14.717625</c:v>
                </c:pt>
                <c:pt idx="20732">
                  <c:v>-14.700625</c:v>
                </c:pt>
                <c:pt idx="20733">
                  <c:v>-14.683665</c:v>
                </c:pt>
                <c:pt idx="20734">
                  <c:v>-14.651007</c:v>
                </c:pt>
                <c:pt idx="20735">
                  <c:v>-14.622706000000001</c:v>
                </c:pt>
                <c:pt idx="20736">
                  <c:v>-14.622706000000001</c:v>
                </c:pt>
                <c:pt idx="20737">
                  <c:v>-14.622706000000001</c:v>
                </c:pt>
                <c:pt idx="20738">
                  <c:v>-14.593083</c:v>
                </c:pt>
                <c:pt idx="20739">
                  <c:v>-14.578156999999999</c:v>
                </c:pt>
                <c:pt idx="20740">
                  <c:v>-14.563587999999999</c:v>
                </c:pt>
                <c:pt idx="20741">
                  <c:v>-14.549213</c:v>
                </c:pt>
                <c:pt idx="20742">
                  <c:v>-14.521551000000001</c:v>
                </c:pt>
                <c:pt idx="20743">
                  <c:v>-14.502345</c:v>
                </c:pt>
                <c:pt idx="20744">
                  <c:v>-14.502345</c:v>
                </c:pt>
                <c:pt idx="20745">
                  <c:v>-14.502345</c:v>
                </c:pt>
                <c:pt idx="20746">
                  <c:v>-14.477387999999999</c:v>
                </c:pt>
                <c:pt idx="20747">
                  <c:v>-14.464897000000001</c:v>
                </c:pt>
                <c:pt idx="20748">
                  <c:v>-14.452575</c:v>
                </c:pt>
                <c:pt idx="20749">
                  <c:v>-14.440924000000001</c:v>
                </c:pt>
                <c:pt idx="20750">
                  <c:v>-14.393475</c:v>
                </c:pt>
                <c:pt idx="20751">
                  <c:v>-14.382324000000001</c:v>
                </c:pt>
                <c:pt idx="20752">
                  <c:v>-14.371613999999999</c:v>
                </c:pt>
                <c:pt idx="20753">
                  <c:v>-14.360891000000001</c:v>
                </c:pt>
                <c:pt idx="20754">
                  <c:v>-14.350166</c:v>
                </c:pt>
                <c:pt idx="20755">
                  <c:v>-14.339423999999999</c:v>
                </c:pt>
                <c:pt idx="20756">
                  <c:v>-14.328651000000001</c:v>
                </c:pt>
                <c:pt idx="20757">
                  <c:v>-14.328651000000001</c:v>
                </c:pt>
                <c:pt idx="20758">
                  <c:v>-14.305319000000001</c:v>
                </c:pt>
                <c:pt idx="20759">
                  <c:v>-14.294623</c:v>
                </c:pt>
                <c:pt idx="20760">
                  <c:v>-14.283852</c:v>
                </c:pt>
                <c:pt idx="20761">
                  <c:v>-14.273407000000001</c:v>
                </c:pt>
                <c:pt idx="20762">
                  <c:v>-14.262956000000001</c:v>
                </c:pt>
                <c:pt idx="20763">
                  <c:v>-14.252387000000001</c:v>
                </c:pt>
                <c:pt idx="20764">
                  <c:v>-14.241778</c:v>
                </c:pt>
                <c:pt idx="20765">
                  <c:v>-14.241778</c:v>
                </c:pt>
                <c:pt idx="20766">
                  <c:v>-14.217959</c:v>
                </c:pt>
                <c:pt idx="20767">
                  <c:v>-14.207898999999999</c:v>
                </c:pt>
                <c:pt idx="20768">
                  <c:v>-14.197855000000001</c:v>
                </c:pt>
                <c:pt idx="20769">
                  <c:v>-14.188295</c:v>
                </c:pt>
                <c:pt idx="20770">
                  <c:v>-14.178857000000001</c:v>
                </c:pt>
                <c:pt idx="20771">
                  <c:v>-14.16995</c:v>
                </c:pt>
                <c:pt idx="20772">
                  <c:v>-14.161223</c:v>
                </c:pt>
                <c:pt idx="20773">
                  <c:v>-14.161223</c:v>
                </c:pt>
                <c:pt idx="20774">
                  <c:v>-14.142984</c:v>
                </c:pt>
                <c:pt idx="20775">
                  <c:v>-14.135144</c:v>
                </c:pt>
                <c:pt idx="20776">
                  <c:v>-14.127856</c:v>
                </c:pt>
                <c:pt idx="20777">
                  <c:v>-14.120697</c:v>
                </c:pt>
                <c:pt idx="20778">
                  <c:v>-14.114058</c:v>
                </c:pt>
                <c:pt idx="20779">
                  <c:v>-14.107507</c:v>
                </c:pt>
                <c:pt idx="20780">
                  <c:v>-14.101466</c:v>
                </c:pt>
                <c:pt idx="20781">
                  <c:v>-14.101466</c:v>
                </c:pt>
                <c:pt idx="20782">
                  <c:v>-14.090016</c:v>
                </c:pt>
                <c:pt idx="20783">
                  <c:v>-14.084626</c:v>
                </c:pt>
                <c:pt idx="20784">
                  <c:v>-14.079689999999999</c:v>
                </c:pt>
                <c:pt idx="20785">
                  <c:v>-14.074750999999999</c:v>
                </c:pt>
                <c:pt idx="20786">
                  <c:v>-14.070212</c:v>
                </c:pt>
                <c:pt idx="20787">
                  <c:v>-14.065642</c:v>
                </c:pt>
                <c:pt idx="20788">
                  <c:v>-14.061475</c:v>
                </c:pt>
                <c:pt idx="20789">
                  <c:v>-14.061475</c:v>
                </c:pt>
                <c:pt idx="20790">
                  <c:v>-14.052777000000001</c:v>
                </c:pt>
                <c:pt idx="20791">
                  <c:v>-14.048868000000001</c:v>
                </c:pt>
                <c:pt idx="20792">
                  <c:v>-14.044877</c:v>
                </c:pt>
                <c:pt idx="20793">
                  <c:v>-14.040782</c:v>
                </c:pt>
                <c:pt idx="20794">
                  <c:v>-14.036574</c:v>
                </c:pt>
                <c:pt idx="20795">
                  <c:v>-14.032722</c:v>
                </c:pt>
                <c:pt idx="20796">
                  <c:v>-14.028776000000001</c:v>
                </c:pt>
                <c:pt idx="20797">
                  <c:v>-14.028776000000001</c:v>
                </c:pt>
                <c:pt idx="20798">
                  <c:v>-14.018527000000001</c:v>
                </c:pt>
                <c:pt idx="20799">
                  <c:v>-14.014173</c:v>
                </c:pt>
                <c:pt idx="20800">
                  <c:v>-14.009620999999999</c:v>
                </c:pt>
                <c:pt idx="20801">
                  <c:v>-14.004927</c:v>
                </c:pt>
                <c:pt idx="20802">
                  <c:v>-14.000095</c:v>
                </c:pt>
                <c:pt idx="20803">
                  <c:v>-13.995137</c:v>
                </c:pt>
                <c:pt idx="20804">
                  <c:v>-13.990154</c:v>
                </c:pt>
                <c:pt idx="20805">
                  <c:v>-13.990154</c:v>
                </c:pt>
                <c:pt idx="20806">
                  <c:v>-13.975680000000001</c:v>
                </c:pt>
                <c:pt idx="20807">
                  <c:v>-13.970416</c:v>
                </c:pt>
                <c:pt idx="20808">
                  <c:v>-13.964568999999999</c:v>
                </c:pt>
                <c:pt idx="20809">
                  <c:v>-13.958644</c:v>
                </c:pt>
                <c:pt idx="20810">
                  <c:v>-13.952650999999999</c:v>
                </c:pt>
                <c:pt idx="20811">
                  <c:v>-13.946605999999999</c:v>
                </c:pt>
                <c:pt idx="20812">
                  <c:v>-13.940015000000001</c:v>
                </c:pt>
                <c:pt idx="20813">
                  <c:v>-13.940015000000001</c:v>
                </c:pt>
                <c:pt idx="20814">
                  <c:v>-13.921637</c:v>
                </c:pt>
                <c:pt idx="20815">
                  <c:v>-13.914668000000001</c:v>
                </c:pt>
                <c:pt idx="20816">
                  <c:v>-13.907581</c:v>
                </c:pt>
                <c:pt idx="20817">
                  <c:v>-13.900529000000001</c:v>
                </c:pt>
                <c:pt idx="20818">
                  <c:v>-13.893558000000001</c:v>
                </c:pt>
                <c:pt idx="20819">
                  <c:v>-13.886279</c:v>
                </c:pt>
                <c:pt idx="20820">
                  <c:v>-13.879196</c:v>
                </c:pt>
                <c:pt idx="20821">
                  <c:v>-13.879196</c:v>
                </c:pt>
                <c:pt idx="20822">
                  <c:v>-13.861567000000001</c:v>
                </c:pt>
                <c:pt idx="20823">
                  <c:v>-13.854858</c:v>
                </c:pt>
                <c:pt idx="20824">
                  <c:v>-13.848551</c:v>
                </c:pt>
                <c:pt idx="20825">
                  <c:v>-13.842765</c:v>
                </c:pt>
                <c:pt idx="20826">
                  <c:v>-13.837127000000001</c:v>
                </c:pt>
                <c:pt idx="20827">
                  <c:v>-13.832098999999999</c:v>
                </c:pt>
                <c:pt idx="20828">
                  <c:v>-13.827709</c:v>
                </c:pt>
                <c:pt idx="20829">
                  <c:v>-13.827709</c:v>
                </c:pt>
                <c:pt idx="20830">
                  <c:v>-13.825279</c:v>
                </c:pt>
                <c:pt idx="20831">
                  <c:v>-13.825279</c:v>
                </c:pt>
                <c:pt idx="20832">
                  <c:v>-13.822684000000001</c:v>
                </c:pt>
                <c:pt idx="20833">
                  <c:v>-13.820738</c:v>
                </c:pt>
                <c:pt idx="20834">
                  <c:v>-13.819348</c:v>
                </c:pt>
                <c:pt idx="20835">
                  <c:v>-13.818479999999999</c:v>
                </c:pt>
                <c:pt idx="20836">
                  <c:v>-13.817816000000001</c:v>
                </c:pt>
                <c:pt idx="20837">
                  <c:v>-13.817816000000001</c:v>
                </c:pt>
                <c:pt idx="20838">
                  <c:v>-13.831581999999999</c:v>
                </c:pt>
                <c:pt idx="20839">
                  <c:v>-13.831581999999999</c:v>
                </c:pt>
                <c:pt idx="20840">
                  <c:v>-13.832609</c:v>
                </c:pt>
                <c:pt idx="20841">
                  <c:v>-13.833719</c:v>
                </c:pt>
                <c:pt idx="20842">
                  <c:v>-13.835281999999999</c:v>
                </c:pt>
                <c:pt idx="20843">
                  <c:v>-13.837145</c:v>
                </c:pt>
                <c:pt idx="20844">
                  <c:v>-13.838863999999999</c:v>
                </c:pt>
                <c:pt idx="20845">
                  <c:v>-13.838863999999999</c:v>
                </c:pt>
                <c:pt idx="20846">
                  <c:v>-13.864940000000001</c:v>
                </c:pt>
                <c:pt idx="20847">
                  <c:v>-13.864940000000001</c:v>
                </c:pt>
                <c:pt idx="20848">
                  <c:v>-13.868076</c:v>
                </c:pt>
                <c:pt idx="20849">
                  <c:v>-13.871338</c:v>
                </c:pt>
                <c:pt idx="20850">
                  <c:v>-13.874981999999999</c:v>
                </c:pt>
                <c:pt idx="20851">
                  <c:v>-13.878235</c:v>
                </c:pt>
                <c:pt idx="20852">
                  <c:v>-13.881997</c:v>
                </c:pt>
                <c:pt idx="20853">
                  <c:v>-13.881997</c:v>
                </c:pt>
                <c:pt idx="20854">
                  <c:v>-13.914383000000001</c:v>
                </c:pt>
                <c:pt idx="20855">
                  <c:v>-13.914383000000001</c:v>
                </c:pt>
                <c:pt idx="20856">
                  <c:v>-13.918951</c:v>
                </c:pt>
                <c:pt idx="20857">
                  <c:v>-13.923009</c:v>
                </c:pt>
                <c:pt idx="20858">
                  <c:v>-13.927887999999999</c:v>
                </c:pt>
                <c:pt idx="20859">
                  <c:v>-13.932703</c:v>
                </c:pt>
                <c:pt idx="20860">
                  <c:v>-13.937452</c:v>
                </c:pt>
                <c:pt idx="20861">
                  <c:v>-13.937452</c:v>
                </c:pt>
                <c:pt idx="20862">
                  <c:v>-13.971473</c:v>
                </c:pt>
                <c:pt idx="20863">
                  <c:v>-13.971473</c:v>
                </c:pt>
                <c:pt idx="20864">
                  <c:v>-13.976886</c:v>
                </c:pt>
                <c:pt idx="20865">
                  <c:v>-13.982227</c:v>
                </c:pt>
                <c:pt idx="20866">
                  <c:v>-13.987487</c:v>
                </c:pt>
                <c:pt idx="20867">
                  <c:v>-13.993062</c:v>
                </c:pt>
                <c:pt idx="20868">
                  <c:v>-13.998533999999999</c:v>
                </c:pt>
                <c:pt idx="20869">
                  <c:v>-13.998533999999999</c:v>
                </c:pt>
                <c:pt idx="20870">
                  <c:v>-14.032771</c:v>
                </c:pt>
                <c:pt idx="20871">
                  <c:v>-14.032771</c:v>
                </c:pt>
                <c:pt idx="20872">
                  <c:v>-14.037902000000001</c:v>
                </c:pt>
                <c:pt idx="20873">
                  <c:v>-14.042729</c:v>
                </c:pt>
                <c:pt idx="20874">
                  <c:v>-14.047117</c:v>
                </c:pt>
                <c:pt idx="20875">
                  <c:v>-14.052049999999999</c:v>
                </c:pt>
                <c:pt idx="20876">
                  <c:v>-14.056793000000001</c:v>
                </c:pt>
                <c:pt idx="20877">
                  <c:v>-14.056793000000001</c:v>
                </c:pt>
                <c:pt idx="20878">
                  <c:v>-14.093234000000001</c:v>
                </c:pt>
                <c:pt idx="20879">
                  <c:v>-14.096811000000001</c:v>
                </c:pt>
                <c:pt idx="20880">
                  <c:v>-14.099740000000001</c:v>
                </c:pt>
                <c:pt idx="20881">
                  <c:v>-14.102494999999999</c:v>
                </c:pt>
                <c:pt idx="20882">
                  <c:v>-14.102494999999999</c:v>
                </c:pt>
                <c:pt idx="20883">
                  <c:v>-14.102494999999999</c:v>
                </c:pt>
                <c:pt idx="20884">
                  <c:v>-14.120614</c:v>
                </c:pt>
                <c:pt idx="20885">
                  <c:v>-14.120614</c:v>
                </c:pt>
                <c:pt idx="20886">
                  <c:v>-14.126873</c:v>
                </c:pt>
                <c:pt idx="20887">
                  <c:v>-14.128558999999999</c:v>
                </c:pt>
                <c:pt idx="20888">
                  <c:v>-14.13003</c:v>
                </c:pt>
                <c:pt idx="20889">
                  <c:v>-14.131356</c:v>
                </c:pt>
                <c:pt idx="20890">
                  <c:v>-14.131356</c:v>
                </c:pt>
                <c:pt idx="20891">
                  <c:v>-14.131356</c:v>
                </c:pt>
                <c:pt idx="20892">
                  <c:v>-14.146604999999999</c:v>
                </c:pt>
                <c:pt idx="20893">
                  <c:v>-14.146604999999999</c:v>
                </c:pt>
                <c:pt idx="20894">
                  <c:v>-14.14987</c:v>
                </c:pt>
                <c:pt idx="20895">
                  <c:v>-14.151471000000001</c:v>
                </c:pt>
                <c:pt idx="20896">
                  <c:v>-14.153188999999999</c:v>
                </c:pt>
                <c:pt idx="20897">
                  <c:v>-14.154655</c:v>
                </c:pt>
                <c:pt idx="20898">
                  <c:v>-14.154655</c:v>
                </c:pt>
                <c:pt idx="20899">
                  <c:v>-14.154655</c:v>
                </c:pt>
                <c:pt idx="20900">
                  <c:v>-14.172067</c:v>
                </c:pt>
                <c:pt idx="20901">
                  <c:v>-14.172067</c:v>
                </c:pt>
                <c:pt idx="20902">
                  <c:v>-14.177875</c:v>
                </c:pt>
                <c:pt idx="20903">
                  <c:v>-14.180479</c:v>
                </c:pt>
                <c:pt idx="20904">
                  <c:v>-14.183272000000001</c:v>
                </c:pt>
                <c:pt idx="20905">
                  <c:v>-14.186256</c:v>
                </c:pt>
                <c:pt idx="20906">
                  <c:v>-14.186256</c:v>
                </c:pt>
                <c:pt idx="20907">
                  <c:v>-14.186256</c:v>
                </c:pt>
                <c:pt idx="20908">
                  <c:v>-14.208208000000001</c:v>
                </c:pt>
                <c:pt idx="20909">
                  <c:v>-14.208208000000001</c:v>
                </c:pt>
                <c:pt idx="20910">
                  <c:v>-14.218824</c:v>
                </c:pt>
                <c:pt idx="20911">
                  <c:v>-14.222360999999999</c:v>
                </c:pt>
                <c:pt idx="20912">
                  <c:v>-14.226476999999999</c:v>
                </c:pt>
                <c:pt idx="20913">
                  <c:v>-14.230762</c:v>
                </c:pt>
                <c:pt idx="20914">
                  <c:v>-14.230762</c:v>
                </c:pt>
                <c:pt idx="20915">
                  <c:v>-14.230762</c:v>
                </c:pt>
                <c:pt idx="20916">
                  <c:v>-14.257529999999999</c:v>
                </c:pt>
                <c:pt idx="20917">
                  <c:v>-14.257529999999999</c:v>
                </c:pt>
                <c:pt idx="20918">
                  <c:v>-14.272549</c:v>
                </c:pt>
                <c:pt idx="20919">
                  <c:v>-14.277633</c:v>
                </c:pt>
                <c:pt idx="20920">
                  <c:v>-14.282353000000001</c:v>
                </c:pt>
                <c:pt idx="20921">
                  <c:v>-14.287635</c:v>
                </c:pt>
                <c:pt idx="20922">
                  <c:v>-14.287635</c:v>
                </c:pt>
                <c:pt idx="20923">
                  <c:v>-14.287635</c:v>
                </c:pt>
                <c:pt idx="20924">
                  <c:v>-14.287635</c:v>
                </c:pt>
                <c:pt idx="20925">
                  <c:v>-14.317674999999999</c:v>
                </c:pt>
                <c:pt idx="20926">
                  <c:v>-14.324289</c:v>
                </c:pt>
                <c:pt idx="20927">
                  <c:v>-14.329867</c:v>
                </c:pt>
                <c:pt idx="20928">
                  <c:v>-14.335519</c:v>
                </c:pt>
                <c:pt idx="20929">
                  <c:v>-14.341632000000001</c:v>
                </c:pt>
                <c:pt idx="20930">
                  <c:v>-14.347811999999999</c:v>
                </c:pt>
                <c:pt idx="20931">
                  <c:v>-14.353554000000001</c:v>
                </c:pt>
                <c:pt idx="20932">
                  <c:v>-14.353554000000001</c:v>
                </c:pt>
                <c:pt idx="20933">
                  <c:v>-14.353554000000001</c:v>
                </c:pt>
                <c:pt idx="20934">
                  <c:v>-14.394119</c:v>
                </c:pt>
                <c:pt idx="20935">
                  <c:v>-14.400525</c:v>
                </c:pt>
                <c:pt idx="20936">
                  <c:v>-14.40732</c:v>
                </c:pt>
                <c:pt idx="20937">
                  <c:v>-14.414134000000001</c:v>
                </c:pt>
                <c:pt idx="20938">
                  <c:v>-14.420957</c:v>
                </c:pt>
                <c:pt idx="20939">
                  <c:v>-14.42778</c:v>
                </c:pt>
                <c:pt idx="20940">
                  <c:v>-14.42778</c:v>
                </c:pt>
                <c:pt idx="20941">
                  <c:v>-14.42778</c:v>
                </c:pt>
                <c:pt idx="20942">
                  <c:v>-14.470447</c:v>
                </c:pt>
                <c:pt idx="20943">
                  <c:v>-14.47786</c:v>
                </c:pt>
                <c:pt idx="20944">
                  <c:v>-14.485204</c:v>
                </c:pt>
                <c:pt idx="20945">
                  <c:v>-14.492461</c:v>
                </c:pt>
                <c:pt idx="20946">
                  <c:v>-14.499946</c:v>
                </c:pt>
                <c:pt idx="20947">
                  <c:v>-14.507311</c:v>
                </c:pt>
                <c:pt idx="20948">
                  <c:v>-14.507311</c:v>
                </c:pt>
                <c:pt idx="20949">
                  <c:v>-14.507311</c:v>
                </c:pt>
                <c:pt idx="20950">
                  <c:v>-14.54942</c:v>
                </c:pt>
                <c:pt idx="20951">
                  <c:v>-14.556649999999999</c:v>
                </c:pt>
                <c:pt idx="20952">
                  <c:v>-14.563687</c:v>
                </c:pt>
                <c:pt idx="20953">
                  <c:v>-14.570525999999999</c:v>
                </c:pt>
                <c:pt idx="20954">
                  <c:v>-14.577163000000001</c:v>
                </c:pt>
                <c:pt idx="20955">
                  <c:v>-14.583465</c:v>
                </c:pt>
                <c:pt idx="20956">
                  <c:v>-14.583465</c:v>
                </c:pt>
                <c:pt idx="20957">
                  <c:v>-14.583465</c:v>
                </c:pt>
                <c:pt idx="20958">
                  <c:v>-14.639092</c:v>
                </c:pt>
                <c:pt idx="20959">
                  <c:v>-14.645009999999999</c:v>
                </c:pt>
                <c:pt idx="20960">
                  <c:v>-14.650757</c:v>
                </c:pt>
                <c:pt idx="20961">
                  <c:v>-14.656344000000001</c:v>
                </c:pt>
                <c:pt idx="20962">
                  <c:v>-14.661781</c:v>
                </c:pt>
                <c:pt idx="20963">
                  <c:v>-14.666709000000001</c:v>
                </c:pt>
                <c:pt idx="20964">
                  <c:v>-14.666709000000001</c:v>
                </c:pt>
                <c:pt idx="20965">
                  <c:v>-14.666709000000001</c:v>
                </c:pt>
                <c:pt idx="20966">
                  <c:v>-14.697535999999999</c:v>
                </c:pt>
                <c:pt idx="20967">
                  <c:v>-14.702322000000001</c:v>
                </c:pt>
                <c:pt idx="20968">
                  <c:v>-14.706977999999999</c:v>
                </c:pt>
                <c:pt idx="20969">
                  <c:v>-14.711226</c:v>
                </c:pt>
                <c:pt idx="20970">
                  <c:v>-14.715342</c:v>
                </c:pt>
                <c:pt idx="20971">
                  <c:v>-14.719003000000001</c:v>
                </c:pt>
                <c:pt idx="20972">
                  <c:v>-14.719003000000001</c:v>
                </c:pt>
                <c:pt idx="20973">
                  <c:v>-14.719003000000001</c:v>
                </c:pt>
                <c:pt idx="20974">
                  <c:v>-14.743764000000001</c:v>
                </c:pt>
                <c:pt idx="20975">
                  <c:v>-14.746829</c:v>
                </c:pt>
                <c:pt idx="20976">
                  <c:v>-14.749582</c:v>
                </c:pt>
                <c:pt idx="20977">
                  <c:v>-14.752526</c:v>
                </c:pt>
                <c:pt idx="20978">
                  <c:v>-14.754994</c:v>
                </c:pt>
                <c:pt idx="20979">
                  <c:v>-14.75727</c:v>
                </c:pt>
                <c:pt idx="20980">
                  <c:v>-14.75727</c:v>
                </c:pt>
                <c:pt idx="20981">
                  <c:v>-14.75727</c:v>
                </c:pt>
                <c:pt idx="20982">
                  <c:v>-14.776279000000001</c:v>
                </c:pt>
                <c:pt idx="20983">
                  <c:v>-14.77796</c:v>
                </c:pt>
                <c:pt idx="20984">
                  <c:v>-14.779821</c:v>
                </c:pt>
                <c:pt idx="20985">
                  <c:v>-14.781594</c:v>
                </c:pt>
                <c:pt idx="20986">
                  <c:v>-14.783284999999999</c:v>
                </c:pt>
                <c:pt idx="20987">
                  <c:v>-14.784708</c:v>
                </c:pt>
                <c:pt idx="20988">
                  <c:v>-14.784708</c:v>
                </c:pt>
                <c:pt idx="20989">
                  <c:v>-14.784708</c:v>
                </c:pt>
                <c:pt idx="20990">
                  <c:v>-14.800107000000001</c:v>
                </c:pt>
                <c:pt idx="20991">
                  <c:v>-14.801265000000001</c:v>
                </c:pt>
                <c:pt idx="20992">
                  <c:v>-14.802374</c:v>
                </c:pt>
                <c:pt idx="20993">
                  <c:v>-14.803680999999999</c:v>
                </c:pt>
                <c:pt idx="20994">
                  <c:v>-14.804790000000001</c:v>
                </c:pt>
                <c:pt idx="20995">
                  <c:v>-14.806025</c:v>
                </c:pt>
                <c:pt idx="20996">
                  <c:v>-14.806025</c:v>
                </c:pt>
                <c:pt idx="20997">
                  <c:v>-14.806025</c:v>
                </c:pt>
                <c:pt idx="20998">
                  <c:v>-14.819556</c:v>
                </c:pt>
                <c:pt idx="20999">
                  <c:v>-14.820575</c:v>
                </c:pt>
                <c:pt idx="21000">
                  <c:v>-14.821671</c:v>
                </c:pt>
                <c:pt idx="21001">
                  <c:v>-14.822932</c:v>
                </c:pt>
                <c:pt idx="21002">
                  <c:v>-14.824135</c:v>
                </c:pt>
                <c:pt idx="21003">
                  <c:v>-14.825237</c:v>
                </c:pt>
                <c:pt idx="21004">
                  <c:v>-14.825237</c:v>
                </c:pt>
                <c:pt idx="21005">
                  <c:v>-14.825237</c:v>
                </c:pt>
                <c:pt idx="21006">
                  <c:v>-14.841514999999999</c:v>
                </c:pt>
                <c:pt idx="21007">
                  <c:v>-14.842717</c:v>
                </c:pt>
                <c:pt idx="21008">
                  <c:v>-14.844075</c:v>
                </c:pt>
                <c:pt idx="21009">
                  <c:v>-14.845514</c:v>
                </c:pt>
                <c:pt idx="21010">
                  <c:v>-14.845514</c:v>
                </c:pt>
                <c:pt idx="21011">
                  <c:v>-14.845514</c:v>
                </c:pt>
                <c:pt idx="21012">
                  <c:v>-14.860754999999999</c:v>
                </c:pt>
                <c:pt idx="21013">
                  <c:v>-14.860754999999999</c:v>
                </c:pt>
                <c:pt idx="21014">
                  <c:v>-14.864996</c:v>
                </c:pt>
                <c:pt idx="21015">
                  <c:v>-14.86652</c:v>
                </c:pt>
                <c:pt idx="21016">
                  <c:v>-14.868380999999999</c:v>
                </c:pt>
                <c:pt idx="21017">
                  <c:v>-14.870101999999999</c:v>
                </c:pt>
                <c:pt idx="21018">
                  <c:v>-14.870101999999999</c:v>
                </c:pt>
                <c:pt idx="21019">
                  <c:v>-14.870101999999999</c:v>
                </c:pt>
                <c:pt idx="21020">
                  <c:v>-14.886626</c:v>
                </c:pt>
                <c:pt idx="21021">
                  <c:v>-14.886626</c:v>
                </c:pt>
                <c:pt idx="21022">
                  <c:v>-14.891946000000001</c:v>
                </c:pt>
                <c:pt idx="21023">
                  <c:v>-14.893943999999999</c:v>
                </c:pt>
                <c:pt idx="21024">
                  <c:v>-14.895669</c:v>
                </c:pt>
                <c:pt idx="21025">
                  <c:v>-14.897709000000001</c:v>
                </c:pt>
                <c:pt idx="21026">
                  <c:v>-14.897709000000001</c:v>
                </c:pt>
                <c:pt idx="21027">
                  <c:v>-14.897709000000001</c:v>
                </c:pt>
                <c:pt idx="21028">
                  <c:v>-14.915188000000001</c:v>
                </c:pt>
                <c:pt idx="21029">
                  <c:v>-14.915188000000001</c:v>
                </c:pt>
                <c:pt idx="21030">
                  <c:v>-14.920885999999999</c:v>
                </c:pt>
                <c:pt idx="21031">
                  <c:v>-14.923133999999999</c:v>
                </c:pt>
                <c:pt idx="21032">
                  <c:v>-14.925174</c:v>
                </c:pt>
                <c:pt idx="21033">
                  <c:v>-14.927403999999999</c:v>
                </c:pt>
                <c:pt idx="21034">
                  <c:v>-14.927403999999999</c:v>
                </c:pt>
                <c:pt idx="21035">
                  <c:v>-14.927403999999999</c:v>
                </c:pt>
                <c:pt idx="21036">
                  <c:v>-14.944812000000001</c:v>
                </c:pt>
                <c:pt idx="21037">
                  <c:v>-14.944812000000001</c:v>
                </c:pt>
                <c:pt idx="21038">
                  <c:v>-14.950782</c:v>
                </c:pt>
                <c:pt idx="21039">
                  <c:v>-14.953061</c:v>
                </c:pt>
                <c:pt idx="21040">
                  <c:v>-14.955182000000001</c:v>
                </c:pt>
                <c:pt idx="21041">
                  <c:v>-14.957307999999999</c:v>
                </c:pt>
                <c:pt idx="21042">
                  <c:v>-14.957307999999999</c:v>
                </c:pt>
                <c:pt idx="21043">
                  <c:v>-14.974939000000001</c:v>
                </c:pt>
                <c:pt idx="21044">
                  <c:v>-14.974939000000001</c:v>
                </c:pt>
                <c:pt idx="21045">
                  <c:v>-14.974939000000001</c:v>
                </c:pt>
                <c:pt idx="21046">
                  <c:v>-14.98179</c:v>
                </c:pt>
                <c:pt idx="21047">
                  <c:v>-14.984232</c:v>
                </c:pt>
                <c:pt idx="21048">
                  <c:v>-14.986366</c:v>
                </c:pt>
                <c:pt idx="21049">
                  <c:v>-14.988666</c:v>
                </c:pt>
                <c:pt idx="21050">
                  <c:v>-14.988666</c:v>
                </c:pt>
                <c:pt idx="21051">
                  <c:v>-15.006281</c:v>
                </c:pt>
                <c:pt idx="21052">
                  <c:v>-15.006281</c:v>
                </c:pt>
                <c:pt idx="21053">
                  <c:v>-15.006281</c:v>
                </c:pt>
                <c:pt idx="21054">
                  <c:v>-15.013102</c:v>
                </c:pt>
                <c:pt idx="21055">
                  <c:v>-15.015167</c:v>
                </c:pt>
                <c:pt idx="21056">
                  <c:v>-15.017467999999999</c:v>
                </c:pt>
                <c:pt idx="21057">
                  <c:v>-15.01943</c:v>
                </c:pt>
                <c:pt idx="21058">
                  <c:v>-15.01943</c:v>
                </c:pt>
                <c:pt idx="21059">
                  <c:v>-15.036053000000001</c:v>
                </c:pt>
                <c:pt idx="21060">
                  <c:v>-15.036053000000001</c:v>
                </c:pt>
                <c:pt idx="21061">
                  <c:v>-15.036053000000001</c:v>
                </c:pt>
                <c:pt idx="21062">
                  <c:v>-15.042460999999999</c:v>
                </c:pt>
                <c:pt idx="21063">
                  <c:v>-15.044444</c:v>
                </c:pt>
                <c:pt idx="21064">
                  <c:v>-15.046378000000001</c:v>
                </c:pt>
                <c:pt idx="21065">
                  <c:v>-15.048527</c:v>
                </c:pt>
                <c:pt idx="21066">
                  <c:v>-15.048527</c:v>
                </c:pt>
                <c:pt idx="21067">
                  <c:v>-15.064137000000001</c:v>
                </c:pt>
                <c:pt idx="21068">
                  <c:v>-15.064137000000001</c:v>
                </c:pt>
                <c:pt idx="21069">
                  <c:v>-15.064137000000001</c:v>
                </c:pt>
                <c:pt idx="21070">
                  <c:v>-15.069734</c:v>
                </c:pt>
                <c:pt idx="21071">
                  <c:v>-15.071583</c:v>
                </c:pt>
                <c:pt idx="21072">
                  <c:v>-15.073331</c:v>
                </c:pt>
                <c:pt idx="21073">
                  <c:v>-15.074812</c:v>
                </c:pt>
                <c:pt idx="21074">
                  <c:v>-15.074812</c:v>
                </c:pt>
                <c:pt idx="21075">
                  <c:v>-15.074812</c:v>
                </c:pt>
                <c:pt idx="21076">
                  <c:v>-15.088336</c:v>
                </c:pt>
                <c:pt idx="21077">
                  <c:v>-15.088336</c:v>
                </c:pt>
                <c:pt idx="21078">
                  <c:v>-15.089316</c:v>
                </c:pt>
                <c:pt idx="21079">
                  <c:v>-15.090427</c:v>
                </c:pt>
                <c:pt idx="21080">
                  <c:v>-15.091405</c:v>
                </c:pt>
                <c:pt idx="21081">
                  <c:v>-15.092511</c:v>
                </c:pt>
                <c:pt idx="21082">
                  <c:v>-15.093197999999999</c:v>
                </c:pt>
                <c:pt idx="21083">
                  <c:v>-15.093923999999999</c:v>
                </c:pt>
                <c:pt idx="21084">
                  <c:v>-15.093923999999999</c:v>
                </c:pt>
                <c:pt idx="21085">
                  <c:v>-15.093923999999999</c:v>
                </c:pt>
                <c:pt idx="21086">
                  <c:v>-15.112313</c:v>
                </c:pt>
                <c:pt idx="21087">
                  <c:v>-15.110998</c:v>
                </c:pt>
                <c:pt idx="21088">
                  <c:v>-15.110944</c:v>
                </c:pt>
                <c:pt idx="21089">
                  <c:v>-15.11112</c:v>
                </c:pt>
                <c:pt idx="21090">
                  <c:v>-15.11098</c:v>
                </c:pt>
                <c:pt idx="21091">
                  <c:v>-15.110735</c:v>
                </c:pt>
                <c:pt idx="21092">
                  <c:v>-15.110429999999999</c:v>
                </c:pt>
                <c:pt idx="21093">
                  <c:v>-15.10984</c:v>
                </c:pt>
                <c:pt idx="21094">
                  <c:v>-15.115582</c:v>
                </c:pt>
                <c:pt idx="21095">
                  <c:v>-15.115582</c:v>
                </c:pt>
                <c:pt idx="21096">
                  <c:v>-15.112990999999999</c:v>
                </c:pt>
                <c:pt idx="21097">
                  <c:v>-15.111917999999999</c:v>
                </c:pt>
                <c:pt idx="21098">
                  <c:v>-15.110806999999999</c:v>
                </c:pt>
                <c:pt idx="21099">
                  <c:v>-15.109501</c:v>
                </c:pt>
                <c:pt idx="21100">
                  <c:v>-15.108115</c:v>
                </c:pt>
                <c:pt idx="21101">
                  <c:v>-15.106752</c:v>
                </c:pt>
                <c:pt idx="21102">
                  <c:v>-15.109859999999999</c:v>
                </c:pt>
                <c:pt idx="21103">
                  <c:v>-15.109859999999999</c:v>
                </c:pt>
                <c:pt idx="21104">
                  <c:v>-15.106131</c:v>
                </c:pt>
                <c:pt idx="21105">
                  <c:v>-15.104635</c:v>
                </c:pt>
                <c:pt idx="21106">
                  <c:v>-15.103089000000001</c:v>
                </c:pt>
                <c:pt idx="21107">
                  <c:v>-15.101540999999999</c:v>
                </c:pt>
                <c:pt idx="21108">
                  <c:v>-15.100130999999999</c:v>
                </c:pt>
                <c:pt idx="21109">
                  <c:v>-15.098699999999999</c:v>
                </c:pt>
                <c:pt idx="21110">
                  <c:v>-15.107120999999999</c:v>
                </c:pt>
                <c:pt idx="21111">
                  <c:v>-15.107120999999999</c:v>
                </c:pt>
                <c:pt idx="21112">
                  <c:v>-15.103254</c:v>
                </c:pt>
                <c:pt idx="21113">
                  <c:v>-15.102259999999999</c:v>
                </c:pt>
                <c:pt idx="21114">
                  <c:v>-15.10121</c:v>
                </c:pt>
                <c:pt idx="21115">
                  <c:v>-15.10027</c:v>
                </c:pt>
                <c:pt idx="21116">
                  <c:v>-15.099627999999999</c:v>
                </c:pt>
                <c:pt idx="21117">
                  <c:v>-15.099206000000001</c:v>
                </c:pt>
                <c:pt idx="21118">
                  <c:v>-15.131002000000001</c:v>
                </c:pt>
                <c:pt idx="21119">
                  <c:v>-15.130660000000001</c:v>
                </c:pt>
                <c:pt idx="21120">
                  <c:v>-15.130705000000001</c:v>
                </c:pt>
                <c:pt idx="21121">
                  <c:v>-15.131024</c:v>
                </c:pt>
                <c:pt idx="21122">
                  <c:v>-15.131555000000001</c:v>
                </c:pt>
                <c:pt idx="21123">
                  <c:v>-15.132440000000001</c:v>
                </c:pt>
                <c:pt idx="21124">
                  <c:v>-15.133402</c:v>
                </c:pt>
                <c:pt idx="21125">
                  <c:v>-15.134389000000001</c:v>
                </c:pt>
                <c:pt idx="21126">
                  <c:v>-15.149316000000001</c:v>
                </c:pt>
                <c:pt idx="21127">
                  <c:v>-15.148756000000001</c:v>
                </c:pt>
                <c:pt idx="21128">
                  <c:v>-15.150608</c:v>
                </c:pt>
                <c:pt idx="21129">
                  <c:v>-15.152683</c:v>
                </c:pt>
                <c:pt idx="21130">
                  <c:v>-15.154966</c:v>
                </c:pt>
                <c:pt idx="21131">
                  <c:v>-15.156955999999999</c:v>
                </c:pt>
                <c:pt idx="21132">
                  <c:v>-15.159428999999999</c:v>
                </c:pt>
                <c:pt idx="21133">
                  <c:v>-15.161949</c:v>
                </c:pt>
                <c:pt idx="21134">
                  <c:v>-15.187761</c:v>
                </c:pt>
                <c:pt idx="21135">
                  <c:v>-15.187761</c:v>
                </c:pt>
                <c:pt idx="21136">
                  <c:v>-15.190999</c:v>
                </c:pt>
                <c:pt idx="21137">
                  <c:v>-15.194399000000001</c:v>
                </c:pt>
                <c:pt idx="21138">
                  <c:v>-15.197464</c:v>
                </c:pt>
                <c:pt idx="21139">
                  <c:v>-15.200825</c:v>
                </c:pt>
                <c:pt idx="21140">
                  <c:v>-15.200825</c:v>
                </c:pt>
                <c:pt idx="21141">
                  <c:v>-15.222225999999999</c:v>
                </c:pt>
                <c:pt idx="21142">
                  <c:v>-15.229984</c:v>
                </c:pt>
                <c:pt idx="21143">
                  <c:v>-15.229984</c:v>
                </c:pt>
                <c:pt idx="21144">
                  <c:v>-15.233442999999999</c:v>
                </c:pt>
                <c:pt idx="21145">
                  <c:v>-15.236651999999999</c:v>
                </c:pt>
                <c:pt idx="21146">
                  <c:v>-15.240292999999999</c:v>
                </c:pt>
                <c:pt idx="21147">
                  <c:v>-15.243862</c:v>
                </c:pt>
                <c:pt idx="21148">
                  <c:v>-15.243862</c:v>
                </c:pt>
                <c:pt idx="21149">
                  <c:v>-15.264339</c:v>
                </c:pt>
                <c:pt idx="21150">
                  <c:v>-15.272328</c:v>
                </c:pt>
                <c:pt idx="21151">
                  <c:v>-15.272328</c:v>
                </c:pt>
                <c:pt idx="21152">
                  <c:v>-15.27591</c:v>
                </c:pt>
                <c:pt idx="21153">
                  <c:v>-15.27974</c:v>
                </c:pt>
                <c:pt idx="21154">
                  <c:v>-15.283579</c:v>
                </c:pt>
                <c:pt idx="21155">
                  <c:v>-15.287436</c:v>
                </c:pt>
                <c:pt idx="21156">
                  <c:v>-15.287436</c:v>
                </c:pt>
                <c:pt idx="21157">
                  <c:v>-15.308232</c:v>
                </c:pt>
                <c:pt idx="21158">
                  <c:v>-15.317219</c:v>
                </c:pt>
                <c:pt idx="21159">
                  <c:v>-15.317219</c:v>
                </c:pt>
                <c:pt idx="21160">
                  <c:v>-15.321024</c:v>
                </c:pt>
                <c:pt idx="21161">
                  <c:v>-15.325345</c:v>
                </c:pt>
                <c:pt idx="21162">
                  <c:v>-15.329511</c:v>
                </c:pt>
                <c:pt idx="21163">
                  <c:v>-15.33398</c:v>
                </c:pt>
                <c:pt idx="21164">
                  <c:v>-15.33398</c:v>
                </c:pt>
                <c:pt idx="21165">
                  <c:v>-15.356313999999999</c:v>
                </c:pt>
                <c:pt idx="21166">
                  <c:v>-15.366369000000001</c:v>
                </c:pt>
                <c:pt idx="21167">
                  <c:v>-15.366369000000001</c:v>
                </c:pt>
                <c:pt idx="21168">
                  <c:v>-15.37068</c:v>
                </c:pt>
                <c:pt idx="21169">
                  <c:v>-15.375283</c:v>
                </c:pt>
                <c:pt idx="21170">
                  <c:v>-15.379555999999999</c:v>
                </c:pt>
                <c:pt idx="21171">
                  <c:v>-15.384217</c:v>
                </c:pt>
                <c:pt idx="21172">
                  <c:v>-15.384217</c:v>
                </c:pt>
                <c:pt idx="21173">
                  <c:v>-15.407673000000001</c:v>
                </c:pt>
                <c:pt idx="21174">
                  <c:v>-15.417669999999999</c:v>
                </c:pt>
                <c:pt idx="21175">
                  <c:v>-15.417669999999999</c:v>
                </c:pt>
                <c:pt idx="21176">
                  <c:v>-15.422025</c:v>
                </c:pt>
                <c:pt idx="21177">
                  <c:v>-15.426307</c:v>
                </c:pt>
                <c:pt idx="21178">
                  <c:v>-15.430498999999999</c:v>
                </c:pt>
                <c:pt idx="21179">
                  <c:v>-15.434590999999999</c:v>
                </c:pt>
                <c:pt idx="21180">
                  <c:v>-15.434590999999999</c:v>
                </c:pt>
                <c:pt idx="21181">
                  <c:v>-15.434590999999999</c:v>
                </c:pt>
                <c:pt idx="21182">
                  <c:v>-15.456604</c:v>
                </c:pt>
                <c:pt idx="21183">
                  <c:v>-15.457405</c:v>
                </c:pt>
                <c:pt idx="21184">
                  <c:v>-15.461251000000001</c:v>
                </c:pt>
                <c:pt idx="21185">
                  <c:v>-15.464608</c:v>
                </c:pt>
                <c:pt idx="21186">
                  <c:v>-15.468237</c:v>
                </c:pt>
                <c:pt idx="21187">
                  <c:v>-15.471674</c:v>
                </c:pt>
                <c:pt idx="21188">
                  <c:v>-15.474911000000001</c:v>
                </c:pt>
                <c:pt idx="21189">
                  <c:v>-15.477744</c:v>
                </c:pt>
                <c:pt idx="21190">
                  <c:v>-15.495194</c:v>
                </c:pt>
                <c:pt idx="21191">
                  <c:v>-15.495752</c:v>
                </c:pt>
                <c:pt idx="21192">
                  <c:v>-15.498118</c:v>
                </c:pt>
                <c:pt idx="21193">
                  <c:v>-15.500254</c:v>
                </c:pt>
                <c:pt idx="21194">
                  <c:v>-15.502394000000001</c:v>
                </c:pt>
                <c:pt idx="21195">
                  <c:v>-15.504051</c:v>
                </c:pt>
                <c:pt idx="21196">
                  <c:v>-15.50576</c:v>
                </c:pt>
                <c:pt idx="21197">
                  <c:v>-15.50694</c:v>
                </c:pt>
                <c:pt idx="21198">
                  <c:v>-15.518139</c:v>
                </c:pt>
                <c:pt idx="21199">
                  <c:v>-15.517473000000001</c:v>
                </c:pt>
                <c:pt idx="21200">
                  <c:v>-15.518193999999999</c:v>
                </c:pt>
                <c:pt idx="21201">
                  <c:v>-15.518526</c:v>
                </c:pt>
                <c:pt idx="21202">
                  <c:v>-15.518808999999999</c:v>
                </c:pt>
                <c:pt idx="21203">
                  <c:v>-15.518746</c:v>
                </c:pt>
                <c:pt idx="21204">
                  <c:v>-15.518584000000001</c:v>
                </c:pt>
                <c:pt idx="21205">
                  <c:v>-15.518235000000001</c:v>
                </c:pt>
                <c:pt idx="21206">
                  <c:v>-15.524082999999999</c:v>
                </c:pt>
                <c:pt idx="21207">
                  <c:v>-15.522328999999999</c:v>
                </c:pt>
                <c:pt idx="21208">
                  <c:v>-15.52148</c:v>
                </c:pt>
                <c:pt idx="21209">
                  <c:v>-15.520398999999999</c:v>
                </c:pt>
                <c:pt idx="21210">
                  <c:v>-15.519268</c:v>
                </c:pt>
                <c:pt idx="21211">
                  <c:v>-15.517989</c:v>
                </c:pt>
                <c:pt idx="21212">
                  <c:v>-15.516571000000001</c:v>
                </c:pt>
                <c:pt idx="21213">
                  <c:v>-15.51507</c:v>
                </c:pt>
                <c:pt idx="21214">
                  <c:v>-15.521766</c:v>
                </c:pt>
                <c:pt idx="21215">
                  <c:v>-15.519420999999999</c:v>
                </c:pt>
                <c:pt idx="21216">
                  <c:v>-15.517289</c:v>
                </c:pt>
                <c:pt idx="21217">
                  <c:v>-15.515288</c:v>
                </c:pt>
                <c:pt idx="21218">
                  <c:v>-15.513235999999999</c:v>
                </c:pt>
                <c:pt idx="21219">
                  <c:v>-15.511032</c:v>
                </c:pt>
                <c:pt idx="21220">
                  <c:v>-15.508664</c:v>
                </c:pt>
                <c:pt idx="21221">
                  <c:v>-15.506207</c:v>
                </c:pt>
                <c:pt idx="21222">
                  <c:v>-15.504239999999999</c:v>
                </c:pt>
                <c:pt idx="21223">
                  <c:v>-15.501417999999999</c:v>
                </c:pt>
                <c:pt idx="21224">
                  <c:v>-15.498438</c:v>
                </c:pt>
                <c:pt idx="21225">
                  <c:v>-15.495181000000001</c:v>
                </c:pt>
                <c:pt idx="21226">
                  <c:v>-15.491763000000001</c:v>
                </c:pt>
                <c:pt idx="21227">
                  <c:v>-15.488037</c:v>
                </c:pt>
                <c:pt idx="21228">
                  <c:v>-15.484043</c:v>
                </c:pt>
                <c:pt idx="21229">
                  <c:v>-15.479644</c:v>
                </c:pt>
                <c:pt idx="21230">
                  <c:v>-15.470131</c:v>
                </c:pt>
                <c:pt idx="21231">
                  <c:v>-15.465899</c:v>
                </c:pt>
                <c:pt idx="21232">
                  <c:v>-15.460428</c:v>
                </c:pt>
                <c:pt idx="21233">
                  <c:v>-15.448416</c:v>
                </c:pt>
                <c:pt idx="21234">
                  <c:v>-15.441829</c:v>
                </c:pt>
                <c:pt idx="21235">
                  <c:v>-15.441829</c:v>
                </c:pt>
                <c:pt idx="21236">
                  <c:v>-15.435076</c:v>
                </c:pt>
                <c:pt idx="21237">
                  <c:v>-15.427784000000001</c:v>
                </c:pt>
                <c:pt idx="21238">
                  <c:v>-15.408609</c:v>
                </c:pt>
                <c:pt idx="21239">
                  <c:v>-15.402619</c:v>
                </c:pt>
                <c:pt idx="21240">
                  <c:v>-15.394439999999999</c:v>
                </c:pt>
                <c:pt idx="21241">
                  <c:v>-15.386013999999999</c:v>
                </c:pt>
                <c:pt idx="21242">
                  <c:v>-15.377369</c:v>
                </c:pt>
                <c:pt idx="21243">
                  <c:v>-15.359819</c:v>
                </c:pt>
                <c:pt idx="21244">
                  <c:v>-15.350607999999999</c:v>
                </c:pt>
                <c:pt idx="21245">
                  <c:v>-15.350607999999999</c:v>
                </c:pt>
                <c:pt idx="21246">
                  <c:v>-15.325540999999999</c:v>
                </c:pt>
                <c:pt idx="21247">
                  <c:v>-15.31851</c:v>
                </c:pt>
                <c:pt idx="21248">
                  <c:v>-15.299175</c:v>
                </c:pt>
                <c:pt idx="21249">
                  <c:v>-15.289588999999999</c:v>
                </c:pt>
                <c:pt idx="21250">
                  <c:v>-15.280016</c:v>
                </c:pt>
                <c:pt idx="21251">
                  <c:v>-15.269985999999999</c:v>
                </c:pt>
                <c:pt idx="21252">
                  <c:v>-15.260319000000001</c:v>
                </c:pt>
                <c:pt idx="21253">
                  <c:v>-15.260319000000001</c:v>
                </c:pt>
                <c:pt idx="21254">
                  <c:v>-15.234864999999999</c:v>
                </c:pt>
                <c:pt idx="21255">
                  <c:v>-15.227384000000001</c:v>
                </c:pt>
                <c:pt idx="21256">
                  <c:v>-15.207917999999999</c:v>
                </c:pt>
                <c:pt idx="21257">
                  <c:v>-15.198478</c:v>
                </c:pt>
                <c:pt idx="21258">
                  <c:v>-15.188886</c:v>
                </c:pt>
                <c:pt idx="21259">
                  <c:v>-15.179554</c:v>
                </c:pt>
                <c:pt idx="21260">
                  <c:v>-15.170272000000001</c:v>
                </c:pt>
                <c:pt idx="21261">
                  <c:v>-15.170272000000001</c:v>
                </c:pt>
                <c:pt idx="21262">
                  <c:v>-15.122389999999999</c:v>
                </c:pt>
                <c:pt idx="21263">
                  <c:v>-15.113414000000001</c:v>
                </c:pt>
                <c:pt idx="21264">
                  <c:v>-15.104822</c:v>
                </c:pt>
                <c:pt idx="21265">
                  <c:v>-15.096147</c:v>
                </c:pt>
                <c:pt idx="21266">
                  <c:v>-15.08769</c:v>
                </c:pt>
                <c:pt idx="21267">
                  <c:v>-15.08769</c:v>
                </c:pt>
                <c:pt idx="21268">
                  <c:v>-15.08769</c:v>
                </c:pt>
                <c:pt idx="21269">
                  <c:v>-15.068171</c:v>
                </c:pt>
                <c:pt idx="21270">
                  <c:v>-15.04523</c:v>
                </c:pt>
                <c:pt idx="21271">
                  <c:v>-15.037089999999999</c:v>
                </c:pt>
                <c:pt idx="21272">
                  <c:v>-15.029095</c:v>
                </c:pt>
                <c:pt idx="21273">
                  <c:v>-15.021248</c:v>
                </c:pt>
                <c:pt idx="21274">
                  <c:v>-15.013551</c:v>
                </c:pt>
                <c:pt idx="21275">
                  <c:v>-15.013551</c:v>
                </c:pt>
                <c:pt idx="21276">
                  <c:v>-15.013551</c:v>
                </c:pt>
                <c:pt idx="21277">
                  <c:v>-14.997540000000001</c:v>
                </c:pt>
                <c:pt idx="21278">
                  <c:v>-14.977296000000001</c:v>
                </c:pt>
                <c:pt idx="21279">
                  <c:v>-14.970405</c:v>
                </c:pt>
                <c:pt idx="21280">
                  <c:v>-14.963684000000001</c:v>
                </c:pt>
                <c:pt idx="21281">
                  <c:v>-14.957098999999999</c:v>
                </c:pt>
                <c:pt idx="21282">
                  <c:v>-14.950602</c:v>
                </c:pt>
                <c:pt idx="21283">
                  <c:v>-14.950602</c:v>
                </c:pt>
                <c:pt idx="21284">
                  <c:v>-14.950602</c:v>
                </c:pt>
                <c:pt idx="21285">
                  <c:v>-14.938725</c:v>
                </c:pt>
                <c:pt idx="21286">
                  <c:v>-14.921813</c:v>
                </c:pt>
                <c:pt idx="21287">
                  <c:v>-14.916173000000001</c:v>
                </c:pt>
                <c:pt idx="21288">
                  <c:v>-14.91075</c:v>
                </c:pt>
                <c:pt idx="21289">
                  <c:v>-14.9055</c:v>
                </c:pt>
                <c:pt idx="21290">
                  <c:v>-14.900442</c:v>
                </c:pt>
                <c:pt idx="21291">
                  <c:v>-14.900442</c:v>
                </c:pt>
                <c:pt idx="21292">
                  <c:v>-14.900442</c:v>
                </c:pt>
                <c:pt idx="21293">
                  <c:v>-14.893507</c:v>
                </c:pt>
                <c:pt idx="21294">
                  <c:v>-14.880234</c:v>
                </c:pt>
                <c:pt idx="21295">
                  <c:v>-14.876075</c:v>
                </c:pt>
                <c:pt idx="21296">
                  <c:v>-14.872014999999999</c:v>
                </c:pt>
                <c:pt idx="21297">
                  <c:v>-14.868119999999999</c:v>
                </c:pt>
                <c:pt idx="21298">
                  <c:v>-14.864383999999999</c:v>
                </c:pt>
                <c:pt idx="21299">
                  <c:v>-14.864383999999999</c:v>
                </c:pt>
                <c:pt idx="21300">
                  <c:v>-14.864383999999999</c:v>
                </c:pt>
                <c:pt idx="21301">
                  <c:v>-14.861860999999999</c:v>
                </c:pt>
                <c:pt idx="21302">
                  <c:v>-14.851756</c:v>
                </c:pt>
                <c:pt idx="21303">
                  <c:v>-14.848761</c:v>
                </c:pt>
                <c:pt idx="21304">
                  <c:v>-14.846019999999999</c:v>
                </c:pt>
                <c:pt idx="21305">
                  <c:v>-14.843363</c:v>
                </c:pt>
                <c:pt idx="21306">
                  <c:v>-14.840885999999999</c:v>
                </c:pt>
                <c:pt idx="21307">
                  <c:v>-14.840885999999999</c:v>
                </c:pt>
                <c:pt idx="21308">
                  <c:v>-14.840885999999999</c:v>
                </c:pt>
                <c:pt idx="21309">
                  <c:v>-14.842326</c:v>
                </c:pt>
                <c:pt idx="21310">
                  <c:v>-14.835673</c:v>
                </c:pt>
                <c:pt idx="21311">
                  <c:v>-14.834059</c:v>
                </c:pt>
                <c:pt idx="21312">
                  <c:v>-14.832538</c:v>
                </c:pt>
                <c:pt idx="21313">
                  <c:v>-14.831099999999999</c:v>
                </c:pt>
                <c:pt idx="21314">
                  <c:v>-14.829625999999999</c:v>
                </c:pt>
                <c:pt idx="21315">
                  <c:v>-14.829625999999999</c:v>
                </c:pt>
                <c:pt idx="21316">
                  <c:v>-14.829625999999999</c:v>
                </c:pt>
                <c:pt idx="21317">
                  <c:v>-14.833835000000001</c:v>
                </c:pt>
                <c:pt idx="21318">
                  <c:v>-14.82958</c:v>
                </c:pt>
                <c:pt idx="21319">
                  <c:v>-14.82863</c:v>
                </c:pt>
                <c:pt idx="21320">
                  <c:v>-14.827681</c:v>
                </c:pt>
                <c:pt idx="21321">
                  <c:v>-14.826722</c:v>
                </c:pt>
                <c:pt idx="21322">
                  <c:v>-14.825708000000001</c:v>
                </c:pt>
                <c:pt idx="21323">
                  <c:v>-14.825708000000001</c:v>
                </c:pt>
                <c:pt idx="21324">
                  <c:v>-14.825708000000001</c:v>
                </c:pt>
                <c:pt idx="21325">
                  <c:v>-14.830361</c:v>
                </c:pt>
                <c:pt idx="21326">
                  <c:v>-14.82629</c:v>
                </c:pt>
                <c:pt idx="21327">
                  <c:v>-14.825205</c:v>
                </c:pt>
                <c:pt idx="21328">
                  <c:v>-14.824064999999999</c:v>
                </c:pt>
                <c:pt idx="21329">
                  <c:v>-14.822868</c:v>
                </c:pt>
                <c:pt idx="21330">
                  <c:v>-14.821611000000001</c:v>
                </c:pt>
                <c:pt idx="21331">
                  <c:v>-14.821611000000001</c:v>
                </c:pt>
                <c:pt idx="21332">
                  <c:v>-14.821611000000001</c:v>
                </c:pt>
                <c:pt idx="21333">
                  <c:v>-14.824968</c:v>
                </c:pt>
                <c:pt idx="21334">
                  <c:v>-14.819922</c:v>
                </c:pt>
                <c:pt idx="21335">
                  <c:v>-14.818414000000001</c:v>
                </c:pt>
                <c:pt idx="21336">
                  <c:v>-14.816846</c:v>
                </c:pt>
                <c:pt idx="21337">
                  <c:v>-14.81522</c:v>
                </c:pt>
                <c:pt idx="21338">
                  <c:v>-14.813423999999999</c:v>
                </c:pt>
                <c:pt idx="21339">
                  <c:v>-14.813423999999999</c:v>
                </c:pt>
                <c:pt idx="21340">
                  <c:v>-14.813423999999999</c:v>
                </c:pt>
                <c:pt idx="21341">
                  <c:v>-14.818585000000001</c:v>
                </c:pt>
                <c:pt idx="21342">
                  <c:v>-14.811956</c:v>
                </c:pt>
                <c:pt idx="21343">
                  <c:v>-14.810102000000001</c:v>
                </c:pt>
                <c:pt idx="21344">
                  <c:v>-14.80819</c:v>
                </c:pt>
                <c:pt idx="21345">
                  <c:v>-14.806319999999999</c:v>
                </c:pt>
                <c:pt idx="21346">
                  <c:v>-14.804527</c:v>
                </c:pt>
                <c:pt idx="21347">
                  <c:v>-14.804527</c:v>
                </c:pt>
                <c:pt idx="21348">
                  <c:v>-14.804527</c:v>
                </c:pt>
                <c:pt idx="21349">
                  <c:v>-14.806234</c:v>
                </c:pt>
                <c:pt idx="21350">
                  <c:v>-14.800371999999999</c:v>
                </c:pt>
                <c:pt idx="21351">
                  <c:v>-14.798776</c:v>
                </c:pt>
                <c:pt idx="21352">
                  <c:v>-14.797148999999999</c:v>
                </c:pt>
                <c:pt idx="21353">
                  <c:v>-14.79555</c:v>
                </c:pt>
                <c:pt idx="21354">
                  <c:v>-14.794141</c:v>
                </c:pt>
                <c:pt idx="21355">
                  <c:v>-14.794141</c:v>
                </c:pt>
                <c:pt idx="21356">
                  <c:v>-14.794141</c:v>
                </c:pt>
                <c:pt idx="21357">
                  <c:v>-14.798294</c:v>
                </c:pt>
                <c:pt idx="21358">
                  <c:v>-14.793906</c:v>
                </c:pt>
                <c:pt idx="21359">
                  <c:v>-14.793066</c:v>
                </c:pt>
                <c:pt idx="21360">
                  <c:v>-14.792204999999999</c:v>
                </c:pt>
                <c:pt idx="21361">
                  <c:v>-14.791491000000001</c:v>
                </c:pt>
                <c:pt idx="21362">
                  <c:v>-14.790924</c:v>
                </c:pt>
                <c:pt idx="21363">
                  <c:v>-14.790924</c:v>
                </c:pt>
                <c:pt idx="21364">
                  <c:v>-14.790924</c:v>
                </c:pt>
                <c:pt idx="21365">
                  <c:v>-14.798584</c:v>
                </c:pt>
                <c:pt idx="21366">
                  <c:v>-14.810257</c:v>
                </c:pt>
                <c:pt idx="21367">
                  <c:v>-14.810257</c:v>
                </c:pt>
                <c:pt idx="21368">
                  <c:v>-14.810673</c:v>
                </c:pt>
                <c:pt idx="21369">
                  <c:v>-14.812061</c:v>
                </c:pt>
                <c:pt idx="21370">
                  <c:v>-14.813731000000001</c:v>
                </c:pt>
                <c:pt idx="21371">
                  <c:v>-14.815314000000001</c:v>
                </c:pt>
                <c:pt idx="21372">
                  <c:v>-14.817323999999999</c:v>
                </c:pt>
                <c:pt idx="21373">
                  <c:v>-14.819497</c:v>
                </c:pt>
                <c:pt idx="21374">
                  <c:v>-14.836273</c:v>
                </c:pt>
                <c:pt idx="21375">
                  <c:v>-14.836273</c:v>
                </c:pt>
                <c:pt idx="21376">
                  <c:v>-14.838737</c:v>
                </c:pt>
                <c:pt idx="21377">
                  <c:v>-14.841476999999999</c:v>
                </c:pt>
                <c:pt idx="21378">
                  <c:v>-14.844343</c:v>
                </c:pt>
                <c:pt idx="21379">
                  <c:v>-14.847327</c:v>
                </c:pt>
                <c:pt idx="21380">
                  <c:v>-14.850357000000001</c:v>
                </c:pt>
                <c:pt idx="21381">
                  <c:v>-14.853488</c:v>
                </c:pt>
                <c:pt idx="21382">
                  <c:v>-14.873582000000001</c:v>
                </c:pt>
                <c:pt idx="21383">
                  <c:v>-14.873582000000001</c:v>
                </c:pt>
                <c:pt idx="21384">
                  <c:v>-14.877416999999999</c:v>
                </c:pt>
                <c:pt idx="21385">
                  <c:v>-14.88092</c:v>
                </c:pt>
                <c:pt idx="21386">
                  <c:v>-14.884475999999999</c:v>
                </c:pt>
                <c:pt idx="21387">
                  <c:v>-14.887617000000001</c:v>
                </c:pt>
                <c:pt idx="21388">
                  <c:v>-14.891245</c:v>
                </c:pt>
                <c:pt idx="21389">
                  <c:v>-14.894978</c:v>
                </c:pt>
                <c:pt idx="21390">
                  <c:v>-14.924701000000001</c:v>
                </c:pt>
                <c:pt idx="21391">
                  <c:v>-14.92844</c:v>
                </c:pt>
                <c:pt idx="21392">
                  <c:v>-14.93235</c:v>
                </c:pt>
                <c:pt idx="21393">
                  <c:v>-14.936237</c:v>
                </c:pt>
                <c:pt idx="21394">
                  <c:v>-14.940098000000001</c:v>
                </c:pt>
                <c:pt idx="21395">
                  <c:v>-14.940098000000001</c:v>
                </c:pt>
                <c:pt idx="21396">
                  <c:v>-14.961584</c:v>
                </c:pt>
                <c:pt idx="21397">
                  <c:v>-14.961584</c:v>
                </c:pt>
                <c:pt idx="21398">
                  <c:v>-14.973851</c:v>
                </c:pt>
                <c:pt idx="21399">
                  <c:v>-14.973851</c:v>
                </c:pt>
                <c:pt idx="21400">
                  <c:v>-14.977281</c:v>
                </c:pt>
                <c:pt idx="21401">
                  <c:v>-14.981222000000001</c:v>
                </c:pt>
                <c:pt idx="21402">
                  <c:v>-14.985135</c:v>
                </c:pt>
                <c:pt idx="21403">
                  <c:v>-14.985135</c:v>
                </c:pt>
                <c:pt idx="21404">
                  <c:v>-15.006240999999999</c:v>
                </c:pt>
                <c:pt idx="21405">
                  <c:v>-15.006240999999999</c:v>
                </c:pt>
                <c:pt idx="21406">
                  <c:v>-15.014704999999999</c:v>
                </c:pt>
                <c:pt idx="21407">
                  <c:v>-15.018466999999999</c:v>
                </c:pt>
                <c:pt idx="21408">
                  <c:v>-15.022376</c:v>
                </c:pt>
                <c:pt idx="21409">
                  <c:v>-15.026256999999999</c:v>
                </c:pt>
                <c:pt idx="21410">
                  <c:v>-15.029783999999999</c:v>
                </c:pt>
                <c:pt idx="21411">
                  <c:v>-15.029783999999999</c:v>
                </c:pt>
                <c:pt idx="21412">
                  <c:v>-15.050481</c:v>
                </c:pt>
                <c:pt idx="21413">
                  <c:v>-15.050481</c:v>
                </c:pt>
                <c:pt idx="21414">
                  <c:v>-15.058759999999999</c:v>
                </c:pt>
                <c:pt idx="21415">
                  <c:v>-15.062492000000001</c:v>
                </c:pt>
                <c:pt idx="21416">
                  <c:v>-15.066212999999999</c:v>
                </c:pt>
                <c:pt idx="21417">
                  <c:v>-15.069925</c:v>
                </c:pt>
                <c:pt idx="21418">
                  <c:v>-15.073632</c:v>
                </c:pt>
                <c:pt idx="21419">
                  <c:v>-15.073632</c:v>
                </c:pt>
                <c:pt idx="21420">
                  <c:v>-15.09403</c:v>
                </c:pt>
                <c:pt idx="21421">
                  <c:v>-15.09403</c:v>
                </c:pt>
                <c:pt idx="21422">
                  <c:v>-15.102261</c:v>
                </c:pt>
                <c:pt idx="21423">
                  <c:v>-15.105689</c:v>
                </c:pt>
                <c:pt idx="21424">
                  <c:v>-15.109477999999999</c:v>
                </c:pt>
                <c:pt idx="21425">
                  <c:v>-15.113199</c:v>
                </c:pt>
                <c:pt idx="21426">
                  <c:v>-15.117082999999999</c:v>
                </c:pt>
                <c:pt idx="21427">
                  <c:v>-15.117082999999999</c:v>
                </c:pt>
                <c:pt idx="21428">
                  <c:v>-15.117082999999999</c:v>
                </c:pt>
                <c:pt idx="21429">
                  <c:v>-15.138505</c:v>
                </c:pt>
                <c:pt idx="21430">
                  <c:v>-15.139334</c:v>
                </c:pt>
                <c:pt idx="21431">
                  <c:v>-15.143399</c:v>
                </c:pt>
                <c:pt idx="21432">
                  <c:v>-15.147557000000001</c:v>
                </c:pt>
                <c:pt idx="21433">
                  <c:v>-15.151814999999999</c:v>
                </c:pt>
                <c:pt idx="21434">
                  <c:v>-15.155824000000001</c:v>
                </c:pt>
                <c:pt idx="21435">
                  <c:v>-15.160304</c:v>
                </c:pt>
                <c:pt idx="21436">
                  <c:v>-15.164902</c:v>
                </c:pt>
                <c:pt idx="21437">
                  <c:v>-15.164902</c:v>
                </c:pt>
                <c:pt idx="21438">
                  <c:v>-15.190263</c:v>
                </c:pt>
                <c:pt idx="21439">
                  <c:v>-15.195069</c:v>
                </c:pt>
                <c:pt idx="21440">
                  <c:v>-15.199978</c:v>
                </c:pt>
                <c:pt idx="21441">
                  <c:v>-15.204981</c:v>
                </c:pt>
                <c:pt idx="21442">
                  <c:v>-15.209673</c:v>
                </c:pt>
                <c:pt idx="21443">
                  <c:v>-15.214836999999999</c:v>
                </c:pt>
                <c:pt idx="21444">
                  <c:v>-15.220065</c:v>
                </c:pt>
                <c:pt idx="21445">
                  <c:v>-15.220065</c:v>
                </c:pt>
                <c:pt idx="21446">
                  <c:v>-15.247961999999999</c:v>
                </c:pt>
                <c:pt idx="21447">
                  <c:v>-15.253185999999999</c:v>
                </c:pt>
                <c:pt idx="21448">
                  <c:v>-15.258430000000001</c:v>
                </c:pt>
                <c:pt idx="21449">
                  <c:v>-15.263683</c:v>
                </c:pt>
                <c:pt idx="21450">
                  <c:v>-15.268934</c:v>
                </c:pt>
                <c:pt idx="21451">
                  <c:v>-15.273763000000001</c:v>
                </c:pt>
                <c:pt idx="21452">
                  <c:v>-15.278981</c:v>
                </c:pt>
                <c:pt idx="21453">
                  <c:v>-15.278981</c:v>
                </c:pt>
                <c:pt idx="21454">
                  <c:v>-15.306898</c:v>
                </c:pt>
                <c:pt idx="21455">
                  <c:v>-15.312113</c:v>
                </c:pt>
                <c:pt idx="21456">
                  <c:v>-15.317003</c:v>
                </c:pt>
                <c:pt idx="21457">
                  <c:v>-15.3217</c:v>
                </c:pt>
                <c:pt idx="21458">
                  <c:v>-15.326734999999999</c:v>
                </c:pt>
                <c:pt idx="21459">
                  <c:v>-15.331479</c:v>
                </c:pt>
                <c:pt idx="21460">
                  <c:v>-15.336550000000001</c:v>
                </c:pt>
                <c:pt idx="21461">
                  <c:v>-15.336550000000001</c:v>
                </c:pt>
                <c:pt idx="21462">
                  <c:v>-15.380191999999999</c:v>
                </c:pt>
                <c:pt idx="21463">
                  <c:v>-15.384701</c:v>
                </c:pt>
                <c:pt idx="21464">
                  <c:v>-15.389545999999999</c:v>
                </c:pt>
                <c:pt idx="21465">
                  <c:v>-15.394164999999999</c:v>
                </c:pt>
                <c:pt idx="21466">
                  <c:v>-15.398963</c:v>
                </c:pt>
                <c:pt idx="21467">
                  <c:v>-15.403525</c:v>
                </c:pt>
                <c:pt idx="21468">
                  <c:v>-15.408239999999999</c:v>
                </c:pt>
                <c:pt idx="21469">
                  <c:v>-15.408239999999999</c:v>
                </c:pt>
                <c:pt idx="21470">
                  <c:v>-15.432544</c:v>
                </c:pt>
                <c:pt idx="21471">
                  <c:v>-15.437179</c:v>
                </c:pt>
                <c:pt idx="21472">
                  <c:v>-15.441345999999999</c:v>
                </c:pt>
                <c:pt idx="21473">
                  <c:v>-15.445366999999999</c:v>
                </c:pt>
                <c:pt idx="21474">
                  <c:v>-15.449686</c:v>
                </c:pt>
                <c:pt idx="21475">
                  <c:v>-15.453530000000001</c:v>
                </c:pt>
                <c:pt idx="21476">
                  <c:v>-15.457636000000001</c:v>
                </c:pt>
                <c:pt idx="21477">
                  <c:v>-15.457636000000001</c:v>
                </c:pt>
                <c:pt idx="21478">
                  <c:v>-15.478171</c:v>
                </c:pt>
                <c:pt idx="21479">
                  <c:v>-15.481552000000001</c:v>
                </c:pt>
                <c:pt idx="21480">
                  <c:v>-15.484876999999999</c:v>
                </c:pt>
                <c:pt idx="21481">
                  <c:v>-15.488341</c:v>
                </c:pt>
                <c:pt idx="21482">
                  <c:v>-15.491376000000001</c:v>
                </c:pt>
                <c:pt idx="21483">
                  <c:v>-15.494521000000001</c:v>
                </c:pt>
                <c:pt idx="21484">
                  <c:v>-15.497254</c:v>
                </c:pt>
                <c:pt idx="21485">
                  <c:v>-15.497254</c:v>
                </c:pt>
                <c:pt idx="21486">
                  <c:v>-15.513446</c:v>
                </c:pt>
                <c:pt idx="21487">
                  <c:v>-15.515822</c:v>
                </c:pt>
                <c:pt idx="21488">
                  <c:v>-15.518374</c:v>
                </c:pt>
                <c:pt idx="21489">
                  <c:v>-15.520493999999999</c:v>
                </c:pt>
                <c:pt idx="21490">
                  <c:v>-15.522493000000001</c:v>
                </c:pt>
                <c:pt idx="21491">
                  <c:v>-15.524589000000001</c:v>
                </c:pt>
                <c:pt idx="21492">
                  <c:v>-15.526363</c:v>
                </c:pt>
                <c:pt idx="21493">
                  <c:v>-15.526363</c:v>
                </c:pt>
                <c:pt idx="21494">
                  <c:v>-15.538657000000001</c:v>
                </c:pt>
                <c:pt idx="21495">
                  <c:v>-15.540372</c:v>
                </c:pt>
                <c:pt idx="21496">
                  <c:v>-15.541672999999999</c:v>
                </c:pt>
                <c:pt idx="21497">
                  <c:v>-15.542904999999999</c:v>
                </c:pt>
                <c:pt idx="21498">
                  <c:v>-15.544263000000001</c:v>
                </c:pt>
                <c:pt idx="21499">
                  <c:v>-15.545292999999999</c:v>
                </c:pt>
                <c:pt idx="21500">
                  <c:v>-15.546519</c:v>
                </c:pt>
                <c:pt idx="21501">
                  <c:v>-15.546519</c:v>
                </c:pt>
                <c:pt idx="21502">
                  <c:v>-15.556138000000001</c:v>
                </c:pt>
                <c:pt idx="21503">
                  <c:v>-15.557036999999999</c:v>
                </c:pt>
                <c:pt idx="21504">
                  <c:v>-15.557738000000001</c:v>
                </c:pt>
                <c:pt idx="21505">
                  <c:v>-15.558596</c:v>
                </c:pt>
                <c:pt idx="21506">
                  <c:v>-15.559227</c:v>
                </c:pt>
                <c:pt idx="21507">
                  <c:v>-15.559793000000001</c:v>
                </c:pt>
                <c:pt idx="21508">
                  <c:v>-15.560428999999999</c:v>
                </c:pt>
                <c:pt idx="21509">
                  <c:v>-15.560428999999999</c:v>
                </c:pt>
                <c:pt idx="21510">
                  <c:v>-15.568996</c:v>
                </c:pt>
                <c:pt idx="21511">
                  <c:v>-15.569419999999999</c:v>
                </c:pt>
                <c:pt idx="21512">
                  <c:v>-15.569908</c:v>
                </c:pt>
                <c:pt idx="21513">
                  <c:v>-15.570345</c:v>
                </c:pt>
                <c:pt idx="21514">
                  <c:v>-15.570846</c:v>
                </c:pt>
                <c:pt idx="21515">
                  <c:v>-15.571197</c:v>
                </c:pt>
                <c:pt idx="21516">
                  <c:v>-15.571611000000001</c:v>
                </c:pt>
                <c:pt idx="21517">
                  <c:v>-15.571611000000001</c:v>
                </c:pt>
                <c:pt idx="21518">
                  <c:v>-15.581144999999999</c:v>
                </c:pt>
                <c:pt idx="21519">
                  <c:v>-15.581144999999999</c:v>
                </c:pt>
                <c:pt idx="21520">
                  <c:v>-15.581422</c:v>
                </c:pt>
                <c:pt idx="21521">
                  <c:v>-15.581924000000001</c:v>
                </c:pt>
                <c:pt idx="21522">
                  <c:v>-15.582184</c:v>
                </c:pt>
                <c:pt idx="21523">
                  <c:v>-15.582184</c:v>
                </c:pt>
                <c:pt idx="21524">
                  <c:v>-15.591483999999999</c:v>
                </c:pt>
                <c:pt idx="21525">
                  <c:v>-15.591483999999999</c:v>
                </c:pt>
                <c:pt idx="21526">
                  <c:v>-15.591488</c:v>
                </c:pt>
                <c:pt idx="21527">
                  <c:v>-15.591488</c:v>
                </c:pt>
                <c:pt idx="21528">
                  <c:v>-15.591901999999999</c:v>
                </c:pt>
                <c:pt idx="21529">
                  <c:v>-15.592238</c:v>
                </c:pt>
                <c:pt idx="21530">
                  <c:v>-15.592689999999999</c:v>
                </c:pt>
                <c:pt idx="21531">
                  <c:v>-15.592689999999999</c:v>
                </c:pt>
                <c:pt idx="21532">
                  <c:v>-15.601584000000001</c:v>
                </c:pt>
                <c:pt idx="21533">
                  <c:v>-15.601584000000001</c:v>
                </c:pt>
                <c:pt idx="21534">
                  <c:v>-15.601842</c:v>
                </c:pt>
                <c:pt idx="21535">
                  <c:v>-15.601842</c:v>
                </c:pt>
                <c:pt idx="21536">
                  <c:v>-15.602162</c:v>
                </c:pt>
                <c:pt idx="21537">
                  <c:v>-15.602498000000001</c:v>
                </c:pt>
                <c:pt idx="21538">
                  <c:v>-15.602767999999999</c:v>
                </c:pt>
                <c:pt idx="21539">
                  <c:v>-15.602767999999999</c:v>
                </c:pt>
                <c:pt idx="21540">
                  <c:v>-15.610612</c:v>
                </c:pt>
                <c:pt idx="21541">
                  <c:v>-15.610612</c:v>
                </c:pt>
                <c:pt idx="21542">
                  <c:v>-15.609681</c:v>
                </c:pt>
                <c:pt idx="21543">
                  <c:v>-15.609681</c:v>
                </c:pt>
                <c:pt idx="21544">
                  <c:v>-15.609556</c:v>
                </c:pt>
                <c:pt idx="21545">
                  <c:v>-15.609344999999999</c:v>
                </c:pt>
                <c:pt idx="21546">
                  <c:v>-15.609165000000001</c:v>
                </c:pt>
                <c:pt idx="21547">
                  <c:v>-15.609165000000001</c:v>
                </c:pt>
                <c:pt idx="21548">
                  <c:v>-15.614932</c:v>
                </c:pt>
                <c:pt idx="21549">
                  <c:v>-15.614932</c:v>
                </c:pt>
                <c:pt idx="21550">
                  <c:v>-15.611667000000001</c:v>
                </c:pt>
                <c:pt idx="21551">
                  <c:v>-15.611667000000001</c:v>
                </c:pt>
                <c:pt idx="21552">
                  <c:v>-15.610923</c:v>
                </c:pt>
                <c:pt idx="21553">
                  <c:v>-15.61002</c:v>
                </c:pt>
                <c:pt idx="21554">
                  <c:v>-15.609095</c:v>
                </c:pt>
                <c:pt idx="21555">
                  <c:v>-15.609095</c:v>
                </c:pt>
                <c:pt idx="21556">
                  <c:v>-15.609095</c:v>
                </c:pt>
                <c:pt idx="21557">
                  <c:v>-15.612773000000001</c:v>
                </c:pt>
                <c:pt idx="21558">
                  <c:v>-15.611082</c:v>
                </c:pt>
                <c:pt idx="21559">
                  <c:v>-15.609897</c:v>
                </c:pt>
                <c:pt idx="21560">
                  <c:v>-15.608726000000001</c:v>
                </c:pt>
                <c:pt idx="21561">
                  <c:v>-15.607457</c:v>
                </c:pt>
                <c:pt idx="21562">
                  <c:v>-15.606161999999999</c:v>
                </c:pt>
                <c:pt idx="21563">
                  <c:v>-15.604851999999999</c:v>
                </c:pt>
                <c:pt idx="21564">
                  <c:v>-15.603536</c:v>
                </c:pt>
                <c:pt idx="21565">
                  <c:v>-15.603536</c:v>
                </c:pt>
                <c:pt idx="21566">
                  <c:v>-15.606868</c:v>
                </c:pt>
                <c:pt idx="21567">
                  <c:v>-15.606868</c:v>
                </c:pt>
                <c:pt idx="21568">
                  <c:v>-15.60478</c:v>
                </c:pt>
                <c:pt idx="21569">
                  <c:v>-15.603510999999999</c:v>
                </c:pt>
                <c:pt idx="21570">
                  <c:v>-15.602216</c:v>
                </c:pt>
                <c:pt idx="21571">
                  <c:v>-15.60097</c:v>
                </c:pt>
                <c:pt idx="21572">
                  <c:v>-15.599755999999999</c:v>
                </c:pt>
                <c:pt idx="21573">
                  <c:v>-15.598646</c:v>
                </c:pt>
                <c:pt idx="21574">
                  <c:v>-15.602232000000001</c:v>
                </c:pt>
                <c:pt idx="21575">
                  <c:v>-15.602232000000001</c:v>
                </c:pt>
                <c:pt idx="21576">
                  <c:v>-15.600360999999999</c:v>
                </c:pt>
                <c:pt idx="21577">
                  <c:v>-15.599482999999999</c:v>
                </c:pt>
                <c:pt idx="21578">
                  <c:v>-15.598625999999999</c:v>
                </c:pt>
                <c:pt idx="21579">
                  <c:v>-15.597830999999999</c:v>
                </c:pt>
                <c:pt idx="21580">
                  <c:v>-15.597009</c:v>
                </c:pt>
                <c:pt idx="21581">
                  <c:v>-15.596361</c:v>
                </c:pt>
                <c:pt idx="21582">
                  <c:v>-15.602058</c:v>
                </c:pt>
                <c:pt idx="21583">
                  <c:v>-15.602058</c:v>
                </c:pt>
                <c:pt idx="21584">
                  <c:v>-15.600300000000001</c:v>
                </c:pt>
                <c:pt idx="21585">
                  <c:v>-15.599762999999999</c:v>
                </c:pt>
                <c:pt idx="21586">
                  <c:v>-15.599235</c:v>
                </c:pt>
                <c:pt idx="21587">
                  <c:v>-15.598741</c:v>
                </c:pt>
                <c:pt idx="21588">
                  <c:v>-15.598103999999999</c:v>
                </c:pt>
                <c:pt idx="21589">
                  <c:v>-15.597609</c:v>
                </c:pt>
                <c:pt idx="21590">
                  <c:v>-15.609277000000001</c:v>
                </c:pt>
                <c:pt idx="21591">
                  <c:v>-15.609277000000001</c:v>
                </c:pt>
                <c:pt idx="21592">
                  <c:v>-15.60741</c:v>
                </c:pt>
                <c:pt idx="21593">
                  <c:v>-15.606674999999999</c:v>
                </c:pt>
                <c:pt idx="21594">
                  <c:v>-15.606000999999999</c:v>
                </c:pt>
                <c:pt idx="21595">
                  <c:v>-15.605295999999999</c:v>
                </c:pt>
                <c:pt idx="21596">
                  <c:v>-15.604443</c:v>
                </c:pt>
                <c:pt idx="21597">
                  <c:v>-15.603629</c:v>
                </c:pt>
                <c:pt idx="21598">
                  <c:v>-15.607291999999999</c:v>
                </c:pt>
                <c:pt idx="21599">
                  <c:v>-15.607291999999999</c:v>
                </c:pt>
                <c:pt idx="21600">
                  <c:v>-15.605494</c:v>
                </c:pt>
                <c:pt idx="21601">
                  <c:v>-15.604473</c:v>
                </c:pt>
                <c:pt idx="21602">
                  <c:v>-15.603460999999999</c:v>
                </c:pt>
                <c:pt idx="21603">
                  <c:v>-15.602292</c:v>
                </c:pt>
                <c:pt idx="21604">
                  <c:v>-15.601247000000001</c:v>
                </c:pt>
                <c:pt idx="21605">
                  <c:v>-15.599016000000001</c:v>
                </c:pt>
                <c:pt idx="21606">
                  <c:v>-15.602077</c:v>
                </c:pt>
                <c:pt idx="21607">
                  <c:v>-15.602077</c:v>
                </c:pt>
                <c:pt idx="21608">
                  <c:v>-15.600332999999999</c:v>
                </c:pt>
                <c:pt idx="21609">
                  <c:v>-15.598015999999999</c:v>
                </c:pt>
                <c:pt idx="21610">
                  <c:v>-15.598015999999999</c:v>
                </c:pt>
                <c:pt idx="21611">
                  <c:v>-15.596862</c:v>
                </c:pt>
                <c:pt idx="21612">
                  <c:v>-15.595643000000001</c:v>
                </c:pt>
                <c:pt idx="21613">
                  <c:v>-15.593154</c:v>
                </c:pt>
                <c:pt idx="21614">
                  <c:v>-15.595072</c:v>
                </c:pt>
                <c:pt idx="21615">
                  <c:v>-15.595072</c:v>
                </c:pt>
                <c:pt idx="21616">
                  <c:v>-15.593254</c:v>
                </c:pt>
                <c:pt idx="21617">
                  <c:v>-15.590324000000001</c:v>
                </c:pt>
                <c:pt idx="21618">
                  <c:v>-15.588734000000001</c:v>
                </c:pt>
                <c:pt idx="21619">
                  <c:v>-15.588734000000001</c:v>
                </c:pt>
                <c:pt idx="21620">
                  <c:v>-15.585290000000001</c:v>
                </c:pt>
                <c:pt idx="21621">
                  <c:v>-15.585290000000001</c:v>
                </c:pt>
                <c:pt idx="21622">
                  <c:v>-15.582993999999999</c:v>
                </c:pt>
                <c:pt idx="21623">
                  <c:v>-15.582993999999999</c:v>
                </c:pt>
                <c:pt idx="21624">
                  <c:v>-15.580709000000001</c:v>
                </c:pt>
                <c:pt idx="21625">
                  <c:v>-15.576162999999999</c:v>
                </c:pt>
                <c:pt idx="21626">
                  <c:v>-15.573715</c:v>
                </c:pt>
                <c:pt idx="21627">
                  <c:v>-15.571108000000001</c:v>
                </c:pt>
                <c:pt idx="21628">
                  <c:v>-15.568384999999999</c:v>
                </c:pt>
                <c:pt idx="21629">
                  <c:v>-15.56555</c:v>
                </c:pt>
                <c:pt idx="21630">
                  <c:v>-15.562048000000001</c:v>
                </c:pt>
                <c:pt idx="21631">
                  <c:v>-15.562048000000001</c:v>
                </c:pt>
                <c:pt idx="21632">
                  <c:v>-15.559063999999999</c:v>
                </c:pt>
                <c:pt idx="21633">
                  <c:v>-15.55254</c:v>
                </c:pt>
                <c:pt idx="21634">
                  <c:v>-15.549032</c:v>
                </c:pt>
                <c:pt idx="21635">
                  <c:v>-15.545369000000001</c:v>
                </c:pt>
                <c:pt idx="21636">
                  <c:v>-15.541544999999999</c:v>
                </c:pt>
                <c:pt idx="21637">
                  <c:v>-15.537573</c:v>
                </c:pt>
                <c:pt idx="21638">
                  <c:v>-15.530113</c:v>
                </c:pt>
                <c:pt idx="21639">
                  <c:v>-15.530113</c:v>
                </c:pt>
                <c:pt idx="21640">
                  <c:v>-15.526465999999999</c:v>
                </c:pt>
                <c:pt idx="21641">
                  <c:v>-15.517405</c:v>
                </c:pt>
                <c:pt idx="21642">
                  <c:v>-15.512637</c:v>
                </c:pt>
                <c:pt idx="21643">
                  <c:v>-15.507695</c:v>
                </c:pt>
                <c:pt idx="21644">
                  <c:v>-15.502727999999999</c:v>
                </c:pt>
                <c:pt idx="21645">
                  <c:v>-15.497467</c:v>
                </c:pt>
                <c:pt idx="21646">
                  <c:v>-15.475325</c:v>
                </c:pt>
                <c:pt idx="21647">
                  <c:v>-15.469455999999999</c:v>
                </c:pt>
                <c:pt idx="21648">
                  <c:v>-15.463480000000001</c:v>
                </c:pt>
                <c:pt idx="21649">
                  <c:v>-15.457300999999999</c:v>
                </c:pt>
                <c:pt idx="21650">
                  <c:v>-15.450984</c:v>
                </c:pt>
                <c:pt idx="21651">
                  <c:v>-15.444540999999999</c:v>
                </c:pt>
                <c:pt idx="21652">
                  <c:v>-15.444540999999999</c:v>
                </c:pt>
                <c:pt idx="21653">
                  <c:v>-15.444540999999999</c:v>
                </c:pt>
                <c:pt idx="21654">
                  <c:v>-15.416771000000001</c:v>
                </c:pt>
                <c:pt idx="21655">
                  <c:v>-15.409985000000001</c:v>
                </c:pt>
                <c:pt idx="21656">
                  <c:v>-15.403119999999999</c:v>
                </c:pt>
                <c:pt idx="21657">
                  <c:v>-15.396405</c:v>
                </c:pt>
                <c:pt idx="21658">
                  <c:v>-15.389442000000001</c:v>
                </c:pt>
                <c:pt idx="21659">
                  <c:v>-15.382417</c:v>
                </c:pt>
                <c:pt idx="21660">
                  <c:v>-15.382417</c:v>
                </c:pt>
                <c:pt idx="21661">
                  <c:v>-15.382417</c:v>
                </c:pt>
                <c:pt idx="21662">
                  <c:v>-15.35224</c:v>
                </c:pt>
                <c:pt idx="21663">
                  <c:v>-15.345107</c:v>
                </c:pt>
                <c:pt idx="21664">
                  <c:v>-15.337994999999999</c:v>
                </c:pt>
                <c:pt idx="21665">
                  <c:v>-15.330826999999999</c:v>
                </c:pt>
                <c:pt idx="21666">
                  <c:v>-15.323696999999999</c:v>
                </c:pt>
                <c:pt idx="21667">
                  <c:v>-15.316820999999999</c:v>
                </c:pt>
                <c:pt idx="21668">
                  <c:v>-15.316820999999999</c:v>
                </c:pt>
                <c:pt idx="21669">
                  <c:v>-15.316820999999999</c:v>
                </c:pt>
                <c:pt idx="21670">
                  <c:v>-15.286823999999999</c:v>
                </c:pt>
                <c:pt idx="21671">
                  <c:v>-15.279598</c:v>
                </c:pt>
                <c:pt idx="21672">
                  <c:v>-15.272641999999999</c:v>
                </c:pt>
                <c:pt idx="21673">
                  <c:v>-15.265579000000001</c:v>
                </c:pt>
                <c:pt idx="21674">
                  <c:v>-15.258661999999999</c:v>
                </c:pt>
                <c:pt idx="21675">
                  <c:v>-15.251655</c:v>
                </c:pt>
                <c:pt idx="21676">
                  <c:v>-15.251655</c:v>
                </c:pt>
                <c:pt idx="21677">
                  <c:v>-15.251655</c:v>
                </c:pt>
                <c:pt idx="21678">
                  <c:v>-15.223255</c:v>
                </c:pt>
                <c:pt idx="21679">
                  <c:v>-15.21655</c:v>
                </c:pt>
                <c:pt idx="21680">
                  <c:v>-15.20965</c:v>
                </c:pt>
                <c:pt idx="21681">
                  <c:v>-15.203082999999999</c:v>
                </c:pt>
                <c:pt idx="21682">
                  <c:v>-15.196395000000001</c:v>
                </c:pt>
                <c:pt idx="21683">
                  <c:v>-15.189971999999999</c:v>
                </c:pt>
                <c:pt idx="21684">
                  <c:v>-15.189971999999999</c:v>
                </c:pt>
                <c:pt idx="21685">
                  <c:v>-15.189971999999999</c:v>
                </c:pt>
                <c:pt idx="21686">
                  <c:v>-15.176409</c:v>
                </c:pt>
                <c:pt idx="21687">
                  <c:v>-15.171194</c:v>
                </c:pt>
                <c:pt idx="21688">
                  <c:v>-15.164823</c:v>
                </c:pt>
                <c:pt idx="21689">
                  <c:v>-15.158697999999999</c:v>
                </c:pt>
                <c:pt idx="21690">
                  <c:v>-15.152570000000001</c:v>
                </c:pt>
                <c:pt idx="21691">
                  <c:v>-15.146663999999999</c:v>
                </c:pt>
                <c:pt idx="21692">
                  <c:v>-15.140758</c:v>
                </c:pt>
                <c:pt idx="21693">
                  <c:v>-15.134968000000001</c:v>
                </c:pt>
                <c:pt idx="21694">
                  <c:v>-15.124158</c:v>
                </c:pt>
                <c:pt idx="21695">
                  <c:v>-15.124158</c:v>
                </c:pt>
                <c:pt idx="21696">
                  <c:v>-15.119429999999999</c:v>
                </c:pt>
                <c:pt idx="21697">
                  <c:v>-15.108733000000001</c:v>
                </c:pt>
                <c:pt idx="21698">
                  <c:v>-15.103583</c:v>
                </c:pt>
                <c:pt idx="21699">
                  <c:v>-15.098649</c:v>
                </c:pt>
                <c:pt idx="21700">
                  <c:v>-15.093799000000001</c:v>
                </c:pt>
                <c:pt idx="21701">
                  <c:v>-15.089105999999999</c:v>
                </c:pt>
                <c:pt idx="21702">
                  <c:v>-15.082098</c:v>
                </c:pt>
                <c:pt idx="21703">
                  <c:v>-15.082098</c:v>
                </c:pt>
                <c:pt idx="21704">
                  <c:v>-15.074012</c:v>
                </c:pt>
                <c:pt idx="21705">
                  <c:v>-15.070167</c:v>
                </c:pt>
                <c:pt idx="21706">
                  <c:v>-15.066482000000001</c:v>
                </c:pt>
                <c:pt idx="21707">
                  <c:v>-15.062977999999999</c:v>
                </c:pt>
                <c:pt idx="21708">
                  <c:v>-15.059632000000001</c:v>
                </c:pt>
                <c:pt idx="21709">
                  <c:v>-15.056455</c:v>
                </c:pt>
                <c:pt idx="21710">
                  <c:v>-15.05411</c:v>
                </c:pt>
                <c:pt idx="21711">
                  <c:v>-15.05411</c:v>
                </c:pt>
                <c:pt idx="21712">
                  <c:v>-15.048655999999999</c:v>
                </c:pt>
                <c:pt idx="21713">
                  <c:v>-15.046279</c:v>
                </c:pt>
                <c:pt idx="21714">
                  <c:v>-15.044069</c:v>
                </c:pt>
                <c:pt idx="21715">
                  <c:v>-15.042192999999999</c:v>
                </c:pt>
                <c:pt idx="21716">
                  <c:v>-15.040520000000001</c:v>
                </c:pt>
                <c:pt idx="21717">
                  <c:v>-15.038992</c:v>
                </c:pt>
                <c:pt idx="21718">
                  <c:v>-15.044484000000001</c:v>
                </c:pt>
                <c:pt idx="21719">
                  <c:v>-15.044484000000001</c:v>
                </c:pt>
                <c:pt idx="21720">
                  <c:v>-15.041237000000001</c:v>
                </c:pt>
                <c:pt idx="21721">
                  <c:v>-15.040119000000001</c:v>
                </c:pt>
                <c:pt idx="21722">
                  <c:v>-15.039242</c:v>
                </c:pt>
                <c:pt idx="21723">
                  <c:v>-15.038422000000001</c:v>
                </c:pt>
                <c:pt idx="21724">
                  <c:v>-15.037708</c:v>
                </c:pt>
                <c:pt idx="21725">
                  <c:v>-15.037056</c:v>
                </c:pt>
                <c:pt idx="21726">
                  <c:v>-15.041763</c:v>
                </c:pt>
                <c:pt idx="21727">
                  <c:v>-15.041763</c:v>
                </c:pt>
                <c:pt idx="21728">
                  <c:v>-15.039716</c:v>
                </c:pt>
                <c:pt idx="21729">
                  <c:v>-15.039194999999999</c:v>
                </c:pt>
                <c:pt idx="21730">
                  <c:v>-15.038659000000001</c:v>
                </c:pt>
                <c:pt idx="21731">
                  <c:v>-15.038099000000001</c:v>
                </c:pt>
                <c:pt idx="21732">
                  <c:v>-15.037495</c:v>
                </c:pt>
                <c:pt idx="21733">
                  <c:v>-15.03683</c:v>
                </c:pt>
                <c:pt idx="21734">
                  <c:v>-15.041078000000001</c:v>
                </c:pt>
                <c:pt idx="21735">
                  <c:v>-15.041078000000001</c:v>
                </c:pt>
                <c:pt idx="21736">
                  <c:v>-15.038473</c:v>
                </c:pt>
                <c:pt idx="21737">
                  <c:v>-15.03744</c:v>
                </c:pt>
                <c:pt idx="21738">
                  <c:v>-15.036301</c:v>
                </c:pt>
                <c:pt idx="21739">
                  <c:v>-15.035053</c:v>
                </c:pt>
                <c:pt idx="21740">
                  <c:v>-15.033675000000001</c:v>
                </c:pt>
                <c:pt idx="21741">
                  <c:v>-15.032147999999999</c:v>
                </c:pt>
                <c:pt idx="21742">
                  <c:v>-15.033657</c:v>
                </c:pt>
                <c:pt idx="21743">
                  <c:v>-15.033657</c:v>
                </c:pt>
                <c:pt idx="21744">
                  <c:v>-15.029847</c:v>
                </c:pt>
                <c:pt idx="21745">
                  <c:v>-15.027991</c:v>
                </c:pt>
                <c:pt idx="21746">
                  <c:v>-15.026092</c:v>
                </c:pt>
                <c:pt idx="21747">
                  <c:v>-15.024069000000001</c:v>
                </c:pt>
                <c:pt idx="21748">
                  <c:v>-15.02209</c:v>
                </c:pt>
                <c:pt idx="21749">
                  <c:v>-15.019989000000001</c:v>
                </c:pt>
                <c:pt idx="21750">
                  <c:v>-15.019218</c:v>
                </c:pt>
                <c:pt idx="21751">
                  <c:v>-15.019218</c:v>
                </c:pt>
                <c:pt idx="21752">
                  <c:v>-15.014483</c:v>
                </c:pt>
                <c:pt idx="21753">
                  <c:v>-15.012105</c:v>
                </c:pt>
                <c:pt idx="21754">
                  <c:v>-15.009637</c:v>
                </c:pt>
                <c:pt idx="21755">
                  <c:v>-15.007083</c:v>
                </c:pt>
                <c:pt idx="21756">
                  <c:v>-15.004452000000001</c:v>
                </c:pt>
                <c:pt idx="21757">
                  <c:v>-15.001738</c:v>
                </c:pt>
                <c:pt idx="21758">
                  <c:v>-14.998808</c:v>
                </c:pt>
                <c:pt idx="21759">
                  <c:v>-14.998808</c:v>
                </c:pt>
                <c:pt idx="21760">
                  <c:v>-14.993086999999999</c:v>
                </c:pt>
                <c:pt idx="21761">
                  <c:v>-14.990100999999999</c:v>
                </c:pt>
                <c:pt idx="21762">
                  <c:v>-14.987057999999999</c:v>
                </c:pt>
                <c:pt idx="21763">
                  <c:v>-14.984063000000001</c:v>
                </c:pt>
                <c:pt idx="21764">
                  <c:v>-14.981009999999999</c:v>
                </c:pt>
                <c:pt idx="21765">
                  <c:v>-14.977931999999999</c:v>
                </c:pt>
                <c:pt idx="21766">
                  <c:v>-14.973687999999999</c:v>
                </c:pt>
                <c:pt idx="21767">
                  <c:v>-14.973687999999999</c:v>
                </c:pt>
                <c:pt idx="21768">
                  <c:v>-14.967674000000001</c:v>
                </c:pt>
                <c:pt idx="21769">
                  <c:v>-14.964653</c:v>
                </c:pt>
                <c:pt idx="21770">
                  <c:v>-14.961684</c:v>
                </c:pt>
                <c:pt idx="21771">
                  <c:v>-14.958814</c:v>
                </c:pt>
                <c:pt idx="21772">
                  <c:v>-14.95607</c:v>
                </c:pt>
                <c:pt idx="21773">
                  <c:v>-14.953474999999999</c:v>
                </c:pt>
                <c:pt idx="21774">
                  <c:v>-14.947115999999999</c:v>
                </c:pt>
                <c:pt idx="21775">
                  <c:v>-14.945366</c:v>
                </c:pt>
                <c:pt idx="21776">
                  <c:v>-14.943534</c:v>
                </c:pt>
                <c:pt idx="21777">
                  <c:v>-14.94206</c:v>
                </c:pt>
                <c:pt idx="21778">
                  <c:v>-14.940848000000001</c:v>
                </c:pt>
                <c:pt idx="21779">
                  <c:v>-14.940079000000001</c:v>
                </c:pt>
                <c:pt idx="21780">
                  <c:v>-14.940079000000001</c:v>
                </c:pt>
                <c:pt idx="21781">
                  <c:v>-14.945584999999999</c:v>
                </c:pt>
                <c:pt idx="21782">
                  <c:v>-14.943908</c:v>
                </c:pt>
                <c:pt idx="21783">
                  <c:v>-14.944157000000001</c:v>
                </c:pt>
                <c:pt idx="21784">
                  <c:v>-14.944863</c:v>
                </c:pt>
                <c:pt idx="21785">
                  <c:v>-14.945608999999999</c:v>
                </c:pt>
                <c:pt idx="21786">
                  <c:v>-14.946733999999999</c:v>
                </c:pt>
                <c:pt idx="21787">
                  <c:v>-14.948385999999999</c:v>
                </c:pt>
                <c:pt idx="21788">
                  <c:v>-14.948385999999999</c:v>
                </c:pt>
                <c:pt idx="21789">
                  <c:v>-14.948385999999999</c:v>
                </c:pt>
                <c:pt idx="21790">
                  <c:v>-14.967074999999999</c:v>
                </c:pt>
                <c:pt idx="21791">
                  <c:v>-14.969745</c:v>
                </c:pt>
                <c:pt idx="21792">
                  <c:v>-14.972426</c:v>
                </c:pt>
                <c:pt idx="21793">
                  <c:v>-14.975668000000001</c:v>
                </c:pt>
                <c:pt idx="21794">
                  <c:v>-14.979148</c:v>
                </c:pt>
                <c:pt idx="21795">
                  <c:v>-14.982912000000001</c:v>
                </c:pt>
                <c:pt idx="21796">
                  <c:v>-14.982912000000001</c:v>
                </c:pt>
                <c:pt idx="21797">
                  <c:v>-15.007837</c:v>
                </c:pt>
                <c:pt idx="21798">
                  <c:v>-15.012676000000001</c:v>
                </c:pt>
                <c:pt idx="21799">
                  <c:v>-15.017322999999999</c:v>
                </c:pt>
                <c:pt idx="21800">
                  <c:v>-15.022152999999999</c:v>
                </c:pt>
                <c:pt idx="21801">
                  <c:v>-15.027257000000001</c:v>
                </c:pt>
                <c:pt idx="21802">
                  <c:v>-15.032194</c:v>
                </c:pt>
                <c:pt idx="21803">
                  <c:v>-15.037554</c:v>
                </c:pt>
                <c:pt idx="21804">
                  <c:v>-15.037554</c:v>
                </c:pt>
                <c:pt idx="21805">
                  <c:v>-15.090581</c:v>
                </c:pt>
                <c:pt idx="21806">
                  <c:v>-15.095643000000001</c:v>
                </c:pt>
                <c:pt idx="21807">
                  <c:v>-15.102100999999999</c:v>
                </c:pt>
                <c:pt idx="21808">
                  <c:v>-15.108734999999999</c:v>
                </c:pt>
                <c:pt idx="21809">
                  <c:v>-15.115575</c:v>
                </c:pt>
                <c:pt idx="21810">
                  <c:v>-15.122725000000001</c:v>
                </c:pt>
                <c:pt idx="21811">
                  <c:v>-15.130169</c:v>
                </c:pt>
                <c:pt idx="21812">
                  <c:v>-15.130169</c:v>
                </c:pt>
                <c:pt idx="21813">
                  <c:v>-15.227485</c:v>
                </c:pt>
                <c:pt idx="21814">
                  <c:v>-15.23793</c:v>
                </c:pt>
                <c:pt idx="21815">
                  <c:v>-15.245990000000001</c:v>
                </c:pt>
                <c:pt idx="21816">
                  <c:v>-15.254303</c:v>
                </c:pt>
                <c:pt idx="21817">
                  <c:v>-15.262869</c:v>
                </c:pt>
                <c:pt idx="21818">
                  <c:v>-15.271508000000001</c:v>
                </c:pt>
                <c:pt idx="21819">
                  <c:v>-15.279714999999999</c:v>
                </c:pt>
                <c:pt idx="21820">
                  <c:v>-15.279714999999999</c:v>
                </c:pt>
                <c:pt idx="21821">
                  <c:v>-15.315059</c:v>
                </c:pt>
                <c:pt idx="21822">
                  <c:v>-15.329402</c:v>
                </c:pt>
                <c:pt idx="21823">
                  <c:v>-15.338869000000001</c:v>
                </c:pt>
                <c:pt idx="21824">
                  <c:v>-15.347934</c:v>
                </c:pt>
                <c:pt idx="21825">
                  <c:v>-15.357654</c:v>
                </c:pt>
                <c:pt idx="21826">
                  <c:v>-15.367467</c:v>
                </c:pt>
                <c:pt idx="21827">
                  <c:v>-15.377029</c:v>
                </c:pt>
                <c:pt idx="21828">
                  <c:v>-15.377029</c:v>
                </c:pt>
                <c:pt idx="21829">
                  <c:v>-15.415385000000001</c:v>
                </c:pt>
                <c:pt idx="21830">
                  <c:v>-15.429529</c:v>
                </c:pt>
                <c:pt idx="21831">
                  <c:v>-15.439335</c:v>
                </c:pt>
                <c:pt idx="21832">
                  <c:v>-15.448544999999999</c:v>
                </c:pt>
                <c:pt idx="21833">
                  <c:v>-15.457698000000001</c:v>
                </c:pt>
                <c:pt idx="21834">
                  <c:v>-15.467514</c:v>
                </c:pt>
                <c:pt idx="21835">
                  <c:v>-15.476521</c:v>
                </c:pt>
                <c:pt idx="21836">
                  <c:v>-15.476521</c:v>
                </c:pt>
                <c:pt idx="21837">
                  <c:v>-15.513443000000001</c:v>
                </c:pt>
                <c:pt idx="21838">
                  <c:v>-15.527559999999999</c:v>
                </c:pt>
                <c:pt idx="21839">
                  <c:v>-15.536403</c:v>
                </c:pt>
                <c:pt idx="21840">
                  <c:v>-15.545650999999999</c:v>
                </c:pt>
                <c:pt idx="21841">
                  <c:v>-15.55416</c:v>
                </c:pt>
                <c:pt idx="21842">
                  <c:v>-15.562920999999999</c:v>
                </c:pt>
                <c:pt idx="21843">
                  <c:v>-15.571083</c:v>
                </c:pt>
                <c:pt idx="21844">
                  <c:v>-15.571083</c:v>
                </c:pt>
                <c:pt idx="21845">
                  <c:v>-15.635980999999999</c:v>
                </c:pt>
                <c:pt idx="21846">
                  <c:v>-15.654671</c:v>
                </c:pt>
                <c:pt idx="21847">
                  <c:v>-15.654671</c:v>
                </c:pt>
                <c:pt idx="21848">
                  <c:v>-15.662561999999999</c:v>
                </c:pt>
                <c:pt idx="21849">
                  <c:v>-15.670030000000001</c:v>
                </c:pt>
                <c:pt idx="21850">
                  <c:v>-15.677384</c:v>
                </c:pt>
                <c:pt idx="21851">
                  <c:v>-15.684991999999999</c:v>
                </c:pt>
                <c:pt idx="21852">
                  <c:v>-15.684991999999999</c:v>
                </c:pt>
                <c:pt idx="21853">
                  <c:v>-15.713367999999999</c:v>
                </c:pt>
                <c:pt idx="21854">
                  <c:v>-15.731256999999999</c:v>
                </c:pt>
                <c:pt idx="21855">
                  <c:v>-15.731256999999999</c:v>
                </c:pt>
                <c:pt idx="21856">
                  <c:v>-15.738008000000001</c:v>
                </c:pt>
                <c:pt idx="21857">
                  <c:v>-15.745016</c:v>
                </c:pt>
                <c:pt idx="21858">
                  <c:v>-15.751212000000001</c:v>
                </c:pt>
                <c:pt idx="21859">
                  <c:v>-15.757444</c:v>
                </c:pt>
                <c:pt idx="21860">
                  <c:v>-15.757444</c:v>
                </c:pt>
                <c:pt idx="21861">
                  <c:v>-15.784746999999999</c:v>
                </c:pt>
                <c:pt idx="21862">
                  <c:v>-15.800454999999999</c:v>
                </c:pt>
                <c:pt idx="21863">
                  <c:v>-15.800454999999999</c:v>
                </c:pt>
                <c:pt idx="21864">
                  <c:v>-15.806842</c:v>
                </c:pt>
                <c:pt idx="21865">
                  <c:v>-15.812811</c:v>
                </c:pt>
                <c:pt idx="21866">
                  <c:v>-15.819238</c:v>
                </c:pt>
                <c:pt idx="21867">
                  <c:v>-15.825593</c:v>
                </c:pt>
                <c:pt idx="21868">
                  <c:v>-15.825593</c:v>
                </c:pt>
                <c:pt idx="21869">
                  <c:v>-15.852948</c:v>
                </c:pt>
                <c:pt idx="21870">
                  <c:v>-15.867857000000001</c:v>
                </c:pt>
                <c:pt idx="21871">
                  <c:v>-15.867857000000001</c:v>
                </c:pt>
                <c:pt idx="21872">
                  <c:v>-15.873576999999999</c:v>
                </c:pt>
                <c:pt idx="21873">
                  <c:v>-15.878983</c:v>
                </c:pt>
                <c:pt idx="21874">
                  <c:v>-15.884392</c:v>
                </c:pt>
                <c:pt idx="21875">
                  <c:v>-15.889424</c:v>
                </c:pt>
                <c:pt idx="21876">
                  <c:v>-15.889424</c:v>
                </c:pt>
                <c:pt idx="21877">
                  <c:v>-15.909751</c:v>
                </c:pt>
                <c:pt idx="21878">
                  <c:v>-15.920916</c:v>
                </c:pt>
                <c:pt idx="21879">
                  <c:v>-15.920916</c:v>
                </c:pt>
                <c:pt idx="21880">
                  <c:v>-15.924645</c:v>
                </c:pt>
                <c:pt idx="21881">
                  <c:v>-15.928393</c:v>
                </c:pt>
                <c:pt idx="21882">
                  <c:v>-15.931914000000001</c:v>
                </c:pt>
                <c:pt idx="21883">
                  <c:v>-15.935197000000001</c:v>
                </c:pt>
                <c:pt idx="21884">
                  <c:v>-15.935197000000001</c:v>
                </c:pt>
                <c:pt idx="21885">
                  <c:v>-15.945354</c:v>
                </c:pt>
                <c:pt idx="21886">
                  <c:v>-15.951249000000001</c:v>
                </c:pt>
                <c:pt idx="21887">
                  <c:v>-15.951249000000001</c:v>
                </c:pt>
                <c:pt idx="21888">
                  <c:v>-15.952902999999999</c:v>
                </c:pt>
                <c:pt idx="21889">
                  <c:v>-15.954089</c:v>
                </c:pt>
                <c:pt idx="21890">
                  <c:v>-15.954927</c:v>
                </c:pt>
                <c:pt idx="21891">
                  <c:v>-15.955284000000001</c:v>
                </c:pt>
                <c:pt idx="21892">
                  <c:v>-15.955284000000001</c:v>
                </c:pt>
                <c:pt idx="21893">
                  <c:v>-15.953796000000001</c:v>
                </c:pt>
                <c:pt idx="21894">
                  <c:v>-15.950792</c:v>
                </c:pt>
                <c:pt idx="21895">
                  <c:v>-15.950792</c:v>
                </c:pt>
                <c:pt idx="21896">
                  <c:v>-15.948632</c:v>
                </c:pt>
                <c:pt idx="21897">
                  <c:v>-15.946049</c:v>
                </c:pt>
                <c:pt idx="21898">
                  <c:v>-15.943216</c:v>
                </c:pt>
                <c:pt idx="21899">
                  <c:v>-15.939393000000001</c:v>
                </c:pt>
                <c:pt idx="21900">
                  <c:v>-15.939393000000001</c:v>
                </c:pt>
                <c:pt idx="21901">
                  <c:v>-15.925751</c:v>
                </c:pt>
                <c:pt idx="21902">
                  <c:v>-15.901265</c:v>
                </c:pt>
                <c:pt idx="21903">
                  <c:v>-15.901265</c:v>
                </c:pt>
                <c:pt idx="21904">
                  <c:v>-15.89504</c:v>
                </c:pt>
                <c:pt idx="21905">
                  <c:v>-15.888976</c:v>
                </c:pt>
                <c:pt idx="21906">
                  <c:v>-15.888976</c:v>
                </c:pt>
                <c:pt idx="21907">
                  <c:v>-15.869736</c:v>
                </c:pt>
                <c:pt idx="21908">
                  <c:v>-15.869736</c:v>
                </c:pt>
                <c:pt idx="21909">
                  <c:v>-15.864906</c:v>
                </c:pt>
                <c:pt idx="21910">
                  <c:v>-15.836401</c:v>
                </c:pt>
                <c:pt idx="21911">
                  <c:v>-15.836401</c:v>
                </c:pt>
                <c:pt idx="21912">
                  <c:v>-15.828858</c:v>
                </c:pt>
                <c:pt idx="21913">
                  <c:v>-15.821571</c:v>
                </c:pt>
                <c:pt idx="21914">
                  <c:v>-15.821571</c:v>
                </c:pt>
                <c:pt idx="21915">
                  <c:v>-15.803129999999999</c:v>
                </c:pt>
                <c:pt idx="21916">
                  <c:v>-15.803129999999999</c:v>
                </c:pt>
                <c:pt idx="21917">
                  <c:v>-15.797306000000001</c:v>
                </c:pt>
                <c:pt idx="21918">
                  <c:v>-15.768753999999999</c:v>
                </c:pt>
                <c:pt idx="21919">
                  <c:v>-15.768753999999999</c:v>
                </c:pt>
                <c:pt idx="21920">
                  <c:v>-15.761640999999999</c:v>
                </c:pt>
                <c:pt idx="21921">
                  <c:v>-15.754879000000001</c:v>
                </c:pt>
                <c:pt idx="21922">
                  <c:v>-15.754879000000001</c:v>
                </c:pt>
                <c:pt idx="21923">
                  <c:v>-15.742616</c:v>
                </c:pt>
                <c:pt idx="21924">
                  <c:v>-15.742616</c:v>
                </c:pt>
                <c:pt idx="21925">
                  <c:v>-15.737434</c:v>
                </c:pt>
                <c:pt idx="21926">
                  <c:v>-15.715187</c:v>
                </c:pt>
                <c:pt idx="21927">
                  <c:v>-15.715187</c:v>
                </c:pt>
                <c:pt idx="21928">
                  <c:v>-15.710176000000001</c:v>
                </c:pt>
                <c:pt idx="21929">
                  <c:v>-15.705826</c:v>
                </c:pt>
                <c:pt idx="21930">
                  <c:v>-15.705826</c:v>
                </c:pt>
                <c:pt idx="21931">
                  <c:v>-15.704157</c:v>
                </c:pt>
                <c:pt idx="21932">
                  <c:v>-15.704157</c:v>
                </c:pt>
                <c:pt idx="21933">
                  <c:v>-15.699678</c:v>
                </c:pt>
                <c:pt idx="21934">
                  <c:v>-15.688129</c:v>
                </c:pt>
                <c:pt idx="21935">
                  <c:v>-15.688129</c:v>
                </c:pt>
                <c:pt idx="21936">
                  <c:v>-15.686247</c:v>
                </c:pt>
                <c:pt idx="21937">
                  <c:v>-15.68482</c:v>
                </c:pt>
                <c:pt idx="21938">
                  <c:v>-15.68482</c:v>
                </c:pt>
                <c:pt idx="21939">
                  <c:v>-15.68482</c:v>
                </c:pt>
                <c:pt idx="21940">
                  <c:v>-15.694728</c:v>
                </c:pt>
                <c:pt idx="21941">
                  <c:v>-15.694728</c:v>
                </c:pt>
                <c:pt idx="21942">
                  <c:v>-15.691775</c:v>
                </c:pt>
                <c:pt idx="21943">
                  <c:v>-15.691775</c:v>
                </c:pt>
                <c:pt idx="21944">
                  <c:v>-15.69192</c:v>
                </c:pt>
                <c:pt idx="21945">
                  <c:v>-15.692105</c:v>
                </c:pt>
                <c:pt idx="21946">
                  <c:v>-15.692940999999999</c:v>
                </c:pt>
                <c:pt idx="21947">
                  <c:v>-15.69383</c:v>
                </c:pt>
                <c:pt idx="21948">
                  <c:v>-15.69514</c:v>
                </c:pt>
                <c:pt idx="21949">
                  <c:v>-15.69514</c:v>
                </c:pt>
                <c:pt idx="21950">
                  <c:v>-15.711967</c:v>
                </c:pt>
                <c:pt idx="21951">
                  <c:v>-15.71397</c:v>
                </c:pt>
                <c:pt idx="21952">
                  <c:v>-15.716283000000001</c:v>
                </c:pt>
                <c:pt idx="21953">
                  <c:v>-15.718301</c:v>
                </c:pt>
                <c:pt idx="21954">
                  <c:v>-15.720651</c:v>
                </c:pt>
                <c:pt idx="21955">
                  <c:v>-15.723261000000001</c:v>
                </c:pt>
                <c:pt idx="21956">
                  <c:v>-15.726032999999999</c:v>
                </c:pt>
                <c:pt idx="21957">
                  <c:v>-15.726032999999999</c:v>
                </c:pt>
                <c:pt idx="21958">
                  <c:v>-15.748125999999999</c:v>
                </c:pt>
                <c:pt idx="21959">
                  <c:v>-15.748125999999999</c:v>
                </c:pt>
                <c:pt idx="21960">
                  <c:v>-15.75075</c:v>
                </c:pt>
                <c:pt idx="21961">
                  <c:v>-15.753686999999999</c:v>
                </c:pt>
                <c:pt idx="21962">
                  <c:v>-15.756629999999999</c:v>
                </c:pt>
                <c:pt idx="21963">
                  <c:v>-15.75948</c:v>
                </c:pt>
                <c:pt idx="21964">
                  <c:v>-15.762790000000001</c:v>
                </c:pt>
                <c:pt idx="21965">
                  <c:v>-15.762790000000001</c:v>
                </c:pt>
                <c:pt idx="21966">
                  <c:v>-15.786867000000001</c:v>
                </c:pt>
                <c:pt idx="21967">
                  <c:v>-15.786867000000001</c:v>
                </c:pt>
                <c:pt idx="21968">
                  <c:v>-15.790385000000001</c:v>
                </c:pt>
                <c:pt idx="21969">
                  <c:v>-15.793659</c:v>
                </c:pt>
                <c:pt idx="21970">
                  <c:v>-15.7972</c:v>
                </c:pt>
                <c:pt idx="21971">
                  <c:v>-15.804546999999999</c:v>
                </c:pt>
                <c:pt idx="21972">
                  <c:v>-15.804546999999999</c:v>
                </c:pt>
                <c:pt idx="21973">
                  <c:v>-15.804546999999999</c:v>
                </c:pt>
                <c:pt idx="21974">
                  <c:v>-15.840932</c:v>
                </c:pt>
                <c:pt idx="21975">
                  <c:v>-15.844110000000001</c:v>
                </c:pt>
                <c:pt idx="21976">
                  <c:v>-15.844110000000001</c:v>
                </c:pt>
                <c:pt idx="21977">
                  <c:v>-15.849565</c:v>
                </c:pt>
                <c:pt idx="21978">
                  <c:v>-15.851763</c:v>
                </c:pt>
                <c:pt idx="21979">
                  <c:v>-15.851763</c:v>
                </c:pt>
                <c:pt idx="21980">
                  <c:v>-15.853783</c:v>
                </c:pt>
                <c:pt idx="21981">
                  <c:v>-15.853783</c:v>
                </c:pt>
                <c:pt idx="21982">
                  <c:v>-15.865945999999999</c:v>
                </c:pt>
                <c:pt idx="21983">
                  <c:v>-15.866801000000001</c:v>
                </c:pt>
                <c:pt idx="21984">
                  <c:v>-15.867338999999999</c:v>
                </c:pt>
                <c:pt idx="21985">
                  <c:v>-15.867507</c:v>
                </c:pt>
                <c:pt idx="21986">
                  <c:v>-15.86725</c:v>
                </c:pt>
                <c:pt idx="21987">
                  <c:v>-15.866578000000001</c:v>
                </c:pt>
                <c:pt idx="21988">
                  <c:v>-15.866578000000001</c:v>
                </c:pt>
                <c:pt idx="21989">
                  <c:v>-15.866578000000001</c:v>
                </c:pt>
                <c:pt idx="21990">
                  <c:v>-15.864134999999999</c:v>
                </c:pt>
                <c:pt idx="21991">
                  <c:v>-15.861637</c:v>
                </c:pt>
                <c:pt idx="21992">
                  <c:v>-15.858831</c:v>
                </c:pt>
                <c:pt idx="21993">
                  <c:v>-15.855513</c:v>
                </c:pt>
                <c:pt idx="21994">
                  <c:v>-15.851702</c:v>
                </c:pt>
                <c:pt idx="21995">
                  <c:v>-15.847512</c:v>
                </c:pt>
                <c:pt idx="21996">
                  <c:v>-15.847512</c:v>
                </c:pt>
                <c:pt idx="21997">
                  <c:v>-15.847512</c:v>
                </c:pt>
                <c:pt idx="21998">
                  <c:v>-15.830109</c:v>
                </c:pt>
                <c:pt idx="21999">
                  <c:v>-15.824726999999999</c:v>
                </c:pt>
                <c:pt idx="22000">
                  <c:v>-15.818965</c:v>
                </c:pt>
                <c:pt idx="22001">
                  <c:v>-15.813091999999999</c:v>
                </c:pt>
                <c:pt idx="22002">
                  <c:v>-15.807248</c:v>
                </c:pt>
                <c:pt idx="22003">
                  <c:v>-15.801237</c:v>
                </c:pt>
                <c:pt idx="22004">
                  <c:v>-15.801237</c:v>
                </c:pt>
                <c:pt idx="22005">
                  <c:v>-15.801237</c:v>
                </c:pt>
                <c:pt idx="22006">
                  <c:v>-15.780682000000001</c:v>
                </c:pt>
                <c:pt idx="22007">
                  <c:v>-15.775517000000001</c:v>
                </c:pt>
                <c:pt idx="22008">
                  <c:v>-15.770533</c:v>
                </c:pt>
                <c:pt idx="22009">
                  <c:v>-15.765938</c:v>
                </c:pt>
                <c:pt idx="22010">
                  <c:v>-15.761727</c:v>
                </c:pt>
                <c:pt idx="22011">
                  <c:v>-15.757916</c:v>
                </c:pt>
                <c:pt idx="22012">
                  <c:v>-15.757916</c:v>
                </c:pt>
                <c:pt idx="22013">
                  <c:v>-15.757916</c:v>
                </c:pt>
                <c:pt idx="22014">
                  <c:v>-15.75052</c:v>
                </c:pt>
                <c:pt idx="22015">
                  <c:v>-15.748193000000001</c:v>
                </c:pt>
                <c:pt idx="22016">
                  <c:v>-15.746136999999999</c:v>
                </c:pt>
                <c:pt idx="22017">
                  <c:v>-15.744452000000001</c:v>
                </c:pt>
                <c:pt idx="22018">
                  <c:v>-15.742891999999999</c:v>
                </c:pt>
                <c:pt idx="22019">
                  <c:v>-15.741764999999999</c:v>
                </c:pt>
                <c:pt idx="22020">
                  <c:v>-15.741764999999999</c:v>
                </c:pt>
                <c:pt idx="22021">
                  <c:v>-15.741764999999999</c:v>
                </c:pt>
                <c:pt idx="22022">
                  <c:v>-15.746409999999999</c:v>
                </c:pt>
                <c:pt idx="22023">
                  <c:v>-15.746325000000001</c:v>
                </c:pt>
                <c:pt idx="22024">
                  <c:v>-15.746528</c:v>
                </c:pt>
                <c:pt idx="22025">
                  <c:v>-15.747030000000001</c:v>
                </c:pt>
                <c:pt idx="22026">
                  <c:v>-15.747671</c:v>
                </c:pt>
                <c:pt idx="22027">
                  <c:v>-15.748675</c:v>
                </c:pt>
                <c:pt idx="22028">
                  <c:v>-15.748675</c:v>
                </c:pt>
                <c:pt idx="22029">
                  <c:v>-15.748675</c:v>
                </c:pt>
                <c:pt idx="22030">
                  <c:v>-15.767236</c:v>
                </c:pt>
                <c:pt idx="22031">
                  <c:v>-15.770193000000001</c:v>
                </c:pt>
                <c:pt idx="22032">
                  <c:v>-15.773244</c:v>
                </c:pt>
                <c:pt idx="22033">
                  <c:v>-15.777055000000001</c:v>
                </c:pt>
                <c:pt idx="22034">
                  <c:v>-15.781371</c:v>
                </c:pt>
                <c:pt idx="22035">
                  <c:v>-15.781371</c:v>
                </c:pt>
                <c:pt idx="22036">
                  <c:v>-15.781371</c:v>
                </c:pt>
                <c:pt idx="22037">
                  <c:v>-15.804337</c:v>
                </c:pt>
                <c:pt idx="22038">
                  <c:v>-15.819000000000001</c:v>
                </c:pt>
                <c:pt idx="22039">
                  <c:v>-15.826198</c:v>
                </c:pt>
                <c:pt idx="22040">
                  <c:v>-15.833716000000001</c:v>
                </c:pt>
                <c:pt idx="22041">
                  <c:v>-15.841529</c:v>
                </c:pt>
                <c:pt idx="22042">
                  <c:v>-15.849451</c:v>
                </c:pt>
                <c:pt idx="22043">
                  <c:v>-15.849451</c:v>
                </c:pt>
                <c:pt idx="22044">
                  <c:v>-15.849451</c:v>
                </c:pt>
                <c:pt idx="22045">
                  <c:v>-15.849451</c:v>
                </c:pt>
                <c:pt idx="22046">
                  <c:v>-15.882493999999999</c:v>
                </c:pt>
                <c:pt idx="22047">
                  <c:v>-15.887532</c:v>
                </c:pt>
                <c:pt idx="22048">
                  <c:v>-15.905747</c:v>
                </c:pt>
                <c:pt idx="22049">
                  <c:v>-15.914396999999999</c:v>
                </c:pt>
                <c:pt idx="22050">
                  <c:v>-15.923413</c:v>
                </c:pt>
                <c:pt idx="22051">
                  <c:v>-15.93206</c:v>
                </c:pt>
                <c:pt idx="22052">
                  <c:v>-15.940529</c:v>
                </c:pt>
                <c:pt idx="22053">
                  <c:v>-15.940529</c:v>
                </c:pt>
                <c:pt idx="22054">
                  <c:v>-15.971754000000001</c:v>
                </c:pt>
                <c:pt idx="22055">
                  <c:v>-15.971754000000001</c:v>
                </c:pt>
                <c:pt idx="22056">
                  <c:v>-15.975440000000001</c:v>
                </c:pt>
                <c:pt idx="22057">
                  <c:v>-15.982322999999999</c:v>
                </c:pt>
                <c:pt idx="22058">
                  <c:v>-15.988623</c:v>
                </c:pt>
                <c:pt idx="22059">
                  <c:v>-15.994211</c:v>
                </c:pt>
                <c:pt idx="22060">
                  <c:v>-15.999174999999999</c:v>
                </c:pt>
                <c:pt idx="22061">
                  <c:v>-16.003105999999999</c:v>
                </c:pt>
                <c:pt idx="22062">
                  <c:v>-16.021733999999999</c:v>
                </c:pt>
                <c:pt idx="22063">
                  <c:v>-16.021733999999999</c:v>
                </c:pt>
                <c:pt idx="22064">
                  <c:v>-16.021733999999999</c:v>
                </c:pt>
                <c:pt idx="22065">
                  <c:v>-16.022285</c:v>
                </c:pt>
                <c:pt idx="22066">
                  <c:v>-16.024605000000001</c:v>
                </c:pt>
                <c:pt idx="22067">
                  <c:v>-16.025134000000001</c:v>
                </c:pt>
                <c:pt idx="22068">
                  <c:v>-16.025041999999999</c:v>
                </c:pt>
                <c:pt idx="22069">
                  <c:v>-16.024578999999999</c:v>
                </c:pt>
                <c:pt idx="22070">
                  <c:v>-16.024521</c:v>
                </c:pt>
                <c:pt idx="22071">
                  <c:v>-16.022829000000002</c:v>
                </c:pt>
                <c:pt idx="22072">
                  <c:v>-16.020776999999999</c:v>
                </c:pt>
                <c:pt idx="22073">
                  <c:v>-16.018557999999999</c:v>
                </c:pt>
                <c:pt idx="22074">
                  <c:v>-16.016154</c:v>
                </c:pt>
                <c:pt idx="22075">
                  <c:v>-16.013584999999999</c:v>
                </c:pt>
                <c:pt idx="22076">
                  <c:v>-16.010860999999998</c:v>
                </c:pt>
                <c:pt idx="22077">
                  <c:v>-16.010860999999998</c:v>
                </c:pt>
                <c:pt idx="22078">
                  <c:v>-15.981894</c:v>
                </c:pt>
                <c:pt idx="22079">
                  <c:v>-15.981894</c:v>
                </c:pt>
                <c:pt idx="22080">
                  <c:v>-15.981894</c:v>
                </c:pt>
                <c:pt idx="22081">
                  <c:v>-15.974035000000001</c:v>
                </c:pt>
                <c:pt idx="22082">
                  <c:v>-15.974035000000001</c:v>
                </c:pt>
                <c:pt idx="22083">
                  <c:v>-15.965017</c:v>
                </c:pt>
                <c:pt idx="22084">
                  <c:v>-15.960036000000001</c:v>
                </c:pt>
                <c:pt idx="22085">
                  <c:v>-15.95504</c:v>
                </c:pt>
                <c:pt idx="22086">
                  <c:v>-15.940628999999999</c:v>
                </c:pt>
                <c:pt idx="22087">
                  <c:v>-15.940628999999999</c:v>
                </c:pt>
                <c:pt idx="22088">
                  <c:v>-15.940628999999999</c:v>
                </c:pt>
                <c:pt idx="22089">
                  <c:v>-15.932944000000001</c:v>
                </c:pt>
                <c:pt idx="22090">
                  <c:v>-15.932944000000001</c:v>
                </c:pt>
                <c:pt idx="22091">
                  <c:v>-15.925259</c:v>
                </c:pt>
                <c:pt idx="22092">
                  <c:v>-15.921687</c:v>
                </c:pt>
                <c:pt idx="22093">
                  <c:v>-15.918464999999999</c:v>
                </c:pt>
                <c:pt idx="22094">
                  <c:v>-15.911135</c:v>
                </c:pt>
                <c:pt idx="22095">
                  <c:v>-15.911135</c:v>
                </c:pt>
                <c:pt idx="22096">
                  <c:v>-15.911135</c:v>
                </c:pt>
                <c:pt idx="22097">
                  <c:v>-15.914676999999999</c:v>
                </c:pt>
                <c:pt idx="22098">
                  <c:v>-15.914676999999999</c:v>
                </c:pt>
                <c:pt idx="22099">
                  <c:v>-15.911801000000001</c:v>
                </c:pt>
                <c:pt idx="22100">
                  <c:v>-15.911357000000001</c:v>
                </c:pt>
                <c:pt idx="22101">
                  <c:v>-15.911118</c:v>
                </c:pt>
                <c:pt idx="22102">
                  <c:v>-15.912608000000001</c:v>
                </c:pt>
                <c:pt idx="22103">
                  <c:v>-15.912608000000001</c:v>
                </c:pt>
                <c:pt idx="22104">
                  <c:v>-15.912608000000001</c:v>
                </c:pt>
                <c:pt idx="22105">
                  <c:v>-15.921422</c:v>
                </c:pt>
                <c:pt idx="22106">
                  <c:v>-15.921422</c:v>
                </c:pt>
                <c:pt idx="22107">
                  <c:v>-15.922008</c:v>
                </c:pt>
                <c:pt idx="22108">
                  <c:v>-15.92295</c:v>
                </c:pt>
                <c:pt idx="22109">
                  <c:v>-15.923731999999999</c:v>
                </c:pt>
                <c:pt idx="22110">
                  <c:v>-15.924866</c:v>
                </c:pt>
                <c:pt idx="22111">
                  <c:v>-15.924866</c:v>
                </c:pt>
                <c:pt idx="22112">
                  <c:v>-15.924866</c:v>
                </c:pt>
                <c:pt idx="22113">
                  <c:v>-15.930047999999999</c:v>
                </c:pt>
                <c:pt idx="22114">
                  <c:v>-15.930047999999999</c:v>
                </c:pt>
                <c:pt idx="22115">
                  <c:v>-15.927375</c:v>
                </c:pt>
                <c:pt idx="22116">
                  <c:v>-15.925629000000001</c:v>
                </c:pt>
                <c:pt idx="22117">
                  <c:v>-15.923117</c:v>
                </c:pt>
                <c:pt idx="22118">
                  <c:v>-15.911009999999999</c:v>
                </c:pt>
                <c:pt idx="22119">
                  <c:v>-15.911009999999999</c:v>
                </c:pt>
                <c:pt idx="22120">
                  <c:v>-15.911009999999999</c:v>
                </c:pt>
                <c:pt idx="22121">
                  <c:v>-15.899850000000001</c:v>
                </c:pt>
                <c:pt idx="22122">
                  <c:v>-15.899850000000001</c:v>
                </c:pt>
                <c:pt idx="22123">
                  <c:v>-15.886850000000001</c:v>
                </c:pt>
                <c:pt idx="22124">
                  <c:v>-15.878626000000001</c:v>
                </c:pt>
                <c:pt idx="22125">
                  <c:v>-15.869596</c:v>
                </c:pt>
                <c:pt idx="22126">
                  <c:v>-15.838979999999999</c:v>
                </c:pt>
                <c:pt idx="22127">
                  <c:v>-15.838979999999999</c:v>
                </c:pt>
                <c:pt idx="22128">
                  <c:v>-15.838979999999999</c:v>
                </c:pt>
                <c:pt idx="22129">
                  <c:v>-15.812132999999999</c:v>
                </c:pt>
                <c:pt idx="22130">
                  <c:v>-15.812132999999999</c:v>
                </c:pt>
                <c:pt idx="22131">
                  <c:v>-15.791641</c:v>
                </c:pt>
                <c:pt idx="22132">
                  <c:v>-15.779832000000001</c:v>
                </c:pt>
                <c:pt idx="22133">
                  <c:v>-15.768151</c:v>
                </c:pt>
                <c:pt idx="22134">
                  <c:v>-15.735118</c:v>
                </c:pt>
                <c:pt idx="22135">
                  <c:v>-15.735118</c:v>
                </c:pt>
                <c:pt idx="22136">
                  <c:v>-15.735118</c:v>
                </c:pt>
                <c:pt idx="22137">
                  <c:v>-15.710592</c:v>
                </c:pt>
                <c:pt idx="22138">
                  <c:v>-15.710592</c:v>
                </c:pt>
                <c:pt idx="22139">
                  <c:v>-15.693773</c:v>
                </c:pt>
                <c:pt idx="22140">
                  <c:v>-15.685162</c:v>
                </c:pt>
                <c:pt idx="22141">
                  <c:v>-15.677210000000001</c:v>
                </c:pt>
                <c:pt idx="22142">
                  <c:v>-15.6568</c:v>
                </c:pt>
                <c:pt idx="22143">
                  <c:v>-15.6568</c:v>
                </c:pt>
                <c:pt idx="22144">
                  <c:v>-15.644783</c:v>
                </c:pt>
                <c:pt idx="22145">
                  <c:v>-15.644783</c:v>
                </c:pt>
                <c:pt idx="22146">
                  <c:v>-15.644783</c:v>
                </c:pt>
                <c:pt idx="22147">
                  <c:v>-15.635605999999999</c:v>
                </c:pt>
                <c:pt idx="22148">
                  <c:v>-15.631366</c:v>
                </c:pt>
                <c:pt idx="22149">
                  <c:v>-15.627592</c:v>
                </c:pt>
                <c:pt idx="22150">
                  <c:v>-15.618752000000001</c:v>
                </c:pt>
                <c:pt idx="22151">
                  <c:v>-15.618752000000001</c:v>
                </c:pt>
                <c:pt idx="22152">
                  <c:v>-15.617799</c:v>
                </c:pt>
                <c:pt idx="22153">
                  <c:v>-15.617799</c:v>
                </c:pt>
                <c:pt idx="22154">
                  <c:v>-15.617799</c:v>
                </c:pt>
                <c:pt idx="22155">
                  <c:v>-15.613746000000001</c:v>
                </c:pt>
                <c:pt idx="22156">
                  <c:v>-15.612075000000001</c:v>
                </c:pt>
                <c:pt idx="22157">
                  <c:v>-15.610614</c:v>
                </c:pt>
                <c:pt idx="22158">
                  <c:v>-15.608183</c:v>
                </c:pt>
                <c:pt idx="22159">
                  <c:v>-15.608183</c:v>
                </c:pt>
                <c:pt idx="22160">
                  <c:v>-15.603552000000001</c:v>
                </c:pt>
                <c:pt idx="22161">
                  <c:v>-15.600585000000001</c:v>
                </c:pt>
                <c:pt idx="22162">
                  <c:v>-15.596848</c:v>
                </c:pt>
                <c:pt idx="22163">
                  <c:v>-15.592205999999999</c:v>
                </c:pt>
                <c:pt idx="22164">
                  <c:v>-15.586563999999999</c:v>
                </c:pt>
                <c:pt idx="22165">
                  <c:v>-15.580082000000001</c:v>
                </c:pt>
                <c:pt idx="22166">
                  <c:v>-15.561510999999999</c:v>
                </c:pt>
                <c:pt idx="22167">
                  <c:v>-15.561510999999999</c:v>
                </c:pt>
                <c:pt idx="22168">
                  <c:v>-15.545088</c:v>
                </c:pt>
                <c:pt idx="22169">
                  <c:v>-15.534376999999999</c:v>
                </c:pt>
                <c:pt idx="22170">
                  <c:v>-15.522783</c:v>
                </c:pt>
                <c:pt idx="22171">
                  <c:v>-15.510384</c:v>
                </c:pt>
                <c:pt idx="22172">
                  <c:v>-15.497572</c:v>
                </c:pt>
                <c:pt idx="22173">
                  <c:v>-15.48367</c:v>
                </c:pt>
                <c:pt idx="22174">
                  <c:v>-15.443155000000001</c:v>
                </c:pt>
                <c:pt idx="22175">
                  <c:v>-15.443155000000001</c:v>
                </c:pt>
                <c:pt idx="22176">
                  <c:v>-15.419418</c:v>
                </c:pt>
                <c:pt idx="22177">
                  <c:v>-15.404916</c:v>
                </c:pt>
                <c:pt idx="22178">
                  <c:v>-15.390684</c:v>
                </c:pt>
                <c:pt idx="22179">
                  <c:v>-15.376828</c:v>
                </c:pt>
                <c:pt idx="22180">
                  <c:v>-15.363364000000001</c:v>
                </c:pt>
                <c:pt idx="22181">
                  <c:v>-15.350488</c:v>
                </c:pt>
                <c:pt idx="22182">
                  <c:v>-15.31697</c:v>
                </c:pt>
                <c:pt idx="22183">
                  <c:v>-15.31697</c:v>
                </c:pt>
                <c:pt idx="22184">
                  <c:v>-15.299334</c:v>
                </c:pt>
                <c:pt idx="22185">
                  <c:v>-15.290559</c:v>
                </c:pt>
                <c:pt idx="22186">
                  <c:v>-15.283193000000001</c:v>
                </c:pt>
                <c:pt idx="22187">
                  <c:v>-15.276998000000001</c:v>
                </c:pt>
                <c:pt idx="22188">
                  <c:v>-15.272069</c:v>
                </c:pt>
                <c:pt idx="22189">
                  <c:v>-15.268484000000001</c:v>
                </c:pt>
                <c:pt idx="22190">
                  <c:v>-15.26857</c:v>
                </c:pt>
                <c:pt idx="22191">
                  <c:v>-15.26857</c:v>
                </c:pt>
                <c:pt idx="22192">
                  <c:v>-15.26857</c:v>
                </c:pt>
                <c:pt idx="22193">
                  <c:v>-15.266494</c:v>
                </c:pt>
                <c:pt idx="22194">
                  <c:v>-15.266538000000001</c:v>
                </c:pt>
                <c:pt idx="22195">
                  <c:v>-15.267635</c:v>
                </c:pt>
                <c:pt idx="22196">
                  <c:v>-15.269761000000001</c:v>
                </c:pt>
                <c:pt idx="22197">
                  <c:v>-15.272508</c:v>
                </c:pt>
                <c:pt idx="22198">
                  <c:v>-15.281179</c:v>
                </c:pt>
                <c:pt idx="22199">
                  <c:v>-15.307798999999999</c:v>
                </c:pt>
                <c:pt idx="22200">
                  <c:v>-15.307798999999999</c:v>
                </c:pt>
                <c:pt idx="22201">
                  <c:v>-15.307798999999999</c:v>
                </c:pt>
                <c:pt idx="22202">
                  <c:v>-15.316681000000001</c:v>
                </c:pt>
                <c:pt idx="22203">
                  <c:v>-15.323869</c:v>
                </c:pt>
                <c:pt idx="22204">
                  <c:v>-15.331471000000001</c:v>
                </c:pt>
                <c:pt idx="22205">
                  <c:v>-15.339238999999999</c:v>
                </c:pt>
                <c:pt idx="22206">
                  <c:v>-15.355331</c:v>
                </c:pt>
                <c:pt idx="22207">
                  <c:v>-15.392649</c:v>
                </c:pt>
                <c:pt idx="22208">
                  <c:v>-15.392649</c:v>
                </c:pt>
                <c:pt idx="22209">
                  <c:v>-15.392649</c:v>
                </c:pt>
                <c:pt idx="22210">
                  <c:v>-15.404733999999999</c:v>
                </c:pt>
                <c:pt idx="22211">
                  <c:v>-15.413360000000001</c:v>
                </c:pt>
                <c:pt idx="22212">
                  <c:v>-15.421913</c:v>
                </c:pt>
                <c:pt idx="22213">
                  <c:v>-15.430332999999999</c:v>
                </c:pt>
                <c:pt idx="22214">
                  <c:v>-15.445926</c:v>
                </c:pt>
                <c:pt idx="22215">
                  <c:v>-15.479986</c:v>
                </c:pt>
                <c:pt idx="22216">
                  <c:v>-15.479986</c:v>
                </c:pt>
                <c:pt idx="22217">
                  <c:v>-15.482438999999999</c:v>
                </c:pt>
                <c:pt idx="22218">
                  <c:v>-15.488930999999999</c:v>
                </c:pt>
                <c:pt idx="22219">
                  <c:v>-15.494876</c:v>
                </c:pt>
                <c:pt idx="22220">
                  <c:v>-15.500253000000001</c:v>
                </c:pt>
                <c:pt idx="22221">
                  <c:v>-15.505055</c:v>
                </c:pt>
                <c:pt idx="22222">
                  <c:v>-15.512969999999999</c:v>
                </c:pt>
                <c:pt idx="22223">
                  <c:v>-15.546768999999999</c:v>
                </c:pt>
                <c:pt idx="22224">
                  <c:v>-15.546768999999999</c:v>
                </c:pt>
                <c:pt idx="22225">
                  <c:v>-15.546768999999999</c:v>
                </c:pt>
                <c:pt idx="22226">
                  <c:v>-15.548107999999999</c:v>
                </c:pt>
                <c:pt idx="22227">
                  <c:v>-15.549817000000001</c:v>
                </c:pt>
                <c:pt idx="22228">
                  <c:v>-15.551106000000001</c:v>
                </c:pt>
                <c:pt idx="22229">
                  <c:v>-15.552386</c:v>
                </c:pt>
                <c:pt idx="22230">
                  <c:v>-15.553850000000001</c:v>
                </c:pt>
                <c:pt idx="22231">
                  <c:v>-15.562775999999999</c:v>
                </c:pt>
                <c:pt idx="22232">
                  <c:v>-15.562775999999999</c:v>
                </c:pt>
                <c:pt idx="22233">
                  <c:v>-15.561753</c:v>
                </c:pt>
                <c:pt idx="22234">
                  <c:v>-15.561842</c:v>
                </c:pt>
                <c:pt idx="22235">
                  <c:v>-15.561851000000001</c:v>
                </c:pt>
                <c:pt idx="22236">
                  <c:v>-15.561521000000001</c:v>
                </c:pt>
                <c:pt idx="22237">
                  <c:v>-15.561278</c:v>
                </c:pt>
                <c:pt idx="22238">
                  <c:v>-15.56081</c:v>
                </c:pt>
                <c:pt idx="22239">
                  <c:v>-15.565972</c:v>
                </c:pt>
                <c:pt idx="22240">
                  <c:v>-15.565972</c:v>
                </c:pt>
                <c:pt idx="22241">
                  <c:v>-15.56509</c:v>
                </c:pt>
                <c:pt idx="22242">
                  <c:v>-15.565124000000001</c:v>
                </c:pt>
                <c:pt idx="22243">
                  <c:v>-15.565222</c:v>
                </c:pt>
                <c:pt idx="22244">
                  <c:v>-15.565377</c:v>
                </c:pt>
                <c:pt idx="22245">
                  <c:v>-15.565776</c:v>
                </c:pt>
                <c:pt idx="22246">
                  <c:v>-15.566784</c:v>
                </c:pt>
                <c:pt idx="22247">
                  <c:v>-15.573620999999999</c:v>
                </c:pt>
                <c:pt idx="22248">
                  <c:v>-15.573620999999999</c:v>
                </c:pt>
                <c:pt idx="22249">
                  <c:v>-15.573245</c:v>
                </c:pt>
                <c:pt idx="22250">
                  <c:v>-15.573784</c:v>
                </c:pt>
                <c:pt idx="22251">
                  <c:v>-15.574278</c:v>
                </c:pt>
                <c:pt idx="22252">
                  <c:v>-15.574907</c:v>
                </c:pt>
                <c:pt idx="22253">
                  <c:v>-15.575369</c:v>
                </c:pt>
                <c:pt idx="22254">
                  <c:v>-15.575841</c:v>
                </c:pt>
                <c:pt idx="22255">
                  <c:v>-15.581467999999999</c:v>
                </c:pt>
                <c:pt idx="22256">
                  <c:v>-15.581467999999999</c:v>
                </c:pt>
                <c:pt idx="22257">
                  <c:v>-15.580538000000001</c:v>
                </c:pt>
                <c:pt idx="22258">
                  <c:v>-15.580082000000001</c:v>
                </c:pt>
                <c:pt idx="22259">
                  <c:v>-15.579423</c:v>
                </c:pt>
                <c:pt idx="22260">
                  <c:v>-15.578583999999999</c:v>
                </c:pt>
                <c:pt idx="22261">
                  <c:v>-15.577393000000001</c:v>
                </c:pt>
                <c:pt idx="22262">
                  <c:v>-15.574441999999999</c:v>
                </c:pt>
                <c:pt idx="22263">
                  <c:v>-15.574441999999999</c:v>
                </c:pt>
                <c:pt idx="22264">
                  <c:v>-15.574441999999999</c:v>
                </c:pt>
                <c:pt idx="22265">
                  <c:v>-15.574441999999999</c:v>
                </c:pt>
                <c:pt idx="22266">
                  <c:v>-15.574441999999999</c:v>
                </c:pt>
                <c:pt idx="22267">
                  <c:v>-15.574441999999999</c:v>
                </c:pt>
                <c:pt idx="22268">
                  <c:v>-15.574441999999999</c:v>
                </c:pt>
                <c:pt idx="22269">
                  <c:v>-15.574441999999999</c:v>
                </c:pt>
                <c:pt idx="22270">
                  <c:v>-15.574441999999999</c:v>
                </c:pt>
                <c:pt idx="22271">
                  <c:v>-15.574441999999999</c:v>
                </c:pt>
                <c:pt idx="22272">
                  <c:v>-15.574441999999999</c:v>
                </c:pt>
                <c:pt idx="22273">
                  <c:v>-15.574441999999999</c:v>
                </c:pt>
                <c:pt idx="22274">
                  <c:v>-15.574441999999999</c:v>
                </c:pt>
                <c:pt idx="22275">
                  <c:v>-15.574441999999999</c:v>
                </c:pt>
                <c:pt idx="22276">
                  <c:v>-15.574441999999999</c:v>
                </c:pt>
                <c:pt idx="22277">
                  <c:v>-15.574441999999999</c:v>
                </c:pt>
                <c:pt idx="22278">
                  <c:v>-15.574441999999999</c:v>
                </c:pt>
                <c:pt idx="22279">
                  <c:v>-15.574441999999999</c:v>
                </c:pt>
                <c:pt idx="22280">
                  <c:v>-15.574441999999999</c:v>
                </c:pt>
                <c:pt idx="22281">
                  <c:v>-15.574441999999999</c:v>
                </c:pt>
                <c:pt idx="22282">
                  <c:v>-15.574441999999999</c:v>
                </c:pt>
                <c:pt idx="22283">
                  <c:v>-15.574441999999999</c:v>
                </c:pt>
                <c:pt idx="22284">
                  <c:v>-15.574441999999999</c:v>
                </c:pt>
                <c:pt idx="22285">
                  <c:v>-15.574441999999999</c:v>
                </c:pt>
                <c:pt idx="22286">
                  <c:v>-15.574441999999999</c:v>
                </c:pt>
                <c:pt idx="22287">
                  <c:v>-15.574441999999999</c:v>
                </c:pt>
                <c:pt idx="22288">
                  <c:v>-15.574441999999999</c:v>
                </c:pt>
                <c:pt idx="22289">
                  <c:v>-15.574441999999999</c:v>
                </c:pt>
                <c:pt idx="22290">
                  <c:v>-15.574441999999999</c:v>
                </c:pt>
                <c:pt idx="22291">
                  <c:v>-15.574441999999999</c:v>
                </c:pt>
                <c:pt idx="22292">
                  <c:v>-15.574441999999999</c:v>
                </c:pt>
                <c:pt idx="22293">
                  <c:v>-15.574441999999999</c:v>
                </c:pt>
                <c:pt idx="22294">
                  <c:v>-15.574441999999999</c:v>
                </c:pt>
                <c:pt idx="22295">
                  <c:v>-15.574441999999999</c:v>
                </c:pt>
                <c:pt idx="22296">
                  <c:v>-15.574441999999999</c:v>
                </c:pt>
                <c:pt idx="22297">
                  <c:v>-15.574441999999999</c:v>
                </c:pt>
                <c:pt idx="22298">
                  <c:v>-15.574441999999999</c:v>
                </c:pt>
                <c:pt idx="22299">
                  <c:v>-15.574441999999999</c:v>
                </c:pt>
                <c:pt idx="22300">
                  <c:v>-15.574441999999999</c:v>
                </c:pt>
                <c:pt idx="22301">
                  <c:v>-15.574441999999999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179-4140-8802-49691003D87B}"/>
            </c:ext>
          </c:extLst>
        </c:ser>
        <c:ser>
          <c:idx val="1"/>
          <c:order val="1"/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val>
            <c:numRef>
              <c:f>'Eul Angles for ex. 13'!$G$1:$G$22302</c:f>
              <c:numCache>
                <c:formatCode>General</c:formatCode>
                <c:ptCount val="22302"/>
                <c:pt idx="0">
                  <c:v>-2.446358</c:v>
                </c:pt>
                <c:pt idx="1">
                  <c:v>-4.9251719999999999</c:v>
                </c:pt>
                <c:pt idx="2">
                  <c:v>-7.3917840000000004</c:v>
                </c:pt>
                <c:pt idx="3">
                  <c:v>-8.3389729999999993</c:v>
                </c:pt>
                <c:pt idx="4">
                  <c:v>-8.3389729999999993</c:v>
                </c:pt>
                <c:pt idx="5">
                  <c:v>-8.3389729999999993</c:v>
                </c:pt>
                <c:pt idx="6">
                  <c:v>-8.3393680000000003</c:v>
                </c:pt>
                <c:pt idx="7">
                  <c:v>-8.3393680000000003</c:v>
                </c:pt>
                <c:pt idx="8">
                  <c:v>-8.3393770000000007</c:v>
                </c:pt>
                <c:pt idx="9">
                  <c:v>-8.3393870000000003</c:v>
                </c:pt>
                <c:pt idx="10">
                  <c:v>-8.3393910000000009</c:v>
                </c:pt>
                <c:pt idx="11">
                  <c:v>-8.3393910000000009</c:v>
                </c:pt>
                <c:pt idx="12">
                  <c:v>-8.3393890000000006</c:v>
                </c:pt>
                <c:pt idx="13">
                  <c:v>-8.339385</c:v>
                </c:pt>
                <c:pt idx="14">
                  <c:v>-8.3388860000000005</c:v>
                </c:pt>
                <c:pt idx="15">
                  <c:v>-8.3388860000000005</c:v>
                </c:pt>
                <c:pt idx="16">
                  <c:v>-8.7875510000000006</c:v>
                </c:pt>
                <c:pt idx="17">
                  <c:v>-8.7875479999999992</c:v>
                </c:pt>
                <c:pt idx="18">
                  <c:v>-8.7875449999999997</c:v>
                </c:pt>
                <c:pt idx="19">
                  <c:v>-8.7875420000000002</c:v>
                </c:pt>
                <c:pt idx="20">
                  <c:v>-8.7875420000000002</c:v>
                </c:pt>
                <c:pt idx="21">
                  <c:v>-8.7875499999999995</c:v>
                </c:pt>
                <c:pt idx="22">
                  <c:v>-8.7860069999999997</c:v>
                </c:pt>
                <c:pt idx="23">
                  <c:v>-8.7860069999999997</c:v>
                </c:pt>
                <c:pt idx="24">
                  <c:v>-8.7860069999999997</c:v>
                </c:pt>
                <c:pt idx="25">
                  <c:v>-8.7857369999999992</c:v>
                </c:pt>
                <c:pt idx="26">
                  <c:v>-8.7854539999999997</c:v>
                </c:pt>
                <c:pt idx="27">
                  <c:v>-8.7851700000000008</c:v>
                </c:pt>
                <c:pt idx="28">
                  <c:v>-8.7848939999999995</c:v>
                </c:pt>
                <c:pt idx="29">
                  <c:v>-8.7846220000000006</c:v>
                </c:pt>
                <c:pt idx="30">
                  <c:v>-8.7814920000000001</c:v>
                </c:pt>
                <c:pt idx="31">
                  <c:v>-8.7814920000000001</c:v>
                </c:pt>
                <c:pt idx="32">
                  <c:v>-8.7814920000000001</c:v>
                </c:pt>
                <c:pt idx="33">
                  <c:v>-8.7812149999999995</c:v>
                </c:pt>
                <c:pt idx="34">
                  <c:v>-8.7810699999999997</c:v>
                </c:pt>
                <c:pt idx="35">
                  <c:v>-8.7809550000000005</c:v>
                </c:pt>
                <c:pt idx="36">
                  <c:v>-8.7808729999999997</c:v>
                </c:pt>
                <c:pt idx="37">
                  <c:v>-8.7808130000000002</c:v>
                </c:pt>
                <c:pt idx="38">
                  <c:v>-8.7805090000000003</c:v>
                </c:pt>
                <c:pt idx="39">
                  <c:v>-8.7805090000000003</c:v>
                </c:pt>
                <c:pt idx="40">
                  <c:v>-8.7805090000000003</c:v>
                </c:pt>
                <c:pt idx="41">
                  <c:v>-8.803426</c:v>
                </c:pt>
                <c:pt idx="42">
                  <c:v>-8.8032240000000002</c:v>
                </c:pt>
                <c:pt idx="43">
                  <c:v>-8.8030080000000002</c:v>
                </c:pt>
                <c:pt idx="44">
                  <c:v>-8.8029969999999995</c:v>
                </c:pt>
                <c:pt idx="45">
                  <c:v>-8.803013</c:v>
                </c:pt>
                <c:pt idx="46">
                  <c:v>-8.8034870000000005</c:v>
                </c:pt>
                <c:pt idx="47">
                  <c:v>-8.8034870000000005</c:v>
                </c:pt>
                <c:pt idx="48">
                  <c:v>-8.8034870000000005</c:v>
                </c:pt>
                <c:pt idx="49">
                  <c:v>-8.8035440000000005</c:v>
                </c:pt>
                <c:pt idx="50">
                  <c:v>-8.8035929999999993</c:v>
                </c:pt>
                <c:pt idx="51">
                  <c:v>-8.8036370000000002</c:v>
                </c:pt>
                <c:pt idx="52">
                  <c:v>-8.8036829999999995</c:v>
                </c:pt>
                <c:pt idx="53">
                  <c:v>-8.8037349999999996</c:v>
                </c:pt>
                <c:pt idx="54">
                  <c:v>-8.8043189999999996</c:v>
                </c:pt>
                <c:pt idx="55">
                  <c:v>-8.8043189999999996</c:v>
                </c:pt>
                <c:pt idx="56">
                  <c:v>-8.8043189999999996</c:v>
                </c:pt>
                <c:pt idx="57">
                  <c:v>-8.8042770000000008</c:v>
                </c:pt>
                <c:pt idx="58">
                  <c:v>-8.8040199999999995</c:v>
                </c:pt>
                <c:pt idx="59">
                  <c:v>-8.8038740000000004</c:v>
                </c:pt>
                <c:pt idx="60">
                  <c:v>-8.8038609999999995</c:v>
                </c:pt>
                <c:pt idx="61">
                  <c:v>-8.8038690000000006</c:v>
                </c:pt>
                <c:pt idx="62">
                  <c:v>-8.8041400000000003</c:v>
                </c:pt>
                <c:pt idx="63">
                  <c:v>-8.8041400000000003</c:v>
                </c:pt>
                <c:pt idx="64">
                  <c:v>-8.8041549999999997</c:v>
                </c:pt>
                <c:pt idx="65">
                  <c:v>-8.8041909999999994</c:v>
                </c:pt>
                <c:pt idx="66">
                  <c:v>-8.8042320000000007</c:v>
                </c:pt>
                <c:pt idx="67">
                  <c:v>-8.8042700000000007</c:v>
                </c:pt>
                <c:pt idx="68">
                  <c:v>-8.8043099999999992</c:v>
                </c:pt>
                <c:pt idx="69">
                  <c:v>-8.8043549999999993</c:v>
                </c:pt>
                <c:pt idx="70">
                  <c:v>-8.8048330000000004</c:v>
                </c:pt>
                <c:pt idx="71">
                  <c:v>-8.8048330000000004</c:v>
                </c:pt>
                <c:pt idx="72">
                  <c:v>-9.0165679999999995</c:v>
                </c:pt>
                <c:pt idx="73">
                  <c:v>-9.0166079999999997</c:v>
                </c:pt>
                <c:pt idx="74">
                  <c:v>-9.0166509999999995</c:v>
                </c:pt>
                <c:pt idx="75">
                  <c:v>-9.016686</c:v>
                </c:pt>
                <c:pt idx="76">
                  <c:v>-9.0167179999999991</c:v>
                </c:pt>
                <c:pt idx="77">
                  <c:v>-9.0167470000000005</c:v>
                </c:pt>
                <c:pt idx="78">
                  <c:v>-9.0170549999999992</c:v>
                </c:pt>
                <c:pt idx="79">
                  <c:v>-9.0170549999999992</c:v>
                </c:pt>
                <c:pt idx="80">
                  <c:v>-9.017061</c:v>
                </c:pt>
                <c:pt idx="81">
                  <c:v>-9.0170770000000005</c:v>
                </c:pt>
                <c:pt idx="82">
                  <c:v>-9.0170919999999999</c:v>
                </c:pt>
                <c:pt idx="83">
                  <c:v>-9.0171080000000003</c:v>
                </c:pt>
                <c:pt idx="84">
                  <c:v>-9.0171229999999998</c:v>
                </c:pt>
                <c:pt idx="85">
                  <c:v>-9.0171390000000002</c:v>
                </c:pt>
                <c:pt idx="86">
                  <c:v>-9.0173819999999996</c:v>
                </c:pt>
                <c:pt idx="87">
                  <c:v>-9.0173819999999996</c:v>
                </c:pt>
                <c:pt idx="88">
                  <c:v>-8.6103269999999998</c:v>
                </c:pt>
                <c:pt idx="89">
                  <c:v>-8.6103450000000006</c:v>
                </c:pt>
                <c:pt idx="90">
                  <c:v>-8.6103620000000003</c:v>
                </c:pt>
                <c:pt idx="91">
                  <c:v>-8.6103839999999998</c:v>
                </c:pt>
                <c:pt idx="92">
                  <c:v>-8.6104179999999992</c:v>
                </c:pt>
                <c:pt idx="93">
                  <c:v>-8.6101849999999995</c:v>
                </c:pt>
                <c:pt idx="94">
                  <c:v>-8.6101969999999994</c:v>
                </c:pt>
                <c:pt idx="95">
                  <c:v>-8.6101969999999994</c:v>
                </c:pt>
                <c:pt idx="96">
                  <c:v>-8.6101969999999994</c:v>
                </c:pt>
                <c:pt idx="97">
                  <c:v>-8.6102000000000007</c:v>
                </c:pt>
                <c:pt idx="98">
                  <c:v>-8.610201</c:v>
                </c:pt>
                <c:pt idx="99">
                  <c:v>-8.6102030000000003</c:v>
                </c:pt>
                <c:pt idx="100">
                  <c:v>-8.6102030000000003</c:v>
                </c:pt>
                <c:pt idx="101">
                  <c:v>-8.6102030000000003</c:v>
                </c:pt>
                <c:pt idx="102">
                  <c:v>-8.6001820000000002</c:v>
                </c:pt>
                <c:pt idx="103">
                  <c:v>-8.6001820000000002</c:v>
                </c:pt>
                <c:pt idx="104">
                  <c:v>-8.5985530000000008</c:v>
                </c:pt>
                <c:pt idx="105">
                  <c:v>-8.5961320000000008</c:v>
                </c:pt>
                <c:pt idx="106">
                  <c:v>-8.5936029999999999</c:v>
                </c:pt>
                <c:pt idx="107">
                  <c:v>-8.5912520000000008</c:v>
                </c:pt>
                <c:pt idx="108">
                  <c:v>-8.5889399999999991</c:v>
                </c:pt>
                <c:pt idx="109">
                  <c:v>-8.5866930000000004</c:v>
                </c:pt>
                <c:pt idx="110">
                  <c:v>-8.578633</c:v>
                </c:pt>
                <c:pt idx="111">
                  <c:v>-8.578633</c:v>
                </c:pt>
                <c:pt idx="112">
                  <c:v>-8.5773010000000003</c:v>
                </c:pt>
                <c:pt idx="113">
                  <c:v>-8.5756530000000009</c:v>
                </c:pt>
                <c:pt idx="114">
                  <c:v>-8.5740970000000001</c:v>
                </c:pt>
                <c:pt idx="115">
                  <c:v>-8.5726490000000002</c:v>
                </c:pt>
                <c:pt idx="116">
                  <c:v>-8.571332</c:v>
                </c:pt>
                <c:pt idx="117">
                  <c:v>-8.5701000000000001</c:v>
                </c:pt>
                <c:pt idx="118">
                  <c:v>-8.5661699999999996</c:v>
                </c:pt>
                <c:pt idx="119">
                  <c:v>-8.5661699999999996</c:v>
                </c:pt>
                <c:pt idx="120">
                  <c:v>-8.5655249999999992</c:v>
                </c:pt>
                <c:pt idx="121">
                  <c:v>-8.5647160000000007</c:v>
                </c:pt>
                <c:pt idx="122">
                  <c:v>-8.5640059999999991</c:v>
                </c:pt>
                <c:pt idx="123">
                  <c:v>-8.5633420000000005</c:v>
                </c:pt>
                <c:pt idx="124">
                  <c:v>-8.5627689999999994</c:v>
                </c:pt>
                <c:pt idx="125">
                  <c:v>-8.5622249999999998</c:v>
                </c:pt>
                <c:pt idx="126">
                  <c:v>-8.560257</c:v>
                </c:pt>
                <c:pt idx="127">
                  <c:v>-8.560257</c:v>
                </c:pt>
                <c:pt idx="128">
                  <c:v>-8.5599860000000003</c:v>
                </c:pt>
                <c:pt idx="129">
                  <c:v>-8.5595739999999996</c:v>
                </c:pt>
                <c:pt idx="130">
                  <c:v>-8.5591880000000007</c:v>
                </c:pt>
                <c:pt idx="131">
                  <c:v>-8.55884</c:v>
                </c:pt>
                <c:pt idx="132">
                  <c:v>-8.5585579999999997</c:v>
                </c:pt>
                <c:pt idx="133">
                  <c:v>-8.5583570000000009</c:v>
                </c:pt>
                <c:pt idx="134">
                  <c:v>-8.5586350000000007</c:v>
                </c:pt>
                <c:pt idx="135">
                  <c:v>-8.5586350000000007</c:v>
                </c:pt>
                <c:pt idx="136">
                  <c:v>-8.5589680000000001</c:v>
                </c:pt>
                <c:pt idx="137">
                  <c:v>-8.5598010000000002</c:v>
                </c:pt>
                <c:pt idx="138">
                  <c:v>-8.5609330000000003</c:v>
                </c:pt>
                <c:pt idx="139">
                  <c:v>-8.5626189999999998</c:v>
                </c:pt>
                <c:pt idx="140">
                  <c:v>-8.5646699999999996</c:v>
                </c:pt>
                <c:pt idx="141">
                  <c:v>-8.5673560000000002</c:v>
                </c:pt>
                <c:pt idx="142">
                  <c:v>-8.5987390000000001</c:v>
                </c:pt>
                <c:pt idx="143">
                  <c:v>-8.5941100000000006</c:v>
                </c:pt>
                <c:pt idx="144">
                  <c:v>-8.5987390000000001</c:v>
                </c:pt>
                <c:pt idx="145">
                  <c:v>-8.6037389999999991</c:v>
                </c:pt>
                <c:pt idx="146">
                  <c:v>-8.6084619999999994</c:v>
                </c:pt>
                <c:pt idx="147">
                  <c:v>-8.6131580000000003</c:v>
                </c:pt>
                <c:pt idx="148">
                  <c:v>-8.6173029999999997</c:v>
                </c:pt>
                <c:pt idx="149">
                  <c:v>-8.6173029999999997</c:v>
                </c:pt>
                <c:pt idx="150">
                  <c:v>-8.6318570000000001</c:v>
                </c:pt>
                <c:pt idx="151">
                  <c:v>-8.6300709999999992</c:v>
                </c:pt>
                <c:pt idx="152">
                  <c:v>-8.6318570000000001</c:v>
                </c:pt>
                <c:pt idx="153">
                  <c:v>-8.6330349999999996</c:v>
                </c:pt>
                <c:pt idx="154">
                  <c:v>-8.6333179999999992</c:v>
                </c:pt>
                <c:pt idx="155">
                  <c:v>-8.6328680000000002</c:v>
                </c:pt>
                <c:pt idx="156">
                  <c:v>-8.6309190000000005</c:v>
                </c:pt>
                <c:pt idx="157">
                  <c:v>-8.6309190000000005</c:v>
                </c:pt>
                <c:pt idx="158">
                  <c:v>-8.6035299999999992</c:v>
                </c:pt>
                <c:pt idx="159">
                  <c:v>-8.6094840000000001</c:v>
                </c:pt>
                <c:pt idx="160">
                  <c:v>-8.6035299999999992</c:v>
                </c:pt>
                <c:pt idx="161">
                  <c:v>-8.5969429999999996</c:v>
                </c:pt>
                <c:pt idx="162">
                  <c:v>-8.5897159999999992</c:v>
                </c:pt>
                <c:pt idx="163">
                  <c:v>-8.5823330000000002</c:v>
                </c:pt>
                <c:pt idx="164">
                  <c:v>-8.5741150000000008</c:v>
                </c:pt>
                <c:pt idx="165">
                  <c:v>-8.5741150000000008</c:v>
                </c:pt>
                <c:pt idx="166">
                  <c:v>-8.5210349999999995</c:v>
                </c:pt>
                <c:pt idx="167">
                  <c:v>-8.5303149999999999</c:v>
                </c:pt>
                <c:pt idx="168">
                  <c:v>-8.5210349999999995</c:v>
                </c:pt>
                <c:pt idx="169">
                  <c:v>-8.512086</c:v>
                </c:pt>
                <c:pt idx="170">
                  <c:v>-8.5027690000000007</c:v>
                </c:pt>
                <c:pt idx="171">
                  <c:v>-8.4936790000000002</c:v>
                </c:pt>
                <c:pt idx="172">
                  <c:v>-8.4847730000000006</c:v>
                </c:pt>
                <c:pt idx="173">
                  <c:v>-8.4847730000000006</c:v>
                </c:pt>
                <c:pt idx="174">
                  <c:v>-8.4333960000000001</c:v>
                </c:pt>
                <c:pt idx="175">
                  <c:v>-8.4417580000000001</c:v>
                </c:pt>
                <c:pt idx="176">
                  <c:v>-8.4333960000000001</c:v>
                </c:pt>
                <c:pt idx="177">
                  <c:v>-8.4251529999999999</c:v>
                </c:pt>
                <c:pt idx="178">
                  <c:v>-8.4170160000000003</c:v>
                </c:pt>
                <c:pt idx="179">
                  <c:v>-8.4087599999999991</c:v>
                </c:pt>
                <c:pt idx="180">
                  <c:v>-8.4005930000000006</c:v>
                </c:pt>
                <c:pt idx="181">
                  <c:v>-8.4005930000000006</c:v>
                </c:pt>
                <c:pt idx="182">
                  <c:v>-8.3488939999999996</c:v>
                </c:pt>
                <c:pt idx="183">
                  <c:v>-8.3573330000000006</c:v>
                </c:pt>
                <c:pt idx="184">
                  <c:v>-8.3488939999999996</c:v>
                </c:pt>
                <c:pt idx="185">
                  <c:v>-8.3406099999999999</c:v>
                </c:pt>
                <c:pt idx="186">
                  <c:v>-8.3328419999999994</c:v>
                </c:pt>
                <c:pt idx="187">
                  <c:v>-8.3243600000000004</c:v>
                </c:pt>
                <c:pt idx="188">
                  <c:v>-8.3158030000000007</c:v>
                </c:pt>
                <c:pt idx="189">
                  <c:v>-8.3158030000000007</c:v>
                </c:pt>
                <c:pt idx="190">
                  <c:v>-8.2196829999999999</c:v>
                </c:pt>
                <c:pt idx="191">
                  <c:v>-8.2196829999999999</c:v>
                </c:pt>
                <c:pt idx="192">
                  <c:v>-8.1844769999999993</c:v>
                </c:pt>
                <c:pt idx="193">
                  <c:v>-8.1844769999999993</c:v>
                </c:pt>
                <c:pt idx="194">
                  <c:v>-8.1784820000000007</c:v>
                </c:pt>
                <c:pt idx="195">
                  <c:v>-8.1571879999999997</c:v>
                </c:pt>
                <c:pt idx="196">
                  <c:v>-8.1571879999999997</c:v>
                </c:pt>
                <c:pt idx="197">
                  <c:v>-8.1359379999999994</c:v>
                </c:pt>
                <c:pt idx="198">
                  <c:v>-8.1142579999999995</c:v>
                </c:pt>
                <c:pt idx="199">
                  <c:v>-8.1142579999999995</c:v>
                </c:pt>
                <c:pt idx="200">
                  <c:v>-8.0783609999999992</c:v>
                </c:pt>
                <c:pt idx="201">
                  <c:v>-8.0783609999999992</c:v>
                </c:pt>
                <c:pt idx="202">
                  <c:v>-8.071218</c:v>
                </c:pt>
                <c:pt idx="203">
                  <c:v>-8.0496090000000002</c:v>
                </c:pt>
                <c:pt idx="204">
                  <c:v>-8.0385939999999998</c:v>
                </c:pt>
                <c:pt idx="205">
                  <c:v>-8.0274070000000002</c:v>
                </c:pt>
                <c:pt idx="206">
                  <c:v>-8.0045280000000005</c:v>
                </c:pt>
                <c:pt idx="207">
                  <c:v>-8.0045280000000005</c:v>
                </c:pt>
                <c:pt idx="208">
                  <c:v>-7.9656200000000004</c:v>
                </c:pt>
                <c:pt idx="209">
                  <c:v>-7.9656200000000004</c:v>
                </c:pt>
                <c:pt idx="210">
                  <c:v>-7.9586509999999997</c:v>
                </c:pt>
                <c:pt idx="211">
                  <c:v>-7.934247</c:v>
                </c:pt>
                <c:pt idx="212">
                  <c:v>-7.9223299999999997</c:v>
                </c:pt>
                <c:pt idx="213">
                  <c:v>-7.9097629999999999</c:v>
                </c:pt>
                <c:pt idx="214">
                  <c:v>-7.8834949999999999</c:v>
                </c:pt>
                <c:pt idx="215">
                  <c:v>-7.8834949999999999</c:v>
                </c:pt>
                <c:pt idx="216">
                  <c:v>-7.8360690000000002</c:v>
                </c:pt>
                <c:pt idx="217">
                  <c:v>-7.8360690000000002</c:v>
                </c:pt>
                <c:pt idx="218">
                  <c:v>-7.8279550000000002</c:v>
                </c:pt>
                <c:pt idx="219">
                  <c:v>-7.7983799999999999</c:v>
                </c:pt>
                <c:pt idx="220">
                  <c:v>-7.7829370000000004</c:v>
                </c:pt>
                <c:pt idx="221">
                  <c:v>-7.7681769999999997</c:v>
                </c:pt>
                <c:pt idx="222">
                  <c:v>-7.736243</c:v>
                </c:pt>
                <c:pt idx="223">
                  <c:v>-7.736243</c:v>
                </c:pt>
                <c:pt idx="224">
                  <c:v>-7.6775859999999998</c:v>
                </c:pt>
                <c:pt idx="225">
                  <c:v>-7.6775859999999998</c:v>
                </c:pt>
                <c:pt idx="226">
                  <c:v>-7.6682930000000002</c:v>
                </c:pt>
                <c:pt idx="227">
                  <c:v>-7.6334460000000002</c:v>
                </c:pt>
                <c:pt idx="228">
                  <c:v>-7.6152749999999996</c:v>
                </c:pt>
                <c:pt idx="229">
                  <c:v>-7.5968049999999998</c:v>
                </c:pt>
                <c:pt idx="230">
                  <c:v>-7.5598770000000002</c:v>
                </c:pt>
                <c:pt idx="231">
                  <c:v>-7.5598770000000002</c:v>
                </c:pt>
                <c:pt idx="232">
                  <c:v>-7.5598770000000002</c:v>
                </c:pt>
                <c:pt idx="233">
                  <c:v>-7.5598770000000002</c:v>
                </c:pt>
                <c:pt idx="234">
                  <c:v>-7.4926789999999999</c:v>
                </c:pt>
                <c:pt idx="235">
                  <c:v>-7.4926789999999999</c:v>
                </c:pt>
                <c:pt idx="236">
                  <c:v>-7.3588699999999996</c:v>
                </c:pt>
                <c:pt idx="237">
                  <c:v>-7.4926789999999999</c:v>
                </c:pt>
                <c:pt idx="238">
                  <c:v>-7.2834649999999996</c:v>
                </c:pt>
                <c:pt idx="239">
                  <c:v>-7.2834649999999996</c:v>
                </c:pt>
                <c:pt idx="240">
                  <c:v>-7.2486750000000004</c:v>
                </c:pt>
                <c:pt idx="241">
                  <c:v>-7.2271159999999997</c:v>
                </c:pt>
                <c:pt idx="242">
                  <c:v>-7.2041120000000003</c:v>
                </c:pt>
                <c:pt idx="243">
                  <c:v>-7.1807410000000003</c:v>
                </c:pt>
                <c:pt idx="244">
                  <c:v>-7.3588699999999996</c:v>
                </c:pt>
                <c:pt idx="245">
                  <c:v>-7.3588699999999996</c:v>
                </c:pt>
                <c:pt idx="246">
                  <c:v>-7.047237</c:v>
                </c:pt>
                <c:pt idx="247">
                  <c:v>-7.047237</c:v>
                </c:pt>
                <c:pt idx="248">
                  <c:v>-7.0067839999999997</c:v>
                </c:pt>
                <c:pt idx="249">
                  <c:v>-6.9805460000000004</c:v>
                </c:pt>
                <c:pt idx="250">
                  <c:v>-6.9551379999999998</c:v>
                </c:pt>
                <c:pt idx="251">
                  <c:v>-6.928051</c:v>
                </c:pt>
                <c:pt idx="252">
                  <c:v>-7.1328550000000002</c:v>
                </c:pt>
                <c:pt idx="253">
                  <c:v>-7.1328550000000002</c:v>
                </c:pt>
                <c:pt idx="254">
                  <c:v>-6.7749980000000001</c:v>
                </c:pt>
                <c:pt idx="255">
                  <c:v>-6.7749980000000001</c:v>
                </c:pt>
                <c:pt idx="256">
                  <c:v>-6.7283629999999999</c:v>
                </c:pt>
                <c:pt idx="257">
                  <c:v>-6.6998439999999997</c:v>
                </c:pt>
                <c:pt idx="258">
                  <c:v>-6.6696359999999997</c:v>
                </c:pt>
                <c:pt idx="259">
                  <c:v>-6.6391520000000002</c:v>
                </c:pt>
                <c:pt idx="260">
                  <c:v>-6.8726520000000004</c:v>
                </c:pt>
                <c:pt idx="261">
                  <c:v>-6.8726520000000004</c:v>
                </c:pt>
                <c:pt idx="262">
                  <c:v>-6.575577</c:v>
                </c:pt>
                <c:pt idx="263">
                  <c:v>-6.4017109999999997</c:v>
                </c:pt>
                <c:pt idx="264">
                  <c:v>-6.4017109999999997</c:v>
                </c:pt>
                <c:pt idx="265">
                  <c:v>-6.4017109999999997</c:v>
                </c:pt>
                <c:pt idx="266">
                  <c:v>-6.3531769999999996</c:v>
                </c:pt>
                <c:pt idx="267">
                  <c:v>-6.3219799999999999</c:v>
                </c:pt>
                <c:pt idx="268">
                  <c:v>-6.575577</c:v>
                </c:pt>
                <c:pt idx="269">
                  <c:v>-6.575577</c:v>
                </c:pt>
                <c:pt idx="270">
                  <c:v>-6.2562569999999997</c:v>
                </c:pt>
                <c:pt idx="271">
                  <c:v>-6.2232440000000002</c:v>
                </c:pt>
                <c:pt idx="272">
                  <c:v>-6.1899699999999998</c:v>
                </c:pt>
                <c:pt idx="273">
                  <c:v>-6.1899699999999998</c:v>
                </c:pt>
                <c:pt idx="274">
                  <c:v>-6.1899699999999998</c:v>
                </c:pt>
                <c:pt idx="275">
                  <c:v>-6.0790860000000002</c:v>
                </c:pt>
                <c:pt idx="276">
                  <c:v>-5.8607180000000003</c:v>
                </c:pt>
                <c:pt idx="277">
                  <c:v>-6.0259479999999996</c:v>
                </c:pt>
                <c:pt idx="278">
                  <c:v>-5.9267839999999996</c:v>
                </c:pt>
                <c:pt idx="279">
                  <c:v>-5.8936970000000004</c:v>
                </c:pt>
                <c:pt idx="280">
                  <c:v>-5.8607180000000003</c:v>
                </c:pt>
                <c:pt idx="281">
                  <c:v>-5.8607180000000003</c:v>
                </c:pt>
                <c:pt idx="282">
                  <c:v>-5.8607180000000003</c:v>
                </c:pt>
                <c:pt idx="283">
                  <c:v>-5.749835</c:v>
                </c:pt>
                <c:pt idx="284">
                  <c:v>-5.5403409999999997</c:v>
                </c:pt>
                <c:pt idx="285">
                  <c:v>-5.698734</c:v>
                </c:pt>
                <c:pt idx="286">
                  <c:v>-5.6022610000000004</c:v>
                </c:pt>
                <c:pt idx="287">
                  <c:v>-5.5704700000000003</c:v>
                </c:pt>
                <c:pt idx="288">
                  <c:v>-5.5403409999999997</c:v>
                </c:pt>
                <c:pt idx="289">
                  <c:v>-5.5403409999999997</c:v>
                </c:pt>
                <c:pt idx="290">
                  <c:v>-5.5403409999999997</c:v>
                </c:pt>
                <c:pt idx="291">
                  <c:v>-5.4339060000000003</c:v>
                </c:pt>
                <c:pt idx="292">
                  <c:v>-5.232666</c:v>
                </c:pt>
                <c:pt idx="293">
                  <c:v>-5.3831740000000003</c:v>
                </c:pt>
                <c:pt idx="294">
                  <c:v>-5.2929000000000004</c:v>
                </c:pt>
                <c:pt idx="295">
                  <c:v>-5.2628690000000002</c:v>
                </c:pt>
                <c:pt idx="296">
                  <c:v>-5.232666</c:v>
                </c:pt>
                <c:pt idx="297">
                  <c:v>-5.232666</c:v>
                </c:pt>
                <c:pt idx="298">
                  <c:v>-5.232666</c:v>
                </c:pt>
                <c:pt idx="299">
                  <c:v>-5.1311640000000001</c:v>
                </c:pt>
                <c:pt idx="300">
                  <c:v>-4.9332830000000003</c:v>
                </c:pt>
                <c:pt idx="301">
                  <c:v>-5.0833620000000002</c:v>
                </c:pt>
                <c:pt idx="302">
                  <c:v>-4.9943660000000003</c:v>
                </c:pt>
                <c:pt idx="303">
                  <c:v>-4.9637270000000004</c:v>
                </c:pt>
                <c:pt idx="304">
                  <c:v>-4.9332830000000003</c:v>
                </c:pt>
                <c:pt idx="305">
                  <c:v>-4.9332830000000003</c:v>
                </c:pt>
                <c:pt idx="306">
                  <c:v>-4.9332830000000003</c:v>
                </c:pt>
                <c:pt idx="307">
                  <c:v>-4.8343280000000002</c:v>
                </c:pt>
                <c:pt idx="308">
                  <c:v>-4.6351589999999998</c:v>
                </c:pt>
                <c:pt idx="309">
                  <c:v>-4.7854479999999997</c:v>
                </c:pt>
                <c:pt idx="310">
                  <c:v>-4.6942139999999997</c:v>
                </c:pt>
                <c:pt idx="311">
                  <c:v>-4.6646609999999997</c:v>
                </c:pt>
                <c:pt idx="312">
                  <c:v>-4.6351589999999998</c:v>
                </c:pt>
                <c:pt idx="313">
                  <c:v>-4.6351589999999998</c:v>
                </c:pt>
                <c:pt idx="314">
                  <c:v>-4.6351589999999998</c:v>
                </c:pt>
                <c:pt idx="315">
                  <c:v>-4.5409600000000001</c:v>
                </c:pt>
                <c:pt idx="316">
                  <c:v>-4.3519189999999996</c:v>
                </c:pt>
                <c:pt idx="317">
                  <c:v>-4.4916549999999997</c:v>
                </c:pt>
                <c:pt idx="318">
                  <c:v>-4.4075309999999996</c:v>
                </c:pt>
                <c:pt idx="319">
                  <c:v>-4.3796169999999996</c:v>
                </c:pt>
                <c:pt idx="320">
                  <c:v>-4.3519189999999996</c:v>
                </c:pt>
                <c:pt idx="321">
                  <c:v>-4.3519189999999996</c:v>
                </c:pt>
                <c:pt idx="322">
                  <c:v>-4.3519189999999996</c:v>
                </c:pt>
                <c:pt idx="323">
                  <c:v>-4.2642550000000004</c:v>
                </c:pt>
                <c:pt idx="324">
                  <c:v>-4.0945919999999996</c:v>
                </c:pt>
                <c:pt idx="325">
                  <c:v>-4.2212480000000001</c:v>
                </c:pt>
                <c:pt idx="326">
                  <c:v>-4.1435420000000001</c:v>
                </c:pt>
                <c:pt idx="327">
                  <c:v>-4.118487</c:v>
                </c:pt>
                <c:pt idx="328">
                  <c:v>-4.0945919999999996</c:v>
                </c:pt>
                <c:pt idx="329">
                  <c:v>-4.0945919999999996</c:v>
                </c:pt>
                <c:pt idx="330">
                  <c:v>-4.0945919999999996</c:v>
                </c:pt>
                <c:pt idx="331">
                  <c:v>-4.0107869999999997</c:v>
                </c:pt>
                <c:pt idx="332">
                  <c:v>-3.8512110000000002</c:v>
                </c:pt>
                <c:pt idx="333">
                  <c:v>-3.970729</c:v>
                </c:pt>
                <c:pt idx="334">
                  <c:v>-3.8995769999999998</c:v>
                </c:pt>
                <c:pt idx="335">
                  <c:v>-3.8754140000000001</c:v>
                </c:pt>
                <c:pt idx="336">
                  <c:v>-3.8512110000000002</c:v>
                </c:pt>
                <c:pt idx="337">
                  <c:v>-3.8512110000000002</c:v>
                </c:pt>
                <c:pt idx="338">
                  <c:v>-3.8512110000000002</c:v>
                </c:pt>
                <c:pt idx="339">
                  <c:v>-3.7673000000000001</c:v>
                </c:pt>
                <c:pt idx="340">
                  <c:v>-3.6055459999999999</c:v>
                </c:pt>
                <c:pt idx="341">
                  <c:v>-3.7288999999999999</c:v>
                </c:pt>
                <c:pt idx="342">
                  <c:v>-3.6547830000000001</c:v>
                </c:pt>
                <c:pt idx="343">
                  <c:v>-3.6306829999999999</c:v>
                </c:pt>
                <c:pt idx="344">
                  <c:v>-3.6055459999999999</c:v>
                </c:pt>
                <c:pt idx="345">
                  <c:v>-3.6055459999999999</c:v>
                </c:pt>
                <c:pt idx="346">
                  <c:v>-3.6055459999999999</c:v>
                </c:pt>
                <c:pt idx="347">
                  <c:v>-3.521134</c:v>
                </c:pt>
                <c:pt idx="348">
                  <c:v>-3.3563960000000002</c:v>
                </c:pt>
                <c:pt idx="349">
                  <c:v>-3.4805540000000001</c:v>
                </c:pt>
                <c:pt idx="350">
                  <c:v>-3.404963</c:v>
                </c:pt>
                <c:pt idx="351">
                  <c:v>-3.380287</c:v>
                </c:pt>
                <c:pt idx="352">
                  <c:v>-3.3563960000000002</c:v>
                </c:pt>
                <c:pt idx="353">
                  <c:v>-3.3563960000000002</c:v>
                </c:pt>
                <c:pt idx="354">
                  <c:v>-3.284011</c:v>
                </c:pt>
                <c:pt idx="355">
                  <c:v>-3.284011</c:v>
                </c:pt>
                <c:pt idx="356">
                  <c:v>-3.155942</c:v>
                </c:pt>
                <c:pt idx="357">
                  <c:v>-3.2482850000000001</c:v>
                </c:pt>
                <c:pt idx="358">
                  <c:v>-3.189333</c:v>
                </c:pt>
                <c:pt idx="359">
                  <c:v>-3.1719460000000002</c:v>
                </c:pt>
                <c:pt idx="360">
                  <c:v>-3.155942</c:v>
                </c:pt>
                <c:pt idx="361">
                  <c:v>-3.155942</c:v>
                </c:pt>
                <c:pt idx="362">
                  <c:v>-3.1109800000000001</c:v>
                </c:pt>
                <c:pt idx="363">
                  <c:v>-3.1109800000000001</c:v>
                </c:pt>
                <c:pt idx="364">
                  <c:v>-3.0404140000000002</c:v>
                </c:pt>
                <c:pt idx="365">
                  <c:v>-3.0891700000000002</c:v>
                </c:pt>
                <c:pt idx="366">
                  <c:v>-3.057382</c:v>
                </c:pt>
                <c:pt idx="367">
                  <c:v>-3.0484830000000001</c:v>
                </c:pt>
                <c:pt idx="368">
                  <c:v>-3.0404140000000002</c:v>
                </c:pt>
                <c:pt idx="369">
                  <c:v>-3.0404140000000002</c:v>
                </c:pt>
                <c:pt idx="370">
                  <c:v>-3.021309</c:v>
                </c:pt>
                <c:pt idx="371">
                  <c:v>-3.021309</c:v>
                </c:pt>
                <c:pt idx="372">
                  <c:v>-2.988413</c:v>
                </c:pt>
                <c:pt idx="373">
                  <c:v>-3.0103110000000002</c:v>
                </c:pt>
                <c:pt idx="374">
                  <c:v>-2.9956619999999998</c:v>
                </c:pt>
                <c:pt idx="375">
                  <c:v>-2.991803</c:v>
                </c:pt>
                <c:pt idx="376">
                  <c:v>-2.988413</c:v>
                </c:pt>
                <c:pt idx="377">
                  <c:v>-2.988413</c:v>
                </c:pt>
                <c:pt idx="378">
                  <c:v>-2.9846680000000001</c:v>
                </c:pt>
                <c:pt idx="379">
                  <c:v>-2.9846680000000001</c:v>
                </c:pt>
                <c:pt idx="380">
                  <c:v>-2.9744700000000002</c:v>
                </c:pt>
                <c:pt idx="381">
                  <c:v>-2.980003</c:v>
                </c:pt>
                <c:pt idx="382">
                  <c:v>-2.9757169999999999</c:v>
                </c:pt>
                <c:pt idx="383">
                  <c:v>-2.974974</c:v>
                </c:pt>
                <c:pt idx="384">
                  <c:v>-2.9744700000000002</c:v>
                </c:pt>
                <c:pt idx="385">
                  <c:v>-2.9744700000000002</c:v>
                </c:pt>
                <c:pt idx="386">
                  <c:v>-2.9792999999999998</c:v>
                </c:pt>
                <c:pt idx="387">
                  <c:v>-2.9792999999999998</c:v>
                </c:pt>
                <c:pt idx="388">
                  <c:v>-2.9851960000000002</c:v>
                </c:pt>
                <c:pt idx="389">
                  <c:v>-2.9788030000000001</c:v>
                </c:pt>
                <c:pt idx="390">
                  <c:v>-2.9817140000000002</c:v>
                </c:pt>
                <c:pt idx="391">
                  <c:v>-2.9832730000000001</c:v>
                </c:pt>
                <c:pt idx="392">
                  <c:v>-2.9851960000000002</c:v>
                </c:pt>
                <c:pt idx="393">
                  <c:v>-2.9851960000000002</c:v>
                </c:pt>
                <c:pt idx="394">
                  <c:v>-3.0044740000000001</c:v>
                </c:pt>
                <c:pt idx="395">
                  <c:v>-3.0044740000000001</c:v>
                </c:pt>
                <c:pt idx="396">
                  <c:v>-3.0178419999999999</c:v>
                </c:pt>
                <c:pt idx="397">
                  <c:v>-3.0074149999999999</c:v>
                </c:pt>
                <c:pt idx="398">
                  <c:v>-3.0266630000000001</c:v>
                </c:pt>
                <c:pt idx="399">
                  <c:v>-3.0266630000000001</c:v>
                </c:pt>
                <c:pt idx="400">
                  <c:v>-3.0476190000000001</c:v>
                </c:pt>
                <c:pt idx="401">
                  <c:v>-3.0476190000000001</c:v>
                </c:pt>
                <c:pt idx="402">
                  <c:v>-3.0476190000000001</c:v>
                </c:pt>
                <c:pt idx="403">
                  <c:v>-3.0572919999999999</c:v>
                </c:pt>
                <c:pt idx="404">
                  <c:v>-3.064273</c:v>
                </c:pt>
                <c:pt idx="405">
                  <c:v>-3.0717099999999999</c:v>
                </c:pt>
                <c:pt idx="406">
                  <c:v>-3.0967069999999999</c:v>
                </c:pt>
                <c:pt idx="407">
                  <c:v>-3.0967069999999999</c:v>
                </c:pt>
                <c:pt idx="408">
                  <c:v>-3.1299779999999999</c:v>
                </c:pt>
                <c:pt idx="409">
                  <c:v>-3.1299779999999999</c:v>
                </c:pt>
                <c:pt idx="410">
                  <c:v>-3.1299779999999999</c:v>
                </c:pt>
                <c:pt idx="411">
                  <c:v>-3.1462110000000001</c:v>
                </c:pt>
                <c:pt idx="412">
                  <c:v>-3.1575709999999999</c:v>
                </c:pt>
                <c:pt idx="413">
                  <c:v>-3.1687989999999999</c:v>
                </c:pt>
                <c:pt idx="414">
                  <c:v>-3.2070099999999999</c:v>
                </c:pt>
                <c:pt idx="415">
                  <c:v>-3.2070099999999999</c:v>
                </c:pt>
                <c:pt idx="416">
                  <c:v>-3.2525080000000002</c:v>
                </c:pt>
                <c:pt idx="417">
                  <c:v>-3.2525080000000002</c:v>
                </c:pt>
                <c:pt idx="418">
                  <c:v>-3.2525080000000002</c:v>
                </c:pt>
                <c:pt idx="419">
                  <c:v>-3.2770000000000001</c:v>
                </c:pt>
                <c:pt idx="420">
                  <c:v>-3.2930929999999998</c:v>
                </c:pt>
                <c:pt idx="421">
                  <c:v>-3.30911</c:v>
                </c:pt>
                <c:pt idx="422">
                  <c:v>-3.3607499999999999</c:v>
                </c:pt>
                <c:pt idx="423">
                  <c:v>-3.3607499999999999</c:v>
                </c:pt>
                <c:pt idx="424">
                  <c:v>-3.4182969999999999</c:v>
                </c:pt>
                <c:pt idx="425">
                  <c:v>-3.4182969999999999</c:v>
                </c:pt>
                <c:pt idx="426">
                  <c:v>-3.4182969999999999</c:v>
                </c:pt>
                <c:pt idx="427">
                  <c:v>-3.4489580000000002</c:v>
                </c:pt>
                <c:pt idx="428">
                  <c:v>-3.46827</c:v>
                </c:pt>
                <c:pt idx="429">
                  <c:v>-3.4878610000000001</c:v>
                </c:pt>
                <c:pt idx="430">
                  <c:v>-3.5464349999999998</c:v>
                </c:pt>
                <c:pt idx="431">
                  <c:v>-3.5464349999999998</c:v>
                </c:pt>
                <c:pt idx="432">
                  <c:v>-3.6111909999999998</c:v>
                </c:pt>
                <c:pt idx="433">
                  <c:v>-3.6111909999999998</c:v>
                </c:pt>
                <c:pt idx="434">
                  <c:v>-3.6111909999999998</c:v>
                </c:pt>
                <c:pt idx="435">
                  <c:v>-3.6439149999999998</c:v>
                </c:pt>
                <c:pt idx="436">
                  <c:v>-3.6636120000000001</c:v>
                </c:pt>
                <c:pt idx="437">
                  <c:v>-3.6826340000000002</c:v>
                </c:pt>
                <c:pt idx="438">
                  <c:v>-3.7429860000000001</c:v>
                </c:pt>
                <c:pt idx="439">
                  <c:v>-3.7429860000000001</c:v>
                </c:pt>
                <c:pt idx="440">
                  <c:v>-3.8127430000000002</c:v>
                </c:pt>
                <c:pt idx="441">
                  <c:v>-3.8127430000000002</c:v>
                </c:pt>
                <c:pt idx="442">
                  <c:v>-3.8240759999999998</c:v>
                </c:pt>
                <c:pt idx="443">
                  <c:v>-3.844338</c:v>
                </c:pt>
                <c:pt idx="444">
                  <c:v>-3.8643529999999999</c:v>
                </c:pt>
                <c:pt idx="445">
                  <c:v>-3.8844660000000002</c:v>
                </c:pt>
                <c:pt idx="446">
                  <c:v>-3.9441069999999998</c:v>
                </c:pt>
                <c:pt idx="447">
                  <c:v>-3.9441069999999998</c:v>
                </c:pt>
                <c:pt idx="448">
                  <c:v>-4.0161689999999997</c:v>
                </c:pt>
                <c:pt idx="449">
                  <c:v>-4.0161689999999997</c:v>
                </c:pt>
                <c:pt idx="450">
                  <c:v>-4.028365</c:v>
                </c:pt>
                <c:pt idx="451">
                  <c:v>-4.0479149999999997</c:v>
                </c:pt>
                <c:pt idx="452">
                  <c:v>-4.0684659999999999</c:v>
                </c:pt>
                <c:pt idx="453">
                  <c:v>-4.0876749999999999</c:v>
                </c:pt>
                <c:pt idx="454">
                  <c:v>-4.1498549999999996</c:v>
                </c:pt>
                <c:pt idx="455">
                  <c:v>-4.1498549999999996</c:v>
                </c:pt>
                <c:pt idx="456">
                  <c:v>-4.2228570000000003</c:v>
                </c:pt>
                <c:pt idx="457">
                  <c:v>-4.2228570000000003</c:v>
                </c:pt>
                <c:pt idx="458">
                  <c:v>-4.2343999999999999</c:v>
                </c:pt>
                <c:pt idx="459">
                  <c:v>-4.255217</c:v>
                </c:pt>
                <c:pt idx="460">
                  <c:v>-4.2758719999999997</c:v>
                </c:pt>
                <c:pt idx="461">
                  <c:v>-4.2970829999999998</c:v>
                </c:pt>
                <c:pt idx="462">
                  <c:v>-4.3582349999999996</c:v>
                </c:pt>
                <c:pt idx="463">
                  <c:v>-4.3582349999999996</c:v>
                </c:pt>
                <c:pt idx="464">
                  <c:v>-4.4273429999999996</c:v>
                </c:pt>
                <c:pt idx="465">
                  <c:v>-4.4273429999999996</c:v>
                </c:pt>
                <c:pt idx="466">
                  <c:v>-4.4402160000000004</c:v>
                </c:pt>
                <c:pt idx="467">
                  <c:v>-4.4590319999999997</c:v>
                </c:pt>
                <c:pt idx="468">
                  <c:v>-4.4795910000000001</c:v>
                </c:pt>
                <c:pt idx="469">
                  <c:v>-4.4999120000000001</c:v>
                </c:pt>
                <c:pt idx="470">
                  <c:v>-4.559545</c:v>
                </c:pt>
                <c:pt idx="471">
                  <c:v>-4.559545</c:v>
                </c:pt>
                <c:pt idx="472">
                  <c:v>-4.623869</c:v>
                </c:pt>
                <c:pt idx="473">
                  <c:v>-4.623869</c:v>
                </c:pt>
                <c:pt idx="474">
                  <c:v>-4.6354009999999999</c:v>
                </c:pt>
                <c:pt idx="475">
                  <c:v>-4.6544040000000004</c:v>
                </c:pt>
                <c:pt idx="476">
                  <c:v>-4.6731720000000001</c:v>
                </c:pt>
                <c:pt idx="477">
                  <c:v>-4.6905960000000002</c:v>
                </c:pt>
                <c:pt idx="478">
                  <c:v>-4.7446650000000004</c:v>
                </c:pt>
                <c:pt idx="479">
                  <c:v>-4.7446650000000004</c:v>
                </c:pt>
                <c:pt idx="480">
                  <c:v>-4.8029190000000002</c:v>
                </c:pt>
                <c:pt idx="481">
                  <c:v>-4.8029190000000002</c:v>
                </c:pt>
                <c:pt idx="482">
                  <c:v>-4.8128190000000002</c:v>
                </c:pt>
                <c:pt idx="483">
                  <c:v>-4.829396</c:v>
                </c:pt>
                <c:pt idx="484">
                  <c:v>-4.8456789999999996</c:v>
                </c:pt>
                <c:pt idx="485">
                  <c:v>-4.8616599999999996</c:v>
                </c:pt>
                <c:pt idx="486">
                  <c:v>-4.9053500000000003</c:v>
                </c:pt>
                <c:pt idx="487">
                  <c:v>-4.9053500000000003</c:v>
                </c:pt>
                <c:pt idx="488">
                  <c:v>-4.9053500000000003</c:v>
                </c:pt>
                <c:pt idx="489">
                  <c:v>-4.9053500000000003</c:v>
                </c:pt>
                <c:pt idx="490">
                  <c:v>-4.9053500000000003</c:v>
                </c:pt>
                <c:pt idx="491">
                  <c:v>-4.9631040000000004</c:v>
                </c:pt>
                <c:pt idx="492">
                  <c:v>-4.9053500000000003</c:v>
                </c:pt>
                <c:pt idx="493">
                  <c:v>-4.9053500000000003</c:v>
                </c:pt>
                <c:pt idx="494">
                  <c:v>-4.9552370000000003</c:v>
                </c:pt>
                <c:pt idx="495">
                  <c:v>-4.9552370000000003</c:v>
                </c:pt>
                <c:pt idx="496">
                  <c:v>-4.9552370000000003</c:v>
                </c:pt>
                <c:pt idx="497">
                  <c:v>-4.9552370000000003</c:v>
                </c:pt>
                <c:pt idx="498">
                  <c:v>-4.9552370000000003</c:v>
                </c:pt>
                <c:pt idx="499">
                  <c:v>-4.9552370000000003</c:v>
                </c:pt>
                <c:pt idx="500">
                  <c:v>-4.9552370000000003</c:v>
                </c:pt>
                <c:pt idx="501">
                  <c:v>-4.9552370000000003</c:v>
                </c:pt>
                <c:pt idx="502">
                  <c:v>-5.0029510000000004</c:v>
                </c:pt>
                <c:pt idx="503">
                  <c:v>-5.0029510000000004</c:v>
                </c:pt>
                <c:pt idx="504">
                  <c:v>-5.0156919999999996</c:v>
                </c:pt>
                <c:pt idx="505">
                  <c:v>-5.0275069999999999</c:v>
                </c:pt>
                <c:pt idx="506">
                  <c:v>-5.0403070000000003</c:v>
                </c:pt>
                <c:pt idx="507">
                  <c:v>-5.0403070000000003</c:v>
                </c:pt>
                <c:pt idx="508">
                  <c:v>-5.0831559999999998</c:v>
                </c:pt>
                <c:pt idx="509">
                  <c:v>-5.0831559999999998</c:v>
                </c:pt>
                <c:pt idx="510">
                  <c:v>-5.1241750000000001</c:v>
                </c:pt>
                <c:pt idx="511">
                  <c:v>-5.1241750000000001</c:v>
                </c:pt>
                <c:pt idx="512">
                  <c:v>-5.1350639999999999</c:v>
                </c:pt>
                <c:pt idx="513">
                  <c:v>-5.1450979999999999</c:v>
                </c:pt>
                <c:pt idx="514">
                  <c:v>-5.155259</c:v>
                </c:pt>
                <c:pt idx="515">
                  <c:v>-5.155259</c:v>
                </c:pt>
                <c:pt idx="516">
                  <c:v>-5.1888509999999997</c:v>
                </c:pt>
                <c:pt idx="517">
                  <c:v>-5.1888509999999997</c:v>
                </c:pt>
                <c:pt idx="518">
                  <c:v>-5.222143</c:v>
                </c:pt>
                <c:pt idx="519">
                  <c:v>-5.222143</c:v>
                </c:pt>
                <c:pt idx="520">
                  <c:v>-5.2307600000000001</c:v>
                </c:pt>
                <c:pt idx="521">
                  <c:v>-5.2389939999999999</c:v>
                </c:pt>
                <c:pt idx="522">
                  <c:v>-5.2465109999999999</c:v>
                </c:pt>
                <c:pt idx="523">
                  <c:v>-5.2465109999999999</c:v>
                </c:pt>
                <c:pt idx="524">
                  <c:v>-5.2712529999999997</c:v>
                </c:pt>
                <c:pt idx="525">
                  <c:v>-5.2712529999999997</c:v>
                </c:pt>
                <c:pt idx="526">
                  <c:v>-5.3042119999999997</c:v>
                </c:pt>
                <c:pt idx="527">
                  <c:v>-5.3042119999999997</c:v>
                </c:pt>
                <c:pt idx="528">
                  <c:v>-5.3088090000000001</c:v>
                </c:pt>
                <c:pt idx="529">
                  <c:v>-5.3088090000000001</c:v>
                </c:pt>
                <c:pt idx="530">
                  <c:v>-5.3319729999999996</c:v>
                </c:pt>
                <c:pt idx="531">
                  <c:v>-5.3319729999999996</c:v>
                </c:pt>
                <c:pt idx="532">
                  <c:v>-5.33406</c:v>
                </c:pt>
                <c:pt idx="533">
                  <c:v>-5.3374480000000002</c:v>
                </c:pt>
                <c:pt idx="534">
                  <c:v>-5.348719</c:v>
                </c:pt>
                <c:pt idx="535">
                  <c:v>-5.348719</c:v>
                </c:pt>
                <c:pt idx="536">
                  <c:v>-5.351432</c:v>
                </c:pt>
                <c:pt idx="537">
                  <c:v>-5.351432</c:v>
                </c:pt>
                <c:pt idx="538">
                  <c:v>-5.3566469999999997</c:v>
                </c:pt>
                <c:pt idx="539">
                  <c:v>-5.3566469999999997</c:v>
                </c:pt>
                <c:pt idx="540">
                  <c:v>-5.3582530000000004</c:v>
                </c:pt>
                <c:pt idx="541">
                  <c:v>-5.3597359999999998</c:v>
                </c:pt>
                <c:pt idx="542">
                  <c:v>-5.3641350000000001</c:v>
                </c:pt>
                <c:pt idx="543">
                  <c:v>-5.3641350000000001</c:v>
                </c:pt>
                <c:pt idx="544">
                  <c:v>-5.3642719999999997</c:v>
                </c:pt>
                <c:pt idx="545">
                  <c:v>-5.3642719999999997</c:v>
                </c:pt>
                <c:pt idx="546">
                  <c:v>-5.3569509999999996</c:v>
                </c:pt>
                <c:pt idx="547">
                  <c:v>-5.3569509999999996</c:v>
                </c:pt>
                <c:pt idx="548">
                  <c:v>-5.3575759999999999</c:v>
                </c:pt>
                <c:pt idx="549">
                  <c:v>-5.3565379999999996</c:v>
                </c:pt>
                <c:pt idx="550">
                  <c:v>-5.3462160000000001</c:v>
                </c:pt>
                <c:pt idx="551">
                  <c:v>-5.3462160000000001</c:v>
                </c:pt>
                <c:pt idx="552">
                  <c:v>-5.3423150000000001</c:v>
                </c:pt>
                <c:pt idx="553">
                  <c:v>-5.3423150000000001</c:v>
                </c:pt>
                <c:pt idx="554">
                  <c:v>-5.3185510000000003</c:v>
                </c:pt>
                <c:pt idx="555">
                  <c:v>-5.3185510000000003</c:v>
                </c:pt>
                <c:pt idx="556">
                  <c:v>-5.3170570000000001</c:v>
                </c:pt>
                <c:pt idx="557">
                  <c:v>-5.3044609999999999</c:v>
                </c:pt>
                <c:pt idx="558">
                  <c:v>-5.279566</c:v>
                </c:pt>
                <c:pt idx="559">
                  <c:v>-5.279566</c:v>
                </c:pt>
                <c:pt idx="560">
                  <c:v>-5.2703709999999999</c:v>
                </c:pt>
                <c:pt idx="561">
                  <c:v>-5.2703709999999999</c:v>
                </c:pt>
                <c:pt idx="562">
                  <c:v>-5.2276819999999997</c:v>
                </c:pt>
                <c:pt idx="563">
                  <c:v>-5.2276819999999997</c:v>
                </c:pt>
                <c:pt idx="564">
                  <c:v>-5.2220240000000002</c:v>
                </c:pt>
                <c:pt idx="565">
                  <c:v>-5.1976389999999997</c:v>
                </c:pt>
                <c:pt idx="566">
                  <c:v>-5.1558539999999997</c:v>
                </c:pt>
                <c:pt idx="567">
                  <c:v>-5.1558539999999997</c:v>
                </c:pt>
                <c:pt idx="568">
                  <c:v>-5.1399660000000003</c:v>
                </c:pt>
                <c:pt idx="569">
                  <c:v>-5.1399660000000003</c:v>
                </c:pt>
                <c:pt idx="570">
                  <c:v>-5.0758089999999996</c:v>
                </c:pt>
                <c:pt idx="571">
                  <c:v>-5.0758089999999996</c:v>
                </c:pt>
                <c:pt idx="572">
                  <c:v>-5.0658430000000001</c:v>
                </c:pt>
                <c:pt idx="573">
                  <c:v>-5.0287980000000001</c:v>
                </c:pt>
                <c:pt idx="574">
                  <c:v>-4.96502</c:v>
                </c:pt>
                <c:pt idx="575">
                  <c:v>-4.9415469999999999</c:v>
                </c:pt>
                <c:pt idx="576">
                  <c:v>-4.9415469999999999</c:v>
                </c:pt>
                <c:pt idx="577">
                  <c:v>-4.9415469999999999</c:v>
                </c:pt>
                <c:pt idx="578">
                  <c:v>-4.8512979999999999</c:v>
                </c:pt>
                <c:pt idx="579">
                  <c:v>-4.8512979999999999</c:v>
                </c:pt>
                <c:pt idx="580">
                  <c:v>-4.8381749999999997</c:v>
                </c:pt>
                <c:pt idx="581">
                  <c:v>-4.7846799999999998</c:v>
                </c:pt>
                <c:pt idx="582">
                  <c:v>-4.6989549999999998</c:v>
                </c:pt>
                <c:pt idx="583">
                  <c:v>-4.6680919999999997</c:v>
                </c:pt>
                <c:pt idx="584">
                  <c:v>-4.6680919999999997</c:v>
                </c:pt>
                <c:pt idx="585">
                  <c:v>-4.6680919999999997</c:v>
                </c:pt>
                <c:pt idx="586">
                  <c:v>-4.5530390000000001</c:v>
                </c:pt>
                <c:pt idx="587">
                  <c:v>-4.5530390000000001</c:v>
                </c:pt>
                <c:pt idx="588">
                  <c:v>-4.5336590000000001</c:v>
                </c:pt>
                <c:pt idx="589">
                  <c:v>-4.4676689999999999</c:v>
                </c:pt>
                <c:pt idx="590">
                  <c:v>-4.3600940000000001</c:v>
                </c:pt>
                <c:pt idx="591">
                  <c:v>-4.3226630000000004</c:v>
                </c:pt>
                <c:pt idx="592">
                  <c:v>-4.3226630000000004</c:v>
                </c:pt>
                <c:pt idx="593">
                  <c:v>-4.3226630000000004</c:v>
                </c:pt>
                <c:pt idx="594">
                  <c:v>-4.1849740000000004</c:v>
                </c:pt>
                <c:pt idx="595">
                  <c:v>-4.1849740000000004</c:v>
                </c:pt>
                <c:pt idx="596">
                  <c:v>-4.1622019999999997</c:v>
                </c:pt>
                <c:pt idx="597">
                  <c:v>-4.0787760000000004</c:v>
                </c:pt>
                <c:pt idx="598">
                  <c:v>-3.949478</c:v>
                </c:pt>
                <c:pt idx="599">
                  <c:v>-3.9047350000000001</c:v>
                </c:pt>
                <c:pt idx="600">
                  <c:v>-3.9047350000000001</c:v>
                </c:pt>
                <c:pt idx="601">
                  <c:v>-3.9047350000000001</c:v>
                </c:pt>
                <c:pt idx="602">
                  <c:v>-3.7420979999999999</c:v>
                </c:pt>
                <c:pt idx="603">
                  <c:v>-3.7420979999999999</c:v>
                </c:pt>
                <c:pt idx="604">
                  <c:v>-3.7146140000000001</c:v>
                </c:pt>
                <c:pt idx="605">
                  <c:v>-3.620911</c:v>
                </c:pt>
                <c:pt idx="606">
                  <c:v>-3.4743919999999999</c:v>
                </c:pt>
                <c:pt idx="607">
                  <c:v>-3.4252760000000002</c:v>
                </c:pt>
                <c:pt idx="608">
                  <c:v>-3.4252760000000002</c:v>
                </c:pt>
                <c:pt idx="609">
                  <c:v>-3.4252760000000002</c:v>
                </c:pt>
                <c:pt idx="610">
                  <c:v>-3.2521170000000001</c:v>
                </c:pt>
                <c:pt idx="611">
                  <c:v>-3.2521170000000001</c:v>
                </c:pt>
                <c:pt idx="612">
                  <c:v>-3.2232249999999998</c:v>
                </c:pt>
                <c:pt idx="613">
                  <c:v>-3.1234850000000001</c:v>
                </c:pt>
                <c:pt idx="614">
                  <c:v>-2.9754119999999999</c:v>
                </c:pt>
                <c:pt idx="615">
                  <c:v>-2.9251860000000001</c:v>
                </c:pt>
                <c:pt idx="616">
                  <c:v>-2.9251860000000001</c:v>
                </c:pt>
                <c:pt idx="617">
                  <c:v>-2.9251860000000001</c:v>
                </c:pt>
                <c:pt idx="618">
                  <c:v>-2.7496529999999999</c:v>
                </c:pt>
                <c:pt idx="619">
                  <c:v>-2.7496529999999999</c:v>
                </c:pt>
                <c:pt idx="620">
                  <c:v>-2.72065</c:v>
                </c:pt>
                <c:pt idx="621">
                  <c:v>-2.6189550000000001</c:v>
                </c:pt>
                <c:pt idx="622">
                  <c:v>-2.4685510000000002</c:v>
                </c:pt>
                <c:pt idx="623">
                  <c:v>-2.4159199999999998</c:v>
                </c:pt>
                <c:pt idx="624">
                  <c:v>-2.4159199999999998</c:v>
                </c:pt>
                <c:pt idx="625">
                  <c:v>-2.4159199999999998</c:v>
                </c:pt>
                <c:pt idx="626">
                  <c:v>-2.2388539999999999</c:v>
                </c:pt>
                <c:pt idx="627">
                  <c:v>-2.2388539999999999</c:v>
                </c:pt>
                <c:pt idx="628">
                  <c:v>-2.2088990000000002</c:v>
                </c:pt>
                <c:pt idx="629">
                  <c:v>-2.103888</c:v>
                </c:pt>
                <c:pt idx="630">
                  <c:v>-1.9446220000000001</c:v>
                </c:pt>
                <c:pt idx="631">
                  <c:v>-1.89019</c:v>
                </c:pt>
                <c:pt idx="632">
                  <c:v>-1.89019</c:v>
                </c:pt>
                <c:pt idx="633">
                  <c:v>-1.89019</c:v>
                </c:pt>
                <c:pt idx="634">
                  <c:v>-1.6958930000000001</c:v>
                </c:pt>
                <c:pt idx="635">
                  <c:v>-1.6958930000000001</c:v>
                </c:pt>
                <c:pt idx="636">
                  <c:v>-1.604776</c:v>
                </c:pt>
                <c:pt idx="637">
                  <c:v>-1.546036</c:v>
                </c:pt>
                <c:pt idx="638">
                  <c:v>-1.366355</c:v>
                </c:pt>
                <c:pt idx="639">
                  <c:v>-1.303077</c:v>
                </c:pt>
                <c:pt idx="640">
                  <c:v>-1.303077</c:v>
                </c:pt>
                <c:pt idx="641">
                  <c:v>-1.303077</c:v>
                </c:pt>
                <c:pt idx="642">
                  <c:v>-1.0835729999999999</c:v>
                </c:pt>
                <c:pt idx="643">
                  <c:v>-1.0835729999999999</c:v>
                </c:pt>
                <c:pt idx="644">
                  <c:v>-1.044154</c:v>
                </c:pt>
                <c:pt idx="645">
                  <c:v>-0.90775499999999998</c:v>
                </c:pt>
                <c:pt idx="646">
                  <c:v>-0.69921500000000003</c:v>
                </c:pt>
                <c:pt idx="647">
                  <c:v>-0.62822299999999998</c:v>
                </c:pt>
                <c:pt idx="648">
                  <c:v>-0.62822299999999998</c:v>
                </c:pt>
                <c:pt idx="649">
                  <c:v>-0.62822299999999998</c:v>
                </c:pt>
                <c:pt idx="650">
                  <c:v>-0.38808599999999999</c:v>
                </c:pt>
                <c:pt idx="651">
                  <c:v>-0.38808599999999999</c:v>
                </c:pt>
                <c:pt idx="652">
                  <c:v>-0.343779</c:v>
                </c:pt>
                <c:pt idx="653">
                  <c:v>-0.19691</c:v>
                </c:pt>
                <c:pt idx="654">
                  <c:v>9.7362000000000004E-2</c:v>
                </c:pt>
                <c:pt idx="655">
                  <c:v>9.7362000000000004E-2</c:v>
                </c:pt>
                <c:pt idx="656">
                  <c:v>0.49302400000000002</c:v>
                </c:pt>
                <c:pt idx="657">
                  <c:v>0.49302400000000002</c:v>
                </c:pt>
                <c:pt idx="658">
                  <c:v>0.60785900000000004</c:v>
                </c:pt>
                <c:pt idx="659">
                  <c:v>0.68339700000000003</c:v>
                </c:pt>
                <c:pt idx="660">
                  <c:v>0.75784799999999997</c:v>
                </c:pt>
                <c:pt idx="661">
                  <c:v>0.83012200000000003</c:v>
                </c:pt>
                <c:pt idx="662">
                  <c:v>0.98141199999999995</c:v>
                </c:pt>
                <c:pt idx="663">
                  <c:v>0.98141199999999995</c:v>
                </c:pt>
                <c:pt idx="664">
                  <c:v>1.2285429999999999</c:v>
                </c:pt>
                <c:pt idx="665">
                  <c:v>1.2285429999999999</c:v>
                </c:pt>
                <c:pt idx="666">
                  <c:v>1.3538730000000001</c:v>
                </c:pt>
                <c:pt idx="667">
                  <c:v>1.4299489999999999</c:v>
                </c:pt>
                <c:pt idx="668">
                  <c:v>1.505957</c:v>
                </c:pt>
                <c:pt idx="669">
                  <c:v>1.578514</c:v>
                </c:pt>
                <c:pt idx="670">
                  <c:v>1.7289429999999999</c:v>
                </c:pt>
                <c:pt idx="671">
                  <c:v>1.7289429999999999</c:v>
                </c:pt>
                <c:pt idx="672">
                  <c:v>1.9787269999999999</c:v>
                </c:pt>
                <c:pt idx="673">
                  <c:v>1.9787269999999999</c:v>
                </c:pt>
                <c:pt idx="674">
                  <c:v>2.1033979999999999</c:v>
                </c:pt>
                <c:pt idx="675">
                  <c:v>2.1747260000000002</c:v>
                </c:pt>
                <c:pt idx="676">
                  <c:v>2.2524549999999999</c:v>
                </c:pt>
                <c:pt idx="677">
                  <c:v>2.3304010000000002</c:v>
                </c:pt>
                <c:pt idx="678">
                  <c:v>2.4873799999999999</c:v>
                </c:pt>
                <c:pt idx="679">
                  <c:v>2.4873799999999999</c:v>
                </c:pt>
                <c:pt idx="680">
                  <c:v>2.7467299999999999</c:v>
                </c:pt>
                <c:pt idx="681">
                  <c:v>2.7467299999999999</c:v>
                </c:pt>
                <c:pt idx="682">
                  <c:v>2.8770310000000001</c:v>
                </c:pt>
                <c:pt idx="683">
                  <c:v>2.9594330000000002</c:v>
                </c:pt>
                <c:pt idx="684">
                  <c:v>3.0443380000000002</c:v>
                </c:pt>
                <c:pt idx="685">
                  <c:v>3.1296089999999999</c:v>
                </c:pt>
                <c:pt idx="686">
                  <c:v>3.2972250000000001</c:v>
                </c:pt>
                <c:pt idx="687">
                  <c:v>3.2972250000000001</c:v>
                </c:pt>
                <c:pt idx="688">
                  <c:v>3.757034</c:v>
                </c:pt>
                <c:pt idx="689">
                  <c:v>3.757034</c:v>
                </c:pt>
                <c:pt idx="690">
                  <c:v>3.8775469999999999</c:v>
                </c:pt>
                <c:pt idx="691">
                  <c:v>3.9638019999999998</c:v>
                </c:pt>
                <c:pt idx="692">
                  <c:v>4.0462850000000001</c:v>
                </c:pt>
                <c:pt idx="693">
                  <c:v>4.1324339999999999</c:v>
                </c:pt>
                <c:pt idx="694">
                  <c:v>4.3032820000000003</c:v>
                </c:pt>
                <c:pt idx="695">
                  <c:v>4.3032820000000003</c:v>
                </c:pt>
                <c:pt idx="696">
                  <c:v>5.0627550000000001</c:v>
                </c:pt>
                <c:pt idx="697">
                  <c:v>5.0627550000000001</c:v>
                </c:pt>
                <c:pt idx="698">
                  <c:v>5.2156760000000002</c:v>
                </c:pt>
                <c:pt idx="699">
                  <c:v>5.3015330000000001</c:v>
                </c:pt>
                <c:pt idx="700">
                  <c:v>5.3873220000000002</c:v>
                </c:pt>
                <c:pt idx="701">
                  <c:v>5.4717989999999999</c:v>
                </c:pt>
                <c:pt idx="702">
                  <c:v>5.6371719999999996</c:v>
                </c:pt>
                <c:pt idx="703">
                  <c:v>5.6371719999999996</c:v>
                </c:pt>
                <c:pt idx="704">
                  <c:v>5.9177790000000003</c:v>
                </c:pt>
                <c:pt idx="705">
                  <c:v>5.9177790000000003</c:v>
                </c:pt>
                <c:pt idx="706">
                  <c:v>6.0570120000000003</c:v>
                </c:pt>
                <c:pt idx="707">
                  <c:v>6.1417840000000004</c:v>
                </c:pt>
                <c:pt idx="708">
                  <c:v>6.2261810000000004</c:v>
                </c:pt>
                <c:pt idx="709">
                  <c:v>6.3101079999999996</c:v>
                </c:pt>
                <c:pt idx="710">
                  <c:v>6.4725539999999997</c:v>
                </c:pt>
                <c:pt idx="711">
                  <c:v>6.4725539999999997</c:v>
                </c:pt>
                <c:pt idx="712">
                  <c:v>6.7481350000000004</c:v>
                </c:pt>
                <c:pt idx="713">
                  <c:v>6.7481350000000004</c:v>
                </c:pt>
                <c:pt idx="714">
                  <c:v>6.8822479999999997</c:v>
                </c:pt>
                <c:pt idx="715">
                  <c:v>6.9635210000000001</c:v>
                </c:pt>
                <c:pt idx="716">
                  <c:v>7.0461910000000003</c:v>
                </c:pt>
                <c:pt idx="717">
                  <c:v>7.1246999999999998</c:v>
                </c:pt>
                <c:pt idx="718">
                  <c:v>7.2895320000000003</c:v>
                </c:pt>
                <c:pt idx="719">
                  <c:v>7.5597209999999997</c:v>
                </c:pt>
                <c:pt idx="720">
                  <c:v>7.5597209999999997</c:v>
                </c:pt>
                <c:pt idx="721">
                  <c:v>7.5597209999999997</c:v>
                </c:pt>
                <c:pt idx="722">
                  <c:v>7.691071</c:v>
                </c:pt>
                <c:pt idx="723">
                  <c:v>7.7739060000000002</c:v>
                </c:pt>
                <c:pt idx="724">
                  <c:v>7.8558719999999997</c:v>
                </c:pt>
                <c:pt idx="725">
                  <c:v>7.9356619999999998</c:v>
                </c:pt>
                <c:pt idx="726">
                  <c:v>8.0940049999999992</c:v>
                </c:pt>
                <c:pt idx="727">
                  <c:v>8.3447999999999993</c:v>
                </c:pt>
                <c:pt idx="728">
                  <c:v>8.3447999999999993</c:v>
                </c:pt>
                <c:pt idx="729">
                  <c:v>8.3447999999999993</c:v>
                </c:pt>
                <c:pt idx="730">
                  <c:v>8.4651870000000002</c:v>
                </c:pt>
                <c:pt idx="731">
                  <c:v>8.5386150000000001</c:v>
                </c:pt>
                <c:pt idx="732">
                  <c:v>8.6106870000000004</c:v>
                </c:pt>
                <c:pt idx="733">
                  <c:v>8.6784130000000008</c:v>
                </c:pt>
                <c:pt idx="734">
                  <c:v>8.8147249999999993</c:v>
                </c:pt>
                <c:pt idx="735">
                  <c:v>8.8147249999999993</c:v>
                </c:pt>
                <c:pt idx="736">
                  <c:v>9.0309399999999993</c:v>
                </c:pt>
                <c:pt idx="737">
                  <c:v>9.0309399999999993</c:v>
                </c:pt>
                <c:pt idx="738">
                  <c:v>9.134074</c:v>
                </c:pt>
                <c:pt idx="739">
                  <c:v>9.1974450000000001</c:v>
                </c:pt>
                <c:pt idx="740">
                  <c:v>9.2601720000000007</c:v>
                </c:pt>
                <c:pt idx="741">
                  <c:v>9.3223059999999993</c:v>
                </c:pt>
                <c:pt idx="742">
                  <c:v>9.4425089999999994</c:v>
                </c:pt>
                <c:pt idx="743">
                  <c:v>9.6411359999999995</c:v>
                </c:pt>
                <c:pt idx="744">
                  <c:v>9.6411359999999995</c:v>
                </c:pt>
                <c:pt idx="745">
                  <c:v>9.6411359999999995</c:v>
                </c:pt>
                <c:pt idx="746">
                  <c:v>9.7381689999999992</c:v>
                </c:pt>
                <c:pt idx="747">
                  <c:v>9.796519</c:v>
                </c:pt>
                <c:pt idx="748">
                  <c:v>9.8515759999999997</c:v>
                </c:pt>
                <c:pt idx="749">
                  <c:v>9.9100249999999992</c:v>
                </c:pt>
                <c:pt idx="750">
                  <c:v>10.023644000000001</c:v>
                </c:pt>
                <c:pt idx="751">
                  <c:v>10.023644000000001</c:v>
                </c:pt>
                <c:pt idx="752">
                  <c:v>10.208054000000001</c:v>
                </c:pt>
                <c:pt idx="753">
                  <c:v>10.208054000000001</c:v>
                </c:pt>
                <c:pt idx="754">
                  <c:v>10.208054000000001</c:v>
                </c:pt>
                <c:pt idx="755">
                  <c:v>10.241151</c:v>
                </c:pt>
                <c:pt idx="756">
                  <c:v>10.295056000000001</c:v>
                </c:pt>
                <c:pt idx="757">
                  <c:v>10.347780999999999</c:v>
                </c:pt>
                <c:pt idx="758">
                  <c:v>10.499555000000001</c:v>
                </c:pt>
                <c:pt idx="759">
                  <c:v>10.548052999999999</c:v>
                </c:pt>
                <c:pt idx="760">
                  <c:v>10.548052999999999</c:v>
                </c:pt>
                <c:pt idx="761">
                  <c:v>10.700827</c:v>
                </c:pt>
                <c:pt idx="762">
                  <c:v>10.700827</c:v>
                </c:pt>
                <c:pt idx="763">
                  <c:v>10.700827</c:v>
                </c:pt>
                <c:pt idx="764">
                  <c:v>10.772952999999999</c:v>
                </c:pt>
                <c:pt idx="765">
                  <c:v>10.815811</c:v>
                </c:pt>
                <c:pt idx="766">
                  <c:v>10.935142000000001</c:v>
                </c:pt>
                <c:pt idx="767">
                  <c:v>10.973727</c:v>
                </c:pt>
                <c:pt idx="768">
                  <c:v>10.973727</c:v>
                </c:pt>
                <c:pt idx="769">
                  <c:v>11.09304</c:v>
                </c:pt>
                <c:pt idx="770">
                  <c:v>11.09304</c:v>
                </c:pt>
                <c:pt idx="771">
                  <c:v>11.09304</c:v>
                </c:pt>
                <c:pt idx="772">
                  <c:v>11.149108</c:v>
                </c:pt>
                <c:pt idx="773">
                  <c:v>11.182181</c:v>
                </c:pt>
                <c:pt idx="774">
                  <c:v>11.272978</c:v>
                </c:pt>
                <c:pt idx="775">
                  <c:v>11.298545000000001</c:v>
                </c:pt>
                <c:pt idx="776">
                  <c:v>11.298545000000001</c:v>
                </c:pt>
                <c:pt idx="777">
                  <c:v>11.382747</c:v>
                </c:pt>
                <c:pt idx="778">
                  <c:v>11.382747</c:v>
                </c:pt>
                <c:pt idx="779">
                  <c:v>11.382747</c:v>
                </c:pt>
                <c:pt idx="780">
                  <c:v>11.418908999999999</c:v>
                </c:pt>
                <c:pt idx="781">
                  <c:v>11.438893</c:v>
                </c:pt>
                <c:pt idx="782">
                  <c:v>11.503894000000001</c:v>
                </c:pt>
                <c:pt idx="783">
                  <c:v>11.607618</c:v>
                </c:pt>
                <c:pt idx="784">
                  <c:v>11.607618</c:v>
                </c:pt>
                <c:pt idx="785">
                  <c:v>11.607618</c:v>
                </c:pt>
                <c:pt idx="786">
                  <c:v>11.621218000000001</c:v>
                </c:pt>
                <c:pt idx="787">
                  <c:v>11.631802</c:v>
                </c:pt>
                <c:pt idx="788">
                  <c:v>11.641263</c:v>
                </c:pt>
                <c:pt idx="789">
                  <c:v>11.650413</c:v>
                </c:pt>
                <c:pt idx="790">
                  <c:v>11.667393000000001</c:v>
                </c:pt>
                <c:pt idx="791">
                  <c:v>11.709528000000001</c:v>
                </c:pt>
                <c:pt idx="792">
                  <c:v>11.709528000000001</c:v>
                </c:pt>
                <c:pt idx="793">
                  <c:v>11.711601999999999</c:v>
                </c:pt>
                <c:pt idx="794">
                  <c:v>11.717672</c:v>
                </c:pt>
                <c:pt idx="795">
                  <c:v>11.724966999999999</c:v>
                </c:pt>
                <c:pt idx="796">
                  <c:v>11.732709</c:v>
                </c:pt>
                <c:pt idx="797">
                  <c:v>11.739768</c:v>
                </c:pt>
                <c:pt idx="798">
                  <c:v>11.754923</c:v>
                </c:pt>
                <c:pt idx="799">
                  <c:v>11.790457999999999</c:v>
                </c:pt>
                <c:pt idx="800">
                  <c:v>11.790457999999999</c:v>
                </c:pt>
                <c:pt idx="801">
                  <c:v>11.793768999999999</c:v>
                </c:pt>
                <c:pt idx="802">
                  <c:v>11.800926</c:v>
                </c:pt>
                <c:pt idx="803">
                  <c:v>11.809046</c:v>
                </c:pt>
                <c:pt idx="804">
                  <c:v>11.816411</c:v>
                </c:pt>
                <c:pt idx="805">
                  <c:v>11.824481</c:v>
                </c:pt>
                <c:pt idx="806">
                  <c:v>11.839508</c:v>
                </c:pt>
                <c:pt idx="807">
                  <c:v>11.874936999999999</c:v>
                </c:pt>
                <c:pt idx="808">
                  <c:v>11.874936999999999</c:v>
                </c:pt>
                <c:pt idx="809">
                  <c:v>11.878731999999999</c:v>
                </c:pt>
                <c:pt idx="810">
                  <c:v>11.886732</c:v>
                </c:pt>
                <c:pt idx="811">
                  <c:v>11.894411</c:v>
                </c:pt>
                <c:pt idx="812">
                  <c:v>11.902115999999999</c:v>
                </c:pt>
                <c:pt idx="813">
                  <c:v>11.90987</c:v>
                </c:pt>
                <c:pt idx="814">
                  <c:v>11.924702999999999</c:v>
                </c:pt>
                <c:pt idx="815">
                  <c:v>11.957751</c:v>
                </c:pt>
                <c:pt idx="816">
                  <c:v>11.957751</c:v>
                </c:pt>
                <c:pt idx="817">
                  <c:v>11.961206000000001</c:v>
                </c:pt>
                <c:pt idx="818">
                  <c:v>11.968475</c:v>
                </c:pt>
                <c:pt idx="819">
                  <c:v>11.975293000000001</c:v>
                </c:pt>
                <c:pt idx="820">
                  <c:v>11.982127</c:v>
                </c:pt>
                <c:pt idx="821">
                  <c:v>11.988355</c:v>
                </c:pt>
                <c:pt idx="822">
                  <c:v>12.000756000000001</c:v>
                </c:pt>
                <c:pt idx="823">
                  <c:v>12.026024</c:v>
                </c:pt>
                <c:pt idx="824">
                  <c:v>12.026024</c:v>
                </c:pt>
                <c:pt idx="825">
                  <c:v>12.029074</c:v>
                </c:pt>
                <c:pt idx="826">
                  <c:v>12.034473999999999</c:v>
                </c:pt>
                <c:pt idx="827">
                  <c:v>12.039536</c:v>
                </c:pt>
                <c:pt idx="828">
                  <c:v>12.044701</c:v>
                </c:pt>
                <c:pt idx="829">
                  <c:v>12.049423000000001</c:v>
                </c:pt>
                <c:pt idx="830">
                  <c:v>12.058045999999999</c:v>
                </c:pt>
                <c:pt idx="831">
                  <c:v>12.075065</c:v>
                </c:pt>
                <c:pt idx="832">
                  <c:v>12.075065</c:v>
                </c:pt>
                <c:pt idx="833">
                  <c:v>12.077216999999999</c:v>
                </c:pt>
                <c:pt idx="834">
                  <c:v>12.080704000000001</c:v>
                </c:pt>
                <c:pt idx="835">
                  <c:v>12.08398</c:v>
                </c:pt>
                <c:pt idx="836">
                  <c:v>12.087033</c:v>
                </c:pt>
                <c:pt idx="837">
                  <c:v>12.089553</c:v>
                </c:pt>
                <c:pt idx="838">
                  <c:v>12.094106999999999</c:v>
                </c:pt>
                <c:pt idx="839">
                  <c:v>12.102427</c:v>
                </c:pt>
                <c:pt idx="840">
                  <c:v>12.102427</c:v>
                </c:pt>
                <c:pt idx="841">
                  <c:v>12.102993</c:v>
                </c:pt>
                <c:pt idx="842">
                  <c:v>12.104353</c:v>
                </c:pt>
                <c:pt idx="843">
                  <c:v>12.105542</c:v>
                </c:pt>
                <c:pt idx="844">
                  <c:v>12.106597000000001</c:v>
                </c:pt>
                <c:pt idx="845">
                  <c:v>12.107409000000001</c:v>
                </c:pt>
                <c:pt idx="846">
                  <c:v>12.108886</c:v>
                </c:pt>
                <c:pt idx="847">
                  <c:v>12.111307999999999</c:v>
                </c:pt>
                <c:pt idx="848">
                  <c:v>12.111307999999999</c:v>
                </c:pt>
                <c:pt idx="849">
                  <c:v>12.111939</c:v>
                </c:pt>
                <c:pt idx="850">
                  <c:v>12.112864</c:v>
                </c:pt>
                <c:pt idx="851">
                  <c:v>12.113903000000001</c:v>
                </c:pt>
                <c:pt idx="852">
                  <c:v>12.115004000000001</c:v>
                </c:pt>
                <c:pt idx="853">
                  <c:v>12.116175999999999</c:v>
                </c:pt>
                <c:pt idx="854">
                  <c:v>12.118382</c:v>
                </c:pt>
                <c:pt idx="855">
                  <c:v>12.117417</c:v>
                </c:pt>
                <c:pt idx="856">
                  <c:v>12.117417</c:v>
                </c:pt>
                <c:pt idx="857">
                  <c:v>12.118608999999999</c:v>
                </c:pt>
                <c:pt idx="858">
                  <c:v>12.119361</c:v>
                </c:pt>
                <c:pt idx="859">
                  <c:v>12.119702</c:v>
                </c:pt>
                <c:pt idx="860">
                  <c:v>12.119574999999999</c:v>
                </c:pt>
                <c:pt idx="861">
                  <c:v>12.119318</c:v>
                </c:pt>
                <c:pt idx="862">
                  <c:v>12.117355</c:v>
                </c:pt>
                <c:pt idx="863">
                  <c:v>12.105157</c:v>
                </c:pt>
                <c:pt idx="864">
                  <c:v>12.105157</c:v>
                </c:pt>
                <c:pt idx="865">
                  <c:v>12.104244</c:v>
                </c:pt>
                <c:pt idx="866">
                  <c:v>12.100984</c:v>
                </c:pt>
                <c:pt idx="867">
                  <c:v>12.097455999999999</c:v>
                </c:pt>
                <c:pt idx="868">
                  <c:v>12.092650000000001</c:v>
                </c:pt>
                <c:pt idx="869">
                  <c:v>12.087320999999999</c:v>
                </c:pt>
                <c:pt idx="870">
                  <c:v>12.07423</c:v>
                </c:pt>
                <c:pt idx="871">
                  <c:v>12.046946999999999</c:v>
                </c:pt>
                <c:pt idx="872">
                  <c:v>12.046946999999999</c:v>
                </c:pt>
                <c:pt idx="873">
                  <c:v>12.042609000000001</c:v>
                </c:pt>
                <c:pt idx="874">
                  <c:v>12.033716</c:v>
                </c:pt>
                <c:pt idx="875">
                  <c:v>12.024092</c:v>
                </c:pt>
                <c:pt idx="876">
                  <c:v>12.014704</c:v>
                </c:pt>
                <c:pt idx="877">
                  <c:v>12.004251</c:v>
                </c:pt>
                <c:pt idx="878">
                  <c:v>11.981653</c:v>
                </c:pt>
                <c:pt idx="879">
                  <c:v>11.946247</c:v>
                </c:pt>
                <c:pt idx="880">
                  <c:v>11.946247</c:v>
                </c:pt>
                <c:pt idx="881">
                  <c:v>11.938136999999999</c:v>
                </c:pt>
                <c:pt idx="882">
                  <c:v>11.925865999999999</c:v>
                </c:pt>
                <c:pt idx="883">
                  <c:v>11.913007</c:v>
                </c:pt>
                <c:pt idx="884">
                  <c:v>11.900747000000001</c:v>
                </c:pt>
                <c:pt idx="885">
                  <c:v>11.888016</c:v>
                </c:pt>
                <c:pt idx="886">
                  <c:v>11.862919</c:v>
                </c:pt>
                <c:pt idx="887">
                  <c:v>11.829192000000001</c:v>
                </c:pt>
                <c:pt idx="888">
                  <c:v>11.829192000000001</c:v>
                </c:pt>
                <c:pt idx="889">
                  <c:v>11.819671</c:v>
                </c:pt>
                <c:pt idx="890">
                  <c:v>11.807586000000001</c:v>
                </c:pt>
                <c:pt idx="891">
                  <c:v>11.795135999999999</c:v>
                </c:pt>
                <c:pt idx="892">
                  <c:v>11.782969</c:v>
                </c:pt>
                <c:pt idx="893">
                  <c:v>11.771226</c:v>
                </c:pt>
                <c:pt idx="894">
                  <c:v>11.665967</c:v>
                </c:pt>
                <c:pt idx="895">
                  <c:v>11.665967</c:v>
                </c:pt>
                <c:pt idx="896">
                  <c:v>11.657432999999999</c:v>
                </c:pt>
                <c:pt idx="897">
                  <c:v>11.657432999999999</c:v>
                </c:pt>
                <c:pt idx="898">
                  <c:v>11.639659</c:v>
                </c:pt>
                <c:pt idx="899">
                  <c:v>11.639659</c:v>
                </c:pt>
                <c:pt idx="900">
                  <c:v>11.632866</c:v>
                </c:pt>
                <c:pt idx="901">
                  <c:v>11.624606</c:v>
                </c:pt>
                <c:pt idx="902">
                  <c:v>11.591374</c:v>
                </c:pt>
                <c:pt idx="903">
                  <c:v>11.582541000000001</c:v>
                </c:pt>
                <c:pt idx="904">
                  <c:v>11.582541000000001</c:v>
                </c:pt>
                <c:pt idx="905">
                  <c:v>11.582541000000001</c:v>
                </c:pt>
                <c:pt idx="906">
                  <c:v>11.554664000000001</c:v>
                </c:pt>
                <c:pt idx="907">
                  <c:v>11.554664000000001</c:v>
                </c:pt>
                <c:pt idx="908">
                  <c:v>11.547453000000001</c:v>
                </c:pt>
                <c:pt idx="909">
                  <c:v>11.538143</c:v>
                </c:pt>
                <c:pt idx="910">
                  <c:v>11.455741</c:v>
                </c:pt>
                <c:pt idx="911">
                  <c:v>11.455741</c:v>
                </c:pt>
                <c:pt idx="912">
                  <c:v>11.455741</c:v>
                </c:pt>
                <c:pt idx="913">
                  <c:v>11.446008000000001</c:v>
                </c:pt>
                <c:pt idx="914">
                  <c:v>11.433096000000001</c:v>
                </c:pt>
                <c:pt idx="915">
                  <c:v>11.419222</c:v>
                </c:pt>
                <c:pt idx="916">
                  <c:v>11.405059</c:v>
                </c:pt>
                <c:pt idx="917">
                  <c:v>11.390496000000001</c:v>
                </c:pt>
                <c:pt idx="918">
                  <c:v>11.314947999999999</c:v>
                </c:pt>
                <c:pt idx="919">
                  <c:v>11.314947999999999</c:v>
                </c:pt>
                <c:pt idx="920">
                  <c:v>11.314947999999999</c:v>
                </c:pt>
                <c:pt idx="921">
                  <c:v>11.302842999999999</c:v>
                </c:pt>
                <c:pt idx="922">
                  <c:v>11.269083</c:v>
                </c:pt>
                <c:pt idx="923">
                  <c:v>11.269083</c:v>
                </c:pt>
                <c:pt idx="924">
                  <c:v>11.251981000000001</c:v>
                </c:pt>
                <c:pt idx="925">
                  <c:v>11.2346</c:v>
                </c:pt>
                <c:pt idx="926">
                  <c:v>11.200818999999999</c:v>
                </c:pt>
                <c:pt idx="927">
                  <c:v>11.14986</c:v>
                </c:pt>
                <c:pt idx="928">
                  <c:v>11.14986</c:v>
                </c:pt>
                <c:pt idx="929">
                  <c:v>11.139252000000001</c:v>
                </c:pt>
                <c:pt idx="930">
                  <c:v>11.106607</c:v>
                </c:pt>
                <c:pt idx="931">
                  <c:v>11.090521000000001</c:v>
                </c:pt>
                <c:pt idx="932">
                  <c:v>11.075068</c:v>
                </c:pt>
                <c:pt idx="933">
                  <c:v>11.075068</c:v>
                </c:pt>
                <c:pt idx="934">
                  <c:v>11.044862999999999</c:v>
                </c:pt>
                <c:pt idx="935">
                  <c:v>10.993646999999999</c:v>
                </c:pt>
                <c:pt idx="936">
                  <c:v>10.993646999999999</c:v>
                </c:pt>
                <c:pt idx="937">
                  <c:v>10.983916000000001</c:v>
                </c:pt>
                <c:pt idx="938">
                  <c:v>10.95379</c:v>
                </c:pt>
                <c:pt idx="939">
                  <c:v>10.939577999999999</c:v>
                </c:pt>
                <c:pt idx="940">
                  <c:v>10.924682000000001</c:v>
                </c:pt>
                <c:pt idx="941">
                  <c:v>10.908783</c:v>
                </c:pt>
                <c:pt idx="942">
                  <c:v>10.893544</c:v>
                </c:pt>
                <c:pt idx="943">
                  <c:v>10.837631</c:v>
                </c:pt>
                <c:pt idx="944">
                  <c:v>10.837631</c:v>
                </c:pt>
                <c:pt idx="945">
                  <c:v>10.827562</c:v>
                </c:pt>
                <c:pt idx="946">
                  <c:v>10.794117999999999</c:v>
                </c:pt>
                <c:pt idx="947">
                  <c:v>10.775741999999999</c:v>
                </c:pt>
                <c:pt idx="948">
                  <c:v>10.756506999999999</c:v>
                </c:pt>
                <c:pt idx="949">
                  <c:v>10.736309</c:v>
                </c:pt>
                <c:pt idx="950">
                  <c:v>10.715052999999999</c:v>
                </c:pt>
                <c:pt idx="951">
                  <c:v>10.637268000000001</c:v>
                </c:pt>
                <c:pt idx="952">
                  <c:v>10.637268000000001</c:v>
                </c:pt>
                <c:pt idx="953">
                  <c:v>10.623794999999999</c:v>
                </c:pt>
                <c:pt idx="954">
                  <c:v>10.572476</c:v>
                </c:pt>
                <c:pt idx="955">
                  <c:v>10.544724</c:v>
                </c:pt>
                <c:pt idx="956">
                  <c:v>10.515575</c:v>
                </c:pt>
                <c:pt idx="957">
                  <c:v>10.486506</c:v>
                </c:pt>
                <c:pt idx="958">
                  <c:v>10.340547000000001</c:v>
                </c:pt>
                <c:pt idx="959">
                  <c:v>10.340547000000001</c:v>
                </c:pt>
                <c:pt idx="960">
                  <c:v>10.340547000000001</c:v>
                </c:pt>
                <c:pt idx="961">
                  <c:v>10.318993000000001</c:v>
                </c:pt>
                <c:pt idx="962">
                  <c:v>10.248203999999999</c:v>
                </c:pt>
                <c:pt idx="963">
                  <c:v>10.210387000000001</c:v>
                </c:pt>
                <c:pt idx="964">
                  <c:v>10.171573</c:v>
                </c:pt>
                <c:pt idx="965">
                  <c:v>10.13273</c:v>
                </c:pt>
                <c:pt idx="966">
                  <c:v>9.9493749999999999</c:v>
                </c:pt>
                <c:pt idx="967">
                  <c:v>9.9493749999999999</c:v>
                </c:pt>
                <c:pt idx="968">
                  <c:v>9.9493749999999999</c:v>
                </c:pt>
                <c:pt idx="969">
                  <c:v>9.9252859999999998</c:v>
                </c:pt>
                <c:pt idx="970">
                  <c:v>9.8388550000000006</c:v>
                </c:pt>
                <c:pt idx="971">
                  <c:v>9.7952919999999999</c:v>
                </c:pt>
                <c:pt idx="972">
                  <c:v>9.752542</c:v>
                </c:pt>
                <c:pt idx="973">
                  <c:v>9.7064400000000006</c:v>
                </c:pt>
                <c:pt idx="974">
                  <c:v>9.659834</c:v>
                </c:pt>
                <c:pt idx="975">
                  <c:v>9.659834</c:v>
                </c:pt>
                <c:pt idx="976">
                  <c:v>9.659834</c:v>
                </c:pt>
                <c:pt idx="977">
                  <c:v>9.659834</c:v>
                </c:pt>
                <c:pt idx="978">
                  <c:v>9.659834</c:v>
                </c:pt>
                <c:pt idx="979">
                  <c:v>9.4707779999999993</c:v>
                </c:pt>
                <c:pt idx="980">
                  <c:v>8.7213999999999992</c:v>
                </c:pt>
                <c:pt idx="981">
                  <c:v>9.4980539999999998</c:v>
                </c:pt>
                <c:pt idx="982">
                  <c:v>9.4980539999999998</c:v>
                </c:pt>
                <c:pt idx="983">
                  <c:v>9.4980539999999998</c:v>
                </c:pt>
                <c:pt idx="984">
                  <c:v>9.4980539999999998</c:v>
                </c:pt>
                <c:pt idx="985">
                  <c:v>9.4980539999999998</c:v>
                </c:pt>
                <c:pt idx="986">
                  <c:v>9.4707779999999993</c:v>
                </c:pt>
                <c:pt idx="987">
                  <c:v>9.4230830000000001</c:v>
                </c:pt>
                <c:pt idx="988">
                  <c:v>9.3750599999999995</c:v>
                </c:pt>
                <c:pt idx="989">
                  <c:v>9.3267229999999994</c:v>
                </c:pt>
                <c:pt idx="990">
                  <c:v>9.1829940000000008</c:v>
                </c:pt>
                <c:pt idx="991">
                  <c:v>9.1829940000000008</c:v>
                </c:pt>
                <c:pt idx="992">
                  <c:v>9.1829940000000008</c:v>
                </c:pt>
                <c:pt idx="993">
                  <c:v>9.0116230000000002</c:v>
                </c:pt>
                <c:pt idx="994">
                  <c:v>9.0116230000000002</c:v>
                </c:pt>
                <c:pt idx="995">
                  <c:v>8.9799050000000005</c:v>
                </c:pt>
                <c:pt idx="996">
                  <c:v>8.8796719999999993</c:v>
                </c:pt>
                <c:pt idx="997">
                  <c:v>8.8274329999999992</c:v>
                </c:pt>
                <c:pt idx="998">
                  <c:v>8.6665600000000005</c:v>
                </c:pt>
                <c:pt idx="999">
                  <c:v>8.6665600000000005</c:v>
                </c:pt>
                <c:pt idx="1000">
                  <c:v>8.6665600000000005</c:v>
                </c:pt>
                <c:pt idx="1001">
                  <c:v>8.4739760000000004</c:v>
                </c:pt>
                <c:pt idx="1002">
                  <c:v>8.4739760000000004</c:v>
                </c:pt>
                <c:pt idx="1003">
                  <c:v>8.4420739999999999</c:v>
                </c:pt>
                <c:pt idx="1004">
                  <c:v>8.3249929999999992</c:v>
                </c:pt>
                <c:pt idx="1005">
                  <c:v>8.2673020000000008</c:v>
                </c:pt>
                <c:pt idx="1006">
                  <c:v>8.0779309999999995</c:v>
                </c:pt>
                <c:pt idx="1007">
                  <c:v>8.0779309999999995</c:v>
                </c:pt>
                <c:pt idx="1008">
                  <c:v>8.0779309999999995</c:v>
                </c:pt>
                <c:pt idx="1009">
                  <c:v>8.0779309999999995</c:v>
                </c:pt>
                <c:pt idx="1010">
                  <c:v>7.8520960000000004</c:v>
                </c:pt>
                <c:pt idx="1011">
                  <c:v>7.8520960000000004</c:v>
                </c:pt>
                <c:pt idx="1012">
                  <c:v>7.8520960000000004</c:v>
                </c:pt>
                <c:pt idx="1013">
                  <c:v>7.7454190000000001</c:v>
                </c:pt>
                <c:pt idx="1014">
                  <c:v>7.5368529999999998</c:v>
                </c:pt>
                <c:pt idx="1015">
                  <c:v>7.4648430000000001</c:v>
                </c:pt>
                <c:pt idx="1016">
                  <c:v>7.3904610000000002</c:v>
                </c:pt>
                <c:pt idx="1017">
                  <c:v>7.3904610000000002</c:v>
                </c:pt>
                <c:pt idx="1018">
                  <c:v>7.3904610000000002</c:v>
                </c:pt>
                <c:pt idx="1019">
                  <c:v>7.1291830000000003</c:v>
                </c:pt>
                <c:pt idx="1020">
                  <c:v>7.1291830000000003</c:v>
                </c:pt>
                <c:pt idx="1021">
                  <c:v>7.0095419999999997</c:v>
                </c:pt>
                <c:pt idx="1022">
                  <c:v>6.778645</c:v>
                </c:pt>
                <c:pt idx="1023">
                  <c:v>6.6980649999999997</c:v>
                </c:pt>
                <c:pt idx="1024">
                  <c:v>6.6165859999999999</c:v>
                </c:pt>
                <c:pt idx="1025">
                  <c:v>6.6165859999999999</c:v>
                </c:pt>
                <c:pt idx="1026">
                  <c:v>6.6165859999999999</c:v>
                </c:pt>
                <c:pt idx="1027">
                  <c:v>6.3287399999999998</c:v>
                </c:pt>
                <c:pt idx="1028">
                  <c:v>6.3287399999999998</c:v>
                </c:pt>
                <c:pt idx="1029">
                  <c:v>6.1964560000000004</c:v>
                </c:pt>
                <c:pt idx="1030">
                  <c:v>5.9439539999999997</c:v>
                </c:pt>
                <c:pt idx="1031">
                  <c:v>5.8562159999999999</c:v>
                </c:pt>
                <c:pt idx="1032">
                  <c:v>5.7682539999999998</c:v>
                </c:pt>
                <c:pt idx="1033">
                  <c:v>5.7682539999999998</c:v>
                </c:pt>
                <c:pt idx="1034">
                  <c:v>5.7682539999999998</c:v>
                </c:pt>
                <c:pt idx="1035">
                  <c:v>5.4650160000000003</c:v>
                </c:pt>
                <c:pt idx="1036">
                  <c:v>5.4650160000000003</c:v>
                </c:pt>
                <c:pt idx="1037">
                  <c:v>5.3274109999999997</c:v>
                </c:pt>
                <c:pt idx="1038">
                  <c:v>4.9037240000000004</c:v>
                </c:pt>
                <c:pt idx="1039">
                  <c:v>4.9037240000000004</c:v>
                </c:pt>
                <c:pt idx="1040">
                  <c:v>4.9037240000000004</c:v>
                </c:pt>
                <c:pt idx="1041">
                  <c:v>4.4316399999999998</c:v>
                </c:pt>
                <c:pt idx="1042">
                  <c:v>4.4316399999999998</c:v>
                </c:pt>
                <c:pt idx="1043">
                  <c:v>4.3099439999999998</c:v>
                </c:pt>
                <c:pt idx="1044">
                  <c:v>4.2281050000000002</c:v>
                </c:pt>
                <c:pt idx="1045">
                  <c:v>4.1508029999999998</c:v>
                </c:pt>
                <c:pt idx="1046">
                  <c:v>3.9101509999999999</c:v>
                </c:pt>
                <c:pt idx="1047">
                  <c:v>3.9101509999999999</c:v>
                </c:pt>
                <c:pt idx="1048">
                  <c:v>3.9101509999999999</c:v>
                </c:pt>
                <c:pt idx="1049">
                  <c:v>3.6411760000000002</c:v>
                </c:pt>
                <c:pt idx="1050">
                  <c:v>3.6411760000000002</c:v>
                </c:pt>
                <c:pt idx="1051">
                  <c:v>3.5147569999999999</c:v>
                </c:pt>
                <c:pt idx="1052">
                  <c:v>3.4371909999999999</c:v>
                </c:pt>
                <c:pt idx="1053">
                  <c:v>3.3637649999999999</c:v>
                </c:pt>
                <c:pt idx="1054">
                  <c:v>3.1296879999999998</c:v>
                </c:pt>
                <c:pt idx="1055">
                  <c:v>3.1296879999999998</c:v>
                </c:pt>
                <c:pt idx="1056">
                  <c:v>3.1296879999999998</c:v>
                </c:pt>
                <c:pt idx="1057">
                  <c:v>2.874584</c:v>
                </c:pt>
                <c:pt idx="1058">
                  <c:v>2.874584</c:v>
                </c:pt>
                <c:pt idx="1059">
                  <c:v>2.7512310000000002</c:v>
                </c:pt>
                <c:pt idx="1060">
                  <c:v>2.678372</c:v>
                </c:pt>
                <c:pt idx="1061">
                  <c:v>2.6026690000000001</c:v>
                </c:pt>
                <c:pt idx="1062">
                  <c:v>2.3790589999999998</c:v>
                </c:pt>
                <c:pt idx="1063">
                  <c:v>2.3790589999999998</c:v>
                </c:pt>
                <c:pt idx="1064">
                  <c:v>2.3790589999999998</c:v>
                </c:pt>
                <c:pt idx="1065">
                  <c:v>2.1384080000000001</c:v>
                </c:pt>
                <c:pt idx="1066">
                  <c:v>2.1384080000000001</c:v>
                </c:pt>
                <c:pt idx="1067">
                  <c:v>2.0226380000000002</c:v>
                </c:pt>
                <c:pt idx="1068">
                  <c:v>1.951187</c:v>
                </c:pt>
                <c:pt idx="1069">
                  <c:v>1.880439</c:v>
                </c:pt>
                <c:pt idx="1070">
                  <c:v>1.676469</c:v>
                </c:pt>
                <c:pt idx="1071">
                  <c:v>1.676469</c:v>
                </c:pt>
                <c:pt idx="1072">
                  <c:v>1.676469</c:v>
                </c:pt>
                <c:pt idx="1073">
                  <c:v>1.4531799999999999</c:v>
                </c:pt>
                <c:pt idx="1074">
                  <c:v>1.4531799999999999</c:v>
                </c:pt>
                <c:pt idx="1075">
                  <c:v>1.3448070000000001</c:v>
                </c:pt>
                <c:pt idx="1076">
                  <c:v>1.2796829999999999</c:v>
                </c:pt>
                <c:pt idx="1077">
                  <c:v>1.2151719999999999</c:v>
                </c:pt>
                <c:pt idx="1078">
                  <c:v>1.0314570000000001</c:v>
                </c:pt>
                <c:pt idx="1079">
                  <c:v>1.0314570000000001</c:v>
                </c:pt>
                <c:pt idx="1080">
                  <c:v>1.0314570000000001</c:v>
                </c:pt>
                <c:pt idx="1081">
                  <c:v>0.82756600000000002</c:v>
                </c:pt>
                <c:pt idx="1082">
                  <c:v>0.82756600000000002</c:v>
                </c:pt>
                <c:pt idx="1083">
                  <c:v>0.73316199999999998</c:v>
                </c:pt>
                <c:pt idx="1084">
                  <c:v>0.67829499999999998</c:v>
                </c:pt>
                <c:pt idx="1085">
                  <c:v>0.62118899999999999</c:v>
                </c:pt>
                <c:pt idx="1086">
                  <c:v>0.453399</c:v>
                </c:pt>
                <c:pt idx="1087">
                  <c:v>0.453399</c:v>
                </c:pt>
                <c:pt idx="1088">
                  <c:v>0.263961</c:v>
                </c:pt>
                <c:pt idx="1089">
                  <c:v>0.263961</c:v>
                </c:pt>
                <c:pt idx="1090">
                  <c:v>0.263961</c:v>
                </c:pt>
                <c:pt idx="1091">
                  <c:v>0.181223</c:v>
                </c:pt>
                <c:pt idx="1092">
                  <c:v>0.12821099999999999</c:v>
                </c:pt>
                <c:pt idx="1093">
                  <c:v>7.5480000000000005E-2</c:v>
                </c:pt>
                <c:pt idx="1094">
                  <c:v>-7.8233999999999998E-2</c:v>
                </c:pt>
                <c:pt idx="1095">
                  <c:v>-7.8233999999999998E-2</c:v>
                </c:pt>
                <c:pt idx="1096">
                  <c:v>-7.8233999999999998E-2</c:v>
                </c:pt>
                <c:pt idx="1097">
                  <c:v>-0.25913599999999998</c:v>
                </c:pt>
                <c:pt idx="1098">
                  <c:v>-0.25913599999999998</c:v>
                </c:pt>
                <c:pt idx="1099">
                  <c:v>-0.34014</c:v>
                </c:pt>
                <c:pt idx="1100">
                  <c:v>-0.38817499999999999</c:v>
                </c:pt>
                <c:pt idx="1101">
                  <c:v>-0.43879899999999999</c:v>
                </c:pt>
                <c:pt idx="1102">
                  <c:v>-0.59684999999999999</c:v>
                </c:pt>
                <c:pt idx="1103">
                  <c:v>-0.59684999999999999</c:v>
                </c:pt>
                <c:pt idx="1104">
                  <c:v>-0.78161099999999994</c:v>
                </c:pt>
                <c:pt idx="1105">
                  <c:v>-0.78161099999999994</c:v>
                </c:pt>
                <c:pt idx="1106">
                  <c:v>-0.78161099999999994</c:v>
                </c:pt>
                <c:pt idx="1107">
                  <c:v>-0.86608700000000005</c:v>
                </c:pt>
                <c:pt idx="1108">
                  <c:v>-0.92001500000000003</c:v>
                </c:pt>
                <c:pt idx="1109">
                  <c:v>-0.97407500000000002</c:v>
                </c:pt>
                <c:pt idx="1110">
                  <c:v>-1.134288</c:v>
                </c:pt>
                <c:pt idx="1111">
                  <c:v>-1.134288</c:v>
                </c:pt>
                <c:pt idx="1112">
                  <c:v>-1.321469</c:v>
                </c:pt>
                <c:pt idx="1113">
                  <c:v>-1.321469</c:v>
                </c:pt>
                <c:pt idx="1114">
                  <c:v>-1.321469</c:v>
                </c:pt>
                <c:pt idx="1115">
                  <c:v>-1.409192</c:v>
                </c:pt>
                <c:pt idx="1116">
                  <c:v>-1.4644090000000001</c:v>
                </c:pt>
                <c:pt idx="1117">
                  <c:v>-1.5193950000000001</c:v>
                </c:pt>
                <c:pt idx="1118">
                  <c:v>-1.680115</c:v>
                </c:pt>
                <c:pt idx="1119">
                  <c:v>-1.680115</c:v>
                </c:pt>
                <c:pt idx="1120">
                  <c:v>-1.862465</c:v>
                </c:pt>
                <c:pt idx="1121">
                  <c:v>-1.862465</c:v>
                </c:pt>
                <c:pt idx="1122">
                  <c:v>-1.862465</c:v>
                </c:pt>
                <c:pt idx="1123">
                  <c:v>-1.947848</c:v>
                </c:pt>
                <c:pt idx="1124">
                  <c:v>-1.99729</c:v>
                </c:pt>
                <c:pt idx="1125">
                  <c:v>-2.0486409999999999</c:v>
                </c:pt>
                <c:pt idx="1126">
                  <c:v>-2.2010800000000001</c:v>
                </c:pt>
                <c:pt idx="1127">
                  <c:v>-2.2010800000000001</c:v>
                </c:pt>
                <c:pt idx="1128">
                  <c:v>-2.3707400000000001</c:v>
                </c:pt>
                <c:pt idx="1129">
                  <c:v>-2.3707400000000001</c:v>
                </c:pt>
                <c:pt idx="1130">
                  <c:v>-2.3707400000000001</c:v>
                </c:pt>
                <c:pt idx="1131">
                  <c:v>-2.4490959999999999</c:v>
                </c:pt>
                <c:pt idx="1132">
                  <c:v>-2.495851</c:v>
                </c:pt>
                <c:pt idx="1133">
                  <c:v>-2.5440659999999999</c:v>
                </c:pt>
                <c:pt idx="1134">
                  <c:v>-2.6783429999999999</c:v>
                </c:pt>
                <c:pt idx="1135">
                  <c:v>-2.6783429999999999</c:v>
                </c:pt>
                <c:pt idx="1136">
                  <c:v>-2.8285230000000001</c:v>
                </c:pt>
                <c:pt idx="1137">
                  <c:v>-2.8285230000000001</c:v>
                </c:pt>
                <c:pt idx="1138">
                  <c:v>-2.8285230000000001</c:v>
                </c:pt>
                <c:pt idx="1139">
                  <c:v>-2.8963730000000001</c:v>
                </c:pt>
                <c:pt idx="1140">
                  <c:v>-2.9385479999999999</c:v>
                </c:pt>
                <c:pt idx="1141">
                  <c:v>-2.9802339999999998</c:v>
                </c:pt>
                <c:pt idx="1142">
                  <c:v>-3.1059019999999999</c:v>
                </c:pt>
                <c:pt idx="1143">
                  <c:v>-3.1059019999999999</c:v>
                </c:pt>
                <c:pt idx="1144">
                  <c:v>-3.2465269999999999</c:v>
                </c:pt>
                <c:pt idx="1145">
                  <c:v>-3.2465269999999999</c:v>
                </c:pt>
                <c:pt idx="1146">
                  <c:v>-3.2465269999999999</c:v>
                </c:pt>
                <c:pt idx="1147">
                  <c:v>-3.311483</c:v>
                </c:pt>
                <c:pt idx="1148">
                  <c:v>-3.351871</c:v>
                </c:pt>
                <c:pt idx="1149">
                  <c:v>-3.3930820000000002</c:v>
                </c:pt>
                <c:pt idx="1150">
                  <c:v>-3.5190950000000001</c:v>
                </c:pt>
                <c:pt idx="1151">
                  <c:v>-3.5190950000000001</c:v>
                </c:pt>
                <c:pt idx="1152">
                  <c:v>-3.665921</c:v>
                </c:pt>
                <c:pt idx="1153">
                  <c:v>-3.665921</c:v>
                </c:pt>
                <c:pt idx="1154">
                  <c:v>-3.665921</c:v>
                </c:pt>
                <c:pt idx="1155">
                  <c:v>-3.7349939999999999</c:v>
                </c:pt>
                <c:pt idx="1156">
                  <c:v>-3.779156</c:v>
                </c:pt>
                <c:pt idx="1157">
                  <c:v>-3.8235999999999999</c:v>
                </c:pt>
                <c:pt idx="1158">
                  <c:v>-3.9601929999999999</c:v>
                </c:pt>
                <c:pt idx="1159">
                  <c:v>-3.9601929999999999</c:v>
                </c:pt>
                <c:pt idx="1160">
                  <c:v>-4.1144410000000002</c:v>
                </c:pt>
                <c:pt idx="1161">
                  <c:v>-4.1144410000000002</c:v>
                </c:pt>
                <c:pt idx="1162">
                  <c:v>-4.1144410000000002</c:v>
                </c:pt>
                <c:pt idx="1163">
                  <c:v>-4.1864470000000003</c:v>
                </c:pt>
                <c:pt idx="1164">
                  <c:v>-4.2322699999999998</c:v>
                </c:pt>
                <c:pt idx="1165">
                  <c:v>-4.2782359999999997</c:v>
                </c:pt>
                <c:pt idx="1166">
                  <c:v>-4.6628069999999999</c:v>
                </c:pt>
                <c:pt idx="1167">
                  <c:v>-4.6628069999999999</c:v>
                </c:pt>
                <c:pt idx="1168">
                  <c:v>-4.685066</c:v>
                </c:pt>
                <c:pt idx="1169">
                  <c:v>-4.7270479999999999</c:v>
                </c:pt>
                <c:pt idx="1170">
                  <c:v>-4.7712599999999998</c:v>
                </c:pt>
                <c:pt idx="1171">
                  <c:v>-4.8155939999999999</c:v>
                </c:pt>
                <c:pt idx="1172">
                  <c:v>-4.8591550000000003</c:v>
                </c:pt>
                <c:pt idx="1173">
                  <c:v>-4.9028349999999996</c:v>
                </c:pt>
                <c:pt idx="1174">
                  <c:v>-5.0983039999999997</c:v>
                </c:pt>
                <c:pt idx="1175">
                  <c:v>-5.0983039999999997</c:v>
                </c:pt>
                <c:pt idx="1176">
                  <c:v>-5.1242780000000003</c:v>
                </c:pt>
                <c:pt idx="1177">
                  <c:v>-5.1674749999999996</c:v>
                </c:pt>
                <c:pt idx="1178">
                  <c:v>-5.2098800000000001</c:v>
                </c:pt>
                <c:pt idx="1179">
                  <c:v>-5.2528259999999998</c:v>
                </c:pt>
                <c:pt idx="1180">
                  <c:v>-5.2954980000000003</c:v>
                </c:pt>
                <c:pt idx="1181">
                  <c:v>-5.3357020000000004</c:v>
                </c:pt>
                <c:pt idx="1182">
                  <c:v>-5.5263850000000003</c:v>
                </c:pt>
                <c:pt idx="1183">
                  <c:v>-5.5263850000000003</c:v>
                </c:pt>
                <c:pt idx="1184">
                  <c:v>-5.5500579999999999</c:v>
                </c:pt>
                <c:pt idx="1185">
                  <c:v>-5.5904850000000001</c:v>
                </c:pt>
                <c:pt idx="1186">
                  <c:v>-5.6305019999999999</c:v>
                </c:pt>
                <c:pt idx="1187">
                  <c:v>-5.6701280000000001</c:v>
                </c:pt>
                <c:pt idx="1188">
                  <c:v>-5.7073749999999999</c:v>
                </c:pt>
                <c:pt idx="1189">
                  <c:v>-5.7462299999999997</c:v>
                </c:pt>
                <c:pt idx="1190">
                  <c:v>-5.9269990000000004</c:v>
                </c:pt>
                <c:pt idx="1191">
                  <c:v>-5.9269990000000004</c:v>
                </c:pt>
                <c:pt idx="1192">
                  <c:v>-5.9511089999999998</c:v>
                </c:pt>
                <c:pt idx="1193">
                  <c:v>-5.9895019999999999</c:v>
                </c:pt>
                <c:pt idx="1194">
                  <c:v>-6.0261199999999997</c:v>
                </c:pt>
                <c:pt idx="1195">
                  <c:v>-6.0640229999999997</c:v>
                </c:pt>
                <c:pt idx="1196">
                  <c:v>-6.1035459999999997</c:v>
                </c:pt>
                <c:pt idx="1197">
                  <c:v>-6.1423490000000003</c:v>
                </c:pt>
                <c:pt idx="1198">
                  <c:v>-6.3068119999999999</c:v>
                </c:pt>
                <c:pt idx="1199">
                  <c:v>-6.3068119999999999</c:v>
                </c:pt>
                <c:pt idx="1200">
                  <c:v>-6.32911</c:v>
                </c:pt>
                <c:pt idx="1201">
                  <c:v>-6.3657969999999997</c:v>
                </c:pt>
                <c:pt idx="1202">
                  <c:v>-6.401122</c:v>
                </c:pt>
                <c:pt idx="1203">
                  <c:v>-6.4382210000000004</c:v>
                </c:pt>
                <c:pt idx="1204">
                  <c:v>-6.4745689999999998</c:v>
                </c:pt>
                <c:pt idx="1205">
                  <c:v>-6.510211</c:v>
                </c:pt>
                <c:pt idx="1206">
                  <c:v>-6.6536489999999997</c:v>
                </c:pt>
                <c:pt idx="1207">
                  <c:v>-6.6536489999999997</c:v>
                </c:pt>
                <c:pt idx="1208">
                  <c:v>-6.6779120000000001</c:v>
                </c:pt>
                <c:pt idx="1209">
                  <c:v>-6.7130890000000001</c:v>
                </c:pt>
                <c:pt idx="1210">
                  <c:v>-6.7476669999999999</c:v>
                </c:pt>
                <c:pt idx="1211">
                  <c:v>-6.7814959999999997</c:v>
                </c:pt>
                <c:pt idx="1212">
                  <c:v>-6.8160790000000002</c:v>
                </c:pt>
                <c:pt idx="1213">
                  <c:v>-6.8500519999999998</c:v>
                </c:pt>
                <c:pt idx="1214">
                  <c:v>-6.9809150000000004</c:v>
                </c:pt>
                <c:pt idx="1215">
                  <c:v>-6.9809150000000004</c:v>
                </c:pt>
                <c:pt idx="1216">
                  <c:v>-7.0018209999999996</c:v>
                </c:pt>
                <c:pt idx="1217">
                  <c:v>-7.0336369999999997</c:v>
                </c:pt>
                <c:pt idx="1218">
                  <c:v>-7.065245</c:v>
                </c:pt>
                <c:pt idx="1219">
                  <c:v>-7.0963940000000001</c:v>
                </c:pt>
                <c:pt idx="1220">
                  <c:v>-7.1271420000000001</c:v>
                </c:pt>
                <c:pt idx="1221">
                  <c:v>-7.1575530000000001</c:v>
                </c:pt>
                <c:pt idx="1222">
                  <c:v>-7.2737369999999997</c:v>
                </c:pt>
                <c:pt idx="1223">
                  <c:v>-7.2737369999999997</c:v>
                </c:pt>
                <c:pt idx="1224">
                  <c:v>-7.2936009999999998</c:v>
                </c:pt>
                <c:pt idx="1225">
                  <c:v>-7.3220809999999998</c:v>
                </c:pt>
                <c:pt idx="1226">
                  <c:v>-7.3503540000000003</c:v>
                </c:pt>
                <c:pt idx="1227">
                  <c:v>-7.3773419999999996</c:v>
                </c:pt>
                <c:pt idx="1228">
                  <c:v>-7.4038849999999998</c:v>
                </c:pt>
                <c:pt idx="1229">
                  <c:v>-7.4301979999999999</c:v>
                </c:pt>
                <c:pt idx="1230">
                  <c:v>-7.5356839999999998</c:v>
                </c:pt>
                <c:pt idx="1231">
                  <c:v>-7.5356839999999998</c:v>
                </c:pt>
                <c:pt idx="1232">
                  <c:v>-7.5518900000000002</c:v>
                </c:pt>
                <c:pt idx="1233">
                  <c:v>-7.5770850000000003</c:v>
                </c:pt>
                <c:pt idx="1234">
                  <c:v>-7.6019990000000002</c:v>
                </c:pt>
                <c:pt idx="1235">
                  <c:v>-7.626627</c:v>
                </c:pt>
                <c:pt idx="1236">
                  <c:v>-7.6500729999999999</c:v>
                </c:pt>
                <c:pt idx="1237">
                  <c:v>-7.6729019999999997</c:v>
                </c:pt>
                <c:pt idx="1238">
                  <c:v>-7.766305</c:v>
                </c:pt>
                <c:pt idx="1239">
                  <c:v>-7.766305</c:v>
                </c:pt>
                <c:pt idx="1240">
                  <c:v>-7.781021</c:v>
                </c:pt>
                <c:pt idx="1241">
                  <c:v>-7.8029130000000002</c:v>
                </c:pt>
                <c:pt idx="1242">
                  <c:v>-7.8236730000000003</c:v>
                </c:pt>
                <c:pt idx="1243">
                  <c:v>-7.8451659999999999</c:v>
                </c:pt>
                <c:pt idx="1244">
                  <c:v>-7.8665250000000002</c:v>
                </c:pt>
                <c:pt idx="1245">
                  <c:v>-7.8877860000000002</c:v>
                </c:pt>
                <c:pt idx="1246">
                  <c:v>-7.9760010000000001</c:v>
                </c:pt>
                <c:pt idx="1247">
                  <c:v>-7.9760010000000001</c:v>
                </c:pt>
                <c:pt idx="1248">
                  <c:v>-7.9890169999999996</c:v>
                </c:pt>
                <c:pt idx="1249">
                  <c:v>-8.0100300000000004</c:v>
                </c:pt>
                <c:pt idx="1250">
                  <c:v>-8.0310539999999992</c:v>
                </c:pt>
                <c:pt idx="1251">
                  <c:v>-8.0512060000000005</c:v>
                </c:pt>
                <c:pt idx="1252">
                  <c:v>-8.0722690000000004</c:v>
                </c:pt>
                <c:pt idx="1253">
                  <c:v>-8.0933510000000002</c:v>
                </c:pt>
                <c:pt idx="1254">
                  <c:v>-8.1822160000000004</c:v>
                </c:pt>
                <c:pt idx="1255">
                  <c:v>-8.1822160000000004</c:v>
                </c:pt>
                <c:pt idx="1256">
                  <c:v>-8.1953519999999997</c:v>
                </c:pt>
                <c:pt idx="1257">
                  <c:v>-8.2166309999999996</c:v>
                </c:pt>
                <c:pt idx="1258">
                  <c:v>-8.23766</c:v>
                </c:pt>
                <c:pt idx="1259">
                  <c:v>-8.2590459999999997</c:v>
                </c:pt>
                <c:pt idx="1260">
                  <c:v>-8.2795690000000004</c:v>
                </c:pt>
                <c:pt idx="1261">
                  <c:v>-8.3010380000000001</c:v>
                </c:pt>
                <c:pt idx="1262">
                  <c:v>-8.3225189999999998</c:v>
                </c:pt>
                <c:pt idx="1263">
                  <c:v>-8.3915150000000001</c:v>
                </c:pt>
                <c:pt idx="1264">
                  <c:v>-8.3915150000000001</c:v>
                </c:pt>
                <c:pt idx="1265">
                  <c:v>-8.3915150000000001</c:v>
                </c:pt>
                <c:pt idx="1266">
                  <c:v>-8.3915150000000001</c:v>
                </c:pt>
                <c:pt idx="1267">
                  <c:v>-8.4048470000000002</c:v>
                </c:pt>
                <c:pt idx="1268">
                  <c:v>-8.4263340000000007</c:v>
                </c:pt>
                <c:pt idx="1269">
                  <c:v>-8.447711</c:v>
                </c:pt>
                <c:pt idx="1270">
                  <c:v>-8.5305999999999997</c:v>
                </c:pt>
                <c:pt idx="1271">
                  <c:v>-8.5305999999999997</c:v>
                </c:pt>
                <c:pt idx="1272">
                  <c:v>-8.5305999999999997</c:v>
                </c:pt>
                <c:pt idx="1273">
                  <c:v>-8.5960169999999998</c:v>
                </c:pt>
                <c:pt idx="1274">
                  <c:v>-8.5960169999999998</c:v>
                </c:pt>
                <c:pt idx="1275">
                  <c:v>-8.6083800000000004</c:v>
                </c:pt>
                <c:pt idx="1276">
                  <c:v>-8.6282019999999999</c:v>
                </c:pt>
                <c:pt idx="1277">
                  <c:v>-8.6477559999999993</c:v>
                </c:pt>
                <c:pt idx="1278">
                  <c:v>-8.7206939999999999</c:v>
                </c:pt>
                <c:pt idx="1279">
                  <c:v>-8.7206939999999999</c:v>
                </c:pt>
                <c:pt idx="1280">
                  <c:v>-8.7206939999999999</c:v>
                </c:pt>
                <c:pt idx="1281">
                  <c:v>-8.7781099999999999</c:v>
                </c:pt>
                <c:pt idx="1282">
                  <c:v>-8.7781099999999999</c:v>
                </c:pt>
                <c:pt idx="1283">
                  <c:v>-8.7883040000000001</c:v>
                </c:pt>
                <c:pt idx="1284">
                  <c:v>-8.8048859999999998</c:v>
                </c:pt>
                <c:pt idx="1285">
                  <c:v>-8.8210829999999998</c:v>
                </c:pt>
                <c:pt idx="1286">
                  <c:v>-8.8813969999999998</c:v>
                </c:pt>
                <c:pt idx="1287">
                  <c:v>-8.8813969999999998</c:v>
                </c:pt>
                <c:pt idx="1288">
                  <c:v>-8.8813969999999998</c:v>
                </c:pt>
                <c:pt idx="1289">
                  <c:v>-8.9288260000000008</c:v>
                </c:pt>
                <c:pt idx="1290">
                  <c:v>-8.9288260000000008</c:v>
                </c:pt>
                <c:pt idx="1291">
                  <c:v>-8.9371690000000008</c:v>
                </c:pt>
                <c:pt idx="1292">
                  <c:v>-8.9499320000000004</c:v>
                </c:pt>
                <c:pt idx="1293">
                  <c:v>-8.9629239999999992</c:v>
                </c:pt>
                <c:pt idx="1294">
                  <c:v>-9.0672680000000003</c:v>
                </c:pt>
                <c:pt idx="1295">
                  <c:v>-9.0672680000000003</c:v>
                </c:pt>
                <c:pt idx="1296">
                  <c:v>-9.0672680000000003</c:v>
                </c:pt>
                <c:pt idx="1297">
                  <c:v>-9.0717490000000005</c:v>
                </c:pt>
                <c:pt idx="1298">
                  <c:v>-9.0803309999999993</c:v>
                </c:pt>
                <c:pt idx="1299">
                  <c:v>-9.0894169999999992</c:v>
                </c:pt>
                <c:pt idx="1300">
                  <c:v>-9.0973640000000007</c:v>
                </c:pt>
                <c:pt idx="1301">
                  <c:v>-9.1130089999999999</c:v>
                </c:pt>
                <c:pt idx="1302">
                  <c:v>-9.1204199999999993</c:v>
                </c:pt>
                <c:pt idx="1303">
                  <c:v>-9.1485439999999993</c:v>
                </c:pt>
                <c:pt idx="1304">
                  <c:v>-9.1485439999999993</c:v>
                </c:pt>
                <c:pt idx="1305">
                  <c:v>-9.1526080000000007</c:v>
                </c:pt>
                <c:pt idx="1306">
                  <c:v>-9.1592800000000008</c:v>
                </c:pt>
                <c:pt idx="1307">
                  <c:v>-9.1656329999999997</c:v>
                </c:pt>
                <c:pt idx="1308">
                  <c:v>-9.1718399999999995</c:v>
                </c:pt>
                <c:pt idx="1309">
                  <c:v>-9.1847820000000002</c:v>
                </c:pt>
                <c:pt idx="1310">
                  <c:v>-9.1911450000000006</c:v>
                </c:pt>
                <c:pt idx="1311">
                  <c:v>-9.2153010000000002</c:v>
                </c:pt>
                <c:pt idx="1312">
                  <c:v>-9.2153010000000002</c:v>
                </c:pt>
                <c:pt idx="1313">
                  <c:v>-9.2189359999999994</c:v>
                </c:pt>
                <c:pt idx="1314">
                  <c:v>-9.2316570000000002</c:v>
                </c:pt>
                <c:pt idx="1315">
                  <c:v>-9.2382980000000003</c:v>
                </c:pt>
                <c:pt idx="1316">
                  <c:v>-9.2446090000000005</c:v>
                </c:pt>
                <c:pt idx="1317">
                  <c:v>-9.2510960000000004</c:v>
                </c:pt>
                <c:pt idx="1318">
                  <c:v>-9.2574480000000001</c:v>
                </c:pt>
                <c:pt idx="1319">
                  <c:v>-9.2778220000000005</c:v>
                </c:pt>
                <c:pt idx="1320">
                  <c:v>-9.2778220000000005</c:v>
                </c:pt>
                <c:pt idx="1321">
                  <c:v>-9.2823519999999995</c:v>
                </c:pt>
                <c:pt idx="1322">
                  <c:v>-9.2945519999999995</c:v>
                </c:pt>
                <c:pt idx="1323">
                  <c:v>-9.3006879999999992</c:v>
                </c:pt>
                <c:pt idx="1324">
                  <c:v>-9.3064049999999998</c:v>
                </c:pt>
                <c:pt idx="1325">
                  <c:v>-9.3121379999999991</c:v>
                </c:pt>
                <c:pt idx="1326">
                  <c:v>-9.3173119999999994</c:v>
                </c:pt>
                <c:pt idx="1327">
                  <c:v>-9.3337059999999994</c:v>
                </c:pt>
                <c:pt idx="1328">
                  <c:v>-9.3337059999999994</c:v>
                </c:pt>
                <c:pt idx="1329">
                  <c:v>-9.3368520000000004</c:v>
                </c:pt>
                <c:pt idx="1330">
                  <c:v>-9.3456399999999995</c:v>
                </c:pt>
                <c:pt idx="1331">
                  <c:v>-9.3496159999999993</c:v>
                </c:pt>
                <c:pt idx="1332">
                  <c:v>-9.3530929999999994</c:v>
                </c:pt>
                <c:pt idx="1333">
                  <c:v>-9.3564129999999999</c:v>
                </c:pt>
                <c:pt idx="1334">
                  <c:v>-9.3595590000000009</c:v>
                </c:pt>
                <c:pt idx="1335">
                  <c:v>-9.3703780000000005</c:v>
                </c:pt>
                <c:pt idx="1336">
                  <c:v>-9.3703780000000005</c:v>
                </c:pt>
                <c:pt idx="1337">
                  <c:v>-9.3717629999999996</c:v>
                </c:pt>
                <c:pt idx="1338">
                  <c:v>-9.3761369999999999</c:v>
                </c:pt>
                <c:pt idx="1339">
                  <c:v>-9.3780699999999992</c:v>
                </c:pt>
                <c:pt idx="1340">
                  <c:v>-9.3798569999999994</c:v>
                </c:pt>
                <c:pt idx="1341">
                  <c:v>-9.3816389999999998</c:v>
                </c:pt>
                <c:pt idx="1342">
                  <c:v>-9.3898650000000004</c:v>
                </c:pt>
                <c:pt idx="1343">
                  <c:v>-9.3898650000000004</c:v>
                </c:pt>
                <c:pt idx="1344">
                  <c:v>-9.3898650000000004</c:v>
                </c:pt>
                <c:pt idx="1345">
                  <c:v>-9.3904879999999995</c:v>
                </c:pt>
                <c:pt idx="1346">
                  <c:v>-9.3932870000000008</c:v>
                </c:pt>
                <c:pt idx="1347">
                  <c:v>-9.3944410000000005</c:v>
                </c:pt>
                <c:pt idx="1348">
                  <c:v>-9.3955769999999994</c:v>
                </c:pt>
                <c:pt idx="1349">
                  <c:v>-9.3965990000000001</c:v>
                </c:pt>
                <c:pt idx="1350">
                  <c:v>-9.4005559999999999</c:v>
                </c:pt>
                <c:pt idx="1351">
                  <c:v>-9.4005559999999999</c:v>
                </c:pt>
                <c:pt idx="1352">
                  <c:v>-9.4005559999999999</c:v>
                </c:pt>
                <c:pt idx="1353">
                  <c:v>-9.4011669999999992</c:v>
                </c:pt>
                <c:pt idx="1354">
                  <c:v>-9.4023660000000007</c:v>
                </c:pt>
                <c:pt idx="1355">
                  <c:v>-9.4030000000000005</c:v>
                </c:pt>
                <c:pt idx="1356">
                  <c:v>-9.4034849999999999</c:v>
                </c:pt>
                <c:pt idx="1357">
                  <c:v>-9.4038590000000006</c:v>
                </c:pt>
                <c:pt idx="1358">
                  <c:v>-9.4037109999999995</c:v>
                </c:pt>
                <c:pt idx="1359">
                  <c:v>-9.4037109999999995</c:v>
                </c:pt>
                <c:pt idx="1360">
                  <c:v>-9.4037109999999995</c:v>
                </c:pt>
                <c:pt idx="1361">
                  <c:v>-9.4042270000000006</c:v>
                </c:pt>
                <c:pt idx="1362">
                  <c:v>-9.4054959999999994</c:v>
                </c:pt>
                <c:pt idx="1363">
                  <c:v>-9.4063940000000006</c:v>
                </c:pt>
                <c:pt idx="1364">
                  <c:v>-9.4074100000000005</c:v>
                </c:pt>
                <c:pt idx="1365">
                  <c:v>-9.4085479999999997</c:v>
                </c:pt>
                <c:pt idx="1366">
                  <c:v>-9.412229</c:v>
                </c:pt>
                <c:pt idx="1367">
                  <c:v>-9.412229</c:v>
                </c:pt>
                <c:pt idx="1368">
                  <c:v>-9.412229</c:v>
                </c:pt>
                <c:pt idx="1369">
                  <c:v>-9.4133829999999996</c:v>
                </c:pt>
                <c:pt idx="1370">
                  <c:v>-9.4163979999999992</c:v>
                </c:pt>
                <c:pt idx="1371">
                  <c:v>-9.4179309999999994</c:v>
                </c:pt>
                <c:pt idx="1372">
                  <c:v>-9.4195530000000005</c:v>
                </c:pt>
                <c:pt idx="1373">
                  <c:v>-9.4211449999999992</c:v>
                </c:pt>
                <c:pt idx="1374">
                  <c:v>-9.4272019999999994</c:v>
                </c:pt>
                <c:pt idx="1375">
                  <c:v>-9.4272019999999994</c:v>
                </c:pt>
                <c:pt idx="1376">
                  <c:v>-9.4272019999999994</c:v>
                </c:pt>
                <c:pt idx="1377">
                  <c:v>-9.4280589999999993</c:v>
                </c:pt>
                <c:pt idx="1378">
                  <c:v>-9.4305409999999998</c:v>
                </c:pt>
                <c:pt idx="1379">
                  <c:v>-9.4316569999999995</c:v>
                </c:pt>
                <c:pt idx="1380">
                  <c:v>-9.4326270000000001</c:v>
                </c:pt>
                <c:pt idx="1381">
                  <c:v>-9.433465</c:v>
                </c:pt>
                <c:pt idx="1382">
                  <c:v>-9.4377720000000007</c:v>
                </c:pt>
                <c:pt idx="1383">
                  <c:v>-9.4377720000000007</c:v>
                </c:pt>
                <c:pt idx="1384">
                  <c:v>-9.4377720000000007</c:v>
                </c:pt>
                <c:pt idx="1385">
                  <c:v>-9.438523</c:v>
                </c:pt>
                <c:pt idx="1386">
                  <c:v>-9.438993</c:v>
                </c:pt>
                <c:pt idx="1387">
                  <c:v>-9.4393820000000002</c:v>
                </c:pt>
                <c:pt idx="1388">
                  <c:v>-9.4397490000000008</c:v>
                </c:pt>
                <c:pt idx="1389">
                  <c:v>-9.4400259999999996</c:v>
                </c:pt>
                <c:pt idx="1390">
                  <c:v>-9.4440600000000003</c:v>
                </c:pt>
                <c:pt idx="1391">
                  <c:v>-9.4440600000000003</c:v>
                </c:pt>
                <c:pt idx="1392">
                  <c:v>-9.4440600000000003</c:v>
                </c:pt>
                <c:pt idx="1393">
                  <c:v>-9.4438859999999991</c:v>
                </c:pt>
                <c:pt idx="1394">
                  <c:v>-9.4439740000000008</c:v>
                </c:pt>
                <c:pt idx="1395">
                  <c:v>-9.4440229999999996</c:v>
                </c:pt>
                <c:pt idx="1396">
                  <c:v>-9.4440340000000003</c:v>
                </c:pt>
                <c:pt idx="1397">
                  <c:v>-9.4439659999999996</c:v>
                </c:pt>
                <c:pt idx="1398">
                  <c:v>-9.4455910000000003</c:v>
                </c:pt>
                <c:pt idx="1399">
                  <c:v>-9.4455910000000003</c:v>
                </c:pt>
                <c:pt idx="1400">
                  <c:v>-9.4455910000000003</c:v>
                </c:pt>
                <c:pt idx="1401">
                  <c:v>-9.4451099999999997</c:v>
                </c:pt>
                <c:pt idx="1402">
                  <c:v>-9.4448620000000005</c:v>
                </c:pt>
                <c:pt idx="1403">
                  <c:v>-9.4445720000000009</c:v>
                </c:pt>
                <c:pt idx="1404">
                  <c:v>-9.444267</c:v>
                </c:pt>
                <c:pt idx="1405">
                  <c:v>-9.4439349999999997</c:v>
                </c:pt>
                <c:pt idx="1406">
                  <c:v>-9.4424349999999997</c:v>
                </c:pt>
                <c:pt idx="1407">
                  <c:v>-9.4424349999999997</c:v>
                </c:pt>
                <c:pt idx="1408">
                  <c:v>-9.4424349999999997</c:v>
                </c:pt>
                <c:pt idx="1409">
                  <c:v>-9.4418209999999991</c:v>
                </c:pt>
                <c:pt idx="1410">
                  <c:v>-9.4413420000000006</c:v>
                </c:pt>
                <c:pt idx="1411">
                  <c:v>-9.4408049999999992</c:v>
                </c:pt>
                <c:pt idx="1412">
                  <c:v>-9.4401170000000008</c:v>
                </c:pt>
                <c:pt idx="1413">
                  <c:v>-9.4392469999999999</c:v>
                </c:pt>
                <c:pt idx="1414">
                  <c:v>-9.4339300000000001</c:v>
                </c:pt>
                <c:pt idx="1415">
                  <c:v>-9.4339300000000001</c:v>
                </c:pt>
                <c:pt idx="1416">
                  <c:v>-9.4339300000000001</c:v>
                </c:pt>
                <c:pt idx="1417">
                  <c:v>-9.4317100000000007</c:v>
                </c:pt>
                <c:pt idx="1418">
                  <c:v>-9.4299809999999997</c:v>
                </c:pt>
                <c:pt idx="1419">
                  <c:v>-9.428096</c:v>
                </c:pt>
                <c:pt idx="1420">
                  <c:v>-9.4261130000000009</c:v>
                </c:pt>
                <c:pt idx="1421">
                  <c:v>-9.4238949999999999</c:v>
                </c:pt>
                <c:pt idx="1422">
                  <c:v>-9.4036679999999997</c:v>
                </c:pt>
                <c:pt idx="1423">
                  <c:v>-9.4011399999999998</c:v>
                </c:pt>
                <c:pt idx="1424">
                  <c:v>-9.3984129999999997</c:v>
                </c:pt>
                <c:pt idx="1425">
                  <c:v>-9.3954620000000002</c:v>
                </c:pt>
                <c:pt idx="1426">
                  <c:v>-9.3924500000000002</c:v>
                </c:pt>
                <c:pt idx="1427">
                  <c:v>-9.3893830000000005</c:v>
                </c:pt>
                <c:pt idx="1428">
                  <c:v>-9.3862509999999997</c:v>
                </c:pt>
                <c:pt idx="1429">
                  <c:v>-9.3862509999999997</c:v>
                </c:pt>
                <c:pt idx="1430">
                  <c:v>-9.3738220000000005</c:v>
                </c:pt>
                <c:pt idx="1431">
                  <c:v>-9.3705700000000007</c:v>
                </c:pt>
                <c:pt idx="1432">
                  <c:v>-9.3674289999999996</c:v>
                </c:pt>
                <c:pt idx="1433">
                  <c:v>-9.3641389999999998</c:v>
                </c:pt>
                <c:pt idx="1434">
                  <c:v>-9.3608119999999992</c:v>
                </c:pt>
                <c:pt idx="1435">
                  <c:v>-9.3574710000000003</c:v>
                </c:pt>
                <c:pt idx="1436">
                  <c:v>-9.3541279999999993</c:v>
                </c:pt>
                <c:pt idx="1437">
                  <c:v>-9.3541279999999993</c:v>
                </c:pt>
                <c:pt idx="1438">
                  <c:v>-9.3409600000000008</c:v>
                </c:pt>
                <c:pt idx="1439">
                  <c:v>-9.3379670000000008</c:v>
                </c:pt>
                <c:pt idx="1440">
                  <c:v>-9.3348560000000003</c:v>
                </c:pt>
                <c:pt idx="1441">
                  <c:v>-9.3317800000000002</c:v>
                </c:pt>
                <c:pt idx="1442">
                  <c:v>-9.3287779999999998</c:v>
                </c:pt>
                <c:pt idx="1443">
                  <c:v>-9.3257650000000005</c:v>
                </c:pt>
                <c:pt idx="1444">
                  <c:v>-9.3227899999999995</c:v>
                </c:pt>
                <c:pt idx="1445">
                  <c:v>-9.3227899999999995</c:v>
                </c:pt>
                <c:pt idx="1446">
                  <c:v>-9.3110490000000006</c:v>
                </c:pt>
                <c:pt idx="1447">
                  <c:v>-9.3082550000000008</c:v>
                </c:pt>
                <c:pt idx="1448">
                  <c:v>-9.3055299999999992</c:v>
                </c:pt>
                <c:pt idx="1449">
                  <c:v>-9.3027770000000007</c:v>
                </c:pt>
                <c:pt idx="1450">
                  <c:v>-9.3000489999999996</c:v>
                </c:pt>
                <c:pt idx="1451">
                  <c:v>-9.2974770000000007</c:v>
                </c:pt>
                <c:pt idx="1452">
                  <c:v>-9.294791</c:v>
                </c:pt>
                <c:pt idx="1453">
                  <c:v>-9.294791</c:v>
                </c:pt>
                <c:pt idx="1454">
                  <c:v>-9.2835090000000005</c:v>
                </c:pt>
                <c:pt idx="1455">
                  <c:v>-9.2806750000000005</c:v>
                </c:pt>
                <c:pt idx="1456">
                  <c:v>-9.2777460000000005</c:v>
                </c:pt>
                <c:pt idx="1457">
                  <c:v>-9.2749749999999995</c:v>
                </c:pt>
                <c:pt idx="1458">
                  <c:v>-9.2718989999999994</c:v>
                </c:pt>
                <c:pt idx="1459">
                  <c:v>-9.2687889999999999</c:v>
                </c:pt>
                <c:pt idx="1460">
                  <c:v>-9.2655619999999992</c:v>
                </c:pt>
                <c:pt idx="1461">
                  <c:v>-9.2655619999999992</c:v>
                </c:pt>
                <c:pt idx="1462">
                  <c:v>-9.2549810000000008</c:v>
                </c:pt>
                <c:pt idx="1463">
                  <c:v>-9.2549810000000008</c:v>
                </c:pt>
                <c:pt idx="1464">
                  <c:v>-9.2549810000000008</c:v>
                </c:pt>
                <c:pt idx="1465">
                  <c:v>-9.2494680000000002</c:v>
                </c:pt>
                <c:pt idx="1466">
                  <c:v>-9.2459749999999996</c:v>
                </c:pt>
                <c:pt idx="1467">
                  <c:v>-9.2423870000000008</c:v>
                </c:pt>
                <c:pt idx="1468">
                  <c:v>-9.2387669999999993</c:v>
                </c:pt>
                <c:pt idx="1469">
                  <c:v>-9.2350670000000008</c:v>
                </c:pt>
                <c:pt idx="1470">
                  <c:v>-9.2313860000000005</c:v>
                </c:pt>
                <c:pt idx="1471">
                  <c:v>-9.2313860000000005</c:v>
                </c:pt>
                <c:pt idx="1472">
                  <c:v>-9.2195850000000004</c:v>
                </c:pt>
                <c:pt idx="1473">
                  <c:v>-9.2195850000000004</c:v>
                </c:pt>
                <c:pt idx="1474">
                  <c:v>-9.2195850000000004</c:v>
                </c:pt>
                <c:pt idx="1475">
                  <c:v>-9.2172000000000001</c:v>
                </c:pt>
                <c:pt idx="1476">
                  <c:v>-9.2133800000000008</c:v>
                </c:pt>
                <c:pt idx="1477">
                  <c:v>-9.2095479999999998</c:v>
                </c:pt>
                <c:pt idx="1478">
                  <c:v>-9.1981940000000009</c:v>
                </c:pt>
                <c:pt idx="1479">
                  <c:v>-9.1943640000000002</c:v>
                </c:pt>
                <c:pt idx="1480">
                  <c:v>-9.1943640000000002</c:v>
                </c:pt>
                <c:pt idx="1481">
                  <c:v>-9.1823340000000009</c:v>
                </c:pt>
                <c:pt idx="1482">
                  <c:v>-9.1823340000000009</c:v>
                </c:pt>
                <c:pt idx="1483">
                  <c:v>-9.1823340000000009</c:v>
                </c:pt>
                <c:pt idx="1484">
                  <c:v>-9.1761610000000005</c:v>
                </c:pt>
                <c:pt idx="1485">
                  <c:v>-9.1723800000000004</c:v>
                </c:pt>
                <c:pt idx="1486">
                  <c:v>-9.1613509999999998</c:v>
                </c:pt>
                <c:pt idx="1487">
                  <c:v>-9.1575980000000001</c:v>
                </c:pt>
                <c:pt idx="1488">
                  <c:v>-9.1575980000000001</c:v>
                </c:pt>
                <c:pt idx="1489">
                  <c:v>-9.1461369999999995</c:v>
                </c:pt>
                <c:pt idx="1490">
                  <c:v>-9.1461369999999995</c:v>
                </c:pt>
                <c:pt idx="1491">
                  <c:v>-9.1461369999999995</c:v>
                </c:pt>
                <c:pt idx="1492">
                  <c:v>-9.1402420000000006</c:v>
                </c:pt>
                <c:pt idx="1493">
                  <c:v>-9.1369109999999996</c:v>
                </c:pt>
                <c:pt idx="1494">
                  <c:v>-9.1268130000000003</c:v>
                </c:pt>
                <c:pt idx="1495">
                  <c:v>-9.1235809999999997</c:v>
                </c:pt>
                <c:pt idx="1496">
                  <c:v>-9.1235809999999997</c:v>
                </c:pt>
                <c:pt idx="1497">
                  <c:v>-9.1134529999999998</c:v>
                </c:pt>
                <c:pt idx="1498">
                  <c:v>-9.1134529999999998</c:v>
                </c:pt>
                <c:pt idx="1499">
                  <c:v>-9.1134529999999998</c:v>
                </c:pt>
                <c:pt idx="1500">
                  <c:v>-9.1086229999999997</c:v>
                </c:pt>
                <c:pt idx="1501">
                  <c:v>-9.1057269999999999</c:v>
                </c:pt>
                <c:pt idx="1502">
                  <c:v>-9.0975099999999998</c:v>
                </c:pt>
                <c:pt idx="1503">
                  <c:v>-9.0949559999999998</c:v>
                </c:pt>
                <c:pt idx="1504">
                  <c:v>-9.0949559999999998</c:v>
                </c:pt>
                <c:pt idx="1505">
                  <c:v>-9.0867159999999991</c:v>
                </c:pt>
                <c:pt idx="1506">
                  <c:v>-9.0867159999999991</c:v>
                </c:pt>
                <c:pt idx="1507">
                  <c:v>-9.0867159999999991</c:v>
                </c:pt>
                <c:pt idx="1508">
                  <c:v>-9.0827659999999995</c:v>
                </c:pt>
                <c:pt idx="1509">
                  <c:v>-9.0806290000000001</c:v>
                </c:pt>
                <c:pt idx="1510">
                  <c:v>-9.0744480000000003</c:v>
                </c:pt>
                <c:pt idx="1511">
                  <c:v>-9.0725599999999993</c:v>
                </c:pt>
                <c:pt idx="1512">
                  <c:v>-9.0725599999999993</c:v>
                </c:pt>
                <c:pt idx="1513">
                  <c:v>-9.0661819999999995</c:v>
                </c:pt>
                <c:pt idx="1514">
                  <c:v>-9.0661819999999995</c:v>
                </c:pt>
                <c:pt idx="1515">
                  <c:v>-9.0661819999999995</c:v>
                </c:pt>
                <c:pt idx="1516">
                  <c:v>-9.0633060000000008</c:v>
                </c:pt>
                <c:pt idx="1517">
                  <c:v>-9.0615959999999998</c:v>
                </c:pt>
                <c:pt idx="1518">
                  <c:v>-9.0569089999999992</c:v>
                </c:pt>
                <c:pt idx="1519">
                  <c:v>-9.0553919999999994</c:v>
                </c:pt>
                <c:pt idx="1520">
                  <c:v>-9.0553919999999994</c:v>
                </c:pt>
                <c:pt idx="1521">
                  <c:v>-9.0553919999999994</c:v>
                </c:pt>
                <c:pt idx="1522">
                  <c:v>-9.0503999999999998</c:v>
                </c:pt>
                <c:pt idx="1523">
                  <c:v>-9.0503999999999998</c:v>
                </c:pt>
                <c:pt idx="1524">
                  <c:v>-9.0503999999999998</c:v>
                </c:pt>
                <c:pt idx="1525">
                  <c:v>-9.0494479999999999</c:v>
                </c:pt>
                <c:pt idx="1526">
                  <c:v>-9.0453259999999993</c:v>
                </c:pt>
                <c:pt idx="1527">
                  <c:v>-9.0440109999999994</c:v>
                </c:pt>
                <c:pt idx="1528">
                  <c:v>-9.0426830000000002</c:v>
                </c:pt>
                <c:pt idx="1529">
                  <c:v>-9.0414399999999997</c:v>
                </c:pt>
                <c:pt idx="1530">
                  <c:v>-9.0414399999999997</c:v>
                </c:pt>
                <c:pt idx="1531">
                  <c:v>-9.0377179999999999</c:v>
                </c:pt>
                <c:pt idx="1532">
                  <c:v>-9.0377179999999999</c:v>
                </c:pt>
                <c:pt idx="1533">
                  <c:v>-9.0377179999999999</c:v>
                </c:pt>
                <c:pt idx="1534">
                  <c:v>-9.0325559999999996</c:v>
                </c:pt>
                <c:pt idx="1535">
                  <c:v>-9.0325559999999996</c:v>
                </c:pt>
                <c:pt idx="1536">
                  <c:v>-9.0315650000000005</c:v>
                </c:pt>
                <c:pt idx="1537">
                  <c:v>-9.0305879999999998</c:v>
                </c:pt>
                <c:pt idx="1538">
                  <c:v>-9.0305879999999998</c:v>
                </c:pt>
                <c:pt idx="1539">
                  <c:v>-9.0282400000000003</c:v>
                </c:pt>
                <c:pt idx="1540">
                  <c:v>-9.0282400000000003</c:v>
                </c:pt>
                <c:pt idx="1541">
                  <c:v>-9.0282400000000003</c:v>
                </c:pt>
                <c:pt idx="1542">
                  <c:v>-9.0247150000000005</c:v>
                </c:pt>
                <c:pt idx="1543">
                  <c:v>-9.0247150000000005</c:v>
                </c:pt>
                <c:pt idx="1544">
                  <c:v>-9.0242079999999998</c:v>
                </c:pt>
                <c:pt idx="1545">
                  <c:v>-9.0237750000000005</c:v>
                </c:pt>
                <c:pt idx="1546">
                  <c:v>-9.0237750000000005</c:v>
                </c:pt>
                <c:pt idx="1547">
                  <c:v>-9.0231840000000005</c:v>
                </c:pt>
                <c:pt idx="1548">
                  <c:v>-9.0231840000000005</c:v>
                </c:pt>
                <c:pt idx="1549">
                  <c:v>-9.0229140000000001</c:v>
                </c:pt>
                <c:pt idx="1550">
                  <c:v>-9.0226279999999992</c:v>
                </c:pt>
                <c:pt idx="1551">
                  <c:v>-9.0226279999999992</c:v>
                </c:pt>
                <c:pt idx="1552">
                  <c:v>-9.0226279999999992</c:v>
                </c:pt>
                <c:pt idx="1553">
                  <c:v>-9.0235979999999998</c:v>
                </c:pt>
                <c:pt idx="1554">
                  <c:v>-9.0235979999999998</c:v>
                </c:pt>
                <c:pt idx="1555">
                  <c:v>-9.0236009999999993</c:v>
                </c:pt>
                <c:pt idx="1556">
                  <c:v>-9.0236979999999996</c:v>
                </c:pt>
                <c:pt idx="1557">
                  <c:v>-9.0238189999999996</c:v>
                </c:pt>
                <c:pt idx="1558">
                  <c:v>-9.0241699999999998</c:v>
                </c:pt>
                <c:pt idx="1559">
                  <c:v>-9.0241699999999998</c:v>
                </c:pt>
                <c:pt idx="1560">
                  <c:v>-9.0241699999999998</c:v>
                </c:pt>
                <c:pt idx="1561">
                  <c:v>-9.0244210000000002</c:v>
                </c:pt>
                <c:pt idx="1562">
                  <c:v>-9.0244210000000002</c:v>
                </c:pt>
                <c:pt idx="1563">
                  <c:v>-9.0244149999999994</c:v>
                </c:pt>
                <c:pt idx="1564">
                  <c:v>-9.0244029999999995</c:v>
                </c:pt>
                <c:pt idx="1565">
                  <c:v>-9.0243640000000003</c:v>
                </c:pt>
                <c:pt idx="1566">
                  <c:v>-9.0238840000000007</c:v>
                </c:pt>
                <c:pt idx="1567">
                  <c:v>-9.0238840000000007</c:v>
                </c:pt>
                <c:pt idx="1568">
                  <c:v>-9.0238840000000007</c:v>
                </c:pt>
                <c:pt idx="1569">
                  <c:v>-9.0234489999999994</c:v>
                </c:pt>
                <c:pt idx="1570">
                  <c:v>-9.0234489999999994</c:v>
                </c:pt>
                <c:pt idx="1571">
                  <c:v>-9.023263</c:v>
                </c:pt>
                <c:pt idx="1572">
                  <c:v>-9.0229870000000005</c:v>
                </c:pt>
                <c:pt idx="1573">
                  <c:v>-9.0226970000000009</c:v>
                </c:pt>
                <c:pt idx="1574">
                  <c:v>-9.0211629999999996</c:v>
                </c:pt>
                <c:pt idx="1575">
                  <c:v>-9.0211629999999996</c:v>
                </c:pt>
                <c:pt idx="1576">
                  <c:v>-9.0211629999999996</c:v>
                </c:pt>
                <c:pt idx="1577">
                  <c:v>-9.0202190000000009</c:v>
                </c:pt>
                <c:pt idx="1578">
                  <c:v>-9.0202190000000009</c:v>
                </c:pt>
                <c:pt idx="1579">
                  <c:v>-9.0197579999999995</c:v>
                </c:pt>
                <c:pt idx="1580">
                  <c:v>-9.0191990000000004</c:v>
                </c:pt>
                <c:pt idx="1581">
                  <c:v>-9.0185510000000004</c:v>
                </c:pt>
                <c:pt idx="1582">
                  <c:v>-9.0158400000000007</c:v>
                </c:pt>
                <c:pt idx="1583">
                  <c:v>-9.0158400000000007</c:v>
                </c:pt>
                <c:pt idx="1584">
                  <c:v>-9.0158400000000007</c:v>
                </c:pt>
                <c:pt idx="1585">
                  <c:v>-9.0143760000000004</c:v>
                </c:pt>
                <c:pt idx="1586">
                  <c:v>-9.0143760000000004</c:v>
                </c:pt>
                <c:pt idx="1587">
                  <c:v>-9.0137210000000003</c:v>
                </c:pt>
                <c:pt idx="1588">
                  <c:v>-9.0129520000000003</c:v>
                </c:pt>
                <c:pt idx="1589">
                  <c:v>-9.0121660000000006</c:v>
                </c:pt>
                <c:pt idx="1590">
                  <c:v>-9.0121660000000006</c:v>
                </c:pt>
                <c:pt idx="1591">
                  <c:v>-9.0071049999999993</c:v>
                </c:pt>
                <c:pt idx="1592">
                  <c:v>-9.0071049999999993</c:v>
                </c:pt>
                <c:pt idx="1593">
                  <c:v>-9.0071049999999993</c:v>
                </c:pt>
                <c:pt idx="1594">
                  <c:v>-9.0071049999999993</c:v>
                </c:pt>
                <c:pt idx="1595">
                  <c:v>-9.0065080000000002</c:v>
                </c:pt>
                <c:pt idx="1596">
                  <c:v>-9.0056999999999992</c:v>
                </c:pt>
                <c:pt idx="1597">
                  <c:v>-9.0050380000000008</c:v>
                </c:pt>
                <c:pt idx="1598">
                  <c:v>-9.0009099999999993</c:v>
                </c:pt>
                <c:pt idx="1599">
                  <c:v>-9.0009099999999993</c:v>
                </c:pt>
                <c:pt idx="1600">
                  <c:v>-9.0009099999999993</c:v>
                </c:pt>
                <c:pt idx="1601">
                  <c:v>-9.000591</c:v>
                </c:pt>
                <c:pt idx="1602">
                  <c:v>-9.0001169999999995</c:v>
                </c:pt>
                <c:pt idx="1603">
                  <c:v>-8.9996559999999999</c:v>
                </c:pt>
                <c:pt idx="1604">
                  <c:v>-8.9993700000000008</c:v>
                </c:pt>
                <c:pt idx="1605">
                  <c:v>-8.9990769999999998</c:v>
                </c:pt>
                <c:pt idx="1606">
                  <c:v>-8.9963169999999995</c:v>
                </c:pt>
                <c:pt idx="1607">
                  <c:v>-8.9963169999999995</c:v>
                </c:pt>
                <c:pt idx="1608">
                  <c:v>-8.9961040000000008</c:v>
                </c:pt>
                <c:pt idx="1609">
                  <c:v>-8.9959109999999995</c:v>
                </c:pt>
                <c:pt idx="1610">
                  <c:v>-8.9959109999999995</c:v>
                </c:pt>
                <c:pt idx="1611">
                  <c:v>-8.9948960000000007</c:v>
                </c:pt>
                <c:pt idx="1612">
                  <c:v>-8.9907520000000005</c:v>
                </c:pt>
                <c:pt idx="1613">
                  <c:v>-8.9907520000000005</c:v>
                </c:pt>
                <c:pt idx="1614">
                  <c:v>-8.9936220000000002</c:v>
                </c:pt>
                <c:pt idx="1615">
                  <c:v>-8.9936220000000002</c:v>
                </c:pt>
                <c:pt idx="1616">
                  <c:v>-8.9932689999999997</c:v>
                </c:pt>
                <c:pt idx="1617">
                  <c:v>-8.9928720000000002</c:v>
                </c:pt>
                <c:pt idx="1618">
                  <c:v>-8.9928720000000002</c:v>
                </c:pt>
                <c:pt idx="1619">
                  <c:v>-8.9915249999999993</c:v>
                </c:pt>
                <c:pt idx="1620">
                  <c:v>-8.9856630000000006</c:v>
                </c:pt>
                <c:pt idx="1621">
                  <c:v>-8.9856630000000006</c:v>
                </c:pt>
                <c:pt idx="1622">
                  <c:v>-8.9891780000000008</c:v>
                </c:pt>
                <c:pt idx="1623">
                  <c:v>-8.9891780000000008</c:v>
                </c:pt>
                <c:pt idx="1624">
                  <c:v>-8.9886409999999994</c:v>
                </c:pt>
                <c:pt idx="1625">
                  <c:v>-8.9880680000000002</c:v>
                </c:pt>
                <c:pt idx="1626">
                  <c:v>-8.9880680000000002</c:v>
                </c:pt>
                <c:pt idx="1627">
                  <c:v>-8.9866150000000005</c:v>
                </c:pt>
                <c:pt idx="1628">
                  <c:v>-8.9817619999999998</c:v>
                </c:pt>
                <c:pt idx="1629">
                  <c:v>-8.9817619999999998</c:v>
                </c:pt>
                <c:pt idx="1630">
                  <c:v>-8.9841370000000005</c:v>
                </c:pt>
                <c:pt idx="1631">
                  <c:v>-8.9841370000000005</c:v>
                </c:pt>
                <c:pt idx="1632">
                  <c:v>-8.9836899999999993</c:v>
                </c:pt>
                <c:pt idx="1633">
                  <c:v>-8.9832780000000003</c:v>
                </c:pt>
                <c:pt idx="1634">
                  <c:v>-8.9832780000000003</c:v>
                </c:pt>
                <c:pt idx="1635">
                  <c:v>-8.9825470000000003</c:v>
                </c:pt>
                <c:pt idx="1636">
                  <c:v>-8.9795219999999993</c:v>
                </c:pt>
                <c:pt idx="1637">
                  <c:v>-8.9795219999999993</c:v>
                </c:pt>
                <c:pt idx="1638">
                  <c:v>-8.9806849999999994</c:v>
                </c:pt>
                <c:pt idx="1639">
                  <c:v>-8.9806849999999994</c:v>
                </c:pt>
                <c:pt idx="1640">
                  <c:v>-8.9803560000000004</c:v>
                </c:pt>
                <c:pt idx="1641">
                  <c:v>-8.9800500000000003</c:v>
                </c:pt>
                <c:pt idx="1642">
                  <c:v>-8.9800500000000003</c:v>
                </c:pt>
                <c:pt idx="1643">
                  <c:v>-8.9799009999999999</c:v>
                </c:pt>
                <c:pt idx="1644">
                  <c:v>-8.9820080000000004</c:v>
                </c:pt>
                <c:pt idx="1645">
                  <c:v>-8.9820080000000004</c:v>
                </c:pt>
                <c:pt idx="1646">
                  <c:v>-8.9794499999999999</c:v>
                </c:pt>
                <c:pt idx="1647">
                  <c:v>-8.9794499999999999</c:v>
                </c:pt>
                <c:pt idx="1648">
                  <c:v>-8.9796490000000002</c:v>
                </c:pt>
                <c:pt idx="1649">
                  <c:v>-8.9799039999999994</c:v>
                </c:pt>
                <c:pt idx="1650">
                  <c:v>-8.9799039999999994</c:v>
                </c:pt>
                <c:pt idx="1651">
                  <c:v>-8.9810839999999992</c:v>
                </c:pt>
                <c:pt idx="1652">
                  <c:v>-8.9898089999999993</c:v>
                </c:pt>
                <c:pt idx="1653">
                  <c:v>-8.9898089999999993</c:v>
                </c:pt>
                <c:pt idx="1654">
                  <c:v>-8.9841680000000004</c:v>
                </c:pt>
                <c:pt idx="1655">
                  <c:v>-8.9841680000000004</c:v>
                </c:pt>
                <c:pt idx="1656">
                  <c:v>-8.985061</c:v>
                </c:pt>
                <c:pt idx="1657">
                  <c:v>-8.9859380000000009</c:v>
                </c:pt>
                <c:pt idx="1658">
                  <c:v>-8.9859380000000009</c:v>
                </c:pt>
                <c:pt idx="1659">
                  <c:v>-8.9881080000000004</c:v>
                </c:pt>
                <c:pt idx="1660">
                  <c:v>-8.9971870000000003</c:v>
                </c:pt>
                <c:pt idx="1661">
                  <c:v>-8.9971870000000003</c:v>
                </c:pt>
                <c:pt idx="1662">
                  <c:v>-8.9925449999999998</c:v>
                </c:pt>
                <c:pt idx="1663">
                  <c:v>-8.9925449999999998</c:v>
                </c:pt>
                <c:pt idx="1664">
                  <c:v>-8.9941849999999999</c:v>
                </c:pt>
                <c:pt idx="1665">
                  <c:v>-8.9941849999999999</c:v>
                </c:pt>
                <c:pt idx="1666">
                  <c:v>-8.9941849999999999</c:v>
                </c:pt>
                <c:pt idx="1667">
                  <c:v>-8.9960190000000004</c:v>
                </c:pt>
                <c:pt idx="1668">
                  <c:v>-9.0014920000000007</c:v>
                </c:pt>
                <c:pt idx="1669">
                  <c:v>-9.0014920000000007</c:v>
                </c:pt>
                <c:pt idx="1670">
                  <c:v>-8.9987189999999995</c:v>
                </c:pt>
                <c:pt idx="1671">
                  <c:v>-8.9991109999999992</c:v>
                </c:pt>
                <c:pt idx="1672">
                  <c:v>-8.9994580000000006</c:v>
                </c:pt>
                <c:pt idx="1673">
                  <c:v>-8.9994580000000006</c:v>
                </c:pt>
                <c:pt idx="1674">
                  <c:v>-8.9994580000000006</c:v>
                </c:pt>
                <c:pt idx="1675">
                  <c:v>-9.0014920000000007</c:v>
                </c:pt>
                <c:pt idx="1676">
                  <c:v>-9.0018030000000007</c:v>
                </c:pt>
                <c:pt idx="1677">
                  <c:v>-9.0018030000000007</c:v>
                </c:pt>
                <c:pt idx="1678">
                  <c:v>-9.0015289999999997</c:v>
                </c:pt>
                <c:pt idx="1679">
                  <c:v>-9.0015289999999997</c:v>
                </c:pt>
                <c:pt idx="1680">
                  <c:v>-9.0018030000000007</c:v>
                </c:pt>
                <c:pt idx="1681">
                  <c:v>-9.0018030000000007</c:v>
                </c:pt>
                <c:pt idx="1682">
                  <c:v>-9.0014479999999999</c:v>
                </c:pt>
                <c:pt idx="1683">
                  <c:v>-9.0005410000000001</c:v>
                </c:pt>
                <c:pt idx="1684">
                  <c:v>-8.9999289999999998</c:v>
                </c:pt>
                <c:pt idx="1685">
                  <c:v>-8.9992260000000002</c:v>
                </c:pt>
                <c:pt idx="1686">
                  <c:v>-8.9974799999999995</c:v>
                </c:pt>
                <c:pt idx="1687">
                  <c:v>-8.9974799999999995</c:v>
                </c:pt>
                <c:pt idx="1688">
                  <c:v>-8.9952900000000007</c:v>
                </c:pt>
                <c:pt idx="1689">
                  <c:v>-8.9952900000000007</c:v>
                </c:pt>
                <c:pt idx="1690">
                  <c:v>-8.9943770000000001</c:v>
                </c:pt>
                <c:pt idx="1691">
                  <c:v>-8.9918960000000006</c:v>
                </c:pt>
                <c:pt idx="1692">
                  <c:v>-8.9905740000000005</c:v>
                </c:pt>
                <c:pt idx="1693">
                  <c:v>-8.9891360000000002</c:v>
                </c:pt>
                <c:pt idx="1694">
                  <c:v>-8.9862420000000007</c:v>
                </c:pt>
                <c:pt idx="1695">
                  <c:v>-8.9862420000000007</c:v>
                </c:pt>
                <c:pt idx="1696">
                  <c:v>-8.9817669999999996</c:v>
                </c:pt>
                <c:pt idx="1697">
                  <c:v>-8.9817669999999996</c:v>
                </c:pt>
                <c:pt idx="1698">
                  <c:v>-8.9806919999999995</c:v>
                </c:pt>
                <c:pt idx="1699">
                  <c:v>-8.9775500000000008</c:v>
                </c:pt>
                <c:pt idx="1700">
                  <c:v>-8.9759440000000001</c:v>
                </c:pt>
                <c:pt idx="1701">
                  <c:v>-8.9744550000000007</c:v>
                </c:pt>
                <c:pt idx="1702">
                  <c:v>-8.9716880000000003</c:v>
                </c:pt>
                <c:pt idx="1703">
                  <c:v>-8.9716880000000003</c:v>
                </c:pt>
                <c:pt idx="1704">
                  <c:v>-8.9666010000000007</c:v>
                </c:pt>
                <c:pt idx="1705">
                  <c:v>-8.9666010000000007</c:v>
                </c:pt>
                <c:pt idx="1706">
                  <c:v>-8.9658850000000001</c:v>
                </c:pt>
                <c:pt idx="1707">
                  <c:v>-8.9636030000000009</c:v>
                </c:pt>
                <c:pt idx="1708">
                  <c:v>-8.962574</c:v>
                </c:pt>
                <c:pt idx="1709">
                  <c:v>-8.9614849999999997</c:v>
                </c:pt>
                <c:pt idx="1710">
                  <c:v>-8.9596920000000004</c:v>
                </c:pt>
                <c:pt idx="1711">
                  <c:v>-8.9596920000000004</c:v>
                </c:pt>
                <c:pt idx="1712">
                  <c:v>-8.9554080000000003</c:v>
                </c:pt>
                <c:pt idx="1713">
                  <c:v>-8.9554080000000003</c:v>
                </c:pt>
                <c:pt idx="1714">
                  <c:v>-8.9550830000000001</c:v>
                </c:pt>
                <c:pt idx="1715">
                  <c:v>-8.9537790000000008</c:v>
                </c:pt>
                <c:pt idx="1716">
                  <c:v>-8.9531939999999999</c:v>
                </c:pt>
                <c:pt idx="1717">
                  <c:v>-8.9526760000000003</c:v>
                </c:pt>
                <c:pt idx="1718">
                  <c:v>-8.9518740000000001</c:v>
                </c:pt>
                <c:pt idx="1719">
                  <c:v>-8.9518740000000001</c:v>
                </c:pt>
                <c:pt idx="1720">
                  <c:v>-8.9496579999999994</c:v>
                </c:pt>
                <c:pt idx="1721">
                  <c:v>-8.9496579999999994</c:v>
                </c:pt>
                <c:pt idx="1722">
                  <c:v>-8.9497309999999999</c:v>
                </c:pt>
                <c:pt idx="1723">
                  <c:v>-8.9495310000000003</c:v>
                </c:pt>
                <c:pt idx="1724">
                  <c:v>-8.9495430000000002</c:v>
                </c:pt>
                <c:pt idx="1725">
                  <c:v>-8.9496549999999999</c:v>
                </c:pt>
                <c:pt idx="1726">
                  <c:v>-8.9500720000000005</c:v>
                </c:pt>
                <c:pt idx="1727">
                  <c:v>-8.9500720000000005</c:v>
                </c:pt>
                <c:pt idx="1728">
                  <c:v>-8.9506870000000003</c:v>
                </c:pt>
                <c:pt idx="1729">
                  <c:v>-8.9506870000000003</c:v>
                </c:pt>
                <c:pt idx="1730">
                  <c:v>-8.9509609999999995</c:v>
                </c:pt>
                <c:pt idx="1731">
                  <c:v>-8.9518679999999993</c:v>
                </c:pt>
                <c:pt idx="1732">
                  <c:v>-8.9523869999999999</c:v>
                </c:pt>
                <c:pt idx="1733">
                  <c:v>-8.9530089999999998</c:v>
                </c:pt>
                <c:pt idx="1734">
                  <c:v>-8.954224</c:v>
                </c:pt>
                <c:pt idx="1735">
                  <c:v>-8.954224</c:v>
                </c:pt>
                <c:pt idx="1736">
                  <c:v>-8.9568829999999995</c:v>
                </c:pt>
                <c:pt idx="1737">
                  <c:v>-8.9568829999999995</c:v>
                </c:pt>
                <c:pt idx="1738">
                  <c:v>-8.9577209999999994</c:v>
                </c:pt>
                <c:pt idx="1739">
                  <c:v>-8.9582149999999992</c:v>
                </c:pt>
                <c:pt idx="1740">
                  <c:v>-8.9587000000000003</c:v>
                </c:pt>
                <c:pt idx="1741">
                  <c:v>-8.9590479999999992</c:v>
                </c:pt>
                <c:pt idx="1742">
                  <c:v>-8.9595199999999995</c:v>
                </c:pt>
                <c:pt idx="1743">
                  <c:v>-8.9595199999999995</c:v>
                </c:pt>
                <c:pt idx="1744">
                  <c:v>-8.9614530000000006</c:v>
                </c:pt>
                <c:pt idx="1745">
                  <c:v>-8.9614530000000006</c:v>
                </c:pt>
                <c:pt idx="1746">
                  <c:v>-8.9611800000000006</c:v>
                </c:pt>
                <c:pt idx="1747">
                  <c:v>-8.9610199999999995</c:v>
                </c:pt>
                <c:pt idx="1748">
                  <c:v>-8.9608919999999994</c:v>
                </c:pt>
                <c:pt idx="1749">
                  <c:v>-8.9607709999999994</c:v>
                </c:pt>
                <c:pt idx="1750">
                  <c:v>-8.9605329999999999</c:v>
                </c:pt>
                <c:pt idx="1751">
                  <c:v>-8.9605329999999999</c:v>
                </c:pt>
                <c:pt idx="1752">
                  <c:v>-8.9619859999999996</c:v>
                </c:pt>
                <c:pt idx="1753">
                  <c:v>-8.9619859999999996</c:v>
                </c:pt>
                <c:pt idx="1754">
                  <c:v>-8.9617979999999999</c:v>
                </c:pt>
                <c:pt idx="1755">
                  <c:v>-8.9619730000000004</c:v>
                </c:pt>
                <c:pt idx="1756">
                  <c:v>-8.9622349999999997</c:v>
                </c:pt>
                <c:pt idx="1757">
                  <c:v>-8.9626319999999993</c:v>
                </c:pt>
                <c:pt idx="1758">
                  <c:v>-8.9637539999999998</c:v>
                </c:pt>
                <c:pt idx="1759">
                  <c:v>-8.9637539999999998</c:v>
                </c:pt>
                <c:pt idx="1760">
                  <c:v>-8.9670000000000005</c:v>
                </c:pt>
                <c:pt idx="1761">
                  <c:v>-8.9670000000000005</c:v>
                </c:pt>
                <c:pt idx="1762">
                  <c:v>-8.9685649999999999</c:v>
                </c:pt>
                <c:pt idx="1763">
                  <c:v>-8.9697309999999995</c:v>
                </c:pt>
                <c:pt idx="1764">
                  <c:v>-8.9711010000000009</c:v>
                </c:pt>
                <c:pt idx="1765">
                  <c:v>-8.9725169999999999</c:v>
                </c:pt>
                <c:pt idx="1766">
                  <c:v>-8.9758030000000009</c:v>
                </c:pt>
                <c:pt idx="1767">
                  <c:v>-8.9758030000000009</c:v>
                </c:pt>
                <c:pt idx="1768">
                  <c:v>-8.9758030000000009</c:v>
                </c:pt>
                <c:pt idx="1769">
                  <c:v>-8.9816690000000001</c:v>
                </c:pt>
                <c:pt idx="1770">
                  <c:v>-8.9816690000000001</c:v>
                </c:pt>
                <c:pt idx="1771">
                  <c:v>-8.9816690000000001</c:v>
                </c:pt>
                <c:pt idx="1772">
                  <c:v>-9.0096799999999995</c:v>
                </c:pt>
                <c:pt idx="1773">
                  <c:v>-8.9849300000000003</c:v>
                </c:pt>
                <c:pt idx="1774">
                  <c:v>-8.9912919999999996</c:v>
                </c:pt>
                <c:pt idx="1775">
                  <c:v>-8.9935279999999995</c:v>
                </c:pt>
                <c:pt idx="1776">
                  <c:v>-8.9958259999999992</c:v>
                </c:pt>
                <c:pt idx="1777">
                  <c:v>-8.9958259999999992</c:v>
                </c:pt>
                <c:pt idx="1778">
                  <c:v>-8.9958259999999992</c:v>
                </c:pt>
                <c:pt idx="1779">
                  <c:v>-9.0040250000000004</c:v>
                </c:pt>
                <c:pt idx="1780">
                  <c:v>-9.0275119999999998</c:v>
                </c:pt>
                <c:pt idx="1781">
                  <c:v>-9.0075129999999994</c:v>
                </c:pt>
                <c:pt idx="1782">
                  <c:v>-9.0137889999999992</c:v>
                </c:pt>
                <c:pt idx="1783">
                  <c:v>-9.0155460000000005</c:v>
                </c:pt>
                <c:pt idx="1784">
                  <c:v>-9.0172729999999994</c:v>
                </c:pt>
                <c:pt idx="1785">
                  <c:v>-9.0172729999999994</c:v>
                </c:pt>
                <c:pt idx="1786">
                  <c:v>-9.0172729999999994</c:v>
                </c:pt>
                <c:pt idx="1787">
                  <c:v>-9.0245890000000006</c:v>
                </c:pt>
                <c:pt idx="1788">
                  <c:v>-9.0334179999999993</c:v>
                </c:pt>
                <c:pt idx="1789">
                  <c:v>-9.0263729999999995</c:v>
                </c:pt>
                <c:pt idx="1790">
                  <c:v>-9.0291119999999996</c:v>
                </c:pt>
                <c:pt idx="1791">
                  <c:v>-9.0297490000000007</c:v>
                </c:pt>
                <c:pt idx="1792">
                  <c:v>-9.0301340000000003</c:v>
                </c:pt>
                <c:pt idx="1793">
                  <c:v>-9.0301340000000003</c:v>
                </c:pt>
                <c:pt idx="1794">
                  <c:v>-9.0301340000000003</c:v>
                </c:pt>
                <c:pt idx="1795">
                  <c:v>-9.0336510000000008</c:v>
                </c:pt>
                <c:pt idx="1796">
                  <c:v>-9.0339299999999998</c:v>
                </c:pt>
                <c:pt idx="1797">
                  <c:v>-9.0334160000000008</c:v>
                </c:pt>
                <c:pt idx="1798">
                  <c:v>-9.0332889999999999</c:v>
                </c:pt>
                <c:pt idx="1799">
                  <c:v>-9.0331259999999993</c:v>
                </c:pt>
                <c:pt idx="1800">
                  <c:v>-9.0330349999999999</c:v>
                </c:pt>
                <c:pt idx="1801">
                  <c:v>-9.0330349999999999</c:v>
                </c:pt>
                <c:pt idx="1802">
                  <c:v>-9.0330349999999999</c:v>
                </c:pt>
                <c:pt idx="1803">
                  <c:v>-9.0341330000000006</c:v>
                </c:pt>
                <c:pt idx="1804">
                  <c:v>-9.0313839999999992</c:v>
                </c:pt>
                <c:pt idx="1805">
                  <c:v>-9.033849</c:v>
                </c:pt>
                <c:pt idx="1806">
                  <c:v>-9.0332840000000001</c:v>
                </c:pt>
                <c:pt idx="1807">
                  <c:v>-9.0332840000000001</c:v>
                </c:pt>
                <c:pt idx="1808">
                  <c:v>-9.0332840000000001</c:v>
                </c:pt>
                <c:pt idx="1809">
                  <c:v>-9.0313839999999992</c:v>
                </c:pt>
                <c:pt idx="1810">
                  <c:v>-9.0313839999999992</c:v>
                </c:pt>
                <c:pt idx="1811">
                  <c:v>-9.0315860000000008</c:v>
                </c:pt>
                <c:pt idx="1812">
                  <c:v>-9.0318760000000005</c:v>
                </c:pt>
                <c:pt idx="1813">
                  <c:v>-9.0321890000000007</c:v>
                </c:pt>
                <c:pt idx="1814">
                  <c:v>-9.0339950000000009</c:v>
                </c:pt>
                <c:pt idx="1815">
                  <c:v>-9.0339950000000009</c:v>
                </c:pt>
                <c:pt idx="1816">
                  <c:v>-9.0339950000000009</c:v>
                </c:pt>
                <c:pt idx="1817">
                  <c:v>-9.033633</c:v>
                </c:pt>
                <c:pt idx="1818">
                  <c:v>-9.033633</c:v>
                </c:pt>
                <c:pt idx="1819">
                  <c:v>-9.0354469999999996</c:v>
                </c:pt>
                <c:pt idx="1820">
                  <c:v>-9.0363030000000002</c:v>
                </c:pt>
                <c:pt idx="1821">
                  <c:v>-9.0371729999999992</c:v>
                </c:pt>
                <c:pt idx="1822">
                  <c:v>-9.039536</c:v>
                </c:pt>
                <c:pt idx="1823">
                  <c:v>-9.039536</c:v>
                </c:pt>
                <c:pt idx="1824">
                  <c:v>-9.039536</c:v>
                </c:pt>
                <c:pt idx="1825">
                  <c:v>-9.0394269999999999</c:v>
                </c:pt>
                <c:pt idx="1826">
                  <c:v>-9.0394269999999999</c:v>
                </c:pt>
                <c:pt idx="1827">
                  <c:v>-9.0407030000000006</c:v>
                </c:pt>
                <c:pt idx="1828">
                  <c:v>-9.0411610000000007</c:v>
                </c:pt>
                <c:pt idx="1829">
                  <c:v>-9.0415860000000006</c:v>
                </c:pt>
                <c:pt idx="1830">
                  <c:v>-9.0424799999999994</c:v>
                </c:pt>
                <c:pt idx="1831">
                  <c:v>-9.0424799999999994</c:v>
                </c:pt>
                <c:pt idx="1832">
                  <c:v>-9.0420770000000008</c:v>
                </c:pt>
                <c:pt idx="1833">
                  <c:v>-9.0420770000000008</c:v>
                </c:pt>
                <c:pt idx="1834">
                  <c:v>-9.0420770000000008</c:v>
                </c:pt>
                <c:pt idx="1835">
                  <c:v>-9.0422899999999995</c:v>
                </c:pt>
                <c:pt idx="1836">
                  <c:v>-9.0422879999999992</c:v>
                </c:pt>
                <c:pt idx="1837">
                  <c:v>-9.0422209999999996</c:v>
                </c:pt>
                <c:pt idx="1838">
                  <c:v>-9.0416349999999994</c:v>
                </c:pt>
                <c:pt idx="1839">
                  <c:v>-9.0416349999999994</c:v>
                </c:pt>
                <c:pt idx="1840">
                  <c:v>-9.0409489999999995</c:v>
                </c:pt>
                <c:pt idx="1841">
                  <c:v>-9.0409489999999995</c:v>
                </c:pt>
                <c:pt idx="1842">
                  <c:v>-9.0409489999999995</c:v>
                </c:pt>
                <c:pt idx="1843">
                  <c:v>-9.0403070000000003</c:v>
                </c:pt>
                <c:pt idx="1844">
                  <c:v>-9.0399060000000002</c:v>
                </c:pt>
                <c:pt idx="1845">
                  <c:v>-9.0395000000000003</c:v>
                </c:pt>
                <c:pt idx="1846">
                  <c:v>-9.0382750000000005</c:v>
                </c:pt>
                <c:pt idx="1847">
                  <c:v>-9.0382750000000005</c:v>
                </c:pt>
                <c:pt idx="1848">
                  <c:v>-9.0374420000000004</c:v>
                </c:pt>
                <c:pt idx="1849">
                  <c:v>-9.0374420000000004</c:v>
                </c:pt>
                <c:pt idx="1850">
                  <c:v>-9.0374420000000004</c:v>
                </c:pt>
                <c:pt idx="1851">
                  <c:v>-9.0368130000000004</c:v>
                </c:pt>
                <c:pt idx="1852">
                  <c:v>-9.0365000000000002</c:v>
                </c:pt>
                <c:pt idx="1853">
                  <c:v>-9.0362209999999994</c:v>
                </c:pt>
                <c:pt idx="1854">
                  <c:v>-9.0356780000000008</c:v>
                </c:pt>
                <c:pt idx="1855">
                  <c:v>-9.0356780000000008</c:v>
                </c:pt>
                <c:pt idx="1856">
                  <c:v>-9.0353879999999993</c:v>
                </c:pt>
                <c:pt idx="1857">
                  <c:v>-9.0353879999999993</c:v>
                </c:pt>
                <c:pt idx="1858">
                  <c:v>-9.0353879999999993</c:v>
                </c:pt>
                <c:pt idx="1859">
                  <c:v>-9.0355019999999993</c:v>
                </c:pt>
                <c:pt idx="1860">
                  <c:v>-9.0356419999999993</c:v>
                </c:pt>
                <c:pt idx="1861">
                  <c:v>-9.0358540000000005</c:v>
                </c:pt>
                <c:pt idx="1862">
                  <c:v>-9.0368340000000007</c:v>
                </c:pt>
                <c:pt idx="1863">
                  <c:v>-9.0368340000000007</c:v>
                </c:pt>
                <c:pt idx="1864">
                  <c:v>-9.0377139999999994</c:v>
                </c:pt>
                <c:pt idx="1865">
                  <c:v>-9.0377139999999994</c:v>
                </c:pt>
                <c:pt idx="1866">
                  <c:v>-9.0377139999999994</c:v>
                </c:pt>
                <c:pt idx="1867">
                  <c:v>-9.038513</c:v>
                </c:pt>
                <c:pt idx="1868">
                  <c:v>-9.0389630000000007</c:v>
                </c:pt>
                <c:pt idx="1869">
                  <c:v>-9.0393880000000006</c:v>
                </c:pt>
                <c:pt idx="1870">
                  <c:v>-9.0405250000000006</c:v>
                </c:pt>
                <c:pt idx="1871">
                  <c:v>-9.0405250000000006</c:v>
                </c:pt>
                <c:pt idx="1872">
                  <c:v>-9.0415159999999997</c:v>
                </c:pt>
                <c:pt idx="1873">
                  <c:v>-9.0415159999999997</c:v>
                </c:pt>
                <c:pt idx="1874">
                  <c:v>-9.0415159999999997</c:v>
                </c:pt>
                <c:pt idx="1875">
                  <c:v>-9.0418090000000007</c:v>
                </c:pt>
                <c:pt idx="1876">
                  <c:v>-9.0419149999999995</c:v>
                </c:pt>
                <c:pt idx="1877">
                  <c:v>-9.0419669999999996</c:v>
                </c:pt>
                <c:pt idx="1878">
                  <c:v>-9.0416659999999993</c:v>
                </c:pt>
                <c:pt idx="1879">
                  <c:v>-9.0416659999999993</c:v>
                </c:pt>
                <c:pt idx="1880">
                  <c:v>-9.0415589999999995</c:v>
                </c:pt>
                <c:pt idx="1881">
                  <c:v>-9.0415589999999995</c:v>
                </c:pt>
                <c:pt idx="1882">
                  <c:v>-9.0415589999999995</c:v>
                </c:pt>
                <c:pt idx="1883">
                  <c:v>-9.0407240000000009</c:v>
                </c:pt>
                <c:pt idx="1884">
                  <c:v>-9.0401140000000009</c:v>
                </c:pt>
                <c:pt idx="1885">
                  <c:v>-9.039377</c:v>
                </c:pt>
                <c:pt idx="1886">
                  <c:v>-9.0363819999999997</c:v>
                </c:pt>
                <c:pt idx="1887">
                  <c:v>-9.0363819999999997</c:v>
                </c:pt>
                <c:pt idx="1888">
                  <c:v>-9.0329630000000005</c:v>
                </c:pt>
                <c:pt idx="1889">
                  <c:v>-9.0329630000000005</c:v>
                </c:pt>
                <c:pt idx="1890">
                  <c:v>-9.0329630000000005</c:v>
                </c:pt>
                <c:pt idx="1891">
                  <c:v>-9.0305520000000001</c:v>
                </c:pt>
                <c:pt idx="1892">
                  <c:v>-9.0289710000000003</c:v>
                </c:pt>
                <c:pt idx="1893">
                  <c:v>-9.027336</c:v>
                </c:pt>
                <c:pt idx="1894">
                  <c:v>-9.0216159999999999</c:v>
                </c:pt>
                <c:pt idx="1895">
                  <c:v>-9.0216159999999999</c:v>
                </c:pt>
                <c:pt idx="1896">
                  <c:v>-9.0145850000000003</c:v>
                </c:pt>
                <c:pt idx="1897">
                  <c:v>-9.0145850000000003</c:v>
                </c:pt>
                <c:pt idx="1898">
                  <c:v>-9.0145850000000003</c:v>
                </c:pt>
                <c:pt idx="1899">
                  <c:v>-9.0111439999999998</c:v>
                </c:pt>
                <c:pt idx="1900">
                  <c:v>-9.0088930000000005</c:v>
                </c:pt>
                <c:pt idx="1901">
                  <c:v>-9.0066749999999995</c:v>
                </c:pt>
                <c:pt idx="1902">
                  <c:v>-8.9995429999999992</c:v>
                </c:pt>
                <c:pt idx="1903">
                  <c:v>-8.9995429999999992</c:v>
                </c:pt>
                <c:pt idx="1904">
                  <c:v>-8.9901680000000006</c:v>
                </c:pt>
                <c:pt idx="1905">
                  <c:v>-8.9901680000000006</c:v>
                </c:pt>
                <c:pt idx="1906">
                  <c:v>-8.9901680000000006</c:v>
                </c:pt>
                <c:pt idx="1907">
                  <c:v>-8.9862739999999999</c:v>
                </c:pt>
                <c:pt idx="1908">
                  <c:v>-8.9834540000000001</c:v>
                </c:pt>
                <c:pt idx="1909">
                  <c:v>-8.9805539999999997</c:v>
                </c:pt>
                <c:pt idx="1910">
                  <c:v>-8.9714469999999995</c:v>
                </c:pt>
                <c:pt idx="1911">
                  <c:v>-8.9714469999999995</c:v>
                </c:pt>
                <c:pt idx="1912">
                  <c:v>-8.9600480000000005</c:v>
                </c:pt>
                <c:pt idx="1913">
                  <c:v>-8.9600480000000005</c:v>
                </c:pt>
                <c:pt idx="1914">
                  <c:v>-8.9583750000000002</c:v>
                </c:pt>
                <c:pt idx="1915">
                  <c:v>-8.9552510000000005</c:v>
                </c:pt>
                <c:pt idx="1916">
                  <c:v>-8.9519350000000006</c:v>
                </c:pt>
                <c:pt idx="1917">
                  <c:v>-8.9485939999999999</c:v>
                </c:pt>
                <c:pt idx="1918">
                  <c:v>-8.9388989999999993</c:v>
                </c:pt>
                <c:pt idx="1919">
                  <c:v>-8.9388989999999993</c:v>
                </c:pt>
                <c:pt idx="1920">
                  <c:v>-8.9266050000000003</c:v>
                </c:pt>
                <c:pt idx="1921">
                  <c:v>-8.9266050000000003</c:v>
                </c:pt>
                <c:pt idx="1922">
                  <c:v>-8.9248989999999999</c:v>
                </c:pt>
                <c:pt idx="1923">
                  <c:v>-8.9214859999999998</c:v>
                </c:pt>
                <c:pt idx="1924">
                  <c:v>-8.9180259999999993</c:v>
                </c:pt>
                <c:pt idx="1925">
                  <c:v>-8.9145939999999992</c:v>
                </c:pt>
                <c:pt idx="1926">
                  <c:v>-8.9040859999999995</c:v>
                </c:pt>
                <c:pt idx="1927">
                  <c:v>-8.9040859999999995</c:v>
                </c:pt>
                <c:pt idx="1928">
                  <c:v>-8.8908159999999992</c:v>
                </c:pt>
                <c:pt idx="1929">
                  <c:v>-8.8908159999999992</c:v>
                </c:pt>
                <c:pt idx="1930">
                  <c:v>-8.8908159999999992</c:v>
                </c:pt>
                <c:pt idx="1931">
                  <c:v>-8.8854760000000006</c:v>
                </c:pt>
                <c:pt idx="1932">
                  <c:v>-8.8817219999999999</c:v>
                </c:pt>
                <c:pt idx="1933">
                  <c:v>-8.8779079999999997</c:v>
                </c:pt>
                <c:pt idx="1934">
                  <c:v>-8.8512749999999993</c:v>
                </c:pt>
                <c:pt idx="1935">
                  <c:v>-8.8512749999999993</c:v>
                </c:pt>
                <c:pt idx="1936">
                  <c:v>-8.8493010000000005</c:v>
                </c:pt>
                <c:pt idx="1937">
                  <c:v>-8.8453870000000006</c:v>
                </c:pt>
                <c:pt idx="1938">
                  <c:v>-8.8411659999999994</c:v>
                </c:pt>
                <c:pt idx="1939">
                  <c:v>-8.836957</c:v>
                </c:pt>
                <c:pt idx="1940">
                  <c:v>-8.832865</c:v>
                </c:pt>
                <c:pt idx="1941">
                  <c:v>-8.8285140000000002</c:v>
                </c:pt>
                <c:pt idx="1942">
                  <c:v>-8.8239789999999996</c:v>
                </c:pt>
                <c:pt idx="1943">
                  <c:v>-8.8063699999999994</c:v>
                </c:pt>
                <c:pt idx="1944">
                  <c:v>-8.8063699999999994</c:v>
                </c:pt>
                <c:pt idx="1945">
                  <c:v>-8.8063699999999994</c:v>
                </c:pt>
                <c:pt idx="1946">
                  <c:v>-8.8042809999999996</c:v>
                </c:pt>
                <c:pt idx="1947">
                  <c:v>-8.7998119999999993</c:v>
                </c:pt>
                <c:pt idx="1948">
                  <c:v>-8.7950060000000008</c:v>
                </c:pt>
                <c:pt idx="1949">
                  <c:v>-8.7900329999999993</c:v>
                </c:pt>
                <c:pt idx="1950">
                  <c:v>-8.7750310000000002</c:v>
                </c:pt>
                <c:pt idx="1951">
                  <c:v>-8.7750310000000002</c:v>
                </c:pt>
                <c:pt idx="1952">
                  <c:v>-8.7750310000000002</c:v>
                </c:pt>
                <c:pt idx="1953">
                  <c:v>-8.7554429999999996</c:v>
                </c:pt>
                <c:pt idx="1954">
                  <c:v>-8.7554429999999996</c:v>
                </c:pt>
                <c:pt idx="1955">
                  <c:v>-8.7554429999999996</c:v>
                </c:pt>
                <c:pt idx="1956">
                  <c:v>-8.6783099999999997</c:v>
                </c:pt>
                <c:pt idx="1957">
                  <c:v>-8.673292</c:v>
                </c:pt>
                <c:pt idx="1958">
                  <c:v>-8.7318160000000002</c:v>
                </c:pt>
                <c:pt idx="1959">
                  <c:v>-8.7318160000000002</c:v>
                </c:pt>
                <c:pt idx="1960">
                  <c:v>-8.7265200000000007</c:v>
                </c:pt>
                <c:pt idx="1961">
                  <c:v>-8.7214259999999992</c:v>
                </c:pt>
                <c:pt idx="1962">
                  <c:v>-8.7214259999999992</c:v>
                </c:pt>
                <c:pt idx="1963">
                  <c:v>-8.7012029999999996</c:v>
                </c:pt>
                <c:pt idx="1964">
                  <c:v>-8.6257520000000003</c:v>
                </c:pt>
                <c:pt idx="1965">
                  <c:v>-8.6257520000000003</c:v>
                </c:pt>
                <c:pt idx="1966">
                  <c:v>-8.6783099999999997</c:v>
                </c:pt>
                <c:pt idx="1967">
                  <c:v>-8.6783099999999997</c:v>
                </c:pt>
                <c:pt idx="1968">
                  <c:v>-8.673292</c:v>
                </c:pt>
                <c:pt idx="1969">
                  <c:v>-8.668374</c:v>
                </c:pt>
                <c:pt idx="1970">
                  <c:v>-8.668374</c:v>
                </c:pt>
                <c:pt idx="1971">
                  <c:v>-8.6501439999999992</c:v>
                </c:pt>
                <c:pt idx="1972">
                  <c:v>-8.5831009999999992</c:v>
                </c:pt>
                <c:pt idx="1973">
                  <c:v>-8.5831009999999992</c:v>
                </c:pt>
                <c:pt idx="1974">
                  <c:v>-8.630001</c:v>
                </c:pt>
                <c:pt idx="1975">
                  <c:v>-8.630001</c:v>
                </c:pt>
                <c:pt idx="1976">
                  <c:v>-8.6257520000000003</c:v>
                </c:pt>
                <c:pt idx="1977">
                  <c:v>-8.6213770000000007</c:v>
                </c:pt>
                <c:pt idx="1978">
                  <c:v>-8.6213770000000007</c:v>
                </c:pt>
                <c:pt idx="1979">
                  <c:v>-8.6055620000000008</c:v>
                </c:pt>
                <c:pt idx="1980">
                  <c:v>-8.5439190000000007</c:v>
                </c:pt>
                <c:pt idx="1981">
                  <c:v>-8.5439190000000007</c:v>
                </c:pt>
                <c:pt idx="1982">
                  <c:v>-8.5872100000000007</c:v>
                </c:pt>
                <c:pt idx="1983">
                  <c:v>-8.5872100000000007</c:v>
                </c:pt>
                <c:pt idx="1984">
                  <c:v>-8.5831009999999992</c:v>
                </c:pt>
                <c:pt idx="1985">
                  <c:v>-8.5791959999999996</c:v>
                </c:pt>
                <c:pt idx="1986">
                  <c:v>-8.5791959999999996</c:v>
                </c:pt>
                <c:pt idx="1987">
                  <c:v>-8.5653819999999996</c:v>
                </c:pt>
                <c:pt idx="1988">
                  <c:v>-8.5075819999999993</c:v>
                </c:pt>
                <c:pt idx="1989">
                  <c:v>-8.5075819999999993</c:v>
                </c:pt>
                <c:pt idx="1990">
                  <c:v>-8.5477609999999995</c:v>
                </c:pt>
                <c:pt idx="1991">
                  <c:v>-8.5477609999999995</c:v>
                </c:pt>
                <c:pt idx="1992">
                  <c:v>-8.5439190000000007</c:v>
                </c:pt>
                <c:pt idx="1993">
                  <c:v>-8.5401430000000005</c:v>
                </c:pt>
                <c:pt idx="1994">
                  <c:v>-8.5401430000000005</c:v>
                </c:pt>
                <c:pt idx="1995">
                  <c:v>-8.5276540000000001</c:v>
                </c:pt>
                <c:pt idx="1996">
                  <c:v>-8.4753319999999999</c:v>
                </c:pt>
                <c:pt idx="1997">
                  <c:v>-8.4753319999999999</c:v>
                </c:pt>
                <c:pt idx="1998">
                  <c:v>-8.5112210000000008</c:v>
                </c:pt>
                <c:pt idx="1999">
                  <c:v>-8.5112210000000008</c:v>
                </c:pt>
                <c:pt idx="2000">
                  <c:v>-8.5075819999999993</c:v>
                </c:pt>
                <c:pt idx="2001">
                  <c:v>-8.504016</c:v>
                </c:pt>
                <c:pt idx="2002">
                  <c:v>-8.504016</c:v>
                </c:pt>
                <c:pt idx="2003">
                  <c:v>-8.4932169999999996</c:v>
                </c:pt>
                <c:pt idx="2004">
                  <c:v>-8.4509039999999995</c:v>
                </c:pt>
                <c:pt idx="2005">
                  <c:v>-8.4509039999999995</c:v>
                </c:pt>
                <c:pt idx="2006">
                  <c:v>-8.4784199999999998</c:v>
                </c:pt>
                <c:pt idx="2007">
                  <c:v>-8.4784199999999998</c:v>
                </c:pt>
                <c:pt idx="2008">
                  <c:v>-8.4753319999999999</c:v>
                </c:pt>
                <c:pt idx="2009">
                  <c:v>-8.4723380000000006</c:v>
                </c:pt>
                <c:pt idx="2010">
                  <c:v>-8.4723380000000006</c:v>
                </c:pt>
                <c:pt idx="2011">
                  <c:v>-8.4636990000000001</c:v>
                </c:pt>
                <c:pt idx="2012">
                  <c:v>-8.4366859999999999</c:v>
                </c:pt>
                <c:pt idx="2013">
                  <c:v>-8.4366859999999999</c:v>
                </c:pt>
                <c:pt idx="2014">
                  <c:v>-8.4528289999999995</c:v>
                </c:pt>
                <c:pt idx="2015">
                  <c:v>-8.4528289999999995</c:v>
                </c:pt>
                <c:pt idx="2016">
                  <c:v>-8.4509039999999995</c:v>
                </c:pt>
                <c:pt idx="2017">
                  <c:v>-8.4490960000000008</c:v>
                </c:pt>
                <c:pt idx="2018">
                  <c:v>-8.4490960000000008</c:v>
                </c:pt>
                <c:pt idx="2019">
                  <c:v>-8.4434539999999991</c:v>
                </c:pt>
                <c:pt idx="2020">
                  <c:v>-8.4287639999999993</c:v>
                </c:pt>
                <c:pt idx="2021">
                  <c:v>-8.4287639999999993</c:v>
                </c:pt>
                <c:pt idx="2022">
                  <c:v>-8.4377139999999997</c:v>
                </c:pt>
                <c:pt idx="2023">
                  <c:v>-8.4377139999999997</c:v>
                </c:pt>
                <c:pt idx="2024">
                  <c:v>-8.4366859999999999</c:v>
                </c:pt>
                <c:pt idx="2025">
                  <c:v>-8.4357199999999999</c:v>
                </c:pt>
                <c:pt idx="2026">
                  <c:v>-8.4357199999999999</c:v>
                </c:pt>
                <c:pt idx="2027">
                  <c:v>-8.4241390000000003</c:v>
                </c:pt>
                <c:pt idx="2028">
                  <c:v>-8.4177350000000004</c:v>
                </c:pt>
                <c:pt idx="2029">
                  <c:v>-8.4323390000000007</c:v>
                </c:pt>
                <c:pt idx="2030">
                  <c:v>-8.4306920000000005</c:v>
                </c:pt>
                <c:pt idx="2031">
                  <c:v>-8.4129400000000008</c:v>
                </c:pt>
                <c:pt idx="2032">
                  <c:v>-8.4117610000000003</c:v>
                </c:pt>
                <c:pt idx="2033">
                  <c:v>-8.4287639999999993</c:v>
                </c:pt>
                <c:pt idx="2034">
                  <c:v>-8.4078060000000008</c:v>
                </c:pt>
                <c:pt idx="2035">
                  <c:v>-8.4057019999999998</c:v>
                </c:pt>
                <c:pt idx="2036">
                  <c:v>-8.4281179999999996</c:v>
                </c:pt>
                <c:pt idx="2037">
                  <c:v>-8.4252800000000008</c:v>
                </c:pt>
                <c:pt idx="2038">
                  <c:v>-8.4230970000000003</c:v>
                </c:pt>
                <c:pt idx="2039">
                  <c:v>-8.4219670000000004</c:v>
                </c:pt>
                <c:pt idx="2040">
                  <c:v>-8.4206749999999992</c:v>
                </c:pt>
                <c:pt idx="2041">
                  <c:v>-8.4192750000000007</c:v>
                </c:pt>
                <c:pt idx="2042">
                  <c:v>-8.3863520000000005</c:v>
                </c:pt>
                <c:pt idx="2043">
                  <c:v>-8.3839210000000008</c:v>
                </c:pt>
                <c:pt idx="2044">
                  <c:v>-8.4177350000000004</c:v>
                </c:pt>
                <c:pt idx="2045">
                  <c:v>-8.4129400000000008</c:v>
                </c:pt>
                <c:pt idx="2046">
                  <c:v>-8.4078060000000008</c:v>
                </c:pt>
                <c:pt idx="2047">
                  <c:v>-8.4057019999999998</c:v>
                </c:pt>
                <c:pt idx="2048">
                  <c:v>-8.4035700000000002</c:v>
                </c:pt>
                <c:pt idx="2049">
                  <c:v>-8.4012639999999994</c:v>
                </c:pt>
                <c:pt idx="2050">
                  <c:v>-8.3989390000000004</c:v>
                </c:pt>
                <c:pt idx="2051">
                  <c:v>-8.3632000000000009</c:v>
                </c:pt>
                <c:pt idx="2052">
                  <c:v>-8.3989390000000004</c:v>
                </c:pt>
                <c:pt idx="2053">
                  <c:v>-8.3927639999999997</c:v>
                </c:pt>
                <c:pt idx="2054">
                  <c:v>-8.3863520000000005</c:v>
                </c:pt>
                <c:pt idx="2055">
                  <c:v>-8.3839210000000008</c:v>
                </c:pt>
                <c:pt idx="2056">
                  <c:v>-8.3816109999999995</c:v>
                </c:pt>
                <c:pt idx="2057">
                  <c:v>-8.37927</c:v>
                </c:pt>
                <c:pt idx="2058">
                  <c:v>-8.3771129999999996</c:v>
                </c:pt>
                <c:pt idx="2059">
                  <c:v>-8.3524639999999994</c:v>
                </c:pt>
                <c:pt idx="2060">
                  <c:v>-8.3771129999999996</c:v>
                </c:pt>
                <c:pt idx="2061">
                  <c:v>-8.3632000000000009</c:v>
                </c:pt>
                <c:pt idx="2062">
                  <c:v>-8.3551149999999996</c:v>
                </c:pt>
                <c:pt idx="2063">
                  <c:v>-8.3536970000000004</c:v>
                </c:pt>
                <c:pt idx="2064">
                  <c:v>-8.3524639999999994</c:v>
                </c:pt>
                <c:pt idx="2065">
                  <c:v>-8.3524639999999994</c:v>
                </c:pt>
                <c:pt idx="2066">
                  <c:v>-8.3524639999999994</c:v>
                </c:pt>
                <c:pt idx="2067">
                  <c:v>-8.3497129999999995</c:v>
                </c:pt>
                <c:pt idx="2068">
                  <c:v>-8.3497450000000004</c:v>
                </c:pt>
                <c:pt idx="2069">
                  <c:v>-8.3497450000000004</c:v>
                </c:pt>
                <c:pt idx="2070">
                  <c:v>-8.3473129999999998</c:v>
                </c:pt>
                <c:pt idx="2071">
                  <c:v>-8.3473260000000007</c:v>
                </c:pt>
                <c:pt idx="2072">
                  <c:v>-8.347486</c:v>
                </c:pt>
                <c:pt idx="2073">
                  <c:v>-8.347486</c:v>
                </c:pt>
                <c:pt idx="2074">
                  <c:v>-8.347486</c:v>
                </c:pt>
                <c:pt idx="2075">
                  <c:v>-8.3486829999999994</c:v>
                </c:pt>
                <c:pt idx="2076">
                  <c:v>-8.3651239999999998</c:v>
                </c:pt>
                <c:pt idx="2077">
                  <c:v>-8.3651239999999998</c:v>
                </c:pt>
                <c:pt idx="2078">
                  <c:v>-8.3531669999999991</c:v>
                </c:pt>
                <c:pt idx="2079">
                  <c:v>-8.3546469999999999</c:v>
                </c:pt>
                <c:pt idx="2080">
                  <c:v>-8.3562860000000008</c:v>
                </c:pt>
                <c:pt idx="2081">
                  <c:v>-8.3562860000000008</c:v>
                </c:pt>
                <c:pt idx="2082">
                  <c:v>-8.3562860000000008</c:v>
                </c:pt>
                <c:pt idx="2083">
                  <c:v>-8.3620950000000001</c:v>
                </c:pt>
                <c:pt idx="2084">
                  <c:v>-8.3899089999999994</c:v>
                </c:pt>
                <c:pt idx="2085">
                  <c:v>-8.3899089999999994</c:v>
                </c:pt>
                <c:pt idx="2086">
                  <c:v>-8.3713750000000005</c:v>
                </c:pt>
                <c:pt idx="2087">
                  <c:v>-8.3734730000000006</c:v>
                </c:pt>
                <c:pt idx="2088">
                  <c:v>-8.3756579999999996</c:v>
                </c:pt>
                <c:pt idx="2089">
                  <c:v>-8.3756579999999996</c:v>
                </c:pt>
                <c:pt idx="2090">
                  <c:v>-8.3756579999999996</c:v>
                </c:pt>
                <c:pt idx="2091">
                  <c:v>-8.3899089999999994</c:v>
                </c:pt>
                <c:pt idx="2092">
                  <c:v>-8.4022939999999995</c:v>
                </c:pt>
                <c:pt idx="2093">
                  <c:v>-8.4022939999999995</c:v>
                </c:pt>
                <c:pt idx="2094">
                  <c:v>-8.3983159999999994</c:v>
                </c:pt>
                <c:pt idx="2095">
                  <c:v>-8.4002789999999994</c:v>
                </c:pt>
                <c:pt idx="2096">
                  <c:v>-8.4022939999999995</c:v>
                </c:pt>
                <c:pt idx="2097">
                  <c:v>-8.4022939999999995</c:v>
                </c:pt>
                <c:pt idx="2098">
                  <c:v>-8.4022939999999995</c:v>
                </c:pt>
                <c:pt idx="2099">
                  <c:v>-8.4298330000000004</c:v>
                </c:pt>
                <c:pt idx="2100">
                  <c:v>-8.4366059999999994</c:v>
                </c:pt>
                <c:pt idx="2101">
                  <c:v>-8.4390339999999995</c:v>
                </c:pt>
                <c:pt idx="2102">
                  <c:v>-8.4390339999999995</c:v>
                </c:pt>
                <c:pt idx="2103">
                  <c:v>-8.4416159999999998</c:v>
                </c:pt>
                <c:pt idx="2104">
                  <c:v>-8.444699</c:v>
                </c:pt>
                <c:pt idx="2105">
                  <c:v>-8.444699</c:v>
                </c:pt>
                <c:pt idx="2106">
                  <c:v>-8.444699</c:v>
                </c:pt>
                <c:pt idx="2107">
                  <c:v>-8.4594900000000006</c:v>
                </c:pt>
                <c:pt idx="2108">
                  <c:v>-8.4750669999999992</c:v>
                </c:pt>
                <c:pt idx="2109">
                  <c:v>-8.4750669999999992</c:v>
                </c:pt>
                <c:pt idx="2110">
                  <c:v>-8.4808880000000002</c:v>
                </c:pt>
                <c:pt idx="2111">
                  <c:v>-8.4874690000000008</c:v>
                </c:pt>
                <c:pt idx="2112">
                  <c:v>-8.4948510000000006</c:v>
                </c:pt>
                <c:pt idx="2113">
                  <c:v>-8.4948510000000006</c:v>
                </c:pt>
                <c:pt idx="2114">
                  <c:v>-8.4948510000000006</c:v>
                </c:pt>
                <c:pt idx="2115">
                  <c:v>-8.526097</c:v>
                </c:pt>
                <c:pt idx="2116">
                  <c:v>-8.5634820000000005</c:v>
                </c:pt>
                <c:pt idx="2117">
                  <c:v>-8.5759969999999992</c:v>
                </c:pt>
                <c:pt idx="2118">
                  <c:v>-8.5759969999999992</c:v>
                </c:pt>
                <c:pt idx="2119">
                  <c:v>-8.5892520000000001</c:v>
                </c:pt>
                <c:pt idx="2120">
                  <c:v>-8.6034419999999994</c:v>
                </c:pt>
                <c:pt idx="2121">
                  <c:v>-8.6034419999999994</c:v>
                </c:pt>
                <c:pt idx="2122">
                  <c:v>-8.6034419999999994</c:v>
                </c:pt>
                <c:pt idx="2123">
                  <c:v>-8.6561090000000007</c:v>
                </c:pt>
                <c:pt idx="2124">
                  <c:v>-8.7143189999999997</c:v>
                </c:pt>
                <c:pt idx="2125">
                  <c:v>-8.6807820000000007</c:v>
                </c:pt>
                <c:pt idx="2126">
                  <c:v>-8.7314220000000002</c:v>
                </c:pt>
                <c:pt idx="2127">
                  <c:v>-8.7498660000000008</c:v>
                </c:pt>
                <c:pt idx="2128">
                  <c:v>-8.768751</c:v>
                </c:pt>
                <c:pt idx="2129">
                  <c:v>-8.768751</c:v>
                </c:pt>
                <c:pt idx="2130">
                  <c:v>-8.768751</c:v>
                </c:pt>
                <c:pt idx="2131">
                  <c:v>-8.8359950000000005</c:v>
                </c:pt>
                <c:pt idx="2132">
                  <c:v>-8.9075819999999997</c:v>
                </c:pt>
                <c:pt idx="2133">
                  <c:v>-8.8667239999999996</c:v>
                </c:pt>
                <c:pt idx="2134">
                  <c:v>-8.9278499999999994</c:v>
                </c:pt>
                <c:pt idx="2135">
                  <c:v>-8.9480299999999993</c:v>
                </c:pt>
                <c:pt idx="2136">
                  <c:v>-8.9694690000000001</c:v>
                </c:pt>
                <c:pt idx="2137">
                  <c:v>-8.9694690000000001</c:v>
                </c:pt>
                <c:pt idx="2138">
                  <c:v>-8.9694690000000001</c:v>
                </c:pt>
                <c:pt idx="2139">
                  <c:v>-9.0441859999999998</c:v>
                </c:pt>
                <c:pt idx="2140">
                  <c:v>-9.1201500000000006</c:v>
                </c:pt>
                <c:pt idx="2141">
                  <c:v>-9.0780999999999992</c:v>
                </c:pt>
                <c:pt idx="2142">
                  <c:v>-9.1418309999999998</c:v>
                </c:pt>
                <c:pt idx="2143">
                  <c:v>-9.1635810000000006</c:v>
                </c:pt>
                <c:pt idx="2144">
                  <c:v>-9.1853909999999992</c:v>
                </c:pt>
                <c:pt idx="2145">
                  <c:v>-9.1853909999999992</c:v>
                </c:pt>
                <c:pt idx="2146">
                  <c:v>-9.1853909999999992</c:v>
                </c:pt>
                <c:pt idx="2147">
                  <c:v>-9.263871</c:v>
                </c:pt>
                <c:pt idx="2148">
                  <c:v>-9.3424759999999996</c:v>
                </c:pt>
                <c:pt idx="2149">
                  <c:v>-9.298076</c:v>
                </c:pt>
                <c:pt idx="2150">
                  <c:v>-9.3644379999999998</c:v>
                </c:pt>
                <c:pt idx="2151">
                  <c:v>-9.3873280000000001</c:v>
                </c:pt>
                <c:pt idx="2152">
                  <c:v>-9.4102709999999998</c:v>
                </c:pt>
                <c:pt idx="2153">
                  <c:v>-9.4102709999999998</c:v>
                </c:pt>
                <c:pt idx="2154">
                  <c:v>-9.4102709999999998</c:v>
                </c:pt>
                <c:pt idx="2155">
                  <c:v>-9.4924160000000004</c:v>
                </c:pt>
                <c:pt idx="2156">
                  <c:v>-9.5789439999999999</c:v>
                </c:pt>
                <c:pt idx="2157">
                  <c:v>-9.531466</c:v>
                </c:pt>
                <c:pt idx="2158">
                  <c:v>-9.6045529999999992</c:v>
                </c:pt>
                <c:pt idx="2159">
                  <c:v>-9.6287260000000003</c:v>
                </c:pt>
                <c:pt idx="2160">
                  <c:v>-9.6542770000000004</c:v>
                </c:pt>
                <c:pt idx="2161">
                  <c:v>-9.6542770000000004</c:v>
                </c:pt>
                <c:pt idx="2162">
                  <c:v>-9.6542770000000004</c:v>
                </c:pt>
                <c:pt idx="2163">
                  <c:v>-9.7424999999999997</c:v>
                </c:pt>
                <c:pt idx="2164">
                  <c:v>-9.8353649999999995</c:v>
                </c:pt>
                <c:pt idx="2165">
                  <c:v>-9.7830689999999993</c:v>
                </c:pt>
                <c:pt idx="2166">
                  <c:v>-9.8617080000000001</c:v>
                </c:pt>
                <c:pt idx="2167">
                  <c:v>-9.8881549999999994</c:v>
                </c:pt>
                <c:pt idx="2168">
                  <c:v>-9.9134150000000005</c:v>
                </c:pt>
                <c:pt idx="2169">
                  <c:v>-9.9134150000000005</c:v>
                </c:pt>
                <c:pt idx="2170">
                  <c:v>-9.9134150000000005</c:v>
                </c:pt>
                <c:pt idx="2171">
                  <c:v>-10.006582999999999</c:v>
                </c:pt>
                <c:pt idx="2172">
                  <c:v>-10.103982</c:v>
                </c:pt>
                <c:pt idx="2173">
                  <c:v>-10.049307000000001</c:v>
                </c:pt>
                <c:pt idx="2174">
                  <c:v>-10.131227000000001</c:v>
                </c:pt>
                <c:pt idx="2175">
                  <c:v>-10.158376000000001</c:v>
                </c:pt>
                <c:pt idx="2176">
                  <c:v>-10.185416</c:v>
                </c:pt>
                <c:pt idx="2177">
                  <c:v>-10.185416</c:v>
                </c:pt>
                <c:pt idx="2178">
                  <c:v>-10.185416</c:v>
                </c:pt>
                <c:pt idx="2179">
                  <c:v>-10.278454</c:v>
                </c:pt>
                <c:pt idx="2180">
                  <c:v>-10.373913</c:v>
                </c:pt>
                <c:pt idx="2181">
                  <c:v>-10.321486</c:v>
                </c:pt>
                <c:pt idx="2182">
                  <c:v>-10.400410000000001</c:v>
                </c:pt>
                <c:pt idx="2183">
                  <c:v>-10.426788</c:v>
                </c:pt>
                <c:pt idx="2184">
                  <c:v>-10.452938</c:v>
                </c:pt>
                <c:pt idx="2185">
                  <c:v>-10.452938</c:v>
                </c:pt>
                <c:pt idx="2186">
                  <c:v>-10.452938</c:v>
                </c:pt>
                <c:pt idx="2187">
                  <c:v>-10.626004999999999</c:v>
                </c:pt>
                <c:pt idx="2188">
                  <c:v>-10.639555</c:v>
                </c:pt>
                <c:pt idx="2189">
                  <c:v>-10.660076</c:v>
                </c:pt>
                <c:pt idx="2190">
                  <c:v>-10.780469</c:v>
                </c:pt>
                <c:pt idx="2191">
                  <c:v>-10.780469</c:v>
                </c:pt>
                <c:pt idx="2192">
                  <c:v>-10.780469</c:v>
                </c:pt>
                <c:pt idx="2193">
                  <c:v>-10.858453000000001</c:v>
                </c:pt>
                <c:pt idx="2194">
                  <c:v>-10.858453000000001</c:v>
                </c:pt>
                <c:pt idx="2195">
                  <c:v>-10.893943999999999</c:v>
                </c:pt>
                <c:pt idx="2196">
                  <c:v>-10.914547000000001</c:v>
                </c:pt>
                <c:pt idx="2197">
                  <c:v>-10.932962</c:v>
                </c:pt>
                <c:pt idx="2198">
                  <c:v>-10.98597</c:v>
                </c:pt>
                <c:pt idx="2199">
                  <c:v>-10.98597</c:v>
                </c:pt>
                <c:pt idx="2200">
                  <c:v>-10.98597</c:v>
                </c:pt>
                <c:pt idx="2201">
                  <c:v>-11.038328</c:v>
                </c:pt>
                <c:pt idx="2202">
                  <c:v>-11.038328</c:v>
                </c:pt>
                <c:pt idx="2203">
                  <c:v>-11.061544</c:v>
                </c:pt>
                <c:pt idx="2204">
                  <c:v>-11.074336000000001</c:v>
                </c:pt>
                <c:pt idx="2205">
                  <c:v>-11.085888000000001</c:v>
                </c:pt>
                <c:pt idx="2206">
                  <c:v>-11.113045</c:v>
                </c:pt>
                <c:pt idx="2207">
                  <c:v>-11.113045</c:v>
                </c:pt>
                <c:pt idx="2208">
                  <c:v>-11.133774000000001</c:v>
                </c:pt>
                <c:pt idx="2209">
                  <c:v>-11.133774000000001</c:v>
                </c:pt>
                <c:pt idx="2210">
                  <c:v>-11.133774000000001</c:v>
                </c:pt>
                <c:pt idx="2211">
                  <c:v>-11.137309999999999</c:v>
                </c:pt>
                <c:pt idx="2212">
                  <c:v>-11.138021</c:v>
                </c:pt>
                <c:pt idx="2213">
                  <c:v>-11.137247</c:v>
                </c:pt>
                <c:pt idx="2214">
                  <c:v>-11.123495999999999</c:v>
                </c:pt>
                <c:pt idx="2215">
                  <c:v>-11.123495999999999</c:v>
                </c:pt>
                <c:pt idx="2216">
                  <c:v>-11.100063</c:v>
                </c:pt>
                <c:pt idx="2217">
                  <c:v>-11.100063</c:v>
                </c:pt>
                <c:pt idx="2218">
                  <c:v>-11.100063</c:v>
                </c:pt>
                <c:pt idx="2219">
                  <c:v>-11.079453000000001</c:v>
                </c:pt>
                <c:pt idx="2220">
                  <c:v>-11.065794</c:v>
                </c:pt>
                <c:pt idx="2221">
                  <c:v>-11.048867</c:v>
                </c:pt>
                <c:pt idx="2222">
                  <c:v>-10.993422000000001</c:v>
                </c:pt>
                <c:pt idx="2223">
                  <c:v>-10.993422000000001</c:v>
                </c:pt>
                <c:pt idx="2224">
                  <c:v>-10.938387000000001</c:v>
                </c:pt>
                <c:pt idx="2225">
                  <c:v>-10.938387000000001</c:v>
                </c:pt>
                <c:pt idx="2226">
                  <c:v>-10.938387000000001</c:v>
                </c:pt>
                <c:pt idx="2227">
                  <c:v>-10.8995</c:v>
                </c:pt>
                <c:pt idx="2228">
                  <c:v>-10.874825</c:v>
                </c:pt>
                <c:pt idx="2229">
                  <c:v>-10.850077000000001</c:v>
                </c:pt>
                <c:pt idx="2230">
                  <c:v>-10.773928</c:v>
                </c:pt>
                <c:pt idx="2231">
                  <c:v>-10.773928</c:v>
                </c:pt>
                <c:pt idx="2232">
                  <c:v>-10.710677</c:v>
                </c:pt>
                <c:pt idx="2233">
                  <c:v>-10.710677</c:v>
                </c:pt>
                <c:pt idx="2234">
                  <c:v>-10.710677</c:v>
                </c:pt>
                <c:pt idx="2235">
                  <c:v>-10.66347</c:v>
                </c:pt>
                <c:pt idx="2236">
                  <c:v>-10.636703000000001</c:v>
                </c:pt>
                <c:pt idx="2237">
                  <c:v>-10.608993999999999</c:v>
                </c:pt>
                <c:pt idx="2238">
                  <c:v>-10.520892</c:v>
                </c:pt>
                <c:pt idx="2239">
                  <c:v>-10.520892</c:v>
                </c:pt>
                <c:pt idx="2240">
                  <c:v>-10.441006</c:v>
                </c:pt>
                <c:pt idx="2241">
                  <c:v>-10.441006</c:v>
                </c:pt>
                <c:pt idx="2242">
                  <c:v>-10.441006</c:v>
                </c:pt>
                <c:pt idx="2243">
                  <c:v>-10.379239999999999</c:v>
                </c:pt>
                <c:pt idx="2244">
                  <c:v>-10.340346</c:v>
                </c:pt>
                <c:pt idx="2245">
                  <c:v>-10.297599</c:v>
                </c:pt>
                <c:pt idx="2246">
                  <c:v>-10.154178</c:v>
                </c:pt>
                <c:pt idx="2247">
                  <c:v>-10.154178</c:v>
                </c:pt>
                <c:pt idx="2248">
                  <c:v>-10.00102</c:v>
                </c:pt>
                <c:pt idx="2249">
                  <c:v>-10.00102</c:v>
                </c:pt>
                <c:pt idx="2250">
                  <c:v>-10.00102</c:v>
                </c:pt>
                <c:pt idx="2251">
                  <c:v>-9.8966189999999994</c:v>
                </c:pt>
                <c:pt idx="2252">
                  <c:v>-9.8299679999999992</c:v>
                </c:pt>
                <c:pt idx="2253">
                  <c:v>-9.7618589999999994</c:v>
                </c:pt>
                <c:pt idx="2254">
                  <c:v>-9.5261010000000006</c:v>
                </c:pt>
                <c:pt idx="2255">
                  <c:v>-9.5261010000000006</c:v>
                </c:pt>
                <c:pt idx="2256">
                  <c:v>-9.2681719999999999</c:v>
                </c:pt>
                <c:pt idx="2257">
                  <c:v>-9.2681719999999999</c:v>
                </c:pt>
                <c:pt idx="2258">
                  <c:v>-9.2681719999999999</c:v>
                </c:pt>
                <c:pt idx="2259">
                  <c:v>-9.1177069999999993</c:v>
                </c:pt>
                <c:pt idx="2260">
                  <c:v>-9.0220020000000005</c:v>
                </c:pt>
                <c:pt idx="2261">
                  <c:v>-8.9254859999999994</c:v>
                </c:pt>
                <c:pt idx="2262">
                  <c:v>-8.6256609999999991</c:v>
                </c:pt>
                <c:pt idx="2263">
                  <c:v>-8.6256609999999991</c:v>
                </c:pt>
                <c:pt idx="2264">
                  <c:v>-8.2958259999999999</c:v>
                </c:pt>
                <c:pt idx="2265">
                  <c:v>-8.2958259999999999</c:v>
                </c:pt>
                <c:pt idx="2266">
                  <c:v>-8.2958259999999999</c:v>
                </c:pt>
                <c:pt idx="2267">
                  <c:v>-8.1277410000000003</c:v>
                </c:pt>
                <c:pt idx="2268">
                  <c:v>-8.0233810000000005</c:v>
                </c:pt>
                <c:pt idx="2269">
                  <c:v>-7.9182800000000002</c:v>
                </c:pt>
                <c:pt idx="2270">
                  <c:v>-7.6093299999999999</c:v>
                </c:pt>
                <c:pt idx="2271">
                  <c:v>-7.6093299999999999</c:v>
                </c:pt>
                <c:pt idx="2272">
                  <c:v>-7.2715189999999996</c:v>
                </c:pt>
                <c:pt idx="2273">
                  <c:v>-7.2715189999999996</c:v>
                </c:pt>
                <c:pt idx="2274">
                  <c:v>-7.2715189999999996</c:v>
                </c:pt>
                <c:pt idx="2275">
                  <c:v>-7.1163740000000004</c:v>
                </c:pt>
                <c:pt idx="2276">
                  <c:v>-7.0239370000000001</c:v>
                </c:pt>
                <c:pt idx="2277">
                  <c:v>-6.9376170000000004</c:v>
                </c:pt>
                <c:pt idx="2278">
                  <c:v>-6.6782360000000001</c:v>
                </c:pt>
                <c:pt idx="2279">
                  <c:v>-6.6782360000000001</c:v>
                </c:pt>
                <c:pt idx="2280">
                  <c:v>-6.6782360000000001</c:v>
                </c:pt>
                <c:pt idx="2281">
                  <c:v>-6.6782360000000001</c:v>
                </c:pt>
                <c:pt idx="2282">
                  <c:v>-6.3930939999999996</c:v>
                </c:pt>
                <c:pt idx="2283">
                  <c:v>-6.3930939999999996</c:v>
                </c:pt>
                <c:pt idx="2284">
                  <c:v>-6.1375270000000004</c:v>
                </c:pt>
                <c:pt idx="2285">
                  <c:v>-6.0743600000000004</c:v>
                </c:pt>
                <c:pt idx="2286">
                  <c:v>-6.0743600000000004</c:v>
                </c:pt>
                <c:pt idx="2287">
                  <c:v>-6.0743600000000004</c:v>
                </c:pt>
                <c:pt idx="2288">
                  <c:v>-6.0103499999999999</c:v>
                </c:pt>
                <c:pt idx="2289">
                  <c:v>-5.9488539999999999</c:v>
                </c:pt>
                <c:pt idx="2290">
                  <c:v>-5.9488539999999999</c:v>
                </c:pt>
                <c:pt idx="2291">
                  <c:v>-5.7334240000000003</c:v>
                </c:pt>
                <c:pt idx="2292">
                  <c:v>-5.55992</c:v>
                </c:pt>
                <c:pt idx="2293">
                  <c:v>-5.7334240000000003</c:v>
                </c:pt>
                <c:pt idx="2294">
                  <c:v>-5.5170219999999999</c:v>
                </c:pt>
                <c:pt idx="2295">
                  <c:v>-5.5170219999999999</c:v>
                </c:pt>
                <c:pt idx="2296">
                  <c:v>-5.4793099999999999</c:v>
                </c:pt>
                <c:pt idx="2297">
                  <c:v>-5.4422470000000001</c:v>
                </c:pt>
                <c:pt idx="2298">
                  <c:v>-5.4422470000000001</c:v>
                </c:pt>
                <c:pt idx="2299">
                  <c:v>-5.30403</c:v>
                </c:pt>
                <c:pt idx="2300">
                  <c:v>-5.2136519999999997</c:v>
                </c:pt>
                <c:pt idx="2301">
                  <c:v>-5.194445</c:v>
                </c:pt>
                <c:pt idx="2302">
                  <c:v>-5.1659639999999998</c:v>
                </c:pt>
                <c:pt idx="2303">
                  <c:v>-5.1659639999999998</c:v>
                </c:pt>
                <c:pt idx="2304">
                  <c:v>-5.1659639999999998</c:v>
                </c:pt>
                <c:pt idx="2305">
                  <c:v>-5.1084360000000002</c:v>
                </c:pt>
                <c:pt idx="2306">
                  <c:v>-5.1084360000000002</c:v>
                </c:pt>
                <c:pt idx="2307">
                  <c:v>-5.1049429999999996</c:v>
                </c:pt>
                <c:pt idx="2308">
                  <c:v>-5.0985110000000002</c:v>
                </c:pt>
                <c:pt idx="2309">
                  <c:v>-5.0939139999999998</c:v>
                </c:pt>
                <c:pt idx="2310">
                  <c:v>-5.128152</c:v>
                </c:pt>
                <c:pt idx="2311">
                  <c:v>-5.128152</c:v>
                </c:pt>
                <c:pt idx="2312">
                  <c:v>-5.1402369999999999</c:v>
                </c:pt>
                <c:pt idx="2313">
                  <c:v>-5.153721</c:v>
                </c:pt>
                <c:pt idx="2314">
                  <c:v>-5.168228</c:v>
                </c:pt>
                <c:pt idx="2315">
                  <c:v>-5.1836250000000001</c:v>
                </c:pt>
                <c:pt idx="2316">
                  <c:v>-5.1836250000000001</c:v>
                </c:pt>
                <c:pt idx="2317">
                  <c:v>-5.2217079999999996</c:v>
                </c:pt>
                <c:pt idx="2318">
                  <c:v>-5.3248160000000002</c:v>
                </c:pt>
                <c:pt idx="2319">
                  <c:v>-5.3248160000000002</c:v>
                </c:pt>
                <c:pt idx="2320">
                  <c:v>-5.3440820000000002</c:v>
                </c:pt>
                <c:pt idx="2321">
                  <c:v>-5.3440820000000002</c:v>
                </c:pt>
                <c:pt idx="2322">
                  <c:v>-5.3952499999999999</c:v>
                </c:pt>
                <c:pt idx="2323">
                  <c:v>-5.3952499999999999</c:v>
                </c:pt>
                <c:pt idx="2324">
                  <c:v>-5.4101020000000002</c:v>
                </c:pt>
                <c:pt idx="2325">
                  <c:v>-5.4304379999999997</c:v>
                </c:pt>
                <c:pt idx="2326">
                  <c:v>-5.5051459999999999</c:v>
                </c:pt>
                <c:pt idx="2327">
                  <c:v>-5.5051459999999999</c:v>
                </c:pt>
                <c:pt idx="2328">
                  <c:v>-5.5240390000000001</c:v>
                </c:pt>
                <c:pt idx="2329">
                  <c:v>-5.5240390000000001</c:v>
                </c:pt>
                <c:pt idx="2330">
                  <c:v>-5.5778100000000004</c:v>
                </c:pt>
                <c:pt idx="2331">
                  <c:v>-5.5778100000000004</c:v>
                </c:pt>
                <c:pt idx="2332">
                  <c:v>-5.5897519999999998</c:v>
                </c:pt>
                <c:pt idx="2333">
                  <c:v>-5.6063369999999999</c:v>
                </c:pt>
                <c:pt idx="2334">
                  <c:v>-5.6693569999999998</c:v>
                </c:pt>
                <c:pt idx="2335">
                  <c:v>-5.6693569999999998</c:v>
                </c:pt>
                <c:pt idx="2336">
                  <c:v>-5.6807259999999999</c:v>
                </c:pt>
                <c:pt idx="2337">
                  <c:v>-5.6807259999999999</c:v>
                </c:pt>
                <c:pt idx="2338">
                  <c:v>-5.7158730000000002</c:v>
                </c:pt>
                <c:pt idx="2339">
                  <c:v>-5.7158730000000002</c:v>
                </c:pt>
                <c:pt idx="2340">
                  <c:v>-5.7225229999999998</c:v>
                </c:pt>
                <c:pt idx="2341">
                  <c:v>-5.7319329999999997</c:v>
                </c:pt>
                <c:pt idx="2342">
                  <c:v>-5.7533050000000001</c:v>
                </c:pt>
                <c:pt idx="2343">
                  <c:v>-5.7533050000000001</c:v>
                </c:pt>
                <c:pt idx="2344">
                  <c:v>-5.753978</c:v>
                </c:pt>
                <c:pt idx="2345">
                  <c:v>-5.753978</c:v>
                </c:pt>
                <c:pt idx="2346">
                  <c:v>-5.7479230000000001</c:v>
                </c:pt>
                <c:pt idx="2347">
                  <c:v>-5.7479230000000001</c:v>
                </c:pt>
                <c:pt idx="2348">
                  <c:v>-5.747115</c:v>
                </c:pt>
                <c:pt idx="2349">
                  <c:v>-5.7426490000000001</c:v>
                </c:pt>
                <c:pt idx="2350">
                  <c:v>-5.7090420000000002</c:v>
                </c:pt>
                <c:pt idx="2351">
                  <c:v>-5.7090420000000002</c:v>
                </c:pt>
                <c:pt idx="2352">
                  <c:v>-5.6964050000000004</c:v>
                </c:pt>
                <c:pt idx="2353">
                  <c:v>-5.6964050000000004</c:v>
                </c:pt>
                <c:pt idx="2354">
                  <c:v>-5.6363760000000003</c:v>
                </c:pt>
                <c:pt idx="2355">
                  <c:v>-5.6363760000000003</c:v>
                </c:pt>
                <c:pt idx="2356">
                  <c:v>-5.6289920000000002</c:v>
                </c:pt>
                <c:pt idx="2357">
                  <c:v>-5.6153490000000001</c:v>
                </c:pt>
                <c:pt idx="2358">
                  <c:v>-5.5430580000000003</c:v>
                </c:pt>
                <c:pt idx="2359">
                  <c:v>-5.5430580000000003</c:v>
                </c:pt>
                <c:pt idx="2360">
                  <c:v>-5.5232039999999998</c:v>
                </c:pt>
                <c:pt idx="2361">
                  <c:v>-5.5232039999999998</c:v>
                </c:pt>
                <c:pt idx="2362">
                  <c:v>-5.4302229999999998</c:v>
                </c:pt>
                <c:pt idx="2363">
                  <c:v>-5.4302229999999998</c:v>
                </c:pt>
                <c:pt idx="2364">
                  <c:v>-5.4222460000000003</c:v>
                </c:pt>
                <c:pt idx="2365">
                  <c:v>-5.400671</c:v>
                </c:pt>
                <c:pt idx="2366">
                  <c:v>-5.3097430000000001</c:v>
                </c:pt>
                <c:pt idx="2367">
                  <c:v>-5.3097430000000001</c:v>
                </c:pt>
                <c:pt idx="2368">
                  <c:v>-5.2856100000000001</c:v>
                </c:pt>
                <c:pt idx="2369">
                  <c:v>-5.2856100000000001</c:v>
                </c:pt>
                <c:pt idx="2370">
                  <c:v>-5.1834530000000001</c:v>
                </c:pt>
                <c:pt idx="2371">
                  <c:v>-5.1834530000000001</c:v>
                </c:pt>
                <c:pt idx="2372">
                  <c:v>-5.171621</c:v>
                </c:pt>
                <c:pt idx="2373">
                  <c:v>-5.149438</c:v>
                </c:pt>
                <c:pt idx="2374">
                  <c:v>-5.0617450000000002</c:v>
                </c:pt>
                <c:pt idx="2375">
                  <c:v>-5.0617450000000002</c:v>
                </c:pt>
                <c:pt idx="2376">
                  <c:v>-5.0416119999999998</c:v>
                </c:pt>
                <c:pt idx="2377">
                  <c:v>-5.0416119999999998</c:v>
                </c:pt>
                <c:pt idx="2378">
                  <c:v>-4.959104</c:v>
                </c:pt>
                <c:pt idx="2379">
                  <c:v>-4.959104</c:v>
                </c:pt>
                <c:pt idx="2380">
                  <c:v>-4.951308</c:v>
                </c:pt>
                <c:pt idx="2381">
                  <c:v>-4.9338030000000002</c:v>
                </c:pt>
                <c:pt idx="2382">
                  <c:v>-4.8744290000000001</c:v>
                </c:pt>
                <c:pt idx="2383">
                  <c:v>-4.8744290000000001</c:v>
                </c:pt>
                <c:pt idx="2384">
                  <c:v>-4.8613819999999999</c:v>
                </c:pt>
                <c:pt idx="2385">
                  <c:v>-4.8613819999999999</c:v>
                </c:pt>
                <c:pt idx="2386">
                  <c:v>-4.8010760000000001</c:v>
                </c:pt>
                <c:pt idx="2387">
                  <c:v>-4.8010760000000001</c:v>
                </c:pt>
                <c:pt idx="2388">
                  <c:v>-4.7970579999999998</c:v>
                </c:pt>
                <c:pt idx="2389">
                  <c:v>-4.7841990000000001</c:v>
                </c:pt>
                <c:pt idx="2390">
                  <c:v>-4.7259599999999997</c:v>
                </c:pt>
                <c:pt idx="2391">
                  <c:v>-4.7259599999999997</c:v>
                </c:pt>
                <c:pt idx="2392">
                  <c:v>-4.7078759999999997</c:v>
                </c:pt>
                <c:pt idx="2393">
                  <c:v>-4.7078759999999997</c:v>
                </c:pt>
                <c:pt idx="2394">
                  <c:v>-4.6220860000000004</c:v>
                </c:pt>
                <c:pt idx="2395">
                  <c:v>-4.6220860000000004</c:v>
                </c:pt>
                <c:pt idx="2396">
                  <c:v>-4.6136239999999997</c:v>
                </c:pt>
                <c:pt idx="2397">
                  <c:v>-4.5910099999999998</c:v>
                </c:pt>
                <c:pt idx="2398">
                  <c:v>-4.4863280000000003</c:v>
                </c:pt>
                <c:pt idx="2399">
                  <c:v>-4.456086</c:v>
                </c:pt>
                <c:pt idx="2400">
                  <c:v>-4.456086</c:v>
                </c:pt>
                <c:pt idx="2401">
                  <c:v>-4.456086</c:v>
                </c:pt>
                <c:pt idx="2402">
                  <c:v>-4.3297869999999996</c:v>
                </c:pt>
                <c:pt idx="2403">
                  <c:v>-4.3297869999999996</c:v>
                </c:pt>
                <c:pt idx="2404">
                  <c:v>-4.3136299999999999</c:v>
                </c:pt>
                <c:pt idx="2405">
                  <c:v>-4.2446789999999996</c:v>
                </c:pt>
                <c:pt idx="2406">
                  <c:v>-4.1365780000000001</c:v>
                </c:pt>
                <c:pt idx="2407">
                  <c:v>-4.10006</c:v>
                </c:pt>
                <c:pt idx="2408">
                  <c:v>-4.10006</c:v>
                </c:pt>
                <c:pt idx="2409">
                  <c:v>-4.10006</c:v>
                </c:pt>
                <c:pt idx="2410">
                  <c:v>-3.9501400000000002</c:v>
                </c:pt>
                <c:pt idx="2411">
                  <c:v>-3.9501400000000002</c:v>
                </c:pt>
                <c:pt idx="2412">
                  <c:v>-3.9275449999999998</c:v>
                </c:pt>
                <c:pt idx="2413">
                  <c:v>-3.8480050000000001</c:v>
                </c:pt>
                <c:pt idx="2414">
                  <c:v>-3.720628</c:v>
                </c:pt>
                <c:pt idx="2415">
                  <c:v>-3.6769630000000002</c:v>
                </c:pt>
                <c:pt idx="2416">
                  <c:v>-3.6769630000000002</c:v>
                </c:pt>
                <c:pt idx="2417">
                  <c:v>-3.6769630000000002</c:v>
                </c:pt>
                <c:pt idx="2418">
                  <c:v>-3.511876</c:v>
                </c:pt>
                <c:pt idx="2419">
                  <c:v>-3.511876</c:v>
                </c:pt>
                <c:pt idx="2420">
                  <c:v>-3.488267</c:v>
                </c:pt>
                <c:pt idx="2421">
                  <c:v>-3.397319</c:v>
                </c:pt>
                <c:pt idx="2422">
                  <c:v>-3.2527180000000002</c:v>
                </c:pt>
                <c:pt idx="2423">
                  <c:v>-3.202744</c:v>
                </c:pt>
                <c:pt idx="2424">
                  <c:v>-3.202744</c:v>
                </c:pt>
                <c:pt idx="2425">
                  <c:v>-3.202744</c:v>
                </c:pt>
                <c:pt idx="2426">
                  <c:v>-3.202744</c:v>
                </c:pt>
                <c:pt idx="2427">
                  <c:v>-3.0315029999999998</c:v>
                </c:pt>
                <c:pt idx="2428">
                  <c:v>-3.0315029999999998</c:v>
                </c:pt>
                <c:pt idx="2429">
                  <c:v>-3.0315029999999998</c:v>
                </c:pt>
                <c:pt idx="2430">
                  <c:v>-2.8507950000000002</c:v>
                </c:pt>
                <c:pt idx="2431">
                  <c:v>-2.7994110000000001</c:v>
                </c:pt>
                <c:pt idx="2432">
                  <c:v>-2.747649</c:v>
                </c:pt>
                <c:pt idx="2433">
                  <c:v>-2.6961080000000002</c:v>
                </c:pt>
                <c:pt idx="2434">
                  <c:v>-2.6961080000000002</c:v>
                </c:pt>
                <c:pt idx="2435">
                  <c:v>-2.6961080000000002</c:v>
                </c:pt>
                <c:pt idx="2436">
                  <c:v>-2.6961080000000002</c:v>
                </c:pt>
                <c:pt idx="2437">
                  <c:v>-2.4208440000000002</c:v>
                </c:pt>
                <c:pt idx="2438">
                  <c:v>-2.3931499999999999</c:v>
                </c:pt>
                <c:pt idx="2439">
                  <c:v>-2.3441969999999999</c:v>
                </c:pt>
                <c:pt idx="2440">
                  <c:v>-2.2927770000000001</c:v>
                </c:pt>
                <c:pt idx="2441">
                  <c:v>-2.2413539999999998</c:v>
                </c:pt>
                <c:pt idx="2442">
                  <c:v>-2.1898689999999998</c:v>
                </c:pt>
                <c:pt idx="2443">
                  <c:v>-2.1405660000000002</c:v>
                </c:pt>
                <c:pt idx="2444">
                  <c:v>-2.0887579999999999</c:v>
                </c:pt>
                <c:pt idx="2445">
                  <c:v>-2.0887579999999999</c:v>
                </c:pt>
                <c:pt idx="2446">
                  <c:v>-1.7793840000000001</c:v>
                </c:pt>
                <c:pt idx="2447">
                  <c:v>-1.7262379999999999</c:v>
                </c:pt>
                <c:pt idx="2448">
                  <c:v>-1.672857</c:v>
                </c:pt>
                <c:pt idx="2449">
                  <c:v>-1.6216980000000001</c:v>
                </c:pt>
                <c:pt idx="2450">
                  <c:v>-1.568797</c:v>
                </c:pt>
                <c:pt idx="2451">
                  <c:v>-1.568797</c:v>
                </c:pt>
                <c:pt idx="2452">
                  <c:v>-1.568797</c:v>
                </c:pt>
                <c:pt idx="2453">
                  <c:v>-1.3895500000000001</c:v>
                </c:pt>
                <c:pt idx="2454">
                  <c:v>-1.1944300000000001</c:v>
                </c:pt>
                <c:pt idx="2455">
                  <c:v>-1.1944300000000001</c:v>
                </c:pt>
                <c:pt idx="2456">
                  <c:v>-1.1405000000000001</c:v>
                </c:pt>
                <c:pt idx="2457">
                  <c:v>-1.089026</c:v>
                </c:pt>
                <c:pt idx="2458">
                  <c:v>-1.035147</c:v>
                </c:pt>
                <c:pt idx="2459">
                  <c:v>-1.035147</c:v>
                </c:pt>
                <c:pt idx="2460">
                  <c:v>-1.035147</c:v>
                </c:pt>
                <c:pt idx="2461">
                  <c:v>-0.85555400000000004</c:v>
                </c:pt>
                <c:pt idx="2462">
                  <c:v>-0.71665199999999996</c:v>
                </c:pt>
                <c:pt idx="2463">
                  <c:v>-0.66640100000000002</c:v>
                </c:pt>
                <c:pt idx="2464">
                  <c:v>-0.61813600000000002</c:v>
                </c:pt>
                <c:pt idx="2465">
                  <c:v>-0.56791899999999995</c:v>
                </c:pt>
                <c:pt idx="2466">
                  <c:v>-0.51821600000000001</c:v>
                </c:pt>
                <c:pt idx="2467">
                  <c:v>-0.51821600000000001</c:v>
                </c:pt>
                <c:pt idx="2468">
                  <c:v>-0.51821600000000001</c:v>
                </c:pt>
                <c:pt idx="2469">
                  <c:v>-0.34806500000000001</c:v>
                </c:pt>
                <c:pt idx="2470">
                  <c:v>-0.22878899999999999</c:v>
                </c:pt>
                <c:pt idx="2471">
                  <c:v>-0.18318699999999999</c:v>
                </c:pt>
                <c:pt idx="2472">
                  <c:v>-0.13827300000000001</c:v>
                </c:pt>
                <c:pt idx="2473">
                  <c:v>-9.4038999999999998E-2</c:v>
                </c:pt>
                <c:pt idx="2474">
                  <c:v>-5.0472000000000003E-2</c:v>
                </c:pt>
                <c:pt idx="2475">
                  <c:v>-5.0472000000000003E-2</c:v>
                </c:pt>
                <c:pt idx="2476">
                  <c:v>-5.0472000000000003E-2</c:v>
                </c:pt>
                <c:pt idx="2477">
                  <c:v>0.101858</c:v>
                </c:pt>
                <c:pt idx="2478">
                  <c:v>0.20760400000000001</c:v>
                </c:pt>
                <c:pt idx="2479">
                  <c:v>0.249087</c:v>
                </c:pt>
                <c:pt idx="2480">
                  <c:v>0.28997800000000001</c:v>
                </c:pt>
                <c:pt idx="2481">
                  <c:v>0.33028099999999999</c:v>
                </c:pt>
                <c:pt idx="2482">
                  <c:v>0.37080299999999999</c:v>
                </c:pt>
                <c:pt idx="2483">
                  <c:v>0.37080299999999999</c:v>
                </c:pt>
                <c:pt idx="2484">
                  <c:v>0.37080299999999999</c:v>
                </c:pt>
                <c:pt idx="2485">
                  <c:v>0.50969399999999998</c:v>
                </c:pt>
                <c:pt idx="2486">
                  <c:v>0.61020799999999997</c:v>
                </c:pt>
                <c:pt idx="2487">
                  <c:v>0.64882099999999998</c:v>
                </c:pt>
                <c:pt idx="2488">
                  <c:v>0.6875</c:v>
                </c:pt>
                <c:pt idx="2489">
                  <c:v>0.72374099999999997</c:v>
                </c:pt>
                <c:pt idx="2490">
                  <c:v>0.76105</c:v>
                </c:pt>
                <c:pt idx="2491">
                  <c:v>0.76105</c:v>
                </c:pt>
                <c:pt idx="2492">
                  <c:v>0.76105</c:v>
                </c:pt>
                <c:pt idx="2493">
                  <c:v>0.88505999999999996</c:v>
                </c:pt>
                <c:pt idx="2494">
                  <c:v>0.97908099999999998</c:v>
                </c:pt>
                <c:pt idx="2495">
                  <c:v>1.014618</c:v>
                </c:pt>
                <c:pt idx="2496">
                  <c:v>1.0490969999999999</c:v>
                </c:pt>
                <c:pt idx="2497">
                  <c:v>1.0835760000000001</c:v>
                </c:pt>
                <c:pt idx="2498">
                  <c:v>1.117904</c:v>
                </c:pt>
                <c:pt idx="2499">
                  <c:v>1.117904</c:v>
                </c:pt>
                <c:pt idx="2500">
                  <c:v>1.117904</c:v>
                </c:pt>
                <c:pt idx="2501">
                  <c:v>1.229144</c:v>
                </c:pt>
                <c:pt idx="2502">
                  <c:v>1.3129690000000001</c:v>
                </c:pt>
                <c:pt idx="2503">
                  <c:v>1.3443160000000001</c:v>
                </c:pt>
                <c:pt idx="2504">
                  <c:v>1.374703</c:v>
                </c:pt>
                <c:pt idx="2505">
                  <c:v>1.4045780000000001</c:v>
                </c:pt>
                <c:pt idx="2506">
                  <c:v>1.432606</c:v>
                </c:pt>
                <c:pt idx="2507">
                  <c:v>1.432606</c:v>
                </c:pt>
                <c:pt idx="2508">
                  <c:v>1.432606</c:v>
                </c:pt>
                <c:pt idx="2509">
                  <c:v>1.5299290000000001</c:v>
                </c:pt>
                <c:pt idx="2510">
                  <c:v>1.5996440000000001</c:v>
                </c:pt>
                <c:pt idx="2511">
                  <c:v>1.6259209999999999</c:v>
                </c:pt>
                <c:pt idx="2512">
                  <c:v>1.6512020000000001</c:v>
                </c:pt>
                <c:pt idx="2513">
                  <c:v>1.6756930000000001</c:v>
                </c:pt>
                <c:pt idx="2514">
                  <c:v>1.700226</c:v>
                </c:pt>
                <c:pt idx="2515">
                  <c:v>1.700226</c:v>
                </c:pt>
                <c:pt idx="2516">
                  <c:v>1.700226</c:v>
                </c:pt>
                <c:pt idx="2517">
                  <c:v>1.785998</c:v>
                </c:pt>
                <c:pt idx="2518">
                  <c:v>1.8460939999999999</c:v>
                </c:pt>
                <c:pt idx="2519">
                  <c:v>1.8691260000000001</c:v>
                </c:pt>
                <c:pt idx="2520">
                  <c:v>1.891556</c:v>
                </c:pt>
                <c:pt idx="2521">
                  <c:v>1.9141760000000001</c:v>
                </c:pt>
                <c:pt idx="2522">
                  <c:v>1.9362299999999999</c:v>
                </c:pt>
                <c:pt idx="2523">
                  <c:v>1.9362299999999999</c:v>
                </c:pt>
                <c:pt idx="2524">
                  <c:v>1.9362299999999999</c:v>
                </c:pt>
                <c:pt idx="2525">
                  <c:v>2.0162439999999999</c:v>
                </c:pt>
                <c:pt idx="2526">
                  <c:v>2.073258</c:v>
                </c:pt>
                <c:pt idx="2527">
                  <c:v>2.0954100000000002</c:v>
                </c:pt>
                <c:pt idx="2528">
                  <c:v>2.1173700000000002</c:v>
                </c:pt>
                <c:pt idx="2529">
                  <c:v>2.1391360000000001</c:v>
                </c:pt>
                <c:pt idx="2530">
                  <c:v>2.1610269999999998</c:v>
                </c:pt>
                <c:pt idx="2531">
                  <c:v>2.1610269999999998</c:v>
                </c:pt>
                <c:pt idx="2532">
                  <c:v>2.1610269999999998</c:v>
                </c:pt>
                <c:pt idx="2533">
                  <c:v>2.2368619999999999</c:v>
                </c:pt>
                <c:pt idx="2534">
                  <c:v>2.24865</c:v>
                </c:pt>
                <c:pt idx="2535">
                  <c:v>2.2698779999999998</c:v>
                </c:pt>
                <c:pt idx="2536">
                  <c:v>2.2905600000000002</c:v>
                </c:pt>
                <c:pt idx="2537">
                  <c:v>2.311709</c:v>
                </c:pt>
                <c:pt idx="2538">
                  <c:v>2.3316539999999999</c:v>
                </c:pt>
                <c:pt idx="2539">
                  <c:v>2.352468</c:v>
                </c:pt>
                <c:pt idx="2540">
                  <c:v>2.3730720000000001</c:v>
                </c:pt>
                <c:pt idx="2541">
                  <c:v>2.3730720000000001</c:v>
                </c:pt>
                <c:pt idx="2542">
                  <c:v>2.4555289999999999</c:v>
                </c:pt>
                <c:pt idx="2543">
                  <c:v>2.4754610000000001</c:v>
                </c:pt>
                <c:pt idx="2544">
                  <c:v>2.4948090000000001</c:v>
                </c:pt>
                <c:pt idx="2545">
                  <c:v>2.5136470000000002</c:v>
                </c:pt>
                <c:pt idx="2546">
                  <c:v>2.5331079999999999</c:v>
                </c:pt>
                <c:pt idx="2547">
                  <c:v>2.5525760000000002</c:v>
                </c:pt>
                <c:pt idx="2548">
                  <c:v>2.5717249999999998</c:v>
                </c:pt>
                <c:pt idx="2549">
                  <c:v>2.5717249999999998</c:v>
                </c:pt>
                <c:pt idx="2550">
                  <c:v>2.6469109999999998</c:v>
                </c:pt>
                <c:pt idx="2551">
                  <c:v>2.665543</c:v>
                </c:pt>
                <c:pt idx="2552">
                  <c:v>2.6838739999999999</c:v>
                </c:pt>
                <c:pt idx="2553">
                  <c:v>2.7021359999999999</c:v>
                </c:pt>
                <c:pt idx="2554">
                  <c:v>2.7193010000000002</c:v>
                </c:pt>
                <c:pt idx="2555">
                  <c:v>2.7369979999999998</c:v>
                </c:pt>
                <c:pt idx="2556">
                  <c:v>2.7546050000000002</c:v>
                </c:pt>
                <c:pt idx="2557">
                  <c:v>2.7546050000000002</c:v>
                </c:pt>
                <c:pt idx="2558">
                  <c:v>2.8224360000000002</c:v>
                </c:pt>
                <c:pt idx="2559">
                  <c:v>2.8392490000000001</c:v>
                </c:pt>
                <c:pt idx="2560">
                  <c:v>2.8558880000000002</c:v>
                </c:pt>
                <c:pt idx="2561">
                  <c:v>2.8722759999999998</c:v>
                </c:pt>
                <c:pt idx="2562">
                  <c:v>2.8884080000000001</c:v>
                </c:pt>
                <c:pt idx="2563">
                  <c:v>2.9035730000000002</c:v>
                </c:pt>
                <c:pt idx="2564">
                  <c:v>2.9189630000000002</c:v>
                </c:pt>
                <c:pt idx="2565">
                  <c:v>2.9189630000000002</c:v>
                </c:pt>
                <c:pt idx="2566">
                  <c:v>3.0098150000000001</c:v>
                </c:pt>
                <c:pt idx="2567">
                  <c:v>3.0236320000000001</c:v>
                </c:pt>
                <c:pt idx="2568">
                  <c:v>3.0378050000000001</c:v>
                </c:pt>
                <c:pt idx="2569">
                  <c:v>3.0517729999999998</c:v>
                </c:pt>
                <c:pt idx="2570">
                  <c:v>3.065547</c:v>
                </c:pt>
                <c:pt idx="2571">
                  <c:v>3.0787119999999999</c:v>
                </c:pt>
                <c:pt idx="2572">
                  <c:v>3.09226</c:v>
                </c:pt>
                <c:pt idx="2573">
                  <c:v>3.09226</c:v>
                </c:pt>
                <c:pt idx="2574">
                  <c:v>3.144533</c:v>
                </c:pt>
                <c:pt idx="2575">
                  <c:v>3.1566679999999998</c:v>
                </c:pt>
                <c:pt idx="2576">
                  <c:v>3.1690399999999999</c:v>
                </c:pt>
                <c:pt idx="2577">
                  <c:v>3.1806420000000002</c:v>
                </c:pt>
                <c:pt idx="2578">
                  <c:v>3.1924830000000002</c:v>
                </c:pt>
                <c:pt idx="2579">
                  <c:v>3.203357</c:v>
                </c:pt>
                <c:pt idx="2580">
                  <c:v>3.214607</c:v>
                </c:pt>
                <c:pt idx="2581">
                  <c:v>3.214607</c:v>
                </c:pt>
                <c:pt idx="2582">
                  <c:v>3.2607020000000002</c:v>
                </c:pt>
                <c:pt idx="2583">
                  <c:v>3.2712460000000001</c:v>
                </c:pt>
                <c:pt idx="2584">
                  <c:v>3.2815820000000002</c:v>
                </c:pt>
                <c:pt idx="2585">
                  <c:v>3.2917019999999999</c:v>
                </c:pt>
                <c:pt idx="2586">
                  <c:v>3.3014519999999998</c:v>
                </c:pt>
                <c:pt idx="2587">
                  <c:v>3.3106740000000001</c:v>
                </c:pt>
                <c:pt idx="2588">
                  <c:v>3.3202199999999999</c:v>
                </c:pt>
                <c:pt idx="2589">
                  <c:v>3.3202199999999999</c:v>
                </c:pt>
                <c:pt idx="2590">
                  <c:v>3.360195</c:v>
                </c:pt>
                <c:pt idx="2591">
                  <c:v>3.36917</c:v>
                </c:pt>
                <c:pt idx="2592">
                  <c:v>3.3783059999999998</c:v>
                </c:pt>
                <c:pt idx="2593">
                  <c:v>3.3869980000000002</c:v>
                </c:pt>
                <c:pt idx="2594">
                  <c:v>3.3959929999999998</c:v>
                </c:pt>
                <c:pt idx="2595">
                  <c:v>3.404382</c:v>
                </c:pt>
                <c:pt idx="2596">
                  <c:v>3.4127740000000002</c:v>
                </c:pt>
                <c:pt idx="2597">
                  <c:v>3.4127740000000002</c:v>
                </c:pt>
                <c:pt idx="2598">
                  <c:v>3.4486400000000001</c:v>
                </c:pt>
                <c:pt idx="2599">
                  <c:v>3.456995</c:v>
                </c:pt>
                <c:pt idx="2600">
                  <c:v>3.4652229999999999</c:v>
                </c:pt>
                <c:pt idx="2601">
                  <c:v>3.4734950000000002</c:v>
                </c:pt>
                <c:pt idx="2602">
                  <c:v>3.4816419999999999</c:v>
                </c:pt>
                <c:pt idx="2603">
                  <c:v>3.4892750000000001</c:v>
                </c:pt>
                <c:pt idx="2604">
                  <c:v>3.4973130000000001</c:v>
                </c:pt>
                <c:pt idx="2605">
                  <c:v>3.4973130000000001</c:v>
                </c:pt>
                <c:pt idx="2606">
                  <c:v>3.530332</c:v>
                </c:pt>
                <c:pt idx="2607">
                  <c:v>3.5381079999999998</c:v>
                </c:pt>
                <c:pt idx="2608">
                  <c:v>3.545868</c:v>
                </c:pt>
                <c:pt idx="2609">
                  <c:v>3.5530870000000001</c:v>
                </c:pt>
                <c:pt idx="2610">
                  <c:v>3.5606300000000002</c:v>
                </c:pt>
                <c:pt idx="2611">
                  <c:v>3.567987</c:v>
                </c:pt>
                <c:pt idx="2612">
                  <c:v>3.5751659999999998</c:v>
                </c:pt>
                <c:pt idx="2613">
                  <c:v>3.5751659999999998</c:v>
                </c:pt>
                <c:pt idx="2614">
                  <c:v>3.6037710000000001</c:v>
                </c:pt>
                <c:pt idx="2615">
                  <c:v>3.6101869999999998</c:v>
                </c:pt>
                <c:pt idx="2616">
                  <c:v>3.6166839999999998</c:v>
                </c:pt>
                <c:pt idx="2617">
                  <c:v>3.6229979999999999</c:v>
                </c:pt>
                <c:pt idx="2618">
                  <c:v>3.62906</c:v>
                </c:pt>
                <c:pt idx="2619">
                  <c:v>3.6348660000000002</c:v>
                </c:pt>
                <c:pt idx="2620">
                  <c:v>3.640091</c:v>
                </c:pt>
                <c:pt idx="2621">
                  <c:v>3.640091</c:v>
                </c:pt>
                <c:pt idx="2622">
                  <c:v>3.6612369999999999</c:v>
                </c:pt>
                <c:pt idx="2623">
                  <c:v>3.6657169999999999</c:v>
                </c:pt>
                <c:pt idx="2624">
                  <c:v>3.6699350000000002</c:v>
                </c:pt>
                <c:pt idx="2625">
                  <c:v>3.6738909999999998</c:v>
                </c:pt>
                <c:pt idx="2626">
                  <c:v>3.6775820000000001</c:v>
                </c:pt>
                <c:pt idx="2627">
                  <c:v>3.6809470000000002</c:v>
                </c:pt>
                <c:pt idx="2628">
                  <c:v>3.6838340000000001</c:v>
                </c:pt>
                <c:pt idx="2629">
                  <c:v>3.6838340000000001</c:v>
                </c:pt>
                <c:pt idx="2630">
                  <c:v>3.6954359999999999</c:v>
                </c:pt>
                <c:pt idx="2631">
                  <c:v>3.697298</c:v>
                </c:pt>
                <c:pt idx="2632">
                  <c:v>3.698896</c:v>
                </c:pt>
                <c:pt idx="2633">
                  <c:v>3.7002299999999999</c:v>
                </c:pt>
                <c:pt idx="2634">
                  <c:v>3.701149</c:v>
                </c:pt>
                <c:pt idx="2635">
                  <c:v>3.70173</c:v>
                </c:pt>
                <c:pt idx="2636">
                  <c:v>3.7020149999999998</c:v>
                </c:pt>
                <c:pt idx="2637">
                  <c:v>3.7020149999999998</c:v>
                </c:pt>
                <c:pt idx="2638">
                  <c:v>3.7044060000000001</c:v>
                </c:pt>
                <c:pt idx="2639">
                  <c:v>3.703713</c:v>
                </c:pt>
                <c:pt idx="2640">
                  <c:v>3.7028219999999998</c:v>
                </c:pt>
                <c:pt idx="2641">
                  <c:v>3.7016230000000001</c:v>
                </c:pt>
                <c:pt idx="2642">
                  <c:v>3.7001230000000001</c:v>
                </c:pt>
                <c:pt idx="2643">
                  <c:v>3.6983320000000002</c:v>
                </c:pt>
                <c:pt idx="2644">
                  <c:v>3.6962549999999998</c:v>
                </c:pt>
                <c:pt idx="2645">
                  <c:v>3.6962549999999998</c:v>
                </c:pt>
                <c:pt idx="2646">
                  <c:v>3.6903419999999998</c:v>
                </c:pt>
                <c:pt idx="2647">
                  <c:v>3.6874709999999999</c:v>
                </c:pt>
                <c:pt idx="2648">
                  <c:v>3.6843750000000002</c:v>
                </c:pt>
                <c:pt idx="2649">
                  <c:v>3.681003</c:v>
                </c:pt>
                <c:pt idx="2650">
                  <c:v>3.67746</c:v>
                </c:pt>
                <c:pt idx="2651">
                  <c:v>3.6734800000000001</c:v>
                </c:pt>
                <c:pt idx="2652">
                  <c:v>3.669416</c:v>
                </c:pt>
                <c:pt idx="2653">
                  <c:v>3.669416</c:v>
                </c:pt>
                <c:pt idx="2654">
                  <c:v>3.6559569999999999</c:v>
                </c:pt>
                <c:pt idx="2655">
                  <c:v>3.6511520000000002</c:v>
                </c:pt>
                <c:pt idx="2656">
                  <c:v>3.6462870000000001</c:v>
                </c:pt>
                <c:pt idx="2657">
                  <c:v>3.641289</c:v>
                </c:pt>
                <c:pt idx="2658">
                  <c:v>3.6360109999999999</c:v>
                </c:pt>
                <c:pt idx="2659">
                  <c:v>3.6306029999999998</c:v>
                </c:pt>
                <c:pt idx="2660">
                  <c:v>3.6250650000000002</c:v>
                </c:pt>
                <c:pt idx="2661">
                  <c:v>3.6250650000000002</c:v>
                </c:pt>
                <c:pt idx="2662">
                  <c:v>3.6068150000000001</c:v>
                </c:pt>
                <c:pt idx="2663">
                  <c:v>3.6007660000000001</c:v>
                </c:pt>
                <c:pt idx="2664">
                  <c:v>3.5946729999999998</c:v>
                </c:pt>
                <c:pt idx="2665">
                  <c:v>3.588584</c:v>
                </c:pt>
                <c:pt idx="2666">
                  <c:v>3.5821010000000002</c:v>
                </c:pt>
                <c:pt idx="2667">
                  <c:v>3.5753910000000002</c:v>
                </c:pt>
                <c:pt idx="2668">
                  <c:v>3.5687489999999999</c:v>
                </c:pt>
                <c:pt idx="2669">
                  <c:v>3.5687489999999999</c:v>
                </c:pt>
                <c:pt idx="2670">
                  <c:v>3.544718</c:v>
                </c:pt>
                <c:pt idx="2671">
                  <c:v>3.537296</c:v>
                </c:pt>
                <c:pt idx="2672">
                  <c:v>3.5299290000000001</c:v>
                </c:pt>
                <c:pt idx="2673">
                  <c:v>3.5223049999999998</c:v>
                </c:pt>
                <c:pt idx="2674">
                  <c:v>3.5149349999999999</c:v>
                </c:pt>
                <c:pt idx="2675">
                  <c:v>3.507018</c:v>
                </c:pt>
                <c:pt idx="2676">
                  <c:v>3.4988510000000002</c:v>
                </c:pt>
                <c:pt idx="2677">
                  <c:v>3.4988510000000002</c:v>
                </c:pt>
                <c:pt idx="2678">
                  <c:v>3.4679410000000002</c:v>
                </c:pt>
                <c:pt idx="2679">
                  <c:v>3.459511</c:v>
                </c:pt>
                <c:pt idx="2680">
                  <c:v>3.450834</c:v>
                </c:pt>
                <c:pt idx="2681">
                  <c:v>3.44191</c:v>
                </c:pt>
                <c:pt idx="2682">
                  <c:v>3.4333840000000002</c:v>
                </c:pt>
                <c:pt idx="2683">
                  <c:v>3.42408</c:v>
                </c:pt>
                <c:pt idx="2684">
                  <c:v>3.4145120000000002</c:v>
                </c:pt>
                <c:pt idx="2685">
                  <c:v>3.4145120000000002</c:v>
                </c:pt>
                <c:pt idx="2686">
                  <c:v>3.3658229999999998</c:v>
                </c:pt>
                <c:pt idx="2687">
                  <c:v>3.3658229999999998</c:v>
                </c:pt>
                <c:pt idx="2688">
                  <c:v>3.3551760000000002</c:v>
                </c:pt>
                <c:pt idx="2689">
                  <c:v>3.3444280000000002</c:v>
                </c:pt>
                <c:pt idx="2690">
                  <c:v>3.3334839999999999</c:v>
                </c:pt>
                <c:pt idx="2691">
                  <c:v>3.321812</c:v>
                </c:pt>
                <c:pt idx="2692">
                  <c:v>3.3099159999999999</c:v>
                </c:pt>
                <c:pt idx="2693">
                  <c:v>3.3099159999999999</c:v>
                </c:pt>
                <c:pt idx="2694">
                  <c:v>3.2279620000000002</c:v>
                </c:pt>
                <c:pt idx="2695">
                  <c:v>3.2279620000000002</c:v>
                </c:pt>
                <c:pt idx="2696">
                  <c:v>3.2153160000000001</c:v>
                </c:pt>
                <c:pt idx="2697">
                  <c:v>3.2018249999999999</c:v>
                </c:pt>
                <c:pt idx="2698">
                  <c:v>3.188151</c:v>
                </c:pt>
                <c:pt idx="2699">
                  <c:v>3.1748810000000001</c:v>
                </c:pt>
                <c:pt idx="2700">
                  <c:v>3.1608679999999998</c:v>
                </c:pt>
                <c:pt idx="2701">
                  <c:v>3.1608679999999998</c:v>
                </c:pt>
                <c:pt idx="2702">
                  <c:v>3.02007</c:v>
                </c:pt>
                <c:pt idx="2703">
                  <c:v>3.02007</c:v>
                </c:pt>
                <c:pt idx="2704">
                  <c:v>2.972553</c:v>
                </c:pt>
                <c:pt idx="2705">
                  <c:v>2.972553</c:v>
                </c:pt>
                <c:pt idx="2706">
                  <c:v>2.9630169999999998</c:v>
                </c:pt>
                <c:pt idx="2707">
                  <c:v>2.948134</c:v>
                </c:pt>
                <c:pt idx="2708">
                  <c:v>2.9332129999999998</c:v>
                </c:pt>
                <c:pt idx="2709">
                  <c:v>2.9182540000000001</c:v>
                </c:pt>
                <c:pt idx="2710">
                  <c:v>2.8738260000000002</c:v>
                </c:pt>
                <c:pt idx="2711">
                  <c:v>2.8738260000000002</c:v>
                </c:pt>
                <c:pt idx="2712">
                  <c:v>2.8252790000000001</c:v>
                </c:pt>
                <c:pt idx="2713">
                  <c:v>2.8252790000000001</c:v>
                </c:pt>
                <c:pt idx="2714">
                  <c:v>2.8154330000000001</c:v>
                </c:pt>
                <c:pt idx="2715">
                  <c:v>2.8003269999999998</c:v>
                </c:pt>
                <c:pt idx="2716">
                  <c:v>2.785193</c:v>
                </c:pt>
                <c:pt idx="2717">
                  <c:v>2.7700239999999998</c:v>
                </c:pt>
                <c:pt idx="2718">
                  <c:v>2.7249340000000002</c:v>
                </c:pt>
                <c:pt idx="2719">
                  <c:v>2.7249340000000002</c:v>
                </c:pt>
                <c:pt idx="2720">
                  <c:v>2.6751589999999998</c:v>
                </c:pt>
                <c:pt idx="2721">
                  <c:v>2.6751589999999998</c:v>
                </c:pt>
                <c:pt idx="2722">
                  <c:v>2.665492</c:v>
                </c:pt>
                <c:pt idx="2723">
                  <c:v>2.6504099999999999</c:v>
                </c:pt>
                <c:pt idx="2724">
                  <c:v>2.6359979999999998</c:v>
                </c:pt>
                <c:pt idx="2725">
                  <c:v>2.620914</c:v>
                </c:pt>
                <c:pt idx="2726">
                  <c:v>2.5760429999999999</c:v>
                </c:pt>
                <c:pt idx="2727">
                  <c:v>2.5760429999999999</c:v>
                </c:pt>
                <c:pt idx="2728">
                  <c:v>2.5262950000000002</c:v>
                </c:pt>
                <c:pt idx="2729">
                  <c:v>2.5262950000000002</c:v>
                </c:pt>
                <c:pt idx="2730">
                  <c:v>2.5174750000000001</c:v>
                </c:pt>
                <c:pt idx="2731">
                  <c:v>2.5026730000000001</c:v>
                </c:pt>
                <c:pt idx="2732">
                  <c:v>2.4879530000000001</c:v>
                </c:pt>
                <c:pt idx="2733">
                  <c:v>2.4729329999999998</c:v>
                </c:pt>
                <c:pt idx="2734">
                  <c:v>2.4290940000000001</c:v>
                </c:pt>
                <c:pt idx="2735">
                  <c:v>2.4290940000000001</c:v>
                </c:pt>
                <c:pt idx="2736">
                  <c:v>2.3811610000000001</c:v>
                </c:pt>
                <c:pt idx="2737">
                  <c:v>2.3811610000000001</c:v>
                </c:pt>
                <c:pt idx="2738">
                  <c:v>2.3716050000000002</c:v>
                </c:pt>
                <c:pt idx="2739">
                  <c:v>2.3569710000000001</c:v>
                </c:pt>
                <c:pt idx="2740">
                  <c:v>2.3424230000000001</c:v>
                </c:pt>
                <c:pt idx="2741">
                  <c:v>2.3283040000000002</c:v>
                </c:pt>
                <c:pt idx="2742">
                  <c:v>2.2841870000000002</c:v>
                </c:pt>
                <c:pt idx="2743">
                  <c:v>2.2841870000000002</c:v>
                </c:pt>
                <c:pt idx="2744">
                  <c:v>2.237079</c:v>
                </c:pt>
                <c:pt idx="2745">
                  <c:v>2.237079</c:v>
                </c:pt>
                <c:pt idx="2746">
                  <c:v>2.2272129999999999</c:v>
                </c:pt>
                <c:pt idx="2747">
                  <c:v>2.2130269999999999</c:v>
                </c:pt>
                <c:pt idx="2748">
                  <c:v>2.198267</c:v>
                </c:pt>
                <c:pt idx="2749">
                  <c:v>2.1832850000000001</c:v>
                </c:pt>
                <c:pt idx="2750">
                  <c:v>2.1388069999999999</c:v>
                </c:pt>
                <c:pt idx="2751">
                  <c:v>2.1388069999999999</c:v>
                </c:pt>
                <c:pt idx="2752">
                  <c:v>2.0920429999999999</c:v>
                </c:pt>
                <c:pt idx="2753">
                  <c:v>2.0920429999999999</c:v>
                </c:pt>
                <c:pt idx="2754">
                  <c:v>2.0827360000000001</c:v>
                </c:pt>
                <c:pt idx="2755">
                  <c:v>2.0677340000000002</c:v>
                </c:pt>
                <c:pt idx="2756">
                  <c:v>2.0527579999999999</c:v>
                </c:pt>
                <c:pt idx="2757">
                  <c:v>2.0384060000000002</c:v>
                </c:pt>
                <c:pt idx="2758">
                  <c:v>1.9934480000000001</c:v>
                </c:pt>
                <c:pt idx="2759">
                  <c:v>1.9934480000000001</c:v>
                </c:pt>
                <c:pt idx="2760">
                  <c:v>1.9464129999999999</c:v>
                </c:pt>
                <c:pt idx="2761">
                  <c:v>1.9464129999999999</c:v>
                </c:pt>
                <c:pt idx="2762">
                  <c:v>1.936952</c:v>
                </c:pt>
                <c:pt idx="2763">
                  <c:v>1.921821</c:v>
                </c:pt>
                <c:pt idx="2764">
                  <c:v>1.9066179999999999</c:v>
                </c:pt>
                <c:pt idx="2765">
                  <c:v>1.8913390000000001</c:v>
                </c:pt>
                <c:pt idx="2766">
                  <c:v>1.8462320000000001</c:v>
                </c:pt>
                <c:pt idx="2767">
                  <c:v>1.8462320000000001</c:v>
                </c:pt>
                <c:pt idx="2768">
                  <c:v>1.79728</c:v>
                </c:pt>
                <c:pt idx="2769">
                  <c:v>1.79728</c:v>
                </c:pt>
                <c:pt idx="2770">
                  <c:v>1.787174</c:v>
                </c:pt>
                <c:pt idx="2771">
                  <c:v>1.771763</c:v>
                </c:pt>
                <c:pt idx="2772">
                  <c:v>1.7569570000000001</c:v>
                </c:pt>
                <c:pt idx="2773">
                  <c:v>1.7414289999999999</c:v>
                </c:pt>
                <c:pt idx="2774">
                  <c:v>1.6954229999999999</c:v>
                </c:pt>
                <c:pt idx="2775">
                  <c:v>1.6954229999999999</c:v>
                </c:pt>
                <c:pt idx="2776">
                  <c:v>1.644776</c:v>
                </c:pt>
                <c:pt idx="2777">
                  <c:v>1.644776</c:v>
                </c:pt>
                <c:pt idx="2778">
                  <c:v>1.6356299999999999</c:v>
                </c:pt>
                <c:pt idx="2779">
                  <c:v>1.605415</c:v>
                </c:pt>
                <c:pt idx="2780">
                  <c:v>1.5897939999999999</c:v>
                </c:pt>
                <c:pt idx="2781">
                  <c:v>1.5897939999999999</c:v>
                </c:pt>
                <c:pt idx="2782">
                  <c:v>1.5445679999999999</c:v>
                </c:pt>
                <c:pt idx="2783">
                  <c:v>1.5445679999999999</c:v>
                </c:pt>
                <c:pt idx="2784">
                  <c:v>1.5445679999999999</c:v>
                </c:pt>
                <c:pt idx="2785">
                  <c:v>1.4585900000000001</c:v>
                </c:pt>
                <c:pt idx="2786">
                  <c:v>1.4585900000000001</c:v>
                </c:pt>
                <c:pt idx="2787">
                  <c:v>1.4585900000000001</c:v>
                </c:pt>
                <c:pt idx="2788">
                  <c:v>1.4585900000000001</c:v>
                </c:pt>
                <c:pt idx="2789">
                  <c:v>1.4501459999999999</c:v>
                </c:pt>
                <c:pt idx="2790">
                  <c:v>1.392301</c:v>
                </c:pt>
                <c:pt idx="2791">
                  <c:v>1.3768579999999999</c:v>
                </c:pt>
                <c:pt idx="2792">
                  <c:v>1.3613489999999999</c:v>
                </c:pt>
                <c:pt idx="2793">
                  <c:v>1.3613489999999999</c:v>
                </c:pt>
                <c:pt idx="2794">
                  <c:v>1.3613489999999999</c:v>
                </c:pt>
                <c:pt idx="2795">
                  <c:v>1.216199</c:v>
                </c:pt>
                <c:pt idx="2796">
                  <c:v>1.216199</c:v>
                </c:pt>
                <c:pt idx="2797">
                  <c:v>1.2077230000000001</c:v>
                </c:pt>
                <c:pt idx="2798">
                  <c:v>1.144477</c:v>
                </c:pt>
                <c:pt idx="2799">
                  <c:v>1.1282270000000001</c:v>
                </c:pt>
                <c:pt idx="2800">
                  <c:v>1.1120129999999999</c:v>
                </c:pt>
                <c:pt idx="2801">
                  <c:v>1.1120129999999999</c:v>
                </c:pt>
                <c:pt idx="2802">
                  <c:v>1.1120129999999999</c:v>
                </c:pt>
                <c:pt idx="2803">
                  <c:v>1.0598190000000001</c:v>
                </c:pt>
                <c:pt idx="2804">
                  <c:v>1.0598190000000001</c:v>
                </c:pt>
                <c:pt idx="2805">
                  <c:v>1.0496380000000001</c:v>
                </c:pt>
                <c:pt idx="2806">
                  <c:v>0.98374099999999998</c:v>
                </c:pt>
                <c:pt idx="2807">
                  <c:v>0.96757599999999999</c:v>
                </c:pt>
                <c:pt idx="2808">
                  <c:v>0.95185399999999998</c:v>
                </c:pt>
                <c:pt idx="2809">
                  <c:v>0.95185399999999998</c:v>
                </c:pt>
                <c:pt idx="2810">
                  <c:v>0.95185399999999998</c:v>
                </c:pt>
                <c:pt idx="2811">
                  <c:v>0.90142699999999998</c:v>
                </c:pt>
                <c:pt idx="2812">
                  <c:v>0.90142699999999998</c:v>
                </c:pt>
                <c:pt idx="2813">
                  <c:v>0.890347</c:v>
                </c:pt>
                <c:pt idx="2814">
                  <c:v>0.82757400000000003</c:v>
                </c:pt>
                <c:pt idx="2815">
                  <c:v>0.812782</c:v>
                </c:pt>
                <c:pt idx="2816">
                  <c:v>0.797539</c:v>
                </c:pt>
                <c:pt idx="2817">
                  <c:v>0.797539</c:v>
                </c:pt>
                <c:pt idx="2818">
                  <c:v>0.797539</c:v>
                </c:pt>
                <c:pt idx="2819">
                  <c:v>0.70815799999999995</c:v>
                </c:pt>
                <c:pt idx="2820">
                  <c:v>0.70815799999999995</c:v>
                </c:pt>
                <c:pt idx="2821">
                  <c:v>0.69936299999999996</c:v>
                </c:pt>
                <c:pt idx="2822">
                  <c:v>0.64455499999999999</c:v>
                </c:pt>
                <c:pt idx="2823">
                  <c:v>0.63102800000000003</c:v>
                </c:pt>
                <c:pt idx="2824">
                  <c:v>0.61707400000000001</c:v>
                </c:pt>
                <c:pt idx="2825">
                  <c:v>0.61707400000000001</c:v>
                </c:pt>
                <c:pt idx="2826">
                  <c:v>0.61707400000000001</c:v>
                </c:pt>
                <c:pt idx="2827">
                  <c:v>0.57225800000000004</c:v>
                </c:pt>
                <c:pt idx="2828">
                  <c:v>0.57225800000000004</c:v>
                </c:pt>
                <c:pt idx="2829">
                  <c:v>0.56472</c:v>
                </c:pt>
                <c:pt idx="2830">
                  <c:v>0.48916999999999999</c:v>
                </c:pt>
                <c:pt idx="2831">
                  <c:v>0.48916999999999999</c:v>
                </c:pt>
                <c:pt idx="2832">
                  <c:v>0.48916999999999999</c:v>
                </c:pt>
                <c:pt idx="2833">
                  <c:v>0.45070100000000002</c:v>
                </c:pt>
                <c:pt idx="2834">
                  <c:v>0.45070100000000002</c:v>
                </c:pt>
                <c:pt idx="2835">
                  <c:v>0.43012299999999998</c:v>
                </c:pt>
                <c:pt idx="2836">
                  <c:v>0.41838199999999998</c:v>
                </c:pt>
                <c:pt idx="2837">
                  <c:v>0.40663100000000002</c:v>
                </c:pt>
                <c:pt idx="2838">
                  <c:v>0.37155199999999999</c:v>
                </c:pt>
                <c:pt idx="2839">
                  <c:v>0.37155199999999999</c:v>
                </c:pt>
                <c:pt idx="2840">
                  <c:v>0.37155199999999999</c:v>
                </c:pt>
                <c:pt idx="2841">
                  <c:v>0.336563</c:v>
                </c:pt>
                <c:pt idx="2842">
                  <c:v>0.336563</c:v>
                </c:pt>
                <c:pt idx="2843">
                  <c:v>0.31711899999999998</c:v>
                </c:pt>
                <c:pt idx="2844">
                  <c:v>0.306141</c:v>
                </c:pt>
                <c:pt idx="2845">
                  <c:v>0.29487000000000002</c:v>
                </c:pt>
                <c:pt idx="2846">
                  <c:v>0.26144000000000001</c:v>
                </c:pt>
                <c:pt idx="2847">
                  <c:v>0.26144000000000001</c:v>
                </c:pt>
                <c:pt idx="2848">
                  <c:v>0.26144000000000001</c:v>
                </c:pt>
                <c:pt idx="2849">
                  <c:v>0.22941900000000001</c:v>
                </c:pt>
                <c:pt idx="2850">
                  <c:v>0.22941900000000001</c:v>
                </c:pt>
                <c:pt idx="2851">
                  <c:v>0.21153</c:v>
                </c:pt>
                <c:pt idx="2852">
                  <c:v>0.20092299999999999</c:v>
                </c:pt>
                <c:pt idx="2853">
                  <c:v>0.19053999999999999</c:v>
                </c:pt>
                <c:pt idx="2854">
                  <c:v>0.15864900000000001</c:v>
                </c:pt>
                <c:pt idx="2855">
                  <c:v>0.15864900000000001</c:v>
                </c:pt>
                <c:pt idx="2856">
                  <c:v>0.15864900000000001</c:v>
                </c:pt>
                <c:pt idx="2857">
                  <c:v>0.128331</c:v>
                </c:pt>
                <c:pt idx="2858">
                  <c:v>0.128331</c:v>
                </c:pt>
                <c:pt idx="2859">
                  <c:v>0.12127499999999999</c:v>
                </c:pt>
                <c:pt idx="2860">
                  <c:v>0.100231</c:v>
                </c:pt>
                <c:pt idx="2861">
                  <c:v>8.9695999999999998E-2</c:v>
                </c:pt>
                <c:pt idx="2862">
                  <c:v>5.8406E-2</c:v>
                </c:pt>
                <c:pt idx="2863">
                  <c:v>5.8406E-2</c:v>
                </c:pt>
                <c:pt idx="2864">
                  <c:v>5.8406E-2</c:v>
                </c:pt>
                <c:pt idx="2865">
                  <c:v>2.7739E-2</c:v>
                </c:pt>
                <c:pt idx="2866">
                  <c:v>2.7739E-2</c:v>
                </c:pt>
                <c:pt idx="2867">
                  <c:v>9.868E-3</c:v>
                </c:pt>
                <c:pt idx="2868">
                  <c:v>-5.0600000000000005E-4</c:v>
                </c:pt>
                <c:pt idx="2869">
                  <c:v>-1.0902E-2</c:v>
                </c:pt>
                <c:pt idx="2870">
                  <c:v>-4.1451000000000002E-2</c:v>
                </c:pt>
                <c:pt idx="2871">
                  <c:v>-4.1451000000000002E-2</c:v>
                </c:pt>
                <c:pt idx="2872">
                  <c:v>-4.1451000000000002E-2</c:v>
                </c:pt>
                <c:pt idx="2873">
                  <c:v>-7.2454000000000005E-2</c:v>
                </c:pt>
                <c:pt idx="2874">
                  <c:v>-7.2454000000000005E-2</c:v>
                </c:pt>
                <c:pt idx="2875">
                  <c:v>-7.9313999999999996E-2</c:v>
                </c:pt>
                <c:pt idx="2876">
                  <c:v>-9.9475999999999995E-2</c:v>
                </c:pt>
                <c:pt idx="2877">
                  <c:v>-0.10911899999999999</c:v>
                </c:pt>
                <c:pt idx="2878">
                  <c:v>-0.13922300000000001</c:v>
                </c:pt>
                <c:pt idx="2879">
                  <c:v>-0.13922300000000001</c:v>
                </c:pt>
                <c:pt idx="2880">
                  <c:v>-0.13922300000000001</c:v>
                </c:pt>
                <c:pt idx="2881">
                  <c:v>-0.170846</c:v>
                </c:pt>
                <c:pt idx="2882">
                  <c:v>-0.170846</c:v>
                </c:pt>
                <c:pt idx="2883">
                  <c:v>-0.18698600000000001</c:v>
                </c:pt>
                <c:pt idx="2884">
                  <c:v>-0.19694900000000001</c:v>
                </c:pt>
                <c:pt idx="2885">
                  <c:v>-0.206924</c:v>
                </c:pt>
                <c:pt idx="2886">
                  <c:v>-0.23643800000000001</c:v>
                </c:pt>
                <c:pt idx="2887">
                  <c:v>-0.23643800000000001</c:v>
                </c:pt>
                <c:pt idx="2888">
                  <c:v>-0.23643800000000001</c:v>
                </c:pt>
                <c:pt idx="2889">
                  <c:v>-0.26849699999999999</c:v>
                </c:pt>
                <c:pt idx="2890">
                  <c:v>-0.26849699999999999</c:v>
                </c:pt>
                <c:pt idx="2891">
                  <c:v>-0.28479399999999999</c:v>
                </c:pt>
                <c:pt idx="2892">
                  <c:v>-0.29469600000000001</c:v>
                </c:pt>
                <c:pt idx="2893">
                  <c:v>-0.30457600000000001</c:v>
                </c:pt>
                <c:pt idx="2894">
                  <c:v>-0.33419199999999999</c:v>
                </c:pt>
                <c:pt idx="2895">
                  <c:v>-0.33419199999999999</c:v>
                </c:pt>
                <c:pt idx="2896">
                  <c:v>-0.33419199999999999</c:v>
                </c:pt>
                <c:pt idx="2897">
                  <c:v>-0.36599900000000002</c:v>
                </c:pt>
                <c:pt idx="2898">
                  <c:v>-0.36599900000000002</c:v>
                </c:pt>
                <c:pt idx="2899">
                  <c:v>-0.38204100000000002</c:v>
                </c:pt>
                <c:pt idx="2900">
                  <c:v>-0.39191799999999999</c:v>
                </c:pt>
                <c:pt idx="2901">
                  <c:v>-0.40176699999999999</c:v>
                </c:pt>
                <c:pt idx="2902">
                  <c:v>-0.43198599999999998</c:v>
                </c:pt>
                <c:pt idx="2903">
                  <c:v>-0.43198599999999998</c:v>
                </c:pt>
                <c:pt idx="2904">
                  <c:v>-0.43198599999999998</c:v>
                </c:pt>
                <c:pt idx="2905">
                  <c:v>-0.46359899999999998</c:v>
                </c:pt>
                <c:pt idx="2906">
                  <c:v>-0.46359899999999998</c:v>
                </c:pt>
                <c:pt idx="2907">
                  <c:v>-0.48011700000000002</c:v>
                </c:pt>
                <c:pt idx="2908">
                  <c:v>-0.49024800000000002</c:v>
                </c:pt>
                <c:pt idx="2909">
                  <c:v>-0.50019499999999995</c:v>
                </c:pt>
                <c:pt idx="2910">
                  <c:v>-0.53106900000000001</c:v>
                </c:pt>
                <c:pt idx="2911">
                  <c:v>-0.53106900000000001</c:v>
                </c:pt>
                <c:pt idx="2912">
                  <c:v>-0.53106900000000001</c:v>
                </c:pt>
                <c:pt idx="2913">
                  <c:v>-0.53106900000000001</c:v>
                </c:pt>
                <c:pt idx="2914">
                  <c:v>-0.56303999999999998</c:v>
                </c:pt>
                <c:pt idx="2915">
                  <c:v>-0.56303999999999998</c:v>
                </c:pt>
                <c:pt idx="2916">
                  <c:v>-0.56303999999999998</c:v>
                </c:pt>
                <c:pt idx="2917">
                  <c:v>-0.58007799999999998</c:v>
                </c:pt>
                <c:pt idx="2918">
                  <c:v>-0.61152700000000004</c:v>
                </c:pt>
                <c:pt idx="2919">
                  <c:v>-0.62146100000000004</c:v>
                </c:pt>
                <c:pt idx="2920">
                  <c:v>-0.63188800000000001</c:v>
                </c:pt>
                <c:pt idx="2921">
                  <c:v>-0.63188800000000001</c:v>
                </c:pt>
                <c:pt idx="2922">
                  <c:v>-0.63188800000000001</c:v>
                </c:pt>
                <c:pt idx="2923">
                  <c:v>-0.63188800000000001</c:v>
                </c:pt>
                <c:pt idx="2924">
                  <c:v>-0.66334499999999996</c:v>
                </c:pt>
                <c:pt idx="2925">
                  <c:v>-0.66334499999999996</c:v>
                </c:pt>
                <c:pt idx="2926">
                  <c:v>-0.67994699999999997</c:v>
                </c:pt>
                <c:pt idx="2927">
                  <c:v>-0.68999900000000003</c:v>
                </c:pt>
                <c:pt idx="2928">
                  <c:v>-0.69976300000000002</c:v>
                </c:pt>
                <c:pt idx="2929">
                  <c:v>-0.70949799999999996</c:v>
                </c:pt>
                <c:pt idx="2930">
                  <c:v>-0.71920700000000004</c:v>
                </c:pt>
                <c:pt idx="2931">
                  <c:v>-0.72889400000000004</c:v>
                </c:pt>
                <c:pt idx="2932">
                  <c:v>-0.72889400000000004</c:v>
                </c:pt>
                <c:pt idx="2933">
                  <c:v>-0.75919199999999998</c:v>
                </c:pt>
                <c:pt idx="2934">
                  <c:v>-0.77435200000000004</c:v>
                </c:pt>
                <c:pt idx="2935">
                  <c:v>-0.78330299999999997</c:v>
                </c:pt>
                <c:pt idx="2936">
                  <c:v>-0.79244099999999995</c:v>
                </c:pt>
                <c:pt idx="2937">
                  <c:v>-0.80143900000000001</c:v>
                </c:pt>
                <c:pt idx="2938">
                  <c:v>-0.81056300000000003</c:v>
                </c:pt>
                <c:pt idx="2939">
                  <c:v>-0.81968200000000002</c:v>
                </c:pt>
                <c:pt idx="2940">
                  <c:v>-0.81968200000000002</c:v>
                </c:pt>
                <c:pt idx="2941">
                  <c:v>-0.81968200000000002</c:v>
                </c:pt>
                <c:pt idx="2942">
                  <c:v>-0.86389800000000005</c:v>
                </c:pt>
                <c:pt idx="2943">
                  <c:v>-0.87292800000000004</c:v>
                </c:pt>
                <c:pt idx="2944">
                  <c:v>-0.88156599999999996</c:v>
                </c:pt>
                <c:pt idx="2945">
                  <c:v>-0.89061100000000004</c:v>
                </c:pt>
                <c:pt idx="2946">
                  <c:v>-0.89966199999999996</c:v>
                </c:pt>
                <c:pt idx="2947">
                  <c:v>-0.90871599999999997</c:v>
                </c:pt>
                <c:pt idx="2948">
                  <c:v>-0.90871599999999997</c:v>
                </c:pt>
                <c:pt idx="2949">
                  <c:v>-0.95675600000000005</c:v>
                </c:pt>
                <c:pt idx="2950">
                  <c:v>-0.970526</c:v>
                </c:pt>
                <c:pt idx="2951">
                  <c:v>-0.97962499999999997</c:v>
                </c:pt>
                <c:pt idx="2952">
                  <c:v>-0.98879700000000004</c:v>
                </c:pt>
                <c:pt idx="2953">
                  <c:v>-0.99797100000000005</c:v>
                </c:pt>
                <c:pt idx="2954">
                  <c:v>-1.0071460000000001</c:v>
                </c:pt>
                <c:pt idx="2955">
                  <c:v>-1.0164690000000001</c:v>
                </c:pt>
                <c:pt idx="2956">
                  <c:v>-1.0164690000000001</c:v>
                </c:pt>
                <c:pt idx="2957">
                  <c:v>-1.0464800000000001</c:v>
                </c:pt>
                <c:pt idx="2958">
                  <c:v>-1.080408</c:v>
                </c:pt>
                <c:pt idx="2959">
                  <c:v>-1.089936</c:v>
                </c:pt>
                <c:pt idx="2960">
                  <c:v>-1.0994699999999999</c:v>
                </c:pt>
                <c:pt idx="2961">
                  <c:v>-1.1089549999999999</c:v>
                </c:pt>
                <c:pt idx="2962">
                  <c:v>-1.1089549999999999</c:v>
                </c:pt>
                <c:pt idx="2963">
                  <c:v>-1.139707</c:v>
                </c:pt>
                <c:pt idx="2964">
                  <c:v>-1.139707</c:v>
                </c:pt>
                <c:pt idx="2965">
                  <c:v>-1.139707</c:v>
                </c:pt>
                <c:pt idx="2966">
                  <c:v>-1.1750179999999999</c:v>
                </c:pt>
                <c:pt idx="2967">
                  <c:v>-1.1848700000000001</c:v>
                </c:pt>
                <c:pt idx="2968">
                  <c:v>-1.194725</c:v>
                </c:pt>
                <c:pt idx="2969">
                  <c:v>-1.2046650000000001</c:v>
                </c:pt>
                <c:pt idx="2970">
                  <c:v>-1.2046650000000001</c:v>
                </c:pt>
                <c:pt idx="2971">
                  <c:v>-1.2360420000000001</c:v>
                </c:pt>
                <c:pt idx="2972">
                  <c:v>-1.2360420000000001</c:v>
                </c:pt>
                <c:pt idx="2973">
                  <c:v>-1.2360420000000001</c:v>
                </c:pt>
                <c:pt idx="2974">
                  <c:v>-1.27207</c:v>
                </c:pt>
                <c:pt idx="2975">
                  <c:v>-1.282168</c:v>
                </c:pt>
                <c:pt idx="2976">
                  <c:v>-1.2922579999999999</c:v>
                </c:pt>
                <c:pt idx="2977">
                  <c:v>-1.301917</c:v>
                </c:pt>
                <c:pt idx="2978">
                  <c:v>-1.301917</c:v>
                </c:pt>
                <c:pt idx="2979">
                  <c:v>-1.333677</c:v>
                </c:pt>
                <c:pt idx="2980">
                  <c:v>-1.333677</c:v>
                </c:pt>
                <c:pt idx="2981">
                  <c:v>-1.333677</c:v>
                </c:pt>
                <c:pt idx="2982">
                  <c:v>-1.370072</c:v>
                </c:pt>
                <c:pt idx="2983">
                  <c:v>-1.37967</c:v>
                </c:pt>
                <c:pt idx="2984">
                  <c:v>-1.3896360000000001</c:v>
                </c:pt>
                <c:pt idx="2985">
                  <c:v>-1.399284</c:v>
                </c:pt>
                <c:pt idx="2986">
                  <c:v>-1.399284</c:v>
                </c:pt>
                <c:pt idx="2987">
                  <c:v>-1.4300710000000001</c:v>
                </c:pt>
                <c:pt idx="2988">
                  <c:v>-1.4300710000000001</c:v>
                </c:pt>
                <c:pt idx="2989">
                  <c:v>-1.4300710000000001</c:v>
                </c:pt>
                <c:pt idx="2990">
                  <c:v>-1.465544</c:v>
                </c:pt>
                <c:pt idx="2991">
                  <c:v>-1.4748829999999999</c:v>
                </c:pt>
                <c:pt idx="2992">
                  <c:v>-1.484739</c:v>
                </c:pt>
                <c:pt idx="2993">
                  <c:v>-1.4940370000000001</c:v>
                </c:pt>
                <c:pt idx="2994">
                  <c:v>-1.4940370000000001</c:v>
                </c:pt>
                <c:pt idx="2995">
                  <c:v>-1.5241340000000001</c:v>
                </c:pt>
                <c:pt idx="2996">
                  <c:v>-1.5241340000000001</c:v>
                </c:pt>
                <c:pt idx="2997">
                  <c:v>-1.530537</c:v>
                </c:pt>
                <c:pt idx="2998">
                  <c:v>-1.558465</c:v>
                </c:pt>
                <c:pt idx="2999">
                  <c:v>-1.5677760000000001</c:v>
                </c:pt>
                <c:pt idx="3000">
                  <c:v>-1.5766500000000001</c:v>
                </c:pt>
                <c:pt idx="3001">
                  <c:v>-1.585882</c:v>
                </c:pt>
                <c:pt idx="3002">
                  <c:v>-1.585882</c:v>
                </c:pt>
                <c:pt idx="3003">
                  <c:v>-1.615156</c:v>
                </c:pt>
                <c:pt idx="3004">
                  <c:v>-1.615156</c:v>
                </c:pt>
                <c:pt idx="3005">
                  <c:v>-1.621294</c:v>
                </c:pt>
                <c:pt idx="3006">
                  <c:v>-1.6752320000000001</c:v>
                </c:pt>
                <c:pt idx="3007">
                  <c:v>-1.6752320000000001</c:v>
                </c:pt>
                <c:pt idx="3008">
                  <c:v>-1.6752320000000001</c:v>
                </c:pt>
                <c:pt idx="3009">
                  <c:v>-1.703408</c:v>
                </c:pt>
                <c:pt idx="3010">
                  <c:v>-1.703408</c:v>
                </c:pt>
                <c:pt idx="3011">
                  <c:v>-1.703408</c:v>
                </c:pt>
                <c:pt idx="3012">
                  <c:v>-1.7175119999999999</c:v>
                </c:pt>
                <c:pt idx="3013">
                  <c:v>-1.726515</c:v>
                </c:pt>
                <c:pt idx="3014">
                  <c:v>-1.81142</c:v>
                </c:pt>
                <c:pt idx="3015">
                  <c:v>-1.820163</c:v>
                </c:pt>
                <c:pt idx="3016">
                  <c:v>-1.820163</c:v>
                </c:pt>
                <c:pt idx="3017">
                  <c:v>-1.828576</c:v>
                </c:pt>
                <c:pt idx="3018">
                  <c:v>-1.837391</c:v>
                </c:pt>
                <c:pt idx="3019">
                  <c:v>-1.8462000000000001</c:v>
                </c:pt>
                <c:pt idx="3020">
                  <c:v>-1.8462000000000001</c:v>
                </c:pt>
                <c:pt idx="3021">
                  <c:v>-1.8727929999999999</c:v>
                </c:pt>
                <c:pt idx="3022">
                  <c:v>-1.89517</c:v>
                </c:pt>
                <c:pt idx="3023">
                  <c:v>-1.89517</c:v>
                </c:pt>
                <c:pt idx="3024">
                  <c:v>-1.9035</c:v>
                </c:pt>
                <c:pt idx="3025">
                  <c:v>-1.911772</c:v>
                </c:pt>
                <c:pt idx="3026">
                  <c:v>-1.9199299999999999</c:v>
                </c:pt>
                <c:pt idx="3027">
                  <c:v>-1.9272069999999999</c:v>
                </c:pt>
                <c:pt idx="3028">
                  <c:v>-1.9272069999999999</c:v>
                </c:pt>
                <c:pt idx="3029">
                  <c:v>-1.9507509999999999</c:v>
                </c:pt>
                <c:pt idx="3030">
                  <c:v>-1.9662459999999999</c:v>
                </c:pt>
                <c:pt idx="3031">
                  <c:v>-1.9662459999999999</c:v>
                </c:pt>
                <c:pt idx="3032">
                  <c:v>-1.9709179999999999</c:v>
                </c:pt>
                <c:pt idx="3033">
                  <c:v>-1.9744710000000001</c:v>
                </c:pt>
                <c:pt idx="3034">
                  <c:v>-1.977336</c:v>
                </c:pt>
                <c:pt idx="3035">
                  <c:v>-1.978934</c:v>
                </c:pt>
                <c:pt idx="3036">
                  <c:v>-1.978934</c:v>
                </c:pt>
                <c:pt idx="3037">
                  <c:v>-1.978934</c:v>
                </c:pt>
                <c:pt idx="3038">
                  <c:v>-1.984156</c:v>
                </c:pt>
                <c:pt idx="3039">
                  <c:v>-1.9839169999999999</c:v>
                </c:pt>
                <c:pt idx="3040">
                  <c:v>-1.9834480000000001</c:v>
                </c:pt>
                <c:pt idx="3041">
                  <c:v>-1.9814590000000001</c:v>
                </c:pt>
                <c:pt idx="3042">
                  <c:v>-1.978801</c:v>
                </c:pt>
                <c:pt idx="3043">
                  <c:v>-1.9755450000000001</c:v>
                </c:pt>
                <c:pt idx="3044">
                  <c:v>-1.971535</c:v>
                </c:pt>
                <c:pt idx="3045">
                  <c:v>-1.966831</c:v>
                </c:pt>
                <c:pt idx="3046">
                  <c:v>-1.95244</c:v>
                </c:pt>
                <c:pt idx="3047">
                  <c:v>-1.9481470000000001</c:v>
                </c:pt>
                <c:pt idx="3048">
                  <c:v>-1.94116</c:v>
                </c:pt>
                <c:pt idx="3049">
                  <c:v>-1.9333880000000001</c:v>
                </c:pt>
                <c:pt idx="3050">
                  <c:v>-1.9249240000000001</c:v>
                </c:pt>
                <c:pt idx="3051">
                  <c:v>-1.9156759999999999</c:v>
                </c:pt>
                <c:pt idx="3052">
                  <c:v>-1.9055230000000001</c:v>
                </c:pt>
                <c:pt idx="3053">
                  <c:v>-1.894603</c:v>
                </c:pt>
                <c:pt idx="3054">
                  <c:v>-1.8588640000000001</c:v>
                </c:pt>
                <c:pt idx="3055">
                  <c:v>-1.8512869999999999</c:v>
                </c:pt>
                <c:pt idx="3056">
                  <c:v>-1.8385480000000001</c:v>
                </c:pt>
                <c:pt idx="3057">
                  <c:v>-1.8251310000000001</c:v>
                </c:pt>
                <c:pt idx="3058">
                  <c:v>-1.81105</c:v>
                </c:pt>
                <c:pt idx="3059">
                  <c:v>-1.796942</c:v>
                </c:pt>
                <c:pt idx="3060">
                  <c:v>-1.7815730000000001</c:v>
                </c:pt>
                <c:pt idx="3061">
                  <c:v>-1.7675019999999999</c:v>
                </c:pt>
                <c:pt idx="3062">
                  <c:v>-1.7155009999999999</c:v>
                </c:pt>
                <c:pt idx="3063">
                  <c:v>-1.7057929999999999</c:v>
                </c:pt>
                <c:pt idx="3064">
                  <c:v>-1.6887490000000001</c:v>
                </c:pt>
                <c:pt idx="3065">
                  <c:v>-1.6711100000000001</c:v>
                </c:pt>
                <c:pt idx="3066">
                  <c:v>-1.652898</c:v>
                </c:pt>
                <c:pt idx="3067">
                  <c:v>-1.634139</c:v>
                </c:pt>
                <c:pt idx="3068">
                  <c:v>-1.6157379999999999</c:v>
                </c:pt>
                <c:pt idx="3069">
                  <c:v>-1.595934</c:v>
                </c:pt>
                <c:pt idx="3070">
                  <c:v>-1.483466</c:v>
                </c:pt>
                <c:pt idx="3071">
                  <c:v>-1.4725010000000001</c:v>
                </c:pt>
                <c:pt idx="3072">
                  <c:v>-1.452178</c:v>
                </c:pt>
                <c:pt idx="3073">
                  <c:v>-1.4302520000000001</c:v>
                </c:pt>
                <c:pt idx="3074">
                  <c:v>-1.4052500000000001</c:v>
                </c:pt>
                <c:pt idx="3075">
                  <c:v>-1.379632</c:v>
                </c:pt>
                <c:pt idx="3076">
                  <c:v>-1.353386</c:v>
                </c:pt>
                <c:pt idx="3077">
                  <c:v>-1.3276520000000001</c:v>
                </c:pt>
                <c:pt idx="3078">
                  <c:v>-1.239061</c:v>
                </c:pt>
                <c:pt idx="3079">
                  <c:v>-1.2177009999999999</c:v>
                </c:pt>
                <c:pt idx="3080">
                  <c:v>-1.18594</c:v>
                </c:pt>
                <c:pt idx="3081">
                  <c:v>-1.1520330000000001</c:v>
                </c:pt>
                <c:pt idx="3082">
                  <c:v>-1.1171869999999999</c:v>
                </c:pt>
                <c:pt idx="3083">
                  <c:v>-1.08135</c:v>
                </c:pt>
                <c:pt idx="3084">
                  <c:v>-1.0423249999999999</c:v>
                </c:pt>
                <c:pt idx="3085">
                  <c:v>-1.001684</c:v>
                </c:pt>
                <c:pt idx="3086">
                  <c:v>-0.71729399999999999</c:v>
                </c:pt>
                <c:pt idx="3087">
                  <c:v>-0.71729399999999999</c:v>
                </c:pt>
                <c:pt idx="3088">
                  <c:v>-0.67217300000000002</c:v>
                </c:pt>
                <c:pt idx="3089">
                  <c:v>-0.62861500000000003</c:v>
                </c:pt>
                <c:pt idx="3090">
                  <c:v>-0.58857099999999996</c:v>
                </c:pt>
                <c:pt idx="3091">
                  <c:v>-0.58857099999999996</c:v>
                </c:pt>
                <c:pt idx="3092">
                  <c:v>-0.468671</c:v>
                </c:pt>
                <c:pt idx="3093">
                  <c:v>-0.468671</c:v>
                </c:pt>
                <c:pt idx="3094">
                  <c:v>-0.36234</c:v>
                </c:pt>
                <c:pt idx="3095">
                  <c:v>-0.36234</c:v>
                </c:pt>
                <c:pt idx="3096">
                  <c:v>-0.34627000000000002</c:v>
                </c:pt>
                <c:pt idx="3097">
                  <c:v>-0.33670600000000001</c:v>
                </c:pt>
                <c:pt idx="3098">
                  <c:v>-0.33310400000000001</c:v>
                </c:pt>
                <c:pt idx="3099">
                  <c:v>-0.33310400000000001</c:v>
                </c:pt>
                <c:pt idx="3100">
                  <c:v>-0.32782299999999998</c:v>
                </c:pt>
                <c:pt idx="3101">
                  <c:v>-0.32782299999999998</c:v>
                </c:pt>
                <c:pt idx="3102">
                  <c:v>-0.40472599999999997</c:v>
                </c:pt>
                <c:pt idx="3103">
                  <c:v>-0.40472599999999997</c:v>
                </c:pt>
                <c:pt idx="3104">
                  <c:v>-0.43642599999999998</c:v>
                </c:pt>
                <c:pt idx="3105">
                  <c:v>-0.47448800000000002</c:v>
                </c:pt>
                <c:pt idx="3106">
                  <c:v>-0.51543499999999998</c:v>
                </c:pt>
                <c:pt idx="3107">
                  <c:v>-0.51543499999999998</c:v>
                </c:pt>
                <c:pt idx="3108">
                  <c:v>-0.62572399999999995</c:v>
                </c:pt>
                <c:pt idx="3109">
                  <c:v>-0.62572399999999995</c:v>
                </c:pt>
                <c:pt idx="3110">
                  <c:v>-0.80105400000000004</c:v>
                </c:pt>
                <c:pt idx="3111">
                  <c:v>-0.80105400000000004</c:v>
                </c:pt>
                <c:pt idx="3112">
                  <c:v>-0.85050999999999999</c:v>
                </c:pt>
                <c:pt idx="3113">
                  <c:v>-0.89610100000000004</c:v>
                </c:pt>
                <c:pt idx="3114">
                  <c:v>-0.94170799999999999</c:v>
                </c:pt>
                <c:pt idx="3115">
                  <c:v>-0.94170799999999999</c:v>
                </c:pt>
                <c:pt idx="3116">
                  <c:v>-1.07081</c:v>
                </c:pt>
                <c:pt idx="3117">
                  <c:v>-1.07081</c:v>
                </c:pt>
                <c:pt idx="3118">
                  <c:v>-1.2179469999999999</c:v>
                </c:pt>
                <c:pt idx="3119">
                  <c:v>-1.2179469999999999</c:v>
                </c:pt>
                <c:pt idx="3120">
                  <c:v>-1.2520709999999999</c:v>
                </c:pt>
                <c:pt idx="3121">
                  <c:v>-1.2818510000000001</c:v>
                </c:pt>
                <c:pt idx="3122">
                  <c:v>-1.3075870000000001</c:v>
                </c:pt>
                <c:pt idx="3123">
                  <c:v>-1.3075870000000001</c:v>
                </c:pt>
                <c:pt idx="3124">
                  <c:v>-1.3763970000000001</c:v>
                </c:pt>
                <c:pt idx="3125">
                  <c:v>-1.3763970000000001</c:v>
                </c:pt>
                <c:pt idx="3126">
                  <c:v>-1.4168620000000001</c:v>
                </c:pt>
                <c:pt idx="3127">
                  <c:v>-1.4168620000000001</c:v>
                </c:pt>
                <c:pt idx="3128">
                  <c:v>-1.4173450000000001</c:v>
                </c:pt>
                <c:pt idx="3129">
                  <c:v>-1.4137660000000001</c:v>
                </c:pt>
                <c:pt idx="3130">
                  <c:v>-1.406204</c:v>
                </c:pt>
                <c:pt idx="3131">
                  <c:v>-1.406204</c:v>
                </c:pt>
                <c:pt idx="3132">
                  <c:v>-1.3722639999999999</c:v>
                </c:pt>
                <c:pt idx="3133">
                  <c:v>-1.3722639999999999</c:v>
                </c:pt>
                <c:pt idx="3134">
                  <c:v>-1.2914829999999999</c:v>
                </c:pt>
                <c:pt idx="3135">
                  <c:v>-1.2914829999999999</c:v>
                </c:pt>
                <c:pt idx="3136">
                  <c:v>-1.2609269999999999</c:v>
                </c:pt>
                <c:pt idx="3137">
                  <c:v>-1.2272810000000001</c:v>
                </c:pt>
                <c:pt idx="3138">
                  <c:v>-1.1907540000000001</c:v>
                </c:pt>
                <c:pt idx="3139">
                  <c:v>-1.1907540000000001</c:v>
                </c:pt>
                <c:pt idx="3140">
                  <c:v>-1.0706929999999999</c:v>
                </c:pt>
                <c:pt idx="3141">
                  <c:v>-1.0706929999999999</c:v>
                </c:pt>
                <c:pt idx="3142">
                  <c:v>-0.91049800000000003</c:v>
                </c:pt>
                <c:pt idx="3143">
                  <c:v>-0.86354900000000001</c:v>
                </c:pt>
                <c:pt idx="3144">
                  <c:v>-0.81292200000000003</c:v>
                </c:pt>
                <c:pt idx="3145">
                  <c:v>-0.759876</c:v>
                </c:pt>
                <c:pt idx="3146">
                  <c:v>-0.759876</c:v>
                </c:pt>
                <c:pt idx="3147">
                  <c:v>-0.759876</c:v>
                </c:pt>
                <c:pt idx="3148">
                  <c:v>-0.59225700000000003</c:v>
                </c:pt>
                <c:pt idx="3149">
                  <c:v>-0.59225700000000003</c:v>
                </c:pt>
                <c:pt idx="3150">
                  <c:v>-0.35614200000000001</c:v>
                </c:pt>
                <c:pt idx="3151">
                  <c:v>-0.35614200000000001</c:v>
                </c:pt>
                <c:pt idx="3152">
                  <c:v>-0.20763000000000001</c:v>
                </c:pt>
                <c:pt idx="3153">
                  <c:v>-0.13114600000000001</c:v>
                </c:pt>
                <c:pt idx="3154">
                  <c:v>-0.13114600000000001</c:v>
                </c:pt>
                <c:pt idx="3155">
                  <c:v>-0.13114600000000001</c:v>
                </c:pt>
                <c:pt idx="3156">
                  <c:v>0.115701</c:v>
                </c:pt>
                <c:pt idx="3157">
                  <c:v>0.115701</c:v>
                </c:pt>
                <c:pt idx="3158">
                  <c:v>0.44146600000000003</c:v>
                </c:pt>
                <c:pt idx="3159">
                  <c:v>0.534798</c:v>
                </c:pt>
                <c:pt idx="3160">
                  <c:v>0.62882000000000005</c:v>
                </c:pt>
                <c:pt idx="3161">
                  <c:v>0.72414000000000001</c:v>
                </c:pt>
                <c:pt idx="3162">
                  <c:v>0.72414000000000001</c:v>
                </c:pt>
                <c:pt idx="3163">
                  <c:v>0.72414000000000001</c:v>
                </c:pt>
                <c:pt idx="3164">
                  <c:v>1.023855</c:v>
                </c:pt>
                <c:pt idx="3165">
                  <c:v>1.023855</c:v>
                </c:pt>
                <c:pt idx="3166">
                  <c:v>1.3585719999999999</c:v>
                </c:pt>
                <c:pt idx="3167">
                  <c:v>1.441913</c:v>
                </c:pt>
                <c:pt idx="3168">
                  <c:v>1.527852</c:v>
                </c:pt>
                <c:pt idx="3169">
                  <c:v>1.6132709999999999</c:v>
                </c:pt>
                <c:pt idx="3170">
                  <c:v>1.6132709999999999</c:v>
                </c:pt>
                <c:pt idx="3171">
                  <c:v>1.6132709999999999</c:v>
                </c:pt>
                <c:pt idx="3172">
                  <c:v>1.90004</c:v>
                </c:pt>
                <c:pt idx="3173">
                  <c:v>1.90004</c:v>
                </c:pt>
                <c:pt idx="3174">
                  <c:v>2.1783160000000001</c:v>
                </c:pt>
                <c:pt idx="3175">
                  <c:v>2.2524380000000002</c:v>
                </c:pt>
                <c:pt idx="3176">
                  <c:v>2.324697</c:v>
                </c:pt>
                <c:pt idx="3177">
                  <c:v>2.3926270000000001</c:v>
                </c:pt>
                <c:pt idx="3178">
                  <c:v>2.3926270000000001</c:v>
                </c:pt>
                <c:pt idx="3179">
                  <c:v>2.3926270000000001</c:v>
                </c:pt>
                <c:pt idx="3180">
                  <c:v>2.6368610000000001</c:v>
                </c:pt>
                <c:pt idx="3181">
                  <c:v>2.6368610000000001</c:v>
                </c:pt>
                <c:pt idx="3182">
                  <c:v>2.8603990000000001</c:v>
                </c:pt>
                <c:pt idx="3183">
                  <c:v>2.920455</c:v>
                </c:pt>
                <c:pt idx="3184">
                  <c:v>2.9784639999999998</c:v>
                </c:pt>
                <c:pt idx="3185">
                  <c:v>3.0360149999999999</c:v>
                </c:pt>
                <c:pt idx="3186">
                  <c:v>3.0360149999999999</c:v>
                </c:pt>
                <c:pt idx="3187">
                  <c:v>3.0360149999999999</c:v>
                </c:pt>
                <c:pt idx="3188">
                  <c:v>3.229352</c:v>
                </c:pt>
                <c:pt idx="3189">
                  <c:v>3.229352</c:v>
                </c:pt>
                <c:pt idx="3190">
                  <c:v>3.4131840000000002</c:v>
                </c:pt>
                <c:pt idx="3191">
                  <c:v>3.4631539999999998</c:v>
                </c:pt>
                <c:pt idx="3192">
                  <c:v>3.51159</c:v>
                </c:pt>
                <c:pt idx="3193">
                  <c:v>3.5591029999999999</c:v>
                </c:pt>
                <c:pt idx="3194">
                  <c:v>3.5591029999999999</c:v>
                </c:pt>
                <c:pt idx="3195">
                  <c:v>3.5591029999999999</c:v>
                </c:pt>
                <c:pt idx="3196">
                  <c:v>3.8059210000000001</c:v>
                </c:pt>
                <c:pt idx="3197">
                  <c:v>3.8059210000000001</c:v>
                </c:pt>
                <c:pt idx="3198">
                  <c:v>3.9569399999999999</c:v>
                </c:pt>
                <c:pt idx="3199">
                  <c:v>3.9975529999999999</c:v>
                </c:pt>
                <c:pt idx="3200">
                  <c:v>4.037013</c:v>
                </c:pt>
                <c:pt idx="3201">
                  <c:v>4.0742010000000004</c:v>
                </c:pt>
                <c:pt idx="3202">
                  <c:v>4.0742010000000004</c:v>
                </c:pt>
                <c:pt idx="3203">
                  <c:v>4.0742010000000004</c:v>
                </c:pt>
                <c:pt idx="3204">
                  <c:v>4.1935669999999998</c:v>
                </c:pt>
                <c:pt idx="3205">
                  <c:v>4.1935669999999998</c:v>
                </c:pt>
                <c:pt idx="3206">
                  <c:v>4.3176550000000002</c:v>
                </c:pt>
                <c:pt idx="3207">
                  <c:v>4.3487970000000002</c:v>
                </c:pt>
                <c:pt idx="3208">
                  <c:v>4.3775050000000002</c:v>
                </c:pt>
                <c:pt idx="3209">
                  <c:v>4.4062070000000002</c:v>
                </c:pt>
                <c:pt idx="3210">
                  <c:v>4.4062070000000002</c:v>
                </c:pt>
                <c:pt idx="3211">
                  <c:v>4.4062070000000002</c:v>
                </c:pt>
                <c:pt idx="3212">
                  <c:v>4.4915479999999999</c:v>
                </c:pt>
                <c:pt idx="3213">
                  <c:v>4.4915479999999999</c:v>
                </c:pt>
                <c:pt idx="3214">
                  <c:v>4.622344</c:v>
                </c:pt>
                <c:pt idx="3215">
                  <c:v>4.6423100000000002</c:v>
                </c:pt>
                <c:pt idx="3216">
                  <c:v>4.6423100000000002</c:v>
                </c:pt>
                <c:pt idx="3217">
                  <c:v>4.6423100000000002</c:v>
                </c:pt>
                <c:pt idx="3218">
                  <c:v>4.6998369999999996</c:v>
                </c:pt>
                <c:pt idx="3219">
                  <c:v>4.6998369999999996</c:v>
                </c:pt>
                <c:pt idx="3220">
                  <c:v>4.7303360000000003</c:v>
                </c:pt>
                <c:pt idx="3221">
                  <c:v>4.7475170000000002</c:v>
                </c:pt>
                <c:pt idx="3222">
                  <c:v>4.7954549999999996</c:v>
                </c:pt>
                <c:pt idx="3223">
                  <c:v>4.8108380000000004</c:v>
                </c:pt>
                <c:pt idx="3224">
                  <c:v>4.8108380000000004</c:v>
                </c:pt>
                <c:pt idx="3225">
                  <c:v>4.8108380000000004</c:v>
                </c:pt>
                <c:pt idx="3226">
                  <c:v>4.8549930000000003</c:v>
                </c:pt>
                <c:pt idx="3227">
                  <c:v>4.8549930000000003</c:v>
                </c:pt>
                <c:pt idx="3228">
                  <c:v>4.8787960000000004</c:v>
                </c:pt>
                <c:pt idx="3229">
                  <c:v>4.8917719999999996</c:v>
                </c:pt>
                <c:pt idx="3230">
                  <c:v>4.929964</c:v>
                </c:pt>
                <c:pt idx="3231">
                  <c:v>4.941738</c:v>
                </c:pt>
                <c:pt idx="3232">
                  <c:v>4.941738</c:v>
                </c:pt>
                <c:pt idx="3233">
                  <c:v>4.941738</c:v>
                </c:pt>
                <c:pt idx="3234">
                  <c:v>4.9790029999999996</c:v>
                </c:pt>
                <c:pt idx="3235">
                  <c:v>4.9790029999999996</c:v>
                </c:pt>
                <c:pt idx="3236">
                  <c:v>4.9953940000000001</c:v>
                </c:pt>
                <c:pt idx="3237">
                  <c:v>5.0053349999999996</c:v>
                </c:pt>
                <c:pt idx="3238">
                  <c:v>5.0314310000000004</c:v>
                </c:pt>
                <c:pt idx="3239">
                  <c:v>5.0390459999999999</c:v>
                </c:pt>
                <c:pt idx="3240">
                  <c:v>5.0390459999999999</c:v>
                </c:pt>
                <c:pt idx="3241">
                  <c:v>5.0390459999999999</c:v>
                </c:pt>
                <c:pt idx="3242">
                  <c:v>5.0689840000000004</c:v>
                </c:pt>
                <c:pt idx="3243">
                  <c:v>5.0689840000000004</c:v>
                </c:pt>
                <c:pt idx="3244">
                  <c:v>5.0776950000000003</c:v>
                </c:pt>
                <c:pt idx="3245">
                  <c:v>5.0829500000000003</c:v>
                </c:pt>
                <c:pt idx="3246">
                  <c:v>5.096355</c:v>
                </c:pt>
                <c:pt idx="3247">
                  <c:v>5.1001950000000003</c:v>
                </c:pt>
                <c:pt idx="3248">
                  <c:v>5.1001950000000003</c:v>
                </c:pt>
                <c:pt idx="3249">
                  <c:v>5.1001950000000003</c:v>
                </c:pt>
                <c:pt idx="3250">
                  <c:v>5.1228930000000004</c:v>
                </c:pt>
                <c:pt idx="3251">
                  <c:v>5.1228930000000004</c:v>
                </c:pt>
                <c:pt idx="3252">
                  <c:v>5.1269309999999999</c:v>
                </c:pt>
                <c:pt idx="3253">
                  <c:v>5.129448</c:v>
                </c:pt>
                <c:pt idx="3254">
                  <c:v>5.1374320000000004</c:v>
                </c:pt>
                <c:pt idx="3255">
                  <c:v>5.1397880000000002</c:v>
                </c:pt>
                <c:pt idx="3256">
                  <c:v>5.1397880000000002</c:v>
                </c:pt>
                <c:pt idx="3257">
                  <c:v>5.1397880000000002</c:v>
                </c:pt>
                <c:pt idx="3258">
                  <c:v>5.1591889999999996</c:v>
                </c:pt>
                <c:pt idx="3259">
                  <c:v>5.1591889999999996</c:v>
                </c:pt>
                <c:pt idx="3260">
                  <c:v>5.162363</c:v>
                </c:pt>
                <c:pt idx="3261">
                  <c:v>5.1654520000000002</c:v>
                </c:pt>
                <c:pt idx="3262">
                  <c:v>5.1773860000000003</c:v>
                </c:pt>
                <c:pt idx="3263">
                  <c:v>5.1820599999999999</c:v>
                </c:pt>
                <c:pt idx="3264">
                  <c:v>5.1820599999999999</c:v>
                </c:pt>
                <c:pt idx="3265">
                  <c:v>5.1820599999999999</c:v>
                </c:pt>
                <c:pt idx="3266">
                  <c:v>5.2051759999999998</c:v>
                </c:pt>
                <c:pt idx="3267">
                  <c:v>5.2051759999999998</c:v>
                </c:pt>
                <c:pt idx="3268">
                  <c:v>5.2149340000000004</c:v>
                </c:pt>
                <c:pt idx="3269">
                  <c:v>5.2218879999999999</c:v>
                </c:pt>
                <c:pt idx="3270">
                  <c:v>5.2449279999999998</c:v>
                </c:pt>
                <c:pt idx="3271">
                  <c:v>5.2532860000000001</c:v>
                </c:pt>
                <c:pt idx="3272">
                  <c:v>5.2532860000000001</c:v>
                </c:pt>
                <c:pt idx="3273">
                  <c:v>5.2532860000000001</c:v>
                </c:pt>
                <c:pt idx="3274">
                  <c:v>5.2826079999999997</c:v>
                </c:pt>
                <c:pt idx="3275">
                  <c:v>5.2826079999999997</c:v>
                </c:pt>
                <c:pt idx="3276">
                  <c:v>5.2980590000000003</c:v>
                </c:pt>
                <c:pt idx="3277">
                  <c:v>5.3077860000000001</c:v>
                </c:pt>
                <c:pt idx="3278">
                  <c:v>5.33786</c:v>
                </c:pt>
                <c:pt idx="3279">
                  <c:v>5.3488389999999999</c:v>
                </c:pt>
                <c:pt idx="3280">
                  <c:v>5.3488389999999999</c:v>
                </c:pt>
                <c:pt idx="3281">
                  <c:v>5.3488389999999999</c:v>
                </c:pt>
                <c:pt idx="3282">
                  <c:v>5.3831870000000004</c:v>
                </c:pt>
                <c:pt idx="3283">
                  <c:v>5.3831870000000004</c:v>
                </c:pt>
                <c:pt idx="3284">
                  <c:v>5.4005789999999996</c:v>
                </c:pt>
                <c:pt idx="3285">
                  <c:v>5.4114800000000001</c:v>
                </c:pt>
                <c:pt idx="3286">
                  <c:v>5.444598</c:v>
                </c:pt>
                <c:pt idx="3287">
                  <c:v>5.4558770000000001</c:v>
                </c:pt>
                <c:pt idx="3288">
                  <c:v>5.4558770000000001</c:v>
                </c:pt>
                <c:pt idx="3289">
                  <c:v>5.4558770000000001</c:v>
                </c:pt>
                <c:pt idx="3290">
                  <c:v>5.4558770000000001</c:v>
                </c:pt>
                <c:pt idx="3291">
                  <c:v>5.4925480000000002</c:v>
                </c:pt>
                <c:pt idx="3292">
                  <c:v>5.4925480000000002</c:v>
                </c:pt>
                <c:pt idx="3293">
                  <c:v>5.4925480000000002</c:v>
                </c:pt>
                <c:pt idx="3294">
                  <c:v>5.5213320000000001</c:v>
                </c:pt>
                <c:pt idx="3295">
                  <c:v>5.5320559999999999</c:v>
                </c:pt>
                <c:pt idx="3296">
                  <c:v>5.5433719999999997</c:v>
                </c:pt>
                <c:pt idx="3297">
                  <c:v>5.5537400000000003</c:v>
                </c:pt>
                <c:pt idx="3298">
                  <c:v>5.5643950000000002</c:v>
                </c:pt>
                <c:pt idx="3299">
                  <c:v>5.5643950000000002</c:v>
                </c:pt>
                <c:pt idx="3300">
                  <c:v>5.5643950000000002</c:v>
                </c:pt>
                <c:pt idx="3301">
                  <c:v>5.6024500000000002</c:v>
                </c:pt>
                <c:pt idx="3302">
                  <c:v>5.6309129999999996</c:v>
                </c:pt>
                <c:pt idx="3303">
                  <c:v>5.6423909999999999</c:v>
                </c:pt>
                <c:pt idx="3304">
                  <c:v>5.6540850000000002</c:v>
                </c:pt>
                <c:pt idx="3305">
                  <c:v>5.6654179999999998</c:v>
                </c:pt>
                <c:pt idx="3306">
                  <c:v>5.677556</c:v>
                </c:pt>
                <c:pt idx="3307">
                  <c:v>5.677556</c:v>
                </c:pt>
                <c:pt idx="3308">
                  <c:v>5.721177</c:v>
                </c:pt>
                <c:pt idx="3309">
                  <c:v>5.721177</c:v>
                </c:pt>
                <c:pt idx="3310">
                  <c:v>5.7526010000000003</c:v>
                </c:pt>
                <c:pt idx="3311">
                  <c:v>5.7655430000000001</c:v>
                </c:pt>
                <c:pt idx="3312">
                  <c:v>5.7787759999999997</c:v>
                </c:pt>
                <c:pt idx="3313">
                  <c:v>5.7923010000000001</c:v>
                </c:pt>
                <c:pt idx="3314">
                  <c:v>5.8054220000000001</c:v>
                </c:pt>
                <c:pt idx="3315">
                  <c:v>5.8054220000000001</c:v>
                </c:pt>
                <c:pt idx="3316">
                  <c:v>5.856236</c:v>
                </c:pt>
                <c:pt idx="3317">
                  <c:v>5.856236</c:v>
                </c:pt>
                <c:pt idx="3318">
                  <c:v>5.8949020000000001</c:v>
                </c:pt>
                <c:pt idx="3319">
                  <c:v>5.9105790000000002</c:v>
                </c:pt>
                <c:pt idx="3320">
                  <c:v>5.9265889999999999</c:v>
                </c:pt>
                <c:pt idx="3321">
                  <c:v>5.9429340000000002</c:v>
                </c:pt>
                <c:pt idx="3322">
                  <c:v>5.9596220000000004</c:v>
                </c:pt>
                <c:pt idx="3323">
                  <c:v>5.9596220000000004</c:v>
                </c:pt>
                <c:pt idx="3324">
                  <c:v>6.0572509999999999</c:v>
                </c:pt>
                <c:pt idx="3325">
                  <c:v>6.0572509999999999</c:v>
                </c:pt>
                <c:pt idx="3326">
                  <c:v>6.1009229999999999</c:v>
                </c:pt>
                <c:pt idx="3327">
                  <c:v>6.1183430000000003</c:v>
                </c:pt>
                <c:pt idx="3328">
                  <c:v>6.1369439999999997</c:v>
                </c:pt>
                <c:pt idx="3329">
                  <c:v>6.1558149999999996</c:v>
                </c:pt>
                <c:pt idx="3330">
                  <c:v>6.1747649999999998</c:v>
                </c:pt>
                <c:pt idx="3331">
                  <c:v>6.1747649999999998</c:v>
                </c:pt>
                <c:pt idx="3332">
                  <c:v>6.2420929999999997</c:v>
                </c:pt>
                <c:pt idx="3333">
                  <c:v>6.2420929999999997</c:v>
                </c:pt>
                <c:pt idx="3334">
                  <c:v>6.293177</c:v>
                </c:pt>
                <c:pt idx="3335">
                  <c:v>6.3121349999999996</c:v>
                </c:pt>
                <c:pt idx="3336">
                  <c:v>6.3322139999999996</c:v>
                </c:pt>
                <c:pt idx="3337">
                  <c:v>6.3523969999999998</c:v>
                </c:pt>
                <c:pt idx="3338">
                  <c:v>6.3726500000000001</c:v>
                </c:pt>
                <c:pt idx="3339">
                  <c:v>6.3726500000000001</c:v>
                </c:pt>
                <c:pt idx="3340">
                  <c:v>6.4441449999999998</c:v>
                </c:pt>
                <c:pt idx="3341">
                  <c:v>6.4441449999999998</c:v>
                </c:pt>
                <c:pt idx="3342">
                  <c:v>6.5332980000000003</c:v>
                </c:pt>
                <c:pt idx="3343">
                  <c:v>6.5529890000000002</c:v>
                </c:pt>
                <c:pt idx="3344">
                  <c:v>6.5726469999999999</c:v>
                </c:pt>
                <c:pt idx="3345">
                  <c:v>6.5726469999999999</c:v>
                </c:pt>
                <c:pt idx="3346">
                  <c:v>6.6442709999999998</c:v>
                </c:pt>
                <c:pt idx="3347">
                  <c:v>6.6442709999999998</c:v>
                </c:pt>
                <c:pt idx="3348">
                  <c:v>6.6442709999999998</c:v>
                </c:pt>
                <c:pt idx="3349">
                  <c:v>6.6750319999999999</c:v>
                </c:pt>
                <c:pt idx="3350">
                  <c:v>6.7313080000000003</c:v>
                </c:pt>
                <c:pt idx="3351">
                  <c:v>6.7503570000000002</c:v>
                </c:pt>
                <c:pt idx="3352">
                  <c:v>6.7693409999999998</c:v>
                </c:pt>
                <c:pt idx="3353">
                  <c:v>6.7693409999999998</c:v>
                </c:pt>
                <c:pt idx="3354">
                  <c:v>6.8392140000000001</c:v>
                </c:pt>
                <c:pt idx="3355">
                  <c:v>6.8392140000000001</c:v>
                </c:pt>
                <c:pt idx="3356">
                  <c:v>6.8392140000000001</c:v>
                </c:pt>
                <c:pt idx="3357">
                  <c:v>6.8678749999999997</c:v>
                </c:pt>
                <c:pt idx="3358">
                  <c:v>6.9236519999999997</c:v>
                </c:pt>
                <c:pt idx="3359">
                  <c:v>6.9421280000000003</c:v>
                </c:pt>
                <c:pt idx="3360">
                  <c:v>6.9606009999999996</c:v>
                </c:pt>
                <c:pt idx="3361">
                  <c:v>6.9606009999999996</c:v>
                </c:pt>
                <c:pt idx="3362">
                  <c:v>7.0296149999999997</c:v>
                </c:pt>
                <c:pt idx="3363">
                  <c:v>7.0296149999999997</c:v>
                </c:pt>
                <c:pt idx="3364">
                  <c:v>7.0296149999999997</c:v>
                </c:pt>
                <c:pt idx="3365">
                  <c:v>7.0580619999999996</c:v>
                </c:pt>
                <c:pt idx="3366">
                  <c:v>7.1163369999999997</c:v>
                </c:pt>
                <c:pt idx="3367">
                  <c:v>7.1355409999999999</c:v>
                </c:pt>
                <c:pt idx="3368">
                  <c:v>7.1563169999999996</c:v>
                </c:pt>
                <c:pt idx="3369">
                  <c:v>7.1563169999999996</c:v>
                </c:pt>
                <c:pt idx="3370">
                  <c:v>7.2353490000000003</c:v>
                </c:pt>
                <c:pt idx="3371">
                  <c:v>7.2353490000000003</c:v>
                </c:pt>
                <c:pt idx="3372">
                  <c:v>7.2353490000000003</c:v>
                </c:pt>
                <c:pt idx="3373">
                  <c:v>7.2706220000000004</c:v>
                </c:pt>
                <c:pt idx="3374">
                  <c:v>7.3414109999999999</c:v>
                </c:pt>
                <c:pt idx="3375">
                  <c:v>7.3669149999999997</c:v>
                </c:pt>
                <c:pt idx="3376">
                  <c:v>7.3931490000000002</c:v>
                </c:pt>
                <c:pt idx="3377">
                  <c:v>7.3931490000000002</c:v>
                </c:pt>
                <c:pt idx="3378">
                  <c:v>7.492375</c:v>
                </c:pt>
                <c:pt idx="3379">
                  <c:v>7.492375</c:v>
                </c:pt>
                <c:pt idx="3380">
                  <c:v>7.492375</c:v>
                </c:pt>
                <c:pt idx="3381">
                  <c:v>7.5350219999999997</c:v>
                </c:pt>
                <c:pt idx="3382">
                  <c:v>7.6546159999999999</c:v>
                </c:pt>
                <c:pt idx="3383">
                  <c:v>7.6546159999999999</c:v>
                </c:pt>
                <c:pt idx="3384">
                  <c:v>7.6859950000000001</c:v>
                </c:pt>
                <c:pt idx="3385">
                  <c:v>7.6859950000000001</c:v>
                </c:pt>
                <c:pt idx="3386">
                  <c:v>7.8032469999999998</c:v>
                </c:pt>
                <c:pt idx="3387">
                  <c:v>7.8032469999999998</c:v>
                </c:pt>
                <c:pt idx="3388">
                  <c:v>7.8194340000000002</c:v>
                </c:pt>
                <c:pt idx="3389">
                  <c:v>7.8513310000000001</c:v>
                </c:pt>
                <c:pt idx="3390">
                  <c:v>7.9816149999999997</c:v>
                </c:pt>
                <c:pt idx="3391">
                  <c:v>7.9816149999999997</c:v>
                </c:pt>
                <c:pt idx="3392">
                  <c:v>8.0124049999999993</c:v>
                </c:pt>
                <c:pt idx="3393">
                  <c:v>8.0124049999999993</c:v>
                </c:pt>
                <c:pt idx="3394">
                  <c:v>8.0124049999999993</c:v>
                </c:pt>
                <c:pt idx="3395">
                  <c:v>8.1386620000000001</c:v>
                </c:pt>
                <c:pt idx="3396">
                  <c:v>8.1386620000000001</c:v>
                </c:pt>
                <c:pt idx="3397">
                  <c:v>8.1386620000000001</c:v>
                </c:pt>
                <c:pt idx="3398">
                  <c:v>8.2494340000000008</c:v>
                </c:pt>
                <c:pt idx="3399">
                  <c:v>8.2494340000000008</c:v>
                </c:pt>
                <c:pt idx="3400">
                  <c:v>8.2824770000000001</c:v>
                </c:pt>
                <c:pt idx="3401">
                  <c:v>8.3160659999999993</c:v>
                </c:pt>
                <c:pt idx="3402">
                  <c:v>8.3501440000000002</c:v>
                </c:pt>
                <c:pt idx="3403">
                  <c:v>8.3501440000000002</c:v>
                </c:pt>
                <c:pt idx="3404">
                  <c:v>8.3501440000000002</c:v>
                </c:pt>
                <c:pt idx="3405">
                  <c:v>8.3501440000000002</c:v>
                </c:pt>
                <c:pt idx="3406">
                  <c:v>8.4901859999999996</c:v>
                </c:pt>
                <c:pt idx="3407">
                  <c:v>8.5040589999999998</c:v>
                </c:pt>
                <c:pt idx="3408">
                  <c:v>8.5367219999999993</c:v>
                </c:pt>
                <c:pt idx="3409">
                  <c:v>8.569407</c:v>
                </c:pt>
                <c:pt idx="3410">
                  <c:v>8.6018519999999992</c:v>
                </c:pt>
                <c:pt idx="3411">
                  <c:v>8.631729</c:v>
                </c:pt>
                <c:pt idx="3412">
                  <c:v>8.6628819999999997</c:v>
                </c:pt>
                <c:pt idx="3413">
                  <c:v>8.688072</c:v>
                </c:pt>
                <c:pt idx="3414">
                  <c:v>8.8124029999999998</c:v>
                </c:pt>
                <c:pt idx="3415">
                  <c:v>8.8182390000000002</c:v>
                </c:pt>
                <c:pt idx="3416">
                  <c:v>8.8393339999999991</c:v>
                </c:pt>
                <c:pt idx="3417">
                  <c:v>8.8585689999999992</c:v>
                </c:pt>
                <c:pt idx="3418">
                  <c:v>8.8757900000000003</c:v>
                </c:pt>
                <c:pt idx="3419">
                  <c:v>8.8847839999999998</c:v>
                </c:pt>
                <c:pt idx="3420">
                  <c:v>8.8916369999999993</c:v>
                </c:pt>
                <c:pt idx="3421">
                  <c:v>8.8945209999999992</c:v>
                </c:pt>
                <c:pt idx="3422">
                  <c:v>8.9632539999999992</c:v>
                </c:pt>
                <c:pt idx="3423">
                  <c:v>8.9543250000000008</c:v>
                </c:pt>
                <c:pt idx="3424">
                  <c:v>8.9527730000000005</c:v>
                </c:pt>
                <c:pt idx="3425">
                  <c:v>8.9483490000000003</c:v>
                </c:pt>
                <c:pt idx="3426">
                  <c:v>8.9432759999999991</c:v>
                </c:pt>
                <c:pt idx="3427">
                  <c:v>8.9307990000000004</c:v>
                </c:pt>
                <c:pt idx="3428">
                  <c:v>8.9170010000000008</c:v>
                </c:pt>
                <c:pt idx="3429">
                  <c:v>8.9017759999999999</c:v>
                </c:pt>
                <c:pt idx="3430">
                  <c:v>8.923133</c:v>
                </c:pt>
                <c:pt idx="3431">
                  <c:v>8.8995650000000008</c:v>
                </c:pt>
                <c:pt idx="3432">
                  <c:v>8.8815290000000005</c:v>
                </c:pt>
                <c:pt idx="3433">
                  <c:v>8.8628800000000005</c:v>
                </c:pt>
                <c:pt idx="3434">
                  <c:v>8.8439250000000005</c:v>
                </c:pt>
                <c:pt idx="3435">
                  <c:v>8.8244389999999999</c:v>
                </c:pt>
                <c:pt idx="3436">
                  <c:v>8.8060670000000005</c:v>
                </c:pt>
                <c:pt idx="3437">
                  <c:v>8.7886050000000004</c:v>
                </c:pt>
                <c:pt idx="3438">
                  <c:v>8.8117999999999999</c:v>
                </c:pt>
                <c:pt idx="3439">
                  <c:v>8.7927479999999996</c:v>
                </c:pt>
                <c:pt idx="3440">
                  <c:v>8.7838799999999999</c:v>
                </c:pt>
                <c:pt idx="3441">
                  <c:v>8.7781859999999998</c:v>
                </c:pt>
                <c:pt idx="3442">
                  <c:v>8.7758070000000004</c:v>
                </c:pt>
                <c:pt idx="3443">
                  <c:v>8.7872179999999993</c:v>
                </c:pt>
                <c:pt idx="3444">
                  <c:v>8.8013940000000002</c:v>
                </c:pt>
                <c:pt idx="3445">
                  <c:v>8.821828</c:v>
                </c:pt>
                <c:pt idx="3446">
                  <c:v>8.9619990000000005</c:v>
                </c:pt>
                <c:pt idx="3447">
                  <c:v>8.9753980000000002</c:v>
                </c:pt>
                <c:pt idx="3448">
                  <c:v>9.0155239999999992</c:v>
                </c:pt>
                <c:pt idx="3449">
                  <c:v>9.0591430000000006</c:v>
                </c:pt>
                <c:pt idx="3450">
                  <c:v>9.1055489999999999</c:v>
                </c:pt>
                <c:pt idx="3451">
                  <c:v>9.1632610000000003</c:v>
                </c:pt>
                <c:pt idx="3452">
                  <c:v>9.2224229999999991</c:v>
                </c:pt>
                <c:pt idx="3453">
                  <c:v>9.2791379999999997</c:v>
                </c:pt>
                <c:pt idx="3454">
                  <c:v>9.6675609999999992</c:v>
                </c:pt>
                <c:pt idx="3455">
                  <c:v>9.7012499999999999</c:v>
                </c:pt>
                <c:pt idx="3456">
                  <c:v>9.7686919999999997</c:v>
                </c:pt>
                <c:pt idx="3457">
                  <c:v>9.8413620000000002</c:v>
                </c:pt>
                <c:pt idx="3458">
                  <c:v>9.9068249999999995</c:v>
                </c:pt>
                <c:pt idx="3459">
                  <c:v>9.9729919999999996</c:v>
                </c:pt>
                <c:pt idx="3460">
                  <c:v>10.034824</c:v>
                </c:pt>
                <c:pt idx="3461">
                  <c:v>10.091721</c:v>
                </c:pt>
                <c:pt idx="3462">
                  <c:v>10.277025</c:v>
                </c:pt>
                <c:pt idx="3463">
                  <c:v>10.307618</c:v>
                </c:pt>
                <c:pt idx="3464">
                  <c:v>10.355422000000001</c:v>
                </c:pt>
                <c:pt idx="3465">
                  <c:v>10.397519000000001</c:v>
                </c:pt>
                <c:pt idx="3466">
                  <c:v>10.432133</c:v>
                </c:pt>
                <c:pt idx="3467">
                  <c:v>10.462593999999999</c:v>
                </c:pt>
                <c:pt idx="3468">
                  <c:v>10.490278</c:v>
                </c:pt>
                <c:pt idx="3469">
                  <c:v>10.512445</c:v>
                </c:pt>
                <c:pt idx="3470">
                  <c:v>10.599696</c:v>
                </c:pt>
                <c:pt idx="3471">
                  <c:v>10.599696</c:v>
                </c:pt>
                <c:pt idx="3472">
                  <c:v>10.607606000000001</c:v>
                </c:pt>
                <c:pt idx="3473">
                  <c:v>10.613333000000001</c:v>
                </c:pt>
                <c:pt idx="3474">
                  <c:v>10.618197</c:v>
                </c:pt>
                <c:pt idx="3475">
                  <c:v>10.620502</c:v>
                </c:pt>
                <c:pt idx="3476">
                  <c:v>10.620502</c:v>
                </c:pt>
                <c:pt idx="3477">
                  <c:v>10.600982999999999</c:v>
                </c:pt>
                <c:pt idx="3478">
                  <c:v>10.578562</c:v>
                </c:pt>
                <c:pt idx="3479">
                  <c:v>10.578562</c:v>
                </c:pt>
                <c:pt idx="3480">
                  <c:v>10.556781000000001</c:v>
                </c:pt>
                <c:pt idx="3481">
                  <c:v>10.525771000000001</c:v>
                </c:pt>
                <c:pt idx="3482">
                  <c:v>10.484495000000001</c:v>
                </c:pt>
                <c:pt idx="3483">
                  <c:v>10.432899000000001</c:v>
                </c:pt>
                <c:pt idx="3484">
                  <c:v>10.432899000000001</c:v>
                </c:pt>
                <c:pt idx="3485">
                  <c:v>10.214047000000001</c:v>
                </c:pt>
                <c:pt idx="3486">
                  <c:v>9.9665289999999995</c:v>
                </c:pt>
                <c:pt idx="3487">
                  <c:v>9.9665289999999995</c:v>
                </c:pt>
                <c:pt idx="3488">
                  <c:v>9.8450050000000005</c:v>
                </c:pt>
                <c:pt idx="3489">
                  <c:v>9.7063710000000007</c:v>
                </c:pt>
                <c:pt idx="3490">
                  <c:v>9.5594509999999993</c:v>
                </c:pt>
                <c:pt idx="3491">
                  <c:v>9.3930109999999996</c:v>
                </c:pt>
                <c:pt idx="3492">
                  <c:v>9.3930109999999996</c:v>
                </c:pt>
                <c:pt idx="3493">
                  <c:v>7.6785490000000003</c:v>
                </c:pt>
                <c:pt idx="3494">
                  <c:v>7.2127379999999999</c:v>
                </c:pt>
                <c:pt idx="3495">
                  <c:v>7.2127379999999999</c:v>
                </c:pt>
                <c:pt idx="3496">
                  <c:v>6.9899610000000001</c:v>
                </c:pt>
                <c:pt idx="3497">
                  <c:v>6.7575669999999999</c:v>
                </c:pt>
                <c:pt idx="3498">
                  <c:v>6.5165839999999999</c:v>
                </c:pt>
                <c:pt idx="3499">
                  <c:v>6.2684660000000001</c:v>
                </c:pt>
                <c:pt idx="3500">
                  <c:v>6.2684660000000001</c:v>
                </c:pt>
                <c:pt idx="3501">
                  <c:v>5.36015</c:v>
                </c:pt>
                <c:pt idx="3502">
                  <c:v>4.7721030000000004</c:v>
                </c:pt>
                <c:pt idx="3503">
                  <c:v>4.7721030000000004</c:v>
                </c:pt>
                <c:pt idx="3504">
                  <c:v>4.5343239999999998</c:v>
                </c:pt>
                <c:pt idx="3505">
                  <c:v>4.289123</c:v>
                </c:pt>
                <c:pt idx="3506">
                  <c:v>4.0487789999999997</c:v>
                </c:pt>
                <c:pt idx="3507">
                  <c:v>3.8149959999999998</c:v>
                </c:pt>
                <c:pt idx="3508">
                  <c:v>3.8149959999999998</c:v>
                </c:pt>
                <c:pt idx="3509">
                  <c:v>3.0604149999999999</c:v>
                </c:pt>
                <c:pt idx="3510">
                  <c:v>2.5458050000000001</c:v>
                </c:pt>
                <c:pt idx="3511">
                  <c:v>2.3633860000000002</c:v>
                </c:pt>
                <c:pt idx="3512">
                  <c:v>2.3633860000000002</c:v>
                </c:pt>
                <c:pt idx="3513">
                  <c:v>2.193314</c:v>
                </c:pt>
                <c:pt idx="3514">
                  <c:v>2.030227</c:v>
                </c:pt>
                <c:pt idx="3515">
                  <c:v>1.8839429999999999</c:v>
                </c:pt>
                <c:pt idx="3516">
                  <c:v>1.8839429999999999</c:v>
                </c:pt>
                <c:pt idx="3517">
                  <c:v>1.401011</c:v>
                </c:pt>
                <c:pt idx="3518">
                  <c:v>1.1089560000000001</c:v>
                </c:pt>
                <c:pt idx="3519">
                  <c:v>1.0101329999999999</c:v>
                </c:pt>
                <c:pt idx="3520">
                  <c:v>0.92249999999999999</c:v>
                </c:pt>
                <c:pt idx="3521">
                  <c:v>0.83629500000000001</c:v>
                </c:pt>
                <c:pt idx="3522">
                  <c:v>0.75581200000000004</c:v>
                </c:pt>
                <c:pt idx="3523">
                  <c:v>0.75581200000000004</c:v>
                </c:pt>
                <c:pt idx="3524">
                  <c:v>0.75581200000000004</c:v>
                </c:pt>
                <c:pt idx="3525">
                  <c:v>0.48766300000000001</c:v>
                </c:pt>
                <c:pt idx="3526">
                  <c:v>0.32437100000000002</c:v>
                </c:pt>
                <c:pt idx="3527">
                  <c:v>0.26455499999999998</c:v>
                </c:pt>
                <c:pt idx="3528">
                  <c:v>0.20605499999999999</c:v>
                </c:pt>
                <c:pt idx="3529">
                  <c:v>0.148177</c:v>
                </c:pt>
                <c:pt idx="3530">
                  <c:v>9.0472999999999998E-2</c:v>
                </c:pt>
                <c:pt idx="3531">
                  <c:v>9.0472999999999998E-2</c:v>
                </c:pt>
                <c:pt idx="3532">
                  <c:v>9.0472999999999998E-2</c:v>
                </c:pt>
                <c:pt idx="3533">
                  <c:v>-0.11550299999999999</c:v>
                </c:pt>
                <c:pt idx="3534">
                  <c:v>-0.26061600000000001</c:v>
                </c:pt>
                <c:pt idx="3535">
                  <c:v>-0.31889899999999999</c:v>
                </c:pt>
                <c:pt idx="3536">
                  <c:v>-0.37516699999999997</c:v>
                </c:pt>
                <c:pt idx="3537">
                  <c:v>-0.43489</c:v>
                </c:pt>
                <c:pt idx="3538">
                  <c:v>-0.495083</c:v>
                </c:pt>
                <c:pt idx="3539">
                  <c:v>-0.495083</c:v>
                </c:pt>
                <c:pt idx="3540">
                  <c:v>-0.495083</c:v>
                </c:pt>
                <c:pt idx="3541">
                  <c:v>-0.69591499999999995</c:v>
                </c:pt>
                <c:pt idx="3542">
                  <c:v>-0.84841</c:v>
                </c:pt>
                <c:pt idx="3543">
                  <c:v>-0.90863099999999997</c:v>
                </c:pt>
                <c:pt idx="3544">
                  <c:v>-0.96891099999999997</c:v>
                </c:pt>
                <c:pt idx="3545">
                  <c:v>-1.029147</c:v>
                </c:pt>
                <c:pt idx="3546">
                  <c:v>-1.087332</c:v>
                </c:pt>
                <c:pt idx="3547">
                  <c:v>-1.087332</c:v>
                </c:pt>
                <c:pt idx="3548">
                  <c:v>-1.087332</c:v>
                </c:pt>
                <c:pt idx="3549">
                  <c:v>-1.087332</c:v>
                </c:pt>
                <c:pt idx="3550">
                  <c:v>-1.329045</c:v>
                </c:pt>
                <c:pt idx="3551">
                  <c:v>-1.385859</c:v>
                </c:pt>
                <c:pt idx="3552">
                  <c:v>-1.4407989999999999</c:v>
                </c:pt>
                <c:pt idx="3553">
                  <c:v>-1.4991559999999999</c:v>
                </c:pt>
                <c:pt idx="3554">
                  <c:v>-1.558584</c:v>
                </c:pt>
                <c:pt idx="3555">
                  <c:v>-1.6189199999999999</c:v>
                </c:pt>
                <c:pt idx="3556">
                  <c:v>-1.680007</c:v>
                </c:pt>
                <c:pt idx="3557">
                  <c:v>-1.680007</c:v>
                </c:pt>
                <c:pt idx="3558">
                  <c:v>-1.900352</c:v>
                </c:pt>
                <c:pt idx="3559">
                  <c:v>-1.9274819999999999</c:v>
                </c:pt>
                <c:pt idx="3560">
                  <c:v>-2.0359029999999998</c:v>
                </c:pt>
                <c:pt idx="3561">
                  <c:v>-2.0879750000000001</c:v>
                </c:pt>
                <c:pt idx="3562">
                  <c:v>-2.1432259999999999</c:v>
                </c:pt>
                <c:pt idx="3563">
                  <c:v>-2.1986370000000002</c:v>
                </c:pt>
                <c:pt idx="3564">
                  <c:v>-2.254175</c:v>
                </c:pt>
                <c:pt idx="3565">
                  <c:v>-2.254175</c:v>
                </c:pt>
                <c:pt idx="3566">
                  <c:v>-2.4690059999999998</c:v>
                </c:pt>
                <c:pt idx="3567">
                  <c:v>-2.4961340000000001</c:v>
                </c:pt>
                <c:pt idx="3568">
                  <c:v>-2.6039119999999998</c:v>
                </c:pt>
                <c:pt idx="3569">
                  <c:v>-2.6573959999999999</c:v>
                </c:pt>
                <c:pt idx="3570">
                  <c:v>-2.7104460000000001</c:v>
                </c:pt>
                <c:pt idx="3571">
                  <c:v>-2.7590349999999999</c:v>
                </c:pt>
                <c:pt idx="3572">
                  <c:v>-2.8106849999999999</c:v>
                </c:pt>
                <c:pt idx="3573">
                  <c:v>-2.8106849999999999</c:v>
                </c:pt>
                <c:pt idx="3574">
                  <c:v>-3.009325</c:v>
                </c:pt>
                <c:pt idx="3575">
                  <c:v>-3.02949</c:v>
                </c:pt>
                <c:pt idx="3576">
                  <c:v>-3.1166290000000001</c:v>
                </c:pt>
                <c:pt idx="3577">
                  <c:v>-3.1575489999999999</c:v>
                </c:pt>
                <c:pt idx="3578">
                  <c:v>-3.1964519999999998</c:v>
                </c:pt>
                <c:pt idx="3579">
                  <c:v>-3.2375850000000002</c:v>
                </c:pt>
                <c:pt idx="3580">
                  <c:v>-3.2741669999999998</c:v>
                </c:pt>
                <c:pt idx="3581">
                  <c:v>-3.2741669999999998</c:v>
                </c:pt>
                <c:pt idx="3582">
                  <c:v>-3.5626370000000001</c:v>
                </c:pt>
                <c:pt idx="3583">
                  <c:v>-3.5740769999999999</c:v>
                </c:pt>
                <c:pt idx="3584">
                  <c:v>-3.6230030000000002</c:v>
                </c:pt>
                <c:pt idx="3585">
                  <c:v>-3.6478320000000002</c:v>
                </c:pt>
                <c:pt idx="3586">
                  <c:v>-3.6696589999999998</c:v>
                </c:pt>
                <c:pt idx="3587">
                  <c:v>-3.6884839999999999</c:v>
                </c:pt>
                <c:pt idx="3588">
                  <c:v>-3.7039360000000001</c:v>
                </c:pt>
                <c:pt idx="3589">
                  <c:v>-3.7039360000000001</c:v>
                </c:pt>
                <c:pt idx="3590">
                  <c:v>-3.7641040000000001</c:v>
                </c:pt>
                <c:pt idx="3591">
                  <c:v>-3.7666330000000001</c:v>
                </c:pt>
                <c:pt idx="3592">
                  <c:v>-3.7749350000000002</c:v>
                </c:pt>
                <c:pt idx="3593">
                  <c:v>-3.7724449999999998</c:v>
                </c:pt>
                <c:pt idx="3594">
                  <c:v>-3.7667299999999999</c:v>
                </c:pt>
                <c:pt idx="3595">
                  <c:v>-3.7574260000000002</c:v>
                </c:pt>
                <c:pt idx="3596">
                  <c:v>-3.7445379999999999</c:v>
                </c:pt>
                <c:pt idx="3597">
                  <c:v>-3.7445379999999999</c:v>
                </c:pt>
                <c:pt idx="3598">
                  <c:v>-3.6486930000000002</c:v>
                </c:pt>
                <c:pt idx="3599">
                  <c:v>-3.6208260000000001</c:v>
                </c:pt>
                <c:pt idx="3600">
                  <c:v>-3.588552</c:v>
                </c:pt>
                <c:pt idx="3601">
                  <c:v>-3.5529799999999998</c:v>
                </c:pt>
                <c:pt idx="3602">
                  <c:v>-3.5152239999999999</c:v>
                </c:pt>
                <c:pt idx="3603">
                  <c:v>-3.5152239999999999</c:v>
                </c:pt>
                <c:pt idx="3604">
                  <c:v>-3.5152239999999999</c:v>
                </c:pt>
                <c:pt idx="3605">
                  <c:v>-3.3916870000000001</c:v>
                </c:pt>
                <c:pt idx="3606">
                  <c:v>-3.2676789999999998</c:v>
                </c:pt>
                <c:pt idx="3607">
                  <c:v>-3.2190110000000001</c:v>
                </c:pt>
                <c:pt idx="3608">
                  <c:v>-3.168574</c:v>
                </c:pt>
                <c:pt idx="3609">
                  <c:v>-3.1166870000000002</c:v>
                </c:pt>
                <c:pt idx="3610">
                  <c:v>-3.063714</c:v>
                </c:pt>
                <c:pt idx="3611">
                  <c:v>-3.063714</c:v>
                </c:pt>
                <c:pt idx="3612">
                  <c:v>-3.063714</c:v>
                </c:pt>
                <c:pt idx="3613">
                  <c:v>-2.890666</c:v>
                </c:pt>
                <c:pt idx="3614">
                  <c:v>-2.7496589999999999</c:v>
                </c:pt>
                <c:pt idx="3615">
                  <c:v>-2.6973280000000002</c:v>
                </c:pt>
                <c:pt idx="3616">
                  <c:v>-2.6456729999999999</c:v>
                </c:pt>
                <c:pt idx="3617">
                  <c:v>-2.595488</c:v>
                </c:pt>
                <c:pt idx="3618">
                  <c:v>-2.546786</c:v>
                </c:pt>
                <c:pt idx="3619">
                  <c:v>-2.546786</c:v>
                </c:pt>
                <c:pt idx="3620">
                  <c:v>-2.546786</c:v>
                </c:pt>
                <c:pt idx="3621">
                  <c:v>-2.3965640000000001</c:v>
                </c:pt>
                <c:pt idx="3622">
                  <c:v>-2.2770489999999999</c:v>
                </c:pt>
                <c:pt idx="3623">
                  <c:v>-2.2336149999999999</c:v>
                </c:pt>
                <c:pt idx="3624">
                  <c:v>-2.1922410000000001</c:v>
                </c:pt>
                <c:pt idx="3625">
                  <c:v>-2.1538059999999999</c:v>
                </c:pt>
                <c:pt idx="3626">
                  <c:v>-2.1161819999999998</c:v>
                </c:pt>
                <c:pt idx="3627">
                  <c:v>-2.1161819999999998</c:v>
                </c:pt>
                <c:pt idx="3628">
                  <c:v>-2.1161819999999998</c:v>
                </c:pt>
                <c:pt idx="3629">
                  <c:v>-2.0121020000000001</c:v>
                </c:pt>
                <c:pt idx="3630">
                  <c:v>-1.9270099999999999</c:v>
                </c:pt>
                <c:pt idx="3631">
                  <c:v>-1.901241</c:v>
                </c:pt>
                <c:pt idx="3632">
                  <c:v>-1.877464</c:v>
                </c:pt>
                <c:pt idx="3633">
                  <c:v>-1.8555619999999999</c:v>
                </c:pt>
                <c:pt idx="3634">
                  <c:v>-1.836808</c:v>
                </c:pt>
                <c:pt idx="3635">
                  <c:v>-1.836808</c:v>
                </c:pt>
                <c:pt idx="3636">
                  <c:v>-1.836808</c:v>
                </c:pt>
                <c:pt idx="3637">
                  <c:v>-1.7871239999999999</c:v>
                </c:pt>
                <c:pt idx="3638">
                  <c:v>-1.75688</c:v>
                </c:pt>
                <c:pt idx="3639">
                  <c:v>-1.7493780000000001</c:v>
                </c:pt>
                <c:pt idx="3640">
                  <c:v>-1.7457640000000001</c:v>
                </c:pt>
                <c:pt idx="3641">
                  <c:v>-1.7432190000000001</c:v>
                </c:pt>
                <c:pt idx="3642">
                  <c:v>-1.744891</c:v>
                </c:pt>
                <c:pt idx="3643">
                  <c:v>-1.744891</c:v>
                </c:pt>
                <c:pt idx="3644">
                  <c:v>-1.744891</c:v>
                </c:pt>
                <c:pt idx="3645">
                  <c:v>-1.7346729999999999</c:v>
                </c:pt>
                <c:pt idx="3646">
                  <c:v>-1.7506139999999999</c:v>
                </c:pt>
                <c:pt idx="3647">
                  <c:v>-1.7558210000000001</c:v>
                </c:pt>
                <c:pt idx="3648">
                  <c:v>-1.7629360000000001</c:v>
                </c:pt>
                <c:pt idx="3649">
                  <c:v>-1.767849</c:v>
                </c:pt>
                <c:pt idx="3650">
                  <c:v>-1.773577</c:v>
                </c:pt>
                <c:pt idx="3651">
                  <c:v>-1.773577</c:v>
                </c:pt>
                <c:pt idx="3652">
                  <c:v>-1.773577</c:v>
                </c:pt>
                <c:pt idx="3653">
                  <c:v>-1.741617</c:v>
                </c:pt>
                <c:pt idx="3654">
                  <c:v>-1.7535909999999999</c:v>
                </c:pt>
                <c:pt idx="3655">
                  <c:v>-1.750966</c:v>
                </c:pt>
                <c:pt idx="3656">
                  <c:v>-1.746019</c:v>
                </c:pt>
                <c:pt idx="3657">
                  <c:v>-1.7405980000000001</c:v>
                </c:pt>
                <c:pt idx="3658">
                  <c:v>-1.7331190000000001</c:v>
                </c:pt>
                <c:pt idx="3659">
                  <c:v>-1.7331190000000001</c:v>
                </c:pt>
                <c:pt idx="3660">
                  <c:v>-1.7331190000000001</c:v>
                </c:pt>
                <c:pt idx="3661">
                  <c:v>-1.6446540000000001</c:v>
                </c:pt>
                <c:pt idx="3662">
                  <c:v>-1.6158440000000001</c:v>
                </c:pt>
                <c:pt idx="3663">
                  <c:v>-1.5988260000000001</c:v>
                </c:pt>
                <c:pt idx="3664">
                  <c:v>-1.5767169999999999</c:v>
                </c:pt>
                <c:pt idx="3665">
                  <c:v>-1.55138</c:v>
                </c:pt>
                <c:pt idx="3666">
                  <c:v>-1.5249459999999999</c:v>
                </c:pt>
                <c:pt idx="3667">
                  <c:v>-1.5249459999999999</c:v>
                </c:pt>
                <c:pt idx="3668">
                  <c:v>-1.5249459999999999</c:v>
                </c:pt>
                <c:pt idx="3669">
                  <c:v>-1.3922220000000001</c:v>
                </c:pt>
                <c:pt idx="3670">
                  <c:v>-1.3083370000000001</c:v>
                </c:pt>
                <c:pt idx="3671">
                  <c:v>-1.269182</c:v>
                </c:pt>
                <c:pt idx="3672">
                  <c:v>-1.229247</c:v>
                </c:pt>
                <c:pt idx="3673">
                  <c:v>-1.1861660000000001</c:v>
                </c:pt>
                <c:pt idx="3674">
                  <c:v>-1.1424099999999999</c:v>
                </c:pt>
                <c:pt idx="3675">
                  <c:v>-1.1424099999999999</c:v>
                </c:pt>
                <c:pt idx="3676">
                  <c:v>-1.1424099999999999</c:v>
                </c:pt>
                <c:pt idx="3677">
                  <c:v>-0.97582100000000005</c:v>
                </c:pt>
                <c:pt idx="3678">
                  <c:v>-0.85014400000000001</c:v>
                </c:pt>
                <c:pt idx="3679">
                  <c:v>-0.79913699999999999</c:v>
                </c:pt>
                <c:pt idx="3680">
                  <c:v>-0.74804899999999996</c:v>
                </c:pt>
                <c:pt idx="3681">
                  <c:v>-0.69510300000000003</c:v>
                </c:pt>
                <c:pt idx="3682">
                  <c:v>-0.64211300000000004</c:v>
                </c:pt>
                <c:pt idx="3683">
                  <c:v>-0.64211300000000004</c:v>
                </c:pt>
                <c:pt idx="3684">
                  <c:v>-0.64211300000000004</c:v>
                </c:pt>
                <c:pt idx="3685">
                  <c:v>-0.46595700000000001</c:v>
                </c:pt>
                <c:pt idx="3686">
                  <c:v>-0.32598100000000002</c:v>
                </c:pt>
                <c:pt idx="3687">
                  <c:v>-0.27363300000000002</c:v>
                </c:pt>
                <c:pt idx="3688">
                  <c:v>-0.21878400000000001</c:v>
                </c:pt>
                <c:pt idx="3689">
                  <c:v>-0.162998</c:v>
                </c:pt>
                <c:pt idx="3690">
                  <c:v>-0.106139</c:v>
                </c:pt>
                <c:pt idx="3691">
                  <c:v>-0.106139</c:v>
                </c:pt>
                <c:pt idx="3692">
                  <c:v>7.7949000000000004E-2</c:v>
                </c:pt>
                <c:pt idx="3693">
                  <c:v>7.7949000000000004E-2</c:v>
                </c:pt>
                <c:pt idx="3694">
                  <c:v>0.235734</c:v>
                </c:pt>
                <c:pt idx="3695">
                  <c:v>0.299701</c:v>
                </c:pt>
                <c:pt idx="3696">
                  <c:v>0.361703</c:v>
                </c:pt>
                <c:pt idx="3697">
                  <c:v>0.42855399999999999</c:v>
                </c:pt>
                <c:pt idx="3698">
                  <c:v>0.49579400000000001</c:v>
                </c:pt>
                <c:pt idx="3699">
                  <c:v>0.49579400000000001</c:v>
                </c:pt>
                <c:pt idx="3700">
                  <c:v>0.70077999999999996</c:v>
                </c:pt>
                <c:pt idx="3701">
                  <c:v>0.70077999999999996</c:v>
                </c:pt>
                <c:pt idx="3702">
                  <c:v>0.88651000000000002</c:v>
                </c:pt>
                <c:pt idx="3703">
                  <c:v>0.95656799999999997</c:v>
                </c:pt>
                <c:pt idx="3704">
                  <c:v>1.0260579999999999</c:v>
                </c:pt>
                <c:pt idx="3705">
                  <c:v>1.0982879999999999</c:v>
                </c:pt>
                <c:pt idx="3706">
                  <c:v>1.1705639999999999</c:v>
                </c:pt>
                <c:pt idx="3707">
                  <c:v>1.1705639999999999</c:v>
                </c:pt>
                <c:pt idx="3708">
                  <c:v>1.507374</c:v>
                </c:pt>
                <c:pt idx="3709">
                  <c:v>1.507374</c:v>
                </c:pt>
                <c:pt idx="3710">
                  <c:v>1.887804</c:v>
                </c:pt>
                <c:pt idx="3711">
                  <c:v>1.887804</c:v>
                </c:pt>
                <c:pt idx="3712">
                  <c:v>1.94875</c:v>
                </c:pt>
                <c:pt idx="3713">
                  <c:v>1.94875</c:v>
                </c:pt>
                <c:pt idx="3714">
                  <c:v>2.146703</c:v>
                </c:pt>
                <c:pt idx="3715">
                  <c:v>2.146703</c:v>
                </c:pt>
                <c:pt idx="3716">
                  <c:v>2.146703</c:v>
                </c:pt>
                <c:pt idx="3717">
                  <c:v>2.2421030000000002</c:v>
                </c:pt>
                <c:pt idx="3718">
                  <c:v>2.6762890000000001</c:v>
                </c:pt>
                <c:pt idx="3719">
                  <c:v>2.7173379999999998</c:v>
                </c:pt>
                <c:pt idx="3720">
                  <c:v>2.7570329999999998</c:v>
                </c:pt>
                <c:pt idx="3721">
                  <c:v>2.7951890000000001</c:v>
                </c:pt>
                <c:pt idx="3722">
                  <c:v>2.8318140000000001</c:v>
                </c:pt>
                <c:pt idx="3723">
                  <c:v>2.868303</c:v>
                </c:pt>
                <c:pt idx="3724">
                  <c:v>2.9016000000000002</c:v>
                </c:pt>
                <c:pt idx="3725">
                  <c:v>2.9016000000000002</c:v>
                </c:pt>
                <c:pt idx="3726">
                  <c:v>3.166045</c:v>
                </c:pt>
                <c:pt idx="3727">
                  <c:v>3.166045</c:v>
                </c:pt>
                <c:pt idx="3728">
                  <c:v>3.194385</c:v>
                </c:pt>
                <c:pt idx="3729">
                  <c:v>3.2230099999999999</c:v>
                </c:pt>
                <c:pt idx="3730">
                  <c:v>3.2230099999999999</c:v>
                </c:pt>
                <c:pt idx="3731">
                  <c:v>3.314308</c:v>
                </c:pt>
                <c:pt idx="3732">
                  <c:v>3.314308</c:v>
                </c:pt>
                <c:pt idx="3733">
                  <c:v>3.314308</c:v>
                </c:pt>
                <c:pt idx="3734">
                  <c:v>3.4140410000000001</c:v>
                </c:pt>
                <c:pt idx="3735">
                  <c:v>3.4400930000000001</c:v>
                </c:pt>
                <c:pt idx="3736">
                  <c:v>3.4666640000000002</c:v>
                </c:pt>
                <c:pt idx="3737">
                  <c:v>3.4927389999999998</c:v>
                </c:pt>
                <c:pt idx="3738">
                  <c:v>3.4927389999999998</c:v>
                </c:pt>
                <c:pt idx="3739">
                  <c:v>3.5703870000000002</c:v>
                </c:pt>
                <c:pt idx="3740">
                  <c:v>3.5703870000000002</c:v>
                </c:pt>
                <c:pt idx="3741">
                  <c:v>3.5703870000000002</c:v>
                </c:pt>
                <c:pt idx="3742">
                  <c:v>3.660955</c:v>
                </c:pt>
                <c:pt idx="3743">
                  <c:v>3.6845539999999999</c:v>
                </c:pt>
                <c:pt idx="3744">
                  <c:v>3.7086350000000001</c:v>
                </c:pt>
                <c:pt idx="3745">
                  <c:v>3.7325840000000001</c:v>
                </c:pt>
                <c:pt idx="3746">
                  <c:v>3.7325840000000001</c:v>
                </c:pt>
                <c:pt idx="3747">
                  <c:v>3.8046600000000002</c:v>
                </c:pt>
                <c:pt idx="3748">
                  <c:v>3.8046600000000002</c:v>
                </c:pt>
                <c:pt idx="3749">
                  <c:v>3.8046600000000002</c:v>
                </c:pt>
                <c:pt idx="3750">
                  <c:v>3.910819</c:v>
                </c:pt>
                <c:pt idx="3751">
                  <c:v>3.910819</c:v>
                </c:pt>
                <c:pt idx="3752">
                  <c:v>3.9333070000000001</c:v>
                </c:pt>
                <c:pt idx="3753">
                  <c:v>3.9548730000000001</c:v>
                </c:pt>
                <c:pt idx="3754">
                  <c:v>3.9548730000000001</c:v>
                </c:pt>
                <c:pt idx="3755">
                  <c:v>4.02468</c:v>
                </c:pt>
                <c:pt idx="3756">
                  <c:v>4.02468</c:v>
                </c:pt>
                <c:pt idx="3757">
                  <c:v>4.02468</c:v>
                </c:pt>
                <c:pt idx="3758">
                  <c:v>4.0961119999999998</c:v>
                </c:pt>
                <c:pt idx="3759">
                  <c:v>4.1137499999999996</c:v>
                </c:pt>
                <c:pt idx="3760">
                  <c:v>4.1321139999999996</c:v>
                </c:pt>
                <c:pt idx="3761">
                  <c:v>4.1493969999999996</c:v>
                </c:pt>
                <c:pt idx="3762">
                  <c:v>4.1493969999999996</c:v>
                </c:pt>
                <c:pt idx="3763">
                  <c:v>4.2124410000000001</c:v>
                </c:pt>
                <c:pt idx="3764">
                  <c:v>4.2124410000000001</c:v>
                </c:pt>
                <c:pt idx="3765">
                  <c:v>4.2217500000000001</c:v>
                </c:pt>
                <c:pt idx="3766">
                  <c:v>4.2807560000000002</c:v>
                </c:pt>
                <c:pt idx="3767">
                  <c:v>4.2807560000000002</c:v>
                </c:pt>
                <c:pt idx="3768">
                  <c:v>4.294791</c:v>
                </c:pt>
                <c:pt idx="3769">
                  <c:v>4.3086419999999999</c:v>
                </c:pt>
                <c:pt idx="3770">
                  <c:v>4.3086419999999999</c:v>
                </c:pt>
                <c:pt idx="3771">
                  <c:v>4.3653110000000002</c:v>
                </c:pt>
                <c:pt idx="3772">
                  <c:v>4.3653110000000002</c:v>
                </c:pt>
                <c:pt idx="3773">
                  <c:v>4.3713420000000003</c:v>
                </c:pt>
                <c:pt idx="3774">
                  <c:v>4.4232009999999997</c:v>
                </c:pt>
                <c:pt idx="3775">
                  <c:v>4.4232009999999997</c:v>
                </c:pt>
                <c:pt idx="3776">
                  <c:v>4.4362060000000003</c:v>
                </c:pt>
                <c:pt idx="3777">
                  <c:v>4.449039</c:v>
                </c:pt>
                <c:pt idx="3778">
                  <c:v>4.449039</c:v>
                </c:pt>
                <c:pt idx="3779">
                  <c:v>4.5019900000000002</c:v>
                </c:pt>
                <c:pt idx="3780">
                  <c:v>4.5019900000000002</c:v>
                </c:pt>
                <c:pt idx="3781">
                  <c:v>4.5083169999999999</c:v>
                </c:pt>
                <c:pt idx="3782">
                  <c:v>4.5625340000000003</c:v>
                </c:pt>
                <c:pt idx="3783">
                  <c:v>4.5625340000000003</c:v>
                </c:pt>
                <c:pt idx="3784">
                  <c:v>4.576479</c:v>
                </c:pt>
                <c:pt idx="3785">
                  <c:v>4.5895320000000002</c:v>
                </c:pt>
                <c:pt idx="3786">
                  <c:v>4.5895320000000002</c:v>
                </c:pt>
                <c:pt idx="3787">
                  <c:v>4.6413099999999998</c:v>
                </c:pt>
                <c:pt idx="3788">
                  <c:v>4.6413099999999998</c:v>
                </c:pt>
                <c:pt idx="3789">
                  <c:v>4.6489399999999996</c:v>
                </c:pt>
                <c:pt idx="3790">
                  <c:v>4.7029290000000001</c:v>
                </c:pt>
                <c:pt idx="3791">
                  <c:v>4.7029290000000001</c:v>
                </c:pt>
                <c:pt idx="3792">
                  <c:v>4.7165160000000004</c:v>
                </c:pt>
                <c:pt idx="3793">
                  <c:v>4.7299569999999997</c:v>
                </c:pt>
                <c:pt idx="3794">
                  <c:v>4.7299569999999997</c:v>
                </c:pt>
                <c:pt idx="3795">
                  <c:v>4.7299569999999997</c:v>
                </c:pt>
                <c:pt idx="3796">
                  <c:v>4.7299569999999997</c:v>
                </c:pt>
                <c:pt idx="3797">
                  <c:v>4.7788459999999997</c:v>
                </c:pt>
                <c:pt idx="3798">
                  <c:v>4.7991979999999996</c:v>
                </c:pt>
                <c:pt idx="3799">
                  <c:v>4.7991979999999996</c:v>
                </c:pt>
                <c:pt idx="3800">
                  <c:v>4.8121489999999998</c:v>
                </c:pt>
                <c:pt idx="3801">
                  <c:v>4.82498</c:v>
                </c:pt>
                <c:pt idx="3802">
                  <c:v>4.8369289999999996</c:v>
                </c:pt>
                <c:pt idx="3803">
                  <c:v>4.8492660000000001</c:v>
                </c:pt>
                <c:pt idx="3804">
                  <c:v>4.8611259999999996</c:v>
                </c:pt>
                <c:pt idx="3805">
                  <c:v>4.8611259999999996</c:v>
                </c:pt>
                <c:pt idx="3806">
                  <c:v>4.9104939999999999</c:v>
                </c:pt>
                <c:pt idx="3807">
                  <c:v>4.9214570000000002</c:v>
                </c:pt>
                <c:pt idx="3808">
                  <c:v>4.9318379999999999</c:v>
                </c:pt>
                <c:pt idx="3809">
                  <c:v>4.9419040000000001</c:v>
                </c:pt>
                <c:pt idx="3810">
                  <c:v>4.951657</c:v>
                </c:pt>
                <c:pt idx="3811">
                  <c:v>4.9605790000000001</c:v>
                </c:pt>
                <c:pt idx="3812">
                  <c:v>4.9697360000000002</c:v>
                </c:pt>
                <c:pt idx="3813">
                  <c:v>4.9697360000000002</c:v>
                </c:pt>
                <c:pt idx="3814">
                  <c:v>5.0089119999999996</c:v>
                </c:pt>
                <c:pt idx="3815">
                  <c:v>5.0172160000000003</c:v>
                </c:pt>
                <c:pt idx="3816">
                  <c:v>5.0252780000000001</c:v>
                </c:pt>
                <c:pt idx="3817">
                  <c:v>5.033112</c:v>
                </c:pt>
                <c:pt idx="3818">
                  <c:v>5.040584</c:v>
                </c:pt>
                <c:pt idx="3819">
                  <c:v>5.0481490000000004</c:v>
                </c:pt>
                <c:pt idx="3820">
                  <c:v>5.0550980000000001</c:v>
                </c:pt>
                <c:pt idx="3821">
                  <c:v>5.0550980000000001</c:v>
                </c:pt>
                <c:pt idx="3822">
                  <c:v>5.0883690000000001</c:v>
                </c:pt>
                <c:pt idx="3823">
                  <c:v>5.0947589999999998</c:v>
                </c:pt>
                <c:pt idx="3824">
                  <c:v>5.1016560000000002</c:v>
                </c:pt>
                <c:pt idx="3825">
                  <c:v>5.108549</c:v>
                </c:pt>
                <c:pt idx="3826">
                  <c:v>5.1154799999999998</c:v>
                </c:pt>
                <c:pt idx="3827">
                  <c:v>5.122484</c:v>
                </c:pt>
                <c:pt idx="3828">
                  <c:v>5.1295869999999999</c:v>
                </c:pt>
                <c:pt idx="3829">
                  <c:v>5.1295869999999999</c:v>
                </c:pt>
                <c:pt idx="3830">
                  <c:v>5.1887350000000003</c:v>
                </c:pt>
                <c:pt idx="3831">
                  <c:v>5.1887350000000003</c:v>
                </c:pt>
                <c:pt idx="3832">
                  <c:v>5.1962260000000002</c:v>
                </c:pt>
                <c:pt idx="3833">
                  <c:v>5.203792</c:v>
                </c:pt>
                <c:pt idx="3834">
                  <c:v>5.2109480000000001</c:v>
                </c:pt>
                <c:pt idx="3835">
                  <c:v>5.2185769999999998</c:v>
                </c:pt>
                <c:pt idx="3836">
                  <c:v>5.2261939999999996</c:v>
                </c:pt>
                <c:pt idx="3837">
                  <c:v>5.2261939999999996</c:v>
                </c:pt>
                <c:pt idx="3838">
                  <c:v>5.2663549999999999</c:v>
                </c:pt>
                <c:pt idx="3839">
                  <c:v>5.2663549999999999</c:v>
                </c:pt>
                <c:pt idx="3840">
                  <c:v>5.2726699999999997</c:v>
                </c:pt>
                <c:pt idx="3841">
                  <c:v>5.2788329999999997</c:v>
                </c:pt>
                <c:pt idx="3842">
                  <c:v>5.2843819999999999</c:v>
                </c:pt>
                <c:pt idx="3843">
                  <c:v>5.2901480000000003</c:v>
                </c:pt>
                <c:pt idx="3844">
                  <c:v>5.2956690000000002</c:v>
                </c:pt>
                <c:pt idx="3845">
                  <c:v>5.2956690000000002</c:v>
                </c:pt>
                <c:pt idx="3846">
                  <c:v>5.3278169999999996</c:v>
                </c:pt>
                <c:pt idx="3847">
                  <c:v>5.3278169999999996</c:v>
                </c:pt>
                <c:pt idx="3848">
                  <c:v>5.3318690000000002</c:v>
                </c:pt>
                <c:pt idx="3849">
                  <c:v>5.3352490000000001</c:v>
                </c:pt>
                <c:pt idx="3850">
                  <c:v>5.3363019999999999</c:v>
                </c:pt>
                <c:pt idx="3851">
                  <c:v>5.3367709999999997</c:v>
                </c:pt>
                <c:pt idx="3852">
                  <c:v>5.3365970000000003</c:v>
                </c:pt>
                <c:pt idx="3853">
                  <c:v>5.3365970000000003</c:v>
                </c:pt>
                <c:pt idx="3854">
                  <c:v>5.3340639999999997</c:v>
                </c:pt>
                <c:pt idx="3855">
                  <c:v>5.3340639999999997</c:v>
                </c:pt>
                <c:pt idx="3856">
                  <c:v>5.3291680000000001</c:v>
                </c:pt>
                <c:pt idx="3857">
                  <c:v>5.3234430000000001</c:v>
                </c:pt>
                <c:pt idx="3858">
                  <c:v>5.316897</c:v>
                </c:pt>
                <c:pt idx="3859">
                  <c:v>5.316897</c:v>
                </c:pt>
                <c:pt idx="3860">
                  <c:v>5.3057930000000004</c:v>
                </c:pt>
                <c:pt idx="3861">
                  <c:v>5.3057930000000004</c:v>
                </c:pt>
                <c:pt idx="3862">
                  <c:v>5.2687600000000003</c:v>
                </c:pt>
                <c:pt idx="3863">
                  <c:v>5.2687600000000003</c:v>
                </c:pt>
                <c:pt idx="3864">
                  <c:v>5.2571320000000004</c:v>
                </c:pt>
                <c:pt idx="3865">
                  <c:v>5.2422579999999996</c:v>
                </c:pt>
                <c:pt idx="3866">
                  <c:v>5.2269670000000001</c:v>
                </c:pt>
                <c:pt idx="3867">
                  <c:v>5.2269670000000001</c:v>
                </c:pt>
                <c:pt idx="3868">
                  <c:v>5.1902119999999998</c:v>
                </c:pt>
                <c:pt idx="3869">
                  <c:v>5.1902119999999998</c:v>
                </c:pt>
                <c:pt idx="3870">
                  <c:v>5.125559</c:v>
                </c:pt>
                <c:pt idx="3871">
                  <c:v>5.125559</c:v>
                </c:pt>
                <c:pt idx="3872">
                  <c:v>5.1072509999999998</c:v>
                </c:pt>
                <c:pt idx="3873">
                  <c:v>5.0877280000000003</c:v>
                </c:pt>
                <c:pt idx="3874">
                  <c:v>5.0676139999999998</c:v>
                </c:pt>
                <c:pt idx="3875">
                  <c:v>5.0676139999999998</c:v>
                </c:pt>
                <c:pt idx="3876">
                  <c:v>5.0676139999999998</c:v>
                </c:pt>
                <c:pt idx="3877">
                  <c:v>5.0676139999999998</c:v>
                </c:pt>
                <c:pt idx="3878">
                  <c:v>5.0676139999999998</c:v>
                </c:pt>
                <c:pt idx="3879">
                  <c:v>5.0128139999999997</c:v>
                </c:pt>
                <c:pt idx="3880">
                  <c:v>5.0128139999999997</c:v>
                </c:pt>
                <c:pt idx="3881">
                  <c:v>5.0128139999999997</c:v>
                </c:pt>
                <c:pt idx="3882">
                  <c:v>5.0128139999999997</c:v>
                </c:pt>
                <c:pt idx="3883">
                  <c:v>5.0128139999999997</c:v>
                </c:pt>
                <c:pt idx="3884">
                  <c:v>5.0128139999999997</c:v>
                </c:pt>
                <c:pt idx="3885">
                  <c:v>5.0128139999999997</c:v>
                </c:pt>
                <c:pt idx="3886">
                  <c:v>4.9516249999999999</c:v>
                </c:pt>
                <c:pt idx="3887">
                  <c:v>4.9283239999999999</c:v>
                </c:pt>
                <c:pt idx="3888">
                  <c:v>4.9044549999999996</c:v>
                </c:pt>
                <c:pt idx="3889">
                  <c:v>4.8805709999999998</c:v>
                </c:pt>
                <c:pt idx="3890">
                  <c:v>4.8564699999999998</c:v>
                </c:pt>
                <c:pt idx="3891">
                  <c:v>4.8564699999999998</c:v>
                </c:pt>
                <c:pt idx="3892">
                  <c:v>4.8564699999999998</c:v>
                </c:pt>
                <c:pt idx="3893">
                  <c:v>4.7911349999999997</c:v>
                </c:pt>
                <c:pt idx="3894">
                  <c:v>4.7320890000000002</c:v>
                </c:pt>
                <c:pt idx="3895">
                  <c:v>4.7102139999999997</c:v>
                </c:pt>
                <c:pt idx="3896">
                  <c:v>4.6880800000000002</c:v>
                </c:pt>
                <c:pt idx="3897">
                  <c:v>4.6667940000000003</c:v>
                </c:pt>
                <c:pt idx="3898">
                  <c:v>4.6447649999999996</c:v>
                </c:pt>
                <c:pt idx="3899">
                  <c:v>4.6447649999999996</c:v>
                </c:pt>
                <c:pt idx="3900">
                  <c:v>4.6447649999999996</c:v>
                </c:pt>
                <c:pt idx="3901">
                  <c:v>4.5811719999999996</c:v>
                </c:pt>
                <c:pt idx="3902">
                  <c:v>4.5232049999999999</c:v>
                </c:pt>
                <c:pt idx="3903">
                  <c:v>4.5020220000000002</c:v>
                </c:pt>
                <c:pt idx="3904">
                  <c:v>4.4812149999999997</c:v>
                </c:pt>
                <c:pt idx="3905">
                  <c:v>4.4608400000000001</c:v>
                </c:pt>
                <c:pt idx="3906">
                  <c:v>4.440931</c:v>
                </c:pt>
                <c:pt idx="3907">
                  <c:v>4.440931</c:v>
                </c:pt>
                <c:pt idx="3908">
                  <c:v>4.440931</c:v>
                </c:pt>
                <c:pt idx="3909">
                  <c:v>4.3859769999999996</c:v>
                </c:pt>
                <c:pt idx="3910">
                  <c:v>4.3369280000000003</c:v>
                </c:pt>
                <c:pt idx="3911">
                  <c:v>4.3195889999999997</c:v>
                </c:pt>
                <c:pt idx="3912">
                  <c:v>4.302765</c:v>
                </c:pt>
                <c:pt idx="3913">
                  <c:v>4.2870140000000001</c:v>
                </c:pt>
                <c:pt idx="3914">
                  <c:v>4.2714230000000004</c:v>
                </c:pt>
                <c:pt idx="3915">
                  <c:v>4.2714230000000004</c:v>
                </c:pt>
                <c:pt idx="3916">
                  <c:v>4.2714230000000004</c:v>
                </c:pt>
                <c:pt idx="3917">
                  <c:v>4.2306319999999999</c:v>
                </c:pt>
                <c:pt idx="3918">
                  <c:v>4.1830309999999997</c:v>
                </c:pt>
                <c:pt idx="3919">
                  <c:v>4.166906</c:v>
                </c:pt>
                <c:pt idx="3920">
                  <c:v>4.1513710000000001</c:v>
                </c:pt>
                <c:pt idx="3921">
                  <c:v>4.1365800000000004</c:v>
                </c:pt>
                <c:pt idx="3922">
                  <c:v>4.1223770000000002</c:v>
                </c:pt>
                <c:pt idx="3923">
                  <c:v>4.1223770000000002</c:v>
                </c:pt>
                <c:pt idx="3924">
                  <c:v>4.1223770000000002</c:v>
                </c:pt>
                <c:pt idx="3925">
                  <c:v>4.0962059999999996</c:v>
                </c:pt>
                <c:pt idx="3926">
                  <c:v>4.0574159999999999</c:v>
                </c:pt>
                <c:pt idx="3927">
                  <c:v>4.0457260000000002</c:v>
                </c:pt>
                <c:pt idx="3928">
                  <c:v>4.0348439999999997</c:v>
                </c:pt>
                <c:pt idx="3929">
                  <c:v>4.0248530000000002</c:v>
                </c:pt>
                <c:pt idx="3930">
                  <c:v>4.0105729999999999</c:v>
                </c:pt>
                <c:pt idx="3931">
                  <c:v>4.0105729999999999</c:v>
                </c:pt>
                <c:pt idx="3932">
                  <c:v>4.0105729999999999</c:v>
                </c:pt>
                <c:pt idx="3933">
                  <c:v>4.003457</c:v>
                </c:pt>
                <c:pt idx="3934">
                  <c:v>3.9802590000000002</c:v>
                </c:pt>
                <c:pt idx="3935">
                  <c:v>3.9706890000000001</c:v>
                </c:pt>
                <c:pt idx="3936">
                  <c:v>3.9622760000000001</c:v>
                </c:pt>
                <c:pt idx="3937">
                  <c:v>3.9559519999999999</c:v>
                </c:pt>
                <c:pt idx="3938">
                  <c:v>3.951247</c:v>
                </c:pt>
                <c:pt idx="3939">
                  <c:v>3.951247</c:v>
                </c:pt>
                <c:pt idx="3940">
                  <c:v>3.951247</c:v>
                </c:pt>
                <c:pt idx="3941">
                  <c:v>3.9857170000000002</c:v>
                </c:pt>
                <c:pt idx="3942">
                  <c:v>3.9812560000000001</c:v>
                </c:pt>
                <c:pt idx="3943">
                  <c:v>3.9860030000000002</c:v>
                </c:pt>
                <c:pt idx="3944">
                  <c:v>3.9928270000000001</c:v>
                </c:pt>
                <c:pt idx="3945">
                  <c:v>4.0047160000000002</c:v>
                </c:pt>
                <c:pt idx="3946">
                  <c:v>4.0204579999999996</c:v>
                </c:pt>
                <c:pt idx="3947">
                  <c:v>4.0204579999999996</c:v>
                </c:pt>
                <c:pt idx="3948">
                  <c:v>4.0204579999999996</c:v>
                </c:pt>
                <c:pt idx="3949">
                  <c:v>4.1190420000000003</c:v>
                </c:pt>
                <c:pt idx="3950">
                  <c:v>4.1732259999999997</c:v>
                </c:pt>
                <c:pt idx="3951">
                  <c:v>4.2003579999999996</c:v>
                </c:pt>
                <c:pt idx="3952">
                  <c:v>4.2293089999999998</c:v>
                </c:pt>
                <c:pt idx="3953">
                  <c:v>4.2599869999999997</c:v>
                </c:pt>
                <c:pt idx="3954">
                  <c:v>4.2972720000000004</c:v>
                </c:pt>
                <c:pt idx="3955">
                  <c:v>4.2972720000000004</c:v>
                </c:pt>
                <c:pt idx="3956">
                  <c:v>4.2972720000000004</c:v>
                </c:pt>
                <c:pt idx="3957">
                  <c:v>4.4623290000000004</c:v>
                </c:pt>
                <c:pt idx="3958">
                  <c:v>4.5761370000000001</c:v>
                </c:pt>
                <c:pt idx="3959">
                  <c:v>4.6224759999999998</c:v>
                </c:pt>
                <c:pt idx="3960">
                  <c:v>4.6685379999999999</c:v>
                </c:pt>
                <c:pt idx="3961">
                  <c:v>4.7206419999999998</c:v>
                </c:pt>
                <c:pt idx="3962">
                  <c:v>4.7715750000000003</c:v>
                </c:pt>
                <c:pt idx="3963">
                  <c:v>4.7715750000000003</c:v>
                </c:pt>
                <c:pt idx="3964">
                  <c:v>4.7715750000000003</c:v>
                </c:pt>
                <c:pt idx="3965">
                  <c:v>5.0823200000000002</c:v>
                </c:pt>
                <c:pt idx="3966">
                  <c:v>5.1992430000000001</c:v>
                </c:pt>
                <c:pt idx="3967">
                  <c:v>5.2413679999999996</c:v>
                </c:pt>
                <c:pt idx="3968">
                  <c:v>5.2820939999999998</c:v>
                </c:pt>
                <c:pt idx="3969">
                  <c:v>5.3167099999999996</c:v>
                </c:pt>
                <c:pt idx="3970">
                  <c:v>5.3430270000000002</c:v>
                </c:pt>
                <c:pt idx="3971">
                  <c:v>5.3430270000000002</c:v>
                </c:pt>
                <c:pt idx="3972">
                  <c:v>5.3430270000000002</c:v>
                </c:pt>
                <c:pt idx="3973">
                  <c:v>5.4241299999999999</c:v>
                </c:pt>
                <c:pt idx="3974">
                  <c:v>5.4361199999999998</c:v>
                </c:pt>
                <c:pt idx="3975">
                  <c:v>5.4262870000000003</c:v>
                </c:pt>
                <c:pt idx="3976">
                  <c:v>5.4064690000000004</c:v>
                </c:pt>
                <c:pt idx="3977">
                  <c:v>5.3765080000000003</c:v>
                </c:pt>
                <c:pt idx="3978">
                  <c:v>5.3381660000000002</c:v>
                </c:pt>
                <c:pt idx="3979">
                  <c:v>5.3381660000000002</c:v>
                </c:pt>
                <c:pt idx="3980">
                  <c:v>5.3381660000000002</c:v>
                </c:pt>
                <c:pt idx="3981">
                  <c:v>5.1762519999999999</c:v>
                </c:pt>
                <c:pt idx="3982">
                  <c:v>4.8401240000000003</c:v>
                </c:pt>
                <c:pt idx="3983">
                  <c:v>4.7498690000000003</c:v>
                </c:pt>
                <c:pt idx="3984">
                  <c:v>4.6573339999999996</c:v>
                </c:pt>
                <c:pt idx="3985">
                  <c:v>4.6573339999999996</c:v>
                </c:pt>
                <c:pt idx="3986">
                  <c:v>4.6573339999999996</c:v>
                </c:pt>
                <c:pt idx="3987">
                  <c:v>4.2925750000000003</c:v>
                </c:pt>
                <c:pt idx="3988">
                  <c:v>4.2925750000000003</c:v>
                </c:pt>
                <c:pt idx="3989">
                  <c:v>4.1420659999999998</c:v>
                </c:pt>
                <c:pt idx="3990">
                  <c:v>3.9409550000000002</c:v>
                </c:pt>
                <c:pt idx="3991">
                  <c:v>3.902495</c:v>
                </c:pt>
                <c:pt idx="3992">
                  <c:v>3.879375</c:v>
                </c:pt>
                <c:pt idx="3993">
                  <c:v>3.879375</c:v>
                </c:pt>
                <c:pt idx="3994">
                  <c:v>3.879375</c:v>
                </c:pt>
                <c:pt idx="3995">
                  <c:v>3.8115559999999999</c:v>
                </c:pt>
                <c:pt idx="3996">
                  <c:v>3.8115559999999999</c:v>
                </c:pt>
                <c:pt idx="3997">
                  <c:v>3.8377870000000001</c:v>
                </c:pt>
                <c:pt idx="3998">
                  <c:v>3.9414289999999998</c:v>
                </c:pt>
                <c:pt idx="3999">
                  <c:v>3.9870450000000002</c:v>
                </c:pt>
                <c:pt idx="4000">
                  <c:v>4.0348689999999996</c:v>
                </c:pt>
                <c:pt idx="4001">
                  <c:v>4.0348689999999996</c:v>
                </c:pt>
                <c:pt idx="4002">
                  <c:v>4.0348689999999996</c:v>
                </c:pt>
                <c:pt idx="4003">
                  <c:v>4.1667909999999999</c:v>
                </c:pt>
                <c:pt idx="4004">
                  <c:v>4.1667909999999999</c:v>
                </c:pt>
                <c:pt idx="4005">
                  <c:v>4.2411409999999998</c:v>
                </c:pt>
                <c:pt idx="4006">
                  <c:v>4.3314529999999998</c:v>
                </c:pt>
                <c:pt idx="4007">
                  <c:v>4.3437289999999997</c:v>
                </c:pt>
                <c:pt idx="4008">
                  <c:v>4.3471200000000003</c:v>
                </c:pt>
                <c:pt idx="4009">
                  <c:v>4.3471200000000003</c:v>
                </c:pt>
                <c:pt idx="4010">
                  <c:v>4.3471200000000003</c:v>
                </c:pt>
                <c:pt idx="4011">
                  <c:v>4.303426</c:v>
                </c:pt>
                <c:pt idx="4012">
                  <c:v>4.303426</c:v>
                </c:pt>
                <c:pt idx="4013">
                  <c:v>4.2673709999999998</c:v>
                </c:pt>
                <c:pt idx="4014">
                  <c:v>4.1228850000000001</c:v>
                </c:pt>
                <c:pt idx="4015">
                  <c:v>4.054862</c:v>
                </c:pt>
                <c:pt idx="4016">
                  <c:v>3.97925</c:v>
                </c:pt>
                <c:pt idx="4017">
                  <c:v>3.97925</c:v>
                </c:pt>
                <c:pt idx="4018">
                  <c:v>3.97925</c:v>
                </c:pt>
                <c:pt idx="4019">
                  <c:v>3.6934979999999999</c:v>
                </c:pt>
                <c:pt idx="4020">
                  <c:v>3.6934979999999999</c:v>
                </c:pt>
                <c:pt idx="4021">
                  <c:v>3.5560450000000001</c:v>
                </c:pt>
                <c:pt idx="4022">
                  <c:v>3.2765399999999998</c:v>
                </c:pt>
                <c:pt idx="4023">
                  <c:v>3.1876989999999998</c:v>
                </c:pt>
                <c:pt idx="4024">
                  <c:v>3.1025900000000002</c:v>
                </c:pt>
                <c:pt idx="4025">
                  <c:v>3.1025900000000002</c:v>
                </c:pt>
                <c:pt idx="4026">
                  <c:v>3.1025900000000002</c:v>
                </c:pt>
                <c:pt idx="4027">
                  <c:v>2.8191130000000002</c:v>
                </c:pt>
                <c:pt idx="4028">
                  <c:v>2.8191130000000002</c:v>
                </c:pt>
                <c:pt idx="4029">
                  <c:v>2.7045189999999999</c:v>
                </c:pt>
                <c:pt idx="4030">
                  <c:v>2.5478749999999999</c:v>
                </c:pt>
                <c:pt idx="4031">
                  <c:v>2.5100889999999998</c:v>
                </c:pt>
                <c:pt idx="4032">
                  <c:v>2.4781970000000002</c:v>
                </c:pt>
                <c:pt idx="4033">
                  <c:v>2.4781970000000002</c:v>
                </c:pt>
                <c:pt idx="4034">
                  <c:v>2.395829</c:v>
                </c:pt>
                <c:pt idx="4035">
                  <c:v>2.395829</c:v>
                </c:pt>
                <c:pt idx="4036">
                  <c:v>2.395829</c:v>
                </c:pt>
                <c:pt idx="4037">
                  <c:v>2.380557</c:v>
                </c:pt>
                <c:pt idx="4038">
                  <c:v>2.382574</c:v>
                </c:pt>
                <c:pt idx="4039">
                  <c:v>2.389637</c:v>
                </c:pt>
                <c:pt idx="4040">
                  <c:v>2.3991509999999998</c:v>
                </c:pt>
                <c:pt idx="4041">
                  <c:v>2.3991509999999998</c:v>
                </c:pt>
                <c:pt idx="4042">
                  <c:v>2.3991509999999998</c:v>
                </c:pt>
                <c:pt idx="4043">
                  <c:v>2.4343330000000001</c:v>
                </c:pt>
                <c:pt idx="4044">
                  <c:v>2.4343330000000001</c:v>
                </c:pt>
                <c:pt idx="4045">
                  <c:v>2.46916</c:v>
                </c:pt>
                <c:pt idx="4046">
                  <c:v>2.5231590000000002</c:v>
                </c:pt>
                <c:pt idx="4047">
                  <c:v>2.5382180000000001</c:v>
                </c:pt>
                <c:pt idx="4048">
                  <c:v>2.5511970000000002</c:v>
                </c:pt>
                <c:pt idx="4049">
                  <c:v>2.5511970000000002</c:v>
                </c:pt>
                <c:pt idx="4050">
                  <c:v>2.5735299999999999</c:v>
                </c:pt>
                <c:pt idx="4051">
                  <c:v>2.5735299999999999</c:v>
                </c:pt>
                <c:pt idx="4052">
                  <c:v>2.5735299999999999</c:v>
                </c:pt>
                <c:pt idx="4053">
                  <c:v>2.583761</c:v>
                </c:pt>
                <c:pt idx="4054">
                  <c:v>2.5704009999999999</c:v>
                </c:pt>
                <c:pt idx="4055">
                  <c:v>2.5539299999999998</c:v>
                </c:pt>
                <c:pt idx="4056">
                  <c:v>2.5297019999999999</c:v>
                </c:pt>
                <c:pt idx="4057">
                  <c:v>2.5297019999999999</c:v>
                </c:pt>
                <c:pt idx="4058">
                  <c:v>2.5297019999999999</c:v>
                </c:pt>
                <c:pt idx="4059">
                  <c:v>2.4145180000000002</c:v>
                </c:pt>
                <c:pt idx="4060">
                  <c:v>2.4145180000000002</c:v>
                </c:pt>
                <c:pt idx="4061">
                  <c:v>2.4145180000000002</c:v>
                </c:pt>
                <c:pt idx="4062">
                  <c:v>2.2821799999999999</c:v>
                </c:pt>
                <c:pt idx="4063">
                  <c:v>2.2183709999999999</c:v>
                </c:pt>
                <c:pt idx="4064">
                  <c:v>2.1439879999999998</c:v>
                </c:pt>
                <c:pt idx="4065">
                  <c:v>2.0627469999999999</c:v>
                </c:pt>
                <c:pt idx="4066">
                  <c:v>1.9753940000000001</c:v>
                </c:pt>
                <c:pt idx="4067">
                  <c:v>1.9753940000000001</c:v>
                </c:pt>
                <c:pt idx="4068">
                  <c:v>1.672158</c:v>
                </c:pt>
                <c:pt idx="4069">
                  <c:v>1.672158</c:v>
                </c:pt>
                <c:pt idx="4070">
                  <c:v>1.413014</c:v>
                </c:pt>
                <c:pt idx="4071">
                  <c:v>1.309023</c:v>
                </c:pt>
                <c:pt idx="4072">
                  <c:v>1.208378</c:v>
                </c:pt>
                <c:pt idx="4073">
                  <c:v>1.1026860000000001</c:v>
                </c:pt>
                <c:pt idx="4074">
                  <c:v>0.99733000000000005</c:v>
                </c:pt>
                <c:pt idx="4075">
                  <c:v>0.99733000000000005</c:v>
                </c:pt>
                <c:pt idx="4076">
                  <c:v>0.66543600000000003</c:v>
                </c:pt>
                <c:pt idx="4077">
                  <c:v>0.66543600000000003</c:v>
                </c:pt>
                <c:pt idx="4078">
                  <c:v>0.41706799999999999</c:v>
                </c:pt>
                <c:pt idx="4079">
                  <c:v>0.32752300000000001</c:v>
                </c:pt>
                <c:pt idx="4080">
                  <c:v>0.241871</c:v>
                </c:pt>
                <c:pt idx="4081">
                  <c:v>0.16406699999999999</c:v>
                </c:pt>
                <c:pt idx="4082">
                  <c:v>8.8457999999999995E-2</c:v>
                </c:pt>
                <c:pt idx="4083">
                  <c:v>8.8457999999999995E-2</c:v>
                </c:pt>
                <c:pt idx="4084">
                  <c:v>-0.143264</c:v>
                </c:pt>
                <c:pt idx="4085">
                  <c:v>-0.143264</c:v>
                </c:pt>
                <c:pt idx="4086">
                  <c:v>-0.28028799999999998</c:v>
                </c:pt>
                <c:pt idx="4087">
                  <c:v>-0.32647300000000001</c:v>
                </c:pt>
                <c:pt idx="4088">
                  <c:v>-0.36918499999999999</c:v>
                </c:pt>
                <c:pt idx="4089">
                  <c:v>-0.40688000000000002</c:v>
                </c:pt>
                <c:pt idx="4090">
                  <c:v>-0.434581</c:v>
                </c:pt>
                <c:pt idx="4091">
                  <c:v>-0.434581</c:v>
                </c:pt>
                <c:pt idx="4092">
                  <c:v>-0.62636199999999997</c:v>
                </c:pt>
                <c:pt idx="4093">
                  <c:v>-0.62636199999999997</c:v>
                </c:pt>
                <c:pt idx="4094">
                  <c:v>-0.68627300000000002</c:v>
                </c:pt>
                <c:pt idx="4095">
                  <c:v>-0.71094299999999999</c:v>
                </c:pt>
                <c:pt idx="4096">
                  <c:v>-0.73412900000000003</c:v>
                </c:pt>
                <c:pt idx="4097">
                  <c:v>-0.75860399999999995</c:v>
                </c:pt>
                <c:pt idx="4098">
                  <c:v>-0.78417000000000003</c:v>
                </c:pt>
                <c:pt idx="4099">
                  <c:v>-0.78417000000000003</c:v>
                </c:pt>
                <c:pt idx="4100">
                  <c:v>-0.89372700000000005</c:v>
                </c:pt>
                <c:pt idx="4101">
                  <c:v>-0.89372700000000005</c:v>
                </c:pt>
                <c:pt idx="4102">
                  <c:v>-0.95932899999999999</c:v>
                </c:pt>
                <c:pt idx="4103">
                  <c:v>-0.98652899999999999</c:v>
                </c:pt>
                <c:pt idx="4104">
                  <c:v>-1.0149710000000001</c:v>
                </c:pt>
                <c:pt idx="4105">
                  <c:v>-1.0421609999999999</c:v>
                </c:pt>
                <c:pt idx="4106">
                  <c:v>-1.071461</c:v>
                </c:pt>
                <c:pt idx="4107">
                  <c:v>-1.071461</c:v>
                </c:pt>
                <c:pt idx="4108">
                  <c:v>-1.1943060000000001</c:v>
                </c:pt>
                <c:pt idx="4109">
                  <c:v>-1.1943060000000001</c:v>
                </c:pt>
                <c:pt idx="4110">
                  <c:v>-1.375955</c:v>
                </c:pt>
                <c:pt idx="4111">
                  <c:v>-1.375955</c:v>
                </c:pt>
                <c:pt idx="4112">
                  <c:v>-1.405009</c:v>
                </c:pt>
                <c:pt idx="4113">
                  <c:v>-1.405009</c:v>
                </c:pt>
                <c:pt idx="4114">
                  <c:v>-1.5081119999999999</c:v>
                </c:pt>
                <c:pt idx="4115">
                  <c:v>-1.5081119999999999</c:v>
                </c:pt>
                <c:pt idx="4116">
                  <c:v>-1.5081119999999999</c:v>
                </c:pt>
                <c:pt idx="4117">
                  <c:v>-1.547801</c:v>
                </c:pt>
                <c:pt idx="4118">
                  <c:v>-1.6096539999999999</c:v>
                </c:pt>
                <c:pt idx="4119">
                  <c:v>-1.627378</c:v>
                </c:pt>
                <c:pt idx="4120">
                  <c:v>-1.6434439999999999</c:v>
                </c:pt>
                <c:pt idx="4121">
                  <c:v>-1.6434439999999999</c:v>
                </c:pt>
                <c:pt idx="4122">
                  <c:v>-1.701541</c:v>
                </c:pt>
                <c:pt idx="4123">
                  <c:v>-1.701541</c:v>
                </c:pt>
                <c:pt idx="4124">
                  <c:v>-1.701541</c:v>
                </c:pt>
                <c:pt idx="4125">
                  <c:v>-1.7133339999999999</c:v>
                </c:pt>
                <c:pt idx="4126">
                  <c:v>-1.729862</c:v>
                </c:pt>
                <c:pt idx="4127">
                  <c:v>-1.729862</c:v>
                </c:pt>
                <c:pt idx="4128">
                  <c:v>-1.7293970000000001</c:v>
                </c:pt>
                <c:pt idx="4129">
                  <c:v>-1.7293970000000001</c:v>
                </c:pt>
                <c:pt idx="4130">
                  <c:v>-1.736712</c:v>
                </c:pt>
                <c:pt idx="4131">
                  <c:v>-1.736712</c:v>
                </c:pt>
                <c:pt idx="4132">
                  <c:v>-1.730032</c:v>
                </c:pt>
                <c:pt idx="4133">
                  <c:v>-1.7220530000000001</c:v>
                </c:pt>
                <c:pt idx="4134">
                  <c:v>-1.668782</c:v>
                </c:pt>
                <c:pt idx="4135">
                  <c:v>-1.668782</c:v>
                </c:pt>
                <c:pt idx="4136">
                  <c:v>-1.651357</c:v>
                </c:pt>
                <c:pt idx="4137">
                  <c:v>-1.651357</c:v>
                </c:pt>
                <c:pt idx="4138">
                  <c:v>-1.597604</c:v>
                </c:pt>
                <c:pt idx="4139">
                  <c:v>-1.597604</c:v>
                </c:pt>
                <c:pt idx="4140">
                  <c:v>-1.5817669999999999</c:v>
                </c:pt>
                <c:pt idx="4141">
                  <c:v>-1.5577650000000001</c:v>
                </c:pt>
                <c:pt idx="4142">
                  <c:v>-1.4506490000000001</c:v>
                </c:pt>
                <c:pt idx="4143">
                  <c:v>-1.4506490000000001</c:v>
                </c:pt>
                <c:pt idx="4144">
                  <c:v>-1.4206700000000001</c:v>
                </c:pt>
                <c:pt idx="4145">
                  <c:v>-1.4206700000000001</c:v>
                </c:pt>
                <c:pt idx="4146">
                  <c:v>-1.323963</c:v>
                </c:pt>
                <c:pt idx="4147">
                  <c:v>-1.323963</c:v>
                </c:pt>
                <c:pt idx="4148">
                  <c:v>-1.3052999999999999</c:v>
                </c:pt>
                <c:pt idx="4149">
                  <c:v>-1.2742720000000001</c:v>
                </c:pt>
                <c:pt idx="4150">
                  <c:v>-1.148574</c:v>
                </c:pt>
                <c:pt idx="4151">
                  <c:v>-1.148574</c:v>
                </c:pt>
                <c:pt idx="4152">
                  <c:v>-1.1177760000000001</c:v>
                </c:pt>
                <c:pt idx="4153">
                  <c:v>-1.1177760000000001</c:v>
                </c:pt>
                <c:pt idx="4154">
                  <c:v>-1.0180880000000001</c:v>
                </c:pt>
                <c:pt idx="4155">
                  <c:v>-1.0180880000000001</c:v>
                </c:pt>
                <c:pt idx="4156">
                  <c:v>-0.99555700000000003</c:v>
                </c:pt>
                <c:pt idx="4157">
                  <c:v>-0.962951</c:v>
                </c:pt>
                <c:pt idx="4158">
                  <c:v>-0.82852199999999998</c:v>
                </c:pt>
                <c:pt idx="4159">
                  <c:v>-0.82852199999999998</c:v>
                </c:pt>
                <c:pt idx="4160">
                  <c:v>-0.79306299999999996</c:v>
                </c:pt>
                <c:pt idx="4161">
                  <c:v>-0.79306299999999996</c:v>
                </c:pt>
                <c:pt idx="4162">
                  <c:v>-0.69228500000000004</c:v>
                </c:pt>
                <c:pt idx="4163">
                  <c:v>-0.69228500000000004</c:v>
                </c:pt>
                <c:pt idx="4164">
                  <c:v>-0.66761899999999996</c:v>
                </c:pt>
                <c:pt idx="4165">
                  <c:v>-0.63156900000000005</c:v>
                </c:pt>
                <c:pt idx="4166">
                  <c:v>-0.49394199999999999</c:v>
                </c:pt>
                <c:pt idx="4167">
                  <c:v>-0.49394199999999999</c:v>
                </c:pt>
                <c:pt idx="4168">
                  <c:v>-0.46170099999999997</c:v>
                </c:pt>
                <c:pt idx="4169">
                  <c:v>-0.46170099999999997</c:v>
                </c:pt>
                <c:pt idx="4170">
                  <c:v>-0.36977900000000002</c:v>
                </c:pt>
                <c:pt idx="4171">
                  <c:v>-0.36977900000000002</c:v>
                </c:pt>
                <c:pt idx="4172">
                  <c:v>-0.35006500000000002</c:v>
                </c:pt>
                <c:pt idx="4173">
                  <c:v>-0.32237399999999999</c:v>
                </c:pt>
                <c:pt idx="4174">
                  <c:v>-0.23855499999999999</c:v>
                </c:pt>
                <c:pt idx="4175">
                  <c:v>-0.23855499999999999</c:v>
                </c:pt>
                <c:pt idx="4176">
                  <c:v>-0.22417200000000001</c:v>
                </c:pt>
                <c:pt idx="4177">
                  <c:v>-0.22417200000000001</c:v>
                </c:pt>
                <c:pt idx="4178">
                  <c:v>-0.17086799999999999</c:v>
                </c:pt>
                <c:pt idx="4179">
                  <c:v>-0.17086799999999999</c:v>
                </c:pt>
                <c:pt idx="4180">
                  <c:v>-0.16589400000000001</c:v>
                </c:pt>
                <c:pt idx="4181">
                  <c:v>-0.156779</c:v>
                </c:pt>
                <c:pt idx="4182">
                  <c:v>-0.122187</c:v>
                </c:pt>
                <c:pt idx="4183">
                  <c:v>-0.122187</c:v>
                </c:pt>
                <c:pt idx="4184">
                  <c:v>-0.11226700000000001</c:v>
                </c:pt>
                <c:pt idx="4185">
                  <c:v>-0.11226700000000001</c:v>
                </c:pt>
                <c:pt idx="4186">
                  <c:v>-5.3373999999999998E-2</c:v>
                </c:pt>
                <c:pt idx="4187">
                  <c:v>-5.3373999999999998E-2</c:v>
                </c:pt>
                <c:pt idx="4188">
                  <c:v>-5.0299000000000003E-2</c:v>
                </c:pt>
                <c:pt idx="4189">
                  <c:v>-3.7638999999999999E-2</c:v>
                </c:pt>
                <c:pt idx="4190">
                  <c:v>1.6795000000000001E-2</c:v>
                </c:pt>
                <c:pt idx="4191">
                  <c:v>1.6795000000000001E-2</c:v>
                </c:pt>
                <c:pt idx="4192">
                  <c:v>3.3405999999999998E-2</c:v>
                </c:pt>
                <c:pt idx="4193">
                  <c:v>3.3405999999999998E-2</c:v>
                </c:pt>
                <c:pt idx="4194">
                  <c:v>0.33423599999999998</c:v>
                </c:pt>
                <c:pt idx="4195">
                  <c:v>0.33423599999999998</c:v>
                </c:pt>
                <c:pt idx="4196">
                  <c:v>0.34621299999999999</c:v>
                </c:pt>
                <c:pt idx="4197">
                  <c:v>0.36818800000000002</c:v>
                </c:pt>
                <c:pt idx="4198">
                  <c:v>0.47084100000000001</c:v>
                </c:pt>
                <c:pt idx="4199">
                  <c:v>0.47084100000000001</c:v>
                </c:pt>
                <c:pt idx="4200">
                  <c:v>0.50009400000000004</c:v>
                </c:pt>
                <c:pt idx="4201">
                  <c:v>0.50009400000000004</c:v>
                </c:pt>
                <c:pt idx="4202">
                  <c:v>0.64253700000000002</c:v>
                </c:pt>
                <c:pt idx="4203">
                  <c:v>0.64253700000000002</c:v>
                </c:pt>
                <c:pt idx="4204">
                  <c:v>0.65555799999999997</c:v>
                </c:pt>
                <c:pt idx="4205">
                  <c:v>0.68098099999999995</c:v>
                </c:pt>
                <c:pt idx="4206">
                  <c:v>0.82759700000000003</c:v>
                </c:pt>
                <c:pt idx="4207">
                  <c:v>0.82759700000000003</c:v>
                </c:pt>
                <c:pt idx="4208">
                  <c:v>0.86742699999999995</c:v>
                </c:pt>
                <c:pt idx="4209">
                  <c:v>0.86742699999999995</c:v>
                </c:pt>
                <c:pt idx="4210">
                  <c:v>1.0270710000000001</c:v>
                </c:pt>
                <c:pt idx="4211">
                  <c:v>1.0270710000000001</c:v>
                </c:pt>
                <c:pt idx="4212">
                  <c:v>1.0460499999999999</c:v>
                </c:pt>
                <c:pt idx="4213">
                  <c:v>1.086719</c:v>
                </c:pt>
                <c:pt idx="4214">
                  <c:v>1.262122</c:v>
                </c:pt>
                <c:pt idx="4215">
                  <c:v>1.262122</c:v>
                </c:pt>
                <c:pt idx="4216">
                  <c:v>1.3101320000000001</c:v>
                </c:pt>
                <c:pt idx="4217">
                  <c:v>1.3101320000000001</c:v>
                </c:pt>
                <c:pt idx="4218">
                  <c:v>1.642328</c:v>
                </c:pt>
                <c:pt idx="4219">
                  <c:v>1.642328</c:v>
                </c:pt>
                <c:pt idx="4220">
                  <c:v>1.6674180000000001</c:v>
                </c:pt>
                <c:pt idx="4221">
                  <c:v>1.705916</c:v>
                </c:pt>
                <c:pt idx="4222">
                  <c:v>1.916245</c:v>
                </c:pt>
                <c:pt idx="4223">
                  <c:v>1.916245</c:v>
                </c:pt>
                <c:pt idx="4224">
                  <c:v>1.973509</c:v>
                </c:pt>
                <c:pt idx="4225">
                  <c:v>1.973509</c:v>
                </c:pt>
                <c:pt idx="4226">
                  <c:v>2.1628440000000002</c:v>
                </c:pt>
                <c:pt idx="4227">
                  <c:v>2.1628440000000002</c:v>
                </c:pt>
                <c:pt idx="4228">
                  <c:v>2.197527</c:v>
                </c:pt>
                <c:pt idx="4229">
                  <c:v>2.250299</c:v>
                </c:pt>
                <c:pt idx="4230">
                  <c:v>2.488823</c:v>
                </c:pt>
                <c:pt idx="4231">
                  <c:v>2.488823</c:v>
                </c:pt>
                <c:pt idx="4232">
                  <c:v>2.549661</c:v>
                </c:pt>
                <c:pt idx="4233">
                  <c:v>2.549661</c:v>
                </c:pt>
                <c:pt idx="4234">
                  <c:v>2.7303869999999999</c:v>
                </c:pt>
                <c:pt idx="4235">
                  <c:v>2.7303869999999999</c:v>
                </c:pt>
                <c:pt idx="4236">
                  <c:v>2.7712270000000001</c:v>
                </c:pt>
                <c:pt idx="4237">
                  <c:v>2.8306450000000001</c:v>
                </c:pt>
                <c:pt idx="4238">
                  <c:v>3.1103540000000001</c:v>
                </c:pt>
                <c:pt idx="4239">
                  <c:v>3.1103540000000001</c:v>
                </c:pt>
                <c:pt idx="4240">
                  <c:v>3.2837679999999998</c:v>
                </c:pt>
                <c:pt idx="4241">
                  <c:v>3.2837679999999998</c:v>
                </c:pt>
                <c:pt idx="4242">
                  <c:v>3.317367</c:v>
                </c:pt>
                <c:pt idx="4243">
                  <c:v>3.367794</c:v>
                </c:pt>
                <c:pt idx="4244">
                  <c:v>3.4178120000000001</c:v>
                </c:pt>
                <c:pt idx="4245">
                  <c:v>3.4631159999999999</c:v>
                </c:pt>
                <c:pt idx="4246">
                  <c:v>3.6008939999999998</c:v>
                </c:pt>
                <c:pt idx="4247">
                  <c:v>3.6008939999999998</c:v>
                </c:pt>
                <c:pt idx="4248">
                  <c:v>3.7546729999999999</c:v>
                </c:pt>
                <c:pt idx="4249">
                  <c:v>3.7546729999999999</c:v>
                </c:pt>
                <c:pt idx="4250">
                  <c:v>3.779185</c:v>
                </c:pt>
                <c:pt idx="4251">
                  <c:v>3.8578239999999999</c:v>
                </c:pt>
                <c:pt idx="4252">
                  <c:v>3.8963610000000002</c:v>
                </c:pt>
                <c:pt idx="4253">
                  <c:v>3.8963610000000002</c:v>
                </c:pt>
                <c:pt idx="4254">
                  <c:v>4.0068390000000003</c:v>
                </c:pt>
                <c:pt idx="4255">
                  <c:v>4.0068390000000003</c:v>
                </c:pt>
                <c:pt idx="4256">
                  <c:v>4.1310089999999997</c:v>
                </c:pt>
                <c:pt idx="4257">
                  <c:v>4.1310089999999997</c:v>
                </c:pt>
                <c:pt idx="4258">
                  <c:v>4.1501830000000002</c:v>
                </c:pt>
                <c:pt idx="4259">
                  <c:v>4.2172390000000002</c:v>
                </c:pt>
                <c:pt idx="4260">
                  <c:v>4.2499219999999998</c:v>
                </c:pt>
                <c:pt idx="4261">
                  <c:v>4.2816049999999999</c:v>
                </c:pt>
                <c:pt idx="4262">
                  <c:v>4.3433869999999999</c:v>
                </c:pt>
                <c:pt idx="4263">
                  <c:v>4.3433869999999999</c:v>
                </c:pt>
                <c:pt idx="4264">
                  <c:v>4.4446760000000003</c:v>
                </c:pt>
                <c:pt idx="4265">
                  <c:v>4.4446760000000003</c:v>
                </c:pt>
                <c:pt idx="4266">
                  <c:v>4.4639569999999997</c:v>
                </c:pt>
                <c:pt idx="4267">
                  <c:v>4.5214179999999997</c:v>
                </c:pt>
                <c:pt idx="4268">
                  <c:v>4.5501379999999996</c:v>
                </c:pt>
                <c:pt idx="4269">
                  <c:v>4.5768500000000003</c:v>
                </c:pt>
                <c:pt idx="4270">
                  <c:v>4.6303720000000004</c:v>
                </c:pt>
                <c:pt idx="4271">
                  <c:v>4.6303720000000004</c:v>
                </c:pt>
                <c:pt idx="4272">
                  <c:v>4.7127619999999997</c:v>
                </c:pt>
                <c:pt idx="4273">
                  <c:v>4.7127619999999997</c:v>
                </c:pt>
                <c:pt idx="4274">
                  <c:v>4.7297979999999997</c:v>
                </c:pt>
                <c:pt idx="4275">
                  <c:v>4.7777989999999999</c:v>
                </c:pt>
                <c:pt idx="4276">
                  <c:v>4.8016350000000001</c:v>
                </c:pt>
                <c:pt idx="4277">
                  <c:v>4.8249389999999996</c:v>
                </c:pt>
                <c:pt idx="4278">
                  <c:v>4.8700210000000004</c:v>
                </c:pt>
                <c:pt idx="4279">
                  <c:v>4.8700210000000004</c:v>
                </c:pt>
                <c:pt idx="4280">
                  <c:v>4.9384810000000003</c:v>
                </c:pt>
                <c:pt idx="4281">
                  <c:v>4.9384810000000003</c:v>
                </c:pt>
                <c:pt idx="4282">
                  <c:v>4.9510630000000004</c:v>
                </c:pt>
                <c:pt idx="4283">
                  <c:v>4.9906680000000003</c:v>
                </c:pt>
                <c:pt idx="4284">
                  <c:v>5.0097360000000002</c:v>
                </c:pt>
                <c:pt idx="4285">
                  <c:v>5.0270169999999998</c:v>
                </c:pt>
                <c:pt idx="4286">
                  <c:v>5.0591290000000004</c:v>
                </c:pt>
                <c:pt idx="4287">
                  <c:v>5.0591290000000004</c:v>
                </c:pt>
                <c:pt idx="4288">
                  <c:v>5.1132739999999997</c:v>
                </c:pt>
                <c:pt idx="4289">
                  <c:v>5.1132739999999997</c:v>
                </c:pt>
                <c:pt idx="4290">
                  <c:v>5.1229060000000004</c:v>
                </c:pt>
                <c:pt idx="4291">
                  <c:v>5.1513869999999997</c:v>
                </c:pt>
                <c:pt idx="4292">
                  <c:v>5.1640810000000004</c:v>
                </c:pt>
                <c:pt idx="4293">
                  <c:v>5.176342</c:v>
                </c:pt>
                <c:pt idx="4294">
                  <c:v>5.1996060000000002</c:v>
                </c:pt>
                <c:pt idx="4295">
                  <c:v>5.1996060000000002</c:v>
                </c:pt>
                <c:pt idx="4296">
                  <c:v>5.2409230000000004</c:v>
                </c:pt>
                <c:pt idx="4297">
                  <c:v>5.2409230000000004</c:v>
                </c:pt>
                <c:pt idx="4298">
                  <c:v>5.2461909999999996</c:v>
                </c:pt>
                <c:pt idx="4299">
                  <c:v>5.266127</c:v>
                </c:pt>
                <c:pt idx="4300">
                  <c:v>5.2755380000000001</c:v>
                </c:pt>
                <c:pt idx="4301">
                  <c:v>5.2841019999999999</c:v>
                </c:pt>
                <c:pt idx="4302">
                  <c:v>5.3034889999999999</c:v>
                </c:pt>
                <c:pt idx="4303">
                  <c:v>5.3034889999999999</c:v>
                </c:pt>
                <c:pt idx="4304">
                  <c:v>5.3364719999999997</c:v>
                </c:pt>
                <c:pt idx="4305">
                  <c:v>5.3364719999999997</c:v>
                </c:pt>
                <c:pt idx="4306">
                  <c:v>5.3418320000000001</c:v>
                </c:pt>
                <c:pt idx="4307">
                  <c:v>5.3585909999999997</c:v>
                </c:pt>
                <c:pt idx="4308">
                  <c:v>5.3668690000000003</c:v>
                </c:pt>
                <c:pt idx="4309">
                  <c:v>5.3749510000000003</c:v>
                </c:pt>
                <c:pt idx="4310">
                  <c:v>5.3901159999999999</c:v>
                </c:pt>
                <c:pt idx="4311">
                  <c:v>5.3901159999999999</c:v>
                </c:pt>
                <c:pt idx="4312">
                  <c:v>5.3901159999999999</c:v>
                </c:pt>
                <c:pt idx="4313">
                  <c:v>5.4176679999999999</c:v>
                </c:pt>
                <c:pt idx="4314">
                  <c:v>5.4176679999999999</c:v>
                </c:pt>
                <c:pt idx="4315">
                  <c:v>5.4176679999999999</c:v>
                </c:pt>
                <c:pt idx="4316">
                  <c:v>5.4176679999999999</c:v>
                </c:pt>
                <c:pt idx="4317">
                  <c:v>5.4283029999999997</c:v>
                </c:pt>
                <c:pt idx="4318">
                  <c:v>5.4485590000000004</c:v>
                </c:pt>
                <c:pt idx="4319">
                  <c:v>5.4553279999999997</c:v>
                </c:pt>
                <c:pt idx="4320">
                  <c:v>5.4619679999999997</c:v>
                </c:pt>
                <c:pt idx="4321">
                  <c:v>5.4619679999999997</c:v>
                </c:pt>
                <c:pt idx="4322">
                  <c:v>5.4619679999999997</c:v>
                </c:pt>
                <c:pt idx="4323">
                  <c:v>5.486459</c:v>
                </c:pt>
                <c:pt idx="4324">
                  <c:v>5.486459</c:v>
                </c:pt>
                <c:pt idx="4325">
                  <c:v>5.4893960000000002</c:v>
                </c:pt>
                <c:pt idx="4326">
                  <c:v>5.5117989999999999</c:v>
                </c:pt>
                <c:pt idx="4327">
                  <c:v>5.5169769999999998</c:v>
                </c:pt>
                <c:pt idx="4328">
                  <c:v>5.5221600000000004</c:v>
                </c:pt>
                <c:pt idx="4329">
                  <c:v>5.5221600000000004</c:v>
                </c:pt>
                <c:pt idx="4330">
                  <c:v>5.5221600000000004</c:v>
                </c:pt>
                <c:pt idx="4331">
                  <c:v>5.5434739999999998</c:v>
                </c:pt>
                <c:pt idx="4332">
                  <c:v>5.5434739999999998</c:v>
                </c:pt>
                <c:pt idx="4333">
                  <c:v>5.5497230000000002</c:v>
                </c:pt>
                <c:pt idx="4334">
                  <c:v>5.5623490000000002</c:v>
                </c:pt>
                <c:pt idx="4335">
                  <c:v>5.5662060000000002</c:v>
                </c:pt>
                <c:pt idx="4336">
                  <c:v>5.5700320000000003</c:v>
                </c:pt>
                <c:pt idx="4337">
                  <c:v>5.5700320000000003</c:v>
                </c:pt>
                <c:pt idx="4338">
                  <c:v>5.5700320000000003</c:v>
                </c:pt>
                <c:pt idx="4339">
                  <c:v>5.5891719999999996</c:v>
                </c:pt>
                <c:pt idx="4340">
                  <c:v>5.5891719999999996</c:v>
                </c:pt>
                <c:pt idx="4341">
                  <c:v>5.5940260000000004</c:v>
                </c:pt>
                <c:pt idx="4342">
                  <c:v>5.60473</c:v>
                </c:pt>
                <c:pt idx="4343">
                  <c:v>5.6084009999999997</c:v>
                </c:pt>
                <c:pt idx="4344">
                  <c:v>5.6113670000000004</c:v>
                </c:pt>
                <c:pt idx="4345">
                  <c:v>5.6113670000000004</c:v>
                </c:pt>
                <c:pt idx="4346">
                  <c:v>5.6113670000000004</c:v>
                </c:pt>
                <c:pt idx="4347">
                  <c:v>5.6441910000000002</c:v>
                </c:pt>
                <c:pt idx="4348">
                  <c:v>5.6441910000000002</c:v>
                </c:pt>
                <c:pt idx="4349">
                  <c:v>5.6461980000000001</c:v>
                </c:pt>
                <c:pt idx="4350">
                  <c:v>5.6556150000000001</c:v>
                </c:pt>
                <c:pt idx="4351">
                  <c:v>5.6587990000000001</c:v>
                </c:pt>
                <c:pt idx="4352">
                  <c:v>5.6619289999999998</c:v>
                </c:pt>
                <c:pt idx="4353">
                  <c:v>5.6619289999999998</c:v>
                </c:pt>
                <c:pt idx="4354">
                  <c:v>5.6619289999999998</c:v>
                </c:pt>
                <c:pt idx="4355">
                  <c:v>5.6793519999999997</c:v>
                </c:pt>
                <c:pt idx="4356">
                  <c:v>5.6793519999999997</c:v>
                </c:pt>
                <c:pt idx="4357">
                  <c:v>5.682976</c:v>
                </c:pt>
                <c:pt idx="4358">
                  <c:v>5.6907329999999998</c:v>
                </c:pt>
                <c:pt idx="4359">
                  <c:v>5.6931719999999997</c:v>
                </c:pt>
                <c:pt idx="4360">
                  <c:v>5.6969019999999997</c:v>
                </c:pt>
                <c:pt idx="4361">
                  <c:v>5.6969019999999997</c:v>
                </c:pt>
                <c:pt idx="4362">
                  <c:v>5.6969019999999997</c:v>
                </c:pt>
                <c:pt idx="4363">
                  <c:v>5.7131829999999999</c:v>
                </c:pt>
                <c:pt idx="4364">
                  <c:v>5.7131829999999999</c:v>
                </c:pt>
                <c:pt idx="4365">
                  <c:v>5.7181649999999999</c:v>
                </c:pt>
                <c:pt idx="4366">
                  <c:v>5.7334829999999997</c:v>
                </c:pt>
                <c:pt idx="4367">
                  <c:v>5.7334829999999997</c:v>
                </c:pt>
                <c:pt idx="4368">
                  <c:v>5.7334829999999997</c:v>
                </c:pt>
                <c:pt idx="4369">
                  <c:v>5.7334829999999997</c:v>
                </c:pt>
                <c:pt idx="4370">
                  <c:v>5.7334829999999997</c:v>
                </c:pt>
                <c:pt idx="4371">
                  <c:v>5.7334829999999997</c:v>
                </c:pt>
                <c:pt idx="4372">
                  <c:v>5.7334829999999997</c:v>
                </c:pt>
                <c:pt idx="4373">
                  <c:v>5.7334829999999997</c:v>
                </c:pt>
                <c:pt idx="4374">
                  <c:v>5.7472209999999997</c:v>
                </c:pt>
                <c:pt idx="4375">
                  <c:v>5.7472209999999997</c:v>
                </c:pt>
                <c:pt idx="4376">
                  <c:v>5.7472209999999997</c:v>
                </c:pt>
                <c:pt idx="4377">
                  <c:v>5.7472209999999997</c:v>
                </c:pt>
                <c:pt idx="4378">
                  <c:v>5.7472209999999997</c:v>
                </c:pt>
                <c:pt idx="4379">
                  <c:v>5.7472209999999997</c:v>
                </c:pt>
                <c:pt idx="4380">
                  <c:v>5.7511729999999996</c:v>
                </c:pt>
                <c:pt idx="4381">
                  <c:v>5.7537419999999999</c:v>
                </c:pt>
                <c:pt idx="4382">
                  <c:v>5.7618169999999997</c:v>
                </c:pt>
                <c:pt idx="4383">
                  <c:v>5.7642990000000003</c:v>
                </c:pt>
                <c:pt idx="4384">
                  <c:v>5.7642990000000003</c:v>
                </c:pt>
                <c:pt idx="4385">
                  <c:v>5.7642990000000003</c:v>
                </c:pt>
                <c:pt idx="4386">
                  <c:v>5.7768860000000002</c:v>
                </c:pt>
                <c:pt idx="4387">
                  <c:v>5.7768860000000002</c:v>
                </c:pt>
                <c:pt idx="4388">
                  <c:v>5.7794109999999996</c:v>
                </c:pt>
                <c:pt idx="4389">
                  <c:v>5.7815289999999999</c:v>
                </c:pt>
                <c:pt idx="4390">
                  <c:v>5.7875290000000001</c:v>
                </c:pt>
                <c:pt idx="4391">
                  <c:v>5.7890819999999996</c:v>
                </c:pt>
                <c:pt idx="4392">
                  <c:v>5.7890819999999996</c:v>
                </c:pt>
                <c:pt idx="4393">
                  <c:v>5.7890819999999996</c:v>
                </c:pt>
                <c:pt idx="4394">
                  <c:v>5.8031629999999996</c:v>
                </c:pt>
                <c:pt idx="4395">
                  <c:v>5.8031629999999996</c:v>
                </c:pt>
                <c:pt idx="4396">
                  <c:v>5.8060150000000004</c:v>
                </c:pt>
                <c:pt idx="4397">
                  <c:v>5.8087580000000001</c:v>
                </c:pt>
                <c:pt idx="4398">
                  <c:v>5.8174479999999997</c:v>
                </c:pt>
                <c:pt idx="4399">
                  <c:v>5.8205960000000001</c:v>
                </c:pt>
                <c:pt idx="4400">
                  <c:v>5.8205960000000001</c:v>
                </c:pt>
                <c:pt idx="4401">
                  <c:v>5.8205960000000001</c:v>
                </c:pt>
                <c:pt idx="4402">
                  <c:v>5.8387760000000002</c:v>
                </c:pt>
                <c:pt idx="4403">
                  <c:v>5.8387760000000002</c:v>
                </c:pt>
                <c:pt idx="4404">
                  <c:v>5.8402500000000002</c:v>
                </c:pt>
                <c:pt idx="4405">
                  <c:v>5.8417500000000002</c:v>
                </c:pt>
                <c:pt idx="4406">
                  <c:v>5.8463859999999999</c:v>
                </c:pt>
                <c:pt idx="4407">
                  <c:v>5.8476290000000004</c:v>
                </c:pt>
                <c:pt idx="4408">
                  <c:v>5.8476290000000004</c:v>
                </c:pt>
                <c:pt idx="4409">
                  <c:v>5.8476290000000004</c:v>
                </c:pt>
                <c:pt idx="4410">
                  <c:v>5.8620780000000003</c:v>
                </c:pt>
                <c:pt idx="4411">
                  <c:v>5.8620780000000003</c:v>
                </c:pt>
                <c:pt idx="4412">
                  <c:v>5.8614129999999998</c:v>
                </c:pt>
                <c:pt idx="4413">
                  <c:v>5.8617520000000001</c:v>
                </c:pt>
                <c:pt idx="4414">
                  <c:v>5.8609859999999996</c:v>
                </c:pt>
                <c:pt idx="4415">
                  <c:v>5.8601679999999998</c:v>
                </c:pt>
                <c:pt idx="4416">
                  <c:v>5.8601679999999998</c:v>
                </c:pt>
                <c:pt idx="4417">
                  <c:v>5.8601679999999998</c:v>
                </c:pt>
                <c:pt idx="4418">
                  <c:v>5.8677169999999998</c:v>
                </c:pt>
                <c:pt idx="4419">
                  <c:v>5.8677169999999998</c:v>
                </c:pt>
                <c:pt idx="4420">
                  <c:v>5.8601010000000002</c:v>
                </c:pt>
                <c:pt idx="4421">
                  <c:v>5.8563349999999996</c:v>
                </c:pt>
                <c:pt idx="4422">
                  <c:v>5.8250830000000002</c:v>
                </c:pt>
                <c:pt idx="4423">
                  <c:v>5.8250830000000002</c:v>
                </c:pt>
                <c:pt idx="4424">
                  <c:v>5.8207560000000003</c:v>
                </c:pt>
                <c:pt idx="4425">
                  <c:v>5.8161769999999997</c:v>
                </c:pt>
                <c:pt idx="4426">
                  <c:v>5.8113859999999997</c:v>
                </c:pt>
                <c:pt idx="4427">
                  <c:v>5.8063469999999997</c:v>
                </c:pt>
                <c:pt idx="4428">
                  <c:v>5.8063469999999997</c:v>
                </c:pt>
                <c:pt idx="4429">
                  <c:v>5.8008949999999997</c:v>
                </c:pt>
                <c:pt idx="4430">
                  <c:v>5.7821850000000001</c:v>
                </c:pt>
                <c:pt idx="4431">
                  <c:v>5.7821850000000001</c:v>
                </c:pt>
                <c:pt idx="4432">
                  <c:v>5.7753779999999999</c:v>
                </c:pt>
                <c:pt idx="4433">
                  <c:v>5.7683140000000002</c:v>
                </c:pt>
                <c:pt idx="4434">
                  <c:v>5.7609769999999996</c:v>
                </c:pt>
                <c:pt idx="4435">
                  <c:v>5.7534169999999998</c:v>
                </c:pt>
                <c:pt idx="4436">
                  <c:v>5.7534169999999998</c:v>
                </c:pt>
                <c:pt idx="4437">
                  <c:v>5.7409249999999998</c:v>
                </c:pt>
                <c:pt idx="4438">
                  <c:v>5.7252539999999996</c:v>
                </c:pt>
                <c:pt idx="4439">
                  <c:v>5.716628</c:v>
                </c:pt>
                <c:pt idx="4440">
                  <c:v>5.7075810000000002</c:v>
                </c:pt>
                <c:pt idx="4441">
                  <c:v>5.6982980000000003</c:v>
                </c:pt>
                <c:pt idx="4442">
                  <c:v>5.6888300000000003</c:v>
                </c:pt>
                <c:pt idx="4443">
                  <c:v>5.6792239999999996</c:v>
                </c:pt>
                <c:pt idx="4444">
                  <c:v>5.6792239999999996</c:v>
                </c:pt>
                <c:pt idx="4445">
                  <c:v>5.6614079999999998</c:v>
                </c:pt>
                <c:pt idx="4446">
                  <c:v>5.6403990000000004</c:v>
                </c:pt>
                <c:pt idx="4447">
                  <c:v>5.6292689999999999</c:v>
                </c:pt>
                <c:pt idx="4448">
                  <c:v>5.6182650000000001</c:v>
                </c:pt>
                <c:pt idx="4449">
                  <c:v>5.6071249999999999</c:v>
                </c:pt>
                <c:pt idx="4450">
                  <c:v>5.5959620000000001</c:v>
                </c:pt>
                <c:pt idx="4451">
                  <c:v>5.584714</c:v>
                </c:pt>
                <c:pt idx="4452">
                  <c:v>5.584714</c:v>
                </c:pt>
                <c:pt idx="4453">
                  <c:v>5.5660480000000003</c:v>
                </c:pt>
                <c:pt idx="4454">
                  <c:v>5.5420910000000001</c:v>
                </c:pt>
                <c:pt idx="4455">
                  <c:v>5.5290290000000004</c:v>
                </c:pt>
                <c:pt idx="4456">
                  <c:v>5.5155779999999996</c:v>
                </c:pt>
                <c:pt idx="4457">
                  <c:v>5.5016819999999997</c:v>
                </c:pt>
                <c:pt idx="4458">
                  <c:v>5.4875210000000001</c:v>
                </c:pt>
                <c:pt idx="4459">
                  <c:v>5.472639</c:v>
                </c:pt>
                <c:pt idx="4460">
                  <c:v>5.472639</c:v>
                </c:pt>
                <c:pt idx="4461">
                  <c:v>5.4445750000000004</c:v>
                </c:pt>
                <c:pt idx="4462">
                  <c:v>5.4084469999999998</c:v>
                </c:pt>
                <c:pt idx="4463">
                  <c:v>5.3887809999999998</c:v>
                </c:pt>
                <c:pt idx="4464">
                  <c:v>5.3629360000000004</c:v>
                </c:pt>
                <c:pt idx="4465">
                  <c:v>5.3369200000000001</c:v>
                </c:pt>
                <c:pt idx="4466">
                  <c:v>5.3112469999999998</c:v>
                </c:pt>
                <c:pt idx="4467">
                  <c:v>5.2855189999999999</c:v>
                </c:pt>
                <c:pt idx="4468">
                  <c:v>5.2855189999999999</c:v>
                </c:pt>
                <c:pt idx="4469">
                  <c:v>5.2480529999999996</c:v>
                </c:pt>
                <c:pt idx="4470">
                  <c:v>5.2018009999999997</c:v>
                </c:pt>
                <c:pt idx="4471">
                  <c:v>5.1790479999999999</c:v>
                </c:pt>
                <c:pt idx="4472">
                  <c:v>5.1573320000000002</c:v>
                </c:pt>
                <c:pt idx="4473">
                  <c:v>5.1315629999999999</c:v>
                </c:pt>
                <c:pt idx="4474">
                  <c:v>5.1070339999999996</c:v>
                </c:pt>
                <c:pt idx="4475">
                  <c:v>5.0837320000000004</c:v>
                </c:pt>
                <c:pt idx="4476">
                  <c:v>5.0837320000000004</c:v>
                </c:pt>
                <c:pt idx="4477">
                  <c:v>5.0847829999999998</c:v>
                </c:pt>
                <c:pt idx="4478">
                  <c:v>5.0406310000000003</c:v>
                </c:pt>
                <c:pt idx="4479">
                  <c:v>5.0406310000000003</c:v>
                </c:pt>
                <c:pt idx="4480">
                  <c:v>5.0302639999999998</c:v>
                </c:pt>
                <c:pt idx="4481">
                  <c:v>5.0214179999999997</c:v>
                </c:pt>
                <c:pt idx="4482">
                  <c:v>5.014049</c:v>
                </c:pt>
                <c:pt idx="4483">
                  <c:v>5.0081020000000001</c:v>
                </c:pt>
                <c:pt idx="4484">
                  <c:v>5.0081020000000001</c:v>
                </c:pt>
                <c:pt idx="4485">
                  <c:v>5.0498440000000002</c:v>
                </c:pt>
                <c:pt idx="4486">
                  <c:v>5.0475339999999997</c:v>
                </c:pt>
                <c:pt idx="4487">
                  <c:v>5.0475339999999997</c:v>
                </c:pt>
                <c:pt idx="4488">
                  <c:v>5.0505849999999999</c:v>
                </c:pt>
                <c:pt idx="4489">
                  <c:v>5.0530900000000001</c:v>
                </c:pt>
                <c:pt idx="4490">
                  <c:v>5.0545229999999997</c:v>
                </c:pt>
                <c:pt idx="4491">
                  <c:v>5.0613859999999997</c:v>
                </c:pt>
                <c:pt idx="4492">
                  <c:v>5.0613859999999997</c:v>
                </c:pt>
                <c:pt idx="4493">
                  <c:v>5.1174460000000002</c:v>
                </c:pt>
                <c:pt idx="4494">
                  <c:v>5.087135</c:v>
                </c:pt>
                <c:pt idx="4495">
                  <c:v>5.087135</c:v>
                </c:pt>
                <c:pt idx="4496">
                  <c:v>5.0716619999999999</c:v>
                </c:pt>
                <c:pt idx="4497">
                  <c:v>5.0716619999999999</c:v>
                </c:pt>
                <c:pt idx="4498">
                  <c:v>5.0252509999999999</c:v>
                </c:pt>
                <c:pt idx="4499">
                  <c:v>5.0252509999999999</c:v>
                </c:pt>
                <c:pt idx="4500">
                  <c:v>5.0039619999999996</c:v>
                </c:pt>
                <c:pt idx="4501">
                  <c:v>4.9696369999999996</c:v>
                </c:pt>
                <c:pt idx="4502">
                  <c:v>4.769711</c:v>
                </c:pt>
                <c:pt idx="4503">
                  <c:v>4.769711</c:v>
                </c:pt>
                <c:pt idx="4504">
                  <c:v>4.7001650000000001</c:v>
                </c:pt>
                <c:pt idx="4505">
                  <c:v>4.7001650000000001</c:v>
                </c:pt>
                <c:pt idx="4506">
                  <c:v>4.4581390000000001</c:v>
                </c:pt>
                <c:pt idx="4507">
                  <c:v>4.4581390000000001</c:v>
                </c:pt>
                <c:pt idx="4508">
                  <c:v>4.4033410000000002</c:v>
                </c:pt>
                <c:pt idx="4509">
                  <c:v>4.3123899999999997</c:v>
                </c:pt>
                <c:pt idx="4510">
                  <c:v>3.8903210000000001</c:v>
                </c:pt>
                <c:pt idx="4511">
                  <c:v>3.8903210000000001</c:v>
                </c:pt>
                <c:pt idx="4512">
                  <c:v>3.7692239999999999</c:v>
                </c:pt>
                <c:pt idx="4513">
                  <c:v>3.7692239999999999</c:v>
                </c:pt>
                <c:pt idx="4514">
                  <c:v>3.3374899999999998</c:v>
                </c:pt>
                <c:pt idx="4515">
                  <c:v>3.3374899999999998</c:v>
                </c:pt>
                <c:pt idx="4516">
                  <c:v>3.2564259999999998</c:v>
                </c:pt>
                <c:pt idx="4517">
                  <c:v>3.1307130000000001</c:v>
                </c:pt>
                <c:pt idx="4518">
                  <c:v>2.5754959999999998</c:v>
                </c:pt>
                <c:pt idx="4519">
                  <c:v>2.5754959999999998</c:v>
                </c:pt>
                <c:pt idx="4520">
                  <c:v>2.4505279999999998</c:v>
                </c:pt>
                <c:pt idx="4521">
                  <c:v>2.4505279999999998</c:v>
                </c:pt>
                <c:pt idx="4522">
                  <c:v>1.980648</c:v>
                </c:pt>
                <c:pt idx="4523">
                  <c:v>1.980648</c:v>
                </c:pt>
                <c:pt idx="4524">
                  <c:v>1.9147609999999999</c:v>
                </c:pt>
                <c:pt idx="4525">
                  <c:v>1.815774</c:v>
                </c:pt>
                <c:pt idx="4526">
                  <c:v>1.666801</c:v>
                </c:pt>
                <c:pt idx="4527">
                  <c:v>1.666801</c:v>
                </c:pt>
                <c:pt idx="4528">
                  <c:v>1.6930609999999999</c:v>
                </c:pt>
                <c:pt idx="4529">
                  <c:v>1.6930609999999999</c:v>
                </c:pt>
                <c:pt idx="4530">
                  <c:v>1.8066279999999999</c:v>
                </c:pt>
                <c:pt idx="4531">
                  <c:v>1.8066279999999999</c:v>
                </c:pt>
                <c:pt idx="4532">
                  <c:v>1.8590409999999999</c:v>
                </c:pt>
                <c:pt idx="4533">
                  <c:v>1.9459029999999999</c:v>
                </c:pt>
                <c:pt idx="4534">
                  <c:v>2.4368439999999998</c:v>
                </c:pt>
                <c:pt idx="4535">
                  <c:v>2.4368439999999998</c:v>
                </c:pt>
                <c:pt idx="4536">
                  <c:v>2.571269</c:v>
                </c:pt>
                <c:pt idx="4537">
                  <c:v>2.571269</c:v>
                </c:pt>
                <c:pt idx="4538">
                  <c:v>3.0059300000000002</c:v>
                </c:pt>
                <c:pt idx="4539">
                  <c:v>3.0059300000000002</c:v>
                </c:pt>
                <c:pt idx="4540">
                  <c:v>3.097248</c:v>
                </c:pt>
                <c:pt idx="4541">
                  <c:v>3.2298779999999998</c:v>
                </c:pt>
                <c:pt idx="4542">
                  <c:v>3.6546120000000002</c:v>
                </c:pt>
                <c:pt idx="4543">
                  <c:v>3.6546120000000002</c:v>
                </c:pt>
                <c:pt idx="4544">
                  <c:v>3.7239580000000001</c:v>
                </c:pt>
                <c:pt idx="4545">
                  <c:v>3.7239580000000001</c:v>
                </c:pt>
                <c:pt idx="4546">
                  <c:v>3.8831060000000002</c:v>
                </c:pt>
                <c:pt idx="4547">
                  <c:v>3.8831060000000002</c:v>
                </c:pt>
                <c:pt idx="4548">
                  <c:v>3.9074420000000001</c:v>
                </c:pt>
                <c:pt idx="4549">
                  <c:v>3.9273829999999998</c:v>
                </c:pt>
                <c:pt idx="4550">
                  <c:v>3.8480729999999999</c:v>
                </c:pt>
                <c:pt idx="4551">
                  <c:v>3.8480729999999999</c:v>
                </c:pt>
                <c:pt idx="4552">
                  <c:v>3.7915939999999999</c:v>
                </c:pt>
                <c:pt idx="4553">
                  <c:v>3.7915939999999999</c:v>
                </c:pt>
                <c:pt idx="4554">
                  <c:v>3.5581079999999998</c:v>
                </c:pt>
                <c:pt idx="4555">
                  <c:v>3.5581079999999998</c:v>
                </c:pt>
                <c:pt idx="4556">
                  <c:v>3.5124209999999998</c:v>
                </c:pt>
                <c:pt idx="4557">
                  <c:v>3.4322010000000001</c:v>
                </c:pt>
                <c:pt idx="4558">
                  <c:v>3.0404119999999999</c:v>
                </c:pt>
                <c:pt idx="4559">
                  <c:v>3.0404119999999999</c:v>
                </c:pt>
                <c:pt idx="4560">
                  <c:v>2.939311</c:v>
                </c:pt>
                <c:pt idx="4561">
                  <c:v>2.939311</c:v>
                </c:pt>
                <c:pt idx="4562">
                  <c:v>2.6065969999999998</c:v>
                </c:pt>
                <c:pt idx="4563">
                  <c:v>2.6065969999999998</c:v>
                </c:pt>
                <c:pt idx="4564">
                  <c:v>2.551444</c:v>
                </c:pt>
                <c:pt idx="4565">
                  <c:v>2.4601069999999998</c:v>
                </c:pt>
                <c:pt idx="4566">
                  <c:v>2.150398</c:v>
                </c:pt>
                <c:pt idx="4567">
                  <c:v>2.150398</c:v>
                </c:pt>
                <c:pt idx="4568">
                  <c:v>2.086541</c:v>
                </c:pt>
                <c:pt idx="4569">
                  <c:v>2.086541</c:v>
                </c:pt>
                <c:pt idx="4570">
                  <c:v>2.086541</c:v>
                </c:pt>
                <c:pt idx="4571">
                  <c:v>1.8908830000000001</c:v>
                </c:pt>
                <c:pt idx="4572">
                  <c:v>1.8908830000000001</c:v>
                </c:pt>
                <c:pt idx="4573">
                  <c:v>1.8908830000000001</c:v>
                </c:pt>
                <c:pt idx="4574">
                  <c:v>1.7618339999999999</c:v>
                </c:pt>
                <c:pt idx="4575">
                  <c:v>1.7618339999999999</c:v>
                </c:pt>
                <c:pt idx="4576">
                  <c:v>1.735457</c:v>
                </c:pt>
                <c:pt idx="4577">
                  <c:v>1.712472</c:v>
                </c:pt>
                <c:pt idx="4578">
                  <c:v>1.6922870000000001</c:v>
                </c:pt>
                <c:pt idx="4579">
                  <c:v>1.6922870000000001</c:v>
                </c:pt>
                <c:pt idx="4580">
                  <c:v>1.624358</c:v>
                </c:pt>
                <c:pt idx="4581">
                  <c:v>1.624358</c:v>
                </c:pt>
                <c:pt idx="4582">
                  <c:v>1.585466</c:v>
                </c:pt>
                <c:pt idx="4583">
                  <c:v>1.585466</c:v>
                </c:pt>
                <c:pt idx="4584">
                  <c:v>1.5747720000000001</c:v>
                </c:pt>
                <c:pt idx="4585">
                  <c:v>1.5624899999999999</c:v>
                </c:pt>
                <c:pt idx="4586">
                  <c:v>1.5492440000000001</c:v>
                </c:pt>
                <c:pt idx="4587">
                  <c:v>1.5492440000000001</c:v>
                </c:pt>
                <c:pt idx="4588">
                  <c:v>1.4883029999999999</c:v>
                </c:pt>
                <c:pt idx="4589">
                  <c:v>1.4883029999999999</c:v>
                </c:pt>
                <c:pt idx="4590">
                  <c:v>1.436445</c:v>
                </c:pt>
                <c:pt idx="4591">
                  <c:v>1.436445</c:v>
                </c:pt>
                <c:pt idx="4592">
                  <c:v>1.4156740000000001</c:v>
                </c:pt>
                <c:pt idx="4593">
                  <c:v>1.38992</c:v>
                </c:pt>
                <c:pt idx="4594">
                  <c:v>1.360217</c:v>
                </c:pt>
                <c:pt idx="4595">
                  <c:v>1.360217</c:v>
                </c:pt>
                <c:pt idx="4596">
                  <c:v>1.2296400000000001</c:v>
                </c:pt>
                <c:pt idx="4597">
                  <c:v>1.2296400000000001</c:v>
                </c:pt>
                <c:pt idx="4598">
                  <c:v>1.055229</c:v>
                </c:pt>
                <c:pt idx="4599">
                  <c:v>1.055229</c:v>
                </c:pt>
                <c:pt idx="4600">
                  <c:v>0.997417</c:v>
                </c:pt>
                <c:pt idx="4601">
                  <c:v>0.93230299999999999</c:v>
                </c:pt>
                <c:pt idx="4602">
                  <c:v>0.86310699999999996</c:v>
                </c:pt>
                <c:pt idx="4603">
                  <c:v>0.86310699999999996</c:v>
                </c:pt>
                <c:pt idx="4604">
                  <c:v>0.48303299999999999</c:v>
                </c:pt>
                <c:pt idx="4605">
                  <c:v>0.48303299999999999</c:v>
                </c:pt>
                <c:pt idx="4606">
                  <c:v>0.21365899999999999</c:v>
                </c:pt>
                <c:pt idx="4607">
                  <c:v>0.21365899999999999</c:v>
                </c:pt>
                <c:pt idx="4608">
                  <c:v>0.13092400000000001</c:v>
                </c:pt>
                <c:pt idx="4609">
                  <c:v>4.7225000000000003E-2</c:v>
                </c:pt>
                <c:pt idx="4610">
                  <c:v>-3.6936999999999998E-2</c:v>
                </c:pt>
                <c:pt idx="4611">
                  <c:v>-3.6936999999999998E-2</c:v>
                </c:pt>
                <c:pt idx="4612">
                  <c:v>-0.30683100000000002</c:v>
                </c:pt>
                <c:pt idx="4613">
                  <c:v>-0.30683100000000002</c:v>
                </c:pt>
                <c:pt idx="4614">
                  <c:v>-0.59552499999999997</c:v>
                </c:pt>
                <c:pt idx="4615">
                  <c:v>-0.59552499999999997</c:v>
                </c:pt>
                <c:pt idx="4616">
                  <c:v>-0.67133399999999999</c:v>
                </c:pt>
                <c:pt idx="4617">
                  <c:v>-0.73434600000000005</c:v>
                </c:pt>
                <c:pt idx="4618">
                  <c:v>-0.79433900000000002</c:v>
                </c:pt>
                <c:pt idx="4619">
                  <c:v>-0.79433900000000002</c:v>
                </c:pt>
                <c:pt idx="4620">
                  <c:v>-0.99028700000000003</c:v>
                </c:pt>
                <c:pt idx="4621">
                  <c:v>-0.99028700000000003</c:v>
                </c:pt>
                <c:pt idx="4622">
                  <c:v>-1.2220260000000001</c:v>
                </c:pt>
                <c:pt idx="4623">
                  <c:v>-1.251865</c:v>
                </c:pt>
                <c:pt idx="4624">
                  <c:v>-1.251865</c:v>
                </c:pt>
                <c:pt idx="4625">
                  <c:v>-1.251865</c:v>
                </c:pt>
                <c:pt idx="4626">
                  <c:v>-1.349205</c:v>
                </c:pt>
                <c:pt idx="4627">
                  <c:v>-1.349205</c:v>
                </c:pt>
                <c:pt idx="4628">
                  <c:v>-1.3559939999999999</c:v>
                </c:pt>
                <c:pt idx="4629">
                  <c:v>-1.3879919999999999</c:v>
                </c:pt>
                <c:pt idx="4630">
                  <c:v>-1.43371</c:v>
                </c:pt>
                <c:pt idx="4631">
                  <c:v>-1.4487620000000001</c:v>
                </c:pt>
                <c:pt idx="4632">
                  <c:v>-1.4487620000000001</c:v>
                </c:pt>
                <c:pt idx="4633">
                  <c:v>-1.4487620000000001</c:v>
                </c:pt>
                <c:pt idx="4634">
                  <c:v>-1.5326120000000001</c:v>
                </c:pt>
                <c:pt idx="4635">
                  <c:v>-1.5326120000000001</c:v>
                </c:pt>
                <c:pt idx="4636">
                  <c:v>-1.5428550000000001</c:v>
                </c:pt>
                <c:pt idx="4637">
                  <c:v>-1.5908</c:v>
                </c:pt>
                <c:pt idx="4638">
                  <c:v>-1.6764509999999999</c:v>
                </c:pt>
                <c:pt idx="4639">
                  <c:v>-1.7098230000000001</c:v>
                </c:pt>
                <c:pt idx="4640">
                  <c:v>-1.7098230000000001</c:v>
                </c:pt>
                <c:pt idx="4641">
                  <c:v>-1.7098230000000001</c:v>
                </c:pt>
                <c:pt idx="4642">
                  <c:v>-1.8470880000000001</c:v>
                </c:pt>
                <c:pt idx="4643">
                  <c:v>-1.8470880000000001</c:v>
                </c:pt>
                <c:pt idx="4644">
                  <c:v>-1.8684769999999999</c:v>
                </c:pt>
                <c:pt idx="4645">
                  <c:v>-1.9450400000000001</c:v>
                </c:pt>
                <c:pt idx="4646">
                  <c:v>-2.0681530000000001</c:v>
                </c:pt>
                <c:pt idx="4647">
                  <c:v>-2.1095459999999999</c:v>
                </c:pt>
                <c:pt idx="4648">
                  <c:v>-2.1095459999999999</c:v>
                </c:pt>
                <c:pt idx="4649">
                  <c:v>-2.1095459999999999</c:v>
                </c:pt>
                <c:pt idx="4650">
                  <c:v>-2.2636720000000001</c:v>
                </c:pt>
                <c:pt idx="4651">
                  <c:v>-2.2636720000000001</c:v>
                </c:pt>
                <c:pt idx="4652">
                  <c:v>-2.2845149999999999</c:v>
                </c:pt>
                <c:pt idx="4653">
                  <c:v>-2.3628819999999999</c:v>
                </c:pt>
                <c:pt idx="4654">
                  <c:v>-2.4653610000000001</c:v>
                </c:pt>
                <c:pt idx="4655">
                  <c:v>-2.4923030000000002</c:v>
                </c:pt>
                <c:pt idx="4656">
                  <c:v>-2.4923030000000002</c:v>
                </c:pt>
                <c:pt idx="4657">
                  <c:v>-2.4923030000000002</c:v>
                </c:pt>
                <c:pt idx="4658">
                  <c:v>-2.5914820000000001</c:v>
                </c:pt>
                <c:pt idx="4659">
                  <c:v>-2.5914820000000001</c:v>
                </c:pt>
                <c:pt idx="4660">
                  <c:v>-2.6031149999999998</c:v>
                </c:pt>
                <c:pt idx="4661">
                  <c:v>-2.6334770000000001</c:v>
                </c:pt>
                <c:pt idx="4662">
                  <c:v>-2.6418020000000002</c:v>
                </c:pt>
                <c:pt idx="4663">
                  <c:v>-2.634595</c:v>
                </c:pt>
                <c:pt idx="4664">
                  <c:v>-2.634595</c:v>
                </c:pt>
                <c:pt idx="4665">
                  <c:v>-2.634595</c:v>
                </c:pt>
                <c:pt idx="4666">
                  <c:v>-2.6067100000000001</c:v>
                </c:pt>
                <c:pt idx="4667">
                  <c:v>-2.6067100000000001</c:v>
                </c:pt>
                <c:pt idx="4668">
                  <c:v>-2.5953870000000001</c:v>
                </c:pt>
                <c:pt idx="4669">
                  <c:v>-2.5484870000000002</c:v>
                </c:pt>
                <c:pt idx="4670">
                  <c:v>-2.4523220000000001</c:v>
                </c:pt>
                <c:pt idx="4671">
                  <c:v>-2.4154070000000001</c:v>
                </c:pt>
                <c:pt idx="4672">
                  <c:v>-2.4154070000000001</c:v>
                </c:pt>
                <c:pt idx="4673">
                  <c:v>-2.4154070000000001</c:v>
                </c:pt>
                <c:pt idx="4674">
                  <c:v>-2.2794829999999999</c:v>
                </c:pt>
                <c:pt idx="4675">
                  <c:v>-2.2794829999999999</c:v>
                </c:pt>
                <c:pt idx="4676">
                  <c:v>-2.25143</c:v>
                </c:pt>
                <c:pt idx="4677">
                  <c:v>-2.1620020000000002</c:v>
                </c:pt>
                <c:pt idx="4678">
                  <c:v>-2.014875</c:v>
                </c:pt>
                <c:pt idx="4679">
                  <c:v>-1.9649730000000001</c:v>
                </c:pt>
                <c:pt idx="4680">
                  <c:v>-1.9649730000000001</c:v>
                </c:pt>
                <c:pt idx="4681">
                  <c:v>-1.9649730000000001</c:v>
                </c:pt>
                <c:pt idx="4682">
                  <c:v>-1.796071</c:v>
                </c:pt>
                <c:pt idx="4683">
                  <c:v>-1.796071</c:v>
                </c:pt>
                <c:pt idx="4684">
                  <c:v>-1.76728</c:v>
                </c:pt>
                <c:pt idx="4685">
                  <c:v>-1.670534</c:v>
                </c:pt>
                <c:pt idx="4686">
                  <c:v>-1.530376</c:v>
                </c:pt>
                <c:pt idx="4687">
                  <c:v>-1.486424</c:v>
                </c:pt>
                <c:pt idx="4688">
                  <c:v>-1.486424</c:v>
                </c:pt>
                <c:pt idx="4689">
                  <c:v>-1.486424</c:v>
                </c:pt>
                <c:pt idx="4690">
                  <c:v>-1.350579</c:v>
                </c:pt>
                <c:pt idx="4691">
                  <c:v>-1.350579</c:v>
                </c:pt>
                <c:pt idx="4692">
                  <c:v>-1.322932</c:v>
                </c:pt>
                <c:pt idx="4693">
                  <c:v>-1.242129</c:v>
                </c:pt>
                <c:pt idx="4694">
                  <c:v>-1.131988</c:v>
                </c:pt>
                <c:pt idx="4695">
                  <c:v>-1.0982369999999999</c:v>
                </c:pt>
                <c:pt idx="4696">
                  <c:v>-1.0982369999999999</c:v>
                </c:pt>
                <c:pt idx="4697">
                  <c:v>-1.0982369999999999</c:v>
                </c:pt>
                <c:pt idx="4698">
                  <c:v>-1.0070650000000001</c:v>
                </c:pt>
                <c:pt idx="4699">
                  <c:v>-1.0070650000000001</c:v>
                </c:pt>
                <c:pt idx="4700">
                  <c:v>-0.95219699999999996</c:v>
                </c:pt>
                <c:pt idx="4701">
                  <c:v>-0.92205400000000004</c:v>
                </c:pt>
                <c:pt idx="4702">
                  <c:v>-0.84012600000000004</c:v>
                </c:pt>
                <c:pt idx="4703">
                  <c:v>-0.81652999999999998</c:v>
                </c:pt>
                <c:pt idx="4704">
                  <c:v>-0.81652999999999998</c:v>
                </c:pt>
                <c:pt idx="4705">
                  <c:v>-0.81652999999999998</c:v>
                </c:pt>
                <c:pt idx="4706">
                  <c:v>-0.75356500000000004</c:v>
                </c:pt>
                <c:pt idx="4707">
                  <c:v>-0.75356500000000004</c:v>
                </c:pt>
                <c:pt idx="4708">
                  <c:v>-0.73898799999999998</c:v>
                </c:pt>
                <c:pt idx="4709">
                  <c:v>-0.70377900000000004</c:v>
                </c:pt>
                <c:pt idx="4710">
                  <c:v>-0.66331300000000004</c:v>
                </c:pt>
                <c:pt idx="4711">
                  <c:v>-0.65125100000000002</c:v>
                </c:pt>
                <c:pt idx="4712">
                  <c:v>-0.65125100000000002</c:v>
                </c:pt>
                <c:pt idx="4713">
                  <c:v>-0.65125100000000002</c:v>
                </c:pt>
                <c:pt idx="4714">
                  <c:v>-0.60068500000000002</c:v>
                </c:pt>
                <c:pt idx="4715">
                  <c:v>-0.60068500000000002</c:v>
                </c:pt>
                <c:pt idx="4716">
                  <c:v>-0.58627899999999999</c:v>
                </c:pt>
                <c:pt idx="4717">
                  <c:v>-0.57818700000000001</c:v>
                </c:pt>
                <c:pt idx="4718">
                  <c:v>-0.54991599999999996</c:v>
                </c:pt>
                <c:pt idx="4719">
                  <c:v>-0.53918600000000005</c:v>
                </c:pt>
                <c:pt idx="4720">
                  <c:v>-0.53918600000000005</c:v>
                </c:pt>
                <c:pt idx="4721">
                  <c:v>-0.53918600000000005</c:v>
                </c:pt>
                <c:pt idx="4722">
                  <c:v>-0.46808499999999997</c:v>
                </c:pt>
                <c:pt idx="4723">
                  <c:v>-0.46808499999999997</c:v>
                </c:pt>
                <c:pt idx="4724">
                  <c:v>-0.45427200000000001</c:v>
                </c:pt>
                <c:pt idx="4725">
                  <c:v>-0.44483600000000001</c:v>
                </c:pt>
                <c:pt idx="4726">
                  <c:v>-0.40636499999999998</c:v>
                </c:pt>
                <c:pt idx="4727">
                  <c:v>-0.39212200000000003</c:v>
                </c:pt>
                <c:pt idx="4728">
                  <c:v>-0.39212200000000003</c:v>
                </c:pt>
                <c:pt idx="4729">
                  <c:v>-0.39212200000000003</c:v>
                </c:pt>
                <c:pt idx="4730">
                  <c:v>-0.232042</c:v>
                </c:pt>
                <c:pt idx="4731">
                  <c:v>-0.232042</c:v>
                </c:pt>
                <c:pt idx="4732">
                  <c:v>-0.21621699999999999</c:v>
                </c:pt>
                <c:pt idx="4733">
                  <c:v>-0.200154</c:v>
                </c:pt>
                <c:pt idx="4734">
                  <c:v>-0.14019599999999999</c:v>
                </c:pt>
                <c:pt idx="4735">
                  <c:v>-0.11487600000000001</c:v>
                </c:pt>
                <c:pt idx="4736">
                  <c:v>-0.11487600000000001</c:v>
                </c:pt>
                <c:pt idx="4737">
                  <c:v>-0.11487600000000001</c:v>
                </c:pt>
                <c:pt idx="4738">
                  <c:v>1.2833000000000001E-2</c:v>
                </c:pt>
                <c:pt idx="4739">
                  <c:v>1.2833000000000001E-2</c:v>
                </c:pt>
                <c:pt idx="4740">
                  <c:v>5.7091999999999997E-2</c:v>
                </c:pt>
                <c:pt idx="4741">
                  <c:v>8.7720000000000006E-2</c:v>
                </c:pt>
                <c:pt idx="4742">
                  <c:v>0.207626</c:v>
                </c:pt>
                <c:pt idx="4743">
                  <c:v>0.25146000000000002</c:v>
                </c:pt>
                <c:pt idx="4744">
                  <c:v>0.25146000000000002</c:v>
                </c:pt>
                <c:pt idx="4745">
                  <c:v>0.25146000000000002</c:v>
                </c:pt>
                <c:pt idx="4746">
                  <c:v>0.436222</c:v>
                </c:pt>
                <c:pt idx="4747">
                  <c:v>0.436222</c:v>
                </c:pt>
                <c:pt idx="4748">
                  <c:v>0.51252200000000003</c:v>
                </c:pt>
                <c:pt idx="4749">
                  <c:v>0.56638999999999995</c:v>
                </c:pt>
                <c:pt idx="4750">
                  <c:v>0.80142599999999997</c:v>
                </c:pt>
                <c:pt idx="4751">
                  <c:v>0.80142599999999997</c:v>
                </c:pt>
                <c:pt idx="4752">
                  <c:v>1.0193110000000001</c:v>
                </c:pt>
                <c:pt idx="4753">
                  <c:v>1.0193110000000001</c:v>
                </c:pt>
                <c:pt idx="4754">
                  <c:v>1.1236280000000001</c:v>
                </c:pt>
                <c:pt idx="4755">
                  <c:v>1.1919310000000001</c:v>
                </c:pt>
                <c:pt idx="4756">
                  <c:v>1.25976</c:v>
                </c:pt>
                <c:pt idx="4757">
                  <c:v>1.329793</c:v>
                </c:pt>
                <c:pt idx="4758">
                  <c:v>1.4663139999999999</c:v>
                </c:pt>
                <c:pt idx="4759">
                  <c:v>1.4663139999999999</c:v>
                </c:pt>
                <c:pt idx="4760">
                  <c:v>1.68503</c:v>
                </c:pt>
                <c:pt idx="4761">
                  <c:v>1.68503</c:v>
                </c:pt>
                <c:pt idx="4762">
                  <c:v>1.80284</c:v>
                </c:pt>
                <c:pt idx="4763">
                  <c:v>1.8721650000000001</c:v>
                </c:pt>
                <c:pt idx="4764">
                  <c:v>1.942571</c:v>
                </c:pt>
                <c:pt idx="4765">
                  <c:v>2.0095879999999999</c:v>
                </c:pt>
                <c:pt idx="4766">
                  <c:v>2.1471589999999998</c:v>
                </c:pt>
                <c:pt idx="4767">
                  <c:v>2.1471589999999998</c:v>
                </c:pt>
                <c:pt idx="4768">
                  <c:v>2.351537</c:v>
                </c:pt>
                <c:pt idx="4769">
                  <c:v>2.351537</c:v>
                </c:pt>
                <c:pt idx="4770">
                  <c:v>2.461128</c:v>
                </c:pt>
                <c:pt idx="4771">
                  <c:v>2.5267919999999999</c:v>
                </c:pt>
                <c:pt idx="4772">
                  <c:v>2.5917720000000002</c:v>
                </c:pt>
                <c:pt idx="4773">
                  <c:v>2.6560700000000002</c:v>
                </c:pt>
                <c:pt idx="4774">
                  <c:v>2.7803789999999999</c:v>
                </c:pt>
                <c:pt idx="4775">
                  <c:v>2.7803789999999999</c:v>
                </c:pt>
                <c:pt idx="4776">
                  <c:v>2.9670839999999998</c:v>
                </c:pt>
                <c:pt idx="4777">
                  <c:v>2.9670839999999998</c:v>
                </c:pt>
                <c:pt idx="4778">
                  <c:v>3.0638010000000002</c:v>
                </c:pt>
                <c:pt idx="4779">
                  <c:v>3.1205539999999998</c:v>
                </c:pt>
                <c:pt idx="4780">
                  <c:v>3.1761650000000001</c:v>
                </c:pt>
                <c:pt idx="4781">
                  <c:v>3.2323210000000002</c:v>
                </c:pt>
                <c:pt idx="4782">
                  <c:v>3.3380200000000002</c:v>
                </c:pt>
                <c:pt idx="4783">
                  <c:v>3.3380200000000002</c:v>
                </c:pt>
                <c:pt idx="4784">
                  <c:v>3.5147550000000001</c:v>
                </c:pt>
                <c:pt idx="4785">
                  <c:v>3.5147550000000001</c:v>
                </c:pt>
                <c:pt idx="4786">
                  <c:v>3.599761</c:v>
                </c:pt>
                <c:pt idx="4787">
                  <c:v>3.6484130000000001</c:v>
                </c:pt>
                <c:pt idx="4788">
                  <c:v>3.699252</c:v>
                </c:pt>
                <c:pt idx="4789">
                  <c:v>3.7481689999999999</c:v>
                </c:pt>
                <c:pt idx="4790">
                  <c:v>3.8432680000000001</c:v>
                </c:pt>
                <c:pt idx="4791">
                  <c:v>3.8432680000000001</c:v>
                </c:pt>
                <c:pt idx="4792">
                  <c:v>4.0082199999999997</c:v>
                </c:pt>
                <c:pt idx="4793">
                  <c:v>4.0082199999999997</c:v>
                </c:pt>
                <c:pt idx="4794">
                  <c:v>4.0764009999999997</c:v>
                </c:pt>
                <c:pt idx="4795">
                  <c:v>4.1188250000000002</c:v>
                </c:pt>
                <c:pt idx="4796">
                  <c:v>4.1602249999999996</c:v>
                </c:pt>
                <c:pt idx="4797">
                  <c:v>4.1985440000000001</c:v>
                </c:pt>
                <c:pt idx="4798">
                  <c:v>4.2761880000000003</c:v>
                </c:pt>
                <c:pt idx="4799">
                  <c:v>4.4162530000000002</c:v>
                </c:pt>
                <c:pt idx="4800">
                  <c:v>4.4162530000000002</c:v>
                </c:pt>
                <c:pt idx="4801">
                  <c:v>4.4162530000000002</c:v>
                </c:pt>
                <c:pt idx="4802">
                  <c:v>4.4731439999999996</c:v>
                </c:pt>
                <c:pt idx="4803">
                  <c:v>4.5099349999999996</c:v>
                </c:pt>
                <c:pt idx="4804">
                  <c:v>4.5450239999999997</c:v>
                </c:pt>
                <c:pt idx="4805">
                  <c:v>4.5795940000000002</c:v>
                </c:pt>
                <c:pt idx="4806">
                  <c:v>4.6487930000000004</c:v>
                </c:pt>
                <c:pt idx="4807">
                  <c:v>4.7638350000000003</c:v>
                </c:pt>
                <c:pt idx="4808">
                  <c:v>4.7638350000000003</c:v>
                </c:pt>
                <c:pt idx="4809">
                  <c:v>4.7638350000000003</c:v>
                </c:pt>
                <c:pt idx="4810">
                  <c:v>4.8163179999999999</c:v>
                </c:pt>
                <c:pt idx="4811">
                  <c:v>4.8487739999999997</c:v>
                </c:pt>
                <c:pt idx="4812">
                  <c:v>4.8783690000000002</c:v>
                </c:pt>
                <c:pt idx="4813">
                  <c:v>4.9088690000000001</c:v>
                </c:pt>
                <c:pt idx="4814">
                  <c:v>4.97058</c:v>
                </c:pt>
                <c:pt idx="4815">
                  <c:v>5.0646170000000001</c:v>
                </c:pt>
                <c:pt idx="4816">
                  <c:v>5.0646170000000001</c:v>
                </c:pt>
                <c:pt idx="4817">
                  <c:v>5.0646170000000001</c:v>
                </c:pt>
                <c:pt idx="4818">
                  <c:v>5.1105150000000004</c:v>
                </c:pt>
                <c:pt idx="4819">
                  <c:v>5.1378709999999996</c:v>
                </c:pt>
                <c:pt idx="4820">
                  <c:v>5.1646010000000002</c:v>
                </c:pt>
                <c:pt idx="4821">
                  <c:v>5.1907500000000004</c:v>
                </c:pt>
                <c:pt idx="4822">
                  <c:v>5.2387420000000002</c:v>
                </c:pt>
                <c:pt idx="4823">
                  <c:v>5.2387420000000002</c:v>
                </c:pt>
                <c:pt idx="4824">
                  <c:v>5.2387420000000002</c:v>
                </c:pt>
                <c:pt idx="4825">
                  <c:v>5.3161310000000004</c:v>
                </c:pt>
                <c:pt idx="4826">
                  <c:v>5.3161310000000004</c:v>
                </c:pt>
                <c:pt idx="4827">
                  <c:v>5.3161310000000004</c:v>
                </c:pt>
                <c:pt idx="4828">
                  <c:v>5.3305379999999998</c:v>
                </c:pt>
                <c:pt idx="4829">
                  <c:v>5.35372</c:v>
                </c:pt>
                <c:pt idx="4830">
                  <c:v>5.4177460000000002</c:v>
                </c:pt>
                <c:pt idx="4831">
                  <c:v>5.4386270000000003</c:v>
                </c:pt>
                <c:pt idx="4832">
                  <c:v>5.4583570000000003</c:v>
                </c:pt>
                <c:pt idx="4833">
                  <c:v>5.4583570000000003</c:v>
                </c:pt>
                <c:pt idx="4834">
                  <c:v>5.5276420000000002</c:v>
                </c:pt>
                <c:pt idx="4835">
                  <c:v>5.5276420000000002</c:v>
                </c:pt>
                <c:pt idx="4836">
                  <c:v>5.5276420000000002</c:v>
                </c:pt>
                <c:pt idx="4837">
                  <c:v>5.5593969999999997</c:v>
                </c:pt>
                <c:pt idx="4838">
                  <c:v>5.6171639999999998</c:v>
                </c:pt>
                <c:pt idx="4839">
                  <c:v>5.6360270000000003</c:v>
                </c:pt>
                <c:pt idx="4840">
                  <c:v>5.6546279999999998</c:v>
                </c:pt>
                <c:pt idx="4841">
                  <c:v>5.6546279999999998</c:v>
                </c:pt>
                <c:pt idx="4842">
                  <c:v>5.7181569999999997</c:v>
                </c:pt>
                <c:pt idx="4843">
                  <c:v>5.7181569999999997</c:v>
                </c:pt>
                <c:pt idx="4844">
                  <c:v>5.7181569999999997</c:v>
                </c:pt>
                <c:pt idx="4845">
                  <c:v>5.7457529999999997</c:v>
                </c:pt>
                <c:pt idx="4846">
                  <c:v>5.7958119999999997</c:v>
                </c:pt>
                <c:pt idx="4847">
                  <c:v>5.8122100000000003</c:v>
                </c:pt>
                <c:pt idx="4848">
                  <c:v>5.8283880000000003</c:v>
                </c:pt>
                <c:pt idx="4849">
                  <c:v>5.8283880000000003</c:v>
                </c:pt>
                <c:pt idx="4850">
                  <c:v>5.8853689999999999</c:v>
                </c:pt>
                <c:pt idx="4851">
                  <c:v>5.8853689999999999</c:v>
                </c:pt>
                <c:pt idx="4852">
                  <c:v>5.8853689999999999</c:v>
                </c:pt>
                <c:pt idx="4853">
                  <c:v>5.9086249999999998</c:v>
                </c:pt>
                <c:pt idx="4854">
                  <c:v>5.966202</c:v>
                </c:pt>
                <c:pt idx="4855">
                  <c:v>5.966202</c:v>
                </c:pt>
                <c:pt idx="4856">
                  <c:v>5.9802109999999997</c:v>
                </c:pt>
                <c:pt idx="4857">
                  <c:v>5.9802109999999997</c:v>
                </c:pt>
                <c:pt idx="4858">
                  <c:v>5.9802109999999997</c:v>
                </c:pt>
                <c:pt idx="4859">
                  <c:v>5.9802109999999997</c:v>
                </c:pt>
                <c:pt idx="4860">
                  <c:v>5.9802109999999997</c:v>
                </c:pt>
                <c:pt idx="4861">
                  <c:v>5.9802109999999997</c:v>
                </c:pt>
                <c:pt idx="4862">
                  <c:v>6.0635909999999997</c:v>
                </c:pt>
                <c:pt idx="4863">
                  <c:v>6.0635909999999997</c:v>
                </c:pt>
                <c:pt idx="4864">
                  <c:v>6.0635909999999997</c:v>
                </c:pt>
                <c:pt idx="4865">
                  <c:v>6.0635909999999997</c:v>
                </c:pt>
                <c:pt idx="4866">
                  <c:v>6.0635909999999997</c:v>
                </c:pt>
                <c:pt idx="4867">
                  <c:v>6.0635909999999997</c:v>
                </c:pt>
                <c:pt idx="4868">
                  <c:v>6.0635909999999997</c:v>
                </c:pt>
                <c:pt idx="4869">
                  <c:v>6.0698689999999997</c:v>
                </c:pt>
                <c:pt idx="4870">
                  <c:v>6.1195680000000001</c:v>
                </c:pt>
                <c:pt idx="4871">
                  <c:v>6.1195680000000001</c:v>
                </c:pt>
                <c:pt idx="4872">
                  <c:v>6.1315869999999997</c:v>
                </c:pt>
                <c:pt idx="4873">
                  <c:v>6.1436310000000001</c:v>
                </c:pt>
                <c:pt idx="4874">
                  <c:v>6.1436310000000001</c:v>
                </c:pt>
                <c:pt idx="4875">
                  <c:v>6.188434</c:v>
                </c:pt>
                <c:pt idx="4876">
                  <c:v>6.188434</c:v>
                </c:pt>
                <c:pt idx="4877">
                  <c:v>6.188434</c:v>
                </c:pt>
                <c:pt idx="4878">
                  <c:v>6.2606250000000001</c:v>
                </c:pt>
                <c:pt idx="4879">
                  <c:v>6.2606250000000001</c:v>
                </c:pt>
                <c:pt idx="4880">
                  <c:v>6.2606250000000001</c:v>
                </c:pt>
                <c:pt idx="4881">
                  <c:v>6.3032959999999996</c:v>
                </c:pt>
                <c:pt idx="4882">
                  <c:v>6.3032959999999996</c:v>
                </c:pt>
                <c:pt idx="4883">
                  <c:v>6.3075919999999996</c:v>
                </c:pt>
                <c:pt idx="4884">
                  <c:v>6.3176920000000001</c:v>
                </c:pt>
                <c:pt idx="4885">
                  <c:v>6.3278730000000003</c:v>
                </c:pt>
                <c:pt idx="4886">
                  <c:v>6.3694129999999998</c:v>
                </c:pt>
                <c:pt idx="4887">
                  <c:v>6.3694129999999998</c:v>
                </c:pt>
                <c:pt idx="4888">
                  <c:v>6.3694129999999998</c:v>
                </c:pt>
                <c:pt idx="4889">
                  <c:v>6.4146609999999997</c:v>
                </c:pt>
                <c:pt idx="4890">
                  <c:v>6.4146609999999997</c:v>
                </c:pt>
                <c:pt idx="4891">
                  <c:v>6.4204840000000001</c:v>
                </c:pt>
                <c:pt idx="4892">
                  <c:v>6.4319519999999999</c:v>
                </c:pt>
                <c:pt idx="4893">
                  <c:v>6.4436349999999996</c:v>
                </c:pt>
                <c:pt idx="4894">
                  <c:v>6.4903009999999997</c:v>
                </c:pt>
                <c:pt idx="4895">
                  <c:v>6.4903009999999997</c:v>
                </c:pt>
                <c:pt idx="4896">
                  <c:v>6.4903009999999997</c:v>
                </c:pt>
                <c:pt idx="4897">
                  <c:v>6.5409179999999996</c:v>
                </c:pt>
                <c:pt idx="4898">
                  <c:v>6.5409179999999996</c:v>
                </c:pt>
                <c:pt idx="4899">
                  <c:v>6.547231</c:v>
                </c:pt>
                <c:pt idx="4900">
                  <c:v>6.5597659999999998</c:v>
                </c:pt>
                <c:pt idx="4901">
                  <c:v>6.572444</c:v>
                </c:pt>
                <c:pt idx="4902">
                  <c:v>6.6234679999999999</c:v>
                </c:pt>
                <c:pt idx="4903">
                  <c:v>6.6234679999999999</c:v>
                </c:pt>
                <c:pt idx="4904">
                  <c:v>6.6234679999999999</c:v>
                </c:pt>
                <c:pt idx="4905">
                  <c:v>6.7176479999999996</c:v>
                </c:pt>
                <c:pt idx="4906">
                  <c:v>6.7176479999999996</c:v>
                </c:pt>
                <c:pt idx="4907">
                  <c:v>6.7231839999999998</c:v>
                </c:pt>
                <c:pt idx="4908">
                  <c:v>6.7330249999999996</c:v>
                </c:pt>
                <c:pt idx="4909">
                  <c:v>6.7469020000000004</c:v>
                </c:pt>
                <c:pt idx="4910">
                  <c:v>6.8026359999999997</c:v>
                </c:pt>
                <c:pt idx="4911">
                  <c:v>6.8026359999999997</c:v>
                </c:pt>
                <c:pt idx="4912">
                  <c:v>6.8026359999999997</c:v>
                </c:pt>
                <c:pt idx="4913">
                  <c:v>6.9651990000000001</c:v>
                </c:pt>
                <c:pt idx="4914">
                  <c:v>6.9651990000000001</c:v>
                </c:pt>
                <c:pt idx="4915">
                  <c:v>6.9725039999999998</c:v>
                </c:pt>
                <c:pt idx="4916">
                  <c:v>6.9871930000000004</c:v>
                </c:pt>
                <c:pt idx="4917">
                  <c:v>7.0017040000000001</c:v>
                </c:pt>
                <c:pt idx="4918">
                  <c:v>7.0563880000000001</c:v>
                </c:pt>
                <c:pt idx="4919">
                  <c:v>7.0563880000000001</c:v>
                </c:pt>
                <c:pt idx="4920">
                  <c:v>7.0563880000000001</c:v>
                </c:pt>
                <c:pt idx="4921">
                  <c:v>7.1070010000000003</c:v>
                </c:pt>
                <c:pt idx="4922">
                  <c:v>7.1070010000000003</c:v>
                </c:pt>
                <c:pt idx="4923">
                  <c:v>7.1137030000000001</c:v>
                </c:pt>
                <c:pt idx="4924">
                  <c:v>7.1260019999999997</c:v>
                </c:pt>
                <c:pt idx="4925">
                  <c:v>7.1379000000000001</c:v>
                </c:pt>
                <c:pt idx="4926">
                  <c:v>7.1803480000000004</c:v>
                </c:pt>
                <c:pt idx="4927">
                  <c:v>7.1803480000000004</c:v>
                </c:pt>
                <c:pt idx="4928">
                  <c:v>7.1803480000000004</c:v>
                </c:pt>
                <c:pt idx="4929">
                  <c:v>7.2199220000000004</c:v>
                </c:pt>
                <c:pt idx="4930">
                  <c:v>7.2199220000000004</c:v>
                </c:pt>
                <c:pt idx="4931">
                  <c:v>7.2239190000000004</c:v>
                </c:pt>
                <c:pt idx="4932">
                  <c:v>7.2321499999999999</c:v>
                </c:pt>
                <c:pt idx="4933">
                  <c:v>7.2399509999999996</c:v>
                </c:pt>
                <c:pt idx="4934">
                  <c:v>7.2665290000000002</c:v>
                </c:pt>
                <c:pt idx="4935">
                  <c:v>7.2665290000000002</c:v>
                </c:pt>
                <c:pt idx="4936">
                  <c:v>7.2665290000000002</c:v>
                </c:pt>
                <c:pt idx="4937">
                  <c:v>7.2947639999999998</c:v>
                </c:pt>
                <c:pt idx="4938">
                  <c:v>7.2947639999999998</c:v>
                </c:pt>
                <c:pt idx="4939">
                  <c:v>7.2966100000000003</c:v>
                </c:pt>
                <c:pt idx="4940">
                  <c:v>7.30091</c:v>
                </c:pt>
                <c:pt idx="4941">
                  <c:v>7.3053759999999999</c:v>
                </c:pt>
                <c:pt idx="4942">
                  <c:v>7.3194840000000001</c:v>
                </c:pt>
                <c:pt idx="4943">
                  <c:v>7.3194840000000001</c:v>
                </c:pt>
                <c:pt idx="4944">
                  <c:v>7.3194840000000001</c:v>
                </c:pt>
                <c:pt idx="4945">
                  <c:v>7.3378100000000002</c:v>
                </c:pt>
                <c:pt idx="4946">
                  <c:v>7.3378100000000002</c:v>
                </c:pt>
                <c:pt idx="4947">
                  <c:v>7.3368570000000002</c:v>
                </c:pt>
                <c:pt idx="4948">
                  <c:v>7.3381769999999999</c:v>
                </c:pt>
                <c:pt idx="4949">
                  <c:v>7.3391609999999998</c:v>
                </c:pt>
                <c:pt idx="4950">
                  <c:v>7.3390839999999997</c:v>
                </c:pt>
                <c:pt idx="4951">
                  <c:v>7.3390839999999997</c:v>
                </c:pt>
                <c:pt idx="4952">
                  <c:v>7.3390839999999997</c:v>
                </c:pt>
                <c:pt idx="4953">
                  <c:v>7.3469439999999997</c:v>
                </c:pt>
                <c:pt idx="4954">
                  <c:v>7.3469439999999997</c:v>
                </c:pt>
                <c:pt idx="4955">
                  <c:v>7.3427769999999999</c:v>
                </c:pt>
                <c:pt idx="4956">
                  <c:v>7.3392569999999999</c:v>
                </c:pt>
                <c:pt idx="4957">
                  <c:v>7.3354280000000003</c:v>
                </c:pt>
                <c:pt idx="4958">
                  <c:v>7.3167929999999997</c:v>
                </c:pt>
                <c:pt idx="4959">
                  <c:v>7.3167929999999997</c:v>
                </c:pt>
                <c:pt idx="4960">
                  <c:v>7.3167929999999997</c:v>
                </c:pt>
                <c:pt idx="4961">
                  <c:v>7.3133619999999997</c:v>
                </c:pt>
                <c:pt idx="4962">
                  <c:v>7.3133619999999997</c:v>
                </c:pt>
                <c:pt idx="4963">
                  <c:v>7.3073639999999997</c:v>
                </c:pt>
                <c:pt idx="4964">
                  <c:v>7.3014070000000002</c:v>
                </c:pt>
                <c:pt idx="4965">
                  <c:v>7.2952349999999999</c:v>
                </c:pt>
                <c:pt idx="4966">
                  <c:v>7.2684170000000003</c:v>
                </c:pt>
                <c:pt idx="4967">
                  <c:v>7.2684170000000003</c:v>
                </c:pt>
                <c:pt idx="4968">
                  <c:v>7.2684170000000003</c:v>
                </c:pt>
                <c:pt idx="4969">
                  <c:v>7.2591590000000004</c:v>
                </c:pt>
                <c:pt idx="4970">
                  <c:v>7.2591590000000004</c:v>
                </c:pt>
                <c:pt idx="4971">
                  <c:v>7.2505160000000002</c:v>
                </c:pt>
                <c:pt idx="4972">
                  <c:v>7.241276</c:v>
                </c:pt>
                <c:pt idx="4973">
                  <c:v>7.2319000000000004</c:v>
                </c:pt>
                <c:pt idx="4974">
                  <c:v>7.1938769999999996</c:v>
                </c:pt>
                <c:pt idx="4975">
                  <c:v>7.1938769999999996</c:v>
                </c:pt>
                <c:pt idx="4976">
                  <c:v>7.1938769999999996</c:v>
                </c:pt>
                <c:pt idx="4977">
                  <c:v>7.1811309999999997</c:v>
                </c:pt>
                <c:pt idx="4978">
                  <c:v>7.1811309999999997</c:v>
                </c:pt>
                <c:pt idx="4979">
                  <c:v>7.1731670000000003</c:v>
                </c:pt>
                <c:pt idx="4980">
                  <c:v>7.1648269999999998</c:v>
                </c:pt>
                <c:pt idx="4981">
                  <c:v>7.1564019999999999</c:v>
                </c:pt>
                <c:pt idx="4982">
                  <c:v>7.1224270000000001</c:v>
                </c:pt>
                <c:pt idx="4983">
                  <c:v>7.1224270000000001</c:v>
                </c:pt>
                <c:pt idx="4984">
                  <c:v>7.1224270000000001</c:v>
                </c:pt>
                <c:pt idx="4985">
                  <c:v>7.1109619999999998</c:v>
                </c:pt>
                <c:pt idx="4986">
                  <c:v>7.1109619999999998</c:v>
                </c:pt>
                <c:pt idx="4987">
                  <c:v>7.1039139999999996</c:v>
                </c:pt>
                <c:pt idx="4988">
                  <c:v>7.0893550000000003</c:v>
                </c:pt>
                <c:pt idx="4989">
                  <c:v>7.0893550000000003</c:v>
                </c:pt>
                <c:pt idx="4990">
                  <c:v>7.0643370000000001</c:v>
                </c:pt>
                <c:pt idx="4991">
                  <c:v>7.0643370000000001</c:v>
                </c:pt>
                <c:pt idx="4992">
                  <c:v>7.0643370000000001</c:v>
                </c:pt>
                <c:pt idx="4993">
                  <c:v>7.0697890000000001</c:v>
                </c:pt>
                <c:pt idx="4994">
                  <c:v>7.0697890000000001</c:v>
                </c:pt>
                <c:pt idx="4995">
                  <c:v>7.0658339999999997</c:v>
                </c:pt>
                <c:pt idx="4996">
                  <c:v>7.0619579999999997</c:v>
                </c:pt>
                <c:pt idx="4997">
                  <c:v>7.0611499999999996</c:v>
                </c:pt>
                <c:pt idx="4998">
                  <c:v>7.0609529999999996</c:v>
                </c:pt>
                <c:pt idx="4999">
                  <c:v>7.0609529999999996</c:v>
                </c:pt>
                <c:pt idx="5000">
                  <c:v>7.0609529999999996</c:v>
                </c:pt>
                <c:pt idx="5001">
                  <c:v>7.0767170000000004</c:v>
                </c:pt>
                <c:pt idx="5002">
                  <c:v>7.0767170000000004</c:v>
                </c:pt>
                <c:pt idx="5003">
                  <c:v>7.0726579999999997</c:v>
                </c:pt>
                <c:pt idx="5004">
                  <c:v>7.0706740000000003</c:v>
                </c:pt>
                <c:pt idx="5005">
                  <c:v>7.0701390000000002</c:v>
                </c:pt>
                <c:pt idx="5006">
                  <c:v>7.0882529999999999</c:v>
                </c:pt>
                <c:pt idx="5007">
                  <c:v>7.0882529999999999</c:v>
                </c:pt>
                <c:pt idx="5008">
                  <c:v>7.0882529999999999</c:v>
                </c:pt>
                <c:pt idx="5009">
                  <c:v>7.0832829999999998</c:v>
                </c:pt>
                <c:pt idx="5010">
                  <c:v>7.0873350000000004</c:v>
                </c:pt>
                <c:pt idx="5011">
                  <c:v>7.090471</c:v>
                </c:pt>
                <c:pt idx="5012">
                  <c:v>7.0956539999999997</c:v>
                </c:pt>
                <c:pt idx="5013">
                  <c:v>7.0962319999999997</c:v>
                </c:pt>
                <c:pt idx="5014">
                  <c:v>7.0978640000000004</c:v>
                </c:pt>
                <c:pt idx="5015">
                  <c:v>7.1553810000000002</c:v>
                </c:pt>
                <c:pt idx="5016">
                  <c:v>7.1553810000000002</c:v>
                </c:pt>
                <c:pt idx="5017">
                  <c:v>7.1506590000000001</c:v>
                </c:pt>
                <c:pt idx="5018">
                  <c:v>7.1611500000000001</c:v>
                </c:pt>
                <c:pt idx="5019">
                  <c:v>7.1690820000000004</c:v>
                </c:pt>
                <c:pt idx="5020">
                  <c:v>7.1782630000000003</c:v>
                </c:pt>
                <c:pt idx="5021">
                  <c:v>7.1886700000000001</c:v>
                </c:pt>
                <c:pt idx="5022">
                  <c:v>7.2002600000000001</c:v>
                </c:pt>
                <c:pt idx="5023">
                  <c:v>7.2943850000000001</c:v>
                </c:pt>
                <c:pt idx="5024">
                  <c:v>7.2943850000000001</c:v>
                </c:pt>
                <c:pt idx="5025">
                  <c:v>7.2939129999999999</c:v>
                </c:pt>
                <c:pt idx="5026">
                  <c:v>7.3214969999999999</c:v>
                </c:pt>
                <c:pt idx="5027">
                  <c:v>7.3382769999999997</c:v>
                </c:pt>
                <c:pt idx="5028">
                  <c:v>7.3565469999999999</c:v>
                </c:pt>
                <c:pt idx="5029">
                  <c:v>7.3763199999999998</c:v>
                </c:pt>
                <c:pt idx="5030">
                  <c:v>7.5345500000000003</c:v>
                </c:pt>
                <c:pt idx="5031">
                  <c:v>7.5345500000000003</c:v>
                </c:pt>
                <c:pt idx="5032">
                  <c:v>7.5345500000000003</c:v>
                </c:pt>
                <c:pt idx="5033">
                  <c:v>7.5442939999999998</c:v>
                </c:pt>
                <c:pt idx="5034">
                  <c:v>7.609807</c:v>
                </c:pt>
                <c:pt idx="5035">
                  <c:v>7.6446680000000002</c:v>
                </c:pt>
                <c:pt idx="5036">
                  <c:v>7.6808709999999998</c:v>
                </c:pt>
                <c:pt idx="5037">
                  <c:v>7.7183630000000001</c:v>
                </c:pt>
                <c:pt idx="5038">
                  <c:v>7.9609779999999999</c:v>
                </c:pt>
                <c:pt idx="5039">
                  <c:v>7.9609779999999999</c:v>
                </c:pt>
                <c:pt idx="5040">
                  <c:v>7.9609779999999999</c:v>
                </c:pt>
                <c:pt idx="5041">
                  <c:v>7.9888250000000003</c:v>
                </c:pt>
                <c:pt idx="5042">
                  <c:v>8.0949170000000006</c:v>
                </c:pt>
                <c:pt idx="5043">
                  <c:v>8.1453299999999995</c:v>
                </c:pt>
                <c:pt idx="5044">
                  <c:v>8.1987009999999998</c:v>
                </c:pt>
                <c:pt idx="5045">
                  <c:v>8.2589260000000007</c:v>
                </c:pt>
                <c:pt idx="5046">
                  <c:v>8.5412320000000008</c:v>
                </c:pt>
                <c:pt idx="5047">
                  <c:v>8.5412320000000008</c:v>
                </c:pt>
                <c:pt idx="5048">
                  <c:v>8.5412320000000008</c:v>
                </c:pt>
                <c:pt idx="5049">
                  <c:v>8.5756960000000007</c:v>
                </c:pt>
                <c:pt idx="5050">
                  <c:v>8.6850269999999998</c:v>
                </c:pt>
                <c:pt idx="5051">
                  <c:v>8.7411600000000007</c:v>
                </c:pt>
                <c:pt idx="5052">
                  <c:v>8.794492</c:v>
                </c:pt>
                <c:pt idx="5053">
                  <c:v>8.8436179999999993</c:v>
                </c:pt>
                <c:pt idx="5054">
                  <c:v>9.0419599999999996</c:v>
                </c:pt>
                <c:pt idx="5055">
                  <c:v>9.0419599999999996</c:v>
                </c:pt>
                <c:pt idx="5056">
                  <c:v>9.0419599999999996</c:v>
                </c:pt>
                <c:pt idx="5057">
                  <c:v>9.0617699999999992</c:v>
                </c:pt>
                <c:pt idx="5058">
                  <c:v>9.1219819999999991</c:v>
                </c:pt>
                <c:pt idx="5059">
                  <c:v>9.1462029999999999</c:v>
                </c:pt>
                <c:pt idx="5060">
                  <c:v>9.1658819999999999</c:v>
                </c:pt>
                <c:pt idx="5061">
                  <c:v>9.1799219999999995</c:v>
                </c:pt>
                <c:pt idx="5062">
                  <c:v>9.2178900000000006</c:v>
                </c:pt>
                <c:pt idx="5063">
                  <c:v>9.2178900000000006</c:v>
                </c:pt>
                <c:pt idx="5064">
                  <c:v>9.2178900000000006</c:v>
                </c:pt>
                <c:pt idx="5065">
                  <c:v>9.2220600000000008</c:v>
                </c:pt>
                <c:pt idx="5066">
                  <c:v>9.2243549999999992</c:v>
                </c:pt>
                <c:pt idx="5067">
                  <c:v>9.223122</c:v>
                </c:pt>
                <c:pt idx="5068">
                  <c:v>9.2245899999999992</c:v>
                </c:pt>
                <c:pt idx="5069">
                  <c:v>9.2276609999999994</c:v>
                </c:pt>
                <c:pt idx="5070">
                  <c:v>9.2532429999999994</c:v>
                </c:pt>
                <c:pt idx="5071">
                  <c:v>9.2532429999999994</c:v>
                </c:pt>
                <c:pt idx="5072">
                  <c:v>9.2532429999999994</c:v>
                </c:pt>
                <c:pt idx="5073">
                  <c:v>9.2692840000000007</c:v>
                </c:pt>
                <c:pt idx="5074">
                  <c:v>9.3221410000000002</c:v>
                </c:pt>
                <c:pt idx="5075">
                  <c:v>9.3546469999999999</c:v>
                </c:pt>
                <c:pt idx="5076">
                  <c:v>9.3880940000000006</c:v>
                </c:pt>
                <c:pt idx="5077">
                  <c:v>9.4226189999999992</c:v>
                </c:pt>
                <c:pt idx="5078">
                  <c:v>9.5464400000000005</c:v>
                </c:pt>
                <c:pt idx="5079">
                  <c:v>9.5464400000000005</c:v>
                </c:pt>
                <c:pt idx="5080">
                  <c:v>9.5464400000000005</c:v>
                </c:pt>
                <c:pt idx="5081">
                  <c:v>9.5653559999999995</c:v>
                </c:pt>
                <c:pt idx="5082">
                  <c:v>9.6040150000000004</c:v>
                </c:pt>
                <c:pt idx="5083">
                  <c:v>9.6127459999999996</c:v>
                </c:pt>
                <c:pt idx="5084">
                  <c:v>9.6116349999999997</c:v>
                </c:pt>
                <c:pt idx="5085">
                  <c:v>9.5993689999999994</c:v>
                </c:pt>
                <c:pt idx="5086">
                  <c:v>9.5758790000000005</c:v>
                </c:pt>
                <c:pt idx="5087">
                  <c:v>9.4608369999999997</c:v>
                </c:pt>
                <c:pt idx="5088">
                  <c:v>9.4608369999999997</c:v>
                </c:pt>
                <c:pt idx="5089">
                  <c:v>9.4608369999999997</c:v>
                </c:pt>
                <c:pt idx="5090">
                  <c:v>9.4313850000000006</c:v>
                </c:pt>
                <c:pt idx="5091">
                  <c:v>9.3709360000000004</c:v>
                </c:pt>
                <c:pt idx="5092">
                  <c:v>9.2976469999999996</c:v>
                </c:pt>
                <c:pt idx="5093">
                  <c:v>9.2128139999999998</c:v>
                </c:pt>
                <c:pt idx="5094">
                  <c:v>8.8848929999999999</c:v>
                </c:pt>
                <c:pt idx="5095">
                  <c:v>8.8848929999999999</c:v>
                </c:pt>
                <c:pt idx="5096">
                  <c:v>8.8848929999999999</c:v>
                </c:pt>
                <c:pt idx="5097">
                  <c:v>8.4382900000000003</c:v>
                </c:pt>
                <c:pt idx="5098">
                  <c:v>8.4382900000000003</c:v>
                </c:pt>
                <c:pt idx="5099">
                  <c:v>8.2040330000000008</c:v>
                </c:pt>
                <c:pt idx="5100">
                  <c:v>8.0458829999999999</c:v>
                </c:pt>
                <c:pt idx="5101">
                  <c:v>7.8814489999999999</c:v>
                </c:pt>
                <c:pt idx="5102">
                  <c:v>7.3780539999999997</c:v>
                </c:pt>
                <c:pt idx="5103">
                  <c:v>7.3780539999999997</c:v>
                </c:pt>
                <c:pt idx="5104">
                  <c:v>7.3780539999999997</c:v>
                </c:pt>
                <c:pt idx="5105">
                  <c:v>6.7921579999999997</c:v>
                </c:pt>
                <c:pt idx="5106">
                  <c:v>6.7921579999999997</c:v>
                </c:pt>
                <c:pt idx="5107">
                  <c:v>6.5322440000000004</c:v>
                </c:pt>
                <c:pt idx="5108">
                  <c:v>6.3720509999999999</c:v>
                </c:pt>
                <c:pt idx="5109">
                  <c:v>6.216818</c:v>
                </c:pt>
                <c:pt idx="5110">
                  <c:v>5.7917779999999999</c:v>
                </c:pt>
                <c:pt idx="5111">
                  <c:v>5.7917779999999999</c:v>
                </c:pt>
                <c:pt idx="5112">
                  <c:v>5.7917779999999999</c:v>
                </c:pt>
                <c:pt idx="5113">
                  <c:v>5.3518610000000004</c:v>
                </c:pt>
                <c:pt idx="5114">
                  <c:v>5.3518610000000004</c:v>
                </c:pt>
                <c:pt idx="5115">
                  <c:v>5.188593</c:v>
                </c:pt>
                <c:pt idx="5116">
                  <c:v>5.0921919999999998</c:v>
                </c:pt>
                <c:pt idx="5117">
                  <c:v>5.0041370000000001</c:v>
                </c:pt>
                <c:pt idx="5118">
                  <c:v>4.7859889999999998</c:v>
                </c:pt>
                <c:pt idx="5119">
                  <c:v>4.7859889999999998</c:v>
                </c:pt>
                <c:pt idx="5120">
                  <c:v>4.7859889999999998</c:v>
                </c:pt>
                <c:pt idx="5121">
                  <c:v>4.440131</c:v>
                </c:pt>
                <c:pt idx="5122">
                  <c:v>4.440131</c:v>
                </c:pt>
                <c:pt idx="5123">
                  <c:v>4.3841549999999998</c:v>
                </c:pt>
                <c:pt idx="5124">
                  <c:v>4.3492949999999997</c:v>
                </c:pt>
                <c:pt idx="5125">
                  <c:v>4.3145170000000004</c:v>
                </c:pt>
                <c:pt idx="5126">
                  <c:v>3.9679799999999998</c:v>
                </c:pt>
                <c:pt idx="5127">
                  <c:v>3.925897</c:v>
                </c:pt>
                <c:pt idx="5128">
                  <c:v>3.880363</c:v>
                </c:pt>
                <c:pt idx="5129">
                  <c:v>3.8293650000000001</c:v>
                </c:pt>
                <c:pt idx="5130">
                  <c:v>3.8293650000000001</c:v>
                </c:pt>
                <c:pt idx="5131">
                  <c:v>3.8293650000000001</c:v>
                </c:pt>
                <c:pt idx="5132">
                  <c:v>3.6241479999999999</c:v>
                </c:pt>
                <c:pt idx="5133">
                  <c:v>3.6241479999999999</c:v>
                </c:pt>
                <c:pt idx="5134">
                  <c:v>3.1418200000000001</c:v>
                </c:pt>
                <c:pt idx="5135">
                  <c:v>3.1418200000000001</c:v>
                </c:pt>
                <c:pt idx="5136">
                  <c:v>3.1418200000000001</c:v>
                </c:pt>
                <c:pt idx="5137">
                  <c:v>2.829285</c:v>
                </c:pt>
                <c:pt idx="5138">
                  <c:v>2.829285</c:v>
                </c:pt>
                <c:pt idx="5139">
                  <c:v>2.6725349999999999</c:v>
                </c:pt>
                <c:pt idx="5140">
                  <c:v>2.5661890000000001</c:v>
                </c:pt>
                <c:pt idx="5141">
                  <c:v>2.4550339999999999</c:v>
                </c:pt>
                <c:pt idx="5142">
                  <c:v>2.083809</c:v>
                </c:pt>
                <c:pt idx="5143">
                  <c:v>2.083809</c:v>
                </c:pt>
                <c:pt idx="5144">
                  <c:v>2.083809</c:v>
                </c:pt>
                <c:pt idx="5145">
                  <c:v>1.667368</c:v>
                </c:pt>
                <c:pt idx="5146">
                  <c:v>1.667368</c:v>
                </c:pt>
                <c:pt idx="5147">
                  <c:v>1.462833</c:v>
                </c:pt>
                <c:pt idx="5148">
                  <c:v>1.335118</c:v>
                </c:pt>
                <c:pt idx="5149">
                  <c:v>1.2079610000000001</c:v>
                </c:pt>
                <c:pt idx="5150">
                  <c:v>0.84204599999999996</c:v>
                </c:pt>
                <c:pt idx="5151">
                  <c:v>0.84204599999999996</c:v>
                </c:pt>
                <c:pt idx="5152">
                  <c:v>0.84204599999999996</c:v>
                </c:pt>
                <c:pt idx="5153">
                  <c:v>0.46346300000000001</c:v>
                </c:pt>
                <c:pt idx="5154">
                  <c:v>0.46346300000000001</c:v>
                </c:pt>
                <c:pt idx="5155">
                  <c:v>0.28567599999999999</c:v>
                </c:pt>
                <c:pt idx="5156">
                  <c:v>0.182058</c:v>
                </c:pt>
                <c:pt idx="5157">
                  <c:v>8.6932999999999996E-2</c:v>
                </c:pt>
                <c:pt idx="5158">
                  <c:v>-0.18048800000000001</c:v>
                </c:pt>
                <c:pt idx="5159">
                  <c:v>-0.18048800000000001</c:v>
                </c:pt>
                <c:pt idx="5160">
                  <c:v>-0.425043</c:v>
                </c:pt>
                <c:pt idx="5161">
                  <c:v>-0.425043</c:v>
                </c:pt>
                <c:pt idx="5162">
                  <c:v>-0.425043</c:v>
                </c:pt>
                <c:pt idx="5163">
                  <c:v>-0.51722500000000005</c:v>
                </c:pt>
                <c:pt idx="5164">
                  <c:v>-0.567492</c:v>
                </c:pt>
                <c:pt idx="5165">
                  <c:v>-0.61193399999999998</c:v>
                </c:pt>
                <c:pt idx="5166">
                  <c:v>-0.68130500000000005</c:v>
                </c:pt>
                <c:pt idx="5167">
                  <c:v>-0.68130500000000005</c:v>
                </c:pt>
                <c:pt idx="5168">
                  <c:v>-0.75983900000000004</c:v>
                </c:pt>
                <c:pt idx="5169">
                  <c:v>-0.75983900000000004</c:v>
                </c:pt>
                <c:pt idx="5170">
                  <c:v>-0.75983900000000004</c:v>
                </c:pt>
                <c:pt idx="5171">
                  <c:v>-0.777868</c:v>
                </c:pt>
                <c:pt idx="5172">
                  <c:v>-0.78935100000000002</c:v>
                </c:pt>
                <c:pt idx="5173">
                  <c:v>-0.80043600000000004</c:v>
                </c:pt>
                <c:pt idx="5174">
                  <c:v>-0.83442799999999995</c:v>
                </c:pt>
                <c:pt idx="5175">
                  <c:v>-0.83442799999999995</c:v>
                </c:pt>
                <c:pt idx="5176">
                  <c:v>-0.90341899999999997</c:v>
                </c:pt>
                <c:pt idx="5177">
                  <c:v>-0.90341899999999997</c:v>
                </c:pt>
                <c:pt idx="5178">
                  <c:v>-0.90341899999999997</c:v>
                </c:pt>
                <c:pt idx="5179">
                  <c:v>-0.92759499999999995</c:v>
                </c:pt>
                <c:pt idx="5180">
                  <c:v>-0.948183</c:v>
                </c:pt>
                <c:pt idx="5181">
                  <c:v>-0.97080299999999997</c:v>
                </c:pt>
                <c:pt idx="5182">
                  <c:v>-1.055218</c:v>
                </c:pt>
                <c:pt idx="5183">
                  <c:v>-1.055218</c:v>
                </c:pt>
                <c:pt idx="5184">
                  <c:v>-1.1823870000000001</c:v>
                </c:pt>
                <c:pt idx="5185">
                  <c:v>-1.1823870000000001</c:v>
                </c:pt>
                <c:pt idx="5186">
                  <c:v>-1.1823870000000001</c:v>
                </c:pt>
                <c:pt idx="5187">
                  <c:v>-1.2348969999999999</c:v>
                </c:pt>
                <c:pt idx="5188">
                  <c:v>-1.2687459999999999</c:v>
                </c:pt>
                <c:pt idx="5189">
                  <c:v>-1.3001659999999999</c:v>
                </c:pt>
                <c:pt idx="5190">
                  <c:v>-1.393524</c:v>
                </c:pt>
                <c:pt idx="5191">
                  <c:v>-1.393524</c:v>
                </c:pt>
                <c:pt idx="5192">
                  <c:v>-1.507566</c:v>
                </c:pt>
                <c:pt idx="5193">
                  <c:v>-1.507566</c:v>
                </c:pt>
                <c:pt idx="5194">
                  <c:v>-1.507566</c:v>
                </c:pt>
                <c:pt idx="5195">
                  <c:v>-1.544513</c:v>
                </c:pt>
                <c:pt idx="5196">
                  <c:v>-1.5667059999999999</c:v>
                </c:pt>
                <c:pt idx="5197">
                  <c:v>-1.586457</c:v>
                </c:pt>
                <c:pt idx="5198">
                  <c:v>-1.628806</c:v>
                </c:pt>
                <c:pt idx="5199">
                  <c:v>-1.628806</c:v>
                </c:pt>
                <c:pt idx="5200">
                  <c:v>-1.677753</c:v>
                </c:pt>
                <c:pt idx="5201">
                  <c:v>-1.677753</c:v>
                </c:pt>
                <c:pt idx="5202">
                  <c:v>-1.677753</c:v>
                </c:pt>
                <c:pt idx="5203">
                  <c:v>-1.6810099999999999</c:v>
                </c:pt>
                <c:pt idx="5204">
                  <c:v>-1.6777329999999999</c:v>
                </c:pt>
                <c:pt idx="5205">
                  <c:v>-1.6711830000000001</c:v>
                </c:pt>
                <c:pt idx="5206">
                  <c:v>-1.63107</c:v>
                </c:pt>
                <c:pt idx="5207">
                  <c:v>-1.63107</c:v>
                </c:pt>
                <c:pt idx="5208">
                  <c:v>-1.5892500000000001</c:v>
                </c:pt>
                <c:pt idx="5209">
                  <c:v>-1.5892500000000001</c:v>
                </c:pt>
                <c:pt idx="5210">
                  <c:v>-1.5892500000000001</c:v>
                </c:pt>
                <c:pt idx="5211">
                  <c:v>-1.544934</c:v>
                </c:pt>
                <c:pt idx="5212">
                  <c:v>-1.5156350000000001</c:v>
                </c:pt>
                <c:pt idx="5213">
                  <c:v>-1.4829939999999999</c:v>
                </c:pt>
                <c:pt idx="5214">
                  <c:v>-1.3651359999999999</c:v>
                </c:pt>
                <c:pt idx="5215">
                  <c:v>-1.3651359999999999</c:v>
                </c:pt>
                <c:pt idx="5216">
                  <c:v>-1.2327090000000001</c:v>
                </c:pt>
                <c:pt idx="5217">
                  <c:v>-1.2327090000000001</c:v>
                </c:pt>
                <c:pt idx="5218">
                  <c:v>-1.2327090000000001</c:v>
                </c:pt>
                <c:pt idx="5219">
                  <c:v>-1.155235</c:v>
                </c:pt>
                <c:pt idx="5220">
                  <c:v>-1.1059669999999999</c:v>
                </c:pt>
                <c:pt idx="5221">
                  <c:v>-1.058562</c:v>
                </c:pt>
                <c:pt idx="5222">
                  <c:v>-0.904582</c:v>
                </c:pt>
                <c:pt idx="5223">
                  <c:v>-0.904582</c:v>
                </c:pt>
                <c:pt idx="5224">
                  <c:v>-0.73469600000000002</c:v>
                </c:pt>
                <c:pt idx="5225">
                  <c:v>-0.73469600000000002</c:v>
                </c:pt>
                <c:pt idx="5226">
                  <c:v>-0.73469600000000002</c:v>
                </c:pt>
                <c:pt idx="5227">
                  <c:v>-0.64971299999999998</c:v>
                </c:pt>
                <c:pt idx="5228">
                  <c:v>-0.59672899999999995</c:v>
                </c:pt>
                <c:pt idx="5229">
                  <c:v>-0.54403500000000005</c:v>
                </c:pt>
                <c:pt idx="5230">
                  <c:v>-0.39382499999999998</c:v>
                </c:pt>
                <c:pt idx="5231">
                  <c:v>-0.39382499999999998</c:v>
                </c:pt>
                <c:pt idx="5232">
                  <c:v>-0.234046</c:v>
                </c:pt>
                <c:pt idx="5233">
                  <c:v>-0.234046</c:v>
                </c:pt>
                <c:pt idx="5234">
                  <c:v>-0.234046</c:v>
                </c:pt>
                <c:pt idx="5235">
                  <c:v>-0.15901100000000001</c:v>
                </c:pt>
                <c:pt idx="5236">
                  <c:v>-0.115227</c:v>
                </c:pt>
                <c:pt idx="5237">
                  <c:v>-7.3391999999999999E-2</c:v>
                </c:pt>
                <c:pt idx="5238">
                  <c:v>3.3140999999999997E-2</c:v>
                </c:pt>
                <c:pt idx="5239">
                  <c:v>3.3140999999999997E-2</c:v>
                </c:pt>
                <c:pt idx="5240">
                  <c:v>0.21093799999999999</c:v>
                </c:pt>
                <c:pt idx="5241">
                  <c:v>0.21093799999999999</c:v>
                </c:pt>
                <c:pt idx="5242">
                  <c:v>0.22494800000000001</c:v>
                </c:pt>
                <c:pt idx="5243">
                  <c:v>0.249528</c:v>
                </c:pt>
                <c:pt idx="5244">
                  <c:v>0.270069</c:v>
                </c:pt>
                <c:pt idx="5245">
                  <c:v>0.28737099999999999</c:v>
                </c:pt>
                <c:pt idx="5246">
                  <c:v>0.325347</c:v>
                </c:pt>
                <c:pt idx="5247">
                  <c:v>0.325347</c:v>
                </c:pt>
                <c:pt idx="5248">
                  <c:v>0.37975500000000001</c:v>
                </c:pt>
                <c:pt idx="5249">
                  <c:v>0.37975500000000001</c:v>
                </c:pt>
                <c:pt idx="5250">
                  <c:v>0.37994600000000001</c:v>
                </c:pt>
                <c:pt idx="5251">
                  <c:v>0.38718799999999998</c:v>
                </c:pt>
                <c:pt idx="5252">
                  <c:v>0.391791</c:v>
                </c:pt>
                <c:pt idx="5253">
                  <c:v>0.39743299999999998</c:v>
                </c:pt>
                <c:pt idx="5254">
                  <c:v>0.416964</c:v>
                </c:pt>
                <c:pt idx="5255">
                  <c:v>0.416964</c:v>
                </c:pt>
                <c:pt idx="5256">
                  <c:v>0.493614</c:v>
                </c:pt>
                <c:pt idx="5257">
                  <c:v>0.493614</c:v>
                </c:pt>
                <c:pt idx="5258">
                  <c:v>0.49488599999999999</c:v>
                </c:pt>
                <c:pt idx="5259">
                  <c:v>0.509745</c:v>
                </c:pt>
                <c:pt idx="5260">
                  <c:v>0.52702499999999997</c:v>
                </c:pt>
                <c:pt idx="5261">
                  <c:v>0.54470499999999999</c:v>
                </c:pt>
                <c:pt idx="5262">
                  <c:v>0.76835299999999995</c:v>
                </c:pt>
                <c:pt idx="5263">
                  <c:v>0.76835299999999995</c:v>
                </c:pt>
                <c:pt idx="5264">
                  <c:v>0.78594399999999998</c:v>
                </c:pt>
                <c:pt idx="5265">
                  <c:v>0.82506400000000002</c:v>
                </c:pt>
                <c:pt idx="5266">
                  <c:v>0.86846500000000004</c:v>
                </c:pt>
                <c:pt idx="5267">
                  <c:v>0.916543</c:v>
                </c:pt>
                <c:pt idx="5268">
                  <c:v>0.966248</c:v>
                </c:pt>
                <c:pt idx="5269">
                  <c:v>1.0203739999999999</c:v>
                </c:pt>
                <c:pt idx="5270">
                  <c:v>1.2792490000000001</c:v>
                </c:pt>
                <c:pt idx="5271">
                  <c:v>1.2792490000000001</c:v>
                </c:pt>
                <c:pt idx="5272">
                  <c:v>1.314557</c:v>
                </c:pt>
                <c:pt idx="5273">
                  <c:v>1.3770960000000001</c:v>
                </c:pt>
                <c:pt idx="5274">
                  <c:v>1.44041</c:v>
                </c:pt>
                <c:pt idx="5275">
                  <c:v>1.5042329999999999</c:v>
                </c:pt>
                <c:pt idx="5276">
                  <c:v>1.571</c:v>
                </c:pt>
                <c:pt idx="5277">
                  <c:v>1.637691</c:v>
                </c:pt>
                <c:pt idx="5278">
                  <c:v>1.921389</c:v>
                </c:pt>
                <c:pt idx="5279">
                  <c:v>1.921389</c:v>
                </c:pt>
                <c:pt idx="5280">
                  <c:v>1.9625170000000001</c:v>
                </c:pt>
                <c:pt idx="5281">
                  <c:v>2.0267050000000002</c:v>
                </c:pt>
                <c:pt idx="5282">
                  <c:v>2.0899770000000002</c:v>
                </c:pt>
                <c:pt idx="5283">
                  <c:v>2.1522549999999998</c:v>
                </c:pt>
                <c:pt idx="5284">
                  <c:v>2.2079369999999998</c:v>
                </c:pt>
                <c:pt idx="5285">
                  <c:v>2.2652760000000001</c:v>
                </c:pt>
                <c:pt idx="5286">
                  <c:v>2.5130080000000001</c:v>
                </c:pt>
                <c:pt idx="5287">
                  <c:v>2.5130080000000001</c:v>
                </c:pt>
                <c:pt idx="5288">
                  <c:v>2.54521</c:v>
                </c:pt>
                <c:pt idx="5289">
                  <c:v>2.5934849999999998</c:v>
                </c:pt>
                <c:pt idx="5290">
                  <c:v>2.6439400000000002</c:v>
                </c:pt>
                <c:pt idx="5291">
                  <c:v>2.69536</c:v>
                </c:pt>
                <c:pt idx="5292">
                  <c:v>2.7458580000000001</c:v>
                </c:pt>
                <c:pt idx="5293">
                  <c:v>2.7956289999999999</c:v>
                </c:pt>
                <c:pt idx="5294">
                  <c:v>3.01389</c:v>
                </c:pt>
                <c:pt idx="5295">
                  <c:v>3.01389</c:v>
                </c:pt>
                <c:pt idx="5296">
                  <c:v>3.0440870000000002</c:v>
                </c:pt>
                <c:pt idx="5297">
                  <c:v>3.0952540000000002</c:v>
                </c:pt>
                <c:pt idx="5298">
                  <c:v>3.1485189999999998</c:v>
                </c:pt>
                <c:pt idx="5299">
                  <c:v>3.2019009999999999</c:v>
                </c:pt>
                <c:pt idx="5300">
                  <c:v>3.2547299999999999</c:v>
                </c:pt>
                <c:pt idx="5301">
                  <c:v>3.3099530000000001</c:v>
                </c:pt>
                <c:pt idx="5302">
                  <c:v>3.5423420000000001</c:v>
                </c:pt>
                <c:pt idx="5303">
                  <c:v>3.5423420000000001</c:v>
                </c:pt>
                <c:pt idx="5304">
                  <c:v>3.5796100000000002</c:v>
                </c:pt>
                <c:pt idx="5305">
                  <c:v>3.6334309999999999</c:v>
                </c:pt>
                <c:pt idx="5306">
                  <c:v>3.6896420000000001</c:v>
                </c:pt>
                <c:pt idx="5307">
                  <c:v>3.7459060000000002</c:v>
                </c:pt>
                <c:pt idx="5308">
                  <c:v>3.8014320000000001</c:v>
                </c:pt>
                <c:pt idx="5309">
                  <c:v>3.857926</c:v>
                </c:pt>
                <c:pt idx="5310">
                  <c:v>4.0950749999999996</c:v>
                </c:pt>
                <c:pt idx="5311">
                  <c:v>4.0950749999999996</c:v>
                </c:pt>
                <c:pt idx="5312">
                  <c:v>4.1281280000000002</c:v>
                </c:pt>
                <c:pt idx="5313">
                  <c:v>4.1824349999999999</c:v>
                </c:pt>
                <c:pt idx="5314">
                  <c:v>4.2346349999999999</c:v>
                </c:pt>
                <c:pt idx="5315">
                  <c:v>4.2871540000000001</c:v>
                </c:pt>
                <c:pt idx="5316">
                  <c:v>4.3358660000000002</c:v>
                </c:pt>
                <c:pt idx="5317">
                  <c:v>4.3853609999999996</c:v>
                </c:pt>
                <c:pt idx="5318">
                  <c:v>4.5974649999999997</c:v>
                </c:pt>
                <c:pt idx="5319">
                  <c:v>4.5974649999999997</c:v>
                </c:pt>
                <c:pt idx="5320">
                  <c:v>4.6235099999999996</c:v>
                </c:pt>
                <c:pt idx="5321">
                  <c:v>4.6673609999999996</c:v>
                </c:pt>
                <c:pt idx="5322">
                  <c:v>4.71035</c:v>
                </c:pt>
                <c:pt idx="5323">
                  <c:v>4.7518260000000003</c:v>
                </c:pt>
                <c:pt idx="5324">
                  <c:v>4.7919970000000003</c:v>
                </c:pt>
                <c:pt idx="5325">
                  <c:v>4.830927</c:v>
                </c:pt>
                <c:pt idx="5326">
                  <c:v>4.9967129999999997</c:v>
                </c:pt>
                <c:pt idx="5327">
                  <c:v>4.9967129999999997</c:v>
                </c:pt>
                <c:pt idx="5328">
                  <c:v>5.0180949999999998</c:v>
                </c:pt>
                <c:pt idx="5329">
                  <c:v>5.0506099999999998</c:v>
                </c:pt>
                <c:pt idx="5330">
                  <c:v>5.084282</c:v>
                </c:pt>
                <c:pt idx="5331">
                  <c:v>5.1167990000000003</c:v>
                </c:pt>
                <c:pt idx="5332">
                  <c:v>5.1476660000000001</c:v>
                </c:pt>
                <c:pt idx="5333">
                  <c:v>5.1779549999999999</c:v>
                </c:pt>
                <c:pt idx="5334">
                  <c:v>5.208596</c:v>
                </c:pt>
                <c:pt idx="5335">
                  <c:v>5.3112320000000004</c:v>
                </c:pt>
                <c:pt idx="5336">
                  <c:v>5.3112320000000004</c:v>
                </c:pt>
                <c:pt idx="5337">
                  <c:v>5.3112320000000004</c:v>
                </c:pt>
                <c:pt idx="5338">
                  <c:v>5.3112320000000004</c:v>
                </c:pt>
                <c:pt idx="5339">
                  <c:v>5.3275499999999996</c:v>
                </c:pt>
                <c:pt idx="5340">
                  <c:v>5.3552689999999998</c:v>
                </c:pt>
                <c:pt idx="5341">
                  <c:v>5.3835670000000002</c:v>
                </c:pt>
                <c:pt idx="5342">
                  <c:v>5.489865</c:v>
                </c:pt>
                <c:pt idx="5343">
                  <c:v>5.489865</c:v>
                </c:pt>
                <c:pt idx="5344">
                  <c:v>5.489865</c:v>
                </c:pt>
                <c:pt idx="5345">
                  <c:v>5.489865</c:v>
                </c:pt>
                <c:pt idx="5346">
                  <c:v>5.489865</c:v>
                </c:pt>
                <c:pt idx="5347">
                  <c:v>5.489865</c:v>
                </c:pt>
                <c:pt idx="5348">
                  <c:v>5.489865</c:v>
                </c:pt>
                <c:pt idx="5349">
                  <c:v>5.489865</c:v>
                </c:pt>
                <c:pt idx="5350">
                  <c:v>5.5761409999999998</c:v>
                </c:pt>
                <c:pt idx="5351">
                  <c:v>5.5761409999999998</c:v>
                </c:pt>
                <c:pt idx="5352">
                  <c:v>5.5761409999999998</c:v>
                </c:pt>
                <c:pt idx="5353">
                  <c:v>5.5761409999999998</c:v>
                </c:pt>
                <c:pt idx="5354">
                  <c:v>5.5761409999999998</c:v>
                </c:pt>
                <c:pt idx="5355">
                  <c:v>5.5761409999999998</c:v>
                </c:pt>
                <c:pt idx="5356">
                  <c:v>5.5917640000000004</c:v>
                </c:pt>
                <c:pt idx="5357">
                  <c:v>5.6421849999999996</c:v>
                </c:pt>
                <c:pt idx="5358">
                  <c:v>5.7154239999999996</c:v>
                </c:pt>
                <c:pt idx="5359">
                  <c:v>5.7154239999999996</c:v>
                </c:pt>
                <c:pt idx="5360">
                  <c:v>5.7396779999999996</c:v>
                </c:pt>
                <c:pt idx="5361">
                  <c:v>5.7396779999999996</c:v>
                </c:pt>
                <c:pt idx="5362">
                  <c:v>5.8175520000000001</c:v>
                </c:pt>
                <c:pt idx="5363">
                  <c:v>5.8175520000000001</c:v>
                </c:pt>
                <c:pt idx="5364">
                  <c:v>5.8312379999999999</c:v>
                </c:pt>
                <c:pt idx="5365">
                  <c:v>5.8768180000000001</c:v>
                </c:pt>
                <c:pt idx="5366">
                  <c:v>5.9409999999999998</c:v>
                </c:pt>
                <c:pt idx="5367">
                  <c:v>5.9614149999999997</c:v>
                </c:pt>
                <c:pt idx="5368">
                  <c:v>5.9614149999999997</c:v>
                </c:pt>
                <c:pt idx="5369">
                  <c:v>5.9614149999999997</c:v>
                </c:pt>
                <c:pt idx="5370">
                  <c:v>6.0306689999999996</c:v>
                </c:pt>
                <c:pt idx="5371">
                  <c:v>6.0306689999999996</c:v>
                </c:pt>
                <c:pt idx="5372">
                  <c:v>6.0421589999999998</c:v>
                </c:pt>
                <c:pt idx="5373">
                  <c:v>6.0813410000000001</c:v>
                </c:pt>
                <c:pt idx="5374">
                  <c:v>6.1363719999999997</c:v>
                </c:pt>
                <c:pt idx="5375">
                  <c:v>6.153772</c:v>
                </c:pt>
                <c:pt idx="5376">
                  <c:v>6.153772</c:v>
                </c:pt>
                <c:pt idx="5377">
                  <c:v>6.153772</c:v>
                </c:pt>
                <c:pt idx="5378">
                  <c:v>6.2569739999999996</c:v>
                </c:pt>
                <c:pt idx="5379">
                  <c:v>6.2569739999999996</c:v>
                </c:pt>
                <c:pt idx="5380">
                  <c:v>6.2660419999999997</c:v>
                </c:pt>
                <c:pt idx="5381">
                  <c:v>6.3004309999999997</c:v>
                </c:pt>
                <c:pt idx="5382">
                  <c:v>6.3519889999999997</c:v>
                </c:pt>
                <c:pt idx="5383">
                  <c:v>6.3685840000000002</c:v>
                </c:pt>
                <c:pt idx="5384">
                  <c:v>6.3685840000000002</c:v>
                </c:pt>
                <c:pt idx="5385">
                  <c:v>6.3685840000000002</c:v>
                </c:pt>
                <c:pt idx="5386">
                  <c:v>6.4289269999999998</c:v>
                </c:pt>
                <c:pt idx="5387">
                  <c:v>6.4289269999999998</c:v>
                </c:pt>
                <c:pt idx="5388">
                  <c:v>6.4391299999999996</c:v>
                </c:pt>
                <c:pt idx="5389">
                  <c:v>6.4731920000000001</c:v>
                </c:pt>
                <c:pt idx="5390">
                  <c:v>6.539936</c:v>
                </c:pt>
                <c:pt idx="5391">
                  <c:v>6.539936</c:v>
                </c:pt>
                <c:pt idx="5392">
                  <c:v>6.5988660000000001</c:v>
                </c:pt>
                <c:pt idx="5393">
                  <c:v>6.5988660000000001</c:v>
                </c:pt>
                <c:pt idx="5394">
                  <c:v>6.608727</c:v>
                </c:pt>
                <c:pt idx="5395">
                  <c:v>6.6413409999999997</c:v>
                </c:pt>
                <c:pt idx="5396">
                  <c:v>6.6566770000000002</c:v>
                </c:pt>
                <c:pt idx="5397">
                  <c:v>6.6718489999999999</c:v>
                </c:pt>
                <c:pt idx="5398">
                  <c:v>6.7008049999999999</c:v>
                </c:pt>
                <c:pt idx="5399">
                  <c:v>6.7008049999999999</c:v>
                </c:pt>
                <c:pt idx="5400">
                  <c:v>6.7554179999999997</c:v>
                </c:pt>
                <c:pt idx="5401">
                  <c:v>6.7554179999999997</c:v>
                </c:pt>
                <c:pt idx="5402">
                  <c:v>6.762651</c:v>
                </c:pt>
                <c:pt idx="5403">
                  <c:v>6.7887009999999997</c:v>
                </c:pt>
                <c:pt idx="5404">
                  <c:v>6.8013630000000003</c:v>
                </c:pt>
                <c:pt idx="5405">
                  <c:v>6.8128270000000004</c:v>
                </c:pt>
                <c:pt idx="5406">
                  <c:v>6.8355860000000002</c:v>
                </c:pt>
                <c:pt idx="5407">
                  <c:v>6.8355860000000002</c:v>
                </c:pt>
                <c:pt idx="5408">
                  <c:v>6.8826010000000002</c:v>
                </c:pt>
                <c:pt idx="5409">
                  <c:v>6.8826010000000002</c:v>
                </c:pt>
                <c:pt idx="5410">
                  <c:v>6.8881350000000001</c:v>
                </c:pt>
                <c:pt idx="5411">
                  <c:v>6.9092390000000004</c:v>
                </c:pt>
                <c:pt idx="5412">
                  <c:v>6.9201389999999998</c:v>
                </c:pt>
                <c:pt idx="5413">
                  <c:v>6.9309839999999996</c:v>
                </c:pt>
                <c:pt idx="5414">
                  <c:v>6.9525639999999997</c:v>
                </c:pt>
                <c:pt idx="5415">
                  <c:v>6.9525639999999997</c:v>
                </c:pt>
                <c:pt idx="5416">
                  <c:v>6.9991060000000003</c:v>
                </c:pt>
                <c:pt idx="5417">
                  <c:v>6.9991060000000003</c:v>
                </c:pt>
                <c:pt idx="5418">
                  <c:v>7.0042900000000001</c:v>
                </c:pt>
                <c:pt idx="5419">
                  <c:v>7.0248140000000001</c:v>
                </c:pt>
                <c:pt idx="5420">
                  <c:v>7.0355299999999996</c:v>
                </c:pt>
                <c:pt idx="5421">
                  <c:v>7.046246</c:v>
                </c:pt>
                <c:pt idx="5422">
                  <c:v>7.0676800000000002</c:v>
                </c:pt>
                <c:pt idx="5423">
                  <c:v>7.0676800000000002</c:v>
                </c:pt>
                <c:pt idx="5424">
                  <c:v>7.1145930000000002</c:v>
                </c:pt>
                <c:pt idx="5425">
                  <c:v>7.1145930000000002</c:v>
                </c:pt>
                <c:pt idx="5426">
                  <c:v>7.1197090000000003</c:v>
                </c:pt>
                <c:pt idx="5427">
                  <c:v>7.1426129999999999</c:v>
                </c:pt>
                <c:pt idx="5428">
                  <c:v>7.1538240000000002</c:v>
                </c:pt>
                <c:pt idx="5429">
                  <c:v>7.1645500000000002</c:v>
                </c:pt>
                <c:pt idx="5430">
                  <c:v>7.1883470000000003</c:v>
                </c:pt>
                <c:pt idx="5431">
                  <c:v>7.1883470000000003</c:v>
                </c:pt>
                <c:pt idx="5432">
                  <c:v>7.2372439999999996</c:v>
                </c:pt>
                <c:pt idx="5433">
                  <c:v>7.2372439999999996</c:v>
                </c:pt>
                <c:pt idx="5434">
                  <c:v>7.2439210000000003</c:v>
                </c:pt>
                <c:pt idx="5435">
                  <c:v>7.2678820000000002</c:v>
                </c:pt>
                <c:pt idx="5436">
                  <c:v>7.2802210000000001</c:v>
                </c:pt>
                <c:pt idx="5437">
                  <c:v>7.2925610000000001</c:v>
                </c:pt>
                <c:pt idx="5438">
                  <c:v>7.3169849999999999</c:v>
                </c:pt>
                <c:pt idx="5439">
                  <c:v>7.3169849999999999</c:v>
                </c:pt>
                <c:pt idx="5440">
                  <c:v>7.3665000000000003</c:v>
                </c:pt>
                <c:pt idx="5441">
                  <c:v>7.3665000000000003</c:v>
                </c:pt>
                <c:pt idx="5442">
                  <c:v>7.3723470000000004</c:v>
                </c:pt>
                <c:pt idx="5443">
                  <c:v>7.3965829999999997</c:v>
                </c:pt>
                <c:pt idx="5444">
                  <c:v>7.4087480000000001</c:v>
                </c:pt>
                <c:pt idx="5445">
                  <c:v>7.4208590000000001</c:v>
                </c:pt>
                <c:pt idx="5446">
                  <c:v>7.4442399999999997</c:v>
                </c:pt>
                <c:pt idx="5447">
                  <c:v>7.4442399999999997</c:v>
                </c:pt>
                <c:pt idx="5448">
                  <c:v>7.4930479999999999</c:v>
                </c:pt>
                <c:pt idx="5449">
                  <c:v>7.4930479999999999</c:v>
                </c:pt>
                <c:pt idx="5450">
                  <c:v>7.5119610000000003</c:v>
                </c:pt>
                <c:pt idx="5451">
                  <c:v>7.5236530000000004</c:v>
                </c:pt>
                <c:pt idx="5452">
                  <c:v>7.5361760000000002</c:v>
                </c:pt>
                <c:pt idx="5453">
                  <c:v>7.5488379999999999</c:v>
                </c:pt>
                <c:pt idx="5454">
                  <c:v>7.5746399999999996</c:v>
                </c:pt>
                <c:pt idx="5455">
                  <c:v>7.5746399999999996</c:v>
                </c:pt>
                <c:pt idx="5456">
                  <c:v>7.6271959999999996</c:v>
                </c:pt>
                <c:pt idx="5457">
                  <c:v>7.6271959999999996</c:v>
                </c:pt>
                <c:pt idx="5458">
                  <c:v>7.6467409999999996</c:v>
                </c:pt>
                <c:pt idx="5459">
                  <c:v>7.6602439999999996</c:v>
                </c:pt>
                <c:pt idx="5460">
                  <c:v>7.6739459999999999</c:v>
                </c:pt>
                <c:pt idx="5461">
                  <c:v>7.6870589999999996</c:v>
                </c:pt>
                <c:pt idx="5462">
                  <c:v>7.7149190000000001</c:v>
                </c:pt>
                <c:pt idx="5463">
                  <c:v>7.7149190000000001</c:v>
                </c:pt>
                <c:pt idx="5464">
                  <c:v>7.7733819999999998</c:v>
                </c:pt>
                <c:pt idx="5465">
                  <c:v>7.7733819999999998</c:v>
                </c:pt>
                <c:pt idx="5466">
                  <c:v>7.7944300000000002</c:v>
                </c:pt>
                <c:pt idx="5467">
                  <c:v>7.8092100000000002</c:v>
                </c:pt>
                <c:pt idx="5468">
                  <c:v>7.8240910000000001</c:v>
                </c:pt>
                <c:pt idx="5469">
                  <c:v>7.8376859999999997</c:v>
                </c:pt>
                <c:pt idx="5470">
                  <c:v>7.8641610000000002</c:v>
                </c:pt>
                <c:pt idx="5471">
                  <c:v>7.8641610000000002</c:v>
                </c:pt>
                <c:pt idx="5472">
                  <c:v>7.9252409999999998</c:v>
                </c:pt>
                <c:pt idx="5473">
                  <c:v>7.9252409999999998</c:v>
                </c:pt>
                <c:pt idx="5474">
                  <c:v>7.9441220000000001</c:v>
                </c:pt>
                <c:pt idx="5475">
                  <c:v>7.9579409999999999</c:v>
                </c:pt>
                <c:pt idx="5476">
                  <c:v>7.9716589999999998</c:v>
                </c:pt>
                <c:pt idx="5477">
                  <c:v>7.9859390000000001</c:v>
                </c:pt>
                <c:pt idx="5478">
                  <c:v>8.0153540000000003</c:v>
                </c:pt>
                <c:pt idx="5479">
                  <c:v>8.0153540000000003</c:v>
                </c:pt>
                <c:pt idx="5480">
                  <c:v>8.0833159999999999</c:v>
                </c:pt>
                <c:pt idx="5481">
                  <c:v>8.0833159999999999</c:v>
                </c:pt>
                <c:pt idx="5482">
                  <c:v>8.1020920000000007</c:v>
                </c:pt>
                <c:pt idx="5483">
                  <c:v>8.1157649999999997</c:v>
                </c:pt>
                <c:pt idx="5484">
                  <c:v>8.1310249999999993</c:v>
                </c:pt>
                <c:pt idx="5485">
                  <c:v>8.1467949999999991</c:v>
                </c:pt>
                <c:pt idx="5486">
                  <c:v>8.1798350000000006</c:v>
                </c:pt>
                <c:pt idx="5487">
                  <c:v>8.1798350000000006</c:v>
                </c:pt>
                <c:pt idx="5488">
                  <c:v>8.2604699999999998</c:v>
                </c:pt>
                <c:pt idx="5489">
                  <c:v>8.2604699999999998</c:v>
                </c:pt>
                <c:pt idx="5490">
                  <c:v>8.2816690000000008</c:v>
                </c:pt>
                <c:pt idx="5491">
                  <c:v>8.2985790000000001</c:v>
                </c:pt>
                <c:pt idx="5492">
                  <c:v>8.3146059999999995</c:v>
                </c:pt>
                <c:pt idx="5493">
                  <c:v>8.3323579999999993</c:v>
                </c:pt>
                <c:pt idx="5494">
                  <c:v>8.3685010000000002</c:v>
                </c:pt>
                <c:pt idx="5495">
                  <c:v>8.3685010000000002</c:v>
                </c:pt>
                <c:pt idx="5496">
                  <c:v>8.4608209999999993</c:v>
                </c:pt>
                <c:pt idx="5497">
                  <c:v>8.4608209999999993</c:v>
                </c:pt>
                <c:pt idx="5498">
                  <c:v>8.4868030000000001</c:v>
                </c:pt>
                <c:pt idx="5499">
                  <c:v>8.5064679999999999</c:v>
                </c:pt>
                <c:pt idx="5500">
                  <c:v>8.5247670000000006</c:v>
                </c:pt>
                <c:pt idx="5501">
                  <c:v>8.5440179999999994</c:v>
                </c:pt>
                <c:pt idx="5502">
                  <c:v>8.5830260000000003</c:v>
                </c:pt>
                <c:pt idx="5503">
                  <c:v>8.5830260000000003</c:v>
                </c:pt>
                <c:pt idx="5504">
                  <c:v>8.7458209999999994</c:v>
                </c:pt>
                <c:pt idx="5505">
                  <c:v>8.7458209999999994</c:v>
                </c:pt>
                <c:pt idx="5506">
                  <c:v>8.7724159999999998</c:v>
                </c:pt>
                <c:pt idx="5507">
                  <c:v>8.7919309999999999</c:v>
                </c:pt>
                <c:pt idx="5508">
                  <c:v>8.8126739999999995</c:v>
                </c:pt>
                <c:pt idx="5509">
                  <c:v>8.8332610000000003</c:v>
                </c:pt>
                <c:pt idx="5510">
                  <c:v>8.8743350000000003</c:v>
                </c:pt>
                <c:pt idx="5511">
                  <c:v>8.8743350000000003</c:v>
                </c:pt>
                <c:pt idx="5512">
                  <c:v>8.9706899999999994</c:v>
                </c:pt>
                <c:pt idx="5513">
                  <c:v>8.9706899999999994</c:v>
                </c:pt>
                <c:pt idx="5514">
                  <c:v>8.9958310000000008</c:v>
                </c:pt>
                <c:pt idx="5515">
                  <c:v>9.0150900000000007</c:v>
                </c:pt>
                <c:pt idx="5516">
                  <c:v>9.0331689999999991</c:v>
                </c:pt>
                <c:pt idx="5517">
                  <c:v>9.0531489999999994</c:v>
                </c:pt>
                <c:pt idx="5518">
                  <c:v>9.1991409999999991</c:v>
                </c:pt>
                <c:pt idx="5519">
                  <c:v>9.1991409999999991</c:v>
                </c:pt>
                <c:pt idx="5520">
                  <c:v>9.2219730000000002</c:v>
                </c:pt>
                <c:pt idx="5521">
                  <c:v>9.2383819999999996</c:v>
                </c:pt>
                <c:pt idx="5522">
                  <c:v>9.2561289999999996</c:v>
                </c:pt>
                <c:pt idx="5523">
                  <c:v>9.27346</c:v>
                </c:pt>
                <c:pt idx="5524">
                  <c:v>9.2902740000000001</c:v>
                </c:pt>
                <c:pt idx="5525">
                  <c:v>9.3064750000000007</c:v>
                </c:pt>
                <c:pt idx="5526">
                  <c:v>9.4035989999999998</c:v>
                </c:pt>
                <c:pt idx="5527">
                  <c:v>9.4035989999999998</c:v>
                </c:pt>
                <c:pt idx="5528">
                  <c:v>9.4111100000000008</c:v>
                </c:pt>
                <c:pt idx="5529">
                  <c:v>9.420515</c:v>
                </c:pt>
                <c:pt idx="5530">
                  <c:v>9.4288819999999998</c:v>
                </c:pt>
                <c:pt idx="5531">
                  <c:v>9.4361300000000004</c:v>
                </c:pt>
                <c:pt idx="5532">
                  <c:v>9.4421789999999994</c:v>
                </c:pt>
                <c:pt idx="5533">
                  <c:v>9.4469720000000006</c:v>
                </c:pt>
                <c:pt idx="5534">
                  <c:v>9.5160789999999995</c:v>
                </c:pt>
                <c:pt idx="5535">
                  <c:v>9.5160789999999995</c:v>
                </c:pt>
                <c:pt idx="5536">
                  <c:v>9.5054180000000006</c:v>
                </c:pt>
                <c:pt idx="5537">
                  <c:v>9.5036050000000003</c:v>
                </c:pt>
                <c:pt idx="5538">
                  <c:v>9.5003709999999995</c:v>
                </c:pt>
                <c:pt idx="5539">
                  <c:v>9.4956779999999998</c:v>
                </c:pt>
                <c:pt idx="5540">
                  <c:v>9.4882249999999999</c:v>
                </c:pt>
                <c:pt idx="5541">
                  <c:v>9.4804899999999996</c:v>
                </c:pt>
                <c:pt idx="5542">
                  <c:v>9.5148860000000006</c:v>
                </c:pt>
                <c:pt idx="5543">
                  <c:v>9.5148860000000006</c:v>
                </c:pt>
                <c:pt idx="5544">
                  <c:v>9.4854099999999999</c:v>
                </c:pt>
                <c:pt idx="5545">
                  <c:v>9.4711689999999997</c:v>
                </c:pt>
                <c:pt idx="5546">
                  <c:v>9.4543789999999994</c:v>
                </c:pt>
                <c:pt idx="5547">
                  <c:v>9.4360079999999993</c:v>
                </c:pt>
                <c:pt idx="5548">
                  <c:v>9.4152260000000005</c:v>
                </c:pt>
                <c:pt idx="5549">
                  <c:v>9.3921790000000005</c:v>
                </c:pt>
                <c:pt idx="5550">
                  <c:v>9.3777810000000006</c:v>
                </c:pt>
                <c:pt idx="5551">
                  <c:v>9.3777810000000006</c:v>
                </c:pt>
                <c:pt idx="5552">
                  <c:v>9.3198310000000006</c:v>
                </c:pt>
                <c:pt idx="5553">
                  <c:v>9.2876539999999999</c:v>
                </c:pt>
                <c:pt idx="5554">
                  <c:v>9.2528819999999996</c:v>
                </c:pt>
                <c:pt idx="5555">
                  <c:v>9.2252670000000006</c:v>
                </c:pt>
                <c:pt idx="5556">
                  <c:v>9.1948360000000005</c:v>
                </c:pt>
                <c:pt idx="5557">
                  <c:v>9.1614079999999998</c:v>
                </c:pt>
                <c:pt idx="5558">
                  <c:v>9.0911390000000001</c:v>
                </c:pt>
                <c:pt idx="5559">
                  <c:v>9.0911390000000001</c:v>
                </c:pt>
                <c:pt idx="5560">
                  <c:v>9.0256290000000003</c:v>
                </c:pt>
                <c:pt idx="5561">
                  <c:v>8.984375</c:v>
                </c:pt>
                <c:pt idx="5562">
                  <c:v>8.9397199999999994</c:v>
                </c:pt>
                <c:pt idx="5563">
                  <c:v>8.9017099999999996</c:v>
                </c:pt>
                <c:pt idx="5564">
                  <c:v>8.8587609999999994</c:v>
                </c:pt>
                <c:pt idx="5565">
                  <c:v>8.8121240000000007</c:v>
                </c:pt>
                <c:pt idx="5566">
                  <c:v>8.6669</c:v>
                </c:pt>
                <c:pt idx="5567">
                  <c:v>8.6669</c:v>
                </c:pt>
                <c:pt idx="5568">
                  <c:v>8.5784120000000001</c:v>
                </c:pt>
                <c:pt idx="5569">
                  <c:v>8.5179069999999992</c:v>
                </c:pt>
                <c:pt idx="5570">
                  <c:v>8.4582069999999998</c:v>
                </c:pt>
                <c:pt idx="5571">
                  <c:v>8.3927409999999991</c:v>
                </c:pt>
                <c:pt idx="5572">
                  <c:v>8.3214509999999997</c:v>
                </c:pt>
                <c:pt idx="5573">
                  <c:v>8.2443019999999994</c:v>
                </c:pt>
                <c:pt idx="5574">
                  <c:v>7.9687479999999997</c:v>
                </c:pt>
                <c:pt idx="5575">
                  <c:v>7.9687479999999997</c:v>
                </c:pt>
                <c:pt idx="5576">
                  <c:v>7.8288010000000003</c:v>
                </c:pt>
                <c:pt idx="5577">
                  <c:v>7.7326779999999999</c:v>
                </c:pt>
                <c:pt idx="5578">
                  <c:v>7.6397690000000003</c:v>
                </c:pt>
                <c:pt idx="5579">
                  <c:v>7.5371889999999997</c:v>
                </c:pt>
                <c:pt idx="5580">
                  <c:v>7.4336929999999999</c:v>
                </c:pt>
                <c:pt idx="5581">
                  <c:v>7.3260069999999997</c:v>
                </c:pt>
                <c:pt idx="5582">
                  <c:v>6.9266389999999998</c:v>
                </c:pt>
                <c:pt idx="5583">
                  <c:v>6.9266389999999998</c:v>
                </c:pt>
                <c:pt idx="5584">
                  <c:v>6.7558150000000001</c:v>
                </c:pt>
                <c:pt idx="5585">
                  <c:v>6.6524109999999999</c:v>
                </c:pt>
                <c:pt idx="5586">
                  <c:v>6.5563479999999998</c:v>
                </c:pt>
                <c:pt idx="5587">
                  <c:v>6.4709000000000003</c:v>
                </c:pt>
                <c:pt idx="5588">
                  <c:v>6.4050520000000004</c:v>
                </c:pt>
                <c:pt idx="5589">
                  <c:v>6.3503040000000004</c:v>
                </c:pt>
                <c:pt idx="5590">
                  <c:v>6.1739040000000003</c:v>
                </c:pt>
                <c:pt idx="5591">
                  <c:v>6.1739040000000003</c:v>
                </c:pt>
                <c:pt idx="5592">
                  <c:v>6.1641450000000004</c:v>
                </c:pt>
                <c:pt idx="5593">
                  <c:v>6.1730549999999997</c:v>
                </c:pt>
                <c:pt idx="5594">
                  <c:v>6.1923719999999998</c:v>
                </c:pt>
                <c:pt idx="5595">
                  <c:v>6.2205089999999998</c:v>
                </c:pt>
                <c:pt idx="5596">
                  <c:v>6.2551459999999999</c:v>
                </c:pt>
                <c:pt idx="5597">
                  <c:v>6.2944560000000003</c:v>
                </c:pt>
                <c:pt idx="5598">
                  <c:v>6.4036739999999996</c:v>
                </c:pt>
                <c:pt idx="5599">
                  <c:v>6.4036739999999996</c:v>
                </c:pt>
                <c:pt idx="5600">
                  <c:v>6.4036739999999996</c:v>
                </c:pt>
                <c:pt idx="5601">
                  <c:v>6.4323790000000001</c:v>
                </c:pt>
                <c:pt idx="5602">
                  <c:v>6.4720510000000004</c:v>
                </c:pt>
                <c:pt idx="5603">
                  <c:v>6.5059680000000002</c:v>
                </c:pt>
                <c:pt idx="5604">
                  <c:v>6.5336049999999997</c:v>
                </c:pt>
                <c:pt idx="5605">
                  <c:v>6.5534280000000003</c:v>
                </c:pt>
                <c:pt idx="5606">
                  <c:v>6.5568429999999998</c:v>
                </c:pt>
                <c:pt idx="5607">
                  <c:v>6.4631720000000001</c:v>
                </c:pt>
                <c:pt idx="5608">
                  <c:v>6.4631720000000001</c:v>
                </c:pt>
                <c:pt idx="5609">
                  <c:v>6.4631720000000001</c:v>
                </c:pt>
                <c:pt idx="5610">
                  <c:v>6.4148129999999997</c:v>
                </c:pt>
                <c:pt idx="5611">
                  <c:v>6.356134</c:v>
                </c:pt>
                <c:pt idx="5612">
                  <c:v>6.2839749999999999</c:v>
                </c:pt>
                <c:pt idx="5613">
                  <c:v>6.2035260000000001</c:v>
                </c:pt>
                <c:pt idx="5614">
                  <c:v>5.9950229999999998</c:v>
                </c:pt>
                <c:pt idx="5615">
                  <c:v>4.897208</c:v>
                </c:pt>
                <c:pt idx="5616">
                  <c:v>4.897208</c:v>
                </c:pt>
                <c:pt idx="5617">
                  <c:v>4.8341370000000001</c:v>
                </c:pt>
                <c:pt idx="5618">
                  <c:v>4.7603239999999998</c:v>
                </c:pt>
                <c:pt idx="5619">
                  <c:v>4.6295219999999997</c:v>
                </c:pt>
                <c:pt idx="5620">
                  <c:v>4.4948199999999998</c:v>
                </c:pt>
                <c:pt idx="5621">
                  <c:v>4.358263</c:v>
                </c:pt>
                <c:pt idx="5622">
                  <c:v>4.0912069999999998</c:v>
                </c:pt>
                <c:pt idx="5623">
                  <c:v>3.6472419999999999</c:v>
                </c:pt>
                <c:pt idx="5624">
                  <c:v>3.6472419999999999</c:v>
                </c:pt>
                <c:pt idx="5625">
                  <c:v>3.574719</c:v>
                </c:pt>
                <c:pt idx="5626">
                  <c:v>3.456245</c:v>
                </c:pt>
                <c:pt idx="5627">
                  <c:v>3.345504</c:v>
                </c:pt>
                <c:pt idx="5628">
                  <c:v>3.243274</c:v>
                </c:pt>
                <c:pt idx="5629">
                  <c:v>3.1500110000000001</c:v>
                </c:pt>
                <c:pt idx="5630">
                  <c:v>2.9941260000000001</c:v>
                </c:pt>
                <c:pt idx="5631">
                  <c:v>2.5715840000000001</c:v>
                </c:pt>
                <c:pt idx="5632">
                  <c:v>2.5715840000000001</c:v>
                </c:pt>
                <c:pt idx="5633">
                  <c:v>2.549353</c:v>
                </c:pt>
                <c:pt idx="5634">
                  <c:v>2.518332</c:v>
                </c:pt>
                <c:pt idx="5635">
                  <c:v>2.4852660000000002</c:v>
                </c:pt>
                <c:pt idx="5636">
                  <c:v>2.4593419999999999</c:v>
                </c:pt>
                <c:pt idx="5637">
                  <c:v>2.4367130000000001</c:v>
                </c:pt>
                <c:pt idx="5638">
                  <c:v>2.4029959999999999</c:v>
                </c:pt>
                <c:pt idx="5639">
                  <c:v>2.3473799999999998</c:v>
                </c:pt>
                <c:pt idx="5640">
                  <c:v>2.3473799999999998</c:v>
                </c:pt>
                <c:pt idx="5641">
                  <c:v>2.3477299999999999</c:v>
                </c:pt>
                <c:pt idx="5642">
                  <c:v>2.3436400000000002</c:v>
                </c:pt>
                <c:pt idx="5643">
                  <c:v>2.3377750000000002</c:v>
                </c:pt>
                <c:pt idx="5644">
                  <c:v>2.329895</c:v>
                </c:pt>
                <c:pt idx="5645">
                  <c:v>2.3191350000000002</c:v>
                </c:pt>
                <c:pt idx="5646">
                  <c:v>2.190922</c:v>
                </c:pt>
                <c:pt idx="5647">
                  <c:v>2.1762280000000001</c:v>
                </c:pt>
                <c:pt idx="5648">
                  <c:v>2.144701</c:v>
                </c:pt>
                <c:pt idx="5649">
                  <c:v>2.1048249999999999</c:v>
                </c:pt>
                <c:pt idx="5650">
                  <c:v>2.0583369999999999</c:v>
                </c:pt>
                <c:pt idx="5651">
                  <c:v>2.0053860000000001</c:v>
                </c:pt>
                <c:pt idx="5652">
                  <c:v>1.9463349999999999</c:v>
                </c:pt>
                <c:pt idx="5653">
                  <c:v>1.8738889999999999</c:v>
                </c:pt>
                <c:pt idx="5654">
                  <c:v>1.6290979999999999</c:v>
                </c:pt>
                <c:pt idx="5655">
                  <c:v>1.58127</c:v>
                </c:pt>
                <c:pt idx="5656">
                  <c:v>1.5054730000000001</c:v>
                </c:pt>
                <c:pt idx="5657">
                  <c:v>1.423621</c:v>
                </c:pt>
                <c:pt idx="5658">
                  <c:v>1.340376</c:v>
                </c:pt>
                <c:pt idx="5659">
                  <c:v>1.256159</c:v>
                </c:pt>
                <c:pt idx="5660">
                  <c:v>1.171522</c:v>
                </c:pt>
                <c:pt idx="5661">
                  <c:v>1.0907020000000001</c:v>
                </c:pt>
                <c:pt idx="5662">
                  <c:v>0.82417799999999997</c:v>
                </c:pt>
                <c:pt idx="5663">
                  <c:v>0.77179200000000003</c:v>
                </c:pt>
                <c:pt idx="5664">
                  <c:v>0.69316500000000003</c:v>
                </c:pt>
                <c:pt idx="5665">
                  <c:v>0.61643199999999998</c:v>
                </c:pt>
                <c:pt idx="5666">
                  <c:v>0.54191500000000004</c:v>
                </c:pt>
                <c:pt idx="5667">
                  <c:v>0.46989900000000001</c:v>
                </c:pt>
                <c:pt idx="5668">
                  <c:v>0.40356199999999998</c:v>
                </c:pt>
                <c:pt idx="5669">
                  <c:v>0.34909200000000001</c:v>
                </c:pt>
                <c:pt idx="5670">
                  <c:v>0.16717599999999999</c:v>
                </c:pt>
                <c:pt idx="5671">
                  <c:v>0.140959</c:v>
                </c:pt>
                <c:pt idx="5672">
                  <c:v>9.8746E-2</c:v>
                </c:pt>
                <c:pt idx="5673">
                  <c:v>5.9542999999999999E-2</c:v>
                </c:pt>
                <c:pt idx="5674">
                  <c:v>2.5173999999999998E-2</c:v>
                </c:pt>
                <c:pt idx="5675">
                  <c:v>-8.4899999999999993E-3</c:v>
                </c:pt>
                <c:pt idx="5676">
                  <c:v>-3.9753999999999998E-2</c:v>
                </c:pt>
                <c:pt idx="5677">
                  <c:v>-6.8917000000000006E-2</c:v>
                </c:pt>
                <c:pt idx="5678">
                  <c:v>-0.172844</c:v>
                </c:pt>
                <c:pt idx="5679">
                  <c:v>-0.18078</c:v>
                </c:pt>
                <c:pt idx="5680">
                  <c:v>-0.19766</c:v>
                </c:pt>
                <c:pt idx="5681">
                  <c:v>-0.215447</c:v>
                </c:pt>
                <c:pt idx="5682">
                  <c:v>-0.23272999999999999</c:v>
                </c:pt>
                <c:pt idx="5683">
                  <c:v>-0.24998999999999999</c:v>
                </c:pt>
                <c:pt idx="5684">
                  <c:v>-0.26742700000000003</c:v>
                </c:pt>
                <c:pt idx="5685">
                  <c:v>-0.28524300000000002</c:v>
                </c:pt>
                <c:pt idx="5686">
                  <c:v>-0.37154399999999999</c:v>
                </c:pt>
                <c:pt idx="5687">
                  <c:v>-0.37696299999999999</c:v>
                </c:pt>
                <c:pt idx="5688">
                  <c:v>-0.39583699999999999</c:v>
                </c:pt>
                <c:pt idx="5689">
                  <c:v>-0.41543600000000003</c:v>
                </c:pt>
                <c:pt idx="5690">
                  <c:v>-0.43689699999999998</c:v>
                </c:pt>
                <c:pt idx="5691">
                  <c:v>-0.45821000000000001</c:v>
                </c:pt>
                <c:pt idx="5692">
                  <c:v>-0.482653</c:v>
                </c:pt>
                <c:pt idx="5693">
                  <c:v>-0.50861100000000004</c:v>
                </c:pt>
                <c:pt idx="5694">
                  <c:v>-0.63026199999999999</c:v>
                </c:pt>
                <c:pt idx="5695">
                  <c:v>-0.65010900000000005</c:v>
                </c:pt>
                <c:pt idx="5696">
                  <c:v>-0.68605300000000002</c:v>
                </c:pt>
                <c:pt idx="5697">
                  <c:v>-0.72093700000000005</c:v>
                </c:pt>
                <c:pt idx="5698">
                  <c:v>-0.75844400000000001</c:v>
                </c:pt>
                <c:pt idx="5699">
                  <c:v>-0.796373</c:v>
                </c:pt>
                <c:pt idx="5700">
                  <c:v>-0.83471200000000001</c:v>
                </c:pt>
                <c:pt idx="5701">
                  <c:v>-0.87329000000000001</c:v>
                </c:pt>
                <c:pt idx="5702">
                  <c:v>-1.0184839999999999</c:v>
                </c:pt>
                <c:pt idx="5703">
                  <c:v>-1.039269</c:v>
                </c:pt>
                <c:pt idx="5704">
                  <c:v>-1.0782689999999999</c:v>
                </c:pt>
                <c:pt idx="5705">
                  <c:v>-1.116897</c:v>
                </c:pt>
                <c:pt idx="5706">
                  <c:v>-1.155011</c:v>
                </c:pt>
                <c:pt idx="5707">
                  <c:v>-1.190509</c:v>
                </c:pt>
                <c:pt idx="5708">
                  <c:v>-1.226545</c:v>
                </c:pt>
                <c:pt idx="5709">
                  <c:v>-1.262275</c:v>
                </c:pt>
                <c:pt idx="5710">
                  <c:v>-1.3926229999999999</c:v>
                </c:pt>
                <c:pt idx="5711">
                  <c:v>-1.411397</c:v>
                </c:pt>
                <c:pt idx="5712">
                  <c:v>-1.4413400000000001</c:v>
                </c:pt>
                <c:pt idx="5713">
                  <c:v>-1.471276</c:v>
                </c:pt>
                <c:pt idx="5714">
                  <c:v>-1.4992190000000001</c:v>
                </c:pt>
                <c:pt idx="5715">
                  <c:v>-1.5244260000000001</c:v>
                </c:pt>
                <c:pt idx="5716">
                  <c:v>-1.5451729999999999</c:v>
                </c:pt>
                <c:pt idx="5717">
                  <c:v>-1.563207</c:v>
                </c:pt>
                <c:pt idx="5718">
                  <c:v>-1.6360509999999999</c:v>
                </c:pt>
                <c:pt idx="5719">
                  <c:v>-1.6398219999999999</c:v>
                </c:pt>
                <c:pt idx="5720">
                  <c:v>-1.653715</c:v>
                </c:pt>
                <c:pt idx="5721">
                  <c:v>-1.654407</c:v>
                </c:pt>
                <c:pt idx="5722">
                  <c:v>-1.654407</c:v>
                </c:pt>
                <c:pt idx="5723">
                  <c:v>-1.6514120000000001</c:v>
                </c:pt>
                <c:pt idx="5724">
                  <c:v>-1.646404</c:v>
                </c:pt>
                <c:pt idx="5725">
                  <c:v>-1.637184</c:v>
                </c:pt>
                <c:pt idx="5726">
                  <c:v>-1.608606</c:v>
                </c:pt>
                <c:pt idx="5727">
                  <c:v>-1.596692</c:v>
                </c:pt>
                <c:pt idx="5728">
                  <c:v>-1.5765530000000001</c:v>
                </c:pt>
                <c:pt idx="5729">
                  <c:v>-1.554103</c:v>
                </c:pt>
                <c:pt idx="5730">
                  <c:v>-1.5280849999999999</c:v>
                </c:pt>
                <c:pt idx="5731">
                  <c:v>-1.470539</c:v>
                </c:pt>
                <c:pt idx="5732">
                  <c:v>-1.4380409999999999</c:v>
                </c:pt>
                <c:pt idx="5733">
                  <c:v>-1.4380409999999999</c:v>
                </c:pt>
                <c:pt idx="5734">
                  <c:v>-1.3252839999999999</c:v>
                </c:pt>
                <c:pt idx="5735">
                  <c:v>-1.30386</c:v>
                </c:pt>
                <c:pt idx="5736">
                  <c:v>-1.22845</c:v>
                </c:pt>
                <c:pt idx="5737">
                  <c:v>-1.1892389999999999</c:v>
                </c:pt>
                <c:pt idx="5738">
                  <c:v>-1.1492789999999999</c:v>
                </c:pt>
                <c:pt idx="5739">
                  <c:v>-1.1087089999999999</c:v>
                </c:pt>
                <c:pt idx="5740">
                  <c:v>-1.0701590000000001</c:v>
                </c:pt>
                <c:pt idx="5741">
                  <c:v>-1.0701590000000001</c:v>
                </c:pt>
                <c:pt idx="5742">
                  <c:v>-0.93225000000000002</c:v>
                </c:pt>
                <c:pt idx="5743">
                  <c:v>-0.904949</c:v>
                </c:pt>
                <c:pt idx="5744">
                  <c:v>-0.82189000000000001</c:v>
                </c:pt>
                <c:pt idx="5745">
                  <c:v>-0.77900000000000003</c:v>
                </c:pt>
                <c:pt idx="5746">
                  <c:v>-0.73658900000000005</c:v>
                </c:pt>
                <c:pt idx="5747">
                  <c:v>-0.69356099999999998</c:v>
                </c:pt>
                <c:pt idx="5748">
                  <c:v>-0.65106900000000001</c:v>
                </c:pt>
                <c:pt idx="5749">
                  <c:v>-0.65106900000000001</c:v>
                </c:pt>
                <c:pt idx="5750">
                  <c:v>-0.515486</c:v>
                </c:pt>
                <c:pt idx="5751">
                  <c:v>-0.48890600000000001</c:v>
                </c:pt>
                <c:pt idx="5752">
                  <c:v>-0.40779700000000002</c:v>
                </c:pt>
                <c:pt idx="5753">
                  <c:v>-0.367954</c:v>
                </c:pt>
                <c:pt idx="5754">
                  <c:v>-0.32880399999999999</c:v>
                </c:pt>
                <c:pt idx="5755">
                  <c:v>-0.29022599999999998</c:v>
                </c:pt>
                <c:pt idx="5756">
                  <c:v>-0.25344499999999998</c:v>
                </c:pt>
                <c:pt idx="5757">
                  <c:v>-0.25344499999999998</c:v>
                </c:pt>
                <c:pt idx="5758">
                  <c:v>-5.0437000000000003E-2</c:v>
                </c:pt>
                <c:pt idx="5759">
                  <c:v>-3.2808999999999998E-2</c:v>
                </c:pt>
                <c:pt idx="5760">
                  <c:v>1.9577000000000001E-2</c:v>
                </c:pt>
                <c:pt idx="5761">
                  <c:v>4.8728E-2</c:v>
                </c:pt>
                <c:pt idx="5762">
                  <c:v>7.7168E-2</c:v>
                </c:pt>
                <c:pt idx="5763">
                  <c:v>0.101754</c:v>
                </c:pt>
                <c:pt idx="5764">
                  <c:v>0.12592500000000001</c:v>
                </c:pt>
                <c:pt idx="5765">
                  <c:v>0.12592500000000001</c:v>
                </c:pt>
                <c:pt idx="5766">
                  <c:v>0.223194</c:v>
                </c:pt>
                <c:pt idx="5767">
                  <c:v>0.23171800000000001</c:v>
                </c:pt>
                <c:pt idx="5768">
                  <c:v>0.26826100000000003</c:v>
                </c:pt>
                <c:pt idx="5769">
                  <c:v>0.28669600000000001</c:v>
                </c:pt>
                <c:pt idx="5770">
                  <c:v>0.30294500000000002</c:v>
                </c:pt>
                <c:pt idx="5771">
                  <c:v>0.32020199999999999</c:v>
                </c:pt>
                <c:pt idx="5772">
                  <c:v>0.33854200000000001</c:v>
                </c:pt>
                <c:pt idx="5773">
                  <c:v>0.33854200000000001</c:v>
                </c:pt>
                <c:pt idx="5774">
                  <c:v>0.48350199999999999</c:v>
                </c:pt>
                <c:pt idx="5775">
                  <c:v>0.50110900000000003</c:v>
                </c:pt>
                <c:pt idx="5776">
                  <c:v>0.52041899999999996</c:v>
                </c:pt>
                <c:pt idx="5777">
                  <c:v>0.54083899999999996</c:v>
                </c:pt>
                <c:pt idx="5778">
                  <c:v>0.56443900000000002</c:v>
                </c:pt>
                <c:pt idx="5779">
                  <c:v>0.56443900000000002</c:v>
                </c:pt>
                <c:pt idx="5780">
                  <c:v>0.56443900000000002</c:v>
                </c:pt>
                <c:pt idx="5781">
                  <c:v>0.70021900000000004</c:v>
                </c:pt>
                <c:pt idx="5782">
                  <c:v>0.768347</c:v>
                </c:pt>
                <c:pt idx="5783">
                  <c:v>0.80479800000000001</c:v>
                </c:pt>
                <c:pt idx="5784">
                  <c:v>0.84325499999999998</c:v>
                </c:pt>
                <c:pt idx="5785">
                  <c:v>0.88632100000000003</c:v>
                </c:pt>
                <c:pt idx="5786">
                  <c:v>0.93119499999999999</c:v>
                </c:pt>
                <c:pt idx="5787">
                  <c:v>0.93119499999999999</c:v>
                </c:pt>
                <c:pt idx="5788">
                  <c:v>0.93119499999999999</c:v>
                </c:pt>
                <c:pt idx="5789">
                  <c:v>1.1274580000000001</c:v>
                </c:pt>
                <c:pt idx="5790">
                  <c:v>1.272961</c:v>
                </c:pt>
                <c:pt idx="5791">
                  <c:v>1.3366389999999999</c:v>
                </c:pt>
                <c:pt idx="5792">
                  <c:v>1.3984049999999999</c:v>
                </c:pt>
                <c:pt idx="5793">
                  <c:v>1.46767</c:v>
                </c:pt>
                <c:pt idx="5794">
                  <c:v>1.538001</c:v>
                </c:pt>
                <c:pt idx="5795">
                  <c:v>1.538001</c:v>
                </c:pt>
                <c:pt idx="5796">
                  <c:v>1.538001</c:v>
                </c:pt>
                <c:pt idx="5797">
                  <c:v>1.7833030000000001</c:v>
                </c:pt>
                <c:pt idx="5798">
                  <c:v>1.9737</c:v>
                </c:pt>
                <c:pt idx="5799">
                  <c:v>2.0479940000000001</c:v>
                </c:pt>
                <c:pt idx="5800">
                  <c:v>2.1220240000000001</c:v>
                </c:pt>
                <c:pt idx="5801">
                  <c:v>2.1956169999999999</c:v>
                </c:pt>
                <c:pt idx="5802">
                  <c:v>2.270521</c:v>
                </c:pt>
                <c:pt idx="5803">
                  <c:v>2.270521</c:v>
                </c:pt>
                <c:pt idx="5804">
                  <c:v>2.270521</c:v>
                </c:pt>
                <c:pt idx="5805">
                  <c:v>2.518697</c:v>
                </c:pt>
                <c:pt idx="5806">
                  <c:v>2.7000250000000001</c:v>
                </c:pt>
                <c:pt idx="5807">
                  <c:v>2.7680630000000002</c:v>
                </c:pt>
                <c:pt idx="5808">
                  <c:v>2.8342830000000001</c:v>
                </c:pt>
                <c:pt idx="5809">
                  <c:v>2.8969269999999998</c:v>
                </c:pt>
                <c:pt idx="5810">
                  <c:v>2.9610569999999998</c:v>
                </c:pt>
                <c:pt idx="5811">
                  <c:v>2.9610569999999998</c:v>
                </c:pt>
                <c:pt idx="5812">
                  <c:v>2.9610569999999998</c:v>
                </c:pt>
                <c:pt idx="5813">
                  <c:v>3.1743779999999999</c:v>
                </c:pt>
                <c:pt idx="5814">
                  <c:v>3.3330320000000002</c:v>
                </c:pt>
                <c:pt idx="5815">
                  <c:v>3.3904969999999999</c:v>
                </c:pt>
                <c:pt idx="5816">
                  <c:v>3.450018</c:v>
                </c:pt>
                <c:pt idx="5817">
                  <c:v>3.5112999999999999</c:v>
                </c:pt>
                <c:pt idx="5818">
                  <c:v>3.572076</c:v>
                </c:pt>
                <c:pt idx="5819">
                  <c:v>3.572076</c:v>
                </c:pt>
                <c:pt idx="5820">
                  <c:v>3.572076</c:v>
                </c:pt>
                <c:pt idx="5821">
                  <c:v>3.768974</c:v>
                </c:pt>
                <c:pt idx="5822">
                  <c:v>3.9289649999999998</c:v>
                </c:pt>
                <c:pt idx="5823">
                  <c:v>3.9905970000000002</c:v>
                </c:pt>
                <c:pt idx="5824">
                  <c:v>4.0517609999999999</c:v>
                </c:pt>
                <c:pt idx="5825">
                  <c:v>4.1099389999999998</c:v>
                </c:pt>
                <c:pt idx="5826">
                  <c:v>4.1694120000000003</c:v>
                </c:pt>
                <c:pt idx="5827">
                  <c:v>4.1694120000000003</c:v>
                </c:pt>
                <c:pt idx="5828">
                  <c:v>4.1694120000000003</c:v>
                </c:pt>
                <c:pt idx="5829">
                  <c:v>4.3604200000000004</c:v>
                </c:pt>
                <c:pt idx="5830">
                  <c:v>4.6277549999999996</c:v>
                </c:pt>
                <c:pt idx="5831">
                  <c:v>4.6831690000000004</c:v>
                </c:pt>
                <c:pt idx="5832">
                  <c:v>4.7360119999999997</c:v>
                </c:pt>
                <c:pt idx="5833">
                  <c:v>4.7360119999999997</c:v>
                </c:pt>
                <c:pt idx="5834">
                  <c:v>4.7360119999999997</c:v>
                </c:pt>
                <c:pt idx="5835">
                  <c:v>4.7360119999999997</c:v>
                </c:pt>
                <c:pt idx="5836">
                  <c:v>4.9073599999999997</c:v>
                </c:pt>
                <c:pt idx="5837">
                  <c:v>4.9073599999999997</c:v>
                </c:pt>
                <c:pt idx="5838">
                  <c:v>5.1958390000000003</c:v>
                </c:pt>
                <c:pt idx="5839">
                  <c:v>5.1958390000000003</c:v>
                </c:pt>
                <c:pt idx="5840">
                  <c:v>5.3343259999999999</c:v>
                </c:pt>
                <c:pt idx="5841">
                  <c:v>5.3343259999999999</c:v>
                </c:pt>
                <c:pt idx="5842">
                  <c:v>5.3343259999999999</c:v>
                </c:pt>
                <c:pt idx="5843">
                  <c:v>5.3549259999999999</c:v>
                </c:pt>
                <c:pt idx="5844">
                  <c:v>5.3915199999999999</c:v>
                </c:pt>
                <c:pt idx="5845">
                  <c:v>5.4269769999999999</c:v>
                </c:pt>
                <c:pt idx="5846">
                  <c:v>5.5284959999999996</c:v>
                </c:pt>
                <c:pt idx="5847">
                  <c:v>5.55884</c:v>
                </c:pt>
                <c:pt idx="5848">
                  <c:v>5.55884</c:v>
                </c:pt>
                <c:pt idx="5849">
                  <c:v>5.55884</c:v>
                </c:pt>
                <c:pt idx="5850">
                  <c:v>5.6735300000000004</c:v>
                </c:pt>
                <c:pt idx="5851">
                  <c:v>5.6735300000000004</c:v>
                </c:pt>
                <c:pt idx="5852">
                  <c:v>5.6735300000000004</c:v>
                </c:pt>
                <c:pt idx="5853">
                  <c:v>5.6925290000000004</c:v>
                </c:pt>
                <c:pt idx="5854">
                  <c:v>5.781485</c:v>
                </c:pt>
                <c:pt idx="5855">
                  <c:v>5.8107980000000001</c:v>
                </c:pt>
                <c:pt idx="5856">
                  <c:v>5.8393410000000001</c:v>
                </c:pt>
                <c:pt idx="5857">
                  <c:v>5.8671490000000004</c:v>
                </c:pt>
                <c:pt idx="5858">
                  <c:v>5.8671490000000004</c:v>
                </c:pt>
                <c:pt idx="5859">
                  <c:v>5.8671490000000004</c:v>
                </c:pt>
                <c:pt idx="5860">
                  <c:v>5.9628050000000004</c:v>
                </c:pt>
                <c:pt idx="5861">
                  <c:v>5.9628050000000004</c:v>
                </c:pt>
                <c:pt idx="5862">
                  <c:v>6.0557550000000004</c:v>
                </c:pt>
                <c:pt idx="5863">
                  <c:v>6.0805850000000001</c:v>
                </c:pt>
                <c:pt idx="5864">
                  <c:v>6.105194</c:v>
                </c:pt>
                <c:pt idx="5865">
                  <c:v>6.1292340000000003</c:v>
                </c:pt>
                <c:pt idx="5866">
                  <c:v>6.1292340000000003</c:v>
                </c:pt>
                <c:pt idx="5867">
                  <c:v>6.1292340000000003</c:v>
                </c:pt>
                <c:pt idx="5868">
                  <c:v>6.2105129999999997</c:v>
                </c:pt>
                <c:pt idx="5869">
                  <c:v>6.2105129999999997</c:v>
                </c:pt>
                <c:pt idx="5870">
                  <c:v>6.2860389999999997</c:v>
                </c:pt>
                <c:pt idx="5871">
                  <c:v>6.3066899999999997</c:v>
                </c:pt>
                <c:pt idx="5872">
                  <c:v>6.3269840000000004</c:v>
                </c:pt>
                <c:pt idx="5873">
                  <c:v>6.3452999999999999</c:v>
                </c:pt>
                <c:pt idx="5874">
                  <c:v>6.3452999999999999</c:v>
                </c:pt>
                <c:pt idx="5875">
                  <c:v>6.3452999999999999</c:v>
                </c:pt>
                <c:pt idx="5876">
                  <c:v>6.4142609999999998</c:v>
                </c:pt>
                <c:pt idx="5877">
                  <c:v>6.4142609999999998</c:v>
                </c:pt>
                <c:pt idx="5878">
                  <c:v>6.4774380000000003</c:v>
                </c:pt>
                <c:pt idx="5879">
                  <c:v>6.4954090000000004</c:v>
                </c:pt>
                <c:pt idx="5880">
                  <c:v>6.5133390000000002</c:v>
                </c:pt>
                <c:pt idx="5881">
                  <c:v>6.5312460000000003</c:v>
                </c:pt>
                <c:pt idx="5882">
                  <c:v>6.5312460000000003</c:v>
                </c:pt>
                <c:pt idx="5883">
                  <c:v>6.5312460000000003</c:v>
                </c:pt>
                <c:pt idx="5884">
                  <c:v>6.64222</c:v>
                </c:pt>
                <c:pt idx="5885">
                  <c:v>6.64222</c:v>
                </c:pt>
                <c:pt idx="5886">
                  <c:v>6.703436</c:v>
                </c:pt>
                <c:pt idx="5887">
                  <c:v>6.7215569999999998</c:v>
                </c:pt>
                <c:pt idx="5888">
                  <c:v>6.7396370000000001</c:v>
                </c:pt>
                <c:pt idx="5889">
                  <c:v>6.7576049999999999</c:v>
                </c:pt>
                <c:pt idx="5890">
                  <c:v>6.7576049999999999</c:v>
                </c:pt>
                <c:pt idx="5891">
                  <c:v>6.7576049999999999</c:v>
                </c:pt>
                <c:pt idx="5892">
                  <c:v>6.8233759999999997</c:v>
                </c:pt>
                <c:pt idx="5893">
                  <c:v>6.8233759999999997</c:v>
                </c:pt>
                <c:pt idx="5894">
                  <c:v>6.8844969999999996</c:v>
                </c:pt>
                <c:pt idx="5895">
                  <c:v>6.9014899999999999</c:v>
                </c:pt>
                <c:pt idx="5896">
                  <c:v>6.9183320000000004</c:v>
                </c:pt>
                <c:pt idx="5897">
                  <c:v>6.9350160000000001</c:v>
                </c:pt>
                <c:pt idx="5898">
                  <c:v>6.9350160000000001</c:v>
                </c:pt>
                <c:pt idx="5899">
                  <c:v>6.9976380000000002</c:v>
                </c:pt>
                <c:pt idx="5900">
                  <c:v>6.9976380000000002</c:v>
                </c:pt>
                <c:pt idx="5901">
                  <c:v>6.9976380000000002</c:v>
                </c:pt>
                <c:pt idx="5902">
                  <c:v>7.0974079999999997</c:v>
                </c:pt>
                <c:pt idx="5903">
                  <c:v>7.0974079999999997</c:v>
                </c:pt>
                <c:pt idx="5904">
                  <c:v>7.1558919999999997</c:v>
                </c:pt>
                <c:pt idx="5905">
                  <c:v>7.1558919999999997</c:v>
                </c:pt>
                <c:pt idx="5906">
                  <c:v>7.1558919999999997</c:v>
                </c:pt>
                <c:pt idx="5907">
                  <c:v>7.1769879999999997</c:v>
                </c:pt>
                <c:pt idx="5908">
                  <c:v>7.191141</c:v>
                </c:pt>
                <c:pt idx="5909">
                  <c:v>7.2051400000000001</c:v>
                </c:pt>
                <c:pt idx="5910">
                  <c:v>7.2458840000000002</c:v>
                </c:pt>
                <c:pt idx="5911">
                  <c:v>7.2458840000000002</c:v>
                </c:pt>
                <c:pt idx="5912">
                  <c:v>7.3009700000000004</c:v>
                </c:pt>
                <c:pt idx="5913">
                  <c:v>7.3009700000000004</c:v>
                </c:pt>
                <c:pt idx="5914">
                  <c:v>7.3009700000000004</c:v>
                </c:pt>
                <c:pt idx="5915">
                  <c:v>7.321447</c:v>
                </c:pt>
                <c:pt idx="5916">
                  <c:v>7.3348740000000001</c:v>
                </c:pt>
                <c:pt idx="5917">
                  <c:v>7.3484819999999997</c:v>
                </c:pt>
                <c:pt idx="5918">
                  <c:v>7.3881410000000001</c:v>
                </c:pt>
                <c:pt idx="5919">
                  <c:v>7.3881410000000001</c:v>
                </c:pt>
                <c:pt idx="5920">
                  <c:v>7.4421160000000004</c:v>
                </c:pt>
                <c:pt idx="5921">
                  <c:v>7.4421160000000004</c:v>
                </c:pt>
                <c:pt idx="5922">
                  <c:v>7.4421160000000004</c:v>
                </c:pt>
                <c:pt idx="5923">
                  <c:v>7.4641929999999999</c:v>
                </c:pt>
                <c:pt idx="5924">
                  <c:v>7.4779920000000004</c:v>
                </c:pt>
                <c:pt idx="5925">
                  <c:v>7.4911760000000003</c:v>
                </c:pt>
                <c:pt idx="5926">
                  <c:v>7.5323979999999997</c:v>
                </c:pt>
                <c:pt idx="5927">
                  <c:v>7.5323979999999997</c:v>
                </c:pt>
                <c:pt idx="5928">
                  <c:v>7.5851620000000004</c:v>
                </c:pt>
                <c:pt idx="5929">
                  <c:v>7.5851620000000004</c:v>
                </c:pt>
                <c:pt idx="5930">
                  <c:v>7.5851620000000004</c:v>
                </c:pt>
                <c:pt idx="5931">
                  <c:v>7.6038240000000004</c:v>
                </c:pt>
                <c:pt idx="5932">
                  <c:v>7.6163449999999999</c:v>
                </c:pt>
                <c:pt idx="5933">
                  <c:v>7.6286969999999998</c:v>
                </c:pt>
                <c:pt idx="5934">
                  <c:v>7.6642720000000004</c:v>
                </c:pt>
                <c:pt idx="5935">
                  <c:v>7.6642720000000004</c:v>
                </c:pt>
                <c:pt idx="5936">
                  <c:v>7.7120949999999997</c:v>
                </c:pt>
                <c:pt idx="5937">
                  <c:v>7.7120949999999997</c:v>
                </c:pt>
                <c:pt idx="5938">
                  <c:v>7.7120949999999997</c:v>
                </c:pt>
                <c:pt idx="5939">
                  <c:v>7.7265449999999998</c:v>
                </c:pt>
                <c:pt idx="5940">
                  <c:v>7.7367270000000001</c:v>
                </c:pt>
                <c:pt idx="5941">
                  <c:v>7.7468529999999998</c:v>
                </c:pt>
                <c:pt idx="5942">
                  <c:v>7.7765250000000004</c:v>
                </c:pt>
                <c:pt idx="5943">
                  <c:v>7.7765250000000004</c:v>
                </c:pt>
                <c:pt idx="5944">
                  <c:v>7.8223390000000004</c:v>
                </c:pt>
                <c:pt idx="5945">
                  <c:v>7.8223390000000004</c:v>
                </c:pt>
                <c:pt idx="5946">
                  <c:v>7.8223390000000004</c:v>
                </c:pt>
                <c:pt idx="5947">
                  <c:v>7.8351990000000002</c:v>
                </c:pt>
                <c:pt idx="5948">
                  <c:v>7.8448310000000001</c:v>
                </c:pt>
                <c:pt idx="5949">
                  <c:v>7.8545420000000004</c:v>
                </c:pt>
                <c:pt idx="5950">
                  <c:v>7.8842299999999996</c:v>
                </c:pt>
                <c:pt idx="5951">
                  <c:v>7.8842299999999996</c:v>
                </c:pt>
                <c:pt idx="5952">
                  <c:v>7.9330189999999998</c:v>
                </c:pt>
                <c:pt idx="5953">
                  <c:v>7.9330189999999998</c:v>
                </c:pt>
                <c:pt idx="5954">
                  <c:v>7.9330189999999998</c:v>
                </c:pt>
                <c:pt idx="5955">
                  <c:v>7.9458780000000004</c:v>
                </c:pt>
                <c:pt idx="5956">
                  <c:v>7.9560469999999999</c:v>
                </c:pt>
                <c:pt idx="5957">
                  <c:v>7.9653749999999999</c:v>
                </c:pt>
                <c:pt idx="5958">
                  <c:v>7.9997470000000002</c:v>
                </c:pt>
                <c:pt idx="5959">
                  <c:v>7.9997470000000002</c:v>
                </c:pt>
                <c:pt idx="5960">
                  <c:v>8.0540640000000003</c:v>
                </c:pt>
                <c:pt idx="5961">
                  <c:v>8.0540640000000003</c:v>
                </c:pt>
                <c:pt idx="5962">
                  <c:v>8.0540640000000003</c:v>
                </c:pt>
                <c:pt idx="5963">
                  <c:v>8.0698600000000003</c:v>
                </c:pt>
                <c:pt idx="5964">
                  <c:v>8.0816879999999998</c:v>
                </c:pt>
                <c:pt idx="5965">
                  <c:v>8.0933740000000007</c:v>
                </c:pt>
                <c:pt idx="5966">
                  <c:v>8.1306989999999999</c:v>
                </c:pt>
                <c:pt idx="5967">
                  <c:v>8.1306989999999999</c:v>
                </c:pt>
                <c:pt idx="5968">
                  <c:v>8.1897439999999992</c:v>
                </c:pt>
                <c:pt idx="5969">
                  <c:v>8.1897439999999992</c:v>
                </c:pt>
                <c:pt idx="5970">
                  <c:v>8.1958599999999997</c:v>
                </c:pt>
                <c:pt idx="5971">
                  <c:v>8.2084039999999998</c:v>
                </c:pt>
                <c:pt idx="5972">
                  <c:v>8.2220239999999993</c:v>
                </c:pt>
                <c:pt idx="5973">
                  <c:v>8.2358200000000004</c:v>
                </c:pt>
                <c:pt idx="5974">
                  <c:v>8.2790820000000007</c:v>
                </c:pt>
                <c:pt idx="5975">
                  <c:v>8.2790820000000007</c:v>
                </c:pt>
                <c:pt idx="5976">
                  <c:v>8.3440519999999996</c:v>
                </c:pt>
                <c:pt idx="5977">
                  <c:v>8.3440519999999996</c:v>
                </c:pt>
                <c:pt idx="5978">
                  <c:v>8.3505179999999992</c:v>
                </c:pt>
                <c:pt idx="5979">
                  <c:v>8.3658809999999999</c:v>
                </c:pt>
                <c:pt idx="5980">
                  <c:v>8.3814189999999993</c:v>
                </c:pt>
                <c:pt idx="5981">
                  <c:v>8.396153</c:v>
                </c:pt>
                <c:pt idx="5982">
                  <c:v>8.4446899999999996</c:v>
                </c:pt>
                <c:pt idx="5983">
                  <c:v>8.4446899999999996</c:v>
                </c:pt>
                <c:pt idx="5984">
                  <c:v>8.516133</c:v>
                </c:pt>
                <c:pt idx="5985">
                  <c:v>8.516133</c:v>
                </c:pt>
                <c:pt idx="5986">
                  <c:v>8.5235009999999996</c:v>
                </c:pt>
                <c:pt idx="5987">
                  <c:v>8.5407700000000002</c:v>
                </c:pt>
                <c:pt idx="5988">
                  <c:v>8.5583360000000006</c:v>
                </c:pt>
                <c:pt idx="5989">
                  <c:v>8.5762160000000005</c:v>
                </c:pt>
                <c:pt idx="5990">
                  <c:v>8.6304049999999997</c:v>
                </c:pt>
                <c:pt idx="5991">
                  <c:v>8.6304049999999997</c:v>
                </c:pt>
                <c:pt idx="5992">
                  <c:v>8.7123659999999994</c:v>
                </c:pt>
                <c:pt idx="5993">
                  <c:v>8.7123659999999994</c:v>
                </c:pt>
                <c:pt idx="5994">
                  <c:v>8.7212420000000002</c:v>
                </c:pt>
                <c:pt idx="5995">
                  <c:v>8.7411169999999991</c:v>
                </c:pt>
                <c:pt idx="5996">
                  <c:v>8.7618399999999994</c:v>
                </c:pt>
                <c:pt idx="5997">
                  <c:v>8.7830010000000005</c:v>
                </c:pt>
                <c:pt idx="5998">
                  <c:v>8.8476389999999991</c:v>
                </c:pt>
                <c:pt idx="5999">
                  <c:v>8.8476389999999991</c:v>
                </c:pt>
                <c:pt idx="6000">
                  <c:v>8.9425260000000009</c:v>
                </c:pt>
                <c:pt idx="6001">
                  <c:v>8.9425260000000009</c:v>
                </c:pt>
                <c:pt idx="6002">
                  <c:v>8.9511219999999998</c:v>
                </c:pt>
                <c:pt idx="6003">
                  <c:v>8.9730849999999993</c:v>
                </c:pt>
                <c:pt idx="6004">
                  <c:v>8.9953140000000005</c:v>
                </c:pt>
                <c:pt idx="6005">
                  <c:v>9.0177700000000005</c:v>
                </c:pt>
                <c:pt idx="6006">
                  <c:v>9.0847329999999999</c:v>
                </c:pt>
                <c:pt idx="6007">
                  <c:v>9.0847329999999999</c:v>
                </c:pt>
                <c:pt idx="6008">
                  <c:v>9.255236</c:v>
                </c:pt>
                <c:pt idx="6009">
                  <c:v>9.255236</c:v>
                </c:pt>
                <c:pt idx="6010">
                  <c:v>9.2618290000000005</c:v>
                </c:pt>
                <c:pt idx="6011">
                  <c:v>9.2821079999999991</c:v>
                </c:pt>
                <c:pt idx="6012">
                  <c:v>9.3037890000000001</c:v>
                </c:pt>
                <c:pt idx="6013">
                  <c:v>9.3252810000000004</c:v>
                </c:pt>
                <c:pt idx="6014">
                  <c:v>9.3783209999999997</c:v>
                </c:pt>
                <c:pt idx="6015">
                  <c:v>9.3783209999999997</c:v>
                </c:pt>
                <c:pt idx="6016">
                  <c:v>9.4719490000000004</c:v>
                </c:pt>
                <c:pt idx="6017">
                  <c:v>9.4719490000000004</c:v>
                </c:pt>
                <c:pt idx="6018">
                  <c:v>9.4775729999999996</c:v>
                </c:pt>
                <c:pt idx="6019">
                  <c:v>9.4947700000000008</c:v>
                </c:pt>
                <c:pt idx="6020">
                  <c:v>9.5117770000000004</c:v>
                </c:pt>
                <c:pt idx="6021">
                  <c:v>9.5287179999999996</c:v>
                </c:pt>
                <c:pt idx="6022">
                  <c:v>9.5786920000000002</c:v>
                </c:pt>
                <c:pt idx="6023">
                  <c:v>9.5786920000000002</c:v>
                </c:pt>
                <c:pt idx="6024">
                  <c:v>9.6756820000000001</c:v>
                </c:pt>
                <c:pt idx="6025">
                  <c:v>9.6756820000000001</c:v>
                </c:pt>
                <c:pt idx="6026">
                  <c:v>9.6803740000000005</c:v>
                </c:pt>
                <c:pt idx="6027">
                  <c:v>9.6979590000000009</c:v>
                </c:pt>
                <c:pt idx="6028">
                  <c:v>9.7152259999999995</c:v>
                </c:pt>
                <c:pt idx="6029">
                  <c:v>9.7330330000000007</c:v>
                </c:pt>
                <c:pt idx="6030">
                  <c:v>9.8772450000000003</c:v>
                </c:pt>
                <c:pt idx="6031">
                  <c:v>9.8772450000000003</c:v>
                </c:pt>
                <c:pt idx="6032">
                  <c:v>9.8787990000000008</c:v>
                </c:pt>
                <c:pt idx="6033">
                  <c:v>9.8910350000000005</c:v>
                </c:pt>
                <c:pt idx="6034">
                  <c:v>9.9017180000000007</c:v>
                </c:pt>
                <c:pt idx="6035">
                  <c:v>9.9093300000000006</c:v>
                </c:pt>
                <c:pt idx="6036">
                  <c:v>9.916328</c:v>
                </c:pt>
                <c:pt idx="6037">
                  <c:v>9.9212790000000002</c:v>
                </c:pt>
                <c:pt idx="6038">
                  <c:v>9.9618269999999995</c:v>
                </c:pt>
                <c:pt idx="6039">
                  <c:v>9.9618269999999995</c:v>
                </c:pt>
                <c:pt idx="6040">
                  <c:v>9.9471810000000005</c:v>
                </c:pt>
                <c:pt idx="6041">
                  <c:v>9.9363869999999999</c:v>
                </c:pt>
                <c:pt idx="6042">
                  <c:v>9.9240390000000005</c:v>
                </c:pt>
                <c:pt idx="6043">
                  <c:v>9.9094110000000004</c:v>
                </c:pt>
                <c:pt idx="6044">
                  <c:v>9.8925710000000002</c:v>
                </c:pt>
                <c:pt idx="6045">
                  <c:v>9.873621</c:v>
                </c:pt>
                <c:pt idx="6046">
                  <c:v>9.8414439999999992</c:v>
                </c:pt>
                <c:pt idx="6047">
                  <c:v>9.8414439999999992</c:v>
                </c:pt>
                <c:pt idx="6048">
                  <c:v>9.8110750000000007</c:v>
                </c:pt>
                <c:pt idx="6049">
                  <c:v>9.7805479999999996</c:v>
                </c:pt>
                <c:pt idx="6050">
                  <c:v>9.7485900000000001</c:v>
                </c:pt>
                <c:pt idx="6051">
                  <c:v>9.715363</c:v>
                </c:pt>
                <c:pt idx="6052">
                  <c:v>9.6810209999999994</c:v>
                </c:pt>
                <c:pt idx="6053">
                  <c:v>9.6458180000000002</c:v>
                </c:pt>
                <c:pt idx="6054">
                  <c:v>9.5649920000000002</c:v>
                </c:pt>
                <c:pt idx="6055">
                  <c:v>9.5649920000000002</c:v>
                </c:pt>
                <c:pt idx="6056">
                  <c:v>9.5279209999999992</c:v>
                </c:pt>
                <c:pt idx="6057">
                  <c:v>9.489179</c:v>
                </c:pt>
                <c:pt idx="6058">
                  <c:v>9.4502220000000001</c:v>
                </c:pt>
                <c:pt idx="6059">
                  <c:v>9.4112139999999993</c:v>
                </c:pt>
                <c:pt idx="6060">
                  <c:v>9.3719520000000003</c:v>
                </c:pt>
                <c:pt idx="6061">
                  <c:v>9.3326790000000006</c:v>
                </c:pt>
                <c:pt idx="6062">
                  <c:v>9.2484040000000007</c:v>
                </c:pt>
                <c:pt idx="6063">
                  <c:v>9.2484040000000007</c:v>
                </c:pt>
                <c:pt idx="6064">
                  <c:v>9.2162849999999992</c:v>
                </c:pt>
                <c:pt idx="6065">
                  <c:v>9.1834969999999991</c:v>
                </c:pt>
                <c:pt idx="6066">
                  <c:v>9.1506500000000006</c:v>
                </c:pt>
                <c:pt idx="6067">
                  <c:v>9.1278290000000002</c:v>
                </c:pt>
                <c:pt idx="6068">
                  <c:v>9.1045789999999993</c:v>
                </c:pt>
                <c:pt idx="6069">
                  <c:v>9.0806349999999991</c:v>
                </c:pt>
                <c:pt idx="6070">
                  <c:v>9.0229339999999993</c:v>
                </c:pt>
                <c:pt idx="6071">
                  <c:v>9.0229339999999993</c:v>
                </c:pt>
                <c:pt idx="6072">
                  <c:v>9.0029470000000007</c:v>
                </c:pt>
                <c:pt idx="6073">
                  <c:v>8.9796980000000008</c:v>
                </c:pt>
                <c:pt idx="6074">
                  <c:v>8.954148</c:v>
                </c:pt>
                <c:pt idx="6075">
                  <c:v>8.9259959999999996</c:v>
                </c:pt>
                <c:pt idx="6076">
                  <c:v>8.9015909999999998</c:v>
                </c:pt>
                <c:pt idx="6077">
                  <c:v>8.873462</c:v>
                </c:pt>
                <c:pt idx="6078">
                  <c:v>8.748068</c:v>
                </c:pt>
                <c:pt idx="6079">
                  <c:v>8.748068</c:v>
                </c:pt>
                <c:pt idx="6080">
                  <c:v>8.7196899999999999</c:v>
                </c:pt>
                <c:pt idx="6081">
                  <c:v>8.6740709999999996</c:v>
                </c:pt>
                <c:pt idx="6082">
                  <c:v>8.6270959999999999</c:v>
                </c:pt>
                <c:pt idx="6083">
                  <c:v>8.5738099999999999</c:v>
                </c:pt>
                <c:pt idx="6084">
                  <c:v>8.5137640000000001</c:v>
                </c:pt>
                <c:pt idx="6085">
                  <c:v>8.4492940000000001</c:v>
                </c:pt>
                <c:pt idx="6086">
                  <c:v>8.1208930000000006</c:v>
                </c:pt>
                <c:pt idx="6087">
                  <c:v>8.1208930000000006</c:v>
                </c:pt>
                <c:pt idx="6088">
                  <c:v>8.0662070000000003</c:v>
                </c:pt>
                <c:pt idx="6089">
                  <c:v>7.9754060000000004</c:v>
                </c:pt>
                <c:pt idx="6090">
                  <c:v>7.7819950000000002</c:v>
                </c:pt>
                <c:pt idx="6091">
                  <c:v>7.7819950000000002</c:v>
                </c:pt>
                <c:pt idx="6092">
                  <c:v>7.6756060000000002</c:v>
                </c:pt>
                <c:pt idx="6093">
                  <c:v>7.5631560000000002</c:v>
                </c:pt>
                <c:pt idx="6094">
                  <c:v>7.0336970000000001</c:v>
                </c:pt>
                <c:pt idx="6095">
                  <c:v>7.0336970000000001</c:v>
                </c:pt>
                <c:pt idx="6096">
                  <c:v>6.9661770000000001</c:v>
                </c:pt>
                <c:pt idx="6097">
                  <c:v>6.8454470000000001</c:v>
                </c:pt>
                <c:pt idx="6098">
                  <c:v>6.7276410000000002</c:v>
                </c:pt>
                <c:pt idx="6099">
                  <c:v>6.6200530000000004</c:v>
                </c:pt>
                <c:pt idx="6100">
                  <c:v>6.5183619999999998</c:v>
                </c:pt>
                <c:pt idx="6101">
                  <c:v>6.3586119999999999</c:v>
                </c:pt>
                <c:pt idx="6102">
                  <c:v>6.3586119999999999</c:v>
                </c:pt>
                <c:pt idx="6103">
                  <c:v>6.1414220000000004</c:v>
                </c:pt>
                <c:pt idx="6104">
                  <c:v>6.1414220000000004</c:v>
                </c:pt>
                <c:pt idx="6105">
                  <c:v>6.1414220000000004</c:v>
                </c:pt>
                <c:pt idx="6106">
                  <c:v>6.1414220000000004</c:v>
                </c:pt>
                <c:pt idx="6107">
                  <c:v>6.1341099999999997</c:v>
                </c:pt>
                <c:pt idx="6108">
                  <c:v>6.1565260000000004</c:v>
                </c:pt>
                <c:pt idx="6109">
                  <c:v>6.2035710000000002</c:v>
                </c:pt>
                <c:pt idx="6110">
                  <c:v>6.4523419999999998</c:v>
                </c:pt>
                <c:pt idx="6111">
                  <c:v>6.4523419999999998</c:v>
                </c:pt>
                <c:pt idx="6112">
                  <c:v>6.4523419999999998</c:v>
                </c:pt>
                <c:pt idx="6113">
                  <c:v>6.7858419999999997</c:v>
                </c:pt>
                <c:pt idx="6114">
                  <c:v>6.7858419999999997</c:v>
                </c:pt>
                <c:pt idx="6115">
                  <c:v>6.8627960000000003</c:v>
                </c:pt>
                <c:pt idx="6116">
                  <c:v>6.9894109999999996</c:v>
                </c:pt>
                <c:pt idx="6117">
                  <c:v>7.1160209999999999</c:v>
                </c:pt>
                <c:pt idx="6118">
                  <c:v>7.4684150000000002</c:v>
                </c:pt>
                <c:pt idx="6119">
                  <c:v>7.5689209999999996</c:v>
                </c:pt>
                <c:pt idx="6120">
                  <c:v>7.5689209999999996</c:v>
                </c:pt>
                <c:pt idx="6121">
                  <c:v>7.5689209999999996</c:v>
                </c:pt>
                <c:pt idx="6122">
                  <c:v>7.8520370000000002</c:v>
                </c:pt>
                <c:pt idx="6123">
                  <c:v>7.8520370000000002</c:v>
                </c:pt>
                <c:pt idx="6124">
                  <c:v>7.8944919999999996</c:v>
                </c:pt>
                <c:pt idx="6125">
                  <c:v>7.9863920000000004</c:v>
                </c:pt>
                <c:pt idx="6126">
                  <c:v>7.9883930000000003</c:v>
                </c:pt>
                <c:pt idx="6127">
                  <c:v>7.9533750000000003</c:v>
                </c:pt>
                <c:pt idx="6128">
                  <c:v>7.9533750000000003</c:v>
                </c:pt>
                <c:pt idx="6129">
                  <c:v>7.9533750000000003</c:v>
                </c:pt>
                <c:pt idx="6130">
                  <c:v>7.7920249999999998</c:v>
                </c:pt>
                <c:pt idx="6131">
                  <c:v>7.7920249999999998</c:v>
                </c:pt>
                <c:pt idx="6132">
                  <c:v>7.7535990000000004</c:v>
                </c:pt>
                <c:pt idx="6133">
                  <c:v>7.5854990000000004</c:v>
                </c:pt>
                <c:pt idx="6134">
                  <c:v>7.2522359999999999</c:v>
                </c:pt>
                <c:pt idx="6135">
                  <c:v>7.1227400000000003</c:v>
                </c:pt>
                <c:pt idx="6136">
                  <c:v>7.1227400000000003</c:v>
                </c:pt>
                <c:pt idx="6137">
                  <c:v>7.1227400000000003</c:v>
                </c:pt>
                <c:pt idx="6138">
                  <c:v>6.4295030000000004</c:v>
                </c:pt>
                <c:pt idx="6139">
                  <c:v>6.4295030000000004</c:v>
                </c:pt>
                <c:pt idx="6140">
                  <c:v>6.3532989999999998</c:v>
                </c:pt>
                <c:pt idx="6141">
                  <c:v>6.0779839999999998</c:v>
                </c:pt>
                <c:pt idx="6142">
                  <c:v>5.6462370000000002</c:v>
                </c:pt>
                <c:pt idx="6143">
                  <c:v>5.4985710000000001</c:v>
                </c:pt>
                <c:pt idx="6144">
                  <c:v>5.4985710000000001</c:v>
                </c:pt>
                <c:pt idx="6145">
                  <c:v>5.4985710000000001</c:v>
                </c:pt>
                <c:pt idx="6146">
                  <c:v>5.0336270000000001</c:v>
                </c:pt>
                <c:pt idx="6147">
                  <c:v>5.0336270000000001</c:v>
                </c:pt>
                <c:pt idx="6148">
                  <c:v>4.9439060000000001</c:v>
                </c:pt>
                <c:pt idx="6149">
                  <c:v>4.6686120000000004</c:v>
                </c:pt>
                <c:pt idx="6150">
                  <c:v>4.2710410000000003</c:v>
                </c:pt>
                <c:pt idx="6151">
                  <c:v>4.138687</c:v>
                </c:pt>
                <c:pt idx="6152">
                  <c:v>4.138687</c:v>
                </c:pt>
                <c:pt idx="6153">
                  <c:v>4.138687</c:v>
                </c:pt>
                <c:pt idx="6154">
                  <c:v>3.7212049999999999</c:v>
                </c:pt>
                <c:pt idx="6155">
                  <c:v>3.7212049999999999</c:v>
                </c:pt>
                <c:pt idx="6156">
                  <c:v>3.6431680000000002</c:v>
                </c:pt>
                <c:pt idx="6157">
                  <c:v>3.4022299999999999</c:v>
                </c:pt>
                <c:pt idx="6158">
                  <c:v>2.9466570000000001</c:v>
                </c:pt>
                <c:pt idx="6159">
                  <c:v>2.9466570000000001</c:v>
                </c:pt>
                <c:pt idx="6160">
                  <c:v>2.5871960000000001</c:v>
                </c:pt>
                <c:pt idx="6161">
                  <c:v>2.5871960000000001</c:v>
                </c:pt>
                <c:pt idx="6162">
                  <c:v>2.523282</c:v>
                </c:pt>
                <c:pt idx="6163">
                  <c:v>2.326972</c:v>
                </c:pt>
                <c:pt idx="6164">
                  <c:v>2.2299370000000001</c:v>
                </c:pt>
                <c:pt idx="6165">
                  <c:v>2.1353260000000001</c:v>
                </c:pt>
                <c:pt idx="6166">
                  <c:v>1.953298</c:v>
                </c:pt>
                <c:pt idx="6167">
                  <c:v>1.953298</c:v>
                </c:pt>
                <c:pt idx="6168">
                  <c:v>1.669759</c:v>
                </c:pt>
                <c:pt idx="6169">
                  <c:v>1.669759</c:v>
                </c:pt>
                <c:pt idx="6170">
                  <c:v>1.6229260000000001</c:v>
                </c:pt>
                <c:pt idx="6171">
                  <c:v>1.467265</c:v>
                </c:pt>
                <c:pt idx="6172">
                  <c:v>1.3916029999999999</c:v>
                </c:pt>
                <c:pt idx="6173">
                  <c:v>1.317037</c:v>
                </c:pt>
                <c:pt idx="6174">
                  <c:v>1.173494</c:v>
                </c:pt>
                <c:pt idx="6175">
                  <c:v>1.173494</c:v>
                </c:pt>
                <c:pt idx="6176">
                  <c:v>0.93461099999999997</c:v>
                </c:pt>
                <c:pt idx="6177">
                  <c:v>0.93461099999999997</c:v>
                </c:pt>
                <c:pt idx="6178">
                  <c:v>0.89278900000000005</c:v>
                </c:pt>
                <c:pt idx="6179">
                  <c:v>0.75739199999999995</c:v>
                </c:pt>
                <c:pt idx="6180">
                  <c:v>0.69020800000000004</c:v>
                </c:pt>
                <c:pt idx="6181">
                  <c:v>0.62642100000000001</c:v>
                </c:pt>
                <c:pt idx="6182">
                  <c:v>0.49384099999999997</c:v>
                </c:pt>
                <c:pt idx="6183">
                  <c:v>0.49384099999999997</c:v>
                </c:pt>
                <c:pt idx="6184">
                  <c:v>0.27922400000000003</c:v>
                </c:pt>
                <c:pt idx="6185">
                  <c:v>0.27922400000000003</c:v>
                </c:pt>
                <c:pt idx="6186">
                  <c:v>0.18264</c:v>
                </c:pt>
                <c:pt idx="6187">
                  <c:v>0.122311</c:v>
                </c:pt>
                <c:pt idx="6188">
                  <c:v>6.2868999999999994E-2</c:v>
                </c:pt>
                <c:pt idx="6189">
                  <c:v>4.3920000000000001E-3</c:v>
                </c:pt>
                <c:pt idx="6190">
                  <c:v>-0.10839500000000001</c:v>
                </c:pt>
                <c:pt idx="6191">
                  <c:v>-0.10839500000000001</c:v>
                </c:pt>
                <c:pt idx="6192">
                  <c:v>-0.29463200000000001</c:v>
                </c:pt>
                <c:pt idx="6193">
                  <c:v>-0.29463200000000001</c:v>
                </c:pt>
                <c:pt idx="6194">
                  <c:v>-0.37348399999999998</c:v>
                </c:pt>
                <c:pt idx="6195">
                  <c:v>-0.42145300000000002</c:v>
                </c:pt>
                <c:pt idx="6196">
                  <c:v>-0.46698099999999998</c:v>
                </c:pt>
                <c:pt idx="6197">
                  <c:v>-0.50783100000000003</c:v>
                </c:pt>
                <c:pt idx="6198">
                  <c:v>-0.58571899999999999</c:v>
                </c:pt>
                <c:pt idx="6199">
                  <c:v>-0.58571899999999999</c:v>
                </c:pt>
                <c:pt idx="6200">
                  <c:v>-0.70954099999999998</c:v>
                </c:pt>
                <c:pt idx="6201">
                  <c:v>-0.70954099999999998</c:v>
                </c:pt>
                <c:pt idx="6202">
                  <c:v>-0.74275000000000002</c:v>
                </c:pt>
                <c:pt idx="6203">
                  <c:v>-0.76414700000000002</c:v>
                </c:pt>
                <c:pt idx="6204">
                  <c:v>-0.78436600000000001</c:v>
                </c:pt>
                <c:pt idx="6205">
                  <c:v>-0.80375399999999997</c:v>
                </c:pt>
                <c:pt idx="6206">
                  <c:v>-0.84135300000000002</c:v>
                </c:pt>
                <c:pt idx="6207">
                  <c:v>-0.84135300000000002</c:v>
                </c:pt>
                <c:pt idx="6208">
                  <c:v>-0.92989999999999995</c:v>
                </c:pt>
                <c:pt idx="6209">
                  <c:v>-0.92989999999999995</c:v>
                </c:pt>
                <c:pt idx="6210">
                  <c:v>-0.96126</c:v>
                </c:pt>
                <c:pt idx="6211">
                  <c:v>-0.98514400000000002</c:v>
                </c:pt>
                <c:pt idx="6212">
                  <c:v>-1.0089980000000001</c:v>
                </c:pt>
                <c:pt idx="6213">
                  <c:v>-1.036303</c:v>
                </c:pt>
                <c:pt idx="6214">
                  <c:v>-1.0971299999999999</c:v>
                </c:pt>
                <c:pt idx="6215">
                  <c:v>-1.0971299999999999</c:v>
                </c:pt>
                <c:pt idx="6216">
                  <c:v>-1.2384599999999999</c:v>
                </c:pt>
                <c:pt idx="6217">
                  <c:v>-1.2384599999999999</c:v>
                </c:pt>
                <c:pt idx="6218">
                  <c:v>-1.2960640000000001</c:v>
                </c:pt>
                <c:pt idx="6219">
                  <c:v>-1.3379779999999999</c:v>
                </c:pt>
                <c:pt idx="6220">
                  <c:v>-1.381894</c:v>
                </c:pt>
                <c:pt idx="6221">
                  <c:v>-1.4275960000000001</c:v>
                </c:pt>
                <c:pt idx="6222">
                  <c:v>-1.520615</c:v>
                </c:pt>
                <c:pt idx="6223">
                  <c:v>-1.520615</c:v>
                </c:pt>
                <c:pt idx="6224">
                  <c:v>-1.7119450000000001</c:v>
                </c:pt>
                <c:pt idx="6225">
                  <c:v>-1.7119450000000001</c:v>
                </c:pt>
                <c:pt idx="6226">
                  <c:v>-1.796459</c:v>
                </c:pt>
                <c:pt idx="6227">
                  <c:v>-1.851151</c:v>
                </c:pt>
                <c:pt idx="6228">
                  <c:v>-1.9054800000000001</c:v>
                </c:pt>
                <c:pt idx="6229">
                  <c:v>-1.9591609999999999</c:v>
                </c:pt>
                <c:pt idx="6230">
                  <c:v>-2.0632899999999998</c:v>
                </c:pt>
                <c:pt idx="6231">
                  <c:v>-2.0632899999999998</c:v>
                </c:pt>
                <c:pt idx="6232">
                  <c:v>-2.2471320000000001</c:v>
                </c:pt>
                <c:pt idx="6233">
                  <c:v>-2.2471320000000001</c:v>
                </c:pt>
                <c:pt idx="6234">
                  <c:v>-2.3204790000000002</c:v>
                </c:pt>
                <c:pt idx="6235">
                  <c:v>-2.3625750000000001</c:v>
                </c:pt>
                <c:pt idx="6236">
                  <c:v>-2.4034680000000002</c:v>
                </c:pt>
                <c:pt idx="6237">
                  <c:v>-2.4420169999999999</c:v>
                </c:pt>
                <c:pt idx="6238">
                  <c:v>-2.5089199999999998</c:v>
                </c:pt>
                <c:pt idx="6239">
                  <c:v>-2.5089199999999998</c:v>
                </c:pt>
                <c:pt idx="6240">
                  <c:v>-2.618843</c:v>
                </c:pt>
                <c:pt idx="6241">
                  <c:v>-2.618843</c:v>
                </c:pt>
                <c:pt idx="6242">
                  <c:v>-2.6476109999999999</c:v>
                </c:pt>
                <c:pt idx="6243">
                  <c:v>-2.6620339999999998</c:v>
                </c:pt>
                <c:pt idx="6244">
                  <c:v>-2.6712370000000001</c:v>
                </c:pt>
                <c:pt idx="6245">
                  <c:v>-2.676752</c:v>
                </c:pt>
                <c:pt idx="6246">
                  <c:v>-2.6761050000000002</c:v>
                </c:pt>
                <c:pt idx="6247">
                  <c:v>-2.6761050000000002</c:v>
                </c:pt>
                <c:pt idx="6248">
                  <c:v>-2.6699739999999998</c:v>
                </c:pt>
                <c:pt idx="6249">
                  <c:v>-2.6699739999999998</c:v>
                </c:pt>
                <c:pt idx="6250">
                  <c:v>-2.6482540000000001</c:v>
                </c:pt>
                <c:pt idx="6251">
                  <c:v>-2.6323120000000002</c:v>
                </c:pt>
                <c:pt idx="6252">
                  <c:v>-2.6126870000000002</c:v>
                </c:pt>
                <c:pt idx="6253">
                  <c:v>-2.5913879999999998</c:v>
                </c:pt>
                <c:pt idx="6254">
                  <c:v>-2.5384000000000002</c:v>
                </c:pt>
                <c:pt idx="6255">
                  <c:v>-2.4415230000000001</c:v>
                </c:pt>
                <c:pt idx="6256">
                  <c:v>-2.4415230000000001</c:v>
                </c:pt>
                <c:pt idx="6257">
                  <c:v>-2.4415230000000001</c:v>
                </c:pt>
                <c:pt idx="6258">
                  <c:v>-2.3886349999999998</c:v>
                </c:pt>
                <c:pt idx="6259">
                  <c:v>-2.3533529999999998</c:v>
                </c:pt>
                <c:pt idx="6260">
                  <c:v>-2.3165249999999999</c:v>
                </c:pt>
                <c:pt idx="6261">
                  <c:v>-2.2801459999999998</c:v>
                </c:pt>
                <c:pt idx="6262">
                  <c:v>-2.2020400000000002</c:v>
                </c:pt>
                <c:pt idx="6263">
                  <c:v>-1.985806</c:v>
                </c:pt>
                <c:pt idx="6264">
                  <c:v>-1.985806</c:v>
                </c:pt>
                <c:pt idx="6265">
                  <c:v>-1.985806</c:v>
                </c:pt>
                <c:pt idx="6266">
                  <c:v>-1.92615</c:v>
                </c:pt>
                <c:pt idx="6267">
                  <c:v>-1.8844320000000001</c:v>
                </c:pt>
                <c:pt idx="6268">
                  <c:v>-1.84382</c:v>
                </c:pt>
                <c:pt idx="6269">
                  <c:v>-1.8049580000000001</c:v>
                </c:pt>
                <c:pt idx="6270">
                  <c:v>-1.725624</c:v>
                </c:pt>
                <c:pt idx="6271">
                  <c:v>-1.6012949999999999</c:v>
                </c:pt>
                <c:pt idx="6272">
                  <c:v>-1.6012949999999999</c:v>
                </c:pt>
                <c:pt idx="6273">
                  <c:v>-1.6012949999999999</c:v>
                </c:pt>
                <c:pt idx="6274">
                  <c:v>-1.5335000000000001</c:v>
                </c:pt>
                <c:pt idx="6275">
                  <c:v>-1.4933860000000001</c:v>
                </c:pt>
                <c:pt idx="6276">
                  <c:v>-1.4530069999999999</c:v>
                </c:pt>
                <c:pt idx="6277">
                  <c:v>-1.4138900000000001</c:v>
                </c:pt>
                <c:pt idx="6278">
                  <c:v>-1.3368869999999999</c:v>
                </c:pt>
                <c:pt idx="6279">
                  <c:v>-1.230637</c:v>
                </c:pt>
                <c:pt idx="6280">
                  <c:v>-1.230637</c:v>
                </c:pt>
                <c:pt idx="6281">
                  <c:v>-1.230637</c:v>
                </c:pt>
                <c:pt idx="6282">
                  <c:v>-1.1663220000000001</c:v>
                </c:pt>
                <c:pt idx="6283">
                  <c:v>-1.12904</c:v>
                </c:pt>
                <c:pt idx="6284">
                  <c:v>-1.0924229999999999</c:v>
                </c:pt>
                <c:pt idx="6285">
                  <c:v>-1.0564370000000001</c:v>
                </c:pt>
                <c:pt idx="6286">
                  <c:v>-0.89707300000000001</c:v>
                </c:pt>
                <c:pt idx="6287">
                  <c:v>-0.89707300000000001</c:v>
                </c:pt>
                <c:pt idx="6288">
                  <c:v>-0.84697</c:v>
                </c:pt>
                <c:pt idx="6289">
                  <c:v>-0.82079599999999997</c:v>
                </c:pt>
                <c:pt idx="6290">
                  <c:v>-0.79521799999999998</c:v>
                </c:pt>
                <c:pt idx="6291">
                  <c:v>-0.77216799999999997</c:v>
                </c:pt>
                <c:pt idx="6292">
                  <c:v>-0.75151199999999996</c:v>
                </c:pt>
                <c:pt idx="6293">
                  <c:v>-0.73402299999999998</c:v>
                </c:pt>
                <c:pt idx="6294">
                  <c:v>-0.66328600000000004</c:v>
                </c:pt>
                <c:pt idx="6295">
                  <c:v>-0.66328600000000004</c:v>
                </c:pt>
                <c:pt idx="6296">
                  <c:v>-0.63819400000000004</c:v>
                </c:pt>
                <c:pt idx="6297">
                  <c:v>-0.62449699999999997</c:v>
                </c:pt>
                <c:pt idx="6298">
                  <c:v>-0.61031500000000005</c:v>
                </c:pt>
                <c:pt idx="6299">
                  <c:v>-0.59914100000000003</c:v>
                </c:pt>
                <c:pt idx="6300">
                  <c:v>-0.58636500000000003</c:v>
                </c:pt>
                <c:pt idx="6301">
                  <c:v>-0.57564199999999999</c:v>
                </c:pt>
                <c:pt idx="6302">
                  <c:v>-0.50319599999999998</c:v>
                </c:pt>
                <c:pt idx="6303">
                  <c:v>-0.50319599999999998</c:v>
                </c:pt>
                <c:pt idx="6304">
                  <c:v>-0.49197999999999997</c:v>
                </c:pt>
                <c:pt idx="6305">
                  <c:v>-0.48036200000000001</c:v>
                </c:pt>
                <c:pt idx="6306">
                  <c:v>-0.47062700000000002</c:v>
                </c:pt>
                <c:pt idx="6307">
                  <c:v>-0.46027800000000002</c:v>
                </c:pt>
                <c:pt idx="6308">
                  <c:v>-0.450712</c:v>
                </c:pt>
                <c:pt idx="6309">
                  <c:v>-0.43921900000000003</c:v>
                </c:pt>
                <c:pt idx="6310">
                  <c:v>-0.14443500000000001</c:v>
                </c:pt>
                <c:pt idx="6311">
                  <c:v>-0.14443500000000001</c:v>
                </c:pt>
                <c:pt idx="6312">
                  <c:v>-0.14624500000000001</c:v>
                </c:pt>
                <c:pt idx="6313">
                  <c:v>-0.13059499999999999</c:v>
                </c:pt>
                <c:pt idx="6314">
                  <c:v>-0.11397599999999999</c:v>
                </c:pt>
                <c:pt idx="6315">
                  <c:v>-9.6202999999999997E-2</c:v>
                </c:pt>
                <c:pt idx="6316">
                  <c:v>-7.4607000000000007E-2</c:v>
                </c:pt>
                <c:pt idx="6317">
                  <c:v>-5.3289999999999997E-2</c:v>
                </c:pt>
                <c:pt idx="6318">
                  <c:v>7.9755000000000006E-2</c:v>
                </c:pt>
                <c:pt idx="6319">
                  <c:v>7.9755000000000006E-2</c:v>
                </c:pt>
                <c:pt idx="6320">
                  <c:v>7.9755000000000006E-2</c:v>
                </c:pt>
                <c:pt idx="6321">
                  <c:v>7.9755000000000006E-2</c:v>
                </c:pt>
                <c:pt idx="6322">
                  <c:v>0.11057</c:v>
                </c:pt>
                <c:pt idx="6323">
                  <c:v>0.14322599999999999</c:v>
                </c:pt>
                <c:pt idx="6324">
                  <c:v>0.180587</c:v>
                </c:pt>
                <c:pt idx="6325">
                  <c:v>0.219668</c:v>
                </c:pt>
                <c:pt idx="6326">
                  <c:v>0.30212899999999998</c:v>
                </c:pt>
                <c:pt idx="6327">
                  <c:v>0.30212899999999998</c:v>
                </c:pt>
                <c:pt idx="6328">
                  <c:v>0.30212899999999998</c:v>
                </c:pt>
                <c:pt idx="6329">
                  <c:v>0.47645799999999999</c:v>
                </c:pt>
                <c:pt idx="6330">
                  <c:v>0.47645799999999999</c:v>
                </c:pt>
                <c:pt idx="6331">
                  <c:v>0.47645799999999999</c:v>
                </c:pt>
                <c:pt idx="6332">
                  <c:v>0.50035099999999999</c:v>
                </c:pt>
                <c:pt idx="6333">
                  <c:v>0.54739400000000005</c:v>
                </c:pt>
                <c:pt idx="6334">
                  <c:v>0.756382</c:v>
                </c:pt>
                <c:pt idx="6335">
                  <c:v>0.756382</c:v>
                </c:pt>
                <c:pt idx="6336">
                  <c:v>0.81255200000000005</c:v>
                </c:pt>
                <c:pt idx="6337">
                  <c:v>0.81255200000000005</c:v>
                </c:pt>
                <c:pt idx="6338">
                  <c:v>1.0122370000000001</c:v>
                </c:pt>
                <c:pt idx="6339">
                  <c:v>1.0122370000000001</c:v>
                </c:pt>
                <c:pt idx="6340">
                  <c:v>1.0122370000000001</c:v>
                </c:pt>
                <c:pt idx="6341">
                  <c:v>1.1069610000000001</c:v>
                </c:pt>
                <c:pt idx="6342">
                  <c:v>1.35945</c:v>
                </c:pt>
                <c:pt idx="6343">
                  <c:v>1.35945</c:v>
                </c:pt>
                <c:pt idx="6344">
                  <c:v>1.422666</c:v>
                </c:pt>
                <c:pt idx="6345">
                  <c:v>1.422666</c:v>
                </c:pt>
                <c:pt idx="6346">
                  <c:v>1.624347</c:v>
                </c:pt>
                <c:pt idx="6347">
                  <c:v>1.624347</c:v>
                </c:pt>
                <c:pt idx="6348">
                  <c:v>1.624347</c:v>
                </c:pt>
                <c:pt idx="6349">
                  <c:v>1.7259910000000001</c:v>
                </c:pt>
                <c:pt idx="6350">
                  <c:v>1.9779009999999999</c:v>
                </c:pt>
                <c:pt idx="6351">
                  <c:v>1.9779009999999999</c:v>
                </c:pt>
                <c:pt idx="6352">
                  <c:v>2.0407890000000002</c:v>
                </c:pt>
                <c:pt idx="6353">
                  <c:v>2.0407890000000002</c:v>
                </c:pt>
                <c:pt idx="6354">
                  <c:v>2.237428</c:v>
                </c:pt>
                <c:pt idx="6355">
                  <c:v>2.237428</c:v>
                </c:pt>
                <c:pt idx="6356">
                  <c:v>2.2766000000000002</c:v>
                </c:pt>
                <c:pt idx="6357">
                  <c:v>2.3388930000000001</c:v>
                </c:pt>
                <c:pt idx="6358">
                  <c:v>2.5839720000000002</c:v>
                </c:pt>
                <c:pt idx="6359">
                  <c:v>2.5839720000000002</c:v>
                </c:pt>
                <c:pt idx="6360">
                  <c:v>2.6454300000000002</c:v>
                </c:pt>
                <c:pt idx="6361">
                  <c:v>2.6454300000000002</c:v>
                </c:pt>
                <c:pt idx="6362">
                  <c:v>2.6454300000000002</c:v>
                </c:pt>
                <c:pt idx="6363">
                  <c:v>2.839709</c:v>
                </c:pt>
                <c:pt idx="6364">
                  <c:v>2.839709</c:v>
                </c:pt>
                <c:pt idx="6365">
                  <c:v>2.839709</c:v>
                </c:pt>
                <c:pt idx="6366">
                  <c:v>3.0595370000000002</c:v>
                </c:pt>
                <c:pt idx="6367">
                  <c:v>3.0595370000000002</c:v>
                </c:pt>
                <c:pt idx="6368">
                  <c:v>3.118036</c:v>
                </c:pt>
                <c:pt idx="6369">
                  <c:v>3.1765379999999999</c:v>
                </c:pt>
                <c:pt idx="6370">
                  <c:v>3.235023</c:v>
                </c:pt>
                <c:pt idx="6371">
                  <c:v>3.235023</c:v>
                </c:pt>
                <c:pt idx="6372">
                  <c:v>3.426879</c:v>
                </c:pt>
                <c:pt idx="6373">
                  <c:v>3.426879</c:v>
                </c:pt>
                <c:pt idx="6374">
                  <c:v>3.6273279999999999</c:v>
                </c:pt>
                <c:pt idx="6375">
                  <c:v>3.6273279999999999</c:v>
                </c:pt>
                <c:pt idx="6376">
                  <c:v>3.6806040000000002</c:v>
                </c:pt>
                <c:pt idx="6377">
                  <c:v>3.7323240000000002</c:v>
                </c:pt>
                <c:pt idx="6378">
                  <c:v>3.7839960000000001</c:v>
                </c:pt>
                <c:pt idx="6379">
                  <c:v>3.7839960000000001</c:v>
                </c:pt>
                <c:pt idx="6380">
                  <c:v>3.9604620000000001</c:v>
                </c:pt>
                <c:pt idx="6381">
                  <c:v>3.9604620000000001</c:v>
                </c:pt>
                <c:pt idx="6382">
                  <c:v>4.1212799999999996</c:v>
                </c:pt>
                <c:pt idx="6383">
                  <c:v>4.1212799999999996</c:v>
                </c:pt>
                <c:pt idx="6384">
                  <c:v>4.1635479999999996</c:v>
                </c:pt>
                <c:pt idx="6385">
                  <c:v>4.2044829999999997</c:v>
                </c:pt>
                <c:pt idx="6386">
                  <c:v>4.2441380000000004</c:v>
                </c:pt>
                <c:pt idx="6387">
                  <c:v>4.2441380000000004</c:v>
                </c:pt>
                <c:pt idx="6388">
                  <c:v>4.384976</c:v>
                </c:pt>
                <c:pt idx="6389">
                  <c:v>4.384976</c:v>
                </c:pt>
                <c:pt idx="6390">
                  <c:v>4.5117969999999996</c:v>
                </c:pt>
                <c:pt idx="6391">
                  <c:v>4.5117969999999996</c:v>
                </c:pt>
                <c:pt idx="6392">
                  <c:v>4.5439080000000001</c:v>
                </c:pt>
                <c:pt idx="6393">
                  <c:v>4.5766520000000002</c:v>
                </c:pt>
                <c:pt idx="6394">
                  <c:v>4.6100060000000003</c:v>
                </c:pt>
                <c:pt idx="6395">
                  <c:v>4.6100060000000003</c:v>
                </c:pt>
                <c:pt idx="6396">
                  <c:v>4.8316689999999998</c:v>
                </c:pt>
                <c:pt idx="6397">
                  <c:v>4.8316689999999998</c:v>
                </c:pt>
                <c:pt idx="6398">
                  <c:v>4.9333359999999997</c:v>
                </c:pt>
                <c:pt idx="6399">
                  <c:v>4.9333359999999997</c:v>
                </c:pt>
                <c:pt idx="6400">
                  <c:v>4.9624309999999996</c:v>
                </c:pt>
                <c:pt idx="6401">
                  <c:v>4.990774</c:v>
                </c:pt>
                <c:pt idx="6402">
                  <c:v>5.0184199999999999</c:v>
                </c:pt>
                <c:pt idx="6403">
                  <c:v>5.0184199999999999</c:v>
                </c:pt>
                <c:pt idx="6404">
                  <c:v>5.1107659999999999</c:v>
                </c:pt>
                <c:pt idx="6405">
                  <c:v>5.1107659999999999</c:v>
                </c:pt>
                <c:pt idx="6406">
                  <c:v>5.2030810000000001</c:v>
                </c:pt>
                <c:pt idx="6407">
                  <c:v>5.2030810000000001</c:v>
                </c:pt>
                <c:pt idx="6408">
                  <c:v>5.2281680000000001</c:v>
                </c:pt>
                <c:pt idx="6409">
                  <c:v>5.2528249999999996</c:v>
                </c:pt>
                <c:pt idx="6410">
                  <c:v>5.2770840000000003</c:v>
                </c:pt>
                <c:pt idx="6411">
                  <c:v>5.2770840000000003</c:v>
                </c:pt>
                <c:pt idx="6412">
                  <c:v>5.3577810000000001</c:v>
                </c:pt>
                <c:pt idx="6413">
                  <c:v>5.3577810000000001</c:v>
                </c:pt>
                <c:pt idx="6414">
                  <c:v>5.4824339999999996</c:v>
                </c:pt>
                <c:pt idx="6415">
                  <c:v>5.4824339999999996</c:v>
                </c:pt>
                <c:pt idx="6416">
                  <c:v>5.5027990000000004</c:v>
                </c:pt>
                <c:pt idx="6417">
                  <c:v>5.5027990000000004</c:v>
                </c:pt>
                <c:pt idx="6418">
                  <c:v>5.5734779999999997</c:v>
                </c:pt>
                <c:pt idx="6419">
                  <c:v>5.5734779999999997</c:v>
                </c:pt>
                <c:pt idx="6420">
                  <c:v>5.5853910000000004</c:v>
                </c:pt>
                <c:pt idx="6421">
                  <c:v>5.6038699999999997</c:v>
                </c:pt>
                <c:pt idx="6422">
                  <c:v>5.6816560000000003</c:v>
                </c:pt>
                <c:pt idx="6423">
                  <c:v>5.6816560000000003</c:v>
                </c:pt>
                <c:pt idx="6424">
                  <c:v>5.7004780000000004</c:v>
                </c:pt>
                <c:pt idx="6425">
                  <c:v>5.7004780000000004</c:v>
                </c:pt>
                <c:pt idx="6426">
                  <c:v>5.7638619999999996</c:v>
                </c:pt>
                <c:pt idx="6427">
                  <c:v>5.7638619999999996</c:v>
                </c:pt>
                <c:pt idx="6428">
                  <c:v>5.7740770000000001</c:v>
                </c:pt>
                <c:pt idx="6429">
                  <c:v>5.7916499999999997</c:v>
                </c:pt>
                <c:pt idx="6430">
                  <c:v>5.857551</c:v>
                </c:pt>
                <c:pt idx="6431">
                  <c:v>5.857551</c:v>
                </c:pt>
                <c:pt idx="6432">
                  <c:v>5.8734279999999996</c:v>
                </c:pt>
                <c:pt idx="6433">
                  <c:v>5.8734279999999996</c:v>
                </c:pt>
                <c:pt idx="6434">
                  <c:v>5.9290089999999998</c:v>
                </c:pt>
                <c:pt idx="6435">
                  <c:v>5.9290089999999998</c:v>
                </c:pt>
                <c:pt idx="6436">
                  <c:v>5.9379010000000001</c:v>
                </c:pt>
                <c:pt idx="6437">
                  <c:v>5.9526709999999996</c:v>
                </c:pt>
                <c:pt idx="6438">
                  <c:v>6.0067740000000001</c:v>
                </c:pt>
                <c:pt idx="6439">
                  <c:v>6.0067740000000001</c:v>
                </c:pt>
                <c:pt idx="6440">
                  <c:v>6.0194260000000002</c:v>
                </c:pt>
                <c:pt idx="6441">
                  <c:v>6.0194260000000002</c:v>
                </c:pt>
                <c:pt idx="6442">
                  <c:v>6.0663869999999998</c:v>
                </c:pt>
                <c:pt idx="6443">
                  <c:v>6.0663869999999998</c:v>
                </c:pt>
                <c:pt idx="6444">
                  <c:v>6.0724879999999999</c:v>
                </c:pt>
                <c:pt idx="6445">
                  <c:v>6.0828499999999996</c:v>
                </c:pt>
                <c:pt idx="6446">
                  <c:v>6.1232939999999996</c:v>
                </c:pt>
                <c:pt idx="6447">
                  <c:v>6.1232939999999996</c:v>
                </c:pt>
                <c:pt idx="6448">
                  <c:v>6.1325269999999996</c:v>
                </c:pt>
                <c:pt idx="6449">
                  <c:v>6.1325269999999996</c:v>
                </c:pt>
                <c:pt idx="6450">
                  <c:v>6.169689</c:v>
                </c:pt>
                <c:pt idx="6451">
                  <c:v>6.169689</c:v>
                </c:pt>
                <c:pt idx="6452">
                  <c:v>6.1731959999999999</c:v>
                </c:pt>
                <c:pt idx="6453">
                  <c:v>6.1813279999999997</c:v>
                </c:pt>
                <c:pt idx="6454">
                  <c:v>6.2100749999999998</c:v>
                </c:pt>
                <c:pt idx="6455">
                  <c:v>6.2100749999999998</c:v>
                </c:pt>
                <c:pt idx="6456">
                  <c:v>6.2166249999999996</c:v>
                </c:pt>
                <c:pt idx="6457">
                  <c:v>6.2166249999999996</c:v>
                </c:pt>
                <c:pt idx="6458">
                  <c:v>6.2453750000000001</c:v>
                </c:pt>
                <c:pt idx="6459">
                  <c:v>6.2453750000000001</c:v>
                </c:pt>
                <c:pt idx="6460">
                  <c:v>6.2476269999999996</c:v>
                </c:pt>
                <c:pt idx="6461">
                  <c:v>6.2526630000000001</c:v>
                </c:pt>
                <c:pt idx="6462">
                  <c:v>6.2743320000000002</c:v>
                </c:pt>
                <c:pt idx="6463">
                  <c:v>6.2798499999999997</c:v>
                </c:pt>
                <c:pt idx="6464">
                  <c:v>6.2798499999999997</c:v>
                </c:pt>
                <c:pt idx="6465">
                  <c:v>6.2798499999999997</c:v>
                </c:pt>
                <c:pt idx="6466">
                  <c:v>6.3055120000000002</c:v>
                </c:pt>
                <c:pt idx="6467">
                  <c:v>6.3055120000000002</c:v>
                </c:pt>
                <c:pt idx="6468">
                  <c:v>6.3073759999999996</c:v>
                </c:pt>
                <c:pt idx="6469">
                  <c:v>6.3184490000000002</c:v>
                </c:pt>
                <c:pt idx="6470">
                  <c:v>6.335553</c:v>
                </c:pt>
                <c:pt idx="6471">
                  <c:v>6.335553</c:v>
                </c:pt>
                <c:pt idx="6472">
                  <c:v>6.3414669999999997</c:v>
                </c:pt>
                <c:pt idx="6473">
                  <c:v>6.3414669999999997</c:v>
                </c:pt>
                <c:pt idx="6474">
                  <c:v>6.3691750000000003</c:v>
                </c:pt>
                <c:pt idx="6475">
                  <c:v>6.3691750000000003</c:v>
                </c:pt>
                <c:pt idx="6476">
                  <c:v>6.3722849999999998</c:v>
                </c:pt>
                <c:pt idx="6477">
                  <c:v>6.3865999999999996</c:v>
                </c:pt>
                <c:pt idx="6478">
                  <c:v>6.4094189999999998</c:v>
                </c:pt>
                <c:pt idx="6479">
                  <c:v>6.4170230000000004</c:v>
                </c:pt>
                <c:pt idx="6480">
                  <c:v>6.4170230000000004</c:v>
                </c:pt>
                <c:pt idx="6481">
                  <c:v>6.4170230000000004</c:v>
                </c:pt>
                <c:pt idx="6482">
                  <c:v>6.4506680000000003</c:v>
                </c:pt>
                <c:pt idx="6483">
                  <c:v>6.4506680000000003</c:v>
                </c:pt>
                <c:pt idx="6484">
                  <c:v>6.4559379999999997</c:v>
                </c:pt>
                <c:pt idx="6485">
                  <c:v>6.4745549999999996</c:v>
                </c:pt>
                <c:pt idx="6486">
                  <c:v>6.5046220000000003</c:v>
                </c:pt>
                <c:pt idx="6487">
                  <c:v>6.5149150000000002</c:v>
                </c:pt>
                <c:pt idx="6488">
                  <c:v>6.5149150000000002</c:v>
                </c:pt>
                <c:pt idx="6489">
                  <c:v>6.5149150000000002</c:v>
                </c:pt>
                <c:pt idx="6490">
                  <c:v>6.5541539999999996</c:v>
                </c:pt>
                <c:pt idx="6491">
                  <c:v>6.5541539999999996</c:v>
                </c:pt>
                <c:pt idx="6492">
                  <c:v>6.5593579999999996</c:v>
                </c:pt>
                <c:pt idx="6493">
                  <c:v>6.580311</c:v>
                </c:pt>
                <c:pt idx="6494">
                  <c:v>6.611154</c:v>
                </c:pt>
                <c:pt idx="6495">
                  <c:v>6.621543</c:v>
                </c:pt>
                <c:pt idx="6496">
                  <c:v>6.621543</c:v>
                </c:pt>
                <c:pt idx="6497">
                  <c:v>6.621543</c:v>
                </c:pt>
                <c:pt idx="6498">
                  <c:v>6.6610440000000004</c:v>
                </c:pt>
                <c:pt idx="6499">
                  <c:v>6.6610440000000004</c:v>
                </c:pt>
                <c:pt idx="6500">
                  <c:v>6.666226</c:v>
                </c:pt>
                <c:pt idx="6501">
                  <c:v>6.6862700000000004</c:v>
                </c:pt>
                <c:pt idx="6502">
                  <c:v>6.7148630000000002</c:v>
                </c:pt>
                <c:pt idx="6503">
                  <c:v>6.7221219999999997</c:v>
                </c:pt>
                <c:pt idx="6504">
                  <c:v>6.7221219999999997</c:v>
                </c:pt>
                <c:pt idx="6505">
                  <c:v>6.7221219999999997</c:v>
                </c:pt>
                <c:pt idx="6506">
                  <c:v>6.7574160000000001</c:v>
                </c:pt>
                <c:pt idx="6507">
                  <c:v>6.7574160000000001</c:v>
                </c:pt>
                <c:pt idx="6508">
                  <c:v>6.7612709999999998</c:v>
                </c:pt>
                <c:pt idx="6509">
                  <c:v>6.7784940000000002</c:v>
                </c:pt>
                <c:pt idx="6510">
                  <c:v>6.8021390000000004</c:v>
                </c:pt>
                <c:pt idx="6511">
                  <c:v>6.808764</c:v>
                </c:pt>
                <c:pt idx="6512">
                  <c:v>6.808764</c:v>
                </c:pt>
                <c:pt idx="6513">
                  <c:v>6.808764</c:v>
                </c:pt>
                <c:pt idx="6514">
                  <c:v>6.8441689999999999</c:v>
                </c:pt>
                <c:pt idx="6515">
                  <c:v>6.8441689999999999</c:v>
                </c:pt>
                <c:pt idx="6516">
                  <c:v>6.8470110000000002</c:v>
                </c:pt>
                <c:pt idx="6517">
                  <c:v>6.8626899999999997</c:v>
                </c:pt>
                <c:pt idx="6518">
                  <c:v>6.8820540000000001</c:v>
                </c:pt>
                <c:pt idx="6519">
                  <c:v>6.8866630000000004</c:v>
                </c:pt>
                <c:pt idx="6520">
                  <c:v>6.8866630000000004</c:v>
                </c:pt>
                <c:pt idx="6521">
                  <c:v>6.8866630000000004</c:v>
                </c:pt>
                <c:pt idx="6522">
                  <c:v>6.941433</c:v>
                </c:pt>
                <c:pt idx="6523">
                  <c:v>6.941433</c:v>
                </c:pt>
                <c:pt idx="6524">
                  <c:v>6.9421299999999997</c:v>
                </c:pt>
                <c:pt idx="6525">
                  <c:v>6.9524609999999996</c:v>
                </c:pt>
                <c:pt idx="6526">
                  <c:v>6.9668270000000003</c:v>
                </c:pt>
                <c:pt idx="6527">
                  <c:v>6.9713010000000004</c:v>
                </c:pt>
                <c:pt idx="6528">
                  <c:v>6.9713010000000004</c:v>
                </c:pt>
                <c:pt idx="6529">
                  <c:v>6.9713010000000004</c:v>
                </c:pt>
                <c:pt idx="6530">
                  <c:v>6.9986139999999999</c:v>
                </c:pt>
                <c:pt idx="6531">
                  <c:v>6.9986139999999999</c:v>
                </c:pt>
                <c:pt idx="6532">
                  <c:v>6.9972539999999999</c:v>
                </c:pt>
                <c:pt idx="6533">
                  <c:v>7.0013059999999996</c:v>
                </c:pt>
                <c:pt idx="6534">
                  <c:v>7.0074189999999996</c:v>
                </c:pt>
                <c:pt idx="6535">
                  <c:v>7.0074189999999996</c:v>
                </c:pt>
                <c:pt idx="6536">
                  <c:v>7.030233</c:v>
                </c:pt>
                <c:pt idx="6537">
                  <c:v>7.030233</c:v>
                </c:pt>
                <c:pt idx="6538">
                  <c:v>7.0319450000000003</c:v>
                </c:pt>
                <c:pt idx="6539">
                  <c:v>7.0344689999999996</c:v>
                </c:pt>
                <c:pt idx="6540">
                  <c:v>7.0369710000000003</c:v>
                </c:pt>
                <c:pt idx="6541">
                  <c:v>7.0390090000000001</c:v>
                </c:pt>
                <c:pt idx="6542">
                  <c:v>7.0754419999999998</c:v>
                </c:pt>
                <c:pt idx="6543">
                  <c:v>7.0754419999999998</c:v>
                </c:pt>
                <c:pt idx="6544">
                  <c:v>7.0754419999999998</c:v>
                </c:pt>
                <c:pt idx="6545">
                  <c:v>7.0956549999999998</c:v>
                </c:pt>
                <c:pt idx="6546">
                  <c:v>7.0956549999999998</c:v>
                </c:pt>
                <c:pt idx="6547">
                  <c:v>7.0933919999999997</c:v>
                </c:pt>
                <c:pt idx="6548">
                  <c:v>7.0935620000000004</c:v>
                </c:pt>
                <c:pt idx="6549">
                  <c:v>7.0934619999999997</c:v>
                </c:pt>
                <c:pt idx="6550">
                  <c:v>7.091164</c:v>
                </c:pt>
                <c:pt idx="6551">
                  <c:v>7.091164</c:v>
                </c:pt>
                <c:pt idx="6552">
                  <c:v>7.091164</c:v>
                </c:pt>
                <c:pt idx="6553">
                  <c:v>7.1051700000000002</c:v>
                </c:pt>
                <c:pt idx="6554">
                  <c:v>7.1051700000000002</c:v>
                </c:pt>
                <c:pt idx="6555">
                  <c:v>7.0989490000000002</c:v>
                </c:pt>
                <c:pt idx="6556">
                  <c:v>7.0965540000000003</c:v>
                </c:pt>
                <c:pt idx="6557">
                  <c:v>7.0938379999999999</c:v>
                </c:pt>
                <c:pt idx="6558">
                  <c:v>7.0840480000000001</c:v>
                </c:pt>
                <c:pt idx="6559">
                  <c:v>7.0840480000000001</c:v>
                </c:pt>
                <c:pt idx="6560">
                  <c:v>7.0840480000000001</c:v>
                </c:pt>
                <c:pt idx="6561">
                  <c:v>7.0925120000000001</c:v>
                </c:pt>
                <c:pt idx="6562">
                  <c:v>7.0925120000000001</c:v>
                </c:pt>
                <c:pt idx="6563">
                  <c:v>7.0843410000000002</c:v>
                </c:pt>
                <c:pt idx="6564">
                  <c:v>7.0810469999999999</c:v>
                </c:pt>
                <c:pt idx="6565">
                  <c:v>7.0781429999999999</c:v>
                </c:pt>
                <c:pt idx="6566">
                  <c:v>7.0705900000000002</c:v>
                </c:pt>
                <c:pt idx="6567">
                  <c:v>7.0705900000000002</c:v>
                </c:pt>
                <c:pt idx="6568">
                  <c:v>7.0705900000000002</c:v>
                </c:pt>
                <c:pt idx="6569">
                  <c:v>7.0846679999999997</c:v>
                </c:pt>
                <c:pt idx="6570">
                  <c:v>7.0846679999999997</c:v>
                </c:pt>
                <c:pt idx="6571">
                  <c:v>7.0742630000000002</c:v>
                </c:pt>
                <c:pt idx="6572">
                  <c:v>7.0706119999999997</c:v>
                </c:pt>
                <c:pt idx="6573">
                  <c:v>7.0667859999999996</c:v>
                </c:pt>
                <c:pt idx="6574">
                  <c:v>7.0488619999999997</c:v>
                </c:pt>
                <c:pt idx="6575">
                  <c:v>7.0488619999999997</c:v>
                </c:pt>
                <c:pt idx="6576">
                  <c:v>7.0488619999999997</c:v>
                </c:pt>
                <c:pt idx="6577">
                  <c:v>7.0556239999999999</c:v>
                </c:pt>
                <c:pt idx="6578">
                  <c:v>7.0556239999999999</c:v>
                </c:pt>
                <c:pt idx="6579">
                  <c:v>7.0324960000000001</c:v>
                </c:pt>
                <c:pt idx="6580">
                  <c:v>7.0213010000000002</c:v>
                </c:pt>
                <c:pt idx="6581">
                  <c:v>7.0099239999999998</c:v>
                </c:pt>
                <c:pt idx="6582">
                  <c:v>6.9602940000000002</c:v>
                </c:pt>
                <c:pt idx="6583">
                  <c:v>6.9602940000000002</c:v>
                </c:pt>
                <c:pt idx="6584">
                  <c:v>6.9602940000000002</c:v>
                </c:pt>
                <c:pt idx="6585">
                  <c:v>6.9537719999999998</c:v>
                </c:pt>
                <c:pt idx="6586">
                  <c:v>6.9537719999999998</c:v>
                </c:pt>
                <c:pt idx="6587">
                  <c:v>6.9140069999999998</c:v>
                </c:pt>
                <c:pt idx="6588">
                  <c:v>6.8956749999999998</c:v>
                </c:pt>
                <c:pt idx="6589">
                  <c:v>6.877802</c:v>
                </c:pt>
                <c:pt idx="6590">
                  <c:v>6.8277580000000002</c:v>
                </c:pt>
                <c:pt idx="6591">
                  <c:v>6.8277580000000002</c:v>
                </c:pt>
                <c:pt idx="6592">
                  <c:v>6.8277580000000002</c:v>
                </c:pt>
                <c:pt idx="6593">
                  <c:v>6.8389829999999998</c:v>
                </c:pt>
                <c:pt idx="6594">
                  <c:v>6.8389829999999998</c:v>
                </c:pt>
                <c:pt idx="6595">
                  <c:v>6.8044710000000004</c:v>
                </c:pt>
                <c:pt idx="6596">
                  <c:v>6.7917120000000004</c:v>
                </c:pt>
                <c:pt idx="6597">
                  <c:v>6.7802949999999997</c:v>
                </c:pt>
                <c:pt idx="6598">
                  <c:v>6.7541640000000003</c:v>
                </c:pt>
                <c:pt idx="6599">
                  <c:v>6.7541640000000003</c:v>
                </c:pt>
                <c:pt idx="6600">
                  <c:v>6.7541640000000003</c:v>
                </c:pt>
                <c:pt idx="6601">
                  <c:v>6.8054600000000001</c:v>
                </c:pt>
                <c:pt idx="6602">
                  <c:v>6.8054600000000001</c:v>
                </c:pt>
                <c:pt idx="6603">
                  <c:v>6.797974</c:v>
                </c:pt>
                <c:pt idx="6604">
                  <c:v>6.800421</c:v>
                </c:pt>
                <c:pt idx="6605">
                  <c:v>6.8054399999999999</c:v>
                </c:pt>
                <c:pt idx="6606">
                  <c:v>6.8451310000000003</c:v>
                </c:pt>
                <c:pt idx="6607">
                  <c:v>6.8451310000000003</c:v>
                </c:pt>
                <c:pt idx="6608">
                  <c:v>6.8451310000000003</c:v>
                </c:pt>
                <c:pt idx="6609">
                  <c:v>6.8451310000000003</c:v>
                </c:pt>
                <c:pt idx="6610">
                  <c:v>6.9514209999999999</c:v>
                </c:pt>
                <c:pt idx="6611">
                  <c:v>6.9514209999999999</c:v>
                </c:pt>
                <c:pt idx="6612">
                  <c:v>6.9514209999999999</c:v>
                </c:pt>
                <c:pt idx="6613">
                  <c:v>6.9514209999999999</c:v>
                </c:pt>
                <c:pt idx="6614">
                  <c:v>7.0148089999999996</c:v>
                </c:pt>
                <c:pt idx="6615">
                  <c:v>7.0372409999999999</c:v>
                </c:pt>
                <c:pt idx="6616">
                  <c:v>7.0588300000000004</c:v>
                </c:pt>
                <c:pt idx="6617">
                  <c:v>7.0785749999999998</c:v>
                </c:pt>
                <c:pt idx="6618">
                  <c:v>7.0785749999999998</c:v>
                </c:pt>
                <c:pt idx="6619">
                  <c:v>7.0785749999999998</c:v>
                </c:pt>
                <c:pt idx="6620">
                  <c:v>7.1740560000000002</c:v>
                </c:pt>
                <c:pt idx="6621">
                  <c:v>7.1740560000000002</c:v>
                </c:pt>
                <c:pt idx="6622">
                  <c:v>7.2099099999999998</c:v>
                </c:pt>
                <c:pt idx="6623">
                  <c:v>7.215662</c:v>
                </c:pt>
                <c:pt idx="6624">
                  <c:v>7.215395</c:v>
                </c:pt>
                <c:pt idx="6625">
                  <c:v>7.2095659999999997</c:v>
                </c:pt>
                <c:pt idx="6626">
                  <c:v>7.2095659999999997</c:v>
                </c:pt>
                <c:pt idx="6627">
                  <c:v>7.2095659999999997</c:v>
                </c:pt>
                <c:pt idx="6628">
                  <c:v>7.1953909999999999</c:v>
                </c:pt>
                <c:pt idx="6629">
                  <c:v>7.1953909999999999</c:v>
                </c:pt>
                <c:pt idx="6630">
                  <c:v>7.0871009999999997</c:v>
                </c:pt>
                <c:pt idx="6631">
                  <c:v>7.0433950000000003</c:v>
                </c:pt>
                <c:pt idx="6632">
                  <c:v>6.9927200000000003</c:v>
                </c:pt>
                <c:pt idx="6633">
                  <c:v>6.9307059999999998</c:v>
                </c:pt>
                <c:pt idx="6634">
                  <c:v>6.9307059999999998</c:v>
                </c:pt>
                <c:pt idx="6635">
                  <c:v>6.7052110000000003</c:v>
                </c:pt>
                <c:pt idx="6636">
                  <c:v>6.7052110000000003</c:v>
                </c:pt>
                <c:pt idx="6637">
                  <c:v>6.7052110000000003</c:v>
                </c:pt>
                <c:pt idx="6638">
                  <c:v>6.3834410000000004</c:v>
                </c:pt>
                <c:pt idx="6639">
                  <c:v>6.2782010000000001</c:v>
                </c:pt>
                <c:pt idx="6640">
                  <c:v>6.1758439999999997</c:v>
                </c:pt>
                <c:pt idx="6641">
                  <c:v>6.06203</c:v>
                </c:pt>
                <c:pt idx="6642">
                  <c:v>6.06203</c:v>
                </c:pt>
                <c:pt idx="6643">
                  <c:v>5.3773200000000001</c:v>
                </c:pt>
                <c:pt idx="6644">
                  <c:v>5.3773200000000001</c:v>
                </c:pt>
                <c:pt idx="6645">
                  <c:v>5.3773200000000001</c:v>
                </c:pt>
                <c:pt idx="6646">
                  <c:v>5.0134359999999996</c:v>
                </c:pt>
                <c:pt idx="6647">
                  <c:v>4.9381050000000002</c:v>
                </c:pt>
                <c:pt idx="6648">
                  <c:v>4.8757510000000002</c:v>
                </c:pt>
                <c:pt idx="6649">
                  <c:v>4.8298719999999999</c:v>
                </c:pt>
                <c:pt idx="6650">
                  <c:v>4.8298719999999999</c:v>
                </c:pt>
                <c:pt idx="6651">
                  <c:v>4.6894429999999998</c:v>
                </c:pt>
                <c:pt idx="6652">
                  <c:v>4.6894429999999998</c:v>
                </c:pt>
                <c:pt idx="6653">
                  <c:v>4.6894429999999998</c:v>
                </c:pt>
                <c:pt idx="6654">
                  <c:v>4.7123949999999999</c:v>
                </c:pt>
                <c:pt idx="6655">
                  <c:v>4.7350989999999999</c:v>
                </c:pt>
                <c:pt idx="6656">
                  <c:v>4.7609560000000002</c:v>
                </c:pt>
                <c:pt idx="6657">
                  <c:v>4.7884820000000001</c:v>
                </c:pt>
                <c:pt idx="6658">
                  <c:v>4.7884820000000001</c:v>
                </c:pt>
                <c:pt idx="6659">
                  <c:v>4.851985</c:v>
                </c:pt>
                <c:pt idx="6660">
                  <c:v>4.851985</c:v>
                </c:pt>
                <c:pt idx="6661">
                  <c:v>4.851985</c:v>
                </c:pt>
                <c:pt idx="6662">
                  <c:v>4.9198789999999999</c:v>
                </c:pt>
                <c:pt idx="6663">
                  <c:v>4.9205120000000004</c:v>
                </c:pt>
                <c:pt idx="6664">
                  <c:v>4.9129500000000004</c:v>
                </c:pt>
                <c:pt idx="6665">
                  <c:v>4.8966510000000003</c:v>
                </c:pt>
                <c:pt idx="6666">
                  <c:v>4.8966510000000003</c:v>
                </c:pt>
                <c:pt idx="6667">
                  <c:v>4.795121</c:v>
                </c:pt>
                <c:pt idx="6668">
                  <c:v>4.795121</c:v>
                </c:pt>
                <c:pt idx="6669">
                  <c:v>4.795121</c:v>
                </c:pt>
                <c:pt idx="6670">
                  <c:v>4.4348830000000001</c:v>
                </c:pt>
                <c:pt idx="6671">
                  <c:v>4.4348830000000001</c:v>
                </c:pt>
                <c:pt idx="6672">
                  <c:v>4.4348830000000001</c:v>
                </c:pt>
                <c:pt idx="6673">
                  <c:v>4.1543450000000002</c:v>
                </c:pt>
                <c:pt idx="6674">
                  <c:v>4.1543450000000002</c:v>
                </c:pt>
                <c:pt idx="6675">
                  <c:v>4.1543450000000002</c:v>
                </c:pt>
                <c:pt idx="6676">
                  <c:v>4.0323520000000004</c:v>
                </c:pt>
                <c:pt idx="6677">
                  <c:v>3.9507629999999998</c:v>
                </c:pt>
                <c:pt idx="6678">
                  <c:v>3.6964389999999998</c:v>
                </c:pt>
                <c:pt idx="6679">
                  <c:v>3.6169359999999999</c:v>
                </c:pt>
                <c:pt idx="6680">
                  <c:v>3.6169359999999999</c:v>
                </c:pt>
                <c:pt idx="6681">
                  <c:v>3.3306740000000001</c:v>
                </c:pt>
                <c:pt idx="6682">
                  <c:v>3.3306740000000001</c:v>
                </c:pt>
                <c:pt idx="6683">
                  <c:v>3.3306740000000001</c:v>
                </c:pt>
                <c:pt idx="6684">
                  <c:v>3.2088990000000002</c:v>
                </c:pt>
                <c:pt idx="6685">
                  <c:v>3.1361500000000002</c:v>
                </c:pt>
                <c:pt idx="6686">
                  <c:v>2.9399299999999999</c:v>
                </c:pt>
                <c:pt idx="6687">
                  <c:v>2.880719</c:v>
                </c:pt>
                <c:pt idx="6688">
                  <c:v>2.880719</c:v>
                </c:pt>
                <c:pt idx="6689">
                  <c:v>2.69163</c:v>
                </c:pt>
                <c:pt idx="6690">
                  <c:v>2.69163</c:v>
                </c:pt>
                <c:pt idx="6691">
                  <c:v>2.69163</c:v>
                </c:pt>
                <c:pt idx="6692">
                  <c:v>2.6246619999999998</c:v>
                </c:pt>
                <c:pt idx="6693">
                  <c:v>2.5869209999999998</c:v>
                </c:pt>
                <c:pt idx="6694">
                  <c:v>2.4964240000000002</c:v>
                </c:pt>
                <c:pt idx="6695">
                  <c:v>2.4721510000000002</c:v>
                </c:pt>
                <c:pt idx="6696">
                  <c:v>2.4721510000000002</c:v>
                </c:pt>
                <c:pt idx="6697">
                  <c:v>2.3901859999999999</c:v>
                </c:pt>
                <c:pt idx="6698">
                  <c:v>2.3901859999999999</c:v>
                </c:pt>
                <c:pt idx="6699">
                  <c:v>2.3901859999999999</c:v>
                </c:pt>
                <c:pt idx="6700">
                  <c:v>2.3700299999999999</c:v>
                </c:pt>
                <c:pt idx="6701">
                  <c:v>2.3567830000000001</c:v>
                </c:pt>
                <c:pt idx="6702">
                  <c:v>2.3084509999999998</c:v>
                </c:pt>
                <c:pt idx="6703">
                  <c:v>2.3084509999999998</c:v>
                </c:pt>
                <c:pt idx="6704">
                  <c:v>2.3084509999999998</c:v>
                </c:pt>
                <c:pt idx="6705">
                  <c:v>2.24905</c:v>
                </c:pt>
                <c:pt idx="6706">
                  <c:v>2.24905</c:v>
                </c:pt>
                <c:pt idx="6707">
                  <c:v>2.24905</c:v>
                </c:pt>
                <c:pt idx="6708">
                  <c:v>2.2316419999999999</c:v>
                </c:pt>
                <c:pt idx="6709">
                  <c:v>2.2159849999999999</c:v>
                </c:pt>
                <c:pt idx="6710">
                  <c:v>2.1222979999999998</c:v>
                </c:pt>
                <c:pt idx="6711">
                  <c:v>2.1222979999999998</c:v>
                </c:pt>
                <c:pt idx="6712">
                  <c:v>2.1222979999999998</c:v>
                </c:pt>
                <c:pt idx="6713">
                  <c:v>1.9849509999999999</c:v>
                </c:pt>
                <c:pt idx="6714">
                  <c:v>1.9849509999999999</c:v>
                </c:pt>
                <c:pt idx="6715">
                  <c:v>1.9849509999999999</c:v>
                </c:pt>
                <c:pt idx="6716">
                  <c:v>1.9122939999999999</c:v>
                </c:pt>
                <c:pt idx="6717">
                  <c:v>1.8604609999999999</c:v>
                </c:pt>
                <c:pt idx="6718">
                  <c:v>1.5783700000000001</c:v>
                </c:pt>
                <c:pt idx="6719">
                  <c:v>1.5783700000000001</c:v>
                </c:pt>
                <c:pt idx="6720">
                  <c:v>1.5783700000000001</c:v>
                </c:pt>
                <c:pt idx="6721">
                  <c:v>1.28407</c:v>
                </c:pt>
                <c:pt idx="6722">
                  <c:v>1.28407</c:v>
                </c:pt>
                <c:pt idx="6723">
                  <c:v>1.2330209999999999</c:v>
                </c:pt>
                <c:pt idx="6724">
                  <c:v>1.1394489999999999</c:v>
                </c:pt>
                <c:pt idx="6725">
                  <c:v>1.041892</c:v>
                </c:pt>
                <c:pt idx="6726">
                  <c:v>0.62761100000000003</c:v>
                </c:pt>
                <c:pt idx="6727">
                  <c:v>0.62761100000000003</c:v>
                </c:pt>
                <c:pt idx="6728">
                  <c:v>0.62761100000000003</c:v>
                </c:pt>
                <c:pt idx="6729">
                  <c:v>0.26069500000000001</c:v>
                </c:pt>
                <c:pt idx="6730">
                  <c:v>0.26069500000000001</c:v>
                </c:pt>
                <c:pt idx="6731">
                  <c:v>0.20149500000000001</c:v>
                </c:pt>
                <c:pt idx="6732">
                  <c:v>9.5845E-2</c:v>
                </c:pt>
                <c:pt idx="6733">
                  <c:v>-9.2259999999999998E-3</c:v>
                </c:pt>
                <c:pt idx="6734">
                  <c:v>-0.40941300000000003</c:v>
                </c:pt>
                <c:pt idx="6735">
                  <c:v>-0.40941300000000003</c:v>
                </c:pt>
                <c:pt idx="6736">
                  <c:v>-0.40941300000000003</c:v>
                </c:pt>
                <c:pt idx="6737">
                  <c:v>-0.73668800000000001</c:v>
                </c:pt>
                <c:pt idx="6738">
                  <c:v>-0.73668800000000001</c:v>
                </c:pt>
                <c:pt idx="6739">
                  <c:v>-0.79167299999999996</c:v>
                </c:pt>
                <c:pt idx="6740">
                  <c:v>-0.87430099999999999</c:v>
                </c:pt>
                <c:pt idx="6741">
                  <c:v>-0.957978</c:v>
                </c:pt>
                <c:pt idx="6742">
                  <c:v>-1.260095</c:v>
                </c:pt>
                <c:pt idx="6743">
                  <c:v>-1.260095</c:v>
                </c:pt>
                <c:pt idx="6744">
                  <c:v>-1.260095</c:v>
                </c:pt>
                <c:pt idx="6745">
                  <c:v>-1.5017309999999999</c:v>
                </c:pt>
                <c:pt idx="6746">
                  <c:v>-1.5017309999999999</c:v>
                </c:pt>
                <c:pt idx="6747">
                  <c:v>-1.5306219999999999</c:v>
                </c:pt>
                <c:pt idx="6748">
                  <c:v>-1.585971</c:v>
                </c:pt>
                <c:pt idx="6749">
                  <c:v>-1.6348339999999999</c:v>
                </c:pt>
                <c:pt idx="6750">
                  <c:v>-1.8251459999999999</c:v>
                </c:pt>
                <c:pt idx="6751">
                  <c:v>-1.8251459999999999</c:v>
                </c:pt>
                <c:pt idx="6752">
                  <c:v>-1.8251459999999999</c:v>
                </c:pt>
                <c:pt idx="6753">
                  <c:v>-2.0041609999999999</c:v>
                </c:pt>
                <c:pt idx="6754">
                  <c:v>-2.0041609999999999</c:v>
                </c:pt>
                <c:pt idx="6755">
                  <c:v>-2.0280969999999998</c:v>
                </c:pt>
                <c:pt idx="6756">
                  <c:v>-2.0747179999999998</c:v>
                </c:pt>
                <c:pt idx="6757">
                  <c:v>-2.1177959999999998</c:v>
                </c:pt>
                <c:pt idx="6758">
                  <c:v>-2.2900499999999999</c:v>
                </c:pt>
                <c:pt idx="6759">
                  <c:v>-2.2900499999999999</c:v>
                </c:pt>
                <c:pt idx="6760">
                  <c:v>-2.2900499999999999</c:v>
                </c:pt>
                <c:pt idx="6761">
                  <c:v>-2.4515349999999998</c:v>
                </c:pt>
                <c:pt idx="6762">
                  <c:v>-2.4515349999999998</c:v>
                </c:pt>
                <c:pt idx="6763">
                  <c:v>-2.4717009999999999</c:v>
                </c:pt>
                <c:pt idx="6764">
                  <c:v>-2.511609</c:v>
                </c:pt>
                <c:pt idx="6765">
                  <c:v>-2.5480800000000001</c:v>
                </c:pt>
                <c:pt idx="6766">
                  <c:v>-2.687039</c:v>
                </c:pt>
                <c:pt idx="6767">
                  <c:v>-2.687039</c:v>
                </c:pt>
                <c:pt idx="6768">
                  <c:v>-2.687039</c:v>
                </c:pt>
                <c:pt idx="6769">
                  <c:v>-2.888528</c:v>
                </c:pt>
                <c:pt idx="6770">
                  <c:v>-2.888528</c:v>
                </c:pt>
                <c:pt idx="6771">
                  <c:v>-2.9037269999999999</c:v>
                </c:pt>
                <c:pt idx="6772">
                  <c:v>-2.929862</c:v>
                </c:pt>
                <c:pt idx="6773">
                  <c:v>-2.9564330000000001</c:v>
                </c:pt>
                <c:pt idx="6774">
                  <c:v>-3.0329670000000002</c:v>
                </c:pt>
                <c:pt idx="6775">
                  <c:v>-3.0329670000000002</c:v>
                </c:pt>
                <c:pt idx="6776">
                  <c:v>-3.0329670000000002</c:v>
                </c:pt>
                <c:pt idx="6777">
                  <c:v>-3.0812349999999999</c:v>
                </c:pt>
                <c:pt idx="6778">
                  <c:v>-3.0812349999999999</c:v>
                </c:pt>
                <c:pt idx="6779">
                  <c:v>-3.0821480000000001</c:v>
                </c:pt>
                <c:pt idx="6780">
                  <c:v>-3.0840000000000001</c:v>
                </c:pt>
                <c:pt idx="6781">
                  <c:v>-3.0819160000000001</c:v>
                </c:pt>
                <c:pt idx="6782">
                  <c:v>-3.0248650000000001</c:v>
                </c:pt>
                <c:pt idx="6783">
                  <c:v>-3.0248650000000001</c:v>
                </c:pt>
                <c:pt idx="6784">
                  <c:v>-3.0248650000000001</c:v>
                </c:pt>
                <c:pt idx="6785">
                  <c:v>-2.9645009999999998</c:v>
                </c:pt>
                <c:pt idx="6786">
                  <c:v>-2.9645009999999998</c:v>
                </c:pt>
                <c:pt idx="6787">
                  <c:v>-2.9425159999999999</c:v>
                </c:pt>
                <c:pt idx="6788">
                  <c:v>-2.9108130000000001</c:v>
                </c:pt>
                <c:pt idx="6789">
                  <c:v>-2.8743560000000001</c:v>
                </c:pt>
                <c:pt idx="6790">
                  <c:v>-2.6966969999999999</c:v>
                </c:pt>
                <c:pt idx="6791">
                  <c:v>-2.6966969999999999</c:v>
                </c:pt>
                <c:pt idx="6792">
                  <c:v>-2.6966969999999999</c:v>
                </c:pt>
                <c:pt idx="6793">
                  <c:v>-2.5447649999999999</c:v>
                </c:pt>
                <c:pt idx="6794">
                  <c:v>-2.5447649999999999</c:v>
                </c:pt>
                <c:pt idx="6795">
                  <c:v>-2.5097849999999999</c:v>
                </c:pt>
                <c:pt idx="6796">
                  <c:v>-2.4539369999999998</c:v>
                </c:pt>
                <c:pt idx="6797">
                  <c:v>-2.3962379999999999</c:v>
                </c:pt>
                <c:pt idx="6798">
                  <c:v>-2.1606420000000002</c:v>
                </c:pt>
                <c:pt idx="6799">
                  <c:v>-2.1606420000000002</c:v>
                </c:pt>
                <c:pt idx="6800">
                  <c:v>-1.9764539999999999</c:v>
                </c:pt>
                <c:pt idx="6801">
                  <c:v>-1.9764539999999999</c:v>
                </c:pt>
                <c:pt idx="6802">
                  <c:v>-1.9764539999999999</c:v>
                </c:pt>
                <c:pt idx="6803">
                  <c:v>-1.936812</c:v>
                </c:pt>
                <c:pt idx="6804">
                  <c:v>-1.878474</c:v>
                </c:pt>
                <c:pt idx="6805">
                  <c:v>-1.820864</c:v>
                </c:pt>
                <c:pt idx="6806">
                  <c:v>-1.6014699999999999</c:v>
                </c:pt>
                <c:pt idx="6807">
                  <c:v>-1.6014699999999999</c:v>
                </c:pt>
                <c:pt idx="6808">
                  <c:v>-1.6014699999999999</c:v>
                </c:pt>
                <c:pt idx="6809">
                  <c:v>-1.6014699999999999</c:v>
                </c:pt>
                <c:pt idx="6810">
                  <c:v>-1.6014699999999999</c:v>
                </c:pt>
                <c:pt idx="6811">
                  <c:v>-1.4439580000000001</c:v>
                </c:pt>
                <c:pt idx="6812">
                  <c:v>-1.4439580000000001</c:v>
                </c:pt>
                <c:pt idx="6813">
                  <c:v>-1.4439580000000001</c:v>
                </c:pt>
                <c:pt idx="6814">
                  <c:v>-1.3626450000000001</c:v>
                </c:pt>
                <c:pt idx="6815">
                  <c:v>-1.3626450000000001</c:v>
                </c:pt>
                <c:pt idx="6816">
                  <c:v>-1.315461</c:v>
                </c:pt>
                <c:pt idx="6817">
                  <c:v>-1.269755</c:v>
                </c:pt>
                <c:pt idx="6818">
                  <c:v>-1.225495</c:v>
                </c:pt>
                <c:pt idx="6819">
                  <c:v>-1.1826430000000001</c:v>
                </c:pt>
                <c:pt idx="6820">
                  <c:v>-1.1412119999999999</c:v>
                </c:pt>
                <c:pt idx="6821">
                  <c:v>-1.1412119999999999</c:v>
                </c:pt>
                <c:pt idx="6822">
                  <c:v>-0.96011299999999999</c:v>
                </c:pt>
                <c:pt idx="6823">
                  <c:v>-0.96011299999999999</c:v>
                </c:pt>
                <c:pt idx="6824">
                  <c:v>-0.92551099999999997</c:v>
                </c:pt>
                <c:pt idx="6825">
                  <c:v>-0.891231</c:v>
                </c:pt>
                <c:pt idx="6826">
                  <c:v>-0.86092400000000002</c:v>
                </c:pt>
                <c:pt idx="6827">
                  <c:v>-0.83253699999999997</c:v>
                </c:pt>
                <c:pt idx="6828">
                  <c:v>-0.80524099999999998</c:v>
                </c:pt>
                <c:pt idx="6829">
                  <c:v>-0.80524099999999998</c:v>
                </c:pt>
                <c:pt idx="6830">
                  <c:v>-0.68853299999999995</c:v>
                </c:pt>
                <c:pt idx="6831">
                  <c:v>-0.68853299999999995</c:v>
                </c:pt>
                <c:pt idx="6832">
                  <c:v>-0.66075200000000001</c:v>
                </c:pt>
                <c:pt idx="6833">
                  <c:v>-0.64974299999999996</c:v>
                </c:pt>
                <c:pt idx="6834">
                  <c:v>-0.64277499999999999</c:v>
                </c:pt>
                <c:pt idx="6835">
                  <c:v>-0.64277499999999999</c:v>
                </c:pt>
                <c:pt idx="6836">
                  <c:v>-0.63595000000000002</c:v>
                </c:pt>
                <c:pt idx="6837">
                  <c:v>-0.63595000000000002</c:v>
                </c:pt>
                <c:pt idx="6838">
                  <c:v>-0.57869400000000004</c:v>
                </c:pt>
                <c:pt idx="6839">
                  <c:v>-0.576874</c:v>
                </c:pt>
                <c:pt idx="6840">
                  <c:v>-0.57379199999999997</c:v>
                </c:pt>
                <c:pt idx="6841">
                  <c:v>-0.57051700000000005</c:v>
                </c:pt>
                <c:pt idx="6842">
                  <c:v>-0.56450699999999998</c:v>
                </c:pt>
                <c:pt idx="6843">
                  <c:v>-0.559836</c:v>
                </c:pt>
                <c:pt idx="6844">
                  <c:v>-0.559836</c:v>
                </c:pt>
                <c:pt idx="6845">
                  <c:v>-0.559836</c:v>
                </c:pt>
                <c:pt idx="6846">
                  <c:v>-0.474219</c:v>
                </c:pt>
                <c:pt idx="6847">
                  <c:v>-0.463086</c:v>
                </c:pt>
                <c:pt idx="6848">
                  <c:v>-0.44808700000000001</c:v>
                </c:pt>
                <c:pt idx="6849">
                  <c:v>-0.43158600000000003</c:v>
                </c:pt>
                <c:pt idx="6850">
                  <c:v>-0.41354200000000002</c:v>
                </c:pt>
                <c:pt idx="6851">
                  <c:v>-0.39409699999999998</c:v>
                </c:pt>
                <c:pt idx="6852">
                  <c:v>-0.39409699999999998</c:v>
                </c:pt>
                <c:pt idx="6853">
                  <c:v>-0.39409699999999998</c:v>
                </c:pt>
                <c:pt idx="6854">
                  <c:v>-0.22239999999999999</c:v>
                </c:pt>
                <c:pt idx="6855">
                  <c:v>-0.19047900000000001</c:v>
                </c:pt>
                <c:pt idx="6856">
                  <c:v>-0.151112</c:v>
                </c:pt>
                <c:pt idx="6857">
                  <c:v>-0.106474</c:v>
                </c:pt>
                <c:pt idx="6858">
                  <c:v>-5.9526999999999997E-2</c:v>
                </c:pt>
                <c:pt idx="6859">
                  <c:v>-8.2229999999999994E-3</c:v>
                </c:pt>
                <c:pt idx="6860">
                  <c:v>-8.2229999999999994E-3</c:v>
                </c:pt>
                <c:pt idx="6861">
                  <c:v>-8.2229999999999994E-3</c:v>
                </c:pt>
                <c:pt idx="6862">
                  <c:v>0.28863100000000003</c:v>
                </c:pt>
                <c:pt idx="6863">
                  <c:v>0.35362300000000002</c:v>
                </c:pt>
                <c:pt idx="6864">
                  <c:v>0.42020800000000003</c:v>
                </c:pt>
                <c:pt idx="6865">
                  <c:v>0.48816199999999998</c:v>
                </c:pt>
                <c:pt idx="6866">
                  <c:v>0.56054000000000004</c:v>
                </c:pt>
                <c:pt idx="6867">
                  <c:v>0.63383400000000001</c:v>
                </c:pt>
                <c:pt idx="6868">
                  <c:v>0.63383400000000001</c:v>
                </c:pt>
                <c:pt idx="6869">
                  <c:v>0.63383400000000001</c:v>
                </c:pt>
                <c:pt idx="6870">
                  <c:v>0.88339699999999999</c:v>
                </c:pt>
                <c:pt idx="6871">
                  <c:v>0.88339699999999999</c:v>
                </c:pt>
                <c:pt idx="6872">
                  <c:v>1.004643</c:v>
                </c:pt>
                <c:pt idx="6873">
                  <c:v>1.0792109999999999</c:v>
                </c:pt>
                <c:pt idx="6874">
                  <c:v>1.1544110000000001</c:v>
                </c:pt>
                <c:pt idx="6875">
                  <c:v>1.22889</c:v>
                </c:pt>
                <c:pt idx="6876">
                  <c:v>1.2991299999999999</c:v>
                </c:pt>
                <c:pt idx="6877">
                  <c:v>1.3720619999999999</c:v>
                </c:pt>
                <c:pt idx="6878">
                  <c:v>1.6098269999999999</c:v>
                </c:pt>
                <c:pt idx="6879">
                  <c:v>1.6098269999999999</c:v>
                </c:pt>
                <c:pt idx="6880">
                  <c:v>1.6512929999999999</c:v>
                </c:pt>
                <c:pt idx="6881">
                  <c:v>1.7864329999999999</c:v>
                </c:pt>
                <c:pt idx="6882">
                  <c:v>1.851898</c:v>
                </c:pt>
                <c:pt idx="6883">
                  <c:v>1.917198</c:v>
                </c:pt>
                <c:pt idx="6884">
                  <c:v>1.97845</c:v>
                </c:pt>
                <c:pt idx="6885">
                  <c:v>2.0414810000000001</c:v>
                </c:pt>
                <c:pt idx="6886">
                  <c:v>2.246461</c:v>
                </c:pt>
                <c:pt idx="6887">
                  <c:v>2.246461</c:v>
                </c:pt>
                <c:pt idx="6888">
                  <c:v>2.2843749999999998</c:v>
                </c:pt>
                <c:pt idx="6889">
                  <c:v>2.4123869999999998</c:v>
                </c:pt>
                <c:pt idx="6890">
                  <c:v>2.4758339999999999</c:v>
                </c:pt>
                <c:pt idx="6891">
                  <c:v>2.5410780000000002</c:v>
                </c:pt>
                <c:pt idx="6892">
                  <c:v>2.6060110000000001</c:v>
                </c:pt>
                <c:pt idx="6893">
                  <c:v>2.669915</c:v>
                </c:pt>
                <c:pt idx="6894">
                  <c:v>2.873427</c:v>
                </c:pt>
                <c:pt idx="6895">
                  <c:v>2.873427</c:v>
                </c:pt>
                <c:pt idx="6896">
                  <c:v>2.9147569999999998</c:v>
                </c:pt>
                <c:pt idx="6897">
                  <c:v>3.0472549999999998</c:v>
                </c:pt>
                <c:pt idx="6898">
                  <c:v>3.114109</c:v>
                </c:pt>
                <c:pt idx="6899">
                  <c:v>3.180723</c:v>
                </c:pt>
                <c:pt idx="6900">
                  <c:v>3.2471610000000002</c:v>
                </c:pt>
                <c:pt idx="6901">
                  <c:v>3.3094459999999999</c:v>
                </c:pt>
                <c:pt idx="6902">
                  <c:v>3.6264620000000001</c:v>
                </c:pt>
                <c:pt idx="6903">
                  <c:v>3.6264620000000001</c:v>
                </c:pt>
                <c:pt idx="6904">
                  <c:v>3.6646010000000002</c:v>
                </c:pt>
                <c:pt idx="6905">
                  <c:v>3.7897569999999998</c:v>
                </c:pt>
                <c:pt idx="6906">
                  <c:v>3.8524910000000001</c:v>
                </c:pt>
                <c:pt idx="6907">
                  <c:v>3.9129870000000002</c:v>
                </c:pt>
                <c:pt idx="6908">
                  <c:v>3.9731399999999999</c:v>
                </c:pt>
                <c:pt idx="6909">
                  <c:v>4.028505</c:v>
                </c:pt>
                <c:pt idx="6910">
                  <c:v>4.2157289999999996</c:v>
                </c:pt>
                <c:pt idx="6911">
                  <c:v>4.2157289999999996</c:v>
                </c:pt>
                <c:pt idx="6912">
                  <c:v>4.2494630000000004</c:v>
                </c:pt>
                <c:pt idx="6913">
                  <c:v>4.3527269999999998</c:v>
                </c:pt>
                <c:pt idx="6914">
                  <c:v>4.4011430000000002</c:v>
                </c:pt>
                <c:pt idx="6915">
                  <c:v>4.4468220000000001</c:v>
                </c:pt>
                <c:pt idx="6916">
                  <c:v>4.4887420000000002</c:v>
                </c:pt>
                <c:pt idx="6917">
                  <c:v>4.530297</c:v>
                </c:pt>
                <c:pt idx="6918">
                  <c:v>4.6788090000000002</c:v>
                </c:pt>
                <c:pt idx="6919">
                  <c:v>4.6788090000000002</c:v>
                </c:pt>
                <c:pt idx="6920">
                  <c:v>4.736008</c:v>
                </c:pt>
                <c:pt idx="6921">
                  <c:v>4.770257</c:v>
                </c:pt>
                <c:pt idx="6922">
                  <c:v>4.8031059999999997</c:v>
                </c:pt>
                <c:pt idx="6923">
                  <c:v>4.8351009999999999</c:v>
                </c:pt>
                <c:pt idx="6924">
                  <c:v>4.8634930000000001</c:v>
                </c:pt>
                <c:pt idx="6925">
                  <c:v>4.8929749999999999</c:v>
                </c:pt>
                <c:pt idx="6926">
                  <c:v>5.0491419999999998</c:v>
                </c:pt>
                <c:pt idx="6927">
                  <c:v>5.0761019999999997</c:v>
                </c:pt>
                <c:pt idx="6928">
                  <c:v>5.1036619999999999</c:v>
                </c:pt>
                <c:pt idx="6929">
                  <c:v>5.1289610000000003</c:v>
                </c:pt>
                <c:pt idx="6930">
                  <c:v>5.1563790000000003</c:v>
                </c:pt>
                <c:pt idx="6931">
                  <c:v>5.1830470000000002</c:v>
                </c:pt>
                <c:pt idx="6932">
                  <c:v>5.1830470000000002</c:v>
                </c:pt>
                <c:pt idx="6933">
                  <c:v>5.1830470000000002</c:v>
                </c:pt>
                <c:pt idx="6934">
                  <c:v>5.3179169999999996</c:v>
                </c:pt>
                <c:pt idx="6935">
                  <c:v>5.3429270000000004</c:v>
                </c:pt>
                <c:pt idx="6936">
                  <c:v>5.3686090000000002</c:v>
                </c:pt>
                <c:pt idx="6937">
                  <c:v>5.3937499999999998</c:v>
                </c:pt>
                <c:pt idx="6938">
                  <c:v>5.4183820000000003</c:v>
                </c:pt>
                <c:pt idx="6939">
                  <c:v>5.4439279999999997</c:v>
                </c:pt>
                <c:pt idx="6940">
                  <c:v>5.4439279999999997</c:v>
                </c:pt>
                <c:pt idx="6941">
                  <c:v>5.4439279999999997</c:v>
                </c:pt>
                <c:pt idx="6942">
                  <c:v>5.5656499999999998</c:v>
                </c:pt>
                <c:pt idx="6943">
                  <c:v>5.5895080000000004</c:v>
                </c:pt>
                <c:pt idx="6944">
                  <c:v>5.6130050000000002</c:v>
                </c:pt>
                <c:pt idx="6945">
                  <c:v>5.6361410000000003</c:v>
                </c:pt>
                <c:pt idx="6946">
                  <c:v>5.6589150000000004</c:v>
                </c:pt>
                <c:pt idx="6947">
                  <c:v>5.6794979999999997</c:v>
                </c:pt>
                <c:pt idx="6948">
                  <c:v>5.6794979999999997</c:v>
                </c:pt>
                <c:pt idx="6949">
                  <c:v>5.6794979999999997</c:v>
                </c:pt>
                <c:pt idx="6950">
                  <c:v>5.7855179999999997</c:v>
                </c:pt>
                <c:pt idx="6951">
                  <c:v>5.8053850000000002</c:v>
                </c:pt>
                <c:pt idx="6952">
                  <c:v>5.8235489999999999</c:v>
                </c:pt>
                <c:pt idx="6953">
                  <c:v>5.8424610000000001</c:v>
                </c:pt>
                <c:pt idx="6954">
                  <c:v>5.8608779999999996</c:v>
                </c:pt>
                <c:pt idx="6955">
                  <c:v>5.8787909999999997</c:v>
                </c:pt>
                <c:pt idx="6956">
                  <c:v>5.8787909999999997</c:v>
                </c:pt>
                <c:pt idx="6957">
                  <c:v>5.8787909999999997</c:v>
                </c:pt>
                <c:pt idx="6958">
                  <c:v>5.9647040000000002</c:v>
                </c:pt>
                <c:pt idx="6959">
                  <c:v>5.9802999999999997</c:v>
                </c:pt>
                <c:pt idx="6960">
                  <c:v>5.9954479999999997</c:v>
                </c:pt>
                <c:pt idx="6961">
                  <c:v>6.0101709999999997</c:v>
                </c:pt>
                <c:pt idx="6962">
                  <c:v>6.0246899999999997</c:v>
                </c:pt>
                <c:pt idx="6963">
                  <c:v>6.0388349999999997</c:v>
                </c:pt>
                <c:pt idx="6964">
                  <c:v>6.0388349999999997</c:v>
                </c:pt>
                <c:pt idx="6965">
                  <c:v>6.0388349999999997</c:v>
                </c:pt>
                <c:pt idx="6966">
                  <c:v>6.1084569999999996</c:v>
                </c:pt>
                <c:pt idx="6967">
                  <c:v>6.1210659999999999</c:v>
                </c:pt>
                <c:pt idx="6968">
                  <c:v>6.1331509999999998</c:v>
                </c:pt>
                <c:pt idx="6969">
                  <c:v>6.1445259999999999</c:v>
                </c:pt>
                <c:pt idx="6970">
                  <c:v>6.1562270000000003</c:v>
                </c:pt>
                <c:pt idx="6971">
                  <c:v>6.1676630000000001</c:v>
                </c:pt>
                <c:pt idx="6972">
                  <c:v>6.1676630000000001</c:v>
                </c:pt>
                <c:pt idx="6973">
                  <c:v>6.1676630000000001</c:v>
                </c:pt>
                <c:pt idx="6974">
                  <c:v>6.2252289999999997</c:v>
                </c:pt>
                <c:pt idx="6975">
                  <c:v>6.2357459999999998</c:v>
                </c:pt>
                <c:pt idx="6976">
                  <c:v>6.2460560000000003</c:v>
                </c:pt>
                <c:pt idx="6977">
                  <c:v>6.2562610000000003</c:v>
                </c:pt>
                <c:pt idx="6978">
                  <c:v>6.2663820000000001</c:v>
                </c:pt>
                <c:pt idx="6979">
                  <c:v>6.2758929999999999</c:v>
                </c:pt>
                <c:pt idx="6980">
                  <c:v>6.2758929999999999</c:v>
                </c:pt>
                <c:pt idx="6981">
                  <c:v>6.2758929999999999</c:v>
                </c:pt>
                <c:pt idx="6982">
                  <c:v>6.3293359999999996</c:v>
                </c:pt>
                <c:pt idx="6983">
                  <c:v>6.3388299999999997</c:v>
                </c:pt>
                <c:pt idx="6984">
                  <c:v>6.348954</c:v>
                </c:pt>
                <c:pt idx="6985">
                  <c:v>6.3590720000000003</c:v>
                </c:pt>
                <c:pt idx="6986">
                  <c:v>6.3693090000000003</c:v>
                </c:pt>
                <c:pt idx="6987">
                  <c:v>6.3796819999999999</c:v>
                </c:pt>
                <c:pt idx="6988">
                  <c:v>6.3796819999999999</c:v>
                </c:pt>
                <c:pt idx="6989">
                  <c:v>6.3796819999999999</c:v>
                </c:pt>
                <c:pt idx="6990">
                  <c:v>6.4358769999999996</c:v>
                </c:pt>
                <c:pt idx="6991">
                  <c:v>6.446796</c:v>
                </c:pt>
                <c:pt idx="6992">
                  <c:v>6.4579110000000002</c:v>
                </c:pt>
                <c:pt idx="6993">
                  <c:v>6.4685949999999997</c:v>
                </c:pt>
                <c:pt idx="6994">
                  <c:v>6.4800829999999996</c:v>
                </c:pt>
                <c:pt idx="6995">
                  <c:v>6.4917420000000003</c:v>
                </c:pt>
                <c:pt idx="6996">
                  <c:v>6.4917420000000003</c:v>
                </c:pt>
                <c:pt idx="6997">
                  <c:v>6.4917420000000003</c:v>
                </c:pt>
                <c:pt idx="6998">
                  <c:v>6.5548549999999999</c:v>
                </c:pt>
                <c:pt idx="6999">
                  <c:v>6.5667929999999997</c:v>
                </c:pt>
                <c:pt idx="7000">
                  <c:v>6.5788320000000002</c:v>
                </c:pt>
                <c:pt idx="7001">
                  <c:v>6.5909589999999998</c:v>
                </c:pt>
                <c:pt idx="7002">
                  <c:v>6.6029359999999997</c:v>
                </c:pt>
                <c:pt idx="7003">
                  <c:v>6.6145180000000003</c:v>
                </c:pt>
                <c:pt idx="7004">
                  <c:v>6.6145180000000003</c:v>
                </c:pt>
                <c:pt idx="7005">
                  <c:v>6.6625059999999996</c:v>
                </c:pt>
                <c:pt idx="7006">
                  <c:v>6.681387</c:v>
                </c:pt>
                <c:pt idx="7007">
                  <c:v>6.6936669999999996</c:v>
                </c:pt>
                <c:pt idx="7008">
                  <c:v>6.7058559999999998</c:v>
                </c:pt>
                <c:pt idx="7009">
                  <c:v>6.7179039999999999</c:v>
                </c:pt>
                <c:pt idx="7010">
                  <c:v>6.7290890000000001</c:v>
                </c:pt>
                <c:pt idx="7011">
                  <c:v>6.7407120000000003</c:v>
                </c:pt>
                <c:pt idx="7012">
                  <c:v>6.7407120000000003</c:v>
                </c:pt>
                <c:pt idx="7013">
                  <c:v>6.8844529999999997</c:v>
                </c:pt>
                <c:pt idx="7014">
                  <c:v>6.9018639999999998</c:v>
                </c:pt>
                <c:pt idx="7015">
                  <c:v>6.9119869999999999</c:v>
                </c:pt>
                <c:pt idx="7016">
                  <c:v>6.9216410000000002</c:v>
                </c:pt>
                <c:pt idx="7017">
                  <c:v>6.930993</c:v>
                </c:pt>
                <c:pt idx="7018">
                  <c:v>6.9396550000000001</c:v>
                </c:pt>
                <c:pt idx="7019">
                  <c:v>6.9471949999999998</c:v>
                </c:pt>
                <c:pt idx="7020">
                  <c:v>6.9471949999999998</c:v>
                </c:pt>
                <c:pt idx="7021">
                  <c:v>6.983168</c:v>
                </c:pt>
                <c:pt idx="7022">
                  <c:v>6.9906090000000001</c:v>
                </c:pt>
                <c:pt idx="7023">
                  <c:v>6.9967370000000004</c:v>
                </c:pt>
                <c:pt idx="7024">
                  <c:v>7.0024280000000001</c:v>
                </c:pt>
                <c:pt idx="7025">
                  <c:v>7.0073100000000004</c:v>
                </c:pt>
                <c:pt idx="7026">
                  <c:v>7.0120979999999999</c:v>
                </c:pt>
                <c:pt idx="7027">
                  <c:v>7.0166959999999996</c:v>
                </c:pt>
                <c:pt idx="7028">
                  <c:v>7.0166959999999996</c:v>
                </c:pt>
                <c:pt idx="7029">
                  <c:v>7.065118</c:v>
                </c:pt>
                <c:pt idx="7030">
                  <c:v>7.0674939999999999</c:v>
                </c:pt>
                <c:pt idx="7031">
                  <c:v>7.0705749999999998</c:v>
                </c:pt>
                <c:pt idx="7032">
                  <c:v>7.073925</c:v>
                </c:pt>
                <c:pt idx="7033">
                  <c:v>7.0769590000000004</c:v>
                </c:pt>
                <c:pt idx="7034">
                  <c:v>7.0800179999999999</c:v>
                </c:pt>
                <c:pt idx="7035">
                  <c:v>7.0830399999999996</c:v>
                </c:pt>
                <c:pt idx="7036">
                  <c:v>7.0830399999999996</c:v>
                </c:pt>
                <c:pt idx="7037">
                  <c:v>7.1057800000000002</c:v>
                </c:pt>
                <c:pt idx="7038">
                  <c:v>7.1074510000000002</c:v>
                </c:pt>
                <c:pt idx="7039">
                  <c:v>7.111167</c:v>
                </c:pt>
                <c:pt idx="7040">
                  <c:v>7.1151</c:v>
                </c:pt>
                <c:pt idx="7041">
                  <c:v>7.1192399999999996</c:v>
                </c:pt>
                <c:pt idx="7042">
                  <c:v>7.1235720000000002</c:v>
                </c:pt>
                <c:pt idx="7043">
                  <c:v>7.1276710000000003</c:v>
                </c:pt>
                <c:pt idx="7044">
                  <c:v>7.1276710000000003</c:v>
                </c:pt>
                <c:pt idx="7045">
                  <c:v>7.1533870000000004</c:v>
                </c:pt>
                <c:pt idx="7046">
                  <c:v>7.1581469999999996</c:v>
                </c:pt>
                <c:pt idx="7047">
                  <c:v>7.1626089999999998</c:v>
                </c:pt>
                <c:pt idx="7048">
                  <c:v>7.1671079999999998</c:v>
                </c:pt>
                <c:pt idx="7049">
                  <c:v>7.17164</c:v>
                </c:pt>
                <c:pt idx="7050">
                  <c:v>7.1761999999999997</c:v>
                </c:pt>
                <c:pt idx="7051">
                  <c:v>7.1807829999999999</c:v>
                </c:pt>
                <c:pt idx="7052">
                  <c:v>7.1807829999999999</c:v>
                </c:pt>
                <c:pt idx="7053">
                  <c:v>7.2080859999999998</c:v>
                </c:pt>
                <c:pt idx="7054">
                  <c:v>7.2215949999999998</c:v>
                </c:pt>
                <c:pt idx="7055">
                  <c:v>7.2215949999999998</c:v>
                </c:pt>
                <c:pt idx="7056">
                  <c:v>7.2248650000000003</c:v>
                </c:pt>
                <c:pt idx="7057">
                  <c:v>7.2279600000000004</c:v>
                </c:pt>
                <c:pt idx="7058">
                  <c:v>7.2279600000000004</c:v>
                </c:pt>
                <c:pt idx="7059">
                  <c:v>7.2524240000000004</c:v>
                </c:pt>
                <c:pt idx="7060">
                  <c:v>7.2524240000000004</c:v>
                </c:pt>
                <c:pt idx="7061">
                  <c:v>7.2524240000000004</c:v>
                </c:pt>
                <c:pt idx="7062">
                  <c:v>7.2543300000000004</c:v>
                </c:pt>
                <c:pt idx="7063">
                  <c:v>7.2548659999999998</c:v>
                </c:pt>
                <c:pt idx="7064">
                  <c:v>7.2550140000000001</c:v>
                </c:pt>
                <c:pt idx="7065">
                  <c:v>7.2544570000000004</c:v>
                </c:pt>
                <c:pt idx="7066">
                  <c:v>7.2544570000000004</c:v>
                </c:pt>
                <c:pt idx="7067">
                  <c:v>7.2691229999999996</c:v>
                </c:pt>
                <c:pt idx="7068">
                  <c:v>7.2691229999999996</c:v>
                </c:pt>
                <c:pt idx="7069">
                  <c:v>7.2691229999999996</c:v>
                </c:pt>
                <c:pt idx="7070">
                  <c:v>7.2555759999999996</c:v>
                </c:pt>
                <c:pt idx="7071">
                  <c:v>7.2555759999999996</c:v>
                </c:pt>
                <c:pt idx="7072">
                  <c:v>7.2527489999999997</c:v>
                </c:pt>
                <c:pt idx="7073">
                  <c:v>7.2498170000000002</c:v>
                </c:pt>
                <c:pt idx="7074">
                  <c:v>7.2498170000000002</c:v>
                </c:pt>
                <c:pt idx="7075">
                  <c:v>7.2584730000000004</c:v>
                </c:pt>
                <c:pt idx="7076">
                  <c:v>7.2584730000000004</c:v>
                </c:pt>
                <c:pt idx="7077">
                  <c:v>7.2535930000000004</c:v>
                </c:pt>
                <c:pt idx="7078">
                  <c:v>7.2406189999999997</c:v>
                </c:pt>
                <c:pt idx="7079">
                  <c:v>7.2406189999999997</c:v>
                </c:pt>
                <c:pt idx="7080">
                  <c:v>7.2373589999999997</c:v>
                </c:pt>
                <c:pt idx="7081">
                  <c:v>7.2340039999999997</c:v>
                </c:pt>
                <c:pt idx="7082">
                  <c:v>7.2340039999999997</c:v>
                </c:pt>
                <c:pt idx="7083">
                  <c:v>7.2424140000000001</c:v>
                </c:pt>
                <c:pt idx="7084">
                  <c:v>7.2424140000000001</c:v>
                </c:pt>
                <c:pt idx="7085">
                  <c:v>7.2373000000000003</c:v>
                </c:pt>
                <c:pt idx="7086">
                  <c:v>7.2233260000000001</c:v>
                </c:pt>
                <c:pt idx="7087">
                  <c:v>7.2233260000000001</c:v>
                </c:pt>
                <c:pt idx="7088">
                  <c:v>7.21976</c:v>
                </c:pt>
                <c:pt idx="7089">
                  <c:v>7.2161910000000002</c:v>
                </c:pt>
                <c:pt idx="7090">
                  <c:v>7.2161910000000002</c:v>
                </c:pt>
                <c:pt idx="7091">
                  <c:v>7.2248049999999999</c:v>
                </c:pt>
                <c:pt idx="7092">
                  <c:v>7.2248049999999999</c:v>
                </c:pt>
                <c:pt idx="7093">
                  <c:v>7.2212259999999997</c:v>
                </c:pt>
                <c:pt idx="7094">
                  <c:v>7.2204490000000003</c:v>
                </c:pt>
                <c:pt idx="7095">
                  <c:v>7.2204490000000003</c:v>
                </c:pt>
                <c:pt idx="7096">
                  <c:v>7.222099</c:v>
                </c:pt>
                <c:pt idx="7097">
                  <c:v>7.2245980000000003</c:v>
                </c:pt>
                <c:pt idx="7098">
                  <c:v>7.2245980000000003</c:v>
                </c:pt>
                <c:pt idx="7099">
                  <c:v>7.2530989999999997</c:v>
                </c:pt>
                <c:pt idx="7100">
                  <c:v>7.2530989999999997</c:v>
                </c:pt>
                <c:pt idx="7101">
                  <c:v>7.2535590000000001</c:v>
                </c:pt>
                <c:pt idx="7102">
                  <c:v>7.2838789999999998</c:v>
                </c:pt>
                <c:pt idx="7103">
                  <c:v>7.2838789999999998</c:v>
                </c:pt>
                <c:pt idx="7104">
                  <c:v>7.2948589999999998</c:v>
                </c:pt>
                <c:pt idx="7105">
                  <c:v>7.3076889999999999</c:v>
                </c:pt>
                <c:pt idx="7106">
                  <c:v>7.3076889999999999</c:v>
                </c:pt>
                <c:pt idx="7107">
                  <c:v>7.3750390000000001</c:v>
                </c:pt>
                <c:pt idx="7108">
                  <c:v>7.3750390000000001</c:v>
                </c:pt>
                <c:pt idx="7109">
                  <c:v>7.3827680000000004</c:v>
                </c:pt>
                <c:pt idx="7110">
                  <c:v>7.4663349999999999</c:v>
                </c:pt>
                <c:pt idx="7111">
                  <c:v>7.4663349999999999</c:v>
                </c:pt>
                <c:pt idx="7112">
                  <c:v>7.4913090000000002</c:v>
                </c:pt>
                <c:pt idx="7113">
                  <c:v>7.5177940000000003</c:v>
                </c:pt>
                <c:pt idx="7114">
                  <c:v>7.5177940000000003</c:v>
                </c:pt>
                <c:pt idx="7115">
                  <c:v>7.6304379999999998</c:v>
                </c:pt>
                <c:pt idx="7116">
                  <c:v>7.6304379999999998</c:v>
                </c:pt>
                <c:pt idx="7117">
                  <c:v>7.6452119999999999</c:v>
                </c:pt>
                <c:pt idx="7118">
                  <c:v>7.7755299999999998</c:v>
                </c:pt>
                <c:pt idx="7119">
                  <c:v>7.7755299999999998</c:v>
                </c:pt>
                <c:pt idx="7120">
                  <c:v>7.812894</c:v>
                </c:pt>
                <c:pt idx="7121">
                  <c:v>7.8517929999999998</c:v>
                </c:pt>
                <c:pt idx="7122">
                  <c:v>7.8517929999999998</c:v>
                </c:pt>
                <c:pt idx="7123">
                  <c:v>7.8517929999999998</c:v>
                </c:pt>
                <c:pt idx="7124">
                  <c:v>7.8517929999999998</c:v>
                </c:pt>
                <c:pt idx="7125">
                  <c:v>8.0133449999999993</c:v>
                </c:pt>
                <c:pt idx="7126">
                  <c:v>8.0706939999999996</c:v>
                </c:pt>
                <c:pt idx="7127">
                  <c:v>8.0706939999999996</c:v>
                </c:pt>
                <c:pt idx="7128">
                  <c:v>8.1116580000000003</c:v>
                </c:pt>
                <c:pt idx="7129">
                  <c:v>8.1506100000000004</c:v>
                </c:pt>
                <c:pt idx="7130">
                  <c:v>8.1923949999999994</c:v>
                </c:pt>
                <c:pt idx="7131">
                  <c:v>8.2342479999999991</c:v>
                </c:pt>
                <c:pt idx="7132">
                  <c:v>8.2693560000000002</c:v>
                </c:pt>
                <c:pt idx="7133">
                  <c:v>8.2693560000000002</c:v>
                </c:pt>
                <c:pt idx="7134">
                  <c:v>8.4524439999999998</c:v>
                </c:pt>
                <c:pt idx="7135">
                  <c:v>8.4879560000000005</c:v>
                </c:pt>
                <c:pt idx="7136">
                  <c:v>8.5232770000000002</c:v>
                </c:pt>
                <c:pt idx="7137">
                  <c:v>8.5583899999999993</c:v>
                </c:pt>
                <c:pt idx="7138">
                  <c:v>8.5906210000000005</c:v>
                </c:pt>
                <c:pt idx="7139">
                  <c:v>8.6251829999999998</c:v>
                </c:pt>
                <c:pt idx="7140">
                  <c:v>8.6593959999999992</c:v>
                </c:pt>
                <c:pt idx="7141">
                  <c:v>8.6593959999999992</c:v>
                </c:pt>
                <c:pt idx="7142">
                  <c:v>8.8375179999999993</c:v>
                </c:pt>
                <c:pt idx="7143">
                  <c:v>8.8667350000000003</c:v>
                </c:pt>
                <c:pt idx="7144">
                  <c:v>8.8953109999999995</c:v>
                </c:pt>
                <c:pt idx="7145">
                  <c:v>8.9231909999999992</c:v>
                </c:pt>
                <c:pt idx="7146">
                  <c:v>8.9503470000000007</c:v>
                </c:pt>
                <c:pt idx="7147">
                  <c:v>8.9767539999999997</c:v>
                </c:pt>
                <c:pt idx="7148">
                  <c:v>8.9990050000000004</c:v>
                </c:pt>
                <c:pt idx="7149">
                  <c:v>8.9990050000000004</c:v>
                </c:pt>
                <c:pt idx="7150">
                  <c:v>9.1648890000000005</c:v>
                </c:pt>
                <c:pt idx="7151">
                  <c:v>9.1941369999999996</c:v>
                </c:pt>
                <c:pt idx="7152">
                  <c:v>9.2223690000000005</c:v>
                </c:pt>
                <c:pt idx="7153">
                  <c:v>9.2487100000000009</c:v>
                </c:pt>
                <c:pt idx="7154">
                  <c:v>9.2747720000000005</c:v>
                </c:pt>
                <c:pt idx="7155">
                  <c:v>9.2997639999999997</c:v>
                </c:pt>
                <c:pt idx="7156">
                  <c:v>9.3213840000000001</c:v>
                </c:pt>
                <c:pt idx="7157">
                  <c:v>9.3213840000000001</c:v>
                </c:pt>
                <c:pt idx="7158">
                  <c:v>9.6124390000000002</c:v>
                </c:pt>
                <c:pt idx="7159">
                  <c:v>9.6124390000000002</c:v>
                </c:pt>
                <c:pt idx="7160">
                  <c:v>9.6388149999999992</c:v>
                </c:pt>
                <c:pt idx="7161">
                  <c:v>9.6618169999999992</c:v>
                </c:pt>
                <c:pt idx="7162">
                  <c:v>9.6910329999999991</c:v>
                </c:pt>
                <c:pt idx="7163">
                  <c:v>9.7161369999999998</c:v>
                </c:pt>
                <c:pt idx="7164">
                  <c:v>9.7346830000000004</c:v>
                </c:pt>
                <c:pt idx="7165">
                  <c:v>9.7346830000000004</c:v>
                </c:pt>
                <c:pt idx="7166">
                  <c:v>9.832516</c:v>
                </c:pt>
                <c:pt idx="7167">
                  <c:v>9.832516</c:v>
                </c:pt>
                <c:pt idx="7168">
                  <c:v>9.8286639999999998</c:v>
                </c:pt>
                <c:pt idx="7169">
                  <c:v>9.8224099999999996</c:v>
                </c:pt>
                <c:pt idx="7170">
                  <c:v>9.807385</c:v>
                </c:pt>
                <c:pt idx="7171">
                  <c:v>9.7830879999999993</c:v>
                </c:pt>
                <c:pt idx="7172">
                  <c:v>9.7491420000000009</c:v>
                </c:pt>
                <c:pt idx="7173">
                  <c:v>9.7491420000000009</c:v>
                </c:pt>
                <c:pt idx="7174">
                  <c:v>9.5382739999999995</c:v>
                </c:pt>
                <c:pt idx="7175">
                  <c:v>9.5382739999999995</c:v>
                </c:pt>
                <c:pt idx="7176">
                  <c:v>9.4656920000000007</c:v>
                </c:pt>
                <c:pt idx="7177">
                  <c:v>9.3882890000000003</c:v>
                </c:pt>
                <c:pt idx="7178">
                  <c:v>9.3016170000000002</c:v>
                </c:pt>
                <c:pt idx="7179">
                  <c:v>9.2033660000000008</c:v>
                </c:pt>
                <c:pt idx="7180">
                  <c:v>9.1054329999999997</c:v>
                </c:pt>
                <c:pt idx="7181">
                  <c:v>9.1054329999999997</c:v>
                </c:pt>
                <c:pt idx="7182">
                  <c:v>8.2632879999999993</c:v>
                </c:pt>
                <c:pt idx="7183">
                  <c:v>8.2632879999999993</c:v>
                </c:pt>
                <c:pt idx="7184">
                  <c:v>8.1306039999999999</c:v>
                </c:pt>
                <c:pt idx="7185">
                  <c:v>8.011666</c:v>
                </c:pt>
                <c:pt idx="7186">
                  <c:v>7.8932330000000004</c:v>
                </c:pt>
                <c:pt idx="7187">
                  <c:v>7.8932330000000004</c:v>
                </c:pt>
                <c:pt idx="7188">
                  <c:v>7.5004999999999997</c:v>
                </c:pt>
                <c:pt idx="7189">
                  <c:v>7.5004999999999997</c:v>
                </c:pt>
                <c:pt idx="7190">
                  <c:v>7.250839</c:v>
                </c:pt>
                <c:pt idx="7191">
                  <c:v>7.250839</c:v>
                </c:pt>
                <c:pt idx="7192">
                  <c:v>7.2109110000000003</c:v>
                </c:pt>
                <c:pt idx="7193">
                  <c:v>7.1790250000000002</c:v>
                </c:pt>
                <c:pt idx="7194">
                  <c:v>7.1557389999999996</c:v>
                </c:pt>
                <c:pt idx="7195">
                  <c:v>7.1557389999999996</c:v>
                </c:pt>
                <c:pt idx="7196">
                  <c:v>7.069623</c:v>
                </c:pt>
                <c:pt idx="7197">
                  <c:v>7.069623</c:v>
                </c:pt>
                <c:pt idx="7198">
                  <c:v>7.0331859999999997</c:v>
                </c:pt>
                <c:pt idx="7199">
                  <c:v>7.0331859999999997</c:v>
                </c:pt>
                <c:pt idx="7200">
                  <c:v>7.0200360000000002</c:v>
                </c:pt>
                <c:pt idx="7201">
                  <c:v>7.0045520000000003</c:v>
                </c:pt>
                <c:pt idx="7202">
                  <c:v>6.982926</c:v>
                </c:pt>
                <c:pt idx="7203">
                  <c:v>6.982926</c:v>
                </c:pt>
                <c:pt idx="7204">
                  <c:v>6.8854199999999999</c:v>
                </c:pt>
                <c:pt idx="7205">
                  <c:v>6.8854199999999999</c:v>
                </c:pt>
                <c:pt idx="7206">
                  <c:v>6.7370799999999997</c:v>
                </c:pt>
                <c:pt idx="7207">
                  <c:v>6.7370799999999997</c:v>
                </c:pt>
                <c:pt idx="7208">
                  <c:v>6.6770110000000003</c:v>
                </c:pt>
                <c:pt idx="7209">
                  <c:v>6.5371550000000003</c:v>
                </c:pt>
                <c:pt idx="7210">
                  <c:v>6.5371550000000003</c:v>
                </c:pt>
                <c:pt idx="7211">
                  <c:v>6.5371550000000003</c:v>
                </c:pt>
                <c:pt idx="7212">
                  <c:v>6.2533529999999997</c:v>
                </c:pt>
                <c:pt idx="7213">
                  <c:v>6.2533529999999997</c:v>
                </c:pt>
                <c:pt idx="7214">
                  <c:v>5.9376160000000002</c:v>
                </c:pt>
                <c:pt idx="7215">
                  <c:v>5.845129</c:v>
                </c:pt>
                <c:pt idx="7216">
                  <c:v>5.75284</c:v>
                </c:pt>
                <c:pt idx="7217">
                  <c:v>5.6618430000000002</c:v>
                </c:pt>
                <c:pt idx="7218">
                  <c:v>5.6618430000000002</c:v>
                </c:pt>
                <c:pt idx="7219">
                  <c:v>5.6618430000000002</c:v>
                </c:pt>
                <c:pt idx="7220">
                  <c:v>5.346533</c:v>
                </c:pt>
                <c:pt idx="7221">
                  <c:v>5.346533</c:v>
                </c:pt>
                <c:pt idx="7222">
                  <c:v>5.0860849999999997</c:v>
                </c:pt>
                <c:pt idx="7223">
                  <c:v>5.0230329999999999</c:v>
                </c:pt>
                <c:pt idx="7224">
                  <c:v>4.9681300000000004</c:v>
                </c:pt>
                <c:pt idx="7225">
                  <c:v>4.91486</c:v>
                </c:pt>
                <c:pt idx="7226">
                  <c:v>4.91486</c:v>
                </c:pt>
                <c:pt idx="7227">
                  <c:v>4.91486</c:v>
                </c:pt>
                <c:pt idx="7228">
                  <c:v>4.7295230000000004</c:v>
                </c:pt>
                <c:pt idx="7229">
                  <c:v>4.7295230000000004</c:v>
                </c:pt>
                <c:pt idx="7230">
                  <c:v>4.5928789999999999</c:v>
                </c:pt>
                <c:pt idx="7231">
                  <c:v>4.5578149999999997</c:v>
                </c:pt>
                <c:pt idx="7232">
                  <c:v>4.523371</c:v>
                </c:pt>
                <c:pt idx="7233">
                  <c:v>4.4889999999999999</c:v>
                </c:pt>
                <c:pt idx="7234">
                  <c:v>4.4889999999999999</c:v>
                </c:pt>
                <c:pt idx="7235">
                  <c:v>4.4889999999999999</c:v>
                </c:pt>
                <c:pt idx="7236">
                  <c:v>4.3525090000000004</c:v>
                </c:pt>
                <c:pt idx="7237">
                  <c:v>4.3525090000000004</c:v>
                </c:pt>
                <c:pt idx="7238">
                  <c:v>4.2293240000000001</c:v>
                </c:pt>
                <c:pt idx="7239">
                  <c:v>4.1885669999999999</c:v>
                </c:pt>
                <c:pt idx="7240">
                  <c:v>4.1411689999999997</c:v>
                </c:pt>
                <c:pt idx="7241">
                  <c:v>4.0890940000000002</c:v>
                </c:pt>
                <c:pt idx="7242">
                  <c:v>4.0890940000000002</c:v>
                </c:pt>
                <c:pt idx="7243">
                  <c:v>4.0890940000000002</c:v>
                </c:pt>
                <c:pt idx="7244">
                  <c:v>3.8837510000000002</c:v>
                </c:pt>
                <c:pt idx="7245">
                  <c:v>3.8837510000000002</c:v>
                </c:pt>
                <c:pt idx="7246">
                  <c:v>3.1042079999999999</c:v>
                </c:pt>
                <c:pt idx="7247">
                  <c:v>3.0495290000000002</c:v>
                </c:pt>
                <c:pt idx="7248">
                  <c:v>2.869443</c:v>
                </c:pt>
                <c:pt idx="7249">
                  <c:v>2.7735910000000001</c:v>
                </c:pt>
                <c:pt idx="7250">
                  <c:v>2.6754250000000002</c:v>
                </c:pt>
                <c:pt idx="7251">
                  <c:v>2.5749780000000002</c:v>
                </c:pt>
                <c:pt idx="7252">
                  <c:v>2.4722170000000001</c:v>
                </c:pt>
                <c:pt idx="7253">
                  <c:v>2.4722170000000001</c:v>
                </c:pt>
                <c:pt idx="7254">
                  <c:v>2.0571969999999999</c:v>
                </c:pt>
                <c:pt idx="7255">
                  <c:v>1.9497249999999999</c:v>
                </c:pt>
                <c:pt idx="7256">
                  <c:v>1.8429310000000001</c:v>
                </c:pt>
                <c:pt idx="7257">
                  <c:v>1.7290160000000001</c:v>
                </c:pt>
                <c:pt idx="7258">
                  <c:v>1.61307</c:v>
                </c:pt>
                <c:pt idx="7259">
                  <c:v>1.4952270000000001</c:v>
                </c:pt>
                <c:pt idx="7260">
                  <c:v>1.3758079999999999</c:v>
                </c:pt>
                <c:pt idx="7261">
                  <c:v>1.3758079999999999</c:v>
                </c:pt>
                <c:pt idx="7262">
                  <c:v>0.98019800000000001</c:v>
                </c:pt>
                <c:pt idx="7263">
                  <c:v>0.91057900000000003</c:v>
                </c:pt>
                <c:pt idx="7264">
                  <c:v>0.68004799999999999</c:v>
                </c:pt>
                <c:pt idx="7265">
                  <c:v>0.56216900000000003</c:v>
                </c:pt>
                <c:pt idx="7266">
                  <c:v>0.44482500000000003</c:v>
                </c:pt>
                <c:pt idx="7267">
                  <c:v>0.328376</c:v>
                </c:pt>
                <c:pt idx="7268">
                  <c:v>0.21321999999999999</c:v>
                </c:pt>
                <c:pt idx="7269">
                  <c:v>0.21321999999999999</c:v>
                </c:pt>
                <c:pt idx="7270">
                  <c:v>-0.15907499999999999</c:v>
                </c:pt>
                <c:pt idx="7271">
                  <c:v>-0.15907499999999999</c:v>
                </c:pt>
                <c:pt idx="7272">
                  <c:v>-0.15907499999999999</c:v>
                </c:pt>
                <c:pt idx="7273">
                  <c:v>-0.221001</c:v>
                </c:pt>
                <c:pt idx="7274">
                  <c:v>-0.42722100000000002</c:v>
                </c:pt>
                <c:pt idx="7275">
                  <c:v>-0.52181500000000003</c:v>
                </c:pt>
                <c:pt idx="7276">
                  <c:v>-0.61816300000000002</c:v>
                </c:pt>
                <c:pt idx="7277">
                  <c:v>-0.71141600000000005</c:v>
                </c:pt>
                <c:pt idx="7278">
                  <c:v>-0.80138299999999996</c:v>
                </c:pt>
                <c:pt idx="7279">
                  <c:v>-0.80138299999999996</c:v>
                </c:pt>
                <c:pt idx="7280">
                  <c:v>-0.80138299999999996</c:v>
                </c:pt>
                <c:pt idx="7281">
                  <c:v>-1.281965</c:v>
                </c:pt>
                <c:pt idx="7282">
                  <c:v>-1.281965</c:v>
                </c:pt>
                <c:pt idx="7283">
                  <c:v>-1.281965</c:v>
                </c:pt>
                <c:pt idx="7284">
                  <c:v>-1.281965</c:v>
                </c:pt>
                <c:pt idx="7285">
                  <c:v>-1.32196</c:v>
                </c:pt>
                <c:pt idx="7286">
                  <c:v>-1.5305</c:v>
                </c:pt>
                <c:pt idx="7287">
                  <c:v>-1.5970139999999999</c:v>
                </c:pt>
                <c:pt idx="7288">
                  <c:v>-1.661289</c:v>
                </c:pt>
                <c:pt idx="7289">
                  <c:v>-1.723638</c:v>
                </c:pt>
                <c:pt idx="7290">
                  <c:v>-1.723638</c:v>
                </c:pt>
                <c:pt idx="7291">
                  <c:v>-1.723638</c:v>
                </c:pt>
                <c:pt idx="7292">
                  <c:v>-1.9386760000000001</c:v>
                </c:pt>
                <c:pt idx="7293">
                  <c:v>-1.9386760000000001</c:v>
                </c:pt>
                <c:pt idx="7294">
                  <c:v>-2.1322299999999998</c:v>
                </c:pt>
                <c:pt idx="7295">
                  <c:v>-2.1883970000000001</c:v>
                </c:pt>
                <c:pt idx="7296">
                  <c:v>-2.2458809999999998</c:v>
                </c:pt>
                <c:pt idx="7297">
                  <c:v>-2.3049789999999999</c:v>
                </c:pt>
                <c:pt idx="7298">
                  <c:v>-2.3049789999999999</c:v>
                </c:pt>
                <c:pt idx="7299">
                  <c:v>-2.3049789999999999</c:v>
                </c:pt>
                <c:pt idx="7300">
                  <c:v>-2.5348320000000002</c:v>
                </c:pt>
                <c:pt idx="7301">
                  <c:v>-2.5348320000000002</c:v>
                </c:pt>
                <c:pt idx="7302">
                  <c:v>-2.773523</c:v>
                </c:pt>
                <c:pt idx="7303">
                  <c:v>-2.8452289999999998</c:v>
                </c:pt>
                <c:pt idx="7304">
                  <c:v>-2.9179870000000001</c:v>
                </c:pt>
                <c:pt idx="7305">
                  <c:v>-2.9913859999999999</c:v>
                </c:pt>
                <c:pt idx="7306">
                  <c:v>-2.9913859999999999</c:v>
                </c:pt>
                <c:pt idx="7307">
                  <c:v>-2.9913859999999999</c:v>
                </c:pt>
                <c:pt idx="7308">
                  <c:v>-3.2654890000000001</c:v>
                </c:pt>
                <c:pt idx="7309">
                  <c:v>-3.2654890000000001</c:v>
                </c:pt>
                <c:pt idx="7310">
                  <c:v>-3.7043240000000002</c:v>
                </c:pt>
                <c:pt idx="7311">
                  <c:v>-3.7043240000000002</c:v>
                </c:pt>
                <c:pt idx="7312">
                  <c:v>-3.7043240000000002</c:v>
                </c:pt>
                <c:pt idx="7313">
                  <c:v>-3.913497</c:v>
                </c:pt>
                <c:pt idx="7314">
                  <c:v>-3.913497</c:v>
                </c:pt>
                <c:pt idx="7315">
                  <c:v>-3.9864299999999999</c:v>
                </c:pt>
                <c:pt idx="7316">
                  <c:v>-4.0262830000000003</c:v>
                </c:pt>
                <c:pt idx="7317">
                  <c:v>-4.0593240000000002</c:v>
                </c:pt>
                <c:pt idx="7318">
                  <c:v>-4.1130750000000003</c:v>
                </c:pt>
                <c:pt idx="7319">
                  <c:v>-4.1130750000000003</c:v>
                </c:pt>
                <c:pt idx="7320">
                  <c:v>-4.1130750000000003</c:v>
                </c:pt>
                <c:pt idx="7321">
                  <c:v>-4.1495179999999996</c:v>
                </c:pt>
                <c:pt idx="7322">
                  <c:v>-4.1495179999999996</c:v>
                </c:pt>
                <c:pt idx="7323">
                  <c:v>-4.1364580000000002</c:v>
                </c:pt>
                <c:pt idx="7324">
                  <c:v>-4.1198709999999998</c:v>
                </c:pt>
                <c:pt idx="7325">
                  <c:v>-4.0967650000000004</c:v>
                </c:pt>
                <c:pt idx="7326">
                  <c:v>-3.9874130000000001</c:v>
                </c:pt>
                <c:pt idx="7327">
                  <c:v>-3.9874130000000001</c:v>
                </c:pt>
                <c:pt idx="7328">
                  <c:v>-3.9874130000000001</c:v>
                </c:pt>
                <c:pt idx="7329">
                  <c:v>-3.8443459999999998</c:v>
                </c:pt>
                <c:pt idx="7330">
                  <c:v>-3.8443459999999998</c:v>
                </c:pt>
                <c:pt idx="7331">
                  <c:v>-3.7522880000000001</c:v>
                </c:pt>
                <c:pt idx="7332">
                  <c:v>-3.6903049999999999</c:v>
                </c:pt>
                <c:pt idx="7333">
                  <c:v>-3.6248640000000001</c:v>
                </c:pt>
                <c:pt idx="7334">
                  <c:v>-3.4096199999999999</c:v>
                </c:pt>
                <c:pt idx="7335">
                  <c:v>-3.4096199999999999</c:v>
                </c:pt>
                <c:pt idx="7336">
                  <c:v>-3.4096199999999999</c:v>
                </c:pt>
                <c:pt idx="7337">
                  <c:v>-3.1791070000000001</c:v>
                </c:pt>
                <c:pt idx="7338">
                  <c:v>-3.1791070000000001</c:v>
                </c:pt>
                <c:pt idx="7339">
                  <c:v>-3.0552579999999998</c:v>
                </c:pt>
                <c:pt idx="7340">
                  <c:v>-2.9776189999999998</c:v>
                </c:pt>
                <c:pt idx="7341">
                  <c:v>-2.9011689999999999</c:v>
                </c:pt>
                <c:pt idx="7342">
                  <c:v>-2.681934</c:v>
                </c:pt>
                <c:pt idx="7343">
                  <c:v>-2.681934</c:v>
                </c:pt>
                <c:pt idx="7344">
                  <c:v>-2.681934</c:v>
                </c:pt>
                <c:pt idx="7345">
                  <c:v>-2.471069</c:v>
                </c:pt>
                <c:pt idx="7346">
                  <c:v>-2.471069</c:v>
                </c:pt>
                <c:pt idx="7347">
                  <c:v>-2.3558309999999998</c:v>
                </c:pt>
                <c:pt idx="7348">
                  <c:v>-2.2880150000000001</c:v>
                </c:pt>
                <c:pt idx="7349">
                  <c:v>-2.222064</c:v>
                </c:pt>
                <c:pt idx="7350">
                  <c:v>-2.034027</c:v>
                </c:pt>
                <c:pt idx="7351">
                  <c:v>-2.034027</c:v>
                </c:pt>
                <c:pt idx="7352">
                  <c:v>-2.034027</c:v>
                </c:pt>
                <c:pt idx="7353">
                  <c:v>-1.866279</c:v>
                </c:pt>
                <c:pt idx="7354">
                  <c:v>-1.866279</c:v>
                </c:pt>
                <c:pt idx="7355">
                  <c:v>-1.767393</c:v>
                </c:pt>
                <c:pt idx="7356">
                  <c:v>-1.711775</c:v>
                </c:pt>
                <c:pt idx="7357">
                  <c:v>-1.6605049999999999</c:v>
                </c:pt>
                <c:pt idx="7358">
                  <c:v>-1.5149189999999999</c:v>
                </c:pt>
                <c:pt idx="7359">
                  <c:v>-1.5149189999999999</c:v>
                </c:pt>
                <c:pt idx="7360">
                  <c:v>-1.5149189999999999</c:v>
                </c:pt>
                <c:pt idx="7361">
                  <c:v>-1.3809130000000001</c:v>
                </c:pt>
                <c:pt idx="7362">
                  <c:v>-1.3809130000000001</c:v>
                </c:pt>
                <c:pt idx="7363">
                  <c:v>-1.3159650000000001</c:v>
                </c:pt>
                <c:pt idx="7364">
                  <c:v>-1.281757</c:v>
                </c:pt>
                <c:pt idx="7365">
                  <c:v>-1.248178</c:v>
                </c:pt>
                <c:pt idx="7366">
                  <c:v>-1.1695709999999999</c:v>
                </c:pt>
                <c:pt idx="7367">
                  <c:v>-1.1695709999999999</c:v>
                </c:pt>
                <c:pt idx="7368">
                  <c:v>-1.0734490000000001</c:v>
                </c:pt>
                <c:pt idx="7369">
                  <c:v>-1.0734490000000001</c:v>
                </c:pt>
                <c:pt idx="7370">
                  <c:v>-1.0734490000000001</c:v>
                </c:pt>
                <c:pt idx="7371">
                  <c:v>-1.0477780000000001</c:v>
                </c:pt>
                <c:pt idx="7372">
                  <c:v>-1.0301210000000001</c:v>
                </c:pt>
                <c:pt idx="7373">
                  <c:v>-1.011789</c:v>
                </c:pt>
                <c:pt idx="7374">
                  <c:v>-0.963028</c:v>
                </c:pt>
                <c:pt idx="7375">
                  <c:v>-0.963028</c:v>
                </c:pt>
                <c:pt idx="7376">
                  <c:v>-0.963028</c:v>
                </c:pt>
                <c:pt idx="7377">
                  <c:v>-0.85244699999999995</c:v>
                </c:pt>
                <c:pt idx="7378">
                  <c:v>-0.85244699999999995</c:v>
                </c:pt>
                <c:pt idx="7379">
                  <c:v>-0.85244699999999995</c:v>
                </c:pt>
                <c:pt idx="7380">
                  <c:v>-0.84918700000000003</c:v>
                </c:pt>
                <c:pt idx="7381">
                  <c:v>-0.83095799999999997</c:v>
                </c:pt>
                <c:pt idx="7382">
                  <c:v>-0.76014999999999999</c:v>
                </c:pt>
                <c:pt idx="7383">
                  <c:v>-0.73327600000000004</c:v>
                </c:pt>
                <c:pt idx="7384">
                  <c:v>-0.70539399999999997</c:v>
                </c:pt>
                <c:pt idx="7385">
                  <c:v>-0.70539399999999997</c:v>
                </c:pt>
                <c:pt idx="7386">
                  <c:v>-0.55339000000000005</c:v>
                </c:pt>
                <c:pt idx="7387">
                  <c:v>-0.55339000000000005</c:v>
                </c:pt>
                <c:pt idx="7388">
                  <c:v>-0.55339000000000005</c:v>
                </c:pt>
                <c:pt idx="7389">
                  <c:v>-0.50852600000000003</c:v>
                </c:pt>
                <c:pt idx="7390">
                  <c:v>-0.38831399999999999</c:v>
                </c:pt>
                <c:pt idx="7391">
                  <c:v>-0.34217399999999998</c:v>
                </c:pt>
                <c:pt idx="7392">
                  <c:v>-0.29126299999999999</c:v>
                </c:pt>
                <c:pt idx="7393">
                  <c:v>-0.29126299999999999</c:v>
                </c:pt>
                <c:pt idx="7394">
                  <c:v>-8.6995000000000003E-2</c:v>
                </c:pt>
                <c:pt idx="7395">
                  <c:v>-8.6995000000000003E-2</c:v>
                </c:pt>
                <c:pt idx="7396">
                  <c:v>-8.6995000000000003E-2</c:v>
                </c:pt>
                <c:pt idx="7397">
                  <c:v>6.2820000000000003E-3</c:v>
                </c:pt>
                <c:pt idx="7398">
                  <c:v>0.20976400000000001</c:v>
                </c:pt>
                <c:pt idx="7399">
                  <c:v>0.28334300000000001</c:v>
                </c:pt>
                <c:pt idx="7400">
                  <c:v>0.36132999999999998</c:v>
                </c:pt>
                <c:pt idx="7401">
                  <c:v>0.36132999999999998</c:v>
                </c:pt>
                <c:pt idx="7402">
                  <c:v>0.61611300000000002</c:v>
                </c:pt>
                <c:pt idx="7403">
                  <c:v>0.61611300000000002</c:v>
                </c:pt>
                <c:pt idx="7404">
                  <c:v>0.61611300000000002</c:v>
                </c:pt>
                <c:pt idx="7405">
                  <c:v>0.74883200000000005</c:v>
                </c:pt>
                <c:pt idx="7406">
                  <c:v>0.99595400000000001</c:v>
                </c:pt>
                <c:pt idx="7407">
                  <c:v>1.07942</c:v>
                </c:pt>
                <c:pt idx="7408">
                  <c:v>1.1624030000000001</c:v>
                </c:pt>
                <c:pt idx="7409">
                  <c:v>1.1624030000000001</c:v>
                </c:pt>
                <c:pt idx="7410">
                  <c:v>1.583432</c:v>
                </c:pt>
                <c:pt idx="7411">
                  <c:v>1.583432</c:v>
                </c:pt>
                <c:pt idx="7412">
                  <c:v>1.583432</c:v>
                </c:pt>
                <c:pt idx="7413">
                  <c:v>1.7040280000000001</c:v>
                </c:pt>
                <c:pt idx="7414">
                  <c:v>1.9226939999999999</c:v>
                </c:pt>
                <c:pt idx="7415">
                  <c:v>1.991951</c:v>
                </c:pt>
                <c:pt idx="7416">
                  <c:v>2.0608719999999998</c:v>
                </c:pt>
                <c:pt idx="7417">
                  <c:v>2.0608719999999998</c:v>
                </c:pt>
                <c:pt idx="7418">
                  <c:v>2.2839040000000002</c:v>
                </c:pt>
                <c:pt idx="7419">
                  <c:v>2.2839040000000002</c:v>
                </c:pt>
                <c:pt idx="7420">
                  <c:v>2.2839040000000002</c:v>
                </c:pt>
                <c:pt idx="7421">
                  <c:v>2.386279</c:v>
                </c:pt>
                <c:pt idx="7422">
                  <c:v>2.558227</c:v>
                </c:pt>
                <c:pt idx="7423">
                  <c:v>2.615332</c:v>
                </c:pt>
                <c:pt idx="7424">
                  <c:v>2.6744979999999998</c:v>
                </c:pt>
                <c:pt idx="7425">
                  <c:v>2.6744979999999998</c:v>
                </c:pt>
                <c:pt idx="7426">
                  <c:v>2.8761610000000002</c:v>
                </c:pt>
                <c:pt idx="7427">
                  <c:v>2.8761610000000002</c:v>
                </c:pt>
                <c:pt idx="7428">
                  <c:v>2.8761610000000002</c:v>
                </c:pt>
                <c:pt idx="7429">
                  <c:v>2.9692159999999999</c:v>
                </c:pt>
                <c:pt idx="7430">
                  <c:v>3.2132900000000002</c:v>
                </c:pt>
                <c:pt idx="7431">
                  <c:v>3.2132900000000002</c:v>
                </c:pt>
                <c:pt idx="7432">
                  <c:v>3.2745479999999998</c:v>
                </c:pt>
                <c:pt idx="7433">
                  <c:v>3.2745479999999998</c:v>
                </c:pt>
                <c:pt idx="7434">
                  <c:v>3.4757259999999999</c:v>
                </c:pt>
                <c:pt idx="7435">
                  <c:v>3.4757259999999999</c:v>
                </c:pt>
                <c:pt idx="7436">
                  <c:v>3.4757259999999999</c:v>
                </c:pt>
                <c:pt idx="7437">
                  <c:v>3.5739109999999998</c:v>
                </c:pt>
                <c:pt idx="7438">
                  <c:v>3.876328</c:v>
                </c:pt>
                <c:pt idx="7439">
                  <c:v>3.876328</c:v>
                </c:pt>
                <c:pt idx="7440">
                  <c:v>4.0704070000000003</c:v>
                </c:pt>
                <c:pt idx="7441">
                  <c:v>4.0704070000000003</c:v>
                </c:pt>
                <c:pt idx="7442">
                  <c:v>4.1092940000000002</c:v>
                </c:pt>
                <c:pt idx="7443">
                  <c:v>4.1682670000000002</c:v>
                </c:pt>
                <c:pt idx="7444">
                  <c:v>4.2265779999999999</c:v>
                </c:pt>
                <c:pt idx="7445">
                  <c:v>4.2832759999999999</c:v>
                </c:pt>
                <c:pt idx="7446">
                  <c:v>4.4433239999999996</c:v>
                </c:pt>
                <c:pt idx="7447">
                  <c:v>4.4433239999999996</c:v>
                </c:pt>
                <c:pt idx="7448">
                  <c:v>4.6152559999999996</c:v>
                </c:pt>
                <c:pt idx="7449">
                  <c:v>4.6152559999999996</c:v>
                </c:pt>
                <c:pt idx="7450">
                  <c:v>4.6152559999999996</c:v>
                </c:pt>
                <c:pt idx="7451">
                  <c:v>4.6939339999999996</c:v>
                </c:pt>
                <c:pt idx="7452">
                  <c:v>4.7392510000000003</c:v>
                </c:pt>
                <c:pt idx="7453">
                  <c:v>4.7808659999999996</c:v>
                </c:pt>
                <c:pt idx="7454">
                  <c:v>4.8990840000000002</c:v>
                </c:pt>
                <c:pt idx="7455">
                  <c:v>4.8990840000000002</c:v>
                </c:pt>
                <c:pt idx="7456">
                  <c:v>5.0276139999999998</c:v>
                </c:pt>
                <c:pt idx="7457">
                  <c:v>5.0276139999999998</c:v>
                </c:pt>
                <c:pt idx="7458">
                  <c:v>5.0464909999999996</c:v>
                </c:pt>
                <c:pt idx="7459">
                  <c:v>5.0796200000000002</c:v>
                </c:pt>
                <c:pt idx="7460">
                  <c:v>5.1114610000000003</c:v>
                </c:pt>
                <c:pt idx="7461">
                  <c:v>5.1420240000000002</c:v>
                </c:pt>
                <c:pt idx="7462">
                  <c:v>5.2255500000000001</c:v>
                </c:pt>
                <c:pt idx="7463">
                  <c:v>5.2255500000000001</c:v>
                </c:pt>
                <c:pt idx="7464">
                  <c:v>5.3211589999999998</c:v>
                </c:pt>
                <c:pt idx="7465">
                  <c:v>5.3211589999999998</c:v>
                </c:pt>
                <c:pt idx="7466">
                  <c:v>5.3211589999999998</c:v>
                </c:pt>
                <c:pt idx="7467">
                  <c:v>5.3609220000000004</c:v>
                </c:pt>
                <c:pt idx="7468">
                  <c:v>5.3848019999999996</c:v>
                </c:pt>
                <c:pt idx="7469">
                  <c:v>5.4085970000000003</c:v>
                </c:pt>
                <c:pt idx="7470">
                  <c:v>5.4743360000000001</c:v>
                </c:pt>
                <c:pt idx="7471">
                  <c:v>5.4743360000000001</c:v>
                </c:pt>
                <c:pt idx="7472">
                  <c:v>5.5495580000000002</c:v>
                </c:pt>
                <c:pt idx="7473">
                  <c:v>5.5495580000000002</c:v>
                </c:pt>
                <c:pt idx="7474">
                  <c:v>5.562284</c:v>
                </c:pt>
                <c:pt idx="7475">
                  <c:v>5.5817639999999997</c:v>
                </c:pt>
                <c:pt idx="7476">
                  <c:v>5.601858</c:v>
                </c:pt>
                <c:pt idx="7477">
                  <c:v>5.6219780000000004</c:v>
                </c:pt>
                <c:pt idx="7478">
                  <c:v>5.6807189999999999</c:v>
                </c:pt>
                <c:pt idx="7479">
                  <c:v>5.6807189999999999</c:v>
                </c:pt>
                <c:pt idx="7480">
                  <c:v>5.7478439999999997</c:v>
                </c:pt>
                <c:pt idx="7481">
                  <c:v>5.7478439999999997</c:v>
                </c:pt>
                <c:pt idx="7482">
                  <c:v>5.7573480000000004</c:v>
                </c:pt>
                <c:pt idx="7483">
                  <c:v>5.774915</c:v>
                </c:pt>
                <c:pt idx="7484">
                  <c:v>5.7922549999999999</c:v>
                </c:pt>
                <c:pt idx="7485">
                  <c:v>5.808478</c:v>
                </c:pt>
                <c:pt idx="7486">
                  <c:v>5.8581669999999999</c:v>
                </c:pt>
                <c:pt idx="7487">
                  <c:v>5.8581669999999999</c:v>
                </c:pt>
                <c:pt idx="7488">
                  <c:v>5.918622</c:v>
                </c:pt>
                <c:pt idx="7489">
                  <c:v>5.918622</c:v>
                </c:pt>
                <c:pt idx="7490">
                  <c:v>5.9262379999999997</c:v>
                </c:pt>
                <c:pt idx="7491">
                  <c:v>5.9412190000000002</c:v>
                </c:pt>
                <c:pt idx="7492">
                  <c:v>5.9559689999999996</c:v>
                </c:pt>
                <c:pt idx="7493">
                  <c:v>5.9701940000000002</c:v>
                </c:pt>
                <c:pt idx="7494">
                  <c:v>6.0164140000000002</c:v>
                </c:pt>
                <c:pt idx="7495">
                  <c:v>6.0164140000000002</c:v>
                </c:pt>
                <c:pt idx="7496">
                  <c:v>6.0711430000000002</c:v>
                </c:pt>
                <c:pt idx="7497">
                  <c:v>6.0711430000000002</c:v>
                </c:pt>
                <c:pt idx="7498">
                  <c:v>6.0801600000000002</c:v>
                </c:pt>
                <c:pt idx="7499">
                  <c:v>6.0949419999999996</c:v>
                </c:pt>
                <c:pt idx="7500">
                  <c:v>6.1087730000000002</c:v>
                </c:pt>
                <c:pt idx="7501">
                  <c:v>6.1240100000000002</c:v>
                </c:pt>
                <c:pt idx="7502">
                  <c:v>6.1694120000000003</c:v>
                </c:pt>
                <c:pt idx="7503">
                  <c:v>6.1694120000000003</c:v>
                </c:pt>
                <c:pt idx="7504">
                  <c:v>6.2203799999999996</c:v>
                </c:pt>
                <c:pt idx="7505">
                  <c:v>6.2203799999999996</c:v>
                </c:pt>
                <c:pt idx="7506">
                  <c:v>6.2288050000000004</c:v>
                </c:pt>
                <c:pt idx="7507">
                  <c:v>6.2433149999999999</c:v>
                </c:pt>
                <c:pt idx="7508">
                  <c:v>6.2577189999999998</c:v>
                </c:pt>
                <c:pt idx="7509">
                  <c:v>6.2713200000000002</c:v>
                </c:pt>
                <c:pt idx="7510">
                  <c:v>6.3131519999999997</c:v>
                </c:pt>
                <c:pt idx="7511">
                  <c:v>6.3131519999999997</c:v>
                </c:pt>
                <c:pt idx="7512">
                  <c:v>6.3611149999999999</c:v>
                </c:pt>
                <c:pt idx="7513">
                  <c:v>6.3611149999999999</c:v>
                </c:pt>
                <c:pt idx="7514">
                  <c:v>6.3679810000000003</c:v>
                </c:pt>
                <c:pt idx="7515">
                  <c:v>6.3807960000000001</c:v>
                </c:pt>
                <c:pt idx="7516">
                  <c:v>6.3934899999999999</c:v>
                </c:pt>
                <c:pt idx="7517">
                  <c:v>6.4060550000000003</c:v>
                </c:pt>
                <c:pt idx="7518">
                  <c:v>6.439838</c:v>
                </c:pt>
                <c:pt idx="7519">
                  <c:v>6.439838</c:v>
                </c:pt>
                <c:pt idx="7520">
                  <c:v>6.4828029999999996</c:v>
                </c:pt>
                <c:pt idx="7521">
                  <c:v>6.4828029999999996</c:v>
                </c:pt>
                <c:pt idx="7522">
                  <c:v>6.4878020000000003</c:v>
                </c:pt>
                <c:pt idx="7523">
                  <c:v>6.4981260000000001</c:v>
                </c:pt>
                <c:pt idx="7524">
                  <c:v>6.5083320000000002</c:v>
                </c:pt>
                <c:pt idx="7525">
                  <c:v>6.5184329999999999</c:v>
                </c:pt>
                <c:pt idx="7526">
                  <c:v>6.5467440000000003</c:v>
                </c:pt>
                <c:pt idx="7527">
                  <c:v>6.5467440000000003</c:v>
                </c:pt>
                <c:pt idx="7528">
                  <c:v>6.5858119999999998</c:v>
                </c:pt>
                <c:pt idx="7529">
                  <c:v>6.5858119999999998</c:v>
                </c:pt>
                <c:pt idx="7530">
                  <c:v>6.5899619999999999</c:v>
                </c:pt>
                <c:pt idx="7531">
                  <c:v>6.5992829999999998</c:v>
                </c:pt>
                <c:pt idx="7532">
                  <c:v>6.6085649999999996</c:v>
                </c:pt>
                <c:pt idx="7533">
                  <c:v>6.6178150000000002</c:v>
                </c:pt>
                <c:pt idx="7534">
                  <c:v>6.6446630000000004</c:v>
                </c:pt>
                <c:pt idx="7535">
                  <c:v>6.6446630000000004</c:v>
                </c:pt>
                <c:pt idx="7536">
                  <c:v>6.71</c:v>
                </c:pt>
                <c:pt idx="7537">
                  <c:v>6.71</c:v>
                </c:pt>
                <c:pt idx="7538">
                  <c:v>6.7131790000000002</c:v>
                </c:pt>
                <c:pt idx="7539">
                  <c:v>6.721698</c:v>
                </c:pt>
                <c:pt idx="7540">
                  <c:v>6.7307709999999998</c:v>
                </c:pt>
                <c:pt idx="7541">
                  <c:v>6.7398189999999998</c:v>
                </c:pt>
                <c:pt idx="7542">
                  <c:v>6.766699</c:v>
                </c:pt>
                <c:pt idx="7543">
                  <c:v>6.766699</c:v>
                </c:pt>
                <c:pt idx="7544">
                  <c:v>6.8042819999999997</c:v>
                </c:pt>
                <c:pt idx="7545">
                  <c:v>6.8042819999999997</c:v>
                </c:pt>
                <c:pt idx="7546">
                  <c:v>6.8090130000000002</c:v>
                </c:pt>
                <c:pt idx="7547">
                  <c:v>6.8176240000000004</c:v>
                </c:pt>
                <c:pt idx="7548">
                  <c:v>6.8267610000000003</c:v>
                </c:pt>
                <c:pt idx="7549">
                  <c:v>6.8358800000000004</c:v>
                </c:pt>
                <c:pt idx="7550">
                  <c:v>6.8631710000000004</c:v>
                </c:pt>
                <c:pt idx="7551">
                  <c:v>6.8631710000000004</c:v>
                </c:pt>
                <c:pt idx="7552">
                  <c:v>6.9008130000000003</c:v>
                </c:pt>
                <c:pt idx="7553">
                  <c:v>6.9008130000000003</c:v>
                </c:pt>
                <c:pt idx="7554">
                  <c:v>6.9047590000000003</c:v>
                </c:pt>
                <c:pt idx="7555">
                  <c:v>6.9136559999999996</c:v>
                </c:pt>
                <c:pt idx="7556">
                  <c:v>6.9222900000000003</c:v>
                </c:pt>
                <c:pt idx="7557">
                  <c:v>6.9310200000000002</c:v>
                </c:pt>
                <c:pt idx="7558">
                  <c:v>6.9561630000000001</c:v>
                </c:pt>
                <c:pt idx="7559">
                  <c:v>6.9561630000000001</c:v>
                </c:pt>
                <c:pt idx="7560">
                  <c:v>6.9922849999999999</c:v>
                </c:pt>
                <c:pt idx="7561">
                  <c:v>6.9922849999999999</c:v>
                </c:pt>
                <c:pt idx="7562">
                  <c:v>6.9962669999999996</c:v>
                </c:pt>
                <c:pt idx="7563">
                  <c:v>7.0046900000000001</c:v>
                </c:pt>
                <c:pt idx="7564">
                  <c:v>7.0130920000000003</c:v>
                </c:pt>
                <c:pt idx="7565">
                  <c:v>7.0214749999999997</c:v>
                </c:pt>
                <c:pt idx="7566">
                  <c:v>7.081982</c:v>
                </c:pt>
                <c:pt idx="7567">
                  <c:v>7.081982</c:v>
                </c:pt>
                <c:pt idx="7568">
                  <c:v>7.0860050000000001</c:v>
                </c:pt>
                <c:pt idx="7569">
                  <c:v>7.0944339999999997</c:v>
                </c:pt>
                <c:pt idx="7570">
                  <c:v>7.1029660000000003</c:v>
                </c:pt>
                <c:pt idx="7571">
                  <c:v>7.1116169999999999</c:v>
                </c:pt>
                <c:pt idx="7572">
                  <c:v>7.127904</c:v>
                </c:pt>
                <c:pt idx="7573">
                  <c:v>7.1361169999999996</c:v>
                </c:pt>
                <c:pt idx="7574">
                  <c:v>7.1744199999999996</c:v>
                </c:pt>
                <c:pt idx="7575">
                  <c:v>7.1744199999999996</c:v>
                </c:pt>
                <c:pt idx="7576">
                  <c:v>7.1781649999999999</c:v>
                </c:pt>
                <c:pt idx="7577">
                  <c:v>7.1948619999999996</c:v>
                </c:pt>
                <c:pt idx="7578">
                  <c:v>7.2036429999999996</c:v>
                </c:pt>
                <c:pt idx="7579">
                  <c:v>7.2124860000000002</c:v>
                </c:pt>
                <c:pt idx="7580">
                  <c:v>7.221381</c:v>
                </c:pt>
                <c:pt idx="7581">
                  <c:v>7.2303179999999996</c:v>
                </c:pt>
                <c:pt idx="7582">
                  <c:v>7.2713130000000001</c:v>
                </c:pt>
                <c:pt idx="7583">
                  <c:v>7.2713130000000001</c:v>
                </c:pt>
                <c:pt idx="7584">
                  <c:v>7.2745249999999997</c:v>
                </c:pt>
                <c:pt idx="7585">
                  <c:v>7.292859</c:v>
                </c:pt>
                <c:pt idx="7586">
                  <c:v>7.3021560000000001</c:v>
                </c:pt>
                <c:pt idx="7587">
                  <c:v>7.3115230000000002</c:v>
                </c:pt>
                <c:pt idx="7588">
                  <c:v>7.320303</c:v>
                </c:pt>
                <c:pt idx="7589">
                  <c:v>7.3297780000000001</c:v>
                </c:pt>
                <c:pt idx="7590">
                  <c:v>7.3730260000000003</c:v>
                </c:pt>
                <c:pt idx="7591">
                  <c:v>7.3730260000000003</c:v>
                </c:pt>
                <c:pt idx="7592">
                  <c:v>7.3773179999999998</c:v>
                </c:pt>
                <c:pt idx="7593">
                  <c:v>7.3962060000000003</c:v>
                </c:pt>
                <c:pt idx="7594">
                  <c:v>7.4046279999999998</c:v>
                </c:pt>
                <c:pt idx="7595">
                  <c:v>7.4137789999999999</c:v>
                </c:pt>
                <c:pt idx="7596">
                  <c:v>7.4227949999999998</c:v>
                </c:pt>
                <c:pt idx="7597">
                  <c:v>7.4316750000000003</c:v>
                </c:pt>
                <c:pt idx="7598">
                  <c:v>7.4731540000000001</c:v>
                </c:pt>
                <c:pt idx="7599">
                  <c:v>7.4731540000000001</c:v>
                </c:pt>
                <c:pt idx="7600">
                  <c:v>7.4750550000000002</c:v>
                </c:pt>
                <c:pt idx="7601">
                  <c:v>7.4901549999999997</c:v>
                </c:pt>
                <c:pt idx="7602">
                  <c:v>7.4975050000000003</c:v>
                </c:pt>
                <c:pt idx="7603">
                  <c:v>7.5047249999999996</c:v>
                </c:pt>
                <c:pt idx="7604">
                  <c:v>7.511825</c:v>
                </c:pt>
                <c:pt idx="7605">
                  <c:v>7.5182169999999999</c:v>
                </c:pt>
                <c:pt idx="7606">
                  <c:v>7.5560910000000003</c:v>
                </c:pt>
                <c:pt idx="7607">
                  <c:v>7.5560910000000003</c:v>
                </c:pt>
                <c:pt idx="7608">
                  <c:v>7.5574709999999996</c:v>
                </c:pt>
                <c:pt idx="7609">
                  <c:v>7.569102</c:v>
                </c:pt>
                <c:pt idx="7610">
                  <c:v>7.575196</c:v>
                </c:pt>
                <c:pt idx="7611">
                  <c:v>7.5812879999999998</c:v>
                </c:pt>
                <c:pt idx="7612">
                  <c:v>7.5873730000000004</c:v>
                </c:pt>
                <c:pt idx="7613">
                  <c:v>7.5934340000000002</c:v>
                </c:pt>
                <c:pt idx="7614">
                  <c:v>7.6308680000000004</c:v>
                </c:pt>
                <c:pt idx="7615">
                  <c:v>7.6308680000000004</c:v>
                </c:pt>
                <c:pt idx="7616">
                  <c:v>7.6310659999999997</c:v>
                </c:pt>
                <c:pt idx="7617">
                  <c:v>7.6420750000000002</c:v>
                </c:pt>
                <c:pt idx="7618">
                  <c:v>7.6473399999999998</c:v>
                </c:pt>
                <c:pt idx="7619">
                  <c:v>7.651802</c:v>
                </c:pt>
                <c:pt idx="7620">
                  <c:v>7.6565989999999999</c:v>
                </c:pt>
                <c:pt idx="7621">
                  <c:v>7.6611209999999996</c:v>
                </c:pt>
                <c:pt idx="7622">
                  <c:v>7.6943200000000003</c:v>
                </c:pt>
                <c:pt idx="7623">
                  <c:v>7.6943200000000003</c:v>
                </c:pt>
                <c:pt idx="7624">
                  <c:v>7.6934880000000003</c:v>
                </c:pt>
                <c:pt idx="7625">
                  <c:v>7.7005059999999999</c:v>
                </c:pt>
                <c:pt idx="7626">
                  <c:v>7.7033430000000003</c:v>
                </c:pt>
                <c:pt idx="7627">
                  <c:v>7.7056800000000001</c:v>
                </c:pt>
                <c:pt idx="7628">
                  <c:v>7.707484</c:v>
                </c:pt>
                <c:pt idx="7629">
                  <c:v>7.7083050000000002</c:v>
                </c:pt>
                <c:pt idx="7630">
                  <c:v>7.7083050000000002</c:v>
                </c:pt>
                <c:pt idx="7631">
                  <c:v>7.730556</c:v>
                </c:pt>
                <c:pt idx="7632">
                  <c:v>7.730556</c:v>
                </c:pt>
                <c:pt idx="7633">
                  <c:v>7.730556</c:v>
                </c:pt>
                <c:pt idx="7634">
                  <c:v>7.730556</c:v>
                </c:pt>
                <c:pt idx="7635">
                  <c:v>7.7276850000000001</c:v>
                </c:pt>
                <c:pt idx="7636">
                  <c:v>7.7267939999999999</c:v>
                </c:pt>
                <c:pt idx="7637">
                  <c:v>7.7261709999999999</c:v>
                </c:pt>
                <c:pt idx="7638">
                  <c:v>7.7242179999999996</c:v>
                </c:pt>
                <c:pt idx="7639">
                  <c:v>7.7242179999999996</c:v>
                </c:pt>
                <c:pt idx="7640">
                  <c:v>7.7242179999999996</c:v>
                </c:pt>
                <c:pt idx="7641">
                  <c:v>7.7441409999999999</c:v>
                </c:pt>
                <c:pt idx="7642">
                  <c:v>7.7441409999999999</c:v>
                </c:pt>
                <c:pt idx="7643">
                  <c:v>7.7407890000000004</c:v>
                </c:pt>
                <c:pt idx="7644">
                  <c:v>7.7424970000000002</c:v>
                </c:pt>
                <c:pt idx="7645">
                  <c:v>7.7433050000000003</c:v>
                </c:pt>
                <c:pt idx="7646">
                  <c:v>7.7474509999999999</c:v>
                </c:pt>
                <c:pt idx="7647">
                  <c:v>7.7474509999999999</c:v>
                </c:pt>
                <c:pt idx="7648">
                  <c:v>7.7474509999999999</c:v>
                </c:pt>
                <c:pt idx="7649">
                  <c:v>7.7736340000000004</c:v>
                </c:pt>
                <c:pt idx="7650">
                  <c:v>7.7736340000000004</c:v>
                </c:pt>
                <c:pt idx="7651">
                  <c:v>7.7679130000000001</c:v>
                </c:pt>
                <c:pt idx="7652">
                  <c:v>7.7640149999999997</c:v>
                </c:pt>
                <c:pt idx="7653">
                  <c:v>7.7609940000000002</c:v>
                </c:pt>
                <c:pt idx="7654">
                  <c:v>7.7384709999999997</c:v>
                </c:pt>
                <c:pt idx="7655">
                  <c:v>7.7384709999999997</c:v>
                </c:pt>
                <c:pt idx="7656">
                  <c:v>7.7384709999999997</c:v>
                </c:pt>
                <c:pt idx="7657">
                  <c:v>7.7476669999999999</c:v>
                </c:pt>
                <c:pt idx="7658">
                  <c:v>7.7476669999999999</c:v>
                </c:pt>
                <c:pt idx="7659">
                  <c:v>7.7340489999999997</c:v>
                </c:pt>
                <c:pt idx="7660">
                  <c:v>7.7125950000000003</c:v>
                </c:pt>
                <c:pt idx="7661">
                  <c:v>7.7014360000000002</c:v>
                </c:pt>
                <c:pt idx="7662">
                  <c:v>7.666836</c:v>
                </c:pt>
                <c:pt idx="7663">
                  <c:v>7.666836</c:v>
                </c:pt>
                <c:pt idx="7664">
                  <c:v>7.666836</c:v>
                </c:pt>
                <c:pt idx="7665">
                  <c:v>7.6914199999999999</c:v>
                </c:pt>
                <c:pt idx="7666">
                  <c:v>7.6914199999999999</c:v>
                </c:pt>
                <c:pt idx="7667">
                  <c:v>7.6589159999999996</c:v>
                </c:pt>
                <c:pt idx="7668">
                  <c:v>7.6451570000000002</c:v>
                </c:pt>
                <c:pt idx="7669">
                  <c:v>7.6312410000000002</c:v>
                </c:pt>
                <c:pt idx="7670">
                  <c:v>7.5929650000000004</c:v>
                </c:pt>
                <c:pt idx="7671">
                  <c:v>7.5929650000000004</c:v>
                </c:pt>
                <c:pt idx="7672">
                  <c:v>7.5929650000000004</c:v>
                </c:pt>
                <c:pt idx="7673">
                  <c:v>7.6099759999999996</c:v>
                </c:pt>
                <c:pt idx="7674">
                  <c:v>7.6099759999999996</c:v>
                </c:pt>
                <c:pt idx="7675">
                  <c:v>7.5822250000000002</c:v>
                </c:pt>
                <c:pt idx="7676">
                  <c:v>7.571752</c:v>
                </c:pt>
                <c:pt idx="7677">
                  <c:v>7.5612539999999999</c:v>
                </c:pt>
                <c:pt idx="7678">
                  <c:v>7.5359090000000002</c:v>
                </c:pt>
                <c:pt idx="7679">
                  <c:v>7.5359090000000002</c:v>
                </c:pt>
                <c:pt idx="7680">
                  <c:v>7.5359090000000002</c:v>
                </c:pt>
                <c:pt idx="7681">
                  <c:v>7.5771879999999996</c:v>
                </c:pt>
                <c:pt idx="7682">
                  <c:v>7.5771879999999996</c:v>
                </c:pt>
                <c:pt idx="7683">
                  <c:v>7.5708399999999996</c:v>
                </c:pt>
                <c:pt idx="7684">
                  <c:v>7.5717780000000001</c:v>
                </c:pt>
                <c:pt idx="7685">
                  <c:v>7.5745769999999997</c:v>
                </c:pt>
                <c:pt idx="7686">
                  <c:v>7.605664</c:v>
                </c:pt>
                <c:pt idx="7687">
                  <c:v>7.605664</c:v>
                </c:pt>
                <c:pt idx="7688">
                  <c:v>7.605664</c:v>
                </c:pt>
                <c:pt idx="7689">
                  <c:v>7.6906739999999996</c:v>
                </c:pt>
                <c:pt idx="7690">
                  <c:v>7.6906739999999996</c:v>
                </c:pt>
                <c:pt idx="7691">
                  <c:v>7.7111809999999998</c:v>
                </c:pt>
                <c:pt idx="7692">
                  <c:v>7.726661</c:v>
                </c:pt>
                <c:pt idx="7693">
                  <c:v>7.740583</c:v>
                </c:pt>
                <c:pt idx="7694">
                  <c:v>7.8359550000000002</c:v>
                </c:pt>
                <c:pt idx="7695">
                  <c:v>7.8359550000000002</c:v>
                </c:pt>
                <c:pt idx="7696">
                  <c:v>7.8359550000000002</c:v>
                </c:pt>
                <c:pt idx="7697">
                  <c:v>7.8324449999999999</c:v>
                </c:pt>
                <c:pt idx="7698">
                  <c:v>7.8240239999999996</c:v>
                </c:pt>
                <c:pt idx="7699">
                  <c:v>7.8114819999999998</c:v>
                </c:pt>
                <c:pt idx="7700">
                  <c:v>7.790413</c:v>
                </c:pt>
                <c:pt idx="7701">
                  <c:v>7.7602180000000001</c:v>
                </c:pt>
                <c:pt idx="7702">
                  <c:v>7.577521</c:v>
                </c:pt>
                <c:pt idx="7703">
                  <c:v>7.577521</c:v>
                </c:pt>
                <c:pt idx="7704">
                  <c:v>7.577521</c:v>
                </c:pt>
                <c:pt idx="7705">
                  <c:v>7.4682459999999997</c:v>
                </c:pt>
                <c:pt idx="7706">
                  <c:v>7.3880650000000001</c:v>
                </c:pt>
                <c:pt idx="7707">
                  <c:v>7.297974</c:v>
                </c:pt>
                <c:pt idx="7708">
                  <c:v>7.2035869999999997</c:v>
                </c:pt>
                <c:pt idx="7709">
                  <c:v>7.0938470000000002</c:v>
                </c:pt>
                <c:pt idx="7710">
                  <c:v>6.2462920000000004</c:v>
                </c:pt>
                <c:pt idx="7711">
                  <c:v>6.2462920000000004</c:v>
                </c:pt>
                <c:pt idx="7712">
                  <c:v>6.2462920000000004</c:v>
                </c:pt>
                <c:pt idx="7713">
                  <c:v>6.0549119999999998</c:v>
                </c:pt>
                <c:pt idx="7714">
                  <c:v>5.9007420000000002</c:v>
                </c:pt>
                <c:pt idx="7715">
                  <c:v>5.7383879999999996</c:v>
                </c:pt>
                <c:pt idx="7716">
                  <c:v>5.57003</c:v>
                </c:pt>
                <c:pt idx="7717">
                  <c:v>5.4026829999999997</c:v>
                </c:pt>
                <c:pt idx="7718">
                  <c:v>3.5768749999999998</c:v>
                </c:pt>
                <c:pt idx="7719">
                  <c:v>3.5768749999999998</c:v>
                </c:pt>
                <c:pt idx="7720">
                  <c:v>3.5768749999999998</c:v>
                </c:pt>
                <c:pt idx="7721">
                  <c:v>3.36341</c:v>
                </c:pt>
                <c:pt idx="7722">
                  <c:v>3.2431169999999998</c:v>
                </c:pt>
                <c:pt idx="7723">
                  <c:v>3.1389200000000002</c:v>
                </c:pt>
                <c:pt idx="7724">
                  <c:v>3.0546950000000002</c:v>
                </c:pt>
                <c:pt idx="7725">
                  <c:v>2.9919829999999998</c:v>
                </c:pt>
                <c:pt idx="7726">
                  <c:v>2.770724</c:v>
                </c:pt>
                <c:pt idx="7727">
                  <c:v>2.770724</c:v>
                </c:pt>
                <c:pt idx="7728">
                  <c:v>2.770724</c:v>
                </c:pt>
                <c:pt idx="7729">
                  <c:v>2.7534169999999998</c:v>
                </c:pt>
                <c:pt idx="7730">
                  <c:v>2.750562</c:v>
                </c:pt>
                <c:pt idx="7731">
                  <c:v>2.7517499999999999</c:v>
                </c:pt>
                <c:pt idx="7732">
                  <c:v>2.7558050000000001</c:v>
                </c:pt>
                <c:pt idx="7733">
                  <c:v>2.7606769999999998</c:v>
                </c:pt>
                <c:pt idx="7734">
                  <c:v>2.7206519999999998</c:v>
                </c:pt>
                <c:pt idx="7735">
                  <c:v>2.7206519999999998</c:v>
                </c:pt>
                <c:pt idx="7736">
                  <c:v>2.7206519999999998</c:v>
                </c:pt>
                <c:pt idx="7737">
                  <c:v>2.7176990000000001</c:v>
                </c:pt>
                <c:pt idx="7738">
                  <c:v>2.7041979999999999</c:v>
                </c:pt>
                <c:pt idx="7739">
                  <c:v>2.684355</c:v>
                </c:pt>
                <c:pt idx="7740">
                  <c:v>2.6602359999999998</c:v>
                </c:pt>
                <c:pt idx="7741">
                  <c:v>2.6279379999999999</c:v>
                </c:pt>
                <c:pt idx="7742">
                  <c:v>2.585089</c:v>
                </c:pt>
                <c:pt idx="7743">
                  <c:v>2.3977520000000001</c:v>
                </c:pt>
                <c:pt idx="7744">
                  <c:v>2.3977520000000001</c:v>
                </c:pt>
                <c:pt idx="7745">
                  <c:v>2.3977520000000001</c:v>
                </c:pt>
                <c:pt idx="7746">
                  <c:v>2.3977520000000001</c:v>
                </c:pt>
                <c:pt idx="7747">
                  <c:v>2.313348</c:v>
                </c:pt>
                <c:pt idx="7748">
                  <c:v>2.2476630000000002</c:v>
                </c:pt>
                <c:pt idx="7749">
                  <c:v>2.1769989999999999</c:v>
                </c:pt>
                <c:pt idx="7750">
                  <c:v>1.922774</c:v>
                </c:pt>
                <c:pt idx="7751">
                  <c:v>1.922774</c:v>
                </c:pt>
                <c:pt idx="7752">
                  <c:v>1.922774</c:v>
                </c:pt>
                <c:pt idx="7753">
                  <c:v>1.922774</c:v>
                </c:pt>
                <c:pt idx="7754">
                  <c:v>1.606921</c:v>
                </c:pt>
                <c:pt idx="7755">
                  <c:v>1.606921</c:v>
                </c:pt>
                <c:pt idx="7756">
                  <c:v>1.606921</c:v>
                </c:pt>
                <c:pt idx="7757">
                  <c:v>1.606921</c:v>
                </c:pt>
                <c:pt idx="7758">
                  <c:v>1.3452390000000001</c:v>
                </c:pt>
                <c:pt idx="7759">
                  <c:v>1.244</c:v>
                </c:pt>
                <c:pt idx="7760">
                  <c:v>1.1359889999999999</c:v>
                </c:pt>
                <c:pt idx="7761">
                  <c:v>1.0282009999999999</c:v>
                </c:pt>
                <c:pt idx="7762">
                  <c:v>0.91792799999999997</c:v>
                </c:pt>
                <c:pt idx="7763">
                  <c:v>0.91792799999999997</c:v>
                </c:pt>
                <c:pt idx="7764">
                  <c:v>0.55905199999999999</c:v>
                </c:pt>
                <c:pt idx="7765">
                  <c:v>0.55905199999999999</c:v>
                </c:pt>
                <c:pt idx="7766">
                  <c:v>0.28271499999999999</c:v>
                </c:pt>
                <c:pt idx="7767">
                  <c:v>0.179977</c:v>
                </c:pt>
                <c:pt idx="7768">
                  <c:v>8.3728999999999998E-2</c:v>
                </c:pt>
                <c:pt idx="7769">
                  <c:v>-1.4552000000000001E-2</c:v>
                </c:pt>
                <c:pt idx="7770">
                  <c:v>-0.11025500000000001</c:v>
                </c:pt>
                <c:pt idx="7771">
                  <c:v>-0.11025500000000001</c:v>
                </c:pt>
                <c:pt idx="7772">
                  <c:v>-0.40115099999999998</c:v>
                </c:pt>
                <c:pt idx="7773">
                  <c:v>-0.40115099999999998</c:v>
                </c:pt>
                <c:pt idx="7774">
                  <c:v>-0.58905600000000002</c:v>
                </c:pt>
                <c:pt idx="7775">
                  <c:v>-0.65720400000000001</c:v>
                </c:pt>
                <c:pt idx="7776">
                  <c:v>-0.72226800000000002</c:v>
                </c:pt>
                <c:pt idx="7777">
                  <c:v>-0.78130500000000003</c:v>
                </c:pt>
                <c:pt idx="7778">
                  <c:v>-0.840306</c:v>
                </c:pt>
                <c:pt idx="7779">
                  <c:v>-0.840306</c:v>
                </c:pt>
                <c:pt idx="7780">
                  <c:v>-1.028381</c:v>
                </c:pt>
                <c:pt idx="7781">
                  <c:v>-1.028381</c:v>
                </c:pt>
                <c:pt idx="7782">
                  <c:v>-1.1411910000000001</c:v>
                </c:pt>
                <c:pt idx="7783">
                  <c:v>-1.181651</c:v>
                </c:pt>
                <c:pt idx="7784">
                  <c:v>-1.2205699999999999</c:v>
                </c:pt>
                <c:pt idx="7785">
                  <c:v>-1.258402</c:v>
                </c:pt>
                <c:pt idx="7786">
                  <c:v>-1.293641</c:v>
                </c:pt>
                <c:pt idx="7787">
                  <c:v>-1.293641</c:v>
                </c:pt>
                <c:pt idx="7788">
                  <c:v>-1.427179</c:v>
                </c:pt>
                <c:pt idx="7789">
                  <c:v>-1.427179</c:v>
                </c:pt>
                <c:pt idx="7790">
                  <c:v>-1.516791</c:v>
                </c:pt>
                <c:pt idx="7791">
                  <c:v>-1.5560099999999999</c:v>
                </c:pt>
                <c:pt idx="7792">
                  <c:v>-1.598495</c:v>
                </c:pt>
                <c:pt idx="7793">
                  <c:v>-1.6447929999999999</c:v>
                </c:pt>
                <c:pt idx="7794">
                  <c:v>-1.695219</c:v>
                </c:pt>
                <c:pt idx="7795">
                  <c:v>-1.695219</c:v>
                </c:pt>
                <c:pt idx="7796">
                  <c:v>-2.0613709999999998</c:v>
                </c:pt>
                <c:pt idx="7797">
                  <c:v>-2.0613709999999998</c:v>
                </c:pt>
                <c:pt idx="7798">
                  <c:v>-2.2686310000000001</c:v>
                </c:pt>
                <c:pt idx="7799">
                  <c:v>-2.2686310000000001</c:v>
                </c:pt>
                <c:pt idx="7800">
                  <c:v>-2.3342909999999999</c:v>
                </c:pt>
                <c:pt idx="7801">
                  <c:v>-2.405834</c:v>
                </c:pt>
                <c:pt idx="7802">
                  <c:v>-2.4796909999999999</c:v>
                </c:pt>
                <c:pt idx="7803">
                  <c:v>-2.4796909999999999</c:v>
                </c:pt>
                <c:pt idx="7804">
                  <c:v>-2.7304689999999998</c:v>
                </c:pt>
                <c:pt idx="7805">
                  <c:v>-2.7304689999999998</c:v>
                </c:pt>
                <c:pt idx="7806">
                  <c:v>-3.0059070000000001</c:v>
                </c:pt>
                <c:pt idx="7807">
                  <c:v>-3.0059070000000001</c:v>
                </c:pt>
                <c:pt idx="7808">
                  <c:v>-3.0829719999999998</c:v>
                </c:pt>
                <c:pt idx="7809">
                  <c:v>-3.1563240000000001</c:v>
                </c:pt>
                <c:pt idx="7810">
                  <c:v>-3.2325629999999999</c:v>
                </c:pt>
                <c:pt idx="7811">
                  <c:v>-3.2325629999999999</c:v>
                </c:pt>
                <c:pt idx="7812">
                  <c:v>-3.4810409999999998</c:v>
                </c:pt>
                <c:pt idx="7813">
                  <c:v>-3.4810409999999998</c:v>
                </c:pt>
                <c:pt idx="7814">
                  <c:v>-3.7217859999999998</c:v>
                </c:pt>
                <c:pt idx="7815">
                  <c:v>-3.7217859999999998</c:v>
                </c:pt>
                <c:pt idx="7816">
                  <c:v>-3.7796759999999998</c:v>
                </c:pt>
                <c:pt idx="7817">
                  <c:v>-3.8392970000000002</c:v>
                </c:pt>
                <c:pt idx="7818">
                  <c:v>-3.8968630000000002</c:v>
                </c:pt>
                <c:pt idx="7819">
                  <c:v>-3.8968630000000002</c:v>
                </c:pt>
                <c:pt idx="7820">
                  <c:v>-4.0871909999999998</c:v>
                </c:pt>
                <c:pt idx="7821">
                  <c:v>-4.0871909999999998</c:v>
                </c:pt>
                <c:pt idx="7822">
                  <c:v>-4.3306339999999999</c:v>
                </c:pt>
                <c:pt idx="7823">
                  <c:v>-4.3306339999999999</c:v>
                </c:pt>
                <c:pt idx="7824">
                  <c:v>-4.373786</c:v>
                </c:pt>
                <c:pt idx="7825">
                  <c:v>-4.373786</c:v>
                </c:pt>
                <c:pt idx="7826">
                  <c:v>-4.5423340000000003</c:v>
                </c:pt>
                <c:pt idx="7827">
                  <c:v>-4.5423340000000003</c:v>
                </c:pt>
                <c:pt idx="7828">
                  <c:v>-4.5689200000000003</c:v>
                </c:pt>
                <c:pt idx="7829">
                  <c:v>-4.6158190000000001</c:v>
                </c:pt>
                <c:pt idx="7830">
                  <c:v>-4.8108849999999999</c:v>
                </c:pt>
                <c:pt idx="7831">
                  <c:v>-4.8108849999999999</c:v>
                </c:pt>
                <c:pt idx="7832">
                  <c:v>-4.8628580000000001</c:v>
                </c:pt>
                <c:pt idx="7833">
                  <c:v>-4.8628580000000001</c:v>
                </c:pt>
                <c:pt idx="7834">
                  <c:v>-5.0598479999999997</c:v>
                </c:pt>
                <c:pt idx="7835">
                  <c:v>-5.0598479999999997</c:v>
                </c:pt>
                <c:pt idx="7836">
                  <c:v>-5.0880460000000003</c:v>
                </c:pt>
                <c:pt idx="7837">
                  <c:v>-5.1422160000000003</c:v>
                </c:pt>
                <c:pt idx="7838">
                  <c:v>-5.3554389999999996</c:v>
                </c:pt>
                <c:pt idx="7839">
                  <c:v>-5.3554389999999996</c:v>
                </c:pt>
                <c:pt idx="7840">
                  <c:v>-5.4033990000000003</c:v>
                </c:pt>
                <c:pt idx="7841">
                  <c:v>-5.4033990000000003</c:v>
                </c:pt>
                <c:pt idx="7842">
                  <c:v>-5.589512</c:v>
                </c:pt>
                <c:pt idx="7843">
                  <c:v>-5.589512</c:v>
                </c:pt>
                <c:pt idx="7844">
                  <c:v>-5.6167509999999998</c:v>
                </c:pt>
                <c:pt idx="7845">
                  <c:v>-5.6617639999999998</c:v>
                </c:pt>
                <c:pt idx="7846">
                  <c:v>-5.8029019999999996</c:v>
                </c:pt>
                <c:pt idx="7847">
                  <c:v>-5.8029019999999996</c:v>
                </c:pt>
                <c:pt idx="7848">
                  <c:v>-5.827426</c:v>
                </c:pt>
                <c:pt idx="7849">
                  <c:v>-5.827426</c:v>
                </c:pt>
                <c:pt idx="7850">
                  <c:v>-5.9133399999999998</c:v>
                </c:pt>
                <c:pt idx="7851">
                  <c:v>-5.9133399999999998</c:v>
                </c:pt>
                <c:pt idx="7852">
                  <c:v>-5.9218339999999996</c:v>
                </c:pt>
                <c:pt idx="7853">
                  <c:v>-5.9324199999999996</c:v>
                </c:pt>
                <c:pt idx="7854">
                  <c:v>-5.9160709999999996</c:v>
                </c:pt>
                <c:pt idx="7855">
                  <c:v>-5.9160709999999996</c:v>
                </c:pt>
                <c:pt idx="7856">
                  <c:v>-5.896293</c:v>
                </c:pt>
                <c:pt idx="7857">
                  <c:v>-5.896293</c:v>
                </c:pt>
                <c:pt idx="7858">
                  <c:v>-5.8227060000000002</c:v>
                </c:pt>
                <c:pt idx="7859">
                  <c:v>-5.8227060000000002</c:v>
                </c:pt>
                <c:pt idx="7860">
                  <c:v>-5.8034270000000001</c:v>
                </c:pt>
                <c:pt idx="7861">
                  <c:v>-5.7678450000000003</c:v>
                </c:pt>
                <c:pt idx="7862">
                  <c:v>-5.5795839999999997</c:v>
                </c:pt>
                <c:pt idx="7863">
                  <c:v>-5.5795839999999997</c:v>
                </c:pt>
                <c:pt idx="7864">
                  <c:v>-5.522227</c:v>
                </c:pt>
                <c:pt idx="7865">
                  <c:v>-5.522227</c:v>
                </c:pt>
                <c:pt idx="7866">
                  <c:v>-5.3281869999999998</c:v>
                </c:pt>
                <c:pt idx="7867">
                  <c:v>-5.3281869999999998</c:v>
                </c:pt>
                <c:pt idx="7868">
                  <c:v>-5.2890870000000003</c:v>
                </c:pt>
                <c:pt idx="7869">
                  <c:v>-5.2223009999999999</c:v>
                </c:pt>
                <c:pt idx="7870">
                  <c:v>-4.945513</c:v>
                </c:pt>
                <c:pt idx="7871">
                  <c:v>-4.945513</c:v>
                </c:pt>
                <c:pt idx="7872">
                  <c:v>-4.8791079999999996</c:v>
                </c:pt>
                <c:pt idx="7873">
                  <c:v>-4.8791079999999996</c:v>
                </c:pt>
                <c:pt idx="7874">
                  <c:v>-4.6683589999999997</c:v>
                </c:pt>
                <c:pt idx="7875">
                  <c:v>-4.6683589999999997</c:v>
                </c:pt>
                <c:pt idx="7876">
                  <c:v>-4.6218640000000004</c:v>
                </c:pt>
                <c:pt idx="7877">
                  <c:v>-4.5550300000000004</c:v>
                </c:pt>
                <c:pt idx="7878">
                  <c:v>-4.2945099999999998</c:v>
                </c:pt>
                <c:pt idx="7879">
                  <c:v>-4.2945099999999998</c:v>
                </c:pt>
                <c:pt idx="7880">
                  <c:v>-4.2314759999999998</c:v>
                </c:pt>
                <c:pt idx="7881">
                  <c:v>-4.2314759999999998</c:v>
                </c:pt>
                <c:pt idx="7882">
                  <c:v>-4.054589</c:v>
                </c:pt>
                <c:pt idx="7883">
                  <c:v>-4.054589</c:v>
                </c:pt>
                <c:pt idx="7884">
                  <c:v>-4.0139310000000004</c:v>
                </c:pt>
                <c:pt idx="7885">
                  <c:v>-3.954545</c:v>
                </c:pt>
                <c:pt idx="7886">
                  <c:v>-3.733365</c:v>
                </c:pt>
                <c:pt idx="7887">
                  <c:v>-3.733365</c:v>
                </c:pt>
                <c:pt idx="7888">
                  <c:v>-3.6824810000000001</c:v>
                </c:pt>
                <c:pt idx="7889">
                  <c:v>-3.6824810000000001</c:v>
                </c:pt>
                <c:pt idx="7890">
                  <c:v>-3.6824810000000001</c:v>
                </c:pt>
                <c:pt idx="7891">
                  <c:v>-3.5391919999999999</c:v>
                </c:pt>
                <c:pt idx="7892">
                  <c:v>-3.5391919999999999</c:v>
                </c:pt>
                <c:pt idx="7893">
                  <c:v>-3.5391919999999999</c:v>
                </c:pt>
                <c:pt idx="7894">
                  <c:v>-3.3854700000000002</c:v>
                </c:pt>
                <c:pt idx="7895">
                  <c:v>-3.3854700000000002</c:v>
                </c:pt>
                <c:pt idx="7896">
                  <c:v>-3.3523170000000002</c:v>
                </c:pt>
                <c:pt idx="7897">
                  <c:v>-3.3227340000000001</c:v>
                </c:pt>
                <c:pt idx="7898">
                  <c:v>-3.2929949999999999</c:v>
                </c:pt>
                <c:pt idx="7899">
                  <c:v>-3.2929949999999999</c:v>
                </c:pt>
                <c:pt idx="7900">
                  <c:v>-3.1993299999999998</c:v>
                </c:pt>
                <c:pt idx="7901">
                  <c:v>-3.1993299999999998</c:v>
                </c:pt>
                <c:pt idx="7902">
                  <c:v>-3.1322410000000001</c:v>
                </c:pt>
                <c:pt idx="7903">
                  <c:v>-3.1322410000000001</c:v>
                </c:pt>
                <c:pt idx="7904">
                  <c:v>-3.1159569999999999</c:v>
                </c:pt>
                <c:pt idx="7905">
                  <c:v>-3.1038700000000001</c:v>
                </c:pt>
                <c:pt idx="7906">
                  <c:v>-3.0924700000000001</c:v>
                </c:pt>
                <c:pt idx="7907">
                  <c:v>-3.0924700000000001</c:v>
                </c:pt>
                <c:pt idx="7908">
                  <c:v>-3.0168689999999998</c:v>
                </c:pt>
                <c:pt idx="7909">
                  <c:v>-3.0168689999999998</c:v>
                </c:pt>
                <c:pt idx="7910">
                  <c:v>-2.967794</c:v>
                </c:pt>
                <c:pt idx="7911">
                  <c:v>-2.967794</c:v>
                </c:pt>
                <c:pt idx="7912">
                  <c:v>-2.948423</c:v>
                </c:pt>
                <c:pt idx="7913">
                  <c:v>-2.927251</c:v>
                </c:pt>
                <c:pt idx="7914">
                  <c:v>-2.9093369999999998</c:v>
                </c:pt>
                <c:pt idx="7915">
                  <c:v>-2.9093369999999998</c:v>
                </c:pt>
                <c:pt idx="7916">
                  <c:v>-2.7928470000000001</c:v>
                </c:pt>
                <c:pt idx="7917">
                  <c:v>-2.7928470000000001</c:v>
                </c:pt>
                <c:pt idx="7918">
                  <c:v>-2.69536</c:v>
                </c:pt>
                <c:pt idx="7919">
                  <c:v>-2.69536</c:v>
                </c:pt>
                <c:pt idx="7920">
                  <c:v>-2.658201</c:v>
                </c:pt>
                <c:pt idx="7921">
                  <c:v>-2.6187809999999998</c:v>
                </c:pt>
                <c:pt idx="7922">
                  <c:v>-2.5795599999999999</c:v>
                </c:pt>
                <c:pt idx="7923">
                  <c:v>-2.5795599999999999</c:v>
                </c:pt>
                <c:pt idx="7924">
                  <c:v>-2.2805209999999998</c:v>
                </c:pt>
                <c:pt idx="7925">
                  <c:v>-2.2805209999999998</c:v>
                </c:pt>
                <c:pt idx="7926">
                  <c:v>-2.08419</c:v>
                </c:pt>
                <c:pt idx="7927">
                  <c:v>-2.08419</c:v>
                </c:pt>
                <c:pt idx="7928">
                  <c:v>-2.0209579999999998</c:v>
                </c:pt>
                <c:pt idx="7929">
                  <c:v>-1.9517850000000001</c:v>
                </c:pt>
                <c:pt idx="7930">
                  <c:v>-1.881429</c:v>
                </c:pt>
                <c:pt idx="7931">
                  <c:v>-1.881429</c:v>
                </c:pt>
                <c:pt idx="7932">
                  <c:v>-1.6440900000000001</c:v>
                </c:pt>
                <c:pt idx="7933">
                  <c:v>-1.6440900000000001</c:v>
                </c:pt>
                <c:pt idx="7934">
                  <c:v>-1.364163</c:v>
                </c:pt>
                <c:pt idx="7935">
                  <c:v>-1.364163</c:v>
                </c:pt>
                <c:pt idx="7936">
                  <c:v>-1.285693</c:v>
                </c:pt>
                <c:pt idx="7937">
                  <c:v>-1.128158</c:v>
                </c:pt>
                <c:pt idx="7938">
                  <c:v>-1.128158</c:v>
                </c:pt>
                <c:pt idx="7939">
                  <c:v>-1.128158</c:v>
                </c:pt>
                <c:pt idx="7940">
                  <c:v>-0.88285000000000002</c:v>
                </c:pt>
                <c:pt idx="7941">
                  <c:v>-0.88285000000000002</c:v>
                </c:pt>
                <c:pt idx="7942">
                  <c:v>-0.611016</c:v>
                </c:pt>
                <c:pt idx="7943">
                  <c:v>-0.611016</c:v>
                </c:pt>
                <c:pt idx="7944">
                  <c:v>-0.54241799999999996</c:v>
                </c:pt>
                <c:pt idx="7945">
                  <c:v>-0.47520800000000002</c:v>
                </c:pt>
                <c:pt idx="7946">
                  <c:v>-0.41225400000000001</c:v>
                </c:pt>
                <c:pt idx="7947">
                  <c:v>-0.41225400000000001</c:v>
                </c:pt>
                <c:pt idx="7948">
                  <c:v>-0.20337</c:v>
                </c:pt>
                <c:pt idx="7949">
                  <c:v>-0.20337</c:v>
                </c:pt>
                <c:pt idx="7950">
                  <c:v>0.19015199999999999</c:v>
                </c:pt>
                <c:pt idx="7951">
                  <c:v>0.19015199999999999</c:v>
                </c:pt>
                <c:pt idx="7952">
                  <c:v>0.38469799999999998</c:v>
                </c:pt>
                <c:pt idx="7953">
                  <c:v>0.38469799999999998</c:v>
                </c:pt>
                <c:pt idx="7954">
                  <c:v>0.42299100000000001</c:v>
                </c:pt>
                <c:pt idx="7955">
                  <c:v>0.54722700000000002</c:v>
                </c:pt>
                <c:pt idx="7956">
                  <c:v>0.60752499999999998</c:v>
                </c:pt>
                <c:pt idx="7957">
                  <c:v>0.67307799999999995</c:v>
                </c:pt>
                <c:pt idx="7958">
                  <c:v>1.2666550000000001</c:v>
                </c:pt>
                <c:pt idx="7959">
                  <c:v>1.3365739999999999</c:v>
                </c:pt>
                <c:pt idx="7960">
                  <c:v>1.406428</c:v>
                </c:pt>
                <c:pt idx="7961">
                  <c:v>1.476164</c:v>
                </c:pt>
                <c:pt idx="7962">
                  <c:v>1.476164</c:v>
                </c:pt>
                <c:pt idx="7963">
                  <c:v>1.476164</c:v>
                </c:pt>
                <c:pt idx="7964">
                  <c:v>1.6950609999999999</c:v>
                </c:pt>
                <c:pt idx="7965">
                  <c:v>1.6950609999999999</c:v>
                </c:pt>
                <c:pt idx="7966">
                  <c:v>1.9420269999999999</c:v>
                </c:pt>
                <c:pt idx="7967">
                  <c:v>2.0081530000000001</c:v>
                </c:pt>
                <c:pt idx="7968">
                  <c:v>2.0705900000000002</c:v>
                </c:pt>
                <c:pt idx="7969">
                  <c:v>2.1338879999999998</c:v>
                </c:pt>
                <c:pt idx="7970">
                  <c:v>2.1338879999999998</c:v>
                </c:pt>
                <c:pt idx="7971">
                  <c:v>2.1338879999999998</c:v>
                </c:pt>
                <c:pt idx="7972">
                  <c:v>2.334209</c:v>
                </c:pt>
                <c:pt idx="7973">
                  <c:v>2.334209</c:v>
                </c:pt>
                <c:pt idx="7974">
                  <c:v>2.541042</c:v>
                </c:pt>
                <c:pt idx="7975">
                  <c:v>2.5920399999999999</c:v>
                </c:pt>
                <c:pt idx="7976">
                  <c:v>2.6418720000000002</c:v>
                </c:pt>
                <c:pt idx="7977">
                  <c:v>2.688768</c:v>
                </c:pt>
                <c:pt idx="7978">
                  <c:v>2.688768</c:v>
                </c:pt>
                <c:pt idx="7979">
                  <c:v>2.688768</c:v>
                </c:pt>
                <c:pt idx="7980">
                  <c:v>2.84171</c:v>
                </c:pt>
                <c:pt idx="7981">
                  <c:v>2.84171</c:v>
                </c:pt>
                <c:pt idx="7982">
                  <c:v>2.9817520000000002</c:v>
                </c:pt>
                <c:pt idx="7983">
                  <c:v>3.016626</c:v>
                </c:pt>
                <c:pt idx="7984">
                  <c:v>3.048451</c:v>
                </c:pt>
                <c:pt idx="7985">
                  <c:v>3.080635</c:v>
                </c:pt>
                <c:pt idx="7986">
                  <c:v>3.080635</c:v>
                </c:pt>
                <c:pt idx="7987">
                  <c:v>3.080635</c:v>
                </c:pt>
                <c:pt idx="7988">
                  <c:v>3.190836</c:v>
                </c:pt>
                <c:pt idx="7989">
                  <c:v>3.190836</c:v>
                </c:pt>
                <c:pt idx="7990">
                  <c:v>3.2970160000000002</c:v>
                </c:pt>
                <c:pt idx="7991">
                  <c:v>3.3260559999999999</c:v>
                </c:pt>
                <c:pt idx="7992">
                  <c:v>3.354482</c:v>
                </c:pt>
                <c:pt idx="7993">
                  <c:v>3.3823470000000002</c:v>
                </c:pt>
                <c:pt idx="7994">
                  <c:v>3.3823470000000002</c:v>
                </c:pt>
                <c:pt idx="7995">
                  <c:v>3.3823470000000002</c:v>
                </c:pt>
                <c:pt idx="7996">
                  <c:v>3.4757549999999999</c:v>
                </c:pt>
                <c:pt idx="7997">
                  <c:v>3.4757549999999999</c:v>
                </c:pt>
                <c:pt idx="7998">
                  <c:v>3.575758</c:v>
                </c:pt>
                <c:pt idx="7999">
                  <c:v>3.6023399999999999</c:v>
                </c:pt>
                <c:pt idx="8000">
                  <c:v>3.6298270000000001</c:v>
                </c:pt>
                <c:pt idx="8001">
                  <c:v>3.6570230000000001</c:v>
                </c:pt>
                <c:pt idx="8002">
                  <c:v>3.6570230000000001</c:v>
                </c:pt>
                <c:pt idx="8003">
                  <c:v>3.6570230000000001</c:v>
                </c:pt>
                <c:pt idx="8004">
                  <c:v>3.7439070000000001</c:v>
                </c:pt>
                <c:pt idx="8005">
                  <c:v>3.7439070000000001</c:v>
                </c:pt>
                <c:pt idx="8006">
                  <c:v>3.8371900000000001</c:v>
                </c:pt>
                <c:pt idx="8007">
                  <c:v>3.8619590000000001</c:v>
                </c:pt>
                <c:pt idx="8008">
                  <c:v>3.885777</c:v>
                </c:pt>
                <c:pt idx="8009">
                  <c:v>3.908039</c:v>
                </c:pt>
                <c:pt idx="8010">
                  <c:v>3.908039</c:v>
                </c:pt>
                <c:pt idx="8011">
                  <c:v>3.908039</c:v>
                </c:pt>
                <c:pt idx="8012">
                  <c:v>3.9830719999999999</c:v>
                </c:pt>
                <c:pt idx="8013">
                  <c:v>3.9830719999999999</c:v>
                </c:pt>
                <c:pt idx="8014">
                  <c:v>4.0588610000000003</c:v>
                </c:pt>
                <c:pt idx="8015">
                  <c:v>4.0787259999999996</c:v>
                </c:pt>
                <c:pt idx="8016">
                  <c:v>4.0975060000000001</c:v>
                </c:pt>
                <c:pt idx="8017">
                  <c:v>4.1157009999999996</c:v>
                </c:pt>
                <c:pt idx="8018">
                  <c:v>4.1157009999999996</c:v>
                </c:pt>
                <c:pt idx="8019">
                  <c:v>4.1157009999999996</c:v>
                </c:pt>
                <c:pt idx="8020">
                  <c:v>4.1754280000000001</c:v>
                </c:pt>
                <c:pt idx="8021">
                  <c:v>4.1754280000000001</c:v>
                </c:pt>
                <c:pt idx="8022">
                  <c:v>4.2324450000000002</c:v>
                </c:pt>
                <c:pt idx="8023">
                  <c:v>4.2474449999999999</c:v>
                </c:pt>
                <c:pt idx="8024">
                  <c:v>4.2619879999999997</c:v>
                </c:pt>
                <c:pt idx="8025">
                  <c:v>4.2769909999999998</c:v>
                </c:pt>
                <c:pt idx="8026">
                  <c:v>4.2769909999999998</c:v>
                </c:pt>
                <c:pt idx="8027">
                  <c:v>4.2769909999999998</c:v>
                </c:pt>
                <c:pt idx="8028">
                  <c:v>4.3247470000000003</c:v>
                </c:pt>
                <c:pt idx="8029">
                  <c:v>4.3247470000000003</c:v>
                </c:pt>
                <c:pt idx="8030">
                  <c:v>4.3724660000000002</c:v>
                </c:pt>
                <c:pt idx="8031">
                  <c:v>4.3851000000000004</c:v>
                </c:pt>
                <c:pt idx="8032">
                  <c:v>4.397316</c:v>
                </c:pt>
                <c:pt idx="8033">
                  <c:v>4.4092279999999997</c:v>
                </c:pt>
                <c:pt idx="8034">
                  <c:v>4.4092279999999997</c:v>
                </c:pt>
                <c:pt idx="8035">
                  <c:v>4.4092279999999997</c:v>
                </c:pt>
                <c:pt idx="8036">
                  <c:v>4.4478410000000004</c:v>
                </c:pt>
                <c:pt idx="8037">
                  <c:v>4.4478410000000004</c:v>
                </c:pt>
                <c:pt idx="8038">
                  <c:v>4.4861750000000002</c:v>
                </c:pt>
                <c:pt idx="8039">
                  <c:v>4.4963850000000001</c:v>
                </c:pt>
                <c:pt idx="8040">
                  <c:v>4.5063170000000001</c:v>
                </c:pt>
                <c:pt idx="8041">
                  <c:v>4.5160020000000003</c:v>
                </c:pt>
                <c:pt idx="8042">
                  <c:v>4.5160020000000003</c:v>
                </c:pt>
                <c:pt idx="8043">
                  <c:v>4.5160020000000003</c:v>
                </c:pt>
                <c:pt idx="8044">
                  <c:v>4.566859</c:v>
                </c:pt>
                <c:pt idx="8045">
                  <c:v>4.566859</c:v>
                </c:pt>
                <c:pt idx="8046">
                  <c:v>4.5968879999999999</c:v>
                </c:pt>
                <c:pt idx="8047">
                  <c:v>4.605029</c:v>
                </c:pt>
                <c:pt idx="8048">
                  <c:v>4.6128439999999999</c:v>
                </c:pt>
                <c:pt idx="8049">
                  <c:v>4.6205990000000003</c:v>
                </c:pt>
                <c:pt idx="8050">
                  <c:v>4.6205990000000003</c:v>
                </c:pt>
                <c:pt idx="8051">
                  <c:v>4.6205990000000003</c:v>
                </c:pt>
                <c:pt idx="8052">
                  <c:v>4.6459250000000001</c:v>
                </c:pt>
                <c:pt idx="8053">
                  <c:v>4.6459250000000001</c:v>
                </c:pt>
                <c:pt idx="8054">
                  <c:v>4.6723809999999997</c:v>
                </c:pt>
                <c:pt idx="8055">
                  <c:v>4.679907</c:v>
                </c:pt>
                <c:pt idx="8056">
                  <c:v>4.6874539999999998</c:v>
                </c:pt>
                <c:pt idx="8057">
                  <c:v>4.6952819999999997</c:v>
                </c:pt>
                <c:pt idx="8058">
                  <c:v>4.6952819999999997</c:v>
                </c:pt>
                <c:pt idx="8059">
                  <c:v>4.6952819999999997</c:v>
                </c:pt>
                <c:pt idx="8060">
                  <c:v>4.7222920000000004</c:v>
                </c:pt>
                <c:pt idx="8061">
                  <c:v>4.7222920000000004</c:v>
                </c:pt>
                <c:pt idx="8062">
                  <c:v>4.752694</c:v>
                </c:pt>
                <c:pt idx="8063">
                  <c:v>4.7616370000000003</c:v>
                </c:pt>
                <c:pt idx="8064">
                  <c:v>4.7707560000000004</c:v>
                </c:pt>
                <c:pt idx="8065">
                  <c:v>4.7800370000000001</c:v>
                </c:pt>
                <c:pt idx="8066">
                  <c:v>4.7800370000000001</c:v>
                </c:pt>
                <c:pt idx="8067">
                  <c:v>4.7800370000000001</c:v>
                </c:pt>
                <c:pt idx="8068">
                  <c:v>4.8120719999999997</c:v>
                </c:pt>
                <c:pt idx="8069">
                  <c:v>4.8120719999999997</c:v>
                </c:pt>
                <c:pt idx="8070">
                  <c:v>4.8468410000000004</c:v>
                </c:pt>
                <c:pt idx="8071">
                  <c:v>4.8566659999999997</c:v>
                </c:pt>
                <c:pt idx="8072">
                  <c:v>4.8664759999999996</c:v>
                </c:pt>
                <c:pt idx="8073">
                  <c:v>4.8765780000000003</c:v>
                </c:pt>
                <c:pt idx="8074">
                  <c:v>4.8765780000000003</c:v>
                </c:pt>
                <c:pt idx="8075">
                  <c:v>4.8765780000000003</c:v>
                </c:pt>
                <c:pt idx="8076">
                  <c:v>4.9125110000000003</c:v>
                </c:pt>
                <c:pt idx="8077">
                  <c:v>4.9125110000000003</c:v>
                </c:pt>
                <c:pt idx="8078">
                  <c:v>4.9801599999999997</c:v>
                </c:pt>
                <c:pt idx="8079">
                  <c:v>4.9801599999999997</c:v>
                </c:pt>
                <c:pt idx="8080">
                  <c:v>4.9801599999999997</c:v>
                </c:pt>
                <c:pt idx="8081">
                  <c:v>5.0169940000000004</c:v>
                </c:pt>
                <c:pt idx="8082">
                  <c:v>5.0169940000000004</c:v>
                </c:pt>
                <c:pt idx="8083">
                  <c:v>5.0328799999999996</c:v>
                </c:pt>
                <c:pt idx="8084">
                  <c:v>5.0427369999999998</c:v>
                </c:pt>
                <c:pt idx="8085">
                  <c:v>5.0519980000000002</c:v>
                </c:pt>
                <c:pt idx="8086">
                  <c:v>5.080463</c:v>
                </c:pt>
                <c:pt idx="8087">
                  <c:v>5.080463</c:v>
                </c:pt>
                <c:pt idx="8088">
                  <c:v>5.080463</c:v>
                </c:pt>
                <c:pt idx="8089">
                  <c:v>5.114744</c:v>
                </c:pt>
                <c:pt idx="8090">
                  <c:v>5.114744</c:v>
                </c:pt>
                <c:pt idx="8091">
                  <c:v>5.128762</c:v>
                </c:pt>
                <c:pt idx="8092">
                  <c:v>5.1377899999999999</c:v>
                </c:pt>
                <c:pt idx="8093">
                  <c:v>5.1467369999999999</c:v>
                </c:pt>
                <c:pt idx="8094">
                  <c:v>5.1727319999999999</c:v>
                </c:pt>
                <c:pt idx="8095">
                  <c:v>5.1727319999999999</c:v>
                </c:pt>
                <c:pt idx="8096">
                  <c:v>5.1727319999999999</c:v>
                </c:pt>
                <c:pt idx="8097">
                  <c:v>5.2053739999999999</c:v>
                </c:pt>
                <c:pt idx="8098">
                  <c:v>5.2053739999999999</c:v>
                </c:pt>
                <c:pt idx="8099">
                  <c:v>5.2173410000000002</c:v>
                </c:pt>
                <c:pt idx="8100">
                  <c:v>5.2251149999999997</c:v>
                </c:pt>
                <c:pt idx="8101">
                  <c:v>5.232221</c:v>
                </c:pt>
                <c:pt idx="8102">
                  <c:v>5.2549279999999996</c:v>
                </c:pt>
                <c:pt idx="8103">
                  <c:v>5.2549279999999996</c:v>
                </c:pt>
                <c:pt idx="8104">
                  <c:v>5.2549279999999996</c:v>
                </c:pt>
                <c:pt idx="8105">
                  <c:v>5.2857370000000001</c:v>
                </c:pt>
                <c:pt idx="8106">
                  <c:v>5.2857370000000001</c:v>
                </c:pt>
                <c:pt idx="8107">
                  <c:v>5.2963269999999998</c:v>
                </c:pt>
                <c:pt idx="8108">
                  <c:v>5.3036950000000003</c:v>
                </c:pt>
                <c:pt idx="8109">
                  <c:v>5.3110720000000002</c:v>
                </c:pt>
                <c:pt idx="8110">
                  <c:v>5.3328959999999999</c:v>
                </c:pt>
                <c:pt idx="8111">
                  <c:v>5.3328959999999999</c:v>
                </c:pt>
                <c:pt idx="8112">
                  <c:v>5.363874</c:v>
                </c:pt>
                <c:pt idx="8113">
                  <c:v>5.363874</c:v>
                </c:pt>
                <c:pt idx="8114">
                  <c:v>5.363874</c:v>
                </c:pt>
                <c:pt idx="8115">
                  <c:v>5.3718979999999998</c:v>
                </c:pt>
                <c:pt idx="8116">
                  <c:v>5.3775649999999997</c:v>
                </c:pt>
                <c:pt idx="8117">
                  <c:v>5.3826549999999997</c:v>
                </c:pt>
                <c:pt idx="8118">
                  <c:v>5.3982130000000002</c:v>
                </c:pt>
                <c:pt idx="8119">
                  <c:v>5.3982130000000002</c:v>
                </c:pt>
                <c:pt idx="8120">
                  <c:v>5.4243620000000004</c:v>
                </c:pt>
                <c:pt idx="8121">
                  <c:v>5.4243620000000004</c:v>
                </c:pt>
                <c:pt idx="8122">
                  <c:v>5.4243620000000004</c:v>
                </c:pt>
                <c:pt idx="8123">
                  <c:v>5.4298299999999999</c:v>
                </c:pt>
                <c:pt idx="8124">
                  <c:v>5.434107</c:v>
                </c:pt>
                <c:pt idx="8125">
                  <c:v>5.4382080000000004</c:v>
                </c:pt>
                <c:pt idx="8126">
                  <c:v>5.4492229999999999</c:v>
                </c:pt>
                <c:pt idx="8127">
                  <c:v>5.4492229999999999</c:v>
                </c:pt>
                <c:pt idx="8128">
                  <c:v>5.4717180000000001</c:v>
                </c:pt>
                <c:pt idx="8129">
                  <c:v>5.4717180000000001</c:v>
                </c:pt>
                <c:pt idx="8130">
                  <c:v>5.4717180000000001</c:v>
                </c:pt>
                <c:pt idx="8131">
                  <c:v>5.4737349999999996</c:v>
                </c:pt>
                <c:pt idx="8132">
                  <c:v>5.476356</c:v>
                </c:pt>
                <c:pt idx="8133">
                  <c:v>5.4789349999999999</c:v>
                </c:pt>
                <c:pt idx="8134">
                  <c:v>5.4861079999999998</c:v>
                </c:pt>
                <c:pt idx="8135">
                  <c:v>5.4861079999999998</c:v>
                </c:pt>
                <c:pt idx="8136">
                  <c:v>5.4861079999999998</c:v>
                </c:pt>
                <c:pt idx="8137">
                  <c:v>5.4861079999999998</c:v>
                </c:pt>
                <c:pt idx="8138">
                  <c:v>5.5074120000000004</c:v>
                </c:pt>
                <c:pt idx="8139">
                  <c:v>5.5074120000000004</c:v>
                </c:pt>
                <c:pt idx="8140">
                  <c:v>5.5074120000000004</c:v>
                </c:pt>
                <c:pt idx="8141">
                  <c:v>5.5071620000000001</c:v>
                </c:pt>
                <c:pt idx="8142">
                  <c:v>5.5146179999999996</c:v>
                </c:pt>
                <c:pt idx="8143">
                  <c:v>5.5170690000000002</c:v>
                </c:pt>
                <c:pt idx="8144">
                  <c:v>5.519272</c:v>
                </c:pt>
                <c:pt idx="8145">
                  <c:v>5.5218730000000003</c:v>
                </c:pt>
                <c:pt idx="8146">
                  <c:v>5.5218730000000003</c:v>
                </c:pt>
                <c:pt idx="8147">
                  <c:v>5.5426260000000003</c:v>
                </c:pt>
                <c:pt idx="8148">
                  <c:v>5.5426260000000003</c:v>
                </c:pt>
                <c:pt idx="8149">
                  <c:v>5.5426260000000003</c:v>
                </c:pt>
                <c:pt idx="8150">
                  <c:v>5.5465530000000003</c:v>
                </c:pt>
                <c:pt idx="8151">
                  <c:v>5.5476910000000004</c:v>
                </c:pt>
                <c:pt idx="8152">
                  <c:v>5.5484679999999997</c:v>
                </c:pt>
                <c:pt idx="8153">
                  <c:v>5.5493930000000002</c:v>
                </c:pt>
                <c:pt idx="8154">
                  <c:v>5.5493930000000002</c:v>
                </c:pt>
                <c:pt idx="8155">
                  <c:v>5.5634199999999998</c:v>
                </c:pt>
                <c:pt idx="8156">
                  <c:v>5.5634199999999998</c:v>
                </c:pt>
                <c:pt idx="8157">
                  <c:v>5.5634199999999998</c:v>
                </c:pt>
                <c:pt idx="8158">
                  <c:v>5.5575340000000004</c:v>
                </c:pt>
                <c:pt idx="8159">
                  <c:v>5.5551519999999996</c:v>
                </c:pt>
                <c:pt idx="8160">
                  <c:v>5.5521820000000002</c:v>
                </c:pt>
                <c:pt idx="8161">
                  <c:v>5.5486570000000004</c:v>
                </c:pt>
                <c:pt idx="8162">
                  <c:v>5.5486570000000004</c:v>
                </c:pt>
                <c:pt idx="8163">
                  <c:v>5.5487880000000001</c:v>
                </c:pt>
                <c:pt idx="8164">
                  <c:v>5.5487880000000001</c:v>
                </c:pt>
                <c:pt idx="8165">
                  <c:v>5.5487880000000001</c:v>
                </c:pt>
                <c:pt idx="8166">
                  <c:v>5.5328989999999996</c:v>
                </c:pt>
                <c:pt idx="8167">
                  <c:v>5.5287810000000004</c:v>
                </c:pt>
                <c:pt idx="8168">
                  <c:v>5.5246930000000001</c:v>
                </c:pt>
                <c:pt idx="8169">
                  <c:v>5.5207040000000003</c:v>
                </c:pt>
                <c:pt idx="8170">
                  <c:v>5.5207040000000003</c:v>
                </c:pt>
                <c:pt idx="8171">
                  <c:v>5.5252429999999997</c:v>
                </c:pt>
                <c:pt idx="8172">
                  <c:v>5.5252429999999997</c:v>
                </c:pt>
                <c:pt idx="8173">
                  <c:v>5.5252429999999997</c:v>
                </c:pt>
                <c:pt idx="8174">
                  <c:v>5.5100290000000003</c:v>
                </c:pt>
                <c:pt idx="8175">
                  <c:v>5.5100290000000003</c:v>
                </c:pt>
                <c:pt idx="8176">
                  <c:v>5.5071050000000001</c:v>
                </c:pt>
                <c:pt idx="8177">
                  <c:v>5.5038080000000003</c:v>
                </c:pt>
                <c:pt idx="8178">
                  <c:v>5.5038080000000003</c:v>
                </c:pt>
                <c:pt idx="8179">
                  <c:v>5.505706</c:v>
                </c:pt>
                <c:pt idx="8180">
                  <c:v>5.505706</c:v>
                </c:pt>
                <c:pt idx="8181">
                  <c:v>5.505706</c:v>
                </c:pt>
                <c:pt idx="8182">
                  <c:v>5.4622019999999996</c:v>
                </c:pt>
                <c:pt idx="8183">
                  <c:v>5.4622019999999996</c:v>
                </c:pt>
                <c:pt idx="8184">
                  <c:v>5.4514009999999997</c:v>
                </c:pt>
                <c:pt idx="8185">
                  <c:v>5.4339620000000002</c:v>
                </c:pt>
                <c:pt idx="8186">
                  <c:v>5.4339620000000002</c:v>
                </c:pt>
                <c:pt idx="8187">
                  <c:v>5.4094340000000001</c:v>
                </c:pt>
                <c:pt idx="8188">
                  <c:v>5.4094340000000001</c:v>
                </c:pt>
                <c:pt idx="8189">
                  <c:v>5.4094340000000001</c:v>
                </c:pt>
                <c:pt idx="8190">
                  <c:v>5.3098320000000001</c:v>
                </c:pt>
                <c:pt idx="8191">
                  <c:v>5.3098320000000001</c:v>
                </c:pt>
                <c:pt idx="8192">
                  <c:v>5.2888120000000001</c:v>
                </c:pt>
                <c:pt idx="8193">
                  <c:v>5.2615369999999997</c:v>
                </c:pt>
                <c:pt idx="8194">
                  <c:v>5.2615369999999997</c:v>
                </c:pt>
                <c:pt idx="8195">
                  <c:v>5.2250560000000004</c:v>
                </c:pt>
                <c:pt idx="8196">
                  <c:v>5.2250560000000004</c:v>
                </c:pt>
                <c:pt idx="8197">
                  <c:v>5.2250560000000004</c:v>
                </c:pt>
                <c:pt idx="8198">
                  <c:v>5.1023160000000001</c:v>
                </c:pt>
                <c:pt idx="8199">
                  <c:v>5.1023160000000001</c:v>
                </c:pt>
                <c:pt idx="8200">
                  <c:v>5.0803929999999999</c:v>
                </c:pt>
                <c:pt idx="8201">
                  <c:v>5.0598419999999997</c:v>
                </c:pt>
                <c:pt idx="8202">
                  <c:v>5.0598419999999997</c:v>
                </c:pt>
                <c:pt idx="8203">
                  <c:v>5.0534119999999998</c:v>
                </c:pt>
                <c:pt idx="8204">
                  <c:v>5.0534119999999998</c:v>
                </c:pt>
                <c:pt idx="8205">
                  <c:v>5.0348810000000004</c:v>
                </c:pt>
                <c:pt idx="8206">
                  <c:v>4.9829210000000002</c:v>
                </c:pt>
                <c:pt idx="8207">
                  <c:v>4.9829210000000002</c:v>
                </c:pt>
                <c:pt idx="8208">
                  <c:v>4.9829210000000002</c:v>
                </c:pt>
                <c:pt idx="8209">
                  <c:v>5.0390069999999998</c:v>
                </c:pt>
                <c:pt idx="8210">
                  <c:v>5.0390069999999998</c:v>
                </c:pt>
                <c:pt idx="8211">
                  <c:v>5.0372769999999996</c:v>
                </c:pt>
                <c:pt idx="8212">
                  <c:v>5.0473049999999997</c:v>
                </c:pt>
                <c:pt idx="8213">
                  <c:v>5.0591710000000001</c:v>
                </c:pt>
                <c:pt idx="8214">
                  <c:v>5.1371900000000004</c:v>
                </c:pt>
                <c:pt idx="8215">
                  <c:v>5.1371900000000004</c:v>
                </c:pt>
                <c:pt idx="8216">
                  <c:v>5.1371900000000004</c:v>
                </c:pt>
                <c:pt idx="8217">
                  <c:v>5.1371900000000004</c:v>
                </c:pt>
                <c:pt idx="8218">
                  <c:v>5.1371900000000004</c:v>
                </c:pt>
                <c:pt idx="8219">
                  <c:v>5.1371900000000004</c:v>
                </c:pt>
                <c:pt idx="8220">
                  <c:v>5.1371900000000004</c:v>
                </c:pt>
                <c:pt idx="8221">
                  <c:v>5.1371900000000004</c:v>
                </c:pt>
                <c:pt idx="8222">
                  <c:v>5.261971</c:v>
                </c:pt>
                <c:pt idx="8223">
                  <c:v>5.261971</c:v>
                </c:pt>
                <c:pt idx="8224">
                  <c:v>5.261971</c:v>
                </c:pt>
                <c:pt idx="8225">
                  <c:v>5.261971</c:v>
                </c:pt>
                <c:pt idx="8226">
                  <c:v>5.261971</c:v>
                </c:pt>
                <c:pt idx="8227">
                  <c:v>5.261971</c:v>
                </c:pt>
                <c:pt idx="8228">
                  <c:v>5.261971</c:v>
                </c:pt>
                <c:pt idx="8229">
                  <c:v>5.261971</c:v>
                </c:pt>
                <c:pt idx="8230">
                  <c:v>5.3349780000000004</c:v>
                </c:pt>
                <c:pt idx="8231">
                  <c:v>5.3349780000000004</c:v>
                </c:pt>
                <c:pt idx="8232">
                  <c:v>5.370355</c:v>
                </c:pt>
                <c:pt idx="8233">
                  <c:v>5.403416</c:v>
                </c:pt>
                <c:pt idx="8234">
                  <c:v>5.433408</c:v>
                </c:pt>
                <c:pt idx="8235">
                  <c:v>5.4596229999999997</c:v>
                </c:pt>
                <c:pt idx="8236">
                  <c:v>5.4596229999999997</c:v>
                </c:pt>
                <c:pt idx="8237">
                  <c:v>5.555593</c:v>
                </c:pt>
                <c:pt idx="8238">
                  <c:v>5.5912430000000004</c:v>
                </c:pt>
                <c:pt idx="8239">
                  <c:v>5.5912430000000004</c:v>
                </c:pt>
                <c:pt idx="8240">
                  <c:v>5.5932880000000003</c:v>
                </c:pt>
                <c:pt idx="8241">
                  <c:v>5.5912699999999997</c:v>
                </c:pt>
                <c:pt idx="8242">
                  <c:v>5.5813009999999998</c:v>
                </c:pt>
                <c:pt idx="8243">
                  <c:v>5.5623319999999996</c:v>
                </c:pt>
                <c:pt idx="8244">
                  <c:v>5.5623319999999996</c:v>
                </c:pt>
                <c:pt idx="8245">
                  <c:v>5.4808079999999997</c:v>
                </c:pt>
                <c:pt idx="8246">
                  <c:v>5.3630370000000003</c:v>
                </c:pt>
                <c:pt idx="8247">
                  <c:v>5.3630370000000003</c:v>
                </c:pt>
                <c:pt idx="8248">
                  <c:v>5.3037470000000004</c:v>
                </c:pt>
                <c:pt idx="8249">
                  <c:v>5.2346940000000002</c:v>
                </c:pt>
                <c:pt idx="8250">
                  <c:v>5.1559629999999999</c:v>
                </c:pt>
                <c:pt idx="8251">
                  <c:v>5.0678169999999998</c:v>
                </c:pt>
                <c:pt idx="8252">
                  <c:v>5.0678169999999998</c:v>
                </c:pt>
                <c:pt idx="8253">
                  <c:v>4.7392649999999996</c:v>
                </c:pt>
                <c:pt idx="8254">
                  <c:v>4.4639049999999996</c:v>
                </c:pt>
                <c:pt idx="8255">
                  <c:v>4.4639049999999996</c:v>
                </c:pt>
                <c:pt idx="8256">
                  <c:v>4.3485950000000004</c:v>
                </c:pt>
                <c:pt idx="8257">
                  <c:v>4.2365409999999999</c:v>
                </c:pt>
                <c:pt idx="8258">
                  <c:v>4.1346179999999997</c:v>
                </c:pt>
                <c:pt idx="8259">
                  <c:v>4.0352360000000003</c:v>
                </c:pt>
                <c:pt idx="8260">
                  <c:v>4.0352360000000003</c:v>
                </c:pt>
                <c:pt idx="8261">
                  <c:v>3.6923460000000001</c:v>
                </c:pt>
                <c:pt idx="8262">
                  <c:v>3.5553309999999998</c:v>
                </c:pt>
                <c:pt idx="8263">
                  <c:v>3.5553309999999998</c:v>
                </c:pt>
                <c:pt idx="8264">
                  <c:v>3.5320309999999999</c:v>
                </c:pt>
                <c:pt idx="8265">
                  <c:v>3.5249839999999999</c:v>
                </c:pt>
                <c:pt idx="8266">
                  <c:v>3.5319940000000001</c:v>
                </c:pt>
                <c:pt idx="8267">
                  <c:v>3.5511940000000002</c:v>
                </c:pt>
                <c:pt idx="8268">
                  <c:v>3.5511940000000002</c:v>
                </c:pt>
                <c:pt idx="8269">
                  <c:v>3.602525</c:v>
                </c:pt>
                <c:pt idx="8270">
                  <c:v>3.7165279999999998</c:v>
                </c:pt>
                <c:pt idx="8271">
                  <c:v>3.7165279999999998</c:v>
                </c:pt>
                <c:pt idx="8272">
                  <c:v>3.7623660000000001</c:v>
                </c:pt>
                <c:pt idx="8273">
                  <c:v>3.8077220000000001</c:v>
                </c:pt>
                <c:pt idx="8274">
                  <c:v>3.8508420000000001</c:v>
                </c:pt>
                <c:pt idx="8275">
                  <c:v>3.890145</c:v>
                </c:pt>
                <c:pt idx="8276">
                  <c:v>3.890145</c:v>
                </c:pt>
                <c:pt idx="8277">
                  <c:v>3.9638629999999999</c:v>
                </c:pt>
                <c:pt idx="8278">
                  <c:v>4.0189880000000002</c:v>
                </c:pt>
                <c:pt idx="8279">
                  <c:v>4.0189880000000002</c:v>
                </c:pt>
                <c:pt idx="8280">
                  <c:v>4.0221260000000001</c:v>
                </c:pt>
                <c:pt idx="8281">
                  <c:v>4.0169030000000001</c:v>
                </c:pt>
                <c:pt idx="8282">
                  <c:v>4.0010909999999997</c:v>
                </c:pt>
                <c:pt idx="8283">
                  <c:v>3.9768300000000001</c:v>
                </c:pt>
                <c:pt idx="8284">
                  <c:v>3.9768300000000001</c:v>
                </c:pt>
                <c:pt idx="8285">
                  <c:v>3.8268949999999999</c:v>
                </c:pt>
                <c:pt idx="8286">
                  <c:v>3.7037979999999999</c:v>
                </c:pt>
                <c:pt idx="8287">
                  <c:v>3.7037979999999999</c:v>
                </c:pt>
                <c:pt idx="8288">
                  <c:v>3.640139</c:v>
                </c:pt>
                <c:pt idx="8289">
                  <c:v>3.5748350000000002</c:v>
                </c:pt>
                <c:pt idx="8290">
                  <c:v>3.5010330000000001</c:v>
                </c:pt>
                <c:pt idx="8291">
                  <c:v>3.4175279999999999</c:v>
                </c:pt>
                <c:pt idx="8292">
                  <c:v>3.4175279999999999</c:v>
                </c:pt>
                <c:pt idx="8293">
                  <c:v>3.1092</c:v>
                </c:pt>
                <c:pt idx="8294">
                  <c:v>2.8793160000000002</c:v>
                </c:pt>
                <c:pt idx="8295">
                  <c:v>2.8793160000000002</c:v>
                </c:pt>
                <c:pt idx="8296">
                  <c:v>2.7805019999999998</c:v>
                </c:pt>
                <c:pt idx="8297">
                  <c:v>2.680536</c:v>
                </c:pt>
                <c:pt idx="8298">
                  <c:v>2.5839639999999999</c:v>
                </c:pt>
                <c:pt idx="8299">
                  <c:v>2.481471</c:v>
                </c:pt>
                <c:pt idx="8300">
                  <c:v>2.481471</c:v>
                </c:pt>
                <c:pt idx="8301">
                  <c:v>2.133572</c:v>
                </c:pt>
                <c:pt idx="8302">
                  <c:v>1.8708100000000001</c:v>
                </c:pt>
                <c:pt idx="8303">
                  <c:v>1.8708100000000001</c:v>
                </c:pt>
                <c:pt idx="8304">
                  <c:v>1.769557</c:v>
                </c:pt>
                <c:pt idx="8305">
                  <c:v>1.669198</c:v>
                </c:pt>
                <c:pt idx="8306">
                  <c:v>1.574643</c:v>
                </c:pt>
                <c:pt idx="8307">
                  <c:v>1.477258</c:v>
                </c:pt>
                <c:pt idx="8308">
                  <c:v>1.477258</c:v>
                </c:pt>
                <c:pt idx="8309">
                  <c:v>0.98056500000000002</c:v>
                </c:pt>
                <c:pt idx="8310">
                  <c:v>0.77017800000000003</c:v>
                </c:pt>
                <c:pt idx="8311">
                  <c:v>0.69650599999999996</c:v>
                </c:pt>
                <c:pt idx="8312">
                  <c:v>0.62146000000000001</c:v>
                </c:pt>
                <c:pt idx="8313">
                  <c:v>0.54966300000000001</c:v>
                </c:pt>
                <c:pt idx="8314">
                  <c:v>0.49342200000000003</c:v>
                </c:pt>
                <c:pt idx="8315">
                  <c:v>0.49342200000000003</c:v>
                </c:pt>
                <c:pt idx="8316">
                  <c:v>0.49342200000000003</c:v>
                </c:pt>
                <c:pt idx="8317">
                  <c:v>0.30715599999999998</c:v>
                </c:pt>
                <c:pt idx="8318">
                  <c:v>0.19495199999999999</c:v>
                </c:pt>
                <c:pt idx="8319">
                  <c:v>0.15856100000000001</c:v>
                </c:pt>
                <c:pt idx="8320">
                  <c:v>0.12336</c:v>
                </c:pt>
                <c:pt idx="8321">
                  <c:v>9.0057999999999999E-2</c:v>
                </c:pt>
                <c:pt idx="8322">
                  <c:v>5.9005000000000002E-2</c:v>
                </c:pt>
                <c:pt idx="8323">
                  <c:v>5.9005000000000002E-2</c:v>
                </c:pt>
                <c:pt idx="8324">
                  <c:v>5.9005000000000002E-2</c:v>
                </c:pt>
                <c:pt idx="8325">
                  <c:v>-4.2308999999999999E-2</c:v>
                </c:pt>
                <c:pt idx="8326">
                  <c:v>-0.10297199999999999</c:v>
                </c:pt>
                <c:pt idx="8327">
                  <c:v>-0.12751199999999999</c:v>
                </c:pt>
                <c:pt idx="8328">
                  <c:v>-0.153173</c:v>
                </c:pt>
                <c:pt idx="8329">
                  <c:v>-0.18076800000000001</c:v>
                </c:pt>
                <c:pt idx="8330">
                  <c:v>-0.21121100000000001</c:v>
                </c:pt>
                <c:pt idx="8331">
                  <c:v>-0.21121100000000001</c:v>
                </c:pt>
                <c:pt idx="8332">
                  <c:v>-0.21121100000000001</c:v>
                </c:pt>
                <c:pt idx="8333">
                  <c:v>-0.32989800000000002</c:v>
                </c:pt>
                <c:pt idx="8334">
                  <c:v>-0.54831099999999999</c:v>
                </c:pt>
                <c:pt idx="8335">
                  <c:v>-0.60799499999999995</c:v>
                </c:pt>
                <c:pt idx="8336">
                  <c:v>-0.671485</c:v>
                </c:pt>
                <c:pt idx="8337">
                  <c:v>-0.671485</c:v>
                </c:pt>
                <c:pt idx="8338">
                  <c:v>-0.671485</c:v>
                </c:pt>
                <c:pt idx="8339">
                  <c:v>-0.89259100000000002</c:v>
                </c:pt>
                <c:pt idx="8340">
                  <c:v>-0.89259100000000002</c:v>
                </c:pt>
                <c:pt idx="8341">
                  <c:v>-0.93520800000000004</c:v>
                </c:pt>
                <c:pt idx="8342">
                  <c:v>-1.253223</c:v>
                </c:pt>
                <c:pt idx="8343">
                  <c:v>-1.3347560000000001</c:v>
                </c:pt>
                <c:pt idx="8344">
                  <c:v>-1.4215120000000001</c:v>
                </c:pt>
                <c:pt idx="8345">
                  <c:v>-1.4215120000000001</c:v>
                </c:pt>
                <c:pt idx="8346">
                  <c:v>-1.4215120000000001</c:v>
                </c:pt>
                <c:pt idx="8347">
                  <c:v>-1.7061329999999999</c:v>
                </c:pt>
                <c:pt idx="8348">
                  <c:v>-1.7061329999999999</c:v>
                </c:pt>
                <c:pt idx="8349">
                  <c:v>-1.7595400000000001</c:v>
                </c:pt>
                <c:pt idx="8350">
                  <c:v>-2.093512</c:v>
                </c:pt>
                <c:pt idx="8351">
                  <c:v>-2.17536</c:v>
                </c:pt>
                <c:pt idx="8352">
                  <c:v>-2.255709</c:v>
                </c:pt>
                <c:pt idx="8353">
                  <c:v>-2.255709</c:v>
                </c:pt>
                <c:pt idx="8354">
                  <c:v>-2.255709</c:v>
                </c:pt>
                <c:pt idx="8355">
                  <c:v>-2.516216</c:v>
                </c:pt>
                <c:pt idx="8356">
                  <c:v>-2.516216</c:v>
                </c:pt>
                <c:pt idx="8357">
                  <c:v>-2.5601340000000001</c:v>
                </c:pt>
                <c:pt idx="8358">
                  <c:v>-2.841269</c:v>
                </c:pt>
                <c:pt idx="8359">
                  <c:v>-2.9058570000000001</c:v>
                </c:pt>
                <c:pt idx="8360">
                  <c:v>-2.966796</c:v>
                </c:pt>
                <c:pt idx="8361">
                  <c:v>-2.966796</c:v>
                </c:pt>
                <c:pt idx="8362">
                  <c:v>-2.966796</c:v>
                </c:pt>
                <c:pt idx="8363">
                  <c:v>-3.1798730000000002</c:v>
                </c:pt>
                <c:pt idx="8364">
                  <c:v>-3.1798730000000002</c:v>
                </c:pt>
                <c:pt idx="8365">
                  <c:v>-3.210712</c:v>
                </c:pt>
                <c:pt idx="8366">
                  <c:v>-3.4130769999999999</c:v>
                </c:pt>
                <c:pt idx="8367">
                  <c:v>-3.4637120000000001</c:v>
                </c:pt>
                <c:pt idx="8368">
                  <c:v>-3.5144860000000002</c:v>
                </c:pt>
                <c:pt idx="8369">
                  <c:v>-3.5144860000000002</c:v>
                </c:pt>
                <c:pt idx="8370">
                  <c:v>-3.5144860000000002</c:v>
                </c:pt>
                <c:pt idx="8371">
                  <c:v>-3.7075480000000001</c:v>
                </c:pt>
                <c:pt idx="8372">
                  <c:v>-3.7075480000000001</c:v>
                </c:pt>
                <c:pt idx="8373">
                  <c:v>-3.7340110000000002</c:v>
                </c:pt>
                <c:pt idx="8374">
                  <c:v>-3.9421520000000001</c:v>
                </c:pt>
                <c:pt idx="8375">
                  <c:v>-3.992092</c:v>
                </c:pt>
                <c:pt idx="8376">
                  <c:v>-4.0450480000000004</c:v>
                </c:pt>
                <c:pt idx="8377">
                  <c:v>-4.0450480000000004</c:v>
                </c:pt>
                <c:pt idx="8378">
                  <c:v>-4.0450480000000004</c:v>
                </c:pt>
                <c:pt idx="8379">
                  <c:v>-4.2460969999999998</c:v>
                </c:pt>
                <c:pt idx="8380">
                  <c:v>-4.2460969999999998</c:v>
                </c:pt>
                <c:pt idx="8381">
                  <c:v>-4.2770669999999997</c:v>
                </c:pt>
                <c:pt idx="8382">
                  <c:v>-4.4821119999999999</c:v>
                </c:pt>
                <c:pt idx="8383">
                  <c:v>-4.5309270000000001</c:v>
                </c:pt>
                <c:pt idx="8384">
                  <c:v>-4.577915</c:v>
                </c:pt>
                <c:pt idx="8385">
                  <c:v>-4.577915</c:v>
                </c:pt>
                <c:pt idx="8386">
                  <c:v>-4.577915</c:v>
                </c:pt>
                <c:pt idx="8387">
                  <c:v>-4.7480539999999998</c:v>
                </c:pt>
                <c:pt idx="8388">
                  <c:v>-4.7480539999999998</c:v>
                </c:pt>
                <c:pt idx="8389">
                  <c:v>-4.7730569999999997</c:v>
                </c:pt>
                <c:pt idx="8390">
                  <c:v>-4.9189340000000001</c:v>
                </c:pt>
                <c:pt idx="8391">
                  <c:v>-4.9450419999999999</c:v>
                </c:pt>
                <c:pt idx="8392">
                  <c:v>-4.9662360000000003</c:v>
                </c:pt>
                <c:pt idx="8393">
                  <c:v>-4.9662360000000003</c:v>
                </c:pt>
                <c:pt idx="8394">
                  <c:v>-4.9662360000000003</c:v>
                </c:pt>
                <c:pt idx="8395">
                  <c:v>-5.0294720000000002</c:v>
                </c:pt>
                <c:pt idx="8396">
                  <c:v>-5.0294720000000002</c:v>
                </c:pt>
                <c:pt idx="8397">
                  <c:v>-5.0327060000000001</c:v>
                </c:pt>
                <c:pt idx="8398">
                  <c:v>-5.0121950000000002</c:v>
                </c:pt>
                <c:pt idx="8399">
                  <c:v>-4.9925699999999997</c:v>
                </c:pt>
                <c:pt idx="8400">
                  <c:v>-4.9682490000000001</c:v>
                </c:pt>
                <c:pt idx="8401">
                  <c:v>-4.9682490000000001</c:v>
                </c:pt>
                <c:pt idx="8402">
                  <c:v>-4.9682490000000001</c:v>
                </c:pt>
                <c:pt idx="8403">
                  <c:v>-4.8753549999999999</c:v>
                </c:pt>
                <c:pt idx="8404">
                  <c:v>-4.8753549999999999</c:v>
                </c:pt>
                <c:pt idx="8405">
                  <c:v>-4.8753549999999999</c:v>
                </c:pt>
                <c:pt idx="8406">
                  <c:v>-4.7612459999999999</c:v>
                </c:pt>
                <c:pt idx="8407">
                  <c:v>-4.7096020000000003</c:v>
                </c:pt>
                <c:pt idx="8408">
                  <c:v>-4.6525470000000002</c:v>
                </c:pt>
                <c:pt idx="8409">
                  <c:v>-4.5919840000000001</c:v>
                </c:pt>
                <c:pt idx="8410">
                  <c:v>-4.5283009999999999</c:v>
                </c:pt>
                <c:pt idx="8411">
                  <c:v>-4.5283009999999999</c:v>
                </c:pt>
                <c:pt idx="8412">
                  <c:v>-4.5283009999999999</c:v>
                </c:pt>
                <c:pt idx="8413">
                  <c:v>-4.3200989999999999</c:v>
                </c:pt>
                <c:pt idx="8414">
                  <c:v>-4.1355060000000003</c:v>
                </c:pt>
                <c:pt idx="8415">
                  <c:v>-4.0608510000000004</c:v>
                </c:pt>
                <c:pt idx="8416">
                  <c:v>-3.9854790000000002</c:v>
                </c:pt>
                <c:pt idx="8417">
                  <c:v>-3.9097900000000001</c:v>
                </c:pt>
                <c:pt idx="8418">
                  <c:v>-3.8342040000000002</c:v>
                </c:pt>
                <c:pt idx="8419">
                  <c:v>-3.8342040000000002</c:v>
                </c:pt>
                <c:pt idx="8420">
                  <c:v>-3.8342040000000002</c:v>
                </c:pt>
                <c:pt idx="8421">
                  <c:v>-3.4454829999999999</c:v>
                </c:pt>
                <c:pt idx="8422">
                  <c:v>-3.2742450000000001</c:v>
                </c:pt>
                <c:pt idx="8423">
                  <c:v>-3.2062400000000002</c:v>
                </c:pt>
                <c:pt idx="8424">
                  <c:v>-3.1373030000000002</c:v>
                </c:pt>
                <c:pt idx="8425">
                  <c:v>-3.070335</c:v>
                </c:pt>
                <c:pt idx="8426">
                  <c:v>-3.005331</c:v>
                </c:pt>
                <c:pt idx="8427">
                  <c:v>-3.005331</c:v>
                </c:pt>
                <c:pt idx="8428">
                  <c:v>-3.005331</c:v>
                </c:pt>
                <c:pt idx="8429">
                  <c:v>-2.4626190000000001</c:v>
                </c:pt>
                <c:pt idx="8430">
                  <c:v>-2.329615</c:v>
                </c:pt>
                <c:pt idx="8431">
                  <c:v>-2.2730450000000002</c:v>
                </c:pt>
                <c:pt idx="8432">
                  <c:v>-2.2194150000000001</c:v>
                </c:pt>
                <c:pt idx="8433">
                  <c:v>-2.1702439999999998</c:v>
                </c:pt>
                <c:pt idx="8434">
                  <c:v>-2.1208200000000001</c:v>
                </c:pt>
                <c:pt idx="8435">
                  <c:v>-2.1208200000000001</c:v>
                </c:pt>
                <c:pt idx="8436">
                  <c:v>-2.1208200000000001</c:v>
                </c:pt>
                <c:pt idx="8437">
                  <c:v>-1.8765430000000001</c:v>
                </c:pt>
                <c:pt idx="8438">
                  <c:v>-1.7696339999999999</c:v>
                </c:pt>
                <c:pt idx="8439">
                  <c:v>-1.730999</c:v>
                </c:pt>
                <c:pt idx="8440">
                  <c:v>-1.695662</c:v>
                </c:pt>
                <c:pt idx="8441">
                  <c:v>-1.6631400000000001</c:v>
                </c:pt>
                <c:pt idx="8442">
                  <c:v>-1.631675</c:v>
                </c:pt>
                <c:pt idx="8443">
                  <c:v>-1.631675</c:v>
                </c:pt>
                <c:pt idx="8444">
                  <c:v>-1.631675</c:v>
                </c:pt>
                <c:pt idx="8445">
                  <c:v>-1.5413250000000001</c:v>
                </c:pt>
                <c:pt idx="8446">
                  <c:v>-1.4825870000000001</c:v>
                </c:pt>
                <c:pt idx="8447">
                  <c:v>-1.4627399999999999</c:v>
                </c:pt>
                <c:pt idx="8448">
                  <c:v>-1.441505</c:v>
                </c:pt>
                <c:pt idx="8449">
                  <c:v>-1.42319</c:v>
                </c:pt>
                <c:pt idx="8450">
                  <c:v>-1.4044460000000001</c:v>
                </c:pt>
                <c:pt idx="8451">
                  <c:v>-1.4044460000000001</c:v>
                </c:pt>
                <c:pt idx="8452">
                  <c:v>-1.4044460000000001</c:v>
                </c:pt>
                <c:pt idx="8453">
                  <c:v>-1.3111889999999999</c:v>
                </c:pt>
                <c:pt idx="8454">
                  <c:v>-1.2542599999999999</c:v>
                </c:pt>
                <c:pt idx="8455">
                  <c:v>-1.2299659999999999</c:v>
                </c:pt>
                <c:pt idx="8456">
                  <c:v>-1.203848</c:v>
                </c:pt>
                <c:pt idx="8457">
                  <c:v>-1.176058</c:v>
                </c:pt>
                <c:pt idx="8458">
                  <c:v>-1.1487689999999999</c:v>
                </c:pt>
                <c:pt idx="8459">
                  <c:v>-1.1487689999999999</c:v>
                </c:pt>
                <c:pt idx="8460">
                  <c:v>-1.1487689999999999</c:v>
                </c:pt>
                <c:pt idx="8461">
                  <c:v>-1.010656</c:v>
                </c:pt>
                <c:pt idx="8462">
                  <c:v>-0.85950899999999997</c:v>
                </c:pt>
                <c:pt idx="8463">
                  <c:v>-0.82358600000000004</c:v>
                </c:pt>
                <c:pt idx="8464">
                  <c:v>-0.78075899999999998</c:v>
                </c:pt>
                <c:pt idx="8465">
                  <c:v>-0.78075899999999998</c:v>
                </c:pt>
                <c:pt idx="8466">
                  <c:v>-0.78075899999999998</c:v>
                </c:pt>
                <c:pt idx="8467">
                  <c:v>-0.60259700000000005</c:v>
                </c:pt>
                <c:pt idx="8468">
                  <c:v>-0.60259700000000005</c:v>
                </c:pt>
                <c:pt idx="8469">
                  <c:v>-0.52552100000000002</c:v>
                </c:pt>
                <c:pt idx="8470">
                  <c:v>-0.35897200000000001</c:v>
                </c:pt>
                <c:pt idx="8471">
                  <c:v>-0.295929</c:v>
                </c:pt>
                <c:pt idx="8472">
                  <c:v>-0.231797</c:v>
                </c:pt>
                <c:pt idx="8473">
                  <c:v>-0.231797</c:v>
                </c:pt>
                <c:pt idx="8474">
                  <c:v>-0.231797</c:v>
                </c:pt>
                <c:pt idx="8475">
                  <c:v>-8.9289999999999994E-3</c:v>
                </c:pt>
                <c:pt idx="8476">
                  <c:v>-8.9289999999999994E-3</c:v>
                </c:pt>
                <c:pt idx="8477">
                  <c:v>0.106557</c:v>
                </c:pt>
                <c:pt idx="8478">
                  <c:v>0.32449899999999998</c:v>
                </c:pt>
                <c:pt idx="8479">
                  <c:v>0.39877000000000001</c:v>
                </c:pt>
                <c:pt idx="8480">
                  <c:v>0.475856</c:v>
                </c:pt>
                <c:pt idx="8481">
                  <c:v>0.475856</c:v>
                </c:pt>
                <c:pt idx="8482">
                  <c:v>0.71903700000000004</c:v>
                </c:pt>
                <c:pt idx="8483">
                  <c:v>0.71903700000000004</c:v>
                </c:pt>
                <c:pt idx="8484">
                  <c:v>0.71903700000000004</c:v>
                </c:pt>
                <c:pt idx="8485">
                  <c:v>0.84036999999999995</c:v>
                </c:pt>
                <c:pt idx="8486">
                  <c:v>1.056487</c:v>
                </c:pt>
                <c:pt idx="8487">
                  <c:v>1.1253610000000001</c:v>
                </c:pt>
                <c:pt idx="8488">
                  <c:v>1.1896409999999999</c:v>
                </c:pt>
                <c:pt idx="8489">
                  <c:v>1.1896409999999999</c:v>
                </c:pt>
                <c:pt idx="8490">
                  <c:v>1.397662</c:v>
                </c:pt>
                <c:pt idx="8491">
                  <c:v>1.397662</c:v>
                </c:pt>
                <c:pt idx="8492">
                  <c:v>1.397662</c:v>
                </c:pt>
                <c:pt idx="8493">
                  <c:v>1.5001880000000001</c:v>
                </c:pt>
                <c:pt idx="8494">
                  <c:v>1.6741440000000001</c:v>
                </c:pt>
                <c:pt idx="8495">
                  <c:v>1.7334769999999999</c:v>
                </c:pt>
                <c:pt idx="8496">
                  <c:v>1.7925059999999999</c:v>
                </c:pt>
                <c:pt idx="8497">
                  <c:v>1.7925059999999999</c:v>
                </c:pt>
                <c:pt idx="8498">
                  <c:v>1.9782930000000001</c:v>
                </c:pt>
                <c:pt idx="8499">
                  <c:v>1.9782930000000001</c:v>
                </c:pt>
                <c:pt idx="8500">
                  <c:v>1.9782930000000001</c:v>
                </c:pt>
                <c:pt idx="8501">
                  <c:v>2.0741909999999999</c:v>
                </c:pt>
                <c:pt idx="8502">
                  <c:v>2.259922</c:v>
                </c:pt>
                <c:pt idx="8503">
                  <c:v>2.3221940000000001</c:v>
                </c:pt>
                <c:pt idx="8504">
                  <c:v>2.382002</c:v>
                </c:pt>
                <c:pt idx="8505">
                  <c:v>2.382002</c:v>
                </c:pt>
                <c:pt idx="8506">
                  <c:v>2.5759599999999998</c:v>
                </c:pt>
                <c:pt idx="8507">
                  <c:v>2.5759599999999998</c:v>
                </c:pt>
                <c:pt idx="8508">
                  <c:v>2.5759599999999998</c:v>
                </c:pt>
                <c:pt idx="8509">
                  <c:v>2.6804060000000001</c:v>
                </c:pt>
                <c:pt idx="8510">
                  <c:v>2.865694</c:v>
                </c:pt>
                <c:pt idx="8511">
                  <c:v>2.9278369999999998</c:v>
                </c:pt>
                <c:pt idx="8512">
                  <c:v>2.990834</c:v>
                </c:pt>
                <c:pt idx="8513">
                  <c:v>2.990834</c:v>
                </c:pt>
                <c:pt idx="8514">
                  <c:v>3.1878329999999999</c:v>
                </c:pt>
                <c:pt idx="8515">
                  <c:v>3.1878329999999999</c:v>
                </c:pt>
                <c:pt idx="8516">
                  <c:v>3.1878329999999999</c:v>
                </c:pt>
                <c:pt idx="8517">
                  <c:v>3.2858179999999999</c:v>
                </c:pt>
                <c:pt idx="8518">
                  <c:v>3.4578989999999998</c:v>
                </c:pt>
                <c:pt idx="8519">
                  <c:v>3.5104190000000002</c:v>
                </c:pt>
                <c:pt idx="8520">
                  <c:v>3.5630329999999999</c:v>
                </c:pt>
                <c:pt idx="8521">
                  <c:v>3.5630329999999999</c:v>
                </c:pt>
                <c:pt idx="8522">
                  <c:v>3.7380789999999999</c:v>
                </c:pt>
                <c:pt idx="8523">
                  <c:v>3.7380789999999999</c:v>
                </c:pt>
                <c:pt idx="8524">
                  <c:v>3.7380789999999999</c:v>
                </c:pt>
                <c:pt idx="8525">
                  <c:v>3.8127179999999998</c:v>
                </c:pt>
                <c:pt idx="8526">
                  <c:v>3.9375870000000002</c:v>
                </c:pt>
                <c:pt idx="8527">
                  <c:v>3.9747240000000001</c:v>
                </c:pt>
                <c:pt idx="8528">
                  <c:v>4.0101509999999996</c:v>
                </c:pt>
                <c:pt idx="8529">
                  <c:v>4.0101509999999996</c:v>
                </c:pt>
                <c:pt idx="8530">
                  <c:v>4.1375900000000003</c:v>
                </c:pt>
                <c:pt idx="8531">
                  <c:v>4.1375900000000003</c:v>
                </c:pt>
                <c:pt idx="8532">
                  <c:v>4.1375900000000003</c:v>
                </c:pt>
                <c:pt idx="8533">
                  <c:v>4.182976</c:v>
                </c:pt>
                <c:pt idx="8534">
                  <c:v>4.262613</c:v>
                </c:pt>
                <c:pt idx="8535">
                  <c:v>4.2883240000000002</c:v>
                </c:pt>
                <c:pt idx="8536">
                  <c:v>4.3134769999999998</c:v>
                </c:pt>
                <c:pt idx="8537">
                  <c:v>4.3134769999999998</c:v>
                </c:pt>
                <c:pt idx="8538">
                  <c:v>4.4077999999999999</c:v>
                </c:pt>
                <c:pt idx="8539">
                  <c:v>4.4077999999999999</c:v>
                </c:pt>
                <c:pt idx="8540">
                  <c:v>4.4077999999999999</c:v>
                </c:pt>
                <c:pt idx="8541">
                  <c:v>4.4435380000000002</c:v>
                </c:pt>
                <c:pt idx="8542">
                  <c:v>4.5145049999999998</c:v>
                </c:pt>
                <c:pt idx="8543">
                  <c:v>4.5382309999999997</c:v>
                </c:pt>
                <c:pt idx="8544">
                  <c:v>4.5613739999999998</c:v>
                </c:pt>
                <c:pt idx="8545">
                  <c:v>4.5613739999999998</c:v>
                </c:pt>
                <c:pt idx="8546">
                  <c:v>4.64161</c:v>
                </c:pt>
                <c:pt idx="8547">
                  <c:v>4.64161</c:v>
                </c:pt>
                <c:pt idx="8548">
                  <c:v>4.64161</c:v>
                </c:pt>
                <c:pt idx="8549">
                  <c:v>4.6785889999999997</c:v>
                </c:pt>
                <c:pt idx="8550">
                  <c:v>4.768891</c:v>
                </c:pt>
                <c:pt idx="8551">
                  <c:v>4.768891</c:v>
                </c:pt>
                <c:pt idx="8552">
                  <c:v>4.7901590000000001</c:v>
                </c:pt>
                <c:pt idx="8553">
                  <c:v>4.7901590000000001</c:v>
                </c:pt>
                <c:pt idx="8554">
                  <c:v>4.8615789999999999</c:v>
                </c:pt>
                <c:pt idx="8555">
                  <c:v>4.8615789999999999</c:v>
                </c:pt>
                <c:pt idx="8556">
                  <c:v>4.8615789999999999</c:v>
                </c:pt>
                <c:pt idx="8557">
                  <c:v>4.8949499999999997</c:v>
                </c:pt>
                <c:pt idx="8558">
                  <c:v>4.9736370000000001</c:v>
                </c:pt>
                <c:pt idx="8559">
                  <c:v>4.9736370000000001</c:v>
                </c:pt>
                <c:pt idx="8560">
                  <c:v>4.9915969999999996</c:v>
                </c:pt>
                <c:pt idx="8561">
                  <c:v>4.9915969999999996</c:v>
                </c:pt>
                <c:pt idx="8562">
                  <c:v>5.0934160000000004</c:v>
                </c:pt>
                <c:pt idx="8563">
                  <c:v>5.0934160000000004</c:v>
                </c:pt>
                <c:pt idx="8564">
                  <c:v>5.103008</c:v>
                </c:pt>
                <c:pt idx="8565">
                  <c:v>5.115729</c:v>
                </c:pt>
                <c:pt idx="8566">
                  <c:v>5.1812040000000001</c:v>
                </c:pt>
                <c:pt idx="8567">
                  <c:v>5.1812040000000001</c:v>
                </c:pt>
                <c:pt idx="8568">
                  <c:v>5.1958770000000003</c:v>
                </c:pt>
                <c:pt idx="8569">
                  <c:v>5.1958770000000003</c:v>
                </c:pt>
                <c:pt idx="8570">
                  <c:v>5.2438099999999999</c:v>
                </c:pt>
                <c:pt idx="8571">
                  <c:v>5.2438099999999999</c:v>
                </c:pt>
                <c:pt idx="8572">
                  <c:v>5.2537710000000004</c:v>
                </c:pt>
                <c:pt idx="8573">
                  <c:v>5.2670960000000004</c:v>
                </c:pt>
                <c:pt idx="8574">
                  <c:v>5.3197109999999999</c:v>
                </c:pt>
                <c:pt idx="8575">
                  <c:v>5.3197109999999999</c:v>
                </c:pt>
                <c:pt idx="8576">
                  <c:v>5.33263</c:v>
                </c:pt>
                <c:pt idx="8577">
                  <c:v>5.33263</c:v>
                </c:pt>
                <c:pt idx="8578">
                  <c:v>5.3716309999999998</c:v>
                </c:pt>
                <c:pt idx="8579">
                  <c:v>5.3716309999999998</c:v>
                </c:pt>
                <c:pt idx="8580">
                  <c:v>5.3794339999999998</c:v>
                </c:pt>
                <c:pt idx="8581">
                  <c:v>5.3915810000000004</c:v>
                </c:pt>
                <c:pt idx="8582">
                  <c:v>5.4374180000000001</c:v>
                </c:pt>
                <c:pt idx="8583">
                  <c:v>5.4374180000000001</c:v>
                </c:pt>
                <c:pt idx="8584">
                  <c:v>5.4478650000000002</c:v>
                </c:pt>
                <c:pt idx="8585">
                  <c:v>5.4478650000000002</c:v>
                </c:pt>
                <c:pt idx="8586">
                  <c:v>5.4835250000000002</c:v>
                </c:pt>
                <c:pt idx="8587">
                  <c:v>5.4835250000000002</c:v>
                </c:pt>
                <c:pt idx="8588">
                  <c:v>5.4903839999999997</c:v>
                </c:pt>
                <c:pt idx="8589">
                  <c:v>5.5013199999999998</c:v>
                </c:pt>
                <c:pt idx="8590">
                  <c:v>5.5559070000000004</c:v>
                </c:pt>
                <c:pt idx="8591">
                  <c:v>5.5559070000000004</c:v>
                </c:pt>
                <c:pt idx="8592">
                  <c:v>5.5940459999999996</c:v>
                </c:pt>
                <c:pt idx="8593">
                  <c:v>5.5940459999999996</c:v>
                </c:pt>
                <c:pt idx="8594">
                  <c:v>5.6012870000000001</c:v>
                </c:pt>
                <c:pt idx="8595">
                  <c:v>5.6126719999999999</c:v>
                </c:pt>
                <c:pt idx="8596">
                  <c:v>5.6238060000000001</c:v>
                </c:pt>
                <c:pt idx="8597">
                  <c:v>5.6355420000000001</c:v>
                </c:pt>
                <c:pt idx="8598">
                  <c:v>5.6712829999999999</c:v>
                </c:pt>
                <c:pt idx="8599">
                  <c:v>5.6712829999999999</c:v>
                </c:pt>
                <c:pt idx="8600">
                  <c:v>5.7123390000000001</c:v>
                </c:pt>
                <c:pt idx="8601">
                  <c:v>5.7123390000000001</c:v>
                </c:pt>
                <c:pt idx="8602">
                  <c:v>5.71915</c:v>
                </c:pt>
                <c:pt idx="8603">
                  <c:v>5.7311199999999998</c:v>
                </c:pt>
                <c:pt idx="8604">
                  <c:v>5.7431469999999996</c:v>
                </c:pt>
                <c:pt idx="8605">
                  <c:v>5.755026</c:v>
                </c:pt>
                <c:pt idx="8606">
                  <c:v>5.7889590000000002</c:v>
                </c:pt>
                <c:pt idx="8607">
                  <c:v>5.7889590000000002</c:v>
                </c:pt>
                <c:pt idx="8608">
                  <c:v>5.8305639999999999</c:v>
                </c:pt>
                <c:pt idx="8609">
                  <c:v>5.8305639999999999</c:v>
                </c:pt>
                <c:pt idx="8610">
                  <c:v>5.8374389999999998</c:v>
                </c:pt>
                <c:pt idx="8611">
                  <c:v>5.8489570000000004</c:v>
                </c:pt>
                <c:pt idx="8612">
                  <c:v>5.8604320000000003</c:v>
                </c:pt>
                <c:pt idx="8613">
                  <c:v>5.8712580000000001</c:v>
                </c:pt>
                <c:pt idx="8614">
                  <c:v>5.9023490000000001</c:v>
                </c:pt>
                <c:pt idx="8615">
                  <c:v>5.9023490000000001</c:v>
                </c:pt>
                <c:pt idx="8616">
                  <c:v>5.9408079999999996</c:v>
                </c:pt>
                <c:pt idx="8617">
                  <c:v>5.9408079999999996</c:v>
                </c:pt>
                <c:pt idx="8618">
                  <c:v>5.946008</c:v>
                </c:pt>
                <c:pt idx="8619">
                  <c:v>5.9559420000000003</c:v>
                </c:pt>
                <c:pt idx="8620">
                  <c:v>5.9654499999999997</c:v>
                </c:pt>
                <c:pt idx="8621">
                  <c:v>5.9748549999999998</c:v>
                </c:pt>
                <c:pt idx="8622">
                  <c:v>6.0007380000000001</c:v>
                </c:pt>
                <c:pt idx="8623">
                  <c:v>6.0007380000000001</c:v>
                </c:pt>
                <c:pt idx="8624">
                  <c:v>6.0328730000000004</c:v>
                </c:pt>
                <c:pt idx="8625">
                  <c:v>6.0328730000000004</c:v>
                </c:pt>
                <c:pt idx="8626">
                  <c:v>6.0369270000000004</c:v>
                </c:pt>
                <c:pt idx="8627">
                  <c:v>6.0443439999999997</c:v>
                </c:pt>
                <c:pt idx="8628">
                  <c:v>6.0514099999999997</c:v>
                </c:pt>
                <c:pt idx="8629">
                  <c:v>6.0577370000000004</c:v>
                </c:pt>
                <c:pt idx="8630">
                  <c:v>6.0754530000000004</c:v>
                </c:pt>
                <c:pt idx="8631">
                  <c:v>6.0754530000000004</c:v>
                </c:pt>
                <c:pt idx="8632">
                  <c:v>6.0986279999999997</c:v>
                </c:pt>
                <c:pt idx="8633">
                  <c:v>6.0986279999999997</c:v>
                </c:pt>
                <c:pt idx="8634">
                  <c:v>6.1005640000000003</c:v>
                </c:pt>
                <c:pt idx="8635">
                  <c:v>6.105264</c:v>
                </c:pt>
                <c:pt idx="8636">
                  <c:v>6.1097080000000004</c:v>
                </c:pt>
                <c:pt idx="8637">
                  <c:v>6.1139029999999996</c:v>
                </c:pt>
                <c:pt idx="8638">
                  <c:v>6.1260560000000002</c:v>
                </c:pt>
                <c:pt idx="8639">
                  <c:v>6.1260560000000002</c:v>
                </c:pt>
                <c:pt idx="8640">
                  <c:v>6.1435700000000004</c:v>
                </c:pt>
                <c:pt idx="8641">
                  <c:v>6.1435700000000004</c:v>
                </c:pt>
                <c:pt idx="8642">
                  <c:v>6.1452900000000001</c:v>
                </c:pt>
                <c:pt idx="8643">
                  <c:v>6.1489209999999996</c:v>
                </c:pt>
                <c:pt idx="8644">
                  <c:v>6.1521970000000001</c:v>
                </c:pt>
                <c:pt idx="8645">
                  <c:v>6.1556290000000002</c:v>
                </c:pt>
                <c:pt idx="8646">
                  <c:v>6.1641310000000002</c:v>
                </c:pt>
                <c:pt idx="8647">
                  <c:v>6.1641310000000002</c:v>
                </c:pt>
                <c:pt idx="8648">
                  <c:v>6.1780980000000003</c:v>
                </c:pt>
                <c:pt idx="8649">
                  <c:v>6.1780980000000003</c:v>
                </c:pt>
                <c:pt idx="8650">
                  <c:v>6.1786159999999999</c:v>
                </c:pt>
                <c:pt idx="8651">
                  <c:v>6.1813149999999997</c:v>
                </c:pt>
                <c:pt idx="8652">
                  <c:v>6.1839969999999997</c:v>
                </c:pt>
                <c:pt idx="8653">
                  <c:v>6.1864109999999997</c:v>
                </c:pt>
                <c:pt idx="8654">
                  <c:v>6.1905929999999998</c:v>
                </c:pt>
                <c:pt idx="8655">
                  <c:v>6.2025079999999999</c:v>
                </c:pt>
                <c:pt idx="8656">
                  <c:v>6.2025079999999999</c:v>
                </c:pt>
                <c:pt idx="8657">
                  <c:v>6.2025079999999999</c:v>
                </c:pt>
                <c:pt idx="8658">
                  <c:v>6.2025079999999999</c:v>
                </c:pt>
                <c:pt idx="8659">
                  <c:v>6.202007</c:v>
                </c:pt>
                <c:pt idx="8660">
                  <c:v>6.2032439999999998</c:v>
                </c:pt>
                <c:pt idx="8661">
                  <c:v>6.2042719999999996</c:v>
                </c:pt>
                <c:pt idx="8662">
                  <c:v>6.202</c:v>
                </c:pt>
                <c:pt idx="8663">
                  <c:v>6.1984450000000004</c:v>
                </c:pt>
                <c:pt idx="8664">
                  <c:v>6.1984450000000004</c:v>
                </c:pt>
                <c:pt idx="8665">
                  <c:v>6.1943999999999999</c:v>
                </c:pt>
                <c:pt idx="8666">
                  <c:v>6.1898390000000001</c:v>
                </c:pt>
                <c:pt idx="8667">
                  <c:v>6.1847789999999998</c:v>
                </c:pt>
                <c:pt idx="8668">
                  <c:v>6.1847789999999998</c:v>
                </c:pt>
                <c:pt idx="8669">
                  <c:v>6.1773009999999999</c:v>
                </c:pt>
                <c:pt idx="8670">
                  <c:v>6.157438</c:v>
                </c:pt>
                <c:pt idx="8671">
                  <c:v>6.157438</c:v>
                </c:pt>
                <c:pt idx="8672">
                  <c:v>6.1496089999999999</c:v>
                </c:pt>
                <c:pt idx="8673">
                  <c:v>6.1412849999999999</c:v>
                </c:pt>
                <c:pt idx="8674">
                  <c:v>6.1324750000000003</c:v>
                </c:pt>
                <c:pt idx="8675">
                  <c:v>6.1233890000000004</c:v>
                </c:pt>
                <c:pt idx="8676">
                  <c:v>6.1233890000000004</c:v>
                </c:pt>
                <c:pt idx="8677">
                  <c:v>6.1233890000000004</c:v>
                </c:pt>
                <c:pt idx="8678">
                  <c:v>6.1021700000000001</c:v>
                </c:pt>
                <c:pt idx="8679">
                  <c:v>6.09415</c:v>
                </c:pt>
                <c:pt idx="8680">
                  <c:v>6.0836050000000004</c:v>
                </c:pt>
                <c:pt idx="8681">
                  <c:v>6.0617749999999999</c:v>
                </c:pt>
                <c:pt idx="8682">
                  <c:v>6.0506460000000004</c:v>
                </c:pt>
                <c:pt idx="8683">
                  <c:v>6.039466</c:v>
                </c:pt>
                <c:pt idx="8684">
                  <c:v>6.0285869999999999</c:v>
                </c:pt>
                <c:pt idx="8685">
                  <c:v>6.0285869999999999</c:v>
                </c:pt>
                <c:pt idx="8686">
                  <c:v>6.0285869999999999</c:v>
                </c:pt>
                <c:pt idx="8687">
                  <c:v>5.9896079999999996</c:v>
                </c:pt>
                <c:pt idx="8688">
                  <c:v>5.9896079999999996</c:v>
                </c:pt>
                <c:pt idx="8689">
                  <c:v>5.9896079999999996</c:v>
                </c:pt>
                <c:pt idx="8690">
                  <c:v>5.9896079999999996</c:v>
                </c:pt>
                <c:pt idx="8691">
                  <c:v>5.9896079999999996</c:v>
                </c:pt>
                <c:pt idx="8692">
                  <c:v>5.9711319999999999</c:v>
                </c:pt>
                <c:pt idx="8693">
                  <c:v>5.960712</c:v>
                </c:pt>
                <c:pt idx="8694">
                  <c:v>5.9316259999999996</c:v>
                </c:pt>
                <c:pt idx="8695">
                  <c:v>5.92258</c:v>
                </c:pt>
                <c:pt idx="8696">
                  <c:v>5.92258</c:v>
                </c:pt>
                <c:pt idx="8697">
                  <c:v>5.92258</c:v>
                </c:pt>
                <c:pt idx="8698">
                  <c:v>5.9050659999999997</c:v>
                </c:pt>
                <c:pt idx="8699">
                  <c:v>5.9050659999999997</c:v>
                </c:pt>
                <c:pt idx="8700">
                  <c:v>5.8992250000000004</c:v>
                </c:pt>
                <c:pt idx="8701">
                  <c:v>5.8865959999999999</c:v>
                </c:pt>
                <c:pt idx="8702">
                  <c:v>5.8712759999999999</c:v>
                </c:pt>
                <c:pt idx="8703">
                  <c:v>5.8670640000000001</c:v>
                </c:pt>
                <c:pt idx="8704">
                  <c:v>5.8670640000000001</c:v>
                </c:pt>
                <c:pt idx="8705">
                  <c:v>5.8670640000000001</c:v>
                </c:pt>
                <c:pt idx="8706">
                  <c:v>5.8637800000000002</c:v>
                </c:pt>
                <c:pt idx="8707">
                  <c:v>5.8637800000000002</c:v>
                </c:pt>
                <c:pt idx="8708">
                  <c:v>5.8604560000000001</c:v>
                </c:pt>
                <c:pt idx="8709">
                  <c:v>5.8555390000000003</c:v>
                </c:pt>
                <c:pt idx="8710">
                  <c:v>5.8515949999999997</c:v>
                </c:pt>
                <c:pt idx="8711">
                  <c:v>5.8515569999999997</c:v>
                </c:pt>
                <c:pt idx="8712">
                  <c:v>5.8515569999999997</c:v>
                </c:pt>
                <c:pt idx="8713">
                  <c:v>5.8515569999999997</c:v>
                </c:pt>
                <c:pt idx="8714">
                  <c:v>5.8639619999999999</c:v>
                </c:pt>
                <c:pt idx="8715">
                  <c:v>5.8639619999999999</c:v>
                </c:pt>
                <c:pt idx="8716">
                  <c:v>5.8639109999999999</c:v>
                </c:pt>
                <c:pt idx="8717">
                  <c:v>5.8713189999999997</c:v>
                </c:pt>
                <c:pt idx="8718">
                  <c:v>5.9481869999999999</c:v>
                </c:pt>
                <c:pt idx="8719">
                  <c:v>5.9481869999999999</c:v>
                </c:pt>
                <c:pt idx="8720">
                  <c:v>5.9481869999999999</c:v>
                </c:pt>
                <c:pt idx="8721">
                  <c:v>5.9564570000000003</c:v>
                </c:pt>
                <c:pt idx="8722">
                  <c:v>5.9891969999999999</c:v>
                </c:pt>
                <c:pt idx="8723">
                  <c:v>6.0079200000000004</c:v>
                </c:pt>
                <c:pt idx="8724">
                  <c:v>6.0284449999999996</c:v>
                </c:pt>
                <c:pt idx="8725">
                  <c:v>6.0504020000000001</c:v>
                </c:pt>
                <c:pt idx="8726">
                  <c:v>6.1659230000000003</c:v>
                </c:pt>
                <c:pt idx="8727">
                  <c:v>6.1659230000000003</c:v>
                </c:pt>
                <c:pt idx="8728">
                  <c:v>6.1659230000000003</c:v>
                </c:pt>
                <c:pt idx="8729">
                  <c:v>6.1802659999999996</c:v>
                </c:pt>
                <c:pt idx="8730">
                  <c:v>6.2378289999999996</c:v>
                </c:pt>
                <c:pt idx="8731">
                  <c:v>6.2686650000000004</c:v>
                </c:pt>
                <c:pt idx="8732">
                  <c:v>6.3008300000000004</c:v>
                </c:pt>
                <c:pt idx="8733">
                  <c:v>6.3320020000000001</c:v>
                </c:pt>
                <c:pt idx="8734">
                  <c:v>6.499841</c:v>
                </c:pt>
                <c:pt idx="8735">
                  <c:v>6.499841</c:v>
                </c:pt>
                <c:pt idx="8736">
                  <c:v>6.499841</c:v>
                </c:pt>
                <c:pt idx="8737">
                  <c:v>6.5209489999999999</c:v>
                </c:pt>
                <c:pt idx="8738">
                  <c:v>6.5981399999999999</c:v>
                </c:pt>
                <c:pt idx="8739">
                  <c:v>6.6363070000000004</c:v>
                </c:pt>
                <c:pt idx="8740">
                  <c:v>6.6775640000000003</c:v>
                </c:pt>
                <c:pt idx="8741">
                  <c:v>6.7196300000000004</c:v>
                </c:pt>
                <c:pt idx="8742">
                  <c:v>6.9153789999999997</c:v>
                </c:pt>
                <c:pt idx="8743">
                  <c:v>6.9153789999999997</c:v>
                </c:pt>
                <c:pt idx="8744">
                  <c:v>6.9153789999999997</c:v>
                </c:pt>
                <c:pt idx="8745">
                  <c:v>6.9329660000000004</c:v>
                </c:pt>
                <c:pt idx="8746">
                  <c:v>7.0125960000000003</c:v>
                </c:pt>
                <c:pt idx="8747">
                  <c:v>7.0540630000000002</c:v>
                </c:pt>
                <c:pt idx="8748">
                  <c:v>7.0964309999999999</c:v>
                </c:pt>
                <c:pt idx="8749">
                  <c:v>7.139748</c:v>
                </c:pt>
                <c:pt idx="8750">
                  <c:v>7.358873</c:v>
                </c:pt>
                <c:pt idx="8751">
                  <c:v>7.358873</c:v>
                </c:pt>
                <c:pt idx="8752">
                  <c:v>7.358873</c:v>
                </c:pt>
                <c:pt idx="8753">
                  <c:v>7.3775620000000002</c:v>
                </c:pt>
                <c:pt idx="8754">
                  <c:v>7.463832</c:v>
                </c:pt>
                <c:pt idx="8755">
                  <c:v>7.5055059999999996</c:v>
                </c:pt>
                <c:pt idx="8756">
                  <c:v>7.5512990000000002</c:v>
                </c:pt>
                <c:pt idx="8757">
                  <c:v>7.5981860000000001</c:v>
                </c:pt>
                <c:pt idx="8758">
                  <c:v>7.8687420000000001</c:v>
                </c:pt>
                <c:pt idx="8759">
                  <c:v>7.8687420000000001</c:v>
                </c:pt>
                <c:pt idx="8760">
                  <c:v>7.8687420000000001</c:v>
                </c:pt>
                <c:pt idx="8761">
                  <c:v>7.8897649999999997</c:v>
                </c:pt>
                <c:pt idx="8762">
                  <c:v>7.9956240000000003</c:v>
                </c:pt>
                <c:pt idx="8763">
                  <c:v>8.0490499999999994</c:v>
                </c:pt>
                <c:pt idx="8764">
                  <c:v>8.1024689999999993</c:v>
                </c:pt>
                <c:pt idx="8765">
                  <c:v>8.1602999999999994</c:v>
                </c:pt>
                <c:pt idx="8766">
                  <c:v>8.4724009999999996</c:v>
                </c:pt>
                <c:pt idx="8767">
                  <c:v>8.4724009999999996</c:v>
                </c:pt>
                <c:pt idx="8768">
                  <c:v>8.4724009999999996</c:v>
                </c:pt>
                <c:pt idx="8769">
                  <c:v>8.565156</c:v>
                </c:pt>
                <c:pt idx="8770">
                  <c:v>8.6268279999999997</c:v>
                </c:pt>
                <c:pt idx="8771">
                  <c:v>8.6868780000000001</c:v>
                </c:pt>
                <c:pt idx="8772">
                  <c:v>8.744624</c:v>
                </c:pt>
                <c:pt idx="8773">
                  <c:v>8.7993039999999993</c:v>
                </c:pt>
                <c:pt idx="8774">
                  <c:v>9.0608780000000007</c:v>
                </c:pt>
                <c:pt idx="8775">
                  <c:v>9.0608780000000007</c:v>
                </c:pt>
                <c:pt idx="8776">
                  <c:v>9.0608780000000007</c:v>
                </c:pt>
                <c:pt idx="8777">
                  <c:v>9.1222100000000008</c:v>
                </c:pt>
                <c:pt idx="8778">
                  <c:v>9.1567150000000002</c:v>
                </c:pt>
                <c:pt idx="8779">
                  <c:v>9.1870200000000004</c:v>
                </c:pt>
                <c:pt idx="8780">
                  <c:v>9.2111509999999992</c:v>
                </c:pt>
                <c:pt idx="8781">
                  <c:v>9.2265449999999998</c:v>
                </c:pt>
                <c:pt idx="8782">
                  <c:v>9.2599020000000003</c:v>
                </c:pt>
                <c:pt idx="8783">
                  <c:v>9.2599020000000003</c:v>
                </c:pt>
                <c:pt idx="8784">
                  <c:v>9.2599020000000003</c:v>
                </c:pt>
                <c:pt idx="8785">
                  <c:v>9.2254070000000006</c:v>
                </c:pt>
                <c:pt idx="8786">
                  <c:v>9.1919769999999996</c:v>
                </c:pt>
                <c:pt idx="8787">
                  <c:v>9.1473390000000006</c:v>
                </c:pt>
                <c:pt idx="8788">
                  <c:v>9.0921839999999996</c:v>
                </c:pt>
                <c:pt idx="8789">
                  <c:v>9.0230320000000006</c:v>
                </c:pt>
                <c:pt idx="8790">
                  <c:v>8.6654660000000003</c:v>
                </c:pt>
                <c:pt idx="8791">
                  <c:v>8.6654660000000003</c:v>
                </c:pt>
                <c:pt idx="8792">
                  <c:v>8.6654660000000003</c:v>
                </c:pt>
                <c:pt idx="8793">
                  <c:v>8.4919010000000004</c:v>
                </c:pt>
                <c:pt idx="8794">
                  <c:v>8.3698589999999999</c:v>
                </c:pt>
                <c:pt idx="8795">
                  <c:v>8.2420539999999995</c:v>
                </c:pt>
                <c:pt idx="8796">
                  <c:v>8.1038139999999999</c:v>
                </c:pt>
                <c:pt idx="8797">
                  <c:v>7.9681040000000003</c:v>
                </c:pt>
                <c:pt idx="8798">
                  <c:v>7.2859259999999999</c:v>
                </c:pt>
                <c:pt idx="8799">
                  <c:v>7.2859259999999999</c:v>
                </c:pt>
                <c:pt idx="8800">
                  <c:v>7.2859259999999999</c:v>
                </c:pt>
                <c:pt idx="8801">
                  <c:v>7.041328</c:v>
                </c:pt>
                <c:pt idx="8802">
                  <c:v>6.8981570000000003</c:v>
                </c:pt>
                <c:pt idx="8803">
                  <c:v>6.7661790000000002</c:v>
                </c:pt>
                <c:pt idx="8804">
                  <c:v>6.649362</c:v>
                </c:pt>
                <c:pt idx="8805">
                  <c:v>6.5588749999999996</c:v>
                </c:pt>
                <c:pt idx="8806">
                  <c:v>6.2631490000000003</c:v>
                </c:pt>
                <c:pt idx="8807">
                  <c:v>6.2631490000000003</c:v>
                </c:pt>
                <c:pt idx="8808">
                  <c:v>6.2631490000000003</c:v>
                </c:pt>
                <c:pt idx="8809">
                  <c:v>6.2395240000000003</c:v>
                </c:pt>
                <c:pt idx="8810">
                  <c:v>6.2451670000000004</c:v>
                </c:pt>
                <c:pt idx="8811">
                  <c:v>6.2658550000000002</c:v>
                </c:pt>
                <c:pt idx="8812">
                  <c:v>6.2992790000000003</c:v>
                </c:pt>
                <c:pt idx="8813">
                  <c:v>6.3407850000000003</c:v>
                </c:pt>
                <c:pt idx="8814">
                  <c:v>6.6128150000000003</c:v>
                </c:pt>
                <c:pt idx="8815">
                  <c:v>6.6128150000000003</c:v>
                </c:pt>
                <c:pt idx="8816">
                  <c:v>6.6128150000000003</c:v>
                </c:pt>
                <c:pt idx="8817">
                  <c:v>6.7050090000000004</c:v>
                </c:pt>
                <c:pt idx="8818">
                  <c:v>6.7600439999999997</c:v>
                </c:pt>
                <c:pt idx="8819">
                  <c:v>6.811966</c:v>
                </c:pt>
                <c:pt idx="8820">
                  <c:v>6.8594270000000002</c:v>
                </c:pt>
                <c:pt idx="8821">
                  <c:v>6.9001400000000004</c:v>
                </c:pt>
                <c:pt idx="8822">
                  <c:v>6.9966530000000002</c:v>
                </c:pt>
                <c:pt idx="8823">
                  <c:v>6.9966530000000002</c:v>
                </c:pt>
                <c:pt idx="8824">
                  <c:v>6.9966530000000002</c:v>
                </c:pt>
                <c:pt idx="8825">
                  <c:v>7.0361349999999998</c:v>
                </c:pt>
                <c:pt idx="8826">
                  <c:v>7.0455829999999997</c:v>
                </c:pt>
                <c:pt idx="8827">
                  <c:v>7.0466230000000003</c:v>
                </c:pt>
                <c:pt idx="8828">
                  <c:v>7.0400130000000001</c:v>
                </c:pt>
                <c:pt idx="8829">
                  <c:v>7.0274510000000001</c:v>
                </c:pt>
                <c:pt idx="8830">
                  <c:v>6.8797139999999999</c:v>
                </c:pt>
                <c:pt idx="8831">
                  <c:v>6.8797139999999999</c:v>
                </c:pt>
                <c:pt idx="8832">
                  <c:v>6.8797139999999999</c:v>
                </c:pt>
                <c:pt idx="8833">
                  <c:v>6.8293039999999996</c:v>
                </c:pt>
                <c:pt idx="8834">
                  <c:v>6.7874049999999997</c:v>
                </c:pt>
                <c:pt idx="8835">
                  <c:v>6.7349319999999997</c:v>
                </c:pt>
                <c:pt idx="8836">
                  <c:v>6.6811379999999998</c:v>
                </c:pt>
                <c:pt idx="8837">
                  <c:v>6.6198769999999998</c:v>
                </c:pt>
                <c:pt idx="8838">
                  <c:v>6.3040520000000004</c:v>
                </c:pt>
                <c:pt idx="8839">
                  <c:v>6.3040520000000004</c:v>
                </c:pt>
                <c:pt idx="8840">
                  <c:v>6.3040520000000004</c:v>
                </c:pt>
                <c:pt idx="8841">
                  <c:v>6.1786139999999996</c:v>
                </c:pt>
                <c:pt idx="8842">
                  <c:v>6.1002489999999998</c:v>
                </c:pt>
                <c:pt idx="8843">
                  <c:v>6.0148450000000002</c:v>
                </c:pt>
                <c:pt idx="8844">
                  <c:v>5.9264900000000003</c:v>
                </c:pt>
                <c:pt idx="8845">
                  <c:v>5.8367620000000002</c:v>
                </c:pt>
                <c:pt idx="8846">
                  <c:v>5.3562349999999999</c:v>
                </c:pt>
                <c:pt idx="8847">
                  <c:v>5.2526020000000004</c:v>
                </c:pt>
                <c:pt idx="8848">
                  <c:v>5.1471869999999997</c:v>
                </c:pt>
                <c:pt idx="8849">
                  <c:v>5.0401420000000003</c:v>
                </c:pt>
                <c:pt idx="8850">
                  <c:v>4.9316149999999999</c:v>
                </c:pt>
                <c:pt idx="8851">
                  <c:v>4.8217809999999997</c:v>
                </c:pt>
                <c:pt idx="8852">
                  <c:v>4.7156909999999996</c:v>
                </c:pt>
                <c:pt idx="8853">
                  <c:v>4.7156909999999996</c:v>
                </c:pt>
                <c:pt idx="8854">
                  <c:v>4.2898189999999996</c:v>
                </c:pt>
                <c:pt idx="8855">
                  <c:v>4.1820979999999999</c:v>
                </c:pt>
                <c:pt idx="8856">
                  <c:v>4.0743910000000003</c:v>
                </c:pt>
                <c:pt idx="8857">
                  <c:v>3.96699</c:v>
                </c:pt>
                <c:pt idx="8858">
                  <c:v>3.8648359999999999</c:v>
                </c:pt>
                <c:pt idx="8859">
                  <c:v>3.7586200000000001</c:v>
                </c:pt>
                <c:pt idx="8860">
                  <c:v>3.6533410000000002</c:v>
                </c:pt>
                <c:pt idx="8861">
                  <c:v>3.6533410000000002</c:v>
                </c:pt>
                <c:pt idx="8862">
                  <c:v>3.263144</c:v>
                </c:pt>
                <c:pt idx="8863">
                  <c:v>3.1772909999999999</c:v>
                </c:pt>
                <c:pt idx="8864">
                  <c:v>3.0891739999999999</c:v>
                </c:pt>
                <c:pt idx="8865">
                  <c:v>3.0000260000000001</c:v>
                </c:pt>
                <c:pt idx="8866">
                  <c:v>2.9110689999999999</c:v>
                </c:pt>
                <c:pt idx="8867">
                  <c:v>2.8221799999999999</c:v>
                </c:pt>
                <c:pt idx="8868">
                  <c:v>2.7332649999999998</c:v>
                </c:pt>
                <c:pt idx="8869">
                  <c:v>2.7332649999999998</c:v>
                </c:pt>
                <c:pt idx="8870">
                  <c:v>2.3797779999999999</c:v>
                </c:pt>
                <c:pt idx="8871">
                  <c:v>2.29129</c:v>
                </c:pt>
                <c:pt idx="8872">
                  <c:v>2.202242</c:v>
                </c:pt>
                <c:pt idx="8873">
                  <c:v>2.1128200000000001</c:v>
                </c:pt>
                <c:pt idx="8874">
                  <c:v>2.0274109999999999</c:v>
                </c:pt>
                <c:pt idx="8875">
                  <c:v>1.937899</c:v>
                </c:pt>
                <c:pt idx="8876">
                  <c:v>1.8482209999999999</c:v>
                </c:pt>
                <c:pt idx="8877">
                  <c:v>1.8482209999999999</c:v>
                </c:pt>
                <c:pt idx="8878">
                  <c:v>1.498348</c:v>
                </c:pt>
                <c:pt idx="8879">
                  <c:v>1.4173100000000001</c:v>
                </c:pt>
                <c:pt idx="8880">
                  <c:v>1.33192</c:v>
                </c:pt>
                <c:pt idx="8881">
                  <c:v>1.2460039999999999</c:v>
                </c:pt>
                <c:pt idx="8882">
                  <c:v>1.159548</c:v>
                </c:pt>
                <c:pt idx="8883">
                  <c:v>1.0726690000000001</c:v>
                </c:pt>
                <c:pt idx="8884">
                  <c:v>0.98685500000000004</c:v>
                </c:pt>
                <c:pt idx="8885">
                  <c:v>0.98685500000000004</c:v>
                </c:pt>
                <c:pt idx="8886">
                  <c:v>0.65198900000000004</c:v>
                </c:pt>
                <c:pt idx="8887">
                  <c:v>0.56838699999999998</c:v>
                </c:pt>
                <c:pt idx="8888">
                  <c:v>0.485456</c:v>
                </c:pt>
                <c:pt idx="8889">
                  <c:v>0.40723399999999998</c:v>
                </c:pt>
                <c:pt idx="8890">
                  <c:v>0.326409</c:v>
                </c:pt>
                <c:pt idx="8891">
                  <c:v>0.247029</c:v>
                </c:pt>
                <c:pt idx="8892">
                  <c:v>0.16927400000000001</c:v>
                </c:pt>
                <c:pt idx="8893">
                  <c:v>0.16927400000000001</c:v>
                </c:pt>
                <c:pt idx="8894">
                  <c:v>-0.12523799999999999</c:v>
                </c:pt>
                <c:pt idx="8895">
                  <c:v>-0.19406200000000001</c:v>
                </c:pt>
                <c:pt idx="8896">
                  <c:v>-0.26076500000000002</c:v>
                </c:pt>
                <c:pt idx="8897">
                  <c:v>-0.32532899999999998</c:v>
                </c:pt>
                <c:pt idx="8898">
                  <c:v>-0.38475599999999999</c:v>
                </c:pt>
                <c:pt idx="8899">
                  <c:v>-0.44517899999999999</c:v>
                </c:pt>
                <c:pt idx="8900">
                  <c:v>-0.50359699999999996</c:v>
                </c:pt>
                <c:pt idx="8901">
                  <c:v>-0.50359699999999996</c:v>
                </c:pt>
                <c:pt idx="8902">
                  <c:v>-0.73382599999999998</c:v>
                </c:pt>
                <c:pt idx="8903">
                  <c:v>-0.78501500000000002</c:v>
                </c:pt>
                <c:pt idx="8904">
                  <c:v>-0.83559399999999995</c:v>
                </c:pt>
                <c:pt idx="8905">
                  <c:v>-0.88488900000000004</c:v>
                </c:pt>
                <c:pt idx="8906">
                  <c:v>-0.93311500000000003</c:v>
                </c:pt>
                <c:pt idx="8907">
                  <c:v>-0.980518</c:v>
                </c:pt>
                <c:pt idx="8908">
                  <c:v>-1.01999</c:v>
                </c:pt>
                <c:pt idx="8909">
                  <c:v>-1.01999</c:v>
                </c:pt>
                <c:pt idx="8910">
                  <c:v>-1.1817839999999999</c:v>
                </c:pt>
                <c:pt idx="8911">
                  <c:v>-1.1817839999999999</c:v>
                </c:pt>
                <c:pt idx="8912">
                  <c:v>-1.2066209999999999</c:v>
                </c:pt>
                <c:pt idx="8913">
                  <c:v>-1.247563</c:v>
                </c:pt>
                <c:pt idx="8914">
                  <c:v>-1.291153</c:v>
                </c:pt>
                <c:pt idx="8915">
                  <c:v>-1.334992</c:v>
                </c:pt>
                <c:pt idx="8916">
                  <c:v>-1.3792260000000001</c:v>
                </c:pt>
                <c:pt idx="8917">
                  <c:v>-1.4239329999999999</c:v>
                </c:pt>
                <c:pt idx="8918">
                  <c:v>-1.6404650000000001</c:v>
                </c:pt>
                <c:pt idx="8919">
                  <c:v>-1.6404650000000001</c:v>
                </c:pt>
                <c:pt idx="8920">
                  <c:v>-1.6404650000000001</c:v>
                </c:pt>
                <c:pt idx="8921">
                  <c:v>-1.7097500000000001</c:v>
                </c:pt>
                <c:pt idx="8922">
                  <c:v>-1.753147</c:v>
                </c:pt>
                <c:pt idx="8923">
                  <c:v>-1.7981020000000001</c:v>
                </c:pt>
                <c:pt idx="8924">
                  <c:v>-1.8435950000000001</c:v>
                </c:pt>
                <c:pt idx="8925">
                  <c:v>-1.888601</c:v>
                </c:pt>
                <c:pt idx="8926">
                  <c:v>-2.1003219999999998</c:v>
                </c:pt>
                <c:pt idx="8927">
                  <c:v>-2.1003219999999998</c:v>
                </c:pt>
                <c:pt idx="8928">
                  <c:v>-2.1003219999999998</c:v>
                </c:pt>
                <c:pt idx="8929">
                  <c:v>-2.170506</c:v>
                </c:pt>
                <c:pt idx="8930">
                  <c:v>-2.2120929999999999</c:v>
                </c:pt>
                <c:pt idx="8931">
                  <c:v>-2.2542559999999998</c:v>
                </c:pt>
                <c:pt idx="8932">
                  <c:v>-2.2946589999999998</c:v>
                </c:pt>
                <c:pt idx="8933">
                  <c:v>-2.3331810000000002</c:v>
                </c:pt>
                <c:pt idx="8934">
                  <c:v>-2.497115</c:v>
                </c:pt>
                <c:pt idx="8935">
                  <c:v>-2.497115</c:v>
                </c:pt>
                <c:pt idx="8936">
                  <c:v>-2.5123549999999999</c:v>
                </c:pt>
                <c:pt idx="8937">
                  <c:v>-2.5400489999999998</c:v>
                </c:pt>
                <c:pt idx="8938">
                  <c:v>-2.563158</c:v>
                </c:pt>
                <c:pt idx="8939">
                  <c:v>-2.5852309999999998</c:v>
                </c:pt>
                <c:pt idx="8940">
                  <c:v>-2.6009009999999999</c:v>
                </c:pt>
                <c:pt idx="8941">
                  <c:v>-2.613229</c:v>
                </c:pt>
                <c:pt idx="8942">
                  <c:v>-2.6910129999999999</c:v>
                </c:pt>
                <c:pt idx="8943">
                  <c:v>-2.6910129999999999</c:v>
                </c:pt>
                <c:pt idx="8944">
                  <c:v>-2.688043</c:v>
                </c:pt>
                <c:pt idx="8945">
                  <c:v>-2.6851440000000002</c:v>
                </c:pt>
                <c:pt idx="8946">
                  <c:v>-2.6786089999999998</c:v>
                </c:pt>
                <c:pt idx="8947">
                  <c:v>-2.6677629999999999</c:v>
                </c:pt>
                <c:pt idx="8948">
                  <c:v>-2.652558</c:v>
                </c:pt>
                <c:pt idx="8949">
                  <c:v>-2.6346289999999999</c:v>
                </c:pt>
                <c:pt idx="8950">
                  <c:v>-2.540724</c:v>
                </c:pt>
                <c:pt idx="8951">
                  <c:v>-2.540724</c:v>
                </c:pt>
                <c:pt idx="8952">
                  <c:v>-2.5189159999999999</c:v>
                </c:pt>
                <c:pt idx="8953">
                  <c:v>-2.4872420000000002</c:v>
                </c:pt>
                <c:pt idx="8954">
                  <c:v>-2.4506230000000002</c:v>
                </c:pt>
                <c:pt idx="8955">
                  <c:v>-2.4106339999999999</c:v>
                </c:pt>
                <c:pt idx="8956">
                  <c:v>-2.368325</c:v>
                </c:pt>
                <c:pt idx="8957">
                  <c:v>-2.3235030000000001</c:v>
                </c:pt>
                <c:pt idx="8958">
                  <c:v>-2.126703</c:v>
                </c:pt>
                <c:pt idx="8959">
                  <c:v>-2.126703</c:v>
                </c:pt>
                <c:pt idx="8960">
                  <c:v>-2.0942310000000002</c:v>
                </c:pt>
                <c:pt idx="8961">
                  <c:v>-2.0441699999999998</c:v>
                </c:pt>
                <c:pt idx="8962">
                  <c:v>-1.993439</c:v>
                </c:pt>
                <c:pt idx="8963">
                  <c:v>-1.942294</c:v>
                </c:pt>
                <c:pt idx="8964">
                  <c:v>-1.891005</c:v>
                </c:pt>
                <c:pt idx="8965">
                  <c:v>-1.840673</c:v>
                </c:pt>
                <c:pt idx="8966">
                  <c:v>-1.63463</c:v>
                </c:pt>
                <c:pt idx="8967">
                  <c:v>-1.63463</c:v>
                </c:pt>
                <c:pt idx="8968">
                  <c:v>-1.6022719999999999</c:v>
                </c:pt>
                <c:pt idx="8969">
                  <c:v>-1.5554399999999999</c:v>
                </c:pt>
                <c:pt idx="8970">
                  <c:v>-1.509118</c:v>
                </c:pt>
                <c:pt idx="8971">
                  <c:v>-1.464048</c:v>
                </c:pt>
                <c:pt idx="8972">
                  <c:v>-1.421708</c:v>
                </c:pt>
                <c:pt idx="8973">
                  <c:v>-1.3790560000000001</c:v>
                </c:pt>
                <c:pt idx="8974">
                  <c:v>-1.1574150000000001</c:v>
                </c:pt>
                <c:pt idx="8975">
                  <c:v>-1.1574150000000001</c:v>
                </c:pt>
                <c:pt idx="8976">
                  <c:v>-1.1248320000000001</c:v>
                </c:pt>
                <c:pt idx="8977">
                  <c:v>-1.093078</c:v>
                </c:pt>
                <c:pt idx="8978">
                  <c:v>-1.063752</c:v>
                </c:pt>
                <c:pt idx="8979">
                  <c:v>-1.0371349999999999</c:v>
                </c:pt>
                <c:pt idx="8980">
                  <c:v>-1.0149999999999999</c:v>
                </c:pt>
                <c:pt idx="8981">
                  <c:v>-1.0149999999999999</c:v>
                </c:pt>
                <c:pt idx="8982">
                  <c:v>-0.93376300000000001</c:v>
                </c:pt>
                <c:pt idx="8983">
                  <c:v>-0.92105599999999999</c:v>
                </c:pt>
                <c:pt idx="8984">
                  <c:v>-0.91142100000000004</c:v>
                </c:pt>
                <c:pt idx="8985">
                  <c:v>-0.90461800000000003</c:v>
                </c:pt>
                <c:pt idx="8986">
                  <c:v>-0.90061500000000005</c:v>
                </c:pt>
                <c:pt idx="8987">
                  <c:v>-0.89861100000000005</c:v>
                </c:pt>
                <c:pt idx="8988">
                  <c:v>-0.89709000000000005</c:v>
                </c:pt>
                <c:pt idx="8989">
                  <c:v>-0.89709000000000005</c:v>
                </c:pt>
                <c:pt idx="8990">
                  <c:v>-0.85439299999999996</c:v>
                </c:pt>
                <c:pt idx="8991">
                  <c:v>-0.85439299999999996</c:v>
                </c:pt>
                <c:pt idx="8992">
                  <c:v>-0.85280900000000004</c:v>
                </c:pt>
                <c:pt idx="8993">
                  <c:v>-0.85057499999999997</c:v>
                </c:pt>
                <c:pt idx="8994">
                  <c:v>-0.84773399999999999</c:v>
                </c:pt>
                <c:pt idx="8995">
                  <c:v>-0.84284599999999998</c:v>
                </c:pt>
                <c:pt idx="8996">
                  <c:v>-0.83586700000000003</c:v>
                </c:pt>
                <c:pt idx="8997">
                  <c:v>-0.83586700000000003</c:v>
                </c:pt>
                <c:pt idx="8998">
                  <c:v>-0.74991200000000002</c:v>
                </c:pt>
                <c:pt idx="8999">
                  <c:v>-0.73553199999999996</c:v>
                </c:pt>
                <c:pt idx="9000">
                  <c:v>-0.71895299999999995</c:v>
                </c:pt>
                <c:pt idx="9001">
                  <c:v>-0.697793</c:v>
                </c:pt>
                <c:pt idx="9002">
                  <c:v>-0.67506500000000003</c:v>
                </c:pt>
                <c:pt idx="9003">
                  <c:v>-0.64693800000000001</c:v>
                </c:pt>
                <c:pt idx="9004">
                  <c:v>-0.61877199999999999</c:v>
                </c:pt>
                <c:pt idx="9005">
                  <c:v>-0.61877199999999999</c:v>
                </c:pt>
                <c:pt idx="9006">
                  <c:v>-0.44249699999999997</c:v>
                </c:pt>
                <c:pt idx="9007">
                  <c:v>-0.39763399999999999</c:v>
                </c:pt>
                <c:pt idx="9008">
                  <c:v>-0.34941</c:v>
                </c:pt>
                <c:pt idx="9009">
                  <c:v>-0.29863899999999999</c:v>
                </c:pt>
                <c:pt idx="9010">
                  <c:v>-0.23952699999999999</c:v>
                </c:pt>
                <c:pt idx="9011">
                  <c:v>-0.17815500000000001</c:v>
                </c:pt>
                <c:pt idx="9012">
                  <c:v>-0.11139</c:v>
                </c:pt>
                <c:pt idx="9013">
                  <c:v>-0.11139</c:v>
                </c:pt>
                <c:pt idx="9014">
                  <c:v>0.24462700000000001</c:v>
                </c:pt>
                <c:pt idx="9015">
                  <c:v>0.24462700000000001</c:v>
                </c:pt>
                <c:pt idx="9016">
                  <c:v>0.325401</c:v>
                </c:pt>
                <c:pt idx="9017">
                  <c:v>0.40735199999999999</c:v>
                </c:pt>
                <c:pt idx="9018">
                  <c:v>0.49024499999999999</c:v>
                </c:pt>
                <c:pt idx="9019">
                  <c:v>0.57354499999999997</c:v>
                </c:pt>
                <c:pt idx="9020">
                  <c:v>0.660887</c:v>
                </c:pt>
                <c:pt idx="9021">
                  <c:v>0.660887</c:v>
                </c:pt>
                <c:pt idx="9022">
                  <c:v>1.0776760000000001</c:v>
                </c:pt>
                <c:pt idx="9023">
                  <c:v>1.0776760000000001</c:v>
                </c:pt>
                <c:pt idx="9024">
                  <c:v>1.1640489999999999</c:v>
                </c:pt>
                <c:pt idx="9025">
                  <c:v>1.247619</c:v>
                </c:pt>
                <c:pt idx="9026">
                  <c:v>1.3301639999999999</c:v>
                </c:pt>
                <c:pt idx="9027">
                  <c:v>1.411494</c:v>
                </c:pt>
                <c:pt idx="9028">
                  <c:v>1.491449</c:v>
                </c:pt>
                <c:pt idx="9029">
                  <c:v>1.491449</c:v>
                </c:pt>
                <c:pt idx="9030">
                  <c:v>1.8647199999999999</c:v>
                </c:pt>
                <c:pt idx="9031">
                  <c:v>1.8647199999999999</c:v>
                </c:pt>
                <c:pt idx="9032">
                  <c:v>1.9370890000000001</c:v>
                </c:pt>
                <c:pt idx="9033">
                  <c:v>2.0040200000000001</c:v>
                </c:pt>
                <c:pt idx="9034">
                  <c:v>2.0738970000000001</c:v>
                </c:pt>
                <c:pt idx="9035">
                  <c:v>2.142706</c:v>
                </c:pt>
                <c:pt idx="9036">
                  <c:v>2.211481</c:v>
                </c:pt>
                <c:pt idx="9037">
                  <c:v>2.211481</c:v>
                </c:pt>
                <c:pt idx="9038">
                  <c:v>2.5401950000000002</c:v>
                </c:pt>
                <c:pt idx="9039">
                  <c:v>2.5401950000000002</c:v>
                </c:pt>
                <c:pt idx="9040">
                  <c:v>2.6073469999999999</c:v>
                </c:pt>
                <c:pt idx="9041">
                  <c:v>2.6737890000000002</c:v>
                </c:pt>
                <c:pt idx="9042">
                  <c:v>2.8016169999999998</c:v>
                </c:pt>
                <c:pt idx="9043">
                  <c:v>2.8016169999999998</c:v>
                </c:pt>
                <c:pt idx="9044">
                  <c:v>2.8657889999999999</c:v>
                </c:pt>
                <c:pt idx="9045">
                  <c:v>2.8657889999999999</c:v>
                </c:pt>
                <c:pt idx="9046">
                  <c:v>3.172539</c:v>
                </c:pt>
                <c:pt idx="9047">
                  <c:v>3.2349250000000001</c:v>
                </c:pt>
                <c:pt idx="9048">
                  <c:v>3.2967719999999998</c:v>
                </c:pt>
                <c:pt idx="9049">
                  <c:v>3.3572289999999998</c:v>
                </c:pt>
                <c:pt idx="9050">
                  <c:v>3.4146239999999999</c:v>
                </c:pt>
                <c:pt idx="9051">
                  <c:v>3.4146239999999999</c:v>
                </c:pt>
                <c:pt idx="9052">
                  <c:v>3.4740700000000002</c:v>
                </c:pt>
                <c:pt idx="9053">
                  <c:v>3.4740700000000002</c:v>
                </c:pt>
                <c:pt idx="9054">
                  <c:v>3.7582680000000002</c:v>
                </c:pt>
                <c:pt idx="9055">
                  <c:v>3.812929</c:v>
                </c:pt>
                <c:pt idx="9056">
                  <c:v>3.8676740000000001</c:v>
                </c:pt>
                <c:pt idx="9057">
                  <c:v>3.920477</c:v>
                </c:pt>
                <c:pt idx="9058">
                  <c:v>3.9700169999999999</c:v>
                </c:pt>
                <c:pt idx="9059">
                  <c:v>4.0209570000000001</c:v>
                </c:pt>
                <c:pt idx="9060">
                  <c:v>4.0209570000000001</c:v>
                </c:pt>
                <c:pt idx="9061">
                  <c:v>4.0209570000000001</c:v>
                </c:pt>
                <c:pt idx="9062">
                  <c:v>4.2627540000000002</c:v>
                </c:pt>
                <c:pt idx="9063">
                  <c:v>4.3070060000000003</c:v>
                </c:pt>
                <c:pt idx="9064">
                  <c:v>4.3500310000000004</c:v>
                </c:pt>
                <c:pt idx="9065">
                  <c:v>4.390911</c:v>
                </c:pt>
                <c:pt idx="9066">
                  <c:v>4.4306279999999996</c:v>
                </c:pt>
                <c:pt idx="9067">
                  <c:v>4.467295</c:v>
                </c:pt>
                <c:pt idx="9068">
                  <c:v>4.467295</c:v>
                </c:pt>
                <c:pt idx="9069">
                  <c:v>4.467295</c:v>
                </c:pt>
                <c:pt idx="9070">
                  <c:v>4.7378679999999997</c:v>
                </c:pt>
                <c:pt idx="9071">
                  <c:v>4.7710780000000002</c:v>
                </c:pt>
                <c:pt idx="9072">
                  <c:v>4.8032620000000001</c:v>
                </c:pt>
                <c:pt idx="9073">
                  <c:v>4.8344519999999997</c:v>
                </c:pt>
                <c:pt idx="9074">
                  <c:v>4.8646669999999999</c:v>
                </c:pt>
                <c:pt idx="9075">
                  <c:v>4.8940950000000001</c:v>
                </c:pt>
                <c:pt idx="9076">
                  <c:v>4.8940950000000001</c:v>
                </c:pt>
                <c:pt idx="9077">
                  <c:v>4.8940950000000001</c:v>
                </c:pt>
                <c:pt idx="9078">
                  <c:v>5.046805</c:v>
                </c:pt>
                <c:pt idx="9079">
                  <c:v>5.073861</c:v>
                </c:pt>
                <c:pt idx="9080">
                  <c:v>5.101534</c:v>
                </c:pt>
                <c:pt idx="9081">
                  <c:v>5.1283469999999998</c:v>
                </c:pt>
                <c:pt idx="9082">
                  <c:v>5.1543460000000003</c:v>
                </c:pt>
                <c:pt idx="9083">
                  <c:v>5.1783359999999998</c:v>
                </c:pt>
                <c:pt idx="9084">
                  <c:v>5.1783359999999998</c:v>
                </c:pt>
                <c:pt idx="9085">
                  <c:v>5.1783359999999998</c:v>
                </c:pt>
                <c:pt idx="9086">
                  <c:v>5.3048029999999997</c:v>
                </c:pt>
                <c:pt idx="9087">
                  <c:v>5.328328</c:v>
                </c:pt>
                <c:pt idx="9088">
                  <c:v>5.3511839999999999</c:v>
                </c:pt>
                <c:pt idx="9089">
                  <c:v>5.3730099999999998</c:v>
                </c:pt>
                <c:pt idx="9090">
                  <c:v>5.3934899999999999</c:v>
                </c:pt>
                <c:pt idx="9091">
                  <c:v>5.4143650000000001</c:v>
                </c:pt>
                <c:pt idx="9092">
                  <c:v>5.4143650000000001</c:v>
                </c:pt>
                <c:pt idx="9093">
                  <c:v>5.4143650000000001</c:v>
                </c:pt>
                <c:pt idx="9094">
                  <c:v>5.5159830000000003</c:v>
                </c:pt>
                <c:pt idx="9095">
                  <c:v>5.5344379999999997</c:v>
                </c:pt>
                <c:pt idx="9096">
                  <c:v>5.5523300000000004</c:v>
                </c:pt>
                <c:pt idx="9097">
                  <c:v>5.5688230000000001</c:v>
                </c:pt>
                <c:pt idx="9098">
                  <c:v>5.5856399999999997</c:v>
                </c:pt>
                <c:pt idx="9099">
                  <c:v>5.6019509999999997</c:v>
                </c:pt>
                <c:pt idx="9100">
                  <c:v>5.6019509999999997</c:v>
                </c:pt>
                <c:pt idx="9101">
                  <c:v>5.6019509999999997</c:v>
                </c:pt>
                <c:pt idx="9102">
                  <c:v>5.7135340000000001</c:v>
                </c:pt>
                <c:pt idx="9103">
                  <c:v>5.7280150000000001</c:v>
                </c:pt>
                <c:pt idx="9104">
                  <c:v>5.7420770000000001</c:v>
                </c:pt>
                <c:pt idx="9105">
                  <c:v>5.7569530000000002</c:v>
                </c:pt>
                <c:pt idx="9106">
                  <c:v>5.7569530000000002</c:v>
                </c:pt>
                <c:pt idx="9107">
                  <c:v>5.7569530000000002</c:v>
                </c:pt>
                <c:pt idx="9108">
                  <c:v>5.8040050000000001</c:v>
                </c:pt>
                <c:pt idx="9109">
                  <c:v>5.8040050000000001</c:v>
                </c:pt>
                <c:pt idx="9110">
                  <c:v>5.8534259999999998</c:v>
                </c:pt>
                <c:pt idx="9111">
                  <c:v>5.8663340000000002</c:v>
                </c:pt>
                <c:pt idx="9112">
                  <c:v>5.8791770000000003</c:v>
                </c:pt>
                <c:pt idx="9113">
                  <c:v>5.8914010000000001</c:v>
                </c:pt>
                <c:pt idx="9114">
                  <c:v>5.8914010000000001</c:v>
                </c:pt>
                <c:pt idx="9115">
                  <c:v>5.8914010000000001</c:v>
                </c:pt>
                <c:pt idx="9116">
                  <c:v>5.9337739999999997</c:v>
                </c:pt>
                <c:pt idx="9117">
                  <c:v>5.9337739999999997</c:v>
                </c:pt>
                <c:pt idx="9118">
                  <c:v>5.9790710000000002</c:v>
                </c:pt>
                <c:pt idx="9119">
                  <c:v>5.990799</c:v>
                </c:pt>
                <c:pt idx="9120">
                  <c:v>6.002294</c:v>
                </c:pt>
                <c:pt idx="9121">
                  <c:v>6.0139339999999999</c:v>
                </c:pt>
                <c:pt idx="9122">
                  <c:v>6.0139339999999999</c:v>
                </c:pt>
                <c:pt idx="9123">
                  <c:v>6.0139339999999999</c:v>
                </c:pt>
                <c:pt idx="9124">
                  <c:v>6.1359859999999999</c:v>
                </c:pt>
                <c:pt idx="9125">
                  <c:v>6.1359859999999999</c:v>
                </c:pt>
                <c:pt idx="9126">
                  <c:v>6.1679459999999997</c:v>
                </c:pt>
                <c:pt idx="9127">
                  <c:v>6.1780970000000002</c:v>
                </c:pt>
                <c:pt idx="9128">
                  <c:v>6.1875900000000001</c:v>
                </c:pt>
                <c:pt idx="9129">
                  <c:v>6.1975230000000003</c:v>
                </c:pt>
                <c:pt idx="9130">
                  <c:v>6.1975230000000003</c:v>
                </c:pt>
                <c:pt idx="9131">
                  <c:v>6.1975230000000003</c:v>
                </c:pt>
                <c:pt idx="9132">
                  <c:v>6.2376860000000001</c:v>
                </c:pt>
                <c:pt idx="9133">
                  <c:v>6.2376860000000001</c:v>
                </c:pt>
                <c:pt idx="9134">
                  <c:v>6.2687900000000001</c:v>
                </c:pt>
                <c:pt idx="9135">
                  <c:v>6.2779309999999997</c:v>
                </c:pt>
                <c:pt idx="9136">
                  <c:v>6.2878350000000003</c:v>
                </c:pt>
                <c:pt idx="9137">
                  <c:v>6.2982199999999997</c:v>
                </c:pt>
                <c:pt idx="9138">
                  <c:v>6.2982199999999997</c:v>
                </c:pt>
                <c:pt idx="9139">
                  <c:v>6.2982199999999997</c:v>
                </c:pt>
                <c:pt idx="9140">
                  <c:v>6.3352930000000001</c:v>
                </c:pt>
                <c:pt idx="9141">
                  <c:v>6.3352930000000001</c:v>
                </c:pt>
                <c:pt idx="9142">
                  <c:v>6.3717230000000002</c:v>
                </c:pt>
                <c:pt idx="9143">
                  <c:v>6.381748</c:v>
                </c:pt>
                <c:pt idx="9144">
                  <c:v>6.3918990000000004</c:v>
                </c:pt>
                <c:pt idx="9145">
                  <c:v>6.4019959999999996</c:v>
                </c:pt>
                <c:pt idx="9146">
                  <c:v>6.4019959999999996</c:v>
                </c:pt>
                <c:pt idx="9147">
                  <c:v>6.4019959999999996</c:v>
                </c:pt>
                <c:pt idx="9148">
                  <c:v>6.4383809999999997</c:v>
                </c:pt>
                <c:pt idx="9149">
                  <c:v>6.4383809999999997</c:v>
                </c:pt>
                <c:pt idx="9150">
                  <c:v>6.4756710000000002</c:v>
                </c:pt>
                <c:pt idx="9151">
                  <c:v>6.4858650000000004</c:v>
                </c:pt>
                <c:pt idx="9152">
                  <c:v>6.4959249999999997</c:v>
                </c:pt>
                <c:pt idx="9153">
                  <c:v>6.5053669999999997</c:v>
                </c:pt>
                <c:pt idx="9154">
                  <c:v>6.5053669999999997</c:v>
                </c:pt>
                <c:pt idx="9155">
                  <c:v>6.5053669999999997</c:v>
                </c:pt>
                <c:pt idx="9156">
                  <c:v>6.5053669999999997</c:v>
                </c:pt>
                <c:pt idx="9157">
                  <c:v>6.5053669999999997</c:v>
                </c:pt>
                <c:pt idx="9158">
                  <c:v>6.5053669999999997</c:v>
                </c:pt>
                <c:pt idx="9159">
                  <c:v>6.5053669999999997</c:v>
                </c:pt>
                <c:pt idx="9160">
                  <c:v>6.5397730000000003</c:v>
                </c:pt>
                <c:pt idx="9161">
                  <c:v>6.5397730000000003</c:v>
                </c:pt>
                <c:pt idx="9162">
                  <c:v>6.5397730000000003</c:v>
                </c:pt>
                <c:pt idx="9163">
                  <c:v>6.5397730000000003</c:v>
                </c:pt>
                <c:pt idx="9164">
                  <c:v>6.5397730000000003</c:v>
                </c:pt>
                <c:pt idx="9165">
                  <c:v>6.5397730000000003</c:v>
                </c:pt>
                <c:pt idx="9166">
                  <c:v>6.5397730000000003</c:v>
                </c:pt>
                <c:pt idx="9167">
                  <c:v>6.5446489999999997</c:v>
                </c:pt>
                <c:pt idx="9168">
                  <c:v>6.5531620000000004</c:v>
                </c:pt>
                <c:pt idx="9169">
                  <c:v>6.5615379999999996</c:v>
                </c:pt>
                <c:pt idx="9170">
                  <c:v>6.5693250000000001</c:v>
                </c:pt>
                <c:pt idx="9171">
                  <c:v>6.5772890000000004</c:v>
                </c:pt>
                <c:pt idx="9172">
                  <c:v>6.5852880000000003</c:v>
                </c:pt>
                <c:pt idx="9173">
                  <c:v>6.5931839999999999</c:v>
                </c:pt>
                <c:pt idx="9174">
                  <c:v>6.6237510000000004</c:v>
                </c:pt>
                <c:pt idx="9175">
                  <c:v>6.6237510000000004</c:v>
                </c:pt>
                <c:pt idx="9176">
                  <c:v>6.6237510000000004</c:v>
                </c:pt>
                <c:pt idx="9177">
                  <c:v>6.6265219999999996</c:v>
                </c:pt>
                <c:pt idx="9178">
                  <c:v>6.6331340000000001</c:v>
                </c:pt>
                <c:pt idx="9179">
                  <c:v>6.6395299999999997</c:v>
                </c:pt>
                <c:pt idx="9180">
                  <c:v>6.6459989999999998</c:v>
                </c:pt>
                <c:pt idx="9181">
                  <c:v>6.6524010000000002</c:v>
                </c:pt>
                <c:pt idx="9182">
                  <c:v>6.6645700000000003</c:v>
                </c:pt>
                <c:pt idx="9183">
                  <c:v>6.6645700000000003</c:v>
                </c:pt>
                <c:pt idx="9184">
                  <c:v>6.6924080000000004</c:v>
                </c:pt>
                <c:pt idx="9185">
                  <c:v>6.6924080000000004</c:v>
                </c:pt>
                <c:pt idx="9186">
                  <c:v>6.6992580000000004</c:v>
                </c:pt>
                <c:pt idx="9187">
                  <c:v>6.7043309999999998</c:v>
                </c:pt>
                <c:pt idx="9188">
                  <c:v>6.7095010000000004</c:v>
                </c:pt>
                <c:pt idx="9189">
                  <c:v>6.7146410000000003</c:v>
                </c:pt>
                <c:pt idx="9190">
                  <c:v>6.7248549999999998</c:v>
                </c:pt>
                <c:pt idx="9191">
                  <c:v>6.7248549999999998</c:v>
                </c:pt>
                <c:pt idx="9192">
                  <c:v>6.7511479999999997</c:v>
                </c:pt>
                <c:pt idx="9193">
                  <c:v>6.7511479999999997</c:v>
                </c:pt>
                <c:pt idx="9194">
                  <c:v>6.7576549999999997</c:v>
                </c:pt>
                <c:pt idx="9195">
                  <c:v>6.7627629999999996</c:v>
                </c:pt>
                <c:pt idx="9196">
                  <c:v>6.7674659999999998</c:v>
                </c:pt>
                <c:pt idx="9197">
                  <c:v>6.772583</c:v>
                </c:pt>
                <c:pt idx="9198">
                  <c:v>6.7826779999999998</c:v>
                </c:pt>
                <c:pt idx="9199">
                  <c:v>6.7826779999999998</c:v>
                </c:pt>
                <c:pt idx="9200">
                  <c:v>6.8093640000000004</c:v>
                </c:pt>
                <c:pt idx="9201">
                  <c:v>6.8093640000000004</c:v>
                </c:pt>
                <c:pt idx="9202">
                  <c:v>6.8172930000000003</c:v>
                </c:pt>
                <c:pt idx="9203">
                  <c:v>6.8231950000000001</c:v>
                </c:pt>
                <c:pt idx="9204">
                  <c:v>6.8291719999999998</c:v>
                </c:pt>
                <c:pt idx="9205">
                  <c:v>6.8348079999999998</c:v>
                </c:pt>
                <c:pt idx="9206">
                  <c:v>6.8472239999999998</c:v>
                </c:pt>
                <c:pt idx="9207">
                  <c:v>6.8472239999999998</c:v>
                </c:pt>
                <c:pt idx="9208">
                  <c:v>6.9075850000000001</c:v>
                </c:pt>
                <c:pt idx="9209">
                  <c:v>6.9075850000000001</c:v>
                </c:pt>
                <c:pt idx="9210">
                  <c:v>6.9151340000000001</c:v>
                </c:pt>
                <c:pt idx="9211">
                  <c:v>6.9216420000000003</c:v>
                </c:pt>
                <c:pt idx="9212">
                  <c:v>6.9276330000000002</c:v>
                </c:pt>
                <c:pt idx="9213">
                  <c:v>6.9339630000000003</c:v>
                </c:pt>
                <c:pt idx="9214">
                  <c:v>6.9460899999999999</c:v>
                </c:pt>
                <c:pt idx="9215">
                  <c:v>6.9460899999999999</c:v>
                </c:pt>
                <c:pt idx="9216">
                  <c:v>6.9735180000000003</c:v>
                </c:pt>
                <c:pt idx="9217">
                  <c:v>6.9735180000000003</c:v>
                </c:pt>
                <c:pt idx="9218">
                  <c:v>6.9808640000000004</c:v>
                </c:pt>
                <c:pt idx="9219">
                  <c:v>6.985697</c:v>
                </c:pt>
                <c:pt idx="9220">
                  <c:v>6.9901369999999998</c:v>
                </c:pt>
                <c:pt idx="9221">
                  <c:v>6.9936819999999997</c:v>
                </c:pt>
                <c:pt idx="9222">
                  <c:v>7.0003209999999996</c:v>
                </c:pt>
                <c:pt idx="9223">
                  <c:v>7.0003209999999996</c:v>
                </c:pt>
                <c:pt idx="9224">
                  <c:v>7.0177810000000003</c:v>
                </c:pt>
                <c:pt idx="9225">
                  <c:v>7.0177810000000003</c:v>
                </c:pt>
                <c:pt idx="9226">
                  <c:v>7.0194609999999997</c:v>
                </c:pt>
                <c:pt idx="9227">
                  <c:v>7.0206379999999999</c:v>
                </c:pt>
                <c:pt idx="9228">
                  <c:v>7.0198359999999997</c:v>
                </c:pt>
                <c:pt idx="9229">
                  <c:v>7.0183070000000001</c:v>
                </c:pt>
                <c:pt idx="9230">
                  <c:v>7.0178079999999996</c:v>
                </c:pt>
                <c:pt idx="9231">
                  <c:v>7.0178079999999996</c:v>
                </c:pt>
                <c:pt idx="9232">
                  <c:v>7.0104899999999999</c:v>
                </c:pt>
                <c:pt idx="9233">
                  <c:v>7.0066670000000002</c:v>
                </c:pt>
                <c:pt idx="9234">
                  <c:v>7.0024620000000004</c:v>
                </c:pt>
                <c:pt idx="9235">
                  <c:v>6.9978470000000002</c:v>
                </c:pt>
                <c:pt idx="9236">
                  <c:v>6.9920340000000003</c:v>
                </c:pt>
                <c:pt idx="9237">
                  <c:v>6.9858710000000004</c:v>
                </c:pt>
                <c:pt idx="9238">
                  <c:v>6.9787499999999998</c:v>
                </c:pt>
                <c:pt idx="9239">
                  <c:v>6.9787499999999998</c:v>
                </c:pt>
                <c:pt idx="9240">
                  <c:v>6.9650930000000004</c:v>
                </c:pt>
                <c:pt idx="9241">
                  <c:v>6.9576460000000004</c:v>
                </c:pt>
                <c:pt idx="9242">
                  <c:v>6.9499360000000001</c:v>
                </c:pt>
                <c:pt idx="9243">
                  <c:v>6.9418160000000002</c:v>
                </c:pt>
                <c:pt idx="9244">
                  <c:v>6.9333629999999999</c:v>
                </c:pt>
                <c:pt idx="9245">
                  <c:v>6.924582</c:v>
                </c:pt>
                <c:pt idx="9246">
                  <c:v>6.9087820000000004</c:v>
                </c:pt>
                <c:pt idx="9247">
                  <c:v>6.9087820000000004</c:v>
                </c:pt>
                <c:pt idx="9248">
                  <c:v>6.891095</c:v>
                </c:pt>
                <c:pt idx="9249">
                  <c:v>6.8811790000000004</c:v>
                </c:pt>
                <c:pt idx="9250">
                  <c:v>6.8710120000000003</c:v>
                </c:pt>
                <c:pt idx="9251">
                  <c:v>6.8605989999999997</c:v>
                </c:pt>
                <c:pt idx="9252">
                  <c:v>6.8499369999999997</c:v>
                </c:pt>
                <c:pt idx="9253">
                  <c:v>6.8390209999999998</c:v>
                </c:pt>
                <c:pt idx="9254">
                  <c:v>6.8163999999999998</c:v>
                </c:pt>
                <c:pt idx="9255">
                  <c:v>6.8163999999999998</c:v>
                </c:pt>
                <c:pt idx="9256">
                  <c:v>6.795674</c:v>
                </c:pt>
                <c:pt idx="9257">
                  <c:v>6.7839330000000002</c:v>
                </c:pt>
                <c:pt idx="9258">
                  <c:v>6.7719870000000002</c:v>
                </c:pt>
                <c:pt idx="9259">
                  <c:v>6.7598520000000004</c:v>
                </c:pt>
                <c:pt idx="9260">
                  <c:v>6.7475440000000004</c:v>
                </c:pt>
                <c:pt idx="9261">
                  <c:v>6.7353649999999998</c:v>
                </c:pt>
                <c:pt idx="9262">
                  <c:v>6.707967</c:v>
                </c:pt>
                <c:pt idx="9263">
                  <c:v>6.707967</c:v>
                </c:pt>
                <c:pt idx="9264">
                  <c:v>6.6885300000000001</c:v>
                </c:pt>
                <c:pt idx="9265">
                  <c:v>6.6776840000000002</c:v>
                </c:pt>
                <c:pt idx="9266">
                  <c:v>6.6672940000000001</c:v>
                </c:pt>
                <c:pt idx="9267">
                  <c:v>6.6568930000000002</c:v>
                </c:pt>
                <c:pt idx="9268">
                  <c:v>6.6468350000000003</c:v>
                </c:pt>
                <c:pt idx="9269">
                  <c:v>6.6371849999999997</c:v>
                </c:pt>
                <c:pt idx="9270">
                  <c:v>6.6178189999999999</c:v>
                </c:pt>
                <c:pt idx="9271">
                  <c:v>6.6178189999999999</c:v>
                </c:pt>
                <c:pt idx="9272">
                  <c:v>6.6030720000000001</c:v>
                </c:pt>
                <c:pt idx="9273">
                  <c:v>6.5958709999999998</c:v>
                </c:pt>
                <c:pt idx="9274">
                  <c:v>6.5893309999999996</c:v>
                </c:pt>
                <c:pt idx="9275">
                  <c:v>6.5834390000000003</c:v>
                </c:pt>
                <c:pt idx="9276">
                  <c:v>6.5781679999999998</c:v>
                </c:pt>
                <c:pt idx="9277">
                  <c:v>6.5710189999999997</c:v>
                </c:pt>
                <c:pt idx="9278">
                  <c:v>6.5668430000000004</c:v>
                </c:pt>
                <c:pt idx="9279">
                  <c:v>6.5668430000000004</c:v>
                </c:pt>
                <c:pt idx="9280">
                  <c:v>6.5572439999999999</c:v>
                </c:pt>
                <c:pt idx="9281">
                  <c:v>6.5531300000000003</c:v>
                </c:pt>
                <c:pt idx="9282">
                  <c:v>6.5456269999999996</c:v>
                </c:pt>
                <c:pt idx="9283">
                  <c:v>6.5382889999999998</c:v>
                </c:pt>
                <c:pt idx="9284">
                  <c:v>6.530964</c:v>
                </c:pt>
                <c:pt idx="9285">
                  <c:v>6.5236349999999996</c:v>
                </c:pt>
                <c:pt idx="9286">
                  <c:v>6.5238950000000004</c:v>
                </c:pt>
                <c:pt idx="9287">
                  <c:v>6.5238950000000004</c:v>
                </c:pt>
                <c:pt idx="9288">
                  <c:v>6.5027670000000004</c:v>
                </c:pt>
                <c:pt idx="9289">
                  <c:v>6.4930919999999999</c:v>
                </c:pt>
                <c:pt idx="9290">
                  <c:v>6.4835370000000001</c:v>
                </c:pt>
                <c:pt idx="9291">
                  <c:v>6.4741010000000001</c:v>
                </c:pt>
                <c:pt idx="9292">
                  <c:v>6.4648029999999999</c:v>
                </c:pt>
                <c:pt idx="9293">
                  <c:v>6.4500950000000001</c:v>
                </c:pt>
                <c:pt idx="9294">
                  <c:v>6.448359</c:v>
                </c:pt>
                <c:pt idx="9295">
                  <c:v>6.448359</c:v>
                </c:pt>
                <c:pt idx="9296">
                  <c:v>6.419759</c:v>
                </c:pt>
                <c:pt idx="9297">
                  <c:v>6.4071030000000002</c:v>
                </c:pt>
                <c:pt idx="9298">
                  <c:v>6.3955549999999999</c:v>
                </c:pt>
                <c:pt idx="9299">
                  <c:v>6.3849450000000001</c:v>
                </c:pt>
                <c:pt idx="9300">
                  <c:v>6.3754090000000003</c:v>
                </c:pt>
                <c:pt idx="9301">
                  <c:v>6.367102</c:v>
                </c:pt>
                <c:pt idx="9302">
                  <c:v>6.3926369999999997</c:v>
                </c:pt>
                <c:pt idx="9303">
                  <c:v>6.3798690000000002</c:v>
                </c:pt>
                <c:pt idx="9304">
                  <c:v>6.3758229999999996</c:v>
                </c:pt>
                <c:pt idx="9305">
                  <c:v>6.3742590000000003</c:v>
                </c:pt>
                <c:pt idx="9306">
                  <c:v>6.3762169999999996</c:v>
                </c:pt>
                <c:pt idx="9307">
                  <c:v>6.3803830000000001</c:v>
                </c:pt>
                <c:pt idx="9308">
                  <c:v>6.3894970000000004</c:v>
                </c:pt>
                <c:pt idx="9309">
                  <c:v>6.4093429999999998</c:v>
                </c:pt>
                <c:pt idx="9310">
                  <c:v>6.5306290000000002</c:v>
                </c:pt>
                <c:pt idx="9311">
                  <c:v>6.5411809999999999</c:v>
                </c:pt>
                <c:pt idx="9312">
                  <c:v>6.5746450000000003</c:v>
                </c:pt>
                <c:pt idx="9313">
                  <c:v>6.6123919999999998</c:v>
                </c:pt>
                <c:pt idx="9314">
                  <c:v>6.6544179999999997</c:v>
                </c:pt>
                <c:pt idx="9315">
                  <c:v>6.7006699999999997</c:v>
                </c:pt>
                <c:pt idx="9316">
                  <c:v>6.7538790000000004</c:v>
                </c:pt>
                <c:pt idx="9317">
                  <c:v>6.8151739999999998</c:v>
                </c:pt>
                <c:pt idx="9318">
                  <c:v>7.0673450000000004</c:v>
                </c:pt>
                <c:pt idx="9319">
                  <c:v>7.1047539999999998</c:v>
                </c:pt>
                <c:pt idx="9320">
                  <c:v>7.1783169999999998</c:v>
                </c:pt>
                <c:pt idx="9321">
                  <c:v>7.2565439999999999</c:v>
                </c:pt>
                <c:pt idx="9322">
                  <c:v>7.3379219999999998</c:v>
                </c:pt>
                <c:pt idx="9323">
                  <c:v>7.4222149999999996</c:v>
                </c:pt>
                <c:pt idx="9324">
                  <c:v>7.5091359999999998</c:v>
                </c:pt>
                <c:pt idx="9325">
                  <c:v>7.6012719999999998</c:v>
                </c:pt>
                <c:pt idx="9326">
                  <c:v>7.9553479999999999</c:v>
                </c:pt>
                <c:pt idx="9327">
                  <c:v>8.0130079999999992</c:v>
                </c:pt>
                <c:pt idx="9328">
                  <c:v>8.1054770000000005</c:v>
                </c:pt>
                <c:pt idx="9329">
                  <c:v>8.2015809999999991</c:v>
                </c:pt>
                <c:pt idx="9330">
                  <c:v>8.2950090000000003</c:v>
                </c:pt>
                <c:pt idx="9331">
                  <c:v>8.3919870000000003</c:v>
                </c:pt>
                <c:pt idx="9332">
                  <c:v>8.4839579999999994</c:v>
                </c:pt>
                <c:pt idx="9333">
                  <c:v>8.5698600000000003</c:v>
                </c:pt>
                <c:pt idx="9334">
                  <c:v>9.0584849999999992</c:v>
                </c:pt>
                <c:pt idx="9335">
                  <c:v>9.0921660000000006</c:v>
                </c:pt>
                <c:pt idx="9336">
                  <c:v>9.1490390000000001</c:v>
                </c:pt>
                <c:pt idx="9337">
                  <c:v>9.2025919999999992</c:v>
                </c:pt>
                <c:pt idx="9338">
                  <c:v>9.2446389999999994</c:v>
                </c:pt>
                <c:pt idx="9339">
                  <c:v>9.2742740000000001</c:v>
                </c:pt>
                <c:pt idx="9340">
                  <c:v>9.2945720000000005</c:v>
                </c:pt>
                <c:pt idx="9341">
                  <c:v>9.3013549999999992</c:v>
                </c:pt>
                <c:pt idx="9342">
                  <c:v>9.3120250000000002</c:v>
                </c:pt>
                <c:pt idx="9343">
                  <c:v>9.2950900000000001</c:v>
                </c:pt>
                <c:pt idx="9344">
                  <c:v>9.2629199999999994</c:v>
                </c:pt>
                <c:pt idx="9345">
                  <c:v>9.2190429999999992</c:v>
                </c:pt>
                <c:pt idx="9346">
                  <c:v>9.1614640000000005</c:v>
                </c:pt>
                <c:pt idx="9347">
                  <c:v>9.0904450000000008</c:v>
                </c:pt>
                <c:pt idx="9348">
                  <c:v>9.0062719999999992</c:v>
                </c:pt>
                <c:pt idx="9349">
                  <c:v>8.9167970000000008</c:v>
                </c:pt>
                <c:pt idx="9350">
                  <c:v>8.5831409999999995</c:v>
                </c:pt>
                <c:pt idx="9351">
                  <c:v>8.5163600000000006</c:v>
                </c:pt>
                <c:pt idx="9352">
                  <c:v>8.3983419999999995</c:v>
                </c:pt>
                <c:pt idx="9353">
                  <c:v>8.2741009999999999</c:v>
                </c:pt>
                <c:pt idx="9354">
                  <c:v>8.1552959999999999</c:v>
                </c:pt>
                <c:pt idx="9355">
                  <c:v>8.0411099999999998</c:v>
                </c:pt>
                <c:pt idx="9356">
                  <c:v>7.9357949999999997</c:v>
                </c:pt>
                <c:pt idx="9357">
                  <c:v>7.851731</c:v>
                </c:pt>
                <c:pt idx="9358">
                  <c:v>7.4867249999999999</c:v>
                </c:pt>
                <c:pt idx="9359">
                  <c:v>7.4867249999999999</c:v>
                </c:pt>
                <c:pt idx="9360">
                  <c:v>7.4771619999999999</c:v>
                </c:pt>
                <c:pt idx="9361">
                  <c:v>7.4777290000000001</c:v>
                </c:pt>
                <c:pt idx="9362">
                  <c:v>7.488213</c:v>
                </c:pt>
                <c:pt idx="9363">
                  <c:v>7.5068320000000002</c:v>
                </c:pt>
                <c:pt idx="9364">
                  <c:v>7.5068320000000002</c:v>
                </c:pt>
                <c:pt idx="9365">
                  <c:v>7.5684389999999997</c:v>
                </c:pt>
                <c:pt idx="9366">
                  <c:v>7.6314890000000002</c:v>
                </c:pt>
                <c:pt idx="9367">
                  <c:v>7.6314890000000002</c:v>
                </c:pt>
                <c:pt idx="9368">
                  <c:v>7.6314890000000002</c:v>
                </c:pt>
                <c:pt idx="9369">
                  <c:v>7.6176079999999997</c:v>
                </c:pt>
                <c:pt idx="9370">
                  <c:v>7.579523</c:v>
                </c:pt>
                <c:pt idx="9371">
                  <c:v>7.5266529999999996</c:v>
                </c:pt>
                <c:pt idx="9372">
                  <c:v>7.4606589999999997</c:v>
                </c:pt>
                <c:pt idx="9373">
                  <c:v>7.3805620000000003</c:v>
                </c:pt>
                <c:pt idx="9374">
                  <c:v>6.796646</c:v>
                </c:pt>
                <c:pt idx="9375">
                  <c:v>6.796646</c:v>
                </c:pt>
                <c:pt idx="9376">
                  <c:v>6.796646</c:v>
                </c:pt>
                <c:pt idx="9377">
                  <c:v>6.7176419999999997</c:v>
                </c:pt>
                <c:pt idx="9378">
                  <c:v>6.5823549999999997</c:v>
                </c:pt>
                <c:pt idx="9379">
                  <c:v>6.440544</c:v>
                </c:pt>
                <c:pt idx="9380">
                  <c:v>6.2940579999999997</c:v>
                </c:pt>
                <c:pt idx="9381">
                  <c:v>6.1487420000000004</c:v>
                </c:pt>
                <c:pt idx="9382">
                  <c:v>5.8451389999999996</c:v>
                </c:pt>
                <c:pt idx="9383">
                  <c:v>5.3527339999999999</c:v>
                </c:pt>
                <c:pt idx="9384">
                  <c:v>5.3527339999999999</c:v>
                </c:pt>
                <c:pt idx="9385">
                  <c:v>5.2622949999999999</c:v>
                </c:pt>
                <c:pt idx="9386">
                  <c:v>5.1297509999999997</c:v>
                </c:pt>
                <c:pt idx="9387">
                  <c:v>4.9978429999999996</c:v>
                </c:pt>
                <c:pt idx="9388">
                  <c:v>4.8684409999999998</c:v>
                </c:pt>
                <c:pt idx="9389">
                  <c:v>4.7477320000000001</c:v>
                </c:pt>
                <c:pt idx="9390">
                  <c:v>4.5341699999999996</c:v>
                </c:pt>
                <c:pt idx="9391">
                  <c:v>4.2470290000000004</c:v>
                </c:pt>
                <c:pt idx="9392">
                  <c:v>4.2470290000000004</c:v>
                </c:pt>
                <c:pt idx="9393">
                  <c:v>4.1969120000000002</c:v>
                </c:pt>
                <c:pt idx="9394">
                  <c:v>4.1257419999999998</c:v>
                </c:pt>
                <c:pt idx="9395">
                  <c:v>4.0632999999999999</c:v>
                </c:pt>
                <c:pt idx="9396">
                  <c:v>4.0111150000000002</c:v>
                </c:pt>
                <c:pt idx="9397">
                  <c:v>3.9641540000000002</c:v>
                </c:pt>
                <c:pt idx="9398">
                  <c:v>3.8895209999999998</c:v>
                </c:pt>
                <c:pt idx="9399">
                  <c:v>3.8106749999999998</c:v>
                </c:pt>
                <c:pt idx="9400">
                  <c:v>3.8106749999999998</c:v>
                </c:pt>
                <c:pt idx="9401">
                  <c:v>3.7967680000000001</c:v>
                </c:pt>
                <c:pt idx="9402">
                  <c:v>3.7791169999999998</c:v>
                </c:pt>
                <c:pt idx="9403">
                  <c:v>3.7642669999999998</c:v>
                </c:pt>
                <c:pt idx="9404">
                  <c:v>3.7515320000000001</c:v>
                </c:pt>
                <c:pt idx="9405">
                  <c:v>3.7403040000000001</c:v>
                </c:pt>
                <c:pt idx="9406">
                  <c:v>3.7205840000000001</c:v>
                </c:pt>
                <c:pt idx="9407">
                  <c:v>3.6991879999999999</c:v>
                </c:pt>
                <c:pt idx="9408">
                  <c:v>3.6991879999999999</c:v>
                </c:pt>
                <c:pt idx="9409">
                  <c:v>3.6945640000000002</c:v>
                </c:pt>
                <c:pt idx="9410">
                  <c:v>3.6875960000000001</c:v>
                </c:pt>
                <c:pt idx="9411">
                  <c:v>3.6796250000000001</c:v>
                </c:pt>
                <c:pt idx="9412">
                  <c:v>3.670725</c:v>
                </c:pt>
                <c:pt idx="9413">
                  <c:v>3.6606670000000001</c:v>
                </c:pt>
                <c:pt idx="9414">
                  <c:v>3.635694</c:v>
                </c:pt>
                <c:pt idx="9415">
                  <c:v>3.5862219999999998</c:v>
                </c:pt>
                <c:pt idx="9416">
                  <c:v>3.5862219999999998</c:v>
                </c:pt>
                <c:pt idx="9417">
                  <c:v>3.5753720000000002</c:v>
                </c:pt>
                <c:pt idx="9418">
                  <c:v>3.5265710000000001</c:v>
                </c:pt>
                <c:pt idx="9419">
                  <c:v>3.4942950000000002</c:v>
                </c:pt>
                <c:pt idx="9420">
                  <c:v>3.4528050000000001</c:v>
                </c:pt>
                <c:pt idx="9421">
                  <c:v>3.4026909999999999</c:v>
                </c:pt>
                <c:pt idx="9422">
                  <c:v>3.3432979999999999</c:v>
                </c:pt>
                <c:pt idx="9423">
                  <c:v>3.3432979999999999</c:v>
                </c:pt>
                <c:pt idx="9424">
                  <c:v>3.1203759999999998</c:v>
                </c:pt>
                <c:pt idx="9425">
                  <c:v>3.1203759999999998</c:v>
                </c:pt>
                <c:pt idx="9426">
                  <c:v>3.1203759999999998</c:v>
                </c:pt>
                <c:pt idx="9427">
                  <c:v>3.1203759999999998</c:v>
                </c:pt>
                <c:pt idx="9428">
                  <c:v>3.0732849999999998</c:v>
                </c:pt>
                <c:pt idx="9429">
                  <c:v>2.8930030000000002</c:v>
                </c:pt>
                <c:pt idx="9430">
                  <c:v>2.5726589999999998</c:v>
                </c:pt>
                <c:pt idx="9431">
                  <c:v>2.4531700000000001</c:v>
                </c:pt>
                <c:pt idx="9432">
                  <c:v>2.4531700000000001</c:v>
                </c:pt>
                <c:pt idx="9433">
                  <c:v>2.4531700000000001</c:v>
                </c:pt>
                <c:pt idx="9434">
                  <c:v>2.0591029999999999</c:v>
                </c:pt>
                <c:pt idx="9435">
                  <c:v>2.0591029999999999</c:v>
                </c:pt>
                <c:pt idx="9436">
                  <c:v>1.9837070000000001</c:v>
                </c:pt>
                <c:pt idx="9437">
                  <c:v>1.731546</c:v>
                </c:pt>
                <c:pt idx="9438">
                  <c:v>1.357332</c:v>
                </c:pt>
                <c:pt idx="9439">
                  <c:v>1.2317400000000001</c:v>
                </c:pt>
                <c:pt idx="9440">
                  <c:v>1.2317400000000001</c:v>
                </c:pt>
                <c:pt idx="9441">
                  <c:v>1.2317400000000001</c:v>
                </c:pt>
                <c:pt idx="9442">
                  <c:v>0.83988200000000002</c:v>
                </c:pt>
                <c:pt idx="9443">
                  <c:v>0.83988200000000002</c:v>
                </c:pt>
                <c:pt idx="9444">
                  <c:v>0.77613600000000005</c:v>
                </c:pt>
                <c:pt idx="9445">
                  <c:v>0.56769700000000001</c:v>
                </c:pt>
                <c:pt idx="9446">
                  <c:v>0.28087099999999998</c:v>
                </c:pt>
                <c:pt idx="9447">
                  <c:v>0.191056</c:v>
                </c:pt>
                <c:pt idx="9448">
                  <c:v>0.191056</c:v>
                </c:pt>
                <c:pt idx="9449">
                  <c:v>0.191056</c:v>
                </c:pt>
                <c:pt idx="9450">
                  <c:v>-9.3953999999999996E-2</c:v>
                </c:pt>
                <c:pt idx="9451">
                  <c:v>-9.3953999999999996E-2</c:v>
                </c:pt>
                <c:pt idx="9452">
                  <c:v>-0.13687199999999999</c:v>
                </c:pt>
                <c:pt idx="9453">
                  <c:v>-0.27352599999999999</c:v>
                </c:pt>
                <c:pt idx="9454">
                  <c:v>-0.42887999999999998</c:v>
                </c:pt>
                <c:pt idx="9455">
                  <c:v>-0.471549</c:v>
                </c:pt>
                <c:pt idx="9456">
                  <c:v>-0.471549</c:v>
                </c:pt>
                <c:pt idx="9457">
                  <c:v>-0.471549</c:v>
                </c:pt>
                <c:pt idx="9458">
                  <c:v>-0.72247499999999998</c:v>
                </c:pt>
                <c:pt idx="9459">
                  <c:v>-0.72247499999999998</c:v>
                </c:pt>
                <c:pt idx="9460">
                  <c:v>-0.73671500000000001</c:v>
                </c:pt>
                <c:pt idx="9461">
                  <c:v>-0.79786400000000002</c:v>
                </c:pt>
                <c:pt idx="9462">
                  <c:v>-0.88160400000000005</c:v>
                </c:pt>
                <c:pt idx="9463">
                  <c:v>-0.90878300000000001</c:v>
                </c:pt>
                <c:pt idx="9464">
                  <c:v>-0.90878300000000001</c:v>
                </c:pt>
                <c:pt idx="9465">
                  <c:v>-0.90878300000000001</c:v>
                </c:pt>
                <c:pt idx="9466">
                  <c:v>-1.0128200000000001</c:v>
                </c:pt>
                <c:pt idx="9467">
                  <c:v>-1.0128200000000001</c:v>
                </c:pt>
                <c:pt idx="9468">
                  <c:v>-1.0242009999999999</c:v>
                </c:pt>
                <c:pt idx="9469">
                  <c:v>-1.0719289999999999</c:v>
                </c:pt>
                <c:pt idx="9470">
                  <c:v>-1.1457440000000001</c:v>
                </c:pt>
                <c:pt idx="9471">
                  <c:v>-1.171972</c:v>
                </c:pt>
                <c:pt idx="9472">
                  <c:v>-1.171972</c:v>
                </c:pt>
                <c:pt idx="9473">
                  <c:v>-1.171972</c:v>
                </c:pt>
                <c:pt idx="9474">
                  <c:v>-1.2762929999999999</c:v>
                </c:pt>
                <c:pt idx="9475">
                  <c:v>-1.2762929999999999</c:v>
                </c:pt>
                <c:pt idx="9476">
                  <c:v>-1.2909189999999999</c:v>
                </c:pt>
                <c:pt idx="9477">
                  <c:v>-1.3459110000000001</c:v>
                </c:pt>
                <c:pt idx="9478">
                  <c:v>-1.4288620000000001</c:v>
                </c:pt>
                <c:pt idx="9479">
                  <c:v>-1.457058</c:v>
                </c:pt>
                <c:pt idx="9480">
                  <c:v>-1.457058</c:v>
                </c:pt>
                <c:pt idx="9481">
                  <c:v>-1.457058</c:v>
                </c:pt>
                <c:pt idx="9482">
                  <c:v>-1.564581</c:v>
                </c:pt>
                <c:pt idx="9483">
                  <c:v>-1.564581</c:v>
                </c:pt>
                <c:pt idx="9484">
                  <c:v>-1.581995</c:v>
                </c:pt>
                <c:pt idx="9485">
                  <c:v>-1.6394219999999999</c:v>
                </c:pt>
                <c:pt idx="9486">
                  <c:v>-1.8023769999999999</c:v>
                </c:pt>
                <c:pt idx="9487">
                  <c:v>-1.8023769999999999</c:v>
                </c:pt>
                <c:pt idx="9488">
                  <c:v>-1.8023769999999999</c:v>
                </c:pt>
                <c:pt idx="9489">
                  <c:v>-1.8088040000000001</c:v>
                </c:pt>
                <c:pt idx="9490">
                  <c:v>-1.8284229999999999</c:v>
                </c:pt>
                <c:pt idx="9491">
                  <c:v>-1.8346720000000001</c:v>
                </c:pt>
                <c:pt idx="9492">
                  <c:v>-1.8382069999999999</c:v>
                </c:pt>
                <c:pt idx="9493">
                  <c:v>-1.839048</c:v>
                </c:pt>
                <c:pt idx="9494">
                  <c:v>-1.840185</c:v>
                </c:pt>
                <c:pt idx="9495">
                  <c:v>-1.840185</c:v>
                </c:pt>
                <c:pt idx="9496">
                  <c:v>-1.840185</c:v>
                </c:pt>
                <c:pt idx="9497">
                  <c:v>-1.8236129999999999</c:v>
                </c:pt>
                <c:pt idx="9498">
                  <c:v>-1.8125910000000001</c:v>
                </c:pt>
                <c:pt idx="9499">
                  <c:v>-1.799644</c:v>
                </c:pt>
                <c:pt idx="9500">
                  <c:v>-1.785048</c:v>
                </c:pt>
                <c:pt idx="9501">
                  <c:v>-1.7691129999999999</c:v>
                </c:pt>
                <c:pt idx="9502">
                  <c:v>-1.703951</c:v>
                </c:pt>
                <c:pt idx="9503">
                  <c:v>-1.703951</c:v>
                </c:pt>
                <c:pt idx="9504">
                  <c:v>-1.703951</c:v>
                </c:pt>
                <c:pt idx="9505">
                  <c:v>-1.6644600000000001</c:v>
                </c:pt>
                <c:pt idx="9506">
                  <c:v>-1.639526</c:v>
                </c:pt>
                <c:pt idx="9507">
                  <c:v>-1.613054</c:v>
                </c:pt>
                <c:pt idx="9508">
                  <c:v>-1.5837220000000001</c:v>
                </c:pt>
                <c:pt idx="9509">
                  <c:v>-1.5524469999999999</c:v>
                </c:pt>
                <c:pt idx="9510">
                  <c:v>-1.4247510000000001</c:v>
                </c:pt>
                <c:pt idx="9511">
                  <c:v>-1.4247510000000001</c:v>
                </c:pt>
                <c:pt idx="9512">
                  <c:v>-1.4247510000000001</c:v>
                </c:pt>
                <c:pt idx="9513">
                  <c:v>-1.3620049999999999</c:v>
                </c:pt>
                <c:pt idx="9514">
                  <c:v>-1.3240099999999999</c:v>
                </c:pt>
                <c:pt idx="9515">
                  <c:v>-1.2856730000000001</c:v>
                </c:pt>
                <c:pt idx="9516">
                  <c:v>-1.2472049999999999</c:v>
                </c:pt>
                <c:pt idx="9517">
                  <c:v>-1.208847</c:v>
                </c:pt>
                <c:pt idx="9518">
                  <c:v>-1.060646</c:v>
                </c:pt>
                <c:pt idx="9519">
                  <c:v>-1.060646</c:v>
                </c:pt>
                <c:pt idx="9520">
                  <c:v>-1.060646</c:v>
                </c:pt>
                <c:pt idx="9521">
                  <c:v>-1.002305</c:v>
                </c:pt>
                <c:pt idx="9522">
                  <c:v>-0.97066799999999998</c:v>
                </c:pt>
                <c:pt idx="9523">
                  <c:v>-0.94121299999999997</c:v>
                </c:pt>
                <c:pt idx="9524">
                  <c:v>-0.91349999999999998</c:v>
                </c:pt>
                <c:pt idx="9525">
                  <c:v>-0.88912899999999995</c:v>
                </c:pt>
                <c:pt idx="9526">
                  <c:v>-0.77663599999999999</c:v>
                </c:pt>
                <c:pt idx="9527">
                  <c:v>-0.77663599999999999</c:v>
                </c:pt>
                <c:pt idx="9528">
                  <c:v>-0.77663599999999999</c:v>
                </c:pt>
                <c:pt idx="9529">
                  <c:v>-0.74810600000000005</c:v>
                </c:pt>
                <c:pt idx="9530">
                  <c:v>-0.72924800000000001</c:v>
                </c:pt>
                <c:pt idx="9531">
                  <c:v>-0.70974599999999999</c:v>
                </c:pt>
                <c:pt idx="9532">
                  <c:v>-0.69241399999999997</c:v>
                </c:pt>
                <c:pt idx="9533">
                  <c:v>-0.67543299999999995</c:v>
                </c:pt>
                <c:pt idx="9534">
                  <c:v>-0.55516799999999999</c:v>
                </c:pt>
                <c:pt idx="9535">
                  <c:v>-0.55516799999999999</c:v>
                </c:pt>
                <c:pt idx="9536">
                  <c:v>-0.55516799999999999</c:v>
                </c:pt>
                <c:pt idx="9537">
                  <c:v>-0.52984900000000001</c:v>
                </c:pt>
                <c:pt idx="9538">
                  <c:v>-0.50735799999999998</c:v>
                </c:pt>
                <c:pt idx="9539">
                  <c:v>-0.48489199999999999</c:v>
                </c:pt>
                <c:pt idx="9540">
                  <c:v>-0.460478</c:v>
                </c:pt>
                <c:pt idx="9541">
                  <c:v>-0.43472</c:v>
                </c:pt>
                <c:pt idx="9542">
                  <c:v>-0.25858900000000001</c:v>
                </c:pt>
                <c:pt idx="9543">
                  <c:v>-0.25858900000000001</c:v>
                </c:pt>
                <c:pt idx="9544">
                  <c:v>-0.25858900000000001</c:v>
                </c:pt>
                <c:pt idx="9545">
                  <c:v>-0.210841</c:v>
                </c:pt>
                <c:pt idx="9546">
                  <c:v>-0.17258999999999999</c:v>
                </c:pt>
                <c:pt idx="9547">
                  <c:v>-0.13211600000000001</c:v>
                </c:pt>
                <c:pt idx="9548">
                  <c:v>-8.6365999999999998E-2</c:v>
                </c:pt>
                <c:pt idx="9549">
                  <c:v>-3.5205E-2</c:v>
                </c:pt>
                <c:pt idx="9550">
                  <c:v>0.23802300000000001</c:v>
                </c:pt>
                <c:pt idx="9551">
                  <c:v>0.23802300000000001</c:v>
                </c:pt>
                <c:pt idx="9552">
                  <c:v>0.23802300000000001</c:v>
                </c:pt>
                <c:pt idx="9553">
                  <c:v>0.33247900000000002</c:v>
                </c:pt>
                <c:pt idx="9554">
                  <c:v>0.401007</c:v>
                </c:pt>
                <c:pt idx="9555">
                  <c:v>0.47110800000000003</c:v>
                </c:pt>
                <c:pt idx="9556">
                  <c:v>0.54631200000000002</c:v>
                </c:pt>
                <c:pt idx="9557">
                  <c:v>0.61912599999999995</c:v>
                </c:pt>
                <c:pt idx="9558">
                  <c:v>0.97407600000000005</c:v>
                </c:pt>
                <c:pt idx="9559">
                  <c:v>0.97407600000000005</c:v>
                </c:pt>
                <c:pt idx="9560">
                  <c:v>0.97407600000000005</c:v>
                </c:pt>
                <c:pt idx="9561">
                  <c:v>1.108128</c:v>
                </c:pt>
                <c:pt idx="9562">
                  <c:v>1.1934340000000001</c:v>
                </c:pt>
                <c:pt idx="9563">
                  <c:v>1.278084</c:v>
                </c:pt>
                <c:pt idx="9564">
                  <c:v>1.361774</c:v>
                </c:pt>
                <c:pt idx="9565">
                  <c:v>1.446431</c:v>
                </c:pt>
                <c:pt idx="9566">
                  <c:v>1.7899</c:v>
                </c:pt>
                <c:pt idx="9567">
                  <c:v>1.7899</c:v>
                </c:pt>
                <c:pt idx="9568">
                  <c:v>1.7899</c:v>
                </c:pt>
                <c:pt idx="9569">
                  <c:v>1.921716</c:v>
                </c:pt>
                <c:pt idx="9570">
                  <c:v>1.9994240000000001</c:v>
                </c:pt>
                <c:pt idx="9571">
                  <c:v>2.073709</c:v>
                </c:pt>
                <c:pt idx="9572">
                  <c:v>2.1465670000000001</c:v>
                </c:pt>
                <c:pt idx="9573">
                  <c:v>2.219786</c:v>
                </c:pt>
                <c:pt idx="9574">
                  <c:v>2.4950369999999999</c:v>
                </c:pt>
                <c:pt idx="9575">
                  <c:v>2.4950369999999999</c:v>
                </c:pt>
                <c:pt idx="9576">
                  <c:v>2.4950369999999999</c:v>
                </c:pt>
                <c:pt idx="9577">
                  <c:v>2.603443</c:v>
                </c:pt>
                <c:pt idx="9578">
                  <c:v>2.6683330000000001</c:v>
                </c:pt>
                <c:pt idx="9579">
                  <c:v>2.7326670000000002</c:v>
                </c:pt>
                <c:pt idx="9580">
                  <c:v>2.7957860000000001</c:v>
                </c:pt>
                <c:pt idx="9581">
                  <c:v>2.8578079999999999</c:v>
                </c:pt>
                <c:pt idx="9582">
                  <c:v>3.1940040000000001</c:v>
                </c:pt>
                <c:pt idx="9583">
                  <c:v>3.1940040000000001</c:v>
                </c:pt>
                <c:pt idx="9584">
                  <c:v>3.1940040000000001</c:v>
                </c:pt>
                <c:pt idx="9585">
                  <c:v>3.286835</c:v>
                </c:pt>
                <c:pt idx="9586">
                  <c:v>3.3454730000000001</c:v>
                </c:pt>
                <c:pt idx="9587">
                  <c:v>3.402298</c:v>
                </c:pt>
                <c:pt idx="9588">
                  <c:v>3.4588329999999998</c:v>
                </c:pt>
                <c:pt idx="9589">
                  <c:v>3.5144389999999999</c:v>
                </c:pt>
                <c:pt idx="9590">
                  <c:v>3.7317079999999998</c:v>
                </c:pt>
                <c:pt idx="9591">
                  <c:v>3.7317079999999998</c:v>
                </c:pt>
                <c:pt idx="9592">
                  <c:v>3.7317079999999998</c:v>
                </c:pt>
                <c:pt idx="9593">
                  <c:v>3.8204560000000001</c:v>
                </c:pt>
                <c:pt idx="9594">
                  <c:v>3.8706200000000002</c:v>
                </c:pt>
                <c:pt idx="9595">
                  <c:v>3.9203649999999999</c:v>
                </c:pt>
                <c:pt idx="9596">
                  <c:v>3.9668830000000002</c:v>
                </c:pt>
                <c:pt idx="9597">
                  <c:v>4.0134829999999999</c:v>
                </c:pt>
                <c:pt idx="9598">
                  <c:v>4.199516</c:v>
                </c:pt>
                <c:pt idx="9599">
                  <c:v>4.199516</c:v>
                </c:pt>
                <c:pt idx="9600">
                  <c:v>4.199516</c:v>
                </c:pt>
                <c:pt idx="9601">
                  <c:v>4.2653780000000001</c:v>
                </c:pt>
                <c:pt idx="9602">
                  <c:v>4.304011</c:v>
                </c:pt>
                <c:pt idx="9603">
                  <c:v>4.3405290000000001</c:v>
                </c:pt>
                <c:pt idx="9604">
                  <c:v>4.3762660000000002</c:v>
                </c:pt>
                <c:pt idx="9605">
                  <c:v>4.4084450000000004</c:v>
                </c:pt>
                <c:pt idx="9606">
                  <c:v>4.5610660000000003</c:v>
                </c:pt>
                <c:pt idx="9607">
                  <c:v>4.5610660000000003</c:v>
                </c:pt>
                <c:pt idx="9608">
                  <c:v>4.5610660000000003</c:v>
                </c:pt>
                <c:pt idx="9609">
                  <c:v>4.6097289999999997</c:v>
                </c:pt>
                <c:pt idx="9610">
                  <c:v>4.6395989999999996</c:v>
                </c:pt>
                <c:pt idx="9611">
                  <c:v>4.6686880000000004</c:v>
                </c:pt>
                <c:pt idx="9612">
                  <c:v>4.694941</c:v>
                </c:pt>
                <c:pt idx="9613">
                  <c:v>4.7236609999999999</c:v>
                </c:pt>
                <c:pt idx="9614">
                  <c:v>4.8679810000000003</c:v>
                </c:pt>
                <c:pt idx="9615">
                  <c:v>4.8940099999999997</c:v>
                </c:pt>
                <c:pt idx="9616">
                  <c:v>4.9188739999999997</c:v>
                </c:pt>
                <c:pt idx="9617">
                  <c:v>4.942177</c:v>
                </c:pt>
                <c:pt idx="9618">
                  <c:v>4.9676629999999999</c:v>
                </c:pt>
                <c:pt idx="9619">
                  <c:v>4.9924770000000001</c:v>
                </c:pt>
                <c:pt idx="9620">
                  <c:v>5.0166399999999998</c:v>
                </c:pt>
                <c:pt idx="9621">
                  <c:v>5.0166399999999998</c:v>
                </c:pt>
                <c:pt idx="9622">
                  <c:v>5.1012420000000001</c:v>
                </c:pt>
                <c:pt idx="9623">
                  <c:v>5.1012420000000001</c:v>
                </c:pt>
                <c:pt idx="9624">
                  <c:v>5.1012420000000001</c:v>
                </c:pt>
                <c:pt idx="9625">
                  <c:v>5.1361140000000001</c:v>
                </c:pt>
                <c:pt idx="9626">
                  <c:v>5.157959</c:v>
                </c:pt>
                <c:pt idx="9627">
                  <c:v>5.1789440000000004</c:v>
                </c:pt>
                <c:pt idx="9628">
                  <c:v>5.1998090000000001</c:v>
                </c:pt>
                <c:pt idx="9629">
                  <c:v>5.2202080000000004</c:v>
                </c:pt>
                <c:pt idx="9630">
                  <c:v>5.2401520000000001</c:v>
                </c:pt>
                <c:pt idx="9631">
                  <c:v>5.2401520000000001</c:v>
                </c:pt>
                <c:pt idx="9632">
                  <c:v>5.2401520000000001</c:v>
                </c:pt>
                <c:pt idx="9633">
                  <c:v>5.3117770000000002</c:v>
                </c:pt>
                <c:pt idx="9634">
                  <c:v>5.3117770000000002</c:v>
                </c:pt>
                <c:pt idx="9635">
                  <c:v>5.3117770000000002</c:v>
                </c:pt>
                <c:pt idx="9636">
                  <c:v>5.3117770000000002</c:v>
                </c:pt>
                <c:pt idx="9637">
                  <c:v>5.3218670000000001</c:v>
                </c:pt>
                <c:pt idx="9638">
                  <c:v>5.3763690000000004</c:v>
                </c:pt>
                <c:pt idx="9639">
                  <c:v>5.3927870000000002</c:v>
                </c:pt>
                <c:pt idx="9640">
                  <c:v>5.4094239999999996</c:v>
                </c:pt>
                <c:pt idx="9641">
                  <c:v>5.4259709999999997</c:v>
                </c:pt>
                <c:pt idx="9642">
                  <c:v>5.4259709999999997</c:v>
                </c:pt>
                <c:pt idx="9643">
                  <c:v>5.4871930000000004</c:v>
                </c:pt>
                <c:pt idx="9644">
                  <c:v>5.4871930000000004</c:v>
                </c:pt>
                <c:pt idx="9645">
                  <c:v>5.4871930000000004</c:v>
                </c:pt>
                <c:pt idx="9646">
                  <c:v>5.5443559999999996</c:v>
                </c:pt>
                <c:pt idx="9647">
                  <c:v>5.5595970000000001</c:v>
                </c:pt>
                <c:pt idx="9648">
                  <c:v>5.5745649999999998</c:v>
                </c:pt>
                <c:pt idx="9649">
                  <c:v>5.5892879999999998</c:v>
                </c:pt>
                <c:pt idx="9650">
                  <c:v>5.5892879999999998</c:v>
                </c:pt>
                <c:pt idx="9651">
                  <c:v>5.643097</c:v>
                </c:pt>
                <c:pt idx="9652">
                  <c:v>5.643097</c:v>
                </c:pt>
                <c:pt idx="9653">
                  <c:v>5.643097</c:v>
                </c:pt>
                <c:pt idx="9654">
                  <c:v>5.7082930000000003</c:v>
                </c:pt>
                <c:pt idx="9655">
                  <c:v>5.7082930000000003</c:v>
                </c:pt>
                <c:pt idx="9656">
                  <c:v>5.7209649999999996</c:v>
                </c:pt>
                <c:pt idx="9657">
                  <c:v>5.7343149999999996</c:v>
                </c:pt>
                <c:pt idx="9658">
                  <c:v>5.7343149999999996</c:v>
                </c:pt>
                <c:pt idx="9659">
                  <c:v>5.7829449999999998</c:v>
                </c:pt>
                <c:pt idx="9660">
                  <c:v>5.7829449999999998</c:v>
                </c:pt>
                <c:pt idx="9661">
                  <c:v>5.7829449999999998</c:v>
                </c:pt>
                <c:pt idx="9662">
                  <c:v>5.8371779999999998</c:v>
                </c:pt>
                <c:pt idx="9663">
                  <c:v>5.8371779999999998</c:v>
                </c:pt>
                <c:pt idx="9664">
                  <c:v>5.8483109999999998</c:v>
                </c:pt>
                <c:pt idx="9665">
                  <c:v>5.8591319999999998</c:v>
                </c:pt>
                <c:pt idx="9666">
                  <c:v>5.8591319999999998</c:v>
                </c:pt>
                <c:pt idx="9667">
                  <c:v>5.8999410000000001</c:v>
                </c:pt>
                <c:pt idx="9668">
                  <c:v>5.8999410000000001</c:v>
                </c:pt>
                <c:pt idx="9669">
                  <c:v>5.8999410000000001</c:v>
                </c:pt>
                <c:pt idx="9670">
                  <c:v>5.9370830000000003</c:v>
                </c:pt>
                <c:pt idx="9671">
                  <c:v>5.9370830000000003</c:v>
                </c:pt>
                <c:pt idx="9672">
                  <c:v>5.9444619999999997</c:v>
                </c:pt>
                <c:pt idx="9673">
                  <c:v>5.9515750000000001</c:v>
                </c:pt>
                <c:pt idx="9674">
                  <c:v>5.9515750000000001</c:v>
                </c:pt>
                <c:pt idx="9675">
                  <c:v>5.9833970000000001</c:v>
                </c:pt>
                <c:pt idx="9676">
                  <c:v>5.9833970000000001</c:v>
                </c:pt>
                <c:pt idx="9677">
                  <c:v>5.9849240000000004</c:v>
                </c:pt>
                <c:pt idx="9678">
                  <c:v>6.0058109999999996</c:v>
                </c:pt>
                <c:pt idx="9679">
                  <c:v>6.0058109999999996</c:v>
                </c:pt>
                <c:pt idx="9680">
                  <c:v>6.0101089999999999</c:v>
                </c:pt>
                <c:pt idx="9681">
                  <c:v>6.0144929999999999</c:v>
                </c:pt>
                <c:pt idx="9682">
                  <c:v>6.0144929999999999</c:v>
                </c:pt>
                <c:pt idx="9683">
                  <c:v>6.0144929999999999</c:v>
                </c:pt>
                <c:pt idx="9684">
                  <c:v>6.040038</c:v>
                </c:pt>
                <c:pt idx="9685">
                  <c:v>6.040038</c:v>
                </c:pt>
                <c:pt idx="9686">
                  <c:v>6.0456810000000001</c:v>
                </c:pt>
                <c:pt idx="9687">
                  <c:v>6.0456810000000001</c:v>
                </c:pt>
                <c:pt idx="9688">
                  <c:v>6.0483969999999996</c:v>
                </c:pt>
                <c:pt idx="9689">
                  <c:v>6.0509250000000003</c:v>
                </c:pt>
                <c:pt idx="9690">
                  <c:v>6.0532729999999999</c:v>
                </c:pt>
                <c:pt idx="9691">
                  <c:v>6.055104</c:v>
                </c:pt>
                <c:pt idx="9692">
                  <c:v>6.055104</c:v>
                </c:pt>
                <c:pt idx="9693">
                  <c:v>6.0746549999999999</c:v>
                </c:pt>
                <c:pt idx="9694">
                  <c:v>6.0795310000000002</c:v>
                </c:pt>
                <c:pt idx="9695">
                  <c:v>6.0795310000000002</c:v>
                </c:pt>
                <c:pt idx="9696">
                  <c:v>6.0817990000000002</c:v>
                </c:pt>
                <c:pt idx="9697">
                  <c:v>6.0838739999999998</c:v>
                </c:pt>
                <c:pt idx="9698">
                  <c:v>6.0857520000000003</c:v>
                </c:pt>
                <c:pt idx="9699">
                  <c:v>6.0873419999999996</c:v>
                </c:pt>
                <c:pt idx="9700">
                  <c:v>6.0873419999999996</c:v>
                </c:pt>
                <c:pt idx="9701">
                  <c:v>6.1030579999999999</c:v>
                </c:pt>
                <c:pt idx="9702">
                  <c:v>6.1064280000000002</c:v>
                </c:pt>
                <c:pt idx="9703">
                  <c:v>6.1064280000000002</c:v>
                </c:pt>
                <c:pt idx="9704">
                  <c:v>6.1079369999999997</c:v>
                </c:pt>
                <c:pt idx="9705">
                  <c:v>6.1093209999999996</c:v>
                </c:pt>
                <c:pt idx="9706">
                  <c:v>6.1105029999999996</c:v>
                </c:pt>
                <c:pt idx="9707">
                  <c:v>6.1114839999999999</c:v>
                </c:pt>
                <c:pt idx="9708">
                  <c:v>6.1114839999999999</c:v>
                </c:pt>
                <c:pt idx="9709">
                  <c:v>6.122617</c:v>
                </c:pt>
                <c:pt idx="9710">
                  <c:v>6.124905</c:v>
                </c:pt>
                <c:pt idx="9711">
                  <c:v>6.124905</c:v>
                </c:pt>
                <c:pt idx="9712">
                  <c:v>6.1259870000000003</c:v>
                </c:pt>
                <c:pt idx="9713">
                  <c:v>6.1269390000000001</c:v>
                </c:pt>
                <c:pt idx="9714">
                  <c:v>6.1277869999999997</c:v>
                </c:pt>
                <c:pt idx="9715">
                  <c:v>6.1285689999999997</c:v>
                </c:pt>
                <c:pt idx="9716">
                  <c:v>6.1285689999999997</c:v>
                </c:pt>
                <c:pt idx="9717">
                  <c:v>6.1440060000000001</c:v>
                </c:pt>
                <c:pt idx="9718">
                  <c:v>6.1475650000000002</c:v>
                </c:pt>
                <c:pt idx="9719">
                  <c:v>6.1475650000000002</c:v>
                </c:pt>
                <c:pt idx="9720">
                  <c:v>6.1497890000000002</c:v>
                </c:pt>
                <c:pt idx="9721">
                  <c:v>6.1522949999999996</c:v>
                </c:pt>
                <c:pt idx="9722">
                  <c:v>6.1551130000000001</c:v>
                </c:pt>
                <c:pt idx="9723">
                  <c:v>6.1600440000000001</c:v>
                </c:pt>
                <c:pt idx="9724">
                  <c:v>6.1600440000000001</c:v>
                </c:pt>
                <c:pt idx="9725">
                  <c:v>6.1772799999999997</c:v>
                </c:pt>
                <c:pt idx="9726">
                  <c:v>6.1929999999999996</c:v>
                </c:pt>
                <c:pt idx="9727">
                  <c:v>6.1929999999999996</c:v>
                </c:pt>
                <c:pt idx="9728">
                  <c:v>6.1991870000000002</c:v>
                </c:pt>
                <c:pt idx="9729">
                  <c:v>6.205902</c:v>
                </c:pt>
                <c:pt idx="9730">
                  <c:v>6.2128240000000003</c:v>
                </c:pt>
                <c:pt idx="9731">
                  <c:v>6.2199249999999999</c:v>
                </c:pt>
                <c:pt idx="9732">
                  <c:v>6.2199249999999999</c:v>
                </c:pt>
                <c:pt idx="9733">
                  <c:v>6.2440740000000003</c:v>
                </c:pt>
                <c:pt idx="9734">
                  <c:v>6.2668470000000003</c:v>
                </c:pt>
                <c:pt idx="9735">
                  <c:v>6.2668470000000003</c:v>
                </c:pt>
                <c:pt idx="9736">
                  <c:v>6.2755239999999999</c:v>
                </c:pt>
                <c:pt idx="9737">
                  <c:v>6.2841690000000003</c:v>
                </c:pt>
                <c:pt idx="9738">
                  <c:v>6.292745</c:v>
                </c:pt>
                <c:pt idx="9739">
                  <c:v>6.3012129999999997</c:v>
                </c:pt>
                <c:pt idx="9740">
                  <c:v>6.3012129999999997</c:v>
                </c:pt>
                <c:pt idx="9741">
                  <c:v>6.3264440000000004</c:v>
                </c:pt>
                <c:pt idx="9742">
                  <c:v>6.3530680000000004</c:v>
                </c:pt>
                <c:pt idx="9743">
                  <c:v>6.3530680000000004</c:v>
                </c:pt>
                <c:pt idx="9744">
                  <c:v>6.3565800000000001</c:v>
                </c:pt>
                <c:pt idx="9745">
                  <c:v>6.3598129999999999</c:v>
                </c:pt>
                <c:pt idx="9746">
                  <c:v>6.3598129999999999</c:v>
                </c:pt>
                <c:pt idx="9747">
                  <c:v>6.3754920000000004</c:v>
                </c:pt>
                <c:pt idx="9748">
                  <c:v>6.3754920000000004</c:v>
                </c:pt>
                <c:pt idx="9749">
                  <c:v>6.3752509999999996</c:v>
                </c:pt>
                <c:pt idx="9750">
                  <c:v>6.3783799999999999</c:v>
                </c:pt>
                <c:pt idx="9751">
                  <c:v>6.3783799999999999</c:v>
                </c:pt>
                <c:pt idx="9752">
                  <c:v>6.3771300000000002</c:v>
                </c:pt>
                <c:pt idx="9753">
                  <c:v>6.3757429999999999</c:v>
                </c:pt>
                <c:pt idx="9754">
                  <c:v>6.3757429999999999</c:v>
                </c:pt>
                <c:pt idx="9755">
                  <c:v>6.3821079999999997</c:v>
                </c:pt>
                <c:pt idx="9756">
                  <c:v>6.3821079999999997</c:v>
                </c:pt>
                <c:pt idx="9757">
                  <c:v>6.3791690000000001</c:v>
                </c:pt>
                <c:pt idx="9758">
                  <c:v>6.3682420000000004</c:v>
                </c:pt>
                <c:pt idx="9759">
                  <c:v>6.3682420000000004</c:v>
                </c:pt>
                <c:pt idx="9760">
                  <c:v>6.3646659999999997</c:v>
                </c:pt>
                <c:pt idx="9761">
                  <c:v>6.3608900000000004</c:v>
                </c:pt>
                <c:pt idx="9762">
                  <c:v>6.3608900000000004</c:v>
                </c:pt>
                <c:pt idx="9763">
                  <c:v>6.3615120000000003</c:v>
                </c:pt>
                <c:pt idx="9764">
                  <c:v>6.3615120000000003</c:v>
                </c:pt>
                <c:pt idx="9765">
                  <c:v>6.356865</c:v>
                </c:pt>
                <c:pt idx="9766">
                  <c:v>6.338946</c:v>
                </c:pt>
                <c:pt idx="9767">
                  <c:v>6.338946</c:v>
                </c:pt>
                <c:pt idx="9768">
                  <c:v>6.3337529999999997</c:v>
                </c:pt>
                <c:pt idx="9769">
                  <c:v>6.3281489999999998</c:v>
                </c:pt>
                <c:pt idx="9770">
                  <c:v>6.3281489999999998</c:v>
                </c:pt>
                <c:pt idx="9771">
                  <c:v>6.3217639999999999</c:v>
                </c:pt>
                <c:pt idx="9772">
                  <c:v>6.3217639999999999</c:v>
                </c:pt>
                <c:pt idx="9773">
                  <c:v>6.3158279999999998</c:v>
                </c:pt>
                <c:pt idx="9774">
                  <c:v>6.2851350000000004</c:v>
                </c:pt>
                <c:pt idx="9775">
                  <c:v>6.2851350000000004</c:v>
                </c:pt>
                <c:pt idx="9776">
                  <c:v>6.2759850000000004</c:v>
                </c:pt>
                <c:pt idx="9777">
                  <c:v>6.2659979999999997</c:v>
                </c:pt>
                <c:pt idx="9778">
                  <c:v>6.2659979999999997</c:v>
                </c:pt>
                <c:pt idx="9779">
                  <c:v>6.2436550000000004</c:v>
                </c:pt>
                <c:pt idx="9780">
                  <c:v>6.2436550000000004</c:v>
                </c:pt>
                <c:pt idx="9781">
                  <c:v>6.234553</c:v>
                </c:pt>
                <c:pt idx="9782">
                  <c:v>6.1846719999999999</c:v>
                </c:pt>
                <c:pt idx="9783">
                  <c:v>6.1846719999999999</c:v>
                </c:pt>
                <c:pt idx="9784">
                  <c:v>6.1709500000000004</c:v>
                </c:pt>
                <c:pt idx="9785">
                  <c:v>6.1570200000000002</c:v>
                </c:pt>
                <c:pt idx="9786">
                  <c:v>6.1570200000000002</c:v>
                </c:pt>
                <c:pt idx="9787">
                  <c:v>6.121918</c:v>
                </c:pt>
                <c:pt idx="9788">
                  <c:v>6.121918</c:v>
                </c:pt>
                <c:pt idx="9789">
                  <c:v>6.1124280000000004</c:v>
                </c:pt>
                <c:pt idx="9790">
                  <c:v>6.0604930000000001</c:v>
                </c:pt>
                <c:pt idx="9791">
                  <c:v>6.0484999999999998</c:v>
                </c:pt>
                <c:pt idx="9792">
                  <c:v>6.0484999999999998</c:v>
                </c:pt>
                <c:pt idx="9793">
                  <c:v>6.0365729999999997</c:v>
                </c:pt>
                <c:pt idx="9794">
                  <c:v>6.0365729999999997</c:v>
                </c:pt>
                <c:pt idx="9795">
                  <c:v>6.0084600000000004</c:v>
                </c:pt>
                <c:pt idx="9796">
                  <c:v>6.0084600000000004</c:v>
                </c:pt>
                <c:pt idx="9797">
                  <c:v>6.0024240000000004</c:v>
                </c:pt>
                <c:pt idx="9798">
                  <c:v>5.9764160000000004</c:v>
                </c:pt>
                <c:pt idx="9799">
                  <c:v>5.9717640000000003</c:v>
                </c:pt>
                <c:pt idx="9800">
                  <c:v>5.967924</c:v>
                </c:pt>
                <c:pt idx="9801">
                  <c:v>5.967924</c:v>
                </c:pt>
                <c:pt idx="9802">
                  <c:v>5.967924</c:v>
                </c:pt>
                <c:pt idx="9803">
                  <c:v>5.9633620000000001</c:v>
                </c:pt>
                <c:pt idx="9804">
                  <c:v>5.9633620000000001</c:v>
                </c:pt>
                <c:pt idx="9805">
                  <c:v>5.9611890000000001</c:v>
                </c:pt>
                <c:pt idx="9806">
                  <c:v>5.9620819999999997</c:v>
                </c:pt>
                <c:pt idx="9807">
                  <c:v>5.9648110000000001</c:v>
                </c:pt>
                <c:pt idx="9808">
                  <c:v>5.9646179999999998</c:v>
                </c:pt>
                <c:pt idx="9809">
                  <c:v>5.9646179999999998</c:v>
                </c:pt>
                <c:pt idx="9810">
                  <c:v>5.9646179999999998</c:v>
                </c:pt>
                <c:pt idx="9811">
                  <c:v>5.9839029999999998</c:v>
                </c:pt>
                <c:pt idx="9812">
                  <c:v>5.9839029999999998</c:v>
                </c:pt>
                <c:pt idx="9813">
                  <c:v>5.9825410000000003</c:v>
                </c:pt>
                <c:pt idx="9814">
                  <c:v>6.0007260000000002</c:v>
                </c:pt>
                <c:pt idx="9815">
                  <c:v>6.0075890000000003</c:v>
                </c:pt>
                <c:pt idx="9816">
                  <c:v>6.0103030000000004</c:v>
                </c:pt>
                <c:pt idx="9817">
                  <c:v>6.0103030000000004</c:v>
                </c:pt>
                <c:pt idx="9818">
                  <c:v>6.0103030000000004</c:v>
                </c:pt>
                <c:pt idx="9819">
                  <c:v>6.0526790000000004</c:v>
                </c:pt>
                <c:pt idx="9820">
                  <c:v>6.0526790000000004</c:v>
                </c:pt>
                <c:pt idx="9821">
                  <c:v>6.0508759999999997</c:v>
                </c:pt>
                <c:pt idx="9822">
                  <c:v>6.0794759999999997</c:v>
                </c:pt>
                <c:pt idx="9823">
                  <c:v>6.0824249999999997</c:v>
                </c:pt>
                <c:pt idx="9824">
                  <c:v>6.0870810000000004</c:v>
                </c:pt>
                <c:pt idx="9825">
                  <c:v>6.0870810000000004</c:v>
                </c:pt>
                <c:pt idx="9826">
                  <c:v>6.0870810000000004</c:v>
                </c:pt>
                <c:pt idx="9827">
                  <c:v>6.148638</c:v>
                </c:pt>
                <c:pt idx="9828">
                  <c:v>6.148638</c:v>
                </c:pt>
                <c:pt idx="9829">
                  <c:v>6.1468030000000002</c:v>
                </c:pt>
                <c:pt idx="9830">
                  <c:v>6.1891049999999996</c:v>
                </c:pt>
                <c:pt idx="9831">
                  <c:v>6.2044100000000002</c:v>
                </c:pt>
                <c:pt idx="9832">
                  <c:v>6.2216940000000003</c:v>
                </c:pt>
                <c:pt idx="9833">
                  <c:v>6.2216940000000003</c:v>
                </c:pt>
                <c:pt idx="9834">
                  <c:v>6.2216940000000003</c:v>
                </c:pt>
                <c:pt idx="9835">
                  <c:v>6.6266350000000003</c:v>
                </c:pt>
                <c:pt idx="9836">
                  <c:v>6.6266350000000003</c:v>
                </c:pt>
                <c:pt idx="9837">
                  <c:v>6.6379320000000002</c:v>
                </c:pt>
                <c:pt idx="9838">
                  <c:v>6.76159</c:v>
                </c:pt>
                <c:pt idx="9839">
                  <c:v>6.8000780000000001</c:v>
                </c:pt>
                <c:pt idx="9840">
                  <c:v>6.8413500000000003</c:v>
                </c:pt>
                <c:pt idx="9841">
                  <c:v>6.8413500000000003</c:v>
                </c:pt>
                <c:pt idx="9842">
                  <c:v>6.8413500000000003</c:v>
                </c:pt>
                <c:pt idx="9843">
                  <c:v>7.3009370000000002</c:v>
                </c:pt>
                <c:pt idx="9844">
                  <c:v>7.3009370000000002</c:v>
                </c:pt>
                <c:pt idx="9845">
                  <c:v>7.3210620000000004</c:v>
                </c:pt>
                <c:pt idx="9846">
                  <c:v>7.5383040000000001</c:v>
                </c:pt>
                <c:pt idx="9847">
                  <c:v>7.6022230000000004</c:v>
                </c:pt>
                <c:pt idx="9848">
                  <c:v>7.6723220000000003</c:v>
                </c:pt>
                <c:pt idx="9849">
                  <c:v>7.6723220000000003</c:v>
                </c:pt>
                <c:pt idx="9850">
                  <c:v>7.6723220000000003</c:v>
                </c:pt>
                <c:pt idx="9851">
                  <c:v>7.9757939999999996</c:v>
                </c:pt>
                <c:pt idx="9852">
                  <c:v>7.9757939999999996</c:v>
                </c:pt>
                <c:pt idx="9853">
                  <c:v>8.0195360000000004</c:v>
                </c:pt>
                <c:pt idx="9854">
                  <c:v>8.3240510000000008</c:v>
                </c:pt>
                <c:pt idx="9855">
                  <c:v>8.3967770000000002</c:v>
                </c:pt>
                <c:pt idx="9856">
                  <c:v>8.4591999999999992</c:v>
                </c:pt>
                <c:pt idx="9857">
                  <c:v>8.4591999999999992</c:v>
                </c:pt>
                <c:pt idx="9858">
                  <c:v>8.4591999999999992</c:v>
                </c:pt>
                <c:pt idx="9859">
                  <c:v>8.6997180000000007</c:v>
                </c:pt>
                <c:pt idx="9860">
                  <c:v>8.6997180000000007</c:v>
                </c:pt>
                <c:pt idx="9861">
                  <c:v>8.72804</c:v>
                </c:pt>
                <c:pt idx="9862">
                  <c:v>8.8582619999999999</c:v>
                </c:pt>
                <c:pt idx="9863">
                  <c:v>8.8647720000000003</c:v>
                </c:pt>
                <c:pt idx="9864">
                  <c:v>8.8664349999999992</c:v>
                </c:pt>
                <c:pt idx="9865">
                  <c:v>8.8664349999999992</c:v>
                </c:pt>
                <c:pt idx="9866">
                  <c:v>8.8664349999999992</c:v>
                </c:pt>
                <c:pt idx="9867">
                  <c:v>8.8603229999999993</c:v>
                </c:pt>
                <c:pt idx="9868">
                  <c:v>8.8603229999999993</c:v>
                </c:pt>
                <c:pt idx="9869">
                  <c:v>8.8440709999999996</c:v>
                </c:pt>
                <c:pt idx="9870">
                  <c:v>8.5510059999999992</c:v>
                </c:pt>
                <c:pt idx="9871">
                  <c:v>8.5510059999999992</c:v>
                </c:pt>
                <c:pt idx="9872">
                  <c:v>8.5510059999999992</c:v>
                </c:pt>
                <c:pt idx="9873">
                  <c:v>8.292446</c:v>
                </c:pt>
                <c:pt idx="9874">
                  <c:v>8.292446</c:v>
                </c:pt>
                <c:pt idx="9875">
                  <c:v>8.2441700000000004</c:v>
                </c:pt>
                <c:pt idx="9876">
                  <c:v>8.0838040000000007</c:v>
                </c:pt>
                <c:pt idx="9877">
                  <c:v>8.0125530000000005</c:v>
                </c:pt>
                <c:pt idx="9878">
                  <c:v>7.8312229999999996</c:v>
                </c:pt>
                <c:pt idx="9879">
                  <c:v>7.8312229999999996</c:v>
                </c:pt>
                <c:pt idx="9880">
                  <c:v>7.8312229999999996</c:v>
                </c:pt>
                <c:pt idx="9881">
                  <c:v>7.6606480000000001</c:v>
                </c:pt>
                <c:pt idx="9882">
                  <c:v>7.6606480000000001</c:v>
                </c:pt>
                <c:pt idx="9883">
                  <c:v>7.6134110000000002</c:v>
                </c:pt>
                <c:pt idx="9884">
                  <c:v>7.5896939999999997</c:v>
                </c:pt>
                <c:pt idx="9885">
                  <c:v>7.5705400000000003</c:v>
                </c:pt>
                <c:pt idx="9886">
                  <c:v>7.507282</c:v>
                </c:pt>
                <c:pt idx="9887">
                  <c:v>7.507282</c:v>
                </c:pt>
                <c:pt idx="9888">
                  <c:v>7.507282</c:v>
                </c:pt>
                <c:pt idx="9889">
                  <c:v>7.3966159999999999</c:v>
                </c:pt>
                <c:pt idx="9890">
                  <c:v>7.3966159999999999</c:v>
                </c:pt>
                <c:pt idx="9891">
                  <c:v>7.3426289999999996</c:v>
                </c:pt>
                <c:pt idx="9892">
                  <c:v>7.2989930000000003</c:v>
                </c:pt>
                <c:pt idx="9893">
                  <c:v>7.2477790000000004</c:v>
                </c:pt>
                <c:pt idx="9894">
                  <c:v>7.0468700000000002</c:v>
                </c:pt>
                <c:pt idx="9895">
                  <c:v>7.0468700000000002</c:v>
                </c:pt>
                <c:pt idx="9896">
                  <c:v>7.0468700000000002</c:v>
                </c:pt>
                <c:pt idx="9897">
                  <c:v>6.7388159999999999</c:v>
                </c:pt>
                <c:pt idx="9898">
                  <c:v>6.7388159999999999</c:v>
                </c:pt>
                <c:pt idx="9899">
                  <c:v>6.5908470000000001</c:v>
                </c:pt>
                <c:pt idx="9900">
                  <c:v>6.4852829999999999</c:v>
                </c:pt>
                <c:pt idx="9901">
                  <c:v>6.3749279999999997</c:v>
                </c:pt>
                <c:pt idx="9902">
                  <c:v>6.0251929999999998</c:v>
                </c:pt>
                <c:pt idx="9903">
                  <c:v>6.0251929999999998</c:v>
                </c:pt>
                <c:pt idx="9904">
                  <c:v>6.0251929999999998</c:v>
                </c:pt>
                <c:pt idx="9905">
                  <c:v>5.6049810000000004</c:v>
                </c:pt>
                <c:pt idx="9906">
                  <c:v>5.6049810000000004</c:v>
                </c:pt>
                <c:pt idx="9907">
                  <c:v>5.430199</c:v>
                </c:pt>
                <c:pt idx="9908">
                  <c:v>5.3209499999999998</c:v>
                </c:pt>
                <c:pt idx="9909">
                  <c:v>5.2117019999999998</c:v>
                </c:pt>
                <c:pt idx="9910">
                  <c:v>4.9152570000000004</c:v>
                </c:pt>
                <c:pt idx="9911">
                  <c:v>4.9152570000000004</c:v>
                </c:pt>
                <c:pt idx="9912">
                  <c:v>4.9152570000000004</c:v>
                </c:pt>
                <c:pt idx="9913">
                  <c:v>4.5899270000000003</c:v>
                </c:pt>
                <c:pt idx="9914">
                  <c:v>4.5899270000000003</c:v>
                </c:pt>
                <c:pt idx="9915">
                  <c:v>4.4551210000000001</c:v>
                </c:pt>
                <c:pt idx="9916">
                  <c:v>4.374606</c:v>
                </c:pt>
                <c:pt idx="9917">
                  <c:v>4.2979539999999998</c:v>
                </c:pt>
                <c:pt idx="9918">
                  <c:v>4.0932829999999996</c:v>
                </c:pt>
                <c:pt idx="9919">
                  <c:v>4.0932829999999996</c:v>
                </c:pt>
                <c:pt idx="9920">
                  <c:v>4.0932829999999996</c:v>
                </c:pt>
                <c:pt idx="9921">
                  <c:v>3.87317</c:v>
                </c:pt>
                <c:pt idx="9922">
                  <c:v>3.87317</c:v>
                </c:pt>
                <c:pt idx="9923">
                  <c:v>3.7820809999999998</c:v>
                </c:pt>
                <c:pt idx="9924">
                  <c:v>3.7284890000000002</c:v>
                </c:pt>
                <c:pt idx="9925">
                  <c:v>3.6776759999999999</c:v>
                </c:pt>
                <c:pt idx="9926">
                  <c:v>3.519584</c:v>
                </c:pt>
                <c:pt idx="9927">
                  <c:v>3.519584</c:v>
                </c:pt>
                <c:pt idx="9928">
                  <c:v>3.519584</c:v>
                </c:pt>
                <c:pt idx="9929">
                  <c:v>3.3389060000000002</c:v>
                </c:pt>
                <c:pt idx="9930">
                  <c:v>3.3389060000000002</c:v>
                </c:pt>
                <c:pt idx="9931">
                  <c:v>3.2553179999999999</c:v>
                </c:pt>
                <c:pt idx="9932">
                  <c:v>3.200996</c:v>
                </c:pt>
                <c:pt idx="9933">
                  <c:v>3.1461160000000001</c:v>
                </c:pt>
                <c:pt idx="9934">
                  <c:v>2.971098</c:v>
                </c:pt>
                <c:pt idx="9935">
                  <c:v>2.971098</c:v>
                </c:pt>
                <c:pt idx="9936">
                  <c:v>2.971098</c:v>
                </c:pt>
                <c:pt idx="9937">
                  <c:v>2.971098</c:v>
                </c:pt>
                <c:pt idx="9938">
                  <c:v>2.7596240000000001</c:v>
                </c:pt>
                <c:pt idx="9939">
                  <c:v>2.7596240000000001</c:v>
                </c:pt>
                <c:pt idx="9940">
                  <c:v>2.7596240000000001</c:v>
                </c:pt>
                <c:pt idx="9941">
                  <c:v>2.7596240000000001</c:v>
                </c:pt>
                <c:pt idx="9942">
                  <c:v>2.52685</c:v>
                </c:pt>
                <c:pt idx="9943">
                  <c:v>2.4577439999999999</c:v>
                </c:pt>
                <c:pt idx="9944">
                  <c:v>2.3871540000000002</c:v>
                </c:pt>
                <c:pt idx="9945">
                  <c:v>2.3180320000000001</c:v>
                </c:pt>
                <c:pt idx="9946">
                  <c:v>2.3180320000000001</c:v>
                </c:pt>
                <c:pt idx="9947">
                  <c:v>2.3180320000000001</c:v>
                </c:pt>
                <c:pt idx="9948">
                  <c:v>2.0762939999999999</c:v>
                </c:pt>
                <c:pt idx="9949">
                  <c:v>2.0762939999999999</c:v>
                </c:pt>
                <c:pt idx="9950">
                  <c:v>1.7956289999999999</c:v>
                </c:pt>
                <c:pt idx="9951">
                  <c:v>1.709463</c:v>
                </c:pt>
                <c:pt idx="9952">
                  <c:v>1.6200829999999999</c:v>
                </c:pt>
                <c:pt idx="9953">
                  <c:v>1.527801</c:v>
                </c:pt>
                <c:pt idx="9954">
                  <c:v>1.527801</c:v>
                </c:pt>
                <c:pt idx="9955">
                  <c:v>1.2277119999999999</c:v>
                </c:pt>
                <c:pt idx="9956">
                  <c:v>1.2277119999999999</c:v>
                </c:pt>
                <c:pt idx="9957">
                  <c:v>1.2277119999999999</c:v>
                </c:pt>
                <c:pt idx="9958">
                  <c:v>0.88510800000000001</c:v>
                </c:pt>
                <c:pt idx="9959">
                  <c:v>0.78742599999999996</c:v>
                </c:pt>
                <c:pt idx="9960">
                  <c:v>0.69011400000000001</c:v>
                </c:pt>
                <c:pt idx="9961">
                  <c:v>0.59360599999999997</c:v>
                </c:pt>
                <c:pt idx="9962">
                  <c:v>0.59360599999999997</c:v>
                </c:pt>
                <c:pt idx="9963">
                  <c:v>0.59360599999999997</c:v>
                </c:pt>
                <c:pt idx="9964">
                  <c:v>0.29807099999999997</c:v>
                </c:pt>
                <c:pt idx="9965">
                  <c:v>0.29807099999999997</c:v>
                </c:pt>
                <c:pt idx="9966">
                  <c:v>-7.45E-3</c:v>
                </c:pt>
                <c:pt idx="9967">
                  <c:v>-8.7666999999999995E-2</c:v>
                </c:pt>
                <c:pt idx="9968">
                  <c:v>-0.157772</c:v>
                </c:pt>
                <c:pt idx="9969">
                  <c:v>-0.22508900000000001</c:v>
                </c:pt>
                <c:pt idx="9970">
                  <c:v>-0.22508900000000001</c:v>
                </c:pt>
                <c:pt idx="9971">
                  <c:v>-0.55766700000000002</c:v>
                </c:pt>
                <c:pt idx="9972">
                  <c:v>-0.55766700000000002</c:v>
                </c:pt>
                <c:pt idx="9973">
                  <c:v>-0.55766700000000002</c:v>
                </c:pt>
                <c:pt idx="9974">
                  <c:v>-0.72358800000000001</c:v>
                </c:pt>
                <c:pt idx="9975">
                  <c:v>-0.764011</c:v>
                </c:pt>
                <c:pt idx="9976">
                  <c:v>-0.80136799999999997</c:v>
                </c:pt>
                <c:pt idx="9977">
                  <c:v>-0.83587500000000003</c:v>
                </c:pt>
                <c:pt idx="9978">
                  <c:v>-0.83587500000000003</c:v>
                </c:pt>
                <c:pt idx="9979">
                  <c:v>-0.93945699999999999</c:v>
                </c:pt>
                <c:pt idx="9980">
                  <c:v>-0.93945699999999999</c:v>
                </c:pt>
                <c:pt idx="9981">
                  <c:v>-0.93945699999999999</c:v>
                </c:pt>
                <c:pt idx="9982">
                  <c:v>-1.003506</c:v>
                </c:pt>
                <c:pt idx="9983">
                  <c:v>-1.020575</c:v>
                </c:pt>
                <c:pt idx="9984">
                  <c:v>-1.0378430000000001</c:v>
                </c:pt>
                <c:pt idx="9985">
                  <c:v>-1.055712</c:v>
                </c:pt>
                <c:pt idx="9986">
                  <c:v>-1.055712</c:v>
                </c:pt>
                <c:pt idx="9987">
                  <c:v>-1.1328720000000001</c:v>
                </c:pt>
                <c:pt idx="9988">
                  <c:v>-1.1328720000000001</c:v>
                </c:pt>
                <c:pt idx="9989">
                  <c:v>-1.1328720000000001</c:v>
                </c:pt>
                <c:pt idx="9990">
                  <c:v>-1.21034</c:v>
                </c:pt>
                <c:pt idx="9991">
                  <c:v>-1.2372609999999999</c:v>
                </c:pt>
                <c:pt idx="9992">
                  <c:v>-1.266195</c:v>
                </c:pt>
                <c:pt idx="9993">
                  <c:v>-1.297083</c:v>
                </c:pt>
                <c:pt idx="9994">
                  <c:v>-1.297083</c:v>
                </c:pt>
                <c:pt idx="9995">
                  <c:v>-1.4187749999999999</c:v>
                </c:pt>
                <c:pt idx="9996">
                  <c:v>-1.4187749999999999</c:v>
                </c:pt>
                <c:pt idx="9997">
                  <c:v>-1.4187749999999999</c:v>
                </c:pt>
                <c:pt idx="9998">
                  <c:v>-1.6674119999999999</c:v>
                </c:pt>
                <c:pt idx="9999">
                  <c:v>-1.6674119999999999</c:v>
                </c:pt>
                <c:pt idx="10000">
                  <c:v>-1.6674119999999999</c:v>
                </c:pt>
                <c:pt idx="10001">
                  <c:v>-1.8125100000000001</c:v>
                </c:pt>
                <c:pt idx="10002">
                  <c:v>-1.8125100000000001</c:v>
                </c:pt>
                <c:pt idx="10003">
                  <c:v>-1.8125100000000001</c:v>
                </c:pt>
                <c:pt idx="10004">
                  <c:v>-1.8764730000000001</c:v>
                </c:pt>
                <c:pt idx="10005">
                  <c:v>-1.9149670000000001</c:v>
                </c:pt>
                <c:pt idx="10006">
                  <c:v>-2.016486</c:v>
                </c:pt>
                <c:pt idx="10007">
                  <c:v>-2.045229</c:v>
                </c:pt>
                <c:pt idx="10008">
                  <c:v>-2.045229</c:v>
                </c:pt>
                <c:pt idx="10009">
                  <c:v>-2.1366350000000001</c:v>
                </c:pt>
                <c:pt idx="10010">
                  <c:v>-2.1366350000000001</c:v>
                </c:pt>
                <c:pt idx="10011">
                  <c:v>-2.1366350000000001</c:v>
                </c:pt>
                <c:pt idx="10012">
                  <c:v>-2.1653859999999998</c:v>
                </c:pt>
                <c:pt idx="10013">
                  <c:v>-2.1769409999999998</c:v>
                </c:pt>
                <c:pt idx="10014">
                  <c:v>-2.1796950000000002</c:v>
                </c:pt>
                <c:pt idx="10015">
                  <c:v>-2.1702539999999999</c:v>
                </c:pt>
                <c:pt idx="10016">
                  <c:v>-2.1702539999999999</c:v>
                </c:pt>
                <c:pt idx="10017">
                  <c:v>-2.128371</c:v>
                </c:pt>
                <c:pt idx="10018">
                  <c:v>-2.128371</c:v>
                </c:pt>
                <c:pt idx="10019">
                  <c:v>-2.128371</c:v>
                </c:pt>
                <c:pt idx="10020">
                  <c:v>-2.0917469999999998</c:v>
                </c:pt>
                <c:pt idx="10021">
                  <c:v>-2.0659930000000002</c:v>
                </c:pt>
                <c:pt idx="10022">
                  <c:v>-1.966979</c:v>
                </c:pt>
                <c:pt idx="10023">
                  <c:v>-1.929932</c:v>
                </c:pt>
                <c:pt idx="10024">
                  <c:v>-1.929932</c:v>
                </c:pt>
                <c:pt idx="10025">
                  <c:v>-1.793024</c:v>
                </c:pt>
                <c:pt idx="10026">
                  <c:v>-1.793024</c:v>
                </c:pt>
                <c:pt idx="10027">
                  <c:v>-1.793024</c:v>
                </c:pt>
                <c:pt idx="10028">
                  <c:v>-1.724102</c:v>
                </c:pt>
                <c:pt idx="10029">
                  <c:v>-1.6807099999999999</c:v>
                </c:pt>
                <c:pt idx="10030">
                  <c:v>-1.553045</c:v>
                </c:pt>
                <c:pt idx="10031">
                  <c:v>-1.5118199999999999</c:v>
                </c:pt>
                <c:pt idx="10032">
                  <c:v>-1.5118199999999999</c:v>
                </c:pt>
                <c:pt idx="10033">
                  <c:v>-1.3716029999999999</c:v>
                </c:pt>
                <c:pt idx="10034">
                  <c:v>-1.3716029999999999</c:v>
                </c:pt>
                <c:pt idx="10035">
                  <c:v>-1.3716029999999999</c:v>
                </c:pt>
                <c:pt idx="10036">
                  <c:v>-1.309876</c:v>
                </c:pt>
                <c:pt idx="10037">
                  <c:v>-1.270824</c:v>
                </c:pt>
                <c:pt idx="10038">
                  <c:v>-1.1167309999999999</c:v>
                </c:pt>
                <c:pt idx="10039">
                  <c:v>-1.1167309999999999</c:v>
                </c:pt>
                <c:pt idx="10040">
                  <c:v>-1.1167309999999999</c:v>
                </c:pt>
                <c:pt idx="10041">
                  <c:v>-1.002534</c:v>
                </c:pt>
                <c:pt idx="10042">
                  <c:v>-1.002534</c:v>
                </c:pt>
                <c:pt idx="10043">
                  <c:v>-0.97473900000000002</c:v>
                </c:pt>
                <c:pt idx="10044">
                  <c:v>-0.93558399999999997</c:v>
                </c:pt>
                <c:pt idx="10045">
                  <c:v>-0.898177</c:v>
                </c:pt>
                <c:pt idx="10046">
                  <c:v>-0.74824999999999997</c:v>
                </c:pt>
                <c:pt idx="10047">
                  <c:v>-0.74824999999999997</c:v>
                </c:pt>
                <c:pt idx="10048">
                  <c:v>-0.74824999999999997</c:v>
                </c:pt>
                <c:pt idx="10049">
                  <c:v>-0.65416200000000002</c:v>
                </c:pt>
                <c:pt idx="10050">
                  <c:v>-0.65416200000000002</c:v>
                </c:pt>
                <c:pt idx="10051">
                  <c:v>-0.62983500000000003</c:v>
                </c:pt>
                <c:pt idx="10052">
                  <c:v>-0.59706499999999996</c:v>
                </c:pt>
                <c:pt idx="10053">
                  <c:v>-0.56686000000000003</c:v>
                </c:pt>
                <c:pt idx="10054">
                  <c:v>-0.46684799999999999</c:v>
                </c:pt>
                <c:pt idx="10055">
                  <c:v>-0.46684799999999999</c:v>
                </c:pt>
                <c:pt idx="10056">
                  <c:v>-0.46684799999999999</c:v>
                </c:pt>
                <c:pt idx="10057">
                  <c:v>-0.40272400000000003</c:v>
                </c:pt>
                <c:pt idx="10058">
                  <c:v>-0.40272400000000003</c:v>
                </c:pt>
                <c:pt idx="10059">
                  <c:v>-0.39155400000000001</c:v>
                </c:pt>
                <c:pt idx="10060">
                  <c:v>-0.37672499999999998</c:v>
                </c:pt>
                <c:pt idx="10061">
                  <c:v>-0.36185200000000001</c:v>
                </c:pt>
                <c:pt idx="10062">
                  <c:v>-0.31004300000000001</c:v>
                </c:pt>
                <c:pt idx="10063">
                  <c:v>-0.31004300000000001</c:v>
                </c:pt>
                <c:pt idx="10064">
                  <c:v>-0.31004300000000001</c:v>
                </c:pt>
                <c:pt idx="10065">
                  <c:v>-0.24291599999999999</c:v>
                </c:pt>
                <c:pt idx="10066">
                  <c:v>-0.24291599999999999</c:v>
                </c:pt>
                <c:pt idx="10067">
                  <c:v>-0.23986299999999999</c:v>
                </c:pt>
                <c:pt idx="10068">
                  <c:v>-0.22806899999999999</c:v>
                </c:pt>
                <c:pt idx="10069">
                  <c:v>-0.217172</c:v>
                </c:pt>
                <c:pt idx="10070">
                  <c:v>-5.3671999999999997E-2</c:v>
                </c:pt>
                <c:pt idx="10071">
                  <c:v>-3.7149000000000001E-2</c:v>
                </c:pt>
                <c:pt idx="10072">
                  <c:v>-1.9016000000000002E-2</c:v>
                </c:pt>
                <c:pt idx="10073">
                  <c:v>1.6620000000000001E-3</c:v>
                </c:pt>
                <c:pt idx="10074">
                  <c:v>2.4521999999999999E-2</c:v>
                </c:pt>
                <c:pt idx="10075">
                  <c:v>4.9785000000000003E-2</c:v>
                </c:pt>
                <c:pt idx="10076">
                  <c:v>4.9785000000000003E-2</c:v>
                </c:pt>
                <c:pt idx="10077">
                  <c:v>0.19351299999999999</c:v>
                </c:pt>
                <c:pt idx="10078">
                  <c:v>0.27738800000000002</c:v>
                </c:pt>
                <c:pt idx="10079">
                  <c:v>0.27738800000000002</c:v>
                </c:pt>
                <c:pt idx="10080">
                  <c:v>0.31943899999999997</c:v>
                </c:pt>
                <c:pt idx="10081">
                  <c:v>0.36705599999999999</c:v>
                </c:pt>
                <c:pt idx="10082">
                  <c:v>0.42016700000000001</c:v>
                </c:pt>
                <c:pt idx="10083">
                  <c:v>0.47538200000000003</c:v>
                </c:pt>
                <c:pt idx="10084">
                  <c:v>0.47538200000000003</c:v>
                </c:pt>
                <c:pt idx="10085">
                  <c:v>0.69463200000000003</c:v>
                </c:pt>
                <c:pt idx="10086">
                  <c:v>0.86265099999999995</c:v>
                </c:pt>
                <c:pt idx="10087">
                  <c:v>0.86265099999999995</c:v>
                </c:pt>
                <c:pt idx="10088">
                  <c:v>0.930315</c:v>
                </c:pt>
                <c:pt idx="10089">
                  <c:v>1.005854</c:v>
                </c:pt>
                <c:pt idx="10090">
                  <c:v>1.081944</c:v>
                </c:pt>
                <c:pt idx="10091">
                  <c:v>1.1582570000000001</c:v>
                </c:pt>
                <c:pt idx="10092">
                  <c:v>1.1582570000000001</c:v>
                </c:pt>
                <c:pt idx="10093">
                  <c:v>1.1582570000000001</c:v>
                </c:pt>
                <c:pt idx="10094">
                  <c:v>1.1582570000000001</c:v>
                </c:pt>
                <c:pt idx="10095">
                  <c:v>1.1582570000000001</c:v>
                </c:pt>
                <c:pt idx="10096">
                  <c:v>1.1582570000000001</c:v>
                </c:pt>
                <c:pt idx="10097">
                  <c:v>1.575583</c:v>
                </c:pt>
                <c:pt idx="10098">
                  <c:v>1.575583</c:v>
                </c:pt>
                <c:pt idx="10099">
                  <c:v>1.575583</c:v>
                </c:pt>
                <c:pt idx="10100">
                  <c:v>1.575583</c:v>
                </c:pt>
                <c:pt idx="10101">
                  <c:v>1.575583</c:v>
                </c:pt>
                <c:pt idx="10102">
                  <c:v>1.575583</c:v>
                </c:pt>
                <c:pt idx="10103">
                  <c:v>1.575583</c:v>
                </c:pt>
                <c:pt idx="10104">
                  <c:v>1.619014</c:v>
                </c:pt>
                <c:pt idx="10105">
                  <c:v>1.694186</c:v>
                </c:pt>
                <c:pt idx="10106">
                  <c:v>1.771876</c:v>
                </c:pt>
                <c:pt idx="10107">
                  <c:v>1.8480479999999999</c:v>
                </c:pt>
                <c:pt idx="10108">
                  <c:v>1.9263129999999999</c:v>
                </c:pt>
                <c:pt idx="10109">
                  <c:v>2.0032000000000001</c:v>
                </c:pt>
                <c:pt idx="10110">
                  <c:v>2.3122549999999999</c:v>
                </c:pt>
                <c:pt idx="10111">
                  <c:v>2.3122549999999999</c:v>
                </c:pt>
                <c:pt idx="10112">
                  <c:v>2.3590610000000001</c:v>
                </c:pt>
                <c:pt idx="10113">
                  <c:v>2.429719</c:v>
                </c:pt>
                <c:pt idx="10114">
                  <c:v>2.4988160000000001</c:v>
                </c:pt>
                <c:pt idx="10115">
                  <c:v>2.564575</c:v>
                </c:pt>
                <c:pt idx="10116">
                  <c:v>2.6315789999999999</c:v>
                </c:pt>
                <c:pt idx="10117">
                  <c:v>2.6970170000000002</c:v>
                </c:pt>
                <c:pt idx="10118">
                  <c:v>2.955651</c:v>
                </c:pt>
                <c:pt idx="10119">
                  <c:v>2.955651</c:v>
                </c:pt>
                <c:pt idx="10120">
                  <c:v>2.9956309999999999</c:v>
                </c:pt>
                <c:pt idx="10121">
                  <c:v>3.0545960000000001</c:v>
                </c:pt>
                <c:pt idx="10122">
                  <c:v>3.1100110000000001</c:v>
                </c:pt>
                <c:pt idx="10123">
                  <c:v>3.1667260000000002</c:v>
                </c:pt>
                <c:pt idx="10124">
                  <c:v>3.2223190000000002</c:v>
                </c:pt>
                <c:pt idx="10125">
                  <c:v>3.2760220000000002</c:v>
                </c:pt>
                <c:pt idx="10126">
                  <c:v>3.6242329999999998</c:v>
                </c:pt>
                <c:pt idx="10127">
                  <c:v>3.6717960000000001</c:v>
                </c:pt>
                <c:pt idx="10128">
                  <c:v>3.6717960000000001</c:v>
                </c:pt>
                <c:pt idx="10129">
                  <c:v>3.7185869999999999</c:v>
                </c:pt>
                <c:pt idx="10130">
                  <c:v>3.7647050000000002</c:v>
                </c:pt>
                <c:pt idx="10131">
                  <c:v>3.810244</c:v>
                </c:pt>
                <c:pt idx="10132">
                  <c:v>3.810244</c:v>
                </c:pt>
                <c:pt idx="10133">
                  <c:v>3.9541010000000001</c:v>
                </c:pt>
                <c:pt idx="10134">
                  <c:v>4.0661199999999997</c:v>
                </c:pt>
                <c:pt idx="10135">
                  <c:v>4.1076930000000003</c:v>
                </c:pt>
                <c:pt idx="10136">
                  <c:v>4.1076930000000003</c:v>
                </c:pt>
                <c:pt idx="10137">
                  <c:v>4.1487610000000004</c:v>
                </c:pt>
                <c:pt idx="10138">
                  <c:v>4.1864549999999996</c:v>
                </c:pt>
                <c:pt idx="10139">
                  <c:v>4.2242680000000004</c:v>
                </c:pt>
                <c:pt idx="10140">
                  <c:v>4.2242680000000004</c:v>
                </c:pt>
                <c:pt idx="10141">
                  <c:v>4.3515759999999997</c:v>
                </c:pt>
                <c:pt idx="10142">
                  <c:v>4.4398780000000002</c:v>
                </c:pt>
                <c:pt idx="10143">
                  <c:v>4.4398780000000002</c:v>
                </c:pt>
                <c:pt idx="10144">
                  <c:v>4.4695970000000003</c:v>
                </c:pt>
                <c:pt idx="10145">
                  <c:v>4.5002149999999999</c:v>
                </c:pt>
                <c:pt idx="10146">
                  <c:v>4.5293679999999998</c:v>
                </c:pt>
                <c:pt idx="10147">
                  <c:v>4.5578519999999996</c:v>
                </c:pt>
                <c:pt idx="10148">
                  <c:v>4.5578519999999996</c:v>
                </c:pt>
                <c:pt idx="10149">
                  <c:v>4.6631530000000003</c:v>
                </c:pt>
                <c:pt idx="10150">
                  <c:v>4.7269709999999998</c:v>
                </c:pt>
                <c:pt idx="10151">
                  <c:v>4.7269709999999998</c:v>
                </c:pt>
                <c:pt idx="10152">
                  <c:v>4.7511510000000001</c:v>
                </c:pt>
                <c:pt idx="10153">
                  <c:v>4.7744949999999999</c:v>
                </c:pt>
                <c:pt idx="10154">
                  <c:v>4.8199750000000003</c:v>
                </c:pt>
                <c:pt idx="10155">
                  <c:v>4.8199750000000003</c:v>
                </c:pt>
                <c:pt idx="10156">
                  <c:v>4.8199750000000003</c:v>
                </c:pt>
                <c:pt idx="10157">
                  <c:v>4.9060550000000003</c:v>
                </c:pt>
                <c:pt idx="10158">
                  <c:v>4.9589819999999998</c:v>
                </c:pt>
                <c:pt idx="10159">
                  <c:v>4.9589819999999998</c:v>
                </c:pt>
                <c:pt idx="10160">
                  <c:v>4.9780920000000002</c:v>
                </c:pt>
                <c:pt idx="10161">
                  <c:v>4.9974590000000001</c:v>
                </c:pt>
                <c:pt idx="10162">
                  <c:v>5.0338690000000001</c:v>
                </c:pt>
                <c:pt idx="10163">
                  <c:v>5.0338690000000001</c:v>
                </c:pt>
                <c:pt idx="10164">
                  <c:v>5.0338690000000001</c:v>
                </c:pt>
                <c:pt idx="10165">
                  <c:v>5.0338690000000001</c:v>
                </c:pt>
                <c:pt idx="10166">
                  <c:v>5.0338690000000001</c:v>
                </c:pt>
                <c:pt idx="10167">
                  <c:v>5.0338690000000001</c:v>
                </c:pt>
                <c:pt idx="10168">
                  <c:v>5.0338690000000001</c:v>
                </c:pt>
                <c:pt idx="10169">
                  <c:v>5.0338690000000001</c:v>
                </c:pt>
                <c:pt idx="10170">
                  <c:v>5.0338690000000001</c:v>
                </c:pt>
                <c:pt idx="10171">
                  <c:v>5.0338690000000001</c:v>
                </c:pt>
                <c:pt idx="10172">
                  <c:v>5.0338690000000001</c:v>
                </c:pt>
                <c:pt idx="10173">
                  <c:v>5.0338690000000001</c:v>
                </c:pt>
                <c:pt idx="10174">
                  <c:v>5.2961989999999997</c:v>
                </c:pt>
                <c:pt idx="10175">
                  <c:v>5.3112149999999998</c:v>
                </c:pt>
                <c:pt idx="10176">
                  <c:v>5.3264610000000001</c:v>
                </c:pt>
                <c:pt idx="10177">
                  <c:v>5.3412819999999996</c:v>
                </c:pt>
                <c:pt idx="10178">
                  <c:v>5.3556869999999996</c:v>
                </c:pt>
                <c:pt idx="10179">
                  <c:v>5.3556869999999996</c:v>
                </c:pt>
                <c:pt idx="10180">
                  <c:v>5.3556869999999996</c:v>
                </c:pt>
                <c:pt idx="10181">
                  <c:v>5.3995769999999998</c:v>
                </c:pt>
                <c:pt idx="10182">
                  <c:v>5.436928</c:v>
                </c:pt>
                <c:pt idx="10183">
                  <c:v>5.4502629999999996</c:v>
                </c:pt>
                <c:pt idx="10184">
                  <c:v>5.462707</c:v>
                </c:pt>
                <c:pt idx="10185">
                  <c:v>5.4752450000000001</c:v>
                </c:pt>
                <c:pt idx="10186">
                  <c:v>5.4877380000000002</c:v>
                </c:pt>
                <c:pt idx="10187">
                  <c:v>5.4877380000000002</c:v>
                </c:pt>
                <c:pt idx="10188">
                  <c:v>5.4877380000000002</c:v>
                </c:pt>
                <c:pt idx="10189">
                  <c:v>5.4901819999999999</c:v>
                </c:pt>
                <c:pt idx="10190">
                  <c:v>5.497128</c:v>
                </c:pt>
                <c:pt idx="10191">
                  <c:v>5.4993650000000001</c:v>
                </c:pt>
                <c:pt idx="10192">
                  <c:v>5.5015650000000003</c:v>
                </c:pt>
                <c:pt idx="10193">
                  <c:v>5.5037250000000002</c:v>
                </c:pt>
                <c:pt idx="10194">
                  <c:v>5.5058449999999999</c:v>
                </c:pt>
                <c:pt idx="10195">
                  <c:v>5.5058449999999999</c:v>
                </c:pt>
                <c:pt idx="10196">
                  <c:v>5.5058449999999999</c:v>
                </c:pt>
                <c:pt idx="10197">
                  <c:v>5.5058449999999999</c:v>
                </c:pt>
                <c:pt idx="10198">
                  <c:v>5.6370300000000002</c:v>
                </c:pt>
                <c:pt idx="10199">
                  <c:v>5.6450459999999998</c:v>
                </c:pt>
                <c:pt idx="10200">
                  <c:v>5.6521670000000004</c:v>
                </c:pt>
                <c:pt idx="10201">
                  <c:v>5.658925</c:v>
                </c:pt>
                <c:pt idx="10202">
                  <c:v>5.6651239999999996</c:v>
                </c:pt>
                <c:pt idx="10203">
                  <c:v>5.6706029999999998</c:v>
                </c:pt>
                <c:pt idx="10204">
                  <c:v>5.6761819999999998</c:v>
                </c:pt>
                <c:pt idx="10205">
                  <c:v>5.6761819999999998</c:v>
                </c:pt>
                <c:pt idx="10206">
                  <c:v>5.6904149999999998</c:v>
                </c:pt>
                <c:pt idx="10207">
                  <c:v>5.6935349999999998</c:v>
                </c:pt>
                <c:pt idx="10208">
                  <c:v>5.6990319999999999</c:v>
                </c:pt>
                <c:pt idx="10209">
                  <c:v>5.7007719999999997</c:v>
                </c:pt>
                <c:pt idx="10210">
                  <c:v>5.7019989999999998</c:v>
                </c:pt>
                <c:pt idx="10211">
                  <c:v>5.7019780000000004</c:v>
                </c:pt>
                <c:pt idx="10212">
                  <c:v>5.7014829999999996</c:v>
                </c:pt>
                <c:pt idx="10213">
                  <c:v>5.7014829999999996</c:v>
                </c:pt>
                <c:pt idx="10214">
                  <c:v>5.6986619999999997</c:v>
                </c:pt>
                <c:pt idx="10215">
                  <c:v>5.6978150000000003</c:v>
                </c:pt>
                <c:pt idx="10216">
                  <c:v>5.694178</c:v>
                </c:pt>
                <c:pt idx="10217">
                  <c:v>5.6907220000000001</c:v>
                </c:pt>
                <c:pt idx="10218">
                  <c:v>5.686941</c:v>
                </c:pt>
                <c:pt idx="10219">
                  <c:v>5.6829970000000003</c:v>
                </c:pt>
                <c:pt idx="10220">
                  <c:v>5.678839</c:v>
                </c:pt>
                <c:pt idx="10221">
                  <c:v>5.678839</c:v>
                </c:pt>
                <c:pt idx="10222">
                  <c:v>5.667573</c:v>
                </c:pt>
                <c:pt idx="10223">
                  <c:v>5.6643590000000001</c:v>
                </c:pt>
                <c:pt idx="10224">
                  <c:v>5.6549709999999997</c:v>
                </c:pt>
                <c:pt idx="10225">
                  <c:v>5.6500529999999998</c:v>
                </c:pt>
                <c:pt idx="10226">
                  <c:v>5.6439110000000001</c:v>
                </c:pt>
                <c:pt idx="10227">
                  <c:v>5.6373899999999999</c:v>
                </c:pt>
                <c:pt idx="10228">
                  <c:v>5.6307169999999998</c:v>
                </c:pt>
                <c:pt idx="10229">
                  <c:v>5.6307169999999998</c:v>
                </c:pt>
                <c:pt idx="10230">
                  <c:v>5.6050529999999998</c:v>
                </c:pt>
                <c:pt idx="10231">
                  <c:v>5.6009099999999998</c:v>
                </c:pt>
                <c:pt idx="10232">
                  <c:v>5.5885300000000004</c:v>
                </c:pt>
                <c:pt idx="10233">
                  <c:v>5.5819380000000001</c:v>
                </c:pt>
                <c:pt idx="10234">
                  <c:v>5.5752179999999996</c:v>
                </c:pt>
                <c:pt idx="10235">
                  <c:v>5.5683699999999998</c:v>
                </c:pt>
                <c:pt idx="10236">
                  <c:v>5.5613939999999999</c:v>
                </c:pt>
                <c:pt idx="10237">
                  <c:v>5.5613939999999999</c:v>
                </c:pt>
                <c:pt idx="10238">
                  <c:v>5.5418859999999999</c:v>
                </c:pt>
                <c:pt idx="10239">
                  <c:v>5.5377650000000003</c:v>
                </c:pt>
                <c:pt idx="10240">
                  <c:v>5.5251279999999996</c:v>
                </c:pt>
                <c:pt idx="10241">
                  <c:v>5.5188410000000001</c:v>
                </c:pt>
                <c:pt idx="10242">
                  <c:v>5.5120930000000001</c:v>
                </c:pt>
                <c:pt idx="10243">
                  <c:v>5.5051310000000004</c:v>
                </c:pt>
                <c:pt idx="10244">
                  <c:v>5.4979389999999997</c:v>
                </c:pt>
                <c:pt idx="10245">
                  <c:v>5.4979389999999997</c:v>
                </c:pt>
                <c:pt idx="10246">
                  <c:v>5.4744359999999999</c:v>
                </c:pt>
                <c:pt idx="10247">
                  <c:v>5.4693560000000003</c:v>
                </c:pt>
                <c:pt idx="10248">
                  <c:v>5.453678</c:v>
                </c:pt>
                <c:pt idx="10249">
                  <c:v>5.4455010000000001</c:v>
                </c:pt>
                <c:pt idx="10250">
                  <c:v>5.4370570000000003</c:v>
                </c:pt>
                <c:pt idx="10251">
                  <c:v>5.4284990000000004</c:v>
                </c:pt>
                <c:pt idx="10252">
                  <c:v>5.419867</c:v>
                </c:pt>
                <c:pt idx="10253">
                  <c:v>5.419867</c:v>
                </c:pt>
                <c:pt idx="10254">
                  <c:v>5.3725589999999999</c:v>
                </c:pt>
                <c:pt idx="10255">
                  <c:v>5.3651679999999997</c:v>
                </c:pt>
                <c:pt idx="10256">
                  <c:v>5.3579670000000004</c:v>
                </c:pt>
                <c:pt idx="10257">
                  <c:v>5.3510070000000001</c:v>
                </c:pt>
                <c:pt idx="10258">
                  <c:v>5.3446749999999996</c:v>
                </c:pt>
                <c:pt idx="10259">
                  <c:v>5.3446749999999996</c:v>
                </c:pt>
                <c:pt idx="10260">
                  <c:v>5.3446749999999996</c:v>
                </c:pt>
                <c:pt idx="10261">
                  <c:v>5.3220130000000001</c:v>
                </c:pt>
                <c:pt idx="10262">
                  <c:v>5.3123659999999999</c:v>
                </c:pt>
                <c:pt idx="10263">
                  <c:v>5.3096490000000003</c:v>
                </c:pt>
                <c:pt idx="10264">
                  <c:v>5.3077079999999999</c:v>
                </c:pt>
                <c:pt idx="10265">
                  <c:v>5.3067529999999996</c:v>
                </c:pt>
                <c:pt idx="10266">
                  <c:v>5.3065550000000004</c:v>
                </c:pt>
                <c:pt idx="10267">
                  <c:v>5.3065550000000004</c:v>
                </c:pt>
                <c:pt idx="10268">
                  <c:v>5.3065550000000004</c:v>
                </c:pt>
                <c:pt idx="10269">
                  <c:v>5.3043529999999999</c:v>
                </c:pt>
                <c:pt idx="10270">
                  <c:v>5.3169409999999999</c:v>
                </c:pt>
                <c:pt idx="10271">
                  <c:v>5.3232809999999997</c:v>
                </c:pt>
                <c:pt idx="10272">
                  <c:v>5.3309800000000003</c:v>
                </c:pt>
                <c:pt idx="10273">
                  <c:v>5.3399000000000001</c:v>
                </c:pt>
                <c:pt idx="10274">
                  <c:v>5.3500370000000004</c:v>
                </c:pt>
                <c:pt idx="10275">
                  <c:v>5.3500370000000004</c:v>
                </c:pt>
                <c:pt idx="10276">
                  <c:v>5.3500370000000004</c:v>
                </c:pt>
                <c:pt idx="10277">
                  <c:v>5.3806450000000003</c:v>
                </c:pt>
                <c:pt idx="10278">
                  <c:v>5.4217870000000001</c:v>
                </c:pt>
                <c:pt idx="10279">
                  <c:v>5.4388009999999998</c:v>
                </c:pt>
                <c:pt idx="10280">
                  <c:v>5.4564810000000001</c:v>
                </c:pt>
                <c:pt idx="10281">
                  <c:v>5.4751510000000003</c:v>
                </c:pt>
                <c:pt idx="10282">
                  <c:v>5.493843</c:v>
                </c:pt>
                <c:pt idx="10283">
                  <c:v>5.493843</c:v>
                </c:pt>
                <c:pt idx="10284">
                  <c:v>5.493843</c:v>
                </c:pt>
                <c:pt idx="10285">
                  <c:v>5.5510729999999997</c:v>
                </c:pt>
                <c:pt idx="10286">
                  <c:v>5.6068230000000003</c:v>
                </c:pt>
                <c:pt idx="10287">
                  <c:v>5.6272799999999998</c:v>
                </c:pt>
                <c:pt idx="10288">
                  <c:v>5.6486830000000001</c:v>
                </c:pt>
                <c:pt idx="10289">
                  <c:v>5.6680890000000002</c:v>
                </c:pt>
                <c:pt idx="10290">
                  <c:v>5.6874229999999999</c:v>
                </c:pt>
                <c:pt idx="10291">
                  <c:v>5.6874229999999999</c:v>
                </c:pt>
                <c:pt idx="10292">
                  <c:v>5.6874229999999999</c:v>
                </c:pt>
                <c:pt idx="10293">
                  <c:v>5.7487870000000001</c:v>
                </c:pt>
                <c:pt idx="10294">
                  <c:v>5.7952700000000004</c:v>
                </c:pt>
                <c:pt idx="10295">
                  <c:v>5.8104849999999999</c:v>
                </c:pt>
                <c:pt idx="10296">
                  <c:v>5.8249149999999998</c:v>
                </c:pt>
                <c:pt idx="10297">
                  <c:v>5.8358230000000004</c:v>
                </c:pt>
                <c:pt idx="10298">
                  <c:v>5.8453949999999999</c:v>
                </c:pt>
                <c:pt idx="10299">
                  <c:v>5.8453949999999999</c:v>
                </c:pt>
                <c:pt idx="10300">
                  <c:v>5.8453949999999999</c:v>
                </c:pt>
                <c:pt idx="10301">
                  <c:v>5.8850809999999996</c:v>
                </c:pt>
                <c:pt idx="10302">
                  <c:v>5.8983109999999996</c:v>
                </c:pt>
                <c:pt idx="10303">
                  <c:v>5.8992639999999996</c:v>
                </c:pt>
                <c:pt idx="10304">
                  <c:v>5.8998410000000003</c:v>
                </c:pt>
                <c:pt idx="10305">
                  <c:v>5.899546</c:v>
                </c:pt>
                <c:pt idx="10306">
                  <c:v>5.8984370000000004</c:v>
                </c:pt>
                <c:pt idx="10307">
                  <c:v>5.8984370000000004</c:v>
                </c:pt>
                <c:pt idx="10308">
                  <c:v>5.8984370000000004</c:v>
                </c:pt>
                <c:pt idx="10309">
                  <c:v>5.9103659999999998</c:v>
                </c:pt>
                <c:pt idx="10310">
                  <c:v>5.895257</c:v>
                </c:pt>
                <c:pt idx="10311">
                  <c:v>5.8897069999999996</c:v>
                </c:pt>
                <c:pt idx="10312">
                  <c:v>5.8837210000000004</c:v>
                </c:pt>
                <c:pt idx="10313">
                  <c:v>5.8771950000000004</c:v>
                </c:pt>
                <c:pt idx="10314">
                  <c:v>5.8703989999999999</c:v>
                </c:pt>
                <c:pt idx="10315">
                  <c:v>5.8703989999999999</c:v>
                </c:pt>
                <c:pt idx="10316">
                  <c:v>5.8703989999999999</c:v>
                </c:pt>
                <c:pt idx="10317">
                  <c:v>5.8677409999999997</c:v>
                </c:pt>
                <c:pt idx="10318">
                  <c:v>5.8439230000000002</c:v>
                </c:pt>
                <c:pt idx="10319">
                  <c:v>5.8358439999999998</c:v>
                </c:pt>
                <c:pt idx="10320">
                  <c:v>5.8276060000000003</c:v>
                </c:pt>
                <c:pt idx="10321">
                  <c:v>5.8192009999999996</c:v>
                </c:pt>
                <c:pt idx="10322">
                  <c:v>5.8106359999999997</c:v>
                </c:pt>
                <c:pt idx="10323">
                  <c:v>5.8106359999999997</c:v>
                </c:pt>
                <c:pt idx="10324">
                  <c:v>5.8106359999999997</c:v>
                </c:pt>
                <c:pt idx="10325">
                  <c:v>5.8035329999999998</c:v>
                </c:pt>
                <c:pt idx="10326">
                  <c:v>5.7821550000000004</c:v>
                </c:pt>
                <c:pt idx="10327">
                  <c:v>5.7748419999999996</c:v>
                </c:pt>
                <c:pt idx="10328">
                  <c:v>5.7673880000000004</c:v>
                </c:pt>
                <c:pt idx="10329">
                  <c:v>5.7597860000000001</c:v>
                </c:pt>
                <c:pt idx="10330">
                  <c:v>5.7520340000000001</c:v>
                </c:pt>
                <c:pt idx="10331">
                  <c:v>5.7520340000000001</c:v>
                </c:pt>
                <c:pt idx="10332">
                  <c:v>5.7438079999999996</c:v>
                </c:pt>
                <c:pt idx="10333">
                  <c:v>5.7438079999999996</c:v>
                </c:pt>
                <c:pt idx="10334">
                  <c:v>5.7241790000000004</c:v>
                </c:pt>
                <c:pt idx="10335">
                  <c:v>5.7173590000000001</c:v>
                </c:pt>
                <c:pt idx="10336">
                  <c:v>5.7103799999999998</c:v>
                </c:pt>
                <c:pt idx="10337">
                  <c:v>5.7033149999999999</c:v>
                </c:pt>
                <c:pt idx="10338">
                  <c:v>5.6980490000000001</c:v>
                </c:pt>
                <c:pt idx="10339">
                  <c:v>5.6980490000000001</c:v>
                </c:pt>
                <c:pt idx="10340">
                  <c:v>5.6913470000000004</c:v>
                </c:pt>
                <c:pt idx="10341">
                  <c:v>5.6913470000000004</c:v>
                </c:pt>
                <c:pt idx="10342">
                  <c:v>5.6774899999999997</c:v>
                </c:pt>
                <c:pt idx="10343">
                  <c:v>5.6732740000000002</c:v>
                </c:pt>
                <c:pt idx="10344">
                  <c:v>5.6694599999999999</c:v>
                </c:pt>
                <c:pt idx="10345">
                  <c:v>5.6661049999999999</c:v>
                </c:pt>
                <c:pt idx="10346">
                  <c:v>5.6632280000000002</c:v>
                </c:pt>
                <c:pt idx="10347">
                  <c:v>5.6632280000000002</c:v>
                </c:pt>
                <c:pt idx="10348">
                  <c:v>5.6667459999999998</c:v>
                </c:pt>
                <c:pt idx="10349">
                  <c:v>5.6667459999999998</c:v>
                </c:pt>
                <c:pt idx="10350">
                  <c:v>5.6609429999999996</c:v>
                </c:pt>
                <c:pt idx="10351">
                  <c:v>5.6596869999999999</c:v>
                </c:pt>
                <c:pt idx="10352">
                  <c:v>5.6587079999999998</c:v>
                </c:pt>
                <c:pt idx="10353">
                  <c:v>5.6578119999999998</c:v>
                </c:pt>
                <c:pt idx="10354">
                  <c:v>5.6569789999999998</c:v>
                </c:pt>
                <c:pt idx="10355">
                  <c:v>5.6569789999999998</c:v>
                </c:pt>
                <c:pt idx="10356">
                  <c:v>5.6794370000000001</c:v>
                </c:pt>
                <c:pt idx="10357">
                  <c:v>5.6794370000000001</c:v>
                </c:pt>
                <c:pt idx="10358">
                  <c:v>5.6704980000000003</c:v>
                </c:pt>
                <c:pt idx="10359">
                  <c:v>5.6687500000000002</c:v>
                </c:pt>
                <c:pt idx="10360">
                  <c:v>5.6618230000000001</c:v>
                </c:pt>
                <c:pt idx="10361">
                  <c:v>5.655284</c:v>
                </c:pt>
                <c:pt idx="10362">
                  <c:v>5.6488209999999999</c:v>
                </c:pt>
                <c:pt idx="10363">
                  <c:v>5.6488209999999999</c:v>
                </c:pt>
                <c:pt idx="10364">
                  <c:v>5.6596120000000001</c:v>
                </c:pt>
                <c:pt idx="10365">
                  <c:v>5.6596120000000001</c:v>
                </c:pt>
                <c:pt idx="10366">
                  <c:v>5.6400730000000001</c:v>
                </c:pt>
                <c:pt idx="10367">
                  <c:v>5.6348560000000001</c:v>
                </c:pt>
                <c:pt idx="10368">
                  <c:v>5.6295400000000004</c:v>
                </c:pt>
                <c:pt idx="10369">
                  <c:v>5.6250070000000001</c:v>
                </c:pt>
                <c:pt idx="10370">
                  <c:v>5.6209709999999999</c:v>
                </c:pt>
                <c:pt idx="10371">
                  <c:v>5.6209709999999999</c:v>
                </c:pt>
                <c:pt idx="10372">
                  <c:v>5.6432919999999998</c:v>
                </c:pt>
                <c:pt idx="10373">
                  <c:v>5.6432919999999998</c:v>
                </c:pt>
                <c:pt idx="10374">
                  <c:v>5.6242720000000004</c:v>
                </c:pt>
                <c:pt idx="10375">
                  <c:v>5.620317</c:v>
                </c:pt>
                <c:pt idx="10376">
                  <c:v>5.61768</c:v>
                </c:pt>
                <c:pt idx="10377">
                  <c:v>5.6162299999999998</c:v>
                </c:pt>
                <c:pt idx="10378">
                  <c:v>5.6157769999999996</c:v>
                </c:pt>
                <c:pt idx="10379">
                  <c:v>5.6157769999999996</c:v>
                </c:pt>
                <c:pt idx="10380">
                  <c:v>5.6625420000000002</c:v>
                </c:pt>
                <c:pt idx="10381">
                  <c:v>5.6625420000000002</c:v>
                </c:pt>
                <c:pt idx="10382">
                  <c:v>5.6798200000000003</c:v>
                </c:pt>
                <c:pt idx="10383">
                  <c:v>5.6798200000000003</c:v>
                </c:pt>
                <c:pt idx="10384">
                  <c:v>5.6883780000000002</c:v>
                </c:pt>
                <c:pt idx="10385">
                  <c:v>5.6883780000000002</c:v>
                </c:pt>
                <c:pt idx="10386">
                  <c:v>5.7726959999999998</c:v>
                </c:pt>
                <c:pt idx="10387">
                  <c:v>5.7726959999999998</c:v>
                </c:pt>
                <c:pt idx="10388">
                  <c:v>5.7726959999999998</c:v>
                </c:pt>
                <c:pt idx="10389">
                  <c:v>5.7937269999999996</c:v>
                </c:pt>
                <c:pt idx="10390">
                  <c:v>5.8535519999999996</c:v>
                </c:pt>
                <c:pt idx="10391">
                  <c:v>5.8824759999999996</c:v>
                </c:pt>
                <c:pt idx="10392">
                  <c:v>5.9095570000000004</c:v>
                </c:pt>
                <c:pt idx="10393">
                  <c:v>5.9095570000000004</c:v>
                </c:pt>
                <c:pt idx="10394">
                  <c:v>6.0319539999999998</c:v>
                </c:pt>
                <c:pt idx="10395">
                  <c:v>6.0319539999999998</c:v>
                </c:pt>
                <c:pt idx="10396">
                  <c:v>6.0319539999999998</c:v>
                </c:pt>
                <c:pt idx="10397">
                  <c:v>6.0740550000000004</c:v>
                </c:pt>
                <c:pt idx="10398">
                  <c:v>6.1375460000000004</c:v>
                </c:pt>
                <c:pt idx="10399">
                  <c:v>6.1556470000000001</c:v>
                </c:pt>
                <c:pt idx="10400">
                  <c:v>6.1686779999999999</c:v>
                </c:pt>
                <c:pt idx="10401">
                  <c:v>6.1686779999999999</c:v>
                </c:pt>
                <c:pt idx="10402">
                  <c:v>6.2141780000000004</c:v>
                </c:pt>
                <c:pt idx="10403">
                  <c:v>6.2141780000000004</c:v>
                </c:pt>
                <c:pt idx="10404">
                  <c:v>6.2138299999999997</c:v>
                </c:pt>
                <c:pt idx="10405">
                  <c:v>6.2107599999999996</c:v>
                </c:pt>
                <c:pt idx="10406">
                  <c:v>6.1591459999999998</c:v>
                </c:pt>
                <c:pt idx="10407">
                  <c:v>6.1258790000000003</c:v>
                </c:pt>
                <c:pt idx="10408">
                  <c:v>6.08338</c:v>
                </c:pt>
                <c:pt idx="10409">
                  <c:v>6.08338</c:v>
                </c:pt>
                <c:pt idx="10410">
                  <c:v>5.9255509999999996</c:v>
                </c:pt>
                <c:pt idx="10411">
                  <c:v>5.9255509999999996</c:v>
                </c:pt>
                <c:pt idx="10412">
                  <c:v>5.8861030000000003</c:v>
                </c:pt>
                <c:pt idx="10413">
                  <c:v>5.814635</c:v>
                </c:pt>
                <c:pt idx="10414">
                  <c:v>5.4571560000000003</c:v>
                </c:pt>
                <c:pt idx="10415">
                  <c:v>5.4571560000000003</c:v>
                </c:pt>
                <c:pt idx="10416">
                  <c:v>5.3460710000000002</c:v>
                </c:pt>
                <c:pt idx="10417">
                  <c:v>5.3460710000000002</c:v>
                </c:pt>
                <c:pt idx="10418">
                  <c:v>4.9419779999999998</c:v>
                </c:pt>
                <c:pt idx="10419">
                  <c:v>4.9419779999999998</c:v>
                </c:pt>
                <c:pt idx="10420">
                  <c:v>4.8619890000000003</c:v>
                </c:pt>
                <c:pt idx="10421">
                  <c:v>4.7339669999999998</c:v>
                </c:pt>
                <c:pt idx="10422">
                  <c:v>4.183662</c:v>
                </c:pt>
                <c:pt idx="10423">
                  <c:v>4.183662</c:v>
                </c:pt>
                <c:pt idx="10424">
                  <c:v>4.0545270000000002</c:v>
                </c:pt>
                <c:pt idx="10425">
                  <c:v>4.0545270000000002</c:v>
                </c:pt>
                <c:pt idx="10426">
                  <c:v>3.6208969999999998</c:v>
                </c:pt>
                <c:pt idx="10427">
                  <c:v>3.6208969999999998</c:v>
                </c:pt>
                <c:pt idx="10428">
                  <c:v>3.5627740000000001</c:v>
                </c:pt>
                <c:pt idx="10429">
                  <c:v>3.4741620000000002</c:v>
                </c:pt>
                <c:pt idx="10430">
                  <c:v>3.3030110000000001</c:v>
                </c:pt>
                <c:pt idx="10431">
                  <c:v>3.3030110000000001</c:v>
                </c:pt>
                <c:pt idx="10432">
                  <c:v>3.2995139999999998</c:v>
                </c:pt>
                <c:pt idx="10433">
                  <c:v>3.2995139999999998</c:v>
                </c:pt>
                <c:pt idx="10434">
                  <c:v>3.2986309999999999</c:v>
                </c:pt>
                <c:pt idx="10435">
                  <c:v>3.2986309999999999</c:v>
                </c:pt>
                <c:pt idx="10436">
                  <c:v>3.3168259999999998</c:v>
                </c:pt>
                <c:pt idx="10437">
                  <c:v>3.3466279999999999</c:v>
                </c:pt>
                <c:pt idx="10438">
                  <c:v>3.5051800000000002</c:v>
                </c:pt>
                <c:pt idx="10439">
                  <c:v>3.5051800000000002</c:v>
                </c:pt>
                <c:pt idx="10440">
                  <c:v>3.544816</c:v>
                </c:pt>
                <c:pt idx="10441">
                  <c:v>3.544816</c:v>
                </c:pt>
                <c:pt idx="10442">
                  <c:v>3.650871</c:v>
                </c:pt>
                <c:pt idx="10443">
                  <c:v>3.650871</c:v>
                </c:pt>
                <c:pt idx="10444">
                  <c:v>3.674264</c:v>
                </c:pt>
                <c:pt idx="10445">
                  <c:v>3.7002519999999999</c:v>
                </c:pt>
                <c:pt idx="10446">
                  <c:v>3.716831</c:v>
                </c:pt>
                <c:pt idx="10447">
                  <c:v>3.716831</c:v>
                </c:pt>
                <c:pt idx="10448">
                  <c:v>3.698642</c:v>
                </c:pt>
                <c:pt idx="10449">
                  <c:v>3.698642</c:v>
                </c:pt>
                <c:pt idx="10450">
                  <c:v>3.698642</c:v>
                </c:pt>
                <c:pt idx="10451">
                  <c:v>3.698642</c:v>
                </c:pt>
                <c:pt idx="10452">
                  <c:v>3.601229</c:v>
                </c:pt>
                <c:pt idx="10453">
                  <c:v>3.601229</c:v>
                </c:pt>
                <c:pt idx="10454">
                  <c:v>3.487879</c:v>
                </c:pt>
                <c:pt idx="10455">
                  <c:v>3.487879</c:v>
                </c:pt>
                <c:pt idx="10456">
                  <c:v>3.4281139999999999</c:v>
                </c:pt>
                <c:pt idx="10457">
                  <c:v>3.3623419999999999</c:v>
                </c:pt>
                <c:pt idx="10458">
                  <c:v>3.2902870000000002</c:v>
                </c:pt>
                <c:pt idx="10459">
                  <c:v>3.2131240000000001</c:v>
                </c:pt>
                <c:pt idx="10460">
                  <c:v>3.2131240000000001</c:v>
                </c:pt>
                <c:pt idx="10461">
                  <c:v>2.9491529999999999</c:v>
                </c:pt>
                <c:pt idx="10462">
                  <c:v>2.7396289999999999</c:v>
                </c:pt>
                <c:pt idx="10463">
                  <c:v>2.7396289999999999</c:v>
                </c:pt>
                <c:pt idx="10464">
                  <c:v>2.6635170000000001</c:v>
                </c:pt>
                <c:pt idx="10465">
                  <c:v>2.5860639999999999</c:v>
                </c:pt>
                <c:pt idx="10466">
                  <c:v>2.5063580000000001</c:v>
                </c:pt>
                <c:pt idx="10467">
                  <c:v>2.430266</c:v>
                </c:pt>
                <c:pt idx="10468">
                  <c:v>2.430266</c:v>
                </c:pt>
                <c:pt idx="10469">
                  <c:v>2.2074919999999998</c:v>
                </c:pt>
                <c:pt idx="10470">
                  <c:v>2.053715</c:v>
                </c:pt>
                <c:pt idx="10471">
                  <c:v>2.053715</c:v>
                </c:pt>
                <c:pt idx="10472">
                  <c:v>2.0036550000000002</c:v>
                </c:pt>
                <c:pt idx="10473">
                  <c:v>1.954671</c:v>
                </c:pt>
                <c:pt idx="10474">
                  <c:v>1.9086749999999999</c:v>
                </c:pt>
                <c:pt idx="10475">
                  <c:v>1.8654200000000001</c:v>
                </c:pt>
                <c:pt idx="10476">
                  <c:v>1.8654200000000001</c:v>
                </c:pt>
                <c:pt idx="10477">
                  <c:v>1.745071</c:v>
                </c:pt>
                <c:pt idx="10478">
                  <c:v>1.669087</c:v>
                </c:pt>
                <c:pt idx="10479">
                  <c:v>1.669087</c:v>
                </c:pt>
                <c:pt idx="10480">
                  <c:v>1.6433599999999999</c:v>
                </c:pt>
                <c:pt idx="10481">
                  <c:v>1.6178520000000001</c:v>
                </c:pt>
                <c:pt idx="10482">
                  <c:v>1.5934539999999999</c:v>
                </c:pt>
                <c:pt idx="10483">
                  <c:v>1.569982</c:v>
                </c:pt>
                <c:pt idx="10484">
                  <c:v>1.569982</c:v>
                </c:pt>
                <c:pt idx="10485">
                  <c:v>1.476548</c:v>
                </c:pt>
                <c:pt idx="10486">
                  <c:v>1.4337200000000001</c:v>
                </c:pt>
                <c:pt idx="10487">
                  <c:v>1.4337200000000001</c:v>
                </c:pt>
                <c:pt idx="10488">
                  <c:v>1.416693</c:v>
                </c:pt>
                <c:pt idx="10489">
                  <c:v>1.3992830000000001</c:v>
                </c:pt>
                <c:pt idx="10490">
                  <c:v>1.3812500000000001</c:v>
                </c:pt>
                <c:pt idx="10491">
                  <c:v>1.362347</c:v>
                </c:pt>
                <c:pt idx="10492">
                  <c:v>1.362347</c:v>
                </c:pt>
                <c:pt idx="10493">
                  <c:v>1.3063579999999999</c:v>
                </c:pt>
                <c:pt idx="10494">
                  <c:v>1.2477579999999999</c:v>
                </c:pt>
                <c:pt idx="10495">
                  <c:v>1.2477579999999999</c:v>
                </c:pt>
                <c:pt idx="10496">
                  <c:v>1.218483</c:v>
                </c:pt>
                <c:pt idx="10497">
                  <c:v>1.1840349999999999</c:v>
                </c:pt>
                <c:pt idx="10498">
                  <c:v>1.1440220000000001</c:v>
                </c:pt>
                <c:pt idx="10499">
                  <c:v>1.098349</c:v>
                </c:pt>
                <c:pt idx="10500">
                  <c:v>1.098349</c:v>
                </c:pt>
                <c:pt idx="10501">
                  <c:v>0.93851300000000004</c:v>
                </c:pt>
                <c:pt idx="10502">
                  <c:v>0.77953300000000003</c:v>
                </c:pt>
                <c:pt idx="10503">
                  <c:v>0.77953300000000003</c:v>
                </c:pt>
                <c:pt idx="10504">
                  <c:v>0.71108899999999997</c:v>
                </c:pt>
                <c:pt idx="10505">
                  <c:v>0.63911799999999996</c:v>
                </c:pt>
                <c:pt idx="10506">
                  <c:v>0.56515499999999996</c:v>
                </c:pt>
                <c:pt idx="10507">
                  <c:v>0.490838</c:v>
                </c:pt>
                <c:pt idx="10508">
                  <c:v>0.490838</c:v>
                </c:pt>
                <c:pt idx="10509">
                  <c:v>0.24521100000000001</c:v>
                </c:pt>
                <c:pt idx="10510">
                  <c:v>-0.119072</c:v>
                </c:pt>
                <c:pt idx="10511">
                  <c:v>-0.119072</c:v>
                </c:pt>
                <c:pt idx="10512">
                  <c:v>-0.19356999999999999</c:v>
                </c:pt>
                <c:pt idx="10513">
                  <c:v>-0.27045000000000002</c:v>
                </c:pt>
                <c:pt idx="10514">
                  <c:v>-0.27045000000000002</c:v>
                </c:pt>
                <c:pt idx="10515">
                  <c:v>-0.50959900000000002</c:v>
                </c:pt>
                <c:pt idx="10516">
                  <c:v>-0.50959900000000002</c:v>
                </c:pt>
                <c:pt idx="10517">
                  <c:v>-0.55491599999999996</c:v>
                </c:pt>
                <c:pt idx="10518">
                  <c:v>-0.813751</c:v>
                </c:pt>
                <c:pt idx="10519">
                  <c:v>-0.813751</c:v>
                </c:pt>
                <c:pt idx="10520">
                  <c:v>-0.86589700000000003</c:v>
                </c:pt>
                <c:pt idx="10521">
                  <c:v>-0.91660299999999995</c:v>
                </c:pt>
                <c:pt idx="10522">
                  <c:v>-0.91660299999999995</c:v>
                </c:pt>
                <c:pt idx="10523">
                  <c:v>-1.091183</c:v>
                </c:pt>
                <c:pt idx="10524">
                  <c:v>-1.091183</c:v>
                </c:pt>
                <c:pt idx="10525">
                  <c:v>-1.120196</c:v>
                </c:pt>
                <c:pt idx="10526">
                  <c:v>-1.2965249999999999</c:v>
                </c:pt>
                <c:pt idx="10527">
                  <c:v>-1.2965249999999999</c:v>
                </c:pt>
                <c:pt idx="10528">
                  <c:v>-1.3800349999999999</c:v>
                </c:pt>
                <c:pt idx="10529">
                  <c:v>-1.3800349999999999</c:v>
                </c:pt>
                <c:pt idx="10530">
                  <c:v>-1.3800349999999999</c:v>
                </c:pt>
                <c:pt idx="10531">
                  <c:v>-1.5224219999999999</c:v>
                </c:pt>
                <c:pt idx="10532">
                  <c:v>-1.5224219999999999</c:v>
                </c:pt>
                <c:pt idx="10533">
                  <c:v>-1.546028</c:v>
                </c:pt>
                <c:pt idx="10534">
                  <c:v>-1.711624</c:v>
                </c:pt>
                <c:pt idx="10535">
                  <c:v>-1.7546729999999999</c:v>
                </c:pt>
                <c:pt idx="10536">
                  <c:v>-1.798376</c:v>
                </c:pt>
                <c:pt idx="10537">
                  <c:v>-1.798376</c:v>
                </c:pt>
                <c:pt idx="10538">
                  <c:v>-1.798376</c:v>
                </c:pt>
                <c:pt idx="10539">
                  <c:v>-2.0605880000000001</c:v>
                </c:pt>
                <c:pt idx="10540">
                  <c:v>-2.0605880000000001</c:v>
                </c:pt>
                <c:pt idx="10541">
                  <c:v>-2.0827969999999998</c:v>
                </c:pt>
                <c:pt idx="10542">
                  <c:v>-2.2571759999999998</c:v>
                </c:pt>
                <c:pt idx="10543">
                  <c:v>-2.3048670000000002</c:v>
                </c:pt>
                <c:pt idx="10544">
                  <c:v>-2.3529949999999999</c:v>
                </c:pt>
                <c:pt idx="10545">
                  <c:v>-2.3529949999999999</c:v>
                </c:pt>
                <c:pt idx="10546">
                  <c:v>-2.3529949999999999</c:v>
                </c:pt>
                <c:pt idx="10547">
                  <c:v>-2.8738199999999998</c:v>
                </c:pt>
                <c:pt idx="10548">
                  <c:v>-2.8738199999999998</c:v>
                </c:pt>
                <c:pt idx="10549">
                  <c:v>-2.923972</c:v>
                </c:pt>
                <c:pt idx="10550">
                  <c:v>-3.1454499999999999</c:v>
                </c:pt>
                <c:pt idx="10551">
                  <c:v>-3.20031</c:v>
                </c:pt>
                <c:pt idx="10552">
                  <c:v>-3.2449849999999998</c:v>
                </c:pt>
                <c:pt idx="10553">
                  <c:v>-3.2449849999999998</c:v>
                </c:pt>
                <c:pt idx="10554">
                  <c:v>-3.2449849999999998</c:v>
                </c:pt>
                <c:pt idx="10555">
                  <c:v>-3.4192230000000001</c:v>
                </c:pt>
                <c:pt idx="10556">
                  <c:v>-3.4192230000000001</c:v>
                </c:pt>
                <c:pt idx="10557">
                  <c:v>-3.451041</c:v>
                </c:pt>
                <c:pt idx="10558">
                  <c:v>-3.6248209999999998</c:v>
                </c:pt>
                <c:pt idx="10559">
                  <c:v>-3.6536409999999999</c:v>
                </c:pt>
                <c:pt idx="10560">
                  <c:v>-3.6820390000000001</c:v>
                </c:pt>
                <c:pt idx="10561">
                  <c:v>-3.6820390000000001</c:v>
                </c:pt>
                <c:pt idx="10562">
                  <c:v>-3.6820390000000001</c:v>
                </c:pt>
                <c:pt idx="10563">
                  <c:v>-3.7652369999999999</c:v>
                </c:pt>
                <c:pt idx="10564">
                  <c:v>-3.7652369999999999</c:v>
                </c:pt>
                <c:pt idx="10565">
                  <c:v>-3.7731249999999998</c:v>
                </c:pt>
                <c:pt idx="10566">
                  <c:v>-3.778327</c:v>
                </c:pt>
                <c:pt idx="10567">
                  <c:v>-3.7655059999999998</c:v>
                </c:pt>
                <c:pt idx="10568">
                  <c:v>-3.746845</c:v>
                </c:pt>
                <c:pt idx="10569">
                  <c:v>-3.746845</c:v>
                </c:pt>
                <c:pt idx="10570">
                  <c:v>-3.746845</c:v>
                </c:pt>
                <c:pt idx="10571">
                  <c:v>-3.746845</c:v>
                </c:pt>
                <c:pt idx="10572">
                  <c:v>-3.746845</c:v>
                </c:pt>
                <c:pt idx="10573">
                  <c:v>-3.746845</c:v>
                </c:pt>
                <c:pt idx="10574">
                  <c:v>-3.746845</c:v>
                </c:pt>
                <c:pt idx="10575">
                  <c:v>-3.6759729999999999</c:v>
                </c:pt>
                <c:pt idx="10576">
                  <c:v>-3.6759729999999999</c:v>
                </c:pt>
                <c:pt idx="10577">
                  <c:v>-3.6759729999999999</c:v>
                </c:pt>
                <c:pt idx="10578">
                  <c:v>-3.6759729999999999</c:v>
                </c:pt>
                <c:pt idx="10579">
                  <c:v>-3.6759729999999999</c:v>
                </c:pt>
                <c:pt idx="10580">
                  <c:v>-3.6759729999999999</c:v>
                </c:pt>
                <c:pt idx="10581">
                  <c:v>-3.6759729999999999</c:v>
                </c:pt>
                <c:pt idx="10582">
                  <c:v>-3.6572830000000001</c:v>
                </c:pt>
                <c:pt idx="10583">
                  <c:v>-3.6265779999999999</c:v>
                </c:pt>
                <c:pt idx="10584">
                  <c:v>-3.5906199999999999</c:v>
                </c:pt>
                <c:pt idx="10585">
                  <c:v>-3.5512359999999998</c:v>
                </c:pt>
                <c:pt idx="10586">
                  <c:v>-3.509385</c:v>
                </c:pt>
                <c:pt idx="10587">
                  <c:v>-3.46597</c:v>
                </c:pt>
                <c:pt idx="10588">
                  <c:v>-3.4223020000000002</c:v>
                </c:pt>
                <c:pt idx="10589">
                  <c:v>-3.4223020000000002</c:v>
                </c:pt>
                <c:pt idx="10590">
                  <c:v>-3.270864</c:v>
                </c:pt>
                <c:pt idx="10591">
                  <c:v>-3.2391380000000001</c:v>
                </c:pt>
                <c:pt idx="10592">
                  <c:v>-3.145302</c:v>
                </c:pt>
                <c:pt idx="10593">
                  <c:v>-3.0981830000000001</c:v>
                </c:pt>
                <c:pt idx="10594">
                  <c:v>-3.0501290000000001</c:v>
                </c:pt>
                <c:pt idx="10595">
                  <c:v>-3.0031379999999999</c:v>
                </c:pt>
                <c:pt idx="10596">
                  <c:v>-2.9574340000000001</c:v>
                </c:pt>
                <c:pt idx="10597">
                  <c:v>-2.9574340000000001</c:v>
                </c:pt>
                <c:pt idx="10598">
                  <c:v>-2.819582</c:v>
                </c:pt>
                <c:pt idx="10599">
                  <c:v>-2.792243</c:v>
                </c:pt>
                <c:pt idx="10600">
                  <c:v>-2.7077909999999998</c:v>
                </c:pt>
                <c:pt idx="10601">
                  <c:v>-2.6688550000000002</c:v>
                </c:pt>
                <c:pt idx="10602">
                  <c:v>-2.6296930000000001</c:v>
                </c:pt>
                <c:pt idx="10603">
                  <c:v>-2.5919189999999999</c:v>
                </c:pt>
                <c:pt idx="10604">
                  <c:v>-2.555634</c:v>
                </c:pt>
                <c:pt idx="10605">
                  <c:v>-2.555634</c:v>
                </c:pt>
                <c:pt idx="10606">
                  <c:v>-2.4513050000000001</c:v>
                </c:pt>
                <c:pt idx="10607">
                  <c:v>-2.3984390000000002</c:v>
                </c:pt>
                <c:pt idx="10608">
                  <c:v>-2.3692859999999998</c:v>
                </c:pt>
                <c:pt idx="10609">
                  <c:v>-2.3410150000000001</c:v>
                </c:pt>
                <c:pt idx="10610">
                  <c:v>-2.3163939999999998</c:v>
                </c:pt>
                <c:pt idx="10611">
                  <c:v>-2.2935469999999998</c:v>
                </c:pt>
                <c:pt idx="10612">
                  <c:v>-2.2739760000000002</c:v>
                </c:pt>
                <c:pt idx="10613">
                  <c:v>-2.2739760000000002</c:v>
                </c:pt>
                <c:pt idx="10614">
                  <c:v>-2.2038980000000001</c:v>
                </c:pt>
                <c:pt idx="10615">
                  <c:v>-2.183532</c:v>
                </c:pt>
                <c:pt idx="10616">
                  <c:v>-2.171459</c:v>
                </c:pt>
                <c:pt idx="10617">
                  <c:v>-2.1627489999999998</c:v>
                </c:pt>
                <c:pt idx="10618">
                  <c:v>-2.1541619999999999</c:v>
                </c:pt>
                <c:pt idx="10619">
                  <c:v>-2.1463369999999999</c:v>
                </c:pt>
                <c:pt idx="10620">
                  <c:v>-2.1405630000000002</c:v>
                </c:pt>
                <c:pt idx="10621">
                  <c:v>-2.1405630000000002</c:v>
                </c:pt>
                <c:pt idx="10622">
                  <c:v>-2.0182820000000001</c:v>
                </c:pt>
                <c:pt idx="10623">
                  <c:v>-2.0183930000000001</c:v>
                </c:pt>
                <c:pt idx="10624">
                  <c:v>-2.0102310000000001</c:v>
                </c:pt>
                <c:pt idx="10625">
                  <c:v>-2.0004430000000002</c:v>
                </c:pt>
                <c:pt idx="10626">
                  <c:v>-1.9888220000000001</c:v>
                </c:pt>
                <c:pt idx="10627">
                  <c:v>-1.977992</c:v>
                </c:pt>
                <c:pt idx="10628">
                  <c:v>-1.9650970000000001</c:v>
                </c:pt>
                <c:pt idx="10629">
                  <c:v>-1.9650970000000001</c:v>
                </c:pt>
                <c:pt idx="10630">
                  <c:v>-1.8617109999999999</c:v>
                </c:pt>
                <c:pt idx="10631">
                  <c:v>-1.847939</c:v>
                </c:pt>
                <c:pt idx="10632">
                  <c:v>-1.824314</c:v>
                </c:pt>
                <c:pt idx="10633">
                  <c:v>-1.7981879999999999</c:v>
                </c:pt>
                <c:pt idx="10634">
                  <c:v>-1.7694639999999999</c:v>
                </c:pt>
                <c:pt idx="10635">
                  <c:v>-1.7403150000000001</c:v>
                </c:pt>
                <c:pt idx="10636">
                  <c:v>-1.704493</c:v>
                </c:pt>
                <c:pt idx="10637">
                  <c:v>-1.704493</c:v>
                </c:pt>
                <c:pt idx="10638">
                  <c:v>-1.415513</c:v>
                </c:pt>
                <c:pt idx="10639">
                  <c:v>-1.361364</c:v>
                </c:pt>
                <c:pt idx="10640">
                  <c:v>-1.305177</c:v>
                </c:pt>
                <c:pt idx="10641">
                  <c:v>-1.2469950000000001</c:v>
                </c:pt>
                <c:pt idx="10642">
                  <c:v>-1.183921</c:v>
                </c:pt>
                <c:pt idx="10643">
                  <c:v>-1.183921</c:v>
                </c:pt>
                <c:pt idx="10644">
                  <c:v>-1.183921</c:v>
                </c:pt>
                <c:pt idx="10645">
                  <c:v>-0.95003300000000002</c:v>
                </c:pt>
                <c:pt idx="10646">
                  <c:v>-0.761104</c:v>
                </c:pt>
                <c:pt idx="10647">
                  <c:v>-0.68364599999999998</c:v>
                </c:pt>
                <c:pt idx="10648">
                  <c:v>-0.61041999999999996</c:v>
                </c:pt>
                <c:pt idx="10649">
                  <c:v>-0.53225</c:v>
                </c:pt>
                <c:pt idx="10650">
                  <c:v>-0.45415499999999998</c:v>
                </c:pt>
                <c:pt idx="10651">
                  <c:v>-0.45415499999999998</c:v>
                </c:pt>
                <c:pt idx="10652">
                  <c:v>-0.45415499999999998</c:v>
                </c:pt>
                <c:pt idx="10653">
                  <c:v>-0.19289400000000001</c:v>
                </c:pt>
                <c:pt idx="10654">
                  <c:v>1.2449E-2</c:v>
                </c:pt>
                <c:pt idx="10655">
                  <c:v>8.5190000000000002E-2</c:v>
                </c:pt>
                <c:pt idx="10656">
                  <c:v>0.16003700000000001</c:v>
                </c:pt>
                <c:pt idx="10657">
                  <c:v>0.233462</c:v>
                </c:pt>
                <c:pt idx="10658">
                  <c:v>0.308087</c:v>
                </c:pt>
                <c:pt idx="10659">
                  <c:v>0.308087</c:v>
                </c:pt>
                <c:pt idx="10660">
                  <c:v>0.308087</c:v>
                </c:pt>
                <c:pt idx="10661">
                  <c:v>0.54319300000000004</c:v>
                </c:pt>
                <c:pt idx="10662">
                  <c:v>0.72306499999999996</c:v>
                </c:pt>
                <c:pt idx="10663">
                  <c:v>0.78794799999999998</c:v>
                </c:pt>
                <c:pt idx="10664">
                  <c:v>0.85221400000000003</c:v>
                </c:pt>
                <c:pt idx="10665">
                  <c:v>0.91499900000000001</c:v>
                </c:pt>
                <c:pt idx="10666">
                  <c:v>0.97480800000000001</c:v>
                </c:pt>
                <c:pt idx="10667">
                  <c:v>0.97480800000000001</c:v>
                </c:pt>
                <c:pt idx="10668">
                  <c:v>0.97480800000000001</c:v>
                </c:pt>
                <c:pt idx="10669">
                  <c:v>1.1698230000000001</c:v>
                </c:pt>
                <c:pt idx="10670">
                  <c:v>1.326101</c:v>
                </c:pt>
                <c:pt idx="10671">
                  <c:v>1.385111</c:v>
                </c:pt>
                <c:pt idx="10672">
                  <c:v>1.4408510000000001</c:v>
                </c:pt>
                <c:pt idx="10673">
                  <c:v>1.497306</c:v>
                </c:pt>
                <c:pt idx="10674">
                  <c:v>1.553641</c:v>
                </c:pt>
                <c:pt idx="10675">
                  <c:v>1.553641</c:v>
                </c:pt>
                <c:pt idx="10676">
                  <c:v>1.553641</c:v>
                </c:pt>
                <c:pt idx="10677">
                  <c:v>1.726718</c:v>
                </c:pt>
                <c:pt idx="10678">
                  <c:v>1.8681430000000001</c:v>
                </c:pt>
                <c:pt idx="10679">
                  <c:v>1.9206380000000001</c:v>
                </c:pt>
                <c:pt idx="10680">
                  <c:v>1.972596</c:v>
                </c:pt>
                <c:pt idx="10681">
                  <c:v>2.025417</c:v>
                </c:pt>
                <c:pt idx="10682">
                  <c:v>2.0777950000000001</c:v>
                </c:pt>
                <c:pt idx="10683">
                  <c:v>2.0777950000000001</c:v>
                </c:pt>
                <c:pt idx="10684">
                  <c:v>2.0777950000000001</c:v>
                </c:pt>
                <c:pt idx="10685">
                  <c:v>2.2374149999999999</c:v>
                </c:pt>
                <c:pt idx="10686">
                  <c:v>2.3693499999999998</c:v>
                </c:pt>
                <c:pt idx="10687">
                  <c:v>2.4181270000000001</c:v>
                </c:pt>
                <c:pt idx="10688">
                  <c:v>2.4634860000000001</c:v>
                </c:pt>
                <c:pt idx="10689">
                  <c:v>2.5103149999999999</c:v>
                </c:pt>
                <c:pt idx="10690">
                  <c:v>2.5555119999999998</c:v>
                </c:pt>
                <c:pt idx="10691">
                  <c:v>2.5555119999999998</c:v>
                </c:pt>
                <c:pt idx="10692">
                  <c:v>2.6999770000000001</c:v>
                </c:pt>
                <c:pt idx="10693">
                  <c:v>2.6999770000000001</c:v>
                </c:pt>
                <c:pt idx="10694">
                  <c:v>2.8074819999999998</c:v>
                </c:pt>
                <c:pt idx="10695">
                  <c:v>2.8467760000000002</c:v>
                </c:pt>
                <c:pt idx="10696">
                  <c:v>2.8843079999999999</c:v>
                </c:pt>
                <c:pt idx="10697">
                  <c:v>2.9210720000000001</c:v>
                </c:pt>
                <c:pt idx="10698">
                  <c:v>2.9548220000000001</c:v>
                </c:pt>
                <c:pt idx="10699">
                  <c:v>2.9548220000000001</c:v>
                </c:pt>
                <c:pt idx="10700">
                  <c:v>2.9548220000000001</c:v>
                </c:pt>
                <c:pt idx="10701">
                  <c:v>3.0771730000000002</c:v>
                </c:pt>
                <c:pt idx="10702">
                  <c:v>3.1621359999999998</c:v>
                </c:pt>
                <c:pt idx="10703">
                  <c:v>3.1940210000000002</c:v>
                </c:pt>
                <c:pt idx="10704">
                  <c:v>3.2252429999999999</c:v>
                </c:pt>
                <c:pt idx="10705">
                  <c:v>3.255817</c:v>
                </c:pt>
                <c:pt idx="10706">
                  <c:v>3.2852679999999999</c:v>
                </c:pt>
                <c:pt idx="10707">
                  <c:v>3.2852679999999999</c:v>
                </c:pt>
                <c:pt idx="10708">
                  <c:v>3.3901599999999998</c:v>
                </c:pt>
                <c:pt idx="10709">
                  <c:v>3.3901599999999998</c:v>
                </c:pt>
                <c:pt idx="10710">
                  <c:v>3.460804</c:v>
                </c:pt>
                <c:pt idx="10711">
                  <c:v>3.4879600000000002</c:v>
                </c:pt>
                <c:pt idx="10712">
                  <c:v>3.5131760000000001</c:v>
                </c:pt>
                <c:pt idx="10713">
                  <c:v>3.5390799999999998</c:v>
                </c:pt>
                <c:pt idx="10714">
                  <c:v>3.5643829999999999</c:v>
                </c:pt>
                <c:pt idx="10715">
                  <c:v>3.5643829999999999</c:v>
                </c:pt>
                <c:pt idx="10716">
                  <c:v>3.5643829999999999</c:v>
                </c:pt>
                <c:pt idx="10717">
                  <c:v>3.5643829999999999</c:v>
                </c:pt>
                <c:pt idx="10718">
                  <c:v>3.6529229999999999</c:v>
                </c:pt>
                <c:pt idx="10719">
                  <c:v>3.6664949999999998</c:v>
                </c:pt>
                <c:pt idx="10720">
                  <c:v>3.690391</c:v>
                </c:pt>
                <c:pt idx="10721">
                  <c:v>3.7137959999999999</c:v>
                </c:pt>
                <c:pt idx="10722">
                  <c:v>3.7363460000000002</c:v>
                </c:pt>
                <c:pt idx="10723">
                  <c:v>3.7588149999999998</c:v>
                </c:pt>
                <c:pt idx="10724">
                  <c:v>3.779728</c:v>
                </c:pt>
                <c:pt idx="10725">
                  <c:v>3.8012899999999998</c:v>
                </c:pt>
                <c:pt idx="10726">
                  <c:v>3.8779089999999998</c:v>
                </c:pt>
                <c:pt idx="10727">
                  <c:v>3.8779089999999998</c:v>
                </c:pt>
                <c:pt idx="10728">
                  <c:v>3.9105669999999999</c:v>
                </c:pt>
                <c:pt idx="10729">
                  <c:v>3.931111</c:v>
                </c:pt>
                <c:pt idx="10730">
                  <c:v>3.9512420000000001</c:v>
                </c:pt>
                <c:pt idx="10731">
                  <c:v>3.9724650000000001</c:v>
                </c:pt>
                <c:pt idx="10732">
                  <c:v>3.9933109999999998</c:v>
                </c:pt>
                <c:pt idx="10733">
                  <c:v>4.0128570000000003</c:v>
                </c:pt>
                <c:pt idx="10734">
                  <c:v>4.0809110000000004</c:v>
                </c:pt>
                <c:pt idx="10735">
                  <c:v>4.0809110000000004</c:v>
                </c:pt>
                <c:pt idx="10736">
                  <c:v>4.1118509999999997</c:v>
                </c:pt>
                <c:pt idx="10737">
                  <c:v>4.1323720000000002</c:v>
                </c:pt>
                <c:pt idx="10738">
                  <c:v>4.1525290000000004</c:v>
                </c:pt>
                <c:pt idx="10739">
                  <c:v>4.1723270000000001</c:v>
                </c:pt>
                <c:pt idx="10740">
                  <c:v>4.1917689999999999</c:v>
                </c:pt>
                <c:pt idx="10741">
                  <c:v>4.2100379999999999</c:v>
                </c:pt>
                <c:pt idx="10742">
                  <c:v>4.2701770000000003</c:v>
                </c:pt>
                <c:pt idx="10743">
                  <c:v>4.2701770000000003</c:v>
                </c:pt>
                <c:pt idx="10744">
                  <c:v>4.3005240000000002</c:v>
                </c:pt>
                <c:pt idx="10745">
                  <c:v>4.3185460000000004</c:v>
                </c:pt>
                <c:pt idx="10746">
                  <c:v>4.3364510000000003</c:v>
                </c:pt>
                <c:pt idx="10747">
                  <c:v>4.3539000000000003</c:v>
                </c:pt>
                <c:pt idx="10748">
                  <c:v>4.3708999999999998</c:v>
                </c:pt>
                <c:pt idx="10749">
                  <c:v>4.3874709999999997</c:v>
                </c:pt>
                <c:pt idx="10750">
                  <c:v>4.4666540000000001</c:v>
                </c:pt>
                <c:pt idx="10751">
                  <c:v>4.4666540000000001</c:v>
                </c:pt>
                <c:pt idx="10752">
                  <c:v>4.4889789999999996</c:v>
                </c:pt>
                <c:pt idx="10753">
                  <c:v>4.5025360000000001</c:v>
                </c:pt>
                <c:pt idx="10754">
                  <c:v>4.515422</c:v>
                </c:pt>
                <c:pt idx="10755">
                  <c:v>4.527971</c:v>
                </c:pt>
                <c:pt idx="10756">
                  <c:v>4.5402100000000001</c:v>
                </c:pt>
                <c:pt idx="10757">
                  <c:v>4.55098</c:v>
                </c:pt>
                <c:pt idx="10758">
                  <c:v>4.588565</c:v>
                </c:pt>
                <c:pt idx="10759">
                  <c:v>4.588565</c:v>
                </c:pt>
                <c:pt idx="10760">
                  <c:v>4.6033340000000003</c:v>
                </c:pt>
                <c:pt idx="10761">
                  <c:v>4.6114800000000002</c:v>
                </c:pt>
                <c:pt idx="10762">
                  <c:v>4.6199700000000004</c:v>
                </c:pt>
                <c:pt idx="10763">
                  <c:v>4.6283089999999998</c:v>
                </c:pt>
                <c:pt idx="10764">
                  <c:v>4.6364979999999996</c:v>
                </c:pt>
                <c:pt idx="10765">
                  <c:v>4.6432510000000002</c:v>
                </c:pt>
                <c:pt idx="10766">
                  <c:v>4.6888449999999997</c:v>
                </c:pt>
                <c:pt idx="10767">
                  <c:v>4.6888449999999997</c:v>
                </c:pt>
                <c:pt idx="10768">
                  <c:v>4.6950659999999997</c:v>
                </c:pt>
                <c:pt idx="10769">
                  <c:v>4.7012450000000001</c:v>
                </c:pt>
                <c:pt idx="10770">
                  <c:v>4.707249</c:v>
                </c:pt>
                <c:pt idx="10771">
                  <c:v>4.7133940000000001</c:v>
                </c:pt>
                <c:pt idx="10772">
                  <c:v>4.7133940000000001</c:v>
                </c:pt>
                <c:pt idx="10773">
                  <c:v>4.7427970000000004</c:v>
                </c:pt>
                <c:pt idx="10774">
                  <c:v>4.7737850000000002</c:v>
                </c:pt>
                <c:pt idx="10775">
                  <c:v>4.7737850000000002</c:v>
                </c:pt>
                <c:pt idx="10776">
                  <c:v>4.7809429999999997</c:v>
                </c:pt>
                <c:pt idx="10777">
                  <c:v>4.7877090000000004</c:v>
                </c:pt>
                <c:pt idx="10778">
                  <c:v>4.7877090000000004</c:v>
                </c:pt>
                <c:pt idx="10779">
                  <c:v>4.8192060000000003</c:v>
                </c:pt>
                <c:pt idx="10780">
                  <c:v>4.8192060000000003</c:v>
                </c:pt>
                <c:pt idx="10781">
                  <c:v>4.8192060000000003</c:v>
                </c:pt>
                <c:pt idx="10782">
                  <c:v>4.9103500000000002</c:v>
                </c:pt>
                <c:pt idx="10783">
                  <c:v>4.9162419999999996</c:v>
                </c:pt>
                <c:pt idx="10784">
                  <c:v>4.9260580000000003</c:v>
                </c:pt>
                <c:pt idx="10785">
                  <c:v>4.935162</c:v>
                </c:pt>
                <c:pt idx="10786">
                  <c:v>4.9448460000000001</c:v>
                </c:pt>
                <c:pt idx="10787">
                  <c:v>4.9544410000000001</c:v>
                </c:pt>
                <c:pt idx="10788">
                  <c:v>4.9639410000000002</c:v>
                </c:pt>
                <c:pt idx="10789">
                  <c:v>4.973338</c:v>
                </c:pt>
                <c:pt idx="10790">
                  <c:v>5.007085</c:v>
                </c:pt>
                <c:pt idx="10791">
                  <c:v>5.0128120000000003</c:v>
                </c:pt>
                <c:pt idx="10792">
                  <c:v>5.0226610000000003</c:v>
                </c:pt>
                <c:pt idx="10793">
                  <c:v>5.0323969999999996</c:v>
                </c:pt>
                <c:pt idx="10794">
                  <c:v>5.0420100000000003</c:v>
                </c:pt>
                <c:pt idx="10795">
                  <c:v>5.0514960000000002</c:v>
                </c:pt>
                <c:pt idx="10796">
                  <c:v>5.0607069999999998</c:v>
                </c:pt>
                <c:pt idx="10797">
                  <c:v>5.069496</c:v>
                </c:pt>
                <c:pt idx="10798">
                  <c:v>5.1011829999999998</c:v>
                </c:pt>
                <c:pt idx="10799">
                  <c:v>5.1065709999999997</c:v>
                </c:pt>
                <c:pt idx="10800">
                  <c:v>5.1153719999999998</c:v>
                </c:pt>
                <c:pt idx="10801">
                  <c:v>5.1240040000000002</c:v>
                </c:pt>
                <c:pt idx="10802">
                  <c:v>5.1320519999999998</c:v>
                </c:pt>
                <c:pt idx="10803">
                  <c:v>5.1403239999999997</c:v>
                </c:pt>
                <c:pt idx="10804">
                  <c:v>5.1484160000000001</c:v>
                </c:pt>
                <c:pt idx="10805">
                  <c:v>5.1563369999999997</c:v>
                </c:pt>
                <c:pt idx="10806">
                  <c:v>5.1836599999999997</c:v>
                </c:pt>
                <c:pt idx="10807">
                  <c:v>5.187074</c:v>
                </c:pt>
                <c:pt idx="10808">
                  <c:v>5.1937610000000003</c:v>
                </c:pt>
                <c:pt idx="10809">
                  <c:v>5.2003839999999997</c:v>
                </c:pt>
                <c:pt idx="10810">
                  <c:v>5.2069660000000004</c:v>
                </c:pt>
                <c:pt idx="10811">
                  <c:v>5.2135309999999997</c:v>
                </c:pt>
                <c:pt idx="10812">
                  <c:v>5.2197370000000003</c:v>
                </c:pt>
                <c:pt idx="10813">
                  <c:v>5.2263310000000001</c:v>
                </c:pt>
                <c:pt idx="10814">
                  <c:v>5.2521000000000004</c:v>
                </c:pt>
                <c:pt idx="10815">
                  <c:v>5.2543769999999999</c:v>
                </c:pt>
                <c:pt idx="10816">
                  <c:v>5.2596780000000001</c:v>
                </c:pt>
                <c:pt idx="10817">
                  <c:v>5.2646420000000003</c:v>
                </c:pt>
                <c:pt idx="10818">
                  <c:v>5.2700269999999998</c:v>
                </c:pt>
                <c:pt idx="10819">
                  <c:v>5.2754599999999998</c:v>
                </c:pt>
                <c:pt idx="10820">
                  <c:v>5.280951</c:v>
                </c:pt>
                <c:pt idx="10821">
                  <c:v>5.2863870000000004</c:v>
                </c:pt>
                <c:pt idx="10822">
                  <c:v>5.312589</c:v>
                </c:pt>
                <c:pt idx="10823">
                  <c:v>5.3131959999999996</c:v>
                </c:pt>
                <c:pt idx="10824">
                  <c:v>5.3175020000000002</c:v>
                </c:pt>
                <c:pt idx="10825">
                  <c:v>5.3219000000000003</c:v>
                </c:pt>
                <c:pt idx="10826">
                  <c:v>5.3263889999999998</c:v>
                </c:pt>
                <c:pt idx="10827">
                  <c:v>5.3305509999999998</c:v>
                </c:pt>
                <c:pt idx="10828">
                  <c:v>5.3352209999999998</c:v>
                </c:pt>
                <c:pt idx="10829">
                  <c:v>5.3398349999999999</c:v>
                </c:pt>
                <c:pt idx="10830">
                  <c:v>5.3673200000000003</c:v>
                </c:pt>
                <c:pt idx="10831">
                  <c:v>5.3668310000000004</c:v>
                </c:pt>
                <c:pt idx="10832">
                  <c:v>5.3703820000000002</c:v>
                </c:pt>
                <c:pt idx="10833">
                  <c:v>5.3739990000000004</c:v>
                </c:pt>
                <c:pt idx="10834">
                  <c:v>5.3776729999999997</c:v>
                </c:pt>
                <c:pt idx="10835">
                  <c:v>5.3813940000000002</c:v>
                </c:pt>
                <c:pt idx="10836">
                  <c:v>5.3851519999999997</c:v>
                </c:pt>
                <c:pt idx="10837">
                  <c:v>5.3871270000000004</c:v>
                </c:pt>
                <c:pt idx="10838">
                  <c:v>5.413761</c:v>
                </c:pt>
                <c:pt idx="10839">
                  <c:v>5.4124999999999996</c:v>
                </c:pt>
                <c:pt idx="10840">
                  <c:v>5.4146669999999997</c:v>
                </c:pt>
                <c:pt idx="10841">
                  <c:v>5.4173020000000003</c:v>
                </c:pt>
                <c:pt idx="10842">
                  <c:v>5.4199359999999999</c:v>
                </c:pt>
                <c:pt idx="10843">
                  <c:v>5.4225649999999996</c:v>
                </c:pt>
                <c:pt idx="10844">
                  <c:v>5.4251839999999998</c:v>
                </c:pt>
                <c:pt idx="10845">
                  <c:v>5.4277850000000001</c:v>
                </c:pt>
                <c:pt idx="10846">
                  <c:v>5.4552170000000002</c:v>
                </c:pt>
                <c:pt idx="10847">
                  <c:v>5.4550390000000002</c:v>
                </c:pt>
                <c:pt idx="10848">
                  <c:v>5.4591459999999996</c:v>
                </c:pt>
                <c:pt idx="10849">
                  <c:v>5.4627350000000003</c:v>
                </c:pt>
                <c:pt idx="10850">
                  <c:v>5.466755</c:v>
                </c:pt>
                <c:pt idx="10851">
                  <c:v>5.4732890000000003</c:v>
                </c:pt>
                <c:pt idx="10852">
                  <c:v>5.4797650000000004</c:v>
                </c:pt>
                <c:pt idx="10853">
                  <c:v>5.4860049999999996</c:v>
                </c:pt>
                <c:pt idx="10854">
                  <c:v>5.5173680000000003</c:v>
                </c:pt>
                <c:pt idx="10855">
                  <c:v>5.5195179999999997</c:v>
                </c:pt>
                <c:pt idx="10856">
                  <c:v>5.5257519999999998</c:v>
                </c:pt>
                <c:pt idx="10857">
                  <c:v>5.5317350000000003</c:v>
                </c:pt>
                <c:pt idx="10858">
                  <c:v>5.5368139999999997</c:v>
                </c:pt>
                <c:pt idx="10859">
                  <c:v>5.542135</c:v>
                </c:pt>
                <c:pt idx="10860">
                  <c:v>5.5470930000000003</c:v>
                </c:pt>
                <c:pt idx="10861">
                  <c:v>5.551685</c:v>
                </c:pt>
                <c:pt idx="10862">
                  <c:v>5.5766150000000003</c:v>
                </c:pt>
                <c:pt idx="10863">
                  <c:v>5.5793489999999997</c:v>
                </c:pt>
                <c:pt idx="10864">
                  <c:v>5.5851940000000004</c:v>
                </c:pt>
                <c:pt idx="10865">
                  <c:v>5.5905779999999998</c:v>
                </c:pt>
                <c:pt idx="10866">
                  <c:v>5.5953910000000002</c:v>
                </c:pt>
                <c:pt idx="10867">
                  <c:v>5.6002159999999996</c:v>
                </c:pt>
                <c:pt idx="10868">
                  <c:v>5.6047589999999996</c:v>
                </c:pt>
                <c:pt idx="10869">
                  <c:v>5.6090730000000004</c:v>
                </c:pt>
                <c:pt idx="10870">
                  <c:v>5.6451859999999998</c:v>
                </c:pt>
                <c:pt idx="10871">
                  <c:v>5.6466750000000001</c:v>
                </c:pt>
                <c:pt idx="10872">
                  <c:v>5.6510740000000004</c:v>
                </c:pt>
                <c:pt idx="10873">
                  <c:v>5.6554130000000002</c:v>
                </c:pt>
                <c:pt idx="10874">
                  <c:v>5.660056</c:v>
                </c:pt>
                <c:pt idx="10875">
                  <c:v>5.6646799999999997</c:v>
                </c:pt>
                <c:pt idx="10876">
                  <c:v>5.6692479999999996</c:v>
                </c:pt>
                <c:pt idx="10877">
                  <c:v>5.673686</c:v>
                </c:pt>
                <c:pt idx="10878">
                  <c:v>5.6951039999999997</c:v>
                </c:pt>
                <c:pt idx="10879">
                  <c:v>5.694464</c:v>
                </c:pt>
                <c:pt idx="10880">
                  <c:v>5.6960300000000004</c:v>
                </c:pt>
                <c:pt idx="10881">
                  <c:v>5.6967829999999999</c:v>
                </c:pt>
                <c:pt idx="10882">
                  <c:v>5.6971879999999997</c:v>
                </c:pt>
                <c:pt idx="10883">
                  <c:v>5.6968810000000003</c:v>
                </c:pt>
                <c:pt idx="10884">
                  <c:v>5.6958149999999996</c:v>
                </c:pt>
                <c:pt idx="10885">
                  <c:v>5.6891990000000003</c:v>
                </c:pt>
                <c:pt idx="10886">
                  <c:v>5.6897630000000001</c:v>
                </c:pt>
                <c:pt idx="10887">
                  <c:v>5.681254</c:v>
                </c:pt>
                <c:pt idx="10888">
                  <c:v>5.6644100000000002</c:v>
                </c:pt>
                <c:pt idx="10889">
                  <c:v>5.6644100000000002</c:v>
                </c:pt>
                <c:pt idx="10890">
                  <c:v>5.6552290000000003</c:v>
                </c:pt>
                <c:pt idx="10891">
                  <c:v>5.6454599999999999</c:v>
                </c:pt>
                <c:pt idx="10892">
                  <c:v>5.6350579999999999</c:v>
                </c:pt>
                <c:pt idx="10893">
                  <c:v>5.6186090000000002</c:v>
                </c:pt>
                <c:pt idx="10894">
                  <c:v>5.5252840000000001</c:v>
                </c:pt>
                <c:pt idx="10895">
                  <c:v>5.5050350000000003</c:v>
                </c:pt>
                <c:pt idx="10896">
                  <c:v>5.4843960000000003</c:v>
                </c:pt>
                <c:pt idx="10897">
                  <c:v>5.4637219999999997</c:v>
                </c:pt>
                <c:pt idx="10898">
                  <c:v>5.4637219999999997</c:v>
                </c:pt>
                <c:pt idx="10899">
                  <c:v>5.4637219999999997</c:v>
                </c:pt>
                <c:pt idx="10900">
                  <c:v>5.4327350000000001</c:v>
                </c:pt>
                <c:pt idx="10901">
                  <c:v>5.4327350000000001</c:v>
                </c:pt>
                <c:pt idx="10902">
                  <c:v>5.3433599999999997</c:v>
                </c:pt>
                <c:pt idx="10903">
                  <c:v>5.3215529999999998</c:v>
                </c:pt>
                <c:pt idx="10904">
                  <c:v>5.3001420000000001</c:v>
                </c:pt>
                <c:pt idx="10905">
                  <c:v>5.2793710000000003</c:v>
                </c:pt>
                <c:pt idx="10906">
                  <c:v>5.2793710000000003</c:v>
                </c:pt>
                <c:pt idx="10907">
                  <c:v>5.2793710000000003</c:v>
                </c:pt>
                <c:pt idx="10908">
                  <c:v>5.2587669999999997</c:v>
                </c:pt>
                <c:pt idx="10909">
                  <c:v>5.2587669999999997</c:v>
                </c:pt>
                <c:pt idx="10910">
                  <c:v>5.1851250000000002</c:v>
                </c:pt>
                <c:pt idx="10911">
                  <c:v>5.1690740000000002</c:v>
                </c:pt>
                <c:pt idx="10912">
                  <c:v>5.1539390000000003</c:v>
                </c:pt>
                <c:pt idx="10913">
                  <c:v>5.1397199999999996</c:v>
                </c:pt>
                <c:pt idx="10914">
                  <c:v>5.1397199999999996</c:v>
                </c:pt>
                <c:pt idx="10915">
                  <c:v>5.1397199999999996</c:v>
                </c:pt>
                <c:pt idx="10916">
                  <c:v>5.1472449999999998</c:v>
                </c:pt>
                <c:pt idx="10917">
                  <c:v>5.1472449999999998</c:v>
                </c:pt>
                <c:pt idx="10918">
                  <c:v>5.1220610000000004</c:v>
                </c:pt>
                <c:pt idx="10919">
                  <c:v>5.1267670000000001</c:v>
                </c:pt>
                <c:pt idx="10920">
                  <c:v>5.1313380000000004</c:v>
                </c:pt>
                <c:pt idx="10921">
                  <c:v>5.1366569999999996</c:v>
                </c:pt>
                <c:pt idx="10922">
                  <c:v>5.1366569999999996</c:v>
                </c:pt>
                <c:pt idx="10923">
                  <c:v>5.1366569999999996</c:v>
                </c:pt>
                <c:pt idx="10924">
                  <c:v>5.1799619999999997</c:v>
                </c:pt>
                <c:pt idx="10925">
                  <c:v>5.1799619999999997</c:v>
                </c:pt>
                <c:pt idx="10926">
                  <c:v>5.2091260000000004</c:v>
                </c:pt>
                <c:pt idx="10927">
                  <c:v>5.2187029999999996</c:v>
                </c:pt>
                <c:pt idx="10928">
                  <c:v>5.226642</c:v>
                </c:pt>
                <c:pt idx="10929">
                  <c:v>5.2327389999999996</c:v>
                </c:pt>
                <c:pt idx="10930">
                  <c:v>5.2327389999999996</c:v>
                </c:pt>
                <c:pt idx="10931">
                  <c:v>5.2327389999999996</c:v>
                </c:pt>
                <c:pt idx="10932">
                  <c:v>5.259849</c:v>
                </c:pt>
                <c:pt idx="10933">
                  <c:v>5.259849</c:v>
                </c:pt>
                <c:pt idx="10934">
                  <c:v>5.272392</c:v>
                </c:pt>
                <c:pt idx="10935">
                  <c:v>5.2734649999999998</c:v>
                </c:pt>
                <c:pt idx="10936">
                  <c:v>5.2718980000000002</c:v>
                </c:pt>
                <c:pt idx="10937">
                  <c:v>5.2672559999999997</c:v>
                </c:pt>
                <c:pt idx="10938">
                  <c:v>5.2672559999999997</c:v>
                </c:pt>
                <c:pt idx="10939">
                  <c:v>5.2672559999999997</c:v>
                </c:pt>
                <c:pt idx="10940">
                  <c:v>5.2426120000000003</c:v>
                </c:pt>
                <c:pt idx="10941">
                  <c:v>5.2426120000000003</c:v>
                </c:pt>
                <c:pt idx="10942">
                  <c:v>5.1973839999999996</c:v>
                </c:pt>
                <c:pt idx="10943">
                  <c:v>5.1793300000000002</c:v>
                </c:pt>
                <c:pt idx="10944">
                  <c:v>5.1581640000000002</c:v>
                </c:pt>
                <c:pt idx="10945">
                  <c:v>5.1383570000000001</c:v>
                </c:pt>
                <c:pt idx="10946">
                  <c:v>5.1383570000000001</c:v>
                </c:pt>
                <c:pt idx="10947">
                  <c:v>5.1383570000000001</c:v>
                </c:pt>
                <c:pt idx="10948">
                  <c:v>5.0420790000000002</c:v>
                </c:pt>
                <c:pt idx="10949">
                  <c:v>5.0420790000000002</c:v>
                </c:pt>
                <c:pt idx="10950">
                  <c:v>4.9693370000000003</c:v>
                </c:pt>
                <c:pt idx="10951">
                  <c:v>4.9552659999999999</c:v>
                </c:pt>
                <c:pt idx="10952">
                  <c:v>4.9499909999999998</c:v>
                </c:pt>
                <c:pt idx="10953">
                  <c:v>4.9537120000000003</c:v>
                </c:pt>
                <c:pt idx="10954">
                  <c:v>4.9537120000000003</c:v>
                </c:pt>
                <c:pt idx="10955">
                  <c:v>4.9537120000000003</c:v>
                </c:pt>
                <c:pt idx="10956">
                  <c:v>4.9587219999999999</c:v>
                </c:pt>
                <c:pt idx="10957">
                  <c:v>4.9587219999999999</c:v>
                </c:pt>
                <c:pt idx="10958">
                  <c:v>5.1700270000000002</c:v>
                </c:pt>
                <c:pt idx="10959">
                  <c:v>5.252167</c:v>
                </c:pt>
                <c:pt idx="10960">
                  <c:v>5.3488699999999998</c:v>
                </c:pt>
                <c:pt idx="10961">
                  <c:v>5.4524749999999997</c:v>
                </c:pt>
                <c:pt idx="10962">
                  <c:v>5.4524749999999997</c:v>
                </c:pt>
                <c:pt idx="10963">
                  <c:v>5.4524749999999997</c:v>
                </c:pt>
                <c:pt idx="10964">
                  <c:v>5.4524749999999997</c:v>
                </c:pt>
                <c:pt idx="10965">
                  <c:v>5.7785739999999999</c:v>
                </c:pt>
                <c:pt idx="10966">
                  <c:v>5.8525850000000004</c:v>
                </c:pt>
                <c:pt idx="10967">
                  <c:v>5.9688530000000002</c:v>
                </c:pt>
                <c:pt idx="10968">
                  <c:v>6.0820480000000003</c:v>
                </c:pt>
                <c:pt idx="10969">
                  <c:v>6.1921119999999998</c:v>
                </c:pt>
                <c:pt idx="10970">
                  <c:v>6.2963170000000002</c:v>
                </c:pt>
                <c:pt idx="10971">
                  <c:v>6.3847779999999998</c:v>
                </c:pt>
                <c:pt idx="10972">
                  <c:v>6.4668330000000003</c:v>
                </c:pt>
                <c:pt idx="10973">
                  <c:v>6.4668330000000003</c:v>
                </c:pt>
                <c:pt idx="10974">
                  <c:v>6.6811299999999996</c:v>
                </c:pt>
                <c:pt idx="10975">
                  <c:v>6.7168150000000004</c:v>
                </c:pt>
                <c:pt idx="10976">
                  <c:v>6.7589829999999997</c:v>
                </c:pt>
                <c:pt idx="10977">
                  <c:v>6.7874470000000002</c:v>
                </c:pt>
                <c:pt idx="10978">
                  <c:v>6.8020639999999997</c:v>
                </c:pt>
                <c:pt idx="10979">
                  <c:v>6.80131</c:v>
                </c:pt>
                <c:pt idx="10980">
                  <c:v>6.7880510000000003</c:v>
                </c:pt>
                <c:pt idx="10981">
                  <c:v>6.7611629999999998</c:v>
                </c:pt>
                <c:pt idx="10982">
                  <c:v>6.6199019999999997</c:v>
                </c:pt>
                <c:pt idx="10983">
                  <c:v>6.6199019999999997</c:v>
                </c:pt>
                <c:pt idx="10984">
                  <c:v>6.592886</c:v>
                </c:pt>
                <c:pt idx="10985">
                  <c:v>6.4652700000000003</c:v>
                </c:pt>
                <c:pt idx="10986">
                  <c:v>6.3895419999999996</c:v>
                </c:pt>
                <c:pt idx="10987">
                  <c:v>6.3080100000000003</c:v>
                </c:pt>
                <c:pt idx="10988">
                  <c:v>6.221743</c:v>
                </c:pt>
                <c:pt idx="10989">
                  <c:v>6.1330090000000004</c:v>
                </c:pt>
                <c:pt idx="10990">
                  <c:v>5.8096839999999998</c:v>
                </c:pt>
                <c:pt idx="10991">
                  <c:v>5.8096839999999998</c:v>
                </c:pt>
                <c:pt idx="10992">
                  <c:v>5.6539159999999997</c:v>
                </c:pt>
                <c:pt idx="10993">
                  <c:v>5.553401</c:v>
                </c:pt>
                <c:pt idx="10994">
                  <c:v>5.4515359999999999</c:v>
                </c:pt>
                <c:pt idx="10995">
                  <c:v>5.3410780000000004</c:v>
                </c:pt>
                <c:pt idx="10996">
                  <c:v>5.2345420000000003</c:v>
                </c:pt>
                <c:pt idx="10997">
                  <c:v>5.1225880000000004</c:v>
                </c:pt>
                <c:pt idx="10998">
                  <c:v>4.5599449999999999</c:v>
                </c:pt>
                <c:pt idx="10999">
                  <c:v>4.5599449999999999</c:v>
                </c:pt>
                <c:pt idx="11000">
                  <c:v>4.3980949999999996</c:v>
                </c:pt>
                <c:pt idx="11001">
                  <c:v>4.2913949999999996</c:v>
                </c:pt>
                <c:pt idx="11002">
                  <c:v>4.1842189999999997</c:v>
                </c:pt>
                <c:pt idx="11003">
                  <c:v>4.0764969999999998</c:v>
                </c:pt>
                <c:pt idx="11004">
                  <c:v>3.9729429999999999</c:v>
                </c:pt>
                <c:pt idx="11005">
                  <c:v>3.8644069999999999</c:v>
                </c:pt>
                <c:pt idx="11006">
                  <c:v>3.5229300000000001</c:v>
                </c:pt>
                <c:pt idx="11007">
                  <c:v>3.5229300000000001</c:v>
                </c:pt>
                <c:pt idx="11008">
                  <c:v>3.355674</c:v>
                </c:pt>
                <c:pt idx="11009">
                  <c:v>3.2528489999999999</c:v>
                </c:pt>
                <c:pt idx="11010">
                  <c:v>3.150045</c:v>
                </c:pt>
                <c:pt idx="11011">
                  <c:v>3.0473710000000001</c:v>
                </c:pt>
                <c:pt idx="11012">
                  <c:v>2.9495520000000002</c:v>
                </c:pt>
                <c:pt idx="11013">
                  <c:v>2.847588</c:v>
                </c:pt>
                <c:pt idx="11014">
                  <c:v>2.5228220000000001</c:v>
                </c:pt>
                <c:pt idx="11015">
                  <c:v>2.5228220000000001</c:v>
                </c:pt>
                <c:pt idx="11016">
                  <c:v>2.3633760000000001</c:v>
                </c:pt>
                <c:pt idx="11017">
                  <c:v>2.2679100000000001</c:v>
                </c:pt>
                <c:pt idx="11018">
                  <c:v>2.1737060000000001</c:v>
                </c:pt>
                <c:pt idx="11019">
                  <c:v>2.0848620000000002</c:v>
                </c:pt>
                <c:pt idx="11020">
                  <c:v>1.9930410000000001</c:v>
                </c:pt>
                <c:pt idx="11021">
                  <c:v>1.9037360000000001</c:v>
                </c:pt>
                <c:pt idx="11022">
                  <c:v>1.4777389999999999</c:v>
                </c:pt>
                <c:pt idx="11023">
                  <c:v>1.398644</c:v>
                </c:pt>
                <c:pt idx="11024">
                  <c:v>1.3176209999999999</c:v>
                </c:pt>
                <c:pt idx="11025">
                  <c:v>1.235895</c:v>
                </c:pt>
                <c:pt idx="11026">
                  <c:v>1.1546400000000001</c:v>
                </c:pt>
                <c:pt idx="11027">
                  <c:v>1.0738160000000001</c:v>
                </c:pt>
                <c:pt idx="11028">
                  <c:v>1.0738160000000001</c:v>
                </c:pt>
                <c:pt idx="11029">
                  <c:v>1.0738160000000001</c:v>
                </c:pt>
                <c:pt idx="11030">
                  <c:v>0.690801</c:v>
                </c:pt>
                <c:pt idx="11031">
                  <c:v>0.61451100000000003</c:v>
                </c:pt>
                <c:pt idx="11032">
                  <c:v>0.539385</c:v>
                </c:pt>
                <c:pt idx="11033">
                  <c:v>0.46306900000000001</c:v>
                </c:pt>
                <c:pt idx="11034">
                  <c:v>0.38665500000000003</c:v>
                </c:pt>
                <c:pt idx="11035">
                  <c:v>0.31348199999999998</c:v>
                </c:pt>
                <c:pt idx="11036">
                  <c:v>0.31348199999999998</c:v>
                </c:pt>
                <c:pt idx="11037">
                  <c:v>0.31348199999999998</c:v>
                </c:pt>
                <c:pt idx="11038">
                  <c:v>6.4683000000000004E-2</c:v>
                </c:pt>
                <c:pt idx="11039">
                  <c:v>6.4683000000000004E-2</c:v>
                </c:pt>
                <c:pt idx="11040">
                  <c:v>-6.3284999999999994E-2</c:v>
                </c:pt>
                <c:pt idx="11041">
                  <c:v>-0.140788</c:v>
                </c:pt>
                <c:pt idx="11042">
                  <c:v>-0.218585</c:v>
                </c:pt>
                <c:pt idx="11043">
                  <c:v>-0.29340899999999998</c:v>
                </c:pt>
                <c:pt idx="11044">
                  <c:v>-0.371888</c:v>
                </c:pt>
                <c:pt idx="11045">
                  <c:v>-0.4506</c:v>
                </c:pt>
                <c:pt idx="11046">
                  <c:v>-0.4506</c:v>
                </c:pt>
                <c:pt idx="11047">
                  <c:v>-0.69816299999999998</c:v>
                </c:pt>
                <c:pt idx="11048">
                  <c:v>-0.69816299999999998</c:v>
                </c:pt>
                <c:pt idx="11049">
                  <c:v>-0.69816299999999998</c:v>
                </c:pt>
                <c:pt idx="11050">
                  <c:v>-0.69816299999999998</c:v>
                </c:pt>
                <c:pt idx="11051">
                  <c:v>-0.69816299999999998</c:v>
                </c:pt>
                <c:pt idx="11052">
                  <c:v>-0.82057899999999995</c:v>
                </c:pt>
                <c:pt idx="11053">
                  <c:v>-0.89617199999999997</c:v>
                </c:pt>
                <c:pt idx="11054">
                  <c:v>-1.117974</c:v>
                </c:pt>
                <c:pt idx="11055">
                  <c:v>-1.189573</c:v>
                </c:pt>
                <c:pt idx="11056">
                  <c:v>-1.189573</c:v>
                </c:pt>
                <c:pt idx="11057">
                  <c:v>-1.189573</c:v>
                </c:pt>
                <c:pt idx="11058">
                  <c:v>-1.4162870000000001</c:v>
                </c:pt>
                <c:pt idx="11059">
                  <c:v>-1.4162870000000001</c:v>
                </c:pt>
                <c:pt idx="11060">
                  <c:v>-1.5106520000000001</c:v>
                </c:pt>
                <c:pt idx="11061">
                  <c:v>-1.5689569999999999</c:v>
                </c:pt>
                <c:pt idx="11062">
                  <c:v>-1.7318089999999999</c:v>
                </c:pt>
                <c:pt idx="11063">
                  <c:v>-1.7842469999999999</c:v>
                </c:pt>
                <c:pt idx="11064">
                  <c:v>-1.7842469999999999</c:v>
                </c:pt>
                <c:pt idx="11065">
                  <c:v>-1.967868</c:v>
                </c:pt>
                <c:pt idx="11066">
                  <c:v>-1.967868</c:v>
                </c:pt>
                <c:pt idx="11067">
                  <c:v>-1.967868</c:v>
                </c:pt>
                <c:pt idx="11068">
                  <c:v>-2.043466</c:v>
                </c:pt>
                <c:pt idx="11069">
                  <c:v>-2.0910000000000002</c:v>
                </c:pt>
                <c:pt idx="11070">
                  <c:v>-2.2356829999999999</c:v>
                </c:pt>
                <c:pt idx="11071">
                  <c:v>-2.2843439999999999</c:v>
                </c:pt>
                <c:pt idx="11072">
                  <c:v>-2.2843439999999999</c:v>
                </c:pt>
                <c:pt idx="11073">
                  <c:v>-2.4638420000000001</c:v>
                </c:pt>
                <c:pt idx="11074">
                  <c:v>-2.4638420000000001</c:v>
                </c:pt>
                <c:pt idx="11075">
                  <c:v>-2.4638420000000001</c:v>
                </c:pt>
                <c:pt idx="11076">
                  <c:v>-2.5375030000000001</c:v>
                </c:pt>
                <c:pt idx="11077">
                  <c:v>-2.5867740000000001</c:v>
                </c:pt>
                <c:pt idx="11078">
                  <c:v>-2.7342</c:v>
                </c:pt>
                <c:pt idx="11079">
                  <c:v>-2.7845580000000001</c:v>
                </c:pt>
                <c:pt idx="11080">
                  <c:v>-2.7845580000000001</c:v>
                </c:pt>
                <c:pt idx="11081">
                  <c:v>-2.9696899999999999</c:v>
                </c:pt>
                <c:pt idx="11082">
                  <c:v>-2.9696899999999999</c:v>
                </c:pt>
                <c:pt idx="11083">
                  <c:v>-2.9696899999999999</c:v>
                </c:pt>
                <c:pt idx="11084">
                  <c:v>-3.0452910000000002</c:v>
                </c:pt>
                <c:pt idx="11085">
                  <c:v>-3.0942620000000001</c:v>
                </c:pt>
                <c:pt idx="11086">
                  <c:v>-3.2350099999999999</c:v>
                </c:pt>
                <c:pt idx="11087">
                  <c:v>-3.2769300000000001</c:v>
                </c:pt>
                <c:pt idx="11088">
                  <c:v>-3.2769300000000001</c:v>
                </c:pt>
                <c:pt idx="11089">
                  <c:v>-3.4363389999999998</c:v>
                </c:pt>
                <c:pt idx="11090">
                  <c:v>-3.4363389999999998</c:v>
                </c:pt>
                <c:pt idx="11091">
                  <c:v>-3.4363389999999998</c:v>
                </c:pt>
                <c:pt idx="11092">
                  <c:v>-3.4960749999999998</c:v>
                </c:pt>
                <c:pt idx="11093">
                  <c:v>-3.5325440000000001</c:v>
                </c:pt>
                <c:pt idx="11094">
                  <c:v>-3.6270099999999998</c:v>
                </c:pt>
                <c:pt idx="11095">
                  <c:v>-3.6535359999999999</c:v>
                </c:pt>
                <c:pt idx="11096">
                  <c:v>-3.6535359999999999</c:v>
                </c:pt>
                <c:pt idx="11097">
                  <c:v>-3.75081</c:v>
                </c:pt>
                <c:pt idx="11098">
                  <c:v>-3.75081</c:v>
                </c:pt>
                <c:pt idx="11099">
                  <c:v>-3.75081</c:v>
                </c:pt>
                <c:pt idx="11100">
                  <c:v>-3.7786409999999999</c:v>
                </c:pt>
                <c:pt idx="11101">
                  <c:v>-3.7936459999999999</c:v>
                </c:pt>
                <c:pt idx="11102">
                  <c:v>-3.817361</c:v>
                </c:pt>
                <c:pt idx="11103">
                  <c:v>-3.815941</c:v>
                </c:pt>
                <c:pt idx="11104">
                  <c:v>-3.815941</c:v>
                </c:pt>
                <c:pt idx="11105">
                  <c:v>-3.8219349999999999</c:v>
                </c:pt>
                <c:pt idx="11106">
                  <c:v>-3.8219349999999999</c:v>
                </c:pt>
                <c:pt idx="11107">
                  <c:v>-3.8219349999999999</c:v>
                </c:pt>
                <c:pt idx="11108">
                  <c:v>-3.8036750000000001</c:v>
                </c:pt>
                <c:pt idx="11109">
                  <c:v>-3.7887300000000002</c:v>
                </c:pt>
                <c:pt idx="11110">
                  <c:v>-3.720011</c:v>
                </c:pt>
                <c:pt idx="11111">
                  <c:v>-3.6897440000000001</c:v>
                </c:pt>
                <c:pt idx="11112">
                  <c:v>-3.6897440000000001</c:v>
                </c:pt>
                <c:pt idx="11113">
                  <c:v>-3.590217</c:v>
                </c:pt>
                <c:pt idx="11114">
                  <c:v>-3.590217</c:v>
                </c:pt>
                <c:pt idx="11115">
                  <c:v>-3.590217</c:v>
                </c:pt>
                <c:pt idx="11116">
                  <c:v>-3.523558</c:v>
                </c:pt>
                <c:pt idx="11117">
                  <c:v>-3.4785010000000001</c:v>
                </c:pt>
                <c:pt idx="11118">
                  <c:v>-3.3319589999999999</c:v>
                </c:pt>
                <c:pt idx="11119">
                  <c:v>-3.2781760000000002</c:v>
                </c:pt>
                <c:pt idx="11120">
                  <c:v>-3.2781760000000002</c:v>
                </c:pt>
                <c:pt idx="11121">
                  <c:v>-3.1038570000000001</c:v>
                </c:pt>
                <c:pt idx="11122">
                  <c:v>-3.1038570000000001</c:v>
                </c:pt>
                <c:pt idx="11123">
                  <c:v>-3.1038570000000001</c:v>
                </c:pt>
                <c:pt idx="11124">
                  <c:v>-3.0123929999999999</c:v>
                </c:pt>
                <c:pt idx="11125">
                  <c:v>-2.9554819999999999</c:v>
                </c:pt>
                <c:pt idx="11126">
                  <c:v>-2.7846139999999999</c:v>
                </c:pt>
                <c:pt idx="11127">
                  <c:v>-2.7273779999999999</c:v>
                </c:pt>
                <c:pt idx="11128">
                  <c:v>-2.7273779999999999</c:v>
                </c:pt>
                <c:pt idx="11129">
                  <c:v>-2.4466359999999998</c:v>
                </c:pt>
                <c:pt idx="11130">
                  <c:v>-2.4466359999999998</c:v>
                </c:pt>
                <c:pt idx="11131">
                  <c:v>-2.4466359999999998</c:v>
                </c:pt>
                <c:pt idx="11132">
                  <c:v>-2.3619509999999999</c:v>
                </c:pt>
                <c:pt idx="11133">
                  <c:v>-2.3097889999999999</c:v>
                </c:pt>
                <c:pt idx="11134">
                  <c:v>-2.1254379999999999</c:v>
                </c:pt>
                <c:pt idx="11135">
                  <c:v>-2.1254379999999999</c:v>
                </c:pt>
                <c:pt idx="11136">
                  <c:v>-2.1254379999999999</c:v>
                </c:pt>
                <c:pt idx="11137">
                  <c:v>-2.0045920000000002</c:v>
                </c:pt>
                <c:pt idx="11138">
                  <c:v>-2.0045920000000002</c:v>
                </c:pt>
                <c:pt idx="11139">
                  <c:v>-2.0045920000000002</c:v>
                </c:pt>
                <c:pt idx="11140">
                  <c:v>-1.9414610000000001</c:v>
                </c:pt>
                <c:pt idx="11141">
                  <c:v>-1.9080710000000001</c:v>
                </c:pt>
                <c:pt idx="11142">
                  <c:v>-1.799636</c:v>
                </c:pt>
                <c:pt idx="11143">
                  <c:v>-1.799636</c:v>
                </c:pt>
                <c:pt idx="11144">
                  <c:v>-1.799636</c:v>
                </c:pt>
                <c:pt idx="11145">
                  <c:v>-1.725932</c:v>
                </c:pt>
                <c:pt idx="11146">
                  <c:v>-1.725932</c:v>
                </c:pt>
                <c:pt idx="11147">
                  <c:v>-1.712439</c:v>
                </c:pt>
                <c:pt idx="11148">
                  <c:v>-1.6949860000000001</c:v>
                </c:pt>
                <c:pt idx="11149">
                  <c:v>-1.678795</c:v>
                </c:pt>
                <c:pt idx="11150">
                  <c:v>-1.611804</c:v>
                </c:pt>
                <c:pt idx="11151">
                  <c:v>-1.5402530000000001</c:v>
                </c:pt>
                <c:pt idx="11152">
                  <c:v>-1.5402530000000001</c:v>
                </c:pt>
                <c:pt idx="11153">
                  <c:v>-1.5320940000000001</c:v>
                </c:pt>
                <c:pt idx="11154">
                  <c:v>-1.514041</c:v>
                </c:pt>
                <c:pt idx="11155">
                  <c:v>-1.49695</c:v>
                </c:pt>
                <c:pt idx="11156">
                  <c:v>-1.4778979999999999</c:v>
                </c:pt>
                <c:pt idx="11157">
                  <c:v>-1.4567870000000001</c:v>
                </c:pt>
                <c:pt idx="11158">
                  <c:v>-1.408156</c:v>
                </c:pt>
                <c:pt idx="11159">
                  <c:v>-1.2873570000000001</c:v>
                </c:pt>
                <c:pt idx="11160">
                  <c:v>-1.2873570000000001</c:v>
                </c:pt>
                <c:pt idx="11161">
                  <c:v>-1.2754639999999999</c:v>
                </c:pt>
                <c:pt idx="11162">
                  <c:v>-1.244057</c:v>
                </c:pt>
                <c:pt idx="11163">
                  <c:v>-1.2103600000000001</c:v>
                </c:pt>
                <c:pt idx="11164">
                  <c:v>-1.1743619999999999</c:v>
                </c:pt>
                <c:pt idx="11165">
                  <c:v>-1.1356139999999999</c:v>
                </c:pt>
                <c:pt idx="11166">
                  <c:v>-1.0538110000000001</c:v>
                </c:pt>
                <c:pt idx="11167">
                  <c:v>-0.87148400000000004</c:v>
                </c:pt>
                <c:pt idx="11168">
                  <c:v>-0.87148400000000004</c:v>
                </c:pt>
                <c:pt idx="11169">
                  <c:v>-0.84377100000000005</c:v>
                </c:pt>
                <c:pt idx="11170">
                  <c:v>-0.79195300000000002</c:v>
                </c:pt>
                <c:pt idx="11171">
                  <c:v>-0.73508099999999998</c:v>
                </c:pt>
                <c:pt idx="11172">
                  <c:v>-0.67954599999999998</c:v>
                </c:pt>
                <c:pt idx="11173">
                  <c:v>-0.61616700000000002</c:v>
                </c:pt>
                <c:pt idx="11174">
                  <c:v>-0.48552200000000001</c:v>
                </c:pt>
                <c:pt idx="11175">
                  <c:v>-0.249721</c:v>
                </c:pt>
                <c:pt idx="11176">
                  <c:v>-0.249721</c:v>
                </c:pt>
                <c:pt idx="11177">
                  <c:v>-0.20541400000000001</c:v>
                </c:pt>
                <c:pt idx="11178">
                  <c:v>-0.136044</c:v>
                </c:pt>
                <c:pt idx="11179">
                  <c:v>-6.2699000000000005E-2</c:v>
                </c:pt>
                <c:pt idx="11180">
                  <c:v>1.455E-2</c:v>
                </c:pt>
                <c:pt idx="11181">
                  <c:v>9.2017000000000002E-2</c:v>
                </c:pt>
                <c:pt idx="11182">
                  <c:v>0.24677199999999999</c:v>
                </c:pt>
                <c:pt idx="11183">
                  <c:v>0.49910399999999999</c:v>
                </c:pt>
                <c:pt idx="11184">
                  <c:v>0.49910399999999999</c:v>
                </c:pt>
                <c:pt idx="11185">
                  <c:v>0.54648099999999999</c:v>
                </c:pt>
                <c:pt idx="11186">
                  <c:v>0.623394</c:v>
                </c:pt>
                <c:pt idx="11187">
                  <c:v>0.69922399999999996</c:v>
                </c:pt>
                <c:pt idx="11188">
                  <c:v>0.77376100000000003</c:v>
                </c:pt>
                <c:pt idx="11189">
                  <c:v>0.84260100000000004</c:v>
                </c:pt>
                <c:pt idx="11190">
                  <c:v>0.98395500000000002</c:v>
                </c:pt>
                <c:pt idx="11191">
                  <c:v>1.205646</c:v>
                </c:pt>
                <c:pt idx="11192">
                  <c:v>1.205646</c:v>
                </c:pt>
                <c:pt idx="11193">
                  <c:v>1.250138</c:v>
                </c:pt>
                <c:pt idx="11194">
                  <c:v>1.312476</c:v>
                </c:pt>
                <c:pt idx="11195">
                  <c:v>1.3771679999999999</c:v>
                </c:pt>
                <c:pt idx="11196">
                  <c:v>1.4405319999999999</c:v>
                </c:pt>
                <c:pt idx="11197">
                  <c:v>1.5048429999999999</c:v>
                </c:pt>
                <c:pt idx="11198">
                  <c:v>1.627788</c:v>
                </c:pt>
                <c:pt idx="11199">
                  <c:v>1.8205290000000001</c:v>
                </c:pt>
                <c:pt idx="11200">
                  <c:v>1.8205290000000001</c:v>
                </c:pt>
                <c:pt idx="11201">
                  <c:v>1.861067</c:v>
                </c:pt>
                <c:pt idx="11202">
                  <c:v>1.920863</c:v>
                </c:pt>
                <c:pt idx="11203">
                  <c:v>1.9774799999999999</c:v>
                </c:pt>
                <c:pt idx="11204">
                  <c:v>2.0372620000000001</c:v>
                </c:pt>
                <c:pt idx="11205">
                  <c:v>2.0970279999999999</c:v>
                </c:pt>
                <c:pt idx="11206">
                  <c:v>2.2140689999999998</c:v>
                </c:pt>
                <c:pt idx="11207">
                  <c:v>2.3893800000000001</c:v>
                </c:pt>
                <c:pt idx="11208">
                  <c:v>2.3893800000000001</c:v>
                </c:pt>
                <c:pt idx="11209">
                  <c:v>2.4258510000000002</c:v>
                </c:pt>
                <c:pt idx="11210">
                  <c:v>2.481833</c:v>
                </c:pt>
                <c:pt idx="11211">
                  <c:v>2.5371730000000001</c:v>
                </c:pt>
                <c:pt idx="11212">
                  <c:v>2.5907809999999998</c:v>
                </c:pt>
                <c:pt idx="11213">
                  <c:v>2.6423130000000001</c:v>
                </c:pt>
                <c:pt idx="11214">
                  <c:v>2.745981</c:v>
                </c:pt>
                <c:pt idx="11215">
                  <c:v>2.902282</c:v>
                </c:pt>
                <c:pt idx="11216">
                  <c:v>2.902282</c:v>
                </c:pt>
                <c:pt idx="11217">
                  <c:v>2.9329260000000001</c:v>
                </c:pt>
                <c:pt idx="11218">
                  <c:v>2.9808210000000002</c:v>
                </c:pt>
                <c:pt idx="11219">
                  <c:v>3.0263879999999999</c:v>
                </c:pt>
                <c:pt idx="11220">
                  <c:v>3.0709919999999999</c:v>
                </c:pt>
                <c:pt idx="11221">
                  <c:v>3.1135199999999998</c:v>
                </c:pt>
                <c:pt idx="11222">
                  <c:v>3.1933310000000001</c:v>
                </c:pt>
                <c:pt idx="11223">
                  <c:v>3.1933310000000001</c:v>
                </c:pt>
                <c:pt idx="11224">
                  <c:v>3.3237809999999999</c:v>
                </c:pt>
                <c:pt idx="11225">
                  <c:v>3.3237809999999999</c:v>
                </c:pt>
                <c:pt idx="11226">
                  <c:v>3.3237809999999999</c:v>
                </c:pt>
                <c:pt idx="11227">
                  <c:v>3.346994</c:v>
                </c:pt>
                <c:pt idx="11228">
                  <c:v>3.3818549999999998</c:v>
                </c:pt>
                <c:pt idx="11229">
                  <c:v>3.4164089999999998</c:v>
                </c:pt>
                <c:pt idx="11230">
                  <c:v>3.5460940000000001</c:v>
                </c:pt>
                <c:pt idx="11231">
                  <c:v>3.5460940000000001</c:v>
                </c:pt>
                <c:pt idx="11232">
                  <c:v>3.5460940000000001</c:v>
                </c:pt>
                <c:pt idx="11233">
                  <c:v>3.6511309999999999</c:v>
                </c:pt>
                <c:pt idx="11234">
                  <c:v>3.6511309999999999</c:v>
                </c:pt>
                <c:pt idx="11235">
                  <c:v>3.667875</c:v>
                </c:pt>
                <c:pt idx="11236">
                  <c:v>3.6964199999999998</c:v>
                </c:pt>
                <c:pt idx="11237">
                  <c:v>3.7228159999999999</c:v>
                </c:pt>
                <c:pt idx="11238">
                  <c:v>3.8253569999999999</c:v>
                </c:pt>
                <c:pt idx="11239">
                  <c:v>3.8253569999999999</c:v>
                </c:pt>
                <c:pt idx="11240">
                  <c:v>3.8253569999999999</c:v>
                </c:pt>
                <c:pt idx="11241">
                  <c:v>3.9097460000000002</c:v>
                </c:pt>
                <c:pt idx="11242">
                  <c:v>3.9097460000000002</c:v>
                </c:pt>
                <c:pt idx="11243">
                  <c:v>3.923019</c:v>
                </c:pt>
                <c:pt idx="11244">
                  <c:v>3.9457200000000001</c:v>
                </c:pt>
                <c:pt idx="11245">
                  <c:v>3.9677190000000002</c:v>
                </c:pt>
                <c:pt idx="11246">
                  <c:v>4.0492010000000001</c:v>
                </c:pt>
                <c:pt idx="11247">
                  <c:v>4.0492010000000001</c:v>
                </c:pt>
                <c:pt idx="11248">
                  <c:v>4.0492010000000001</c:v>
                </c:pt>
                <c:pt idx="11249">
                  <c:v>4.1620369999999998</c:v>
                </c:pt>
                <c:pt idx="11250">
                  <c:v>4.1620369999999998</c:v>
                </c:pt>
                <c:pt idx="11251">
                  <c:v>4.1716559999999996</c:v>
                </c:pt>
                <c:pt idx="11252">
                  <c:v>4.185346</c:v>
                </c:pt>
                <c:pt idx="11253">
                  <c:v>4.2028920000000003</c:v>
                </c:pt>
                <c:pt idx="11254">
                  <c:v>4.2674459999999996</c:v>
                </c:pt>
                <c:pt idx="11255">
                  <c:v>4.2674459999999996</c:v>
                </c:pt>
                <c:pt idx="11256">
                  <c:v>4.2674459999999996</c:v>
                </c:pt>
                <c:pt idx="11257">
                  <c:v>4.4732079999999996</c:v>
                </c:pt>
                <c:pt idx="11258">
                  <c:v>4.4732079999999996</c:v>
                </c:pt>
                <c:pt idx="11259">
                  <c:v>4.4811379999999996</c:v>
                </c:pt>
                <c:pt idx="11260">
                  <c:v>4.4931169999999998</c:v>
                </c:pt>
                <c:pt idx="11261">
                  <c:v>4.5074870000000002</c:v>
                </c:pt>
                <c:pt idx="11262">
                  <c:v>4.5629160000000004</c:v>
                </c:pt>
                <c:pt idx="11263">
                  <c:v>4.5629160000000004</c:v>
                </c:pt>
                <c:pt idx="11264">
                  <c:v>4.5629160000000004</c:v>
                </c:pt>
                <c:pt idx="11265">
                  <c:v>4.6046690000000003</c:v>
                </c:pt>
                <c:pt idx="11266">
                  <c:v>4.6046690000000003</c:v>
                </c:pt>
                <c:pt idx="11267">
                  <c:v>4.6132340000000003</c:v>
                </c:pt>
                <c:pt idx="11268">
                  <c:v>4.6363570000000003</c:v>
                </c:pt>
                <c:pt idx="11269">
                  <c:v>4.6363570000000003</c:v>
                </c:pt>
                <c:pt idx="11270">
                  <c:v>4.6773110000000004</c:v>
                </c:pt>
                <c:pt idx="11271">
                  <c:v>4.6773110000000004</c:v>
                </c:pt>
                <c:pt idx="11272">
                  <c:v>4.6773110000000004</c:v>
                </c:pt>
                <c:pt idx="11273">
                  <c:v>4.7061019999999996</c:v>
                </c:pt>
                <c:pt idx="11274">
                  <c:v>4.7061019999999996</c:v>
                </c:pt>
                <c:pt idx="11275">
                  <c:v>4.712154</c:v>
                </c:pt>
                <c:pt idx="11276">
                  <c:v>4.7284629999999996</c:v>
                </c:pt>
                <c:pt idx="11277">
                  <c:v>4.7346950000000003</c:v>
                </c:pt>
                <c:pt idx="11278">
                  <c:v>4.7667409999999997</c:v>
                </c:pt>
                <c:pt idx="11279">
                  <c:v>4.7667409999999997</c:v>
                </c:pt>
                <c:pt idx="11280">
                  <c:v>4.7667409999999997</c:v>
                </c:pt>
                <c:pt idx="11281">
                  <c:v>4.7692589999999999</c:v>
                </c:pt>
                <c:pt idx="11282">
                  <c:v>4.7762380000000002</c:v>
                </c:pt>
                <c:pt idx="11283">
                  <c:v>4.7784789999999999</c:v>
                </c:pt>
                <c:pt idx="11284">
                  <c:v>4.7805809999999997</c:v>
                </c:pt>
                <c:pt idx="11285">
                  <c:v>4.7824309999999999</c:v>
                </c:pt>
                <c:pt idx="11286">
                  <c:v>4.7840550000000004</c:v>
                </c:pt>
                <c:pt idx="11287">
                  <c:v>4.7905939999999996</c:v>
                </c:pt>
                <c:pt idx="11288">
                  <c:v>4.7905939999999996</c:v>
                </c:pt>
                <c:pt idx="11289">
                  <c:v>4.7905730000000002</c:v>
                </c:pt>
                <c:pt idx="11290">
                  <c:v>4.7915720000000004</c:v>
                </c:pt>
                <c:pt idx="11291">
                  <c:v>4.7918029999999998</c:v>
                </c:pt>
                <c:pt idx="11292">
                  <c:v>4.7920509999999998</c:v>
                </c:pt>
                <c:pt idx="11293">
                  <c:v>4.7922359999999999</c:v>
                </c:pt>
                <c:pt idx="11294">
                  <c:v>4.7914329999999996</c:v>
                </c:pt>
                <c:pt idx="11295">
                  <c:v>4.7939429999999996</c:v>
                </c:pt>
                <c:pt idx="11296">
                  <c:v>4.7939429999999996</c:v>
                </c:pt>
                <c:pt idx="11297">
                  <c:v>4.7925529999999998</c:v>
                </c:pt>
                <c:pt idx="11298">
                  <c:v>4.7908289999999996</c:v>
                </c:pt>
                <c:pt idx="11299">
                  <c:v>4.7900520000000002</c:v>
                </c:pt>
                <c:pt idx="11300">
                  <c:v>4.7893249999999998</c:v>
                </c:pt>
                <c:pt idx="11301">
                  <c:v>4.7886610000000003</c:v>
                </c:pt>
                <c:pt idx="11302">
                  <c:v>4.7916129999999999</c:v>
                </c:pt>
                <c:pt idx="11303">
                  <c:v>4.7916129999999999</c:v>
                </c:pt>
                <c:pt idx="11304">
                  <c:v>4.7916129999999999</c:v>
                </c:pt>
                <c:pt idx="11305">
                  <c:v>4.7896359999999998</c:v>
                </c:pt>
                <c:pt idx="11306">
                  <c:v>4.7874840000000001</c:v>
                </c:pt>
                <c:pt idx="11307">
                  <c:v>4.7865849999999996</c:v>
                </c:pt>
                <c:pt idx="11308">
                  <c:v>4.785819</c:v>
                </c:pt>
                <c:pt idx="11309">
                  <c:v>4.7852030000000001</c:v>
                </c:pt>
                <c:pt idx="11310">
                  <c:v>4.7846390000000003</c:v>
                </c:pt>
                <c:pt idx="11311">
                  <c:v>4.7909050000000004</c:v>
                </c:pt>
                <c:pt idx="11312">
                  <c:v>4.7909050000000004</c:v>
                </c:pt>
                <c:pt idx="11313">
                  <c:v>4.7905730000000002</c:v>
                </c:pt>
                <c:pt idx="11314">
                  <c:v>4.7929259999999996</c:v>
                </c:pt>
                <c:pt idx="11315">
                  <c:v>4.7944620000000002</c:v>
                </c:pt>
                <c:pt idx="11316">
                  <c:v>4.7964710000000004</c:v>
                </c:pt>
                <c:pt idx="11317">
                  <c:v>4.800001</c:v>
                </c:pt>
                <c:pt idx="11318">
                  <c:v>4.8208500000000001</c:v>
                </c:pt>
                <c:pt idx="11319">
                  <c:v>4.8208500000000001</c:v>
                </c:pt>
                <c:pt idx="11320">
                  <c:v>4.8208500000000001</c:v>
                </c:pt>
                <c:pt idx="11321">
                  <c:v>4.8230209999999998</c:v>
                </c:pt>
                <c:pt idx="11322">
                  <c:v>4.8344610000000001</c:v>
                </c:pt>
                <c:pt idx="11323">
                  <c:v>4.8412459999999999</c:v>
                </c:pt>
                <c:pt idx="11324">
                  <c:v>4.8483179999999999</c:v>
                </c:pt>
                <c:pt idx="11325">
                  <c:v>4.8556549999999996</c:v>
                </c:pt>
                <c:pt idx="11326">
                  <c:v>4.8892439999999997</c:v>
                </c:pt>
                <c:pt idx="11327">
                  <c:v>4.8892439999999997</c:v>
                </c:pt>
                <c:pt idx="11328">
                  <c:v>4.8892439999999997</c:v>
                </c:pt>
                <c:pt idx="11329">
                  <c:v>4.8950060000000004</c:v>
                </c:pt>
                <c:pt idx="11330">
                  <c:v>4.9131859999999996</c:v>
                </c:pt>
                <c:pt idx="11331">
                  <c:v>4.9221849999999998</c:v>
                </c:pt>
                <c:pt idx="11332">
                  <c:v>4.9316139999999997</c:v>
                </c:pt>
                <c:pt idx="11333">
                  <c:v>4.9412760000000002</c:v>
                </c:pt>
                <c:pt idx="11334">
                  <c:v>4.9829340000000002</c:v>
                </c:pt>
                <c:pt idx="11335">
                  <c:v>4.9829340000000002</c:v>
                </c:pt>
                <c:pt idx="11336">
                  <c:v>4.9829340000000002</c:v>
                </c:pt>
                <c:pt idx="11337">
                  <c:v>4.9877669999999998</c:v>
                </c:pt>
                <c:pt idx="11338">
                  <c:v>5.0052329999999996</c:v>
                </c:pt>
                <c:pt idx="11339">
                  <c:v>5.0138629999999997</c:v>
                </c:pt>
                <c:pt idx="11340">
                  <c:v>5.0224229999999999</c:v>
                </c:pt>
                <c:pt idx="11341">
                  <c:v>5.0291430000000004</c:v>
                </c:pt>
                <c:pt idx="11342">
                  <c:v>5.0633480000000004</c:v>
                </c:pt>
                <c:pt idx="11343">
                  <c:v>5.0633480000000004</c:v>
                </c:pt>
                <c:pt idx="11344">
                  <c:v>5.0633480000000004</c:v>
                </c:pt>
                <c:pt idx="11345">
                  <c:v>5.0666469999999997</c:v>
                </c:pt>
                <c:pt idx="11346">
                  <c:v>5.0793689999999998</c:v>
                </c:pt>
                <c:pt idx="11347">
                  <c:v>5.0839720000000002</c:v>
                </c:pt>
                <c:pt idx="11348">
                  <c:v>5.0886069999999997</c:v>
                </c:pt>
                <c:pt idx="11349">
                  <c:v>5.0933149999999996</c:v>
                </c:pt>
                <c:pt idx="11350">
                  <c:v>5.1257869999999999</c:v>
                </c:pt>
                <c:pt idx="11351">
                  <c:v>5.1257869999999999</c:v>
                </c:pt>
                <c:pt idx="11352">
                  <c:v>5.1257869999999999</c:v>
                </c:pt>
                <c:pt idx="11353">
                  <c:v>5.1326029999999996</c:v>
                </c:pt>
                <c:pt idx="11354">
                  <c:v>5.1384410000000003</c:v>
                </c:pt>
                <c:pt idx="11355">
                  <c:v>5.1445559999999997</c:v>
                </c:pt>
                <c:pt idx="11356">
                  <c:v>5.1509419999999997</c:v>
                </c:pt>
                <c:pt idx="11357">
                  <c:v>5.1570749999999999</c:v>
                </c:pt>
                <c:pt idx="11358">
                  <c:v>5.1991329999999998</c:v>
                </c:pt>
                <c:pt idx="11359">
                  <c:v>5.1991329999999998</c:v>
                </c:pt>
                <c:pt idx="11360">
                  <c:v>5.1991329999999998</c:v>
                </c:pt>
                <c:pt idx="11361">
                  <c:v>5.2083599999999999</c:v>
                </c:pt>
                <c:pt idx="11362">
                  <c:v>5.2157669999999996</c:v>
                </c:pt>
                <c:pt idx="11363">
                  <c:v>5.2233510000000001</c:v>
                </c:pt>
                <c:pt idx="11364">
                  <c:v>5.2310970000000001</c:v>
                </c:pt>
                <c:pt idx="11365">
                  <c:v>5.2389919999999996</c:v>
                </c:pt>
                <c:pt idx="11366">
                  <c:v>5.2853570000000003</c:v>
                </c:pt>
                <c:pt idx="11367">
                  <c:v>5.2853570000000003</c:v>
                </c:pt>
                <c:pt idx="11368">
                  <c:v>5.2853570000000003</c:v>
                </c:pt>
                <c:pt idx="11369">
                  <c:v>5.2943749999999996</c:v>
                </c:pt>
                <c:pt idx="11370">
                  <c:v>5.301183</c:v>
                </c:pt>
                <c:pt idx="11371">
                  <c:v>5.308567</c:v>
                </c:pt>
                <c:pt idx="11372">
                  <c:v>5.3158620000000001</c:v>
                </c:pt>
                <c:pt idx="11373">
                  <c:v>5.3218059999999996</c:v>
                </c:pt>
                <c:pt idx="11374">
                  <c:v>5.3651559999999998</c:v>
                </c:pt>
                <c:pt idx="11375">
                  <c:v>5.3651559999999998</c:v>
                </c:pt>
                <c:pt idx="11376">
                  <c:v>5.3651559999999998</c:v>
                </c:pt>
                <c:pt idx="11377">
                  <c:v>5.3708400000000003</c:v>
                </c:pt>
                <c:pt idx="11378">
                  <c:v>5.3761789999999996</c:v>
                </c:pt>
                <c:pt idx="11379">
                  <c:v>5.3807830000000001</c:v>
                </c:pt>
                <c:pt idx="11380">
                  <c:v>5.3858420000000002</c:v>
                </c:pt>
                <c:pt idx="11381">
                  <c:v>5.3905810000000001</c:v>
                </c:pt>
                <c:pt idx="11382">
                  <c:v>5.4573700000000001</c:v>
                </c:pt>
                <c:pt idx="11383">
                  <c:v>5.4573700000000001</c:v>
                </c:pt>
                <c:pt idx="11384">
                  <c:v>5.4573700000000001</c:v>
                </c:pt>
                <c:pt idx="11385">
                  <c:v>5.4617360000000001</c:v>
                </c:pt>
                <c:pt idx="11386">
                  <c:v>5.4669990000000004</c:v>
                </c:pt>
                <c:pt idx="11387">
                  <c:v>5.472054</c:v>
                </c:pt>
                <c:pt idx="11388">
                  <c:v>5.4768910000000002</c:v>
                </c:pt>
                <c:pt idx="11389">
                  <c:v>5.4815069999999997</c:v>
                </c:pt>
                <c:pt idx="11390">
                  <c:v>5.5174370000000001</c:v>
                </c:pt>
                <c:pt idx="11391">
                  <c:v>5.5174370000000001</c:v>
                </c:pt>
                <c:pt idx="11392">
                  <c:v>5.5174370000000001</c:v>
                </c:pt>
                <c:pt idx="11393">
                  <c:v>5.5257230000000002</c:v>
                </c:pt>
                <c:pt idx="11394">
                  <c:v>5.5317249999999998</c:v>
                </c:pt>
                <c:pt idx="11395">
                  <c:v>5.5375379999999996</c:v>
                </c:pt>
                <c:pt idx="11396">
                  <c:v>5.5431800000000004</c:v>
                </c:pt>
                <c:pt idx="11397">
                  <c:v>5.5486709999999997</c:v>
                </c:pt>
                <c:pt idx="11398">
                  <c:v>5.5856760000000003</c:v>
                </c:pt>
                <c:pt idx="11399">
                  <c:v>5.5856760000000003</c:v>
                </c:pt>
                <c:pt idx="11400">
                  <c:v>5.5856760000000003</c:v>
                </c:pt>
                <c:pt idx="11401">
                  <c:v>5.5920500000000004</c:v>
                </c:pt>
                <c:pt idx="11402">
                  <c:v>5.5974310000000003</c:v>
                </c:pt>
                <c:pt idx="11403">
                  <c:v>5.6025970000000003</c:v>
                </c:pt>
                <c:pt idx="11404">
                  <c:v>5.6079429999999997</c:v>
                </c:pt>
                <c:pt idx="11405">
                  <c:v>5.6149480000000001</c:v>
                </c:pt>
                <c:pt idx="11406">
                  <c:v>5.661009</c:v>
                </c:pt>
                <c:pt idx="11407">
                  <c:v>5.6695609999999999</c:v>
                </c:pt>
                <c:pt idx="11408">
                  <c:v>5.6785810000000003</c:v>
                </c:pt>
                <c:pt idx="11409">
                  <c:v>5.688148</c:v>
                </c:pt>
                <c:pt idx="11410">
                  <c:v>5.6983180000000004</c:v>
                </c:pt>
                <c:pt idx="11411">
                  <c:v>5.7084060000000001</c:v>
                </c:pt>
                <c:pt idx="11412">
                  <c:v>5.7198029999999997</c:v>
                </c:pt>
                <c:pt idx="11413">
                  <c:v>5.7198029999999997</c:v>
                </c:pt>
                <c:pt idx="11414">
                  <c:v>5.7782669999999996</c:v>
                </c:pt>
                <c:pt idx="11415">
                  <c:v>5.7913870000000003</c:v>
                </c:pt>
                <c:pt idx="11416">
                  <c:v>5.8049670000000004</c:v>
                </c:pt>
                <c:pt idx="11417">
                  <c:v>5.818098</c:v>
                </c:pt>
                <c:pt idx="11418">
                  <c:v>5.8299750000000001</c:v>
                </c:pt>
                <c:pt idx="11419">
                  <c:v>5.842301</c:v>
                </c:pt>
                <c:pt idx="11420">
                  <c:v>5.8547520000000004</c:v>
                </c:pt>
                <c:pt idx="11421">
                  <c:v>5.8547520000000004</c:v>
                </c:pt>
                <c:pt idx="11422">
                  <c:v>5.9267149999999997</c:v>
                </c:pt>
                <c:pt idx="11423">
                  <c:v>5.9405910000000004</c:v>
                </c:pt>
                <c:pt idx="11424">
                  <c:v>5.9560560000000002</c:v>
                </c:pt>
                <c:pt idx="11425">
                  <c:v>5.9720310000000003</c:v>
                </c:pt>
                <c:pt idx="11426">
                  <c:v>5.9830540000000001</c:v>
                </c:pt>
                <c:pt idx="11427">
                  <c:v>5.9945300000000001</c:v>
                </c:pt>
                <c:pt idx="11428">
                  <c:v>6.0064409999999997</c:v>
                </c:pt>
                <c:pt idx="11429">
                  <c:v>6.0064409999999997</c:v>
                </c:pt>
                <c:pt idx="11430">
                  <c:v>6.0857970000000003</c:v>
                </c:pt>
                <c:pt idx="11431">
                  <c:v>6.0997640000000004</c:v>
                </c:pt>
                <c:pt idx="11432">
                  <c:v>6.1141579999999998</c:v>
                </c:pt>
                <c:pt idx="11433">
                  <c:v>6.1289829999999998</c:v>
                </c:pt>
                <c:pt idx="11434">
                  <c:v>6.144279</c:v>
                </c:pt>
                <c:pt idx="11435">
                  <c:v>6.1586740000000004</c:v>
                </c:pt>
                <c:pt idx="11436">
                  <c:v>6.1692270000000002</c:v>
                </c:pt>
                <c:pt idx="11437">
                  <c:v>6.1692270000000002</c:v>
                </c:pt>
                <c:pt idx="11438">
                  <c:v>6.2601649999999998</c:v>
                </c:pt>
                <c:pt idx="11439">
                  <c:v>6.2733660000000002</c:v>
                </c:pt>
                <c:pt idx="11440">
                  <c:v>6.2880459999999996</c:v>
                </c:pt>
                <c:pt idx="11441">
                  <c:v>6.3019569999999998</c:v>
                </c:pt>
                <c:pt idx="11442">
                  <c:v>6.3186369999999998</c:v>
                </c:pt>
                <c:pt idx="11443">
                  <c:v>6.3364510000000003</c:v>
                </c:pt>
                <c:pt idx="11444">
                  <c:v>6.3554950000000003</c:v>
                </c:pt>
                <c:pt idx="11445">
                  <c:v>6.3554950000000003</c:v>
                </c:pt>
                <c:pt idx="11446">
                  <c:v>6.483212</c:v>
                </c:pt>
                <c:pt idx="11447">
                  <c:v>6.5060399999999996</c:v>
                </c:pt>
                <c:pt idx="11448">
                  <c:v>6.5305330000000001</c:v>
                </c:pt>
                <c:pt idx="11449">
                  <c:v>6.5567890000000002</c:v>
                </c:pt>
                <c:pt idx="11450">
                  <c:v>6.5848959999999996</c:v>
                </c:pt>
                <c:pt idx="11451">
                  <c:v>6.6149040000000001</c:v>
                </c:pt>
                <c:pt idx="11452">
                  <c:v>6.643268</c:v>
                </c:pt>
                <c:pt idx="11453">
                  <c:v>6.643268</c:v>
                </c:pt>
                <c:pt idx="11454">
                  <c:v>6.845116</c:v>
                </c:pt>
                <c:pt idx="11455">
                  <c:v>6.8904449999999997</c:v>
                </c:pt>
                <c:pt idx="11456">
                  <c:v>6.9345429999999997</c:v>
                </c:pt>
                <c:pt idx="11457">
                  <c:v>6.9825689999999998</c:v>
                </c:pt>
                <c:pt idx="11458">
                  <c:v>7.0333800000000002</c:v>
                </c:pt>
                <c:pt idx="11459">
                  <c:v>7.0856729999999999</c:v>
                </c:pt>
                <c:pt idx="11460">
                  <c:v>7.14771</c:v>
                </c:pt>
                <c:pt idx="11461">
                  <c:v>7.14771</c:v>
                </c:pt>
                <c:pt idx="11462">
                  <c:v>7.4360270000000002</c:v>
                </c:pt>
                <c:pt idx="11463">
                  <c:v>7.5015429999999999</c:v>
                </c:pt>
                <c:pt idx="11464">
                  <c:v>7.5656109999999996</c:v>
                </c:pt>
                <c:pt idx="11465">
                  <c:v>7.626125</c:v>
                </c:pt>
                <c:pt idx="11466">
                  <c:v>7.6847250000000003</c:v>
                </c:pt>
                <c:pt idx="11467">
                  <c:v>7.7421990000000003</c:v>
                </c:pt>
                <c:pt idx="11468">
                  <c:v>7.7986500000000003</c:v>
                </c:pt>
                <c:pt idx="11469">
                  <c:v>7.7986500000000003</c:v>
                </c:pt>
                <c:pt idx="11470">
                  <c:v>8.0349190000000004</c:v>
                </c:pt>
                <c:pt idx="11471">
                  <c:v>8.0784389999999995</c:v>
                </c:pt>
                <c:pt idx="11472">
                  <c:v>8.1149699999999996</c:v>
                </c:pt>
                <c:pt idx="11473">
                  <c:v>8.1434660000000001</c:v>
                </c:pt>
                <c:pt idx="11474">
                  <c:v>8.1659380000000006</c:v>
                </c:pt>
                <c:pt idx="11475">
                  <c:v>8.1783400000000004</c:v>
                </c:pt>
                <c:pt idx="11476">
                  <c:v>8.1801440000000003</c:v>
                </c:pt>
                <c:pt idx="11477">
                  <c:v>8.1801440000000003</c:v>
                </c:pt>
                <c:pt idx="11478">
                  <c:v>8.1889839999999996</c:v>
                </c:pt>
                <c:pt idx="11479">
                  <c:v>8.1756879999999992</c:v>
                </c:pt>
                <c:pt idx="11480">
                  <c:v>8.150328</c:v>
                </c:pt>
                <c:pt idx="11481">
                  <c:v>8.1189009999999993</c:v>
                </c:pt>
                <c:pt idx="11482">
                  <c:v>8.0749099999999991</c:v>
                </c:pt>
                <c:pt idx="11483">
                  <c:v>8.0206660000000003</c:v>
                </c:pt>
                <c:pt idx="11484">
                  <c:v>7.9622149999999996</c:v>
                </c:pt>
                <c:pt idx="11485">
                  <c:v>7.8909729999999998</c:v>
                </c:pt>
                <c:pt idx="11486">
                  <c:v>7.1195279999999999</c:v>
                </c:pt>
                <c:pt idx="11487">
                  <c:v>7.1195279999999999</c:v>
                </c:pt>
                <c:pt idx="11488">
                  <c:v>7.1195279999999999</c:v>
                </c:pt>
                <c:pt idx="11489">
                  <c:v>6.9363469999999996</c:v>
                </c:pt>
                <c:pt idx="11490">
                  <c:v>6.9363469999999996</c:v>
                </c:pt>
                <c:pt idx="11491">
                  <c:v>6.9363469999999996</c:v>
                </c:pt>
                <c:pt idx="11492">
                  <c:v>6.8857429999999997</c:v>
                </c:pt>
                <c:pt idx="11493">
                  <c:v>6.8619180000000002</c:v>
                </c:pt>
                <c:pt idx="11494">
                  <c:v>6.8115870000000003</c:v>
                </c:pt>
                <c:pt idx="11495">
                  <c:v>6.795102</c:v>
                </c:pt>
                <c:pt idx="11496">
                  <c:v>6.795102</c:v>
                </c:pt>
                <c:pt idx="11497">
                  <c:v>6.795102</c:v>
                </c:pt>
                <c:pt idx="11498">
                  <c:v>6.7134419999999997</c:v>
                </c:pt>
                <c:pt idx="11499">
                  <c:v>6.7134419999999997</c:v>
                </c:pt>
                <c:pt idx="11500">
                  <c:v>6.7134419999999997</c:v>
                </c:pt>
                <c:pt idx="11501">
                  <c:v>6.7134419999999997</c:v>
                </c:pt>
                <c:pt idx="11502">
                  <c:v>6.5563450000000003</c:v>
                </c:pt>
                <c:pt idx="11503">
                  <c:v>6.5563450000000003</c:v>
                </c:pt>
                <c:pt idx="11504">
                  <c:v>6.4992739999999998</c:v>
                </c:pt>
                <c:pt idx="11505">
                  <c:v>6.4332010000000004</c:v>
                </c:pt>
                <c:pt idx="11506">
                  <c:v>6.4332010000000004</c:v>
                </c:pt>
                <c:pt idx="11507">
                  <c:v>6.4332010000000004</c:v>
                </c:pt>
                <c:pt idx="11508">
                  <c:v>6.4332010000000004</c:v>
                </c:pt>
                <c:pt idx="11509">
                  <c:v>5.9935140000000002</c:v>
                </c:pt>
                <c:pt idx="11510">
                  <c:v>5.9557510000000002</c:v>
                </c:pt>
                <c:pt idx="11511">
                  <c:v>5.8789600000000002</c:v>
                </c:pt>
                <c:pt idx="11512">
                  <c:v>5.787776</c:v>
                </c:pt>
                <c:pt idx="11513">
                  <c:v>5.6934480000000001</c:v>
                </c:pt>
                <c:pt idx="11514">
                  <c:v>5.5969420000000003</c:v>
                </c:pt>
                <c:pt idx="11515">
                  <c:v>5.4999849999999997</c:v>
                </c:pt>
                <c:pt idx="11516">
                  <c:v>5.411098</c:v>
                </c:pt>
                <c:pt idx="11517">
                  <c:v>5.411098</c:v>
                </c:pt>
                <c:pt idx="11518">
                  <c:v>5.0292979999999998</c:v>
                </c:pt>
                <c:pt idx="11519">
                  <c:v>4.9501489999999997</c:v>
                </c:pt>
                <c:pt idx="11520">
                  <c:v>4.8738679999999999</c:v>
                </c:pt>
                <c:pt idx="11521">
                  <c:v>4.801704</c:v>
                </c:pt>
                <c:pt idx="11522">
                  <c:v>4.7334100000000001</c:v>
                </c:pt>
                <c:pt idx="11523">
                  <c:v>4.6691770000000004</c:v>
                </c:pt>
                <c:pt idx="11524">
                  <c:v>4.604419</c:v>
                </c:pt>
                <c:pt idx="11525">
                  <c:v>4.604419</c:v>
                </c:pt>
                <c:pt idx="11526">
                  <c:v>4.3419239999999997</c:v>
                </c:pt>
                <c:pt idx="11527">
                  <c:v>4.285425</c:v>
                </c:pt>
                <c:pt idx="11528">
                  <c:v>4.2298780000000002</c:v>
                </c:pt>
                <c:pt idx="11529">
                  <c:v>4.1746169999999996</c:v>
                </c:pt>
                <c:pt idx="11530">
                  <c:v>4.1221639999999997</c:v>
                </c:pt>
                <c:pt idx="11531">
                  <c:v>4.0661389999999997</c:v>
                </c:pt>
                <c:pt idx="11532">
                  <c:v>4.0092100000000004</c:v>
                </c:pt>
                <c:pt idx="11533">
                  <c:v>4.0092100000000004</c:v>
                </c:pt>
                <c:pt idx="11534">
                  <c:v>3.5112009999999998</c:v>
                </c:pt>
                <c:pt idx="11535">
                  <c:v>3.5112009999999998</c:v>
                </c:pt>
                <c:pt idx="11536">
                  <c:v>3.4396689999999999</c:v>
                </c:pt>
                <c:pt idx="11537">
                  <c:v>3.3644219999999998</c:v>
                </c:pt>
                <c:pt idx="11538">
                  <c:v>3.3644219999999998</c:v>
                </c:pt>
                <c:pt idx="11539">
                  <c:v>3.0926830000000001</c:v>
                </c:pt>
                <c:pt idx="11540">
                  <c:v>3.0926830000000001</c:v>
                </c:pt>
                <c:pt idx="11541">
                  <c:v>3.0395289999999999</c:v>
                </c:pt>
                <c:pt idx="11542">
                  <c:v>2.6692179999999999</c:v>
                </c:pt>
                <c:pt idx="11543">
                  <c:v>2.6692179999999999</c:v>
                </c:pt>
                <c:pt idx="11544">
                  <c:v>2.5660240000000001</c:v>
                </c:pt>
                <c:pt idx="11545">
                  <c:v>2.4590890000000001</c:v>
                </c:pt>
                <c:pt idx="11546">
                  <c:v>2.4590890000000001</c:v>
                </c:pt>
                <c:pt idx="11547">
                  <c:v>2.092911</c:v>
                </c:pt>
                <c:pt idx="11548">
                  <c:v>2.092911</c:v>
                </c:pt>
                <c:pt idx="11549">
                  <c:v>2.0295550000000002</c:v>
                </c:pt>
                <c:pt idx="11550">
                  <c:v>1.5624089999999999</c:v>
                </c:pt>
                <c:pt idx="11551">
                  <c:v>1.5624089999999999</c:v>
                </c:pt>
                <c:pt idx="11552">
                  <c:v>1.4444980000000001</c:v>
                </c:pt>
                <c:pt idx="11553">
                  <c:v>1.3154429999999999</c:v>
                </c:pt>
                <c:pt idx="11554">
                  <c:v>1.3154429999999999</c:v>
                </c:pt>
                <c:pt idx="11555">
                  <c:v>0.88481500000000002</c:v>
                </c:pt>
                <c:pt idx="11556">
                  <c:v>0.88481500000000002</c:v>
                </c:pt>
                <c:pt idx="11557">
                  <c:v>0.80102300000000004</c:v>
                </c:pt>
                <c:pt idx="11558">
                  <c:v>0.26700099999999999</c:v>
                </c:pt>
                <c:pt idx="11559">
                  <c:v>0.26700099999999999</c:v>
                </c:pt>
                <c:pt idx="11560">
                  <c:v>0.130385</c:v>
                </c:pt>
                <c:pt idx="11561">
                  <c:v>-5.6519999999999999E-3</c:v>
                </c:pt>
                <c:pt idx="11562">
                  <c:v>-5.6519999999999999E-3</c:v>
                </c:pt>
                <c:pt idx="11563">
                  <c:v>-0.43568699999999999</c:v>
                </c:pt>
                <c:pt idx="11564">
                  <c:v>-0.43568699999999999</c:v>
                </c:pt>
                <c:pt idx="11565">
                  <c:v>-0.51053599999999999</c:v>
                </c:pt>
                <c:pt idx="11566">
                  <c:v>-0.99189899999999998</c:v>
                </c:pt>
                <c:pt idx="11567">
                  <c:v>-0.99189899999999998</c:v>
                </c:pt>
                <c:pt idx="11568">
                  <c:v>-1.1061160000000001</c:v>
                </c:pt>
                <c:pt idx="11569">
                  <c:v>-1.2123459999999999</c:v>
                </c:pt>
                <c:pt idx="11570">
                  <c:v>-1.2123459999999999</c:v>
                </c:pt>
                <c:pt idx="11571">
                  <c:v>-1.5636730000000001</c:v>
                </c:pt>
                <c:pt idx="11572">
                  <c:v>-1.5636730000000001</c:v>
                </c:pt>
                <c:pt idx="11573">
                  <c:v>-1.6248320000000001</c:v>
                </c:pt>
                <c:pt idx="11574">
                  <c:v>-1.984659</c:v>
                </c:pt>
                <c:pt idx="11575">
                  <c:v>-1.984659</c:v>
                </c:pt>
                <c:pt idx="11576">
                  <c:v>-2.0668700000000002</c:v>
                </c:pt>
                <c:pt idx="11577">
                  <c:v>-2.1451310000000001</c:v>
                </c:pt>
                <c:pt idx="11578">
                  <c:v>-2.1451310000000001</c:v>
                </c:pt>
                <c:pt idx="11579">
                  <c:v>-2.38748</c:v>
                </c:pt>
                <c:pt idx="11580">
                  <c:v>-2.38748</c:v>
                </c:pt>
                <c:pt idx="11581">
                  <c:v>-2.4188969999999999</c:v>
                </c:pt>
                <c:pt idx="11582">
                  <c:v>-2.6136219999999999</c:v>
                </c:pt>
                <c:pt idx="11583">
                  <c:v>-2.6136219999999999</c:v>
                </c:pt>
                <c:pt idx="11584">
                  <c:v>-2.6057229999999998</c:v>
                </c:pt>
                <c:pt idx="11585">
                  <c:v>-2.5979329999999998</c:v>
                </c:pt>
                <c:pt idx="11586">
                  <c:v>-2.5979329999999998</c:v>
                </c:pt>
                <c:pt idx="11587">
                  <c:v>-2.8209970000000002</c:v>
                </c:pt>
                <c:pt idx="11588">
                  <c:v>-2.8209970000000002</c:v>
                </c:pt>
                <c:pt idx="11589">
                  <c:v>-2.8377680000000001</c:v>
                </c:pt>
                <c:pt idx="11590">
                  <c:v>-2.9475699999999998</c:v>
                </c:pt>
                <c:pt idx="11591">
                  <c:v>-2.9475699999999998</c:v>
                </c:pt>
                <c:pt idx="11592">
                  <c:v>-2.974548</c:v>
                </c:pt>
                <c:pt idx="11593">
                  <c:v>-3.0009600000000001</c:v>
                </c:pt>
                <c:pt idx="11594">
                  <c:v>-3.0009600000000001</c:v>
                </c:pt>
                <c:pt idx="11595">
                  <c:v>-3.1206010000000002</c:v>
                </c:pt>
                <c:pt idx="11596">
                  <c:v>-3.1206010000000002</c:v>
                </c:pt>
                <c:pt idx="11597">
                  <c:v>-3.1369820000000002</c:v>
                </c:pt>
                <c:pt idx="11598">
                  <c:v>-3.2843179999999998</c:v>
                </c:pt>
                <c:pt idx="11599">
                  <c:v>-3.2843179999999998</c:v>
                </c:pt>
                <c:pt idx="11600">
                  <c:v>-3.3277610000000002</c:v>
                </c:pt>
                <c:pt idx="11601">
                  <c:v>-3.373364</c:v>
                </c:pt>
                <c:pt idx="11602">
                  <c:v>-3.373364</c:v>
                </c:pt>
                <c:pt idx="11603">
                  <c:v>-3.5581260000000001</c:v>
                </c:pt>
                <c:pt idx="11604">
                  <c:v>-3.5581260000000001</c:v>
                </c:pt>
                <c:pt idx="11605">
                  <c:v>-3.5822180000000001</c:v>
                </c:pt>
                <c:pt idx="11606">
                  <c:v>-3.787115</c:v>
                </c:pt>
                <c:pt idx="11607">
                  <c:v>-3.787115</c:v>
                </c:pt>
                <c:pt idx="11608">
                  <c:v>-3.835391</c:v>
                </c:pt>
                <c:pt idx="11609">
                  <c:v>-3.8855059999999999</c:v>
                </c:pt>
                <c:pt idx="11610">
                  <c:v>-3.8855059999999999</c:v>
                </c:pt>
                <c:pt idx="11611">
                  <c:v>-4.0739109999999998</c:v>
                </c:pt>
                <c:pt idx="11612">
                  <c:v>-4.0739109999999998</c:v>
                </c:pt>
                <c:pt idx="11613">
                  <c:v>-4.0983859999999996</c:v>
                </c:pt>
                <c:pt idx="11614">
                  <c:v>-4.2641070000000001</c:v>
                </c:pt>
                <c:pt idx="11615">
                  <c:v>-4.2641070000000001</c:v>
                </c:pt>
                <c:pt idx="11616">
                  <c:v>-4.2971769999999996</c:v>
                </c:pt>
                <c:pt idx="11617">
                  <c:v>-4.3239470000000004</c:v>
                </c:pt>
                <c:pt idx="11618">
                  <c:v>-4.3239470000000004</c:v>
                </c:pt>
                <c:pt idx="11619">
                  <c:v>-4.4316230000000001</c:v>
                </c:pt>
                <c:pt idx="11620">
                  <c:v>-4.4316230000000001</c:v>
                </c:pt>
                <c:pt idx="11621">
                  <c:v>-4.4417049999999998</c:v>
                </c:pt>
                <c:pt idx="11622">
                  <c:v>-4.4744580000000003</c:v>
                </c:pt>
                <c:pt idx="11623">
                  <c:v>-4.4744580000000003</c:v>
                </c:pt>
                <c:pt idx="11624">
                  <c:v>-4.4697279999999999</c:v>
                </c:pt>
                <c:pt idx="11625">
                  <c:v>-4.4631639999999999</c:v>
                </c:pt>
                <c:pt idx="11626">
                  <c:v>-4.4631639999999999</c:v>
                </c:pt>
                <c:pt idx="11627">
                  <c:v>-4.4371640000000001</c:v>
                </c:pt>
                <c:pt idx="11628">
                  <c:v>-4.4371640000000001</c:v>
                </c:pt>
                <c:pt idx="11629">
                  <c:v>-4.4246249999999998</c:v>
                </c:pt>
                <c:pt idx="11630">
                  <c:v>-4.3129179999999998</c:v>
                </c:pt>
                <c:pt idx="11631">
                  <c:v>-4.3129179999999998</c:v>
                </c:pt>
                <c:pt idx="11632">
                  <c:v>-4.2756809999999996</c:v>
                </c:pt>
                <c:pt idx="11633">
                  <c:v>-4.2346579999999996</c:v>
                </c:pt>
                <c:pt idx="11634">
                  <c:v>-4.2346579999999996</c:v>
                </c:pt>
                <c:pt idx="11635">
                  <c:v>-4.003851</c:v>
                </c:pt>
                <c:pt idx="11636">
                  <c:v>-4.003851</c:v>
                </c:pt>
                <c:pt idx="11637">
                  <c:v>-3.9778220000000002</c:v>
                </c:pt>
                <c:pt idx="11638">
                  <c:v>-3.7704550000000001</c:v>
                </c:pt>
                <c:pt idx="11639">
                  <c:v>-3.7120790000000001</c:v>
                </c:pt>
                <c:pt idx="11640">
                  <c:v>-3.6527180000000001</c:v>
                </c:pt>
                <c:pt idx="11641">
                  <c:v>-3.6527180000000001</c:v>
                </c:pt>
                <c:pt idx="11642">
                  <c:v>-3.6527180000000001</c:v>
                </c:pt>
                <c:pt idx="11643">
                  <c:v>-3.460982</c:v>
                </c:pt>
                <c:pt idx="11644">
                  <c:v>-3.460982</c:v>
                </c:pt>
                <c:pt idx="11645">
                  <c:v>-3.4205770000000002</c:v>
                </c:pt>
                <c:pt idx="11646">
                  <c:v>-3.1740159999999999</c:v>
                </c:pt>
                <c:pt idx="11647">
                  <c:v>-3.112854</c:v>
                </c:pt>
                <c:pt idx="11648">
                  <c:v>-3.05</c:v>
                </c:pt>
                <c:pt idx="11649">
                  <c:v>-3.05</c:v>
                </c:pt>
                <c:pt idx="11650">
                  <c:v>-3.05</c:v>
                </c:pt>
                <c:pt idx="11651">
                  <c:v>-2.8629319999999998</c:v>
                </c:pt>
                <c:pt idx="11652">
                  <c:v>-2.8629319999999998</c:v>
                </c:pt>
                <c:pt idx="11653">
                  <c:v>-2.8238970000000001</c:v>
                </c:pt>
                <c:pt idx="11654">
                  <c:v>-2.5896819999999998</c:v>
                </c:pt>
                <c:pt idx="11655">
                  <c:v>-2.533893</c:v>
                </c:pt>
                <c:pt idx="11656">
                  <c:v>-2.4812270000000001</c:v>
                </c:pt>
                <c:pt idx="11657">
                  <c:v>-2.4812270000000001</c:v>
                </c:pt>
                <c:pt idx="11658">
                  <c:v>-2.4812270000000001</c:v>
                </c:pt>
                <c:pt idx="11659">
                  <c:v>-2.3279640000000001</c:v>
                </c:pt>
                <c:pt idx="11660">
                  <c:v>-2.3279640000000001</c:v>
                </c:pt>
                <c:pt idx="11661">
                  <c:v>-2.2894929999999998</c:v>
                </c:pt>
                <c:pt idx="11662">
                  <c:v>-1.997217</c:v>
                </c:pt>
                <c:pt idx="11663">
                  <c:v>-1.997217</c:v>
                </c:pt>
                <c:pt idx="11664">
                  <c:v>-1.997217</c:v>
                </c:pt>
                <c:pt idx="11665">
                  <c:v>-1.8756200000000001</c:v>
                </c:pt>
                <c:pt idx="11666">
                  <c:v>-1.8756200000000001</c:v>
                </c:pt>
                <c:pt idx="11667">
                  <c:v>-1.846168</c:v>
                </c:pt>
                <c:pt idx="11668">
                  <c:v>-1.7704009999999999</c:v>
                </c:pt>
                <c:pt idx="11669">
                  <c:v>-1.739592</c:v>
                </c:pt>
                <c:pt idx="11670">
                  <c:v>-1.6643030000000001</c:v>
                </c:pt>
                <c:pt idx="11671">
                  <c:v>-1.6643030000000001</c:v>
                </c:pt>
                <c:pt idx="11672">
                  <c:v>-1.6643030000000001</c:v>
                </c:pt>
                <c:pt idx="11673">
                  <c:v>-1.587737</c:v>
                </c:pt>
                <c:pt idx="11674">
                  <c:v>-1.587737</c:v>
                </c:pt>
                <c:pt idx="11675">
                  <c:v>-1.580198</c:v>
                </c:pt>
                <c:pt idx="11676">
                  <c:v>-1.5568150000000001</c:v>
                </c:pt>
                <c:pt idx="11677">
                  <c:v>-1.5479670000000001</c:v>
                </c:pt>
                <c:pt idx="11678">
                  <c:v>-1.522003</c:v>
                </c:pt>
                <c:pt idx="11679">
                  <c:v>-1.522003</c:v>
                </c:pt>
                <c:pt idx="11680">
                  <c:v>-1.522003</c:v>
                </c:pt>
                <c:pt idx="11681">
                  <c:v>-1.451587</c:v>
                </c:pt>
                <c:pt idx="11682">
                  <c:v>-1.451587</c:v>
                </c:pt>
                <c:pt idx="11683">
                  <c:v>-1.4548019999999999</c:v>
                </c:pt>
                <c:pt idx="11684">
                  <c:v>-1.4342170000000001</c:v>
                </c:pt>
                <c:pt idx="11685">
                  <c:v>-1.4247380000000001</c:v>
                </c:pt>
                <c:pt idx="11686">
                  <c:v>-1.3885479999999999</c:v>
                </c:pt>
                <c:pt idx="11687">
                  <c:v>-1.3885479999999999</c:v>
                </c:pt>
                <c:pt idx="11688">
                  <c:v>-1.3885479999999999</c:v>
                </c:pt>
                <c:pt idx="11689">
                  <c:v>-1.282098</c:v>
                </c:pt>
                <c:pt idx="11690">
                  <c:v>-1.282098</c:v>
                </c:pt>
                <c:pt idx="11691">
                  <c:v>-1.2795369999999999</c:v>
                </c:pt>
                <c:pt idx="11692">
                  <c:v>-1.2416990000000001</c:v>
                </c:pt>
                <c:pt idx="11693">
                  <c:v>-1.2182489999999999</c:v>
                </c:pt>
                <c:pt idx="11694">
                  <c:v>-1.1317029999999999</c:v>
                </c:pt>
                <c:pt idx="11695">
                  <c:v>-1.1317029999999999</c:v>
                </c:pt>
                <c:pt idx="11696">
                  <c:v>-1.1317029999999999</c:v>
                </c:pt>
                <c:pt idx="11697">
                  <c:v>-0.97479800000000005</c:v>
                </c:pt>
                <c:pt idx="11698">
                  <c:v>-0.97479800000000005</c:v>
                </c:pt>
                <c:pt idx="11699">
                  <c:v>-0.95815799999999995</c:v>
                </c:pt>
                <c:pt idx="11700">
                  <c:v>-0.87099000000000004</c:v>
                </c:pt>
                <c:pt idx="11701">
                  <c:v>-0.81989100000000004</c:v>
                </c:pt>
                <c:pt idx="11702">
                  <c:v>-0.64924599999999999</c:v>
                </c:pt>
                <c:pt idx="11703">
                  <c:v>-0.64924599999999999</c:v>
                </c:pt>
                <c:pt idx="11704">
                  <c:v>-0.64924599999999999</c:v>
                </c:pt>
                <c:pt idx="11705">
                  <c:v>-0.425736</c:v>
                </c:pt>
                <c:pt idx="11706">
                  <c:v>-0.425736</c:v>
                </c:pt>
                <c:pt idx="11707">
                  <c:v>-0.316112</c:v>
                </c:pt>
                <c:pt idx="11708">
                  <c:v>-0.24427399999999999</c:v>
                </c:pt>
                <c:pt idx="11709">
                  <c:v>-0.16849500000000001</c:v>
                </c:pt>
                <c:pt idx="11710">
                  <c:v>6.3997999999999999E-2</c:v>
                </c:pt>
                <c:pt idx="11711">
                  <c:v>6.3997999999999999E-2</c:v>
                </c:pt>
                <c:pt idx="11712">
                  <c:v>6.3997999999999999E-2</c:v>
                </c:pt>
                <c:pt idx="11713">
                  <c:v>0.318936</c:v>
                </c:pt>
                <c:pt idx="11714">
                  <c:v>0.318936</c:v>
                </c:pt>
                <c:pt idx="11715">
                  <c:v>0.36887900000000001</c:v>
                </c:pt>
                <c:pt idx="11716">
                  <c:v>0.52856899999999996</c:v>
                </c:pt>
                <c:pt idx="11717">
                  <c:v>0.60628899999999997</c:v>
                </c:pt>
                <c:pt idx="11718">
                  <c:v>0.84350400000000003</c:v>
                </c:pt>
                <c:pt idx="11719">
                  <c:v>0.84350400000000003</c:v>
                </c:pt>
                <c:pt idx="11720">
                  <c:v>0.84350400000000003</c:v>
                </c:pt>
                <c:pt idx="11721">
                  <c:v>1.0837509999999999</c:v>
                </c:pt>
                <c:pt idx="11722">
                  <c:v>1.0837509999999999</c:v>
                </c:pt>
                <c:pt idx="11723">
                  <c:v>1.203918</c:v>
                </c:pt>
                <c:pt idx="11724">
                  <c:v>1.2768949999999999</c:v>
                </c:pt>
                <c:pt idx="11725">
                  <c:v>1.3490180000000001</c:v>
                </c:pt>
                <c:pt idx="11726">
                  <c:v>1.556494</c:v>
                </c:pt>
                <c:pt idx="11727">
                  <c:v>1.556494</c:v>
                </c:pt>
                <c:pt idx="11728">
                  <c:v>1.556494</c:v>
                </c:pt>
                <c:pt idx="11729">
                  <c:v>1.7736620000000001</c:v>
                </c:pt>
                <c:pt idx="11730">
                  <c:v>1.7736620000000001</c:v>
                </c:pt>
                <c:pt idx="11731">
                  <c:v>1.7736620000000001</c:v>
                </c:pt>
                <c:pt idx="11732">
                  <c:v>1.816506</c:v>
                </c:pt>
                <c:pt idx="11733">
                  <c:v>1.8845289999999999</c:v>
                </c:pt>
                <c:pt idx="11734">
                  <c:v>2.0845940000000001</c:v>
                </c:pt>
                <c:pt idx="11735">
                  <c:v>2.1464799999999999</c:v>
                </c:pt>
                <c:pt idx="11736">
                  <c:v>2.211595</c:v>
                </c:pt>
                <c:pt idx="11737">
                  <c:v>2.211595</c:v>
                </c:pt>
                <c:pt idx="11738">
                  <c:v>2.211595</c:v>
                </c:pt>
                <c:pt idx="11739">
                  <c:v>2.4194719999999998</c:v>
                </c:pt>
                <c:pt idx="11740">
                  <c:v>2.4194719999999998</c:v>
                </c:pt>
                <c:pt idx="11741">
                  <c:v>2.5222180000000001</c:v>
                </c:pt>
                <c:pt idx="11742">
                  <c:v>2.7111369999999999</c:v>
                </c:pt>
                <c:pt idx="11743">
                  <c:v>2.773336</c:v>
                </c:pt>
                <c:pt idx="11744">
                  <c:v>2.831807</c:v>
                </c:pt>
                <c:pt idx="11745">
                  <c:v>2.831807</c:v>
                </c:pt>
                <c:pt idx="11746">
                  <c:v>2.831807</c:v>
                </c:pt>
                <c:pt idx="11747">
                  <c:v>3.0291160000000001</c:v>
                </c:pt>
                <c:pt idx="11748">
                  <c:v>3.0291160000000001</c:v>
                </c:pt>
                <c:pt idx="11749">
                  <c:v>3.1265149999999999</c:v>
                </c:pt>
                <c:pt idx="11750">
                  <c:v>3.3029449999999998</c:v>
                </c:pt>
                <c:pt idx="11751">
                  <c:v>3.359388</c:v>
                </c:pt>
                <c:pt idx="11752">
                  <c:v>3.4149259999999999</c:v>
                </c:pt>
                <c:pt idx="11753">
                  <c:v>3.4149259999999999</c:v>
                </c:pt>
                <c:pt idx="11754">
                  <c:v>3.4149259999999999</c:v>
                </c:pt>
                <c:pt idx="11755">
                  <c:v>3.5958389999999998</c:v>
                </c:pt>
                <c:pt idx="11756">
                  <c:v>3.5958389999999998</c:v>
                </c:pt>
                <c:pt idx="11757">
                  <c:v>3.6752259999999999</c:v>
                </c:pt>
                <c:pt idx="11758">
                  <c:v>3.8173879999999998</c:v>
                </c:pt>
                <c:pt idx="11759">
                  <c:v>3.8615059999999999</c:v>
                </c:pt>
                <c:pt idx="11760">
                  <c:v>3.9036759999999999</c:v>
                </c:pt>
                <c:pt idx="11761">
                  <c:v>3.9036759999999999</c:v>
                </c:pt>
                <c:pt idx="11762">
                  <c:v>3.9036759999999999</c:v>
                </c:pt>
                <c:pt idx="11763">
                  <c:v>4.1385360000000002</c:v>
                </c:pt>
                <c:pt idx="11764">
                  <c:v>4.1385360000000002</c:v>
                </c:pt>
                <c:pt idx="11765">
                  <c:v>4.1931510000000003</c:v>
                </c:pt>
                <c:pt idx="11766">
                  <c:v>4.3007</c:v>
                </c:pt>
                <c:pt idx="11767">
                  <c:v>4.334676</c:v>
                </c:pt>
                <c:pt idx="11768">
                  <c:v>4.3660579999999998</c:v>
                </c:pt>
                <c:pt idx="11769">
                  <c:v>4.3660579999999998</c:v>
                </c:pt>
                <c:pt idx="11770">
                  <c:v>4.3660579999999998</c:v>
                </c:pt>
                <c:pt idx="11771">
                  <c:v>4.4806220000000003</c:v>
                </c:pt>
                <c:pt idx="11772">
                  <c:v>4.4806220000000003</c:v>
                </c:pt>
                <c:pt idx="11773">
                  <c:v>4.5309650000000001</c:v>
                </c:pt>
                <c:pt idx="11774">
                  <c:v>4.6230919999999998</c:v>
                </c:pt>
                <c:pt idx="11775">
                  <c:v>4.6528039999999997</c:v>
                </c:pt>
                <c:pt idx="11776">
                  <c:v>4.6804709999999998</c:v>
                </c:pt>
                <c:pt idx="11777">
                  <c:v>4.6804709999999998</c:v>
                </c:pt>
                <c:pt idx="11778">
                  <c:v>4.6804709999999998</c:v>
                </c:pt>
                <c:pt idx="11779">
                  <c:v>4.7779449999999999</c:v>
                </c:pt>
                <c:pt idx="11780">
                  <c:v>4.7779449999999999</c:v>
                </c:pt>
                <c:pt idx="11781">
                  <c:v>4.8238029999999998</c:v>
                </c:pt>
                <c:pt idx="11782">
                  <c:v>4.904579</c:v>
                </c:pt>
                <c:pt idx="11783">
                  <c:v>4.9288939999999997</c:v>
                </c:pt>
                <c:pt idx="11784">
                  <c:v>4.9543090000000003</c:v>
                </c:pt>
                <c:pt idx="11785">
                  <c:v>4.9543090000000003</c:v>
                </c:pt>
                <c:pt idx="11786">
                  <c:v>4.9543090000000003</c:v>
                </c:pt>
                <c:pt idx="11787">
                  <c:v>5.0393559999999997</c:v>
                </c:pt>
                <c:pt idx="11788">
                  <c:v>5.0393559999999997</c:v>
                </c:pt>
                <c:pt idx="11789">
                  <c:v>5.0783069999999997</c:v>
                </c:pt>
                <c:pt idx="11790">
                  <c:v>5.1870190000000003</c:v>
                </c:pt>
                <c:pt idx="11791">
                  <c:v>5.1870190000000003</c:v>
                </c:pt>
                <c:pt idx="11792">
                  <c:v>5.1870190000000003</c:v>
                </c:pt>
                <c:pt idx="11793">
                  <c:v>5.257047</c:v>
                </c:pt>
                <c:pt idx="11794">
                  <c:v>5.257047</c:v>
                </c:pt>
                <c:pt idx="11795">
                  <c:v>5.2871350000000001</c:v>
                </c:pt>
                <c:pt idx="11796">
                  <c:v>5.3052149999999996</c:v>
                </c:pt>
                <c:pt idx="11797">
                  <c:v>5.32186</c:v>
                </c:pt>
                <c:pt idx="11798">
                  <c:v>5.371086</c:v>
                </c:pt>
                <c:pt idx="11799">
                  <c:v>5.371086</c:v>
                </c:pt>
                <c:pt idx="11800">
                  <c:v>5.4259930000000001</c:v>
                </c:pt>
                <c:pt idx="11801">
                  <c:v>5.4259930000000001</c:v>
                </c:pt>
                <c:pt idx="11802">
                  <c:v>5.4259930000000001</c:v>
                </c:pt>
                <c:pt idx="11803">
                  <c:v>5.4499490000000002</c:v>
                </c:pt>
                <c:pt idx="11804">
                  <c:v>5.4643969999999999</c:v>
                </c:pt>
                <c:pt idx="11805">
                  <c:v>5.4787090000000003</c:v>
                </c:pt>
                <c:pt idx="11806">
                  <c:v>5.5191910000000002</c:v>
                </c:pt>
                <c:pt idx="11807">
                  <c:v>5.5191910000000002</c:v>
                </c:pt>
                <c:pt idx="11808">
                  <c:v>5.5655770000000002</c:v>
                </c:pt>
                <c:pt idx="11809">
                  <c:v>5.5655770000000002</c:v>
                </c:pt>
                <c:pt idx="11810">
                  <c:v>5.5655770000000002</c:v>
                </c:pt>
                <c:pt idx="11811">
                  <c:v>5.5864079999999996</c:v>
                </c:pt>
                <c:pt idx="11812">
                  <c:v>5.599183</c:v>
                </c:pt>
                <c:pt idx="11813">
                  <c:v>5.6118690000000004</c:v>
                </c:pt>
                <c:pt idx="11814">
                  <c:v>5.6483480000000004</c:v>
                </c:pt>
                <c:pt idx="11815">
                  <c:v>5.6483480000000004</c:v>
                </c:pt>
                <c:pt idx="11816">
                  <c:v>5.6923240000000002</c:v>
                </c:pt>
                <c:pt idx="11817">
                  <c:v>5.6923240000000002</c:v>
                </c:pt>
                <c:pt idx="11818">
                  <c:v>5.6923240000000002</c:v>
                </c:pt>
                <c:pt idx="11819">
                  <c:v>5.7113180000000003</c:v>
                </c:pt>
                <c:pt idx="11820">
                  <c:v>5.7235620000000003</c:v>
                </c:pt>
                <c:pt idx="11821">
                  <c:v>5.7350659999999998</c:v>
                </c:pt>
                <c:pt idx="11822">
                  <c:v>5.7697130000000003</c:v>
                </c:pt>
                <c:pt idx="11823">
                  <c:v>5.7697130000000003</c:v>
                </c:pt>
                <c:pt idx="11824">
                  <c:v>5.8133600000000003</c:v>
                </c:pt>
                <c:pt idx="11825">
                  <c:v>5.8133600000000003</c:v>
                </c:pt>
                <c:pt idx="11826">
                  <c:v>5.8133600000000003</c:v>
                </c:pt>
                <c:pt idx="11827">
                  <c:v>5.8302639999999997</c:v>
                </c:pt>
                <c:pt idx="11828">
                  <c:v>5.8415980000000003</c:v>
                </c:pt>
                <c:pt idx="11829">
                  <c:v>5.8529939999999998</c:v>
                </c:pt>
                <c:pt idx="11830">
                  <c:v>5.8861569999999999</c:v>
                </c:pt>
                <c:pt idx="11831">
                  <c:v>5.8861569999999999</c:v>
                </c:pt>
                <c:pt idx="11832">
                  <c:v>5.9312139999999998</c:v>
                </c:pt>
                <c:pt idx="11833">
                  <c:v>5.9312139999999998</c:v>
                </c:pt>
                <c:pt idx="11834">
                  <c:v>5.9312139999999998</c:v>
                </c:pt>
                <c:pt idx="11835">
                  <c:v>5.9478650000000002</c:v>
                </c:pt>
                <c:pt idx="11836">
                  <c:v>5.9594300000000002</c:v>
                </c:pt>
                <c:pt idx="11837">
                  <c:v>5.9709589999999997</c:v>
                </c:pt>
                <c:pt idx="11838">
                  <c:v>6.0077290000000003</c:v>
                </c:pt>
                <c:pt idx="11839">
                  <c:v>6.0077290000000003</c:v>
                </c:pt>
                <c:pt idx="11840">
                  <c:v>6.0582349999999998</c:v>
                </c:pt>
                <c:pt idx="11841">
                  <c:v>6.0582349999999998</c:v>
                </c:pt>
                <c:pt idx="11842">
                  <c:v>6.0582349999999998</c:v>
                </c:pt>
                <c:pt idx="11843">
                  <c:v>6.0777169999999998</c:v>
                </c:pt>
                <c:pt idx="11844">
                  <c:v>6.0909649999999997</c:v>
                </c:pt>
                <c:pt idx="11845">
                  <c:v>6.1033229999999996</c:v>
                </c:pt>
                <c:pt idx="11846">
                  <c:v>6.1456819999999999</c:v>
                </c:pt>
                <c:pt idx="11847">
                  <c:v>6.1456819999999999</c:v>
                </c:pt>
                <c:pt idx="11848">
                  <c:v>6.2002709999999999</c:v>
                </c:pt>
                <c:pt idx="11849">
                  <c:v>6.2002709999999999</c:v>
                </c:pt>
                <c:pt idx="11850">
                  <c:v>6.2002709999999999</c:v>
                </c:pt>
                <c:pt idx="11851">
                  <c:v>6.2223600000000001</c:v>
                </c:pt>
                <c:pt idx="11852">
                  <c:v>6.2368290000000002</c:v>
                </c:pt>
                <c:pt idx="11853">
                  <c:v>6.251207</c:v>
                </c:pt>
                <c:pt idx="11854">
                  <c:v>6.292465</c:v>
                </c:pt>
                <c:pt idx="11855">
                  <c:v>6.292465</c:v>
                </c:pt>
                <c:pt idx="11856">
                  <c:v>6.3448039999999999</c:v>
                </c:pt>
                <c:pt idx="11857">
                  <c:v>6.3448039999999999</c:v>
                </c:pt>
                <c:pt idx="11858">
                  <c:v>6.3448039999999999</c:v>
                </c:pt>
                <c:pt idx="11859">
                  <c:v>6.3665029999999998</c:v>
                </c:pt>
                <c:pt idx="11860">
                  <c:v>6.3803539999999996</c:v>
                </c:pt>
                <c:pt idx="11861">
                  <c:v>6.3940070000000002</c:v>
                </c:pt>
                <c:pt idx="11862">
                  <c:v>6.4331269999999998</c:v>
                </c:pt>
                <c:pt idx="11863">
                  <c:v>6.4331269999999998</c:v>
                </c:pt>
                <c:pt idx="11864">
                  <c:v>6.4813580000000002</c:v>
                </c:pt>
                <c:pt idx="11865">
                  <c:v>6.4813580000000002</c:v>
                </c:pt>
                <c:pt idx="11866">
                  <c:v>6.4813580000000002</c:v>
                </c:pt>
                <c:pt idx="11867">
                  <c:v>6.5006389999999996</c:v>
                </c:pt>
                <c:pt idx="11868">
                  <c:v>6.5128430000000002</c:v>
                </c:pt>
                <c:pt idx="11869">
                  <c:v>6.5250969999999997</c:v>
                </c:pt>
                <c:pt idx="11870">
                  <c:v>6.5607689999999996</c:v>
                </c:pt>
                <c:pt idx="11871">
                  <c:v>6.5607689999999996</c:v>
                </c:pt>
                <c:pt idx="11872">
                  <c:v>6.6046379999999996</c:v>
                </c:pt>
                <c:pt idx="11873">
                  <c:v>6.6046379999999996</c:v>
                </c:pt>
                <c:pt idx="11874">
                  <c:v>6.6046379999999996</c:v>
                </c:pt>
                <c:pt idx="11875">
                  <c:v>6.6218940000000002</c:v>
                </c:pt>
                <c:pt idx="11876">
                  <c:v>6.6324310000000004</c:v>
                </c:pt>
                <c:pt idx="11877">
                  <c:v>6.6434179999999996</c:v>
                </c:pt>
                <c:pt idx="11878">
                  <c:v>6.6765639999999999</c:v>
                </c:pt>
                <c:pt idx="11879">
                  <c:v>6.6765639999999999</c:v>
                </c:pt>
                <c:pt idx="11880">
                  <c:v>6.7175070000000003</c:v>
                </c:pt>
                <c:pt idx="11881">
                  <c:v>6.7175070000000003</c:v>
                </c:pt>
                <c:pt idx="11882">
                  <c:v>6.7175070000000003</c:v>
                </c:pt>
                <c:pt idx="11883">
                  <c:v>6.7338800000000001</c:v>
                </c:pt>
                <c:pt idx="11884">
                  <c:v>6.7445899999999996</c:v>
                </c:pt>
                <c:pt idx="11885">
                  <c:v>6.7546590000000002</c:v>
                </c:pt>
                <c:pt idx="11886">
                  <c:v>6.7857329999999996</c:v>
                </c:pt>
                <c:pt idx="11887">
                  <c:v>6.7857329999999996</c:v>
                </c:pt>
                <c:pt idx="11888">
                  <c:v>6.8497669999999999</c:v>
                </c:pt>
                <c:pt idx="11889">
                  <c:v>6.8497669999999999</c:v>
                </c:pt>
                <c:pt idx="11890">
                  <c:v>6.8541840000000001</c:v>
                </c:pt>
                <c:pt idx="11891">
                  <c:v>6.8632419999999996</c:v>
                </c:pt>
                <c:pt idx="11892">
                  <c:v>6.8725769999999997</c:v>
                </c:pt>
                <c:pt idx="11893">
                  <c:v>6.8811499999999999</c:v>
                </c:pt>
                <c:pt idx="11894">
                  <c:v>6.9029280000000002</c:v>
                </c:pt>
                <c:pt idx="11895">
                  <c:v>6.9029280000000002</c:v>
                </c:pt>
                <c:pt idx="11896">
                  <c:v>6.9331459999999998</c:v>
                </c:pt>
                <c:pt idx="11897">
                  <c:v>6.9331459999999998</c:v>
                </c:pt>
                <c:pt idx="11898">
                  <c:v>6.9354230000000001</c:v>
                </c:pt>
                <c:pt idx="11899">
                  <c:v>6.9410819999999998</c:v>
                </c:pt>
                <c:pt idx="11900">
                  <c:v>6.9464220000000001</c:v>
                </c:pt>
                <c:pt idx="11901">
                  <c:v>6.9508619999999999</c:v>
                </c:pt>
                <c:pt idx="11902">
                  <c:v>6.9628839999999999</c:v>
                </c:pt>
                <c:pt idx="11903">
                  <c:v>6.9628839999999999</c:v>
                </c:pt>
                <c:pt idx="11904">
                  <c:v>6.9837980000000002</c:v>
                </c:pt>
                <c:pt idx="11905">
                  <c:v>6.9837980000000002</c:v>
                </c:pt>
                <c:pt idx="11906">
                  <c:v>6.9835200000000004</c:v>
                </c:pt>
                <c:pt idx="11907">
                  <c:v>6.9856689999999997</c:v>
                </c:pt>
                <c:pt idx="11908">
                  <c:v>6.9872420000000002</c:v>
                </c:pt>
                <c:pt idx="11909">
                  <c:v>6.9888820000000003</c:v>
                </c:pt>
                <c:pt idx="11910">
                  <c:v>6.9923409999999997</c:v>
                </c:pt>
                <c:pt idx="11911">
                  <c:v>6.9923409999999997</c:v>
                </c:pt>
                <c:pt idx="11912">
                  <c:v>7.006392</c:v>
                </c:pt>
                <c:pt idx="11913">
                  <c:v>7.006392</c:v>
                </c:pt>
                <c:pt idx="11914">
                  <c:v>7.004766</c:v>
                </c:pt>
                <c:pt idx="11915">
                  <c:v>7.004607</c:v>
                </c:pt>
                <c:pt idx="11916">
                  <c:v>7.0043930000000003</c:v>
                </c:pt>
                <c:pt idx="11917">
                  <c:v>7.0038939999999998</c:v>
                </c:pt>
                <c:pt idx="11918">
                  <c:v>7.0085009999999999</c:v>
                </c:pt>
                <c:pt idx="11919">
                  <c:v>7.0085009999999999</c:v>
                </c:pt>
                <c:pt idx="11920">
                  <c:v>7.0055180000000004</c:v>
                </c:pt>
                <c:pt idx="11921">
                  <c:v>7.0037120000000002</c:v>
                </c:pt>
                <c:pt idx="11922">
                  <c:v>7.001671</c:v>
                </c:pt>
                <c:pt idx="11923">
                  <c:v>6.9993970000000001</c:v>
                </c:pt>
                <c:pt idx="11924">
                  <c:v>6.9968979999999998</c:v>
                </c:pt>
                <c:pt idx="11925">
                  <c:v>6.9940470000000001</c:v>
                </c:pt>
                <c:pt idx="11926">
                  <c:v>6.992845</c:v>
                </c:pt>
                <c:pt idx="11927">
                  <c:v>6.992845</c:v>
                </c:pt>
                <c:pt idx="11928">
                  <c:v>6.9909889999999999</c:v>
                </c:pt>
                <c:pt idx="11929">
                  <c:v>6.9897400000000003</c:v>
                </c:pt>
                <c:pt idx="11930">
                  <c:v>6.9884170000000001</c:v>
                </c:pt>
                <c:pt idx="11931">
                  <c:v>6.9869649999999996</c:v>
                </c:pt>
                <c:pt idx="11932">
                  <c:v>6.9855640000000001</c:v>
                </c:pt>
                <c:pt idx="11933">
                  <c:v>6.9841600000000001</c:v>
                </c:pt>
                <c:pt idx="11934">
                  <c:v>6.9858779999999996</c:v>
                </c:pt>
                <c:pt idx="11935">
                  <c:v>6.9858779999999996</c:v>
                </c:pt>
                <c:pt idx="11936">
                  <c:v>6.9839960000000003</c:v>
                </c:pt>
                <c:pt idx="11937">
                  <c:v>6.9828450000000002</c:v>
                </c:pt>
                <c:pt idx="11938">
                  <c:v>6.9819170000000002</c:v>
                </c:pt>
                <c:pt idx="11939">
                  <c:v>6.9811370000000004</c:v>
                </c:pt>
                <c:pt idx="11940">
                  <c:v>6.9805229999999998</c:v>
                </c:pt>
                <c:pt idx="11941">
                  <c:v>6.9800890000000004</c:v>
                </c:pt>
                <c:pt idx="11942">
                  <c:v>6.9876820000000004</c:v>
                </c:pt>
                <c:pt idx="11943">
                  <c:v>6.9876820000000004</c:v>
                </c:pt>
                <c:pt idx="11944">
                  <c:v>6.9867489999999997</c:v>
                </c:pt>
                <c:pt idx="11945">
                  <c:v>6.9874210000000003</c:v>
                </c:pt>
                <c:pt idx="11946">
                  <c:v>6.9881890000000002</c:v>
                </c:pt>
                <c:pt idx="11947">
                  <c:v>6.989376</c:v>
                </c:pt>
                <c:pt idx="11948">
                  <c:v>6.9909249999999998</c:v>
                </c:pt>
                <c:pt idx="11949">
                  <c:v>6.9927520000000003</c:v>
                </c:pt>
                <c:pt idx="11950">
                  <c:v>7.0577379999999996</c:v>
                </c:pt>
                <c:pt idx="11951">
                  <c:v>7.0577379999999996</c:v>
                </c:pt>
                <c:pt idx="11952">
                  <c:v>7.059501</c:v>
                </c:pt>
                <c:pt idx="11953">
                  <c:v>7.0636330000000003</c:v>
                </c:pt>
                <c:pt idx="11954">
                  <c:v>7.068009</c:v>
                </c:pt>
                <c:pt idx="11955">
                  <c:v>7.0729790000000001</c:v>
                </c:pt>
                <c:pt idx="11956">
                  <c:v>7.0785270000000002</c:v>
                </c:pt>
                <c:pt idx="11957">
                  <c:v>7.083145</c:v>
                </c:pt>
                <c:pt idx="11958">
                  <c:v>7.1262400000000001</c:v>
                </c:pt>
                <c:pt idx="11959">
                  <c:v>7.1262400000000001</c:v>
                </c:pt>
                <c:pt idx="11960">
                  <c:v>7.1289119999999997</c:v>
                </c:pt>
                <c:pt idx="11961">
                  <c:v>7.1361720000000002</c:v>
                </c:pt>
                <c:pt idx="11962">
                  <c:v>7.1469139999999998</c:v>
                </c:pt>
                <c:pt idx="11963">
                  <c:v>7.1584219999999998</c:v>
                </c:pt>
                <c:pt idx="11964">
                  <c:v>7.1705870000000003</c:v>
                </c:pt>
                <c:pt idx="11965">
                  <c:v>7.183338</c:v>
                </c:pt>
                <c:pt idx="11966">
                  <c:v>7.249708</c:v>
                </c:pt>
                <c:pt idx="11967">
                  <c:v>7.249708</c:v>
                </c:pt>
                <c:pt idx="11968">
                  <c:v>7.2547560000000004</c:v>
                </c:pt>
                <c:pt idx="11969">
                  <c:v>7.267226</c:v>
                </c:pt>
                <c:pt idx="11970">
                  <c:v>7.2796450000000004</c:v>
                </c:pt>
                <c:pt idx="11971">
                  <c:v>7.2937190000000003</c:v>
                </c:pt>
                <c:pt idx="11972">
                  <c:v>7.308592</c:v>
                </c:pt>
                <c:pt idx="11973">
                  <c:v>7.3186920000000004</c:v>
                </c:pt>
                <c:pt idx="11974">
                  <c:v>7.3297330000000001</c:v>
                </c:pt>
                <c:pt idx="11975">
                  <c:v>7.3297330000000001</c:v>
                </c:pt>
                <c:pt idx="11976">
                  <c:v>7.3297330000000001</c:v>
                </c:pt>
                <c:pt idx="11977">
                  <c:v>7.3297330000000001</c:v>
                </c:pt>
                <c:pt idx="11978">
                  <c:v>7.3297330000000001</c:v>
                </c:pt>
                <c:pt idx="11979">
                  <c:v>7.3297330000000001</c:v>
                </c:pt>
                <c:pt idx="11980">
                  <c:v>7.4047289999999997</c:v>
                </c:pt>
                <c:pt idx="11981">
                  <c:v>7.4047289999999997</c:v>
                </c:pt>
                <c:pt idx="11982">
                  <c:v>7.4047289999999997</c:v>
                </c:pt>
                <c:pt idx="11983">
                  <c:v>7.4047289999999997</c:v>
                </c:pt>
                <c:pt idx="11984">
                  <c:v>7.4047289999999997</c:v>
                </c:pt>
                <c:pt idx="11985">
                  <c:v>7.4047289999999997</c:v>
                </c:pt>
                <c:pt idx="11986">
                  <c:v>7.4047289999999997</c:v>
                </c:pt>
                <c:pt idx="11987">
                  <c:v>7.4067610000000004</c:v>
                </c:pt>
                <c:pt idx="11988">
                  <c:v>7.4215689999999999</c:v>
                </c:pt>
                <c:pt idx="11989">
                  <c:v>7.4372980000000002</c:v>
                </c:pt>
                <c:pt idx="11990">
                  <c:v>7.4886379999999999</c:v>
                </c:pt>
                <c:pt idx="11991">
                  <c:v>7.4886379999999999</c:v>
                </c:pt>
                <c:pt idx="11992">
                  <c:v>7.4886379999999999</c:v>
                </c:pt>
                <c:pt idx="11993">
                  <c:v>7.4886379999999999</c:v>
                </c:pt>
                <c:pt idx="11994">
                  <c:v>7.5868770000000003</c:v>
                </c:pt>
                <c:pt idx="11995">
                  <c:v>7.5868770000000003</c:v>
                </c:pt>
                <c:pt idx="11996">
                  <c:v>7.5868770000000003</c:v>
                </c:pt>
                <c:pt idx="11997">
                  <c:v>7.5875360000000001</c:v>
                </c:pt>
                <c:pt idx="11998">
                  <c:v>7.6606560000000004</c:v>
                </c:pt>
                <c:pt idx="11999">
                  <c:v>7.6606560000000004</c:v>
                </c:pt>
                <c:pt idx="12000">
                  <c:v>7.6817520000000004</c:v>
                </c:pt>
                <c:pt idx="12001">
                  <c:v>7.7019019999999996</c:v>
                </c:pt>
                <c:pt idx="12002">
                  <c:v>7.7019019999999996</c:v>
                </c:pt>
                <c:pt idx="12003">
                  <c:v>7.8361989999999997</c:v>
                </c:pt>
                <c:pt idx="12004">
                  <c:v>7.8361989999999997</c:v>
                </c:pt>
                <c:pt idx="12005">
                  <c:v>7.842511</c:v>
                </c:pt>
                <c:pt idx="12006">
                  <c:v>7.9478400000000002</c:v>
                </c:pt>
                <c:pt idx="12007">
                  <c:v>7.9778440000000002</c:v>
                </c:pt>
                <c:pt idx="12008">
                  <c:v>8.0082280000000008</c:v>
                </c:pt>
                <c:pt idx="12009">
                  <c:v>8.0082280000000008</c:v>
                </c:pt>
                <c:pt idx="12010">
                  <c:v>8.0082280000000008</c:v>
                </c:pt>
                <c:pt idx="12011">
                  <c:v>8.1855200000000004</c:v>
                </c:pt>
                <c:pt idx="12012">
                  <c:v>8.1855200000000004</c:v>
                </c:pt>
                <c:pt idx="12013">
                  <c:v>8.2000309999999992</c:v>
                </c:pt>
                <c:pt idx="12014">
                  <c:v>8.3695599999999999</c:v>
                </c:pt>
                <c:pt idx="12015">
                  <c:v>8.4159039999999994</c:v>
                </c:pt>
                <c:pt idx="12016">
                  <c:v>8.4718809999999998</c:v>
                </c:pt>
                <c:pt idx="12017">
                  <c:v>8.4718809999999998</c:v>
                </c:pt>
                <c:pt idx="12018">
                  <c:v>8.4718809999999998</c:v>
                </c:pt>
                <c:pt idx="12019">
                  <c:v>8.7086419999999993</c:v>
                </c:pt>
                <c:pt idx="12020">
                  <c:v>8.7086419999999993</c:v>
                </c:pt>
                <c:pt idx="12021">
                  <c:v>8.7376970000000007</c:v>
                </c:pt>
                <c:pt idx="12022">
                  <c:v>8.9729679999999998</c:v>
                </c:pt>
                <c:pt idx="12023">
                  <c:v>9.0278050000000007</c:v>
                </c:pt>
                <c:pt idx="12024">
                  <c:v>9.0859900000000007</c:v>
                </c:pt>
                <c:pt idx="12025">
                  <c:v>9.0859900000000007</c:v>
                </c:pt>
                <c:pt idx="12026">
                  <c:v>9.0859900000000007</c:v>
                </c:pt>
                <c:pt idx="12027">
                  <c:v>9.5539520000000007</c:v>
                </c:pt>
                <c:pt idx="12028">
                  <c:v>9.5539520000000007</c:v>
                </c:pt>
                <c:pt idx="12029">
                  <c:v>9.5796670000000006</c:v>
                </c:pt>
                <c:pt idx="12030">
                  <c:v>9.7405360000000005</c:v>
                </c:pt>
                <c:pt idx="12031">
                  <c:v>9.7684899999999999</c:v>
                </c:pt>
                <c:pt idx="12032">
                  <c:v>9.7873769999999993</c:v>
                </c:pt>
                <c:pt idx="12033">
                  <c:v>9.7873769999999993</c:v>
                </c:pt>
                <c:pt idx="12034">
                  <c:v>9.7873769999999993</c:v>
                </c:pt>
                <c:pt idx="12035">
                  <c:v>9.8615189999999995</c:v>
                </c:pt>
                <c:pt idx="12036">
                  <c:v>9.8615189999999995</c:v>
                </c:pt>
                <c:pt idx="12037">
                  <c:v>9.8575210000000002</c:v>
                </c:pt>
                <c:pt idx="12038">
                  <c:v>9.7686679999999999</c:v>
                </c:pt>
                <c:pt idx="12039">
                  <c:v>9.7222209999999993</c:v>
                </c:pt>
                <c:pt idx="12040">
                  <c:v>9.6630029999999998</c:v>
                </c:pt>
                <c:pt idx="12041">
                  <c:v>9.6630029999999998</c:v>
                </c:pt>
                <c:pt idx="12042">
                  <c:v>9.6630029999999998</c:v>
                </c:pt>
                <c:pt idx="12043">
                  <c:v>9.4559809999999995</c:v>
                </c:pt>
                <c:pt idx="12044">
                  <c:v>9.4559809999999995</c:v>
                </c:pt>
                <c:pt idx="12045">
                  <c:v>9.4050060000000002</c:v>
                </c:pt>
                <c:pt idx="12046">
                  <c:v>8.8696190000000001</c:v>
                </c:pt>
                <c:pt idx="12047">
                  <c:v>8.8696190000000001</c:v>
                </c:pt>
                <c:pt idx="12048">
                  <c:v>8.8696190000000001</c:v>
                </c:pt>
                <c:pt idx="12049">
                  <c:v>8.6057830000000006</c:v>
                </c:pt>
                <c:pt idx="12050">
                  <c:v>8.6057830000000006</c:v>
                </c:pt>
                <c:pt idx="12051">
                  <c:v>8.5628720000000005</c:v>
                </c:pt>
                <c:pt idx="12052">
                  <c:v>8.4479749999999996</c:v>
                </c:pt>
                <c:pt idx="12053">
                  <c:v>8.4011709999999997</c:v>
                </c:pt>
                <c:pt idx="12054">
                  <c:v>8.2873230000000007</c:v>
                </c:pt>
                <c:pt idx="12055">
                  <c:v>8.2873230000000007</c:v>
                </c:pt>
                <c:pt idx="12056">
                  <c:v>8.2873230000000007</c:v>
                </c:pt>
                <c:pt idx="12057">
                  <c:v>8.1530649999999998</c:v>
                </c:pt>
                <c:pt idx="12058">
                  <c:v>8.1530649999999998</c:v>
                </c:pt>
                <c:pt idx="12059">
                  <c:v>8.1343540000000001</c:v>
                </c:pt>
                <c:pt idx="12060">
                  <c:v>8.0623959999999997</c:v>
                </c:pt>
                <c:pt idx="12061">
                  <c:v>8.0216630000000002</c:v>
                </c:pt>
                <c:pt idx="12062">
                  <c:v>7.8718159999999999</c:v>
                </c:pt>
                <c:pt idx="12063">
                  <c:v>7.8718159999999999</c:v>
                </c:pt>
                <c:pt idx="12064">
                  <c:v>7.8718159999999999</c:v>
                </c:pt>
                <c:pt idx="12065">
                  <c:v>7.6296520000000001</c:v>
                </c:pt>
                <c:pt idx="12066">
                  <c:v>7.6296520000000001</c:v>
                </c:pt>
                <c:pt idx="12067">
                  <c:v>7.5936329999999996</c:v>
                </c:pt>
                <c:pt idx="12068">
                  <c:v>7.4466039999999998</c:v>
                </c:pt>
                <c:pt idx="12069">
                  <c:v>7.3593989999999998</c:v>
                </c:pt>
                <c:pt idx="12070">
                  <c:v>7.0648390000000001</c:v>
                </c:pt>
                <c:pt idx="12071">
                  <c:v>7.0648390000000001</c:v>
                </c:pt>
                <c:pt idx="12072">
                  <c:v>7.0648390000000001</c:v>
                </c:pt>
                <c:pt idx="12073">
                  <c:v>6.6448450000000001</c:v>
                </c:pt>
                <c:pt idx="12074">
                  <c:v>6.6448450000000001</c:v>
                </c:pt>
                <c:pt idx="12075">
                  <c:v>6.5833349999999999</c:v>
                </c:pt>
                <c:pt idx="12076">
                  <c:v>6.3512969999999997</c:v>
                </c:pt>
                <c:pt idx="12077">
                  <c:v>6.2325470000000003</c:v>
                </c:pt>
                <c:pt idx="12078">
                  <c:v>5.8937869999999997</c:v>
                </c:pt>
                <c:pt idx="12079">
                  <c:v>5.8937869999999997</c:v>
                </c:pt>
                <c:pt idx="12080">
                  <c:v>5.8937869999999997</c:v>
                </c:pt>
                <c:pt idx="12081">
                  <c:v>5.4904669999999998</c:v>
                </c:pt>
                <c:pt idx="12082">
                  <c:v>5.4904669999999998</c:v>
                </c:pt>
                <c:pt idx="12083">
                  <c:v>5.4293670000000001</c:v>
                </c:pt>
                <c:pt idx="12084">
                  <c:v>5.2263339999999996</c:v>
                </c:pt>
                <c:pt idx="12085">
                  <c:v>5.1230989999999998</c:v>
                </c:pt>
                <c:pt idx="12086">
                  <c:v>4.8330970000000004</c:v>
                </c:pt>
                <c:pt idx="12087">
                  <c:v>4.8330970000000004</c:v>
                </c:pt>
                <c:pt idx="12088">
                  <c:v>4.8330970000000004</c:v>
                </c:pt>
                <c:pt idx="12089">
                  <c:v>4.5108100000000002</c:v>
                </c:pt>
                <c:pt idx="12090">
                  <c:v>4.5108100000000002</c:v>
                </c:pt>
                <c:pt idx="12091">
                  <c:v>4.374492</c:v>
                </c:pt>
                <c:pt idx="12092">
                  <c:v>4.2887789999999999</c:v>
                </c:pt>
                <c:pt idx="12093">
                  <c:v>4.2041659999999998</c:v>
                </c:pt>
                <c:pt idx="12094">
                  <c:v>3.958024</c:v>
                </c:pt>
                <c:pt idx="12095">
                  <c:v>3.958024</c:v>
                </c:pt>
                <c:pt idx="12096">
                  <c:v>3.958024</c:v>
                </c:pt>
                <c:pt idx="12097">
                  <c:v>3.6789200000000002</c:v>
                </c:pt>
                <c:pt idx="12098">
                  <c:v>3.6789200000000002</c:v>
                </c:pt>
                <c:pt idx="12099">
                  <c:v>3.5583309999999999</c:v>
                </c:pt>
                <c:pt idx="12100">
                  <c:v>3.4814440000000002</c:v>
                </c:pt>
                <c:pt idx="12101">
                  <c:v>3.4049309999999999</c:v>
                </c:pt>
                <c:pt idx="12102">
                  <c:v>3.1813310000000001</c:v>
                </c:pt>
                <c:pt idx="12103">
                  <c:v>3.1813310000000001</c:v>
                </c:pt>
                <c:pt idx="12104">
                  <c:v>3.1813310000000001</c:v>
                </c:pt>
                <c:pt idx="12105">
                  <c:v>2.9315359999999999</c:v>
                </c:pt>
                <c:pt idx="12106">
                  <c:v>2.9315359999999999</c:v>
                </c:pt>
                <c:pt idx="12107">
                  <c:v>2.8188499999999999</c:v>
                </c:pt>
                <c:pt idx="12108">
                  <c:v>2.7490939999999999</c:v>
                </c:pt>
                <c:pt idx="12109">
                  <c:v>2.6829540000000001</c:v>
                </c:pt>
                <c:pt idx="12110">
                  <c:v>2.4750960000000002</c:v>
                </c:pt>
                <c:pt idx="12111">
                  <c:v>2.4750960000000002</c:v>
                </c:pt>
                <c:pt idx="12112">
                  <c:v>2.4750960000000002</c:v>
                </c:pt>
                <c:pt idx="12113">
                  <c:v>2.2397230000000001</c:v>
                </c:pt>
                <c:pt idx="12114">
                  <c:v>2.2397230000000001</c:v>
                </c:pt>
                <c:pt idx="12115">
                  <c:v>2.1355029999999999</c:v>
                </c:pt>
                <c:pt idx="12116">
                  <c:v>2.0679340000000002</c:v>
                </c:pt>
                <c:pt idx="12117">
                  <c:v>1.9998959999999999</c:v>
                </c:pt>
                <c:pt idx="12118">
                  <c:v>1.782875</c:v>
                </c:pt>
                <c:pt idx="12119">
                  <c:v>1.782875</c:v>
                </c:pt>
                <c:pt idx="12120">
                  <c:v>1.782875</c:v>
                </c:pt>
                <c:pt idx="12121">
                  <c:v>1.5234639999999999</c:v>
                </c:pt>
                <c:pt idx="12122">
                  <c:v>1.5234639999999999</c:v>
                </c:pt>
                <c:pt idx="12123">
                  <c:v>1.3964700000000001</c:v>
                </c:pt>
                <c:pt idx="12124">
                  <c:v>1.3141670000000001</c:v>
                </c:pt>
                <c:pt idx="12125">
                  <c:v>1.230172</c:v>
                </c:pt>
                <c:pt idx="12126">
                  <c:v>0.97403099999999998</c:v>
                </c:pt>
                <c:pt idx="12127">
                  <c:v>0.97403099999999998</c:v>
                </c:pt>
                <c:pt idx="12128">
                  <c:v>0.97403099999999998</c:v>
                </c:pt>
                <c:pt idx="12129">
                  <c:v>0.68745599999999996</c:v>
                </c:pt>
                <c:pt idx="12130">
                  <c:v>0.68745599999999996</c:v>
                </c:pt>
                <c:pt idx="12131">
                  <c:v>0.54705099999999995</c:v>
                </c:pt>
                <c:pt idx="12132">
                  <c:v>0.45961299999999999</c:v>
                </c:pt>
                <c:pt idx="12133">
                  <c:v>0.372388</c:v>
                </c:pt>
                <c:pt idx="12134">
                  <c:v>0.119365</c:v>
                </c:pt>
                <c:pt idx="12135">
                  <c:v>0.119365</c:v>
                </c:pt>
                <c:pt idx="12136">
                  <c:v>0.119365</c:v>
                </c:pt>
                <c:pt idx="12137">
                  <c:v>-0.14913000000000001</c:v>
                </c:pt>
                <c:pt idx="12138">
                  <c:v>-0.14913000000000001</c:v>
                </c:pt>
                <c:pt idx="12139">
                  <c:v>-0.266843</c:v>
                </c:pt>
                <c:pt idx="12140">
                  <c:v>-0.33928900000000001</c:v>
                </c:pt>
                <c:pt idx="12141">
                  <c:v>-0.40992400000000001</c:v>
                </c:pt>
                <c:pt idx="12142">
                  <c:v>-0.61005600000000004</c:v>
                </c:pt>
                <c:pt idx="12143">
                  <c:v>-0.61005600000000004</c:v>
                </c:pt>
                <c:pt idx="12144">
                  <c:v>-0.61005600000000004</c:v>
                </c:pt>
                <c:pt idx="12145">
                  <c:v>-0.818407</c:v>
                </c:pt>
                <c:pt idx="12146">
                  <c:v>-0.818407</c:v>
                </c:pt>
                <c:pt idx="12147">
                  <c:v>-0.89429099999999995</c:v>
                </c:pt>
                <c:pt idx="12148">
                  <c:v>-0.94366399999999995</c:v>
                </c:pt>
                <c:pt idx="12149">
                  <c:v>-0.99161699999999997</c:v>
                </c:pt>
                <c:pt idx="12150">
                  <c:v>-1.128355</c:v>
                </c:pt>
                <c:pt idx="12151">
                  <c:v>-1.128355</c:v>
                </c:pt>
                <c:pt idx="12152">
                  <c:v>-1.128355</c:v>
                </c:pt>
                <c:pt idx="12153">
                  <c:v>-1.4049</c:v>
                </c:pt>
                <c:pt idx="12154">
                  <c:v>-1.4049</c:v>
                </c:pt>
                <c:pt idx="12155">
                  <c:v>-1.4522809999999999</c:v>
                </c:pt>
                <c:pt idx="12156">
                  <c:v>-1.4948349999999999</c:v>
                </c:pt>
                <c:pt idx="12157">
                  <c:v>-1.5375289999999999</c:v>
                </c:pt>
                <c:pt idx="12158">
                  <c:v>-1.6653610000000001</c:v>
                </c:pt>
                <c:pt idx="12159">
                  <c:v>-1.6653610000000001</c:v>
                </c:pt>
                <c:pt idx="12160">
                  <c:v>-1.6653610000000001</c:v>
                </c:pt>
                <c:pt idx="12161">
                  <c:v>-1.829453</c:v>
                </c:pt>
                <c:pt idx="12162">
                  <c:v>-1.829453</c:v>
                </c:pt>
                <c:pt idx="12163">
                  <c:v>-1.899926</c:v>
                </c:pt>
                <c:pt idx="12164">
                  <c:v>-1.945621</c:v>
                </c:pt>
                <c:pt idx="12165">
                  <c:v>-1.9917830000000001</c:v>
                </c:pt>
                <c:pt idx="12166">
                  <c:v>-2.1285050000000001</c:v>
                </c:pt>
                <c:pt idx="12167">
                  <c:v>-2.1285050000000001</c:v>
                </c:pt>
                <c:pt idx="12168">
                  <c:v>-2.1285050000000001</c:v>
                </c:pt>
                <c:pt idx="12169">
                  <c:v>-2.3048549999999999</c:v>
                </c:pt>
                <c:pt idx="12170">
                  <c:v>-2.3048549999999999</c:v>
                </c:pt>
                <c:pt idx="12171">
                  <c:v>-2.3796379999999999</c:v>
                </c:pt>
                <c:pt idx="12172">
                  <c:v>-2.4264450000000002</c:v>
                </c:pt>
                <c:pt idx="12173">
                  <c:v>-2.472375</c:v>
                </c:pt>
                <c:pt idx="12174">
                  <c:v>-2.748828</c:v>
                </c:pt>
                <c:pt idx="12175">
                  <c:v>-2.748828</c:v>
                </c:pt>
                <c:pt idx="12176">
                  <c:v>-2.748828</c:v>
                </c:pt>
                <c:pt idx="12177">
                  <c:v>-2.801412</c:v>
                </c:pt>
                <c:pt idx="12178">
                  <c:v>-2.831226</c:v>
                </c:pt>
                <c:pt idx="12179">
                  <c:v>-2.857494</c:v>
                </c:pt>
                <c:pt idx="12180">
                  <c:v>-2.878447</c:v>
                </c:pt>
                <c:pt idx="12181">
                  <c:v>-2.8965420000000002</c:v>
                </c:pt>
                <c:pt idx="12182">
                  <c:v>-2.9585780000000002</c:v>
                </c:pt>
                <c:pt idx="12183">
                  <c:v>-2.9585780000000002</c:v>
                </c:pt>
                <c:pt idx="12184">
                  <c:v>-2.9585780000000002</c:v>
                </c:pt>
                <c:pt idx="12185">
                  <c:v>-2.9590230000000002</c:v>
                </c:pt>
                <c:pt idx="12186">
                  <c:v>-2.9536099999999998</c:v>
                </c:pt>
                <c:pt idx="12187">
                  <c:v>-2.9430019999999999</c:v>
                </c:pt>
                <c:pt idx="12188">
                  <c:v>-2.9271099999999999</c:v>
                </c:pt>
                <c:pt idx="12189">
                  <c:v>-2.9060030000000001</c:v>
                </c:pt>
                <c:pt idx="12190">
                  <c:v>-2.5621429999999998</c:v>
                </c:pt>
                <c:pt idx="12191">
                  <c:v>-2.5621429999999998</c:v>
                </c:pt>
                <c:pt idx="12192">
                  <c:v>-2.5129679999999999</c:v>
                </c:pt>
                <c:pt idx="12193">
                  <c:v>-2.5129679999999999</c:v>
                </c:pt>
                <c:pt idx="12194">
                  <c:v>-2.338479</c:v>
                </c:pt>
                <c:pt idx="12195">
                  <c:v>-2.338479</c:v>
                </c:pt>
                <c:pt idx="12196">
                  <c:v>-2.338479</c:v>
                </c:pt>
                <c:pt idx="12197">
                  <c:v>-2.2450169999999998</c:v>
                </c:pt>
                <c:pt idx="12198">
                  <c:v>-2.013369</c:v>
                </c:pt>
                <c:pt idx="12199">
                  <c:v>-2.013369</c:v>
                </c:pt>
                <c:pt idx="12200">
                  <c:v>-1.9546889999999999</c:v>
                </c:pt>
                <c:pt idx="12201">
                  <c:v>-1.9546889999999999</c:v>
                </c:pt>
                <c:pt idx="12202">
                  <c:v>-1.775914</c:v>
                </c:pt>
                <c:pt idx="12203">
                  <c:v>-1.775914</c:v>
                </c:pt>
                <c:pt idx="12204">
                  <c:v>-1.775914</c:v>
                </c:pt>
                <c:pt idx="12205">
                  <c:v>-1.6814789999999999</c:v>
                </c:pt>
                <c:pt idx="12206">
                  <c:v>-1.51553</c:v>
                </c:pt>
                <c:pt idx="12207">
                  <c:v>-1.462682</c:v>
                </c:pt>
                <c:pt idx="12208">
                  <c:v>-1.4114530000000001</c:v>
                </c:pt>
                <c:pt idx="12209">
                  <c:v>-1.4114530000000001</c:v>
                </c:pt>
                <c:pt idx="12210">
                  <c:v>-1.269466</c:v>
                </c:pt>
                <c:pt idx="12211">
                  <c:v>-1.269466</c:v>
                </c:pt>
                <c:pt idx="12212">
                  <c:v>-1.269466</c:v>
                </c:pt>
                <c:pt idx="12213">
                  <c:v>-1.183478</c:v>
                </c:pt>
                <c:pt idx="12214">
                  <c:v>-1.042726</c:v>
                </c:pt>
                <c:pt idx="12215">
                  <c:v>-0.99764900000000001</c:v>
                </c:pt>
                <c:pt idx="12216">
                  <c:v>-0.95461600000000002</c:v>
                </c:pt>
                <c:pt idx="12217">
                  <c:v>-0.95461600000000002</c:v>
                </c:pt>
                <c:pt idx="12218">
                  <c:v>-0.83983099999999999</c:v>
                </c:pt>
                <c:pt idx="12219">
                  <c:v>-0.83983099999999999</c:v>
                </c:pt>
                <c:pt idx="12220">
                  <c:v>-0.83983099999999999</c:v>
                </c:pt>
                <c:pt idx="12221">
                  <c:v>-0.77292400000000006</c:v>
                </c:pt>
                <c:pt idx="12222">
                  <c:v>-0.66619600000000001</c:v>
                </c:pt>
                <c:pt idx="12223">
                  <c:v>-0.63699799999999995</c:v>
                </c:pt>
                <c:pt idx="12224">
                  <c:v>-0.60995999999999995</c:v>
                </c:pt>
                <c:pt idx="12225">
                  <c:v>-0.60995999999999995</c:v>
                </c:pt>
                <c:pt idx="12226">
                  <c:v>-0.52128099999999999</c:v>
                </c:pt>
                <c:pt idx="12227">
                  <c:v>-0.52128099999999999</c:v>
                </c:pt>
                <c:pt idx="12228">
                  <c:v>-0.52128099999999999</c:v>
                </c:pt>
                <c:pt idx="12229">
                  <c:v>-0.48760100000000001</c:v>
                </c:pt>
                <c:pt idx="12230">
                  <c:v>-0.436274</c:v>
                </c:pt>
                <c:pt idx="12231">
                  <c:v>-0.42417899999999997</c:v>
                </c:pt>
                <c:pt idx="12232">
                  <c:v>-0.41174699999999997</c:v>
                </c:pt>
                <c:pt idx="12233">
                  <c:v>-0.41174699999999997</c:v>
                </c:pt>
                <c:pt idx="12234">
                  <c:v>-0.33633400000000002</c:v>
                </c:pt>
                <c:pt idx="12235">
                  <c:v>-0.33633400000000002</c:v>
                </c:pt>
                <c:pt idx="12236">
                  <c:v>-0.33633400000000002</c:v>
                </c:pt>
                <c:pt idx="12237">
                  <c:v>-0.32644099999999998</c:v>
                </c:pt>
                <c:pt idx="12238">
                  <c:v>-0.28251999999999999</c:v>
                </c:pt>
                <c:pt idx="12239">
                  <c:v>-0.28251999999999999</c:v>
                </c:pt>
                <c:pt idx="12240">
                  <c:v>-0.26994499999999999</c:v>
                </c:pt>
                <c:pt idx="12241">
                  <c:v>-0.26994499999999999</c:v>
                </c:pt>
                <c:pt idx="12242">
                  <c:v>-0.26994499999999999</c:v>
                </c:pt>
                <c:pt idx="12243">
                  <c:v>-0.26994499999999999</c:v>
                </c:pt>
                <c:pt idx="12244">
                  <c:v>-0.16920099999999999</c:v>
                </c:pt>
                <c:pt idx="12245">
                  <c:v>-0.16920099999999999</c:v>
                </c:pt>
                <c:pt idx="12246">
                  <c:v>-0.15162500000000001</c:v>
                </c:pt>
                <c:pt idx="12247">
                  <c:v>-0.133215</c:v>
                </c:pt>
                <c:pt idx="12248">
                  <c:v>-0.112765</c:v>
                </c:pt>
                <c:pt idx="12249">
                  <c:v>-9.2488000000000001E-2</c:v>
                </c:pt>
                <c:pt idx="12250">
                  <c:v>-6.9086999999999996E-2</c:v>
                </c:pt>
                <c:pt idx="12251">
                  <c:v>-4.4490000000000002E-2</c:v>
                </c:pt>
                <c:pt idx="12252">
                  <c:v>-4.4490000000000002E-2</c:v>
                </c:pt>
                <c:pt idx="12253">
                  <c:v>9.3088000000000004E-2</c:v>
                </c:pt>
                <c:pt idx="12254">
                  <c:v>0.17289299999999999</c:v>
                </c:pt>
                <c:pt idx="12255">
                  <c:v>0.17289299999999999</c:v>
                </c:pt>
                <c:pt idx="12256">
                  <c:v>0.21165100000000001</c:v>
                </c:pt>
                <c:pt idx="12257">
                  <c:v>0.25282399999999999</c:v>
                </c:pt>
                <c:pt idx="12258">
                  <c:v>0.30170400000000003</c:v>
                </c:pt>
                <c:pt idx="12259">
                  <c:v>0.35252099999999997</c:v>
                </c:pt>
                <c:pt idx="12260">
                  <c:v>0.35252099999999997</c:v>
                </c:pt>
                <c:pt idx="12261">
                  <c:v>0.549701</c:v>
                </c:pt>
                <c:pt idx="12262">
                  <c:v>0.71223599999999998</c:v>
                </c:pt>
                <c:pt idx="12263">
                  <c:v>0.71223599999999998</c:v>
                </c:pt>
                <c:pt idx="12264">
                  <c:v>0.78290899999999997</c:v>
                </c:pt>
                <c:pt idx="12265">
                  <c:v>0.85500600000000004</c:v>
                </c:pt>
                <c:pt idx="12266">
                  <c:v>0.92847900000000005</c:v>
                </c:pt>
                <c:pt idx="12267">
                  <c:v>1.0063759999999999</c:v>
                </c:pt>
                <c:pt idx="12268">
                  <c:v>1.0063759999999999</c:v>
                </c:pt>
                <c:pt idx="12269">
                  <c:v>1.259639</c:v>
                </c:pt>
                <c:pt idx="12270">
                  <c:v>1.476281</c:v>
                </c:pt>
                <c:pt idx="12271">
                  <c:v>1.476281</c:v>
                </c:pt>
                <c:pt idx="12272">
                  <c:v>1.5592870000000001</c:v>
                </c:pt>
                <c:pt idx="12273">
                  <c:v>1.6421319999999999</c:v>
                </c:pt>
                <c:pt idx="12274">
                  <c:v>1.7211240000000001</c:v>
                </c:pt>
                <c:pt idx="12275">
                  <c:v>1.802948</c:v>
                </c:pt>
                <c:pt idx="12276">
                  <c:v>1.802948</c:v>
                </c:pt>
                <c:pt idx="12277">
                  <c:v>2.2147459999999999</c:v>
                </c:pt>
                <c:pt idx="12278">
                  <c:v>2.4086370000000001</c:v>
                </c:pt>
                <c:pt idx="12279">
                  <c:v>2.4086370000000001</c:v>
                </c:pt>
                <c:pt idx="12280">
                  <c:v>2.482872</c:v>
                </c:pt>
                <c:pt idx="12281">
                  <c:v>2.5556320000000001</c:v>
                </c:pt>
                <c:pt idx="12282">
                  <c:v>2.6207980000000002</c:v>
                </c:pt>
                <c:pt idx="12283">
                  <c:v>2.6875610000000001</c:v>
                </c:pt>
                <c:pt idx="12284">
                  <c:v>2.6875610000000001</c:v>
                </c:pt>
                <c:pt idx="12285">
                  <c:v>2.9018090000000001</c:v>
                </c:pt>
                <c:pt idx="12286">
                  <c:v>3.0671379999999999</c:v>
                </c:pt>
                <c:pt idx="12287">
                  <c:v>3.0671379999999999</c:v>
                </c:pt>
                <c:pt idx="12288">
                  <c:v>3.128927</c:v>
                </c:pt>
                <c:pt idx="12289">
                  <c:v>3.1900689999999998</c:v>
                </c:pt>
                <c:pt idx="12290">
                  <c:v>3.2479399999999998</c:v>
                </c:pt>
                <c:pt idx="12291">
                  <c:v>3.3080180000000001</c:v>
                </c:pt>
                <c:pt idx="12292">
                  <c:v>3.3080180000000001</c:v>
                </c:pt>
                <c:pt idx="12293">
                  <c:v>3.5045869999999999</c:v>
                </c:pt>
                <c:pt idx="12294">
                  <c:v>3.6620539999999999</c:v>
                </c:pt>
                <c:pt idx="12295">
                  <c:v>3.6620539999999999</c:v>
                </c:pt>
                <c:pt idx="12296">
                  <c:v>3.720942</c:v>
                </c:pt>
                <c:pt idx="12297">
                  <c:v>3.776688</c:v>
                </c:pt>
                <c:pt idx="12298">
                  <c:v>3.8362539999999998</c:v>
                </c:pt>
                <c:pt idx="12299">
                  <c:v>3.8951669999999998</c:v>
                </c:pt>
                <c:pt idx="12300">
                  <c:v>3.8951669999999998</c:v>
                </c:pt>
                <c:pt idx="12301">
                  <c:v>4.0817769999999998</c:v>
                </c:pt>
                <c:pt idx="12302">
                  <c:v>4.3912170000000001</c:v>
                </c:pt>
                <c:pt idx="12303">
                  <c:v>4.3912170000000001</c:v>
                </c:pt>
                <c:pt idx="12304">
                  <c:v>4.4439719999999996</c:v>
                </c:pt>
                <c:pt idx="12305">
                  <c:v>4.4439719999999996</c:v>
                </c:pt>
                <c:pt idx="12306">
                  <c:v>4.6114199999999999</c:v>
                </c:pt>
                <c:pt idx="12307">
                  <c:v>4.6114199999999999</c:v>
                </c:pt>
                <c:pt idx="12308">
                  <c:v>4.6440159999999997</c:v>
                </c:pt>
                <c:pt idx="12309">
                  <c:v>4.690283</c:v>
                </c:pt>
                <c:pt idx="12310">
                  <c:v>4.8686239999999996</c:v>
                </c:pt>
                <c:pt idx="12311">
                  <c:v>4.8686239999999996</c:v>
                </c:pt>
                <c:pt idx="12312">
                  <c:v>4.9079699999999997</c:v>
                </c:pt>
                <c:pt idx="12313">
                  <c:v>4.9079699999999997</c:v>
                </c:pt>
                <c:pt idx="12314">
                  <c:v>5.0358330000000002</c:v>
                </c:pt>
                <c:pt idx="12315">
                  <c:v>5.0358330000000002</c:v>
                </c:pt>
                <c:pt idx="12316">
                  <c:v>5.056095</c:v>
                </c:pt>
                <c:pt idx="12317">
                  <c:v>5.089086</c:v>
                </c:pt>
                <c:pt idx="12318">
                  <c:v>5.20404</c:v>
                </c:pt>
                <c:pt idx="12319">
                  <c:v>5.20404</c:v>
                </c:pt>
                <c:pt idx="12320">
                  <c:v>5.2292110000000003</c:v>
                </c:pt>
                <c:pt idx="12321">
                  <c:v>5.2292110000000003</c:v>
                </c:pt>
                <c:pt idx="12322">
                  <c:v>5.3169740000000001</c:v>
                </c:pt>
                <c:pt idx="12323">
                  <c:v>5.3169740000000001</c:v>
                </c:pt>
                <c:pt idx="12324">
                  <c:v>5.3297699999999999</c:v>
                </c:pt>
                <c:pt idx="12325">
                  <c:v>5.3514210000000002</c:v>
                </c:pt>
                <c:pt idx="12326">
                  <c:v>5.4333830000000001</c:v>
                </c:pt>
                <c:pt idx="12327">
                  <c:v>5.4333830000000001</c:v>
                </c:pt>
                <c:pt idx="12328">
                  <c:v>5.4528670000000004</c:v>
                </c:pt>
                <c:pt idx="12329">
                  <c:v>5.4528670000000004</c:v>
                </c:pt>
                <c:pt idx="12330">
                  <c:v>5.5206099999999996</c:v>
                </c:pt>
                <c:pt idx="12331">
                  <c:v>5.5206099999999996</c:v>
                </c:pt>
                <c:pt idx="12332">
                  <c:v>5.5330139999999997</c:v>
                </c:pt>
                <c:pt idx="12333">
                  <c:v>5.5513960000000004</c:v>
                </c:pt>
                <c:pt idx="12334">
                  <c:v>5.626792</c:v>
                </c:pt>
                <c:pt idx="12335">
                  <c:v>5.626792</c:v>
                </c:pt>
                <c:pt idx="12336">
                  <c:v>5.6450519999999997</c:v>
                </c:pt>
                <c:pt idx="12337">
                  <c:v>5.6450519999999997</c:v>
                </c:pt>
                <c:pt idx="12338">
                  <c:v>5.7043150000000002</c:v>
                </c:pt>
                <c:pt idx="12339">
                  <c:v>5.7043150000000002</c:v>
                </c:pt>
                <c:pt idx="12340">
                  <c:v>5.7150740000000004</c:v>
                </c:pt>
                <c:pt idx="12341">
                  <c:v>5.7326870000000003</c:v>
                </c:pt>
                <c:pt idx="12342">
                  <c:v>5.7993290000000002</c:v>
                </c:pt>
                <c:pt idx="12343">
                  <c:v>5.7993290000000002</c:v>
                </c:pt>
                <c:pt idx="12344">
                  <c:v>5.8138529999999999</c:v>
                </c:pt>
                <c:pt idx="12345">
                  <c:v>5.8138529999999999</c:v>
                </c:pt>
                <c:pt idx="12346">
                  <c:v>5.8631399999999996</c:v>
                </c:pt>
                <c:pt idx="12347">
                  <c:v>5.8631399999999996</c:v>
                </c:pt>
                <c:pt idx="12348">
                  <c:v>5.870698</c:v>
                </c:pt>
                <c:pt idx="12349">
                  <c:v>5.8836890000000004</c:v>
                </c:pt>
                <c:pt idx="12350">
                  <c:v>5.928674</c:v>
                </c:pt>
                <c:pt idx="12351">
                  <c:v>5.928674</c:v>
                </c:pt>
                <c:pt idx="12352">
                  <c:v>5.937506</c:v>
                </c:pt>
                <c:pt idx="12353">
                  <c:v>5.937506</c:v>
                </c:pt>
                <c:pt idx="12354">
                  <c:v>5.9724430000000002</c:v>
                </c:pt>
                <c:pt idx="12355">
                  <c:v>5.9724430000000002</c:v>
                </c:pt>
                <c:pt idx="12356">
                  <c:v>5.9770960000000004</c:v>
                </c:pt>
                <c:pt idx="12357">
                  <c:v>5.985093</c:v>
                </c:pt>
                <c:pt idx="12358">
                  <c:v>6.0120839999999998</c:v>
                </c:pt>
                <c:pt idx="12359">
                  <c:v>6.0120839999999998</c:v>
                </c:pt>
                <c:pt idx="12360">
                  <c:v>6.017849</c:v>
                </c:pt>
                <c:pt idx="12361">
                  <c:v>6.017849</c:v>
                </c:pt>
                <c:pt idx="12362">
                  <c:v>6.0413639999999997</c:v>
                </c:pt>
                <c:pt idx="12363">
                  <c:v>6.0413639999999997</c:v>
                </c:pt>
                <c:pt idx="12364">
                  <c:v>6.0441549999999999</c:v>
                </c:pt>
                <c:pt idx="12365">
                  <c:v>6.0497860000000001</c:v>
                </c:pt>
                <c:pt idx="12366">
                  <c:v>6.0746820000000001</c:v>
                </c:pt>
                <c:pt idx="12367">
                  <c:v>6.0746820000000001</c:v>
                </c:pt>
                <c:pt idx="12368">
                  <c:v>6.0814450000000004</c:v>
                </c:pt>
                <c:pt idx="12369">
                  <c:v>6.0814450000000004</c:v>
                </c:pt>
                <c:pt idx="12370">
                  <c:v>6.106052</c:v>
                </c:pt>
                <c:pt idx="12371">
                  <c:v>6.106052</c:v>
                </c:pt>
                <c:pt idx="12372">
                  <c:v>6.1104919999999998</c:v>
                </c:pt>
                <c:pt idx="12373">
                  <c:v>6.1183899999999998</c:v>
                </c:pt>
                <c:pt idx="12374">
                  <c:v>6.1536860000000004</c:v>
                </c:pt>
                <c:pt idx="12375">
                  <c:v>6.1536860000000004</c:v>
                </c:pt>
                <c:pt idx="12376">
                  <c:v>6.1649289999999999</c:v>
                </c:pt>
                <c:pt idx="12377">
                  <c:v>6.1649289999999999</c:v>
                </c:pt>
                <c:pt idx="12378">
                  <c:v>6.202922</c:v>
                </c:pt>
                <c:pt idx="12379">
                  <c:v>6.202922</c:v>
                </c:pt>
                <c:pt idx="12380">
                  <c:v>6.2100809999999997</c:v>
                </c:pt>
                <c:pt idx="12381">
                  <c:v>6.2359369999999998</c:v>
                </c:pt>
                <c:pt idx="12382">
                  <c:v>6.2817280000000002</c:v>
                </c:pt>
                <c:pt idx="12383">
                  <c:v>6.2977860000000003</c:v>
                </c:pt>
                <c:pt idx="12384">
                  <c:v>6.2977860000000003</c:v>
                </c:pt>
                <c:pt idx="12385">
                  <c:v>6.2977860000000003</c:v>
                </c:pt>
                <c:pt idx="12386">
                  <c:v>6.3529119999999999</c:v>
                </c:pt>
                <c:pt idx="12387">
                  <c:v>6.3529119999999999</c:v>
                </c:pt>
                <c:pt idx="12388">
                  <c:v>6.3640270000000001</c:v>
                </c:pt>
                <c:pt idx="12389">
                  <c:v>6.3985320000000003</c:v>
                </c:pt>
                <c:pt idx="12390">
                  <c:v>6.4535119999999999</c:v>
                </c:pt>
                <c:pt idx="12391">
                  <c:v>6.4723069999999998</c:v>
                </c:pt>
                <c:pt idx="12392">
                  <c:v>6.4723069999999998</c:v>
                </c:pt>
                <c:pt idx="12393">
                  <c:v>6.4723069999999998</c:v>
                </c:pt>
                <c:pt idx="12394">
                  <c:v>6.5354210000000004</c:v>
                </c:pt>
                <c:pt idx="12395">
                  <c:v>6.5354210000000004</c:v>
                </c:pt>
                <c:pt idx="12396">
                  <c:v>6.5460450000000003</c:v>
                </c:pt>
                <c:pt idx="12397">
                  <c:v>6.5808790000000004</c:v>
                </c:pt>
                <c:pt idx="12398">
                  <c:v>6.6332459999999998</c:v>
                </c:pt>
                <c:pt idx="12399">
                  <c:v>6.6503449999999997</c:v>
                </c:pt>
                <c:pt idx="12400">
                  <c:v>6.6503449999999997</c:v>
                </c:pt>
                <c:pt idx="12401">
                  <c:v>6.6503449999999997</c:v>
                </c:pt>
                <c:pt idx="12402">
                  <c:v>6.7588119999999998</c:v>
                </c:pt>
                <c:pt idx="12403">
                  <c:v>6.7588119999999998</c:v>
                </c:pt>
                <c:pt idx="12404">
                  <c:v>6.766572</c:v>
                </c:pt>
                <c:pt idx="12405">
                  <c:v>6.7982469999999999</c:v>
                </c:pt>
                <c:pt idx="12406">
                  <c:v>6.843299</c:v>
                </c:pt>
                <c:pt idx="12407">
                  <c:v>6.8586460000000002</c:v>
                </c:pt>
                <c:pt idx="12408">
                  <c:v>6.8586460000000002</c:v>
                </c:pt>
                <c:pt idx="12409">
                  <c:v>6.8586460000000002</c:v>
                </c:pt>
                <c:pt idx="12410">
                  <c:v>6.9224030000000001</c:v>
                </c:pt>
                <c:pt idx="12411">
                  <c:v>6.9224030000000001</c:v>
                </c:pt>
                <c:pt idx="12412">
                  <c:v>6.9290349999999998</c:v>
                </c:pt>
                <c:pt idx="12413">
                  <c:v>6.9570860000000003</c:v>
                </c:pt>
                <c:pt idx="12414">
                  <c:v>6.9968240000000002</c:v>
                </c:pt>
                <c:pt idx="12415">
                  <c:v>7.0100939999999996</c:v>
                </c:pt>
                <c:pt idx="12416">
                  <c:v>7.0100939999999996</c:v>
                </c:pt>
                <c:pt idx="12417">
                  <c:v>7.0100939999999996</c:v>
                </c:pt>
                <c:pt idx="12418">
                  <c:v>7.0694600000000003</c:v>
                </c:pt>
                <c:pt idx="12419">
                  <c:v>7.0694600000000003</c:v>
                </c:pt>
                <c:pt idx="12420">
                  <c:v>7.0751619999999997</c:v>
                </c:pt>
                <c:pt idx="12421">
                  <c:v>7.0990180000000001</c:v>
                </c:pt>
                <c:pt idx="12422">
                  <c:v>7.1327930000000004</c:v>
                </c:pt>
                <c:pt idx="12423">
                  <c:v>7.1435890000000004</c:v>
                </c:pt>
                <c:pt idx="12424">
                  <c:v>7.1435890000000004</c:v>
                </c:pt>
                <c:pt idx="12425">
                  <c:v>7.1435890000000004</c:v>
                </c:pt>
                <c:pt idx="12426">
                  <c:v>7.1922040000000003</c:v>
                </c:pt>
                <c:pt idx="12427">
                  <c:v>7.1922040000000003</c:v>
                </c:pt>
                <c:pt idx="12428">
                  <c:v>7.1957500000000003</c:v>
                </c:pt>
                <c:pt idx="12429">
                  <c:v>7.2112480000000003</c:v>
                </c:pt>
                <c:pt idx="12430">
                  <c:v>7.2347720000000004</c:v>
                </c:pt>
                <c:pt idx="12431">
                  <c:v>7.2347720000000004</c:v>
                </c:pt>
                <c:pt idx="12432">
                  <c:v>7.2614089999999996</c:v>
                </c:pt>
                <c:pt idx="12433">
                  <c:v>7.2614089999999996</c:v>
                </c:pt>
                <c:pt idx="12434">
                  <c:v>7.2609719999999998</c:v>
                </c:pt>
                <c:pt idx="12435">
                  <c:v>7.2643019999999998</c:v>
                </c:pt>
                <c:pt idx="12436">
                  <c:v>7.2645429999999998</c:v>
                </c:pt>
                <c:pt idx="12437">
                  <c:v>7.2637919999999996</c:v>
                </c:pt>
                <c:pt idx="12438">
                  <c:v>7.2605130000000004</c:v>
                </c:pt>
                <c:pt idx="12439">
                  <c:v>7.2605130000000004</c:v>
                </c:pt>
                <c:pt idx="12440">
                  <c:v>7.2605130000000004</c:v>
                </c:pt>
                <c:pt idx="12441">
                  <c:v>7.2639589999999998</c:v>
                </c:pt>
                <c:pt idx="12442">
                  <c:v>7.2639589999999998</c:v>
                </c:pt>
                <c:pt idx="12443">
                  <c:v>7.2639589999999998</c:v>
                </c:pt>
                <c:pt idx="12444">
                  <c:v>7.2602440000000001</c:v>
                </c:pt>
                <c:pt idx="12445">
                  <c:v>7.2520899999999999</c:v>
                </c:pt>
                <c:pt idx="12446">
                  <c:v>7.239439</c:v>
                </c:pt>
                <c:pt idx="12447">
                  <c:v>7.2348800000000004</c:v>
                </c:pt>
                <c:pt idx="12448">
                  <c:v>7.2348800000000004</c:v>
                </c:pt>
                <c:pt idx="12449">
                  <c:v>7.2348800000000004</c:v>
                </c:pt>
                <c:pt idx="12450">
                  <c:v>7.2348800000000004</c:v>
                </c:pt>
                <c:pt idx="12451">
                  <c:v>7.22485</c:v>
                </c:pt>
                <c:pt idx="12452">
                  <c:v>7.22485</c:v>
                </c:pt>
                <c:pt idx="12453">
                  <c:v>7.22485</c:v>
                </c:pt>
                <c:pt idx="12454">
                  <c:v>7.2146340000000002</c:v>
                </c:pt>
                <c:pt idx="12455">
                  <c:v>7.2085059999999999</c:v>
                </c:pt>
                <c:pt idx="12456">
                  <c:v>7.2043239999999997</c:v>
                </c:pt>
                <c:pt idx="12457">
                  <c:v>7.1998660000000001</c:v>
                </c:pt>
                <c:pt idx="12458">
                  <c:v>7.1951460000000003</c:v>
                </c:pt>
                <c:pt idx="12459">
                  <c:v>7.190175</c:v>
                </c:pt>
                <c:pt idx="12460">
                  <c:v>7.190175</c:v>
                </c:pt>
                <c:pt idx="12461">
                  <c:v>7.190175</c:v>
                </c:pt>
                <c:pt idx="12462">
                  <c:v>7.1648719999999999</c:v>
                </c:pt>
                <c:pt idx="12463">
                  <c:v>7.1589140000000002</c:v>
                </c:pt>
                <c:pt idx="12464">
                  <c:v>7.1526170000000002</c:v>
                </c:pt>
                <c:pt idx="12465">
                  <c:v>7.1463279999999996</c:v>
                </c:pt>
                <c:pt idx="12466">
                  <c:v>7.1395160000000004</c:v>
                </c:pt>
                <c:pt idx="12467">
                  <c:v>7.1349369999999999</c:v>
                </c:pt>
                <c:pt idx="12468">
                  <c:v>7.1349369999999999</c:v>
                </c:pt>
                <c:pt idx="12469">
                  <c:v>7.1349369999999999</c:v>
                </c:pt>
                <c:pt idx="12470">
                  <c:v>7.1032310000000001</c:v>
                </c:pt>
                <c:pt idx="12471">
                  <c:v>7.0958480000000002</c:v>
                </c:pt>
                <c:pt idx="12472">
                  <c:v>7.0881689999999997</c:v>
                </c:pt>
                <c:pt idx="12473">
                  <c:v>7.0801819999999998</c:v>
                </c:pt>
                <c:pt idx="12474">
                  <c:v>7.0718810000000003</c:v>
                </c:pt>
                <c:pt idx="12475">
                  <c:v>7.0632580000000003</c:v>
                </c:pt>
                <c:pt idx="12476">
                  <c:v>7.0632580000000003</c:v>
                </c:pt>
                <c:pt idx="12477">
                  <c:v>7.0632580000000003</c:v>
                </c:pt>
                <c:pt idx="12478">
                  <c:v>7.0149699999999999</c:v>
                </c:pt>
                <c:pt idx="12479">
                  <c:v>7.0036800000000001</c:v>
                </c:pt>
                <c:pt idx="12480">
                  <c:v>6.9925870000000003</c:v>
                </c:pt>
                <c:pt idx="12481">
                  <c:v>6.9807620000000004</c:v>
                </c:pt>
                <c:pt idx="12482">
                  <c:v>6.9687000000000001</c:v>
                </c:pt>
                <c:pt idx="12483">
                  <c:v>6.9534580000000004</c:v>
                </c:pt>
                <c:pt idx="12484">
                  <c:v>6.9534580000000004</c:v>
                </c:pt>
                <c:pt idx="12485">
                  <c:v>6.9534580000000004</c:v>
                </c:pt>
                <c:pt idx="12486">
                  <c:v>6.8843870000000003</c:v>
                </c:pt>
                <c:pt idx="12487">
                  <c:v>6.8684459999999996</c:v>
                </c:pt>
                <c:pt idx="12488">
                  <c:v>6.8524260000000004</c:v>
                </c:pt>
                <c:pt idx="12489">
                  <c:v>6.8363480000000001</c:v>
                </c:pt>
                <c:pt idx="12490">
                  <c:v>6.8207890000000004</c:v>
                </c:pt>
                <c:pt idx="12491">
                  <c:v>6.8046699999999998</c:v>
                </c:pt>
                <c:pt idx="12492">
                  <c:v>6.8046699999999998</c:v>
                </c:pt>
                <c:pt idx="12493">
                  <c:v>6.8046699999999998</c:v>
                </c:pt>
                <c:pt idx="12494">
                  <c:v>6.728904</c:v>
                </c:pt>
                <c:pt idx="12495">
                  <c:v>6.7109990000000002</c:v>
                </c:pt>
                <c:pt idx="12496">
                  <c:v>6.6931839999999996</c:v>
                </c:pt>
                <c:pt idx="12497">
                  <c:v>6.6754610000000003</c:v>
                </c:pt>
                <c:pt idx="12498">
                  <c:v>6.6578299999999997</c:v>
                </c:pt>
                <c:pt idx="12499">
                  <c:v>6.640282</c:v>
                </c:pt>
                <c:pt idx="12500">
                  <c:v>6.640282</c:v>
                </c:pt>
                <c:pt idx="12501">
                  <c:v>6.640282</c:v>
                </c:pt>
                <c:pt idx="12502">
                  <c:v>6.5952219999999997</c:v>
                </c:pt>
                <c:pt idx="12503">
                  <c:v>6.582586</c:v>
                </c:pt>
                <c:pt idx="12504">
                  <c:v>6.565283</c:v>
                </c:pt>
                <c:pt idx="12505">
                  <c:v>6.5485709999999999</c:v>
                </c:pt>
                <c:pt idx="12506">
                  <c:v>6.5315630000000002</c:v>
                </c:pt>
                <c:pt idx="12507">
                  <c:v>6.5144209999999996</c:v>
                </c:pt>
                <c:pt idx="12508">
                  <c:v>6.497312</c:v>
                </c:pt>
                <c:pt idx="12509">
                  <c:v>6.4802309999999999</c:v>
                </c:pt>
                <c:pt idx="12510">
                  <c:v>6.4363669999999997</c:v>
                </c:pt>
                <c:pt idx="12511">
                  <c:v>6.4363669999999997</c:v>
                </c:pt>
                <c:pt idx="12512">
                  <c:v>6.4068170000000002</c:v>
                </c:pt>
                <c:pt idx="12513">
                  <c:v>6.3897750000000002</c:v>
                </c:pt>
                <c:pt idx="12514">
                  <c:v>6.3727039999999997</c:v>
                </c:pt>
                <c:pt idx="12515">
                  <c:v>6.3561290000000001</c:v>
                </c:pt>
                <c:pt idx="12516">
                  <c:v>6.3390250000000004</c:v>
                </c:pt>
                <c:pt idx="12517">
                  <c:v>6.3219370000000001</c:v>
                </c:pt>
                <c:pt idx="12518">
                  <c:v>6.2779980000000002</c:v>
                </c:pt>
                <c:pt idx="12519">
                  <c:v>6.2779980000000002</c:v>
                </c:pt>
                <c:pt idx="12520">
                  <c:v>6.2522270000000004</c:v>
                </c:pt>
                <c:pt idx="12521">
                  <c:v>6.2370850000000004</c:v>
                </c:pt>
                <c:pt idx="12522">
                  <c:v>6.2219720000000001</c:v>
                </c:pt>
                <c:pt idx="12523">
                  <c:v>6.2074199999999999</c:v>
                </c:pt>
                <c:pt idx="12524">
                  <c:v>6.1924630000000001</c:v>
                </c:pt>
                <c:pt idx="12525">
                  <c:v>6.1778329999999997</c:v>
                </c:pt>
                <c:pt idx="12526">
                  <c:v>6.1381699999999997</c:v>
                </c:pt>
                <c:pt idx="12527">
                  <c:v>6.1381699999999997</c:v>
                </c:pt>
                <c:pt idx="12528">
                  <c:v>6.114522</c:v>
                </c:pt>
                <c:pt idx="12529">
                  <c:v>6.1012399999999998</c:v>
                </c:pt>
                <c:pt idx="12530">
                  <c:v>6.0884830000000001</c:v>
                </c:pt>
                <c:pt idx="12531">
                  <c:v>6.0754669999999997</c:v>
                </c:pt>
                <c:pt idx="12532">
                  <c:v>6.0627279999999999</c:v>
                </c:pt>
                <c:pt idx="12533">
                  <c:v>6.0503460000000002</c:v>
                </c:pt>
                <c:pt idx="12534">
                  <c:v>6.0099260000000001</c:v>
                </c:pt>
                <c:pt idx="12535">
                  <c:v>6.0099260000000001</c:v>
                </c:pt>
                <c:pt idx="12536">
                  <c:v>5.9866919999999997</c:v>
                </c:pt>
                <c:pt idx="12537">
                  <c:v>5.9738509999999998</c:v>
                </c:pt>
                <c:pt idx="12538">
                  <c:v>5.9611020000000003</c:v>
                </c:pt>
                <c:pt idx="12539">
                  <c:v>5.9453969999999998</c:v>
                </c:pt>
                <c:pt idx="12540">
                  <c:v>5.9294279999999997</c:v>
                </c:pt>
                <c:pt idx="12541">
                  <c:v>5.9135400000000002</c:v>
                </c:pt>
                <c:pt idx="12542">
                  <c:v>5.8870969999999998</c:v>
                </c:pt>
                <c:pt idx="12543">
                  <c:v>5.8870969999999998</c:v>
                </c:pt>
                <c:pt idx="12544">
                  <c:v>5.8586669999999996</c:v>
                </c:pt>
                <c:pt idx="12545">
                  <c:v>5.839181</c:v>
                </c:pt>
                <c:pt idx="12546">
                  <c:v>5.8203379999999996</c:v>
                </c:pt>
                <c:pt idx="12547">
                  <c:v>5.8023220000000002</c:v>
                </c:pt>
                <c:pt idx="12548">
                  <c:v>5.7850149999999996</c:v>
                </c:pt>
                <c:pt idx="12549">
                  <c:v>5.7686330000000003</c:v>
                </c:pt>
                <c:pt idx="12550">
                  <c:v>5.7571529999999997</c:v>
                </c:pt>
                <c:pt idx="12551">
                  <c:v>5.7571529999999997</c:v>
                </c:pt>
                <c:pt idx="12552">
                  <c:v>5.7266899999999996</c:v>
                </c:pt>
                <c:pt idx="12553">
                  <c:v>5.7142989999999996</c:v>
                </c:pt>
                <c:pt idx="12554">
                  <c:v>5.703684</c:v>
                </c:pt>
                <c:pt idx="12555">
                  <c:v>5.6945329999999998</c:v>
                </c:pt>
                <c:pt idx="12556">
                  <c:v>5.6878719999999996</c:v>
                </c:pt>
                <c:pt idx="12557">
                  <c:v>5.6833270000000002</c:v>
                </c:pt>
                <c:pt idx="12558">
                  <c:v>5.7136969999999998</c:v>
                </c:pt>
                <c:pt idx="12559">
                  <c:v>5.7169290000000004</c:v>
                </c:pt>
                <c:pt idx="12560">
                  <c:v>5.7212560000000003</c:v>
                </c:pt>
                <c:pt idx="12561">
                  <c:v>5.7291449999999999</c:v>
                </c:pt>
                <c:pt idx="12562">
                  <c:v>5.7388779999999997</c:v>
                </c:pt>
                <c:pt idx="12563">
                  <c:v>5.7494550000000002</c:v>
                </c:pt>
                <c:pt idx="12564">
                  <c:v>5.7494550000000002</c:v>
                </c:pt>
                <c:pt idx="12565">
                  <c:v>5.8519180000000004</c:v>
                </c:pt>
                <c:pt idx="12566">
                  <c:v>5.8733180000000003</c:v>
                </c:pt>
                <c:pt idx="12567">
                  <c:v>5.8956090000000003</c:v>
                </c:pt>
                <c:pt idx="12568">
                  <c:v>5.9190579999999997</c:v>
                </c:pt>
                <c:pt idx="12569">
                  <c:v>5.94489</c:v>
                </c:pt>
                <c:pt idx="12570">
                  <c:v>5.9721029999999997</c:v>
                </c:pt>
                <c:pt idx="12571">
                  <c:v>6.0003349999999998</c:v>
                </c:pt>
                <c:pt idx="12572">
                  <c:v>6.0003349999999998</c:v>
                </c:pt>
                <c:pt idx="12573">
                  <c:v>6.1583519999999998</c:v>
                </c:pt>
                <c:pt idx="12574">
                  <c:v>6.2040179999999996</c:v>
                </c:pt>
                <c:pt idx="12575">
                  <c:v>6.2360410000000002</c:v>
                </c:pt>
                <c:pt idx="12576">
                  <c:v>6.2642290000000003</c:v>
                </c:pt>
                <c:pt idx="12577">
                  <c:v>6.288907</c:v>
                </c:pt>
                <c:pt idx="12578">
                  <c:v>6.3062240000000003</c:v>
                </c:pt>
                <c:pt idx="12579">
                  <c:v>6.3188940000000002</c:v>
                </c:pt>
                <c:pt idx="12580">
                  <c:v>6.3188940000000002</c:v>
                </c:pt>
                <c:pt idx="12581">
                  <c:v>6.3941249999999998</c:v>
                </c:pt>
                <c:pt idx="12582">
                  <c:v>6.3821709999999996</c:v>
                </c:pt>
                <c:pt idx="12583">
                  <c:v>6.3661500000000002</c:v>
                </c:pt>
                <c:pt idx="12584">
                  <c:v>6.3403229999999997</c:v>
                </c:pt>
                <c:pt idx="12585">
                  <c:v>6.3038749999999997</c:v>
                </c:pt>
                <c:pt idx="12586">
                  <c:v>6.261501</c:v>
                </c:pt>
                <c:pt idx="12587">
                  <c:v>6.2092520000000002</c:v>
                </c:pt>
                <c:pt idx="12588">
                  <c:v>6.2092520000000002</c:v>
                </c:pt>
                <c:pt idx="12589">
                  <c:v>6.036689</c:v>
                </c:pt>
                <c:pt idx="12590">
                  <c:v>5.9043150000000004</c:v>
                </c:pt>
                <c:pt idx="12591">
                  <c:v>5.8112510000000004</c:v>
                </c:pt>
                <c:pt idx="12592">
                  <c:v>5.7127030000000003</c:v>
                </c:pt>
                <c:pt idx="12593">
                  <c:v>5.6047659999999997</c:v>
                </c:pt>
                <c:pt idx="12594">
                  <c:v>5.4879189999999998</c:v>
                </c:pt>
                <c:pt idx="12595">
                  <c:v>5.3678309999999998</c:v>
                </c:pt>
                <c:pt idx="12596">
                  <c:v>5.3678309999999998</c:v>
                </c:pt>
                <c:pt idx="12597">
                  <c:v>4.949522</c:v>
                </c:pt>
                <c:pt idx="12598">
                  <c:v>4.7221919999999997</c:v>
                </c:pt>
                <c:pt idx="12599">
                  <c:v>4.581124</c:v>
                </c:pt>
                <c:pt idx="12600">
                  <c:v>4.440353</c:v>
                </c:pt>
                <c:pt idx="12601">
                  <c:v>4.2865460000000004</c:v>
                </c:pt>
                <c:pt idx="12602">
                  <c:v>4.1323509999999999</c:v>
                </c:pt>
                <c:pt idx="12603">
                  <c:v>3.9732780000000001</c:v>
                </c:pt>
                <c:pt idx="12604">
                  <c:v>3.9732780000000001</c:v>
                </c:pt>
                <c:pt idx="12605">
                  <c:v>3.4066100000000001</c:v>
                </c:pt>
                <c:pt idx="12606">
                  <c:v>3.021725</c:v>
                </c:pt>
                <c:pt idx="12607">
                  <c:v>3.021725</c:v>
                </c:pt>
                <c:pt idx="12608">
                  <c:v>2.894225</c:v>
                </c:pt>
                <c:pt idx="12609">
                  <c:v>2.7888869999999999</c:v>
                </c:pt>
                <c:pt idx="12610">
                  <c:v>2.7107410000000001</c:v>
                </c:pt>
                <c:pt idx="12611">
                  <c:v>2.6534779999999998</c:v>
                </c:pt>
                <c:pt idx="12612">
                  <c:v>2.6534779999999998</c:v>
                </c:pt>
                <c:pt idx="12613">
                  <c:v>2.4933969999999999</c:v>
                </c:pt>
                <c:pt idx="12614">
                  <c:v>2.5129419999999998</c:v>
                </c:pt>
                <c:pt idx="12615">
                  <c:v>2.5493960000000002</c:v>
                </c:pt>
                <c:pt idx="12616">
                  <c:v>2.6038540000000001</c:v>
                </c:pt>
                <c:pt idx="12617">
                  <c:v>2.6735720000000001</c:v>
                </c:pt>
                <c:pt idx="12618">
                  <c:v>2.7559</c:v>
                </c:pt>
                <c:pt idx="12619">
                  <c:v>2.8470749999999998</c:v>
                </c:pt>
                <c:pt idx="12620">
                  <c:v>2.8470749999999998</c:v>
                </c:pt>
                <c:pt idx="12621">
                  <c:v>3.1309279999999999</c:v>
                </c:pt>
                <c:pt idx="12622">
                  <c:v>3.4131999999999998</c:v>
                </c:pt>
                <c:pt idx="12623">
                  <c:v>3.4131999999999998</c:v>
                </c:pt>
                <c:pt idx="12624">
                  <c:v>3.5140549999999999</c:v>
                </c:pt>
                <c:pt idx="12625">
                  <c:v>3.615364</c:v>
                </c:pt>
                <c:pt idx="12626">
                  <c:v>3.711938</c:v>
                </c:pt>
                <c:pt idx="12627">
                  <c:v>3.8026900000000001</c:v>
                </c:pt>
                <c:pt idx="12628">
                  <c:v>3.8026900000000001</c:v>
                </c:pt>
                <c:pt idx="12629">
                  <c:v>4.038646</c:v>
                </c:pt>
                <c:pt idx="12630">
                  <c:v>4.2176159999999996</c:v>
                </c:pt>
                <c:pt idx="12631">
                  <c:v>4.2176159999999996</c:v>
                </c:pt>
                <c:pt idx="12632">
                  <c:v>4.2685529999999998</c:v>
                </c:pt>
                <c:pt idx="12633">
                  <c:v>4.3099730000000003</c:v>
                </c:pt>
                <c:pt idx="12634">
                  <c:v>4.3443139999999998</c:v>
                </c:pt>
                <c:pt idx="12635">
                  <c:v>4.3705559999999997</c:v>
                </c:pt>
                <c:pt idx="12636">
                  <c:v>4.3705559999999997</c:v>
                </c:pt>
                <c:pt idx="12637">
                  <c:v>4.3946490000000002</c:v>
                </c:pt>
                <c:pt idx="12638">
                  <c:v>4.3919129999999997</c:v>
                </c:pt>
                <c:pt idx="12639">
                  <c:v>4.3919129999999997</c:v>
                </c:pt>
                <c:pt idx="12640">
                  <c:v>4.376004</c:v>
                </c:pt>
                <c:pt idx="12641">
                  <c:v>4.3442220000000002</c:v>
                </c:pt>
                <c:pt idx="12642">
                  <c:v>4.3070310000000003</c:v>
                </c:pt>
                <c:pt idx="12643">
                  <c:v>4.2605899999999997</c:v>
                </c:pt>
                <c:pt idx="12644">
                  <c:v>4.2605899999999997</c:v>
                </c:pt>
                <c:pt idx="12645">
                  <c:v>4.0787959999999996</c:v>
                </c:pt>
                <c:pt idx="12646">
                  <c:v>3.900509</c:v>
                </c:pt>
                <c:pt idx="12647">
                  <c:v>3.900509</c:v>
                </c:pt>
                <c:pt idx="12648">
                  <c:v>3.8189860000000002</c:v>
                </c:pt>
                <c:pt idx="12649">
                  <c:v>3.731331</c:v>
                </c:pt>
                <c:pt idx="12650">
                  <c:v>3.6422840000000001</c:v>
                </c:pt>
                <c:pt idx="12651">
                  <c:v>3.5439229999999999</c:v>
                </c:pt>
                <c:pt idx="12652">
                  <c:v>3.5439229999999999</c:v>
                </c:pt>
                <c:pt idx="12653">
                  <c:v>3.2092070000000001</c:v>
                </c:pt>
                <c:pt idx="12654">
                  <c:v>2.9262980000000001</c:v>
                </c:pt>
                <c:pt idx="12655">
                  <c:v>2.9262980000000001</c:v>
                </c:pt>
                <c:pt idx="12656">
                  <c:v>2.820011</c:v>
                </c:pt>
                <c:pt idx="12657">
                  <c:v>2.7074720000000001</c:v>
                </c:pt>
                <c:pt idx="12658">
                  <c:v>2.5942059999999998</c:v>
                </c:pt>
                <c:pt idx="12659">
                  <c:v>2.4807160000000001</c:v>
                </c:pt>
                <c:pt idx="12660">
                  <c:v>2.4807160000000001</c:v>
                </c:pt>
                <c:pt idx="12661">
                  <c:v>1.682577</c:v>
                </c:pt>
                <c:pt idx="12662">
                  <c:v>1.471616</c:v>
                </c:pt>
                <c:pt idx="12663">
                  <c:v>1.471616</c:v>
                </c:pt>
                <c:pt idx="12664">
                  <c:v>1.381103</c:v>
                </c:pt>
                <c:pt idx="12665">
                  <c:v>1.287598</c:v>
                </c:pt>
                <c:pt idx="12666">
                  <c:v>1.1955819999999999</c:v>
                </c:pt>
                <c:pt idx="12667">
                  <c:v>1.1052489999999999</c:v>
                </c:pt>
                <c:pt idx="12668">
                  <c:v>1.1052489999999999</c:v>
                </c:pt>
                <c:pt idx="12669">
                  <c:v>0.37198100000000001</c:v>
                </c:pt>
                <c:pt idx="12670">
                  <c:v>0.211426</c:v>
                </c:pt>
                <c:pt idx="12671">
                  <c:v>0.211426</c:v>
                </c:pt>
                <c:pt idx="12672">
                  <c:v>0.15243300000000001</c:v>
                </c:pt>
                <c:pt idx="12673">
                  <c:v>9.0991000000000002E-2</c:v>
                </c:pt>
                <c:pt idx="12674">
                  <c:v>3.0010999999999999E-2</c:v>
                </c:pt>
                <c:pt idx="12675">
                  <c:v>-3.0554999999999999E-2</c:v>
                </c:pt>
                <c:pt idx="12676">
                  <c:v>-3.0554999999999999E-2</c:v>
                </c:pt>
                <c:pt idx="12677">
                  <c:v>-0.234904</c:v>
                </c:pt>
                <c:pt idx="12678">
                  <c:v>-0.38615500000000003</c:v>
                </c:pt>
                <c:pt idx="12679">
                  <c:v>-0.38615500000000003</c:v>
                </c:pt>
                <c:pt idx="12680">
                  <c:v>-0.44427100000000003</c:v>
                </c:pt>
                <c:pt idx="12681">
                  <c:v>-0.50210999999999995</c:v>
                </c:pt>
                <c:pt idx="12682">
                  <c:v>-0.55970299999999995</c:v>
                </c:pt>
                <c:pt idx="12683">
                  <c:v>-0.61708300000000005</c:v>
                </c:pt>
                <c:pt idx="12684">
                  <c:v>-0.61708300000000005</c:v>
                </c:pt>
                <c:pt idx="12685">
                  <c:v>-0.80535800000000002</c:v>
                </c:pt>
                <c:pt idx="12686">
                  <c:v>-1.0578989999999999</c:v>
                </c:pt>
                <c:pt idx="12687">
                  <c:v>-1.0578989999999999</c:v>
                </c:pt>
                <c:pt idx="12688">
                  <c:v>-1.114843</c:v>
                </c:pt>
                <c:pt idx="12689">
                  <c:v>-1.172255</c:v>
                </c:pt>
                <c:pt idx="12690">
                  <c:v>-1.172255</c:v>
                </c:pt>
                <c:pt idx="12691">
                  <c:v>-1.3616330000000001</c:v>
                </c:pt>
                <c:pt idx="12692">
                  <c:v>-1.3616330000000001</c:v>
                </c:pt>
                <c:pt idx="12693">
                  <c:v>-1.3929210000000001</c:v>
                </c:pt>
                <c:pt idx="12694">
                  <c:v>-1.598101</c:v>
                </c:pt>
                <c:pt idx="12695">
                  <c:v>-1.598101</c:v>
                </c:pt>
                <c:pt idx="12696">
                  <c:v>-1.6436809999999999</c:v>
                </c:pt>
                <c:pt idx="12697">
                  <c:v>-1.6895469999999999</c:v>
                </c:pt>
                <c:pt idx="12698">
                  <c:v>-1.6895469999999999</c:v>
                </c:pt>
                <c:pt idx="12699">
                  <c:v>-1.836301</c:v>
                </c:pt>
                <c:pt idx="12700">
                  <c:v>-1.836301</c:v>
                </c:pt>
                <c:pt idx="12701">
                  <c:v>-1.8562369999999999</c:v>
                </c:pt>
                <c:pt idx="12702">
                  <c:v>-1.9759819999999999</c:v>
                </c:pt>
                <c:pt idx="12703">
                  <c:v>-1.9759819999999999</c:v>
                </c:pt>
                <c:pt idx="12704">
                  <c:v>-2.00292</c:v>
                </c:pt>
                <c:pt idx="12705">
                  <c:v>-2.0289730000000001</c:v>
                </c:pt>
                <c:pt idx="12706">
                  <c:v>-2.0289730000000001</c:v>
                </c:pt>
                <c:pt idx="12707">
                  <c:v>-2.128511</c:v>
                </c:pt>
                <c:pt idx="12708">
                  <c:v>-2.128511</c:v>
                </c:pt>
                <c:pt idx="12709">
                  <c:v>-2.1404480000000001</c:v>
                </c:pt>
                <c:pt idx="12710">
                  <c:v>-2.2261150000000001</c:v>
                </c:pt>
                <c:pt idx="12711">
                  <c:v>-2.2261150000000001</c:v>
                </c:pt>
                <c:pt idx="12712">
                  <c:v>-2.2466270000000002</c:v>
                </c:pt>
                <c:pt idx="12713">
                  <c:v>-2.2662360000000001</c:v>
                </c:pt>
                <c:pt idx="12714">
                  <c:v>-2.2662360000000001</c:v>
                </c:pt>
                <c:pt idx="12715">
                  <c:v>-2.3422130000000001</c:v>
                </c:pt>
                <c:pt idx="12716">
                  <c:v>-2.3422130000000001</c:v>
                </c:pt>
                <c:pt idx="12717">
                  <c:v>-2.3495300000000001</c:v>
                </c:pt>
                <c:pt idx="12718">
                  <c:v>-2.3988749999999999</c:v>
                </c:pt>
                <c:pt idx="12719">
                  <c:v>-2.3988749999999999</c:v>
                </c:pt>
                <c:pt idx="12720">
                  <c:v>-2.411626</c:v>
                </c:pt>
                <c:pt idx="12721">
                  <c:v>-2.421977</c:v>
                </c:pt>
                <c:pt idx="12722">
                  <c:v>-2.421977</c:v>
                </c:pt>
                <c:pt idx="12723">
                  <c:v>-2.449776</c:v>
                </c:pt>
                <c:pt idx="12724">
                  <c:v>-2.449776</c:v>
                </c:pt>
                <c:pt idx="12725">
                  <c:v>-2.4508760000000001</c:v>
                </c:pt>
                <c:pt idx="12726">
                  <c:v>-2.4452579999999999</c:v>
                </c:pt>
                <c:pt idx="12727">
                  <c:v>-2.4452579999999999</c:v>
                </c:pt>
                <c:pt idx="12728">
                  <c:v>-2.4402170000000001</c:v>
                </c:pt>
                <c:pt idx="12729">
                  <c:v>-2.4341469999999998</c:v>
                </c:pt>
                <c:pt idx="12730">
                  <c:v>-2.4341469999999998</c:v>
                </c:pt>
                <c:pt idx="12731">
                  <c:v>-2.4158499999999998</c:v>
                </c:pt>
                <c:pt idx="12732">
                  <c:v>-2.4158499999999998</c:v>
                </c:pt>
                <c:pt idx="12733">
                  <c:v>-2.4049420000000001</c:v>
                </c:pt>
                <c:pt idx="12734">
                  <c:v>-2.348786</c:v>
                </c:pt>
                <c:pt idx="12735">
                  <c:v>-2.348786</c:v>
                </c:pt>
                <c:pt idx="12736">
                  <c:v>-2.3311139999999999</c:v>
                </c:pt>
                <c:pt idx="12737">
                  <c:v>-2.3132470000000001</c:v>
                </c:pt>
                <c:pt idx="12738">
                  <c:v>-2.3132470000000001</c:v>
                </c:pt>
                <c:pt idx="12739">
                  <c:v>-2.2756270000000001</c:v>
                </c:pt>
                <c:pt idx="12740">
                  <c:v>-2.2756270000000001</c:v>
                </c:pt>
                <c:pt idx="12741">
                  <c:v>-2.2608839999999999</c:v>
                </c:pt>
                <c:pt idx="12742">
                  <c:v>-2.1800769999999998</c:v>
                </c:pt>
                <c:pt idx="12743">
                  <c:v>-2.1800769999999998</c:v>
                </c:pt>
                <c:pt idx="12744">
                  <c:v>-2.158369</c:v>
                </c:pt>
                <c:pt idx="12745">
                  <c:v>-2.1360489999999999</c:v>
                </c:pt>
                <c:pt idx="12746">
                  <c:v>-2.1360489999999999</c:v>
                </c:pt>
                <c:pt idx="12747">
                  <c:v>-2.0755270000000001</c:v>
                </c:pt>
                <c:pt idx="12748">
                  <c:v>-2.0755270000000001</c:v>
                </c:pt>
                <c:pt idx="12749">
                  <c:v>-2.0570810000000002</c:v>
                </c:pt>
                <c:pt idx="12750">
                  <c:v>-1.9488300000000001</c:v>
                </c:pt>
                <c:pt idx="12751">
                  <c:v>-1.9188369999999999</c:v>
                </c:pt>
                <c:pt idx="12752">
                  <c:v>-1.888771</c:v>
                </c:pt>
                <c:pt idx="12753">
                  <c:v>-1.888771</c:v>
                </c:pt>
                <c:pt idx="12754">
                  <c:v>-1.888771</c:v>
                </c:pt>
                <c:pt idx="12755">
                  <c:v>-1.888771</c:v>
                </c:pt>
                <c:pt idx="12756">
                  <c:v>-1.792899</c:v>
                </c:pt>
                <c:pt idx="12757">
                  <c:v>-1.792899</c:v>
                </c:pt>
                <c:pt idx="12758">
                  <c:v>-1.741628</c:v>
                </c:pt>
                <c:pt idx="12759">
                  <c:v>-1.7096070000000001</c:v>
                </c:pt>
                <c:pt idx="12760">
                  <c:v>-1.679433</c:v>
                </c:pt>
                <c:pt idx="12761">
                  <c:v>-1.6478660000000001</c:v>
                </c:pt>
                <c:pt idx="12762">
                  <c:v>-1.6163240000000001</c:v>
                </c:pt>
                <c:pt idx="12763">
                  <c:v>-1.5846070000000001</c:v>
                </c:pt>
                <c:pt idx="12764">
                  <c:v>-1.5846070000000001</c:v>
                </c:pt>
                <c:pt idx="12765">
                  <c:v>-1.5846070000000001</c:v>
                </c:pt>
                <c:pt idx="12766">
                  <c:v>-1.4331039999999999</c:v>
                </c:pt>
                <c:pt idx="12767">
                  <c:v>-1.401767</c:v>
                </c:pt>
                <c:pt idx="12768">
                  <c:v>-1.3713930000000001</c:v>
                </c:pt>
                <c:pt idx="12769">
                  <c:v>-1.3420380000000001</c:v>
                </c:pt>
                <c:pt idx="12770">
                  <c:v>-1.3115460000000001</c:v>
                </c:pt>
                <c:pt idx="12771">
                  <c:v>-1.2812170000000001</c:v>
                </c:pt>
                <c:pt idx="12772">
                  <c:v>-1.2812170000000001</c:v>
                </c:pt>
                <c:pt idx="12773">
                  <c:v>-1.2812170000000001</c:v>
                </c:pt>
                <c:pt idx="12774">
                  <c:v>-1.149932</c:v>
                </c:pt>
                <c:pt idx="12775">
                  <c:v>-1.1222179999999999</c:v>
                </c:pt>
                <c:pt idx="12776">
                  <c:v>-1.095675</c:v>
                </c:pt>
                <c:pt idx="12777">
                  <c:v>-1.0712140000000001</c:v>
                </c:pt>
                <c:pt idx="12778">
                  <c:v>-1.0485439999999999</c:v>
                </c:pt>
                <c:pt idx="12779">
                  <c:v>-1.028179</c:v>
                </c:pt>
                <c:pt idx="12780">
                  <c:v>-1.028179</c:v>
                </c:pt>
                <c:pt idx="12781">
                  <c:v>-1.028179</c:v>
                </c:pt>
                <c:pt idx="12782">
                  <c:v>-0.95274499999999995</c:v>
                </c:pt>
                <c:pt idx="12783">
                  <c:v>-0.94272</c:v>
                </c:pt>
                <c:pt idx="12784">
                  <c:v>-0.93691400000000002</c:v>
                </c:pt>
                <c:pt idx="12785">
                  <c:v>-0.93138399999999999</c:v>
                </c:pt>
                <c:pt idx="12786">
                  <c:v>-0.92975399999999997</c:v>
                </c:pt>
                <c:pt idx="12787">
                  <c:v>-0.92718900000000004</c:v>
                </c:pt>
                <c:pt idx="12788">
                  <c:v>-0.92718900000000004</c:v>
                </c:pt>
                <c:pt idx="12789">
                  <c:v>-0.92718900000000004</c:v>
                </c:pt>
                <c:pt idx="12790">
                  <c:v>-0.86216999999999999</c:v>
                </c:pt>
                <c:pt idx="12791">
                  <c:v>-0.86170800000000003</c:v>
                </c:pt>
                <c:pt idx="12792">
                  <c:v>-0.85880900000000004</c:v>
                </c:pt>
                <c:pt idx="12793">
                  <c:v>-0.85774499999999998</c:v>
                </c:pt>
                <c:pt idx="12794">
                  <c:v>-0.85284199999999999</c:v>
                </c:pt>
                <c:pt idx="12795">
                  <c:v>-0.84853900000000004</c:v>
                </c:pt>
                <c:pt idx="12796">
                  <c:v>-0.84853900000000004</c:v>
                </c:pt>
                <c:pt idx="12797">
                  <c:v>-0.84853900000000004</c:v>
                </c:pt>
                <c:pt idx="12798">
                  <c:v>-0.75959200000000004</c:v>
                </c:pt>
                <c:pt idx="12799">
                  <c:v>-0.74557499999999999</c:v>
                </c:pt>
                <c:pt idx="12800">
                  <c:v>-0.72888600000000003</c:v>
                </c:pt>
                <c:pt idx="12801">
                  <c:v>-0.71311199999999997</c:v>
                </c:pt>
                <c:pt idx="12802">
                  <c:v>-0.692604</c:v>
                </c:pt>
                <c:pt idx="12803">
                  <c:v>-0.66944999999999999</c:v>
                </c:pt>
                <c:pt idx="12804">
                  <c:v>-0.66944999999999999</c:v>
                </c:pt>
                <c:pt idx="12805">
                  <c:v>-0.66944999999999999</c:v>
                </c:pt>
                <c:pt idx="12806">
                  <c:v>-0.47007100000000002</c:v>
                </c:pt>
                <c:pt idx="12807">
                  <c:v>-0.42919400000000002</c:v>
                </c:pt>
                <c:pt idx="12808">
                  <c:v>-0.38856800000000002</c:v>
                </c:pt>
                <c:pt idx="12809">
                  <c:v>-0.34007900000000002</c:v>
                </c:pt>
                <c:pt idx="12810">
                  <c:v>-0.28797200000000001</c:v>
                </c:pt>
                <c:pt idx="12811">
                  <c:v>-0.230017</c:v>
                </c:pt>
                <c:pt idx="12812">
                  <c:v>-0.230017</c:v>
                </c:pt>
                <c:pt idx="12813">
                  <c:v>-0.230017</c:v>
                </c:pt>
                <c:pt idx="12814">
                  <c:v>0.255081</c:v>
                </c:pt>
                <c:pt idx="12815">
                  <c:v>0.333673</c:v>
                </c:pt>
                <c:pt idx="12816">
                  <c:v>0.41287000000000001</c:v>
                </c:pt>
                <c:pt idx="12817">
                  <c:v>0.49632100000000001</c:v>
                </c:pt>
                <c:pt idx="12818">
                  <c:v>0.49632100000000001</c:v>
                </c:pt>
                <c:pt idx="12819">
                  <c:v>0.49632100000000001</c:v>
                </c:pt>
                <c:pt idx="12820">
                  <c:v>0.77506900000000001</c:v>
                </c:pt>
                <c:pt idx="12821">
                  <c:v>0.77506900000000001</c:v>
                </c:pt>
                <c:pt idx="12822">
                  <c:v>1.0807659999999999</c:v>
                </c:pt>
                <c:pt idx="12823">
                  <c:v>1.165459</c:v>
                </c:pt>
                <c:pt idx="12824">
                  <c:v>1.2480629999999999</c:v>
                </c:pt>
                <c:pt idx="12825">
                  <c:v>1.328047</c:v>
                </c:pt>
                <c:pt idx="12826">
                  <c:v>1.328047</c:v>
                </c:pt>
                <c:pt idx="12827">
                  <c:v>1.328047</c:v>
                </c:pt>
                <c:pt idx="12828">
                  <c:v>1.578352</c:v>
                </c:pt>
                <c:pt idx="12829">
                  <c:v>1.578352</c:v>
                </c:pt>
                <c:pt idx="12830">
                  <c:v>1.8575839999999999</c:v>
                </c:pt>
                <c:pt idx="12831">
                  <c:v>1.931969</c:v>
                </c:pt>
                <c:pt idx="12832">
                  <c:v>2.0049299999999999</c:v>
                </c:pt>
                <c:pt idx="12833">
                  <c:v>2.0787650000000002</c:v>
                </c:pt>
                <c:pt idx="12834">
                  <c:v>2.0787650000000002</c:v>
                </c:pt>
                <c:pt idx="12835">
                  <c:v>2.0787650000000002</c:v>
                </c:pt>
                <c:pt idx="12836">
                  <c:v>2.2896540000000001</c:v>
                </c:pt>
                <c:pt idx="12837">
                  <c:v>2.2896540000000001</c:v>
                </c:pt>
                <c:pt idx="12838">
                  <c:v>2.5521349999999998</c:v>
                </c:pt>
                <c:pt idx="12839">
                  <c:v>2.6228220000000002</c:v>
                </c:pt>
                <c:pt idx="12840">
                  <c:v>2.692847</c:v>
                </c:pt>
                <c:pt idx="12841">
                  <c:v>2.762235</c:v>
                </c:pt>
                <c:pt idx="12842">
                  <c:v>2.762235</c:v>
                </c:pt>
                <c:pt idx="12843">
                  <c:v>2.762235</c:v>
                </c:pt>
                <c:pt idx="12844">
                  <c:v>2.958507</c:v>
                </c:pt>
                <c:pt idx="12845">
                  <c:v>2.958507</c:v>
                </c:pt>
                <c:pt idx="12846">
                  <c:v>3.1994180000000001</c:v>
                </c:pt>
                <c:pt idx="12847">
                  <c:v>3.2605520000000001</c:v>
                </c:pt>
                <c:pt idx="12848">
                  <c:v>3.321453</c:v>
                </c:pt>
                <c:pt idx="12849">
                  <c:v>3.3821460000000001</c:v>
                </c:pt>
                <c:pt idx="12850">
                  <c:v>3.3821460000000001</c:v>
                </c:pt>
                <c:pt idx="12851">
                  <c:v>3.3821460000000001</c:v>
                </c:pt>
                <c:pt idx="12852">
                  <c:v>3.5667070000000001</c:v>
                </c:pt>
                <c:pt idx="12853">
                  <c:v>3.5667070000000001</c:v>
                </c:pt>
                <c:pt idx="12854">
                  <c:v>3.7587489999999999</c:v>
                </c:pt>
                <c:pt idx="12855">
                  <c:v>3.8078439999999998</c:v>
                </c:pt>
                <c:pt idx="12856">
                  <c:v>3.8540190000000001</c:v>
                </c:pt>
                <c:pt idx="12857">
                  <c:v>3.8990239999999998</c:v>
                </c:pt>
                <c:pt idx="12858">
                  <c:v>3.8990239999999998</c:v>
                </c:pt>
                <c:pt idx="12859">
                  <c:v>3.8990239999999998</c:v>
                </c:pt>
                <c:pt idx="12860">
                  <c:v>4.0548929999999999</c:v>
                </c:pt>
                <c:pt idx="12861">
                  <c:v>4.0548929999999999</c:v>
                </c:pt>
                <c:pt idx="12862">
                  <c:v>4.1807109999999996</c:v>
                </c:pt>
                <c:pt idx="12863">
                  <c:v>4.2116439999999997</c:v>
                </c:pt>
                <c:pt idx="12864">
                  <c:v>4.2408539999999997</c:v>
                </c:pt>
                <c:pt idx="12865">
                  <c:v>4.2678560000000001</c:v>
                </c:pt>
                <c:pt idx="12866">
                  <c:v>4.2678560000000001</c:v>
                </c:pt>
                <c:pt idx="12867">
                  <c:v>4.2678560000000001</c:v>
                </c:pt>
                <c:pt idx="12868">
                  <c:v>4.3753599999999997</c:v>
                </c:pt>
                <c:pt idx="12869">
                  <c:v>4.3753599999999997</c:v>
                </c:pt>
                <c:pt idx="12870">
                  <c:v>4.4505889999999999</c:v>
                </c:pt>
                <c:pt idx="12871">
                  <c:v>4.4716209999999998</c:v>
                </c:pt>
                <c:pt idx="12872">
                  <c:v>4.4905189999999999</c:v>
                </c:pt>
                <c:pt idx="12873">
                  <c:v>4.5099210000000003</c:v>
                </c:pt>
                <c:pt idx="12874">
                  <c:v>4.5099210000000003</c:v>
                </c:pt>
                <c:pt idx="12875">
                  <c:v>4.5099210000000003</c:v>
                </c:pt>
                <c:pt idx="12876">
                  <c:v>4.5898269999999997</c:v>
                </c:pt>
                <c:pt idx="12877">
                  <c:v>4.5898269999999997</c:v>
                </c:pt>
                <c:pt idx="12878">
                  <c:v>4.6618979999999999</c:v>
                </c:pt>
                <c:pt idx="12879">
                  <c:v>4.6846040000000002</c:v>
                </c:pt>
                <c:pt idx="12880">
                  <c:v>4.7072669999999999</c:v>
                </c:pt>
                <c:pt idx="12881">
                  <c:v>4.7312370000000001</c:v>
                </c:pt>
                <c:pt idx="12882">
                  <c:v>4.7312370000000001</c:v>
                </c:pt>
                <c:pt idx="12883">
                  <c:v>4.7312370000000001</c:v>
                </c:pt>
                <c:pt idx="12884">
                  <c:v>4.8141389999999999</c:v>
                </c:pt>
                <c:pt idx="12885">
                  <c:v>4.8141389999999999</c:v>
                </c:pt>
                <c:pt idx="12886">
                  <c:v>4.9032720000000003</c:v>
                </c:pt>
                <c:pt idx="12887">
                  <c:v>4.9286000000000003</c:v>
                </c:pt>
                <c:pt idx="12888">
                  <c:v>4.9553690000000001</c:v>
                </c:pt>
                <c:pt idx="12889">
                  <c:v>4.9820979999999997</c:v>
                </c:pt>
                <c:pt idx="12890">
                  <c:v>4.9820979999999997</c:v>
                </c:pt>
                <c:pt idx="12891">
                  <c:v>4.9820979999999997</c:v>
                </c:pt>
                <c:pt idx="12892">
                  <c:v>5.0684209999999998</c:v>
                </c:pt>
                <c:pt idx="12893">
                  <c:v>5.0684209999999998</c:v>
                </c:pt>
                <c:pt idx="12894">
                  <c:v>5.3065389999999999</c:v>
                </c:pt>
                <c:pt idx="12895">
                  <c:v>5.3398260000000004</c:v>
                </c:pt>
                <c:pt idx="12896">
                  <c:v>5.3604060000000002</c:v>
                </c:pt>
                <c:pt idx="12897">
                  <c:v>5.3786230000000002</c:v>
                </c:pt>
                <c:pt idx="12898">
                  <c:v>5.3973930000000001</c:v>
                </c:pt>
                <c:pt idx="12899">
                  <c:v>5.4157640000000002</c:v>
                </c:pt>
                <c:pt idx="12900">
                  <c:v>5.4337629999999999</c:v>
                </c:pt>
                <c:pt idx="12901">
                  <c:v>5.4337629999999999</c:v>
                </c:pt>
                <c:pt idx="12902">
                  <c:v>5.4980479999999998</c:v>
                </c:pt>
                <c:pt idx="12903">
                  <c:v>5.4980479999999998</c:v>
                </c:pt>
                <c:pt idx="12904">
                  <c:v>5.4980479999999998</c:v>
                </c:pt>
                <c:pt idx="12905">
                  <c:v>5.5243500000000001</c:v>
                </c:pt>
                <c:pt idx="12906">
                  <c:v>5.5410589999999997</c:v>
                </c:pt>
                <c:pt idx="12907">
                  <c:v>5.5566649999999997</c:v>
                </c:pt>
                <c:pt idx="12908">
                  <c:v>5.5728869999999997</c:v>
                </c:pt>
                <c:pt idx="12909">
                  <c:v>5.5888949999999999</c:v>
                </c:pt>
                <c:pt idx="12910">
                  <c:v>5.6047099999999999</c:v>
                </c:pt>
                <c:pt idx="12911">
                  <c:v>5.6047099999999999</c:v>
                </c:pt>
                <c:pt idx="12912">
                  <c:v>5.6047099999999999</c:v>
                </c:pt>
                <c:pt idx="12913">
                  <c:v>5.6047099999999999</c:v>
                </c:pt>
                <c:pt idx="12914">
                  <c:v>5.6998480000000002</c:v>
                </c:pt>
                <c:pt idx="12915">
                  <c:v>5.6998480000000002</c:v>
                </c:pt>
                <c:pt idx="12916">
                  <c:v>5.6998480000000002</c:v>
                </c:pt>
                <c:pt idx="12917">
                  <c:v>5.6998480000000002</c:v>
                </c:pt>
                <c:pt idx="12918">
                  <c:v>5.7074449999999999</c:v>
                </c:pt>
                <c:pt idx="12919">
                  <c:v>5.7221820000000001</c:v>
                </c:pt>
                <c:pt idx="12920">
                  <c:v>5.7375930000000004</c:v>
                </c:pt>
                <c:pt idx="12921">
                  <c:v>5.7528889999999997</c:v>
                </c:pt>
                <c:pt idx="12922">
                  <c:v>5.7672939999999997</c:v>
                </c:pt>
                <c:pt idx="12923">
                  <c:v>5.7823989999999998</c:v>
                </c:pt>
                <c:pt idx="12924">
                  <c:v>5.7971729999999999</c:v>
                </c:pt>
                <c:pt idx="12925">
                  <c:v>5.7971729999999999</c:v>
                </c:pt>
                <c:pt idx="12926">
                  <c:v>5.8607719999999999</c:v>
                </c:pt>
                <c:pt idx="12927">
                  <c:v>5.8755249999999997</c:v>
                </c:pt>
                <c:pt idx="12928">
                  <c:v>5.8903059999999998</c:v>
                </c:pt>
                <c:pt idx="12929">
                  <c:v>5.9051390000000001</c:v>
                </c:pt>
                <c:pt idx="12930">
                  <c:v>5.9192489999999998</c:v>
                </c:pt>
                <c:pt idx="12931">
                  <c:v>5.9331480000000001</c:v>
                </c:pt>
                <c:pt idx="12932">
                  <c:v>5.9473950000000002</c:v>
                </c:pt>
                <c:pt idx="12933">
                  <c:v>5.9473950000000002</c:v>
                </c:pt>
                <c:pt idx="12934">
                  <c:v>6.010942</c:v>
                </c:pt>
                <c:pt idx="12935">
                  <c:v>6.0254219999999998</c:v>
                </c:pt>
                <c:pt idx="12936">
                  <c:v>6.0400039999999997</c:v>
                </c:pt>
                <c:pt idx="12937">
                  <c:v>6.0538660000000002</c:v>
                </c:pt>
                <c:pt idx="12938">
                  <c:v>6.0686629999999999</c:v>
                </c:pt>
                <c:pt idx="12939">
                  <c:v>6.083564</c:v>
                </c:pt>
                <c:pt idx="12940">
                  <c:v>6.0985690000000004</c:v>
                </c:pt>
                <c:pt idx="12941">
                  <c:v>6.0985690000000004</c:v>
                </c:pt>
                <c:pt idx="12942">
                  <c:v>6.2272619999999996</c:v>
                </c:pt>
                <c:pt idx="12943">
                  <c:v>6.2272619999999996</c:v>
                </c:pt>
                <c:pt idx="12944">
                  <c:v>6.2429459999999999</c:v>
                </c:pt>
                <c:pt idx="12945">
                  <c:v>6.2586659999999998</c:v>
                </c:pt>
                <c:pt idx="12946">
                  <c:v>6.2586659999999998</c:v>
                </c:pt>
                <c:pt idx="12947">
                  <c:v>6.3193830000000002</c:v>
                </c:pt>
                <c:pt idx="12948">
                  <c:v>6.3193830000000002</c:v>
                </c:pt>
                <c:pt idx="12949">
                  <c:v>6.3193830000000002</c:v>
                </c:pt>
                <c:pt idx="12950">
                  <c:v>6.3948219999999996</c:v>
                </c:pt>
                <c:pt idx="12951">
                  <c:v>6.3948219999999996</c:v>
                </c:pt>
                <c:pt idx="12952">
                  <c:v>6.4115549999999999</c:v>
                </c:pt>
                <c:pt idx="12953">
                  <c:v>6.4273949999999997</c:v>
                </c:pt>
                <c:pt idx="12954">
                  <c:v>6.4273949999999997</c:v>
                </c:pt>
                <c:pt idx="12955">
                  <c:v>6.489941</c:v>
                </c:pt>
                <c:pt idx="12956">
                  <c:v>6.489941</c:v>
                </c:pt>
                <c:pt idx="12957">
                  <c:v>6.489941</c:v>
                </c:pt>
                <c:pt idx="12958">
                  <c:v>6.5495530000000004</c:v>
                </c:pt>
                <c:pt idx="12959">
                  <c:v>6.5653129999999997</c:v>
                </c:pt>
                <c:pt idx="12960">
                  <c:v>6.5819299999999998</c:v>
                </c:pt>
                <c:pt idx="12961">
                  <c:v>6.5984939999999996</c:v>
                </c:pt>
                <c:pt idx="12962">
                  <c:v>6.5984939999999996</c:v>
                </c:pt>
                <c:pt idx="12963">
                  <c:v>6.6611050000000001</c:v>
                </c:pt>
                <c:pt idx="12964">
                  <c:v>6.6611050000000001</c:v>
                </c:pt>
                <c:pt idx="12965">
                  <c:v>6.6611050000000001</c:v>
                </c:pt>
                <c:pt idx="12966">
                  <c:v>6.7176729999999996</c:v>
                </c:pt>
                <c:pt idx="12967">
                  <c:v>6.7334880000000004</c:v>
                </c:pt>
                <c:pt idx="12968">
                  <c:v>6.7491479999999999</c:v>
                </c:pt>
                <c:pt idx="12969">
                  <c:v>6.7646160000000002</c:v>
                </c:pt>
                <c:pt idx="12970">
                  <c:v>6.7646160000000002</c:v>
                </c:pt>
                <c:pt idx="12971">
                  <c:v>6.8235710000000003</c:v>
                </c:pt>
                <c:pt idx="12972">
                  <c:v>6.8235710000000003</c:v>
                </c:pt>
                <c:pt idx="12973">
                  <c:v>6.8235710000000003</c:v>
                </c:pt>
                <c:pt idx="12974">
                  <c:v>6.8741269999999997</c:v>
                </c:pt>
                <c:pt idx="12975">
                  <c:v>6.8871719999999996</c:v>
                </c:pt>
                <c:pt idx="12976">
                  <c:v>6.9007139999999998</c:v>
                </c:pt>
                <c:pt idx="12977">
                  <c:v>6.9139540000000004</c:v>
                </c:pt>
                <c:pt idx="12978">
                  <c:v>6.9139540000000004</c:v>
                </c:pt>
                <c:pt idx="12979">
                  <c:v>6.9660489999999999</c:v>
                </c:pt>
                <c:pt idx="12980">
                  <c:v>6.9660489999999999</c:v>
                </c:pt>
                <c:pt idx="12981">
                  <c:v>6.9660489999999999</c:v>
                </c:pt>
                <c:pt idx="12982">
                  <c:v>7.01675</c:v>
                </c:pt>
                <c:pt idx="12983">
                  <c:v>7.01675</c:v>
                </c:pt>
                <c:pt idx="12984">
                  <c:v>7.0272059999999996</c:v>
                </c:pt>
                <c:pt idx="12985">
                  <c:v>7.0373070000000002</c:v>
                </c:pt>
                <c:pt idx="12986">
                  <c:v>7.0373070000000002</c:v>
                </c:pt>
                <c:pt idx="12987">
                  <c:v>7.0804929999999997</c:v>
                </c:pt>
                <c:pt idx="12988">
                  <c:v>7.0804929999999997</c:v>
                </c:pt>
                <c:pt idx="12989">
                  <c:v>7.0829110000000002</c:v>
                </c:pt>
                <c:pt idx="12990">
                  <c:v>7.111205</c:v>
                </c:pt>
                <c:pt idx="12991">
                  <c:v>7.111205</c:v>
                </c:pt>
                <c:pt idx="12992">
                  <c:v>7.1176349999999999</c:v>
                </c:pt>
                <c:pt idx="12993">
                  <c:v>7.1237380000000003</c:v>
                </c:pt>
                <c:pt idx="12994">
                  <c:v>7.1237380000000003</c:v>
                </c:pt>
                <c:pt idx="12995">
                  <c:v>7.1572180000000003</c:v>
                </c:pt>
                <c:pt idx="12996">
                  <c:v>7.1572180000000003</c:v>
                </c:pt>
                <c:pt idx="12997">
                  <c:v>7.1572180000000003</c:v>
                </c:pt>
                <c:pt idx="12998">
                  <c:v>7.1734020000000003</c:v>
                </c:pt>
                <c:pt idx="12999">
                  <c:v>7.1734020000000003</c:v>
                </c:pt>
                <c:pt idx="13000">
                  <c:v>7.1762360000000003</c:v>
                </c:pt>
                <c:pt idx="13001">
                  <c:v>7.1792090000000002</c:v>
                </c:pt>
                <c:pt idx="13002">
                  <c:v>7.1792090000000002</c:v>
                </c:pt>
                <c:pt idx="13003">
                  <c:v>7.2042390000000003</c:v>
                </c:pt>
                <c:pt idx="13004">
                  <c:v>7.2042390000000003</c:v>
                </c:pt>
                <c:pt idx="13005">
                  <c:v>7.202661</c:v>
                </c:pt>
                <c:pt idx="13006">
                  <c:v>7.2063240000000004</c:v>
                </c:pt>
                <c:pt idx="13007">
                  <c:v>7.2063240000000004</c:v>
                </c:pt>
                <c:pt idx="13008">
                  <c:v>7.2066600000000003</c:v>
                </c:pt>
                <c:pt idx="13009">
                  <c:v>7.2067509999999997</c:v>
                </c:pt>
                <c:pt idx="13010">
                  <c:v>7.2067509999999997</c:v>
                </c:pt>
                <c:pt idx="13011">
                  <c:v>7.2067509999999997</c:v>
                </c:pt>
                <c:pt idx="13012">
                  <c:v>7.2241010000000001</c:v>
                </c:pt>
                <c:pt idx="13013">
                  <c:v>7.2241010000000001</c:v>
                </c:pt>
                <c:pt idx="13014">
                  <c:v>7.22201</c:v>
                </c:pt>
                <c:pt idx="13015">
                  <c:v>7.22201</c:v>
                </c:pt>
                <c:pt idx="13016">
                  <c:v>7.2221469999999997</c:v>
                </c:pt>
                <c:pt idx="13017">
                  <c:v>7.2221909999999996</c:v>
                </c:pt>
                <c:pt idx="13018">
                  <c:v>7.2221770000000003</c:v>
                </c:pt>
                <c:pt idx="13019">
                  <c:v>7.222137</c:v>
                </c:pt>
                <c:pt idx="13020">
                  <c:v>7.222137</c:v>
                </c:pt>
                <c:pt idx="13021">
                  <c:v>7.2380750000000003</c:v>
                </c:pt>
                <c:pt idx="13022">
                  <c:v>7.2404279999999996</c:v>
                </c:pt>
                <c:pt idx="13023">
                  <c:v>7.2404279999999996</c:v>
                </c:pt>
                <c:pt idx="13024">
                  <c:v>7.2421410000000002</c:v>
                </c:pt>
                <c:pt idx="13025">
                  <c:v>7.2443910000000002</c:v>
                </c:pt>
                <c:pt idx="13026">
                  <c:v>7.2468500000000002</c:v>
                </c:pt>
                <c:pt idx="13027">
                  <c:v>7.2495149999999997</c:v>
                </c:pt>
                <c:pt idx="13028">
                  <c:v>7.2495149999999997</c:v>
                </c:pt>
                <c:pt idx="13029">
                  <c:v>7.2721609999999997</c:v>
                </c:pt>
                <c:pt idx="13030">
                  <c:v>7.2829249999999996</c:v>
                </c:pt>
                <c:pt idx="13031">
                  <c:v>7.2829249999999996</c:v>
                </c:pt>
                <c:pt idx="13032">
                  <c:v>7.2876019999999997</c:v>
                </c:pt>
                <c:pt idx="13033">
                  <c:v>7.2928639999999998</c:v>
                </c:pt>
                <c:pt idx="13034">
                  <c:v>7.2983029999999998</c:v>
                </c:pt>
                <c:pt idx="13035">
                  <c:v>7.3039230000000002</c:v>
                </c:pt>
                <c:pt idx="13036">
                  <c:v>7.3039230000000002</c:v>
                </c:pt>
                <c:pt idx="13037">
                  <c:v>7.3337599999999998</c:v>
                </c:pt>
                <c:pt idx="13038">
                  <c:v>7.3481490000000003</c:v>
                </c:pt>
                <c:pt idx="13039">
                  <c:v>7.3481490000000003</c:v>
                </c:pt>
                <c:pt idx="13040">
                  <c:v>7.354063</c:v>
                </c:pt>
                <c:pt idx="13041">
                  <c:v>7.3605260000000001</c:v>
                </c:pt>
                <c:pt idx="13042">
                  <c:v>7.3670330000000002</c:v>
                </c:pt>
                <c:pt idx="13043">
                  <c:v>7.3735720000000002</c:v>
                </c:pt>
                <c:pt idx="13044">
                  <c:v>7.3735720000000002</c:v>
                </c:pt>
                <c:pt idx="13045">
                  <c:v>7.4315179999999996</c:v>
                </c:pt>
                <c:pt idx="13046">
                  <c:v>7.4482999999999997</c:v>
                </c:pt>
                <c:pt idx="13047">
                  <c:v>7.4482999999999997</c:v>
                </c:pt>
                <c:pt idx="13048">
                  <c:v>7.4566470000000002</c:v>
                </c:pt>
                <c:pt idx="13049">
                  <c:v>7.4653590000000003</c:v>
                </c:pt>
                <c:pt idx="13050">
                  <c:v>7.4744799999999998</c:v>
                </c:pt>
                <c:pt idx="13051">
                  <c:v>7.4840390000000001</c:v>
                </c:pt>
                <c:pt idx="13052">
                  <c:v>7.4840390000000001</c:v>
                </c:pt>
                <c:pt idx="13053">
                  <c:v>7.5289149999999996</c:v>
                </c:pt>
                <c:pt idx="13054">
                  <c:v>7.5567830000000002</c:v>
                </c:pt>
                <c:pt idx="13055">
                  <c:v>7.5567830000000002</c:v>
                </c:pt>
                <c:pt idx="13056">
                  <c:v>7.5688360000000001</c:v>
                </c:pt>
                <c:pt idx="13057">
                  <c:v>7.578722</c:v>
                </c:pt>
                <c:pt idx="13058">
                  <c:v>7.5889249999999997</c:v>
                </c:pt>
                <c:pt idx="13059">
                  <c:v>7.5994299999999999</c:v>
                </c:pt>
                <c:pt idx="13060">
                  <c:v>7.5994299999999999</c:v>
                </c:pt>
                <c:pt idx="13061">
                  <c:v>7.6548749999999997</c:v>
                </c:pt>
                <c:pt idx="13062">
                  <c:v>7.6826650000000001</c:v>
                </c:pt>
                <c:pt idx="13063">
                  <c:v>7.6826650000000001</c:v>
                </c:pt>
                <c:pt idx="13064">
                  <c:v>7.6952429999999996</c:v>
                </c:pt>
                <c:pt idx="13065">
                  <c:v>7.7029769999999997</c:v>
                </c:pt>
                <c:pt idx="13066">
                  <c:v>7.7110599999999998</c:v>
                </c:pt>
                <c:pt idx="13067">
                  <c:v>7.7195099999999996</c:v>
                </c:pt>
                <c:pt idx="13068">
                  <c:v>7.7195099999999996</c:v>
                </c:pt>
                <c:pt idx="13069">
                  <c:v>7.7822300000000002</c:v>
                </c:pt>
                <c:pt idx="13070">
                  <c:v>7.819318</c:v>
                </c:pt>
                <c:pt idx="13071">
                  <c:v>7.823715</c:v>
                </c:pt>
                <c:pt idx="13072">
                  <c:v>7.823715</c:v>
                </c:pt>
                <c:pt idx="13073">
                  <c:v>7.8288739999999999</c:v>
                </c:pt>
                <c:pt idx="13074">
                  <c:v>7.8288739999999999</c:v>
                </c:pt>
                <c:pt idx="13075">
                  <c:v>7.8953470000000001</c:v>
                </c:pt>
                <c:pt idx="13076">
                  <c:v>7.8953470000000001</c:v>
                </c:pt>
                <c:pt idx="13077">
                  <c:v>7.892271</c:v>
                </c:pt>
                <c:pt idx="13078">
                  <c:v>7.9218950000000001</c:v>
                </c:pt>
                <c:pt idx="13079">
                  <c:v>7.9218950000000001</c:v>
                </c:pt>
                <c:pt idx="13080">
                  <c:v>7.9310200000000002</c:v>
                </c:pt>
                <c:pt idx="13081">
                  <c:v>7.9374079999999996</c:v>
                </c:pt>
                <c:pt idx="13082">
                  <c:v>7.9374079999999996</c:v>
                </c:pt>
                <c:pt idx="13083">
                  <c:v>8.0227380000000004</c:v>
                </c:pt>
                <c:pt idx="13084">
                  <c:v>8.0227380000000004</c:v>
                </c:pt>
                <c:pt idx="13085">
                  <c:v>8.0228970000000004</c:v>
                </c:pt>
                <c:pt idx="13086">
                  <c:v>8.0877269999999992</c:v>
                </c:pt>
                <c:pt idx="13087">
                  <c:v>8.0877269999999992</c:v>
                </c:pt>
                <c:pt idx="13088">
                  <c:v>8.1087939999999996</c:v>
                </c:pt>
                <c:pt idx="13089">
                  <c:v>8.1317900000000005</c:v>
                </c:pt>
                <c:pt idx="13090">
                  <c:v>8.1317900000000005</c:v>
                </c:pt>
                <c:pt idx="13091">
                  <c:v>8.2736689999999999</c:v>
                </c:pt>
                <c:pt idx="13092">
                  <c:v>8.2736689999999999</c:v>
                </c:pt>
                <c:pt idx="13093">
                  <c:v>8.2801109999999998</c:v>
                </c:pt>
                <c:pt idx="13094">
                  <c:v>8.4148189999999996</c:v>
                </c:pt>
                <c:pt idx="13095">
                  <c:v>8.4148189999999996</c:v>
                </c:pt>
                <c:pt idx="13096">
                  <c:v>8.4505119999999998</c:v>
                </c:pt>
                <c:pt idx="13097">
                  <c:v>8.4909280000000003</c:v>
                </c:pt>
                <c:pt idx="13098">
                  <c:v>8.4909280000000003</c:v>
                </c:pt>
                <c:pt idx="13099">
                  <c:v>8.6983339999999991</c:v>
                </c:pt>
                <c:pt idx="13100">
                  <c:v>8.6983339999999991</c:v>
                </c:pt>
                <c:pt idx="13101">
                  <c:v>8.7239190000000004</c:v>
                </c:pt>
                <c:pt idx="13102">
                  <c:v>8.9415960000000005</c:v>
                </c:pt>
                <c:pt idx="13103">
                  <c:v>8.9415960000000005</c:v>
                </c:pt>
                <c:pt idx="13104">
                  <c:v>9.0068950000000001</c:v>
                </c:pt>
                <c:pt idx="13105">
                  <c:v>9.0717859999999995</c:v>
                </c:pt>
                <c:pt idx="13106">
                  <c:v>9.0717859999999995</c:v>
                </c:pt>
                <c:pt idx="13107">
                  <c:v>9.3300780000000003</c:v>
                </c:pt>
                <c:pt idx="13108">
                  <c:v>9.3300780000000003</c:v>
                </c:pt>
                <c:pt idx="13109">
                  <c:v>9.3608060000000002</c:v>
                </c:pt>
                <c:pt idx="13110">
                  <c:v>9.5844509999999996</c:v>
                </c:pt>
                <c:pt idx="13111">
                  <c:v>9.6266999999999996</c:v>
                </c:pt>
                <c:pt idx="13112">
                  <c:v>9.6639210000000002</c:v>
                </c:pt>
                <c:pt idx="13113">
                  <c:v>9.6639210000000002</c:v>
                </c:pt>
                <c:pt idx="13114">
                  <c:v>9.6639210000000002</c:v>
                </c:pt>
                <c:pt idx="13115">
                  <c:v>9.7989540000000002</c:v>
                </c:pt>
                <c:pt idx="13116">
                  <c:v>9.7989540000000002</c:v>
                </c:pt>
                <c:pt idx="13117">
                  <c:v>9.8089759999999995</c:v>
                </c:pt>
                <c:pt idx="13118">
                  <c:v>9.8115439999999996</c:v>
                </c:pt>
                <c:pt idx="13119">
                  <c:v>9.8115439999999996</c:v>
                </c:pt>
                <c:pt idx="13120">
                  <c:v>9.7866499999999998</c:v>
                </c:pt>
                <c:pt idx="13121">
                  <c:v>9.7503639999999994</c:v>
                </c:pt>
                <c:pt idx="13122">
                  <c:v>9.7503639999999994</c:v>
                </c:pt>
                <c:pt idx="13123">
                  <c:v>9.6227169999999997</c:v>
                </c:pt>
                <c:pt idx="13124">
                  <c:v>9.6227169999999997</c:v>
                </c:pt>
                <c:pt idx="13125">
                  <c:v>9.5853420000000007</c:v>
                </c:pt>
                <c:pt idx="13126">
                  <c:v>9.2745650000000008</c:v>
                </c:pt>
                <c:pt idx="13127">
                  <c:v>9.1741569999999992</c:v>
                </c:pt>
                <c:pt idx="13128">
                  <c:v>9.0648239999999998</c:v>
                </c:pt>
                <c:pt idx="13129">
                  <c:v>9.0648239999999998</c:v>
                </c:pt>
                <c:pt idx="13130">
                  <c:v>9.0648239999999998</c:v>
                </c:pt>
                <c:pt idx="13131">
                  <c:v>8.6766100000000002</c:v>
                </c:pt>
                <c:pt idx="13132">
                  <c:v>8.6766100000000002</c:v>
                </c:pt>
                <c:pt idx="13133">
                  <c:v>8.6055829999999993</c:v>
                </c:pt>
                <c:pt idx="13134">
                  <c:v>8.1540289999999995</c:v>
                </c:pt>
                <c:pt idx="13135">
                  <c:v>8.0670000000000002</c:v>
                </c:pt>
                <c:pt idx="13136">
                  <c:v>7.9876930000000002</c:v>
                </c:pt>
                <c:pt idx="13137">
                  <c:v>7.9876930000000002</c:v>
                </c:pt>
                <c:pt idx="13138">
                  <c:v>7.9876930000000002</c:v>
                </c:pt>
                <c:pt idx="13139">
                  <c:v>7.7445339999999998</c:v>
                </c:pt>
                <c:pt idx="13140">
                  <c:v>7.7445339999999998</c:v>
                </c:pt>
                <c:pt idx="13141">
                  <c:v>7.7191330000000002</c:v>
                </c:pt>
                <c:pt idx="13142">
                  <c:v>7.6285499999999997</c:v>
                </c:pt>
                <c:pt idx="13143">
                  <c:v>7.6241190000000003</c:v>
                </c:pt>
                <c:pt idx="13144">
                  <c:v>7.6231159999999996</c:v>
                </c:pt>
                <c:pt idx="13145">
                  <c:v>7.6231159999999996</c:v>
                </c:pt>
                <c:pt idx="13146">
                  <c:v>7.6231159999999996</c:v>
                </c:pt>
                <c:pt idx="13147">
                  <c:v>7.5886839999999998</c:v>
                </c:pt>
                <c:pt idx="13148">
                  <c:v>7.5886839999999998</c:v>
                </c:pt>
                <c:pt idx="13149">
                  <c:v>7.594233</c:v>
                </c:pt>
                <c:pt idx="13150">
                  <c:v>7.5593060000000003</c:v>
                </c:pt>
                <c:pt idx="13151">
                  <c:v>7.5365399999999996</c:v>
                </c:pt>
                <c:pt idx="13152">
                  <c:v>7.5080989999999996</c:v>
                </c:pt>
                <c:pt idx="13153">
                  <c:v>7.5080989999999996</c:v>
                </c:pt>
                <c:pt idx="13154">
                  <c:v>7.5080989999999996</c:v>
                </c:pt>
                <c:pt idx="13155">
                  <c:v>7.3374600000000001</c:v>
                </c:pt>
                <c:pt idx="13156">
                  <c:v>7.3374600000000001</c:v>
                </c:pt>
                <c:pt idx="13157">
                  <c:v>7.3162750000000001</c:v>
                </c:pt>
                <c:pt idx="13158">
                  <c:v>7.0673320000000004</c:v>
                </c:pt>
                <c:pt idx="13159">
                  <c:v>6.9861250000000004</c:v>
                </c:pt>
                <c:pt idx="13160">
                  <c:v>6.9061490000000001</c:v>
                </c:pt>
                <c:pt idx="13161">
                  <c:v>6.9061490000000001</c:v>
                </c:pt>
                <c:pt idx="13162">
                  <c:v>6.9061490000000001</c:v>
                </c:pt>
                <c:pt idx="13163">
                  <c:v>6.5565990000000003</c:v>
                </c:pt>
                <c:pt idx="13164">
                  <c:v>6.5565990000000003</c:v>
                </c:pt>
                <c:pt idx="13165">
                  <c:v>6.5053879999999999</c:v>
                </c:pt>
                <c:pt idx="13166">
                  <c:v>6.1221579999999998</c:v>
                </c:pt>
                <c:pt idx="13167">
                  <c:v>6.0257209999999999</c:v>
                </c:pt>
                <c:pt idx="13168">
                  <c:v>5.923273</c:v>
                </c:pt>
                <c:pt idx="13169">
                  <c:v>5.923273</c:v>
                </c:pt>
                <c:pt idx="13170">
                  <c:v>5.923273</c:v>
                </c:pt>
                <c:pt idx="13171">
                  <c:v>5.3644939999999997</c:v>
                </c:pt>
                <c:pt idx="13172">
                  <c:v>5.3644939999999997</c:v>
                </c:pt>
                <c:pt idx="13173">
                  <c:v>5.3170070000000003</c:v>
                </c:pt>
                <c:pt idx="13174">
                  <c:v>4.9540689999999996</c:v>
                </c:pt>
                <c:pt idx="13175">
                  <c:v>4.855696</c:v>
                </c:pt>
                <c:pt idx="13176">
                  <c:v>4.7638210000000001</c:v>
                </c:pt>
                <c:pt idx="13177">
                  <c:v>4.7638210000000001</c:v>
                </c:pt>
                <c:pt idx="13178">
                  <c:v>4.7638210000000001</c:v>
                </c:pt>
                <c:pt idx="13179">
                  <c:v>4.457846</c:v>
                </c:pt>
                <c:pt idx="13180">
                  <c:v>4.457846</c:v>
                </c:pt>
                <c:pt idx="13181">
                  <c:v>4.3966180000000001</c:v>
                </c:pt>
                <c:pt idx="13182">
                  <c:v>4.0481170000000004</c:v>
                </c:pt>
                <c:pt idx="13183">
                  <c:v>3.9604330000000001</c:v>
                </c:pt>
                <c:pt idx="13184">
                  <c:v>3.8779460000000001</c:v>
                </c:pt>
                <c:pt idx="13185">
                  <c:v>3.8779460000000001</c:v>
                </c:pt>
                <c:pt idx="13186">
                  <c:v>3.8779460000000001</c:v>
                </c:pt>
                <c:pt idx="13187">
                  <c:v>3.5988039999999999</c:v>
                </c:pt>
                <c:pt idx="13188">
                  <c:v>3.5988039999999999</c:v>
                </c:pt>
                <c:pt idx="13189">
                  <c:v>3.4652409999999998</c:v>
                </c:pt>
                <c:pt idx="13190">
                  <c:v>3.2244359999999999</c:v>
                </c:pt>
                <c:pt idx="13191">
                  <c:v>3.148174</c:v>
                </c:pt>
                <c:pt idx="13192">
                  <c:v>3.0687609999999999</c:v>
                </c:pt>
                <c:pt idx="13193">
                  <c:v>3.0687609999999999</c:v>
                </c:pt>
                <c:pt idx="13194">
                  <c:v>3.0687609999999999</c:v>
                </c:pt>
                <c:pt idx="13195">
                  <c:v>2.8155269999999999</c:v>
                </c:pt>
                <c:pt idx="13196">
                  <c:v>2.8155269999999999</c:v>
                </c:pt>
                <c:pt idx="13197">
                  <c:v>2.7022010000000001</c:v>
                </c:pt>
                <c:pt idx="13198">
                  <c:v>2.3552339999999998</c:v>
                </c:pt>
                <c:pt idx="13199">
                  <c:v>2.3552339999999998</c:v>
                </c:pt>
                <c:pt idx="13200">
                  <c:v>2.3552339999999998</c:v>
                </c:pt>
                <c:pt idx="13201">
                  <c:v>2.1201409999999998</c:v>
                </c:pt>
                <c:pt idx="13202">
                  <c:v>2.1201409999999998</c:v>
                </c:pt>
                <c:pt idx="13203">
                  <c:v>2.007485</c:v>
                </c:pt>
                <c:pt idx="13204">
                  <c:v>1.939573</c:v>
                </c:pt>
                <c:pt idx="13205">
                  <c:v>1.866673</c:v>
                </c:pt>
                <c:pt idx="13206">
                  <c:v>1.6347989999999999</c:v>
                </c:pt>
                <c:pt idx="13207">
                  <c:v>1.6347989999999999</c:v>
                </c:pt>
                <c:pt idx="13208">
                  <c:v>1.6347989999999999</c:v>
                </c:pt>
                <c:pt idx="13209">
                  <c:v>1.37229</c:v>
                </c:pt>
                <c:pt idx="13210">
                  <c:v>1.37229</c:v>
                </c:pt>
                <c:pt idx="13211">
                  <c:v>1.238796</c:v>
                </c:pt>
                <c:pt idx="13212">
                  <c:v>1.1530830000000001</c:v>
                </c:pt>
                <c:pt idx="13213">
                  <c:v>1.06562</c:v>
                </c:pt>
                <c:pt idx="13214">
                  <c:v>0.80066000000000004</c:v>
                </c:pt>
                <c:pt idx="13215">
                  <c:v>0.80066000000000004</c:v>
                </c:pt>
                <c:pt idx="13216">
                  <c:v>0.80066000000000004</c:v>
                </c:pt>
                <c:pt idx="13217">
                  <c:v>0.51466800000000001</c:v>
                </c:pt>
                <c:pt idx="13218">
                  <c:v>0.51466800000000001</c:v>
                </c:pt>
                <c:pt idx="13219">
                  <c:v>0.36882700000000002</c:v>
                </c:pt>
                <c:pt idx="13220">
                  <c:v>0.28467500000000001</c:v>
                </c:pt>
                <c:pt idx="13221">
                  <c:v>0.19714300000000001</c:v>
                </c:pt>
                <c:pt idx="13222">
                  <c:v>-6.1201999999999999E-2</c:v>
                </c:pt>
                <c:pt idx="13223">
                  <c:v>-6.1201999999999999E-2</c:v>
                </c:pt>
                <c:pt idx="13224">
                  <c:v>-6.1201999999999999E-2</c:v>
                </c:pt>
                <c:pt idx="13225">
                  <c:v>-0.33183600000000002</c:v>
                </c:pt>
                <c:pt idx="13226">
                  <c:v>-0.33183600000000002</c:v>
                </c:pt>
                <c:pt idx="13227">
                  <c:v>-0.45933400000000002</c:v>
                </c:pt>
                <c:pt idx="13228">
                  <c:v>-0.53713100000000003</c:v>
                </c:pt>
                <c:pt idx="13229">
                  <c:v>-0.61338499999999996</c:v>
                </c:pt>
                <c:pt idx="13230">
                  <c:v>-0.82950000000000002</c:v>
                </c:pt>
                <c:pt idx="13231">
                  <c:v>-0.82950000000000002</c:v>
                </c:pt>
                <c:pt idx="13232">
                  <c:v>-0.82950000000000002</c:v>
                </c:pt>
                <c:pt idx="13233">
                  <c:v>-1.059447</c:v>
                </c:pt>
                <c:pt idx="13234">
                  <c:v>-1.059447</c:v>
                </c:pt>
                <c:pt idx="13235">
                  <c:v>-1.1549780000000001</c:v>
                </c:pt>
                <c:pt idx="13236">
                  <c:v>-1.2106250000000001</c:v>
                </c:pt>
                <c:pt idx="13237">
                  <c:v>-1.268583</c:v>
                </c:pt>
                <c:pt idx="13238">
                  <c:v>-1.440107</c:v>
                </c:pt>
                <c:pt idx="13239">
                  <c:v>-1.440107</c:v>
                </c:pt>
                <c:pt idx="13240">
                  <c:v>-1.440107</c:v>
                </c:pt>
                <c:pt idx="13241">
                  <c:v>-1.647303</c:v>
                </c:pt>
                <c:pt idx="13242">
                  <c:v>-1.647303</c:v>
                </c:pt>
                <c:pt idx="13243">
                  <c:v>-1.741987</c:v>
                </c:pt>
                <c:pt idx="13244">
                  <c:v>-1.8037700000000001</c:v>
                </c:pt>
                <c:pt idx="13245">
                  <c:v>-1.8665909999999999</c:v>
                </c:pt>
                <c:pt idx="13246">
                  <c:v>-2.058227</c:v>
                </c:pt>
                <c:pt idx="13247">
                  <c:v>-2.058227</c:v>
                </c:pt>
                <c:pt idx="13248">
                  <c:v>-2.058227</c:v>
                </c:pt>
                <c:pt idx="13249">
                  <c:v>-2.3027060000000001</c:v>
                </c:pt>
                <c:pt idx="13250">
                  <c:v>-2.3027060000000001</c:v>
                </c:pt>
                <c:pt idx="13251">
                  <c:v>-2.4122690000000002</c:v>
                </c:pt>
                <c:pt idx="13252">
                  <c:v>-2.483781</c:v>
                </c:pt>
                <c:pt idx="13253">
                  <c:v>-2.5558139999999998</c:v>
                </c:pt>
                <c:pt idx="13254">
                  <c:v>-2.768268</c:v>
                </c:pt>
                <c:pt idx="13255">
                  <c:v>-2.768268</c:v>
                </c:pt>
                <c:pt idx="13256">
                  <c:v>-2.768268</c:v>
                </c:pt>
                <c:pt idx="13257">
                  <c:v>-3.0303749999999998</c:v>
                </c:pt>
                <c:pt idx="13258">
                  <c:v>-3.0303749999999998</c:v>
                </c:pt>
                <c:pt idx="13259">
                  <c:v>-3.1419250000000001</c:v>
                </c:pt>
                <c:pt idx="13260">
                  <c:v>-3.2128739999999998</c:v>
                </c:pt>
                <c:pt idx="13261">
                  <c:v>-3.282762</c:v>
                </c:pt>
                <c:pt idx="13262">
                  <c:v>-3.4839470000000001</c:v>
                </c:pt>
                <c:pt idx="13263">
                  <c:v>-3.4839470000000001</c:v>
                </c:pt>
                <c:pt idx="13264">
                  <c:v>-3.4839470000000001</c:v>
                </c:pt>
                <c:pt idx="13265">
                  <c:v>-3.4839470000000001</c:v>
                </c:pt>
                <c:pt idx="13266">
                  <c:v>-3.7180909999999998</c:v>
                </c:pt>
                <c:pt idx="13267">
                  <c:v>-3.7180909999999998</c:v>
                </c:pt>
                <c:pt idx="13268">
                  <c:v>-3.7180909999999998</c:v>
                </c:pt>
                <c:pt idx="13269">
                  <c:v>-3.7180909999999998</c:v>
                </c:pt>
                <c:pt idx="13270">
                  <c:v>-3.9134090000000001</c:v>
                </c:pt>
                <c:pt idx="13271">
                  <c:v>-3.9608669999999999</c:v>
                </c:pt>
                <c:pt idx="13272">
                  <c:v>-4.003571</c:v>
                </c:pt>
                <c:pt idx="13273">
                  <c:v>-4.0410729999999999</c:v>
                </c:pt>
                <c:pt idx="13274">
                  <c:v>-4.0410729999999999</c:v>
                </c:pt>
                <c:pt idx="13275">
                  <c:v>-4.1711340000000003</c:v>
                </c:pt>
                <c:pt idx="13276">
                  <c:v>-4.1711340000000003</c:v>
                </c:pt>
                <c:pt idx="13277">
                  <c:v>-4.1711340000000003</c:v>
                </c:pt>
                <c:pt idx="13278">
                  <c:v>-4.2105600000000001</c:v>
                </c:pt>
                <c:pt idx="13279">
                  <c:v>-4.2094339999999999</c:v>
                </c:pt>
                <c:pt idx="13280">
                  <c:v>-4.2003339999999998</c:v>
                </c:pt>
                <c:pt idx="13281">
                  <c:v>-4.1833090000000004</c:v>
                </c:pt>
                <c:pt idx="13282">
                  <c:v>-4.1833090000000004</c:v>
                </c:pt>
                <c:pt idx="13283">
                  <c:v>-4.1168129999999996</c:v>
                </c:pt>
                <c:pt idx="13284">
                  <c:v>-4.1168129999999996</c:v>
                </c:pt>
                <c:pt idx="13285">
                  <c:v>-4.1168129999999996</c:v>
                </c:pt>
                <c:pt idx="13286">
                  <c:v>-3.9687079999999999</c:v>
                </c:pt>
                <c:pt idx="13287">
                  <c:v>-3.9176549999999999</c:v>
                </c:pt>
                <c:pt idx="13288">
                  <c:v>-3.8596430000000002</c:v>
                </c:pt>
                <c:pt idx="13289">
                  <c:v>-3.798546</c:v>
                </c:pt>
                <c:pt idx="13290">
                  <c:v>-3.798546</c:v>
                </c:pt>
                <c:pt idx="13291">
                  <c:v>-3.798546</c:v>
                </c:pt>
                <c:pt idx="13292">
                  <c:v>-3.5847500000000001</c:v>
                </c:pt>
                <c:pt idx="13293">
                  <c:v>-3.5847500000000001</c:v>
                </c:pt>
                <c:pt idx="13294">
                  <c:v>-3.3239010000000002</c:v>
                </c:pt>
                <c:pt idx="13295">
                  <c:v>-3.2513990000000002</c:v>
                </c:pt>
                <c:pt idx="13296">
                  <c:v>-3.1768510000000001</c:v>
                </c:pt>
                <c:pt idx="13297">
                  <c:v>-3.1011060000000001</c:v>
                </c:pt>
                <c:pt idx="13298">
                  <c:v>-3.1011060000000001</c:v>
                </c:pt>
                <c:pt idx="13299">
                  <c:v>-2.7473190000000001</c:v>
                </c:pt>
                <c:pt idx="13300">
                  <c:v>-2.7473190000000001</c:v>
                </c:pt>
                <c:pt idx="13301">
                  <c:v>-2.7473190000000001</c:v>
                </c:pt>
                <c:pt idx="13302">
                  <c:v>-2.5014859999999999</c:v>
                </c:pt>
                <c:pt idx="13303">
                  <c:v>-2.4339309999999998</c:v>
                </c:pt>
                <c:pt idx="13304">
                  <c:v>-2.3687420000000001</c:v>
                </c:pt>
                <c:pt idx="13305">
                  <c:v>-2.3056899999999998</c:v>
                </c:pt>
                <c:pt idx="13306">
                  <c:v>-2.3056899999999998</c:v>
                </c:pt>
                <c:pt idx="13307">
                  <c:v>-2.1395439999999999</c:v>
                </c:pt>
                <c:pt idx="13308">
                  <c:v>-2.1395439999999999</c:v>
                </c:pt>
                <c:pt idx="13309">
                  <c:v>-2.1395439999999999</c:v>
                </c:pt>
                <c:pt idx="13310">
                  <c:v>-1.9198379999999999</c:v>
                </c:pt>
                <c:pt idx="13311">
                  <c:v>-1.864684</c:v>
                </c:pt>
                <c:pt idx="13312">
                  <c:v>-1.8119270000000001</c:v>
                </c:pt>
                <c:pt idx="13313">
                  <c:v>-1.7601720000000001</c:v>
                </c:pt>
                <c:pt idx="13314">
                  <c:v>-1.7601720000000001</c:v>
                </c:pt>
                <c:pt idx="13315">
                  <c:v>-1.6256029999999999</c:v>
                </c:pt>
                <c:pt idx="13316">
                  <c:v>-1.6256029999999999</c:v>
                </c:pt>
                <c:pt idx="13317">
                  <c:v>-1.6256029999999999</c:v>
                </c:pt>
                <c:pt idx="13318">
                  <c:v>-1.4741580000000001</c:v>
                </c:pt>
                <c:pt idx="13319">
                  <c:v>-1.4421569999999999</c:v>
                </c:pt>
                <c:pt idx="13320">
                  <c:v>-1.4143950000000001</c:v>
                </c:pt>
                <c:pt idx="13321">
                  <c:v>-1.3876329999999999</c:v>
                </c:pt>
                <c:pt idx="13322">
                  <c:v>-1.3876329999999999</c:v>
                </c:pt>
                <c:pt idx="13323">
                  <c:v>-1.294546</c:v>
                </c:pt>
                <c:pt idx="13324">
                  <c:v>-1.294546</c:v>
                </c:pt>
                <c:pt idx="13325">
                  <c:v>-1.294546</c:v>
                </c:pt>
                <c:pt idx="13326">
                  <c:v>-1.197724</c:v>
                </c:pt>
                <c:pt idx="13327">
                  <c:v>-1.197724</c:v>
                </c:pt>
                <c:pt idx="13328">
                  <c:v>-1.197724</c:v>
                </c:pt>
                <c:pt idx="13329">
                  <c:v>-1.111928</c:v>
                </c:pt>
                <c:pt idx="13330">
                  <c:v>-1.111928</c:v>
                </c:pt>
                <c:pt idx="13331">
                  <c:v>-1.111928</c:v>
                </c:pt>
                <c:pt idx="13332">
                  <c:v>-1.095032</c:v>
                </c:pt>
                <c:pt idx="13333">
                  <c:v>-1.078832</c:v>
                </c:pt>
                <c:pt idx="13334">
                  <c:v>-1.0237430000000001</c:v>
                </c:pt>
                <c:pt idx="13335">
                  <c:v>-1.0019210000000001</c:v>
                </c:pt>
                <c:pt idx="13336">
                  <c:v>-1.0019210000000001</c:v>
                </c:pt>
                <c:pt idx="13337">
                  <c:v>-1.0019210000000001</c:v>
                </c:pt>
                <c:pt idx="13338">
                  <c:v>-0.880741</c:v>
                </c:pt>
                <c:pt idx="13339">
                  <c:v>-0.880741</c:v>
                </c:pt>
                <c:pt idx="13340">
                  <c:v>-0.880741</c:v>
                </c:pt>
                <c:pt idx="13341">
                  <c:v>-0.880741</c:v>
                </c:pt>
                <c:pt idx="13342">
                  <c:v>-0.78407499999999997</c:v>
                </c:pt>
                <c:pt idx="13343">
                  <c:v>-0.74788699999999997</c:v>
                </c:pt>
                <c:pt idx="13344">
                  <c:v>-0.70820799999999995</c:v>
                </c:pt>
                <c:pt idx="13345">
                  <c:v>-0.66233600000000004</c:v>
                </c:pt>
                <c:pt idx="13346">
                  <c:v>-0.66233600000000004</c:v>
                </c:pt>
                <c:pt idx="13347">
                  <c:v>-0.66233600000000004</c:v>
                </c:pt>
                <c:pt idx="13348">
                  <c:v>-0.66233600000000004</c:v>
                </c:pt>
                <c:pt idx="13349">
                  <c:v>-0.46998600000000001</c:v>
                </c:pt>
                <c:pt idx="13350">
                  <c:v>-0.46998600000000001</c:v>
                </c:pt>
                <c:pt idx="13351">
                  <c:v>-0.44240200000000002</c:v>
                </c:pt>
                <c:pt idx="13352">
                  <c:v>-0.38601600000000003</c:v>
                </c:pt>
                <c:pt idx="13353">
                  <c:v>-0.323521</c:v>
                </c:pt>
                <c:pt idx="13354">
                  <c:v>-0.25875700000000001</c:v>
                </c:pt>
                <c:pt idx="13355">
                  <c:v>-0.19168299999999999</c:v>
                </c:pt>
                <c:pt idx="13356">
                  <c:v>-0.119334</c:v>
                </c:pt>
                <c:pt idx="13357">
                  <c:v>-4.6386999999999998E-2</c:v>
                </c:pt>
                <c:pt idx="13358">
                  <c:v>0.217279</c:v>
                </c:pt>
                <c:pt idx="13359">
                  <c:v>0.217279</c:v>
                </c:pt>
                <c:pt idx="13360">
                  <c:v>0.34952</c:v>
                </c:pt>
                <c:pt idx="13361">
                  <c:v>0.43248399999999998</c:v>
                </c:pt>
                <c:pt idx="13362">
                  <c:v>0.52089700000000005</c:v>
                </c:pt>
                <c:pt idx="13363">
                  <c:v>0.60943499999999995</c:v>
                </c:pt>
                <c:pt idx="13364">
                  <c:v>0.69774899999999995</c:v>
                </c:pt>
                <c:pt idx="13365">
                  <c:v>0.78552500000000003</c:v>
                </c:pt>
                <c:pt idx="13366">
                  <c:v>1.2542199999999999</c:v>
                </c:pt>
                <c:pt idx="13367">
                  <c:v>1.3033600000000001</c:v>
                </c:pt>
                <c:pt idx="13368">
                  <c:v>1.370187</c:v>
                </c:pt>
                <c:pt idx="13369">
                  <c:v>1.4540759999999999</c:v>
                </c:pt>
                <c:pt idx="13370">
                  <c:v>1.5365899999999999</c:v>
                </c:pt>
                <c:pt idx="13371">
                  <c:v>1.614581</c:v>
                </c:pt>
                <c:pt idx="13372">
                  <c:v>1.6946650000000001</c:v>
                </c:pt>
                <c:pt idx="13373">
                  <c:v>1.773333</c:v>
                </c:pt>
                <c:pt idx="13374">
                  <c:v>2.478415</c:v>
                </c:pt>
                <c:pt idx="13375">
                  <c:v>2.478415</c:v>
                </c:pt>
                <c:pt idx="13376">
                  <c:v>2.5704250000000002</c:v>
                </c:pt>
                <c:pt idx="13377">
                  <c:v>2.6415660000000001</c:v>
                </c:pt>
                <c:pt idx="13378">
                  <c:v>2.7087319999999999</c:v>
                </c:pt>
                <c:pt idx="13379">
                  <c:v>2.7782119999999999</c:v>
                </c:pt>
                <c:pt idx="13380">
                  <c:v>2.8472919999999999</c:v>
                </c:pt>
                <c:pt idx="13381">
                  <c:v>2.915851</c:v>
                </c:pt>
                <c:pt idx="13382">
                  <c:v>3.137248</c:v>
                </c:pt>
                <c:pt idx="13383">
                  <c:v>3.181047</c:v>
                </c:pt>
                <c:pt idx="13384">
                  <c:v>3.2483789999999999</c:v>
                </c:pt>
                <c:pt idx="13385">
                  <c:v>3.3122410000000002</c:v>
                </c:pt>
                <c:pt idx="13386">
                  <c:v>3.3785270000000001</c:v>
                </c:pt>
                <c:pt idx="13387">
                  <c:v>3.443228</c:v>
                </c:pt>
                <c:pt idx="13388">
                  <c:v>3.508232</c:v>
                </c:pt>
                <c:pt idx="13389">
                  <c:v>3.5725389999999999</c:v>
                </c:pt>
                <c:pt idx="13390">
                  <c:v>3.7831589999999999</c:v>
                </c:pt>
                <c:pt idx="13391">
                  <c:v>3.8209749999999998</c:v>
                </c:pt>
                <c:pt idx="13392">
                  <c:v>3.882495</c:v>
                </c:pt>
                <c:pt idx="13393">
                  <c:v>3.945287</c:v>
                </c:pt>
                <c:pt idx="13394">
                  <c:v>4.0075859999999999</c:v>
                </c:pt>
                <c:pt idx="13395">
                  <c:v>4.0666960000000003</c:v>
                </c:pt>
                <c:pt idx="13396">
                  <c:v>4.1280640000000002</c:v>
                </c:pt>
                <c:pt idx="13397">
                  <c:v>4.188669</c:v>
                </c:pt>
                <c:pt idx="13398">
                  <c:v>4.3874719999999998</c:v>
                </c:pt>
                <c:pt idx="13399">
                  <c:v>4.4249609999999997</c:v>
                </c:pt>
                <c:pt idx="13400">
                  <c:v>4.4811769999999997</c:v>
                </c:pt>
                <c:pt idx="13401">
                  <c:v>4.5386899999999999</c:v>
                </c:pt>
                <c:pt idx="13402">
                  <c:v>4.5951769999999996</c:v>
                </c:pt>
                <c:pt idx="13403">
                  <c:v>4.6504760000000003</c:v>
                </c:pt>
                <c:pt idx="13404">
                  <c:v>4.7036049999999996</c:v>
                </c:pt>
                <c:pt idx="13405">
                  <c:v>4.7552640000000004</c:v>
                </c:pt>
                <c:pt idx="13406">
                  <c:v>4.9240919999999999</c:v>
                </c:pt>
                <c:pt idx="13407">
                  <c:v>4.9513569999999998</c:v>
                </c:pt>
                <c:pt idx="13408">
                  <c:v>4.9959699999999998</c:v>
                </c:pt>
                <c:pt idx="13409">
                  <c:v>5.0388989999999998</c:v>
                </c:pt>
                <c:pt idx="13410">
                  <c:v>5.0781890000000001</c:v>
                </c:pt>
                <c:pt idx="13411">
                  <c:v>5.1166530000000003</c:v>
                </c:pt>
                <c:pt idx="13412">
                  <c:v>5.1536169999999997</c:v>
                </c:pt>
                <c:pt idx="13413">
                  <c:v>5.189146</c:v>
                </c:pt>
                <c:pt idx="13414">
                  <c:v>5.3139149999999997</c:v>
                </c:pt>
                <c:pt idx="13415">
                  <c:v>5.3308819999999999</c:v>
                </c:pt>
                <c:pt idx="13416">
                  <c:v>5.3623450000000004</c:v>
                </c:pt>
                <c:pt idx="13417">
                  <c:v>5.3926259999999999</c:v>
                </c:pt>
                <c:pt idx="13418">
                  <c:v>5.4217890000000004</c:v>
                </c:pt>
                <c:pt idx="13419">
                  <c:v>5.4496890000000002</c:v>
                </c:pt>
                <c:pt idx="13420">
                  <c:v>5.4751640000000004</c:v>
                </c:pt>
                <c:pt idx="13421">
                  <c:v>5.5011559999999999</c:v>
                </c:pt>
                <c:pt idx="13422">
                  <c:v>5.5966420000000001</c:v>
                </c:pt>
                <c:pt idx="13423">
                  <c:v>5.6097789999999996</c:v>
                </c:pt>
                <c:pt idx="13424">
                  <c:v>5.6340120000000002</c:v>
                </c:pt>
                <c:pt idx="13425">
                  <c:v>5.6575059999999997</c:v>
                </c:pt>
                <c:pt idx="13426">
                  <c:v>5.6811109999999996</c:v>
                </c:pt>
                <c:pt idx="13427">
                  <c:v>5.7036509999999998</c:v>
                </c:pt>
                <c:pt idx="13428">
                  <c:v>5.7259640000000003</c:v>
                </c:pt>
                <c:pt idx="13429">
                  <c:v>5.7465549999999999</c:v>
                </c:pt>
                <c:pt idx="13430">
                  <c:v>5.9037189999999997</c:v>
                </c:pt>
                <c:pt idx="13431">
                  <c:v>5.9137620000000002</c:v>
                </c:pt>
                <c:pt idx="13432">
                  <c:v>5.9299080000000002</c:v>
                </c:pt>
                <c:pt idx="13433">
                  <c:v>5.9498449999999998</c:v>
                </c:pt>
                <c:pt idx="13434">
                  <c:v>5.9703160000000004</c:v>
                </c:pt>
                <c:pt idx="13435">
                  <c:v>5.9906730000000001</c:v>
                </c:pt>
                <c:pt idx="13436">
                  <c:v>6.0095910000000003</c:v>
                </c:pt>
                <c:pt idx="13437">
                  <c:v>6.0290340000000002</c:v>
                </c:pt>
                <c:pt idx="13438">
                  <c:v>6.1012060000000004</c:v>
                </c:pt>
                <c:pt idx="13439">
                  <c:v>6.1104019999999997</c:v>
                </c:pt>
                <c:pt idx="13440">
                  <c:v>6.1259600000000001</c:v>
                </c:pt>
                <c:pt idx="13441">
                  <c:v>6.1437520000000001</c:v>
                </c:pt>
                <c:pt idx="13442">
                  <c:v>6.161054</c:v>
                </c:pt>
                <c:pt idx="13443">
                  <c:v>6.1770209999999999</c:v>
                </c:pt>
                <c:pt idx="13444">
                  <c:v>6.1933199999999999</c:v>
                </c:pt>
                <c:pt idx="13445">
                  <c:v>6.2091060000000002</c:v>
                </c:pt>
                <c:pt idx="13446">
                  <c:v>6.2637020000000003</c:v>
                </c:pt>
                <c:pt idx="13447">
                  <c:v>6.2733660000000002</c:v>
                </c:pt>
                <c:pt idx="13448">
                  <c:v>6.2883129999999996</c:v>
                </c:pt>
                <c:pt idx="13449">
                  <c:v>6.3030860000000004</c:v>
                </c:pt>
                <c:pt idx="13450">
                  <c:v>6.3174479999999997</c:v>
                </c:pt>
                <c:pt idx="13451">
                  <c:v>6.3307349999999998</c:v>
                </c:pt>
                <c:pt idx="13452">
                  <c:v>6.3442930000000004</c:v>
                </c:pt>
                <c:pt idx="13453">
                  <c:v>6.3574520000000003</c:v>
                </c:pt>
                <c:pt idx="13454">
                  <c:v>6.4337549999999997</c:v>
                </c:pt>
                <c:pt idx="13455">
                  <c:v>6.4337549999999997</c:v>
                </c:pt>
                <c:pt idx="13456">
                  <c:v>6.4445170000000003</c:v>
                </c:pt>
                <c:pt idx="13457">
                  <c:v>6.4554850000000004</c:v>
                </c:pt>
                <c:pt idx="13458">
                  <c:v>6.4659579999999997</c:v>
                </c:pt>
                <c:pt idx="13459">
                  <c:v>6.476305</c:v>
                </c:pt>
                <c:pt idx="13460">
                  <c:v>6.476305</c:v>
                </c:pt>
                <c:pt idx="13461">
                  <c:v>6.5119030000000002</c:v>
                </c:pt>
                <c:pt idx="13462">
                  <c:v>6.533779</c:v>
                </c:pt>
                <c:pt idx="13463">
                  <c:v>6.533779</c:v>
                </c:pt>
                <c:pt idx="13464">
                  <c:v>6.542198</c:v>
                </c:pt>
                <c:pt idx="13465">
                  <c:v>6.5504709999999999</c:v>
                </c:pt>
                <c:pt idx="13466">
                  <c:v>6.5576679999999996</c:v>
                </c:pt>
                <c:pt idx="13467">
                  <c:v>6.5647599999999997</c:v>
                </c:pt>
                <c:pt idx="13468">
                  <c:v>6.5647599999999997</c:v>
                </c:pt>
                <c:pt idx="13469">
                  <c:v>6.5943379999999996</c:v>
                </c:pt>
                <c:pt idx="13470">
                  <c:v>6.6108079999999996</c:v>
                </c:pt>
                <c:pt idx="13471">
                  <c:v>6.6108079999999996</c:v>
                </c:pt>
                <c:pt idx="13472">
                  <c:v>6.6176269999999997</c:v>
                </c:pt>
                <c:pt idx="13473">
                  <c:v>6.6244769999999997</c:v>
                </c:pt>
                <c:pt idx="13474">
                  <c:v>6.6313769999999996</c:v>
                </c:pt>
                <c:pt idx="13475">
                  <c:v>6.6379070000000002</c:v>
                </c:pt>
                <c:pt idx="13476">
                  <c:v>6.6379070000000002</c:v>
                </c:pt>
                <c:pt idx="13477">
                  <c:v>6.6678819999999996</c:v>
                </c:pt>
                <c:pt idx="13478">
                  <c:v>6.6844799999999998</c:v>
                </c:pt>
                <c:pt idx="13479">
                  <c:v>6.691503</c:v>
                </c:pt>
                <c:pt idx="13480">
                  <c:v>6.691503</c:v>
                </c:pt>
                <c:pt idx="13481">
                  <c:v>6.6981809999999999</c:v>
                </c:pt>
                <c:pt idx="13482">
                  <c:v>6.7054549999999997</c:v>
                </c:pt>
                <c:pt idx="13483">
                  <c:v>6.7128439999999996</c:v>
                </c:pt>
                <c:pt idx="13484">
                  <c:v>6.7128439999999996</c:v>
                </c:pt>
                <c:pt idx="13485">
                  <c:v>6.745565</c:v>
                </c:pt>
                <c:pt idx="13486">
                  <c:v>6.7667409999999997</c:v>
                </c:pt>
                <c:pt idx="13487">
                  <c:v>6.7754490000000001</c:v>
                </c:pt>
                <c:pt idx="13488">
                  <c:v>6.7841909999999999</c:v>
                </c:pt>
                <c:pt idx="13489">
                  <c:v>6.7929550000000001</c:v>
                </c:pt>
                <c:pt idx="13490">
                  <c:v>6.8017380000000003</c:v>
                </c:pt>
                <c:pt idx="13491">
                  <c:v>6.8017380000000003</c:v>
                </c:pt>
                <c:pt idx="13492">
                  <c:v>6.8017380000000003</c:v>
                </c:pt>
                <c:pt idx="13493">
                  <c:v>6.836786</c:v>
                </c:pt>
                <c:pt idx="13494">
                  <c:v>6.8585099999999999</c:v>
                </c:pt>
                <c:pt idx="13495">
                  <c:v>6.867254</c:v>
                </c:pt>
                <c:pt idx="13496">
                  <c:v>6.8759610000000002</c:v>
                </c:pt>
                <c:pt idx="13497">
                  <c:v>6.8841130000000001</c:v>
                </c:pt>
                <c:pt idx="13498">
                  <c:v>6.892709</c:v>
                </c:pt>
                <c:pt idx="13499">
                  <c:v>6.892709</c:v>
                </c:pt>
                <c:pt idx="13500">
                  <c:v>6.892709</c:v>
                </c:pt>
                <c:pt idx="13501">
                  <c:v>6.9271440000000002</c:v>
                </c:pt>
                <c:pt idx="13502">
                  <c:v>6.9476420000000001</c:v>
                </c:pt>
                <c:pt idx="13503">
                  <c:v>6.955578</c:v>
                </c:pt>
                <c:pt idx="13504">
                  <c:v>6.9635249999999997</c:v>
                </c:pt>
                <c:pt idx="13505">
                  <c:v>6.9713039999999999</c:v>
                </c:pt>
                <c:pt idx="13506">
                  <c:v>6.9788959999999998</c:v>
                </c:pt>
                <c:pt idx="13507">
                  <c:v>6.9788959999999998</c:v>
                </c:pt>
                <c:pt idx="13508">
                  <c:v>6.9788959999999998</c:v>
                </c:pt>
                <c:pt idx="13509">
                  <c:v>7.0099400000000003</c:v>
                </c:pt>
                <c:pt idx="13510">
                  <c:v>7.0266089999999997</c:v>
                </c:pt>
                <c:pt idx="13511">
                  <c:v>7.0329730000000001</c:v>
                </c:pt>
                <c:pt idx="13512">
                  <c:v>7.0385210000000002</c:v>
                </c:pt>
                <c:pt idx="13513">
                  <c:v>7.0443119999999997</c:v>
                </c:pt>
                <c:pt idx="13514">
                  <c:v>7.0498219999999998</c:v>
                </c:pt>
                <c:pt idx="13515">
                  <c:v>7.0498219999999998</c:v>
                </c:pt>
                <c:pt idx="13516">
                  <c:v>7.0498219999999998</c:v>
                </c:pt>
                <c:pt idx="13517">
                  <c:v>7.0738580000000004</c:v>
                </c:pt>
                <c:pt idx="13518">
                  <c:v>7.0847879999999996</c:v>
                </c:pt>
                <c:pt idx="13519">
                  <c:v>7.0888669999999996</c:v>
                </c:pt>
                <c:pt idx="13520">
                  <c:v>7.0925250000000002</c:v>
                </c:pt>
                <c:pt idx="13521">
                  <c:v>7.0959599999999998</c:v>
                </c:pt>
                <c:pt idx="13522">
                  <c:v>7.0988220000000002</c:v>
                </c:pt>
                <c:pt idx="13523">
                  <c:v>7.0988220000000002</c:v>
                </c:pt>
                <c:pt idx="13524">
                  <c:v>7.0988220000000002</c:v>
                </c:pt>
                <c:pt idx="13525">
                  <c:v>7.0988220000000002</c:v>
                </c:pt>
                <c:pt idx="13526">
                  <c:v>7.1155220000000003</c:v>
                </c:pt>
                <c:pt idx="13527">
                  <c:v>7.1179069999999998</c:v>
                </c:pt>
                <c:pt idx="13528">
                  <c:v>7.1198839999999999</c:v>
                </c:pt>
                <c:pt idx="13529">
                  <c:v>7.1219089999999996</c:v>
                </c:pt>
                <c:pt idx="13530">
                  <c:v>7.1237579999999996</c:v>
                </c:pt>
                <c:pt idx="13531">
                  <c:v>7.1254369999999998</c:v>
                </c:pt>
                <c:pt idx="13532">
                  <c:v>7.1269590000000003</c:v>
                </c:pt>
                <c:pt idx="13533">
                  <c:v>7.1269590000000003</c:v>
                </c:pt>
                <c:pt idx="13534">
                  <c:v>7.1381839999999999</c:v>
                </c:pt>
                <c:pt idx="13535">
                  <c:v>7.136412</c:v>
                </c:pt>
                <c:pt idx="13536">
                  <c:v>7.1357119999999998</c:v>
                </c:pt>
                <c:pt idx="13537">
                  <c:v>7.1350150000000001</c:v>
                </c:pt>
                <c:pt idx="13538">
                  <c:v>7.1343310000000004</c:v>
                </c:pt>
                <c:pt idx="13539">
                  <c:v>7.1334929999999996</c:v>
                </c:pt>
                <c:pt idx="13540">
                  <c:v>7.1325029999999998</c:v>
                </c:pt>
                <c:pt idx="13541">
                  <c:v>7.1325029999999998</c:v>
                </c:pt>
                <c:pt idx="13542">
                  <c:v>7.1384749999999997</c:v>
                </c:pt>
                <c:pt idx="13543">
                  <c:v>7.1359950000000003</c:v>
                </c:pt>
                <c:pt idx="13544">
                  <c:v>7.1330819999999999</c:v>
                </c:pt>
                <c:pt idx="13545">
                  <c:v>7.1315</c:v>
                </c:pt>
                <c:pt idx="13546">
                  <c:v>7.1297470000000001</c:v>
                </c:pt>
                <c:pt idx="13547">
                  <c:v>7.1280720000000004</c:v>
                </c:pt>
                <c:pt idx="13548">
                  <c:v>7.1242320000000001</c:v>
                </c:pt>
                <c:pt idx="13549">
                  <c:v>7.1242320000000001</c:v>
                </c:pt>
                <c:pt idx="13550">
                  <c:v>7.1262439999999998</c:v>
                </c:pt>
                <c:pt idx="13551">
                  <c:v>7.122687</c:v>
                </c:pt>
                <c:pt idx="13552">
                  <c:v>7.1177390000000003</c:v>
                </c:pt>
                <c:pt idx="13553">
                  <c:v>7.1153149999999998</c:v>
                </c:pt>
                <c:pt idx="13554">
                  <c:v>7.1127830000000003</c:v>
                </c:pt>
                <c:pt idx="13555">
                  <c:v>7.1103189999999996</c:v>
                </c:pt>
                <c:pt idx="13556">
                  <c:v>7.1078739999999998</c:v>
                </c:pt>
                <c:pt idx="13557">
                  <c:v>7.1078739999999998</c:v>
                </c:pt>
                <c:pt idx="13558">
                  <c:v>7.1175069999999998</c:v>
                </c:pt>
                <c:pt idx="13559">
                  <c:v>7.1127669999999998</c:v>
                </c:pt>
                <c:pt idx="13560">
                  <c:v>7.1049959999999999</c:v>
                </c:pt>
                <c:pt idx="13561">
                  <c:v>7.1015280000000001</c:v>
                </c:pt>
                <c:pt idx="13562">
                  <c:v>7.0979549999999998</c:v>
                </c:pt>
                <c:pt idx="13563">
                  <c:v>7.0946230000000003</c:v>
                </c:pt>
                <c:pt idx="13564">
                  <c:v>7.0913680000000001</c:v>
                </c:pt>
                <c:pt idx="13565">
                  <c:v>7.0913680000000001</c:v>
                </c:pt>
                <c:pt idx="13566">
                  <c:v>7.0952710000000003</c:v>
                </c:pt>
                <c:pt idx="13567">
                  <c:v>7.092193</c:v>
                </c:pt>
                <c:pt idx="13568">
                  <c:v>7.0913380000000004</c:v>
                </c:pt>
                <c:pt idx="13569">
                  <c:v>7.0905750000000003</c:v>
                </c:pt>
                <c:pt idx="13570">
                  <c:v>7.0897629999999996</c:v>
                </c:pt>
                <c:pt idx="13571">
                  <c:v>7.0891890000000002</c:v>
                </c:pt>
                <c:pt idx="13572">
                  <c:v>7.0888169999999997</c:v>
                </c:pt>
                <c:pt idx="13573">
                  <c:v>7.0888169999999997</c:v>
                </c:pt>
                <c:pt idx="13574">
                  <c:v>7.0981769999999997</c:v>
                </c:pt>
                <c:pt idx="13575">
                  <c:v>7.0968679999999997</c:v>
                </c:pt>
                <c:pt idx="13576">
                  <c:v>7.0972179999999998</c:v>
                </c:pt>
                <c:pt idx="13577">
                  <c:v>7.0974500000000003</c:v>
                </c:pt>
                <c:pt idx="13578">
                  <c:v>7.09795</c:v>
                </c:pt>
                <c:pt idx="13579">
                  <c:v>7.0984540000000003</c:v>
                </c:pt>
                <c:pt idx="13580">
                  <c:v>7.0989170000000001</c:v>
                </c:pt>
                <c:pt idx="13581">
                  <c:v>7.0989170000000001</c:v>
                </c:pt>
                <c:pt idx="13582">
                  <c:v>7.1099550000000002</c:v>
                </c:pt>
                <c:pt idx="13583">
                  <c:v>7.1095470000000001</c:v>
                </c:pt>
                <c:pt idx="13584">
                  <c:v>7.1089419999999999</c:v>
                </c:pt>
                <c:pt idx="13585">
                  <c:v>7.1079949999999998</c:v>
                </c:pt>
                <c:pt idx="13586">
                  <c:v>7.10656</c:v>
                </c:pt>
                <c:pt idx="13587">
                  <c:v>7.10656</c:v>
                </c:pt>
                <c:pt idx="13588">
                  <c:v>7.10656</c:v>
                </c:pt>
                <c:pt idx="13589">
                  <c:v>7.1112960000000003</c:v>
                </c:pt>
                <c:pt idx="13590">
                  <c:v>7.0938410000000003</c:v>
                </c:pt>
                <c:pt idx="13591">
                  <c:v>7.0876340000000004</c:v>
                </c:pt>
                <c:pt idx="13592">
                  <c:v>7.0812660000000003</c:v>
                </c:pt>
                <c:pt idx="13593">
                  <c:v>7.07484</c:v>
                </c:pt>
                <c:pt idx="13594">
                  <c:v>7.06846</c:v>
                </c:pt>
                <c:pt idx="13595">
                  <c:v>7.06846</c:v>
                </c:pt>
                <c:pt idx="13596">
                  <c:v>7.06846</c:v>
                </c:pt>
                <c:pt idx="13597">
                  <c:v>7.0661680000000002</c:v>
                </c:pt>
                <c:pt idx="13598">
                  <c:v>7.0409509999999997</c:v>
                </c:pt>
                <c:pt idx="13599">
                  <c:v>7.0328299999999997</c:v>
                </c:pt>
                <c:pt idx="13600">
                  <c:v>7.0250510000000004</c:v>
                </c:pt>
                <c:pt idx="13601">
                  <c:v>7.0250510000000004</c:v>
                </c:pt>
                <c:pt idx="13602">
                  <c:v>7.0250510000000004</c:v>
                </c:pt>
                <c:pt idx="13603">
                  <c:v>7.028435</c:v>
                </c:pt>
                <c:pt idx="13604">
                  <c:v>7.028435</c:v>
                </c:pt>
                <c:pt idx="13605">
                  <c:v>7.0123769999999999</c:v>
                </c:pt>
                <c:pt idx="13606">
                  <c:v>6.992248</c:v>
                </c:pt>
                <c:pt idx="13607">
                  <c:v>6.9753080000000001</c:v>
                </c:pt>
                <c:pt idx="13608">
                  <c:v>6.9702320000000002</c:v>
                </c:pt>
                <c:pt idx="13609">
                  <c:v>6.9664510000000002</c:v>
                </c:pt>
                <c:pt idx="13610">
                  <c:v>6.9640570000000004</c:v>
                </c:pt>
                <c:pt idx="13611">
                  <c:v>6.9630850000000004</c:v>
                </c:pt>
                <c:pt idx="13612">
                  <c:v>6.9635429999999996</c:v>
                </c:pt>
                <c:pt idx="13613">
                  <c:v>6.9635429999999996</c:v>
                </c:pt>
                <c:pt idx="13614">
                  <c:v>7.0028670000000002</c:v>
                </c:pt>
                <c:pt idx="13615">
                  <c:v>7.0053280000000004</c:v>
                </c:pt>
                <c:pt idx="13616">
                  <c:v>7.0091409999999996</c:v>
                </c:pt>
                <c:pt idx="13617">
                  <c:v>7.0138819999999997</c:v>
                </c:pt>
                <c:pt idx="13618">
                  <c:v>7.0216010000000004</c:v>
                </c:pt>
                <c:pt idx="13619">
                  <c:v>7.0310829999999997</c:v>
                </c:pt>
                <c:pt idx="13620">
                  <c:v>7.0422880000000001</c:v>
                </c:pt>
                <c:pt idx="13621">
                  <c:v>7.0422880000000001</c:v>
                </c:pt>
                <c:pt idx="13622">
                  <c:v>7.1366209999999999</c:v>
                </c:pt>
                <c:pt idx="13623">
                  <c:v>7.1523640000000004</c:v>
                </c:pt>
                <c:pt idx="13624">
                  <c:v>7.1702300000000001</c:v>
                </c:pt>
                <c:pt idx="13625">
                  <c:v>7.1904940000000002</c:v>
                </c:pt>
                <c:pt idx="13626">
                  <c:v>7.2133950000000002</c:v>
                </c:pt>
                <c:pt idx="13627">
                  <c:v>7.2391040000000002</c:v>
                </c:pt>
                <c:pt idx="13628">
                  <c:v>7.2652950000000001</c:v>
                </c:pt>
                <c:pt idx="13629">
                  <c:v>7.2652950000000001</c:v>
                </c:pt>
                <c:pt idx="13630">
                  <c:v>7.454396</c:v>
                </c:pt>
                <c:pt idx="13631">
                  <c:v>7.4998829999999996</c:v>
                </c:pt>
                <c:pt idx="13632">
                  <c:v>7.5452510000000004</c:v>
                </c:pt>
                <c:pt idx="13633">
                  <c:v>7.5967140000000004</c:v>
                </c:pt>
                <c:pt idx="13634">
                  <c:v>7.651052</c:v>
                </c:pt>
                <c:pt idx="13635">
                  <c:v>7.7081390000000001</c:v>
                </c:pt>
                <c:pt idx="13636">
                  <c:v>7.7678580000000004</c:v>
                </c:pt>
                <c:pt idx="13637">
                  <c:v>7.7678580000000004</c:v>
                </c:pt>
                <c:pt idx="13638">
                  <c:v>8.0730769999999996</c:v>
                </c:pt>
                <c:pt idx="13639">
                  <c:v>8.1487110000000005</c:v>
                </c:pt>
                <c:pt idx="13640">
                  <c:v>8.2258189999999995</c:v>
                </c:pt>
                <c:pt idx="13641">
                  <c:v>8.3035320000000006</c:v>
                </c:pt>
                <c:pt idx="13642">
                  <c:v>8.3850110000000004</c:v>
                </c:pt>
                <c:pt idx="13643">
                  <c:v>8.4697220000000009</c:v>
                </c:pt>
                <c:pt idx="13644">
                  <c:v>8.5524269999999998</c:v>
                </c:pt>
                <c:pt idx="13645">
                  <c:v>8.5524269999999998</c:v>
                </c:pt>
                <c:pt idx="13646">
                  <c:v>8.9021329999999992</c:v>
                </c:pt>
                <c:pt idx="13647">
                  <c:v>8.977938</c:v>
                </c:pt>
                <c:pt idx="13648">
                  <c:v>9.0478939999999994</c:v>
                </c:pt>
                <c:pt idx="13649">
                  <c:v>9.1095769999999998</c:v>
                </c:pt>
                <c:pt idx="13650">
                  <c:v>9.165616</c:v>
                </c:pt>
                <c:pt idx="13651">
                  <c:v>9.212567</c:v>
                </c:pt>
                <c:pt idx="13652">
                  <c:v>9.2472189999999994</c:v>
                </c:pt>
                <c:pt idx="13653">
                  <c:v>9.2472189999999994</c:v>
                </c:pt>
                <c:pt idx="13654">
                  <c:v>9.3851099999999992</c:v>
                </c:pt>
                <c:pt idx="13655">
                  <c:v>9.3927680000000002</c:v>
                </c:pt>
                <c:pt idx="13656">
                  <c:v>9.3890940000000001</c:v>
                </c:pt>
                <c:pt idx="13657">
                  <c:v>9.3726579999999995</c:v>
                </c:pt>
                <c:pt idx="13658">
                  <c:v>9.3461309999999997</c:v>
                </c:pt>
                <c:pt idx="13659">
                  <c:v>9.3065029999999993</c:v>
                </c:pt>
                <c:pt idx="13660">
                  <c:v>9.2537979999999997</c:v>
                </c:pt>
                <c:pt idx="13661">
                  <c:v>9.2537979999999997</c:v>
                </c:pt>
                <c:pt idx="13662">
                  <c:v>9.0132189999999994</c:v>
                </c:pt>
                <c:pt idx="13663">
                  <c:v>8.9313789999999997</c:v>
                </c:pt>
                <c:pt idx="13664">
                  <c:v>8.8418709999999994</c:v>
                </c:pt>
                <c:pt idx="13665">
                  <c:v>8.7369690000000002</c:v>
                </c:pt>
                <c:pt idx="13666">
                  <c:v>8.6251859999999994</c:v>
                </c:pt>
                <c:pt idx="13667">
                  <c:v>8.5032840000000007</c:v>
                </c:pt>
                <c:pt idx="13668">
                  <c:v>8.3765029999999996</c:v>
                </c:pt>
                <c:pt idx="13669">
                  <c:v>8.3765029999999996</c:v>
                </c:pt>
                <c:pt idx="13670">
                  <c:v>7.8377480000000004</c:v>
                </c:pt>
                <c:pt idx="13671">
                  <c:v>7.6983689999999996</c:v>
                </c:pt>
                <c:pt idx="13672">
                  <c:v>7.5678190000000001</c:v>
                </c:pt>
                <c:pt idx="13673">
                  <c:v>7.4312189999999996</c:v>
                </c:pt>
                <c:pt idx="13674">
                  <c:v>7.2961119999999999</c:v>
                </c:pt>
                <c:pt idx="13675">
                  <c:v>7.1629969999999998</c:v>
                </c:pt>
                <c:pt idx="13676">
                  <c:v>7.0336540000000003</c:v>
                </c:pt>
                <c:pt idx="13677">
                  <c:v>7.0336540000000003</c:v>
                </c:pt>
                <c:pt idx="13678">
                  <c:v>6.2068370000000002</c:v>
                </c:pt>
                <c:pt idx="13679">
                  <c:v>6.0891489999999999</c:v>
                </c:pt>
                <c:pt idx="13680">
                  <c:v>5.9600780000000002</c:v>
                </c:pt>
                <c:pt idx="13681">
                  <c:v>5.8326880000000001</c:v>
                </c:pt>
                <c:pt idx="13682">
                  <c:v>5.7042830000000002</c:v>
                </c:pt>
                <c:pt idx="13683">
                  <c:v>5.5777720000000004</c:v>
                </c:pt>
                <c:pt idx="13684">
                  <c:v>5.4588979999999996</c:v>
                </c:pt>
                <c:pt idx="13685">
                  <c:v>5.4588979999999996</c:v>
                </c:pt>
                <c:pt idx="13686">
                  <c:v>4.9510690000000004</c:v>
                </c:pt>
                <c:pt idx="13687">
                  <c:v>4.8363259999999997</c:v>
                </c:pt>
                <c:pt idx="13688">
                  <c:v>4.7148700000000003</c:v>
                </c:pt>
                <c:pt idx="13689">
                  <c:v>4.5920449999999997</c:v>
                </c:pt>
                <c:pt idx="13690">
                  <c:v>4.4698929999999999</c:v>
                </c:pt>
                <c:pt idx="13691">
                  <c:v>4.3462779999999999</c:v>
                </c:pt>
                <c:pt idx="13692">
                  <c:v>4.2279</c:v>
                </c:pt>
                <c:pt idx="13693">
                  <c:v>4.2279</c:v>
                </c:pt>
                <c:pt idx="13694">
                  <c:v>3.7156600000000002</c:v>
                </c:pt>
                <c:pt idx="13695">
                  <c:v>3.600349</c:v>
                </c:pt>
                <c:pt idx="13696">
                  <c:v>3.4883139999999999</c:v>
                </c:pt>
                <c:pt idx="13697">
                  <c:v>3.3806690000000001</c:v>
                </c:pt>
                <c:pt idx="13698">
                  <c:v>3.2781410000000002</c:v>
                </c:pt>
                <c:pt idx="13699">
                  <c:v>3.1832530000000001</c:v>
                </c:pt>
                <c:pt idx="13700">
                  <c:v>3.0890010000000001</c:v>
                </c:pt>
                <c:pt idx="13701">
                  <c:v>3.0890010000000001</c:v>
                </c:pt>
                <c:pt idx="13702">
                  <c:v>2.7245970000000002</c:v>
                </c:pt>
                <c:pt idx="13703">
                  <c:v>2.6518839999999999</c:v>
                </c:pt>
                <c:pt idx="13704">
                  <c:v>2.5768970000000002</c:v>
                </c:pt>
                <c:pt idx="13705">
                  <c:v>2.5069530000000002</c:v>
                </c:pt>
                <c:pt idx="13706">
                  <c:v>2.4448590000000001</c:v>
                </c:pt>
                <c:pt idx="13707">
                  <c:v>2.3842599999999998</c:v>
                </c:pt>
                <c:pt idx="13708">
                  <c:v>2.3261150000000002</c:v>
                </c:pt>
                <c:pt idx="13709">
                  <c:v>2.3261150000000002</c:v>
                </c:pt>
                <c:pt idx="13710">
                  <c:v>1.9328939999999999</c:v>
                </c:pt>
                <c:pt idx="13711">
                  <c:v>1.9328939999999999</c:v>
                </c:pt>
                <c:pt idx="13712">
                  <c:v>1.8946499999999999</c:v>
                </c:pt>
                <c:pt idx="13713">
                  <c:v>1.856994</c:v>
                </c:pt>
                <c:pt idx="13714">
                  <c:v>1.856994</c:v>
                </c:pt>
                <c:pt idx="13715">
                  <c:v>1.7315339999999999</c:v>
                </c:pt>
                <c:pt idx="13716">
                  <c:v>1.7315339999999999</c:v>
                </c:pt>
                <c:pt idx="13717">
                  <c:v>1.7315339999999999</c:v>
                </c:pt>
                <c:pt idx="13718">
                  <c:v>1.6108499999999999</c:v>
                </c:pt>
                <c:pt idx="13719">
                  <c:v>1.5764119999999999</c:v>
                </c:pt>
                <c:pt idx="13720">
                  <c:v>1.5416240000000001</c:v>
                </c:pt>
                <c:pt idx="13721">
                  <c:v>1.507754</c:v>
                </c:pt>
                <c:pt idx="13722">
                  <c:v>1.507754</c:v>
                </c:pt>
                <c:pt idx="13723">
                  <c:v>1.3925700000000001</c:v>
                </c:pt>
                <c:pt idx="13724">
                  <c:v>1.3925700000000001</c:v>
                </c:pt>
                <c:pt idx="13725">
                  <c:v>1.376541</c:v>
                </c:pt>
                <c:pt idx="13726">
                  <c:v>1.2900929999999999</c:v>
                </c:pt>
                <c:pt idx="13727">
                  <c:v>1.2604340000000001</c:v>
                </c:pt>
                <c:pt idx="13728">
                  <c:v>1.230979</c:v>
                </c:pt>
                <c:pt idx="13729">
                  <c:v>1.2019329999999999</c:v>
                </c:pt>
                <c:pt idx="13730">
                  <c:v>1.2019329999999999</c:v>
                </c:pt>
                <c:pt idx="13731">
                  <c:v>1.106498</c:v>
                </c:pt>
                <c:pt idx="13732">
                  <c:v>1.106498</c:v>
                </c:pt>
                <c:pt idx="13733">
                  <c:v>1.091143</c:v>
                </c:pt>
                <c:pt idx="13734">
                  <c:v>0.98132200000000003</c:v>
                </c:pt>
                <c:pt idx="13735">
                  <c:v>0.98132200000000003</c:v>
                </c:pt>
                <c:pt idx="13736">
                  <c:v>0.95205899999999999</c:v>
                </c:pt>
                <c:pt idx="13737">
                  <c:v>0.92315199999999997</c:v>
                </c:pt>
                <c:pt idx="13738">
                  <c:v>0.92315199999999997</c:v>
                </c:pt>
                <c:pt idx="13739">
                  <c:v>0.80836699999999995</c:v>
                </c:pt>
                <c:pt idx="13740">
                  <c:v>0.80836699999999995</c:v>
                </c:pt>
                <c:pt idx="13741">
                  <c:v>0.78692899999999999</c:v>
                </c:pt>
                <c:pt idx="13742">
                  <c:v>0.60905900000000002</c:v>
                </c:pt>
                <c:pt idx="13743">
                  <c:v>0.60905900000000002</c:v>
                </c:pt>
                <c:pt idx="13744">
                  <c:v>0.55133399999999999</c:v>
                </c:pt>
                <c:pt idx="13745">
                  <c:v>0.48853000000000002</c:v>
                </c:pt>
                <c:pt idx="13746">
                  <c:v>0.48853000000000002</c:v>
                </c:pt>
                <c:pt idx="13747">
                  <c:v>0.26369700000000001</c:v>
                </c:pt>
                <c:pt idx="13748">
                  <c:v>0.26369700000000001</c:v>
                </c:pt>
                <c:pt idx="13749">
                  <c:v>0.220134</c:v>
                </c:pt>
                <c:pt idx="13750">
                  <c:v>-0.105214</c:v>
                </c:pt>
                <c:pt idx="13751">
                  <c:v>-0.105214</c:v>
                </c:pt>
                <c:pt idx="13752">
                  <c:v>-0.190251</c:v>
                </c:pt>
                <c:pt idx="13753">
                  <c:v>-0.28128599999999998</c:v>
                </c:pt>
                <c:pt idx="13754">
                  <c:v>-0.28128599999999998</c:v>
                </c:pt>
                <c:pt idx="13755">
                  <c:v>-0.58238800000000002</c:v>
                </c:pt>
                <c:pt idx="13756">
                  <c:v>-0.58238800000000002</c:v>
                </c:pt>
                <c:pt idx="13757">
                  <c:v>-0.64297700000000002</c:v>
                </c:pt>
                <c:pt idx="13758">
                  <c:v>-1.022294</c:v>
                </c:pt>
                <c:pt idx="13759">
                  <c:v>-1.022294</c:v>
                </c:pt>
                <c:pt idx="13760">
                  <c:v>-1.1199939999999999</c:v>
                </c:pt>
                <c:pt idx="13761">
                  <c:v>-1.2179850000000001</c:v>
                </c:pt>
                <c:pt idx="13762">
                  <c:v>-1.2179850000000001</c:v>
                </c:pt>
                <c:pt idx="13763">
                  <c:v>-1.5449759999999999</c:v>
                </c:pt>
                <c:pt idx="13764">
                  <c:v>-1.5449759999999999</c:v>
                </c:pt>
                <c:pt idx="13765">
                  <c:v>-1.5959570000000001</c:v>
                </c:pt>
                <c:pt idx="13766">
                  <c:v>-1.95722</c:v>
                </c:pt>
                <c:pt idx="13767">
                  <c:v>-1.95722</c:v>
                </c:pt>
                <c:pt idx="13768">
                  <c:v>-2.049121</c:v>
                </c:pt>
                <c:pt idx="13769">
                  <c:v>-2.141327</c:v>
                </c:pt>
                <c:pt idx="13770">
                  <c:v>-2.141327</c:v>
                </c:pt>
                <c:pt idx="13771">
                  <c:v>-2.141327</c:v>
                </c:pt>
                <c:pt idx="13772">
                  <c:v>-2.141327</c:v>
                </c:pt>
                <c:pt idx="13773">
                  <c:v>-2.4739789999999999</c:v>
                </c:pt>
                <c:pt idx="13774">
                  <c:v>-2.6193270000000002</c:v>
                </c:pt>
                <c:pt idx="13775">
                  <c:v>-2.6193270000000002</c:v>
                </c:pt>
                <c:pt idx="13776">
                  <c:v>-2.7118639999999998</c:v>
                </c:pt>
                <c:pt idx="13777">
                  <c:v>-2.801695</c:v>
                </c:pt>
                <c:pt idx="13778">
                  <c:v>-2.8966180000000001</c:v>
                </c:pt>
                <c:pt idx="13779">
                  <c:v>-2.9920059999999999</c:v>
                </c:pt>
                <c:pt idx="13780">
                  <c:v>-3.082951</c:v>
                </c:pt>
                <c:pt idx="13781">
                  <c:v>-3.082951</c:v>
                </c:pt>
                <c:pt idx="13782">
                  <c:v>-3.476029</c:v>
                </c:pt>
                <c:pt idx="13783">
                  <c:v>-3.5705740000000001</c:v>
                </c:pt>
                <c:pt idx="13784">
                  <c:v>-3.6650040000000002</c:v>
                </c:pt>
                <c:pt idx="13785">
                  <c:v>-3.7590349999999999</c:v>
                </c:pt>
                <c:pt idx="13786">
                  <c:v>-3.8475329999999999</c:v>
                </c:pt>
                <c:pt idx="13787">
                  <c:v>-3.9396559999999998</c:v>
                </c:pt>
                <c:pt idx="13788">
                  <c:v>-4.0302530000000001</c:v>
                </c:pt>
                <c:pt idx="13789">
                  <c:v>-4.0302530000000001</c:v>
                </c:pt>
                <c:pt idx="13790">
                  <c:v>-4.4063270000000001</c:v>
                </c:pt>
                <c:pt idx="13791">
                  <c:v>-4.4912479999999997</c:v>
                </c:pt>
                <c:pt idx="13792">
                  <c:v>-4.5725040000000003</c:v>
                </c:pt>
                <c:pt idx="13793">
                  <c:v>-4.6496050000000002</c:v>
                </c:pt>
                <c:pt idx="13794">
                  <c:v>-4.7221029999999997</c:v>
                </c:pt>
                <c:pt idx="13795">
                  <c:v>-4.7860230000000001</c:v>
                </c:pt>
                <c:pt idx="13796">
                  <c:v>-4.848166</c:v>
                </c:pt>
                <c:pt idx="13797">
                  <c:v>-4.848166</c:v>
                </c:pt>
                <c:pt idx="13798">
                  <c:v>-5.0656679999999996</c:v>
                </c:pt>
                <c:pt idx="13799">
                  <c:v>-5.0656679999999996</c:v>
                </c:pt>
                <c:pt idx="13800">
                  <c:v>-5.0953049999999998</c:v>
                </c:pt>
                <c:pt idx="13801">
                  <c:v>-5.1438839999999999</c:v>
                </c:pt>
                <c:pt idx="13802">
                  <c:v>-5.1857610000000003</c:v>
                </c:pt>
                <c:pt idx="13803">
                  <c:v>-5.2207369999999997</c:v>
                </c:pt>
                <c:pt idx="13804">
                  <c:v>-5.2486819999999996</c:v>
                </c:pt>
                <c:pt idx="13805">
                  <c:v>-5.2678440000000002</c:v>
                </c:pt>
                <c:pt idx="13806">
                  <c:v>-5.2816280000000004</c:v>
                </c:pt>
                <c:pt idx="13807">
                  <c:v>-5.3470300000000002</c:v>
                </c:pt>
                <c:pt idx="13808">
                  <c:v>-5.3470300000000002</c:v>
                </c:pt>
                <c:pt idx="13809">
                  <c:v>-5.3470300000000002</c:v>
                </c:pt>
                <c:pt idx="13810">
                  <c:v>-5.3453280000000003</c:v>
                </c:pt>
                <c:pt idx="13811">
                  <c:v>-5.3391130000000002</c:v>
                </c:pt>
                <c:pt idx="13812">
                  <c:v>-5.325793</c:v>
                </c:pt>
                <c:pt idx="13813">
                  <c:v>-5.3058889999999996</c:v>
                </c:pt>
                <c:pt idx="13814">
                  <c:v>-5.208888</c:v>
                </c:pt>
                <c:pt idx="13815">
                  <c:v>-5.208888</c:v>
                </c:pt>
                <c:pt idx="13816">
                  <c:v>-5.0706170000000004</c:v>
                </c:pt>
                <c:pt idx="13817">
                  <c:v>-5.0706170000000004</c:v>
                </c:pt>
                <c:pt idx="13818">
                  <c:v>-5.0369849999999996</c:v>
                </c:pt>
                <c:pt idx="13819">
                  <c:v>-4.9829169999999996</c:v>
                </c:pt>
                <c:pt idx="13820">
                  <c:v>-4.9238609999999996</c:v>
                </c:pt>
                <c:pt idx="13821">
                  <c:v>-4.8610429999999996</c:v>
                </c:pt>
                <c:pt idx="13822">
                  <c:v>-4.6505669999999997</c:v>
                </c:pt>
                <c:pt idx="13823">
                  <c:v>-4.6505669999999997</c:v>
                </c:pt>
                <c:pt idx="13824">
                  <c:v>-4.4112369999999999</c:v>
                </c:pt>
                <c:pt idx="13825">
                  <c:v>-4.4112369999999999</c:v>
                </c:pt>
                <c:pt idx="13826">
                  <c:v>-4.3592560000000002</c:v>
                </c:pt>
                <c:pt idx="13827">
                  <c:v>-4.2801289999999996</c:v>
                </c:pt>
                <c:pt idx="13828">
                  <c:v>-4.2001670000000004</c:v>
                </c:pt>
                <c:pt idx="13829">
                  <c:v>-4.1171879999999996</c:v>
                </c:pt>
                <c:pt idx="13830">
                  <c:v>-3.8710230000000001</c:v>
                </c:pt>
                <c:pt idx="13831">
                  <c:v>-3.8710230000000001</c:v>
                </c:pt>
                <c:pt idx="13832">
                  <c:v>-3.614843</c:v>
                </c:pt>
                <c:pt idx="13833">
                  <c:v>-3.614843</c:v>
                </c:pt>
                <c:pt idx="13834">
                  <c:v>-3.5597310000000002</c:v>
                </c:pt>
                <c:pt idx="13835">
                  <c:v>-3.4783249999999999</c:v>
                </c:pt>
                <c:pt idx="13836">
                  <c:v>-3.3972410000000002</c:v>
                </c:pt>
                <c:pt idx="13837">
                  <c:v>-3.3182559999999999</c:v>
                </c:pt>
                <c:pt idx="13838">
                  <c:v>-2.8583810000000001</c:v>
                </c:pt>
                <c:pt idx="13839">
                  <c:v>-2.8583810000000001</c:v>
                </c:pt>
                <c:pt idx="13840">
                  <c:v>-2.8098299999999998</c:v>
                </c:pt>
                <c:pt idx="13841">
                  <c:v>-2.7392599999999998</c:v>
                </c:pt>
                <c:pt idx="13842">
                  <c:v>-2.673654</c:v>
                </c:pt>
                <c:pt idx="13843">
                  <c:v>-2.6069</c:v>
                </c:pt>
                <c:pt idx="13844">
                  <c:v>-2.54271</c:v>
                </c:pt>
                <c:pt idx="13845">
                  <c:v>-2.4793660000000002</c:v>
                </c:pt>
                <c:pt idx="13846">
                  <c:v>-2.2344789999999999</c:v>
                </c:pt>
                <c:pt idx="13847">
                  <c:v>-2.2344789999999999</c:v>
                </c:pt>
                <c:pt idx="13848">
                  <c:v>-2.198353</c:v>
                </c:pt>
                <c:pt idx="13849">
                  <c:v>-2.144625</c:v>
                </c:pt>
                <c:pt idx="13850">
                  <c:v>-2.0451769999999998</c:v>
                </c:pt>
                <c:pt idx="13851">
                  <c:v>-1.999118</c:v>
                </c:pt>
                <c:pt idx="13852">
                  <c:v>-1.9565630000000001</c:v>
                </c:pt>
                <c:pt idx="13853">
                  <c:v>-1.914714</c:v>
                </c:pt>
                <c:pt idx="13854">
                  <c:v>-1.7995829999999999</c:v>
                </c:pt>
                <c:pt idx="13855">
                  <c:v>-1.7995829999999999</c:v>
                </c:pt>
                <c:pt idx="13856">
                  <c:v>-1.7717970000000001</c:v>
                </c:pt>
                <c:pt idx="13857">
                  <c:v>-1.7001269999999999</c:v>
                </c:pt>
                <c:pt idx="13858">
                  <c:v>-1.668353</c:v>
                </c:pt>
                <c:pt idx="13859">
                  <c:v>-1.6377759999999999</c:v>
                </c:pt>
                <c:pt idx="13860">
                  <c:v>-1.6087340000000001</c:v>
                </c:pt>
                <c:pt idx="13861">
                  <c:v>-1.583154</c:v>
                </c:pt>
                <c:pt idx="13862">
                  <c:v>-1.5155350000000001</c:v>
                </c:pt>
                <c:pt idx="13863">
                  <c:v>-1.5155350000000001</c:v>
                </c:pt>
                <c:pt idx="13864">
                  <c:v>-1.501088</c:v>
                </c:pt>
                <c:pt idx="13865">
                  <c:v>-1.4657089999999999</c:v>
                </c:pt>
                <c:pt idx="13866">
                  <c:v>-1.4513560000000001</c:v>
                </c:pt>
                <c:pt idx="13867">
                  <c:v>-1.437921</c:v>
                </c:pt>
                <c:pt idx="13868">
                  <c:v>-1.429305</c:v>
                </c:pt>
                <c:pt idx="13869">
                  <c:v>-1.421586</c:v>
                </c:pt>
                <c:pt idx="13870">
                  <c:v>-1.384836</c:v>
                </c:pt>
                <c:pt idx="13871">
                  <c:v>-1.384836</c:v>
                </c:pt>
                <c:pt idx="13872">
                  <c:v>-1.38564</c:v>
                </c:pt>
                <c:pt idx="13873">
                  <c:v>-1.379618</c:v>
                </c:pt>
                <c:pt idx="13874">
                  <c:v>-1.3772580000000001</c:v>
                </c:pt>
                <c:pt idx="13875">
                  <c:v>-1.3761350000000001</c:v>
                </c:pt>
                <c:pt idx="13876">
                  <c:v>-1.3728149999999999</c:v>
                </c:pt>
                <c:pt idx="13877">
                  <c:v>-1.3705609999999999</c:v>
                </c:pt>
                <c:pt idx="13878">
                  <c:v>-1.3054159999999999</c:v>
                </c:pt>
                <c:pt idx="13879">
                  <c:v>-1.3054159999999999</c:v>
                </c:pt>
                <c:pt idx="13880">
                  <c:v>-1.3125180000000001</c:v>
                </c:pt>
                <c:pt idx="13881">
                  <c:v>-1.2979959999999999</c:v>
                </c:pt>
                <c:pt idx="13882">
                  <c:v>-1.2879970000000001</c:v>
                </c:pt>
                <c:pt idx="13883">
                  <c:v>-1.2753479999999999</c:v>
                </c:pt>
                <c:pt idx="13884">
                  <c:v>-1.2601260000000001</c:v>
                </c:pt>
                <c:pt idx="13885">
                  <c:v>-1.2444489999999999</c:v>
                </c:pt>
                <c:pt idx="13886">
                  <c:v>-1.1141080000000001</c:v>
                </c:pt>
                <c:pt idx="13887">
                  <c:v>-1.1141080000000001</c:v>
                </c:pt>
                <c:pt idx="13888">
                  <c:v>-1.1095649999999999</c:v>
                </c:pt>
                <c:pt idx="13889">
                  <c:v>-1.0588580000000001</c:v>
                </c:pt>
                <c:pt idx="13890">
                  <c:v>-1.026087</c:v>
                </c:pt>
                <c:pt idx="13891">
                  <c:v>-0.99148199999999997</c:v>
                </c:pt>
                <c:pt idx="13892">
                  <c:v>-0.952762</c:v>
                </c:pt>
                <c:pt idx="13893">
                  <c:v>-0.90997700000000004</c:v>
                </c:pt>
                <c:pt idx="13894">
                  <c:v>-0.71960599999999997</c:v>
                </c:pt>
                <c:pt idx="13895">
                  <c:v>-0.71960599999999997</c:v>
                </c:pt>
                <c:pt idx="13896">
                  <c:v>-0.69550999999999996</c:v>
                </c:pt>
                <c:pt idx="13897">
                  <c:v>-0.58371200000000001</c:v>
                </c:pt>
                <c:pt idx="13898">
                  <c:v>-0.52534899999999995</c:v>
                </c:pt>
                <c:pt idx="13899">
                  <c:v>-0.46031100000000003</c:v>
                </c:pt>
                <c:pt idx="13900">
                  <c:v>-0.39177200000000001</c:v>
                </c:pt>
                <c:pt idx="13901">
                  <c:v>-0.32279799999999997</c:v>
                </c:pt>
                <c:pt idx="13902">
                  <c:v>-8.9848999999999998E-2</c:v>
                </c:pt>
                <c:pt idx="13903">
                  <c:v>-8.9848999999999998E-2</c:v>
                </c:pt>
                <c:pt idx="13904">
                  <c:v>-4.369E-2</c:v>
                </c:pt>
                <c:pt idx="13905">
                  <c:v>0.110844</c:v>
                </c:pt>
                <c:pt idx="13906">
                  <c:v>0.19172400000000001</c:v>
                </c:pt>
                <c:pt idx="13907">
                  <c:v>0.27268500000000001</c:v>
                </c:pt>
                <c:pt idx="13908">
                  <c:v>0.350441</c:v>
                </c:pt>
                <c:pt idx="13909">
                  <c:v>0.431334</c:v>
                </c:pt>
                <c:pt idx="13910">
                  <c:v>0.67893300000000001</c:v>
                </c:pt>
                <c:pt idx="13911">
                  <c:v>0.67893300000000001</c:v>
                </c:pt>
                <c:pt idx="13912">
                  <c:v>0.732074</c:v>
                </c:pt>
                <c:pt idx="13913">
                  <c:v>0.89226300000000003</c:v>
                </c:pt>
                <c:pt idx="13914">
                  <c:v>0.970302</c:v>
                </c:pt>
                <c:pt idx="13915">
                  <c:v>1.047768</c:v>
                </c:pt>
                <c:pt idx="13916">
                  <c:v>1.121899</c:v>
                </c:pt>
                <c:pt idx="13917">
                  <c:v>1.1922779999999999</c:v>
                </c:pt>
                <c:pt idx="13918">
                  <c:v>1.423646</c:v>
                </c:pt>
                <c:pt idx="13919">
                  <c:v>1.423646</c:v>
                </c:pt>
                <c:pt idx="13920">
                  <c:v>1.467479</c:v>
                </c:pt>
                <c:pt idx="13921">
                  <c:v>1.592597</c:v>
                </c:pt>
                <c:pt idx="13922">
                  <c:v>1.652374</c:v>
                </c:pt>
                <c:pt idx="13923">
                  <c:v>1.710472</c:v>
                </c:pt>
                <c:pt idx="13924">
                  <c:v>1.768824</c:v>
                </c:pt>
                <c:pt idx="13925">
                  <c:v>1.8264800000000001</c:v>
                </c:pt>
                <c:pt idx="13926">
                  <c:v>2.0299640000000001</c:v>
                </c:pt>
                <c:pt idx="13927">
                  <c:v>2.0299640000000001</c:v>
                </c:pt>
                <c:pt idx="13928">
                  <c:v>2.0590670000000002</c:v>
                </c:pt>
                <c:pt idx="13929">
                  <c:v>2.1628069999999999</c:v>
                </c:pt>
                <c:pt idx="13930">
                  <c:v>2.2164440000000001</c:v>
                </c:pt>
                <c:pt idx="13931">
                  <c:v>2.2687270000000002</c:v>
                </c:pt>
                <c:pt idx="13932">
                  <c:v>2.3214969999999999</c:v>
                </c:pt>
                <c:pt idx="13933">
                  <c:v>2.3764449999999999</c:v>
                </c:pt>
                <c:pt idx="13934">
                  <c:v>2.6894529999999999</c:v>
                </c:pt>
                <c:pt idx="13935">
                  <c:v>2.6894529999999999</c:v>
                </c:pt>
                <c:pt idx="13936">
                  <c:v>2.7701190000000002</c:v>
                </c:pt>
                <c:pt idx="13937">
                  <c:v>2.8279719999999999</c:v>
                </c:pt>
                <c:pt idx="13938">
                  <c:v>2.885424</c:v>
                </c:pt>
                <c:pt idx="13939">
                  <c:v>2.9446889999999999</c:v>
                </c:pt>
                <c:pt idx="13940">
                  <c:v>3.0035229999999999</c:v>
                </c:pt>
                <c:pt idx="13941">
                  <c:v>3.0615619999999999</c:v>
                </c:pt>
                <c:pt idx="13942">
                  <c:v>3.2506159999999999</c:v>
                </c:pt>
                <c:pt idx="13943">
                  <c:v>3.2506159999999999</c:v>
                </c:pt>
                <c:pt idx="13944">
                  <c:v>3.3525420000000001</c:v>
                </c:pt>
                <c:pt idx="13945">
                  <c:v>3.4128349999999998</c:v>
                </c:pt>
                <c:pt idx="13946">
                  <c:v>3.4735879999999999</c:v>
                </c:pt>
                <c:pt idx="13947">
                  <c:v>3.53342</c:v>
                </c:pt>
                <c:pt idx="13948">
                  <c:v>3.5921859999999999</c:v>
                </c:pt>
                <c:pt idx="13949">
                  <c:v>3.6464889999999999</c:v>
                </c:pt>
                <c:pt idx="13950">
                  <c:v>3.8182749999999999</c:v>
                </c:pt>
                <c:pt idx="13951">
                  <c:v>3.8182749999999999</c:v>
                </c:pt>
                <c:pt idx="13952">
                  <c:v>3.9065919999999998</c:v>
                </c:pt>
                <c:pt idx="13953">
                  <c:v>3.9560119999999999</c:v>
                </c:pt>
                <c:pt idx="13954">
                  <c:v>4.0049590000000004</c:v>
                </c:pt>
                <c:pt idx="13955">
                  <c:v>4.0515879999999997</c:v>
                </c:pt>
                <c:pt idx="13956">
                  <c:v>4.0951880000000003</c:v>
                </c:pt>
                <c:pt idx="13957">
                  <c:v>4.1384550000000004</c:v>
                </c:pt>
                <c:pt idx="13958">
                  <c:v>4.2779049999999996</c:v>
                </c:pt>
                <c:pt idx="13959">
                  <c:v>4.2779049999999996</c:v>
                </c:pt>
                <c:pt idx="13960">
                  <c:v>4.3442170000000004</c:v>
                </c:pt>
                <c:pt idx="13961">
                  <c:v>4.3822000000000001</c:v>
                </c:pt>
                <c:pt idx="13962">
                  <c:v>4.4192819999999999</c:v>
                </c:pt>
                <c:pt idx="13963">
                  <c:v>4.4538190000000002</c:v>
                </c:pt>
                <c:pt idx="13964">
                  <c:v>4.4892250000000002</c:v>
                </c:pt>
                <c:pt idx="13965">
                  <c:v>4.5238670000000001</c:v>
                </c:pt>
                <c:pt idx="13966">
                  <c:v>4.6911529999999999</c:v>
                </c:pt>
                <c:pt idx="13967">
                  <c:v>4.7209459999999996</c:v>
                </c:pt>
                <c:pt idx="13968">
                  <c:v>4.7516069999999999</c:v>
                </c:pt>
                <c:pt idx="13969">
                  <c:v>4.7816159999999996</c:v>
                </c:pt>
                <c:pt idx="13970">
                  <c:v>4.8109669999999998</c:v>
                </c:pt>
                <c:pt idx="13971">
                  <c:v>4.8384039999999997</c:v>
                </c:pt>
                <c:pt idx="13972">
                  <c:v>4.8384039999999997</c:v>
                </c:pt>
                <c:pt idx="13973">
                  <c:v>4.8384039999999997</c:v>
                </c:pt>
                <c:pt idx="13974">
                  <c:v>4.9747769999999996</c:v>
                </c:pt>
                <c:pt idx="13975">
                  <c:v>4.999663</c:v>
                </c:pt>
                <c:pt idx="13976">
                  <c:v>5.0239830000000003</c:v>
                </c:pt>
                <c:pt idx="13977">
                  <c:v>5.0477730000000003</c:v>
                </c:pt>
                <c:pt idx="13978">
                  <c:v>5.0693250000000001</c:v>
                </c:pt>
                <c:pt idx="13979">
                  <c:v>5.089226</c:v>
                </c:pt>
                <c:pt idx="13980">
                  <c:v>5.089226</c:v>
                </c:pt>
                <c:pt idx="13981">
                  <c:v>5.089226</c:v>
                </c:pt>
                <c:pt idx="13982">
                  <c:v>5.2039920000000004</c:v>
                </c:pt>
                <c:pt idx="13983">
                  <c:v>5.2248450000000002</c:v>
                </c:pt>
                <c:pt idx="13984">
                  <c:v>5.2452959999999997</c:v>
                </c:pt>
                <c:pt idx="13985">
                  <c:v>5.265555</c:v>
                </c:pt>
                <c:pt idx="13986">
                  <c:v>5.2864610000000001</c:v>
                </c:pt>
                <c:pt idx="13987">
                  <c:v>5.3068949999999999</c:v>
                </c:pt>
                <c:pt idx="13988">
                  <c:v>5.3068949999999999</c:v>
                </c:pt>
                <c:pt idx="13989">
                  <c:v>5.3068949999999999</c:v>
                </c:pt>
                <c:pt idx="13990">
                  <c:v>5.4118680000000001</c:v>
                </c:pt>
                <c:pt idx="13991">
                  <c:v>5.4330870000000004</c:v>
                </c:pt>
                <c:pt idx="13992">
                  <c:v>5.4537570000000004</c:v>
                </c:pt>
                <c:pt idx="13993">
                  <c:v>5.4738790000000002</c:v>
                </c:pt>
                <c:pt idx="13994">
                  <c:v>5.4931619999999999</c:v>
                </c:pt>
                <c:pt idx="13995">
                  <c:v>5.5132820000000002</c:v>
                </c:pt>
                <c:pt idx="13996">
                  <c:v>5.5132820000000002</c:v>
                </c:pt>
                <c:pt idx="13997">
                  <c:v>5.5132820000000002</c:v>
                </c:pt>
                <c:pt idx="13998">
                  <c:v>5.6070489999999999</c:v>
                </c:pt>
                <c:pt idx="13999">
                  <c:v>5.6251629999999997</c:v>
                </c:pt>
                <c:pt idx="14000">
                  <c:v>5.6421359999999998</c:v>
                </c:pt>
                <c:pt idx="14001">
                  <c:v>5.6579370000000004</c:v>
                </c:pt>
                <c:pt idx="14002">
                  <c:v>5.6740789999999999</c:v>
                </c:pt>
                <c:pt idx="14003">
                  <c:v>5.6898109999999997</c:v>
                </c:pt>
                <c:pt idx="14004">
                  <c:v>5.6898109999999997</c:v>
                </c:pt>
                <c:pt idx="14005">
                  <c:v>5.6898109999999997</c:v>
                </c:pt>
                <c:pt idx="14006">
                  <c:v>5.7630080000000001</c:v>
                </c:pt>
                <c:pt idx="14007">
                  <c:v>5.7751469999999996</c:v>
                </c:pt>
                <c:pt idx="14008">
                  <c:v>5.7869799999999998</c:v>
                </c:pt>
                <c:pt idx="14009">
                  <c:v>5.7985259999999998</c:v>
                </c:pt>
                <c:pt idx="14010">
                  <c:v>5.809793</c:v>
                </c:pt>
                <c:pt idx="14011">
                  <c:v>5.8207779999999998</c:v>
                </c:pt>
                <c:pt idx="14012">
                  <c:v>5.8207779999999998</c:v>
                </c:pt>
                <c:pt idx="14013">
                  <c:v>5.8207779999999998</c:v>
                </c:pt>
                <c:pt idx="14014">
                  <c:v>5.8747959999999999</c:v>
                </c:pt>
                <c:pt idx="14015">
                  <c:v>5.8832490000000002</c:v>
                </c:pt>
                <c:pt idx="14016">
                  <c:v>5.8908019999999999</c:v>
                </c:pt>
                <c:pt idx="14017">
                  <c:v>5.8985139999999996</c:v>
                </c:pt>
                <c:pt idx="14018">
                  <c:v>5.9058489999999999</c:v>
                </c:pt>
                <c:pt idx="14019">
                  <c:v>5.9125519999999998</c:v>
                </c:pt>
                <c:pt idx="14020">
                  <c:v>5.9125519999999998</c:v>
                </c:pt>
                <c:pt idx="14021">
                  <c:v>5.9431289999999999</c:v>
                </c:pt>
                <c:pt idx="14022">
                  <c:v>5.9503690000000002</c:v>
                </c:pt>
                <c:pt idx="14023">
                  <c:v>5.9555110000000004</c:v>
                </c:pt>
                <c:pt idx="14024">
                  <c:v>5.9602729999999999</c:v>
                </c:pt>
                <c:pt idx="14025">
                  <c:v>5.9642770000000001</c:v>
                </c:pt>
                <c:pt idx="14026">
                  <c:v>5.9682880000000003</c:v>
                </c:pt>
                <c:pt idx="14027">
                  <c:v>5.9719189999999998</c:v>
                </c:pt>
                <c:pt idx="14028">
                  <c:v>5.9719189999999998</c:v>
                </c:pt>
                <c:pt idx="14029">
                  <c:v>5.9719189999999998</c:v>
                </c:pt>
                <c:pt idx="14030">
                  <c:v>5.9923359999999999</c:v>
                </c:pt>
                <c:pt idx="14031">
                  <c:v>5.9930560000000002</c:v>
                </c:pt>
                <c:pt idx="14032">
                  <c:v>5.9961970000000004</c:v>
                </c:pt>
                <c:pt idx="14033">
                  <c:v>5.9989509999999999</c:v>
                </c:pt>
                <c:pt idx="14034">
                  <c:v>6.0013360000000002</c:v>
                </c:pt>
                <c:pt idx="14035">
                  <c:v>6.0033729999999998</c:v>
                </c:pt>
                <c:pt idx="14036">
                  <c:v>6.0050080000000001</c:v>
                </c:pt>
                <c:pt idx="14037">
                  <c:v>6.0062040000000003</c:v>
                </c:pt>
                <c:pt idx="14038">
                  <c:v>6.0180249999999997</c:v>
                </c:pt>
                <c:pt idx="14039">
                  <c:v>6.0180249999999997</c:v>
                </c:pt>
                <c:pt idx="14040">
                  <c:v>6.0163339999999996</c:v>
                </c:pt>
                <c:pt idx="14041">
                  <c:v>6.0160710000000002</c:v>
                </c:pt>
                <c:pt idx="14042">
                  <c:v>6.0156210000000003</c:v>
                </c:pt>
                <c:pt idx="14043">
                  <c:v>6.0149990000000004</c:v>
                </c:pt>
                <c:pt idx="14044">
                  <c:v>6.0142179999999996</c:v>
                </c:pt>
                <c:pt idx="14045">
                  <c:v>6.0132919999999999</c:v>
                </c:pt>
                <c:pt idx="14046">
                  <c:v>6.0193649999999996</c:v>
                </c:pt>
                <c:pt idx="14047">
                  <c:v>6.0193649999999996</c:v>
                </c:pt>
                <c:pt idx="14048">
                  <c:v>6.0154490000000003</c:v>
                </c:pt>
                <c:pt idx="14049">
                  <c:v>6.0140479999999998</c:v>
                </c:pt>
                <c:pt idx="14050">
                  <c:v>6.0126059999999999</c:v>
                </c:pt>
                <c:pt idx="14051">
                  <c:v>6.011145</c:v>
                </c:pt>
                <c:pt idx="14052">
                  <c:v>6.0096850000000002</c:v>
                </c:pt>
                <c:pt idx="14053">
                  <c:v>6.0087609999999998</c:v>
                </c:pt>
                <c:pt idx="14054">
                  <c:v>6.0143760000000004</c:v>
                </c:pt>
                <c:pt idx="14055">
                  <c:v>6.0143760000000004</c:v>
                </c:pt>
                <c:pt idx="14056">
                  <c:v>6.0111970000000001</c:v>
                </c:pt>
                <c:pt idx="14057">
                  <c:v>6.0101740000000001</c:v>
                </c:pt>
                <c:pt idx="14058">
                  <c:v>6.0100420000000003</c:v>
                </c:pt>
                <c:pt idx="14059">
                  <c:v>6.0100259999999999</c:v>
                </c:pt>
                <c:pt idx="14060">
                  <c:v>6.0101370000000003</c:v>
                </c:pt>
                <c:pt idx="14061">
                  <c:v>6.0103309999999999</c:v>
                </c:pt>
                <c:pt idx="14062">
                  <c:v>6.0265589999999998</c:v>
                </c:pt>
                <c:pt idx="14063">
                  <c:v>6.0265589999999998</c:v>
                </c:pt>
                <c:pt idx="14064">
                  <c:v>6.0257699999999996</c:v>
                </c:pt>
                <c:pt idx="14065">
                  <c:v>6.0265740000000001</c:v>
                </c:pt>
                <c:pt idx="14066">
                  <c:v>6.0275689999999997</c:v>
                </c:pt>
                <c:pt idx="14067">
                  <c:v>6.028689</c:v>
                </c:pt>
                <c:pt idx="14068">
                  <c:v>6.0300649999999996</c:v>
                </c:pt>
                <c:pt idx="14069">
                  <c:v>6.0313929999999996</c:v>
                </c:pt>
                <c:pt idx="14070">
                  <c:v>6.077045</c:v>
                </c:pt>
                <c:pt idx="14071">
                  <c:v>6.077045</c:v>
                </c:pt>
                <c:pt idx="14072">
                  <c:v>6.0782509999999998</c:v>
                </c:pt>
                <c:pt idx="14073">
                  <c:v>6.0812739999999996</c:v>
                </c:pt>
                <c:pt idx="14074">
                  <c:v>6.0843059999999998</c:v>
                </c:pt>
                <c:pt idx="14075">
                  <c:v>6.0875149999999998</c:v>
                </c:pt>
                <c:pt idx="14076">
                  <c:v>6.090579</c:v>
                </c:pt>
                <c:pt idx="14077">
                  <c:v>6.094049</c:v>
                </c:pt>
                <c:pt idx="14078">
                  <c:v>6.1133949999999997</c:v>
                </c:pt>
                <c:pt idx="14079">
                  <c:v>6.1133949999999997</c:v>
                </c:pt>
                <c:pt idx="14080">
                  <c:v>6.1151</c:v>
                </c:pt>
                <c:pt idx="14081">
                  <c:v>6.1178900000000001</c:v>
                </c:pt>
                <c:pt idx="14082">
                  <c:v>6.121232</c:v>
                </c:pt>
                <c:pt idx="14083">
                  <c:v>6.1248250000000004</c:v>
                </c:pt>
                <c:pt idx="14084">
                  <c:v>6.1286969999999998</c:v>
                </c:pt>
                <c:pt idx="14085">
                  <c:v>6.1328860000000001</c:v>
                </c:pt>
                <c:pt idx="14086">
                  <c:v>6.1569830000000003</c:v>
                </c:pt>
                <c:pt idx="14087">
                  <c:v>6.1569830000000003</c:v>
                </c:pt>
                <c:pt idx="14088">
                  <c:v>6.1608980000000004</c:v>
                </c:pt>
                <c:pt idx="14089">
                  <c:v>6.1645750000000001</c:v>
                </c:pt>
                <c:pt idx="14090">
                  <c:v>6.1693569999999998</c:v>
                </c:pt>
                <c:pt idx="14091">
                  <c:v>6.1746699999999999</c:v>
                </c:pt>
                <c:pt idx="14092">
                  <c:v>6.1805219999999998</c:v>
                </c:pt>
                <c:pt idx="14093">
                  <c:v>6.1869100000000001</c:v>
                </c:pt>
                <c:pt idx="14094">
                  <c:v>6.2363330000000001</c:v>
                </c:pt>
                <c:pt idx="14095">
                  <c:v>6.2363330000000001</c:v>
                </c:pt>
                <c:pt idx="14096">
                  <c:v>6.2435419999999997</c:v>
                </c:pt>
                <c:pt idx="14097">
                  <c:v>6.2512850000000002</c:v>
                </c:pt>
                <c:pt idx="14098">
                  <c:v>6.2595650000000003</c:v>
                </c:pt>
                <c:pt idx="14099">
                  <c:v>6.2676210000000001</c:v>
                </c:pt>
                <c:pt idx="14100">
                  <c:v>6.2676210000000001</c:v>
                </c:pt>
                <c:pt idx="14101">
                  <c:v>6.3174669999999997</c:v>
                </c:pt>
                <c:pt idx="14102">
                  <c:v>6.3428469999999999</c:v>
                </c:pt>
                <c:pt idx="14103">
                  <c:v>6.3428469999999999</c:v>
                </c:pt>
                <c:pt idx="14104">
                  <c:v>6.3545740000000004</c:v>
                </c:pt>
                <c:pt idx="14105">
                  <c:v>6.3668300000000002</c:v>
                </c:pt>
                <c:pt idx="14106">
                  <c:v>6.3785179999999997</c:v>
                </c:pt>
                <c:pt idx="14107">
                  <c:v>6.3916649999999997</c:v>
                </c:pt>
                <c:pt idx="14108">
                  <c:v>6.3916649999999997</c:v>
                </c:pt>
                <c:pt idx="14109">
                  <c:v>6.4573369999999999</c:v>
                </c:pt>
                <c:pt idx="14110">
                  <c:v>6.4940829999999998</c:v>
                </c:pt>
                <c:pt idx="14111">
                  <c:v>6.4940829999999998</c:v>
                </c:pt>
                <c:pt idx="14112">
                  <c:v>6.5089600000000001</c:v>
                </c:pt>
                <c:pt idx="14113">
                  <c:v>6.5254000000000003</c:v>
                </c:pt>
                <c:pt idx="14114">
                  <c:v>6.5422739999999999</c:v>
                </c:pt>
                <c:pt idx="14115">
                  <c:v>6.5595470000000002</c:v>
                </c:pt>
                <c:pt idx="14116">
                  <c:v>6.5595470000000002</c:v>
                </c:pt>
                <c:pt idx="14117">
                  <c:v>6.6402799999999997</c:v>
                </c:pt>
                <c:pt idx="14118">
                  <c:v>6.6916739999999999</c:v>
                </c:pt>
                <c:pt idx="14119">
                  <c:v>6.6916739999999999</c:v>
                </c:pt>
                <c:pt idx="14120">
                  <c:v>6.7133789999999998</c:v>
                </c:pt>
                <c:pt idx="14121">
                  <c:v>6.7353870000000002</c:v>
                </c:pt>
                <c:pt idx="14122">
                  <c:v>6.7576689999999999</c:v>
                </c:pt>
                <c:pt idx="14123">
                  <c:v>6.7801790000000004</c:v>
                </c:pt>
                <c:pt idx="14124">
                  <c:v>6.7801790000000004</c:v>
                </c:pt>
                <c:pt idx="14125">
                  <c:v>6.8745310000000002</c:v>
                </c:pt>
                <c:pt idx="14126">
                  <c:v>6.9323370000000004</c:v>
                </c:pt>
                <c:pt idx="14127">
                  <c:v>6.9323370000000004</c:v>
                </c:pt>
                <c:pt idx="14128">
                  <c:v>6.9551550000000004</c:v>
                </c:pt>
                <c:pt idx="14129">
                  <c:v>6.9767700000000001</c:v>
                </c:pt>
                <c:pt idx="14130">
                  <c:v>6.9994149999999999</c:v>
                </c:pt>
                <c:pt idx="14131">
                  <c:v>7.0216570000000003</c:v>
                </c:pt>
                <c:pt idx="14132">
                  <c:v>7.0216570000000003</c:v>
                </c:pt>
                <c:pt idx="14133">
                  <c:v>7.1153930000000001</c:v>
                </c:pt>
                <c:pt idx="14134">
                  <c:v>7.1687149999999997</c:v>
                </c:pt>
                <c:pt idx="14135">
                  <c:v>7.1687149999999997</c:v>
                </c:pt>
                <c:pt idx="14136">
                  <c:v>7.1904139999999996</c:v>
                </c:pt>
                <c:pt idx="14137">
                  <c:v>7.2120199999999999</c:v>
                </c:pt>
                <c:pt idx="14138">
                  <c:v>7.2278929999999999</c:v>
                </c:pt>
                <c:pt idx="14139">
                  <c:v>7.2437279999999999</c:v>
                </c:pt>
                <c:pt idx="14140">
                  <c:v>7.2437279999999999</c:v>
                </c:pt>
                <c:pt idx="14141">
                  <c:v>7.3322159999999998</c:v>
                </c:pt>
                <c:pt idx="14142">
                  <c:v>7.3694100000000002</c:v>
                </c:pt>
                <c:pt idx="14143">
                  <c:v>7.3694100000000002</c:v>
                </c:pt>
                <c:pt idx="14144">
                  <c:v>7.3840279999999998</c:v>
                </c:pt>
                <c:pt idx="14145">
                  <c:v>7.3992620000000002</c:v>
                </c:pt>
                <c:pt idx="14146">
                  <c:v>7.4134520000000004</c:v>
                </c:pt>
                <c:pt idx="14147">
                  <c:v>7.4263589999999997</c:v>
                </c:pt>
                <c:pt idx="14148">
                  <c:v>7.4263589999999997</c:v>
                </c:pt>
                <c:pt idx="14149">
                  <c:v>7.5022770000000003</c:v>
                </c:pt>
                <c:pt idx="14150">
                  <c:v>7.5077280000000002</c:v>
                </c:pt>
                <c:pt idx="14151">
                  <c:v>7.5077280000000002</c:v>
                </c:pt>
                <c:pt idx="14152">
                  <c:v>7.5091979999999996</c:v>
                </c:pt>
                <c:pt idx="14153">
                  <c:v>7.5019960000000001</c:v>
                </c:pt>
                <c:pt idx="14154">
                  <c:v>7.4920419999999996</c:v>
                </c:pt>
                <c:pt idx="14155">
                  <c:v>7.4810449999999999</c:v>
                </c:pt>
                <c:pt idx="14156">
                  <c:v>7.4810449999999999</c:v>
                </c:pt>
                <c:pt idx="14157">
                  <c:v>7.502103</c:v>
                </c:pt>
                <c:pt idx="14158">
                  <c:v>7.4543270000000001</c:v>
                </c:pt>
                <c:pt idx="14159">
                  <c:v>7.4543270000000001</c:v>
                </c:pt>
                <c:pt idx="14160">
                  <c:v>7.4391439999999998</c:v>
                </c:pt>
                <c:pt idx="14161">
                  <c:v>7.4238939999999998</c:v>
                </c:pt>
                <c:pt idx="14162">
                  <c:v>7.4088370000000001</c:v>
                </c:pt>
                <c:pt idx="14163">
                  <c:v>7.3890070000000003</c:v>
                </c:pt>
                <c:pt idx="14164">
                  <c:v>7.3890070000000003</c:v>
                </c:pt>
                <c:pt idx="14165">
                  <c:v>7.4035070000000003</c:v>
                </c:pt>
                <c:pt idx="14166">
                  <c:v>7.3617610000000004</c:v>
                </c:pt>
                <c:pt idx="14167">
                  <c:v>7.3617610000000004</c:v>
                </c:pt>
                <c:pt idx="14168">
                  <c:v>7.3530769999999999</c:v>
                </c:pt>
                <c:pt idx="14169">
                  <c:v>7.3479179999999999</c:v>
                </c:pt>
                <c:pt idx="14170">
                  <c:v>7.3457350000000003</c:v>
                </c:pt>
                <c:pt idx="14171">
                  <c:v>7.3466310000000004</c:v>
                </c:pt>
                <c:pt idx="14172">
                  <c:v>7.3466310000000004</c:v>
                </c:pt>
                <c:pt idx="14173">
                  <c:v>7.4352099999999997</c:v>
                </c:pt>
                <c:pt idx="14174">
                  <c:v>7.4677290000000003</c:v>
                </c:pt>
                <c:pt idx="14175">
                  <c:v>7.4677290000000003</c:v>
                </c:pt>
                <c:pt idx="14176">
                  <c:v>7.4912159999999997</c:v>
                </c:pt>
                <c:pt idx="14177">
                  <c:v>7.5245009999999999</c:v>
                </c:pt>
                <c:pt idx="14178">
                  <c:v>7.5637090000000002</c:v>
                </c:pt>
                <c:pt idx="14179">
                  <c:v>7.6052410000000004</c:v>
                </c:pt>
                <c:pt idx="14180">
                  <c:v>7.6052410000000004</c:v>
                </c:pt>
                <c:pt idx="14181">
                  <c:v>7.8141410000000002</c:v>
                </c:pt>
                <c:pt idx="14182">
                  <c:v>7.9572450000000003</c:v>
                </c:pt>
                <c:pt idx="14183">
                  <c:v>7.9572450000000003</c:v>
                </c:pt>
                <c:pt idx="14184">
                  <c:v>8.0169090000000001</c:v>
                </c:pt>
                <c:pt idx="14185">
                  <c:v>8.0750399999999996</c:v>
                </c:pt>
                <c:pt idx="14186">
                  <c:v>8.1267510000000005</c:v>
                </c:pt>
                <c:pt idx="14187">
                  <c:v>8.1772600000000004</c:v>
                </c:pt>
                <c:pt idx="14188">
                  <c:v>8.1772600000000004</c:v>
                </c:pt>
                <c:pt idx="14189">
                  <c:v>8.6081719999999997</c:v>
                </c:pt>
                <c:pt idx="14190">
                  <c:v>8.7049900000000004</c:v>
                </c:pt>
                <c:pt idx="14191">
                  <c:v>8.7049900000000004</c:v>
                </c:pt>
                <c:pt idx="14192">
                  <c:v>8.729946</c:v>
                </c:pt>
                <c:pt idx="14193">
                  <c:v>8.7421970000000009</c:v>
                </c:pt>
                <c:pt idx="14194">
                  <c:v>8.7439940000000007</c:v>
                </c:pt>
                <c:pt idx="14195">
                  <c:v>8.7332219999999996</c:v>
                </c:pt>
                <c:pt idx="14196">
                  <c:v>8.7332219999999996</c:v>
                </c:pt>
                <c:pt idx="14197">
                  <c:v>8.6966380000000001</c:v>
                </c:pt>
                <c:pt idx="14198">
                  <c:v>8.5542850000000001</c:v>
                </c:pt>
                <c:pt idx="14199">
                  <c:v>8.5542850000000001</c:v>
                </c:pt>
                <c:pt idx="14200">
                  <c:v>8.4793380000000003</c:v>
                </c:pt>
                <c:pt idx="14201">
                  <c:v>8.3893380000000004</c:v>
                </c:pt>
                <c:pt idx="14202">
                  <c:v>8.2884440000000001</c:v>
                </c:pt>
                <c:pt idx="14203">
                  <c:v>8.1701990000000002</c:v>
                </c:pt>
                <c:pt idx="14204">
                  <c:v>8.1701990000000002</c:v>
                </c:pt>
                <c:pt idx="14205">
                  <c:v>7.7501559999999996</c:v>
                </c:pt>
                <c:pt idx="14206">
                  <c:v>7.3280219999999998</c:v>
                </c:pt>
                <c:pt idx="14207">
                  <c:v>7.3280219999999998</c:v>
                </c:pt>
                <c:pt idx="14208">
                  <c:v>7.1532369999999998</c:v>
                </c:pt>
                <c:pt idx="14209">
                  <c:v>6.980219</c:v>
                </c:pt>
                <c:pt idx="14210">
                  <c:v>6.7963620000000002</c:v>
                </c:pt>
                <c:pt idx="14211">
                  <c:v>6.6173929999999999</c:v>
                </c:pt>
                <c:pt idx="14212">
                  <c:v>6.6173929999999999</c:v>
                </c:pt>
                <c:pt idx="14213">
                  <c:v>6.0263350000000004</c:v>
                </c:pt>
                <c:pt idx="14214">
                  <c:v>5.6237180000000002</c:v>
                </c:pt>
                <c:pt idx="14215">
                  <c:v>5.6237180000000002</c:v>
                </c:pt>
                <c:pt idx="14216">
                  <c:v>5.4891069999999997</c:v>
                </c:pt>
                <c:pt idx="14217">
                  <c:v>5.365361</c:v>
                </c:pt>
                <c:pt idx="14218">
                  <c:v>5.2512939999999997</c:v>
                </c:pt>
                <c:pt idx="14219">
                  <c:v>5.1463479999999997</c:v>
                </c:pt>
                <c:pt idx="14220">
                  <c:v>5.1463479999999997</c:v>
                </c:pt>
                <c:pt idx="14221">
                  <c:v>4.8019239999999996</c:v>
                </c:pt>
                <c:pt idx="14222">
                  <c:v>4.4166829999999999</c:v>
                </c:pt>
                <c:pt idx="14223">
                  <c:v>4.3390449999999996</c:v>
                </c:pt>
                <c:pt idx="14224">
                  <c:v>4.2652650000000003</c:v>
                </c:pt>
                <c:pt idx="14225">
                  <c:v>4.2652650000000003</c:v>
                </c:pt>
                <c:pt idx="14226">
                  <c:v>4.2652650000000003</c:v>
                </c:pt>
                <c:pt idx="14227">
                  <c:v>3.981198</c:v>
                </c:pt>
                <c:pt idx="14228">
                  <c:v>3.981198</c:v>
                </c:pt>
                <c:pt idx="14229">
                  <c:v>3.9386209999999999</c:v>
                </c:pt>
                <c:pt idx="14230">
                  <c:v>3.6405690000000002</c:v>
                </c:pt>
                <c:pt idx="14231">
                  <c:v>3.5652189999999999</c:v>
                </c:pt>
                <c:pt idx="14232">
                  <c:v>3.4926910000000002</c:v>
                </c:pt>
                <c:pt idx="14233">
                  <c:v>3.4926910000000002</c:v>
                </c:pt>
                <c:pt idx="14234">
                  <c:v>3.4926910000000002</c:v>
                </c:pt>
                <c:pt idx="14235">
                  <c:v>3.2133720000000001</c:v>
                </c:pt>
                <c:pt idx="14236">
                  <c:v>3.2133720000000001</c:v>
                </c:pt>
                <c:pt idx="14237">
                  <c:v>3.1805319999999999</c:v>
                </c:pt>
                <c:pt idx="14238">
                  <c:v>2.9805250000000001</c:v>
                </c:pt>
                <c:pt idx="14239">
                  <c:v>2.9472779999999998</c:v>
                </c:pt>
                <c:pt idx="14240">
                  <c:v>2.916153</c:v>
                </c:pt>
                <c:pt idx="14241">
                  <c:v>2.916153</c:v>
                </c:pt>
                <c:pt idx="14242">
                  <c:v>2.916153</c:v>
                </c:pt>
                <c:pt idx="14243">
                  <c:v>2.8077369999999999</c:v>
                </c:pt>
                <c:pt idx="14244">
                  <c:v>2.8077369999999999</c:v>
                </c:pt>
                <c:pt idx="14245">
                  <c:v>2.807274</c:v>
                </c:pt>
                <c:pt idx="14246">
                  <c:v>2.7964799999999999</c:v>
                </c:pt>
                <c:pt idx="14247">
                  <c:v>2.7990780000000002</c:v>
                </c:pt>
                <c:pt idx="14248">
                  <c:v>2.8042120000000001</c:v>
                </c:pt>
                <c:pt idx="14249">
                  <c:v>2.8042120000000001</c:v>
                </c:pt>
                <c:pt idx="14250">
                  <c:v>2.8042120000000001</c:v>
                </c:pt>
                <c:pt idx="14251">
                  <c:v>2.813269</c:v>
                </c:pt>
                <c:pt idx="14252">
                  <c:v>2.813269</c:v>
                </c:pt>
                <c:pt idx="14253">
                  <c:v>2.8207230000000001</c:v>
                </c:pt>
                <c:pt idx="14254">
                  <c:v>2.85602</c:v>
                </c:pt>
                <c:pt idx="14255">
                  <c:v>2.862158</c:v>
                </c:pt>
                <c:pt idx="14256">
                  <c:v>2.866358</c:v>
                </c:pt>
                <c:pt idx="14257">
                  <c:v>2.866358</c:v>
                </c:pt>
                <c:pt idx="14258">
                  <c:v>2.866358</c:v>
                </c:pt>
                <c:pt idx="14259">
                  <c:v>2.8705440000000002</c:v>
                </c:pt>
                <c:pt idx="14260">
                  <c:v>2.8705440000000002</c:v>
                </c:pt>
                <c:pt idx="14261">
                  <c:v>2.8682089999999998</c:v>
                </c:pt>
                <c:pt idx="14262">
                  <c:v>2.8347099999999998</c:v>
                </c:pt>
                <c:pt idx="14263">
                  <c:v>2.8298730000000001</c:v>
                </c:pt>
                <c:pt idx="14264">
                  <c:v>2.8216380000000001</c:v>
                </c:pt>
                <c:pt idx="14265">
                  <c:v>2.8216380000000001</c:v>
                </c:pt>
                <c:pt idx="14266">
                  <c:v>2.8216380000000001</c:v>
                </c:pt>
                <c:pt idx="14267">
                  <c:v>2.7742909999999998</c:v>
                </c:pt>
                <c:pt idx="14268">
                  <c:v>2.7742909999999998</c:v>
                </c:pt>
                <c:pt idx="14269">
                  <c:v>2.7649360000000001</c:v>
                </c:pt>
                <c:pt idx="14270">
                  <c:v>2.667853</c:v>
                </c:pt>
                <c:pt idx="14271">
                  <c:v>2.6354839999999999</c:v>
                </c:pt>
                <c:pt idx="14272">
                  <c:v>2.5994410000000001</c:v>
                </c:pt>
                <c:pt idx="14273">
                  <c:v>2.5994410000000001</c:v>
                </c:pt>
                <c:pt idx="14274">
                  <c:v>2.5994410000000001</c:v>
                </c:pt>
                <c:pt idx="14275">
                  <c:v>2.473665</c:v>
                </c:pt>
                <c:pt idx="14276">
                  <c:v>2.473665</c:v>
                </c:pt>
                <c:pt idx="14277">
                  <c:v>2.4505889999999999</c:v>
                </c:pt>
                <c:pt idx="14278">
                  <c:v>2.2606730000000002</c:v>
                </c:pt>
                <c:pt idx="14279">
                  <c:v>2.2078280000000001</c:v>
                </c:pt>
                <c:pt idx="14280">
                  <c:v>2.1495139999999999</c:v>
                </c:pt>
                <c:pt idx="14281">
                  <c:v>2.1495139999999999</c:v>
                </c:pt>
                <c:pt idx="14282">
                  <c:v>2.1495139999999999</c:v>
                </c:pt>
                <c:pt idx="14283">
                  <c:v>2.1495139999999999</c:v>
                </c:pt>
                <c:pt idx="14284">
                  <c:v>2.1495139999999999</c:v>
                </c:pt>
                <c:pt idx="14285">
                  <c:v>2.1495139999999999</c:v>
                </c:pt>
                <c:pt idx="14286">
                  <c:v>2.1495139999999999</c:v>
                </c:pt>
                <c:pt idx="14287">
                  <c:v>1.953422</c:v>
                </c:pt>
                <c:pt idx="14288">
                  <c:v>1.953422</c:v>
                </c:pt>
                <c:pt idx="14289">
                  <c:v>1.953422</c:v>
                </c:pt>
                <c:pt idx="14290">
                  <c:v>1.953422</c:v>
                </c:pt>
                <c:pt idx="14291">
                  <c:v>1.953422</c:v>
                </c:pt>
                <c:pt idx="14292">
                  <c:v>1.953422</c:v>
                </c:pt>
                <c:pt idx="14293">
                  <c:v>1.953422</c:v>
                </c:pt>
                <c:pt idx="14294">
                  <c:v>1.9168860000000001</c:v>
                </c:pt>
                <c:pt idx="14295">
                  <c:v>1.853575</c:v>
                </c:pt>
                <c:pt idx="14296">
                  <c:v>1.7875350000000001</c:v>
                </c:pt>
                <c:pt idx="14297">
                  <c:v>1.7188939999999999</c:v>
                </c:pt>
                <c:pt idx="14298">
                  <c:v>1.6478280000000001</c:v>
                </c:pt>
                <c:pt idx="14299">
                  <c:v>1.575577</c:v>
                </c:pt>
                <c:pt idx="14300">
                  <c:v>1.5034609999999999</c:v>
                </c:pt>
                <c:pt idx="14301">
                  <c:v>1.5034609999999999</c:v>
                </c:pt>
                <c:pt idx="14302">
                  <c:v>1.05152</c:v>
                </c:pt>
                <c:pt idx="14303">
                  <c:v>0.96900500000000001</c:v>
                </c:pt>
                <c:pt idx="14304">
                  <c:v>0.88447200000000004</c:v>
                </c:pt>
                <c:pt idx="14305">
                  <c:v>0.79799200000000003</c:v>
                </c:pt>
                <c:pt idx="14306">
                  <c:v>0.70970200000000006</c:v>
                </c:pt>
                <c:pt idx="14307">
                  <c:v>0.70970200000000006</c:v>
                </c:pt>
                <c:pt idx="14308">
                  <c:v>0.70970200000000006</c:v>
                </c:pt>
                <c:pt idx="14309">
                  <c:v>0.42230499999999999</c:v>
                </c:pt>
                <c:pt idx="14310">
                  <c:v>-0.45826800000000001</c:v>
                </c:pt>
                <c:pt idx="14311">
                  <c:v>-0.45826800000000001</c:v>
                </c:pt>
                <c:pt idx="14312">
                  <c:v>-0.45826800000000001</c:v>
                </c:pt>
                <c:pt idx="14313">
                  <c:v>-0.58710700000000005</c:v>
                </c:pt>
                <c:pt idx="14314">
                  <c:v>-0.66458799999999996</c:v>
                </c:pt>
                <c:pt idx="14315">
                  <c:v>-0.74534699999999998</c:v>
                </c:pt>
                <c:pt idx="14316">
                  <c:v>-0.82540100000000005</c:v>
                </c:pt>
                <c:pt idx="14317">
                  <c:v>-0.90432299999999999</c:v>
                </c:pt>
                <c:pt idx="14318">
                  <c:v>-1.4096679999999999</c:v>
                </c:pt>
                <c:pt idx="14319">
                  <c:v>-1.4096679999999999</c:v>
                </c:pt>
                <c:pt idx="14320">
                  <c:v>-1.4096679999999999</c:v>
                </c:pt>
                <c:pt idx="14321">
                  <c:v>-1.5088980000000001</c:v>
                </c:pt>
                <c:pt idx="14322">
                  <c:v>-1.578147</c:v>
                </c:pt>
                <c:pt idx="14323">
                  <c:v>-1.6463890000000001</c:v>
                </c:pt>
                <c:pt idx="14324">
                  <c:v>-1.7137549999999999</c:v>
                </c:pt>
                <c:pt idx="14325">
                  <c:v>-1.780383</c:v>
                </c:pt>
                <c:pt idx="14326">
                  <c:v>-2.0786850000000001</c:v>
                </c:pt>
                <c:pt idx="14327">
                  <c:v>-2.0786850000000001</c:v>
                </c:pt>
                <c:pt idx="14328">
                  <c:v>-2.0786850000000001</c:v>
                </c:pt>
                <c:pt idx="14329">
                  <c:v>-2.1909429999999999</c:v>
                </c:pt>
                <c:pt idx="14330">
                  <c:v>-2.25963</c:v>
                </c:pt>
                <c:pt idx="14331">
                  <c:v>-2.3276289999999999</c:v>
                </c:pt>
                <c:pt idx="14332">
                  <c:v>-2.3948420000000001</c:v>
                </c:pt>
                <c:pt idx="14333">
                  <c:v>-2.461163</c:v>
                </c:pt>
                <c:pt idx="14334">
                  <c:v>-2.7505410000000001</c:v>
                </c:pt>
                <c:pt idx="14335">
                  <c:v>-2.7505410000000001</c:v>
                </c:pt>
                <c:pt idx="14336">
                  <c:v>-2.7505410000000001</c:v>
                </c:pt>
                <c:pt idx="14337">
                  <c:v>-2.848306</c:v>
                </c:pt>
                <c:pt idx="14338">
                  <c:v>-2.9078029999999999</c:v>
                </c:pt>
                <c:pt idx="14339">
                  <c:v>-2.9654150000000001</c:v>
                </c:pt>
                <c:pt idx="14340">
                  <c:v>-3.0209990000000002</c:v>
                </c:pt>
                <c:pt idx="14341">
                  <c:v>-3.0716589999999999</c:v>
                </c:pt>
                <c:pt idx="14342">
                  <c:v>-3.3039079999999998</c:v>
                </c:pt>
                <c:pt idx="14343">
                  <c:v>-3.3039079999999998</c:v>
                </c:pt>
                <c:pt idx="14344">
                  <c:v>-3.3039079999999998</c:v>
                </c:pt>
                <c:pt idx="14345">
                  <c:v>-3.3734000000000002</c:v>
                </c:pt>
                <c:pt idx="14346">
                  <c:v>-3.4137339999999998</c:v>
                </c:pt>
                <c:pt idx="14347">
                  <c:v>-3.4508920000000001</c:v>
                </c:pt>
                <c:pt idx="14348">
                  <c:v>-3.4827849999999998</c:v>
                </c:pt>
                <c:pt idx="14349">
                  <c:v>-3.5130539999999999</c:v>
                </c:pt>
                <c:pt idx="14350">
                  <c:v>-3.6643720000000002</c:v>
                </c:pt>
                <c:pt idx="14351">
                  <c:v>-3.6755399999999998</c:v>
                </c:pt>
                <c:pt idx="14352">
                  <c:v>-3.6831209999999999</c:v>
                </c:pt>
                <c:pt idx="14353">
                  <c:v>-3.6860689999999998</c:v>
                </c:pt>
                <c:pt idx="14354">
                  <c:v>-3.6843170000000001</c:v>
                </c:pt>
                <c:pt idx="14355">
                  <c:v>-3.6778409999999999</c:v>
                </c:pt>
                <c:pt idx="14356">
                  <c:v>-3.6778409999999999</c:v>
                </c:pt>
                <c:pt idx="14357">
                  <c:v>-3.6778409999999999</c:v>
                </c:pt>
                <c:pt idx="14358">
                  <c:v>-3.6318429999999999</c:v>
                </c:pt>
                <c:pt idx="14359">
                  <c:v>-3.6090179999999998</c:v>
                </c:pt>
                <c:pt idx="14360">
                  <c:v>-3.5819779999999999</c:v>
                </c:pt>
                <c:pt idx="14361">
                  <c:v>-3.5513219999999999</c:v>
                </c:pt>
                <c:pt idx="14362">
                  <c:v>-3.517007</c:v>
                </c:pt>
                <c:pt idx="14363">
                  <c:v>-3.4807809999999999</c:v>
                </c:pt>
                <c:pt idx="14364">
                  <c:v>-3.4807809999999999</c:v>
                </c:pt>
                <c:pt idx="14365">
                  <c:v>-3.4807809999999999</c:v>
                </c:pt>
                <c:pt idx="14366">
                  <c:v>-3.2839260000000001</c:v>
                </c:pt>
                <c:pt idx="14367">
                  <c:v>-3.235671</c:v>
                </c:pt>
                <c:pt idx="14368">
                  <c:v>-3.184752</c:v>
                </c:pt>
                <c:pt idx="14369">
                  <c:v>-3.134474</c:v>
                </c:pt>
                <c:pt idx="14370">
                  <c:v>-3.0794329999999999</c:v>
                </c:pt>
                <c:pt idx="14371">
                  <c:v>-3.0235180000000001</c:v>
                </c:pt>
                <c:pt idx="14372">
                  <c:v>-3.0235180000000001</c:v>
                </c:pt>
                <c:pt idx="14373">
                  <c:v>-3.0235180000000001</c:v>
                </c:pt>
                <c:pt idx="14374">
                  <c:v>-2.759026</c:v>
                </c:pt>
                <c:pt idx="14375">
                  <c:v>-2.7010179999999999</c:v>
                </c:pt>
                <c:pt idx="14376">
                  <c:v>-2.640374</c:v>
                </c:pt>
                <c:pt idx="14377">
                  <c:v>-2.580168</c:v>
                </c:pt>
                <c:pt idx="14378">
                  <c:v>-2.5204970000000002</c:v>
                </c:pt>
                <c:pt idx="14379">
                  <c:v>-2.4613689999999999</c:v>
                </c:pt>
                <c:pt idx="14380">
                  <c:v>-2.4613689999999999</c:v>
                </c:pt>
                <c:pt idx="14381">
                  <c:v>-2.4613689999999999</c:v>
                </c:pt>
                <c:pt idx="14382">
                  <c:v>-2.1966459999999999</c:v>
                </c:pt>
                <c:pt idx="14383">
                  <c:v>-2.1396130000000002</c:v>
                </c:pt>
                <c:pt idx="14384">
                  <c:v>-2.0851609999999998</c:v>
                </c:pt>
                <c:pt idx="14385">
                  <c:v>-2.0290819999999998</c:v>
                </c:pt>
                <c:pt idx="14386">
                  <c:v>-1.974002</c:v>
                </c:pt>
                <c:pt idx="14387">
                  <c:v>-1.9195949999999999</c:v>
                </c:pt>
                <c:pt idx="14388">
                  <c:v>-1.9195949999999999</c:v>
                </c:pt>
                <c:pt idx="14389">
                  <c:v>-1.767609</c:v>
                </c:pt>
                <c:pt idx="14390">
                  <c:v>-1.6778189999999999</c:v>
                </c:pt>
                <c:pt idx="14391">
                  <c:v>-1.6264940000000001</c:v>
                </c:pt>
                <c:pt idx="14392">
                  <c:v>-1.575842</c:v>
                </c:pt>
                <c:pt idx="14393">
                  <c:v>-1.526772</c:v>
                </c:pt>
                <c:pt idx="14394">
                  <c:v>-1.478243</c:v>
                </c:pt>
                <c:pt idx="14395">
                  <c:v>-1.4332800000000001</c:v>
                </c:pt>
                <c:pt idx="14396">
                  <c:v>-1.4332800000000001</c:v>
                </c:pt>
                <c:pt idx="14397">
                  <c:v>-1.4332800000000001</c:v>
                </c:pt>
                <c:pt idx="14398">
                  <c:v>-1.2269300000000001</c:v>
                </c:pt>
                <c:pt idx="14399">
                  <c:v>-1.1914070000000001</c:v>
                </c:pt>
                <c:pt idx="14400">
                  <c:v>-1.1580760000000001</c:v>
                </c:pt>
                <c:pt idx="14401">
                  <c:v>-1.1276919999999999</c:v>
                </c:pt>
                <c:pt idx="14402">
                  <c:v>-1.1008450000000001</c:v>
                </c:pt>
                <c:pt idx="14403">
                  <c:v>-1.077475</c:v>
                </c:pt>
                <c:pt idx="14404">
                  <c:v>-1.077475</c:v>
                </c:pt>
                <c:pt idx="14405">
                  <c:v>-0.98381200000000002</c:v>
                </c:pt>
                <c:pt idx="14406">
                  <c:v>-0.96341900000000003</c:v>
                </c:pt>
                <c:pt idx="14407">
                  <c:v>-0.94883200000000001</c:v>
                </c:pt>
                <c:pt idx="14408">
                  <c:v>-0.93764099999999995</c:v>
                </c:pt>
                <c:pt idx="14409">
                  <c:v>-0.92704600000000004</c:v>
                </c:pt>
                <c:pt idx="14410">
                  <c:v>-0.91584900000000002</c:v>
                </c:pt>
                <c:pt idx="14411">
                  <c:v>-0.904281</c:v>
                </c:pt>
                <c:pt idx="14412">
                  <c:v>-0.904281</c:v>
                </c:pt>
                <c:pt idx="14413">
                  <c:v>-0.81547000000000003</c:v>
                </c:pt>
                <c:pt idx="14414">
                  <c:v>-0.80443500000000001</c:v>
                </c:pt>
                <c:pt idx="14415">
                  <c:v>-0.78988100000000006</c:v>
                </c:pt>
                <c:pt idx="14416">
                  <c:v>-0.77598800000000001</c:v>
                </c:pt>
                <c:pt idx="14417">
                  <c:v>-0.76072899999999999</c:v>
                </c:pt>
                <c:pt idx="14418">
                  <c:v>-0.74596600000000002</c:v>
                </c:pt>
                <c:pt idx="14419">
                  <c:v>-0.72811800000000004</c:v>
                </c:pt>
                <c:pt idx="14420">
                  <c:v>-0.72811800000000004</c:v>
                </c:pt>
                <c:pt idx="14421">
                  <c:v>-0.60838800000000004</c:v>
                </c:pt>
                <c:pt idx="14422">
                  <c:v>-0.57904800000000001</c:v>
                </c:pt>
                <c:pt idx="14423">
                  <c:v>-0.55115199999999998</c:v>
                </c:pt>
                <c:pt idx="14424">
                  <c:v>-0.52193699999999998</c:v>
                </c:pt>
                <c:pt idx="14425">
                  <c:v>-0.48882100000000001</c:v>
                </c:pt>
                <c:pt idx="14426">
                  <c:v>-0.45407500000000001</c:v>
                </c:pt>
                <c:pt idx="14427">
                  <c:v>-0.415516</c:v>
                </c:pt>
                <c:pt idx="14428">
                  <c:v>-0.415516</c:v>
                </c:pt>
                <c:pt idx="14429">
                  <c:v>-0.24813199999999999</c:v>
                </c:pt>
                <c:pt idx="14430">
                  <c:v>-0.17274900000000001</c:v>
                </c:pt>
                <c:pt idx="14431">
                  <c:v>-0.119675</c:v>
                </c:pt>
                <c:pt idx="14432">
                  <c:v>-6.1886999999999998E-2</c:v>
                </c:pt>
                <c:pt idx="14433">
                  <c:v>-2.5539999999999998E-3</c:v>
                </c:pt>
                <c:pt idx="14434">
                  <c:v>6.0389999999999999E-2</c:v>
                </c:pt>
                <c:pt idx="14435">
                  <c:v>0.122624</c:v>
                </c:pt>
                <c:pt idx="14436">
                  <c:v>0.122624</c:v>
                </c:pt>
                <c:pt idx="14437">
                  <c:v>0.34686600000000001</c:v>
                </c:pt>
                <c:pt idx="14438">
                  <c:v>0.46218700000000001</c:v>
                </c:pt>
                <c:pt idx="14439">
                  <c:v>0.534771</c:v>
                </c:pt>
                <c:pt idx="14440">
                  <c:v>0.606846</c:v>
                </c:pt>
                <c:pt idx="14441">
                  <c:v>0.68035999999999996</c:v>
                </c:pt>
                <c:pt idx="14442">
                  <c:v>0.75760400000000006</c:v>
                </c:pt>
                <c:pt idx="14443">
                  <c:v>0.83161700000000005</c:v>
                </c:pt>
                <c:pt idx="14444">
                  <c:v>0.83161700000000005</c:v>
                </c:pt>
                <c:pt idx="14445">
                  <c:v>1.220453</c:v>
                </c:pt>
                <c:pt idx="14446">
                  <c:v>1.3312390000000001</c:v>
                </c:pt>
                <c:pt idx="14447">
                  <c:v>1.4032770000000001</c:v>
                </c:pt>
                <c:pt idx="14448">
                  <c:v>1.4742489999999999</c:v>
                </c:pt>
                <c:pt idx="14449">
                  <c:v>1.5440449999999999</c:v>
                </c:pt>
                <c:pt idx="14450">
                  <c:v>1.6126149999999999</c:v>
                </c:pt>
                <c:pt idx="14451">
                  <c:v>1.674177</c:v>
                </c:pt>
                <c:pt idx="14452">
                  <c:v>1.674177</c:v>
                </c:pt>
                <c:pt idx="14453">
                  <c:v>1.8824380000000001</c:v>
                </c:pt>
                <c:pt idx="14454">
                  <c:v>2.0417909999999999</c:v>
                </c:pt>
                <c:pt idx="14455">
                  <c:v>2.0417909999999999</c:v>
                </c:pt>
                <c:pt idx="14456">
                  <c:v>2.1033040000000001</c:v>
                </c:pt>
                <c:pt idx="14457">
                  <c:v>2.1641720000000002</c:v>
                </c:pt>
                <c:pt idx="14458">
                  <c:v>2.22445</c:v>
                </c:pt>
                <c:pt idx="14459">
                  <c:v>2.2815979999999998</c:v>
                </c:pt>
                <c:pt idx="14460">
                  <c:v>2.2815979999999998</c:v>
                </c:pt>
                <c:pt idx="14461">
                  <c:v>2.473865</c:v>
                </c:pt>
                <c:pt idx="14462">
                  <c:v>2.6308530000000001</c:v>
                </c:pt>
                <c:pt idx="14463">
                  <c:v>2.6308530000000001</c:v>
                </c:pt>
                <c:pt idx="14464">
                  <c:v>2.690591</c:v>
                </c:pt>
                <c:pt idx="14465">
                  <c:v>2.7501159999999998</c:v>
                </c:pt>
                <c:pt idx="14466">
                  <c:v>2.8069229999999998</c:v>
                </c:pt>
                <c:pt idx="14467">
                  <c:v>2.866123</c:v>
                </c:pt>
                <c:pt idx="14468">
                  <c:v>2.866123</c:v>
                </c:pt>
                <c:pt idx="14469">
                  <c:v>3.0556489999999998</c:v>
                </c:pt>
                <c:pt idx="14470">
                  <c:v>3.2127910000000002</c:v>
                </c:pt>
                <c:pt idx="14471">
                  <c:v>3.2127910000000002</c:v>
                </c:pt>
                <c:pt idx="14472">
                  <c:v>3.2719239999999998</c:v>
                </c:pt>
                <c:pt idx="14473">
                  <c:v>3.327026</c:v>
                </c:pt>
                <c:pt idx="14474">
                  <c:v>3.3846120000000002</c:v>
                </c:pt>
                <c:pt idx="14475">
                  <c:v>3.4412440000000002</c:v>
                </c:pt>
                <c:pt idx="14476">
                  <c:v>3.4412440000000002</c:v>
                </c:pt>
                <c:pt idx="14477">
                  <c:v>3.6307450000000001</c:v>
                </c:pt>
                <c:pt idx="14478">
                  <c:v>3.8880219999999999</c:v>
                </c:pt>
                <c:pt idx="14479">
                  <c:v>3.8880219999999999</c:v>
                </c:pt>
                <c:pt idx="14480">
                  <c:v>3.9418899999999999</c:v>
                </c:pt>
                <c:pt idx="14481">
                  <c:v>3.994103</c:v>
                </c:pt>
                <c:pt idx="14482">
                  <c:v>3.994103</c:v>
                </c:pt>
                <c:pt idx="14483">
                  <c:v>4.169403</c:v>
                </c:pt>
                <c:pt idx="14484">
                  <c:v>4.169403</c:v>
                </c:pt>
                <c:pt idx="14485">
                  <c:v>4.1987030000000001</c:v>
                </c:pt>
                <c:pt idx="14486">
                  <c:v>4.3886320000000003</c:v>
                </c:pt>
                <c:pt idx="14487">
                  <c:v>4.3886320000000003</c:v>
                </c:pt>
                <c:pt idx="14488">
                  <c:v>4.4327819999999996</c:v>
                </c:pt>
                <c:pt idx="14489">
                  <c:v>4.4737650000000002</c:v>
                </c:pt>
                <c:pt idx="14490">
                  <c:v>4.4737650000000002</c:v>
                </c:pt>
                <c:pt idx="14491">
                  <c:v>4.6195250000000003</c:v>
                </c:pt>
                <c:pt idx="14492">
                  <c:v>4.6195250000000003</c:v>
                </c:pt>
                <c:pt idx="14493">
                  <c:v>4.6439380000000003</c:v>
                </c:pt>
                <c:pt idx="14494">
                  <c:v>4.7949409999999997</c:v>
                </c:pt>
                <c:pt idx="14495">
                  <c:v>4.7949409999999997</c:v>
                </c:pt>
                <c:pt idx="14496">
                  <c:v>4.8306969999999998</c:v>
                </c:pt>
                <c:pt idx="14497">
                  <c:v>4.8655229999999996</c:v>
                </c:pt>
                <c:pt idx="14498">
                  <c:v>4.8655229999999996</c:v>
                </c:pt>
                <c:pt idx="14499">
                  <c:v>4.9853730000000001</c:v>
                </c:pt>
                <c:pt idx="14500">
                  <c:v>4.9853730000000001</c:v>
                </c:pt>
                <c:pt idx="14501">
                  <c:v>5.0056370000000001</c:v>
                </c:pt>
                <c:pt idx="14502">
                  <c:v>5.1287310000000002</c:v>
                </c:pt>
                <c:pt idx="14503">
                  <c:v>5.1287310000000002</c:v>
                </c:pt>
                <c:pt idx="14504">
                  <c:v>5.158112</c:v>
                </c:pt>
                <c:pt idx="14505">
                  <c:v>5.1867169999999998</c:v>
                </c:pt>
                <c:pt idx="14506">
                  <c:v>5.1867169999999998</c:v>
                </c:pt>
                <c:pt idx="14507">
                  <c:v>5.2859389999999999</c:v>
                </c:pt>
                <c:pt idx="14508">
                  <c:v>5.2859389999999999</c:v>
                </c:pt>
                <c:pt idx="14509">
                  <c:v>5.3010299999999999</c:v>
                </c:pt>
                <c:pt idx="14510">
                  <c:v>5.4018379999999997</c:v>
                </c:pt>
                <c:pt idx="14511">
                  <c:v>5.4018379999999997</c:v>
                </c:pt>
                <c:pt idx="14512">
                  <c:v>5.4260020000000004</c:v>
                </c:pt>
                <c:pt idx="14513">
                  <c:v>5.4496229999999999</c:v>
                </c:pt>
                <c:pt idx="14514">
                  <c:v>5.4496229999999999</c:v>
                </c:pt>
                <c:pt idx="14515">
                  <c:v>5.5333649999999999</c:v>
                </c:pt>
                <c:pt idx="14516">
                  <c:v>5.5333649999999999</c:v>
                </c:pt>
                <c:pt idx="14517">
                  <c:v>5.5456589999999997</c:v>
                </c:pt>
                <c:pt idx="14518">
                  <c:v>5.6333549999999999</c:v>
                </c:pt>
                <c:pt idx="14519">
                  <c:v>5.6333549999999999</c:v>
                </c:pt>
                <c:pt idx="14520">
                  <c:v>5.6544619999999997</c:v>
                </c:pt>
                <c:pt idx="14521">
                  <c:v>5.6741099999999998</c:v>
                </c:pt>
                <c:pt idx="14522">
                  <c:v>5.6741099999999998</c:v>
                </c:pt>
                <c:pt idx="14523">
                  <c:v>5.7469150000000004</c:v>
                </c:pt>
                <c:pt idx="14524">
                  <c:v>5.7469150000000004</c:v>
                </c:pt>
                <c:pt idx="14525">
                  <c:v>5.7583780000000004</c:v>
                </c:pt>
                <c:pt idx="14526">
                  <c:v>5.8330970000000004</c:v>
                </c:pt>
                <c:pt idx="14527">
                  <c:v>5.8330970000000004</c:v>
                </c:pt>
                <c:pt idx="14528">
                  <c:v>5.8518860000000004</c:v>
                </c:pt>
                <c:pt idx="14529">
                  <c:v>5.8701650000000001</c:v>
                </c:pt>
                <c:pt idx="14530">
                  <c:v>5.8701650000000001</c:v>
                </c:pt>
                <c:pt idx="14531">
                  <c:v>5.9316870000000002</c:v>
                </c:pt>
                <c:pt idx="14532">
                  <c:v>5.9316870000000002</c:v>
                </c:pt>
                <c:pt idx="14533">
                  <c:v>5.9415440000000004</c:v>
                </c:pt>
                <c:pt idx="14534">
                  <c:v>6.0049929999999998</c:v>
                </c:pt>
                <c:pt idx="14535">
                  <c:v>6.0049929999999998</c:v>
                </c:pt>
                <c:pt idx="14536">
                  <c:v>6.0200670000000001</c:v>
                </c:pt>
                <c:pt idx="14537">
                  <c:v>6.0347679999999997</c:v>
                </c:pt>
                <c:pt idx="14538">
                  <c:v>6.0347679999999997</c:v>
                </c:pt>
                <c:pt idx="14539">
                  <c:v>6.0347679999999997</c:v>
                </c:pt>
                <c:pt idx="14540">
                  <c:v>6.0852700000000004</c:v>
                </c:pt>
                <c:pt idx="14541">
                  <c:v>6.0852700000000004</c:v>
                </c:pt>
                <c:pt idx="14542">
                  <c:v>6.1201590000000001</c:v>
                </c:pt>
                <c:pt idx="14543">
                  <c:v>6.1201590000000001</c:v>
                </c:pt>
                <c:pt idx="14544">
                  <c:v>6.1332630000000004</c:v>
                </c:pt>
                <c:pt idx="14545">
                  <c:v>6.1461069999999998</c:v>
                </c:pt>
                <c:pt idx="14546">
                  <c:v>6.156981</c:v>
                </c:pt>
                <c:pt idx="14547">
                  <c:v>6.1680479999999998</c:v>
                </c:pt>
                <c:pt idx="14548">
                  <c:v>6.1680479999999998</c:v>
                </c:pt>
                <c:pt idx="14549">
                  <c:v>6.2107809999999999</c:v>
                </c:pt>
                <c:pt idx="14550">
                  <c:v>6.2371970000000001</c:v>
                </c:pt>
                <c:pt idx="14551">
                  <c:v>6.2371970000000001</c:v>
                </c:pt>
                <c:pt idx="14552">
                  <c:v>6.2475199999999997</c:v>
                </c:pt>
                <c:pt idx="14553">
                  <c:v>6.2576900000000002</c:v>
                </c:pt>
                <c:pt idx="14554">
                  <c:v>6.2677189999999996</c:v>
                </c:pt>
                <c:pt idx="14555">
                  <c:v>6.276618</c:v>
                </c:pt>
                <c:pt idx="14556">
                  <c:v>6.276618</c:v>
                </c:pt>
                <c:pt idx="14557">
                  <c:v>6.3148410000000004</c:v>
                </c:pt>
                <c:pt idx="14558">
                  <c:v>6.3373150000000003</c:v>
                </c:pt>
                <c:pt idx="14559">
                  <c:v>6.3373150000000003</c:v>
                </c:pt>
                <c:pt idx="14560">
                  <c:v>6.3463089999999998</c:v>
                </c:pt>
                <c:pt idx="14561">
                  <c:v>6.3552410000000004</c:v>
                </c:pt>
                <c:pt idx="14562">
                  <c:v>6.3641189999999996</c:v>
                </c:pt>
                <c:pt idx="14563">
                  <c:v>6.3717249999999996</c:v>
                </c:pt>
                <c:pt idx="14564">
                  <c:v>6.3717249999999996</c:v>
                </c:pt>
                <c:pt idx="14565">
                  <c:v>6.4077909999999996</c:v>
                </c:pt>
                <c:pt idx="14566">
                  <c:v>6.4271209999999996</c:v>
                </c:pt>
                <c:pt idx="14567">
                  <c:v>6.4271209999999996</c:v>
                </c:pt>
                <c:pt idx="14568">
                  <c:v>6.434742</c:v>
                </c:pt>
                <c:pt idx="14569">
                  <c:v>6.4423810000000001</c:v>
                </c:pt>
                <c:pt idx="14570">
                  <c:v>6.4500460000000004</c:v>
                </c:pt>
                <c:pt idx="14571">
                  <c:v>6.4577439999999999</c:v>
                </c:pt>
                <c:pt idx="14572">
                  <c:v>6.4577439999999999</c:v>
                </c:pt>
                <c:pt idx="14573">
                  <c:v>6.5192449999999997</c:v>
                </c:pt>
                <c:pt idx="14574">
                  <c:v>6.5351520000000001</c:v>
                </c:pt>
                <c:pt idx="14575">
                  <c:v>6.5351520000000001</c:v>
                </c:pt>
                <c:pt idx="14576">
                  <c:v>6.5427470000000003</c:v>
                </c:pt>
                <c:pt idx="14577">
                  <c:v>6.5499409999999996</c:v>
                </c:pt>
                <c:pt idx="14578">
                  <c:v>6.556413</c:v>
                </c:pt>
                <c:pt idx="14579">
                  <c:v>6.5636549999999998</c:v>
                </c:pt>
                <c:pt idx="14580">
                  <c:v>6.5636549999999998</c:v>
                </c:pt>
                <c:pt idx="14581">
                  <c:v>6.6000050000000003</c:v>
                </c:pt>
                <c:pt idx="14582">
                  <c:v>6.616987</c:v>
                </c:pt>
                <c:pt idx="14583">
                  <c:v>6.6240170000000003</c:v>
                </c:pt>
                <c:pt idx="14584">
                  <c:v>6.6240170000000003</c:v>
                </c:pt>
                <c:pt idx="14585">
                  <c:v>6.6309380000000004</c:v>
                </c:pt>
                <c:pt idx="14586">
                  <c:v>6.6371859999999998</c:v>
                </c:pt>
                <c:pt idx="14587">
                  <c:v>6.6436700000000002</c:v>
                </c:pt>
                <c:pt idx="14588">
                  <c:v>6.6436700000000002</c:v>
                </c:pt>
                <c:pt idx="14589">
                  <c:v>6.6781410000000001</c:v>
                </c:pt>
                <c:pt idx="14590">
                  <c:v>6.6945629999999996</c:v>
                </c:pt>
                <c:pt idx="14591">
                  <c:v>6.7013220000000002</c:v>
                </c:pt>
                <c:pt idx="14592">
                  <c:v>6.7074870000000004</c:v>
                </c:pt>
                <c:pt idx="14593">
                  <c:v>6.7074870000000004</c:v>
                </c:pt>
                <c:pt idx="14594">
                  <c:v>6.7144589999999997</c:v>
                </c:pt>
                <c:pt idx="14595">
                  <c:v>6.7213729999999998</c:v>
                </c:pt>
                <c:pt idx="14596">
                  <c:v>6.7213729999999998</c:v>
                </c:pt>
                <c:pt idx="14597">
                  <c:v>6.7546609999999996</c:v>
                </c:pt>
                <c:pt idx="14598">
                  <c:v>6.7707449999999998</c:v>
                </c:pt>
                <c:pt idx="14599">
                  <c:v>6.7768680000000003</c:v>
                </c:pt>
                <c:pt idx="14600">
                  <c:v>6.7834620000000001</c:v>
                </c:pt>
                <c:pt idx="14601">
                  <c:v>6.7900280000000004</c:v>
                </c:pt>
                <c:pt idx="14602">
                  <c:v>6.7965809999999998</c:v>
                </c:pt>
                <c:pt idx="14603">
                  <c:v>6.7965809999999998</c:v>
                </c:pt>
                <c:pt idx="14604">
                  <c:v>6.7965809999999998</c:v>
                </c:pt>
                <c:pt idx="14605">
                  <c:v>6.8292130000000002</c:v>
                </c:pt>
                <c:pt idx="14606">
                  <c:v>6.8625119999999997</c:v>
                </c:pt>
                <c:pt idx="14607">
                  <c:v>6.8701939999999997</c:v>
                </c:pt>
                <c:pt idx="14608">
                  <c:v>6.8779269999999997</c:v>
                </c:pt>
                <c:pt idx="14609">
                  <c:v>6.8779269999999997</c:v>
                </c:pt>
                <c:pt idx="14610">
                  <c:v>6.8779269999999997</c:v>
                </c:pt>
                <c:pt idx="14611">
                  <c:v>6.9127869999999998</c:v>
                </c:pt>
                <c:pt idx="14612">
                  <c:v>6.9127869999999998</c:v>
                </c:pt>
                <c:pt idx="14613">
                  <c:v>6.9151769999999999</c:v>
                </c:pt>
                <c:pt idx="14614">
                  <c:v>6.9444910000000002</c:v>
                </c:pt>
                <c:pt idx="14615">
                  <c:v>6.951384</c:v>
                </c:pt>
                <c:pt idx="14616">
                  <c:v>6.9588510000000001</c:v>
                </c:pt>
                <c:pt idx="14617">
                  <c:v>6.9588510000000001</c:v>
                </c:pt>
                <c:pt idx="14618">
                  <c:v>6.9588510000000001</c:v>
                </c:pt>
                <c:pt idx="14619">
                  <c:v>6.9948860000000002</c:v>
                </c:pt>
                <c:pt idx="14620">
                  <c:v>6.9948860000000002</c:v>
                </c:pt>
                <c:pt idx="14621">
                  <c:v>6.9977669999999996</c:v>
                </c:pt>
                <c:pt idx="14622">
                  <c:v>7.0279119999999997</c:v>
                </c:pt>
                <c:pt idx="14623">
                  <c:v>7.035863</c:v>
                </c:pt>
                <c:pt idx="14624">
                  <c:v>7.0439470000000002</c:v>
                </c:pt>
                <c:pt idx="14625">
                  <c:v>7.0439470000000002</c:v>
                </c:pt>
                <c:pt idx="14626">
                  <c:v>7.0439470000000002</c:v>
                </c:pt>
                <c:pt idx="14627">
                  <c:v>7.0829120000000003</c:v>
                </c:pt>
                <c:pt idx="14628">
                  <c:v>7.0829120000000003</c:v>
                </c:pt>
                <c:pt idx="14629">
                  <c:v>7.0842559999999999</c:v>
                </c:pt>
                <c:pt idx="14630">
                  <c:v>7.1116809999999999</c:v>
                </c:pt>
                <c:pt idx="14631">
                  <c:v>7.1186179999999997</c:v>
                </c:pt>
                <c:pt idx="14632">
                  <c:v>7.1249419999999999</c:v>
                </c:pt>
                <c:pt idx="14633">
                  <c:v>7.1249419999999999</c:v>
                </c:pt>
                <c:pt idx="14634">
                  <c:v>7.1249419999999999</c:v>
                </c:pt>
                <c:pt idx="14635">
                  <c:v>7.1641159999999999</c:v>
                </c:pt>
                <c:pt idx="14636">
                  <c:v>7.1641159999999999</c:v>
                </c:pt>
                <c:pt idx="14637">
                  <c:v>7.1659090000000001</c:v>
                </c:pt>
                <c:pt idx="14638">
                  <c:v>7.1944249999999998</c:v>
                </c:pt>
                <c:pt idx="14639">
                  <c:v>7.2022550000000001</c:v>
                </c:pt>
                <c:pt idx="14640">
                  <c:v>7.2103520000000003</c:v>
                </c:pt>
                <c:pt idx="14641">
                  <c:v>7.2103520000000003</c:v>
                </c:pt>
                <c:pt idx="14642">
                  <c:v>7.2103520000000003</c:v>
                </c:pt>
                <c:pt idx="14643">
                  <c:v>7.2548820000000003</c:v>
                </c:pt>
                <c:pt idx="14644">
                  <c:v>7.2548820000000003</c:v>
                </c:pt>
                <c:pt idx="14645">
                  <c:v>7.257822</c:v>
                </c:pt>
                <c:pt idx="14646">
                  <c:v>7.2981959999999999</c:v>
                </c:pt>
                <c:pt idx="14647">
                  <c:v>7.308268</c:v>
                </c:pt>
                <c:pt idx="14648">
                  <c:v>7.3194619999999997</c:v>
                </c:pt>
                <c:pt idx="14649">
                  <c:v>7.3194619999999997</c:v>
                </c:pt>
                <c:pt idx="14650">
                  <c:v>7.3194619999999997</c:v>
                </c:pt>
                <c:pt idx="14651">
                  <c:v>7.3740759999999996</c:v>
                </c:pt>
                <c:pt idx="14652">
                  <c:v>7.3740759999999996</c:v>
                </c:pt>
                <c:pt idx="14653">
                  <c:v>7.379804</c:v>
                </c:pt>
                <c:pt idx="14654">
                  <c:v>7.4316500000000003</c:v>
                </c:pt>
                <c:pt idx="14655">
                  <c:v>7.445087</c:v>
                </c:pt>
                <c:pt idx="14656">
                  <c:v>7.4584580000000003</c:v>
                </c:pt>
                <c:pt idx="14657">
                  <c:v>7.4584580000000003</c:v>
                </c:pt>
                <c:pt idx="14658">
                  <c:v>7.4584580000000003</c:v>
                </c:pt>
                <c:pt idx="14659">
                  <c:v>7.5189820000000003</c:v>
                </c:pt>
                <c:pt idx="14660">
                  <c:v>7.5189820000000003</c:v>
                </c:pt>
                <c:pt idx="14661">
                  <c:v>7.5241220000000002</c:v>
                </c:pt>
                <c:pt idx="14662">
                  <c:v>7.5723510000000003</c:v>
                </c:pt>
                <c:pt idx="14663">
                  <c:v>7.5835739999999996</c:v>
                </c:pt>
                <c:pt idx="14664">
                  <c:v>7.5942809999999996</c:v>
                </c:pt>
                <c:pt idx="14665">
                  <c:v>7.5942809999999996</c:v>
                </c:pt>
                <c:pt idx="14666">
                  <c:v>7.5942809999999996</c:v>
                </c:pt>
                <c:pt idx="14667">
                  <c:v>7.6455820000000001</c:v>
                </c:pt>
                <c:pt idx="14668">
                  <c:v>7.6455820000000001</c:v>
                </c:pt>
                <c:pt idx="14669">
                  <c:v>7.6470130000000003</c:v>
                </c:pt>
                <c:pt idx="14670">
                  <c:v>7.6747110000000003</c:v>
                </c:pt>
                <c:pt idx="14671">
                  <c:v>7.6797329999999997</c:v>
                </c:pt>
                <c:pt idx="14672">
                  <c:v>7.6850139999999998</c:v>
                </c:pt>
                <c:pt idx="14673">
                  <c:v>7.6850139999999998</c:v>
                </c:pt>
                <c:pt idx="14674">
                  <c:v>7.6850139999999998</c:v>
                </c:pt>
                <c:pt idx="14675">
                  <c:v>7.7237879999999999</c:v>
                </c:pt>
                <c:pt idx="14676">
                  <c:v>7.7237879999999999</c:v>
                </c:pt>
                <c:pt idx="14677">
                  <c:v>7.7229150000000004</c:v>
                </c:pt>
                <c:pt idx="14678">
                  <c:v>7.7419330000000004</c:v>
                </c:pt>
                <c:pt idx="14679">
                  <c:v>7.7465260000000002</c:v>
                </c:pt>
                <c:pt idx="14680">
                  <c:v>7.7503719999999996</c:v>
                </c:pt>
                <c:pt idx="14681">
                  <c:v>7.7503719999999996</c:v>
                </c:pt>
                <c:pt idx="14682">
                  <c:v>7.7503719999999996</c:v>
                </c:pt>
                <c:pt idx="14683">
                  <c:v>7.7878420000000004</c:v>
                </c:pt>
                <c:pt idx="14684">
                  <c:v>7.7878420000000004</c:v>
                </c:pt>
                <c:pt idx="14685">
                  <c:v>7.7892700000000001</c:v>
                </c:pt>
                <c:pt idx="14686">
                  <c:v>7.7964570000000002</c:v>
                </c:pt>
                <c:pt idx="14687">
                  <c:v>7.7932829999999997</c:v>
                </c:pt>
                <c:pt idx="14688">
                  <c:v>7.7891000000000004</c:v>
                </c:pt>
                <c:pt idx="14689">
                  <c:v>7.7891000000000004</c:v>
                </c:pt>
                <c:pt idx="14690">
                  <c:v>7.7891000000000004</c:v>
                </c:pt>
                <c:pt idx="14691">
                  <c:v>7.8122930000000004</c:v>
                </c:pt>
                <c:pt idx="14692">
                  <c:v>7.8122930000000004</c:v>
                </c:pt>
                <c:pt idx="14693">
                  <c:v>7.7995960000000002</c:v>
                </c:pt>
                <c:pt idx="14694">
                  <c:v>7.7811750000000002</c:v>
                </c:pt>
                <c:pt idx="14695">
                  <c:v>7.7713380000000001</c:v>
                </c:pt>
                <c:pt idx="14696">
                  <c:v>7.761412</c:v>
                </c:pt>
                <c:pt idx="14697">
                  <c:v>7.761412</c:v>
                </c:pt>
                <c:pt idx="14698">
                  <c:v>7.761412</c:v>
                </c:pt>
                <c:pt idx="14699">
                  <c:v>7.8088819999999997</c:v>
                </c:pt>
                <c:pt idx="14700">
                  <c:v>7.8088819999999997</c:v>
                </c:pt>
                <c:pt idx="14701">
                  <c:v>7.7847229999999996</c:v>
                </c:pt>
                <c:pt idx="14702">
                  <c:v>7.7595270000000003</c:v>
                </c:pt>
                <c:pt idx="14703">
                  <c:v>7.7510250000000003</c:v>
                </c:pt>
                <c:pt idx="14704">
                  <c:v>7.7425189999999997</c:v>
                </c:pt>
                <c:pt idx="14705">
                  <c:v>7.7425189999999997</c:v>
                </c:pt>
                <c:pt idx="14706">
                  <c:v>7.7425189999999997</c:v>
                </c:pt>
                <c:pt idx="14707">
                  <c:v>7.7691350000000003</c:v>
                </c:pt>
                <c:pt idx="14708">
                  <c:v>7.7691350000000003</c:v>
                </c:pt>
                <c:pt idx="14709">
                  <c:v>7.7384130000000004</c:v>
                </c:pt>
                <c:pt idx="14710">
                  <c:v>7.703614</c:v>
                </c:pt>
                <c:pt idx="14711">
                  <c:v>7.6930430000000003</c:v>
                </c:pt>
                <c:pt idx="14712">
                  <c:v>7.6833130000000001</c:v>
                </c:pt>
                <c:pt idx="14713">
                  <c:v>7.6833130000000001</c:v>
                </c:pt>
                <c:pt idx="14714">
                  <c:v>7.6833130000000001</c:v>
                </c:pt>
                <c:pt idx="14715">
                  <c:v>7.7235899999999997</c:v>
                </c:pt>
                <c:pt idx="14716">
                  <c:v>7.7235899999999997</c:v>
                </c:pt>
                <c:pt idx="14717">
                  <c:v>7.7034289999999999</c:v>
                </c:pt>
                <c:pt idx="14718">
                  <c:v>7.7027890000000001</c:v>
                </c:pt>
                <c:pt idx="14719">
                  <c:v>7.7128699999999997</c:v>
                </c:pt>
                <c:pt idx="14720">
                  <c:v>7.7236760000000002</c:v>
                </c:pt>
                <c:pt idx="14721">
                  <c:v>7.7236760000000002</c:v>
                </c:pt>
                <c:pt idx="14722">
                  <c:v>7.7236760000000002</c:v>
                </c:pt>
                <c:pt idx="14723">
                  <c:v>7.8356539999999999</c:v>
                </c:pt>
                <c:pt idx="14724">
                  <c:v>7.8356539999999999</c:v>
                </c:pt>
                <c:pt idx="14725">
                  <c:v>7.8638630000000003</c:v>
                </c:pt>
                <c:pt idx="14726">
                  <c:v>7.9560139999999997</c:v>
                </c:pt>
                <c:pt idx="14727">
                  <c:v>7.994046</c:v>
                </c:pt>
                <c:pt idx="14728">
                  <c:v>8.0361340000000006</c:v>
                </c:pt>
                <c:pt idx="14729">
                  <c:v>8.0361340000000006</c:v>
                </c:pt>
                <c:pt idx="14730">
                  <c:v>8.0361340000000006</c:v>
                </c:pt>
                <c:pt idx="14731">
                  <c:v>8.2277000000000005</c:v>
                </c:pt>
                <c:pt idx="14732">
                  <c:v>8.2277000000000005</c:v>
                </c:pt>
                <c:pt idx="14733">
                  <c:v>8.3019529999999992</c:v>
                </c:pt>
                <c:pt idx="14734">
                  <c:v>8.4995180000000001</c:v>
                </c:pt>
                <c:pt idx="14735">
                  <c:v>8.4995180000000001</c:v>
                </c:pt>
                <c:pt idx="14736">
                  <c:v>8.4995180000000001</c:v>
                </c:pt>
                <c:pt idx="14737">
                  <c:v>8.6286620000000003</c:v>
                </c:pt>
                <c:pt idx="14738">
                  <c:v>8.6286620000000003</c:v>
                </c:pt>
                <c:pt idx="14739">
                  <c:v>8.6581799999999998</c:v>
                </c:pt>
                <c:pt idx="14740">
                  <c:v>8.6676040000000008</c:v>
                </c:pt>
                <c:pt idx="14741">
                  <c:v>8.668075</c:v>
                </c:pt>
                <c:pt idx="14742">
                  <c:v>8.6068210000000001</c:v>
                </c:pt>
                <c:pt idx="14743">
                  <c:v>8.6068210000000001</c:v>
                </c:pt>
                <c:pt idx="14744">
                  <c:v>8.6068210000000001</c:v>
                </c:pt>
                <c:pt idx="14745">
                  <c:v>8.5029219999999999</c:v>
                </c:pt>
                <c:pt idx="14746">
                  <c:v>8.5029219999999999</c:v>
                </c:pt>
                <c:pt idx="14747">
                  <c:v>8.4143329999999992</c:v>
                </c:pt>
                <c:pt idx="14748">
                  <c:v>8.3462250000000004</c:v>
                </c:pt>
                <c:pt idx="14749">
                  <c:v>8.2671320000000001</c:v>
                </c:pt>
                <c:pt idx="14750">
                  <c:v>7.9766250000000003</c:v>
                </c:pt>
                <c:pt idx="14751">
                  <c:v>7.9766250000000003</c:v>
                </c:pt>
                <c:pt idx="14752">
                  <c:v>7.5940289999999999</c:v>
                </c:pt>
                <c:pt idx="14753">
                  <c:v>7.5940289999999999</c:v>
                </c:pt>
                <c:pt idx="14754">
                  <c:v>7.5940289999999999</c:v>
                </c:pt>
                <c:pt idx="14755">
                  <c:v>7.3810520000000004</c:v>
                </c:pt>
                <c:pt idx="14756">
                  <c:v>7.2507390000000003</c:v>
                </c:pt>
                <c:pt idx="14757">
                  <c:v>7.1079860000000004</c:v>
                </c:pt>
                <c:pt idx="14758">
                  <c:v>6.6826540000000003</c:v>
                </c:pt>
                <c:pt idx="14759">
                  <c:v>6.6826540000000003</c:v>
                </c:pt>
                <c:pt idx="14760">
                  <c:v>6.6826540000000003</c:v>
                </c:pt>
                <c:pt idx="14761">
                  <c:v>6.6826540000000003</c:v>
                </c:pt>
                <c:pt idx="14762">
                  <c:v>6.6826540000000003</c:v>
                </c:pt>
                <c:pt idx="14763">
                  <c:v>6.6826540000000003</c:v>
                </c:pt>
                <c:pt idx="14764">
                  <c:v>6.6826540000000003</c:v>
                </c:pt>
                <c:pt idx="14765">
                  <c:v>6.2209409999999998</c:v>
                </c:pt>
                <c:pt idx="14766">
                  <c:v>6.2209409999999998</c:v>
                </c:pt>
                <c:pt idx="14767">
                  <c:v>6.2209409999999998</c:v>
                </c:pt>
                <c:pt idx="14768">
                  <c:v>6.2209409999999998</c:v>
                </c:pt>
                <c:pt idx="14769">
                  <c:v>6.2209409999999998</c:v>
                </c:pt>
                <c:pt idx="14770">
                  <c:v>6.1487530000000001</c:v>
                </c:pt>
                <c:pt idx="14771">
                  <c:v>6.0445029999999997</c:v>
                </c:pt>
                <c:pt idx="14772">
                  <c:v>5.9607929999999998</c:v>
                </c:pt>
                <c:pt idx="14773">
                  <c:v>5.8889360000000002</c:v>
                </c:pt>
                <c:pt idx="14774">
                  <c:v>5.7662909999999998</c:v>
                </c:pt>
                <c:pt idx="14775">
                  <c:v>5.7662909999999998</c:v>
                </c:pt>
                <c:pt idx="14776">
                  <c:v>5.4968979999999998</c:v>
                </c:pt>
                <c:pt idx="14777">
                  <c:v>5.4968979999999998</c:v>
                </c:pt>
                <c:pt idx="14778">
                  <c:v>5.4968979999999998</c:v>
                </c:pt>
                <c:pt idx="14779">
                  <c:v>5.4979329999999997</c:v>
                </c:pt>
                <c:pt idx="14780">
                  <c:v>5.5058769999999999</c:v>
                </c:pt>
                <c:pt idx="14781">
                  <c:v>5.5186200000000003</c:v>
                </c:pt>
                <c:pt idx="14782">
                  <c:v>5.5735789999999996</c:v>
                </c:pt>
                <c:pt idx="14783">
                  <c:v>5.5735789999999996</c:v>
                </c:pt>
                <c:pt idx="14784">
                  <c:v>5.6241459999999996</c:v>
                </c:pt>
                <c:pt idx="14785">
                  <c:v>5.6241459999999996</c:v>
                </c:pt>
                <c:pt idx="14786">
                  <c:v>5.6241459999999996</c:v>
                </c:pt>
                <c:pt idx="14787">
                  <c:v>5.6553040000000001</c:v>
                </c:pt>
                <c:pt idx="14788">
                  <c:v>5.6697519999999999</c:v>
                </c:pt>
                <c:pt idx="14789">
                  <c:v>5.6831690000000004</c:v>
                </c:pt>
                <c:pt idx="14790">
                  <c:v>5.6905239999999999</c:v>
                </c:pt>
                <c:pt idx="14791">
                  <c:v>5.6905239999999999</c:v>
                </c:pt>
                <c:pt idx="14792">
                  <c:v>5.6345479999999997</c:v>
                </c:pt>
                <c:pt idx="14793">
                  <c:v>5.6345479999999997</c:v>
                </c:pt>
                <c:pt idx="14794">
                  <c:v>5.6345479999999997</c:v>
                </c:pt>
                <c:pt idx="14795">
                  <c:v>5.617578</c:v>
                </c:pt>
                <c:pt idx="14796">
                  <c:v>5.5972900000000001</c:v>
                </c:pt>
                <c:pt idx="14797">
                  <c:v>5.5715339999999998</c:v>
                </c:pt>
                <c:pt idx="14798">
                  <c:v>5.4731560000000004</c:v>
                </c:pt>
                <c:pt idx="14799">
                  <c:v>5.4731560000000004</c:v>
                </c:pt>
                <c:pt idx="14800">
                  <c:v>5.4731560000000004</c:v>
                </c:pt>
                <c:pt idx="14801">
                  <c:v>5.3135050000000001</c:v>
                </c:pt>
                <c:pt idx="14802">
                  <c:v>5.3135050000000001</c:v>
                </c:pt>
                <c:pt idx="14803">
                  <c:v>5.3135050000000001</c:v>
                </c:pt>
                <c:pt idx="14804">
                  <c:v>5.2871319999999997</c:v>
                </c:pt>
                <c:pt idx="14805">
                  <c:v>5.2383819999999996</c:v>
                </c:pt>
                <c:pt idx="14806">
                  <c:v>5.0711940000000002</c:v>
                </c:pt>
                <c:pt idx="14807">
                  <c:v>5.0057080000000003</c:v>
                </c:pt>
                <c:pt idx="14808">
                  <c:v>4.937983</c:v>
                </c:pt>
                <c:pt idx="14809">
                  <c:v>4.937983</c:v>
                </c:pt>
                <c:pt idx="14810">
                  <c:v>4.7166100000000002</c:v>
                </c:pt>
                <c:pt idx="14811">
                  <c:v>4.7166100000000002</c:v>
                </c:pt>
                <c:pt idx="14812">
                  <c:v>4.7166100000000002</c:v>
                </c:pt>
                <c:pt idx="14813">
                  <c:v>4.6135229999999998</c:v>
                </c:pt>
                <c:pt idx="14814">
                  <c:v>4.4183219999999999</c:v>
                </c:pt>
                <c:pt idx="14815">
                  <c:v>4.3517650000000003</c:v>
                </c:pt>
                <c:pt idx="14816">
                  <c:v>4.2848129999999998</c:v>
                </c:pt>
                <c:pt idx="14817">
                  <c:v>4.2848129999999998</c:v>
                </c:pt>
                <c:pt idx="14818">
                  <c:v>4.0633229999999996</c:v>
                </c:pt>
                <c:pt idx="14819">
                  <c:v>4.0633229999999996</c:v>
                </c:pt>
                <c:pt idx="14820">
                  <c:v>4.0633229999999996</c:v>
                </c:pt>
                <c:pt idx="14821">
                  <c:v>3.9656600000000002</c:v>
                </c:pt>
                <c:pt idx="14822">
                  <c:v>3.7789069999999998</c:v>
                </c:pt>
                <c:pt idx="14823">
                  <c:v>3.714483</c:v>
                </c:pt>
                <c:pt idx="14824">
                  <c:v>3.6490909999999999</c:v>
                </c:pt>
                <c:pt idx="14825">
                  <c:v>3.6490909999999999</c:v>
                </c:pt>
                <c:pt idx="14826">
                  <c:v>3.4251909999999999</c:v>
                </c:pt>
                <c:pt idx="14827">
                  <c:v>3.4251909999999999</c:v>
                </c:pt>
                <c:pt idx="14828">
                  <c:v>3.4251909999999999</c:v>
                </c:pt>
                <c:pt idx="14829">
                  <c:v>3.3218589999999999</c:v>
                </c:pt>
                <c:pt idx="14830">
                  <c:v>3.0445829999999998</c:v>
                </c:pt>
                <c:pt idx="14831">
                  <c:v>3.0445829999999998</c:v>
                </c:pt>
                <c:pt idx="14832">
                  <c:v>2.9696340000000001</c:v>
                </c:pt>
                <c:pt idx="14833">
                  <c:v>2.9696340000000001</c:v>
                </c:pt>
                <c:pt idx="14834">
                  <c:v>2.4861930000000001</c:v>
                </c:pt>
                <c:pt idx="14835">
                  <c:v>2.4861930000000001</c:v>
                </c:pt>
                <c:pt idx="14836">
                  <c:v>2.4467050000000001</c:v>
                </c:pt>
                <c:pt idx="14837">
                  <c:v>2.3891930000000001</c:v>
                </c:pt>
                <c:pt idx="14838">
                  <c:v>2.073906</c:v>
                </c:pt>
                <c:pt idx="14839">
                  <c:v>2.073906</c:v>
                </c:pt>
                <c:pt idx="14840">
                  <c:v>1.990804</c:v>
                </c:pt>
                <c:pt idx="14841">
                  <c:v>1.990804</c:v>
                </c:pt>
                <c:pt idx="14842">
                  <c:v>1.6996249999999999</c:v>
                </c:pt>
                <c:pt idx="14843">
                  <c:v>1.6996249999999999</c:v>
                </c:pt>
                <c:pt idx="14844">
                  <c:v>1.6996249999999999</c:v>
                </c:pt>
                <c:pt idx="14845">
                  <c:v>1.5877840000000001</c:v>
                </c:pt>
                <c:pt idx="14846">
                  <c:v>1.2411220000000001</c:v>
                </c:pt>
                <c:pt idx="14847">
                  <c:v>1.2411220000000001</c:v>
                </c:pt>
                <c:pt idx="14848">
                  <c:v>1.1497489999999999</c:v>
                </c:pt>
                <c:pt idx="14849">
                  <c:v>1.1497489999999999</c:v>
                </c:pt>
                <c:pt idx="14850">
                  <c:v>0.84974099999999997</c:v>
                </c:pt>
                <c:pt idx="14851">
                  <c:v>0.84974099999999997</c:v>
                </c:pt>
                <c:pt idx="14852">
                  <c:v>0.79010800000000003</c:v>
                </c:pt>
                <c:pt idx="14853">
                  <c:v>0.69754300000000002</c:v>
                </c:pt>
                <c:pt idx="14854">
                  <c:v>0.33243800000000001</c:v>
                </c:pt>
                <c:pt idx="14855">
                  <c:v>0.33243800000000001</c:v>
                </c:pt>
                <c:pt idx="14856">
                  <c:v>0.239542</c:v>
                </c:pt>
                <c:pt idx="14857">
                  <c:v>0.239542</c:v>
                </c:pt>
                <c:pt idx="14858">
                  <c:v>-5.2769000000000003E-2</c:v>
                </c:pt>
                <c:pt idx="14859">
                  <c:v>-5.2769000000000003E-2</c:v>
                </c:pt>
                <c:pt idx="14860">
                  <c:v>-0.10102700000000001</c:v>
                </c:pt>
                <c:pt idx="14861">
                  <c:v>-0.180391</c:v>
                </c:pt>
                <c:pt idx="14862">
                  <c:v>-0.55406299999999997</c:v>
                </c:pt>
                <c:pt idx="14863">
                  <c:v>-0.55406299999999997</c:v>
                </c:pt>
                <c:pt idx="14864">
                  <c:v>-0.79776000000000002</c:v>
                </c:pt>
                <c:pt idx="14865">
                  <c:v>-0.79776000000000002</c:v>
                </c:pt>
                <c:pt idx="14866">
                  <c:v>-0.83814299999999997</c:v>
                </c:pt>
                <c:pt idx="14867">
                  <c:v>-0.90382099999999999</c:v>
                </c:pt>
                <c:pt idx="14868">
                  <c:v>-0.964943</c:v>
                </c:pt>
                <c:pt idx="14869">
                  <c:v>-1.028081</c:v>
                </c:pt>
                <c:pt idx="14870">
                  <c:v>-1.2119340000000001</c:v>
                </c:pt>
                <c:pt idx="14871">
                  <c:v>-1.2119340000000001</c:v>
                </c:pt>
                <c:pt idx="14872">
                  <c:v>-1.4297150000000001</c:v>
                </c:pt>
                <c:pt idx="14873">
                  <c:v>-1.4297150000000001</c:v>
                </c:pt>
                <c:pt idx="14874">
                  <c:v>-1.4608449999999999</c:v>
                </c:pt>
                <c:pt idx="14875">
                  <c:v>-1.5197510000000001</c:v>
                </c:pt>
                <c:pt idx="14876">
                  <c:v>-1.578738</c:v>
                </c:pt>
                <c:pt idx="14877">
                  <c:v>-1.6379220000000001</c:v>
                </c:pt>
                <c:pt idx="14878">
                  <c:v>-1.814106</c:v>
                </c:pt>
                <c:pt idx="14879">
                  <c:v>-1.814106</c:v>
                </c:pt>
                <c:pt idx="14880">
                  <c:v>-2.0398939999999999</c:v>
                </c:pt>
                <c:pt idx="14881">
                  <c:v>-2.0398939999999999</c:v>
                </c:pt>
                <c:pt idx="14882">
                  <c:v>-2.080463</c:v>
                </c:pt>
                <c:pt idx="14883">
                  <c:v>-2.147688</c:v>
                </c:pt>
                <c:pt idx="14884">
                  <c:v>-2.2145899999999998</c:v>
                </c:pt>
                <c:pt idx="14885">
                  <c:v>-2.2809400000000002</c:v>
                </c:pt>
                <c:pt idx="14886">
                  <c:v>-2.4708429999999999</c:v>
                </c:pt>
                <c:pt idx="14887">
                  <c:v>-2.4708429999999999</c:v>
                </c:pt>
                <c:pt idx="14888">
                  <c:v>-2.6868479999999999</c:v>
                </c:pt>
                <c:pt idx="14889">
                  <c:v>-2.6868479999999999</c:v>
                </c:pt>
                <c:pt idx="14890">
                  <c:v>-2.7235049999999998</c:v>
                </c:pt>
                <c:pt idx="14891">
                  <c:v>-2.7810280000000001</c:v>
                </c:pt>
                <c:pt idx="14892">
                  <c:v>-2.8322159999999998</c:v>
                </c:pt>
                <c:pt idx="14893">
                  <c:v>-2.883829</c:v>
                </c:pt>
                <c:pt idx="14894">
                  <c:v>-3.0166460000000002</c:v>
                </c:pt>
                <c:pt idx="14895">
                  <c:v>-3.0166460000000002</c:v>
                </c:pt>
                <c:pt idx="14896">
                  <c:v>-3.1474129999999998</c:v>
                </c:pt>
                <c:pt idx="14897">
                  <c:v>-3.1474129999999998</c:v>
                </c:pt>
                <c:pt idx="14898">
                  <c:v>-3.1644329999999998</c:v>
                </c:pt>
                <c:pt idx="14899">
                  <c:v>-3.1914380000000002</c:v>
                </c:pt>
                <c:pt idx="14900">
                  <c:v>-3.2133579999999999</c:v>
                </c:pt>
                <c:pt idx="14901">
                  <c:v>-3.2299790000000002</c:v>
                </c:pt>
                <c:pt idx="14902">
                  <c:v>-3.246219</c:v>
                </c:pt>
                <c:pt idx="14903">
                  <c:v>-3.246219</c:v>
                </c:pt>
                <c:pt idx="14904">
                  <c:v>-3.2375240000000001</c:v>
                </c:pt>
                <c:pt idx="14905">
                  <c:v>-3.2375240000000001</c:v>
                </c:pt>
                <c:pt idx="14906">
                  <c:v>-3.2299980000000001</c:v>
                </c:pt>
                <c:pt idx="14907">
                  <c:v>-3.2142569999999999</c:v>
                </c:pt>
                <c:pt idx="14908">
                  <c:v>-3.1937129999999998</c:v>
                </c:pt>
                <c:pt idx="14909">
                  <c:v>-3.1668180000000001</c:v>
                </c:pt>
                <c:pt idx="14910">
                  <c:v>-3.0548899999999999</c:v>
                </c:pt>
                <c:pt idx="14911">
                  <c:v>-3.0548899999999999</c:v>
                </c:pt>
                <c:pt idx="14912">
                  <c:v>-2.903896</c:v>
                </c:pt>
                <c:pt idx="14913">
                  <c:v>-2.903896</c:v>
                </c:pt>
                <c:pt idx="14914">
                  <c:v>-2.8729070000000001</c:v>
                </c:pt>
                <c:pt idx="14915">
                  <c:v>-2.8176420000000002</c:v>
                </c:pt>
                <c:pt idx="14916">
                  <c:v>-2.7590560000000002</c:v>
                </c:pt>
                <c:pt idx="14917">
                  <c:v>-2.6976230000000001</c:v>
                </c:pt>
                <c:pt idx="14918">
                  <c:v>-2.498888</c:v>
                </c:pt>
                <c:pt idx="14919">
                  <c:v>-2.498888</c:v>
                </c:pt>
                <c:pt idx="14920">
                  <c:v>-2.2730899999999998</c:v>
                </c:pt>
                <c:pt idx="14921">
                  <c:v>-2.2730899999999998</c:v>
                </c:pt>
                <c:pt idx="14922">
                  <c:v>-2.2288039999999998</c:v>
                </c:pt>
                <c:pt idx="14923">
                  <c:v>-2.1585800000000002</c:v>
                </c:pt>
                <c:pt idx="14924">
                  <c:v>-2.0881599999999998</c:v>
                </c:pt>
                <c:pt idx="14925">
                  <c:v>-2.0168910000000002</c:v>
                </c:pt>
                <c:pt idx="14926">
                  <c:v>-1.815272</c:v>
                </c:pt>
                <c:pt idx="14927">
                  <c:v>-1.815272</c:v>
                </c:pt>
                <c:pt idx="14928">
                  <c:v>-1.6182129999999999</c:v>
                </c:pt>
                <c:pt idx="14929">
                  <c:v>-1.6182129999999999</c:v>
                </c:pt>
                <c:pt idx="14930">
                  <c:v>-1.576217</c:v>
                </c:pt>
                <c:pt idx="14931">
                  <c:v>-1.519547</c:v>
                </c:pt>
                <c:pt idx="14932">
                  <c:v>-1.4604870000000001</c:v>
                </c:pt>
                <c:pt idx="14933">
                  <c:v>-1.404021</c:v>
                </c:pt>
                <c:pt idx="14934">
                  <c:v>-1.2479720000000001</c:v>
                </c:pt>
                <c:pt idx="14935">
                  <c:v>-1.2479720000000001</c:v>
                </c:pt>
                <c:pt idx="14936">
                  <c:v>-1.1120099999999999</c:v>
                </c:pt>
                <c:pt idx="14937">
                  <c:v>-1.1120099999999999</c:v>
                </c:pt>
                <c:pt idx="14938">
                  <c:v>-1.0789249999999999</c:v>
                </c:pt>
                <c:pt idx="14939">
                  <c:v>-1.0320739999999999</c:v>
                </c:pt>
                <c:pt idx="14940">
                  <c:v>-0.98794300000000002</c:v>
                </c:pt>
                <c:pt idx="14941">
                  <c:v>-0.943712</c:v>
                </c:pt>
                <c:pt idx="14942">
                  <c:v>-0.81597900000000001</c:v>
                </c:pt>
                <c:pt idx="14943">
                  <c:v>-0.81597900000000001</c:v>
                </c:pt>
                <c:pt idx="14944">
                  <c:v>-0.70364300000000002</c:v>
                </c:pt>
                <c:pt idx="14945">
                  <c:v>-0.70364300000000002</c:v>
                </c:pt>
                <c:pt idx="14946">
                  <c:v>-0.67717499999999997</c:v>
                </c:pt>
                <c:pt idx="14947">
                  <c:v>-0.63960499999999998</c:v>
                </c:pt>
                <c:pt idx="14948">
                  <c:v>-0.604792</c:v>
                </c:pt>
                <c:pt idx="14949">
                  <c:v>-0.57480200000000004</c:v>
                </c:pt>
                <c:pt idx="14950">
                  <c:v>-0.49393399999999998</c:v>
                </c:pt>
                <c:pt idx="14951">
                  <c:v>-0.49393399999999998</c:v>
                </c:pt>
                <c:pt idx="14952">
                  <c:v>-0.412717</c:v>
                </c:pt>
                <c:pt idx="14953">
                  <c:v>-0.412717</c:v>
                </c:pt>
                <c:pt idx="14954">
                  <c:v>-0.40308300000000002</c:v>
                </c:pt>
                <c:pt idx="14955">
                  <c:v>-0.38860600000000001</c:v>
                </c:pt>
                <c:pt idx="14956">
                  <c:v>-0.37406400000000001</c:v>
                </c:pt>
                <c:pt idx="14957">
                  <c:v>-0.36056300000000002</c:v>
                </c:pt>
                <c:pt idx="14958">
                  <c:v>-0.326519</c:v>
                </c:pt>
                <c:pt idx="14959">
                  <c:v>-0.326519</c:v>
                </c:pt>
                <c:pt idx="14960">
                  <c:v>-0.18901999999999999</c:v>
                </c:pt>
                <c:pt idx="14961">
                  <c:v>-0.18901999999999999</c:v>
                </c:pt>
                <c:pt idx="14962">
                  <c:v>-0.18998100000000001</c:v>
                </c:pt>
                <c:pt idx="14963">
                  <c:v>-0.17455899999999999</c:v>
                </c:pt>
                <c:pt idx="14964">
                  <c:v>-0.17455899999999999</c:v>
                </c:pt>
                <c:pt idx="14965">
                  <c:v>-0.161048</c:v>
                </c:pt>
                <c:pt idx="14966">
                  <c:v>-0.107685</c:v>
                </c:pt>
                <c:pt idx="14967">
                  <c:v>-0.107685</c:v>
                </c:pt>
                <c:pt idx="14968">
                  <c:v>1.4101000000000001E-2</c:v>
                </c:pt>
                <c:pt idx="14969">
                  <c:v>1.4101000000000001E-2</c:v>
                </c:pt>
                <c:pt idx="14970">
                  <c:v>2.2221999999999999E-2</c:v>
                </c:pt>
                <c:pt idx="14971">
                  <c:v>7.5610999999999998E-2</c:v>
                </c:pt>
                <c:pt idx="14972">
                  <c:v>0.10967300000000001</c:v>
                </c:pt>
                <c:pt idx="14973">
                  <c:v>0.14598700000000001</c:v>
                </c:pt>
                <c:pt idx="14974">
                  <c:v>0.22853699999999999</c:v>
                </c:pt>
                <c:pt idx="14975">
                  <c:v>0.22853699999999999</c:v>
                </c:pt>
                <c:pt idx="14976">
                  <c:v>0.417045</c:v>
                </c:pt>
                <c:pt idx="14977">
                  <c:v>0.417045</c:v>
                </c:pt>
                <c:pt idx="14978">
                  <c:v>0.44126199999999999</c:v>
                </c:pt>
                <c:pt idx="14979">
                  <c:v>0.54985300000000004</c:v>
                </c:pt>
                <c:pt idx="14980">
                  <c:v>0.61161399999999999</c:v>
                </c:pt>
                <c:pt idx="14981">
                  <c:v>0.67464400000000002</c:v>
                </c:pt>
                <c:pt idx="14982">
                  <c:v>0.80668099999999998</c:v>
                </c:pt>
                <c:pt idx="14983">
                  <c:v>0.80668099999999998</c:v>
                </c:pt>
                <c:pt idx="14984">
                  <c:v>1.0468949999999999</c:v>
                </c:pt>
                <c:pt idx="14985">
                  <c:v>1.0468949999999999</c:v>
                </c:pt>
                <c:pt idx="14986">
                  <c:v>1.0949990000000001</c:v>
                </c:pt>
                <c:pt idx="14987">
                  <c:v>1.250024</c:v>
                </c:pt>
                <c:pt idx="14988">
                  <c:v>1.3286579999999999</c:v>
                </c:pt>
                <c:pt idx="14989">
                  <c:v>1.41187</c:v>
                </c:pt>
                <c:pt idx="14990">
                  <c:v>1.830354</c:v>
                </c:pt>
                <c:pt idx="14991">
                  <c:v>1.830354</c:v>
                </c:pt>
                <c:pt idx="14992">
                  <c:v>1.8844860000000001</c:v>
                </c:pt>
                <c:pt idx="14993">
                  <c:v>2.040867</c:v>
                </c:pt>
                <c:pt idx="14994">
                  <c:v>2.114115</c:v>
                </c:pt>
                <c:pt idx="14995">
                  <c:v>2.1895030000000002</c:v>
                </c:pt>
                <c:pt idx="14996">
                  <c:v>2.2638159999999998</c:v>
                </c:pt>
                <c:pt idx="14997">
                  <c:v>2.3370579999999999</c:v>
                </c:pt>
                <c:pt idx="14998">
                  <c:v>2.5657760000000001</c:v>
                </c:pt>
                <c:pt idx="14999">
                  <c:v>2.5657760000000001</c:v>
                </c:pt>
                <c:pt idx="15000">
                  <c:v>2.6058319999999999</c:v>
                </c:pt>
                <c:pt idx="15001">
                  <c:v>2.7371249999999998</c:v>
                </c:pt>
                <c:pt idx="15002">
                  <c:v>2.8016519999999998</c:v>
                </c:pt>
                <c:pt idx="15003">
                  <c:v>2.8634539999999999</c:v>
                </c:pt>
                <c:pt idx="15004">
                  <c:v>2.9247670000000001</c:v>
                </c:pt>
                <c:pt idx="15005">
                  <c:v>2.981941</c:v>
                </c:pt>
                <c:pt idx="15006">
                  <c:v>3.1890299999999998</c:v>
                </c:pt>
                <c:pt idx="15007">
                  <c:v>3.1890299999999998</c:v>
                </c:pt>
                <c:pt idx="15008">
                  <c:v>3.2260439999999999</c:v>
                </c:pt>
                <c:pt idx="15009">
                  <c:v>3.3473169999999999</c:v>
                </c:pt>
                <c:pt idx="15010">
                  <c:v>3.4053620000000002</c:v>
                </c:pt>
                <c:pt idx="15011">
                  <c:v>3.4664039999999998</c:v>
                </c:pt>
                <c:pt idx="15012">
                  <c:v>3.5293389999999998</c:v>
                </c:pt>
                <c:pt idx="15013">
                  <c:v>3.5923319999999999</c:v>
                </c:pt>
                <c:pt idx="15014">
                  <c:v>4.1601999999999997</c:v>
                </c:pt>
                <c:pt idx="15015">
                  <c:v>4.2216560000000003</c:v>
                </c:pt>
                <c:pt idx="15016">
                  <c:v>4.2216560000000003</c:v>
                </c:pt>
                <c:pt idx="15017">
                  <c:v>4.2216560000000003</c:v>
                </c:pt>
                <c:pt idx="15018">
                  <c:v>4.4311069999999999</c:v>
                </c:pt>
                <c:pt idx="15019">
                  <c:v>4.4311069999999999</c:v>
                </c:pt>
                <c:pt idx="15020">
                  <c:v>4.472181</c:v>
                </c:pt>
                <c:pt idx="15021">
                  <c:v>4.5947880000000003</c:v>
                </c:pt>
                <c:pt idx="15022">
                  <c:v>4.77684</c:v>
                </c:pt>
                <c:pt idx="15023">
                  <c:v>4.8353489999999999</c:v>
                </c:pt>
                <c:pt idx="15024">
                  <c:v>4.8353489999999999</c:v>
                </c:pt>
                <c:pt idx="15025">
                  <c:v>4.8353489999999999</c:v>
                </c:pt>
                <c:pt idx="15026">
                  <c:v>5.0246029999999999</c:v>
                </c:pt>
                <c:pt idx="15027">
                  <c:v>5.0246029999999999</c:v>
                </c:pt>
                <c:pt idx="15028">
                  <c:v>5.0577930000000002</c:v>
                </c:pt>
                <c:pt idx="15029">
                  <c:v>5.1640370000000004</c:v>
                </c:pt>
                <c:pt idx="15030">
                  <c:v>5.3062579999999997</c:v>
                </c:pt>
                <c:pt idx="15031">
                  <c:v>5.3500959999999997</c:v>
                </c:pt>
                <c:pt idx="15032">
                  <c:v>5.3500959999999997</c:v>
                </c:pt>
                <c:pt idx="15033">
                  <c:v>5.3500959999999997</c:v>
                </c:pt>
                <c:pt idx="15034">
                  <c:v>5.4953000000000003</c:v>
                </c:pt>
                <c:pt idx="15035">
                  <c:v>5.4953000000000003</c:v>
                </c:pt>
                <c:pt idx="15036">
                  <c:v>5.5176439999999998</c:v>
                </c:pt>
                <c:pt idx="15037">
                  <c:v>5.5909149999999999</c:v>
                </c:pt>
                <c:pt idx="15038">
                  <c:v>5.6878260000000003</c:v>
                </c:pt>
                <c:pt idx="15039">
                  <c:v>5.7158959999999999</c:v>
                </c:pt>
                <c:pt idx="15040">
                  <c:v>5.7158959999999999</c:v>
                </c:pt>
                <c:pt idx="15041">
                  <c:v>5.7158959999999999</c:v>
                </c:pt>
                <c:pt idx="15042">
                  <c:v>5.8212339999999996</c:v>
                </c:pt>
                <c:pt idx="15043">
                  <c:v>5.8212339999999996</c:v>
                </c:pt>
                <c:pt idx="15044">
                  <c:v>5.862444</c:v>
                </c:pt>
                <c:pt idx="15045">
                  <c:v>5.886101</c:v>
                </c:pt>
                <c:pt idx="15046">
                  <c:v>5.9572180000000001</c:v>
                </c:pt>
                <c:pt idx="15047">
                  <c:v>5.9791980000000002</c:v>
                </c:pt>
                <c:pt idx="15048">
                  <c:v>5.9791980000000002</c:v>
                </c:pt>
                <c:pt idx="15049">
                  <c:v>5.9791980000000002</c:v>
                </c:pt>
                <c:pt idx="15050">
                  <c:v>5.9791980000000002</c:v>
                </c:pt>
                <c:pt idx="15051">
                  <c:v>6.0596220000000001</c:v>
                </c:pt>
                <c:pt idx="15052">
                  <c:v>6.0596220000000001</c:v>
                </c:pt>
                <c:pt idx="15053">
                  <c:v>6.0596220000000001</c:v>
                </c:pt>
                <c:pt idx="15054">
                  <c:v>6.1104409999999998</c:v>
                </c:pt>
                <c:pt idx="15055">
                  <c:v>6.1290259999999996</c:v>
                </c:pt>
                <c:pt idx="15056">
                  <c:v>6.1481830000000004</c:v>
                </c:pt>
                <c:pt idx="15057">
                  <c:v>6.1669029999999996</c:v>
                </c:pt>
                <c:pt idx="15058">
                  <c:v>6.1848640000000001</c:v>
                </c:pt>
                <c:pt idx="15059">
                  <c:v>6.1848640000000001</c:v>
                </c:pt>
                <c:pt idx="15060">
                  <c:v>6.1848640000000001</c:v>
                </c:pt>
                <c:pt idx="15061">
                  <c:v>6.2527569999999999</c:v>
                </c:pt>
                <c:pt idx="15062">
                  <c:v>6.2785099999999998</c:v>
                </c:pt>
                <c:pt idx="15063">
                  <c:v>6.2947050000000004</c:v>
                </c:pt>
                <c:pt idx="15064">
                  <c:v>6.3108199999999997</c:v>
                </c:pt>
                <c:pt idx="15065">
                  <c:v>6.3256940000000004</c:v>
                </c:pt>
                <c:pt idx="15066">
                  <c:v>6.3410739999999999</c:v>
                </c:pt>
                <c:pt idx="15067">
                  <c:v>6.3560869999999996</c:v>
                </c:pt>
                <c:pt idx="15068">
                  <c:v>6.3560869999999996</c:v>
                </c:pt>
                <c:pt idx="15069">
                  <c:v>6.3560869999999996</c:v>
                </c:pt>
                <c:pt idx="15070">
                  <c:v>6.433986</c:v>
                </c:pt>
                <c:pt idx="15071">
                  <c:v>6.447292</c:v>
                </c:pt>
                <c:pt idx="15072">
                  <c:v>6.4601379999999997</c:v>
                </c:pt>
                <c:pt idx="15073">
                  <c:v>6.4717820000000001</c:v>
                </c:pt>
                <c:pt idx="15074">
                  <c:v>6.4836770000000001</c:v>
                </c:pt>
                <c:pt idx="15075">
                  <c:v>6.4967629999999996</c:v>
                </c:pt>
                <c:pt idx="15076">
                  <c:v>6.4967629999999996</c:v>
                </c:pt>
                <c:pt idx="15077">
                  <c:v>6.4967629999999996</c:v>
                </c:pt>
                <c:pt idx="15078">
                  <c:v>6.561909</c:v>
                </c:pt>
                <c:pt idx="15079">
                  <c:v>6.5733639999999998</c:v>
                </c:pt>
                <c:pt idx="15080">
                  <c:v>6.5845269999999996</c:v>
                </c:pt>
                <c:pt idx="15081">
                  <c:v>6.5954220000000001</c:v>
                </c:pt>
                <c:pt idx="15082">
                  <c:v>6.6054950000000003</c:v>
                </c:pt>
                <c:pt idx="15083">
                  <c:v>6.6159270000000001</c:v>
                </c:pt>
                <c:pt idx="15084">
                  <c:v>6.6159270000000001</c:v>
                </c:pt>
                <c:pt idx="15085">
                  <c:v>6.6159270000000001</c:v>
                </c:pt>
                <c:pt idx="15086">
                  <c:v>6.6951179999999999</c:v>
                </c:pt>
                <c:pt idx="15087">
                  <c:v>6.7051420000000004</c:v>
                </c:pt>
                <c:pt idx="15088">
                  <c:v>6.7150610000000004</c:v>
                </c:pt>
                <c:pt idx="15089">
                  <c:v>6.7248510000000001</c:v>
                </c:pt>
                <c:pt idx="15090">
                  <c:v>6.7340039999999997</c:v>
                </c:pt>
                <c:pt idx="15091">
                  <c:v>6.7435689999999999</c:v>
                </c:pt>
                <c:pt idx="15092">
                  <c:v>6.7435689999999999</c:v>
                </c:pt>
                <c:pt idx="15093">
                  <c:v>6.7435689999999999</c:v>
                </c:pt>
                <c:pt idx="15094">
                  <c:v>6.7915919999999996</c:v>
                </c:pt>
                <c:pt idx="15095">
                  <c:v>6.7997120000000004</c:v>
                </c:pt>
                <c:pt idx="15096">
                  <c:v>6.8077050000000003</c:v>
                </c:pt>
                <c:pt idx="15097">
                  <c:v>6.8150750000000002</c:v>
                </c:pt>
                <c:pt idx="15098">
                  <c:v>6.8227869999999999</c:v>
                </c:pt>
                <c:pt idx="15099">
                  <c:v>6.829472</c:v>
                </c:pt>
                <c:pt idx="15100">
                  <c:v>6.829472</c:v>
                </c:pt>
                <c:pt idx="15101">
                  <c:v>6.829472</c:v>
                </c:pt>
                <c:pt idx="15102">
                  <c:v>6.8687560000000003</c:v>
                </c:pt>
                <c:pt idx="15103">
                  <c:v>6.8747980000000002</c:v>
                </c:pt>
                <c:pt idx="15104">
                  <c:v>6.8802649999999996</c:v>
                </c:pt>
                <c:pt idx="15105">
                  <c:v>6.8860450000000002</c:v>
                </c:pt>
                <c:pt idx="15106">
                  <c:v>6.8915569999999997</c:v>
                </c:pt>
                <c:pt idx="15107">
                  <c:v>6.8970909999999996</c:v>
                </c:pt>
                <c:pt idx="15108">
                  <c:v>6.8970909999999996</c:v>
                </c:pt>
                <c:pt idx="15109">
                  <c:v>6.8970909999999996</c:v>
                </c:pt>
                <c:pt idx="15110">
                  <c:v>6.9311059999999998</c:v>
                </c:pt>
                <c:pt idx="15111">
                  <c:v>6.935702</c:v>
                </c:pt>
                <c:pt idx="15112">
                  <c:v>6.9405840000000003</c:v>
                </c:pt>
                <c:pt idx="15113">
                  <c:v>6.9453509999999996</c:v>
                </c:pt>
                <c:pt idx="15114">
                  <c:v>6.9500120000000001</c:v>
                </c:pt>
                <c:pt idx="15115">
                  <c:v>6.9545769999999996</c:v>
                </c:pt>
                <c:pt idx="15116">
                  <c:v>6.9545769999999996</c:v>
                </c:pt>
                <c:pt idx="15117">
                  <c:v>6.9545769999999996</c:v>
                </c:pt>
                <c:pt idx="15118">
                  <c:v>7.0019070000000001</c:v>
                </c:pt>
                <c:pt idx="15119">
                  <c:v>7.0072349999999997</c:v>
                </c:pt>
                <c:pt idx="15120">
                  <c:v>7.0125909999999996</c:v>
                </c:pt>
                <c:pt idx="15121">
                  <c:v>7.0125909999999996</c:v>
                </c:pt>
                <c:pt idx="15122">
                  <c:v>7.0125909999999996</c:v>
                </c:pt>
                <c:pt idx="15123">
                  <c:v>7.0377419999999997</c:v>
                </c:pt>
                <c:pt idx="15124">
                  <c:v>7.0377419999999997</c:v>
                </c:pt>
                <c:pt idx="15125">
                  <c:v>7.045102</c:v>
                </c:pt>
                <c:pt idx="15126">
                  <c:v>7.061401</c:v>
                </c:pt>
                <c:pt idx="15127">
                  <c:v>7.0672290000000002</c:v>
                </c:pt>
                <c:pt idx="15128">
                  <c:v>7.0731729999999997</c:v>
                </c:pt>
                <c:pt idx="15129">
                  <c:v>7.0731729999999997</c:v>
                </c:pt>
                <c:pt idx="15130">
                  <c:v>7.1008329999999997</c:v>
                </c:pt>
                <c:pt idx="15131">
                  <c:v>7.1008329999999997</c:v>
                </c:pt>
                <c:pt idx="15132">
                  <c:v>7.1008329999999997</c:v>
                </c:pt>
                <c:pt idx="15133">
                  <c:v>7.1098359999999996</c:v>
                </c:pt>
                <c:pt idx="15134">
                  <c:v>7.1288729999999996</c:v>
                </c:pt>
                <c:pt idx="15135">
                  <c:v>7.1354360000000003</c:v>
                </c:pt>
                <c:pt idx="15136">
                  <c:v>7.1422429999999997</c:v>
                </c:pt>
                <c:pt idx="15137">
                  <c:v>7.1422429999999997</c:v>
                </c:pt>
                <c:pt idx="15138">
                  <c:v>7.1731179999999997</c:v>
                </c:pt>
                <c:pt idx="15139">
                  <c:v>7.1731179999999997</c:v>
                </c:pt>
                <c:pt idx="15140">
                  <c:v>7.1731179999999997</c:v>
                </c:pt>
                <c:pt idx="15141">
                  <c:v>7.1826530000000002</c:v>
                </c:pt>
                <c:pt idx="15142">
                  <c:v>7.2033759999999996</c:v>
                </c:pt>
                <c:pt idx="15143">
                  <c:v>7.2096559999999998</c:v>
                </c:pt>
                <c:pt idx="15144">
                  <c:v>7.2162670000000002</c:v>
                </c:pt>
                <c:pt idx="15145">
                  <c:v>7.2162670000000002</c:v>
                </c:pt>
                <c:pt idx="15146">
                  <c:v>7.2459020000000001</c:v>
                </c:pt>
                <c:pt idx="15147">
                  <c:v>7.2459020000000001</c:v>
                </c:pt>
                <c:pt idx="15148">
                  <c:v>7.2459020000000001</c:v>
                </c:pt>
                <c:pt idx="15149">
                  <c:v>7.2547329999999999</c:v>
                </c:pt>
                <c:pt idx="15150">
                  <c:v>7.2711499999999996</c:v>
                </c:pt>
                <c:pt idx="15151">
                  <c:v>7.2762390000000003</c:v>
                </c:pt>
                <c:pt idx="15152">
                  <c:v>7.281072</c:v>
                </c:pt>
                <c:pt idx="15153">
                  <c:v>7.281072</c:v>
                </c:pt>
                <c:pt idx="15154">
                  <c:v>7.3047529999999998</c:v>
                </c:pt>
                <c:pt idx="15155">
                  <c:v>7.3047529999999998</c:v>
                </c:pt>
                <c:pt idx="15156">
                  <c:v>7.3047529999999998</c:v>
                </c:pt>
                <c:pt idx="15157">
                  <c:v>7.3080109999999996</c:v>
                </c:pt>
                <c:pt idx="15158">
                  <c:v>7.3156660000000002</c:v>
                </c:pt>
                <c:pt idx="15159">
                  <c:v>7.3178489999999998</c:v>
                </c:pt>
                <c:pt idx="15160">
                  <c:v>7.3198040000000004</c:v>
                </c:pt>
                <c:pt idx="15161">
                  <c:v>7.3198040000000004</c:v>
                </c:pt>
                <c:pt idx="15162">
                  <c:v>7.3365169999999997</c:v>
                </c:pt>
                <c:pt idx="15163">
                  <c:v>7.3365169999999997</c:v>
                </c:pt>
                <c:pt idx="15164">
                  <c:v>7.3365169999999997</c:v>
                </c:pt>
                <c:pt idx="15165">
                  <c:v>7.3369169999999997</c:v>
                </c:pt>
                <c:pt idx="15166">
                  <c:v>7.3403809999999998</c:v>
                </c:pt>
                <c:pt idx="15167">
                  <c:v>7.3413110000000001</c:v>
                </c:pt>
                <c:pt idx="15168">
                  <c:v>7.3418979999999996</c:v>
                </c:pt>
                <c:pt idx="15169">
                  <c:v>7.3418979999999996</c:v>
                </c:pt>
                <c:pt idx="15170">
                  <c:v>7.3556730000000003</c:v>
                </c:pt>
                <c:pt idx="15171">
                  <c:v>7.3556730000000003</c:v>
                </c:pt>
                <c:pt idx="15172">
                  <c:v>7.3556730000000003</c:v>
                </c:pt>
                <c:pt idx="15173">
                  <c:v>7.3525489999999998</c:v>
                </c:pt>
                <c:pt idx="15174">
                  <c:v>7.3496189999999997</c:v>
                </c:pt>
                <c:pt idx="15175">
                  <c:v>7.3483260000000001</c:v>
                </c:pt>
                <c:pt idx="15176">
                  <c:v>7.3468010000000001</c:v>
                </c:pt>
                <c:pt idx="15177">
                  <c:v>7.3468010000000001</c:v>
                </c:pt>
                <c:pt idx="15178">
                  <c:v>7.3550040000000001</c:v>
                </c:pt>
                <c:pt idx="15179">
                  <c:v>7.3550040000000001</c:v>
                </c:pt>
                <c:pt idx="15180">
                  <c:v>7.3550040000000001</c:v>
                </c:pt>
                <c:pt idx="15181">
                  <c:v>7.3490609999999998</c:v>
                </c:pt>
                <c:pt idx="15182">
                  <c:v>7.3407030000000004</c:v>
                </c:pt>
                <c:pt idx="15183">
                  <c:v>7.337555</c:v>
                </c:pt>
                <c:pt idx="15184">
                  <c:v>7.3343170000000004</c:v>
                </c:pt>
                <c:pt idx="15185">
                  <c:v>7.3343170000000004</c:v>
                </c:pt>
                <c:pt idx="15186">
                  <c:v>7.3376169999999998</c:v>
                </c:pt>
                <c:pt idx="15187">
                  <c:v>7.3376169999999998</c:v>
                </c:pt>
                <c:pt idx="15188">
                  <c:v>7.3376169999999998</c:v>
                </c:pt>
                <c:pt idx="15189">
                  <c:v>7.3284180000000001</c:v>
                </c:pt>
                <c:pt idx="15190">
                  <c:v>7.3120520000000004</c:v>
                </c:pt>
                <c:pt idx="15191">
                  <c:v>7.3120520000000004</c:v>
                </c:pt>
                <c:pt idx="15192">
                  <c:v>7.3080259999999999</c:v>
                </c:pt>
                <c:pt idx="15193">
                  <c:v>7.3080259999999999</c:v>
                </c:pt>
                <c:pt idx="15194">
                  <c:v>7.3110210000000002</c:v>
                </c:pt>
                <c:pt idx="15195">
                  <c:v>7.3110210000000002</c:v>
                </c:pt>
                <c:pt idx="15196">
                  <c:v>7.3110210000000002</c:v>
                </c:pt>
                <c:pt idx="15197">
                  <c:v>7.3034169999999996</c:v>
                </c:pt>
                <c:pt idx="15198">
                  <c:v>7.2941630000000002</c:v>
                </c:pt>
                <c:pt idx="15199">
                  <c:v>7.291277</c:v>
                </c:pt>
                <c:pt idx="15200">
                  <c:v>7.2884849999999997</c:v>
                </c:pt>
                <c:pt idx="15201">
                  <c:v>7.2884849999999997</c:v>
                </c:pt>
                <c:pt idx="15202">
                  <c:v>7.2948940000000002</c:v>
                </c:pt>
                <c:pt idx="15203">
                  <c:v>7.2948940000000002</c:v>
                </c:pt>
                <c:pt idx="15204">
                  <c:v>7.2948940000000002</c:v>
                </c:pt>
                <c:pt idx="15205">
                  <c:v>7.2923200000000001</c:v>
                </c:pt>
                <c:pt idx="15206">
                  <c:v>7.2907270000000004</c:v>
                </c:pt>
                <c:pt idx="15207">
                  <c:v>7.2907270000000004</c:v>
                </c:pt>
                <c:pt idx="15208">
                  <c:v>7.2903099999999998</c:v>
                </c:pt>
                <c:pt idx="15209">
                  <c:v>7.2903099999999998</c:v>
                </c:pt>
                <c:pt idx="15210">
                  <c:v>7.3110920000000004</c:v>
                </c:pt>
                <c:pt idx="15211">
                  <c:v>7.3110920000000004</c:v>
                </c:pt>
                <c:pt idx="15212">
                  <c:v>7.3089510000000004</c:v>
                </c:pt>
                <c:pt idx="15213">
                  <c:v>7.3087530000000003</c:v>
                </c:pt>
                <c:pt idx="15214">
                  <c:v>7.3076359999999996</c:v>
                </c:pt>
                <c:pt idx="15215">
                  <c:v>7.3076359999999996</c:v>
                </c:pt>
                <c:pt idx="15216">
                  <c:v>7.3073290000000002</c:v>
                </c:pt>
                <c:pt idx="15217">
                  <c:v>7.3073290000000002</c:v>
                </c:pt>
                <c:pt idx="15218">
                  <c:v>7.3193700000000002</c:v>
                </c:pt>
                <c:pt idx="15219">
                  <c:v>7.3193700000000002</c:v>
                </c:pt>
                <c:pt idx="15220">
                  <c:v>7.3178840000000003</c:v>
                </c:pt>
                <c:pt idx="15221">
                  <c:v>7.3186119999999999</c:v>
                </c:pt>
                <c:pt idx="15222">
                  <c:v>7.3242929999999999</c:v>
                </c:pt>
                <c:pt idx="15223">
                  <c:v>7.3242929999999999</c:v>
                </c:pt>
                <c:pt idx="15224">
                  <c:v>7.3266590000000003</c:v>
                </c:pt>
                <c:pt idx="15225">
                  <c:v>7.3266590000000003</c:v>
                </c:pt>
                <c:pt idx="15226">
                  <c:v>7.3493230000000001</c:v>
                </c:pt>
                <c:pt idx="15227">
                  <c:v>7.3493230000000001</c:v>
                </c:pt>
                <c:pt idx="15228">
                  <c:v>7.3493230000000001</c:v>
                </c:pt>
                <c:pt idx="15229">
                  <c:v>7.3496290000000002</c:v>
                </c:pt>
                <c:pt idx="15230">
                  <c:v>7.3588079999999998</c:v>
                </c:pt>
                <c:pt idx="15231">
                  <c:v>7.3588079999999998</c:v>
                </c:pt>
                <c:pt idx="15232">
                  <c:v>7.3601900000000002</c:v>
                </c:pt>
                <c:pt idx="15233">
                  <c:v>7.3620460000000003</c:v>
                </c:pt>
                <c:pt idx="15234">
                  <c:v>7.3620460000000003</c:v>
                </c:pt>
                <c:pt idx="15235">
                  <c:v>7.3948549999999997</c:v>
                </c:pt>
                <c:pt idx="15236">
                  <c:v>7.3948549999999997</c:v>
                </c:pt>
                <c:pt idx="15237">
                  <c:v>7.3935069999999996</c:v>
                </c:pt>
                <c:pt idx="15238">
                  <c:v>7.4091750000000003</c:v>
                </c:pt>
                <c:pt idx="15239">
                  <c:v>7.4091750000000003</c:v>
                </c:pt>
                <c:pt idx="15240">
                  <c:v>7.4110690000000004</c:v>
                </c:pt>
                <c:pt idx="15241">
                  <c:v>7.4137789999999999</c:v>
                </c:pt>
                <c:pt idx="15242">
                  <c:v>7.4137789999999999</c:v>
                </c:pt>
                <c:pt idx="15243">
                  <c:v>7.4629370000000002</c:v>
                </c:pt>
                <c:pt idx="15244">
                  <c:v>7.4629370000000002</c:v>
                </c:pt>
                <c:pt idx="15245">
                  <c:v>7.4592460000000003</c:v>
                </c:pt>
                <c:pt idx="15246">
                  <c:v>7.4718669999999996</c:v>
                </c:pt>
                <c:pt idx="15247">
                  <c:v>7.4718669999999996</c:v>
                </c:pt>
                <c:pt idx="15248">
                  <c:v>7.4718669999999996</c:v>
                </c:pt>
                <c:pt idx="15249">
                  <c:v>7.4718669999999996</c:v>
                </c:pt>
                <c:pt idx="15250">
                  <c:v>7.4718669999999996</c:v>
                </c:pt>
                <c:pt idx="15251">
                  <c:v>7.4718669999999996</c:v>
                </c:pt>
                <c:pt idx="15252">
                  <c:v>7.4718669999999996</c:v>
                </c:pt>
                <c:pt idx="15253">
                  <c:v>7.4718669999999996</c:v>
                </c:pt>
                <c:pt idx="15254">
                  <c:v>7.5284430000000002</c:v>
                </c:pt>
                <c:pt idx="15255">
                  <c:v>7.5284430000000002</c:v>
                </c:pt>
                <c:pt idx="15256">
                  <c:v>7.5284430000000002</c:v>
                </c:pt>
                <c:pt idx="15257">
                  <c:v>7.5284430000000002</c:v>
                </c:pt>
                <c:pt idx="15258">
                  <c:v>7.5284430000000002</c:v>
                </c:pt>
                <c:pt idx="15259">
                  <c:v>7.5207870000000003</c:v>
                </c:pt>
                <c:pt idx="15260">
                  <c:v>7.5227409999999999</c:v>
                </c:pt>
                <c:pt idx="15261">
                  <c:v>7.5253230000000002</c:v>
                </c:pt>
                <c:pt idx="15262">
                  <c:v>7.522367</c:v>
                </c:pt>
                <c:pt idx="15263">
                  <c:v>7.522367</c:v>
                </c:pt>
                <c:pt idx="15264">
                  <c:v>7.522367</c:v>
                </c:pt>
                <c:pt idx="15265">
                  <c:v>7.600568</c:v>
                </c:pt>
                <c:pt idx="15266">
                  <c:v>7.600568</c:v>
                </c:pt>
                <c:pt idx="15267">
                  <c:v>7.5890300000000002</c:v>
                </c:pt>
                <c:pt idx="15268">
                  <c:v>7.5943759999999996</c:v>
                </c:pt>
                <c:pt idx="15269">
                  <c:v>7.6020399999999997</c:v>
                </c:pt>
                <c:pt idx="15270">
                  <c:v>7.6657359999999999</c:v>
                </c:pt>
                <c:pt idx="15271">
                  <c:v>7.6657359999999999</c:v>
                </c:pt>
                <c:pt idx="15272">
                  <c:v>7.6657359999999999</c:v>
                </c:pt>
                <c:pt idx="15273">
                  <c:v>7.8312140000000001</c:v>
                </c:pt>
                <c:pt idx="15274">
                  <c:v>7.8312140000000001</c:v>
                </c:pt>
                <c:pt idx="15275">
                  <c:v>7.8443059999999996</c:v>
                </c:pt>
                <c:pt idx="15276">
                  <c:v>7.8829820000000002</c:v>
                </c:pt>
                <c:pt idx="15277">
                  <c:v>7.9248279999999998</c:v>
                </c:pt>
                <c:pt idx="15278">
                  <c:v>8.1267669999999992</c:v>
                </c:pt>
                <c:pt idx="15279">
                  <c:v>8.1267669999999992</c:v>
                </c:pt>
                <c:pt idx="15280">
                  <c:v>8.1267669999999992</c:v>
                </c:pt>
                <c:pt idx="15281">
                  <c:v>8.3961699999999997</c:v>
                </c:pt>
                <c:pt idx="15282">
                  <c:v>8.3961699999999997</c:v>
                </c:pt>
                <c:pt idx="15283">
                  <c:v>8.4290909999999997</c:v>
                </c:pt>
                <c:pt idx="15284">
                  <c:v>8.5003709999999995</c:v>
                </c:pt>
                <c:pt idx="15285">
                  <c:v>8.5720960000000002</c:v>
                </c:pt>
                <c:pt idx="15286">
                  <c:v>8.8416010000000007</c:v>
                </c:pt>
                <c:pt idx="15287">
                  <c:v>8.8416010000000007</c:v>
                </c:pt>
                <c:pt idx="15288">
                  <c:v>8.8416010000000007</c:v>
                </c:pt>
                <c:pt idx="15289">
                  <c:v>9.1037110000000006</c:v>
                </c:pt>
                <c:pt idx="15290">
                  <c:v>9.1037110000000006</c:v>
                </c:pt>
                <c:pt idx="15291">
                  <c:v>9.1373309999999996</c:v>
                </c:pt>
                <c:pt idx="15292">
                  <c:v>9.1931220000000007</c:v>
                </c:pt>
                <c:pt idx="15293">
                  <c:v>9.2386130000000009</c:v>
                </c:pt>
                <c:pt idx="15294">
                  <c:v>9.3462250000000004</c:v>
                </c:pt>
                <c:pt idx="15295">
                  <c:v>9.3462250000000004</c:v>
                </c:pt>
                <c:pt idx="15296">
                  <c:v>9.3462250000000004</c:v>
                </c:pt>
                <c:pt idx="15297">
                  <c:v>9.4097620000000006</c:v>
                </c:pt>
                <c:pt idx="15298">
                  <c:v>9.4097620000000006</c:v>
                </c:pt>
                <c:pt idx="15299">
                  <c:v>9.3993540000000007</c:v>
                </c:pt>
                <c:pt idx="15300">
                  <c:v>9.3848549999999999</c:v>
                </c:pt>
                <c:pt idx="15301">
                  <c:v>9.3597190000000001</c:v>
                </c:pt>
                <c:pt idx="15302">
                  <c:v>9.1799269999999993</c:v>
                </c:pt>
                <c:pt idx="15303">
                  <c:v>9.1799269999999993</c:v>
                </c:pt>
                <c:pt idx="15304">
                  <c:v>9.1799269999999993</c:v>
                </c:pt>
                <c:pt idx="15305">
                  <c:v>8.9779210000000003</c:v>
                </c:pt>
                <c:pt idx="15306">
                  <c:v>8.9779210000000003</c:v>
                </c:pt>
                <c:pt idx="15307">
                  <c:v>8.9295620000000007</c:v>
                </c:pt>
                <c:pt idx="15308">
                  <c:v>8.8452789999999997</c:v>
                </c:pt>
                <c:pt idx="15309">
                  <c:v>8.7580819999999999</c:v>
                </c:pt>
                <c:pt idx="15310">
                  <c:v>8.384646</c:v>
                </c:pt>
                <c:pt idx="15311">
                  <c:v>8.384646</c:v>
                </c:pt>
                <c:pt idx="15312">
                  <c:v>8.384646</c:v>
                </c:pt>
                <c:pt idx="15313">
                  <c:v>8.384646</c:v>
                </c:pt>
                <c:pt idx="15314">
                  <c:v>8.0984239999999996</c:v>
                </c:pt>
                <c:pt idx="15315">
                  <c:v>8.0984239999999996</c:v>
                </c:pt>
                <c:pt idx="15316">
                  <c:v>8.0984239999999996</c:v>
                </c:pt>
                <c:pt idx="15317">
                  <c:v>8.0573779999999999</c:v>
                </c:pt>
                <c:pt idx="15318">
                  <c:v>7.8987270000000001</c:v>
                </c:pt>
                <c:pt idx="15319">
                  <c:v>7.8987270000000001</c:v>
                </c:pt>
                <c:pt idx="15320">
                  <c:v>7.8873430000000004</c:v>
                </c:pt>
                <c:pt idx="15321">
                  <c:v>7.8853970000000002</c:v>
                </c:pt>
                <c:pt idx="15322">
                  <c:v>7.8853970000000002</c:v>
                </c:pt>
                <c:pt idx="15323">
                  <c:v>7.881278</c:v>
                </c:pt>
                <c:pt idx="15324">
                  <c:v>7.881278</c:v>
                </c:pt>
                <c:pt idx="15325">
                  <c:v>7.8884970000000001</c:v>
                </c:pt>
                <c:pt idx="15326">
                  <c:v>7.9246030000000003</c:v>
                </c:pt>
                <c:pt idx="15327">
                  <c:v>7.926463</c:v>
                </c:pt>
                <c:pt idx="15328">
                  <c:v>7.9223330000000001</c:v>
                </c:pt>
                <c:pt idx="15329">
                  <c:v>7.9223330000000001</c:v>
                </c:pt>
                <c:pt idx="15330">
                  <c:v>7.9223330000000001</c:v>
                </c:pt>
                <c:pt idx="15331">
                  <c:v>7.8696510000000002</c:v>
                </c:pt>
                <c:pt idx="15332">
                  <c:v>7.8696510000000002</c:v>
                </c:pt>
                <c:pt idx="15333">
                  <c:v>7.8616200000000003</c:v>
                </c:pt>
                <c:pt idx="15334">
                  <c:v>7.6968059999999996</c:v>
                </c:pt>
                <c:pt idx="15335">
                  <c:v>7.6307119999999999</c:v>
                </c:pt>
                <c:pt idx="15336">
                  <c:v>7.554265</c:v>
                </c:pt>
                <c:pt idx="15337">
                  <c:v>7.554265</c:v>
                </c:pt>
                <c:pt idx="15338">
                  <c:v>7.554265</c:v>
                </c:pt>
                <c:pt idx="15339">
                  <c:v>7.2435970000000003</c:v>
                </c:pt>
                <c:pt idx="15340">
                  <c:v>7.2435970000000003</c:v>
                </c:pt>
                <c:pt idx="15341">
                  <c:v>7.1936580000000001</c:v>
                </c:pt>
                <c:pt idx="15342">
                  <c:v>6.7677240000000003</c:v>
                </c:pt>
                <c:pt idx="15343">
                  <c:v>6.6502140000000001</c:v>
                </c:pt>
                <c:pt idx="15344">
                  <c:v>6.5313739999999996</c:v>
                </c:pt>
                <c:pt idx="15345">
                  <c:v>6.5313739999999996</c:v>
                </c:pt>
                <c:pt idx="15346">
                  <c:v>6.5313739999999996</c:v>
                </c:pt>
                <c:pt idx="15347">
                  <c:v>5.85304</c:v>
                </c:pt>
                <c:pt idx="15348">
                  <c:v>5.85304</c:v>
                </c:pt>
                <c:pt idx="15349">
                  <c:v>5.7961150000000004</c:v>
                </c:pt>
                <c:pt idx="15350">
                  <c:v>5.3490039999999999</c:v>
                </c:pt>
                <c:pt idx="15351">
                  <c:v>5.2326730000000001</c:v>
                </c:pt>
                <c:pt idx="15352">
                  <c:v>5.1226139999999996</c:v>
                </c:pt>
                <c:pt idx="15353">
                  <c:v>5.1226139999999996</c:v>
                </c:pt>
                <c:pt idx="15354">
                  <c:v>5.1226139999999996</c:v>
                </c:pt>
                <c:pt idx="15355">
                  <c:v>4.7360090000000001</c:v>
                </c:pt>
                <c:pt idx="15356">
                  <c:v>4.7360090000000001</c:v>
                </c:pt>
                <c:pt idx="15357">
                  <c:v>4.66296</c:v>
                </c:pt>
                <c:pt idx="15358">
                  <c:v>4.2362469999999997</c:v>
                </c:pt>
                <c:pt idx="15359">
                  <c:v>4.1281749999999997</c:v>
                </c:pt>
                <c:pt idx="15360">
                  <c:v>4.0200329999999997</c:v>
                </c:pt>
                <c:pt idx="15361">
                  <c:v>4.0200329999999997</c:v>
                </c:pt>
                <c:pt idx="15362">
                  <c:v>4.0200329999999997</c:v>
                </c:pt>
                <c:pt idx="15363">
                  <c:v>3.660317</c:v>
                </c:pt>
                <c:pt idx="15364">
                  <c:v>3.660317</c:v>
                </c:pt>
                <c:pt idx="15365">
                  <c:v>3.5985299999999998</c:v>
                </c:pt>
                <c:pt idx="15366">
                  <c:v>3.17571</c:v>
                </c:pt>
                <c:pt idx="15367">
                  <c:v>3.0700569999999998</c:v>
                </c:pt>
                <c:pt idx="15368">
                  <c:v>2.9694129999999999</c:v>
                </c:pt>
                <c:pt idx="15369">
                  <c:v>2.9694129999999999</c:v>
                </c:pt>
                <c:pt idx="15370">
                  <c:v>2.9694129999999999</c:v>
                </c:pt>
                <c:pt idx="15371">
                  <c:v>2.6303100000000001</c:v>
                </c:pt>
                <c:pt idx="15372">
                  <c:v>2.6303100000000001</c:v>
                </c:pt>
                <c:pt idx="15373">
                  <c:v>2.5709789999999999</c:v>
                </c:pt>
                <c:pt idx="15374">
                  <c:v>2.0288089999999999</c:v>
                </c:pt>
                <c:pt idx="15375">
                  <c:v>2.0288089999999999</c:v>
                </c:pt>
                <c:pt idx="15376">
                  <c:v>2.0288089999999999</c:v>
                </c:pt>
                <c:pt idx="15377">
                  <c:v>1.750891</c:v>
                </c:pt>
                <c:pt idx="15378">
                  <c:v>1.750891</c:v>
                </c:pt>
                <c:pt idx="15379">
                  <c:v>1.703554</c:v>
                </c:pt>
                <c:pt idx="15380">
                  <c:v>1.556886</c:v>
                </c:pt>
                <c:pt idx="15381">
                  <c:v>1.483349</c:v>
                </c:pt>
                <c:pt idx="15382">
                  <c:v>1.2672099999999999</c:v>
                </c:pt>
                <c:pt idx="15383">
                  <c:v>1.2672099999999999</c:v>
                </c:pt>
                <c:pt idx="15384">
                  <c:v>1.2672099999999999</c:v>
                </c:pt>
                <c:pt idx="15385">
                  <c:v>1.029706</c:v>
                </c:pt>
                <c:pt idx="15386">
                  <c:v>1.029706</c:v>
                </c:pt>
                <c:pt idx="15387">
                  <c:v>0.992371</c:v>
                </c:pt>
                <c:pt idx="15388">
                  <c:v>0.85916000000000003</c:v>
                </c:pt>
                <c:pt idx="15389">
                  <c:v>0.79263600000000001</c:v>
                </c:pt>
                <c:pt idx="15390">
                  <c:v>0.59633100000000006</c:v>
                </c:pt>
                <c:pt idx="15391">
                  <c:v>0.59633100000000006</c:v>
                </c:pt>
                <c:pt idx="15392">
                  <c:v>0.59633100000000006</c:v>
                </c:pt>
                <c:pt idx="15393">
                  <c:v>0.37523699999999999</c:v>
                </c:pt>
                <c:pt idx="15394">
                  <c:v>0.37523699999999999</c:v>
                </c:pt>
                <c:pt idx="15395">
                  <c:v>0.33710600000000002</c:v>
                </c:pt>
                <c:pt idx="15396">
                  <c:v>0.21359300000000001</c:v>
                </c:pt>
                <c:pt idx="15397">
                  <c:v>0.154171</c:v>
                </c:pt>
                <c:pt idx="15398">
                  <c:v>-3.4433999999999999E-2</c:v>
                </c:pt>
                <c:pt idx="15399">
                  <c:v>-3.4433999999999999E-2</c:v>
                </c:pt>
                <c:pt idx="15400">
                  <c:v>-3.4433999999999999E-2</c:v>
                </c:pt>
                <c:pt idx="15401">
                  <c:v>-0.24815300000000001</c:v>
                </c:pt>
                <c:pt idx="15402">
                  <c:v>-0.24815300000000001</c:v>
                </c:pt>
                <c:pt idx="15403">
                  <c:v>-0.282856</c:v>
                </c:pt>
                <c:pt idx="15404">
                  <c:v>-0.40688200000000002</c:v>
                </c:pt>
                <c:pt idx="15405">
                  <c:v>-0.46879900000000002</c:v>
                </c:pt>
                <c:pt idx="15406">
                  <c:v>-0.65016499999999999</c:v>
                </c:pt>
                <c:pt idx="15407">
                  <c:v>-0.65016499999999999</c:v>
                </c:pt>
                <c:pt idx="15408">
                  <c:v>-0.65016499999999999</c:v>
                </c:pt>
                <c:pt idx="15409">
                  <c:v>-0.859572</c:v>
                </c:pt>
                <c:pt idx="15410">
                  <c:v>-0.859572</c:v>
                </c:pt>
                <c:pt idx="15411">
                  <c:v>-0.89557200000000003</c:v>
                </c:pt>
                <c:pt idx="15412">
                  <c:v>-1.009571</c:v>
                </c:pt>
                <c:pt idx="15413">
                  <c:v>-1.0047699999999999</c:v>
                </c:pt>
                <c:pt idx="15414">
                  <c:v>-0.98980000000000001</c:v>
                </c:pt>
                <c:pt idx="15415">
                  <c:v>-0.98980000000000001</c:v>
                </c:pt>
                <c:pt idx="15416">
                  <c:v>-0.98980000000000001</c:v>
                </c:pt>
                <c:pt idx="15417">
                  <c:v>-1.448626</c:v>
                </c:pt>
                <c:pt idx="15418">
                  <c:v>-1.448626</c:v>
                </c:pt>
                <c:pt idx="15419">
                  <c:v>-1.5297810000000001</c:v>
                </c:pt>
                <c:pt idx="15420">
                  <c:v>-1.58308</c:v>
                </c:pt>
                <c:pt idx="15421">
                  <c:v>-1.6362380000000001</c:v>
                </c:pt>
                <c:pt idx="15422">
                  <c:v>-1.7934380000000001</c:v>
                </c:pt>
                <c:pt idx="15423">
                  <c:v>-1.7934380000000001</c:v>
                </c:pt>
                <c:pt idx="15424">
                  <c:v>-1.7934380000000001</c:v>
                </c:pt>
                <c:pt idx="15425">
                  <c:v>-2.0005359999999999</c:v>
                </c:pt>
                <c:pt idx="15426">
                  <c:v>-2.0005359999999999</c:v>
                </c:pt>
                <c:pt idx="15427">
                  <c:v>-2.0833379999999999</c:v>
                </c:pt>
                <c:pt idx="15428">
                  <c:v>-2.137581</c:v>
                </c:pt>
                <c:pt idx="15429">
                  <c:v>-2.1912430000000001</c:v>
                </c:pt>
                <c:pt idx="15430">
                  <c:v>-2.345291</c:v>
                </c:pt>
                <c:pt idx="15431">
                  <c:v>-2.345291</c:v>
                </c:pt>
                <c:pt idx="15432">
                  <c:v>-2.345291</c:v>
                </c:pt>
                <c:pt idx="15433">
                  <c:v>-2.5434960000000002</c:v>
                </c:pt>
                <c:pt idx="15434">
                  <c:v>-2.5434960000000002</c:v>
                </c:pt>
                <c:pt idx="15435">
                  <c:v>-2.6224400000000001</c:v>
                </c:pt>
                <c:pt idx="15436">
                  <c:v>-2.666741</c:v>
                </c:pt>
                <c:pt idx="15437">
                  <c:v>-2.7124109999999999</c:v>
                </c:pt>
                <c:pt idx="15438">
                  <c:v>-2.8347699999999998</c:v>
                </c:pt>
                <c:pt idx="15439">
                  <c:v>-2.8347699999999998</c:v>
                </c:pt>
                <c:pt idx="15440">
                  <c:v>-2.8347699999999998</c:v>
                </c:pt>
                <c:pt idx="15441">
                  <c:v>-2.9753970000000001</c:v>
                </c:pt>
                <c:pt idx="15442">
                  <c:v>-2.9753970000000001</c:v>
                </c:pt>
                <c:pt idx="15443">
                  <c:v>-3.0198269999999998</c:v>
                </c:pt>
                <c:pt idx="15444">
                  <c:v>-3.0464769999999999</c:v>
                </c:pt>
                <c:pt idx="15445">
                  <c:v>-3.068794</c:v>
                </c:pt>
                <c:pt idx="15446">
                  <c:v>-3.1237780000000002</c:v>
                </c:pt>
                <c:pt idx="15447">
                  <c:v>-3.1237780000000002</c:v>
                </c:pt>
                <c:pt idx="15448">
                  <c:v>-3.1237780000000002</c:v>
                </c:pt>
                <c:pt idx="15449">
                  <c:v>-3.1909869999999998</c:v>
                </c:pt>
                <c:pt idx="15450">
                  <c:v>-3.1909869999999998</c:v>
                </c:pt>
                <c:pt idx="15451">
                  <c:v>-3.2070989999999999</c:v>
                </c:pt>
                <c:pt idx="15452">
                  <c:v>-3.2152319999999999</c:v>
                </c:pt>
                <c:pt idx="15453">
                  <c:v>-3.22045</c:v>
                </c:pt>
                <c:pt idx="15454">
                  <c:v>-3.2175449999999999</c:v>
                </c:pt>
                <c:pt idx="15455">
                  <c:v>-3.2175449999999999</c:v>
                </c:pt>
                <c:pt idx="15456">
                  <c:v>-3.2175449999999999</c:v>
                </c:pt>
                <c:pt idx="15457">
                  <c:v>-3.2097859999999998</c:v>
                </c:pt>
                <c:pt idx="15458">
                  <c:v>-3.2097859999999998</c:v>
                </c:pt>
                <c:pt idx="15459">
                  <c:v>-3.1838669999999998</c:v>
                </c:pt>
                <c:pt idx="15460">
                  <c:v>-3.1650740000000002</c:v>
                </c:pt>
                <c:pt idx="15461">
                  <c:v>-3.142795</c:v>
                </c:pt>
                <c:pt idx="15462">
                  <c:v>-3.0611969999999999</c:v>
                </c:pt>
                <c:pt idx="15463">
                  <c:v>-3.0611969999999999</c:v>
                </c:pt>
                <c:pt idx="15464">
                  <c:v>-3.0611969999999999</c:v>
                </c:pt>
                <c:pt idx="15465">
                  <c:v>-2.9618419999999999</c:v>
                </c:pt>
                <c:pt idx="15466">
                  <c:v>-2.9618419999999999</c:v>
                </c:pt>
                <c:pt idx="15467">
                  <c:v>-2.8975300000000002</c:v>
                </c:pt>
                <c:pt idx="15468">
                  <c:v>-2.8560449999999999</c:v>
                </c:pt>
                <c:pt idx="15469">
                  <c:v>-2.8116319999999999</c:v>
                </c:pt>
                <c:pt idx="15470">
                  <c:v>-2.6669839999999998</c:v>
                </c:pt>
                <c:pt idx="15471">
                  <c:v>-2.6669839999999998</c:v>
                </c:pt>
                <c:pt idx="15472">
                  <c:v>-2.6669839999999998</c:v>
                </c:pt>
                <c:pt idx="15473">
                  <c:v>-2.3890630000000002</c:v>
                </c:pt>
                <c:pt idx="15474">
                  <c:v>-2.3890630000000002</c:v>
                </c:pt>
                <c:pt idx="15475">
                  <c:v>-2.305018</c:v>
                </c:pt>
                <c:pt idx="15476">
                  <c:v>-2.2481710000000001</c:v>
                </c:pt>
                <c:pt idx="15477">
                  <c:v>-2.1915140000000002</c:v>
                </c:pt>
                <c:pt idx="15478">
                  <c:v>-2.0173709999999998</c:v>
                </c:pt>
                <c:pt idx="15479">
                  <c:v>-2.0173709999999998</c:v>
                </c:pt>
                <c:pt idx="15480">
                  <c:v>-2.0173709999999998</c:v>
                </c:pt>
                <c:pt idx="15481">
                  <c:v>-1.7021710000000001</c:v>
                </c:pt>
                <c:pt idx="15482">
                  <c:v>-1.7021710000000001</c:v>
                </c:pt>
                <c:pt idx="15483">
                  <c:v>-1.6214930000000001</c:v>
                </c:pt>
                <c:pt idx="15484">
                  <c:v>-1.5629219999999999</c:v>
                </c:pt>
                <c:pt idx="15485">
                  <c:v>-1.508791</c:v>
                </c:pt>
                <c:pt idx="15486">
                  <c:v>-1.354841</c:v>
                </c:pt>
                <c:pt idx="15487">
                  <c:v>-1.354841</c:v>
                </c:pt>
                <c:pt idx="15488">
                  <c:v>-1.354841</c:v>
                </c:pt>
                <c:pt idx="15489">
                  <c:v>-0.89653899999999997</c:v>
                </c:pt>
                <c:pt idx="15490">
                  <c:v>-0.89653899999999997</c:v>
                </c:pt>
                <c:pt idx="15491">
                  <c:v>-0.83185100000000001</c:v>
                </c:pt>
                <c:pt idx="15492">
                  <c:v>-0.79413100000000003</c:v>
                </c:pt>
                <c:pt idx="15493">
                  <c:v>-0.75952600000000003</c:v>
                </c:pt>
                <c:pt idx="15494">
                  <c:v>-0.676786</c:v>
                </c:pt>
                <c:pt idx="15495">
                  <c:v>-0.676786</c:v>
                </c:pt>
                <c:pt idx="15496">
                  <c:v>-0.676786</c:v>
                </c:pt>
                <c:pt idx="15497">
                  <c:v>-0.60959799999999997</c:v>
                </c:pt>
                <c:pt idx="15498">
                  <c:v>-0.60959799999999997</c:v>
                </c:pt>
                <c:pt idx="15499">
                  <c:v>-0.58658600000000005</c:v>
                </c:pt>
                <c:pt idx="15500">
                  <c:v>-0.57498000000000005</c:v>
                </c:pt>
                <c:pt idx="15501">
                  <c:v>-0.56517200000000001</c:v>
                </c:pt>
                <c:pt idx="15502">
                  <c:v>-0.489923</c:v>
                </c:pt>
                <c:pt idx="15503">
                  <c:v>-0.489923</c:v>
                </c:pt>
                <c:pt idx="15504">
                  <c:v>-0.489923</c:v>
                </c:pt>
                <c:pt idx="15505">
                  <c:v>-0.478489</c:v>
                </c:pt>
                <c:pt idx="15506">
                  <c:v>-0.465586</c:v>
                </c:pt>
                <c:pt idx="15507">
                  <c:v>-0.45439800000000002</c:v>
                </c:pt>
                <c:pt idx="15508">
                  <c:v>-0.43988899999999997</c:v>
                </c:pt>
                <c:pt idx="15509">
                  <c:v>-0.423398</c:v>
                </c:pt>
                <c:pt idx="15510">
                  <c:v>-0.30082100000000001</c:v>
                </c:pt>
                <c:pt idx="15511">
                  <c:v>-0.30082100000000001</c:v>
                </c:pt>
                <c:pt idx="15512">
                  <c:v>-0.30082100000000001</c:v>
                </c:pt>
                <c:pt idx="15513">
                  <c:v>-0.265152</c:v>
                </c:pt>
                <c:pt idx="15514">
                  <c:v>-0.23950099999999999</c:v>
                </c:pt>
                <c:pt idx="15515">
                  <c:v>-0.20727200000000001</c:v>
                </c:pt>
                <c:pt idx="15516">
                  <c:v>-0.17303499999999999</c:v>
                </c:pt>
                <c:pt idx="15517">
                  <c:v>-0.13677600000000001</c:v>
                </c:pt>
                <c:pt idx="15518">
                  <c:v>6.3519999999999993E-2</c:v>
                </c:pt>
                <c:pt idx="15519">
                  <c:v>6.3519999999999993E-2</c:v>
                </c:pt>
                <c:pt idx="15520">
                  <c:v>6.3519999999999993E-2</c:v>
                </c:pt>
                <c:pt idx="15521">
                  <c:v>0.135855</c:v>
                </c:pt>
                <c:pt idx="15522">
                  <c:v>0.18596299999999999</c:v>
                </c:pt>
                <c:pt idx="15523">
                  <c:v>0.240118</c:v>
                </c:pt>
                <c:pt idx="15524">
                  <c:v>0.296792</c:v>
                </c:pt>
                <c:pt idx="15525">
                  <c:v>0.35490899999999997</c:v>
                </c:pt>
                <c:pt idx="15526">
                  <c:v>0.63564200000000004</c:v>
                </c:pt>
                <c:pt idx="15527">
                  <c:v>0.63564200000000004</c:v>
                </c:pt>
                <c:pt idx="15528">
                  <c:v>0.63564200000000004</c:v>
                </c:pt>
                <c:pt idx="15529">
                  <c:v>0.73821599999999998</c:v>
                </c:pt>
                <c:pt idx="15530">
                  <c:v>0.80717000000000005</c:v>
                </c:pt>
                <c:pt idx="15531">
                  <c:v>0.87555799999999995</c:v>
                </c:pt>
                <c:pt idx="15532">
                  <c:v>0.94536399999999998</c:v>
                </c:pt>
                <c:pt idx="15533">
                  <c:v>1.012259</c:v>
                </c:pt>
                <c:pt idx="15534">
                  <c:v>1.3208299999999999</c:v>
                </c:pt>
                <c:pt idx="15535">
                  <c:v>1.3208299999999999</c:v>
                </c:pt>
                <c:pt idx="15536">
                  <c:v>1.3208299999999999</c:v>
                </c:pt>
                <c:pt idx="15537">
                  <c:v>1.4393359999999999</c:v>
                </c:pt>
                <c:pt idx="15538">
                  <c:v>1.509085</c:v>
                </c:pt>
                <c:pt idx="15539">
                  <c:v>1.581356</c:v>
                </c:pt>
                <c:pt idx="15540">
                  <c:v>1.6529</c:v>
                </c:pt>
                <c:pt idx="15541">
                  <c:v>1.7236359999999999</c:v>
                </c:pt>
                <c:pt idx="15542">
                  <c:v>2.0183</c:v>
                </c:pt>
                <c:pt idx="15543">
                  <c:v>2.0183</c:v>
                </c:pt>
                <c:pt idx="15544">
                  <c:v>2.0183</c:v>
                </c:pt>
                <c:pt idx="15545">
                  <c:v>2.1280320000000001</c:v>
                </c:pt>
                <c:pt idx="15546">
                  <c:v>2.1955230000000001</c:v>
                </c:pt>
                <c:pt idx="15547">
                  <c:v>2.2626840000000001</c:v>
                </c:pt>
                <c:pt idx="15548">
                  <c:v>2.3292519999999999</c:v>
                </c:pt>
                <c:pt idx="15549">
                  <c:v>2.3952810000000002</c:v>
                </c:pt>
                <c:pt idx="15550">
                  <c:v>2.6663920000000001</c:v>
                </c:pt>
                <c:pt idx="15551">
                  <c:v>2.6663920000000001</c:v>
                </c:pt>
                <c:pt idx="15552">
                  <c:v>2.6663920000000001</c:v>
                </c:pt>
                <c:pt idx="15553">
                  <c:v>2.7720639999999999</c:v>
                </c:pt>
                <c:pt idx="15554">
                  <c:v>2.8327469999999999</c:v>
                </c:pt>
                <c:pt idx="15555">
                  <c:v>2.8958599999999999</c:v>
                </c:pt>
                <c:pt idx="15556">
                  <c:v>2.9586600000000001</c:v>
                </c:pt>
                <c:pt idx="15557">
                  <c:v>3.0211399999999999</c:v>
                </c:pt>
                <c:pt idx="15558">
                  <c:v>3.2840419999999999</c:v>
                </c:pt>
                <c:pt idx="15559">
                  <c:v>3.2840419999999999</c:v>
                </c:pt>
                <c:pt idx="15560">
                  <c:v>3.2840419999999999</c:v>
                </c:pt>
                <c:pt idx="15561">
                  <c:v>3.3798409999999999</c:v>
                </c:pt>
                <c:pt idx="15562">
                  <c:v>3.4392529999999999</c:v>
                </c:pt>
                <c:pt idx="15563">
                  <c:v>3.4982639999999998</c:v>
                </c:pt>
                <c:pt idx="15564">
                  <c:v>3.5563790000000002</c:v>
                </c:pt>
                <c:pt idx="15565">
                  <c:v>3.6114820000000001</c:v>
                </c:pt>
                <c:pt idx="15566">
                  <c:v>3.6679379999999999</c:v>
                </c:pt>
                <c:pt idx="15567">
                  <c:v>3.6679379999999999</c:v>
                </c:pt>
                <c:pt idx="15568">
                  <c:v>3.8593679999999999</c:v>
                </c:pt>
                <c:pt idx="15569">
                  <c:v>3.8593679999999999</c:v>
                </c:pt>
                <c:pt idx="15570">
                  <c:v>3.8593679999999999</c:v>
                </c:pt>
                <c:pt idx="15571">
                  <c:v>3.894809</c:v>
                </c:pt>
                <c:pt idx="15572">
                  <c:v>3.9478900000000001</c:v>
                </c:pt>
                <c:pt idx="15573">
                  <c:v>4.0030970000000003</c:v>
                </c:pt>
                <c:pt idx="15574">
                  <c:v>4.2164479999999998</c:v>
                </c:pt>
                <c:pt idx="15575">
                  <c:v>4.2164479999999998</c:v>
                </c:pt>
                <c:pt idx="15576">
                  <c:v>4.2164479999999998</c:v>
                </c:pt>
                <c:pt idx="15577">
                  <c:v>4.3951330000000004</c:v>
                </c:pt>
                <c:pt idx="15578">
                  <c:v>4.3951330000000004</c:v>
                </c:pt>
                <c:pt idx="15579">
                  <c:v>4.3951330000000004</c:v>
                </c:pt>
                <c:pt idx="15580">
                  <c:v>4.4241549999999998</c:v>
                </c:pt>
                <c:pt idx="15581">
                  <c:v>4.4740219999999997</c:v>
                </c:pt>
                <c:pt idx="15582">
                  <c:v>4.6578660000000003</c:v>
                </c:pt>
                <c:pt idx="15583">
                  <c:v>4.6578660000000003</c:v>
                </c:pt>
                <c:pt idx="15584">
                  <c:v>4.7004950000000001</c:v>
                </c:pt>
                <c:pt idx="15585">
                  <c:v>4.7004950000000001</c:v>
                </c:pt>
                <c:pt idx="15586">
                  <c:v>4.8476150000000002</c:v>
                </c:pt>
                <c:pt idx="15587">
                  <c:v>4.8476150000000002</c:v>
                </c:pt>
                <c:pt idx="15588">
                  <c:v>4.8476150000000002</c:v>
                </c:pt>
                <c:pt idx="15589">
                  <c:v>4.9066830000000001</c:v>
                </c:pt>
                <c:pt idx="15590">
                  <c:v>5.0391880000000002</c:v>
                </c:pt>
                <c:pt idx="15591">
                  <c:v>5.0391880000000002</c:v>
                </c:pt>
                <c:pt idx="15592">
                  <c:v>5.069172</c:v>
                </c:pt>
                <c:pt idx="15593">
                  <c:v>5.069172</c:v>
                </c:pt>
                <c:pt idx="15594">
                  <c:v>5.1764950000000001</c:v>
                </c:pt>
                <c:pt idx="15595">
                  <c:v>5.1764950000000001</c:v>
                </c:pt>
                <c:pt idx="15596">
                  <c:v>5.1912269999999996</c:v>
                </c:pt>
                <c:pt idx="15597">
                  <c:v>5.2179630000000001</c:v>
                </c:pt>
                <c:pt idx="15598">
                  <c:v>5.3162919999999998</c:v>
                </c:pt>
                <c:pt idx="15599">
                  <c:v>5.3162919999999998</c:v>
                </c:pt>
                <c:pt idx="15600">
                  <c:v>5.3390029999999999</c:v>
                </c:pt>
                <c:pt idx="15601">
                  <c:v>5.3390029999999999</c:v>
                </c:pt>
                <c:pt idx="15602">
                  <c:v>5.5032399999999999</c:v>
                </c:pt>
                <c:pt idx="15603">
                  <c:v>5.5032399999999999</c:v>
                </c:pt>
                <c:pt idx="15604">
                  <c:v>5.5140140000000004</c:v>
                </c:pt>
                <c:pt idx="15605">
                  <c:v>5.5345250000000004</c:v>
                </c:pt>
                <c:pt idx="15606">
                  <c:v>5.6193359999999997</c:v>
                </c:pt>
                <c:pt idx="15607">
                  <c:v>5.6193359999999997</c:v>
                </c:pt>
                <c:pt idx="15608">
                  <c:v>5.6405580000000004</c:v>
                </c:pt>
                <c:pt idx="15609">
                  <c:v>5.6405580000000004</c:v>
                </c:pt>
                <c:pt idx="15610">
                  <c:v>5.7124959999999998</c:v>
                </c:pt>
                <c:pt idx="15611">
                  <c:v>5.7124959999999998</c:v>
                </c:pt>
                <c:pt idx="15612">
                  <c:v>5.7254509999999996</c:v>
                </c:pt>
                <c:pt idx="15613">
                  <c:v>5.745914</c:v>
                </c:pt>
                <c:pt idx="15614">
                  <c:v>5.8243</c:v>
                </c:pt>
                <c:pt idx="15615">
                  <c:v>5.8243</c:v>
                </c:pt>
                <c:pt idx="15616">
                  <c:v>5.8436339999999998</c:v>
                </c:pt>
                <c:pt idx="15617">
                  <c:v>5.8436339999999998</c:v>
                </c:pt>
                <c:pt idx="15618">
                  <c:v>5.9077029999999997</c:v>
                </c:pt>
                <c:pt idx="15619">
                  <c:v>5.9077029999999997</c:v>
                </c:pt>
                <c:pt idx="15620">
                  <c:v>5.9193379999999998</c:v>
                </c:pt>
                <c:pt idx="15621">
                  <c:v>5.9375309999999999</c:v>
                </c:pt>
                <c:pt idx="15622">
                  <c:v>6.002936</c:v>
                </c:pt>
                <c:pt idx="15623">
                  <c:v>6.002936</c:v>
                </c:pt>
                <c:pt idx="15624">
                  <c:v>6.0178399999999996</c:v>
                </c:pt>
                <c:pt idx="15625">
                  <c:v>6.0178399999999996</c:v>
                </c:pt>
                <c:pt idx="15626">
                  <c:v>6.0707950000000004</c:v>
                </c:pt>
                <c:pt idx="15627">
                  <c:v>6.0707950000000004</c:v>
                </c:pt>
                <c:pt idx="15628">
                  <c:v>6.0789920000000004</c:v>
                </c:pt>
                <c:pt idx="15629">
                  <c:v>6.0919629999999998</c:v>
                </c:pt>
                <c:pt idx="15630">
                  <c:v>6.1527269999999996</c:v>
                </c:pt>
                <c:pt idx="15631">
                  <c:v>6.1527269999999996</c:v>
                </c:pt>
                <c:pt idx="15632">
                  <c:v>6.195843</c:v>
                </c:pt>
                <c:pt idx="15633">
                  <c:v>6.195843</c:v>
                </c:pt>
                <c:pt idx="15634">
                  <c:v>6.2005650000000001</c:v>
                </c:pt>
                <c:pt idx="15635">
                  <c:v>6.2104030000000003</c:v>
                </c:pt>
                <c:pt idx="15636">
                  <c:v>6.2202029999999997</c:v>
                </c:pt>
                <c:pt idx="15637">
                  <c:v>6.2297640000000003</c:v>
                </c:pt>
                <c:pt idx="15638">
                  <c:v>6.2565860000000004</c:v>
                </c:pt>
                <c:pt idx="15639">
                  <c:v>6.2565860000000004</c:v>
                </c:pt>
                <c:pt idx="15640">
                  <c:v>6.293221</c:v>
                </c:pt>
                <c:pt idx="15641">
                  <c:v>6.293221</c:v>
                </c:pt>
                <c:pt idx="15642">
                  <c:v>6.2966670000000002</c:v>
                </c:pt>
                <c:pt idx="15643">
                  <c:v>6.3039949999999996</c:v>
                </c:pt>
                <c:pt idx="15644">
                  <c:v>6.3113049999999999</c:v>
                </c:pt>
                <c:pt idx="15645">
                  <c:v>6.3179340000000002</c:v>
                </c:pt>
                <c:pt idx="15646">
                  <c:v>6.3385150000000001</c:v>
                </c:pt>
                <c:pt idx="15647">
                  <c:v>6.3385150000000001</c:v>
                </c:pt>
                <c:pt idx="15648">
                  <c:v>6.3704169999999998</c:v>
                </c:pt>
                <c:pt idx="15649">
                  <c:v>6.3704169999999998</c:v>
                </c:pt>
                <c:pt idx="15650">
                  <c:v>6.3730609999999999</c:v>
                </c:pt>
                <c:pt idx="15651">
                  <c:v>6.3791070000000003</c:v>
                </c:pt>
                <c:pt idx="15652">
                  <c:v>6.38551</c:v>
                </c:pt>
                <c:pt idx="15653">
                  <c:v>6.3921489999999999</c:v>
                </c:pt>
                <c:pt idx="15654">
                  <c:v>6.4134250000000002</c:v>
                </c:pt>
                <c:pt idx="15655">
                  <c:v>6.4134250000000002</c:v>
                </c:pt>
                <c:pt idx="15656">
                  <c:v>6.4483560000000004</c:v>
                </c:pt>
                <c:pt idx="15657">
                  <c:v>6.4483560000000004</c:v>
                </c:pt>
                <c:pt idx="15658">
                  <c:v>6.4510079999999999</c:v>
                </c:pt>
                <c:pt idx="15659">
                  <c:v>6.4587349999999999</c:v>
                </c:pt>
                <c:pt idx="15660">
                  <c:v>6.4667289999999999</c:v>
                </c:pt>
                <c:pt idx="15661">
                  <c:v>6.4750040000000002</c:v>
                </c:pt>
                <c:pt idx="15662">
                  <c:v>6.5018219999999998</c:v>
                </c:pt>
                <c:pt idx="15663">
                  <c:v>6.5018219999999998</c:v>
                </c:pt>
                <c:pt idx="15664">
                  <c:v>6.5443809999999996</c:v>
                </c:pt>
                <c:pt idx="15665">
                  <c:v>6.5443809999999996</c:v>
                </c:pt>
                <c:pt idx="15666">
                  <c:v>6.5492660000000003</c:v>
                </c:pt>
                <c:pt idx="15667">
                  <c:v>6.5590380000000001</c:v>
                </c:pt>
                <c:pt idx="15668">
                  <c:v>6.5695829999999997</c:v>
                </c:pt>
                <c:pt idx="15669">
                  <c:v>6.5806779999999998</c:v>
                </c:pt>
                <c:pt idx="15670">
                  <c:v>6.6171360000000004</c:v>
                </c:pt>
                <c:pt idx="15671">
                  <c:v>6.6171360000000004</c:v>
                </c:pt>
                <c:pt idx="15672">
                  <c:v>6.6693340000000001</c:v>
                </c:pt>
                <c:pt idx="15673">
                  <c:v>6.6693340000000001</c:v>
                </c:pt>
                <c:pt idx="15674">
                  <c:v>6.6753080000000002</c:v>
                </c:pt>
                <c:pt idx="15675">
                  <c:v>6.6886590000000004</c:v>
                </c:pt>
                <c:pt idx="15676">
                  <c:v>6.7021990000000002</c:v>
                </c:pt>
                <c:pt idx="15677">
                  <c:v>6.7159060000000004</c:v>
                </c:pt>
                <c:pt idx="15678">
                  <c:v>6.7570079999999999</c:v>
                </c:pt>
                <c:pt idx="15679">
                  <c:v>6.7570079999999999</c:v>
                </c:pt>
                <c:pt idx="15680">
                  <c:v>6.8136210000000004</c:v>
                </c:pt>
                <c:pt idx="15681">
                  <c:v>6.8136210000000004</c:v>
                </c:pt>
                <c:pt idx="15682">
                  <c:v>6.8213800000000004</c:v>
                </c:pt>
                <c:pt idx="15683">
                  <c:v>6.8348969999999998</c:v>
                </c:pt>
                <c:pt idx="15684">
                  <c:v>6.8491910000000003</c:v>
                </c:pt>
                <c:pt idx="15685">
                  <c:v>6.8634120000000003</c:v>
                </c:pt>
                <c:pt idx="15686">
                  <c:v>6.9055479999999996</c:v>
                </c:pt>
                <c:pt idx="15687">
                  <c:v>6.9055479999999996</c:v>
                </c:pt>
                <c:pt idx="15688">
                  <c:v>6.9613100000000001</c:v>
                </c:pt>
                <c:pt idx="15689">
                  <c:v>6.9613100000000001</c:v>
                </c:pt>
                <c:pt idx="15690">
                  <c:v>6.9676780000000003</c:v>
                </c:pt>
                <c:pt idx="15691">
                  <c:v>6.9812120000000002</c:v>
                </c:pt>
                <c:pt idx="15692">
                  <c:v>6.9938209999999996</c:v>
                </c:pt>
                <c:pt idx="15693">
                  <c:v>7.007085</c:v>
                </c:pt>
                <c:pt idx="15694">
                  <c:v>7.0458860000000003</c:v>
                </c:pt>
                <c:pt idx="15695">
                  <c:v>7.0458860000000003</c:v>
                </c:pt>
                <c:pt idx="15696">
                  <c:v>7.0985170000000002</c:v>
                </c:pt>
                <c:pt idx="15697">
                  <c:v>7.0985170000000002</c:v>
                </c:pt>
                <c:pt idx="15698">
                  <c:v>7.104088</c:v>
                </c:pt>
                <c:pt idx="15699">
                  <c:v>7.1161399999999997</c:v>
                </c:pt>
                <c:pt idx="15700">
                  <c:v>7.1283120000000002</c:v>
                </c:pt>
                <c:pt idx="15701">
                  <c:v>7.1515639999999996</c:v>
                </c:pt>
                <c:pt idx="15702">
                  <c:v>7.1752690000000001</c:v>
                </c:pt>
                <c:pt idx="15703">
                  <c:v>7.1752690000000001</c:v>
                </c:pt>
                <c:pt idx="15704">
                  <c:v>7.2257819999999997</c:v>
                </c:pt>
                <c:pt idx="15705">
                  <c:v>7.2257819999999997</c:v>
                </c:pt>
                <c:pt idx="15706">
                  <c:v>7.2310759999999998</c:v>
                </c:pt>
                <c:pt idx="15707">
                  <c:v>7.2551839999999999</c:v>
                </c:pt>
                <c:pt idx="15708">
                  <c:v>7.2551839999999999</c:v>
                </c:pt>
                <c:pt idx="15709">
                  <c:v>7.2672990000000004</c:v>
                </c:pt>
                <c:pt idx="15710">
                  <c:v>7.3016490000000003</c:v>
                </c:pt>
                <c:pt idx="15711">
                  <c:v>7.3016490000000003</c:v>
                </c:pt>
                <c:pt idx="15712">
                  <c:v>7.353923</c:v>
                </c:pt>
                <c:pt idx="15713">
                  <c:v>7.353923</c:v>
                </c:pt>
                <c:pt idx="15714">
                  <c:v>7.358727</c:v>
                </c:pt>
                <c:pt idx="15715">
                  <c:v>7.3824810000000003</c:v>
                </c:pt>
                <c:pt idx="15716">
                  <c:v>7.394628</c:v>
                </c:pt>
                <c:pt idx="15717">
                  <c:v>7.406466</c:v>
                </c:pt>
                <c:pt idx="15718">
                  <c:v>7.5242649999999998</c:v>
                </c:pt>
                <c:pt idx="15719">
                  <c:v>7.5362720000000003</c:v>
                </c:pt>
                <c:pt idx="15720">
                  <c:v>7.5482459999999998</c:v>
                </c:pt>
                <c:pt idx="15721">
                  <c:v>7.5593320000000004</c:v>
                </c:pt>
                <c:pt idx="15722">
                  <c:v>7.5593320000000004</c:v>
                </c:pt>
                <c:pt idx="15723">
                  <c:v>7.5593320000000004</c:v>
                </c:pt>
                <c:pt idx="15724">
                  <c:v>7.6518360000000003</c:v>
                </c:pt>
                <c:pt idx="15725">
                  <c:v>7.6518360000000003</c:v>
                </c:pt>
                <c:pt idx="15726">
                  <c:v>7.774419</c:v>
                </c:pt>
                <c:pt idx="15727">
                  <c:v>7.774419</c:v>
                </c:pt>
                <c:pt idx="15728">
                  <c:v>7.774419</c:v>
                </c:pt>
                <c:pt idx="15729">
                  <c:v>7.7775800000000004</c:v>
                </c:pt>
                <c:pt idx="15730">
                  <c:v>7.7953780000000004</c:v>
                </c:pt>
                <c:pt idx="15731">
                  <c:v>7.8044419999999999</c:v>
                </c:pt>
                <c:pt idx="15732">
                  <c:v>7.813358</c:v>
                </c:pt>
                <c:pt idx="15733">
                  <c:v>7.8221360000000004</c:v>
                </c:pt>
                <c:pt idx="15734">
                  <c:v>7.8305400000000001</c:v>
                </c:pt>
                <c:pt idx="15735">
                  <c:v>7.8305400000000001</c:v>
                </c:pt>
                <c:pt idx="15736">
                  <c:v>7.8305400000000001</c:v>
                </c:pt>
                <c:pt idx="15737">
                  <c:v>7.8305400000000001</c:v>
                </c:pt>
                <c:pt idx="15738">
                  <c:v>7.8305400000000001</c:v>
                </c:pt>
                <c:pt idx="15739">
                  <c:v>7.8305400000000001</c:v>
                </c:pt>
                <c:pt idx="15740">
                  <c:v>7.8788879999999999</c:v>
                </c:pt>
                <c:pt idx="15741">
                  <c:v>7.8788879999999999</c:v>
                </c:pt>
                <c:pt idx="15742">
                  <c:v>7.8788879999999999</c:v>
                </c:pt>
                <c:pt idx="15743">
                  <c:v>7.8788879999999999</c:v>
                </c:pt>
                <c:pt idx="15744">
                  <c:v>7.8788879999999999</c:v>
                </c:pt>
                <c:pt idx="15745">
                  <c:v>7.8871349999999998</c:v>
                </c:pt>
                <c:pt idx="15746">
                  <c:v>7.8948989999999997</c:v>
                </c:pt>
                <c:pt idx="15747">
                  <c:v>7.9027310000000002</c:v>
                </c:pt>
                <c:pt idx="15748">
                  <c:v>7.9106509999999997</c:v>
                </c:pt>
                <c:pt idx="15749">
                  <c:v>7.9186569999999996</c:v>
                </c:pt>
                <c:pt idx="15750">
                  <c:v>7.9766849999999998</c:v>
                </c:pt>
                <c:pt idx="15751">
                  <c:v>7.9766849999999998</c:v>
                </c:pt>
                <c:pt idx="15752">
                  <c:v>7.9766849999999998</c:v>
                </c:pt>
                <c:pt idx="15753">
                  <c:v>7.9777420000000001</c:v>
                </c:pt>
                <c:pt idx="15754">
                  <c:v>7.9945690000000003</c:v>
                </c:pt>
                <c:pt idx="15755">
                  <c:v>8.0028369999999995</c:v>
                </c:pt>
                <c:pt idx="15756">
                  <c:v>8.0109150000000007</c:v>
                </c:pt>
                <c:pt idx="15757">
                  <c:v>8.0179290000000005</c:v>
                </c:pt>
                <c:pt idx="15758">
                  <c:v>8.0805530000000001</c:v>
                </c:pt>
                <c:pt idx="15759">
                  <c:v>8.0866000000000007</c:v>
                </c:pt>
                <c:pt idx="15760">
                  <c:v>8.0920959999999997</c:v>
                </c:pt>
                <c:pt idx="15761">
                  <c:v>8.0963220000000007</c:v>
                </c:pt>
                <c:pt idx="15762">
                  <c:v>8.1006610000000006</c:v>
                </c:pt>
                <c:pt idx="15763">
                  <c:v>8.1052420000000005</c:v>
                </c:pt>
                <c:pt idx="15764">
                  <c:v>8.1052420000000005</c:v>
                </c:pt>
                <c:pt idx="15765">
                  <c:v>8.1052420000000005</c:v>
                </c:pt>
                <c:pt idx="15766">
                  <c:v>8.1443600000000007</c:v>
                </c:pt>
                <c:pt idx="15767">
                  <c:v>8.1466399999999997</c:v>
                </c:pt>
                <c:pt idx="15768">
                  <c:v>8.1493749999999991</c:v>
                </c:pt>
                <c:pt idx="15769">
                  <c:v>8.1520170000000007</c:v>
                </c:pt>
                <c:pt idx="15770">
                  <c:v>8.1546070000000004</c:v>
                </c:pt>
                <c:pt idx="15771">
                  <c:v>8.1569400000000005</c:v>
                </c:pt>
                <c:pt idx="15772">
                  <c:v>8.1569400000000005</c:v>
                </c:pt>
                <c:pt idx="15773">
                  <c:v>8.1569400000000005</c:v>
                </c:pt>
                <c:pt idx="15774">
                  <c:v>8.1906970000000001</c:v>
                </c:pt>
                <c:pt idx="15775">
                  <c:v>8.1924869999999999</c:v>
                </c:pt>
                <c:pt idx="15776">
                  <c:v>8.1937069999999999</c:v>
                </c:pt>
                <c:pt idx="15777">
                  <c:v>8.1941889999999997</c:v>
                </c:pt>
                <c:pt idx="15778">
                  <c:v>8.1899610000000003</c:v>
                </c:pt>
                <c:pt idx="15779">
                  <c:v>8.1852070000000001</c:v>
                </c:pt>
                <c:pt idx="15780">
                  <c:v>8.1852070000000001</c:v>
                </c:pt>
                <c:pt idx="15781">
                  <c:v>8.1852070000000001</c:v>
                </c:pt>
                <c:pt idx="15782">
                  <c:v>8.1844859999999997</c:v>
                </c:pt>
                <c:pt idx="15783">
                  <c:v>8.1753499999999999</c:v>
                </c:pt>
                <c:pt idx="15784">
                  <c:v>8.1588370000000001</c:v>
                </c:pt>
                <c:pt idx="15785">
                  <c:v>8.1411929999999995</c:v>
                </c:pt>
                <c:pt idx="15786">
                  <c:v>8.1221560000000004</c:v>
                </c:pt>
                <c:pt idx="15787">
                  <c:v>8.1017119999999991</c:v>
                </c:pt>
                <c:pt idx="15788">
                  <c:v>8.1017119999999991</c:v>
                </c:pt>
                <c:pt idx="15789">
                  <c:v>8.1017119999999991</c:v>
                </c:pt>
                <c:pt idx="15790">
                  <c:v>8.0285829999999994</c:v>
                </c:pt>
                <c:pt idx="15791">
                  <c:v>8.0005699999999997</c:v>
                </c:pt>
                <c:pt idx="15792">
                  <c:v>7.9715109999999996</c:v>
                </c:pt>
                <c:pt idx="15793">
                  <c:v>7.9415959999999997</c:v>
                </c:pt>
                <c:pt idx="15794">
                  <c:v>7.9110399999999998</c:v>
                </c:pt>
                <c:pt idx="15795">
                  <c:v>7.8803179999999999</c:v>
                </c:pt>
                <c:pt idx="15796">
                  <c:v>7.8803179999999999</c:v>
                </c:pt>
                <c:pt idx="15797">
                  <c:v>7.8803179999999999</c:v>
                </c:pt>
                <c:pt idx="15798">
                  <c:v>7.7648260000000002</c:v>
                </c:pt>
                <c:pt idx="15799">
                  <c:v>7.7288560000000004</c:v>
                </c:pt>
                <c:pt idx="15800">
                  <c:v>7.6927519999999996</c:v>
                </c:pt>
                <c:pt idx="15801">
                  <c:v>7.6569089999999997</c:v>
                </c:pt>
                <c:pt idx="15802">
                  <c:v>7.6215330000000003</c:v>
                </c:pt>
                <c:pt idx="15803">
                  <c:v>7.5868820000000001</c:v>
                </c:pt>
                <c:pt idx="15804">
                  <c:v>7.5868820000000001</c:v>
                </c:pt>
                <c:pt idx="15805">
                  <c:v>7.5868820000000001</c:v>
                </c:pt>
                <c:pt idx="15806">
                  <c:v>7.4841280000000001</c:v>
                </c:pt>
                <c:pt idx="15807">
                  <c:v>7.4551819999999998</c:v>
                </c:pt>
                <c:pt idx="15808">
                  <c:v>7.4288069999999999</c:v>
                </c:pt>
                <c:pt idx="15809">
                  <c:v>7.4047239999999999</c:v>
                </c:pt>
                <c:pt idx="15810">
                  <c:v>7.3913469999999997</c:v>
                </c:pt>
                <c:pt idx="15811">
                  <c:v>7.3808610000000003</c:v>
                </c:pt>
                <c:pt idx="15812">
                  <c:v>7.3808610000000003</c:v>
                </c:pt>
                <c:pt idx="15813">
                  <c:v>7.3808610000000003</c:v>
                </c:pt>
                <c:pt idx="15814">
                  <c:v>7.4075189999999997</c:v>
                </c:pt>
                <c:pt idx="15815">
                  <c:v>7.4096869999999999</c:v>
                </c:pt>
                <c:pt idx="15816">
                  <c:v>7.4228259999999997</c:v>
                </c:pt>
                <c:pt idx="15817">
                  <c:v>7.4384170000000003</c:v>
                </c:pt>
                <c:pt idx="15818">
                  <c:v>7.4561440000000001</c:v>
                </c:pt>
                <c:pt idx="15819">
                  <c:v>7.473719</c:v>
                </c:pt>
                <c:pt idx="15820">
                  <c:v>7.473719</c:v>
                </c:pt>
                <c:pt idx="15821">
                  <c:v>7.473719</c:v>
                </c:pt>
                <c:pt idx="15822">
                  <c:v>7.5984720000000001</c:v>
                </c:pt>
                <c:pt idx="15823">
                  <c:v>7.6119149999999998</c:v>
                </c:pt>
                <c:pt idx="15824">
                  <c:v>7.6397399999999998</c:v>
                </c:pt>
                <c:pt idx="15825">
                  <c:v>7.6684979999999996</c:v>
                </c:pt>
                <c:pt idx="15826">
                  <c:v>7.6942310000000003</c:v>
                </c:pt>
                <c:pt idx="15827">
                  <c:v>7.7170529999999999</c:v>
                </c:pt>
                <c:pt idx="15828">
                  <c:v>7.7399209999999998</c:v>
                </c:pt>
                <c:pt idx="15829">
                  <c:v>7.7571599999999998</c:v>
                </c:pt>
                <c:pt idx="15830">
                  <c:v>7.8301780000000001</c:v>
                </c:pt>
                <c:pt idx="15831">
                  <c:v>7.8301780000000001</c:v>
                </c:pt>
                <c:pt idx="15832">
                  <c:v>7.8244509999999998</c:v>
                </c:pt>
                <c:pt idx="15833">
                  <c:v>7.8113630000000001</c:v>
                </c:pt>
                <c:pt idx="15834">
                  <c:v>7.7875329999999998</c:v>
                </c:pt>
                <c:pt idx="15835">
                  <c:v>7.7552250000000003</c:v>
                </c:pt>
                <c:pt idx="15836">
                  <c:v>7.7108100000000004</c:v>
                </c:pt>
                <c:pt idx="15837">
                  <c:v>7.6538760000000003</c:v>
                </c:pt>
                <c:pt idx="15838">
                  <c:v>7.4502699999999997</c:v>
                </c:pt>
                <c:pt idx="15839">
                  <c:v>7.4502699999999997</c:v>
                </c:pt>
                <c:pt idx="15840">
                  <c:v>7.3029219999999997</c:v>
                </c:pt>
                <c:pt idx="15841">
                  <c:v>7.1955549999999997</c:v>
                </c:pt>
                <c:pt idx="15842">
                  <c:v>7.0802339999999999</c:v>
                </c:pt>
                <c:pt idx="15843">
                  <c:v>6.9545620000000001</c:v>
                </c:pt>
                <c:pt idx="15844">
                  <c:v>6.8151320000000002</c:v>
                </c:pt>
                <c:pt idx="15845">
                  <c:v>6.6643280000000003</c:v>
                </c:pt>
                <c:pt idx="15846">
                  <c:v>6.1287929999999999</c:v>
                </c:pt>
                <c:pt idx="15847">
                  <c:v>6.1287929999999999</c:v>
                </c:pt>
                <c:pt idx="15848">
                  <c:v>5.8535570000000003</c:v>
                </c:pt>
                <c:pt idx="15849">
                  <c:v>5.6708879999999997</c:v>
                </c:pt>
                <c:pt idx="15850">
                  <c:v>5.5023920000000004</c:v>
                </c:pt>
                <c:pt idx="15851">
                  <c:v>5.322864</c:v>
                </c:pt>
                <c:pt idx="15852">
                  <c:v>5.1478320000000002</c:v>
                </c:pt>
                <c:pt idx="15853">
                  <c:v>4.9879910000000001</c:v>
                </c:pt>
                <c:pt idx="15854">
                  <c:v>4.1099680000000003</c:v>
                </c:pt>
                <c:pt idx="15855">
                  <c:v>4.1099680000000003</c:v>
                </c:pt>
                <c:pt idx="15856">
                  <c:v>3.9406560000000002</c:v>
                </c:pt>
                <c:pt idx="15857">
                  <c:v>3.8534060000000001</c:v>
                </c:pt>
                <c:pt idx="15858">
                  <c:v>3.7809029999999999</c:v>
                </c:pt>
                <c:pt idx="15859">
                  <c:v>3.7267899999999998</c:v>
                </c:pt>
                <c:pt idx="15860">
                  <c:v>3.6916190000000002</c:v>
                </c:pt>
                <c:pt idx="15861">
                  <c:v>3.6693739999999999</c:v>
                </c:pt>
                <c:pt idx="15862">
                  <c:v>3.5983619999999998</c:v>
                </c:pt>
                <c:pt idx="15863">
                  <c:v>3.5983619999999998</c:v>
                </c:pt>
                <c:pt idx="15864">
                  <c:v>3.6122369999999999</c:v>
                </c:pt>
                <c:pt idx="15865">
                  <c:v>3.6240920000000001</c:v>
                </c:pt>
                <c:pt idx="15866">
                  <c:v>3.6389550000000002</c:v>
                </c:pt>
                <c:pt idx="15867">
                  <c:v>3.6543320000000001</c:v>
                </c:pt>
                <c:pt idx="15868">
                  <c:v>3.6679469999999998</c:v>
                </c:pt>
                <c:pt idx="15869">
                  <c:v>3.677664</c:v>
                </c:pt>
                <c:pt idx="15870">
                  <c:v>3.65889</c:v>
                </c:pt>
                <c:pt idx="15871">
                  <c:v>3.65889</c:v>
                </c:pt>
                <c:pt idx="15872">
                  <c:v>3.6484570000000001</c:v>
                </c:pt>
                <c:pt idx="15873">
                  <c:v>3.6270519999999999</c:v>
                </c:pt>
                <c:pt idx="15874">
                  <c:v>3.5937790000000001</c:v>
                </c:pt>
                <c:pt idx="15875">
                  <c:v>3.54949</c:v>
                </c:pt>
                <c:pt idx="15876">
                  <c:v>3.4944570000000001</c:v>
                </c:pt>
                <c:pt idx="15877">
                  <c:v>3.427937</c:v>
                </c:pt>
                <c:pt idx="15878">
                  <c:v>3.1535679999999999</c:v>
                </c:pt>
                <c:pt idx="15879">
                  <c:v>3.1535679999999999</c:v>
                </c:pt>
                <c:pt idx="15880">
                  <c:v>3.017147</c:v>
                </c:pt>
                <c:pt idx="15881">
                  <c:v>2.9146390000000002</c:v>
                </c:pt>
                <c:pt idx="15882">
                  <c:v>2.8053729999999999</c:v>
                </c:pt>
                <c:pt idx="15883">
                  <c:v>2.6905299999999999</c:v>
                </c:pt>
                <c:pt idx="15884">
                  <c:v>2.566694</c:v>
                </c:pt>
                <c:pt idx="15885">
                  <c:v>2.4396170000000001</c:v>
                </c:pt>
                <c:pt idx="15886">
                  <c:v>1.8078430000000001</c:v>
                </c:pt>
                <c:pt idx="15887">
                  <c:v>1.682043</c:v>
                </c:pt>
                <c:pt idx="15888">
                  <c:v>1.550843</c:v>
                </c:pt>
                <c:pt idx="15889">
                  <c:v>1.4232590000000001</c:v>
                </c:pt>
                <c:pt idx="15890">
                  <c:v>1.305609</c:v>
                </c:pt>
                <c:pt idx="15891">
                  <c:v>1.1897230000000001</c:v>
                </c:pt>
                <c:pt idx="15892">
                  <c:v>1.1897230000000001</c:v>
                </c:pt>
                <c:pt idx="15893">
                  <c:v>1.185602</c:v>
                </c:pt>
                <c:pt idx="15894">
                  <c:v>0.67261899999999997</c:v>
                </c:pt>
                <c:pt idx="15895">
                  <c:v>0.58366899999999999</c:v>
                </c:pt>
                <c:pt idx="15896">
                  <c:v>0.50620600000000004</c:v>
                </c:pt>
                <c:pt idx="15897">
                  <c:v>0.43338399999999999</c:v>
                </c:pt>
                <c:pt idx="15898">
                  <c:v>0.36876199999999998</c:v>
                </c:pt>
                <c:pt idx="15899">
                  <c:v>0.31212600000000001</c:v>
                </c:pt>
                <c:pt idx="15900">
                  <c:v>0.31212600000000001</c:v>
                </c:pt>
                <c:pt idx="15901">
                  <c:v>0.16350300000000001</c:v>
                </c:pt>
                <c:pt idx="15902">
                  <c:v>0.11228200000000001</c:v>
                </c:pt>
                <c:pt idx="15903">
                  <c:v>8.8136000000000006E-2</c:v>
                </c:pt>
                <c:pt idx="15904">
                  <c:v>6.9223999999999994E-2</c:v>
                </c:pt>
                <c:pt idx="15905">
                  <c:v>5.5E-2</c:v>
                </c:pt>
                <c:pt idx="15906">
                  <c:v>4.4991000000000003E-2</c:v>
                </c:pt>
                <c:pt idx="15907">
                  <c:v>3.9001000000000001E-2</c:v>
                </c:pt>
                <c:pt idx="15908">
                  <c:v>3.9001000000000001E-2</c:v>
                </c:pt>
                <c:pt idx="15909">
                  <c:v>3.5095000000000001E-2</c:v>
                </c:pt>
                <c:pt idx="15910">
                  <c:v>5.7386E-2</c:v>
                </c:pt>
                <c:pt idx="15911">
                  <c:v>7.1806999999999996E-2</c:v>
                </c:pt>
                <c:pt idx="15912">
                  <c:v>8.6907999999999999E-2</c:v>
                </c:pt>
                <c:pt idx="15913">
                  <c:v>0.102866</c:v>
                </c:pt>
                <c:pt idx="15914">
                  <c:v>0.119517</c:v>
                </c:pt>
                <c:pt idx="15915">
                  <c:v>0.136488</c:v>
                </c:pt>
                <c:pt idx="15916">
                  <c:v>0.136488</c:v>
                </c:pt>
                <c:pt idx="15917">
                  <c:v>0.180121</c:v>
                </c:pt>
                <c:pt idx="15918">
                  <c:v>0.20964099999999999</c:v>
                </c:pt>
                <c:pt idx="15919">
                  <c:v>0.22509399999999999</c:v>
                </c:pt>
                <c:pt idx="15920">
                  <c:v>0.238815</c:v>
                </c:pt>
                <c:pt idx="15921">
                  <c:v>0.24992900000000001</c:v>
                </c:pt>
                <c:pt idx="15922">
                  <c:v>0.257272</c:v>
                </c:pt>
                <c:pt idx="15923">
                  <c:v>0.25988</c:v>
                </c:pt>
                <c:pt idx="15924">
                  <c:v>0.25988</c:v>
                </c:pt>
                <c:pt idx="15925">
                  <c:v>0.236235</c:v>
                </c:pt>
                <c:pt idx="15926">
                  <c:v>0.212559</c:v>
                </c:pt>
                <c:pt idx="15927">
                  <c:v>0.18858800000000001</c:v>
                </c:pt>
                <c:pt idx="15928">
                  <c:v>0.15606100000000001</c:v>
                </c:pt>
                <c:pt idx="15929">
                  <c:v>0.117058</c:v>
                </c:pt>
                <c:pt idx="15930">
                  <c:v>7.0666000000000007E-2</c:v>
                </c:pt>
                <c:pt idx="15931">
                  <c:v>1.7949E-2</c:v>
                </c:pt>
                <c:pt idx="15932">
                  <c:v>1.7949E-2</c:v>
                </c:pt>
                <c:pt idx="15933">
                  <c:v>-0.17714199999999999</c:v>
                </c:pt>
                <c:pt idx="15934">
                  <c:v>-0.354022</c:v>
                </c:pt>
                <c:pt idx="15935">
                  <c:v>-0.354022</c:v>
                </c:pt>
                <c:pt idx="15936">
                  <c:v>-0.42844199999999999</c:v>
                </c:pt>
                <c:pt idx="15937">
                  <c:v>-0.50200800000000001</c:v>
                </c:pt>
                <c:pt idx="15938">
                  <c:v>-0.58102900000000002</c:v>
                </c:pt>
                <c:pt idx="15939">
                  <c:v>-0.66028299999999995</c:v>
                </c:pt>
                <c:pt idx="15940">
                  <c:v>-0.66028299999999995</c:v>
                </c:pt>
                <c:pt idx="15941">
                  <c:v>-0.92427800000000004</c:v>
                </c:pt>
                <c:pt idx="15942">
                  <c:v>-1.128201</c:v>
                </c:pt>
                <c:pt idx="15943">
                  <c:v>-1.128201</c:v>
                </c:pt>
                <c:pt idx="15944">
                  <c:v>-1.205719</c:v>
                </c:pt>
                <c:pt idx="15945">
                  <c:v>-1.2821199999999999</c:v>
                </c:pt>
                <c:pt idx="15946">
                  <c:v>-1.353788</c:v>
                </c:pt>
                <c:pt idx="15947">
                  <c:v>-1.427413</c:v>
                </c:pt>
                <c:pt idx="15948">
                  <c:v>-1.427413</c:v>
                </c:pt>
                <c:pt idx="15949">
                  <c:v>-1.6672370000000001</c:v>
                </c:pt>
                <c:pt idx="15950">
                  <c:v>-1.8366309999999999</c:v>
                </c:pt>
                <c:pt idx="15951">
                  <c:v>-1.8366309999999999</c:v>
                </c:pt>
                <c:pt idx="15952">
                  <c:v>-1.899456</c:v>
                </c:pt>
                <c:pt idx="15953">
                  <c:v>-1.9604969999999999</c:v>
                </c:pt>
                <c:pt idx="15954">
                  <c:v>-2.0197720000000001</c:v>
                </c:pt>
                <c:pt idx="15955">
                  <c:v>-2.0773470000000001</c:v>
                </c:pt>
                <c:pt idx="15956">
                  <c:v>-2.0773470000000001</c:v>
                </c:pt>
                <c:pt idx="15957">
                  <c:v>-2.2695319999999999</c:v>
                </c:pt>
                <c:pt idx="15958">
                  <c:v>-2.383321</c:v>
                </c:pt>
                <c:pt idx="15959">
                  <c:v>-2.383321</c:v>
                </c:pt>
                <c:pt idx="15960">
                  <c:v>-2.427575</c:v>
                </c:pt>
                <c:pt idx="15961">
                  <c:v>-2.4709509999999999</c:v>
                </c:pt>
                <c:pt idx="15962">
                  <c:v>-2.5135670000000001</c:v>
                </c:pt>
                <c:pt idx="15963">
                  <c:v>-2.5555150000000002</c:v>
                </c:pt>
                <c:pt idx="15964">
                  <c:v>-2.5555150000000002</c:v>
                </c:pt>
                <c:pt idx="15965">
                  <c:v>-2.7149770000000002</c:v>
                </c:pt>
                <c:pt idx="15966">
                  <c:v>-2.8135669999999999</c:v>
                </c:pt>
                <c:pt idx="15967">
                  <c:v>-2.8135669999999999</c:v>
                </c:pt>
                <c:pt idx="15968">
                  <c:v>-2.8522210000000001</c:v>
                </c:pt>
                <c:pt idx="15969">
                  <c:v>-2.8899159999999999</c:v>
                </c:pt>
                <c:pt idx="15970">
                  <c:v>-2.9258679999999999</c:v>
                </c:pt>
                <c:pt idx="15971">
                  <c:v>-2.9613070000000001</c:v>
                </c:pt>
                <c:pt idx="15972">
                  <c:v>-2.9613070000000001</c:v>
                </c:pt>
                <c:pt idx="15973">
                  <c:v>-3.094109</c:v>
                </c:pt>
                <c:pt idx="15974">
                  <c:v>-3.1712090000000002</c:v>
                </c:pt>
                <c:pt idx="15975">
                  <c:v>-3.1712090000000002</c:v>
                </c:pt>
                <c:pt idx="15976">
                  <c:v>-3.1972719999999999</c:v>
                </c:pt>
                <c:pt idx="15977">
                  <c:v>-3.2225109999999999</c:v>
                </c:pt>
                <c:pt idx="15978">
                  <c:v>-3.24627</c:v>
                </c:pt>
                <c:pt idx="15979">
                  <c:v>-3.267989</c:v>
                </c:pt>
                <c:pt idx="15980">
                  <c:v>-3.267989</c:v>
                </c:pt>
                <c:pt idx="15981">
                  <c:v>-3.4030870000000002</c:v>
                </c:pt>
                <c:pt idx="15982">
                  <c:v>-3.4463200000000001</c:v>
                </c:pt>
                <c:pt idx="15983">
                  <c:v>-3.4463200000000001</c:v>
                </c:pt>
                <c:pt idx="15984">
                  <c:v>-3.4592329999999998</c:v>
                </c:pt>
                <c:pt idx="15985">
                  <c:v>-3.4704160000000002</c:v>
                </c:pt>
                <c:pt idx="15986">
                  <c:v>-3.479069</c:v>
                </c:pt>
                <c:pt idx="15987">
                  <c:v>-3.4851450000000002</c:v>
                </c:pt>
                <c:pt idx="15988">
                  <c:v>-3.4851450000000002</c:v>
                </c:pt>
                <c:pt idx="15989">
                  <c:v>-3.5027550000000001</c:v>
                </c:pt>
                <c:pt idx="15990">
                  <c:v>-3.482834</c:v>
                </c:pt>
                <c:pt idx="15991">
                  <c:v>-3.482834</c:v>
                </c:pt>
                <c:pt idx="15992">
                  <c:v>-3.4699420000000001</c:v>
                </c:pt>
                <c:pt idx="15993">
                  <c:v>-3.4538609999999998</c:v>
                </c:pt>
                <c:pt idx="15994">
                  <c:v>-3.4335239999999998</c:v>
                </c:pt>
                <c:pt idx="15995">
                  <c:v>-3.409319</c:v>
                </c:pt>
                <c:pt idx="15996">
                  <c:v>-3.409319</c:v>
                </c:pt>
                <c:pt idx="15997">
                  <c:v>-3.3293270000000001</c:v>
                </c:pt>
                <c:pt idx="15998">
                  <c:v>-3.2304780000000002</c:v>
                </c:pt>
                <c:pt idx="15999">
                  <c:v>-3.2304780000000002</c:v>
                </c:pt>
                <c:pt idx="16000">
                  <c:v>-3.1889989999999999</c:v>
                </c:pt>
                <c:pt idx="16001">
                  <c:v>-3.1416300000000001</c:v>
                </c:pt>
                <c:pt idx="16002">
                  <c:v>-3.0908899999999999</c:v>
                </c:pt>
                <c:pt idx="16003">
                  <c:v>-3.0388030000000001</c:v>
                </c:pt>
                <c:pt idx="16004">
                  <c:v>-3.0388030000000001</c:v>
                </c:pt>
                <c:pt idx="16005">
                  <c:v>-2.8637579999999998</c:v>
                </c:pt>
                <c:pt idx="16006">
                  <c:v>-2.7049620000000001</c:v>
                </c:pt>
                <c:pt idx="16007">
                  <c:v>-2.7049620000000001</c:v>
                </c:pt>
                <c:pt idx="16008">
                  <c:v>-2.6414800000000001</c:v>
                </c:pt>
                <c:pt idx="16009">
                  <c:v>-2.576241</c:v>
                </c:pt>
                <c:pt idx="16010">
                  <c:v>-2.5105379999999999</c:v>
                </c:pt>
                <c:pt idx="16011">
                  <c:v>-2.4440499999999998</c:v>
                </c:pt>
                <c:pt idx="16012">
                  <c:v>-2.4440499999999998</c:v>
                </c:pt>
                <c:pt idx="16013">
                  <c:v>-2.2365159999999999</c:v>
                </c:pt>
                <c:pt idx="16014">
                  <c:v>-1.9395880000000001</c:v>
                </c:pt>
                <c:pt idx="16015">
                  <c:v>-1.9395880000000001</c:v>
                </c:pt>
                <c:pt idx="16016">
                  <c:v>-1.8803559999999999</c:v>
                </c:pt>
                <c:pt idx="16017">
                  <c:v>-1.8206929999999999</c:v>
                </c:pt>
                <c:pt idx="16018">
                  <c:v>-1.8206929999999999</c:v>
                </c:pt>
                <c:pt idx="16019">
                  <c:v>-1.6482570000000001</c:v>
                </c:pt>
                <c:pt idx="16020">
                  <c:v>-1.6482570000000001</c:v>
                </c:pt>
                <c:pt idx="16021">
                  <c:v>-1.609345</c:v>
                </c:pt>
                <c:pt idx="16022">
                  <c:v>-1.3982760000000001</c:v>
                </c:pt>
                <c:pt idx="16023">
                  <c:v>-1.3982760000000001</c:v>
                </c:pt>
                <c:pt idx="16024">
                  <c:v>-1.3495170000000001</c:v>
                </c:pt>
                <c:pt idx="16025">
                  <c:v>-1.3016460000000001</c:v>
                </c:pt>
                <c:pt idx="16026">
                  <c:v>-1.3016460000000001</c:v>
                </c:pt>
                <c:pt idx="16027">
                  <c:v>-1.175821</c:v>
                </c:pt>
                <c:pt idx="16028">
                  <c:v>-1.175821</c:v>
                </c:pt>
                <c:pt idx="16029">
                  <c:v>-1.1418539999999999</c:v>
                </c:pt>
                <c:pt idx="16030">
                  <c:v>-0.97250599999999998</c:v>
                </c:pt>
                <c:pt idx="16031">
                  <c:v>-0.97250599999999998</c:v>
                </c:pt>
                <c:pt idx="16032">
                  <c:v>-0.93330199999999996</c:v>
                </c:pt>
                <c:pt idx="16033">
                  <c:v>-0.89732599999999996</c:v>
                </c:pt>
                <c:pt idx="16034">
                  <c:v>-0.89732599999999996</c:v>
                </c:pt>
                <c:pt idx="16035">
                  <c:v>-0.79530900000000004</c:v>
                </c:pt>
                <c:pt idx="16036">
                  <c:v>-0.79530900000000004</c:v>
                </c:pt>
                <c:pt idx="16037">
                  <c:v>-0.76952900000000002</c:v>
                </c:pt>
                <c:pt idx="16038">
                  <c:v>-0.65017999999999998</c:v>
                </c:pt>
                <c:pt idx="16039">
                  <c:v>-0.65017999999999998</c:v>
                </c:pt>
                <c:pt idx="16040">
                  <c:v>-0.62680400000000003</c:v>
                </c:pt>
                <c:pt idx="16041">
                  <c:v>-0.60382199999999997</c:v>
                </c:pt>
                <c:pt idx="16042">
                  <c:v>-0.60382199999999997</c:v>
                </c:pt>
                <c:pt idx="16043">
                  <c:v>-0.52122599999999997</c:v>
                </c:pt>
                <c:pt idx="16044">
                  <c:v>-0.52122599999999997</c:v>
                </c:pt>
                <c:pt idx="16045">
                  <c:v>-0.51324899999999996</c:v>
                </c:pt>
                <c:pt idx="16046">
                  <c:v>-0.45673799999999998</c:v>
                </c:pt>
                <c:pt idx="16047">
                  <c:v>-0.45673799999999998</c:v>
                </c:pt>
                <c:pt idx="16048">
                  <c:v>-0.44557799999999997</c:v>
                </c:pt>
                <c:pt idx="16049">
                  <c:v>-0.43422300000000003</c:v>
                </c:pt>
                <c:pt idx="16050">
                  <c:v>-0.43422300000000003</c:v>
                </c:pt>
                <c:pt idx="16051">
                  <c:v>-0.34017700000000001</c:v>
                </c:pt>
                <c:pt idx="16052">
                  <c:v>-0.34017700000000001</c:v>
                </c:pt>
                <c:pt idx="16053">
                  <c:v>-0.33857100000000001</c:v>
                </c:pt>
                <c:pt idx="16054">
                  <c:v>-0.26557900000000001</c:v>
                </c:pt>
                <c:pt idx="16055">
                  <c:v>-0.26557900000000001</c:v>
                </c:pt>
                <c:pt idx="16056">
                  <c:v>-0.243288</c:v>
                </c:pt>
                <c:pt idx="16057">
                  <c:v>-0.21906700000000001</c:v>
                </c:pt>
                <c:pt idx="16058">
                  <c:v>-0.21906700000000001</c:v>
                </c:pt>
                <c:pt idx="16059">
                  <c:v>-7.4246000000000006E-2</c:v>
                </c:pt>
                <c:pt idx="16060">
                  <c:v>-7.4246000000000006E-2</c:v>
                </c:pt>
                <c:pt idx="16061">
                  <c:v>-6.6637000000000002E-2</c:v>
                </c:pt>
                <c:pt idx="16062">
                  <c:v>8.5727999999999999E-2</c:v>
                </c:pt>
                <c:pt idx="16063">
                  <c:v>8.5727999999999999E-2</c:v>
                </c:pt>
                <c:pt idx="16064">
                  <c:v>0.13444999999999999</c:v>
                </c:pt>
                <c:pt idx="16065">
                  <c:v>0.18532499999999999</c:v>
                </c:pt>
                <c:pt idx="16066">
                  <c:v>0.18532499999999999</c:v>
                </c:pt>
                <c:pt idx="16067">
                  <c:v>0.39633499999999999</c:v>
                </c:pt>
                <c:pt idx="16068">
                  <c:v>0.39633499999999999</c:v>
                </c:pt>
                <c:pt idx="16069">
                  <c:v>0.42925999999999997</c:v>
                </c:pt>
                <c:pt idx="16070">
                  <c:v>0.704758</c:v>
                </c:pt>
                <c:pt idx="16071">
                  <c:v>0.78146199999999999</c:v>
                </c:pt>
                <c:pt idx="16072">
                  <c:v>0.85947099999999998</c:v>
                </c:pt>
                <c:pt idx="16073">
                  <c:v>0.85947099999999998</c:v>
                </c:pt>
                <c:pt idx="16074">
                  <c:v>0.85947099999999998</c:v>
                </c:pt>
                <c:pt idx="16075">
                  <c:v>0.85947099999999998</c:v>
                </c:pt>
                <c:pt idx="16076">
                  <c:v>1.134279</c:v>
                </c:pt>
                <c:pt idx="16077">
                  <c:v>1.134279</c:v>
                </c:pt>
                <c:pt idx="16078">
                  <c:v>1.2705249999999999</c:v>
                </c:pt>
                <c:pt idx="16079">
                  <c:v>1.360393</c:v>
                </c:pt>
                <c:pt idx="16080">
                  <c:v>1.45072</c:v>
                </c:pt>
                <c:pt idx="16081">
                  <c:v>1.5411459999999999</c:v>
                </c:pt>
                <c:pt idx="16082">
                  <c:v>1.631367</c:v>
                </c:pt>
                <c:pt idx="16083">
                  <c:v>1.721125</c:v>
                </c:pt>
                <c:pt idx="16084">
                  <c:v>1.721125</c:v>
                </c:pt>
                <c:pt idx="16085">
                  <c:v>1.721125</c:v>
                </c:pt>
                <c:pt idx="16086">
                  <c:v>2.1463770000000002</c:v>
                </c:pt>
                <c:pt idx="16087">
                  <c:v>2.2262580000000001</c:v>
                </c:pt>
                <c:pt idx="16088">
                  <c:v>2.3083719999999999</c:v>
                </c:pt>
                <c:pt idx="16089">
                  <c:v>2.3876189999999999</c:v>
                </c:pt>
                <c:pt idx="16090">
                  <c:v>2.4662259999999998</c:v>
                </c:pt>
                <c:pt idx="16091">
                  <c:v>2.5400900000000002</c:v>
                </c:pt>
                <c:pt idx="16092">
                  <c:v>2.5400900000000002</c:v>
                </c:pt>
                <c:pt idx="16093">
                  <c:v>2.5400900000000002</c:v>
                </c:pt>
                <c:pt idx="16094">
                  <c:v>2.8975759999999999</c:v>
                </c:pt>
                <c:pt idx="16095">
                  <c:v>2.9617599999999999</c:v>
                </c:pt>
                <c:pt idx="16096">
                  <c:v>3.0286620000000002</c:v>
                </c:pt>
                <c:pt idx="16097">
                  <c:v>3.0957240000000001</c:v>
                </c:pt>
                <c:pt idx="16098">
                  <c:v>3.1617679999999999</c:v>
                </c:pt>
                <c:pt idx="16099">
                  <c:v>3.2269700000000001</c:v>
                </c:pt>
                <c:pt idx="16100">
                  <c:v>3.2269700000000001</c:v>
                </c:pt>
                <c:pt idx="16101">
                  <c:v>3.2269700000000001</c:v>
                </c:pt>
                <c:pt idx="16102">
                  <c:v>3.5485340000000001</c:v>
                </c:pt>
                <c:pt idx="16103">
                  <c:v>3.6105529999999999</c:v>
                </c:pt>
                <c:pt idx="16104">
                  <c:v>3.675684</c:v>
                </c:pt>
                <c:pt idx="16105">
                  <c:v>3.7422909999999998</c:v>
                </c:pt>
                <c:pt idx="16106">
                  <c:v>3.808128</c:v>
                </c:pt>
                <c:pt idx="16107">
                  <c:v>3.8731369999999998</c:v>
                </c:pt>
                <c:pt idx="16108">
                  <c:v>3.8731369999999998</c:v>
                </c:pt>
                <c:pt idx="16109">
                  <c:v>3.8731369999999998</c:v>
                </c:pt>
                <c:pt idx="16110">
                  <c:v>4.2931109999999997</c:v>
                </c:pt>
                <c:pt idx="16111">
                  <c:v>4.355715</c:v>
                </c:pt>
                <c:pt idx="16112">
                  <c:v>4.4166639999999999</c:v>
                </c:pt>
                <c:pt idx="16113">
                  <c:v>4.4769139999999998</c:v>
                </c:pt>
                <c:pt idx="16114">
                  <c:v>4.5364979999999999</c:v>
                </c:pt>
                <c:pt idx="16115">
                  <c:v>4.5944349999999998</c:v>
                </c:pt>
                <c:pt idx="16116">
                  <c:v>4.5944349999999998</c:v>
                </c:pt>
                <c:pt idx="16117">
                  <c:v>4.5944349999999998</c:v>
                </c:pt>
                <c:pt idx="16118">
                  <c:v>4.8646390000000004</c:v>
                </c:pt>
                <c:pt idx="16119">
                  <c:v>4.9176739999999999</c:v>
                </c:pt>
                <c:pt idx="16120">
                  <c:v>4.9695429999999998</c:v>
                </c:pt>
                <c:pt idx="16121">
                  <c:v>5.0189649999999997</c:v>
                </c:pt>
                <c:pt idx="16122">
                  <c:v>5.0668899999999999</c:v>
                </c:pt>
                <c:pt idx="16123">
                  <c:v>5.1122059999999996</c:v>
                </c:pt>
                <c:pt idx="16124">
                  <c:v>5.1122059999999996</c:v>
                </c:pt>
                <c:pt idx="16125">
                  <c:v>5.1122059999999996</c:v>
                </c:pt>
                <c:pt idx="16126">
                  <c:v>5.322381</c:v>
                </c:pt>
                <c:pt idx="16127">
                  <c:v>5.3590470000000003</c:v>
                </c:pt>
                <c:pt idx="16128">
                  <c:v>5.3947269999999996</c:v>
                </c:pt>
                <c:pt idx="16129">
                  <c:v>5.4288939999999997</c:v>
                </c:pt>
                <c:pt idx="16130">
                  <c:v>5.4608720000000002</c:v>
                </c:pt>
                <c:pt idx="16131">
                  <c:v>5.4899699999999996</c:v>
                </c:pt>
                <c:pt idx="16132">
                  <c:v>5.4899699999999996</c:v>
                </c:pt>
                <c:pt idx="16133">
                  <c:v>5.4899699999999996</c:v>
                </c:pt>
                <c:pt idx="16134">
                  <c:v>5.637886</c:v>
                </c:pt>
                <c:pt idx="16135">
                  <c:v>5.6637500000000003</c:v>
                </c:pt>
                <c:pt idx="16136">
                  <c:v>5.6886640000000002</c:v>
                </c:pt>
                <c:pt idx="16137">
                  <c:v>5.7127020000000002</c:v>
                </c:pt>
                <c:pt idx="16138">
                  <c:v>5.7347419999999998</c:v>
                </c:pt>
                <c:pt idx="16139">
                  <c:v>5.7581569999999997</c:v>
                </c:pt>
                <c:pt idx="16140">
                  <c:v>5.7581569999999997</c:v>
                </c:pt>
                <c:pt idx="16141">
                  <c:v>5.7581569999999997</c:v>
                </c:pt>
                <c:pt idx="16142">
                  <c:v>5.9139090000000003</c:v>
                </c:pt>
                <c:pt idx="16143">
                  <c:v>5.9328380000000003</c:v>
                </c:pt>
                <c:pt idx="16144">
                  <c:v>5.9522279999999999</c:v>
                </c:pt>
                <c:pt idx="16145">
                  <c:v>5.9711179999999997</c:v>
                </c:pt>
                <c:pt idx="16146">
                  <c:v>5.9711179999999997</c:v>
                </c:pt>
                <c:pt idx="16147">
                  <c:v>5.9711179999999997</c:v>
                </c:pt>
                <c:pt idx="16148">
                  <c:v>6.0370049999999997</c:v>
                </c:pt>
                <c:pt idx="16149">
                  <c:v>6.0370049999999997</c:v>
                </c:pt>
                <c:pt idx="16150">
                  <c:v>6.1004319999999996</c:v>
                </c:pt>
                <c:pt idx="16151">
                  <c:v>6.1174099999999996</c:v>
                </c:pt>
                <c:pt idx="16152">
                  <c:v>6.1340690000000002</c:v>
                </c:pt>
                <c:pt idx="16153">
                  <c:v>6.1504240000000001</c:v>
                </c:pt>
                <c:pt idx="16154">
                  <c:v>6.1504240000000001</c:v>
                </c:pt>
                <c:pt idx="16155">
                  <c:v>6.1504240000000001</c:v>
                </c:pt>
                <c:pt idx="16156">
                  <c:v>6.2077900000000001</c:v>
                </c:pt>
                <c:pt idx="16157">
                  <c:v>6.2077900000000001</c:v>
                </c:pt>
                <c:pt idx="16158">
                  <c:v>6.2661819999999997</c:v>
                </c:pt>
                <c:pt idx="16159">
                  <c:v>6.282508</c:v>
                </c:pt>
                <c:pt idx="16160">
                  <c:v>6.2977639999999999</c:v>
                </c:pt>
                <c:pt idx="16161">
                  <c:v>6.3133720000000002</c:v>
                </c:pt>
                <c:pt idx="16162">
                  <c:v>6.3133720000000002</c:v>
                </c:pt>
                <c:pt idx="16163">
                  <c:v>6.3133720000000002</c:v>
                </c:pt>
                <c:pt idx="16164">
                  <c:v>6.3639780000000004</c:v>
                </c:pt>
                <c:pt idx="16165">
                  <c:v>6.3639780000000004</c:v>
                </c:pt>
                <c:pt idx="16166">
                  <c:v>6.4172209999999996</c:v>
                </c:pt>
                <c:pt idx="16167">
                  <c:v>6.4312800000000001</c:v>
                </c:pt>
                <c:pt idx="16168">
                  <c:v>6.4450649999999996</c:v>
                </c:pt>
                <c:pt idx="16169">
                  <c:v>6.4585970000000001</c:v>
                </c:pt>
                <c:pt idx="16170">
                  <c:v>6.4585970000000001</c:v>
                </c:pt>
                <c:pt idx="16171">
                  <c:v>6.4585970000000001</c:v>
                </c:pt>
                <c:pt idx="16172">
                  <c:v>6.5019130000000001</c:v>
                </c:pt>
                <c:pt idx="16173">
                  <c:v>6.5019130000000001</c:v>
                </c:pt>
                <c:pt idx="16174">
                  <c:v>6.5493410000000001</c:v>
                </c:pt>
                <c:pt idx="16175">
                  <c:v>6.5619730000000001</c:v>
                </c:pt>
                <c:pt idx="16176">
                  <c:v>6.5744030000000002</c:v>
                </c:pt>
                <c:pt idx="16177">
                  <c:v>6.58514</c:v>
                </c:pt>
                <c:pt idx="16178">
                  <c:v>6.58514</c:v>
                </c:pt>
                <c:pt idx="16179">
                  <c:v>6.58514</c:v>
                </c:pt>
                <c:pt idx="16180">
                  <c:v>6.6473899999999997</c:v>
                </c:pt>
                <c:pt idx="16181">
                  <c:v>6.6473899999999997</c:v>
                </c:pt>
                <c:pt idx="16182">
                  <c:v>6.6825999999999999</c:v>
                </c:pt>
                <c:pt idx="16183">
                  <c:v>6.6929650000000001</c:v>
                </c:pt>
                <c:pt idx="16184">
                  <c:v>6.7018769999999996</c:v>
                </c:pt>
                <c:pt idx="16185">
                  <c:v>6.710852</c:v>
                </c:pt>
                <c:pt idx="16186">
                  <c:v>6.710852</c:v>
                </c:pt>
                <c:pt idx="16187">
                  <c:v>6.710852</c:v>
                </c:pt>
                <c:pt idx="16188">
                  <c:v>6.8064260000000001</c:v>
                </c:pt>
                <c:pt idx="16189">
                  <c:v>6.8064260000000001</c:v>
                </c:pt>
                <c:pt idx="16190">
                  <c:v>6.8329800000000001</c:v>
                </c:pt>
                <c:pt idx="16191">
                  <c:v>6.8399660000000004</c:v>
                </c:pt>
                <c:pt idx="16192">
                  <c:v>6.84694</c:v>
                </c:pt>
                <c:pt idx="16193">
                  <c:v>6.8537540000000003</c:v>
                </c:pt>
                <c:pt idx="16194">
                  <c:v>6.8537540000000003</c:v>
                </c:pt>
                <c:pt idx="16195">
                  <c:v>6.8537540000000003</c:v>
                </c:pt>
                <c:pt idx="16196">
                  <c:v>6.8824439999999996</c:v>
                </c:pt>
                <c:pt idx="16197">
                  <c:v>6.8824439999999996</c:v>
                </c:pt>
                <c:pt idx="16198">
                  <c:v>6.9021670000000004</c:v>
                </c:pt>
                <c:pt idx="16199">
                  <c:v>6.9078689999999998</c:v>
                </c:pt>
                <c:pt idx="16200">
                  <c:v>6.913011</c:v>
                </c:pt>
                <c:pt idx="16201">
                  <c:v>6.9179500000000003</c:v>
                </c:pt>
                <c:pt idx="16202">
                  <c:v>6.9179500000000003</c:v>
                </c:pt>
                <c:pt idx="16203">
                  <c:v>6.9179500000000003</c:v>
                </c:pt>
                <c:pt idx="16204">
                  <c:v>6.9432119999999999</c:v>
                </c:pt>
                <c:pt idx="16205">
                  <c:v>6.9432119999999999</c:v>
                </c:pt>
                <c:pt idx="16206">
                  <c:v>6.959365</c:v>
                </c:pt>
                <c:pt idx="16207">
                  <c:v>6.9643009999999999</c:v>
                </c:pt>
                <c:pt idx="16208">
                  <c:v>6.9688600000000003</c:v>
                </c:pt>
                <c:pt idx="16209">
                  <c:v>6.9738280000000001</c:v>
                </c:pt>
                <c:pt idx="16210">
                  <c:v>6.9738280000000001</c:v>
                </c:pt>
                <c:pt idx="16211">
                  <c:v>6.9738280000000001</c:v>
                </c:pt>
                <c:pt idx="16212">
                  <c:v>6.999104</c:v>
                </c:pt>
                <c:pt idx="16213">
                  <c:v>6.999104</c:v>
                </c:pt>
                <c:pt idx="16214">
                  <c:v>7.015924</c:v>
                </c:pt>
                <c:pt idx="16215">
                  <c:v>7.021217</c:v>
                </c:pt>
                <c:pt idx="16216">
                  <c:v>7.0266029999999997</c:v>
                </c:pt>
                <c:pt idx="16217">
                  <c:v>7.0328860000000004</c:v>
                </c:pt>
                <c:pt idx="16218">
                  <c:v>7.0328860000000004</c:v>
                </c:pt>
                <c:pt idx="16219">
                  <c:v>7.0328860000000004</c:v>
                </c:pt>
                <c:pt idx="16220">
                  <c:v>7.0615560000000004</c:v>
                </c:pt>
                <c:pt idx="16221">
                  <c:v>7.0615560000000004</c:v>
                </c:pt>
                <c:pt idx="16222">
                  <c:v>7.0858610000000004</c:v>
                </c:pt>
                <c:pt idx="16223">
                  <c:v>7.0931150000000001</c:v>
                </c:pt>
                <c:pt idx="16224">
                  <c:v>7.1004430000000003</c:v>
                </c:pt>
                <c:pt idx="16225">
                  <c:v>7.1078409999999996</c:v>
                </c:pt>
                <c:pt idx="16226">
                  <c:v>7.1078409999999996</c:v>
                </c:pt>
                <c:pt idx="16227">
                  <c:v>7.1078409999999996</c:v>
                </c:pt>
                <c:pt idx="16228">
                  <c:v>7.1078409999999996</c:v>
                </c:pt>
                <c:pt idx="16229">
                  <c:v>7.1078409999999996</c:v>
                </c:pt>
                <c:pt idx="16230">
                  <c:v>7.1390019999999996</c:v>
                </c:pt>
                <c:pt idx="16231">
                  <c:v>7.1390019999999996</c:v>
                </c:pt>
                <c:pt idx="16232">
                  <c:v>7.1390019999999996</c:v>
                </c:pt>
                <c:pt idx="16233">
                  <c:v>7.1390019999999996</c:v>
                </c:pt>
                <c:pt idx="16234">
                  <c:v>7.1390019999999996</c:v>
                </c:pt>
                <c:pt idx="16235">
                  <c:v>7.1390019999999996</c:v>
                </c:pt>
                <c:pt idx="16236">
                  <c:v>7.1433010000000001</c:v>
                </c:pt>
                <c:pt idx="16237">
                  <c:v>7.1518090000000001</c:v>
                </c:pt>
                <c:pt idx="16238">
                  <c:v>7.177422</c:v>
                </c:pt>
                <c:pt idx="16239">
                  <c:v>7.1861839999999999</c:v>
                </c:pt>
                <c:pt idx="16240">
                  <c:v>7.1952420000000004</c:v>
                </c:pt>
                <c:pt idx="16241">
                  <c:v>7.1952420000000004</c:v>
                </c:pt>
                <c:pt idx="16242">
                  <c:v>7.1952420000000004</c:v>
                </c:pt>
                <c:pt idx="16243">
                  <c:v>7.2651469999999998</c:v>
                </c:pt>
                <c:pt idx="16244">
                  <c:v>7.2651469999999998</c:v>
                </c:pt>
                <c:pt idx="16245">
                  <c:v>7.2783429999999996</c:v>
                </c:pt>
                <c:pt idx="16246">
                  <c:v>7.3090310000000001</c:v>
                </c:pt>
                <c:pt idx="16247">
                  <c:v>7.3193469999999996</c:v>
                </c:pt>
                <c:pt idx="16248">
                  <c:v>7.3296849999999996</c:v>
                </c:pt>
                <c:pt idx="16249">
                  <c:v>7.3296849999999996</c:v>
                </c:pt>
                <c:pt idx="16250">
                  <c:v>7.3674049999999998</c:v>
                </c:pt>
                <c:pt idx="16251">
                  <c:v>7.3674049999999998</c:v>
                </c:pt>
                <c:pt idx="16252">
                  <c:v>7.3674049999999998</c:v>
                </c:pt>
                <c:pt idx="16253">
                  <c:v>7.3811780000000002</c:v>
                </c:pt>
                <c:pt idx="16254">
                  <c:v>7.4089029999999996</c:v>
                </c:pt>
                <c:pt idx="16255">
                  <c:v>7.4187459999999996</c:v>
                </c:pt>
                <c:pt idx="16256">
                  <c:v>7.4288020000000001</c:v>
                </c:pt>
                <c:pt idx="16257">
                  <c:v>7.4288020000000001</c:v>
                </c:pt>
                <c:pt idx="16258">
                  <c:v>7.4700660000000001</c:v>
                </c:pt>
                <c:pt idx="16259">
                  <c:v>7.4700660000000001</c:v>
                </c:pt>
                <c:pt idx="16260">
                  <c:v>7.4700660000000001</c:v>
                </c:pt>
                <c:pt idx="16261">
                  <c:v>7.4852290000000004</c:v>
                </c:pt>
                <c:pt idx="16262">
                  <c:v>7.5157689999999997</c:v>
                </c:pt>
                <c:pt idx="16263">
                  <c:v>7.525385</c:v>
                </c:pt>
                <c:pt idx="16264">
                  <c:v>7.5346169999999999</c:v>
                </c:pt>
                <c:pt idx="16265">
                  <c:v>7.5346169999999999</c:v>
                </c:pt>
                <c:pt idx="16266">
                  <c:v>7.5715510000000004</c:v>
                </c:pt>
                <c:pt idx="16267">
                  <c:v>7.5715510000000004</c:v>
                </c:pt>
                <c:pt idx="16268">
                  <c:v>7.5715510000000004</c:v>
                </c:pt>
                <c:pt idx="16269">
                  <c:v>7.5799750000000001</c:v>
                </c:pt>
                <c:pt idx="16270">
                  <c:v>7.6067450000000001</c:v>
                </c:pt>
                <c:pt idx="16271">
                  <c:v>7.6067450000000001</c:v>
                </c:pt>
                <c:pt idx="16272">
                  <c:v>7.6344269999999996</c:v>
                </c:pt>
                <c:pt idx="16273">
                  <c:v>7.6344269999999996</c:v>
                </c:pt>
                <c:pt idx="16274">
                  <c:v>7.6344269999999996</c:v>
                </c:pt>
                <c:pt idx="16275">
                  <c:v>7.6370969999999998</c:v>
                </c:pt>
                <c:pt idx="16276">
                  <c:v>7.6399660000000003</c:v>
                </c:pt>
                <c:pt idx="16277">
                  <c:v>7.6427060000000004</c:v>
                </c:pt>
                <c:pt idx="16278">
                  <c:v>7.6446959999999997</c:v>
                </c:pt>
                <c:pt idx="16279">
                  <c:v>7.6446959999999997</c:v>
                </c:pt>
                <c:pt idx="16280">
                  <c:v>7.6664589999999997</c:v>
                </c:pt>
                <c:pt idx="16281">
                  <c:v>7.6664589999999997</c:v>
                </c:pt>
                <c:pt idx="16282">
                  <c:v>7.6664589999999997</c:v>
                </c:pt>
                <c:pt idx="16283">
                  <c:v>7.6633630000000004</c:v>
                </c:pt>
                <c:pt idx="16284">
                  <c:v>7.6636449999999998</c:v>
                </c:pt>
                <c:pt idx="16285">
                  <c:v>7.663602</c:v>
                </c:pt>
                <c:pt idx="16286">
                  <c:v>7.6654970000000002</c:v>
                </c:pt>
                <c:pt idx="16287">
                  <c:v>7.6654970000000002</c:v>
                </c:pt>
                <c:pt idx="16288">
                  <c:v>7.691287</c:v>
                </c:pt>
                <c:pt idx="16289">
                  <c:v>7.691287</c:v>
                </c:pt>
                <c:pt idx="16290">
                  <c:v>7.691287</c:v>
                </c:pt>
                <c:pt idx="16291">
                  <c:v>7.6933340000000001</c:v>
                </c:pt>
                <c:pt idx="16292">
                  <c:v>7.6967119999999998</c:v>
                </c:pt>
                <c:pt idx="16293">
                  <c:v>7.7001480000000004</c:v>
                </c:pt>
                <c:pt idx="16294">
                  <c:v>7.7101100000000002</c:v>
                </c:pt>
                <c:pt idx="16295">
                  <c:v>7.7101100000000002</c:v>
                </c:pt>
                <c:pt idx="16296">
                  <c:v>7.7407170000000001</c:v>
                </c:pt>
                <c:pt idx="16297">
                  <c:v>7.7407170000000001</c:v>
                </c:pt>
                <c:pt idx="16298">
                  <c:v>7.7407170000000001</c:v>
                </c:pt>
                <c:pt idx="16299">
                  <c:v>7.747897</c:v>
                </c:pt>
                <c:pt idx="16300">
                  <c:v>7.7534179999999999</c:v>
                </c:pt>
                <c:pt idx="16301">
                  <c:v>7.7591000000000001</c:v>
                </c:pt>
                <c:pt idx="16302">
                  <c:v>7.7754180000000002</c:v>
                </c:pt>
                <c:pt idx="16303">
                  <c:v>7.7754180000000002</c:v>
                </c:pt>
                <c:pt idx="16304">
                  <c:v>7.8093190000000003</c:v>
                </c:pt>
                <c:pt idx="16305">
                  <c:v>7.8093190000000003</c:v>
                </c:pt>
                <c:pt idx="16306">
                  <c:v>7.8093190000000003</c:v>
                </c:pt>
                <c:pt idx="16307">
                  <c:v>7.816179</c:v>
                </c:pt>
                <c:pt idx="16308">
                  <c:v>7.8222189999999996</c:v>
                </c:pt>
                <c:pt idx="16309">
                  <c:v>7.8284690000000001</c:v>
                </c:pt>
                <c:pt idx="16310">
                  <c:v>7.849469</c:v>
                </c:pt>
                <c:pt idx="16311">
                  <c:v>7.849469</c:v>
                </c:pt>
                <c:pt idx="16312">
                  <c:v>7.8927269999999998</c:v>
                </c:pt>
                <c:pt idx="16313">
                  <c:v>7.8927269999999998</c:v>
                </c:pt>
                <c:pt idx="16314">
                  <c:v>7.8959549999999998</c:v>
                </c:pt>
                <c:pt idx="16315">
                  <c:v>7.9061370000000002</c:v>
                </c:pt>
                <c:pt idx="16316">
                  <c:v>7.9168010000000004</c:v>
                </c:pt>
                <c:pt idx="16317">
                  <c:v>7.9270420000000001</c:v>
                </c:pt>
                <c:pt idx="16318">
                  <c:v>7.9605230000000002</c:v>
                </c:pt>
                <c:pt idx="16319">
                  <c:v>7.9605230000000002</c:v>
                </c:pt>
                <c:pt idx="16320">
                  <c:v>8.0140550000000008</c:v>
                </c:pt>
                <c:pt idx="16321">
                  <c:v>8.0140550000000008</c:v>
                </c:pt>
                <c:pt idx="16322">
                  <c:v>8.0140550000000008</c:v>
                </c:pt>
                <c:pt idx="16323">
                  <c:v>8.0250690000000002</c:v>
                </c:pt>
                <c:pt idx="16324">
                  <c:v>8.0332650000000001</c:v>
                </c:pt>
                <c:pt idx="16325">
                  <c:v>8.0406150000000007</c:v>
                </c:pt>
                <c:pt idx="16326">
                  <c:v>8.0399180000000001</c:v>
                </c:pt>
                <c:pt idx="16327">
                  <c:v>8.0399180000000001</c:v>
                </c:pt>
                <c:pt idx="16328">
                  <c:v>8.0659770000000002</c:v>
                </c:pt>
                <c:pt idx="16329">
                  <c:v>8.0659770000000002</c:v>
                </c:pt>
                <c:pt idx="16330">
                  <c:v>8.0587649999999993</c:v>
                </c:pt>
                <c:pt idx="16331">
                  <c:v>8.0536279999999998</c:v>
                </c:pt>
                <c:pt idx="16332">
                  <c:v>8.0408899999999992</c:v>
                </c:pt>
                <c:pt idx="16333">
                  <c:v>8.0267049999999998</c:v>
                </c:pt>
                <c:pt idx="16334">
                  <c:v>7.9765090000000001</c:v>
                </c:pt>
                <c:pt idx="16335">
                  <c:v>7.9765090000000001</c:v>
                </c:pt>
                <c:pt idx="16336">
                  <c:v>7.9765090000000001</c:v>
                </c:pt>
                <c:pt idx="16337">
                  <c:v>7.9646299999999997</c:v>
                </c:pt>
                <c:pt idx="16338">
                  <c:v>7.9646299999999997</c:v>
                </c:pt>
                <c:pt idx="16339">
                  <c:v>7.9646299999999997</c:v>
                </c:pt>
                <c:pt idx="16340">
                  <c:v>7.9404649999999997</c:v>
                </c:pt>
                <c:pt idx="16341">
                  <c:v>7.9166619999999996</c:v>
                </c:pt>
                <c:pt idx="16342">
                  <c:v>7.8183340000000001</c:v>
                </c:pt>
                <c:pt idx="16343">
                  <c:v>7.8183340000000001</c:v>
                </c:pt>
                <c:pt idx="16344">
                  <c:v>7.7937560000000001</c:v>
                </c:pt>
                <c:pt idx="16345">
                  <c:v>7.7937560000000001</c:v>
                </c:pt>
                <c:pt idx="16346">
                  <c:v>7.7753220000000001</c:v>
                </c:pt>
                <c:pt idx="16347">
                  <c:v>7.7753220000000001</c:v>
                </c:pt>
                <c:pt idx="16348">
                  <c:v>7.7753220000000001</c:v>
                </c:pt>
                <c:pt idx="16349">
                  <c:v>7.7485419999999996</c:v>
                </c:pt>
                <c:pt idx="16350">
                  <c:v>7.6587370000000004</c:v>
                </c:pt>
                <c:pt idx="16351">
                  <c:v>7.6587370000000004</c:v>
                </c:pt>
                <c:pt idx="16352">
                  <c:v>7.6407819999999997</c:v>
                </c:pt>
                <c:pt idx="16353">
                  <c:v>7.6250419999999997</c:v>
                </c:pt>
                <c:pt idx="16354">
                  <c:v>7.6250419999999997</c:v>
                </c:pt>
                <c:pt idx="16355">
                  <c:v>7.6534810000000002</c:v>
                </c:pt>
                <c:pt idx="16356">
                  <c:v>7.6534810000000002</c:v>
                </c:pt>
                <c:pt idx="16357">
                  <c:v>7.6404230000000002</c:v>
                </c:pt>
                <c:pt idx="16358">
                  <c:v>7.6577029999999997</c:v>
                </c:pt>
                <c:pt idx="16359">
                  <c:v>7.6577029999999997</c:v>
                </c:pt>
                <c:pt idx="16360">
                  <c:v>7.6763729999999999</c:v>
                </c:pt>
                <c:pt idx="16361">
                  <c:v>7.697368</c:v>
                </c:pt>
                <c:pt idx="16362">
                  <c:v>7.697368</c:v>
                </c:pt>
                <c:pt idx="16363">
                  <c:v>7.8293460000000001</c:v>
                </c:pt>
                <c:pt idx="16364">
                  <c:v>7.8293460000000001</c:v>
                </c:pt>
                <c:pt idx="16365">
                  <c:v>7.8446090000000002</c:v>
                </c:pt>
                <c:pt idx="16366">
                  <c:v>8.0026430000000008</c:v>
                </c:pt>
                <c:pt idx="16367">
                  <c:v>8.0026430000000008</c:v>
                </c:pt>
                <c:pt idx="16368">
                  <c:v>8.0542040000000004</c:v>
                </c:pt>
                <c:pt idx="16369">
                  <c:v>8.1046870000000002</c:v>
                </c:pt>
                <c:pt idx="16370">
                  <c:v>8.1046870000000002</c:v>
                </c:pt>
                <c:pt idx="16371">
                  <c:v>8.4366299999999992</c:v>
                </c:pt>
                <c:pt idx="16372">
                  <c:v>8.4366299999999992</c:v>
                </c:pt>
                <c:pt idx="16373">
                  <c:v>8.4642160000000004</c:v>
                </c:pt>
                <c:pt idx="16374">
                  <c:v>8.6703740000000007</c:v>
                </c:pt>
                <c:pt idx="16375">
                  <c:v>8.6703740000000007</c:v>
                </c:pt>
                <c:pt idx="16376">
                  <c:v>8.7110749999999992</c:v>
                </c:pt>
                <c:pt idx="16377">
                  <c:v>8.7477110000000007</c:v>
                </c:pt>
                <c:pt idx="16378">
                  <c:v>8.7477110000000007</c:v>
                </c:pt>
                <c:pt idx="16379">
                  <c:v>8.8683270000000007</c:v>
                </c:pt>
                <c:pt idx="16380">
                  <c:v>8.8683270000000007</c:v>
                </c:pt>
                <c:pt idx="16381">
                  <c:v>8.8838889999999999</c:v>
                </c:pt>
                <c:pt idx="16382">
                  <c:v>8.9169479999999997</c:v>
                </c:pt>
                <c:pt idx="16383">
                  <c:v>8.9169479999999997</c:v>
                </c:pt>
                <c:pt idx="16384">
                  <c:v>8.9033979999999993</c:v>
                </c:pt>
                <c:pt idx="16385">
                  <c:v>8.8832129999999996</c:v>
                </c:pt>
                <c:pt idx="16386">
                  <c:v>8.8832129999999996</c:v>
                </c:pt>
                <c:pt idx="16387">
                  <c:v>8.7905870000000004</c:v>
                </c:pt>
                <c:pt idx="16388">
                  <c:v>8.7905870000000004</c:v>
                </c:pt>
                <c:pt idx="16389">
                  <c:v>8.7666070000000005</c:v>
                </c:pt>
                <c:pt idx="16390">
                  <c:v>8.573696</c:v>
                </c:pt>
                <c:pt idx="16391">
                  <c:v>8.573696</c:v>
                </c:pt>
                <c:pt idx="16392">
                  <c:v>8.5217039999999997</c:v>
                </c:pt>
                <c:pt idx="16393">
                  <c:v>8.4757280000000002</c:v>
                </c:pt>
                <c:pt idx="16394">
                  <c:v>8.4757280000000002</c:v>
                </c:pt>
                <c:pt idx="16395">
                  <c:v>8.3219989999999999</c:v>
                </c:pt>
                <c:pt idx="16396">
                  <c:v>8.3219989999999999</c:v>
                </c:pt>
                <c:pt idx="16397">
                  <c:v>8.3038179999999997</c:v>
                </c:pt>
                <c:pt idx="16398">
                  <c:v>8.208691</c:v>
                </c:pt>
                <c:pt idx="16399">
                  <c:v>8.208691</c:v>
                </c:pt>
                <c:pt idx="16400">
                  <c:v>8.208691</c:v>
                </c:pt>
                <c:pt idx="16401">
                  <c:v>8.1541709999999998</c:v>
                </c:pt>
                <c:pt idx="16402">
                  <c:v>8.1541709999999998</c:v>
                </c:pt>
                <c:pt idx="16403">
                  <c:v>8.1480139999999999</c:v>
                </c:pt>
                <c:pt idx="16404">
                  <c:v>8.1323650000000001</c:v>
                </c:pt>
                <c:pt idx="16405">
                  <c:v>8.1108239999999991</c:v>
                </c:pt>
                <c:pt idx="16406">
                  <c:v>7.9552350000000001</c:v>
                </c:pt>
                <c:pt idx="16407">
                  <c:v>7.9552350000000001</c:v>
                </c:pt>
                <c:pt idx="16408">
                  <c:v>7.9552350000000001</c:v>
                </c:pt>
                <c:pt idx="16409">
                  <c:v>7.7426320000000004</c:v>
                </c:pt>
                <c:pt idx="16410">
                  <c:v>7.7426320000000004</c:v>
                </c:pt>
                <c:pt idx="16411">
                  <c:v>7.7038989999999998</c:v>
                </c:pt>
                <c:pt idx="16412">
                  <c:v>7.6244300000000003</c:v>
                </c:pt>
                <c:pt idx="16413">
                  <c:v>7.5345040000000001</c:v>
                </c:pt>
                <c:pt idx="16414">
                  <c:v>7.0916480000000002</c:v>
                </c:pt>
                <c:pt idx="16415">
                  <c:v>7.0916480000000002</c:v>
                </c:pt>
                <c:pt idx="16416">
                  <c:v>7.0916480000000002</c:v>
                </c:pt>
                <c:pt idx="16417">
                  <c:v>6.6274959999999998</c:v>
                </c:pt>
                <c:pt idx="16418">
                  <c:v>6.6274959999999998</c:v>
                </c:pt>
                <c:pt idx="16419">
                  <c:v>6.5470410000000001</c:v>
                </c:pt>
                <c:pt idx="16420">
                  <c:v>6.4087050000000003</c:v>
                </c:pt>
                <c:pt idx="16421">
                  <c:v>6.2763179999999998</c:v>
                </c:pt>
                <c:pt idx="16422">
                  <c:v>5.259951</c:v>
                </c:pt>
                <c:pt idx="16423">
                  <c:v>5.259951</c:v>
                </c:pt>
                <c:pt idx="16424">
                  <c:v>5.259951</c:v>
                </c:pt>
                <c:pt idx="16425">
                  <c:v>5.1944520000000001</c:v>
                </c:pt>
                <c:pt idx="16426">
                  <c:v>5.0791190000000004</c:v>
                </c:pt>
                <c:pt idx="16427">
                  <c:v>4.9702130000000002</c:v>
                </c:pt>
                <c:pt idx="16428">
                  <c:v>4.8681539999999996</c:v>
                </c:pt>
                <c:pt idx="16429">
                  <c:v>4.7780079999999998</c:v>
                </c:pt>
                <c:pt idx="16430">
                  <c:v>4.0544159999999998</c:v>
                </c:pt>
                <c:pt idx="16431">
                  <c:v>4.0032139999999998</c:v>
                </c:pt>
                <c:pt idx="16432">
                  <c:v>3.9542540000000002</c:v>
                </c:pt>
                <c:pt idx="16433">
                  <c:v>3.9542540000000002</c:v>
                </c:pt>
                <c:pt idx="16434">
                  <c:v>3.9542540000000002</c:v>
                </c:pt>
                <c:pt idx="16435">
                  <c:v>3.7896429999999999</c:v>
                </c:pt>
                <c:pt idx="16436">
                  <c:v>3.7896429999999999</c:v>
                </c:pt>
                <c:pt idx="16437">
                  <c:v>3.7667929999999998</c:v>
                </c:pt>
                <c:pt idx="16438">
                  <c:v>3.6056110000000001</c:v>
                </c:pt>
                <c:pt idx="16439">
                  <c:v>3.6056110000000001</c:v>
                </c:pt>
                <c:pt idx="16440">
                  <c:v>3.5229490000000001</c:v>
                </c:pt>
                <c:pt idx="16441">
                  <c:v>3.5229490000000001</c:v>
                </c:pt>
                <c:pt idx="16442">
                  <c:v>3.5229490000000001</c:v>
                </c:pt>
                <c:pt idx="16443">
                  <c:v>3.388871</c:v>
                </c:pt>
                <c:pt idx="16444">
                  <c:v>3.388871</c:v>
                </c:pt>
                <c:pt idx="16445">
                  <c:v>3.3676029999999999</c:v>
                </c:pt>
                <c:pt idx="16446">
                  <c:v>3.2109019999999999</c:v>
                </c:pt>
                <c:pt idx="16447">
                  <c:v>3.1716950000000002</c:v>
                </c:pt>
                <c:pt idx="16448">
                  <c:v>3.12913</c:v>
                </c:pt>
                <c:pt idx="16449">
                  <c:v>3.12913</c:v>
                </c:pt>
                <c:pt idx="16450">
                  <c:v>3.12913</c:v>
                </c:pt>
                <c:pt idx="16451">
                  <c:v>2.9796170000000002</c:v>
                </c:pt>
                <c:pt idx="16452">
                  <c:v>2.9796170000000002</c:v>
                </c:pt>
                <c:pt idx="16453">
                  <c:v>2.9540950000000001</c:v>
                </c:pt>
                <c:pt idx="16454">
                  <c:v>2.7440899999999999</c:v>
                </c:pt>
                <c:pt idx="16455">
                  <c:v>2.68011</c:v>
                </c:pt>
                <c:pt idx="16456">
                  <c:v>2.6138150000000002</c:v>
                </c:pt>
                <c:pt idx="16457">
                  <c:v>2.6138150000000002</c:v>
                </c:pt>
                <c:pt idx="16458">
                  <c:v>2.6138150000000002</c:v>
                </c:pt>
                <c:pt idx="16459">
                  <c:v>2.37426</c:v>
                </c:pt>
                <c:pt idx="16460">
                  <c:v>2.37426</c:v>
                </c:pt>
                <c:pt idx="16461">
                  <c:v>2.3234189999999999</c:v>
                </c:pt>
                <c:pt idx="16462">
                  <c:v>1.9752940000000001</c:v>
                </c:pt>
                <c:pt idx="16463">
                  <c:v>1.879643</c:v>
                </c:pt>
                <c:pt idx="16464">
                  <c:v>1.7834209999999999</c:v>
                </c:pt>
                <c:pt idx="16465">
                  <c:v>1.7834209999999999</c:v>
                </c:pt>
                <c:pt idx="16466">
                  <c:v>1.7834209999999999</c:v>
                </c:pt>
                <c:pt idx="16467">
                  <c:v>1.469876</c:v>
                </c:pt>
                <c:pt idx="16468">
                  <c:v>1.469876</c:v>
                </c:pt>
                <c:pt idx="16469">
                  <c:v>1.411753</c:v>
                </c:pt>
                <c:pt idx="16470">
                  <c:v>1.037714</c:v>
                </c:pt>
                <c:pt idx="16471">
                  <c:v>0.94511100000000003</c:v>
                </c:pt>
                <c:pt idx="16472">
                  <c:v>0.853939</c:v>
                </c:pt>
                <c:pt idx="16473">
                  <c:v>0.853939</c:v>
                </c:pt>
                <c:pt idx="16474">
                  <c:v>0.853939</c:v>
                </c:pt>
                <c:pt idx="16475">
                  <c:v>0.56715000000000004</c:v>
                </c:pt>
                <c:pt idx="16476">
                  <c:v>0.56715000000000004</c:v>
                </c:pt>
                <c:pt idx="16477">
                  <c:v>0.51622100000000004</c:v>
                </c:pt>
                <c:pt idx="16478">
                  <c:v>0.19944799999999999</c:v>
                </c:pt>
                <c:pt idx="16479">
                  <c:v>0.13553799999999999</c:v>
                </c:pt>
                <c:pt idx="16480">
                  <c:v>7.2975999999999999E-2</c:v>
                </c:pt>
                <c:pt idx="16481">
                  <c:v>7.2975999999999999E-2</c:v>
                </c:pt>
                <c:pt idx="16482">
                  <c:v>7.2975999999999999E-2</c:v>
                </c:pt>
                <c:pt idx="16483">
                  <c:v>-0.155219</c:v>
                </c:pt>
                <c:pt idx="16484">
                  <c:v>-0.155219</c:v>
                </c:pt>
                <c:pt idx="16485">
                  <c:v>-0.19237199999999999</c:v>
                </c:pt>
                <c:pt idx="16486">
                  <c:v>-0.44756499999999999</c:v>
                </c:pt>
                <c:pt idx="16487">
                  <c:v>-0.51287099999999997</c:v>
                </c:pt>
                <c:pt idx="16488">
                  <c:v>-0.57886599999999999</c:v>
                </c:pt>
                <c:pt idx="16489">
                  <c:v>-0.57886599999999999</c:v>
                </c:pt>
                <c:pt idx="16490">
                  <c:v>-0.57886599999999999</c:v>
                </c:pt>
                <c:pt idx="16491">
                  <c:v>-0.965252</c:v>
                </c:pt>
                <c:pt idx="16492">
                  <c:v>-0.965252</c:v>
                </c:pt>
                <c:pt idx="16493">
                  <c:v>-0.99601200000000001</c:v>
                </c:pt>
                <c:pt idx="16494">
                  <c:v>-1.263207</c:v>
                </c:pt>
                <c:pt idx="16495">
                  <c:v>-1.3366309999999999</c:v>
                </c:pt>
                <c:pt idx="16496">
                  <c:v>-1.4106590000000001</c:v>
                </c:pt>
                <c:pt idx="16497">
                  <c:v>-1.4106590000000001</c:v>
                </c:pt>
                <c:pt idx="16498">
                  <c:v>-1.4106590000000001</c:v>
                </c:pt>
                <c:pt idx="16499">
                  <c:v>-1.6931430000000001</c:v>
                </c:pt>
                <c:pt idx="16500">
                  <c:v>-1.6931430000000001</c:v>
                </c:pt>
                <c:pt idx="16501">
                  <c:v>-1.739576</c:v>
                </c:pt>
                <c:pt idx="16502">
                  <c:v>-2.0551720000000002</c:v>
                </c:pt>
                <c:pt idx="16503">
                  <c:v>-2.132031</c:v>
                </c:pt>
                <c:pt idx="16504">
                  <c:v>-2.2084709999999999</c:v>
                </c:pt>
                <c:pt idx="16505">
                  <c:v>-2.2084709999999999</c:v>
                </c:pt>
                <c:pt idx="16506">
                  <c:v>-2.2084709999999999</c:v>
                </c:pt>
                <c:pt idx="16507">
                  <c:v>-2.484108</c:v>
                </c:pt>
                <c:pt idx="16508">
                  <c:v>-2.484108</c:v>
                </c:pt>
                <c:pt idx="16509">
                  <c:v>-2.6019389999999998</c:v>
                </c:pt>
                <c:pt idx="16510">
                  <c:v>-2.788856</c:v>
                </c:pt>
                <c:pt idx="16511">
                  <c:v>-2.8416239999999999</c:v>
                </c:pt>
                <c:pt idx="16512">
                  <c:v>-2.8885290000000001</c:v>
                </c:pt>
                <c:pt idx="16513">
                  <c:v>-2.8885290000000001</c:v>
                </c:pt>
                <c:pt idx="16514">
                  <c:v>-2.8885290000000001</c:v>
                </c:pt>
                <c:pt idx="16515">
                  <c:v>-3.0394100000000002</c:v>
                </c:pt>
                <c:pt idx="16516">
                  <c:v>-3.0394100000000002</c:v>
                </c:pt>
                <c:pt idx="16517">
                  <c:v>-3.0615809999999999</c:v>
                </c:pt>
                <c:pt idx="16518">
                  <c:v>-3.140117</c:v>
                </c:pt>
                <c:pt idx="16519">
                  <c:v>-3.1426229999999999</c:v>
                </c:pt>
                <c:pt idx="16520">
                  <c:v>-3.1381760000000001</c:v>
                </c:pt>
                <c:pt idx="16521">
                  <c:v>-3.1381760000000001</c:v>
                </c:pt>
                <c:pt idx="16522">
                  <c:v>-3.1381760000000001</c:v>
                </c:pt>
                <c:pt idx="16523">
                  <c:v>-3.107621</c:v>
                </c:pt>
                <c:pt idx="16524">
                  <c:v>-3.107621</c:v>
                </c:pt>
                <c:pt idx="16525">
                  <c:v>-3.0736560000000002</c:v>
                </c:pt>
                <c:pt idx="16526">
                  <c:v>-2.8738450000000002</c:v>
                </c:pt>
                <c:pt idx="16527">
                  <c:v>-2.8738450000000002</c:v>
                </c:pt>
                <c:pt idx="16528">
                  <c:v>-2.6934589999999998</c:v>
                </c:pt>
                <c:pt idx="16529">
                  <c:v>-2.6934589999999998</c:v>
                </c:pt>
                <c:pt idx="16530">
                  <c:v>-2.597518</c:v>
                </c:pt>
                <c:pt idx="16531">
                  <c:v>-2.5351360000000001</c:v>
                </c:pt>
                <c:pt idx="16532">
                  <c:v>-2.4741759999999999</c:v>
                </c:pt>
                <c:pt idx="16533">
                  <c:v>-2.4094440000000001</c:v>
                </c:pt>
                <c:pt idx="16534">
                  <c:v>-2.2772250000000001</c:v>
                </c:pt>
                <c:pt idx="16535">
                  <c:v>-2.2772250000000001</c:v>
                </c:pt>
                <c:pt idx="16536">
                  <c:v>-2.0586120000000001</c:v>
                </c:pt>
                <c:pt idx="16537">
                  <c:v>-2.0586120000000001</c:v>
                </c:pt>
                <c:pt idx="16538">
                  <c:v>-1.9556199999999999</c:v>
                </c:pt>
                <c:pt idx="16539">
                  <c:v>-1.892107</c:v>
                </c:pt>
                <c:pt idx="16540">
                  <c:v>-1.8308230000000001</c:v>
                </c:pt>
                <c:pt idx="16541">
                  <c:v>-1.7706599999999999</c:v>
                </c:pt>
                <c:pt idx="16542">
                  <c:v>-1.658979</c:v>
                </c:pt>
                <c:pt idx="16543">
                  <c:v>-1.658979</c:v>
                </c:pt>
                <c:pt idx="16544">
                  <c:v>-1.4923979999999999</c:v>
                </c:pt>
                <c:pt idx="16545">
                  <c:v>-1.4923979999999999</c:v>
                </c:pt>
                <c:pt idx="16546">
                  <c:v>-1.4081410000000001</c:v>
                </c:pt>
                <c:pt idx="16547">
                  <c:v>-1.3634550000000001</c:v>
                </c:pt>
                <c:pt idx="16548">
                  <c:v>-1.319753</c:v>
                </c:pt>
                <c:pt idx="16549">
                  <c:v>-1.27841</c:v>
                </c:pt>
                <c:pt idx="16550">
                  <c:v>-1.2035899999999999</c:v>
                </c:pt>
                <c:pt idx="16551">
                  <c:v>-1.2035899999999999</c:v>
                </c:pt>
                <c:pt idx="16552">
                  <c:v>-1.10816</c:v>
                </c:pt>
                <c:pt idx="16553">
                  <c:v>-1.10816</c:v>
                </c:pt>
                <c:pt idx="16554">
                  <c:v>-1.0574490000000001</c:v>
                </c:pt>
                <c:pt idx="16555">
                  <c:v>-1.0295650000000001</c:v>
                </c:pt>
                <c:pt idx="16556">
                  <c:v>-1.0032559999999999</c:v>
                </c:pt>
                <c:pt idx="16557">
                  <c:v>-0.97848599999999997</c:v>
                </c:pt>
                <c:pt idx="16558">
                  <c:v>-0.93465900000000002</c:v>
                </c:pt>
                <c:pt idx="16559">
                  <c:v>-0.93465900000000002</c:v>
                </c:pt>
                <c:pt idx="16560">
                  <c:v>-0.88410699999999998</c:v>
                </c:pt>
                <c:pt idx="16561">
                  <c:v>-0.88410699999999998</c:v>
                </c:pt>
                <c:pt idx="16562">
                  <c:v>-0.85038599999999998</c:v>
                </c:pt>
                <c:pt idx="16563">
                  <c:v>-0.83133999999999997</c:v>
                </c:pt>
                <c:pt idx="16564">
                  <c:v>-0.81194299999999997</c:v>
                </c:pt>
                <c:pt idx="16565">
                  <c:v>-0.79145799999999999</c:v>
                </c:pt>
                <c:pt idx="16566">
                  <c:v>-0.74752099999999999</c:v>
                </c:pt>
                <c:pt idx="16567">
                  <c:v>-0.74752099999999999</c:v>
                </c:pt>
                <c:pt idx="16568">
                  <c:v>-0.68999100000000002</c:v>
                </c:pt>
                <c:pt idx="16569">
                  <c:v>-0.68999100000000002</c:v>
                </c:pt>
                <c:pt idx="16570">
                  <c:v>-0.64559500000000003</c:v>
                </c:pt>
                <c:pt idx="16571">
                  <c:v>-0.62046900000000005</c:v>
                </c:pt>
                <c:pt idx="16572">
                  <c:v>-0.59484400000000004</c:v>
                </c:pt>
                <c:pt idx="16573">
                  <c:v>-0.56834099999999999</c:v>
                </c:pt>
                <c:pt idx="16574">
                  <c:v>-0.51760399999999995</c:v>
                </c:pt>
                <c:pt idx="16575">
                  <c:v>-0.51760399999999995</c:v>
                </c:pt>
                <c:pt idx="16576">
                  <c:v>-0.44028099999999998</c:v>
                </c:pt>
                <c:pt idx="16577">
                  <c:v>-0.44028099999999998</c:v>
                </c:pt>
                <c:pt idx="16578">
                  <c:v>-0.40422200000000003</c:v>
                </c:pt>
                <c:pt idx="16579">
                  <c:v>-0.38471899999999998</c:v>
                </c:pt>
                <c:pt idx="16580">
                  <c:v>-0.36527500000000002</c:v>
                </c:pt>
                <c:pt idx="16581">
                  <c:v>-0.34998099999999999</c:v>
                </c:pt>
                <c:pt idx="16582">
                  <c:v>-0.32400200000000001</c:v>
                </c:pt>
                <c:pt idx="16583">
                  <c:v>-0.32400200000000001</c:v>
                </c:pt>
                <c:pt idx="16584">
                  <c:v>-0.32400200000000001</c:v>
                </c:pt>
                <c:pt idx="16585">
                  <c:v>-0.25724000000000002</c:v>
                </c:pt>
                <c:pt idx="16586">
                  <c:v>-0.25724000000000002</c:v>
                </c:pt>
                <c:pt idx="16587">
                  <c:v>-0.25724000000000002</c:v>
                </c:pt>
                <c:pt idx="16588">
                  <c:v>-0.25671500000000003</c:v>
                </c:pt>
                <c:pt idx="16589">
                  <c:v>-0.24624399999999999</c:v>
                </c:pt>
                <c:pt idx="16590">
                  <c:v>-0.22264100000000001</c:v>
                </c:pt>
                <c:pt idx="16591">
                  <c:v>-0.21557899999999999</c:v>
                </c:pt>
                <c:pt idx="16592">
                  <c:v>-0.20585000000000001</c:v>
                </c:pt>
                <c:pt idx="16593">
                  <c:v>-0.20585000000000001</c:v>
                </c:pt>
                <c:pt idx="16594">
                  <c:v>-0.20585000000000001</c:v>
                </c:pt>
                <c:pt idx="16595">
                  <c:v>-0.120224</c:v>
                </c:pt>
                <c:pt idx="16596">
                  <c:v>-0.120224</c:v>
                </c:pt>
                <c:pt idx="16597">
                  <c:v>-0.109232</c:v>
                </c:pt>
                <c:pt idx="16598">
                  <c:v>-6.6120999999999999E-2</c:v>
                </c:pt>
                <c:pt idx="16599">
                  <c:v>-4.8100999999999998E-2</c:v>
                </c:pt>
                <c:pt idx="16600">
                  <c:v>-2.7045E-2</c:v>
                </c:pt>
                <c:pt idx="16601">
                  <c:v>-2.7045E-2</c:v>
                </c:pt>
                <c:pt idx="16602">
                  <c:v>9.5499000000000001E-2</c:v>
                </c:pt>
                <c:pt idx="16603">
                  <c:v>9.5499000000000001E-2</c:v>
                </c:pt>
                <c:pt idx="16604">
                  <c:v>9.5499000000000001E-2</c:v>
                </c:pt>
                <c:pt idx="16605">
                  <c:v>0.129302</c:v>
                </c:pt>
                <c:pt idx="16606">
                  <c:v>0.23061799999999999</c:v>
                </c:pt>
                <c:pt idx="16607">
                  <c:v>0.27210400000000001</c:v>
                </c:pt>
                <c:pt idx="16608">
                  <c:v>0.313496</c:v>
                </c:pt>
                <c:pt idx="16609">
                  <c:v>0.313496</c:v>
                </c:pt>
                <c:pt idx="16610">
                  <c:v>0.313496</c:v>
                </c:pt>
                <c:pt idx="16611">
                  <c:v>0.50259699999999996</c:v>
                </c:pt>
                <c:pt idx="16612">
                  <c:v>0.50259699999999996</c:v>
                </c:pt>
                <c:pt idx="16613">
                  <c:v>0.58079999999999998</c:v>
                </c:pt>
                <c:pt idx="16614">
                  <c:v>0.76029400000000003</c:v>
                </c:pt>
                <c:pt idx="16615">
                  <c:v>0.82484000000000002</c:v>
                </c:pt>
                <c:pt idx="16616">
                  <c:v>0.89080999999999999</c:v>
                </c:pt>
                <c:pt idx="16617">
                  <c:v>0.89080999999999999</c:v>
                </c:pt>
                <c:pt idx="16618">
                  <c:v>1.3015859999999999</c:v>
                </c:pt>
                <c:pt idx="16619">
                  <c:v>1.3015859999999999</c:v>
                </c:pt>
                <c:pt idx="16620">
                  <c:v>1.3015859999999999</c:v>
                </c:pt>
                <c:pt idx="16621">
                  <c:v>1.4111530000000001</c:v>
                </c:pt>
                <c:pt idx="16622">
                  <c:v>1.640795</c:v>
                </c:pt>
                <c:pt idx="16623">
                  <c:v>1.7167159999999999</c:v>
                </c:pt>
                <c:pt idx="16624">
                  <c:v>1.7955719999999999</c:v>
                </c:pt>
                <c:pt idx="16625">
                  <c:v>1.7955719999999999</c:v>
                </c:pt>
                <c:pt idx="16626">
                  <c:v>2.0552609999999998</c:v>
                </c:pt>
                <c:pt idx="16627">
                  <c:v>2.0552609999999998</c:v>
                </c:pt>
                <c:pt idx="16628">
                  <c:v>2.0552609999999998</c:v>
                </c:pt>
                <c:pt idx="16629">
                  <c:v>2.183163</c:v>
                </c:pt>
                <c:pt idx="16630">
                  <c:v>2.410787</c:v>
                </c:pt>
                <c:pt idx="16631">
                  <c:v>2.4814430000000001</c:v>
                </c:pt>
                <c:pt idx="16632">
                  <c:v>2.5534970000000001</c:v>
                </c:pt>
                <c:pt idx="16633">
                  <c:v>2.5534970000000001</c:v>
                </c:pt>
                <c:pt idx="16634">
                  <c:v>2.7788740000000001</c:v>
                </c:pt>
                <c:pt idx="16635">
                  <c:v>2.7788740000000001</c:v>
                </c:pt>
                <c:pt idx="16636">
                  <c:v>2.7788740000000001</c:v>
                </c:pt>
                <c:pt idx="16637">
                  <c:v>2.8932199999999999</c:v>
                </c:pt>
                <c:pt idx="16638">
                  <c:v>3.0903330000000002</c:v>
                </c:pt>
                <c:pt idx="16639">
                  <c:v>3.1559720000000002</c:v>
                </c:pt>
                <c:pt idx="16640">
                  <c:v>3.2204679999999999</c:v>
                </c:pt>
                <c:pt idx="16641">
                  <c:v>3.2204679999999999</c:v>
                </c:pt>
                <c:pt idx="16642">
                  <c:v>3.4141970000000001</c:v>
                </c:pt>
                <c:pt idx="16643">
                  <c:v>3.4141970000000001</c:v>
                </c:pt>
                <c:pt idx="16644">
                  <c:v>3.4141970000000001</c:v>
                </c:pt>
                <c:pt idx="16645">
                  <c:v>3.5179689999999999</c:v>
                </c:pt>
                <c:pt idx="16646">
                  <c:v>3.6927539999999999</c:v>
                </c:pt>
                <c:pt idx="16647">
                  <c:v>3.7506390000000001</c:v>
                </c:pt>
                <c:pt idx="16648">
                  <c:v>3.8060309999999999</c:v>
                </c:pt>
                <c:pt idx="16649">
                  <c:v>3.8060309999999999</c:v>
                </c:pt>
                <c:pt idx="16650">
                  <c:v>3.98054</c:v>
                </c:pt>
                <c:pt idx="16651">
                  <c:v>3.98054</c:v>
                </c:pt>
                <c:pt idx="16652">
                  <c:v>3.98054</c:v>
                </c:pt>
                <c:pt idx="16653">
                  <c:v>4.0673969999999997</c:v>
                </c:pt>
                <c:pt idx="16654">
                  <c:v>4.3187769999999999</c:v>
                </c:pt>
                <c:pt idx="16655">
                  <c:v>4.3187769999999999</c:v>
                </c:pt>
                <c:pt idx="16656">
                  <c:v>4.4829429999999997</c:v>
                </c:pt>
                <c:pt idx="16657">
                  <c:v>4.4829429999999997</c:v>
                </c:pt>
                <c:pt idx="16658">
                  <c:v>4.4829429999999997</c:v>
                </c:pt>
                <c:pt idx="16659">
                  <c:v>4.5531300000000003</c:v>
                </c:pt>
                <c:pt idx="16660">
                  <c:v>4.5954459999999999</c:v>
                </c:pt>
                <c:pt idx="16661">
                  <c:v>4.6365489999999996</c:v>
                </c:pt>
                <c:pt idx="16662">
                  <c:v>4.7453609999999999</c:v>
                </c:pt>
                <c:pt idx="16663">
                  <c:v>4.7453609999999999</c:v>
                </c:pt>
                <c:pt idx="16664">
                  <c:v>4.8726500000000001</c:v>
                </c:pt>
                <c:pt idx="16665">
                  <c:v>4.8726500000000001</c:v>
                </c:pt>
                <c:pt idx="16666">
                  <c:v>4.8726500000000001</c:v>
                </c:pt>
                <c:pt idx="16667">
                  <c:v>4.9181949999999999</c:v>
                </c:pt>
                <c:pt idx="16668">
                  <c:v>4.9426019999999999</c:v>
                </c:pt>
                <c:pt idx="16669">
                  <c:v>4.9671839999999996</c:v>
                </c:pt>
                <c:pt idx="16670">
                  <c:v>5.0322230000000001</c:v>
                </c:pt>
                <c:pt idx="16671">
                  <c:v>5.0322230000000001</c:v>
                </c:pt>
                <c:pt idx="16672">
                  <c:v>5.1119859999999999</c:v>
                </c:pt>
                <c:pt idx="16673">
                  <c:v>5.1119859999999999</c:v>
                </c:pt>
                <c:pt idx="16674">
                  <c:v>5.1119859999999999</c:v>
                </c:pt>
                <c:pt idx="16675">
                  <c:v>5.1368369999999999</c:v>
                </c:pt>
                <c:pt idx="16676">
                  <c:v>5.1522519999999998</c:v>
                </c:pt>
                <c:pt idx="16677">
                  <c:v>5.1686160000000001</c:v>
                </c:pt>
                <c:pt idx="16678">
                  <c:v>5.2108439999999998</c:v>
                </c:pt>
                <c:pt idx="16679">
                  <c:v>5.2108439999999998</c:v>
                </c:pt>
                <c:pt idx="16680">
                  <c:v>5.2623819999999997</c:v>
                </c:pt>
                <c:pt idx="16681">
                  <c:v>5.2623819999999997</c:v>
                </c:pt>
                <c:pt idx="16682">
                  <c:v>5.2623819999999997</c:v>
                </c:pt>
                <c:pt idx="16683">
                  <c:v>5.2823700000000002</c:v>
                </c:pt>
                <c:pt idx="16684">
                  <c:v>5.2956909999999997</c:v>
                </c:pt>
                <c:pt idx="16685">
                  <c:v>5.309355</c:v>
                </c:pt>
                <c:pt idx="16686">
                  <c:v>5.3500319999999997</c:v>
                </c:pt>
                <c:pt idx="16687">
                  <c:v>5.3500319999999997</c:v>
                </c:pt>
                <c:pt idx="16688">
                  <c:v>5.3967260000000001</c:v>
                </c:pt>
                <c:pt idx="16689">
                  <c:v>5.3967260000000001</c:v>
                </c:pt>
                <c:pt idx="16690">
                  <c:v>5.3967260000000001</c:v>
                </c:pt>
                <c:pt idx="16691">
                  <c:v>5.4188869999999998</c:v>
                </c:pt>
                <c:pt idx="16692">
                  <c:v>5.4326400000000001</c:v>
                </c:pt>
                <c:pt idx="16693">
                  <c:v>5.4469799999999999</c:v>
                </c:pt>
                <c:pt idx="16694">
                  <c:v>5.4897479999999996</c:v>
                </c:pt>
                <c:pt idx="16695">
                  <c:v>5.4897479999999996</c:v>
                </c:pt>
                <c:pt idx="16696">
                  <c:v>5.5356490000000003</c:v>
                </c:pt>
                <c:pt idx="16697">
                  <c:v>5.5356490000000003</c:v>
                </c:pt>
                <c:pt idx="16698">
                  <c:v>5.5356490000000003</c:v>
                </c:pt>
                <c:pt idx="16699">
                  <c:v>5.5587020000000003</c:v>
                </c:pt>
                <c:pt idx="16700">
                  <c:v>5.5728660000000003</c:v>
                </c:pt>
                <c:pt idx="16701">
                  <c:v>5.5867599999999999</c:v>
                </c:pt>
                <c:pt idx="16702">
                  <c:v>5.6233810000000002</c:v>
                </c:pt>
                <c:pt idx="16703">
                  <c:v>5.6233810000000002</c:v>
                </c:pt>
                <c:pt idx="16704">
                  <c:v>5.6233810000000002</c:v>
                </c:pt>
                <c:pt idx="16705">
                  <c:v>5.6660760000000003</c:v>
                </c:pt>
                <c:pt idx="16706">
                  <c:v>5.6660760000000003</c:v>
                </c:pt>
                <c:pt idx="16707">
                  <c:v>5.6660760000000003</c:v>
                </c:pt>
                <c:pt idx="16708">
                  <c:v>5.6735090000000001</c:v>
                </c:pt>
                <c:pt idx="16709">
                  <c:v>5.6855159999999998</c:v>
                </c:pt>
                <c:pt idx="16710">
                  <c:v>5.7300490000000002</c:v>
                </c:pt>
                <c:pt idx="16711">
                  <c:v>5.7300490000000002</c:v>
                </c:pt>
                <c:pt idx="16712">
                  <c:v>5.74057</c:v>
                </c:pt>
                <c:pt idx="16713">
                  <c:v>5.74057</c:v>
                </c:pt>
                <c:pt idx="16714">
                  <c:v>5.74057</c:v>
                </c:pt>
                <c:pt idx="16715">
                  <c:v>5.7797859999999996</c:v>
                </c:pt>
                <c:pt idx="16716">
                  <c:v>5.7797859999999996</c:v>
                </c:pt>
                <c:pt idx="16717">
                  <c:v>5.7797859999999996</c:v>
                </c:pt>
                <c:pt idx="16718">
                  <c:v>5.8118249999999998</c:v>
                </c:pt>
                <c:pt idx="16719">
                  <c:v>5.8118249999999998</c:v>
                </c:pt>
                <c:pt idx="16720">
                  <c:v>5.8199350000000001</c:v>
                </c:pt>
                <c:pt idx="16721">
                  <c:v>5.8278290000000004</c:v>
                </c:pt>
                <c:pt idx="16722">
                  <c:v>5.8355199999999998</c:v>
                </c:pt>
                <c:pt idx="16723">
                  <c:v>5.8355199999999998</c:v>
                </c:pt>
                <c:pt idx="16724">
                  <c:v>5.8682420000000004</c:v>
                </c:pt>
                <c:pt idx="16725">
                  <c:v>5.8682420000000004</c:v>
                </c:pt>
                <c:pt idx="16726">
                  <c:v>5.8915610000000003</c:v>
                </c:pt>
                <c:pt idx="16727">
                  <c:v>5.8915610000000003</c:v>
                </c:pt>
                <c:pt idx="16728">
                  <c:v>5.8971520000000002</c:v>
                </c:pt>
                <c:pt idx="16729">
                  <c:v>5.9031130000000003</c:v>
                </c:pt>
                <c:pt idx="16730">
                  <c:v>5.9088529999999997</c:v>
                </c:pt>
                <c:pt idx="16731">
                  <c:v>5.9088529999999997</c:v>
                </c:pt>
                <c:pt idx="16732">
                  <c:v>5.9381120000000003</c:v>
                </c:pt>
                <c:pt idx="16733">
                  <c:v>5.9381120000000003</c:v>
                </c:pt>
                <c:pt idx="16734">
                  <c:v>5.9568490000000001</c:v>
                </c:pt>
                <c:pt idx="16735">
                  <c:v>5.9568490000000001</c:v>
                </c:pt>
                <c:pt idx="16736">
                  <c:v>5.9625279999999998</c:v>
                </c:pt>
                <c:pt idx="16737">
                  <c:v>5.9677689999999997</c:v>
                </c:pt>
                <c:pt idx="16738">
                  <c:v>5.973484</c:v>
                </c:pt>
                <c:pt idx="16739">
                  <c:v>5.973484</c:v>
                </c:pt>
                <c:pt idx="16740">
                  <c:v>6.0027809999999997</c:v>
                </c:pt>
                <c:pt idx="16741">
                  <c:v>6.0027809999999997</c:v>
                </c:pt>
                <c:pt idx="16742">
                  <c:v>6.0227779999999997</c:v>
                </c:pt>
                <c:pt idx="16743">
                  <c:v>6.0227779999999997</c:v>
                </c:pt>
                <c:pt idx="16744">
                  <c:v>6.0304190000000002</c:v>
                </c:pt>
                <c:pt idx="16745">
                  <c:v>6.0377689999999999</c:v>
                </c:pt>
                <c:pt idx="16746">
                  <c:v>6.0458319999999999</c:v>
                </c:pt>
                <c:pt idx="16747">
                  <c:v>6.0458319999999999</c:v>
                </c:pt>
                <c:pt idx="16748">
                  <c:v>6.1047849999999997</c:v>
                </c:pt>
                <c:pt idx="16749">
                  <c:v>6.1047849999999997</c:v>
                </c:pt>
                <c:pt idx="16750">
                  <c:v>6.1343800000000002</c:v>
                </c:pt>
                <c:pt idx="16751">
                  <c:v>6.1343800000000002</c:v>
                </c:pt>
                <c:pt idx="16752">
                  <c:v>6.1431899999999997</c:v>
                </c:pt>
                <c:pt idx="16753">
                  <c:v>6.152755</c:v>
                </c:pt>
                <c:pt idx="16754">
                  <c:v>6.1624910000000002</c:v>
                </c:pt>
                <c:pt idx="16755">
                  <c:v>6.1624910000000002</c:v>
                </c:pt>
                <c:pt idx="16756">
                  <c:v>6.2028549999999996</c:v>
                </c:pt>
                <c:pt idx="16757">
                  <c:v>6.2028549999999996</c:v>
                </c:pt>
                <c:pt idx="16758">
                  <c:v>6.2427409999999997</c:v>
                </c:pt>
                <c:pt idx="16759">
                  <c:v>6.2427409999999997</c:v>
                </c:pt>
                <c:pt idx="16760">
                  <c:v>6.2537260000000003</c:v>
                </c:pt>
                <c:pt idx="16761">
                  <c:v>6.2655209999999997</c:v>
                </c:pt>
                <c:pt idx="16762">
                  <c:v>6.2772569999999996</c:v>
                </c:pt>
                <c:pt idx="16763">
                  <c:v>6.2772569999999996</c:v>
                </c:pt>
                <c:pt idx="16764">
                  <c:v>6.323836</c:v>
                </c:pt>
                <c:pt idx="16765">
                  <c:v>6.323836</c:v>
                </c:pt>
                <c:pt idx="16766">
                  <c:v>6.367572</c:v>
                </c:pt>
                <c:pt idx="16767">
                  <c:v>6.367572</c:v>
                </c:pt>
                <c:pt idx="16768">
                  <c:v>6.3804980000000002</c:v>
                </c:pt>
                <c:pt idx="16769">
                  <c:v>6.3935760000000004</c:v>
                </c:pt>
                <c:pt idx="16770">
                  <c:v>6.4067879999999997</c:v>
                </c:pt>
                <c:pt idx="16771">
                  <c:v>6.4067879999999997</c:v>
                </c:pt>
                <c:pt idx="16772">
                  <c:v>6.4576760000000002</c:v>
                </c:pt>
                <c:pt idx="16773">
                  <c:v>6.4576760000000002</c:v>
                </c:pt>
                <c:pt idx="16774">
                  <c:v>6.5036329999999998</c:v>
                </c:pt>
                <c:pt idx="16775">
                  <c:v>6.5036329999999998</c:v>
                </c:pt>
                <c:pt idx="16776">
                  <c:v>6.5168660000000003</c:v>
                </c:pt>
                <c:pt idx="16777">
                  <c:v>6.5300779999999996</c:v>
                </c:pt>
                <c:pt idx="16778">
                  <c:v>6.5432379999999997</c:v>
                </c:pt>
                <c:pt idx="16779">
                  <c:v>6.5432379999999997</c:v>
                </c:pt>
                <c:pt idx="16780">
                  <c:v>6.5947149999999999</c:v>
                </c:pt>
                <c:pt idx="16781">
                  <c:v>6.5947149999999999</c:v>
                </c:pt>
                <c:pt idx="16782">
                  <c:v>6.663837</c:v>
                </c:pt>
                <c:pt idx="16783">
                  <c:v>6.663837</c:v>
                </c:pt>
                <c:pt idx="16784">
                  <c:v>6.6736719999999998</c:v>
                </c:pt>
                <c:pt idx="16785">
                  <c:v>6.6736719999999998</c:v>
                </c:pt>
                <c:pt idx="16786">
                  <c:v>6.7204129999999997</c:v>
                </c:pt>
                <c:pt idx="16787">
                  <c:v>6.7204129999999997</c:v>
                </c:pt>
                <c:pt idx="16788">
                  <c:v>6.7258339999999999</c:v>
                </c:pt>
                <c:pt idx="16789">
                  <c:v>6.7369640000000004</c:v>
                </c:pt>
                <c:pt idx="16790">
                  <c:v>6.7802020000000001</c:v>
                </c:pt>
                <c:pt idx="16791">
                  <c:v>6.7802020000000001</c:v>
                </c:pt>
                <c:pt idx="16792">
                  <c:v>6.7911700000000002</c:v>
                </c:pt>
                <c:pt idx="16793">
                  <c:v>6.7911700000000002</c:v>
                </c:pt>
                <c:pt idx="16794">
                  <c:v>6.8381699999999999</c:v>
                </c:pt>
                <c:pt idx="16795">
                  <c:v>6.8381699999999999</c:v>
                </c:pt>
                <c:pt idx="16796">
                  <c:v>6.8436539999999999</c:v>
                </c:pt>
                <c:pt idx="16797">
                  <c:v>6.8540789999999996</c:v>
                </c:pt>
                <c:pt idx="16798">
                  <c:v>6.8983100000000004</c:v>
                </c:pt>
                <c:pt idx="16799">
                  <c:v>6.8983100000000004</c:v>
                </c:pt>
                <c:pt idx="16800">
                  <c:v>6.9075490000000004</c:v>
                </c:pt>
                <c:pt idx="16801">
                  <c:v>6.9075490000000004</c:v>
                </c:pt>
                <c:pt idx="16802">
                  <c:v>6.9532550000000004</c:v>
                </c:pt>
                <c:pt idx="16803">
                  <c:v>6.9532550000000004</c:v>
                </c:pt>
                <c:pt idx="16804">
                  <c:v>6.9572770000000004</c:v>
                </c:pt>
                <c:pt idx="16805">
                  <c:v>6.9778640000000003</c:v>
                </c:pt>
                <c:pt idx="16806">
                  <c:v>7.0069299999999997</c:v>
                </c:pt>
                <c:pt idx="16807">
                  <c:v>7.0069299999999997</c:v>
                </c:pt>
                <c:pt idx="16808">
                  <c:v>7.0144510000000002</c:v>
                </c:pt>
                <c:pt idx="16809">
                  <c:v>7.0144510000000002</c:v>
                </c:pt>
                <c:pt idx="16810">
                  <c:v>7.0561100000000003</c:v>
                </c:pt>
                <c:pt idx="16811">
                  <c:v>7.0561100000000003</c:v>
                </c:pt>
                <c:pt idx="16812">
                  <c:v>7.0591039999999996</c:v>
                </c:pt>
                <c:pt idx="16813">
                  <c:v>7.0740959999999999</c:v>
                </c:pt>
                <c:pt idx="16814">
                  <c:v>7.0952120000000001</c:v>
                </c:pt>
                <c:pt idx="16815">
                  <c:v>7.1014309999999998</c:v>
                </c:pt>
                <c:pt idx="16816">
                  <c:v>7.1014309999999998</c:v>
                </c:pt>
                <c:pt idx="16817">
                  <c:v>7.1014309999999998</c:v>
                </c:pt>
                <c:pt idx="16818">
                  <c:v>7.1372039999999997</c:v>
                </c:pt>
                <c:pt idx="16819">
                  <c:v>7.1372039999999997</c:v>
                </c:pt>
                <c:pt idx="16820">
                  <c:v>7.1362459999999999</c:v>
                </c:pt>
                <c:pt idx="16821">
                  <c:v>7.1437220000000003</c:v>
                </c:pt>
                <c:pt idx="16822">
                  <c:v>7.1528369999999999</c:v>
                </c:pt>
                <c:pt idx="16823">
                  <c:v>7.1558349999999997</c:v>
                </c:pt>
                <c:pt idx="16824">
                  <c:v>7.1558349999999997</c:v>
                </c:pt>
                <c:pt idx="16825">
                  <c:v>7.1558349999999997</c:v>
                </c:pt>
                <c:pt idx="16826">
                  <c:v>7.1856679999999997</c:v>
                </c:pt>
                <c:pt idx="16827">
                  <c:v>7.1856679999999997</c:v>
                </c:pt>
                <c:pt idx="16828">
                  <c:v>7.1840010000000003</c:v>
                </c:pt>
                <c:pt idx="16829">
                  <c:v>7.1898520000000001</c:v>
                </c:pt>
                <c:pt idx="16830">
                  <c:v>7.1975980000000002</c:v>
                </c:pt>
                <c:pt idx="16831">
                  <c:v>7.2002240000000004</c:v>
                </c:pt>
                <c:pt idx="16832">
                  <c:v>7.2002240000000004</c:v>
                </c:pt>
                <c:pt idx="16833">
                  <c:v>7.2002240000000004</c:v>
                </c:pt>
                <c:pt idx="16834">
                  <c:v>7.2292180000000004</c:v>
                </c:pt>
                <c:pt idx="16835">
                  <c:v>7.2292180000000004</c:v>
                </c:pt>
                <c:pt idx="16836">
                  <c:v>7.2293710000000004</c:v>
                </c:pt>
                <c:pt idx="16837">
                  <c:v>7.2368519999999998</c:v>
                </c:pt>
                <c:pt idx="16838">
                  <c:v>7.2474540000000003</c:v>
                </c:pt>
                <c:pt idx="16839">
                  <c:v>7.2503700000000002</c:v>
                </c:pt>
                <c:pt idx="16840">
                  <c:v>7.2503700000000002</c:v>
                </c:pt>
                <c:pt idx="16841">
                  <c:v>7.2503700000000002</c:v>
                </c:pt>
                <c:pt idx="16842">
                  <c:v>7.2503700000000002</c:v>
                </c:pt>
                <c:pt idx="16843">
                  <c:v>7.277247</c:v>
                </c:pt>
                <c:pt idx="16844">
                  <c:v>7.277247</c:v>
                </c:pt>
                <c:pt idx="16845">
                  <c:v>7.277247</c:v>
                </c:pt>
                <c:pt idx="16846">
                  <c:v>7.2806829999999998</c:v>
                </c:pt>
                <c:pt idx="16847">
                  <c:v>7.2815649999999996</c:v>
                </c:pt>
                <c:pt idx="16848">
                  <c:v>7.2819130000000003</c:v>
                </c:pt>
                <c:pt idx="16849">
                  <c:v>7.2817030000000003</c:v>
                </c:pt>
                <c:pt idx="16850">
                  <c:v>7.2817030000000003</c:v>
                </c:pt>
                <c:pt idx="16851">
                  <c:v>7.2817030000000003</c:v>
                </c:pt>
                <c:pt idx="16852">
                  <c:v>7.2975060000000003</c:v>
                </c:pt>
                <c:pt idx="16853">
                  <c:v>7.2975060000000003</c:v>
                </c:pt>
                <c:pt idx="16854">
                  <c:v>7.2883490000000002</c:v>
                </c:pt>
                <c:pt idx="16855">
                  <c:v>7.2863920000000002</c:v>
                </c:pt>
                <c:pt idx="16856">
                  <c:v>7.2844309999999997</c:v>
                </c:pt>
                <c:pt idx="16857">
                  <c:v>7.2825129999999998</c:v>
                </c:pt>
                <c:pt idx="16858">
                  <c:v>7.2825129999999998</c:v>
                </c:pt>
                <c:pt idx="16859">
                  <c:v>7.2825129999999998</c:v>
                </c:pt>
                <c:pt idx="16860">
                  <c:v>7.2960390000000004</c:v>
                </c:pt>
                <c:pt idx="16861">
                  <c:v>7.2960390000000004</c:v>
                </c:pt>
                <c:pt idx="16862">
                  <c:v>7.2883399999999998</c:v>
                </c:pt>
                <c:pt idx="16863">
                  <c:v>7.2868300000000001</c:v>
                </c:pt>
                <c:pt idx="16864">
                  <c:v>7.285463</c:v>
                </c:pt>
                <c:pt idx="16865">
                  <c:v>7.2806959999999998</c:v>
                </c:pt>
                <c:pt idx="16866">
                  <c:v>7.2806959999999998</c:v>
                </c:pt>
                <c:pt idx="16867">
                  <c:v>7.2806959999999998</c:v>
                </c:pt>
                <c:pt idx="16868">
                  <c:v>7.2932560000000004</c:v>
                </c:pt>
                <c:pt idx="16869">
                  <c:v>7.2932560000000004</c:v>
                </c:pt>
                <c:pt idx="16870">
                  <c:v>7.2730769999999998</c:v>
                </c:pt>
                <c:pt idx="16871">
                  <c:v>7.2650550000000003</c:v>
                </c:pt>
                <c:pt idx="16872">
                  <c:v>7.2570959999999998</c:v>
                </c:pt>
                <c:pt idx="16873">
                  <c:v>7.2491120000000002</c:v>
                </c:pt>
                <c:pt idx="16874">
                  <c:v>7.2491120000000002</c:v>
                </c:pt>
                <c:pt idx="16875">
                  <c:v>7.2491120000000002</c:v>
                </c:pt>
                <c:pt idx="16876">
                  <c:v>7.276046</c:v>
                </c:pt>
                <c:pt idx="16877">
                  <c:v>7.276046</c:v>
                </c:pt>
                <c:pt idx="16878">
                  <c:v>7.2372259999999997</c:v>
                </c:pt>
                <c:pt idx="16879">
                  <c:v>7.2233689999999999</c:v>
                </c:pt>
                <c:pt idx="16880">
                  <c:v>7.2092280000000004</c:v>
                </c:pt>
                <c:pt idx="16881">
                  <c:v>7.1947549999999998</c:v>
                </c:pt>
                <c:pt idx="16882">
                  <c:v>7.1947549999999998</c:v>
                </c:pt>
                <c:pt idx="16883">
                  <c:v>7.1947549999999998</c:v>
                </c:pt>
                <c:pt idx="16884">
                  <c:v>7.1985599999999996</c:v>
                </c:pt>
                <c:pt idx="16885">
                  <c:v>7.1985599999999996</c:v>
                </c:pt>
                <c:pt idx="16886">
                  <c:v>7.1411259999999999</c:v>
                </c:pt>
                <c:pt idx="16887">
                  <c:v>7.1282889999999997</c:v>
                </c:pt>
                <c:pt idx="16888">
                  <c:v>7.1157529999999998</c:v>
                </c:pt>
                <c:pt idx="16889">
                  <c:v>7.1039269999999997</c:v>
                </c:pt>
                <c:pt idx="16890">
                  <c:v>7.1039269999999997</c:v>
                </c:pt>
                <c:pt idx="16891">
                  <c:v>7.1039269999999997</c:v>
                </c:pt>
                <c:pt idx="16892">
                  <c:v>7.2191580000000002</c:v>
                </c:pt>
                <c:pt idx="16893">
                  <c:v>7.2191580000000002</c:v>
                </c:pt>
                <c:pt idx="16894">
                  <c:v>7.1742610000000004</c:v>
                </c:pt>
                <c:pt idx="16895">
                  <c:v>7.1701499999999996</c:v>
                </c:pt>
                <c:pt idx="16896">
                  <c:v>7.1674530000000001</c:v>
                </c:pt>
                <c:pt idx="16897">
                  <c:v>7.165</c:v>
                </c:pt>
                <c:pt idx="16898">
                  <c:v>7.165</c:v>
                </c:pt>
                <c:pt idx="16899">
                  <c:v>7.165</c:v>
                </c:pt>
                <c:pt idx="16900">
                  <c:v>7.2416840000000002</c:v>
                </c:pt>
                <c:pt idx="16901">
                  <c:v>7.2416840000000002</c:v>
                </c:pt>
                <c:pt idx="16902">
                  <c:v>7.2530520000000003</c:v>
                </c:pt>
                <c:pt idx="16903">
                  <c:v>7.2637409999999996</c:v>
                </c:pt>
                <c:pt idx="16904">
                  <c:v>7.2743010000000004</c:v>
                </c:pt>
                <c:pt idx="16905">
                  <c:v>7.2939160000000003</c:v>
                </c:pt>
                <c:pt idx="16906">
                  <c:v>7.2939160000000003</c:v>
                </c:pt>
                <c:pt idx="16907">
                  <c:v>7.2939160000000003</c:v>
                </c:pt>
                <c:pt idx="16908">
                  <c:v>7.409027</c:v>
                </c:pt>
                <c:pt idx="16909">
                  <c:v>7.409027</c:v>
                </c:pt>
                <c:pt idx="16910">
                  <c:v>7.470707</c:v>
                </c:pt>
                <c:pt idx="16911">
                  <c:v>7.470879</c:v>
                </c:pt>
                <c:pt idx="16912">
                  <c:v>7.470879</c:v>
                </c:pt>
                <c:pt idx="16913">
                  <c:v>7.470879</c:v>
                </c:pt>
                <c:pt idx="16914">
                  <c:v>7.4887110000000003</c:v>
                </c:pt>
                <c:pt idx="16915">
                  <c:v>7.4887110000000003</c:v>
                </c:pt>
                <c:pt idx="16916">
                  <c:v>7.453087</c:v>
                </c:pt>
                <c:pt idx="16917">
                  <c:v>7.4263849999999998</c:v>
                </c:pt>
                <c:pt idx="16918">
                  <c:v>7.2870619999999997</c:v>
                </c:pt>
                <c:pt idx="16919">
                  <c:v>7.2223980000000001</c:v>
                </c:pt>
                <c:pt idx="16920">
                  <c:v>7.2223980000000001</c:v>
                </c:pt>
                <c:pt idx="16921">
                  <c:v>7.2223980000000001</c:v>
                </c:pt>
                <c:pt idx="16922">
                  <c:v>6.9952389999999998</c:v>
                </c:pt>
                <c:pt idx="16923">
                  <c:v>6.9952389999999998</c:v>
                </c:pt>
                <c:pt idx="16924">
                  <c:v>6.8471849999999996</c:v>
                </c:pt>
                <c:pt idx="16925">
                  <c:v>6.7461260000000003</c:v>
                </c:pt>
                <c:pt idx="16926">
                  <c:v>6.3950379999999996</c:v>
                </c:pt>
                <c:pt idx="16927">
                  <c:v>6.262079</c:v>
                </c:pt>
                <c:pt idx="16928">
                  <c:v>6.262079</c:v>
                </c:pt>
                <c:pt idx="16929">
                  <c:v>6.262079</c:v>
                </c:pt>
                <c:pt idx="16930">
                  <c:v>5.7869609999999998</c:v>
                </c:pt>
                <c:pt idx="16931">
                  <c:v>5.7869609999999998</c:v>
                </c:pt>
                <c:pt idx="16932">
                  <c:v>5.5557720000000002</c:v>
                </c:pt>
                <c:pt idx="16933">
                  <c:v>5.4082229999999996</c:v>
                </c:pt>
                <c:pt idx="16934">
                  <c:v>5.0236419999999997</c:v>
                </c:pt>
                <c:pt idx="16935">
                  <c:v>4.9246420000000004</c:v>
                </c:pt>
                <c:pt idx="16936">
                  <c:v>4.9246420000000004</c:v>
                </c:pt>
                <c:pt idx="16937">
                  <c:v>4.9246420000000004</c:v>
                </c:pt>
                <c:pt idx="16938">
                  <c:v>4.6147239999999998</c:v>
                </c:pt>
                <c:pt idx="16939">
                  <c:v>4.6147239999999998</c:v>
                </c:pt>
                <c:pt idx="16940">
                  <c:v>4.5314079999999999</c:v>
                </c:pt>
                <c:pt idx="16941">
                  <c:v>4.4967699999999997</c:v>
                </c:pt>
                <c:pt idx="16942">
                  <c:v>4.4567110000000003</c:v>
                </c:pt>
                <c:pt idx="16943">
                  <c:v>4.4572029999999998</c:v>
                </c:pt>
                <c:pt idx="16944">
                  <c:v>4.4572029999999998</c:v>
                </c:pt>
                <c:pt idx="16945">
                  <c:v>4.4572029999999998</c:v>
                </c:pt>
                <c:pt idx="16946">
                  <c:v>4.4380860000000002</c:v>
                </c:pt>
                <c:pt idx="16947">
                  <c:v>4.4380860000000002</c:v>
                </c:pt>
                <c:pt idx="16948">
                  <c:v>4.4538989999999998</c:v>
                </c:pt>
                <c:pt idx="16949">
                  <c:v>4.4583430000000002</c:v>
                </c:pt>
                <c:pt idx="16950">
                  <c:v>4.4448759999999998</c:v>
                </c:pt>
                <c:pt idx="16951">
                  <c:v>4.4290450000000003</c:v>
                </c:pt>
                <c:pt idx="16952">
                  <c:v>4.4290450000000003</c:v>
                </c:pt>
                <c:pt idx="16953">
                  <c:v>4.4290450000000003</c:v>
                </c:pt>
                <c:pt idx="16954">
                  <c:v>4.3142420000000001</c:v>
                </c:pt>
                <c:pt idx="16955">
                  <c:v>4.3142420000000001</c:v>
                </c:pt>
                <c:pt idx="16956">
                  <c:v>4.2664400000000002</c:v>
                </c:pt>
                <c:pt idx="16957">
                  <c:v>4.2255010000000004</c:v>
                </c:pt>
                <c:pt idx="16958">
                  <c:v>4.0473559999999997</c:v>
                </c:pt>
                <c:pt idx="16959">
                  <c:v>3.9751400000000001</c:v>
                </c:pt>
                <c:pt idx="16960">
                  <c:v>3.9751400000000001</c:v>
                </c:pt>
                <c:pt idx="16961">
                  <c:v>3.9751400000000001</c:v>
                </c:pt>
                <c:pt idx="16962">
                  <c:v>3.683281</c:v>
                </c:pt>
                <c:pt idx="16963">
                  <c:v>3.683281</c:v>
                </c:pt>
                <c:pt idx="16964">
                  <c:v>3.5674419999999998</c:v>
                </c:pt>
                <c:pt idx="16965">
                  <c:v>3.484594</c:v>
                </c:pt>
                <c:pt idx="16966">
                  <c:v>3.244529</c:v>
                </c:pt>
                <c:pt idx="16967">
                  <c:v>3.1660810000000001</c:v>
                </c:pt>
                <c:pt idx="16968">
                  <c:v>3.1660810000000001</c:v>
                </c:pt>
                <c:pt idx="16969">
                  <c:v>2.884814</c:v>
                </c:pt>
                <c:pt idx="16970">
                  <c:v>2.884814</c:v>
                </c:pt>
                <c:pt idx="16971">
                  <c:v>2.884814</c:v>
                </c:pt>
                <c:pt idx="16972">
                  <c:v>2.772513</c:v>
                </c:pt>
                <c:pt idx="16973">
                  <c:v>2.701991</c:v>
                </c:pt>
                <c:pt idx="16974">
                  <c:v>2.4765679999999999</c:v>
                </c:pt>
                <c:pt idx="16975">
                  <c:v>2.409421</c:v>
                </c:pt>
                <c:pt idx="16976">
                  <c:v>2.409421</c:v>
                </c:pt>
                <c:pt idx="16977">
                  <c:v>2.1893760000000002</c:v>
                </c:pt>
                <c:pt idx="16978">
                  <c:v>2.1893760000000002</c:v>
                </c:pt>
                <c:pt idx="16979">
                  <c:v>2.1893760000000002</c:v>
                </c:pt>
                <c:pt idx="16980">
                  <c:v>2.1002719999999999</c:v>
                </c:pt>
                <c:pt idx="16981">
                  <c:v>2.048619</c:v>
                </c:pt>
                <c:pt idx="16982">
                  <c:v>1.9169750000000001</c:v>
                </c:pt>
                <c:pt idx="16983">
                  <c:v>1.880681</c:v>
                </c:pt>
                <c:pt idx="16984">
                  <c:v>1.880681</c:v>
                </c:pt>
                <c:pt idx="16985">
                  <c:v>1.7701519999999999</c:v>
                </c:pt>
                <c:pt idx="16986">
                  <c:v>1.7701519999999999</c:v>
                </c:pt>
                <c:pt idx="16987">
                  <c:v>1.7701519999999999</c:v>
                </c:pt>
                <c:pt idx="16988">
                  <c:v>1.733114</c:v>
                </c:pt>
                <c:pt idx="16989">
                  <c:v>1.713373</c:v>
                </c:pt>
                <c:pt idx="16990">
                  <c:v>1.661176</c:v>
                </c:pt>
                <c:pt idx="16991">
                  <c:v>1.6578029999999999</c:v>
                </c:pt>
                <c:pt idx="16992">
                  <c:v>1.6578029999999999</c:v>
                </c:pt>
                <c:pt idx="16993">
                  <c:v>1.6190519999999999</c:v>
                </c:pt>
                <c:pt idx="16994">
                  <c:v>1.6190519999999999</c:v>
                </c:pt>
                <c:pt idx="16995">
                  <c:v>1.6190519999999999</c:v>
                </c:pt>
                <c:pt idx="16996">
                  <c:v>1.6113839999999999</c:v>
                </c:pt>
                <c:pt idx="16997">
                  <c:v>1.6045229999999999</c:v>
                </c:pt>
                <c:pt idx="16998">
                  <c:v>1.5711869999999999</c:v>
                </c:pt>
                <c:pt idx="16999">
                  <c:v>1.5541990000000001</c:v>
                </c:pt>
                <c:pt idx="17000">
                  <c:v>1.5541990000000001</c:v>
                </c:pt>
                <c:pt idx="17001">
                  <c:v>1.3918440000000001</c:v>
                </c:pt>
                <c:pt idx="17002">
                  <c:v>1.3918440000000001</c:v>
                </c:pt>
                <c:pt idx="17003">
                  <c:v>1.3918440000000001</c:v>
                </c:pt>
                <c:pt idx="17004">
                  <c:v>1.355953</c:v>
                </c:pt>
                <c:pt idx="17005">
                  <c:v>1.3218110000000001</c:v>
                </c:pt>
                <c:pt idx="17006">
                  <c:v>1.1803790000000001</c:v>
                </c:pt>
                <c:pt idx="17007">
                  <c:v>1.1142190000000001</c:v>
                </c:pt>
                <c:pt idx="17008">
                  <c:v>1.1142190000000001</c:v>
                </c:pt>
                <c:pt idx="17009">
                  <c:v>0.88908799999999999</c:v>
                </c:pt>
                <c:pt idx="17010">
                  <c:v>0.88908799999999999</c:v>
                </c:pt>
                <c:pt idx="17011">
                  <c:v>0.88908799999999999</c:v>
                </c:pt>
                <c:pt idx="17012">
                  <c:v>0.76339500000000005</c:v>
                </c:pt>
                <c:pt idx="17013">
                  <c:v>0.68091900000000005</c:v>
                </c:pt>
                <c:pt idx="17014">
                  <c:v>0.41238999999999998</c:v>
                </c:pt>
                <c:pt idx="17015">
                  <c:v>0.31668800000000003</c:v>
                </c:pt>
                <c:pt idx="17016">
                  <c:v>0.31668800000000003</c:v>
                </c:pt>
                <c:pt idx="17017">
                  <c:v>8.6459999999999992E-3</c:v>
                </c:pt>
                <c:pt idx="17018">
                  <c:v>8.6459999999999992E-3</c:v>
                </c:pt>
                <c:pt idx="17019">
                  <c:v>8.6459999999999992E-3</c:v>
                </c:pt>
                <c:pt idx="17020">
                  <c:v>-0.14657100000000001</c:v>
                </c:pt>
                <c:pt idx="17021">
                  <c:v>-0.24393599999999999</c:v>
                </c:pt>
                <c:pt idx="17022">
                  <c:v>-0.53408500000000003</c:v>
                </c:pt>
                <c:pt idx="17023">
                  <c:v>-0.62526700000000002</c:v>
                </c:pt>
                <c:pt idx="17024">
                  <c:v>-0.62526700000000002</c:v>
                </c:pt>
                <c:pt idx="17025">
                  <c:v>-0.92240900000000003</c:v>
                </c:pt>
                <c:pt idx="17026">
                  <c:v>-0.92240900000000003</c:v>
                </c:pt>
                <c:pt idx="17027">
                  <c:v>-0.92240900000000003</c:v>
                </c:pt>
                <c:pt idx="17028">
                  <c:v>-1.0550029999999999</c:v>
                </c:pt>
                <c:pt idx="17029">
                  <c:v>-1.1345190000000001</c:v>
                </c:pt>
                <c:pt idx="17030">
                  <c:v>-1.3595440000000001</c:v>
                </c:pt>
                <c:pt idx="17031">
                  <c:v>-1.4322839999999999</c:v>
                </c:pt>
                <c:pt idx="17032">
                  <c:v>-1.4322839999999999</c:v>
                </c:pt>
                <c:pt idx="17033">
                  <c:v>-1.6762600000000001</c:v>
                </c:pt>
                <c:pt idx="17034">
                  <c:v>-1.6762600000000001</c:v>
                </c:pt>
                <c:pt idx="17035">
                  <c:v>-1.6762600000000001</c:v>
                </c:pt>
                <c:pt idx="17036">
                  <c:v>-1.775123</c:v>
                </c:pt>
                <c:pt idx="17037">
                  <c:v>-1.8326260000000001</c:v>
                </c:pt>
                <c:pt idx="17038">
                  <c:v>-2.0614870000000001</c:v>
                </c:pt>
                <c:pt idx="17039">
                  <c:v>-2.262079</c:v>
                </c:pt>
                <c:pt idx="17040">
                  <c:v>-2.262079</c:v>
                </c:pt>
                <c:pt idx="17041">
                  <c:v>-2.262079</c:v>
                </c:pt>
                <c:pt idx="17042">
                  <c:v>-2.3435769999999998</c:v>
                </c:pt>
                <c:pt idx="17043">
                  <c:v>-2.3947409999999998</c:v>
                </c:pt>
                <c:pt idx="17044">
                  <c:v>-2.4459819999999999</c:v>
                </c:pt>
                <c:pt idx="17045">
                  <c:v>-2.496426</c:v>
                </c:pt>
                <c:pt idx="17046">
                  <c:v>-2.5923729999999998</c:v>
                </c:pt>
                <c:pt idx="17047">
                  <c:v>-2.7731599999999998</c:v>
                </c:pt>
                <c:pt idx="17048">
                  <c:v>-2.7731599999999998</c:v>
                </c:pt>
                <c:pt idx="17049">
                  <c:v>-2.8013219999999999</c:v>
                </c:pt>
                <c:pt idx="17050">
                  <c:v>-2.848576</c:v>
                </c:pt>
                <c:pt idx="17051">
                  <c:v>-2.8946839999999998</c:v>
                </c:pt>
                <c:pt idx="17052">
                  <c:v>-2.9371399999999999</c:v>
                </c:pt>
                <c:pt idx="17053">
                  <c:v>-2.9804949999999999</c:v>
                </c:pt>
                <c:pt idx="17054">
                  <c:v>-3.0621019999999999</c:v>
                </c:pt>
                <c:pt idx="17055">
                  <c:v>-3.2053419999999999</c:v>
                </c:pt>
                <c:pt idx="17056">
                  <c:v>-3.2053419999999999</c:v>
                </c:pt>
                <c:pt idx="17057">
                  <c:v>-3.2274579999999999</c:v>
                </c:pt>
                <c:pt idx="17058">
                  <c:v>-3.2635770000000002</c:v>
                </c:pt>
                <c:pt idx="17059">
                  <c:v>-3.2972969999999999</c:v>
                </c:pt>
                <c:pt idx="17060">
                  <c:v>-3.327753</c:v>
                </c:pt>
                <c:pt idx="17061">
                  <c:v>-3.3547169999999999</c:v>
                </c:pt>
                <c:pt idx="17062">
                  <c:v>-3.396344</c:v>
                </c:pt>
                <c:pt idx="17063">
                  <c:v>-3.4531109999999998</c:v>
                </c:pt>
                <c:pt idx="17064">
                  <c:v>-3.4531109999999998</c:v>
                </c:pt>
                <c:pt idx="17065">
                  <c:v>-3.458631</c:v>
                </c:pt>
                <c:pt idx="17066">
                  <c:v>-3.4643950000000001</c:v>
                </c:pt>
                <c:pt idx="17067">
                  <c:v>-3.4653710000000002</c:v>
                </c:pt>
                <c:pt idx="17068">
                  <c:v>-3.4614729999999998</c:v>
                </c:pt>
                <c:pt idx="17069">
                  <c:v>-3.4524900000000001</c:v>
                </c:pt>
                <c:pt idx="17070">
                  <c:v>-3.419241</c:v>
                </c:pt>
                <c:pt idx="17071">
                  <c:v>-3.3418079999999999</c:v>
                </c:pt>
                <c:pt idx="17072">
                  <c:v>-3.3418079999999999</c:v>
                </c:pt>
                <c:pt idx="17073">
                  <c:v>-3.3250199999999999</c:v>
                </c:pt>
                <c:pt idx="17074">
                  <c:v>-3.2917700000000001</c:v>
                </c:pt>
                <c:pt idx="17075">
                  <c:v>-3.2535449999999999</c:v>
                </c:pt>
                <c:pt idx="17076">
                  <c:v>-3.2105109999999999</c:v>
                </c:pt>
                <c:pt idx="17077">
                  <c:v>-3.1628919999999998</c:v>
                </c:pt>
                <c:pt idx="17078">
                  <c:v>-3.0575570000000001</c:v>
                </c:pt>
                <c:pt idx="17079">
                  <c:v>-2.8564400000000001</c:v>
                </c:pt>
                <c:pt idx="17080">
                  <c:v>-2.8564400000000001</c:v>
                </c:pt>
                <c:pt idx="17081">
                  <c:v>-2.816351</c:v>
                </c:pt>
                <c:pt idx="17082">
                  <c:v>-2.7536450000000001</c:v>
                </c:pt>
                <c:pt idx="17083">
                  <c:v>-2.685988</c:v>
                </c:pt>
                <c:pt idx="17084">
                  <c:v>-2.6169349999999998</c:v>
                </c:pt>
                <c:pt idx="17085">
                  <c:v>-2.5434160000000001</c:v>
                </c:pt>
                <c:pt idx="17086">
                  <c:v>-2.3955820000000001</c:v>
                </c:pt>
                <c:pt idx="17087">
                  <c:v>-2.1536080000000002</c:v>
                </c:pt>
                <c:pt idx="17088">
                  <c:v>-2.1536080000000002</c:v>
                </c:pt>
                <c:pt idx="17089">
                  <c:v>-2.1107130000000001</c:v>
                </c:pt>
                <c:pt idx="17090">
                  <c:v>-2.0388899999999999</c:v>
                </c:pt>
                <c:pt idx="17091">
                  <c:v>-1.9683850000000001</c:v>
                </c:pt>
                <c:pt idx="17092">
                  <c:v>-1.9019219999999999</c:v>
                </c:pt>
                <c:pt idx="17093">
                  <c:v>-1.834049</c:v>
                </c:pt>
                <c:pt idx="17094">
                  <c:v>-1.7035149999999999</c:v>
                </c:pt>
                <c:pt idx="17095">
                  <c:v>-1.7035149999999999</c:v>
                </c:pt>
                <c:pt idx="17096">
                  <c:v>-1.7035149999999999</c:v>
                </c:pt>
                <c:pt idx="17097">
                  <c:v>-1.4981169999999999</c:v>
                </c:pt>
                <c:pt idx="17098">
                  <c:v>-1.4981169999999999</c:v>
                </c:pt>
                <c:pt idx="17099">
                  <c:v>-1.4981169999999999</c:v>
                </c:pt>
                <c:pt idx="17100">
                  <c:v>-1.4616039999999999</c:v>
                </c:pt>
                <c:pt idx="17101">
                  <c:v>-1.40273</c:v>
                </c:pt>
                <c:pt idx="17102">
                  <c:v>-1.18807</c:v>
                </c:pt>
                <c:pt idx="17103">
                  <c:v>-1.18807</c:v>
                </c:pt>
                <c:pt idx="17104">
                  <c:v>-1.138614</c:v>
                </c:pt>
                <c:pt idx="17105">
                  <c:v>-1.138614</c:v>
                </c:pt>
                <c:pt idx="17106">
                  <c:v>-0.97506599999999999</c:v>
                </c:pt>
                <c:pt idx="17107">
                  <c:v>-0.97506599999999999</c:v>
                </c:pt>
                <c:pt idx="17108">
                  <c:v>-0.94762000000000002</c:v>
                </c:pt>
                <c:pt idx="17109">
                  <c:v>-0.90176999999999996</c:v>
                </c:pt>
                <c:pt idx="17110">
                  <c:v>-0.73849799999999999</c:v>
                </c:pt>
                <c:pt idx="17111">
                  <c:v>-0.73849799999999999</c:v>
                </c:pt>
                <c:pt idx="17112">
                  <c:v>-0.70068200000000003</c:v>
                </c:pt>
                <c:pt idx="17113">
                  <c:v>-0.70068200000000003</c:v>
                </c:pt>
                <c:pt idx="17114">
                  <c:v>-0.570164</c:v>
                </c:pt>
                <c:pt idx="17115">
                  <c:v>-0.570164</c:v>
                </c:pt>
                <c:pt idx="17116">
                  <c:v>-0.55080600000000002</c:v>
                </c:pt>
                <c:pt idx="17117">
                  <c:v>-0.51686200000000004</c:v>
                </c:pt>
                <c:pt idx="17118">
                  <c:v>-0.39488099999999998</c:v>
                </c:pt>
                <c:pt idx="17119">
                  <c:v>-0.39488099999999998</c:v>
                </c:pt>
                <c:pt idx="17120">
                  <c:v>-0.36807299999999998</c:v>
                </c:pt>
                <c:pt idx="17121">
                  <c:v>-0.36807299999999998</c:v>
                </c:pt>
                <c:pt idx="17122">
                  <c:v>-0.27517999999999998</c:v>
                </c:pt>
                <c:pt idx="17123">
                  <c:v>-0.27517999999999998</c:v>
                </c:pt>
                <c:pt idx="17124">
                  <c:v>-0.26111699999999999</c:v>
                </c:pt>
                <c:pt idx="17125">
                  <c:v>-0.23797199999999999</c:v>
                </c:pt>
                <c:pt idx="17126">
                  <c:v>-0.11475200000000001</c:v>
                </c:pt>
                <c:pt idx="17127">
                  <c:v>-0.11475200000000001</c:v>
                </c:pt>
                <c:pt idx="17128">
                  <c:v>2.4317999999999999E-2</c:v>
                </c:pt>
                <c:pt idx="17129">
                  <c:v>2.4317999999999999E-2</c:v>
                </c:pt>
                <c:pt idx="17130">
                  <c:v>4.3853999999999997E-2</c:v>
                </c:pt>
                <c:pt idx="17131">
                  <c:v>7.4819999999999998E-2</c:v>
                </c:pt>
                <c:pt idx="17132">
                  <c:v>0.10854800000000001</c:v>
                </c:pt>
                <c:pt idx="17133">
                  <c:v>0.14147000000000001</c:v>
                </c:pt>
                <c:pt idx="17134">
                  <c:v>0.46296900000000002</c:v>
                </c:pt>
                <c:pt idx="17135">
                  <c:v>0.48896099999999998</c:v>
                </c:pt>
                <c:pt idx="17136">
                  <c:v>0.48896099999999998</c:v>
                </c:pt>
                <c:pt idx="17137">
                  <c:v>0.51458300000000001</c:v>
                </c:pt>
                <c:pt idx="17138">
                  <c:v>0.53994299999999995</c:v>
                </c:pt>
                <c:pt idx="17139">
                  <c:v>0.53994299999999995</c:v>
                </c:pt>
                <c:pt idx="17140">
                  <c:v>0.62901399999999996</c:v>
                </c:pt>
                <c:pt idx="17141">
                  <c:v>0.62901399999999996</c:v>
                </c:pt>
                <c:pt idx="17142">
                  <c:v>0.69233500000000003</c:v>
                </c:pt>
                <c:pt idx="17143">
                  <c:v>0.69233500000000003</c:v>
                </c:pt>
                <c:pt idx="17144">
                  <c:v>0.71015099999999998</c:v>
                </c:pt>
                <c:pt idx="17145">
                  <c:v>0.72948299999999999</c:v>
                </c:pt>
                <c:pt idx="17146">
                  <c:v>0.74695299999999998</c:v>
                </c:pt>
                <c:pt idx="17147">
                  <c:v>0.74695299999999998</c:v>
                </c:pt>
                <c:pt idx="17148">
                  <c:v>0.85181499999999999</c:v>
                </c:pt>
                <c:pt idx="17149">
                  <c:v>0.85181499999999999</c:v>
                </c:pt>
                <c:pt idx="17150">
                  <c:v>0.92311699999999997</c:v>
                </c:pt>
                <c:pt idx="17151">
                  <c:v>0.92311699999999997</c:v>
                </c:pt>
                <c:pt idx="17152">
                  <c:v>0.94695399999999996</c:v>
                </c:pt>
                <c:pt idx="17153">
                  <c:v>0.97215399999999996</c:v>
                </c:pt>
                <c:pt idx="17154">
                  <c:v>0.99661900000000003</c:v>
                </c:pt>
                <c:pt idx="17155">
                  <c:v>0.99661900000000003</c:v>
                </c:pt>
                <c:pt idx="17156">
                  <c:v>1.1383810000000001</c:v>
                </c:pt>
                <c:pt idx="17157">
                  <c:v>1.1383810000000001</c:v>
                </c:pt>
                <c:pt idx="17158">
                  <c:v>1.257811</c:v>
                </c:pt>
                <c:pt idx="17159">
                  <c:v>1.257811</c:v>
                </c:pt>
                <c:pt idx="17160">
                  <c:v>1.296235</c:v>
                </c:pt>
                <c:pt idx="17161">
                  <c:v>1.339099</c:v>
                </c:pt>
                <c:pt idx="17162">
                  <c:v>1.3837330000000001</c:v>
                </c:pt>
                <c:pt idx="17163">
                  <c:v>1.3837330000000001</c:v>
                </c:pt>
                <c:pt idx="17164">
                  <c:v>1.5790599999999999</c:v>
                </c:pt>
                <c:pt idx="17165">
                  <c:v>1.5790599999999999</c:v>
                </c:pt>
                <c:pt idx="17166">
                  <c:v>1.962961</c:v>
                </c:pt>
                <c:pt idx="17167">
                  <c:v>1.962961</c:v>
                </c:pt>
                <c:pt idx="17168">
                  <c:v>1.962961</c:v>
                </c:pt>
                <c:pt idx="17169">
                  <c:v>2.2077300000000002</c:v>
                </c:pt>
                <c:pt idx="17170">
                  <c:v>2.2077300000000002</c:v>
                </c:pt>
                <c:pt idx="17171">
                  <c:v>2.2484869999999999</c:v>
                </c:pt>
                <c:pt idx="17172">
                  <c:v>2.395883</c:v>
                </c:pt>
                <c:pt idx="17173">
                  <c:v>2.4715790000000002</c:v>
                </c:pt>
                <c:pt idx="17174">
                  <c:v>2.6999369999999998</c:v>
                </c:pt>
                <c:pt idx="17175">
                  <c:v>2.6999369999999998</c:v>
                </c:pt>
                <c:pt idx="17176">
                  <c:v>2.6999369999999998</c:v>
                </c:pt>
                <c:pt idx="17177">
                  <c:v>2.9475929999999999</c:v>
                </c:pt>
                <c:pt idx="17178">
                  <c:v>2.9475929999999999</c:v>
                </c:pt>
                <c:pt idx="17179">
                  <c:v>2.996448</c:v>
                </c:pt>
                <c:pt idx="17180">
                  <c:v>3.14134</c:v>
                </c:pt>
                <c:pt idx="17181">
                  <c:v>3.214054</c:v>
                </c:pt>
                <c:pt idx="17182">
                  <c:v>3.420976</c:v>
                </c:pt>
                <c:pt idx="17183">
                  <c:v>3.420976</c:v>
                </c:pt>
                <c:pt idx="17184">
                  <c:v>3.420976</c:v>
                </c:pt>
                <c:pt idx="17185">
                  <c:v>3.420976</c:v>
                </c:pt>
                <c:pt idx="17186">
                  <c:v>3.6273770000000001</c:v>
                </c:pt>
                <c:pt idx="17187">
                  <c:v>3.6273770000000001</c:v>
                </c:pt>
                <c:pt idx="17188">
                  <c:v>3.6273770000000001</c:v>
                </c:pt>
                <c:pt idx="17189">
                  <c:v>3.6682109999999999</c:v>
                </c:pt>
                <c:pt idx="17190">
                  <c:v>3.9144589999999999</c:v>
                </c:pt>
                <c:pt idx="17191">
                  <c:v>3.971209</c:v>
                </c:pt>
                <c:pt idx="17192">
                  <c:v>4.0289289999999998</c:v>
                </c:pt>
                <c:pt idx="17193">
                  <c:v>4.0289289999999998</c:v>
                </c:pt>
                <c:pt idx="17194">
                  <c:v>4.0289289999999998</c:v>
                </c:pt>
                <c:pt idx="17195">
                  <c:v>4.0289289999999998</c:v>
                </c:pt>
                <c:pt idx="17196">
                  <c:v>4.2108990000000004</c:v>
                </c:pt>
                <c:pt idx="17197">
                  <c:v>4.2108990000000004</c:v>
                </c:pt>
                <c:pt idx="17198">
                  <c:v>4.3584300000000002</c:v>
                </c:pt>
                <c:pt idx="17199">
                  <c:v>4.4143670000000004</c:v>
                </c:pt>
                <c:pt idx="17200">
                  <c:v>4.470167</c:v>
                </c:pt>
                <c:pt idx="17201">
                  <c:v>4.5258209999999996</c:v>
                </c:pt>
                <c:pt idx="17202">
                  <c:v>4.5805569999999998</c:v>
                </c:pt>
                <c:pt idx="17203">
                  <c:v>4.5805569999999998</c:v>
                </c:pt>
                <c:pt idx="17204">
                  <c:v>4.5805569999999998</c:v>
                </c:pt>
                <c:pt idx="17205">
                  <c:v>4.7571859999999999</c:v>
                </c:pt>
                <c:pt idx="17206">
                  <c:v>4.8990260000000001</c:v>
                </c:pt>
                <c:pt idx="17207">
                  <c:v>4.950901</c:v>
                </c:pt>
                <c:pt idx="17208">
                  <c:v>5.0051620000000003</c:v>
                </c:pt>
                <c:pt idx="17209">
                  <c:v>5.0575650000000003</c:v>
                </c:pt>
                <c:pt idx="17210">
                  <c:v>5.1100700000000003</c:v>
                </c:pt>
                <c:pt idx="17211">
                  <c:v>5.1100700000000003</c:v>
                </c:pt>
                <c:pt idx="17212">
                  <c:v>5.1100700000000003</c:v>
                </c:pt>
                <c:pt idx="17213">
                  <c:v>5.2857240000000001</c:v>
                </c:pt>
                <c:pt idx="17214">
                  <c:v>5.4158580000000001</c:v>
                </c:pt>
                <c:pt idx="17215">
                  <c:v>5.4646460000000001</c:v>
                </c:pt>
                <c:pt idx="17216">
                  <c:v>5.5104220000000002</c:v>
                </c:pt>
                <c:pt idx="17217">
                  <c:v>5.5558670000000001</c:v>
                </c:pt>
                <c:pt idx="17218">
                  <c:v>5.6001770000000004</c:v>
                </c:pt>
                <c:pt idx="17219">
                  <c:v>5.6001770000000004</c:v>
                </c:pt>
                <c:pt idx="17220">
                  <c:v>5.6001770000000004</c:v>
                </c:pt>
                <c:pt idx="17221">
                  <c:v>5.756259</c:v>
                </c:pt>
                <c:pt idx="17222">
                  <c:v>5.8507559999999996</c:v>
                </c:pt>
                <c:pt idx="17223">
                  <c:v>5.8844110000000001</c:v>
                </c:pt>
                <c:pt idx="17224">
                  <c:v>5.9148849999999999</c:v>
                </c:pt>
                <c:pt idx="17225">
                  <c:v>5.9442959999999996</c:v>
                </c:pt>
                <c:pt idx="17226">
                  <c:v>5.9704470000000001</c:v>
                </c:pt>
                <c:pt idx="17227">
                  <c:v>5.9704470000000001</c:v>
                </c:pt>
                <c:pt idx="17228">
                  <c:v>5.9704470000000001</c:v>
                </c:pt>
                <c:pt idx="17229">
                  <c:v>6.0800409999999996</c:v>
                </c:pt>
                <c:pt idx="17230">
                  <c:v>6.1363399999999997</c:v>
                </c:pt>
                <c:pt idx="17231">
                  <c:v>6.1590199999999999</c:v>
                </c:pt>
                <c:pt idx="17232">
                  <c:v>6.180466</c:v>
                </c:pt>
                <c:pt idx="17233">
                  <c:v>6.20078</c:v>
                </c:pt>
                <c:pt idx="17234">
                  <c:v>6.220631</c:v>
                </c:pt>
                <c:pt idx="17235">
                  <c:v>6.220631</c:v>
                </c:pt>
                <c:pt idx="17236">
                  <c:v>6.220631</c:v>
                </c:pt>
                <c:pt idx="17237">
                  <c:v>6.3003220000000004</c:v>
                </c:pt>
                <c:pt idx="17238">
                  <c:v>6.3494599999999997</c:v>
                </c:pt>
                <c:pt idx="17239">
                  <c:v>6.3687740000000002</c:v>
                </c:pt>
                <c:pt idx="17240">
                  <c:v>6.3893300000000002</c:v>
                </c:pt>
                <c:pt idx="17241">
                  <c:v>6.4096159999999998</c:v>
                </c:pt>
                <c:pt idx="17242">
                  <c:v>6.4296769999999999</c:v>
                </c:pt>
                <c:pt idx="17243">
                  <c:v>6.4296769999999999</c:v>
                </c:pt>
                <c:pt idx="17244">
                  <c:v>6.4296769999999999</c:v>
                </c:pt>
                <c:pt idx="17245">
                  <c:v>6.5012949999999998</c:v>
                </c:pt>
                <c:pt idx="17246">
                  <c:v>6.5536399999999997</c:v>
                </c:pt>
                <c:pt idx="17247">
                  <c:v>6.5750669999999998</c:v>
                </c:pt>
                <c:pt idx="17248">
                  <c:v>6.596425</c:v>
                </c:pt>
                <c:pt idx="17249">
                  <c:v>6.6177229999999998</c:v>
                </c:pt>
                <c:pt idx="17250">
                  <c:v>6.6389560000000003</c:v>
                </c:pt>
                <c:pt idx="17251">
                  <c:v>6.6389560000000003</c:v>
                </c:pt>
                <c:pt idx="17252">
                  <c:v>6.6389560000000003</c:v>
                </c:pt>
                <c:pt idx="17253">
                  <c:v>6.7548510000000004</c:v>
                </c:pt>
                <c:pt idx="17254">
                  <c:v>6.8057629999999998</c:v>
                </c:pt>
                <c:pt idx="17255">
                  <c:v>6.8262580000000002</c:v>
                </c:pt>
                <c:pt idx="17256">
                  <c:v>6.8460840000000003</c:v>
                </c:pt>
                <c:pt idx="17257">
                  <c:v>6.8655879999999998</c:v>
                </c:pt>
                <c:pt idx="17258">
                  <c:v>6.8844219999999998</c:v>
                </c:pt>
                <c:pt idx="17259">
                  <c:v>6.8844219999999998</c:v>
                </c:pt>
                <c:pt idx="17260">
                  <c:v>6.8844219999999998</c:v>
                </c:pt>
                <c:pt idx="17261">
                  <c:v>6.9489390000000002</c:v>
                </c:pt>
                <c:pt idx="17262">
                  <c:v>6.9920010000000001</c:v>
                </c:pt>
                <c:pt idx="17263">
                  <c:v>7.008051</c:v>
                </c:pt>
                <c:pt idx="17264">
                  <c:v>7.0236210000000003</c:v>
                </c:pt>
                <c:pt idx="17265">
                  <c:v>7.0387079999999997</c:v>
                </c:pt>
                <c:pt idx="17266">
                  <c:v>7.0518799999999997</c:v>
                </c:pt>
                <c:pt idx="17267">
                  <c:v>7.0518799999999997</c:v>
                </c:pt>
                <c:pt idx="17268">
                  <c:v>7.0518799999999997</c:v>
                </c:pt>
                <c:pt idx="17269">
                  <c:v>7.1025039999999997</c:v>
                </c:pt>
                <c:pt idx="17270">
                  <c:v>7.1330299999999998</c:v>
                </c:pt>
                <c:pt idx="17271">
                  <c:v>7.1445169999999996</c:v>
                </c:pt>
                <c:pt idx="17272">
                  <c:v>7.1555999999999997</c:v>
                </c:pt>
                <c:pt idx="17273">
                  <c:v>7.164987</c:v>
                </c:pt>
                <c:pt idx="17274">
                  <c:v>7.1734549999999997</c:v>
                </c:pt>
                <c:pt idx="17275">
                  <c:v>7.1734549999999997</c:v>
                </c:pt>
                <c:pt idx="17276">
                  <c:v>7.1734549999999997</c:v>
                </c:pt>
                <c:pt idx="17277">
                  <c:v>7.212688</c:v>
                </c:pt>
                <c:pt idx="17278">
                  <c:v>7.2329749999999997</c:v>
                </c:pt>
                <c:pt idx="17279">
                  <c:v>7.2411440000000002</c:v>
                </c:pt>
                <c:pt idx="17280">
                  <c:v>7.2492210000000004</c:v>
                </c:pt>
                <c:pt idx="17281">
                  <c:v>7.2566860000000002</c:v>
                </c:pt>
                <c:pt idx="17282">
                  <c:v>7.2646790000000001</c:v>
                </c:pt>
                <c:pt idx="17283">
                  <c:v>7.2646790000000001</c:v>
                </c:pt>
                <c:pt idx="17284">
                  <c:v>7.2646790000000001</c:v>
                </c:pt>
                <c:pt idx="17285">
                  <c:v>7.3012030000000001</c:v>
                </c:pt>
                <c:pt idx="17286">
                  <c:v>7.3189380000000002</c:v>
                </c:pt>
                <c:pt idx="17287">
                  <c:v>7.3259590000000001</c:v>
                </c:pt>
                <c:pt idx="17288">
                  <c:v>7.3336300000000003</c:v>
                </c:pt>
                <c:pt idx="17289">
                  <c:v>7.3411460000000002</c:v>
                </c:pt>
                <c:pt idx="17290">
                  <c:v>7.3487619999999998</c:v>
                </c:pt>
                <c:pt idx="17291">
                  <c:v>7.3487619999999998</c:v>
                </c:pt>
                <c:pt idx="17292">
                  <c:v>7.3487619999999998</c:v>
                </c:pt>
                <c:pt idx="17293">
                  <c:v>7.386647</c:v>
                </c:pt>
                <c:pt idx="17294">
                  <c:v>7.4213639999999996</c:v>
                </c:pt>
                <c:pt idx="17295">
                  <c:v>7.4297550000000001</c:v>
                </c:pt>
                <c:pt idx="17296">
                  <c:v>7.4382469999999996</c:v>
                </c:pt>
                <c:pt idx="17297">
                  <c:v>7.4382469999999996</c:v>
                </c:pt>
                <c:pt idx="17298">
                  <c:v>7.4382469999999996</c:v>
                </c:pt>
                <c:pt idx="17299">
                  <c:v>7.4793399999999997</c:v>
                </c:pt>
                <c:pt idx="17300">
                  <c:v>7.4793399999999997</c:v>
                </c:pt>
                <c:pt idx="17301">
                  <c:v>7.4919000000000002</c:v>
                </c:pt>
                <c:pt idx="17302">
                  <c:v>7.5200079999999998</c:v>
                </c:pt>
                <c:pt idx="17303">
                  <c:v>7.5303079999999998</c:v>
                </c:pt>
                <c:pt idx="17304">
                  <c:v>7.5404109999999998</c:v>
                </c:pt>
                <c:pt idx="17305">
                  <c:v>7.5404109999999998</c:v>
                </c:pt>
                <c:pt idx="17306">
                  <c:v>7.5404109999999998</c:v>
                </c:pt>
                <c:pt idx="17307">
                  <c:v>7.5845520000000004</c:v>
                </c:pt>
                <c:pt idx="17308">
                  <c:v>7.5845520000000004</c:v>
                </c:pt>
                <c:pt idx="17309">
                  <c:v>7.5992959999999998</c:v>
                </c:pt>
                <c:pt idx="17310">
                  <c:v>7.6295289999999998</c:v>
                </c:pt>
                <c:pt idx="17311">
                  <c:v>7.6394419999999998</c:v>
                </c:pt>
                <c:pt idx="17312">
                  <c:v>7.6492100000000001</c:v>
                </c:pt>
                <c:pt idx="17313">
                  <c:v>7.6492100000000001</c:v>
                </c:pt>
                <c:pt idx="17314">
                  <c:v>7.6492100000000001</c:v>
                </c:pt>
                <c:pt idx="17315">
                  <c:v>7.691325</c:v>
                </c:pt>
                <c:pt idx="17316">
                  <c:v>7.691325</c:v>
                </c:pt>
                <c:pt idx="17317">
                  <c:v>7.7054039999999997</c:v>
                </c:pt>
                <c:pt idx="17318">
                  <c:v>7.7332809999999998</c:v>
                </c:pt>
                <c:pt idx="17319">
                  <c:v>7.7424210000000002</c:v>
                </c:pt>
                <c:pt idx="17320">
                  <c:v>7.7513920000000001</c:v>
                </c:pt>
                <c:pt idx="17321">
                  <c:v>7.7513920000000001</c:v>
                </c:pt>
                <c:pt idx="17322">
                  <c:v>7.7513920000000001</c:v>
                </c:pt>
                <c:pt idx="17323">
                  <c:v>7.7897970000000001</c:v>
                </c:pt>
                <c:pt idx="17324">
                  <c:v>7.7897970000000001</c:v>
                </c:pt>
                <c:pt idx="17325">
                  <c:v>7.7997829999999997</c:v>
                </c:pt>
                <c:pt idx="17326">
                  <c:v>7.8214300000000003</c:v>
                </c:pt>
                <c:pt idx="17327">
                  <c:v>7.8277910000000004</c:v>
                </c:pt>
                <c:pt idx="17328">
                  <c:v>7.8345190000000002</c:v>
                </c:pt>
                <c:pt idx="17329">
                  <c:v>7.8345190000000002</c:v>
                </c:pt>
                <c:pt idx="17330">
                  <c:v>7.8345190000000002</c:v>
                </c:pt>
                <c:pt idx="17331">
                  <c:v>7.8678610000000004</c:v>
                </c:pt>
                <c:pt idx="17332">
                  <c:v>7.8678610000000004</c:v>
                </c:pt>
                <c:pt idx="17333">
                  <c:v>7.8756269999999997</c:v>
                </c:pt>
                <c:pt idx="17334">
                  <c:v>7.8929410000000004</c:v>
                </c:pt>
                <c:pt idx="17335">
                  <c:v>7.8983670000000004</c:v>
                </c:pt>
                <c:pt idx="17336">
                  <c:v>7.9036379999999999</c:v>
                </c:pt>
                <c:pt idx="17337">
                  <c:v>7.9036379999999999</c:v>
                </c:pt>
                <c:pt idx="17338">
                  <c:v>7.9036379999999999</c:v>
                </c:pt>
                <c:pt idx="17339">
                  <c:v>7.9324579999999996</c:v>
                </c:pt>
                <c:pt idx="17340">
                  <c:v>7.9324579999999996</c:v>
                </c:pt>
                <c:pt idx="17341">
                  <c:v>7.9382409999999997</c:v>
                </c:pt>
                <c:pt idx="17342">
                  <c:v>7.9516850000000003</c:v>
                </c:pt>
                <c:pt idx="17343">
                  <c:v>7.9562249999999999</c:v>
                </c:pt>
                <c:pt idx="17344">
                  <c:v>7.9607039999999998</c:v>
                </c:pt>
                <c:pt idx="17345">
                  <c:v>7.9607039999999998</c:v>
                </c:pt>
                <c:pt idx="17346">
                  <c:v>7.9607039999999998</c:v>
                </c:pt>
                <c:pt idx="17347">
                  <c:v>7.9607039999999998</c:v>
                </c:pt>
                <c:pt idx="17348">
                  <c:v>7.9873820000000002</c:v>
                </c:pt>
                <c:pt idx="17349">
                  <c:v>7.9873820000000002</c:v>
                </c:pt>
                <c:pt idx="17350">
                  <c:v>7.9911649999999996</c:v>
                </c:pt>
                <c:pt idx="17351">
                  <c:v>7.9947470000000003</c:v>
                </c:pt>
                <c:pt idx="17352">
                  <c:v>7.9981210000000003</c:v>
                </c:pt>
                <c:pt idx="17353">
                  <c:v>8.0008579999999991</c:v>
                </c:pt>
                <c:pt idx="17354">
                  <c:v>8.0037109999999991</c:v>
                </c:pt>
                <c:pt idx="17355">
                  <c:v>8.0062650000000009</c:v>
                </c:pt>
                <c:pt idx="17356">
                  <c:v>8.0062650000000009</c:v>
                </c:pt>
                <c:pt idx="17357">
                  <c:v>8.0269379999999995</c:v>
                </c:pt>
                <c:pt idx="17358">
                  <c:v>8.0277890000000003</c:v>
                </c:pt>
                <c:pt idx="17359">
                  <c:v>8.0292320000000004</c:v>
                </c:pt>
                <c:pt idx="17360">
                  <c:v>8.0303000000000004</c:v>
                </c:pt>
                <c:pt idx="17361">
                  <c:v>8.0309589999999993</c:v>
                </c:pt>
                <c:pt idx="17362">
                  <c:v>8.0308320000000002</c:v>
                </c:pt>
                <c:pt idx="17363">
                  <c:v>8.0305569999999999</c:v>
                </c:pt>
                <c:pt idx="17364">
                  <c:v>8.0305569999999999</c:v>
                </c:pt>
                <c:pt idx="17365">
                  <c:v>8.0407250000000001</c:v>
                </c:pt>
                <c:pt idx="17366">
                  <c:v>8.0357579999999995</c:v>
                </c:pt>
                <c:pt idx="17367">
                  <c:v>8.0332559999999997</c:v>
                </c:pt>
                <c:pt idx="17368">
                  <c:v>8.0302869999999995</c:v>
                </c:pt>
                <c:pt idx="17369">
                  <c:v>8.0268350000000002</c:v>
                </c:pt>
                <c:pt idx="17370">
                  <c:v>8.0229320000000008</c:v>
                </c:pt>
                <c:pt idx="17371">
                  <c:v>8.0185589999999998</c:v>
                </c:pt>
                <c:pt idx="17372">
                  <c:v>8.0185589999999998</c:v>
                </c:pt>
                <c:pt idx="17373">
                  <c:v>8.0156519999999993</c:v>
                </c:pt>
                <c:pt idx="17374">
                  <c:v>8.0014459999999996</c:v>
                </c:pt>
                <c:pt idx="17375">
                  <c:v>7.993932</c:v>
                </c:pt>
                <c:pt idx="17376">
                  <c:v>7.9860980000000001</c:v>
                </c:pt>
                <c:pt idx="17377">
                  <c:v>7.9779629999999999</c:v>
                </c:pt>
                <c:pt idx="17378">
                  <c:v>7.9695470000000004</c:v>
                </c:pt>
                <c:pt idx="17379">
                  <c:v>7.9585410000000003</c:v>
                </c:pt>
                <c:pt idx="17380">
                  <c:v>7.9585410000000003</c:v>
                </c:pt>
                <c:pt idx="17381">
                  <c:v>7.9399559999999996</c:v>
                </c:pt>
                <c:pt idx="17382">
                  <c:v>7.920801</c:v>
                </c:pt>
                <c:pt idx="17383">
                  <c:v>7.9105239999999997</c:v>
                </c:pt>
                <c:pt idx="17384">
                  <c:v>7.9001140000000003</c:v>
                </c:pt>
                <c:pt idx="17385">
                  <c:v>7.8896980000000001</c:v>
                </c:pt>
                <c:pt idx="17386">
                  <c:v>7.8774259999999998</c:v>
                </c:pt>
                <c:pt idx="17387">
                  <c:v>7.8650789999999997</c:v>
                </c:pt>
                <c:pt idx="17388">
                  <c:v>7.8650789999999997</c:v>
                </c:pt>
                <c:pt idx="17389">
                  <c:v>7.8467580000000003</c:v>
                </c:pt>
                <c:pt idx="17390">
                  <c:v>7.8265349999999998</c:v>
                </c:pt>
                <c:pt idx="17391">
                  <c:v>7.8158859999999999</c:v>
                </c:pt>
                <c:pt idx="17392">
                  <c:v>7.8051810000000001</c:v>
                </c:pt>
                <c:pt idx="17393">
                  <c:v>7.7944060000000004</c:v>
                </c:pt>
                <c:pt idx="17394">
                  <c:v>7.783677</c:v>
                </c:pt>
                <c:pt idx="17395">
                  <c:v>7.7727170000000001</c:v>
                </c:pt>
                <c:pt idx="17396">
                  <c:v>7.7727170000000001</c:v>
                </c:pt>
                <c:pt idx="17397">
                  <c:v>7.7547610000000002</c:v>
                </c:pt>
                <c:pt idx="17398">
                  <c:v>7.7349170000000003</c:v>
                </c:pt>
                <c:pt idx="17399">
                  <c:v>7.7243040000000001</c:v>
                </c:pt>
                <c:pt idx="17400">
                  <c:v>7.7135129999999998</c:v>
                </c:pt>
                <c:pt idx="17401">
                  <c:v>7.7027489999999998</c:v>
                </c:pt>
                <c:pt idx="17402">
                  <c:v>7.6916979999999997</c:v>
                </c:pt>
                <c:pt idx="17403">
                  <c:v>7.6805269999999997</c:v>
                </c:pt>
                <c:pt idx="17404">
                  <c:v>7.6805269999999997</c:v>
                </c:pt>
                <c:pt idx="17405">
                  <c:v>7.6607029999999998</c:v>
                </c:pt>
                <c:pt idx="17406">
                  <c:v>7.6288850000000004</c:v>
                </c:pt>
                <c:pt idx="17407">
                  <c:v>7.6288850000000004</c:v>
                </c:pt>
                <c:pt idx="17408">
                  <c:v>7.617953</c:v>
                </c:pt>
                <c:pt idx="17409">
                  <c:v>7.6072249999999997</c:v>
                </c:pt>
                <c:pt idx="17410">
                  <c:v>7.5967529999999996</c:v>
                </c:pt>
                <c:pt idx="17411">
                  <c:v>7.5865799999999997</c:v>
                </c:pt>
                <c:pt idx="17412">
                  <c:v>7.5865799999999997</c:v>
                </c:pt>
                <c:pt idx="17413">
                  <c:v>7.5722639999999997</c:v>
                </c:pt>
                <c:pt idx="17414">
                  <c:v>7.5467190000000004</c:v>
                </c:pt>
                <c:pt idx="17415">
                  <c:v>7.5467190000000004</c:v>
                </c:pt>
                <c:pt idx="17416">
                  <c:v>7.5388270000000004</c:v>
                </c:pt>
                <c:pt idx="17417">
                  <c:v>7.5313650000000001</c:v>
                </c:pt>
                <c:pt idx="17418">
                  <c:v>7.5243510000000002</c:v>
                </c:pt>
                <c:pt idx="17419">
                  <c:v>7.5178180000000001</c:v>
                </c:pt>
                <c:pt idx="17420">
                  <c:v>7.5178180000000001</c:v>
                </c:pt>
                <c:pt idx="17421">
                  <c:v>7.5172619999999997</c:v>
                </c:pt>
                <c:pt idx="17422">
                  <c:v>7.4943730000000004</c:v>
                </c:pt>
                <c:pt idx="17423">
                  <c:v>7.4943730000000004</c:v>
                </c:pt>
                <c:pt idx="17424">
                  <c:v>7.4921899999999999</c:v>
                </c:pt>
                <c:pt idx="17425">
                  <c:v>7.491168</c:v>
                </c:pt>
                <c:pt idx="17426">
                  <c:v>7.491168</c:v>
                </c:pt>
                <c:pt idx="17427">
                  <c:v>7.513897</c:v>
                </c:pt>
                <c:pt idx="17428">
                  <c:v>7.513897</c:v>
                </c:pt>
                <c:pt idx="17429">
                  <c:v>7.5076879999999999</c:v>
                </c:pt>
                <c:pt idx="17430">
                  <c:v>7.5056969999999996</c:v>
                </c:pt>
                <c:pt idx="17431">
                  <c:v>7.5056969999999996</c:v>
                </c:pt>
                <c:pt idx="17432">
                  <c:v>7.5069540000000003</c:v>
                </c:pt>
                <c:pt idx="17433">
                  <c:v>7.5086000000000004</c:v>
                </c:pt>
                <c:pt idx="17434">
                  <c:v>7.5086000000000004</c:v>
                </c:pt>
                <c:pt idx="17435">
                  <c:v>7.54922</c:v>
                </c:pt>
                <c:pt idx="17436">
                  <c:v>7.54922</c:v>
                </c:pt>
                <c:pt idx="17437">
                  <c:v>7.5419349999999996</c:v>
                </c:pt>
                <c:pt idx="17438">
                  <c:v>7.5418209999999997</c:v>
                </c:pt>
                <c:pt idx="17439">
                  <c:v>7.5418209999999997</c:v>
                </c:pt>
                <c:pt idx="17440">
                  <c:v>7.541741</c:v>
                </c:pt>
                <c:pt idx="17441">
                  <c:v>7.5430219999999997</c:v>
                </c:pt>
                <c:pt idx="17442">
                  <c:v>7.5430219999999997</c:v>
                </c:pt>
                <c:pt idx="17443">
                  <c:v>7.5941280000000004</c:v>
                </c:pt>
                <c:pt idx="17444">
                  <c:v>7.5941280000000004</c:v>
                </c:pt>
                <c:pt idx="17445">
                  <c:v>7.5861900000000002</c:v>
                </c:pt>
                <c:pt idx="17446">
                  <c:v>7.5930249999999999</c:v>
                </c:pt>
                <c:pt idx="17447">
                  <c:v>7.5930249999999999</c:v>
                </c:pt>
                <c:pt idx="17448">
                  <c:v>7.5974449999999996</c:v>
                </c:pt>
                <c:pt idx="17449">
                  <c:v>7.6029289999999996</c:v>
                </c:pt>
                <c:pt idx="17450">
                  <c:v>7.6029289999999996</c:v>
                </c:pt>
                <c:pt idx="17451">
                  <c:v>7.6827569999999996</c:v>
                </c:pt>
                <c:pt idx="17452">
                  <c:v>7.6827569999999996</c:v>
                </c:pt>
                <c:pt idx="17453">
                  <c:v>7.6764549999999998</c:v>
                </c:pt>
                <c:pt idx="17454">
                  <c:v>7.7145840000000003</c:v>
                </c:pt>
                <c:pt idx="17455">
                  <c:v>7.7145840000000003</c:v>
                </c:pt>
                <c:pt idx="17456">
                  <c:v>7.727862</c:v>
                </c:pt>
                <c:pt idx="17457">
                  <c:v>7.7424099999999996</c:v>
                </c:pt>
                <c:pt idx="17458">
                  <c:v>7.7424099999999996</c:v>
                </c:pt>
                <c:pt idx="17459">
                  <c:v>7.8646750000000001</c:v>
                </c:pt>
                <c:pt idx="17460">
                  <c:v>7.8646750000000001</c:v>
                </c:pt>
                <c:pt idx="17461">
                  <c:v>7.8698420000000002</c:v>
                </c:pt>
                <c:pt idx="17462">
                  <c:v>7.975797</c:v>
                </c:pt>
                <c:pt idx="17463">
                  <c:v>7.975797</c:v>
                </c:pt>
                <c:pt idx="17464">
                  <c:v>8.0122029999999995</c:v>
                </c:pt>
                <c:pt idx="17465">
                  <c:v>8.0456459999999996</c:v>
                </c:pt>
                <c:pt idx="17466">
                  <c:v>8.0456459999999996</c:v>
                </c:pt>
                <c:pt idx="17467">
                  <c:v>8.2053829999999994</c:v>
                </c:pt>
                <c:pt idx="17468">
                  <c:v>8.2053829999999994</c:v>
                </c:pt>
                <c:pt idx="17469">
                  <c:v>8.2221360000000008</c:v>
                </c:pt>
                <c:pt idx="17470">
                  <c:v>8.3257809999999992</c:v>
                </c:pt>
                <c:pt idx="17471">
                  <c:v>8.3257809999999992</c:v>
                </c:pt>
                <c:pt idx="17472">
                  <c:v>8.3388100000000005</c:v>
                </c:pt>
                <c:pt idx="17473">
                  <c:v>8.3511150000000001</c:v>
                </c:pt>
                <c:pt idx="17474">
                  <c:v>8.3511150000000001</c:v>
                </c:pt>
                <c:pt idx="17475">
                  <c:v>8.4048949999999998</c:v>
                </c:pt>
                <c:pt idx="17476">
                  <c:v>8.4048949999999998</c:v>
                </c:pt>
                <c:pt idx="17477">
                  <c:v>8.3994470000000003</c:v>
                </c:pt>
                <c:pt idx="17478">
                  <c:v>8.3173309999999994</c:v>
                </c:pt>
                <c:pt idx="17479">
                  <c:v>8.3173309999999994</c:v>
                </c:pt>
                <c:pt idx="17480">
                  <c:v>8.2757269999999998</c:v>
                </c:pt>
                <c:pt idx="17481">
                  <c:v>8.2243840000000006</c:v>
                </c:pt>
                <c:pt idx="17482">
                  <c:v>8.2243840000000006</c:v>
                </c:pt>
                <c:pt idx="17483">
                  <c:v>8.0507639999999991</c:v>
                </c:pt>
                <c:pt idx="17484">
                  <c:v>8.0507639999999991</c:v>
                </c:pt>
                <c:pt idx="17485">
                  <c:v>8.0039949999999997</c:v>
                </c:pt>
                <c:pt idx="17486">
                  <c:v>7.6409229999999999</c:v>
                </c:pt>
                <c:pt idx="17487">
                  <c:v>7.6409229999999999</c:v>
                </c:pt>
                <c:pt idx="17488">
                  <c:v>7.5248249999999999</c:v>
                </c:pt>
                <c:pt idx="17489">
                  <c:v>7.4036340000000003</c:v>
                </c:pt>
                <c:pt idx="17490">
                  <c:v>7.4036340000000003</c:v>
                </c:pt>
                <c:pt idx="17491">
                  <c:v>6.9678279999999999</c:v>
                </c:pt>
                <c:pt idx="17492">
                  <c:v>6.9678279999999999</c:v>
                </c:pt>
                <c:pt idx="17493">
                  <c:v>6.884398</c:v>
                </c:pt>
                <c:pt idx="17494">
                  <c:v>6.3131399999999998</c:v>
                </c:pt>
                <c:pt idx="17495">
                  <c:v>6.3131399999999998</c:v>
                </c:pt>
                <c:pt idx="17496">
                  <c:v>6.1773509999999998</c:v>
                </c:pt>
                <c:pt idx="17497">
                  <c:v>6.0514260000000002</c:v>
                </c:pt>
                <c:pt idx="17498">
                  <c:v>6.0514260000000002</c:v>
                </c:pt>
                <c:pt idx="17499">
                  <c:v>5.649813</c:v>
                </c:pt>
                <c:pt idx="17500">
                  <c:v>5.649813</c:v>
                </c:pt>
                <c:pt idx="17501">
                  <c:v>5.6000230000000002</c:v>
                </c:pt>
                <c:pt idx="17502">
                  <c:v>5.4357899999999999</c:v>
                </c:pt>
                <c:pt idx="17503">
                  <c:v>5.4357899999999999</c:v>
                </c:pt>
                <c:pt idx="17504">
                  <c:v>5.4388209999999999</c:v>
                </c:pt>
                <c:pt idx="17505">
                  <c:v>5.4564859999999999</c:v>
                </c:pt>
                <c:pt idx="17506">
                  <c:v>5.4564859999999999</c:v>
                </c:pt>
                <c:pt idx="17507">
                  <c:v>5.54481</c:v>
                </c:pt>
                <c:pt idx="17508">
                  <c:v>5.54481</c:v>
                </c:pt>
                <c:pt idx="17509">
                  <c:v>5.5733480000000002</c:v>
                </c:pt>
                <c:pt idx="17510">
                  <c:v>5.7791940000000004</c:v>
                </c:pt>
                <c:pt idx="17511">
                  <c:v>5.7791940000000004</c:v>
                </c:pt>
                <c:pt idx="17512">
                  <c:v>5.8347100000000003</c:v>
                </c:pt>
                <c:pt idx="17513">
                  <c:v>5.8881119999999996</c:v>
                </c:pt>
                <c:pt idx="17514">
                  <c:v>5.8881119999999996</c:v>
                </c:pt>
                <c:pt idx="17515">
                  <c:v>6.0186960000000003</c:v>
                </c:pt>
                <c:pt idx="17516">
                  <c:v>6.0186960000000003</c:v>
                </c:pt>
                <c:pt idx="17517">
                  <c:v>6.054074</c:v>
                </c:pt>
                <c:pt idx="17518">
                  <c:v>6.184145</c:v>
                </c:pt>
                <c:pt idx="17519">
                  <c:v>6.184145</c:v>
                </c:pt>
                <c:pt idx="17520">
                  <c:v>6.2013069999999999</c:v>
                </c:pt>
                <c:pt idx="17521">
                  <c:v>6.212027</c:v>
                </c:pt>
                <c:pt idx="17522">
                  <c:v>6.212027</c:v>
                </c:pt>
                <c:pt idx="17523">
                  <c:v>6.1952420000000004</c:v>
                </c:pt>
                <c:pt idx="17524">
                  <c:v>6.1952420000000004</c:v>
                </c:pt>
                <c:pt idx="17525">
                  <c:v>6.2013100000000003</c:v>
                </c:pt>
                <c:pt idx="17526">
                  <c:v>6.1538909999999998</c:v>
                </c:pt>
                <c:pt idx="17527">
                  <c:v>6.1538909999999998</c:v>
                </c:pt>
                <c:pt idx="17528">
                  <c:v>6.129829</c:v>
                </c:pt>
                <c:pt idx="17529">
                  <c:v>6.1024330000000004</c:v>
                </c:pt>
                <c:pt idx="17530">
                  <c:v>6.1024330000000004</c:v>
                </c:pt>
                <c:pt idx="17531">
                  <c:v>5.9832510000000001</c:v>
                </c:pt>
                <c:pt idx="17532">
                  <c:v>5.9832510000000001</c:v>
                </c:pt>
                <c:pt idx="17533">
                  <c:v>5.9617000000000004</c:v>
                </c:pt>
                <c:pt idx="17534">
                  <c:v>5.7765310000000003</c:v>
                </c:pt>
                <c:pt idx="17535">
                  <c:v>5.7147880000000004</c:v>
                </c:pt>
                <c:pt idx="17536">
                  <c:v>5.6508589999999996</c:v>
                </c:pt>
                <c:pt idx="17537">
                  <c:v>5.6508589999999996</c:v>
                </c:pt>
                <c:pt idx="17538">
                  <c:v>5.6508589999999996</c:v>
                </c:pt>
                <c:pt idx="17539">
                  <c:v>5.4506790000000001</c:v>
                </c:pt>
                <c:pt idx="17540">
                  <c:v>5.4506790000000001</c:v>
                </c:pt>
                <c:pt idx="17541">
                  <c:v>5.411575</c:v>
                </c:pt>
                <c:pt idx="17542">
                  <c:v>5.1527500000000002</c:v>
                </c:pt>
                <c:pt idx="17543">
                  <c:v>5.0895970000000004</c:v>
                </c:pt>
                <c:pt idx="17544">
                  <c:v>5.0233910000000002</c:v>
                </c:pt>
                <c:pt idx="17545">
                  <c:v>5.0233910000000002</c:v>
                </c:pt>
                <c:pt idx="17546">
                  <c:v>5.0233910000000002</c:v>
                </c:pt>
                <c:pt idx="17547">
                  <c:v>4.8184389999999997</c:v>
                </c:pt>
                <c:pt idx="17548">
                  <c:v>4.8184389999999997</c:v>
                </c:pt>
                <c:pt idx="17549">
                  <c:v>4.7790739999999996</c:v>
                </c:pt>
                <c:pt idx="17550">
                  <c:v>4.4052930000000003</c:v>
                </c:pt>
                <c:pt idx="17551">
                  <c:v>4.4052930000000003</c:v>
                </c:pt>
                <c:pt idx="17552">
                  <c:v>4.4052930000000003</c:v>
                </c:pt>
                <c:pt idx="17553">
                  <c:v>4.1962400000000004</c:v>
                </c:pt>
                <c:pt idx="17554">
                  <c:v>4.1962400000000004</c:v>
                </c:pt>
                <c:pt idx="17555">
                  <c:v>4.1593330000000002</c:v>
                </c:pt>
                <c:pt idx="17556">
                  <c:v>4.031282</c:v>
                </c:pt>
                <c:pt idx="17557">
                  <c:v>3.9645229999999998</c:v>
                </c:pt>
                <c:pt idx="17558">
                  <c:v>3.7564220000000001</c:v>
                </c:pt>
                <c:pt idx="17559">
                  <c:v>3.7564220000000001</c:v>
                </c:pt>
                <c:pt idx="17560">
                  <c:v>3.7564220000000001</c:v>
                </c:pt>
                <c:pt idx="17561">
                  <c:v>3.515193</c:v>
                </c:pt>
                <c:pt idx="17562">
                  <c:v>3.515193</c:v>
                </c:pt>
                <c:pt idx="17563">
                  <c:v>3.4672360000000002</c:v>
                </c:pt>
                <c:pt idx="17564">
                  <c:v>3.3134260000000002</c:v>
                </c:pt>
                <c:pt idx="17565">
                  <c:v>3.2368139999999999</c:v>
                </c:pt>
                <c:pt idx="17566">
                  <c:v>2.9801519999999999</c:v>
                </c:pt>
                <c:pt idx="17567">
                  <c:v>2.9801519999999999</c:v>
                </c:pt>
                <c:pt idx="17568">
                  <c:v>2.9801519999999999</c:v>
                </c:pt>
                <c:pt idx="17569">
                  <c:v>2.689203</c:v>
                </c:pt>
                <c:pt idx="17570">
                  <c:v>2.689203</c:v>
                </c:pt>
                <c:pt idx="17571">
                  <c:v>2.6344029999999998</c:v>
                </c:pt>
                <c:pt idx="17572">
                  <c:v>2.4463460000000001</c:v>
                </c:pt>
                <c:pt idx="17573">
                  <c:v>2.3494519999999999</c:v>
                </c:pt>
                <c:pt idx="17574">
                  <c:v>2.0573440000000001</c:v>
                </c:pt>
                <c:pt idx="17575">
                  <c:v>2.0573440000000001</c:v>
                </c:pt>
                <c:pt idx="17576">
                  <c:v>2.0573440000000001</c:v>
                </c:pt>
                <c:pt idx="17577">
                  <c:v>1.7432700000000001</c:v>
                </c:pt>
                <c:pt idx="17578">
                  <c:v>1.7432700000000001</c:v>
                </c:pt>
                <c:pt idx="17579">
                  <c:v>1.682423</c:v>
                </c:pt>
                <c:pt idx="17580">
                  <c:v>1.4957640000000001</c:v>
                </c:pt>
                <c:pt idx="17581">
                  <c:v>1.4036010000000001</c:v>
                </c:pt>
                <c:pt idx="17582">
                  <c:v>1.1404259999999999</c:v>
                </c:pt>
                <c:pt idx="17583">
                  <c:v>1.1404259999999999</c:v>
                </c:pt>
                <c:pt idx="17584">
                  <c:v>1.1404259999999999</c:v>
                </c:pt>
                <c:pt idx="17585">
                  <c:v>0.39033099999999998</c:v>
                </c:pt>
                <c:pt idx="17586">
                  <c:v>0.39033099999999998</c:v>
                </c:pt>
                <c:pt idx="17587">
                  <c:v>0.33776099999999998</c:v>
                </c:pt>
                <c:pt idx="17588">
                  <c:v>0.211371</c:v>
                </c:pt>
                <c:pt idx="17589">
                  <c:v>0.14868400000000001</c:v>
                </c:pt>
                <c:pt idx="17590">
                  <c:v>-2.9822000000000001E-2</c:v>
                </c:pt>
                <c:pt idx="17591">
                  <c:v>-2.9822000000000001E-2</c:v>
                </c:pt>
                <c:pt idx="17592">
                  <c:v>-2.9822000000000001E-2</c:v>
                </c:pt>
                <c:pt idx="17593">
                  <c:v>-0.22353100000000001</c:v>
                </c:pt>
                <c:pt idx="17594">
                  <c:v>-0.22353100000000001</c:v>
                </c:pt>
                <c:pt idx="17595">
                  <c:v>-0.24629300000000001</c:v>
                </c:pt>
                <c:pt idx="17596">
                  <c:v>-0.32857900000000001</c:v>
                </c:pt>
                <c:pt idx="17597">
                  <c:v>-0.372892</c:v>
                </c:pt>
                <c:pt idx="17598">
                  <c:v>-0.49895800000000001</c:v>
                </c:pt>
                <c:pt idx="17599">
                  <c:v>-0.49895800000000001</c:v>
                </c:pt>
                <c:pt idx="17600">
                  <c:v>-0.49895800000000001</c:v>
                </c:pt>
                <c:pt idx="17601">
                  <c:v>-0.49895800000000001</c:v>
                </c:pt>
                <c:pt idx="17602">
                  <c:v>-0.64898</c:v>
                </c:pt>
                <c:pt idx="17603">
                  <c:v>-0.64898</c:v>
                </c:pt>
                <c:pt idx="17604">
                  <c:v>-0.64898</c:v>
                </c:pt>
                <c:pt idx="17605">
                  <c:v>-0.64898</c:v>
                </c:pt>
                <c:pt idx="17606">
                  <c:v>-0.79897499999999999</c:v>
                </c:pt>
                <c:pt idx="17607">
                  <c:v>-0.84216199999999997</c:v>
                </c:pt>
                <c:pt idx="17608">
                  <c:v>-0.88579399999999997</c:v>
                </c:pt>
                <c:pt idx="17609">
                  <c:v>-0.92987500000000001</c:v>
                </c:pt>
                <c:pt idx="17610">
                  <c:v>-0.92987500000000001</c:v>
                </c:pt>
                <c:pt idx="17611">
                  <c:v>-0.92987500000000001</c:v>
                </c:pt>
                <c:pt idx="17612">
                  <c:v>-1.0906629999999999</c:v>
                </c:pt>
                <c:pt idx="17613">
                  <c:v>-1.0906629999999999</c:v>
                </c:pt>
                <c:pt idx="17614">
                  <c:v>-1.2483219999999999</c:v>
                </c:pt>
                <c:pt idx="17615">
                  <c:v>-1.2902290000000001</c:v>
                </c:pt>
                <c:pt idx="17616">
                  <c:v>-1.3337969999999999</c:v>
                </c:pt>
                <c:pt idx="17617">
                  <c:v>-1.3766640000000001</c:v>
                </c:pt>
                <c:pt idx="17618">
                  <c:v>-1.3766640000000001</c:v>
                </c:pt>
                <c:pt idx="17619">
                  <c:v>-1.3766640000000001</c:v>
                </c:pt>
                <c:pt idx="17620">
                  <c:v>-1.5273870000000001</c:v>
                </c:pt>
                <c:pt idx="17621">
                  <c:v>-1.5273870000000001</c:v>
                </c:pt>
                <c:pt idx="17622">
                  <c:v>-1.664668</c:v>
                </c:pt>
                <c:pt idx="17623">
                  <c:v>-1.6998180000000001</c:v>
                </c:pt>
                <c:pt idx="17624">
                  <c:v>-1.7331780000000001</c:v>
                </c:pt>
                <c:pt idx="17625">
                  <c:v>-1.7630699999999999</c:v>
                </c:pt>
                <c:pt idx="17626">
                  <c:v>-1.7630699999999999</c:v>
                </c:pt>
                <c:pt idx="17627">
                  <c:v>-1.7630699999999999</c:v>
                </c:pt>
                <c:pt idx="17628">
                  <c:v>-1.8722160000000001</c:v>
                </c:pt>
                <c:pt idx="17629">
                  <c:v>-1.8722160000000001</c:v>
                </c:pt>
                <c:pt idx="17630">
                  <c:v>-1.9580280000000001</c:v>
                </c:pt>
                <c:pt idx="17631">
                  <c:v>-1.9710859999999999</c:v>
                </c:pt>
                <c:pt idx="17632">
                  <c:v>-1.9813240000000001</c:v>
                </c:pt>
                <c:pt idx="17633">
                  <c:v>-1.98861</c:v>
                </c:pt>
                <c:pt idx="17634">
                  <c:v>-1.98861</c:v>
                </c:pt>
                <c:pt idx="17635">
                  <c:v>-1.98861</c:v>
                </c:pt>
                <c:pt idx="17636">
                  <c:v>-2.0645020000000001</c:v>
                </c:pt>
                <c:pt idx="17637">
                  <c:v>-2.0645020000000001</c:v>
                </c:pt>
                <c:pt idx="17638">
                  <c:v>-2.0572889999999999</c:v>
                </c:pt>
                <c:pt idx="17639">
                  <c:v>-2.047736</c:v>
                </c:pt>
                <c:pt idx="17640">
                  <c:v>-2.0344959999999999</c:v>
                </c:pt>
                <c:pt idx="17641">
                  <c:v>-2.0176249999999998</c:v>
                </c:pt>
                <c:pt idx="17642">
                  <c:v>-2.0176249999999998</c:v>
                </c:pt>
                <c:pt idx="17643">
                  <c:v>-2.0176249999999998</c:v>
                </c:pt>
                <c:pt idx="17644">
                  <c:v>-1.95946</c:v>
                </c:pt>
                <c:pt idx="17645">
                  <c:v>-1.95946</c:v>
                </c:pt>
                <c:pt idx="17646">
                  <c:v>-1.870314</c:v>
                </c:pt>
                <c:pt idx="17647">
                  <c:v>-1.839415</c:v>
                </c:pt>
                <c:pt idx="17648">
                  <c:v>-1.8064629999999999</c:v>
                </c:pt>
                <c:pt idx="17649">
                  <c:v>-1.771244</c:v>
                </c:pt>
                <c:pt idx="17650">
                  <c:v>-1.771244</c:v>
                </c:pt>
                <c:pt idx="17651">
                  <c:v>-1.771244</c:v>
                </c:pt>
                <c:pt idx="17652">
                  <c:v>-1.65395</c:v>
                </c:pt>
                <c:pt idx="17653">
                  <c:v>-1.65395</c:v>
                </c:pt>
                <c:pt idx="17654">
                  <c:v>-1.5091730000000001</c:v>
                </c:pt>
                <c:pt idx="17655">
                  <c:v>-1.467457</c:v>
                </c:pt>
                <c:pt idx="17656">
                  <c:v>-1.4243349999999999</c:v>
                </c:pt>
                <c:pt idx="17657">
                  <c:v>-1.383785</c:v>
                </c:pt>
                <c:pt idx="17658">
                  <c:v>-1.383785</c:v>
                </c:pt>
                <c:pt idx="17659">
                  <c:v>-1.383785</c:v>
                </c:pt>
                <c:pt idx="17660">
                  <c:v>-1.2549330000000001</c:v>
                </c:pt>
                <c:pt idx="17661">
                  <c:v>-1.2549330000000001</c:v>
                </c:pt>
                <c:pt idx="17662">
                  <c:v>-1.1007450000000001</c:v>
                </c:pt>
                <c:pt idx="17663">
                  <c:v>-1.059515</c:v>
                </c:pt>
                <c:pt idx="17664">
                  <c:v>-1.020702</c:v>
                </c:pt>
                <c:pt idx="17665">
                  <c:v>-0.98127399999999998</c:v>
                </c:pt>
                <c:pt idx="17666">
                  <c:v>-0.98127399999999998</c:v>
                </c:pt>
                <c:pt idx="17667">
                  <c:v>-0.98127399999999998</c:v>
                </c:pt>
                <c:pt idx="17668">
                  <c:v>-0.86977400000000005</c:v>
                </c:pt>
                <c:pt idx="17669">
                  <c:v>-0.86977400000000005</c:v>
                </c:pt>
                <c:pt idx="17670">
                  <c:v>-0.72991600000000001</c:v>
                </c:pt>
                <c:pt idx="17671">
                  <c:v>-0.69393800000000005</c:v>
                </c:pt>
                <c:pt idx="17672">
                  <c:v>-0.65738799999999997</c:v>
                </c:pt>
                <c:pt idx="17673">
                  <c:v>-0.62050399999999994</c:v>
                </c:pt>
                <c:pt idx="17674">
                  <c:v>-0.62050399999999994</c:v>
                </c:pt>
                <c:pt idx="17675">
                  <c:v>-0.62050399999999994</c:v>
                </c:pt>
                <c:pt idx="17676">
                  <c:v>-0.62050399999999994</c:v>
                </c:pt>
                <c:pt idx="17677">
                  <c:v>-0.52476</c:v>
                </c:pt>
                <c:pt idx="17678">
                  <c:v>-0.39051999999999998</c:v>
                </c:pt>
                <c:pt idx="17679">
                  <c:v>-0.35761399999999999</c:v>
                </c:pt>
                <c:pt idx="17680">
                  <c:v>-0.32544499999999998</c:v>
                </c:pt>
                <c:pt idx="17681">
                  <c:v>-0.29633599999999999</c:v>
                </c:pt>
                <c:pt idx="17682">
                  <c:v>-0.29633599999999999</c:v>
                </c:pt>
                <c:pt idx="17683">
                  <c:v>-0.29633599999999999</c:v>
                </c:pt>
                <c:pt idx="17684">
                  <c:v>-0.22006400000000001</c:v>
                </c:pt>
                <c:pt idx="17685">
                  <c:v>-0.22006400000000001</c:v>
                </c:pt>
                <c:pt idx="17686">
                  <c:v>-0.17966399999999999</c:v>
                </c:pt>
                <c:pt idx="17687">
                  <c:v>-0.16089000000000001</c:v>
                </c:pt>
                <c:pt idx="17688">
                  <c:v>-0.14328199999999999</c:v>
                </c:pt>
                <c:pt idx="17689">
                  <c:v>-0.13064400000000001</c:v>
                </c:pt>
                <c:pt idx="17690">
                  <c:v>-0.12288499999999999</c:v>
                </c:pt>
                <c:pt idx="17691">
                  <c:v>-0.115788</c:v>
                </c:pt>
                <c:pt idx="17692">
                  <c:v>-0.115788</c:v>
                </c:pt>
                <c:pt idx="17693">
                  <c:v>-0.115788</c:v>
                </c:pt>
                <c:pt idx="17694">
                  <c:v>-8.0589999999999995E-2</c:v>
                </c:pt>
                <c:pt idx="17695">
                  <c:v>-8.0248E-2</c:v>
                </c:pt>
                <c:pt idx="17696">
                  <c:v>-8.2280000000000006E-2</c:v>
                </c:pt>
                <c:pt idx="17697">
                  <c:v>-8.3305000000000004E-2</c:v>
                </c:pt>
                <c:pt idx="17698">
                  <c:v>-8.4908999999999998E-2</c:v>
                </c:pt>
                <c:pt idx="17699">
                  <c:v>-8.3948999999999996E-2</c:v>
                </c:pt>
                <c:pt idx="17700">
                  <c:v>-8.3948999999999996E-2</c:v>
                </c:pt>
                <c:pt idx="17701">
                  <c:v>-8.3948999999999996E-2</c:v>
                </c:pt>
                <c:pt idx="17702">
                  <c:v>-1.8758E-2</c:v>
                </c:pt>
                <c:pt idx="17703">
                  <c:v>-1.1379E-2</c:v>
                </c:pt>
                <c:pt idx="17704">
                  <c:v>-5.3000000000000001E-5</c:v>
                </c:pt>
                <c:pt idx="17705">
                  <c:v>1.4696000000000001E-2</c:v>
                </c:pt>
                <c:pt idx="17706">
                  <c:v>2.9812000000000002E-2</c:v>
                </c:pt>
                <c:pt idx="17707">
                  <c:v>5.0415000000000001E-2</c:v>
                </c:pt>
                <c:pt idx="17708">
                  <c:v>5.0415000000000001E-2</c:v>
                </c:pt>
                <c:pt idx="17709">
                  <c:v>5.0415000000000001E-2</c:v>
                </c:pt>
                <c:pt idx="17710">
                  <c:v>0.22331599999999999</c:v>
                </c:pt>
                <c:pt idx="17711">
                  <c:v>0.257276</c:v>
                </c:pt>
                <c:pt idx="17712">
                  <c:v>0.29366300000000001</c:v>
                </c:pt>
                <c:pt idx="17713">
                  <c:v>0.33268799999999998</c:v>
                </c:pt>
                <c:pt idx="17714">
                  <c:v>0.38019999999999998</c:v>
                </c:pt>
                <c:pt idx="17715">
                  <c:v>0.42988700000000002</c:v>
                </c:pt>
                <c:pt idx="17716">
                  <c:v>0.42988700000000002</c:v>
                </c:pt>
                <c:pt idx="17717">
                  <c:v>0.64336000000000004</c:v>
                </c:pt>
                <c:pt idx="17718">
                  <c:v>0.73715200000000003</c:v>
                </c:pt>
                <c:pt idx="17719">
                  <c:v>0.80477900000000002</c:v>
                </c:pt>
                <c:pt idx="17720">
                  <c:v>0.87771999999999994</c:v>
                </c:pt>
                <c:pt idx="17721">
                  <c:v>0.95211100000000004</c:v>
                </c:pt>
                <c:pt idx="17722">
                  <c:v>1.0316810000000001</c:v>
                </c:pt>
                <c:pt idx="17723">
                  <c:v>1.112503</c:v>
                </c:pt>
                <c:pt idx="17724">
                  <c:v>1.112503</c:v>
                </c:pt>
                <c:pt idx="17725">
                  <c:v>1.3857900000000001</c:v>
                </c:pt>
                <c:pt idx="17726">
                  <c:v>1.526918</c:v>
                </c:pt>
                <c:pt idx="17727">
                  <c:v>1.618349</c:v>
                </c:pt>
                <c:pt idx="17728">
                  <c:v>1.7058420000000001</c:v>
                </c:pt>
                <c:pt idx="17729">
                  <c:v>1.7966580000000001</c:v>
                </c:pt>
                <c:pt idx="17730">
                  <c:v>1.8867309999999999</c:v>
                </c:pt>
                <c:pt idx="17731">
                  <c:v>1.9758169999999999</c:v>
                </c:pt>
                <c:pt idx="17732">
                  <c:v>1.9758169999999999</c:v>
                </c:pt>
                <c:pt idx="17733">
                  <c:v>2.2534040000000002</c:v>
                </c:pt>
                <c:pt idx="17734">
                  <c:v>2.391375</c:v>
                </c:pt>
                <c:pt idx="17735">
                  <c:v>2.4746380000000001</c:v>
                </c:pt>
                <c:pt idx="17736">
                  <c:v>2.5560649999999998</c:v>
                </c:pt>
                <c:pt idx="17737">
                  <c:v>2.6311499999999999</c:v>
                </c:pt>
                <c:pt idx="17738">
                  <c:v>2.7076250000000002</c:v>
                </c:pt>
                <c:pt idx="17739">
                  <c:v>2.7822529999999999</c:v>
                </c:pt>
                <c:pt idx="17740">
                  <c:v>2.7822529999999999</c:v>
                </c:pt>
                <c:pt idx="17741">
                  <c:v>3.013093</c:v>
                </c:pt>
                <c:pt idx="17742">
                  <c:v>3.125864</c:v>
                </c:pt>
                <c:pt idx="17743">
                  <c:v>3.1937920000000002</c:v>
                </c:pt>
                <c:pt idx="17744">
                  <c:v>3.2607339999999998</c:v>
                </c:pt>
                <c:pt idx="17745">
                  <c:v>3.3268430000000002</c:v>
                </c:pt>
                <c:pt idx="17746">
                  <c:v>3.3923619999999999</c:v>
                </c:pt>
                <c:pt idx="17747">
                  <c:v>3.4536760000000002</c:v>
                </c:pt>
                <c:pt idx="17748">
                  <c:v>3.4536760000000002</c:v>
                </c:pt>
                <c:pt idx="17749">
                  <c:v>3.6602679999999999</c:v>
                </c:pt>
                <c:pt idx="17750">
                  <c:v>3.7627619999999999</c:v>
                </c:pt>
                <c:pt idx="17751">
                  <c:v>3.8261400000000001</c:v>
                </c:pt>
                <c:pt idx="17752">
                  <c:v>3.889154</c:v>
                </c:pt>
                <c:pt idx="17753">
                  <c:v>3.9517730000000002</c:v>
                </c:pt>
                <c:pt idx="17754">
                  <c:v>4.0139969999999998</c:v>
                </c:pt>
                <c:pt idx="17755">
                  <c:v>4.073213</c:v>
                </c:pt>
                <c:pt idx="17756">
                  <c:v>4.073213</c:v>
                </c:pt>
                <c:pt idx="17757">
                  <c:v>4.271547</c:v>
                </c:pt>
                <c:pt idx="17758">
                  <c:v>4.3678350000000004</c:v>
                </c:pt>
                <c:pt idx="17759">
                  <c:v>4.4263060000000003</c:v>
                </c:pt>
                <c:pt idx="17760">
                  <c:v>4.4845420000000003</c:v>
                </c:pt>
                <c:pt idx="17761">
                  <c:v>4.5425399999999998</c:v>
                </c:pt>
                <c:pt idx="17762">
                  <c:v>4.5987710000000002</c:v>
                </c:pt>
                <c:pt idx="17763">
                  <c:v>4.6547419999999997</c:v>
                </c:pt>
                <c:pt idx="17764">
                  <c:v>4.6547419999999997</c:v>
                </c:pt>
                <c:pt idx="17765">
                  <c:v>4.9603510000000002</c:v>
                </c:pt>
                <c:pt idx="17766">
                  <c:v>5.037712</c:v>
                </c:pt>
                <c:pt idx="17767">
                  <c:v>5.0903020000000003</c:v>
                </c:pt>
                <c:pt idx="17768">
                  <c:v>5.1409250000000002</c:v>
                </c:pt>
                <c:pt idx="17769">
                  <c:v>5.1906319999999999</c:v>
                </c:pt>
                <c:pt idx="17770">
                  <c:v>5.2392609999999999</c:v>
                </c:pt>
                <c:pt idx="17771">
                  <c:v>5.28573</c:v>
                </c:pt>
                <c:pt idx="17772">
                  <c:v>5.28573</c:v>
                </c:pt>
                <c:pt idx="17773">
                  <c:v>5.447635</c:v>
                </c:pt>
                <c:pt idx="17774">
                  <c:v>5.5147360000000001</c:v>
                </c:pt>
                <c:pt idx="17775">
                  <c:v>5.5523540000000002</c:v>
                </c:pt>
                <c:pt idx="17776">
                  <c:v>5.5905899999999997</c:v>
                </c:pt>
                <c:pt idx="17777">
                  <c:v>5.6273689999999998</c:v>
                </c:pt>
                <c:pt idx="17778">
                  <c:v>5.662045</c:v>
                </c:pt>
                <c:pt idx="17779">
                  <c:v>5.6959580000000001</c:v>
                </c:pt>
                <c:pt idx="17780">
                  <c:v>5.6959580000000001</c:v>
                </c:pt>
                <c:pt idx="17781">
                  <c:v>5.8204000000000002</c:v>
                </c:pt>
                <c:pt idx="17782">
                  <c:v>5.8672899999999997</c:v>
                </c:pt>
                <c:pt idx="17783">
                  <c:v>5.896795</c:v>
                </c:pt>
                <c:pt idx="17784">
                  <c:v>5.925065</c:v>
                </c:pt>
                <c:pt idx="17785">
                  <c:v>5.9539099999999996</c:v>
                </c:pt>
                <c:pt idx="17786">
                  <c:v>5.9816250000000002</c:v>
                </c:pt>
                <c:pt idx="17787">
                  <c:v>6.0082490000000002</c:v>
                </c:pt>
                <c:pt idx="17788">
                  <c:v>6.0082490000000002</c:v>
                </c:pt>
                <c:pt idx="17789">
                  <c:v>6.1029949999999999</c:v>
                </c:pt>
                <c:pt idx="17790">
                  <c:v>6.1682290000000002</c:v>
                </c:pt>
                <c:pt idx="17791">
                  <c:v>6.1682290000000002</c:v>
                </c:pt>
                <c:pt idx="17792">
                  <c:v>6.192939</c:v>
                </c:pt>
                <c:pt idx="17793">
                  <c:v>6.2168029999999996</c:v>
                </c:pt>
                <c:pt idx="17794">
                  <c:v>6.2398769999999999</c:v>
                </c:pt>
                <c:pt idx="17795">
                  <c:v>6.2618309999999999</c:v>
                </c:pt>
                <c:pt idx="17796">
                  <c:v>6.2618309999999999</c:v>
                </c:pt>
                <c:pt idx="17797">
                  <c:v>6.3382670000000001</c:v>
                </c:pt>
                <c:pt idx="17798">
                  <c:v>6.3943209999999997</c:v>
                </c:pt>
                <c:pt idx="17799">
                  <c:v>6.3943209999999997</c:v>
                </c:pt>
                <c:pt idx="17800">
                  <c:v>6.4146219999999996</c:v>
                </c:pt>
                <c:pt idx="17801">
                  <c:v>6.4334980000000002</c:v>
                </c:pt>
                <c:pt idx="17802">
                  <c:v>6.4525069999999998</c:v>
                </c:pt>
                <c:pt idx="17803">
                  <c:v>6.4713479999999999</c:v>
                </c:pt>
                <c:pt idx="17804">
                  <c:v>6.4713479999999999</c:v>
                </c:pt>
                <c:pt idx="17805">
                  <c:v>6.5338799999999999</c:v>
                </c:pt>
                <c:pt idx="17806">
                  <c:v>6.611002</c:v>
                </c:pt>
                <c:pt idx="17807">
                  <c:v>6.611002</c:v>
                </c:pt>
                <c:pt idx="17808">
                  <c:v>6.6263610000000002</c:v>
                </c:pt>
                <c:pt idx="17809">
                  <c:v>6.6410939999999998</c:v>
                </c:pt>
                <c:pt idx="17810">
                  <c:v>6.6410939999999998</c:v>
                </c:pt>
                <c:pt idx="17811">
                  <c:v>6.6920780000000004</c:v>
                </c:pt>
                <c:pt idx="17812">
                  <c:v>6.6920780000000004</c:v>
                </c:pt>
                <c:pt idx="17813">
                  <c:v>6.6996760000000002</c:v>
                </c:pt>
                <c:pt idx="17814">
                  <c:v>6.7511000000000001</c:v>
                </c:pt>
                <c:pt idx="17815">
                  <c:v>6.7511000000000001</c:v>
                </c:pt>
                <c:pt idx="17816">
                  <c:v>6.7630670000000004</c:v>
                </c:pt>
                <c:pt idx="17817">
                  <c:v>6.7741230000000003</c:v>
                </c:pt>
                <c:pt idx="17818">
                  <c:v>6.7741230000000003</c:v>
                </c:pt>
                <c:pt idx="17819">
                  <c:v>6.81548</c:v>
                </c:pt>
                <c:pt idx="17820">
                  <c:v>6.81548</c:v>
                </c:pt>
                <c:pt idx="17821">
                  <c:v>6.8223750000000001</c:v>
                </c:pt>
                <c:pt idx="17822">
                  <c:v>6.8651949999999999</c:v>
                </c:pt>
                <c:pt idx="17823">
                  <c:v>6.8651949999999999</c:v>
                </c:pt>
                <c:pt idx="17824">
                  <c:v>6.8755769999999998</c:v>
                </c:pt>
                <c:pt idx="17825">
                  <c:v>6.8857900000000001</c:v>
                </c:pt>
                <c:pt idx="17826">
                  <c:v>6.8857900000000001</c:v>
                </c:pt>
                <c:pt idx="17827">
                  <c:v>6.922091</c:v>
                </c:pt>
                <c:pt idx="17828">
                  <c:v>6.922091</c:v>
                </c:pt>
                <c:pt idx="17829">
                  <c:v>6.9274110000000002</c:v>
                </c:pt>
                <c:pt idx="17830">
                  <c:v>6.9648640000000004</c:v>
                </c:pt>
                <c:pt idx="17831">
                  <c:v>6.9648640000000004</c:v>
                </c:pt>
                <c:pt idx="17832">
                  <c:v>6.9735069999999997</c:v>
                </c:pt>
                <c:pt idx="17833">
                  <c:v>6.9815659999999999</c:v>
                </c:pt>
                <c:pt idx="17834">
                  <c:v>6.9815659999999999</c:v>
                </c:pt>
                <c:pt idx="17835">
                  <c:v>7.0139699999999996</c:v>
                </c:pt>
                <c:pt idx="17836">
                  <c:v>7.0139699999999996</c:v>
                </c:pt>
                <c:pt idx="17837">
                  <c:v>7.0182060000000002</c:v>
                </c:pt>
                <c:pt idx="17838">
                  <c:v>7.0927559999999996</c:v>
                </c:pt>
                <c:pt idx="17839">
                  <c:v>7.0956250000000001</c:v>
                </c:pt>
                <c:pt idx="17840">
                  <c:v>7.1024250000000002</c:v>
                </c:pt>
                <c:pt idx="17841">
                  <c:v>7.1091600000000001</c:v>
                </c:pt>
                <c:pt idx="17842">
                  <c:v>7.1158390000000002</c:v>
                </c:pt>
                <c:pt idx="17843">
                  <c:v>7.1224109999999996</c:v>
                </c:pt>
                <c:pt idx="17844">
                  <c:v>7.1285059999999998</c:v>
                </c:pt>
                <c:pt idx="17845">
                  <c:v>7.1348510000000003</c:v>
                </c:pt>
                <c:pt idx="17846">
                  <c:v>7.1636519999999999</c:v>
                </c:pt>
                <c:pt idx="17847">
                  <c:v>7.1661710000000003</c:v>
                </c:pt>
                <c:pt idx="17848">
                  <c:v>7.1725089999999998</c:v>
                </c:pt>
                <c:pt idx="17849">
                  <c:v>7.178782</c:v>
                </c:pt>
                <c:pt idx="17850">
                  <c:v>7.1850019999999999</c:v>
                </c:pt>
                <c:pt idx="17851">
                  <c:v>7.1911659999999999</c:v>
                </c:pt>
                <c:pt idx="17852">
                  <c:v>7.1972699999999996</c:v>
                </c:pt>
                <c:pt idx="17853">
                  <c:v>7.2028990000000004</c:v>
                </c:pt>
                <c:pt idx="17854">
                  <c:v>7.2304110000000001</c:v>
                </c:pt>
                <c:pt idx="17855">
                  <c:v>7.2304110000000001</c:v>
                </c:pt>
                <c:pt idx="17856">
                  <c:v>7.2304110000000001</c:v>
                </c:pt>
                <c:pt idx="17857">
                  <c:v>7.2304110000000001</c:v>
                </c:pt>
                <c:pt idx="17858">
                  <c:v>7.23292</c:v>
                </c:pt>
                <c:pt idx="17859">
                  <c:v>7.2386720000000002</c:v>
                </c:pt>
                <c:pt idx="17860">
                  <c:v>7.2438269999999996</c:v>
                </c:pt>
                <c:pt idx="17861">
                  <c:v>7.2494709999999998</c:v>
                </c:pt>
                <c:pt idx="17862">
                  <c:v>7.2660749999999998</c:v>
                </c:pt>
                <c:pt idx="17863">
                  <c:v>7.2660749999999998</c:v>
                </c:pt>
                <c:pt idx="17864">
                  <c:v>7.2921069999999997</c:v>
                </c:pt>
                <c:pt idx="17865">
                  <c:v>7.2921069999999997</c:v>
                </c:pt>
                <c:pt idx="17866">
                  <c:v>7.2940069999999997</c:v>
                </c:pt>
                <c:pt idx="17867">
                  <c:v>7.2993949999999996</c:v>
                </c:pt>
                <c:pt idx="17868">
                  <c:v>7.3047170000000001</c:v>
                </c:pt>
                <c:pt idx="17869">
                  <c:v>7.3095850000000002</c:v>
                </c:pt>
                <c:pt idx="17870">
                  <c:v>7.3249360000000001</c:v>
                </c:pt>
                <c:pt idx="17871">
                  <c:v>7.3249360000000001</c:v>
                </c:pt>
                <c:pt idx="17872">
                  <c:v>7.3494130000000002</c:v>
                </c:pt>
                <c:pt idx="17873">
                  <c:v>7.3494130000000002</c:v>
                </c:pt>
                <c:pt idx="17874">
                  <c:v>7.3514109999999997</c:v>
                </c:pt>
                <c:pt idx="17875">
                  <c:v>7.3566979999999997</c:v>
                </c:pt>
                <c:pt idx="17876">
                  <c:v>7.3619050000000001</c:v>
                </c:pt>
                <c:pt idx="17877">
                  <c:v>7.366905</c:v>
                </c:pt>
                <c:pt idx="17878">
                  <c:v>7.381373</c:v>
                </c:pt>
                <c:pt idx="17879">
                  <c:v>7.381373</c:v>
                </c:pt>
                <c:pt idx="17880">
                  <c:v>7.4043260000000002</c:v>
                </c:pt>
                <c:pt idx="17881">
                  <c:v>7.4043260000000002</c:v>
                </c:pt>
                <c:pt idx="17882">
                  <c:v>7.4063819999999998</c:v>
                </c:pt>
                <c:pt idx="17883">
                  <c:v>7.4113249999999997</c:v>
                </c:pt>
                <c:pt idx="17884">
                  <c:v>7.4162819999999998</c:v>
                </c:pt>
                <c:pt idx="17885">
                  <c:v>7.4211299999999998</c:v>
                </c:pt>
                <c:pt idx="17886">
                  <c:v>7.4347000000000003</c:v>
                </c:pt>
                <c:pt idx="17887">
                  <c:v>7.4347000000000003</c:v>
                </c:pt>
                <c:pt idx="17888">
                  <c:v>7.4698789999999997</c:v>
                </c:pt>
                <c:pt idx="17889">
                  <c:v>7.4698789999999997</c:v>
                </c:pt>
                <c:pt idx="17890">
                  <c:v>7.4710099999999997</c:v>
                </c:pt>
                <c:pt idx="17891">
                  <c:v>7.4749840000000001</c:v>
                </c:pt>
                <c:pt idx="17892">
                  <c:v>7.479222</c:v>
                </c:pt>
                <c:pt idx="17893">
                  <c:v>7.4834339999999999</c:v>
                </c:pt>
                <c:pt idx="17894">
                  <c:v>7.4937230000000001</c:v>
                </c:pt>
                <c:pt idx="17895">
                  <c:v>7.4937230000000001</c:v>
                </c:pt>
                <c:pt idx="17896">
                  <c:v>7.5131309999999996</c:v>
                </c:pt>
                <c:pt idx="17897">
                  <c:v>7.5131309999999996</c:v>
                </c:pt>
                <c:pt idx="17898">
                  <c:v>7.5142790000000002</c:v>
                </c:pt>
                <c:pt idx="17899">
                  <c:v>7.5180389999999999</c:v>
                </c:pt>
                <c:pt idx="17900">
                  <c:v>7.5219310000000004</c:v>
                </c:pt>
                <c:pt idx="17901">
                  <c:v>7.5259790000000004</c:v>
                </c:pt>
                <c:pt idx="17902">
                  <c:v>7.5387449999999996</c:v>
                </c:pt>
                <c:pt idx="17903">
                  <c:v>7.5387449999999996</c:v>
                </c:pt>
                <c:pt idx="17904">
                  <c:v>7.5620099999999999</c:v>
                </c:pt>
                <c:pt idx="17905">
                  <c:v>7.5620099999999999</c:v>
                </c:pt>
                <c:pt idx="17906">
                  <c:v>7.5624690000000001</c:v>
                </c:pt>
                <c:pt idx="17907">
                  <c:v>7.565817</c:v>
                </c:pt>
                <c:pt idx="17908">
                  <c:v>7.5693070000000002</c:v>
                </c:pt>
                <c:pt idx="17909">
                  <c:v>7.5727599999999997</c:v>
                </c:pt>
                <c:pt idx="17910">
                  <c:v>7.5820860000000003</c:v>
                </c:pt>
                <c:pt idx="17911">
                  <c:v>7.5820860000000003</c:v>
                </c:pt>
                <c:pt idx="17912">
                  <c:v>7.6029179999999998</c:v>
                </c:pt>
                <c:pt idx="17913">
                  <c:v>7.6029179999999998</c:v>
                </c:pt>
                <c:pt idx="17914">
                  <c:v>7.6029</c:v>
                </c:pt>
                <c:pt idx="17915">
                  <c:v>7.6078299999999999</c:v>
                </c:pt>
                <c:pt idx="17916">
                  <c:v>7.6078299999999999</c:v>
                </c:pt>
                <c:pt idx="17917">
                  <c:v>7.6097900000000003</c:v>
                </c:pt>
                <c:pt idx="17918">
                  <c:v>7.6138190000000003</c:v>
                </c:pt>
                <c:pt idx="17919">
                  <c:v>7.6138190000000003</c:v>
                </c:pt>
                <c:pt idx="17920">
                  <c:v>7.6304049999999997</c:v>
                </c:pt>
                <c:pt idx="17921">
                  <c:v>7.6304049999999997</c:v>
                </c:pt>
                <c:pt idx="17922">
                  <c:v>7.6293980000000001</c:v>
                </c:pt>
                <c:pt idx="17923">
                  <c:v>7.6329200000000004</c:v>
                </c:pt>
                <c:pt idx="17924">
                  <c:v>7.6351500000000003</c:v>
                </c:pt>
                <c:pt idx="17925">
                  <c:v>7.6375970000000004</c:v>
                </c:pt>
                <c:pt idx="17926">
                  <c:v>7.6382580000000004</c:v>
                </c:pt>
                <c:pt idx="17927">
                  <c:v>7.6382580000000004</c:v>
                </c:pt>
                <c:pt idx="17928">
                  <c:v>7.6601929999999996</c:v>
                </c:pt>
                <c:pt idx="17929">
                  <c:v>7.6601929999999996</c:v>
                </c:pt>
                <c:pt idx="17930">
                  <c:v>7.6590509999999998</c:v>
                </c:pt>
                <c:pt idx="17931">
                  <c:v>7.6654809999999998</c:v>
                </c:pt>
                <c:pt idx="17932">
                  <c:v>7.669111</c:v>
                </c:pt>
                <c:pt idx="17933">
                  <c:v>7.673025</c:v>
                </c:pt>
                <c:pt idx="17934">
                  <c:v>7.7132620000000003</c:v>
                </c:pt>
                <c:pt idx="17935">
                  <c:v>7.7148729999999999</c:v>
                </c:pt>
                <c:pt idx="17936">
                  <c:v>7.7274250000000002</c:v>
                </c:pt>
                <c:pt idx="17937">
                  <c:v>7.7335469999999997</c:v>
                </c:pt>
                <c:pt idx="17938">
                  <c:v>7.7404310000000001</c:v>
                </c:pt>
                <c:pt idx="17939">
                  <c:v>7.7474720000000001</c:v>
                </c:pt>
                <c:pt idx="17940">
                  <c:v>7.7546499999999998</c:v>
                </c:pt>
                <c:pt idx="17941">
                  <c:v>7.7546499999999998</c:v>
                </c:pt>
                <c:pt idx="17942">
                  <c:v>7.7943249999999997</c:v>
                </c:pt>
                <c:pt idx="17943">
                  <c:v>7.7977429999999996</c:v>
                </c:pt>
                <c:pt idx="17944">
                  <c:v>7.8163780000000003</c:v>
                </c:pt>
                <c:pt idx="17945">
                  <c:v>7.8258739999999998</c:v>
                </c:pt>
                <c:pt idx="17946">
                  <c:v>7.8355009999999998</c:v>
                </c:pt>
                <c:pt idx="17947">
                  <c:v>7.8452679999999999</c:v>
                </c:pt>
                <c:pt idx="17948">
                  <c:v>7.8542730000000001</c:v>
                </c:pt>
                <c:pt idx="17949">
                  <c:v>7.8542730000000001</c:v>
                </c:pt>
                <c:pt idx="17950">
                  <c:v>7.9011089999999999</c:v>
                </c:pt>
                <c:pt idx="17951">
                  <c:v>7.9060810000000004</c:v>
                </c:pt>
                <c:pt idx="17952">
                  <c:v>7.9279570000000001</c:v>
                </c:pt>
                <c:pt idx="17953">
                  <c:v>7.9386650000000003</c:v>
                </c:pt>
                <c:pt idx="17954">
                  <c:v>7.9504479999999997</c:v>
                </c:pt>
                <c:pt idx="17955">
                  <c:v>7.9625820000000003</c:v>
                </c:pt>
                <c:pt idx="17956">
                  <c:v>7.9750909999999999</c:v>
                </c:pt>
                <c:pt idx="17957">
                  <c:v>7.9750909999999999</c:v>
                </c:pt>
                <c:pt idx="17958">
                  <c:v>8.0321510000000007</c:v>
                </c:pt>
                <c:pt idx="17959">
                  <c:v>8.0369119999999992</c:v>
                </c:pt>
                <c:pt idx="17960">
                  <c:v>8.0638000000000005</c:v>
                </c:pt>
                <c:pt idx="17961">
                  <c:v>8.0781659999999995</c:v>
                </c:pt>
                <c:pt idx="17962">
                  <c:v>8.093235</c:v>
                </c:pt>
                <c:pt idx="17963">
                  <c:v>8.1090739999999997</c:v>
                </c:pt>
                <c:pt idx="17964">
                  <c:v>8.1246679999999998</c:v>
                </c:pt>
                <c:pt idx="17965">
                  <c:v>8.1246679999999998</c:v>
                </c:pt>
                <c:pt idx="17966">
                  <c:v>8.2015930000000008</c:v>
                </c:pt>
                <c:pt idx="17967">
                  <c:v>8.2107209999999995</c:v>
                </c:pt>
                <c:pt idx="17968">
                  <c:v>8.2492380000000001</c:v>
                </c:pt>
                <c:pt idx="17969">
                  <c:v>8.2699200000000008</c:v>
                </c:pt>
                <c:pt idx="17970">
                  <c:v>8.2908349999999995</c:v>
                </c:pt>
                <c:pt idx="17971">
                  <c:v>8.3117839999999994</c:v>
                </c:pt>
                <c:pt idx="17972">
                  <c:v>8.3325890000000005</c:v>
                </c:pt>
                <c:pt idx="17973">
                  <c:v>8.3325890000000005</c:v>
                </c:pt>
                <c:pt idx="17974">
                  <c:v>8.4224840000000007</c:v>
                </c:pt>
                <c:pt idx="17975">
                  <c:v>8.4281509999999997</c:v>
                </c:pt>
                <c:pt idx="17976">
                  <c:v>8.4619470000000003</c:v>
                </c:pt>
                <c:pt idx="17977">
                  <c:v>8.4716649999999998</c:v>
                </c:pt>
                <c:pt idx="17978">
                  <c:v>8.4790390000000002</c:v>
                </c:pt>
                <c:pt idx="17979">
                  <c:v>8.4863330000000001</c:v>
                </c:pt>
                <c:pt idx="17980">
                  <c:v>8.4922950000000004</c:v>
                </c:pt>
                <c:pt idx="17981">
                  <c:v>8.4922950000000004</c:v>
                </c:pt>
                <c:pt idx="17982">
                  <c:v>8.5519669999999994</c:v>
                </c:pt>
                <c:pt idx="17983">
                  <c:v>8.5469120000000007</c:v>
                </c:pt>
                <c:pt idx="17984">
                  <c:v>8.5504660000000001</c:v>
                </c:pt>
                <c:pt idx="17985">
                  <c:v>8.5502850000000006</c:v>
                </c:pt>
                <c:pt idx="17986">
                  <c:v>8.5422469999999997</c:v>
                </c:pt>
                <c:pt idx="17987">
                  <c:v>8.5321560000000005</c:v>
                </c:pt>
                <c:pt idx="17988">
                  <c:v>8.5215440000000005</c:v>
                </c:pt>
                <c:pt idx="17989">
                  <c:v>8.5215440000000005</c:v>
                </c:pt>
                <c:pt idx="17990">
                  <c:v>8.543469</c:v>
                </c:pt>
                <c:pt idx="17991">
                  <c:v>8.5258380000000002</c:v>
                </c:pt>
                <c:pt idx="17992">
                  <c:v>8.4993540000000003</c:v>
                </c:pt>
                <c:pt idx="17993">
                  <c:v>8.4852889999999999</c:v>
                </c:pt>
                <c:pt idx="17994">
                  <c:v>8.4708839999999999</c:v>
                </c:pt>
                <c:pt idx="17995">
                  <c:v>8.4562989999999996</c:v>
                </c:pt>
                <c:pt idx="17996">
                  <c:v>8.4409960000000002</c:v>
                </c:pt>
                <c:pt idx="17997">
                  <c:v>8.4409960000000002</c:v>
                </c:pt>
                <c:pt idx="17998">
                  <c:v>8.4568930000000009</c:v>
                </c:pt>
                <c:pt idx="17999">
                  <c:v>8.4267289999999999</c:v>
                </c:pt>
                <c:pt idx="18000">
                  <c:v>8.4154719999999994</c:v>
                </c:pt>
                <c:pt idx="18001">
                  <c:v>8.4056329999999999</c:v>
                </c:pt>
                <c:pt idx="18002">
                  <c:v>8.3971780000000003</c:v>
                </c:pt>
                <c:pt idx="18003">
                  <c:v>8.3902610000000006</c:v>
                </c:pt>
                <c:pt idx="18004">
                  <c:v>8.3850049999999996</c:v>
                </c:pt>
                <c:pt idx="18005">
                  <c:v>8.3850049999999996</c:v>
                </c:pt>
                <c:pt idx="18006">
                  <c:v>8.4417439999999999</c:v>
                </c:pt>
                <c:pt idx="18007">
                  <c:v>8.4416039999999999</c:v>
                </c:pt>
                <c:pt idx="18008">
                  <c:v>8.4488500000000002</c:v>
                </c:pt>
                <c:pt idx="18009">
                  <c:v>8.4594159999999992</c:v>
                </c:pt>
                <c:pt idx="18010">
                  <c:v>8.4811019999999999</c:v>
                </c:pt>
                <c:pt idx="18011">
                  <c:v>8.5043980000000001</c:v>
                </c:pt>
                <c:pt idx="18012">
                  <c:v>8.5289970000000004</c:v>
                </c:pt>
                <c:pt idx="18013">
                  <c:v>8.5289970000000004</c:v>
                </c:pt>
                <c:pt idx="18014">
                  <c:v>8.7546359999999996</c:v>
                </c:pt>
                <c:pt idx="18015">
                  <c:v>8.7903389999999995</c:v>
                </c:pt>
                <c:pt idx="18016">
                  <c:v>8.8187599999999993</c:v>
                </c:pt>
                <c:pt idx="18017">
                  <c:v>8.8439230000000002</c:v>
                </c:pt>
                <c:pt idx="18018">
                  <c:v>8.8640240000000006</c:v>
                </c:pt>
                <c:pt idx="18019">
                  <c:v>8.8863160000000008</c:v>
                </c:pt>
                <c:pt idx="18020">
                  <c:v>8.9022290000000002</c:v>
                </c:pt>
                <c:pt idx="18021">
                  <c:v>8.9022290000000002</c:v>
                </c:pt>
                <c:pt idx="18022">
                  <c:v>8.9641509999999993</c:v>
                </c:pt>
                <c:pt idx="18023">
                  <c:v>8.9564559999999993</c:v>
                </c:pt>
                <c:pt idx="18024">
                  <c:v>8.9411529999999999</c:v>
                </c:pt>
                <c:pt idx="18025">
                  <c:v>8.9147350000000003</c:v>
                </c:pt>
                <c:pt idx="18026">
                  <c:v>8.8764389999999995</c:v>
                </c:pt>
                <c:pt idx="18027">
                  <c:v>8.8252550000000003</c:v>
                </c:pt>
                <c:pt idx="18028">
                  <c:v>8.7607739999999996</c:v>
                </c:pt>
                <c:pt idx="18029">
                  <c:v>8.7607739999999996</c:v>
                </c:pt>
                <c:pt idx="18030">
                  <c:v>8.4749510000000008</c:v>
                </c:pt>
                <c:pt idx="18031">
                  <c:v>8.3728940000000005</c:v>
                </c:pt>
                <c:pt idx="18032">
                  <c:v>8.2574480000000001</c:v>
                </c:pt>
                <c:pt idx="18033">
                  <c:v>8.1331240000000005</c:v>
                </c:pt>
                <c:pt idx="18034">
                  <c:v>7.9960990000000001</c:v>
                </c:pt>
                <c:pt idx="18035">
                  <c:v>7.8469030000000002</c:v>
                </c:pt>
                <c:pt idx="18036">
                  <c:v>7.69808</c:v>
                </c:pt>
                <c:pt idx="18037">
                  <c:v>7.69808</c:v>
                </c:pt>
                <c:pt idx="18038">
                  <c:v>7.0299509999999996</c:v>
                </c:pt>
                <c:pt idx="18039">
                  <c:v>6.8536580000000002</c:v>
                </c:pt>
                <c:pt idx="18040">
                  <c:v>6.6765049999999997</c:v>
                </c:pt>
                <c:pt idx="18041">
                  <c:v>6.5030299999999999</c:v>
                </c:pt>
                <c:pt idx="18042">
                  <c:v>6.3416490000000003</c:v>
                </c:pt>
                <c:pt idx="18043">
                  <c:v>6.2000349999999997</c:v>
                </c:pt>
                <c:pt idx="18044">
                  <c:v>6.0671759999999999</c:v>
                </c:pt>
                <c:pt idx="18045">
                  <c:v>6.0671759999999999</c:v>
                </c:pt>
                <c:pt idx="18046">
                  <c:v>5.6045030000000002</c:v>
                </c:pt>
                <c:pt idx="18047">
                  <c:v>5.530805</c:v>
                </c:pt>
                <c:pt idx="18048">
                  <c:v>5.4785510000000004</c:v>
                </c:pt>
                <c:pt idx="18049">
                  <c:v>5.4439120000000001</c:v>
                </c:pt>
                <c:pt idx="18050">
                  <c:v>5.4238020000000002</c:v>
                </c:pt>
                <c:pt idx="18051">
                  <c:v>5.4163509999999997</c:v>
                </c:pt>
                <c:pt idx="18052">
                  <c:v>5.4206339999999997</c:v>
                </c:pt>
                <c:pt idx="18053">
                  <c:v>5.4206339999999997</c:v>
                </c:pt>
                <c:pt idx="18054">
                  <c:v>5.4465089999999998</c:v>
                </c:pt>
                <c:pt idx="18055">
                  <c:v>5.473516</c:v>
                </c:pt>
                <c:pt idx="18056">
                  <c:v>5.5042770000000001</c:v>
                </c:pt>
                <c:pt idx="18057">
                  <c:v>5.5363629999999997</c:v>
                </c:pt>
                <c:pt idx="18058">
                  <c:v>5.5680160000000001</c:v>
                </c:pt>
                <c:pt idx="18059">
                  <c:v>5.6013380000000002</c:v>
                </c:pt>
                <c:pt idx="18060">
                  <c:v>5.6315429999999997</c:v>
                </c:pt>
                <c:pt idx="18061">
                  <c:v>5.6315429999999997</c:v>
                </c:pt>
                <c:pt idx="18062">
                  <c:v>5.7223610000000003</c:v>
                </c:pt>
                <c:pt idx="18063">
                  <c:v>5.7304339999999998</c:v>
                </c:pt>
                <c:pt idx="18064">
                  <c:v>5.7345110000000004</c:v>
                </c:pt>
                <c:pt idx="18065">
                  <c:v>5.7334769999999997</c:v>
                </c:pt>
                <c:pt idx="18066">
                  <c:v>5.728707</c:v>
                </c:pt>
                <c:pt idx="18067">
                  <c:v>5.728707</c:v>
                </c:pt>
                <c:pt idx="18068">
                  <c:v>5.728707</c:v>
                </c:pt>
                <c:pt idx="18069">
                  <c:v>5.657</c:v>
                </c:pt>
                <c:pt idx="18070">
                  <c:v>5.6264419999999999</c:v>
                </c:pt>
                <c:pt idx="18071">
                  <c:v>5.6024570000000002</c:v>
                </c:pt>
                <c:pt idx="18072">
                  <c:v>5.5764930000000001</c:v>
                </c:pt>
                <c:pt idx="18073">
                  <c:v>5.5487890000000002</c:v>
                </c:pt>
                <c:pt idx="18074">
                  <c:v>5.5193580000000004</c:v>
                </c:pt>
                <c:pt idx="18075">
                  <c:v>5.5193580000000004</c:v>
                </c:pt>
                <c:pt idx="18076">
                  <c:v>5.5193580000000004</c:v>
                </c:pt>
                <c:pt idx="18077">
                  <c:v>5.3910929999999997</c:v>
                </c:pt>
                <c:pt idx="18078">
                  <c:v>5.2835320000000001</c:v>
                </c:pt>
                <c:pt idx="18079">
                  <c:v>5.2385780000000004</c:v>
                </c:pt>
                <c:pt idx="18080">
                  <c:v>5.1933610000000003</c:v>
                </c:pt>
                <c:pt idx="18081">
                  <c:v>5.1443409999999998</c:v>
                </c:pt>
                <c:pt idx="18082">
                  <c:v>5.0942379999999998</c:v>
                </c:pt>
                <c:pt idx="18083">
                  <c:v>5.0942379999999998</c:v>
                </c:pt>
                <c:pt idx="18084">
                  <c:v>5.0942379999999998</c:v>
                </c:pt>
                <c:pt idx="18085">
                  <c:v>4.9232990000000001</c:v>
                </c:pt>
                <c:pt idx="18086">
                  <c:v>4.7972979999999996</c:v>
                </c:pt>
                <c:pt idx="18087">
                  <c:v>4.7501059999999997</c:v>
                </c:pt>
                <c:pt idx="18088">
                  <c:v>4.702909</c:v>
                </c:pt>
                <c:pt idx="18089">
                  <c:v>4.6567730000000003</c:v>
                </c:pt>
                <c:pt idx="18090">
                  <c:v>4.613632</c:v>
                </c:pt>
                <c:pt idx="18091">
                  <c:v>4.613632</c:v>
                </c:pt>
                <c:pt idx="18092">
                  <c:v>4.4726619999999997</c:v>
                </c:pt>
                <c:pt idx="18093">
                  <c:v>4.4726619999999997</c:v>
                </c:pt>
                <c:pt idx="18094">
                  <c:v>4.3720730000000003</c:v>
                </c:pt>
                <c:pt idx="18095">
                  <c:v>4.3334789999999996</c:v>
                </c:pt>
                <c:pt idx="18096">
                  <c:v>4.2954530000000002</c:v>
                </c:pt>
                <c:pt idx="18097">
                  <c:v>4.2566610000000003</c:v>
                </c:pt>
                <c:pt idx="18098">
                  <c:v>4.2176010000000002</c:v>
                </c:pt>
                <c:pt idx="18099">
                  <c:v>4.2176010000000002</c:v>
                </c:pt>
                <c:pt idx="18100">
                  <c:v>4.0898320000000004</c:v>
                </c:pt>
                <c:pt idx="18101">
                  <c:v>4.0898320000000004</c:v>
                </c:pt>
                <c:pt idx="18102">
                  <c:v>4.0124060000000004</c:v>
                </c:pt>
                <c:pt idx="18103">
                  <c:v>3.9803579999999998</c:v>
                </c:pt>
                <c:pt idx="18104">
                  <c:v>3.9441069999999998</c:v>
                </c:pt>
                <c:pt idx="18105">
                  <c:v>3.9050769999999999</c:v>
                </c:pt>
                <c:pt idx="18106">
                  <c:v>3.8627549999999999</c:v>
                </c:pt>
                <c:pt idx="18107">
                  <c:v>3.8627549999999999</c:v>
                </c:pt>
                <c:pt idx="18108">
                  <c:v>3.8627549999999999</c:v>
                </c:pt>
                <c:pt idx="18109">
                  <c:v>3.8627549999999999</c:v>
                </c:pt>
                <c:pt idx="18110">
                  <c:v>3.697657</c:v>
                </c:pt>
                <c:pt idx="18111">
                  <c:v>3.668177</c:v>
                </c:pt>
                <c:pt idx="18112">
                  <c:v>3.6129030000000002</c:v>
                </c:pt>
                <c:pt idx="18113">
                  <c:v>3.5522429999999998</c:v>
                </c:pt>
                <c:pt idx="18114">
                  <c:v>3.4869279999999998</c:v>
                </c:pt>
                <c:pt idx="18115">
                  <c:v>3.4181710000000001</c:v>
                </c:pt>
                <c:pt idx="18116">
                  <c:v>3.3405360000000002</c:v>
                </c:pt>
                <c:pt idx="18117">
                  <c:v>3.2576320000000001</c:v>
                </c:pt>
                <c:pt idx="18118">
                  <c:v>2.9678589999999998</c:v>
                </c:pt>
                <c:pt idx="18119">
                  <c:v>2.9678589999999998</c:v>
                </c:pt>
                <c:pt idx="18120">
                  <c:v>2.8200219999999998</c:v>
                </c:pt>
                <c:pt idx="18121">
                  <c:v>2.7213769999999999</c:v>
                </c:pt>
                <c:pt idx="18122">
                  <c:v>2.619094</c:v>
                </c:pt>
                <c:pt idx="18123">
                  <c:v>2.5135399999999999</c:v>
                </c:pt>
                <c:pt idx="18124">
                  <c:v>2.4098820000000001</c:v>
                </c:pt>
                <c:pt idx="18125">
                  <c:v>2.2991320000000002</c:v>
                </c:pt>
                <c:pt idx="18126">
                  <c:v>1.9368129999999999</c:v>
                </c:pt>
                <c:pt idx="18127">
                  <c:v>1.9368129999999999</c:v>
                </c:pt>
                <c:pt idx="18128">
                  <c:v>1.7634460000000001</c:v>
                </c:pt>
                <c:pt idx="18129">
                  <c:v>1.653921</c:v>
                </c:pt>
                <c:pt idx="18130">
                  <c:v>1.544929</c:v>
                </c:pt>
                <c:pt idx="18131">
                  <c:v>1.43692</c:v>
                </c:pt>
                <c:pt idx="18132">
                  <c:v>1.334964</c:v>
                </c:pt>
                <c:pt idx="18133">
                  <c:v>1.2298910000000001</c:v>
                </c:pt>
                <c:pt idx="18134">
                  <c:v>0.89408399999999999</c:v>
                </c:pt>
                <c:pt idx="18135">
                  <c:v>0.89408399999999999</c:v>
                </c:pt>
                <c:pt idx="18136">
                  <c:v>0.74021000000000003</c:v>
                </c:pt>
                <c:pt idx="18137">
                  <c:v>0.64694799999999997</c:v>
                </c:pt>
                <c:pt idx="18138">
                  <c:v>0.55609900000000001</c:v>
                </c:pt>
                <c:pt idx="18139">
                  <c:v>0.46769899999999998</c:v>
                </c:pt>
                <c:pt idx="18140">
                  <c:v>0.38557900000000001</c:v>
                </c:pt>
                <c:pt idx="18141">
                  <c:v>0.30200500000000002</c:v>
                </c:pt>
                <c:pt idx="18142">
                  <c:v>-0.12673999999999999</c:v>
                </c:pt>
                <c:pt idx="18143">
                  <c:v>-0.12673999999999999</c:v>
                </c:pt>
                <c:pt idx="18144">
                  <c:v>-0.228937</c:v>
                </c:pt>
                <c:pt idx="18145">
                  <c:v>-0.29598400000000002</c:v>
                </c:pt>
                <c:pt idx="18146">
                  <c:v>-0.361294</c:v>
                </c:pt>
                <c:pt idx="18147">
                  <c:v>-0.425008</c:v>
                </c:pt>
                <c:pt idx="18148">
                  <c:v>-0.48427700000000001</c:v>
                </c:pt>
                <c:pt idx="18149">
                  <c:v>-0.54534099999999996</c:v>
                </c:pt>
                <c:pt idx="18150">
                  <c:v>-0.75503600000000004</c:v>
                </c:pt>
                <c:pt idx="18151">
                  <c:v>-0.75503600000000004</c:v>
                </c:pt>
                <c:pt idx="18152">
                  <c:v>-0.84669899999999998</c:v>
                </c:pt>
                <c:pt idx="18153">
                  <c:v>-0.90329300000000001</c:v>
                </c:pt>
                <c:pt idx="18154">
                  <c:v>-0.959117</c:v>
                </c:pt>
                <c:pt idx="18155">
                  <c:v>-1.0141880000000001</c:v>
                </c:pt>
                <c:pt idx="18156">
                  <c:v>-1.0657939999999999</c:v>
                </c:pt>
                <c:pt idx="18157">
                  <c:v>-1.119432</c:v>
                </c:pt>
                <c:pt idx="18158">
                  <c:v>-1.119432</c:v>
                </c:pt>
                <c:pt idx="18159">
                  <c:v>-1.119432</c:v>
                </c:pt>
                <c:pt idx="18160">
                  <c:v>-1.119432</c:v>
                </c:pt>
                <c:pt idx="18161">
                  <c:v>-1.119432</c:v>
                </c:pt>
                <c:pt idx="18162">
                  <c:v>-1.309887</c:v>
                </c:pt>
                <c:pt idx="18163">
                  <c:v>-1.309887</c:v>
                </c:pt>
                <c:pt idx="18164">
                  <c:v>-1.309887</c:v>
                </c:pt>
                <c:pt idx="18165">
                  <c:v>-1.309887</c:v>
                </c:pt>
                <c:pt idx="18166">
                  <c:v>-1.309887</c:v>
                </c:pt>
                <c:pt idx="18167">
                  <c:v>-1.3406370000000001</c:v>
                </c:pt>
                <c:pt idx="18168">
                  <c:v>-1.391397</c:v>
                </c:pt>
                <c:pt idx="18169">
                  <c:v>-1.440823</c:v>
                </c:pt>
                <c:pt idx="18170">
                  <c:v>-1.4887429999999999</c:v>
                </c:pt>
                <c:pt idx="18171">
                  <c:v>-1.5318080000000001</c:v>
                </c:pt>
                <c:pt idx="18172">
                  <c:v>-1.5763149999999999</c:v>
                </c:pt>
                <c:pt idx="18173">
                  <c:v>-1.618932</c:v>
                </c:pt>
                <c:pt idx="18174">
                  <c:v>-1.7696909999999999</c:v>
                </c:pt>
                <c:pt idx="18175">
                  <c:v>-1.795445</c:v>
                </c:pt>
                <c:pt idx="18176">
                  <c:v>-1.834835</c:v>
                </c:pt>
                <c:pt idx="18177">
                  <c:v>-1.8725579999999999</c:v>
                </c:pt>
                <c:pt idx="18178">
                  <c:v>-1.9061490000000001</c:v>
                </c:pt>
                <c:pt idx="18179">
                  <c:v>-1.9396370000000001</c:v>
                </c:pt>
                <c:pt idx="18180">
                  <c:v>-1.9696260000000001</c:v>
                </c:pt>
                <c:pt idx="18181">
                  <c:v>-1.9982</c:v>
                </c:pt>
                <c:pt idx="18182">
                  <c:v>-2.091081</c:v>
                </c:pt>
                <c:pt idx="18183">
                  <c:v>-2.1036890000000001</c:v>
                </c:pt>
                <c:pt idx="18184">
                  <c:v>-2.1238049999999999</c:v>
                </c:pt>
                <c:pt idx="18185">
                  <c:v>-2.1413069999999998</c:v>
                </c:pt>
                <c:pt idx="18186">
                  <c:v>-2.1559919999999999</c:v>
                </c:pt>
                <c:pt idx="18187">
                  <c:v>-2.1693910000000001</c:v>
                </c:pt>
                <c:pt idx="18188">
                  <c:v>-2.1805910000000002</c:v>
                </c:pt>
                <c:pt idx="18189">
                  <c:v>-2.1896070000000001</c:v>
                </c:pt>
                <c:pt idx="18190">
                  <c:v>-2.2257790000000002</c:v>
                </c:pt>
                <c:pt idx="18191">
                  <c:v>-2.2257790000000002</c:v>
                </c:pt>
                <c:pt idx="18192">
                  <c:v>-2.2227960000000002</c:v>
                </c:pt>
                <c:pt idx="18193">
                  <c:v>-2.2171720000000001</c:v>
                </c:pt>
                <c:pt idx="18194">
                  <c:v>-2.2088610000000002</c:v>
                </c:pt>
                <c:pt idx="18195">
                  <c:v>-2.1978559999999998</c:v>
                </c:pt>
                <c:pt idx="18196">
                  <c:v>-2.1978559999999998</c:v>
                </c:pt>
                <c:pt idx="18197">
                  <c:v>-2.1648480000000001</c:v>
                </c:pt>
                <c:pt idx="18198">
                  <c:v>-2.1158109999999999</c:v>
                </c:pt>
                <c:pt idx="18199">
                  <c:v>-2.1158109999999999</c:v>
                </c:pt>
                <c:pt idx="18200">
                  <c:v>-2.0948150000000001</c:v>
                </c:pt>
                <c:pt idx="18201">
                  <c:v>-2.0724719999999999</c:v>
                </c:pt>
                <c:pt idx="18202">
                  <c:v>-2.0470510000000002</c:v>
                </c:pt>
                <c:pt idx="18203">
                  <c:v>-2.019698</c:v>
                </c:pt>
                <c:pt idx="18204">
                  <c:v>-2.019698</c:v>
                </c:pt>
                <c:pt idx="18205">
                  <c:v>-1.927727</c:v>
                </c:pt>
                <c:pt idx="18206">
                  <c:v>-1.8462069999999999</c:v>
                </c:pt>
                <c:pt idx="18207">
                  <c:v>-1.8462069999999999</c:v>
                </c:pt>
                <c:pt idx="18208">
                  <c:v>-1.8134319999999999</c:v>
                </c:pt>
                <c:pt idx="18209">
                  <c:v>-1.77965</c:v>
                </c:pt>
                <c:pt idx="18210">
                  <c:v>-1.7456179999999999</c:v>
                </c:pt>
                <c:pt idx="18211">
                  <c:v>-1.710548</c:v>
                </c:pt>
                <c:pt idx="18212">
                  <c:v>-1.710548</c:v>
                </c:pt>
                <c:pt idx="18213">
                  <c:v>-1.600166</c:v>
                </c:pt>
                <c:pt idx="18214">
                  <c:v>-1.5074989999999999</c:v>
                </c:pt>
                <c:pt idx="18215">
                  <c:v>-1.5074989999999999</c:v>
                </c:pt>
                <c:pt idx="18216">
                  <c:v>-1.4712590000000001</c:v>
                </c:pt>
                <c:pt idx="18217">
                  <c:v>-1.436966</c:v>
                </c:pt>
                <c:pt idx="18218">
                  <c:v>-1.401896</c:v>
                </c:pt>
                <c:pt idx="18219">
                  <c:v>-1.367453</c:v>
                </c:pt>
                <c:pt idx="18220">
                  <c:v>-1.367453</c:v>
                </c:pt>
                <c:pt idx="18221">
                  <c:v>-1.265873</c:v>
                </c:pt>
                <c:pt idx="18222">
                  <c:v>-1.1744270000000001</c:v>
                </c:pt>
                <c:pt idx="18223">
                  <c:v>-1.1744270000000001</c:v>
                </c:pt>
                <c:pt idx="18224">
                  <c:v>-1.141025</c:v>
                </c:pt>
                <c:pt idx="18225">
                  <c:v>-1.1081449999999999</c:v>
                </c:pt>
                <c:pt idx="18226">
                  <c:v>-1.0743670000000001</c:v>
                </c:pt>
                <c:pt idx="18227">
                  <c:v>-1.0411109999999999</c:v>
                </c:pt>
                <c:pt idx="18228">
                  <c:v>-1.0411109999999999</c:v>
                </c:pt>
                <c:pt idx="18229">
                  <c:v>-0.94341699999999995</c:v>
                </c:pt>
                <c:pt idx="18230">
                  <c:v>-0.84246299999999996</c:v>
                </c:pt>
                <c:pt idx="18231">
                  <c:v>-0.84246299999999996</c:v>
                </c:pt>
                <c:pt idx="18232">
                  <c:v>-0.803539</c:v>
                </c:pt>
                <c:pt idx="18233">
                  <c:v>-0.76200599999999996</c:v>
                </c:pt>
                <c:pt idx="18234">
                  <c:v>-0.72000900000000001</c:v>
                </c:pt>
                <c:pt idx="18235">
                  <c:v>-0.67788700000000002</c:v>
                </c:pt>
                <c:pt idx="18236">
                  <c:v>-0.67788700000000002</c:v>
                </c:pt>
                <c:pt idx="18237">
                  <c:v>-0.55914699999999995</c:v>
                </c:pt>
                <c:pt idx="18238">
                  <c:v>-0.44606299999999999</c:v>
                </c:pt>
                <c:pt idx="18239">
                  <c:v>-0.44606299999999999</c:v>
                </c:pt>
                <c:pt idx="18240">
                  <c:v>-0.40809699999999999</c:v>
                </c:pt>
                <c:pt idx="18241">
                  <c:v>-0.37364599999999998</c:v>
                </c:pt>
                <c:pt idx="18242">
                  <c:v>-0.34166000000000002</c:v>
                </c:pt>
                <c:pt idx="18243">
                  <c:v>-0.31259300000000001</c:v>
                </c:pt>
                <c:pt idx="18244">
                  <c:v>-0.31259300000000001</c:v>
                </c:pt>
                <c:pt idx="18245">
                  <c:v>-0.219664</c:v>
                </c:pt>
                <c:pt idx="18246">
                  <c:v>-0.171898</c:v>
                </c:pt>
                <c:pt idx="18247">
                  <c:v>-0.171898</c:v>
                </c:pt>
                <c:pt idx="18248">
                  <c:v>-0.15884899999999999</c:v>
                </c:pt>
                <c:pt idx="18249">
                  <c:v>-0.14633499999999999</c:v>
                </c:pt>
                <c:pt idx="18250">
                  <c:v>-0.13795099999999999</c:v>
                </c:pt>
                <c:pt idx="18251">
                  <c:v>-0.13075700000000001</c:v>
                </c:pt>
                <c:pt idx="18252">
                  <c:v>-0.13075700000000001</c:v>
                </c:pt>
                <c:pt idx="18253">
                  <c:v>-6.7263000000000003E-2</c:v>
                </c:pt>
                <c:pt idx="18254">
                  <c:v>-6.1846999999999999E-2</c:v>
                </c:pt>
                <c:pt idx="18255">
                  <c:v>-6.1846999999999999E-2</c:v>
                </c:pt>
                <c:pt idx="18256">
                  <c:v>-5.6413999999999999E-2</c:v>
                </c:pt>
                <c:pt idx="18257">
                  <c:v>-4.9964000000000001E-2</c:v>
                </c:pt>
                <c:pt idx="18258">
                  <c:v>-4.2421E-2</c:v>
                </c:pt>
                <c:pt idx="18259">
                  <c:v>-3.3725999999999999E-2</c:v>
                </c:pt>
                <c:pt idx="18260">
                  <c:v>-3.3725999999999999E-2</c:v>
                </c:pt>
                <c:pt idx="18261">
                  <c:v>4.9852E-2</c:v>
                </c:pt>
                <c:pt idx="18262">
                  <c:v>7.2010000000000005E-2</c:v>
                </c:pt>
                <c:pt idx="18263">
                  <c:v>7.2010000000000005E-2</c:v>
                </c:pt>
                <c:pt idx="18264">
                  <c:v>8.7619000000000002E-2</c:v>
                </c:pt>
                <c:pt idx="18265">
                  <c:v>0.106943</c:v>
                </c:pt>
                <c:pt idx="18266">
                  <c:v>0.12834499999999999</c:v>
                </c:pt>
                <c:pt idx="18267">
                  <c:v>0.15196100000000001</c:v>
                </c:pt>
                <c:pt idx="18268">
                  <c:v>0.15196100000000001</c:v>
                </c:pt>
                <c:pt idx="18269">
                  <c:v>0.28789399999999998</c:v>
                </c:pt>
                <c:pt idx="18270">
                  <c:v>0.36916300000000002</c:v>
                </c:pt>
                <c:pt idx="18271">
                  <c:v>0.36916300000000002</c:v>
                </c:pt>
                <c:pt idx="18272">
                  <c:v>0.41110600000000003</c:v>
                </c:pt>
                <c:pt idx="18273">
                  <c:v>0.45558500000000002</c:v>
                </c:pt>
                <c:pt idx="18274">
                  <c:v>0.50511300000000003</c:v>
                </c:pt>
                <c:pt idx="18275">
                  <c:v>0.55787500000000001</c:v>
                </c:pt>
                <c:pt idx="18276">
                  <c:v>0.55787500000000001</c:v>
                </c:pt>
                <c:pt idx="18277">
                  <c:v>0.910806</c:v>
                </c:pt>
                <c:pt idx="18278">
                  <c:v>1.067658</c:v>
                </c:pt>
                <c:pt idx="18279">
                  <c:v>1.139975</c:v>
                </c:pt>
                <c:pt idx="18280">
                  <c:v>1.139975</c:v>
                </c:pt>
                <c:pt idx="18281">
                  <c:v>1.213346</c:v>
                </c:pt>
                <c:pt idx="18282">
                  <c:v>1.287585</c:v>
                </c:pt>
                <c:pt idx="18283">
                  <c:v>1.36595</c:v>
                </c:pt>
                <c:pt idx="18284">
                  <c:v>1.36595</c:v>
                </c:pt>
                <c:pt idx="18285">
                  <c:v>1.623329</c:v>
                </c:pt>
                <c:pt idx="18286">
                  <c:v>1.8340799999999999</c:v>
                </c:pt>
                <c:pt idx="18287">
                  <c:v>1.8340799999999999</c:v>
                </c:pt>
                <c:pt idx="18288">
                  <c:v>1.9952449999999999</c:v>
                </c:pt>
                <c:pt idx="18289">
                  <c:v>2.0744690000000001</c:v>
                </c:pt>
                <c:pt idx="18290">
                  <c:v>2.154366</c:v>
                </c:pt>
                <c:pt idx="18291">
                  <c:v>2.154366</c:v>
                </c:pt>
                <c:pt idx="18292">
                  <c:v>2.154366</c:v>
                </c:pt>
                <c:pt idx="18293">
                  <c:v>2.5681470000000002</c:v>
                </c:pt>
                <c:pt idx="18294">
                  <c:v>2.746623</c:v>
                </c:pt>
                <c:pt idx="18295">
                  <c:v>2.8197369999999999</c:v>
                </c:pt>
                <c:pt idx="18296">
                  <c:v>2.8915639999999998</c:v>
                </c:pt>
                <c:pt idx="18297">
                  <c:v>2.9573779999999998</c:v>
                </c:pt>
                <c:pt idx="18298">
                  <c:v>3.0240670000000001</c:v>
                </c:pt>
                <c:pt idx="18299">
                  <c:v>3.0240670000000001</c:v>
                </c:pt>
                <c:pt idx="18300">
                  <c:v>3.0240670000000001</c:v>
                </c:pt>
                <c:pt idx="18301">
                  <c:v>3.6473610000000001</c:v>
                </c:pt>
                <c:pt idx="18302">
                  <c:v>3.7878669999999999</c:v>
                </c:pt>
                <c:pt idx="18303">
                  <c:v>3.8498199999999998</c:v>
                </c:pt>
                <c:pt idx="18304">
                  <c:v>3.9086850000000002</c:v>
                </c:pt>
                <c:pt idx="18305">
                  <c:v>3.9700760000000002</c:v>
                </c:pt>
                <c:pt idx="18306">
                  <c:v>4.031212</c:v>
                </c:pt>
                <c:pt idx="18307">
                  <c:v>4.031212</c:v>
                </c:pt>
                <c:pt idx="18308">
                  <c:v>4.031212</c:v>
                </c:pt>
                <c:pt idx="18309">
                  <c:v>4.2341280000000001</c:v>
                </c:pt>
                <c:pt idx="18310">
                  <c:v>4.3903610000000004</c:v>
                </c:pt>
                <c:pt idx="18311">
                  <c:v>4.4501419999999996</c:v>
                </c:pt>
                <c:pt idx="18312">
                  <c:v>4.5096350000000003</c:v>
                </c:pt>
                <c:pt idx="18313">
                  <c:v>4.567545</c:v>
                </c:pt>
                <c:pt idx="18314">
                  <c:v>4.6251939999999996</c:v>
                </c:pt>
                <c:pt idx="18315">
                  <c:v>4.6251939999999996</c:v>
                </c:pt>
                <c:pt idx="18316">
                  <c:v>4.6251939999999996</c:v>
                </c:pt>
                <c:pt idx="18317">
                  <c:v>4.8212520000000003</c:v>
                </c:pt>
                <c:pt idx="18318">
                  <c:v>5.078856</c:v>
                </c:pt>
                <c:pt idx="18319">
                  <c:v>5.1320490000000003</c:v>
                </c:pt>
                <c:pt idx="18320">
                  <c:v>5.1814790000000004</c:v>
                </c:pt>
                <c:pt idx="18321">
                  <c:v>5.1814790000000004</c:v>
                </c:pt>
                <c:pt idx="18322">
                  <c:v>5.1814790000000004</c:v>
                </c:pt>
                <c:pt idx="18323">
                  <c:v>5.357227</c:v>
                </c:pt>
                <c:pt idx="18324">
                  <c:v>5.357227</c:v>
                </c:pt>
                <c:pt idx="18325">
                  <c:v>5.3857559999999998</c:v>
                </c:pt>
                <c:pt idx="18326">
                  <c:v>5.5567840000000004</c:v>
                </c:pt>
                <c:pt idx="18327">
                  <c:v>5.5952489999999999</c:v>
                </c:pt>
                <c:pt idx="18328">
                  <c:v>5.6321570000000003</c:v>
                </c:pt>
                <c:pt idx="18329">
                  <c:v>5.6321570000000003</c:v>
                </c:pt>
                <c:pt idx="18330">
                  <c:v>5.6321570000000003</c:v>
                </c:pt>
                <c:pt idx="18331">
                  <c:v>5.7631199999999998</c:v>
                </c:pt>
                <c:pt idx="18332">
                  <c:v>5.7631199999999998</c:v>
                </c:pt>
                <c:pt idx="18333">
                  <c:v>5.7825389999999999</c:v>
                </c:pt>
                <c:pt idx="18334">
                  <c:v>5.9032049999999998</c:v>
                </c:pt>
                <c:pt idx="18335">
                  <c:v>5.9318549999999997</c:v>
                </c:pt>
                <c:pt idx="18336">
                  <c:v>5.9594069999999997</c:v>
                </c:pt>
                <c:pt idx="18337">
                  <c:v>5.9594069999999997</c:v>
                </c:pt>
                <c:pt idx="18338">
                  <c:v>5.9594069999999997</c:v>
                </c:pt>
                <c:pt idx="18339">
                  <c:v>6.0590200000000003</c:v>
                </c:pt>
                <c:pt idx="18340">
                  <c:v>6.0590200000000003</c:v>
                </c:pt>
                <c:pt idx="18341">
                  <c:v>6.0723830000000003</c:v>
                </c:pt>
                <c:pt idx="18342">
                  <c:v>6.1724620000000003</c:v>
                </c:pt>
                <c:pt idx="18343">
                  <c:v>6.1971790000000002</c:v>
                </c:pt>
                <c:pt idx="18344">
                  <c:v>6.2212940000000003</c:v>
                </c:pt>
                <c:pt idx="18345">
                  <c:v>6.2212940000000003</c:v>
                </c:pt>
                <c:pt idx="18346">
                  <c:v>6.2212940000000003</c:v>
                </c:pt>
                <c:pt idx="18347">
                  <c:v>6.3039249999999996</c:v>
                </c:pt>
                <c:pt idx="18348">
                  <c:v>6.3039249999999996</c:v>
                </c:pt>
                <c:pt idx="18349">
                  <c:v>6.3179100000000004</c:v>
                </c:pt>
                <c:pt idx="18350">
                  <c:v>6.405151</c:v>
                </c:pt>
                <c:pt idx="18351">
                  <c:v>6.4265040000000004</c:v>
                </c:pt>
                <c:pt idx="18352">
                  <c:v>6.4475280000000001</c:v>
                </c:pt>
                <c:pt idx="18353">
                  <c:v>6.4475280000000001</c:v>
                </c:pt>
                <c:pt idx="18354">
                  <c:v>6.4475280000000001</c:v>
                </c:pt>
                <c:pt idx="18355">
                  <c:v>6.5203730000000002</c:v>
                </c:pt>
                <c:pt idx="18356">
                  <c:v>6.5203730000000002</c:v>
                </c:pt>
                <c:pt idx="18357">
                  <c:v>6.5309879999999998</c:v>
                </c:pt>
                <c:pt idx="18358">
                  <c:v>6.6043010000000004</c:v>
                </c:pt>
                <c:pt idx="18359">
                  <c:v>6.6203960000000004</c:v>
                </c:pt>
                <c:pt idx="18360">
                  <c:v>6.6357460000000001</c:v>
                </c:pt>
                <c:pt idx="18361">
                  <c:v>6.6357460000000001</c:v>
                </c:pt>
                <c:pt idx="18362">
                  <c:v>6.6357460000000001</c:v>
                </c:pt>
                <c:pt idx="18363">
                  <c:v>6.695824</c:v>
                </c:pt>
                <c:pt idx="18364">
                  <c:v>6.695824</c:v>
                </c:pt>
                <c:pt idx="18365">
                  <c:v>6.7029139999999998</c:v>
                </c:pt>
                <c:pt idx="18366">
                  <c:v>6.757422</c:v>
                </c:pt>
                <c:pt idx="18367">
                  <c:v>6.7692329999999998</c:v>
                </c:pt>
                <c:pt idx="18368">
                  <c:v>6.7813780000000001</c:v>
                </c:pt>
                <c:pt idx="18369">
                  <c:v>6.7813780000000001</c:v>
                </c:pt>
                <c:pt idx="18370">
                  <c:v>6.7813780000000001</c:v>
                </c:pt>
                <c:pt idx="18371">
                  <c:v>6.7813780000000001</c:v>
                </c:pt>
                <c:pt idx="18372">
                  <c:v>6.8301610000000004</c:v>
                </c:pt>
                <c:pt idx="18373">
                  <c:v>6.8301610000000004</c:v>
                </c:pt>
                <c:pt idx="18374">
                  <c:v>6.8457619999999997</c:v>
                </c:pt>
                <c:pt idx="18375">
                  <c:v>6.8562240000000001</c:v>
                </c:pt>
                <c:pt idx="18376">
                  <c:v>6.86632</c:v>
                </c:pt>
                <c:pt idx="18377">
                  <c:v>6.8760760000000003</c:v>
                </c:pt>
                <c:pt idx="18378">
                  <c:v>6.8855199999999996</c:v>
                </c:pt>
                <c:pt idx="18379">
                  <c:v>6.8948980000000004</c:v>
                </c:pt>
                <c:pt idx="18380">
                  <c:v>6.8948980000000004</c:v>
                </c:pt>
                <c:pt idx="18381">
                  <c:v>6.8948980000000004</c:v>
                </c:pt>
                <c:pt idx="18382">
                  <c:v>6.9492849999999997</c:v>
                </c:pt>
                <c:pt idx="18383">
                  <c:v>6.9577340000000003</c:v>
                </c:pt>
                <c:pt idx="18384">
                  <c:v>6.9663769999999996</c:v>
                </c:pt>
                <c:pt idx="18385">
                  <c:v>6.9750240000000003</c:v>
                </c:pt>
                <c:pt idx="18386">
                  <c:v>6.9834930000000002</c:v>
                </c:pt>
                <c:pt idx="18387">
                  <c:v>6.9921290000000003</c:v>
                </c:pt>
                <c:pt idx="18388">
                  <c:v>6.9921290000000003</c:v>
                </c:pt>
                <c:pt idx="18389">
                  <c:v>6.9921290000000003</c:v>
                </c:pt>
                <c:pt idx="18390">
                  <c:v>7.0394949999999996</c:v>
                </c:pt>
                <c:pt idx="18391">
                  <c:v>7.0474500000000004</c:v>
                </c:pt>
                <c:pt idx="18392">
                  <c:v>7.0547880000000003</c:v>
                </c:pt>
                <c:pt idx="18393">
                  <c:v>7.0625260000000001</c:v>
                </c:pt>
                <c:pt idx="18394">
                  <c:v>7.0701809999999998</c:v>
                </c:pt>
                <c:pt idx="18395">
                  <c:v>7.0777659999999996</c:v>
                </c:pt>
                <c:pt idx="18396">
                  <c:v>7.0777659999999996</c:v>
                </c:pt>
                <c:pt idx="18397">
                  <c:v>7.0777659999999996</c:v>
                </c:pt>
                <c:pt idx="18398">
                  <c:v>7.1207849999999997</c:v>
                </c:pt>
                <c:pt idx="18399">
                  <c:v>7.1280320000000001</c:v>
                </c:pt>
                <c:pt idx="18400">
                  <c:v>7.1347880000000004</c:v>
                </c:pt>
                <c:pt idx="18401">
                  <c:v>7.142029</c:v>
                </c:pt>
                <c:pt idx="18402">
                  <c:v>7.1492789999999999</c:v>
                </c:pt>
                <c:pt idx="18403">
                  <c:v>7.156352</c:v>
                </c:pt>
                <c:pt idx="18404">
                  <c:v>7.156352</c:v>
                </c:pt>
                <c:pt idx="18405">
                  <c:v>7.156352</c:v>
                </c:pt>
                <c:pt idx="18406">
                  <c:v>7.2302759999999999</c:v>
                </c:pt>
                <c:pt idx="18407">
                  <c:v>7.2368540000000001</c:v>
                </c:pt>
                <c:pt idx="18408">
                  <c:v>7.2438969999999996</c:v>
                </c:pt>
                <c:pt idx="18409">
                  <c:v>7.2509040000000002</c:v>
                </c:pt>
                <c:pt idx="18410">
                  <c:v>7.2578630000000004</c:v>
                </c:pt>
                <c:pt idx="18411">
                  <c:v>7.264443</c:v>
                </c:pt>
                <c:pt idx="18412">
                  <c:v>7.264443</c:v>
                </c:pt>
                <c:pt idx="18413">
                  <c:v>7.264443</c:v>
                </c:pt>
                <c:pt idx="18414">
                  <c:v>7.3041530000000003</c:v>
                </c:pt>
                <c:pt idx="18415">
                  <c:v>7.310492</c:v>
                </c:pt>
                <c:pt idx="18416">
                  <c:v>7.3165870000000002</c:v>
                </c:pt>
                <c:pt idx="18417">
                  <c:v>7.3227460000000004</c:v>
                </c:pt>
                <c:pt idx="18418">
                  <c:v>7.3288140000000004</c:v>
                </c:pt>
                <c:pt idx="18419">
                  <c:v>7.3343610000000004</c:v>
                </c:pt>
                <c:pt idx="18420">
                  <c:v>7.3343610000000004</c:v>
                </c:pt>
                <c:pt idx="18421">
                  <c:v>7.3343610000000004</c:v>
                </c:pt>
                <c:pt idx="18422">
                  <c:v>7.3695950000000003</c:v>
                </c:pt>
                <c:pt idx="18423">
                  <c:v>7.3747999999999996</c:v>
                </c:pt>
                <c:pt idx="18424">
                  <c:v>7.3798360000000001</c:v>
                </c:pt>
                <c:pt idx="18425">
                  <c:v>7.3846939999999996</c:v>
                </c:pt>
                <c:pt idx="18426">
                  <c:v>7.389367</c:v>
                </c:pt>
                <c:pt idx="18427">
                  <c:v>7.3934550000000003</c:v>
                </c:pt>
                <c:pt idx="18428">
                  <c:v>7.3934550000000003</c:v>
                </c:pt>
                <c:pt idx="18429">
                  <c:v>7.3934550000000003</c:v>
                </c:pt>
                <c:pt idx="18430">
                  <c:v>7.4225380000000003</c:v>
                </c:pt>
                <c:pt idx="18431">
                  <c:v>7.4262269999999999</c:v>
                </c:pt>
                <c:pt idx="18432">
                  <c:v>7.4296069999999999</c:v>
                </c:pt>
                <c:pt idx="18433">
                  <c:v>7.4329190000000001</c:v>
                </c:pt>
                <c:pt idx="18434">
                  <c:v>7.4357150000000001</c:v>
                </c:pt>
                <c:pt idx="18435">
                  <c:v>7.4386809999999999</c:v>
                </c:pt>
                <c:pt idx="18436">
                  <c:v>7.4386809999999999</c:v>
                </c:pt>
                <c:pt idx="18437">
                  <c:v>7.4386809999999999</c:v>
                </c:pt>
                <c:pt idx="18438">
                  <c:v>7.4611320000000001</c:v>
                </c:pt>
                <c:pt idx="18439">
                  <c:v>7.4636550000000002</c:v>
                </c:pt>
                <c:pt idx="18440">
                  <c:v>7.4659279999999999</c:v>
                </c:pt>
                <c:pt idx="18441">
                  <c:v>7.4684819999999998</c:v>
                </c:pt>
                <c:pt idx="18442">
                  <c:v>7.471012</c:v>
                </c:pt>
                <c:pt idx="18443">
                  <c:v>7.4735189999999996</c:v>
                </c:pt>
                <c:pt idx="18444">
                  <c:v>7.4735189999999996</c:v>
                </c:pt>
                <c:pt idx="18445">
                  <c:v>7.4735189999999996</c:v>
                </c:pt>
                <c:pt idx="18446">
                  <c:v>7.4990639999999997</c:v>
                </c:pt>
                <c:pt idx="18447">
                  <c:v>7.5016990000000003</c:v>
                </c:pt>
                <c:pt idx="18448">
                  <c:v>7.5044000000000004</c:v>
                </c:pt>
                <c:pt idx="18449">
                  <c:v>7.5071789999999998</c:v>
                </c:pt>
                <c:pt idx="18450">
                  <c:v>7.5071789999999998</c:v>
                </c:pt>
                <c:pt idx="18451">
                  <c:v>7.5266070000000003</c:v>
                </c:pt>
                <c:pt idx="18452">
                  <c:v>7.5266070000000003</c:v>
                </c:pt>
                <c:pt idx="18453">
                  <c:v>7.5266070000000003</c:v>
                </c:pt>
                <c:pt idx="18454">
                  <c:v>7.5361830000000003</c:v>
                </c:pt>
                <c:pt idx="18455">
                  <c:v>7.5396830000000001</c:v>
                </c:pt>
                <c:pt idx="18456">
                  <c:v>7.5428629999999997</c:v>
                </c:pt>
                <c:pt idx="18457">
                  <c:v>7.5466810000000004</c:v>
                </c:pt>
                <c:pt idx="18458">
                  <c:v>7.5466810000000004</c:v>
                </c:pt>
                <c:pt idx="18459">
                  <c:v>7.5700669999999999</c:v>
                </c:pt>
                <c:pt idx="18460">
                  <c:v>7.5700669999999999</c:v>
                </c:pt>
                <c:pt idx="18461">
                  <c:v>7.5700669999999999</c:v>
                </c:pt>
                <c:pt idx="18462">
                  <c:v>7.5812629999999999</c:v>
                </c:pt>
                <c:pt idx="18463">
                  <c:v>7.5848190000000004</c:v>
                </c:pt>
                <c:pt idx="18464">
                  <c:v>7.5882250000000004</c:v>
                </c:pt>
                <c:pt idx="18465">
                  <c:v>7.5914339999999996</c:v>
                </c:pt>
                <c:pt idx="18466">
                  <c:v>7.5914339999999996</c:v>
                </c:pt>
                <c:pt idx="18467">
                  <c:v>7.6128559999999998</c:v>
                </c:pt>
                <c:pt idx="18468">
                  <c:v>7.6128559999999998</c:v>
                </c:pt>
                <c:pt idx="18469">
                  <c:v>7.6128559999999998</c:v>
                </c:pt>
                <c:pt idx="18470">
                  <c:v>7.6190910000000001</c:v>
                </c:pt>
                <c:pt idx="18471">
                  <c:v>7.6208600000000004</c:v>
                </c:pt>
                <c:pt idx="18472">
                  <c:v>7.6205480000000003</c:v>
                </c:pt>
                <c:pt idx="18473">
                  <c:v>7.6204919999999996</c:v>
                </c:pt>
                <c:pt idx="18474">
                  <c:v>7.6204919999999996</c:v>
                </c:pt>
                <c:pt idx="18475">
                  <c:v>7.6353669999999996</c:v>
                </c:pt>
                <c:pt idx="18476">
                  <c:v>7.6353669999999996</c:v>
                </c:pt>
                <c:pt idx="18477">
                  <c:v>7.6353669999999996</c:v>
                </c:pt>
                <c:pt idx="18478">
                  <c:v>7.6317139999999997</c:v>
                </c:pt>
                <c:pt idx="18479">
                  <c:v>7.6315549999999996</c:v>
                </c:pt>
                <c:pt idx="18480">
                  <c:v>7.631507</c:v>
                </c:pt>
                <c:pt idx="18481">
                  <c:v>7.6297579999999998</c:v>
                </c:pt>
                <c:pt idx="18482">
                  <c:v>7.6297579999999998</c:v>
                </c:pt>
                <c:pt idx="18483">
                  <c:v>7.6448070000000001</c:v>
                </c:pt>
                <c:pt idx="18484">
                  <c:v>7.6448070000000001</c:v>
                </c:pt>
                <c:pt idx="18485">
                  <c:v>7.6448070000000001</c:v>
                </c:pt>
                <c:pt idx="18486">
                  <c:v>7.6451840000000004</c:v>
                </c:pt>
                <c:pt idx="18487">
                  <c:v>7.6460030000000003</c:v>
                </c:pt>
                <c:pt idx="18488">
                  <c:v>7.6475920000000004</c:v>
                </c:pt>
                <c:pt idx="18489">
                  <c:v>7.6495499999999996</c:v>
                </c:pt>
                <c:pt idx="18490">
                  <c:v>7.6495499999999996</c:v>
                </c:pt>
                <c:pt idx="18491">
                  <c:v>7.675624</c:v>
                </c:pt>
                <c:pt idx="18492">
                  <c:v>7.675624</c:v>
                </c:pt>
                <c:pt idx="18493">
                  <c:v>7.675624</c:v>
                </c:pt>
                <c:pt idx="18494">
                  <c:v>7.6882599999999996</c:v>
                </c:pt>
                <c:pt idx="18495">
                  <c:v>7.6958820000000001</c:v>
                </c:pt>
                <c:pt idx="18496">
                  <c:v>7.7030279999999998</c:v>
                </c:pt>
                <c:pt idx="18497">
                  <c:v>7.7111390000000002</c:v>
                </c:pt>
                <c:pt idx="18498">
                  <c:v>7.7111390000000002</c:v>
                </c:pt>
                <c:pt idx="18499">
                  <c:v>7.7501499999999997</c:v>
                </c:pt>
                <c:pt idx="18500">
                  <c:v>7.7501499999999997</c:v>
                </c:pt>
                <c:pt idx="18501">
                  <c:v>7.7501499999999997</c:v>
                </c:pt>
                <c:pt idx="18502">
                  <c:v>7.7805229999999996</c:v>
                </c:pt>
                <c:pt idx="18503">
                  <c:v>7.7896770000000002</c:v>
                </c:pt>
                <c:pt idx="18504">
                  <c:v>7.7988520000000001</c:v>
                </c:pt>
                <c:pt idx="18505">
                  <c:v>7.8080499999999997</c:v>
                </c:pt>
                <c:pt idx="18506">
                  <c:v>7.8080499999999997</c:v>
                </c:pt>
                <c:pt idx="18507">
                  <c:v>7.8509510000000002</c:v>
                </c:pt>
                <c:pt idx="18508">
                  <c:v>7.8509510000000002</c:v>
                </c:pt>
                <c:pt idx="18509">
                  <c:v>7.8509510000000002</c:v>
                </c:pt>
                <c:pt idx="18510">
                  <c:v>7.8766740000000004</c:v>
                </c:pt>
                <c:pt idx="18511">
                  <c:v>7.8850790000000002</c:v>
                </c:pt>
                <c:pt idx="18512">
                  <c:v>7.8940869999999999</c:v>
                </c:pt>
                <c:pt idx="18513">
                  <c:v>7.9035169999999999</c:v>
                </c:pt>
                <c:pt idx="18514">
                  <c:v>7.9035169999999999</c:v>
                </c:pt>
                <c:pt idx="18515">
                  <c:v>7.9545009999999996</c:v>
                </c:pt>
                <c:pt idx="18516">
                  <c:v>7.9545009999999996</c:v>
                </c:pt>
                <c:pt idx="18517">
                  <c:v>7.9545009999999996</c:v>
                </c:pt>
                <c:pt idx="18518">
                  <c:v>7.9938830000000003</c:v>
                </c:pt>
                <c:pt idx="18519">
                  <c:v>8.0068549999999998</c:v>
                </c:pt>
                <c:pt idx="18520">
                  <c:v>8.0200969999999998</c:v>
                </c:pt>
                <c:pt idx="18521">
                  <c:v>8.0335219999999996</c:v>
                </c:pt>
                <c:pt idx="18522">
                  <c:v>8.0335219999999996</c:v>
                </c:pt>
                <c:pt idx="18523">
                  <c:v>8.0977309999999996</c:v>
                </c:pt>
                <c:pt idx="18524">
                  <c:v>8.0977309999999996</c:v>
                </c:pt>
                <c:pt idx="18525">
                  <c:v>8.0977309999999996</c:v>
                </c:pt>
                <c:pt idx="18526">
                  <c:v>8.1454599999999999</c:v>
                </c:pt>
                <c:pt idx="18527">
                  <c:v>8.1454599999999999</c:v>
                </c:pt>
                <c:pt idx="18528">
                  <c:v>8.1515959999999996</c:v>
                </c:pt>
                <c:pt idx="18529">
                  <c:v>8.1572429999999994</c:v>
                </c:pt>
                <c:pt idx="18530">
                  <c:v>8.1572429999999994</c:v>
                </c:pt>
                <c:pt idx="18531">
                  <c:v>8.2626720000000002</c:v>
                </c:pt>
                <c:pt idx="18532">
                  <c:v>8.2626720000000002</c:v>
                </c:pt>
                <c:pt idx="18533">
                  <c:v>8.2626720000000002</c:v>
                </c:pt>
                <c:pt idx="18534">
                  <c:v>8.2665050000000004</c:v>
                </c:pt>
                <c:pt idx="18535">
                  <c:v>8.2665050000000004</c:v>
                </c:pt>
                <c:pt idx="18536">
                  <c:v>8.2615269999999992</c:v>
                </c:pt>
                <c:pt idx="18537">
                  <c:v>8.2553029999999996</c:v>
                </c:pt>
                <c:pt idx="18538">
                  <c:v>8.2553029999999996</c:v>
                </c:pt>
                <c:pt idx="18539">
                  <c:v>8.2845010000000006</c:v>
                </c:pt>
                <c:pt idx="18540">
                  <c:v>8.2845010000000006</c:v>
                </c:pt>
                <c:pt idx="18541">
                  <c:v>8.2710620000000006</c:v>
                </c:pt>
                <c:pt idx="18542">
                  <c:v>8.2031089999999995</c:v>
                </c:pt>
                <c:pt idx="18543">
                  <c:v>8.1882199999999994</c:v>
                </c:pt>
                <c:pt idx="18544">
                  <c:v>8.1743629999999996</c:v>
                </c:pt>
                <c:pt idx="18545">
                  <c:v>8.1610479999999992</c:v>
                </c:pt>
                <c:pt idx="18546">
                  <c:v>8.1484089999999991</c:v>
                </c:pt>
                <c:pt idx="18547">
                  <c:v>8.1365920000000003</c:v>
                </c:pt>
                <c:pt idx="18548">
                  <c:v>8.1257579999999994</c:v>
                </c:pt>
                <c:pt idx="18549">
                  <c:v>8.1257579999999994</c:v>
                </c:pt>
                <c:pt idx="18550">
                  <c:v>8.1431769999999997</c:v>
                </c:pt>
                <c:pt idx="18551">
                  <c:v>8.1431769999999997</c:v>
                </c:pt>
                <c:pt idx="18552">
                  <c:v>8.140682</c:v>
                </c:pt>
                <c:pt idx="18553">
                  <c:v>8.1403160000000003</c:v>
                </c:pt>
                <c:pt idx="18554">
                  <c:v>8.1422030000000003</c:v>
                </c:pt>
                <c:pt idx="18555">
                  <c:v>8.1554070000000003</c:v>
                </c:pt>
                <c:pt idx="18556">
                  <c:v>8.1687829999999995</c:v>
                </c:pt>
                <c:pt idx="18557">
                  <c:v>8.1687829999999995</c:v>
                </c:pt>
                <c:pt idx="18558">
                  <c:v>8.2878089999999993</c:v>
                </c:pt>
                <c:pt idx="18559">
                  <c:v>8.3120309999999993</c:v>
                </c:pt>
                <c:pt idx="18560">
                  <c:v>8.3379910000000006</c:v>
                </c:pt>
                <c:pt idx="18561">
                  <c:v>8.3653189999999995</c:v>
                </c:pt>
                <c:pt idx="18562">
                  <c:v>8.400188</c:v>
                </c:pt>
                <c:pt idx="18563">
                  <c:v>8.4370879999999993</c:v>
                </c:pt>
                <c:pt idx="18564">
                  <c:v>8.4747350000000008</c:v>
                </c:pt>
                <c:pt idx="18565">
                  <c:v>8.4747350000000008</c:v>
                </c:pt>
                <c:pt idx="18566">
                  <c:v>8.6586639999999999</c:v>
                </c:pt>
                <c:pt idx="18567">
                  <c:v>8.6955869999999997</c:v>
                </c:pt>
                <c:pt idx="18568">
                  <c:v>8.7275349999999996</c:v>
                </c:pt>
                <c:pt idx="18569">
                  <c:v>8.7649559999999997</c:v>
                </c:pt>
                <c:pt idx="18570">
                  <c:v>8.7984080000000002</c:v>
                </c:pt>
                <c:pt idx="18571">
                  <c:v>8.8272879999999994</c:v>
                </c:pt>
                <c:pt idx="18572">
                  <c:v>8.8505330000000004</c:v>
                </c:pt>
                <c:pt idx="18573">
                  <c:v>8.8505330000000004</c:v>
                </c:pt>
                <c:pt idx="18574">
                  <c:v>8.9352230000000006</c:v>
                </c:pt>
                <c:pt idx="18575">
                  <c:v>8.9352230000000006</c:v>
                </c:pt>
                <c:pt idx="18576">
                  <c:v>8.9120699999999999</c:v>
                </c:pt>
                <c:pt idx="18577">
                  <c:v>8.8804719999999993</c:v>
                </c:pt>
                <c:pt idx="18578">
                  <c:v>8.8804719999999993</c:v>
                </c:pt>
                <c:pt idx="18579">
                  <c:v>8.7685119999999994</c:v>
                </c:pt>
                <c:pt idx="18580">
                  <c:v>8.7685119999999994</c:v>
                </c:pt>
                <c:pt idx="18581">
                  <c:v>8.7343530000000005</c:v>
                </c:pt>
                <c:pt idx="18582">
                  <c:v>8.4605359999999994</c:v>
                </c:pt>
                <c:pt idx="18583">
                  <c:v>8.4605359999999994</c:v>
                </c:pt>
                <c:pt idx="18584">
                  <c:v>8.3718240000000002</c:v>
                </c:pt>
                <c:pt idx="18585">
                  <c:v>8.2818120000000004</c:v>
                </c:pt>
                <c:pt idx="18586">
                  <c:v>8.2818120000000004</c:v>
                </c:pt>
                <c:pt idx="18587">
                  <c:v>7.9487889999999997</c:v>
                </c:pt>
                <c:pt idx="18588">
                  <c:v>7.9487889999999997</c:v>
                </c:pt>
                <c:pt idx="18589">
                  <c:v>7.8881930000000002</c:v>
                </c:pt>
                <c:pt idx="18590">
                  <c:v>7.5085189999999997</c:v>
                </c:pt>
                <c:pt idx="18591">
                  <c:v>7.5085189999999997</c:v>
                </c:pt>
                <c:pt idx="18592">
                  <c:v>7.445843</c:v>
                </c:pt>
                <c:pt idx="18593">
                  <c:v>7.394997</c:v>
                </c:pt>
                <c:pt idx="18594">
                  <c:v>7.394997</c:v>
                </c:pt>
                <c:pt idx="18595">
                  <c:v>7.2566230000000003</c:v>
                </c:pt>
                <c:pt idx="18596">
                  <c:v>7.2566230000000003</c:v>
                </c:pt>
                <c:pt idx="18597">
                  <c:v>7.2494639999999997</c:v>
                </c:pt>
                <c:pt idx="18598">
                  <c:v>7.3184979999999999</c:v>
                </c:pt>
                <c:pt idx="18599">
                  <c:v>7.3184979999999999</c:v>
                </c:pt>
                <c:pt idx="18600">
                  <c:v>7.3595389999999998</c:v>
                </c:pt>
                <c:pt idx="18601">
                  <c:v>7.4057820000000003</c:v>
                </c:pt>
                <c:pt idx="18602">
                  <c:v>7.4057820000000003</c:v>
                </c:pt>
                <c:pt idx="18603">
                  <c:v>7.5490069999999996</c:v>
                </c:pt>
                <c:pt idx="18604">
                  <c:v>7.5490069999999996</c:v>
                </c:pt>
                <c:pt idx="18605">
                  <c:v>7.5825180000000003</c:v>
                </c:pt>
                <c:pt idx="18606">
                  <c:v>7.7471810000000003</c:v>
                </c:pt>
                <c:pt idx="18607">
                  <c:v>7.7471810000000003</c:v>
                </c:pt>
                <c:pt idx="18608">
                  <c:v>7.7706030000000004</c:v>
                </c:pt>
                <c:pt idx="18609">
                  <c:v>7.7840980000000002</c:v>
                </c:pt>
                <c:pt idx="18610">
                  <c:v>7.7840980000000002</c:v>
                </c:pt>
                <c:pt idx="18611">
                  <c:v>7.7730449999999998</c:v>
                </c:pt>
                <c:pt idx="18612">
                  <c:v>7.7730449999999998</c:v>
                </c:pt>
                <c:pt idx="18613">
                  <c:v>7.7753519999999998</c:v>
                </c:pt>
                <c:pt idx="18614">
                  <c:v>7.6557890000000004</c:v>
                </c:pt>
                <c:pt idx="18615">
                  <c:v>7.6557890000000004</c:v>
                </c:pt>
                <c:pt idx="18616">
                  <c:v>7.6006099999999996</c:v>
                </c:pt>
                <c:pt idx="18617">
                  <c:v>7.5366</c:v>
                </c:pt>
                <c:pt idx="18618">
                  <c:v>7.5366</c:v>
                </c:pt>
                <c:pt idx="18619">
                  <c:v>7.5366</c:v>
                </c:pt>
                <c:pt idx="18620">
                  <c:v>7.268421</c:v>
                </c:pt>
                <c:pt idx="18621">
                  <c:v>7.268421</c:v>
                </c:pt>
                <c:pt idx="18622">
                  <c:v>7.1498080000000002</c:v>
                </c:pt>
                <c:pt idx="18623">
                  <c:v>7.1498080000000002</c:v>
                </c:pt>
                <c:pt idx="18624">
                  <c:v>7.0646880000000003</c:v>
                </c:pt>
                <c:pt idx="18625">
                  <c:v>6.9757629999999997</c:v>
                </c:pt>
                <c:pt idx="18626">
                  <c:v>6.8853689999999999</c:v>
                </c:pt>
                <c:pt idx="18627">
                  <c:v>6.7987549999999999</c:v>
                </c:pt>
                <c:pt idx="18628">
                  <c:v>6.6998709999999999</c:v>
                </c:pt>
                <c:pt idx="18629">
                  <c:v>6.6998709999999999</c:v>
                </c:pt>
                <c:pt idx="18630">
                  <c:v>6.2212829999999997</c:v>
                </c:pt>
                <c:pt idx="18631">
                  <c:v>6.2212829999999997</c:v>
                </c:pt>
                <c:pt idx="18632">
                  <c:v>6.128317</c:v>
                </c:pt>
                <c:pt idx="18633">
                  <c:v>6.0265110000000002</c:v>
                </c:pt>
                <c:pt idx="18634">
                  <c:v>5.9256840000000004</c:v>
                </c:pt>
                <c:pt idx="18635">
                  <c:v>5.826079</c:v>
                </c:pt>
                <c:pt idx="18636">
                  <c:v>5.7321489999999997</c:v>
                </c:pt>
                <c:pt idx="18637">
                  <c:v>5.7321489999999997</c:v>
                </c:pt>
                <c:pt idx="18638">
                  <c:v>5.4283190000000001</c:v>
                </c:pt>
                <c:pt idx="18639">
                  <c:v>5.4283190000000001</c:v>
                </c:pt>
                <c:pt idx="18640">
                  <c:v>5.3683750000000003</c:v>
                </c:pt>
                <c:pt idx="18641">
                  <c:v>5.2829389999999998</c:v>
                </c:pt>
                <c:pt idx="18642">
                  <c:v>5.1959160000000004</c:v>
                </c:pt>
                <c:pt idx="18643">
                  <c:v>5.1112820000000001</c:v>
                </c:pt>
                <c:pt idx="18644">
                  <c:v>5.0291490000000003</c:v>
                </c:pt>
                <c:pt idx="18645">
                  <c:v>4.9496279999999997</c:v>
                </c:pt>
                <c:pt idx="18646">
                  <c:v>4.6456020000000002</c:v>
                </c:pt>
                <c:pt idx="18647">
                  <c:v>4.6456020000000002</c:v>
                </c:pt>
                <c:pt idx="18648">
                  <c:v>4.6456020000000002</c:v>
                </c:pt>
                <c:pt idx="18649">
                  <c:v>4.6456020000000002</c:v>
                </c:pt>
                <c:pt idx="18650">
                  <c:v>4.6065399999999999</c:v>
                </c:pt>
                <c:pt idx="18651">
                  <c:v>4.5424249999999997</c:v>
                </c:pt>
                <c:pt idx="18652">
                  <c:v>4.4804009999999996</c:v>
                </c:pt>
                <c:pt idx="18653">
                  <c:v>4.4203419999999998</c:v>
                </c:pt>
                <c:pt idx="18654">
                  <c:v>4.2528759999999997</c:v>
                </c:pt>
                <c:pt idx="18655">
                  <c:v>4.2528759999999997</c:v>
                </c:pt>
                <c:pt idx="18656">
                  <c:v>3.9924870000000001</c:v>
                </c:pt>
                <c:pt idx="18657">
                  <c:v>3.9924870000000001</c:v>
                </c:pt>
                <c:pt idx="18658">
                  <c:v>3.9699840000000002</c:v>
                </c:pt>
                <c:pt idx="18659">
                  <c:v>3.890377</c:v>
                </c:pt>
                <c:pt idx="18660">
                  <c:v>3.850619</c:v>
                </c:pt>
                <c:pt idx="18661">
                  <c:v>3.8113139999999999</c:v>
                </c:pt>
                <c:pt idx="18662">
                  <c:v>3.7349070000000002</c:v>
                </c:pt>
                <c:pt idx="18663">
                  <c:v>3.7349070000000002</c:v>
                </c:pt>
                <c:pt idx="18664">
                  <c:v>3.6060129999999999</c:v>
                </c:pt>
                <c:pt idx="18665">
                  <c:v>3.6060129999999999</c:v>
                </c:pt>
                <c:pt idx="18666">
                  <c:v>3.5834459999999999</c:v>
                </c:pt>
                <c:pt idx="18667">
                  <c:v>3.5050050000000001</c:v>
                </c:pt>
                <c:pt idx="18668">
                  <c:v>3.4623200000000001</c:v>
                </c:pt>
                <c:pt idx="18669">
                  <c:v>3.4183110000000001</c:v>
                </c:pt>
                <c:pt idx="18670">
                  <c:v>3.3126380000000002</c:v>
                </c:pt>
                <c:pt idx="18671">
                  <c:v>3.3126380000000002</c:v>
                </c:pt>
                <c:pt idx="18672">
                  <c:v>3.112114</c:v>
                </c:pt>
                <c:pt idx="18673">
                  <c:v>3.112114</c:v>
                </c:pt>
                <c:pt idx="18674">
                  <c:v>3.071806</c:v>
                </c:pt>
                <c:pt idx="18675">
                  <c:v>2.926695</c:v>
                </c:pt>
                <c:pt idx="18676">
                  <c:v>2.8489460000000002</c:v>
                </c:pt>
                <c:pt idx="18677">
                  <c:v>2.7619500000000001</c:v>
                </c:pt>
                <c:pt idx="18678">
                  <c:v>2.573054</c:v>
                </c:pt>
                <c:pt idx="18679">
                  <c:v>2.573054</c:v>
                </c:pt>
                <c:pt idx="18680">
                  <c:v>2.2440530000000001</c:v>
                </c:pt>
                <c:pt idx="18681">
                  <c:v>2.2440530000000001</c:v>
                </c:pt>
                <c:pt idx="18682">
                  <c:v>2.1799919999999999</c:v>
                </c:pt>
                <c:pt idx="18683">
                  <c:v>1.9735560000000001</c:v>
                </c:pt>
                <c:pt idx="18684">
                  <c:v>1.8635029999999999</c:v>
                </c:pt>
                <c:pt idx="18685">
                  <c:v>1.7508079999999999</c:v>
                </c:pt>
                <c:pt idx="18686">
                  <c:v>1.5207349999999999</c:v>
                </c:pt>
                <c:pt idx="18687">
                  <c:v>1.5207349999999999</c:v>
                </c:pt>
                <c:pt idx="18688">
                  <c:v>1.1329819999999999</c:v>
                </c:pt>
                <c:pt idx="18689">
                  <c:v>1.1329819999999999</c:v>
                </c:pt>
                <c:pt idx="18690">
                  <c:v>1.0640860000000001</c:v>
                </c:pt>
                <c:pt idx="18691">
                  <c:v>0.83111199999999996</c:v>
                </c:pt>
                <c:pt idx="18692">
                  <c:v>0.71548800000000001</c:v>
                </c:pt>
                <c:pt idx="18693">
                  <c:v>0.60103700000000004</c:v>
                </c:pt>
                <c:pt idx="18694">
                  <c:v>0.38214100000000001</c:v>
                </c:pt>
                <c:pt idx="18695">
                  <c:v>0.38214100000000001</c:v>
                </c:pt>
                <c:pt idx="18696">
                  <c:v>2.4344999999999999E-2</c:v>
                </c:pt>
                <c:pt idx="18697">
                  <c:v>2.4344999999999999E-2</c:v>
                </c:pt>
                <c:pt idx="18698">
                  <c:v>-4.1222000000000002E-2</c:v>
                </c:pt>
                <c:pt idx="18699">
                  <c:v>-0.240561</c:v>
                </c:pt>
                <c:pt idx="18700">
                  <c:v>-0.33161499999999999</c:v>
                </c:pt>
                <c:pt idx="18701">
                  <c:v>-0.42410599999999998</c:v>
                </c:pt>
                <c:pt idx="18702">
                  <c:v>-0.87962700000000005</c:v>
                </c:pt>
                <c:pt idx="18703">
                  <c:v>-0.87962700000000005</c:v>
                </c:pt>
                <c:pt idx="18704">
                  <c:v>-0.91894299999999995</c:v>
                </c:pt>
                <c:pt idx="18705">
                  <c:v>-1.05535</c:v>
                </c:pt>
                <c:pt idx="18706">
                  <c:v>-1.1184289999999999</c:v>
                </c:pt>
                <c:pt idx="18707">
                  <c:v>-1.180104</c:v>
                </c:pt>
                <c:pt idx="18708">
                  <c:v>-1.239404</c:v>
                </c:pt>
                <c:pt idx="18709">
                  <c:v>-1.293498</c:v>
                </c:pt>
                <c:pt idx="18710">
                  <c:v>-1.4959560000000001</c:v>
                </c:pt>
                <c:pt idx="18711">
                  <c:v>-1.4959560000000001</c:v>
                </c:pt>
                <c:pt idx="18712">
                  <c:v>-1.52563</c:v>
                </c:pt>
                <c:pt idx="18713">
                  <c:v>-1.6233610000000001</c:v>
                </c:pt>
                <c:pt idx="18714">
                  <c:v>-1.666858</c:v>
                </c:pt>
                <c:pt idx="18715">
                  <c:v>-1.7109289999999999</c:v>
                </c:pt>
                <c:pt idx="18716">
                  <c:v>-1.7530559999999999</c:v>
                </c:pt>
                <c:pt idx="18717">
                  <c:v>-1.7931999999999999</c:v>
                </c:pt>
                <c:pt idx="18718">
                  <c:v>-1.9391400000000001</c:v>
                </c:pt>
                <c:pt idx="18719">
                  <c:v>-1.9391400000000001</c:v>
                </c:pt>
                <c:pt idx="18720">
                  <c:v>-1.961665</c:v>
                </c:pt>
                <c:pt idx="18721">
                  <c:v>-2.0354640000000002</c:v>
                </c:pt>
                <c:pt idx="18722">
                  <c:v>-2.0686629999999999</c:v>
                </c:pt>
                <c:pt idx="18723">
                  <c:v>-2.0987689999999999</c:v>
                </c:pt>
                <c:pt idx="18724">
                  <c:v>-2.1267529999999999</c:v>
                </c:pt>
                <c:pt idx="18725">
                  <c:v>-2.1507900000000002</c:v>
                </c:pt>
                <c:pt idx="18726">
                  <c:v>-2.2328950000000001</c:v>
                </c:pt>
                <c:pt idx="18727">
                  <c:v>-2.2328950000000001</c:v>
                </c:pt>
                <c:pt idx="18728">
                  <c:v>-2.2402890000000002</c:v>
                </c:pt>
                <c:pt idx="18729">
                  <c:v>-2.262829</c:v>
                </c:pt>
                <c:pt idx="18730">
                  <c:v>-2.269644</c:v>
                </c:pt>
                <c:pt idx="18731">
                  <c:v>-2.2745160000000002</c:v>
                </c:pt>
                <c:pt idx="18732">
                  <c:v>-2.276856</c:v>
                </c:pt>
                <c:pt idx="18733">
                  <c:v>-2.276624</c:v>
                </c:pt>
                <c:pt idx="18734">
                  <c:v>-2.2811729999999999</c:v>
                </c:pt>
                <c:pt idx="18735">
                  <c:v>-2.2811729999999999</c:v>
                </c:pt>
                <c:pt idx="18736">
                  <c:v>-2.266864</c:v>
                </c:pt>
                <c:pt idx="18737">
                  <c:v>-2.2561300000000002</c:v>
                </c:pt>
                <c:pt idx="18738">
                  <c:v>-2.2427480000000002</c:v>
                </c:pt>
                <c:pt idx="18739">
                  <c:v>-2.226756</c:v>
                </c:pt>
                <c:pt idx="18740">
                  <c:v>-2.2087110000000001</c:v>
                </c:pt>
                <c:pt idx="18741">
                  <c:v>-2.1874989999999999</c:v>
                </c:pt>
                <c:pt idx="18742">
                  <c:v>-2.1216849999999998</c:v>
                </c:pt>
                <c:pt idx="18743">
                  <c:v>-2.1216849999999998</c:v>
                </c:pt>
                <c:pt idx="18744">
                  <c:v>-2.100911</c:v>
                </c:pt>
                <c:pt idx="18745">
                  <c:v>-2.0380039999999999</c:v>
                </c:pt>
                <c:pt idx="18746">
                  <c:v>-2.0049739999999998</c:v>
                </c:pt>
                <c:pt idx="18747">
                  <c:v>-1.967989</c:v>
                </c:pt>
                <c:pt idx="18748">
                  <c:v>-1.9303429999999999</c:v>
                </c:pt>
                <c:pt idx="18749">
                  <c:v>-1.8906769999999999</c:v>
                </c:pt>
                <c:pt idx="18750">
                  <c:v>-1.7625770000000001</c:v>
                </c:pt>
                <c:pt idx="18751">
                  <c:v>-1.7625770000000001</c:v>
                </c:pt>
                <c:pt idx="18752">
                  <c:v>-1.690113</c:v>
                </c:pt>
                <c:pt idx="18753">
                  <c:v>-1.646379</c:v>
                </c:pt>
                <c:pt idx="18754">
                  <c:v>-1.599704</c:v>
                </c:pt>
                <c:pt idx="18755">
                  <c:v>-1.552171</c:v>
                </c:pt>
                <c:pt idx="18756">
                  <c:v>-1.5039709999999999</c:v>
                </c:pt>
                <c:pt idx="18757">
                  <c:v>-1.4552959999999999</c:v>
                </c:pt>
                <c:pt idx="18758">
                  <c:v>-1.300262</c:v>
                </c:pt>
                <c:pt idx="18759">
                  <c:v>-1.300262</c:v>
                </c:pt>
                <c:pt idx="18760">
                  <c:v>-1.2201820000000001</c:v>
                </c:pt>
                <c:pt idx="18761">
                  <c:v>-1.172471</c:v>
                </c:pt>
                <c:pt idx="18762">
                  <c:v>-1.123715</c:v>
                </c:pt>
                <c:pt idx="18763">
                  <c:v>-1.075407</c:v>
                </c:pt>
                <c:pt idx="18764">
                  <c:v>-1.0260089999999999</c:v>
                </c:pt>
                <c:pt idx="18765">
                  <c:v>-0.97722299999999995</c:v>
                </c:pt>
                <c:pt idx="18766">
                  <c:v>-0.827735</c:v>
                </c:pt>
                <c:pt idx="18767">
                  <c:v>-0.827735</c:v>
                </c:pt>
                <c:pt idx="18768">
                  <c:v>-0.75116899999999998</c:v>
                </c:pt>
                <c:pt idx="18769">
                  <c:v>-0.70739799999999997</c:v>
                </c:pt>
                <c:pt idx="18770">
                  <c:v>-0.66209799999999996</c:v>
                </c:pt>
                <c:pt idx="18771">
                  <c:v>-0.618224</c:v>
                </c:pt>
                <c:pt idx="18772">
                  <c:v>-0.57449700000000004</c:v>
                </c:pt>
                <c:pt idx="18773">
                  <c:v>-0.53183899999999995</c:v>
                </c:pt>
                <c:pt idx="18774">
                  <c:v>-0.40640599999999999</c:v>
                </c:pt>
                <c:pt idx="18775">
                  <c:v>-0.40640599999999999</c:v>
                </c:pt>
                <c:pt idx="18776">
                  <c:v>-0.33442899999999998</c:v>
                </c:pt>
                <c:pt idx="18777">
                  <c:v>-0.29117399999999999</c:v>
                </c:pt>
                <c:pt idx="18778">
                  <c:v>-0.249948</c:v>
                </c:pt>
                <c:pt idx="18779">
                  <c:v>-0.20726600000000001</c:v>
                </c:pt>
                <c:pt idx="18780">
                  <c:v>-0.16478400000000001</c:v>
                </c:pt>
                <c:pt idx="18781">
                  <c:v>-0.12329900000000001</c:v>
                </c:pt>
                <c:pt idx="18782">
                  <c:v>6.2372999999999998E-2</c:v>
                </c:pt>
                <c:pt idx="18783">
                  <c:v>6.2372999999999998E-2</c:v>
                </c:pt>
                <c:pt idx="18784">
                  <c:v>0.12653</c:v>
                </c:pt>
                <c:pt idx="18785">
                  <c:v>0.16495099999999999</c:v>
                </c:pt>
                <c:pt idx="18786">
                  <c:v>0.19909199999999999</c:v>
                </c:pt>
                <c:pt idx="18787">
                  <c:v>0.23119000000000001</c:v>
                </c:pt>
                <c:pt idx="18788">
                  <c:v>0.26177600000000001</c:v>
                </c:pt>
                <c:pt idx="18789">
                  <c:v>0.28886299999999998</c:v>
                </c:pt>
                <c:pt idx="18790">
                  <c:v>0.37640099999999999</c:v>
                </c:pt>
                <c:pt idx="18791">
                  <c:v>0.37640099999999999</c:v>
                </c:pt>
                <c:pt idx="18792">
                  <c:v>0.41038599999999997</c:v>
                </c:pt>
                <c:pt idx="18793">
                  <c:v>0.42963899999999999</c:v>
                </c:pt>
                <c:pt idx="18794">
                  <c:v>0.44437900000000002</c:v>
                </c:pt>
                <c:pt idx="18795">
                  <c:v>0.460229</c:v>
                </c:pt>
                <c:pt idx="18796">
                  <c:v>0.47258800000000001</c:v>
                </c:pt>
                <c:pt idx="18797">
                  <c:v>0.48576900000000001</c:v>
                </c:pt>
                <c:pt idx="18798">
                  <c:v>0.56103400000000003</c:v>
                </c:pt>
                <c:pt idx="18799">
                  <c:v>0.56103400000000003</c:v>
                </c:pt>
                <c:pt idx="18800">
                  <c:v>0.577542</c:v>
                </c:pt>
                <c:pt idx="18801">
                  <c:v>0.590947</c:v>
                </c:pt>
                <c:pt idx="18802">
                  <c:v>0.60342300000000004</c:v>
                </c:pt>
                <c:pt idx="18803">
                  <c:v>0.61685199999999996</c:v>
                </c:pt>
                <c:pt idx="18804">
                  <c:v>0.63122999999999996</c:v>
                </c:pt>
                <c:pt idx="18805">
                  <c:v>0.64655600000000002</c:v>
                </c:pt>
                <c:pt idx="18806">
                  <c:v>0.74301799999999996</c:v>
                </c:pt>
                <c:pt idx="18807">
                  <c:v>0.74301799999999996</c:v>
                </c:pt>
                <c:pt idx="18808">
                  <c:v>0.76362799999999997</c:v>
                </c:pt>
                <c:pt idx="18809">
                  <c:v>0.78338399999999997</c:v>
                </c:pt>
                <c:pt idx="18810">
                  <c:v>0.80472200000000005</c:v>
                </c:pt>
                <c:pt idx="18811">
                  <c:v>0.82781499999999997</c:v>
                </c:pt>
                <c:pt idx="18812">
                  <c:v>0.85588600000000004</c:v>
                </c:pt>
                <c:pt idx="18813">
                  <c:v>0.88393200000000005</c:v>
                </c:pt>
                <c:pt idx="18814">
                  <c:v>1.028241</c:v>
                </c:pt>
                <c:pt idx="18815">
                  <c:v>1.028241</c:v>
                </c:pt>
                <c:pt idx="18816">
                  <c:v>1.0839240000000001</c:v>
                </c:pt>
                <c:pt idx="18817">
                  <c:v>1.1259760000000001</c:v>
                </c:pt>
                <c:pt idx="18818">
                  <c:v>1.169943</c:v>
                </c:pt>
                <c:pt idx="18819">
                  <c:v>1.2162809999999999</c:v>
                </c:pt>
                <c:pt idx="18820">
                  <c:v>1.2668489999999999</c:v>
                </c:pt>
                <c:pt idx="18821">
                  <c:v>1.322325</c:v>
                </c:pt>
                <c:pt idx="18822">
                  <c:v>1.526116</c:v>
                </c:pt>
                <c:pt idx="18823">
                  <c:v>1.526116</c:v>
                </c:pt>
                <c:pt idx="18824">
                  <c:v>1.6230789999999999</c:v>
                </c:pt>
                <c:pt idx="18825">
                  <c:v>1.6852860000000001</c:v>
                </c:pt>
                <c:pt idx="18826">
                  <c:v>1.7512209999999999</c:v>
                </c:pt>
                <c:pt idx="18827">
                  <c:v>1.817726</c:v>
                </c:pt>
                <c:pt idx="18828">
                  <c:v>1.8877569999999999</c:v>
                </c:pt>
                <c:pt idx="18829">
                  <c:v>1.9579839999999999</c:v>
                </c:pt>
                <c:pt idx="18830">
                  <c:v>2.3029679999999999</c:v>
                </c:pt>
                <c:pt idx="18831">
                  <c:v>2.373637</c:v>
                </c:pt>
                <c:pt idx="18832">
                  <c:v>2.4437069999999999</c:v>
                </c:pt>
                <c:pt idx="18833">
                  <c:v>2.5154800000000002</c:v>
                </c:pt>
                <c:pt idx="18834">
                  <c:v>2.5835170000000001</c:v>
                </c:pt>
                <c:pt idx="18835">
                  <c:v>2.6527409999999998</c:v>
                </c:pt>
                <c:pt idx="18836">
                  <c:v>2.6527409999999998</c:v>
                </c:pt>
                <c:pt idx="18837">
                  <c:v>2.8731300000000002</c:v>
                </c:pt>
                <c:pt idx="18838">
                  <c:v>2.986999</c:v>
                </c:pt>
                <c:pt idx="18839">
                  <c:v>3.050627</c:v>
                </c:pt>
                <c:pt idx="18840">
                  <c:v>3.117372</c:v>
                </c:pt>
                <c:pt idx="18841">
                  <c:v>3.183535</c:v>
                </c:pt>
                <c:pt idx="18842">
                  <c:v>3.2493850000000002</c:v>
                </c:pt>
                <c:pt idx="18843">
                  <c:v>3.3147470000000001</c:v>
                </c:pt>
                <c:pt idx="18844">
                  <c:v>3.3147470000000001</c:v>
                </c:pt>
                <c:pt idx="18845">
                  <c:v>3.5203709999999999</c:v>
                </c:pt>
                <c:pt idx="18846">
                  <c:v>3.6224699999999999</c:v>
                </c:pt>
                <c:pt idx="18847">
                  <c:v>3.6856740000000001</c:v>
                </c:pt>
                <c:pt idx="18848">
                  <c:v>3.7486120000000001</c:v>
                </c:pt>
                <c:pt idx="18849">
                  <c:v>3.8086129999999998</c:v>
                </c:pt>
                <c:pt idx="18850">
                  <c:v>3.869872</c:v>
                </c:pt>
                <c:pt idx="18851">
                  <c:v>3.930831</c:v>
                </c:pt>
                <c:pt idx="18852">
                  <c:v>3.930831</c:v>
                </c:pt>
                <c:pt idx="18853">
                  <c:v>4.128196</c:v>
                </c:pt>
                <c:pt idx="18854">
                  <c:v>4.223401</c:v>
                </c:pt>
                <c:pt idx="18855">
                  <c:v>4.2828790000000003</c:v>
                </c:pt>
                <c:pt idx="18856">
                  <c:v>4.3421859999999999</c:v>
                </c:pt>
                <c:pt idx="18857">
                  <c:v>4.3990179999999999</c:v>
                </c:pt>
                <c:pt idx="18858">
                  <c:v>4.4557659999999997</c:v>
                </c:pt>
                <c:pt idx="18859">
                  <c:v>4.5098390000000004</c:v>
                </c:pt>
                <c:pt idx="18860">
                  <c:v>4.5098390000000004</c:v>
                </c:pt>
                <c:pt idx="18861">
                  <c:v>4.701784</c:v>
                </c:pt>
                <c:pt idx="18862">
                  <c:v>4.7925519999999997</c:v>
                </c:pt>
                <c:pt idx="18863">
                  <c:v>4.8440909999999997</c:v>
                </c:pt>
                <c:pt idx="18864">
                  <c:v>4.897081</c:v>
                </c:pt>
                <c:pt idx="18865">
                  <c:v>4.9505650000000001</c:v>
                </c:pt>
                <c:pt idx="18866">
                  <c:v>5.0023289999999996</c:v>
                </c:pt>
                <c:pt idx="18867">
                  <c:v>5.0535319999999997</c:v>
                </c:pt>
                <c:pt idx="18868">
                  <c:v>5.0535319999999997</c:v>
                </c:pt>
                <c:pt idx="18869">
                  <c:v>5.2346269999999997</c:v>
                </c:pt>
                <c:pt idx="18870">
                  <c:v>5.3101719999999997</c:v>
                </c:pt>
                <c:pt idx="18871">
                  <c:v>5.3569839999999997</c:v>
                </c:pt>
                <c:pt idx="18872">
                  <c:v>5.4025800000000004</c:v>
                </c:pt>
                <c:pt idx="18873">
                  <c:v>5.4445620000000003</c:v>
                </c:pt>
                <c:pt idx="18874">
                  <c:v>5.4865539999999999</c:v>
                </c:pt>
                <c:pt idx="18875">
                  <c:v>5.5278729999999996</c:v>
                </c:pt>
                <c:pt idx="18876">
                  <c:v>5.5278729999999996</c:v>
                </c:pt>
                <c:pt idx="18877">
                  <c:v>5.5278729999999996</c:v>
                </c:pt>
                <c:pt idx="18878">
                  <c:v>5.6776929999999997</c:v>
                </c:pt>
                <c:pt idx="18879">
                  <c:v>5.6776929999999997</c:v>
                </c:pt>
                <c:pt idx="18880">
                  <c:v>5.6972529999999999</c:v>
                </c:pt>
                <c:pt idx="18881">
                  <c:v>5.7345170000000003</c:v>
                </c:pt>
                <c:pt idx="18882">
                  <c:v>5.7704750000000002</c:v>
                </c:pt>
                <c:pt idx="18883">
                  <c:v>5.805161</c:v>
                </c:pt>
                <c:pt idx="18884">
                  <c:v>5.8396650000000001</c:v>
                </c:pt>
                <c:pt idx="18885">
                  <c:v>5.8711909999999996</c:v>
                </c:pt>
                <c:pt idx="18886">
                  <c:v>6.0200420000000001</c:v>
                </c:pt>
                <c:pt idx="18887">
                  <c:v>6.0200420000000001</c:v>
                </c:pt>
                <c:pt idx="18888">
                  <c:v>6.0200420000000001</c:v>
                </c:pt>
                <c:pt idx="18889">
                  <c:v>6.0657860000000001</c:v>
                </c:pt>
                <c:pt idx="18890">
                  <c:v>6.0943269999999998</c:v>
                </c:pt>
                <c:pt idx="18891">
                  <c:v>6.1218709999999996</c:v>
                </c:pt>
                <c:pt idx="18892">
                  <c:v>6.1484430000000003</c:v>
                </c:pt>
                <c:pt idx="18893">
                  <c:v>6.1755259999999996</c:v>
                </c:pt>
                <c:pt idx="18894">
                  <c:v>6.2946970000000002</c:v>
                </c:pt>
                <c:pt idx="18895">
                  <c:v>6.2946970000000002</c:v>
                </c:pt>
                <c:pt idx="18896">
                  <c:v>6.2946970000000002</c:v>
                </c:pt>
                <c:pt idx="18897">
                  <c:v>6.3322240000000001</c:v>
                </c:pt>
                <c:pt idx="18898">
                  <c:v>6.355594</c:v>
                </c:pt>
                <c:pt idx="18899">
                  <c:v>6.379346</c:v>
                </c:pt>
                <c:pt idx="18900">
                  <c:v>6.4028710000000002</c:v>
                </c:pt>
                <c:pt idx="18901">
                  <c:v>6.4258179999999996</c:v>
                </c:pt>
                <c:pt idx="18902">
                  <c:v>6.526294</c:v>
                </c:pt>
                <c:pt idx="18903">
                  <c:v>6.526294</c:v>
                </c:pt>
                <c:pt idx="18904">
                  <c:v>6.5381359999999997</c:v>
                </c:pt>
                <c:pt idx="18905">
                  <c:v>6.5580030000000002</c:v>
                </c:pt>
                <c:pt idx="18906">
                  <c:v>6.5784979999999997</c:v>
                </c:pt>
                <c:pt idx="18907">
                  <c:v>6.5998049999999999</c:v>
                </c:pt>
                <c:pt idx="18908">
                  <c:v>6.6210719999999998</c:v>
                </c:pt>
                <c:pt idx="18909">
                  <c:v>6.6419790000000001</c:v>
                </c:pt>
                <c:pt idx="18910">
                  <c:v>6.7746709999999997</c:v>
                </c:pt>
                <c:pt idx="18911">
                  <c:v>6.7746709999999997</c:v>
                </c:pt>
                <c:pt idx="18912">
                  <c:v>6.7843739999999997</c:v>
                </c:pt>
                <c:pt idx="18913">
                  <c:v>6.8011670000000004</c:v>
                </c:pt>
                <c:pt idx="18914">
                  <c:v>6.8194419999999996</c:v>
                </c:pt>
                <c:pt idx="18915">
                  <c:v>6.837377</c:v>
                </c:pt>
                <c:pt idx="18916">
                  <c:v>6.8549709999999999</c:v>
                </c:pt>
                <c:pt idx="18917">
                  <c:v>6.8713709999999999</c:v>
                </c:pt>
                <c:pt idx="18918">
                  <c:v>6.9466929999999998</c:v>
                </c:pt>
                <c:pt idx="18919">
                  <c:v>6.9466929999999998</c:v>
                </c:pt>
                <c:pt idx="18920">
                  <c:v>6.9563870000000003</c:v>
                </c:pt>
                <c:pt idx="18921">
                  <c:v>6.9721900000000003</c:v>
                </c:pt>
                <c:pt idx="18922">
                  <c:v>6.987654</c:v>
                </c:pt>
                <c:pt idx="18923">
                  <c:v>7.0027900000000001</c:v>
                </c:pt>
                <c:pt idx="18924">
                  <c:v>7.0176170000000004</c:v>
                </c:pt>
                <c:pt idx="18925">
                  <c:v>7.0317970000000001</c:v>
                </c:pt>
                <c:pt idx="18926">
                  <c:v>7.0952219999999997</c:v>
                </c:pt>
                <c:pt idx="18927">
                  <c:v>7.0952219999999997</c:v>
                </c:pt>
                <c:pt idx="18928">
                  <c:v>7.1026860000000003</c:v>
                </c:pt>
                <c:pt idx="18929">
                  <c:v>7.1157700000000004</c:v>
                </c:pt>
                <c:pt idx="18930">
                  <c:v>7.1274459999999999</c:v>
                </c:pt>
                <c:pt idx="18931">
                  <c:v>7.1389040000000001</c:v>
                </c:pt>
                <c:pt idx="18932">
                  <c:v>7.1501580000000002</c:v>
                </c:pt>
                <c:pt idx="18933">
                  <c:v>7.1605619999999996</c:v>
                </c:pt>
                <c:pt idx="18934">
                  <c:v>7.215141</c:v>
                </c:pt>
                <c:pt idx="18935">
                  <c:v>7.215141</c:v>
                </c:pt>
                <c:pt idx="18936">
                  <c:v>7.2202820000000001</c:v>
                </c:pt>
                <c:pt idx="18937">
                  <c:v>7.2303790000000001</c:v>
                </c:pt>
                <c:pt idx="18938">
                  <c:v>7.2403430000000002</c:v>
                </c:pt>
                <c:pt idx="18939">
                  <c:v>7.249574</c:v>
                </c:pt>
                <c:pt idx="18940">
                  <c:v>7.2580470000000004</c:v>
                </c:pt>
                <c:pt idx="18941">
                  <c:v>7.266985</c:v>
                </c:pt>
                <c:pt idx="18942">
                  <c:v>7.3149300000000004</c:v>
                </c:pt>
                <c:pt idx="18943">
                  <c:v>7.3149300000000004</c:v>
                </c:pt>
                <c:pt idx="18944">
                  <c:v>7.3186460000000002</c:v>
                </c:pt>
                <c:pt idx="18945">
                  <c:v>7.3269190000000002</c:v>
                </c:pt>
                <c:pt idx="18946">
                  <c:v>7.3341719999999997</c:v>
                </c:pt>
                <c:pt idx="18947">
                  <c:v>7.3418530000000004</c:v>
                </c:pt>
                <c:pt idx="18948">
                  <c:v>7.3493959999999996</c:v>
                </c:pt>
                <c:pt idx="18949">
                  <c:v>7.3568069999999999</c:v>
                </c:pt>
                <c:pt idx="18950">
                  <c:v>7.3996389999999996</c:v>
                </c:pt>
                <c:pt idx="18951">
                  <c:v>7.3996389999999996</c:v>
                </c:pt>
                <c:pt idx="18952">
                  <c:v>7.4015829999999996</c:v>
                </c:pt>
                <c:pt idx="18953">
                  <c:v>7.4085359999999998</c:v>
                </c:pt>
                <c:pt idx="18954">
                  <c:v>7.4154140000000002</c:v>
                </c:pt>
                <c:pt idx="18955">
                  <c:v>7.4224750000000004</c:v>
                </c:pt>
                <c:pt idx="18956">
                  <c:v>7.4294739999999999</c:v>
                </c:pt>
                <c:pt idx="18957">
                  <c:v>7.4364140000000001</c:v>
                </c:pt>
                <c:pt idx="18958">
                  <c:v>7.485919</c:v>
                </c:pt>
                <c:pt idx="18959">
                  <c:v>7.485919</c:v>
                </c:pt>
                <c:pt idx="18960">
                  <c:v>7.4925509999999997</c:v>
                </c:pt>
                <c:pt idx="18961">
                  <c:v>7.4986040000000003</c:v>
                </c:pt>
                <c:pt idx="18962">
                  <c:v>7.5051180000000004</c:v>
                </c:pt>
                <c:pt idx="18963">
                  <c:v>7.5130229999999996</c:v>
                </c:pt>
                <c:pt idx="18964">
                  <c:v>7.5208599999999999</c:v>
                </c:pt>
                <c:pt idx="18965">
                  <c:v>7.5208599999999999</c:v>
                </c:pt>
                <c:pt idx="18966">
                  <c:v>7.5585709999999997</c:v>
                </c:pt>
                <c:pt idx="18967">
                  <c:v>7.5656249999999998</c:v>
                </c:pt>
                <c:pt idx="18968">
                  <c:v>7.5730719999999998</c:v>
                </c:pt>
                <c:pt idx="18969">
                  <c:v>7.5803820000000002</c:v>
                </c:pt>
                <c:pt idx="18970">
                  <c:v>7.5875349999999999</c:v>
                </c:pt>
                <c:pt idx="18971">
                  <c:v>7.5945130000000001</c:v>
                </c:pt>
                <c:pt idx="18972">
                  <c:v>7.6011480000000002</c:v>
                </c:pt>
                <c:pt idx="18973">
                  <c:v>7.6011480000000002</c:v>
                </c:pt>
                <c:pt idx="18974">
                  <c:v>7.634112</c:v>
                </c:pt>
                <c:pt idx="18975">
                  <c:v>7.6402869999999998</c:v>
                </c:pt>
                <c:pt idx="18976">
                  <c:v>7.6461329999999998</c:v>
                </c:pt>
                <c:pt idx="18977">
                  <c:v>7.6519539999999999</c:v>
                </c:pt>
                <c:pt idx="18978">
                  <c:v>7.6571930000000004</c:v>
                </c:pt>
                <c:pt idx="18979">
                  <c:v>7.6627169999999998</c:v>
                </c:pt>
                <c:pt idx="18980">
                  <c:v>7.6681109999999997</c:v>
                </c:pt>
                <c:pt idx="18981">
                  <c:v>7.6681109999999997</c:v>
                </c:pt>
                <c:pt idx="18982">
                  <c:v>7.7010149999999999</c:v>
                </c:pt>
                <c:pt idx="18983">
                  <c:v>7.7010149999999999</c:v>
                </c:pt>
                <c:pt idx="18984">
                  <c:v>7.7059129999999998</c:v>
                </c:pt>
                <c:pt idx="18985">
                  <c:v>7.7107060000000001</c:v>
                </c:pt>
                <c:pt idx="18986">
                  <c:v>7.7153989999999997</c:v>
                </c:pt>
                <c:pt idx="18987">
                  <c:v>7.7199949999999999</c:v>
                </c:pt>
                <c:pt idx="18988">
                  <c:v>7.7241229999999996</c:v>
                </c:pt>
                <c:pt idx="18989">
                  <c:v>7.7241229999999996</c:v>
                </c:pt>
                <c:pt idx="18990">
                  <c:v>7.769914</c:v>
                </c:pt>
                <c:pt idx="18991">
                  <c:v>7.769914</c:v>
                </c:pt>
                <c:pt idx="18992">
                  <c:v>7.7740650000000002</c:v>
                </c:pt>
                <c:pt idx="18993">
                  <c:v>7.7777859999999999</c:v>
                </c:pt>
                <c:pt idx="18994">
                  <c:v>7.7818160000000001</c:v>
                </c:pt>
                <c:pt idx="18995">
                  <c:v>7.7857979999999998</c:v>
                </c:pt>
                <c:pt idx="18996">
                  <c:v>7.7896340000000004</c:v>
                </c:pt>
                <c:pt idx="18997">
                  <c:v>7.7896340000000004</c:v>
                </c:pt>
                <c:pt idx="18998">
                  <c:v>7.8640040000000004</c:v>
                </c:pt>
                <c:pt idx="18999">
                  <c:v>7.8640040000000004</c:v>
                </c:pt>
                <c:pt idx="19000">
                  <c:v>7.867883</c:v>
                </c:pt>
                <c:pt idx="19001">
                  <c:v>7.8713119999999996</c:v>
                </c:pt>
                <c:pt idx="19002">
                  <c:v>7.8751420000000003</c:v>
                </c:pt>
                <c:pt idx="19003">
                  <c:v>7.8789949999999997</c:v>
                </c:pt>
                <c:pt idx="19004">
                  <c:v>7.8828690000000003</c:v>
                </c:pt>
                <c:pt idx="19005">
                  <c:v>7.8828690000000003</c:v>
                </c:pt>
                <c:pt idx="19006">
                  <c:v>7.9108840000000002</c:v>
                </c:pt>
                <c:pt idx="19007">
                  <c:v>7.9108840000000002</c:v>
                </c:pt>
                <c:pt idx="19008">
                  <c:v>7.9147679999999996</c:v>
                </c:pt>
                <c:pt idx="19009">
                  <c:v>7.9187500000000002</c:v>
                </c:pt>
                <c:pt idx="19010">
                  <c:v>7.9204330000000001</c:v>
                </c:pt>
                <c:pt idx="19011">
                  <c:v>7.9223480000000004</c:v>
                </c:pt>
                <c:pt idx="19012">
                  <c:v>7.9240640000000004</c:v>
                </c:pt>
                <c:pt idx="19013">
                  <c:v>7.9240640000000004</c:v>
                </c:pt>
                <c:pt idx="19014">
                  <c:v>7.9430620000000003</c:v>
                </c:pt>
                <c:pt idx="19015">
                  <c:v>7.9430620000000003</c:v>
                </c:pt>
                <c:pt idx="19016">
                  <c:v>7.9436720000000003</c:v>
                </c:pt>
                <c:pt idx="19017">
                  <c:v>7.9440150000000003</c:v>
                </c:pt>
                <c:pt idx="19018">
                  <c:v>7.9441139999999999</c:v>
                </c:pt>
                <c:pt idx="19019">
                  <c:v>7.943994</c:v>
                </c:pt>
                <c:pt idx="19020">
                  <c:v>7.9432999999999998</c:v>
                </c:pt>
                <c:pt idx="19021">
                  <c:v>7.9432999999999998</c:v>
                </c:pt>
                <c:pt idx="19022">
                  <c:v>7.9496549999999999</c:v>
                </c:pt>
                <c:pt idx="19023">
                  <c:v>7.9496549999999999</c:v>
                </c:pt>
                <c:pt idx="19024">
                  <c:v>7.9468949999999996</c:v>
                </c:pt>
                <c:pt idx="19025">
                  <c:v>7.9440049999999998</c:v>
                </c:pt>
                <c:pt idx="19026">
                  <c:v>7.9410049999999996</c:v>
                </c:pt>
                <c:pt idx="19027">
                  <c:v>7.9347370000000002</c:v>
                </c:pt>
                <c:pt idx="19028">
                  <c:v>7.9347370000000002</c:v>
                </c:pt>
                <c:pt idx="19029">
                  <c:v>7.9347370000000002</c:v>
                </c:pt>
                <c:pt idx="19030">
                  <c:v>7.9345499999999998</c:v>
                </c:pt>
                <c:pt idx="19031">
                  <c:v>7.9305659999999998</c:v>
                </c:pt>
                <c:pt idx="19032">
                  <c:v>7.9267940000000001</c:v>
                </c:pt>
                <c:pt idx="19033">
                  <c:v>7.9230010000000002</c:v>
                </c:pt>
                <c:pt idx="19034">
                  <c:v>7.9191900000000004</c:v>
                </c:pt>
                <c:pt idx="19035">
                  <c:v>7.9153599999999997</c:v>
                </c:pt>
                <c:pt idx="19036">
                  <c:v>7.9153599999999997</c:v>
                </c:pt>
                <c:pt idx="19037">
                  <c:v>7.9153599999999997</c:v>
                </c:pt>
                <c:pt idx="19038">
                  <c:v>7.9333080000000002</c:v>
                </c:pt>
                <c:pt idx="19039">
                  <c:v>7.9306520000000003</c:v>
                </c:pt>
                <c:pt idx="19040">
                  <c:v>7.9302409999999997</c:v>
                </c:pt>
                <c:pt idx="19041">
                  <c:v>7.9298330000000004</c:v>
                </c:pt>
                <c:pt idx="19042">
                  <c:v>7.9294250000000002</c:v>
                </c:pt>
                <c:pt idx="19043">
                  <c:v>7.928744</c:v>
                </c:pt>
                <c:pt idx="19044">
                  <c:v>7.928744</c:v>
                </c:pt>
                <c:pt idx="19045">
                  <c:v>7.928744</c:v>
                </c:pt>
                <c:pt idx="19046">
                  <c:v>7.9403280000000001</c:v>
                </c:pt>
                <c:pt idx="19047">
                  <c:v>7.9401710000000003</c:v>
                </c:pt>
                <c:pt idx="19048">
                  <c:v>7.9399639999999998</c:v>
                </c:pt>
                <c:pt idx="19049">
                  <c:v>7.9396990000000001</c:v>
                </c:pt>
                <c:pt idx="19050">
                  <c:v>7.939381</c:v>
                </c:pt>
                <c:pt idx="19051">
                  <c:v>7.938733</c:v>
                </c:pt>
                <c:pt idx="19052">
                  <c:v>7.938733</c:v>
                </c:pt>
                <c:pt idx="19053">
                  <c:v>7.938733</c:v>
                </c:pt>
                <c:pt idx="19054">
                  <c:v>7.9561650000000004</c:v>
                </c:pt>
                <c:pt idx="19055">
                  <c:v>7.9587620000000001</c:v>
                </c:pt>
                <c:pt idx="19056">
                  <c:v>7.9617950000000004</c:v>
                </c:pt>
                <c:pt idx="19057">
                  <c:v>7.9652130000000003</c:v>
                </c:pt>
                <c:pt idx="19058">
                  <c:v>7.9690630000000002</c:v>
                </c:pt>
                <c:pt idx="19059">
                  <c:v>7.9729590000000004</c:v>
                </c:pt>
                <c:pt idx="19060">
                  <c:v>7.9729590000000004</c:v>
                </c:pt>
                <c:pt idx="19061">
                  <c:v>7.9729590000000004</c:v>
                </c:pt>
                <c:pt idx="19062">
                  <c:v>8.0097989999999992</c:v>
                </c:pt>
                <c:pt idx="19063">
                  <c:v>8.0166179999999994</c:v>
                </c:pt>
                <c:pt idx="19064">
                  <c:v>8.0237259999999999</c:v>
                </c:pt>
                <c:pt idx="19065">
                  <c:v>8.0290959999999991</c:v>
                </c:pt>
                <c:pt idx="19066">
                  <c:v>8.033887</c:v>
                </c:pt>
                <c:pt idx="19067">
                  <c:v>8.0391220000000008</c:v>
                </c:pt>
                <c:pt idx="19068">
                  <c:v>8.0391220000000008</c:v>
                </c:pt>
                <c:pt idx="19069">
                  <c:v>8.0391220000000008</c:v>
                </c:pt>
                <c:pt idx="19070">
                  <c:v>8.0804200000000002</c:v>
                </c:pt>
                <c:pt idx="19071">
                  <c:v>8.0852339999999998</c:v>
                </c:pt>
                <c:pt idx="19072">
                  <c:v>8.0838000000000001</c:v>
                </c:pt>
                <c:pt idx="19073">
                  <c:v>8.0823879999999999</c:v>
                </c:pt>
                <c:pt idx="19074">
                  <c:v>8.0804069999999992</c:v>
                </c:pt>
                <c:pt idx="19075">
                  <c:v>8.0776500000000002</c:v>
                </c:pt>
                <c:pt idx="19076">
                  <c:v>8.0776500000000002</c:v>
                </c:pt>
                <c:pt idx="19077">
                  <c:v>8.0776500000000002</c:v>
                </c:pt>
                <c:pt idx="19078">
                  <c:v>8.0826650000000004</c:v>
                </c:pt>
                <c:pt idx="19079">
                  <c:v>8.0756169999999994</c:v>
                </c:pt>
                <c:pt idx="19080">
                  <c:v>8.0680680000000002</c:v>
                </c:pt>
                <c:pt idx="19081">
                  <c:v>8.0600419999999993</c:v>
                </c:pt>
                <c:pt idx="19082">
                  <c:v>8.051558</c:v>
                </c:pt>
                <c:pt idx="19083">
                  <c:v>8.0425319999999996</c:v>
                </c:pt>
                <c:pt idx="19084">
                  <c:v>8.0425319999999996</c:v>
                </c:pt>
                <c:pt idx="19085">
                  <c:v>8.0425319999999996</c:v>
                </c:pt>
                <c:pt idx="19086">
                  <c:v>7.997967</c:v>
                </c:pt>
                <c:pt idx="19087">
                  <c:v>7.98604</c:v>
                </c:pt>
                <c:pt idx="19088">
                  <c:v>7.9743000000000004</c:v>
                </c:pt>
                <c:pt idx="19089">
                  <c:v>7.9638020000000003</c:v>
                </c:pt>
                <c:pt idx="19090">
                  <c:v>7.9638020000000003</c:v>
                </c:pt>
                <c:pt idx="19091">
                  <c:v>7.9638020000000003</c:v>
                </c:pt>
                <c:pt idx="19092">
                  <c:v>7.9844179999999998</c:v>
                </c:pt>
                <c:pt idx="19093">
                  <c:v>7.9844179999999998</c:v>
                </c:pt>
                <c:pt idx="19094">
                  <c:v>7.9435250000000002</c:v>
                </c:pt>
                <c:pt idx="19095">
                  <c:v>7.9391360000000004</c:v>
                </c:pt>
                <c:pt idx="19096">
                  <c:v>7.9367840000000003</c:v>
                </c:pt>
                <c:pt idx="19097">
                  <c:v>7.9365509999999997</c:v>
                </c:pt>
                <c:pt idx="19098">
                  <c:v>7.9365509999999997</c:v>
                </c:pt>
                <c:pt idx="19099">
                  <c:v>7.9365509999999997</c:v>
                </c:pt>
                <c:pt idx="19100">
                  <c:v>8.0075240000000001</c:v>
                </c:pt>
                <c:pt idx="19101">
                  <c:v>8.0075240000000001</c:v>
                </c:pt>
                <c:pt idx="19102">
                  <c:v>8.0443189999999998</c:v>
                </c:pt>
                <c:pt idx="19103">
                  <c:v>8.0622760000000007</c:v>
                </c:pt>
                <c:pt idx="19104">
                  <c:v>8.0802960000000006</c:v>
                </c:pt>
                <c:pt idx="19105">
                  <c:v>8.1023309999999995</c:v>
                </c:pt>
                <c:pt idx="19106">
                  <c:v>8.1023309999999995</c:v>
                </c:pt>
                <c:pt idx="19107">
                  <c:v>8.1023309999999995</c:v>
                </c:pt>
                <c:pt idx="19108">
                  <c:v>8.245851</c:v>
                </c:pt>
                <c:pt idx="19109">
                  <c:v>8.245851</c:v>
                </c:pt>
                <c:pt idx="19110">
                  <c:v>8.3674459999999993</c:v>
                </c:pt>
                <c:pt idx="19111">
                  <c:v>8.4048879999999997</c:v>
                </c:pt>
                <c:pt idx="19112">
                  <c:v>8.4407019999999999</c:v>
                </c:pt>
                <c:pt idx="19113">
                  <c:v>8.4848700000000008</c:v>
                </c:pt>
                <c:pt idx="19114">
                  <c:v>8.4848700000000008</c:v>
                </c:pt>
                <c:pt idx="19115">
                  <c:v>8.4848700000000008</c:v>
                </c:pt>
                <c:pt idx="19116">
                  <c:v>8.6640829999999998</c:v>
                </c:pt>
                <c:pt idx="19117">
                  <c:v>8.6640829999999998</c:v>
                </c:pt>
                <c:pt idx="19118">
                  <c:v>8.7874680000000005</c:v>
                </c:pt>
                <c:pt idx="19119">
                  <c:v>8.8110780000000002</c:v>
                </c:pt>
                <c:pt idx="19120">
                  <c:v>8.8310569999999995</c:v>
                </c:pt>
                <c:pt idx="19121">
                  <c:v>8.8466299999999993</c:v>
                </c:pt>
                <c:pt idx="19122">
                  <c:v>8.8466299999999993</c:v>
                </c:pt>
                <c:pt idx="19123">
                  <c:v>8.8466299999999993</c:v>
                </c:pt>
                <c:pt idx="19124">
                  <c:v>8.9186920000000001</c:v>
                </c:pt>
                <c:pt idx="19125">
                  <c:v>8.9186920000000001</c:v>
                </c:pt>
                <c:pt idx="19126">
                  <c:v>8.8826940000000008</c:v>
                </c:pt>
                <c:pt idx="19127">
                  <c:v>8.8585080000000005</c:v>
                </c:pt>
                <c:pt idx="19128">
                  <c:v>8.8250639999999994</c:v>
                </c:pt>
                <c:pt idx="19129">
                  <c:v>8.7830250000000003</c:v>
                </c:pt>
                <c:pt idx="19130">
                  <c:v>8.7830250000000003</c:v>
                </c:pt>
                <c:pt idx="19131">
                  <c:v>8.7830250000000003</c:v>
                </c:pt>
                <c:pt idx="19132">
                  <c:v>8.7830250000000003</c:v>
                </c:pt>
                <c:pt idx="19133">
                  <c:v>8.7830250000000003</c:v>
                </c:pt>
                <c:pt idx="19134">
                  <c:v>8.7830250000000003</c:v>
                </c:pt>
                <c:pt idx="19135">
                  <c:v>8.7830250000000003</c:v>
                </c:pt>
                <c:pt idx="19136">
                  <c:v>8.6344960000000004</c:v>
                </c:pt>
                <c:pt idx="19137">
                  <c:v>8.6344960000000004</c:v>
                </c:pt>
                <c:pt idx="19138">
                  <c:v>8.6344960000000004</c:v>
                </c:pt>
                <c:pt idx="19139">
                  <c:v>8.6344960000000004</c:v>
                </c:pt>
                <c:pt idx="19140">
                  <c:v>8.6344960000000004</c:v>
                </c:pt>
                <c:pt idx="19141">
                  <c:v>8.6344960000000004</c:v>
                </c:pt>
                <c:pt idx="19142">
                  <c:v>8.5935480000000002</c:v>
                </c:pt>
                <c:pt idx="19143">
                  <c:v>8.5270030000000006</c:v>
                </c:pt>
                <c:pt idx="19144">
                  <c:v>8.4535450000000001</c:v>
                </c:pt>
                <c:pt idx="19145">
                  <c:v>8.3708589999999994</c:v>
                </c:pt>
                <c:pt idx="19146">
                  <c:v>8.2790560000000006</c:v>
                </c:pt>
                <c:pt idx="19147">
                  <c:v>8.1842279999999992</c:v>
                </c:pt>
                <c:pt idx="19148">
                  <c:v>8.0813980000000001</c:v>
                </c:pt>
                <c:pt idx="19149">
                  <c:v>8.0813980000000001</c:v>
                </c:pt>
                <c:pt idx="19150">
                  <c:v>7.6444299999999998</c:v>
                </c:pt>
                <c:pt idx="19151">
                  <c:v>7.535971</c:v>
                </c:pt>
                <c:pt idx="19152">
                  <c:v>7.4374140000000004</c:v>
                </c:pt>
                <c:pt idx="19153">
                  <c:v>7.3437159999999997</c:v>
                </c:pt>
                <c:pt idx="19154">
                  <c:v>7.2637980000000004</c:v>
                </c:pt>
                <c:pt idx="19155">
                  <c:v>7.203379</c:v>
                </c:pt>
                <c:pt idx="19156">
                  <c:v>7.1613879999999996</c:v>
                </c:pt>
                <c:pt idx="19157">
                  <c:v>7.1613879999999996</c:v>
                </c:pt>
                <c:pt idx="19158">
                  <c:v>7.0645959999999999</c:v>
                </c:pt>
                <c:pt idx="19159">
                  <c:v>7.0773359999999998</c:v>
                </c:pt>
                <c:pt idx="19160">
                  <c:v>7.1021669999999997</c:v>
                </c:pt>
                <c:pt idx="19161">
                  <c:v>7.1403910000000002</c:v>
                </c:pt>
                <c:pt idx="19162">
                  <c:v>7.1887949999999998</c:v>
                </c:pt>
                <c:pt idx="19163">
                  <c:v>7.2447169999999996</c:v>
                </c:pt>
                <c:pt idx="19164">
                  <c:v>7.3058680000000003</c:v>
                </c:pt>
                <c:pt idx="19165">
                  <c:v>7.3058680000000003</c:v>
                </c:pt>
                <c:pt idx="19166">
                  <c:v>7.5517719999999997</c:v>
                </c:pt>
                <c:pt idx="19167">
                  <c:v>7.6164969999999999</c:v>
                </c:pt>
                <c:pt idx="19168">
                  <c:v>7.6760989999999998</c:v>
                </c:pt>
                <c:pt idx="19169">
                  <c:v>7.733968</c:v>
                </c:pt>
                <c:pt idx="19170">
                  <c:v>7.7857989999999999</c:v>
                </c:pt>
                <c:pt idx="19171">
                  <c:v>7.8303520000000004</c:v>
                </c:pt>
                <c:pt idx="19172">
                  <c:v>7.8667259999999999</c:v>
                </c:pt>
                <c:pt idx="19173">
                  <c:v>7.8667259999999999</c:v>
                </c:pt>
                <c:pt idx="19174">
                  <c:v>8.0154150000000008</c:v>
                </c:pt>
                <c:pt idx="19175">
                  <c:v>8.0240950000000009</c:v>
                </c:pt>
                <c:pt idx="19176">
                  <c:v>8.0236820000000009</c:v>
                </c:pt>
                <c:pt idx="19177">
                  <c:v>8.0144380000000002</c:v>
                </c:pt>
                <c:pt idx="19178">
                  <c:v>7.9962229999999996</c:v>
                </c:pt>
                <c:pt idx="19179">
                  <c:v>7.9694929999999999</c:v>
                </c:pt>
                <c:pt idx="19180">
                  <c:v>7.9350649999999998</c:v>
                </c:pt>
                <c:pt idx="19181">
                  <c:v>7.9350649999999998</c:v>
                </c:pt>
                <c:pt idx="19182">
                  <c:v>7.7628459999999997</c:v>
                </c:pt>
                <c:pt idx="19183">
                  <c:v>7.7100799999999996</c:v>
                </c:pt>
                <c:pt idx="19184">
                  <c:v>7.6554229999999999</c:v>
                </c:pt>
                <c:pt idx="19185">
                  <c:v>7.5939129999999997</c:v>
                </c:pt>
                <c:pt idx="19186">
                  <c:v>7.5247890000000002</c:v>
                </c:pt>
                <c:pt idx="19187">
                  <c:v>7.4535559999999998</c:v>
                </c:pt>
                <c:pt idx="19188">
                  <c:v>7.3784530000000004</c:v>
                </c:pt>
                <c:pt idx="19189">
                  <c:v>7.3784530000000004</c:v>
                </c:pt>
                <c:pt idx="19190">
                  <c:v>7.0757199999999996</c:v>
                </c:pt>
                <c:pt idx="19191">
                  <c:v>6.9974530000000001</c:v>
                </c:pt>
                <c:pt idx="19192">
                  <c:v>6.9153320000000003</c:v>
                </c:pt>
                <c:pt idx="19193">
                  <c:v>6.8331499999999998</c:v>
                </c:pt>
                <c:pt idx="19194">
                  <c:v>6.7509800000000002</c:v>
                </c:pt>
                <c:pt idx="19195">
                  <c:v>6.6689610000000004</c:v>
                </c:pt>
                <c:pt idx="19196">
                  <c:v>6.5871639999999996</c:v>
                </c:pt>
                <c:pt idx="19197">
                  <c:v>6.5871639999999996</c:v>
                </c:pt>
                <c:pt idx="19198">
                  <c:v>6.2832920000000003</c:v>
                </c:pt>
                <c:pt idx="19199">
                  <c:v>6.2040730000000002</c:v>
                </c:pt>
                <c:pt idx="19200">
                  <c:v>6.1249200000000004</c:v>
                </c:pt>
                <c:pt idx="19201">
                  <c:v>6.0456349999999999</c:v>
                </c:pt>
                <c:pt idx="19202">
                  <c:v>5.9660299999999999</c:v>
                </c:pt>
                <c:pt idx="19203">
                  <c:v>5.8858649999999999</c:v>
                </c:pt>
                <c:pt idx="19204">
                  <c:v>5.8082260000000003</c:v>
                </c:pt>
                <c:pt idx="19205">
                  <c:v>5.8082260000000003</c:v>
                </c:pt>
                <c:pt idx="19206">
                  <c:v>5.5117789999999998</c:v>
                </c:pt>
                <c:pt idx="19207">
                  <c:v>5.4378669999999998</c:v>
                </c:pt>
                <c:pt idx="19208">
                  <c:v>5.3624340000000004</c:v>
                </c:pt>
                <c:pt idx="19209">
                  <c:v>5.2858910000000003</c:v>
                </c:pt>
                <c:pt idx="19210">
                  <c:v>5.2113399999999999</c:v>
                </c:pt>
                <c:pt idx="19211">
                  <c:v>5.1319559999999997</c:v>
                </c:pt>
                <c:pt idx="19212">
                  <c:v>5.0514939999999999</c:v>
                </c:pt>
                <c:pt idx="19213">
                  <c:v>5.0514939999999999</c:v>
                </c:pt>
                <c:pt idx="19214">
                  <c:v>4.5870119999999996</c:v>
                </c:pt>
                <c:pt idx="19215">
                  <c:v>4.5077509999999998</c:v>
                </c:pt>
                <c:pt idx="19216">
                  <c:v>4.4258230000000003</c:v>
                </c:pt>
                <c:pt idx="19217">
                  <c:v>4.342225</c:v>
                </c:pt>
                <c:pt idx="19218">
                  <c:v>4.2566449999999998</c:v>
                </c:pt>
                <c:pt idx="19219">
                  <c:v>4.2566449999999998</c:v>
                </c:pt>
                <c:pt idx="19220">
                  <c:v>3.9671569999999998</c:v>
                </c:pt>
                <c:pt idx="19221">
                  <c:v>3.9671569999999998</c:v>
                </c:pt>
                <c:pt idx="19222">
                  <c:v>3.7329940000000001</c:v>
                </c:pt>
                <c:pt idx="19223">
                  <c:v>3.6365530000000001</c:v>
                </c:pt>
                <c:pt idx="19224">
                  <c:v>3.5414659999999998</c:v>
                </c:pt>
                <c:pt idx="19225">
                  <c:v>3.4389720000000001</c:v>
                </c:pt>
                <c:pt idx="19226">
                  <c:v>3.333863</c:v>
                </c:pt>
                <c:pt idx="19227">
                  <c:v>3.333863</c:v>
                </c:pt>
                <c:pt idx="19228">
                  <c:v>2.9837509999999998</c:v>
                </c:pt>
                <c:pt idx="19229">
                  <c:v>2.9837509999999998</c:v>
                </c:pt>
                <c:pt idx="19230">
                  <c:v>2.708796</c:v>
                </c:pt>
                <c:pt idx="19231">
                  <c:v>2.599132</c:v>
                </c:pt>
                <c:pt idx="19232">
                  <c:v>2.4894880000000001</c:v>
                </c:pt>
                <c:pt idx="19233">
                  <c:v>2.3767719999999999</c:v>
                </c:pt>
                <c:pt idx="19234">
                  <c:v>2.2629980000000001</c:v>
                </c:pt>
                <c:pt idx="19235">
                  <c:v>2.2629980000000001</c:v>
                </c:pt>
                <c:pt idx="19236">
                  <c:v>1.889859</c:v>
                </c:pt>
                <c:pt idx="19237">
                  <c:v>1.889859</c:v>
                </c:pt>
                <c:pt idx="19238">
                  <c:v>1.6062970000000001</c:v>
                </c:pt>
                <c:pt idx="19239">
                  <c:v>1.4974719999999999</c:v>
                </c:pt>
                <c:pt idx="19240">
                  <c:v>1.3945669999999999</c:v>
                </c:pt>
                <c:pt idx="19241">
                  <c:v>1.2880640000000001</c:v>
                </c:pt>
                <c:pt idx="19242">
                  <c:v>1.1831039999999999</c:v>
                </c:pt>
                <c:pt idx="19243">
                  <c:v>1.1831039999999999</c:v>
                </c:pt>
                <c:pt idx="19244">
                  <c:v>0.84207600000000005</c:v>
                </c:pt>
                <c:pt idx="19245">
                  <c:v>0.84207600000000005</c:v>
                </c:pt>
                <c:pt idx="19246">
                  <c:v>0.32580300000000001</c:v>
                </c:pt>
                <c:pt idx="19247">
                  <c:v>0.32580300000000001</c:v>
                </c:pt>
                <c:pt idx="19248">
                  <c:v>0.243561</c:v>
                </c:pt>
                <c:pt idx="19249">
                  <c:v>0.243561</c:v>
                </c:pt>
                <c:pt idx="19250">
                  <c:v>-4.1278000000000002E-2</c:v>
                </c:pt>
                <c:pt idx="19251">
                  <c:v>-4.1278000000000002E-2</c:v>
                </c:pt>
                <c:pt idx="19252">
                  <c:v>-4.1278000000000002E-2</c:v>
                </c:pt>
                <c:pt idx="19253">
                  <c:v>-0.15640599999999999</c:v>
                </c:pt>
                <c:pt idx="19254">
                  <c:v>-0.77116700000000005</c:v>
                </c:pt>
                <c:pt idx="19255">
                  <c:v>-0.83601300000000001</c:v>
                </c:pt>
                <c:pt idx="19256">
                  <c:v>-0.90070600000000001</c:v>
                </c:pt>
                <c:pt idx="19257">
                  <c:v>-0.961974</c:v>
                </c:pt>
                <c:pt idx="19258">
                  <c:v>-1.02654</c:v>
                </c:pt>
                <c:pt idx="19259">
                  <c:v>-1.0910869999999999</c:v>
                </c:pt>
                <c:pt idx="19260">
                  <c:v>-1.155613</c:v>
                </c:pt>
                <c:pt idx="19261">
                  <c:v>-1.155613</c:v>
                </c:pt>
                <c:pt idx="19262">
                  <c:v>-1.4281779999999999</c:v>
                </c:pt>
                <c:pt idx="19263">
                  <c:v>-1.4921070000000001</c:v>
                </c:pt>
                <c:pt idx="19264">
                  <c:v>-1.556907</c:v>
                </c:pt>
                <c:pt idx="19265">
                  <c:v>-1.6214310000000001</c:v>
                </c:pt>
                <c:pt idx="19266">
                  <c:v>-1.682364</c:v>
                </c:pt>
                <c:pt idx="19267">
                  <c:v>-1.746094</c:v>
                </c:pt>
                <c:pt idx="19268">
                  <c:v>-1.809294</c:v>
                </c:pt>
                <c:pt idx="19269">
                  <c:v>-1.809294</c:v>
                </c:pt>
                <c:pt idx="19270">
                  <c:v>-2.0700289999999999</c:v>
                </c:pt>
                <c:pt idx="19271">
                  <c:v>-2.1309710000000002</c:v>
                </c:pt>
                <c:pt idx="19272">
                  <c:v>-2.1905320000000001</c:v>
                </c:pt>
                <c:pt idx="19273">
                  <c:v>-2.2484160000000002</c:v>
                </c:pt>
                <c:pt idx="19274">
                  <c:v>-2.304319</c:v>
                </c:pt>
                <c:pt idx="19275">
                  <c:v>-2.3552179999999998</c:v>
                </c:pt>
                <c:pt idx="19276">
                  <c:v>-2.4062420000000002</c:v>
                </c:pt>
                <c:pt idx="19277">
                  <c:v>-2.4062420000000002</c:v>
                </c:pt>
                <c:pt idx="19278">
                  <c:v>-2.6054439999999999</c:v>
                </c:pt>
                <c:pt idx="19279">
                  <c:v>-2.64499</c:v>
                </c:pt>
                <c:pt idx="19280">
                  <c:v>-2.6804039999999998</c:v>
                </c:pt>
                <c:pt idx="19281">
                  <c:v>-2.7113139999999998</c:v>
                </c:pt>
                <c:pt idx="19282">
                  <c:v>-2.7374170000000002</c:v>
                </c:pt>
                <c:pt idx="19283">
                  <c:v>-2.758041</c:v>
                </c:pt>
                <c:pt idx="19284">
                  <c:v>-2.7728130000000002</c:v>
                </c:pt>
                <c:pt idx="19285">
                  <c:v>-2.7728130000000002</c:v>
                </c:pt>
                <c:pt idx="19286">
                  <c:v>-2.825142</c:v>
                </c:pt>
                <c:pt idx="19287">
                  <c:v>-2.8243520000000002</c:v>
                </c:pt>
                <c:pt idx="19288">
                  <c:v>-2.8178049999999999</c:v>
                </c:pt>
                <c:pt idx="19289">
                  <c:v>-2.805488</c:v>
                </c:pt>
                <c:pt idx="19290">
                  <c:v>-2.7874759999999998</c:v>
                </c:pt>
                <c:pt idx="19291">
                  <c:v>-2.7641740000000001</c:v>
                </c:pt>
                <c:pt idx="19292">
                  <c:v>-2.736307</c:v>
                </c:pt>
                <c:pt idx="19293">
                  <c:v>-2.736307</c:v>
                </c:pt>
                <c:pt idx="19294">
                  <c:v>-2.556146</c:v>
                </c:pt>
                <c:pt idx="19295">
                  <c:v>-2.5152809999999999</c:v>
                </c:pt>
                <c:pt idx="19296">
                  <c:v>-2.468788</c:v>
                </c:pt>
                <c:pt idx="19297">
                  <c:v>-2.4187620000000001</c:v>
                </c:pt>
                <c:pt idx="19298">
                  <c:v>-2.3658779999999999</c:v>
                </c:pt>
                <c:pt idx="19299">
                  <c:v>-2.3126169999999999</c:v>
                </c:pt>
                <c:pt idx="19300">
                  <c:v>-2.2548409999999999</c:v>
                </c:pt>
                <c:pt idx="19301">
                  <c:v>-2.2548409999999999</c:v>
                </c:pt>
                <c:pt idx="19302">
                  <c:v>-2.027434</c:v>
                </c:pt>
                <c:pt idx="19303">
                  <c:v>-1.963713</c:v>
                </c:pt>
                <c:pt idx="19304">
                  <c:v>-1.8994580000000001</c:v>
                </c:pt>
                <c:pt idx="19305">
                  <c:v>-1.835029</c:v>
                </c:pt>
                <c:pt idx="19306">
                  <c:v>-1.7694380000000001</c:v>
                </c:pt>
                <c:pt idx="19307">
                  <c:v>-1.7069559999999999</c:v>
                </c:pt>
                <c:pt idx="19308">
                  <c:v>-1.642666</c:v>
                </c:pt>
                <c:pt idx="19309">
                  <c:v>-1.642666</c:v>
                </c:pt>
                <c:pt idx="19310">
                  <c:v>-1.405742</c:v>
                </c:pt>
                <c:pt idx="19311">
                  <c:v>-1.343642</c:v>
                </c:pt>
                <c:pt idx="19312">
                  <c:v>-1.2831870000000001</c:v>
                </c:pt>
                <c:pt idx="19313">
                  <c:v>-1.2244729999999999</c:v>
                </c:pt>
                <c:pt idx="19314">
                  <c:v>-1.1675660000000001</c:v>
                </c:pt>
                <c:pt idx="19315">
                  <c:v>-1.110171</c:v>
                </c:pt>
                <c:pt idx="19316">
                  <c:v>-1.054406</c:v>
                </c:pt>
                <c:pt idx="19317">
                  <c:v>-1.054406</c:v>
                </c:pt>
                <c:pt idx="19318">
                  <c:v>-0.86095100000000002</c:v>
                </c:pt>
                <c:pt idx="19319">
                  <c:v>-0.810392</c:v>
                </c:pt>
                <c:pt idx="19320">
                  <c:v>-0.76251899999999995</c:v>
                </c:pt>
                <c:pt idx="19321">
                  <c:v>-0.71448699999999998</c:v>
                </c:pt>
                <c:pt idx="19322">
                  <c:v>-0.66725400000000001</c:v>
                </c:pt>
                <c:pt idx="19323">
                  <c:v>-0.62147399999999997</c:v>
                </c:pt>
                <c:pt idx="19324">
                  <c:v>-0.57642700000000002</c:v>
                </c:pt>
                <c:pt idx="19325">
                  <c:v>-0.57642700000000002</c:v>
                </c:pt>
                <c:pt idx="19326">
                  <c:v>-0.42563299999999998</c:v>
                </c:pt>
                <c:pt idx="19327">
                  <c:v>-0.38371499999999997</c:v>
                </c:pt>
                <c:pt idx="19328">
                  <c:v>-0.34283999999999998</c:v>
                </c:pt>
                <c:pt idx="19329">
                  <c:v>-0.303643</c:v>
                </c:pt>
                <c:pt idx="19330">
                  <c:v>-0.26632600000000001</c:v>
                </c:pt>
                <c:pt idx="19331">
                  <c:v>-0.23127900000000001</c:v>
                </c:pt>
                <c:pt idx="19332">
                  <c:v>-0.198626</c:v>
                </c:pt>
                <c:pt idx="19333">
                  <c:v>-0.198626</c:v>
                </c:pt>
                <c:pt idx="19334">
                  <c:v>-8.5527000000000006E-2</c:v>
                </c:pt>
                <c:pt idx="19335">
                  <c:v>-5.8284000000000002E-2</c:v>
                </c:pt>
                <c:pt idx="19336">
                  <c:v>-3.5238999999999999E-2</c:v>
                </c:pt>
                <c:pt idx="19337">
                  <c:v>-1.7388000000000001E-2</c:v>
                </c:pt>
                <c:pt idx="19338">
                  <c:v>2.43E-4</c:v>
                </c:pt>
                <c:pt idx="19339">
                  <c:v>1.3450999999999999E-2</c:v>
                </c:pt>
                <c:pt idx="19340">
                  <c:v>2.588E-2</c:v>
                </c:pt>
                <c:pt idx="19341">
                  <c:v>2.588E-2</c:v>
                </c:pt>
                <c:pt idx="19342">
                  <c:v>0.106144</c:v>
                </c:pt>
                <c:pt idx="19343">
                  <c:v>0.106144</c:v>
                </c:pt>
                <c:pt idx="19344">
                  <c:v>0.11468</c:v>
                </c:pt>
                <c:pt idx="19345">
                  <c:v>0.12081500000000001</c:v>
                </c:pt>
                <c:pt idx="19346">
                  <c:v>0.12081500000000001</c:v>
                </c:pt>
                <c:pt idx="19347">
                  <c:v>0.196574</c:v>
                </c:pt>
                <c:pt idx="19348">
                  <c:v>0.196574</c:v>
                </c:pt>
                <c:pt idx="19349">
                  <c:v>0.19766700000000001</c:v>
                </c:pt>
                <c:pt idx="19350">
                  <c:v>0.27129300000000001</c:v>
                </c:pt>
                <c:pt idx="19351">
                  <c:v>0.27129300000000001</c:v>
                </c:pt>
                <c:pt idx="19352">
                  <c:v>0.29370200000000002</c:v>
                </c:pt>
                <c:pt idx="19353">
                  <c:v>0.31847799999999998</c:v>
                </c:pt>
                <c:pt idx="19354">
                  <c:v>0.31847799999999998</c:v>
                </c:pt>
                <c:pt idx="19355">
                  <c:v>0.45882099999999998</c:v>
                </c:pt>
                <c:pt idx="19356">
                  <c:v>0.45882099999999998</c:v>
                </c:pt>
                <c:pt idx="19357">
                  <c:v>0.470057</c:v>
                </c:pt>
                <c:pt idx="19358">
                  <c:v>0.62796200000000002</c:v>
                </c:pt>
                <c:pt idx="19359">
                  <c:v>0.62796200000000002</c:v>
                </c:pt>
                <c:pt idx="19360">
                  <c:v>0.675153</c:v>
                </c:pt>
                <c:pt idx="19361">
                  <c:v>0.72511199999999998</c:v>
                </c:pt>
                <c:pt idx="19362">
                  <c:v>0.72511199999999998</c:v>
                </c:pt>
                <c:pt idx="19363">
                  <c:v>0.94036200000000003</c:v>
                </c:pt>
                <c:pt idx="19364">
                  <c:v>0.94036200000000003</c:v>
                </c:pt>
                <c:pt idx="19365">
                  <c:v>0.97463100000000003</c:v>
                </c:pt>
                <c:pt idx="19366">
                  <c:v>1.239565</c:v>
                </c:pt>
                <c:pt idx="19367">
                  <c:v>1.239565</c:v>
                </c:pt>
                <c:pt idx="19368">
                  <c:v>1.3147230000000001</c:v>
                </c:pt>
                <c:pt idx="19369">
                  <c:v>1.3909879999999999</c:v>
                </c:pt>
                <c:pt idx="19370">
                  <c:v>1.3909879999999999</c:v>
                </c:pt>
                <c:pt idx="19371">
                  <c:v>1.660793</c:v>
                </c:pt>
                <c:pt idx="19372">
                  <c:v>1.660793</c:v>
                </c:pt>
                <c:pt idx="19373">
                  <c:v>1.705954</c:v>
                </c:pt>
                <c:pt idx="19374">
                  <c:v>2.041388</c:v>
                </c:pt>
                <c:pt idx="19375">
                  <c:v>2.041388</c:v>
                </c:pt>
                <c:pt idx="19376">
                  <c:v>2.1289750000000001</c:v>
                </c:pt>
                <c:pt idx="19377">
                  <c:v>2.2158549999999999</c:v>
                </c:pt>
                <c:pt idx="19378">
                  <c:v>2.2158549999999999</c:v>
                </c:pt>
                <c:pt idx="19379">
                  <c:v>2.4958589999999998</c:v>
                </c:pt>
                <c:pt idx="19380">
                  <c:v>2.4958589999999998</c:v>
                </c:pt>
                <c:pt idx="19381">
                  <c:v>2.548435</c:v>
                </c:pt>
                <c:pt idx="19382">
                  <c:v>2.8755799999999998</c:v>
                </c:pt>
                <c:pt idx="19383">
                  <c:v>2.8755799999999998</c:v>
                </c:pt>
                <c:pt idx="19384">
                  <c:v>2.950933</c:v>
                </c:pt>
                <c:pt idx="19385">
                  <c:v>3.0276559999999999</c:v>
                </c:pt>
                <c:pt idx="19386">
                  <c:v>3.0276559999999999</c:v>
                </c:pt>
                <c:pt idx="19387">
                  <c:v>3.0276559999999999</c:v>
                </c:pt>
                <c:pt idx="19388">
                  <c:v>3.2651759999999999</c:v>
                </c:pt>
                <c:pt idx="19389">
                  <c:v>3.2651759999999999</c:v>
                </c:pt>
                <c:pt idx="19390">
                  <c:v>3.3818830000000002</c:v>
                </c:pt>
                <c:pt idx="19391">
                  <c:v>3.3818830000000002</c:v>
                </c:pt>
                <c:pt idx="19392">
                  <c:v>3.5210379999999999</c:v>
                </c:pt>
                <c:pt idx="19393">
                  <c:v>3.5891359999999999</c:v>
                </c:pt>
                <c:pt idx="19394">
                  <c:v>3.656453</c:v>
                </c:pt>
                <c:pt idx="19395">
                  <c:v>3.7203309999999998</c:v>
                </c:pt>
                <c:pt idx="19396">
                  <c:v>3.7203309999999998</c:v>
                </c:pt>
                <c:pt idx="19397">
                  <c:v>3.7203309999999998</c:v>
                </c:pt>
                <c:pt idx="19398">
                  <c:v>4.036098</c:v>
                </c:pt>
                <c:pt idx="19399">
                  <c:v>4.100676</c:v>
                </c:pt>
                <c:pt idx="19400">
                  <c:v>4.1648019999999999</c:v>
                </c:pt>
                <c:pt idx="19401">
                  <c:v>4.2284069999999998</c:v>
                </c:pt>
                <c:pt idx="19402">
                  <c:v>4.2914269999999997</c:v>
                </c:pt>
                <c:pt idx="19403">
                  <c:v>4.3538230000000002</c:v>
                </c:pt>
                <c:pt idx="19404">
                  <c:v>4.3538230000000002</c:v>
                </c:pt>
                <c:pt idx="19405">
                  <c:v>4.3538230000000002</c:v>
                </c:pt>
                <c:pt idx="19406">
                  <c:v>4.6476639999999998</c:v>
                </c:pt>
                <c:pt idx="19407">
                  <c:v>4.7057869999999999</c:v>
                </c:pt>
                <c:pt idx="19408">
                  <c:v>4.7634259999999999</c:v>
                </c:pt>
                <c:pt idx="19409">
                  <c:v>4.8206329999999999</c:v>
                </c:pt>
                <c:pt idx="19410">
                  <c:v>4.8774379999999997</c:v>
                </c:pt>
                <c:pt idx="19411">
                  <c:v>4.9318939999999998</c:v>
                </c:pt>
                <c:pt idx="19412">
                  <c:v>4.9318939999999998</c:v>
                </c:pt>
                <c:pt idx="19413">
                  <c:v>4.9318939999999998</c:v>
                </c:pt>
                <c:pt idx="19414">
                  <c:v>5.1984019999999997</c:v>
                </c:pt>
                <c:pt idx="19415">
                  <c:v>5.2495810000000001</c:v>
                </c:pt>
                <c:pt idx="19416">
                  <c:v>5.2999809999999998</c:v>
                </c:pt>
                <c:pt idx="19417">
                  <c:v>5.34945</c:v>
                </c:pt>
                <c:pt idx="19418">
                  <c:v>5.3966989999999999</c:v>
                </c:pt>
                <c:pt idx="19419">
                  <c:v>5.4419969999999998</c:v>
                </c:pt>
                <c:pt idx="19420">
                  <c:v>5.4419969999999998</c:v>
                </c:pt>
                <c:pt idx="19421">
                  <c:v>5.4419969999999998</c:v>
                </c:pt>
                <c:pt idx="19422">
                  <c:v>5.7591210000000004</c:v>
                </c:pt>
                <c:pt idx="19423">
                  <c:v>5.7975960000000004</c:v>
                </c:pt>
                <c:pt idx="19424">
                  <c:v>5.8346</c:v>
                </c:pt>
                <c:pt idx="19425">
                  <c:v>5.8701850000000002</c:v>
                </c:pt>
                <c:pt idx="19426">
                  <c:v>5.9038009999999996</c:v>
                </c:pt>
                <c:pt idx="19427">
                  <c:v>5.9361309999999996</c:v>
                </c:pt>
                <c:pt idx="19428">
                  <c:v>5.9361309999999996</c:v>
                </c:pt>
                <c:pt idx="19429">
                  <c:v>5.9361309999999996</c:v>
                </c:pt>
                <c:pt idx="19430">
                  <c:v>6.0975960000000002</c:v>
                </c:pt>
                <c:pt idx="19431">
                  <c:v>6.1251449999999998</c:v>
                </c:pt>
                <c:pt idx="19432">
                  <c:v>6.1515779999999998</c:v>
                </c:pt>
                <c:pt idx="19433">
                  <c:v>6.1769290000000003</c:v>
                </c:pt>
                <c:pt idx="19434">
                  <c:v>6.2030529999999997</c:v>
                </c:pt>
                <c:pt idx="19435">
                  <c:v>6.2277339999999999</c:v>
                </c:pt>
                <c:pt idx="19436">
                  <c:v>6.2277339999999999</c:v>
                </c:pt>
                <c:pt idx="19437">
                  <c:v>6.2277339999999999</c:v>
                </c:pt>
                <c:pt idx="19438">
                  <c:v>6.3543859999999999</c:v>
                </c:pt>
                <c:pt idx="19439">
                  <c:v>6.3763550000000002</c:v>
                </c:pt>
                <c:pt idx="19440">
                  <c:v>6.3991759999999998</c:v>
                </c:pt>
                <c:pt idx="19441">
                  <c:v>6.4212499999999997</c:v>
                </c:pt>
                <c:pt idx="19442">
                  <c:v>6.4426160000000001</c:v>
                </c:pt>
                <c:pt idx="19443">
                  <c:v>6.4634239999999998</c:v>
                </c:pt>
                <c:pt idx="19444">
                  <c:v>6.4634239999999998</c:v>
                </c:pt>
                <c:pt idx="19445">
                  <c:v>6.4634239999999998</c:v>
                </c:pt>
                <c:pt idx="19446">
                  <c:v>6.5704289999999999</c:v>
                </c:pt>
                <c:pt idx="19447">
                  <c:v>6.5912569999999997</c:v>
                </c:pt>
                <c:pt idx="19448">
                  <c:v>6.6115880000000002</c:v>
                </c:pt>
                <c:pt idx="19449">
                  <c:v>6.6314580000000003</c:v>
                </c:pt>
                <c:pt idx="19450">
                  <c:v>6.6499899999999998</c:v>
                </c:pt>
                <c:pt idx="19451">
                  <c:v>6.6690250000000004</c:v>
                </c:pt>
                <c:pt idx="19452">
                  <c:v>6.6690250000000004</c:v>
                </c:pt>
                <c:pt idx="19453">
                  <c:v>6.6690250000000004</c:v>
                </c:pt>
                <c:pt idx="19454">
                  <c:v>6.7631699999999997</c:v>
                </c:pt>
                <c:pt idx="19455">
                  <c:v>6.7814839999999998</c:v>
                </c:pt>
                <c:pt idx="19456">
                  <c:v>6.7986490000000002</c:v>
                </c:pt>
                <c:pt idx="19457">
                  <c:v>6.816287</c:v>
                </c:pt>
                <c:pt idx="19458">
                  <c:v>6.8337560000000002</c:v>
                </c:pt>
                <c:pt idx="19459">
                  <c:v>6.850886</c:v>
                </c:pt>
                <c:pt idx="19460">
                  <c:v>6.850886</c:v>
                </c:pt>
                <c:pt idx="19461">
                  <c:v>6.850886</c:v>
                </c:pt>
                <c:pt idx="19462">
                  <c:v>6.931997</c:v>
                </c:pt>
                <c:pt idx="19463">
                  <c:v>6.9476959999999996</c:v>
                </c:pt>
                <c:pt idx="19464">
                  <c:v>6.9630570000000001</c:v>
                </c:pt>
                <c:pt idx="19465">
                  <c:v>6.9780819999999997</c:v>
                </c:pt>
                <c:pt idx="19466">
                  <c:v>6.9913889999999999</c:v>
                </c:pt>
                <c:pt idx="19467">
                  <c:v>7.0043829999999998</c:v>
                </c:pt>
                <c:pt idx="19468">
                  <c:v>7.0043829999999998</c:v>
                </c:pt>
                <c:pt idx="19469">
                  <c:v>7.0043829999999998</c:v>
                </c:pt>
                <c:pt idx="19470">
                  <c:v>7.0913089999999999</c:v>
                </c:pt>
                <c:pt idx="19471">
                  <c:v>7.1020719999999997</c:v>
                </c:pt>
                <c:pt idx="19472">
                  <c:v>7.1120780000000003</c:v>
                </c:pt>
                <c:pt idx="19473">
                  <c:v>7.1224980000000002</c:v>
                </c:pt>
                <c:pt idx="19474">
                  <c:v>7.1224980000000002</c:v>
                </c:pt>
                <c:pt idx="19475">
                  <c:v>7.1224980000000002</c:v>
                </c:pt>
                <c:pt idx="19476">
                  <c:v>7.1617730000000002</c:v>
                </c:pt>
                <c:pt idx="19477">
                  <c:v>7.1617730000000002</c:v>
                </c:pt>
                <c:pt idx="19478">
                  <c:v>7.1925179999999997</c:v>
                </c:pt>
                <c:pt idx="19479">
                  <c:v>7.2009449999999999</c:v>
                </c:pt>
                <c:pt idx="19480">
                  <c:v>7.2093850000000002</c:v>
                </c:pt>
                <c:pt idx="19481">
                  <c:v>7.2176619999999998</c:v>
                </c:pt>
                <c:pt idx="19482">
                  <c:v>7.2176619999999998</c:v>
                </c:pt>
                <c:pt idx="19483">
                  <c:v>7.2176619999999998</c:v>
                </c:pt>
                <c:pt idx="19484">
                  <c:v>7.255077</c:v>
                </c:pt>
                <c:pt idx="19485">
                  <c:v>7.255077</c:v>
                </c:pt>
                <c:pt idx="19486">
                  <c:v>7.2817730000000003</c:v>
                </c:pt>
                <c:pt idx="19487">
                  <c:v>7.2893400000000002</c:v>
                </c:pt>
                <c:pt idx="19488">
                  <c:v>7.2975630000000002</c:v>
                </c:pt>
                <c:pt idx="19489">
                  <c:v>7.304996</c:v>
                </c:pt>
                <c:pt idx="19490">
                  <c:v>7.304996</c:v>
                </c:pt>
                <c:pt idx="19491">
                  <c:v>7.304996</c:v>
                </c:pt>
                <c:pt idx="19492">
                  <c:v>7.3430090000000003</c:v>
                </c:pt>
                <c:pt idx="19493">
                  <c:v>7.3430090000000003</c:v>
                </c:pt>
                <c:pt idx="19494">
                  <c:v>7.3718180000000002</c:v>
                </c:pt>
                <c:pt idx="19495">
                  <c:v>7.3808290000000003</c:v>
                </c:pt>
                <c:pt idx="19496">
                  <c:v>7.3906970000000003</c:v>
                </c:pt>
                <c:pt idx="19497">
                  <c:v>7.4007649999999998</c:v>
                </c:pt>
                <c:pt idx="19498">
                  <c:v>7.4007649999999998</c:v>
                </c:pt>
                <c:pt idx="19499">
                  <c:v>7.4007649999999998</c:v>
                </c:pt>
                <c:pt idx="19500">
                  <c:v>7.4450089999999998</c:v>
                </c:pt>
                <c:pt idx="19501">
                  <c:v>7.4450089999999998</c:v>
                </c:pt>
                <c:pt idx="19502">
                  <c:v>7.4809910000000004</c:v>
                </c:pt>
                <c:pt idx="19503">
                  <c:v>7.4935910000000003</c:v>
                </c:pt>
                <c:pt idx="19504">
                  <c:v>7.5063079999999998</c:v>
                </c:pt>
                <c:pt idx="19505">
                  <c:v>7.5191140000000001</c:v>
                </c:pt>
                <c:pt idx="19506">
                  <c:v>7.5191140000000001</c:v>
                </c:pt>
                <c:pt idx="19507">
                  <c:v>7.5191140000000001</c:v>
                </c:pt>
                <c:pt idx="19508">
                  <c:v>7.5689929999999999</c:v>
                </c:pt>
                <c:pt idx="19509">
                  <c:v>7.5689929999999999</c:v>
                </c:pt>
                <c:pt idx="19510">
                  <c:v>7.6141129999999997</c:v>
                </c:pt>
                <c:pt idx="19511">
                  <c:v>7.626125</c:v>
                </c:pt>
                <c:pt idx="19512">
                  <c:v>7.6385339999999999</c:v>
                </c:pt>
                <c:pt idx="19513">
                  <c:v>7.651084</c:v>
                </c:pt>
                <c:pt idx="19514">
                  <c:v>7.651084</c:v>
                </c:pt>
                <c:pt idx="19515">
                  <c:v>7.651084</c:v>
                </c:pt>
                <c:pt idx="19516">
                  <c:v>7.7000999999999999</c:v>
                </c:pt>
                <c:pt idx="19517">
                  <c:v>7.7000999999999999</c:v>
                </c:pt>
                <c:pt idx="19518">
                  <c:v>7.7421119999999997</c:v>
                </c:pt>
                <c:pt idx="19519">
                  <c:v>7.7537380000000002</c:v>
                </c:pt>
                <c:pt idx="19520">
                  <c:v>7.765174</c:v>
                </c:pt>
                <c:pt idx="19521">
                  <c:v>7.7757670000000001</c:v>
                </c:pt>
                <c:pt idx="19522">
                  <c:v>7.7757670000000001</c:v>
                </c:pt>
                <c:pt idx="19523">
                  <c:v>7.7757670000000001</c:v>
                </c:pt>
                <c:pt idx="19524">
                  <c:v>7.8205770000000001</c:v>
                </c:pt>
                <c:pt idx="19525">
                  <c:v>7.8205770000000001</c:v>
                </c:pt>
                <c:pt idx="19526">
                  <c:v>7.8575699999999999</c:v>
                </c:pt>
                <c:pt idx="19527">
                  <c:v>7.8677289999999998</c:v>
                </c:pt>
                <c:pt idx="19528">
                  <c:v>7.8779870000000001</c:v>
                </c:pt>
                <c:pt idx="19529">
                  <c:v>7.8881399999999999</c:v>
                </c:pt>
                <c:pt idx="19530">
                  <c:v>7.8881399999999999</c:v>
                </c:pt>
                <c:pt idx="19531">
                  <c:v>7.8881399999999999</c:v>
                </c:pt>
                <c:pt idx="19532">
                  <c:v>7.9300829999999998</c:v>
                </c:pt>
                <c:pt idx="19533">
                  <c:v>7.9300829999999998</c:v>
                </c:pt>
                <c:pt idx="19534">
                  <c:v>7.9617009999999997</c:v>
                </c:pt>
                <c:pt idx="19535">
                  <c:v>7.9709380000000003</c:v>
                </c:pt>
                <c:pt idx="19536">
                  <c:v>7.9800950000000004</c:v>
                </c:pt>
                <c:pt idx="19537">
                  <c:v>7.9891839999999998</c:v>
                </c:pt>
                <c:pt idx="19538">
                  <c:v>7.9891839999999998</c:v>
                </c:pt>
                <c:pt idx="19539">
                  <c:v>7.9891839999999998</c:v>
                </c:pt>
                <c:pt idx="19540">
                  <c:v>8.0288950000000003</c:v>
                </c:pt>
                <c:pt idx="19541">
                  <c:v>8.0288950000000003</c:v>
                </c:pt>
                <c:pt idx="19542">
                  <c:v>8.0592260000000007</c:v>
                </c:pt>
                <c:pt idx="19543">
                  <c:v>8.0683489999999995</c:v>
                </c:pt>
                <c:pt idx="19544">
                  <c:v>8.0775229999999993</c:v>
                </c:pt>
                <c:pt idx="19545">
                  <c:v>8.0867509999999996</c:v>
                </c:pt>
                <c:pt idx="19546">
                  <c:v>8.0867509999999996</c:v>
                </c:pt>
                <c:pt idx="19547">
                  <c:v>8.0867509999999996</c:v>
                </c:pt>
                <c:pt idx="19548">
                  <c:v>8.1554330000000004</c:v>
                </c:pt>
                <c:pt idx="19549">
                  <c:v>8.1554330000000004</c:v>
                </c:pt>
                <c:pt idx="19550">
                  <c:v>8.1860750000000007</c:v>
                </c:pt>
                <c:pt idx="19551">
                  <c:v>8.1955960000000001</c:v>
                </c:pt>
                <c:pt idx="19552">
                  <c:v>8.2048640000000006</c:v>
                </c:pt>
                <c:pt idx="19553">
                  <c:v>8.2142529999999994</c:v>
                </c:pt>
                <c:pt idx="19554">
                  <c:v>8.2142529999999994</c:v>
                </c:pt>
                <c:pt idx="19555">
                  <c:v>8.2142529999999994</c:v>
                </c:pt>
                <c:pt idx="19556">
                  <c:v>8.2549770000000002</c:v>
                </c:pt>
                <c:pt idx="19557">
                  <c:v>8.2549770000000002</c:v>
                </c:pt>
                <c:pt idx="19558">
                  <c:v>8.2849470000000007</c:v>
                </c:pt>
                <c:pt idx="19559">
                  <c:v>8.2930419999999998</c:v>
                </c:pt>
                <c:pt idx="19560">
                  <c:v>8.3010570000000001</c:v>
                </c:pt>
                <c:pt idx="19561">
                  <c:v>8.3087730000000004</c:v>
                </c:pt>
                <c:pt idx="19562">
                  <c:v>8.3087730000000004</c:v>
                </c:pt>
                <c:pt idx="19563">
                  <c:v>8.3087730000000004</c:v>
                </c:pt>
                <c:pt idx="19564">
                  <c:v>8.3438359999999996</c:v>
                </c:pt>
                <c:pt idx="19565">
                  <c:v>8.3438359999999996</c:v>
                </c:pt>
                <c:pt idx="19566">
                  <c:v>8.3594650000000001</c:v>
                </c:pt>
                <c:pt idx="19567">
                  <c:v>8.3634649999999997</c:v>
                </c:pt>
                <c:pt idx="19568">
                  <c:v>8.3669949999999993</c:v>
                </c:pt>
                <c:pt idx="19569">
                  <c:v>8.3696529999999996</c:v>
                </c:pt>
                <c:pt idx="19570">
                  <c:v>8.3696529999999996</c:v>
                </c:pt>
                <c:pt idx="19571">
                  <c:v>8.3920139999999996</c:v>
                </c:pt>
                <c:pt idx="19572">
                  <c:v>8.3920139999999996</c:v>
                </c:pt>
                <c:pt idx="19573">
                  <c:v>8.3920139999999996</c:v>
                </c:pt>
                <c:pt idx="19574">
                  <c:v>8.3956060000000008</c:v>
                </c:pt>
                <c:pt idx="19575">
                  <c:v>8.3963999999999999</c:v>
                </c:pt>
                <c:pt idx="19576">
                  <c:v>8.3966379999999994</c:v>
                </c:pt>
                <c:pt idx="19577">
                  <c:v>8.3969439999999995</c:v>
                </c:pt>
                <c:pt idx="19578">
                  <c:v>8.3969439999999995</c:v>
                </c:pt>
                <c:pt idx="19579">
                  <c:v>8.4113559999999996</c:v>
                </c:pt>
                <c:pt idx="19580">
                  <c:v>8.4113559999999996</c:v>
                </c:pt>
                <c:pt idx="19581">
                  <c:v>8.4113559999999996</c:v>
                </c:pt>
                <c:pt idx="19582">
                  <c:v>8.4056770000000007</c:v>
                </c:pt>
                <c:pt idx="19583">
                  <c:v>8.4046959999999995</c:v>
                </c:pt>
                <c:pt idx="19584">
                  <c:v>8.4037039999999994</c:v>
                </c:pt>
                <c:pt idx="19585">
                  <c:v>8.4027229999999999</c:v>
                </c:pt>
                <c:pt idx="19586">
                  <c:v>8.4027229999999999</c:v>
                </c:pt>
                <c:pt idx="19587">
                  <c:v>8.4154710000000001</c:v>
                </c:pt>
                <c:pt idx="19588">
                  <c:v>8.4154710000000001</c:v>
                </c:pt>
                <c:pt idx="19589">
                  <c:v>8.4154710000000001</c:v>
                </c:pt>
                <c:pt idx="19590">
                  <c:v>8.4100090000000005</c:v>
                </c:pt>
                <c:pt idx="19591">
                  <c:v>8.4093160000000005</c:v>
                </c:pt>
                <c:pt idx="19592">
                  <c:v>8.4086029999999994</c:v>
                </c:pt>
                <c:pt idx="19593">
                  <c:v>8.4075620000000004</c:v>
                </c:pt>
                <c:pt idx="19594">
                  <c:v>8.4075620000000004</c:v>
                </c:pt>
                <c:pt idx="19595">
                  <c:v>8.4212089999999993</c:v>
                </c:pt>
                <c:pt idx="19596">
                  <c:v>8.4212089999999993</c:v>
                </c:pt>
                <c:pt idx="19597">
                  <c:v>8.4212089999999993</c:v>
                </c:pt>
                <c:pt idx="19598">
                  <c:v>8.4032730000000004</c:v>
                </c:pt>
                <c:pt idx="19599">
                  <c:v>8.4032730000000004</c:v>
                </c:pt>
                <c:pt idx="19600">
                  <c:v>8.4032730000000004</c:v>
                </c:pt>
                <c:pt idx="19601">
                  <c:v>8.4108520000000002</c:v>
                </c:pt>
                <c:pt idx="19602">
                  <c:v>8.4108520000000002</c:v>
                </c:pt>
                <c:pt idx="19603">
                  <c:v>8.4108520000000002</c:v>
                </c:pt>
                <c:pt idx="19604">
                  <c:v>8.4013000000000009</c:v>
                </c:pt>
                <c:pt idx="19605">
                  <c:v>8.3966740000000009</c:v>
                </c:pt>
                <c:pt idx="19606">
                  <c:v>8.3801509999999997</c:v>
                </c:pt>
                <c:pt idx="19607">
                  <c:v>8.3738980000000005</c:v>
                </c:pt>
                <c:pt idx="19608">
                  <c:v>8.3738980000000005</c:v>
                </c:pt>
                <c:pt idx="19609">
                  <c:v>8.3713809999999995</c:v>
                </c:pt>
                <c:pt idx="19610">
                  <c:v>8.3713809999999995</c:v>
                </c:pt>
                <c:pt idx="19611">
                  <c:v>8.3713809999999995</c:v>
                </c:pt>
                <c:pt idx="19612">
                  <c:v>8.3575470000000003</c:v>
                </c:pt>
                <c:pt idx="19613">
                  <c:v>8.3509100000000007</c:v>
                </c:pt>
                <c:pt idx="19614">
                  <c:v>8.3319159999999997</c:v>
                </c:pt>
                <c:pt idx="19615">
                  <c:v>8.3262090000000004</c:v>
                </c:pt>
                <c:pt idx="19616">
                  <c:v>8.3262090000000004</c:v>
                </c:pt>
                <c:pt idx="19617">
                  <c:v>8.3262090000000004</c:v>
                </c:pt>
                <c:pt idx="19618">
                  <c:v>8.3262090000000004</c:v>
                </c:pt>
                <c:pt idx="19619">
                  <c:v>8.3262090000000004</c:v>
                </c:pt>
                <c:pt idx="19620">
                  <c:v>8.3262090000000004</c:v>
                </c:pt>
                <c:pt idx="19621">
                  <c:v>8.3262090000000004</c:v>
                </c:pt>
                <c:pt idx="19622">
                  <c:v>8.3284450000000003</c:v>
                </c:pt>
                <c:pt idx="19623">
                  <c:v>8.3284450000000003</c:v>
                </c:pt>
                <c:pt idx="19624">
                  <c:v>8.3284450000000003</c:v>
                </c:pt>
                <c:pt idx="19625">
                  <c:v>8.3284450000000003</c:v>
                </c:pt>
                <c:pt idx="19626">
                  <c:v>8.3284450000000003</c:v>
                </c:pt>
                <c:pt idx="19627">
                  <c:v>8.3223339999999997</c:v>
                </c:pt>
                <c:pt idx="19628">
                  <c:v>8.3181700000000003</c:v>
                </c:pt>
                <c:pt idx="19629">
                  <c:v>8.3144019999999994</c:v>
                </c:pt>
                <c:pt idx="19630">
                  <c:v>8.3014740000000007</c:v>
                </c:pt>
                <c:pt idx="19631">
                  <c:v>8.3014740000000007</c:v>
                </c:pt>
                <c:pt idx="19632">
                  <c:v>8.3014740000000007</c:v>
                </c:pt>
                <c:pt idx="19633">
                  <c:v>8.3128510000000002</c:v>
                </c:pt>
                <c:pt idx="19634">
                  <c:v>8.3128510000000002</c:v>
                </c:pt>
                <c:pt idx="19635">
                  <c:v>8.3128510000000002</c:v>
                </c:pt>
                <c:pt idx="19636">
                  <c:v>8.3052890000000001</c:v>
                </c:pt>
                <c:pt idx="19637">
                  <c:v>8.2998700000000003</c:v>
                </c:pt>
                <c:pt idx="19638">
                  <c:v>8.2762349999999998</c:v>
                </c:pt>
                <c:pt idx="19639">
                  <c:v>8.2762349999999998</c:v>
                </c:pt>
                <c:pt idx="19640">
                  <c:v>8.2700030000000009</c:v>
                </c:pt>
                <c:pt idx="19641">
                  <c:v>8.2700030000000009</c:v>
                </c:pt>
                <c:pt idx="19642">
                  <c:v>8.2774459999999994</c:v>
                </c:pt>
                <c:pt idx="19643">
                  <c:v>8.2774459999999994</c:v>
                </c:pt>
                <c:pt idx="19644">
                  <c:v>8.2774459999999994</c:v>
                </c:pt>
                <c:pt idx="19645">
                  <c:v>8.2563239999999993</c:v>
                </c:pt>
                <c:pt idx="19646">
                  <c:v>8.2150669999999995</c:v>
                </c:pt>
                <c:pt idx="19647">
                  <c:v>8.2150669999999995</c:v>
                </c:pt>
                <c:pt idx="19648">
                  <c:v>8.2035459999999993</c:v>
                </c:pt>
                <c:pt idx="19649">
                  <c:v>8.2035459999999993</c:v>
                </c:pt>
                <c:pt idx="19650">
                  <c:v>8.2035459999999993</c:v>
                </c:pt>
                <c:pt idx="19651">
                  <c:v>8.2035459999999993</c:v>
                </c:pt>
                <c:pt idx="19652">
                  <c:v>8.2001650000000001</c:v>
                </c:pt>
                <c:pt idx="19653">
                  <c:v>8.2001650000000001</c:v>
                </c:pt>
                <c:pt idx="19654">
                  <c:v>8.1480230000000002</c:v>
                </c:pt>
                <c:pt idx="19655">
                  <c:v>8.1480230000000002</c:v>
                </c:pt>
                <c:pt idx="19656">
                  <c:v>8.1302450000000004</c:v>
                </c:pt>
                <c:pt idx="19657">
                  <c:v>8.1123379999999994</c:v>
                </c:pt>
                <c:pt idx="19658">
                  <c:v>8.0943529999999999</c:v>
                </c:pt>
                <c:pt idx="19659">
                  <c:v>8.0765829999999994</c:v>
                </c:pt>
                <c:pt idx="19660">
                  <c:v>8.0765829999999994</c:v>
                </c:pt>
                <c:pt idx="19661">
                  <c:v>8.0656580000000009</c:v>
                </c:pt>
                <c:pt idx="19662">
                  <c:v>8.0043550000000003</c:v>
                </c:pt>
                <c:pt idx="19663">
                  <c:v>8.0043550000000003</c:v>
                </c:pt>
                <c:pt idx="19664">
                  <c:v>7.9857399999999998</c:v>
                </c:pt>
                <c:pt idx="19665">
                  <c:v>7.9681519999999999</c:v>
                </c:pt>
                <c:pt idx="19666">
                  <c:v>7.9516429999999998</c:v>
                </c:pt>
                <c:pt idx="19667">
                  <c:v>7.9361540000000002</c:v>
                </c:pt>
                <c:pt idx="19668">
                  <c:v>7.9361540000000002</c:v>
                </c:pt>
                <c:pt idx="19669">
                  <c:v>7.9497220000000004</c:v>
                </c:pt>
                <c:pt idx="19670">
                  <c:v>7.9155749999999996</c:v>
                </c:pt>
                <c:pt idx="19671">
                  <c:v>7.9155749999999996</c:v>
                </c:pt>
                <c:pt idx="19672">
                  <c:v>7.9088609999999999</c:v>
                </c:pt>
                <c:pt idx="19673">
                  <c:v>7.9039630000000001</c:v>
                </c:pt>
                <c:pt idx="19674">
                  <c:v>7.9005729999999996</c:v>
                </c:pt>
                <c:pt idx="19675">
                  <c:v>7.8986479999999997</c:v>
                </c:pt>
                <c:pt idx="19676">
                  <c:v>7.8986479999999997</c:v>
                </c:pt>
                <c:pt idx="19677">
                  <c:v>7.9607390000000002</c:v>
                </c:pt>
                <c:pt idx="19678">
                  <c:v>7.973109</c:v>
                </c:pt>
                <c:pt idx="19679">
                  <c:v>7.973109</c:v>
                </c:pt>
                <c:pt idx="19680">
                  <c:v>7.9833239999999996</c:v>
                </c:pt>
                <c:pt idx="19681">
                  <c:v>8.0036799999999992</c:v>
                </c:pt>
                <c:pt idx="19682">
                  <c:v>8.0247980000000005</c:v>
                </c:pt>
                <c:pt idx="19683">
                  <c:v>8.0463090000000008</c:v>
                </c:pt>
                <c:pt idx="19684">
                  <c:v>8.0463090000000008</c:v>
                </c:pt>
                <c:pt idx="19685">
                  <c:v>8.2406629999999996</c:v>
                </c:pt>
                <c:pt idx="19686">
                  <c:v>8.2895160000000008</c:v>
                </c:pt>
                <c:pt idx="19687">
                  <c:v>8.2895160000000008</c:v>
                </c:pt>
                <c:pt idx="19688">
                  <c:v>8.3079400000000003</c:v>
                </c:pt>
                <c:pt idx="19689">
                  <c:v>8.3277190000000001</c:v>
                </c:pt>
                <c:pt idx="19690">
                  <c:v>8.3424560000000003</c:v>
                </c:pt>
                <c:pt idx="19691">
                  <c:v>8.3513479999999998</c:v>
                </c:pt>
                <c:pt idx="19692">
                  <c:v>8.3513479999999998</c:v>
                </c:pt>
                <c:pt idx="19693">
                  <c:v>8.3889130000000005</c:v>
                </c:pt>
                <c:pt idx="19694">
                  <c:v>8.3508479999999992</c:v>
                </c:pt>
                <c:pt idx="19695">
                  <c:v>8.3508479999999992</c:v>
                </c:pt>
                <c:pt idx="19696">
                  <c:v>8.3227250000000002</c:v>
                </c:pt>
                <c:pt idx="19697">
                  <c:v>8.2832919999999994</c:v>
                </c:pt>
                <c:pt idx="19698">
                  <c:v>8.2322889999999997</c:v>
                </c:pt>
                <c:pt idx="19699">
                  <c:v>8.1717479999999991</c:v>
                </c:pt>
                <c:pt idx="19700">
                  <c:v>8.1717479999999991</c:v>
                </c:pt>
                <c:pt idx="19701">
                  <c:v>7.946529</c:v>
                </c:pt>
                <c:pt idx="19702">
                  <c:v>7.6783789999999996</c:v>
                </c:pt>
                <c:pt idx="19703">
                  <c:v>7.6783789999999996</c:v>
                </c:pt>
                <c:pt idx="19704">
                  <c:v>7.5617789999999996</c:v>
                </c:pt>
                <c:pt idx="19705">
                  <c:v>7.4397679999999999</c:v>
                </c:pt>
                <c:pt idx="19706">
                  <c:v>7.3016459999999999</c:v>
                </c:pt>
                <c:pt idx="19707">
                  <c:v>7.1587519999999998</c:v>
                </c:pt>
                <c:pt idx="19708">
                  <c:v>7.1587519999999998</c:v>
                </c:pt>
                <c:pt idx="19709">
                  <c:v>5.5339210000000003</c:v>
                </c:pt>
                <c:pt idx="19710">
                  <c:v>5.0627300000000002</c:v>
                </c:pt>
                <c:pt idx="19711">
                  <c:v>5.0627300000000002</c:v>
                </c:pt>
                <c:pt idx="19712">
                  <c:v>4.9026420000000002</c:v>
                </c:pt>
                <c:pt idx="19713">
                  <c:v>4.7480089999999997</c:v>
                </c:pt>
                <c:pt idx="19714">
                  <c:v>4.6057709999999998</c:v>
                </c:pt>
                <c:pt idx="19715">
                  <c:v>4.4828289999999997</c:v>
                </c:pt>
                <c:pt idx="19716">
                  <c:v>4.4828289999999997</c:v>
                </c:pt>
                <c:pt idx="19717">
                  <c:v>4.0563229999999999</c:v>
                </c:pt>
                <c:pt idx="19718">
                  <c:v>3.911832</c:v>
                </c:pt>
                <c:pt idx="19719">
                  <c:v>3.911832</c:v>
                </c:pt>
                <c:pt idx="19720">
                  <c:v>3.8757619999999999</c:v>
                </c:pt>
                <c:pt idx="19721">
                  <c:v>3.8529689999999999</c:v>
                </c:pt>
                <c:pt idx="19722">
                  <c:v>3.8347199999999999</c:v>
                </c:pt>
                <c:pt idx="19723">
                  <c:v>3.8222130000000001</c:v>
                </c:pt>
                <c:pt idx="19724">
                  <c:v>3.8222130000000001</c:v>
                </c:pt>
                <c:pt idx="19725">
                  <c:v>3.7441439999999999</c:v>
                </c:pt>
                <c:pt idx="19726">
                  <c:v>3.677889</c:v>
                </c:pt>
                <c:pt idx="19727">
                  <c:v>3.677889</c:v>
                </c:pt>
                <c:pt idx="19728">
                  <c:v>3.6474000000000002</c:v>
                </c:pt>
                <c:pt idx="19729">
                  <c:v>3.6106099999999999</c:v>
                </c:pt>
                <c:pt idx="19730">
                  <c:v>3.6106099999999999</c:v>
                </c:pt>
                <c:pt idx="19731">
                  <c:v>3.4396420000000001</c:v>
                </c:pt>
                <c:pt idx="19732">
                  <c:v>3.4396420000000001</c:v>
                </c:pt>
                <c:pt idx="19733">
                  <c:v>3.4144040000000002</c:v>
                </c:pt>
                <c:pt idx="19734">
                  <c:v>3.1873070000000001</c:v>
                </c:pt>
                <c:pt idx="19735">
                  <c:v>3.1873070000000001</c:v>
                </c:pt>
                <c:pt idx="19736">
                  <c:v>3.1208819999999999</c:v>
                </c:pt>
                <c:pt idx="19737">
                  <c:v>3.0541019999999999</c:v>
                </c:pt>
                <c:pt idx="19738">
                  <c:v>3.0541019999999999</c:v>
                </c:pt>
                <c:pt idx="19739">
                  <c:v>2.8246009999999999</c:v>
                </c:pt>
                <c:pt idx="19740">
                  <c:v>2.8246009999999999</c:v>
                </c:pt>
                <c:pt idx="19741">
                  <c:v>2.7875459999999999</c:v>
                </c:pt>
                <c:pt idx="19742">
                  <c:v>2.5279609999999999</c:v>
                </c:pt>
                <c:pt idx="19743">
                  <c:v>2.5279609999999999</c:v>
                </c:pt>
                <c:pt idx="19744">
                  <c:v>2.465722</c:v>
                </c:pt>
                <c:pt idx="19745">
                  <c:v>2.4003130000000001</c:v>
                </c:pt>
                <c:pt idx="19746">
                  <c:v>2.4003130000000001</c:v>
                </c:pt>
                <c:pt idx="19747">
                  <c:v>2.1809240000000001</c:v>
                </c:pt>
                <c:pt idx="19748">
                  <c:v>2.1809240000000001</c:v>
                </c:pt>
                <c:pt idx="19749">
                  <c:v>2.1361240000000001</c:v>
                </c:pt>
                <c:pt idx="19750">
                  <c:v>1.879227</c:v>
                </c:pt>
                <c:pt idx="19751">
                  <c:v>1.879227</c:v>
                </c:pt>
                <c:pt idx="19752">
                  <c:v>1.8205800000000001</c:v>
                </c:pt>
                <c:pt idx="19753">
                  <c:v>1.7638020000000001</c:v>
                </c:pt>
                <c:pt idx="19754">
                  <c:v>1.7638020000000001</c:v>
                </c:pt>
                <c:pt idx="19755">
                  <c:v>1.598115</c:v>
                </c:pt>
                <c:pt idx="19756">
                  <c:v>1.598115</c:v>
                </c:pt>
                <c:pt idx="19757">
                  <c:v>1.5701959999999999</c:v>
                </c:pt>
                <c:pt idx="19758">
                  <c:v>1.409991</c:v>
                </c:pt>
                <c:pt idx="19759">
                  <c:v>1.3748830000000001</c:v>
                </c:pt>
                <c:pt idx="19760">
                  <c:v>1.3748830000000001</c:v>
                </c:pt>
                <c:pt idx="19761">
                  <c:v>1.3425670000000001</c:v>
                </c:pt>
                <c:pt idx="19762">
                  <c:v>1.3425670000000001</c:v>
                </c:pt>
                <c:pt idx="19763">
                  <c:v>1.2412160000000001</c:v>
                </c:pt>
                <c:pt idx="19764">
                  <c:v>1.2412160000000001</c:v>
                </c:pt>
                <c:pt idx="19765">
                  <c:v>1.230084</c:v>
                </c:pt>
                <c:pt idx="19766">
                  <c:v>1.1443460000000001</c:v>
                </c:pt>
                <c:pt idx="19767">
                  <c:v>1.1211930000000001</c:v>
                </c:pt>
                <c:pt idx="19768">
                  <c:v>1.1211930000000001</c:v>
                </c:pt>
                <c:pt idx="19769">
                  <c:v>1.0963639999999999</c:v>
                </c:pt>
                <c:pt idx="19770">
                  <c:v>1.0963639999999999</c:v>
                </c:pt>
                <c:pt idx="19771">
                  <c:v>0.99786900000000001</c:v>
                </c:pt>
                <c:pt idx="19772">
                  <c:v>0.99786900000000001</c:v>
                </c:pt>
                <c:pt idx="19773">
                  <c:v>0.98555000000000004</c:v>
                </c:pt>
                <c:pt idx="19774">
                  <c:v>0.86709899999999995</c:v>
                </c:pt>
                <c:pt idx="19775">
                  <c:v>0.83052800000000004</c:v>
                </c:pt>
                <c:pt idx="19776">
                  <c:v>0.78756099999999996</c:v>
                </c:pt>
                <c:pt idx="19777">
                  <c:v>0.78756099999999996</c:v>
                </c:pt>
                <c:pt idx="19778">
                  <c:v>0.78756099999999996</c:v>
                </c:pt>
                <c:pt idx="19779">
                  <c:v>0.62889499999999998</c:v>
                </c:pt>
                <c:pt idx="19780">
                  <c:v>0.62889499999999998</c:v>
                </c:pt>
                <c:pt idx="19781">
                  <c:v>0.59637600000000002</c:v>
                </c:pt>
                <c:pt idx="19782">
                  <c:v>0.35741499999999998</c:v>
                </c:pt>
                <c:pt idx="19783">
                  <c:v>0.28805399999999998</c:v>
                </c:pt>
                <c:pt idx="19784">
                  <c:v>0.21582599999999999</c:v>
                </c:pt>
                <c:pt idx="19785">
                  <c:v>0.21582599999999999</c:v>
                </c:pt>
                <c:pt idx="19786">
                  <c:v>0.21582599999999999</c:v>
                </c:pt>
                <c:pt idx="19787">
                  <c:v>-2.6307000000000001E-2</c:v>
                </c:pt>
                <c:pt idx="19788">
                  <c:v>-2.6307000000000001E-2</c:v>
                </c:pt>
                <c:pt idx="19789">
                  <c:v>-7.1832999999999994E-2</c:v>
                </c:pt>
                <c:pt idx="19790">
                  <c:v>-0.39091399999999998</c:v>
                </c:pt>
                <c:pt idx="19791">
                  <c:v>-0.47581600000000002</c:v>
                </c:pt>
                <c:pt idx="19792">
                  <c:v>-0.56179599999999996</c:v>
                </c:pt>
                <c:pt idx="19793">
                  <c:v>-0.56179599999999996</c:v>
                </c:pt>
                <c:pt idx="19794">
                  <c:v>-0.56179599999999996</c:v>
                </c:pt>
                <c:pt idx="19795">
                  <c:v>-0.84849200000000002</c:v>
                </c:pt>
                <c:pt idx="19796">
                  <c:v>-0.84849200000000002</c:v>
                </c:pt>
                <c:pt idx="19797">
                  <c:v>-0.89910500000000004</c:v>
                </c:pt>
                <c:pt idx="19798">
                  <c:v>-1.2460580000000001</c:v>
                </c:pt>
                <c:pt idx="19799">
                  <c:v>-1.3290599999999999</c:v>
                </c:pt>
                <c:pt idx="19800">
                  <c:v>-1.415751</c:v>
                </c:pt>
                <c:pt idx="19801">
                  <c:v>-1.415751</c:v>
                </c:pt>
                <c:pt idx="19802">
                  <c:v>-1.415751</c:v>
                </c:pt>
                <c:pt idx="19803">
                  <c:v>-1.7032400000000001</c:v>
                </c:pt>
                <c:pt idx="19804">
                  <c:v>-1.7032400000000001</c:v>
                </c:pt>
                <c:pt idx="19805">
                  <c:v>-1.7520770000000001</c:v>
                </c:pt>
                <c:pt idx="19806">
                  <c:v>-2.076921</c:v>
                </c:pt>
                <c:pt idx="19807">
                  <c:v>-2.1555659999999999</c:v>
                </c:pt>
                <c:pt idx="19808">
                  <c:v>-2.2292689999999999</c:v>
                </c:pt>
                <c:pt idx="19809">
                  <c:v>-2.2292689999999999</c:v>
                </c:pt>
                <c:pt idx="19810">
                  <c:v>-2.2292689999999999</c:v>
                </c:pt>
                <c:pt idx="19811">
                  <c:v>-2.7377099999999999</c:v>
                </c:pt>
                <c:pt idx="19812">
                  <c:v>-2.7377099999999999</c:v>
                </c:pt>
                <c:pt idx="19813">
                  <c:v>-2.7759559999999999</c:v>
                </c:pt>
                <c:pt idx="19814">
                  <c:v>-3.042122</c:v>
                </c:pt>
                <c:pt idx="19815">
                  <c:v>-3.1083630000000002</c:v>
                </c:pt>
                <c:pt idx="19816">
                  <c:v>-3.1716310000000001</c:v>
                </c:pt>
                <c:pt idx="19817">
                  <c:v>-3.1716310000000001</c:v>
                </c:pt>
                <c:pt idx="19818">
                  <c:v>-3.1716310000000001</c:v>
                </c:pt>
                <c:pt idx="19819">
                  <c:v>-3.4185460000000001</c:v>
                </c:pt>
                <c:pt idx="19820">
                  <c:v>-3.4185460000000001</c:v>
                </c:pt>
                <c:pt idx="19821">
                  <c:v>-3.4502429999999999</c:v>
                </c:pt>
                <c:pt idx="19822">
                  <c:v>-3.6938439999999999</c:v>
                </c:pt>
                <c:pt idx="19823">
                  <c:v>-3.7527919999999999</c:v>
                </c:pt>
                <c:pt idx="19824">
                  <c:v>-3.814279</c:v>
                </c:pt>
                <c:pt idx="19825">
                  <c:v>-3.814279</c:v>
                </c:pt>
                <c:pt idx="19826">
                  <c:v>-3.814279</c:v>
                </c:pt>
                <c:pt idx="19827">
                  <c:v>-4.031536</c:v>
                </c:pt>
                <c:pt idx="19828">
                  <c:v>-4.031536</c:v>
                </c:pt>
                <c:pt idx="19829">
                  <c:v>-4.0700289999999999</c:v>
                </c:pt>
                <c:pt idx="19830">
                  <c:v>-4.3088620000000004</c:v>
                </c:pt>
                <c:pt idx="19831">
                  <c:v>-4.3628359999999997</c:v>
                </c:pt>
                <c:pt idx="19832">
                  <c:v>-4.4180840000000003</c:v>
                </c:pt>
                <c:pt idx="19833">
                  <c:v>-4.4180840000000003</c:v>
                </c:pt>
                <c:pt idx="19834">
                  <c:v>-4.4180840000000003</c:v>
                </c:pt>
                <c:pt idx="19835">
                  <c:v>-4.6065719999999999</c:v>
                </c:pt>
                <c:pt idx="19836">
                  <c:v>-4.6065719999999999</c:v>
                </c:pt>
                <c:pt idx="19837">
                  <c:v>-4.6377439999999996</c:v>
                </c:pt>
                <c:pt idx="19838">
                  <c:v>-4.8237620000000003</c:v>
                </c:pt>
                <c:pt idx="19839">
                  <c:v>-4.865666</c:v>
                </c:pt>
                <c:pt idx="19840">
                  <c:v>-4.9052990000000003</c:v>
                </c:pt>
                <c:pt idx="19841">
                  <c:v>-4.9052990000000003</c:v>
                </c:pt>
                <c:pt idx="19842">
                  <c:v>-4.9052990000000003</c:v>
                </c:pt>
                <c:pt idx="19843">
                  <c:v>-5.0407999999999999</c:v>
                </c:pt>
                <c:pt idx="19844">
                  <c:v>-5.0407999999999999</c:v>
                </c:pt>
                <c:pt idx="19845">
                  <c:v>-5.0926429999999998</c:v>
                </c:pt>
                <c:pt idx="19846">
                  <c:v>-5.1664099999999999</c:v>
                </c:pt>
                <c:pt idx="19847">
                  <c:v>-5.1842280000000001</c:v>
                </c:pt>
                <c:pt idx="19848">
                  <c:v>-5.1979769999999998</c:v>
                </c:pt>
                <c:pt idx="19849">
                  <c:v>-5.1979769999999998</c:v>
                </c:pt>
                <c:pt idx="19850">
                  <c:v>-5.1979769999999998</c:v>
                </c:pt>
                <c:pt idx="19851">
                  <c:v>-5.2411380000000003</c:v>
                </c:pt>
                <c:pt idx="19852">
                  <c:v>-5.2411380000000003</c:v>
                </c:pt>
                <c:pt idx="19853">
                  <c:v>-5.2453859999999999</c:v>
                </c:pt>
                <c:pt idx="19854">
                  <c:v>-5.1853340000000001</c:v>
                </c:pt>
                <c:pt idx="19855">
                  <c:v>-5.1853340000000001</c:v>
                </c:pt>
                <c:pt idx="19856">
                  <c:v>-5.1853340000000001</c:v>
                </c:pt>
                <c:pt idx="19857">
                  <c:v>-5.0940219999999998</c:v>
                </c:pt>
                <c:pt idx="19858">
                  <c:v>-5.0940219999999998</c:v>
                </c:pt>
                <c:pt idx="19859">
                  <c:v>-5.0398100000000001</c:v>
                </c:pt>
                <c:pt idx="19860">
                  <c:v>-4.9994389999999997</c:v>
                </c:pt>
                <c:pt idx="19861">
                  <c:v>-4.9550159999999996</c:v>
                </c:pt>
                <c:pt idx="19862">
                  <c:v>-4.8044390000000003</c:v>
                </c:pt>
                <c:pt idx="19863">
                  <c:v>-4.8044390000000003</c:v>
                </c:pt>
                <c:pt idx="19864">
                  <c:v>-4.8044390000000003</c:v>
                </c:pt>
                <c:pt idx="19865">
                  <c:v>-4.6113140000000001</c:v>
                </c:pt>
                <c:pt idx="19866">
                  <c:v>-4.6113140000000001</c:v>
                </c:pt>
                <c:pt idx="19867">
                  <c:v>-4.513674</c:v>
                </c:pt>
                <c:pt idx="19868">
                  <c:v>-4.4518120000000003</c:v>
                </c:pt>
                <c:pt idx="19869">
                  <c:v>-4.3861829999999999</c:v>
                </c:pt>
                <c:pt idx="19870">
                  <c:v>-4.1768590000000003</c:v>
                </c:pt>
                <c:pt idx="19871">
                  <c:v>-4.1768590000000003</c:v>
                </c:pt>
                <c:pt idx="19872">
                  <c:v>-4.1768590000000003</c:v>
                </c:pt>
                <c:pt idx="19873">
                  <c:v>-3.9524509999999999</c:v>
                </c:pt>
                <c:pt idx="19874">
                  <c:v>-3.9524509999999999</c:v>
                </c:pt>
                <c:pt idx="19875">
                  <c:v>-3.8361299999999998</c:v>
                </c:pt>
                <c:pt idx="19876">
                  <c:v>-3.7634430000000001</c:v>
                </c:pt>
                <c:pt idx="19877">
                  <c:v>-3.6923569999999999</c:v>
                </c:pt>
                <c:pt idx="19878">
                  <c:v>-3.4808919999999999</c:v>
                </c:pt>
                <c:pt idx="19879">
                  <c:v>-3.4808919999999999</c:v>
                </c:pt>
                <c:pt idx="19880">
                  <c:v>-3.4808919999999999</c:v>
                </c:pt>
                <c:pt idx="19881">
                  <c:v>-3.2682329999999999</c:v>
                </c:pt>
                <c:pt idx="19882">
                  <c:v>-3.2682329999999999</c:v>
                </c:pt>
                <c:pt idx="19883">
                  <c:v>-3.1536840000000002</c:v>
                </c:pt>
                <c:pt idx="19884">
                  <c:v>-3.0886710000000002</c:v>
                </c:pt>
                <c:pt idx="19885">
                  <c:v>-3.0219719999999999</c:v>
                </c:pt>
                <c:pt idx="19886">
                  <c:v>-2.8273890000000002</c:v>
                </c:pt>
                <c:pt idx="19887">
                  <c:v>-2.8273890000000002</c:v>
                </c:pt>
                <c:pt idx="19888">
                  <c:v>-2.8273890000000002</c:v>
                </c:pt>
                <c:pt idx="19889">
                  <c:v>-2.6382569999999999</c:v>
                </c:pt>
                <c:pt idx="19890">
                  <c:v>-2.6382569999999999</c:v>
                </c:pt>
                <c:pt idx="19891">
                  <c:v>-2.5395500000000002</c:v>
                </c:pt>
                <c:pt idx="19892">
                  <c:v>-2.4812120000000002</c:v>
                </c:pt>
                <c:pt idx="19893">
                  <c:v>-2.4248340000000002</c:v>
                </c:pt>
                <c:pt idx="19894">
                  <c:v>-2.2649360000000001</c:v>
                </c:pt>
                <c:pt idx="19895">
                  <c:v>-2.2649360000000001</c:v>
                </c:pt>
                <c:pt idx="19896">
                  <c:v>-2.2649360000000001</c:v>
                </c:pt>
                <c:pt idx="19897">
                  <c:v>-2.1205080000000001</c:v>
                </c:pt>
                <c:pt idx="19898">
                  <c:v>-2.1205080000000001</c:v>
                </c:pt>
                <c:pt idx="19899">
                  <c:v>-2.0357560000000001</c:v>
                </c:pt>
                <c:pt idx="19900">
                  <c:v>-1.9879579999999999</c:v>
                </c:pt>
                <c:pt idx="19901">
                  <c:v>-1.94208</c:v>
                </c:pt>
                <c:pt idx="19902">
                  <c:v>-1.819914</c:v>
                </c:pt>
                <c:pt idx="19903">
                  <c:v>-1.819914</c:v>
                </c:pt>
                <c:pt idx="19904">
                  <c:v>-1.819914</c:v>
                </c:pt>
                <c:pt idx="19905">
                  <c:v>-1.819914</c:v>
                </c:pt>
                <c:pt idx="19906">
                  <c:v>-1.7194990000000001</c:v>
                </c:pt>
                <c:pt idx="19907">
                  <c:v>-1.7194990000000001</c:v>
                </c:pt>
                <c:pt idx="19908">
                  <c:v>-1.7194990000000001</c:v>
                </c:pt>
                <c:pt idx="19909">
                  <c:v>-1.7194990000000001</c:v>
                </c:pt>
                <c:pt idx="19910">
                  <c:v>-1.6179730000000001</c:v>
                </c:pt>
                <c:pt idx="19911">
                  <c:v>-1.6011949999999999</c:v>
                </c:pt>
                <c:pt idx="19912">
                  <c:v>-1.586023</c:v>
                </c:pt>
                <c:pt idx="19913">
                  <c:v>-1.572065</c:v>
                </c:pt>
                <c:pt idx="19914">
                  <c:v>-1.572065</c:v>
                </c:pt>
                <c:pt idx="19915">
                  <c:v>-1.572065</c:v>
                </c:pt>
                <c:pt idx="19916">
                  <c:v>-1.5243800000000001</c:v>
                </c:pt>
                <c:pt idx="19917">
                  <c:v>-1.5243800000000001</c:v>
                </c:pt>
                <c:pt idx="19918">
                  <c:v>-1.50854</c:v>
                </c:pt>
                <c:pt idx="19919">
                  <c:v>-1.501722</c:v>
                </c:pt>
                <c:pt idx="19920">
                  <c:v>-1.4971000000000001</c:v>
                </c:pt>
                <c:pt idx="19921">
                  <c:v>-1.4898750000000001</c:v>
                </c:pt>
                <c:pt idx="19922">
                  <c:v>-1.4797210000000001</c:v>
                </c:pt>
                <c:pt idx="19923">
                  <c:v>-1.4797210000000001</c:v>
                </c:pt>
                <c:pt idx="19924">
                  <c:v>-1.4797210000000001</c:v>
                </c:pt>
                <c:pt idx="19925">
                  <c:v>-1.395543</c:v>
                </c:pt>
                <c:pt idx="19926">
                  <c:v>-1.353518</c:v>
                </c:pt>
                <c:pt idx="19927">
                  <c:v>-1.333637</c:v>
                </c:pt>
                <c:pt idx="19928">
                  <c:v>-1.308298</c:v>
                </c:pt>
                <c:pt idx="19929">
                  <c:v>-1.279574</c:v>
                </c:pt>
                <c:pt idx="19930">
                  <c:v>-1.243606</c:v>
                </c:pt>
                <c:pt idx="19931">
                  <c:v>-1.243606</c:v>
                </c:pt>
                <c:pt idx="19932">
                  <c:v>-1.067706</c:v>
                </c:pt>
                <c:pt idx="19933">
                  <c:v>-1.067706</c:v>
                </c:pt>
                <c:pt idx="19934">
                  <c:v>-0.95541799999999999</c:v>
                </c:pt>
                <c:pt idx="19935">
                  <c:v>-0.90412700000000001</c:v>
                </c:pt>
                <c:pt idx="19936">
                  <c:v>-0.84745499999999996</c:v>
                </c:pt>
                <c:pt idx="19937">
                  <c:v>-0.784605</c:v>
                </c:pt>
                <c:pt idx="19938">
                  <c:v>-0.71996300000000002</c:v>
                </c:pt>
                <c:pt idx="19939">
                  <c:v>-0.71996300000000002</c:v>
                </c:pt>
                <c:pt idx="19940">
                  <c:v>-0.28956399999999999</c:v>
                </c:pt>
                <c:pt idx="19941">
                  <c:v>-0.28956399999999999</c:v>
                </c:pt>
                <c:pt idx="19942">
                  <c:v>-0.122979</c:v>
                </c:pt>
                <c:pt idx="19943">
                  <c:v>-4.3639999999999998E-2</c:v>
                </c:pt>
                <c:pt idx="19944">
                  <c:v>4.0969999999999999E-2</c:v>
                </c:pt>
                <c:pt idx="19945">
                  <c:v>0.12631600000000001</c:v>
                </c:pt>
                <c:pt idx="19946">
                  <c:v>0.216306</c:v>
                </c:pt>
                <c:pt idx="19947">
                  <c:v>0.216306</c:v>
                </c:pt>
                <c:pt idx="19948">
                  <c:v>0.50649599999999995</c:v>
                </c:pt>
                <c:pt idx="19949">
                  <c:v>0.50649599999999995</c:v>
                </c:pt>
                <c:pt idx="19950">
                  <c:v>1.0102390000000001</c:v>
                </c:pt>
                <c:pt idx="19951">
                  <c:v>1.0102390000000001</c:v>
                </c:pt>
                <c:pt idx="19952">
                  <c:v>1.0958650000000001</c:v>
                </c:pt>
                <c:pt idx="19953">
                  <c:v>1.0958650000000001</c:v>
                </c:pt>
                <c:pt idx="19954">
                  <c:v>1.363367</c:v>
                </c:pt>
                <c:pt idx="19955">
                  <c:v>1.363367</c:v>
                </c:pt>
                <c:pt idx="19956">
                  <c:v>1.363367</c:v>
                </c:pt>
                <c:pt idx="19957">
                  <c:v>1.4954259999999999</c:v>
                </c:pt>
                <c:pt idx="19958">
                  <c:v>2.1309369999999999</c:v>
                </c:pt>
                <c:pt idx="19959">
                  <c:v>2.1974900000000002</c:v>
                </c:pt>
                <c:pt idx="19960">
                  <c:v>2.2629860000000002</c:v>
                </c:pt>
                <c:pt idx="19961">
                  <c:v>2.3261660000000002</c:v>
                </c:pt>
                <c:pt idx="19962">
                  <c:v>2.388506</c:v>
                </c:pt>
                <c:pt idx="19963">
                  <c:v>2.4474860000000001</c:v>
                </c:pt>
                <c:pt idx="19964">
                  <c:v>2.5084409999999999</c:v>
                </c:pt>
                <c:pt idx="19965">
                  <c:v>2.5084409999999999</c:v>
                </c:pt>
                <c:pt idx="19966">
                  <c:v>2.7400389999999999</c:v>
                </c:pt>
                <c:pt idx="19967">
                  <c:v>2.7994479999999999</c:v>
                </c:pt>
                <c:pt idx="19968">
                  <c:v>2.8584849999999999</c:v>
                </c:pt>
                <c:pt idx="19969">
                  <c:v>2.9171320000000001</c:v>
                </c:pt>
                <c:pt idx="19970">
                  <c:v>2.9729000000000001</c:v>
                </c:pt>
                <c:pt idx="19971">
                  <c:v>3.0300229999999999</c:v>
                </c:pt>
                <c:pt idx="19972">
                  <c:v>3.0859830000000001</c:v>
                </c:pt>
                <c:pt idx="19973">
                  <c:v>3.0859830000000001</c:v>
                </c:pt>
                <c:pt idx="19974">
                  <c:v>3.3065280000000001</c:v>
                </c:pt>
                <c:pt idx="19975">
                  <c:v>3.3627280000000002</c:v>
                </c:pt>
                <c:pt idx="19976">
                  <c:v>3.4163459999999999</c:v>
                </c:pt>
                <c:pt idx="19977">
                  <c:v>3.471641</c:v>
                </c:pt>
                <c:pt idx="19978">
                  <c:v>3.5268519999999999</c:v>
                </c:pt>
                <c:pt idx="19979">
                  <c:v>3.581969</c:v>
                </c:pt>
                <c:pt idx="19980">
                  <c:v>3.6369660000000001</c:v>
                </c:pt>
                <c:pt idx="19981">
                  <c:v>3.6369660000000001</c:v>
                </c:pt>
                <c:pt idx="19982">
                  <c:v>4.0567450000000003</c:v>
                </c:pt>
                <c:pt idx="19983">
                  <c:v>4.0567450000000003</c:v>
                </c:pt>
                <c:pt idx="19984">
                  <c:v>4.103561</c:v>
                </c:pt>
                <c:pt idx="19985">
                  <c:v>4.1506100000000004</c:v>
                </c:pt>
                <c:pt idx="19986">
                  <c:v>4.1506100000000004</c:v>
                </c:pt>
                <c:pt idx="19987">
                  <c:v>4.3087489999999997</c:v>
                </c:pt>
                <c:pt idx="19988">
                  <c:v>4.3087489999999997</c:v>
                </c:pt>
                <c:pt idx="19989">
                  <c:v>4.3087489999999997</c:v>
                </c:pt>
                <c:pt idx="19990">
                  <c:v>4.497128</c:v>
                </c:pt>
                <c:pt idx="19991">
                  <c:v>4.497128</c:v>
                </c:pt>
                <c:pt idx="19992">
                  <c:v>4.5348550000000003</c:v>
                </c:pt>
                <c:pt idx="19993">
                  <c:v>4.5715849999999998</c:v>
                </c:pt>
                <c:pt idx="19994">
                  <c:v>4.5715849999999998</c:v>
                </c:pt>
                <c:pt idx="19995">
                  <c:v>4.7004910000000004</c:v>
                </c:pt>
                <c:pt idx="19996">
                  <c:v>4.7004910000000004</c:v>
                </c:pt>
                <c:pt idx="19997">
                  <c:v>4.7004910000000004</c:v>
                </c:pt>
                <c:pt idx="19998">
                  <c:v>4.8543510000000003</c:v>
                </c:pt>
                <c:pt idx="19999">
                  <c:v>4.8543510000000003</c:v>
                </c:pt>
                <c:pt idx="20000">
                  <c:v>4.8859050000000002</c:v>
                </c:pt>
                <c:pt idx="20001">
                  <c:v>4.9164209999999997</c:v>
                </c:pt>
                <c:pt idx="20002">
                  <c:v>4.9164209999999997</c:v>
                </c:pt>
                <c:pt idx="20003">
                  <c:v>5.0251419999999998</c:v>
                </c:pt>
                <c:pt idx="20004">
                  <c:v>5.0251419999999998</c:v>
                </c:pt>
                <c:pt idx="20005">
                  <c:v>5.0251419999999998</c:v>
                </c:pt>
                <c:pt idx="20006">
                  <c:v>5.1564459999999999</c:v>
                </c:pt>
                <c:pt idx="20007">
                  <c:v>5.1564459999999999</c:v>
                </c:pt>
                <c:pt idx="20008">
                  <c:v>5.1833289999999996</c:v>
                </c:pt>
                <c:pt idx="20009">
                  <c:v>5.209613</c:v>
                </c:pt>
                <c:pt idx="20010">
                  <c:v>5.209613</c:v>
                </c:pt>
                <c:pt idx="20011">
                  <c:v>5.3005769999999997</c:v>
                </c:pt>
                <c:pt idx="20012">
                  <c:v>5.3005769999999997</c:v>
                </c:pt>
                <c:pt idx="20013">
                  <c:v>5.3140599999999996</c:v>
                </c:pt>
                <c:pt idx="20014">
                  <c:v>5.4061640000000004</c:v>
                </c:pt>
                <c:pt idx="20015">
                  <c:v>5.4061640000000004</c:v>
                </c:pt>
                <c:pt idx="20016">
                  <c:v>5.4281860000000002</c:v>
                </c:pt>
                <c:pt idx="20017">
                  <c:v>5.4496960000000003</c:v>
                </c:pt>
                <c:pt idx="20018">
                  <c:v>5.4496960000000003</c:v>
                </c:pt>
                <c:pt idx="20019">
                  <c:v>5.526389</c:v>
                </c:pt>
                <c:pt idx="20020">
                  <c:v>5.526389</c:v>
                </c:pt>
                <c:pt idx="20021">
                  <c:v>5.5376149999999997</c:v>
                </c:pt>
                <c:pt idx="20022">
                  <c:v>5.6170119999999999</c:v>
                </c:pt>
                <c:pt idx="20023">
                  <c:v>5.6170119999999999</c:v>
                </c:pt>
                <c:pt idx="20024">
                  <c:v>5.6366820000000004</c:v>
                </c:pt>
                <c:pt idx="20025">
                  <c:v>5.6549930000000002</c:v>
                </c:pt>
                <c:pt idx="20026">
                  <c:v>5.6549930000000002</c:v>
                </c:pt>
                <c:pt idx="20027">
                  <c:v>5.7215590000000001</c:v>
                </c:pt>
                <c:pt idx="20028">
                  <c:v>5.7215590000000001</c:v>
                </c:pt>
                <c:pt idx="20029">
                  <c:v>5.7337020000000001</c:v>
                </c:pt>
                <c:pt idx="20030">
                  <c:v>5.8074170000000001</c:v>
                </c:pt>
                <c:pt idx="20031">
                  <c:v>5.8074170000000001</c:v>
                </c:pt>
                <c:pt idx="20032">
                  <c:v>5.8271790000000001</c:v>
                </c:pt>
                <c:pt idx="20033">
                  <c:v>5.8468600000000004</c:v>
                </c:pt>
                <c:pt idx="20034">
                  <c:v>5.8468600000000004</c:v>
                </c:pt>
                <c:pt idx="20035">
                  <c:v>5.9110509999999996</c:v>
                </c:pt>
                <c:pt idx="20036">
                  <c:v>5.9110509999999996</c:v>
                </c:pt>
                <c:pt idx="20037">
                  <c:v>5.9229339999999997</c:v>
                </c:pt>
                <c:pt idx="20038">
                  <c:v>6.0000540000000004</c:v>
                </c:pt>
                <c:pt idx="20039">
                  <c:v>6.0000540000000004</c:v>
                </c:pt>
                <c:pt idx="20040">
                  <c:v>6.0196940000000003</c:v>
                </c:pt>
                <c:pt idx="20041">
                  <c:v>6.0391380000000003</c:v>
                </c:pt>
                <c:pt idx="20042">
                  <c:v>6.0391380000000003</c:v>
                </c:pt>
                <c:pt idx="20043">
                  <c:v>6.1057860000000002</c:v>
                </c:pt>
                <c:pt idx="20044">
                  <c:v>6.1057860000000002</c:v>
                </c:pt>
                <c:pt idx="20045">
                  <c:v>6.117102</c:v>
                </c:pt>
                <c:pt idx="20046">
                  <c:v>6.1930209999999999</c:v>
                </c:pt>
                <c:pt idx="20047">
                  <c:v>6.1930209999999999</c:v>
                </c:pt>
                <c:pt idx="20048">
                  <c:v>6.2120870000000004</c:v>
                </c:pt>
                <c:pt idx="20049">
                  <c:v>6.2305039999999998</c:v>
                </c:pt>
                <c:pt idx="20050">
                  <c:v>6.2305039999999998</c:v>
                </c:pt>
                <c:pt idx="20051">
                  <c:v>6.2971430000000002</c:v>
                </c:pt>
                <c:pt idx="20052">
                  <c:v>6.2971430000000002</c:v>
                </c:pt>
                <c:pt idx="20053">
                  <c:v>6.3071729999999997</c:v>
                </c:pt>
                <c:pt idx="20054">
                  <c:v>6.3753359999999999</c:v>
                </c:pt>
                <c:pt idx="20055">
                  <c:v>6.3753359999999999</c:v>
                </c:pt>
                <c:pt idx="20056">
                  <c:v>6.391661</c:v>
                </c:pt>
                <c:pt idx="20057">
                  <c:v>6.4077529999999996</c:v>
                </c:pt>
                <c:pt idx="20058">
                  <c:v>6.4077529999999996</c:v>
                </c:pt>
                <c:pt idx="20059">
                  <c:v>6.5086680000000001</c:v>
                </c:pt>
                <c:pt idx="20060">
                  <c:v>6.5086680000000001</c:v>
                </c:pt>
                <c:pt idx="20061">
                  <c:v>6.5156419999999997</c:v>
                </c:pt>
                <c:pt idx="20062">
                  <c:v>6.5730700000000004</c:v>
                </c:pt>
                <c:pt idx="20063">
                  <c:v>6.5730700000000004</c:v>
                </c:pt>
                <c:pt idx="20064">
                  <c:v>6.5870439999999997</c:v>
                </c:pt>
                <c:pt idx="20065">
                  <c:v>6.6007579999999999</c:v>
                </c:pt>
                <c:pt idx="20066">
                  <c:v>6.6007579999999999</c:v>
                </c:pt>
                <c:pt idx="20067">
                  <c:v>6.6543320000000001</c:v>
                </c:pt>
                <c:pt idx="20068">
                  <c:v>6.6543320000000001</c:v>
                </c:pt>
                <c:pt idx="20069">
                  <c:v>6.6612809999999998</c:v>
                </c:pt>
                <c:pt idx="20070">
                  <c:v>6.7119970000000002</c:v>
                </c:pt>
                <c:pt idx="20071">
                  <c:v>6.7119970000000002</c:v>
                </c:pt>
                <c:pt idx="20072">
                  <c:v>6.7234400000000001</c:v>
                </c:pt>
                <c:pt idx="20073">
                  <c:v>6.7350500000000002</c:v>
                </c:pt>
                <c:pt idx="20074">
                  <c:v>6.7350500000000002</c:v>
                </c:pt>
                <c:pt idx="20075">
                  <c:v>6.7820229999999997</c:v>
                </c:pt>
                <c:pt idx="20076">
                  <c:v>6.7820229999999997</c:v>
                </c:pt>
                <c:pt idx="20077">
                  <c:v>6.7876279999999998</c:v>
                </c:pt>
                <c:pt idx="20078">
                  <c:v>6.8289039999999996</c:v>
                </c:pt>
                <c:pt idx="20079">
                  <c:v>6.8289039999999996</c:v>
                </c:pt>
                <c:pt idx="20080">
                  <c:v>6.8385879999999997</c:v>
                </c:pt>
                <c:pt idx="20081">
                  <c:v>6.8479359999999998</c:v>
                </c:pt>
                <c:pt idx="20082">
                  <c:v>6.8479359999999998</c:v>
                </c:pt>
                <c:pt idx="20083">
                  <c:v>6.8866009999999998</c:v>
                </c:pt>
                <c:pt idx="20084">
                  <c:v>6.8866009999999998</c:v>
                </c:pt>
                <c:pt idx="20085">
                  <c:v>6.8907530000000001</c:v>
                </c:pt>
                <c:pt idx="20086">
                  <c:v>6.9215629999999999</c:v>
                </c:pt>
                <c:pt idx="20087">
                  <c:v>6.9215629999999999</c:v>
                </c:pt>
                <c:pt idx="20088">
                  <c:v>6.9285610000000002</c:v>
                </c:pt>
                <c:pt idx="20089">
                  <c:v>6.9347669999999999</c:v>
                </c:pt>
                <c:pt idx="20090">
                  <c:v>6.9347669999999999</c:v>
                </c:pt>
                <c:pt idx="20091">
                  <c:v>6.9643420000000003</c:v>
                </c:pt>
                <c:pt idx="20092">
                  <c:v>6.9643420000000003</c:v>
                </c:pt>
                <c:pt idx="20093">
                  <c:v>6.966297</c:v>
                </c:pt>
                <c:pt idx="20094">
                  <c:v>6.9848809999999997</c:v>
                </c:pt>
                <c:pt idx="20095">
                  <c:v>6.9848809999999997</c:v>
                </c:pt>
                <c:pt idx="20096">
                  <c:v>6.9888479999999999</c:v>
                </c:pt>
                <c:pt idx="20097">
                  <c:v>6.9927640000000002</c:v>
                </c:pt>
                <c:pt idx="20098">
                  <c:v>6.9927640000000002</c:v>
                </c:pt>
                <c:pt idx="20099">
                  <c:v>7.0144710000000003</c:v>
                </c:pt>
                <c:pt idx="20100">
                  <c:v>7.0144710000000003</c:v>
                </c:pt>
                <c:pt idx="20101">
                  <c:v>7.0148109999999999</c:v>
                </c:pt>
                <c:pt idx="20102">
                  <c:v>7.0256160000000003</c:v>
                </c:pt>
                <c:pt idx="20103">
                  <c:v>7.0256160000000003</c:v>
                </c:pt>
                <c:pt idx="20104">
                  <c:v>7.0277339999999997</c:v>
                </c:pt>
                <c:pt idx="20105">
                  <c:v>7.0298800000000004</c:v>
                </c:pt>
                <c:pt idx="20106">
                  <c:v>7.0298800000000004</c:v>
                </c:pt>
                <c:pt idx="20107">
                  <c:v>7.0298800000000004</c:v>
                </c:pt>
                <c:pt idx="20108">
                  <c:v>7.0298800000000004</c:v>
                </c:pt>
                <c:pt idx="20109">
                  <c:v>7.0298800000000004</c:v>
                </c:pt>
                <c:pt idx="20110">
                  <c:v>7.0445830000000003</c:v>
                </c:pt>
                <c:pt idx="20111">
                  <c:v>7.0445830000000003</c:v>
                </c:pt>
                <c:pt idx="20112">
                  <c:v>7.0445830000000003</c:v>
                </c:pt>
                <c:pt idx="20113">
                  <c:v>7.0445830000000003</c:v>
                </c:pt>
                <c:pt idx="20114">
                  <c:v>7.0447569999999997</c:v>
                </c:pt>
                <c:pt idx="20115">
                  <c:v>7.0467449999999996</c:v>
                </c:pt>
                <c:pt idx="20116">
                  <c:v>7.0485559999999996</c:v>
                </c:pt>
                <c:pt idx="20117">
                  <c:v>7.0499640000000001</c:v>
                </c:pt>
                <c:pt idx="20118">
                  <c:v>7.0540630000000002</c:v>
                </c:pt>
                <c:pt idx="20119">
                  <c:v>7.0540630000000002</c:v>
                </c:pt>
                <c:pt idx="20120">
                  <c:v>7.0642430000000003</c:v>
                </c:pt>
                <c:pt idx="20121">
                  <c:v>7.0642430000000003</c:v>
                </c:pt>
                <c:pt idx="20122">
                  <c:v>7.0637499999999998</c:v>
                </c:pt>
                <c:pt idx="20123">
                  <c:v>7.0649749999999996</c:v>
                </c:pt>
                <c:pt idx="20124">
                  <c:v>7.0649749999999996</c:v>
                </c:pt>
                <c:pt idx="20125">
                  <c:v>7.0652540000000004</c:v>
                </c:pt>
                <c:pt idx="20126">
                  <c:v>7.0631380000000004</c:v>
                </c:pt>
                <c:pt idx="20127">
                  <c:v>7.0631380000000004</c:v>
                </c:pt>
                <c:pt idx="20128">
                  <c:v>7.0662950000000002</c:v>
                </c:pt>
                <c:pt idx="20129">
                  <c:v>7.0662950000000002</c:v>
                </c:pt>
                <c:pt idx="20130">
                  <c:v>7.06325</c:v>
                </c:pt>
                <c:pt idx="20131">
                  <c:v>7.0584379999999998</c:v>
                </c:pt>
                <c:pt idx="20132">
                  <c:v>7.0558199999999998</c:v>
                </c:pt>
                <c:pt idx="20133">
                  <c:v>7.0532149999999998</c:v>
                </c:pt>
                <c:pt idx="20134">
                  <c:v>7.0456440000000002</c:v>
                </c:pt>
                <c:pt idx="20135">
                  <c:v>7.0456440000000002</c:v>
                </c:pt>
                <c:pt idx="20136">
                  <c:v>7.0444589999999998</c:v>
                </c:pt>
                <c:pt idx="20137">
                  <c:v>7.0444589999999998</c:v>
                </c:pt>
                <c:pt idx="20138">
                  <c:v>7.0401449999999999</c:v>
                </c:pt>
                <c:pt idx="20139">
                  <c:v>7.0364880000000003</c:v>
                </c:pt>
                <c:pt idx="20140">
                  <c:v>7.0293270000000003</c:v>
                </c:pt>
                <c:pt idx="20141">
                  <c:v>7.0258770000000004</c:v>
                </c:pt>
                <c:pt idx="20142">
                  <c:v>7.0192439999999996</c:v>
                </c:pt>
                <c:pt idx="20143">
                  <c:v>7.0192439999999996</c:v>
                </c:pt>
                <c:pt idx="20144">
                  <c:v>7.0214460000000001</c:v>
                </c:pt>
                <c:pt idx="20145">
                  <c:v>7.0214460000000001</c:v>
                </c:pt>
                <c:pt idx="20146">
                  <c:v>7.0176639999999999</c:v>
                </c:pt>
                <c:pt idx="20147">
                  <c:v>7.0122960000000001</c:v>
                </c:pt>
                <c:pt idx="20148">
                  <c:v>7.00997</c:v>
                </c:pt>
                <c:pt idx="20149">
                  <c:v>7.0078509999999996</c:v>
                </c:pt>
                <c:pt idx="20150">
                  <c:v>7.0042330000000002</c:v>
                </c:pt>
                <c:pt idx="20151">
                  <c:v>7.0042330000000002</c:v>
                </c:pt>
                <c:pt idx="20152">
                  <c:v>7.0119980000000002</c:v>
                </c:pt>
                <c:pt idx="20153">
                  <c:v>7.0119980000000002</c:v>
                </c:pt>
                <c:pt idx="20154">
                  <c:v>7.0103210000000002</c:v>
                </c:pt>
                <c:pt idx="20155">
                  <c:v>7.0109849999999998</c:v>
                </c:pt>
                <c:pt idx="20156">
                  <c:v>7.0113149999999997</c:v>
                </c:pt>
                <c:pt idx="20157">
                  <c:v>7.011965</c:v>
                </c:pt>
                <c:pt idx="20158">
                  <c:v>7.0134889999999999</c:v>
                </c:pt>
                <c:pt idx="20159">
                  <c:v>7.0134889999999999</c:v>
                </c:pt>
                <c:pt idx="20160">
                  <c:v>7.0134889999999999</c:v>
                </c:pt>
                <c:pt idx="20161">
                  <c:v>7.0262900000000004</c:v>
                </c:pt>
                <c:pt idx="20162">
                  <c:v>7.0262900000000004</c:v>
                </c:pt>
                <c:pt idx="20163">
                  <c:v>7.0262900000000004</c:v>
                </c:pt>
                <c:pt idx="20164">
                  <c:v>7.0267419999999996</c:v>
                </c:pt>
                <c:pt idx="20165">
                  <c:v>7.0280170000000002</c:v>
                </c:pt>
                <c:pt idx="20166">
                  <c:v>7.0320600000000004</c:v>
                </c:pt>
                <c:pt idx="20167">
                  <c:v>7.0335549999999998</c:v>
                </c:pt>
                <c:pt idx="20168">
                  <c:v>7.0335549999999998</c:v>
                </c:pt>
                <c:pt idx="20169">
                  <c:v>7.0335549999999998</c:v>
                </c:pt>
                <c:pt idx="20170">
                  <c:v>7.0474389999999998</c:v>
                </c:pt>
                <c:pt idx="20171">
                  <c:v>7.0474389999999998</c:v>
                </c:pt>
                <c:pt idx="20172">
                  <c:v>7.0467310000000003</c:v>
                </c:pt>
                <c:pt idx="20173">
                  <c:v>7.049614</c:v>
                </c:pt>
                <c:pt idx="20174">
                  <c:v>7.0535059999999996</c:v>
                </c:pt>
                <c:pt idx="20175">
                  <c:v>7.0544560000000001</c:v>
                </c:pt>
                <c:pt idx="20176">
                  <c:v>7.0544560000000001</c:v>
                </c:pt>
                <c:pt idx="20177">
                  <c:v>7.0544560000000001</c:v>
                </c:pt>
                <c:pt idx="20178">
                  <c:v>7.067895</c:v>
                </c:pt>
                <c:pt idx="20179">
                  <c:v>7.067895</c:v>
                </c:pt>
                <c:pt idx="20180">
                  <c:v>7.0670460000000004</c:v>
                </c:pt>
                <c:pt idx="20181">
                  <c:v>7.0695009999999998</c:v>
                </c:pt>
                <c:pt idx="20182">
                  <c:v>7.0728650000000002</c:v>
                </c:pt>
                <c:pt idx="20183">
                  <c:v>7.0735770000000002</c:v>
                </c:pt>
                <c:pt idx="20184">
                  <c:v>7.0735770000000002</c:v>
                </c:pt>
                <c:pt idx="20185">
                  <c:v>7.0735770000000002</c:v>
                </c:pt>
                <c:pt idx="20186">
                  <c:v>7.0870689999999996</c:v>
                </c:pt>
                <c:pt idx="20187">
                  <c:v>7.0870689999999996</c:v>
                </c:pt>
                <c:pt idx="20188">
                  <c:v>7.0855620000000004</c:v>
                </c:pt>
                <c:pt idx="20189">
                  <c:v>7.0860560000000001</c:v>
                </c:pt>
                <c:pt idx="20190">
                  <c:v>7.0870449999999998</c:v>
                </c:pt>
                <c:pt idx="20191">
                  <c:v>7.0873970000000002</c:v>
                </c:pt>
                <c:pt idx="20192">
                  <c:v>7.0873970000000002</c:v>
                </c:pt>
                <c:pt idx="20193">
                  <c:v>7.0873970000000002</c:v>
                </c:pt>
                <c:pt idx="20194">
                  <c:v>7.113791</c:v>
                </c:pt>
                <c:pt idx="20195">
                  <c:v>7.113791</c:v>
                </c:pt>
                <c:pt idx="20196">
                  <c:v>7.1117410000000003</c:v>
                </c:pt>
                <c:pt idx="20197">
                  <c:v>7.1128210000000003</c:v>
                </c:pt>
                <c:pt idx="20198">
                  <c:v>7.115685</c:v>
                </c:pt>
                <c:pt idx="20199">
                  <c:v>7.1167540000000002</c:v>
                </c:pt>
                <c:pt idx="20200">
                  <c:v>7.1167540000000002</c:v>
                </c:pt>
                <c:pt idx="20201">
                  <c:v>7.1167540000000002</c:v>
                </c:pt>
                <c:pt idx="20202">
                  <c:v>7.1365590000000001</c:v>
                </c:pt>
                <c:pt idx="20203">
                  <c:v>7.1365590000000001</c:v>
                </c:pt>
                <c:pt idx="20204">
                  <c:v>7.1343740000000002</c:v>
                </c:pt>
                <c:pt idx="20205">
                  <c:v>7.1383539999999996</c:v>
                </c:pt>
                <c:pt idx="20206">
                  <c:v>7.1490539999999996</c:v>
                </c:pt>
                <c:pt idx="20207">
                  <c:v>7.1538069999999996</c:v>
                </c:pt>
                <c:pt idx="20208">
                  <c:v>7.1538069999999996</c:v>
                </c:pt>
                <c:pt idx="20209">
                  <c:v>7.1538069999999996</c:v>
                </c:pt>
                <c:pt idx="20210">
                  <c:v>7.1897950000000002</c:v>
                </c:pt>
                <c:pt idx="20211">
                  <c:v>7.1897950000000002</c:v>
                </c:pt>
                <c:pt idx="20212">
                  <c:v>7.1888430000000003</c:v>
                </c:pt>
                <c:pt idx="20213">
                  <c:v>7.1965370000000002</c:v>
                </c:pt>
                <c:pt idx="20214">
                  <c:v>7.196993</c:v>
                </c:pt>
                <c:pt idx="20215">
                  <c:v>7.1967040000000004</c:v>
                </c:pt>
                <c:pt idx="20216">
                  <c:v>7.1967040000000004</c:v>
                </c:pt>
                <c:pt idx="20217">
                  <c:v>7.1967040000000004</c:v>
                </c:pt>
                <c:pt idx="20218">
                  <c:v>7.2261930000000003</c:v>
                </c:pt>
                <c:pt idx="20219">
                  <c:v>7.2261930000000003</c:v>
                </c:pt>
                <c:pt idx="20220">
                  <c:v>7.2151579999999997</c:v>
                </c:pt>
                <c:pt idx="20221">
                  <c:v>7.2116800000000003</c:v>
                </c:pt>
                <c:pt idx="20222">
                  <c:v>7.1997749999999998</c:v>
                </c:pt>
                <c:pt idx="20223">
                  <c:v>7.1957370000000003</c:v>
                </c:pt>
                <c:pt idx="20224">
                  <c:v>7.1957370000000003</c:v>
                </c:pt>
                <c:pt idx="20225">
                  <c:v>7.1957370000000003</c:v>
                </c:pt>
                <c:pt idx="20226">
                  <c:v>7.2213000000000003</c:v>
                </c:pt>
                <c:pt idx="20227">
                  <c:v>7.2213000000000003</c:v>
                </c:pt>
                <c:pt idx="20228">
                  <c:v>7.2022690000000003</c:v>
                </c:pt>
                <c:pt idx="20229">
                  <c:v>7.194439</c:v>
                </c:pt>
                <c:pt idx="20230">
                  <c:v>7.1725349999999999</c:v>
                </c:pt>
                <c:pt idx="20231">
                  <c:v>7.1651910000000001</c:v>
                </c:pt>
                <c:pt idx="20232">
                  <c:v>7.1651910000000001</c:v>
                </c:pt>
                <c:pt idx="20233">
                  <c:v>7.1651910000000001</c:v>
                </c:pt>
                <c:pt idx="20234">
                  <c:v>7.1907649999999999</c:v>
                </c:pt>
                <c:pt idx="20235">
                  <c:v>7.1907649999999999</c:v>
                </c:pt>
                <c:pt idx="20236">
                  <c:v>7.1634729999999998</c:v>
                </c:pt>
                <c:pt idx="20237">
                  <c:v>7.1532830000000001</c:v>
                </c:pt>
                <c:pt idx="20238">
                  <c:v>7.1169390000000003</c:v>
                </c:pt>
                <c:pt idx="20239">
                  <c:v>7.1169390000000003</c:v>
                </c:pt>
                <c:pt idx="20240">
                  <c:v>7.1549589999999998</c:v>
                </c:pt>
                <c:pt idx="20241">
                  <c:v>7.1549589999999998</c:v>
                </c:pt>
                <c:pt idx="20242">
                  <c:v>7.1345599999999996</c:v>
                </c:pt>
                <c:pt idx="20243">
                  <c:v>7.1287469999999997</c:v>
                </c:pt>
                <c:pt idx="20244">
                  <c:v>7.1232189999999997</c:v>
                </c:pt>
                <c:pt idx="20245">
                  <c:v>7.1168310000000004</c:v>
                </c:pt>
                <c:pt idx="20246">
                  <c:v>7.1195599999999999</c:v>
                </c:pt>
                <c:pt idx="20247">
                  <c:v>7.1195599999999999</c:v>
                </c:pt>
                <c:pt idx="20248">
                  <c:v>7.1744620000000001</c:v>
                </c:pt>
                <c:pt idx="20249">
                  <c:v>7.1744620000000001</c:v>
                </c:pt>
                <c:pt idx="20250">
                  <c:v>7.1624600000000003</c:v>
                </c:pt>
                <c:pt idx="20251">
                  <c:v>7.158779</c:v>
                </c:pt>
                <c:pt idx="20252">
                  <c:v>7.1529660000000002</c:v>
                </c:pt>
                <c:pt idx="20253">
                  <c:v>7.1533569999999997</c:v>
                </c:pt>
                <c:pt idx="20254">
                  <c:v>7.1458930000000001</c:v>
                </c:pt>
                <c:pt idx="20255">
                  <c:v>7.1458930000000001</c:v>
                </c:pt>
                <c:pt idx="20256">
                  <c:v>7.1579569999999997</c:v>
                </c:pt>
                <c:pt idx="20257">
                  <c:v>7.1579569999999997</c:v>
                </c:pt>
                <c:pt idx="20258">
                  <c:v>7.1283659999999998</c:v>
                </c:pt>
                <c:pt idx="20259">
                  <c:v>7.1084110000000003</c:v>
                </c:pt>
                <c:pt idx="20260">
                  <c:v>7.0836750000000004</c:v>
                </c:pt>
                <c:pt idx="20261">
                  <c:v>7.0613650000000003</c:v>
                </c:pt>
                <c:pt idx="20262">
                  <c:v>6.9990300000000003</c:v>
                </c:pt>
                <c:pt idx="20263">
                  <c:v>6.9990300000000003</c:v>
                </c:pt>
                <c:pt idx="20264">
                  <c:v>6.8940570000000001</c:v>
                </c:pt>
                <c:pt idx="20265">
                  <c:v>6.8940570000000001</c:v>
                </c:pt>
                <c:pt idx="20266">
                  <c:v>6.8121119999999999</c:v>
                </c:pt>
                <c:pt idx="20267">
                  <c:v>6.7534939999999999</c:v>
                </c:pt>
                <c:pt idx="20268">
                  <c:v>6.686896</c:v>
                </c:pt>
                <c:pt idx="20269">
                  <c:v>6.6182210000000001</c:v>
                </c:pt>
                <c:pt idx="20270">
                  <c:v>6.4540139999999999</c:v>
                </c:pt>
                <c:pt idx="20271">
                  <c:v>6.4540139999999999</c:v>
                </c:pt>
                <c:pt idx="20272">
                  <c:v>6.142055</c:v>
                </c:pt>
                <c:pt idx="20273">
                  <c:v>6.142055</c:v>
                </c:pt>
                <c:pt idx="20274">
                  <c:v>5.9672900000000002</c:v>
                </c:pt>
                <c:pt idx="20275">
                  <c:v>5.8440529999999997</c:v>
                </c:pt>
                <c:pt idx="20276">
                  <c:v>5.7210919999999996</c:v>
                </c:pt>
                <c:pt idx="20277">
                  <c:v>5.5826330000000004</c:v>
                </c:pt>
                <c:pt idx="20278">
                  <c:v>5.2903279999999997</c:v>
                </c:pt>
                <c:pt idx="20279">
                  <c:v>5.2903279999999997</c:v>
                </c:pt>
                <c:pt idx="20280">
                  <c:v>4.7541390000000003</c:v>
                </c:pt>
                <c:pt idx="20281">
                  <c:v>4.7541390000000003</c:v>
                </c:pt>
                <c:pt idx="20282">
                  <c:v>4.5248900000000001</c:v>
                </c:pt>
                <c:pt idx="20283">
                  <c:v>4.3927800000000001</c:v>
                </c:pt>
                <c:pt idx="20284">
                  <c:v>4.2770020000000004</c:v>
                </c:pt>
                <c:pt idx="20285">
                  <c:v>4.1814369999999998</c:v>
                </c:pt>
                <c:pt idx="20286">
                  <c:v>4.0670719999999996</c:v>
                </c:pt>
                <c:pt idx="20287">
                  <c:v>4.0670719999999996</c:v>
                </c:pt>
                <c:pt idx="20288">
                  <c:v>3.9553280000000002</c:v>
                </c:pt>
                <c:pt idx="20289">
                  <c:v>3.9553280000000002</c:v>
                </c:pt>
                <c:pt idx="20290">
                  <c:v>3.9880330000000002</c:v>
                </c:pt>
                <c:pt idx="20291">
                  <c:v>4.0321809999999996</c:v>
                </c:pt>
                <c:pt idx="20292">
                  <c:v>4.0929570000000002</c:v>
                </c:pt>
                <c:pt idx="20293">
                  <c:v>4.1674509999999998</c:v>
                </c:pt>
                <c:pt idx="20294">
                  <c:v>4.3418780000000003</c:v>
                </c:pt>
                <c:pt idx="20295">
                  <c:v>4.6419119999999996</c:v>
                </c:pt>
                <c:pt idx="20296">
                  <c:v>4.6419119999999996</c:v>
                </c:pt>
                <c:pt idx="20297">
                  <c:v>4.6419119999999996</c:v>
                </c:pt>
                <c:pt idx="20298">
                  <c:v>4.8114670000000004</c:v>
                </c:pt>
                <c:pt idx="20299">
                  <c:v>4.9153349999999998</c:v>
                </c:pt>
                <c:pt idx="20300">
                  <c:v>5.0170849999999998</c:v>
                </c:pt>
                <c:pt idx="20301">
                  <c:v>5.1153389999999996</c:v>
                </c:pt>
                <c:pt idx="20302">
                  <c:v>5.2941890000000003</c:v>
                </c:pt>
                <c:pt idx="20303">
                  <c:v>5.5391659999999998</c:v>
                </c:pt>
                <c:pt idx="20304">
                  <c:v>5.5391659999999998</c:v>
                </c:pt>
                <c:pt idx="20305">
                  <c:v>5.5391659999999998</c:v>
                </c:pt>
                <c:pt idx="20306">
                  <c:v>5.66282</c:v>
                </c:pt>
                <c:pt idx="20307">
                  <c:v>5.7301289999999998</c:v>
                </c:pt>
                <c:pt idx="20308">
                  <c:v>5.7924939999999996</c:v>
                </c:pt>
                <c:pt idx="20309">
                  <c:v>5.8501149999999997</c:v>
                </c:pt>
                <c:pt idx="20310">
                  <c:v>5.9481330000000003</c:v>
                </c:pt>
                <c:pt idx="20311">
                  <c:v>6.0626509999999998</c:v>
                </c:pt>
                <c:pt idx="20312">
                  <c:v>6.0626509999999998</c:v>
                </c:pt>
                <c:pt idx="20313">
                  <c:v>6.0626509999999998</c:v>
                </c:pt>
                <c:pt idx="20314">
                  <c:v>6.1215950000000001</c:v>
                </c:pt>
                <c:pt idx="20315">
                  <c:v>6.1442439999999996</c:v>
                </c:pt>
                <c:pt idx="20316">
                  <c:v>6.1624340000000002</c:v>
                </c:pt>
                <c:pt idx="20317">
                  <c:v>6.1755040000000001</c:v>
                </c:pt>
                <c:pt idx="20318">
                  <c:v>6.1848830000000001</c:v>
                </c:pt>
                <c:pt idx="20319">
                  <c:v>6.1556490000000004</c:v>
                </c:pt>
                <c:pt idx="20320">
                  <c:v>6.1556490000000004</c:v>
                </c:pt>
                <c:pt idx="20321">
                  <c:v>6.1556490000000004</c:v>
                </c:pt>
                <c:pt idx="20322">
                  <c:v>6.1306609999999999</c:v>
                </c:pt>
                <c:pt idx="20323">
                  <c:v>6.104819</c:v>
                </c:pt>
                <c:pt idx="20324">
                  <c:v>6.0720530000000004</c:v>
                </c:pt>
                <c:pt idx="20325">
                  <c:v>6.0221359999999997</c:v>
                </c:pt>
                <c:pt idx="20326">
                  <c:v>5.9024359999999998</c:v>
                </c:pt>
                <c:pt idx="20327">
                  <c:v>5.7061710000000003</c:v>
                </c:pt>
                <c:pt idx="20328">
                  <c:v>5.7061710000000003</c:v>
                </c:pt>
                <c:pt idx="20329">
                  <c:v>5.7061710000000003</c:v>
                </c:pt>
                <c:pt idx="20330">
                  <c:v>5.5798019999999999</c:v>
                </c:pt>
                <c:pt idx="20331">
                  <c:v>5.5008720000000002</c:v>
                </c:pt>
                <c:pt idx="20332">
                  <c:v>5.4125290000000001</c:v>
                </c:pt>
                <c:pt idx="20333">
                  <c:v>5.3206439999999997</c:v>
                </c:pt>
                <c:pt idx="20334">
                  <c:v>5.1242510000000001</c:v>
                </c:pt>
                <c:pt idx="20335">
                  <c:v>4.8129090000000003</c:v>
                </c:pt>
                <c:pt idx="20336">
                  <c:v>4.8129090000000003</c:v>
                </c:pt>
                <c:pt idx="20337">
                  <c:v>4.8129090000000003</c:v>
                </c:pt>
                <c:pt idx="20338">
                  <c:v>4.6460150000000002</c:v>
                </c:pt>
                <c:pt idx="20339">
                  <c:v>4.5420639999999999</c:v>
                </c:pt>
                <c:pt idx="20340">
                  <c:v>4.4356460000000002</c:v>
                </c:pt>
                <c:pt idx="20341">
                  <c:v>4.3289419999999996</c:v>
                </c:pt>
                <c:pt idx="20342">
                  <c:v>4.1212020000000003</c:v>
                </c:pt>
                <c:pt idx="20343">
                  <c:v>3.80064</c:v>
                </c:pt>
                <c:pt idx="20344">
                  <c:v>3.80064</c:v>
                </c:pt>
                <c:pt idx="20345">
                  <c:v>3.80064</c:v>
                </c:pt>
                <c:pt idx="20346">
                  <c:v>3.6413989999999998</c:v>
                </c:pt>
                <c:pt idx="20347">
                  <c:v>3.5462660000000001</c:v>
                </c:pt>
                <c:pt idx="20348">
                  <c:v>3.4517989999999998</c:v>
                </c:pt>
                <c:pt idx="20349">
                  <c:v>3.3578399999999999</c:v>
                </c:pt>
                <c:pt idx="20350">
                  <c:v>3.174858</c:v>
                </c:pt>
                <c:pt idx="20351">
                  <c:v>2.8797079999999999</c:v>
                </c:pt>
                <c:pt idx="20352">
                  <c:v>2.8797079999999999</c:v>
                </c:pt>
                <c:pt idx="20353">
                  <c:v>2.8797079999999999</c:v>
                </c:pt>
                <c:pt idx="20354">
                  <c:v>2.7370290000000002</c:v>
                </c:pt>
                <c:pt idx="20355">
                  <c:v>2.6487609999999999</c:v>
                </c:pt>
                <c:pt idx="20356">
                  <c:v>2.5640809999999998</c:v>
                </c:pt>
                <c:pt idx="20357">
                  <c:v>2.474942</c:v>
                </c:pt>
                <c:pt idx="20358">
                  <c:v>2.2953250000000001</c:v>
                </c:pt>
                <c:pt idx="20359">
                  <c:v>1.99935</c:v>
                </c:pt>
                <c:pt idx="20360">
                  <c:v>1.99935</c:v>
                </c:pt>
                <c:pt idx="20361">
                  <c:v>1.99935</c:v>
                </c:pt>
                <c:pt idx="20362">
                  <c:v>1.8518380000000001</c:v>
                </c:pt>
                <c:pt idx="20363">
                  <c:v>1.7601180000000001</c:v>
                </c:pt>
                <c:pt idx="20364">
                  <c:v>1.666361</c:v>
                </c:pt>
                <c:pt idx="20365">
                  <c:v>1.5719369999999999</c:v>
                </c:pt>
                <c:pt idx="20366">
                  <c:v>1.066276</c:v>
                </c:pt>
                <c:pt idx="20367">
                  <c:v>1.010081</c:v>
                </c:pt>
                <c:pt idx="20368">
                  <c:v>0.91517400000000004</c:v>
                </c:pt>
                <c:pt idx="20369">
                  <c:v>0.82012600000000002</c:v>
                </c:pt>
                <c:pt idx="20370">
                  <c:v>0.72516700000000001</c:v>
                </c:pt>
                <c:pt idx="20371">
                  <c:v>0.63478800000000002</c:v>
                </c:pt>
                <c:pt idx="20372">
                  <c:v>0.54063499999999998</c:v>
                </c:pt>
                <c:pt idx="20373">
                  <c:v>0.44859700000000002</c:v>
                </c:pt>
                <c:pt idx="20374">
                  <c:v>0.13952100000000001</c:v>
                </c:pt>
                <c:pt idx="20375">
                  <c:v>8.4602999999999998E-2</c:v>
                </c:pt>
                <c:pt idx="20376">
                  <c:v>1.26E-4</c:v>
                </c:pt>
                <c:pt idx="20377">
                  <c:v>-8.7387000000000006E-2</c:v>
                </c:pt>
                <c:pt idx="20378">
                  <c:v>-0.17372899999999999</c:v>
                </c:pt>
                <c:pt idx="20379">
                  <c:v>-0.25884499999999999</c:v>
                </c:pt>
                <c:pt idx="20380">
                  <c:v>-0.34272399999999997</c:v>
                </c:pt>
                <c:pt idx="20381">
                  <c:v>-0.42535899999999999</c:v>
                </c:pt>
                <c:pt idx="20382">
                  <c:v>-0.70350900000000005</c:v>
                </c:pt>
                <c:pt idx="20383">
                  <c:v>-0.74319000000000002</c:v>
                </c:pt>
                <c:pt idx="20384">
                  <c:v>-0.81577500000000003</c:v>
                </c:pt>
                <c:pt idx="20385">
                  <c:v>-0.88746999999999998</c:v>
                </c:pt>
                <c:pt idx="20386">
                  <c:v>-0.95844499999999999</c:v>
                </c:pt>
                <c:pt idx="20387">
                  <c:v>-1.025237</c:v>
                </c:pt>
                <c:pt idx="20388">
                  <c:v>-1.095313</c:v>
                </c:pt>
                <c:pt idx="20389">
                  <c:v>-1.1652180000000001</c:v>
                </c:pt>
                <c:pt idx="20390">
                  <c:v>-1.423281</c:v>
                </c:pt>
                <c:pt idx="20391">
                  <c:v>-1.464567</c:v>
                </c:pt>
                <c:pt idx="20392">
                  <c:v>-1.5317019999999999</c:v>
                </c:pt>
                <c:pt idx="20393">
                  <c:v>-1.6029059999999999</c:v>
                </c:pt>
                <c:pt idx="20394">
                  <c:v>-1.6745909999999999</c:v>
                </c:pt>
                <c:pt idx="20395">
                  <c:v>-1.746769</c:v>
                </c:pt>
                <c:pt idx="20396">
                  <c:v>-1.8194330000000001</c:v>
                </c:pt>
                <c:pt idx="20397">
                  <c:v>-1.888765</c:v>
                </c:pt>
                <c:pt idx="20398">
                  <c:v>-2.156015</c:v>
                </c:pt>
                <c:pt idx="20399">
                  <c:v>-2.156015</c:v>
                </c:pt>
                <c:pt idx="20400">
                  <c:v>-2.275398</c:v>
                </c:pt>
                <c:pt idx="20401">
                  <c:v>-2.3502230000000002</c:v>
                </c:pt>
                <c:pt idx="20402">
                  <c:v>-2.4315250000000002</c:v>
                </c:pt>
                <c:pt idx="20403">
                  <c:v>-2.5124369999999998</c:v>
                </c:pt>
                <c:pt idx="20404">
                  <c:v>-2.5928330000000002</c:v>
                </c:pt>
                <c:pt idx="20405">
                  <c:v>-2.6688550000000002</c:v>
                </c:pt>
                <c:pt idx="20406">
                  <c:v>-3.4805969999999999</c:v>
                </c:pt>
                <c:pt idx="20407">
                  <c:v>-3.5197579999999999</c:v>
                </c:pt>
                <c:pt idx="20408">
                  <c:v>-3.5593699999999999</c:v>
                </c:pt>
                <c:pt idx="20409">
                  <c:v>-3.6335419999999998</c:v>
                </c:pt>
                <c:pt idx="20410">
                  <c:v>-3.7025920000000001</c:v>
                </c:pt>
                <c:pt idx="20411">
                  <c:v>-3.773317</c:v>
                </c:pt>
                <c:pt idx="20412">
                  <c:v>-3.8421430000000001</c:v>
                </c:pt>
                <c:pt idx="20413">
                  <c:v>-3.9089939999999999</c:v>
                </c:pt>
                <c:pt idx="20414">
                  <c:v>-4.1539469999999996</c:v>
                </c:pt>
                <c:pt idx="20415">
                  <c:v>-4.1539469999999996</c:v>
                </c:pt>
                <c:pt idx="20416">
                  <c:v>-4.1539469999999996</c:v>
                </c:pt>
                <c:pt idx="20417">
                  <c:v>-4.185613</c:v>
                </c:pt>
                <c:pt idx="20418">
                  <c:v>-4.2333720000000001</c:v>
                </c:pt>
                <c:pt idx="20419">
                  <c:v>-4.286899</c:v>
                </c:pt>
                <c:pt idx="20420">
                  <c:v>-4.3397119999999996</c:v>
                </c:pt>
                <c:pt idx="20421">
                  <c:v>-4.38795</c:v>
                </c:pt>
                <c:pt idx="20422">
                  <c:v>-4.4742040000000003</c:v>
                </c:pt>
                <c:pt idx="20423">
                  <c:v>-4.6115620000000002</c:v>
                </c:pt>
                <c:pt idx="20424">
                  <c:v>-4.6115620000000002</c:v>
                </c:pt>
                <c:pt idx="20425">
                  <c:v>-4.6286360000000002</c:v>
                </c:pt>
                <c:pt idx="20426">
                  <c:v>-4.6572769999999997</c:v>
                </c:pt>
                <c:pt idx="20427">
                  <c:v>-4.6817640000000003</c:v>
                </c:pt>
                <c:pt idx="20428">
                  <c:v>-4.7038149999999996</c:v>
                </c:pt>
                <c:pt idx="20429">
                  <c:v>-4.7208459999999999</c:v>
                </c:pt>
                <c:pt idx="20430">
                  <c:v>-4.745406</c:v>
                </c:pt>
                <c:pt idx="20431">
                  <c:v>-4.7780440000000004</c:v>
                </c:pt>
                <c:pt idx="20432">
                  <c:v>-4.7780440000000004</c:v>
                </c:pt>
                <c:pt idx="20433">
                  <c:v>-4.7800440000000002</c:v>
                </c:pt>
                <c:pt idx="20434">
                  <c:v>-4.7819630000000002</c:v>
                </c:pt>
                <c:pt idx="20435">
                  <c:v>-4.7808869999999999</c:v>
                </c:pt>
                <c:pt idx="20436">
                  <c:v>-4.7770320000000002</c:v>
                </c:pt>
                <c:pt idx="20437">
                  <c:v>-4.7716659999999997</c:v>
                </c:pt>
                <c:pt idx="20438">
                  <c:v>-4.7542609999999996</c:v>
                </c:pt>
                <c:pt idx="20439">
                  <c:v>-4.7169600000000003</c:v>
                </c:pt>
                <c:pt idx="20440">
                  <c:v>-4.7169600000000003</c:v>
                </c:pt>
                <c:pt idx="20441">
                  <c:v>-4.708634</c:v>
                </c:pt>
                <c:pt idx="20442">
                  <c:v>-4.6936739999999997</c:v>
                </c:pt>
                <c:pt idx="20443">
                  <c:v>-4.6776260000000001</c:v>
                </c:pt>
                <c:pt idx="20444">
                  <c:v>-4.6602309999999996</c:v>
                </c:pt>
                <c:pt idx="20445">
                  <c:v>-4.6409830000000003</c:v>
                </c:pt>
                <c:pt idx="20446">
                  <c:v>-4.6013549999999999</c:v>
                </c:pt>
                <c:pt idx="20447">
                  <c:v>-4.475098</c:v>
                </c:pt>
                <c:pt idx="20448">
                  <c:v>-4.475098</c:v>
                </c:pt>
                <c:pt idx="20449">
                  <c:v>-4.4622349999999997</c:v>
                </c:pt>
                <c:pt idx="20450">
                  <c:v>-4.4419209999999998</c:v>
                </c:pt>
                <c:pt idx="20451">
                  <c:v>-4.420706</c:v>
                </c:pt>
                <c:pt idx="20452">
                  <c:v>-4.3973050000000002</c:v>
                </c:pt>
                <c:pt idx="20453">
                  <c:v>-4.3740379999999996</c:v>
                </c:pt>
                <c:pt idx="20454">
                  <c:v>-4.3280560000000001</c:v>
                </c:pt>
                <c:pt idx="20455">
                  <c:v>-4.2615340000000002</c:v>
                </c:pt>
                <c:pt idx="20456">
                  <c:v>-4.2615340000000002</c:v>
                </c:pt>
                <c:pt idx="20457">
                  <c:v>-4.2451249999999998</c:v>
                </c:pt>
                <c:pt idx="20458">
                  <c:v>-4.2221330000000004</c:v>
                </c:pt>
                <c:pt idx="20459">
                  <c:v>-4.2002259999999998</c:v>
                </c:pt>
                <c:pt idx="20460">
                  <c:v>-4.1777300000000004</c:v>
                </c:pt>
                <c:pt idx="20461">
                  <c:v>-4.1554679999999999</c:v>
                </c:pt>
                <c:pt idx="20462">
                  <c:v>-4.1115519999999997</c:v>
                </c:pt>
                <c:pt idx="20463">
                  <c:v>-4.0486890000000004</c:v>
                </c:pt>
                <c:pt idx="20464">
                  <c:v>-4.0486890000000004</c:v>
                </c:pt>
                <c:pt idx="20465">
                  <c:v>-4.0340280000000002</c:v>
                </c:pt>
                <c:pt idx="20466">
                  <c:v>-4.0134970000000001</c:v>
                </c:pt>
                <c:pt idx="20467">
                  <c:v>-3.9939420000000001</c:v>
                </c:pt>
                <c:pt idx="20468">
                  <c:v>-3.9737960000000001</c:v>
                </c:pt>
                <c:pt idx="20469">
                  <c:v>-3.9540069999999998</c:v>
                </c:pt>
                <c:pt idx="20470">
                  <c:v>-3.9132440000000002</c:v>
                </c:pt>
                <c:pt idx="20471">
                  <c:v>-3.850949</c:v>
                </c:pt>
                <c:pt idx="20472">
                  <c:v>-3.850949</c:v>
                </c:pt>
                <c:pt idx="20473">
                  <c:v>-3.8348279999999999</c:v>
                </c:pt>
                <c:pt idx="20474">
                  <c:v>-3.811782</c:v>
                </c:pt>
                <c:pt idx="20475">
                  <c:v>-3.78694</c:v>
                </c:pt>
                <c:pt idx="20476">
                  <c:v>-3.7611319999999999</c:v>
                </c:pt>
                <c:pt idx="20477">
                  <c:v>-3.7344870000000001</c:v>
                </c:pt>
                <c:pt idx="20478">
                  <c:v>-3.6797650000000002</c:v>
                </c:pt>
                <c:pt idx="20479">
                  <c:v>-3.5935760000000001</c:v>
                </c:pt>
                <c:pt idx="20480">
                  <c:v>-3.5935760000000001</c:v>
                </c:pt>
                <c:pt idx="20481">
                  <c:v>-3.5756100000000002</c:v>
                </c:pt>
                <c:pt idx="20482">
                  <c:v>-3.5475660000000002</c:v>
                </c:pt>
                <c:pt idx="20483">
                  <c:v>-3.5200840000000002</c:v>
                </c:pt>
                <c:pt idx="20484">
                  <c:v>-3.493357</c:v>
                </c:pt>
                <c:pt idx="20485">
                  <c:v>-3.468629</c:v>
                </c:pt>
                <c:pt idx="20486">
                  <c:v>-3.422523</c:v>
                </c:pt>
                <c:pt idx="20487">
                  <c:v>-3.3403139999999998</c:v>
                </c:pt>
                <c:pt idx="20488">
                  <c:v>-3.3403139999999998</c:v>
                </c:pt>
                <c:pt idx="20489">
                  <c:v>-3.328071</c:v>
                </c:pt>
                <c:pt idx="20490">
                  <c:v>-3.306546</c:v>
                </c:pt>
                <c:pt idx="20491">
                  <c:v>-3.2857599999999998</c:v>
                </c:pt>
                <c:pt idx="20492">
                  <c:v>-3.2651289999999999</c:v>
                </c:pt>
                <c:pt idx="20493">
                  <c:v>-3.245949</c:v>
                </c:pt>
                <c:pt idx="20494">
                  <c:v>-3.119383</c:v>
                </c:pt>
                <c:pt idx="20495">
                  <c:v>-3.1090749999999998</c:v>
                </c:pt>
                <c:pt idx="20496">
                  <c:v>-3.088495</c:v>
                </c:pt>
                <c:pt idx="20497">
                  <c:v>-3.0689259999999998</c:v>
                </c:pt>
                <c:pt idx="20498">
                  <c:v>-3.0486499999999999</c:v>
                </c:pt>
                <c:pt idx="20499">
                  <c:v>-3.028184</c:v>
                </c:pt>
                <c:pt idx="20500">
                  <c:v>-3.0080089999999999</c:v>
                </c:pt>
                <c:pt idx="20501">
                  <c:v>-2.9877020000000001</c:v>
                </c:pt>
                <c:pt idx="20502">
                  <c:v>-2.8993959999999999</c:v>
                </c:pt>
                <c:pt idx="20503">
                  <c:v>-2.8909210000000001</c:v>
                </c:pt>
                <c:pt idx="20504">
                  <c:v>-2.8507989999999999</c:v>
                </c:pt>
                <c:pt idx="20505">
                  <c:v>-2.8507989999999999</c:v>
                </c:pt>
                <c:pt idx="20506">
                  <c:v>-2.8118919999999998</c:v>
                </c:pt>
                <c:pt idx="20507">
                  <c:v>-2.7942450000000001</c:v>
                </c:pt>
                <c:pt idx="20508">
                  <c:v>-2.775674</c:v>
                </c:pt>
                <c:pt idx="20509">
                  <c:v>-2.775674</c:v>
                </c:pt>
                <c:pt idx="20510">
                  <c:v>-2.693044</c:v>
                </c:pt>
                <c:pt idx="20511">
                  <c:v>-2.6859160000000002</c:v>
                </c:pt>
                <c:pt idx="20512">
                  <c:v>-2.6528510000000001</c:v>
                </c:pt>
                <c:pt idx="20513">
                  <c:v>-2.635211</c:v>
                </c:pt>
                <c:pt idx="20514">
                  <c:v>-2.617435</c:v>
                </c:pt>
                <c:pt idx="20515">
                  <c:v>-2.5999150000000002</c:v>
                </c:pt>
                <c:pt idx="20516">
                  <c:v>-2.5814789999999999</c:v>
                </c:pt>
                <c:pt idx="20517">
                  <c:v>-2.5814789999999999</c:v>
                </c:pt>
                <c:pt idx="20518">
                  <c:v>-2.4873599999999998</c:v>
                </c:pt>
                <c:pt idx="20519">
                  <c:v>-2.4799549999999999</c:v>
                </c:pt>
                <c:pt idx="20520">
                  <c:v>-2.4347089999999998</c:v>
                </c:pt>
                <c:pt idx="20521">
                  <c:v>-2.4096359999999999</c:v>
                </c:pt>
                <c:pt idx="20522">
                  <c:v>-2.3830749999999998</c:v>
                </c:pt>
                <c:pt idx="20523">
                  <c:v>-2.3553579999999998</c:v>
                </c:pt>
                <c:pt idx="20524">
                  <c:v>-2.3244060000000002</c:v>
                </c:pt>
                <c:pt idx="20525">
                  <c:v>-2.3244060000000002</c:v>
                </c:pt>
                <c:pt idx="20526">
                  <c:v>-2.1899730000000002</c:v>
                </c:pt>
                <c:pt idx="20527">
                  <c:v>-2.1719569999999999</c:v>
                </c:pt>
                <c:pt idx="20528">
                  <c:v>-2.098287</c:v>
                </c:pt>
                <c:pt idx="20529">
                  <c:v>-2.0576509999999999</c:v>
                </c:pt>
                <c:pt idx="20530">
                  <c:v>-2.013541</c:v>
                </c:pt>
                <c:pt idx="20531">
                  <c:v>-1.968728</c:v>
                </c:pt>
                <c:pt idx="20532">
                  <c:v>-1.9206179999999999</c:v>
                </c:pt>
                <c:pt idx="20533">
                  <c:v>-1.9206179999999999</c:v>
                </c:pt>
                <c:pt idx="20534">
                  <c:v>-1.7520359999999999</c:v>
                </c:pt>
                <c:pt idx="20535">
                  <c:v>-1.7223630000000001</c:v>
                </c:pt>
                <c:pt idx="20536">
                  <c:v>-1.615443</c:v>
                </c:pt>
                <c:pt idx="20537">
                  <c:v>-1.5635650000000001</c:v>
                </c:pt>
                <c:pt idx="20538">
                  <c:v>-1.506551</c:v>
                </c:pt>
                <c:pt idx="20539">
                  <c:v>-1.4494119999999999</c:v>
                </c:pt>
                <c:pt idx="20540">
                  <c:v>-1.3922099999999999</c:v>
                </c:pt>
                <c:pt idx="20541">
                  <c:v>-1.3922099999999999</c:v>
                </c:pt>
                <c:pt idx="20542">
                  <c:v>-1.209287</c:v>
                </c:pt>
                <c:pt idx="20543">
                  <c:v>-1.172736</c:v>
                </c:pt>
                <c:pt idx="20544">
                  <c:v>-1.0548789999999999</c:v>
                </c:pt>
                <c:pt idx="20545">
                  <c:v>-0.99541900000000005</c:v>
                </c:pt>
                <c:pt idx="20546">
                  <c:v>-0.93853900000000001</c:v>
                </c:pt>
                <c:pt idx="20547">
                  <c:v>-0.88023499999999999</c:v>
                </c:pt>
                <c:pt idx="20548">
                  <c:v>-0.82261799999999996</c:v>
                </c:pt>
                <c:pt idx="20549">
                  <c:v>-0.82261799999999996</c:v>
                </c:pt>
                <c:pt idx="20550">
                  <c:v>-0.64028099999999999</c:v>
                </c:pt>
                <c:pt idx="20551">
                  <c:v>-0.60551699999999997</c:v>
                </c:pt>
                <c:pt idx="20552">
                  <c:v>-0.49617</c:v>
                </c:pt>
                <c:pt idx="20553">
                  <c:v>-0.44203300000000001</c:v>
                </c:pt>
                <c:pt idx="20554">
                  <c:v>-0.39030799999999999</c:v>
                </c:pt>
                <c:pt idx="20555">
                  <c:v>-0.34127299999999999</c:v>
                </c:pt>
                <c:pt idx="20556">
                  <c:v>-0.29030099999999998</c:v>
                </c:pt>
                <c:pt idx="20557">
                  <c:v>-0.29030099999999998</c:v>
                </c:pt>
                <c:pt idx="20558">
                  <c:v>-0.120979</c:v>
                </c:pt>
                <c:pt idx="20559">
                  <c:v>-9.2466999999999994E-2</c:v>
                </c:pt>
                <c:pt idx="20560">
                  <c:v>2.5070000000000001E-3</c:v>
                </c:pt>
                <c:pt idx="20561">
                  <c:v>4.8515000000000003E-2</c:v>
                </c:pt>
                <c:pt idx="20562">
                  <c:v>9.4083E-2</c:v>
                </c:pt>
                <c:pt idx="20563">
                  <c:v>0.13921900000000001</c:v>
                </c:pt>
                <c:pt idx="20564">
                  <c:v>0.18176100000000001</c:v>
                </c:pt>
                <c:pt idx="20565">
                  <c:v>0.18176100000000001</c:v>
                </c:pt>
                <c:pt idx="20566">
                  <c:v>0.33859899999999998</c:v>
                </c:pt>
                <c:pt idx="20567">
                  <c:v>0.36252400000000001</c:v>
                </c:pt>
                <c:pt idx="20568">
                  <c:v>0.44932699999999998</c:v>
                </c:pt>
                <c:pt idx="20569">
                  <c:v>0.49303000000000002</c:v>
                </c:pt>
                <c:pt idx="20570">
                  <c:v>0.53645600000000004</c:v>
                </c:pt>
                <c:pt idx="20571">
                  <c:v>0.57961200000000002</c:v>
                </c:pt>
                <c:pt idx="20572">
                  <c:v>0.62042299999999995</c:v>
                </c:pt>
                <c:pt idx="20573">
                  <c:v>0.62042299999999995</c:v>
                </c:pt>
                <c:pt idx="20574">
                  <c:v>0.86571100000000001</c:v>
                </c:pt>
                <c:pt idx="20575">
                  <c:v>0.88750799999999996</c:v>
                </c:pt>
                <c:pt idx="20576">
                  <c:v>0.97104999999999997</c:v>
                </c:pt>
                <c:pt idx="20577">
                  <c:v>1.013523</c:v>
                </c:pt>
                <c:pt idx="20578">
                  <c:v>1.0557840000000001</c:v>
                </c:pt>
                <c:pt idx="20579">
                  <c:v>1.0958110000000001</c:v>
                </c:pt>
                <c:pt idx="20580">
                  <c:v>1.138984</c:v>
                </c:pt>
                <c:pt idx="20581">
                  <c:v>1.138984</c:v>
                </c:pt>
                <c:pt idx="20582">
                  <c:v>1.2853730000000001</c:v>
                </c:pt>
                <c:pt idx="20583">
                  <c:v>1.3113859999999999</c:v>
                </c:pt>
                <c:pt idx="20584">
                  <c:v>1.396029</c:v>
                </c:pt>
                <c:pt idx="20585">
                  <c:v>1.4372119999999999</c:v>
                </c:pt>
                <c:pt idx="20586">
                  <c:v>1.4778960000000001</c:v>
                </c:pt>
                <c:pt idx="20587">
                  <c:v>1.518024</c:v>
                </c:pt>
                <c:pt idx="20588">
                  <c:v>1.5556479999999999</c:v>
                </c:pt>
                <c:pt idx="20589">
                  <c:v>1.5556479999999999</c:v>
                </c:pt>
                <c:pt idx="20590">
                  <c:v>1.690815</c:v>
                </c:pt>
                <c:pt idx="20591">
                  <c:v>1.7514609999999999</c:v>
                </c:pt>
                <c:pt idx="20592">
                  <c:v>1.787933</c:v>
                </c:pt>
                <c:pt idx="20593">
                  <c:v>1.8237810000000001</c:v>
                </c:pt>
                <c:pt idx="20594">
                  <c:v>1.857275</c:v>
                </c:pt>
                <c:pt idx="20595">
                  <c:v>1.8918539999999999</c:v>
                </c:pt>
                <c:pt idx="20596">
                  <c:v>1.925853</c:v>
                </c:pt>
                <c:pt idx="20597">
                  <c:v>1.925853</c:v>
                </c:pt>
                <c:pt idx="20598">
                  <c:v>1.925853</c:v>
                </c:pt>
                <c:pt idx="20599">
                  <c:v>1.925853</c:v>
                </c:pt>
                <c:pt idx="20600">
                  <c:v>1.925853</c:v>
                </c:pt>
                <c:pt idx="20601">
                  <c:v>2.04495</c:v>
                </c:pt>
                <c:pt idx="20602">
                  <c:v>2.04495</c:v>
                </c:pt>
                <c:pt idx="20603">
                  <c:v>2.04495</c:v>
                </c:pt>
                <c:pt idx="20604">
                  <c:v>2.04495</c:v>
                </c:pt>
                <c:pt idx="20605">
                  <c:v>2.04495</c:v>
                </c:pt>
                <c:pt idx="20606">
                  <c:v>2.0969950000000002</c:v>
                </c:pt>
                <c:pt idx="20607">
                  <c:v>2.1290979999999999</c:v>
                </c:pt>
                <c:pt idx="20608">
                  <c:v>2.159157</c:v>
                </c:pt>
                <c:pt idx="20609">
                  <c:v>2.1903640000000002</c:v>
                </c:pt>
                <c:pt idx="20610">
                  <c:v>2.2211460000000001</c:v>
                </c:pt>
                <c:pt idx="20611">
                  <c:v>2.2520340000000001</c:v>
                </c:pt>
                <c:pt idx="20612">
                  <c:v>2.2520340000000001</c:v>
                </c:pt>
                <c:pt idx="20613">
                  <c:v>2.2520340000000001</c:v>
                </c:pt>
                <c:pt idx="20614">
                  <c:v>2.4082870000000001</c:v>
                </c:pt>
                <c:pt idx="20615">
                  <c:v>2.4384190000000001</c:v>
                </c:pt>
                <c:pt idx="20616">
                  <c:v>2.4680960000000001</c:v>
                </c:pt>
                <c:pt idx="20617">
                  <c:v>2.4973079999999999</c:v>
                </c:pt>
                <c:pt idx="20618">
                  <c:v>2.52617</c:v>
                </c:pt>
                <c:pt idx="20619">
                  <c:v>2.5550449999999998</c:v>
                </c:pt>
                <c:pt idx="20620">
                  <c:v>2.5550449999999998</c:v>
                </c:pt>
                <c:pt idx="20621">
                  <c:v>2.5550449999999998</c:v>
                </c:pt>
                <c:pt idx="20622">
                  <c:v>2.75231</c:v>
                </c:pt>
                <c:pt idx="20623">
                  <c:v>2.777577</c:v>
                </c:pt>
                <c:pt idx="20624">
                  <c:v>2.8037079999999999</c:v>
                </c:pt>
                <c:pt idx="20625">
                  <c:v>2.8294090000000001</c:v>
                </c:pt>
                <c:pt idx="20626">
                  <c:v>2.8294090000000001</c:v>
                </c:pt>
                <c:pt idx="20627">
                  <c:v>2.8294090000000001</c:v>
                </c:pt>
                <c:pt idx="20628">
                  <c:v>2.9180519999999999</c:v>
                </c:pt>
                <c:pt idx="20629">
                  <c:v>2.9180519999999999</c:v>
                </c:pt>
                <c:pt idx="20630">
                  <c:v>2.9989919999999999</c:v>
                </c:pt>
                <c:pt idx="20631">
                  <c:v>3.020276</c:v>
                </c:pt>
                <c:pt idx="20632">
                  <c:v>3.0409989999999998</c:v>
                </c:pt>
                <c:pt idx="20633">
                  <c:v>3.0611679999999999</c:v>
                </c:pt>
                <c:pt idx="20634">
                  <c:v>3.0611679999999999</c:v>
                </c:pt>
                <c:pt idx="20635">
                  <c:v>3.0611679999999999</c:v>
                </c:pt>
                <c:pt idx="20636">
                  <c:v>3.134706</c:v>
                </c:pt>
                <c:pt idx="20637">
                  <c:v>3.134706</c:v>
                </c:pt>
                <c:pt idx="20638">
                  <c:v>3.1967680000000001</c:v>
                </c:pt>
                <c:pt idx="20639">
                  <c:v>3.2126920000000001</c:v>
                </c:pt>
                <c:pt idx="20640">
                  <c:v>3.2290030000000001</c:v>
                </c:pt>
                <c:pt idx="20641">
                  <c:v>3.2439140000000002</c:v>
                </c:pt>
                <c:pt idx="20642">
                  <c:v>3.2439140000000002</c:v>
                </c:pt>
                <c:pt idx="20643">
                  <c:v>3.2439140000000002</c:v>
                </c:pt>
                <c:pt idx="20644">
                  <c:v>3.3035299999999999</c:v>
                </c:pt>
                <c:pt idx="20645">
                  <c:v>3.3035299999999999</c:v>
                </c:pt>
                <c:pt idx="20646">
                  <c:v>3.3526349999999998</c:v>
                </c:pt>
                <c:pt idx="20647">
                  <c:v>3.365891</c:v>
                </c:pt>
                <c:pt idx="20648">
                  <c:v>3.3790260000000001</c:v>
                </c:pt>
                <c:pt idx="20649">
                  <c:v>3.391635</c:v>
                </c:pt>
                <c:pt idx="20650">
                  <c:v>3.391635</c:v>
                </c:pt>
                <c:pt idx="20651">
                  <c:v>3.391635</c:v>
                </c:pt>
                <c:pt idx="20652">
                  <c:v>3.4390489999999998</c:v>
                </c:pt>
                <c:pt idx="20653">
                  <c:v>3.4390489999999998</c:v>
                </c:pt>
                <c:pt idx="20654">
                  <c:v>3.4776359999999999</c:v>
                </c:pt>
                <c:pt idx="20655">
                  <c:v>3.4872740000000002</c:v>
                </c:pt>
                <c:pt idx="20656">
                  <c:v>3.4969929999999998</c:v>
                </c:pt>
                <c:pt idx="20657">
                  <c:v>3.5063550000000001</c:v>
                </c:pt>
                <c:pt idx="20658">
                  <c:v>3.5063550000000001</c:v>
                </c:pt>
                <c:pt idx="20659">
                  <c:v>3.5063550000000001</c:v>
                </c:pt>
                <c:pt idx="20660">
                  <c:v>3.5413359999999998</c:v>
                </c:pt>
                <c:pt idx="20661">
                  <c:v>3.5413359999999998</c:v>
                </c:pt>
                <c:pt idx="20662">
                  <c:v>3.603062</c:v>
                </c:pt>
                <c:pt idx="20663">
                  <c:v>3.6044070000000001</c:v>
                </c:pt>
                <c:pt idx="20664">
                  <c:v>3.6071840000000002</c:v>
                </c:pt>
                <c:pt idx="20665">
                  <c:v>3.609191</c:v>
                </c:pt>
                <c:pt idx="20666">
                  <c:v>3.6109070000000001</c:v>
                </c:pt>
                <c:pt idx="20667">
                  <c:v>3.6120510000000001</c:v>
                </c:pt>
                <c:pt idx="20668">
                  <c:v>3.6125379999999998</c:v>
                </c:pt>
                <c:pt idx="20669">
                  <c:v>3.6126520000000002</c:v>
                </c:pt>
                <c:pt idx="20670">
                  <c:v>3.6184590000000001</c:v>
                </c:pt>
                <c:pt idx="20671">
                  <c:v>3.6184590000000001</c:v>
                </c:pt>
                <c:pt idx="20672">
                  <c:v>3.6184590000000001</c:v>
                </c:pt>
                <c:pt idx="20673">
                  <c:v>3.6167829999999999</c:v>
                </c:pt>
                <c:pt idx="20674">
                  <c:v>3.615443</c:v>
                </c:pt>
                <c:pt idx="20675">
                  <c:v>3.6138150000000002</c:v>
                </c:pt>
                <c:pt idx="20676">
                  <c:v>3.611793</c:v>
                </c:pt>
                <c:pt idx="20677">
                  <c:v>3.609429</c:v>
                </c:pt>
                <c:pt idx="20678">
                  <c:v>3.6037439999999998</c:v>
                </c:pt>
                <c:pt idx="20679">
                  <c:v>3.6000740000000002</c:v>
                </c:pt>
                <c:pt idx="20680">
                  <c:v>3.6000740000000002</c:v>
                </c:pt>
                <c:pt idx="20681">
                  <c:v>3.6000740000000002</c:v>
                </c:pt>
                <c:pt idx="20682">
                  <c:v>3.5928640000000001</c:v>
                </c:pt>
                <c:pt idx="20683">
                  <c:v>3.5887989999999999</c:v>
                </c:pt>
                <c:pt idx="20684">
                  <c:v>3.5846119999999999</c:v>
                </c:pt>
                <c:pt idx="20685">
                  <c:v>3.5802239999999999</c:v>
                </c:pt>
                <c:pt idx="20686">
                  <c:v>3.5707650000000002</c:v>
                </c:pt>
                <c:pt idx="20687">
                  <c:v>3.5623499999999999</c:v>
                </c:pt>
                <c:pt idx="20688">
                  <c:v>3.5623499999999999</c:v>
                </c:pt>
                <c:pt idx="20689">
                  <c:v>3.5623499999999999</c:v>
                </c:pt>
                <c:pt idx="20690">
                  <c:v>3.5528200000000001</c:v>
                </c:pt>
                <c:pt idx="20691">
                  <c:v>3.54772</c:v>
                </c:pt>
                <c:pt idx="20692">
                  <c:v>3.542627</c:v>
                </c:pt>
                <c:pt idx="20693">
                  <c:v>3.537274</c:v>
                </c:pt>
                <c:pt idx="20694">
                  <c:v>3.5267379999999999</c:v>
                </c:pt>
                <c:pt idx="20695">
                  <c:v>3.51796</c:v>
                </c:pt>
                <c:pt idx="20696">
                  <c:v>3.51796</c:v>
                </c:pt>
                <c:pt idx="20697">
                  <c:v>3.51796</c:v>
                </c:pt>
                <c:pt idx="20698">
                  <c:v>3.5081310000000001</c:v>
                </c:pt>
                <c:pt idx="20699">
                  <c:v>3.5028869999999999</c:v>
                </c:pt>
                <c:pt idx="20700">
                  <c:v>3.4975960000000001</c:v>
                </c:pt>
                <c:pt idx="20701">
                  <c:v>3.4922469999999999</c:v>
                </c:pt>
                <c:pt idx="20702">
                  <c:v>3.481385</c:v>
                </c:pt>
                <c:pt idx="20703">
                  <c:v>3.4671599999999998</c:v>
                </c:pt>
                <c:pt idx="20704">
                  <c:v>3.4671599999999998</c:v>
                </c:pt>
                <c:pt idx="20705">
                  <c:v>3.4671599999999998</c:v>
                </c:pt>
                <c:pt idx="20706">
                  <c:v>3.4571209999999999</c:v>
                </c:pt>
                <c:pt idx="20707">
                  <c:v>3.4514520000000002</c:v>
                </c:pt>
                <c:pt idx="20708">
                  <c:v>3.445738</c:v>
                </c:pt>
                <c:pt idx="20709">
                  <c:v>3.4398870000000001</c:v>
                </c:pt>
                <c:pt idx="20710">
                  <c:v>3.428077</c:v>
                </c:pt>
                <c:pt idx="20711">
                  <c:v>3.4147270000000001</c:v>
                </c:pt>
                <c:pt idx="20712">
                  <c:v>3.4147270000000001</c:v>
                </c:pt>
                <c:pt idx="20713">
                  <c:v>3.4147270000000001</c:v>
                </c:pt>
                <c:pt idx="20714">
                  <c:v>3.4031129999999998</c:v>
                </c:pt>
                <c:pt idx="20715">
                  <c:v>3.396414</c:v>
                </c:pt>
                <c:pt idx="20716">
                  <c:v>3.3895029999999999</c:v>
                </c:pt>
                <c:pt idx="20717">
                  <c:v>3.3823799999999999</c:v>
                </c:pt>
                <c:pt idx="20718">
                  <c:v>3.3675920000000001</c:v>
                </c:pt>
                <c:pt idx="20719">
                  <c:v>3.348411</c:v>
                </c:pt>
                <c:pt idx="20720">
                  <c:v>3.348411</c:v>
                </c:pt>
                <c:pt idx="20721">
                  <c:v>3.348411</c:v>
                </c:pt>
                <c:pt idx="20722">
                  <c:v>3.3337620000000001</c:v>
                </c:pt>
                <c:pt idx="20723">
                  <c:v>3.3250700000000002</c:v>
                </c:pt>
                <c:pt idx="20724">
                  <c:v>3.3161160000000001</c:v>
                </c:pt>
                <c:pt idx="20725">
                  <c:v>3.307223</c:v>
                </c:pt>
                <c:pt idx="20726">
                  <c:v>3.287855</c:v>
                </c:pt>
                <c:pt idx="20727">
                  <c:v>3.2616079999999998</c:v>
                </c:pt>
                <c:pt idx="20728">
                  <c:v>3.2616079999999998</c:v>
                </c:pt>
                <c:pt idx="20729">
                  <c:v>3.2616079999999998</c:v>
                </c:pt>
                <c:pt idx="20730">
                  <c:v>3.2434229999999999</c:v>
                </c:pt>
                <c:pt idx="20731">
                  <c:v>3.2322690000000001</c:v>
                </c:pt>
                <c:pt idx="20732">
                  <c:v>3.2213889999999998</c:v>
                </c:pt>
                <c:pt idx="20733">
                  <c:v>3.2099519999999999</c:v>
                </c:pt>
                <c:pt idx="20734">
                  <c:v>3.1870020000000001</c:v>
                </c:pt>
                <c:pt idx="20735">
                  <c:v>3.1547540000000001</c:v>
                </c:pt>
                <c:pt idx="20736">
                  <c:v>3.1547540000000001</c:v>
                </c:pt>
                <c:pt idx="20737">
                  <c:v>3.1547540000000001</c:v>
                </c:pt>
                <c:pt idx="20738">
                  <c:v>3.13287</c:v>
                </c:pt>
                <c:pt idx="20739">
                  <c:v>3.1205560000000001</c:v>
                </c:pt>
                <c:pt idx="20740">
                  <c:v>3.1080890000000001</c:v>
                </c:pt>
                <c:pt idx="20741">
                  <c:v>3.0950410000000002</c:v>
                </c:pt>
                <c:pt idx="20742">
                  <c:v>3.0679539999999998</c:v>
                </c:pt>
                <c:pt idx="20743">
                  <c:v>3.0309919999999999</c:v>
                </c:pt>
                <c:pt idx="20744">
                  <c:v>3.0309919999999999</c:v>
                </c:pt>
                <c:pt idx="20745">
                  <c:v>3.0309919999999999</c:v>
                </c:pt>
                <c:pt idx="20746">
                  <c:v>3.0070990000000002</c:v>
                </c:pt>
                <c:pt idx="20747">
                  <c:v>2.9932400000000001</c:v>
                </c:pt>
                <c:pt idx="20748">
                  <c:v>2.9789729999999999</c:v>
                </c:pt>
                <c:pt idx="20749">
                  <c:v>2.9649540000000001</c:v>
                </c:pt>
                <c:pt idx="20750">
                  <c:v>2.8853420000000001</c:v>
                </c:pt>
                <c:pt idx="20751">
                  <c:v>2.8709509999999998</c:v>
                </c:pt>
                <c:pt idx="20752">
                  <c:v>2.8566790000000002</c:v>
                </c:pt>
                <c:pt idx="20753">
                  <c:v>2.8419819999999998</c:v>
                </c:pt>
                <c:pt idx="20754">
                  <c:v>2.8272050000000002</c:v>
                </c:pt>
                <c:pt idx="20755">
                  <c:v>2.8123490000000002</c:v>
                </c:pt>
                <c:pt idx="20756">
                  <c:v>2.7974190000000001</c:v>
                </c:pt>
                <c:pt idx="20757">
                  <c:v>2.7974190000000001</c:v>
                </c:pt>
                <c:pt idx="20758">
                  <c:v>2.7447900000000001</c:v>
                </c:pt>
                <c:pt idx="20759">
                  <c:v>2.7297199999999999</c:v>
                </c:pt>
                <c:pt idx="20760">
                  <c:v>2.7145459999999999</c:v>
                </c:pt>
                <c:pt idx="20761">
                  <c:v>2.6994889999999998</c:v>
                </c:pt>
                <c:pt idx="20762">
                  <c:v>2.6848719999999999</c:v>
                </c:pt>
                <c:pt idx="20763">
                  <c:v>2.6695669999999998</c:v>
                </c:pt>
                <c:pt idx="20764">
                  <c:v>2.654128</c:v>
                </c:pt>
                <c:pt idx="20765">
                  <c:v>2.654128</c:v>
                </c:pt>
                <c:pt idx="20766">
                  <c:v>2.59795</c:v>
                </c:pt>
                <c:pt idx="20767">
                  <c:v>2.5830790000000001</c:v>
                </c:pt>
                <c:pt idx="20768">
                  <c:v>2.5674600000000001</c:v>
                </c:pt>
                <c:pt idx="20769">
                  <c:v>2.551936</c:v>
                </c:pt>
                <c:pt idx="20770">
                  <c:v>2.536267</c:v>
                </c:pt>
                <c:pt idx="20771">
                  <c:v>2.5206599999999999</c:v>
                </c:pt>
                <c:pt idx="20772">
                  <c:v>2.5055559999999999</c:v>
                </c:pt>
                <c:pt idx="20773">
                  <c:v>2.5055559999999999</c:v>
                </c:pt>
                <c:pt idx="20774">
                  <c:v>2.4461189999999999</c:v>
                </c:pt>
                <c:pt idx="20775">
                  <c:v>2.430269</c:v>
                </c:pt>
                <c:pt idx="20776">
                  <c:v>2.4144239999999999</c:v>
                </c:pt>
                <c:pt idx="20777">
                  <c:v>2.3991600000000002</c:v>
                </c:pt>
                <c:pt idx="20778">
                  <c:v>2.3832179999999998</c:v>
                </c:pt>
                <c:pt idx="20779">
                  <c:v>2.3672080000000002</c:v>
                </c:pt>
                <c:pt idx="20780">
                  <c:v>2.3511489999999999</c:v>
                </c:pt>
                <c:pt idx="20781">
                  <c:v>2.3511489999999999</c:v>
                </c:pt>
                <c:pt idx="20782">
                  <c:v>2.2901319999999998</c:v>
                </c:pt>
                <c:pt idx="20783">
                  <c:v>2.273889</c:v>
                </c:pt>
                <c:pt idx="20784">
                  <c:v>2.2575259999999999</c:v>
                </c:pt>
                <c:pt idx="20785">
                  <c:v>2.2410939999999999</c:v>
                </c:pt>
                <c:pt idx="20786">
                  <c:v>2.2252169999999998</c:v>
                </c:pt>
                <c:pt idx="20787">
                  <c:v>2.208574</c:v>
                </c:pt>
                <c:pt idx="20788">
                  <c:v>2.1917789999999999</c:v>
                </c:pt>
                <c:pt idx="20789">
                  <c:v>2.1917789999999999</c:v>
                </c:pt>
                <c:pt idx="20790">
                  <c:v>2.1277140000000001</c:v>
                </c:pt>
                <c:pt idx="20791">
                  <c:v>2.1106600000000002</c:v>
                </c:pt>
                <c:pt idx="20792">
                  <c:v>2.093772</c:v>
                </c:pt>
                <c:pt idx="20793">
                  <c:v>2.0765560000000001</c:v>
                </c:pt>
                <c:pt idx="20794">
                  <c:v>2.0592429999999999</c:v>
                </c:pt>
                <c:pt idx="20795">
                  <c:v>2.0417299999999998</c:v>
                </c:pt>
                <c:pt idx="20796">
                  <c:v>2.0248330000000001</c:v>
                </c:pt>
                <c:pt idx="20797">
                  <c:v>2.0248330000000001</c:v>
                </c:pt>
                <c:pt idx="20798">
                  <c:v>1.956378</c:v>
                </c:pt>
                <c:pt idx="20799">
                  <c:v>1.93912</c:v>
                </c:pt>
                <c:pt idx="20800">
                  <c:v>1.9209480000000001</c:v>
                </c:pt>
                <c:pt idx="20801">
                  <c:v>1.902614</c:v>
                </c:pt>
                <c:pt idx="20802">
                  <c:v>1.8841140000000001</c:v>
                </c:pt>
                <c:pt idx="20803">
                  <c:v>1.865443</c:v>
                </c:pt>
                <c:pt idx="20804">
                  <c:v>1.8474029999999999</c:v>
                </c:pt>
                <c:pt idx="20805">
                  <c:v>1.8474029999999999</c:v>
                </c:pt>
                <c:pt idx="20806">
                  <c:v>1.773595</c:v>
                </c:pt>
                <c:pt idx="20807">
                  <c:v>1.7551490000000001</c:v>
                </c:pt>
                <c:pt idx="20808">
                  <c:v>1.7360949999999999</c:v>
                </c:pt>
                <c:pt idx="20809">
                  <c:v>1.716915</c:v>
                </c:pt>
                <c:pt idx="20810">
                  <c:v>1.697616</c:v>
                </c:pt>
                <c:pt idx="20811">
                  <c:v>1.6782090000000001</c:v>
                </c:pt>
                <c:pt idx="20812">
                  <c:v>1.6587320000000001</c:v>
                </c:pt>
                <c:pt idx="20813">
                  <c:v>1.6587320000000001</c:v>
                </c:pt>
                <c:pt idx="20814">
                  <c:v>1.582524</c:v>
                </c:pt>
                <c:pt idx="20815">
                  <c:v>1.563949</c:v>
                </c:pt>
                <c:pt idx="20816">
                  <c:v>1.5444519999999999</c:v>
                </c:pt>
                <c:pt idx="20817">
                  <c:v>1.5249010000000001</c:v>
                </c:pt>
                <c:pt idx="20818">
                  <c:v>1.505285</c:v>
                </c:pt>
                <c:pt idx="20819">
                  <c:v>1.485679</c:v>
                </c:pt>
                <c:pt idx="20820">
                  <c:v>1.465967</c:v>
                </c:pt>
                <c:pt idx="20821">
                  <c:v>1.465967</c:v>
                </c:pt>
                <c:pt idx="20822">
                  <c:v>1.387694</c:v>
                </c:pt>
                <c:pt idx="20823">
                  <c:v>1.3686970000000001</c:v>
                </c:pt>
                <c:pt idx="20824">
                  <c:v>1.348573</c:v>
                </c:pt>
                <c:pt idx="20825">
                  <c:v>1.328222</c:v>
                </c:pt>
                <c:pt idx="20826">
                  <c:v>1.3077529999999999</c:v>
                </c:pt>
                <c:pt idx="20827">
                  <c:v>1.2870360000000001</c:v>
                </c:pt>
                <c:pt idx="20828">
                  <c:v>1.266068</c:v>
                </c:pt>
                <c:pt idx="20829">
                  <c:v>1.266068</c:v>
                </c:pt>
                <c:pt idx="20830">
                  <c:v>1.1172420000000001</c:v>
                </c:pt>
                <c:pt idx="20831">
                  <c:v>1.1172420000000001</c:v>
                </c:pt>
                <c:pt idx="20832">
                  <c:v>1.09582</c:v>
                </c:pt>
                <c:pt idx="20833">
                  <c:v>1.0738540000000001</c:v>
                </c:pt>
                <c:pt idx="20834">
                  <c:v>1.0517069999999999</c:v>
                </c:pt>
                <c:pt idx="20835">
                  <c:v>1.029388</c:v>
                </c:pt>
                <c:pt idx="20836">
                  <c:v>1.007968</c:v>
                </c:pt>
                <c:pt idx="20837">
                  <c:v>1.007968</c:v>
                </c:pt>
                <c:pt idx="20838">
                  <c:v>0.8931</c:v>
                </c:pt>
                <c:pt idx="20839">
                  <c:v>0.8931</c:v>
                </c:pt>
                <c:pt idx="20840">
                  <c:v>0.86987300000000001</c:v>
                </c:pt>
                <c:pt idx="20841">
                  <c:v>0.84638400000000003</c:v>
                </c:pt>
                <c:pt idx="20842">
                  <c:v>0.82241900000000001</c:v>
                </c:pt>
                <c:pt idx="20843">
                  <c:v>0.79835400000000001</c:v>
                </c:pt>
                <c:pt idx="20844">
                  <c:v>0.77532000000000001</c:v>
                </c:pt>
                <c:pt idx="20845">
                  <c:v>0.77532000000000001</c:v>
                </c:pt>
                <c:pt idx="20846">
                  <c:v>0.65360499999999999</c:v>
                </c:pt>
                <c:pt idx="20847">
                  <c:v>0.65360499999999999</c:v>
                </c:pt>
                <c:pt idx="20848">
                  <c:v>0.62847900000000001</c:v>
                </c:pt>
                <c:pt idx="20849">
                  <c:v>0.60335099999999997</c:v>
                </c:pt>
                <c:pt idx="20850">
                  <c:v>0.57775799999999999</c:v>
                </c:pt>
                <c:pt idx="20851">
                  <c:v>0.55332499999999996</c:v>
                </c:pt>
                <c:pt idx="20852">
                  <c:v>0.52781900000000004</c:v>
                </c:pt>
                <c:pt idx="20853">
                  <c:v>0.52781900000000004</c:v>
                </c:pt>
                <c:pt idx="20854">
                  <c:v>0.40216600000000002</c:v>
                </c:pt>
                <c:pt idx="20855">
                  <c:v>0.40216600000000002</c:v>
                </c:pt>
                <c:pt idx="20856">
                  <c:v>0.376197</c:v>
                </c:pt>
                <c:pt idx="20857">
                  <c:v>0.35147299999999998</c:v>
                </c:pt>
                <c:pt idx="20858">
                  <c:v>0.32544000000000001</c:v>
                </c:pt>
                <c:pt idx="20859">
                  <c:v>0.299564</c:v>
                </c:pt>
                <c:pt idx="20860">
                  <c:v>0.27385300000000001</c:v>
                </c:pt>
                <c:pt idx="20861">
                  <c:v>0.27385300000000001</c:v>
                </c:pt>
                <c:pt idx="20862">
                  <c:v>0.151142</c:v>
                </c:pt>
                <c:pt idx="20863">
                  <c:v>0.151142</c:v>
                </c:pt>
                <c:pt idx="20864">
                  <c:v>0.12545100000000001</c:v>
                </c:pt>
                <c:pt idx="20865">
                  <c:v>9.9953E-2</c:v>
                </c:pt>
                <c:pt idx="20866">
                  <c:v>7.4648999999999993E-2</c:v>
                </c:pt>
                <c:pt idx="20867">
                  <c:v>4.9235000000000001E-2</c:v>
                </c:pt>
                <c:pt idx="20868">
                  <c:v>2.4027E-2</c:v>
                </c:pt>
                <c:pt idx="20869">
                  <c:v>2.4027E-2</c:v>
                </c:pt>
                <c:pt idx="20870">
                  <c:v>-9.4311000000000006E-2</c:v>
                </c:pt>
                <c:pt idx="20871">
                  <c:v>-9.4311000000000006E-2</c:v>
                </c:pt>
                <c:pt idx="20872">
                  <c:v>-0.118836</c:v>
                </c:pt>
                <c:pt idx="20873">
                  <c:v>-0.14283199999999999</c:v>
                </c:pt>
                <c:pt idx="20874">
                  <c:v>-0.16597799999999999</c:v>
                </c:pt>
                <c:pt idx="20875">
                  <c:v>-0.19026100000000001</c:v>
                </c:pt>
                <c:pt idx="20876">
                  <c:v>-0.214363</c:v>
                </c:pt>
                <c:pt idx="20877">
                  <c:v>-0.214363</c:v>
                </c:pt>
                <c:pt idx="20878">
                  <c:v>-0.373195</c:v>
                </c:pt>
                <c:pt idx="20879">
                  <c:v>-0.396262</c:v>
                </c:pt>
                <c:pt idx="20880">
                  <c:v>-0.41917100000000002</c:v>
                </c:pt>
                <c:pt idx="20881">
                  <c:v>-0.441911</c:v>
                </c:pt>
                <c:pt idx="20882">
                  <c:v>-0.441911</c:v>
                </c:pt>
                <c:pt idx="20883">
                  <c:v>-0.441911</c:v>
                </c:pt>
                <c:pt idx="20884">
                  <c:v>-0.51139900000000005</c:v>
                </c:pt>
                <c:pt idx="20885">
                  <c:v>-0.51139900000000005</c:v>
                </c:pt>
                <c:pt idx="20886">
                  <c:v>-0.59174499999999997</c:v>
                </c:pt>
                <c:pt idx="20887">
                  <c:v>-0.61258500000000005</c:v>
                </c:pt>
                <c:pt idx="20888">
                  <c:v>-0.63402700000000001</c:v>
                </c:pt>
                <c:pt idx="20889">
                  <c:v>-0.65503900000000004</c:v>
                </c:pt>
                <c:pt idx="20890">
                  <c:v>-0.65503900000000004</c:v>
                </c:pt>
                <c:pt idx="20891">
                  <c:v>-0.65503900000000004</c:v>
                </c:pt>
                <c:pt idx="20892">
                  <c:v>-0.72089899999999996</c:v>
                </c:pt>
                <c:pt idx="20893">
                  <c:v>-0.72089899999999996</c:v>
                </c:pt>
                <c:pt idx="20894">
                  <c:v>-0.79637500000000006</c:v>
                </c:pt>
                <c:pt idx="20895">
                  <c:v>-0.816801</c:v>
                </c:pt>
                <c:pt idx="20896">
                  <c:v>-0.83706499999999995</c:v>
                </c:pt>
                <c:pt idx="20897">
                  <c:v>-0.85607299999999997</c:v>
                </c:pt>
                <c:pt idx="20898">
                  <c:v>-0.85607299999999997</c:v>
                </c:pt>
                <c:pt idx="20899">
                  <c:v>-0.85607299999999997</c:v>
                </c:pt>
                <c:pt idx="20900">
                  <c:v>-0.91830100000000003</c:v>
                </c:pt>
                <c:pt idx="20901">
                  <c:v>-0.91830100000000003</c:v>
                </c:pt>
                <c:pt idx="20902">
                  <c:v>-0.98916099999999996</c:v>
                </c:pt>
                <c:pt idx="20903">
                  <c:v>-1.008246</c:v>
                </c:pt>
                <c:pt idx="20904">
                  <c:v>-1.0271589999999999</c:v>
                </c:pt>
                <c:pt idx="20905">
                  <c:v>-1.045912</c:v>
                </c:pt>
                <c:pt idx="20906">
                  <c:v>-1.045912</c:v>
                </c:pt>
                <c:pt idx="20907">
                  <c:v>-1.045912</c:v>
                </c:pt>
                <c:pt idx="20908">
                  <c:v>-1.1037250000000001</c:v>
                </c:pt>
                <c:pt idx="20909">
                  <c:v>-1.1037250000000001</c:v>
                </c:pt>
                <c:pt idx="20910">
                  <c:v>-1.1707780000000001</c:v>
                </c:pt>
                <c:pt idx="20911">
                  <c:v>-1.188188</c:v>
                </c:pt>
                <c:pt idx="20912">
                  <c:v>-1.2062090000000001</c:v>
                </c:pt>
                <c:pt idx="20913">
                  <c:v>-1.2241089999999999</c:v>
                </c:pt>
                <c:pt idx="20914">
                  <c:v>-1.2241089999999999</c:v>
                </c:pt>
                <c:pt idx="20915">
                  <c:v>-1.2241089999999999</c:v>
                </c:pt>
                <c:pt idx="20916">
                  <c:v>-1.2792859999999999</c:v>
                </c:pt>
                <c:pt idx="20917">
                  <c:v>-1.2792859999999999</c:v>
                </c:pt>
                <c:pt idx="20918">
                  <c:v>-1.3424240000000001</c:v>
                </c:pt>
                <c:pt idx="20919">
                  <c:v>-1.359596</c:v>
                </c:pt>
                <c:pt idx="20920">
                  <c:v>-1.375966</c:v>
                </c:pt>
                <c:pt idx="20921">
                  <c:v>-1.3929199999999999</c:v>
                </c:pt>
                <c:pt idx="20922">
                  <c:v>-1.3929199999999999</c:v>
                </c:pt>
                <c:pt idx="20923">
                  <c:v>-1.3929199999999999</c:v>
                </c:pt>
                <c:pt idx="20924">
                  <c:v>-1.3929199999999999</c:v>
                </c:pt>
                <c:pt idx="20925">
                  <c:v>-1.4453530000000001</c:v>
                </c:pt>
                <c:pt idx="20926">
                  <c:v>-1.472461</c:v>
                </c:pt>
                <c:pt idx="20927">
                  <c:v>-1.488839</c:v>
                </c:pt>
                <c:pt idx="20928">
                  <c:v>-1.5050330000000001</c:v>
                </c:pt>
                <c:pt idx="20929">
                  <c:v>-1.5211349999999999</c:v>
                </c:pt>
                <c:pt idx="20930">
                  <c:v>-1.537032</c:v>
                </c:pt>
                <c:pt idx="20931">
                  <c:v>-1.55209</c:v>
                </c:pt>
                <c:pt idx="20932">
                  <c:v>-1.55209</c:v>
                </c:pt>
                <c:pt idx="20933">
                  <c:v>-1.55209</c:v>
                </c:pt>
                <c:pt idx="20934">
                  <c:v>-1.6249279999999999</c:v>
                </c:pt>
                <c:pt idx="20935">
                  <c:v>-1.6398410000000001</c:v>
                </c:pt>
                <c:pt idx="20936">
                  <c:v>-1.6546320000000001</c:v>
                </c:pt>
                <c:pt idx="20937">
                  <c:v>-1.669273</c:v>
                </c:pt>
                <c:pt idx="20938">
                  <c:v>-1.68377</c:v>
                </c:pt>
                <c:pt idx="20939">
                  <c:v>-1.6981329999999999</c:v>
                </c:pt>
                <c:pt idx="20940">
                  <c:v>-1.6981329999999999</c:v>
                </c:pt>
                <c:pt idx="20941">
                  <c:v>-1.6981329999999999</c:v>
                </c:pt>
                <c:pt idx="20942">
                  <c:v>-1.7645</c:v>
                </c:pt>
                <c:pt idx="20943">
                  <c:v>-1.778332</c:v>
                </c:pt>
                <c:pt idx="20944">
                  <c:v>-1.7920720000000001</c:v>
                </c:pt>
                <c:pt idx="20945">
                  <c:v>-1.8057289999999999</c:v>
                </c:pt>
                <c:pt idx="20946">
                  <c:v>-1.8192919999999999</c:v>
                </c:pt>
                <c:pt idx="20947">
                  <c:v>-1.8327880000000001</c:v>
                </c:pt>
                <c:pt idx="20948">
                  <c:v>-1.8327880000000001</c:v>
                </c:pt>
                <c:pt idx="20949">
                  <c:v>-1.8327880000000001</c:v>
                </c:pt>
                <c:pt idx="20950">
                  <c:v>-1.895823</c:v>
                </c:pt>
                <c:pt idx="20951">
                  <c:v>-1.9090389999999999</c:v>
                </c:pt>
                <c:pt idx="20952">
                  <c:v>-1.922193</c:v>
                </c:pt>
                <c:pt idx="20953">
                  <c:v>-1.935284</c:v>
                </c:pt>
                <c:pt idx="20954">
                  <c:v>-1.948312</c:v>
                </c:pt>
                <c:pt idx="20955">
                  <c:v>-1.960745</c:v>
                </c:pt>
                <c:pt idx="20956">
                  <c:v>-1.960745</c:v>
                </c:pt>
                <c:pt idx="20957">
                  <c:v>-1.960745</c:v>
                </c:pt>
                <c:pt idx="20958">
                  <c:v>-2.0450300000000001</c:v>
                </c:pt>
                <c:pt idx="20959">
                  <c:v>-2.057693</c:v>
                </c:pt>
                <c:pt idx="20960">
                  <c:v>-2.0702850000000002</c:v>
                </c:pt>
                <c:pt idx="20961">
                  <c:v>-2.0828039999999999</c:v>
                </c:pt>
                <c:pt idx="20962">
                  <c:v>-2.0952470000000001</c:v>
                </c:pt>
                <c:pt idx="20963">
                  <c:v>-2.1071010000000001</c:v>
                </c:pt>
                <c:pt idx="20964">
                  <c:v>-2.1071010000000001</c:v>
                </c:pt>
                <c:pt idx="20965">
                  <c:v>-2.1071010000000001</c:v>
                </c:pt>
                <c:pt idx="20966">
                  <c:v>-2.1654810000000002</c:v>
                </c:pt>
                <c:pt idx="20967">
                  <c:v>-2.1774629999999999</c:v>
                </c:pt>
                <c:pt idx="20968">
                  <c:v>-2.1893319999999998</c:v>
                </c:pt>
                <c:pt idx="20969">
                  <c:v>-2.2010390000000002</c:v>
                </c:pt>
                <c:pt idx="20970">
                  <c:v>-2.2126220000000001</c:v>
                </c:pt>
                <c:pt idx="20971">
                  <c:v>-2.2236030000000002</c:v>
                </c:pt>
                <c:pt idx="20972">
                  <c:v>-2.2236030000000002</c:v>
                </c:pt>
                <c:pt idx="20973">
                  <c:v>-2.2236030000000002</c:v>
                </c:pt>
                <c:pt idx="20974">
                  <c:v>-2.277657</c:v>
                </c:pt>
                <c:pt idx="20975">
                  <c:v>-2.288662</c:v>
                </c:pt>
                <c:pt idx="20976">
                  <c:v>-2.2992409999999999</c:v>
                </c:pt>
                <c:pt idx="20977">
                  <c:v>-2.310146</c:v>
                </c:pt>
                <c:pt idx="20978">
                  <c:v>-2.3208120000000001</c:v>
                </c:pt>
                <c:pt idx="20979">
                  <c:v>-2.3312200000000001</c:v>
                </c:pt>
                <c:pt idx="20980">
                  <c:v>-2.3312200000000001</c:v>
                </c:pt>
                <c:pt idx="20981">
                  <c:v>-2.3312200000000001</c:v>
                </c:pt>
                <c:pt idx="20982">
                  <c:v>-2.381624</c:v>
                </c:pt>
                <c:pt idx="20983">
                  <c:v>-2.391607</c:v>
                </c:pt>
                <c:pt idx="20984">
                  <c:v>-2.4018630000000001</c:v>
                </c:pt>
                <c:pt idx="20985">
                  <c:v>-2.4119679999999999</c:v>
                </c:pt>
                <c:pt idx="20986">
                  <c:v>-2.4219149999999998</c:v>
                </c:pt>
                <c:pt idx="20987">
                  <c:v>-2.4316469999999999</c:v>
                </c:pt>
                <c:pt idx="20988">
                  <c:v>-2.4316469999999999</c:v>
                </c:pt>
                <c:pt idx="20989">
                  <c:v>-2.4316469999999999</c:v>
                </c:pt>
                <c:pt idx="20990">
                  <c:v>-2.4774919999999998</c:v>
                </c:pt>
                <c:pt idx="20991">
                  <c:v>-2.486602</c:v>
                </c:pt>
                <c:pt idx="20992">
                  <c:v>-2.4955759999999998</c:v>
                </c:pt>
                <c:pt idx="20993">
                  <c:v>-2.5047769999999998</c:v>
                </c:pt>
                <c:pt idx="20994">
                  <c:v>-2.5136280000000002</c:v>
                </c:pt>
                <c:pt idx="20995">
                  <c:v>-2.5226009999999999</c:v>
                </c:pt>
                <c:pt idx="20996">
                  <c:v>-2.5226009999999999</c:v>
                </c:pt>
                <c:pt idx="20997">
                  <c:v>-2.5226009999999999</c:v>
                </c:pt>
                <c:pt idx="20998">
                  <c:v>-2.5631020000000002</c:v>
                </c:pt>
                <c:pt idx="20999">
                  <c:v>-2.5714229999999998</c:v>
                </c:pt>
                <c:pt idx="21000">
                  <c:v>-2.579793</c:v>
                </c:pt>
                <c:pt idx="21001">
                  <c:v>-2.5883229999999999</c:v>
                </c:pt>
                <c:pt idx="21002">
                  <c:v>-2.5966879999999999</c:v>
                </c:pt>
                <c:pt idx="21003">
                  <c:v>-2.6048819999999999</c:v>
                </c:pt>
                <c:pt idx="21004">
                  <c:v>-2.6048819999999999</c:v>
                </c:pt>
                <c:pt idx="21005">
                  <c:v>-2.6048819999999999</c:v>
                </c:pt>
                <c:pt idx="21006">
                  <c:v>-2.6583920000000001</c:v>
                </c:pt>
                <c:pt idx="21007">
                  <c:v>-2.6659030000000001</c:v>
                </c:pt>
                <c:pt idx="21008">
                  <c:v>-2.6736629999999999</c:v>
                </c:pt>
                <c:pt idx="21009">
                  <c:v>-2.6813609999999999</c:v>
                </c:pt>
                <c:pt idx="21010">
                  <c:v>-2.6813609999999999</c:v>
                </c:pt>
                <c:pt idx="21011">
                  <c:v>-2.6813609999999999</c:v>
                </c:pt>
                <c:pt idx="21012">
                  <c:v>-2.7045129999999999</c:v>
                </c:pt>
                <c:pt idx="21013">
                  <c:v>-2.7045129999999999</c:v>
                </c:pt>
                <c:pt idx="21014">
                  <c:v>-2.7319290000000001</c:v>
                </c:pt>
                <c:pt idx="21015">
                  <c:v>-2.7392280000000002</c:v>
                </c:pt>
                <c:pt idx="21016">
                  <c:v>-2.7467890000000001</c:v>
                </c:pt>
                <c:pt idx="21017">
                  <c:v>-2.7541329999999999</c:v>
                </c:pt>
                <c:pt idx="21018">
                  <c:v>-2.7541329999999999</c:v>
                </c:pt>
                <c:pt idx="21019">
                  <c:v>-2.7541329999999999</c:v>
                </c:pt>
                <c:pt idx="21020">
                  <c:v>-2.7762039999999999</c:v>
                </c:pt>
                <c:pt idx="21021">
                  <c:v>-2.7762039999999999</c:v>
                </c:pt>
                <c:pt idx="21022">
                  <c:v>-2.8036400000000001</c:v>
                </c:pt>
                <c:pt idx="21023">
                  <c:v>-2.8111839999999999</c:v>
                </c:pt>
                <c:pt idx="21024">
                  <c:v>-2.8183989999999999</c:v>
                </c:pt>
                <c:pt idx="21025">
                  <c:v>-2.825841</c:v>
                </c:pt>
                <c:pt idx="21026">
                  <c:v>-2.825841</c:v>
                </c:pt>
                <c:pt idx="21027">
                  <c:v>-2.825841</c:v>
                </c:pt>
                <c:pt idx="21028">
                  <c:v>-2.8474620000000002</c:v>
                </c:pt>
                <c:pt idx="21029">
                  <c:v>-2.8474620000000002</c:v>
                </c:pt>
                <c:pt idx="21030">
                  <c:v>-2.8746149999999999</c:v>
                </c:pt>
                <c:pt idx="21031">
                  <c:v>-2.8820600000000001</c:v>
                </c:pt>
                <c:pt idx="21032">
                  <c:v>-2.8892699999999998</c:v>
                </c:pt>
                <c:pt idx="21033">
                  <c:v>-2.8965960000000002</c:v>
                </c:pt>
                <c:pt idx="21034">
                  <c:v>-2.8965960000000002</c:v>
                </c:pt>
                <c:pt idx="21035">
                  <c:v>-2.8965960000000002</c:v>
                </c:pt>
                <c:pt idx="21036">
                  <c:v>-2.916979</c:v>
                </c:pt>
                <c:pt idx="21037">
                  <c:v>-2.916979</c:v>
                </c:pt>
                <c:pt idx="21038">
                  <c:v>-2.94299</c:v>
                </c:pt>
                <c:pt idx="21039">
                  <c:v>-2.9500700000000002</c:v>
                </c:pt>
                <c:pt idx="21040">
                  <c:v>-2.9567480000000002</c:v>
                </c:pt>
                <c:pt idx="21041">
                  <c:v>-2.9633910000000001</c:v>
                </c:pt>
                <c:pt idx="21042">
                  <c:v>-2.9633910000000001</c:v>
                </c:pt>
                <c:pt idx="21043">
                  <c:v>-2.9827300000000001</c:v>
                </c:pt>
                <c:pt idx="21044">
                  <c:v>-2.9827300000000001</c:v>
                </c:pt>
                <c:pt idx="21045">
                  <c:v>-2.9827300000000001</c:v>
                </c:pt>
                <c:pt idx="21046">
                  <c:v>-3.0071330000000001</c:v>
                </c:pt>
                <c:pt idx="21047">
                  <c:v>-3.013719</c:v>
                </c:pt>
                <c:pt idx="21048">
                  <c:v>-3.0200770000000001</c:v>
                </c:pt>
                <c:pt idx="21049">
                  <c:v>-3.0263659999999999</c:v>
                </c:pt>
                <c:pt idx="21050">
                  <c:v>-3.0263659999999999</c:v>
                </c:pt>
                <c:pt idx="21051">
                  <c:v>-3.0454349999999999</c:v>
                </c:pt>
                <c:pt idx="21052">
                  <c:v>-3.0454349999999999</c:v>
                </c:pt>
                <c:pt idx="21053">
                  <c:v>-3.0454349999999999</c:v>
                </c:pt>
                <c:pt idx="21054">
                  <c:v>-3.0687630000000001</c:v>
                </c:pt>
                <c:pt idx="21055">
                  <c:v>-3.0748899999999999</c:v>
                </c:pt>
                <c:pt idx="21056">
                  <c:v>-3.081277</c:v>
                </c:pt>
                <c:pt idx="21057">
                  <c:v>-3.087415</c:v>
                </c:pt>
                <c:pt idx="21058">
                  <c:v>-3.087415</c:v>
                </c:pt>
                <c:pt idx="21059">
                  <c:v>-3.1068470000000001</c:v>
                </c:pt>
                <c:pt idx="21060">
                  <c:v>-3.1068470000000001</c:v>
                </c:pt>
                <c:pt idx="21061">
                  <c:v>-3.1068470000000001</c:v>
                </c:pt>
                <c:pt idx="21062">
                  <c:v>-3.1298430000000002</c:v>
                </c:pt>
                <c:pt idx="21063">
                  <c:v>-3.1359629999999998</c:v>
                </c:pt>
                <c:pt idx="21064">
                  <c:v>-3.1420940000000002</c:v>
                </c:pt>
                <c:pt idx="21065">
                  <c:v>-3.1484960000000002</c:v>
                </c:pt>
                <c:pt idx="21066">
                  <c:v>-3.1484960000000002</c:v>
                </c:pt>
                <c:pt idx="21067">
                  <c:v>-3.168212</c:v>
                </c:pt>
                <c:pt idx="21068">
                  <c:v>-3.168212</c:v>
                </c:pt>
                <c:pt idx="21069">
                  <c:v>-3.168212</c:v>
                </c:pt>
                <c:pt idx="21070">
                  <c:v>-3.1919339999999998</c:v>
                </c:pt>
                <c:pt idx="21071">
                  <c:v>-3.1985229999999998</c:v>
                </c:pt>
                <c:pt idx="21072">
                  <c:v>-3.2051020000000001</c:v>
                </c:pt>
                <c:pt idx="21073">
                  <c:v>-3.2114959999999999</c:v>
                </c:pt>
                <c:pt idx="21074">
                  <c:v>-3.2114959999999999</c:v>
                </c:pt>
                <c:pt idx="21075">
                  <c:v>-3.2114959999999999</c:v>
                </c:pt>
                <c:pt idx="21076">
                  <c:v>-3.2315260000000001</c:v>
                </c:pt>
                <c:pt idx="21077">
                  <c:v>-3.2315260000000001</c:v>
                </c:pt>
                <c:pt idx="21078">
                  <c:v>-3.242642</c:v>
                </c:pt>
                <c:pt idx="21079">
                  <c:v>-3.249117</c:v>
                </c:pt>
                <c:pt idx="21080">
                  <c:v>-3.255595</c:v>
                </c:pt>
                <c:pt idx="21081">
                  <c:v>-3.2624270000000002</c:v>
                </c:pt>
                <c:pt idx="21082">
                  <c:v>-3.2689149999999998</c:v>
                </c:pt>
                <c:pt idx="21083">
                  <c:v>-3.275674</c:v>
                </c:pt>
                <c:pt idx="21084">
                  <c:v>-3.275674</c:v>
                </c:pt>
                <c:pt idx="21085">
                  <c:v>-3.275674</c:v>
                </c:pt>
                <c:pt idx="21086">
                  <c:v>-3.3082799999999999</c:v>
                </c:pt>
                <c:pt idx="21087">
                  <c:v>-3.3123369999999999</c:v>
                </c:pt>
                <c:pt idx="21088">
                  <c:v>-3.3185229999999999</c:v>
                </c:pt>
                <c:pt idx="21089">
                  <c:v>-3.3253349999999999</c:v>
                </c:pt>
                <c:pt idx="21090">
                  <c:v>-3.3318889999999999</c:v>
                </c:pt>
                <c:pt idx="21091">
                  <c:v>-3.3385410000000002</c:v>
                </c:pt>
                <c:pt idx="21092">
                  <c:v>-3.3453840000000001</c:v>
                </c:pt>
                <c:pt idx="21093">
                  <c:v>-3.3519709999999998</c:v>
                </c:pt>
                <c:pt idx="21094">
                  <c:v>-3.3724630000000002</c:v>
                </c:pt>
                <c:pt idx="21095">
                  <c:v>-3.3724630000000002</c:v>
                </c:pt>
                <c:pt idx="21096">
                  <c:v>-3.3840490000000001</c:v>
                </c:pt>
                <c:pt idx="21097">
                  <c:v>-3.390765</c:v>
                </c:pt>
                <c:pt idx="21098">
                  <c:v>-3.3976709999999999</c:v>
                </c:pt>
                <c:pt idx="21099">
                  <c:v>-3.4043079999999999</c:v>
                </c:pt>
                <c:pt idx="21100">
                  <c:v>-3.4109440000000002</c:v>
                </c:pt>
                <c:pt idx="21101">
                  <c:v>-3.4178500000000001</c:v>
                </c:pt>
                <c:pt idx="21102">
                  <c:v>-3.4386760000000001</c:v>
                </c:pt>
                <c:pt idx="21103">
                  <c:v>-3.4386760000000001</c:v>
                </c:pt>
                <c:pt idx="21104">
                  <c:v>-3.4495779999999998</c:v>
                </c:pt>
                <c:pt idx="21105">
                  <c:v>-3.456226</c:v>
                </c:pt>
                <c:pt idx="21106">
                  <c:v>-3.46265</c:v>
                </c:pt>
                <c:pt idx="21107">
                  <c:v>-3.4689350000000001</c:v>
                </c:pt>
                <c:pt idx="21108">
                  <c:v>-3.4754330000000002</c:v>
                </c:pt>
                <c:pt idx="21109">
                  <c:v>-3.4816039999999999</c:v>
                </c:pt>
                <c:pt idx="21110">
                  <c:v>-3.514275</c:v>
                </c:pt>
                <c:pt idx="21111">
                  <c:v>-3.514275</c:v>
                </c:pt>
                <c:pt idx="21112">
                  <c:v>-3.5231150000000002</c:v>
                </c:pt>
                <c:pt idx="21113">
                  <c:v>-3.529175</c:v>
                </c:pt>
                <c:pt idx="21114">
                  <c:v>-3.5351699999999999</c:v>
                </c:pt>
                <c:pt idx="21115">
                  <c:v>-3.5409099999999998</c:v>
                </c:pt>
                <c:pt idx="21116">
                  <c:v>-3.5467219999999999</c:v>
                </c:pt>
                <c:pt idx="21117">
                  <c:v>-3.5524450000000001</c:v>
                </c:pt>
                <c:pt idx="21118">
                  <c:v>-3.604152</c:v>
                </c:pt>
                <c:pt idx="21119">
                  <c:v>-3.6092070000000001</c:v>
                </c:pt>
                <c:pt idx="21120">
                  <c:v>-3.614646</c:v>
                </c:pt>
                <c:pt idx="21121">
                  <c:v>-3.619999</c:v>
                </c:pt>
                <c:pt idx="21122">
                  <c:v>-3.6251899999999999</c:v>
                </c:pt>
                <c:pt idx="21123">
                  <c:v>-3.6303649999999998</c:v>
                </c:pt>
                <c:pt idx="21124">
                  <c:v>-3.6355089999999999</c:v>
                </c:pt>
                <c:pt idx="21125">
                  <c:v>-3.6403590000000001</c:v>
                </c:pt>
                <c:pt idx="21126">
                  <c:v>-3.6559170000000001</c:v>
                </c:pt>
                <c:pt idx="21127">
                  <c:v>-3.6592509999999998</c:v>
                </c:pt>
                <c:pt idx="21128">
                  <c:v>-3.6641159999999999</c:v>
                </c:pt>
                <c:pt idx="21129">
                  <c:v>-3.668898</c:v>
                </c:pt>
                <c:pt idx="21130">
                  <c:v>-3.673594</c:v>
                </c:pt>
                <c:pt idx="21131">
                  <c:v>-3.678121</c:v>
                </c:pt>
                <c:pt idx="21132">
                  <c:v>-3.682744</c:v>
                </c:pt>
                <c:pt idx="21133">
                  <c:v>-3.6872150000000001</c:v>
                </c:pt>
                <c:pt idx="21134">
                  <c:v>-3.7119089999999999</c:v>
                </c:pt>
                <c:pt idx="21135">
                  <c:v>-3.7119089999999999</c:v>
                </c:pt>
                <c:pt idx="21136">
                  <c:v>-3.7161550000000001</c:v>
                </c:pt>
                <c:pt idx="21137">
                  <c:v>-3.7203719999999998</c:v>
                </c:pt>
                <c:pt idx="21138">
                  <c:v>-3.7243580000000001</c:v>
                </c:pt>
                <c:pt idx="21139">
                  <c:v>-3.7282730000000002</c:v>
                </c:pt>
                <c:pt idx="21140">
                  <c:v>-3.7282730000000002</c:v>
                </c:pt>
                <c:pt idx="21141">
                  <c:v>-3.7396479999999999</c:v>
                </c:pt>
                <c:pt idx="21142">
                  <c:v>-3.749994</c:v>
                </c:pt>
                <c:pt idx="21143">
                  <c:v>-3.749994</c:v>
                </c:pt>
                <c:pt idx="21144">
                  <c:v>-3.7536619999999998</c:v>
                </c:pt>
                <c:pt idx="21145">
                  <c:v>-3.7571409999999998</c:v>
                </c:pt>
                <c:pt idx="21146">
                  <c:v>-3.760678</c:v>
                </c:pt>
                <c:pt idx="21147">
                  <c:v>-3.7641200000000001</c:v>
                </c:pt>
                <c:pt idx="21148">
                  <c:v>-3.7641200000000001</c:v>
                </c:pt>
                <c:pt idx="21149">
                  <c:v>-3.7735059999999998</c:v>
                </c:pt>
                <c:pt idx="21150">
                  <c:v>-3.781774</c:v>
                </c:pt>
                <c:pt idx="21151">
                  <c:v>-3.781774</c:v>
                </c:pt>
                <c:pt idx="21152">
                  <c:v>-3.784535</c:v>
                </c:pt>
                <c:pt idx="21153">
                  <c:v>-3.787134</c:v>
                </c:pt>
                <c:pt idx="21154">
                  <c:v>-3.7895699999999999</c:v>
                </c:pt>
                <c:pt idx="21155">
                  <c:v>-3.7918449999999999</c:v>
                </c:pt>
                <c:pt idx="21156">
                  <c:v>-3.7918449999999999</c:v>
                </c:pt>
                <c:pt idx="21157">
                  <c:v>-3.7973170000000001</c:v>
                </c:pt>
                <c:pt idx="21158">
                  <c:v>-3.802019</c:v>
                </c:pt>
                <c:pt idx="21159">
                  <c:v>-3.802019</c:v>
                </c:pt>
                <c:pt idx="21160">
                  <c:v>-3.8032650000000001</c:v>
                </c:pt>
                <c:pt idx="21161">
                  <c:v>-3.8044060000000002</c:v>
                </c:pt>
                <c:pt idx="21162">
                  <c:v>-3.8053780000000001</c:v>
                </c:pt>
                <c:pt idx="21163">
                  <c:v>-3.8062170000000002</c:v>
                </c:pt>
                <c:pt idx="21164">
                  <c:v>-3.8062170000000002</c:v>
                </c:pt>
                <c:pt idx="21165">
                  <c:v>-3.807429</c:v>
                </c:pt>
                <c:pt idx="21166">
                  <c:v>-3.8085300000000002</c:v>
                </c:pt>
                <c:pt idx="21167">
                  <c:v>-3.8085300000000002</c:v>
                </c:pt>
                <c:pt idx="21168">
                  <c:v>-3.8086669999999998</c:v>
                </c:pt>
                <c:pt idx="21169">
                  <c:v>-3.8087089999999999</c:v>
                </c:pt>
                <c:pt idx="21170">
                  <c:v>-3.8086989999999998</c:v>
                </c:pt>
                <c:pt idx="21171">
                  <c:v>-3.808611</c:v>
                </c:pt>
                <c:pt idx="21172">
                  <c:v>-3.808611</c:v>
                </c:pt>
                <c:pt idx="21173">
                  <c:v>-3.8072759999999999</c:v>
                </c:pt>
                <c:pt idx="21174">
                  <c:v>-3.807258</c:v>
                </c:pt>
                <c:pt idx="21175">
                  <c:v>-3.807258</c:v>
                </c:pt>
                <c:pt idx="21176">
                  <c:v>-3.8073199999999998</c:v>
                </c:pt>
                <c:pt idx="21177">
                  <c:v>-3.8073809999999999</c:v>
                </c:pt>
                <c:pt idx="21178">
                  <c:v>-3.8074499999999998</c:v>
                </c:pt>
                <c:pt idx="21179">
                  <c:v>-3.8075299999999999</c:v>
                </c:pt>
                <c:pt idx="21180">
                  <c:v>-3.8075299999999999</c:v>
                </c:pt>
                <c:pt idx="21181">
                  <c:v>-3.8075299999999999</c:v>
                </c:pt>
                <c:pt idx="21182">
                  <c:v>-3.8062779999999998</c:v>
                </c:pt>
                <c:pt idx="21183">
                  <c:v>-3.8066939999999998</c:v>
                </c:pt>
                <c:pt idx="21184">
                  <c:v>-3.806889</c:v>
                </c:pt>
                <c:pt idx="21185">
                  <c:v>-3.807118</c:v>
                </c:pt>
                <c:pt idx="21186">
                  <c:v>-3.8073869999999999</c:v>
                </c:pt>
                <c:pt idx="21187">
                  <c:v>-3.8076560000000002</c:v>
                </c:pt>
                <c:pt idx="21188">
                  <c:v>-3.8079200000000002</c:v>
                </c:pt>
                <c:pt idx="21189">
                  <c:v>-3.8081909999999999</c:v>
                </c:pt>
                <c:pt idx="21190">
                  <c:v>-3.8071329999999999</c:v>
                </c:pt>
                <c:pt idx="21191">
                  <c:v>-3.8075670000000001</c:v>
                </c:pt>
                <c:pt idx="21192">
                  <c:v>-3.8078120000000002</c:v>
                </c:pt>
                <c:pt idx="21193">
                  <c:v>-3.8080319999999999</c:v>
                </c:pt>
                <c:pt idx="21194">
                  <c:v>-3.8081939999999999</c:v>
                </c:pt>
                <c:pt idx="21195">
                  <c:v>-3.808351</c:v>
                </c:pt>
                <c:pt idx="21196">
                  <c:v>-3.8084250000000002</c:v>
                </c:pt>
                <c:pt idx="21197">
                  <c:v>-3.8084980000000002</c:v>
                </c:pt>
                <c:pt idx="21198">
                  <c:v>-3.8065769999999999</c:v>
                </c:pt>
                <c:pt idx="21199">
                  <c:v>-3.8068909999999998</c:v>
                </c:pt>
                <c:pt idx="21200">
                  <c:v>-3.8067890000000002</c:v>
                </c:pt>
                <c:pt idx="21201">
                  <c:v>-3.8066550000000001</c:v>
                </c:pt>
                <c:pt idx="21202">
                  <c:v>-3.8063850000000001</c:v>
                </c:pt>
                <c:pt idx="21203">
                  <c:v>-3.8061720000000001</c:v>
                </c:pt>
                <c:pt idx="21204">
                  <c:v>-3.8058149999999999</c:v>
                </c:pt>
                <c:pt idx="21205">
                  <c:v>-3.805342</c:v>
                </c:pt>
                <c:pt idx="21206">
                  <c:v>-3.8010470000000001</c:v>
                </c:pt>
                <c:pt idx="21207">
                  <c:v>-3.80111</c:v>
                </c:pt>
                <c:pt idx="21208">
                  <c:v>-3.8003339999999999</c:v>
                </c:pt>
                <c:pt idx="21209">
                  <c:v>-3.79962</c:v>
                </c:pt>
                <c:pt idx="21210">
                  <c:v>-3.7986870000000001</c:v>
                </c:pt>
                <c:pt idx="21211">
                  <c:v>-3.7976200000000002</c:v>
                </c:pt>
                <c:pt idx="21212">
                  <c:v>-3.796414</c:v>
                </c:pt>
                <c:pt idx="21213">
                  <c:v>-3.795169</c:v>
                </c:pt>
                <c:pt idx="21214">
                  <c:v>-3.7791250000000001</c:v>
                </c:pt>
                <c:pt idx="21215">
                  <c:v>-3.778918</c:v>
                </c:pt>
                <c:pt idx="21216">
                  <c:v>-3.7779690000000001</c:v>
                </c:pt>
                <c:pt idx="21217">
                  <c:v>-3.7762549999999999</c:v>
                </c:pt>
                <c:pt idx="21218">
                  <c:v>-3.774435</c:v>
                </c:pt>
                <c:pt idx="21219">
                  <c:v>-3.772465</c:v>
                </c:pt>
                <c:pt idx="21220">
                  <c:v>-3.7703440000000001</c:v>
                </c:pt>
                <c:pt idx="21221">
                  <c:v>-3.76816</c:v>
                </c:pt>
                <c:pt idx="21222">
                  <c:v>-3.755976</c:v>
                </c:pt>
                <c:pt idx="21223">
                  <c:v>-3.7554159999999999</c:v>
                </c:pt>
                <c:pt idx="21224">
                  <c:v>-3.7535970000000001</c:v>
                </c:pt>
                <c:pt idx="21225">
                  <c:v>-3.7508940000000002</c:v>
                </c:pt>
                <c:pt idx="21226">
                  <c:v>-3.748154</c:v>
                </c:pt>
                <c:pt idx="21227">
                  <c:v>-3.745282</c:v>
                </c:pt>
                <c:pt idx="21228">
                  <c:v>-3.7424940000000002</c:v>
                </c:pt>
                <c:pt idx="21229">
                  <c:v>-3.7393670000000001</c:v>
                </c:pt>
                <c:pt idx="21230">
                  <c:v>-3.724656</c:v>
                </c:pt>
                <c:pt idx="21231">
                  <c:v>-3.7231179999999999</c:v>
                </c:pt>
                <c:pt idx="21232">
                  <c:v>-3.7196220000000002</c:v>
                </c:pt>
                <c:pt idx="21233">
                  <c:v>-3.71231</c:v>
                </c:pt>
                <c:pt idx="21234">
                  <c:v>-3.7084030000000001</c:v>
                </c:pt>
                <c:pt idx="21235">
                  <c:v>-3.7084030000000001</c:v>
                </c:pt>
                <c:pt idx="21236">
                  <c:v>-3.7046100000000002</c:v>
                </c:pt>
                <c:pt idx="21237">
                  <c:v>-3.7004079999999999</c:v>
                </c:pt>
                <c:pt idx="21238">
                  <c:v>-3.681975</c:v>
                </c:pt>
                <c:pt idx="21239">
                  <c:v>-3.6797460000000002</c:v>
                </c:pt>
                <c:pt idx="21240">
                  <c:v>-3.6751309999999999</c:v>
                </c:pt>
                <c:pt idx="21241">
                  <c:v>-3.6703860000000001</c:v>
                </c:pt>
                <c:pt idx="21242">
                  <c:v>-3.6655190000000002</c:v>
                </c:pt>
                <c:pt idx="21243">
                  <c:v>-3.655761</c:v>
                </c:pt>
                <c:pt idx="21244">
                  <c:v>-3.6504180000000002</c:v>
                </c:pt>
                <c:pt idx="21245">
                  <c:v>-3.6504180000000002</c:v>
                </c:pt>
                <c:pt idx="21246">
                  <c:v>-3.6284040000000002</c:v>
                </c:pt>
                <c:pt idx="21247">
                  <c:v>-3.6253609999999998</c:v>
                </c:pt>
                <c:pt idx="21248">
                  <c:v>-3.6134970000000002</c:v>
                </c:pt>
                <c:pt idx="21249">
                  <c:v>-3.6074730000000002</c:v>
                </c:pt>
                <c:pt idx="21250">
                  <c:v>-3.6013130000000002</c:v>
                </c:pt>
                <c:pt idx="21251">
                  <c:v>-3.594395</c:v>
                </c:pt>
                <c:pt idx="21252">
                  <c:v>-3.5876890000000001</c:v>
                </c:pt>
                <c:pt idx="21253">
                  <c:v>-3.5876890000000001</c:v>
                </c:pt>
                <c:pt idx="21254">
                  <c:v>-3.5618080000000001</c:v>
                </c:pt>
                <c:pt idx="21255">
                  <c:v>-3.557293</c:v>
                </c:pt>
                <c:pt idx="21256">
                  <c:v>-3.5417749999999999</c:v>
                </c:pt>
                <c:pt idx="21257">
                  <c:v>-3.5339100000000001</c:v>
                </c:pt>
                <c:pt idx="21258">
                  <c:v>-3.5254669999999999</c:v>
                </c:pt>
                <c:pt idx="21259">
                  <c:v>-3.5170599999999999</c:v>
                </c:pt>
                <c:pt idx="21260">
                  <c:v>-3.5083419999999998</c:v>
                </c:pt>
                <c:pt idx="21261">
                  <c:v>-3.5083419999999998</c:v>
                </c:pt>
                <c:pt idx="21262">
                  <c:v>-3.4522979999999999</c:v>
                </c:pt>
                <c:pt idx="21263">
                  <c:v>-3.4424830000000002</c:v>
                </c:pt>
                <c:pt idx="21264">
                  <c:v>-3.4329839999999998</c:v>
                </c:pt>
                <c:pt idx="21265">
                  <c:v>-3.422863</c:v>
                </c:pt>
                <c:pt idx="21266">
                  <c:v>-3.4127619999999999</c:v>
                </c:pt>
                <c:pt idx="21267">
                  <c:v>-3.4127619999999999</c:v>
                </c:pt>
                <c:pt idx="21268">
                  <c:v>-3.4127619999999999</c:v>
                </c:pt>
                <c:pt idx="21269">
                  <c:v>-3.3767710000000002</c:v>
                </c:pt>
                <c:pt idx="21270">
                  <c:v>-3.3499189999999999</c:v>
                </c:pt>
                <c:pt idx="21271">
                  <c:v>-3.339248</c:v>
                </c:pt>
                <c:pt idx="21272">
                  <c:v>-3.3284600000000002</c:v>
                </c:pt>
                <c:pt idx="21273">
                  <c:v>-3.3175599999999998</c:v>
                </c:pt>
                <c:pt idx="21274">
                  <c:v>-3.3065549999999999</c:v>
                </c:pt>
                <c:pt idx="21275">
                  <c:v>-3.3065549999999999</c:v>
                </c:pt>
                <c:pt idx="21276">
                  <c:v>-3.3065549999999999</c:v>
                </c:pt>
                <c:pt idx="21277">
                  <c:v>-3.2676349999999998</c:v>
                </c:pt>
                <c:pt idx="21278">
                  <c:v>-3.238772</c:v>
                </c:pt>
                <c:pt idx="21279">
                  <c:v>-3.2273749999999999</c:v>
                </c:pt>
                <c:pt idx="21280">
                  <c:v>-3.2159170000000001</c:v>
                </c:pt>
                <c:pt idx="21281">
                  <c:v>-3.2047949999999998</c:v>
                </c:pt>
                <c:pt idx="21282">
                  <c:v>-3.1932559999999999</c:v>
                </c:pt>
                <c:pt idx="21283">
                  <c:v>-3.1932559999999999</c:v>
                </c:pt>
                <c:pt idx="21284">
                  <c:v>-3.1932559999999999</c:v>
                </c:pt>
                <c:pt idx="21285">
                  <c:v>-3.1520769999999998</c:v>
                </c:pt>
                <c:pt idx="21286">
                  <c:v>-3.1213639999999998</c:v>
                </c:pt>
                <c:pt idx="21287">
                  <c:v>-3.1091600000000001</c:v>
                </c:pt>
                <c:pt idx="21288">
                  <c:v>-3.0971410000000001</c:v>
                </c:pt>
                <c:pt idx="21289">
                  <c:v>-3.0849319999999998</c:v>
                </c:pt>
                <c:pt idx="21290">
                  <c:v>-3.0727259999999998</c:v>
                </c:pt>
                <c:pt idx="21291">
                  <c:v>-3.0727259999999998</c:v>
                </c:pt>
                <c:pt idx="21292">
                  <c:v>-3.0727259999999998</c:v>
                </c:pt>
                <c:pt idx="21293">
                  <c:v>-3.0307140000000001</c:v>
                </c:pt>
                <c:pt idx="21294">
                  <c:v>-2.9990230000000002</c:v>
                </c:pt>
                <c:pt idx="21295">
                  <c:v>-2.9873669999999999</c:v>
                </c:pt>
                <c:pt idx="21296">
                  <c:v>-2.975133</c:v>
                </c:pt>
                <c:pt idx="21297">
                  <c:v>-2.9627520000000001</c:v>
                </c:pt>
                <c:pt idx="21298">
                  <c:v>-2.9504199999999998</c:v>
                </c:pt>
                <c:pt idx="21299">
                  <c:v>-2.9504199999999998</c:v>
                </c:pt>
                <c:pt idx="21300">
                  <c:v>-2.9504199999999998</c:v>
                </c:pt>
                <c:pt idx="21301">
                  <c:v>-2.9087420000000002</c:v>
                </c:pt>
                <c:pt idx="21302">
                  <c:v>-2.8772850000000001</c:v>
                </c:pt>
                <c:pt idx="21303">
                  <c:v>-2.8651629999999999</c:v>
                </c:pt>
                <c:pt idx="21304">
                  <c:v>-2.8528349999999998</c:v>
                </c:pt>
                <c:pt idx="21305">
                  <c:v>-2.8410869999999999</c:v>
                </c:pt>
                <c:pt idx="21306">
                  <c:v>-2.8289840000000002</c:v>
                </c:pt>
                <c:pt idx="21307">
                  <c:v>-2.8289840000000002</c:v>
                </c:pt>
                <c:pt idx="21308">
                  <c:v>-2.8289840000000002</c:v>
                </c:pt>
                <c:pt idx="21309">
                  <c:v>-2.787417</c:v>
                </c:pt>
                <c:pt idx="21310">
                  <c:v>-2.7557070000000001</c:v>
                </c:pt>
                <c:pt idx="21311">
                  <c:v>-2.7432300000000001</c:v>
                </c:pt>
                <c:pt idx="21312">
                  <c:v>-2.7307929999999998</c:v>
                </c:pt>
                <c:pt idx="21313">
                  <c:v>-2.7183999999999999</c:v>
                </c:pt>
                <c:pt idx="21314">
                  <c:v>-2.70661</c:v>
                </c:pt>
                <c:pt idx="21315">
                  <c:v>-2.70661</c:v>
                </c:pt>
                <c:pt idx="21316">
                  <c:v>-2.70661</c:v>
                </c:pt>
                <c:pt idx="21317">
                  <c:v>-2.6656749999999998</c:v>
                </c:pt>
                <c:pt idx="21318">
                  <c:v>-2.6335120000000001</c:v>
                </c:pt>
                <c:pt idx="21319">
                  <c:v>-2.621124</c:v>
                </c:pt>
                <c:pt idx="21320">
                  <c:v>-2.608813</c:v>
                </c:pt>
                <c:pt idx="21321">
                  <c:v>-2.5965829999999999</c:v>
                </c:pt>
                <c:pt idx="21322">
                  <c:v>-2.584616</c:v>
                </c:pt>
                <c:pt idx="21323">
                  <c:v>-2.584616</c:v>
                </c:pt>
                <c:pt idx="21324">
                  <c:v>-2.584616</c:v>
                </c:pt>
                <c:pt idx="21325">
                  <c:v>-2.5448970000000002</c:v>
                </c:pt>
                <c:pt idx="21326">
                  <c:v>-2.5143710000000001</c:v>
                </c:pt>
                <c:pt idx="21327">
                  <c:v>-2.5025879999999998</c:v>
                </c:pt>
                <c:pt idx="21328">
                  <c:v>-2.4909150000000002</c:v>
                </c:pt>
                <c:pt idx="21329">
                  <c:v>-2.4793539999999998</c:v>
                </c:pt>
                <c:pt idx="21330">
                  <c:v>-2.467908</c:v>
                </c:pt>
                <c:pt idx="21331">
                  <c:v>-2.467908</c:v>
                </c:pt>
                <c:pt idx="21332">
                  <c:v>-2.467908</c:v>
                </c:pt>
                <c:pt idx="21333">
                  <c:v>-2.4306770000000002</c:v>
                </c:pt>
                <c:pt idx="21334">
                  <c:v>-2.4029389999999999</c:v>
                </c:pt>
                <c:pt idx="21335">
                  <c:v>-2.392245</c:v>
                </c:pt>
                <c:pt idx="21336">
                  <c:v>-2.381678</c:v>
                </c:pt>
                <c:pt idx="21337">
                  <c:v>-2.3712399999999998</c:v>
                </c:pt>
                <c:pt idx="21338">
                  <c:v>-2.3614760000000001</c:v>
                </c:pt>
                <c:pt idx="21339">
                  <c:v>-2.3614760000000001</c:v>
                </c:pt>
                <c:pt idx="21340">
                  <c:v>-2.3614760000000001</c:v>
                </c:pt>
                <c:pt idx="21341">
                  <c:v>-2.304945</c:v>
                </c:pt>
                <c:pt idx="21342">
                  <c:v>-2.2831929999999998</c:v>
                </c:pt>
                <c:pt idx="21343">
                  <c:v>-2.2736740000000002</c:v>
                </c:pt>
                <c:pt idx="21344">
                  <c:v>-2.264707</c:v>
                </c:pt>
                <c:pt idx="21345">
                  <c:v>-2.2557140000000002</c:v>
                </c:pt>
                <c:pt idx="21346">
                  <c:v>-2.2465579999999998</c:v>
                </c:pt>
                <c:pt idx="21347">
                  <c:v>-2.2465579999999998</c:v>
                </c:pt>
                <c:pt idx="21348">
                  <c:v>-2.2465579999999998</c:v>
                </c:pt>
                <c:pt idx="21349">
                  <c:v>-2.216771</c:v>
                </c:pt>
                <c:pt idx="21350">
                  <c:v>-2.1941619999999999</c:v>
                </c:pt>
                <c:pt idx="21351">
                  <c:v>-2.1858849999999999</c:v>
                </c:pt>
                <c:pt idx="21352">
                  <c:v>-2.1773750000000001</c:v>
                </c:pt>
                <c:pt idx="21353">
                  <c:v>-2.1693609999999999</c:v>
                </c:pt>
                <c:pt idx="21354">
                  <c:v>-2.1612</c:v>
                </c:pt>
                <c:pt idx="21355">
                  <c:v>-2.1612</c:v>
                </c:pt>
                <c:pt idx="21356">
                  <c:v>-2.1612</c:v>
                </c:pt>
                <c:pt idx="21357">
                  <c:v>-2.133861</c:v>
                </c:pt>
                <c:pt idx="21358">
                  <c:v>-2.113531</c:v>
                </c:pt>
                <c:pt idx="21359">
                  <c:v>-2.1058500000000002</c:v>
                </c:pt>
                <c:pt idx="21360">
                  <c:v>-2.0981589999999999</c:v>
                </c:pt>
                <c:pt idx="21361">
                  <c:v>-2.0905659999999999</c:v>
                </c:pt>
                <c:pt idx="21362">
                  <c:v>-2.0830700000000002</c:v>
                </c:pt>
                <c:pt idx="21363">
                  <c:v>-2.0830700000000002</c:v>
                </c:pt>
                <c:pt idx="21364">
                  <c:v>-2.0830700000000002</c:v>
                </c:pt>
                <c:pt idx="21365">
                  <c:v>-2.0581469999999999</c:v>
                </c:pt>
                <c:pt idx="21366">
                  <c:v>-1.98874</c:v>
                </c:pt>
                <c:pt idx="21367">
                  <c:v>-1.98874</c:v>
                </c:pt>
                <c:pt idx="21368">
                  <c:v>-1.977746</c:v>
                </c:pt>
                <c:pt idx="21369">
                  <c:v>-1.9711399999999999</c:v>
                </c:pt>
                <c:pt idx="21370">
                  <c:v>-1.964429</c:v>
                </c:pt>
                <c:pt idx="21371">
                  <c:v>-1.9581029999999999</c:v>
                </c:pt>
                <c:pt idx="21372">
                  <c:v>-1.951578</c:v>
                </c:pt>
                <c:pt idx="21373">
                  <c:v>-1.945154</c:v>
                </c:pt>
                <c:pt idx="21374">
                  <c:v>-1.924385</c:v>
                </c:pt>
                <c:pt idx="21375">
                  <c:v>-1.924385</c:v>
                </c:pt>
                <c:pt idx="21376">
                  <c:v>-1.914579</c:v>
                </c:pt>
                <c:pt idx="21377">
                  <c:v>-1.9085989999999999</c:v>
                </c:pt>
                <c:pt idx="21378">
                  <c:v>-1.9027320000000001</c:v>
                </c:pt>
                <c:pt idx="21379">
                  <c:v>-1.8969769999999999</c:v>
                </c:pt>
                <c:pt idx="21380">
                  <c:v>-1.8915550000000001</c:v>
                </c:pt>
                <c:pt idx="21381">
                  <c:v>-1.886242</c:v>
                </c:pt>
                <c:pt idx="21382">
                  <c:v>-1.868438</c:v>
                </c:pt>
                <c:pt idx="21383">
                  <c:v>-1.868438</c:v>
                </c:pt>
                <c:pt idx="21384">
                  <c:v>-1.860274</c:v>
                </c:pt>
                <c:pt idx="21385">
                  <c:v>-1.8552580000000001</c:v>
                </c:pt>
                <c:pt idx="21386">
                  <c:v>-1.850333</c:v>
                </c:pt>
                <c:pt idx="21387">
                  <c:v>-1.845793</c:v>
                </c:pt>
                <c:pt idx="21388">
                  <c:v>-1.841038</c:v>
                </c:pt>
                <c:pt idx="21389">
                  <c:v>-1.8365739999999999</c:v>
                </c:pt>
                <c:pt idx="21390">
                  <c:v>-1.809938</c:v>
                </c:pt>
                <c:pt idx="21391">
                  <c:v>-1.8057259999999999</c:v>
                </c:pt>
                <c:pt idx="21392">
                  <c:v>-1.8016989999999999</c:v>
                </c:pt>
                <c:pt idx="21393">
                  <c:v>-1.7977650000000001</c:v>
                </c:pt>
                <c:pt idx="21394">
                  <c:v>-1.793927</c:v>
                </c:pt>
                <c:pt idx="21395">
                  <c:v>-1.793927</c:v>
                </c:pt>
                <c:pt idx="21396">
                  <c:v>-1.780672</c:v>
                </c:pt>
                <c:pt idx="21397">
                  <c:v>-1.780672</c:v>
                </c:pt>
                <c:pt idx="21398">
                  <c:v>-1.7678799999999999</c:v>
                </c:pt>
                <c:pt idx="21399">
                  <c:v>-1.7678799999999999</c:v>
                </c:pt>
                <c:pt idx="21400">
                  <c:v>-1.76467</c:v>
                </c:pt>
                <c:pt idx="21401">
                  <c:v>-1.761441</c:v>
                </c:pt>
                <c:pt idx="21402">
                  <c:v>-1.7583029999999999</c:v>
                </c:pt>
                <c:pt idx="21403">
                  <c:v>-1.7583029999999999</c:v>
                </c:pt>
                <c:pt idx="21404">
                  <c:v>-1.7473810000000001</c:v>
                </c:pt>
                <c:pt idx="21405">
                  <c:v>-1.7473810000000001</c:v>
                </c:pt>
                <c:pt idx="21406">
                  <c:v>-1.7401</c:v>
                </c:pt>
                <c:pt idx="21407">
                  <c:v>-1.7373970000000001</c:v>
                </c:pt>
                <c:pt idx="21408">
                  <c:v>-1.734669</c:v>
                </c:pt>
                <c:pt idx="21409">
                  <c:v>-1.7320279999999999</c:v>
                </c:pt>
                <c:pt idx="21410">
                  <c:v>-1.7296</c:v>
                </c:pt>
                <c:pt idx="21411">
                  <c:v>-1.7296</c:v>
                </c:pt>
                <c:pt idx="21412">
                  <c:v>-1.7207699999999999</c:v>
                </c:pt>
                <c:pt idx="21413">
                  <c:v>-1.7207699999999999</c:v>
                </c:pt>
                <c:pt idx="21414">
                  <c:v>-1.714982</c:v>
                </c:pt>
                <c:pt idx="21415">
                  <c:v>-1.71285</c:v>
                </c:pt>
                <c:pt idx="21416">
                  <c:v>-1.7108000000000001</c:v>
                </c:pt>
                <c:pt idx="21417">
                  <c:v>-1.7088300000000001</c:v>
                </c:pt>
                <c:pt idx="21418">
                  <c:v>-1.7069369999999999</c:v>
                </c:pt>
                <c:pt idx="21419">
                  <c:v>-1.7069369999999999</c:v>
                </c:pt>
                <c:pt idx="21420">
                  <c:v>-1.700232</c:v>
                </c:pt>
                <c:pt idx="21421">
                  <c:v>-1.700232</c:v>
                </c:pt>
                <c:pt idx="21422">
                  <c:v>-1.696037</c:v>
                </c:pt>
                <c:pt idx="21423">
                  <c:v>-1.694591</c:v>
                </c:pt>
                <c:pt idx="21424">
                  <c:v>-1.6931339999999999</c:v>
                </c:pt>
                <c:pt idx="21425">
                  <c:v>-1.6917720000000001</c:v>
                </c:pt>
                <c:pt idx="21426">
                  <c:v>-1.6904520000000001</c:v>
                </c:pt>
                <c:pt idx="21427">
                  <c:v>-1.6904520000000001</c:v>
                </c:pt>
                <c:pt idx="21428">
                  <c:v>-1.6904520000000001</c:v>
                </c:pt>
                <c:pt idx="21429">
                  <c:v>-1.6855789999999999</c:v>
                </c:pt>
                <c:pt idx="21430">
                  <c:v>-1.6851210000000001</c:v>
                </c:pt>
                <c:pt idx="21431">
                  <c:v>-1.684107</c:v>
                </c:pt>
                <c:pt idx="21432">
                  <c:v>-1.683155</c:v>
                </c:pt>
                <c:pt idx="21433">
                  <c:v>-1.682267</c:v>
                </c:pt>
                <c:pt idx="21434">
                  <c:v>-1.6815009999999999</c:v>
                </c:pt>
                <c:pt idx="21435">
                  <c:v>-1.68075</c:v>
                </c:pt>
                <c:pt idx="21436">
                  <c:v>-1.6800679999999999</c:v>
                </c:pt>
                <c:pt idx="21437">
                  <c:v>-1.6800679999999999</c:v>
                </c:pt>
                <c:pt idx="21438">
                  <c:v>-1.6769270000000001</c:v>
                </c:pt>
                <c:pt idx="21439">
                  <c:v>-1.676453</c:v>
                </c:pt>
                <c:pt idx="21440">
                  <c:v>-1.6760489999999999</c:v>
                </c:pt>
                <c:pt idx="21441">
                  <c:v>-1.6757169999999999</c:v>
                </c:pt>
                <c:pt idx="21442">
                  <c:v>-1.6754869999999999</c:v>
                </c:pt>
                <c:pt idx="21443">
                  <c:v>-1.6753009999999999</c:v>
                </c:pt>
                <c:pt idx="21444">
                  <c:v>-1.675189</c:v>
                </c:pt>
                <c:pt idx="21445">
                  <c:v>-1.675189</c:v>
                </c:pt>
                <c:pt idx="21446">
                  <c:v>-1.674285</c:v>
                </c:pt>
                <c:pt idx="21447">
                  <c:v>-1.6743699999999999</c:v>
                </c:pt>
                <c:pt idx="21448">
                  <c:v>-1.674533</c:v>
                </c:pt>
                <c:pt idx="21449">
                  <c:v>-1.6747700000000001</c:v>
                </c:pt>
                <c:pt idx="21450">
                  <c:v>-1.6750769999999999</c:v>
                </c:pt>
                <c:pt idx="21451">
                  <c:v>-1.675451</c:v>
                </c:pt>
                <c:pt idx="21452">
                  <c:v>-1.675894</c:v>
                </c:pt>
                <c:pt idx="21453">
                  <c:v>-1.675894</c:v>
                </c:pt>
                <c:pt idx="21454">
                  <c:v>-1.6772689999999999</c:v>
                </c:pt>
                <c:pt idx="21455">
                  <c:v>-1.6779390000000001</c:v>
                </c:pt>
                <c:pt idx="21456">
                  <c:v>-1.6786760000000001</c:v>
                </c:pt>
                <c:pt idx="21457">
                  <c:v>-1.679481</c:v>
                </c:pt>
                <c:pt idx="21458">
                  <c:v>-1.6803840000000001</c:v>
                </c:pt>
                <c:pt idx="21459">
                  <c:v>-1.6812609999999999</c:v>
                </c:pt>
                <c:pt idx="21460">
                  <c:v>-1.6822360000000001</c:v>
                </c:pt>
                <c:pt idx="21461">
                  <c:v>-1.6822360000000001</c:v>
                </c:pt>
                <c:pt idx="21462">
                  <c:v>-1.6873260000000001</c:v>
                </c:pt>
                <c:pt idx="21463">
                  <c:v>-1.6885079999999999</c:v>
                </c:pt>
                <c:pt idx="21464">
                  <c:v>-1.6898409999999999</c:v>
                </c:pt>
                <c:pt idx="21465">
                  <c:v>-1.6912210000000001</c:v>
                </c:pt>
                <c:pt idx="21466">
                  <c:v>-1.692742</c:v>
                </c:pt>
                <c:pt idx="21467">
                  <c:v>-1.694304</c:v>
                </c:pt>
                <c:pt idx="21468">
                  <c:v>-1.6960189999999999</c:v>
                </c:pt>
                <c:pt idx="21469">
                  <c:v>-1.6960189999999999</c:v>
                </c:pt>
                <c:pt idx="21470">
                  <c:v>-1.702064</c:v>
                </c:pt>
                <c:pt idx="21471">
                  <c:v>-1.7040310000000001</c:v>
                </c:pt>
                <c:pt idx="21472">
                  <c:v>-1.7060420000000001</c:v>
                </c:pt>
                <c:pt idx="21473">
                  <c:v>-1.7080979999999999</c:v>
                </c:pt>
                <c:pt idx="21474">
                  <c:v>-1.7103470000000001</c:v>
                </c:pt>
                <c:pt idx="21475">
                  <c:v>-1.712569</c:v>
                </c:pt>
                <c:pt idx="21476">
                  <c:v>-1.714926</c:v>
                </c:pt>
                <c:pt idx="21477">
                  <c:v>-1.714926</c:v>
                </c:pt>
                <c:pt idx="21478">
                  <c:v>-1.7229000000000001</c:v>
                </c:pt>
                <c:pt idx="21479">
                  <c:v>-1.725346</c:v>
                </c:pt>
                <c:pt idx="21480">
                  <c:v>-1.7278439999999999</c:v>
                </c:pt>
                <c:pt idx="21481">
                  <c:v>-1.7304809999999999</c:v>
                </c:pt>
                <c:pt idx="21482">
                  <c:v>-1.7330669999999999</c:v>
                </c:pt>
                <c:pt idx="21483">
                  <c:v>-1.7357629999999999</c:v>
                </c:pt>
                <c:pt idx="21484">
                  <c:v>-1.738405</c:v>
                </c:pt>
                <c:pt idx="21485">
                  <c:v>-1.738405</c:v>
                </c:pt>
                <c:pt idx="21486">
                  <c:v>-1.747595</c:v>
                </c:pt>
                <c:pt idx="21487">
                  <c:v>-1.750346</c:v>
                </c:pt>
                <c:pt idx="21488">
                  <c:v>-1.7532540000000001</c:v>
                </c:pt>
                <c:pt idx="21489">
                  <c:v>-1.7560800000000001</c:v>
                </c:pt>
                <c:pt idx="21490">
                  <c:v>-1.758948</c:v>
                </c:pt>
                <c:pt idx="21491">
                  <c:v>-1.761954</c:v>
                </c:pt>
                <c:pt idx="21492">
                  <c:v>-1.7649079999999999</c:v>
                </c:pt>
                <c:pt idx="21493">
                  <c:v>-1.7649079999999999</c:v>
                </c:pt>
                <c:pt idx="21494">
                  <c:v>-1.7753840000000001</c:v>
                </c:pt>
                <c:pt idx="21495">
                  <c:v>-1.778548</c:v>
                </c:pt>
                <c:pt idx="21496">
                  <c:v>-1.7815559999999999</c:v>
                </c:pt>
                <c:pt idx="21497">
                  <c:v>-1.7846070000000001</c:v>
                </c:pt>
                <c:pt idx="21498">
                  <c:v>-1.7878130000000001</c:v>
                </c:pt>
                <c:pt idx="21499">
                  <c:v>-1.7909010000000001</c:v>
                </c:pt>
                <c:pt idx="21500">
                  <c:v>-1.794181</c:v>
                </c:pt>
                <c:pt idx="21501">
                  <c:v>-1.794181</c:v>
                </c:pt>
                <c:pt idx="21502">
                  <c:v>-1.8056270000000001</c:v>
                </c:pt>
                <c:pt idx="21503">
                  <c:v>-1.8088880000000001</c:v>
                </c:pt>
                <c:pt idx="21504">
                  <c:v>-1.8120540000000001</c:v>
                </c:pt>
                <c:pt idx="21505">
                  <c:v>-1.8153619999999999</c:v>
                </c:pt>
                <c:pt idx="21506">
                  <c:v>-1.8185659999999999</c:v>
                </c:pt>
                <c:pt idx="21507">
                  <c:v>-1.821739</c:v>
                </c:pt>
                <c:pt idx="21508">
                  <c:v>-1.825007</c:v>
                </c:pt>
                <c:pt idx="21509">
                  <c:v>-1.825007</c:v>
                </c:pt>
                <c:pt idx="21510">
                  <c:v>-1.8368100000000001</c:v>
                </c:pt>
                <c:pt idx="21511">
                  <c:v>-1.8399589999999999</c:v>
                </c:pt>
                <c:pt idx="21512">
                  <c:v>-1.843145</c:v>
                </c:pt>
                <c:pt idx="21513">
                  <c:v>-1.846284</c:v>
                </c:pt>
                <c:pt idx="21514">
                  <c:v>-1.849456</c:v>
                </c:pt>
                <c:pt idx="21515">
                  <c:v>-1.852546</c:v>
                </c:pt>
                <c:pt idx="21516">
                  <c:v>-1.8556710000000001</c:v>
                </c:pt>
                <c:pt idx="21517">
                  <c:v>-1.8556710000000001</c:v>
                </c:pt>
                <c:pt idx="21518">
                  <c:v>-1.8765130000000001</c:v>
                </c:pt>
                <c:pt idx="21519">
                  <c:v>-1.8765130000000001</c:v>
                </c:pt>
                <c:pt idx="21520">
                  <c:v>-1.879524</c:v>
                </c:pt>
                <c:pt idx="21521">
                  <c:v>-1.882703</c:v>
                </c:pt>
                <c:pt idx="21522">
                  <c:v>-1.885718</c:v>
                </c:pt>
                <c:pt idx="21523">
                  <c:v>-1.885718</c:v>
                </c:pt>
                <c:pt idx="21524">
                  <c:v>-1.895267</c:v>
                </c:pt>
                <c:pt idx="21525">
                  <c:v>-1.895267</c:v>
                </c:pt>
                <c:pt idx="21526">
                  <c:v>-1.9067190000000001</c:v>
                </c:pt>
                <c:pt idx="21527">
                  <c:v>-1.9067190000000001</c:v>
                </c:pt>
                <c:pt idx="21528">
                  <c:v>-1.909913</c:v>
                </c:pt>
                <c:pt idx="21529">
                  <c:v>-1.9130670000000001</c:v>
                </c:pt>
                <c:pt idx="21530">
                  <c:v>-1.9163060000000001</c:v>
                </c:pt>
                <c:pt idx="21531">
                  <c:v>-1.9163060000000001</c:v>
                </c:pt>
                <c:pt idx="21532">
                  <c:v>-1.9260269999999999</c:v>
                </c:pt>
                <c:pt idx="21533">
                  <c:v>-1.9260269999999999</c:v>
                </c:pt>
                <c:pt idx="21534">
                  <c:v>-1.9379630000000001</c:v>
                </c:pt>
                <c:pt idx="21535">
                  <c:v>-1.9379630000000001</c:v>
                </c:pt>
                <c:pt idx="21536">
                  <c:v>-1.9411929999999999</c:v>
                </c:pt>
                <c:pt idx="21537">
                  <c:v>-1.9444399999999999</c:v>
                </c:pt>
                <c:pt idx="21538">
                  <c:v>-1.9476640000000001</c:v>
                </c:pt>
                <c:pt idx="21539">
                  <c:v>-1.9476640000000001</c:v>
                </c:pt>
                <c:pt idx="21540">
                  <c:v>-1.9572160000000001</c:v>
                </c:pt>
                <c:pt idx="21541">
                  <c:v>-1.9572160000000001</c:v>
                </c:pt>
                <c:pt idx="21542">
                  <c:v>-1.9686669999999999</c:v>
                </c:pt>
                <c:pt idx="21543">
                  <c:v>-1.9686669999999999</c:v>
                </c:pt>
                <c:pt idx="21544">
                  <c:v>-1.971635</c:v>
                </c:pt>
                <c:pt idx="21545">
                  <c:v>-1.974572</c:v>
                </c:pt>
                <c:pt idx="21546">
                  <c:v>-1.977597</c:v>
                </c:pt>
                <c:pt idx="21547">
                  <c:v>-1.977597</c:v>
                </c:pt>
                <c:pt idx="21548">
                  <c:v>-1.986364</c:v>
                </c:pt>
                <c:pt idx="21549">
                  <c:v>-1.986364</c:v>
                </c:pt>
                <c:pt idx="21550">
                  <c:v>-1.9968399999999999</c:v>
                </c:pt>
                <c:pt idx="21551">
                  <c:v>-1.9968399999999999</c:v>
                </c:pt>
                <c:pt idx="21552">
                  <c:v>-1.9996719999999999</c:v>
                </c:pt>
                <c:pt idx="21553">
                  <c:v>-2.0024860000000002</c:v>
                </c:pt>
                <c:pt idx="21554">
                  <c:v>-2.005331</c:v>
                </c:pt>
                <c:pt idx="21555">
                  <c:v>-2.005331</c:v>
                </c:pt>
                <c:pt idx="21556">
                  <c:v>-2.005331</c:v>
                </c:pt>
                <c:pt idx="21557">
                  <c:v>-2.0137369999999999</c:v>
                </c:pt>
                <c:pt idx="21558">
                  <c:v>-2.015809</c:v>
                </c:pt>
                <c:pt idx="21559">
                  <c:v>-2.0186359999999999</c:v>
                </c:pt>
                <c:pt idx="21560">
                  <c:v>-2.0214979999999998</c:v>
                </c:pt>
                <c:pt idx="21561">
                  <c:v>-2.0243519999999999</c:v>
                </c:pt>
                <c:pt idx="21562">
                  <c:v>-2.0272709999999998</c:v>
                </c:pt>
                <c:pt idx="21563">
                  <c:v>-2.030141</c:v>
                </c:pt>
                <c:pt idx="21564">
                  <c:v>-2.033074</c:v>
                </c:pt>
                <c:pt idx="21565">
                  <c:v>-2.033074</c:v>
                </c:pt>
                <c:pt idx="21566">
                  <c:v>-2.0414880000000002</c:v>
                </c:pt>
                <c:pt idx="21567">
                  <c:v>-2.0414880000000002</c:v>
                </c:pt>
                <c:pt idx="21568">
                  <c:v>-2.0435379999999999</c:v>
                </c:pt>
                <c:pt idx="21569">
                  <c:v>-2.0464549999999999</c:v>
                </c:pt>
                <c:pt idx="21570">
                  <c:v>-2.0493579999999998</c:v>
                </c:pt>
                <c:pt idx="21571">
                  <c:v>-2.0523169999999999</c:v>
                </c:pt>
                <c:pt idx="21572">
                  <c:v>-2.0552160000000002</c:v>
                </c:pt>
                <c:pt idx="21573">
                  <c:v>-2.058125</c:v>
                </c:pt>
                <c:pt idx="21574">
                  <c:v>-2.0690369999999998</c:v>
                </c:pt>
                <c:pt idx="21575">
                  <c:v>-2.0690369999999998</c:v>
                </c:pt>
                <c:pt idx="21576">
                  <c:v>-2.0711349999999999</c:v>
                </c:pt>
                <c:pt idx="21577">
                  <c:v>-2.0740090000000002</c:v>
                </c:pt>
                <c:pt idx="21578">
                  <c:v>-2.0769220000000002</c:v>
                </c:pt>
                <c:pt idx="21579">
                  <c:v>-2.0798260000000002</c:v>
                </c:pt>
                <c:pt idx="21580">
                  <c:v>-2.082573</c:v>
                </c:pt>
                <c:pt idx="21581">
                  <c:v>-2.0854210000000002</c:v>
                </c:pt>
                <c:pt idx="21582">
                  <c:v>-2.0963029999999998</c:v>
                </c:pt>
                <c:pt idx="21583">
                  <c:v>-2.0963029999999998</c:v>
                </c:pt>
                <c:pt idx="21584">
                  <c:v>-2.0982400000000001</c:v>
                </c:pt>
                <c:pt idx="21585">
                  <c:v>-2.1010960000000001</c:v>
                </c:pt>
                <c:pt idx="21586">
                  <c:v>-2.103977</c:v>
                </c:pt>
                <c:pt idx="21587">
                  <c:v>-2.1068180000000001</c:v>
                </c:pt>
                <c:pt idx="21588">
                  <c:v>-2.1095890000000002</c:v>
                </c:pt>
                <c:pt idx="21589">
                  <c:v>-2.1124260000000001</c:v>
                </c:pt>
                <c:pt idx="21590">
                  <c:v>-2.1290019999999998</c:v>
                </c:pt>
                <c:pt idx="21591">
                  <c:v>-2.1290019999999998</c:v>
                </c:pt>
                <c:pt idx="21592">
                  <c:v>-2.1307130000000001</c:v>
                </c:pt>
                <c:pt idx="21593">
                  <c:v>-2.1333700000000002</c:v>
                </c:pt>
                <c:pt idx="21594">
                  <c:v>-2.136145</c:v>
                </c:pt>
                <c:pt idx="21595">
                  <c:v>-2.1388400000000001</c:v>
                </c:pt>
                <c:pt idx="21596">
                  <c:v>-2.1413440000000001</c:v>
                </c:pt>
                <c:pt idx="21597">
                  <c:v>-2.1439469999999998</c:v>
                </c:pt>
                <c:pt idx="21598">
                  <c:v>-2.1546720000000001</c:v>
                </c:pt>
                <c:pt idx="21599">
                  <c:v>-2.1546720000000001</c:v>
                </c:pt>
                <c:pt idx="21600">
                  <c:v>-2.1561949999999999</c:v>
                </c:pt>
                <c:pt idx="21601">
                  <c:v>-2.1586210000000001</c:v>
                </c:pt>
                <c:pt idx="21602">
                  <c:v>-2.160984</c:v>
                </c:pt>
                <c:pt idx="21603">
                  <c:v>-2.1632189999999998</c:v>
                </c:pt>
                <c:pt idx="21604">
                  <c:v>-2.1655359999999999</c:v>
                </c:pt>
                <c:pt idx="21605">
                  <c:v>-2.1700719999999998</c:v>
                </c:pt>
                <c:pt idx="21606">
                  <c:v>-2.1777299999999999</c:v>
                </c:pt>
                <c:pt idx="21607">
                  <c:v>-2.1777299999999999</c:v>
                </c:pt>
                <c:pt idx="21608">
                  <c:v>-2.1792419999999999</c:v>
                </c:pt>
                <c:pt idx="21609">
                  <c:v>-2.1839659999999999</c:v>
                </c:pt>
                <c:pt idx="21610">
                  <c:v>-2.1839659999999999</c:v>
                </c:pt>
                <c:pt idx="21611">
                  <c:v>-2.186464</c:v>
                </c:pt>
                <c:pt idx="21612">
                  <c:v>-2.1889789999999998</c:v>
                </c:pt>
                <c:pt idx="21613">
                  <c:v>-2.1943130000000002</c:v>
                </c:pt>
                <c:pt idx="21614">
                  <c:v>-2.2024789999999999</c:v>
                </c:pt>
                <c:pt idx="21615">
                  <c:v>-2.2024789999999999</c:v>
                </c:pt>
                <c:pt idx="21616">
                  <c:v>-2.2045029999999999</c:v>
                </c:pt>
                <c:pt idx="21617">
                  <c:v>-2.210423</c:v>
                </c:pt>
                <c:pt idx="21618">
                  <c:v>-2.2135050000000001</c:v>
                </c:pt>
                <c:pt idx="21619">
                  <c:v>-2.2135050000000001</c:v>
                </c:pt>
                <c:pt idx="21620">
                  <c:v>-2.219935</c:v>
                </c:pt>
                <c:pt idx="21621">
                  <c:v>-2.219935</c:v>
                </c:pt>
                <c:pt idx="21622">
                  <c:v>-2.232564</c:v>
                </c:pt>
                <c:pt idx="21623">
                  <c:v>-2.232564</c:v>
                </c:pt>
                <c:pt idx="21624">
                  <c:v>-2.2351670000000001</c:v>
                </c:pt>
                <c:pt idx="21625">
                  <c:v>-2.2424949999999999</c:v>
                </c:pt>
                <c:pt idx="21626">
                  <c:v>-2.2461829999999998</c:v>
                </c:pt>
                <c:pt idx="21627">
                  <c:v>-2.2501090000000001</c:v>
                </c:pt>
                <c:pt idx="21628">
                  <c:v>-2.253984</c:v>
                </c:pt>
                <c:pt idx="21629">
                  <c:v>-2.2579889999999998</c:v>
                </c:pt>
                <c:pt idx="21630">
                  <c:v>-2.2695189999999998</c:v>
                </c:pt>
                <c:pt idx="21631">
                  <c:v>-2.2695189999999998</c:v>
                </c:pt>
                <c:pt idx="21632">
                  <c:v>-2.272643</c:v>
                </c:pt>
                <c:pt idx="21633">
                  <c:v>-2.2810009999999998</c:v>
                </c:pt>
                <c:pt idx="21634">
                  <c:v>-2.2852950000000001</c:v>
                </c:pt>
                <c:pt idx="21635">
                  <c:v>-2.2896519999999998</c:v>
                </c:pt>
                <c:pt idx="21636">
                  <c:v>-2.2940670000000001</c:v>
                </c:pt>
                <c:pt idx="21637">
                  <c:v>-2.2984200000000001</c:v>
                </c:pt>
                <c:pt idx="21638">
                  <c:v>-2.3116319999999999</c:v>
                </c:pt>
                <c:pt idx="21639">
                  <c:v>-2.3116319999999999</c:v>
                </c:pt>
                <c:pt idx="21640">
                  <c:v>-2.3144369999999999</c:v>
                </c:pt>
                <c:pt idx="21641">
                  <c:v>-2.3231269999999999</c:v>
                </c:pt>
                <c:pt idx="21642">
                  <c:v>-2.3274439999999998</c:v>
                </c:pt>
                <c:pt idx="21643">
                  <c:v>-2.331782</c:v>
                </c:pt>
                <c:pt idx="21644">
                  <c:v>-2.3358289999999999</c:v>
                </c:pt>
                <c:pt idx="21645">
                  <c:v>-2.340071</c:v>
                </c:pt>
                <c:pt idx="21646">
                  <c:v>-2.3602370000000001</c:v>
                </c:pt>
                <c:pt idx="21647">
                  <c:v>-2.3642759999999998</c:v>
                </c:pt>
                <c:pt idx="21648">
                  <c:v>-2.3682479999999999</c:v>
                </c:pt>
                <c:pt idx="21649">
                  <c:v>-2.3722669999999999</c:v>
                </c:pt>
                <c:pt idx="21650">
                  <c:v>-2.3762690000000002</c:v>
                </c:pt>
                <c:pt idx="21651">
                  <c:v>-2.3802490000000001</c:v>
                </c:pt>
                <c:pt idx="21652">
                  <c:v>-2.3802490000000001</c:v>
                </c:pt>
                <c:pt idx="21653">
                  <c:v>-2.3802490000000001</c:v>
                </c:pt>
                <c:pt idx="21654">
                  <c:v>-2.3998179999999998</c:v>
                </c:pt>
                <c:pt idx="21655">
                  <c:v>-2.4037600000000001</c:v>
                </c:pt>
                <c:pt idx="21656">
                  <c:v>-2.4078170000000001</c:v>
                </c:pt>
                <c:pt idx="21657">
                  <c:v>-2.4116740000000001</c:v>
                </c:pt>
                <c:pt idx="21658">
                  <c:v>-2.41568</c:v>
                </c:pt>
                <c:pt idx="21659">
                  <c:v>-2.4198010000000001</c:v>
                </c:pt>
                <c:pt idx="21660">
                  <c:v>-2.4198010000000001</c:v>
                </c:pt>
                <c:pt idx="21661">
                  <c:v>-2.4198010000000001</c:v>
                </c:pt>
                <c:pt idx="21662">
                  <c:v>-2.439505</c:v>
                </c:pt>
                <c:pt idx="21663">
                  <c:v>-2.4437519999999999</c:v>
                </c:pt>
                <c:pt idx="21664">
                  <c:v>-2.4479890000000002</c:v>
                </c:pt>
                <c:pt idx="21665">
                  <c:v>-2.452321</c:v>
                </c:pt>
                <c:pt idx="21666">
                  <c:v>-2.4566460000000001</c:v>
                </c:pt>
                <c:pt idx="21667">
                  <c:v>-2.4607939999999999</c:v>
                </c:pt>
                <c:pt idx="21668">
                  <c:v>-2.4607939999999999</c:v>
                </c:pt>
                <c:pt idx="21669">
                  <c:v>-2.4607939999999999</c:v>
                </c:pt>
                <c:pt idx="21670">
                  <c:v>-2.4811079999999999</c:v>
                </c:pt>
                <c:pt idx="21671">
                  <c:v>-2.4856099999999999</c:v>
                </c:pt>
                <c:pt idx="21672">
                  <c:v>-2.4899360000000001</c:v>
                </c:pt>
                <c:pt idx="21673">
                  <c:v>-2.4943179999999998</c:v>
                </c:pt>
                <c:pt idx="21674">
                  <c:v>-2.4986380000000001</c:v>
                </c:pt>
                <c:pt idx="21675">
                  <c:v>-2.5029970000000001</c:v>
                </c:pt>
                <c:pt idx="21676">
                  <c:v>-2.5029970000000001</c:v>
                </c:pt>
                <c:pt idx="21677">
                  <c:v>-2.5029970000000001</c:v>
                </c:pt>
                <c:pt idx="21678">
                  <c:v>-2.5230290000000002</c:v>
                </c:pt>
                <c:pt idx="21679">
                  <c:v>-2.527164</c:v>
                </c:pt>
                <c:pt idx="21680">
                  <c:v>-2.53146</c:v>
                </c:pt>
                <c:pt idx="21681">
                  <c:v>-2.5355120000000002</c:v>
                </c:pt>
                <c:pt idx="21682">
                  <c:v>-2.53966</c:v>
                </c:pt>
                <c:pt idx="21683">
                  <c:v>-2.543615</c:v>
                </c:pt>
                <c:pt idx="21684">
                  <c:v>-2.543615</c:v>
                </c:pt>
                <c:pt idx="21685">
                  <c:v>-2.543615</c:v>
                </c:pt>
                <c:pt idx="21686">
                  <c:v>-2.5560309999999999</c:v>
                </c:pt>
                <c:pt idx="21687">
                  <c:v>-2.5585680000000002</c:v>
                </c:pt>
                <c:pt idx="21688">
                  <c:v>-2.5624630000000002</c:v>
                </c:pt>
                <c:pt idx="21689">
                  <c:v>-2.5661580000000002</c:v>
                </c:pt>
                <c:pt idx="21690">
                  <c:v>-2.569963</c:v>
                </c:pt>
                <c:pt idx="21691">
                  <c:v>-2.5734499999999998</c:v>
                </c:pt>
                <c:pt idx="21692">
                  <c:v>-2.577035</c:v>
                </c:pt>
                <c:pt idx="21693">
                  <c:v>-2.5805579999999999</c:v>
                </c:pt>
                <c:pt idx="21694">
                  <c:v>-2.591653</c:v>
                </c:pt>
                <c:pt idx="21695">
                  <c:v>-2.591653</c:v>
                </c:pt>
                <c:pt idx="21696">
                  <c:v>-2.593709</c:v>
                </c:pt>
                <c:pt idx="21697">
                  <c:v>-2.6001080000000001</c:v>
                </c:pt>
                <c:pt idx="21698">
                  <c:v>-2.6031979999999999</c:v>
                </c:pt>
                <c:pt idx="21699">
                  <c:v>-2.6060650000000001</c:v>
                </c:pt>
                <c:pt idx="21700">
                  <c:v>-2.6089630000000001</c:v>
                </c:pt>
                <c:pt idx="21701">
                  <c:v>-2.611764</c:v>
                </c:pt>
                <c:pt idx="21702">
                  <c:v>-2.620482</c:v>
                </c:pt>
                <c:pt idx="21703">
                  <c:v>-2.620482</c:v>
                </c:pt>
                <c:pt idx="21704">
                  <c:v>-2.6244930000000002</c:v>
                </c:pt>
                <c:pt idx="21705">
                  <c:v>-2.6267230000000001</c:v>
                </c:pt>
                <c:pt idx="21706">
                  <c:v>-2.6288619999999998</c:v>
                </c:pt>
                <c:pt idx="21707">
                  <c:v>-2.6307839999999998</c:v>
                </c:pt>
                <c:pt idx="21708">
                  <c:v>-2.6326649999999998</c:v>
                </c:pt>
                <c:pt idx="21709">
                  <c:v>-2.634417</c:v>
                </c:pt>
                <c:pt idx="21710">
                  <c:v>-2.639818</c:v>
                </c:pt>
                <c:pt idx="21711">
                  <c:v>-2.639818</c:v>
                </c:pt>
                <c:pt idx="21712">
                  <c:v>-2.6420149999999998</c:v>
                </c:pt>
                <c:pt idx="21713">
                  <c:v>-2.643259</c:v>
                </c:pt>
                <c:pt idx="21714">
                  <c:v>-2.6444100000000001</c:v>
                </c:pt>
                <c:pt idx="21715">
                  <c:v>-2.6453660000000001</c:v>
                </c:pt>
                <c:pt idx="21716">
                  <c:v>-2.6462949999999998</c:v>
                </c:pt>
                <c:pt idx="21717">
                  <c:v>-2.6471529999999999</c:v>
                </c:pt>
                <c:pt idx="21718">
                  <c:v>-2.6518250000000001</c:v>
                </c:pt>
                <c:pt idx="21719">
                  <c:v>-2.6518250000000001</c:v>
                </c:pt>
                <c:pt idx="21720">
                  <c:v>-2.6528130000000001</c:v>
                </c:pt>
                <c:pt idx="21721">
                  <c:v>-2.6533989999999998</c:v>
                </c:pt>
                <c:pt idx="21722">
                  <c:v>-2.6542490000000001</c:v>
                </c:pt>
                <c:pt idx="21723">
                  <c:v>-2.655052</c:v>
                </c:pt>
                <c:pt idx="21724">
                  <c:v>-2.6558329999999999</c:v>
                </c:pt>
                <c:pt idx="21725">
                  <c:v>-2.656587</c:v>
                </c:pt>
                <c:pt idx="21726">
                  <c:v>-2.6585890000000001</c:v>
                </c:pt>
                <c:pt idx="21727">
                  <c:v>-2.6585890000000001</c:v>
                </c:pt>
                <c:pt idx="21728">
                  <c:v>-2.659786</c:v>
                </c:pt>
                <c:pt idx="21729">
                  <c:v>-2.6604899999999998</c:v>
                </c:pt>
                <c:pt idx="21730">
                  <c:v>-2.6614960000000001</c:v>
                </c:pt>
                <c:pt idx="21731">
                  <c:v>-2.6625320000000001</c:v>
                </c:pt>
                <c:pt idx="21732">
                  <c:v>-2.6636160000000002</c:v>
                </c:pt>
                <c:pt idx="21733">
                  <c:v>-2.6647630000000002</c:v>
                </c:pt>
                <c:pt idx="21734">
                  <c:v>-2.6677559999999998</c:v>
                </c:pt>
                <c:pt idx="21735">
                  <c:v>-2.6677559999999998</c:v>
                </c:pt>
                <c:pt idx="21736">
                  <c:v>-2.6700949999999999</c:v>
                </c:pt>
                <c:pt idx="21737">
                  <c:v>-2.6715450000000001</c:v>
                </c:pt>
                <c:pt idx="21738">
                  <c:v>-2.67306</c:v>
                </c:pt>
                <c:pt idx="21739">
                  <c:v>-2.6746340000000002</c:v>
                </c:pt>
                <c:pt idx="21740">
                  <c:v>-2.6762440000000001</c:v>
                </c:pt>
                <c:pt idx="21741">
                  <c:v>-2.6778659999999999</c:v>
                </c:pt>
                <c:pt idx="21742">
                  <c:v>-2.6825679999999998</c:v>
                </c:pt>
                <c:pt idx="21743">
                  <c:v>-2.6825679999999998</c:v>
                </c:pt>
                <c:pt idx="21744">
                  <c:v>-2.6852499999999999</c:v>
                </c:pt>
                <c:pt idx="21745">
                  <c:v>-2.6868349999999999</c:v>
                </c:pt>
                <c:pt idx="21746">
                  <c:v>-2.6885080000000001</c:v>
                </c:pt>
                <c:pt idx="21747">
                  <c:v>-2.6901359999999999</c:v>
                </c:pt>
                <c:pt idx="21748">
                  <c:v>-2.6915290000000001</c:v>
                </c:pt>
                <c:pt idx="21749">
                  <c:v>-2.6928510000000001</c:v>
                </c:pt>
                <c:pt idx="21750">
                  <c:v>-2.6976659999999999</c:v>
                </c:pt>
                <c:pt idx="21751">
                  <c:v>-2.6976659999999999</c:v>
                </c:pt>
                <c:pt idx="21752">
                  <c:v>-2.6998989999999998</c:v>
                </c:pt>
                <c:pt idx="21753">
                  <c:v>-2.7013379999999998</c:v>
                </c:pt>
                <c:pt idx="21754">
                  <c:v>-2.702734</c:v>
                </c:pt>
                <c:pt idx="21755">
                  <c:v>-2.7041050000000002</c:v>
                </c:pt>
                <c:pt idx="21756">
                  <c:v>-2.7055400000000001</c:v>
                </c:pt>
                <c:pt idx="21757">
                  <c:v>-2.7069420000000002</c:v>
                </c:pt>
                <c:pt idx="21758">
                  <c:v>-2.711856</c:v>
                </c:pt>
                <c:pt idx="21759">
                  <c:v>-2.711856</c:v>
                </c:pt>
                <c:pt idx="21760">
                  <c:v>-2.7143839999999999</c:v>
                </c:pt>
                <c:pt idx="21761">
                  <c:v>-2.7159249999999999</c:v>
                </c:pt>
                <c:pt idx="21762">
                  <c:v>-2.717441</c:v>
                </c:pt>
                <c:pt idx="21763">
                  <c:v>-2.7191740000000002</c:v>
                </c:pt>
                <c:pt idx="21764">
                  <c:v>-2.7209319999999999</c:v>
                </c:pt>
                <c:pt idx="21765">
                  <c:v>-2.7226219999999999</c:v>
                </c:pt>
                <c:pt idx="21766">
                  <c:v>-2.7272530000000001</c:v>
                </c:pt>
                <c:pt idx="21767">
                  <c:v>-2.7272530000000001</c:v>
                </c:pt>
                <c:pt idx="21768">
                  <c:v>-2.729956</c:v>
                </c:pt>
                <c:pt idx="21769">
                  <c:v>-2.7313939999999999</c:v>
                </c:pt>
                <c:pt idx="21770">
                  <c:v>-2.732831</c:v>
                </c:pt>
                <c:pt idx="21771">
                  <c:v>-2.734219</c:v>
                </c:pt>
                <c:pt idx="21772">
                  <c:v>-2.7355649999999998</c:v>
                </c:pt>
                <c:pt idx="21773">
                  <c:v>-2.7368769999999998</c:v>
                </c:pt>
                <c:pt idx="21774">
                  <c:v>-2.7424210000000002</c:v>
                </c:pt>
                <c:pt idx="21775">
                  <c:v>-2.7435860000000001</c:v>
                </c:pt>
                <c:pt idx="21776">
                  <c:v>-2.744739</c:v>
                </c:pt>
                <c:pt idx="21777">
                  <c:v>-2.7458680000000002</c:v>
                </c:pt>
                <c:pt idx="21778">
                  <c:v>-2.7469109999999999</c:v>
                </c:pt>
                <c:pt idx="21779">
                  <c:v>-2.747916</c:v>
                </c:pt>
                <c:pt idx="21780">
                  <c:v>-2.747916</c:v>
                </c:pt>
                <c:pt idx="21781">
                  <c:v>-2.7500499999999999</c:v>
                </c:pt>
                <c:pt idx="21782">
                  <c:v>-2.7510119999999998</c:v>
                </c:pt>
                <c:pt idx="21783">
                  <c:v>-2.7513399999999999</c:v>
                </c:pt>
                <c:pt idx="21784">
                  <c:v>-2.7515489999999998</c:v>
                </c:pt>
                <c:pt idx="21785">
                  <c:v>-2.7516240000000001</c:v>
                </c:pt>
                <c:pt idx="21786">
                  <c:v>-2.7515749999999999</c:v>
                </c:pt>
                <c:pt idx="21787">
                  <c:v>-2.7513879999999999</c:v>
                </c:pt>
                <c:pt idx="21788">
                  <c:v>-2.7513879999999999</c:v>
                </c:pt>
                <c:pt idx="21789">
                  <c:v>-2.7513879999999999</c:v>
                </c:pt>
                <c:pt idx="21790">
                  <c:v>-2.7492990000000002</c:v>
                </c:pt>
                <c:pt idx="21791">
                  <c:v>-2.7487940000000002</c:v>
                </c:pt>
                <c:pt idx="21792">
                  <c:v>-2.748189</c:v>
                </c:pt>
                <c:pt idx="21793">
                  <c:v>-2.7474150000000002</c:v>
                </c:pt>
                <c:pt idx="21794">
                  <c:v>-2.7468629999999998</c:v>
                </c:pt>
                <c:pt idx="21795">
                  <c:v>-2.7461920000000002</c:v>
                </c:pt>
                <c:pt idx="21796">
                  <c:v>-2.7461920000000002</c:v>
                </c:pt>
                <c:pt idx="21797">
                  <c:v>-2.7417419999999999</c:v>
                </c:pt>
                <c:pt idx="21798">
                  <c:v>-2.741409</c:v>
                </c:pt>
                <c:pt idx="21799">
                  <c:v>-2.7410519999999998</c:v>
                </c:pt>
                <c:pt idx="21800">
                  <c:v>-2.7405369999999998</c:v>
                </c:pt>
                <c:pt idx="21801">
                  <c:v>-2.7401650000000002</c:v>
                </c:pt>
                <c:pt idx="21802">
                  <c:v>-2.7399909999999998</c:v>
                </c:pt>
                <c:pt idx="21803">
                  <c:v>-2.7395610000000001</c:v>
                </c:pt>
                <c:pt idx="21804">
                  <c:v>-2.7395610000000001</c:v>
                </c:pt>
                <c:pt idx="21805">
                  <c:v>-2.7258339999999999</c:v>
                </c:pt>
                <c:pt idx="21806">
                  <c:v>-2.7266940000000002</c:v>
                </c:pt>
                <c:pt idx="21807">
                  <c:v>-2.7258420000000001</c:v>
                </c:pt>
                <c:pt idx="21808">
                  <c:v>-2.724844</c:v>
                </c:pt>
                <c:pt idx="21809">
                  <c:v>-2.7236009999999999</c:v>
                </c:pt>
                <c:pt idx="21810">
                  <c:v>-2.7220689999999998</c:v>
                </c:pt>
                <c:pt idx="21811">
                  <c:v>-2.720227</c:v>
                </c:pt>
                <c:pt idx="21812">
                  <c:v>-2.720227</c:v>
                </c:pt>
                <c:pt idx="21813">
                  <c:v>-2.681724</c:v>
                </c:pt>
                <c:pt idx="21814">
                  <c:v>-2.6787130000000001</c:v>
                </c:pt>
                <c:pt idx="21815">
                  <c:v>-2.6756509999999998</c:v>
                </c:pt>
                <c:pt idx="21816">
                  <c:v>-2.6721219999999999</c:v>
                </c:pt>
                <c:pt idx="21817">
                  <c:v>-2.6680830000000002</c:v>
                </c:pt>
                <c:pt idx="21818">
                  <c:v>-2.6637569999999999</c:v>
                </c:pt>
                <c:pt idx="21819">
                  <c:v>-2.6592310000000001</c:v>
                </c:pt>
                <c:pt idx="21820">
                  <c:v>-2.6592310000000001</c:v>
                </c:pt>
                <c:pt idx="21821">
                  <c:v>-2.6389429999999998</c:v>
                </c:pt>
                <c:pt idx="21822">
                  <c:v>-2.6295440000000001</c:v>
                </c:pt>
                <c:pt idx="21823">
                  <c:v>-2.6229689999999999</c:v>
                </c:pt>
                <c:pt idx="21824">
                  <c:v>-2.6162640000000001</c:v>
                </c:pt>
                <c:pt idx="21825">
                  <c:v>-2.608663</c:v>
                </c:pt>
                <c:pt idx="21826">
                  <c:v>-2.6005189999999998</c:v>
                </c:pt>
                <c:pt idx="21827">
                  <c:v>-2.5917520000000001</c:v>
                </c:pt>
                <c:pt idx="21828">
                  <c:v>-2.5917520000000001</c:v>
                </c:pt>
                <c:pt idx="21829">
                  <c:v>-2.5580889999999998</c:v>
                </c:pt>
                <c:pt idx="21830">
                  <c:v>-2.542977</c:v>
                </c:pt>
                <c:pt idx="21831">
                  <c:v>-2.5322230000000001</c:v>
                </c:pt>
                <c:pt idx="21832">
                  <c:v>-2.521585</c:v>
                </c:pt>
                <c:pt idx="21833">
                  <c:v>-2.5105499999999998</c:v>
                </c:pt>
                <c:pt idx="21834">
                  <c:v>-2.4983490000000002</c:v>
                </c:pt>
                <c:pt idx="21835">
                  <c:v>-2.4865889999999999</c:v>
                </c:pt>
                <c:pt idx="21836">
                  <c:v>-2.4865889999999999</c:v>
                </c:pt>
                <c:pt idx="21837">
                  <c:v>-2.441843</c:v>
                </c:pt>
                <c:pt idx="21838">
                  <c:v>-2.421227</c:v>
                </c:pt>
                <c:pt idx="21839">
                  <c:v>-2.407975</c:v>
                </c:pt>
                <c:pt idx="21840">
                  <c:v>-2.3936890000000002</c:v>
                </c:pt>
                <c:pt idx="21841">
                  <c:v>-2.3798059999999999</c:v>
                </c:pt>
                <c:pt idx="21842">
                  <c:v>-2.3649260000000001</c:v>
                </c:pt>
                <c:pt idx="21843">
                  <c:v>-2.3504860000000001</c:v>
                </c:pt>
                <c:pt idx="21844">
                  <c:v>-2.3504860000000001</c:v>
                </c:pt>
                <c:pt idx="21845">
                  <c:v>-2.2450489999999999</c:v>
                </c:pt>
                <c:pt idx="21846">
                  <c:v>-2.2057699999999998</c:v>
                </c:pt>
                <c:pt idx="21847">
                  <c:v>-2.2057699999999998</c:v>
                </c:pt>
                <c:pt idx="21848">
                  <c:v>-2.1886160000000001</c:v>
                </c:pt>
                <c:pt idx="21849">
                  <c:v>-2.171681</c:v>
                </c:pt>
                <c:pt idx="21850">
                  <c:v>-2.154433</c:v>
                </c:pt>
                <c:pt idx="21851">
                  <c:v>-2.1355650000000002</c:v>
                </c:pt>
                <c:pt idx="21852">
                  <c:v>-2.1355650000000002</c:v>
                </c:pt>
                <c:pt idx="21853">
                  <c:v>-2.072975</c:v>
                </c:pt>
                <c:pt idx="21854">
                  <c:v>-2.0218989999999999</c:v>
                </c:pt>
                <c:pt idx="21855">
                  <c:v>-2.0218989999999999</c:v>
                </c:pt>
                <c:pt idx="21856">
                  <c:v>-2.0018090000000002</c:v>
                </c:pt>
                <c:pt idx="21857">
                  <c:v>-1.9809000000000001</c:v>
                </c:pt>
                <c:pt idx="21858">
                  <c:v>-1.9616549999999999</c:v>
                </c:pt>
                <c:pt idx="21859">
                  <c:v>-1.941071</c:v>
                </c:pt>
                <c:pt idx="21860">
                  <c:v>-1.941071</c:v>
                </c:pt>
                <c:pt idx="21861">
                  <c:v>-1.8714759999999999</c:v>
                </c:pt>
                <c:pt idx="21862">
                  <c:v>-1.816425</c:v>
                </c:pt>
                <c:pt idx="21863">
                  <c:v>-1.816425</c:v>
                </c:pt>
                <c:pt idx="21864">
                  <c:v>-1.795552</c:v>
                </c:pt>
                <c:pt idx="21865">
                  <c:v>-1.775544</c:v>
                </c:pt>
                <c:pt idx="21866">
                  <c:v>-1.7549680000000001</c:v>
                </c:pt>
                <c:pt idx="21867">
                  <c:v>-1.734291</c:v>
                </c:pt>
                <c:pt idx="21868">
                  <c:v>-1.734291</c:v>
                </c:pt>
                <c:pt idx="21869">
                  <c:v>-1.6616040000000001</c:v>
                </c:pt>
                <c:pt idx="21870">
                  <c:v>-1.609548</c:v>
                </c:pt>
                <c:pt idx="21871">
                  <c:v>-1.609548</c:v>
                </c:pt>
                <c:pt idx="21872">
                  <c:v>-1.589442</c:v>
                </c:pt>
                <c:pt idx="21873">
                  <c:v>-1.570516</c:v>
                </c:pt>
                <c:pt idx="21874">
                  <c:v>-1.5504420000000001</c:v>
                </c:pt>
                <c:pt idx="21875">
                  <c:v>-1.530265</c:v>
                </c:pt>
                <c:pt idx="21876">
                  <c:v>-1.530265</c:v>
                </c:pt>
                <c:pt idx="21877">
                  <c:v>-1.455768</c:v>
                </c:pt>
                <c:pt idx="21878">
                  <c:v>-1.4013519999999999</c:v>
                </c:pt>
                <c:pt idx="21879">
                  <c:v>-1.4013519999999999</c:v>
                </c:pt>
                <c:pt idx="21880">
                  <c:v>-1.3808469999999999</c:v>
                </c:pt>
                <c:pt idx="21881">
                  <c:v>-1.35883</c:v>
                </c:pt>
                <c:pt idx="21882">
                  <c:v>-1.3363670000000001</c:v>
                </c:pt>
                <c:pt idx="21883">
                  <c:v>-1.3134479999999999</c:v>
                </c:pt>
                <c:pt idx="21884">
                  <c:v>-1.3134479999999999</c:v>
                </c:pt>
                <c:pt idx="21885">
                  <c:v>-1.2346280000000001</c:v>
                </c:pt>
                <c:pt idx="21886">
                  <c:v>-1.1730499999999999</c:v>
                </c:pt>
                <c:pt idx="21887">
                  <c:v>-1.1730499999999999</c:v>
                </c:pt>
                <c:pt idx="21888">
                  <c:v>-1.1486689999999999</c:v>
                </c:pt>
                <c:pt idx="21889">
                  <c:v>-1.1243570000000001</c:v>
                </c:pt>
                <c:pt idx="21890">
                  <c:v>-1.0995969999999999</c:v>
                </c:pt>
                <c:pt idx="21891">
                  <c:v>-1.075321</c:v>
                </c:pt>
                <c:pt idx="21892">
                  <c:v>-1.075321</c:v>
                </c:pt>
                <c:pt idx="21893">
                  <c:v>-0.99564299999999994</c:v>
                </c:pt>
                <c:pt idx="21894">
                  <c:v>-0.93132199999999998</c:v>
                </c:pt>
                <c:pt idx="21895">
                  <c:v>-0.93132199999999998</c:v>
                </c:pt>
                <c:pt idx="21896">
                  <c:v>-0.90668300000000002</c:v>
                </c:pt>
                <c:pt idx="21897">
                  <c:v>-0.88225200000000004</c:v>
                </c:pt>
                <c:pt idx="21898">
                  <c:v>-0.85905299999999996</c:v>
                </c:pt>
                <c:pt idx="21899">
                  <c:v>-0.83573500000000001</c:v>
                </c:pt>
                <c:pt idx="21900">
                  <c:v>-0.83573500000000001</c:v>
                </c:pt>
                <c:pt idx="21901">
                  <c:v>-0.76034800000000002</c:v>
                </c:pt>
                <c:pt idx="21902">
                  <c:v>-0.65540500000000002</c:v>
                </c:pt>
                <c:pt idx="21903">
                  <c:v>-0.65540500000000002</c:v>
                </c:pt>
                <c:pt idx="21904">
                  <c:v>-0.63280700000000001</c:v>
                </c:pt>
                <c:pt idx="21905">
                  <c:v>-0.61124100000000003</c:v>
                </c:pt>
                <c:pt idx="21906">
                  <c:v>-0.61124100000000003</c:v>
                </c:pt>
                <c:pt idx="21907">
                  <c:v>-0.53927599999999998</c:v>
                </c:pt>
                <c:pt idx="21908">
                  <c:v>-0.53927599999999998</c:v>
                </c:pt>
                <c:pt idx="21909">
                  <c:v>-0.524733</c:v>
                </c:pt>
                <c:pt idx="21910">
                  <c:v>-0.43761800000000001</c:v>
                </c:pt>
                <c:pt idx="21911">
                  <c:v>-0.43761800000000001</c:v>
                </c:pt>
                <c:pt idx="21912">
                  <c:v>-0.41539799999999999</c:v>
                </c:pt>
                <c:pt idx="21913">
                  <c:v>-0.39358700000000002</c:v>
                </c:pt>
                <c:pt idx="21914">
                  <c:v>-0.39358700000000002</c:v>
                </c:pt>
                <c:pt idx="21915">
                  <c:v>-0.32198199999999999</c:v>
                </c:pt>
                <c:pt idx="21916">
                  <c:v>-0.32198199999999999</c:v>
                </c:pt>
                <c:pt idx="21917">
                  <c:v>-0.30664799999999998</c:v>
                </c:pt>
                <c:pt idx="21918">
                  <c:v>-0.215918</c:v>
                </c:pt>
                <c:pt idx="21919">
                  <c:v>-0.215918</c:v>
                </c:pt>
                <c:pt idx="21920">
                  <c:v>-0.19229599999999999</c:v>
                </c:pt>
                <c:pt idx="21921">
                  <c:v>-0.168879</c:v>
                </c:pt>
                <c:pt idx="21922">
                  <c:v>-0.168879</c:v>
                </c:pt>
                <c:pt idx="21923">
                  <c:v>-9.8866999999999997E-2</c:v>
                </c:pt>
                <c:pt idx="21924">
                  <c:v>-9.8866999999999997E-2</c:v>
                </c:pt>
                <c:pt idx="21925">
                  <c:v>-8.4011000000000002E-2</c:v>
                </c:pt>
                <c:pt idx="21926">
                  <c:v>5.483E-3</c:v>
                </c:pt>
                <c:pt idx="21927">
                  <c:v>5.483E-3</c:v>
                </c:pt>
                <c:pt idx="21928">
                  <c:v>2.6335000000000001E-2</c:v>
                </c:pt>
                <c:pt idx="21929">
                  <c:v>4.6558000000000002E-2</c:v>
                </c:pt>
                <c:pt idx="21930">
                  <c:v>4.6558000000000002E-2</c:v>
                </c:pt>
                <c:pt idx="21931">
                  <c:v>0.10872800000000001</c:v>
                </c:pt>
                <c:pt idx="21932">
                  <c:v>0.10872800000000001</c:v>
                </c:pt>
                <c:pt idx="21933">
                  <c:v>0.12131500000000001</c:v>
                </c:pt>
                <c:pt idx="21934">
                  <c:v>0.190692</c:v>
                </c:pt>
                <c:pt idx="21935">
                  <c:v>0.190692</c:v>
                </c:pt>
                <c:pt idx="21936">
                  <c:v>0.206345</c:v>
                </c:pt>
                <c:pt idx="21937">
                  <c:v>0.221773</c:v>
                </c:pt>
                <c:pt idx="21938">
                  <c:v>0.221773</c:v>
                </c:pt>
                <c:pt idx="21939">
                  <c:v>0.221773</c:v>
                </c:pt>
                <c:pt idx="21940">
                  <c:v>0.27493499999999998</c:v>
                </c:pt>
                <c:pt idx="21941">
                  <c:v>0.27493499999999998</c:v>
                </c:pt>
                <c:pt idx="21942">
                  <c:v>0.29608800000000002</c:v>
                </c:pt>
                <c:pt idx="21943">
                  <c:v>0.29608800000000002</c:v>
                </c:pt>
                <c:pt idx="21944">
                  <c:v>0.309361</c:v>
                </c:pt>
                <c:pt idx="21945">
                  <c:v>0.32179799999999997</c:v>
                </c:pt>
                <c:pt idx="21946">
                  <c:v>0.335059</c:v>
                </c:pt>
                <c:pt idx="21947">
                  <c:v>0.34775800000000001</c:v>
                </c:pt>
                <c:pt idx="21948">
                  <c:v>0.36084100000000002</c:v>
                </c:pt>
                <c:pt idx="21949">
                  <c:v>0.36084100000000002</c:v>
                </c:pt>
                <c:pt idx="21950">
                  <c:v>0.41578500000000002</c:v>
                </c:pt>
                <c:pt idx="21951">
                  <c:v>0.42821300000000001</c:v>
                </c:pt>
                <c:pt idx="21952">
                  <c:v>0.44108900000000001</c:v>
                </c:pt>
                <c:pt idx="21953">
                  <c:v>0.45326100000000002</c:v>
                </c:pt>
                <c:pt idx="21954">
                  <c:v>0.46610699999999999</c:v>
                </c:pt>
                <c:pt idx="21955">
                  <c:v>0.47850300000000001</c:v>
                </c:pt>
                <c:pt idx="21956">
                  <c:v>0.491344</c:v>
                </c:pt>
                <c:pt idx="21957">
                  <c:v>0.491344</c:v>
                </c:pt>
                <c:pt idx="21958">
                  <c:v>0.55964400000000003</c:v>
                </c:pt>
                <c:pt idx="21959">
                  <c:v>0.55964400000000003</c:v>
                </c:pt>
                <c:pt idx="21960">
                  <c:v>0.57137300000000002</c:v>
                </c:pt>
                <c:pt idx="21961">
                  <c:v>0.58377999999999997</c:v>
                </c:pt>
                <c:pt idx="21962">
                  <c:v>0.59614999999999996</c:v>
                </c:pt>
                <c:pt idx="21963">
                  <c:v>0.60823199999999999</c:v>
                </c:pt>
                <c:pt idx="21964">
                  <c:v>0.62013099999999999</c:v>
                </c:pt>
                <c:pt idx="21965">
                  <c:v>0.62013099999999999</c:v>
                </c:pt>
                <c:pt idx="21966">
                  <c:v>0.68454199999999998</c:v>
                </c:pt>
                <c:pt idx="21967">
                  <c:v>0.68454199999999998</c:v>
                </c:pt>
                <c:pt idx="21968">
                  <c:v>0.69538299999999997</c:v>
                </c:pt>
                <c:pt idx="21969">
                  <c:v>0.70562199999999997</c:v>
                </c:pt>
                <c:pt idx="21970">
                  <c:v>0.71635599999999999</c:v>
                </c:pt>
                <c:pt idx="21971">
                  <c:v>0.73738599999999999</c:v>
                </c:pt>
                <c:pt idx="21972">
                  <c:v>0.73738599999999999</c:v>
                </c:pt>
                <c:pt idx="21973">
                  <c:v>0.73738599999999999</c:v>
                </c:pt>
                <c:pt idx="21974">
                  <c:v>0.82286899999999996</c:v>
                </c:pt>
                <c:pt idx="21975">
                  <c:v>0.83336900000000003</c:v>
                </c:pt>
                <c:pt idx="21976">
                  <c:v>0.83336900000000003</c:v>
                </c:pt>
                <c:pt idx="21977">
                  <c:v>0.85422900000000002</c:v>
                </c:pt>
                <c:pt idx="21978">
                  <c:v>0.86424000000000001</c:v>
                </c:pt>
                <c:pt idx="21979">
                  <c:v>0.86424000000000001</c:v>
                </c:pt>
                <c:pt idx="21980">
                  <c:v>0.87476900000000002</c:v>
                </c:pt>
                <c:pt idx="21981">
                  <c:v>0.87476900000000002</c:v>
                </c:pt>
                <c:pt idx="21982">
                  <c:v>0.93284900000000004</c:v>
                </c:pt>
                <c:pt idx="21983">
                  <c:v>0.94396899999999995</c:v>
                </c:pt>
                <c:pt idx="21984">
                  <c:v>0.95532600000000001</c:v>
                </c:pt>
                <c:pt idx="21985">
                  <c:v>0.96664099999999997</c:v>
                </c:pt>
                <c:pt idx="21986">
                  <c:v>0.97775599999999996</c:v>
                </c:pt>
                <c:pt idx="21987">
                  <c:v>0.98903399999999997</c:v>
                </c:pt>
                <c:pt idx="21988">
                  <c:v>0.98903399999999997</c:v>
                </c:pt>
                <c:pt idx="21989">
                  <c:v>0.98903399999999997</c:v>
                </c:pt>
                <c:pt idx="21990">
                  <c:v>1.0490740000000001</c:v>
                </c:pt>
                <c:pt idx="21991">
                  <c:v>1.0607409999999999</c:v>
                </c:pt>
                <c:pt idx="21992">
                  <c:v>1.072292</c:v>
                </c:pt>
                <c:pt idx="21993">
                  <c:v>1.083788</c:v>
                </c:pt>
                <c:pt idx="21994">
                  <c:v>1.095183</c:v>
                </c:pt>
                <c:pt idx="21995">
                  <c:v>1.1056969999999999</c:v>
                </c:pt>
                <c:pt idx="21996">
                  <c:v>1.1056969999999999</c:v>
                </c:pt>
                <c:pt idx="21997">
                  <c:v>1.1056969999999999</c:v>
                </c:pt>
                <c:pt idx="21998">
                  <c:v>1.161395</c:v>
                </c:pt>
                <c:pt idx="21999">
                  <c:v>1.171546</c:v>
                </c:pt>
                <c:pt idx="22000">
                  <c:v>1.1819409999999999</c:v>
                </c:pt>
                <c:pt idx="22001">
                  <c:v>1.191419</c:v>
                </c:pt>
                <c:pt idx="22002">
                  <c:v>1.200672</c:v>
                </c:pt>
                <c:pt idx="22003">
                  <c:v>1.2099660000000001</c:v>
                </c:pt>
                <c:pt idx="22004">
                  <c:v>1.2099660000000001</c:v>
                </c:pt>
                <c:pt idx="22005">
                  <c:v>1.2099660000000001</c:v>
                </c:pt>
                <c:pt idx="22006">
                  <c:v>1.2560819999999999</c:v>
                </c:pt>
                <c:pt idx="22007">
                  <c:v>1.2643040000000001</c:v>
                </c:pt>
                <c:pt idx="22008">
                  <c:v>1.272297</c:v>
                </c:pt>
                <c:pt idx="22009">
                  <c:v>1.2796270000000001</c:v>
                </c:pt>
                <c:pt idx="22010">
                  <c:v>1.287099</c:v>
                </c:pt>
                <c:pt idx="22011">
                  <c:v>1.294451</c:v>
                </c:pt>
                <c:pt idx="22012">
                  <c:v>1.294451</c:v>
                </c:pt>
                <c:pt idx="22013">
                  <c:v>1.294451</c:v>
                </c:pt>
                <c:pt idx="22014">
                  <c:v>1.330749</c:v>
                </c:pt>
                <c:pt idx="22015">
                  <c:v>1.3375680000000001</c:v>
                </c:pt>
                <c:pt idx="22016">
                  <c:v>1.3441350000000001</c:v>
                </c:pt>
                <c:pt idx="22017">
                  <c:v>1.3507830000000001</c:v>
                </c:pt>
                <c:pt idx="22018">
                  <c:v>1.357108</c:v>
                </c:pt>
                <c:pt idx="22019">
                  <c:v>1.3634980000000001</c:v>
                </c:pt>
                <c:pt idx="22020">
                  <c:v>1.3634980000000001</c:v>
                </c:pt>
                <c:pt idx="22021">
                  <c:v>1.3634980000000001</c:v>
                </c:pt>
                <c:pt idx="22022">
                  <c:v>1.392973</c:v>
                </c:pt>
                <c:pt idx="22023">
                  <c:v>1.3977580000000001</c:v>
                </c:pt>
                <c:pt idx="22024">
                  <c:v>1.4020010000000001</c:v>
                </c:pt>
                <c:pt idx="22025">
                  <c:v>1.4058090000000001</c:v>
                </c:pt>
                <c:pt idx="22026">
                  <c:v>1.4090819999999999</c:v>
                </c:pt>
                <c:pt idx="22027">
                  <c:v>1.4119600000000001</c:v>
                </c:pt>
                <c:pt idx="22028">
                  <c:v>1.4119600000000001</c:v>
                </c:pt>
                <c:pt idx="22029">
                  <c:v>1.4119600000000001</c:v>
                </c:pt>
                <c:pt idx="22030">
                  <c:v>1.4233169999999999</c:v>
                </c:pt>
                <c:pt idx="22031">
                  <c:v>1.424814</c:v>
                </c:pt>
                <c:pt idx="22032">
                  <c:v>1.426169</c:v>
                </c:pt>
                <c:pt idx="22033">
                  <c:v>1.4273929999999999</c:v>
                </c:pt>
                <c:pt idx="22034">
                  <c:v>1.428596</c:v>
                </c:pt>
                <c:pt idx="22035">
                  <c:v>1.428596</c:v>
                </c:pt>
                <c:pt idx="22036">
                  <c:v>1.428596</c:v>
                </c:pt>
                <c:pt idx="22037">
                  <c:v>1.426599</c:v>
                </c:pt>
                <c:pt idx="22038">
                  <c:v>1.4313629999999999</c:v>
                </c:pt>
                <c:pt idx="22039">
                  <c:v>1.4329229999999999</c:v>
                </c:pt>
                <c:pt idx="22040">
                  <c:v>1.434552</c:v>
                </c:pt>
                <c:pt idx="22041">
                  <c:v>1.436264</c:v>
                </c:pt>
                <c:pt idx="22042">
                  <c:v>1.4379420000000001</c:v>
                </c:pt>
                <c:pt idx="22043">
                  <c:v>1.4379420000000001</c:v>
                </c:pt>
                <c:pt idx="22044">
                  <c:v>1.4379420000000001</c:v>
                </c:pt>
                <c:pt idx="22045">
                  <c:v>1.4379420000000001</c:v>
                </c:pt>
                <c:pt idx="22046">
                  <c:v>1.4374739999999999</c:v>
                </c:pt>
                <c:pt idx="22047">
                  <c:v>1.439378</c:v>
                </c:pt>
                <c:pt idx="22048">
                  <c:v>1.442396</c:v>
                </c:pt>
                <c:pt idx="22049">
                  <c:v>1.443756</c:v>
                </c:pt>
                <c:pt idx="22050">
                  <c:v>1.4446289999999999</c:v>
                </c:pt>
                <c:pt idx="22051">
                  <c:v>1.445433</c:v>
                </c:pt>
                <c:pt idx="22052">
                  <c:v>1.4456800000000001</c:v>
                </c:pt>
                <c:pt idx="22053">
                  <c:v>1.4456800000000001</c:v>
                </c:pt>
                <c:pt idx="22054">
                  <c:v>1.4430179999999999</c:v>
                </c:pt>
                <c:pt idx="22055">
                  <c:v>1.4430179999999999</c:v>
                </c:pt>
                <c:pt idx="22056">
                  <c:v>1.4428920000000001</c:v>
                </c:pt>
                <c:pt idx="22057">
                  <c:v>1.4414370000000001</c:v>
                </c:pt>
                <c:pt idx="22058">
                  <c:v>1.4395720000000001</c:v>
                </c:pt>
                <c:pt idx="22059">
                  <c:v>1.4369160000000001</c:v>
                </c:pt>
                <c:pt idx="22060">
                  <c:v>1.433805</c:v>
                </c:pt>
                <c:pt idx="22061">
                  <c:v>1.4300949999999999</c:v>
                </c:pt>
                <c:pt idx="22062">
                  <c:v>1.410606</c:v>
                </c:pt>
                <c:pt idx="22063">
                  <c:v>1.410606</c:v>
                </c:pt>
                <c:pt idx="22064">
                  <c:v>1.410606</c:v>
                </c:pt>
                <c:pt idx="22065">
                  <c:v>1.406884</c:v>
                </c:pt>
                <c:pt idx="22066">
                  <c:v>1.3945510000000001</c:v>
                </c:pt>
                <c:pt idx="22067">
                  <c:v>1.387767</c:v>
                </c:pt>
                <c:pt idx="22068">
                  <c:v>1.3805190000000001</c:v>
                </c:pt>
                <c:pt idx="22069">
                  <c:v>1.3730150000000001</c:v>
                </c:pt>
                <c:pt idx="22070">
                  <c:v>1.3358140000000001</c:v>
                </c:pt>
                <c:pt idx="22071">
                  <c:v>1.3277859999999999</c:v>
                </c:pt>
                <c:pt idx="22072">
                  <c:v>1.319356</c:v>
                </c:pt>
                <c:pt idx="22073">
                  <c:v>1.31088</c:v>
                </c:pt>
                <c:pt idx="22074">
                  <c:v>1.3026219999999999</c:v>
                </c:pt>
                <c:pt idx="22075">
                  <c:v>1.2943979999999999</c:v>
                </c:pt>
                <c:pt idx="22076">
                  <c:v>1.285801</c:v>
                </c:pt>
                <c:pt idx="22077">
                  <c:v>1.285801</c:v>
                </c:pt>
                <c:pt idx="22078">
                  <c:v>1.2080280000000001</c:v>
                </c:pt>
                <c:pt idx="22079">
                  <c:v>1.2080280000000001</c:v>
                </c:pt>
                <c:pt idx="22080">
                  <c:v>1.2080280000000001</c:v>
                </c:pt>
                <c:pt idx="22081">
                  <c:v>1.1859839999999999</c:v>
                </c:pt>
                <c:pt idx="22082">
                  <c:v>1.1859839999999999</c:v>
                </c:pt>
                <c:pt idx="22083">
                  <c:v>1.173416</c:v>
                </c:pt>
                <c:pt idx="22084">
                  <c:v>1.166018</c:v>
                </c:pt>
                <c:pt idx="22085">
                  <c:v>1.15883</c:v>
                </c:pt>
                <c:pt idx="22086">
                  <c:v>1.1381380000000001</c:v>
                </c:pt>
                <c:pt idx="22087">
                  <c:v>1.1381380000000001</c:v>
                </c:pt>
                <c:pt idx="22088">
                  <c:v>1.1381380000000001</c:v>
                </c:pt>
                <c:pt idx="22089">
                  <c:v>1.121416</c:v>
                </c:pt>
                <c:pt idx="22090">
                  <c:v>1.121416</c:v>
                </c:pt>
                <c:pt idx="22091">
                  <c:v>1.110671</c:v>
                </c:pt>
                <c:pt idx="22092">
                  <c:v>1.1051850000000001</c:v>
                </c:pt>
                <c:pt idx="22093">
                  <c:v>1.0999890000000001</c:v>
                </c:pt>
                <c:pt idx="22094">
                  <c:v>1.086827</c:v>
                </c:pt>
                <c:pt idx="22095">
                  <c:v>1.086827</c:v>
                </c:pt>
                <c:pt idx="22096">
                  <c:v>1.086827</c:v>
                </c:pt>
                <c:pt idx="22097">
                  <c:v>1.0794809999999999</c:v>
                </c:pt>
                <c:pt idx="22098">
                  <c:v>1.0794809999999999</c:v>
                </c:pt>
                <c:pt idx="22099">
                  <c:v>1.0733999999999999</c:v>
                </c:pt>
                <c:pt idx="22100">
                  <c:v>1.070754</c:v>
                </c:pt>
                <c:pt idx="22101">
                  <c:v>1.0684199999999999</c:v>
                </c:pt>
                <c:pt idx="22102">
                  <c:v>1.063205</c:v>
                </c:pt>
                <c:pt idx="22103">
                  <c:v>1.063205</c:v>
                </c:pt>
                <c:pt idx="22104">
                  <c:v>1.063205</c:v>
                </c:pt>
                <c:pt idx="22105">
                  <c:v>1.0662689999999999</c:v>
                </c:pt>
                <c:pt idx="22106">
                  <c:v>1.0662689999999999</c:v>
                </c:pt>
                <c:pt idx="22107">
                  <c:v>1.0642229999999999</c:v>
                </c:pt>
                <c:pt idx="22108">
                  <c:v>1.064165</c:v>
                </c:pt>
                <c:pt idx="22109">
                  <c:v>1.064324</c:v>
                </c:pt>
                <c:pt idx="22110">
                  <c:v>1.066527</c:v>
                </c:pt>
                <c:pt idx="22111">
                  <c:v>1.066527</c:v>
                </c:pt>
                <c:pt idx="22112">
                  <c:v>1.066527</c:v>
                </c:pt>
                <c:pt idx="22113">
                  <c:v>1.0765659999999999</c:v>
                </c:pt>
                <c:pt idx="22114">
                  <c:v>1.0765659999999999</c:v>
                </c:pt>
                <c:pt idx="22115">
                  <c:v>1.0783879999999999</c:v>
                </c:pt>
                <c:pt idx="22116">
                  <c:v>1.080414</c:v>
                </c:pt>
                <c:pt idx="22117">
                  <c:v>1.082438</c:v>
                </c:pt>
                <c:pt idx="22118">
                  <c:v>1.089493</c:v>
                </c:pt>
                <c:pt idx="22119">
                  <c:v>1.089493</c:v>
                </c:pt>
                <c:pt idx="22120">
                  <c:v>1.089493</c:v>
                </c:pt>
                <c:pt idx="22121">
                  <c:v>1.103521</c:v>
                </c:pt>
                <c:pt idx="22122">
                  <c:v>1.103521</c:v>
                </c:pt>
                <c:pt idx="22123">
                  <c:v>1.106266</c:v>
                </c:pt>
                <c:pt idx="22124">
                  <c:v>1.1083130000000001</c:v>
                </c:pt>
                <c:pt idx="22125">
                  <c:v>1.1101110000000001</c:v>
                </c:pt>
                <c:pt idx="22126">
                  <c:v>1.1141289999999999</c:v>
                </c:pt>
                <c:pt idx="22127">
                  <c:v>1.1141289999999999</c:v>
                </c:pt>
                <c:pt idx="22128">
                  <c:v>1.1141289999999999</c:v>
                </c:pt>
                <c:pt idx="22129">
                  <c:v>1.1249279999999999</c:v>
                </c:pt>
                <c:pt idx="22130">
                  <c:v>1.1249279999999999</c:v>
                </c:pt>
                <c:pt idx="22131">
                  <c:v>1.1249119999999999</c:v>
                </c:pt>
                <c:pt idx="22132">
                  <c:v>1.1258300000000001</c:v>
                </c:pt>
                <c:pt idx="22133">
                  <c:v>1.1269130000000001</c:v>
                </c:pt>
                <c:pt idx="22134">
                  <c:v>1.1311770000000001</c:v>
                </c:pt>
                <c:pt idx="22135">
                  <c:v>1.1311770000000001</c:v>
                </c:pt>
                <c:pt idx="22136">
                  <c:v>1.1311770000000001</c:v>
                </c:pt>
                <c:pt idx="22137">
                  <c:v>1.142342</c:v>
                </c:pt>
                <c:pt idx="22138">
                  <c:v>1.142342</c:v>
                </c:pt>
                <c:pt idx="22139">
                  <c:v>1.145645</c:v>
                </c:pt>
                <c:pt idx="22140">
                  <c:v>1.148434</c:v>
                </c:pt>
                <c:pt idx="22141">
                  <c:v>1.151662</c:v>
                </c:pt>
                <c:pt idx="22142">
                  <c:v>1.1628270000000001</c:v>
                </c:pt>
                <c:pt idx="22143">
                  <c:v>1.1628270000000001</c:v>
                </c:pt>
                <c:pt idx="22144">
                  <c:v>1.1786220000000001</c:v>
                </c:pt>
                <c:pt idx="22145">
                  <c:v>1.1786220000000001</c:v>
                </c:pt>
                <c:pt idx="22146">
                  <c:v>1.1786220000000001</c:v>
                </c:pt>
                <c:pt idx="22147">
                  <c:v>1.18632</c:v>
                </c:pt>
                <c:pt idx="22148">
                  <c:v>1.1914659999999999</c:v>
                </c:pt>
                <c:pt idx="22149">
                  <c:v>1.1969259999999999</c:v>
                </c:pt>
                <c:pt idx="22150">
                  <c:v>1.2140839999999999</c:v>
                </c:pt>
                <c:pt idx="22151">
                  <c:v>1.2140839999999999</c:v>
                </c:pt>
                <c:pt idx="22152">
                  <c:v>1.2338100000000001</c:v>
                </c:pt>
                <c:pt idx="22153">
                  <c:v>1.2338100000000001</c:v>
                </c:pt>
                <c:pt idx="22154">
                  <c:v>1.2338100000000001</c:v>
                </c:pt>
                <c:pt idx="22155">
                  <c:v>1.243932</c:v>
                </c:pt>
                <c:pt idx="22156">
                  <c:v>1.2500230000000001</c:v>
                </c:pt>
                <c:pt idx="22157">
                  <c:v>1.2563009999999999</c:v>
                </c:pt>
                <c:pt idx="22158">
                  <c:v>1.2911490000000001</c:v>
                </c:pt>
                <c:pt idx="22159">
                  <c:v>1.2911490000000001</c:v>
                </c:pt>
                <c:pt idx="22160">
                  <c:v>1.298932</c:v>
                </c:pt>
                <c:pt idx="22161">
                  <c:v>1.302306</c:v>
                </c:pt>
                <c:pt idx="22162">
                  <c:v>1.3046249999999999</c:v>
                </c:pt>
                <c:pt idx="22163">
                  <c:v>1.3059179999999999</c:v>
                </c:pt>
                <c:pt idx="22164">
                  <c:v>1.3058700000000001</c:v>
                </c:pt>
                <c:pt idx="22165">
                  <c:v>1.3045929999999999</c:v>
                </c:pt>
                <c:pt idx="22166">
                  <c:v>1.29358</c:v>
                </c:pt>
                <c:pt idx="22167">
                  <c:v>1.29358</c:v>
                </c:pt>
                <c:pt idx="22168">
                  <c:v>1.2864990000000001</c:v>
                </c:pt>
                <c:pt idx="22169">
                  <c:v>1.280259</c:v>
                </c:pt>
                <c:pt idx="22170">
                  <c:v>1.2729140000000001</c:v>
                </c:pt>
                <c:pt idx="22171">
                  <c:v>1.264554</c:v>
                </c:pt>
                <c:pt idx="22172">
                  <c:v>1.2555989999999999</c:v>
                </c:pt>
                <c:pt idx="22173">
                  <c:v>1.245385</c:v>
                </c:pt>
                <c:pt idx="22174">
                  <c:v>1.2072609999999999</c:v>
                </c:pt>
                <c:pt idx="22175">
                  <c:v>1.2072609999999999</c:v>
                </c:pt>
                <c:pt idx="22176">
                  <c:v>1.1904159999999999</c:v>
                </c:pt>
                <c:pt idx="22177">
                  <c:v>1.1793709999999999</c:v>
                </c:pt>
                <c:pt idx="22178">
                  <c:v>1.168317</c:v>
                </c:pt>
                <c:pt idx="22179">
                  <c:v>1.157807</c:v>
                </c:pt>
                <c:pt idx="22180">
                  <c:v>1.147861</c:v>
                </c:pt>
                <c:pt idx="22181">
                  <c:v>1.1380980000000001</c:v>
                </c:pt>
                <c:pt idx="22182">
                  <c:v>1.1088119999999999</c:v>
                </c:pt>
                <c:pt idx="22183">
                  <c:v>1.1088119999999999</c:v>
                </c:pt>
                <c:pt idx="22184">
                  <c:v>1.0973470000000001</c:v>
                </c:pt>
                <c:pt idx="22185">
                  <c:v>1.091513</c:v>
                </c:pt>
                <c:pt idx="22186">
                  <c:v>1.0867199999999999</c:v>
                </c:pt>
                <c:pt idx="22187">
                  <c:v>1.0830580000000001</c:v>
                </c:pt>
                <c:pt idx="22188">
                  <c:v>1.0802510000000001</c:v>
                </c:pt>
                <c:pt idx="22189">
                  <c:v>1.078592</c:v>
                </c:pt>
                <c:pt idx="22190">
                  <c:v>1.0806249999999999</c:v>
                </c:pt>
                <c:pt idx="22191">
                  <c:v>1.0806249999999999</c:v>
                </c:pt>
                <c:pt idx="22192">
                  <c:v>1.0806249999999999</c:v>
                </c:pt>
                <c:pt idx="22193">
                  <c:v>1.0798430000000001</c:v>
                </c:pt>
                <c:pt idx="22194">
                  <c:v>1.08083</c:v>
                </c:pt>
                <c:pt idx="22195">
                  <c:v>1.0824290000000001</c:v>
                </c:pt>
                <c:pt idx="22196">
                  <c:v>1.084743</c:v>
                </c:pt>
                <c:pt idx="22197">
                  <c:v>1.0872949999999999</c:v>
                </c:pt>
                <c:pt idx="22198">
                  <c:v>1.0944799999999999</c:v>
                </c:pt>
                <c:pt idx="22199">
                  <c:v>1.1144160000000001</c:v>
                </c:pt>
                <c:pt idx="22200">
                  <c:v>1.1144160000000001</c:v>
                </c:pt>
                <c:pt idx="22201">
                  <c:v>1.1144160000000001</c:v>
                </c:pt>
                <c:pt idx="22202">
                  <c:v>1.121167</c:v>
                </c:pt>
                <c:pt idx="22203">
                  <c:v>1.1264209999999999</c:v>
                </c:pt>
                <c:pt idx="22204">
                  <c:v>1.13192</c:v>
                </c:pt>
                <c:pt idx="22205">
                  <c:v>1.1375219999999999</c:v>
                </c:pt>
                <c:pt idx="22206">
                  <c:v>1.1492929999999999</c:v>
                </c:pt>
                <c:pt idx="22207">
                  <c:v>1.1768369999999999</c:v>
                </c:pt>
                <c:pt idx="22208">
                  <c:v>1.1768369999999999</c:v>
                </c:pt>
                <c:pt idx="22209">
                  <c:v>1.1768369999999999</c:v>
                </c:pt>
                <c:pt idx="22210">
                  <c:v>1.1866829999999999</c:v>
                </c:pt>
                <c:pt idx="22211">
                  <c:v>1.1940189999999999</c:v>
                </c:pt>
                <c:pt idx="22212">
                  <c:v>1.2016960000000001</c:v>
                </c:pt>
                <c:pt idx="22213">
                  <c:v>1.209746</c:v>
                </c:pt>
                <c:pt idx="22214">
                  <c:v>1.226607</c:v>
                </c:pt>
                <c:pt idx="22215">
                  <c:v>1.2643219999999999</c:v>
                </c:pt>
                <c:pt idx="22216">
                  <c:v>1.2643219999999999</c:v>
                </c:pt>
                <c:pt idx="22217">
                  <c:v>1.2687010000000001</c:v>
                </c:pt>
                <c:pt idx="22218">
                  <c:v>1.2788809999999999</c:v>
                </c:pt>
                <c:pt idx="22219">
                  <c:v>1.289539</c:v>
                </c:pt>
                <c:pt idx="22220">
                  <c:v>1.30061</c:v>
                </c:pt>
                <c:pt idx="22221">
                  <c:v>1.3120270000000001</c:v>
                </c:pt>
                <c:pt idx="22222">
                  <c:v>1.335609</c:v>
                </c:pt>
                <c:pt idx="22223">
                  <c:v>1.4136329999999999</c:v>
                </c:pt>
                <c:pt idx="22224">
                  <c:v>1.4136329999999999</c:v>
                </c:pt>
                <c:pt idx="22225">
                  <c:v>1.4136329999999999</c:v>
                </c:pt>
                <c:pt idx="22226">
                  <c:v>1.429524</c:v>
                </c:pt>
                <c:pt idx="22227">
                  <c:v>1.4414960000000001</c:v>
                </c:pt>
                <c:pt idx="22228">
                  <c:v>1.4533579999999999</c:v>
                </c:pt>
                <c:pt idx="22229">
                  <c:v>1.465487</c:v>
                </c:pt>
                <c:pt idx="22230">
                  <c:v>1.4889030000000001</c:v>
                </c:pt>
                <c:pt idx="22231">
                  <c:v>1.5327839999999999</c:v>
                </c:pt>
                <c:pt idx="22232">
                  <c:v>1.5327839999999999</c:v>
                </c:pt>
                <c:pt idx="22233">
                  <c:v>1.5394620000000001</c:v>
                </c:pt>
                <c:pt idx="22234">
                  <c:v>1.550691</c:v>
                </c:pt>
                <c:pt idx="22235">
                  <c:v>1.5621119999999999</c:v>
                </c:pt>
                <c:pt idx="22236">
                  <c:v>1.5724849999999999</c:v>
                </c:pt>
                <c:pt idx="22237">
                  <c:v>1.5828549999999999</c:v>
                </c:pt>
                <c:pt idx="22238">
                  <c:v>1.603224</c:v>
                </c:pt>
                <c:pt idx="22239">
                  <c:v>1.6369210000000001</c:v>
                </c:pt>
                <c:pt idx="22240">
                  <c:v>1.6369210000000001</c:v>
                </c:pt>
                <c:pt idx="22241">
                  <c:v>1.6428430000000001</c:v>
                </c:pt>
                <c:pt idx="22242">
                  <c:v>1.652085</c:v>
                </c:pt>
                <c:pt idx="22243">
                  <c:v>1.660765</c:v>
                </c:pt>
                <c:pt idx="22244">
                  <c:v>1.66913</c:v>
                </c:pt>
                <c:pt idx="22245">
                  <c:v>1.6778599999999999</c:v>
                </c:pt>
                <c:pt idx="22246">
                  <c:v>1.695095</c:v>
                </c:pt>
                <c:pt idx="22247">
                  <c:v>1.7228540000000001</c:v>
                </c:pt>
                <c:pt idx="22248">
                  <c:v>1.7228540000000001</c:v>
                </c:pt>
                <c:pt idx="22249">
                  <c:v>1.72861</c:v>
                </c:pt>
                <c:pt idx="22250">
                  <c:v>1.737106</c:v>
                </c:pt>
                <c:pt idx="22251">
                  <c:v>1.7458199999999999</c:v>
                </c:pt>
                <c:pt idx="22252">
                  <c:v>1.7550870000000001</c:v>
                </c:pt>
                <c:pt idx="22253">
                  <c:v>1.7640359999999999</c:v>
                </c:pt>
                <c:pt idx="22254">
                  <c:v>1.7824469999999999</c:v>
                </c:pt>
                <c:pt idx="22255">
                  <c:v>1.8114920000000001</c:v>
                </c:pt>
                <c:pt idx="22256">
                  <c:v>1.8114920000000001</c:v>
                </c:pt>
                <c:pt idx="22257">
                  <c:v>1.8178639999999999</c:v>
                </c:pt>
                <c:pt idx="22258">
                  <c:v>1.82738</c:v>
                </c:pt>
                <c:pt idx="22259">
                  <c:v>1.8366180000000001</c:v>
                </c:pt>
                <c:pt idx="22260">
                  <c:v>1.845672</c:v>
                </c:pt>
                <c:pt idx="22261">
                  <c:v>1.8548990000000001</c:v>
                </c:pt>
                <c:pt idx="22262">
                  <c:v>1.8722970000000001</c:v>
                </c:pt>
                <c:pt idx="22263">
                  <c:v>1.8722970000000001</c:v>
                </c:pt>
                <c:pt idx="22264">
                  <c:v>1.8722970000000001</c:v>
                </c:pt>
                <c:pt idx="22265">
                  <c:v>1.8722970000000001</c:v>
                </c:pt>
                <c:pt idx="22266">
                  <c:v>1.8722970000000001</c:v>
                </c:pt>
                <c:pt idx="22267">
                  <c:v>1.8722970000000001</c:v>
                </c:pt>
                <c:pt idx="22268">
                  <c:v>1.8722970000000001</c:v>
                </c:pt>
                <c:pt idx="22269">
                  <c:v>1.8722970000000001</c:v>
                </c:pt>
                <c:pt idx="22270">
                  <c:v>1.8722970000000001</c:v>
                </c:pt>
                <c:pt idx="22271">
                  <c:v>1.8722970000000001</c:v>
                </c:pt>
                <c:pt idx="22272">
                  <c:v>1.8722970000000001</c:v>
                </c:pt>
                <c:pt idx="22273">
                  <c:v>1.8722970000000001</c:v>
                </c:pt>
                <c:pt idx="22274">
                  <c:v>1.8722970000000001</c:v>
                </c:pt>
                <c:pt idx="22275">
                  <c:v>1.8722970000000001</c:v>
                </c:pt>
                <c:pt idx="22276">
                  <c:v>1.8722970000000001</c:v>
                </c:pt>
                <c:pt idx="22277">
                  <c:v>1.8722970000000001</c:v>
                </c:pt>
                <c:pt idx="22278">
                  <c:v>1.8722970000000001</c:v>
                </c:pt>
                <c:pt idx="22279">
                  <c:v>1.8722970000000001</c:v>
                </c:pt>
                <c:pt idx="22280">
                  <c:v>1.8722970000000001</c:v>
                </c:pt>
                <c:pt idx="22281">
                  <c:v>1.8722970000000001</c:v>
                </c:pt>
                <c:pt idx="22282">
                  <c:v>1.8722970000000001</c:v>
                </c:pt>
                <c:pt idx="22283">
                  <c:v>1.8722970000000001</c:v>
                </c:pt>
                <c:pt idx="22284">
                  <c:v>1.8722970000000001</c:v>
                </c:pt>
                <c:pt idx="22285">
                  <c:v>1.8722970000000001</c:v>
                </c:pt>
                <c:pt idx="22286">
                  <c:v>1.8722970000000001</c:v>
                </c:pt>
                <c:pt idx="22287">
                  <c:v>1.8722970000000001</c:v>
                </c:pt>
                <c:pt idx="22288">
                  <c:v>1.8722970000000001</c:v>
                </c:pt>
                <c:pt idx="22289">
                  <c:v>1.8722970000000001</c:v>
                </c:pt>
                <c:pt idx="22290">
                  <c:v>1.8722970000000001</c:v>
                </c:pt>
                <c:pt idx="22291">
                  <c:v>1.8722970000000001</c:v>
                </c:pt>
                <c:pt idx="22292">
                  <c:v>1.8722970000000001</c:v>
                </c:pt>
                <c:pt idx="22293">
                  <c:v>1.8722970000000001</c:v>
                </c:pt>
                <c:pt idx="22294">
                  <c:v>1.8722970000000001</c:v>
                </c:pt>
                <c:pt idx="22295">
                  <c:v>1.8722970000000001</c:v>
                </c:pt>
                <c:pt idx="22296">
                  <c:v>1.8722970000000001</c:v>
                </c:pt>
                <c:pt idx="22297">
                  <c:v>1.8722970000000001</c:v>
                </c:pt>
                <c:pt idx="22298">
                  <c:v>1.8722970000000001</c:v>
                </c:pt>
                <c:pt idx="22299">
                  <c:v>1.8722970000000001</c:v>
                </c:pt>
                <c:pt idx="22300">
                  <c:v>1.8722970000000001</c:v>
                </c:pt>
                <c:pt idx="22301">
                  <c:v>1.8722970000000001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179-4140-8802-49691003D87B}"/>
            </c:ext>
          </c:extLst>
        </c:ser>
        <c:ser>
          <c:idx val="2"/>
          <c:order val="2"/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val>
            <c:numRef>
              <c:f>'Eul Angles for ex. 13'!$H$1:$H$22302</c:f>
              <c:numCache>
                <c:formatCode>General</c:formatCode>
                <c:ptCount val="22302"/>
                <c:pt idx="0">
                  <c:v>-1.3474E-2</c:v>
                </c:pt>
                <c:pt idx="1">
                  <c:v>-5.5703999999999997E-2</c:v>
                </c:pt>
                <c:pt idx="2">
                  <c:v>-0.12898799999999999</c:v>
                </c:pt>
                <c:pt idx="3">
                  <c:v>-0.168794</c:v>
                </c:pt>
                <c:pt idx="4">
                  <c:v>-0.168794</c:v>
                </c:pt>
                <c:pt idx="5">
                  <c:v>-0.168794</c:v>
                </c:pt>
                <c:pt idx="6">
                  <c:v>-0.16908599999999999</c:v>
                </c:pt>
                <c:pt idx="7">
                  <c:v>-0.16908599999999999</c:v>
                </c:pt>
                <c:pt idx="8">
                  <c:v>-0.16908999999999999</c:v>
                </c:pt>
                <c:pt idx="9">
                  <c:v>-0.16909299999999999</c:v>
                </c:pt>
                <c:pt idx="10">
                  <c:v>-0.16909399999999999</c:v>
                </c:pt>
                <c:pt idx="11">
                  <c:v>-0.16909399999999999</c:v>
                </c:pt>
                <c:pt idx="12">
                  <c:v>-0.16909399999999999</c:v>
                </c:pt>
                <c:pt idx="13">
                  <c:v>-0.16909299999999999</c:v>
                </c:pt>
                <c:pt idx="14">
                  <c:v>-0.16893900000000001</c:v>
                </c:pt>
                <c:pt idx="15">
                  <c:v>-0.16893900000000001</c:v>
                </c:pt>
                <c:pt idx="16">
                  <c:v>-0.30657499999999999</c:v>
                </c:pt>
                <c:pt idx="17">
                  <c:v>-0.30657400000000001</c:v>
                </c:pt>
                <c:pt idx="18">
                  <c:v>-0.30657299999999998</c:v>
                </c:pt>
                <c:pt idx="19">
                  <c:v>-0.30657200000000001</c:v>
                </c:pt>
                <c:pt idx="20">
                  <c:v>-0.30657200000000001</c:v>
                </c:pt>
                <c:pt idx="21">
                  <c:v>-0.30657499999999999</c:v>
                </c:pt>
                <c:pt idx="22">
                  <c:v>-0.30681999999999998</c:v>
                </c:pt>
                <c:pt idx="23">
                  <c:v>-0.30681999999999998</c:v>
                </c:pt>
                <c:pt idx="24">
                  <c:v>-0.30681999999999998</c:v>
                </c:pt>
                <c:pt idx="25">
                  <c:v>-0.30678299999999997</c:v>
                </c:pt>
                <c:pt idx="26">
                  <c:v>-0.30674000000000001</c:v>
                </c:pt>
                <c:pt idx="27">
                  <c:v>-0.30669800000000003</c:v>
                </c:pt>
                <c:pt idx="28">
                  <c:v>-0.30665900000000001</c:v>
                </c:pt>
                <c:pt idx="29">
                  <c:v>-0.30662600000000001</c:v>
                </c:pt>
                <c:pt idx="30">
                  <c:v>-0.30637799999999998</c:v>
                </c:pt>
                <c:pt idx="31">
                  <c:v>-0.30637799999999998</c:v>
                </c:pt>
                <c:pt idx="32">
                  <c:v>-0.30637799999999998</c:v>
                </c:pt>
                <c:pt idx="33">
                  <c:v>-0.30637300000000001</c:v>
                </c:pt>
                <c:pt idx="34">
                  <c:v>-0.30638100000000001</c:v>
                </c:pt>
                <c:pt idx="35">
                  <c:v>-0.306398</c:v>
                </c:pt>
                <c:pt idx="36">
                  <c:v>-0.306419</c:v>
                </c:pt>
                <c:pt idx="37">
                  <c:v>-0.30644500000000002</c:v>
                </c:pt>
                <c:pt idx="38">
                  <c:v>-0.306836</c:v>
                </c:pt>
                <c:pt idx="39">
                  <c:v>-0.306836</c:v>
                </c:pt>
                <c:pt idx="40">
                  <c:v>-0.306836</c:v>
                </c:pt>
                <c:pt idx="41">
                  <c:v>-0.23563700000000001</c:v>
                </c:pt>
                <c:pt idx="42">
                  <c:v>-0.23563100000000001</c:v>
                </c:pt>
                <c:pt idx="43">
                  <c:v>-0.23558599999999999</c:v>
                </c:pt>
                <c:pt idx="44">
                  <c:v>-0.23558299999999999</c:v>
                </c:pt>
                <c:pt idx="45">
                  <c:v>-0.23558899999999999</c:v>
                </c:pt>
                <c:pt idx="46">
                  <c:v>-0.235789</c:v>
                </c:pt>
                <c:pt idx="47">
                  <c:v>-0.235789</c:v>
                </c:pt>
                <c:pt idx="48">
                  <c:v>-0.235789</c:v>
                </c:pt>
                <c:pt idx="49">
                  <c:v>-0.235815</c:v>
                </c:pt>
                <c:pt idx="50">
                  <c:v>-0.23583899999999999</c:v>
                </c:pt>
                <c:pt idx="51">
                  <c:v>-0.23586099999999999</c:v>
                </c:pt>
                <c:pt idx="52">
                  <c:v>-0.23588600000000001</c:v>
                </c:pt>
                <c:pt idx="53">
                  <c:v>-0.23591500000000001</c:v>
                </c:pt>
                <c:pt idx="54">
                  <c:v>-0.236376</c:v>
                </c:pt>
                <c:pt idx="55">
                  <c:v>-0.236376</c:v>
                </c:pt>
                <c:pt idx="56">
                  <c:v>-0.236376</c:v>
                </c:pt>
                <c:pt idx="57">
                  <c:v>-0.236424</c:v>
                </c:pt>
                <c:pt idx="58">
                  <c:v>-0.236404</c:v>
                </c:pt>
                <c:pt idx="59">
                  <c:v>-0.23637</c:v>
                </c:pt>
                <c:pt idx="60">
                  <c:v>-0.23636599999999999</c:v>
                </c:pt>
                <c:pt idx="61">
                  <c:v>-0.236369</c:v>
                </c:pt>
                <c:pt idx="62">
                  <c:v>-0.23647899999999999</c:v>
                </c:pt>
                <c:pt idx="63">
                  <c:v>-0.23647899999999999</c:v>
                </c:pt>
                <c:pt idx="64">
                  <c:v>-0.236486</c:v>
                </c:pt>
                <c:pt idx="65">
                  <c:v>-0.23650199999999999</c:v>
                </c:pt>
                <c:pt idx="66">
                  <c:v>-0.23652100000000001</c:v>
                </c:pt>
                <c:pt idx="67">
                  <c:v>-0.23654</c:v>
                </c:pt>
                <c:pt idx="68">
                  <c:v>-0.23656099999999999</c:v>
                </c:pt>
                <c:pt idx="69">
                  <c:v>-0.23658499999999999</c:v>
                </c:pt>
                <c:pt idx="70">
                  <c:v>-0.23685400000000001</c:v>
                </c:pt>
                <c:pt idx="71">
                  <c:v>-0.23685400000000001</c:v>
                </c:pt>
                <c:pt idx="72">
                  <c:v>-0.35951899999999998</c:v>
                </c:pt>
                <c:pt idx="73">
                  <c:v>-0.359541</c:v>
                </c:pt>
                <c:pt idx="74">
                  <c:v>-0.35956199999999999</c:v>
                </c:pt>
                <c:pt idx="75">
                  <c:v>-0.35957800000000001</c:v>
                </c:pt>
                <c:pt idx="76">
                  <c:v>-0.359593</c:v>
                </c:pt>
                <c:pt idx="77">
                  <c:v>-0.35960500000000001</c:v>
                </c:pt>
                <c:pt idx="78">
                  <c:v>-0.35972300000000001</c:v>
                </c:pt>
                <c:pt idx="79">
                  <c:v>-0.35972300000000001</c:v>
                </c:pt>
                <c:pt idx="80">
                  <c:v>-0.35972500000000002</c:v>
                </c:pt>
                <c:pt idx="81">
                  <c:v>-0.35973100000000002</c:v>
                </c:pt>
                <c:pt idx="82">
                  <c:v>-0.359736</c:v>
                </c:pt>
                <c:pt idx="83">
                  <c:v>-0.35974200000000001</c:v>
                </c:pt>
                <c:pt idx="84">
                  <c:v>-0.35974699999999998</c:v>
                </c:pt>
                <c:pt idx="85">
                  <c:v>-0.35975299999999999</c:v>
                </c:pt>
                <c:pt idx="86">
                  <c:v>-0.359842</c:v>
                </c:pt>
                <c:pt idx="87">
                  <c:v>-0.359842</c:v>
                </c:pt>
                <c:pt idx="88">
                  <c:v>-0.20960999999999999</c:v>
                </c:pt>
                <c:pt idx="89">
                  <c:v>-0.209616</c:v>
                </c:pt>
                <c:pt idx="90">
                  <c:v>-0.209623</c:v>
                </c:pt>
                <c:pt idx="91">
                  <c:v>-0.20963100000000001</c:v>
                </c:pt>
                <c:pt idx="92">
                  <c:v>-0.209646</c:v>
                </c:pt>
                <c:pt idx="93">
                  <c:v>-0.20960300000000001</c:v>
                </c:pt>
                <c:pt idx="94">
                  <c:v>-0.20960699999999999</c:v>
                </c:pt>
                <c:pt idx="95">
                  <c:v>-0.20960699999999999</c:v>
                </c:pt>
                <c:pt idx="96">
                  <c:v>-0.20960699999999999</c:v>
                </c:pt>
                <c:pt idx="97">
                  <c:v>-0.20960799999999999</c:v>
                </c:pt>
                <c:pt idx="98">
                  <c:v>-0.20960799999999999</c:v>
                </c:pt>
                <c:pt idx="99">
                  <c:v>-0.20960899999999999</c:v>
                </c:pt>
                <c:pt idx="100">
                  <c:v>-0.20960899999999999</c:v>
                </c:pt>
                <c:pt idx="101">
                  <c:v>-0.20960899999999999</c:v>
                </c:pt>
                <c:pt idx="102">
                  <c:v>-0.18624499999999999</c:v>
                </c:pt>
                <c:pt idx="103">
                  <c:v>-0.18624499999999999</c:v>
                </c:pt>
                <c:pt idx="104">
                  <c:v>-0.18276700000000001</c:v>
                </c:pt>
                <c:pt idx="105">
                  <c:v>-0.177061</c:v>
                </c:pt>
                <c:pt idx="106">
                  <c:v>-0.17083100000000001</c:v>
                </c:pt>
                <c:pt idx="107">
                  <c:v>-0.164826</c:v>
                </c:pt>
                <c:pt idx="108">
                  <c:v>-0.158611</c:v>
                </c:pt>
                <c:pt idx="109">
                  <c:v>-0.152202</c:v>
                </c:pt>
                <c:pt idx="110">
                  <c:v>-0.124192</c:v>
                </c:pt>
                <c:pt idx="111">
                  <c:v>-0.124192</c:v>
                </c:pt>
                <c:pt idx="112">
                  <c:v>-0.119809</c:v>
                </c:pt>
                <c:pt idx="113">
                  <c:v>-0.11351600000000001</c:v>
                </c:pt>
                <c:pt idx="114">
                  <c:v>-0.107018</c:v>
                </c:pt>
                <c:pt idx="115">
                  <c:v>-0.100428</c:v>
                </c:pt>
                <c:pt idx="116">
                  <c:v>-9.3955999999999998E-2</c:v>
                </c:pt>
                <c:pt idx="117">
                  <c:v>-8.7416999999999995E-2</c:v>
                </c:pt>
                <c:pt idx="118">
                  <c:v>-5.9459999999999999E-2</c:v>
                </c:pt>
                <c:pt idx="119">
                  <c:v>-5.9459999999999999E-2</c:v>
                </c:pt>
                <c:pt idx="120">
                  <c:v>-5.5370999999999997E-2</c:v>
                </c:pt>
                <c:pt idx="121">
                  <c:v>-4.9394E-2</c:v>
                </c:pt>
                <c:pt idx="122">
                  <c:v>-4.3499000000000003E-2</c:v>
                </c:pt>
                <c:pt idx="123">
                  <c:v>-3.7728999999999999E-2</c:v>
                </c:pt>
                <c:pt idx="124">
                  <c:v>-3.2280999999999997E-2</c:v>
                </c:pt>
                <c:pt idx="125">
                  <c:v>-2.7008000000000001E-2</c:v>
                </c:pt>
                <c:pt idx="126">
                  <c:v>-5.8950000000000001E-3</c:v>
                </c:pt>
                <c:pt idx="127">
                  <c:v>-5.8950000000000001E-3</c:v>
                </c:pt>
                <c:pt idx="128">
                  <c:v>-3.3340000000000002E-3</c:v>
                </c:pt>
                <c:pt idx="129">
                  <c:v>7.0200000000000004E-4</c:v>
                </c:pt>
                <c:pt idx="130">
                  <c:v>4.1219999999999998E-3</c:v>
                </c:pt>
                <c:pt idx="131">
                  <c:v>7.1079999999999997E-3</c:v>
                </c:pt>
                <c:pt idx="132">
                  <c:v>9.4830000000000001E-3</c:v>
                </c:pt>
                <c:pt idx="133">
                  <c:v>1.1089E-2</c:v>
                </c:pt>
                <c:pt idx="134">
                  <c:v>1.1077E-2</c:v>
                </c:pt>
                <c:pt idx="135">
                  <c:v>1.1077E-2</c:v>
                </c:pt>
                <c:pt idx="136">
                  <c:v>1.0173E-2</c:v>
                </c:pt>
                <c:pt idx="137">
                  <c:v>7.3790000000000001E-3</c:v>
                </c:pt>
                <c:pt idx="138">
                  <c:v>3.2139999999999998E-3</c:v>
                </c:pt>
                <c:pt idx="139">
                  <c:v>-2.9819999999999998E-3</c:v>
                </c:pt>
                <c:pt idx="140">
                  <c:v>-1.1048000000000001E-2</c:v>
                </c:pt>
                <c:pt idx="141">
                  <c:v>-2.1430999999999999E-2</c:v>
                </c:pt>
                <c:pt idx="142">
                  <c:v>-0.161908</c:v>
                </c:pt>
                <c:pt idx="143">
                  <c:v>-0.141649</c:v>
                </c:pt>
                <c:pt idx="144">
                  <c:v>-0.161908</c:v>
                </c:pt>
                <c:pt idx="145">
                  <c:v>-0.184749</c:v>
                </c:pt>
                <c:pt idx="146">
                  <c:v>-0.20962700000000001</c:v>
                </c:pt>
                <c:pt idx="147">
                  <c:v>-0.23619299999999999</c:v>
                </c:pt>
                <c:pt idx="148">
                  <c:v>-0.26412200000000002</c:v>
                </c:pt>
                <c:pt idx="149">
                  <c:v>-0.26412200000000002</c:v>
                </c:pt>
                <c:pt idx="150">
                  <c:v>-0.43722</c:v>
                </c:pt>
                <c:pt idx="151">
                  <c:v>-0.40795799999999999</c:v>
                </c:pt>
                <c:pt idx="152">
                  <c:v>-0.43722</c:v>
                </c:pt>
                <c:pt idx="153">
                  <c:v>-0.465528</c:v>
                </c:pt>
                <c:pt idx="154">
                  <c:v>-0.49234099999999997</c:v>
                </c:pt>
                <c:pt idx="155">
                  <c:v>-0.516208</c:v>
                </c:pt>
                <c:pt idx="156">
                  <c:v>-0.53894500000000001</c:v>
                </c:pt>
                <c:pt idx="157">
                  <c:v>-0.53894500000000001</c:v>
                </c:pt>
                <c:pt idx="158">
                  <c:v>-0.64544900000000005</c:v>
                </c:pt>
                <c:pt idx="159">
                  <c:v>-0.63239000000000001</c:v>
                </c:pt>
                <c:pt idx="160">
                  <c:v>-0.64544900000000005</c:v>
                </c:pt>
                <c:pt idx="161">
                  <c:v>-0.65592300000000003</c:v>
                </c:pt>
                <c:pt idx="162">
                  <c:v>-0.66413</c:v>
                </c:pt>
                <c:pt idx="163">
                  <c:v>-0.66993400000000003</c:v>
                </c:pt>
                <c:pt idx="164">
                  <c:v>-0.67407099999999998</c:v>
                </c:pt>
                <c:pt idx="165">
                  <c:v>-0.67407099999999998</c:v>
                </c:pt>
                <c:pt idx="166">
                  <c:v>-0.680593</c:v>
                </c:pt>
                <c:pt idx="167">
                  <c:v>-0.68239799999999995</c:v>
                </c:pt>
                <c:pt idx="168">
                  <c:v>-0.680593</c:v>
                </c:pt>
                <c:pt idx="169">
                  <c:v>-0.67801800000000001</c:v>
                </c:pt>
                <c:pt idx="170">
                  <c:v>-0.67472600000000005</c:v>
                </c:pt>
                <c:pt idx="171">
                  <c:v>-0.67112499999999997</c:v>
                </c:pt>
                <c:pt idx="172">
                  <c:v>-0.66744800000000004</c:v>
                </c:pt>
                <c:pt idx="173">
                  <c:v>-0.66744800000000004</c:v>
                </c:pt>
                <c:pt idx="174">
                  <c:v>-0.64961500000000005</c:v>
                </c:pt>
                <c:pt idx="175">
                  <c:v>-0.65154299999999998</c:v>
                </c:pt>
                <c:pt idx="176">
                  <c:v>-0.64961500000000005</c:v>
                </c:pt>
                <c:pt idx="177">
                  <c:v>-0.64864900000000003</c:v>
                </c:pt>
                <c:pt idx="178">
                  <c:v>-0.64879500000000001</c:v>
                </c:pt>
                <c:pt idx="179">
                  <c:v>-0.650084</c:v>
                </c:pt>
                <c:pt idx="180">
                  <c:v>-0.65264800000000001</c:v>
                </c:pt>
                <c:pt idx="181">
                  <c:v>-0.65264800000000001</c:v>
                </c:pt>
                <c:pt idx="182">
                  <c:v>-0.68169900000000005</c:v>
                </c:pt>
                <c:pt idx="183">
                  <c:v>-0.67436300000000005</c:v>
                </c:pt>
                <c:pt idx="184">
                  <c:v>-0.68169900000000005</c:v>
                </c:pt>
                <c:pt idx="185">
                  <c:v>-0.69016999999999995</c:v>
                </c:pt>
                <c:pt idx="186">
                  <c:v>-0.69904200000000005</c:v>
                </c:pt>
                <c:pt idx="187">
                  <c:v>-0.70933500000000005</c:v>
                </c:pt>
                <c:pt idx="188">
                  <c:v>-0.72039200000000003</c:v>
                </c:pt>
                <c:pt idx="189">
                  <c:v>-0.72039200000000003</c:v>
                </c:pt>
                <c:pt idx="190">
                  <c:v>-0.84271200000000002</c:v>
                </c:pt>
                <c:pt idx="191">
                  <c:v>-0.84271200000000002</c:v>
                </c:pt>
                <c:pt idx="192">
                  <c:v>-0.88616899999999998</c:v>
                </c:pt>
                <c:pt idx="193">
                  <c:v>-0.88616899999999998</c:v>
                </c:pt>
                <c:pt idx="194">
                  <c:v>-0.89331300000000002</c:v>
                </c:pt>
                <c:pt idx="195">
                  <c:v>-0.91755100000000001</c:v>
                </c:pt>
                <c:pt idx="196">
                  <c:v>-0.91755100000000001</c:v>
                </c:pt>
                <c:pt idx="197">
                  <c:v>-0.94025599999999998</c:v>
                </c:pt>
                <c:pt idx="198">
                  <c:v>-0.96239300000000005</c:v>
                </c:pt>
                <c:pt idx="199">
                  <c:v>-0.96239300000000005</c:v>
                </c:pt>
                <c:pt idx="200">
                  <c:v>-1.0009129999999999</c:v>
                </c:pt>
                <c:pt idx="201">
                  <c:v>-1.0009129999999999</c:v>
                </c:pt>
                <c:pt idx="202">
                  <c:v>-1.007244</c:v>
                </c:pt>
                <c:pt idx="203">
                  <c:v>-1.027131</c:v>
                </c:pt>
                <c:pt idx="204">
                  <c:v>-1.036853</c:v>
                </c:pt>
                <c:pt idx="205">
                  <c:v>-1.0465199999999999</c:v>
                </c:pt>
                <c:pt idx="206">
                  <c:v>-1.06531</c:v>
                </c:pt>
                <c:pt idx="207">
                  <c:v>-1.06531</c:v>
                </c:pt>
                <c:pt idx="208">
                  <c:v>-1.0986039999999999</c:v>
                </c:pt>
                <c:pt idx="209">
                  <c:v>-1.0986039999999999</c:v>
                </c:pt>
                <c:pt idx="210">
                  <c:v>-1.103483</c:v>
                </c:pt>
                <c:pt idx="211">
                  <c:v>-1.120838</c:v>
                </c:pt>
                <c:pt idx="212">
                  <c:v>-1.1285879999999999</c:v>
                </c:pt>
                <c:pt idx="213">
                  <c:v>-1.1367959999999999</c:v>
                </c:pt>
                <c:pt idx="214">
                  <c:v>-1.1524099999999999</c:v>
                </c:pt>
                <c:pt idx="215">
                  <c:v>-1.1524099999999999</c:v>
                </c:pt>
                <c:pt idx="216">
                  <c:v>-1.179559</c:v>
                </c:pt>
                <c:pt idx="217">
                  <c:v>-1.179559</c:v>
                </c:pt>
                <c:pt idx="218">
                  <c:v>-1.1833400000000001</c:v>
                </c:pt>
                <c:pt idx="219">
                  <c:v>-1.196623</c:v>
                </c:pt>
                <c:pt idx="220">
                  <c:v>-1.202807</c:v>
                </c:pt>
                <c:pt idx="221">
                  <c:v>-1.2085220000000001</c:v>
                </c:pt>
                <c:pt idx="222">
                  <c:v>-1.219632</c:v>
                </c:pt>
                <c:pt idx="223">
                  <c:v>-1.219632</c:v>
                </c:pt>
                <c:pt idx="224">
                  <c:v>-1.23933</c:v>
                </c:pt>
                <c:pt idx="225">
                  <c:v>-1.23933</c:v>
                </c:pt>
                <c:pt idx="226">
                  <c:v>-1.241792</c:v>
                </c:pt>
                <c:pt idx="227">
                  <c:v>-1.25102</c:v>
                </c:pt>
                <c:pt idx="228">
                  <c:v>-1.255331</c:v>
                </c:pt>
                <c:pt idx="229">
                  <c:v>-1.2594430000000001</c:v>
                </c:pt>
                <c:pt idx="230">
                  <c:v>-1.266899</c:v>
                </c:pt>
                <c:pt idx="231">
                  <c:v>-1.266899</c:v>
                </c:pt>
                <c:pt idx="232">
                  <c:v>-1.266899</c:v>
                </c:pt>
                <c:pt idx="233">
                  <c:v>-1.266899</c:v>
                </c:pt>
                <c:pt idx="234">
                  <c:v>-1.281123</c:v>
                </c:pt>
                <c:pt idx="235">
                  <c:v>-1.281123</c:v>
                </c:pt>
                <c:pt idx="236">
                  <c:v>-1.301231</c:v>
                </c:pt>
                <c:pt idx="237">
                  <c:v>-1.281123</c:v>
                </c:pt>
                <c:pt idx="238">
                  <c:v>-1.311985</c:v>
                </c:pt>
                <c:pt idx="239">
                  <c:v>-1.311985</c:v>
                </c:pt>
                <c:pt idx="240">
                  <c:v>-1.31528</c:v>
                </c:pt>
                <c:pt idx="241">
                  <c:v>-1.3170949999999999</c:v>
                </c:pt>
                <c:pt idx="242">
                  <c:v>-1.318737</c:v>
                </c:pt>
                <c:pt idx="243">
                  <c:v>-1.320049</c:v>
                </c:pt>
                <c:pt idx="244">
                  <c:v>-1.301231</c:v>
                </c:pt>
                <c:pt idx="245">
                  <c:v>-1.301231</c:v>
                </c:pt>
                <c:pt idx="246">
                  <c:v>-1.3239540000000001</c:v>
                </c:pt>
                <c:pt idx="247">
                  <c:v>-1.3239540000000001</c:v>
                </c:pt>
                <c:pt idx="248">
                  <c:v>-1.3223240000000001</c:v>
                </c:pt>
                <c:pt idx="249">
                  <c:v>-1.3206979999999999</c:v>
                </c:pt>
                <c:pt idx="250">
                  <c:v>-1.318443</c:v>
                </c:pt>
                <c:pt idx="251">
                  <c:v>-1.3153870000000001</c:v>
                </c:pt>
                <c:pt idx="252">
                  <c:v>-1.3215669999999999</c:v>
                </c:pt>
                <c:pt idx="253">
                  <c:v>-1.3215669999999999</c:v>
                </c:pt>
                <c:pt idx="254">
                  <c:v>-1.2909409999999999</c:v>
                </c:pt>
                <c:pt idx="255">
                  <c:v>-1.2909409999999999</c:v>
                </c:pt>
                <c:pt idx="256">
                  <c:v>-1.2797480000000001</c:v>
                </c:pt>
                <c:pt idx="257">
                  <c:v>-1.2723420000000001</c:v>
                </c:pt>
                <c:pt idx="258">
                  <c:v>-1.2639959999999999</c:v>
                </c:pt>
                <c:pt idx="259">
                  <c:v>-1.255061</c:v>
                </c:pt>
                <c:pt idx="260">
                  <c:v>-1.3069740000000001</c:v>
                </c:pt>
                <c:pt idx="261">
                  <c:v>-1.3069740000000001</c:v>
                </c:pt>
                <c:pt idx="262">
                  <c:v>-1.234942</c:v>
                </c:pt>
                <c:pt idx="263">
                  <c:v>-1.181568</c:v>
                </c:pt>
                <c:pt idx="264">
                  <c:v>-1.181568</c:v>
                </c:pt>
                <c:pt idx="265">
                  <c:v>-1.181568</c:v>
                </c:pt>
                <c:pt idx="266">
                  <c:v>-1.16351</c:v>
                </c:pt>
                <c:pt idx="267">
                  <c:v>-1.151616</c:v>
                </c:pt>
                <c:pt idx="268">
                  <c:v>-1.234942</c:v>
                </c:pt>
                <c:pt idx="269">
                  <c:v>-1.234942</c:v>
                </c:pt>
                <c:pt idx="270">
                  <c:v>-1.1256930000000001</c:v>
                </c:pt>
                <c:pt idx="271">
                  <c:v>-1.112214</c:v>
                </c:pt>
                <c:pt idx="272">
                  <c:v>-1.0982050000000001</c:v>
                </c:pt>
                <c:pt idx="273">
                  <c:v>-1.0982050000000001</c:v>
                </c:pt>
                <c:pt idx="274">
                  <c:v>-1.0982050000000001</c:v>
                </c:pt>
                <c:pt idx="275">
                  <c:v>-1.0540590000000001</c:v>
                </c:pt>
                <c:pt idx="276">
                  <c:v>-0.95300300000000004</c:v>
                </c:pt>
                <c:pt idx="277">
                  <c:v>-1.030017</c:v>
                </c:pt>
                <c:pt idx="278">
                  <c:v>-0.98428899999999997</c:v>
                </c:pt>
                <c:pt idx="279">
                  <c:v>-0.96869799999999995</c:v>
                </c:pt>
                <c:pt idx="280">
                  <c:v>-0.95300300000000004</c:v>
                </c:pt>
                <c:pt idx="281">
                  <c:v>-0.95300300000000004</c:v>
                </c:pt>
                <c:pt idx="282">
                  <c:v>-0.95300300000000004</c:v>
                </c:pt>
                <c:pt idx="283">
                  <c:v>-0.903644</c:v>
                </c:pt>
                <c:pt idx="284">
                  <c:v>-0.79730400000000001</c:v>
                </c:pt>
                <c:pt idx="285">
                  <c:v>-0.87773199999999996</c:v>
                </c:pt>
                <c:pt idx="286">
                  <c:v>-0.82915300000000003</c:v>
                </c:pt>
                <c:pt idx="287">
                  <c:v>-0.81289199999999995</c:v>
                </c:pt>
                <c:pt idx="288">
                  <c:v>-0.79730400000000001</c:v>
                </c:pt>
                <c:pt idx="289">
                  <c:v>-0.79730400000000001</c:v>
                </c:pt>
                <c:pt idx="290">
                  <c:v>-0.79730400000000001</c:v>
                </c:pt>
                <c:pt idx="291">
                  <c:v>-0.74690199999999995</c:v>
                </c:pt>
                <c:pt idx="292">
                  <c:v>-0.63532999999999995</c:v>
                </c:pt>
                <c:pt idx="293">
                  <c:v>-0.71938299999999999</c:v>
                </c:pt>
                <c:pt idx="294">
                  <c:v>-0.67024899999999998</c:v>
                </c:pt>
                <c:pt idx="295">
                  <c:v>-0.65315400000000001</c:v>
                </c:pt>
                <c:pt idx="296">
                  <c:v>-0.63532999999999995</c:v>
                </c:pt>
                <c:pt idx="297">
                  <c:v>-0.63532999999999995</c:v>
                </c:pt>
                <c:pt idx="298">
                  <c:v>-0.63532999999999995</c:v>
                </c:pt>
                <c:pt idx="299">
                  <c:v>-0.57817099999999999</c:v>
                </c:pt>
                <c:pt idx="300">
                  <c:v>-0.426394</c:v>
                </c:pt>
                <c:pt idx="301">
                  <c:v>-0.54552999999999996</c:v>
                </c:pt>
                <c:pt idx="302">
                  <c:v>-0.47851199999999999</c:v>
                </c:pt>
                <c:pt idx="303">
                  <c:v>-0.453071</c:v>
                </c:pt>
                <c:pt idx="304">
                  <c:v>-0.426394</c:v>
                </c:pt>
                <c:pt idx="305">
                  <c:v>-0.426394</c:v>
                </c:pt>
                <c:pt idx="306">
                  <c:v>-0.426394</c:v>
                </c:pt>
                <c:pt idx="307">
                  <c:v>-0.33872799999999997</c:v>
                </c:pt>
                <c:pt idx="308">
                  <c:v>-0.12526699999999999</c:v>
                </c:pt>
                <c:pt idx="309">
                  <c:v>-0.290099</c:v>
                </c:pt>
                <c:pt idx="310">
                  <c:v>-0.19301399999999999</c:v>
                </c:pt>
                <c:pt idx="311">
                  <c:v>-0.15936400000000001</c:v>
                </c:pt>
                <c:pt idx="312">
                  <c:v>-0.12526699999999999</c:v>
                </c:pt>
                <c:pt idx="313">
                  <c:v>-0.12526699999999999</c:v>
                </c:pt>
                <c:pt idx="314">
                  <c:v>-0.12526699999999999</c:v>
                </c:pt>
                <c:pt idx="315">
                  <c:v>-1.3041000000000001E-2</c:v>
                </c:pt>
                <c:pt idx="316">
                  <c:v>0.22875300000000001</c:v>
                </c:pt>
                <c:pt idx="317">
                  <c:v>4.7272000000000002E-2</c:v>
                </c:pt>
                <c:pt idx="318">
                  <c:v>0.15524499999999999</c:v>
                </c:pt>
                <c:pt idx="319">
                  <c:v>0.192023</c:v>
                </c:pt>
                <c:pt idx="320">
                  <c:v>0.22875300000000001</c:v>
                </c:pt>
                <c:pt idx="321">
                  <c:v>0.22875300000000001</c:v>
                </c:pt>
                <c:pt idx="322">
                  <c:v>0.22875300000000001</c:v>
                </c:pt>
                <c:pt idx="323">
                  <c:v>0.34575400000000001</c:v>
                </c:pt>
                <c:pt idx="324">
                  <c:v>0.57348699999999997</c:v>
                </c:pt>
                <c:pt idx="325">
                  <c:v>0.40370800000000001</c:v>
                </c:pt>
                <c:pt idx="326">
                  <c:v>0.50851800000000003</c:v>
                </c:pt>
                <c:pt idx="327">
                  <c:v>0.54203900000000005</c:v>
                </c:pt>
                <c:pt idx="328">
                  <c:v>0.57348699999999997</c:v>
                </c:pt>
                <c:pt idx="329">
                  <c:v>0.57348699999999997</c:v>
                </c:pt>
                <c:pt idx="330">
                  <c:v>0.57348699999999997</c:v>
                </c:pt>
                <c:pt idx="331">
                  <c:v>0.67715599999999998</c:v>
                </c:pt>
                <c:pt idx="332">
                  <c:v>0.87046299999999999</c:v>
                </c:pt>
                <c:pt idx="333">
                  <c:v>0.72825899999999999</c:v>
                </c:pt>
                <c:pt idx="334">
                  <c:v>0.81462100000000004</c:v>
                </c:pt>
                <c:pt idx="335">
                  <c:v>0.84279700000000002</c:v>
                </c:pt>
                <c:pt idx="336">
                  <c:v>0.87046299999999999</c:v>
                </c:pt>
                <c:pt idx="337">
                  <c:v>0.87046299999999999</c:v>
                </c:pt>
                <c:pt idx="338">
                  <c:v>0.87046299999999999</c:v>
                </c:pt>
                <c:pt idx="339">
                  <c:v>0.95955999999999997</c:v>
                </c:pt>
                <c:pt idx="340">
                  <c:v>1.1334200000000001</c:v>
                </c:pt>
                <c:pt idx="341">
                  <c:v>1.0026280000000001</c:v>
                </c:pt>
                <c:pt idx="342">
                  <c:v>1.081977</c:v>
                </c:pt>
                <c:pt idx="343">
                  <c:v>1.107156</c:v>
                </c:pt>
                <c:pt idx="344">
                  <c:v>1.1334200000000001</c:v>
                </c:pt>
                <c:pt idx="345">
                  <c:v>1.1334200000000001</c:v>
                </c:pt>
                <c:pt idx="346">
                  <c:v>1.1334200000000001</c:v>
                </c:pt>
                <c:pt idx="347">
                  <c:v>1.2193590000000001</c:v>
                </c:pt>
                <c:pt idx="348">
                  <c:v>1.386191</c:v>
                </c:pt>
                <c:pt idx="349">
                  <c:v>1.261109</c:v>
                </c:pt>
                <c:pt idx="350">
                  <c:v>1.3380369999999999</c:v>
                </c:pt>
                <c:pt idx="351">
                  <c:v>1.3625620000000001</c:v>
                </c:pt>
                <c:pt idx="352">
                  <c:v>1.386191</c:v>
                </c:pt>
                <c:pt idx="353">
                  <c:v>1.386191</c:v>
                </c:pt>
                <c:pt idx="354">
                  <c:v>1.4590160000000001</c:v>
                </c:pt>
                <c:pt idx="355">
                  <c:v>1.4590160000000001</c:v>
                </c:pt>
                <c:pt idx="356">
                  <c:v>1.562907</c:v>
                </c:pt>
                <c:pt idx="357">
                  <c:v>1.4916830000000001</c:v>
                </c:pt>
                <c:pt idx="358">
                  <c:v>1.5408269999999999</c:v>
                </c:pt>
                <c:pt idx="359">
                  <c:v>1.553045</c:v>
                </c:pt>
                <c:pt idx="360">
                  <c:v>1.562907</c:v>
                </c:pt>
                <c:pt idx="361">
                  <c:v>1.562907</c:v>
                </c:pt>
                <c:pt idx="362">
                  <c:v>1.5874649999999999</c:v>
                </c:pt>
                <c:pt idx="363">
                  <c:v>1.5874649999999999</c:v>
                </c:pt>
                <c:pt idx="364">
                  <c:v>1.5873679999999999</c:v>
                </c:pt>
                <c:pt idx="365">
                  <c:v>1.5947340000000001</c:v>
                </c:pt>
                <c:pt idx="366">
                  <c:v>1.5947720000000001</c:v>
                </c:pt>
                <c:pt idx="367">
                  <c:v>1.59171</c:v>
                </c:pt>
                <c:pt idx="368">
                  <c:v>1.5873679999999999</c:v>
                </c:pt>
                <c:pt idx="369">
                  <c:v>1.5873679999999999</c:v>
                </c:pt>
                <c:pt idx="370">
                  <c:v>1.567313</c:v>
                </c:pt>
                <c:pt idx="371">
                  <c:v>1.567313</c:v>
                </c:pt>
                <c:pt idx="372">
                  <c:v>1.5145729999999999</c:v>
                </c:pt>
                <c:pt idx="373">
                  <c:v>1.5567599999999999</c:v>
                </c:pt>
                <c:pt idx="374">
                  <c:v>1.5325310000000001</c:v>
                </c:pt>
                <c:pt idx="375">
                  <c:v>1.5236289999999999</c:v>
                </c:pt>
                <c:pt idx="376">
                  <c:v>1.5145729999999999</c:v>
                </c:pt>
                <c:pt idx="377">
                  <c:v>1.5145729999999999</c:v>
                </c:pt>
                <c:pt idx="378">
                  <c:v>1.4813909999999999</c:v>
                </c:pt>
                <c:pt idx="379">
                  <c:v>1.4813909999999999</c:v>
                </c:pt>
                <c:pt idx="380">
                  <c:v>1.424347</c:v>
                </c:pt>
                <c:pt idx="381">
                  <c:v>1.4673620000000001</c:v>
                </c:pt>
                <c:pt idx="382">
                  <c:v>1.4412750000000001</c:v>
                </c:pt>
                <c:pt idx="383">
                  <c:v>1.432731</c:v>
                </c:pt>
                <c:pt idx="384">
                  <c:v>1.424347</c:v>
                </c:pt>
                <c:pt idx="385">
                  <c:v>1.424347</c:v>
                </c:pt>
                <c:pt idx="386">
                  <c:v>1.3938440000000001</c:v>
                </c:pt>
                <c:pt idx="387">
                  <c:v>1.3938440000000001</c:v>
                </c:pt>
                <c:pt idx="388">
                  <c:v>1.3421419999999999</c:v>
                </c:pt>
                <c:pt idx="389">
                  <c:v>1.3816329999999999</c:v>
                </c:pt>
                <c:pt idx="390">
                  <c:v>1.3582749999999999</c:v>
                </c:pt>
                <c:pt idx="391">
                  <c:v>1.350298</c:v>
                </c:pt>
                <c:pt idx="392">
                  <c:v>1.3421419999999999</c:v>
                </c:pt>
                <c:pt idx="393">
                  <c:v>1.3421419999999999</c:v>
                </c:pt>
                <c:pt idx="394">
                  <c:v>1.2918959999999999</c:v>
                </c:pt>
                <c:pt idx="395">
                  <c:v>1.2918959999999999</c:v>
                </c:pt>
                <c:pt idx="396">
                  <c:v>1.251571</c:v>
                </c:pt>
                <c:pt idx="397">
                  <c:v>1.279844</c:v>
                </c:pt>
                <c:pt idx="398">
                  <c:v>1.23159</c:v>
                </c:pt>
                <c:pt idx="399">
                  <c:v>1.23159</c:v>
                </c:pt>
                <c:pt idx="400">
                  <c:v>1.193009</c:v>
                </c:pt>
                <c:pt idx="401">
                  <c:v>1.193009</c:v>
                </c:pt>
                <c:pt idx="402">
                  <c:v>1.193009</c:v>
                </c:pt>
                <c:pt idx="403">
                  <c:v>1.1744319999999999</c:v>
                </c:pt>
                <c:pt idx="404">
                  <c:v>1.162282</c:v>
                </c:pt>
                <c:pt idx="405">
                  <c:v>1.1497660000000001</c:v>
                </c:pt>
                <c:pt idx="406">
                  <c:v>1.1101460000000001</c:v>
                </c:pt>
                <c:pt idx="407">
                  <c:v>1.1101460000000001</c:v>
                </c:pt>
                <c:pt idx="408">
                  <c:v>1.0605089999999999</c:v>
                </c:pt>
                <c:pt idx="409">
                  <c:v>1.0605089999999999</c:v>
                </c:pt>
                <c:pt idx="410">
                  <c:v>1.0605089999999999</c:v>
                </c:pt>
                <c:pt idx="411">
                  <c:v>1.0355179999999999</c:v>
                </c:pt>
                <c:pt idx="412">
                  <c:v>1.0182279999999999</c:v>
                </c:pt>
                <c:pt idx="413">
                  <c:v>1.000683</c:v>
                </c:pt>
                <c:pt idx="414">
                  <c:v>0.93933699999999998</c:v>
                </c:pt>
                <c:pt idx="415">
                  <c:v>0.93933699999999998</c:v>
                </c:pt>
                <c:pt idx="416">
                  <c:v>0.86002100000000004</c:v>
                </c:pt>
                <c:pt idx="417">
                  <c:v>0.86002100000000004</c:v>
                </c:pt>
                <c:pt idx="418">
                  <c:v>0.86002100000000004</c:v>
                </c:pt>
                <c:pt idx="419">
                  <c:v>0.81858600000000004</c:v>
                </c:pt>
                <c:pt idx="420">
                  <c:v>0.79020900000000005</c:v>
                </c:pt>
                <c:pt idx="421">
                  <c:v>0.76110900000000004</c:v>
                </c:pt>
                <c:pt idx="422">
                  <c:v>0.66298999999999997</c:v>
                </c:pt>
                <c:pt idx="423">
                  <c:v>0.66298999999999997</c:v>
                </c:pt>
                <c:pt idx="424">
                  <c:v>0.540134</c:v>
                </c:pt>
                <c:pt idx="425">
                  <c:v>0.540134</c:v>
                </c:pt>
                <c:pt idx="426">
                  <c:v>0.540134</c:v>
                </c:pt>
                <c:pt idx="427">
                  <c:v>0.47949799999999998</c:v>
                </c:pt>
                <c:pt idx="428">
                  <c:v>0.43930799999999998</c:v>
                </c:pt>
                <c:pt idx="429">
                  <c:v>0.39794499999999999</c:v>
                </c:pt>
                <c:pt idx="430">
                  <c:v>0.27033099999999999</c:v>
                </c:pt>
                <c:pt idx="431">
                  <c:v>0.27033099999999999</c:v>
                </c:pt>
                <c:pt idx="432">
                  <c:v>0.1174</c:v>
                </c:pt>
                <c:pt idx="433">
                  <c:v>0.1174</c:v>
                </c:pt>
                <c:pt idx="434">
                  <c:v>0.1174</c:v>
                </c:pt>
                <c:pt idx="435">
                  <c:v>4.4681999999999999E-2</c:v>
                </c:pt>
                <c:pt idx="436">
                  <c:v>-8.0099999999999995E-4</c:v>
                </c:pt>
                <c:pt idx="437">
                  <c:v>-4.4155E-2</c:v>
                </c:pt>
                <c:pt idx="438">
                  <c:v>-0.179369</c:v>
                </c:pt>
                <c:pt idx="439">
                  <c:v>-0.179369</c:v>
                </c:pt>
                <c:pt idx="440">
                  <c:v>-0.333009</c:v>
                </c:pt>
                <c:pt idx="441">
                  <c:v>-0.333009</c:v>
                </c:pt>
                <c:pt idx="442">
                  <c:v>-0.35777100000000001</c:v>
                </c:pt>
                <c:pt idx="443">
                  <c:v>-0.40088600000000002</c:v>
                </c:pt>
                <c:pt idx="444">
                  <c:v>-0.44339200000000001</c:v>
                </c:pt>
                <c:pt idx="445">
                  <c:v>-0.48522900000000002</c:v>
                </c:pt>
                <c:pt idx="446">
                  <c:v>-0.60436100000000004</c:v>
                </c:pt>
                <c:pt idx="447">
                  <c:v>-0.60436100000000004</c:v>
                </c:pt>
                <c:pt idx="448">
                  <c:v>-0.740815</c:v>
                </c:pt>
                <c:pt idx="449">
                  <c:v>-0.740815</c:v>
                </c:pt>
                <c:pt idx="450">
                  <c:v>-0.76396500000000001</c:v>
                </c:pt>
                <c:pt idx="451">
                  <c:v>-0.79997700000000005</c:v>
                </c:pt>
                <c:pt idx="452">
                  <c:v>-0.83704699999999999</c:v>
                </c:pt>
                <c:pt idx="453">
                  <c:v>-0.87104400000000004</c:v>
                </c:pt>
                <c:pt idx="454">
                  <c:v>-0.97516199999999997</c:v>
                </c:pt>
                <c:pt idx="455">
                  <c:v>-0.97516199999999997</c:v>
                </c:pt>
                <c:pt idx="456">
                  <c:v>-1.094922</c:v>
                </c:pt>
                <c:pt idx="457">
                  <c:v>-1.094922</c:v>
                </c:pt>
                <c:pt idx="458">
                  <c:v>-1.1127579999999999</c:v>
                </c:pt>
                <c:pt idx="459">
                  <c:v>-1.1454549999999999</c:v>
                </c:pt>
                <c:pt idx="460">
                  <c:v>-1.177748</c:v>
                </c:pt>
                <c:pt idx="461">
                  <c:v>-1.2099040000000001</c:v>
                </c:pt>
                <c:pt idx="462">
                  <c:v>-1.3029090000000001</c:v>
                </c:pt>
                <c:pt idx="463">
                  <c:v>-1.3029090000000001</c:v>
                </c:pt>
                <c:pt idx="464">
                  <c:v>-1.4139820000000001</c:v>
                </c:pt>
                <c:pt idx="465">
                  <c:v>-1.4139820000000001</c:v>
                </c:pt>
                <c:pt idx="466">
                  <c:v>-1.4325760000000001</c:v>
                </c:pt>
                <c:pt idx="467">
                  <c:v>-1.4612050000000001</c:v>
                </c:pt>
                <c:pt idx="468">
                  <c:v>-1.491916</c:v>
                </c:pt>
                <c:pt idx="469">
                  <c:v>-1.52244</c:v>
                </c:pt>
                <c:pt idx="470">
                  <c:v>-1.61249</c:v>
                </c:pt>
                <c:pt idx="471">
                  <c:v>-1.61249</c:v>
                </c:pt>
                <c:pt idx="472">
                  <c:v>-1.7177500000000001</c:v>
                </c:pt>
                <c:pt idx="473">
                  <c:v>-1.7177500000000001</c:v>
                </c:pt>
                <c:pt idx="474">
                  <c:v>-1.7335400000000001</c:v>
                </c:pt>
                <c:pt idx="475">
                  <c:v>-1.761682</c:v>
                </c:pt>
                <c:pt idx="476">
                  <c:v>-1.7890900000000001</c:v>
                </c:pt>
                <c:pt idx="477">
                  <c:v>-1.8138639999999999</c:v>
                </c:pt>
                <c:pt idx="478">
                  <c:v>-1.8877649999999999</c:v>
                </c:pt>
                <c:pt idx="479">
                  <c:v>-1.8877649999999999</c:v>
                </c:pt>
                <c:pt idx="480">
                  <c:v>-1.970874</c:v>
                </c:pt>
                <c:pt idx="481">
                  <c:v>-1.970874</c:v>
                </c:pt>
                <c:pt idx="482">
                  <c:v>-1.9820310000000001</c:v>
                </c:pt>
                <c:pt idx="483">
                  <c:v>-2.002008</c:v>
                </c:pt>
                <c:pt idx="484">
                  <c:v>-2.0207079999999999</c:v>
                </c:pt>
                <c:pt idx="485">
                  <c:v>-2.0381119999999999</c:v>
                </c:pt>
                <c:pt idx="486">
                  <c:v>-2.081242</c:v>
                </c:pt>
                <c:pt idx="487">
                  <c:v>-2.081242</c:v>
                </c:pt>
                <c:pt idx="488">
                  <c:v>-2.081242</c:v>
                </c:pt>
                <c:pt idx="489">
                  <c:v>-2.081242</c:v>
                </c:pt>
                <c:pt idx="490">
                  <c:v>-2.081242</c:v>
                </c:pt>
                <c:pt idx="491">
                  <c:v>-2.1366399999999999</c:v>
                </c:pt>
                <c:pt idx="492">
                  <c:v>-2.081242</c:v>
                </c:pt>
                <c:pt idx="493">
                  <c:v>-2.081242</c:v>
                </c:pt>
                <c:pt idx="494">
                  <c:v>-2.1314890000000002</c:v>
                </c:pt>
                <c:pt idx="495">
                  <c:v>-2.1314890000000002</c:v>
                </c:pt>
                <c:pt idx="496">
                  <c:v>-2.1314890000000002</c:v>
                </c:pt>
                <c:pt idx="497">
                  <c:v>-2.1314890000000002</c:v>
                </c:pt>
                <c:pt idx="498">
                  <c:v>-2.1314890000000002</c:v>
                </c:pt>
                <c:pt idx="499">
                  <c:v>-2.1314890000000002</c:v>
                </c:pt>
                <c:pt idx="500">
                  <c:v>-2.1314890000000002</c:v>
                </c:pt>
                <c:pt idx="501">
                  <c:v>-2.1314890000000002</c:v>
                </c:pt>
                <c:pt idx="502">
                  <c:v>-2.1650459999999998</c:v>
                </c:pt>
                <c:pt idx="503">
                  <c:v>-2.1650459999999998</c:v>
                </c:pt>
                <c:pt idx="504">
                  <c:v>-2.1731129999999999</c:v>
                </c:pt>
                <c:pt idx="505">
                  <c:v>-2.1800980000000001</c:v>
                </c:pt>
                <c:pt idx="506">
                  <c:v>-2.1873</c:v>
                </c:pt>
                <c:pt idx="507">
                  <c:v>-2.1873</c:v>
                </c:pt>
                <c:pt idx="508">
                  <c:v>-2.2189130000000001</c:v>
                </c:pt>
                <c:pt idx="509">
                  <c:v>-2.2189130000000001</c:v>
                </c:pt>
                <c:pt idx="510">
                  <c:v>-2.2395</c:v>
                </c:pt>
                <c:pt idx="511">
                  <c:v>-2.2395</c:v>
                </c:pt>
                <c:pt idx="512">
                  <c:v>-2.2453940000000001</c:v>
                </c:pt>
                <c:pt idx="513">
                  <c:v>-2.2508240000000002</c:v>
                </c:pt>
                <c:pt idx="514">
                  <c:v>-2.2566890000000002</c:v>
                </c:pt>
                <c:pt idx="515">
                  <c:v>-2.2566890000000002</c:v>
                </c:pt>
                <c:pt idx="516">
                  <c:v>-2.2853759999999999</c:v>
                </c:pt>
                <c:pt idx="517">
                  <c:v>-2.2853759999999999</c:v>
                </c:pt>
                <c:pt idx="518">
                  <c:v>-2.30437</c:v>
                </c:pt>
                <c:pt idx="519">
                  <c:v>-2.30437</c:v>
                </c:pt>
                <c:pt idx="520">
                  <c:v>-2.3097240000000001</c:v>
                </c:pt>
                <c:pt idx="521">
                  <c:v>-2.3146599999999999</c:v>
                </c:pt>
                <c:pt idx="522">
                  <c:v>-2.3188629999999999</c:v>
                </c:pt>
                <c:pt idx="523">
                  <c:v>-2.3188629999999999</c:v>
                </c:pt>
                <c:pt idx="524">
                  <c:v>-2.342285</c:v>
                </c:pt>
                <c:pt idx="525">
                  <c:v>-2.342285</c:v>
                </c:pt>
                <c:pt idx="526">
                  <c:v>-2.3520449999999999</c:v>
                </c:pt>
                <c:pt idx="527">
                  <c:v>-2.3520449999999999</c:v>
                </c:pt>
                <c:pt idx="528">
                  <c:v>-2.3521079999999999</c:v>
                </c:pt>
                <c:pt idx="529">
                  <c:v>-2.3521079999999999</c:v>
                </c:pt>
                <c:pt idx="530">
                  <c:v>-2.3686910000000001</c:v>
                </c:pt>
                <c:pt idx="531">
                  <c:v>-2.3686910000000001</c:v>
                </c:pt>
                <c:pt idx="532">
                  <c:v>-2.3661810000000001</c:v>
                </c:pt>
                <c:pt idx="533">
                  <c:v>-2.3645990000000001</c:v>
                </c:pt>
                <c:pt idx="534">
                  <c:v>-2.353942</c:v>
                </c:pt>
                <c:pt idx="535">
                  <c:v>-2.353942</c:v>
                </c:pt>
                <c:pt idx="536">
                  <c:v>-2.350527</c:v>
                </c:pt>
                <c:pt idx="537">
                  <c:v>-2.350527</c:v>
                </c:pt>
                <c:pt idx="538">
                  <c:v>-2.3471199999999999</c:v>
                </c:pt>
                <c:pt idx="539">
                  <c:v>-2.3471199999999999</c:v>
                </c:pt>
                <c:pt idx="540">
                  <c:v>-2.3430409999999999</c:v>
                </c:pt>
                <c:pt idx="541">
                  <c:v>-2.3385850000000001</c:v>
                </c:pt>
                <c:pt idx="542">
                  <c:v>-2.3197939999999999</c:v>
                </c:pt>
                <c:pt idx="543">
                  <c:v>-2.3197939999999999</c:v>
                </c:pt>
                <c:pt idx="544">
                  <c:v>-2.3148590000000002</c:v>
                </c:pt>
                <c:pt idx="545">
                  <c:v>-2.3148590000000002</c:v>
                </c:pt>
                <c:pt idx="546">
                  <c:v>-2.3058320000000001</c:v>
                </c:pt>
                <c:pt idx="547">
                  <c:v>-2.3058320000000001</c:v>
                </c:pt>
                <c:pt idx="548">
                  <c:v>-2.3016239999999999</c:v>
                </c:pt>
                <c:pt idx="549">
                  <c:v>-2.296923</c:v>
                </c:pt>
                <c:pt idx="550">
                  <c:v>-2.279372</c:v>
                </c:pt>
                <c:pt idx="551">
                  <c:v>-2.279372</c:v>
                </c:pt>
                <c:pt idx="552">
                  <c:v>-2.2754690000000002</c:v>
                </c:pt>
                <c:pt idx="553">
                  <c:v>-2.2754690000000002</c:v>
                </c:pt>
                <c:pt idx="554">
                  <c:v>-2.2690830000000002</c:v>
                </c:pt>
                <c:pt idx="555">
                  <c:v>-2.2690830000000002</c:v>
                </c:pt>
                <c:pt idx="556">
                  <c:v>-2.2658070000000001</c:v>
                </c:pt>
                <c:pt idx="557">
                  <c:v>-2.2586900000000001</c:v>
                </c:pt>
                <c:pt idx="558">
                  <c:v>-2.2476859999999999</c:v>
                </c:pt>
                <c:pt idx="559">
                  <c:v>-2.2476859999999999</c:v>
                </c:pt>
                <c:pt idx="560">
                  <c:v>-2.2438940000000001</c:v>
                </c:pt>
                <c:pt idx="561">
                  <c:v>-2.2438940000000001</c:v>
                </c:pt>
                <c:pt idx="562">
                  <c:v>-2.2376399999999999</c:v>
                </c:pt>
                <c:pt idx="563">
                  <c:v>-2.2376399999999999</c:v>
                </c:pt>
                <c:pt idx="564">
                  <c:v>-2.2339020000000001</c:v>
                </c:pt>
                <c:pt idx="565">
                  <c:v>-2.22444</c:v>
                </c:pt>
                <c:pt idx="566">
                  <c:v>-2.2055470000000001</c:v>
                </c:pt>
                <c:pt idx="567">
                  <c:v>-2.2055470000000001</c:v>
                </c:pt>
                <c:pt idx="568">
                  <c:v>-2.197511</c:v>
                </c:pt>
                <c:pt idx="569">
                  <c:v>-2.197511</c:v>
                </c:pt>
                <c:pt idx="570">
                  <c:v>-2.174169</c:v>
                </c:pt>
                <c:pt idx="571">
                  <c:v>-2.174169</c:v>
                </c:pt>
                <c:pt idx="572">
                  <c:v>-2.1665459999999999</c:v>
                </c:pt>
                <c:pt idx="573">
                  <c:v>-2.1435059999999999</c:v>
                </c:pt>
                <c:pt idx="574">
                  <c:v>-2.101067</c:v>
                </c:pt>
                <c:pt idx="575">
                  <c:v>-2.0852349999999999</c:v>
                </c:pt>
                <c:pt idx="576">
                  <c:v>-2.0852349999999999</c:v>
                </c:pt>
                <c:pt idx="577">
                  <c:v>-2.0852349999999999</c:v>
                </c:pt>
                <c:pt idx="578">
                  <c:v>-2.0351520000000001</c:v>
                </c:pt>
                <c:pt idx="579">
                  <c:v>-2.0351520000000001</c:v>
                </c:pt>
                <c:pt idx="580">
                  <c:v>-2.0238689999999999</c:v>
                </c:pt>
                <c:pt idx="581">
                  <c:v>-1.9863599999999999</c:v>
                </c:pt>
                <c:pt idx="582">
                  <c:v>-1.9261740000000001</c:v>
                </c:pt>
                <c:pt idx="583">
                  <c:v>-1.9047609999999999</c:v>
                </c:pt>
                <c:pt idx="584">
                  <c:v>-1.9047609999999999</c:v>
                </c:pt>
                <c:pt idx="585">
                  <c:v>-1.9047609999999999</c:v>
                </c:pt>
                <c:pt idx="586">
                  <c:v>-1.836892</c:v>
                </c:pt>
                <c:pt idx="587">
                  <c:v>-1.836892</c:v>
                </c:pt>
                <c:pt idx="588">
                  <c:v>-1.8217099999999999</c:v>
                </c:pt>
                <c:pt idx="589">
                  <c:v>-1.776599</c:v>
                </c:pt>
                <c:pt idx="590">
                  <c:v>-1.705811</c:v>
                </c:pt>
                <c:pt idx="591">
                  <c:v>-1.682005</c:v>
                </c:pt>
                <c:pt idx="592">
                  <c:v>-1.682005</c:v>
                </c:pt>
                <c:pt idx="593">
                  <c:v>-1.682005</c:v>
                </c:pt>
                <c:pt idx="594">
                  <c:v>-1.6068499999999999</c:v>
                </c:pt>
                <c:pt idx="595">
                  <c:v>-1.6068499999999999</c:v>
                </c:pt>
                <c:pt idx="596">
                  <c:v>-1.591275</c:v>
                </c:pt>
                <c:pt idx="597">
                  <c:v>-1.542225</c:v>
                </c:pt>
                <c:pt idx="598">
                  <c:v>-1.469695</c:v>
                </c:pt>
                <c:pt idx="599">
                  <c:v>-1.444944</c:v>
                </c:pt>
                <c:pt idx="600">
                  <c:v>-1.444944</c:v>
                </c:pt>
                <c:pt idx="601">
                  <c:v>-1.444944</c:v>
                </c:pt>
                <c:pt idx="602">
                  <c:v>-1.3667769999999999</c:v>
                </c:pt>
                <c:pt idx="603">
                  <c:v>-1.3667769999999999</c:v>
                </c:pt>
                <c:pt idx="604">
                  <c:v>-1.3504579999999999</c:v>
                </c:pt>
                <c:pt idx="605">
                  <c:v>-1.3010459999999999</c:v>
                </c:pt>
                <c:pt idx="606">
                  <c:v>-1.2268300000000001</c:v>
                </c:pt>
                <c:pt idx="607">
                  <c:v>-1.2028160000000001</c:v>
                </c:pt>
                <c:pt idx="608">
                  <c:v>-1.2028160000000001</c:v>
                </c:pt>
                <c:pt idx="609">
                  <c:v>-1.2028160000000001</c:v>
                </c:pt>
                <c:pt idx="610">
                  <c:v>-1.1285670000000001</c:v>
                </c:pt>
                <c:pt idx="611">
                  <c:v>-1.1285670000000001</c:v>
                </c:pt>
                <c:pt idx="612">
                  <c:v>-1.113175</c:v>
                </c:pt>
                <c:pt idx="613">
                  <c:v>-1.0671060000000001</c:v>
                </c:pt>
                <c:pt idx="614">
                  <c:v>-1.002483</c:v>
                </c:pt>
                <c:pt idx="615">
                  <c:v>-0.981873</c:v>
                </c:pt>
                <c:pt idx="616">
                  <c:v>-0.981873</c:v>
                </c:pt>
                <c:pt idx="617">
                  <c:v>-0.981873</c:v>
                </c:pt>
                <c:pt idx="618">
                  <c:v>-0.92087300000000005</c:v>
                </c:pt>
                <c:pt idx="619">
                  <c:v>-0.92087300000000005</c:v>
                </c:pt>
                <c:pt idx="620">
                  <c:v>-0.90864500000000004</c:v>
                </c:pt>
                <c:pt idx="621">
                  <c:v>-0.87333700000000003</c:v>
                </c:pt>
                <c:pt idx="622">
                  <c:v>-0.82752400000000004</c:v>
                </c:pt>
                <c:pt idx="623">
                  <c:v>-0.81321900000000003</c:v>
                </c:pt>
                <c:pt idx="624">
                  <c:v>-0.81321900000000003</c:v>
                </c:pt>
                <c:pt idx="625">
                  <c:v>-0.81321900000000003</c:v>
                </c:pt>
                <c:pt idx="626">
                  <c:v>-0.77317899999999995</c:v>
                </c:pt>
                <c:pt idx="627">
                  <c:v>-0.77317899999999995</c:v>
                </c:pt>
                <c:pt idx="628">
                  <c:v>-0.76388500000000004</c:v>
                </c:pt>
                <c:pt idx="629">
                  <c:v>-0.73675100000000004</c:v>
                </c:pt>
                <c:pt idx="630">
                  <c:v>-0.69192699999999996</c:v>
                </c:pt>
                <c:pt idx="631">
                  <c:v>-0.67507899999999998</c:v>
                </c:pt>
                <c:pt idx="632">
                  <c:v>-0.67507899999999998</c:v>
                </c:pt>
                <c:pt idx="633">
                  <c:v>-0.67507899999999998</c:v>
                </c:pt>
                <c:pt idx="634">
                  <c:v>-0.62116400000000005</c:v>
                </c:pt>
                <c:pt idx="635">
                  <c:v>-0.62116400000000005</c:v>
                </c:pt>
                <c:pt idx="636">
                  <c:v>-0.58624399999999999</c:v>
                </c:pt>
                <c:pt idx="637">
                  <c:v>-0.56344000000000005</c:v>
                </c:pt>
                <c:pt idx="638">
                  <c:v>-0.48438500000000001</c:v>
                </c:pt>
                <c:pt idx="639">
                  <c:v>-0.45347599999999999</c:v>
                </c:pt>
                <c:pt idx="640">
                  <c:v>-0.45347599999999999</c:v>
                </c:pt>
                <c:pt idx="641">
                  <c:v>-0.45347599999999999</c:v>
                </c:pt>
                <c:pt idx="642">
                  <c:v>-0.35275600000000001</c:v>
                </c:pt>
                <c:pt idx="643">
                  <c:v>-0.35275600000000001</c:v>
                </c:pt>
                <c:pt idx="644">
                  <c:v>-0.328764</c:v>
                </c:pt>
                <c:pt idx="645">
                  <c:v>-0.24901100000000001</c:v>
                </c:pt>
                <c:pt idx="646">
                  <c:v>-0.115498</c:v>
                </c:pt>
                <c:pt idx="647">
                  <c:v>-6.7299999999999999E-2</c:v>
                </c:pt>
                <c:pt idx="648">
                  <c:v>-6.7299999999999999E-2</c:v>
                </c:pt>
                <c:pt idx="649">
                  <c:v>-6.7299999999999999E-2</c:v>
                </c:pt>
                <c:pt idx="650">
                  <c:v>8.4720000000000004E-2</c:v>
                </c:pt>
                <c:pt idx="651">
                  <c:v>8.4720000000000004E-2</c:v>
                </c:pt>
                <c:pt idx="652">
                  <c:v>0.118954</c:v>
                </c:pt>
                <c:pt idx="653">
                  <c:v>0.226523</c:v>
                </c:pt>
                <c:pt idx="654">
                  <c:v>0.45122899999999999</c:v>
                </c:pt>
                <c:pt idx="655">
                  <c:v>0.45122899999999999</c:v>
                </c:pt>
                <c:pt idx="656">
                  <c:v>0.73185199999999995</c:v>
                </c:pt>
                <c:pt idx="657">
                  <c:v>0.73185199999999995</c:v>
                </c:pt>
                <c:pt idx="658">
                  <c:v>0.82582299999999997</c:v>
                </c:pt>
                <c:pt idx="659">
                  <c:v>0.88576900000000003</c:v>
                </c:pt>
                <c:pt idx="660">
                  <c:v>0.94507600000000003</c:v>
                </c:pt>
                <c:pt idx="661">
                  <c:v>1.002929</c:v>
                </c:pt>
                <c:pt idx="662">
                  <c:v>1.1235710000000001</c:v>
                </c:pt>
                <c:pt idx="663">
                  <c:v>1.1235710000000001</c:v>
                </c:pt>
                <c:pt idx="664">
                  <c:v>1.3061970000000001</c:v>
                </c:pt>
                <c:pt idx="665">
                  <c:v>1.3061970000000001</c:v>
                </c:pt>
                <c:pt idx="666">
                  <c:v>1.4088620000000001</c:v>
                </c:pt>
                <c:pt idx="667">
                  <c:v>1.4700359999999999</c:v>
                </c:pt>
                <c:pt idx="668">
                  <c:v>1.5315559999999999</c:v>
                </c:pt>
                <c:pt idx="669">
                  <c:v>1.591135</c:v>
                </c:pt>
                <c:pt idx="670">
                  <c:v>1.7166969999999999</c:v>
                </c:pt>
                <c:pt idx="671">
                  <c:v>1.7166969999999999</c:v>
                </c:pt>
                <c:pt idx="672">
                  <c:v>1.916115</c:v>
                </c:pt>
                <c:pt idx="673">
                  <c:v>1.916115</c:v>
                </c:pt>
                <c:pt idx="674">
                  <c:v>2.0289239999999999</c:v>
                </c:pt>
                <c:pt idx="675">
                  <c:v>2.0948280000000001</c:v>
                </c:pt>
                <c:pt idx="676">
                  <c:v>2.1679369999999998</c:v>
                </c:pt>
                <c:pt idx="677">
                  <c:v>2.243312</c:v>
                </c:pt>
                <c:pt idx="678">
                  <c:v>2.4014009999999999</c:v>
                </c:pt>
                <c:pt idx="679">
                  <c:v>2.4014009999999999</c:v>
                </c:pt>
                <c:pt idx="680">
                  <c:v>2.6600350000000001</c:v>
                </c:pt>
                <c:pt idx="681">
                  <c:v>2.6600350000000001</c:v>
                </c:pt>
                <c:pt idx="682">
                  <c:v>2.8024559999999998</c:v>
                </c:pt>
                <c:pt idx="683">
                  <c:v>2.8936649999999999</c:v>
                </c:pt>
                <c:pt idx="684">
                  <c:v>2.9884680000000001</c:v>
                </c:pt>
                <c:pt idx="685">
                  <c:v>3.0852680000000001</c:v>
                </c:pt>
                <c:pt idx="686">
                  <c:v>3.2799680000000002</c:v>
                </c:pt>
                <c:pt idx="687">
                  <c:v>3.2799680000000002</c:v>
                </c:pt>
                <c:pt idx="688">
                  <c:v>3.807744</c:v>
                </c:pt>
                <c:pt idx="689">
                  <c:v>3.807744</c:v>
                </c:pt>
                <c:pt idx="690">
                  <c:v>3.9548999999999999</c:v>
                </c:pt>
                <c:pt idx="691">
                  <c:v>4.0599480000000003</c:v>
                </c:pt>
                <c:pt idx="692">
                  <c:v>4.1612989999999996</c:v>
                </c:pt>
                <c:pt idx="693">
                  <c:v>4.2676499999999997</c:v>
                </c:pt>
                <c:pt idx="694">
                  <c:v>4.4800849999999999</c:v>
                </c:pt>
                <c:pt idx="695">
                  <c:v>4.4800849999999999</c:v>
                </c:pt>
                <c:pt idx="696">
                  <c:v>5.3986130000000001</c:v>
                </c:pt>
                <c:pt idx="697">
                  <c:v>5.3986130000000001</c:v>
                </c:pt>
                <c:pt idx="698">
                  <c:v>5.5905100000000001</c:v>
                </c:pt>
                <c:pt idx="699">
                  <c:v>5.6978410000000004</c:v>
                </c:pt>
                <c:pt idx="700">
                  <c:v>5.8050110000000004</c:v>
                </c:pt>
                <c:pt idx="701">
                  <c:v>5.9104390000000002</c:v>
                </c:pt>
                <c:pt idx="702">
                  <c:v>6.1175480000000002</c:v>
                </c:pt>
                <c:pt idx="703">
                  <c:v>6.1175480000000002</c:v>
                </c:pt>
                <c:pt idx="704">
                  <c:v>6.4568240000000001</c:v>
                </c:pt>
                <c:pt idx="705">
                  <c:v>6.4568240000000001</c:v>
                </c:pt>
                <c:pt idx="706">
                  <c:v>6.6307729999999996</c:v>
                </c:pt>
                <c:pt idx="707">
                  <c:v>6.7357579999999997</c:v>
                </c:pt>
                <c:pt idx="708">
                  <c:v>6.8407200000000001</c:v>
                </c:pt>
                <c:pt idx="709">
                  <c:v>6.9457890000000004</c:v>
                </c:pt>
                <c:pt idx="710">
                  <c:v>7.1521090000000003</c:v>
                </c:pt>
                <c:pt idx="711">
                  <c:v>7.1521090000000003</c:v>
                </c:pt>
                <c:pt idx="712">
                  <c:v>7.4965359999999999</c:v>
                </c:pt>
                <c:pt idx="713">
                  <c:v>7.4965359999999999</c:v>
                </c:pt>
                <c:pt idx="714">
                  <c:v>7.6739800000000002</c:v>
                </c:pt>
                <c:pt idx="715">
                  <c:v>7.782273</c:v>
                </c:pt>
                <c:pt idx="716">
                  <c:v>7.8924580000000004</c:v>
                </c:pt>
                <c:pt idx="717">
                  <c:v>7.9983880000000003</c:v>
                </c:pt>
                <c:pt idx="718">
                  <c:v>8.2226339999999993</c:v>
                </c:pt>
                <c:pt idx="719">
                  <c:v>8.5884180000000008</c:v>
                </c:pt>
                <c:pt idx="720">
                  <c:v>8.5884180000000008</c:v>
                </c:pt>
                <c:pt idx="721">
                  <c:v>8.5884180000000008</c:v>
                </c:pt>
                <c:pt idx="722">
                  <c:v>8.7718760000000007</c:v>
                </c:pt>
                <c:pt idx="723">
                  <c:v>8.8872409999999995</c:v>
                </c:pt>
                <c:pt idx="724">
                  <c:v>9.0024870000000004</c:v>
                </c:pt>
                <c:pt idx="725">
                  <c:v>9.1157710000000005</c:v>
                </c:pt>
                <c:pt idx="726">
                  <c:v>9.343807</c:v>
                </c:pt>
                <c:pt idx="727">
                  <c:v>9.7088079999999994</c:v>
                </c:pt>
                <c:pt idx="728">
                  <c:v>9.7088079999999994</c:v>
                </c:pt>
                <c:pt idx="729">
                  <c:v>9.7088079999999994</c:v>
                </c:pt>
                <c:pt idx="730">
                  <c:v>9.8868130000000001</c:v>
                </c:pt>
                <c:pt idx="731">
                  <c:v>9.9965820000000001</c:v>
                </c:pt>
                <c:pt idx="732">
                  <c:v>10.105155</c:v>
                </c:pt>
                <c:pt idx="733">
                  <c:v>10.207916000000001</c:v>
                </c:pt>
                <c:pt idx="734">
                  <c:v>10.418528</c:v>
                </c:pt>
                <c:pt idx="735">
                  <c:v>10.418528</c:v>
                </c:pt>
                <c:pt idx="736">
                  <c:v>10.753765</c:v>
                </c:pt>
                <c:pt idx="737">
                  <c:v>10.753765</c:v>
                </c:pt>
                <c:pt idx="738">
                  <c:v>10.917398</c:v>
                </c:pt>
                <c:pt idx="739">
                  <c:v>11.018075</c:v>
                </c:pt>
                <c:pt idx="740">
                  <c:v>11.118128</c:v>
                </c:pt>
                <c:pt idx="741">
                  <c:v>11.217644</c:v>
                </c:pt>
                <c:pt idx="742">
                  <c:v>11.412471999999999</c:v>
                </c:pt>
                <c:pt idx="743">
                  <c:v>11.731693999999999</c:v>
                </c:pt>
                <c:pt idx="744">
                  <c:v>11.731693999999999</c:v>
                </c:pt>
                <c:pt idx="745">
                  <c:v>11.731693999999999</c:v>
                </c:pt>
                <c:pt idx="746">
                  <c:v>11.892809</c:v>
                </c:pt>
                <c:pt idx="747">
                  <c:v>11.990074999999999</c:v>
                </c:pt>
                <c:pt idx="748">
                  <c:v>12.082732999999999</c:v>
                </c:pt>
                <c:pt idx="749">
                  <c:v>12.180358</c:v>
                </c:pt>
                <c:pt idx="750">
                  <c:v>12.373006</c:v>
                </c:pt>
                <c:pt idx="751">
                  <c:v>12.373006</c:v>
                </c:pt>
                <c:pt idx="752">
                  <c:v>12.688183</c:v>
                </c:pt>
                <c:pt idx="753">
                  <c:v>12.688183</c:v>
                </c:pt>
                <c:pt idx="754">
                  <c:v>12.688183</c:v>
                </c:pt>
                <c:pt idx="755">
                  <c:v>12.746149000000001</c:v>
                </c:pt>
                <c:pt idx="756">
                  <c:v>12.841203</c:v>
                </c:pt>
                <c:pt idx="757">
                  <c:v>12.935515000000001</c:v>
                </c:pt>
                <c:pt idx="758">
                  <c:v>13.211885000000001</c:v>
                </c:pt>
                <c:pt idx="759">
                  <c:v>13.303376999999999</c:v>
                </c:pt>
                <c:pt idx="760">
                  <c:v>13.303376999999999</c:v>
                </c:pt>
                <c:pt idx="761">
                  <c:v>13.598601</c:v>
                </c:pt>
                <c:pt idx="762">
                  <c:v>13.598601</c:v>
                </c:pt>
                <c:pt idx="763">
                  <c:v>13.598601</c:v>
                </c:pt>
                <c:pt idx="764">
                  <c:v>13.740805999999999</c:v>
                </c:pt>
                <c:pt idx="765">
                  <c:v>13.827703</c:v>
                </c:pt>
                <c:pt idx="766">
                  <c:v>14.076103</c:v>
                </c:pt>
                <c:pt idx="767">
                  <c:v>14.157889000000001</c:v>
                </c:pt>
                <c:pt idx="768">
                  <c:v>14.157889000000001</c:v>
                </c:pt>
                <c:pt idx="769">
                  <c:v>14.420496</c:v>
                </c:pt>
                <c:pt idx="770">
                  <c:v>14.420496</c:v>
                </c:pt>
                <c:pt idx="771">
                  <c:v>14.420496</c:v>
                </c:pt>
                <c:pt idx="772">
                  <c:v>14.544243</c:v>
                </c:pt>
                <c:pt idx="773">
                  <c:v>14.618899000000001</c:v>
                </c:pt>
                <c:pt idx="774">
                  <c:v>14.831067000000001</c:v>
                </c:pt>
                <c:pt idx="775">
                  <c:v>14.893813</c:v>
                </c:pt>
                <c:pt idx="776">
                  <c:v>14.893813</c:v>
                </c:pt>
                <c:pt idx="777">
                  <c:v>15.104329</c:v>
                </c:pt>
                <c:pt idx="778">
                  <c:v>15.104329</c:v>
                </c:pt>
                <c:pt idx="779">
                  <c:v>15.104329</c:v>
                </c:pt>
                <c:pt idx="780">
                  <c:v>15.199482</c:v>
                </c:pt>
                <c:pt idx="781">
                  <c:v>15.255534000000001</c:v>
                </c:pt>
                <c:pt idx="782">
                  <c:v>15.454395999999999</c:v>
                </c:pt>
                <c:pt idx="783">
                  <c:v>15.753537</c:v>
                </c:pt>
                <c:pt idx="784">
                  <c:v>15.753537</c:v>
                </c:pt>
                <c:pt idx="785">
                  <c:v>15.753537</c:v>
                </c:pt>
                <c:pt idx="786">
                  <c:v>15.80899</c:v>
                </c:pt>
                <c:pt idx="787">
                  <c:v>15.847889</c:v>
                </c:pt>
                <c:pt idx="788">
                  <c:v>15.88491</c:v>
                </c:pt>
                <c:pt idx="789">
                  <c:v>15.920522</c:v>
                </c:pt>
                <c:pt idx="790">
                  <c:v>15.986188</c:v>
                </c:pt>
                <c:pt idx="791">
                  <c:v>16.105104000000001</c:v>
                </c:pt>
                <c:pt idx="792">
                  <c:v>16.105104000000001</c:v>
                </c:pt>
                <c:pt idx="793">
                  <c:v>16.120519999999999</c:v>
                </c:pt>
                <c:pt idx="794">
                  <c:v>16.145422</c:v>
                </c:pt>
                <c:pt idx="795">
                  <c:v>16.172608</c:v>
                </c:pt>
                <c:pt idx="796">
                  <c:v>16.200067000000001</c:v>
                </c:pt>
                <c:pt idx="797">
                  <c:v>16.22513</c:v>
                </c:pt>
                <c:pt idx="798">
                  <c:v>16.273993999999998</c:v>
                </c:pt>
                <c:pt idx="799">
                  <c:v>16.355803000000002</c:v>
                </c:pt>
                <c:pt idx="800">
                  <c:v>16.355803000000002</c:v>
                </c:pt>
                <c:pt idx="801">
                  <c:v>16.369205999999998</c:v>
                </c:pt>
                <c:pt idx="802">
                  <c:v>16.389588</c:v>
                </c:pt>
                <c:pt idx="803">
                  <c:v>16.410523999999999</c:v>
                </c:pt>
                <c:pt idx="804">
                  <c:v>16.429178</c:v>
                </c:pt>
                <c:pt idx="805">
                  <c:v>16.447897000000001</c:v>
                </c:pt>
                <c:pt idx="806">
                  <c:v>16.480698</c:v>
                </c:pt>
                <c:pt idx="807">
                  <c:v>16.53884</c:v>
                </c:pt>
                <c:pt idx="808">
                  <c:v>16.53884</c:v>
                </c:pt>
                <c:pt idx="809">
                  <c:v>16.547463</c:v>
                </c:pt>
                <c:pt idx="810">
                  <c:v>16.561605</c:v>
                </c:pt>
                <c:pt idx="811">
                  <c:v>16.574473000000001</c:v>
                </c:pt>
                <c:pt idx="812">
                  <c:v>16.586618000000001</c:v>
                </c:pt>
                <c:pt idx="813">
                  <c:v>16.598291</c:v>
                </c:pt>
                <c:pt idx="814">
                  <c:v>16.61909</c:v>
                </c:pt>
                <c:pt idx="815">
                  <c:v>16.658369</c:v>
                </c:pt>
                <c:pt idx="816">
                  <c:v>16.658369</c:v>
                </c:pt>
                <c:pt idx="817">
                  <c:v>16.663197</c:v>
                </c:pt>
                <c:pt idx="818">
                  <c:v>16.671848000000001</c:v>
                </c:pt>
                <c:pt idx="819">
                  <c:v>16.679751</c:v>
                </c:pt>
                <c:pt idx="820">
                  <c:v>16.687315999999999</c:v>
                </c:pt>
                <c:pt idx="821">
                  <c:v>16.693954000000002</c:v>
                </c:pt>
                <c:pt idx="822">
                  <c:v>16.706634999999999</c:v>
                </c:pt>
                <c:pt idx="823">
                  <c:v>16.731441</c:v>
                </c:pt>
                <c:pt idx="824">
                  <c:v>16.731441</c:v>
                </c:pt>
                <c:pt idx="825">
                  <c:v>16.734220000000001</c:v>
                </c:pt>
                <c:pt idx="826">
                  <c:v>16.739184000000002</c:v>
                </c:pt>
                <c:pt idx="827">
                  <c:v>16.743758</c:v>
                </c:pt>
                <c:pt idx="828">
                  <c:v>16.748396</c:v>
                </c:pt>
                <c:pt idx="829">
                  <c:v>16.752590000000001</c:v>
                </c:pt>
                <c:pt idx="830">
                  <c:v>16.76022</c:v>
                </c:pt>
                <c:pt idx="831">
                  <c:v>16.777307</c:v>
                </c:pt>
                <c:pt idx="832">
                  <c:v>16.777307</c:v>
                </c:pt>
                <c:pt idx="833">
                  <c:v>16.778960999999999</c:v>
                </c:pt>
                <c:pt idx="834">
                  <c:v>16.782152</c:v>
                </c:pt>
                <c:pt idx="835">
                  <c:v>16.785288000000001</c:v>
                </c:pt>
                <c:pt idx="836">
                  <c:v>16.788405999999998</c:v>
                </c:pt>
                <c:pt idx="837">
                  <c:v>16.791156999999998</c:v>
                </c:pt>
                <c:pt idx="838">
                  <c:v>16.797118999999999</c:v>
                </c:pt>
                <c:pt idx="839">
                  <c:v>16.812021999999999</c:v>
                </c:pt>
                <c:pt idx="840">
                  <c:v>16.812021999999999</c:v>
                </c:pt>
                <c:pt idx="841">
                  <c:v>16.813051999999999</c:v>
                </c:pt>
                <c:pt idx="842">
                  <c:v>16.816341999999999</c:v>
                </c:pt>
                <c:pt idx="843">
                  <c:v>16.819845000000001</c:v>
                </c:pt>
                <c:pt idx="844">
                  <c:v>16.823616000000001</c:v>
                </c:pt>
                <c:pt idx="845">
                  <c:v>16.827638</c:v>
                </c:pt>
                <c:pt idx="846">
                  <c:v>16.836528999999999</c:v>
                </c:pt>
                <c:pt idx="847">
                  <c:v>16.858180000000001</c:v>
                </c:pt>
                <c:pt idx="848">
                  <c:v>16.858180000000001</c:v>
                </c:pt>
                <c:pt idx="849">
                  <c:v>16.861398999999999</c:v>
                </c:pt>
                <c:pt idx="850">
                  <c:v>16.867650999999999</c:v>
                </c:pt>
                <c:pt idx="851">
                  <c:v>16.874896</c:v>
                </c:pt>
                <c:pt idx="852">
                  <c:v>16.882391999999999</c:v>
                </c:pt>
                <c:pt idx="853">
                  <c:v>16.890682999999999</c:v>
                </c:pt>
                <c:pt idx="854">
                  <c:v>16.909445000000002</c:v>
                </c:pt>
                <c:pt idx="855">
                  <c:v>16.94557</c:v>
                </c:pt>
                <c:pt idx="856">
                  <c:v>16.94557</c:v>
                </c:pt>
                <c:pt idx="857">
                  <c:v>16.951706000000001</c:v>
                </c:pt>
                <c:pt idx="858">
                  <c:v>16.963255</c:v>
                </c:pt>
                <c:pt idx="859">
                  <c:v>16.975242999999999</c:v>
                </c:pt>
                <c:pt idx="860">
                  <c:v>16.987604000000001</c:v>
                </c:pt>
                <c:pt idx="861">
                  <c:v>17.000485000000001</c:v>
                </c:pt>
                <c:pt idx="862">
                  <c:v>17.026275999999999</c:v>
                </c:pt>
                <c:pt idx="863">
                  <c:v>17.072088000000001</c:v>
                </c:pt>
                <c:pt idx="864">
                  <c:v>17.072088000000001</c:v>
                </c:pt>
                <c:pt idx="865">
                  <c:v>17.08032</c:v>
                </c:pt>
                <c:pt idx="866">
                  <c:v>17.093579999999999</c:v>
                </c:pt>
                <c:pt idx="867">
                  <c:v>17.106134000000001</c:v>
                </c:pt>
                <c:pt idx="868">
                  <c:v>17.118925999999998</c:v>
                </c:pt>
                <c:pt idx="869">
                  <c:v>17.131513000000002</c:v>
                </c:pt>
                <c:pt idx="870">
                  <c:v>17.155380999999998</c:v>
                </c:pt>
                <c:pt idx="871">
                  <c:v>17.196683</c:v>
                </c:pt>
                <c:pt idx="872">
                  <c:v>17.196683</c:v>
                </c:pt>
                <c:pt idx="873">
                  <c:v>17.202265000000001</c:v>
                </c:pt>
                <c:pt idx="874">
                  <c:v>17.21245</c:v>
                </c:pt>
                <c:pt idx="875">
                  <c:v>17.222000000000001</c:v>
                </c:pt>
                <c:pt idx="876">
                  <c:v>17.230609999999999</c:v>
                </c:pt>
                <c:pt idx="877">
                  <c:v>17.239052999999998</c:v>
                </c:pt>
                <c:pt idx="878">
                  <c:v>17.253906000000001</c:v>
                </c:pt>
                <c:pt idx="879">
                  <c:v>17.282387</c:v>
                </c:pt>
                <c:pt idx="880">
                  <c:v>17.282387</c:v>
                </c:pt>
                <c:pt idx="881">
                  <c:v>17.284834</c:v>
                </c:pt>
                <c:pt idx="882">
                  <c:v>17.290004</c:v>
                </c:pt>
                <c:pt idx="883">
                  <c:v>17.294822</c:v>
                </c:pt>
                <c:pt idx="884">
                  <c:v>17.298857000000002</c:v>
                </c:pt>
                <c:pt idx="885">
                  <c:v>17.302565999999999</c:v>
                </c:pt>
                <c:pt idx="886">
                  <c:v>17.308254999999999</c:v>
                </c:pt>
                <c:pt idx="887">
                  <c:v>17.324566000000001</c:v>
                </c:pt>
                <c:pt idx="888">
                  <c:v>17.324566000000001</c:v>
                </c:pt>
                <c:pt idx="889">
                  <c:v>17.324445000000001</c:v>
                </c:pt>
                <c:pt idx="890">
                  <c:v>17.325769000000001</c:v>
                </c:pt>
                <c:pt idx="891">
                  <c:v>17.326965999999999</c:v>
                </c:pt>
                <c:pt idx="892">
                  <c:v>17.327867999999999</c:v>
                </c:pt>
                <c:pt idx="893">
                  <c:v>17.328420999999999</c:v>
                </c:pt>
                <c:pt idx="894">
                  <c:v>17.326134</c:v>
                </c:pt>
                <c:pt idx="895">
                  <c:v>17.326134</c:v>
                </c:pt>
                <c:pt idx="896">
                  <c:v>17.322752000000001</c:v>
                </c:pt>
                <c:pt idx="897">
                  <c:v>17.322752000000001</c:v>
                </c:pt>
                <c:pt idx="898">
                  <c:v>17.318075</c:v>
                </c:pt>
                <c:pt idx="899">
                  <c:v>17.318075</c:v>
                </c:pt>
                <c:pt idx="900">
                  <c:v>17.313617000000001</c:v>
                </c:pt>
                <c:pt idx="901">
                  <c:v>17.308004</c:v>
                </c:pt>
                <c:pt idx="902">
                  <c:v>17.27702</c:v>
                </c:pt>
                <c:pt idx="903">
                  <c:v>17.266839000000001</c:v>
                </c:pt>
                <c:pt idx="904">
                  <c:v>17.266839000000001</c:v>
                </c:pt>
                <c:pt idx="905">
                  <c:v>17.266839000000001</c:v>
                </c:pt>
                <c:pt idx="906">
                  <c:v>17.224542</c:v>
                </c:pt>
                <c:pt idx="907">
                  <c:v>17.224542</c:v>
                </c:pt>
                <c:pt idx="908">
                  <c:v>17.216163999999999</c:v>
                </c:pt>
                <c:pt idx="909">
                  <c:v>17.203631999999999</c:v>
                </c:pt>
                <c:pt idx="910">
                  <c:v>17.070409000000001</c:v>
                </c:pt>
                <c:pt idx="911">
                  <c:v>17.070409000000001</c:v>
                </c:pt>
                <c:pt idx="912">
                  <c:v>17.070409000000001</c:v>
                </c:pt>
                <c:pt idx="913">
                  <c:v>17.056156999999999</c:v>
                </c:pt>
                <c:pt idx="914">
                  <c:v>17.035361000000002</c:v>
                </c:pt>
                <c:pt idx="915">
                  <c:v>17.012578000000001</c:v>
                </c:pt>
                <c:pt idx="916">
                  <c:v>16.989201999999999</c:v>
                </c:pt>
                <c:pt idx="917">
                  <c:v>16.965014</c:v>
                </c:pt>
                <c:pt idx="918">
                  <c:v>16.827352000000001</c:v>
                </c:pt>
                <c:pt idx="919">
                  <c:v>16.827352000000001</c:v>
                </c:pt>
                <c:pt idx="920">
                  <c:v>16.827352000000001</c:v>
                </c:pt>
                <c:pt idx="921">
                  <c:v>16.807739999999999</c:v>
                </c:pt>
                <c:pt idx="922">
                  <c:v>16.748934999999999</c:v>
                </c:pt>
                <c:pt idx="923">
                  <c:v>16.748934999999999</c:v>
                </c:pt>
                <c:pt idx="924">
                  <c:v>16.718257999999999</c:v>
                </c:pt>
                <c:pt idx="925">
                  <c:v>16.686926</c:v>
                </c:pt>
                <c:pt idx="926">
                  <c:v>16.623961000000001</c:v>
                </c:pt>
                <c:pt idx="927">
                  <c:v>16.521453000000001</c:v>
                </c:pt>
                <c:pt idx="928">
                  <c:v>16.521453000000001</c:v>
                </c:pt>
                <c:pt idx="929">
                  <c:v>16.501681000000001</c:v>
                </c:pt>
                <c:pt idx="930">
                  <c:v>16.436986000000001</c:v>
                </c:pt>
                <c:pt idx="931">
                  <c:v>16.404530000000001</c:v>
                </c:pt>
                <c:pt idx="932">
                  <c:v>16.372350999999998</c:v>
                </c:pt>
                <c:pt idx="933">
                  <c:v>16.372350999999998</c:v>
                </c:pt>
                <c:pt idx="934">
                  <c:v>16.309450999999999</c:v>
                </c:pt>
                <c:pt idx="935">
                  <c:v>16.202055000000001</c:v>
                </c:pt>
                <c:pt idx="936">
                  <c:v>16.202055000000001</c:v>
                </c:pt>
                <c:pt idx="937">
                  <c:v>16.181301000000001</c:v>
                </c:pt>
                <c:pt idx="938">
                  <c:v>16.116558999999999</c:v>
                </c:pt>
                <c:pt idx="939">
                  <c:v>16.085645</c:v>
                </c:pt>
                <c:pt idx="940">
                  <c:v>16.053535</c:v>
                </c:pt>
                <c:pt idx="941">
                  <c:v>16.019656000000001</c:v>
                </c:pt>
                <c:pt idx="942">
                  <c:v>15.987466</c:v>
                </c:pt>
                <c:pt idx="943">
                  <c:v>15.874344000000001</c:v>
                </c:pt>
                <c:pt idx="944">
                  <c:v>15.874344000000001</c:v>
                </c:pt>
                <c:pt idx="945">
                  <c:v>15.852838</c:v>
                </c:pt>
                <c:pt idx="946">
                  <c:v>15.78519</c:v>
                </c:pt>
                <c:pt idx="947">
                  <c:v>15.749195</c:v>
                </c:pt>
                <c:pt idx="948">
                  <c:v>15.712357000000001</c:v>
                </c:pt>
                <c:pt idx="949">
                  <c:v>15.674593</c:v>
                </c:pt>
                <c:pt idx="950">
                  <c:v>15.635828999999999</c:v>
                </c:pt>
                <c:pt idx="951">
                  <c:v>15.500928999999999</c:v>
                </c:pt>
                <c:pt idx="952">
                  <c:v>15.500928999999999</c:v>
                </c:pt>
                <c:pt idx="953">
                  <c:v>15.477040000000001</c:v>
                </c:pt>
                <c:pt idx="954">
                  <c:v>15.391469000000001</c:v>
                </c:pt>
                <c:pt idx="955">
                  <c:v>15.346776</c:v>
                </c:pt>
                <c:pt idx="956">
                  <c:v>15.30081</c:v>
                </c:pt>
                <c:pt idx="957">
                  <c:v>15.255788000000001</c:v>
                </c:pt>
                <c:pt idx="958">
                  <c:v>15.038940999999999</c:v>
                </c:pt>
                <c:pt idx="959">
                  <c:v>15.038940999999999</c:v>
                </c:pt>
                <c:pt idx="960">
                  <c:v>15.038940999999999</c:v>
                </c:pt>
                <c:pt idx="961">
                  <c:v>15.007134000000001</c:v>
                </c:pt>
                <c:pt idx="962">
                  <c:v>14.905249</c:v>
                </c:pt>
                <c:pt idx="963">
                  <c:v>14.851727</c:v>
                </c:pt>
                <c:pt idx="964">
                  <c:v>14.797364</c:v>
                </c:pt>
                <c:pt idx="965">
                  <c:v>14.743456999999999</c:v>
                </c:pt>
                <c:pt idx="966">
                  <c:v>14.494312000000001</c:v>
                </c:pt>
                <c:pt idx="967">
                  <c:v>14.494312000000001</c:v>
                </c:pt>
                <c:pt idx="968">
                  <c:v>14.494312000000001</c:v>
                </c:pt>
                <c:pt idx="969">
                  <c:v>14.461576000000001</c:v>
                </c:pt>
                <c:pt idx="970">
                  <c:v>14.346117</c:v>
                </c:pt>
                <c:pt idx="971">
                  <c:v>14.288484</c:v>
                </c:pt>
                <c:pt idx="972">
                  <c:v>14.232215</c:v>
                </c:pt>
                <c:pt idx="973">
                  <c:v>14.172501</c:v>
                </c:pt>
                <c:pt idx="974">
                  <c:v>14.112335</c:v>
                </c:pt>
                <c:pt idx="975">
                  <c:v>14.112335</c:v>
                </c:pt>
                <c:pt idx="976">
                  <c:v>14.112335</c:v>
                </c:pt>
                <c:pt idx="977">
                  <c:v>14.112335</c:v>
                </c:pt>
                <c:pt idx="978">
                  <c:v>14.112335</c:v>
                </c:pt>
                <c:pt idx="979">
                  <c:v>13.86815</c:v>
                </c:pt>
                <c:pt idx="980">
                  <c:v>12.9068</c:v>
                </c:pt>
                <c:pt idx="981">
                  <c:v>13.903122</c:v>
                </c:pt>
                <c:pt idx="982">
                  <c:v>13.903122</c:v>
                </c:pt>
                <c:pt idx="983">
                  <c:v>13.903122</c:v>
                </c:pt>
                <c:pt idx="984">
                  <c:v>13.903122</c:v>
                </c:pt>
                <c:pt idx="985">
                  <c:v>13.903122</c:v>
                </c:pt>
                <c:pt idx="986">
                  <c:v>13.86815</c:v>
                </c:pt>
                <c:pt idx="987">
                  <c:v>13.806829</c:v>
                </c:pt>
                <c:pt idx="988">
                  <c:v>13.745108</c:v>
                </c:pt>
                <c:pt idx="989">
                  <c:v>13.682980000000001</c:v>
                </c:pt>
                <c:pt idx="990">
                  <c:v>13.498134</c:v>
                </c:pt>
                <c:pt idx="991">
                  <c:v>13.498134</c:v>
                </c:pt>
                <c:pt idx="992">
                  <c:v>13.498134</c:v>
                </c:pt>
                <c:pt idx="993">
                  <c:v>13.276669</c:v>
                </c:pt>
                <c:pt idx="994">
                  <c:v>13.276669</c:v>
                </c:pt>
                <c:pt idx="995">
                  <c:v>13.236416</c:v>
                </c:pt>
                <c:pt idx="996">
                  <c:v>13.108321999999999</c:v>
                </c:pt>
                <c:pt idx="997">
                  <c:v>13.041649</c:v>
                </c:pt>
                <c:pt idx="998">
                  <c:v>12.837391999999999</c:v>
                </c:pt>
                <c:pt idx="999">
                  <c:v>12.837391999999999</c:v>
                </c:pt>
                <c:pt idx="1000">
                  <c:v>12.837391999999999</c:v>
                </c:pt>
                <c:pt idx="1001">
                  <c:v>12.592388</c:v>
                </c:pt>
                <c:pt idx="1002">
                  <c:v>12.592388</c:v>
                </c:pt>
                <c:pt idx="1003">
                  <c:v>12.552689000000001</c:v>
                </c:pt>
                <c:pt idx="1004">
                  <c:v>12.406826000000001</c:v>
                </c:pt>
                <c:pt idx="1005">
                  <c:v>12.335392000000001</c:v>
                </c:pt>
                <c:pt idx="1006">
                  <c:v>12.103624</c:v>
                </c:pt>
                <c:pt idx="1007">
                  <c:v>12.103624</c:v>
                </c:pt>
                <c:pt idx="1008">
                  <c:v>12.103624</c:v>
                </c:pt>
                <c:pt idx="1009">
                  <c:v>12.103624</c:v>
                </c:pt>
                <c:pt idx="1010">
                  <c:v>11.828466000000001</c:v>
                </c:pt>
                <c:pt idx="1011">
                  <c:v>11.828466000000001</c:v>
                </c:pt>
                <c:pt idx="1012">
                  <c:v>11.828466000000001</c:v>
                </c:pt>
                <c:pt idx="1013">
                  <c:v>11.700768</c:v>
                </c:pt>
                <c:pt idx="1014">
                  <c:v>11.453104</c:v>
                </c:pt>
                <c:pt idx="1015">
                  <c:v>11.368149000000001</c:v>
                </c:pt>
                <c:pt idx="1016">
                  <c:v>11.280578</c:v>
                </c:pt>
                <c:pt idx="1017">
                  <c:v>11.280578</c:v>
                </c:pt>
                <c:pt idx="1018">
                  <c:v>11.280578</c:v>
                </c:pt>
                <c:pt idx="1019">
                  <c:v>10.971119</c:v>
                </c:pt>
                <c:pt idx="1020">
                  <c:v>10.971119</c:v>
                </c:pt>
                <c:pt idx="1021">
                  <c:v>10.829639999999999</c:v>
                </c:pt>
                <c:pt idx="1022">
                  <c:v>10.557308000000001</c:v>
                </c:pt>
                <c:pt idx="1023">
                  <c:v>10.462538</c:v>
                </c:pt>
                <c:pt idx="1024">
                  <c:v>10.366873999999999</c:v>
                </c:pt>
                <c:pt idx="1025">
                  <c:v>10.366873999999999</c:v>
                </c:pt>
                <c:pt idx="1026">
                  <c:v>10.366873999999999</c:v>
                </c:pt>
                <c:pt idx="1027">
                  <c:v>10.028632</c:v>
                </c:pt>
                <c:pt idx="1028">
                  <c:v>10.028632</c:v>
                </c:pt>
                <c:pt idx="1029">
                  <c:v>9.8755050000000004</c:v>
                </c:pt>
                <c:pt idx="1030">
                  <c:v>9.5858539999999994</c:v>
                </c:pt>
                <c:pt idx="1031">
                  <c:v>9.486713</c:v>
                </c:pt>
                <c:pt idx="1032">
                  <c:v>9.3877290000000002</c:v>
                </c:pt>
                <c:pt idx="1033">
                  <c:v>9.3877290000000002</c:v>
                </c:pt>
                <c:pt idx="1034">
                  <c:v>9.3877290000000002</c:v>
                </c:pt>
                <c:pt idx="1035">
                  <c:v>9.0421469999999999</c:v>
                </c:pt>
                <c:pt idx="1036">
                  <c:v>9.0421469999999999</c:v>
                </c:pt>
                <c:pt idx="1037">
                  <c:v>8.8896730000000002</c:v>
                </c:pt>
                <c:pt idx="1038">
                  <c:v>8.4242430000000006</c:v>
                </c:pt>
                <c:pt idx="1039">
                  <c:v>8.4242430000000006</c:v>
                </c:pt>
                <c:pt idx="1040">
                  <c:v>8.4242430000000006</c:v>
                </c:pt>
                <c:pt idx="1041">
                  <c:v>7.899756</c:v>
                </c:pt>
                <c:pt idx="1042">
                  <c:v>7.899756</c:v>
                </c:pt>
                <c:pt idx="1043">
                  <c:v>7.7701539999999998</c:v>
                </c:pt>
                <c:pt idx="1044">
                  <c:v>7.682156</c:v>
                </c:pt>
                <c:pt idx="1045">
                  <c:v>7.59924</c:v>
                </c:pt>
                <c:pt idx="1046">
                  <c:v>7.3406250000000002</c:v>
                </c:pt>
                <c:pt idx="1047">
                  <c:v>7.3406250000000002</c:v>
                </c:pt>
                <c:pt idx="1048">
                  <c:v>7.3406250000000002</c:v>
                </c:pt>
                <c:pt idx="1049">
                  <c:v>7.0431470000000003</c:v>
                </c:pt>
                <c:pt idx="1050">
                  <c:v>7.0431470000000003</c:v>
                </c:pt>
                <c:pt idx="1051">
                  <c:v>6.9073250000000002</c:v>
                </c:pt>
                <c:pt idx="1052">
                  <c:v>6.8226589999999998</c:v>
                </c:pt>
                <c:pt idx="1053">
                  <c:v>6.7421829999999998</c:v>
                </c:pt>
                <c:pt idx="1054">
                  <c:v>6.4837660000000001</c:v>
                </c:pt>
                <c:pt idx="1055">
                  <c:v>6.4837660000000001</c:v>
                </c:pt>
                <c:pt idx="1056">
                  <c:v>6.4837660000000001</c:v>
                </c:pt>
                <c:pt idx="1057">
                  <c:v>6.1883520000000001</c:v>
                </c:pt>
                <c:pt idx="1058">
                  <c:v>6.1883520000000001</c:v>
                </c:pt>
                <c:pt idx="1059">
                  <c:v>6.0496299999999996</c:v>
                </c:pt>
                <c:pt idx="1060">
                  <c:v>5.9665189999999999</c:v>
                </c:pt>
                <c:pt idx="1061">
                  <c:v>5.8792739999999997</c:v>
                </c:pt>
                <c:pt idx="1062">
                  <c:v>5.6176490000000001</c:v>
                </c:pt>
                <c:pt idx="1063">
                  <c:v>5.6176490000000001</c:v>
                </c:pt>
                <c:pt idx="1064">
                  <c:v>5.6176490000000001</c:v>
                </c:pt>
                <c:pt idx="1065">
                  <c:v>5.3213739999999996</c:v>
                </c:pt>
                <c:pt idx="1066">
                  <c:v>5.3213739999999996</c:v>
                </c:pt>
                <c:pt idx="1067">
                  <c:v>5.1844219999999996</c:v>
                </c:pt>
                <c:pt idx="1068">
                  <c:v>5.0981459999999998</c:v>
                </c:pt>
                <c:pt idx="1069">
                  <c:v>5.0123610000000003</c:v>
                </c:pt>
                <c:pt idx="1070">
                  <c:v>4.7639750000000003</c:v>
                </c:pt>
                <c:pt idx="1071">
                  <c:v>4.7639750000000003</c:v>
                </c:pt>
                <c:pt idx="1072">
                  <c:v>4.7639750000000003</c:v>
                </c:pt>
                <c:pt idx="1073">
                  <c:v>4.4799490000000004</c:v>
                </c:pt>
                <c:pt idx="1074">
                  <c:v>4.4799490000000004</c:v>
                </c:pt>
                <c:pt idx="1075">
                  <c:v>4.3490669999999998</c:v>
                </c:pt>
                <c:pt idx="1076">
                  <c:v>4.2697599999999998</c:v>
                </c:pt>
                <c:pt idx="1077">
                  <c:v>4.1915789999999999</c:v>
                </c:pt>
                <c:pt idx="1078">
                  <c:v>3.9701170000000001</c:v>
                </c:pt>
                <c:pt idx="1079">
                  <c:v>3.9701170000000001</c:v>
                </c:pt>
                <c:pt idx="1080">
                  <c:v>3.9701170000000001</c:v>
                </c:pt>
                <c:pt idx="1081">
                  <c:v>3.7172429999999999</c:v>
                </c:pt>
                <c:pt idx="1082">
                  <c:v>3.7172429999999999</c:v>
                </c:pt>
                <c:pt idx="1083">
                  <c:v>3.6053639999999998</c:v>
                </c:pt>
                <c:pt idx="1084">
                  <c:v>3.5409419999999998</c:v>
                </c:pt>
                <c:pt idx="1085">
                  <c:v>3.4746429999999999</c:v>
                </c:pt>
                <c:pt idx="1086">
                  <c:v>3.2846739999999999</c:v>
                </c:pt>
                <c:pt idx="1087">
                  <c:v>3.2846739999999999</c:v>
                </c:pt>
                <c:pt idx="1088">
                  <c:v>3.0706289999999998</c:v>
                </c:pt>
                <c:pt idx="1089">
                  <c:v>3.0706289999999998</c:v>
                </c:pt>
                <c:pt idx="1090">
                  <c:v>3.0706289999999998</c:v>
                </c:pt>
                <c:pt idx="1091">
                  <c:v>2.982472</c:v>
                </c:pt>
                <c:pt idx="1092">
                  <c:v>2.9268640000000001</c:v>
                </c:pt>
                <c:pt idx="1093">
                  <c:v>2.8725209999999999</c:v>
                </c:pt>
                <c:pt idx="1094">
                  <c:v>2.718575</c:v>
                </c:pt>
                <c:pt idx="1095">
                  <c:v>2.718575</c:v>
                </c:pt>
                <c:pt idx="1096">
                  <c:v>2.718575</c:v>
                </c:pt>
                <c:pt idx="1097">
                  <c:v>2.5375860000000001</c:v>
                </c:pt>
                <c:pt idx="1098">
                  <c:v>2.5375860000000001</c:v>
                </c:pt>
                <c:pt idx="1099">
                  <c:v>2.4603470000000001</c:v>
                </c:pt>
                <c:pt idx="1100">
                  <c:v>2.4151199999999999</c:v>
                </c:pt>
                <c:pt idx="1101">
                  <c:v>2.3679559999999999</c:v>
                </c:pt>
                <c:pt idx="1102">
                  <c:v>2.225581</c:v>
                </c:pt>
                <c:pt idx="1103">
                  <c:v>2.225581</c:v>
                </c:pt>
                <c:pt idx="1104">
                  <c:v>2.0571470000000001</c:v>
                </c:pt>
                <c:pt idx="1105">
                  <c:v>2.0571470000000001</c:v>
                </c:pt>
                <c:pt idx="1106">
                  <c:v>2.0571470000000001</c:v>
                </c:pt>
                <c:pt idx="1107">
                  <c:v>1.9851589999999999</c:v>
                </c:pt>
                <c:pt idx="1108">
                  <c:v>1.938922</c:v>
                </c:pt>
                <c:pt idx="1109">
                  <c:v>1.892854</c:v>
                </c:pt>
                <c:pt idx="1110">
                  <c:v>1.7579629999999999</c:v>
                </c:pt>
                <c:pt idx="1111">
                  <c:v>1.7579629999999999</c:v>
                </c:pt>
                <c:pt idx="1112">
                  <c:v>1.595618</c:v>
                </c:pt>
                <c:pt idx="1113">
                  <c:v>1.595618</c:v>
                </c:pt>
                <c:pt idx="1114">
                  <c:v>1.595618</c:v>
                </c:pt>
                <c:pt idx="1115">
                  <c:v>1.5257400000000001</c:v>
                </c:pt>
                <c:pt idx="1116">
                  <c:v>1.481339</c:v>
                </c:pt>
                <c:pt idx="1117">
                  <c:v>1.4374929999999999</c:v>
                </c:pt>
                <c:pt idx="1118">
                  <c:v>1.31179</c:v>
                </c:pt>
                <c:pt idx="1119">
                  <c:v>1.31179</c:v>
                </c:pt>
                <c:pt idx="1120">
                  <c:v>1.164093</c:v>
                </c:pt>
                <c:pt idx="1121">
                  <c:v>1.164093</c:v>
                </c:pt>
                <c:pt idx="1122">
                  <c:v>1.164093</c:v>
                </c:pt>
                <c:pt idx="1123">
                  <c:v>1.101426</c:v>
                </c:pt>
                <c:pt idx="1124">
                  <c:v>1.065402</c:v>
                </c:pt>
                <c:pt idx="1125">
                  <c:v>1.028619</c:v>
                </c:pt>
                <c:pt idx="1126">
                  <c:v>0.92551600000000001</c:v>
                </c:pt>
                <c:pt idx="1127">
                  <c:v>0.92551600000000001</c:v>
                </c:pt>
                <c:pt idx="1128">
                  <c:v>0.81045800000000001</c:v>
                </c:pt>
                <c:pt idx="1129">
                  <c:v>0.81045800000000001</c:v>
                </c:pt>
                <c:pt idx="1130">
                  <c:v>0.81045800000000001</c:v>
                </c:pt>
                <c:pt idx="1131">
                  <c:v>0.76620600000000005</c:v>
                </c:pt>
                <c:pt idx="1132">
                  <c:v>0.74068500000000004</c:v>
                </c:pt>
                <c:pt idx="1133">
                  <c:v>0.71543900000000005</c:v>
                </c:pt>
                <c:pt idx="1134">
                  <c:v>0.65050399999999997</c:v>
                </c:pt>
                <c:pt idx="1135">
                  <c:v>0.65050399999999997</c:v>
                </c:pt>
                <c:pt idx="1136">
                  <c:v>0.57749700000000004</c:v>
                </c:pt>
                <c:pt idx="1137">
                  <c:v>0.57749700000000004</c:v>
                </c:pt>
                <c:pt idx="1138">
                  <c:v>0.57749700000000004</c:v>
                </c:pt>
                <c:pt idx="1139">
                  <c:v>0.55147900000000005</c:v>
                </c:pt>
                <c:pt idx="1140">
                  <c:v>0.53537500000000005</c:v>
                </c:pt>
                <c:pt idx="1141">
                  <c:v>0.51993599999999995</c:v>
                </c:pt>
                <c:pt idx="1142">
                  <c:v>0.47345399999999999</c:v>
                </c:pt>
                <c:pt idx="1143">
                  <c:v>0.47345399999999999</c:v>
                </c:pt>
                <c:pt idx="1144">
                  <c:v>0.41539999999999999</c:v>
                </c:pt>
                <c:pt idx="1145">
                  <c:v>0.41539999999999999</c:v>
                </c:pt>
                <c:pt idx="1146">
                  <c:v>0.41539999999999999</c:v>
                </c:pt>
                <c:pt idx="1147">
                  <c:v>0.39255099999999998</c:v>
                </c:pt>
                <c:pt idx="1148">
                  <c:v>0.37678699999999998</c:v>
                </c:pt>
                <c:pt idx="1149">
                  <c:v>0.35983799999999999</c:v>
                </c:pt>
                <c:pt idx="1150">
                  <c:v>0.30224899999999999</c:v>
                </c:pt>
                <c:pt idx="1151">
                  <c:v>0.30224899999999999</c:v>
                </c:pt>
                <c:pt idx="1152">
                  <c:v>0.22189700000000001</c:v>
                </c:pt>
                <c:pt idx="1153">
                  <c:v>0.22189700000000001</c:v>
                </c:pt>
                <c:pt idx="1154">
                  <c:v>0.22189700000000001</c:v>
                </c:pt>
                <c:pt idx="1155">
                  <c:v>0.186472</c:v>
                </c:pt>
                <c:pt idx="1156">
                  <c:v>0.16187099999999999</c:v>
                </c:pt>
                <c:pt idx="1157">
                  <c:v>0.13638700000000001</c:v>
                </c:pt>
                <c:pt idx="1158">
                  <c:v>5.4758000000000001E-2</c:v>
                </c:pt>
                <c:pt idx="1159">
                  <c:v>5.4758000000000001E-2</c:v>
                </c:pt>
                <c:pt idx="1160">
                  <c:v>-4.6508000000000001E-2</c:v>
                </c:pt>
                <c:pt idx="1161">
                  <c:v>-4.6508000000000001E-2</c:v>
                </c:pt>
                <c:pt idx="1162">
                  <c:v>-4.6508000000000001E-2</c:v>
                </c:pt>
                <c:pt idx="1163">
                  <c:v>-8.9828000000000005E-2</c:v>
                </c:pt>
                <c:pt idx="1164">
                  <c:v>-0.11809799999999999</c:v>
                </c:pt>
                <c:pt idx="1165">
                  <c:v>-0.14630799999999999</c:v>
                </c:pt>
                <c:pt idx="1166">
                  <c:v>-0.38745600000000002</c:v>
                </c:pt>
                <c:pt idx="1167">
                  <c:v>-0.38745600000000002</c:v>
                </c:pt>
                <c:pt idx="1168">
                  <c:v>-0.39974599999999999</c:v>
                </c:pt>
                <c:pt idx="1169">
                  <c:v>-0.42397499999999999</c:v>
                </c:pt>
                <c:pt idx="1170">
                  <c:v>-0.44903599999999999</c:v>
                </c:pt>
                <c:pt idx="1171">
                  <c:v>-0.47356199999999998</c:v>
                </c:pt>
                <c:pt idx="1172">
                  <c:v>-0.49755100000000002</c:v>
                </c:pt>
                <c:pt idx="1173">
                  <c:v>-0.520922</c:v>
                </c:pt>
                <c:pt idx="1174">
                  <c:v>-0.62291399999999997</c:v>
                </c:pt>
                <c:pt idx="1175">
                  <c:v>-0.62291399999999997</c:v>
                </c:pt>
                <c:pt idx="1176">
                  <c:v>-0.63512900000000005</c:v>
                </c:pt>
                <c:pt idx="1177">
                  <c:v>-0.65525999999999995</c:v>
                </c:pt>
                <c:pt idx="1178">
                  <c:v>-0.67382699999999995</c:v>
                </c:pt>
                <c:pt idx="1179">
                  <c:v>-0.69122300000000003</c:v>
                </c:pt>
                <c:pt idx="1180">
                  <c:v>-0.70686099999999996</c:v>
                </c:pt>
                <c:pt idx="1181">
                  <c:v>-0.71976499999999999</c:v>
                </c:pt>
                <c:pt idx="1182">
                  <c:v>-0.77000900000000005</c:v>
                </c:pt>
                <c:pt idx="1183">
                  <c:v>-0.77000900000000005</c:v>
                </c:pt>
                <c:pt idx="1184">
                  <c:v>-0.77324099999999996</c:v>
                </c:pt>
                <c:pt idx="1185">
                  <c:v>-0.77821899999999999</c:v>
                </c:pt>
                <c:pt idx="1186">
                  <c:v>-0.78111200000000003</c:v>
                </c:pt>
                <c:pt idx="1187">
                  <c:v>-0.78202000000000005</c:v>
                </c:pt>
                <c:pt idx="1188">
                  <c:v>-0.78096900000000002</c:v>
                </c:pt>
                <c:pt idx="1189">
                  <c:v>-0.77829199999999998</c:v>
                </c:pt>
                <c:pt idx="1190">
                  <c:v>-0.76361000000000001</c:v>
                </c:pt>
                <c:pt idx="1191">
                  <c:v>-0.76361000000000001</c:v>
                </c:pt>
                <c:pt idx="1192">
                  <c:v>-0.75877799999999995</c:v>
                </c:pt>
                <c:pt idx="1193">
                  <c:v>-0.75149699999999997</c:v>
                </c:pt>
                <c:pt idx="1194">
                  <c:v>-0.74352600000000002</c:v>
                </c:pt>
                <c:pt idx="1195">
                  <c:v>-0.73455899999999996</c:v>
                </c:pt>
                <c:pt idx="1196">
                  <c:v>-0.72583799999999998</c:v>
                </c:pt>
                <c:pt idx="1197">
                  <c:v>-0.71668200000000004</c:v>
                </c:pt>
                <c:pt idx="1198">
                  <c:v>-0.677844</c:v>
                </c:pt>
                <c:pt idx="1199">
                  <c:v>-0.677844</c:v>
                </c:pt>
                <c:pt idx="1200">
                  <c:v>-0.67192099999999999</c:v>
                </c:pt>
                <c:pt idx="1201">
                  <c:v>-0.662609</c:v>
                </c:pt>
                <c:pt idx="1202">
                  <c:v>-0.65374100000000002</c:v>
                </c:pt>
                <c:pt idx="1203">
                  <c:v>-0.64609899999999998</c:v>
                </c:pt>
                <c:pt idx="1204">
                  <c:v>-0.63927999999999996</c:v>
                </c:pt>
                <c:pt idx="1205">
                  <c:v>-0.63349900000000003</c:v>
                </c:pt>
                <c:pt idx="1206">
                  <c:v>-0.61843099999999995</c:v>
                </c:pt>
                <c:pt idx="1207">
                  <c:v>-0.61843099999999995</c:v>
                </c:pt>
                <c:pt idx="1208">
                  <c:v>-0.61814000000000002</c:v>
                </c:pt>
                <c:pt idx="1209">
                  <c:v>-0.61886099999999999</c:v>
                </c:pt>
                <c:pt idx="1210">
                  <c:v>-0.62126300000000001</c:v>
                </c:pt>
                <c:pt idx="1211">
                  <c:v>-0.62581699999999996</c:v>
                </c:pt>
                <c:pt idx="1212">
                  <c:v>-0.63216499999999998</c:v>
                </c:pt>
                <c:pt idx="1213">
                  <c:v>-0.64008699999999996</c:v>
                </c:pt>
                <c:pt idx="1214">
                  <c:v>-0.682168</c:v>
                </c:pt>
                <c:pt idx="1215">
                  <c:v>-0.682168</c:v>
                </c:pt>
                <c:pt idx="1216">
                  <c:v>-0.68985600000000002</c:v>
                </c:pt>
                <c:pt idx="1217">
                  <c:v>-0.70327099999999998</c:v>
                </c:pt>
                <c:pt idx="1218">
                  <c:v>-0.71823199999999998</c:v>
                </c:pt>
                <c:pt idx="1219">
                  <c:v>-0.73426400000000003</c:v>
                </c:pt>
                <c:pt idx="1220">
                  <c:v>-0.75129500000000005</c:v>
                </c:pt>
                <c:pt idx="1221">
                  <c:v>-0.76925600000000005</c:v>
                </c:pt>
                <c:pt idx="1222">
                  <c:v>-0.84833700000000001</c:v>
                </c:pt>
                <c:pt idx="1223">
                  <c:v>-0.84833700000000001</c:v>
                </c:pt>
                <c:pt idx="1224">
                  <c:v>-0.86157700000000004</c:v>
                </c:pt>
                <c:pt idx="1225">
                  <c:v>-0.88209899999999997</c:v>
                </c:pt>
                <c:pt idx="1226">
                  <c:v>-0.90313200000000005</c:v>
                </c:pt>
                <c:pt idx="1227">
                  <c:v>-0.92368799999999995</c:v>
                </c:pt>
                <c:pt idx="1228">
                  <c:v>-0.94519900000000001</c:v>
                </c:pt>
                <c:pt idx="1229">
                  <c:v>-0.96704299999999999</c:v>
                </c:pt>
                <c:pt idx="1230">
                  <c:v>-1.062098</c:v>
                </c:pt>
                <c:pt idx="1231">
                  <c:v>-1.062098</c:v>
                </c:pt>
                <c:pt idx="1232">
                  <c:v>-1.076022</c:v>
                </c:pt>
                <c:pt idx="1233">
                  <c:v>-1.0994820000000001</c:v>
                </c:pt>
                <c:pt idx="1234">
                  <c:v>-1.123602</c:v>
                </c:pt>
                <c:pt idx="1235">
                  <c:v>-1.148463</c:v>
                </c:pt>
                <c:pt idx="1236">
                  <c:v>-1.1737439999999999</c:v>
                </c:pt>
                <c:pt idx="1237">
                  <c:v>-1.1994590000000001</c:v>
                </c:pt>
                <c:pt idx="1238">
                  <c:v>-1.3175859999999999</c:v>
                </c:pt>
                <c:pt idx="1239">
                  <c:v>-1.3175859999999999</c:v>
                </c:pt>
                <c:pt idx="1240">
                  <c:v>-1.335877</c:v>
                </c:pt>
                <c:pt idx="1241">
                  <c:v>-1.3654090000000001</c:v>
                </c:pt>
                <c:pt idx="1242">
                  <c:v>-1.3946460000000001</c:v>
                </c:pt>
                <c:pt idx="1243">
                  <c:v>-1.4264829999999999</c:v>
                </c:pt>
                <c:pt idx="1244">
                  <c:v>-1.45964</c:v>
                </c:pt>
                <c:pt idx="1245">
                  <c:v>-1.4941960000000001</c:v>
                </c:pt>
                <c:pt idx="1246">
                  <c:v>-1.6553880000000001</c:v>
                </c:pt>
                <c:pt idx="1247">
                  <c:v>-1.6553880000000001</c:v>
                </c:pt>
                <c:pt idx="1248">
                  <c:v>-1.6783079999999999</c:v>
                </c:pt>
                <c:pt idx="1249">
                  <c:v>-1.7186250000000001</c:v>
                </c:pt>
                <c:pt idx="1250">
                  <c:v>-1.7603880000000001</c:v>
                </c:pt>
                <c:pt idx="1251">
                  <c:v>-1.801571</c:v>
                </c:pt>
                <c:pt idx="1252">
                  <c:v>-1.846033</c:v>
                </c:pt>
                <c:pt idx="1253">
                  <c:v>-1.8917060000000001</c:v>
                </c:pt>
                <c:pt idx="1254">
                  <c:v>-2.0998800000000002</c:v>
                </c:pt>
                <c:pt idx="1255">
                  <c:v>-2.0998800000000002</c:v>
                </c:pt>
                <c:pt idx="1256">
                  <c:v>-2.1282770000000002</c:v>
                </c:pt>
                <c:pt idx="1257">
                  <c:v>-2.1775139999999999</c:v>
                </c:pt>
                <c:pt idx="1258">
                  <c:v>-2.226645</c:v>
                </c:pt>
                <c:pt idx="1259">
                  <c:v>-2.2770869999999999</c:v>
                </c:pt>
                <c:pt idx="1260">
                  <c:v>-2.3255810000000001</c:v>
                </c:pt>
                <c:pt idx="1261">
                  <c:v>-2.3766560000000001</c:v>
                </c:pt>
                <c:pt idx="1262">
                  <c:v>-2.427797</c:v>
                </c:pt>
                <c:pt idx="1263">
                  <c:v>-2.6014970000000002</c:v>
                </c:pt>
                <c:pt idx="1264">
                  <c:v>-2.6014970000000002</c:v>
                </c:pt>
                <c:pt idx="1265">
                  <c:v>-2.6014970000000002</c:v>
                </c:pt>
                <c:pt idx="1266">
                  <c:v>-2.6014970000000002</c:v>
                </c:pt>
                <c:pt idx="1267">
                  <c:v>-2.6311179999999998</c:v>
                </c:pt>
                <c:pt idx="1268">
                  <c:v>-2.6814330000000002</c:v>
                </c:pt>
                <c:pt idx="1269">
                  <c:v>-2.7310910000000002</c:v>
                </c:pt>
                <c:pt idx="1270">
                  <c:v>-2.9181080000000001</c:v>
                </c:pt>
                <c:pt idx="1271">
                  <c:v>-2.9181080000000001</c:v>
                </c:pt>
                <c:pt idx="1272">
                  <c:v>-2.9181080000000001</c:v>
                </c:pt>
                <c:pt idx="1273">
                  <c:v>-3.0709409999999999</c:v>
                </c:pt>
                <c:pt idx="1274">
                  <c:v>-3.0709409999999999</c:v>
                </c:pt>
                <c:pt idx="1275">
                  <c:v>-3.095977</c:v>
                </c:pt>
                <c:pt idx="1276">
                  <c:v>-3.1382560000000002</c:v>
                </c:pt>
                <c:pt idx="1277">
                  <c:v>-3.1795110000000002</c:v>
                </c:pt>
                <c:pt idx="1278">
                  <c:v>-3.3329979999999999</c:v>
                </c:pt>
                <c:pt idx="1279">
                  <c:v>-3.3329979999999999</c:v>
                </c:pt>
                <c:pt idx="1280">
                  <c:v>-3.3329979999999999</c:v>
                </c:pt>
                <c:pt idx="1281">
                  <c:v>-3.462151</c:v>
                </c:pt>
                <c:pt idx="1282">
                  <c:v>-3.462151</c:v>
                </c:pt>
                <c:pt idx="1283">
                  <c:v>-3.4828199999999998</c:v>
                </c:pt>
                <c:pt idx="1284">
                  <c:v>-3.5185339999999998</c:v>
                </c:pt>
                <c:pt idx="1285">
                  <c:v>-3.5537459999999998</c:v>
                </c:pt>
                <c:pt idx="1286">
                  <c:v>-3.6891050000000001</c:v>
                </c:pt>
                <c:pt idx="1287">
                  <c:v>-3.6891050000000001</c:v>
                </c:pt>
                <c:pt idx="1288">
                  <c:v>-3.6891050000000001</c:v>
                </c:pt>
                <c:pt idx="1289">
                  <c:v>-3.8066019999999998</c:v>
                </c:pt>
                <c:pt idx="1290">
                  <c:v>-3.8066019999999998</c:v>
                </c:pt>
                <c:pt idx="1291">
                  <c:v>-3.8261539999999998</c:v>
                </c:pt>
                <c:pt idx="1292">
                  <c:v>-3.8574519999999999</c:v>
                </c:pt>
                <c:pt idx="1293">
                  <c:v>-3.8895770000000001</c:v>
                </c:pt>
                <c:pt idx="1294">
                  <c:v>-4.1547830000000001</c:v>
                </c:pt>
                <c:pt idx="1295">
                  <c:v>-4.1547830000000001</c:v>
                </c:pt>
                <c:pt idx="1296">
                  <c:v>-4.1547830000000001</c:v>
                </c:pt>
                <c:pt idx="1297">
                  <c:v>-4.1660959999999996</c:v>
                </c:pt>
                <c:pt idx="1298">
                  <c:v>-4.1870789999999998</c:v>
                </c:pt>
                <c:pt idx="1299">
                  <c:v>-4.2085699999999999</c:v>
                </c:pt>
                <c:pt idx="1300">
                  <c:v>-4.2274900000000004</c:v>
                </c:pt>
                <c:pt idx="1301">
                  <c:v>-4.2622720000000003</c:v>
                </c:pt>
                <c:pt idx="1302">
                  <c:v>-4.2774489999999998</c:v>
                </c:pt>
                <c:pt idx="1303">
                  <c:v>-4.3313319999999997</c:v>
                </c:pt>
                <c:pt idx="1304">
                  <c:v>-4.3313319999999997</c:v>
                </c:pt>
                <c:pt idx="1305">
                  <c:v>-4.3389119999999997</c:v>
                </c:pt>
                <c:pt idx="1306">
                  <c:v>-4.3503090000000002</c:v>
                </c:pt>
                <c:pt idx="1307">
                  <c:v>-4.360309</c:v>
                </c:pt>
                <c:pt idx="1308">
                  <c:v>-4.3689229999999997</c:v>
                </c:pt>
                <c:pt idx="1309">
                  <c:v>-4.3844180000000001</c:v>
                </c:pt>
                <c:pt idx="1310">
                  <c:v>-4.39093</c:v>
                </c:pt>
                <c:pt idx="1311">
                  <c:v>-4.4179040000000001</c:v>
                </c:pt>
                <c:pt idx="1312">
                  <c:v>-4.4179040000000001</c:v>
                </c:pt>
                <c:pt idx="1313">
                  <c:v>-4.4199669999999998</c:v>
                </c:pt>
                <c:pt idx="1314">
                  <c:v>-4.4286209999999997</c:v>
                </c:pt>
                <c:pt idx="1315">
                  <c:v>-4.4325789999999996</c:v>
                </c:pt>
                <c:pt idx="1316">
                  <c:v>-4.4358659999999999</c:v>
                </c:pt>
                <c:pt idx="1317">
                  <c:v>-4.4390260000000001</c:v>
                </c:pt>
                <c:pt idx="1318">
                  <c:v>-4.4418150000000001</c:v>
                </c:pt>
                <c:pt idx="1319">
                  <c:v>-4.4572750000000001</c:v>
                </c:pt>
                <c:pt idx="1320">
                  <c:v>-4.4572750000000001</c:v>
                </c:pt>
                <c:pt idx="1321">
                  <c:v>-4.4580529999999996</c:v>
                </c:pt>
                <c:pt idx="1322">
                  <c:v>-4.4621040000000001</c:v>
                </c:pt>
                <c:pt idx="1323">
                  <c:v>-4.464035</c:v>
                </c:pt>
                <c:pt idx="1324">
                  <c:v>-4.465522</c:v>
                </c:pt>
                <c:pt idx="1325">
                  <c:v>-4.4669429999999997</c:v>
                </c:pt>
                <c:pt idx="1326">
                  <c:v>-4.4677939999999996</c:v>
                </c:pt>
                <c:pt idx="1327">
                  <c:v>-4.477646</c:v>
                </c:pt>
                <c:pt idx="1328">
                  <c:v>-4.477646</c:v>
                </c:pt>
                <c:pt idx="1329">
                  <c:v>-4.4766450000000004</c:v>
                </c:pt>
                <c:pt idx="1330">
                  <c:v>-4.4758909999999998</c:v>
                </c:pt>
                <c:pt idx="1331">
                  <c:v>-4.4747510000000004</c:v>
                </c:pt>
                <c:pt idx="1332">
                  <c:v>-4.4729549999999998</c:v>
                </c:pt>
                <c:pt idx="1333">
                  <c:v>-4.4706299999999999</c:v>
                </c:pt>
                <c:pt idx="1334">
                  <c:v>-4.4677509999999998</c:v>
                </c:pt>
                <c:pt idx="1335">
                  <c:v>-4.4644360000000001</c:v>
                </c:pt>
                <c:pt idx="1336">
                  <c:v>-4.4644360000000001</c:v>
                </c:pt>
                <c:pt idx="1337">
                  <c:v>-4.460566</c:v>
                </c:pt>
                <c:pt idx="1338">
                  <c:v>-4.4508169999999998</c:v>
                </c:pt>
                <c:pt idx="1339">
                  <c:v>-4.445106</c:v>
                </c:pt>
                <c:pt idx="1340">
                  <c:v>-4.4388920000000001</c:v>
                </c:pt>
                <c:pt idx="1341">
                  <c:v>-4.432258</c:v>
                </c:pt>
                <c:pt idx="1342">
                  <c:v>-4.4081869999999999</c:v>
                </c:pt>
                <c:pt idx="1343">
                  <c:v>-4.4081869999999999</c:v>
                </c:pt>
                <c:pt idx="1344">
                  <c:v>-4.4081869999999999</c:v>
                </c:pt>
                <c:pt idx="1345">
                  <c:v>-4.4020970000000004</c:v>
                </c:pt>
                <c:pt idx="1346">
                  <c:v>-4.3852679999999999</c:v>
                </c:pt>
                <c:pt idx="1347">
                  <c:v>-4.3763339999999999</c:v>
                </c:pt>
                <c:pt idx="1348">
                  <c:v>-4.367445</c:v>
                </c:pt>
                <c:pt idx="1349">
                  <c:v>-4.3580189999999996</c:v>
                </c:pt>
                <c:pt idx="1350">
                  <c:v>-4.3230199999999996</c:v>
                </c:pt>
                <c:pt idx="1351">
                  <c:v>-4.3230199999999996</c:v>
                </c:pt>
                <c:pt idx="1352">
                  <c:v>-4.3230199999999996</c:v>
                </c:pt>
                <c:pt idx="1353">
                  <c:v>-4.3159099999999997</c:v>
                </c:pt>
                <c:pt idx="1354">
                  <c:v>-4.2957039999999997</c:v>
                </c:pt>
                <c:pt idx="1355">
                  <c:v>-4.2855340000000002</c:v>
                </c:pt>
                <c:pt idx="1356">
                  <c:v>-4.2753209999999999</c:v>
                </c:pt>
                <c:pt idx="1357">
                  <c:v>-4.2655779999999996</c:v>
                </c:pt>
                <c:pt idx="1358">
                  <c:v>-4.2294739999999997</c:v>
                </c:pt>
                <c:pt idx="1359">
                  <c:v>-4.2294739999999997</c:v>
                </c:pt>
                <c:pt idx="1360">
                  <c:v>-4.2294739999999997</c:v>
                </c:pt>
                <c:pt idx="1361">
                  <c:v>-4.2224529999999998</c:v>
                </c:pt>
                <c:pt idx="1362">
                  <c:v>-4.2055829999999998</c:v>
                </c:pt>
                <c:pt idx="1363">
                  <c:v>-4.1978239999999998</c:v>
                </c:pt>
                <c:pt idx="1364">
                  <c:v>-4.1907860000000001</c:v>
                </c:pt>
                <c:pt idx="1365">
                  <c:v>-4.1844599999999996</c:v>
                </c:pt>
                <c:pt idx="1366">
                  <c:v>-4.1682290000000002</c:v>
                </c:pt>
                <c:pt idx="1367">
                  <c:v>-4.1682290000000002</c:v>
                </c:pt>
                <c:pt idx="1368">
                  <c:v>-4.1682290000000002</c:v>
                </c:pt>
                <c:pt idx="1369">
                  <c:v>-4.1642939999999999</c:v>
                </c:pt>
                <c:pt idx="1370">
                  <c:v>-4.1569190000000003</c:v>
                </c:pt>
                <c:pt idx="1371">
                  <c:v>-4.1538659999999998</c:v>
                </c:pt>
                <c:pt idx="1372">
                  <c:v>-4.151211</c:v>
                </c:pt>
                <c:pt idx="1373">
                  <c:v>-4.1488129999999996</c:v>
                </c:pt>
                <c:pt idx="1374">
                  <c:v>-4.1463089999999996</c:v>
                </c:pt>
                <c:pt idx="1375">
                  <c:v>-4.1463089999999996</c:v>
                </c:pt>
                <c:pt idx="1376">
                  <c:v>-4.1463089999999996</c:v>
                </c:pt>
                <c:pt idx="1377">
                  <c:v>-4.1437660000000003</c:v>
                </c:pt>
                <c:pt idx="1378">
                  <c:v>-4.1390130000000003</c:v>
                </c:pt>
                <c:pt idx="1379">
                  <c:v>-4.1363789999999998</c:v>
                </c:pt>
                <c:pt idx="1380">
                  <c:v>-4.1335059999999997</c:v>
                </c:pt>
                <c:pt idx="1381">
                  <c:v>-4.1303679999999998</c:v>
                </c:pt>
                <c:pt idx="1382">
                  <c:v>-4.1223809999999999</c:v>
                </c:pt>
                <c:pt idx="1383">
                  <c:v>-4.1223809999999999</c:v>
                </c:pt>
                <c:pt idx="1384">
                  <c:v>-4.1223809999999999</c:v>
                </c:pt>
                <c:pt idx="1385">
                  <c:v>-4.1143479999999997</c:v>
                </c:pt>
                <c:pt idx="1386">
                  <c:v>-4.1097619999999999</c:v>
                </c:pt>
                <c:pt idx="1387">
                  <c:v>-4.1048970000000002</c:v>
                </c:pt>
                <c:pt idx="1388">
                  <c:v>-4.0996579999999998</c:v>
                </c:pt>
                <c:pt idx="1389">
                  <c:v>-4.094239</c:v>
                </c:pt>
                <c:pt idx="1390">
                  <c:v>-4.0703269999999998</c:v>
                </c:pt>
                <c:pt idx="1391">
                  <c:v>-4.0703269999999998</c:v>
                </c:pt>
                <c:pt idx="1392">
                  <c:v>-4.0703269999999998</c:v>
                </c:pt>
                <c:pt idx="1393">
                  <c:v>-4.0598109999999998</c:v>
                </c:pt>
                <c:pt idx="1394">
                  <c:v>-4.0533549999999998</c:v>
                </c:pt>
                <c:pt idx="1395">
                  <c:v>-4.0467149999999998</c:v>
                </c:pt>
                <c:pt idx="1396">
                  <c:v>-4.0399839999999996</c:v>
                </c:pt>
                <c:pt idx="1397">
                  <c:v>-4.033334</c:v>
                </c:pt>
                <c:pt idx="1398">
                  <c:v>-3.9879660000000001</c:v>
                </c:pt>
                <c:pt idx="1399">
                  <c:v>-3.9879660000000001</c:v>
                </c:pt>
                <c:pt idx="1400">
                  <c:v>-3.9879660000000001</c:v>
                </c:pt>
                <c:pt idx="1401">
                  <c:v>-3.976289</c:v>
                </c:pt>
                <c:pt idx="1402">
                  <c:v>-3.9695990000000001</c:v>
                </c:pt>
                <c:pt idx="1403">
                  <c:v>-3.9630839999999998</c:v>
                </c:pt>
                <c:pt idx="1404">
                  <c:v>-3.956496</c:v>
                </c:pt>
                <c:pt idx="1405">
                  <c:v>-3.950097</c:v>
                </c:pt>
                <c:pt idx="1406">
                  <c:v>-3.9291480000000001</c:v>
                </c:pt>
                <c:pt idx="1407">
                  <c:v>-3.9291480000000001</c:v>
                </c:pt>
                <c:pt idx="1408">
                  <c:v>-3.9291480000000001</c:v>
                </c:pt>
                <c:pt idx="1409">
                  <c:v>-3.9182320000000002</c:v>
                </c:pt>
                <c:pt idx="1410">
                  <c:v>-3.9118529999999998</c:v>
                </c:pt>
                <c:pt idx="1411">
                  <c:v>-3.9054350000000002</c:v>
                </c:pt>
                <c:pt idx="1412">
                  <c:v>-3.8986360000000002</c:v>
                </c:pt>
                <c:pt idx="1413">
                  <c:v>-3.8913060000000002</c:v>
                </c:pt>
                <c:pt idx="1414">
                  <c:v>-3.8621810000000001</c:v>
                </c:pt>
                <c:pt idx="1415">
                  <c:v>-3.8621810000000001</c:v>
                </c:pt>
                <c:pt idx="1416">
                  <c:v>-3.8621810000000001</c:v>
                </c:pt>
                <c:pt idx="1417">
                  <c:v>-3.847067</c:v>
                </c:pt>
                <c:pt idx="1418">
                  <c:v>-3.8374100000000002</c:v>
                </c:pt>
                <c:pt idx="1419">
                  <c:v>-3.8272970000000002</c:v>
                </c:pt>
                <c:pt idx="1420">
                  <c:v>-3.8170809999999999</c:v>
                </c:pt>
                <c:pt idx="1421">
                  <c:v>-3.8061029999999998</c:v>
                </c:pt>
                <c:pt idx="1422">
                  <c:v>-3.7252100000000001</c:v>
                </c:pt>
                <c:pt idx="1423">
                  <c:v>-3.7138179999999998</c:v>
                </c:pt>
                <c:pt idx="1424">
                  <c:v>-3.7018080000000002</c:v>
                </c:pt>
                <c:pt idx="1425">
                  <c:v>-3.689168</c:v>
                </c:pt>
                <c:pt idx="1426">
                  <c:v>-3.6764230000000002</c:v>
                </c:pt>
                <c:pt idx="1427">
                  <c:v>-3.6636120000000001</c:v>
                </c:pt>
                <c:pt idx="1428">
                  <c:v>-3.6507299999999998</c:v>
                </c:pt>
                <c:pt idx="1429">
                  <c:v>-3.6507299999999998</c:v>
                </c:pt>
                <c:pt idx="1430">
                  <c:v>-3.604914</c:v>
                </c:pt>
                <c:pt idx="1431">
                  <c:v>-3.592117</c:v>
                </c:pt>
                <c:pt idx="1432">
                  <c:v>-3.5798749999999999</c:v>
                </c:pt>
                <c:pt idx="1433">
                  <c:v>-3.5672899999999998</c:v>
                </c:pt>
                <c:pt idx="1434">
                  <c:v>-3.5549189999999999</c:v>
                </c:pt>
                <c:pt idx="1435">
                  <c:v>-3.542783</c:v>
                </c:pt>
                <c:pt idx="1436">
                  <c:v>-3.530932</c:v>
                </c:pt>
                <c:pt idx="1437">
                  <c:v>-3.530932</c:v>
                </c:pt>
                <c:pt idx="1438">
                  <c:v>-3.4903930000000001</c:v>
                </c:pt>
                <c:pt idx="1439">
                  <c:v>-3.4801120000000001</c:v>
                </c:pt>
                <c:pt idx="1440">
                  <c:v>-3.4698699999999998</c:v>
                </c:pt>
                <c:pt idx="1441">
                  <c:v>-3.460045</c:v>
                </c:pt>
                <c:pt idx="1442">
                  <c:v>-3.4507569999999999</c:v>
                </c:pt>
                <c:pt idx="1443">
                  <c:v>-3.441754</c:v>
                </c:pt>
                <c:pt idx="1444">
                  <c:v>-3.433122</c:v>
                </c:pt>
                <c:pt idx="1445">
                  <c:v>-3.433122</c:v>
                </c:pt>
                <c:pt idx="1446">
                  <c:v>-3.4052150000000001</c:v>
                </c:pt>
                <c:pt idx="1447">
                  <c:v>-3.3975960000000001</c:v>
                </c:pt>
                <c:pt idx="1448">
                  <c:v>-3.3903050000000001</c:v>
                </c:pt>
                <c:pt idx="1449">
                  <c:v>-3.3831720000000001</c:v>
                </c:pt>
                <c:pt idx="1450">
                  <c:v>-3.3762099999999999</c:v>
                </c:pt>
                <c:pt idx="1451">
                  <c:v>-3.3695870000000001</c:v>
                </c:pt>
                <c:pt idx="1452">
                  <c:v>-3.3628360000000002</c:v>
                </c:pt>
                <c:pt idx="1453">
                  <c:v>-3.3628360000000002</c:v>
                </c:pt>
                <c:pt idx="1454">
                  <c:v>-3.3403339999999999</c:v>
                </c:pt>
                <c:pt idx="1455">
                  <c:v>-3.3335080000000001</c:v>
                </c:pt>
                <c:pt idx="1456">
                  <c:v>-3.3265530000000001</c:v>
                </c:pt>
                <c:pt idx="1457">
                  <c:v>-3.3197739999999998</c:v>
                </c:pt>
                <c:pt idx="1458">
                  <c:v>-3.3125170000000002</c:v>
                </c:pt>
                <c:pt idx="1459">
                  <c:v>-3.305107</c:v>
                </c:pt>
                <c:pt idx="1460">
                  <c:v>-3.297488</c:v>
                </c:pt>
                <c:pt idx="1461">
                  <c:v>-3.297488</c:v>
                </c:pt>
                <c:pt idx="1462">
                  <c:v>-3.2768079999999999</c:v>
                </c:pt>
                <c:pt idx="1463">
                  <c:v>-3.2768079999999999</c:v>
                </c:pt>
                <c:pt idx="1464">
                  <c:v>-3.2768079999999999</c:v>
                </c:pt>
                <c:pt idx="1465">
                  <c:v>-3.262985</c:v>
                </c:pt>
                <c:pt idx="1466">
                  <c:v>-3.254645</c:v>
                </c:pt>
                <c:pt idx="1467">
                  <c:v>-3.246108</c:v>
                </c:pt>
                <c:pt idx="1468">
                  <c:v>-3.2374130000000001</c:v>
                </c:pt>
                <c:pt idx="1469">
                  <c:v>-3.2285249999999999</c:v>
                </c:pt>
                <c:pt idx="1470">
                  <c:v>-3.2195839999999998</c:v>
                </c:pt>
                <c:pt idx="1471">
                  <c:v>-3.2195839999999998</c:v>
                </c:pt>
                <c:pt idx="1472">
                  <c:v>-3.1943410000000001</c:v>
                </c:pt>
                <c:pt idx="1473">
                  <c:v>-3.1943410000000001</c:v>
                </c:pt>
                <c:pt idx="1474">
                  <c:v>-3.1943410000000001</c:v>
                </c:pt>
                <c:pt idx="1475">
                  <c:v>-3.1878579999999999</c:v>
                </c:pt>
                <c:pt idx="1476">
                  <c:v>-3.1783790000000001</c:v>
                </c:pt>
                <c:pt idx="1477">
                  <c:v>-3.168774</c:v>
                </c:pt>
                <c:pt idx="1478">
                  <c:v>-3.1396160000000002</c:v>
                </c:pt>
                <c:pt idx="1479">
                  <c:v>-3.1296010000000001</c:v>
                </c:pt>
                <c:pt idx="1480">
                  <c:v>-3.1296010000000001</c:v>
                </c:pt>
                <c:pt idx="1481">
                  <c:v>-3.1012789999999999</c:v>
                </c:pt>
                <c:pt idx="1482">
                  <c:v>-3.1012789999999999</c:v>
                </c:pt>
                <c:pt idx="1483">
                  <c:v>-3.1012789999999999</c:v>
                </c:pt>
                <c:pt idx="1484">
                  <c:v>-3.0842019999999999</c:v>
                </c:pt>
                <c:pt idx="1485">
                  <c:v>-3.0740099999999999</c:v>
                </c:pt>
                <c:pt idx="1486">
                  <c:v>-3.0438890000000001</c:v>
                </c:pt>
                <c:pt idx="1487">
                  <c:v>-3.0336240000000001</c:v>
                </c:pt>
                <c:pt idx="1488">
                  <c:v>-3.0336240000000001</c:v>
                </c:pt>
                <c:pt idx="1489">
                  <c:v>-3.0057520000000002</c:v>
                </c:pt>
                <c:pt idx="1490">
                  <c:v>-3.0057520000000002</c:v>
                </c:pt>
                <c:pt idx="1491">
                  <c:v>-3.0057520000000002</c:v>
                </c:pt>
                <c:pt idx="1492">
                  <c:v>-2.9891760000000001</c:v>
                </c:pt>
                <c:pt idx="1493">
                  <c:v>-2.9801549999999999</c:v>
                </c:pt>
                <c:pt idx="1494">
                  <c:v>-2.9539399999999998</c:v>
                </c:pt>
                <c:pt idx="1495">
                  <c:v>-2.945856</c:v>
                </c:pt>
                <c:pt idx="1496">
                  <c:v>-2.945856</c:v>
                </c:pt>
                <c:pt idx="1497">
                  <c:v>-2.924674</c:v>
                </c:pt>
                <c:pt idx="1498">
                  <c:v>-2.924674</c:v>
                </c:pt>
                <c:pt idx="1499">
                  <c:v>-2.924674</c:v>
                </c:pt>
                <c:pt idx="1500">
                  <c:v>-2.912471</c:v>
                </c:pt>
                <c:pt idx="1501">
                  <c:v>-2.9057490000000001</c:v>
                </c:pt>
                <c:pt idx="1502">
                  <c:v>-2.8870309999999999</c:v>
                </c:pt>
                <c:pt idx="1503">
                  <c:v>-2.881262</c:v>
                </c:pt>
                <c:pt idx="1504">
                  <c:v>-2.881262</c:v>
                </c:pt>
                <c:pt idx="1505">
                  <c:v>-2.8669760000000002</c:v>
                </c:pt>
                <c:pt idx="1506">
                  <c:v>-2.8669760000000002</c:v>
                </c:pt>
                <c:pt idx="1507">
                  <c:v>-2.8669760000000002</c:v>
                </c:pt>
                <c:pt idx="1508">
                  <c:v>-2.857272</c:v>
                </c:pt>
                <c:pt idx="1509">
                  <c:v>-2.8521809999999999</c:v>
                </c:pt>
                <c:pt idx="1510">
                  <c:v>-2.836773</c:v>
                </c:pt>
                <c:pt idx="1511">
                  <c:v>-2.8317480000000002</c:v>
                </c:pt>
                <c:pt idx="1512">
                  <c:v>-2.8317480000000002</c:v>
                </c:pt>
                <c:pt idx="1513">
                  <c:v>-2.8193670000000002</c:v>
                </c:pt>
                <c:pt idx="1514">
                  <c:v>-2.8193670000000002</c:v>
                </c:pt>
                <c:pt idx="1515">
                  <c:v>-2.8193670000000002</c:v>
                </c:pt>
                <c:pt idx="1516">
                  <c:v>-2.8104450000000001</c:v>
                </c:pt>
                <c:pt idx="1517">
                  <c:v>-2.8054250000000001</c:v>
                </c:pt>
                <c:pt idx="1518">
                  <c:v>-2.7908689999999998</c:v>
                </c:pt>
                <c:pt idx="1519">
                  <c:v>-2.7860140000000002</c:v>
                </c:pt>
                <c:pt idx="1520">
                  <c:v>-2.7860140000000002</c:v>
                </c:pt>
                <c:pt idx="1521">
                  <c:v>-2.7860140000000002</c:v>
                </c:pt>
                <c:pt idx="1522">
                  <c:v>-2.774591</c:v>
                </c:pt>
                <c:pt idx="1523">
                  <c:v>-2.774591</c:v>
                </c:pt>
                <c:pt idx="1524">
                  <c:v>-2.774591</c:v>
                </c:pt>
                <c:pt idx="1525">
                  <c:v>-2.7709000000000001</c:v>
                </c:pt>
                <c:pt idx="1526">
                  <c:v>-2.7578019999999999</c:v>
                </c:pt>
                <c:pt idx="1527">
                  <c:v>-2.7537790000000002</c:v>
                </c:pt>
                <c:pt idx="1528">
                  <c:v>-2.7499030000000002</c:v>
                </c:pt>
                <c:pt idx="1529">
                  <c:v>-2.74634</c:v>
                </c:pt>
                <c:pt idx="1530">
                  <c:v>-2.74634</c:v>
                </c:pt>
                <c:pt idx="1531">
                  <c:v>-2.7394560000000001</c:v>
                </c:pt>
                <c:pt idx="1532">
                  <c:v>-2.7394560000000001</c:v>
                </c:pt>
                <c:pt idx="1533">
                  <c:v>-2.7394560000000001</c:v>
                </c:pt>
                <c:pt idx="1534">
                  <c:v>-2.727204</c:v>
                </c:pt>
                <c:pt idx="1535">
                  <c:v>-2.727204</c:v>
                </c:pt>
                <c:pt idx="1536">
                  <c:v>-2.7254830000000001</c:v>
                </c:pt>
                <c:pt idx="1537">
                  <c:v>-2.7240440000000001</c:v>
                </c:pt>
                <c:pt idx="1538">
                  <c:v>-2.7240440000000001</c:v>
                </c:pt>
                <c:pt idx="1539">
                  <c:v>-2.7245469999999998</c:v>
                </c:pt>
                <c:pt idx="1540">
                  <c:v>-2.7245469999999998</c:v>
                </c:pt>
                <c:pt idx="1541">
                  <c:v>-2.7245469999999998</c:v>
                </c:pt>
                <c:pt idx="1542">
                  <c:v>-2.721962</c:v>
                </c:pt>
                <c:pt idx="1543">
                  <c:v>-2.721962</c:v>
                </c:pt>
                <c:pt idx="1544">
                  <c:v>-2.7220909999999998</c:v>
                </c:pt>
                <c:pt idx="1545">
                  <c:v>-2.7225000000000001</c:v>
                </c:pt>
                <c:pt idx="1546">
                  <c:v>-2.7225000000000001</c:v>
                </c:pt>
                <c:pt idx="1547">
                  <c:v>-2.728647</c:v>
                </c:pt>
                <c:pt idx="1548">
                  <c:v>-2.728647</c:v>
                </c:pt>
                <c:pt idx="1549">
                  <c:v>-2.7283729999999999</c:v>
                </c:pt>
                <c:pt idx="1550">
                  <c:v>-2.7347229999999998</c:v>
                </c:pt>
                <c:pt idx="1551">
                  <c:v>-2.7347229999999998</c:v>
                </c:pt>
                <c:pt idx="1552">
                  <c:v>-2.7347229999999998</c:v>
                </c:pt>
                <c:pt idx="1553">
                  <c:v>-2.7486600000000001</c:v>
                </c:pt>
                <c:pt idx="1554">
                  <c:v>-2.7486600000000001</c:v>
                </c:pt>
                <c:pt idx="1555">
                  <c:v>-2.7484310000000001</c:v>
                </c:pt>
                <c:pt idx="1556">
                  <c:v>-2.7494960000000002</c:v>
                </c:pt>
                <c:pt idx="1557">
                  <c:v>-2.7503649999999999</c:v>
                </c:pt>
                <c:pt idx="1558">
                  <c:v>-2.752961</c:v>
                </c:pt>
                <c:pt idx="1559">
                  <c:v>-2.752961</c:v>
                </c:pt>
                <c:pt idx="1560">
                  <c:v>-2.752961</c:v>
                </c:pt>
                <c:pt idx="1561">
                  <c:v>-2.7579090000000002</c:v>
                </c:pt>
                <c:pt idx="1562">
                  <c:v>-2.7579090000000002</c:v>
                </c:pt>
                <c:pt idx="1563">
                  <c:v>-2.757396</c:v>
                </c:pt>
                <c:pt idx="1564">
                  <c:v>-2.757317</c:v>
                </c:pt>
                <c:pt idx="1565">
                  <c:v>-2.7570760000000001</c:v>
                </c:pt>
                <c:pt idx="1566">
                  <c:v>-2.7545060000000001</c:v>
                </c:pt>
                <c:pt idx="1567">
                  <c:v>-2.7545060000000001</c:v>
                </c:pt>
                <c:pt idx="1568">
                  <c:v>-2.7545060000000001</c:v>
                </c:pt>
                <c:pt idx="1569">
                  <c:v>-2.7550590000000001</c:v>
                </c:pt>
                <c:pt idx="1570">
                  <c:v>-2.7550590000000001</c:v>
                </c:pt>
                <c:pt idx="1571">
                  <c:v>-2.7536230000000002</c:v>
                </c:pt>
                <c:pt idx="1572">
                  <c:v>-2.7522199999999999</c:v>
                </c:pt>
                <c:pt idx="1573">
                  <c:v>-2.750683</c:v>
                </c:pt>
                <c:pt idx="1574">
                  <c:v>-2.7432409999999998</c:v>
                </c:pt>
                <c:pt idx="1575">
                  <c:v>-2.7432409999999998</c:v>
                </c:pt>
                <c:pt idx="1576">
                  <c:v>-2.7432409999999998</c:v>
                </c:pt>
                <c:pt idx="1577">
                  <c:v>-2.7404099999999998</c:v>
                </c:pt>
                <c:pt idx="1578">
                  <c:v>-2.7404099999999998</c:v>
                </c:pt>
                <c:pt idx="1579">
                  <c:v>-2.738283</c:v>
                </c:pt>
                <c:pt idx="1580">
                  <c:v>-2.7359079999999998</c:v>
                </c:pt>
                <c:pt idx="1581">
                  <c:v>-2.7333949999999998</c:v>
                </c:pt>
                <c:pt idx="1582">
                  <c:v>-2.7222810000000002</c:v>
                </c:pt>
                <c:pt idx="1583">
                  <c:v>-2.7222810000000002</c:v>
                </c:pt>
                <c:pt idx="1584">
                  <c:v>-2.7222810000000002</c:v>
                </c:pt>
                <c:pt idx="1585">
                  <c:v>-2.716548</c:v>
                </c:pt>
                <c:pt idx="1586">
                  <c:v>-2.716548</c:v>
                </c:pt>
                <c:pt idx="1587">
                  <c:v>-2.7138110000000002</c:v>
                </c:pt>
                <c:pt idx="1588">
                  <c:v>-2.7106129999999999</c:v>
                </c:pt>
                <c:pt idx="1589">
                  <c:v>-2.7073429999999998</c:v>
                </c:pt>
                <c:pt idx="1590">
                  <c:v>-2.7073429999999998</c:v>
                </c:pt>
                <c:pt idx="1591">
                  <c:v>-2.6862629999999998</c:v>
                </c:pt>
                <c:pt idx="1592">
                  <c:v>-2.6862629999999998</c:v>
                </c:pt>
                <c:pt idx="1593">
                  <c:v>-2.6862629999999998</c:v>
                </c:pt>
                <c:pt idx="1594">
                  <c:v>-2.6862629999999998</c:v>
                </c:pt>
                <c:pt idx="1595">
                  <c:v>-2.6834180000000001</c:v>
                </c:pt>
                <c:pt idx="1596">
                  <c:v>-2.679888</c:v>
                </c:pt>
                <c:pt idx="1597">
                  <c:v>-2.676488</c:v>
                </c:pt>
                <c:pt idx="1598">
                  <c:v>-2.655967</c:v>
                </c:pt>
                <c:pt idx="1599">
                  <c:v>-2.655967</c:v>
                </c:pt>
                <c:pt idx="1600">
                  <c:v>-2.655967</c:v>
                </c:pt>
                <c:pt idx="1601">
                  <c:v>-2.6532749999999998</c:v>
                </c:pt>
                <c:pt idx="1602">
                  <c:v>-2.6500469999999998</c:v>
                </c:pt>
                <c:pt idx="1603">
                  <c:v>-2.6468500000000001</c:v>
                </c:pt>
                <c:pt idx="1604">
                  <c:v>-2.6438000000000001</c:v>
                </c:pt>
                <c:pt idx="1605">
                  <c:v>-2.6407069999999999</c:v>
                </c:pt>
                <c:pt idx="1606">
                  <c:v>-2.613588</c:v>
                </c:pt>
                <c:pt idx="1607">
                  <c:v>-2.613588</c:v>
                </c:pt>
                <c:pt idx="1608">
                  <c:v>-2.6104850000000002</c:v>
                </c:pt>
                <c:pt idx="1609">
                  <c:v>-2.607421</c:v>
                </c:pt>
                <c:pt idx="1610">
                  <c:v>-2.607421</c:v>
                </c:pt>
                <c:pt idx="1611">
                  <c:v>-2.6006209999999998</c:v>
                </c:pt>
                <c:pt idx="1612">
                  <c:v>-2.561035</c:v>
                </c:pt>
                <c:pt idx="1613">
                  <c:v>-2.561035</c:v>
                </c:pt>
                <c:pt idx="1614">
                  <c:v>-2.5843509999999998</c:v>
                </c:pt>
                <c:pt idx="1615">
                  <c:v>-2.5843509999999998</c:v>
                </c:pt>
                <c:pt idx="1616">
                  <c:v>-2.5807030000000002</c:v>
                </c:pt>
                <c:pt idx="1617">
                  <c:v>-2.576972</c:v>
                </c:pt>
                <c:pt idx="1618">
                  <c:v>-2.576972</c:v>
                </c:pt>
                <c:pt idx="1619">
                  <c:v>-2.5681159999999998</c:v>
                </c:pt>
                <c:pt idx="1620">
                  <c:v>-2.5210810000000001</c:v>
                </c:pt>
                <c:pt idx="1621">
                  <c:v>-2.5210810000000001</c:v>
                </c:pt>
                <c:pt idx="1622">
                  <c:v>-2.5485350000000002</c:v>
                </c:pt>
                <c:pt idx="1623">
                  <c:v>-2.5485350000000002</c:v>
                </c:pt>
                <c:pt idx="1624">
                  <c:v>-2.5442</c:v>
                </c:pt>
                <c:pt idx="1625">
                  <c:v>-2.5397799999999999</c:v>
                </c:pt>
                <c:pt idx="1626">
                  <c:v>-2.5397799999999999</c:v>
                </c:pt>
                <c:pt idx="1627">
                  <c:v>-2.529023</c:v>
                </c:pt>
                <c:pt idx="1628">
                  <c:v>-2.4778929999999999</c:v>
                </c:pt>
                <c:pt idx="1629">
                  <c:v>-2.4778929999999999</c:v>
                </c:pt>
                <c:pt idx="1630">
                  <c:v>-2.5072220000000001</c:v>
                </c:pt>
                <c:pt idx="1631">
                  <c:v>-2.5072220000000001</c:v>
                </c:pt>
                <c:pt idx="1632">
                  <c:v>-2.5025240000000002</c:v>
                </c:pt>
                <c:pt idx="1633">
                  <c:v>-2.497852</c:v>
                </c:pt>
                <c:pt idx="1634">
                  <c:v>-2.497852</c:v>
                </c:pt>
                <c:pt idx="1635">
                  <c:v>-2.4862929999999999</c:v>
                </c:pt>
                <c:pt idx="1636">
                  <c:v>-2.4355549999999999</c:v>
                </c:pt>
                <c:pt idx="1637">
                  <c:v>-2.4355549999999999</c:v>
                </c:pt>
                <c:pt idx="1638">
                  <c:v>-2.46373</c:v>
                </c:pt>
                <c:pt idx="1639">
                  <c:v>-2.46373</c:v>
                </c:pt>
                <c:pt idx="1640">
                  <c:v>-2.4589859999999999</c:v>
                </c:pt>
                <c:pt idx="1641">
                  <c:v>-2.4544250000000001</c:v>
                </c:pt>
                <c:pt idx="1642">
                  <c:v>-2.4544250000000001</c:v>
                </c:pt>
                <c:pt idx="1643">
                  <c:v>-2.4432659999999999</c:v>
                </c:pt>
                <c:pt idx="1644">
                  <c:v>-2.4064860000000001</c:v>
                </c:pt>
                <c:pt idx="1645">
                  <c:v>-2.4064860000000001</c:v>
                </c:pt>
                <c:pt idx="1646">
                  <c:v>-2.423864</c:v>
                </c:pt>
                <c:pt idx="1647">
                  <c:v>-2.423864</c:v>
                </c:pt>
                <c:pt idx="1648">
                  <c:v>-2.4204940000000001</c:v>
                </c:pt>
                <c:pt idx="1649">
                  <c:v>-2.417303</c:v>
                </c:pt>
                <c:pt idx="1650">
                  <c:v>-2.417303</c:v>
                </c:pt>
                <c:pt idx="1651">
                  <c:v>-2.4112079999999998</c:v>
                </c:pt>
                <c:pt idx="1652">
                  <c:v>-2.3930120000000001</c:v>
                </c:pt>
                <c:pt idx="1653">
                  <c:v>-2.3930120000000001</c:v>
                </c:pt>
                <c:pt idx="1654">
                  <c:v>-2.400442</c:v>
                </c:pt>
                <c:pt idx="1655">
                  <c:v>-2.400442</c:v>
                </c:pt>
                <c:pt idx="1656">
                  <c:v>-2.398784</c:v>
                </c:pt>
                <c:pt idx="1657">
                  <c:v>-2.3972509999999998</c:v>
                </c:pt>
                <c:pt idx="1658">
                  <c:v>-2.3972509999999998</c:v>
                </c:pt>
                <c:pt idx="1659">
                  <c:v>-2.395794</c:v>
                </c:pt>
                <c:pt idx="1660">
                  <c:v>-2.3782860000000001</c:v>
                </c:pt>
                <c:pt idx="1661">
                  <c:v>-2.3782860000000001</c:v>
                </c:pt>
                <c:pt idx="1662">
                  <c:v>-2.3885809999999998</c:v>
                </c:pt>
                <c:pt idx="1663">
                  <c:v>-2.3885809999999998</c:v>
                </c:pt>
                <c:pt idx="1664">
                  <c:v>-2.385138</c:v>
                </c:pt>
                <c:pt idx="1665">
                  <c:v>-2.385138</c:v>
                </c:pt>
                <c:pt idx="1666">
                  <c:v>-2.385138</c:v>
                </c:pt>
                <c:pt idx="1667">
                  <c:v>-2.3823379999999998</c:v>
                </c:pt>
                <c:pt idx="1668">
                  <c:v>-2.3552590000000002</c:v>
                </c:pt>
                <c:pt idx="1669">
                  <c:v>-2.3552590000000002</c:v>
                </c:pt>
                <c:pt idx="1670">
                  <c:v>-2.3707319999999998</c:v>
                </c:pt>
                <c:pt idx="1671">
                  <c:v>-2.3679030000000001</c:v>
                </c:pt>
                <c:pt idx="1672">
                  <c:v>-2.3649010000000001</c:v>
                </c:pt>
                <c:pt idx="1673">
                  <c:v>-2.3649010000000001</c:v>
                </c:pt>
                <c:pt idx="1674">
                  <c:v>-2.3649010000000001</c:v>
                </c:pt>
                <c:pt idx="1675">
                  <c:v>-2.3552590000000002</c:v>
                </c:pt>
                <c:pt idx="1676">
                  <c:v>-2.3195749999999999</c:v>
                </c:pt>
                <c:pt idx="1677">
                  <c:v>-2.3195749999999999</c:v>
                </c:pt>
                <c:pt idx="1678">
                  <c:v>-2.3299259999999999</c:v>
                </c:pt>
                <c:pt idx="1679">
                  <c:v>-2.3299259999999999</c:v>
                </c:pt>
                <c:pt idx="1680">
                  <c:v>-2.3195749999999999</c:v>
                </c:pt>
                <c:pt idx="1681">
                  <c:v>-2.3195749999999999</c:v>
                </c:pt>
                <c:pt idx="1682">
                  <c:v>-2.3159939999999999</c:v>
                </c:pt>
                <c:pt idx="1683">
                  <c:v>-2.3061880000000001</c:v>
                </c:pt>
                <c:pt idx="1684">
                  <c:v>-2.300675</c:v>
                </c:pt>
                <c:pt idx="1685">
                  <c:v>-2.2950189999999999</c:v>
                </c:pt>
                <c:pt idx="1686">
                  <c:v>-2.2823120000000001</c:v>
                </c:pt>
                <c:pt idx="1687">
                  <c:v>-2.2823120000000001</c:v>
                </c:pt>
                <c:pt idx="1688">
                  <c:v>-2.2630819999999998</c:v>
                </c:pt>
                <c:pt idx="1689">
                  <c:v>-2.2630819999999998</c:v>
                </c:pt>
                <c:pt idx="1690">
                  <c:v>-2.2576839999999998</c:v>
                </c:pt>
                <c:pt idx="1691">
                  <c:v>-2.2417919999999998</c:v>
                </c:pt>
                <c:pt idx="1692">
                  <c:v>-2.233549</c:v>
                </c:pt>
                <c:pt idx="1693">
                  <c:v>-2.2247849999999998</c:v>
                </c:pt>
                <c:pt idx="1694">
                  <c:v>-2.2068810000000001</c:v>
                </c:pt>
                <c:pt idx="1695">
                  <c:v>-2.2068810000000001</c:v>
                </c:pt>
                <c:pt idx="1696">
                  <c:v>-2.1789520000000002</c:v>
                </c:pt>
                <c:pt idx="1697">
                  <c:v>-2.1789520000000002</c:v>
                </c:pt>
                <c:pt idx="1698">
                  <c:v>-2.172231</c:v>
                </c:pt>
                <c:pt idx="1699">
                  <c:v>-2.153098</c:v>
                </c:pt>
                <c:pt idx="1700">
                  <c:v>-2.1435240000000002</c:v>
                </c:pt>
                <c:pt idx="1701">
                  <c:v>-2.1342430000000001</c:v>
                </c:pt>
                <c:pt idx="1702">
                  <c:v>-2.1163620000000001</c:v>
                </c:pt>
                <c:pt idx="1703">
                  <c:v>-2.1163620000000001</c:v>
                </c:pt>
                <c:pt idx="1704">
                  <c:v>-2.0906340000000001</c:v>
                </c:pt>
                <c:pt idx="1705">
                  <c:v>-2.0906340000000001</c:v>
                </c:pt>
                <c:pt idx="1706">
                  <c:v>-2.0846170000000002</c:v>
                </c:pt>
                <c:pt idx="1707">
                  <c:v>-2.0691039999999998</c:v>
                </c:pt>
                <c:pt idx="1708">
                  <c:v>-2.0619890000000001</c:v>
                </c:pt>
                <c:pt idx="1709">
                  <c:v>-2.0549300000000001</c:v>
                </c:pt>
                <c:pt idx="1710">
                  <c:v>-2.0423040000000001</c:v>
                </c:pt>
                <c:pt idx="1711">
                  <c:v>-2.0423040000000001</c:v>
                </c:pt>
                <c:pt idx="1712">
                  <c:v>-2.0252180000000002</c:v>
                </c:pt>
                <c:pt idx="1713">
                  <c:v>-2.0252180000000002</c:v>
                </c:pt>
                <c:pt idx="1714">
                  <c:v>-2.021156</c:v>
                </c:pt>
                <c:pt idx="1715">
                  <c:v>-2.011644</c:v>
                </c:pt>
                <c:pt idx="1716">
                  <c:v>-2.0074670000000001</c:v>
                </c:pt>
                <c:pt idx="1717">
                  <c:v>-2.0037660000000002</c:v>
                </c:pt>
                <c:pt idx="1718">
                  <c:v>-1.997884</c:v>
                </c:pt>
                <c:pt idx="1719">
                  <c:v>-1.997884</c:v>
                </c:pt>
                <c:pt idx="1720">
                  <c:v>-1.9932049999999999</c:v>
                </c:pt>
                <c:pt idx="1721">
                  <c:v>-1.9932049999999999</c:v>
                </c:pt>
                <c:pt idx="1722">
                  <c:v>-1.9917389999999999</c:v>
                </c:pt>
                <c:pt idx="1723">
                  <c:v>-1.9899530000000001</c:v>
                </c:pt>
                <c:pt idx="1724">
                  <c:v>-1.98983</c:v>
                </c:pt>
                <c:pt idx="1725">
                  <c:v>-1.9901279999999999</c:v>
                </c:pt>
                <c:pt idx="1726">
                  <c:v>-1.992218</c:v>
                </c:pt>
                <c:pt idx="1727">
                  <c:v>-1.992218</c:v>
                </c:pt>
                <c:pt idx="1728">
                  <c:v>-2.0009399999999999</c:v>
                </c:pt>
                <c:pt idx="1729">
                  <c:v>-2.0009399999999999</c:v>
                </c:pt>
                <c:pt idx="1730">
                  <c:v>-2.0016069999999999</c:v>
                </c:pt>
                <c:pt idx="1731">
                  <c:v>-2.0065029999999999</c:v>
                </c:pt>
                <c:pt idx="1732">
                  <c:v>-2.0091350000000001</c:v>
                </c:pt>
                <c:pt idx="1733">
                  <c:v>-2.012092</c:v>
                </c:pt>
                <c:pt idx="1734">
                  <c:v>-2.0183779999999998</c:v>
                </c:pt>
                <c:pt idx="1735">
                  <c:v>-2.0183779999999998</c:v>
                </c:pt>
                <c:pt idx="1736">
                  <c:v>-2.0325350000000002</c:v>
                </c:pt>
                <c:pt idx="1737">
                  <c:v>-2.0325350000000002</c:v>
                </c:pt>
                <c:pt idx="1738">
                  <c:v>-2.036511</c:v>
                </c:pt>
                <c:pt idx="1739">
                  <c:v>-2.0390229999999998</c:v>
                </c:pt>
                <c:pt idx="1740">
                  <c:v>-2.0411700000000002</c:v>
                </c:pt>
                <c:pt idx="1741">
                  <c:v>-2.0428739999999999</c:v>
                </c:pt>
                <c:pt idx="1742">
                  <c:v>-2.0447790000000001</c:v>
                </c:pt>
                <c:pt idx="1743">
                  <c:v>-2.0447790000000001</c:v>
                </c:pt>
                <c:pt idx="1744">
                  <c:v>-2.049436</c:v>
                </c:pt>
                <c:pt idx="1745">
                  <c:v>-2.049436</c:v>
                </c:pt>
                <c:pt idx="1746">
                  <c:v>-2.048667</c:v>
                </c:pt>
                <c:pt idx="1747">
                  <c:v>-2.0468869999999999</c:v>
                </c:pt>
                <c:pt idx="1748">
                  <c:v>-2.0453830000000002</c:v>
                </c:pt>
                <c:pt idx="1749">
                  <c:v>-2.0435159999999999</c:v>
                </c:pt>
                <c:pt idx="1750">
                  <c:v>-2.038894</c:v>
                </c:pt>
                <c:pt idx="1751">
                  <c:v>-2.038894</c:v>
                </c:pt>
                <c:pt idx="1752">
                  <c:v>-2.0334780000000001</c:v>
                </c:pt>
                <c:pt idx="1753">
                  <c:v>-2.0334780000000001</c:v>
                </c:pt>
                <c:pt idx="1754">
                  <c:v>-2.0282480000000001</c:v>
                </c:pt>
                <c:pt idx="1755">
                  <c:v>-2.025207</c:v>
                </c:pt>
                <c:pt idx="1756">
                  <c:v>-2.0222829999999998</c:v>
                </c:pt>
                <c:pt idx="1757">
                  <c:v>-2.0193080000000001</c:v>
                </c:pt>
                <c:pt idx="1758">
                  <c:v>-2.0137529999999999</c:v>
                </c:pt>
                <c:pt idx="1759">
                  <c:v>-2.0137529999999999</c:v>
                </c:pt>
                <c:pt idx="1760">
                  <c:v>-2.0075219999999998</c:v>
                </c:pt>
                <c:pt idx="1761">
                  <c:v>-2.0075219999999998</c:v>
                </c:pt>
                <c:pt idx="1762">
                  <c:v>-2.0031270000000001</c:v>
                </c:pt>
                <c:pt idx="1763">
                  <c:v>-2.0009269999999999</c:v>
                </c:pt>
                <c:pt idx="1764">
                  <c:v>-1.9988319999999999</c:v>
                </c:pt>
                <c:pt idx="1765">
                  <c:v>-1.996999</c:v>
                </c:pt>
                <c:pt idx="1766">
                  <c:v>-1.993935</c:v>
                </c:pt>
                <c:pt idx="1767">
                  <c:v>-1.993935</c:v>
                </c:pt>
                <c:pt idx="1768">
                  <c:v>-1.993935</c:v>
                </c:pt>
                <c:pt idx="1769">
                  <c:v>-1.9921260000000001</c:v>
                </c:pt>
                <c:pt idx="1770">
                  <c:v>-1.9921260000000001</c:v>
                </c:pt>
                <c:pt idx="1771">
                  <c:v>-1.9921260000000001</c:v>
                </c:pt>
                <c:pt idx="1772">
                  <c:v>-1.9921359999999999</c:v>
                </c:pt>
                <c:pt idx="1773">
                  <c:v>-1.9904360000000001</c:v>
                </c:pt>
                <c:pt idx="1774">
                  <c:v>-1.9893019999999999</c:v>
                </c:pt>
                <c:pt idx="1775">
                  <c:v>-1.989249</c:v>
                </c:pt>
                <c:pt idx="1776">
                  <c:v>-1.9893289999999999</c:v>
                </c:pt>
                <c:pt idx="1777">
                  <c:v>-1.9893289999999999</c:v>
                </c:pt>
                <c:pt idx="1778">
                  <c:v>-1.9893289999999999</c:v>
                </c:pt>
                <c:pt idx="1779">
                  <c:v>-1.992267</c:v>
                </c:pt>
                <c:pt idx="1780">
                  <c:v>-1.979258</c:v>
                </c:pt>
                <c:pt idx="1781">
                  <c:v>-1.9921070000000001</c:v>
                </c:pt>
                <c:pt idx="1782">
                  <c:v>-1.9915560000000001</c:v>
                </c:pt>
                <c:pt idx="1783">
                  <c:v>-1.9907710000000001</c:v>
                </c:pt>
                <c:pt idx="1784">
                  <c:v>-1.9896</c:v>
                </c:pt>
                <c:pt idx="1785">
                  <c:v>-1.9896</c:v>
                </c:pt>
                <c:pt idx="1786">
                  <c:v>-1.9896</c:v>
                </c:pt>
                <c:pt idx="1787">
                  <c:v>-1.987131</c:v>
                </c:pt>
                <c:pt idx="1788">
                  <c:v>-1.9171659999999999</c:v>
                </c:pt>
                <c:pt idx="1789">
                  <c:v>-1.9826459999999999</c:v>
                </c:pt>
                <c:pt idx="1790">
                  <c:v>-1.970655</c:v>
                </c:pt>
                <c:pt idx="1791">
                  <c:v>-1.965041</c:v>
                </c:pt>
                <c:pt idx="1792">
                  <c:v>-1.9589829999999999</c:v>
                </c:pt>
                <c:pt idx="1793">
                  <c:v>-1.9589829999999999</c:v>
                </c:pt>
                <c:pt idx="1794">
                  <c:v>-1.9589829999999999</c:v>
                </c:pt>
                <c:pt idx="1795">
                  <c:v>-1.9390540000000001</c:v>
                </c:pt>
                <c:pt idx="1796">
                  <c:v>-1.81728</c:v>
                </c:pt>
                <c:pt idx="1797">
                  <c:v>-1.9255640000000001</c:v>
                </c:pt>
                <c:pt idx="1798">
                  <c:v>-1.8981809999999999</c:v>
                </c:pt>
                <c:pt idx="1799">
                  <c:v>-1.888037</c:v>
                </c:pt>
                <c:pt idx="1800">
                  <c:v>-1.8775740000000001</c:v>
                </c:pt>
                <c:pt idx="1801">
                  <c:v>-1.8775740000000001</c:v>
                </c:pt>
                <c:pt idx="1802">
                  <c:v>-1.8775740000000001</c:v>
                </c:pt>
                <c:pt idx="1803">
                  <c:v>-1.823698</c:v>
                </c:pt>
                <c:pt idx="1804">
                  <c:v>-1.7119089999999999</c:v>
                </c:pt>
                <c:pt idx="1805">
                  <c:v>-1.8069249999999999</c:v>
                </c:pt>
                <c:pt idx="1806">
                  <c:v>-1.7516560000000001</c:v>
                </c:pt>
                <c:pt idx="1807">
                  <c:v>-1.7516560000000001</c:v>
                </c:pt>
                <c:pt idx="1808">
                  <c:v>-1.7516560000000001</c:v>
                </c:pt>
                <c:pt idx="1809">
                  <c:v>-1.7119089999999999</c:v>
                </c:pt>
                <c:pt idx="1810">
                  <c:v>-1.7119089999999999</c:v>
                </c:pt>
                <c:pt idx="1811">
                  <c:v>-1.692604</c:v>
                </c:pt>
                <c:pt idx="1812">
                  <c:v>-1.683643</c:v>
                </c:pt>
                <c:pt idx="1813">
                  <c:v>-1.6753199999999999</c:v>
                </c:pt>
                <c:pt idx="1814">
                  <c:v>-1.6551610000000001</c:v>
                </c:pt>
                <c:pt idx="1815">
                  <c:v>-1.6551610000000001</c:v>
                </c:pt>
                <c:pt idx="1816">
                  <c:v>-1.6551610000000001</c:v>
                </c:pt>
                <c:pt idx="1817">
                  <c:v>-1.6384890000000001</c:v>
                </c:pt>
                <c:pt idx="1818">
                  <c:v>-1.6384890000000001</c:v>
                </c:pt>
                <c:pt idx="1819">
                  <c:v>-1.632382</c:v>
                </c:pt>
                <c:pt idx="1820">
                  <c:v>-1.6296729999999999</c:v>
                </c:pt>
                <c:pt idx="1821">
                  <c:v>-1.627872</c:v>
                </c:pt>
                <c:pt idx="1822">
                  <c:v>-1.626636</c:v>
                </c:pt>
                <c:pt idx="1823">
                  <c:v>-1.626636</c:v>
                </c:pt>
                <c:pt idx="1824">
                  <c:v>-1.626636</c:v>
                </c:pt>
                <c:pt idx="1825">
                  <c:v>-1.6306700000000001</c:v>
                </c:pt>
                <c:pt idx="1826">
                  <c:v>-1.6306700000000001</c:v>
                </c:pt>
                <c:pt idx="1827">
                  <c:v>-1.6330039999999999</c:v>
                </c:pt>
                <c:pt idx="1828">
                  <c:v>-1.6352420000000001</c:v>
                </c:pt>
                <c:pt idx="1829">
                  <c:v>-1.63768</c:v>
                </c:pt>
                <c:pt idx="1830">
                  <c:v>-1.6464859999999999</c:v>
                </c:pt>
                <c:pt idx="1831">
                  <c:v>-1.6464859999999999</c:v>
                </c:pt>
                <c:pt idx="1832">
                  <c:v>-1.659265</c:v>
                </c:pt>
                <c:pt idx="1833">
                  <c:v>-1.659265</c:v>
                </c:pt>
                <c:pt idx="1834">
                  <c:v>-1.659265</c:v>
                </c:pt>
                <c:pt idx="1835">
                  <c:v>-1.664026</c:v>
                </c:pt>
                <c:pt idx="1836">
                  <c:v>-1.667009</c:v>
                </c:pt>
                <c:pt idx="1837">
                  <c:v>-1.669899</c:v>
                </c:pt>
                <c:pt idx="1838">
                  <c:v>-1.6771510000000001</c:v>
                </c:pt>
                <c:pt idx="1839">
                  <c:v>-1.6771510000000001</c:v>
                </c:pt>
                <c:pt idx="1840">
                  <c:v>-1.6867080000000001</c:v>
                </c:pt>
                <c:pt idx="1841">
                  <c:v>-1.6867080000000001</c:v>
                </c:pt>
                <c:pt idx="1842">
                  <c:v>-1.6867080000000001</c:v>
                </c:pt>
                <c:pt idx="1843">
                  <c:v>-1.6887460000000001</c:v>
                </c:pt>
                <c:pt idx="1844">
                  <c:v>-1.690088</c:v>
                </c:pt>
                <c:pt idx="1845">
                  <c:v>-1.6911179999999999</c:v>
                </c:pt>
                <c:pt idx="1846">
                  <c:v>-1.6932959999999999</c:v>
                </c:pt>
                <c:pt idx="1847">
                  <c:v>-1.6932959999999999</c:v>
                </c:pt>
                <c:pt idx="1848">
                  <c:v>-1.697508</c:v>
                </c:pt>
                <c:pt idx="1849">
                  <c:v>-1.697508</c:v>
                </c:pt>
                <c:pt idx="1850">
                  <c:v>-1.697508</c:v>
                </c:pt>
                <c:pt idx="1851">
                  <c:v>-1.6975819999999999</c:v>
                </c:pt>
                <c:pt idx="1852">
                  <c:v>-1.697813</c:v>
                </c:pt>
                <c:pt idx="1853">
                  <c:v>-1.6979919999999999</c:v>
                </c:pt>
                <c:pt idx="1854">
                  <c:v>-1.6985969999999999</c:v>
                </c:pt>
                <c:pt idx="1855">
                  <c:v>-1.6985969999999999</c:v>
                </c:pt>
                <c:pt idx="1856">
                  <c:v>-1.7015400000000001</c:v>
                </c:pt>
                <c:pt idx="1857">
                  <c:v>-1.7015400000000001</c:v>
                </c:pt>
                <c:pt idx="1858">
                  <c:v>-1.7015400000000001</c:v>
                </c:pt>
                <c:pt idx="1859">
                  <c:v>-1.7017469999999999</c:v>
                </c:pt>
                <c:pt idx="1860">
                  <c:v>-1.7020900000000001</c:v>
                </c:pt>
                <c:pt idx="1861">
                  <c:v>-1.702563</c:v>
                </c:pt>
                <c:pt idx="1862">
                  <c:v>-1.7042139999999999</c:v>
                </c:pt>
                <c:pt idx="1863">
                  <c:v>-1.7042139999999999</c:v>
                </c:pt>
                <c:pt idx="1864">
                  <c:v>-1.7079489999999999</c:v>
                </c:pt>
                <c:pt idx="1865">
                  <c:v>-1.7079489999999999</c:v>
                </c:pt>
                <c:pt idx="1866">
                  <c:v>-1.7079489999999999</c:v>
                </c:pt>
                <c:pt idx="1867">
                  <c:v>-1.708728</c:v>
                </c:pt>
                <c:pt idx="1868">
                  <c:v>-1.709371</c:v>
                </c:pt>
                <c:pt idx="1869">
                  <c:v>-1.709983</c:v>
                </c:pt>
                <c:pt idx="1870">
                  <c:v>-1.711751</c:v>
                </c:pt>
                <c:pt idx="1871">
                  <c:v>-1.711751</c:v>
                </c:pt>
                <c:pt idx="1872">
                  <c:v>-1.715195</c:v>
                </c:pt>
                <c:pt idx="1873">
                  <c:v>-1.715195</c:v>
                </c:pt>
                <c:pt idx="1874">
                  <c:v>-1.715195</c:v>
                </c:pt>
                <c:pt idx="1875">
                  <c:v>-1.7153830000000001</c:v>
                </c:pt>
                <c:pt idx="1876">
                  <c:v>-1.7155009999999999</c:v>
                </c:pt>
                <c:pt idx="1877">
                  <c:v>-1.715468</c:v>
                </c:pt>
                <c:pt idx="1878">
                  <c:v>-1.7139040000000001</c:v>
                </c:pt>
                <c:pt idx="1879">
                  <c:v>-1.7139040000000001</c:v>
                </c:pt>
                <c:pt idx="1880">
                  <c:v>-1.711973</c:v>
                </c:pt>
                <c:pt idx="1881">
                  <c:v>-1.711973</c:v>
                </c:pt>
                <c:pt idx="1882">
                  <c:v>-1.711973</c:v>
                </c:pt>
                <c:pt idx="1883">
                  <c:v>-1.7088099999999999</c:v>
                </c:pt>
                <c:pt idx="1884">
                  <c:v>-1.706466</c:v>
                </c:pt>
                <c:pt idx="1885">
                  <c:v>-1.7035180000000001</c:v>
                </c:pt>
                <c:pt idx="1886">
                  <c:v>-1.6915150000000001</c:v>
                </c:pt>
                <c:pt idx="1887">
                  <c:v>-1.6915150000000001</c:v>
                </c:pt>
                <c:pt idx="1888">
                  <c:v>-1.6761330000000001</c:v>
                </c:pt>
                <c:pt idx="1889">
                  <c:v>-1.6761330000000001</c:v>
                </c:pt>
                <c:pt idx="1890">
                  <c:v>-1.6761330000000001</c:v>
                </c:pt>
                <c:pt idx="1891">
                  <c:v>-1.666612</c:v>
                </c:pt>
                <c:pt idx="1892">
                  <c:v>-1.6602969999999999</c:v>
                </c:pt>
                <c:pt idx="1893">
                  <c:v>-1.6531370000000001</c:v>
                </c:pt>
                <c:pt idx="1894">
                  <c:v>-1.628487</c:v>
                </c:pt>
                <c:pt idx="1895">
                  <c:v>-1.628487</c:v>
                </c:pt>
                <c:pt idx="1896">
                  <c:v>-1.598527</c:v>
                </c:pt>
                <c:pt idx="1897">
                  <c:v>-1.598527</c:v>
                </c:pt>
                <c:pt idx="1898">
                  <c:v>-1.598527</c:v>
                </c:pt>
                <c:pt idx="1899">
                  <c:v>-1.582943</c:v>
                </c:pt>
                <c:pt idx="1900">
                  <c:v>-1.5729299999999999</c:v>
                </c:pt>
                <c:pt idx="1901">
                  <c:v>-1.562198</c:v>
                </c:pt>
                <c:pt idx="1902">
                  <c:v>-1.528373</c:v>
                </c:pt>
                <c:pt idx="1903">
                  <c:v>-1.528373</c:v>
                </c:pt>
                <c:pt idx="1904">
                  <c:v>-1.4888170000000001</c:v>
                </c:pt>
                <c:pt idx="1905">
                  <c:v>-1.4888170000000001</c:v>
                </c:pt>
                <c:pt idx="1906">
                  <c:v>-1.4888170000000001</c:v>
                </c:pt>
                <c:pt idx="1907">
                  <c:v>-1.4707140000000001</c:v>
                </c:pt>
                <c:pt idx="1908">
                  <c:v>-1.458502</c:v>
                </c:pt>
                <c:pt idx="1909">
                  <c:v>-1.446234</c:v>
                </c:pt>
                <c:pt idx="1910">
                  <c:v>-1.4095740000000001</c:v>
                </c:pt>
                <c:pt idx="1911">
                  <c:v>-1.4095740000000001</c:v>
                </c:pt>
                <c:pt idx="1912">
                  <c:v>-1.369127</c:v>
                </c:pt>
                <c:pt idx="1913">
                  <c:v>-1.369127</c:v>
                </c:pt>
                <c:pt idx="1914">
                  <c:v>-1.362498</c:v>
                </c:pt>
                <c:pt idx="1915">
                  <c:v>-1.3513029999999999</c:v>
                </c:pt>
                <c:pt idx="1916">
                  <c:v>-1.339817</c:v>
                </c:pt>
                <c:pt idx="1917">
                  <c:v>-1.328597</c:v>
                </c:pt>
                <c:pt idx="1918">
                  <c:v>-1.2973190000000001</c:v>
                </c:pt>
                <c:pt idx="1919">
                  <c:v>-1.2973190000000001</c:v>
                </c:pt>
                <c:pt idx="1920">
                  <c:v>-1.2636400000000001</c:v>
                </c:pt>
                <c:pt idx="1921">
                  <c:v>-1.2636400000000001</c:v>
                </c:pt>
                <c:pt idx="1922">
                  <c:v>-1.2582329999999999</c:v>
                </c:pt>
                <c:pt idx="1923">
                  <c:v>-1.2488779999999999</c:v>
                </c:pt>
                <c:pt idx="1924">
                  <c:v>-1.2398039999999999</c:v>
                </c:pt>
                <c:pt idx="1925">
                  <c:v>-1.231195</c:v>
                </c:pt>
                <c:pt idx="1926">
                  <c:v>-1.207265</c:v>
                </c:pt>
                <c:pt idx="1927">
                  <c:v>-1.207265</c:v>
                </c:pt>
                <c:pt idx="1928">
                  <c:v>-1.1822429999999999</c:v>
                </c:pt>
                <c:pt idx="1929">
                  <c:v>-1.1822429999999999</c:v>
                </c:pt>
                <c:pt idx="1930">
                  <c:v>-1.1822429999999999</c:v>
                </c:pt>
                <c:pt idx="1931">
                  <c:v>-1.1716629999999999</c:v>
                </c:pt>
                <c:pt idx="1932">
                  <c:v>-1.164982</c:v>
                </c:pt>
                <c:pt idx="1933">
                  <c:v>-1.158539</c:v>
                </c:pt>
                <c:pt idx="1934">
                  <c:v>-1.121416</c:v>
                </c:pt>
                <c:pt idx="1935">
                  <c:v>-1.121416</c:v>
                </c:pt>
                <c:pt idx="1936">
                  <c:v>-1.118204</c:v>
                </c:pt>
                <c:pt idx="1937">
                  <c:v>-1.112916</c:v>
                </c:pt>
                <c:pt idx="1938">
                  <c:v>-1.1074660000000001</c:v>
                </c:pt>
                <c:pt idx="1939">
                  <c:v>-1.102082</c:v>
                </c:pt>
                <c:pt idx="1940">
                  <c:v>-1.096967</c:v>
                </c:pt>
                <c:pt idx="1941">
                  <c:v>-1.091726</c:v>
                </c:pt>
                <c:pt idx="1942">
                  <c:v>-1.0864229999999999</c:v>
                </c:pt>
                <c:pt idx="1943">
                  <c:v>-1.0688029999999999</c:v>
                </c:pt>
                <c:pt idx="1944">
                  <c:v>-1.0688029999999999</c:v>
                </c:pt>
                <c:pt idx="1945">
                  <c:v>-1.0688029999999999</c:v>
                </c:pt>
                <c:pt idx="1946">
                  <c:v>-1.065909</c:v>
                </c:pt>
                <c:pt idx="1947">
                  <c:v>-1.060872</c:v>
                </c:pt>
                <c:pt idx="1948">
                  <c:v>-1.0555909999999999</c:v>
                </c:pt>
                <c:pt idx="1949">
                  <c:v>-1.0502180000000001</c:v>
                </c:pt>
                <c:pt idx="1950">
                  <c:v>-1.0344370000000001</c:v>
                </c:pt>
                <c:pt idx="1951">
                  <c:v>-1.0344370000000001</c:v>
                </c:pt>
                <c:pt idx="1952">
                  <c:v>-1.0344370000000001</c:v>
                </c:pt>
                <c:pt idx="1953">
                  <c:v>-1.0166900000000001</c:v>
                </c:pt>
                <c:pt idx="1954">
                  <c:v>-1.0166900000000001</c:v>
                </c:pt>
                <c:pt idx="1955">
                  <c:v>-1.0166900000000001</c:v>
                </c:pt>
                <c:pt idx="1956">
                  <c:v>-0.95889999999999997</c:v>
                </c:pt>
                <c:pt idx="1957">
                  <c:v>-0.95711299999999999</c:v>
                </c:pt>
                <c:pt idx="1958">
                  <c:v>-0.99397199999999997</c:v>
                </c:pt>
                <c:pt idx="1959">
                  <c:v>-0.99397199999999997</c:v>
                </c:pt>
                <c:pt idx="1960">
                  <c:v>-0.98951999999999996</c:v>
                </c:pt>
                <c:pt idx="1961">
                  <c:v>-0.98544299999999996</c:v>
                </c:pt>
                <c:pt idx="1962">
                  <c:v>-0.98544299999999996</c:v>
                </c:pt>
                <c:pt idx="1963">
                  <c:v>-0.97190100000000001</c:v>
                </c:pt>
                <c:pt idx="1964">
                  <c:v>-0.95559700000000003</c:v>
                </c:pt>
                <c:pt idx="1965">
                  <c:v>-0.95559700000000003</c:v>
                </c:pt>
                <c:pt idx="1966">
                  <c:v>-0.95889999999999997</c:v>
                </c:pt>
                <c:pt idx="1967">
                  <c:v>-0.95889999999999997</c:v>
                </c:pt>
                <c:pt idx="1968">
                  <c:v>-0.95711299999999999</c:v>
                </c:pt>
                <c:pt idx="1969">
                  <c:v>-0.95575299999999996</c:v>
                </c:pt>
                <c:pt idx="1970">
                  <c:v>-0.95575299999999996</c:v>
                </c:pt>
                <c:pt idx="1971">
                  <c:v>-0.952704</c:v>
                </c:pt>
                <c:pt idx="1972">
                  <c:v>-0.98080900000000004</c:v>
                </c:pt>
                <c:pt idx="1973">
                  <c:v>-0.98080900000000004</c:v>
                </c:pt>
                <c:pt idx="1974">
                  <c:v>-0.95428599999999997</c:v>
                </c:pt>
                <c:pt idx="1975">
                  <c:v>-0.95428599999999997</c:v>
                </c:pt>
                <c:pt idx="1976">
                  <c:v>-0.95559700000000003</c:v>
                </c:pt>
                <c:pt idx="1977">
                  <c:v>-0.95733000000000001</c:v>
                </c:pt>
                <c:pt idx="1978">
                  <c:v>-0.95733000000000001</c:v>
                </c:pt>
                <c:pt idx="1979">
                  <c:v>-0.96491800000000005</c:v>
                </c:pt>
                <c:pt idx="1980">
                  <c:v>-1.016046</c:v>
                </c:pt>
                <c:pt idx="1981">
                  <c:v>-1.016046</c:v>
                </c:pt>
                <c:pt idx="1982">
                  <c:v>-0.97754300000000005</c:v>
                </c:pt>
                <c:pt idx="1983">
                  <c:v>-0.97754300000000005</c:v>
                </c:pt>
                <c:pt idx="1984">
                  <c:v>-0.98080900000000004</c:v>
                </c:pt>
                <c:pt idx="1985">
                  <c:v>-0.98409999999999997</c:v>
                </c:pt>
                <c:pt idx="1986">
                  <c:v>-0.98409999999999997</c:v>
                </c:pt>
                <c:pt idx="1987">
                  <c:v>-0.99714199999999997</c:v>
                </c:pt>
                <c:pt idx="1988">
                  <c:v>-1.044235</c:v>
                </c:pt>
                <c:pt idx="1989">
                  <c:v>-1.044235</c:v>
                </c:pt>
                <c:pt idx="1990">
                  <c:v>-1.012742</c:v>
                </c:pt>
                <c:pt idx="1991">
                  <c:v>-1.012742</c:v>
                </c:pt>
                <c:pt idx="1992">
                  <c:v>-1.016046</c:v>
                </c:pt>
                <c:pt idx="1993">
                  <c:v>-1.0192380000000001</c:v>
                </c:pt>
                <c:pt idx="1994">
                  <c:v>-1.0192380000000001</c:v>
                </c:pt>
                <c:pt idx="1995">
                  <c:v>-1.031379</c:v>
                </c:pt>
                <c:pt idx="1996">
                  <c:v>-1.0648789999999999</c:v>
                </c:pt>
                <c:pt idx="1997">
                  <c:v>-1.0648789999999999</c:v>
                </c:pt>
                <c:pt idx="1998">
                  <c:v>-1.042157</c:v>
                </c:pt>
                <c:pt idx="1999">
                  <c:v>-1.042157</c:v>
                </c:pt>
                <c:pt idx="2000">
                  <c:v>-1.044235</c:v>
                </c:pt>
                <c:pt idx="2001">
                  <c:v>-1.046206</c:v>
                </c:pt>
                <c:pt idx="2002">
                  <c:v>-1.046206</c:v>
                </c:pt>
                <c:pt idx="2003">
                  <c:v>-1.0547530000000001</c:v>
                </c:pt>
                <c:pt idx="2004">
                  <c:v>-1.09961</c:v>
                </c:pt>
                <c:pt idx="2005">
                  <c:v>-1.09961</c:v>
                </c:pt>
                <c:pt idx="2006">
                  <c:v>-1.0626519999999999</c:v>
                </c:pt>
                <c:pt idx="2007">
                  <c:v>-1.0626519999999999</c:v>
                </c:pt>
                <c:pt idx="2008">
                  <c:v>-1.0648789999999999</c:v>
                </c:pt>
                <c:pt idx="2009">
                  <c:v>-1.0673280000000001</c:v>
                </c:pt>
                <c:pt idx="2010">
                  <c:v>-1.0673280000000001</c:v>
                </c:pt>
                <c:pt idx="2011">
                  <c:v>-1.078751</c:v>
                </c:pt>
                <c:pt idx="2012">
                  <c:v>-1.1587130000000001</c:v>
                </c:pt>
                <c:pt idx="2013">
                  <c:v>-1.1587130000000001</c:v>
                </c:pt>
                <c:pt idx="2014">
                  <c:v>-1.094897</c:v>
                </c:pt>
                <c:pt idx="2015">
                  <c:v>-1.094897</c:v>
                </c:pt>
                <c:pt idx="2016">
                  <c:v>-1.09961</c:v>
                </c:pt>
                <c:pt idx="2017">
                  <c:v>-1.1045510000000001</c:v>
                </c:pt>
                <c:pt idx="2018">
                  <c:v>-1.1045510000000001</c:v>
                </c:pt>
                <c:pt idx="2019">
                  <c:v>-1.124857</c:v>
                </c:pt>
                <c:pt idx="2020">
                  <c:v>-1.2305569999999999</c:v>
                </c:pt>
                <c:pt idx="2021">
                  <c:v>-1.2305569999999999</c:v>
                </c:pt>
                <c:pt idx="2022">
                  <c:v>-1.1519550000000001</c:v>
                </c:pt>
                <c:pt idx="2023">
                  <c:v>-1.1519550000000001</c:v>
                </c:pt>
                <c:pt idx="2024">
                  <c:v>-1.1587130000000001</c:v>
                </c:pt>
                <c:pt idx="2025">
                  <c:v>-1.1656120000000001</c:v>
                </c:pt>
                <c:pt idx="2026">
                  <c:v>-1.1656120000000001</c:v>
                </c:pt>
                <c:pt idx="2027">
                  <c:v>-1.2724679999999999</c:v>
                </c:pt>
                <c:pt idx="2028">
                  <c:v>-1.2990839999999999</c:v>
                </c:pt>
                <c:pt idx="2029">
                  <c:v>-1.1914469999999999</c:v>
                </c:pt>
                <c:pt idx="2030">
                  <c:v>-1.2089749999999999</c:v>
                </c:pt>
                <c:pt idx="2031">
                  <c:v>-1.3161350000000001</c:v>
                </c:pt>
                <c:pt idx="2032">
                  <c:v>-1.3176680000000001</c:v>
                </c:pt>
                <c:pt idx="2033">
                  <c:v>-1.2305569999999999</c:v>
                </c:pt>
                <c:pt idx="2034">
                  <c:v>-1.323974</c:v>
                </c:pt>
                <c:pt idx="2035">
                  <c:v>-1.3264199999999999</c:v>
                </c:pt>
                <c:pt idx="2036">
                  <c:v>-1.237592</c:v>
                </c:pt>
                <c:pt idx="2037">
                  <c:v>-1.263323</c:v>
                </c:pt>
                <c:pt idx="2038">
                  <c:v>-1.2784549999999999</c:v>
                </c:pt>
                <c:pt idx="2039">
                  <c:v>-1.284332</c:v>
                </c:pt>
                <c:pt idx="2040">
                  <c:v>-1.289526</c:v>
                </c:pt>
                <c:pt idx="2041">
                  <c:v>-1.2946409999999999</c:v>
                </c:pt>
                <c:pt idx="2042">
                  <c:v>-1.3378220000000001</c:v>
                </c:pt>
                <c:pt idx="2043">
                  <c:v>-1.337531</c:v>
                </c:pt>
                <c:pt idx="2044">
                  <c:v>-1.2990839999999999</c:v>
                </c:pt>
                <c:pt idx="2045">
                  <c:v>-1.3161350000000001</c:v>
                </c:pt>
                <c:pt idx="2046">
                  <c:v>-1.323974</c:v>
                </c:pt>
                <c:pt idx="2047">
                  <c:v>-1.3264199999999999</c:v>
                </c:pt>
                <c:pt idx="2048">
                  <c:v>-1.328481</c:v>
                </c:pt>
                <c:pt idx="2049">
                  <c:v>-1.3302179999999999</c:v>
                </c:pt>
                <c:pt idx="2050">
                  <c:v>-1.3315760000000001</c:v>
                </c:pt>
                <c:pt idx="2051">
                  <c:v>-1.3321320000000001</c:v>
                </c:pt>
                <c:pt idx="2052">
                  <c:v>-1.3315760000000001</c:v>
                </c:pt>
                <c:pt idx="2053">
                  <c:v>-1.337925</c:v>
                </c:pt>
                <c:pt idx="2054">
                  <c:v>-1.3378220000000001</c:v>
                </c:pt>
                <c:pt idx="2055">
                  <c:v>-1.337531</c:v>
                </c:pt>
                <c:pt idx="2056">
                  <c:v>-1.3369180000000001</c:v>
                </c:pt>
                <c:pt idx="2057">
                  <c:v>-1.3360609999999999</c:v>
                </c:pt>
                <c:pt idx="2058">
                  <c:v>-1.3349679999999999</c:v>
                </c:pt>
                <c:pt idx="2059">
                  <c:v>-1.316489</c:v>
                </c:pt>
                <c:pt idx="2060">
                  <c:v>-1.3349679999999999</c:v>
                </c:pt>
                <c:pt idx="2061">
                  <c:v>-1.3321320000000001</c:v>
                </c:pt>
                <c:pt idx="2062">
                  <c:v>-1.322236</c:v>
                </c:pt>
                <c:pt idx="2063">
                  <c:v>-1.3194760000000001</c:v>
                </c:pt>
                <c:pt idx="2064">
                  <c:v>-1.316489</c:v>
                </c:pt>
                <c:pt idx="2065">
                  <c:v>-1.316489</c:v>
                </c:pt>
                <c:pt idx="2066">
                  <c:v>-1.316489</c:v>
                </c:pt>
                <c:pt idx="2067">
                  <c:v>-1.308357</c:v>
                </c:pt>
                <c:pt idx="2068">
                  <c:v>-1.2660769999999999</c:v>
                </c:pt>
                <c:pt idx="2069">
                  <c:v>-1.2660769999999999</c:v>
                </c:pt>
                <c:pt idx="2070">
                  <c:v>-1.2909740000000001</c:v>
                </c:pt>
                <c:pt idx="2071">
                  <c:v>-1.287061</c:v>
                </c:pt>
                <c:pt idx="2072">
                  <c:v>-1.283183</c:v>
                </c:pt>
                <c:pt idx="2073">
                  <c:v>-1.283183</c:v>
                </c:pt>
                <c:pt idx="2074">
                  <c:v>-1.283183</c:v>
                </c:pt>
                <c:pt idx="2075">
                  <c:v>-1.2724420000000001</c:v>
                </c:pt>
                <c:pt idx="2076">
                  <c:v>-1.239193</c:v>
                </c:pt>
                <c:pt idx="2077">
                  <c:v>-1.239193</c:v>
                </c:pt>
                <c:pt idx="2078">
                  <c:v>-1.2561709999999999</c:v>
                </c:pt>
                <c:pt idx="2079">
                  <c:v>-1.253193</c:v>
                </c:pt>
                <c:pt idx="2080">
                  <c:v>-1.2503850000000001</c:v>
                </c:pt>
                <c:pt idx="2081">
                  <c:v>-1.2503850000000001</c:v>
                </c:pt>
                <c:pt idx="2082">
                  <c:v>-1.2503850000000001</c:v>
                </c:pt>
                <c:pt idx="2083">
                  <c:v>-1.2434050000000001</c:v>
                </c:pt>
                <c:pt idx="2084">
                  <c:v>-1.209954</c:v>
                </c:pt>
                <c:pt idx="2085">
                  <c:v>-1.209954</c:v>
                </c:pt>
                <c:pt idx="2086">
                  <c:v>-1.231649</c:v>
                </c:pt>
                <c:pt idx="2087">
                  <c:v>-1.2288790000000001</c:v>
                </c:pt>
                <c:pt idx="2088">
                  <c:v>-1.225689</c:v>
                </c:pt>
                <c:pt idx="2089">
                  <c:v>-1.225689</c:v>
                </c:pt>
                <c:pt idx="2090">
                  <c:v>-1.225689</c:v>
                </c:pt>
                <c:pt idx="2091">
                  <c:v>-1.209954</c:v>
                </c:pt>
                <c:pt idx="2092">
                  <c:v>-1.169632</c:v>
                </c:pt>
                <c:pt idx="2093">
                  <c:v>-1.169632</c:v>
                </c:pt>
                <c:pt idx="2094">
                  <c:v>-1.185557</c:v>
                </c:pt>
                <c:pt idx="2095">
                  <c:v>-1.1779820000000001</c:v>
                </c:pt>
                <c:pt idx="2096">
                  <c:v>-1.169632</c:v>
                </c:pt>
                <c:pt idx="2097">
                  <c:v>-1.169632</c:v>
                </c:pt>
                <c:pt idx="2098">
                  <c:v>-1.169632</c:v>
                </c:pt>
                <c:pt idx="2099">
                  <c:v>-1.0927009999999999</c:v>
                </c:pt>
                <c:pt idx="2100">
                  <c:v>-1.054009</c:v>
                </c:pt>
                <c:pt idx="2101">
                  <c:v>-1.041736</c:v>
                </c:pt>
                <c:pt idx="2102">
                  <c:v>-1.041736</c:v>
                </c:pt>
                <c:pt idx="2103">
                  <c:v>-1.0293429999999999</c:v>
                </c:pt>
                <c:pt idx="2104">
                  <c:v>-1.015989</c:v>
                </c:pt>
                <c:pt idx="2105">
                  <c:v>-1.015989</c:v>
                </c:pt>
                <c:pt idx="2106">
                  <c:v>-1.015989</c:v>
                </c:pt>
                <c:pt idx="2107">
                  <c:v>-0.97269899999999998</c:v>
                </c:pt>
                <c:pt idx="2108">
                  <c:v>-0.923211</c:v>
                </c:pt>
                <c:pt idx="2109">
                  <c:v>-0.923211</c:v>
                </c:pt>
                <c:pt idx="2110">
                  <c:v>-0.91111699999999995</c:v>
                </c:pt>
                <c:pt idx="2111">
                  <c:v>-0.90027500000000005</c:v>
                </c:pt>
                <c:pt idx="2112">
                  <c:v>-0.89088299999999998</c:v>
                </c:pt>
                <c:pt idx="2113">
                  <c:v>-0.89088299999999998</c:v>
                </c:pt>
                <c:pt idx="2114">
                  <c:v>-0.89088299999999998</c:v>
                </c:pt>
                <c:pt idx="2115">
                  <c:v>-0.86724400000000001</c:v>
                </c:pt>
                <c:pt idx="2116">
                  <c:v>-0.85562300000000002</c:v>
                </c:pt>
                <c:pt idx="2117">
                  <c:v>-0.85648100000000005</c:v>
                </c:pt>
                <c:pt idx="2118">
                  <c:v>-0.85648100000000005</c:v>
                </c:pt>
                <c:pt idx="2119">
                  <c:v>-0.8589</c:v>
                </c:pt>
                <c:pt idx="2120">
                  <c:v>-0.86288500000000001</c:v>
                </c:pt>
                <c:pt idx="2121">
                  <c:v>-0.86288500000000001</c:v>
                </c:pt>
                <c:pt idx="2122">
                  <c:v>-0.86288500000000001</c:v>
                </c:pt>
                <c:pt idx="2123">
                  <c:v>-0.88243499999999997</c:v>
                </c:pt>
                <c:pt idx="2124">
                  <c:v>-0.91153899999999999</c:v>
                </c:pt>
                <c:pt idx="2125">
                  <c:v>-0.89363300000000001</c:v>
                </c:pt>
                <c:pt idx="2126">
                  <c:v>-0.92134300000000002</c:v>
                </c:pt>
                <c:pt idx="2127">
                  <c:v>-0.93223699999999998</c:v>
                </c:pt>
                <c:pt idx="2128">
                  <c:v>-0.94360200000000005</c:v>
                </c:pt>
                <c:pt idx="2129">
                  <c:v>-0.94360200000000005</c:v>
                </c:pt>
                <c:pt idx="2130">
                  <c:v>-0.94360200000000005</c:v>
                </c:pt>
                <c:pt idx="2131">
                  <c:v>-0.98445199999999999</c:v>
                </c:pt>
                <c:pt idx="2132">
                  <c:v>-1.027479</c:v>
                </c:pt>
                <c:pt idx="2133">
                  <c:v>-1.003241</c:v>
                </c:pt>
                <c:pt idx="2134">
                  <c:v>-1.0391429999999999</c:v>
                </c:pt>
                <c:pt idx="2135">
                  <c:v>-1.050376</c:v>
                </c:pt>
                <c:pt idx="2136">
                  <c:v>-1.061849</c:v>
                </c:pt>
                <c:pt idx="2137">
                  <c:v>-1.061849</c:v>
                </c:pt>
                <c:pt idx="2138">
                  <c:v>-1.061849</c:v>
                </c:pt>
                <c:pt idx="2139">
                  <c:v>-1.100006</c:v>
                </c:pt>
                <c:pt idx="2140">
                  <c:v>-1.1333679999999999</c:v>
                </c:pt>
                <c:pt idx="2141">
                  <c:v>-1.1160620000000001</c:v>
                </c:pt>
                <c:pt idx="2142">
                  <c:v>-1.1411469999999999</c:v>
                </c:pt>
                <c:pt idx="2143">
                  <c:v>-1.1480809999999999</c:v>
                </c:pt>
                <c:pt idx="2144">
                  <c:v>-1.154148</c:v>
                </c:pt>
                <c:pt idx="2145">
                  <c:v>-1.154148</c:v>
                </c:pt>
                <c:pt idx="2146">
                  <c:v>-1.154148</c:v>
                </c:pt>
                <c:pt idx="2147">
                  <c:v>-1.173357</c:v>
                </c:pt>
                <c:pt idx="2148">
                  <c:v>-1.184652</c:v>
                </c:pt>
                <c:pt idx="2149">
                  <c:v>-1.179478</c:v>
                </c:pt>
                <c:pt idx="2150">
                  <c:v>-1.1861839999999999</c:v>
                </c:pt>
                <c:pt idx="2151">
                  <c:v>-1.1871130000000001</c:v>
                </c:pt>
                <c:pt idx="2152">
                  <c:v>-1.187603</c:v>
                </c:pt>
                <c:pt idx="2153">
                  <c:v>-1.187603</c:v>
                </c:pt>
                <c:pt idx="2154">
                  <c:v>-1.187603</c:v>
                </c:pt>
                <c:pt idx="2155">
                  <c:v>-1.1879299999999999</c:v>
                </c:pt>
                <c:pt idx="2156">
                  <c:v>-1.184151</c:v>
                </c:pt>
                <c:pt idx="2157">
                  <c:v>-1.1865760000000001</c:v>
                </c:pt>
                <c:pt idx="2158">
                  <c:v>-1.1824250000000001</c:v>
                </c:pt>
                <c:pt idx="2159">
                  <c:v>-1.1806000000000001</c:v>
                </c:pt>
                <c:pt idx="2160">
                  <c:v>-1.1785289999999999</c:v>
                </c:pt>
                <c:pt idx="2161">
                  <c:v>-1.1785289999999999</c:v>
                </c:pt>
                <c:pt idx="2162">
                  <c:v>-1.1785289999999999</c:v>
                </c:pt>
                <c:pt idx="2163">
                  <c:v>-1.1713009999999999</c:v>
                </c:pt>
                <c:pt idx="2164">
                  <c:v>-1.1640520000000001</c:v>
                </c:pt>
                <c:pt idx="2165">
                  <c:v>-1.1681509999999999</c:v>
                </c:pt>
                <c:pt idx="2166">
                  <c:v>-1.162042</c:v>
                </c:pt>
                <c:pt idx="2167">
                  <c:v>-1.160074</c:v>
                </c:pt>
                <c:pt idx="2168">
                  <c:v>-1.1582539999999999</c:v>
                </c:pt>
                <c:pt idx="2169">
                  <c:v>-1.1582539999999999</c:v>
                </c:pt>
                <c:pt idx="2170">
                  <c:v>-1.1582539999999999</c:v>
                </c:pt>
                <c:pt idx="2171">
                  <c:v>-1.151381</c:v>
                </c:pt>
                <c:pt idx="2172">
                  <c:v>-1.1457569999999999</c:v>
                </c:pt>
                <c:pt idx="2173">
                  <c:v>-1.149146</c:v>
                </c:pt>
                <c:pt idx="2174">
                  <c:v>-1.143777</c:v>
                </c:pt>
                <c:pt idx="2175">
                  <c:v>-1.14151</c:v>
                </c:pt>
                <c:pt idx="2176">
                  <c:v>-1.1389039999999999</c:v>
                </c:pt>
                <c:pt idx="2177">
                  <c:v>-1.1389039999999999</c:v>
                </c:pt>
                <c:pt idx="2178">
                  <c:v>-1.1389039999999999</c:v>
                </c:pt>
                <c:pt idx="2179">
                  <c:v>-1.127497</c:v>
                </c:pt>
                <c:pt idx="2180">
                  <c:v>-1.1144989999999999</c:v>
                </c:pt>
                <c:pt idx="2181">
                  <c:v>-1.122522</c:v>
                </c:pt>
                <c:pt idx="2182">
                  <c:v>-1.10978</c:v>
                </c:pt>
                <c:pt idx="2183">
                  <c:v>-1.1050530000000001</c:v>
                </c:pt>
                <c:pt idx="2184">
                  <c:v>-1.0999680000000001</c:v>
                </c:pt>
                <c:pt idx="2185">
                  <c:v>-1.0999680000000001</c:v>
                </c:pt>
                <c:pt idx="2186">
                  <c:v>-1.0999680000000001</c:v>
                </c:pt>
                <c:pt idx="2187">
                  <c:v>-1.0564260000000001</c:v>
                </c:pt>
                <c:pt idx="2188">
                  <c:v>-1.053877</c:v>
                </c:pt>
                <c:pt idx="2189">
                  <c:v>-1.0491200000000001</c:v>
                </c:pt>
                <c:pt idx="2190">
                  <c:v>-1.0165329999999999</c:v>
                </c:pt>
                <c:pt idx="2191">
                  <c:v>-1.0165329999999999</c:v>
                </c:pt>
                <c:pt idx="2192">
                  <c:v>-1.0165329999999999</c:v>
                </c:pt>
                <c:pt idx="2193">
                  <c:v>-0.98846699999999998</c:v>
                </c:pt>
                <c:pt idx="2194">
                  <c:v>-0.98846699999999998</c:v>
                </c:pt>
                <c:pt idx="2195">
                  <c:v>-0.97722500000000001</c:v>
                </c:pt>
                <c:pt idx="2196">
                  <c:v>-0.96957800000000005</c:v>
                </c:pt>
                <c:pt idx="2197">
                  <c:v>-0.96230300000000002</c:v>
                </c:pt>
                <c:pt idx="2198">
                  <c:v>-0.93698300000000001</c:v>
                </c:pt>
                <c:pt idx="2199">
                  <c:v>-0.93698300000000001</c:v>
                </c:pt>
                <c:pt idx="2200">
                  <c:v>-0.93698300000000001</c:v>
                </c:pt>
                <c:pt idx="2201">
                  <c:v>-0.90144999999999997</c:v>
                </c:pt>
                <c:pt idx="2202">
                  <c:v>-0.90144999999999997</c:v>
                </c:pt>
                <c:pt idx="2203">
                  <c:v>-0.88844199999999995</c:v>
                </c:pt>
                <c:pt idx="2204">
                  <c:v>-0.87915200000000004</c:v>
                </c:pt>
                <c:pt idx="2205">
                  <c:v>-0.86962899999999999</c:v>
                </c:pt>
                <c:pt idx="2206">
                  <c:v>-0.84080999999999995</c:v>
                </c:pt>
                <c:pt idx="2207">
                  <c:v>-0.84080999999999995</c:v>
                </c:pt>
                <c:pt idx="2208">
                  <c:v>-0.80115700000000001</c:v>
                </c:pt>
                <c:pt idx="2209">
                  <c:v>-0.80115700000000001</c:v>
                </c:pt>
                <c:pt idx="2210">
                  <c:v>-0.80115700000000001</c:v>
                </c:pt>
                <c:pt idx="2211">
                  <c:v>-0.78706299999999996</c:v>
                </c:pt>
                <c:pt idx="2212">
                  <c:v>-0.77822400000000003</c:v>
                </c:pt>
                <c:pt idx="2213">
                  <c:v>-0.77016899999999999</c:v>
                </c:pt>
                <c:pt idx="2214">
                  <c:v>-0.75197899999999995</c:v>
                </c:pt>
                <c:pt idx="2215">
                  <c:v>-0.75197899999999995</c:v>
                </c:pt>
                <c:pt idx="2216">
                  <c:v>-0.73456100000000002</c:v>
                </c:pt>
                <c:pt idx="2217">
                  <c:v>-0.73456100000000002</c:v>
                </c:pt>
                <c:pt idx="2218">
                  <c:v>-0.73456100000000002</c:v>
                </c:pt>
                <c:pt idx="2219">
                  <c:v>-0.73466500000000001</c:v>
                </c:pt>
                <c:pt idx="2220">
                  <c:v>-0.73867799999999995</c:v>
                </c:pt>
                <c:pt idx="2221">
                  <c:v>-0.74529699999999999</c:v>
                </c:pt>
                <c:pt idx="2222">
                  <c:v>-0.79230500000000004</c:v>
                </c:pt>
                <c:pt idx="2223">
                  <c:v>-0.79230500000000004</c:v>
                </c:pt>
                <c:pt idx="2224">
                  <c:v>-0.87961800000000001</c:v>
                </c:pt>
                <c:pt idx="2225">
                  <c:v>-0.87961800000000001</c:v>
                </c:pt>
                <c:pt idx="2226">
                  <c:v>-0.87961800000000001</c:v>
                </c:pt>
                <c:pt idx="2227">
                  <c:v>-0.93759599999999998</c:v>
                </c:pt>
                <c:pt idx="2228">
                  <c:v>-0.98138499999999995</c:v>
                </c:pt>
                <c:pt idx="2229">
                  <c:v>-1.032656</c:v>
                </c:pt>
                <c:pt idx="2230">
                  <c:v>-1.2264189999999999</c:v>
                </c:pt>
                <c:pt idx="2231">
                  <c:v>-1.2264189999999999</c:v>
                </c:pt>
                <c:pt idx="2232">
                  <c:v>-1.5017940000000001</c:v>
                </c:pt>
                <c:pt idx="2233">
                  <c:v>-1.5017940000000001</c:v>
                </c:pt>
                <c:pt idx="2234">
                  <c:v>-1.5017940000000001</c:v>
                </c:pt>
                <c:pt idx="2235">
                  <c:v>-1.647888</c:v>
                </c:pt>
                <c:pt idx="2236">
                  <c:v>-1.7409250000000001</c:v>
                </c:pt>
                <c:pt idx="2237">
                  <c:v>-1.8441149999999999</c:v>
                </c:pt>
                <c:pt idx="2238">
                  <c:v>-2.1788889999999999</c:v>
                </c:pt>
                <c:pt idx="2239">
                  <c:v>-2.1788889999999999</c:v>
                </c:pt>
                <c:pt idx="2240">
                  <c:v>-2.5923889999999998</c:v>
                </c:pt>
                <c:pt idx="2241">
                  <c:v>-2.5923889999999998</c:v>
                </c:pt>
                <c:pt idx="2242">
                  <c:v>-2.5923889999999998</c:v>
                </c:pt>
                <c:pt idx="2243">
                  <c:v>-2.785269</c:v>
                </c:pt>
                <c:pt idx="2244">
                  <c:v>-2.910787</c:v>
                </c:pt>
                <c:pt idx="2245">
                  <c:v>-3.0361630000000002</c:v>
                </c:pt>
                <c:pt idx="2246">
                  <c:v>-3.4010850000000001</c:v>
                </c:pt>
                <c:pt idx="2247">
                  <c:v>-3.4010850000000001</c:v>
                </c:pt>
                <c:pt idx="2248">
                  <c:v>-3.8249460000000002</c:v>
                </c:pt>
                <c:pt idx="2249">
                  <c:v>-3.8249460000000002</c:v>
                </c:pt>
                <c:pt idx="2250">
                  <c:v>-3.8249460000000002</c:v>
                </c:pt>
                <c:pt idx="2251">
                  <c:v>-4.0024119999999996</c:v>
                </c:pt>
                <c:pt idx="2252">
                  <c:v>-4.1054190000000004</c:v>
                </c:pt>
                <c:pt idx="2253">
                  <c:v>-4.1959410000000004</c:v>
                </c:pt>
                <c:pt idx="2254">
                  <c:v>-4.4283130000000002</c:v>
                </c:pt>
                <c:pt idx="2255">
                  <c:v>-4.4283130000000002</c:v>
                </c:pt>
                <c:pt idx="2256">
                  <c:v>-4.6474529999999996</c:v>
                </c:pt>
                <c:pt idx="2257">
                  <c:v>-4.6474529999999996</c:v>
                </c:pt>
                <c:pt idx="2258">
                  <c:v>-4.6474529999999996</c:v>
                </c:pt>
                <c:pt idx="2259">
                  <c:v>-4.7104660000000003</c:v>
                </c:pt>
                <c:pt idx="2260">
                  <c:v>-4.7395649999999998</c:v>
                </c:pt>
                <c:pt idx="2261">
                  <c:v>-4.7601250000000004</c:v>
                </c:pt>
                <c:pt idx="2262">
                  <c:v>-4.7683739999999997</c:v>
                </c:pt>
                <c:pt idx="2263">
                  <c:v>-4.7683739999999997</c:v>
                </c:pt>
                <c:pt idx="2264">
                  <c:v>-4.7456940000000003</c:v>
                </c:pt>
                <c:pt idx="2265">
                  <c:v>-4.7456940000000003</c:v>
                </c:pt>
                <c:pt idx="2266">
                  <c:v>-4.7456940000000003</c:v>
                </c:pt>
                <c:pt idx="2267">
                  <c:v>-4.7042159999999997</c:v>
                </c:pt>
                <c:pt idx="2268">
                  <c:v>-4.6707460000000003</c:v>
                </c:pt>
                <c:pt idx="2269">
                  <c:v>-4.6306440000000002</c:v>
                </c:pt>
                <c:pt idx="2270">
                  <c:v>-4.4793440000000002</c:v>
                </c:pt>
                <c:pt idx="2271">
                  <c:v>-4.4793440000000002</c:v>
                </c:pt>
                <c:pt idx="2272">
                  <c:v>-4.2931790000000003</c:v>
                </c:pt>
                <c:pt idx="2273">
                  <c:v>-4.2931790000000003</c:v>
                </c:pt>
                <c:pt idx="2274">
                  <c:v>-4.2931790000000003</c:v>
                </c:pt>
                <c:pt idx="2275">
                  <c:v>-4.1892209999999999</c:v>
                </c:pt>
                <c:pt idx="2276">
                  <c:v>-4.1225529999999999</c:v>
                </c:pt>
                <c:pt idx="2277">
                  <c:v>-4.0566990000000001</c:v>
                </c:pt>
                <c:pt idx="2278">
                  <c:v>-3.8415699999999999</c:v>
                </c:pt>
                <c:pt idx="2279">
                  <c:v>-3.8415699999999999</c:v>
                </c:pt>
                <c:pt idx="2280">
                  <c:v>-3.8415699999999999</c:v>
                </c:pt>
                <c:pt idx="2281">
                  <c:v>-3.8415699999999999</c:v>
                </c:pt>
                <c:pt idx="2282">
                  <c:v>-3.6024820000000002</c:v>
                </c:pt>
                <c:pt idx="2283">
                  <c:v>-3.6024820000000002</c:v>
                </c:pt>
                <c:pt idx="2284">
                  <c:v>-3.345097</c:v>
                </c:pt>
                <c:pt idx="2285">
                  <c:v>-3.2773720000000002</c:v>
                </c:pt>
                <c:pt idx="2286">
                  <c:v>-3.2773720000000002</c:v>
                </c:pt>
                <c:pt idx="2287">
                  <c:v>-3.2773720000000002</c:v>
                </c:pt>
                <c:pt idx="2288">
                  <c:v>-3.207109</c:v>
                </c:pt>
                <c:pt idx="2289">
                  <c:v>-3.1375549999999999</c:v>
                </c:pt>
                <c:pt idx="2290">
                  <c:v>-3.1375549999999999</c:v>
                </c:pt>
                <c:pt idx="2291">
                  <c:v>-2.9087879999999999</c:v>
                </c:pt>
                <c:pt idx="2292">
                  <c:v>-2.6789670000000001</c:v>
                </c:pt>
                <c:pt idx="2293">
                  <c:v>-2.9087879999999999</c:v>
                </c:pt>
                <c:pt idx="2294">
                  <c:v>-2.6183619999999999</c:v>
                </c:pt>
                <c:pt idx="2295">
                  <c:v>-2.6183619999999999</c:v>
                </c:pt>
                <c:pt idx="2296">
                  <c:v>-2.5621480000000001</c:v>
                </c:pt>
                <c:pt idx="2297">
                  <c:v>-2.5048539999999999</c:v>
                </c:pt>
                <c:pt idx="2298">
                  <c:v>-2.5048539999999999</c:v>
                </c:pt>
                <c:pt idx="2299">
                  <c:v>-2.3139919999999998</c:v>
                </c:pt>
                <c:pt idx="2300">
                  <c:v>-2.1259939999999999</c:v>
                </c:pt>
                <c:pt idx="2301">
                  <c:v>-2.0758230000000002</c:v>
                </c:pt>
                <c:pt idx="2302">
                  <c:v>-1.979368</c:v>
                </c:pt>
                <c:pt idx="2303">
                  <c:v>-1.979368</c:v>
                </c:pt>
                <c:pt idx="2304">
                  <c:v>-1.979368</c:v>
                </c:pt>
                <c:pt idx="2305">
                  <c:v>-1.8096350000000001</c:v>
                </c:pt>
                <c:pt idx="2306">
                  <c:v>-1.8096350000000001</c:v>
                </c:pt>
                <c:pt idx="2307">
                  <c:v>-1.7783910000000001</c:v>
                </c:pt>
                <c:pt idx="2308">
                  <c:v>-1.7305699999999999</c:v>
                </c:pt>
                <c:pt idx="2309">
                  <c:v>-1.679897</c:v>
                </c:pt>
                <c:pt idx="2310">
                  <c:v>-1.0128299999999999</c:v>
                </c:pt>
                <c:pt idx="2311">
                  <c:v>-1.0128299999999999</c:v>
                </c:pt>
                <c:pt idx="2312">
                  <c:v>-0.95476799999999995</c:v>
                </c:pt>
                <c:pt idx="2313">
                  <c:v>-0.89268899999999995</c:v>
                </c:pt>
                <c:pt idx="2314">
                  <c:v>-0.82950100000000004</c:v>
                </c:pt>
                <c:pt idx="2315">
                  <c:v>-0.76524499999999995</c:v>
                </c:pt>
                <c:pt idx="2316">
                  <c:v>-0.76524499999999995</c:v>
                </c:pt>
                <c:pt idx="2317">
                  <c:v>-0.54194200000000003</c:v>
                </c:pt>
                <c:pt idx="2318">
                  <c:v>-0.150362</c:v>
                </c:pt>
                <c:pt idx="2319">
                  <c:v>-0.150362</c:v>
                </c:pt>
                <c:pt idx="2320">
                  <c:v>-7.5593999999999995E-2</c:v>
                </c:pt>
                <c:pt idx="2321">
                  <c:v>-7.5593999999999995E-2</c:v>
                </c:pt>
                <c:pt idx="2322">
                  <c:v>0.18648300000000001</c:v>
                </c:pt>
                <c:pt idx="2323">
                  <c:v>0.18648300000000001</c:v>
                </c:pt>
                <c:pt idx="2324">
                  <c:v>0.23524200000000001</c:v>
                </c:pt>
                <c:pt idx="2325">
                  <c:v>0.31709399999999999</c:v>
                </c:pt>
                <c:pt idx="2326">
                  <c:v>0.66086100000000003</c:v>
                </c:pt>
                <c:pt idx="2327">
                  <c:v>0.66086100000000003</c:v>
                </c:pt>
                <c:pt idx="2328">
                  <c:v>0.75543199999999999</c:v>
                </c:pt>
                <c:pt idx="2329">
                  <c:v>0.75543199999999999</c:v>
                </c:pt>
                <c:pt idx="2330">
                  <c:v>1.091242</c:v>
                </c:pt>
                <c:pt idx="2331">
                  <c:v>1.091242</c:v>
                </c:pt>
                <c:pt idx="2332">
                  <c:v>1.1523680000000001</c:v>
                </c:pt>
                <c:pt idx="2333">
                  <c:v>1.2512620000000001</c:v>
                </c:pt>
                <c:pt idx="2334">
                  <c:v>1.6967779999999999</c:v>
                </c:pt>
                <c:pt idx="2335">
                  <c:v>1.6967779999999999</c:v>
                </c:pt>
                <c:pt idx="2336">
                  <c:v>1.815871</c:v>
                </c:pt>
                <c:pt idx="2337">
                  <c:v>1.815871</c:v>
                </c:pt>
                <c:pt idx="2338">
                  <c:v>2.233101</c:v>
                </c:pt>
                <c:pt idx="2339">
                  <c:v>2.233101</c:v>
                </c:pt>
                <c:pt idx="2340">
                  <c:v>2.3022360000000002</c:v>
                </c:pt>
                <c:pt idx="2341">
                  <c:v>2.4280369999999998</c:v>
                </c:pt>
                <c:pt idx="2342">
                  <c:v>2.9420769999999998</c:v>
                </c:pt>
                <c:pt idx="2343">
                  <c:v>2.9420769999999998</c:v>
                </c:pt>
                <c:pt idx="2344">
                  <c:v>3.0752790000000001</c:v>
                </c:pt>
                <c:pt idx="2345">
                  <c:v>3.0752790000000001</c:v>
                </c:pt>
                <c:pt idx="2346">
                  <c:v>3.5367869999999999</c:v>
                </c:pt>
                <c:pt idx="2347">
                  <c:v>3.5367869999999999</c:v>
                </c:pt>
                <c:pt idx="2348">
                  <c:v>3.6171820000000001</c:v>
                </c:pt>
                <c:pt idx="2349">
                  <c:v>3.7506900000000001</c:v>
                </c:pt>
                <c:pt idx="2350">
                  <c:v>4.2719880000000003</c:v>
                </c:pt>
                <c:pt idx="2351">
                  <c:v>4.2719880000000003</c:v>
                </c:pt>
                <c:pt idx="2352">
                  <c:v>4.401491</c:v>
                </c:pt>
                <c:pt idx="2353">
                  <c:v>4.401491</c:v>
                </c:pt>
                <c:pt idx="2354">
                  <c:v>4.8513200000000003</c:v>
                </c:pt>
                <c:pt idx="2355">
                  <c:v>4.8513200000000003</c:v>
                </c:pt>
                <c:pt idx="2356">
                  <c:v>4.9282139999999997</c:v>
                </c:pt>
                <c:pt idx="2357">
                  <c:v>5.0460390000000004</c:v>
                </c:pt>
                <c:pt idx="2358">
                  <c:v>5.5202739999999997</c:v>
                </c:pt>
                <c:pt idx="2359">
                  <c:v>5.5202739999999997</c:v>
                </c:pt>
                <c:pt idx="2360">
                  <c:v>5.6330390000000001</c:v>
                </c:pt>
                <c:pt idx="2361">
                  <c:v>5.6330390000000001</c:v>
                </c:pt>
                <c:pt idx="2362">
                  <c:v>6.0301099999999996</c:v>
                </c:pt>
                <c:pt idx="2363">
                  <c:v>6.0301099999999996</c:v>
                </c:pt>
                <c:pt idx="2364">
                  <c:v>6.0877169999999996</c:v>
                </c:pt>
                <c:pt idx="2365">
                  <c:v>6.1915789999999999</c:v>
                </c:pt>
                <c:pt idx="2366">
                  <c:v>6.5632469999999996</c:v>
                </c:pt>
                <c:pt idx="2367">
                  <c:v>6.5632469999999996</c:v>
                </c:pt>
                <c:pt idx="2368">
                  <c:v>6.6450899999999997</c:v>
                </c:pt>
                <c:pt idx="2369">
                  <c:v>6.6450899999999997</c:v>
                </c:pt>
                <c:pt idx="2370">
                  <c:v>6.93546</c:v>
                </c:pt>
                <c:pt idx="2371">
                  <c:v>6.93546</c:v>
                </c:pt>
                <c:pt idx="2372">
                  <c:v>6.9740909999999996</c:v>
                </c:pt>
                <c:pt idx="2373">
                  <c:v>7.0337319999999997</c:v>
                </c:pt>
                <c:pt idx="2374">
                  <c:v>7.2214299999999998</c:v>
                </c:pt>
                <c:pt idx="2375">
                  <c:v>7.2214299999999998</c:v>
                </c:pt>
                <c:pt idx="2376">
                  <c:v>7.2534340000000004</c:v>
                </c:pt>
                <c:pt idx="2377">
                  <c:v>7.2534340000000004</c:v>
                </c:pt>
                <c:pt idx="2378">
                  <c:v>7.3813610000000001</c:v>
                </c:pt>
                <c:pt idx="2379">
                  <c:v>7.3813610000000001</c:v>
                </c:pt>
                <c:pt idx="2380">
                  <c:v>7.3873009999999999</c:v>
                </c:pt>
                <c:pt idx="2381">
                  <c:v>7.4044559999999997</c:v>
                </c:pt>
                <c:pt idx="2382">
                  <c:v>7.4378089999999997</c:v>
                </c:pt>
                <c:pt idx="2383">
                  <c:v>7.4378089999999997</c:v>
                </c:pt>
                <c:pt idx="2384">
                  <c:v>7.4407639999999997</c:v>
                </c:pt>
                <c:pt idx="2385">
                  <c:v>7.4407639999999997</c:v>
                </c:pt>
                <c:pt idx="2386">
                  <c:v>7.4854120000000002</c:v>
                </c:pt>
                <c:pt idx="2387">
                  <c:v>7.4854120000000002</c:v>
                </c:pt>
                <c:pt idx="2388">
                  <c:v>7.4793700000000003</c:v>
                </c:pt>
                <c:pt idx="2389">
                  <c:v>7.4808690000000002</c:v>
                </c:pt>
                <c:pt idx="2390">
                  <c:v>7.5003929999999999</c:v>
                </c:pt>
                <c:pt idx="2391">
                  <c:v>7.5003929999999999</c:v>
                </c:pt>
                <c:pt idx="2392">
                  <c:v>7.5113830000000004</c:v>
                </c:pt>
                <c:pt idx="2393">
                  <c:v>7.5113830000000004</c:v>
                </c:pt>
                <c:pt idx="2394">
                  <c:v>7.5959289999999999</c:v>
                </c:pt>
                <c:pt idx="2395">
                  <c:v>7.5959289999999999</c:v>
                </c:pt>
                <c:pt idx="2396">
                  <c:v>7.5986549999999999</c:v>
                </c:pt>
                <c:pt idx="2397">
                  <c:v>7.6180870000000001</c:v>
                </c:pt>
                <c:pt idx="2398">
                  <c:v>7.7196300000000004</c:v>
                </c:pt>
                <c:pt idx="2399">
                  <c:v>7.7507599999999996</c:v>
                </c:pt>
                <c:pt idx="2400">
                  <c:v>7.7507599999999996</c:v>
                </c:pt>
                <c:pt idx="2401">
                  <c:v>7.7507599999999996</c:v>
                </c:pt>
                <c:pt idx="2402">
                  <c:v>7.8980129999999997</c:v>
                </c:pt>
                <c:pt idx="2403">
                  <c:v>7.8980129999999997</c:v>
                </c:pt>
                <c:pt idx="2404">
                  <c:v>7.9110319999999996</c:v>
                </c:pt>
                <c:pt idx="2405">
                  <c:v>7.9788490000000003</c:v>
                </c:pt>
                <c:pt idx="2406">
                  <c:v>8.0778009999999991</c:v>
                </c:pt>
                <c:pt idx="2407">
                  <c:v>8.10867</c:v>
                </c:pt>
                <c:pt idx="2408">
                  <c:v>8.10867</c:v>
                </c:pt>
                <c:pt idx="2409">
                  <c:v>8.10867</c:v>
                </c:pt>
                <c:pt idx="2410">
                  <c:v>8.2537719999999997</c:v>
                </c:pt>
                <c:pt idx="2411">
                  <c:v>8.2537719999999997</c:v>
                </c:pt>
                <c:pt idx="2412">
                  <c:v>8.2673810000000003</c:v>
                </c:pt>
                <c:pt idx="2413">
                  <c:v>8.3239640000000001</c:v>
                </c:pt>
                <c:pt idx="2414">
                  <c:v>8.4021399999999993</c:v>
                </c:pt>
                <c:pt idx="2415">
                  <c:v>8.4253769999999992</c:v>
                </c:pt>
                <c:pt idx="2416">
                  <c:v>8.4253769999999992</c:v>
                </c:pt>
                <c:pt idx="2417">
                  <c:v>8.4253769999999992</c:v>
                </c:pt>
                <c:pt idx="2418">
                  <c:v>8.5374040000000004</c:v>
                </c:pt>
                <c:pt idx="2419">
                  <c:v>8.5374040000000004</c:v>
                </c:pt>
                <c:pt idx="2420">
                  <c:v>8.5417780000000008</c:v>
                </c:pt>
                <c:pt idx="2421">
                  <c:v>8.5742309999999993</c:v>
                </c:pt>
                <c:pt idx="2422">
                  <c:v>8.6101139999999994</c:v>
                </c:pt>
                <c:pt idx="2423">
                  <c:v>8.6182879999999997</c:v>
                </c:pt>
                <c:pt idx="2424">
                  <c:v>8.6182879999999997</c:v>
                </c:pt>
                <c:pt idx="2425">
                  <c:v>8.6182879999999997</c:v>
                </c:pt>
                <c:pt idx="2426">
                  <c:v>8.6182879999999997</c:v>
                </c:pt>
                <c:pt idx="2427">
                  <c:v>8.676558</c:v>
                </c:pt>
                <c:pt idx="2428">
                  <c:v>8.676558</c:v>
                </c:pt>
                <c:pt idx="2429">
                  <c:v>8.676558</c:v>
                </c:pt>
                <c:pt idx="2430">
                  <c:v>8.6771449999999994</c:v>
                </c:pt>
                <c:pt idx="2431">
                  <c:v>8.6763279999999998</c:v>
                </c:pt>
                <c:pt idx="2432">
                  <c:v>8.6746409999999994</c:v>
                </c:pt>
                <c:pt idx="2433">
                  <c:v>8.6720740000000003</c:v>
                </c:pt>
                <c:pt idx="2434">
                  <c:v>8.6720740000000003</c:v>
                </c:pt>
                <c:pt idx="2435">
                  <c:v>8.6720740000000003</c:v>
                </c:pt>
                <c:pt idx="2436">
                  <c:v>8.6720740000000003</c:v>
                </c:pt>
                <c:pt idx="2437">
                  <c:v>8.7213860000000007</c:v>
                </c:pt>
                <c:pt idx="2438">
                  <c:v>8.7124830000000006</c:v>
                </c:pt>
                <c:pt idx="2439">
                  <c:v>8.7084709999999994</c:v>
                </c:pt>
                <c:pt idx="2440">
                  <c:v>8.7056170000000002</c:v>
                </c:pt>
                <c:pt idx="2441">
                  <c:v>8.7037359999999993</c:v>
                </c:pt>
                <c:pt idx="2442">
                  <c:v>8.7032980000000002</c:v>
                </c:pt>
                <c:pt idx="2443">
                  <c:v>8.7040190000000006</c:v>
                </c:pt>
                <c:pt idx="2444">
                  <c:v>8.7079190000000004</c:v>
                </c:pt>
                <c:pt idx="2445">
                  <c:v>8.7079190000000004</c:v>
                </c:pt>
                <c:pt idx="2446">
                  <c:v>8.7956389999999995</c:v>
                </c:pt>
                <c:pt idx="2447">
                  <c:v>8.8173130000000004</c:v>
                </c:pt>
                <c:pt idx="2448">
                  <c:v>8.843318</c:v>
                </c:pt>
                <c:pt idx="2449">
                  <c:v>8.8715720000000005</c:v>
                </c:pt>
                <c:pt idx="2450">
                  <c:v>8.905303</c:v>
                </c:pt>
                <c:pt idx="2451">
                  <c:v>8.905303</c:v>
                </c:pt>
                <c:pt idx="2452">
                  <c:v>8.905303</c:v>
                </c:pt>
                <c:pt idx="2453">
                  <c:v>9.0690000000000008</c:v>
                </c:pt>
                <c:pt idx="2454">
                  <c:v>9.2349309999999996</c:v>
                </c:pt>
                <c:pt idx="2455">
                  <c:v>9.2349309999999996</c:v>
                </c:pt>
                <c:pt idx="2456">
                  <c:v>9.2887529999999998</c:v>
                </c:pt>
                <c:pt idx="2457">
                  <c:v>9.3413009999999996</c:v>
                </c:pt>
                <c:pt idx="2458">
                  <c:v>9.3985299999999992</c:v>
                </c:pt>
                <c:pt idx="2459">
                  <c:v>9.3985299999999992</c:v>
                </c:pt>
                <c:pt idx="2460">
                  <c:v>9.3985299999999992</c:v>
                </c:pt>
                <c:pt idx="2461">
                  <c:v>9.6281820000000007</c:v>
                </c:pt>
                <c:pt idx="2462">
                  <c:v>9.7743769999999994</c:v>
                </c:pt>
                <c:pt idx="2463">
                  <c:v>9.828398</c:v>
                </c:pt>
                <c:pt idx="2464">
                  <c:v>9.8781590000000001</c:v>
                </c:pt>
                <c:pt idx="2465">
                  <c:v>9.9283470000000005</c:v>
                </c:pt>
                <c:pt idx="2466">
                  <c:v>9.9753670000000003</c:v>
                </c:pt>
                <c:pt idx="2467">
                  <c:v>9.9753670000000003</c:v>
                </c:pt>
                <c:pt idx="2468">
                  <c:v>9.9753670000000003</c:v>
                </c:pt>
                <c:pt idx="2469">
                  <c:v>10.159558000000001</c:v>
                </c:pt>
                <c:pt idx="2470">
                  <c:v>10.241813</c:v>
                </c:pt>
                <c:pt idx="2471">
                  <c:v>10.268594</c:v>
                </c:pt>
                <c:pt idx="2472">
                  <c:v>10.291105</c:v>
                </c:pt>
                <c:pt idx="2473">
                  <c:v>10.309455</c:v>
                </c:pt>
                <c:pt idx="2474">
                  <c:v>10.323821000000001</c:v>
                </c:pt>
                <c:pt idx="2475">
                  <c:v>10.323821000000001</c:v>
                </c:pt>
                <c:pt idx="2476">
                  <c:v>10.323821000000001</c:v>
                </c:pt>
                <c:pt idx="2477">
                  <c:v>10.399188000000001</c:v>
                </c:pt>
                <c:pt idx="2478">
                  <c:v>10.400850999999999</c:v>
                </c:pt>
                <c:pt idx="2479">
                  <c:v>10.399352</c:v>
                </c:pt>
                <c:pt idx="2480">
                  <c:v>10.395585000000001</c:v>
                </c:pt>
                <c:pt idx="2481">
                  <c:v>10.389856999999999</c:v>
                </c:pt>
                <c:pt idx="2482">
                  <c:v>10.382584</c:v>
                </c:pt>
                <c:pt idx="2483">
                  <c:v>10.382584</c:v>
                </c:pt>
                <c:pt idx="2484">
                  <c:v>10.382584</c:v>
                </c:pt>
                <c:pt idx="2485">
                  <c:v>10.393342000000001</c:v>
                </c:pt>
                <c:pt idx="2486">
                  <c:v>10.359833999999999</c:v>
                </c:pt>
                <c:pt idx="2487">
                  <c:v>10.348941</c:v>
                </c:pt>
                <c:pt idx="2488">
                  <c:v>10.338049</c:v>
                </c:pt>
                <c:pt idx="2489">
                  <c:v>10.326953</c:v>
                </c:pt>
                <c:pt idx="2490">
                  <c:v>10.316281999999999</c:v>
                </c:pt>
                <c:pt idx="2491">
                  <c:v>10.316281999999999</c:v>
                </c:pt>
                <c:pt idx="2492">
                  <c:v>10.316281999999999</c:v>
                </c:pt>
                <c:pt idx="2493">
                  <c:v>10.320152</c:v>
                </c:pt>
                <c:pt idx="2494">
                  <c:v>10.288461</c:v>
                </c:pt>
                <c:pt idx="2495">
                  <c:v>10.279522999999999</c:v>
                </c:pt>
                <c:pt idx="2496">
                  <c:v>10.270726</c:v>
                </c:pt>
                <c:pt idx="2497">
                  <c:v>10.262178</c:v>
                </c:pt>
                <c:pt idx="2498">
                  <c:v>10.253612</c:v>
                </c:pt>
                <c:pt idx="2499">
                  <c:v>10.253612</c:v>
                </c:pt>
                <c:pt idx="2500">
                  <c:v>10.253612</c:v>
                </c:pt>
                <c:pt idx="2501">
                  <c:v>10.262563</c:v>
                </c:pt>
                <c:pt idx="2502">
                  <c:v>10.229983000000001</c:v>
                </c:pt>
                <c:pt idx="2503">
                  <c:v>10.218368999999999</c:v>
                </c:pt>
                <c:pt idx="2504">
                  <c:v>10.205539999999999</c:v>
                </c:pt>
                <c:pt idx="2505">
                  <c:v>10.191523</c:v>
                </c:pt>
                <c:pt idx="2506">
                  <c:v>10.176232000000001</c:v>
                </c:pt>
                <c:pt idx="2507">
                  <c:v>10.176232000000001</c:v>
                </c:pt>
                <c:pt idx="2508">
                  <c:v>10.176232000000001</c:v>
                </c:pt>
                <c:pt idx="2509">
                  <c:v>10.159575999999999</c:v>
                </c:pt>
                <c:pt idx="2510">
                  <c:v>10.103661000000001</c:v>
                </c:pt>
                <c:pt idx="2511">
                  <c:v>10.08277</c:v>
                </c:pt>
                <c:pt idx="2512">
                  <c:v>10.060947000000001</c:v>
                </c:pt>
                <c:pt idx="2513">
                  <c:v>10.038494999999999</c:v>
                </c:pt>
                <c:pt idx="2514">
                  <c:v>10.015375000000001</c:v>
                </c:pt>
                <c:pt idx="2515">
                  <c:v>10.015375000000001</c:v>
                </c:pt>
                <c:pt idx="2516">
                  <c:v>10.015375000000001</c:v>
                </c:pt>
                <c:pt idx="2517">
                  <c:v>9.9749230000000004</c:v>
                </c:pt>
                <c:pt idx="2518">
                  <c:v>9.9067150000000002</c:v>
                </c:pt>
                <c:pt idx="2519">
                  <c:v>9.8833450000000003</c:v>
                </c:pt>
                <c:pt idx="2520">
                  <c:v>9.8604889999999994</c:v>
                </c:pt>
                <c:pt idx="2521">
                  <c:v>9.8381380000000007</c:v>
                </c:pt>
                <c:pt idx="2522">
                  <c:v>9.8164210000000001</c:v>
                </c:pt>
                <c:pt idx="2523">
                  <c:v>9.8164210000000001</c:v>
                </c:pt>
                <c:pt idx="2524">
                  <c:v>9.8164210000000001</c:v>
                </c:pt>
                <c:pt idx="2525">
                  <c:v>9.7829709999999999</c:v>
                </c:pt>
                <c:pt idx="2526">
                  <c:v>9.7246520000000007</c:v>
                </c:pt>
                <c:pt idx="2527">
                  <c:v>9.7057640000000003</c:v>
                </c:pt>
                <c:pt idx="2528">
                  <c:v>9.687424</c:v>
                </c:pt>
                <c:pt idx="2529">
                  <c:v>9.6695820000000001</c:v>
                </c:pt>
                <c:pt idx="2530">
                  <c:v>9.6521749999999997</c:v>
                </c:pt>
                <c:pt idx="2531">
                  <c:v>9.6521749999999997</c:v>
                </c:pt>
                <c:pt idx="2532">
                  <c:v>9.6521749999999997</c:v>
                </c:pt>
                <c:pt idx="2533">
                  <c:v>9.6325430000000001</c:v>
                </c:pt>
                <c:pt idx="2534">
                  <c:v>9.6160960000000006</c:v>
                </c:pt>
                <c:pt idx="2535">
                  <c:v>9.5994689999999991</c:v>
                </c:pt>
                <c:pt idx="2536">
                  <c:v>9.5829590000000007</c:v>
                </c:pt>
                <c:pt idx="2537">
                  <c:v>9.5664789999999993</c:v>
                </c:pt>
                <c:pt idx="2538">
                  <c:v>9.5500249999999998</c:v>
                </c:pt>
                <c:pt idx="2539">
                  <c:v>9.5335490000000007</c:v>
                </c:pt>
                <c:pt idx="2540">
                  <c:v>9.5170069999999996</c:v>
                </c:pt>
                <c:pt idx="2541">
                  <c:v>9.5170069999999996</c:v>
                </c:pt>
                <c:pt idx="2542">
                  <c:v>9.4821089999999995</c:v>
                </c:pt>
                <c:pt idx="2543">
                  <c:v>9.4652910000000006</c:v>
                </c:pt>
                <c:pt idx="2544">
                  <c:v>9.4483800000000002</c:v>
                </c:pt>
                <c:pt idx="2545">
                  <c:v>9.431457</c:v>
                </c:pt>
                <c:pt idx="2546">
                  <c:v>9.4143980000000003</c:v>
                </c:pt>
                <c:pt idx="2547">
                  <c:v>9.3973610000000001</c:v>
                </c:pt>
                <c:pt idx="2548">
                  <c:v>9.3803470000000004</c:v>
                </c:pt>
                <c:pt idx="2549">
                  <c:v>9.3803470000000004</c:v>
                </c:pt>
                <c:pt idx="2550">
                  <c:v>9.3439110000000003</c:v>
                </c:pt>
                <c:pt idx="2551">
                  <c:v>9.3275009999999998</c:v>
                </c:pt>
                <c:pt idx="2552">
                  <c:v>9.3114519999999992</c:v>
                </c:pt>
                <c:pt idx="2553">
                  <c:v>9.2959049999999994</c:v>
                </c:pt>
                <c:pt idx="2554">
                  <c:v>9.2808810000000008</c:v>
                </c:pt>
                <c:pt idx="2555">
                  <c:v>9.2664829999999991</c:v>
                </c:pt>
                <c:pt idx="2556">
                  <c:v>9.2528059999999996</c:v>
                </c:pt>
                <c:pt idx="2557">
                  <c:v>9.2528059999999996</c:v>
                </c:pt>
                <c:pt idx="2558">
                  <c:v>9.2318169999999995</c:v>
                </c:pt>
                <c:pt idx="2559">
                  <c:v>9.2204189999999997</c:v>
                </c:pt>
                <c:pt idx="2560">
                  <c:v>9.2098429999999993</c:v>
                </c:pt>
                <c:pt idx="2561">
                  <c:v>9.200037</c:v>
                </c:pt>
                <c:pt idx="2562">
                  <c:v>9.1909709999999993</c:v>
                </c:pt>
                <c:pt idx="2563">
                  <c:v>9.1822959999999991</c:v>
                </c:pt>
                <c:pt idx="2564">
                  <c:v>9.1744679999999992</c:v>
                </c:pt>
                <c:pt idx="2565">
                  <c:v>9.1744679999999992</c:v>
                </c:pt>
                <c:pt idx="2566">
                  <c:v>9.1923600000000008</c:v>
                </c:pt>
                <c:pt idx="2567">
                  <c:v>9.1856819999999999</c:v>
                </c:pt>
                <c:pt idx="2568">
                  <c:v>9.1799470000000003</c:v>
                </c:pt>
                <c:pt idx="2569">
                  <c:v>9.1745830000000002</c:v>
                </c:pt>
                <c:pt idx="2570">
                  <c:v>9.1695220000000006</c:v>
                </c:pt>
                <c:pt idx="2571">
                  <c:v>9.1643749999999997</c:v>
                </c:pt>
                <c:pt idx="2572">
                  <c:v>9.1599649999999997</c:v>
                </c:pt>
                <c:pt idx="2573">
                  <c:v>9.1599649999999997</c:v>
                </c:pt>
                <c:pt idx="2574">
                  <c:v>9.171125</c:v>
                </c:pt>
                <c:pt idx="2575">
                  <c:v>9.1662029999999994</c:v>
                </c:pt>
                <c:pt idx="2576">
                  <c:v>9.1614149999999999</c:v>
                </c:pt>
                <c:pt idx="2577">
                  <c:v>9.1558650000000004</c:v>
                </c:pt>
                <c:pt idx="2578">
                  <c:v>9.1503060000000005</c:v>
                </c:pt>
                <c:pt idx="2579">
                  <c:v>9.1436720000000005</c:v>
                </c:pt>
                <c:pt idx="2580">
                  <c:v>9.1368519999999993</c:v>
                </c:pt>
                <c:pt idx="2581">
                  <c:v>9.1368519999999993</c:v>
                </c:pt>
                <c:pt idx="2582">
                  <c:v>9.136787</c:v>
                </c:pt>
                <c:pt idx="2583">
                  <c:v>9.1279249999999994</c:v>
                </c:pt>
                <c:pt idx="2584">
                  <c:v>9.1183960000000006</c:v>
                </c:pt>
                <c:pt idx="2585">
                  <c:v>9.1082040000000006</c:v>
                </c:pt>
                <c:pt idx="2586">
                  <c:v>9.0973369999999996</c:v>
                </c:pt>
                <c:pt idx="2587">
                  <c:v>9.0857949999999992</c:v>
                </c:pt>
                <c:pt idx="2588">
                  <c:v>9.0739110000000007</c:v>
                </c:pt>
                <c:pt idx="2589">
                  <c:v>9.0739110000000007</c:v>
                </c:pt>
                <c:pt idx="2590">
                  <c:v>9.0546150000000001</c:v>
                </c:pt>
                <c:pt idx="2591">
                  <c:v>9.0414700000000003</c:v>
                </c:pt>
                <c:pt idx="2592">
                  <c:v>9.0281249999999993</c:v>
                </c:pt>
                <c:pt idx="2593">
                  <c:v>9.0145479999999996</c:v>
                </c:pt>
                <c:pt idx="2594">
                  <c:v>9.0009739999999994</c:v>
                </c:pt>
                <c:pt idx="2595">
                  <c:v>8.9873609999999999</c:v>
                </c:pt>
                <c:pt idx="2596">
                  <c:v>8.9739070000000005</c:v>
                </c:pt>
                <c:pt idx="2597">
                  <c:v>8.9739070000000005</c:v>
                </c:pt>
                <c:pt idx="2598">
                  <c:v>8.9516179999999999</c:v>
                </c:pt>
                <c:pt idx="2599">
                  <c:v>8.9393089999999997</c:v>
                </c:pt>
                <c:pt idx="2600">
                  <c:v>8.9275909999999996</c:v>
                </c:pt>
                <c:pt idx="2601">
                  <c:v>8.9165550000000007</c:v>
                </c:pt>
                <c:pt idx="2602">
                  <c:v>8.9062429999999999</c:v>
                </c:pt>
                <c:pt idx="2603">
                  <c:v>8.8963599999999996</c:v>
                </c:pt>
                <c:pt idx="2604">
                  <c:v>8.8875650000000004</c:v>
                </c:pt>
                <c:pt idx="2605">
                  <c:v>8.8875650000000004</c:v>
                </c:pt>
                <c:pt idx="2606">
                  <c:v>8.8856940000000009</c:v>
                </c:pt>
                <c:pt idx="2607">
                  <c:v>8.8790560000000003</c:v>
                </c:pt>
                <c:pt idx="2608">
                  <c:v>8.8730740000000008</c:v>
                </c:pt>
                <c:pt idx="2609">
                  <c:v>8.8672649999999997</c:v>
                </c:pt>
                <c:pt idx="2610">
                  <c:v>8.8624530000000004</c:v>
                </c:pt>
                <c:pt idx="2611">
                  <c:v>8.8581509999999994</c:v>
                </c:pt>
                <c:pt idx="2612">
                  <c:v>8.8541319999999999</c:v>
                </c:pt>
                <c:pt idx="2613">
                  <c:v>8.8541319999999999</c:v>
                </c:pt>
                <c:pt idx="2614">
                  <c:v>8.8701559999999997</c:v>
                </c:pt>
                <c:pt idx="2615">
                  <c:v>8.8666730000000005</c:v>
                </c:pt>
                <c:pt idx="2616">
                  <c:v>8.8638999999999992</c:v>
                </c:pt>
                <c:pt idx="2617">
                  <c:v>8.8612099999999998</c:v>
                </c:pt>
                <c:pt idx="2618">
                  <c:v>8.8585589999999996</c:v>
                </c:pt>
                <c:pt idx="2619">
                  <c:v>8.8558990000000009</c:v>
                </c:pt>
                <c:pt idx="2620">
                  <c:v>8.8526109999999996</c:v>
                </c:pt>
                <c:pt idx="2621">
                  <c:v>8.8526109999999996</c:v>
                </c:pt>
                <c:pt idx="2622">
                  <c:v>8.8712730000000004</c:v>
                </c:pt>
                <c:pt idx="2623">
                  <c:v>8.8676849999999998</c:v>
                </c:pt>
                <c:pt idx="2624">
                  <c:v>8.8644400000000001</c:v>
                </c:pt>
                <c:pt idx="2625">
                  <c:v>8.8609740000000006</c:v>
                </c:pt>
                <c:pt idx="2626">
                  <c:v>8.8572290000000002</c:v>
                </c:pt>
                <c:pt idx="2627">
                  <c:v>8.852976</c:v>
                </c:pt>
                <c:pt idx="2628">
                  <c:v>8.8484610000000004</c:v>
                </c:pt>
                <c:pt idx="2629">
                  <c:v>8.8484610000000004</c:v>
                </c:pt>
                <c:pt idx="2630">
                  <c:v>8.8576619999999995</c:v>
                </c:pt>
                <c:pt idx="2631">
                  <c:v>8.8515329999999999</c:v>
                </c:pt>
                <c:pt idx="2632">
                  <c:v>8.8447519999999997</c:v>
                </c:pt>
                <c:pt idx="2633">
                  <c:v>8.8372630000000001</c:v>
                </c:pt>
                <c:pt idx="2634">
                  <c:v>8.8290190000000006</c:v>
                </c:pt>
                <c:pt idx="2635">
                  <c:v>8.8197120000000009</c:v>
                </c:pt>
                <c:pt idx="2636">
                  <c:v>8.8098589999999994</c:v>
                </c:pt>
                <c:pt idx="2637">
                  <c:v>8.8098589999999994</c:v>
                </c:pt>
                <c:pt idx="2638">
                  <c:v>8.7965020000000003</c:v>
                </c:pt>
                <c:pt idx="2639">
                  <c:v>8.7839720000000003</c:v>
                </c:pt>
                <c:pt idx="2640">
                  <c:v>8.7706479999999996</c:v>
                </c:pt>
                <c:pt idx="2641">
                  <c:v>8.7563820000000003</c:v>
                </c:pt>
                <c:pt idx="2642">
                  <c:v>8.7411379999999994</c:v>
                </c:pt>
                <c:pt idx="2643">
                  <c:v>8.7249060000000007</c:v>
                </c:pt>
                <c:pt idx="2644">
                  <c:v>8.7076150000000005</c:v>
                </c:pt>
                <c:pt idx="2645">
                  <c:v>8.7076150000000005</c:v>
                </c:pt>
                <c:pt idx="2646">
                  <c:v>8.6633990000000001</c:v>
                </c:pt>
                <c:pt idx="2647">
                  <c:v>8.6428550000000008</c:v>
                </c:pt>
                <c:pt idx="2648">
                  <c:v>8.6211520000000004</c:v>
                </c:pt>
                <c:pt idx="2649">
                  <c:v>8.5982760000000003</c:v>
                </c:pt>
                <c:pt idx="2650">
                  <c:v>8.5747800000000005</c:v>
                </c:pt>
                <c:pt idx="2651">
                  <c:v>8.5492170000000005</c:v>
                </c:pt>
                <c:pt idx="2652">
                  <c:v>8.5231659999999998</c:v>
                </c:pt>
                <c:pt idx="2653">
                  <c:v>8.5231659999999998</c:v>
                </c:pt>
                <c:pt idx="2654">
                  <c:v>8.4417720000000003</c:v>
                </c:pt>
                <c:pt idx="2655">
                  <c:v>8.4122629999999994</c:v>
                </c:pt>
                <c:pt idx="2656">
                  <c:v>8.3823260000000008</c:v>
                </c:pt>
                <c:pt idx="2657">
                  <c:v>8.3515840000000008</c:v>
                </c:pt>
                <c:pt idx="2658">
                  <c:v>8.3196139999999996</c:v>
                </c:pt>
                <c:pt idx="2659">
                  <c:v>8.2869829999999993</c:v>
                </c:pt>
                <c:pt idx="2660">
                  <c:v>8.2537739999999999</c:v>
                </c:pt>
                <c:pt idx="2661">
                  <c:v>8.2537739999999999</c:v>
                </c:pt>
                <c:pt idx="2662">
                  <c:v>8.1484260000000006</c:v>
                </c:pt>
                <c:pt idx="2663">
                  <c:v>8.1136949999999999</c:v>
                </c:pt>
                <c:pt idx="2664">
                  <c:v>8.079034</c:v>
                </c:pt>
                <c:pt idx="2665">
                  <c:v>8.0450940000000006</c:v>
                </c:pt>
                <c:pt idx="2666">
                  <c:v>8.0100280000000001</c:v>
                </c:pt>
                <c:pt idx="2667">
                  <c:v>7.9748299999999999</c:v>
                </c:pt>
                <c:pt idx="2668">
                  <c:v>7.9395619999999996</c:v>
                </c:pt>
                <c:pt idx="2669">
                  <c:v>7.9395619999999996</c:v>
                </c:pt>
                <c:pt idx="2670">
                  <c:v>7.8269710000000003</c:v>
                </c:pt>
                <c:pt idx="2671">
                  <c:v>7.7916509999999999</c:v>
                </c:pt>
                <c:pt idx="2672">
                  <c:v>7.7563440000000003</c:v>
                </c:pt>
                <c:pt idx="2673">
                  <c:v>7.7210369999999999</c:v>
                </c:pt>
                <c:pt idx="2674">
                  <c:v>7.6867080000000003</c:v>
                </c:pt>
                <c:pt idx="2675">
                  <c:v>7.6513669999999996</c:v>
                </c:pt>
                <c:pt idx="2676">
                  <c:v>7.615971</c:v>
                </c:pt>
                <c:pt idx="2677">
                  <c:v>7.615971</c:v>
                </c:pt>
                <c:pt idx="2678">
                  <c:v>7.5019640000000001</c:v>
                </c:pt>
                <c:pt idx="2679">
                  <c:v>7.4661600000000004</c:v>
                </c:pt>
                <c:pt idx="2680">
                  <c:v>7.430123</c:v>
                </c:pt>
                <c:pt idx="2681">
                  <c:v>7.3937949999999999</c:v>
                </c:pt>
                <c:pt idx="2682">
                  <c:v>7.3585000000000003</c:v>
                </c:pt>
                <c:pt idx="2683">
                  <c:v>7.321326</c:v>
                </c:pt>
                <c:pt idx="2684">
                  <c:v>7.2835970000000003</c:v>
                </c:pt>
                <c:pt idx="2685">
                  <c:v>7.2835970000000003</c:v>
                </c:pt>
                <c:pt idx="2686">
                  <c:v>7.117146</c:v>
                </c:pt>
                <c:pt idx="2687">
                  <c:v>7.117146</c:v>
                </c:pt>
                <c:pt idx="2688">
                  <c:v>7.0766439999999999</c:v>
                </c:pt>
                <c:pt idx="2689">
                  <c:v>7.0358559999999999</c:v>
                </c:pt>
                <c:pt idx="2690">
                  <c:v>6.9951939999999997</c:v>
                </c:pt>
                <c:pt idx="2691">
                  <c:v>6.9525680000000003</c:v>
                </c:pt>
                <c:pt idx="2692">
                  <c:v>6.9093439999999999</c:v>
                </c:pt>
                <c:pt idx="2693">
                  <c:v>6.9093439999999999</c:v>
                </c:pt>
                <c:pt idx="2694">
                  <c:v>6.6556300000000004</c:v>
                </c:pt>
                <c:pt idx="2695">
                  <c:v>6.6556300000000004</c:v>
                </c:pt>
                <c:pt idx="2696">
                  <c:v>6.6106720000000001</c:v>
                </c:pt>
                <c:pt idx="2697">
                  <c:v>6.5652990000000004</c:v>
                </c:pt>
                <c:pt idx="2698">
                  <c:v>6.5196560000000003</c:v>
                </c:pt>
                <c:pt idx="2699">
                  <c:v>6.4753040000000004</c:v>
                </c:pt>
                <c:pt idx="2700">
                  <c:v>6.429265</c:v>
                </c:pt>
                <c:pt idx="2701">
                  <c:v>6.429265</c:v>
                </c:pt>
                <c:pt idx="2702">
                  <c:v>5.9968529999999998</c:v>
                </c:pt>
                <c:pt idx="2703">
                  <c:v>5.9968529999999998</c:v>
                </c:pt>
                <c:pt idx="2704">
                  <c:v>5.8725860000000001</c:v>
                </c:pt>
                <c:pt idx="2705">
                  <c:v>5.8725860000000001</c:v>
                </c:pt>
                <c:pt idx="2706">
                  <c:v>5.8399340000000004</c:v>
                </c:pt>
                <c:pt idx="2707">
                  <c:v>5.7948219999999999</c:v>
                </c:pt>
                <c:pt idx="2708">
                  <c:v>5.7499079999999996</c:v>
                </c:pt>
                <c:pt idx="2709">
                  <c:v>5.7051920000000003</c:v>
                </c:pt>
                <c:pt idx="2710">
                  <c:v>5.5739089999999996</c:v>
                </c:pt>
                <c:pt idx="2711">
                  <c:v>5.5739089999999996</c:v>
                </c:pt>
                <c:pt idx="2712">
                  <c:v>5.455425</c:v>
                </c:pt>
                <c:pt idx="2713">
                  <c:v>5.455425</c:v>
                </c:pt>
                <c:pt idx="2714">
                  <c:v>5.4237320000000002</c:v>
                </c:pt>
                <c:pt idx="2715">
                  <c:v>5.3809610000000001</c:v>
                </c:pt>
                <c:pt idx="2716">
                  <c:v>5.3387560000000001</c:v>
                </c:pt>
                <c:pt idx="2717">
                  <c:v>5.297199</c:v>
                </c:pt>
                <c:pt idx="2718">
                  <c:v>5.1784179999999997</c:v>
                </c:pt>
                <c:pt idx="2719">
                  <c:v>5.1784179999999997</c:v>
                </c:pt>
                <c:pt idx="2720">
                  <c:v>5.0767870000000004</c:v>
                </c:pt>
                <c:pt idx="2721">
                  <c:v>5.0767870000000004</c:v>
                </c:pt>
                <c:pt idx="2722">
                  <c:v>5.0490170000000001</c:v>
                </c:pt>
                <c:pt idx="2723">
                  <c:v>5.0126670000000004</c:v>
                </c:pt>
                <c:pt idx="2724">
                  <c:v>4.978434</c:v>
                </c:pt>
                <c:pt idx="2725">
                  <c:v>4.9441269999999999</c:v>
                </c:pt>
                <c:pt idx="2726">
                  <c:v>4.8478060000000003</c:v>
                </c:pt>
                <c:pt idx="2727">
                  <c:v>4.8478060000000003</c:v>
                </c:pt>
                <c:pt idx="2728">
                  <c:v>4.7723529999999998</c:v>
                </c:pt>
                <c:pt idx="2729">
                  <c:v>4.7723529999999998</c:v>
                </c:pt>
                <c:pt idx="2730">
                  <c:v>4.7507679999999999</c:v>
                </c:pt>
                <c:pt idx="2731">
                  <c:v>4.7227129999999997</c:v>
                </c:pt>
                <c:pt idx="2732">
                  <c:v>4.6956769999999999</c:v>
                </c:pt>
                <c:pt idx="2733">
                  <c:v>4.6695880000000001</c:v>
                </c:pt>
                <c:pt idx="2734">
                  <c:v>4.5973319999999998</c:v>
                </c:pt>
                <c:pt idx="2735">
                  <c:v>4.5973319999999998</c:v>
                </c:pt>
                <c:pt idx="2736">
                  <c:v>4.5465369999999998</c:v>
                </c:pt>
                <c:pt idx="2737">
                  <c:v>4.5465369999999998</c:v>
                </c:pt>
                <c:pt idx="2738">
                  <c:v>4.5286869999999997</c:v>
                </c:pt>
                <c:pt idx="2739">
                  <c:v>4.5072989999999997</c:v>
                </c:pt>
                <c:pt idx="2740">
                  <c:v>4.4864509999999997</c:v>
                </c:pt>
                <c:pt idx="2741">
                  <c:v>4.4664919999999997</c:v>
                </c:pt>
                <c:pt idx="2742">
                  <c:v>4.4073589999999996</c:v>
                </c:pt>
                <c:pt idx="2743">
                  <c:v>4.4073589999999996</c:v>
                </c:pt>
                <c:pt idx="2744">
                  <c:v>4.3675990000000002</c:v>
                </c:pt>
                <c:pt idx="2745">
                  <c:v>4.3675990000000002</c:v>
                </c:pt>
                <c:pt idx="2746">
                  <c:v>4.3516209999999997</c:v>
                </c:pt>
                <c:pt idx="2747">
                  <c:v>4.332973</c:v>
                </c:pt>
                <c:pt idx="2748">
                  <c:v>4.3139560000000001</c:v>
                </c:pt>
                <c:pt idx="2749">
                  <c:v>4.2948870000000001</c:v>
                </c:pt>
                <c:pt idx="2750">
                  <c:v>4.2373079999999996</c:v>
                </c:pt>
                <c:pt idx="2751">
                  <c:v>4.2373079999999996</c:v>
                </c:pt>
                <c:pt idx="2752">
                  <c:v>4.1963439999999999</c:v>
                </c:pt>
                <c:pt idx="2753">
                  <c:v>4.1963439999999999</c:v>
                </c:pt>
                <c:pt idx="2754">
                  <c:v>4.18065</c:v>
                </c:pt>
                <c:pt idx="2755">
                  <c:v>4.1608859999999996</c:v>
                </c:pt>
                <c:pt idx="2756">
                  <c:v>4.1409799999999999</c:v>
                </c:pt>
                <c:pt idx="2757">
                  <c:v>4.121378</c:v>
                </c:pt>
                <c:pt idx="2758">
                  <c:v>4.0605349999999998</c:v>
                </c:pt>
                <c:pt idx="2759">
                  <c:v>4.0605349999999998</c:v>
                </c:pt>
                <c:pt idx="2760">
                  <c:v>4.0160489999999998</c:v>
                </c:pt>
                <c:pt idx="2761">
                  <c:v>4.0160489999999998</c:v>
                </c:pt>
                <c:pt idx="2762">
                  <c:v>3.9997919999999998</c:v>
                </c:pt>
                <c:pt idx="2763">
                  <c:v>3.9793050000000001</c:v>
                </c:pt>
                <c:pt idx="2764">
                  <c:v>3.9588559999999999</c:v>
                </c:pt>
                <c:pt idx="2765">
                  <c:v>3.938501</c:v>
                </c:pt>
                <c:pt idx="2766">
                  <c:v>3.8790520000000002</c:v>
                </c:pt>
                <c:pt idx="2767">
                  <c:v>3.8790520000000002</c:v>
                </c:pt>
                <c:pt idx="2768">
                  <c:v>3.8376060000000001</c:v>
                </c:pt>
                <c:pt idx="2769">
                  <c:v>3.8376060000000001</c:v>
                </c:pt>
                <c:pt idx="2770">
                  <c:v>3.8218830000000001</c:v>
                </c:pt>
                <c:pt idx="2771">
                  <c:v>3.8032659999999998</c:v>
                </c:pt>
                <c:pt idx="2772">
                  <c:v>3.7854549999999998</c:v>
                </c:pt>
                <c:pt idx="2773">
                  <c:v>3.7677260000000001</c:v>
                </c:pt>
                <c:pt idx="2774">
                  <c:v>3.7175829999999999</c:v>
                </c:pt>
                <c:pt idx="2775">
                  <c:v>3.7175829999999999</c:v>
                </c:pt>
                <c:pt idx="2776">
                  <c:v>3.6878359999999999</c:v>
                </c:pt>
                <c:pt idx="2777">
                  <c:v>3.6878359999999999</c:v>
                </c:pt>
                <c:pt idx="2778">
                  <c:v>3.6748460000000001</c:v>
                </c:pt>
                <c:pt idx="2779">
                  <c:v>3.645797</c:v>
                </c:pt>
                <c:pt idx="2780">
                  <c:v>3.63171</c:v>
                </c:pt>
                <c:pt idx="2781">
                  <c:v>3.63171</c:v>
                </c:pt>
                <c:pt idx="2782">
                  <c:v>3.5917919999999999</c:v>
                </c:pt>
                <c:pt idx="2783">
                  <c:v>3.5917919999999999</c:v>
                </c:pt>
                <c:pt idx="2784">
                  <c:v>3.5917919999999999</c:v>
                </c:pt>
                <c:pt idx="2785">
                  <c:v>3.5639059999999998</c:v>
                </c:pt>
                <c:pt idx="2786">
                  <c:v>3.5639059999999998</c:v>
                </c:pt>
                <c:pt idx="2787">
                  <c:v>3.5639059999999998</c:v>
                </c:pt>
                <c:pt idx="2788">
                  <c:v>3.5639059999999998</c:v>
                </c:pt>
                <c:pt idx="2789">
                  <c:v>3.5526200000000001</c:v>
                </c:pt>
                <c:pt idx="2790">
                  <c:v>3.5037560000000001</c:v>
                </c:pt>
                <c:pt idx="2791">
                  <c:v>3.4914960000000002</c:v>
                </c:pt>
                <c:pt idx="2792">
                  <c:v>3.4792369999999999</c:v>
                </c:pt>
                <c:pt idx="2793">
                  <c:v>3.4792369999999999</c:v>
                </c:pt>
                <c:pt idx="2794">
                  <c:v>3.4792369999999999</c:v>
                </c:pt>
                <c:pt idx="2795">
                  <c:v>3.4436659999999999</c:v>
                </c:pt>
                <c:pt idx="2796">
                  <c:v>3.4436659999999999</c:v>
                </c:pt>
                <c:pt idx="2797">
                  <c:v>3.4326539999999999</c:v>
                </c:pt>
                <c:pt idx="2798">
                  <c:v>3.3826019999999999</c:v>
                </c:pt>
                <c:pt idx="2799">
                  <c:v>3.3697360000000001</c:v>
                </c:pt>
                <c:pt idx="2800">
                  <c:v>3.356738</c:v>
                </c:pt>
                <c:pt idx="2801">
                  <c:v>3.356738</c:v>
                </c:pt>
                <c:pt idx="2802">
                  <c:v>3.356738</c:v>
                </c:pt>
                <c:pt idx="2803">
                  <c:v>3.335159</c:v>
                </c:pt>
                <c:pt idx="2804">
                  <c:v>3.335159</c:v>
                </c:pt>
                <c:pt idx="2805">
                  <c:v>3.323369</c:v>
                </c:pt>
                <c:pt idx="2806">
                  <c:v>3.2689900000000001</c:v>
                </c:pt>
                <c:pt idx="2807">
                  <c:v>3.2553160000000001</c:v>
                </c:pt>
                <c:pt idx="2808">
                  <c:v>3.2417289999999999</c:v>
                </c:pt>
                <c:pt idx="2809">
                  <c:v>3.2417289999999999</c:v>
                </c:pt>
                <c:pt idx="2810">
                  <c:v>3.2417289999999999</c:v>
                </c:pt>
                <c:pt idx="2811">
                  <c:v>3.2183449999999998</c:v>
                </c:pt>
                <c:pt idx="2812">
                  <c:v>3.2183449999999998</c:v>
                </c:pt>
                <c:pt idx="2813">
                  <c:v>3.2060369999999998</c:v>
                </c:pt>
                <c:pt idx="2814">
                  <c:v>3.1516410000000001</c:v>
                </c:pt>
                <c:pt idx="2815">
                  <c:v>3.1383830000000001</c:v>
                </c:pt>
                <c:pt idx="2816">
                  <c:v>3.125105</c:v>
                </c:pt>
                <c:pt idx="2817">
                  <c:v>3.125105</c:v>
                </c:pt>
                <c:pt idx="2818">
                  <c:v>3.125105</c:v>
                </c:pt>
                <c:pt idx="2819">
                  <c:v>3.0929030000000002</c:v>
                </c:pt>
                <c:pt idx="2820">
                  <c:v>3.0929030000000002</c:v>
                </c:pt>
                <c:pt idx="2821">
                  <c:v>3.0814970000000002</c:v>
                </c:pt>
                <c:pt idx="2822">
                  <c:v>3.0337800000000001</c:v>
                </c:pt>
                <c:pt idx="2823">
                  <c:v>3.0226980000000001</c:v>
                </c:pt>
                <c:pt idx="2824">
                  <c:v>3.0119449999999999</c:v>
                </c:pt>
                <c:pt idx="2825">
                  <c:v>3.0119449999999999</c:v>
                </c:pt>
                <c:pt idx="2826">
                  <c:v>3.0119449999999999</c:v>
                </c:pt>
                <c:pt idx="2827">
                  <c:v>2.99966</c:v>
                </c:pt>
                <c:pt idx="2828">
                  <c:v>2.99966</c:v>
                </c:pt>
                <c:pt idx="2829">
                  <c:v>2.9898639999999999</c:v>
                </c:pt>
                <c:pt idx="2830">
                  <c:v>2.9362819999999998</c:v>
                </c:pt>
                <c:pt idx="2831">
                  <c:v>2.9362819999999998</c:v>
                </c:pt>
                <c:pt idx="2832">
                  <c:v>2.9362819999999998</c:v>
                </c:pt>
                <c:pt idx="2833">
                  <c:v>2.931365</c:v>
                </c:pt>
                <c:pt idx="2834">
                  <c:v>2.931365</c:v>
                </c:pt>
                <c:pt idx="2835">
                  <c:v>2.9148860000000001</c:v>
                </c:pt>
                <c:pt idx="2836">
                  <c:v>2.9069479999999999</c:v>
                </c:pt>
                <c:pt idx="2837">
                  <c:v>2.8990490000000002</c:v>
                </c:pt>
                <c:pt idx="2838">
                  <c:v>2.8751470000000001</c:v>
                </c:pt>
                <c:pt idx="2839">
                  <c:v>2.8751470000000001</c:v>
                </c:pt>
                <c:pt idx="2840">
                  <c:v>2.8751470000000001</c:v>
                </c:pt>
                <c:pt idx="2841">
                  <c:v>2.870247</c:v>
                </c:pt>
                <c:pt idx="2842">
                  <c:v>2.870247</c:v>
                </c:pt>
                <c:pt idx="2843">
                  <c:v>2.8532220000000001</c:v>
                </c:pt>
                <c:pt idx="2844">
                  <c:v>2.8447249999999999</c:v>
                </c:pt>
                <c:pt idx="2845">
                  <c:v>2.8361649999999998</c:v>
                </c:pt>
                <c:pt idx="2846">
                  <c:v>2.8097460000000001</c:v>
                </c:pt>
                <c:pt idx="2847">
                  <c:v>2.8097460000000001</c:v>
                </c:pt>
                <c:pt idx="2848">
                  <c:v>2.8097460000000001</c:v>
                </c:pt>
                <c:pt idx="2849">
                  <c:v>2.801704</c:v>
                </c:pt>
                <c:pt idx="2850">
                  <c:v>2.801704</c:v>
                </c:pt>
                <c:pt idx="2851">
                  <c:v>2.7831009999999998</c:v>
                </c:pt>
                <c:pt idx="2852">
                  <c:v>2.7736010000000002</c:v>
                </c:pt>
                <c:pt idx="2853">
                  <c:v>2.763855</c:v>
                </c:pt>
                <c:pt idx="2854">
                  <c:v>2.7323249999999999</c:v>
                </c:pt>
                <c:pt idx="2855">
                  <c:v>2.7323249999999999</c:v>
                </c:pt>
                <c:pt idx="2856">
                  <c:v>2.7323249999999999</c:v>
                </c:pt>
                <c:pt idx="2857">
                  <c:v>2.7161599999999999</c:v>
                </c:pt>
                <c:pt idx="2858">
                  <c:v>2.7161599999999999</c:v>
                </c:pt>
                <c:pt idx="2859">
                  <c:v>2.7051989999999999</c:v>
                </c:pt>
                <c:pt idx="2860">
                  <c:v>2.6792820000000002</c:v>
                </c:pt>
                <c:pt idx="2861">
                  <c:v>2.6653630000000001</c:v>
                </c:pt>
                <c:pt idx="2862">
                  <c:v>2.620215</c:v>
                </c:pt>
                <c:pt idx="2863">
                  <c:v>2.620215</c:v>
                </c:pt>
                <c:pt idx="2864">
                  <c:v>2.620215</c:v>
                </c:pt>
                <c:pt idx="2865">
                  <c:v>2.5877539999999999</c:v>
                </c:pt>
                <c:pt idx="2866">
                  <c:v>2.5877539999999999</c:v>
                </c:pt>
                <c:pt idx="2867">
                  <c:v>2.5565769999999999</c:v>
                </c:pt>
                <c:pt idx="2868">
                  <c:v>2.539059</c:v>
                </c:pt>
                <c:pt idx="2869">
                  <c:v>2.521191</c:v>
                </c:pt>
                <c:pt idx="2870">
                  <c:v>2.4664769999999998</c:v>
                </c:pt>
                <c:pt idx="2871">
                  <c:v>2.4664769999999998</c:v>
                </c:pt>
                <c:pt idx="2872">
                  <c:v>2.4664769999999998</c:v>
                </c:pt>
                <c:pt idx="2873">
                  <c:v>2.4250620000000001</c:v>
                </c:pt>
                <c:pt idx="2874">
                  <c:v>2.4250620000000001</c:v>
                </c:pt>
                <c:pt idx="2875">
                  <c:v>2.40984</c:v>
                </c:pt>
                <c:pt idx="2876">
                  <c:v>2.3719700000000001</c:v>
                </c:pt>
                <c:pt idx="2877">
                  <c:v>2.3534269999999999</c:v>
                </c:pt>
                <c:pt idx="2878">
                  <c:v>2.2963360000000002</c:v>
                </c:pt>
                <c:pt idx="2879">
                  <c:v>2.2963360000000002</c:v>
                </c:pt>
                <c:pt idx="2880">
                  <c:v>2.2963360000000002</c:v>
                </c:pt>
                <c:pt idx="2881">
                  <c:v>2.2531819999999998</c:v>
                </c:pt>
                <c:pt idx="2882">
                  <c:v>2.2531819999999998</c:v>
                </c:pt>
                <c:pt idx="2883">
                  <c:v>2.2194050000000001</c:v>
                </c:pt>
                <c:pt idx="2884">
                  <c:v>2.2003659999999998</c:v>
                </c:pt>
                <c:pt idx="2885">
                  <c:v>2.1812849999999999</c:v>
                </c:pt>
                <c:pt idx="2886">
                  <c:v>2.1242779999999999</c:v>
                </c:pt>
                <c:pt idx="2887">
                  <c:v>2.1242779999999999</c:v>
                </c:pt>
                <c:pt idx="2888">
                  <c:v>2.1242779999999999</c:v>
                </c:pt>
                <c:pt idx="2889">
                  <c:v>2.0795979999999998</c:v>
                </c:pt>
                <c:pt idx="2890">
                  <c:v>2.0795979999999998</c:v>
                </c:pt>
                <c:pt idx="2891">
                  <c:v>2.0450560000000002</c:v>
                </c:pt>
                <c:pt idx="2892">
                  <c:v>2.02563</c:v>
                </c:pt>
                <c:pt idx="2893">
                  <c:v>2.0061450000000001</c:v>
                </c:pt>
                <c:pt idx="2894">
                  <c:v>1.9478089999999999</c:v>
                </c:pt>
                <c:pt idx="2895">
                  <c:v>1.9478089999999999</c:v>
                </c:pt>
                <c:pt idx="2896">
                  <c:v>1.9478089999999999</c:v>
                </c:pt>
                <c:pt idx="2897">
                  <c:v>1.9011720000000001</c:v>
                </c:pt>
                <c:pt idx="2898">
                  <c:v>1.9011720000000001</c:v>
                </c:pt>
                <c:pt idx="2899">
                  <c:v>1.866228</c:v>
                </c:pt>
                <c:pt idx="2900">
                  <c:v>1.846293</c:v>
                </c:pt>
                <c:pt idx="2901">
                  <c:v>1.8262890000000001</c:v>
                </c:pt>
                <c:pt idx="2902">
                  <c:v>1.7656430000000001</c:v>
                </c:pt>
                <c:pt idx="2903">
                  <c:v>1.7656430000000001</c:v>
                </c:pt>
                <c:pt idx="2904">
                  <c:v>1.7656430000000001</c:v>
                </c:pt>
                <c:pt idx="2905">
                  <c:v>1.71655</c:v>
                </c:pt>
                <c:pt idx="2906">
                  <c:v>1.71655</c:v>
                </c:pt>
                <c:pt idx="2907">
                  <c:v>1.680409</c:v>
                </c:pt>
                <c:pt idx="2908">
                  <c:v>1.6596</c:v>
                </c:pt>
                <c:pt idx="2909">
                  <c:v>1.6391720000000001</c:v>
                </c:pt>
                <c:pt idx="2910">
                  <c:v>1.5754779999999999</c:v>
                </c:pt>
                <c:pt idx="2911">
                  <c:v>1.5754779999999999</c:v>
                </c:pt>
                <c:pt idx="2912">
                  <c:v>1.5754779999999999</c:v>
                </c:pt>
                <c:pt idx="2913">
                  <c:v>1.5754779999999999</c:v>
                </c:pt>
                <c:pt idx="2914">
                  <c:v>1.5220590000000001</c:v>
                </c:pt>
                <c:pt idx="2915">
                  <c:v>1.5220590000000001</c:v>
                </c:pt>
                <c:pt idx="2916">
                  <c:v>1.5220590000000001</c:v>
                </c:pt>
                <c:pt idx="2917">
                  <c:v>1.484143</c:v>
                </c:pt>
                <c:pt idx="2918">
                  <c:v>1.418196</c:v>
                </c:pt>
                <c:pt idx="2919">
                  <c:v>1.3970130000000001</c:v>
                </c:pt>
                <c:pt idx="2920">
                  <c:v>1.3750340000000001</c:v>
                </c:pt>
                <c:pt idx="2921">
                  <c:v>1.3750340000000001</c:v>
                </c:pt>
                <c:pt idx="2922">
                  <c:v>1.3750340000000001</c:v>
                </c:pt>
                <c:pt idx="2923">
                  <c:v>1.3750340000000001</c:v>
                </c:pt>
                <c:pt idx="2924">
                  <c:v>1.3202769999999999</c:v>
                </c:pt>
                <c:pt idx="2925">
                  <c:v>1.3202769999999999</c:v>
                </c:pt>
                <c:pt idx="2926">
                  <c:v>1.2826880000000001</c:v>
                </c:pt>
                <c:pt idx="2927">
                  <c:v>1.26135</c:v>
                </c:pt>
                <c:pt idx="2928">
                  <c:v>1.240297</c:v>
                </c:pt>
                <c:pt idx="2929">
                  <c:v>1.219489</c:v>
                </c:pt>
                <c:pt idx="2930">
                  <c:v>1.1989399999999999</c:v>
                </c:pt>
                <c:pt idx="2931">
                  <c:v>1.178655</c:v>
                </c:pt>
                <c:pt idx="2932">
                  <c:v>1.178655</c:v>
                </c:pt>
                <c:pt idx="2933">
                  <c:v>1.1294850000000001</c:v>
                </c:pt>
                <c:pt idx="2934">
                  <c:v>1.095329</c:v>
                </c:pt>
                <c:pt idx="2935">
                  <c:v>1.0766709999999999</c:v>
                </c:pt>
                <c:pt idx="2936">
                  <c:v>1.0577639999999999</c:v>
                </c:pt>
                <c:pt idx="2937">
                  <c:v>1.0392429999999999</c:v>
                </c:pt>
                <c:pt idx="2938">
                  <c:v>1.020753</c:v>
                </c:pt>
                <c:pt idx="2939">
                  <c:v>1.0024500000000001</c:v>
                </c:pt>
                <c:pt idx="2940">
                  <c:v>1.0024500000000001</c:v>
                </c:pt>
                <c:pt idx="2941">
                  <c:v>1.0024500000000001</c:v>
                </c:pt>
                <c:pt idx="2942">
                  <c:v>0.92761800000000005</c:v>
                </c:pt>
                <c:pt idx="2943">
                  <c:v>0.91000999999999999</c:v>
                </c:pt>
                <c:pt idx="2944">
                  <c:v>0.89301699999999995</c:v>
                </c:pt>
                <c:pt idx="2945">
                  <c:v>0.87571500000000002</c:v>
                </c:pt>
                <c:pt idx="2946">
                  <c:v>0.85857399999999995</c:v>
                </c:pt>
                <c:pt idx="2947">
                  <c:v>0.84160599999999997</c:v>
                </c:pt>
                <c:pt idx="2948">
                  <c:v>0.84160599999999997</c:v>
                </c:pt>
                <c:pt idx="2949">
                  <c:v>0.782636</c:v>
                </c:pt>
                <c:pt idx="2950">
                  <c:v>0.75439999999999996</c:v>
                </c:pt>
                <c:pt idx="2951">
                  <c:v>0.73822500000000002</c:v>
                </c:pt>
                <c:pt idx="2952">
                  <c:v>0.72220600000000001</c:v>
                </c:pt>
                <c:pt idx="2953">
                  <c:v>0.70637000000000005</c:v>
                </c:pt>
                <c:pt idx="2954">
                  <c:v>0.69070600000000004</c:v>
                </c:pt>
                <c:pt idx="2955">
                  <c:v>0.67516299999999996</c:v>
                </c:pt>
                <c:pt idx="2956">
                  <c:v>0.67516299999999996</c:v>
                </c:pt>
                <c:pt idx="2957">
                  <c:v>0.64061100000000004</c:v>
                </c:pt>
                <c:pt idx="2958">
                  <c:v>0.58354600000000001</c:v>
                </c:pt>
                <c:pt idx="2959">
                  <c:v>0.56866300000000003</c:v>
                </c:pt>
                <c:pt idx="2960">
                  <c:v>0.55386599999999997</c:v>
                </c:pt>
                <c:pt idx="2961">
                  <c:v>0.53923100000000002</c:v>
                </c:pt>
                <c:pt idx="2962">
                  <c:v>0.53923100000000002</c:v>
                </c:pt>
                <c:pt idx="2963">
                  <c:v>0.50689099999999998</c:v>
                </c:pt>
                <c:pt idx="2964">
                  <c:v>0.50689099999999998</c:v>
                </c:pt>
                <c:pt idx="2965">
                  <c:v>0.50689099999999998</c:v>
                </c:pt>
                <c:pt idx="2966">
                  <c:v>0.45183299999999998</c:v>
                </c:pt>
                <c:pt idx="2967">
                  <c:v>0.437469</c:v>
                </c:pt>
                <c:pt idx="2968">
                  <c:v>0.42320099999999999</c:v>
                </c:pt>
                <c:pt idx="2969">
                  <c:v>0.40900300000000001</c:v>
                </c:pt>
                <c:pt idx="2970">
                  <c:v>0.40900300000000001</c:v>
                </c:pt>
                <c:pt idx="2971">
                  <c:v>0.37858399999999998</c:v>
                </c:pt>
                <c:pt idx="2972">
                  <c:v>0.37858399999999998</c:v>
                </c:pt>
                <c:pt idx="2973">
                  <c:v>0.37858399999999998</c:v>
                </c:pt>
                <c:pt idx="2974">
                  <c:v>0.32629599999999997</c:v>
                </c:pt>
                <c:pt idx="2975">
                  <c:v>0.31277100000000002</c:v>
                </c:pt>
                <c:pt idx="2976">
                  <c:v>0.29937999999999998</c:v>
                </c:pt>
                <c:pt idx="2977">
                  <c:v>0.28641100000000003</c:v>
                </c:pt>
                <c:pt idx="2978">
                  <c:v>0.28641100000000003</c:v>
                </c:pt>
                <c:pt idx="2979">
                  <c:v>0.25903599999999999</c:v>
                </c:pt>
                <c:pt idx="2980">
                  <c:v>0.25903599999999999</c:v>
                </c:pt>
                <c:pt idx="2981">
                  <c:v>0.25903599999999999</c:v>
                </c:pt>
                <c:pt idx="2982">
                  <c:v>0.21074300000000001</c:v>
                </c:pt>
                <c:pt idx="2983">
                  <c:v>0.19880999999999999</c:v>
                </c:pt>
                <c:pt idx="2984">
                  <c:v>0.186885</c:v>
                </c:pt>
                <c:pt idx="2985">
                  <c:v>0.17535000000000001</c:v>
                </c:pt>
                <c:pt idx="2986">
                  <c:v>0.17535000000000001</c:v>
                </c:pt>
                <c:pt idx="2987">
                  <c:v>0.15365000000000001</c:v>
                </c:pt>
                <c:pt idx="2988">
                  <c:v>0.15365000000000001</c:v>
                </c:pt>
                <c:pt idx="2989">
                  <c:v>0.15365000000000001</c:v>
                </c:pt>
                <c:pt idx="2990">
                  <c:v>0.11279</c:v>
                </c:pt>
                <c:pt idx="2991">
                  <c:v>0.10310800000000001</c:v>
                </c:pt>
                <c:pt idx="2992">
                  <c:v>9.3653E-2</c:v>
                </c:pt>
                <c:pt idx="2993">
                  <c:v>8.4748000000000004E-2</c:v>
                </c:pt>
                <c:pt idx="2994">
                  <c:v>8.4748000000000004E-2</c:v>
                </c:pt>
                <c:pt idx="2995">
                  <c:v>7.2286000000000003E-2</c:v>
                </c:pt>
                <c:pt idx="2996">
                  <c:v>7.2286000000000003E-2</c:v>
                </c:pt>
                <c:pt idx="2997">
                  <c:v>6.4612000000000003E-2</c:v>
                </c:pt>
                <c:pt idx="2998">
                  <c:v>4.3221000000000002E-2</c:v>
                </c:pt>
                <c:pt idx="2999">
                  <c:v>3.7103999999999998E-2</c:v>
                </c:pt>
                <c:pt idx="3000">
                  <c:v>3.1447000000000003E-2</c:v>
                </c:pt>
                <c:pt idx="3001">
                  <c:v>2.6346999999999999E-2</c:v>
                </c:pt>
                <c:pt idx="3002">
                  <c:v>2.6346999999999999E-2</c:v>
                </c:pt>
                <c:pt idx="3003">
                  <c:v>2.6894000000000001E-2</c:v>
                </c:pt>
                <c:pt idx="3004">
                  <c:v>2.6894000000000001E-2</c:v>
                </c:pt>
                <c:pt idx="3005">
                  <c:v>2.1755E-2</c:v>
                </c:pt>
                <c:pt idx="3006">
                  <c:v>3.4640000000000001E-3</c:v>
                </c:pt>
                <c:pt idx="3007">
                  <c:v>3.4640000000000001E-3</c:v>
                </c:pt>
                <c:pt idx="3008">
                  <c:v>3.4640000000000001E-3</c:v>
                </c:pt>
                <c:pt idx="3009">
                  <c:v>1.252E-2</c:v>
                </c:pt>
                <c:pt idx="3010">
                  <c:v>1.252E-2</c:v>
                </c:pt>
                <c:pt idx="3011">
                  <c:v>1.252E-2</c:v>
                </c:pt>
                <c:pt idx="3012">
                  <c:v>6.4289999999999998E-3</c:v>
                </c:pt>
                <c:pt idx="3013">
                  <c:v>4.4790000000000003E-3</c:v>
                </c:pt>
                <c:pt idx="3014">
                  <c:v>-1.8630000000000001E-3</c:v>
                </c:pt>
                <c:pt idx="3015">
                  <c:v>-4.1529999999999996E-3</c:v>
                </c:pt>
                <c:pt idx="3016">
                  <c:v>-4.1529999999999996E-3</c:v>
                </c:pt>
                <c:pt idx="3017">
                  <c:v>-6.7120000000000001E-3</c:v>
                </c:pt>
                <c:pt idx="3018">
                  <c:v>-9.0399999999999994E-3</c:v>
                </c:pt>
                <c:pt idx="3019">
                  <c:v>-1.1389E-2</c:v>
                </c:pt>
                <c:pt idx="3020">
                  <c:v>-1.1389E-2</c:v>
                </c:pt>
                <c:pt idx="3021">
                  <c:v>-2.7889999999999998E-3</c:v>
                </c:pt>
                <c:pt idx="3022">
                  <c:v>-1.1173000000000001E-2</c:v>
                </c:pt>
                <c:pt idx="3023">
                  <c:v>-1.1173000000000001E-2</c:v>
                </c:pt>
                <c:pt idx="3024">
                  <c:v>-1.3008E-2</c:v>
                </c:pt>
                <c:pt idx="3025">
                  <c:v>-1.4687E-2</c:v>
                </c:pt>
                <c:pt idx="3026">
                  <c:v>-1.6154000000000002E-2</c:v>
                </c:pt>
                <c:pt idx="3027">
                  <c:v>-1.7545000000000002E-2</c:v>
                </c:pt>
                <c:pt idx="3028">
                  <c:v>-1.7545000000000002E-2</c:v>
                </c:pt>
                <c:pt idx="3029">
                  <c:v>-3.7889999999999998E-3</c:v>
                </c:pt>
                <c:pt idx="3030">
                  <c:v>-4.2160000000000001E-3</c:v>
                </c:pt>
                <c:pt idx="3031">
                  <c:v>-4.2160000000000001E-3</c:v>
                </c:pt>
                <c:pt idx="3032">
                  <c:v>-1.7110000000000001E-3</c:v>
                </c:pt>
                <c:pt idx="3033">
                  <c:v>1.9659999999999999E-3</c:v>
                </c:pt>
                <c:pt idx="3034">
                  <c:v>6.6810000000000003E-3</c:v>
                </c:pt>
                <c:pt idx="3035">
                  <c:v>1.2482999999999999E-2</c:v>
                </c:pt>
                <c:pt idx="3036">
                  <c:v>1.2482999999999999E-2</c:v>
                </c:pt>
                <c:pt idx="3037">
                  <c:v>1.2482999999999999E-2</c:v>
                </c:pt>
                <c:pt idx="3038">
                  <c:v>5.0866000000000001E-2</c:v>
                </c:pt>
                <c:pt idx="3039">
                  <c:v>5.3151999999999998E-2</c:v>
                </c:pt>
                <c:pt idx="3040">
                  <c:v>6.2341000000000001E-2</c:v>
                </c:pt>
                <c:pt idx="3041">
                  <c:v>7.281E-2</c:v>
                </c:pt>
                <c:pt idx="3042">
                  <c:v>8.4232000000000001E-2</c:v>
                </c:pt>
                <c:pt idx="3043">
                  <c:v>9.5722000000000002E-2</c:v>
                </c:pt>
                <c:pt idx="3044">
                  <c:v>0.10888200000000001</c:v>
                </c:pt>
                <c:pt idx="3045">
                  <c:v>0.122821</c:v>
                </c:pt>
                <c:pt idx="3046">
                  <c:v>0.186503</c:v>
                </c:pt>
                <c:pt idx="3047">
                  <c:v>0.192804</c:v>
                </c:pt>
                <c:pt idx="3048">
                  <c:v>0.20879</c:v>
                </c:pt>
                <c:pt idx="3049">
                  <c:v>0.22528999999999999</c:v>
                </c:pt>
                <c:pt idx="3050">
                  <c:v>0.24188299999999999</c:v>
                </c:pt>
                <c:pt idx="3051">
                  <c:v>0.25883400000000001</c:v>
                </c:pt>
                <c:pt idx="3052">
                  <c:v>0.276416</c:v>
                </c:pt>
                <c:pt idx="3053">
                  <c:v>0.29415799999999998</c:v>
                </c:pt>
                <c:pt idx="3054">
                  <c:v>0.36894300000000002</c:v>
                </c:pt>
                <c:pt idx="3055">
                  <c:v>0.37673499999999999</c:v>
                </c:pt>
                <c:pt idx="3056">
                  <c:v>0.394233</c:v>
                </c:pt>
                <c:pt idx="3057">
                  <c:v>0.411497</c:v>
                </c:pt>
                <c:pt idx="3058">
                  <c:v>0.42845</c:v>
                </c:pt>
                <c:pt idx="3059">
                  <c:v>0.44397700000000001</c:v>
                </c:pt>
                <c:pt idx="3060">
                  <c:v>0.46014899999999997</c:v>
                </c:pt>
                <c:pt idx="3061">
                  <c:v>0.47531200000000001</c:v>
                </c:pt>
                <c:pt idx="3062">
                  <c:v>0.54250299999999996</c:v>
                </c:pt>
                <c:pt idx="3063">
                  <c:v>0.54851799999999995</c:v>
                </c:pt>
                <c:pt idx="3064">
                  <c:v>0.56312200000000001</c:v>
                </c:pt>
                <c:pt idx="3065">
                  <c:v>0.57742099999999996</c:v>
                </c:pt>
                <c:pt idx="3066">
                  <c:v>0.59146600000000005</c:v>
                </c:pt>
                <c:pt idx="3067">
                  <c:v>0.60531299999999999</c:v>
                </c:pt>
                <c:pt idx="3068">
                  <c:v>0.61810200000000004</c:v>
                </c:pt>
                <c:pt idx="3069">
                  <c:v>0.63185599999999997</c:v>
                </c:pt>
                <c:pt idx="3070">
                  <c:v>0.74113099999999998</c:v>
                </c:pt>
                <c:pt idx="3071">
                  <c:v>0.74616899999999997</c:v>
                </c:pt>
                <c:pt idx="3072">
                  <c:v>0.760853</c:v>
                </c:pt>
                <c:pt idx="3073">
                  <c:v>0.77733399999999997</c:v>
                </c:pt>
                <c:pt idx="3074">
                  <c:v>0.79552900000000004</c:v>
                </c:pt>
                <c:pt idx="3075">
                  <c:v>0.81472900000000004</c:v>
                </c:pt>
                <c:pt idx="3076">
                  <c:v>0.83503499999999997</c:v>
                </c:pt>
                <c:pt idx="3077">
                  <c:v>0.85526899999999995</c:v>
                </c:pt>
                <c:pt idx="3078">
                  <c:v>0.946712</c:v>
                </c:pt>
                <c:pt idx="3079">
                  <c:v>0.96196099999999996</c:v>
                </c:pt>
                <c:pt idx="3080">
                  <c:v>0.98801099999999997</c:v>
                </c:pt>
                <c:pt idx="3081">
                  <c:v>1.017293</c:v>
                </c:pt>
                <c:pt idx="3082">
                  <c:v>1.0484039999999999</c:v>
                </c:pt>
                <c:pt idx="3083">
                  <c:v>1.081353</c:v>
                </c:pt>
                <c:pt idx="3084">
                  <c:v>1.1163749999999999</c:v>
                </c:pt>
                <c:pt idx="3085">
                  <c:v>1.153689</c:v>
                </c:pt>
                <c:pt idx="3086">
                  <c:v>1.442096</c:v>
                </c:pt>
                <c:pt idx="3087">
                  <c:v>1.442096</c:v>
                </c:pt>
                <c:pt idx="3088">
                  <c:v>1.483816</c:v>
                </c:pt>
                <c:pt idx="3089">
                  <c:v>1.524221</c:v>
                </c:pt>
                <c:pt idx="3090">
                  <c:v>1.5608550000000001</c:v>
                </c:pt>
                <c:pt idx="3091">
                  <c:v>1.5608550000000001</c:v>
                </c:pt>
                <c:pt idx="3092">
                  <c:v>1.6974400000000001</c:v>
                </c:pt>
                <c:pt idx="3093">
                  <c:v>1.6974400000000001</c:v>
                </c:pt>
                <c:pt idx="3094">
                  <c:v>1.797768</c:v>
                </c:pt>
                <c:pt idx="3095">
                  <c:v>1.797768</c:v>
                </c:pt>
                <c:pt idx="3096">
                  <c:v>1.816851</c:v>
                </c:pt>
                <c:pt idx="3097">
                  <c:v>1.831278</c:v>
                </c:pt>
                <c:pt idx="3098">
                  <c:v>1.8428949999999999</c:v>
                </c:pt>
                <c:pt idx="3099">
                  <c:v>1.8428949999999999</c:v>
                </c:pt>
                <c:pt idx="3100">
                  <c:v>1.894692</c:v>
                </c:pt>
                <c:pt idx="3101">
                  <c:v>1.894692</c:v>
                </c:pt>
                <c:pt idx="3102">
                  <c:v>1.8897630000000001</c:v>
                </c:pt>
                <c:pt idx="3103">
                  <c:v>1.8897630000000001</c:v>
                </c:pt>
                <c:pt idx="3104">
                  <c:v>1.8861619999999999</c:v>
                </c:pt>
                <c:pt idx="3105">
                  <c:v>1.8831869999999999</c:v>
                </c:pt>
                <c:pt idx="3106">
                  <c:v>1.8818410000000001</c:v>
                </c:pt>
                <c:pt idx="3107">
                  <c:v>1.8818410000000001</c:v>
                </c:pt>
                <c:pt idx="3108">
                  <c:v>1.917116</c:v>
                </c:pt>
                <c:pt idx="3109">
                  <c:v>1.917116</c:v>
                </c:pt>
                <c:pt idx="3110">
                  <c:v>1.9473100000000001</c:v>
                </c:pt>
                <c:pt idx="3111">
                  <c:v>1.9473100000000001</c:v>
                </c:pt>
                <c:pt idx="3112">
                  <c:v>1.965476</c:v>
                </c:pt>
                <c:pt idx="3113">
                  <c:v>1.987509</c:v>
                </c:pt>
                <c:pt idx="3114">
                  <c:v>2.0129290000000002</c:v>
                </c:pt>
                <c:pt idx="3115">
                  <c:v>2.0129290000000002</c:v>
                </c:pt>
                <c:pt idx="3116">
                  <c:v>2.1389399999999998</c:v>
                </c:pt>
                <c:pt idx="3117">
                  <c:v>2.1389399999999998</c:v>
                </c:pt>
                <c:pt idx="3118">
                  <c:v>2.2654679999999998</c:v>
                </c:pt>
                <c:pt idx="3119">
                  <c:v>2.2654679999999998</c:v>
                </c:pt>
                <c:pt idx="3120">
                  <c:v>2.302921</c:v>
                </c:pt>
                <c:pt idx="3121">
                  <c:v>2.3389449999999998</c:v>
                </c:pt>
                <c:pt idx="3122">
                  <c:v>2.3695970000000002</c:v>
                </c:pt>
                <c:pt idx="3123">
                  <c:v>2.3695970000000002</c:v>
                </c:pt>
                <c:pt idx="3124">
                  <c:v>2.487295</c:v>
                </c:pt>
                <c:pt idx="3125">
                  <c:v>2.487295</c:v>
                </c:pt>
                <c:pt idx="3126">
                  <c:v>2.535752</c:v>
                </c:pt>
                <c:pt idx="3127">
                  <c:v>2.535752</c:v>
                </c:pt>
                <c:pt idx="3128">
                  <c:v>2.5331890000000001</c:v>
                </c:pt>
                <c:pt idx="3129">
                  <c:v>2.522634</c:v>
                </c:pt>
                <c:pt idx="3130">
                  <c:v>2.5034900000000002</c:v>
                </c:pt>
                <c:pt idx="3131">
                  <c:v>2.5034900000000002</c:v>
                </c:pt>
                <c:pt idx="3132">
                  <c:v>2.4233950000000002</c:v>
                </c:pt>
                <c:pt idx="3133">
                  <c:v>2.4233950000000002</c:v>
                </c:pt>
                <c:pt idx="3134">
                  <c:v>2.2436470000000002</c:v>
                </c:pt>
                <c:pt idx="3135">
                  <c:v>2.2436470000000002</c:v>
                </c:pt>
                <c:pt idx="3136">
                  <c:v>2.176809</c:v>
                </c:pt>
                <c:pt idx="3137">
                  <c:v>2.1036929999999998</c:v>
                </c:pt>
                <c:pt idx="3138">
                  <c:v>2.025226</c:v>
                </c:pt>
                <c:pt idx="3139">
                  <c:v>2.025226</c:v>
                </c:pt>
                <c:pt idx="3140">
                  <c:v>1.749514</c:v>
                </c:pt>
                <c:pt idx="3141">
                  <c:v>1.749514</c:v>
                </c:pt>
                <c:pt idx="3142">
                  <c:v>1.444283</c:v>
                </c:pt>
                <c:pt idx="3143">
                  <c:v>1.3754770000000001</c:v>
                </c:pt>
                <c:pt idx="3144">
                  <c:v>1.314886</c:v>
                </c:pt>
                <c:pt idx="3145">
                  <c:v>1.265309</c:v>
                </c:pt>
                <c:pt idx="3146">
                  <c:v>1.265309</c:v>
                </c:pt>
                <c:pt idx="3147">
                  <c:v>1.265309</c:v>
                </c:pt>
                <c:pt idx="3148">
                  <c:v>1.137043</c:v>
                </c:pt>
                <c:pt idx="3149">
                  <c:v>1.137043</c:v>
                </c:pt>
                <c:pt idx="3150">
                  <c:v>1.162369</c:v>
                </c:pt>
                <c:pt idx="3151">
                  <c:v>1.162369</c:v>
                </c:pt>
                <c:pt idx="3152">
                  <c:v>1.2597480000000001</c:v>
                </c:pt>
                <c:pt idx="3153">
                  <c:v>1.3256950000000001</c:v>
                </c:pt>
                <c:pt idx="3154">
                  <c:v>1.3256950000000001</c:v>
                </c:pt>
                <c:pt idx="3155">
                  <c:v>1.3256950000000001</c:v>
                </c:pt>
                <c:pt idx="3156">
                  <c:v>1.576654</c:v>
                </c:pt>
                <c:pt idx="3157">
                  <c:v>1.576654</c:v>
                </c:pt>
                <c:pt idx="3158">
                  <c:v>1.9571320000000001</c:v>
                </c:pt>
                <c:pt idx="3159">
                  <c:v>2.077569</c:v>
                </c:pt>
                <c:pt idx="3160">
                  <c:v>2.2017090000000001</c:v>
                </c:pt>
                <c:pt idx="3161">
                  <c:v>2.3286220000000002</c:v>
                </c:pt>
                <c:pt idx="3162">
                  <c:v>2.3286220000000002</c:v>
                </c:pt>
                <c:pt idx="3163">
                  <c:v>2.3286220000000002</c:v>
                </c:pt>
                <c:pt idx="3164">
                  <c:v>2.743344</c:v>
                </c:pt>
                <c:pt idx="3165">
                  <c:v>2.743344</c:v>
                </c:pt>
                <c:pt idx="3166">
                  <c:v>3.172739</c:v>
                </c:pt>
                <c:pt idx="3167">
                  <c:v>3.2716370000000001</c:v>
                </c:pt>
                <c:pt idx="3168">
                  <c:v>3.368973</c:v>
                </c:pt>
                <c:pt idx="3169">
                  <c:v>3.4593090000000002</c:v>
                </c:pt>
                <c:pt idx="3170">
                  <c:v>3.4593090000000002</c:v>
                </c:pt>
                <c:pt idx="3171">
                  <c:v>3.4593090000000002</c:v>
                </c:pt>
                <c:pt idx="3172">
                  <c:v>3.7383229999999998</c:v>
                </c:pt>
                <c:pt idx="3173">
                  <c:v>3.7383229999999998</c:v>
                </c:pt>
                <c:pt idx="3174">
                  <c:v>3.9623569999999999</c:v>
                </c:pt>
                <c:pt idx="3175">
                  <c:v>4.009728</c:v>
                </c:pt>
                <c:pt idx="3176">
                  <c:v>4.0513149999999998</c:v>
                </c:pt>
                <c:pt idx="3177">
                  <c:v>4.0863839999999998</c:v>
                </c:pt>
                <c:pt idx="3178">
                  <c:v>4.0863839999999998</c:v>
                </c:pt>
                <c:pt idx="3179">
                  <c:v>4.0863839999999998</c:v>
                </c:pt>
                <c:pt idx="3180">
                  <c:v>4.1975210000000001</c:v>
                </c:pt>
                <c:pt idx="3181">
                  <c:v>4.1975210000000001</c:v>
                </c:pt>
                <c:pt idx="3182">
                  <c:v>4.2737629999999998</c:v>
                </c:pt>
                <c:pt idx="3183">
                  <c:v>4.2886569999999997</c:v>
                </c:pt>
                <c:pt idx="3184">
                  <c:v>4.3008889999999997</c:v>
                </c:pt>
                <c:pt idx="3185">
                  <c:v>4.3114039999999996</c:v>
                </c:pt>
                <c:pt idx="3186">
                  <c:v>4.3114039999999996</c:v>
                </c:pt>
                <c:pt idx="3187">
                  <c:v>4.3114039999999996</c:v>
                </c:pt>
                <c:pt idx="3188">
                  <c:v>4.3395349999999997</c:v>
                </c:pt>
                <c:pt idx="3189">
                  <c:v>4.3395349999999997</c:v>
                </c:pt>
                <c:pt idx="3190">
                  <c:v>4.354813</c:v>
                </c:pt>
                <c:pt idx="3191">
                  <c:v>4.3561490000000003</c:v>
                </c:pt>
                <c:pt idx="3192">
                  <c:v>4.3562709999999996</c:v>
                </c:pt>
                <c:pt idx="3193">
                  <c:v>4.3553009999999999</c:v>
                </c:pt>
                <c:pt idx="3194">
                  <c:v>4.3553009999999999</c:v>
                </c:pt>
                <c:pt idx="3195">
                  <c:v>4.3553009999999999</c:v>
                </c:pt>
                <c:pt idx="3196">
                  <c:v>4.3387270000000004</c:v>
                </c:pt>
                <c:pt idx="3197">
                  <c:v>4.3387270000000004</c:v>
                </c:pt>
                <c:pt idx="3198">
                  <c:v>4.3222389999999997</c:v>
                </c:pt>
                <c:pt idx="3199">
                  <c:v>4.314756</c:v>
                </c:pt>
                <c:pt idx="3200">
                  <c:v>4.3061230000000004</c:v>
                </c:pt>
                <c:pt idx="3201">
                  <c:v>4.2966300000000004</c:v>
                </c:pt>
                <c:pt idx="3202">
                  <c:v>4.2966300000000004</c:v>
                </c:pt>
                <c:pt idx="3203">
                  <c:v>4.2966300000000004</c:v>
                </c:pt>
                <c:pt idx="3204">
                  <c:v>4.2574969999999999</c:v>
                </c:pt>
                <c:pt idx="3205">
                  <c:v>4.2574969999999999</c:v>
                </c:pt>
                <c:pt idx="3206">
                  <c:v>4.205559</c:v>
                </c:pt>
                <c:pt idx="3207">
                  <c:v>4.1884370000000004</c:v>
                </c:pt>
                <c:pt idx="3208">
                  <c:v>4.1710849999999997</c:v>
                </c:pt>
                <c:pt idx="3209">
                  <c:v>4.1519959999999996</c:v>
                </c:pt>
                <c:pt idx="3210">
                  <c:v>4.1519959999999996</c:v>
                </c:pt>
                <c:pt idx="3211">
                  <c:v>4.1519959999999996</c:v>
                </c:pt>
                <c:pt idx="3212">
                  <c:v>4.0854210000000002</c:v>
                </c:pt>
                <c:pt idx="3213">
                  <c:v>4.0854210000000002</c:v>
                </c:pt>
                <c:pt idx="3214">
                  <c:v>3.9680330000000001</c:v>
                </c:pt>
                <c:pt idx="3215">
                  <c:v>3.947727</c:v>
                </c:pt>
                <c:pt idx="3216">
                  <c:v>3.947727</c:v>
                </c:pt>
                <c:pt idx="3217">
                  <c:v>3.947727</c:v>
                </c:pt>
                <c:pt idx="3218">
                  <c:v>3.8825349999999998</c:v>
                </c:pt>
                <c:pt idx="3219">
                  <c:v>3.8825349999999998</c:v>
                </c:pt>
                <c:pt idx="3220">
                  <c:v>3.8527499999999999</c:v>
                </c:pt>
                <c:pt idx="3221">
                  <c:v>3.8358509999999999</c:v>
                </c:pt>
                <c:pt idx="3222">
                  <c:v>3.791563</c:v>
                </c:pt>
                <c:pt idx="3223">
                  <c:v>3.7783899999999999</c:v>
                </c:pt>
                <c:pt idx="3224">
                  <c:v>3.7783899999999999</c:v>
                </c:pt>
                <c:pt idx="3225">
                  <c:v>3.7783899999999999</c:v>
                </c:pt>
                <c:pt idx="3226">
                  <c:v>3.7370580000000002</c:v>
                </c:pt>
                <c:pt idx="3227">
                  <c:v>3.7370580000000002</c:v>
                </c:pt>
                <c:pt idx="3228">
                  <c:v>3.7187739999999998</c:v>
                </c:pt>
                <c:pt idx="3229">
                  <c:v>3.7088290000000002</c:v>
                </c:pt>
                <c:pt idx="3230">
                  <c:v>3.6786539999999999</c:v>
                </c:pt>
                <c:pt idx="3231">
                  <c:v>3.668469</c:v>
                </c:pt>
                <c:pt idx="3232">
                  <c:v>3.668469</c:v>
                </c:pt>
                <c:pt idx="3233">
                  <c:v>3.668469</c:v>
                </c:pt>
                <c:pt idx="3234">
                  <c:v>3.6321479999999999</c:v>
                </c:pt>
                <c:pt idx="3235">
                  <c:v>3.6321479999999999</c:v>
                </c:pt>
                <c:pt idx="3236">
                  <c:v>3.613429</c:v>
                </c:pt>
                <c:pt idx="3237">
                  <c:v>3.6005289999999999</c:v>
                </c:pt>
                <c:pt idx="3238">
                  <c:v>3.5554960000000002</c:v>
                </c:pt>
                <c:pt idx="3239">
                  <c:v>3.5378229999999999</c:v>
                </c:pt>
                <c:pt idx="3240">
                  <c:v>3.5378229999999999</c:v>
                </c:pt>
                <c:pt idx="3241">
                  <c:v>3.5378229999999999</c:v>
                </c:pt>
                <c:pt idx="3242">
                  <c:v>3.4740120000000001</c:v>
                </c:pt>
                <c:pt idx="3243">
                  <c:v>3.4740120000000001</c:v>
                </c:pt>
                <c:pt idx="3244">
                  <c:v>3.4397229999999999</c:v>
                </c:pt>
                <c:pt idx="3245">
                  <c:v>3.4160409999999999</c:v>
                </c:pt>
                <c:pt idx="3246">
                  <c:v>3.3381240000000001</c:v>
                </c:pt>
                <c:pt idx="3247">
                  <c:v>3.308996</c:v>
                </c:pt>
                <c:pt idx="3248">
                  <c:v>3.308996</c:v>
                </c:pt>
                <c:pt idx="3249">
                  <c:v>3.308996</c:v>
                </c:pt>
                <c:pt idx="3250">
                  <c:v>3.2079110000000002</c:v>
                </c:pt>
                <c:pt idx="3251">
                  <c:v>3.2079110000000002</c:v>
                </c:pt>
                <c:pt idx="3252">
                  <c:v>3.1560640000000002</c:v>
                </c:pt>
                <c:pt idx="3253">
                  <c:v>3.1248200000000002</c:v>
                </c:pt>
                <c:pt idx="3254">
                  <c:v>3.0234969999999999</c:v>
                </c:pt>
                <c:pt idx="3255">
                  <c:v>2.9896959999999999</c:v>
                </c:pt>
                <c:pt idx="3256">
                  <c:v>2.9896959999999999</c:v>
                </c:pt>
                <c:pt idx="3257">
                  <c:v>2.9896959999999999</c:v>
                </c:pt>
                <c:pt idx="3258">
                  <c:v>2.8734489999999999</c:v>
                </c:pt>
                <c:pt idx="3259">
                  <c:v>2.8734489999999999</c:v>
                </c:pt>
                <c:pt idx="3260">
                  <c:v>2.8208950000000002</c:v>
                </c:pt>
                <c:pt idx="3261">
                  <c:v>2.7880120000000002</c:v>
                </c:pt>
                <c:pt idx="3262">
                  <c:v>2.6951000000000001</c:v>
                </c:pt>
                <c:pt idx="3263">
                  <c:v>2.6677170000000001</c:v>
                </c:pt>
                <c:pt idx="3264">
                  <c:v>2.6677170000000001</c:v>
                </c:pt>
                <c:pt idx="3265">
                  <c:v>2.6677170000000001</c:v>
                </c:pt>
                <c:pt idx="3266">
                  <c:v>2.5712809999999999</c:v>
                </c:pt>
                <c:pt idx="3267">
                  <c:v>2.5712809999999999</c:v>
                </c:pt>
                <c:pt idx="3268">
                  <c:v>2.5299619999999998</c:v>
                </c:pt>
                <c:pt idx="3269">
                  <c:v>2.5057719999999999</c:v>
                </c:pt>
                <c:pt idx="3270">
                  <c:v>2.4401000000000002</c:v>
                </c:pt>
                <c:pt idx="3271">
                  <c:v>2.4194149999999999</c:v>
                </c:pt>
                <c:pt idx="3272">
                  <c:v>2.4194149999999999</c:v>
                </c:pt>
                <c:pt idx="3273">
                  <c:v>2.4194149999999999</c:v>
                </c:pt>
                <c:pt idx="3274">
                  <c:v>2.3463400000000001</c:v>
                </c:pt>
                <c:pt idx="3275">
                  <c:v>2.3463400000000001</c:v>
                </c:pt>
                <c:pt idx="3276">
                  <c:v>2.3174090000000001</c:v>
                </c:pt>
                <c:pt idx="3277">
                  <c:v>2.2989980000000001</c:v>
                </c:pt>
                <c:pt idx="3278">
                  <c:v>2.2466910000000002</c:v>
                </c:pt>
                <c:pt idx="3279">
                  <c:v>2.2292809999999998</c:v>
                </c:pt>
                <c:pt idx="3280">
                  <c:v>2.2292809999999998</c:v>
                </c:pt>
                <c:pt idx="3281">
                  <c:v>2.2292809999999998</c:v>
                </c:pt>
                <c:pt idx="3282">
                  <c:v>2.1634769999999999</c:v>
                </c:pt>
                <c:pt idx="3283">
                  <c:v>2.1634769999999999</c:v>
                </c:pt>
                <c:pt idx="3284">
                  <c:v>2.137127</c:v>
                </c:pt>
                <c:pt idx="3285">
                  <c:v>2.119818</c:v>
                </c:pt>
                <c:pt idx="3286">
                  <c:v>2.068597</c:v>
                </c:pt>
                <c:pt idx="3287">
                  <c:v>2.0516480000000001</c:v>
                </c:pt>
                <c:pt idx="3288">
                  <c:v>2.0516480000000001</c:v>
                </c:pt>
                <c:pt idx="3289">
                  <c:v>2.0516480000000001</c:v>
                </c:pt>
                <c:pt idx="3290">
                  <c:v>2.0516480000000001</c:v>
                </c:pt>
                <c:pt idx="3291">
                  <c:v>1.9876959999999999</c:v>
                </c:pt>
                <c:pt idx="3292">
                  <c:v>1.9876959999999999</c:v>
                </c:pt>
                <c:pt idx="3293">
                  <c:v>1.9876959999999999</c:v>
                </c:pt>
                <c:pt idx="3294">
                  <c:v>1.9466479999999999</c:v>
                </c:pt>
                <c:pt idx="3295">
                  <c:v>1.931759</c:v>
                </c:pt>
                <c:pt idx="3296">
                  <c:v>1.916388</c:v>
                </c:pt>
                <c:pt idx="3297">
                  <c:v>1.9014599999999999</c:v>
                </c:pt>
                <c:pt idx="3298">
                  <c:v>1.886684</c:v>
                </c:pt>
                <c:pt idx="3299">
                  <c:v>1.886684</c:v>
                </c:pt>
                <c:pt idx="3300">
                  <c:v>1.886684</c:v>
                </c:pt>
                <c:pt idx="3301">
                  <c:v>1.831502</c:v>
                </c:pt>
                <c:pt idx="3302">
                  <c:v>1.7983100000000001</c:v>
                </c:pt>
                <c:pt idx="3303">
                  <c:v>1.785911</c:v>
                </c:pt>
                <c:pt idx="3304">
                  <c:v>1.7740020000000001</c:v>
                </c:pt>
                <c:pt idx="3305">
                  <c:v>1.7632399999999999</c:v>
                </c:pt>
                <c:pt idx="3306">
                  <c:v>1.7523010000000001</c:v>
                </c:pt>
                <c:pt idx="3307">
                  <c:v>1.7523010000000001</c:v>
                </c:pt>
                <c:pt idx="3308">
                  <c:v>1.7098899999999999</c:v>
                </c:pt>
                <c:pt idx="3309">
                  <c:v>1.7098899999999999</c:v>
                </c:pt>
                <c:pt idx="3310">
                  <c:v>1.687101</c:v>
                </c:pt>
                <c:pt idx="3311">
                  <c:v>1.6788099999999999</c:v>
                </c:pt>
                <c:pt idx="3312">
                  <c:v>1.671127</c:v>
                </c:pt>
                <c:pt idx="3313">
                  <c:v>1.6640550000000001</c:v>
                </c:pt>
                <c:pt idx="3314">
                  <c:v>1.658026</c:v>
                </c:pt>
                <c:pt idx="3315">
                  <c:v>1.658026</c:v>
                </c:pt>
                <c:pt idx="3316">
                  <c:v>1.6310420000000001</c:v>
                </c:pt>
                <c:pt idx="3317">
                  <c:v>1.6310420000000001</c:v>
                </c:pt>
                <c:pt idx="3318">
                  <c:v>1.62049</c:v>
                </c:pt>
                <c:pt idx="3319">
                  <c:v>1.6169359999999999</c:v>
                </c:pt>
                <c:pt idx="3320">
                  <c:v>1.6138999999999999</c:v>
                </c:pt>
                <c:pt idx="3321">
                  <c:v>1.611362</c:v>
                </c:pt>
                <c:pt idx="3322">
                  <c:v>1.6092960000000001</c:v>
                </c:pt>
                <c:pt idx="3323">
                  <c:v>1.6092960000000001</c:v>
                </c:pt>
                <c:pt idx="3324">
                  <c:v>1.586902</c:v>
                </c:pt>
                <c:pt idx="3325">
                  <c:v>1.586902</c:v>
                </c:pt>
                <c:pt idx="3326">
                  <c:v>1.5864720000000001</c:v>
                </c:pt>
                <c:pt idx="3327">
                  <c:v>1.586357</c:v>
                </c:pt>
                <c:pt idx="3328">
                  <c:v>1.5862810000000001</c:v>
                </c:pt>
                <c:pt idx="3329">
                  <c:v>1.586354</c:v>
                </c:pt>
                <c:pt idx="3330">
                  <c:v>1.586274</c:v>
                </c:pt>
                <c:pt idx="3331">
                  <c:v>1.586274</c:v>
                </c:pt>
                <c:pt idx="3332">
                  <c:v>1.580063</c:v>
                </c:pt>
                <c:pt idx="3333">
                  <c:v>1.580063</c:v>
                </c:pt>
                <c:pt idx="3334">
                  <c:v>1.5814299999999999</c:v>
                </c:pt>
                <c:pt idx="3335">
                  <c:v>1.5816539999999999</c:v>
                </c:pt>
                <c:pt idx="3336">
                  <c:v>1.5816429999999999</c:v>
                </c:pt>
                <c:pt idx="3337">
                  <c:v>1.5814239999999999</c:v>
                </c:pt>
                <c:pt idx="3338">
                  <c:v>1.5809059999999999</c:v>
                </c:pt>
                <c:pt idx="3339">
                  <c:v>1.5809059999999999</c:v>
                </c:pt>
                <c:pt idx="3340">
                  <c:v>1.571855</c:v>
                </c:pt>
                <c:pt idx="3341">
                  <c:v>1.571855</c:v>
                </c:pt>
                <c:pt idx="3342">
                  <c:v>1.5592999999999999</c:v>
                </c:pt>
                <c:pt idx="3343">
                  <c:v>1.5542339999999999</c:v>
                </c:pt>
                <c:pt idx="3344">
                  <c:v>1.5482819999999999</c:v>
                </c:pt>
                <c:pt idx="3345">
                  <c:v>1.5482819999999999</c:v>
                </c:pt>
                <c:pt idx="3346">
                  <c:v>1.5201899999999999</c:v>
                </c:pt>
                <c:pt idx="3347">
                  <c:v>1.5201899999999999</c:v>
                </c:pt>
                <c:pt idx="3348">
                  <c:v>1.5201899999999999</c:v>
                </c:pt>
                <c:pt idx="3349">
                  <c:v>1.5076080000000001</c:v>
                </c:pt>
                <c:pt idx="3350">
                  <c:v>1.477989</c:v>
                </c:pt>
                <c:pt idx="3351">
                  <c:v>1.4666410000000001</c:v>
                </c:pt>
                <c:pt idx="3352">
                  <c:v>1.45485</c:v>
                </c:pt>
                <c:pt idx="3353">
                  <c:v>1.45485</c:v>
                </c:pt>
                <c:pt idx="3354">
                  <c:v>1.4093389999999999</c:v>
                </c:pt>
                <c:pt idx="3355">
                  <c:v>1.4093389999999999</c:v>
                </c:pt>
                <c:pt idx="3356">
                  <c:v>1.4093389999999999</c:v>
                </c:pt>
                <c:pt idx="3357">
                  <c:v>1.390871</c:v>
                </c:pt>
                <c:pt idx="3358">
                  <c:v>1.354598</c:v>
                </c:pt>
                <c:pt idx="3359">
                  <c:v>1.343046</c:v>
                </c:pt>
                <c:pt idx="3360">
                  <c:v>1.3319639999999999</c:v>
                </c:pt>
                <c:pt idx="3361">
                  <c:v>1.3319639999999999</c:v>
                </c:pt>
                <c:pt idx="3362">
                  <c:v>1.2920119999999999</c:v>
                </c:pt>
                <c:pt idx="3363">
                  <c:v>1.2920119999999999</c:v>
                </c:pt>
                <c:pt idx="3364">
                  <c:v>1.2920119999999999</c:v>
                </c:pt>
                <c:pt idx="3365">
                  <c:v>1.2794399999999999</c:v>
                </c:pt>
                <c:pt idx="3366">
                  <c:v>1.262116</c:v>
                </c:pt>
                <c:pt idx="3367">
                  <c:v>1.2594460000000001</c:v>
                </c:pt>
                <c:pt idx="3368">
                  <c:v>1.2580629999999999</c:v>
                </c:pt>
                <c:pt idx="3369">
                  <c:v>1.2580629999999999</c:v>
                </c:pt>
                <c:pt idx="3370">
                  <c:v>1.2532490000000001</c:v>
                </c:pt>
                <c:pt idx="3371">
                  <c:v>1.2532490000000001</c:v>
                </c:pt>
                <c:pt idx="3372">
                  <c:v>1.2532490000000001</c:v>
                </c:pt>
                <c:pt idx="3373">
                  <c:v>1.2591460000000001</c:v>
                </c:pt>
                <c:pt idx="3374">
                  <c:v>1.279493</c:v>
                </c:pt>
                <c:pt idx="3375">
                  <c:v>1.2894460000000001</c:v>
                </c:pt>
                <c:pt idx="3376">
                  <c:v>1.300881</c:v>
                </c:pt>
                <c:pt idx="3377">
                  <c:v>1.300881</c:v>
                </c:pt>
                <c:pt idx="3378">
                  <c:v>1.3392230000000001</c:v>
                </c:pt>
                <c:pt idx="3379">
                  <c:v>1.3392230000000001</c:v>
                </c:pt>
                <c:pt idx="3380">
                  <c:v>1.3392230000000001</c:v>
                </c:pt>
                <c:pt idx="3381">
                  <c:v>1.3643529999999999</c:v>
                </c:pt>
                <c:pt idx="3382">
                  <c:v>1.4393069999999999</c:v>
                </c:pt>
                <c:pt idx="3383">
                  <c:v>1.4393069999999999</c:v>
                </c:pt>
                <c:pt idx="3384">
                  <c:v>1.460574</c:v>
                </c:pt>
                <c:pt idx="3385">
                  <c:v>1.460574</c:v>
                </c:pt>
                <c:pt idx="3386">
                  <c:v>1.5312300000000001</c:v>
                </c:pt>
                <c:pt idx="3387">
                  <c:v>1.5312300000000001</c:v>
                </c:pt>
                <c:pt idx="3388">
                  <c:v>1.5450440000000001</c:v>
                </c:pt>
                <c:pt idx="3389">
                  <c:v>1.5684579999999999</c:v>
                </c:pt>
                <c:pt idx="3390">
                  <c:v>1.6673610000000001</c:v>
                </c:pt>
                <c:pt idx="3391">
                  <c:v>1.6673610000000001</c:v>
                </c:pt>
                <c:pt idx="3392">
                  <c:v>1.6920759999999999</c:v>
                </c:pt>
                <c:pt idx="3393">
                  <c:v>1.6920759999999999</c:v>
                </c:pt>
                <c:pt idx="3394">
                  <c:v>1.6920759999999999</c:v>
                </c:pt>
                <c:pt idx="3395">
                  <c:v>1.77938</c:v>
                </c:pt>
                <c:pt idx="3396">
                  <c:v>1.77938</c:v>
                </c:pt>
                <c:pt idx="3397">
                  <c:v>1.77938</c:v>
                </c:pt>
                <c:pt idx="3398">
                  <c:v>1.8726719999999999</c:v>
                </c:pt>
                <c:pt idx="3399">
                  <c:v>1.8726719999999999</c:v>
                </c:pt>
                <c:pt idx="3400">
                  <c:v>1.899006</c:v>
                </c:pt>
                <c:pt idx="3401">
                  <c:v>1.9251210000000001</c:v>
                </c:pt>
                <c:pt idx="3402">
                  <c:v>1.9507300000000001</c:v>
                </c:pt>
                <c:pt idx="3403">
                  <c:v>1.9507300000000001</c:v>
                </c:pt>
                <c:pt idx="3404">
                  <c:v>1.9507300000000001</c:v>
                </c:pt>
                <c:pt idx="3405">
                  <c:v>1.9507300000000001</c:v>
                </c:pt>
                <c:pt idx="3406">
                  <c:v>2.0398529999999999</c:v>
                </c:pt>
                <c:pt idx="3407">
                  <c:v>2.0528789999999999</c:v>
                </c:pt>
                <c:pt idx="3408">
                  <c:v>2.075078</c:v>
                </c:pt>
                <c:pt idx="3409">
                  <c:v>2.0951029999999999</c:v>
                </c:pt>
                <c:pt idx="3410">
                  <c:v>2.1123630000000002</c:v>
                </c:pt>
                <c:pt idx="3411">
                  <c:v>2.1255289999999998</c:v>
                </c:pt>
                <c:pt idx="3412">
                  <c:v>2.13564</c:v>
                </c:pt>
                <c:pt idx="3413">
                  <c:v>2.1391460000000002</c:v>
                </c:pt>
                <c:pt idx="3414">
                  <c:v>2.1507969999999998</c:v>
                </c:pt>
                <c:pt idx="3415">
                  <c:v>2.1454360000000001</c:v>
                </c:pt>
                <c:pt idx="3416">
                  <c:v>2.1349499999999999</c:v>
                </c:pt>
                <c:pt idx="3417">
                  <c:v>2.1186829999999999</c:v>
                </c:pt>
                <c:pt idx="3418">
                  <c:v>2.0962640000000001</c:v>
                </c:pt>
                <c:pt idx="3419">
                  <c:v>2.0650019999999998</c:v>
                </c:pt>
                <c:pt idx="3420">
                  <c:v>2.0271140000000001</c:v>
                </c:pt>
                <c:pt idx="3421">
                  <c:v>1.9846200000000001</c:v>
                </c:pt>
                <c:pt idx="3422">
                  <c:v>1.834735</c:v>
                </c:pt>
                <c:pt idx="3423">
                  <c:v>1.7950470000000001</c:v>
                </c:pt>
                <c:pt idx="3424">
                  <c:v>1.730918</c:v>
                </c:pt>
                <c:pt idx="3425">
                  <c:v>1.6629769999999999</c:v>
                </c:pt>
                <c:pt idx="3426">
                  <c:v>1.5860240000000001</c:v>
                </c:pt>
                <c:pt idx="3427">
                  <c:v>1.4993080000000001</c:v>
                </c:pt>
                <c:pt idx="3428">
                  <c:v>1.407411</c:v>
                </c:pt>
                <c:pt idx="3429">
                  <c:v>1.3122400000000001</c:v>
                </c:pt>
                <c:pt idx="3430">
                  <c:v>1.0087790000000001</c:v>
                </c:pt>
                <c:pt idx="3431">
                  <c:v>0.94414600000000004</c:v>
                </c:pt>
                <c:pt idx="3432">
                  <c:v>0.83986400000000005</c:v>
                </c:pt>
                <c:pt idx="3433">
                  <c:v>0.73442200000000002</c:v>
                </c:pt>
                <c:pt idx="3434">
                  <c:v>0.62893200000000005</c:v>
                </c:pt>
                <c:pt idx="3435">
                  <c:v>0.52864800000000001</c:v>
                </c:pt>
                <c:pt idx="3436">
                  <c:v>0.42652600000000002</c:v>
                </c:pt>
                <c:pt idx="3437">
                  <c:v>0.327766</c:v>
                </c:pt>
                <c:pt idx="3438">
                  <c:v>4.8719999999999999E-2</c:v>
                </c:pt>
                <c:pt idx="3439">
                  <c:v>-1.0281999999999999E-2</c:v>
                </c:pt>
                <c:pt idx="3440">
                  <c:v>-9.2374999999999999E-2</c:v>
                </c:pt>
                <c:pt idx="3441">
                  <c:v>-0.16682</c:v>
                </c:pt>
                <c:pt idx="3442">
                  <c:v>-0.23195199999999999</c:v>
                </c:pt>
                <c:pt idx="3443">
                  <c:v>-0.28600999999999999</c:v>
                </c:pt>
                <c:pt idx="3444">
                  <c:v>-0.32898699999999997</c:v>
                </c:pt>
                <c:pt idx="3445">
                  <c:v>-0.36339399999999999</c:v>
                </c:pt>
                <c:pt idx="3446">
                  <c:v>-0.403169</c:v>
                </c:pt>
                <c:pt idx="3447">
                  <c:v>-0.41405700000000001</c:v>
                </c:pt>
                <c:pt idx="3448">
                  <c:v>-0.41354800000000003</c:v>
                </c:pt>
                <c:pt idx="3449">
                  <c:v>-0.40372799999999998</c:v>
                </c:pt>
                <c:pt idx="3450">
                  <c:v>-0.38513399999999998</c:v>
                </c:pt>
                <c:pt idx="3451">
                  <c:v>-0.354377</c:v>
                </c:pt>
                <c:pt idx="3452">
                  <c:v>-0.31613799999999997</c:v>
                </c:pt>
                <c:pt idx="3453">
                  <c:v>-0.27381499999999998</c:v>
                </c:pt>
                <c:pt idx="3454">
                  <c:v>7.8210000000000002E-2</c:v>
                </c:pt>
                <c:pt idx="3455">
                  <c:v>0.108946</c:v>
                </c:pt>
                <c:pt idx="3456">
                  <c:v>0.17870800000000001</c:v>
                </c:pt>
                <c:pt idx="3457">
                  <c:v>0.25643300000000002</c:v>
                </c:pt>
                <c:pt idx="3458">
                  <c:v>0.33111000000000002</c:v>
                </c:pt>
                <c:pt idx="3459">
                  <c:v>0.41240599999999999</c:v>
                </c:pt>
                <c:pt idx="3460">
                  <c:v>0.49410999999999999</c:v>
                </c:pt>
                <c:pt idx="3461">
                  <c:v>0.57536200000000004</c:v>
                </c:pt>
                <c:pt idx="3462">
                  <c:v>0.87058899999999995</c:v>
                </c:pt>
                <c:pt idx="3463">
                  <c:v>0.91967399999999999</c:v>
                </c:pt>
                <c:pt idx="3464">
                  <c:v>1.004437</c:v>
                </c:pt>
                <c:pt idx="3465">
                  <c:v>1.085809</c:v>
                </c:pt>
                <c:pt idx="3466">
                  <c:v>1.15893</c:v>
                </c:pt>
                <c:pt idx="3467">
                  <c:v>1.230418</c:v>
                </c:pt>
                <c:pt idx="3468">
                  <c:v>1.2991360000000001</c:v>
                </c:pt>
                <c:pt idx="3469">
                  <c:v>1.361375</c:v>
                </c:pt>
                <c:pt idx="3470">
                  <c:v>1.6807780000000001</c:v>
                </c:pt>
                <c:pt idx="3471">
                  <c:v>1.6807780000000001</c:v>
                </c:pt>
                <c:pt idx="3472">
                  <c:v>1.718947</c:v>
                </c:pt>
                <c:pt idx="3473">
                  <c:v>1.7548969999999999</c:v>
                </c:pt>
                <c:pt idx="3474">
                  <c:v>1.7899780000000001</c:v>
                </c:pt>
                <c:pt idx="3475">
                  <c:v>1.821008</c:v>
                </c:pt>
                <c:pt idx="3476">
                  <c:v>1.821008</c:v>
                </c:pt>
                <c:pt idx="3477">
                  <c:v>1.8997219999999999</c:v>
                </c:pt>
                <c:pt idx="3478">
                  <c:v>1.9262520000000001</c:v>
                </c:pt>
                <c:pt idx="3479">
                  <c:v>1.9262520000000001</c:v>
                </c:pt>
                <c:pt idx="3480">
                  <c:v>1.917392</c:v>
                </c:pt>
                <c:pt idx="3481">
                  <c:v>1.896304</c:v>
                </c:pt>
                <c:pt idx="3482">
                  <c:v>1.8618319999999999</c:v>
                </c:pt>
                <c:pt idx="3483">
                  <c:v>1.8134220000000001</c:v>
                </c:pt>
                <c:pt idx="3484">
                  <c:v>1.8134220000000001</c:v>
                </c:pt>
                <c:pt idx="3485">
                  <c:v>1.5980000000000001</c:v>
                </c:pt>
                <c:pt idx="3486">
                  <c:v>1.332255</c:v>
                </c:pt>
                <c:pt idx="3487">
                  <c:v>1.332255</c:v>
                </c:pt>
                <c:pt idx="3488">
                  <c:v>1.197481</c:v>
                </c:pt>
                <c:pt idx="3489">
                  <c:v>1.043447</c:v>
                </c:pt>
                <c:pt idx="3490">
                  <c:v>0.87861199999999995</c:v>
                </c:pt>
                <c:pt idx="3491">
                  <c:v>0.69048200000000004</c:v>
                </c:pt>
                <c:pt idx="3492">
                  <c:v>0.69048200000000004</c:v>
                </c:pt>
                <c:pt idx="3493">
                  <c:v>-1.279409</c:v>
                </c:pt>
                <c:pt idx="3494">
                  <c:v>-1.808338</c:v>
                </c:pt>
                <c:pt idx="3495">
                  <c:v>-1.808338</c:v>
                </c:pt>
                <c:pt idx="3496">
                  <c:v>-2.0604870000000002</c:v>
                </c:pt>
                <c:pt idx="3497">
                  <c:v>-2.3204009999999999</c:v>
                </c:pt>
                <c:pt idx="3498">
                  <c:v>-2.5878580000000002</c:v>
                </c:pt>
                <c:pt idx="3499">
                  <c:v>-2.8608289999999998</c:v>
                </c:pt>
                <c:pt idx="3500">
                  <c:v>-2.8608289999999998</c:v>
                </c:pt>
                <c:pt idx="3501">
                  <c:v>-3.8660600000000001</c:v>
                </c:pt>
                <c:pt idx="3502">
                  <c:v>-4.4843489999999999</c:v>
                </c:pt>
                <c:pt idx="3503">
                  <c:v>-4.4843489999999999</c:v>
                </c:pt>
                <c:pt idx="3504">
                  <c:v>-4.7310689999999997</c:v>
                </c:pt>
                <c:pt idx="3505">
                  <c:v>-4.9837910000000001</c:v>
                </c:pt>
                <c:pt idx="3506">
                  <c:v>-5.227608</c:v>
                </c:pt>
                <c:pt idx="3507">
                  <c:v>-5.463025</c:v>
                </c:pt>
                <c:pt idx="3508">
                  <c:v>-5.463025</c:v>
                </c:pt>
                <c:pt idx="3509">
                  <c:v>-6.2402249999999997</c:v>
                </c:pt>
                <c:pt idx="3510">
                  <c:v>-6.739668</c:v>
                </c:pt>
                <c:pt idx="3511">
                  <c:v>-6.9146280000000004</c:v>
                </c:pt>
                <c:pt idx="3512">
                  <c:v>-6.9146280000000004</c:v>
                </c:pt>
                <c:pt idx="3513">
                  <c:v>-7.0756249999999996</c:v>
                </c:pt>
                <c:pt idx="3514">
                  <c:v>-7.2280550000000003</c:v>
                </c:pt>
                <c:pt idx="3515">
                  <c:v>-7.3621999999999996</c:v>
                </c:pt>
                <c:pt idx="3516">
                  <c:v>-7.3621999999999996</c:v>
                </c:pt>
                <c:pt idx="3517">
                  <c:v>-7.8179239999999997</c:v>
                </c:pt>
                <c:pt idx="3518">
                  <c:v>-8.0597080000000005</c:v>
                </c:pt>
                <c:pt idx="3519">
                  <c:v>-8.136844</c:v>
                </c:pt>
                <c:pt idx="3520">
                  <c:v>-8.2015770000000003</c:v>
                </c:pt>
                <c:pt idx="3521">
                  <c:v>-8.2620930000000001</c:v>
                </c:pt>
                <c:pt idx="3522">
                  <c:v>-8.3149560000000005</c:v>
                </c:pt>
                <c:pt idx="3523">
                  <c:v>-8.3149560000000005</c:v>
                </c:pt>
                <c:pt idx="3524">
                  <c:v>-8.3149560000000005</c:v>
                </c:pt>
                <c:pt idx="3525">
                  <c:v>-8.4958899999999993</c:v>
                </c:pt>
                <c:pt idx="3526">
                  <c:v>-8.5580789999999993</c:v>
                </c:pt>
                <c:pt idx="3527">
                  <c:v>-8.5755510000000008</c:v>
                </c:pt>
                <c:pt idx="3528">
                  <c:v>-8.589048</c:v>
                </c:pt>
                <c:pt idx="3529">
                  <c:v>-8.5991110000000006</c:v>
                </c:pt>
                <c:pt idx="3530">
                  <c:v>-8.6061499999999995</c:v>
                </c:pt>
                <c:pt idx="3531">
                  <c:v>-8.6061499999999995</c:v>
                </c:pt>
                <c:pt idx="3532">
                  <c:v>-8.6061499999999995</c:v>
                </c:pt>
                <c:pt idx="3533">
                  <c:v>-8.6427960000000006</c:v>
                </c:pt>
                <c:pt idx="3534">
                  <c:v>-8.6228560000000005</c:v>
                </c:pt>
                <c:pt idx="3535">
                  <c:v>-8.6140550000000005</c:v>
                </c:pt>
                <c:pt idx="3536">
                  <c:v>-8.6038040000000002</c:v>
                </c:pt>
                <c:pt idx="3537">
                  <c:v>-8.5919709999999991</c:v>
                </c:pt>
                <c:pt idx="3538">
                  <c:v>-8.5784479999999999</c:v>
                </c:pt>
                <c:pt idx="3539">
                  <c:v>-8.5784479999999999</c:v>
                </c:pt>
                <c:pt idx="3540">
                  <c:v>-8.5784479999999999</c:v>
                </c:pt>
                <c:pt idx="3541">
                  <c:v>-8.5330309999999994</c:v>
                </c:pt>
                <c:pt idx="3542">
                  <c:v>-8.4593849999999993</c:v>
                </c:pt>
                <c:pt idx="3543">
                  <c:v>-8.4278320000000004</c:v>
                </c:pt>
                <c:pt idx="3544">
                  <c:v>-8.3929690000000008</c:v>
                </c:pt>
                <c:pt idx="3545">
                  <c:v>-8.3545820000000006</c:v>
                </c:pt>
                <c:pt idx="3546">
                  <c:v>-8.3145349999999993</c:v>
                </c:pt>
                <c:pt idx="3547">
                  <c:v>-8.3145349999999993</c:v>
                </c:pt>
                <c:pt idx="3548">
                  <c:v>-8.3145349999999993</c:v>
                </c:pt>
                <c:pt idx="3549">
                  <c:v>-8.3145349999999993</c:v>
                </c:pt>
                <c:pt idx="3550">
                  <c:v>-8.1263860000000001</c:v>
                </c:pt>
                <c:pt idx="3551">
                  <c:v>-8.0648579999999992</c:v>
                </c:pt>
                <c:pt idx="3552">
                  <c:v>-8.0023169999999997</c:v>
                </c:pt>
                <c:pt idx="3553">
                  <c:v>-7.93337</c:v>
                </c:pt>
                <c:pt idx="3554">
                  <c:v>-7.8608719999999996</c:v>
                </c:pt>
                <c:pt idx="3555">
                  <c:v>-7.7848199999999999</c:v>
                </c:pt>
                <c:pt idx="3556">
                  <c:v>-7.7052690000000004</c:v>
                </c:pt>
                <c:pt idx="3557">
                  <c:v>-7.7052690000000004</c:v>
                </c:pt>
                <c:pt idx="3558">
                  <c:v>-7.4323290000000002</c:v>
                </c:pt>
                <c:pt idx="3559">
                  <c:v>-7.3717249999999996</c:v>
                </c:pt>
                <c:pt idx="3560">
                  <c:v>-7.1747750000000003</c:v>
                </c:pt>
                <c:pt idx="3561">
                  <c:v>-7.0770850000000003</c:v>
                </c:pt>
                <c:pt idx="3562">
                  <c:v>-6.9740849999999996</c:v>
                </c:pt>
                <c:pt idx="3563">
                  <c:v>-6.8706040000000002</c:v>
                </c:pt>
                <c:pt idx="3564">
                  <c:v>-6.7673009999999998</c:v>
                </c:pt>
                <c:pt idx="3565">
                  <c:v>-6.7673009999999998</c:v>
                </c:pt>
                <c:pt idx="3566">
                  <c:v>-6.4331950000000004</c:v>
                </c:pt>
                <c:pt idx="3567">
                  <c:v>-6.3677380000000001</c:v>
                </c:pt>
                <c:pt idx="3568">
                  <c:v>-6.1648329999999998</c:v>
                </c:pt>
                <c:pt idx="3569">
                  <c:v>-6.0693239999999999</c:v>
                </c:pt>
                <c:pt idx="3570">
                  <c:v>-5.9789500000000002</c:v>
                </c:pt>
                <c:pt idx="3571">
                  <c:v>-5.899292</c:v>
                </c:pt>
                <c:pt idx="3572">
                  <c:v>-5.8214420000000002</c:v>
                </c:pt>
                <c:pt idx="3573">
                  <c:v>-5.8214420000000002</c:v>
                </c:pt>
                <c:pt idx="3574">
                  <c:v>-5.5888159999999996</c:v>
                </c:pt>
                <c:pt idx="3575">
                  <c:v>-5.5469520000000001</c:v>
                </c:pt>
                <c:pt idx="3576">
                  <c:v>-5.4362440000000003</c:v>
                </c:pt>
                <c:pt idx="3577">
                  <c:v>-5.3941590000000001</c:v>
                </c:pt>
                <c:pt idx="3578">
                  <c:v>-5.3612200000000003</c:v>
                </c:pt>
                <c:pt idx="3579">
                  <c:v>-5.3396710000000001</c:v>
                </c:pt>
                <c:pt idx="3580">
                  <c:v>-5.3276089999999998</c:v>
                </c:pt>
                <c:pt idx="3581">
                  <c:v>-5.3276089999999998</c:v>
                </c:pt>
                <c:pt idx="3582">
                  <c:v>-5.301342</c:v>
                </c:pt>
                <c:pt idx="3583">
                  <c:v>-5.2995679999999998</c:v>
                </c:pt>
                <c:pt idx="3584">
                  <c:v>-5.3219289999999999</c:v>
                </c:pt>
                <c:pt idx="3585">
                  <c:v>-5.3466889999999996</c:v>
                </c:pt>
                <c:pt idx="3586">
                  <c:v>-5.3787799999999999</c:v>
                </c:pt>
                <c:pt idx="3587">
                  <c:v>-5.4177580000000001</c:v>
                </c:pt>
                <c:pt idx="3588">
                  <c:v>-5.4624269999999999</c:v>
                </c:pt>
                <c:pt idx="3589">
                  <c:v>-5.4624269999999999</c:v>
                </c:pt>
                <c:pt idx="3590">
                  <c:v>-5.6325580000000004</c:v>
                </c:pt>
                <c:pt idx="3591">
                  <c:v>-5.6666319999999999</c:v>
                </c:pt>
                <c:pt idx="3592">
                  <c:v>-5.7915049999999999</c:v>
                </c:pt>
                <c:pt idx="3593">
                  <c:v>-5.8563679999999998</c:v>
                </c:pt>
                <c:pt idx="3594">
                  <c:v>-5.927899</c:v>
                </c:pt>
                <c:pt idx="3595">
                  <c:v>-6.0025519999999997</c:v>
                </c:pt>
                <c:pt idx="3596">
                  <c:v>-6.0799909999999997</c:v>
                </c:pt>
                <c:pt idx="3597">
                  <c:v>-6.0799909999999997</c:v>
                </c:pt>
                <c:pt idx="3598">
                  <c:v>-6.5693060000000001</c:v>
                </c:pt>
                <c:pt idx="3599">
                  <c:v>-6.6524669999999997</c:v>
                </c:pt>
                <c:pt idx="3600">
                  <c:v>-6.7407589999999997</c:v>
                </c:pt>
                <c:pt idx="3601">
                  <c:v>-6.829974</c:v>
                </c:pt>
                <c:pt idx="3602">
                  <c:v>-6.9202620000000001</c:v>
                </c:pt>
                <c:pt idx="3603">
                  <c:v>-6.9202620000000001</c:v>
                </c:pt>
                <c:pt idx="3604">
                  <c:v>-6.9202620000000001</c:v>
                </c:pt>
                <c:pt idx="3605">
                  <c:v>-7.2244679999999999</c:v>
                </c:pt>
                <c:pt idx="3606">
                  <c:v>-7.4631230000000004</c:v>
                </c:pt>
                <c:pt idx="3607">
                  <c:v>-7.5495169999999998</c:v>
                </c:pt>
                <c:pt idx="3608">
                  <c:v>-7.6398609999999998</c:v>
                </c:pt>
                <c:pt idx="3609">
                  <c:v>-7.7287410000000003</c:v>
                </c:pt>
                <c:pt idx="3610">
                  <c:v>-7.81562</c:v>
                </c:pt>
                <c:pt idx="3611">
                  <c:v>-7.81562</c:v>
                </c:pt>
                <c:pt idx="3612">
                  <c:v>-7.81562</c:v>
                </c:pt>
                <c:pt idx="3613">
                  <c:v>-8.0978739999999991</c:v>
                </c:pt>
                <c:pt idx="3614">
                  <c:v>-8.2911800000000007</c:v>
                </c:pt>
                <c:pt idx="3615">
                  <c:v>-8.3539680000000001</c:v>
                </c:pt>
                <c:pt idx="3616">
                  <c:v>-8.4075159999999993</c:v>
                </c:pt>
                <c:pt idx="3617">
                  <c:v>-8.4501430000000006</c:v>
                </c:pt>
                <c:pt idx="3618">
                  <c:v>-8.4797989999999999</c:v>
                </c:pt>
                <c:pt idx="3619">
                  <c:v>-8.4797989999999999</c:v>
                </c:pt>
                <c:pt idx="3620">
                  <c:v>-8.4797989999999999</c:v>
                </c:pt>
                <c:pt idx="3621">
                  <c:v>-8.5329409999999992</c:v>
                </c:pt>
                <c:pt idx="3622">
                  <c:v>-8.4728729999999999</c:v>
                </c:pt>
                <c:pt idx="3623">
                  <c:v>-8.4169370000000008</c:v>
                </c:pt>
                <c:pt idx="3624">
                  <c:v>-8.3436850000000007</c:v>
                </c:pt>
                <c:pt idx="3625">
                  <c:v>-8.2574919999999992</c:v>
                </c:pt>
                <c:pt idx="3626">
                  <c:v>-8.1517660000000003</c:v>
                </c:pt>
                <c:pt idx="3627">
                  <c:v>-8.1517660000000003</c:v>
                </c:pt>
                <c:pt idx="3628">
                  <c:v>-8.1517660000000003</c:v>
                </c:pt>
                <c:pt idx="3629">
                  <c:v>-7.7579359999999999</c:v>
                </c:pt>
                <c:pt idx="3630">
                  <c:v>-7.3699719999999997</c:v>
                </c:pt>
                <c:pt idx="3631">
                  <c:v>-7.2120259999999998</c:v>
                </c:pt>
                <c:pt idx="3632">
                  <c:v>-7.0389660000000003</c:v>
                </c:pt>
                <c:pt idx="3633">
                  <c:v>-6.8592690000000003</c:v>
                </c:pt>
                <c:pt idx="3634">
                  <c:v>-6.6744079999999997</c:v>
                </c:pt>
                <c:pt idx="3635">
                  <c:v>-6.6744079999999997</c:v>
                </c:pt>
                <c:pt idx="3636">
                  <c:v>-6.6744079999999997</c:v>
                </c:pt>
                <c:pt idx="3637">
                  <c:v>-6.0440310000000004</c:v>
                </c:pt>
                <c:pt idx="3638">
                  <c:v>-5.540235</c:v>
                </c:pt>
                <c:pt idx="3639">
                  <c:v>-5.3462800000000001</c:v>
                </c:pt>
                <c:pt idx="3640">
                  <c:v>-5.149508</c:v>
                </c:pt>
                <c:pt idx="3641">
                  <c:v>-4.9530950000000002</c:v>
                </c:pt>
                <c:pt idx="3642">
                  <c:v>-4.7672720000000002</c:v>
                </c:pt>
                <c:pt idx="3643">
                  <c:v>-4.7672720000000002</c:v>
                </c:pt>
                <c:pt idx="3644">
                  <c:v>-4.7672720000000002</c:v>
                </c:pt>
                <c:pt idx="3645">
                  <c:v>-4.1151989999999996</c:v>
                </c:pt>
                <c:pt idx="3646">
                  <c:v>-3.6289660000000001</c:v>
                </c:pt>
                <c:pt idx="3647">
                  <c:v>-3.4543780000000002</c:v>
                </c:pt>
                <c:pt idx="3648">
                  <c:v>-3.295401</c:v>
                </c:pt>
                <c:pt idx="3649">
                  <c:v>-3.137003</c:v>
                </c:pt>
                <c:pt idx="3650">
                  <c:v>-2.9883150000000001</c:v>
                </c:pt>
                <c:pt idx="3651">
                  <c:v>-2.9883150000000001</c:v>
                </c:pt>
                <c:pt idx="3652">
                  <c:v>-2.9883150000000001</c:v>
                </c:pt>
                <c:pt idx="3653">
                  <c:v>-2.5096400000000001</c:v>
                </c:pt>
                <c:pt idx="3654">
                  <c:v>-2.2173669999999999</c:v>
                </c:pt>
                <c:pt idx="3655">
                  <c:v>-2.1246010000000002</c:v>
                </c:pt>
                <c:pt idx="3656">
                  <c:v>-2.0437989999999999</c:v>
                </c:pt>
                <c:pt idx="3657">
                  <c:v>-1.9752240000000001</c:v>
                </c:pt>
                <c:pt idx="3658">
                  <c:v>-1.9182220000000001</c:v>
                </c:pt>
                <c:pt idx="3659">
                  <c:v>-1.9182220000000001</c:v>
                </c:pt>
                <c:pt idx="3660">
                  <c:v>-1.9182220000000001</c:v>
                </c:pt>
                <c:pt idx="3661">
                  <c:v>-1.7443930000000001</c:v>
                </c:pt>
                <c:pt idx="3662">
                  <c:v>-1.685379</c:v>
                </c:pt>
                <c:pt idx="3663">
                  <c:v>-1.6777439999999999</c:v>
                </c:pt>
                <c:pt idx="3664">
                  <c:v>-1.6766190000000001</c:v>
                </c:pt>
                <c:pt idx="3665">
                  <c:v>-1.6819310000000001</c:v>
                </c:pt>
                <c:pt idx="3666">
                  <c:v>-1.69299</c:v>
                </c:pt>
                <c:pt idx="3667">
                  <c:v>-1.69299</c:v>
                </c:pt>
                <c:pt idx="3668">
                  <c:v>-1.69299</c:v>
                </c:pt>
                <c:pt idx="3669">
                  <c:v>-1.727255</c:v>
                </c:pt>
                <c:pt idx="3670">
                  <c:v>-1.793782</c:v>
                </c:pt>
                <c:pt idx="3671">
                  <c:v>-1.8253239999999999</c:v>
                </c:pt>
                <c:pt idx="3672">
                  <c:v>-1.861081</c:v>
                </c:pt>
                <c:pt idx="3673">
                  <c:v>-1.901224</c:v>
                </c:pt>
                <c:pt idx="3674">
                  <c:v>-1.9444520000000001</c:v>
                </c:pt>
                <c:pt idx="3675">
                  <c:v>-1.9444520000000001</c:v>
                </c:pt>
                <c:pt idx="3676">
                  <c:v>-1.9444520000000001</c:v>
                </c:pt>
                <c:pt idx="3677">
                  <c:v>-2.0965479999999999</c:v>
                </c:pt>
                <c:pt idx="3678">
                  <c:v>-2.257158</c:v>
                </c:pt>
                <c:pt idx="3679">
                  <c:v>-2.3279489999999998</c:v>
                </c:pt>
                <c:pt idx="3680">
                  <c:v>-2.403502</c:v>
                </c:pt>
                <c:pt idx="3681">
                  <c:v>-2.4831189999999999</c:v>
                </c:pt>
                <c:pt idx="3682">
                  <c:v>-2.5667710000000001</c:v>
                </c:pt>
                <c:pt idx="3683">
                  <c:v>-2.5667710000000001</c:v>
                </c:pt>
                <c:pt idx="3684">
                  <c:v>-2.5667710000000001</c:v>
                </c:pt>
                <c:pt idx="3685">
                  <c:v>-2.8466010000000002</c:v>
                </c:pt>
                <c:pt idx="3686">
                  <c:v>-3.0858569999999999</c:v>
                </c:pt>
                <c:pt idx="3687">
                  <c:v>-3.1736439999999999</c:v>
                </c:pt>
                <c:pt idx="3688">
                  <c:v>-3.2633990000000002</c:v>
                </c:pt>
                <c:pt idx="3689">
                  <c:v>-3.3480370000000002</c:v>
                </c:pt>
                <c:pt idx="3690">
                  <c:v>-3.4289420000000002</c:v>
                </c:pt>
                <c:pt idx="3691">
                  <c:v>-3.4289420000000002</c:v>
                </c:pt>
                <c:pt idx="3692">
                  <c:v>-3.671065</c:v>
                </c:pt>
                <c:pt idx="3693">
                  <c:v>-3.671065</c:v>
                </c:pt>
                <c:pt idx="3694">
                  <c:v>-3.8117640000000002</c:v>
                </c:pt>
                <c:pt idx="3695">
                  <c:v>-3.8445209999999999</c:v>
                </c:pt>
                <c:pt idx="3696">
                  <c:v>-3.863794</c:v>
                </c:pt>
                <c:pt idx="3697">
                  <c:v>-3.8705289999999999</c:v>
                </c:pt>
                <c:pt idx="3698">
                  <c:v>-3.864392</c:v>
                </c:pt>
                <c:pt idx="3699">
                  <c:v>-3.864392</c:v>
                </c:pt>
                <c:pt idx="3700">
                  <c:v>-3.7967550000000001</c:v>
                </c:pt>
                <c:pt idx="3701">
                  <c:v>-3.7967550000000001</c:v>
                </c:pt>
                <c:pt idx="3702">
                  <c:v>-3.6833849999999999</c:v>
                </c:pt>
                <c:pt idx="3703">
                  <c:v>-3.6209180000000001</c:v>
                </c:pt>
                <c:pt idx="3704">
                  <c:v>-3.5526759999999999</c:v>
                </c:pt>
                <c:pt idx="3705">
                  <c:v>-3.4734780000000001</c:v>
                </c:pt>
                <c:pt idx="3706">
                  <c:v>-3.387581</c:v>
                </c:pt>
                <c:pt idx="3707">
                  <c:v>-3.387581</c:v>
                </c:pt>
                <c:pt idx="3708">
                  <c:v>-2.883931</c:v>
                </c:pt>
                <c:pt idx="3709">
                  <c:v>-2.883931</c:v>
                </c:pt>
                <c:pt idx="3710">
                  <c:v>-2.3344510000000001</c:v>
                </c:pt>
                <c:pt idx="3711">
                  <c:v>-2.3344510000000001</c:v>
                </c:pt>
                <c:pt idx="3712">
                  <c:v>-2.2428189999999999</c:v>
                </c:pt>
                <c:pt idx="3713">
                  <c:v>-2.2428189999999999</c:v>
                </c:pt>
                <c:pt idx="3714">
                  <c:v>-1.927063</c:v>
                </c:pt>
                <c:pt idx="3715">
                  <c:v>-1.927063</c:v>
                </c:pt>
                <c:pt idx="3716">
                  <c:v>-1.927063</c:v>
                </c:pt>
                <c:pt idx="3717">
                  <c:v>-1.7931569999999999</c:v>
                </c:pt>
                <c:pt idx="3718">
                  <c:v>-1.3684190000000001</c:v>
                </c:pt>
                <c:pt idx="3719">
                  <c:v>-1.3499639999999999</c:v>
                </c:pt>
                <c:pt idx="3720">
                  <c:v>-1.3381959999999999</c:v>
                </c:pt>
                <c:pt idx="3721">
                  <c:v>-1.3323609999999999</c:v>
                </c:pt>
                <c:pt idx="3722">
                  <c:v>-1.3318479999999999</c:v>
                </c:pt>
                <c:pt idx="3723">
                  <c:v>-1.3359620000000001</c:v>
                </c:pt>
                <c:pt idx="3724">
                  <c:v>-1.3440970000000001</c:v>
                </c:pt>
                <c:pt idx="3725">
                  <c:v>-1.3440970000000001</c:v>
                </c:pt>
                <c:pt idx="3726">
                  <c:v>-1.453392</c:v>
                </c:pt>
                <c:pt idx="3727">
                  <c:v>-1.453392</c:v>
                </c:pt>
                <c:pt idx="3728">
                  <c:v>-1.474153</c:v>
                </c:pt>
                <c:pt idx="3729">
                  <c:v>-1.495814</c:v>
                </c:pt>
                <c:pt idx="3730">
                  <c:v>-1.495814</c:v>
                </c:pt>
                <c:pt idx="3731">
                  <c:v>-1.551663</c:v>
                </c:pt>
                <c:pt idx="3732">
                  <c:v>-1.551663</c:v>
                </c:pt>
                <c:pt idx="3733">
                  <c:v>-1.551663</c:v>
                </c:pt>
                <c:pt idx="3734">
                  <c:v>-1.626001</c:v>
                </c:pt>
                <c:pt idx="3735">
                  <c:v>-1.6429590000000001</c:v>
                </c:pt>
                <c:pt idx="3736">
                  <c:v>-1.6591590000000001</c:v>
                </c:pt>
                <c:pt idx="3737">
                  <c:v>-1.673999</c:v>
                </c:pt>
                <c:pt idx="3738">
                  <c:v>-1.673999</c:v>
                </c:pt>
                <c:pt idx="3739">
                  <c:v>-1.703071</c:v>
                </c:pt>
                <c:pt idx="3740">
                  <c:v>-1.703071</c:v>
                </c:pt>
                <c:pt idx="3741">
                  <c:v>-1.703071</c:v>
                </c:pt>
                <c:pt idx="3742">
                  <c:v>-1.737557</c:v>
                </c:pt>
                <c:pt idx="3743">
                  <c:v>-1.7422770000000001</c:v>
                </c:pt>
                <c:pt idx="3744">
                  <c:v>-1.7451760000000001</c:v>
                </c:pt>
                <c:pt idx="3745">
                  <c:v>-1.7463850000000001</c:v>
                </c:pt>
                <c:pt idx="3746">
                  <c:v>-1.7463850000000001</c:v>
                </c:pt>
                <c:pt idx="3747">
                  <c:v>-1.7293700000000001</c:v>
                </c:pt>
                <c:pt idx="3748">
                  <c:v>-1.7293700000000001</c:v>
                </c:pt>
                <c:pt idx="3749">
                  <c:v>-1.7293700000000001</c:v>
                </c:pt>
                <c:pt idx="3750">
                  <c:v>-1.7102189999999999</c:v>
                </c:pt>
                <c:pt idx="3751">
                  <c:v>-1.7102189999999999</c:v>
                </c:pt>
                <c:pt idx="3752">
                  <c:v>-1.7026110000000001</c:v>
                </c:pt>
                <c:pt idx="3753">
                  <c:v>-1.6943159999999999</c:v>
                </c:pt>
                <c:pt idx="3754">
                  <c:v>-1.6943159999999999</c:v>
                </c:pt>
                <c:pt idx="3755">
                  <c:v>-1.6491370000000001</c:v>
                </c:pt>
                <c:pt idx="3756">
                  <c:v>-1.6491370000000001</c:v>
                </c:pt>
                <c:pt idx="3757">
                  <c:v>-1.6491370000000001</c:v>
                </c:pt>
                <c:pt idx="3758">
                  <c:v>-1.6195090000000001</c:v>
                </c:pt>
                <c:pt idx="3759">
                  <c:v>-1.611834</c:v>
                </c:pt>
                <c:pt idx="3760">
                  <c:v>-1.6041209999999999</c:v>
                </c:pt>
                <c:pt idx="3761">
                  <c:v>-1.5971569999999999</c:v>
                </c:pt>
                <c:pt idx="3762">
                  <c:v>-1.5971569999999999</c:v>
                </c:pt>
                <c:pt idx="3763">
                  <c:v>-1.561067</c:v>
                </c:pt>
                <c:pt idx="3764">
                  <c:v>-1.561067</c:v>
                </c:pt>
                <c:pt idx="3765">
                  <c:v>-1.5601959999999999</c:v>
                </c:pt>
                <c:pt idx="3766">
                  <c:v>-1.550727</c:v>
                </c:pt>
                <c:pt idx="3767">
                  <c:v>-1.550727</c:v>
                </c:pt>
                <c:pt idx="3768">
                  <c:v>-1.5509189999999999</c:v>
                </c:pt>
                <c:pt idx="3769">
                  <c:v>-1.5521590000000001</c:v>
                </c:pt>
                <c:pt idx="3770">
                  <c:v>-1.5521590000000001</c:v>
                </c:pt>
                <c:pt idx="3771">
                  <c:v>-1.5440799999999999</c:v>
                </c:pt>
                <c:pt idx="3772">
                  <c:v>-1.5440799999999999</c:v>
                </c:pt>
                <c:pt idx="3773">
                  <c:v>-1.5484089999999999</c:v>
                </c:pt>
                <c:pt idx="3774">
                  <c:v>-1.567456</c:v>
                </c:pt>
                <c:pt idx="3775">
                  <c:v>-1.567456</c:v>
                </c:pt>
                <c:pt idx="3776">
                  <c:v>-1.5737129999999999</c:v>
                </c:pt>
                <c:pt idx="3777">
                  <c:v>-1.58049</c:v>
                </c:pt>
                <c:pt idx="3778">
                  <c:v>-1.58049</c:v>
                </c:pt>
                <c:pt idx="3779">
                  <c:v>-1.5903119999999999</c:v>
                </c:pt>
                <c:pt idx="3780">
                  <c:v>-1.5903119999999999</c:v>
                </c:pt>
                <c:pt idx="3781">
                  <c:v>-1.596935</c:v>
                </c:pt>
                <c:pt idx="3782">
                  <c:v>-1.626107</c:v>
                </c:pt>
                <c:pt idx="3783">
                  <c:v>-1.626107</c:v>
                </c:pt>
                <c:pt idx="3784">
                  <c:v>-1.633022</c:v>
                </c:pt>
                <c:pt idx="3785">
                  <c:v>-1.6396850000000001</c:v>
                </c:pt>
                <c:pt idx="3786">
                  <c:v>-1.6396850000000001</c:v>
                </c:pt>
                <c:pt idx="3787">
                  <c:v>-1.648828</c:v>
                </c:pt>
                <c:pt idx="3788">
                  <c:v>-1.648828</c:v>
                </c:pt>
                <c:pt idx="3789">
                  <c:v>-1.6546909999999999</c:v>
                </c:pt>
                <c:pt idx="3790">
                  <c:v>-1.6765730000000001</c:v>
                </c:pt>
                <c:pt idx="3791">
                  <c:v>-1.6765730000000001</c:v>
                </c:pt>
                <c:pt idx="3792">
                  <c:v>-1.6814439999999999</c:v>
                </c:pt>
                <c:pt idx="3793">
                  <c:v>-1.6861489999999999</c:v>
                </c:pt>
                <c:pt idx="3794">
                  <c:v>-1.6861489999999999</c:v>
                </c:pt>
                <c:pt idx="3795">
                  <c:v>-1.6861489999999999</c:v>
                </c:pt>
                <c:pt idx="3796">
                  <c:v>-1.6861489999999999</c:v>
                </c:pt>
                <c:pt idx="3797">
                  <c:v>-1.6891910000000001</c:v>
                </c:pt>
                <c:pt idx="3798">
                  <c:v>-1.698677</c:v>
                </c:pt>
                <c:pt idx="3799">
                  <c:v>-1.698677</c:v>
                </c:pt>
                <c:pt idx="3800">
                  <c:v>-1.7035499999999999</c:v>
                </c:pt>
                <c:pt idx="3801">
                  <c:v>-1.7089350000000001</c:v>
                </c:pt>
                <c:pt idx="3802">
                  <c:v>-1.7147570000000001</c:v>
                </c:pt>
                <c:pt idx="3803">
                  <c:v>-1.72113</c:v>
                </c:pt>
                <c:pt idx="3804">
                  <c:v>-1.7280690000000001</c:v>
                </c:pt>
                <c:pt idx="3805">
                  <c:v>-1.7280690000000001</c:v>
                </c:pt>
                <c:pt idx="3806">
                  <c:v>-1.748027</c:v>
                </c:pt>
                <c:pt idx="3807">
                  <c:v>-1.757144</c:v>
                </c:pt>
                <c:pt idx="3808">
                  <c:v>-1.7672410000000001</c:v>
                </c:pt>
                <c:pt idx="3809">
                  <c:v>-1.7780629999999999</c:v>
                </c:pt>
                <c:pt idx="3810">
                  <c:v>-1.78959</c:v>
                </c:pt>
                <c:pt idx="3811">
                  <c:v>-1.8014950000000001</c:v>
                </c:pt>
                <c:pt idx="3812">
                  <c:v>-1.8143229999999999</c:v>
                </c:pt>
                <c:pt idx="3813">
                  <c:v>-1.8143229999999999</c:v>
                </c:pt>
                <c:pt idx="3814">
                  <c:v>-1.8564179999999999</c:v>
                </c:pt>
                <c:pt idx="3815">
                  <c:v>-1.870916</c:v>
                </c:pt>
                <c:pt idx="3816">
                  <c:v>-1.8858790000000001</c:v>
                </c:pt>
                <c:pt idx="3817">
                  <c:v>-1.9012819999999999</c:v>
                </c:pt>
                <c:pt idx="3818">
                  <c:v>-1.916938</c:v>
                </c:pt>
                <c:pt idx="3819">
                  <c:v>-1.933314</c:v>
                </c:pt>
                <c:pt idx="3820">
                  <c:v>-1.949527</c:v>
                </c:pt>
                <c:pt idx="3821">
                  <c:v>-1.949527</c:v>
                </c:pt>
                <c:pt idx="3822">
                  <c:v>-2.0055879999999999</c:v>
                </c:pt>
                <c:pt idx="3823">
                  <c:v>-2.022224</c:v>
                </c:pt>
                <c:pt idx="3824">
                  <c:v>-2.0397050000000001</c:v>
                </c:pt>
                <c:pt idx="3825">
                  <c:v>-2.0572970000000002</c:v>
                </c:pt>
                <c:pt idx="3826">
                  <c:v>-2.074964</c:v>
                </c:pt>
                <c:pt idx="3827">
                  <c:v>-2.0926680000000002</c:v>
                </c:pt>
                <c:pt idx="3828">
                  <c:v>-2.1103809999999998</c:v>
                </c:pt>
                <c:pt idx="3829">
                  <c:v>-2.1103809999999998</c:v>
                </c:pt>
                <c:pt idx="3830">
                  <c:v>-2.2090589999999999</c:v>
                </c:pt>
                <c:pt idx="3831">
                  <c:v>-2.2090589999999999</c:v>
                </c:pt>
                <c:pt idx="3832">
                  <c:v>-2.2267000000000001</c:v>
                </c:pt>
                <c:pt idx="3833">
                  <c:v>-2.2444790000000001</c:v>
                </c:pt>
                <c:pt idx="3834">
                  <c:v>-2.2618900000000002</c:v>
                </c:pt>
                <c:pt idx="3835">
                  <c:v>-2.2800729999999998</c:v>
                </c:pt>
                <c:pt idx="3836">
                  <c:v>-2.2984939999999998</c:v>
                </c:pt>
                <c:pt idx="3837">
                  <c:v>-2.2984939999999998</c:v>
                </c:pt>
                <c:pt idx="3838">
                  <c:v>-2.3805670000000001</c:v>
                </c:pt>
                <c:pt idx="3839">
                  <c:v>-2.3805670000000001</c:v>
                </c:pt>
                <c:pt idx="3840">
                  <c:v>-2.4002940000000001</c:v>
                </c:pt>
                <c:pt idx="3841">
                  <c:v>-2.4204180000000002</c:v>
                </c:pt>
                <c:pt idx="3842">
                  <c:v>-2.4403640000000002</c:v>
                </c:pt>
                <c:pt idx="3843">
                  <c:v>-2.4615589999999998</c:v>
                </c:pt>
                <c:pt idx="3844">
                  <c:v>-2.4834770000000002</c:v>
                </c:pt>
                <c:pt idx="3845">
                  <c:v>-2.4834770000000002</c:v>
                </c:pt>
                <c:pt idx="3846">
                  <c:v>-2.5870510000000002</c:v>
                </c:pt>
                <c:pt idx="3847">
                  <c:v>-2.5870510000000002</c:v>
                </c:pt>
                <c:pt idx="3848">
                  <c:v>-2.6129389999999999</c:v>
                </c:pt>
                <c:pt idx="3849">
                  <c:v>-2.6396570000000001</c:v>
                </c:pt>
                <c:pt idx="3850">
                  <c:v>-2.6691829999999999</c:v>
                </c:pt>
                <c:pt idx="3851">
                  <c:v>-2.700386</c:v>
                </c:pt>
                <c:pt idx="3852">
                  <c:v>-2.7333059999999998</c:v>
                </c:pt>
                <c:pt idx="3853">
                  <c:v>-2.7333059999999998</c:v>
                </c:pt>
                <c:pt idx="3854">
                  <c:v>-2.9765429999999999</c:v>
                </c:pt>
                <c:pt idx="3855">
                  <c:v>-2.9765429999999999</c:v>
                </c:pt>
                <c:pt idx="3856">
                  <c:v>-3.019504</c:v>
                </c:pt>
                <c:pt idx="3857">
                  <c:v>-3.0640649999999998</c:v>
                </c:pt>
                <c:pt idx="3858">
                  <c:v>-3.1101480000000001</c:v>
                </c:pt>
                <c:pt idx="3859">
                  <c:v>-3.1101480000000001</c:v>
                </c:pt>
                <c:pt idx="3860">
                  <c:v>-3.254356</c:v>
                </c:pt>
                <c:pt idx="3861">
                  <c:v>-3.254356</c:v>
                </c:pt>
                <c:pt idx="3862">
                  <c:v>-3.4389880000000002</c:v>
                </c:pt>
                <c:pt idx="3863">
                  <c:v>-3.4389880000000002</c:v>
                </c:pt>
                <c:pt idx="3864">
                  <c:v>-3.4926309999999998</c:v>
                </c:pt>
                <c:pt idx="3865">
                  <c:v>-3.5475110000000001</c:v>
                </c:pt>
                <c:pt idx="3866">
                  <c:v>-3.6004719999999999</c:v>
                </c:pt>
                <c:pt idx="3867">
                  <c:v>-3.6004719999999999</c:v>
                </c:pt>
                <c:pt idx="3868">
                  <c:v>-3.7778019999999999</c:v>
                </c:pt>
                <c:pt idx="3869">
                  <c:v>-3.7778019999999999</c:v>
                </c:pt>
                <c:pt idx="3870">
                  <c:v>-3.9934219999999998</c:v>
                </c:pt>
                <c:pt idx="3871">
                  <c:v>-3.9934219999999998</c:v>
                </c:pt>
                <c:pt idx="3872">
                  <c:v>-4.0509250000000003</c:v>
                </c:pt>
                <c:pt idx="3873">
                  <c:v>-4.1112000000000002</c:v>
                </c:pt>
                <c:pt idx="3874">
                  <c:v>-4.1716569999999997</c:v>
                </c:pt>
                <c:pt idx="3875">
                  <c:v>-4.1716569999999997</c:v>
                </c:pt>
                <c:pt idx="3876">
                  <c:v>-4.1716569999999997</c:v>
                </c:pt>
                <c:pt idx="3877">
                  <c:v>-4.1716569999999997</c:v>
                </c:pt>
                <c:pt idx="3878">
                  <c:v>-4.1716569999999997</c:v>
                </c:pt>
                <c:pt idx="3879">
                  <c:v>-4.3617840000000001</c:v>
                </c:pt>
                <c:pt idx="3880">
                  <c:v>-4.3617840000000001</c:v>
                </c:pt>
                <c:pt idx="3881">
                  <c:v>-4.3617840000000001</c:v>
                </c:pt>
                <c:pt idx="3882">
                  <c:v>-4.3617840000000001</c:v>
                </c:pt>
                <c:pt idx="3883">
                  <c:v>-4.3617840000000001</c:v>
                </c:pt>
                <c:pt idx="3884">
                  <c:v>-4.3617840000000001</c:v>
                </c:pt>
                <c:pt idx="3885">
                  <c:v>-4.3617840000000001</c:v>
                </c:pt>
                <c:pt idx="3886">
                  <c:v>-4.5176309999999997</c:v>
                </c:pt>
                <c:pt idx="3887">
                  <c:v>-4.5768329999999997</c:v>
                </c:pt>
                <c:pt idx="3888">
                  <c:v>-4.6364169999999998</c:v>
                </c:pt>
                <c:pt idx="3889">
                  <c:v>-4.6946479999999999</c:v>
                </c:pt>
                <c:pt idx="3890">
                  <c:v>-4.7522580000000003</c:v>
                </c:pt>
                <c:pt idx="3891">
                  <c:v>-4.7522580000000003</c:v>
                </c:pt>
                <c:pt idx="3892">
                  <c:v>-4.7522580000000003</c:v>
                </c:pt>
                <c:pt idx="3893">
                  <c:v>-4.9315769999999999</c:v>
                </c:pt>
                <c:pt idx="3894">
                  <c:v>-5.0727900000000004</c:v>
                </c:pt>
                <c:pt idx="3895">
                  <c:v>-5.1240180000000004</c:v>
                </c:pt>
                <c:pt idx="3896">
                  <c:v>-5.1747860000000001</c:v>
                </c:pt>
                <c:pt idx="3897">
                  <c:v>-5.2222200000000001</c:v>
                </c:pt>
                <c:pt idx="3898">
                  <c:v>-5.2704500000000003</c:v>
                </c:pt>
                <c:pt idx="3899">
                  <c:v>-5.2704500000000003</c:v>
                </c:pt>
                <c:pt idx="3900">
                  <c:v>-5.2704500000000003</c:v>
                </c:pt>
                <c:pt idx="3901">
                  <c:v>-5.4183719999999997</c:v>
                </c:pt>
                <c:pt idx="3902">
                  <c:v>-5.5325540000000002</c:v>
                </c:pt>
                <c:pt idx="3903">
                  <c:v>-5.5732379999999999</c:v>
                </c:pt>
                <c:pt idx="3904">
                  <c:v>-5.6123250000000002</c:v>
                </c:pt>
                <c:pt idx="3905">
                  <c:v>-5.6497799999999998</c:v>
                </c:pt>
                <c:pt idx="3906">
                  <c:v>-5.6855869999999999</c:v>
                </c:pt>
                <c:pt idx="3907">
                  <c:v>-5.6855869999999999</c:v>
                </c:pt>
                <c:pt idx="3908">
                  <c:v>-5.6855869999999999</c:v>
                </c:pt>
                <c:pt idx="3909">
                  <c:v>-5.7906190000000004</c:v>
                </c:pt>
                <c:pt idx="3910">
                  <c:v>-5.8704669999999997</c:v>
                </c:pt>
                <c:pt idx="3911">
                  <c:v>-5.8980300000000003</c:v>
                </c:pt>
                <c:pt idx="3912">
                  <c:v>-5.9242410000000003</c:v>
                </c:pt>
                <c:pt idx="3913">
                  <c:v>-5.9482090000000003</c:v>
                </c:pt>
                <c:pt idx="3914">
                  <c:v>-5.9716329999999997</c:v>
                </c:pt>
                <c:pt idx="3915">
                  <c:v>-5.9716329999999997</c:v>
                </c:pt>
                <c:pt idx="3916">
                  <c:v>-5.9716329999999997</c:v>
                </c:pt>
                <c:pt idx="3917">
                  <c:v>-6.0373150000000004</c:v>
                </c:pt>
                <c:pt idx="3918">
                  <c:v>-6.0932440000000003</c:v>
                </c:pt>
                <c:pt idx="3919">
                  <c:v>-6.1123139999999996</c:v>
                </c:pt>
                <c:pt idx="3920">
                  <c:v>-6.130579</c:v>
                </c:pt>
                <c:pt idx="3921">
                  <c:v>-6.1479030000000003</c:v>
                </c:pt>
                <c:pt idx="3922">
                  <c:v>-6.1646999999999998</c:v>
                </c:pt>
                <c:pt idx="3923">
                  <c:v>-6.1646999999999998</c:v>
                </c:pt>
                <c:pt idx="3924">
                  <c:v>-6.1646999999999998</c:v>
                </c:pt>
                <c:pt idx="3925">
                  <c:v>-6.204504</c:v>
                </c:pt>
                <c:pt idx="3926">
                  <c:v>-6.248767</c:v>
                </c:pt>
                <c:pt idx="3927">
                  <c:v>-6.2645559999999998</c:v>
                </c:pt>
                <c:pt idx="3928">
                  <c:v>-6.2813590000000001</c:v>
                </c:pt>
                <c:pt idx="3929">
                  <c:v>-6.2990219999999999</c:v>
                </c:pt>
                <c:pt idx="3930">
                  <c:v>-6.3206949999999997</c:v>
                </c:pt>
                <c:pt idx="3931">
                  <c:v>-6.3206949999999997</c:v>
                </c:pt>
                <c:pt idx="3932">
                  <c:v>-6.3206949999999997</c:v>
                </c:pt>
                <c:pt idx="3933">
                  <c:v>-6.3704530000000004</c:v>
                </c:pt>
                <c:pt idx="3934">
                  <c:v>-6.4321760000000001</c:v>
                </c:pt>
                <c:pt idx="3935">
                  <c:v>-6.4597280000000001</c:v>
                </c:pt>
                <c:pt idx="3936">
                  <c:v>-6.4872620000000003</c:v>
                </c:pt>
                <c:pt idx="3937">
                  <c:v>-6.5159729999999998</c:v>
                </c:pt>
                <c:pt idx="3938">
                  <c:v>-6.5449039999999998</c:v>
                </c:pt>
                <c:pt idx="3939">
                  <c:v>-6.5449039999999998</c:v>
                </c:pt>
                <c:pt idx="3940">
                  <c:v>-6.5449039999999998</c:v>
                </c:pt>
                <c:pt idx="3941">
                  <c:v>-6.6078080000000003</c:v>
                </c:pt>
                <c:pt idx="3942">
                  <c:v>-6.679557</c:v>
                </c:pt>
                <c:pt idx="3943">
                  <c:v>-6.7019739999999999</c:v>
                </c:pt>
                <c:pt idx="3944">
                  <c:v>-6.7218770000000001</c:v>
                </c:pt>
                <c:pt idx="3945">
                  <c:v>-6.7392719999999997</c:v>
                </c:pt>
                <c:pt idx="3946">
                  <c:v>-6.7535769999999999</c:v>
                </c:pt>
                <c:pt idx="3947">
                  <c:v>-6.7535769999999999</c:v>
                </c:pt>
                <c:pt idx="3948">
                  <c:v>-6.7535769999999999</c:v>
                </c:pt>
                <c:pt idx="3949">
                  <c:v>-6.749193</c:v>
                </c:pt>
                <c:pt idx="3950">
                  <c:v>-6.7558040000000004</c:v>
                </c:pt>
                <c:pt idx="3951">
                  <c:v>-6.7480950000000002</c:v>
                </c:pt>
                <c:pt idx="3952">
                  <c:v>-6.7361500000000003</c:v>
                </c:pt>
                <c:pt idx="3953">
                  <c:v>-6.7200480000000002</c:v>
                </c:pt>
                <c:pt idx="3954">
                  <c:v>-6.6977190000000002</c:v>
                </c:pt>
                <c:pt idx="3955">
                  <c:v>-6.6977190000000002</c:v>
                </c:pt>
                <c:pt idx="3956">
                  <c:v>-6.6977190000000002</c:v>
                </c:pt>
                <c:pt idx="3957">
                  <c:v>-6.5657610000000002</c:v>
                </c:pt>
                <c:pt idx="3958">
                  <c:v>-6.4736830000000003</c:v>
                </c:pt>
                <c:pt idx="3959">
                  <c:v>-6.4318479999999996</c:v>
                </c:pt>
                <c:pt idx="3960">
                  <c:v>-6.3888239999999996</c:v>
                </c:pt>
                <c:pt idx="3961">
                  <c:v>-6.340554</c:v>
                </c:pt>
                <c:pt idx="3962">
                  <c:v>-6.2923960000000001</c:v>
                </c:pt>
                <c:pt idx="3963">
                  <c:v>-6.2923960000000001</c:v>
                </c:pt>
                <c:pt idx="3964">
                  <c:v>-6.2923960000000001</c:v>
                </c:pt>
                <c:pt idx="3965">
                  <c:v>-5.9581739999999996</c:v>
                </c:pt>
                <c:pt idx="3966">
                  <c:v>-5.8441720000000004</c:v>
                </c:pt>
                <c:pt idx="3967">
                  <c:v>-5.8023809999999996</c:v>
                </c:pt>
                <c:pt idx="3968">
                  <c:v>-5.7621549999999999</c:v>
                </c:pt>
                <c:pt idx="3969">
                  <c:v>-5.7287879999999998</c:v>
                </c:pt>
                <c:pt idx="3970">
                  <c:v>-5.7046279999999996</c:v>
                </c:pt>
                <c:pt idx="3971">
                  <c:v>-5.7046279999999996</c:v>
                </c:pt>
                <c:pt idx="3972">
                  <c:v>-5.7046279999999996</c:v>
                </c:pt>
                <c:pt idx="3973">
                  <c:v>-5.6152769999999999</c:v>
                </c:pt>
                <c:pt idx="3974">
                  <c:v>-5.610671</c:v>
                </c:pt>
                <c:pt idx="3975">
                  <c:v>-5.6218389999999996</c:v>
                </c:pt>
                <c:pt idx="3976">
                  <c:v>-5.642862</c:v>
                </c:pt>
                <c:pt idx="3977">
                  <c:v>-5.6740060000000003</c:v>
                </c:pt>
                <c:pt idx="3978">
                  <c:v>-5.7139550000000003</c:v>
                </c:pt>
                <c:pt idx="3979">
                  <c:v>-5.7139550000000003</c:v>
                </c:pt>
                <c:pt idx="3980">
                  <c:v>-5.7139550000000003</c:v>
                </c:pt>
                <c:pt idx="3981">
                  <c:v>-5.8666270000000003</c:v>
                </c:pt>
                <c:pt idx="3982">
                  <c:v>-6.2291990000000004</c:v>
                </c:pt>
                <c:pt idx="3983">
                  <c:v>-6.3301860000000003</c:v>
                </c:pt>
                <c:pt idx="3984">
                  <c:v>-6.4352939999999998</c:v>
                </c:pt>
                <c:pt idx="3985">
                  <c:v>-6.4352939999999998</c:v>
                </c:pt>
                <c:pt idx="3986">
                  <c:v>-6.4352939999999998</c:v>
                </c:pt>
                <c:pt idx="3987">
                  <c:v>-6.8360510000000003</c:v>
                </c:pt>
                <c:pt idx="3988">
                  <c:v>-6.8360510000000003</c:v>
                </c:pt>
                <c:pt idx="3989">
                  <c:v>-7.0144760000000002</c:v>
                </c:pt>
                <c:pt idx="3990">
                  <c:v>-7.2576169999999998</c:v>
                </c:pt>
                <c:pt idx="3991">
                  <c:v>-7.3079580000000002</c:v>
                </c:pt>
                <c:pt idx="3992">
                  <c:v>-7.3428269999999998</c:v>
                </c:pt>
                <c:pt idx="3993">
                  <c:v>-7.3428269999999998</c:v>
                </c:pt>
                <c:pt idx="3994">
                  <c:v>-7.3428269999999998</c:v>
                </c:pt>
                <c:pt idx="3995">
                  <c:v>-7.4400029999999999</c:v>
                </c:pt>
                <c:pt idx="3996">
                  <c:v>-7.4400029999999999</c:v>
                </c:pt>
                <c:pt idx="3997">
                  <c:v>-7.4375159999999996</c:v>
                </c:pt>
                <c:pt idx="3998">
                  <c:v>-7.3793680000000004</c:v>
                </c:pt>
                <c:pt idx="3999">
                  <c:v>-7.349818</c:v>
                </c:pt>
                <c:pt idx="4000">
                  <c:v>-7.3181960000000004</c:v>
                </c:pt>
                <c:pt idx="4001">
                  <c:v>-7.3181960000000004</c:v>
                </c:pt>
                <c:pt idx="4002">
                  <c:v>-7.3181960000000004</c:v>
                </c:pt>
                <c:pt idx="4003">
                  <c:v>-7.2299280000000001</c:v>
                </c:pt>
                <c:pt idx="4004">
                  <c:v>-7.2299280000000001</c:v>
                </c:pt>
                <c:pt idx="4005">
                  <c:v>-7.1834230000000003</c:v>
                </c:pt>
                <c:pt idx="4006">
                  <c:v>-7.1422319999999999</c:v>
                </c:pt>
                <c:pt idx="4007">
                  <c:v>-7.14595</c:v>
                </c:pt>
                <c:pt idx="4008">
                  <c:v>-7.1572360000000002</c:v>
                </c:pt>
                <c:pt idx="4009">
                  <c:v>-7.1572360000000002</c:v>
                </c:pt>
                <c:pt idx="4010">
                  <c:v>-7.1572360000000002</c:v>
                </c:pt>
                <c:pt idx="4011">
                  <c:v>-7.2469530000000004</c:v>
                </c:pt>
                <c:pt idx="4012">
                  <c:v>-7.2469530000000004</c:v>
                </c:pt>
                <c:pt idx="4013">
                  <c:v>-7.306845</c:v>
                </c:pt>
                <c:pt idx="4014">
                  <c:v>-7.4829140000000001</c:v>
                </c:pt>
                <c:pt idx="4015">
                  <c:v>-7.5577750000000004</c:v>
                </c:pt>
                <c:pt idx="4016">
                  <c:v>-7.6382810000000001</c:v>
                </c:pt>
                <c:pt idx="4017">
                  <c:v>-7.6382810000000001</c:v>
                </c:pt>
                <c:pt idx="4018">
                  <c:v>-7.6382810000000001</c:v>
                </c:pt>
                <c:pt idx="4019">
                  <c:v>-7.935848</c:v>
                </c:pt>
                <c:pt idx="4020">
                  <c:v>-7.935848</c:v>
                </c:pt>
                <c:pt idx="4021">
                  <c:v>-8.0663800000000005</c:v>
                </c:pt>
                <c:pt idx="4022">
                  <c:v>-8.3095780000000001</c:v>
                </c:pt>
                <c:pt idx="4023">
                  <c:v>-8.381024</c:v>
                </c:pt>
                <c:pt idx="4024">
                  <c:v>-8.4446390000000005</c:v>
                </c:pt>
                <c:pt idx="4025">
                  <c:v>-8.4446390000000005</c:v>
                </c:pt>
                <c:pt idx="4026">
                  <c:v>-8.4446390000000005</c:v>
                </c:pt>
                <c:pt idx="4027">
                  <c:v>-8.6610019999999999</c:v>
                </c:pt>
                <c:pt idx="4028">
                  <c:v>-8.6610019999999999</c:v>
                </c:pt>
                <c:pt idx="4029">
                  <c:v>-8.7284170000000003</c:v>
                </c:pt>
                <c:pt idx="4030">
                  <c:v>-8.7912979999999994</c:v>
                </c:pt>
                <c:pt idx="4031">
                  <c:v>-8.7939109999999996</c:v>
                </c:pt>
                <c:pt idx="4032">
                  <c:v>-8.786429</c:v>
                </c:pt>
                <c:pt idx="4033">
                  <c:v>-8.786429</c:v>
                </c:pt>
                <c:pt idx="4034">
                  <c:v>-8.7462269999999993</c:v>
                </c:pt>
                <c:pt idx="4035">
                  <c:v>-8.7462269999999993</c:v>
                </c:pt>
                <c:pt idx="4036">
                  <c:v>-8.7462269999999993</c:v>
                </c:pt>
                <c:pt idx="4037">
                  <c:v>-8.6891219999999993</c:v>
                </c:pt>
                <c:pt idx="4038">
                  <c:v>-8.5411239999999999</c:v>
                </c:pt>
                <c:pt idx="4039">
                  <c:v>-8.4831570000000003</c:v>
                </c:pt>
                <c:pt idx="4040">
                  <c:v>-8.4184789999999996</c:v>
                </c:pt>
                <c:pt idx="4041">
                  <c:v>-8.4184789999999996</c:v>
                </c:pt>
                <c:pt idx="4042">
                  <c:v>-8.4184789999999996</c:v>
                </c:pt>
                <c:pt idx="4043">
                  <c:v>-8.1990289999999995</c:v>
                </c:pt>
                <c:pt idx="4044">
                  <c:v>-8.1990289999999995</c:v>
                </c:pt>
                <c:pt idx="4045">
                  <c:v>-8.0663319999999992</c:v>
                </c:pt>
                <c:pt idx="4046">
                  <c:v>-7.8158399999999997</c:v>
                </c:pt>
                <c:pt idx="4047">
                  <c:v>-7.7307509999999997</c:v>
                </c:pt>
                <c:pt idx="4048">
                  <c:v>-7.6456109999999997</c:v>
                </c:pt>
                <c:pt idx="4049">
                  <c:v>-7.6456109999999997</c:v>
                </c:pt>
                <c:pt idx="4050">
                  <c:v>-7.3743160000000003</c:v>
                </c:pt>
                <c:pt idx="4051">
                  <c:v>-7.3743160000000003</c:v>
                </c:pt>
                <c:pt idx="4052">
                  <c:v>-7.3743160000000003</c:v>
                </c:pt>
                <c:pt idx="4053">
                  <c:v>-7.2358770000000003</c:v>
                </c:pt>
                <c:pt idx="4054">
                  <c:v>-7.0025060000000003</c:v>
                </c:pt>
                <c:pt idx="4055">
                  <c:v>-6.9343250000000003</c:v>
                </c:pt>
                <c:pt idx="4056">
                  <c:v>-6.8742939999999999</c:v>
                </c:pt>
                <c:pt idx="4057">
                  <c:v>-6.8742939999999999</c:v>
                </c:pt>
                <c:pt idx="4058">
                  <c:v>-6.8742939999999999</c:v>
                </c:pt>
                <c:pt idx="4059">
                  <c:v>-6.7039629999999999</c:v>
                </c:pt>
                <c:pt idx="4060">
                  <c:v>-6.7039629999999999</c:v>
                </c:pt>
                <c:pt idx="4061">
                  <c:v>-6.7039629999999999</c:v>
                </c:pt>
                <c:pt idx="4062">
                  <c:v>-6.6248189999999996</c:v>
                </c:pt>
                <c:pt idx="4063">
                  <c:v>-6.6156519999999999</c:v>
                </c:pt>
                <c:pt idx="4064">
                  <c:v>-6.6171189999999998</c:v>
                </c:pt>
                <c:pt idx="4065">
                  <c:v>-6.6290649999999998</c:v>
                </c:pt>
                <c:pt idx="4066">
                  <c:v>-6.6508240000000001</c:v>
                </c:pt>
                <c:pt idx="4067">
                  <c:v>-6.6508240000000001</c:v>
                </c:pt>
                <c:pt idx="4068">
                  <c:v>-6.7400770000000003</c:v>
                </c:pt>
                <c:pt idx="4069">
                  <c:v>-6.7400770000000003</c:v>
                </c:pt>
                <c:pt idx="4070">
                  <c:v>-6.8491460000000002</c:v>
                </c:pt>
                <c:pt idx="4071">
                  <c:v>-6.9011709999999997</c:v>
                </c:pt>
                <c:pt idx="4072">
                  <c:v>-6.9547629999999998</c:v>
                </c:pt>
                <c:pt idx="4073">
                  <c:v>-7.0135189999999996</c:v>
                </c:pt>
                <c:pt idx="4074">
                  <c:v>-7.0738919999999998</c:v>
                </c:pt>
                <c:pt idx="4075">
                  <c:v>-7.0738919999999998</c:v>
                </c:pt>
                <c:pt idx="4076">
                  <c:v>-7.2545770000000003</c:v>
                </c:pt>
                <c:pt idx="4077">
                  <c:v>-7.2545770000000003</c:v>
                </c:pt>
                <c:pt idx="4078">
                  <c:v>-7.3888959999999999</c:v>
                </c:pt>
                <c:pt idx="4079">
                  <c:v>-7.4345160000000003</c:v>
                </c:pt>
                <c:pt idx="4080">
                  <c:v>-7.4752700000000001</c:v>
                </c:pt>
                <c:pt idx="4081">
                  <c:v>-7.5087099999999998</c:v>
                </c:pt>
                <c:pt idx="4082">
                  <c:v>-7.536149</c:v>
                </c:pt>
                <c:pt idx="4083">
                  <c:v>-7.536149</c:v>
                </c:pt>
                <c:pt idx="4084">
                  <c:v>-7.5797650000000001</c:v>
                </c:pt>
                <c:pt idx="4085">
                  <c:v>-7.5797650000000001</c:v>
                </c:pt>
                <c:pt idx="4086">
                  <c:v>-7.5601200000000004</c:v>
                </c:pt>
                <c:pt idx="4087">
                  <c:v>-7.5360389999999997</c:v>
                </c:pt>
                <c:pt idx="4088">
                  <c:v>-7.5032300000000003</c:v>
                </c:pt>
                <c:pt idx="4089">
                  <c:v>-7.4640360000000001</c:v>
                </c:pt>
                <c:pt idx="4090">
                  <c:v>-7.4097780000000002</c:v>
                </c:pt>
                <c:pt idx="4091">
                  <c:v>-7.4097780000000002</c:v>
                </c:pt>
                <c:pt idx="4092">
                  <c:v>-7.0541520000000002</c:v>
                </c:pt>
                <c:pt idx="4093">
                  <c:v>-7.0541520000000002</c:v>
                </c:pt>
                <c:pt idx="4094">
                  <c:v>-6.8480800000000004</c:v>
                </c:pt>
                <c:pt idx="4095">
                  <c:v>-6.755369</c:v>
                </c:pt>
                <c:pt idx="4096">
                  <c:v>-6.6628800000000004</c:v>
                </c:pt>
                <c:pt idx="4097">
                  <c:v>-6.5640689999999999</c:v>
                </c:pt>
                <c:pt idx="4098">
                  <c:v>-6.4612990000000003</c:v>
                </c:pt>
                <c:pt idx="4099">
                  <c:v>-6.4612990000000003</c:v>
                </c:pt>
                <c:pt idx="4100">
                  <c:v>-6.1005719999999997</c:v>
                </c:pt>
                <c:pt idx="4101">
                  <c:v>-6.1005719999999997</c:v>
                </c:pt>
                <c:pt idx="4102">
                  <c:v>-5.8195180000000004</c:v>
                </c:pt>
                <c:pt idx="4103">
                  <c:v>-5.7208600000000001</c:v>
                </c:pt>
                <c:pt idx="4104">
                  <c:v>-5.626849</c:v>
                </c:pt>
                <c:pt idx="4105">
                  <c:v>-5.5444789999999999</c:v>
                </c:pt>
                <c:pt idx="4106">
                  <c:v>-5.4665439999999998</c:v>
                </c:pt>
                <c:pt idx="4107">
                  <c:v>-5.4665439999999998</c:v>
                </c:pt>
                <c:pt idx="4108">
                  <c:v>-5.2221950000000001</c:v>
                </c:pt>
                <c:pt idx="4109">
                  <c:v>-5.2221950000000001</c:v>
                </c:pt>
                <c:pt idx="4110">
                  <c:v>-5.0537919999999996</c:v>
                </c:pt>
                <c:pt idx="4111">
                  <c:v>-5.0537919999999996</c:v>
                </c:pt>
                <c:pt idx="4112">
                  <c:v>-5.0571700000000002</c:v>
                </c:pt>
                <c:pt idx="4113">
                  <c:v>-5.0571700000000002</c:v>
                </c:pt>
                <c:pt idx="4114">
                  <c:v>-5.0747200000000001</c:v>
                </c:pt>
                <c:pt idx="4115">
                  <c:v>-5.0747200000000001</c:v>
                </c:pt>
                <c:pt idx="4116">
                  <c:v>-5.0747200000000001</c:v>
                </c:pt>
                <c:pt idx="4117">
                  <c:v>-5.1167540000000002</c:v>
                </c:pt>
                <c:pt idx="4118">
                  <c:v>-5.2307420000000002</c:v>
                </c:pt>
                <c:pt idx="4119">
                  <c:v>-5.2786910000000002</c:v>
                </c:pt>
                <c:pt idx="4120">
                  <c:v>-5.3299219999999998</c:v>
                </c:pt>
                <c:pt idx="4121">
                  <c:v>-5.3299219999999998</c:v>
                </c:pt>
                <c:pt idx="4122">
                  <c:v>-5.4859850000000003</c:v>
                </c:pt>
                <c:pt idx="4123">
                  <c:v>-5.4859850000000003</c:v>
                </c:pt>
                <c:pt idx="4124">
                  <c:v>-5.4859850000000003</c:v>
                </c:pt>
                <c:pt idx="4125">
                  <c:v>-5.5762460000000003</c:v>
                </c:pt>
                <c:pt idx="4126">
                  <c:v>-5.7968140000000004</c:v>
                </c:pt>
                <c:pt idx="4127">
                  <c:v>-5.7968140000000004</c:v>
                </c:pt>
                <c:pt idx="4128">
                  <c:v>-5.850714</c:v>
                </c:pt>
                <c:pt idx="4129">
                  <c:v>-5.850714</c:v>
                </c:pt>
                <c:pt idx="4130">
                  <c:v>-6.0071269999999997</c:v>
                </c:pt>
                <c:pt idx="4131">
                  <c:v>-6.0071269999999997</c:v>
                </c:pt>
                <c:pt idx="4132">
                  <c:v>-6.040635</c:v>
                </c:pt>
                <c:pt idx="4133">
                  <c:v>-6.090579</c:v>
                </c:pt>
                <c:pt idx="4134">
                  <c:v>-6.2781890000000002</c:v>
                </c:pt>
                <c:pt idx="4135">
                  <c:v>-6.2781890000000002</c:v>
                </c:pt>
                <c:pt idx="4136">
                  <c:v>-6.3210800000000003</c:v>
                </c:pt>
                <c:pt idx="4137">
                  <c:v>-6.3210800000000003</c:v>
                </c:pt>
                <c:pt idx="4138">
                  <c:v>-6.4462429999999999</c:v>
                </c:pt>
                <c:pt idx="4139">
                  <c:v>-6.4462429999999999</c:v>
                </c:pt>
                <c:pt idx="4140">
                  <c:v>-6.4765129999999997</c:v>
                </c:pt>
                <c:pt idx="4141">
                  <c:v>-6.518141</c:v>
                </c:pt>
                <c:pt idx="4142">
                  <c:v>-6.6767789999999998</c:v>
                </c:pt>
                <c:pt idx="4143">
                  <c:v>-6.6767789999999998</c:v>
                </c:pt>
                <c:pt idx="4144">
                  <c:v>-6.714969</c:v>
                </c:pt>
                <c:pt idx="4145">
                  <c:v>-6.714969</c:v>
                </c:pt>
                <c:pt idx="4146">
                  <c:v>-6.8175999999999997</c:v>
                </c:pt>
                <c:pt idx="4147">
                  <c:v>-6.8175999999999997</c:v>
                </c:pt>
                <c:pt idx="4148">
                  <c:v>-6.8419650000000001</c:v>
                </c:pt>
                <c:pt idx="4149">
                  <c:v>-6.8749269999999996</c:v>
                </c:pt>
                <c:pt idx="4150">
                  <c:v>-6.9510259999999997</c:v>
                </c:pt>
                <c:pt idx="4151">
                  <c:v>-6.9510259999999997</c:v>
                </c:pt>
                <c:pt idx="4152">
                  <c:v>-6.9507089999999998</c:v>
                </c:pt>
                <c:pt idx="4153">
                  <c:v>-6.9507089999999998</c:v>
                </c:pt>
                <c:pt idx="4154">
                  <c:v>-6.898358</c:v>
                </c:pt>
                <c:pt idx="4155">
                  <c:v>-6.898358</c:v>
                </c:pt>
                <c:pt idx="4156">
                  <c:v>-6.8892470000000001</c:v>
                </c:pt>
                <c:pt idx="4157">
                  <c:v>-6.8616460000000004</c:v>
                </c:pt>
                <c:pt idx="4158">
                  <c:v>-6.6730780000000003</c:v>
                </c:pt>
                <c:pt idx="4159">
                  <c:v>-6.6730780000000003</c:v>
                </c:pt>
                <c:pt idx="4160">
                  <c:v>-6.6088040000000001</c:v>
                </c:pt>
                <c:pt idx="4161">
                  <c:v>-6.6088040000000001</c:v>
                </c:pt>
                <c:pt idx="4162">
                  <c:v>-6.3626079999999998</c:v>
                </c:pt>
                <c:pt idx="4163">
                  <c:v>-6.3626079999999998</c:v>
                </c:pt>
                <c:pt idx="4164">
                  <c:v>-6.3228790000000004</c:v>
                </c:pt>
                <c:pt idx="4165">
                  <c:v>-6.2484250000000001</c:v>
                </c:pt>
                <c:pt idx="4166">
                  <c:v>-5.945818</c:v>
                </c:pt>
                <c:pt idx="4167">
                  <c:v>-5.945818</c:v>
                </c:pt>
                <c:pt idx="4168">
                  <c:v>-5.8690360000000004</c:v>
                </c:pt>
                <c:pt idx="4169">
                  <c:v>-5.8690360000000004</c:v>
                </c:pt>
                <c:pt idx="4170">
                  <c:v>-5.595917</c:v>
                </c:pt>
                <c:pt idx="4171">
                  <c:v>-5.595917</c:v>
                </c:pt>
                <c:pt idx="4172">
                  <c:v>-5.5508059999999997</c:v>
                </c:pt>
                <c:pt idx="4173">
                  <c:v>-5.4760289999999996</c:v>
                </c:pt>
                <c:pt idx="4174">
                  <c:v>-5.1823800000000002</c:v>
                </c:pt>
                <c:pt idx="4175">
                  <c:v>-5.1823800000000002</c:v>
                </c:pt>
                <c:pt idx="4176">
                  <c:v>-5.106954</c:v>
                </c:pt>
                <c:pt idx="4177">
                  <c:v>-5.106954</c:v>
                </c:pt>
                <c:pt idx="4178">
                  <c:v>-4.8313090000000001</c:v>
                </c:pt>
                <c:pt idx="4179">
                  <c:v>-4.8313090000000001</c:v>
                </c:pt>
                <c:pt idx="4180">
                  <c:v>-4.7896660000000004</c:v>
                </c:pt>
                <c:pt idx="4181">
                  <c:v>-4.7125219999999999</c:v>
                </c:pt>
                <c:pt idx="4182">
                  <c:v>-4.4013840000000002</c:v>
                </c:pt>
                <c:pt idx="4183">
                  <c:v>-4.4013840000000002</c:v>
                </c:pt>
                <c:pt idx="4184">
                  <c:v>-4.3211209999999998</c:v>
                </c:pt>
                <c:pt idx="4185">
                  <c:v>-4.3211209999999998</c:v>
                </c:pt>
                <c:pt idx="4186">
                  <c:v>-4.0300190000000002</c:v>
                </c:pt>
                <c:pt idx="4187">
                  <c:v>-4.0300190000000002</c:v>
                </c:pt>
                <c:pt idx="4188">
                  <c:v>-3.9832269999999999</c:v>
                </c:pt>
                <c:pt idx="4189">
                  <c:v>-3.9017330000000001</c:v>
                </c:pt>
                <c:pt idx="4190">
                  <c:v>-3.5786229999999999</c:v>
                </c:pt>
                <c:pt idx="4191">
                  <c:v>-3.5786229999999999</c:v>
                </c:pt>
                <c:pt idx="4192">
                  <c:v>-3.497522</c:v>
                </c:pt>
                <c:pt idx="4193">
                  <c:v>-3.497522</c:v>
                </c:pt>
                <c:pt idx="4194">
                  <c:v>-2.5846300000000002</c:v>
                </c:pt>
                <c:pt idx="4195">
                  <c:v>-2.5846300000000002</c:v>
                </c:pt>
                <c:pt idx="4196">
                  <c:v>-2.5295749999999999</c:v>
                </c:pt>
                <c:pt idx="4197">
                  <c:v>-2.4512139999999998</c:v>
                </c:pt>
                <c:pt idx="4198">
                  <c:v>-2.1624889999999999</c:v>
                </c:pt>
                <c:pt idx="4199">
                  <c:v>-2.1624889999999999</c:v>
                </c:pt>
                <c:pt idx="4200">
                  <c:v>-2.0983420000000002</c:v>
                </c:pt>
                <c:pt idx="4201">
                  <c:v>-2.0983420000000002</c:v>
                </c:pt>
                <c:pt idx="4202">
                  <c:v>-1.8487659999999999</c:v>
                </c:pt>
                <c:pt idx="4203">
                  <c:v>-1.8487659999999999</c:v>
                </c:pt>
                <c:pt idx="4204">
                  <c:v>-1.8231660000000001</c:v>
                </c:pt>
                <c:pt idx="4205">
                  <c:v>-1.785182</c:v>
                </c:pt>
                <c:pt idx="4206">
                  <c:v>-1.6784049999999999</c:v>
                </c:pt>
                <c:pt idx="4207">
                  <c:v>-1.6784049999999999</c:v>
                </c:pt>
                <c:pt idx="4208">
                  <c:v>-1.6780649999999999</c:v>
                </c:pt>
                <c:pt idx="4209">
                  <c:v>-1.6780649999999999</c:v>
                </c:pt>
                <c:pt idx="4210">
                  <c:v>-1.689095</c:v>
                </c:pt>
                <c:pt idx="4211">
                  <c:v>-1.689095</c:v>
                </c:pt>
                <c:pt idx="4212">
                  <c:v>-1.70621</c:v>
                </c:pt>
                <c:pt idx="4213">
                  <c:v>-1.7386360000000001</c:v>
                </c:pt>
                <c:pt idx="4214">
                  <c:v>-1.9548829999999999</c:v>
                </c:pt>
                <c:pt idx="4215">
                  <c:v>-1.9548829999999999</c:v>
                </c:pt>
                <c:pt idx="4216">
                  <c:v>-2.0258910000000001</c:v>
                </c:pt>
                <c:pt idx="4217">
                  <c:v>-2.0258910000000001</c:v>
                </c:pt>
                <c:pt idx="4218">
                  <c:v>-2.4680209999999998</c:v>
                </c:pt>
                <c:pt idx="4219">
                  <c:v>-2.4680209999999998</c:v>
                </c:pt>
                <c:pt idx="4220">
                  <c:v>-2.5134069999999999</c:v>
                </c:pt>
                <c:pt idx="4221">
                  <c:v>-2.5741550000000002</c:v>
                </c:pt>
                <c:pt idx="4222">
                  <c:v>-2.8419300000000001</c:v>
                </c:pt>
                <c:pt idx="4223">
                  <c:v>-2.8419300000000001</c:v>
                </c:pt>
                <c:pt idx="4224">
                  <c:v>-2.893405</c:v>
                </c:pt>
                <c:pt idx="4225">
                  <c:v>-2.893405</c:v>
                </c:pt>
                <c:pt idx="4226">
                  <c:v>-3.0322010000000001</c:v>
                </c:pt>
                <c:pt idx="4227">
                  <c:v>-3.0322010000000001</c:v>
                </c:pt>
                <c:pt idx="4228">
                  <c:v>-3.053525</c:v>
                </c:pt>
                <c:pt idx="4229">
                  <c:v>-3.0761349999999998</c:v>
                </c:pt>
                <c:pt idx="4230">
                  <c:v>-3.0934659999999998</c:v>
                </c:pt>
                <c:pt idx="4231">
                  <c:v>-3.0934659999999998</c:v>
                </c:pt>
                <c:pt idx="4232">
                  <c:v>-3.0786229999999999</c:v>
                </c:pt>
                <c:pt idx="4233">
                  <c:v>-3.0786229999999999</c:v>
                </c:pt>
                <c:pt idx="4234">
                  <c:v>-2.996121</c:v>
                </c:pt>
                <c:pt idx="4235">
                  <c:v>-2.996121</c:v>
                </c:pt>
                <c:pt idx="4236">
                  <c:v>-2.9808159999999999</c:v>
                </c:pt>
                <c:pt idx="4237">
                  <c:v>-2.9486650000000001</c:v>
                </c:pt>
                <c:pt idx="4238">
                  <c:v>-2.739751</c:v>
                </c:pt>
                <c:pt idx="4239">
                  <c:v>-2.739751</c:v>
                </c:pt>
                <c:pt idx="4240">
                  <c:v>-2.5673940000000002</c:v>
                </c:pt>
                <c:pt idx="4241">
                  <c:v>-2.5673940000000002</c:v>
                </c:pt>
                <c:pt idx="4242">
                  <c:v>-2.5402399999999998</c:v>
                </c:pt>
                <c:pt idx="4243">
                  <c:v>-2.494777</c:v>
                </c:pt>
                <c:pt idx="4244">
                  <c:v>-2.4511090000000002</c:v>
                </c:pt>
                <c:pt idx="4245">
                  <c:v>-2.4133629999999999</c:v>
                </c:pt>
                <c:pt idx="4246">
                  <c:v>-2.3150300000000001</c:v>
                </c:pt>
                <c:pt idx="4247">
                  <c:v>-2.3150300000000001</c:v>
                </c:pt>
                <c:pt idx="4248">
                  <c:v>-2.2166649999999999</c:v>
                </c:pt>
                <c:pt idx="4249">
                  <c:v>-2.2166649999999999</c:v>
                </c:pt>
                <c:pt idx="4250">
                  <c:v>-2.2085940000000002</c:v>
                </c:pt>
                <c:pt idx="4251">
                  <c:v>-2.1879409999999999</c:v>
                </c:pt>
                <c:pt idx="4252">
                  <c:v>-2.184631</c:v>
                </c:pt>
                <c:pt idx="4253">
                  <c:v>-2.184631</c:v>
                </c:pt>
                <c:pt idx="4254">
                  <c:v>-2.201152</c:v>
                </c:pt>
                <c:pt idx="4255">
                  <c:v>-2.201152</c:v>
                </c:pt>
                <c:pt idx="4256">
                  <c:v>-2.224431</c:v>
                </c:pt>
                <c:pt idx="4257">
                  <c:v>-2.224431</c:v>
                </c:pt>
                <c:pt idx="4258">
                  <c:v>-2.2377570000000002</c:v>
                </c:pt>
                <c:pt idx="4259">
                  <c:v>-2.278921</c:v>
                </c:pt>
                <c:pt idx="4260">
                  <c:v>-2.3029419999999998</c:v>
                </c:pt>
                <c:pt idx="4261">
                  <c:v>-2.3288489999999999</c:v>
                </c:pt>
                <c:pt idx="4262">
                  <c:v>-2.383804</c:v>
                </c:pt>
                <c:pt idx="4263">
                  <c:v>-2.383804</c:v>
                </c:pt>
                <c:pt idx="4264">
                  <c:v>-2.4626009999999998</c:v>
                </c:pt>
                <c:pt idx="4265">
                  <c:v>-2.4626009999999998</c:v>
                </c:pt>
                <c:pt idx="4266">
                  <c:v>-2.4847410000000001</c:v>
                </c:pt>
                <c:pt idx="4267">
                  <c:v>-2.5463300000000002</c:v>
                </c:pt>
                <c:pt idx="4268">
                  <c:v>-2.5772780000000002</c:v>
                </c:pt>
                <c:pt idx="4269">
                  <c:v>-2.6072160000000002</c:v>
                </c:pt>
                <c:pt idx="4270">
                  <c:v>-2.6688689999999999</c:v>
                </c:pt>
                <c:pt idx="4271">
                  <c:v>-2.6688689999999999</c:v>
                </c:pt>
                <c:pt idx="4272">
                  <c:v>-2.7524150000000001</c:v>
                </c:pt>
                <c:pt idx="4273">
                  <c:v>-2.7524150000000001</c:v>
                </c:pt>
                <c:pt idx="4274">
                  <c:v>-2.7742740000000001</c:v>
                </c:pt>
                <c:pt idx="4275">
                  <c:v>-2.831839</c:v>
                </c:pt>
                <c:pt idx="4276">
                  <c:v>-2.860703</c:v>
                </c:pt>
                <c:pt idx="4277">
                  <c:v>-2.8891840000000002</c:v>
                </c:pt>
                <c:pt idx="4278">
                  <c:v>-2.945157</c:v>
                </c:pt>
                <c:pt idx="4279">
                  <c:v>-2.945157</c:v>
                </c:pt>
                <c:pt idx="4280">
                  <c:v>-3.019835</c:v>
                </c:pt>
                <c:pt idx="4281">
                  <c:v>-3.019835</c:v>
                </c:pt>
                <c:pt idx="4282">
                  <c:v>-3.039066</c:v>
                </c:pt>
                <c:pt idx="4283">
                  <c:v>-3.0933760000000001</c:v>
                </c:pt>
                <c:pt idx="4284">
                  <c:v>-3.12039</c:v>
                </c:pt>
                <c:pt idx="4285">
                  <c:v>-3.147564</c:v>
                </c:pt>
                <c:pt idx="4286">
                  <c:v>-3.2007319999999999</c:v>
                </c:pt>
                <c:pt idx="4287">
                  <c:v>-3.2007319999999999</c:v>
                </c:pt>
                <c:pt idx="4288">
                  <c:v>-3.2743479999999998</c:v>
                </c:pt>
                <c:pt idx="4289">
                  <c:v>-3.2743479999999998</c:v>
                </c:pt>
                <c:pt idx="4290">
                  <c:v>-3.2943570000000002</c:v>
                </c:pt>
                <c:pt idx="4291">
                  <c:v>-3.3476710000000001</c:v>
                </c:pt>
                <c:pt idx="4292">
                  <c:v>-3.3752330000000001</c:v>
                </c:pt>
                <c:pt idx="4293">
                  <c:v>-3.402838</c:v>
                </c:pt>
                <c:pt idx="4294">
                  <c:v>-3.4581140000000001</c:v>
                </c:pt>
                <c:pt idx="4295">
                  <c:v>-3.4581140000000001</c:v>
                </c:pt>
                <c:pt idx="4296">
                  <c:v>-3.533029</c:v>
                </c:pt>
                <c:pt idx="4297">
                  <c:v>-3.533029</c:v>
                </c:pt>
                <c:pt idx="4298">
                  <c:v>-3.552022</c:v>
                </c:pt>
                <c:pt idx="4299">
                  <c:v>-3.6066829999999999</c:v>
                </c:pt>
                <c:pt idx="4300">
                  <c:v>-3.633804</c:v>
                </c:pt>
                <c:pt idx="4301">
                  <c:v>-3.6598579999999998</c:v>
                </c:pt>
                <c:pt idx="4302">
                  <c:v>-3.712558</c:v>
                </c:pt>
                <c:pt idx="4303">
                  <c:v>-3.712558</c:v>
                </c:pt>
                <c:pt idx="4304">
                  <c:v>-3.7827099999999998</c:v>
                </c:pt>
                <c:pt idx="4305">
                  <c:v>-3.7827099999999998</c:v>
                </c:pt>
                <c:pt idx="4306">
                  <c:v>-3.8015490000000001</c:v>
                </c:pt>
                <c:pt idx="4307">
                  <c:v>-3.85101</c:v>
                </c:pt>
                <c:pt idx="4308">
                  <c:v>-3.8756599999999999</c:v>
                </c:pt>
                <c:pt idx="4309">
                  <c:v>-3.899937</c:v>
                </c:pt>
                <c:pt idx="4310">
                  <c:v>-3.946958</c:v>
                </c:pt>
                <c:pt idx="4311">
                  <c:v>-3.946958</c:v>
                </c:pt>
                <c:pt idx="4312">
                  <c:v>-3.946958</c:v>
                </c:pt>
                <c:pt idx="4313">
                  <c:v>-4.0076029999999996</c:v>
                </c:pt>
                <c:pt idx="4314">
                  <c:v>-4.0076029999999996</c:v>
                </c:pt>
                <c:pt idx="4315">
                  <c:v>-4.0076029999999996</c:v>
                </c:pt>
                <c:pt idx="4316">
                  <c:v>-4.0076029999999996</c:v>
                </c:pt>
                <c:pt idx="4317">
                  <c:v>-4.0450150000000002</c:v>
                </c:pt>
                <c:pt idx="4318">
                  <c:v>-4.106414</c:v>
                </c:pt>
                <c:pt idx="4319">
                  <c:v>-4.1259420000000002</c:v>
                </c:pt>
                <c:pt idx="4320">
                  <c:v>-4.1449790000000002</c:v>
                </c:pt>
                <c:pt idx="4321">
                  <c:v>-4.1449790000000002</c:v>
                </c:pt>
                <c:pt idx="4322">
                  <c:v>-4.1449790000000002</c:v>
                </c:pt>
                <c:pt idx="4323">
                  <c:v>-4.1921429999999997</c:v>
                </c:pt>
                <c:pt idx="4324">
                  <c:v>-4.1921429999999997</c:v>
                </c:pt>
                <c:pt idx="4325">
                  <c:v>-4.2053380000000002</c:v>
                </c:pt>
                <c:pt idx="4326">
                  <c:v>-4.2726810000000004</c:v>
                </c:pt>
                <c:pt idx="4327">
                  <c:v>-4.2885439999999999</c:v>
                </c:pt>
                <c:pt idx="4328">
                  <c:v>-4.3042980000000002</c:v>
                </c:pt>
                <c:pt idx="4329">
                  <c:v>-4.3042980000000002</c:v>
                </c:pt>
                <c:pt idx="4330">
                  <c:v>-4.3042980000000002</c:v>
                </c:pt>
                <c:pt idx="4331">
                  <c:v>-4.3421419999999999</c:v>
                </c:pt>
                <c:pt idx="4332">
                  <c:v>-4.3421419999999999</c:v>
                </c:pt>
                <c:pt idx="4333">
                  <c:v>-4.3686309999999997</c:v>
                </c:pt>
                <c:pt idx="4334">
                  <c:v>-4.4125360000000002</c:v>
                </c:pt>
                <c:pt idx="4335">
                  <c:v>-4.4270779999999998</c:v>
                </c:pt>
                <c:pt idx="4336">
                  <c:v>-4.441592</c:v>
                </c:pt>
                <c:pt idx="4337">
                  <c:v>-4.441592</c:v>
                </c:pt>
                <c:pt idx="4338">
                  <c:v>-4.441592</c:v>
                </c:pt>
                <c:pt idx="4339">
                  <c:v>-4.4766209999999997</c:v>
                </c:pt>
                <c:pt idx="4340">
                  <c:v>-4.4766209999999997</c:v>
                </c:pt>
                <c:pt idx="4341">
                  <c:v>-4.5020150000000001</c:v>
                </c:pt>
                <c:pt idx="4342">
                  <c:v>-4.5453520000000003</c:v>
                </c:pt>
                <c:pt idx="4343">
                  <c:v>-4.5601269999999996</c:v>
                </c:pt>
                <c:pt idx="4344">
                  <c:v>-4.5749180000000003</c:v>
                </c:pt>
                <c:pt idx="4345">
                  <c:v>-4.5749180000000003</c:v>
                </c:pt>
                <c:pt idx="4346">
                  <c:v>-4.5749180000000003</c:v>
                </c:pt>
                <c:pt idx="4347">
                  <c:v>-4.6322469999999996</c:v>
                </c:pt>
                <c:pt idx="4348">
                  <c:v>-4.6322469999999996</c:v>
                </c:pt>
                <c:pt idx="4349">
                  <c:v>-4.6551439999999999</c:v>
                </c:pt>
                <c:pt idx="4350">
                  <c:v>-4.6990689999999997</c:v>
                </c:pt>
                <c:pt idx="4351">
                  <c:v>-4.7138629999999999</c:v>
                </c:pt>
                <c:pt idx="4352">
                  <c:v>-4.7286029999999997</c:v>
                </c:pt>
                <c:pt idx="4353">
                  <c:v>-4.7286029999999997</c:v>
                </c:pt>
                <c:pt idx="4354">
                  <c:v>-4.7286029999999997</c:v>
                </c:pt>
                <c:pt idx="4355">
                  <c:v>-4.7642889999999998</c:v>
                </c:pt>
                <c:pt idx="4356">
                  <c:v>-4.7642889999999998</c:v>
                </c:pt>
                <c:pt idx="4357">
                  <c:v>-4.7898680000000002</c:v>
                </c:pt>
                <c:pt idx="4358">
                  <c:v>-4.8316220000000003</c:v>
                </c:pt>
                <c:pt idx="4359">
                  <c:v>-4.8453280000000003</c:v>
                </c:pt>
                <c:pt idx="4360">
                  <c:v>-4.8585099999999999</c:v>
                </c:pt>
                <c:pt idx="4361">
                  <c:v>-4.8585099999999999</c:v>
                </c:pt>
                <c:pt idx="4362">
                  <c:v>-4.8585099999999999</c:v>
                </c:pt>
                <c:pt idx="4363">
                  <c:v>-4.890015</c:v>
                </c:pt>
                <c:pt idx="4364">
                  <c:v>-4.890015</c:v>
                </c:pt>
                <c:pt idx="4365">
                  <c:v>-4.9128800000000004</c:v>
                </c:pt>
                <c:pt idx="4366">
                  <c:v>-4.9757769999999999</c:v>
                </c:pt>
                <c:pt idx="4367">
                  <c:v>-4.9757769999999999</c:v>
                </c:pt>
                <c:pt idx="4368">
                  <c:v>-4.9757769999999999</c:v>
                </c:pt>
                <c:pt idx="4369">
                  <c:v>-4.9757769999999999</c:v>
                </c:pt>
                <c:pt idx="4370">
                  <c:v>-4.9757769999999999</c:v>
                </c:pt>
                <c:pt idx="4371">
                  <c:v>-4.9757769999999999</c:v>
                </c:pt>
                <c:pt idx="4372">
                  <c:v>-4.9757769999999999</c:v>
                </c:pt>
                <c:pt idx="4373">
                  <c:v>-4.9757769999999999</c:v>
                </c:pt>
                <c:pt idx="4374">
                  <c:v>-5.0049599999999996</c:v>
                </c:pt>
                <c:pt idx="4375">
                  <c:v>-5.0049599999999996</c:v>
                </c:pt>
                <c:pt idx="4376">
                  <c:v>-5.0049599999999996</c:v>
                </c:pt>
                <c:pt idx="4377">
                  <c:v>-5.0049599999999996</c:v>
                </c:pt>
                <c:pt idx="4378">
                  <c:v>-5.0049599999999996</c:v>
                </c:pt>
                <c:pt idx="4379">
                  <c:v>-5.0049599999999996</c:v>
                </c:pt>
                <c:pt idx="4380">
                  <c:v>-5.0271600000000003</c:v>
                </c:pt>
                <c:pt idx="4381">
                  <c:v>-5.0390449999999998</c:v>
                </c:pt>
                <c:pt idx="4382">
                  <c:v>-5.0744639999999999</c:v>
                </c:pt>
                <c:pt idx="4383">
                  <c:v>-5.0857159999999997</c:v>
                </c:pt>
                <c:pt idx="4384">
                  <c:v>-5.0857159999999997</c:v>
                </c:pt>
                <c:pt idx="4385">
                  <c:v>-5.0857159999999997</c:v>
                </c:pt>
                <c:pt idx="4386">
                  <c:v>-5.1100599999999998</c:v>
                </c:pt>
                <c:pt idx="4387">
                  <c:v>-5.1100599999999998</c:v>
                </c:pt>
                <c:pt idx="4388">
                  <c:v>-5.129486</c:v>
                </c:pt>
                <c:pt idx="4389">
                  <c:v>-5.1399140000000001</c:v>
                </c:pt>
                <c:pt idx="4390">
                  <c:v>-5.1700999999999997</c:v>
                </c:pt>
                <c:pt idx="4391">
                  <c:v>-5.1798739999999999</c:v>
                </c:pt>
                <c:pt idx="4392">
                  <c:v>-5.1798739999999999</c:v>
                </c:pt>
                <c:pt idx="4393">
                  <c:v>-5.1798739999999999</c:v>
                </c:pt>
                <c:pt idx="4394">
                  <c:v>-5.1977880000000001</c:v>
                </c:pt>
                <c:pt idx="4395">
                  <c:v>-5.1977880000000001</c:v>
                </c:pt>
                <c:pt idx="4396">
                  <c:v>-5.2149900000000002</c:v>
                </c:pt>
                <c:pt idx="4397">
                  <c:v>-5.2237770000000001</c:v>
                </c:pt>
                <c:pt idx="4398">
                  <c:v>-5.2487019999999998</c:v>
                </c:pt>
                <c:pt idx="4399">
                  <c:v>-5.2567810000000001</c:v>
                </c:pt>
                <c:pt idx="4400">
                  <c:v>-5.2567810000000001</c:v>
                </c:pt>
                <c:pt idx="4401">
                  <c:v>-5.2567810000000001</c:v>
                </c:pt>
                <c:pt idx="4402">
                  <c:v>-5.268707</c:v>
                </c:pt>
                <c:pt idx="4403">
                  <c:v>-5.268707</c:v>
                </c:pt>
                <c:pt idx="4404">
                  <c:v>-5.2846029999999997</c:v>
                </c:pt>
                <c:pt idx="4405">
                  <c:v>-5.292853</c:v>
                </c:pt>
                <c:pt idx="4406">
                  <c:v>-5.3189609999999998</c:v>
                </c:pt>
                <c:pt idx="4407">
                  <c:v>-5.3281850000000004</c:v>
                </c:pt>
                <c:pt idx="4408">
                  <c:v>-5.3281850000000004</c:v>
                </c:pt>
                <c:pt idx="4409">
                  <c:v>-5.3281850000000004</c:v>
                </c:pt>
                <c:pt idx="4410">
                  <c:v>-5.3436279999999998</c:v>
                </c:pt>
                <c:pt idx="4411">
                  <c:v>-5.3436279999999998</c:v>
                </c:pt>
                <c:pt idx="4412">
                  <c:v>-5.361783</c:v>
                </c:pt>
                <c:pt idx="4413">
                  <c:v>-5.371766</c:v>
                </c:pt>
                <c:pt idx="4414">
                  <c:v>-5.4031019999999996</c:v>
                </c:pt>
                <c:pt idx="4415">
                  <c:v>-5.4139650000000001</c:v>
                </c:pt>
                <c:pt idx="4416">
                  <c:v>-5.4139650000000001</c:v>
                </c:pt>
                <c:pt idx="4417">
                  <c:v>-5.4139650000000001</c:v>
                </c:pt>
                <c:pt idx="4418">
                  <c:v>-5.4337239999999998</c:v>
                </c:pt>
                <c:pt idx="4419">
                  <c:v>-5.4337239999999998</c:v>
                </c:pt>
                <c:pt idx="4420">
                  <c:v>-5.4537209999999998</c:v>
                </c:pt>
                <c:pt idx="4421">
                  <c:v>-5.4641599999999997</c:v>
                </c:pt>
                <c:pt idx="4422">
                  <c:v>-5.5443619999999996</c:v>
                </c:pt>
                <c:pt idx="4423">
                  <c:v>-5.5443619999999996</c:v>
                </c:pt>
                <c:pt idx="4424">
                  <c:v>-5.5522159999999996</c:v>
                </c:pt>
                <c:pt idx="4425">
                  <c:v>-5.5598859999999997</c:v>
                </c:pt>
                <c:pt idx="4426">
                  <c:v>-5.5675230000000004</c:v>
                </c:pt>
                <c:pt idx="4427">
                  <c:v>-5.5751530000000002</c:v>
                </c:pt>
                <c:pt idx="4428">
                  <c:v>-5.5751530000000002</c:v>
                </c:pt>
                <c:pt idx="4429">
                  <c:v>-5.5841729999999998</c:v>
                </c:pt>
                <c:pt idx="4430">
                  <c:v>-5.6051739999999999</c:v>
                </c:pt>
                <c:pt idx="4431">
                  <c:v>-5.6051739999999999</c:v>
                </c:pt>
                <c:pt idx="4432">
                  <c:v>-5.6125319999999999</c:v>
                </c:pt>
                <c:pt idx="4433">
                  <c:v>-5.6200190000000001</c:v>
                </c:pt>
                <c:pt idx="4434">
                  <c:v>-5.6276760000000001</c:v>
                </c:pt>
                <c:pt idx="4435">
                  <c:v>-5.6355149999999998</c:v>
                </c:pt>
                <c:pt idx="4436">
                  <c:v>-5.6355149999999998</c:v>
                </c:pt>
                <c:pt idx="4437">
                  <c:v>-5.646172</c:v>
                </c:pt>
                <c:pt idx="4438">
                  <c:v>-5.6620270000000001</c:v>
                </c:pt>
                <c:pt idx="4439">
                  <c:v>-5.67075</c:v>
                </c:pt>
                <c:pt idx="4440">
                  <c:v>-5.6799609999999996</c:v>
                </c:pt>
                <c:pt idx="4441">
                  <c:v>-5.6894830000000001</c:v>
                </c:pt>
                <c:pt idx="4442">
                  <c:v>-5.6992200000000004</c:v>
                </c:pt>
                <c:pt idx="4443">
                  <c:v>-5.70906</c:v>
                </c:pt>
                <c:pt idx="4444">
                  <c:v>-5.70906</c:v>
                </c:pt>
                <c:pt idx="4445">
                  <c:v>-5.7239519999999997</c:v>
                </c:pt>
                <c:pt idx="4446">
                  <c:v>-5.7407389999999996</c:v>
                </c:pt>
                <c:pt idx="4447">
                  <c:v>-5.7492270000000003</c:v>
                </c:pt>
                <c:pt idx="4448">
                  <c:v>-5.7575760000000002</c:v>
                </c:pt>
                <c:pt idx="4449">
                  <c:v>-5.765987</c:v>
                </c:pt>
                <c:pt idx="4450">
                  <c:v>-5.7745579999999999</c:v>
                </c:pt>
                <c:pt idx="4451">
                  <c:v>-5.78348</c:v>
                </c:pt>
                <c:pt idx="4452">
                  <c:v>-5.78348</c:v>
                </c:pt>
                <c:pt idx="4453">
                  <c:v>-5.7958369999999997</c:v>
                </c:pt>
                <c:pt idx="4454">
                  <c:v>-5.8171499999999998</c:v>
                </c:pt>
                <c:pt idx="4455">
                  <c:v>-5.8297670000000004</c:v>
                </c:pt>
                <c:pt idx="4456">
                  <c:v>-5.8437760000000001</c:v>
                </c:pt>
                <c:pt idx="4457">
                  <c:v>-5.8594059999999999</c:v>
                </c:pt>
                <c:pt idx="4458">
                  <c:v>-5.8764940000000001</c:v>
                </c:pt>
                <c:pt idx="4459">
                  <c:v>-5.8959619999999999</c:v>
                </c:pt>
                <c:pt idx="4460">
                  <c:v>-5.8959619999999999</c:v>
                </c:pt>
                <c:pt idx="4461">
                  <c:v>-5.9442409999999999</c:v>
                </c:pt>
                <c:pt idx="4462">
                  <c:v>-5.9895630000000004</c:v>
                </c:pt>
                <c:pt idx="4463">
                  <c:v>-6.0183470000000003</c:v>
                </c:pt>
                <c:pt idx="4464">
                  <c:v>-6.0520240000000003</c:v>
                </c:pt>
                <c:pt idx="4465">
                  <c:v>-6.088228</c:v>
                </c:pt>
                <c:pt idx="4466">
                  <c:v>-6.1254229999999996</c:v>
                </c:pt>
                <c:pt idx="4467">
                  <c:v>-6.1655810000000004</c:v>
                </c:pt>
                <c:pt idx="4468">
                  <c:v>-6.1655810000000004</c:v>
                </c:pt>
                <c:pt idx="4469">
                  <c:v>-6.2694039999999998</c:v>
                </c:pt>
                <c:pt idx="4470">
                  <c:v>-6.3428120000000003</c:v>
                </c:pt>
                <c:pt idx="4471">
                  <c:v>-6.386641</c:v>
                </c:pt>
                <c:pt idx="4472">
                  <c:v>-6.4309880000000001</c:v>
                </c:pt>
                <c:pt idx="4473">
                  <c:v>-6.4795999999999996</c:v>
                </c:pt>
                <c:pt idx="4474">
                  <c:v>-6.528124</c:v>
                </c:pt>
                <c:pt idx="4475">
                  <c:v>-6.5749170000000001</c:v>
                </c:pt>
                <c:pt idx="4476">
                  <c:v>-6.5749170000000001</c:v>
                </c:pt>
                <c:pt idx="4477">
                  <c:v>-6.7334849999999999</c:v>
                </c:pt>
                <c:pt idx="4478">
                  <c:v>-6.8409740000000001</c:v>
                </c:pt>
                <c:pt idx="4479">
                  <c:v>-6.8409740000000001</c:v>
                </c:pt>
                <c:pt idx="4480">
                  <c:v>-6.8765309999999999</c:v>
                </c:pt>
                <c:pt idx="4481">
                  <c:v>-6.9096060000000001</c:v>
                </c:pt>
                <c:pt idx="4482">
                  <c:v>-6.9399730000000002</c:v>
                </c:pt>
                <c:pt idx="4483">
                  <c:v>-6.9674740000000002</c:v>
                </c:pt>
                <c:pt idx="4484">
                  <c:v>-6.9674740000000002</c:v>
                </c:pt>
                <c:pt idx="4485">
                  <c:v>-6.9974809999999996</c:v>
                </c:pt>
                <c:pt idx="4486">
                  <c:v>-7.0496639999999999</c:v>
                </c:pt>
                <c:pt idx="4487">
                  <c:v>-7.0496639999999999</c:v>
                </c:pt>
                <c:pt idx="4488">
                  <c:v>-7.0628609999999998</c:v>
                </c:pt>
                <c:pt idx="4489">
                  <c:v>-7.0752879999999996</c:v>
                </c:pt>
                <c:pt idx="4490">
                  <c:v>-7.0876419999999998</c:v>
                </c:pt>
                <c:pt idx="4491">
                  <c:v>-7.095745</c:v>
                </c:pt>
                <c:pt idx="4492">
                  <c:v>-7.095745</c:v>
                </c:pt>
                <c:pt idx="4493">
                  <c:v>-7.0773840000000003</c:v>
                </c:pt>
                <c:pt idx="4494">
                  <c:v>-7.1768530000000004</c:v>
                </c:pt>
                <c:pt idx="4495">
                  <c:v>-7.1768530000000004</c:v>
                </c:pt>
                <c:pt idx="4496">
                  <c:v>-7.2056760000000004</c:v>
                </c:pt>
                <c:pt idx="4497">
                  <c:v>-7.2056760000000004</c:v>
                </c:pt>
                <c:pt idx="4498">
                  <c:v>-7.2872529999999998</c:v>
                </c:pt>
                <c:pt idx="4499">
                  <c:v>-7.2872529999999998</c:v>
                </c:pt>
                <c:pt idx="4500">
                  <c:v>-7.3190939999999998</c:v>
                </c:pt>
                <c:pt idx="4501">
                  <c:v>-7.3679129999999997</c:v>
                </c:pt>
                <c:pt idx="4502">
                  <c:v>-7.622077</c:v>
                </c:pt>
                <c:pt idx="4503">
                  <c:v>-7.622077</c:v>
                </c:pt>
                <c:pt idx="4504">
                  <c:v>-7.7038779999999996</c:v>
                </c:pt>
                <c:pt idx="4505">
                  <c:v>-7.7038779999999996</c:v>
                </c:pt>
                <c:pt idx="4506">
                  <c:v>-7.9739170000000001</c:v>
                </c:pt>
                <c:pt idx="4507">
                  <c:v>-7.9739170000000001</c:v>
                </c:pt>
                <c:pt idx="4508">
                  <c:v>-8.0364769999999996</c:v>
                </c:pt>
                <c:pt idx="4509">
                  <c:v>-8.1366680000000002</c:v>
                </c:pt>
                <c:pt idx="4510">
                  <c:v>-8.5942080000000001</c:v>
                </c:pt>
                <c:pt idx="4511">
                  <c:v>-8.5942080000000001</c:v>
                </c:pt>
                <c:pt idx="4512">
                  <c:v>-8.7262690000000003</c:v>
                </c:pt>
                <c:pt idx="4513">
                  <c:v>-8.7262690000000003</c:v>
                </c:pt>
                <c:pt idx="4514">
                  <c:v>-9.1901170000000008</c:v>
                </c:pt>
                <c:pt idx="4515">
                  <c:v>-9.1901170000000008</c:v>
                </c:pt>
                <c:pt idx="4516">
                  <c:v>-9.2818000000000005</c:v>
                </c:pt>
                <c:pt idx="4517">
                  <c:v>-9.4237079999999995</c:v>
                </c:pt>
                <c:pt idx="4518">
                  <c:v>-10.061149</c:v>
                </c:pt>
                <c:pt idx="4519">
                  <c:v>-10.061149</c:v>
                </c:pt>
                <c:pt idx="4520">
                  <c:v>-10.208875000000001</c:v>
                </c:pt>
                <c:pt idx="4521">
                  <c:v>-10.208875000000001</c:v>
                </c:pt>
                <c:pt idx="4522">
                  <c:v>-10.747437</c:v>
                </c:pt>
                <c:pt idx="4523">
                  <c:v>-10.747437</c:v>
                </c:pt>
                <c:pt idx="4524">
                  <c:v>-10.830448000000001</c:v>
                </c:pt>
                <c:pt idx="4525">
                  <c:v>-10.952601</c:v>
                </c:pt>
                <c:pt idx="4526">
                  <c:v>-11.169957999999999</c:v>
                </c:pt>
                <c:pt idx="4527">
                  <c:v>-11.169957999999999</c:v>
                </c:pt>
                <c:pt idx="4528">
                  <c:v>-11.154175</c:v>
                </c:pt>
                <c:pt idx="4529">
                  <c:v>-11.154175</c:v>
                </c:pt>
                <c:pt idx="4530">
                  <c:v>-11.058139000000001</c:v>
                </c:pt>
                <c:pt idx="4531">
                  <c:v>-11.058139000000001</c:v>
                </c:pt>
                <c:pt idx="4532">
                  <c:v>-11.011301</c:v>
                </c:pt>
                <c:pt idx="4533">
                  <c:v>-10.929460000000001</c:v>
                </c:pt>
                <c:pt idx="4534">
                  <c:v>-10.443809</c:v>
                </c:pt>
                <c:pt idx="4535">
                  <c:v>-10.443809</c:v>
                </c:pt>
                <c:pt idx="4536">
                  <c:v>-10.307137000000001</c:v>
                </c:pt>
                <c:pt idx="4537">
                  <c:v>-10.307137000000001</c:v>
                </c:pt>
                <c:pt idx="4538">
                  <c:v>-9.8500239999999994</c:v>
                </c:pt>
                <c:pt idx="4539">
                  <c:v>-9.8500239999999994</c:v>
                </c:pt>
                <c:pt idx="4540">
                  <c:v>-9.7562320000000007</c:v>
                </c:pt>
                <c:pt idx="4541">
                  <c:v>-9.6162799999999997</c:v>
                </c:pt>
                <c:pt idx="4542">
                  <c:v>-9.1520159999999997</c:v>
                </c:pt>
                <c:pt idx="4543">
                  <c:v>-9.1520159999999997</c:v>
                </c:pt>
                <c:pt idx="4544">
                  <c:v>-9.0703040000000001</c:v>
                </c:pt>
                <c:pt idx="4545">
                  <c:v>-9.0703040000000001</c:v>
                </c:pt>
                <c:pt idx="4546">
                  <c:v>-8.8661779999999997</c:v>
                </c:pt>
                <c:pt idx="4547">
                  <c:v>-8.8661779999999997</c:v>
                </c:pt>
                <c:pt idx="4548">
                  <c:v>-8.8346330000000002</c:v>
                </c:pt>
                <c:pt idx="4549">
                  <c:v>-8.8018979999999996</c:v>
                </c:pt>
                <c:pt idx="4550">
                  <c:v>-8.8177520000000005</c:v>
                </c:pt>
                <c:pt idx="4551">
                  <c:v>-8.8177520000000005</c:v>
                </c:pt>
                <c:pt idx="4552">
                  <c:v>-8.854457</c:v>
                </c:pt>
                <c:pt idx="4553">
                  <c:v>-8.854457</c:v>
                </c:pt>
                <c:pt idx="4554">
                  <c:v>-9.0221710000000002</c:v>
                </c:pt>
                <c:pt idx="4555">
                  <c:v>-9.0221710000000002</c:v>
                </c:pt>
                <c:pt idx="4556">
                  <c:v>-9.0517629999999993</c:v>
                </c:pt>
                <c:pt idx="4557">
                  <c:v>-9.1073339999999998</c:v>
                </c:pt>
                <c:pt idx="4558">
                  <c:v>-9.3696140000000003</c:v>
                </c:pt>
                <c:pt idx="4559">
                  <c:v>-9.3696140000000003</c:v>
                </c:pt>
                <c:pt idx="4560">
                  <c:v>-9.4346289999999993</c:v>
                </c:pt>
                <c:pt idx="4561">
                  <c:v>-9.4346289999999993</c:v>
                </c:pt>
                <c:pt idx="4562">
                  <c:v>-9.6530989999999992</c:v>
                </c:pt>
                <c:pt idx="4563">
                  <c:v>-9.6530989999999992</c:v>
                </c:pt>
                <c:pt idx="4564">
                  <c:v>-9.6828599999999998</c:v>
                </c:pt>
                <c:pt idx="4565">
                  <c:v>-9.7344609999999996</c:v>
                </c:pt>
                <c:pt idx="4566">
                  <c:v>-9.885707</c:v>
                </c:pt>
                <c:pt idx="4567">
                  <c:v>-9.885707</c:v>
                </c:pt>
                <c:pt idx="4568">
                  <c:v>-9.9090679999999995</c:v>
                </c:pt>
                <c:pt idx="4569">
                  <c:v>-9.9090679999999995</c:v>
                </c:pt>
                <c:pt idx="4570">
                  <c:v>-9.9090679999999995</c:v>
                </c:pt>
                <c:pt idx="4571">
                  <c:v>-9.9752329999999994</c:v>
                </c:pt>
                <c:pt idx="4572">
                  <c:v>-9.9752329999999994</c:v>
                </c:pt>
                <c:pt idx="4573">
                  <c:v>-9.9752329999999994</c:v>
                </c:pt>
                <c:pt idx="4574">
                  <c:v>-9.9459420000000005</c:v>
                </c:pt>
                <c:pt idx="4575">
                  <c:v>-9.9459420000000005</c:v>
                </c:pt>
                <c:pt idx="4576">
                  <c:v>-9.9262119999999996</c:v>
                </c:pt>
                <c:pt idx="4577">
                  <c:v>-9.9019519999999996</c:v>
                </c:pt>
                <c:pt idx="4578">
                  <c:v>-9.8736490000000003</c:v>
                </c:pt>
                <c:pt idx="4579">
                  <c:v>-9.8736490000000003</c:v>
                </c:pt>
                <c:pt idx="4580">
                  <c:v>-9.7780129999999996</c:v>
                </c:pt>
                <c:pt idx="4581">
                  <c:v>-9.7780129999999996</c:v>
                </c:pt>
                <c:pt idx="4582">
                  <c:v>-9.6179819999999996</c:v>
                </c:pt>
                <c:pt idx="4583">
                  <c:v>-9.6179819999999996</c:v>
                </c:pt>
                <c:pt idx="4584">
                  <c:v>-9.5731490000000008</c:v>
                </c:pt>
                <c:pt idx="4585">
                  <c:v>-9.5262650000000004</c:v>
                </c:pt>
                <c:pt idx="4586">
                  <c:v>-9.4793409999999998</c:v>
                </c:pt>
                <c:pt idx="4587">
                  <c:v>-9.4793409999999998</c:v>
                </c:pt>
                <c:pt idx="4588">
                  <c:v>-9.3332300000000004</c:v>
                </c:pt>
                <c:pt idx="4589">
                  <c:v>-9.3332300000000004</c:v>
                </c:pt>
                <c:pt idx="4590">
                  <c:v>-9.1524570000000001</c:v>
                </c:pt>
                <c:pt idx="4591">
                  <c:v>-9.1524570000000001</c:v>
                </c:pt>
                <c:pt idx="4592">
                  <c:v>-9.1096129999999995</c:v>
                </c:pt>
                <c:pt idx="4593">
                  <c:v>-9.0681309999999993</c:v>
                </c:pt>
                <c:pt idx="4594">
                  <c:v>-9.0302600000000002</c:v>
                </c:pt>
                <c:pt idx="4595">
                  <c:v>-9.0302600000000002</c:v>
                </c:pt>
                <c:pt idx="4596">
                  <c:v>-8.9234240000000007</c:v>
                </c:pt>
                <c:pt idx="4597">
                  <c:v>-8.9234240000000007</c:v>
                </c:pt>
                <c:pt idx="4598">
                  <c:v>-8.8500270000000008</c:v>
                </c:pt>
                <c:pt idx="4599">
                  <c:v>-8.8500270000000008</c:v>
                </c:pt>
                <c:pt idx="4600">
                  <c:v>-8.8467520000000004</c:v>
                </c:pt>
                <c:pt idx="4601">
                  <c:v>-8.8508429999999993</c:v>
                </c:pt>
                <c:pt idx="4602">
                  <c:v>-8.8621719999999993</c:v>
                </c:pt>
                <c:pt idx="4603">
                  <c:v>-8.8621719999999993</c:v>
                </c:pt>
                <c:pt idx="4604">
                  <c:v>-8.9191459999999996</c:v>
                </c:pt>
                <c:pt idx="4605">
                  <c:v>-8.9191459999999996</c:v>
                </c:pt>
                <c:pt idx="4606">
                  <c:v>-8.9988100000000006</c:v>
                </c:pt>
                <c:pt idx="4607">
                  <c:v>-8.9988100000000006</c:v>
                </c:pt>
                <c:pt idx="4608">
                  <c:v>-9.0330089999999998</c:v>
                </c:pt>
                <c:pt idx="4609">
                  <c:v>-9.0704849999999997</c:v>
                </c:pt>
                <c:pt idx="4610">
                  <c:v>-9.1104190000000003</c:v>
                </c:pt>
                <c:pt idx="4611">
                  <c:v>-9.1104190000000003</c:v>
                </c:pt>
                <c:pt idx="4612">
                  <c:v>-9.2296759999999995</c:v>
                </c:pt>
                <c:pt idx="4613">
                  <c:v>-9.2296759999999995</c:v>
                </c:pt>
                <c:pt idx="4614">
                  <c:v>-9.3625439999999998</c:v>
                </c:pt>
                <c:pt idx="4615">
                  <c:v>-9.3625439999999998</c:v>
                </c:pt>
                <c:pt idx="4616">
                  <c:v>-9.3960819999999998</c:v>
                </c:pt>
                <c:pt idx="4617">
                  <c:v>-9.4209949999999996</c:v>
                </c:pt>
                <c:pt idx="4618">
                  <c:v>-9.4424329999999994</c:v>
                </c:pt>
                <c:pt idx="4619">
                  <c:v>-9.4424329999999994</c:v>
                </c:pt>
                <c:pt idx="4620">
                  <c:v>-9.4860340000000001</c:v>
                </c:pt>
                <c:pt idx="4621">
                  <c:v>-9.4860340000000001</c:v>
                </c:pt>
                <c:pt idx="4622">
                  <c:v>-9.4368999999999996</c:v>
                </c:pt>
                <c:pt idx="4623">
                  <c:v>-9.4080159999999999</c:v>
                </c:pt>
                <c:pt idx="4624">
                  <c:v>-9.4080159999999999</c:v>
                </c:pt>
                <c:pt idx="4625">
                  <c:v>-9.4080159999999999</c:v>
                </c:pt>
                <c:pt idx="4626">
                  <c:v>-9.2753200000000007</c:v>
                </c:pt>
                <c:pt idx="4627">
                  <c:v>-9.2753200000000007</c:v>
                </c:pt>
                <c:pt idx="4628">
                  <c:v>-9.2468450000000004</c:v>
                </c:pt>
                <c:pt idx="4629">
                  <c:v>-9.1356990000000007</c:v>
                </c:pt>
                <c:pt idx="4630">
                  <c:v>-8.9416790000000006</c:v>
                </c:pt>
                <c:pt idx="4631">
                  <c:v>-8.8775849999999998</c:v>
                </c:pt>
                <c:pt idx="4632">
                  <c:v>-8.8775849999999998</c:v>
                </c:pt>
                <c:pt idx="4633">
                  <c:v>-8.8775849999999998</c:v>
                </c:pt>
                <c:pt idx="4634">
                  <c:v>-8.6341190000000001</c:v>
                </c:pt>
                <c:pt idx="4635">
                  <c:v>-8.6341190000000001</c:v>
                </c:pt>
                <c:pt idx="4636">
                  <c:v>-8.5892569999999999</c:v>
                </c:pt>
                <c:pt idx="4637">
                  <c:v>-8.4524570000000008</c:v>
                </c:pt>
                <c:pt idx="4638">
                  <c:v>-8.2846860000000007</c:v>
                </c:pt>
                <c:pt idx="4639">
                  <c:v>-8.2398489999999995</c:v>
                </c:pt>
                <c:pt idx="4640">
                  <c:v>-8.2398489999999995</c:v>
                </c:pt>
                <c:pt idx="4641">
                  <c:v>-8.2398489999999995</c:v>
                </c:pt>
                <c:pt idx="4642">
                  <c:v>-8.0925949999999993</c:v>
                </c:pt>
                <c:pt idx="4643">
                  <c:v>-8.0925949999999993</c:v>
                </c:pt>
                <c:pt idx="4644">
                  <c:v>-8.0721579999999999</c:v>
                </c:pt>
                <c:pt idx="4645">
                  <c:v>-8.0223619999999993</c:v>
                </c:pt>
                <c:pt idx="4646">
                  <c:v>-7.9880230000000001</c:v>
                </c:pt>
                <c:pt idx="4647">
                  <c:v>-7.9859390000000001</c:v>
                </c:pt>
                <c:pt idx="4648">
                  <c:v>-7.9859390000000001</c:v>
                </c:pt>
                <c:pt idx="4649">
                  <c:v>-7.9859390000000001</c:v>
                </c:pt>
                <c:pt idx="4650">
                  <c:v>-7.9696850000000001</c:v>
                </c:pt>
                <c:pt idx="4651">
                  <c:v>-7.9696850000000001</c:v>
                </c:pt>
                <c:pt idx="4652">
                  <c:v>-7.97424</c:v>
                </c:pt>
                <c:pt idx="4653">
                  <c:v>-7.987114</c:v>
                </c:pt>
                <c:pt idx="4654">
                  <c:v>-8.0195170000000005</c:v>
                </c:pt>
                <c:pt idx="4655">
                  <c:v>-8.0322849999999999</c:v>
                </c:pt>
                <c:pt idx="4656">
                  <c:v>-8.0322849999999999</c:v>
                </c:pt>
                <c:pt idx="4657">
                  <c:v>-8.0322849999999999</c:v>
                </c:pt>
                <c:pt idx="4658">
                  <c:v>-8.0553450000000009</c:v>
                </c:pt>
                <c:pt idx="4659">
                  <c:v>-8.0553450000000009</c:v>
                </c:pt>
                <c:pt idx="4660">
                  <c:v>-8.0667460000000002</c:v>
                </c:pt>
                <c:pt idx="4661">
                  <c:v>-8.0943520000000007</c:v>
                </c:pt>
                <c:pt idx="4662">
                  <c:v>-8.1431920000000009</c:v>
                </c:pt>
                <c:pt idx="4663">
                  <c:v>-8.1630920000000007</c:v>
                </c:pt>
                <c:pt idx="4664">
                  <c:v>-8.1630920000000007</c:v>
                </c:pt>
                <c:pt idx="4665">
                  <c:v>-8.1630920000000007</c:v>
                </c:pt>
                <c:pt idx="4666">
                  <c:v>-8.2151700000000005</c:v>
                </c:pt>
                <c:pt idx="4667">
                  <c:v>-8.2151700000000005</c:v>
                </c:pt>
                <c:pt idx="4668">
                  <c:v>-8.2338159999999991</c:v>
                </c:pt>
                <c:pt idx="4669">
                  <c:v>-8.2939570000000007</c:v>
                </c:pt>
                <c:pt idx="4670">
                  <c:v>-8.4134239999999991</c:v>
                </c:pt>
                <c:pt idx="4671">
                  <c:v>-8.4598309999999994</c:v>
                </c:pt>
                <c:pt idx="4672">
                  <c:v>-8.4598309999999994</c:v>
                </c:pt>
                <c:pt idx="4673">
                  <c:v>-8.4598309999999994</c:v>
                </c:pt>
                <c:pt idx="4674">
                  <c:v>-8.6048360000000006</c:v>
                </c:pt>
                <c:pt idx="4675">
                  <c:v>-8.6048360000000006</c:v>
                </c:pt>
                <c:pt idx="4676">
                  <c:v>-8.6432350000000007</c:v>
                </c:pt>
                <c:pt idx="4677">
                  <c:v>-8.7590979999999998</c:v>
                </c:pt>
                <c:pt idx="4678">
                  <c:v>-8.9529890000000005</c:v>
                </c:pt>
                <c:pt idx="4679">
                  <c:v>-9.0194919999999996</c:v>
                </c:pt>
                <c:pt idx="4680">
                  <c:v>-9.0194919999999996</c:v>
                </c:pt>
                <c:pt idx="4681">
                  <c:v>-9.0194919999999996</c:v>
                </c:pt>
                <c:pt idx="4682">
                  <c:v>-9.2161019999999994</c:v>
                </c:pt>
                <c:pt idx="4683">
                  <c:v>-9.2161019999999994</c:v>
                </c:pt>
                <c:pt idx="4684">
                  <c:v>-9.2567520000000005</c:v>
                </c:pt>
                <c:pt idx="4685">
                  <c:v>-9.3718039999999991</c:v>
                </c:pt>
                <c:pt idx="4686">
                  <c:v>-9.4815159999999992</c:v>
                </c:pt>
                <c:pt idx="4687">
                  <c:v>-9.4972279999999998</c:v>
                </c:pt>
                <c:pt idx="4688">
                  <c:v>-9.4972279999999998</c:v>
                </c:pt>
                <c:pt idx="4689">
                  <c:v>-9.4972279999999998</c:v>
                </c:pt>
                <c:pt idx="4690">
                  <c:v>-9.4904679999999999</c:v>
                </c:pt>
                <c:pt idx="4691">
                  <c:v>-9.4904679999999999</c:v>
                </c:pt>
                <c:pt idx="4692">
                  <c:v>-9.4877149999999997</c:v>
                </c:pt>
                <c:pt idx="4693">
                  <c:v>-9.4341659999999994</c:v>
                </c:pt>
                <c:pt idx="4694">
                  <c:v>-9.2746739999999992</c:v>
                </c:pt>
                <c:pt idx="4695">
                  <c:v>-9.2064880000000002</c:v>
                </c:pt>
                <c:pt idx="4696">
                  <c:v>-9.2064880000000002</c:v>
                </c:pt>
                <c:pt idx="4697">
                  <c:v>-9.2064880000000002</c:v>
                </c:pt>
                <c:pt idx="4698">
                  <c:v>-8.9298570000000002</c:v>
                </c:pt>
                <c:pt idx="4699">
                  <c:v>-8.9298570000000002</c:v>
                </c:pt>
                <c:pt idx="4700">
                  <c:v>-8.7914680000000001</c:v>
                </c:pt>
                <c:pt idx="4701">
                  <c:v>-8.6970880000000008</c:v>
                </c:pt>
                <c:pt idx="4702">
                  <c:v>-8.3973019999999998</c:v>
                </c:pt>
                <c:pt idx="4703">
                  <c:v>-8.2939910000000001</c:v>
                </c:pt>
                <c:pt idx="4704">
                  <c:v>-8.2939910000000001</c:v>
                </c:pt>
                <c:pt idx="4705">
                  <c:v>-8.2939910000000001</c:v>
                </c:pt>
                <c:pt idx="4706">
                  <c:v>-7.9332459999999996</c:v>
                </c:pt>
                <c:pt idx="4707">
                  <c:v>-7.9332459999999996</c:v>
                </c:pt>
                <c:pt idx="4708">
                  <c:v>-7.8730320000000003</c:v>
                </c:pt>
                <c:pt idx="4709">
                  <c:v>-7.6645329999999996</c:v>
                </c:pt>
                <c:pt idx="4710">
                  <c:v>-7.3357419999999998</c:v>
                </c:pt>
                <c:pt idx="4711">
                  <c:v>-7.2227810000000003</c:v>
                </c:pt>
                <c:pt idx="4712">
                  <c:v>-7.2227810000000003</c:v>
                </c:pt>
                <c:pt idx="4713">
                  <c:v>-7.2227810000000003</c:v>
                </c:pt>
                <c:pt idx="4714">
                  <c:v>-6.8240670000000003</c:v>
                </c:pt>
                <c:pt idx="4715">
                  <c:v>-6.8240670000000003</c:v>
                </c:pt>
                <c:pt idx="4716">
                  <c:v>-6.6414010000000001</c:v>
                </c:pt>
                <c:pt idx="4717">
                  <c:v>-6.53104</c:v>
                </c:pt>
                <c:pt idx="4718">
                  <c:v>-6.1719439999999999</c:v>
                </c:pt>
                <c:pt idx="4719">
                  <c:v>-6.0510809999999999</c:v>
                </c:pt>
                <c:pt idx="4720">
                  <c:v>-6.0510809999999999</c:v>
                </c:pt>
                <c:pt idx="4721">
                  <c:v>-6.0510809999999999</c:v>
                </c:pt>
                <c:pt idx="4722">
                  <c:v>-5.6276650000000004</c:v>
                </c:pt>
                <c:pt idx="4723">
                  <c:v>-5.6276650000000004</c:v>
                </c:pt>
                <c:pt idx="4724">
                  <c:v>-5.4399230000000003</c:v>
                </c:pt>
                <c:pt idx="4725">
                  <c:v>-5.3301280000000002</c:v>
                </c:pt>
                <c:pt idx="4726">
                  <c:v>-5.0007780000000004</c:v>
                </c:pt>
                <c:pt idx="4727">
                  <c:v>-4.9010899999999999</c:v>
                </c:pt>
                <c:pt idx="4728">
                  <c:v>-4.9010899999999999</c:v>
                </c:pt>
                <c:pt idx="4729">
                  <c:v>-4.9010899999999999</c:v>
                </c:pt>
                <c:pt idx="4730">
                  <c:v>-4.3564220000000002</c:v>
                </c:pt>
                <c:pt idx="4731">
                  <c:v>-4.3564220000000002</c:v>
                </c:pt>
                <c:pt idx="4732">
                  <c:v>-4.2337290000000003</c:v>
                </c:pt>
                <c:pt idx="4733">
                  <c:v>-4.1615700000000002</c:v>
                </c:pt>
                <c:pt idx="4734">
                  <c:v>-3.9695680000000002</c:v>
                </c:pt>
                <c:pt idx="4735">
                  <c:v>-3.9156369999999998</c:v>
                </c:pt>
                <c:pt idx="4736">
                  <c:v>-3.9156369999999998</c:v>
                </c:pt>
                <c:pt idx="4737">
                  <c:v>-3.9156369999999998</c:v>
                </c:pt>
                <c:pt idx="4738">
                  <c:v>-3.7346789999999999</c:v>
                </c:pt>
                <c:pt idx="4739">
                  <c:v>-3.7346789999999999</c:v>
                </c:pt>
                <c:pt idx="4740">
                  <c:v>-3.6696559999999998</c:v>
                </c:pt>
                <c:pt idx="4741">
                  <c:v>-3.6379649999999999</c:v>
                </c:pt>
                <c:pt idx="4742">
                  <c:v>-3.5759919999999998</c:v>
                </c:pt>
                <c:pt idx="4743">
                  <c:v>-3.5707819999999999</c:v>
                </c:pt>
                <c:pt idx="4744">
                  <c:v>-3.5707819999999999</c:v>
                </c:pt>
                <c:pt idx="4745">
                  <c:v>-3.5707819999999999</c:v>
                </c:pt>
                <c:pt idx="4746">
                  <c:v>-3.5612279999999998</c:v>
                </c:pt>
                <c:pt idx="4747">
                  <c:v>-3.5612279999999998</c:v>
                </c:pt>
                <c:pt idx="4748">
                  <c:v>-3.5886390000000001</c:v>
                </c:pt>
                <c:pt idx="4749">
                  <c:v>-3.6144769999999999</c:v>
                </c:pt>
                <c:pt idx="4750">
                  <c:v>-3.7818459999999998</c:v>
                </c:pt>
                <c:pt idx="4751">
                  <c:v>-3.7818459999999998</c:v>
                </c:pt>
                <c:pt idx="4752">
                  <c:v>-3.9478559999999998</c:v>
                </c:pt>
                <c:pt idx="4753">
                  <c:v>-3.9478559999999998</c:v>
                </c:pt>
                <c:pt idx="4754">
                  <c:v>-4.0455220000000001</c:v>
                </c:pt>
                <c:pt idx="4755">
                  <c:v>-4.1084630000000004</c:v>
                </c:pt>
                <c:pt idx="4756">
                  <c:v>-4.1729580000000004</c:v>
                </c:pt>
                <c:pt idx="4757">
                  <c:v>-4.2378369999999999</c:v>
                </c:pt>
                <c:pt idx="4758">
                  <c:v>-4.3626339999999999</c:v>
                </c:pt>
                <c:pt idx="4759">
                  <c:v>-4.3626339999999999</c:v>
                </c:pt>
                <c:pt idx="4760">
                  <c:v>-4.5575539999999997</c:v>
                </c:pt>
                <c:pt idx="4761">
                  <c:v>-4.5575539999999997</c:v>
                </c:pt>
                <c:pt idx="4762">
                  <c:v>-4.6499689999999996</c:v>
                </c:pt>
                <c:pt idx="4763">
                  <c:v>-4.6984079999999997</c:v>
                </c:pt>
                <c:pt idx="4764">
                  <c:v>-4.7400659999999997</c:v>
                </c:pt>
                <c:pt idx="4765">
                  <c:v>-4.7730030000000001</c:v>
                </c:pt>
                <c:pt idx="4766">
                  <c:v>-4.8175699999999999</c:v>
                </c:pt>
                <c:pt idx="4767">
                  <c:v>-4.8175699999999999</c:v>
                </c:pt>
                <c:pt idx="4768">
                  <c:v>-4.8408699999999998</c:v>
                </c:pt>
                <c:pt idx="4769">
                  <c:v>-4.8408699999999998</c:v>
                </c:pt>
                <c:pt idx="4770">
                  <c:v>-4.8361090000000004</c:v>
                </c:pt>
                <c:pt idx="4771">
                  <c:v>-4.8207339999999999</c:v>
                </c:pt>
                <c:pt idx="4772">
                  <c:v>-4.7974959999999998</c:v>
                </c:pt>
                <c:pt idx="4773">
                  <c:v>-4.7667450000000002</c:v>
                </c:pt>
                <c:pt idx="4774">
                  <c:v>-4.6849829999999999</c:v>
                </c:pt>
                <c:pt idx="4775">
                  <c:v>-4.6849829999999999</c:v>
                </c:pt>
                <c:pt idx="4776">
                  <c:v>-4.507479</c:v>
                </c:pt>
                <c:pt idx="4777">
                  <c:v>-4.507479</c:v>
                </c:pt>
                <c:pt idx="4778">
                  <c:v>-4.4161840000000003</c:v>
                </c:pt>
                <c:pt idx="4779">
                  <c:v>-4.3520180000000002</c:v>
                </c:pt>
                <c:pt idx="4780">
                  <c:v>-4.2852829999999997</c:v>
                </c:pt>
                <c:pt idx="4781">
                  <c:v>-4.2143100000000002</c:v>
                </c:pt>
                <c:pt idx="4782">
                  <c:v>-4.0693840000000003</c:v>
                </c:pt>
                <c:pt idx="4783">
                  <c:v>-4.0693840000000003</c:v>
                </c:pt>
                <c:pt idx="4784">
                  <c:v>-3.7990029999999999</c:v>
                </c:pt>
                <c:pt idx="4785">
                  <c:v>-3.7990029999999999</c:v>
                </c:pt>
                <c:pt idx="4786">
                  <c:v>-3.675386</c:v>
                </c:pt>
                <c:pt idx="4787">
                  <c:v>-3.6038269999999999</c:v>
                </c:pt>
                <c:pt idx="4788">
                  <c:v>-3.5311699999999999</c:v>
                </c:pt>
                <c:pt idx="4789">
                  <c:v>-3.4625970000000001</c:v>
                </c:pt>
                <c:pt idx="4790">
                  <c:v>-3.3405429999999998</c:v>
                </c:pt>
                <c:pt idx="4791">
                  <c:v>-3.3405429999999998</c:v>
                </c:pt>
                <c:pt idx="4792">
                  <c:v>-3.1480220000000001</c:v>
                </c:pt>
                <c:pt idx="4793">
                  <c:v>-3.1480220000000001</c:v>
                </c:pt>
                <c:pt idx="4794">
                  <c:v>-3.08589</c:v>
                </c:pt>
                <c:pt idx="4795">
                  <c:v>-3.0546820000000001</c:v>
                </c:pt>
                <c:pt idx="4796">
                  <c:v>-3.030688</c:v>
                </c:pt>
                <c:pt idx="4797">
                  <c:v>-3.0151659999999998</c:v>
                </c:pt>
                <c:pt idx="4798">
                  <c:v>-3.002659</c:v>
                </c:pt>
                <c:pt idx="4799">
                  <c:v>-2.992416</c:v>
                </c:pt>
                <c:pt idx="4800">
                  <c:v>-2.992416</c:v>
                </c:pt>
                <c:pt idx="4801">
                  <c:v>-2.992416</c:v>
                </c:pt>
                <c:pt idx="4802">
                  <c:v>-3.0149020000000002</c:v>
                </c:pt>
                <c:pt idx="4803">
                  <c:v>-3.0335459999999999</c:v>
                </c:pt>
                <c:pt idx="4804">
                  <c:v>-3.0561189999999998</c:v>
                </c:pt>
                <c:pt idx="4805">
                  <c:v>-3.0825300000000002</c:v>
                </c:pt>
                <c:pt idx="4806">
                  <c:v>-3.1440800000000002</c:v>
                </c:pt>
                <c:pt idx="4807">
                  <c:v>-3.2390620000000001</c:v>
                </c:pt>
                <c:pt idx="4808">
                  <c:v>-3.2390620000000001</c:v>
                </c:pt>
                <c:pt idx="4809">
                  <c:v>-3.2390620000000001</c:v>
                </c:pt>
                <c:pt idx="4810">
                  <c:v>-3.3009469999999999</c:v>
                </c:pt>
                <c:pt idx="4811">
                  <c:v>-3.3392409999999999</c:v>
                </c:pt>
                <c:pt idx="4812">
                  <c:v>-3.376433</c:v>
                </c:pt>
                <c:pt idx="4813">
                  <c:v>-3.4159959999999998</c:v>
                </c:pt>
                <c:pt idx="4814">
                  <c:v>-3.4954670000000001</c:v>
                </c:pt>
                <c:pt idx="4815">
                  <c:v>-3.609928</c:v>
                </c:pt>
                <c:pt idx="4816">
                  <c:v>-3.609928</c:v>
                </c:pt>
                <c:pt idx="4817">
                  <c:v>-3.609928</c:v>
                </c:pt>
                <c:pt idx="4818">
                  <c:v>-3.6753490000000002</c:v>
                </c:pt>
                <c:pt idx="4819">
                  <c:v>-3.7138900000000001</c:v>
                </c:pt>
                <c:pt idx="4820">
                  <c:v>-3.7519179999999999</c:v>
                </c:pt>
                <c:pt idx="4821">
                  <c:v>-3.7893750000000002</c:v>
                </c:pt>
                <c:pt idx="4822">
                  <c:v>-3.8605010000000002</c:v>
                </c:pt>
                <c:pt idx="4823">
                  <c:v>-3.8605010000000002</c:v>
                </c:pt>
                <c:pt idx="4824">
                  <c:v>-3.8605010000000002</c:v>
                </c:pt>
                <c:pt idx="4825">
                  <c:v>-3.9611779999999999</c:v>
                </c:pt>
                <c:pt idx="4826">
                  <c:v>-3.9611779999999999</c:v>
                </c:pt>
                <c:pt idx="4827">
                  <c:v>-3.9611779999999999</c:v>
                </c:pt>
                <c:pt idx="4828">
                  <c:v>-3.9845259999999998</c:v>
                </c:pt>
                <c:pt idx="4829">
                  <c:v>-4.0177630000000004</c:v>
                </c:pt>
                <c:pt idx="4830">
                  <c:v>-4.1097400000000004</c:v>
                </c:pt>
                <c:pt idx="4831">
                  <c:v>-4.1375789999999997</c:v>
                </c:pt>
                <c:pt idx="4832">
                  <c:v>-4.1631400000000003</c:v>
                </c:pt>
                <c:pt idx="4833">
                  <c:v>-4.1631400000000003</c:v>
                </c:pt>
                <c:pt idx="4834">
                  <c:v>-4.2296950000000004</c:v>
                </c:pt>
                <c:pt idx="4835">
                  <c:v>-4.2296950000000004</c:v>
                </c:pt>
                <c:pt idx="4836">
                  <c:v>-4.2296950000000004</c:v>
                </c:pt>
                <c:pt idx="4837">
                  <c:v>-4.2689019999999998</c:v>
                </c:pt>
                <c:pt idx="4838">
                  <c:v>-4.3286829999999998</c:v>
                </c:pt>
                <c:pt idx="4839">
                  <c:v>-4.3468309999999999</c:v>
                </c:pt>
                <c:pt idx="4840">
                  <c:v>-4.3642260000000004</c:v>
                </c:pt>
                <c:pt idx="4841">
                  <c:v>-4.3642260000000004</c:v>
                </c:pt>
                <c:pt idx="4842">
                  <c:v>-4.4038269999999997</c:v>
                </c:pt>
                <c:pt idx="4843">
                  <c:v>-4.4038269999999997</c:v>
                </c:pt>
                <c:pt idx="4844">
                  <c:v>-4.4038269999999997</c:v>
                </c:pt>
                <c:pt idx="4845">
                  <c:v>-4.4314559999999998</c:v>
                </c:pt>
                <c:pt idx="4846">
                  <c:v>-4.475098</c:v>
                </c:pt>
                <c:pt idx="4847">
                  <c:v>-4.4891909999999999</c:v>
                </c:pt>
                <c:pt idx="4848">
                  <c:v>-4.5030970000000003</c:v>
                </c:pt>
                <c:pt idx="4849">
                  <c:v>-4.5030970000000003</c:v>
                </c:pt>
                <c:pt idx="4850">
                  <c:v>-4.5333189999999997</c:v>
                </c:pt>
                <c:pt idx="4851">
                  <c:v>-4.5333189999999997</c:v>
                </c:pt>
                <c:pt idx="4852">
                  <c:v>-4.5333189999999997</c:v>
                </c:pt>
                <c:pt idx="4853">
                  <c:v>-4.5572169999999996</c:v>
                </c:pt>
                <c:pt idx="4854">
                  <c:v>-4.6087930000000004</c:v>
                </c:pt>
                <c:pt idx="4855">
                  <c:v>-4.6087930000000004</c:v>
                </c:pt>
                <c:pt idx="4856">
                  <c:v>-4.6214250000000003</c:v>
                </c:pt>
                <c:pt idx="4857">
                  <c:v>-4.6214250000000003</c:v>
                </c:pt>
                <c:pt idx="4858">
                  <c:v>-4.6214250000000003</c:v>
                </c:pt>
                <c:pt idx="4859">
                  <c:v>-4.6214250000000003</c:v>
                </c:pt>
                <c:pt idx="4860">
                  <c:v>-4.6214250000000003</c:v>
                </c:pt>
                <c:pt idx="4861">
                  <c:v>-4.6214250000000003</c:v>
                </c:pt>
                <c:pt idx="4862">
                  <c:v>-4.6595250000000004</c:v>
                </c:pt>
                <c:pt idx="4863">
                  <c:v>-4.6595250000000004</c:v>
                </c:pt>
                <c:pt idx="4864">
                  <c:v>-4.6595250000000004</c:v>
                </c:pt>
                <c:pt idx="4865">
                  <c:v>-4.6595250000000004</c:v>
                </c:pt>
                <c:pt idx="4866">
                  <c:v>-4.6595250000000004</c:v>
                </c:pt>
                <c:pt idx="4867">
                  <c:v>-4.6595250000000004</c:v>
                </c:pt>
                <c:pt idx="4868">
                  <c:v>-4.6595250000000004</c:v>
                </c:pt>
                <c:pt idx="4869">
                  <c:v>-4.6690950000000004</c:v>
                </c:pt>
                <c:pt idx="4870">
                  <c:v>-4.7157499999999999</c:v>
                </c:pt>
                <c:pt idx="4871">
                  <c:v>-4.7157499999999999</c:v>
                </c:pt>
                <c:pt idx="4872">
                  <c:v>-4.7271289999999997</c:v>
                </c:pt>
                <c:pt idx="4873">
                  <c:v>-4.7384219999999999</c:v>
                </c:pt>
                <c:pt idx="4874">
                  <c:v>-4.7384219999999999</c:v>
                </c:pt>
                <c:pt idx="4875">
                  <c:v>-4.7601149999999999</c:v>
                </c:pt>
                <c:pt idx="4876">
                  <c:v>-4.7601149999999999</c:v>
                </c:pt>
                <c:pt idx="4877">
                  <c:v>-4.7601149999999999</c:v>
                </c:pt>
                <c:pt idx="4878">
                  <c:v>-4.8270970000000002</c:v>
                </c:pt>
                <c:pt idx="4879">
                  <c:v>-4.8270970000000002</c:v>
                </c:pt>
                <c:pt idx="4880">
                  <c:v>-4.8270970000000002</c:v>
                </c:pt>
                <c:pt idx="4881">
                  <c:v>-4.8399510000000001</c:v>
                </c:pt>
                <c:pt idx="4882">
                  <c:v>-4.8399510000000001</c:v>
                </c:pt>
                <c:pt idx="4883">
                  <c:v>-4.8472660000000003</c:v>
                </c:pt>
                <c:pt idx="4884">
                  <c:v>-4.8547349999999998</c:v>
                </c:pt>
                <c:pt idx="4885">
                  <c:v>-4.8616950000000001</c:v>
                </c:pt>
                <c:pt idx="4886">
                  <c:v>-4.8840700000000004</c:v>
                </c:pt>
                <c:pt idx="4887">
                  <c:v>-4.8840700000000004</c:v>
                </c:pt>
                <c:pt idx="4888">
                  <c:v>-4.8840700000000004</c:v>
                </c:pt>
                <c:pt idx="4889">
                  <c:v>-4.8825799999999999</c:v>
                </c:pt>
                <c:pt idx="4890">
                  <c:v>-4.8825799999999999</c:v>
                </c:pt>
                <c:pt idx="4891">
                  <c:v>-4.8871479999999998</c:v>
                </c:pt>
                <c:pt idx="4892">
                  <c:v>-4.8900810000000003</c:v>
                </c:pt>
                <c:pt idx="4893">
                  <c:v>-4.8924849999999998</c:v>
                </c:pt>
                <c:pt idx="4894">
                  <c:v>-4.8972069999999999</c:v>
                </c:pt>
                <c:pt idx="4895">
                  <c:v>-4.8972069999999999</c:v>
                </c:pt>
                <c:pt idx="4896">
                  <c:v>-4.8972069999999999</c:v>
                </c:pt>
                <c:pt idx="4897">
                  <c:v>-4.8822760000000001</c:v>
                </c:pt>
                <c:pt idx="4898">
                  <c:v>-4.8822760000000001</c:v>
                </c:pt>
                <c:pt idx="4899">
                  <c:v>-4.8843389999999998</c:v>
                </c:pt>
                <c:pt idx="4900">
                  <c:v>-4.8835959999999998</c:v>
                </c:pt>
                <c:pt idx="4901">
                  <c:v>-4.8825459999999996</c:v>
                </c:pt>
                <c:pt idx="4902">
                  <c:v>-4.8762169999999996</c:v>
                </c:pt>
                <c:pt idx="4903">
                  <c:v>-4.8762169999999996</c:v>
                </c:pt>
                <c:pt idx="4904">
                  <c:v>-4.8762169999999996</c:v>
                </c:pt>
                <c:pt idx="4905">
                  <c:v>-4.8339670000000003</c:v>
                </c:pt>
                <c:pt idx="4906">
                  <c:v>-4.8339670000000003</c:v>
                </c:pt>
                <c:pt idx="4907">
                  <c:v>-4.8355439999999996</c:v>
                </c:pt>
                <c:pt idx="4908">
                  <c:v>-4.8349120000000001</c:v>
                </c:pt>
                <c:pt idx="4909">
                  <c:v>-4.832198</c:v>
                </c:pt>
                <c:pt idx="4910">
                  <c:v>-4.821904</c:v>
                </c:pt>
                <c:pt idx="4911">
                  <c:v>-4.821904</c:v>
                </c:pt>
                <c:pt idx="4912">
                  <c:v>-4.821904</c:v>
                </c:pt>
                <c:pt idx="4913">
                  <c:v>-4.7468700000000004</c:v>
                </c:pt>
                <c:pt idx="4914">
                  <c:v>-4.7468700000000004</c:v>
                </c:pt>
                <c:pt idx="4915">
                  <c:v>-4.7480529999999996</c:v>
                </c:pt>
                <c:pt idx="4916">
                  <c:v>-4.7460870000000002</c:v>
                </c:pt>
                <c:pt idx="4917">
                  <c:v>-4.7447229999999996</c:v>
                </c:pt>
                <c:pt idx="4918">
                  <c:v>-4.7480859999999998</c:v>
                </c:pt>
                <c:pt idx="4919">
                  <c:v>-4.7480859999999998</c:v>
                </c:pt>
                <c:pt idx="4920">
                  <c:v>-4.7480859999999998</c:v>
                </c:pt>
                <c:pt idx="4921">
                  <c:v>-4.7448829999999997</c:v>
                </c:pt>
                <c:pt idx="4922">
                  <c:v>-4.7448829999999997</c:v>
                </c:pt>
                <c:pt idx="4923">
                  <c:v>-4.7499739999999999</c:v>
                </c:pt>
                <c:pt idx="4924">
                  <c:v>-4.7555529999999999</c:v>
                </c:pt>
                <c:pt idx="4925">
                  <c:v>-4.7622840000000002</c:v>
                </c:pt>
                <c:pt idx="4926">
                  <c:v>-4.8012680000000003</c:v>
                </c:pt>
                <c:pt idx="4927">
                  <c:v>-4.8012680000000003</c:v>
                </c:pt>
                <c:pt idx="4928">
                  <c:v>-4.8012680000000003</c:v>
                </c:pt>
                <c:pt idx="4929">
                  <c:v>-4.8299390000000004</c:v>
                </c:pt>
                <c:pt idx="4930">
                  <c:v>-4.8299390000000004</c:v>
                </c:pt>
                <c:pt idx="4931">
                  <c:v>-4.8412410000000001</c:v>
                </c:pt>
                <c:pt idx="4932">
                  <c:v>-4.8566719999999997</c:v>
                </c:pt>
                <c:pt idx="4933">
                  <c:v>-4.8732040000000003</c:v>
                </c:pt>
                <c:pt idx="4934">
                  <c:v>-4.949033</c:v>
                </c:pt>
                <c:pt idx="4935">
                  <c:v>-4.949033</c:v>
                </c:pt>
                <c:pt idx="4936">
                  <c:v>-4.949033</c:v>
                </c:pt>
                <c:pt idx="4937">
                  <c:v>-5.0050549999999996</c:v>
                </c:pt>
                <c:pt idx="4938">
                  <c:v>-5.0050549999999996</c:v>
                </c:pt>
                <c:pt idx="4939">
                  <c:v>-5.0215360000000002</c:v>
                </c:pt>
                <c:pt idx="4940">
                  <c:v>-5.0433919999999999</c:v>
                </c:pt>
                <c:pt idx="4941">
                  <c:v>-5.0669680000000001</c:v>
                </c:pt>
                <c:pt idx="4942">
                  <c:v>-5.1693490000000004</c:v>
                </c:pt>
                <c:pt idx="4943">
                  <c:v>-5.1693490000000004</c:v>
                </c:pt>
                <c:pt idx="4944">
                  <c:v>-5.1693490000000004</c:v>
                </c:pt>
                <c:pt idx="4945">
                  <c:v>-5.2467329999999999</c:v>
                </c:pt>
                <c:pt idx="4946">
                  <c:v>-5.2467329999999999</c:v>
                </c:pt>
                <c:pt idx="4947">
                  <c:v>-5.2666339999999998</c:v>
                </c:pt>
                <c:pt idx="4948">
                  <c:v>-5.2965099999999996</c:v>
                </c:pt>
                <c:pt idx="4949">
                  <c:v>-5.3272849999999998</c:v>
                </c:pt>
                <c:pt idx="4950">
                  <c:v>-5.4565479999999997</c:v>
                </c:pt>
                <c:pt idx="4951">
                  <c:v>-5.4565479999999997</c:v>
                </c:pt>
                <c:pt idx="4952">
                  <c:v>-5.4565479999999997</c:v>
                </c:pt>
                <c:pt idx="4953">
                  <c:v>-5.5555729999999999</c:v>
                </c:pt>
                <c:pt idx="4954">
                  <c:v>-5.5555729999999999</c:v>
                </c:pt>
                <c:pt idx="4955">
                  <c:v>-5.5805680000000004</c:v>
                </c:pt>
                <c:pt idx="4956">
                  <c:v>-5.6148800000000003</c:v>
                </c:pt>
                <c:pt idx="4957">
                  <c:v>-5.6503940000000004</c:v>
                </c:pt>
                <c:pt idx="4958">
                  <c:v>-5.7958160000000003</c:v>
                </c:pt>
                <c:pt idx="4959">
                  <c:v>-5.7958160000000003</c:v>
                </c:pt>
                <c:pt idx="4960">
                  <c:v>-5.7958160000000003</c:v>
                </c:pt>
                <c:pt idx="4961">
                  <c:v>-5.900906</c:v>
                </c:pt>
                <c:pt idx="4962">
                  <c:v>-5.900906</c:v>
                </c:pt>
                <c:pt idx="4963">
                  <c:v>-5.9246920000000003</c:v>
                </c:pt>
                <c:pt idx="4964">
                  <c:v>-5.9606219999999999</c:v>
                </c:pt>
                <c:pt idx="4965">
                  <c:v>-5.996359</c:v>
                </c:pt>
                <c:pt idx="4966">
                  <c:v>-6.1357850000000003</c:v>
                </c:pt>
                <c:pt idx="4967">
                  <c:v>-6.1357850000000003</c:v>
                </c:pt>
                <c:pt idx="4968">
                  <c:v>-6.1357850000000003</c:v>
                </c:pt>
                <c:pt idx="4969">
                  <c:v>-6.2344179999999998</c:v>
                </c:pt>
                <c:pt idx="4970">
                  <c:v>-6.2344179999999998</c:v>
                </c:pt>
                <c:pt idx="4971">
                  <c:v>-6.2569189999999999</c:v>
                </c:pt>
                <c:pt idx="4972">
                  <c:v>-6.2904419999999996</c:v>
                </c:pt>
                <c:pt idx="4973">
                  <c:v>-6.323563</c:v>
                </c:pt>
                <c:pt idx="4974">
                  <c:v>-6.4499969999999998</c:v>
                </c:pt>
                <c:pt idx="4975">
                  <c:v>-6.4499969999999998</c:v>
                </c:pt>
                <c:pt idx="4976">
                  <c:v>-6.4499969999999998</c:v>
                </c:pt>
                <c:pt idx="4977">
                  <c:v>-6.5345259999999996</c:v>
                </c:pt>
                <c:pt idx="4978">
                  <c:v>-6.5345259999999996</c:v>
                </c:pt>
                <c:pt idx="4979">
                  <c:v>-6.554907</c:v>
                </c:pt>
                <c:pt idx="4980">
                  <c:v>-6.581283</c:v>
                </c:pt>
                <c:pt idx="4981">
                  <c:v>-6.6081070000000004</c:v>
                </c:pt>
                <c:pt idx="4982">
                  <c:v>-6.7060250000000003</c:v>
                </c:pt>
                <c:pt idx="4983">
                  <c:v>-6.7060250000000003</c:v>
                </c:pt>
                <c:pt idx="4984">
                  <c:v>-6.7060250000000003</c:v>
                </c:pt>
                <c:pt idx="4985">
                  <c:v>-6.7635839999999998</c:v>
                </c:pt>
                <c:pt idx="4986">
                  <c:v>-6.7635839999999998</c:v>
                </c:pt>
                <c:pt idx="4987">
                  <c:v>-6.7774210000000004</c:v>
                </c:pt>
                <c:pt idx="4988">
                  <c:v>-6.8129249999999999</c:v>
                </c:pt>
                <c:pt idx="4989">
                  <c:v>-6.8129249999999999</c:v>
                </c:pt>
                <c:pt idx="4990">
                  <c:v>-6.8677219999999997</c:v>
                </c:pt>
                <c:pt idx="4991">
                  <c:v>-6.8677219999999997</c:v>
                </c:pt>
                <c:pt idx="4992">
                  <c:v>-6.8677219999999997</c:v>
                </c:pt>
                <c:pt idx="4993">
                  <c:v>-6.8968340000000001</c:v>
                </c:pt>
                <c:pt idx="4994">
                  <c:v>-6.8968340000000001</c:v>
                </c:pt>
                <c:pt idx="4995">
                  <c:v>-6.9029579999999999</c:v>
                </c:pt>
                <c:pt idx="4996">
                  <c:v>-6.9135229999999996</c:v>
                </c:pt>
                <c:pt idx="4997">
                  <c:v>-6.9178829999999998</c:v>
                </c:pt>
                <c:pt idx="4998">
                  <c:v>-6.9304129999999997</c:v>
                </c:pt>
                <c:pt idx="4999">
                  <c:v>-6.9304129999999997</c:v>
                </c:pt>
                <c:pt idx="5000">
                  <c:v>-6.9304129999999997</c:v>
                </c:pt>
                <c:pt idx="5001">
                  <c:v>-6.9304319999999997</c:v>
                </c:pt>
                <c:pt idx="5002">
                  <c:v>-6.9304319999999997</c:v>
                </c:pt>
                <c:pt idx="5003">
                  <c:v>-6.9366409999999998</c:v>
                </c:pt>
                <c:pt idx="5004">
                  <c:v>-6.9490360000000004</c:v>
                </c:pt>
                <c:pt idx="5005">
                  <c:v>-6.9558629999999999</c:v>
                </c:pt>
                <c:pt idx="5006">
                  <c:v>-6.996575</c:v>
                </c:pt>
                <c:pt idx="5007">
                  <c:v>-6.996575</c:v>
                </c:pt>
                <c:pt idx="5008">
                  <c:v>-6.996575</c:v>
                </c:pt>
                <c:pt idx="5009">
                  <c:v>-7.0071320000000004</c:v>
                </c:pt>
                <c:pt idx="5010">
                  <c:v>-7.0306059999999997</c:v>
                </c:pt>
                <c:pt idx="5011">
                  <c:v>-7.0437989999999999</c:v>
                </c:pt>
                <c:pt idx="5012">
                  <c:v>-7.0584769999999999</c:v>
                </c:pt>
                <c:pt idx="5013">
                  <c:v>-7.0777409999999996</c:v>
                </c:pt>
                <c:pt idx="5014">
                  <c:v>-7.0988030000000002</c:v>
                </c:pt>
                <c:pt idx="5015">
                  <c:v>-7.1386599999999998</c:v>
                </c:pt>
                <c:pt idx="5016">
                  <c:v>-7.1386599999999998</c:v>
                </c:pt>
                <c:pt idx="5017">
                  <c:v>-7.1587269999999998</c:v>
                </c:pt>
                <c:pt idx="5018">
                  <c:v>-7.209206</c:v>
                </c:pt>
                <c:pt idx="5019">
                  <c:v>-7.2366200000000003</c:v>
                </c:pt>
                <c:pt idx="5020">
                  <c:v>-7.264856</c:v>
                </c:pt>
                <c:pt idx="5021">
                  <c:v>-7.2936240000000003</c:v>
                </c:pt>
                <c:pt idx="5022">
                  <c:v>-7.3226319999999996</c:v>
                </c:pt>
                <c:pt idx="5023">
                  <c:v>-7.3786750000000003</c:v>
                </c:pt>
                <c:pt idx="5024">
                  <c:v>-7.3786750000000003</c:v>
                </c:pt>
                <c:pt idx="5025">
                  <c:v>-7.4038469999999998</c:v>
                </c:pt>
                <c:pt idx="5026">
                  <c:v>-7.4579259999999996</c:v>
                </c:pt>
                <c:pt idx="5027">
                  <c:v>-7.4820830000000003</c:v>
                </c:pt>
                <c:pt idx="5028">
                  <c:v>-7.503457</c:v>
                </c:pt>
                <c:pt idx="5029">
                  <c:v>-7.5215969999999999</c:v>
                </c:pt>
                <c:pt idx="5030">
                  <c:v>-7.5197039999999999</c:v>
                </c:pt>
                <c:pt idx="5031">
                  <c:v>-7.5197039999999999</c:v>
                </c:pt>
                <c:pt idx="5032">
                  <c:v>-7.5197039999999999</c:v>
                </c:pt>
                <c:pt idx="5033">
                  <c:v>-7.5289999999999999</c:v>
                </c:pt>
                <c:pt idx="5034">
                  <c:v>-7.5216979999999998</c:v>
                </c:pt>
                <c:pt idx="5035">
                  <c:v>-7.5117479999999999</c:v>
                </c:pt>
                <c:pt idx="5036">
                  <c:v>-7.4977119999999999</c:v>
                </c:pt>
                <c:pt idx="5037">
                  <c:v>-7.4797260000000003</c:v>
                </c:pt>
                <c:pt idx="5038">
                  <c:v>-7.3109989999999998</c:v>
                </c:pt>
                <c:pt idx="5039">
                  <c:v>-7.3109989999999998</c:v>
                </c:pt>
                <c:pt idx="5040">
                  <c:v>-7.3109989999999998</c:v>
                </c:pt>
                <c:pt idx="5041">
                  <c:v>-7.2943680000000004</c:v>
                </c:pt>
                <c:pt idx="5042">
                  <c:v>-7.2127540000000003</c:v>
                </c:pt>
                <c:pt idx="5043">
                  <c:v>-7.1714260000000003</c:v>
                </c:pt>
                <c:pt idx="5044">
                  <c:v>-7.1258229999999996</c:v>
                </c:pt>
                <c:pt idx="5045">
                  <c:v>-7.0744150000000001</c:v>
                </c:pt>
                <c:pt idx="5046">
                  <c:v>-6.8055510000000004</c:v>
                </c:pt>
                <c:pt idx="5047">
                  <c:v>-6.8055510000000004</c:v>
                </c:pt>
                <c:pt idx="5048">
                  <c:v>-6.8055510000000004</c:v>
                </c:pt>
                <c:pt idx="5049">
                  <c:v>-6.7765829999999996</c:v>
                </c:pt>
                <c:pt idx="5050">
                  <c:v>-6.6753349999999996</c:v>
                </c:pt>
                <c:pt idx="5051">
                  <c:v>-6.6227900000000002</c:v>
                </c:pt>
                <c:pt idx="5052">
                  <c:v>-6.5720280000000004</c:v>
                </c:pt>
                <c:pt idx="5053">
                  <c:v>-6.5244</c:v>
                </c:pt>
                <c:pt idx="5054">
                  <c:v>-6.3048419999999998</c:v>
                </c:pt>
                <c:pt idx="5055">
                  <c:v>-6.3048419999999998</c:v>
                </c:pt>
                <c:pt idx="5056">
                  <c:v>-6.3048419999999998</c:v>
                </c:pt>
                <c:pt idx="5057">
                  <c:v>-6.2863020000000001</c:v>
                </c:pt>
                <c:pt idx="5058">
                  <c:v>-6.2173730000000003</c:v>
                </c:pt>
                <c:pt idx="5059">
                  <c:v>-6.1886850000000004</c:v>
                </c:pt>
                <c:pt idx="5060">
                  <c:v>-6.1639520000000001</c:v>
                </c:pt>
                <c:pt idx="5061">
                  <c:v>-6.1451089999999997</c:v>
                </c:pt>
                <c:pt idx="5062">
                  <c:v>-6.072349</c:v>
                </c:pt>
                <c:pt idx="5063">
                  <c:v>-6.072349</c:v>
                </c:pt>
                <c:pt idx="5064">
                  <c:v>-6.072349</c:v>
                </c:pt>
                <c:pt idx="5065">
                  <c:v>-6.0693859999999997</c:v>
                </c:pt>
                <c:pt idx="5066">
                  <c:v>-6.0633869999999996</c:v>
                </c:pt>
                <c:pt idx="5067">
                  <c:v>-6.0637559999999997</c:v>
                </c:pt>
                <c:pt idx="5068">
                  <c:v>-6.0616060000000003</c:v>
                </c:pt>
                <c:pt idx="5069">
                  <c:v>-6.0577139999999998</c:v>
                </c:pt>
                <c:pt idx="5070">
                  <c:v>-6.005452</c:v>
                </c:pt>
                <c:pt idx="5071">
                  <c:v>-6.005452</c:v>
                </c:pt>
                <c:pt idx="5072">
                  <c:v>-6.005452</c:v>
                </c:pt>
                <c:pt idx="5073">
                  <c:v>-5.9897530000000003</c:v>
                </c:pt>
                <c:pt idx="5074">
                  <c:v>-5.9283299999999999</c:v>
                </c:pt>
                <c:pt idx="5075">
                  <c:v>-5.8918949999999999</c:v>
                </c:pt>
                <c:pt idx="5076">
                  <c:v>-5.8543770000000004</c:v>
                </c:pt>
                <c:pt idx="5077">
                  <c:v>-5.8171489999999997</c:v>
                </c:pt>
                <c:pt idx="5078">
                  <c:v>-5.6781940000000004</c:v>
                </c:pt>
                <c:pt idx="5079">
                  <c:v>-5.6781940000000004</c:v>
                </c:pt>
                <c:pt idx="5080">
                  <c:v>-5.6781940000000004</c:v>
                </c:pt>
                <c:pt idx="5081">
                  <c:v>-5.6625490000000003</c:v>
                </c:pt>
                <c:pt idx="5082">
                  <c:v>-5.6303460000000003</c:v>
                </c:pt>
                <c:pt idx="5083">
                  <c:v>-5.6272640000000003</c:v>
                </c:pt>
                <c:pt idx="5084">
                  <c:v>-5.6353150000000003</c:v>
                </c:pt>
                <c:pt idx="5085">
                  <c:v>-5.6560100000000002</c:v>
                </c:pt>
                <c:pt idx="5086">
                  <c:v>-5.6895189999999998</c:v>
                </c:pt>
                <c:pt idx="5087">
                  <c:v>-5.834473</c:v>
                </c:pt>
                <c:pt idx="5088">
                  <c:v>-5.834473</c:v>
                </c:pt>
                <c:pt idx="5089">
                  <c:v>-5.834473</c:v>
                </c:pt>
                <c:pt idx="5090">
                  <c:v>-5.8726760000000002</c:v>
                </c:pt>
                <c:pt idx="5091">
                  <c:v>-5.9473750000000001</c:v>
                </c:pt>
                <c:pt idx="5092">
                  <c:v>-6.0357779999999996</c:v>
                </c:pt>
                <c:pt idx="5093">
                  <c:v>-6.1361280000000002</c:v>
                </c:pt>
                <c:pt idx="5094">
                  <c:v>-6.5137159999999996</c:v>
                </c:pt>
                <c:pt idx="5095">
                  <c:v>-6.5137159999999996</c:v>
                </c:pt>
                <c:pt idx="5096">
                  <c:v>-6.5137159999999996</c:v>
                </c:pt>
                <c:pt idx="5097">
                  <c:v>-7.0147899999999996</c:v>
                </c:pt>
                <c:pt idx="5098">
                  <c:v>-7.0147899999999996</c:v>
                </c:pt>
                <c:pt idx="5099">
                  <c:v>-7.2728429999999999</c:v>
                </c:pt>
                <c:pt idx="5100">
                  <c:v>-7.4441879999999996</c:v>
                </c:pt>
                <c:pt idx="5101">
                  <c:v>-7.6203880000000002</c:v>
                </c:pt>
                <c:pt idx="5102">
                  <c:v>-8.1456970000000002</c:v>
                </c:pt>
                <c:pt idx="5103">
                  <c:v>-8.1456970000000002</c:v>
                </c:pt>
                <c:pt idx="5104">
                  <c:v>-8.1456970000000002</c:v>
                </c:pt>
                <c:pt idx="5105">
                  <c:v>-8.7456440000000004</c:v>
                </c:pt>
                <c:pt idx="5106">
                  <c:v>-8.7456440000000004</c:v>
                </c:pt>
                <c:pt idx="5107">
                  <c:v>-9.0030009999999994</c:v>
                </c:pt>
                <c:pt idx="5108">
                  <c:v>-9.1589480000000005</c:v>
                </c:pt>
                <c:pt idx="5109">
                  <c:v>-9.3077989999999993</c:v>
                </c:pt>
                <c:pt idx="5110">
                  <c:v>-9.7025410000000001</c:v>
                </c:pt>
                <c:pt idx="5111">
                  <c:v>-9.7025410000000001</c:v>
                </c:pt>
                <c:pt idx="5112">
                  <c:v>-9.7025410000000001</c:v>
                </c:pt>
                <c:pt idx="5113">
                  <c:v>-10.100797999999999</c:v>
                </c:pt>
                <c:pt idx="5114">
                  <c:v>-10.100797999999999</c:v>
                </c:pt>
                <c:pt idx="5115">
                  <c:v>-10.238872000000001</c:v>
                </c:pt>
                <c:pt idx="5116">
                  <c:v>-10.317833</c:v>
                </c:pt>
                <c:pt idx="5117">
                  <c:v>-10.387314</c:v>
                </c:pt>
                <c:pt idx="5118">
                  <c:v>-10.543592</c:v>
                </c:pt>
                <c:pt idx="5119">
                  <c:v>-10.543592</c:v>
                </c:pt>
                <c:pt idx="5120">
                  <c:v>-10.543592</c:v>
                </c:pt>
                <c:pt idx="5121">
                  <c:v>-10.765478999999999</c:v>
                </c:pt>
                <c:pt idx="5122">
                  <c:v>-10.765478999999999</c:v>
                </c:pt>
                <c:pt idx="5123">
                  <c:v>-10.783728999999999</c:v>
                </c:pt>
                <c:pt idx="5124">
                  <c:v>-10.793236</c:v>
                </c:pt>
                <c:pt idx="5125">
                  <c:v>-10.800407999999999</c:v>
                </c:pt>
                <c:pt idx="5126">
                  <c:v>-10.82254</c:v>
                </c:pt>
                <c:pt idx="5127">
                  <c:v>-10.828725</c:v>
                </c:pt>
                <c:pt idx="5128">
                  <c:v>-10.838911</c:v>
                </c:pt>
                <c:pt idx="5129">
                  <c:v>-10.854141</c:v>
                </c:pt>
                <c:pt idx="5130">
                  <c:v>-10.854141</c:v>
                </c:pt>
                <c:pt idx="5131">
                  <c:v>-10.854141</c:v>
                </c:pt>
                <c:pt idx="5132">
                  <c:v>-10.934614</c:v>
                </c:pt>
                <c:pt idx="5133">
                  <c:v>-10.934614</c:v>
                </c:pt>
                <c:pt idx="5134">
                  <c:v>-11.182547</c:v>
                </c:pt>
                <c:pt idx="5135">
                  <c:v>-11.182547</c:v>
                </c:pt>
                <c:pt idx="5136">
                  <c:v>-11.182547</c:v>
                </c:pt>
                <c:pt idx="5137">
                  <c:v>-11.387166000000001</c:v>
                </c:pt>
                <c:pt idx="5138">
                  <c:v>-11.387166000000001</c:v>
                </c:pt>
                <c:pt idx="5139">
                  <c:v>-11.495348999999999</c:v>
                </c:pt>
                <c:pt idx="5140">
                  <c:v>-11.575272999999999</c:v>
                </c:pt>
                <c:pt idx="5141">
                  <c:v>-11.663052</c:v>
                </c:pt>
                <c:pt idx="5142">
                  <c:v>-11.98099</c:v>
                </c:pt>
                <c:pt idx="5143">
                  <c:v>-11.98099</c:v>
                </c:pt>
                <c:pt idx="5144">
                  <c:v>-11.98099</c:v>
                </c:pt>
                <c:pt idx="5145">
                  <c:v>-12.357308</c:v>
                </c:pt>
                <c:pt idx="5146">
                  <c:v>-12.357308</c:v>
                </c:pt>
                <c:pt idx="5147">
                  <c:v>-12.547224999999999</c:v>
                </c:pt>
                <c:pt idx="5148">
                  <c:v>-12.670344999999999</c:v>
                </c:pt>
                <c:pt idx="5149">
                  <c:v>-12.795726999999999</c:v>
                </c:pt>
                <c:pt idx="5150">
                  <c:v>-13.170728</c:v>
                </c:pt>
                <c:pt idx="5151">
                  <c:v>-13.170728</c:v>
                </c:pt>
                <c:pt idx="5152">
                  <c:v>-13.170728</c:v>
                </c:pt>
                <c:pt idx="5153">
                  <c:v>-13.5701</c:v>
                </c:pt>
                <c:pt idx="5154">
                  <c:v>-13.5701</c:v>
                </c:pt>
                <c:pt idx="5155">
                  <c:v>-13.759809000000001</c:v>
                </c:pt>
                <c:pt idx="5156">
                  <c:v>-13.871038</c:v>
                </c:pt>
                <c:pt idx="5157">
                  <c:v>-13.972868999999999</c:v>
                </c:pt>
                <c:pt idx="5158">
                  <c:v>-14.249603</c:v>
                </c:pt>
                <c:pt idx="5159">
                  <c:v>-14.249603</c:v>
                </c:pt>
                <c:pt idx="5160">
                  <c:v>-14.472975</c:v>
                </c:pt>
                <c:pt idx="5161">
                  <c:v>-14.472975</c:v>
                </c:pt>
                <c:pt idx="5162">
                  <c:v>-14.472975</c:v>
                </c:pt>
                <c:pt idx="5163">
                  <c:v>-14.54519</c:v>
                </c:pt>
                <c:pt idx="5164">
                  <c:v>-14.574334</c:v>
                </c:pt>
                <c:pt idx="5165">
                  <c:v>-14.591295000000001</c:v>
                </c:pt>
                <c:pt idx="5166">
                  <c:v>-14.556849</c:v>
                </c:pt>
                <c:pt idx="5167">
                  <c:v>-14.556849</c:v>
                </c:pt>
                <c:pt idx="5168">
                  <c:v>-14.440806</c:v>
                </c:pt>
                <c:pt idx="5169">
                  <c:v>-14.440806</c:v>
                </c:pt>
                <c:pt idx="5170">
                  <c:v>-14.440806</c:v>
                </c:pt>
                <c:pt idx="5171">
                  <c:v>-14.353225</c:v>
                </c:pt>
                <c:pt idx="5172">
                  <c:v>-14.288258000000001</c:v>
                </c:pt>
                <c:pt idx="5173">
                  <c:v>-14.215679</c:v>
                </c:pt>
                <c:pt idx="5174">
                  <c:v>-13.966226000000001</c:v>
                </c:pt>
                <c:pt idx="5175">
                  <c:v>-13.966226000000001</c:v>
                </c:pt>
                <c:pt idx="5176">
                  <c:v>-13.641565</c:v>
                </c:pt>
                <c:pt idx="5177">
                  <c:v>-13.641565</c:v>
                </c:pt>
                <c:pt idx="5178">
                  <c:v>-13.641565</c:v>
                </c:pt>
                <c:pt idx="5179">
                  <c:v>-13.483224</c:v>
                </c:pt>
                <c:pt idx="5180">
                  <c:v>-13.382502000000001</c:v>
                </c:pt>
                <c:pt idx="5181">
                  <c:v>-13.283614999999999</c:v>
                </c:pt>
                <c:pt idx="5182">
                  <c:v>-13.018045000000001</c:v>
                </c:pt>
                <c:pt idx="5183">
                  <c:v>-13.018045000000001</c:v>
                </c:pt>
                <c:pt idx="5184">
                  <c:v>-12.742353</c:v>
                </c:pt>
                <c:pt idx="5185">
                  <c:v>-12.742353</c:v>
                </c:pt>
                <c:pt idx="5186">
                  <c:v>-12.742353</c:v>
                </c:pt>
                <c:pt idx="5187">
                  <c:v>-12.629844</c:v>
                </c:pt>
                <c:pt idx="5188">
                  <c:v>-12.570444</c:v>
                </c:pt>
                <c:pt idx="5189">
                  <c:v>-12.520844</c:v>
                </c:pt>
                <c:pt idx="5190">
                  <c:v>-12.404420999999999</c:v>
                </c:pt>
                <c:pt idx="5191">
                  <c:v>-12.404420999999999</c:v>
                </c:pt>
                <c:pt idx="5192">
                  <c:v>-12.298772</c:v>
                </c:pt>
                <c:pt idx="5193">
                  <c:v>-12.298772</c:v>
                </c:pt>
                <c:pt idx="5194">
                  <c:v>-12.298772</c:v>
                </c:pt>
                <c:pt idx="5195">
                  <c:v>-12.268708999999999</c:v>
                </c:pt>
                <c:pt idx="5196">
                  <c:v>-12.254013</c:v>
                </c:pt>
                <c:pt idx="5197">
                  <c:v>-12.242533999999999</c:v>
                </c:pt>
                <c:pt idx="5198">
                  <c:v>-12.220817</c:v>
                </c:pt>
                <c:pt idx="5199">
                  <c:v>-12.220817</c:v>
                </c:pt>
                <c:pt idx="5200">
                  <c:v>-12.185801</c:v>
                </c:pt>
                <c:pt idx="5201">
                  <c:v>-12.185801</c:v>
                </c:pt>
                <c:pt idx="5202">
                  <c:v>-12.185801</c:v>
                </c:pt>
                <c:pt idx="5203">
                  <c:v>-12.179314</c:v>
                </c:pt>
                <c:pt idx="5204">
                  <c:v>-12.171704999999999</c:v>
                </c:pt>
                <c:pt idx="5205">
                  <c:v>-12.163551999999999</c:v>
                </c:pt>
                <c:pt idx="5206">
                  <c:v>-12.134653999999999</c:v>
                </c:pt>
                <c:pt idx="5207">
                  <c:v>-12.134653999999999</c:v>
                </c:pt>
                <c:pt idx="5208">
                  <c:v>-12.083071</c:v>
                </c:pt>
                <c:pt idx="5209">
                  <c:v>-12.083071</c:v>
                </c:pt>
                <c:pt idx="5210">
                  <c:v>-12.083071</c:v>
                </c:pt>
                <c:pt idx="5211">
                  <c:v>-12.06606</c:v>
                </c:pt>
                <c:pt idx="5212">
                  <c:v>-12.053565000000001</c:v>
                </c:pt>
                <c:pt idx="5213">
                  <c:v>-12.040086000000001</c:v>
                </c:pt>
                <c:pt idx="5214">
                  <c:v>-11.995613000000001</c:v>
                </c:pt>
                <c:pt idx="5215">
                  <c:v>-11.995613000000001</c:v>
                </c:pt>
                <c:pt idx="5216">
                  <c:v>-11.926037000000001</c:v>
                </c:pt>
                <c:pt idx="5217">
                  <c:v>-11.926037000000001</c:v>
                </c:pt>
                <c:pt idx="5218">
                  <c:v>-11.926037000000001</c:v>
                </c:pt>
                <c:pt idx="5219">
                  <c:v>-11.903423999999999</c:v>
                </c:pt>
                <c:pt idx="5220">
                  <c:v>-11.885052</c:v>
                </c:pt>
                <c:pt idx="5221">
                  <c:v>-11.865175000000001</c:v>
                </c:pt>
                <c:pt idx="5222">
                  <c:v>-11.76746</c:v>
                </c:pt>
                <c:pt idx="5223">
                  <c:v>-11.76746</c:v>
                </c:pt>
                <c:pt idx="5224">
                  <c:v>-11.588175</c:v>
                </c:pt>
                <c:pt idx="5225">
                  <c:v>-11.588175</c:v>
                </c:pt>
                <c:pt idx="5226">
                  <c:v>-11.588175</c:v>
                </c:pt>
                <c:pt idx="5227">
                  <c:v>-11.496307</c:v>
                </c:pt>
                <c:pt idx="5228">
                  <c:v>-11.425286</c:v>
                </c:pt>
                <c:pt idx="5229">
                  <c:v>-11.346584</c:v>
                </c:pt>
                <c:pt idx="5230">
                  <c:v>-11.074629</c:v>
                </c:pt>
                <c:pt idx="5231">
                  <c:v>-11.074629</c:v>
                </c:pt>
                <c:pt idx="5232">
                  <c:v>-10.69735</c:v>
                </c:pt>
                <c:pt idx="5233">
                  <c:v>-10.69735</c:v>
                </c:pt>
                <c:pt idx="5234">
                  <c:v>-10.69735</c:v>
                </c:pt>
                <c:pt idx="5235">
                  <c:v>-10.521945000000001</c:v>
                </c:pt>
                <c:pt idx="5236">
                  <c:v>-10.403694</c:v>
                </c:pt>
                <c:pt idx="5237">
                  <c:v>-10.282059</c:v>
                </c:pt>
                <c:pt idx="5238">
                  <c:v>-9.9113030000000002</c:v>
                </c:pt>
                <c:pt idx="5239">
                  <c:v>-9.9113030000000002</c:v>
                </c:pt>
                <c:pt idx="5240">
                  <c:v>-9.1543060000000001</c:v>
                </c:pt>
                <c:pt idx="5241">
                  <c:v>-9.1543060000000001</c:v>
                </c:pt>
                <c:pt idx="5242">
                  <c:v>-9.0890620000000002</c:v>
                </c:pt>
                <c:pt idx="5243">
                  <c:v>-8.9655970000000007</c:v>
                </c:pt>
                <c:pt idx="5244">
                  <c:v>-8.8361610000000006</c:v>
                </c:pt>
                <c:pt idx="5245">
                  <c:v>-8.7137119999999992</c:v>
                </c:pt>
                <c:pt idx="5246">
                  <c:v>-8.3325499999999995</c:v>
                </c:pt>
                <c:pt idx="5247">
                  <c:v>-8.3325499999999995</c:v>
                </c:pt>
                <c:pt idx="5248">
                  <c:v>-7.8867690000000001</c:v>
                </c:pt>
                <c:pt idx="5249">
                  <c:v>-7.8867690000000001</c:v>
                </c:pt>
                <c:pt idx="5250">
                  <c:v>-7.8131760000000003</c:v>
                </c:pt>
                <c:pt idx="5251">
                  <c:v>-7.690976</c:v>
                </c:pt>
                <c:pt idx="5252">
                  <c:v>-7.5706280000000001</c:v>
                </c:pt>
                <c:pt idx="5253">
                  <c:v>-7.4526339999999998</c:v>
                </c:pt>
                <c:pt idx="5254">
                  <c:v>-7.1222070000000004</c:v>
                </c:pt>
                <c:pt idx="5255">
                  <c:v>-7.1222070000000004</c:v>
                </c:pt>
                <c:pt idx="5256">
                  <c:v>-6.736796</c:v>
                </c:pt>
                <c:pt idx="5257">
                  <c:v>-6.736796</c:v>
                </c:pt>
                <c:pt idx="5258">
                  <c:v>-6.6776059999999999</c:v>
                </c:pt>
                <c:pt idx="5259">
                  <c:v>-6.5798069999999997</c:v>
                </c:pt>
                <c:pt idx="5260">
                  <c:v>-6.4858989999999999</c:v>
                </c:pt>
                <c:pt idx="5261">
                  <c:v>-6.4017359999999996</c:v>
                </c:pt>
                <c:pt idx="5262">
                  <c:v>-5.8709210000000001</c:v>
                </c:pt>
                <c:pt idx="5263">
                  <c:v>-5.8709210000000001</c:v>
                </c:pt>
                <c:pt idx="5264">
                  <c:v>-5.8325360000000002</c:v>
                </c:pt>
                <c:pt idx="5265">
                  <c:v>-5.7693209999999997</c:v>
                </c:pt>
                <c:pt idx="5266">
                  <c:v>-5.7066660000000002</c:v>
                </c:pt>
                <c:pt idx="5267">
                  <c:v>-5.6476740000000003</c:v>
                </c:pt>
                <c:pt idx="5268">
                  <c:v>-5.592803</c:v>
                </c:pt>
                <c:pt idx="5269">
                  <c:v>-5.5414300000000001</c:v>
                </c:pt>
                <c:pt idx="5270">
                  <c:v>-5.3181560000000001</c:v>
                </c:pt>
                <c:pt idx="5271">
                  <c:v>-5.3181560000000001</c:v>
                </c:pt>
                <c:pt idx="5272">
                  <c:v>-5.2998479999999999</c:v>
                </c:pt>
                <c:pt idx="5273">
                  <c:v>-5.2649900000000001</c:v>
                </c:pt>
                <c:pt idx="5274">
                  <c:v>-5.2362630000000001</c:v>
                </c:pt>
                <c:pt idx="5275">
                  <c:v>-5.2150249999999998</c:v>
                </c:pt>
                <c:pt idx="5276">
                  <c:v>-5.2020099999999996</c:v>
                </c:pt>
                <c:pt idx="5277">
                  <c:v>-5.1987350000000001</c:v>
                </c:pt>
                <c:pt idx="5278">
                  <c:v>-5.2360509999999998</c:v>
                </c:pt>
                <c:pt idx="5279">
                  <c:v>-5.2360509999999998</c:v>
                </c:pt>
                <c:pt idx="5280">
                  <c:v>-5.258451</c:v>
                </c:pt>
                <c:pt idx="5281">
                  <c:v>-5.2970959999999998</c:v>
                </c:pt>
                <c:pt idx="5282">
                  <c:v>-5.3457670000000004</c:v>
                </c:pt>
                <c:pt idx="5283">
                  <c:v>-5.4039089999999996</c:v>
                </c:pt>
                <c:pt idx="5284">
                  <c:v>-5.468877</c:v>
                </c:pt>
                <c:pt idx="5285">
                  <c:v>-5.5444310000000003</c:v>
                </c:pt>
                <c:pt idx="5286">
                  <c:v>-5.8962760000000003</c:v>
                </c:pt>
                <c:pt idx="5287">
                  <c:v>-5.8962760000000003</c:v>
                </c:pt>
                <c:pt idx="5288">
                  <c:v>-5.9604249999999999</c:v>
                </c:pt>
                <c:pt idx="5289">
                  <c:v>-6.0526210000000003</c:v>
                </c:pt>
                <c:pt idx="5290">
                  <c:v>-6.1516010000000003</c:v>
                </c:pt>
                <c:pt idx="5291">
                  <c:v>-6.2497129999999999</c:v>
                </c:pt>
                <c:pt idx="5292">
                  <c:v>-6.3456720000000004</c:v>
                </c:pt>
                <c:pt idx="5293">
                  <c:v>-6.4376889999999998</c:v>
                </c:pt>
                <c:pt idx="5294">
                  <c:v>-6.7633660000000004</c:v>
                </c:pt>
                <c:pt idx="5295">
                  <c:v>-6.7633660000000004</c:v>
                </c:pt>
                <c:pt idx="5296">
                  <c:v>-6.8086539999999998</c:v>
                </c:pt>
                <c:pt idx="5297">
                  <c:v>-6.8685450000000001</c:v>
                </c:pt>
                <c:pt idx="5298">
                  <c:v>-6.9172390000000004</c:v>
                </c:pt>
                <c:pt idx="5299">
                  <c:v>-6.9547319999999999</c:v>
                </c:pt>
                <c:pt idx="5300">
                  <c:v>-6.979724</c:v>
                </c:pt>
                <c:pt idx="5301">
                  <c:v>-6.994294</c:v>
                </c:pt>
                <c:pt idx="5302">
                  <c:v>-6.955025</c:v>
                </c:pt>
                <c:pt idx="5303">
                  <c:v>-6.955025</c:v>
                </c:pt>
                <c:pt idx="5304">
                  <c:v>-6.9476990000000001</c:v>
                </c:pt>
                <c:pt idx="5305">
                  <c:v>-6.923902</c:v>
                </c:pt>
                <c:pt idx="5306">
                  <c:v>-6.8904990000000002</c:v>
                </c:pt>
                <c:pt idx="5307">
                  <c:v>-6.8499020000000002</c:v>
                </c:pt>
                <c:pt idx="5308">
                  <c:v>-6.8039360000000002</c:v>
                </c:pt>
                <c:pt idx="5309">
                  <c:v>-6.7520610000000003</c:v>
                </c:pt>
                <c:pt idx="5310">
                  <c:v>-6.4774339999999997</c:v>
                </c:pt>
                <c:pt idx="5311">
                  <c:v>-6.4774339999999997</c:v>
                </c:pt>
                <c:pt idx="5312">
                  <c:v>-6.4460249999999997</c:v>
                </c:pt>
                <c:pt idx="5313">
                  <c:v>-6.3857439999999999</c:v>
                </c:pt>
                <c:pt idx="5314">
                  <c:v>-6.3276250000000003</c:v>
                </c:pt>
                <c:pt idx="5315">
                  <c:v>-6.270473</c:v>
                </c:pt>
                <c:pt idx="5316">
                  <c:v>-6.2195520000000002</c:v>
                </c:pt>
                <c:pt idx="5317">
                  <c:v>-6.1698909999999998</c:v>
                </c:pt>
                <c:pt idx="5318">
                  <c:v>-5.9658239999999996</c:v>
                </c:pt>
                <c:pt idx="5319">
                  <c:v>-5.9658239999999996</c:v>
                </c:pt>
                <c:pt idx="5320">
                  <c:v>-5.9507510000000003</c:v>
                </c:pt>
                <c:pt idx="5321">
                  <c:v>-5.9242489999999997</c:v>
                </c:pt>
                <c:pt idx="5322">
                  <c:v>-5.9039979999999996</c:v>
                </c:pt>
                <c:pt idx="5323">
                  <c:v>-5.8907480000000003</c:v>
                </c:pt>
                <c:pt idx="5324">
                  <c:v>-5.8843259999999997</c:v>
                </c:pt>
                <c:pt idx="5325">
                  <c:v>-5.884709</c:v>
                </c:pt>
                <c:pt idx="5326">
                  <c:v>-5.9064579999999998</c:v>
                </c:pt>
                <c:pt idx="5327">
                  <c:v>-5.9064579999999998</c:v>
                </c:pt>
                <c:pt idx="5328">
                  <c:v>-5.9225519999999996</c:v>
                </c:pt>
                <c:pt idx="5329">
                  <c:v>-5.9455799999999996</c:v>
                </c:pt>
                <c:pt idx="5330">
                  <c:v>-5.9738340000000001</c:v>
                </c:pt>
                <c:pt idx="5331">
                  <c:v>-6.0061679999999997</c:v>
                </c:pt>
                <c:pt idx="5332">
                  <c:v>-6.0416220000000003</c:v>
                </c:pt>
                <c:pt idx="5333">
                  <c:v>-6.0802670000000001</c:v>
                </c:pt>
                <c:pt idx="5334">
                  <c:v>-6.1210040000000001</c:v>
                </c:pt>
                <c:pt idx="5335">
                  <c:v>-6.2348220000000003</c:v>
                </c:pt>
                <c:pt idx="5336">
                  <c:v>-6.2348220000000003</c:v>
                </c:pt>
                <c:pt idx="5337">
                  <c:v>-6.2348220000000003</c:v>
                </c:pt>
                <c:pt idx="5338">
                  <c:v>-6.2348220000000003</c:v>
                </c:pt>
                <c:pt idx="5339">
                  <c:v>-6.2649809999999997</c:v>
                </c:pt>
                <c:pt idx="5340">
                  <c:v>-6.3080059999999998</c:v>
                </c:pt>
                <c:pt idx="5341">
                  <c:v>-6.3503679999999996</c:v>
                </c:pt>
                <c:pt idx="5342">
                  <c:v>-6.5037739999999999</c:v>
                </c:pt>
                <c:pt idx="5343">
                  <c:v>-6.5037739999999999</c:v>
                </c:pt>
                <c:pt idx="5344">
                  <c:v>-6.5037739999999999</c:v>
                </c:pt>
                <c:pt idx="5345">
                  <c:v>-6.5037739999999999</c:v>
                </c:pt>
                <c:pt idx="5346">
                  <c:v>-6.5037739999999999</c:v>
                </c:pt>
                <c:pt idx="5347">
                  <c:v>-6.5037739999999999</c:v>
                </c:pt>
                <c:pt idx="5348">
                  <c:v>-6.5037739999999999</c:v>
                </c:pt>
                <c:pt idx="5349">
                  <c:v>-6.5037739999999999</c:v>
                </c:pt>
                <c:pt idx="5350">
                  <c:v>-6.589683</c:v>
                </c:pt>
                <c:pt idx="5351">
                  <c:v>-6.589683</c:v>
                </c:pt>
                <c:pt idx="5352">
                  <c:v>-6.589683</c:v>
                </c:pt>
                <c:pt idx="5353">
                  <c:v>-6.589683</c:v>
                </c:pt>
                <c:pt idx="5354">
                  <c:v>-6.589683</c:v>
                </c:pt>
                <c:pt idx="5355">
                  <c:v>-6.589683</c:v>
                </c:pt>
                <c:pt idx="5356">
                  <c:v>-6.6125939999999996</c:v>
                </c:pt>
                <c:pt idx="5357">
                  <c:v>-6.6677629999999999</c:v>
                </c:pt>
                <c:pt idx="5358">
                  <c:v>-6.7330490000000003</c:v>
                </c:pt>
                <c:pt idx="5359">
                  <c:v>-6.7330490000000003</c:v>
                </c:pt>
                <c:pt idx="5360">
                  <c:v>-6.7511640000000002</c:v>
                </c:pt>
                <c:pt idx="5361">
                  <c:v>-6.7511640000000002</c:v>
                </c:pt>
                <c:pt idx="5362">
                  <c:v>-6.7806030000000002</c:v>
                </c:pt>
                <c:pt idx="5363">
                  <c:v>-6.7806030000000002</c:v>
                </c:pt>
                <c:pt idx="5364">
                  <c:v>-6.7937320000000003</c:v>
                </c:pt>
                <c:pt idx="5365">
                  <c:v>-6.8193619999999999</c:v>
                </c:pt>
                <c:pt idx="5366">
                  <c:v>-6.8501479999999999</c:v>
                </c:pt>
                <c:pt idx="5367">
                  <c:v>-6.8588740000000001</c:v>
                </c:pt>
                <c:pt idx="5368">
                  <c:v>-6.8588740000000001</c:v>
                </c:pt>
                <c:pt idx="5369">
                  <c:v>-6.8588740000000001</c:v>
                </c:pt>
                <c:pt idx="5370">
                  <c:v>-6.8603290000000001</c:v>
                </c:pt>
                <c:pt idx="5371">
                  <c:v>-6.8603290000000001</c:v>
                </c:pt>
                <c:pt idx="5372">
                  <c:v>-6.8692599999999997</c:v>
                </c:pt>
                <c:pt idx="5373">
                  <c:v>-6.8831220000000002</c:v>
                </c:pt>
                <c:pt idx="5374">
                  <c:v>-6.9011180000000003</c:v>
                </c:pt>
                <c:pt idx="5375">
                  <c:v>-6.9061310000000002</c:v>
                </c:pt>
                <c:pt idx="5376">
                  <c:v>-6.9061310000000002</c:v>
                </c:pt>
                <c:pt idx="5377">
                  <c:v>-6.9061310000000002</c:v>
                </c:pt>
                <c:pt idx="5378">
                  <c:v>-6.8808230000000004</c:v>
                </c:pt>
                <c:pt idx="5379">
                  <c:v>-6.8808230000000004</c:v>
                </c:pt>
                <c:pt idx="5380">
                  <c:v>-6.8876869999999997</c:v>
                </c:pt>
                <c:pt idx="5381">
                  <c:v>-6.892652</c:v>
                </c:pt>
                <c:pt idx="5382">
                  <c:v>-6.8932469999999997</c:v>
                </c:pt>
                <c:pt idx="5383">
                  <c:v>-6.8920120000000002</c:v>
                </c:pt>
                <c:pt idx="5384">
                  <c:v>-6.8920120000000002</c:v>
                </c:pt>
                <c:pt idx="5385">
                  <c:v>-6.8920120000000002</c:v>
                </c:pt>
                <c:pt idx="5386">
                  <c:v>-6.8587629999999997</c:v>
                </c:pt>
                <c:pt idx="5387">
                  <c:v>-6.8587629999999997</c:v>
                </c:pt>
                <c:pt idx="5388">
                  <c:v>-6.8607100000000001</c:v>
                </c:pt>
                <c:pt idx="5389">
                  <c:v>-6.8523290000000001</c:v>
                </c:pt>
                <c:pt idx="5390">
                  <c:v>-6.8302350000000001</c:v>
                </c:pt>
                <c:pt idx="5391">
                  <c:v>-6.8302350000000001</c:v>
                </c:pt>
                <c:pt idx="5392">
                  <c:v>-6.7834440000000003</c:v>
                </c:pt>
                <c:pt idx="5393">
                  <c:v>-6.7834440000000003</c:v>
                </c:pt>
                <c:pt idx="5394">
                  <c:v>-6.7830539999999999</c:v>
                </c:pt>
                <c:pt idx="5395">
                  <c:v>-6.7699870000000004</c:v>
                </c:pt>
                <c:pt idx="5396">
                  <c:v>-6.7638600000000002</c:v>
                </c:pt>
                <c:pt idx="5397">
                  <c:v>-6.758178</c:v>
                </c:pt>
                <c:pt idx="5398">
                  <c:v>-6.7492489999999998</c:v>
                </c:pt>
                <c:pt idx="5399">
                  <c:v>-6.7492489999999998</c:v>
                </c:pt>
                <c:pt idx="5400">
                  <c:v>-6.7114539999999998</c:v>
                </c:pt>
                <c:pt idx="5401">
                  <c:v>-6.7114539999999998</c:v>
                </c:pt>
                <c:pt idx="5402">
                  <c:v>-6.7134910000000003</c:v>
                </c:pt>
                <c:pt idx="5403">
                  <c:v>-6.7099500000000001</c:v>
                </c:pt>
                <c:pt idx="5404">
                  <c:v>-6.7094100000000001</c:v>
                </c:pt>
                <c:pt idx="5405">
                  <c:v>-6.7103070000000002</c:v>
                </c:pt>
                <c:pt idx="5406">
                  <c:v>-6.7132620000000003</c:v>
                </c:pt>
                <c:pt idx="5407">
                  <c:v>-6.7132620000000003</c:v>
                </c:pt>
                <c:pt idx="5408">
                  <c:v>-6.6956610000000003</c:v>
                </c:pt>
                <c:pt idx="5409">
                  <c:v>-6.6956610000000003</c:v>
                </c:pt>
                <c:pt idx="5410">
                  <c:v>-6.7015570000000002</c:v>
                </c:pt>
                <c:pt idx="5411">
                  <c:v>-6.7094060000000004</c:v>
                </c:pt>
                <c:pt idx="5412">
                  <c:v>-6.7137010000000004</c:v>
                </c:pt>
                <c:pt idx="5413">
                  <c:v>-6.7182839999999997</c:v>
                </c:pt>
                <c:pt idx="5414">
                  <c:v>-6.72804</c:v>
                </c:pt>
                <c:pt idx="5415">
                  <c:v>-6.72804</c:v>
                </c:pt>
                <c:pt idx="5416">
                  <c:v>-6.7188439999999998</c:v>
                </c:pt>
                <c:pt idx="5417">
                  <c:v>-6.7188439999999998</c:v>
                </c:pt>
                <c:pt idx="5418">
                  <c:v>-6.7260489999999997</c:v>
                </c:pt>
                <c:pt idx="5419">
                  <c:v>-6.7363780000000002</c:v>
                </c:pt>
                <c:pt idx="5420">
                  <c:v>-6.7412419999999997</c:v>
                </c:pt>
                <c:pt idx="5421">
                  <c:v>-6.7459809999999996</c:v>
                </c:pt>
                <c:pt idx="5422">
                  <c:v>-6.7549770000000002</c:v>
                </c:pt>
                <c:pt idx="5423">
                  <c:v>-6.7549770000000002</c:v>
                </c:pt>
                <c:pt idx="5424">
                  <c:v>-6.7428600000000003</c:v>
                </c:pt>
                <c:pt idx="5425">
                  <c:v>-6.7428600000000003</c:v>
                </c:pt>
                <c:pt idx="5426">
                  <c:v>-6.7494870000000002</c:v>
                </c:pt>
                <c:pt idx="5427">
                  <c:v>-6.7563690000000003</c:v>
                </c:pt>
                <c:pt idx="5428">
                  <c:v>-6.7597180000000003</c:v>
                </c:pt>
                <c:pt idx="5429">
                  <c:v>-6.7631990000000002</c:v>
                </c:pt>
                <c:pt idx="5430">
                  <c:v>-6.7688290000000002</c:v>
                </c:pt>
                <c:pt idx="5431">
                  <c:v>-6.7688290000000002</c:v>
                </c:pt>
                <c:pt idx="5432">
                  <c:v>-6.7524350000000002</c:v>
                </c:pt>
                <c:pt idx="5433">
                  <c:v>-6.7524350000000002</c:v>
                </c:pt>
                <c:pt idx="5434">
                  <c:v>-6.7577889999999998</c:v>
                </c:pt>
                <c:pt idx="5435">
                  <c:v>-6.762912</c:v>
                </c:pt>
                <c:pt idx="5436">
                  <c:v>-6.7652650000000003</c:v>
                </c:pt>
                <c:pt idx="5437">
                  <c:v>-6.7675960000000002</c:v>
                </c:pt>
                <c:pt idx="5438">
                  <c:v>-6.7723100000000001</c:v>
                </c:pt>
                <c:pt idx="5439">
                  <c:v>-6.7723100000000001</c:v>
                </c:pt>
                <c:pt idx="5440">
                  <c:v>-6.7546470000000003</c:v>
                </c:pt>
                <c:pt idx="5441">
                  <c:v>-6.7546470000000003</c:v>
                </c:pt>
                <c:pt idx="5442">
                  <c:v>-6.7602450000000003</c:v>
                </c:pt>
                <c:pt idx="5443">
                  <c:v>-6.7647269999999997</c:v>
                </c:pt>
                <c:pt idx="5444">
                  <c:v>-6.7670079999999997</c:v>
                </c:pt>
                <c:pt idx="5445">
                  <c:v>-6.7694099999999997</c:v>
                </c:pt>
                <c:pt idx="5446">
                  <c:v>-6.7750490000000001</c:v>
                </c:pt>
                <c:pt idx="5447">
                  <c:v>-6.7750490000000001</c:v>
                </c:pt>
                <c:pt idx="5448">
                  <c:v>-6.7593490000000003</c:v>
                </c:pt>
                <c:pt idx="5449">
                  <c:v>-6.7593490000000003</c:v>
                </c:pt>
                <c:pt idx="5450">
                  <c:v>-6.7684199999999999</c:v>
                </c:pt>
                <c:pt idx="5451">
                  <c:v>-6.7721099999999996</c:v>
                </c:pt>
                <c:pt idx="5452">
                  <c:v>-6.7756160000000003</c:v>
                </c:pt>
                <c:pt idx="5453">
                  <c:v>-6.7792709999999996</c:v>
                </c:pt>
                <c:pt idx="5454">
                  <c:v>-6.786988</c:v>
                </c:pt>
                <c:pt idx="5455">
                  <c:v>-6.786988</c:v>
                </c:pt>
                <c:pt idx="5456">
                  <c:v>-6.7745480000000002</c:v>
                </c:pt>
                <c:pt idx="5457">
                  <c:v>-6.7745480000000002</c:v>
                </c:pt>
                <c:pt idx="5458">
                  <c:v>-6.7860180000000003</c:v>
                </c:pt>
                <c:pt idx="5459">
                  <c:v>-6.7905329999999999</c:v>
                </c:pt>
                <c:pt idx="5460">
                  <c:v>-6.795153</c:v>
                </c:pt>
                <c:pt idx="5461">
                  <c:v>-6.8001420000000001</c:v>
                </c:pt>
                <c:pt idx="5462">
                  <c:v>-6.8100769999999997</c:v>
                </c:pt>
                <c:pt idx="5463">
                  <c:v>-6.8100769999999997</c:v>
                </c:pt>
                <c:pt idx="5464">
                  <c:v>-6.7988739999999996</c:v>
                </c:pt>
                <c:pt idx="5465">
                  <c:v>-6.7988739999999996</c:v>
                </c:pt>
                <c:pt idx="5466">
                  <c:v>-6.8105140000000004</c:v>
                </c:pt>
                <c:pt idx="5467">
                  <c:v>-6.8143060000000002</c:v>
                </c:pt>
                <c:pt idx="5468">
                  <c:v>-6.8175949999999998</c:v>
                </c:pt>
                <c:pt idx="5469">
                  <c:v>-6.8209439999999999</c:v>
                </c:pt>
                <c:pt idx="5470">
                  <c:v>-6.8259350000000003</c:v>
                </c:pt>
                <c:pt idx="5471">
                  <c:v>-6.8259350000000003</c:v>
                </c:pt>
                <c:pt idx="5472">
                  <c:v>-6.7995489999999998</c:v>
                </c:pt>
                <c:pt idx="5473">
                  <c:v>-6.7995489999999998</c:v>
                </c:pt>
                <c:pt idx="5474">
                  <c:v>-6.8028849999999998</c:v>
                </c:pt>
                <c:pt idx="5475">
                  <c:v>-6.8003980000000004</c:v>
                </c:pt>
                <c:pt idx="5476">
                  <c:v>-6.797034</c:v>
                </c:pt>
                <c:pt idx="5477">
                  <c:v>-6.7922750000000001</c:v>
                </c:pt>
                <c:pt idx="5478">
                  <c:v>-6.7792320000000004</c:v>
                </c:pt>
                <c:pt idx="5479">
                  <c:v>-6.7792320000000004</c:v>
                </c:pt>
                <c:pt idx="5480">
                  <c:v>-6.721228</c:v>
                </c:pt>
                <c:pt idx="5481">
                  <c:v>-6.721228</c:v>
                </c:pt>
                <c:pt idx="5482">
                  <c:v>-6.7105499999999996</c:v>
                </c:pt>
                <c:pt idx="5483">
                  <c:v>-6.7001939999999998</c:v>
                </c:pt>
                <c:pt idx="5484">
                  <c:v>-6.6878359999999999</c:v>
                </c:pt>
                <c:pt idx="5485">
                  <c:v>-6.6747389999999998</c:v>
                </c:pt>
                <c:pt idx="5486">
                  <c:v>-6.6469659999999999</c:v>
                </c:pt>
                <c:pt idx="5487">
                  <c:v>-6.6469659999999999</c:v>
                </c:pt>
                <c:pt idx="5488">
                  <c:v>-6.5659979999999996</c:v>
                </c:pt>
                <c:pt idx="5489">
                  <c:v>-6.5659979999999996</c:v>
                </c:pt>
                <c:pt idx="5490">
                  <c:v>-6.5480099999999997</c:v>
                </c:pt>
                <c:pt idx="5491">
                  <c:v>-6.5333110000000003</c:v>
                </c:pt>
                <c:pt idx="5492">
                  <c:v>-6.5201479999999998</c:v>
                </c:pt>
                <c:pt idx="5493">
                  <c:v>-6.506049</c:v>
                </c:pt>
                <c:pt idx="5494">
                  <c:v>-6.4796810000000002</c:v>
                </c:pt>
                <c:pt idx="5495">
                  <c:v>-6.4796810000000002</c:v>
                </c:pt>
                <c:pt idx="5496">
                  <c:v>-6.4024330000000003</c:v>
                </c:pt>
                <c:pt idx="5497">
                  <c:v>-6.4024330000000003</c:v>
                </c:pt>
                <c:pt idx="5498">
                  <c:v>-6.3892230000000003</c:v>
                </c:pt>
                <c:pt idx="5499">
                  <c:v>-6.3783190000000003</c:v>
                </c:pt>
                <c:pt idx="5500">
                  <c:v>-6.3693689999999998</c:v>
                </c:pt>
                <c:pt idx="5501">
                  <c:v>-6.3605669999999996</c:v>
                </c:pt>
                <c:pt idx="5502">
                  <c:v>-6.3451079999999997</c:v>
                </c:pt>
                <c:pt idx="5503">
                  <c:v>-6.3451079999999997</c:v>
                </c:pt>
                <c:pt idx="5504">
                  <c:v>-6.2391019999999999</c:v>
                </c:pt>
                <c:pt idx="5505">
                  <c:v>-6.2391019999999999</c:v>
                </c:pt>
                <c:pt idx="5506">
                  <c:v>-6.2349309999999996</c:v>
                </c:pt>
                <c:pt idx="5507">
                  <c:v>-6.229368</c:v>
                </c:pt>
                <c:pt idx="5508">
                  <c:v>-6.2235019999999999</c:v>
                </c:pt>
                <c:pt idx="5509">
                  <c:v>-6.2181829999999998</c:v>
                </c:pt>
                <c:pt idx="5510">
                  <c:v>-6.2086790000000001</c:v>
                </c:pt>
                <c:pt idx="5511">
                  <c:v>-6.2086790000000001</c:v>
                </c:pt>
                <c:pt idx="5512">
                  <c:v>-6.1572820000000004</c:v>
                </c:pt>
                <c:pt idx="5513">
                  <c:v>-6.1572820000000004</c:v>
                </c:pt>
                <c:pt idx="5514">
                  <c:v>-6.1545129999999997</c:v>
                </c:pt>
                <c:pt idx="5515">
                  <c:v>-6.1495939999999996</c:v>
                </c:pt>
                <c:pt idx="5516">
                  <c:v>-6.1460340000000002</c:v>
                </c:pt>
                <c:pt idx="5517">
                  <c:v>-6.1422629999999998</c:v>
                </c:pt>
                <c:pt idx="5518">
                  <c:v>-6.0978890000000003</c:v>
                </c:pt>
                <c:pt idx="5519">
                  <c:v>-6.0978890000000003</c:v>
                </c:pt>
                <c:pt idx="5520">
                  <c:v>-6.106859</c:v>
                </c:pt>
                <c:pt idx="5521">
                  <c:v>-6.1122009999999998</c:v>
                </c:pt>
                <c:pt idx="5522">
                  <c:v>-6.1195180000000002</c:v>
                </c:pt>
                <c:pt idx="5523">
                  <c:v>-6.1295570000000001</c:v>
                </c:pt>
                <c:pt idx="5524">
                  <c:v>-6.1425489999999998</c:v>
                </c:pt>
                <c:pt idx="5525">
                  <c:v>-6.1587120000000004</c:v>
                </c:pt>
                <c:pt idx="5526">
                  <c:v>-6.180841</c:v>
                </c:pt>
                <c:pt idx="5527">
                  <c:v>-6.180841</c:v>
                </c:pt>
                <c:pt idx="5528">
                  <c:v>-6.2293830000000003</c:v>
                </c:pt>
                <c:pt idx="5529">
                  <c:v>-6.2600920000000002</c:v>
                </c:pt>
                <c:pt idx="5530">
                  <c:v>-6.2944620000000002</c:v>
                </c:pt>
                <c:pt idx="5531">
                  <c:v>-6.3324179999999997</c:v>
                </c:pt>
                <c:pt idx="5532">
                  <c:v>-6.3737969999999997</c:v>
                </c:pt>
                <c:pt idx="5533">
                  <c:v>-6.4183490000000001</c:v>
                </c:pt>
                <c:pt idx="5534">
                  <c:v>-6.525728</c:v>
                </c:pt>
                <c:pt idx="5535">
                  <c:v>-6.525728</c:v>
                </c:pt>
                <c:pt idx="5536">
                  <c:v>-6.6173169999999999</c:v>
                </c:pt>
                <c:pt idx="5537">
                  <c:v>-6.67157</c:v>
                </c:pt>
                <c:pt idx="5538">
                  <c:v>-6.7272610000000004</c:v>
                </c:pt>
                <c:pt idx="5539">
                  <c:v>-6.7841480000000001</c:v>
                </c:pt>
                <c:pt idx="5540">
                  <c:v>-6.8399669999999997</c:v>
                </c:pt>
                <c:pt idx="5541">
                  <c:v>-6.8987259999999999</c:v>
                </c:pt>
                <c:pt idx="5542">
                  <c:v>-7.0373619999999999</c:v>
                </c:pt>
                <c:pt idx="5543">
                  <c:v>-7.0373619999999999</c:v>
                </c:pt>
                <c:pt idx="5544">
                  <c:v>-7.1468949999999998</c:v>
                </c:pt>
                <c:pt idx="5545">
                  <c:v>-7.2089030000000003</c:v>
                </c:pt>
                <c:pt idx="5546">
                  <c:v>-7.270232</c:v>
                </c:pt>
                <c:pt idx="5547">
                  <c:v>-7.3342859999999996</c:v>
                </c:pt>
                <c:pt idx="5548">
                  <c:v>-7.3990619999999998</c:v>
                </c:pt>
                <c:pt idx="5549">
                  <c:v>-7.4658340000000001</c:v>
                </c:pt>
                <c:pt idx="5550">
                  <c:v>-7.6228309999999997</c:v>
                </c:pt>
                <c:pt idx="5551">
                  <c:v>-7.6228309999999997</c:v>
                </c:pt>
                <c:pt idx="5552">
                  <c:v>-7.7436850000000002</c:v>
                </c:pt>
                <c:pt idx="5553">
                  <c:v>-7.8142560000000003</c:v>
                </c:pt>
                <c:pt idx="5554">
                  <c:v>-7.8861670000000004</c:v>
                </c:pt>
                <c:pt idx="5555">
                  <c:v>-7.9547929999999996</c:v>
                </c:pt>
                <c:pt idx="5556">
                  <c:v>-8.0245929999999994</c:v>
                </c:pt>
                <c:pt idx="5557">
                  <c:v>-8.0956510000000002</c:v>
                </c:pt>
                <c:pt idx="5558">
                  <c:v>-8.2721060000000008</c:v>
                </c:pt>
                <c:pt idx="5559">
                  <c:v>-8.2721060000000008</c:v>
                </c:pt>
                <c:pt idx="5560">
                  <c:v>-8.3914690000000007</c:v>
                </c:pt>
                <c:pt idx="5561">
                  <c:v>-8.4628549999999994</c:v>
                </c:pt>
                <c:pt idx="5562">
                  <c:v>-8.5358649999999994</c:v>
                </c:pt>
                <c:pt idx="5563">
                  <c:v>-8.60304</c:v>
                </c:pt>
                <c:pt idx="5564">
                  <c:v>-8.6744540000000008</c:v>
                </c:pt>
                <c:pt idx="5565">
                  <c:v>-8.7480209999999996</c:v>
                </c:pt>
                <c:pt idx="5566">
                  <c:v>-8.9539349999999995</c:v>
                </c:pt>
                <c:pt idx="5567">
                  <c:v>-8.9539349999999995</c:v>
                </c:pt>
                <c:pt idx="5568">
                  <c:v>-9.0823870000000007</c:v>
                </c:pt>
                <c:pt idx="5569">
                  <c:v>-9.1632730000000002</c:v>
                </c:pt>
                <c:pt idx="5570">
                  <c:v>-9.2426499999999994</c:v>
                </c:pt>
                <c:pt idx="5571">
                  <c:v>-9.3259039999999995</c:v>
                </c:pt>
                <c:pt idx="5572">
                  <c:v>-9.4130540000000007</c:v>
                </c:pt>
                <c:pt idx="5573">
                  <c:v>-9.5040910000000007</c:v>
                </c:pt>
                <c:pt idx="5574">
                  <c:v>-9.7924050000000005</c:v>
                </c:pt>
                <c:pt idx="5575">
                  <c:v>-9.7924050000000005</c:v>
                </c:pt>
                <c:pt idx="5576">
                  <c:v>-9.9508259999999993</c:v>
                </c:pt>
                <c:pt idx="5577">
                  <c:v>-10.053946</c:v>
                </c:pt>
                <c:pt idx="5578">
                  <c:v>-10.153026000000001</c:v>
                </c:pt>
                <c:pt idx="5579">
                  <c:v>-10.260672</c:v>
                </c:pt>
                <c:pt idx="5580">
                  <c:v>-10.368478</c:v>
                </c:pt>
                <c:pt idx="5581">
                  <c:v>-10.479979</c:v>
                </c:pt>
                <c:pt idx="5582">
                  <c:v>-10.865036</c:v>
                </c:pt>
                <c:pt idx="5583">
                  <c:v>-10.865036</c:v>
                </c:pt>
                <c:pt idx="5584">
                  <c:v>-11.046393999999999</c:v>
                </c:pt>
                <c:pt idx="5585">
                  <c:v>-11.153866000000001</c:v>
                </c:pt>
                <c:pt idx="5586">
                  <c:v>-11.254182</c:v>
                </c:pt>
                <c:pt idx="5587">
                  <c:v>-11.344007</c:v>
                </c:pt>
                <c:pt idx="5588">
                  <c:v>-11.414512</c:v>
                </c:pt>
                <c:pt idx="5589">
                  <c:v>-11.473689</c:v>
                </c:pt>
                <c:pt idx="5590">
                  <c:v>-11.639067000000001</c:v>
                </c:pt>
                <c:pt idx="5591">
                  <c:v>-11.639067000000001</c:v>
                </c:pt>
                <c:pt idx="5592">
                  <c:v>-11.659608</c:v>
                </c:pt>
                <c:pt idx="5593">
                  <c:v>-11.655643</c:v>
                </c:pt>
                <c:pt idx="5594">
                  <c:v>-11.642467999999999</c:v>
                </c:pt>
                <c:pt idx="5595">
                  <c:v>-11.622536999999999</c:v>
                </c:pt>
                <c:pt idx="5596">
                  <c:v>-11.598433</c:v>
                </c:pt>
                <c:pt idx="5597">
                  <c:v>-11.572127999999999</c:v>
                </c:pt>
                <c:pt idx="5598">
                  <c:v>-11.493828000000001</c:v>
                </c:pt>
                <c:pt idx="5599">
                  <c:v>-11.493828000000001</c:v>
                </c:pt>
                <c:pt idx="5600">
                  <c:v>-11.493828000000001</c:v>
                </c:pt>
                <c:pt idx="5601">
                  <c:v>-11.478973</c:v>
                </c:pt>
                <c:pt idx="5602">
                  <c:v>-11.459092</c:v>
                </c:pt>
                <c:pt idx="5603">
                  <c:v>-11.446192</c:v>
                </c:pt>
                <c:pt idx="5604">
                  <c:v>-11.441725</c:v>
                </c:pt>
                <c:pt idx="5605">
                  <c:v>-11.446634</c:v>
                </c:pt>
                <c:pt idx="5606">
                  <c:v>-11.496751</c:v>
                </c:pt>
                <c:pt idx="5607">
                  <c:v>-11.724114</c:v>
                </c:pt>
                <c:pt idx="5608">
                  <c:v>-11.724114</c:v>
                </c:pt>
                <c:pt idx="5609">
                  <c:v>-11.724114</c:v>
                </c:pt>
                <c:pt idx="5610">
                  <c:v>-11.815951999999999</c:v>
                </c:pt>
                <c:pt idx="5611">
                  <c:v>-11.904742000000001</c:v>
                </c:pt>
                <c:pt idx="5612">
                  <c:v>-12.007776</c:v>
                </c:pt>
                <c:pt idx="5613">
                  <c:v>-12.117796999999999</c:v>
                </c:pt>
                <c:pt idx="5614">
                  <c:v>-12.387093</c:v>
                </c:pt>
                <c:pt idx="5615">
                  <c:v>-13.748711999999999</c:v>
                </c:pt>
                <c:pt idx="5616">
                  <c:v>-13.748711999999999</c:v>
                </c:pt>
                <c:pt idx="5617">
                  <c:v>-13.826876</c:v>
                </c:pt>
                <c:pt idx="5618">
                  <c:v>-13.914982</c:v>
                </c:pt>
                <c:pt idx="5619">
                  <c:v>-14.067805</c:v>
                </c:pt>
                <c:pt idx="5620">
                  <c:v>-14.222299</c:v>
                </c:pt>
                <c:pt idx="5621">
                  <c:v>-14.374639999999999</c:v>
                </c:pt>
                <c:pt idx="5622">
                  <c:v>-14.665316000000001</c:v>
                </c:pt>
                <c:pt idx="5623">
                  <c:v>-15.139847</c:v>
                </c:pt>
                <c:pt idx="5624">
                  <c:v>-15.139847</c:v>
                </c:pt>
                <c:pt idx="5625">
                  <c:v>-15.214327000000001</c:v>
                </c:pt>
                <c:pt idx="5626">
                  <c:v>-15.335255</c:v>
                </c:pt>
                <c:pt idx="5627">
                  <c:v>-15.44623</c:v>
                </c:pt>
                <c:pt idx="5628">
                  <c:v>-15.546457</c:v>
                </c:pt>
                <c:pt idx="5629">
                  <c:v>-15.635516000000001</c:v>
                </c:pt>
                <c:pt idx="5630">
                  <c:v>-15.776866</c:v>
                </c:pt>
                <c:pt idx="5631">
                  <c:v>-16.128070000000001</c:v>
                </c:pt>
                <c:pt idx="5632">
                  <c:v>-16.128070000000001</c:v>
                </c:pt>
                <c:pt idx="5633">
                  <c:v>-16.142154999999999</c:v>
                </c:pt>
                <c:pt idx="5634">
                  <c:v>-16.159472000000001</c:v>
                </c:pt>
                <c:pt idx="5635">
                  <c:v>-16.173683</c:v>
                </c:pt>
                <c:pt idx="5636">
                  <c:v>-16.179589</c:v>
                </c:pt>
                <c:pt idx="5637">
                  <c:v>-16.17923</c:v>
                </c:pt>
                <c:pt idx="5638">
                  <c:v>-16.161355</c:v>
                </c:pt>
                <c:pt idx="5639">
                  <c:v>-16.111353999999999</c:v>
                </c:pt>
                <c:pt idx="5640">
                  <c:v>-16.111353999999999</c:v>
                </c:pt>
                <c:pt idx="5641">
                  <c:v>-16.094766</c:v>
                </c:pt>
                <c:pt idx="5642">
                  <c:v>-16.071306</c:v>
                </c:pt>
                <c:pt idx="5643">
                  <c:v>-16.045679</c:v>
                </c:pt>
                <c:pt idx="5644">
                  <c:v>-16.020382999999999</c:v>
                </c:pt>
                <c:pt idx="5645">
                  <c:v>-15.997061</c:v>
                </c:pt>
                <c:pt idx="5646">
                  <c:v>-15.935496000000001</c:v>
                </c:pt>
                <c:pt idx="5647">
                  <c:v>-15.929078000000001</c:v>
                </c:pt>
                <c:pt idx="5648">
                  <c:v>-15.929423</c:v>
                </c:pt>
                <c:pt idx="5649">
                  <c:v>-15.938769000000001</c:v>
                </c:pt>
                <c:pt idx="5650">
                  <c:v>-15.957428999999999</c:v>
                </c:pt>
                <c:pt idx="5651">
                  <c:v>-15.985582000000001</c:v>
                </c:pt>
                <c:pt idx="5652">
                  <c:v>-16.023092999999999</c:v>
                </c:pt>
                <c:pt idx="5653">
                  <c:v>-16.075904000000001</c:v>
                </c:pt>
                <c:pt idx="5654">
                  <c:v>-16.25787</c:v>
                </c:pt>
                <c:pt idx="5655">
                  <c:v>-16.296804999999999</c:v>
                </c:pt>
                <c:pt idx="5656">
                  <c:v>-16.361692999999999</c:v>
                </c:pt>
                <c:pt idx="5657">
                  <c:v>-16.435516</c:v>
                </c:pt>
                <c:pt idx="5658">
                  <c:v>-16.514095999999999</c:v>
                </c:pt>
                <c:pt idx="5659">
                  <c:v>-16.596540000000001</c:v>
                </c:pt>
                <c:pt idx="5660">
                  <c:v>-16.681906999999999</c:v>
                </c:pt>
                <c:pt idx="5661">
                  <c:v>-16.765553000000001</c:v>
                </c:pt>
                <c:pt idx="5662">
                  <c:v>-17.037842999999999</c:v>
                </c:pt>
                <c:pt idx="5663">
                  <c:v>-17.092510999999998</c:v>
                </c:pt>
                <c:pt idx="5664">
                  <c:v>-17.1751</c:v>
                </c:pt>
                <c:pt idx="5665">
                  <c:v>-17.256406999999999</c:v>
                </c:pt>
                <c:pt idx="5666">
                  <c:v>-17.335757000000001</c:v>
                </c:pt>
                <c:pt idx="5667">
                  <c:v>-17.412500000000001</c:v>
                </c:pt>
                <c:pt idx="5668">
                  <c:v>-17.482966000000001</c:v>
                </c:pt>
                <c:pt idx="5669">
                  <c:v>-17.546510000000001</c:v>
                </c:pt>
                <c:pt idx="5670">
                  <c:v>-17.731394999999999</c:v>
                </c:pt>
                <c:pt idx="5671">
                  <c:v>-17.761659000000002</c:v>
                </c:pt>
                <c:pt idx="5672">
                  <c:v>-17.803954000000001</c:v>
                </c:pt>
                <c:pt idx="5673">
                  <c:v>-17.840212000000001</c:v>
                </c:pt>
                <c:pt idx="5674">
                  <c:v>-17.868874999999999</c:v>
                </c:pt>
                <c:pt idx="5675">
                  <c:v>-17.892515</c:v>
                </c:pt>
                <c:pt idx="5676">
                  <c:v>-17.909739999999999</c:v>
                </c:pt>
                <c:pt idx="5677">
                  <c:v>-17.920638</c:v>
                </c:pt>
                <c:pt idx="5678">
                  <c:v>-17.92455</c:v>
                </c:pt>
                <c:pt idx="5679">
                  <c:v>-17.918389000000001</c:v>
                </c:pt>
                <c:pt idx="5680">
                  <c:v>-17.904859999999999</c:v>
                </c:pt>
                <c:pt idx="5681">
                  <c:v>-17.885552000000001</c:v>
                </c:pt>
                <c:pt idx="5682">
                  <c:v>-17.861143999999999</c:v>
                </c:pt>
                <c:pt idx="5683">
                  <c:v>-17.832080000000001</c:v>
                </c:pt>
                <c:pt idx="5684">
                  <c:v>-17.798773000000001</c:v>
                </c:pt>
                <c:pt idx="5685">
                  <c:v>-17.761697000000002</c:v>
                </c:pt>
                <c:pt idx="5686">
                  <c:v>-17.617968000000001</c:v>
                </c:pt>
                <c:pt idx="5687">
                  <c:v>-17.589822999999999</c:v>
                </c:pt>
                <c:pt idx="5688">
                  <c:v>-17.540623</c:v>
                </c:pt>
                <c:pt idx="5689">
                  <c:v>-17.491033999999999</c:v>
                </c:pt>
                <c:pt idx="5690">
                  <c:v>-17.440349000000001</c:v>
                </c:pt>
                <c:pt idx="5691">
                  <c:v>-17.392437999999999</c:v>
                </c:pt>
                <c:pt idx="5692">
                  <c:v>-17.343378000000001</c:v>
                </c:pt>
                <c:pt idx="5693">
                  <c:v>-17.296060000000001</c:v>
                </c:pt>
                <c:pt idx="5694">
                  <c:v>-17.135649999999998</c:v>
                </c:pt>
                <c:pt idx="5695">
                  <c:v>-17.109535000000001</c:v>
                </c:pt>
                <c:pt idx="5696">
                  <c:v>-17.069068000000001</c:v>
                </c:pt>
                <c:pt idx="5697">
                  <c:v>-17.033304000000001</c:v>
                </c:pt>
                <c:pt idx="5698">
                  <c:v>-16.998331</c:v>
                </c:pt>
                <c:pt idx="5699">
                  <c:v>-16.965906</c:v>
                </c:pt>
                <c:pt idx="5700">
                  <c:v>-16.935911999999998</c:v>
                </c:pt>
                <c:pt idx="5701">
                  <c:v>-16.908135999999999</c:v>
                </c:pt>
                <c:pt idx="5702">
                  <c:v>-16.804762</c:v>
                </c:pt>
                <c:pt idx="5703">
                  <c:v>-16.791691</c:v>
                </c:pt>
                <c:pt idx="5704">
                  <c:v>-16.766915000000001</c:v>
                </c:pt>
                <c:pt idx="5705">
                  <c:v>-16.742816999999999</c:v>
                </c:pt>
                <c:pt idx="5706">
                  <c:v>-16.718792000000001</c:v>
                </c:pt>
                <c:pt idx="5707">
                  <c:v>-16.695647999999998</c:v>
                </c:pt>
                <c:pt idx="5708">
                  <c:v>-16.670456000000001</c:v>
                </c:pt>
                <c:pt idx="5709">
                  <c:v>-16.643066000000001</c:v>
                </c:pt>
                <c:pt idx="5710">
                  <c:v>-16.524584999999998</c:v>
                </c:pt>
                <c:pt idx="5711">
                  <c:v>-16.505773999999999</c:v>
                </c:pt>
                <c:pt idx="5712">
                  <c:v>-16.47156</c:v>
                </c:pt>
                <c:pt idx="5713">
                  <c:v>-16.432535999999999</c:v>
                </c:pt>
                <c:pt idx="5714">
                  <c:v>-16.390613999999999</c:v>
                </c:pt>
                <c:pt idx="5715">
                  <c:v>-16.346626000000001</c:v>
                </c:pt>
                <c:pt idx="5716">
                  <c:v>-16.298234999999998</c:v>
                </c:pt>
                <c:pt idx="5717">
                  <c:v>-16.247232</c:v>
                </c:pt>
                <c:pt idx="5718">
                  <c:v>-16.050179</c:v>
                </c:pt>
                <c:pt idx="5719">
                  <c:v>-16.020118</c:v>
                </c:pt>
                <c:pt idx="5720">
                  <c:v>-15.903596</c:v>
                </c:pt>
                <c:pt idx="5721">
                  <c:v>-15.845805</c:v>
                </c:pt>
                <c:pt idx="5722">
                  <c:v>-15.845805</c:v>
                </c:pt>
                <c:pt idx="5723">
                  <c:v>-15.784084</c:v>
                </c:pt>
                <c:pt idx="5724">
                  <c:v>-15.722912000000001</c:v>
                </c:pt>
                <c:pt idx="5725">
                  <c:v>-15.661977</c:v>
                </c:pt>
                <c:pt idx="5726">
                  <c:v>-15.438767</c:v>
                </c:pt>
                <c:pt idx="5727">
                  <c:v>-15.408072000000001</c:v>
                </c:pt>
                <c:pt idx="5728">
                  <c:v>-15.351087</c:v>
                </c:pt>
                <c:pt idx="5729">
                  <c:v>-15.296390000000001</c:v>
                </c:pt>
                <c:pt idx="5730">
                  <c:v>-15.243553</c:v>
                </c:pt>
                <c:pt idx="5731">
                  <c:v>-15.148218</c:v>
                </c:pt>
                <c:pt idx="5732">
                  <c:v>-15.102072</c:v>
                </c:pt>
                <c:pt idx="5733">
                  <c:v>-15.102072</c:v>
                </c:pt>
                <c:pt idx="5734">
                  <c:v>-14.926489</c:v>
                </c:pt>
                <c:pt idx="5735">
                  <c:v>-14.906224999999999</c:v>
                </c:pt>
                <c:pt idx="5736">
                  <c:v>-14.823714000000001</c:v>
                </c:pt>
                <c:pt idx="5737">
                  <c:v>-14.780533</c:v>
                </c:pt>
                <c:pt idx="5738">
                  <c:v>-14.733783000000001</c:v>
                </c:pt>
                <c:pt idx="5739">
                  <c:v>-14.682176999999999</c:v>
                </c:pt>
                <c:pt idx="5740">
                  <c:v>-14.628291000000001</c:v>
                </c:pt>
                <c:pt idx="5741">
                  <c:v>-14.628291000000001</c:v>
                </c:pt>
                <c:pt idx="5742">
                  <c:v>-14.386203</c:v>
                </c:pt>
                <c:pt idx="5743">
                  <c:v>-14.345523999999999</c:v>
                </c:pt>
                <c:pt idx="5744">
                  <c:v>-14.187659</c:v>
                </c:pt>
                <c:pt idx="5745">
                  <c:v>-14.096514000000001</c:v>
                </c:pt>
                <c:pt idx="5746">
                  <c:v>-14.000634</c:v>
                </c:pt>
                <c:pt idx="5747">
                  <c:v>-13.8971</c:v>
                </c:pt>
                <c:pt idx="5748">
                  <c:v>-13.788017</c:v>
                </c:pt>
                <c:pt idx="5749">
                  <c:v>-13.788017</c:v>
                </c:pt>
                <c:pt idx="5750">
                  <c:v>-13.373315</c:v>
                </c:pt>
                <c:pt idx="5751">
                  <c:v>-13.307998</c:v>
                </c:pt>
                <c:pt idx="5752">
                  <c:v>-13.064208000000001</c:v>
                </c:pt>
                <c:pt idx="5753">
                  <c:v>-12.936363</c:v>
                </c:pt>
                <c:pt idx="5754">
                  <c:v>-12.803869000000001</c:v>
                </c:pt>
                <c:pt idx="5755">
                  <c:v>-12.669343</c:v>
                </c:pt>
                <c:pt idx="5756">
                  <c:v>-12.533522</c:v>
                </c:pt>
                <c:pt idx="5757">
                  <c:v>-12.533522</c:v>
                </c:pt>
                <c:pt idx="5758">
                  <c:v>-11.692641</c:v>
                </c:pt>
                <c:pt idx="5759">
                  <c:v>-11.626946</c:v>
                </c:pt>
                <c:pt idx="5760">
                  <c:v>-11.402246999999999</c:v>
                </c:pt>
                <c:pt idx="5761">
                  <c:v>-11.266802</c:v>
                </c:pt>
                <c:pt idx="5762">
                  <c:v>-11.132250000000001</c:v>
                </c:pt>
                <c:pt idx="5763">
                  <c:v>-10.998824000000001</c:v>
                </c:pt>
                <c:pt idx="5764">
                  <c:v>-10.866535000000001</c:v>
                </c:pt>
                <c:pt idx="5765">
                  <c:v>-10.866535000000001</c:v>
                </c:pt>
                <c:pt idx="5766">
                  <c:v>-10.395068</c:v>
                </c:pt>
                <c:pt idx="5767">
                  <c:v>-10.318407000000001</c:v>
                </c:pt>
                <c:pt idx="5768">
                  <c:v>-10.071232</c:v>
                </c:pt>
                <c:pt idx="5769">
                  <c:v>-9.9494430000000005</c:v>
                </c:pt>
                <c:pt idx="5770">
                  <c:v>-9.8325099999999992</c:v>
                </c:pt>
                <c:pt idx="5771">
                  <c:v>-9.7215349999999994</c:v>
                </c:pt>
                <c:pt idx="5772">
                  <c:v>-9.6174850000000003</c:v>
                </c:pt>
                <c:pt idx="5773">
                  <c:v>-9.6174850000000003</c:v>
                </c:pt>
                <c:pt idx="5774">
                  <c:v>-9.0613440000000001</c:v>
                </c:pt>
                <c:pt idx="5775">
                  <c:v>-9.0012190000000007</c:v>
                </c:pt>
                <c:pt idx="5776">
                  <c:v>-8.9489730000000005</c:v>
                </c:pt>
                <c:pt idx="5777">
                  <c:v>-8.9054970000000004</c:v>
                </c:pt>
                <c:pt idx="5778">
                  <c:v>-8.8700030000000005</c:v>
                </c:pt>
                <c:pt idx="5779">
                  <c:v>-8.8700030000000005</c:v>
                </c:pt>
                <c:pt idx="5780">
                  <c:v>-8.8700030000000005</c:v>
                </c:pt>
                <c:pt idx="5781">
                  <c:v>-8.7366919999999997</c:v>
                </c:pt>
                <c:pt idx="5782">
                  <c:v>-8.7089750000000006</c:v>
                </c:pt>
                <c:pt idx="5783">
                  <c:v>-8.7051940000000005</c:v>
                </c:pt>
                <c:pt idx="5784">
                  <c:v>-8.7059200000000008</c:v>
                </c:pt>
                <c:pt idx="5785">
                  <c:v>-8.7102280000000007</c:v>
                </c:pt>
                <c:pt idx="5786">
                  <c:v>-8.7179549999999999</c:v>
                </c:pt>
                <c:pt idx="5787">
                  <c:v>-8.7179549999999999</c:v>
                </c:pt>
                <c:pt idx="5788">
                  <c:v>-8.7179549999999999</c:v>
                </c:pt>
                <c:pt idx="5789">
                  <c:v>-8.7136270000000007</c:v>
                </c:pt>
                <c:pt idx="5790">
                  <c:v>-8.7553110000000007</c:v>
                </c:pt>
                <c:pt idx="5791">
                  <c:v>-8.7708910000000007</c:v>
                </c:pt>
                <c:pt idx="5792">
                  <c:v>-8.7872039999999991</c:v>
                </c:pt>
                <c:pt idx="5793">
                  <c:v>-8.8036569999999994</c:v>
                </c:pt>
                <c:pt idx="5794">
                  <c:v>-8.8204609999999999</c:v>
                </c:pt>
                <c:pt idx="5795">
                  <c:v>-8.8204609999999999</c:v>
                </c:pt>
                <c:pt idx="5796">
                  <c:v>-8.8204609999999999</c:v>
                </c:pt>
                <c:pt idx="5797">
                  <c:v>-8.8432259999999996</c:v>
                </c:pt>
                <c:pt idx="5798">
                  <c:v>-8.8987580000000008</c:v>
                </c:pt>
                <c:pt idx="5799">
                  <c:v>-8.9230809999999998</c:v>
                </c:pt>
                <c:pt idx="5800">
                  <c:v>-8.9512230000000006</c:v>
                </c:pt>
                <c:pt idx="5801">
                  <c:v>-8.9835799999999999</c:v>
                </c:pt>
                <c:pt idx="5802">
                  <c:v>-9.0198820000000008</c:v>
                </c:pt>
                <c:pt idx="5803">
                  <c:v>-9.0198820000000008</c:v>
                </c:pt>
                <c:pt idx="5804">
                  <c:v>-9.0198820000000008</c:v>
                </c:pt>
                <c:pt idx="5805">
                  <c:v>-9.1239830000000008</c:v>
                </c:pt>
                <c:pt idx="5806">
                  <c:v>-9.2595130000000001</c:v>
                </c:pt>
                <c:pt idx="5807">
                  <c:v>-9.3170330000000003</c:v>
                </c:pt>
                <c:pt idx="5808">
                  <c:v>-9.3766780000000001</c:v>
                </c:pt>
                <c:pt idx="5809">
                  <c:v>-9.4371969999999994</c:v>
                </c:pt>
                <c:pt idx="5810">
                  <c:v>-9.5013310000000004</c:v>
                </c:pt>
                <c:pt idx="5811">
                  <c:v>-9.5013310000000004</c:v>
                </c:pt>
                <c:pt idx="5812">
                  <c:v>-9.5013310000000004</c:v>
                </c:pt>
                <c:pt idx="5813">
                  <c:v>-9.6853770000000008</c:v>
                </c:pt>
                <c:pt idx="5814">
                  <c:v>-9.8427100000000003</c:v>
                </c:pt>
                <c:pt idx="5815">
                  <c:v>-9.8881960000000007</c:v>
                </c:pt>
                <c:pt idx="5816">
                  <c:v>-9.9274360000000001</c:v>
                </c:pt>
                <c:pt idx="5817">
                  <c:v>-9.9574189999999998</c:v>
                </c:pt>
                <c:pt idx="5818">
                  <c:v>-9.9782069999999994</c:v>
                </c:pt>
                <c:pt idx="5819">
                  <c:v>-9.9782069999999994</c:v>
                </c:pt>
                <c:pt idx="5820">
                  <c:v>-9.9782069999999994</c:v>
                </c:pt>
                <c:pt idx="5821">
                  <c:v>-9.9892780000000005</c:v>
                </c:pt>
                <c:pt idx="5822">
                  <c:v>-9.9706569999999992</c:v>
                </c:pt>
                <c:pt idx="5823">
                  <c:v>-9.9459959999999992</c:v>
                </c:pt>
                <c:pt idx="5824">
                  <c:v>-9.9138680000000008</c:v>
                </c:pt>
                <c:pt idx="5825">
                  <c:v>-9.8771880000000003</c:v>
                </c:pt>
                <c:pt idx="5826">
                  <c:v>-9.8330110000000008</c:v>
                </c:pt>
                <c:pt idx="5827">
                  <c:v>-9.8330110000000008</c:v>
                </c:pt>
                <c:pt idx="5828">
                  <c:v>-9.8330110000000008</c:v>
                </c:pt>
                <c:pt idx="5829">
                  <c:v>-9.6382449999999995</c:v>
                </c:pt>
                <c:pt idx="5830">
                  <c:v>-9.3737530000000007</c:v>
                </c:pt>
                <c:pt idx="5831">
                  <c:v>-9.3157150000000009</c:v>
                </c:pt>
                <c:pt idx="5832">
                  <c:v>-9.2608320000000006</c:v>
                </c:pt>
                <c:pt idx="5833">
                  <c:v>-9.2608320000000006</c:v>
                </c:pt>
                <c:pt idx="5834">
                  <c:v>-9.2608320000000006</c:v>
                </c:pt>
                <c:pt idx="5835">
                  <c:v>-9.2608320000000006</c:v>
                </c:pt>
                <c:pt idx="5836">
                  <c:v>-9.0598489999999998</c:v>
                </c:pt>
                <c:pt idx="5837">
                  <c:v>-9.0598489999999998</c:v>
                </c:pt>
                <c:pt idx="5838">
                  <c:v>-8.8656079999999999</c:v>
                </c:pt>
                <c:pt idx="5839">
                  <c:v>-8.8656079999999999</c:v>
                </c:pt>
                <c:pt idx="5840">
                  <c:v>-8.7914960000000004</c:v>
                </c:pt>
                <c:pt idx="5841">
                  <c:v>-8.7914960000000004</c:v>
                </c:pt>
                <c:pt idx="5842">
                  <c:v>-8.7914960000000004</c:v>
                </c:pt>
                <c:pt idx="5843">
                  <c:v>-8.7923109999999998</c:v>
                </c:pt>
                <c:pt idx="5844">
                  <c:v>-8.7876270000000005</c:v>
                </c:pt>
                <c:pt idx="5845">
                  <c:v>-8.7863240000000005</c:v>
                </c:pt>
                <c:pt idx="5846">
                  <c:v>-8.7969190000000008</c:v>
                </c:pt>
                <c:pt idx="5847">
                  <c:v>-8.8042929999999995</c:v>
                </c:pt>
                <c:pt idx="5848">
                  <c:v>-8.8042929999999995</c:v>
                </c:pt>
                <c:pt idx="5849">
                  <c:v>-8.8042929999999995</c:v>
                </c:pt>
                <c:pt idx="5850">
                  <c:v>-8.7973400000000002</c:v>
                </c:pt>
                <c:pt idx="5851">
                  <c:v>-8.7973400000000002</c:v>
                </c:pt>
                <c:pt idx="5852">
                  <c:v>-8.7973400000000002</c:v>
                </c:pt>
                <c:pt idx="5853">
                  <c:v>-8.8079920000000005</c:v>
                </c:pt>
                <c:pt idx="5854">
                  <c:v>-8.8357650000000003</c:v>
                </c:pt>
                <c:pt idx="5855">
                  <c:v>-8.8448060000000002</c:v>
                </c:pt>
                <c:pt idx="5856">
                  <c:v>-8.8535299999999992</c:v>
                </c:pt>
                <c:pt idx="5857">
                  <c:v>-8.8618279999999992</c:v>
                </c:pt>
                <c:pt idx="5858">
                  <c:v>-8.8618279999999992</c:v>
                </c:pt>
                <c:pt idx="5859">
                  <c:v>-8.8618279999999992</c:v>
                </c:pt>
                <c:pt idx="5860">
                  <c:v>-8.8544250000000009</c:v>
                </c:pt>
                <c:pt idx="5861">
                  <c:v>-8.8544250000000009</c:v>
                </c:pt>
                <c:pt idx="5862">
                  <c:v>-8.8853670000000005</c:v>
                </c:pt>
                <c:pt idx="5863">
                  <c:v>-8.8926300000000005</c:v>
                </c:pt>
                <c:pt idx="5864">
                  <c:v>-8.9002320000000008</c:v>
                </c:pt>
                <c:pt idx="5865">
                  <c:v>-8.9083860000000001</c:v>
                </c:pt>
                <c:pt idx="5866">
                  <c:v>-8.9083860000000001</c:v>
                </c:pt>
                <c:pt idx="5867">
                  <c:v>-8.9083860000000001</c:v>
                </c:pt>
                <c:pt idx="5868">
                  <c:v>-8.9039529999999996</c:v>
                </c:pt>
                <c:pt idx="5869">
                  <c:v>-8.9039529999999996</c:v>
                </c:pt>
                <c:pt idx="5870">
                  <c:v>-8.9479640000000007</c:v>
                </c:pt>
                <c:pt idx="5871">
                  <c:v>-8.9599340000000005</c:v>
                </c:pt>
                <c:pt idx="5872">
                  <c:v>-8.9724120000000003</c:v>
                </c:pt>
                <c:pt idx="5873">
                  <c:v>-8.9854850000000006</c:v>
                </c:pt>
                <c:pt idx="5874">
                  <c:v>-8.9854850000000006</c:v>
                </c:pt>
                <c:pt idx="5875">
                  <c:v>-8.9854850000000006</c:v>
                </c:pt>
                <c:pt idx="5876">
                  <c:v>-8.9957539999999998</c:v>
                </c:pt>
                <c:pt idx="5877">
                  <c:v>-8.9957539999999998</c:v>
                </c:pt>
                <c:pt idx="5878">
                  <c:v>-9.0482429999999994</c:v>
                </c:pt>
                <c:pt idx="5879">
                  <c:v>-9.0601889999999994</c:v>
                </c:pt>
                <c:pt idx="5880">
                  <c:v>-9.0715439999999994</c:v>
                </c:pt>
                <c:pt idx="5881">
                  <c:v>-9.0822240000000001</c:v>
                </c:pt>
                <c:pt idx="5882">
                  <c:v>-9.0822240000000001</c:v>
                </c:pt>
                <c:pt idx="5883">
                  <c:v>-9.0822240000000001</c:v>
                </c:pt>
                <c:pt idx="5884">
                  <c:v>-9.0722240000000003</c:v>
                </c:pt>
                <c:pt idx="5885">
                  <c:v>-9.0722240000000003</c:v>
                </c:pt>
                <c:pt idx="5886">
                  <c:v>-9.1049140000000008</c:v>
                </c:pt>
                <c:pt idx="5887">
                  <c:v>-9.1103299999999994</c:v>
                </c:pt>
                <c:pt idx="5888">
                  <c:v>-9.1148290000000003</c:v>
                </c:pt>
                <c:pt idx="5889">
                  <c:v>-9.1187079999999998</c:v>
                </c:pt>
                <c:pt idx="5890">
                  <c:v>-9.1187079999999998</c:v>
                </c:pt>
                <c:pt idx="5891">
                  <c:v>-9.1187079999999998</c:v>
                </c:pt>
                <c:pt idx="5892">
                  <c:v>-9.0978929999999991</c:v>
                </c:pt>
                <c:pt idx="5893">
                  <c:v>-9.0978929999999991</c:v>
                </c:pt>
                <c:pt idx="5894">
                  <c:v>-9.1108390000000004</c:v>
                </c:pt>
                <c:pt idx="5895">
                  <c:v>-9.1126719999999999</c:v>
                </c:pt>
                <c:pt idx="5896">
                  <c:v>-9.114865</c:v>
                </c:pt>
                <c:pt idx="5897">
                  <c:v>-9.1175840000000008</c:v>
                </c:pt>
                <c:pt idx="5898">
                  <c:v>-9.1175840000000008</c:v>
                </c:pt>
                <c:pt idx="5899">
                  <c:v>-9.0976040000000005</c:v>
                </c:pt>
                <c:pt idx="5900">
                  <c:v>-9.0976040000000005</c:v>
                </c:pt>
                <c:pt idx="5901">
                  <c:v>-9.0976040000000005</c:v>
                </c:pt>
                <c:pt idx="5902">
                  <c:v>-9.1453399999999991</c:v>
                </c:pt>
                <c:pt idx="5903">
                  <c:v>-9.1453399999999991</c:v>
                </c:pt>
                <c:pt idx="5904">
                  <c:v>-9.1459379999999992</c:v>
                </c:pt>
                <c:pt idx="5905">
                  <c:v>-9.1459379999999992</c:v>
                </c:pt>
                <c:pt idx="5906">
                  <c:v>-9.1459379999999992</c:v>
                </c:pt>
                <c:pt idx="5907">
                  <c:v>-9.1673580000000001</c:v>
                </c:pt>
                <c:pt idx="5908">
                  <c:v>-9.1782419999999991</c:v>
                </c:pt>
                <c:pt idx="5909">
                  <c:v>-9.1895500000000006</c:v>
                </c:pt>
                <c:pt idx="5910">
                  <c:v>-9.2253579999999999</c:v>
                </c:pt>
                <c:pt idx="5911">
                  <c:v>-9.2253579999999999</c:v>
                </c:pt>
                <c:pt idx="5912">
                  <c:v>-9.2363269999999993</c:v>
                </c:pt>
                <c:pt idx="5913">
                  <c:v>-9.2363269999999993</c:v>
                </c:pt>
                <c:pt idx="5914">
                  <c:v>-9.2363269999999993</c:v>
                </c:pt>
                <c:pt idx="5915">
                  <c:v>-9.2609709999999996</c:v>
                </c:pt>
                <c:pt idx="5916">
                  <c:v>-9.2733340000000002</c:v>
                </c:pt>
                <c:pt idx="5917">
                  <c:v>-9.2857529999999997</c:v>
                </c:pt>
                <c:pt idx="5918">
                  <c:v>-9.3233680000000003</c:v>
                </c:pt>
                <c:pt idx="5919">
                  <c:v>-9.3233680000000003</c:v>
                </c:pt>
                <c:pt idx="5920">
                  <c:v>-9.3361850000000004</c:v>
                </c:pt>
                <c:pt idx="5921">
                  <c:v>-9.3361850000000004</c:v>
                </c:pt>
                <c:pt idx="5922">
                  <c:v>-9.3361850000000004</c:v>
                </c:pt>
                <c:pt idx="5923">
                  <c:v>-9.3615030000000008</c:v>
                </c:pt>
                <c:pt idx="5924">
                  <c:v>-9.3745239999999992</c:v>
                </c:pt>
                <c:pt idx="5925">
                  <c:v>-9.387791</c:v>
                </c:pt>
                <c:pt idx="5926">
                  <c:v>-9.4295259999999992</c:v>
                </c:pt>
                <c:pt idx="5927">
                  <c:v>-9.4295259999999992</c:v>
                </c:pt>
                <c:pt idx="5928">
                  <c:v>-9.4489059999999991</c:v>
                </c:pt>
                <c:pt idx="5929">
                  <c:v>-9.4489059999999991</c:v>
                </c:pt>
                <c:pt idx="5930">
                  <c:v>-9.4489059999999991</c:v>
                </c:pt>
                <c:pt idx="5931">
                  <c:v>-9.4780750000000005</c:v>
                </c:pt>
                <c:pt idx="5932">
                  <c:v>-9.4934700000000003</c:v>
                </c:pt>
                <c:pt idx="5933">
                  <c:v>-9.5090240000000001</c:v>
                </c:pt>
                <c:pt idx="5934">
                  <c:v>-9.5561369999999997</c:v>
                </c:pt>
                <c:pt idx="5935">
                  <c:v>-9.5561369999999997</c:v>
                </c:pt>
                <c:pt idx="5936">
                  <c:v>-9.5790520000000008</c:v>
                </c:pt>
                <c:pt idx="5937">
                  <c:v>-9.5790520000000008</c:v>
                </c:pt>
                <c:pt idx="5938">
                  <c:v>-9.5790520000000008</c:v>
                </c:pt>
                <c:pt idx="5939">
                  <c:v>-9.6087019999999992</c:v>
                </c:pt>
                <c:pt idx="5940">
                  <c:v>-9.6234909999999996</c:v>
                </c:pt>
                <c:pt idx="5941">
                  <c:v>-9.6376620000000006</c:v>
                </c:pt>
                <c:pt idx="5942">
                  <c:v>-9.6754200000000008</c:v>
                </c:pt>
                <c:pt idx="5943">
                  <c:v>-9.6754200000000008</c:v>
                </c:pt>
                <c:pt idx="5944">
                  <c:v>-9.6818279999999994</c:v>
                </c:pt>
                <c:pt idx="5945">
                  <c:v>-9.6818279999999994</c:v>
                </c:pt>
                <c:pt idx="5946">
                  <c:v>-9.6818279999999994</c:v>
                </c:pt>
                <c:pt idx="5947">
                  <c:v>-9.7017760000000006</c:v>
                </c:pt>
                <c:pt idx="5948">
                  <c:v>-9.7097960000000008</c:v>
                </c:pt>
                <c:pt idx="5949">
                  <c:v>-9.7169489999999996</c:v>
                </c:pt>
                <c:pt idx="5950">
                  <c:v>-9.7337749999999996</c:v>
                </c:pt>
                <c:pt idx="5951">
                  <c:v>-9.7337749999999996</c:v>
                </c:pt>
                <c:pt idx="5952">
                  <c:v>-9.7176580000000001</c:v>
                </c:pt>
                <c:pt idx="5953">
                  <c:v>-9.7176580000000001</c:v>
                </c:pt>
                <c:pt idx="5954">
                  <c:v>-9.7176580000000001</c:v>
                </c:pt>
                <c:pt idx="5955">
                  <c:v>-9.7283139999999992</c:v>
                </c:pt>
                <c:pt idx="5956">
                  <c:v>-9.7312100000000008</c:v>
                </c:pt>
                <c:pt idx="5957">
                  <c:v>-9.7345690000000005</c:v>
                </c:pt>
                <c:pt idx="5958">
                  <c:v>-9.7436179999999997</c:v>
                </c:pt>
                <c:pt idx="5959">
                  <c:v>-9.7436179999999997</c:v>
                </c:pt>
                <c:pt idx="5960">
                  <c:v>-9.7242440000000006</c:v>
                </c:pt>
                <c:pt idx="5961">
                  <c:v>-9.7242440000000006</c:v>
                </c:pt>
                <c:pt idx="5962">
                  <c:v>-9.7242440000000006</c:v>
                </c:pt>
                <c:pt idx="5963">
                  <c:v>-9.736326</c:v>
                </c:pt>
                <c:pt idx="5964">
                  <c:v>-9.7408809999999999</c:v>
                </c:pt>
                <c:pt idx="5965">
                  <c:v>-9.7458080000000002</c:v>
                </c:pt>
                <c:pt idx="5966">
                  <c:v>-9.7624490000000002</c:v>
                </c:pt>
                <c:pt idx="5967">
                  <c:v>-9.7624490000000002</c:v>
                </c:pt>
                <c:pt idx="5968">
                  <c:v>-9.7488130000000002</c:v>
                </c:pt>
                <c:pt idx="5969">
                  <c:v>-9.7488130000000002</c:v>
                </c:pt>
                <c:pt idx="5970">
                  <c:v>-9.7576289999999997</c:v>
                </c:pt>
                <c:pt idx="5971">
                  <c:v>-9.7639139999999998</c:v>
                </c:pt>
                <c:pt idx="5972">
                  <c:v>-9.7698809999999998</c:v>
                </c:pt>
                <c:pt idx="5973">
                  <c:v>-9.7758990000000008</c:v>
                </c:pt>
                <c:pt idx="5974">
                  <c:v>-9.7949889999999993</c:v>
                </c:pt>
                <c:pt idx="5975">
                  <c:v>-9.7949889999999993</c:v>
                </c:pt>
                <c:pt idx="5976">
                  <c:v>-9.7821990000000003</c:v>
                </c:pt>
                <c:pt idx="5977">
                  <c:v>-9.7821990000000003</c:v>
                </c:pt>
                <c:pt idx="5978">
                  <c:v>-9.7918099999999999</c:v>
                </c:pt>
                <c:pt idx="5979">
                  <c:v>-9.7979559999999992</c:v>
                </c:pt>
                <c:pt idx="5980">
                  <c:v>-9.8039369999999995</c:v>
                </c:pt>
                <c:pt idx="5981">
                  <c:v>-9.8100850000000008</c:v>
                </c:pt>
                <c:pt idx="5982">
                  <c:v>-9.8253149999999998</c:v>
                </c:pt>
                <c:pt idx="5983">
                  <c:v>-9.8253149999999998</c:v>
                </c:pt>
                <c:pt idx="5984">
                  <c:v>-9.8043169999999993</c:v>
                </c:pt>
                <c:pt idx="5985">
                  <c:v>-9.8043169999999993</c:v>
                </c:pt>
                <c:pt idx="5986">
                  <c:v>-9.8123760000000004</c:v>
                </c:pt>
                <c:pt idx="5987">
                  <c:v>-9.8153020000000009</c:v>
                </c:pt>
                <c:pt idx="5988">
                  <c:v>-9.8176609999999993</c:v>
                </c:pt>
                <c:pt idx="5989">
                  <c:v>-9.8194420000000004</c:v>
                </c:pt>
                <c:pt idx="5990">
                  <c:v>-9.8221570000000007</c:v>
                </c:pt>
                <c:pt idx="5991">
                  <c:v>-9.8221570000000007</c:v>
                </c:pt>
                <c:pt idx="5992">
                  <c:v>-9.7840199999999999</c:v>
                </c:pt>
                <c:pt idx="5993">
                  <c:v>-9.7840199999999999</c:v>
                </c:pt>
                <c:pt idx="5994">
                  <c:v>-9.7893380000000008</c:v>
                </c:pt>
                <c:pt idx="5995">
                  <c:v>-9.7876820000000002</c:v>
                </c:pt>
                <c:pt idx="5996">
                  <c:v>-9.7852879999999995</c:v>
                </c:pt>
                <c:pt idx="5997">
                  <c:v>-9.7824349999999995</c:v>
                </c:pt>
                <c:pt idx="5998">
                  <c:v>-9.7722460000000009</c:v>
                </c:pt>
                <c:pt idx="5999">
                  <c:v>-9.7722460000000009</c:v>
                </c:pt>
                <c:pt idx="6000">
                  <c:v>-9.7195090000000004</c:v>
                </c:pt>
                <c:pt idx="6001">
                  <c:v>-9.7195090000000004</c:v>
                </c:pt>
                <c:pt idx="6002">
                  <c:v>-9.7230139999999992</c:v>
                </c:pt>
                <c:pt idx="6003">
                  <c:v>-9.7173529999999992</c:v>
                </c:pt>
                <c:pt idx="6004">
                  <c:v>-9.7113669999999992</c:v>
                </c:pt>
                <c:pt idx="6005">
                  <c:v>-9.7050900000000002</c:v>
                </c:pt>
                <c:pt idx="6006">
                  <c:v>-9.685727</c:v>
                </c:pt>
                <c:pt idx="6007">
                  <c:v>-9.685727</c:v>
                </c:pt>
                <c:pt idx="6008">
                  <c:v>-9.5713000000000008</c:v>
                </c:pt>
                <c:pt idx="6009">
                  <c:v>-9.5713000000000008</c:v>
                </c:pt>
                <c:pt idx="6010">
                  <c:v>-9.5740420000000004</c:v>
                </c:pt>
                <c:pt idx="6011">
                  <c:v>-9.5666910000000005</c:v>
                </c:pt>
                <c:pt idx="6012">
                  <c:v>-9.5582630000000002</c:v>
                </c:pt>
                <c:pt idx="6013">
                  <c:v>-9.5498820000000002</c:v>
                </c:pt>
                <c:pt idx="6014">
                  <c:v>-9.5254549999999991</c:v>
                </c:pt>
                <c:pt idx="6015">
                  <c:v>-9.5254549999999991</c:v>
                </c:pt>
                <c:pt idx="6016">
                  <c:v>-9.4582320000000006</c:v>
                </c:pt>
                <c:pt idx="6017">
                  <c:v>-9.4582320000000006</c:v>
                </c:pt>
                <c:pt idx="6018">
                  <c:v>-9.4585860000000004</c:v>
                </c:pt>
                <c:pt idx="6019">
                  <c:v>-9.4497119999999999</c:v>
                </c:pt>
                <c:pt idx="6020">
                  <c:v>-9.4408100000000008</c:v>
                </c:pt>
                <c:pt idx="6021">
                  <c:v>-9.431851</c:v>
                </c:pt>
                <c:pt idx="6022">
                  <c:v>-9.4060050000000004</c:v>
                </c:pt>
                <c:pt idx="6023">
                  <c:v>-9.4060050000000004</c:v>
                </c:pt>
                <c:pt idx="6024">
                  <c:v>-9.3334069999999993</c:v>
                </c:pt>
                <c:pt idx="6025">
                  <c:v>-9.3334069999999993</c:v>
                </c:pt>
                <c:pt idx="6026">
                  <c:v>-9.3328889999999998</c:v>
                </c:pt>
                <c:pt idx="6027">
                  <c:v>-9.3227679999999999</c:v>
                </c:pt>
                <c:pt idx="6028">
                  <c:v>-9.313796</c:v>
                </c:pt>
                <c:pt idx="6029">
                  <c:v>-9.305669</c:v>
                </c:pt>
                <c:pt idx="6030">
                  <c:v>-9.2580179999999999</c:v>
                </c:pt>
                <c:pt idx="6031">
                  <c:v>-9.2580179999999999</c:v>
                </c:pt>
                <c:pt idx="6032">
                  <c:v>-9.2692110000000003</c:v>
                </c:pt>
                <c:pt idx="6033">
                  <c:v>-9.2799289999999992</c:v>
                </c:pt>
                <c:pt idx="6034">
                  <c:v>-9.2955249999999996</c:v>
                </c:pt>
                <c:pt idx="6035">
                  <c:v>-9.3164200000000008</c:v>
                </c:pt>
                <c:pt idx="6036">
                  <c:v>-9.3429970000000004</c:v>
                </c:pt>
                <c:pt idx="6037">
                  <c:v>-9.3754259999999991</c:v>
                </c:pt>
                <c:pt idx="6038">
                  <c:v>-9.517792</c:v>
                </c:pt>
                <c:pt idx="6039">
                  <c:v>-9.517792</c:v>
                </c:pt>
                <c:pt idx="6040">
                  <c:v>-9.5599019999999992</c:v>
                </c:pt>
                <c:pt idx="6041">
                  <c:v>-9.6168910000000007</c:v>
                </c:pt>
                <c:pt idx="6042">
                  <c:v>-9.6813690000000001</c:v>
                </c:pt>
                <c:pt idx="6043">
                  <c:v>-9.7515540000000005</c:v>
                </c:pt>
                <c:pt idx="6044">
                  <c:v>-9.8271409999999992</c:v>
                </c:pt>
                <c:pt idx="6045">
                  <c:v>-9.9077409999999997</c:v>
                </c:pt>
                <c:pt idx="6046">
                  <c:v>-10.229232</c:v>
                </c:pt>
                <c:pt idx="6047">
                  <c:v>-10.229232</c:v>
                </c:pt>
                <c:pt idx="6048">
                  <c:v>-10.296014</c:v>
                </c:pt>
                <c:pt idx="6049">
                  <c:v>-10.392904</c:v>
                </c:pt>
                <c:pt idx="6050">
                  <c:v>-10.49213</c:v>
                </c:pt>
                <c:pt idx="6051">
                  <c:v>-10.593078999999999</c:v>
                </c:pt>
                <c:pt idx="6052">
                  <c:v>-10.695135000000001</c:v>
                </c:pt>
                <c:pt idx="6053">
                  <c:v>-10.794359999999999</c:v>
                </c:pt>
                <c:pt idx="6054">
                  <c:v>-11.167450000000001</c:v>
                </c:pt>
                <c:pt idx="6055">
                  <c:v>-11.167450000000001</c:v>
                </c:pt>
                <c:pt idx="6056">
                  <c:v>-11.244370999999999</c:v>
                </c:pt>
                <c:pt idx="6057">
                  <c:v>-11.345300999999999</c:v>
                </c:pt>
                <c:pt idx="6058">
                  <c:v>-11.443338000000001</c:v>
                </c:pt>
                <c:pt idx="6059">
                  <c:v>-11.537345999999999</c:v>
                </c:pt>
                <c:pt idx="6060">
                  <c:v>-11.631948</c:v>
                </c:pt>
                <c:pt idx="6061">
                  <c:v>-11.724121999999999</c:v>
                </c:pt>
                <c:pt idx="6062">
                  <c:v>-12.022038999999999</c:v>
                </c:pt>
                <c:pt idx="6063">
                  <c:v>-12.022038999999999</c:v>
                </c:pt>
                <c:pt idx="6064">
                  <c:v>-12.082756</c:v>
                </c:pt>
                <c:pt idx="6065">
                  <c:v>-12.161001000000001</c:v>
                </c:pt>
                <c:pt idx="6066">
                  <c:v>-12.237038</c:v>
                </c:pt>
                <c:pt idx="6067">
                  <c:v>-12.306263</c:v>
                </c:pt>
                <c:pt idx="6068">
                  <c:v>-12.373507999999999</c:v>
                </c:pt>
                <c:pt idx="6069">
                  <c:v>-12.439112</c:v>
                </c:pt>
                <c:pt idx="6070">
                  <c:v>-12.640931</c:v>
                </c:pt>
                <c:pt idx="6071">
                  <c:v>-12.640931</c:v>
                </c:pt>
                <c:pt idx="6072">
                  <c:v>-12.687006999999999</c:v>
                </c:pt>
                <c:pt idx="6073">
                  <c:v>-12.744759</c:v>
                </c:pt>
                <c:pt idx="6074">
                  <c:v>-12.803076000000001</c:v>
                </c:pt>
                <c:pt idx="6075">
                  <c:v>-12.862113000000001</c:v>
                </c:pt>
                <c:pt idx="6076">
                  <c:v>-12.918817000000001</c:v>
                </c:pt>
                <c:pt idx="6077">
                  <c:v>-12.978205000000001</c:v>
                </c:pt>
                <c:pt idx="6078">
                  <c:v>-13.206298</c:v>
                </c:pt>
                <c:pt idx="6079">
                  <c:v>-13.206298</c:v>
                </c:pt>
                <c:pt idx="6080">
                  <c:v>-13.255160999999999</c:v>
                </c:pt>
                <c:pt idx="6081">
                  <c:v>-13.327802999999999</c:v>
                </c:pt>
                <c:pt idx="6082">
                  <c:v>-13.400245999999999</c:v>
                </c:pt>
                <c:pt idx="6083">
                  <c:v>-13.478138</c:v>
                </c:pt>
                <c:pt idx="6084">
                  <c:v>-13.561946000000001</c:v>
                </c:pt>
                <c:pt idx="6085">
                  <c:v>-13.648776</c:v>
                </c:pt>
                <c:pt idx="6086">
                  <c:v>-14.04795</c:v>
                </c:pt>
                <c:pt idx="6087">
                  <c:v>-14.04795</c:v>
                </c:pt>
                <c:pt idx="6088">
                  <c:v>-14.119691</c:v>
                </c:pt>
                <c:pt idx="6089">
                  <c:v>-14.231923999999999</c:v>
                </c:pt>
                <c:pt idx="6090">
                  <c:v>-14.469267</c:v>
                </c:pt>
                <c:pt idx="6091">
                  <c:v>-14.469267</c:v>
                </c:pt>
                <c:pt idx="6092">
                  <c:v>-14.598789</c:v>
                </c:pt>
                <c:pt idx="6093">
                  <c:v>-14.734938</c:v>
                </c:pt>
                <c:pt idx="6094">
                  <c:v>-15.348293</c:v>
                </c:pt>
                <c:pt idx="6095">
                  <c:v>-15.348293</c:v>
                </c:pt>
                <c:pt idx="6096">
                  <c:v>-15.43483</c:v>
                </c:pt>
                <c:pt idx="6097">
                  <c:v>-15.581359000000001</c:v>
                </c:pt>
                <c:pt idx="6098">
                  <c:v>-15.726317999999999</c:v>
                </c:pt>
                <c:pt idx="6099">
                  <c:v>-15.861385</c:v>
                </c:pt>
                <c:pt idx="6100">
                  <c:v>-15.992734</c:v>
                </c:pt>
                <c:pt idx="6101">
                  <c:v>-16.215214</c:v>
                </c:pt>
                <c:pt idx="6102">
                  <c:v>-16.215214</c:v>
                </c:pt>
                <c:pt idx="6103">
                  <c:v>-16.518637999999999</c:v>
                </c:pt>
                <c:pt idx="6104">
                  <c:v>-16.518637999999999</c:v>
                </c:pt>
                <c:pt idx="6105">
                  <c:v>-16.518637999999999</c:v>
                </c:pt>
                <c:pt idx="6106">
                  <c:v>-16.518637999999999</c:v>
                </c:pt>
                <c:pt idx="6107">
                  <c:v>-16.549396999999999</c:v>
                </c:pt>
                <c:pt idx="6108">
                  <c:v>-16.591118999999999</c:v>
                </c:pt>
                <c:pt idx="6109">
                  <c:v>-16.574743999999999</c:v>
                </c:pt>
                <c:pt idx="6110">
                  <c:v>-16.413651999999999</c:v>
                </c:pt>
                <c:pt idx="6111">
                  <c:v>-16.413651999999999</c:v>
                </c:pt>
                <c:pt idx="6112">
                  <c:v>-16.413651999999999</c:v>
                </c:pt>
                <c:pt idx="6113">
                  <c:v>-16.158518999999998</c:v>
                </c:pt>
                <c:pt idx="6114">
                  <c:v>-16.158518999999998</c:v>
                </c:pt>
                <c:pt idx="6115">
                  <c:v>-16.102331</c:v>
                </c:pt>
                <c:pt idx="6116">
                  <c:v>-16.00497</c:v>
                </c:pt>
                <c:pt idx="6117">
                  <c:v>-15.906945</c:v>
                </c:pt>
                <c:pt idx="6118">
                  <c:v>-15.634862999999999</c:v>
                </c:pt>
                <c:pt idx="6119">
                  <c:v>-15.559054</c:v>
                </c:pt>
                <c:pt idx="6120">
                  <c:v>-15.559054</c:v>
                </c:pt>
                <c:pt idx="6121">
                  <c:v>-15.559054</c:v>
                </c:pt>
                <c:pt idx="6122">
                  <c:v>-15.338751999999999</c:v>
                </c:pt>
                <c:pt idx="6123">
                  <c:v>-15.338751999999999</c:v>
                </c:pt>
                <c:pt idx="6124">
                  <c:v>-15.310699</c:v>
                </c:pt>
                <c:pt idx="6125">
                  <c:v>-15.255209000000001</c:v>
                </c:pt>
                <c:pt idx="6126">
                  <c:v>-15.292265</c:v>
                </c:pt>
                <c:pt idx="6127">
                  <c:v>-15.337248000000001</c:v>
                </c:pt>
                <c:pt idx="6128">
                  <c:v>-15.337248000000001</c:v>
                </c:pt>
                <c:pt idx="6129">
                  <c:v>-15.337248000000001</c:v>
                </c:pt>
                <c:pt idx="6130">
                  <c:v>-15.521703</c:v>
                </c:pt>
                <c:pt idx="6131">
                  <c:v>-15.521703</c:v>
                </c:pt>
                <c:pt idx="6132">
                  <c:v>-15.564828</c:v>
                </c:pt>
                <c:pt idx="6133">
                  <c:v>-15.740758</c:v>
                </c:pt>
                <c:pt idx="6134">
                  <c:v>-16.075907000000001</c:v>
                </c:pt>
                <c:pt idx="6135">
                  <c:v>-16.204968999999998</c:v>
                </c:pt>
                <c:pt idx="6136">
                  <c:v>-16.204968999999998</c:v>
                </c:pt>
                <c:pt idx="6137">
                  <c:v>-16.204968999999998</c:v>
                </c:pt>
                <c:pt idx="6138">
                  <c:v>-16.894604000000001</c:v>
                </c:pt>
                <c:pt idx="6139">
                  <c:v>-16.894604000000001</c:v>
                </c:pt>
                <c:pt idx="6140">
                  <c:v>-16.967936999999999</c:v>
                </c:pt>
                <c:pt idx="6141">
                  <c:v>-17.238112000000001</c:v>
                </c:pt>
                <c:pt idx="6142">
                  <c:v>-17.671503000000001</c:v>
                </c:pt>
                <c:pt idx="6143">
                  <c:v>-17.823295999999999</c:v>
                </c:pt>
                <c:pt idx="6144">
                  <c:v>-17.823295999999999</c:v>
                </c:pt>
                <c:pt idx="6145">
                  <c:v>-17.823295999999999</c:v>
                </c:pt>
                <c:pt idx="6146">
                  <c:v>-18.311565999999999</c:v>
                </c:pt>
                <c:pt idx="6147">
                  <c:v>-18.311565999999999</c:v>
                </c:pt>
                <c:pt idx="6148">
                  <c:v>-18.406027000000002</c:v>
                </c:pt>
                <c:pt idx="6149">
                  <c:v>-18.703762999999999</c:v>
                </c:pt>
                <c:pt idx="6150">
                  <c:v>-19.148166</c:v>
                </c:pt>
                <c:pt idx="6151">
                  <c:v>-19.299427000000001</c:v>
                </c:pt>
                <c:pt idx="6152">
                  <c:v>-19.299427000000001</c:v>
                </c:pt>
                <c:pt idx="6153">
                  <c:v>-19.299427000000001</c:v>
                </c:pt>
                <c:pt idx="6154">
                  <c:v>-19.784576999999999</c:v>
                </c:pt>
                <c:pt idx="6155">
                  <c:v>-19.784576999999999</c:v>
                </c:pt>
                <c:pt idx="6156">
                  <c:v>-19.875343000000001</c:v>
                </c:pt>
                <c:pt idx="6157">
                  <c:v>-20.159247000000001</c:v>
                </c:pt>
                <c:pt idx="6158">
                  <c:v>-20.704609000000001</c:v>
                </c:pt>
                <c:pt idx="6159">
                  <c:v>-20.704609000000001</c:v>
                </c:pt>
                <c:pt idx="6160">
                  <c:v>-21.139779999999998</c:v>
                </c:pt>
                <c:pt idx="6161">
                  <c:v>-21.139779999999998</c:v>
                </c:pt>
                <c:pt idx="6162">
                  <c:v>-21.216836000000001</c:v>
                </c:pt>
                <c:pt idx="6163">
                  <c:v>-21.453558000000001</c:v>
                </c:pt>
                <c:pt idx="6164">
                  <c:v>-21.570432</c:v>
                </c:pt>
                <c:pt idx="6165">
                  <c:v>-21.684149999999999</c:v>
                </c:pt>
                <c:pt idx="6166">
                  <c:v>-21.901676999999999</c:v>
                </c:pt>
                <c:pt idx="6167">
                  <c:v>-21.901676999999999</c:v>
                </c:pt>
                <c:pt idx="6168">
                  <c:v>-22.233840000000001</c:v>
                </c:pt>
                <c:pt idx="6169">
                  <c:v>-22.233840000000001</c:v>
                </c:pt>
                <c:pt idx="6170">
                  <c:v>-22.288519000000001</c:v>
                </c:pt>
                <c:pt idx="6171">
                  <c:v>-22.465132000000001</c:v>
                </c:pt>
                <c:pt idx="6172">
                  <c:v>-22.548728000000001</c:v>
                </c:pt>
                <c:pt idx="6173">
                  <c:v>-22.629432999999999</c:v>
                </c:pt>
                <c:pt idx="6174">
                  <c:v>-22.779858999999998</c:v>
                </c:pt>
                <c:pt idx="6175">
                  <c:v>-22.779858999999998</c:v>
                </c:pt>
                <c:pt idx="6176">
                  <c:v>-23.012819</c:v>
                </c:pt>
                <c:pt idx="6177">
                  <c:v>-23.012819</c:v>
                </c:pt>
                <c:pt idx="6178">
                  <c:v>-23.053173000000001</c:v>
                </c:pt>
                <c:pt idx="6179">
                  <c:v>-23.177030999999999</c:v>
                </c:pt>
                <c:pt idx="6180">
                  <c:v>-23.236101000000001</c:v>
                </c:pt>
                <c:pt idx="6181">
                  <c:v>-23.290807000000001</c:v>
                </c:pt>
                <c:pt idx="6182">
                  <c:v>-23.399587</c:v>
                </c:pt>
                <c:pt idx="6183">
                  <c:v>-23.399587</c:v>
                </c:pt>
                <c:pt idx="6184">
                  <c:v>-23.554808000000001</c:v>
                </c:pt>
                <c:pt idx="6185">
                  <c:v>-23.554808000000001</c:v>
                </c:pt>
                <c:pt idx="6186">
                  <c:v>-23.621193000000002</c:v>
                </c:pt>
                <c:pt idx="6187">
                  <c:v>-23.659744</c:v>
                </c:pt>
                <c:pt idx="6188">
                  <c:v>-23.695955999999999</c:v>
                </c:pt>
                <c:pt idx="6189">
                  <c:v>-23.729731999999998</c:v>
                </c:pt>
                <c:pt idx="6190">
                  <c:v>-23.789093000000001</c:v>
                </c:pt>
                <c:pt idx="6191">
                  <c:v>-23.789093000000001</c:v>
                </c:pt>
                <c:pt idx="6192">
                  <c:v>-23.859089000000001</c:v>
                </c:pt>
                <c:pt idx="6193">
                  <c:v>-23.859089000000001</c:v>
                </c:pt>
                <c:pt idx="6194">
                  <c:v>-23.881012999999999</c:v>
                </c:pt>
                <c:pt idx="6195">
                  <c:v>-23.888817</c:v>
                </c:pt>
                <c:pt idx="6196">
                  <c:v>-23.891413</c:v>
                </c:pt>
                <c:pt idx="6197">
                  <c:v>-23.888468</c:v>
                </c:pt>
                <c:pt idx="6198">
                  <c:v>-23.862929000000001</c:v>
                </c:pt>
                <c:pt idx="6199">
                  <c:v>-23.862929000000001</c:v>
                </c:pt>
                <c:pt idx="6200">
                  <c:v>-23.771189</c:v>
                </c:pt>
                <c:pt idx="6201">
                  <c:v>-23.771189</c:v>
                </c:pt>
                <c:pt idx="6202">
                  <c:v>-23.703917000000001</c:v>
                </c:pt>
                <c:pt idx="6203">
                  <c:v>-23.652888999999998</c:v>
                </c:pt>
                <c:pt idx="6204">
                  <c:v>-23.595535999999999</c:v>
                </c:pt>
                <c:pt idx="6205">
                  <c:v>-23.532118000000001</c:v>
                </c:pt>
                <c:pt idx="6206">
                  <c:v>-23.388273000000002</c:v>
                </c:pt>
                <c:pt idx="6207">
                  <c:v>-23.388273000000002</c:v>
                </c:pt>
                <c:pt idx="6208">
                  <c:v>-23.111308000000001</c:v>
                </c:pt>
                <c:pt idx="6209">
                  <c:v>-23.111308000000001</c:v>
                </c:pt>
                <c:pt idx="6210">
                  <c:v>-22.968717999999999</c:v>
                </c:pt>
                <c:pt idx="6211">
                  <c:v>-22.874521000000001</c:v>
                </c:pt>
                <c:pt idx="6212">
                  <c:v>-22.782983000000002</c:v>
                </c:pt>
                <c:pt idx="6213">
                  <c:v>-22.686223999999999</c:v>
                </c:pt>
                <c:pt idx="6214">
                  <c:v>-22.494221</c:v>
                </c:pt>
                <c:pt idx="6215">
                  <c:v>-22.494221</c:v>
                </c:pt>
                <c:pt idx="6216">
                  <c:v>-22.168098000000001</c:v>
                </c:pt>
                <c:pt idx="6217">
                  <c:v>-22.168098000000001</c:v>
                </c:pt>
                <c:pt idx="6218">
                  <c:v>-22.024218999999999</c:v>
                </c:pt>
                <c:pt idx="6219">
                  <c:v>-21.938849999999999</c:v>
                </c:pt>
                <c:pt idx="6220">
                  <c:v>-21.858673</c:v>
                </c:pt>
                <c:pt idx="6221">
                  <c:v>-21.784165999999999</c:v>
                </c:pt>
                <c:pt idx="6222">
                  <c:v>-21.656465000000001</c:v>
                </c:pt>
                <c:pt idx="6223">
                  <c:v>-21.656465000000001</c:v>
                </c:pt>
                <c:pt idx="6224">
                  <c:v>-21.448982999999998</c:v>
                </c:pt>
                <c:pt idx="6225">
                  <c:v>-21.448982999999998</c:v>
                </c:pt>
                <c:pt idx="6226">
                  <c:v>-21.374303999999999</c:v>
                </c:pt>
                <c:pt idx="6227">
                  <c:v>-21.332702000000001</c:v>
                </c:pt>
                <c:pt idx="6228">
                  <c:v>-21.295663000000001</c:v>
                </c:pt>
                <c:pt idx="6229">
                  <c:v>-21.262744999999999</c:v>
                </c:pt>
                <c:pt idx="6230">
                  <c:v>-21.207248</c:v>
                </c:pt>
                <c:pt idx="6231">
                  <c:v>-21.207248</c:v>
                </c:pt>
                <c:pt idx="6232">
                  <c:v>-21.103739999999998</c:v>
                </c:pt>
                <c:pt idx="6233">
                  <c:v>-21.103739999999998</c:v>
                </c:pt>
                <c:pt idx="6234">
                  <c:v>-21.071808999999998</c:v>
                </c:pt>
                <c:pt idx="6235">
                  <c:v>-21.052398</c:v>
                </c:pt>
                <c:pt idx="6236">
                  <c:v>-21.032720000000001</c:v>
                </c:pt>
                <c:pt idx="6237">
                  <c:v>-21.012924999999999</c:v>
                </c:pt>
                <c:pt idx="6238">
                  <c:v>-20.973382000000001</c:v>
                </c:pt>
                <c:pt idx="6239">
                  <c:v>-20.973382000000001</c:v>
                </c:pt>
                <c:pt idx="6240">
                  <c:v>-20.879942</c:v>
                </c:pt>
                <c:pt idx="6241">
                  <c:v>-20.879942</c:v>
                </c:pt>
                <c:pt idx="6242">
                  <c:v>-20.849716000000001</c:v>
                </c:pt>
                <c:pt idx="6243">
                  <c:v>-20.827534</c:v>
                </c:pt>
                <c:pt idx="6244">
                  <c:v>-20.806653000000001</c:v>
                </c:pt>
                <c:pt idx="6245">
                  <c:v>-20.784365000000001</c:v>
                </c:pt>
                <c:pt idx="6246">
                  <c:v>-20.741872000000001</c:v>
                </c:pt>
                <c:pt idx="6247">
                  <c:v>-20.741872000000001</c:v>
                </c:pt>
                <c:pt idx="6248">
                  <c:v>-20.650596</c:v>
                </c:pt>
                <c:pt idx="6249">
                  <c:v>-20.650596</c:v>
                </c:pt>
                <c:pt idx="6250">
                  <c:v>-20.628686999999999</c:v>
                </c:pt>
                <c:pt idx="6251">
                  <c:v>-20.615670999999999</c:v>
                </c:pt>
                <c:pt idx="6252">
                  <c:v>-20.605174999999999</c:v>
                </c:pt>
                <c:pt idx="6253">
                  <c:v>-20.598503999999998</c:v>
                </c:pt>
                <c:pt idx="6254">
                  <c:v>-20.591667999999999</c:v>
                </c:pt>
                <c:pt idx="6255">
                  <c:v>-20.564945999999999</c:v>
                </c:pt>
                <c:pt idx="6256">
                  <c:v>-20.564945999999999</c:v>
                </c:pt>
                <c:pt idx="6257">
                  <c:v>-20.564945999999999</c:v>
                </c:pt>
                <c:pt idx="6258">
                  <c:v>-20.57798</c:v>
                </c:pt>
                <c:pt idx="6259">
                  <c:v>-20.586110999999999</c:v>
                </c:pt>
                <c:pt idx="6260">
                  <c:v>-20.596143000000001</c:v>
                </c:pt>
                <c:pt idx="6261">
                  <c:v>-20.607672999999998</c:v>
                </c:pt>
                <c:pt idx="6262">
                  <c:v>-20.632442999999999</c:v>
                </c:pt>
                <c:pt idx="6263">
                  <c:v>-20.639893000000001</c:v>
                </c:pt>
                <c:pt idx="6264">
                  <c:v>-20.639893000000001</c:v>
                </c:pt>
                <c:pt idx="6265">
                  <c:v>-20.639893000000001</c:v>
                </c:pt>
                <c:pt idx="6266">
                  <c:v>-20.657087000000001</c:v>
                </c:pt>
                <c:pt idx="6267">
                  <c:v>-20.658161</c:v>
                </c:pt>
                <c:pt idx="6268">
                  <c:v>-20.653811999999999</c:v>
                </c:pt>
                <c:pt idx="6269">
                  <c:v>-20.643529999999998</c:v>
                </c:pt>
                <c:pt idx="6270">
                  <c:v>-20.597916999999999</c:v>
                </c:pt>
                <c:pt idx="6271">
                  <c:v>-20.454291000000001</c:v>
                </c:pt>
                <c:pt idx="6272">
                  <c:v>-20.454291000000001</c:v>
                </c:pt>
                <c:pt idx="6273">
                  <c:v>-20.454291000000001</c:v>
                </c:pt>
                <c:pt idx="6274">
                  <c:v>-20.376598999999999</c:v>
                </c:pt>
                <c:pt idx="6275">
                  <c:v>-20.318860999999998</c:v>
                </c:pt>
                <c:pt idx="6276">
                  <c:v>-20.250634999999999</c:v>
                </c:pt>
                <c:pt idx="6277">
                  <c:v>-20.175619999999999</c:v>
                </c:pt>
                <c:pt idx="6278">
                  <c:v>-20.008196999999999</c:v>
                </c:pt>
                <c:pt idx="6279">
                  <c:v>-19.679174</c:v>
                </c:pt>
                <c:pt idx="6280">
                  <c:v>-19.679174</c:v>
                </c:pt>
                <c:pt idx="6281">
                  <c:v>-19.679174</c:v>
                </c:pt>
                <c:pt idx="6282">
                  <c:v>-19.529813999999998</c:v>
                </c:pt>
                <c:pt idx="6283">
                  <c:v>-19.430164999999999</c:v>
                </c:pt>
                <c:pt idx="6284">
                  <c:v>-19.329636000000001</c:v>
                </c:pt>
                <c:pt idx="6285">
                  <c:v>-19.228992000000002</c:v>
                </c:pt>
                <c:pt idx="6286">
                  <c:v>-18.679480999999999</c:v>
                </c:pt>
                <c:pt idx="6287">
                  <c:v>-18.679480999999999</c:v>
                </c:pt>
                <c:pt idx="6288">
                  <c:v>-18.529546</c:v>
                </c:pt>
                <c:pt idx="6289">
                  <c:v>-18.434345</c:v>
                </c:pt>
                <c:pt idx="6290">
                  <c:v>-18.339824</c:v>
                </c:pt>
                <c:pt idx="6291">
                  <c:v>-18.245979999999999</c:v>
                </c:pt>
                <c:pt idx="6292">
                  <c:v>-18.152681000000001</c:v>
                </c:pt>
                <c:pt idx="6293">
                  <c:v>-18.064488000000001</c:v>
                </c:pt>
                <c:pt idx="6294">
                  <c:v>-17.730874</c:v>
                </c:pt>
                <c:pt idx="6295">
                  <c:v>-17.730874</c:v>
                </c:pt>
                <c:pt idx="6296">
                  <c:v>-17.583767999999999</c:v>
                </c:pt>
                <c:pt idx="6297">
                  <c:v>-17.491562999999999</c:v>
                </c:pt>
                <c:pt idx="6298">
                  <c:v>-17.399294999999999</c:v>
                </c:pt>
                <c:pt idx="6299">
                  <c:v>-17.311727999999999</c:v>
                </c:pt>
                <c:pt idx="6300">
                  <c:v>-17.219389</c:v>
                </c:pt>
                <c:pt idx="6301">
                  <c:v>-17.127147999999998</c:v>
                </c:pt>
                <c:pt idx="6302">
                  <c:v>-16.794107</c:v>
                </c:pt>
                <c:pt idx="6303">
                  <c:v>-16.794107</c:v>
                </c:pt>
                <c:pt idx="6304">
                  <c:v>-16.651364000000001</c:v>
                </c:pt>
                <c:pt idx="6305">
                  <c:v>-16.562131999999998</c:v>
                </c:pt>
                <c:pt idx="6306">
                  <c:v>-16.474589999999999</c:v>
                </c:pt>
                <c:pt idx="6307">
                  <c:v>-16.389144999999999</c:v>
                </c:pt>
                <c:pt idx="6308">
                  <c:v>-16.310379999999999</c:v>
                </c:pt>
                <c:pt idx="6309">
                  <c:v>-16.229731000000001</c:v>
                </c:pt>
                <c:pt idx="6310">
                  <c:v>-15.345718</c:v>
                </c:pt>
                <c:pt idx="6311">
                  <c:v>-15.345718</c:v>
                </c:pt>
                <c:pt idx="6312">
                  <c:v>-15.277746</c:v>
                </c:pt>
                <c:pt idx="6313">
                  <c:v>-15.206633</c:v>
                </c:pt>
                <c:pt idx="6314">
                  <c:v>-15.137774</c:v>
                </c:pt>
                <c:pt idx="6315">
                  <c:v>-15.07104</c:v>
                </c:pt>
                <c:pt idx="6316">
                  <c:v>-15.006005999999999</c:v>
                </c:pt>
                <c:pt idx="6317">
                  <c:v>-14.94632</c:v>
                </c:pt>
                <c:pt idx="6318">
                  <c:v>-14.689773000000001</c:v>
                </c:pt>
                <c:pt idx="6319">
                  <c:v>-14.689773000000001</c:v>
                </c:pt>
                <c:pt idx="6320">
                  <c:v>-14.689773000000001</c:v>
                </c:pt>
                <c:pt idx="6321">
                  <c:v>-14.689773000000001</c:v>
                </c:pt>
                <c:pt idx="6322">
                  <c:v>-14.618425</c:v>
                </c:pt>
                <c:pt idx="6323">
                  <c:v>-14.564272000000001</c:v>
                </c:pt>
                <c:pt idx="6324">
                  <c:v>-14.515715</c:v>
                </c:pt>
                <c:pt idx="6325">
                  <c:v>-14.474467000000001</c:v>
                </c:pt>
                <c:pt idx="6326">
                  <c:v>-14.418421</c:v>
                </c:pt>
                <c:pt idx="6327">
                  <c:v>-14.418421</c:v>
                </c:pt>
                <c:pt idx="6328">
                  <c:v>-14.418421</c:v>
                </c:pt>
                <c:pt idx="6329">
                  <c:v>-14.339760999999999</c:v>
                </c:pt>
                <c:pt idx="6330">
                  <c:v>-14.339760999999999</c:v>
                </c:pt>
                <c:pt idx="6331">
                  <c:v>-14.339760999999999</c:v>
                </c:pt>
                <c:pt idx="6332">
                  <c:v>-14.343131</c:v>
                </c:pt>
                <c:pt idx="6333">
                  <c:v>-14.349383</c:v>
                </c:pt>
                <c:pt idx="6334">
                  <c:v>-14.466426</c:v>
                </c:pt>
                <c:pt idx="6335">
                  <c:v>-14.466426</c:v>
                </c:pt>
                <c:pt idx="6336">
                  <c:v>-14.517218</c:v>
                </c:pt>
                <c:pt idx="6337">
                  <c:v>-14.517218</c:v>
                </c:pt>
                <c:pt idx="6338">
                  <c:v>-14.680172000000001</c:v>
                </c:pt>
                <c:pt idx="6339">
                  <c:v>-14.680172000000001</c:v>
                </c:pt>
                <c:pt idx="6340">
                  <c:v>-14.680172000000001</c:v>
                </c:pt>
                <c:pt idx="6341">
                  <c:v>-14.792284</c:v>
                </c:pt>
                <c:pt idx="6342">
                  <c:v>-15.111286</c:v>
                </c:pt>
                <c:pt idx="6343">
                  <c:v>-15.111286</c:v>
                </c:pt>
                <c:pt idx="6344">
                  <c:v>-15.196629</c:v>
                </c:pt>
                <c:pt idx="6345">
                  <c:v>-15.196629</c:v>
                </c:pt>
                <c:pt idx="6346">
                  <c:v>-15.455579999999999</c:v>
                </c:pt>
                <c:pt idx="6347">
                  <c:v>-15.455579999999999</c:v>
                </c:pt>
                <c:pt idx="6348">
                  <c:v>-15.455579999999999</c:v>
                </c:pt>
                <c:pt idx="6349">
                  <c:v>-15.589650000000001</c:v>
                </c:pt>
                <c:pt idx="6350">
                  <c:v>-15.855827</c:v>
                </c:pt>
                <c:pt idx="6351">
                  <c:v>-15.855827</c:v>
                </c:pt>
                <c:pt idx="6352">
                  <c:v>-15.905573</c:v>
                </c:pt>
                <c:pt idx="6353">
                  <c:v>-15.905573</c:v>
                </c:pt>
                <c:pt idx="6354">
                  <c:v>-16.021322000000001</c:v>
                </c:pt>
                <c:pt idx="6355">
                  <c:v>-16.021322000000001</c:v>
                </c:pt>
                <c:pt idx="6356">
                  <c:v>-16.044443999999999</c:v>
                </c:pt>
                <c:pt idx="6357">
                  <c:v>-16.067807999999999</c:v>
                </c:pt>
                <c:pt idx="6358">
                  <c:v>-16.065655</c:v>
                </c:pt>
                <c:pt idx="6359">
                  <c:v>-16.065655</c:v>
                </c:pt>
                <c:pt idx="6360">
                  <c:v>-16.041429999999998</c:v>
                </c:pt>
                <c:pt idx="6361">
                  <c:v>-16.041429999999998</c:v>
                </c:pt>
                <c:pt idx="6362">
                  <c:v>-16.041429999999998</c:v>
                </c:pt>
                <c:pt idx="6363">
                  <c:v>-15.908595</c:v>
                </c:pt>
                <c:pt idx="6364">
                  <c:v>-15.908595</c:v>
                </c:pt>
                <c:pt idx="6365">
                  <c:v>-15.908595</c:v>
                </c:pt>
                <c:pt idx="6366">
                  <c:v>-15.727861000000001</c:v>
                </c:pt>
                <c:pt idx="6367">
                  <c:v>-15.727861000000001</c:v>
                </c:pt>
                <c:pt idx="6368">
                  <c:v>-15.663437</c:v>
                </c:pt>
                <c:pt idx="6369">
                  <c:v>-15.594835</c:v>
                </c:pt>
                <c:pt idx="6370">
                  <c:v>-15.522926999999999</c:v>
                </c:pt>
                <c:pt idx="6371">
                  <c:v>-15.522926999999999</c:v>
                </c:pt>
                <c:pt idx="6372">
                  <c:v>-15.247934000000001</c:v>
                </c:pt>
                <c:pt idx="6373">
                  <c:v>-15.247934000000001</c:v>
                </c:pt>
                <c:pt idx="6374">
                  <c:v>-14.988101</c:v>
                </c:pt>
                <c:pt idx="6375">
                  <c:v>-14.988101</c:v>
                </c:pt>
                <c:pt idx="6376">
                  <c:v>-14.918996999999999</c:v>
                </c:pt>
                <c:pt idx="6377">
                  <c:v>-14.855465000000001</c:v>
                </c:pt>
                <c:pt idx="6378">
                  <c:v>-14.796162000000001</c:v>
                </c:pt>
                <c:pt idx="6379">
                  <c:v>-14.796162000000001</c:v>
                </c:pt>
                <c:pt idx="6380">
                  <c:v>-14.587581</c:v>
                </c:pt>
                <c:pt idx="6381">
                  <c:v>-14.587581</c:v>
                </c:pt>
                <c:pt idx="6382">
                  <c:v>-14.476604</c:v>
                </c:pt>
                <c:pt idx="6383">
                  <c:v>-14.476604</c:v>
                </c:pt>
                <c:pt idx="6384">
                  <c:v>-14.461698999999999</c:v>
                </c:pt>
                <c:pt idx="6385">
                  <c:v>-14.454103</c:v>
                </c:pt>
                <c:pt idx="6386">
                  <c:v>-14.453423000000001</c:v>
                </c:pt>
                <c:pt idx="6387">
                  <c:v>-14.453423000000001</c:v>
                </c:pt>
                <c:pt idx="6388">
                  <c:v>-14.440751000000001</c:v>
                </c:pt>
                <c:pt idx="6389">
                  <c:v>-14.440751000000001</c:v>
                </c:pt>
                <c:pt idx="6390">
                  <c:v>-14.518575999999999</c:v>
                </c:pt>
                <c:pt idx="6391">
                  <c:v>-14.518575999999999</c:v>
                </c:pt>
                <c:pt idx="6392">
                  <c:v>-14.547666</c:v>
                </c:pt>
                <c:pt idx="6393">
                  <c:v>-14.58047</c:v>
                </c:pt>
                <c:pt idx="6394">
                  <c:v>-14.615465</c:v>
                </c:pt>
                <c:pt idx="6395">
                  <c:v>-14.615465</c:v>
                </c:pt>
                <c:pt idx="6396">
                  <c:v>-14.780854</c:v>
                </c:pt>
                <c:pt idx="6397">
                  <c:v>-14.780854</c:v>
                </c:pt>
                <c:pt idx="6398">
                  <c:v>-14.921431999999999</c:v>
                </c:pt>
                <c:pt idx="6399">
                  <c:v>-14.921431999999999</c:v>
                </c:pt>
                <c:pt idx="6400">
                  <c:v>-14.961142000000001</c:v>
                </c:pt>
                <c:pt idx="6401">
                  <c:v>-15.000723000000001</c:v>
                </c:pt>
                <c:pt idx="6402">
                  <c:v>-15.040012000000001</c:v>
                </c:pt>
                <c:pt idx="6403">
                  <c:v>-15.040012000000001</c:v>
                </c:pt>
                <c:pt idx="6404">
                  <c:v>-15.139523000000001</c:v>
                </c:pt>
                <c:pt idx="6405">
                  <c:v>-15.139523000000001</c:v>
                </c:pt>
                <c:pt idx="6406">
                  <c:v>-15.277766</c:v>
                </c:pt>
                <c:pt idx="6407">
                  <c:v>-15.277766</c:v>
                </c:pt>
                <c:pt idx="6408">
                  <c:v>-15.313340999999999</c:v>
                </c:pt>
                <c:pt idx="6409">
                  <c:v>-15.348322</c:v>
                </c:pt>
                <c:pt idx="6410">
                  <c:v>-15.382726</c:v>
                </c:pt>
                <c:pt idx="6411">
                  <c:v>-15.382726</c:v>
                </c:pt>
                <c:pt idx="6412">
                  <c:v>-15.466934</c:v>
                </c:pt>
                <c:pt idx="6413">
                  <c:v>-15.466934</c:v>
                </c:pt>
                <c:pt idx="6414">
                  <c:v>-15.649974</c:v>
                </c:pt>
                <c:pt idx="6415">
                  <c:v>-15.649974</c:v>
                </c:pt>
                <c:pt idx="6416">
                  <c:v>-15.679971</c:v>
                </c:pt>
                <c:pt idx="6417">
                  <c:v>-15.679971</c:v>
                </c:pt>
                <c:pt idx="6418">
                  <c:v>-15.749553000000001</c:v>
                </c:pt>
                <c:pt idx="6419">
                  <c:v>-15.749553000000001</c:v>
                </c:pt>
                <c:pt idx="6420">
                  <c:v>-15.771901</c:v>
                </c:pt>
                <c:pt idx="6421">
                  <c:v>-15.798729</c:v>
                </c:pt>
                <c:pt idx="6422">
                  <c:v>-15.900003999999999</c:v>
                </c:pt>
                <c:pt idx="6423">
                  <c:v>-15.900003999999999</c:v>
                </c:pt>
                <c:pt idx="6424">
                  <c:v>-15.923415</c:v>
                </c:pt>
                <c:pt idx="6425">
                  <c:v>-15.923415</c:v>
                </c:pt>
                <c:pt idx="6426">
                  <c:v>-15.972492000000001</c:v>
                </c:pt>
                <c:pt idx="6427">
                  <c:v>-15.972492000000001</c:v>
                </c:pt>
                <c:pt idx="6428">
                  <c:v>-15.990119</c:v>
                </c:pt>
                <c:pt idx="6429">
                  <c:v>-16.011455999999999</c:v>
                </c:pt>
                <c:pt idx="6430">
                  <c:v>-16.092403000000001</c:v>
                </c:pt>
                <c:pt idx="6431">
                  <c:v>-16.092403000000001</c:v>
                </c:pt>
                <c:pt idx="6432">
                  <c:v>-16.112120999999998</c:v>
                </c:pt>
                <c:pt idx="6433">
                  <c:v>-16.112120999999998</c:v>
                </c:pt>
                <c:pt idx="6434">
                  <c:v>-16.152114000000001</c:v>
                </c:pt>
                <c:pt idx="6435">
                  <c:v>-16.152114000000001</c:v>
                </c:pt>
                <c:pt idx="6436">
                  <c:v>-16.168445999999999</c:v>
                </c:pt>
                <c:pt idx="6437">
                  <c:v>-16.188019000000001</c:v>
                </c:pt>
                <c:pt idx="6438">
                  <c:v>-16.269615000000002</c:v>
                </c:pt>
                <c:pt idx="6439">
                  <c:v>-16.269615000000002</c:v>
                </c:pt>
                <c:pt idx="6440">
                  <c:v>-16.291765999999999</c:v>
                </c:pt>
                <c:pt idx="6441">
                  <c:v>-16.291765999999999</c:v>
                </c:pt>
                <c:pt idx="6442">
                  <c:v>-16.343402000000001</c:v>
                </c:pt>
                <c:pt idx="6443">
                  <c:v>-16.343402000000001</c:v>
                </c:pt>
                <c:pt idx="6444">
                  <c:v>-16.362335000000002</c:v>
                </c:pt>
                <c:pt idx="6445">
                  <c:v>-16.386232</c:v>
                </c:pt>
                <c:pt idx="6446">
                  <c:v>-16.492975000000001</c:v>
                </c:pt>
                <c:pt idx="6447">
                  <c:v>-16.492975000000001</c:v>
                </c:pt>
                <c:pt idx="6448">
                  <c:v>-16.521747000000001</c:v>
                </c:pt>
                <c:pt idx="6449">
                  <c:v>-16.521747000000001</c:v>
                </c:pt>
                <c:pt idx="6450">
                  <c:v>-16.596036999999999</c:v>
                </c:pt>
                <c:pt idx="6451">
                  <c:v>-16.596036999999999</c:v>
                </c:pt>
                <c:pt idx="6452">
                  <c:v>-16.617878000000001</c:v>
                </c:pt>
                <c:pt idx="6453">
                  <c:v>-16.648933</c:v>
                </c:pt>
                <c:pt idx="6454">
                  <c:v>-16.779343999999998</c:v>
                </c:pt>
                <c:pt idx="6455">
                  <c:v>-16.779343999999998</c:v>
                </c:pt>
                <c:pt idx="6456">
                  <c:v>-16.813804000000001</c:v>
                </c:pt>
                <c:pt idx="6457">
                  <c:v>-16.813804000000001</c:v>
                </c:pt>
                <c:pt idx="6458">
                  <c:v>-16.906838</c:v>
                </c:pt>
                <c:pt idx="6459">
                  <c:v>-16.906838</c:v>
                </c:pt>
                <c:pt idx="6460">
                  <c:v>-16.933202000000001</c:v>
                </c:pt>
                <c:pt idx="6461">
                  <c:v>-16.967963999999998</c:v>
                </c:pt>
                <c:pt idx="6462">
                  <c:v>-17.114331</c:v>
                </c:pt>
                <c:pt idx="6463">
                  <c:v>-17.151225</c:v>
                </c:pt>
                <c:pt idx="6464">
                  <c:v>-17.151225</c:v>
                </c:pt>
                <c:pt idx="6465">
                  <c:v>-17.151225</c:v>
                </c:pt>
                <c:pt idx="6466">
                  <c:v>-17.250547000000001</c:v>
                </c:pt>
                <c:pt idx="6467">
                  <c:v>-17.250547000000001</c:v>
                </c:pt>
                <c:pt idx="6468">
                  <c:v>-17.276305000000001</c:v>
                </c:pt>
                <c:pt idx="6469">
                  <c:v>-17.348739999999999</c:v>
                </c:pt>
                <c:pt idx="6470">
                  <c:v>-17.451974</c:v>
                </c:pt>
                <c:pt idx="6471">
                  <c:v>-17.451974</c:v>
                </c:pt>
                <c:pt idx="6472">
                  <c:v>-17.484642999999998</c:v>
                </c:pt>
                <c:pt idx="6473">
                  <c:v>-17.484642999999998</c:v>
                </c:pt>
                <c:pt idx="6474">
                  <c:v>-17.568158</c:v>
                </c:pt>
                <c:pt idx="6475">
                  <c:v>-17.568158</c:v>
                </c:pt>
                <c:pt idx="6476">
                  <c:v>-17.590336000000001</c:v>
                </c:pt>
                <c:pt idx="6477">
                  <c:v>-17.647452000000001</c:v>
                </c:pt>
                <c:pt idx="6478">
                  <c:v>-17.721052</c:v>
                </c:pt>
                <c:pt idx="6479">
                  <c:v>-17.741854</c:v>
                </c:pt>
                <c:pt idx="6480">
                  <c:v>-17.741854</c:v>
                </c:pt>
                <c:pt idx="6481">
                  <c:v>-17.741854</c:v>
                </c:pt>
                <c:pt idx="6482">
                  <c:v>-17.784759999999999</c:v>
                </c:pt>
                <c:pt idx="6483">
                  <c:v>-17.784759999999999</c:v>
                </c:pt>
                <c:pt idx="6484">
                  <c:v>-17.799802</c:v>
                </c:pt>
                <c:pt idx="6485">
                  <c:v>-17.831340000000001</c:v>
                </c:pt>
                <c:pt idx="6486">
                  <c:v>-17.869488</c:v>
                </c:pt>
                <c:pt idx="6487">
                  <c:v>-17.880063</c:v>
                </c:pt>
                <c:pt idx="6488">
                  <c:v>-17.880063</c:v>
                </c:pt>
                <c:pt idx="6489">
                  <c:v>-17.880063</c:v>
                </c:pt>
                <c:pt idx="6490">
                  <c:v>-17.889472000000001</c:v>
                </c:pt>
                <c:pt idx="6491">
                  <c:v>-17.889472000000001</c:v>
                </c:pt>
                <c:pt idx="6492">
                  <c:v>-17.898731999999999</c:v>
                </c:pt>
                <c:pt idx="6493">
                  <c:v>-17.914950999999999</c:v>
                </c:pt>
                <c:pt idx="6494">
                  <c:v>-17.937221999999998</c:v>
                </c:pt>
                <c:pt idx="6495">
                  <c:v>-17.944351000000001</c:v>
                </c:pt>
                <c:pt idx="6496">
                  <c:v>-17.944351000000001</c:v>
                </c:pt>
                <c:pt idx="6497">
                  <c:v>-17.944351000000001</c:v>
                </c:pt>
                <c:pt idx="6498">
                  <c:v>-17.944742000000002</c:v>
                </c:pt>
                <c:pt idx="6499">
                  <c:v>-17.944742000000002</c:v>
                </c:pt>
                <c:pt idx="6500">
                  <c:v>-17.952838</c:v>
                </c:pt>
                <c:pt idx="6501">
                  <c:v>-17.966611</c:v>
                </c:pt>
                <c:pt idx="6502">
                  <c:v>-17.987200000000001</c:v>
                </c:pt>
                <c:pt idx="6503">
                  <c:v>-17.994415</c:v>
                </c:pt>
                <c:pt idx="6504">
                  <c:v>-17.994415</c:v>
                </c:pt>
                <c:pt idx="6505">
                  <c:v>-17.994415</c:v>
                </c:pt>
                <c:pt idx="6506">
                  <c:v>-17.993998999999999</c:v>
                </c:pt>
                <c:pt idx="6507">
                  <c:v>-17.993998999999999</c:v>
                </c:pt>
                <c:pt idx="6508">
                  <c:v>-18.002127000000002</c:v>
                </c:pt>
                <c:pt idx="6509">
                  <c:v>-18.016189000000001</c:v>
                </c:pt>
                <c:pt idx="6510">
                  <c:v>-18.039532999999999</c:v>
                </c:pt>
                <c:pt idx="6511">
                  <c:v>-18.048141999999999</c:v>
                </c:pt>
                <c:pt idx="6512">
                  <c:v>-18.048141999999999</c:v>
                </c:pt>
                <c:pt idx="6513">
                  <c:v>-18.048141999999999</c:v>
                </c:pt>
                <c:pt idx="6514">
                  <c:v>-18.052790999999999</c:v>
                </c:pt>
                <c:pt idx="6515">
                  <c:v>-18.052790999999999</c:v>
                </c:pt>
                <c:pt idx="6516">
                  <c:v>-18.062104999999999</c:v>
                </c:pt>
                <c:pt idx="6517">
                  <c:v>-18.079864000000001</c:v>
                </c:pt>
                <c:pt idx="6518">
                  <c:v>-18.107924000000001</c:v>
                </c:pt>
                <c:pt idx="6519">
                  <c:v>-18.117771999999999</c:v>
                </c:pt>
                <c:pt idx="6520">
                  <c:v>-18.117771999999999</c:v>
                </c:pt>
                <c:pt idx="6521">
                  <c:v>-18.117771999999999</c:v>
                </c:pt>
                <c:pt idx="6522">
                  <c:v>-18.122302000000001</c:v>
                </c:pt>
                <c:pt idx="6523">
                  <c:v>-18.122302000000001</c:v>
                </c:pt>
                <c:pt idx="6524">
                  <c:v>-18.132137</c:v>
                </c:pt>
                <c:pt idx="6525">
                  <c:v>-18.150942000000001</c:v>
                </c:pt>
                <c:pt idx="6526">
                  <c:v>-18.17998</c:v>
                </c:pt>
                <c:pt idx="6527">
                  <c:v>-18.189941999999999</c:v>
                </c:pt>
                <c:pt idx="6528">
                  <c:v>-18.189941999999999</c:v>
                </c:pt>
                <c:pt idx="6529">
                  <c:v>-18.189941999999999</c:v>
                </c:pt>
                <c:pt idx="6530">
                  <c:v>-18.198060999999999</c:v>
                </c:pt>
                <c:pt idx="6531">
                  <c:v>-18.198060999999999</c:v>
                </c:pt>
                <c:pt idx="6532">
                  <c:v>-18.208475</c:v>
                </c:pt>
                <c:pt idx="6533">
                  <c:v>-18.228749000000001</c:v>
                </c:pt>
                <c:pt idx="6534">
                  <c:v>-18.267562999999999</c:v>
                </c:pt>
                <c:pt idx="6535">
                  <c:v>-18.267562999999999</c:v>
                </c:pt>
                <c:pt idx="6536">
                  <c:v>-18.270823</c:v>
                </c:pt>
                <c:pt idx="6537">
                  <c:v>-18.270823</c:v>
                </c:pt>
                <c:pt idx="6538">
                  <c:v>-18.286529000000002</c:v>
                </c:pt>
                <c:pt idx="6539">
                  <c:v>-18.293174</c:v>
                </c:pt>
                <c:pt idx="6540">
                  <c:v>-18.299368999999999</c:v>
                </c:pt>
                <c:pt idx="6541">
                  <c:v>-18.305357999999998</c:v>
                </c:pt>
                <c:pt idx="6542">
                  <c:v>-18.333313</c:v>
                </c:pt>
                <c:pt idx="6543">
                  <c:v>-18.333313</c:v>
                </c:pt>
                <c:pt idx="6544">
                  <c:v>-18.333313</c:v>
                </c:pt>
                <c:pt idx="6545">
                  <c:v>-18.320239999999998</c:v>
                </c:pt>
                <c:pt idx="6546">
                  <c:v>-18.320239999999998</c:v>
                </c:pt>
                <c:pt idx="6547">
                  <c:v>-18.330375</c:v>
                </c:pt>
                <c:pt idx="6548">
                  <c:v>-18.334782000000001</c:v>
                </c:pt>
                <c:pt idx="6549">
                  <c:v>-18.339689</c:v>
                </c:pt>
                <c:pt idx="6550">
                  <c:v>-18.357851</c:v>
                </c:pt>
                <c:pt idx="6551">
                  <c:v>-18.357851</c:v>
                </c:pt>
                <c:pt idx="6552">
                  <c:v>-18.357851</c:v>
                </c:pt>
                <c:pt idx="6553">
                  <c:v>-18.356003000000001</c:v>
                </c:pt>
                <c:pt idx="6554">
                  <c:v>-18.356003000000001</c:v>
                </c:pt>
                <c:pt idx="6555">
                  <c:v>-18.372572000000002</c:v>
                </c:pt>
                <c:pt idx="6556">
                  <c:v>-18.380977999999999</c:v>
                </c:pt>
                <c:pt idx="6557">
                  <c:v>-18.389765000000001</c:v>
                </c:pt>
                <c:pt idx="6558">
                  <c:v>-18.417183999999999</c:v>
                </c:pt>
                <c:pt idx="6559">
                  <c:v>-18.417183999999999</c:v>
                </c:pt>
                <c:pt idx="6560">
                  <c:v>-18.417183999999999</c:v>
                </c:pt>
                <c:pt idx="6561">
                  <c:v>-18.419673</c:v>
                </c:pt>
                <c:pt idx="6562">
                  <c:v>-18.419673</c:v>
                </c:pt>
                <c:pt idx="6563">
                  <c:v>-18.436254000000002</c:v>
                </c:pt>
                <c:pt idx="6564">
                  <c:v>-18.443517</c:v>
                </c:pt>
                <c:pt idx="6565">
                  <c:v>-18.450094</c:v>
                </c:pt>
                <c:pt idx="6566">
                  <c:v>-18.467424999999999</c:v>
                </c:pt>
                <c:pt idx="6567">
                  <c:v>-18.467424999999999</c:v>
                </c:pt>
                <c:pt idx="6568">
                  <c:v>-18.467424999999999</c:v>
                </c:pt>
                <c:pt idx="6569">
                  <c:v>-18.456602</c:v>
                </c:pt>
                <c:pt idx="6570">
                  <c:v>-18.456602</c:v>
                </c:pt>
                <c:pt idx="6571">
                  <c:v>-18.472280000000001</c:v>
                </c:pt>
                <c:pt idx="6572">
                  <c:v>-18.479700000000001</c:v>
                </c:pt>
                <c:pt idx="6573">
                  <c:v>-18.488288000000001</c:v>
                </c:pt>
                <c:pt idx="6574">
                  <c:v>-18.525905999999999</c:v>
                </c:pt>
                <c:pt idx="6575">
                  <c:v>-18.525905999999999</c:v>
                </c:pt>
                <c:pt idx="6576">
                  <c:v>-18.525905999999999</c:v>
                </c:pt>
                <c:pt idx="6577">
                  <c:v>-18.545883</c:v>
                </c:pt>
                <c:pt idx="6578">
                  <c:v>-18.545883</c:v>
                </c:pt>
                <c:pt idx="6579">
                  <c:v>-18.58596</c:v>
                </c:pt>
                <c:pt idx="6580">
                  <c:v>-18.609943000000001</c:v>
                </c:pt>
                <c:pt idx="6581">
                  <c:v>-18.636951</c:v>
                </c:pt>
                <c:pt idx="6582">
                  <c:v>-18.739529000000001</c:v>
                </c:pt>
                <c:pt idx="6583">
                  <c:v>-18.739529000000001</c:v>
                </c:pt>
                <c:pt idx="6584">
                  <c:v>-18.739529000000001</c:v>
                </c:pt>
                <c:pt idx="6585">
                  <c:v>-18.823184999999999</c:v>
                </c:pt>
                <c:pt idx="6586">
                  <c:v>-18.823184999999999</c:v>
                </c:pt>
                <c:pt idx="6587">
                  <c:v>-18.898226999999999</c:v>
                </c:pt>
                <c:pt idx="6588">
                  <c:v>-18.942067000000002</c:v>
                </c:pt>
                <c:pt idx="6589">
                  <c:v>-18.986830000000001</c:v>
                </c:pt>
                <c:pt idx="6590">
                  <c:v>-19.121666000000001</c:v>
                </c:pt>
                <c:pt idx="6591">
                  <c:v>-19.121666000000001</c:v>
                </c:pt>
                <c:pt idx="6592">
                  <c:v>-19.121666000000001</c:v>
                </c:pt>
                <c:pt idx="6593">
                  <c:v>-19.215886000000001</c:v>
                </c:pt>
                <c:pt idx="6594">
                  <c:v>-19.215886000000001</c:v>
                </c:pt>
                <c:pt idx="6595">
                  <c:v>-19.294550999999998</c:v>
                </c:pt>
                <c:pt idx="6596">
                  <c:v>-19.334696999999998</c:v>
                </c:pt>
                <c:pt idx="6597">
                  <c:v>-19.372153000000001</c:v>
                </c:pt>
                <c:pt idx="6598">
                  <c:v>-19.464949000000001</c:v>
                </c:pt>
                <c:pt idx="6599">
                  <c:v>-19.464949000000001</c:v>
                </c:pt>
                <c:pt idx="6600">
                  <c:v>-19.464949000000001</c:v>
                </c:pt>
                <c:pt idx="6601">
                  <c:v>-19.476465000000001</c:v>
                </c:pt>
                <c:pt idx="6602">
                  <c:v>-19.476465000000001</c:v>
                </c:pt>
                <c:pt idx="6603">
                  <c:v>-19.509055</c:v>
                </c:pt>
                <c:pt idx="6604">
                  <c:v>-19.517925999999999</c:v>
                </c:pt>
                <c:pt idx="6605">
                  <c:v>-19.521916999999998</c:v>
                </c:pt>
                <c:pt idx="6606">
                  <c:v>-19.504698999999999</c:v>
                </c:pt>
                <c:pt idx="6607">
                  <c:v>-19.504698999999999</c:v>
                </c:pt>
                <c:pt idx="6608">
                  <c:v>-19.504698999999999</c:v>
                </c:pt>
                <c:pt idx="6609">
                  <c:v>-19.504698999999999</c:v>
                </c:pt>
                <c:pt idx="6610">
                  <c:v>-19.394558</c:v>
                </c:pt>
                <c:pt idx="6611">
                  <c:v>-19.394558</c:v>
                </c:pt>
                <c:pt idx="6612">
                  <c:v>-19.394558</c:v>
                </c:pt>
                <c:pt idx="6613">
                  <c:v>-19.394558</c:v>
                </c:pt>
                <c:pt idx="6614">
                  <c:v>-19.327221000000002</c:v>
                </c:pt>
                <c:pt idx="6615">
                  <c:v>-19.301089999999999</c:v>
                </c:pt>
                <c:pt idx="6616">
                  <c:v>-19.273893999999999</c:v>
                </c:pt>
                <c:pt idx="6617">
                  <c:v>-19.246932000000001</c:v>
                </c:pt>
                <c:pt idx="6618">
                  <c:v>-19.246932000000001</c:v>
                </c:pt>
                <c:pt idx="6619">
                  <c:v>-19.246932000000001</c:v>
                </c:pt>
                <c:pt idx="6620">
                  <c:v>-19.098351000000001</c:v>
                </c:pt>
                <c:pt idx="6621">
                  <c:v>-19.098351000000001</c:v>
                </c:pt>
                <c:pt idx="6622">
                  <c:v>-19.023928000000002</c:v>
                </c:pt>
                <c:pt idx="6623">
                  <c:v>-19.004833999999999</c:v>
                </c:pt>
                <c:pt idx="6624">
                  <c:v>-18.991723</c:v>
                </c:pt>
                <c:pt idx="6625">
                  <c:v>-18.981694000000001</c:v>
                </c:pt>
                <c:pt idx="6626">
                  <c:v>-18.981694000000001</c:v>
                </c:pt>
                <c:pt idx="6627">
                  <c:v>-18.981694000000001</c:v>
                </c:pt>
                <c:pt idx="6628">
                  <c:v>-18.909927</c:v>
                </c:pt>
                <c:pt idx="6629">
                  <c:v>-18.909927</c:v>
                </c:pt>
                <c:pt idx="6630">
                  <c:v>-18.937498000000001</c:v>
                </c:pt>
                <c:pt idx="6631">
                  <c:v>-18.954758999999999</c:v>
                </c:pt>
                <c:pt idx="6632">
                  <c:v>-18.980294000000001</c:v>
                </c:pt>
                <c:pt idx="6633">
                  <c:v>-19.015754999999999</c:v>
                </c:pt>
                <c:pt idx="6634">
                  <c:v>-19.015754999999999</c:v>
                </c:pt>
                <c:pt idx="6635">
                  <c:v>-19.130352999999999</c:v>
                </c:pt>
                <c:pt idx="6636">
                  <c:v>-19.130352999999999</c:v>
                </c:pt>
                <c:pt idx="6637">
                  <c:v>-19.130352999999999</c:v>
                </c:pt>
                <c:pt idx="6638">
                  <c:v>-19.380271</c:v>
                </c:pt>
                <c:pt idx="6639">
                  <c:v>-19.468848000000001</c:v>
                </c:pt>
                <c:pt idx="6640">
                  <c:v>-19.557939999999999</c:v>
                </c:pt>
                <c:pt idx="6641">
                  <c:v>-19.659144999999999</c:v>
                </c:pt>
                <c:pt idx="6642">
                  <c:v>-19.659144999999999</c:v>
                </c:pt>
                <c:pt idx="6643">
                  <c:v>-20.23545</c:v>
                </c:pt>
                <c:pt idx="6644">
                  <c:v>-20.23545</c:v>
                </c:pt>
                <c:pt idx="6645">
                  <c:v>-20.23545</c:v>
                </c:pt>
                <c:pt idx="6646">
                  <c:v>-20.584053999999998</c:v>
                </c:pt>
                <c:pt idx="6647">
                  <c:v>-20.656552000000001</c:v>
                </c:pt>
                <c:pt idx="6648">
                  <c:v>-20.715702</c:v>
                </c:pt>
                <c:pt idx="6649">
                  <c:v>-20.758543</c:v>
                </c:pt>
                <c:pt idx="6650">
                  <c:v>-20.758543</c:v>
                </c:pt>
                <c:pt idx="6651">
                  <c:v>-20.862416</c:v>
                </c:pt>
                <c:pt idx="6652">
                  <c:v>-20.862416</c:v>
                </c:pt>
                <c:pt idx="6653">
                  <c:v>-20.862416</c:v>
                </c:pt>
                <c:pt idx="6654">
                  <c:v>-20.841949</c:v>
                </c:pt>
                <c:pt idx="6655">
                  <c:v>-20.823754000000001</c:v>
                </c:pt>
                <c:pt idx="6656">
                  <c:v>-20.804978999999999</c:v>
                </c:pt>
                <c:pt idx="6657">
                  <c:v>-20.786763000000001</c:v>
                </c:pt>
                <c:pt idx="6658">
                  <c:v>-20.786763000000001</c:v>
                </c:pt>
                <c:pt idx="6659">
                  <c:v>-20.739595000000001</c:v>
                </c:pt>
                <c:pt idx="6660">
                  <c:v>-20.739595000000001</c:v>
                </c:pt>
                <c:pt idx="6661">
                  <c:v>-20.739595000000001</c:v>
                </c:pt>
                <c:pt idx="6662">
                  <c:v>-20.742011999999999</c:v>
                </c:pt>
                <c:pt idx="6663">
                  <c:v>-20.764001</c:v>
                </c:pt>
                <c:pt idx="6664">
                  <c:v>-20.795888000000001</c:v>
                </c:pt>
                <c:pt idx="6665">
                  <c:v>-20.83774</c:v>
                </c:pt>
                <c:pt idx="6666">
                  <c:v>-20.83774</c:v>
                </c:pt>
                <c:pt idx="6667">
                  <c:v>-21.007826999999999</c:v>
                </c:pt>
                <c:pt idx="6668">
                  <c:v>-21.007826999999999</c:v>
                </c:pt>
                <c:pt idx="6669">
                  <c:v>-21.007826999999999</c:v>
                </c:pt>
                <c:pt idx="6670">
                  <c:v>-21.504933000000001</c:v>
                </c:pt>
                <c:pt idx="6671">
                  <c:v>-21.504933000000001</c:v>
                </c:pt>
                <c:pt idx="6672">
                  <c:v>-21.504933000000001</c:v>
                </c:pt>
                <c:pt idx="6673">
                  <c:v>-21.811297</c:v>
                </c:pt>
                <c:pt idx="6674">
                  <c:v>-21.811297</c:v>
                </c:pt>
                <c:pt idx="6675">
                  <c:v>-21.811297</c:v>
                </c:pt>
                <c:pt idx="6676">
                  <c:v>-21.940450999999999</c:v>
                </c:pt>
                <c:pt idx="6677">
                  <c:v>-22.021612999999999</c:v>
                </c:pt>
                <c:pt idx="6678">
                  <c:v>-22.251971999999999</c:v>
                </c:pt>
                <c:pt idx="6679">
                  <c:v>-22.319852000000001</c:v>
                </c:pt>
                <c:pt idx="6680">
                  <c:v>-22.319852000000001</c:v>
                </c:pt>
                <c:pt idx="6681">
                  <c:v>-22.555924999999998</c:v>
                </c:pt>
                <c:pt idx="6682">
                  <c:v>-22.555924999999998</c:v>
                </c:pt>
                <c:pt idx="6683">
                  <c:v>-22.555924999999998</c:v>
                </c:pt>
                <c:pt idx="6684">
                  <c:v>-22.651088999999999</c:v>
                </c:pt>
                <c:pt idx="6685">
                  <c:v>-22.706564</c:v>
                </c:pt>
                <c:pt idx="6686">
                  <c:v>-22.850517</c:v>
                </c:pt>
                <c:pt idx="6687">
                  <c:v>-22.891724</c:v>
                </c:pt>
                <c:pt idx="6688">
                  <c:v>-22.891724</c:v>
                </c:pt>
                <c:pt idx="6689">
                  <c:v>-23.015544999999999</c:v>
                </c:pt>
                <c:pt idx="6690">
                  <c:v>-23.015544999999999</c:v>
                </c:pt>
                <c:pt idx="6691">
                  <c:v>-23.015544999999999</c:v>
                </c:pt>
                <c:pt idx="6692">
                  <c:v>-23.050587</c:v>
                </c:pt>
                <c:pt idx="6693">
                  <c:v>-23.066479000000001</c:v>
                </c:pt>
                <c:pt idx="6694">
                  <c:v>-23.083130000000001</c:v>
                </c:pt>
                <c:pt idx="6695">
                  <c:v>-23.079104999999998</c:v>
                </c:pt>
                <c:pt idx="6696">
                  <c:v>-23.079104999999998</c:v>
                </c:pt>
                <c:pt idx="6697">
                  <c:v>-23.050077000000002</c:v>
                </c:pt>
                <c:pt idx="6698">
                  <c:v>-23.050077000000002</c:v>
                </c:pt>
                <c:pt idx="6699">
                  <c:v>-23.050077000000002</c:v>
                </c:pt>
                <c:pt idx="6700">
                  <c:v>-23.01539</c:v>
                </c:pt>
                <c:pt idx="6701">
                  <c:v>-22.990053</c:v>
                </c:pt>
                <c:pt idx="6702">
                  <c:v>-22.860244999999999</c:v>
                </c:pt>
                <c:pt idx="6703">
                  <c:v>-22.860244999999999</c:v>
                </c:pt>
                <c:pt idx="6704">
                  <c:v>-22.860244999999999</c:v>
                </c:pt>
                <c:pt idx="6705">
                  <c:v>-22.730509999999999</c:v>
                </c:pt>
                <c:pt idx="6706">
                  <c:v>-22.730509999999999</c:v>
                </c:pt>
                <c:pt idx="6707">
                  <c:v>-22.730509999999999</c:v>
                </c:pt>
                <c:pt idx="6708">
                  <c:v>-22.655303</c:v>
                </c:pt>
                <c:pt idx="6709">
                  <c:v>-22.607119999999998</c:v>
                </c:pt>
                <c:pt idx="6710">
                  <c:v>-22.418495</c:v>
                </c:pt>
                <c:pt idx="6711">
                  <c:v>-22.418495</c:v>
                </c:pt>
                <c:pt idx="6712">
                  <c:v>-22.418495</c:v>
                </c:pt>
                <c:pt idx="6713">
                  <c:v>-22.274104000000001</c:v>
                </c:pt>
                <c:pt idx="6714">
                  <c:v>-22.274104000000001</c:v>
                </c:pt>
                <c:pt idx="6715">
                  <c:v>-22.274104000000001</c:v>
                </c:pt>
                <c:pt idx="6716">
                  <c:v>-22.215931000000001</c:v>
                </c:pt>
                <c:pt idx="6717">
                  <c:v>-22.189844999999998</c:v>
                </c:pt>
                <c:pt idx="6718">
                  <c:v>-22.146913000000001</c:v>
                </c:pt>
                <c:pt idx="6719">
                  <c:v>-22.146913000000001</c:v>
                </c:pt>
                <c:pt idx="6720">
                  <c:v>-22.146913000000001</c:v>
                </c:pt>
                <c:pt idx="6721">
                  <c:v>-22.145855999999998</c:v>
                </c:pt>
                <c:pt idx="6722">
                  <c:v>-22.145855999999998</c:v>
                </c:pt>
                <c:pt idx="6723">
                  <c:v>-22.151299999999999</c:v>
                </c:pt>
                <c:pt idx="6724">
                  <c:v>-22.163021000000001</c:v>
                </c:pt>
                <c:pt idx="6725">
                  <c:v>-22.179652000000001</c:v>
                </c:pt>
                <c:pt idx="6726">
                  <c:v>-22.282586999999999</c:v>
                </c:pt>
                <c:pt idx="6727">
                  <c:v>-22.282586999999999</c:v>
                </c:pt>
                <c:pt idx="6728">
                  <c:v>-22.282586999999999</c:v>
                </c:pt>
                <c:pt idx="6729">
                  <c:v>-22.359749000000001</c:v>
                </c:pt>
                <c:pt idx="6730">
                  <c:v>-22.359749000000001</c:v>
                </c:pt>
                <c:pt idx="6731">
                  <c:v>-22.376518999999998</c:v>
                </c:pt>
                <c:pt idx="6732">
                  <c:v>-22.401358999999999</c:v>
                </c:pt>
                <c:pt idx="6733">
                  <c:v>-22.425412000000001</c:v>
                </c:pt>
                <c:pt idx="6734">
                  <c:v>-22.502433</c:v>
                </c:pt>
                <c:pt idx="6735">
                  <c:v>-22.502433</c:v>
                </c:pt>
                <c:pt idx="6736">
                  <c:v>-22.502433</c:v>
                </c:pt>
                <c:pt idx="6737">
                  <c:v>-22.514980999999999</c:v>
                </c:pt>
                <c:pt idx="6738">
                  <c:v>-22.514980999999999</c:v>
                </c:pt>
                <c:pt idx="6739">
                  <c:v>-22.51887</c:v>
                </c:pt>
                <c:pt idx="6740">
                  <c:v>-22.517962000000001</c:v>
                </c:pt>
                <c:pt idx="6741">
                  <c:v>-22.512543999999998</c:v>
                </c:pt>
                <c:pt idx="6742">
                  <c:v>-22.446808000000001</c:v>
                </c:pt>
                <c:pt idx="6743">
                  <c:v>-22.446808000000001</c:v>
                </c:pt>
                <c:pt idx="6744">
                  <c:v>-22.446808000000001</c:v>
                </c:pt>
                <c:pt idx="6745">
                  <c:v>-22.325610999999999</c:v>
                </c:pt>
                <c:pt idx="6746">
                  <c:v>-22.325610999999999</c:v>
                </c:pt>
                <c:pt idx="6747">
                  <c:v>-22.304573999999999</c:v>
                </c:pt>
                <c:pt idx="6748">
                  <c:v>-22.261500999999999</c:v>
                </c:pt>
                <c:pt idx="6749">
                  <c:v>-22.217846999999999</c:v>
                </c:pt>
                <c:pt idx="6750">
                  <c:v>-21.99859</c:v>
                </c:pt>
                <c:pt idx="6751">
                  <c:v>-21.99859</c:v>
                </c:pt>
                <c:pt idx="6752">
                  <c:v>-21.99859</c:v>
                </c:pt>
                <c:pt idx="6753">
                  <c:v>-21.769010999999999</c:v>
                </c:pt>
                <c:pt idx="6754">
                  <c:v>-21.769010999999999</c:v>
                </c:pt>
                <c:pt idx="6755">
                  <c:v>-21.736162</c:v>
                </c:pt>
                <c:pt idx="6756">
                  <c:v>-21.672446999999998</c:v>
                </c:pt>
                <c:pt idx="6757">
                  <c:v>-21.612843999999999</c:v>
                </c:pt>
                <c:pt idx="6758">
                  <c:v>-21.388065999999998</c:v>
                </c:pt>
                <c:pt idx="6759">
                  <c:v>-21.388065999999998</c:v>
                </c:pt>
                <c:pt idx="6760">
                  <c:v>-21.388065999999998</c:v>
                </c:pt>
                <c:pt idx="6761">
                  <c:v>-21.202404999999999</c:v>
                </c:pt>
                <c:pt idx="6762">
                  <c:v>-21.202404999999999</c:v>
                </c:pt>
                <c:pt idx="6763">
                  <c:v>-21.182472000000001</c:v>
                </c:pt>
                <c:pt idx="6764">
                  <c:v>-21.146314</c:v>
                </c:pt>
                <c:pt idx="6765">
                  <c:v>-21.119312000000001</c:v>
                </c:pt>
                <c:pt idx="6766">
                  <c:v>-21.083742999999998</c:v>
                </c:pt>
                <c:pt idx="6767">
                  <c:v>-21.083742999999998</c:v>
                </c:pt>
                <c:pt idx="6768">
                  <c:v>-21.083742999999998</c:v>
                </c:pt>
                <c:pt idx="6769">
                  <c:v>-21.068673</c:v>
                </c:pt>
                <c:pt idx="6770">
                  <c:v>-21.068673</c:v>
                </c:pt>
                <c:pt idx="6771">
                  <c:v>-21.082732</c:v>
                </c:pt>
                <c:pt idx="6772">
                  <c:v>-21.102948000000001</c:v>
                </c:pt>
                <c:pt idx="6773">
                  <c:v>-21.130016999999999</c:v>
                </c:pt>
                <c:pt idx="6774">
                  <c:v>-21.288256000000001</c:v>
                </c:pt>
                <c:pt idx="6775">
                  <c:v>-21.288256000000001</c:v>
                </c:pt>
                <c:pt idx="6776">
                  <c:v>-21.288256000000001</c:v>
                </c:pt>
                <c:pt idx="6777">
                  <c:v>-21.413087000000001</c:v>
                </c:pt>
                <c:pt idx="6778">
                  <c:v>-21.413087000000001</c:v>
                </c:pt>
                <c:pt idx="6779">
                  <c:v>-21.449525000000001</c:v>
                </c:pt>
                <c:pt idx="6780">
                  <c:v>-21.500724000000002</c:v>
                </c:pt>
                <c:pt idx="6781">
                  <c:v>-21.55189</c:v>
                </c:pt>
                <c:pt idx="6782">
                  <c:v>-21.770821000000002</c:v>
                </c:pt>
                <c:pt idx="6783">
                  <c:v>-21.770821000000002</c:v>
                </c:pt>
                <c:pt idx="6784">
                  <c:v>-21.770821000000002</c:v>
                </c:pt>
                <c:pt idx="6785">
                  <c:v>-21.926366999999999</c:v>
                </c:pt>
                <c:pt idx="6786">
                  <c:v>-21.926366999999999</c:v>
                </c:pt>
                <c:pt idx="6787">
                  <c:v>-21.967279999999999</c:v>
                </c:pt>
                <c:pt idx="6788">
                  <c:v>-22.022310999999998</c:v>
                </c:pt>
                <c:pt idx="6789">
                  <c:v>-22.079796000000002</c:v>
                </c:pt>
                <c:pt idx="6790">
                  <c:v>-22.315746000000001</c:v>
                </c:pt>
                <c:pt idx="6791">
                  <c:v>-22.315746000000001</c:v>
                </c:pt>
                <c:pt idx="6792">
                  <c:v>-22.315746000000001</c:v>
                </c:pt>
                <c:pt idx="6793">
                  <c:v>-22.484840999999999</c:v>
                </c:pt>
                <c:pt idx="6794">
                  <c:v>-22.484840999999999</c:v>
                </c:pt>
                <c:pt idx="6795">
                  <c:v>-22.526584</c:v>
                </c:pt>
                <c:pt idx="6796">
                  <c:v>-22.588156000000001</c:v>
                </c:pt>
                <c:pt idx="6797">
                  <c:v>-22.650230000000001</c:v>
                </c:pt>
                <c:pt idx="6798">
                  <c:v>-22.898347999999999</c:v>
                </c:pt>
                <c:pt idx="6799">
                  <c:v>-22.898347999999999</c:v>
                </c:pt>
                <c:pt idx="6800">
                  <c:v>-23.067841999999999</c:v>
                </c:pt>
                <c:pt idx="6801">
                  <c:v>-23.067841999999999</c:v>
                </c:pt>
                <c:pt idx="6802">
                  <c:v>-23.067841999999999</c:v>
                </c:pt>
                <c:pt idx="6803">
                  <c:v>-23.109318999999999</c:v>
                </c:pt>
                <c:pt idx="6804">
                  <c:v>-23.162527999999998</c:v>
                </c:pt>
                <c:pt idx="6805">
                  <c:v>-23.210131000000001</c:v>
                </c:pt>
                <c:pt idx="6806">
                  <c:v>-23.328574</c:v>
                </c:pt>
                <c:pt idx="6807">
                  <c:v>-23.328574</c:v>
                </c:pt>
                <c:pt idx="6808">
                  <c:v>-23.328574</c:v>
                </c:pt>
                <c:pt idx="6809">
                  <c:v>-23.328574</c:v>
                </c:pt>
                <c:pt idx="6810">
                  <c:v>-23.328574</c:v>
                </c:pt>
                <c:pt idx="6811">
                  <c:v>-23.335152999999998</c:v>
                </c:pt>
                <c:pt idx="6812">
                  <c:v>-23.335152999999998</c:v>
                </c:pt>
                <c:pt idx="6813">
                  <c:v>-23.335152999999998</c:v>
                </c:pt>
                <c:pt idx="6814">
                  <c:v>-23.334534999999999</c:v>
                </c:pt>
                <c:pt idx="6815">
                  <c:v>-23.334534999999999</c:v>
                </c:pt>
                <c:pt idx="6816">
                  <c:v>-23.318027000000001</c:v>
                </c:pt>
                <c:pt idx="6817">
                  <c:v>-23.291333000000002</c:v>
                </c:pt>
                <c:pt idx="6818">
                  <c:v>-23.254100000000001</c:v>
                </c:pt>
                <c:pt idx="6819">
                  <c:v>-23.206285000000001</c:v>
                </c:pt>
                <c:pt idx="6820">
                  <c:v>-23.148094</c:v>
                </c:pt>
                <c:pt idx="6821">
                  <c:v>-23.148094</c:v>
                </c:pt>
                <c:pt idx="6822">
                  <c:v>-22.766034000000001</c:v>
                </c:pt>
                <c:pt idx="6823">
                  <c:v>-22.766034000000001</c:v>
                </c:pt>
                <c:pt idx="6824">
                  <c:v>-22.673112</c:v>
                </c:pt>
                <c:pt idx="6825">
                  <c:v>-22.571269999999998</c:v>
                </c:pt>
                <c:pt idx="6826">
                  <c:v>-22.468274000000001</c:v>
                </c:pt>
                <c:pt idx="6827">
                  <c:v>-22.353887</c:v>
                </c:pt>
                <c:pt idx="6828">
                  <c:v>-22.234071</c:v>
                </c:pt>
                <c:pt idx="6829">
                  <c:v>-22.234071</c:v>
                </c:pt>
                <c:pt idx="6830">
                  <c:v>-21.585984</c:v>
                </c:pt>
                <c:pt idx="6831">
                  <c:v>-21.585984</c:v>
                </c:pt>
                <c:pt idx="6832">
                  <c:v>-21.31297</c:v>
                </c:pt>
                <c:pt idx="6833">
                  <c:v>-21.173079000000001</c:v>
                </c:pt>
                <c:pt idx="6834">
                  <c:v>-21.031469000000001</c:v>
                </c:pt>
                <c:pt idx="6835">
                  <c:v>-21.031469000000001</c:v>
                </c:pt>
                <c:pt idx="6836">
                  <c:v>-20.888572</c:v>
                </c:pt>
                <c:pt idx="6837">
                  <c:v>-20.888572</c:v>
                </c:pt>
                <c:pt idx="6838">
                  <c:v>-20.153099000000001</c:v>
                </c:pt>
                <c:pt idx="6839">
                  <c:v>-20.011604999999999</c:v>
                </c:pt>
                <c:pt idx="6840">
                  <c:v>-19.873535</c:v>
                </c:pt>
                <c:pt idx="6841">
                  <c:v>-19.746987000000001</c:v>
                </c:pt>
                <c:pt idx="6842">
                  <c:v>-19.619831999999999</c:v>
                </c:pt>
                <c:pt idx="6843">
                  <c:v>-19.499396000000001</c:v>
                </c:pt>
                <c:pt idx="6844">
                  <c:v>-19.499396000000001</c:v>
                </c:pt>
                <c:pt idx="6845">
                  <c:v>-19.499396000000001</c:v>
                </c:pt>
                <c:pt idx="6846">
                  <c:v>-18.939250000000001</c:v>
                </c:pt>
                <c:pt idx="6847">
                  <c:v>-18.853999000000002</c:v>
                </c:pt>
                <c:pt idx="6848">
                  <c:v>-18.777892999999999</c:v>
                </c:pt>
                <c:pt idx="6849">
                  <c:v>-18.711241999999999</c:v>
                </c:pt>
                <c:pt idx="6850">
                  <c:v>-18.653742999999999</c:v>
                </c:pt>
                <c:pt idx="6851">
                  <c:v>-18.608464000000001</c:v>
                </c:pt>
                <c:pt idx="6852">
                  <c:v>-18.608464000000001</c:v>
                </c:pt>
                <c:pt idx="6853">
                  <c:v>-18.608464000000001</c:v>
                </c:pt>
                <c:pt idx="6854">
                  <c:v>-18.392707000000001</c:v>
                </c:pt>
                <c:pt idx="6855">
                  <c:v>-18.373574000000001</c:v>
                </c:pt>
                <c:pt idx="6856">
                  <c:v>-18.358343000000001</c:v>
                </c:pt>
                <c:pt idx="6857">
                  <c:v>-18.347954000000001</c:v>
                </c:pt>
                <c:pt idx="6858">
                  <c:v>-18.342146</c:v>
                </c:pt>
                <c:pt idx="6859">
                  <c:v>-18.340222000000001</c:v>
                </c:pt>
                <c:pt idx="6860">
                  <c:v>-18.340222000000001</c:v>
                </c:pt>
                <c:pt idx="6861">
                  <c:v>-18.340222000000001</c:v>
                </c:pt>
                <c:pt idx="6862">
                  <c:v>-18.326015000000002</c:v>
                </c:pt>
                <c:pt idx="6863">
                  <c:v>-18.334582000000001</c:v>
                </c:pt>
                <c:pt idx="6864">
                  <c:v>-18.346271000000002</c:v>
                </c:pt>
                <c:pt idx="6865">
                  <c:v>-18.361283</c:v>
                </c:pt>
                <c:pt idx="6866">
                  <c:v>-18.381259</c:v>
                </c:pt>
                <c:pt idx="6867">
                  <c:v>-18.407122000000001</c:v>
                </c:pt>
                <c:pt idx="6868">
                  <c:v>-18.407122000000001</c:v>
                </c:pt>
                <c:pt idx="6869">
                  <c:v>-18.407122000000001</c:v>
                </c:pt>
                <c:pt idx="6870">
                  <c:v>-18.487884999999999</c:v>
                </c:pt>
                <c:pt idx="6871">
                  <c:v>-18.487884999999999</c:v>
                </c:pt>
                <c:pt idx="6872">
                  <c:v>-18.563486000000001</c:v>
                </c:pt>
                <c:pt idx="6873">
                  <c:v>-18.618459999999999</c:v>
                </c:pt>
                <c:pt idx="6874">
                  <c:v>-18.682165999999999</c:v>
                </c:pt>
                <c:pt idx="6875">
                  <c:v>-18.753705</c:v>
                </c:pt>
                <c:pt idx="6876">
                  <c:v>-18.829642</c:v>
                </c:pt>
                <c:pt idx="6877">
                  <c:v>-18.915389999999999</c:v>
                </c:pt>
                <c:pt idx="6878">
                  <c:v>-19.198978</c:v>
                </c:pt>
                <c:pt idx="6879">
                  <c:v>-19.198978</c:v>
                </c:pt>
                <c:pt idx="6880">
                  <c:v>-19.260807</c:v>
                </c:pt>
                <c:pt idx="6881">
                  <c:v>-19.466394999999999</c:v>
                </c:pt>
                <c:pt idx="6882">
                  <c:v>-19.570955999999999</c:v>
                </c:pt>
                <c:pt idx="6883">
                  <c:v>-19.673727</c:v>
                </c:pt>
                <c:pt idx="6884">
                  <c:v>-19.769100000000002</c:v>
                </c:pt>
                <c:pt idx="6885">
                  <c:v>-19.86337</c:v>
                </c:pt>
                <c:pt idx="6886">
                  <c:v>-20.134003</c:v>
                </c:pt>
                <c:pt idx="6887">
                  <c:v>-20.134003</c:v>
                </c:pt>
                <c:pt idx="6888">
                  <c:v>-20.183634999999999</c:v>
                </c:pt>
                <c:pt idx="6889">
                  <c:v>-20.305212000000001</c:v>
                </c:pt>
                <c:pt idx="6890">
                  <c:v>-20.346609000000001</c:v>
                </c:pt>
                <c:pt idx="6891">
                  <c:v>-20.373404000000001</c:v>
                </c:pt>
                <c:pt idx="6892">
                  <c:v>-20.385791000000001</c:v>
                </c:pt>
                <c:pt idx="6893">
                  <c:v>-20.383823</c:v>
                </c:pt>
                <c:pt idx="6894">
                  <c:v>-20.311333000000001</c:v>
                </c:pt>
                <c:pt idx="6895">
                  <c:v>-20.311333000000001</c:v>
                </c:pt>
                <c:pt idx="6896">
                  <c:v>-20.297184999999999</c:v>
                </c:pt>
                <c:pt idx="6897">
                  <c:v>-20.200437000000001</c:v>
                </c:pt>
                <c:pt idx="6898">
                  <c:v>-20.135465</c:v>
                </c:pt>
                <c:pt idx="6899">
                  <c:v>-20.060986</c:v>
                </c:pt>
                <c:pt idx="6900">
                  <c:v>-19.978065999999998</c:v>
                </c:pt>
                <c:pt idx="6901">
                  <c:v>-19.892544999999998</c:v>
                </c:pt>
                <c:pt idx="6902">
                  <c:v>-19.334427000000002</c:v>
                </c:pt>
                <c:pt idx="6903">
                  <c:v>-19.334427000000002</c:v>
                </c:pt>
                <c:pt idx="6904">
                  <c:v>-19.284564</c:v>
                </c:pt>
                <c:pt idx="6905">
                  <c:v>-19.07816</c:v>
                </c:pt>
                <c:pt idx="6906">
                  <c:v>-18.970665</c:v>
                </c:pt>
                <c:pt idx="6907">
                  <c:v>-18.864252</c:v>
                </c:pt>
                <c:pt idx="6908">
                  <c:v>-18.759805</c:v>
                </c:pt>
                <c:pt idx="6909">
                  <c:v>-18.663989999999998</c:v>
                </c:pt>
                <c:pt idx="6910">
                  <c:v>-18.319005000000001</c:v>
                </c:pt>
                <c:pt idx="6911">
                  <c:v>-18.319005000000001</c:v>
                </c:pt>
                <c:pt idx="6912">
                  <c:v>-18.266839999999998</c:v>
                </c:pt>
                <c:pt idx="6913">
                  <c:v>-18.107361000000001</c:v>
                </c:pt>
                <c:pt idx="6914">
                  <c:v>-18.040967999999999</c:v>
                </c:pt>
                <c:pt idx="6915">
                  <c:v>-17.984750999999999</c:v>
                </c:pt>
                <c:pt idx="6916">
                  <c:v>-17.941451000000001</c:v>
                </c:pt>
                <c:pt idx="6917">
                  <c:v>-17.906158000000001</c:v>
                </c:pt>
                <c:pt idx="6918">
                  <c:v>-17.793341999999999</c:v>
                </c:pt>
                <c:pt idx="6919">
                  <c:v>-17.793341999999999</c:v>
                </c:pt>
                <c:pt idx="6920">
                  <c:v>-17.783026</c:v>
                </c:pt>
                <c:pt idx="6921">
                  <c:v>-17.786384999999999</c:v>
                </c:pt>
                <c:pt idx="6922">
                  <c:v>-17.797825</c:v>
                </c:pt>
                <c:pt idx="6923">
                  <c:v>-17.816742000000001</c:v>
                </c:pt>
                <c:pt idx="6924">
                  <c:v>-17.841450999999999</c:v>
                </c:pt>
                <c:pt idx="6925">
                  <c:v>-17.872603000000002</c:v>
                </c:pt>
                <c:pt idx="6926">
                  <c:v>-18.034441999999999</c:v>
                </c:pt>
                <c:pt idx="6927">
                  <c:v>-18.079177999999999</c:v>
                </c:pt>
                <c:pt idx="6928">
                  <c:v>-18.125062</c:v>
                </c:pt>
                <c:pt idx="6929">
                  <c:v>-18.169995</c:v>
                </c:pt>
                <c:pt idx="6930">
                  <c:v>-18.216367000000002</c:v>
                </c:pt>
                <c:pt idx="6931">
                  <c:v>-18.262308999999998</c:v>
                </c:pt>
                <c:pt idx="6932">
                  <c:v>-18.262308999999998</c:v>
                </c:pt>
                <c:pt idx="6933">
                  <c:v>-18.262308999999998</c:v>
                </c:pt>
                <c:pt idx="6934">
                  <c:v>-18.458787000000001</c:v>
                </c:pt>
                <c:pt idx="6935">
                  <c:v>-18.498562</c:v>
                </c:pt>
                <c:pt idx="6936">
                  <c:v>-18.538155</c:v>
                </c:pt>
                <c:pt idx="6937">
                  <c:v>-18.5762</c:v>
                </c:pt>
                <c:pt idx="6938">
                  <c:v>-18.612697000000001</c:v>
                </c:pt>
                <c:pt idx="6939">
                  <c:v>-18.647584999999999</c:v>
                </c:pt>
                <c:pt idx="6940">
                  <c:v>-18.647584999999999</c:v>
                </c:pt>
                <c:pt idx="6941">
                  <c:v>-18.647584999999999</c:v>
                </c:pt>
                <c:pt idx="6942">
                  <c:v>-18.786228000000001</c:v>
                </c:pt>
                <c:pt idx="6943">
                  <c:v>-18.816030999999999</c:v>
                </c:pt>
                <c:pt idx="6944">
                  <c:v>-18.844889999999999</c:v>
                </c:pt>
                <c:pt idx="6945">
                  <c:v>-18.872934000000001</c:v>
                </c:pt>
                <c:pt idx="6946">
                  <c:v>-18.900293999999999</c:v>
                </c:pt>
                <c:pt idx="6947">
                  <c:v>-18.926583999999998</c:v>
                </c:pt>
                <c:pt idx="6948">
                  <c:v>-18.926583999999998</c:v>
                </c:pt>
                <c:pt idx="6949">
                  <c:v>-18.926583999999998</c:v>
                </c:pt>
                <c:pt idx="6950">
                  <c:v>-19.035148</c:v>
                </c:pt>
                <c:pt idx="6951">
                  <c:v>-19.061371999999999</c:v>
                </c:pt>
                <c:pt idx="6952">
                  <c:v>-19.086815000000001</c:v>
                </c:pt>
                <c:pt idx="6953">
                  <c:v>-19.113322</c:v>
                </c:pt>
                <c:pt idx="6954">
                  <c:v>-19.140041</c:v>
                </c:pt>
                <c:pt idx="6955">
                  <c:v>-19.166993000000002</c:v>
                </c:pt>
                <c:pt idx="6956">
                  <c:v>-19.166993000000002</c:v>
                </c:pt>
                <c:pt idx="6957">
                  <c:v>-19.166993000000002</c:v>
                </c:pt>
                <c:pt idx="6958">
                  <c:v>-19.279022000000001</c:v>
                </c:pt>
                <c:pt idx="6959">
                  <c:v>-19.306756</c:v>
                </c:pt>
                <c:pt idx="6960">
                  <c:v>-19.334709</c:v>
                </c:pt>
                <c:pt idx="6961">
                  <c:v>-19.362860000000001</c:v>
                </c:pt>
                <c:pt idx="6962">
                  <c:v>-19.390995</c:v>
                </c:pt>
                <c:pt idx="6963">
                  <c:v>-19.419281999999999</c:v>
                </c:pt>
                <c:pt idx="6964">
                  <c:v>-19.419281999999999</c:v>
                </c:pt>
                <c:pt idx="6965">
                  <c:v>-19.419281999999999</c:v>
                </c:pt>
                <c:pt idx="6966">
                  <c:v>-19.537925000000001</c:v>
                </c:pt>
                <c:pt idx="6967">
                  <c:v>-19.566289000000001</c:v>
                </c:pt>
                <c:pt idx="6968">
                  <c:v>-19.594421000000001</c:v>
                </c:pt>
                <c:pt idx="6969">
                  <c:v>-19.622032000000001</c:v>
                </c:pt>
                <c:pt idx="6970">
                  <c:v>-19.650428000000002</c:v>
                </c:pt>
                <c:pt idx="6971">
                  <c:v>-19.678581000000001</c:v>
                </c:pt>
                <c:pt idx="6972">
                  <c:v>-19.678581000000001</c:v>
                </c:pt>
                <c:pt idx="6973">
                  <c:v>-19.678581000000001</c:v>
                </c:pt>
                <c:pt idx="6974">
                  <c:v>-19.795928</c:v>
                </c:pt>
                <c:pt idx="6975">
                  <c:v>-19.823164999999999</c:v>
                </c:pt>
                <c:pt idx="6976">
                  <c:v>-19.84975</c:v>
                </c:pt>
                <c:pt idx="6977">
                  <c:v>-19.875765000000001</c:v>
                </c:pt>
                <c:pt idx="6978">
                  <c:v>-19.901119999999999</c:v>
                </c:pt>
                <c:pt idx="6979">
                  <c:v>-19.925087999999999</c:v>
                </c:pt>
                <c:pt idx="6980">
                  <c:v>-19.925087999999999</c:v>
                </c:pt>
                <c:pt idx="6981">
                  <c:v>-19.925087999999999</c:v>
                </c:pt>
                <c:pt idx="6982">
                  <c:v>-20.020354000000001</c:v>
                </c:pt>
                <c:pt idx="6983">
                  <c:v>-20.040368999999998</c:v>
                </c:pt>
                <c:pt idx="6984">
                  <c:v>-20.059715000000001</c:v>
                </c:pt>
                <c:pt idx="6985">
                  <c:v>-20.077693</c:v>
                </c:pt>
                <c:pt idx="6986">
                  <c:v>-20.094484000000001</c:v>
                </c:pt>
                <c:pt idx="6987">
                  <c:v>-20.110099999999999</c:v>
                </c:pt>
                <c:pt idx="6988">
                  <c:v>-20.110099999999999</c:v>
                </c:pt>
                <c:pt idx="6989">
                  <c:v>-20.110099999999999</c:v>
                </c:pt>
                <c:pt idx="6990">
                  <c:v>-20.159420999999998</c:v>
                </c:pt>
                <c:pt idx="6991">
                  <c:v>-20.170324999999998</c:v>
                </c:pt>
                <c:pt idx="6992">
                  <c:v>-20.180198000000001</c:v>
                </c:pt>
                <c:pt idx="6993">
                  <c:v>-20.189136000000001</c:v>
                </c:pt>
                <c:pt idx="6994">
                  <c:v>-20.197161999999999</c:v>
                </c:pt>
                <c:pt idx="6995">
                  <c:v>-20.204378999999999</c:v>
                </c:pt>
                <c:pt idx="6996">
                  <c:v>-20.204378999999999</c:v>
                </c:pt>
                <c:pt idx="6997">
                  <c:v>-20.204378999999999</c:v>
                </c:pt>
                <c:pt idx="6998">
                  <c:v>-20.215990000000001</c:v>
                </c:pt>
                <c:pt idx="6999">
                  <c:v>-20.220621999999999</c:v>
                </c:pt>
                <c:pt idx="7000">
                  <c:v>-20.224837999999998</c:v>
                </c:pt>
                <c:pt idx="7001">
                  <c:v>-20.228715999999999</c:v>
                </c:pt>
                <c:pt idx="7002">
                  <c:v>-20.232412</c:v>
                </c:pt>
                <c:pt idx="7003">
                  <c:v>-20.236090000000001</c:v>
                </c:pt>
                <c:pt idx="7004">
                  <c:v>-20.236090000000001</c:v>
                </c:pt>
                <c:pt idx="7005">
                  <c:v>-20.224768000000001</c:v>
                </c:pt>
                <c:pt idx="7006">
                  <c:v>-20.233457999999999</c:v>
                </c:pt>
                <c:pt idx="7007">
                  <c:v>-20.236803999999999</c:v>
                </c:pt>
                <c:pt idx="7008">
                  <c:v>-20.240475</c:v>
                </c:pt>
                <c:pt idx="7009">
                  <c:v>-20.244620999999999</c:v>
                </c:pt>
                <c:pt idx="7010">
                  <c:v>-20.249600000000001</c:v>
                </c:pt>
                <c:pt idx="7011">
                  <c:v>-20.255126000000001</c:v>
                </c:pt>
                <c:pt idx="7012">
                  <c:v>-20.255126000000001</c:v>
                </c:pt>
                <c:pt idx="7013">
                  <c:v>-20.231808999999998</c:v>
                </c:pt>
                <c:pt idx="7014">
                  <c:v>-20.247820000000001</c:v>
                </c:pt>
                <c:pt idx="7015">
                  <c:v>-20.257332000000002</c:v>
                </c:pt>
                <c:pt idx="7016">
                  <c:v>-20.268245</c:v>
                </c:pt>
                <c:pt idx="7017">
                  <c:v>-20.280691000000001</c:v>
                </c:pt>
                <c:pt idx="7018">
                  <c:v>-20.294622</c:v>
                </c:pt>
                <c:pt idx="7019">
                  <c:v>-20.310047999999998</c:v>
                </c:pt>
                <c:pt idx="7020">
                  <c:v>-20.310047999999998</c:v>
                </c:pt>
                <c:pt idx="7021">
                  <c:v>-20.346319000000001</c:v>
                </c:pt>
                <c:pt idx="7022">
                  <c:v>-20.379011999999999</c:v>
                </c:pt>
                <c:pt idx="7023">
                  <c:v>-20.399905</c:v>
                </c:pt>
                <c:pt idx="7024">
                  <c:v>-20.421861</c:v>
                </c:pt>
                <c:pt idx="7025">
                  <c:v>-20.444147000000001</c:v>
                </c:pt>
                <c:pt idx="7026">
                  <c:v>-20.467638999999998</c:v>
                </c:pt>
                <c:pt idx="7027">
                  <c:v>-20.492028000000001</c:v>
                </c:pt>
                <c:pt idx="7028">
                  <c:v>-20.492028000000001</c:v>
                </c:pt>
                <c:pt idx="7029">
                  <c:v>-20.602698</c:v>
                </c:pt>
                <c:pt idx="7030">
                  <c:v>-20.643533000000001</c:v>
                </c:pt>
                <c:pt idx="7031">
                  <c:v>-20.668552999999999</c:v>
                </c:pt>
                <c:pt idx="7032">
                  <c:v>-20.694369999999999</c:v>
                </c:pt>
                <c:pt idx="7033">
                  <c:v>-20.720516</c:v>
                </c:pt>
                <c:pt idx="7034">
                  <c:v>-20.746563999999999</c:v>
                </c:pt>
                <c:pt idx="7035">
                  <c:v>-20.772202</c:v>
                </c:pt>
                <c:pt idx="7036">
                  <c:v>-20.772202</c:v>
                </c:pt>
                <c:pt idx="7037">
                  <c:v>-20.838304000000001</c:v>
                </c:pt>
                <c:pt idx="7038">
                  <c:v>-20.878805</c:v>
                </c:pt>
                <c:pt idx="7039">
                  <c:v>-20.903483000000001</c:v>
                </c:pt>
                <c:pt idx="7040">
                  <c:v>-20.927754</c:v>
                </c:pt>
                <c:pt idx="7041">
                  <c:v>-20.951606000000002</c:v>
                </c:pt>
                <c:pt idx="7042">
                  <c:v>-20.975031999999999</c:v>
                </c:pt>
                <c:pt idx="7043">
                  <c:v>-20.998481000000002</c:v>
                </c:pt>
                <c:pt idx="7044">
                  <c:v>-20.998481000000002</c:v>
                </c:pt>
                <c:pt idx="7045">
                  <c:v>-21.050726000000001</c:v>
                </c:pt>
                <c:pt idx="7046">
                  <c:v>-21.090252</c:v>
                </c:pt>
                <c:pt idx="7047">
                  <c:v>-21.112095</c:v>
                </c:pt>
                <c:pt idx="7048">
                  <c:v>-21.133641000000001</c:v>
                </c:pt>
                <c:pt idx="7049">
                  <c:v>-21.154907000000001</c:v>
                </c:pt>
                <c:pt idx="7050">
                  <c:v>-21.175929</c:v>
                </c:pt>
                <c:pt idx="7051">
                  <c:v>-21.196770000000001</c:v>
                </c:pt>
                <c:pt idx="7052">
                  <c:v>-21.196770000000001</c:v>
                </c:pt>
                <c:pt idx="7053">
                  <c:v>-21.241351999999999</c:v>
                </c:pt>
                <c:pt idx="7054">
                  <c:v>-21.342109000000001</c:v>
                </c:pt>
                <c:pt idx="7055">
                  <c:v>-21.342109000000001</c:v>
                </c:pt>
                <c:pt idx="7056">
                  <c:v>-21.364360000000001</c:v>
                </c:pt>
                <c:pt idx="7057">
                  <c:v>-21.387087999999999</c:v>
                </c:pt>
                <c:pt idx="7058">
                  <c:v>-21.387087999999999</c:v>
                </c:pt>
                <c:pt idx="7059">
                  <c:v>-21.439996000000001</c:v>
                </c:pt>
                <c:pt idx="7060">
                  <c:v>-21.439996000000001</c:v>
                </c:pt>
                <c:pt idx="7061">
                  <c:v>-21.439996000000001</c:v>
                </c:pt>
                <c:pt idx="7062">
                  <c:v>-21.528604999999999</c:v>
                </c:pt>
                <c:pt idx="7063">
                  <c:v>-21.552530000000001</c:v>
                </c:pt>
                <c:pt idx="7064">
                  <c:v>-21.576453999999998</c:v>
                </c:pt>
                <c:pt idx="7065">
                  <c:v>-21.599678999999998</c:v>
                </c:pt>
                <c:pt idx="7066">
                  <c:v>-21.599678999999998</c:v>
                </c:pt>
                <c:pt idx="7067">
                  <c:v>-21.654434999999999</c:v>
                </c:pt>
                <c:pt idx="7068">
                  <c:v>-21.654434999999999</c:v>
                </c:pt>
                <c:pt idx="7069">
                  <c:v>-21.654434999999999</c:v>
                </c:pt>
                <c:pt idx="7070">
                  <c:v>-21.759988</c:v>
                </c:pt>
                <c:pt idx="7071">
                  <c:v>-21.759988</c:v>
                </c:pt>
                <c:pt idx="7072">
                  <c:v>-21.780707</c:v>
                </c:pt>
                <c:pt idx="7073">
                  <c:v>-21.800823000000001</c:v>
                </c:pt>
                <c:pt idx="7074">
                  <c:v>-21.800823000000001</c:v>
                </c:pt>
                <c:pt idx="7075">
                  <c:v>-21.841963</c:v>
                </c:pt>
                <c:pt idx="7076">
                  <c:v>-21.841963</c:v>
                </c:pt>
                <c:pt idx="7077">
                  <c:v>-21.857393999999999</c:v>
                </c:pt>
                <c:pt idx="7078">
                  <c:v>-21.926203999999998</c:v>
                </c:pt>
                <c:pt idx="7079">
                  <c:v>-21.926203999999998</c:v>
                </c:pt>
                <c:pt idx="7080">
                  <c:v>-21.942337999999999</c:v>
                </c:pt>
                <c:pt idx="7081">
                  <c:v>-21.957930999999999</c:v>
                </c:pt>
                <c:pt idx="7082">
                  <c:v>-21.957930999999999</c:v>
                </c:pt>
                <c:pt idx="7083">
                  <c:v>-21.984193999999999</c:v>
                </c:pt>
                <c:pt idx="7084">
                  <c:v>-21.984193999999999</c:v>
                </c:pt>
                <c:pt idx="7085">
                  <c:v>-21.996967999999999</c:v>
                </c:pt>
                <c:pt idx="7086">
                  <c:v>-22.047809000000001</c:v>
                </c:pt>
                <c:pt idx="7087">
                  <c:v>-22.047809000000001</c:v>
                </c:pt>
                <c:pt idx="7088">
                  <c:v>-22.058727999999999</c:v>
                </c:pt>
                <c:pt idx="7089">
                  <c:v>-22.068754999999999</c:v>
                </c:pt>
                <c:pt idx="7090">
                  <c:v>-22.068754999999999</c:v>
                </c:pt>
                <c:pt idx="7091">
                  <c:v>-22.073450000000001</c:v>
                </c:pt>
                <c:pt idx="7092">
                  <c:v>-22.073450000000001</c:v>
                </c:pt>
                <c:pt idx="7093">
                  <c:v>-22.081318</c:v>
                </c:pt>
                <c:pt idx="7094">
                  <c:v>-22.093254999999999</c:v>
                </c:pt>
                <c:pt idx="7095">
                  <c:v>-22.093254999999999</c:v>
                </c:pt>
                <c:pt idx="7096">
                  <c:v>-22.091784000000001</c:v>
                </c:pt>
                <c:pt idx="7097">
                  <c:v>-22.088443000000002</c:v>
                </c:pt>
                <c:pt idx="7098">
                  <c:v>-22.088443000000002</c:v>
                </c:pt>
                <c:pt idx="7099">
                  <c:v>-22.045947999999999</c:v>
                </c:pt>
                <c:pt idx="7100">
                  <c:v>-22.045947999999999</c:v>
                </c:pt>
                <c:pt idx="7101">
                  <c:v>-22.044647000000001</c:v>
                </c:pt>
                <c:pt idx="7102">
                  <c:v>-21.995723999999999</c:v>
                </c:pt>
                <c:pt idx="7103">
                  <c:v>-21.995723999999999</c:v>
                </c:pt>
                <c:pt idx="7104">
                  <c:v>-21.978961000000002</c:v>
                </c:pt>
                <c:pt idx="7105">
                  <c:v>-21.959894999999999</c:v>
                </c:pt>
                <c:pt idx="7106">
                  <c:v>-21.959894999999999</c:v>
                </c:pt>
                <c:pt idx="7107">
                  <c:v>-21.862289000000001</c:v>
                </c:pt>
                <c:pt idx="7108">
                  <c:v>-21.862289000000001</c:v>
                </c:pt>
                <c:pt idx="7109">
                  <c:v>-21.853169999999999</c:v>
                </c:pt>
                <c:pt idx="7110">
                  <c:v>-21.745829000000001</c:v>
                </c:pt>
                <c:pt idx="7111">
                  <c:v>-21.745829000000001</c:v>
                </c:pt>
                <c:pt idx="7112">
                  <c:v>-21.714272999999999</c:v>
                </c:pt>
                <c:pt idx="7113">
                  <c:v>-21.681092</c:v>
                </c:pt>
                <c:pt idx="7114">
                  <c:v>-21.681092</c:v>
                </c:pt>
                <c:pt idx="7115">
                  <c:v>-21.533581000000002</c:v>
                </c:pt>
                <c:pt idx="7116">
                  <c:v>-21.533581000000002</c:v>
                </c:pt>
                <c:pt idx="7117">
                  <c:v>-21.515477000000001</c:v>
                </c:pt>
                <c:pt idx="7118">
                  <c:v>-21.361245</c:v>
                </c:pt>
                <c:pt idx="7119">
                  <c:v>-21.361245</c:v>
                </c:pt>
                <c:pt idx="7120">
                  <c:v>-21.320920000000001</c:v>
                </c:pt>
                <c:pt idx="7121">
                  <c:v>-21.280999999999999</c:v>
                </c:pt>
                <c:pt idx="7122">
                  <c:v>-21.280999999999999</c:v>
                </c:pt>
                <c:pt idx="7123">
                  <c:v>-21.280999999999999</c:v>
                </c:pt>
                <c:pt idx="7124">
                  <c:v>-21.280999999999999</c:v>
                </c:pt>
                <c:pt idx="7125">
                  <c:v>-21.112037000000001</c:v>
                </c:pt>
                <c:pt idx="7126">
                  <c:v>-21.059615000000001</c:v>
                </c:pt>
                <c:pt idx="7127">
                  <c:v>-21.059615000000001</c:v>
                </c:pt>
                <c:pt idx="7128">
                  <c:v>-21.025703</c:v>
                </c:pt>
                <c:pt idx="7129">
                  <c:v>-20.997097</c:v>
                </c:pt>
                <c:pt idx="7130">
                  <c:v>-20.970009000000001</c:v>
                </c:pt>
                <c:pt idx="7131">
                  <c:v>-20.946964000000001</c:v>
                </c:pt>
                <c:pt idx="7132">
                  <c:v>-20.930477</c:v>
                </c:pt>
                <c:pt idx="7133">
                  <c:v>-20.930477</c:v>
                </c:pt>
                <c:pt idx="7134">
                  <c:v>-20.842196000000001</c:v>
                </c:pt>
                <c:pt idx="7135">
                  <c:v>-20.836926999999999</c:v>
                </c:pt>
                <c:pt idx="7136">
                  <c:v>-20.835685000000002</c:v>
                </c:pt>
                <c:pt idx="7137">
                  <c:v>-20.838221000000001</c:v>
                </c:pt>
                <c:pt idx="7138">
                  <c:v>-20.844949</c:v>
                </c:pt>
                <c:pt idx="7139">
                  <c:v>-20.854227999999999</c:v>
                </c:pt>
                <c:pt idx="7140">
                  <c:v>-20.866394</c:v>
                </c:pt>
                <c:pt idx="7141">
                  <c:v>-20.866394</c:v>
                </c:pt>
                <c:pt idx="7142">
                  <c:v>-20.880022</c:v>
                </c:pt>
                <c:pt idx="7143">
                  <c:v>-20.898526</c:v>
                </c:pt>
                <c:pt idx="7144">
                  <c:v>-20.918431999999999</c:v>
                </c:pt>
                <c:pt idx="7145">
                  <c:v>-20.939347000000001</c:v>
                </c:pt>
                <c:pt idx="7146">
                  <c:v>-20.960899999999999</c:v>
                </c:pt>
                <c:pt idx="7147">
                  <c:v>-20.982771</c:v>
                </c:pt>
                <c:pt idx="7148">
                  <c:v>-21.004935</c:v>
                </c:pt>
                <c:pt idx="7149">
                  <c:v>-21.004935</c:v>
                </c:pt>
                <c:pt idx="7150">
                  <c:v>-21.032972000000001</c:v>
                </c:pt>
                <c:pt idx="7151">
                  <c:v>-21.049942999999999</c:v>
                </c:pt>
                <c:pt idx="7152">
                  <c:v>-21.066758</c:v>
                </c:pt>
                <c:pt idx="7153">
                  <c:v>-21.083591999999999</c:v>
                </c:pt>
                <c:pt idx="7154">
                  <c:v>-21.100214999999999</c:v>
                </c:pt>
                <c:pt idx="7155">
                  <c:v>-21.116738000000002</c:v>
                </c:pt>
                <c:pt idx="7156">
                  <c:v>-21.133586000000001</c:v>
                </c:pt>
                <c:pt idx="7157">
                  <c:v>-21.133586000000001</c:v>
                </c:pt>
                <c:pt idx="7158">
                  <c:v>-21.111470000000001</c:v>
                </c:pt>
                <c:pt idx="7159">
                  <c:v>-21.111470000000001</c:v>
                </c:pt>
                <c:pt idx="7160">
                  <c:v>-21.120094999999999</c:v>
                </c:pt>
                <c:pt idx="7161">
                  <c:v>-21.130443</c:v>
                </c:pt>
                <c:pt idx="7162">
                  <c:v>-21.137336999999999</c:v>
                </c:pt>
                <c:pt idx="7163">
                  <c:v>-21.147141000000001</c:v>
                </c:pt>
                <c:pt idx="7164">
                  <c:v>-21.160927999999998</c:v>
                </c:pt>
                <c:pt idx="7165">
                  <c:v>-21.160927999999998</c:v>
                </c:pt>
                <c:pt idx="7166">
                  <c:v>-21.209568999999998</c:v>
                </c:pt>
                <c:pt idx="7167">
                  <c:v>-21.209568999999998</c:v>
                </c:pt>
                <c:pt idx="7168">
                  <c:v>-21.240321000000002</c:v>
                </c:pt>
                <c:pt idx="7169">
                  <c:v>-21.271650999999999</c:v>
                </c:pt>
                <c:pt idx="7170">
                  <c:v>-21.309621</c:v>
                </c:pt>
                <c:pt idx="7171">
                  <c:v>-21.354717999999998</c:v>
                </c:pt>
                <c:pt idx="7172">
                  <c:v>-21.407449</c:v>
                </c:pt>
                <c:pt idx="7173">
                  <c:v>-21.407449</c:v>
                </c:pt>
                <c:pt idx="7174">
                  <c:v>-21.686382999999999</c:v>
                </c:pt>
                <c:pt idx="7175">
                  <c:v>-21.686382999999999</c:v>
                </c:pt>
                <c:pt idx="7176">
                  <c:v>-21.771666</c:v>
                </c:pt>
                <c:pt idx="7177">
                  <c:v>-21.862130000000001</c:v>
                </c:pt>
                <c:pt idx="7178">
                  <c:v>-21.962239</c:v>
                </c:pt>
                <c:pt idx="7179">
                  <c:v>-22.074821</c:v>
                </c:pt>
                <c:pt idx="7180">
                  <c:v>-22.188063</c:v>
                </c:pt>
                <c:pt idx="7181">
                  <c:v>-22.188063</c:v>
                </c:pt>
                <c:pt idx="7182">
                  <c:v>-23.141213</c:v>
                </c:pt>
                <c:pt idx="7183">
                  <c:v>-23.141213</c:v>
                </c:pt>
                <c:pt idx="7184">
                  <c:v>-23.292327</c:v>
                </c:pt>
                <c:pt idx="7185">
                  <c:v>-23.428605000000001</c:v>
                </c:pt>
                <c:pt idx="7186">
                  <c:v>-23.56372</c:v>
                </c:pt>
                <c:pt idx="7187">
                  <c:v>-23.56372</c:v>
                </c:pt>
                <c:pt idx="7188">
                  <c:v>-23.992733999999999</c:v>
                </c:pt>
                <c:pt idx="7189">
                  <c:v>-23.992733999999999</c:v>
                </c:pt>
                <c:pt idx="7190">
                  <c:v>-24.279181999999999</c:v>
                </c:pt>
                <c:pt idx="7191">
                  <c:v>-24.279181999999999</c:v>
                </c:pt>
                <c:pt idx="7192">
                  <c:v>-24.325191</c:v>
                </c:pt>
                <c:pt idx="7193">
                  <c:v>-24.362254</c:v>
                </c:pt>
                <c:pt idx="7194">
                  <c:v>-24.391569</c:v>
                </c:pt>
                <c:pt idx="7195">
                  <c:v>-24.391569</c:v>
                </c:pt>
                <c:pt idx="7196">
                  <c:v>-24.490794999999999</c:v>
                </c:pt>
                <c:pt idx="7197">
                  <c:v>-24.490794999999999</c:v>
                </c:pt>
                <c:pt idx="7198">
                  <c:v>-24.566554</c:v>
                </c:pt>
                <c:pt idx="7199">
                  <c:v>-24.566554</c:v>
                </c:pt>
                <c:pt idx="7200">
                  <c:v>-24.592081</c:v>
                </c:pt>
                <c:pt idx="7201">
                  <c:v>-24.620638</c:v>
                </c:pt>
                <c:pt idx="7202">
                  <c:v>-24.655424</c:v>
                </c:pt>
                <c:pt idx="7203">
                  <c:v>-24.655424</c:v>
                </c:pt>
                <c:pt idx="7204">
                  <c:v>-24.791425</c:v>
                </c:pt>
                <c:pt idx="7205">
                  <c:v>-24.791425</c:v>
                </c:pt>
                <c:pt idx="7206">
                  <c:v>-24.992844000000002</c:v>
                </c:pt>
                <c:pt idx="7207">
                  <c:v>-24.992844000000002</c:v>
                </c:pt>
                <c:pt idx="7208">
                  <c:v>-25.065203</c:v>
                </c:pt>
                <c:pt idx="7209">
                  <c:v>-25.224665999999999</c:v>
                </c:pt>
                <c:pt idx="7210">
                  <c:v>-25.224665999999999</c:v>
                </c:pt>
                <c:pt idx="7211">
                  <c:v>-25.224665999999999</c:v>
                </c:pt>
                <c:pt idx="7212">
                  <c:v>-25.527141</c:v>
                </c:pt>
                <c:pt idx="7213">
                  <c:v>-25.527141</c:v>
                </c:pt>
                <c:pt idx="7214">
                  <c:v>-25.831206999999999</c:v>
                </c:pt>
                <c:pt idx="7215">
                  <c:v>-25.909659999999999</c:v>
                </c:pt>
                <c:pt idx="7216">
                  <c:v>-25.982951</c:v>
                </c:pt>
                <c:pt idx="7217">
                  <c:v>-26.049737</c:v>
                </c:pt>
                <c:pt idx="7218">
                  <c:v>-26.049737</c:v>
                </c:pt>
                <c:pt idx="7219">
                  <c:v>-26.049737</c:v>
                </c:pt>
                <c:pt idx="7220">
                  <c:v>-26.265179</c:v>
                </c:pt>
                <c:pt idx="7221">
                  <c:v>-26.265179</c:v>
                </c:pt>
                <c:pt idx="7222">
                  <c:v>-26.364664000000001</c:v>
                </c:pt>
                <c:pt idx="7223">
                  <c:v>-26.372848999999999</c:v>
                </c:pt>
                <c:pt idx="7224">
                  <c:v>-26.372278000000001</c:v>
                </c:pt>
                <c:pt idx="7225">
                  <c:v>-26.364747000000001</c:v>
                </c:pt>
                <c:pt idx="7226">
                  <c:v>-26.364747000000001</c:v>
                </c:pt>
                <c:pt idx="7227">
                  <c:v>-26.364747000000001</c:v>
                </c:pt>
                <c:pt idx="7228">
                  <c:v>-26.336500999999998</c:v>
                </c:pt>
                <c:pt idx="7229">
                  <c:v>-26.336500999999998</c:v>
                </c:pt>
                <c:pt idx="7230">
                  <c:v>-26.223738999999998</c:v>
                </c:pt>
                <c:pt idx="7231">
                  <c:v>-26.186192999999999</c:v>
                </c:pt>
                <c:pt idx="7232">
                  <c:v>-26.146961000000001</c:v>
                </c:pt>
                <c:pt idx="7233">
                  <c:v>-26.106645</c:v>
                </c:pt>
                <c:pt idx="7234">
                  <c:v>-26.106645</c:v>
                </c:pt>
                <c:pt idx="7235">
                  <c:v>-26.106645</c:v>
                </c:pt>
                <c:pt idx="7236">
                  <c:v>-25.985289999999999</c:v>
                </c:pt>
                <c:pt idx="7237">
                  <c:v>-25.985289999999999</c:v>
                </c:pt>
                <c:pt idx="7238">
                  <c:v>-25.824135999999999</c:v>
                </c:pt>
                <c:pt idx="7239">
                  <c:v>-25.787631000000001</c:v>
                </c:pt>
                <c:pt idx="7240">
                  <c:v>-25.753772000000001</c:v>
                </c:pt>
                <c:pt idx="7241">
                  <c:v>-25.724416000000002</c:v>
                </c:pt>
                <c:pt idx="7242">
                  <c:v>-25.724416000000002</c:v>
                </c:pt>
                <c:pt idx="7243">
                  <c:v>-25.724416000000002</c:v>
                </c:pt>
                <c:pt idx="7244">
                  <c:v>-25.649685999999999</c:v>
                </c:pt>
                <c:pt idx="7245">
                  <c:v>-25.649685999999999</c:v>
                </c:pt>
                <c:pt idx="7246">
                  <c:v>-25.607199999999999</c:v>
                </c:pt>
                <c:pt idx="7247">
                  <c:v>-25.608460000000001</c:v>
                </c:pt>
                <c:pt idx="7248">
                  <c:v>-25.624238999999999</c:v>
                </c:pt>
                <c:pt idx="7249">
                  <c:v>-25.636078999999999</c:v>
                </c:pt>
                <c:pt idx="7250">
                  <c:v>-25.650295</c:v>
                </c:pt>
                <c:pt idx="7251">
                  <c:v>-25.666907999999999</c:v>
                </c:pt>
                <c:pt idx="7252">
                  <c:v>-25.686028</c:v>
                </c:pt>
                <c:pt idx="7253">
                  <c:v>-25.686028</c:v>
                </c:pt>
                <c:pt idx="7254">
                  <c:v>-25.760273000000002</c:v>
                </c:pt>
                <c:pt idx="7255">
                  <c:v>-25.783726000000001</c:v>
                </c:pt>
                <c:pt idx="7256">
                  <c:v>-25.809840000000001</c:v>
                </c:pt>
                <c:pt idx="7257">
                  <c:v>-25.840159</c:v>
                </c:pt>
                <c:pt idx="7258">
                  <c:v>-25.873643999999999</c:v>
                </c:pt>
                <c:pt idx="7259">
                  <c:v>-25.910128</c:v>
                </c:pt>
                <c:pt idx="7260">
                  <c:v>-25.949278</c:v>
                </c:pt>
                <c:pt idx="7261">
                  <c:v>-25.949278</c:v>
                </c:pt>
                <c:pt idx="7262">
                  <c:v>-26.064295999999999</c:v>
                </c:pt>
                <c:pt idx="7263">
                  <c:v>-26.086784999999999</c:v>
                </c:pt>
                <c:pt idx="7264">
                  <c:v>-26.15991</c:v>
                </c:pt>
                <c:pt idx="7265">
                  <c:v>-26.198046999999999</c:v>
                </c:pt>
                <c:pt idx="7266">
                  <c:v>-26.235944</c:v>
                </c:pt>
                <c:pt idx="7267">
                  <c:v>-26.273053999999998</c:v>
                </c:pt>
                <c:pt idx="7268">
                  <c:v>-26.308816</c:v>
                </c:pt>
                <c:pt idx="7269">
                  <c:v>-26.308816</c:v>
                </c:pt>
                <c:pt idx="7270">
                  <c:v>-26.394172999999999</c:v>
                </c:pt>
                <c:pt idx="7271">
                  <c:v>-26.394172999999999</c:v>
                </c:pt>
                <c:pt idx="7272">
                  <c:v>-26.394172999999999</c:v>
                </c:pt>
                <c:pt idx="7273">
                  <c:v>-26.409893</c:v>
                </c:pt>
                <c:pt idx="7274">
                  <c:v>-26.44811</c:v>
                </c:pt>
                <c:pt idx="7275">
                  <c:v>-26.460896999999999</c:v>
                </c:pt>
                <c:pt idx="7276">
                  <c:v>-26.469128000000001</c:v>
                </c:pt>
                <c:pt idx="7277">
                  <c:v>-26.471626000000001</c:v>
                </c:pt>
                <c:pt idx="7278">
                  <c:v>-26.467669999999998</c:v>
                </c:pt>
                <c:pt idx="7279">
                  <c:v>-26.467669999999998</c:v>
                </c:pt>
                <c:pt idx="7280">
                  <c:v>-26.467669999999998</c:v>
                </c:pt>
                <c:pt idx="7281">
                  <c:v>-26.344664999999999</c:v>
                </c:pt>
                <c:pt idx="7282">
                  <c:v>-26.344664999999999</c:v>
                </c:pt>
                <c:pt idx="7283">
                  <c:v>-26.344664999999999</c:v>
                </c:pt>
                <c:pt idx="7284">
                  <c:v>-26.344664999999999</c:v>
                </c:pt>
                <c:pt idx="7285">
                  <c:v>-26.328817999999998</c:v>
                </c:pt>
                <c:pt idx="7286">
                  <c:v>-26.189661000000001</c:v>
                </c:pt>
                <c:pt idx="7287">
                  <c:v>-26.126645</c:v>
                </c:pt>
                <c:pt idx="7288">
                  <c:v>-26.056356000000001</c:v>
                </c:pt>
                <c:pt idx="7289">
                  <c:v>-25.979082999999999</c:v>
                </c:pt>
                <c:pt idx="7290">
                  <c:v>-25.979082999999999</c:v>
                </c:pt>
                <c:pt idx="7291">
                  <c:v>-25.979082999999999</c:v>
                </c:pt>
                <c:pt idx="7292">
                  <c:v>-25.673940999999999</c:v>
                </c:pt>
                <c:pt idx="7293">
                  <c:v>-25.673940999999999</c:v>
                </c:pt>
                <c:pt idx="7294">
                  <c:v>-25.295282</c:v>
                </c:pt>
                <c:pt idx="7295">
                  <c:v>-25.180084999999998</c:v>
                </c:pt>
                <c:pt idx="7296">
                  <c:v>-25.062811</c:v>
                </c:pt>
                <c:pt idx="7297">
                  <c:v>-24.944421999999999</c:v>
                </c:pt>
                <c:pt idx="7298">
                  <c:v>-24.944421999999999</c:v>
                </c:pt>
                <c:pt idx="7299">
                  <c:v>-24.944421999999999</c:v>
                </c:pt>
                <c:pt idx="7300">
                  <c:v>-24.522288</c:v>
                </c:pt>
                <c:pt idx="7301">
                  <c:v>-24.522288</c:v>
                </c:pt>
                <c:pt idx="7302">
                  <c:v>-24.100895999999999</c:v>
                </c:pt>
                <c:pt idx="7303">
                  <c:v>-23.989533999999999</c:v>
                </c:pt>
                <c:pt idx="7304">
                  <c:v>-23.882418999999999</c:v>
                </c:pt>
                <c:pt idx="7305">
                  <c:v>-23.779951000000001</c:v>
                </c:pt>
                <c:pt idx="7306">
                  <c:v>-23.779951000000001</c:v>
                </c:pt>
                <c:pt idx="7307">
                  <c:v>-23.779951000000001</c:v>
                </c:pt>
                <c:pt idx="7308">
                  <c:v>-23.424099999999999</c:v>
                </c:pt>
                <c:pt idx="7309">
                  <c:v>-23.424099999999999</c:v>
                </c:pt>
                <c:pt idx="7310">
                  <c:v>-22.898848000000001</c:v>
                </c:pt>
                <c:pt idx="7311">
                  <c:v>-22.898848000000001</c:v>
                </c:pt>
                <c:pt idx="7312">
                  <c:v>-22.898848000000001</c:v>
                </c:pt>
                <c:pt idx="7313">
                  <c:v>-22.659873000000001</c:v>
                </c:pt>
                <c:pt idx="7314">
                  <c:v>-22.659873000000001</c:v>
                </c:pt>
                <c:pt idx="7315">
                  <c:v>-22.578042</c:v>
                </c:pt>
                <c:pt idx="7316">
                  <c:v>-22.531269000000002</c:v>
                </c:pt>
                <c:pt idx="7317">
                  <c:v>-22.491342</c:v>
                </c:pt>
                <c:pt idx="7318">
                  <c:v>-22.422070000000001</c:v>
                </c:pt>
                <c:pt idx="7319">
                  <c:v>-22.422070000000001</c:v>
                </c:pt>
                <c:pt idx="7320">
                  <c:v>-22.422070000000001</c:v>
                </c:pt>
                <c:pt idx="7321">
                  <c:v>-22.368022</c:v>
                </c:pt>
                <c:pt idx="7322">
                  <c:v>-22.368022</c:v>
                </c:pt>
                <c:pt idx="7323">
                  <c:v>-22.390304</c:v>
                </c:pt>
                <c:pt idx="7324">
                  <c:v>-22.414504999999998</c:v>
                </c:pt>
                <c:pt idx="7325">
                  <c:v>-22.447778</c:v>
                </c:pt>
                <c:pt idx="7326">
                  <c:v>-22.606770999999998</c:v>
                </c:pt>
                <c:pt idx="7327">
                  <c:v>-22.606770999999998</c:v>
                </c:pt>
                <c:pt idx="7328">
                  <c:v>-22.606770999999998</c:v>
                </c:pt>
                <c:pt idx="7329">
                  <c:v>-22.804199000000001</c:v>
                </c:pt>
                <c:pt idx="7330">
                  <c:v>-22.804199000000001</c:v>
                </c:pt>
                <c:pt idx="7331">
                  <c:v>-22.939954</c:v>
                </c:pt>
                <c:pt idx="7332">
                  <c:v>-23.030184999999999</c:v>
                </c:pt>
                <c:pt idx="7333">
                  <c:v>-23.125867</c:v>
                </c:pt>
                <c:pt idx="7334">
                  <c:v>-23.436245</c:v>
                </c:pt>
                <c:pt idx="7335">
                  <c:v>-23.436245</c:v>
                </c:pt>
                <c:pt idx="7336">
                  <c:v>-23.436245</c:v>
                </c:pt>
                <c:pt idx="7337">
                  <c:v>-23.76624</c:v>
                </c:pt>
                <c:pt idx="7338">
                  <c:v>-23.76624</c:v>
                </c:pt>
                <c:pt idx="7339">
                  <c:v>-23.942440000000001</c:v>
                </c:pt>
                <c:pt idx="7340">
                  <c:v>-24.044384000000001</c:v>
                </c:pt>
                <c:pt idx="7341">
                  <c:v>-24.139932000000002</c:v>
                </c:pt>
                <c:pt idx="7342">
                  <c:v>-24.365883</c:v>
                </c:pt>
                <c:pt idx="7343">
                  <c:v>-24.365883</c:v>
                </c:pt>
                <c:pt idx="7344">
                  <c:v>-24.365883</c:v>
                </c:pt>
                <c:pt idx="7345">
                  <c:v>-24.524567000000001</c:v>
                </c:pt>
                <c:pt idx="7346">
                  <c:v>-24.524567000000001</c:v>
                </c:pt>
                <c:pt idx="7347">
                  <c:v>-24.584102000000001</c:v>
                </c:pt>
                <c:pt idx="7348">
                  <c:v>-24.602453000000001</c:v>
                </c:pt>
                <c:pt idx="7349">
                  <c:v>-24.609103999999999</c:v>
                </c:pt>
                <c:pt idx="7350">
                  <c:v>-24.557838</c:v>
                </c:pt>
                <c:pt idx="7351">
                  <c:v>-24.557838</c:v>
                </c:pt>
                <c:pt idx="7352">
                  <c:v>-24.557838</c:v>
                </c:pt>
                <c:pt idx="7353">
                  <c:v>-24.404719</c:v>
                </c:pt>
                <c:pt idx="7354">
                  <c:v>-24.404719</c:v>
                </c:pt>
                <c:pt idx="7355">
                  <c:v>-24.313085999999998</c:v>
                </c:pt>
                <c:pt idx="7356">
                  <c:v>-24.242457999999999</c:v>
                </c:pt>
                <c:pt idx="7357">
                  <c:v>-24.167486</c:v>
                </c:pt>
                <c:pt idx="7358">
                  <c:v>-23.89029</c:v>
                </c:pt>
                <c:pt idx="7359">
                  <c:v>-23.89029</c:v>
                </c:pt>
                <c:pt idx="7360">
                  <c:v>-23.89029</c:v>
                </c:pt>
                <c:pt idx="7361">
                  <c:v>-23.525914</c:v>
                </c:pt>
                <c:pt idx="7362">
                  <c:v>-23.525914</c:v>
                </c:pt>
                <c:pt idx="7363">
                  <c:v>-23.351209999999998</c:v>
                </c:pt>
                <c:pt idx="7364">
                  <c:v>-23.236307</c:v>
                </c:pt>
                <c:pt idx="7365">
                  <c:v>-23.116253</c:v>
                </c:pt>
                <c:pt idx="7366">
                  <c:v>-22.747132000000001</c:v>
                </c:pt>
                <c:pt idx="7367">
                  <c:v>-22.747132000000001</c:v>
                </c:pt>
                <c:pt idx="7368">
                  <c:v>-22.295808999999998</c:v>
                </c:pt>
                <c:pt idx="7369">
                  <c:v>-22.295808999999998</c:v>
                </c:pt>
                <c:pt idx="7370">
                  <c:v>-22.295808999999998</c:v>
                </c:pt>
                <c:pt idx="7371">
                  <c:v>-22.091293</c:v>
                </c:pt>
                <c:pt idx="7372">
                  <c:v>-21.960595000000001</c:v>
                </c:pt>
                <c:pt idx="7373">
                  <c:v>-21.831078999999999</c:v>
                </c:pt>
                <c:pt idx="7374">
                  <c:v>-21.467707999999998</c:v>
                </c:pt>
                <c:pt idx="7375">
                  <c:v>-21.467707999999998</c:v>
                </c:pt>
                <c:pt idx="7376">
                  <c:v>-21.467707999999998</c:v>
                </c:pt>
                <c:pt idx="7377">
                  <c:v>-21.060351000000001</c:v>
                </c:pt>
                <c:pt idx="7378">
                  <c:v>-21.060351000000001</c:v>
                </c:pt>
                <c:pt idx="7379">
                  <c:v>-21.060351000000001</c:v>
                </c:pt>
                <c:pt idx="7380">
                  <c:v>-20.996385</c:v>
                </c:pt>
                <c:pt idx="7381">
                  <c:v>-20.900075999999999</c:v>
                </c:pt>
                <c:pt idx="7382">
                  <c:v>-20.641390000000001</c:v>
                </c:pt>
                <c:pt idx="7383">
                  <c:v>-20.570247999999999</c:v>
                </c:pt>
                <c:pt idx="7384">
                  <c:v>-20.505496000000001</c:v>
                </c:pt>
                <c:pt idx="7385">
                  <c:v>-20.505496000000001</c:v>
                </c:pt>
                <c:pt idx="7386">
                  <c:v>-20.288803999999999</c:v>
                </c:pt>
                <c:pt idx="7387">
                  <c:v>-20.288803999999999</c:v>
                </c:pt>
                <c:pt idx="7388">
                  <c:v>-20.288803999999999</c:v>
                </c:pt>
                <c:pt idx="7389">
                  <c:v>-20.215418</c:v>
                </c:pt>
                <c:pt idx="7390">
                  <c:v>-20.105471999999999</c:v>
                </c:pt>
                <c:pt idx="7391">
                  <c:v>-20.075417999999999</c:v>
                </c:pt>
                <c:pt idx="7392">
                  <c:v>-20.047805</c:v>
                </c:pt>
                <c:pt idx="7393">
                  <c:v>-20.047805</c:v>
                </c:pt>
                <c:pt idx="7394">
                  <c:v>-19.943290999999999</c:v>
                </c:pt>
                <c:pt idx="7395">
                  <c:v>-19.943290999999999</c:v>
                </c:pt>
                <c:pt idx="7396">
                  <c:v>-19.943290999999999</c:v>
                </c:pt>
                <c:pt idx="7397">
                  <c:v>-19.908677999999998</c:v>
                </c:pt>
                <c:pt idx="7398">
                  <c:v>-19.844138999999998</c:v>
                </c:pt>
                <c:pt idx="7399">
                  <c:v>-19.822659999999999</c:v>
                </c:pt>
                <c:pt idx="7400">
                  <c:v>-19.800796999999999</c:v>
                </c:pt>
                <c:pt idx="7401">
                  <c:v>-19.800796999999999</c:v>
                </c:pt>
                <c:pt idx="7402">
                  <c:v>-19.713123</c:v>
                </c:pt>
                <c:pt idx="7403">
                  <c:v>-19.713123</c:v>
                </c:pt>
                <c:pt idx="7404">
                  <c:v>-19.713123</c:v>
                </c:pt>
                <c:pt idx="7405">
                  <c:v>-19.681055000000001</c:v>
                </c:pt>
                <c:pt idx="7406">
                  <c:v>-19.638007999999999</c:v>
                </c:pt>
                <c:pt idx="7407">
                  <c:v>-19.635035999999999</c:v>
                </c:pt>
                <c:pt idx="7408">
                  <c:v>-19.639876999999998</c:v>
                </c:pt>
                <c:pt idx="7409">
                  <c:v>-19.639876999999998</c:v>
                </c:pt>
                <c:pt idx="7410">
                  <c:v>-19.68666</c:v>
                </c:pt>
                <c:pt idx="7411">
                  <c:v>-19.68666</c:v>
                </c:pt>
                <c:pt idx="7412">
                  <c:v>-19.68666</c:v>
                </c:pt>
                <c:pt idx="7413">
                  <c:v>-19.730103</c:v>
                </c:pt>
                <c:pt idx="7414">
                  <c:v>-19.872917000000001</c:v>
                </c:pt>
                <c:pt idx="7415">
                  <c:v>-19.936225</c:v>
                </c:pt>
                <c:pt idx="7416">
                  <c:v>-20.007439000000002</c:v>
                </c:pt>
                <c:pt idx="7417">
                  <c:v>-20.007439000000002</c:v>
                </c:pt>
                <c:pt idx="7418">
                  <c:v>-20.252262999999999</c:v>
                </c:pt>
                <c:pt idx="7419">
                  <c:v>-20.252262999999999</c:v>
                </c:pt>
                <c:pt idx="7420">
                  <c:v>-20.252262999999999</c:v>
                </c:pt>
                <c:pt idx="7421">
                  <c:v>-20.391628000000001</c:v>
                </c:pt>
                <c:pt idx="7422">
                  <c:v>-20.633568</c:v>
                </c:pt>
                <c:pt idx="7423">
                  <c:v>-20.704291000000001</c:v>
                </c:pt>
                <c:pt idx="7424">
                  <c:v>-20.765574999999998</c:v>
                </c:pt>
                <c:pt idx="7425">
                  <c:v>-20.765574999999998</c:v>
                </c:pt>
                <c:pt idx="7426">
                  <c:v>-20.924137000000002</c:v>
                </c:pt>
                <c:pt idx="7427">
                  <c:v>-20.924137000000002</c:v>
                </c:pt>
                <c:pt idx="7428">
                  <c:v>-20.924137000000002</c:v>
                </c:pt>
                <c:pt idx="7429">
                  <c:v>-20.975726999999999</c:v>
                </c:pt>
                <c:pt idx="7430">
                  <c:v>-20.956198000000001</c:v>
                </c:pt>
                <c:pt idx="7431">
                  <c:v>-20.956198000000001</c:v>
                </c:pt>
                <c:pt idx="7432">
                  <c:v>-20.921897000000001</c:v>
                </c:pt>
                <c:pt idx="7433">
                  <c:v>-20.921897000000001</c:v>
                </c:pt>
                <c:pt idx="7434">
                  <c:v>-20.764914000000001</c:v>
                </c:pt>
                <c:pt idx="7435">
                  <c:v>-20.764914000000001</c:v>
                </c:pt>
                <c:pt idx="7436">
                  <c:v>-20.764914000000001</c:v>
                </c:pt>
                <c:pt idx="7437">
                  <c:v>-20.671301</c:v>
                </c:pt>
                <c:pt idx="7438">
                  <c:v>-20.266949</c:v>
                </c:pt>
                <c:pt idx="7439">
                  <c:v>-20.266949</c:v>
                </c:pt>
                <c:pt idx="7440">
                  <c:v>-19.948539</c:v>
                </c:pt>
                <c:pt idx="7441">
                  <c:v>-19.948539</c:v>
                </c:pt>
                <c:pt idx="7442">
                  <c:v>-19.890339999999998</c:v>
                </c:pt>
                <c:pt idx="7443">
                  <c:v>-19.796997000000001</c:v>
                </c:pt>
                <c:pt idx="7444">
                  <c:v>-19.705390999999999</c:v>
                </c:pt>
                <c:pt idx="7445">
                  <c:v>-19.617277999999999</c:v>
                </c:pt>
                <c:pt idx="7446">
                  <c:v>-19.389973999999999</c:v>
                </c:pt>
                <c:pt idx="7447">
                  <c:v>-19.389973999999999</c:v>
                </c:pt>
                <c:pt idx="7448">
                  <c:v>-19.165113999999999</c:v>
                </c:pt>
                <c:pt idx="7449">
                  <c:v>-19.165113999999999</c:v>
                </c:pt>
                <c:pt idx="7450">
                  <c:v>-19.165113999999999</c:v>
                </c:pt>
                <c:pt idx="7451">
                  <c:v>-19.086876</c:v>
                </c:pt>
                <c:pt idx="7452">
                  <c:v>-19.050794</c:v>
                </c:pt>
                <c:pt idx="7453">
                  <c:v>-19.025607000000001</c:v>
                </c:pt>
                <c:pt idx="7454">
                  <c:v>-19.000411</c:v>
                </c:pt>
                <c:pt idx="7455">
                  <c:v>-19.000411</c:v>
                </c:pt>
                <c:pt idx="7456">
                  <c:v>-19.012027</c:v>
                </c:pt>
                <c:pt idx="7457">
                  <c:v>-19.012027</c:v>
                </c:pt>
                <c:pt idx="7458">
                  <c:v>-19.023949999999999</c:v>
                </c:pt>
                <c:pt idx="7459">
                  <c:v>-19.046012000000001</c:v>
                </c:pt>
                <c:pt idx="7460">
                  <c:v>-19.073944000000001</c:v>
                </c:pt>
                <c:pt idx="7461">
                  <c:v>-19.107013999999999</c:v>
                </c:pt>
                <c:pt idx="7462">
                  <c:v>-19.227656</c:v>
                </c:pt>
                <c:pt idx="7463">
                  <c:v>-19.227656</c:v>
                </c:pt>
                <c:pt idx="7464">
                  <c:v>-19.365138999999999</c:v>
                </c:pt>
                <c:pt idx="7465">
                  <c:v>-19.365138999999999</c:v>
                </c:pt>
                <c:pt idx="7466">
                  <c:v>-19.365138999999999</c:v>
                </c:pt>
                <c:pt idx="7467">
                  <c:v>-19.444320999999999</c:v>
                </c:pt>
                <c:pt idx="7468">
                  <c:v>-19.492121999999998</c:v>
                </c:pt>
                <c:pt idx="7469">
                  <c:v>-19.539480000000001</c:v>
                </c:pt>
                <c:pt idx="7470">
                  <c:v>-19.675557000000001</c:v>
                </c:pt>
                <c:pt idx="7471">
                  <c:v>-19.675557000000001</c:v>
                </c:pt>
                <c:pt idx="7472">
                  <c:v>-19.808527000000002</c:v>
                </c:pt>
                <c:pt idx="7473">
                  <c:v>-19.808527000000002</c:v>
                </c:pt>
                <c:pt idx="7474">
                  <c:v>-19.837641999999999</c:v>
                </c:pt>
                <c:pt idx="7475">
                  <c:v>-19.877285000000001</c:v>
                </c:pt>
                <c:pt idx="7476">
                  <c:v>-19.917327</c:v>
                </c:pt>
                <c:pt idx="7477">
                  <c:v>-19.956016000000002</c:v>
                </c:pt>
                <c:pt idx="7478">
                  <c:v>-20.066670999999999</c:v>
                </c:pt>
                <c:pt idx="7479">
                  <c:v>-20.066670999999999</c:v>
                </c:pt>
                <c:pt idx="7480">
                  <c:v>-20.173434</c:v>
                </c:pt>
                <c:pt idx="7481">
                  <c:v>-20.173434</c:v>
                </c:pt>
                <c:pt idx="7482">
                  <c:v>-20.196469</c:v>
                </c:pt>
                <c:pt idx="7483">
                  <c:v>-20.231511999999999</c:v>
                </c:pt>
                <c:pt idx="7484">
                  <c:v>-20.266397999999999</c:v>
                </c:pt>
                <c:pt idx="7485">
                  <c:v>-20.299858</c:v>
                </c:pt>
                <c:pt idx="7486">
                  <c:v>-20.403807</c:v>
                </c:pt>
                <c:pt idx="7487">
                  <c:v>-20.403807</c:v>
                </c:pt>
                <c:pt idx="7488">
                  <c:v>-20.508769000000001</c:v>
                </c:pt>
                <c:pt idx="7489">
                  <c:v>-20.508769000000001</c:v>
                </c:pt>
                <c:pt idx="7490">
                  <c:v>-20.531352999999999</c:v>
                </c:pt>
                <c:pt idx="7491">
                  <c:v>-20.566012000000001</c:v>
                </c:pt>
                <c:pt idx="7492">
                  <c:v>-20.600474999999999</c:v>
                </c:pt>
                <c:pt idx="7493">
                  <c:v>-20.634194999999998</c:v>
                </c:pt>
                <c:pt idx="7494">
                  <c:v>-20.731822000000001</c:v>
                </c:pt>
                <c:pt idx="7495">
                  <c:v>-20.731822000000001</c:v>
                </c:pt>
                <c:pt idx="7496">
                  <c:v>-20.827404000000001</c:v>
                </c:pt>
                <c:pt idx="7497">
                  <c:v>-20.827404000000001</c:v>
                </c:pt>
                <c:pt idx="7498">
                  <c:v>-20.848465999999998</c:v>
                </c:pt>
                <c:pt idx="7499">
                  <c:v>-20.878159</c:v>
                </c:pt>
                <c:pt idx="7500">
                  <c:v>-20.9057</c:v>
                </c:pt>
                <c:pt idx="7501">
                  <c:v>-20.932556000000002</c:v>
                </c:pt>
                <c:pt idx="7502">
                  <c:v>-21.006965000000001</c:v>
                </c:pt>
                <c:pt idx="7503">
                  <c:v>-21.006965000000001</c:v>
                </c:pt>
                <c:pt idx="7504">
                  <c:v>-21.072959000000001</c:v>
                </c:pt>
                <c:pt idx="7505">
                  <c:v>-21.072959000000001</c:v>
                </c:pt>
                <c:pt idx="7506">
                  <c:v>-21.086953000000001</c:v>
                </c:pt>
                <c:pt idx="7507">
                  <c:v>-21.106998999999998</c:v>
                </c:pt>
                <c:pt idx="7508">
                  <c:v>-21.125886000000001</c:v>
                </c:pt>
                <c:pt idx="7509">
                  <c:v>-21.143229000000002</c:v>
                </c:pt>
                <c:pt idx="7510">
                  <c:v>-21.192634999999999</c:v>
                </c:pt>
                <c:pt idx="7511">
                  <c:v>-21.192634999999999</c:v>
                </c:pt>
                <c:pt idx="7512">
                  <c:v>-21.236139999999999</c:v>
                </c:pt>
                <c:pt idx="7513">
                  <c:v>-21.236139999999999</c:v>
                </c:pt>
                <c:pt idx="7514">
                  <c:v>-21.246068999999999</c:v>
                </c:pt>
                <c:pt idx="7515">
                  <c:v>-21.26051</c:v>
                </c:pt>
                <c:pt idx="7516">
                  <c:v>-21.274691000000001</c:v>
                </c:pt>
                <c:pt idx="7517">
                  <c:v>-21.288678000000001</c:v>
                </c:pt>
                <c:pt idx="7518">
                  <c:v>-21.329464000000002</c:v>
                </c:pt>
                <c:pt idx="7519">
                  <c:v>-21.329464000000002</c:v>
                </c:pt>
                <c:pt idx="7520">
                  <c:v>-21.367502999999999</c:v>
                </c:pt>
                <c:pt idx="7521">
                  <c:v>-21.367502999999999</c:v>
                </c:pt>
                <c:pt idx="7522">
                  <c:v>-21.376867000000001</c:v>
                </c:pt>
                <c:pt idx="7523">
                  <c:v>-21.390488999999999</c:v>
                </c:pt>
                <c:pt idx="7524">
                  <c:v>-21.404152</c:v>
                </c:pt>
                <c:pt idx="7525">
                  <c:v>-21.417860999999998</c:v>
                </c:pt>
                <c:pt idx="7526">
                  <c:v>-21.458667999999999</c:v>
                </c:pt>
                <c:pt idx="7527">
                  <c:v>-21.458667999999999</c:v>
                </c:pt>
                <c:pt idx="7528">
                  <c:v>-21.497167000000001</c:v>
                </c:pt>
                <c:pt idx="7529">
                  <c:v>-21.497167000000001</c:v>
                </c:pt>
                <c:pt idx="7530">
                  <c:v>-21.506506999999999</c:v>
                </c:pt>
                <c:pt idx="7531">
                  <c:v>-21.520068999999999</c:v>
                </c:pt>
                <c:pt idx="7532">
                  <c:v>-21.533570999999998</c:v>
                </c:pt>
                <c:pt idx="7533">
                  <c:v>-21.547008999999999</c:v>
                </c:pt>
                <c:pt idx="7534">
                  <c:v>-21.586300999999999</c:v>
                </c:pt>
                <c:pt idx="7535">
                  <c:v>-21.586300999999999</c:v>
                </c:pt>
                <c:pt idx="7536">
                  <c:v>-21.643764000000001</c:v>
                </c:pt>
                <c:pt idx="7537">
                  <c:v>-21.643764000000001</c:v>
                </c:pt>
                <c:pt idx="7538">
                  <c:v>-21.652052999999999</c:v>
                </c:pt>
                <c:pt idx="7539">
                  <c:v>-21.664466000000001</c:v>
                </c:pt>
                <c:pt idx="7540">
                  <c:v>-21.677285000000001</c:v>
                </c:pt>
                <c:pt idx="7541">
                  <c:v>-21.690093000000001</c:v>
                </c:pt>
                <c:pt idx="7542">
                  <c:v>-21.728660000000001</c:v>
                </c:pt>
                <c:pt idx="7543">
                  <c:v>-21.728660000000001</c:v>
                </c:pt>
                <c:pt idx="7544">
                  <c:v>-21.764543</c:v>
                </c:pt>
                <c:pt idx="7545">
                  <c:v>-21.764543</c:v>
                </c:pt>
                <c:pt idx="7546">
                  <c:v>-21.773885</c:v>
                </c:pt>
                <c:pt idx="7547">
                  <c:v>-21.786472</c:v>
                </c:pt>
                <c:pt idx="7548">
                  <c:v>-21.799579999999999</c:v>
                </c:pt>
                <c:pt idx="7549">
                  <c:v>-21.812746000000001</c:v>
                </c:pt>
                <c:pt idx="7550">
                  <c:v>-21.852529000000001</c:v>
                </c:pt>
                <c:pt idx="7551">
                  <c:v>-21.852529000000001</c:v>
                </c:pt>
                <c:pt idx="7552">
                  <c:v>-21.889882</c:v>
                </c:pt>
                <c:pt idx="7553">
                  <c:v>-21.889882</c:v>
                </c:pt>
                <c:pt idx="7554">
                  <c:v>-21.899037</c:v>
                </c:pt>
                <c:pt idx="7555">
                  <c:v>-21.912391</c:v>
                </c:pt>
                <c:pt idx="7556">
                  <c:v>-21.925554000000002</c:v>
                </c:pt>
                <c:pt idx="7557">
                  <c:v>-21.939071999999999</c:v>
                </c:pt>
                <c:pt idx="7558">
                  <c:v>-21.978684999999999</c:v>
                </c:pt>
                <c:pt idx="7559">
                  <c:v>-21.978684999999999</c:v>
                </c:pt>
                <c:pt idx="7560">
                  <c:v>-22.014706</c:v>
                </c:pt>
                <c:pt idx="7561">
                  <c:v>-22.014706</c:v>
                </c:pt>
                <c:pt idx="7562">
                  <c:v>-22.024059999999999</c:v>
                </c:pt>
                <c:pt idx="7563">
                  <c:v>-22.036849</c:v>
                </c:pt>
                <c:pt idx="7564">
                  <c:v>-22.049443</c:v>
                </c:pt>
                <c:pt idx="7565">
                  <c:v>-22.061862000000001</c:v>
                </c:pt>
                <c:pt idx="7566">
                  <c:v>-22.129850000000001</c:v>
                </c:pt>
                <c:pt idx="7567">
                  <c:v>-22.129850000000001</c:v>
                </c:pt>
                <c:pt idx="7568">
                  <c:v>-22.138815000000001</c:v>
                </c:pt>
                <c:pt idx="7569">
                  <c:v>-22.15081</c:v>
                </c:pt>
                <c:pt idx="7570">
                  <c:v>-22.162766999999999</c:v>
                </c:pt>
                <c:pt idx="7571">
                  <c:v>-22.174707999999999</c:v>
                </c:pt>
                <c:pt idx="7572">
                  <c:v>-22.198710999999999</c:v>
                </c:pt>
                <c:pt idx="7573">
                  <c:v>-22.211174</c:v>
                </c:pt>
                <c:pt idx="7574">
                  <c:v>-22.242958999999999</c:v>
                </c:pt>
                <c:pt idx="7575">
                  <c:v>-22.242958999999999</c:v>
                </c:pt>
                <c:pt idx="7576">
                  <c:v>-22.252272000000001</c:v>
                </c:pt>
                <c:pt idx="7577">
                  <c:v>-22.276319999999998</c:v>
                </c:pt>
                <c:pt idx="7578">
                  <c:v>-22.288311</c:v>
                </c:pt>
                <c:pt idx="7579">
                  <c:v>-22.300082</c:v>
                </c:pt>
                <c:pt idx="7580">
                  <c:v>-22.311579999999999</c:v>
                </c:pt>
                <c:pt idx="7581">
                  <c:v>-22.322756999999999</c:v>
                </c:pt>
                <c:pt idx="7582">
                  <c:v>-22.348860999999999</c:v>
                </c:pt>
                <c:pt idx="7583">
                  <c:v>-22.348860999999999</c:v>
                </c:pt>
                <c:pt idx="7584">
                  <c:v>-22.356470999999999</c:v>
                </c:pt>
                <c:pt idx="7585">
                  <c:v>-22.375696000000001</c:v>
                </c:pt>
                <c:pt idx="7586">
                  <c:v>-22.384914999999999</c:v>
                </c:pt>
                <c:pt idx="7587">
                  <c:v>-22.394024000000002</c:v>
                </c:pt>
                <c:pt idx="7588">
                  <c:v>-22.402895000000001</c:v>
                </c:pt>
                <c:pt idx="7589">
                  <c:v>-22.412040000000001</c:v>
                </c:pt>
                <c:pt idx="7590">
                  <c:v>-22.432497999999999</c:v>
                </c:pt>
                <c:pt idx="7591">
                  <c:v>-22.432497999999999</c:v>
                </c:pt>
                <c:pt idx="7592">
                  <c:v>-22.439789999999999</c:v>
                </c:pt>
                <c:pt idx="7593">
                  <c:v>-22.458148999999999</c:v>
                </c:pt>
                <c:pt idx="7594">
                  <c:v>-22.467086999999999</c:v>
                </c:pt>
                <c:pt idx="7595">
                  <c:v>-22.476306000000001</c:v>
                </c:pt>
                <c:pt idx="7596">
                  <c:v>-22.485444000000001</c:v>
                </c:pt>
                <c:pt idx="7597">
                  <c:v>-22.494436</c:v>
                </c:pt>
                <c:pt idx="7598">
                  <c:v>-22.512929</c:v>
                </c:pt>
                <c:pt idx="7599">
                  <c:v>-22.512929</c:v>
                </c:pt>
                <c:pt idx="7600">
                  <c:v>-22.519303000000001</c:v>
                </c:pt>
                <c:pt idx="7601">
                  <c:v>-22.534082000000001</c:v>
                </c:pt>
                <c:pt idx="7602">
                  <c:v>-22.540759000000001</c:v>
                </c:pt>
                <c:pt idx="7603">
                  <c:v>-22.546900000000001</c:v>
                </c:pt>
                <c:pt idx="7604">
                  <c:v>-22.552481</c:v>
                </c:pt>
                <c:pt idx="7605">
                  <c:v>-22.557459999999999</c:v>
                </c:pt>
                <c:pt idx="7606">
                  <c:v>-22.561025999999998</c:v>
                </c:pt>
                <c:pt idx="7607">
                  <c:v>-22.561025999999998</c:v>
                </c:pt>
                <c:pt idx="7608">
                  <c:v>-22.564468000000002</c:v>
                </c:pt>
                <c:pt idx="7609">
                  <c:v>-22.568961999999999</c:v>
                </c:pt>
                <c:pt idx="7610">
                  <c:v>-22.570364999999999</c:v>
                </c:pt>
                <c:pt idx="7611">
                  <c:v>-22.571325000000002</c:v>
                </c:pt>
                <c:pt idx="7612">
                  <c:v>-22.571933999999999</c:v>
                </c:pt>
                <c:pt idx="7613">
                  <c:v>-22.572306000000001</c:v>
                </c:pt>
                <c:pt idx="7614">
                  <c:v>-22.561706999999998</c:v>
                </c:pt>
                <c:pt idx="7615">
                  <c:v>-22.561706999999998</c:v>
                </c:pt>
                <c:pt idx="7616">
                  <c:v>-22.562906999999999</c:v>
                </c:pt>
                <c:pt idx="7617">
                  <c:v>-22.561858000000001</c:v>
                </c:pt>
                <c:pt idx="7618">
                  <c:v>-22.561810000000001</c:v>
                </c:pt>
                <c:pt idx="7619">
                  <c:v>-22.562431</c:v>
                </c:pt>
                <c:pt idx="7620">
                  <c:v>-22.563483000000002</c:v>
                </c:pt>
                <c:pt idx="7621">
                  <c:v>-22.565214999999998</c:v>
                </c:pt>
                <c:pt idx="7622">
                  <c:v>-22.561993999999999</c:v>
                </c:pt>
                <c:pt idx="7623">
                  <c:v>-22.561993999999999</c:v>
                </c:pt>
                <c:pt idx="7624">
                  <c:v>-22.565342999999999</c:v>
                </c:pt>
                <c:pt idx="7625">
                  <c:v>-22.572669000000001</c:v>
                </c:pt>
                <c:pt idx="7626">
                  <c:v>-22.577227000000001</c:v>
                </c:pt>
                <c:pt idx="7627">
                  <c:v>-22.582314</c:v>
                </c:pt>
                <c:pt idx="7628">
                  <c:v>-22.587899</c:v>
                </c:pt>
                <c:pt idx="7629">
                  <c:v>-22.593893999999999</c:v>
                </c:pt>
                <c:pt idx="7630">
                  <c:v>-22.593893999999999</c:v>
                </c:pt>
                <c:pt idx="7631">
                  <c:v>-22.602813999999999</c:v>
                </c:pt>
                <c:pt idx="7632">
                  <c:v>-22.602813999999999</c:v>
                </c:pt>
                <c:pt idx="7633">
                  <c:v>-22.602813999999999</c:v>
                </c:pt>
                <c:pt idx="7634">
                  <c:v>-22.602813999999999</c:v>
                </c:pt>
                <c:pt idx="7635">
                  <c:v>-22.613149</c:v>
                </c:pt>
                <c:pt idx="7636">
                  <c:v>-22.618704000000001</c:v>
                </c:pt>
                <c:pt idx="7637">
                  <c:v>-22.624423</c:v>
                </c:pt>
                <c:pt idx="7638">
                  <c:v>-22.6416</c:v>
                </c:pt>
                <c:pt idx="7639">
                  <c:v>-22.6416</c:v>
                </c:pt>
                <c:pt idx="7640">
                  <c:v>-22.6416</c:v>
                </c:pt>
                <c:pt idx="7641">
                  <c:v>-22.647942</c:v>
                </c:pt>
                <c:pt idx="7642">
                  <c:v>-22.647942</c:v>
                </c:pt>
                <c:pt idx="7643">
                  <c:v>-22.652522000000001</c:v>
                </c:pt>
                <c:pt idx="7644">
                  <c:v>-22.661446999999999</c:v>
                </c:pt>
                <c:pt idx="7645">
                  <c:v>-22.666103</c:v>
                </c:pt>
                <c:pt idx="7646">
                  <c:v>-22.68366</c:v>
                </c:pt>
                <c:pt idx="7647">
                  <c:v>-22.68366</c:v>
                </c:pt>
                <c:pt idx="7648">
                  <c:v>-22.68366</c:v>
                </c:pt>
                <c:pt idx="7649">
                  <c:v>-22.69557</c:v>
                </c:pt>
                <c:pt idx="7650">
                  <c:v>-22.69557</c:v>
                </c:pt>
                <c:pt idx="7651">
                  <c:v>-22.703934</c:v>
                </c:pt>
                <c:pt idx="7652">
                  <c:v>-22.727214</c:v>
                </c:pt>
                <c:pt idx="7653">
                  <c:v>-22.740880000000001</c:v>
                </c:pt>
                <c:pt idx="7654">
                  <c:v>-22.798262000000001</c:v>
                </c:pt>
                <c:pt idx="7655">
                  <c:v>-22.798262000000001</c:v>
                </c:pt>
                <c:pt idx="7656">
                  <c:v>-22.798262000000001</c:v>
                </c:pt>
                <c:pt idx="7657">
                  <c:v>-22.85154</c:v>
                </c:pt>
                <c:pt idx="7658">
                  <c:v>-22.85154</c:v>
                </c:pt>
                <c:pt idx="7659">
                  <c:v>-22.869931999999999</c:v>
                </c:pt>
                <c:pt idx="7660">
                  <c:v>-22.923252000000002</c:v>
                </c:pt>
                <c:pt idx="7661">
                  <c:v>-22.952272000000001</c:v>
                </c:pt>
                <c:pt idx="7662">
                  <c:v>-23.050269</c:v>
                </c:pt>
                <c:pt idx="7663">
                  <c:v>-23.050269</c:v>
                </c:pt>
                <c:pt idx="7664">
                  <c:v>-23.050269</c:v>
                </c:pt>
                <c:pt idx="7665">
                  <c:v>-23.190187999999999</c:v>
                </c:pt>
                <c:pt idx="7666">
                  <c:v>-23.190187999999999</c:v>
                </c:pt>
                <c:pt idx="7667">
                  <c:v>-23.253295000000001</c:v>
                </c:pt>
                <c:pt idx="7668">
                  <c:v>-23.292209</c:v>
                </c:pt>
                <c:pt idx="7669">
                  <c:v>-23.330515999999999</c:v>
                </c:pt>
                <c:pt idx="7670">
                  <c:v>-23.449120000000001</c:v>
                </c:pt>
                <c:pt idx="7671">
                  <c:v>-23.449120000000001</c:v>
                </c:pt>
                <c:pt idx="7672">
                  <c:v>-23.449120000000001</c:v>
                </c:pt>
                <c:pt idx="7673">
                  <c:v>-23.539453000000002</c:v>
                </c:pt>
                <c:pt idx="7674">
                  <c:v>-23.539453000000002</c:v>
                </c:pt>
                <c:pt idx="7675">
                  <c:v>-23.606521000000001</c:v>
                </c:pt>
                <c:pt idx="7676">
                  <c:v>-23.640854000000001</c:v>
                </c:pt>
                <c:pt idx="7677">
                  <c:v>-23.671979</c:v>
                </c:pt>
                <c:pt idx="7678">
                  <c:v>-23.748170999999999</c:v>
                </c:pt>
                <c:pt idx="7679">
                  <c:v>-23.748170999999999</c:v>
                </c:pt>
                <c:pt idx="7680">
                  <c:v>-23.748170999999999</c:v>
                </c:pt>
                <c:pt idx="7681">
                  <c:v>-23.759761999999998</c:v>
                </c:pt>
                <c:pt idx="7682">
                  <c:v>-23.759761999999998</c:v>
                </c:pt>
                <c:pt idx="7683">
                  <c:v>-23.781399</c:v>
                </c:pt>
                <c:pt idx="7684">
                  <c:v>-23.786097999999999</c:v>
                </c:pt>
                <c:pt idx="7685">
                  <c:v>-23.786601999999998</c:v>
                </c:pt>
                <c:pt idx="7686">
                  <c:v>-23.760332999999999</c:v>
                </c:pt>
                <c:pt idx="7687">
                  <c:v>-23.760332999999999</c:v>
                </c:pt>
                <c:pt idx="7688">
                  <c:v>-23.760332999999999</c:v>
                </c:pt>
                <c:pt idx="7689">
                  <c:v>-23.661797</c:v>
                </c:pt>
                <c:pt idx="7690">
                  <c:v>-23.661797</c:v>
                </c:pt>
                <c:pt idx="7691">
                  <c:v>-23.633599</c:v>
                </c:pt>
                <c:pt idx="7692">
                  <c:v>-23.610330999999999</c:v>
                </c:pt>
                <c:pt idx="7693">
                  <c:v>-23.587333999999998</c:v>
                </c:pt>
                <c:pt idx="7694">
                  <c:v>-23.408408999999999</c:v>
                </c:pt>
                <c:pt idx="7695">
                  <c:v>-23.408408999999999</c:v>
                </c:pt>
                <c:pt idx="7696">
                  <c:v>-23.408408999999999</c:v>
                </c:pt>
                <c:pt idx="7697">
                  <c:v>-23.390947000000001</c:v>
                </c:pt>
                <c:pt idx="7698">
                  <c:v>-23.384135000000001</c:v>
                </c:pt>
                <c:pt idx="7699">
                  <c:v>-23.379579</c:v>
                </c:pt>
                <c:pt idx="7700">
                  <c:v>-23.382216</c:v>
                </c:pt>
                <c:pt idx="7701">
                  <c:v>-23.392893000000001</c:v>
                </c:pt>
                <c:pt idx="7702">
                  <c:v>-23.474948000000001</c:v>
                </c:pt>
                <c:pt idx="7703">
                  <c:v>-23.474948000000001</c:v>
                </c:pt>
                <c:pt idx="7704">
                  <c:v>-23.474948000000001</c:v>
                </c:pt>
                <c:pt idx="7705">
                  <c:v>-23.544727999999999</c:v>
                </c:pt>
                <c:pt idx="7706">
                  <c:v>-23.599943</c:v>
                </c:pt>
                <c:pt idx="7707">
                  <c:v>-23.666208000000001</c:v>
                </c:pt>
                <c:pt idx="7708">
                  <c:v>-23.738310999999999</c:v>
                </c:pt>
                <c:pt idx="7709">
                  <c:v>-23.826848999999999</c:v>
                </c:pt>
                <c:pt idx="7710">
                  <c:v>-24.558278999999999</c:v>
                </c:pt>
                <c:pt idx="7711">
                  <c:v>-24.558278999999999</c:v>
                </c:pt>
                <c:pt idx="7712">
                  <c:v>-24.558278999999999</c:v>
                </c:pt>
                <c:pt idx="7713">
                  <c:v>-24.73695</c:v>
                </c:pt>
                <c:pt idx="7714">
                  <c:v>-24.885114999999999</c:v>
                </c:pt>
                <c:pt idx="7715">
                  <c:v>-25.045078</c:v>
                </c:pt>
                <c:pt idx="7716">
                  <c:v>-25.214749999999999</c:v>
                </c:pt>
                <c:pt idx="7717">
                  <c:v>-25.386852000000001</c:v>
                </c:pt>
                <c:pt idx="7718">
                  <c:v>-27.324748</c:v>
                </c:pt>
                <c:pt idx="7719">
                  <c:v>-27.324748</c:v>
                </c:pt>
                <c:pt idx="7720">
                  <c:v>-27.324748</c:v>
                </c:pt>
                <c:pt idx="7721">
                  <c:v>-27.564415</c:v>
                </c:pt>
                <c:pt idx="7722">
                  <c:v>-27.703723</c:v>
                </c:pt>
                <c:pt idx="7723">
                  <c:v>-27.828911999999999</c:v>
                </c:pt>
                <c:pt idx="7724">
                  <c:v>-27.935790000000001</c:v>
                </c:pt>
                <c:pt idx="7725">
                  <c:v>-28.021968999999999</c:v>
                </c:pt>
                <c:pt idx="7726">
                  <c:v>-28.364622000000001</c:v>
                </c:pt>
                <c:pt idx="7727">
                  <c:v>-28.364622000000001</c:v>
                </c:pt>
                <c:pt idx="7728">
                  <c:v>-28.364622000000001</c:v>
                </c:pt>
                <c:pt idx="7729">
                  <c:v>-28.434698000000001</c:v>
                </c:pt>
                <c:pt idx="7730">
                  <c:v>-28.470898999999999</c:v>
                </c:pt>
                <c:pt idx="7731">
                  <c:v>-28.505879</c:v>
                </c:pt>
                <c:pt idx="7732">
                  <c:v>-28.538799999999998</c:v>
                </c:pt>
                <c:pt idx="7733">
                  <c:v>-28.571232999999999</c:v>
                </c:pt>
                <c:pt idx="7734">
                  <c:v>-28.769051000000001</c:v>
                </c:pt>
                <c:pt idx="7735">
                  <c:v>-28.769051000000001</c:v>
                </c:pt>
                <c:pt idx="7736">
                  <c:v>-28.769051000000001</c:v>
                </c:pt>
                <c:pt idx="7737">
                  <c:v>-28.824036</c:v>
                </c:pt>
                <c:pt idx="7738">
                  <c:v>-28.867678999999999</c:v>
                </c:pt>
                <c:pt idx="7739">
                  <c:v>-28.913591</c:v>
                </c:pt>
                <c:pt idx="7740">
                  <c:v>-28.959596000000001</c:v>
                </c:pt>
                <c:pt idx="7741">
                  <c:v>-29.011638999999999</c:v>
                </c:pt>
                <c:pt idx="7742">
                  <c:v>-29.068501000000001</c:v>
                </c:pt>
                <c:pt idx="7743">
                  <c:v>-29.300727999999999</c:v>
                </c:pt>
                <c:pt idx="7744">
                  <c:v>-29.300727999999999</c:v>
                </c:pt>
                <c:pt idx="7745">
                  <c:v>-29.300727999999999</c:v>
                </c:pt>
                <c:pt idx="7746">
                  <c:v>-29.300727999999999</c:v>
                </c:pt>
                <c:pt idx="7747">
                  <c:v>-29.387927999999999</c:v>
                </c:pt>
                <c:pt idx="7748">
                  <c:v>-29.450894999999999</c:v>
                </c:pt>
                <c:pt idx="7749">
                  <c:v>-29.515675000000002</c:v>
                </c:pt>
                <c:pt idx="7750">
                  <c:v>-29.732332</c:v>
                </c:pt>
                <c:pt idx="7751">
                  <c:v>-29.732332</c:v>
                </c:pt>
                <c:pt idx="7752">
                  <c:v>-29.732332</c:v>
                </c:pt>
                <c:pt idx="7753">
                  <c:v>-29.732332</c:v>
                </c:pt>
                <c:pt idx="7754">
                  <c:v>-30.013306</c:v>
                </c:pt>
                <c:pt idx="7755">
                  <c:v>-30.013306</c:v>
                </c:pt>
                <c:pt idx="7756">
                  <c:v>-30.013306</c:v>
                </c:pt>
                <c:pt idx="7757">
                  <c:v>-30.013306</c:v>
                </c:pt>
                <c:pt idx="7758">
                  <c:v>-30.221978</c:v>
                </c:pt>
                <c:pt idx="7759">
                  <c:v>-30.305347000000001</c:v>
                </c:pt>
                <c:pt idx="7760">
                  <c:v>-30.395903000000001</c:v>
                </c:pt>
                <c:pt idx="7761">
                  <c:v>-30.487317000000001</c:v>
                </c:pt>
                <c:pt idx="7762">
                  <c:v>-30.582187999999999</c:v>
                </c:pt>
                <c:pt idx="7763">
                  <c:v>-30.582187999999999</c:v>
                </c:pt>
                <c:pt idx="7764">
                  <c:v>-30.913364000000001</c:v>
                </c:pt>
                <c:pt idx="7765">
                  <c:v>-30.913364000000001</c:v>
                </c:pt>
                <c:pt idx="7766">
                  <c:v>-31.150615999999999</c:v>
                </c:pt>
                <c:pt idx="7767">
                  <c:v>-31.240570000000002</c:v>
                </c:pt>
                <c:pt idx="7768">
                  <c:v>-31.324175</c:v>
                </c:pt>
                <c:pt idx="7769">
                  <c:v>-31.409358000000001</c:v>
                </c:pt>
                <c:pt idx="7770">
                  <c:v>-31.491358000000002</c:v>
                </c:pt>
                <c:pt idx="7771">
                  <c:v>-31.491358000000002</c:v>
                </c:pt>
                <c:pt idx="7772">
                  <c:v>-31.751946</c:v>
                </c:pt>
                <c:pt idx="7773">
                  <c:v>-31.751946</c:v>
                </c:pt>
                <c:pt idx="7774">
                  <c:v>-31.894103000000001</c:v>
                </c:pt>
                <c:pt idx="7775">
                  <c:v>-31.942222999999998</c:v>
                </c:pt>
                <c:pt idx="7776">
                  <c:v>-31.985040999999999</c:v>
                </c:pt>
                <c:pt idx="7777">
                  <c:v>-32.020269999999996</c:v>
                </c:pt>
                <c:pt idx="7778">
                  <c:v>-32.052073</c:v>
                </c:pt>
                <c:pt idx="7779">
                  <c:v>-32.052073</c:v>
                </c:pt>
                <c:pt idx="7780">
                  <c:v>-32.150013000000001</c:v>
                </c:pt>
                <c:pt idx="7781">
                  <c:v>-32.150013000000001</c:v>
                </c:pt>
                <c:pt idx="7782">
                  <c:v>-32.162565999999998</c:v>
                </c:pt>
                <c:pt idx="7783">
                  <c:v>-32.159717000000001</c:v>
                </c:pt>
                <c:pt idx="7784">
                  <c:v>-32.152200000000001</c:v>
                </c:pt>
                <c:pt idx="7785">
                  <c:v>-32.140382000000002</c:v>
                </c:pt>
                <c:pt idx="7786">
                  <c:v>-32.124921000000001</c:v>
                </c:pt>
                <c:pt idx="7787">
                  <c:v>-32.124921000000001</c:v>
                </c:pt>
                <c:pt idx="7788">
                  <c:v>-32.073745000000002</c:v>
                </c:pt>
                <c:pt idx="7789">
                  <c:v>-32.073745000000002</c:v>
                </c:pt>
                <c:pt idx="7790">
                  <c:v>-31.990046</c:v>
                </c:pt>
                <c:pt idx="7791">
                  <c:v>-31.957379</c:v>
                </c:pt>
                <c:pt idx="7792">
                  <c:v>-31.925592999999999</c:v>
                </c:pt>
                <c:pt idx="7793">
                  <c:v>-31.895589999999999</c:v>
                </c:pt>
                <c:pt idx="7794">
                  <c:v>-31.867975999999999</c:v>
                </c:pt>
                <c:pt idx="7795">
                  <c:v>-31.867975999999999</c:v>
                </c:pt>
                <c:pt idx="7796">
                  <c:v>-31.695563</c:v>
                </c:pt>
                <c:pt idx="7797">
                  <c:v>-31.695563</c:v>
                </c:pt>
                <c:pt idx="7798">
                  <c:v>-31.589217000000001</c:v>
                </c:pt>
                <c:pt idx="7799">
                  <c:v>-31.589217000000001</c:v>
                </c:pt>
                <c:pt idx="7800">
                  <c:v>-31.565940000000001</c:v>
                </c:pt>
                <c:pt idx="7801">
                  <c:v>-31.543928999999999</c:v>
                </c:pt>
                <c:pt idx="7802">
                  <c:v>-31.523761</c:v>
                </c:pt>
                <c:pt idx="7803">
                  <c:v>-31.523761</c:v>
                </c:pt>
                <c:pt idx="7804">
                  <c:v>-31.45355</c:v>
                </c:pt>
                <c:pt idx="7805">
                  <c:v>-31.45355</c:v>
                </c:pt>
                <c:pt idx="7806">
                  <c:v>-31.365127000000001</c:v>
                </c:pt>
                <c:pt idx="7807">
                  <c:v>-31.365127000000001</c:v>
                </c:pt>
                <c:pt idx="7808">
                  <c:v>-31.339659999999999</c:v>
                </c:pt>
                <c:pt idx="7809">
                  <c:v>-31.314098999999999</c:v>
                </c:pt>
                <c:pt idx="7810">
                  <c:v>-31.285564999999998</c:v>
                </c:pt>
                <c:pt idx="7811">
                  <c:v>-31.285564999999998</c:v>
                </c:pt>
                <c:pt idx="7812">
                  <c:v>-31.170131999999999</c:v>
                </c:pt>
                <c:pt idx="7813">
                  <c:v>-31.170131999999999</c:v>
                </c:pt>
                <c:pt idx="7814">
                  <c:v>-30.999155999999999</c:v>
                </c:pt>
                <c:pt idx="7815">
                  <c:v>-30.999155999999999</c:v>
                </c:pt>
                <c:pt idx="7816">
                  <c:v>-30.947202999999998</c:v>
                </c:pt>
                <c:pt idx="7817">
                  <c:v>-30.888054</c:v>
                </c:pt>
                <c:pt idx="7818">
                  <c:v>-30.824949</c:v>
                </c:pt>
                <c:pt idx="7819">
                  <c:v>-30.824949</c:v>
                </c:pt>
                <c:pt idx="7820">
                  <c:v>-30.589283000000002</c:v>
                </c:pt>
                <c:pt idx="7821">
                  <c:v>-30.589283000000002</c:v>
                </c:pt>
                <c:pt idx="7822">
                  <c:v>-30.094280000000001</c:v>
                </c:pt>
                <c:pt idx="7823">
                  <c:v>-30.094280000000001</c:v>
                </c:pt>
                <c:pt idx="7824">
                  <c:v>-29.996583999999999</c:v>
                </c:pt>
                <c:pt idx="7825">
                  <c:v>-29.996583999999999</c:v>
                </c:pt>
                <c:pt idx="7826">
                  <c:v>-29.657098999999999</c:v>
                </c:pt>
                <c:pt idx="7827">
                  <c:v>-29.657098999999999</c:v>
                </c:pt>
                <c:pt idx="7828">
                  <c:v>-29.590920000000001</c:v>
                </c:pt>
                <c:pt idx="7829">
                  <c:v>-29.48629</c:v>
                </c:pt>
                <c:pt idx="7830">
                  <c:v>-29.086105</c:v>
                </c:pt>
                <c:pt idx="7831">
                  <c:v>-29.086105</c:v>
                </c:pt>
                <c:pt idx="7832">
                  <c:v>-28.991980000000002</c:v>
                </c:pt>
                <c:pt idx="7833">
                  <c:v>-28.991980000000002</c:v>
                </c:pt>
                <c:pt idx="7834">
                  <c:v>-28.678101999999999</c:v>
                </c:pt>
                <c:pt idx="7835">
                  <c:v>-28.678101999999999</c:v>
                </c:pt>
                <c:pt idx="7836">
                  <c:v>-28.626474999999999</c:v>
                </c:pt>
                <c:pt idx="7837">
                  <c:v>-28.542363999999999</c:v>
                </c:pt>
                <c:pt idx="7838">
                  <c:v>-28.260131999999999</c:v>
                </c:pt>
                <c:pt idx="7839">
                  <c:v>-28.260131999999999</c:v>
                </c:pt>
                <c:pt idx="7840">
                  <c:v>-28.205936999999999</c:v>
                </c:pt>
                <c:pt idx="7841">
                  <c:v>-28.205936999999999</c:v>
                </c:pt>
                <c:pt idx="7842">
                  <c:v>-28.017544999999998</c:v>
                </c:pt>
                <c:pt idx="7843">
                  <c:v>-28.017544999999998</c:v>
                </c:pt>
                <c:pt idx="7844">
                  <c:v>-27.987939000000001</c:v>
                </c:pt>
                <c:pt idx="7845">
                  <c:v>-27.943427</c:v>
                </c:pt>
                <c:pt idx="7846">
                  <c:v>-27.811964</c:v>
                </c:pt>
                <c:pt idx="7847">
                  <c:v>-27.811964</c:v>
                </c:pt>
                <c:pt idx="7848">
                  <c:v>-27.790164999999998</c:v>
                </c:pt>
                <c:pt idx="7849">
                  <c:v>-27.790164999999998</c:v>
                </c:pt>
                <c:pt idx="7850">
                  <c:v>-27.716425000000001</c:v>
                </c:pt>
                <c:pt idx="7851">
                  <c:v>-27.716425000000001</c:v>
                </c:pt>
                <c:pt idx="7852">
                  <c:v>-27.711901999999998</c:v>
                </c:pt>
                <c:pt idx="7853">
                  <c:v>-27.706661</c:v>
                </c:pt>
                <c:pt idx="7854">
                  <c:v>-27.754104999999999</c:v>
                </c:pt>
                <c:pt idx="7855">
                  <c:v>-27.754104999999999</c:v>
                </c:pt>
                <c:pt idx="7856">
                  <c:v>-27.785720999999999</c:v>
                </c:pt>
                <c:pt idx="7857">
                  <c:v>-27.785720999999999</c:v>
                </c:pt>
                <c:pt idx="7858">
                  <c:v>-27.899846</c:v>
                </c:pt>
                <c:pt idx="7859">
                  <c:v>-27.899846</c:v>
                </c:pt>
                <c:pt idx="7860">
                  <c:v>-27.931788000000001</c:v>
                </c:pt>
                <c:pt idx="7861">
                  <c:v>-27.987950000000001</c:v>
                </c:pt>
                <c:pt idx="7862">
                  <c:v>-28.282166</c:v>
                </c:pt>
                <c:pt idx="7863">
                  <c:v>-28.282166</c:v>
                </c:pt>
                <c:pt idx="7864">
                  <c:v>-28.372447000000001</c:v>
                </c:pt>
                <c:pt idx="7865">
                  <c:v>-28.372447000000001</c:v>
                </c:pt>
                <c:pt idx="7866">
                  <c:v>-28.67379</c:v>
                </c:pt>
                <c:pt idx="7867">
                  <c:v>-28.67379</c:v>
                </c:pt>
                <c:pt idx="7868">
                  <c:v>-28.735914999999999</c:v>
                </c:pt>
                <c:pt idx="7869">
                  <c:v>-28.839151999999999</c:v>
                </c:pt>
                <c:pt idx="7870">
                  <c:v>-29.257287000000002</c:v>
                </c:pt>
                <c:pt idx="7871">
                  <c:v>-29.257287000000002</c:v>
                </c:pt>
                <c:pt idx="7872">
                  <c:v>-29.347456000000001</c:v>
                </c:pt>
                <c:pt idx="7873">
                  <c:v>-29.347456000000001</c:v>
                </c:pt>
                <c:pt idx="7874">
                  <c:v>-29.621969</c:v>
                </c:pt>
                <c:pt idx="7875">
                  <c:v>-29.621969</c:v>
                </c:pt>
                <c:pt idx="7876">
                  <c:v>-29.671441999999999</c:v>
                </c:pt>
                <c:pt idx="7877">
                  <c:v>-29.736345</c:v>
                </c:pt>
                <c:pt idx="7878">
                  <c:v>-29.876821</c:v>
                </c:pt>
                <c:pt idx="7879">
                  <c:v>-29.876821</c:v>
                </c:pt>
                <c:pt idx="7880">
                  <c:v>-29.882370000000002</c:v>
                </c:pt>
                <c:pt idx="7881">
                  <c:v>-29.882370000000002</c:v>
                </c:pt>
                <c:pt idx="7882">
                  <c:v>-29.855889999999999</c:v>
                </c:pt>
                <c:pt idx="7883">
                  <c:v>-29.855889999999999</c:v>
                </c:pt>
                <c:pt idx="7884">
                  <c:v>-29.844864999999999</c:v>
                </c:pt>
                <c:pt idx="7885">
                  <c:v>-29.813022</c:v>
                </c:pt>
                <c:pt idx="7886">
                  <c:v>-29.575588</c:v>
                </c:pt>
                <c:pt idx="7887">
                  <c:v>-29.575588</c:v>
                </c:pt>
                <c:pt idx="7888">
                  <c:v>-29.490421999999999</c:v>
                </c:pt>
                <c:pt idx="7889">
                  <c:v>-29.490421999999999</c:v>
                </c:pt>
                <c:pt idx="7890">
                  <c:v>-29.490421999999999</c:v>
                </c:pt>
                <c:pt idx="7891">
                  <c:v>-29.174202999999999</c:v>
                </c:pt>
                <c:pt idx="7892">
                  <c:v>-29.174202999999999</c:v>
                </c:pt>
                <c:pt idx="7893">
                  <c:v>-29.174202999999999</c:v>
                </c:pt>
                <c:pt idx="7894">
                  <c:v>-28.765464999999999</c:v>
                </c:pt>
                <c:pt idx="7895">
                  <c:v>-28.765464999999999</c:v>
                </c:pt>
                <c:pt idx="7896">
                  <c:v>-28.636319</c:v>
                </c:pt>
                <c:pt idx="7897">
                  <c:v>-28.509734999999999</c:v>
                </c:pt>
                <c:pt idx="7898">
                  <c:v>-28.369748999999999</c:v>
                </c:pt>
                <c:pt idx="7899">
                  <c:v>-28.369748999999999</c:v>
                </c:pt>
                <c:pt idx="7900">
                  <c:v>-27.876432000000001</c:v>
                </c:pt>
                <c:pt idx="7901">
                  <c:v>-27.876432000000001</c:v>
                </c:pt>
                <c:pt idx="7902">
                  <c:v>-27.328130999999999</c:v>
                </c:pt>
                <c:pt idx="7903">
                  <c:v>-27.328130999999999</c:v>
                </c:pt>
                <c:pt idx="7904">
                  <c:v>-27.168835999999999</c:v>
                </c:pt>
                <c:pt idx="7905">
                  <c:v>-27.008355000000002</c:v>
                </c:pt>
                <c:pt idx="7906">
                  <c:v>-26.854725999999999</c:v>
                </c:pt>
                <c:pt idx="7907">
                  <c:v>-26.854725999999999</c:v>
                </c:pt>
                <c:pt idx="7908">
                  <c:v>-26.300649</c:v>
                </c:pt>
                <c:pt idx="7909">
                  <c:v>-26.300649</c:v>
                </c:pt>
                <c:pt idx="7910">
                  <c:v>-25.753342</c:v>
                </c:pt>
                <c:pt idx="7911">
                  <c:v>-25.753342</c:v>
                </c:pt>
                <c:pt idx="7912">
                  <c:v>-25.613143999999998</c:v>
                </c:pt>
                <c:pt idx="7913">
                  <c:v>-25.48095</c:v>
                </c:pt>
                <c:pt idx="7914">
                  <c:v>-25.363251999999999</c:v>
                </c:pt>
                <c:pt idx="7915">
                  <c:v>-25.363251999999999</c:v>
                </c:pt>
                <c:pt idx="7916">
                  <c:v>-24.962178000000002</c:v>
                </c:pt>
                <c:pt idx="7917">
                  <c:v>-24.962178000000002</c:v>
                </c:pt>
                <c:pt idx="7918">
                  <c:v>-24.641100999999999</c:v>
                </c:pt>
                <c:pt idx="7919">
                  <c:v>-24.641100999999999</c:v>
                </c:pt>
                <c:pt idx="7920">
                  <c:v>-24.569521999999999</c:v>
                </c:pt>
                <c:pt idx="7921">
                  <c:v>-24.505269999999999</c:v>
                </c:pt>
                <c:pt idx="7922">
                  <c:v>-24.450586999999999</c:v>
                </c:pt>
                <c:pt idx="7923">
                  <c:v>-24.450586999999999</c:v>
                </c:pt>
                <c:pt idx="7924">
                  <c:v>-24.140401000000001</c:v>
                </c:pt>
                <c:pt idx="7925">
                  <c:v>-24.140401000000001</c:v>
                </c:pt>
                <c:pt idx="7926">
                  <c:v>-24.003385999999999</c:v>
                </c:pt>
                <c:pt idx="7927">
                  <c:v>-24.003385999999999</c:v>
                </c:pt>
                <c:pt idx="7928">
                  <c:v>-23.972787</c:v>
                </c:pt>
                <c:pt idx="7929">
                  <c:v>-23.944407000000002</c:v>
                </c:pt>
                <c:pt idx="7930">
                  <c:v>-23.918942000000001</c:v>
                </c:pt>
                <c:pt idx="7931">
                  <c:v>-23.918942000000001</c:v>
                </c:pt>
                <c:pt idx="7932">
                  <c:v>-23.830607000000001</c:v>
                </c:pt>
                <c:pt idx="7933">
                  <c:v>-23.830607000000001</c:v>
                </c:pt>
                <c:pt idx="7934">
                  <c:v>-23.774657999999999</c:v>
                </c:pt>
                <c:pt idx="7935">
                  <c:v>-23.774657999999999</c:v>
                </c:pt>
                <c:pt idx="7936">
                  <c:v>-23.770153000000001</c:v>
                </c:pt>
                <c:pt idx="7937">
                  <c:v>-23.783349999999999</c:v>
                </c:pt>
                <c:pt idx="7938">
                  <c:v>-23.783349999999999</c:v>
                </c:pt>
                <c:pt idx="7939">
                  <c:v>-23.783349999999999</c:v>
                </c:pt>
                <c:pt idx="7940">
                  <c:v>-23.836288</c:v>
                </c:pt>
                <c:pt idx="7941">
                  <c:v>-23.836288</c:v>
                </c:pt>
                <c:pt idx="7942">
                  <c:v>-23.984537</c:v>
                </c:pt>
                <c:pt idx="7943">
                  <c:v>-23.984537</c:v>
                </c:pt>
                <c:pt idx="7944">
                  <c:v>-24.044257999999999</c:v>
                </c:pt>
                <c:pt idx="7945">
                  <c:v>-24.110893000000001</c:v>
                </c:pt>
                <c:pt idx="7946">
                  <c:v>-24.180669999999999</c:v>
                </c:pt>
                <c:pt idx="7947">
                  <c:v>-24.180669999999999</c:v>
                </c:pt>
                <c:pt idx="7948">
                  <c:v>-24.431833000000001</c:v>
                </c:pt>
                <c:pt idx="7949">
                  <c:v>-24.431833000000001</c:v>
                </c:pt>
                <c:pt idx="7950">
                  <c:v>-24.950066</c:v>
                </c:pt>
                <c:pt idx="7951">
                  <c:v>-24.950066</c:v>
                </c:pt>
                <c:pt idx="7952">
                  <c:v>-25.128404</c:v>
                </c:pt>
                <c:pt idx="7953">
                  <c:v>-25.128404</c:v>
                </c:pt>
                <c:pt idx="7954">
                  <c:v>-25.157541999999999</c:v>
                </c:pt>
                <c:pt idx="7955">
                  <c:v>-25.208884000000001</c:v>
                </c:pt>
                <c:pt idx="7956">
                  <c:v>-25.215022000000001</c:v>
                </c:pt>
                <c:pt idx="7957">
                  <c:v>-25.207764999999998</c:v>
                </c:pt>
                <c:pt idx="7958">
                  <c:v>-24.755593999999999</c:v>
                </c:pt>
                <c:pt idx="7959">
                  <c:v>-24.667266999999999</c:v>
                </c:pt>
                <c:pt idx="7960">
                  <c:v>-24.573269</c:v>
                </c:pt>
                <c:pt idx="7961">
                  <c:v>-24.474737000000001</c:v>
                </c:pt>
                <c:pt idx="7962">
                  <c:v>-24.474737000000001</c:v>
                </c:pt>
                <c:pt idx="7963">
                  <c:v>-24.474737000000001</c:v>
                </c:pt>
                <c:pt idx="7964">
                  <c:v>-24.130147000000001</c:v>
                </c:pt>
                <c:pt idx="7965">
                  <c:v>-24.130147000000001</c:v>
                </c:pt>
                <c:pt idx="7966">
                  <c:v>-23.757570999999999</c:v>
                </c:pt>
                <c:pt idx="7967">
                  <c:v>-23.657215999999998</c:v>
                </c:pt>
                <c:pt idx="7968">
                  <c:v>-23.565273000000001</c:v>
                </c:pt>
                <c:pt idx="7969">
                  <c:v>-23.474056000000001</c:v>
                </c:pt>
                <c:pt idx="7970">
                  <c:v>-23.474056000000001</c:v>
                </c:pt>
                <c:pt idx="7971">
                  <c:v>-23.474056000000001</c:v>
                </c:pt>
                <c:pt idx="7972">
                  <c:v>-23.180391</c:v>
                </c:pt>
                <c:pt idx="7973">
                  <c:v>-23.180391</c:v>
                </c:pt>
                <c:pt idx="7974">
                  <c:v>-22.946905999999998</c:v>
                </c:pt>
                <c:pt idx="7975">
                  <c:v>-22.903295</c:v>
                </c:pt>
                <c:pt idx="7976">
                  <c:v>-22.868334000000001</c:v>
                </c:pt>
                <c:pt idx="7977">
                  <c:v>-22.842917</c:v>
                </c:pt>
                <c:pt idx="7978">
                  <c:v>-22.842917</c:v>
                </c:pt>
                <c:pt idx="7979">
                  <c:v>-22.842917</c:v>
                </c:pt>
                <c:pt idx="7980">
                  <c:v>-22.775881999999999</c:v>
                </c:pt>
                <c:pt idx="7981">
                  <c:v>-22.775881999999999</c:v>
                </c:pt>
                <c:pt idx="7982">
                  <c:v>-22.795931</c:v>
                </c:pt>
                <c:pt idx="7983">
                  <c:v>-22.816513</c:v>
                </c:pt>
                <c:pt idx="7984">
                  <c:v>-22.841373000000001</c:v>
                </c:pt>
                <c:pt idx="7985">
                  <c:v>-22.871473000000002</c:v>
                </c:pt>
                <c:pt idx="7986">
                  <c:v>-22.871473000000002</c:v>
                </c:pt>
                <c:pt idx="7987">
                  <c:v>-22.871473000000002</c:v>
                </c:pt>
                <c:pt idx="7988">
                  <c:v>-22.970845000000001</c:v>
                </c:pt>
                <c:pt idx="7989">
                  <c:v>-22.970845000000001</c:v>
                </c:pt>
                <c:pt idx="7990">
                  <c:v>-23.106331999999998</c:v>
                </c:pt>
                <c:pt idx="7991">
                  <c:v>-23.143436999999999</c:v>
                </c:pt>
                <c:pt idx="7992">
                  <c:v>-23.179665</c:v>
                </c:pt>
                <c:pt idx="7993">
                  <c:v>-23.214703</c:v>
                </c:pt>
                <c:pt idx="7994">
                  <c:v>-23.214703</c:v>
                </c:pt>
                <c:pt idx="7995">
                  <c:v>-23.214703</c:v>
                </c:pt>
                <c:pt idx="7996">
                  <c:v>-23.316334000000001</c:v>
                </c:pt>
                <c:pt idx="7997">
                  <c:v>-23.316334000000001</c:v>
                </c:pt>
                <c:pt idx="7998">
                  <c:v>-23.421073</c:v>
                </c:pt>
                <c:pt idx="7999">
                  <c:v>-23.444772</c:v>
                </c:pt>
                <c:pt idx="8000">
                  <c:v>-23.467959</c:v>
                </c:pt>
                <c:pt idx="8001">
                  <c:v>-23.489874</c:v>
                </c:pt>
                <c:pt idx="8002">
                  <c:v>-23.489874</c:v>
                </c:pt>
                <c:pt idx="8003">
                  <c:v>-23.489874</c:v>
                </c:pt>
                <c:pt idx="8004">
                  <c:v>-23.550771999999998</c:v>
                </c:pt>
                <c:pt idx="8005">
                  <c:v>-23.550771999999998</c:v>
                </c:pt>
                <c:pt idx="8006">
                  <c:v>-23.622167000000001</c:v>
                </c:pt>
                <c:pt idx="8007">
                  <c:v>-23.641818000000001</c:v>
                </c:pt>
                <c:pt idx="8008">
                  <c:v>-23.661850000000001</c:v>
                </c:pt>
                <c:pt idx="8009">
                  <c:v>-23.681719000000001</c:v>
                </c:pt>
                <c:pt idx="8010">
                  <c:v>-23.681719000000001</c:v>
                </c:pt>
                <c:pt idx="8011">
                  <c:v>-23.681719000000001</c:v>
                </c:pt>
                <c:pt idx="8012">
                  <c:v>-23.745077999999999</c:v>
                </c:pt>
                <c:pt idx="8013">
                  <c:v>-23.745077999999999</c:v>
                </c:pt>
                <c:pt idx="8014">
                  <c:v>-23.830459000000001</c:v>
                </c:pt>
                <c:pt idx="8015">
                  <c:v>-23.855668000000001</c:v>
                </c:pt>
                <c:pt idx="8016">
                  <c:v>-23.881430000000002</c:v>
                </c:pt>
                <c:pt idx="8017">
                  <c:v>-23.907776999999999</c:v>
                </c:pt>
                <c:pt idx="8018">
                  <c:v>-23.907776999999999</c:v>
                </c:pt>
                <c:pt idx="8019">
                  <c:v>-23.907776999999999</c:v>
                </c:pt>
                <c:pt idx="8020">
                  <c:v>-23.989988</c:v>
                </c:pt>
                <c:pt idx="8021">
                  <c:v>-23.989988</c:v>
                </c:pt>
                <c:pt idx="8022">
                  <c:v>-24.088493</c:v>
                </c:pt>
                <c:pt idx="8023">
                  <c:v>-24.115696</c:v>
                </c:pt>
                <c:pt idx="8024">
                  <c:v>-24.142633</c:v>
                </c:pt>
                <c:pt idx="8025">
                  <c:v>-24.168911999999999</c:v>
                </c:pt>
                <c:pt idx="8026">
                  <c:v>-24.168911999999999</c:v>
                </c:pt>
                <c:pt idx="8027">
                  <c:v>-24.168911999999999</c:v>
                </c:pt>
                <c:pt idx="8028">
                  <c:v>-24.249175999999999</c:v>
                </c:pt>
                <c:pt idx="8029">
                  <c:v>-24.249175999999999</c:v>
                </c:pt>
                <c:pt idx="8030">
                  <c:v>-24.337599000000001</c:v>
                </c:pt>
                <c:pt idx="8031">
                  <c:v>-24.361332000000001</c:v>
                </c:pt>
                <c:pt idx="8032">
                  <c:v>-24.384550000000001</c:v>
                </c:pt>
                <c:pt idx="8033">
                  <c:v>-24.407485999999999</c:v>
                </c:pt>
                <c:pt idx="8034">
                  <c:v>-24.407485999999999</c:v>
                </c:pt>
                <c:pt idx="8035">
                  <c:v>-24.407485999999999</c:v>
                </c:pt>
                <c:pt idx="8036">
                  <c:v>-24.478218999999999</c:v>
                </c:pt>
                <c:pt idx="8037">
                  <c:v>-24.478218999999999</c:v>
                </c:pt>
                <c:pt idx="8038">
                  <c:v>-24.557933999999999</c:v>
                </c:pt>
                <c:pt idx="8039">
                  <c:v>-24.580072999999999</c:v>
                </c:pt>
                <c:pt idx="8040">
                  <c:v>-24.602011999999998</c:v>
                </c:pt>
                <c:pt idx="8041">
                  <c:v>-24.62396</c:v>
                </c:pt>
                <c:pt idx="8042">
                  <c:v>-24.62396</c:v>
                </c:pt>
                <c:pt idx="8043">
                  <c:v>-24.62396</c:v>
                </c:pt>
                <c:pt idx="8044">
                  <c:v>-24.734082999999998</c:v>
                </c:pt>
                <c:pt idx="8045">
                  <c:v>-24.734082999999998</c:v>
                </c:pt>
                <c:pt idx="8046">
                  <c:v>-24.810586000000001</c:v>
                </c:pt>
                <c:pt idx="8047">
                  <c:v>-24.832367000000001</c:v>
                </c:pt>
                <c:pt idx="8048">
                  <c:v>-24.853726999999999</c:v>
                </c:pt>
                <c:pt idx="8049">
                  <c:v>-24.875195999999999</c:v>
                </c:pt>
                <c:pt idx="8050">
                  <c:v>-24.875195999999999</c:v>
                </c:pt>
                <c:pt idx="8051">
                  <c:v>-24.875195999999999</c:v>
                </c:pt>
                <c:pt idx="8052">
                  <c:v>-24.941357</c:v>
                </c:pt>
                <c:pt idx="8053">
                  <c:v>-24.941357</c:v>
                </c:pt>
                <c:pt idx="8054">
                  <c:v>-25.012412000000001</c:v>
                </c:pt>
                <c:pt idx="8055">
                  <c:v>-25.030087999999999</c:v>
                </c:pt>
                <c:pt idx="8056">
                  <c:v>-25.046562999999999</c:v>
                </c:pt>
                <c:pt idx="8057">
                  <c:v>-25.062266000000001</c:v>
                </c:pt>
                <c:pt idx="8058">
                  <c:v>-25.062266000000001</c:v>
                </c:pt>
                <c:pt idx="8059">
                  <c:v>-25.062266000000001</c:v>
                </c:pt>
                <c:pt idx="8060">
                  <c:v>-25.107377</c:v>
                </c:pt>
                <c:pt idx="8061">
                  <c:v>-25.107377</c:v>
                </c:pt>
                <c:pt idx="8062">
                  <c:v>-25.151475000000001</c:v>
                </c:pt>
                <c:pt idx="8063">
                  <c:v>-25.161553000000001</c:v>
                </c:pt>
                <c:pt idx="8064">
                  <c:v>-25.170873</c:v>
                </c:pt>
                <c:pt idx="8065">
                  <c:v>-25.179490999999999</c:v>
                </c:pt>
                <c:pt idx="8066">
                  <c:v>-25.179490999999999</c:v>
                </c:pt>
                <c:pt idx="8067">
                  <c:v>-25.179490999999999</c:v>
                </c:pt>
                <c:pt idx="8068">
                  <c:v>-25.202356999999999</c:v>
                </c:pt>
                <c:pt idx="8069">
                  <c:v>-25.202356999999999</c:v>
                </c:pt>
                <c:pt idx="8070">
                  <c:v>-25.226562999999999</c:v>
                </c:pt>
                <c:pt idx="8071">
                  <c:v>-25.232305</c:v>
                </c:pt>
                <c:pt idx="8072">
                  <c:v>-25.237618000000001</c:v>
                </c:pt>
                <c:pt idx="8073">
                  <c:v>-25.242640000000002</c:v>
                </c:pt>
                <c:pt idx="8074">
                  <c:v>-25.242640000000002</c:v>
                </c:pt>
                <c:pt idx="8075">
                  <c:v>-25.242640000000002</c:v>
                </c:pt>
                <c:pt idx="8076">
                  <c:v>-25.253972999999998</c:v>
                </c:pt>
                <c:pt idx="8077">
                  <c:v>-25.253972999999998</c:v>
                </c:pt>
                <c:pt idx="8078">
                  <c:v>-25.277664999999999</c:v>
                </c:pt>
                <c:pt idx="8079">
                  <c:v>-25.277664999999999</c:v>
                </c:pt>
                <c:pt idx="8080">
                  <c:v>-25.277664999999999</c:v>
                </c:pt>
                <c:pt idx="8081">
                  <c:v>-25.281891999999999</c:v>
                </c:pt>
                <c:pt idx="8082">
                  <c:v>-25.281891999999999</c:v>
                </c:pt>
                <c:pt idx="8083">
                  <c:v>-25.286773</c:v>
                </c:pt>
                <c:pt idx="8084">
                  <c:v>-25.289189</c:v>
                </c:pt>
                <c:pt idx="8085">
                  <c:v>-25.29157</c:v>
                </c:pt>
                <c:pt idx="8086">
                  <c:v>-25.299033999999999</c:v>
                </c:pt>
                <c:pt idx="8087">
                  <c:v>-25.299033999999999</c:v>
                </c:pt>
                <c:pt idx="8088">
                  <c:v>-25.299033999999999</c:v>
                </c:pt>
                <c:pt idx="8089">
                  <c:v>-25.302925999999999</c:v>
                </c:pt>
                <c:pt idx="8090">
                  <c:v>-25.302925999999999</c:v>
                </c:pt>
                <c:pt idx="8091">
                  <c:v>-25.308406999999999</c:v>
                </c:pt>
                <c:pt idx="8092">
                  <c:v>-25.311575999999999</c:v>
                </c:pt>
                <c:pt idx="8093">
                  <c:v>-25.314951000000001</c:v>
                </c:pt>
                <c:pt idx="8094">
                  <c:v>-25.326097000000001</c:v>
                </c:pt>
                <c:pt idx="8095">
                  <c:v>-25.326097000000001</c:v>
                </c:pt>
                <c:pt idx="8096">
                  <c:v>-25.326097000000001</c:v>
                </c:pt>
                <c:pt idx="8097">
                  <c:v>-25.334081000000001</c:v>
                </c:pt>
                <c:pt idx="8098">
                  <c:v>-25.334081000000001</c:v>
                </c:pt>
                <c:pt idx="8099">
                  <c:v>-25.342030000000001</c:v>
                </c:pt>
                <c:pt idx="8100">
                  <c:v>-25.346253000000001</c:v>
                </c:pt>
                <c:pt idx="8101">
                  <c:v>-25.350266000000001</c:v>
                </c:pt>
                <c:pt idx="8102">
                  <c:v>-25.361601</c:v>
                </c:pt>
                <c:pt idx="8103">
                  <c:v>-25.361601</c:v>
                </c:pt>
                <c:pt idx="8104">
                  <c:v>-25.361601</c:v>
                </c:pt>
                <c:pt idx="8105">
                  <c:v>-25.366579999999999</c:v>
                </c:pt>
                <c:pt idx="8106">
                  <c:v>-25.366579999999999</c:v>
                </c:pt>
                <c:pt idx="8107">
                  <c:v>-25.372655000000002</c:v>
                </c:pt>
                <c:pt idx="8108">
                  <c:v>-25.375844000000001</c:v>
                </c:pt>
                <c:pt idx="8109">
                  <c:v>-25.379185</c:v>
                </c:pt>
                <c:pt idx="8110">
                  <c:v>-25.390761999999999</c:v>
                </c:pt>
                <c:pt idx="8111">
                  <c:v>-25.390761999999999</c:v>
                </c:pt>
                <c:pt idx="8112">
                  <c:v>-25.399495999999999</c:v>
                </c:pt>
                <c:pt idx="8113">
                  <c:v>-25.399495999999999</c:v>
                </c:pt>
                <c:pt idx="8114">
                  <c:v>-25.399495999999999</c:v>
                </c:pt>
                <c:pt idx="8115">
                  <c:v>-25.410212000000001</c:v>
                </c:pt>
                <c:pt idx="8116">
                  <c:v>-25.416809000000001</c:v>
                </c:pt>
                <c:pt idx="8117">
                  <c:v>-25.423784999999999</c:v>
                </c:pt>
                <c:pt idx="8118">
                  <c:v>-25.448463</c:v>
                </c:pt>
                <c:pt idx="8119">
                  <c:v>-25.448463</c:v>
                </c:pt>
                <c:pt idx="8120">
                  <c:v>-25.470759000000001</c:v>
                </c:pt>
                <c:pt idx="8121">
                  <c:v>-25.470759000000001</c:v>
                </c:pt>
                <c:pt idx="8122">
                  <c:v>-25.470759000000001</c:v>
                </c:pt>
                <c:pt idx="8123">
                  <c:v>-25.487324999999998</c:v>
                </c:pt>
                <c:pt idx="8124">
                  <c:v>-25.497202999999999</c:v>
                </c:pt>
                <c:pt idx="8125">
                  <c:v>-25.507203000000001</c:v>
                </c:pt>
                <c:pt idx="8126">
                  <c:v>-25.536719999999999</c:v>
                </c:pt>
                <c:pt idx="8127">
                  <c:v>-25.536719999999999</c:v>
                </c:pt>
                <c:pt idx="8128">
                  <c:v>-25.559833000000001</c:v>
                </c:pt>
                <c:pt idx="8129">
                  <c:v>-25.559833000000001</c:v>
                </c:pt>
                <c:pt idx="8130">
                  <c:v>-25.559833000000001</c:v>
                </c:pt>
                <c:pt idx="8131">
                  <c:v>-25.574581999999999</c:v>
                </c:pt>
                <c:pt idx="8132">
                  <c:v>-25.582425000000001</c:v>
                </c:pt>
                <c:pt idx="8133">
                  <c:v>-25.589749999999999</c:v>
                </c:pt>
                <c:pt idx="8134">
                  <c:v>-25.608222999999999</c:v>
                </c:pt>
                <c:pt idx="8135">
                  <c:v>-25.608222999999999</c:v>
                </c:pt>
                <c:pt idx="8136">
                  <c:v>-25.608222999999999</c:v>
                </c:pt>
                <c:pt idx="8137">
                  <c:v>-25.608222999999999</c:v>
                </c:pt>
                <c:pt idx="8138">
                  <c:v>-25.615736999999999</c:v>
                </c:pt>
                <c:pt idx="8139">
                  <c:v>-25.615736999999999</c:v>
                </c:pt>
                <c:pt idx="8140">
                  <c:v>-25.615736999999999</c:v>
                </c:pt>
                <c:pt idx="8141">
                  <c:v>-25.619002999999999</c:v>
                </c:pt>
                <c:pt idx="8142">
                  <c:v>-25.626218000000001</c:v>
                </c:pt>
                <c:pt idx="8143">
                  <c:v>-25.627835000000001</c:v>
                </c:pt>
                <c:pt idx="8144">
                  <c:v>-25.629223</c:v>
                </c:pt>
                <c:pt idx="8145">
                  <c:v>-25.629334</c:v>
                </c:pt>
                <c:pt idx="8146">
                  <c:v>-25.629334</c:v>
                </c:pt>
                <c:pt idx="8147">
                  <c:v>-25.622869999999999</c:v>
                </c:pt>
                <c:pt idx="8148">
                  <c:v>-25.622869999999999</c:v>
                </c:pt>
                <c:pt idx="8149">
                  <c:v>-25.622869999999999</c:v>
                </c:pt>
                <c:pt idx="8150">
                  <c:v>-25.625102999999999</c:v>
                </c:pt>
                <c:pt idx="8151">
                  <c:v>-25.625966999999999</c:v>
                </c:pt>
                <c:pt idx="8152">
                  <c:v>-25.627268000000001</c:v>
                </c:pt>
                <c:pt idx="8153">
                  <c:v>-25.627825999999999</c:v>
                </c:pt>
                <c:pt idx="8154">
                  <c:v>-25.627825999999999</c:v>
                </c:pt>
                <c:pt idx="8155">
                  <c:v>-25.625211</c:v>
                </c:pt>
                <c:pt idx="8156">
                  <c:v>-25.625211</c:v>
                </c:pt>
                <c:pt idx="8157">
                  <c:v>-25.625211</c:v>
                </c:pt>
                <c:pt idx="8158">
                  <c:v>-25.635124999999999</c:v>
                </c:pt>
                <c:pt idx="8159">
                  <c:v>-25.638645</c:v>
                </c:pt>
                <c:pt idx="8160">
                  <c:v>-25.642576999999999</c:v>
                </c:pt>
                <c:pt idx="8161">
                  <c:v>-25.646865999999999</c:v>
                </c:pt>
                <c:pt idx="8162">
                  <c:v>-25.646865999999999</c:v>
                </c:pt>
                <c:pt idx="8163">
                  <c:v>-25.653271</c:v>
                </c:pt>
                <c:pt idx="8164">
                  <c:v>-25.653271</c:v>
                </c:pt>
                <c:pt idx="8165">
                  <c:v>-25.653271</c:v>
                </c:pt>
                <c:pt idx="8166">
                  <c:v>-25.665241000000002</c:v>
                </c:pt>
                <c:pt idx="8167">
                  <c:v>-25.667819999999999</c:v>
                </c:pt>
                <c:pt idx="8168">
                  <c:v>-25.670017999999999</c:v>
                </c:pt>
                <c:pt idx="8169">
                  <c:v>-25.671780999999999</c:v>
                </c:pt>
                <c:pt idx="8170">
                  <c:v>-25.671780999999999</c:v>
                </c:pt>
                <c:pt idx="8171">
                  <c:v>-25.66104</c:v>
                </c:pt>
                <c:pt idx="8172">
                  <c:v>-25.66104</c:v>
                </c:pt>
                <c:pt idx="8173">
                  <c:v>-25.66104</c:v>
                </c:pt>
                <c:pt idx="8174">
                  <c:v>-25.663166</c:v>
                </c:pt>
                <c:pt idx="8175">
                  <c:v>-25.663166</c:v>
                </c:pt>
                <c:pt idx="8176">
                  <c:v>-25.664732000000001</c:v>
                </c:pt>
                <c:pt idx="8177">
                  <c:v>-25.667542000000001</c:v>
                </c:pt>
                <c:pt idx="8178">
                  <c:v>-25.667542000000001</c:v>
                </c:pt>
                <c:pt idx="8179">
                  <c:v>-25.669592999999999</c:v>
                </c:pt>
                <c:pt idx="8180">
                  <c:v>-25.669592999999999</c:v>
                </c:pt>
                <c:pt idx="8181">
                  <c:v>-25.669592999999999</c:v>
                </c:pt>
                <c:pt idx="8182">
                  <c:v>-25.723186999999999</c:v>
                </c:pt>
                <c:pt idx="8183">
                  <c:v>-25.723186999999999</c:v>
                </c:pt>
                <c:pt idx="8184">
                  <c:v>-25.741582999999999</c:v>
                </c:pt>
                <c:pt idx="8185">
                  <c:v>-25.766359000000001</c:v>
                </c:pt>
                <c:pt idx="8186">
                  <c:v>-25.766359000000001</c:v>
                </c:pt>
                <c:pt idx="8187">
                  <c:v>-25.835058</c:v>
                </c:pt>
                <c:pt idx="8188">
                  <c:v>-25.835058</c:v>
                </c:pt>
                <c:pt idx="8189">
                  <c:v>-25.835058</c:v>
                </c:pt>
                <c:pt idx="8190">
                  <c:v>-26.007643999999999</c:v>
                </c:pt>
                <c:pt idx="8191">
                  <c:v>-26.007643999999999</c:v>
                </c:pt>
                <c:pt idx="8192">
                  <c:v>-26.051409</c:v>
                </c:pt>
                <c:pt idx="8193">
                  <c:v>-26.100701999999998</c:v>
                </c:pt>
                <c:pt idx="8194">
                  <c:v>-26.100701999999998</c:v>
                </c:pt>
                <c:pt idx="8195">
                  <c:v>-26.232665999999998</c:v>
                </c:pt>
                <c:pt idx="8196">
                  <c:v>-26.232665999999998</c:v>
                </c:pt>
                <c:pt idx="8197">
                  <c:v>-26.232665999999998</c:v>
                </c:pt>
                <c:pt idx="8198">
                  <c:v>-26.469260999999999</c:v>
                </c:pt>
                <c:pt idx="8199">
                  <c:v>-26.469260999999999</c:v>
                </c:pt>
                <c:pt idx="8200">
                  <c:v>-26.516545000000001</c:v>
                </c:pt>
                <c:pt idx="8201">
                  <c:v>-26.561046999999999</c:v>
                </c:pt>
                <c:pt idx="8202">
                  <c:v>-26.561046999999999</c:v>
                </c:pt>
                <c:pt idx="8203">
                  <c:v>-26.660581000000001</c:v>
                </c:pt>
                <c:pt idx="8204">
                  <c:v>-26.660581000000001</c:v>
                </c:pt>
                <c:pt idx="8205">
                  <c:v>-26.690801</c:v>
                </c:pt>
                <c:pt idx="8206">
                  <c:v>-26.82883</c:v>
                </c:pt>
                <c:pt idx="8207">
                  <c:v>-26.82883</c:v>
                </c:pt>
                <c:pt idx="8208">
                  <c:v>-26.82883</c:v>
                </c:pt>
                <c:pt idx="8209">
                  <c:v>-26.795024000000002</c:v>
                </c:pt>
                <c:pt idx="8210">
                  <c:v>-26.795024000000002</c:v>
                </c:pt>
                <c:pt idx="8211">
                  <c:v>-26.799142</c:v>
                </c:pt>
                <c:pt idx="8212">
                  <c:v>-26.790277</c:v>
                </c:pt>
                <c:pt idx="8213">
                  <c:v>-26.776767</c:v>
                </c:pt>
                <c:pt idx="8214">
                  <c:v>-26.673821</c:v>
                </c:pt>
                <c:pt idx="8215">
                  <c:v>-26.673821</c:v>
                </c:pt>
                <c:pt idx="8216">
                  <c:v>-26.673821</c:v>
                </c:pt>
                <c:pt idx="8217">
                  <c:v>-26.673821</c:v>
                </c:pt>
                <c:pt idx="8218">
                  <c:v>-26.673821</c:v>
                </c:pt>
                <c:pt idx="8219">
                  <c:v>-26.673821</c:v>
                </c:pt>
                <c:pt idx="8220">
                  <c:v>-26.673821</c:v>
                </c:pt>
                <c:pt idx="8221">
                  <c:v>-26.673821</c:v>
                </c:pt>
                <c:pt idx="8222">
                  <c:v>-26.501569</c:v>
                </c:pt>
                <c:pt idx="8223">
                  <c:v>-26.501569</c:v>
                </c:pt>
                <c:pt idx="8224">
                  <c:v>-26.501569</c:v>
                </c:pt>
                <c:pt idx="8225">
                  <c:v>-26.501569</c:v>
                </c:pt>
                <c:pt idx="8226">
                  <c:v>-26.501569</c:v>
                </c:pt>
                <c:pt idx="8227">
                  <c:v>-26.501569</c:v>
                </c:pt>
                <c:pt idx="8228">
                  <c:v>-26.501569</c:v>
                </c:pt>
                <c:pt idx="8229">
                  <c:v>-26.501569</c:v>
                </c:pt>
                <c:pt idx="8230">
                  <c:v>-26.387615</c:v>
                </c:pt>
                <c:pt idx="8231">
                  <c:v>-26.387615</c:v>
                </c:pt>
                <c:pt idx="8232">
                  <c:v>-26.333839999999999</c:v>
                </c:pt>
                <c:pt idx="8233">
                  <c:v>-26.280805999999998</c:v>
                </c:pt>
                <c:pt idx="8234">
                  <c:v>-26.229455000000002</c:v>
                </c:pt>
                <c:pt idx="8235">
                  <c:v>-26.180678</c:v>
                </c:pt>
                <c:pt idx="8236">
                  <c:v>-26.180678</c:v>
                </c:pt>
                <c:pt idx="8237">
                  <c:v>-25.989061</c:v>
                </c:pt>
                <c:pt idx="8238">
                  <c:v>-25.886783000000001</c:v>
                </c:pt>
                <c:pt idx="8239">
                  <c:v>-25.886783000000001</c:v>
                </c:pt>
                <c:pt idx="8240">
                  <c:v>-25.855996000000001</c:v>
                </c:pt>
                <c:pt idx="8241">
                  <c:v>-25.827241999999998</c:v>
                </c:pt>
                <c:pt idx="8242">
                  <c:v>-25.807155000000002</c:v>
                </c:pt>
                <c:pt idx="8243">
                  <c:v>-25.793458999999999</c:v>
                </c:pt>
                <c:pt idx="8244">
                  <c:v>-25.793458999999999</c:v>
                </c:pt>
                <c:pt idx="8245">
                  <c:v>-25.748684999999998</c:v>
                </c:pt>
                <c:pt idx="8246">
                  <c:v>-25.776456</c:v>
                </c:pt>
                <c:pt idx="8247">
                  <c:v>-25.776456</c:v>
                </c:pt>
                <c:pt idx="8248">
                  <c:v>-25.801015</c:v>
                </c:pt>
                <c:pt idx="8249">
                  <c:v>-25.83727</c:v>
                </c:pt>
                <c:pt idx="8250">
                  <c:v>-25.885546000000001</c:v>
                </c:pt>
                <c:pt idx="8251">
                  <c:v>-25.945808</c:v>
                </c:pt>
                <c:pt idx="8252">
                  <c:v>-25.945808</c:v>
                </c:pt>
                <c:pt idx="8253">
                  <c:v>-26.178522000000001</c:v>
                </c:pt>
                <c:pt idx="8254">
                  <c:v>-26.403352999999999</c:v>
                </c:pt>
                <c:pt idx="8255">
                  <c:v>-26.403352999999999</c:v>
                </c:pt>
                <c:pt idx="8256">
                  <c:v>-26.502510999999998</c:v>
                </c:pt>
                <c:pt idx="8257">
                  <c:v>-26.600304999999999</c:v>
                </c:pt>
                <c:pt idx="8258">
                  <c:v>-26.69061</c:v>
                </c:pt>
                <c:pt idx="8259">
                  <c:v>-26.778510000000001</c:v>
                </c:pt>
                <c:pt idx="8260">
                  <c:v>-26.778510000000001</c:v>
                </c:pt>
                <c:pt idx="8261">
                  <c:v>-27.075547</c:v>
                </c:pt>
                <c:pt idx="8262">
                  <c:v>-27.189646</c:v>
                </c:pt>
                <c:pt idx="8263">
                  <c:v>-27.189646</c:v>
                </c:pt>
                <c:pt idx="8264">
                  <c:v>-27.202976</c:v>
                </c:pt>
                <c:pt idx="8265">
                  <c:v>-27.199935</c:v>
                </c:pt>
                <c:pt idx="8266">
                  <c:v>-27.183081999999999</c:v>
                </c:pt>
                <c:pt idx="8267">
                  <c:v>-27.155995999999998</c:v>
                </c:pt>
                <c:pt idx="8268">
                  <c:v>-27.155995999999998</c:v>
                </c:pt>
                <c:pt idx="8269">
                  <c:v>-27.074870000000001</c:v>
                </c:pt>
                <c:pt idx="8270">
                  <c:v>-26.960557000000001</c:v>
                </c:pt>
                <c:pt idx="8271">
                  <c:v>-26.960557000000001</c:v>
                </c:pt>
                <c:pt idx="8272">
                  <c:v>-26.918458000000001</c:v>
                </c:pt>
                <c:pt idx="8273">
                  <c:v>-26.879075</c:v>
                </c:pt>
                <c:pt idx="8274">
                  <c:v>-26.843926</c:v>
                </c:pt>
                <c:pt idx="8275">
                  <c:v>-26.814312999999999</c:v>
                </c:pt>
                <c:pt idx="8276">
                  <c:v>-26.814312999999999</c:v>
                </c:pt>
                <c:pt idx="8277">
                  <c:v>-26.768574000000001</c:v>
                </c:pt>
                <c:pt idx="8278">
                  <c:v>-26.750554000000001</c:v>
                </c:pt>
                <c:pt idx="8279">
                  <c:v>-26.750554000000001</c:v>
                </c:pt>
                <c:pt idx="8280">
                  <c:v>-26.761800000000001</c:v>
                </c:pt>
                <c:pt idx="8281">
                  <c:v>-26.781245999999999</c:v>
                </c:pt>
                <c:pt idx="8282">
                  <c:v>-26.811879999999999</c:v>
                </c:pt>
                <c:pt idx="8283">
                  <c:v>-26.849739</c:v>
                </c:pt>
                <c:pt idx="8284">
                  <c:v>-26.849739</c:v>
                </c:pt>
                <c:pt idx="8285">
                  <c:v>-27.038015000000001</c:v>
                </c:pt>
                <c:pt idx="8286">
                  <c:v>-27.183572999999999</c:v>
                </c:pt>
                <c:pt idx="8287">
                  <c:v>-27.183572999999999</c:v>
                </c:pt>
                <c:pt idx="8288">
                  <c:v>-27.251246999999999</c:v>
                </c:pt>
                <c:pt idx="8289">
                  <c:v>-27.318019</c:v>
                </c:pt>
                <c:pt idx="8290">
                  <c:v>-27.390695000000001</c:v>
                </c:pt>
                <c:pt idx="8291">
                  <c:v>-27.467893</c:v>
                </c:pt>
                <c:pt idx="8292">
                  <c:v>-27.467893</c:v>
                </c:pt>
                <c:pt idx="8293">
                  <c:v>-27.750564000000001</c:v>
                </c:pt>
                <c:pt idx="8294">
                  <c:v>-27.938215</c:v>
                </c:pt>
                <c:pt idx="8295">
                  <c:v>-27.938215</c:v>
                </c:pt>
                <c:pt idx="8296">
                  <c:v>-28.016144000000001</c:v>
                </c:pt>
                <c:pt idx="8297">
                  <c:v>-28.094228000000001</c:v>
                </c:pt>
                <c:pt idx="8298">
                  <c:v>-28.169250000000002</c:v>
                </c:pt>
                <c:pt idx="8299">
                  <c:v>-28.249369999999999</c:v>
                </c:pt>
                <c:pt idx="8300">
                  <c:v>-28.249369999999999</c:v>
                </c:pt>
                <c:pt idx="8301">
                  <c:v>-28.53209</c:v>
                </c:pt>
                <c:pt idx="8302">
                  <c:v>-28.739279</c:v>
                </c:pt>
                <c:pt idx="8303">
                  <c:v>-28.739279</c:v>
                </c:pt>
                <c:pt idx="8304">
                  <c:v>-28.822431000000002</c:v>
                </c:pt>
                <c:pt idx="8305">
                  <c:v>-28.906269000000002</c:v>
                </c:pt>
                <c:pt idx="8306">
                  <c:v>-28.986340999999999</c:v>
                </c:pt>
                <c:pt idx="8307">
                  <c:v>-29.070231</c:v>
                </c:pt>
                <c:pt idx="8308">
                  <c:v>-29.070231</c:v>
                </c:pt>
                <c:pt idx="8309">
                  <c:v>-29.512905</c:v>
                </c:pt>
                <c:pt idx="8310">
                  <c:v>-29.688151999999999</c:v>
                </c:pt>
                <c:pt idx="8311">
                  <c:v>-29.749385</c:v>
                </c:pt>
                <c:pt idx="8312">
                  <c:v>-29.811011000000001</c:v>
                </c:pt>
                <c:pt idx="8313">
                  <c:v>-29.868558</c:v>
                </c:pt>
                <c:pt idx="8314">
                  <c:v>-29.912345999999999</c:v>
                </c:pt>
                <c:pt idx="8315">
                  <c:v>-29.912345999999999</c:v>
                </c:pt>
                <c:pt idx="8316">
                  <c:v>-29.912345999999999</c:v>
                </c:pt>
                <c:pt idx="8317">
                  <c:v>-30.052461999999998</c:v>
                </c:pt>
                <c:pt idx="8318">
                  <c:v>-30.111273000000001</c:v>
                </c:pt>
                <c:pt idx="8319">
                  <c:v>-30.124268000000001</c:v>
                </c:pt>
                <c:pt idx="8320">
                  <c:v>-30.132795999999999</c:v>
                </c:pt>
                <c:pt idx="8321">
                  <c:v>-30.136285999999998</c:v>
                </c:pt>
                <c:pt idx="8322">
                  <c:v>-30.134640999999998</c:v>
                </c:pt>
                <c:pt idx="8323">
                  <c:v>-30.134640999999998</c:v>
                </c:pt>
                <c:pt idx="8324">
                  <c:v>-30.134640999999998</c:v>
                </c:pt>
                <c:pt idx="8325">
                  <c:v>-30.116033999999999</c:v>
                </c:pt>
                <c:pt idx="8326">
                  <c:v>-30.060914</c:v>
                </c:pt>
                <c:pt idx="8327">
                  <c:v>-30.034109999999998</c:v>
                </c:pt>
                <c:pt idx="8328">
                  <c:v>-30.004767000000001</c:v>
                </c:pt>
                <c:pt idx="8329">
                  <c:v>-29.973834</c:v>
                </c:pt>
                <c:pt idx="8330">
                  <c:v>-29.942540999999999</c:v>
                </c:pt>
                <c:pt idx="8331">
                  <c:v>-29.942540999999999</c:v>
                </c:pt>
                <c:pt idx="8332">
                  <c:v>-29.942540999999999</c:v>
                </c:pt>
                <c:pt idx="8333">
                  <c:v>-29.838964000000001</c:v>
                </c:pt>
                <c:pt idx="8334">
                  <c:v>-29.724001999999999</c:v>
                </c:pt>
                <c:pt idx="8335">
                  <c:v>-29.707809999999998</c:v>
                </c:pt>
                <c:pt idx="8336">
                  <c:v>-29.694749999999999</c:v>
                </c:pt>
                <c:pt idx="8337">
                  <c:v>-29.694749999999999</c:v>
                </c:pt>
                <c:pt idx="8338">
                  <c:v>-29.694749999999999</c:v>
                </c:pt>
                <c:pt idx="8339">
                  <c:v>-29.645246</c:v>
                </c:pt>
                <c:pt idx="8340">
                  <c:v>-29.645246</c:v>
                </c:pt>
                <c:pt idx="8341">
                  <c:v>-29.639347999999998</c:v>
                </c:pt>
                <c:pt idx="8342">
                  <c:v>-29.62143</c:v>
                </c:pt>
                <c:pt idx="8343">
                  <c:v>-29.621995999999999</c:v>
                </c:pt>
                <c:pt idx="8344">
                  <c:v>-29.623297000000001</c:v>
                </c:pt>
                <c:pt idx="8345">
                  <c:v>-29.623297000000001</c:v>
                </c:pt>
                <c:pt idx="8346">
                  <c:v>-29.623297000000001</c:v>
                </c:pt>
                <c:pt idx="8347">
                  <c:v>-29.606722000000001</c:v>
                </c:pt>
                <c:pt idx="8348">
                  <c:v>-29.606722000000001</c:v>
                </c:pt>
                <c:pt idx="8349">
                  <c:v>-29.604824000000001</c:v>
                </c:pt>
                <c:pt idx="8350">
                  <c:v>-29.571325999999999</c:v>
                </c:pt>
                <c:pt idx="8351">
                  <c:v>-29.557673999999999</c:v>
                </c:pt>
                <c:pt idx="8352">
                  <c:v>-29.541402999999999</c:v>
                </c:pt>
                <c:pt idx="8353">
                  <c:v>-29.541402999999999</c:v>
                </c:pt>
                <c:pt idx="8354">
                  <c:v>-29.541402999999999</c:v>
                </c:pt>
                <c:pt idx="8355">
                  <c:v>-29.454651999999999</c:v>
                </c:pt>
                <c:pt idx="8356">
                  <c:v>-29.454651999999999</c:v>
                </c:pt>
                <c:pt idx="8357">
                  <c:v>-29.439979999999998</c:v>
                </c:pt>
                <c:pt idx="8358">
                  <c:v>-29.296590999999999</c:v>
                </c:pt>
                <c:pt idx="8359">
                  <c:v>-29.253129000000001</c:v>
                </c:pt>
                <c:pt idx="8360">
                  <c:v>-29.208065000000001</c:v>
                </c:pt>
                <c:pt idx="8361">
                  <c:v>-29.208065000000001</c:v>
                </c:pt>
                <c:pt idx="8362">
                  <c:v>-29.208065000000001</c:v>
                </c:pt>
                <c:pt idx="8363">
                  <c:v>-29.014423000000001</c:v>
                </c:pt>
                <c:pt idx="8364">
                  <c:v>-29.014423000000001</c:v>
                </c:pt>
                <c:pt idx="8365">
                  <c:v>-28.976248999999999</c:v>
                </c:pt>
                <c:pt idx="8366">
                  <c:v>-28.70928</c:v>
                </c:pt>
                <c:pt idx="8367">
                  <c:v>-28.637371999999999</c:v>
                </c:pt>
                <c:pt idx="8368">
                  <c:v>-28.564902</c:v>
                </c:pt>
                <c:pt idx="8369">
                  <c:v>-28.564902</c:v>
                </c:pt>
                <c:pt idx="8370">
                  <c:v>-28.564902</c:v>
                </c:pt>
                <c:pt idx="8371">
                  <c:v>-28.302790000000002</c:v>
                </c:pt>
                <c:pt idx="8372">
                  <c:v>-28.302790000000002</c:v>
                </c:pt>
                <c:pt idx="8373">
                  <c:v>-28.259504</c:v>
                </c:pt>
                <c:pt idx="8374">
                  <c:v>-27.975829000000001</c:v>
                </c:pt>
                <c:pt idx="8375">
                  <c:v>-27.917854999999999</c:v>
                </c:pt>
                <c:pt idx="8376">
                  <c:v>-27.862418000000002</c:v>
                </c:pt>
                <c:pt idx="8377">
                  <c:v>-27.862418000000002</c:v>
                </c:pt>
                <c:pt idx="8378">
                  <c:v>-27.862418000000002</c:v>
                </c:pt>
                <c:pt idx="8379">
                  <c:v>-27.674651000000001</c:v>
                </c:pt>
                <c:pt idx="8380">
                  <c:v>-27.674651000000001</c:v>
                </c:pt>
                <c:pt idx="8381">
                  <c:v>-27.647834</c:v>
                </c:pt>
                <c:pt idx="8382">
                  <c:v>-27.549094</c:v>
                </c:pt>
                <c:pt idx="8383">
                  <c:v>-27.548082999999998</c:v>
                </c:pt>
                <c:pt idx="8384">
                  <c:v>-27.557466999999999</c:v>
                </c:pt>
                <c:pt idx="8385">
                  <c:v>-27.557466999999999</c:v>
                </c:pt>
                <c:pt idx="8386">
                  <c:v>-27.557466999999999</c:v>
                </c:pt>
                <c:pt idx="8387">
                  <c:v>-27.598026000000001</c:v>
                </c:pt>
                <c:pt idx="8388">
                  <c:v>-27.598026000000001</c:v>
                </c:pt>
                <c:pt idx="8389">
                  <c:v>-27.618708000000002</c:v>
                </c:pt>
                <c:pt idx="8390">
                  <c:v>-27.825821000000001</c:v>
                </c:pt>
                <c:pt idx="8391">
                  <c:v>-27.899481000000002</c:v>
                </c:pt>
                <c:pt idx="8392">
                  <c:v>-27.980352</c:v>
                </c:pt>
                <c:pt idx="8393">
                  <c:v>-27.980352</c:v>
                </c:pt>
                <c:pt idx="8394">
                  <c:v>-27.980352</c:v>
                </c:pt>
                <c:pt idx="8395">
                  <c:v>-28.245249000000001</c:v>
                </c:pt>
                <c:pt idx="8396">
                  <c:v>-28.245249000000001</c:v>
                </c:pt>
                <c:pt idx="8397">
                  <c:v>-28.303277999999999</c:v>
                </c:pt>
                <c:pt idx="8398">
                  <c:v>-28.721132999999998</c:v>
                </c:pt>
                <c:pt idx="8399">
                  <c:v>-28.836811000000001</c:v>
                </c:pt>
                <c:pt idx="8400">
                  <c:v>-28.951283</c:v>
                </c:pt>
                <c:pt idx="8401">
                  <c:v>-28.951283</c:v>
                </c:pt>
                <c:pt idx="8402">
                  <c:v>-28.951283</c:v>
                </c:pt>
                <c:pt idx="8403">
                  <c:v>-29.339907</c:v>
                </c:pt>
                <c:pt idx="8404">
                  <c:v>-29.339907</c:v>
                </c:pt>
                <c:pt idx="8405">
                  <c:v>-29.339907</c:v>
                </c:pt>
                <c:pt idx="8406">
                  <c:v>-29.674164000000001</c:v>
                </c:pt>
                <c:pt idx="8407">
                  <c:v>-29.807272000000001</c:v>
                </c:pt>
                <c:pt idx="8408">
                  <c:v>-29.942333000000001</c:v>
                </c:pt>
                <c:pt idx="8409">
                  <c:v>-30.079457000000001</c:v>
                </c:pt>
                <c:pt idx="8410">
                  <c:v>-30.218387</c:v>
                </c:pt>
                <c:pt idx="8411">
                  <c:v>-30.218387</c:v>
                </c:pt>
                <c:pt idx="8412">
                  <c:v>-30.218387</c:v>
                </c:pt>
                <c:pt idx="8413">
                  <c:v>-30.670693</c:v>
                </c:pt>
                <c:pt idx="8414">
                  <c:v>-31.034752999999998</c:v>
                </c:pt>
                <c:pt idx="8415">
                  <c:v>-31.175315000000001</c:v>
                </c:pt>
                <c:pt idx="8416">
                  <c:v>-31.314305999999998</c:v>
                </c:pt>
                <c:pt idx="8417">
                  <c:v>-31.450986</c:v>
                </c:pt>
                <c:pt idx="8418">
                  <c:v>-31.584627000000001</c:v>
                </c:pt>
                <c:pt idx="8419">
                  <c:v>-31.584627000000001</c:v>
                </c:pt>
                <c:pt idx="8420">
                  <c:v>-31.584627000000001</c:v>
                </c:pt>
                <c:pt idx="8421">
                  <c:v>-32.282210999999997</c:v>
                </c:pt>
                <c:pt idx="8422">
                  <c:v>-32.554028000000002</c:v>
                </c:pt>
                <c:pt idx="8423">
                  <c:v>-32.650860000000002</c:v>
                </c:pt>
                <c:pt idx="8424">
                  <c:v>-32.741408999999997</c:v>
                </c:pt>
                <c:pt idx="8425">
                  <c:v>-32.820010000000003</c:v>
                </c:pt>
                <c:pt idx="8426">
                  <c:v>-32.885919999999999</c:v>
                </c:pt>
                <c:pt idx="8427">
                  <c:v>-32.885919999999999</c:v>
                </c:pt>
                <c:pt idx="8428">
                  <c:v>-32.885919999999999</c:v>
                </c:pt>
                <c:pt idx="8429">
                  <c:v>-33.350631999999997</c:v>
                </c:pt>
                <c:pt idx="8430">
                  <c:v>-33.391655</c:v>
                </c:pt>
                <c:pt idx="8431">
                  <c:v>-33.381847</c:v>
                </c:pt>
                <c:pt idx="8432">
                  <c:v>-33.355615999999998</c:v>
                </c:pt>
                <c:pt idx="8433">
                  <c:v>-33.314515999999998</c:v>
                </c:pt>
                <c:pt idx="8434">
                  <c:v>-33.253031</c:v>
                </c:pt>
                <c:pt idx="8435">
                  <c:v>-33.253031</c:v>
                </c:pt>
                <c:pt idx="8436">
                  <c:v>-33.253031</c:v>
                </c:pt>
                <c:pt idx="8437">
                  <c:v>-32.728507999999998</c:v>
                </c:pt>
                <c:pt idx="8438">
                  <c:v>-32.463574000000001</c:v>
                </c:pt>
                <c:pt idx="8439">
                  <c:v>-32.324576</c:v>
                </c:pt>
                <c:pt idx="8440">
                  <c:v>-32.177230000000002</c:v>
                </c:pt>
                <c:pt idx="8441">
                  <c:v>-32.019305000000003</c:v>
                </c:pt>
                <c:pt idx="8442">
                  <c:v>-31.855028999999998</c:v>
                </c:pt>
                <c:pt idx="8443">
                  <c:v>-31.855028999999998</c:v>
                </c:pt>
                <c:pt idx="8444">
                  <c:v>-31.855028999999998</c:v>
                </c:pt>
                <c:pt idx="8445">
                  <c:v>-31.249407000000001</c:v>
                </c:pt>
                <c:pt idx="8446">
                  <c:v>-30.840600999999999</c:v>
                </c:pt>
                <c:pt idx="8447">
                  <c:v>-30.669733999999998</c:v>
                </c:pt>
                <c:pt idx="8448">
                  <c:v>-30.497437000000001</c:v>
                </c:pt>
                <c:pt idx="8449">
                  <c:v>-30.327832000000001</c:v>
                </c:pt>
                <c:pt idx="8450">
                  <c:v>-30.169574999999998</c:v>
                </c:pt>
                <c:pt idx="8451">
                  <c:v>-30.169574999999998</c:v>
                </c:pt>
                <c:pt idx="8452">
                  <c:v>-30.169574999999998</c:v>
                </c:pt>
                <c:pt idx="8453">
                  <c:v>-29.624632999999999</c:v>
                </c:pt>
                <c:pt idx="8454">
                  <c:v>-29.242584000000001</c:v>
                </c:pt>
                <c:pt idx="8455">
                  <c:v>-29.114557000000001</c:v>
                </c:pt>
                <c:pt idx="8456">
                  <c:v>-28.997254000000002</c:v>
                </c:pt>
                <c:pt idx="8457">
                  <c:v>-28.891144000000001</c:v>
                </c:pt>
                <c:pt idx="8458">
                  <c:v>-28.800999999999998</c:v>
                </c:pt>
                <c:pt idx="8459">
                  <c:v>-28.800999999999998</c:v>
                </c:pt>
                <c:pt idx="8460">
                  <c:v>-28.800999999999998</c:v>
                </c:pt>
                <c:pt idx="8461">
                  <c:v>-28.510949</c:v>
                </c:pt>
                <c:pt idx="8462">
                  <c:v>-28.276799</c:v>
                </c:pt>
                <c:pt idx="8463">
                  <c:v>-28.251867000000001</c:v>
                </c:pt>
                <c:pt idx="8464">
                  <c:v>-28.232091</c:v>
                </c:pt>
                <c:pt idx="8465">
                  <c:v>-28.232091</c:v>
                </c:pt>
                <c:pt idx="8466">
                  <c:v>-28.232091</c:v>
                </c:pt>
                <c:pt idx="8467">
                  <c:v>-28.175885999999998</c:v>
                </c:pt>
                <c:pt idx="8468">
                  <c:v>-28.175885999999998</c:v>
                </c:pt>
                <c:pt idx="8469">
                  <c:v>-28.167196000000001</c:v>
                </c:pt>
                <c:pt idx="8470">
                  <c:v>-28.174119000000001</c:v>
                </c:pt>
                <c:pt idx="8471">
                  <c:v>-28.180969999999999</c:v>
                </c:pt>
                <c:pt idx="8472">
                  <c:v>-28.189654000000001</c:v>
                </c:pt>
                <c:pt idx="8473">
                  <c:v>-28.189654000000001</c:v>
                </c:pt>
                <c:pt idx="8474">
                  <c:v>-28.189654000000001</c:v>
                </c:pt>
                <c:pt idx="8475">
                  <c:v>-28.217379999999999</c:v>
                </c:pt>
                <c:pt idx="8476">
                  <c:v>-28.217379999999999</c:v>
                </c:pt>
                <c:pt idx="8477">
                  <c:v>-28.235648000000001</c:v>
                </c:pt>
                <c:pt idx="8478">
                  <c:v>-28.285409000000001</c:v>
                </c:pt>
                <c:pt idx="8479">
                  <c:v>-28.310907</c:v>
                </c:pt>
                <c:pt idx="8480">
                  <c:v>-28.341124000000001</c:v>
                </c:pt>
                <c:pt idx="8481">
                  <c:v>-28.341124000000001</c:v>
                </c:pt>
                <c:pt idx="8482">
                  <c:v>-28.459140999999999</c:v>
                </c:pt>
                <c:pt idx="8483">
                  <c:v>-28.459140999999999</c:v>
                </c:pt>
                <c:pt idx="8484">
                  <c:v>-28.459140999999999</c:v>
                </c:pt>
                <c:pt idx="8485">
                  <c:v>-28.530075</c:v>
                </c:pt>
                <c:pt idx="8486">
                  <c:v>-28.702065000000001</c:v>
                </c:pt>
                <c:pt idx="8487">
                  <c:v>-28.768913999999999</c:v>
                </c:pt>
                <c:pt idx="8488">
                  <c:v>-28.836372999999998</c:v>
                </c:pt>
                <c:pt idx="8489">
                  <c:v>-28.836372999999998</c:v>
                </c:pt>
                <c:pt idx="8490">
                  <c:v>-29.083152999999999</c:v>
                </c:pt>
                <c:pt idx="8491">
                  <c:v>-29.083152999999999</c:v>
                </c:pt>
                <c:pt idx="8492">
                  <c:v>-29.083152999999999</c:v>
                </c:pt>
                <c:pt idx="8493">
                  <c:v>-29.205480000000001</c:v>
                </c:pt>
                <c:pt idx="8494">
                  <c:v>-29.407710000000002</c:v>
                </c:pt>
                <c:pt idx="8495">
                  <c:v>-29.464334999999998</c:v>
                </c:pt>
                <c:pt idx="8496">
                  <c:v>-29.512554999999999</c:v>
                </c:pt>
                <c:pt idx="8497">
                  <c:v>-29.512554999999999</c:v>
                </c:pt>
                <c:pt idx="8498">
                  <c:v>-29.644729000000002</c:v>
                </c:pt>
                <c:pt idx="8499">
                  <c:v>-29.644729000000002</c:v>
                </c:pt>
                <c:pt idx="8500">
                  <c:v>-29.644729000000002</c:v>
                </c:pt>
                <c:pt idx="8501">
                  <c:v>-29.676024000000002</c:v>
                </c:pt>
                <c:pt idx="8502">
                  <c:v>-29.649944999999999</c:v>
                </c:pt>
                <c:pt idx="8503">
                  <c:v>-29.617978999999998</c:v>
                </c:pt>
                <c:pt idx="8504">
                  <c:v>-29.577105</c:v>
                </c:pt>
                <c:pt idx="8505">
                  <c:v>-29.577105</c:v>
                </c:pt>
                <c:pt idx="8506">
                  <c:v>-29.405487000000001</c:v>
                </c:pt>
                <c:pt idx="8507">
                  <c:v>-29.405487000000001</c:v>
                </c:pt>
                <c:pt idx="8508">
                  <c:v>-29.405487000000001</c:v>
                </c:pt>
                <c:pt idx="8509">
                  <c:v>-29.294974</c:v>
                </c:pt>
                <c:pt idx="8510">
                  <c:v>-29.046896</c:v>
                </c:pt>
                <c:pt idx="8511">
                  <c:v>-28.953873999999999</c:v>
                </c:pt>
                <c:pt idx="8512">
                  <c:v>-28.855875000000001</c:v>
                </c:pt>
                <c:pt idx="8513">
                  <c:v>-28.855875000000001</c:v>
                </c:pt>
                <c:pt idx="8514">
                  <c:v>-28.521328</c:v>
                </c:pt>
                <c:pt idx="8515">
                  <c:v>-28.521328</c:v>
                </c:pt>
                <c:pt idx="8516">
                  <c:v>-28.521328</c:v>
                </c:pt>
                <c:pt idx="8517">
                  <c:v>-28.359718000000001</c:v>
                </c:pt>
                <c:pt idx="8518">
                  <c:v>-28.071100000000001</c:v>
                </c:pt>
                <c:pt idx="8519">
                  <c:v>-27.987358</c:v>
                </c:pt>
                <c:pt idx="8520">
                  <c:v>-27.906279999999999</c:v>
                </c:pt>
                <c:pt idx="8521">
                  <c:v>-27.906279999999999</c:v>
                </c:pt>
                <c:pt idx="8522">
                  <c:v>-27.655550999999999</c:v>
                </c:pt>
                <c:pt idx="8523">
                  <c:v>-27.655550999999999</c:v>
                </c:pt>
                <c:pt idx="8524">
                  <c:v>-27.655550999999999</c:v>
                </c:pt>
                <c:pt idx="8525">
                  <c:v>-27.561945000000001</c:v>
                </c:pt>
                <c:pt idx="8526">
                  <c:v>-27.458162999999999</c:v>
                </c:pt>
                <c:pt idx="8527">
                  <c:v>-27.44455</c:v>
                </c:pt>
                <c:pt idx="8528">
                  <c:v>-27.440956</c:v>
                </c:pt>
                <c:pt idx="8529">
                  <c:v>-27.440956</c:v>
                </c:pt>
                <c:pt idx="8530">
                  <c:v>-27.453983999999998</c:v>
                </c:pt>
                <c:pt idx="8531">
                  <c:v>-27.453983999999998</c:v>
                </c:pt>
                <c:pt idx="8532">
                  <c:v>-27.453983999999998</c:v>
                </c:pt>
                <c:pt idx="8533">
                  <c:v>-27.48753</c:v>
                </c:pt>
                <c:pt idx="8534">
                  <c:v>-27.59759</c:v>
                </c:pt>
                <c:pt idx="8535">
                  <c:v>-27.644893</c:v>
                </c:pt>
                <c:pt idx="8536">
                  <c:v>-27.696670000000001</c:v>
                </c:pt>
                <c:pt idx="8537">
                  <c:v>-27.696670000000001</c:v>
                </c:pt>
                <c:pt idx="8538">
                  <c:v>-27.873317</c:v>
                </c:pt>
                <c:pt idx="8539">
                  <c:v>-27.873317</c:v>
                </c:pt>
                <c:pt idx="8540">
                  <c:v>-27.873317</c:v>
                </c:pt>
                <c:pt idx="8541">
                  <c:v>-27.964174</c:v>
                </c:pt>
                <c:pt idx="8542">
                  <c:v>-28.128978</c:v>
                </c:pt>
                <c:pt idx="8543">
                  <c:v>-28.182217000000001</c:v>
                </c:pt>
                <c:pt idx="8544">
                  <c:v>-28.233758000000002</c:v>
                </c:pt>
                <c:pt idx="8545">
                  <c:v>-28.233758000000002</c:v>
                </c:pt>
                <c:pt idx="8546">
                  <c:v>-28.396919</c:v>
                </c:pt>
                <c:pt idx="8547">
                  <c:v>-28.396919</c:v>
                </c:pt>
                <c:pt idx="8548">
                  <c:v>-28.396919</c:v>
                </c:pt>
                <c:pt idx="8549">
                  <c:v>-28.470538999999999</c:v>
                </c:pt>
                <c:pt idx="8550">
                  <c:v>-28.630768</c:v>
                </c:pt>
                <c:pt idx="8551">
                  <c:v>-28.630768</c:v>
                </c:pt>
                <c:pt idx="8552">
                  <c:v>-28.665013999999999</c:v>
                </c:pt>
                <c:pt idx="8553">
                  <c:v>-28.665013999999999</c:v>
                </c:pt>
                <c:pt idx="8554">
                  <c:v>-28.780037</c:v>
                </c:pt>
                <c:pt idx="8555">
                  <c:v>-28.780037</c:v>
                </c:pt>
                <c:pt idx="8556">
                  <c:v>-28.780037</c:v>
                </c:pt>
                <c:pt idx="8557">
                  <c:v>-28.832947000000001</c:v>
                </c:pt>
                <c:pt idx="8558">
                  <c:v>-28.960142999999999</c:v>
                </c:pt>
                <c:pt idx="8559">
                  <c:v>-28.960142999999999</c:v>
                </c:pt>
                <c:pt idx="8560">
                  <c:v>-28.990393999999998</c:v>
                </c:pt>
                <c:pt idx="8561">
                  <c:v>-28.990393999999998</c:v>
                </c:pt>
                <c:pt idx="8562">
                  <c:v>-29.167155000000001</c:v>
                </c:pt>
                <c:pt idx="8563">
                  <c:v>-29.167155000000001</c:v>
                </c:pt>
                <c:pt idx="8564">
                  <c:v>-29.184231</c:v>
                </c:pt>
                <c:pt idx="8565">
                  <c:v>-29.207519000000001</c:v>
                </c:pt>
                <c:pt idx="8566">
                  <c:v>-29.335881000000001</c:v>
                </c:pt>
                <c:pt idx="8567">
                  <c:v>-29.335881000000001</c:v>
                </c:pt>
                <c:pt idx="8568">
                  <c:v>-29.366568000000001</c:v>
                </c:pt>
                <c:pt idx="8569">
                  <c:v>-29.366568000000001</c:v>
                </c:pt>
                <c:pt idx="8570">
                  <c:v>-29.471160000000001</c:v>
                </c:pt>
                <c:pt idx="8571">
                  <c:v>-29.471160000000001</c:v>
                </c:pt>
                <c:pt idx="8572">
                  <c:v>-29.492808</c:v>
                </c:pt>
                <c:pt idx="8573">
                  <c:v>-29.522546999999999</c:v>
                </c:pt>
                <c:pt idx="8574">
                  <c:v>-29.640820000000001</c:v>
                </c:pt>
                <c:pt idx="8575">
                  <c:v>-29.640820000000001</c:v>
                </c:pt>
                <c:pt idx="8576">
                  <c:v>-29.668344999999999</c:v>
                </c:pt>
                <c:pt idx="8577">
                  <c:v>-29.668344999999999</c:v>
                </c:pt>
                <c:pt idx="8578">
                  <c:v>-29.756924000000001</c:v>
                </c:pt>
                <c:pt idx="8579">
                  <c:v>-29.756924000000001</c:v>
                </c:pt>
                <c:pt idx="8580">
                  <c:v>-29.772065000000001</c:v>
                </c:pt>
                <c:pt idx="8581">
                  <c:v>-29.796704999999999</c:v>
                </c:pt>
                <c:pt idx="8582">
                  <c:v>-29.883755000000001</c:v>
                </c:pt>
                <c:pt idx="8583">
                  <c:v>-29.883755000000001</c:v>
                </c:pt>
                <c:pt idx="8584">
                  <c:v>-29.901527999999999</c:v>
                </c:pt>
                <c:pt idx="8585">
                  <c:v>-29.901527999999999</c:v>
                </c:pt>
                <c:pt idx="8586">
                  <c:v>-29.959644999999998</c:v>
                </c:pt>
                <c:pt idx="8587">
                  <c:v>-29.959644999999998</c:v>
                </c:pt>
                <c:pt idx="8588">
                  <c:v>-29.969256999999999</c:v>
                </c:pt>
                <c:pt idx="8589">
                  <c:v>-29.983452</c:v>
                </c:pt>
                <c:pt idx="8590">
                  <c:v>-30.029145</c:v>
                </c:pt>
                <c:pt idx="8591">
                  <c:v>-30.029145</c:v>
                </c:pt>
                <c:pt idx="8592">
                  <c:v>-30.044550999999998</c:v>
                </c:pt>
                <c:pt idx="8593">
                  <c:v>-30.044550999999998</c:v>
                </c:pt>
                <c:pt idx="8594">
                  <c:v>-30.045819000000002</c:v>
                </c:pt>
                <c:pt idx="8595">
                  <c:v>-30.046773000000002</c:v>
                </c:pt>
                <c:pt idx="8596">
                  <c:v>-30.046392000000001</c:v>
                </c:pt>
                <c:pt idx="8597">
                  <c:v>-30.044599000000002</c:v>
                </c:pt>
                <c:pt idx="8598">
                  <c:v>-30.032941000000001</c:v>
                </c:pt>
                <c:pt idx="8599">
                  <c:v>-30.032941000000001</c:v>
                </c:pt>
                <c:pt idx="8600">
                  <c:v>-30.016124999999999</c:v>
                </c:pt>
                <c:pt idx="8601">
                  <c:v>-30.016124999999999</c:v>
                </c:pt>
                <c:pt idx="8602">
                  <c:v>-30.011835000000001</c:v>
                </c:pt>
                <c:pt idx="8603">
                  <c:v>-30.004747999999999</c:v>
                </c:pt>
                <c:pt idx="8604">
                  <c:v>-29.997208000000001</c:v>
                </c:pt>
                <c:pt idx="8605">
                  <c:v>-29.989425000000001</c:v>
                </c:pt>
                <c:pt idx="8606">
                  <c:v>-29.964696</c:v>
                </c:pt>
                <c:pt idx="8607">
                  <c:v>-29.964696</c:v>
                </c:pt>
                <c:pt idx="8608">
                  <c:v>-29.938393000000001</c:v>
                </c:pt>
                <c:pt idx="8609">
                  <c:v>-29.938393000000001</c:v>
                </c:pt>
                <c:pt idx="8610">
                  <c:v>-29.932568</c:v>
                </c:pt>
                <c:pt idx="8611">
                  <c:v>-29.924083</c:v>
                </c:pt>
                <c:pt idx="8612">
                  <c:v>-29.915769999999998</c:v>
                </c:pt>
                <c:pt idx="8613">
                  <c:v>-29.908041000000001</c:v>
                </c:pt>
                <c:pt idx="8614">
                  <c:v>-29.886498</c:v>
                </c:pt>
                <c:pt idx="8615">
                  <c:v>-29.886498</c:v>
                </c:pt>
                <c:pt idx="8616">
                  <c:v>-29.867554999999999</c:v>
                </c:pt>
                <c:pt idx="8617">
                  <c:v>-29.867554999999999</c:v>
                </c:pt>
                <c:pt idx="8618">
                  <c:v>-29.863838000000001</c:v>
                </c:pt>
                <c:pt idx="8619">
                  <c:v>-29.85876</c:v>
                </c:pt>
                <c:pt idx="8620">
                  <c:v>-29.854455999999999</c:v>
                </c:pt>
                <c:pt idx="8621">
                  <c:v>-29.850881999999999</c:v>
                </c:pt>
                <c:pt idx="8622">
                  <c:v>-29.845130999999999</c:v>
                </c:pt>
                <c:pt idx="8623">
                  <c:v>-29.845130999999999</c:v>
                </c:pt>
                <c:pt idx="8624">
                  <c:v>-29.845972</c:v>
                </c:pt>
                <c:pt idx="8625">
                  <c:v>-29.845972</c:v>
                </c:pt>
                <c:pt idx="8626">
                  <c:v>-29.846018000000001</c:v>
                </c:pt>
                <c:pt idx="8627">
                  <c:v>-29.847458</c:v>
                </c:pt>
                <c:pt idx="8628">
                  <c:v>-29.849792000000001</c:v>
                </c:pt>
                <c:pt idx="8629">
                  <c:v>-29.852820000000001</c:v>
                </c:pt>
                <c:pt idx="8630">
                  <c:v>-29.867930000000001</c:v>
                </c:pt>
                <c:pt idx="8631">
                  <c:v>-29.867930000000001</c:v>
                </c:pt>
                <c:pt idx="8632">
                  <c:v>-29.890962999999999</c:v>
                </c:pt>
                <c:pt idx="8633">
                  <c:v>-29.890962999999999</c:v>
                </c:pt>
                <c:pt idx="8634">
                  <c:v>-29.895033000000002</c:v>
                </c:pt>
                <c:pt idx="8635">
                  <c:v>-29.902851999999999</c:v>
                </c:pt>
                <c:pt idx="8636">
                  <c:v>-29.911221999999999</c:v>
                </c:pt>
                <c:pt idx="8637">
                  <c:v>-29.920079999999999</c:v>
                </c:pt>
                <c:pt idx="8638">
                  <c:v>-29.948903000000001</c:v>
                </c:pt>
                <c:pt idx="8639">
                  <c:v>-29.948903000000001</c:v>
                </c:pt>
                <c:pt idx="8640">
                  <c:v>-29.984546999999999</c:v>
                </c:pt>
                <c:pt idx="8641">
                  <c:v>-29.984546999999999</c:v>
                </c:pt>
                <c:pt idx="8642">
                  <c:v>-29.991174000000001</c:v>
                </c:pt>
                <c:pt idx="8643">
                  <c:v>-30.001991</c:v>
                </c:pt>
                <c:pt idx="8644">
                  <c:v>-30.012450000000001</c:v>
                </c:pt>
                <c:pt idx="8645">
                  <c:v>-30.023540000000001</c:v>
                </c:pt>
                <c:pt idx="8646">
                  <c:v>-30.057655</c:v>
                </c:pt>
                <c:pt idx="8647">
                  <c:v>-30.057655</c:v>
                </c:pt>
                <c:pt idx="8648">
                  <c:v>-30.096408</c:v>
                </c:pt>
                <c:pt idx="8649">
                  <c:v>-30.096408</c:v>
                </c:pt>
                <c:pt idx="8650">
                  <c:v>-30.102785999999998</c:v>
                </c:pt>
                <c:pt idx="8651">
                  <c:v>-30.113899</c:v>
                </c:pt>
                <c:pt idx="8652">
                  <c:v>-30.124903</c:v>
                </c:pt>
                <c:pt idx="8653">
                  <c:v>-30.135304999999999</c:v>
                </c:pt>
                <c:pt idx="8654">
                  <c:v>-30.168925999999999</c:v>
                </c:pt>
                <c:pt idx="8655">
                  <c:v>-30.206101</c:v>
                </c:pt>
                <c:pt idx="8656">
                  <c:v>-30.206101</c:v>
                </c:pt>
                <c:pt idx="8657">
                  <c:v>-30.206101</c:v>
                </c:pt>
                <c:pt idx="8658">
                  <c:v>-30.206101</c:v>
                </c:pt>
                <c:pt idx="8659">
                  <c:v>-30.212624000000002</c:v>
                </c:pt>
                <c:pt idx="8660">
                  <c:v>-30.223749000000002</c:v>
                </c:pt>
                <c:pt idx="8661">
                  <c:v>-30.235053000000001</c:v>
                </c:pt>
                <c:pt idx="8662">
                  <c:v>-30.362711999999998</c:v>
                </c:pt>
                <c:pt idx="8663">
                  <c:v>-30.378641999999999</c:v>
                </c:pt>
                <c:pt idx="8664">
                  <c:v>-30.378641999999999</c:v>
                </c:pt>
                <c:pt idx="8665">
                  <c:v>-30.395802</c:v>
                </c:pt>
                <c:pt idx="8666">
                  <c:v>-30.413499999999999</c:v>
                </c:pt>
                <c:pt idx="8667">
                  <c:v>-30.433451000000002</c:v>
                </c:pt>
                <c:pt idx="8668">
                  <c:v>-30.433451000000002</c:v>
                </c:pt>
                <c:pt idx="8669">
                  <c:v>-30.504069000000001</c:v>
                </c:pt>
                <c:pt idx="8670">
                  <c:v>-30.565541</c:v>
                </c:pt>
                <c:pt idx="8671">
                  <c:v>-30.565541</c:v>
                </c:pt>
                <c:pt idx="8672">
                  <c:v>-30.591387000000001</c:v>
                </c:pt>
                <c:pt idx="8673">
                  <c:v>-30.618172999999999</c:v>
                </c:pt>
                <c:pt idx="8674">
                  <c:v>-30.64575</c:v>
                </c:pt>
                <c:pt idx="8675">
                  <c:v>-30.672684</c:v>
                </c:pt>
                <c:pt idx="8676">
                  <c:v>-30.672684</c:v>
                </c:pt>
                <c:pt idx="8677">
                  <c:v>-30.672684</c:v>
                </c:pt>
                <c:pt idx="8678">
                  <c:v>-30.768740000000001</c:v>
                </c:pt>
                <c:pt idx="8679">
                  <c:v>-30.785658999999999</c:v>
                </c:pt>
                <c:pt idx="8680">
                  <c:v>-30.814315000000001</c:v>
                </c:pt>
                <c:pt idx="8681">
                  <c:v>-30.870260999999999</c:v>
                </c:pt>
                <c:pt idx="8682">
                  <c:v>-30.896996000000001</c:v>
                </c:pt>
                <c:pt idx="8683">
                  <c:v>-30.922594</c:v>
                </c:pt>
                <c:pt idx="8684">
                  <c:v>-30.945755999999999</c:v>
                </c:pt>
                <c:pt idx="8685">
                  <c:v>-30.945755999999999</c:v>
                </c:pt>
                <c:pt idx="8686">
                  <c:v>-30.945755999999999</c:v>
                </c:pt>
                <c:pt idx="8687">
                  <c:v>-31.068580000000001</c:v>
                </c:pt>
                <c:pt idx="8688">
                  <c:v>-31.068580000000001</c:v>
                </c:pt>
                <c:pt idx="8689">
                  <c:v>-31.068580000000001</c:v>
                </c:pt>
                <c:pt idx="8690">
                  <c:v>-31.068580000000001</c:v>
                </c:pt>
                <c:pt idx="8691">
                  <c:v>-31.068580000000001</c:v>
                </c:pt>
                <c:pt idx="8692">
                  <c:v>-31.09685</c:v>
                </c:pt>
                <c:pt idx="8693">
                  <c:v>-31.113413999999999</c:v>
                </c:pt>
                <c:pt idx="8694">
                  <c:v>-31.151056000000001</c:v>
                </c:pt>
                <c:pt idx="8695">
                  <c:v>-31.160029000000002</c:v>
                </c:pt>
                <c:pt idx="8696">
                  <c:v>-31.160029000000002</c:v>
                </c:pt>
                <c:pt idx="8697">
                  <c:v>-31.160029000000002</c:v>
                </c:pt>
                <c:pt idx="8698">
                  <c:v>-31.183865999999998</c:v>
                </c:pt>
                <c:pt idx="8699">
                  <c:v>-31.183865999999998</c:v>
                </c:pt>
                <c:pt idx="8700">
                  <c:v>-31.186062</c:v>
                </c:pt>
                <c:pt idx="8701">
                  <c:v>-31.188808000000002</c:v>
                </c:pt>
                <c:pt idx="8702">
                  <c:v>-31.179766000000001</c:v>
                </c:pt>
                <c:pt idx="8703">
                  <c:v>-31.173269999999999</c:v>
                </c:pt>
                <c:pt idx="8704">
                  <c:v>-31.173269999999999</c:v>
                </c:pt>
                <c:pt idx="8705">
                  <c:v>-31.173269999999999</c:v>
                </c:pt>
                <c:pt idx="8706">
                  <c:v>-31.147207999999999</c:v>
                </c:pt>
                <c:pt idx="8707">
                  <c:v>-31.147207999999999</c:v>
                </c:pt>
                <c:pt idx="8708">
                  <c:v>-31.140385999999999</c:v>
                </c:pt>
                <c:pt idx="8709">
                  <c:v>-31.115293999999999</c:v>
                </c:pt>
                <c:pt idx="8710">
                  <c:v>-31.066624999999998</c:v>
                </c:pt>
                <c:pt idx="8711">
                  <c:v>-31.046761</c:v>
                </c:pt>
                <c:pt idx="8712">
                  <c:v>-31.046761</c:v>
                </c:pt>
                <c:pt idx="8713">
                  <c:v>-31.046761</c:v>
                </c:pt>
                <c:pt idx="8714">
                  <c:v>-30.973765</c:v>
                </c:pt>
                <c:pt idx="8715">
                  <c:v>-30.973765</c:v>
                </c:pt>
                <c:pt idx="8716">
                  <c:v>-30.957974</c:v>
                </c:pt>
                <c:pt idx="8717">
                  <c:v>-30.901630999999998</c:v>
                </c:pt>
                <c:pt idx="8718">
                  <c:v>-30.614750999999998</c:v>
                </c:pt>
                <c:pt idx="8719">
                  <c:v>-30.614750999999998</c:v>
                </c:pt>
                <c:pt idx="8720">
                  <c:v>-30.614750999999998</c:v>
                </c:pt>
                <c:pt idx="8721">
                  <c:v>-30.585874</c:v>
                </c:pt>
                <c:pt idx="8722">
                  <c:v>-30.489426999999999</c:v>
                </c:pt>
                <c:pt idx="8723">
                  <c:v>-30.437381999999999</c:v>
                </c:pt>
                <c:pt idx="8724">
                  <c:v>-30.382252000000001</c:v>
                </c:pt>
                <c:pt idx="8725">
                  <c:v>-30.324905000000001</c:v>
                </c:pt>
                <c:pt idx="8726">
                  <c:v>-30.053242999999998</c:v>
                </c:pt>
                <c:pt idx="8727">
                  <c:v>-30.053242999999998</c:v>
                </c:pt>
                <c:pt idx="8728">
                  <c:v>-30.053242999999998</c:v>
                </c:pt>
                <c:pt idx="8729">
                  <c:v>-30.016570999999999</c:v>
                </c:pt>
                <c:pt idx="8730">
                  <c:v>-29.883355000000002</c:v>
                </c:pt>
                <c:pt idx="8731">
                  <c:v>-29.814471999999999</c:v>
                </c:pt>
                <c:pt idx="8732">
                  <c:v>-29.744489000000002</c:v>
                </c:pt>
                <c:pt idx="8733">
                  <c:v>-29.678245</c:v>
                </c:pt>
                <c:pt idx="8734">
                  <c:v>-29.356317000000001</c:v>
                </c:pt>
                <c:pt idx="8735">
                  <c:v>-29.356317000000001</c:v>
                </c:pt>
                <c:pt idx="8736">
                  <c:v>-29.356317000000001</c:v>
                </c:pt>
                <c:pt idx="8737">
                  <c:v>-29.313081</c:v>
                </c:pt>
                <c:pt idx="8738">
                  <c:v>-29.173238000000001</c:v>
                </c:pt>
                <c:pt idx="8739">
                  <c:v>-29.108867</c:v>
                </c:pt>
                <c:pt idx="8740">
                  <c:v>-29.043251999999999</c:v>
                </c:pt>
                <c:pt idx="8741">
                  <c:v>-28.980162</c:v>
                </c:pt>
                <c:pt idx="8742">
                  <c:v>-28.712875</c:v>
                </c:pt>
                <c:pt idx="8743">
                  <c:v>-28.712875</c:v>
                </c:pt>
                <c:pt idx="8744">
                  <c:v>-28.712875</c:v>
                </c:pt>
                <c:pt idx="8745">
                  <c:v>-28.685234999999999</c:v>
                </c:pt>
                <c:pt idx="8746">
                  <c:v>-28.587966999999999</c:v>
                </c:pt>
                <c:pt idx="8747">
                  <c:v>-28.542854999999999</c:v>
                </c:pt>
                <c:pt idx="8748">
                  <c:v>-28.500001999999999</c:v>
                </c:pt>
                <c:pt idx="8749">
                  <c:v>-28.459064999999999</c:v>
                </c:pt>
                <c:pt idx="8750">
                  <c:v>-28.269030000000001</c:v>
                </c:pt>
                <c:pt idx="8751">
                  <c:v>-28.269030000000001</c:v>
                </c:pt>
                <c:pt idx="8752">
                  <c:v>-28.269030000000001</c:v>
                </c:pt>
                <c:pt idx="8753">
                  <c:v>-28.251186000000001</c:v>
                </c:pt>
                <c:pt idx="8754">
                  <c:v>-28.178909999999998</c:v>
                </c:pt>
                <c:pt idx="8755">
                  <c:v>-28.144594000000001</c:v>
                </c:pt>
                <c:pt idx="8756">
                  <c:v>-28.106957000000001</c:v>
                </c:pt>
                <c:pt idx="8757">
                  <c:v>-28.067993999999999</c:v>
                </c:pt>
                <c:pt idx="8758">
                  <c:v>-27.839801999999999</c:v>
                </c:pt>
                <c:pt idx="8759">
                  <c:v>-27.839801999999999</c:v>
                </c:pt>
                <c:pt idx="8760">
                  <c:v>-27.839801999999999</c:v>
                </c:pt>
                <c:pt idx="8761">
                  <c:v>-27.819044999999999</c:v>
                </c:pt>
                <c:pt idx="8762">
                  <c:v>-27.719314000000001</c:v>
                </c:pt>
                <c:pt idx="8763">
                  <c:v>-27.667206</c:v>
                </c:pt>
                <c:pt idx="8764">
                  <c:v>-27.613965</c:v>
                </c:pt>
                <c:pt idx="8765">
                  <c:v>-27.560015</c:v>
                </c:pt>
                <c:pt idx="8766">
                  <c:v>-27.257524</c:v>
                </c:pt>
                <c:pt idx="8767">
                  <c:v>-27.257524</c:v>
                </c:pt>
                <c:pt idx="8768">
                  <c:v>-27.257524</c:v>
                </c:pt>
                <c:pt idx="8769">
                  <c:v>-27.163829</c:v>
                </c:pt>
                <c:pt idx="8770">
                  <c:v>-27.100428999999998</c:v>
                </c:pt>
                <c:pt idx="8771">
                  <c:v>-27.037714999999999</c:v>
                </c:pt>
                <c:pt idx="8772">
                  <c:v>-26.976406000000001</c:v>
                </c:pt>
                <c:pt idx="8773">
                  <c:v>-26.917296</c:v>
                </c:pt>
                <c:pt idx="8774">
                  <c:v>-26.628119999999999</c:v>
                </c:pt>
                <c:pt idx="8775">
                  <c:v>-26.628119999999999</c:v>
                </c:pt>
                <c:pt idx="8776">
                  <c:v>-26.628119999999999</c:v>
                </c:pt>
                <c:pt idx="8777">
                  <c:v>-26.554036</c:v>
                </c:pt>
                <c:pt idx="8778">
                  <c:v>-26.509421</c:v>
                </c:pt>
                <c:pt idx="8779">
                  <c:v>-26.468109999999999</c:v>
                </c:pt>
                <c:pt idx="8780">
                  <c:v>-26.430316000000001</c:v>
                </c:pt>
                <c:pt idx="8781">
                  <c:v>-26.398942000000002</c:v>
                </c:pt>
                <c:pt idx="8782">
                  <c:v>-26.271946</c:v>
                </c:pt>
                <c:pt idx="8783">
                  <c:v>-26.271946</c:v>
                </c:pt>
                <c:pt idx="8784">
                  <c:v>-26.271946</c:v>
                </c:pt>
                <c:pt idx="8785">
                  <c:v>-26.266476000000001</c:v>
                </c:pt>
                <c:pt idx="8786">
                  <c:v>-26.268113</c:v>
                </c:pt>
                <c:pt idx="8787">
                  <c:v>-26.279900999999999</c:v>
                </c:pt>
                <c:pt idx="8788">
                  <c:v>-26.302143000000001</c:v>
                </c:pt>
                <c:pt idx="8789">
                  <c:v>-26.336307000000001</c:v>
                </c:pt>
                <c:pt idx="8790">
                  <c:v>-26.545009</c:v>
                </c:pt>
                <c:pt idx="8791">
                  <c:v>-26.545009</c:v>
                </c:pt>
                <c:pt idx="8792">
                  <c:v>-26.545009</c:v>
                </c:pt>
                <c:pt idx="8793">
                  <c:v>-26.665282000000001</c:v>
                </c:pt>
                <c:pt idx="8794">
                  <c:v>-26.755776999999998</c:v>
                </c:pt>
                <c:pt idx="8795">
                  <c:v>-26.852827999999999</c:v>
                </c:pt>
                <c:pt idx="8796">
                  <c:v>-26.960968000000001</c:v>
                </c:pt>
                <c:pt idx="8797">
                  <c:v>-27.068438</c:v>
                </c:pt>
                <c:pt idx="8798">
                  <c:v>-27.621575</c:v>
                </c:pt>
                <c:pt idx="8799">
                  <c:v>-27.621575</c:v>
                </c:pt>
                <c:pt idx="8800">
                  <c:v>-27.621575</c:v>
                </c:pt>
                <c:pt idx="8801">
                  <c:v>-27.816583999999999</c:v>
                </c:pt>
                <c:pt idx="8802">
                  <c:v>-27.927993000000001</c:v>
                </c:pt>
                <c:pt idx="8803">
                  <c:v>-28.028113999999999</c:v>
                </c:pt>
                <c:pt idx="8804">
                  <c:v>-28.113333999999998</c:v>
                </c:pt>
                <c:pt idx="8805">
                  <c:v>-28.174171999999999</c:v>
                </c:pt>
                <c:pt idx="8806">
                  <c:v>-28.339413</c:v>
                </c:pt>
                <c:pt idx="8807">
                  <c:v>-28.339413</c:v>
                </c:pt>
                <c:pt idx="8808">
                  <c:v>-28.339413</c:v>
                </c:pt>
                <c:pt idx="8809">
                  <c:v>-28.317215999999998</c:v>
                </c:pt>
                <c:pt idx="8810">
                  <c:v>-28.283695000000002</c:v>
                </c:pt>
                <c:pt idx="8811">
                  <c:v>-28.236892999999998</c:v>
                </c:pt>
                <c:pt idx="8812">
                  <c:v>-28.179853000000001</c:v>
                </c:pt>
                <c:pt idx="8813">
                  <c:v>-28.118265000000001</c:v>
                </c:pt>
                <c:pt idx="8814">
                  <c:v>-27.7425</c:v>
                </c:pt>
                <c:pt idx="8815">
                  <c:v>-27.7425</c:v>
                </c:pt>
                <c:pt idx="8816">
                  <c:v>-27.7425</c:v>
                </c:pt>
                <c:pt idx="8817">
                  <c:v>-27.635871999999999</c:v>
                </c:pt>
                <c:pt idx="8818">
                  <c:v>-27.574667999999999</c:v>
                </c:pt>
                <c:pt idx="8819">
                  <c:v>-27.518937999999999</c:v>
                </c:pt>
                <c:pt idx="8820">
                  <c:v>-27.469567000000001</c:v>
                </c:pt>
                <c:pt idx="8821">
                  <c:v>-27.428407</c:v>
                </c:pt>
                <c:pt idx="8822">
                  <c:v>-27.331398</c:v>
                </c:pt>
                <c:pt idx="8823">
                  <c:v>-27.331398</c:v>
                </c:pt>
                <c:pt idx="8824">
                  <c:v>-27.331398</c:v>
                </c:pt>
                <c:pt idx="8825">
                  <c:v>-27.293444999999998</c:v>
                </c:pt>
                <c:pt idx="8826">
                  <c:v>-27.282851999999998</c:v>
                </c:pt>
                <c:pt idx="8827">
                  <c:v>-27.277114000000001</c:v>
                </c:pt>
                <c:pt idx="8828">
                  <c:v>-27.276449</c:v>
                </c:pt>
                <c:pt idx="8829">
                  <c:v>-27.279457000000001</c:v>
                </c:pt>
                <c:pt idx="8830">
                  <c:v>-27.358006</c:v>
                </c:pt>
                <c:pt idx="8831">
                  <c:v>-27.358006</c:v>
                </c:pt>
                <c:pt idx="8832">
                  <c:v>-27.358006</c:v>
                </c:pt>
                <c:pt idx="8833">
                  <c:v>-27.371435000000002</c:v>
                </c:pt>
                <c:pt idx="8834">
                  <c:v>-27.387328</c:v>
                </c:pt>
                <c:pt idx="8835">
                  <c:v>-27.408480000000001</c:v>
                </c:pt>
                <c:pt idx="8836">
                  <c:v>-27.429960999999999</c:v>
                </c:pt>
                <c:pt idx="8837">
                  <c:v>-27.455589</c:v>
                </c:pt>
                <c:pt idx="8838">
                  <c:v>-27.613614999999999</c:v>
                </c:pt>
                <c:pt idx="8839">
                  <c:v>-27.613614999999999</c:v>
                </c:pt>
                <c:pt idx="8840">
                  <c:v>-27.613614999999999</c:v>
                </c:pt>
                <c:pt idx="8841">
                  <c:v>-27.669198000000002</c:v>
                </c:pt>
                <c:pt idx="8842">
                  <c:v>-27.70805</c:v>
                </c:pt>
                <c:pt idx="8843">
                  <c:v>-27.753042000000001</c:v>
                </c:pt>
                <c:pt idx="8844">
                  <c:v>-27.802026999999999</c:v>
                </c:pt>
                <c:pt idx="8845">
                  <c:v>-27.854209000000001</c:v>
                </c:pt>
                <c:pt idx="8846">
                  <c:v>-28.167465</c:v>
                </c:pt>
                <c:pt idx="8847">
                  <c:v>-28.237030000000001</c:v>
                </c:pt>
                <c:pt idx="8848">
                  <c:v>-28.309898</c:v>
                </c:pt>
                <c:pt idx="8849">
                  <c:v>-28.385698000000001</c:v>
                </c:pt>
                <c:pt idx="8850">
                  <c:v>-28.464019</c:v>
                </c:pt>
                <c:pt idx="8851">
                  <c:v>-28.544415000000001</c:v>
                </c:pt>
                <c:pt idx="8852">
                  <c:v>-28.622595</c:v>
                </c:pt>
                <c:pt idx="8853">
                  <c:v>-28.622595</c:v>
                </c:pt>
                <c:pt idx="8854">
                  <c:v>-28.943680000000001</c:v>
                </c:pt>
                <c:pt idx="8855">
                  <c:v>-29.021013</c:v>
                </c:pt>
                <c:pt idx="8856">
                  <c:v>-29.097892000000002</c:v>
                </c:pt>
                <c:pt idx="8857">
                  <c:v>-29.173832999999998</c:v>
                </c:pt>
                <c:pt idx="8858">
                  <c:v>-29.244914999999999</c:v>
                </c:pt>
                <c:pt idx="8859">
                  <c:v>-29.317948999999999</c:v>
                </c:pt>
                <c:pt idx="8860">
                  <c:v>-29.388966</c:v>
                </c:pt>
                <c:pt idx="8861">
                  <c:v>-29.388966</c:v>
                </c:pt>
                <c:pt idx="8862">
                  <c:v>-29.647797000000001</c:v>
                </c:pt>
                <c:pt idx="8863">
                  <c:v>-29.698623999999999</c:v>
                </c:pt>
                <c:pt idx="8864">
                  <c:v>-29.749274</c:v>
                </c:pt>
                <c:pt idx="8865">
                  <c:v>-29.798876</c:v>
                </c:pt>
                <c:pt idx="8866">
                  <c:v>-29.846698</c:v>
                </c:pt>
                <c:pt idx="8867">
                  <c:v>-29.892865</c:v>
                </c:pt>
                <c:pt idx="8868">
                  <c:v>-29.937497</c:v>
                </c:pt>
                <c:pt idx="8869">
                  <c:v>-29.937497</c:v>
                </c:pt>
                <c:pt idx="8870">
                  <c:v>-30.107565000000001</c:v>
                </c:pt>
                <c:pt idx="8871">
                  <c:v>-30.144756000000001</c:v>
                </c:pt>
                <c:pt idx="8872">
                  <c:v>-30.181121000000001</c:v>
                </c:pt>
                <c:pt idx="8873">
                  <c:v>-30.21659</c:v>
                </c:pt>
                <c:pt idx="8874">
                  <c:v>-30.249386999999999</c:v>
                </c:pt>
                <c:pt idx="8875">
                  <c:v>-30.283021999999999</c:v>
                </c:pt>
                <c:pt idx="8876">
                  <c:v>-30.315735</c:v>
                </c:pt>
                <c:pt idx="8877">
                  <c:v>-30.315735</c:v>
                </c:pt>
                <c:pt idx="8878">
                  <c:v>-30.429228999999999</c:v>
                </c:pt>
                <c:pt idx="8879">
                  <c:v>-30.450219000000001</c:v>
                </c:pt>
                <c:pt idx="8880">
                  <c:v>-30.471875000000001</c:v>
                </c:pt>
                <c:pt idx="8881">
                  <c:v>-30.493230000000001</c:v>
                </c:pt>
                <c:pt idx="8882">
                  <c:v>-30.514400999999999</c:v>
                </c:pt>
                <c:pt idx="8883">
                  <c:v>-30.535377</c:v>
                </c:pt>
                <c:pt idx="8884">
                  <c:v>-30.555731000000002</c:v>
                </c:pt>
                <c:pt idx="8885">
                  <c:v>-30.555731000000002</c:v>
                </c:pt>
                <c:pt idx="8886">
                  <c:v>-30.619748999999999</c:v>
                </c:pt>
                <c:pt idx="8887">
                  <c:v>-30.631295999999999</c:v>
                </c:pt>
                <c:pt idx="8888">
                  <c:v>-30.641013000000001</c:v>
                </c:pt>
                <c:pt idx="8889">
                  <c:v>-30.648029999999999</c:v>
                </c:pt>
                <c:pt idx="8890">
                  <c:v>-30.652608000000001</c:v>
                </c:pt>
                <c:pt idx="8891">
                  <c:v>-30.653890000000001</c:v>
                </c:pt>
                <c:pt idx="8892">
                  <c:v>-30.651579999999999</c:v>
                </c:pt>
                <c:pt idx="8893">
                  <c:v>-30.651579999999999</c:v>
                </c:pt>
                <c:pt idx="8894">
                  <c:v>-30.610223999999999</c:v>
                </c:pt>
                <c:pt idx="8895">
                  <c:v>-30.590219000000001</c:v>
                </c:pt>
                <c:pt idx="8896">
                  <c:v>-30.566564</c:v>
                </c:pt>
                <c:pt idx="8897">
                  <c:v>-30.539434</c:v>
                </c:pt>
                <c:pt idx="8898">
                  <c:v>-30.510397999999999</c:v>
                </c:pt>
                <c:pt idx="8899">
                  <c:v>-30.476915000000002</c:v>
                </c:pt>
                <c:pt idx="8900">
                  <c:v>-30.440408000000001</c:v>
                </c:pt>
                <c:pt idx="8901">
                  <c:v>-30.440408000000001</c:v>
                </c:pt>
                <c:pt idx="8902">
                  <c:v>-30.270060999999998</c:v>
                </c:pt>
                <c:pt idx="8903">
                  <c:v>-30.220635999999999</c:v>
                </c:pt>
                <c:pt idx="8904">
                  <c:v>-30.167878000000002</c:v>
                </c:pt>
                <c:pt idx="8905">
                  <c:v>-30.112629999999999</c:v>
                </c:pt>
                <c:pt idx="8906">
                  <c:v>-30.055088000000001</c:v>
                </c:pt>
                <c:pt idx="8907">
                  <c:v>-29.995567000000001</c:v>
                </c:pt>
                <c:pt idx="8908">
                  <c:v>-29.934671000000002</c:v>
                </c:pt>
                <c:pt idx="8909">
                  <c:v>-29.934671000000002</c:v>
                </c:pt>
                <c:pt idx="8910">
                  <c:v>-29.709392999999999</c:v>
                </c:pt>
                <c:pt idx="8911">
                  <c:v>-29.709392999999999</c:v>
                </c:pt>
                <c:pt idx="8912">
                  <c:v>-29.665444000000001</c:v>
                </c:pt>
                <c:pt idx="8913">
                  <c:v>-29.599601</c:v>
                </c:pt>
                <c:pt idx="8914">
                  <c:v>-29.531403000000001</c:v>
                </c:pt>
                <c:pt idx="8915">
                  <c:v>-29.464594000000002</c:v>
                </c:pt>
                <c:pt idx="8916">
                  <c:v>-29.399878000000001</c:v>
                </c:pt>
                <c:pt idx="8917">
                  <c:v>-29.337895</c:v>
                </c:pt>
                <c:pt idx="8918">
                  <c:v>-29.080642000000001</c:v>
                </c:pt>
                <c:pt idx="8919">
                  <c:v>-29.080642000000001</c:v>
                </c:pt>
                <c:pt idx="8920">
                  <c:v>-29.080642000000001</c:v>
                </c:pt>
                <c:pt idx="8921">
                  <c:v>-28.999105</c:v>
                </c:pt>
                <c:pt idx="8922">
                  <c:v>-28.957032000000002</c:v>
                </c:pt>
                <c:pt idx="8923">
                  <c:v>-28.919729</c:v>
                </c:pt>
                <c:pt idx="8924">
                  <c:v>-28.888407000000001</c:v>
                </c:pt>
                <c:pt idx="8925">
                  <c:v>-28.863788</c:v>
                </c:pt>
                <c:pt idx="8926">
                  <c:v>-28.791834999999999</c:v>
                </c:pt>
                <c:pt idx="8927">
                  <c:v>-28.791834999999999</c:v>
                </c:pt>
                <c:pt idx="8928">
                  <c:v>-28.791834999999999</c:v>
                </c:pt>
                <c:pt idx="8929">
                  <c:v>-28.789076999999999</c:v>
                </c:pt>
                <c:pt idx="8930">
                  <c:v>-28.793551999999998</c:v>
                </c:pt>
                <c:pt idx="8931">
                  <c:v>-28.802862999999999</c:v>
                </c:pt>
                <c:pt idx="8932">
                  <c:v>-28.816510999999998</c:v>
                </c:pt>
                <c:pt idx="8933">
                  <c:v>-28.833846000000001</c:v>
                </c:pt>
                <c:pt idx="8934">
                  <c:v>-28.911901</c:v>
                </c:pt>
                <c:pt idx="8935">
                  <c:v>-28.911901</c:v>
                </c:pt>
                <c:pt idx="8936">
                  <c:v>-28.927257000000001</c:v>
                </c:pt>
                <c:pt idx="8937">
                  <c:v>-28.950569999999999</c:v>
                </c:pt>
                <c:pt idx="8938">
                  <c:v>-28.973725000000002</c:v>
                </c:pt>
                <c:pt idx="8939">
                  <c:v>-28.998571999999999</c:v>
                </c:pt>
                <c:pt idx="8940">
                  <c:v>-29.022549999999999</c:v>
                </c:pt>
                <c:pt idx="8941">
                  <c:v>-29.046643</c:v>
                </c:pt>
                <c:pt idx="8942">
                  <c:v>-29.172301000000001</c:v>
                </c:pt>
                <c:pt idx="8943">
                  <c:v>-29.172301000000001</c:v>
                </c:pt>
                <c:pt idx="8944">
                  <c:v>-29.187334</c:v>
                </c:pt>
                <c:pt idx="8945">
                  <c:v>-29.208473999999999</c:v>
                </c:pt>
                <c:pt idx="8946">
                  <c:v>-29.231497000000001</c:v>
                </c:pt>
                <c:pt idx="8947">
                  <c:v>-29.255306999999998</c:v>
                </c:pt>
                <c:pt idx="8948">
                  <c:v>-29.280298999999999</c:v>
                </c:pt>
                <c:pt idx="8949">
                  <c:v>-29.307559999999999</c:v>
                </c:pt>
                <c:pt idx="8950">
                  <c:v>-29.423141000000001</c:v>
                </c:pt>
                <c:pt idx="8951">
                  <c:v>-29.423141000000001</c:v>
                </c:pt>
                <c:pt idx="8952">
                  <c:v>-29.446543999999999</c:v>
                </c:pt>
                <c:pt idx="8953">
                  <c:v>-29.480830999999998</c:v>
                </c:pt>
                <c:pt idx="8954">
                  <c:v>-29.518556</c:v>
                </c:pt>
                <c:pt idx="8955">
                  <c:v>-29.558430000000001</c:v>
                </c:pt>
                <c:pt idx="8956">
                  <c:v>-29.600671999999999</c:v>
                </c:pt>
                <c:pt idx="8957">
                  <c:v>-29.644883</c:v>
                </c:pt>
                <c:pt idx="8958">
                  <c:v>-29.829242000000001</c:v>
                </c:pt>
                <c:pt idx="8959">
                  <c:v>-29.829242000000001</c:v>
                </c:pt>
                <c:pt idx="8960">
                  <c:v>-29.862366000000002</c:v>
                </c:pt>
                <c:pt idx="8961">
                  <c:v>-29.909475</c:v>
                </c:pt>
                <c:pt idx="8962">
                  <c:v>-29.954813000000001</c:v>
                </c:pt>
                <c:pt idx="8963">
                  <c:v>-29.997568000000001</c:v>
                </c:pt>
                <c:pt idx="8964">
                  <c:v>-30.037134999999999</c:v>
                </c:pt>
                <c:pt idx="8965">
                  <c:v>-30.072657</c:v>
                </c:pt>
                <c:pt idx="8966">
                  <c:v>-30.180506999999999</c:v>
                </c:pt>
                <c:pt idx="8967">
                  <c:v>-30.180506999999999</c:v>
                </c:pt>
                <c:pt idx="8968">
                  <c:v>-30.197019000000001</c:v>
                </c:pt>
                <c:pt idx="8969">
                  <c:v>-30.214078000000001</c:v>
                </c:pt>
                <c:pt idx="8970">
                  <c:v>-30.225421999999998</c:v>
                </c:pt>
                <c:pt idx="8971">
                  <c:v>-30.230294000000001</c:v>
                </c:pt>
                <c:pt idx="8972">
                  <c:v>-30.228396</c:v>
                </c:pt>
                <c:pt idx="8973">
                  <c:v>-30.219063999999999</c:v>
                </c:pt>
                <c:pt idx="8974">
                  <c:v>-30.059502999999999</c:v>
                </c:pt>
                <c:pt idx="8975">
                  <c:v>-30.059502999999999</c:v>
                </c:pt>
                <c:pt idx="8976">
                  <c:v>-30.019174</c:v>
                </c:pt>
                <c:pt idx="8977">
                  <c:v>-29.971382999999999</c:v>
                </c:pt>
                <c:pt idx="8978">
                  <c:v>-29.91854</c:v>
                </c:pt>
                <c:pt idx="8979">
                  <c:v>-29.860901999999999</c:v>
                </c:pt>
                <c:pt idx="8980">
                  <c:v>-29.798874000000001</c:v>
                </c:pt>
                <c:pt idx="8981">
                  <c:v>-29.798874000000001</c:v>
                </c:pt>
                <c:pt idx="8982">
                  <c:v>-29.526638999999999</c:v>
                </c:pt>
                <c:pt idx="8983">
                  <c:v>-29.453320999999999</c:v>
                </c:pt>
                <c:pt idx="8984">
                  <c:v>-29.376998</c:v>
                </c:pt>
                <c:pt idx="8985">
                  <c:v>-29.298020999999999</c:v>
                </c:pt>
                <c:pt idx="8986">
                  <c:v>-29.218055</c:v>
                </c:pt>
                <c:pt idx="8987">
                  <c:v>-29.134779000000002</c:v>
                </c:pt>
                <c:pt idx="8988">
                  <c:v>-29.053982999999999</c:v>
                </c:pt>
                <c:pt idx="8989">
                  <c:v>-29.053982999999999</c:v>
                </c:pt>
                <c:pt idx="8990">
                  <c:v>-28.612020000000001</c:v>
                </c:pt>
                <c:pt idx="8991">
                  <c:v>-28.612020000000001</c:v>
                </c:pt>
                <c:pt idx="8992">
                  <c:v>-28.526657</c:v>
                </c:pt>
                <c:pt idx="8993">
                  <c:v>-28.447801999999999</c:v>
                </c:pt>
                <c:pt idx="8994">
                  <c:v>-28.368126</c:v>
                </c:pt>
                <c:pt idx="8995">
                  <c:v>-28.292656999999998</c:v>
                </c:pt>
                <c:pt idx="8996">
                  <c:v>-28.221989000000001</c:v>
                </c:pt>
                <c:pt idx="8997">
                  <c:v>-28.221989000000001</c:v>
                </c:pt>
                <c:pt idx="8998">
                  <c:v>-27.954091999999999</c:v>
                </c:pt>
                <c:pt idx="8999">
                  <c:v>-27.899242999999998</c:v>
                </c:pt>
                <c:pt idx="9000">
                  <c:v>-27.849845999999999</c:v>
                </c:pt>
                <c:pt idx="9001">
                  <c:v>-27.805578000000001</c:v>
                </c:pt>
                <c:pt idx="9002">
                  <c:v>-27.767007</c:v>
                </c:pt>
                <c:pt idx="9003">
                  <c:v>-27.732263</c:v>
                </c:pt>
                <c:pt idx="9004">
                  <c:v>-27.703496999999999</c:v>
                </c:pt>
                <c:pt idx="9005">
                  <c:v>-27.703496999999999</c:v>
                </c:pt>
                <c:pt idx="9006">
                  <c:v>-27.585362</c:v>
                </c:pt>
                <c:pt idx="9007">
                  <c:v>-27.565308999999999</c:v>
                </c:pt>
                <c:pt idx="9008">
                  <c:v>-27.54777</c:v>
                </c:pt>
                <c:pt idx="9009">
                  <c:v>-27.533778999999999</c:v>
                </c:pt>
                <c:pt idx="9010">
                  <c:v>-27.521144</c:v>
                </c:pt>
                <c:pt idx="9011">
                  <c:v>-27.510705000000002</c:v>
                </c:pt>
                <c:pt idx="9012">
                  <c:v>-27.502063</c:v>
                </c:pt>
                <c:pt idx="9013">
                  <c:v>-27.502063</c:v>
                </c:pt>
                <c:pt idx="9014">
                  <c:v>-27.457395000000002</c:v>
                </c:pt>
                <c:pt idx="9015">
                  <c:v>-27.457395000000002</c:v>
                </c:pt>
                <c:pt idx="9016">
                  <c:v>-27.454176</c:v>
                </c:pt>
                <c:pt idx="9017">
                  <c:v>-27.453357</c:v>
                </c:pt>
                <c:pt idx="9018">
                  <c:v>-27.455832000000001</c:v>
                </c:pt>
                <c:pt idx="9019">
                  <c:v>-27.462319000000001</c:v>
                </c:pt>
                <c:pt idx="9020">
                  <c:v>-27.473801000000002</c:v>
                </c:pt>
                <c:pt idx="9021">
                  <c:v>-27.473801000000002</c:v>
                </c:pt>
                <c:pt idx="9022">
                  <c:v>-27.558795</c:v>
                </c:pt>
                <c:pt idx="9023">
                  <c:v>-27.558795</c:v>
                </c:pt>
                <c:pt idx="9024">
                  <c:v>-27.59234</c:v>
                </c:pt>
                <c:pt idx="9025">
                  <c:v>-27.631553</c:v>
                </c:pt>
                <c:pt idx="9026">
                  <c:v>-27.676006999999998</c:v>
                </c:pt>
                <c:pt idx="9027">
                  <c:v>-27.725358</c:v>
                </c:pt>
                <c:pt idx="9028">
                  <c:v>-27.779139000000001</c:v>
                </c:pt>
                <c:pt idx="9029">
                  <c:v>-27.779139000000001</c:v>
                </c:pt>
                <c:pt idx="9030">
                  <c:v>-28.056086000000001</c:v>
                </c:pt>
                <c:pt idx="9031">
                  <c:v>-28.056086000000001</c:v>
                </c:pt>
                <c:pt idx="9032">
                  <c:v>-28.115255000000001</c:v>
                </c:pt>
                <c:pt idx="9033">
                  <c:v>-28.168329</c:v>
                </c:pt>
                <c:pt idx="9034">
                  <c:v>-28.219671000000002</c:v>
                </c:pt>
                <c:pt idx="9035">
                  <c:v>-28.264481</c:v>
                </c:pt>
                <c:pt idx="9036">
                  <c:v>-28.300964</c:v>
                </c:pt>
                <c:pt idx="9037">
                  <c:v>-28.300964</c:v>
                </c:pt>
                <c:pt idx="9038">
                  <c:v>-28.396792000000001</c:v>
                </c:pt>
                <c:pt idx="9039">
                  <c:v>-28.396792000000001</c:v>
                </c:pt>
                <c:pt idx="9040">
                  <c:v>-28.390961999999998</c:v>
                </c:pt>
                <c:pt idx="9041">
                  <c:v>-28.374283999999999</c:v>
                </c:pt>
                <c:pt idx="9042">
                  <c:v>-28.311381000000001</c:v>
                </c:pt>
                <c:pt idx="9043">
                  <c:v>-28.311381000000001</c:v>
                </c:pt>
                <c:pt idx="9044">
                  <c:v>-28.264876999999998</c:v>
                </c:pt>
                <c:pt idx="9045">
                  <c:v>-28.264876999999998</c:v>
                </c:pt>
                <c:pt idx="9046">
                  <c:v>-27.962523999999998</c:v>
                </c:pt>
                <c:pt idx="9047">
                  <c:v>-27.886075999999999</c:v>
                </c:pt>
                <c:pt idx="9048">
                  <c:v>-27.804599</c:v>
                </c:pt>
                <c:pt idx="9049">
                  <c:v>-27.720594999999999</c:v>
                </c:pt>
                <c:pt idx="9050">
                  <c:v>-27.636966999999999</c:v>
                </c:pt>
                <c:pt idx="9051">
                  <c:v>-27.636966999999999</c:v>
                </c:pt>
                <c:pt idx="9052">
                  <c:v>-27.547501</c:v>
                </c:pt>
                <c:pt idx="9053">
                  <c:v>-27.547501</c:v>
                </c:pt>
                <c:pt idx="9054">
                  <c:v>-27.092905999999999</c:v>
                </c:pt>
                <c:pt idx="9055">
                  <c:v>-27.009910999999999</c:v>
                </c:pt>
                <c:pt idx="9056">
                  <c:v>-26.929805000000002</c:v>
                </c:pt>
                <c:pt idx="9057">
                  <c:v>-26.85547</c:v>
                </c:pt>
                <c:pt idx="9058">
                  <c:v>-26.791041</c:v>
                </c:pt>
                <c:pt idx="9059">
                  <c:v>-26.730668000000001</c:v>
                </c:pt>
                <c:pt idx="9060">
                  <c:v>-26.730668000000001</c:v>
                </c:pt>
                <c:pt idx="9061">
                  <c:v>-26.730668000000001</c:v>
                </c:pt>
                <c:pt idx="9062">
                  <c:v>-26.482989</c:v>
                </c:pt>
                <c:pt idx="9063">
                  <c:v>-26.459084000000001</c:v>
                </c:pt>
                <c:pt idx="9064">
                  <c:v>-26.444623</c:v>
                </c:pt>
                <c:pt idx="9065">
                  <c:v>-26.439596000000002</c:v>
                </c:pt>
                <c:pt idx="9066">
                  <c:v>-26.443341</c:v>
                </c:pt>
                <c:pt idx="9067">
                  <c:v>-26.455145000000002</c:v>
                </c:pt>
                <c:pt idx="9068">
                  <c:v>-26.455145000000002</c:v>
                </c:pt>
                <c:pt idx="9069">
                  <c:v>-26.455145000000002</c:v>
                </c:pt>
                <c:pt idx="9070">
                  <c:v>-26.576312999999999</c:v>
                </c:pt>
                <c:pt idx="9071">
                  <c:v>-26.61487</c:v>
                </c:pt>
                <c:pt idx="9072">
                  <c:v>-26.658251</c:v>
                </c:pt>
                <c:pt idx="9073">
                  <c:v>-26.705652000000001</c:v>
                </c:pt>
                <c:pt idx="9074">
                  <c:v>-26.756281000000001</c:v>
                </c:pt>
                <c:pt idx="9075">
                  <c:v>-26.807144999999998</c:v>
                </c:pt>
                <c:pt idx="9076">
                  <c:v>-26.807144999999998</c:v>
                </c:pt>
                <c:pt idx="9077">
                  <c:v>-26.807144999999998</c:v>
                </c:pt>
                <c:pt idx="9078">
                  <c:v>-27.066175000000001</c:v>
                </c:pt>
                <c:pt idx="9079">
                  <c:v>-27.123348</c:v>
                </c:pt>
                <c:pt idx="9080">
                  <c:v>-27.180301</c:v>
                </c:pt>
                <c:pt idx="9081">
                  <c:v>-27.237031000000002</c:v>
                </c:pt>
                <c:pt idx="9082">
                  <c:v>-27.293310999999999</c:v>
                </c:pt>
                <c:pt idx="9083">
                  <c:v>-27.346755000000002</c:v>
                </c:pt>
                <c:pt idx="9084">
                  <c:v>-27.346755000000002</c:v>
                </c:pt>
                <c:pt idx="9085">
                  <c:v>-27.346755000000002</c:v>
                </c:pt>
                <c:pt idx="9086">
                  <c:v>-27.603352000000001</c:v>
                </c:pt>
                <c:pt idx="9087">
                  <c:v>-27.655816000000002</c:v>
                </c:pt>
                <c:pt idx="9088">
                  <c:v>-27.707822</c:v>
                </c:pt>
                <c:pt idx="9089">
                  <c:v>-27.758851</c:v>
                </c:pt>
                <c:pt idx="9090">
                  <c:v>-27.808373</c:v>
                </c:pt>
                <c:pt idx="9091">
                  <c:v>-27.859932000000001</c:v>
                </c:pt>
                <c:pt idx="9092">
                  <c:v>-27.859932000000001</c:v>
                </c:pt>
                <c:pt idx="9093">
                  <c:v>-27.859932000000001</c:v>
                </c:pt>
                <c:pt idx="9094">
                  <c:v>-28.104296000000001</c:v>
                </c:pt>
                <c:pt idx="9095">
                  <c:v>-28.156369000000002</c:v>
                </c:pt>
                <c:pt idx="9096">
                  <c:v>-28.208646999999999</c:v>
                </c:pt>
                <c:pt idx="9097">
                  <c:v>-28.259017</c:v>
                </c:pt>
                <c:pt idx="9098">
                  <c:v>-28.311684</c:v>
                </c:pt>
                <c:pt idx="9099">
                  <c:v>-28.364487</c:v>
                </c:pt>
                <c:pt idx="9100">
                  <c:v>-28.364487</c:v>
                </c:pt>
                <c:pt idx="9101">
                  <c:v>-28.364487</c:v>
                </c:pt>
                <c:pt idx="9102">
                  <c:v>-28.717182000000001</c:v>
                </c:pt>
                <c:pt idx="9103">
                  <c:v>-28.768937000000001</c:v>
                </c:pt>
                <c:pt idx="9104">
                  <c:v>-28.820188000000002</c:v>
                </c:pt>
                <c:pt idx="9105">
                  <c:v>-28.8705</c:v>
                </c:pt>
                <c:pt idx="9106">
                  <c:v>-28.8705</c:v>
                </c:pt>
                <c:pt idx="9107">
                  <c:v>-28.8705</c:v>
                </c:pt>
                <c:pt idx="9108">
                  <c:v>-29.023907000000001</c:v>
                </c:pt>
                <c:pt idx="9109">
                  <c:v>-29.023907000000001</c:v>
                </c:pt>
                <c:pt idx="9110">
                  <c:v>-29.191670999999999</c:v>
                </c:pt>
                <c:pt idx="9111">
                  <c:v>-29.234680000000001</c:v>
                </c:pt>
                <c:pt idx="9112">
                  <c:v>-29.276164000000001</c:v>
                </c:pt>
                <c:pt idx="9113">
                  <c:v>-29.314508</c:v>
                </c:pt>
                <c:pt idx="9114">
                  <c:v>-29.314508</c:v>
                </c:pt>
                <c:pt idx="9115">
                  <c:v>-29.314508</c:v>
                </c:pt>
                <c:pt idx="9116">
                  <c:v>-29.431059000000001</c:v>
                </c:pt>
                <c:pt idx="9117">
                  <c:v>-29.431059000000001</c:v>
                </c:pt>
                <c:pt idx="9118">
                  <c:v>-29.557327999999998</c:v>
                </c:pt>
                <c:pt idx="9119">
                  <c:v>-29.588263000000001</c:v>
                </c:pt>
                <c:pt idx="9120">
                  <c:v>-29.617552</c:v>
                </c:pt>
                <c:pt idx="9121">
                  <c:v>-29.646049000000001</c:v>
                </c:pt>
                <c:pt idx="9122">
                  <c:v>-29.646049000000001</c:v>
                </c:pt>
                <c:pt idx="9123">
                  <c:v>-29.646049000000001</c:v>
                </c:pt>
                <c:pt idx="9124">
                  <c:v>-29.875826</c:v>
                </c:pt>
                <c:pt idx="9125">
                  <c:v>-29.875826</c:v>
                </c:pt>
                <c:pt idx="9126">
                  <c:v>-29.95391</c:v>
                </c:pt>
                <c:pt idx="9127">
                  <c:v>-29.976272999999999</c:v>
                </c:pt>
                <c:pt idx="9128">
                  <c:v>-29.997114</c:v>
                </c:pt>
                <c:pt idx="9129">
                  <c:v>-30.018076000000001</c:v>
                </c:pt>
                <c:pt idx="9130">
                  <c:v>-30.018076000000001</c:v>
                </c:pt>
                <c:pt idx="9131">
                  <c:v>-30.018076000000001</c:v>
                </c:pt>
                <c:pt idx="9132">
                  <c:v>-30.0806</c:v>
                </c:pt>
                <c:pt idx="9133">
                  <c:v>-30.0806</c:v>
                </c:pt>
                <c:pt idx="9134">
                  <c:v>-30.143483</c:v>
                </c:pt>
                <c:pt idx="9135">
                  <c:v>-30.158564999999999</c:v>
                </c:pt>
                <c:pt idx="9136">
                  <c:v>-30.171709</c:v>
                </c:pt>
                <c:pt idx="9137">
                  <c:v>-30.183992</c:v>
                </c:pt>
                <c:pt idx="9138">
                  <c:v>-30.183992</c:v>
                </c:pt>
                <c:pt idx="9139">
                  <c:v>-30.183992</c:v>
                </c:pt>
                <c:pt idx="9140">
                  <c:v>-30.212897000000002</c:v>
                </c:pt>
                <c:pt idx="9141">
                  <c:v>-30.212897000000002</c:v>
                </c:pt>
                <c:pt idx="9142">
                  <c:v>-30.241333000000001</c:v>
                </c:pt>
                <c:pt idx="9143">
                  <c:v>-30.246213000000001</c:v>
                </c:pt>
                <c:pt idx="9144">
                  <c:v>-30.250147999999999</c:v>
                </c:pt>
                <c:pt idx="9145">
                  <c:v>-30.253195000000002</c:v>
                </c:pt>
                <c:pt idx="9146">
                  <c:v>-30.253195000000002</c:v>
                </c:pt>
                <c:pt idx="9147">
                  <c:v>-30.253195000000002</c:v>
                </c:pt>
                <c:pt idx="9148">
                  <c:v>-30.253032000000001</c:v>
                </c:pt>
                <c:pt idx="9149">
                  <c:v>-30.253032000000001</c:v>
                </c:pt>
                <c:pt idx="9150">
                  <c:v>-30.256964</c:v>
                </c:pt>
                <c:pt idx="9151">
                  <c:v>-30.257314999999998</c:v>
                </c:pt>
                <c:pt idx="9152">
                  <c:v>-30.257815000000001</c:v>
                </c:pt>
                <c:pt idx="9153">
                  <c:v>-30.258702</c:v>
                </c:pt>
                <c:pt idx="9154">
                  <c:v>-30.258702</c:v>
                </c:pt>
                <c:pt idx="9155">
                  <c:v>-30.258702</c:v>
                </c:pt>
                <c:pt idx="9156">
                  <c:v>-30.258702</c:v>
                </c:pt>
                <c:pt idx="9157">
                  <c:v>-30.258702</c:v>
                </c:pt>
                <c:pt idx="9158">
                  <c:v>-30.258702</c:v>
                </c:pt>
                <c:pt idx="9159">
                  <c:v>-30.258702</c:v>
                </c:pt>
                <c:pt idx="9160">
                  <c:v>-30.254805999999999</c:v>
                </c:pt>
                <c:pt idx="9161">
                  <c:v>-30.254805999999999</c:v>
                </c:pt>
                <c:pt idx="9162">
                  <c:v>-30.254805999999999</c:v>
                </c:pt>
                <c:pt idx="9163">
                  <c:v>-30.254805999999999</c:v>
                </c:pt>
                <c:pt idx="9164">
                  <c:v>-30.254805999999999</c:v>
                </c:pt>
                <c:pt idx="9165">
                  <c:v>-30.254805999999999</c:v>
                </c:pt>
                <c:pt idx="9166">
                  <c:v>-30.254805999999999</c:v>
                </c:pt>
                <c:pt idx="9167">
                  <c:v>-30.257151</c:v>
                </c:pt>
                <c:pt idx="9168">
                  <c:v>-30.259353999999998</c:v>
                </c:pt>
                <c:pt idx="9169">
                  <c:v>-30.262056999999999</c:v>
                </c:pt>
                <c:pt idx="9170">
                  <c:v>-30.265274999999999</c:v>
                </c:pt>
                <c:pt idx="9171">
                  <c:v>-30.268965000000001</c:v>
                </c:pt>
                <c:pt idx="9172">
                  <c:v>-30.273114</c:v>
                </c:pt>
                <c:pt idx="9173">
                  <c:v>-30.277678000000002</c:v>
                </c:pt>
                <c:pt idx="9174">
                  <c:v>-30.285833</c:v>
                </c:pt>
                <c:pt idx="9175">
                  <c:v>-30.285833</c:v>
                </c:pt>
                <c:pt idx="9176">
                  <c:v>-30.285833</c:v>
                </c:pt>
                <c:pt idx="9177">
                  <c:v>-30.290490999999999</c:v>
                </c:pt>
                <c:pt idx="9178">
                  <c:v>-30.296085999999999</c:v>
                </c:pt>
                <c:pt idx="9179">
                  <c:v>-30.301842000000001</c:v>
                </c:pt>
                <c:pt idx="9180">
                  <c:v>-30.307770000000001</c:v>
                </c:pt>
                <c:pt idx="9181">
                  <c:v>-30.313783999999998</c:v>
                </c:pt>
                <c:pt idx="9182">
                  <c:v>-30.325775</c:v>
                </c:pt>
                <c:pt idx="9183">
                  <c:v>-30.325775</c:v>
                </c:pt>
                <c:pt idx="9184">
                  <c:v>-30.336957000000002</c:v>
                </c:pt>
                <c:pt idx="9185">
                  <c:v>-30.336957000000002</c:v>
                </c:pt>
                <c:pt idx="9186">
                  <c:v>-30.347594999999998</c:v>
                </c:pt>
                <c:pt idx="9187">
                  <c:v>-30.353106</c:v>
                </c:pt>
                <c:pt idx="9188">
                  <c:v>-30.358468999999999</c:v>
                </c:pt>
                <c:pt idx="9189">
                  <c:v>-30.363634999999999</c:v>
                </c:pt>
                <c:pt idx="9190">
                  <c:v>-30.373379</c:v>
                </c:pt>
                <c:pt idx="9191">
                  <c:v>-30.373379</c:v>
                </c:pt>
                <c:pt idx="9192">
                  <c:v>-30.379708000000001</c:v>
                </c:pt>
                <c:pt idx="9193">
                  <c:v>-30.379708000000001</c:v>
                </c:pt>
                <c:pt idx="9194">
                  <c:v>-30.387920000000001</c:v>
                </c:pt>
                <c:pt idx="9195">
                  <c:v>-30.391897</c:v>
                </c:pt>
                <c:pt idx="9196">
                  <c:v>-30.395724000000001</c:v>
                </c:pt>
                <c:pt idx="9197">
                  <c:v>-30.399412999999999</c:v>
                </c:pt>
                <c:pt idx="9198">
                  <c:v>-30.40643</c:v>
                </c:pt>
                <c:pt idx="9199">
                  <c:v>-30.40643</c:v>
                </c:pt>
                <c:pt idx="9200">
                  <c:v>-30.408390000000001</c:v>
                </c:pt>
                <c:pt idx="9201">
                  <c:v>-30.408390000000001</c:v>
                </c:pt>
                <c:pt idx="9202">
                  <c:v>-30.41422</c:v>
                </c:pt>
                <c:pt idx="9203">
                  <c:v>-30.416926</c:v>
                </c:pt>
                <c:pt idx="9204">
                  <c:v>-30.419602999999999</c:v>
                </c:pt>
                <c:pt idx="9205">
                  <c:v>-30.422305000000001</c:v>
                </c:pt>
                <c:pt idx="9206">
                  <c:v>-30.427616</c:v>
                </c:pt>
                <c:pt idx="9207">
                  <c:v>-30.427616</c:v>
                </c:pt>
                <c:pt idx="9208">
                  <c:v>-30.423562</c:v>
                </c:pt>
                <c:pt idx="9209">
                  <c:v>-30.423562</c:v>
                </c:pt>
                <c:pt idx="9210">
                  <c:v>-30.428813999999999</c:v>
                </c:pt>
                <c:pt idx="9211">
                  <c:v>-30.431238</c:v>
                </c:pt>
                <c:pt idx="9212">
                  <c:v>-30.433955999999998</c:v>
                </c:pt>
                <c:pt idx="9213">
                  <c:v>-30.436986999999998</c:v>
                </c:pt>
                <c:pt idx="9214">
                  <c:v>-30.444527000000001</c:v>
                </c:pt>
                <c:pt idx="9215">
                  <c:v>-30.444527000000001</c:v>
                </c:pt>
                <c:pt idx="9216">
                  <c:v>-30.451107</c:v>
                </c:pt>
                <c:pt idx="9217">
                  <c:v>-30.451107</c:v>
                </c:pt>
                <c:pt idx="9218">
                  <c:v>-30.46171</c:v>
                </c:pt>
                <c:pt idx="9219">
                  <c:v>-30.468508</c:v>
                </c:pt>
                <c:pt idx="9220">
                  <c:v>-30.476213999999999</c:v>
                </c:pt>
                <c:pt idx="9221">
                  <c:v>-30.484582</c:v>
                </c:pt>
                <c:pt idx="9222">
                  <c:v>-30.50488</c:v>
                </c:pt>
                <c:pt idx="9223">
                  <c:v>-30.50488</c:v>
                </c:pt>
                <c:pt idx="9224">
                  <c:v>-30.534300999999999</c:v>
                </c:pt>
                <c:pt idx="9225">
                  <c:v>-30.534300999999999</c:v>
                </c:pt>
                <c:pt idx="9226">
                  <c:v>-30.556536000000001</c:v>
                </c:pt>
                <c:pt idx="9227">
                  <c:v>-30.570297</c:v>
                </c:pt>
                <c:pt idx="9228">
                  <c:v>-30.584523000000001</c:v>
                </c:pt>
                <c:pt idx="9229">
                  <c:v>-30.598555999999999</c:v>
                </c:pt>
                <c:pt idx="9230">
                  <c:v>-30.671475000000001</c:v>
                </c:pt>
                <c:pt idx="9231">
                  <c:v>-30.671475000000001</c:v>
                </c:pt>
                <c:pt idx="9232">
                  <c:v>-30.697880999999999</c:v>
                </c:pt>
                <c:pt idx="9233">
                  <c:v>-30.713284000000002</c:v>
                </c:pt>
                <c:pt idx="9234">
                  <c:v>-30.728795999999999</c:v>
                </c:pt>
                <c:pt idx="9235">
                  <c:v>-30.743922000000001</c:v>
                </c:pt>
                <c:pt idx="9236">
                  <c:v>-30.759374000000001</c:v>
                </c:pt>
                <c:pt idx="9237">
                  <c:v>-30.774878000000001</c:v>
                </c:pt>
                <c:pt idx="9238">
                  <c:v>-30.820022000000002</c:v>
                </c:pt>
                <c:pt idx="9239">
                  <c:v>-30.820022000000002</c:v>
                </c:pt>
                <c:pt idx="9240">
                  <c:v>-30.847526999999999</c:v>
                </c:pt>
                <c:pt idx="9241">
                  <c:v>-30.864232999999999</c:v>
                </c:pt>
                <c:pt idx="9242">
                  <c:v>-30.880668</c:v>
                </c:pt>
                <c:pt idx="9243">
                  <c:v>-30.898063</c:v>
                </c:pt>
                <c:pt idx="9244">
                  <c:v>-30.915756999999999</c:v>
                </c:pt>
                <c:pt idx="9245">
                  <c:v>-30.933717000000001</c:v>
                </c:pt>
                <c:pt idx="9246">
                  <c:v>-30.985899</c:v>
                </c:pt>
                <c:pt idx="9247">
                  <c:v>-30.985899</c:v>
                </c:pt>
                <c:pt idx="9248">
                  <c:v>-31.015998</c:v>
                </c:pt>
                <c:pt idx="9249">
                  <c:v>-31.034143</c:v>
                </c:pt>
                <c:pt idx="9250">
                  <c:v>-31.052253</c:v>
                </c:pt>
                <c:pt idx="9251">
                  <c:v>-31.070288999999999</c:v>
                </c:pt>
                <c:pt idx="9252">
                  <c:v>-31.088218000000001</c:v>
                </c:pt>
                <c:pt idx="9253">
                  <c:v>-31.106020999999998</c:v>
                </c:pt>
                <c:pt idx="9254">
                  <c:v>-31.156203000000001</c:v>
                </c:pt>
                <c:pt idx="9255">
                  <c:v>-31.156203000000001</c:v>
                </c:pt>
                <c:pt idx="9256">
                  <c:v>-31.184414</c:v>
                </c:pt>
                <c:pt idx="9257">
                  <c:v>-31.200828000000001</c:v>
                </c:pt>
                <c:pt idx="9258">
                  <c:v>-31.216812999999998</c:v>
                </c:pt>
                <c:pt idx="9259">
                  <c:v>-31.232310999999999</c:v>
                </c:pt>
                <c:pt idx="9260">
                  <c:v>-31.247264999999999</c:v>
                </c:pt>
                <c:pt idx="9261">
                  <c:v>-31.261133999999998</c:v>
                </c:pt>
                <c:pt idx="9262">
                  <c:v>-31.297967</c:v>
                </c:pt>
                <c:pt idx="9263">
                  <c:v>-31.297967</c:v>
                </c:pt>
                <c:pt idx="9264">
                  <c:v>-31.318659</c:v>
                </c:pt>
                <c:pt idx="9265">
                  <c:v>-31.329326999999999</c:v>
                </c:pt>
                <c:pt idx="9266">
                  <c:v>-31.338654999999999</c:v>
                </c:pt>
                <c:pt idx="9267">
                  <c:v>-31.347114999999999</c:v>
                </c:pt>
                <c:pt idx="9268">
                  <c:v>-31.354368000000001</c:v>
                </c:pt>
                <c:pt idx="9269">
                  <c:v>-31.360379999999999</c:v>
                </c:pt>
                <c:pt idx="9270">
                  <c:v>-31.366444000000001</c:v>
                </c:pt>
                <c:pt idx="9271">
                  <c:v>-31.366444000000001</c:v>
                </c:pt>
                <c:pt idx="9272">
                  <c:v>-31.371386999999999</c:v>
                </c:pt>
                <c:pt idx="9273">
                  <c:v>-31.371832999999999</c:v>
                </c:pt>
                <c:pt idx="9274">
                  <c:v>-31.371122</c:v>
                </c:pt>
                <c:pt idx="9275">
                  <c:v>-31.369377</c:v>
                </c:pt>
                <c:pt idx="9276">
                  <c:v>-31.366723</c:v>
                </c:pt>
                <c:pt idx="9277">
                  <c:v>-31.365553999999999</c:v>
                </c:pt>
                <c:pt idx="9278">
                  <c:v>-31.342320000000001</c:v>
                </c:pt>
                <c:pt idx="9279">
                  <c:v>-31.342320000000001</c:v>
                </c:pt>
                <c:pt idx="9280">
                  <c:v>-31.336252999999999</c:v>
                </c:pt>
                <c:pt idx="9281">
                  <c:v>-31.331378000000001</c:v>
                </c:pt>
                <c:pt idx="9282">
                  <c:v>-31.329072</c:v>
                </c:pt>
                <c:pt idx="9283">
                  <c:v>-31.326616999999999</c:v>
                </c:pt>
                <c:pt idx="9284">
                  <c:v>-31.324605999999999</c:v>
                </c:pt>
                <c:pt idx="9285">
                  <c:v>-31.323152</c:v>
                </c:pt>
                <c:pt idx="9286">
                  <c:v>-31.300253000000001</c:v>
                </c:pt>
                <c:pt idx="9287">
                  <c:v>-31.300253000000001</c:v>
                </c:pt>
                <c:pt idx="9288">
                  <c:v>-31.304478</c:v>
                </c:pt>
                <c:pt idx="9289">
                  <c:v>-31.306080000000001</c:v>
                </c:pt>
                <c:pt idx="9290">
                  <c:v>-31.308807000000002</c:v>
                </c:pt>
                <c:pt idx="9291">
                  <c:v>-31.312792000000002</c:v>
                </c:pt>
                <c:pt idx="9292">
                  <c:v>-31.318099</c:v>
                </c:pt>
                <c:pt idx="9293">
                  <c:v>-31.327527</c:v>
                </c:pt>
                <c:pt idx="9294">
                  <c:v>-31.332338</c:v>
                </c:pt>
                <c:pt idx="9295">
                  <c:v>-31.332338</c:v>
                </c:pt>
                <c:pt idx="9296">
                  <c:v>-31.355338</c:v>
                </c:pt>
                <c:pt idx="9297">
                  <c:v>-31.367837000000002</c:v>
                </c:pt>
                <c:pt idx="9298">
                  <c:v>-31.380853999999999</c:v>
                </c:pt>
                <c:pt idx="9299">
                  <c:v>-31.394124999999999</c:v>
                </c:pt>
                <c:pt idx="9300">
                  <c:v>-31.407388000000001</c:v>
                </c:pt>
                <c:pt idx="9301">
                  <c:v>-31.420349000000002</c:v>
                </c:pt>
                <c:pt idx="9302">
                  <c:v>-31.427195000000001</c:v>
                </c:pt>
                <c:pt idx="9303">
                  <c:v>-31.440543000000002</c:v>
                </c:pt>
                <c:pt idx="9304">
                  <c:v>-31.450323999999998</c:v>
                </c:pt>
                <c:pt idx="9305">
                  <c:v>-31.457484999999998</c:v>
                </c:pt>
                <c:pt idx="9306">
                  <c:v>-31.461133</c:v>
                </c:pt>
                <c:pt idx="9307">
                  <c:v>-31.461694000000001</c:v>
                </c:pt>
                <c:pt idx="9308">
                  <c:v>-31.457288999999999</c:v>
                </c:pt>
                <c:pt idx="9309">
                  <c:v>-31.446755</c:v>
                </c:pt>
                <c:pt idx="9310">
                  <c:v>-31.353843000000001</c:v>
                </c:pt>
                <c:pt idx="9311">
                  <c:v>-31.346885</c:v>
                </c:pt>
                <c:pt idx="9312">
                  <c:v>-31.318601000000001</c:v>
                </c:pt>
                <c:pt idx="9313">
                  <c:v>-31.284386000000001</c:v>
                </c:pt>
                <c:pt idx="9314">
                  <c:v>-31.244026000000002</c:v>
                </c:pt>
                <c:pt idx="9315">
                  <c:v>-31.197410999999999</c:v>
                </c:pt>
                <c:pt idx="9316">
                  <c:v>-31.147037000000001</c:v>
                </c:pt>
                <c:pt idx="9317">
                  <c:v>-31.086278</c:v>
                </c:pt>
                <c:pt idx="9318">
                  <c:v>-30.815591999999999</c:v>
                </c:pt>
                <c:pt idx="9319">
                  <c:v>-30.777626999999999</c:v>
                </c:pt>
                <c:pt idx="9320">
                  <c:v>-30.697876999999998</c:v>
                </c:pt>
                <c:pt idx="9321">
                  <c:v>-30.611377999999998</c:v>
                </c:pt>
                <c:pt idx="9322">
                  <c:v>-30.519922999999999</c:v>
                </c:pt>
                <c:pt idx="9323">
                  <c:v>-30.423873</c:v>
                </c:pt>
                <c:pt idx="9324">
                  <c:v>-30.323661000000001</c:v>
                </c:pt>
                <c:pt idx="9325">
                  <c:v>-30.221862000000002</c:v>
                </c:pt>
                <c:pt idx="9326">
                  <c:v>-29.804624</c:v>
                </c:pt>
                <c:pt idx="9327">
                  <c:v>-29.738844</c:v>
                </c:pt>
                <c:pt idx="9328">
                  <c:v>-29.630134999999999</c:v>
                </c:pt>
                <c:pt idx="9329">
                  <c:v>-29.515957</c:v>
                </c:pt>
                <c:pt idx="9330">
                  <c:v>-29.403817</c:v>
                </c:pt>
                <c:pt idx="9331">
                  <c:v>-29.290443</c:v>
                </c:pt>
                <c:pt idx="9332">
                  <c:v>-29.181516999999999</c:v>
                </c:pt>
                <c:pt idx="9333">
                  <c:v>-29.078068999999999</c:v>
                </c:pt>
                <c:pt idx="9334">
                  <c:v>-28.442919</c:v>
                </c:pt>
                <c:pt idx="9335">
                  <c:v>-28.399830000000001</c:v>
                </c:pt>
                <c:pt idx="9336">
                  <c:v>-28.321579</c:v>
                </c:pt>
                <c:pt idx="9337">
                  <c:v>-28.242493</c:v>
                </c:pt>
                <c:pt idx="9338">
                  <c:v>-28.173387000000002</c:v>
                </c:pt>
                <c:pt idx="9339">
                  <c:v>-28.115017999999999</c:v>
                </c:pt>
                <c:pt idx="9340">
                  <c:v>-28.063393000000001</c:v>
                </c:pt>
                <c:pt idx="9341">
                  <c:v>-28.023530999999998</c:v>
                </c:pt>
                <c:pt idx="9342">
                  <c:v>-27.880616</c:v>
                </c:pt>
                <c:pt idx="9343">
                  <c:v>-27.876639999999998</c:v>
                </c:pt>
                <c:pt idx="9344">
                  <c:v>-27.873016</c:v>
                </c:pt>
                <c:pt idx="9345">
                  <c:v>-27.877435999999999</c:v>
                </c:pt>
                <c:pt idx="9346">
                  <c:v>-27.895875</c:v>
                </c:pt>
                <c:pt idx="9347">
                  <c:v>-27.928550999999999</c:v>
                </c:pt>
                <c:pt idx="9348">
                  <c:v>-27.975572</c:v>
                </c:pt>
                <c:pt idx="9349">
                  <c:v>-28.030808</c:v>
                </c:pt>
                <c:pt idx="9350">
                  <c:v>-28.236321</c:v>
                </c:pt>
                <c:pt idx="9351">
                  <c:v>-28.287500999999999</c:v>
                </c:pt>
                <c:pt idx="9352">
                  <c:v>-28.376287999999999</c:v>
                </c:pt>
                <c:pt idx="9353">
                  <c:v>-28.472128999999999</c:v>
                </c:pt>
                <c:pt idx="9354">
                  <c:v>-28.564219999999999</c:v>
                </c:pt>
                <c:pt idx="9355">
                  <c:v>-28.652450000000002</c:v>
                </c:pt>
                <c:pt idx="9356">
                  <c:v>-28.732209999999998</c:v>
                </c:pt>
                <c:pt idx="9357">
                  <c:v>-28.792909000000002</c:v>
                </c:pt>
                <c:pt idx="9358">
                  <c:v>-28.990469000000001</c:v>
                </c:pt>
                <c:pt idx="9359">
                  <c:v>-28.990469000000001</c:v>
                </c:pt>
                <c:pt idx="9360">
                  <c:v>-28.977495999999999</c:v>
                </c:pt>
                <c:pt idx="9361">
                  <c:v>-28.956295000000001</c:v>
                </c:pt>
                <c:pt idx="9362">
                  <c:v>-28.928726000000001</c:v>
                </c:pt>
                <c:pt idx="9363">
                  <c:v>-28.894174</c:v>
                </c:pt>
                <c:pt idx="9364">
                  <c:v>-28.894174</c:v>
                </c:pt>
                <c:pt idx="9365">
                  <c:v>-28.765239999999999</c:v>
                </c:pt>
                <c:pt idx="9366">
                  <c:v>-28.665312</c:v>
                </c:pt>
                <c:pt idx="9367">
                  <c:v>-28.665312</c:v>
                </c:pt>
                <c:pt idx="9368">
                  <c:v>-28.665312</c:v>
                </c:pt>
                <c:pt idx="9369">
                  <c:v>-28.683985</c:v>
                </c:pt>
                <c:pt idx="9370">
                  <c:v>-28.726990000000001</c:v>
                </c:pt>
                <c:pt idx="9371">
                  <c:v>-28.784607999999999</c:v>
                </c:pt>
                <c:pt idx="9372">
                  <c:v>-28.856176999999999</c:v>
                </c:pt>
                <c:pt idx="9373">
                  <c:v>-28.940631</c:v>
                </c:pt>
                <c:pt idx="9374">
                  <c:v>-29.528604000000001</c:v>
                </c:pt>
                <c:pt idx="9375">
                  <c:v>-29.528604000000001</c:v>
                </c:pt>
                <c:pt idx="9376">
                  <c:v>-29.528604000000001</c:v>
                </c:pt>
                <c:pt idx="9377">
                  <c:v>-29.607053000000001</c:v>
                </c:pt>
                <c:pt idx="9378">
                  <c:v>-29.736908</c:v>
                </c:pt>
                <c:pt idx="9379">
                  <c:v>-29.871106999999999</c:v>
                </c:pt>
                <c:pt idx="9380">
                  <c:v>-30.007411000000001</c:v>
                </c:pt>
                <c:pt idx="9381">
                  <c:v>-30.137954000000001</c:v>
                </c:pt>
                <c:pt idx="9382">
                  <c:v>-30.401387</c:v>
                </c:pt>
                <c:pt idx="9383">
                  <c:v>-30.814205999999999</c:v>
                </c:pt>
                <c:pt idx="9384">
                  <c:v>-30.814205999999999</c:v>
                </c:pt>
                <c:pt idx="9385">
                  <c:v>-30.884194000000001</c:v>
                </c:pt>
                <c:pt idx="9386">
                  <c:v>-30.983961000000001</c:v>
                </c:pt>
                <c:pt idx="9387">
                  <c:v>-31.078482000000001</c:v>
                </c:pt>
                <c:pt idx="9388">
                  <c:v>-31.164805000000001</c:v>
                </c:pt>
                <c:pt idx="9389">
                  <c:v>-31.240223</c:v>
                </c:pt>
                <c:pt idx="9390">
                  <c:v>-31.358795000000001</c:v>
                </c:pt>
                <c:pt idx="9391">
                  <c:v>-31.495832</c:v>
                </c:pt>
                <c:pt idx="9392">
                  <c:v>-31.495832</c:v>
                </c:pt>
                <c:pt idx="9393">
                  <c:v>-31.513648</c:v>
                </c:pt>
                <c:pt idx="9394">
                  <c:v>-31.534251000000001</c:v>
                </c:pt>
                <c:pt idx="9395">
                  <c:v>-31.546140999999999</c:v>
                </c:pt>
                <c:pt idx="9396">
                  <c:v>-31.54992</c:v>
                </c:pt>
                <c:pt idx="9397">
                  <c:v>-31.546572999999999</c:v>
                </c:pt>
                <c:pt idx="9398">
                  <c:v>-31.520868</c:v>
                </c:pt>
                <c:pt idx="9399">
                  <c:v>-31.440753000000001</c:v>
                </c:pt>
                <c:pt idx="9400">
                  <c:v>-31.440753000000001</c:v>
                </c:pt>
                <c:pt idx="9401">
                  <c:v>-31.423126</c:v>
                </c:pt>
                <c:pt idx="9402">
                  <c:v>-31.389679999999998</c:v>
                </c:pt>
                <c:pt idx="9403">
                  <c:v>-31.353034999999998</c:v>
                </c:pt>
                <c:pt idx="9404">
                  <c:v>-31.313748</c:v>
                </c:pt>
                <c:pt idx="9405">
                  <c:v>-31.272310000000001</c:v>
                </c:pt>
                <c:pt idx="9406">
                  <c:v>-31.186743</c:v>
                </c:pt>
                <c:pt idx="9407">
                  <c:v>-31.025922000000001</c:v>
                </c:pt>
                <c:pt idx="9408">
                  <c:v>-31.025922000000001</c:v>
                </c:pt>
                <c:pt idx="9409">
                  <c:v>-30.993234999999999</c:v>
                </c:pt>
                <c:pt idx="9410">
                  <c:v>-30.944348000000002</c:v>
                </c:pt>
                <c:pt idx="9411">
                  <c:v>-30.892980000000001</c:v>
                </c:pt>
                <c:pt idx="9412">
                  <c:v>-30.841645</c:v>
                </c:pt>
                <c:pt idx="9413">
                  <c:v>-30.790604999999999</c:v>
                </c:pt>
                <c:pt idx="9414">
                  <c:v>-30.690957999999998</c:v>
                </c:pt>
                <c:pt idx="9415">
                  <c:v>-30.523451000000001</c:v>
                </c:pt>
                <c:pt idx="9416">
                  <c:v>-30.523451000000001</c:v>
                </c:pt>
                <c:pt idx="9417">
                  <c:v>-30.494658000000001</c:v>
                </c:pt>
                <c:pt idx="9418">
                  <c:v>-30.410623000000001</c:v>
                </c:pt>
                <c:pt idx="9419">
                  <c:v>-30.380306999999998</c:v>
                </c:pt>
                <c:pt idx="9420">
                  <c:v>-30.358058</c:v>
                </c:pt>
                <c:pt idx="9421">
                  <c:v>-30.346997000000002</c:v>
                </c:pt>
                <c:pt idx="9422">
                  <c:v>-30.348479000000001</c:v>
                </c:pt>
                <c:pt idx="9423">
                  <c:v>-30.348479000000001</c:v>
                </c:pt>
                <c:pt idx="9424">
                  <c:v>-30.380621000000001</c:v>
                </c:pt>
                <c:pt idx="9425">
                  <c:v>-30.380621000000001</c:v>
                </c:pt>
                <c:pt idx="9426">
                  <c:v>-30.380621000000001</c:v>
                </c:pt>
                <c:pt idx="9427">
                  <c:v>-30.380621000000001</c:v>
                </c:pt>
                <c:pt idx="9428">
                  <c:v>-30.396909999999998</c:v>
                </c:pt>
                <c:pt idx="9429">
                  <c:v>-30.486583</c:v>
                </c:pt>
                <c:pt idx="9430">
                  <c:v>-30.711670000000002</c:v>
                </c:pt>
                <c:pt idx="9431">
                  <c:v>-30.809276000000001</c:v>
                </c:pt>
                <c:pt idx="9432">
                  <c:v>-30.809276000000001</c:v>
                </c:pt>
                <c:pt idx="9433">
                  <c:v>-30.809276000000001</c:v>
                </c:pt>
                <c:pt idx="9434">
                  <c:v>-31.137535</c:v>
                </c:pt>
                <c:pt idx="9435">
                  <c:v>-31.137535</c:v>
                </c:pt>
                <c:pt idx="9436">
                  <c:v>-31.204370999999998</c:v>
                </c:pt>
                <c:pt idx="9437">
                  <c:v>-31.439288999999999</c:v>
                </c:pt>
                <c:pt idx="9438">
                  <c:v>-31.815905000000001</c:v>
                </c:pt>
                <c:pt idx="9439">
                  <c:v>-31.948761999999999</c:v>
                </c:pt>
                <c:pt idx="9440">
                  <c:v>-31.948761999999999</c:v>
                </c:pt>
                <c:pt idx="9441">
                  <c:v>-31.948761999999999</c:v>
                </c:pt>
                <c:pt idx="9442">
                  <c:v>-32.365217000000001</c:v>
                </c:pt>
                <c:pt idx="9443">
                  <c:v>-32.365217000000001</c:v>
                </c:pt>
                <c:pt idx="9444">
                  <c:v>-32.438955</c:v>
                </c:pt>
                <c:pt idx="9445">
                  <c:v>-32.680974999999997</c:v>
                </c:pt>
                <c:pt idx="9446">
                  <c:v>-33.031382999999998</c:v>
                </c:pt>
                <c:pt idx="9447">
                  <c:v>-33.145175000000002</c:v>
                </c:pt>
                <c:pt idx="9448">
                  <c:v>-33.145175000000002</c:v>
                </c:pt>
                <c:pt idx="9449">
                  <c:v>-33.145175000000002</c:v>
                </c:pt>
                <c:pt idx="9450">
                  <c:v>-33.493022000000003</c:v>
                </c:pt>
                <c:pt idx="9451">
                  <c:v>-33.493022000000003</c:v>
                </c:pt>
                <c:pt idx="9452">
                  <c:v>-33.551915999999999</c:v>
                </c:pt>
                <c:pt idx="9453">
                  <c:v>-33.734282999999998</c:v>
                </c:pt>
                <c:pt idx="9454">
                  <c:v>-33.964225999999996</c:v>
                </c:pt>
                <c:pt idx="9455">
                  <c:v>-34.031844</c:v>
                </c:pt>
                <c:pt idx="9456">
                  <c:v>-34.031844</c:v>
                </c:pt>
                <c:pt idx="9457">
                  <c:v>-34.031844</c:v>
                </c:pt>
                <c:pt idx="9458">
                  <c:v>-34.338658000000002</c:v>
                </c:pt>
                <c:pt idx="9459">
                  <c:v>-34.338658000000002</c:v>
                </c:pt>
                <c:pt idx="9460">
                  <c:v>-34.364325999999998</c:v>
                </c:pt>
                <c:pt idx="9461">
                  <c:v>-34.446674999999999</c:v>
                </c:pt>
                <c:pt idx="9462">
                  <c:v>-34.552661999999998</c:v>
                </c:pt>
                <c:pt idx="9463">
                  <c:v>-34.586007000000002</c:v>
                </c:pt>
                <c:pt idx="9464">
                  <c:v>-34.586007000000002</c:v>
                </c:pt>
                <c:pt idx="9465">
                  <c:v>-34.586007000000002</c:v>
                </c:pt>
                <c:pt idx="9466">
                  <c:v>-34.678339999999999</c:v>
                </c:pt>
                <c:pt idx="9467">
                  <c:v>-34.678339999999999</c:v>
                </c:pt>
                <c:pt idx="9468">
                  <c:v>-34.695914999999999</c:v>
                </c:pt>
                <c:pt idx="9469">
                  <c:v>-34.752661000000003</c:v>
                </c:pt>
                <c:pt idx="9470">
                  <c:v>-34.845568999999998</c:v>
                </c:pt>
                <c:pt idx="9471">
                  <c:v>-34.879520999999997</c:v>
                </c:pt>
                <c:pt idx="9472">
                  <c:v>-34.879520999999997</c:v>
                </c:pt>
                <c:pt idx="9473">
                  <c:v>-34.879520999999997</c:v>
                </c:pt>
                <c:pt idx="9474">
                  <c:v>-34.978287000000002</c:v>
                </c:pt>
                <c:pt idx="9475">
                  <c:v>-34.978287000000002</c:v>
                </c:pt>
                <c:pt idx="9476">
                  <c:v>-35.000487999999997</c:v>
                </c:pt>
                <c:pt idx="9477">
                  <c:v>-35.068103999999998</c:v>
                </c:pt>
                <c:pt idx="9478">
                  <c:v>-35.170610000000003</c:v>
                </c:pt>
                <c:pt idx="9479">
                  <c:v>-35.203682000000001</c:v>
                </c:pt>
                <c:pt idx="9480">
                  <c:v>-35.203682000000001</c:v>
                </c:pt>
                <c:pt idx="9481">
                  <c:v>-35.203682000000001</c:v>
                </c:pt>
                <c:pt idx="9482">
                  <c:v>-35.288466999999997</c:v>
                </c:pt>
                <c:pt idx="9483">
                  <c:v>-35.288466999999997</c:v>
                </c:pt>
                <c:pt idx="9484">
                  <c:v>-35.307814</c:v>
                </c:pt>
                <c:pt idx="9485">
                  <c:v>-35.345731000000001</c:v>
                </c:pt>
                <c:pt idx="9486">
                  <c:v>-35.250629000000004</c:v>
                </c:pt>
                <c:pt idx="9487">
                  <c:v>-35.250629000000004</c:v>
                </c:pt>
                <c:pt idx="9488">
                  <c:v>-35.250629000000004</c:v>
                </c:pt>
                <c:pt idx="9489">
                  <c:v>-35.235197999999997</c:v>
                </c:pt>
                <c:pt idx="9490">
                  <c:v>-35.163148</c:v>
                </c:pt>
                <c:pt idx="9491">
                  <c:v>-35.117601000000001</c:v>
                </c:pt>
                <c:pt idx="9492">
                  <c:v>-35.06711</c:v>
                </c:pt>
                <c:pt idx="9493">
                  <c:v>-35.012096</c:v>
                </c:pt>
                <c:pt idx="9494">
                  <c:v>-34.724556999999997</c:v>
                </c:pt>
                <c:pt idx="9495">
                  <c:v>-34.724556999999997</c:v>
                </c:pt>
                <c:pt idx="9496">
                  <c:v>-34.724556999999997</c:v>
                </c:pt>
                <c:pt idx="9497">
                  <c:v>-34.620429999999999</c:v>
                </c:pt>
                <c:pt idx="9498">
                  <c:v>-34.549397999999997</c:v>
                </c:pt>
                <c:pt idx="9499">
                  <c:v>-34.475442999999999</c:v>
                </c:pt>
                <c:pt idx="9500">
                  <c:v>-34.399616000000002</c:v>
                </c:pt>
                <c:pt idx="9501">
                  <c:v>-34.323225000000001</c:v>
                </c:pt>
                <c:pt idx="9502">
                  <c:v>-33.927858999999998</c:v>
                </c:pt>
                <c:pt idx="9503">
                  <c:v>-33.927858999999998</c:v>
                </c:pt>
                <c:pt idx="9504">
                  <c:v>-33.927858999999998</c:v>
                </c:pt>
                <c:pt idx="9505">
                  <c:v>-33.780045000000001</c:v>
                </c:pt>
                <c:pt idx="9506">
                  <c:v>-33.683590000000002</c:v>
                </c:pt>
                <c:pt idx="9507">
                  <c:v>-33.588791000000001</c:v>
                </c:pt>
                <c:pt idx="9508">
                  <c:v>-33.486339999999998</c:v>
                </c:pt>
                <c:pt idx="9509">
                  <c:v>-33.381635000000003</c:v>
                </c:pt>
                <c:pt idx="9510">
                  <c:v>-32.90455</c:v>
                </c:pt>
                <c:pt idx="9511">
                  <c:v>-32.90455</c:v>
                </c:pt>
                <c:pt idx="9512">
                  <c:v>-32.90455</c:v>
                </c:pt>
                <c:pt idx="9513">
                  <c:v>-32.744171000000001</c:v>
                </c:pt>
                <c:pt idx="9514">
                  <c:v>-32.644246000000003</c:v>
                </c:pt>
                <c:pt idx="9515">
                  <c:v>-32.547759999999997</c:v>
                </c:pt>
                <c:pt idx="9516">
                  <c:v>-32.455007999999999</c:v>
                </c:pt>
                <c:pt idx="9517">
                  <c:v>-32.366162000000003</c:v>
                </c:pt>
                <c:pt idx="9518">
                  <c:v>-32.000140999999999</c:v>
                </c:pt>
                <c:pt idx="9519">
                  <c:v>-32.000140999999999</c:v>
                </c:pt>
                <c:pt idx="9520">
                  <c:v>-32.000140999999999</c:v>
                </c:pt>
                <c:pt idx="9521">
                  <c:v>-31.878916</c:v>
                </c:pt>
                <c:pt idx="9522">
                  <c:v>-31.807471</c:v>
                </c:pt>
                <c:pt idx="9523">
                  <c:v>-31.741712</c:v>
                </c:pt>
                <c:pt idx="9524">
                  <c:v>-31.674257000000001</c:v>
                </c:pt>
                <c:pt idx="9525">
                  <c:v>-31.608103</c:v>
                </c:pt>
                <c:pt idx="9526">
                  <c:v>-31.312566</c:v>
                </c:pt>
                <c:pt idx="9527">
                  <c:v>-31.312566</c:v>
                </c:pt>
                <c:pt idx="9528">
                  <c:v>-31.312566</c:v>
                </c:pt>
                <c:pt idx="9529">
                  <c:v>-31.213048000000001</c:v>
                </c:pt>
                <c:pt idx="9530">
                  <c:v>-31.148917999999998</c:v>
                </c:pt>
                <c:pt idx="9531">
                  <c:v>-31.084664</c:v>
                </c:pt>
                <c:pt idx="9532">
                  <c:v>-31.019907</c:v>
                </c:pt>
                <c:pt idx="9533">
                  <c:v>-30.958210000000001</c:v>
                </c:pt>
                <c:pt idx="9534">
                  <c:v>-30.661082</c:v>
                </c:pt>
                <c:pt idx="9535">
                  <c:v>-30.661082</c:v>
                </c:pt>
                <c:pt idx="9536">
                  <c:v>-30.661082</c:v>
                </c:pt>
                <c:pt idx="9537">
                  <c:v>-30.561540999999998</c:v>
                </c:pt>
                <c:pt idx="9538">
                  <c:v>-30.499922000000002</c:v>
                </c:pt>
                <c:pt idx="9539">
                  <c:v>-30.440604</c:v>
                </c:pt>
                <c:pt idx="9540">
                  <c:v>-30.384944999999998</c:v>
                </c:pt>
                <c:pt idx="9541">
                  <c:v>-30.334503000000002</c:v>
                </c:pt>
                <c:pt idx="9542">
                  <c:v>-30.133717000000001</c:v>
                </c:pt>
                <c:pt idx="9543">
                  <c:v>-30.133717000000001</c:v>
                </c:pt>
                <c:pt idx="9544">
                  <c:v>-30.133717000000001</c:v>
                </c:pt>
                <c:pt idx="9545">
                  <c:v>-30.081759000000002</c:v>
                </c:pt>
                <c:pt idx="9546">
                  <c:v>-30.055005000000001</c:v>
                </c:pt>
                <c:pt idx="9547">
                  <c:v>-30.034026000000001</c:v>
                </c:pt>
                <c:pt idx="9548">
                  <c:v>-30.016804</c:v>
                </c:pt>
                <c:pt idx="9549">
                  <c:v>-30.003710000000002</c:v>
                </c:pt>
                <c:pt idx="9550">
                  <c:v>-29.969574000000001</c:v>
                </c:pt>
                <c:pt idx="9551">
                  <c:v>-29.969574000000001</c:v>
                </c:pt>
                <c:pt idx="9552">
                  <c:v>-29.969574000000001</c:v>
                </c:pt>
                <c:pt idx="9553">
                  <c:v>-29.973022</c:v>
                </c:pt>
                <c:pt idx="9554">
                  <c:v>-29.979111</c:v>
                </c:pt>
                <c:pt idx="9555">
                  <c:v>-29.989015999999999</c:v>
                </c:pt>
                <c:pt idx="9556">
                  <c:v>-30.001916999999999</c:v>
                </c:pt>
                <c:pt idx="9557">
                  <c:v>-30.017833</c:v>
                </c:pt>
                <c:pt idx="9558">
                  <c:v>-30.112130000000001</c:v>
                </c:pt>
                <c:pt idx="9559">
                  <c:v>-30.112130000000001</c:v>
                </c:pt>
                <c:pt idx="9560">
                  <c:v>-30.112130000000001</c:v>
                </c:pt>
                <c:pt idx="9561">
                  <c:v>-30.158173999999999</c:v>
                </c:pt>
                <c:pt idx="9562">
                  <c:v>-30.191587999999999</c:v>
                </c:pt>
                <c:pt idx="9563">
                  <c:v>-30.228414999999998</c:v>
                </c:pt>
                <c:pt idx="9564">
                  <c:v>-30.268416999999999</c:v>
                </c:pt>
                <c:pt idx="9565">
                  <c:v>-30.310009000000001</c:v>
                </c:pt>
                <c:pt idx="9566">
                  <c:v>-30.512314</c:v>
                </c:pt>
                <c:pt idx="9567">
                  <c:v>-30.512314</c:v>
                </c:pt>
                <c:pt idx="9568">
                  <c:v>-30.512314</c:v>
                </c:pt>
                <c:pt idx="9569">
                  <c:v>-30.588833999999999</c:v>
                </c:pt>
                <c:pt idx="9570">
                  <c:v>-30.636873000000001</c:v>
                </c:pt>
                <c:pt idx="9571">
                  <c:v>-30.682212</c:v>
                </c:pt>
                <c:pt idx="9572">
                  <c:v>-30.724927000000001</c:v>
                </c:pt>
                <c:pt idx="9573">
                  <c:v>-30.762381000000001</c:v>
                </c:pt>
                <c:pt idx="9574">
                  <c:v>-30.878364999999999</c:v>
                </c:pt>
                <c:pt idx="9575">
                  <c:v>-30.878364999999999</c:v>
                </c:pt>
                <c:pt idx="9576">
                  <c:v>-30.878364999999999</c:v>
                </c:pt>
                <c:pt idx="9577">
                  <c:v>-30.892724999999999</c:v>
                </c:pt>
                <c:pt idx="9578">
                  <c:v>-30.887228</c:v>
                </c:pt>
                <c:pt idx="9579">
                  <c:v>-30.870279</c:v>
                </c:pt>
                <c:pt idx="9580">
                  <c:v>-30.841649</c:v>
                </c:pt>
                <c:pt idx="9581">
                  <c:v>-30.801390000000001</c:v>
                </c:pt>
                <c:pt idx="9582">
                  <c:v>-30.419402000000002</c:v>
                </c:pt>
                <c:pt idx="9583">
                  <c:v>-30.419402000000002</c:v>
                </c:pt>
                <c:pt idx="9584">
                  <c:v>-30.419402000000002</c:v>
                </c:pt>
                <c:pt idx="9585">
                  <c:v>-30.303467999999999</c:v>
                </c:pt>
                <c:pt idx="9586">
                  <c:v>-30.212475000000001</c:v>
                </c:pt>
                <c:pt idx="9587">
                  <c:v>-30.113979</c:v>
                </c:pt>
                <c:pt idx="9588">
                  <c:v>-30.008593000000001</c:v>
                </c:pt>
                <c:pt idx="9589">
                  <c:v>-29.899010000000001</c:v>
                </c:pt>
                <c:pt idx="9590">
                  <c:v>-29.393578000000002</c:v>
                </c:pt>
                <c:pt idx="9591">
                  <c:v>-29.393578000000002</c:v>
                </c:pt>
                <c:pt idx="9592">
                  <c:v>-29.393578000000002</c:v>
                </c:pt>
                <c:pt idx="9593">
                  <c:v>-29.195406999999999</c:v>
                </c:pt>
                <c:pt idx="9594">
                  <c:v>-29.076131</c:v>
                </c:pt>
                <c:pt idx="9595">
                  <c:v>-28.960208999999999</c:v>
                </c:pt>
                <c:pt idx="9596">
                  <c:v>-28.851337999999998</c:v>
                </c:pt>
                <c:pt idx="9597">
                  <c:v>-28.747001000000001</c:v>
                </c:pt>
                <c:pt idx="9598">
                  <c:v>-28.354904000000001</c:v>
                </c:pt>
                <c:pt idx="9599">
                  <c:v>-28.354904000000001</c:v>
                </c:pt>
                <c:pt idx="9600">
                  <c:v>-28.354904000000001</c:v>
                </c:pt>
                <c:pt idx="9601">
                  <c:v>-28.233598000000001</c:v>
                </c:pt>
                <c:pt idx="9602">
                  <c:v>-28.171116999999999</c:v>
                </c:pt>
                <c:pt idx="9603">
                  <c:v>-28.117366000000001</c:v>
                </c:pt>
                <c:pt idx="9604">
                  <c:v>-28.071669</c:v>
                </c:pt>
                <c:pt idx="9605">
                  <c:v>-28.035712</c:v>
                </c:pt>
                <c:pt idx="9606">
                  <c:v>-27.915794000000002</c:v>
                </c:pt>
                <c:pt idx="9607">
                  <c:v>-27.915794000000002</c:v>
                </c:pt>
                <c:pt idx="9608">
                  <c:v>-27.915794000000002</c:v>
                </c:pt>
                <c:pt idx="9609">
                  <c:v>-27.892391</c:v>
                </c:pt>
                <c:pt idx="9610">
                  <c:v>-27.883977000000002</c:v>
                </c:pt>
                <c:pt idx="9611">
                  <c:v>-27.879629000000001</c:v>
                </c:pt>
                <c:pt idx="9612">
                  <c:v>-27.879055999999999</c:v>
                </c:pt>
                <c:pt idx="9613">
                  <c:v>-27.881167999999999</c:v>
                </c:pt>
                <c:pt idx="9614">
                  <c:v>-27.905135999999999</c:v>
                </c:pt>
                <c:pt idx="9615">
                  <c:v>-27.914256999999999</c:v>
                </c:pt>
                <c:pt idx="9616">
                  <c:v>-27.924205000000001</c:v>
                </c:pt>
                <c:pt idx="9617">
                  <c:v>-27.934626000000002</c:v>
                </c:pt>
                <c:pt idx="9618">
                  <c:v>-27.945754000000001</c:v>
                </c:pt>
                <c:pt idx="9619">
                  <c:v>-27.957267999999999</c:v>
                </c:pt>
                <c:pt idx="9620">
                  <c:v>-27.969058</c:v>
                </c:pt>
                <c:pt idx="9621">
                  <c:v>-27.969058</c:v>
                </c:pt>
                <c:pt idx="9622">
                  <c:v>-28.001045000000001</c:v>
                </c:pt>
                <c:pt idx="9623">
                  <c:v>-28.001045000000001</c:v>
                </c:pt>
                <c:pt idx="9624">
                  <c:v>-28.001045000000001</c:v>
                </c:pt>
                <c:pt idx="9625">
                  <c:v>-28.021723000000001</c:v>
                </c:pt>
                <c:pt idx="9626">
                  <c:v>-28.034130000000001</c:v>
                </c:pt>
                <c:pt idx="9627">
                  <c:v>-28.046693000000001</c:v>
                </c:pt>
                <c:pt idx="9628">
                  <c:v>-28.059785999999999</c:v>
                </c:pt>
                <c:pt idx="9629">
                  <c:v>-28.073360999999998</c:v>
                </c:pt>
                <c:pt idx="9630">
                  <c:v>-28.087505</c:v>
                </c:pt>
                <c:pt idx="9631">
                  <c:v>-28.087505</c:v>
                </c:pt>
                <c:pt idx="9632">
                  <c:v>-28.087505</c:v>
                </c:pt>
                <c:pt idx="9633">
                  <c:v>-28.128945000000002</c:v>
                </c:pt>
                <c:pt idx="9634">
                  <c:v>-28.128945000000002</c:v>
                </c:pt>
                <c:pt idx="9635">
                  <c:v>-28.128945000000002</c:v>
                </c:pt>
                <c:pt idx="9636">
                  <c:v>-28.128945000000002</c:v>
                </c:pt>
                <c:pt idx="9637">
                  <c:v>-28.139354000000001</c:v>
                </c:pt>
                <c:pt idx="9638">
                  <c:v>-28.189412000000001</c:v>
                </c:pt>
                <c:pt idx="9639">
                  <c:v>-28.206686999999999</c:v>
                </c:pt>
                <c:pt idx="9640">
                  <c:v>-28.224948999999999</c:v>
                </c:pt>
                <c:pt idx="9641">
                  <c:v>-28.243933999999999</c:v>
                </c:pt>
                <c:pt idx="9642">
                  <c:v>-28.243933999999999</c:v>
                </c:pt>
                <c:pt idx="9643">
                  <c:v>-28.301342000000002</c:v>
                </c:pt>
                <c:pt idx="9644">
                  <c:v>-28.301342000000002</c:v>
                </c:pt>
                <c:pt idx="9645">
                  <c:v>-28.301342000000002</c:v>
                </c:pt>
                <c:pt idx="9646">
                  <c:v>-28.374186000000002</c:v>
                </c:pt>
                <c:pt idx="9647">
                  <c:v>-28.394227000000001</c:v>
                </c:pt>
                <c:pt idx="9648">
                  <c:v>-28.414173000000002</c:v>
                </c:pt>
                <c:pt idx="9649">
                  <c:v>-28.433923</c:v>
                </c:pt>
                <c:pt idx="9650">
                  <c:v>-28.433923</c:v>
                </c:pt>
                <c:pt idx="9651">
                  <c:v>-28.492084999999999</c:v>
                </c:pt>
                <c:pt idx="9652">
                  <c:v>-28.492084999999999</c:v>
                </c:pt>
                <c:pt idx="9653">
                  <c:v>-28.492084999999999</c:v>
                </c:pt>
                <c:pt idx="9654">
                  <c:v>-28.57394</c:v>
                </c:pt>
                <c:pt idx="9655">
                  <c:v>-28.57394</c:v>
                </c:pt>
                <c:pt idx="9656">
                  <c:v>-28.589113999999999</c:v>
                </c:pt>
                <c:pt idx="9657">
                  <c:v>-28.604595</c:v>
                </c:pt>
                <c:pt idx="9658">
                  <c:v>-28.604595</c:v>
                </c:pt>
                <c:pt idx="9659">
                  <c:v>-28.649168</c:v>
                </c:pt>
                <c:pt idx="9660">
                  <c:v>-28.649168</c:v>
                </c:pt>
                <c:pt idx="9661">
                  <c:v>-28.649168</c:v>
                </c:pt>
                <c:pt idx="9662">
                  <c:v>-28.710706999999999</c:v>
                </c:pt>
                <c:pt idx="9663">
                  <c:v>-28.710706999999999</c:v>
                </c:pt>
                <c:pt idx="9664">
                  <c:v>-28.723034999999999</c:v>
                </c:pt>
                <c:pt idx="9665">
                  <c:v>-28.735209000000001</c:v>
                </c:pt>
                <c:pt idx="9666">
                  <c:v>-28.735209000000001</c:v>
                </c:pt>
                <c:pt idx="9667">
                  <c:v>-28.771155</c:v>
                </c:pt>
                <c:pt idx="9668">
                  <c:v>-28.771155</c:v>
                </c:pt>
                <c:pt idx="9669">
                  <c:v>-28.771155</c:v>
                </c:pt>
                <c:pt idx="9670">
                  <c:v>-28.828157000000001</c:v>
                </c:pt>
                <c:pt idx="9671">
                  <c:v>-28.828157000000001</c:v>
                </c:pt>
                <c:pt idx="9672">
                  <c:v>-28.841418000000001</c:v>
                </c:pt>
                <c:pt idx="9673">
                  <c:v>-28.855055</c:v>
                </c:pt>
                <c:pt idx="9674">
                  <c:v>-28.855055</c:v>
                </c:pt>
                <c:pt idx="9675">
                  <c:v>-28.897874000000002</c:v>
                </c:pt>
                <c:pt idx="9676">
                  <c:v>-28.897874000000002</c:v>
                </c:pt>
                <c:pt idx="9677">
                  <c:v>-28.907084000000001</c:v>
                </c:pt>
                <c:pt idx="9678">
                  <c:v>-28.967801000000001</c:v>
                </c:pt>
                <c:pt idx="9679">
                  <c:v>-28.967801000000001</c:v>
                </c:pt>
                <c:pt idx="9680">
                  <c:v>-28.983018000000001</c:v>
                </c:pt>
                <c:pt idx="9681">
                  <c:v>-28.998861000000002</c:v>
                </c:pt>
                <c:pt idx="9682">
                  <c:v>-28.998861000000002</c:v>
                </c:pt>
                <c:pt idx="9683">
                  <c:v>-28.998861000000002</c:v>
                </c:pt>
                <c:pt idx="9684">
                  <c:v>-29.049377</c:v>
                </c:pt>
                <c:pt idx="9685">
                  <c:v>-29.049377</c:v>
                </c:pt>
                <c:pt idx="9686">
                  <c:v>-29.092313999999998</c:v>
                </c:pt>
                <c:pt idx="9687">
                  <c:v>-29.092313999999998</c:v>
                </c:pt>
                <c:pt idx="9688">
                  <c:v>-29.108774</c:v>
                </c:pt>
                <c:pt idx="9689">
                  <c:v>-29.125232</c:v>
                </c:pt>
                <c:pt idx="9690">
                  <c:v>-29.141670000000001</c:v>
                </c:pt>
                <c:pt idx="9691">
                  <c:v>-29.157412999999998</c:v>
                </c:pt>
                <c:pt idx="9692">
                  <c:v>-29.157412999999998</c:v>
                </c:pt>
                <c:pt idx="9693">
                  <c:v>-29.208409</c:v>
                </c:pt>
                <c:pt idx="9694">
                  <c:v>-29.251123</c:v>
                </c:pt>
                <c:pt idx="9695">
                  <c:v>-29.251123</c:v>
                </c:pt>
                <c:pt idx="9696">
                  <c:v>-29.267758000000001</c:v>
                </c:pt>
                <c:pt idx="9697">
                  <c:v>-29.284776999999998</c:v>
                </c:pt>
                <c:pt idx="9698">
                  <c:v>-29.302273</c:v>
                </c:pt>
                <c:pt idx="9699">
                  <c:v>-29.320065</c:v>
                </c:pt>
                <c:pt idx="9700">
                  <c:v>-29.320065</c:v>
                </c:pt>
                <c:pt idx="9701">
                  <c:v>-29.379473999999998</c:v>
                </c:pt>
                <c:pt idx="9702">
                  <c:v>-29.430399000000001</c:v>
                </c:pt>
                <c:pt idx="9703">
                  <c:v>-29.430399000000001</c:v>
                </c:pt>
                <c:pt idx="9704">
                  <c:v>-29.451053999999999</c:v>
                </c:pt>
                <c:pt idx="9705">
                  <c:v>-29.472581000000002</c:v>
                </c:pt>
                <c:pt idx="9706">
                  <c:v>-29.494634000000001</c:v>
                </c:pt>
                <c:pt idx="9707">
                  <c:v>-29.517154999999999</c:v>
                </c:pt>
                <c:pt idx="9708">
                  <c:v>-29.517154999999999</c:v>
                </c:pt>
                <c:pt idx="9709">
                  <c:v>-29.591666</c:v>
                </c:pt>
                <c:pt idx="9710">
                  <c:v>-29.650887999999998</c:v>
                </c:pt>
                <c:pt idx="9711">
                  <c:v>-29.650887999999998</c:v>
                </c:pt>
                <c:pt idx="9712">
                  <c:v>-29.674347000000001</c:v>
                </c:pt>
                <c:pt idx="9713">
                  <c:v>-29.697752000000001</c:v>
                </c:pt>
                <c:pt idx="9714">
                  <c:v>-29.72099</c:v>
                </c:pt>
                <c:pt idx="9715">
                  <c:v>-29.743935</c:v>
                </c:pt>
                <c:pt idx="9716">
                  <c:v>-29.743935</c:v>
                </c:pt>
                <c:pt idx="9717">
                  <c:v>-29.862449999999999</c:v>
                </c:pt>
                <c:pt idx="9718">
                  <c:v>-29.913039999999999</c:v>
                </c:pt>
                <c:pt idx="9719">
                  <c:v>-29.913039999999999</c:v>
                </c:pt>
                <c:pt idx="9720">
                  <c:v>-29.931885999999999</c:v>
                </c:pt>
                <c:pt idx="9721">
                  <c:v>-29.949615999999999</c:v>
                </c:pt>
                <c:pt idx="9722">
                  <c:v>-29.966182</c:v>
                </c:pt>
                <c:pt idx="9723">
                  <c:v>-29.981348000000001</c:v>
                </c:pt>
                <c:pt idx="9724">
                  <c:v>-29.981348000000001</c:v>
                </c:pt>
                <c:pt idx="9725">
                  <c:v>-30.026745999999999</c:v>
                </c:pt>
                <c:pt idx="9726">
                  <c:v>-30.056788000000001</c:v>
                </c:pt>
                <c:pt idx="9727">
                  <c:v>-30.056788000000001</c:v>
                </c:pt>
                <c:pt idx="9728">
                  <c:v>-30.065629000000001</c:v>
                </c:pt>
                <c:pt idx="9729">
                  <c:v>-30.073796999999999</c:v>
                </c:pt>
                <c:pt idx="9730">
                  <c:v>-30.080929000000001</c:v>
                </c:pt>
                <c:pt idx="9731">
                  <c:v>-30.087081999999999</c:v>
                </c:pt>
                <c:pt idx="9732">
                  <c:v>-30.087081999999999</c:v>
                </c:pt>
                <c:pt idx="9733">
                  <c:v>-30.103570000000001</c:v>
                </c:pt>
                <c:pt idx="9734">
                  <c:v>-30.112563000000002</c:v>
                </c:pt>
                <c:pt idx="9735">
                  <c:v>-30.112563000000002</c:v>
                </c:pt>
                <c:pt idx="9736">
                  <c:v>-30.115117000000001</c:v>
                </c:pt>
                <c:pt idx="9737">
                  <c:v>-30.117356000000001</c:v>
                </c:pt>
                <c:pt idx="9738">
                  <c:v>-30.119375999999999</c:v>
                </c:pt>
                <c:pt idx="9739">
                  <c:v>-30.121271</c:v>
                </c:pt>
                <c:pt idx="9740">
                  <c:v>-30.121271</c:v>
                </c:pt>
                <c:pt idx="9741">
                  <c:v>-30.126553999999999</c:v>
                </c:pt>
                <c:pt idx="9742">
                  <c:v>-30.136810000000001</c:v>
                </c:pt>
                <c:pt idx="9743">
                  <c:v>-30.136810000000001</c:v>
                </c:pt>
                <c:pt idx="9744">
                  <c:v>-30.139503000000001</c:v>
                </c:pt>
                <c:pt idx="9745">
                  <c:v>-30.142292999999999</c:v>
                </c:pt>
                <c:pt idx="9746">
                  <c:v>-30.142292999999999</c:v>
                </c:pt>
                <c:pt idx="9747">
                  <c:v>-30.149692000000002</c:v>
                </c:pt>
                <c:pt idx="9748">
                  <c:v>-30.149692000000002</c:v>
                </c:pt>
                <c:pt idx="9749">
                  <c:v>-30.151519</c:v>
                </c:pt>
                <c:pt idx="9750">
                  <c:v>-30.161677999999998</c:v>
                </c:pt>
                <c:pt idx="9751">
                  <c:v>-30.161677999999998</c:v>
                </c:pt>
                <c:pt idx="9752">
                  <c:v>-30.163858000000001</c:v>
                </c:pt>
                <c:pt idx="9753">
                  <c:v>-30.165934</c:v>
                </c:pt>
                <c:pt idx="9754">
                  <c:v>-30.165934</c:v>
                </c:pt>
                <c:pt idx="9755">
                  <c:v>-30.17014</c:v>
                </c:pt>
                <c:pt idx="9756">
                  <c:v>-30.17014</c:v>
                </c:pt>
                <c:pt idx="9757">
                  <c:v>-30.17136</c:v>
                </c:pt>
                <c:pt idx="9758">
                  <c:v>-30.174595</c:v>
                </c:pt>
                <c:pt idx="9759">
                  <c:v>-30.174595</c:v>
                </c:pt>
                <c:pt idx="9760">
                  <c:v>-30.174790000000002</c:v>
                </c:pt>
                <c:pt idx="9761">
                  <c:v>-30.174885</c:v>
                </c:pt>
                <c:pt idx="9762">
                  <c:v>-30.174885</c:v>
                </c:pt>
                <c:pt idx="9763">
                  <c:v>-30.173186000000001</c:v>
                </c:pt>
                <c:pt idx="9764">
                  <c:v>-30.173186000000001</c:v>
                </c:pt>
                <c:pt idx="9765">
                  <c:v>-30.173217000000001</c:v>
                </c:pt>
                <c:pt idx="9766">
                  <c:v>-30.173725999999998</c:v>
                </c:pt>
                <c:pt idx="9767">
                  <c:v>-30.173725999999998</c:v>
                </c:pt>
                <c:pt idx="9768">
                  <c:v>-30.174897999999999</c:v>
                </c:pt>
                <c:pt idx="9769">
                  <c:v>-30.176793</c:v>
                </c:pt>
                <c:pt idx="9770">
                  <c:v>-30.176793</c:v>
                </c:pt>
                <c:pt idx="9771">
                  <c:v>-30.183741999999999</c:v>
                </c:pt>
                <c:pt idx="9772">
                  <c:v>-30.183741999999999</c:v>
                </c:pt>
                <c:pt idx="9773">
                  <c:v>-30.185566000000001</c:v>
                </c:pt>
                <c:pt idx="9774">
                  <c:v>-30.209907000000001</c:v>
                </c:pt>
                <c:pt idx="9775">
                  <c:v>-30.209907000000001</c:v>
                </c:pt>
                <c:pt idx="9776">
                  <c:v>-30.219069999999999</c:v>
                </c:pt>
                <c:pt idx="9777">
                  <c:v>-30.230041</c:v>
                </c:pt>
                <c:pt idx="9778">
                  <c:v>-30.230041</c:v>
                </c:pt>
                <c:pt idx="9779">
                  <c:v>-30.269646000000002</c:v>
                </c:pt>
                <c:pt idx="9780">
                  <c:v>-30.269646000000002</c:v>
                </c:pt>
                <c:pt idx="9781">
                  <c:v>-30.278153</c:v>
                </c:pt>
                <c:pt idx="9782">
                  <c:v>-30.339428999999999</c:v>
                </c:pt>
                <c:pt idx="9783">
                  <c:v>-30.339428999999999</c:v>
                </c:pt>
                <c:pt idx="9784">
                  <c:v>-30.356300999999998</c:v>
                </c:pt>
                <c:pt idx="9785">
                  <c:v>-30.373059999999999</c:v>
                </c:pt>
                <c:pt idx="9786">
                  <c:v>-30.373059999999999</c:v>
                </c:pt>
                <c:pt idx="9787">
                  <c:v>-30.428391000000001</c:v>
                </c:pt>
                <c:pt idx="9788">
                  <c:v>-30.428391000000001</c:v>
                </c:pt>
                <c:pt idx="9789">
                  <c:v>-30.438202</c:v>
                </c:pt>
                <c:pt idx="9790">
                  <c:v>-30.494005999999999</c:v>
                </c:pt>
                <c:pt idx="9791">
                  <c:v>-30.503827000000001</c:v>
                </c:pt>
                <c:pt idx="9792">
                  <c:v>-30.503827000000001</c:v>
                </c:pt>
                <c:pt idx="9793">
                  <c:v>-30.512156999999998</c:v>
                </c:pt>
                <c:pt idx="9794">
                  <c:v>-30.512156999999998</c:v>
                </c:pt>
                <c:pt idx="9795">
                  <c:v>-30.530844999999999</c:v>
                </c:pt>
                <c:pt idx="9796">
                  <c:v>-30.530844999999999</c:v>
                </c:pt>
                <c:pt idx="9797">
                  <c:v>-30.532807999999999</c:v>
                </c:pt>
                <c:pt idx="9798">
                  <c:v>-30.521000999999998</c:v>
                </c:pt>
                <c:pt idx="9799">
                  <c:v>-30.512090000000001</c:v>
                </c:pt>
                <c:pt idx="9800">
                  <c:v>-30.500895</c:v>
                </c:pt>
                <c:pt idx="9801">
                  <c:v>-30.500895</c:v>
                </c:pt>
                <c:pt idx="9802">
                  <c:v>-30.500895</c:v>
                </c:pt>
                <c:pt idx="9803">
                  <c:v>-30.453569999999999</c:v>
                </c:pt>
                <c:pt idx="9804">
                  <c:v>-30.453569999999999</c:v>
                </c:pt>
                <c:pt idx="9805">
                  <c:v>-30.444938</c:v>
                </c:pt>
                <c:pt idx="9806">
                  <c:v>-30.36458</c:v>
                </c:pt>
                <c:pt idx="9807">
                  <c:v>-30.339585</c:v>
                </c:pt>
                <c:pt idx="9808">
                  <c:v>-30.314933</c:v>
                </c:pt>
                <c:pt idx="9809">
                  <c:v>-30.314933</c:v>
                </c:pt>
                <c:pt idx="9810">
                  <c:v>-30.314933</c:v>
                </c:pt>
                <c:pt idx="9811">
                  <c:v>-30.216760000000001</c:v>
                </c:pt>
                <c:pt idx="9812">
                  <c:v>-30.216760000000001</c:v>
                </c:pt>
                <c:pt idx="9813">
                  <c:v>-30.201756</c:v>
                </c:pt>
                <c:pt idx="9814">
                  <c:v>-30.083649000000001</c:v>
                </c:pt>
                <c:pt idx="9815">
                  <c:v>-30.05321</c:v>
                </c:pt>
                <c:pt idx="9816">
                  <c:v>-30.025772</c:v>
                </c:pt>
                <c:pt idx="9817">
                  <c:v>-30.025772</c:v>
                </c:pt>
                <c:pt idx="9818">
                  <c:v>-30.025772</c:v>
                </c:pt>
                <c:pt idx="9819">
                  <c:v>-29.913824999999999</c:v>
                </c:pt>
                <c:pt idx="9820">
                  <c:v>-29.913824999999999</c:v>
                </c:pt>
                <c:pt idx="9821">
                  <c:v>-29.900171</c:v>
                </c:pt>
                <c:pt idx="9822">
                  <c:v>-29.798252000000002</c:v>
                </c:pt>
                <c:pt idx="9823">
                  <c:v>-29.780093000000001</c:v>
                </c:pt>
                <c:pt idx="9824">
                  <c:v>-29.762142000000001</c:v>
                </c:pt>
                <c:pt idx="9825">
                  <c:v>-29.762142000000001</c:v>
                </c:pt>
                <c:pt idx="9826">
                  <c:v>-29.762142000000001</c:v>
                </c:pt>
                <c:pt idx="9827">
                  <c:v>-29.679134999999999</c:v>
                </c:pt>
                <c:pt idx="9828">
                  <c:v>-29.679134999999999</c:v>
                </c:pt>
                <c:pt idx="9829">
                  <c:v>-29.672626999999999</c:v>
                </c:pt>
                <c:pt idx="9830">
                  <c:v>-29.615697999999998</c:v>
                </c:pt>
                <c:pt idx="9831">
                  <c:v>-29.601842000000001</c:v>
                </c:pt>
                <c:pt idx="9832">
                  <c:v>-29.587644999999998</c:v>
                </c:pt>
                <c:pt idx="9833">
                  <c:v>-29.587644999999998</c:v>
                </c:pt>
                <c:pt idx="9834">
                  <c:v>-29.587644999999998</c:v>
                </c:pt>
                <c:pt idx="9835">
                  <c:v>-29.27083</c:v>
                </c:pt>
                <c:pt idx="9836">
                  <c:v>-29.27083</c:v>
                </c:pt>
                <c:pt idx="9837">
                  <c:v>-29.259869999999999</c:v>
                </c:pt>
                <c:pt idx="9838">
                  <c:v>-29.150575</c:v>
                </c:pt>
                <c:pt idx="9839">
                  <c:v>-29.114841999999999</c:v>
                </c:pt>
                <c:pt idx="9840">
                  <c:v>-29.075334000000002</c:v>
                </c:pt>
                <c:pt idx="9841">
                  <c:v>-29.075334000000002</c:v>
                </c:pt>
                <c:pt idx="9842">
                  <c:v>-29.075334000000002</c:v>
                </c:pt>
                <c:pt idx="9843">
                  <c:v>-28.643660000000001</c:v>
                </c:pt>
                <c:pt idx="9844">
                  <c:v>-28.643660000000001</c:v>
                </c:pt>
                <c:pt idx="9845">
                  <c:v>-28.62283</c:v>
                </c:pt>
                <c:pt idx="9846">
                  <c:v>-28.393118000000001</c:v>
                </c:pt>
                <c:pt idx="9847">
                  <c:v>-28.322804000000001</c:v>
                </c:pt>
                <c:pt idx="9848">
                  <c:v>-28.244785</c:v>
                </c:pt>
                <c:pt idx="9849">
                  <c:v>-28.244785</c:v>
                </c:pt>
                <c:pt idx="9850">
                  <c:v>-28.244785</c:v>
                </c:pt>
                <c:pt idx="9851">
                  <c:v>-27.913596999999999</c:v>
                </c:pt>
                <c:pt idx="9852">
                  <c:v>-27.913596999999999</c:v>
                </c:pt>
                <c:pt idx="9853">
                  <c:v>-27.86401</c:v>
                </c:pt>
                <c:pt idx="9854">
                  <c:v>-27.510165000000001</c:v>
                </c:pt>
                <c:pt idx="9855">
                  <c:v>-27.423297000000002</c:v>
                </c:pt>
                <c:pt idx="9856">
                  <c:v>-27.345642000000002</c:v>
                </c:pt>
                <c:pt idx="9857">
                  <c:v>-27.345642000000002</c:v>
                </c:pt>
                <c:pt idx="9858">
                  <c:v>-27.345642000000002</c:v>
                </c:pt>
                <c:pt idx="9859">
                  <c:v>-27.036861999999999</c:v>
                </c:pt>
                <c:pt idx="9860">
                  <c:v>-27.036861999999999</c:v>
                </c:pt>
                <c:pt idx="9861">
                  <c:v>-26.996255999999999</c:v>
                </c:pt>
                <c:pt idx="9862">
                  <c:v>-26.761032</c:v>
                </c:pt>
                <c:pt idx="9863">
                  <c:v>-26.726277</c:v>
                </c:pt>
                <c:pt idx="9864">
                  <c:v>-26.694109000000001</c:v>
                </c:pt>
                <c:pt idx="9865">
                  <c:v>-26.694109000000001</c:v>
                </c:pt>
                <c:pt idx="9866">
                  <c:v>-26.694109000000001</c:v>
                </c:pt>
                <c:pt idx="9867">
                  <c:v>-26.590648999999999</c:v>
                </c:pt>
                <c:pt idx="9868">
                  <c:v>-26.590648999999999</c:v>
                </c:pt>
                <c:pt idx="9869">
                  <c:v>-26.588612000000001</c:v>
                </c:pt>
                <c:pt idx="9870">
                  <c:v>-26.718845999999999</c:v>
                </c:pt>
                <c:pt idx="9871">
                  <c:v>-26.718845999999999</c:v>
                </c:pt>
                <c:pt idx="9872">
                  <c:v>-26.718845999999999</c:v>
                </c:pt>
                <c:pt idx="9873">
                  <c:v>-26.886838999999998</c:v>
                </c:pt>
                <c:pt idx="9874">
                  <c:v>-26.886838999999998</c:v>
                </c:pt>
                <c:pt idx="9875">
                  <c:v>-26.920670000000001</c:v>
                </c:pt>
                <c:pt idx="9876">
                  <c:v>-27.034927</c:v>
                </c:pt>
                <c:pt idx="9877">
                  <c:v>-27.085267999999999</c:v>
                </c:pt>
                <c:pt idx="9878">
                  <c:v>-27.202589</c:v>
                </c:pt>
                <c:pt idx="9879">
                  <c:v>-27.202589</c:v>
                </c:pt>
                <c:pt idx="9880">
                  <c:v>-27.202589</c:v>
                </c:pt>
                <c:pt idx="9881">
                  <c:v>-27.297072</c:v>
                </c:pt>
                <c:pt idx="9882">
                  <c:v>-27.297072</c:v>
                </c:pt>
                <c:pt idx="9883">
                  <c:v>-27.309995000000001</c:v>
                </c:pt>
                <c:pt idx="9884">
                  <c:v>-27.313763000000002</c:v>
                </c:pt>
                <c:pt idx="9885">
                  <c:v>-27.316545999999999</c:v>
                </c:pt>
                <c:pt idx="9886">
                  <c:v>-27.350850000000001</c:v>
                </c:pt>
                <c:pt idx="9887">
                  <c:v>-27.350850000000001</c:v>
                </c:pt>
                <c:pt idx="9888">
                  <c:v>-27.350850000000001</c:v>
                </c:pt>
                <c:pt idx="9889">
                  <c:v>-27.450137000000002</c:v>
                </c:pt>
                <c:pt idx="9890">
                  <c:v>-27.450137000000002</c:v>
                </c:pt>
                <c:pt idx="9891">
                  <c:v>-27.512651999999999</c:v>
                </c:pt>
                <c:pt idx="9892">
                  <c:v>-27.565881000000001</c:v>
                </c:pt>
                <c:pt idx="9893">
                  <c:v>-27.63</c:v>
                </c:pt>
                <c:pt idx="9894">
                  <c:v>-27.884944000000001</c:v>
                </c:pt>
                <c:pt idx="9895">
                  <c:v>-27.884944000000001</c:v>
                </c:pt>
                <c:pt idx="9896">
                  <c:v>-27.884944000000001</c:v>
                </c:pt>
                <c:pt idx="9897">
                  <c:v>-28.260045999999999</c:v>
                </c:pt>
                <c:pt idx="9898">
                  <c:v>-28.260045999999999</c:v>
                </c:pt>
                <c:pt idx="9899">
                  <c:v>-28.445492999999999</c:v>
                </c:pt>
                <c:pt idx="9900">
                  <c:v>-28.573359</c:v>
                </c:pt>
                <c:pt idx="9901">
                  <c:v>-28.703607000000002</c:v>
                </c:pt>
                <c:pt idx="9902">
                  <c:v>-29.097633999999999</c:v>
                </c:pt>
                <c:pt idx="9903">
                  <c:v>-29.097633999999999</c:v>
                </c:pt>
                <c:pt idx="9904">
                  <c:v>-29.097633999999999</c:v>
                </c:pt>
                <c:pt idx="9905">
                  <c:v>-29.543527000000001</c:v>
                </c:pt>
                <c:pt idx="9906">
                  <c:v>-29.543527000000001</c:v>
                </c:pt>
                <c:pt idx="9907">
                  <c:v>-29.71997</c:v>
                </c:pt>
                <c:pt idx="9908">
                  <c:v>-29.825111</c:v>
                </c:pt>
                <c:pt idx="9909">
                  <c:v>-29.923894000000001</c:v>
                </c:pt>
                <c:pt idx="9910">
                  <c:v>-30.167764999999999</c:v>
                </c:pt>
                <c:pt idx="9911">
                  <c:v>-30.167764999999999</c:v>
                </c:pt>
                <c:pt idx="9912">
                  <c:v>-30.167764999999999</c:v>
                </c:pt>
                <c:pt idx="9913">
                  <c:v>-30.418077</c:v>
                </c:pt>
                <c:pt idx="9914">
                  <c:v>-30.418077</c:v>
                </c:pt>
                <c:pt idx="9915">
                  <c:v>-30.504491999999999</c:v>
                </c:pt>
                <c:pt idx="9916">
                  <c:v>-30.554122</c:v>
                </c:pt>
                <c:pt idx="9917">
                  <c:v>-30.599478000000001</c:v>
                </c:pt>
                <c:pt idx="9918">
                  <c:v>-30.713660000000001</c:v>
                </c:pt>
                <c:pt idx="9919">
                  <c:v>-30.713660000000001</c:v>
                </c:pt>
                <c:pt idx="9920">
                  <c:v>-30.713660000000001</c:v>
                </c:pt>
                <c:pt idx="9921">
                  <c:v>-30.842528000000001</c:v>
                </c:pt>
                <c:pt idx="9922">
                  <c:v>-30.842528000000001</c:v>
                </c:pt>
                <c:pt idx="9923">
                  <c:v>-30.884397</c:v>
                </c:pt>
                <c:pt idx="9924">
                  <c:v>-30.910377</c:v>
                </c:pt>
                <c:pt idx="9925">
                  <c:v>-30.934971999999998</c:v>
                </c:pt>
                <c:pt idx="9926">
                  <c:v>-31.013981000000001</c:v>
                </c:pt>
                <c:pt idx="9927">
                  <c:v>-31.013981000000001</c:v>
                </c:pt>
                <c:pt idx="9928">
                  <c:v>-31.013981000000001</c:v>
                </c:pt>
                <c:pt idx="9929">
                  <c:v>-31.113662999999999</c:v>
                </c:pt>
                <c:pt idx="9930">
                  <c:v>-31.113662999999999</c:v>
                </c:pt>
                <c:pt idx="9931">
                  <c:v>-31.150986</c:v>
                </c:pt>
                <c:pt idx="9932">
                  <c:v>-31.177779000000001</c:v>
                </c:pt>
                <c:pt idx="9933">
                  <c:v>-31.205817</c:v>
                </c:pt>
                <c:pt idx="9934">
                  <c:v>-31.302838999999999</c:v>
                </c:pt>
                <c:pt idx="9935">
                  <c:v>-31.302838999999999</c:v>
                </c:pt>
                <c:pt idx="9936">
                  <c:v>-31.302838999999999</c:v>
                </c:pt>
                <c:pt idx="9937">
                  <c:v>-31.302838999999999</c:v>
                </c:pt>
                <c:pt idx="9938">
                  <c:v>-31.431981</c:v>
                </c:pt>
                <c:pt idx="9939">
                  <c:v>-31.431981</c:v>
                </c:pt>
                <c:pt idx="9940">
                  <c:v>-31.431981</c:v>
                </c:pt>
                <c:pt idx="9941">
                  <c:v>-31.431981</c:v>
                </c:pt>
                <c:pt idx="9942">
                  <c:v>-31.564233999999999</c:v>
                </c:pt>
                <c:pt idx="9943">
                  <c:v>-31.605982000000001</c:v>
                </c:pt>
                <c:pt idx="9944">
                  <c:v>-31.649403</c:v>
                </c:pt>
                <c:pt idx="9945">
                  <c:v>-31.69286</c:v>
                </c:pt>
                <c:pt idx="9946">
                  <c:v>-31.69286</c:v>
                </c:pt>
                <c:pt idx="9947">
                  <c:v>-31.69286</c:v>
                </c:pt>
                <c:pt idx="9948">
                  <c:v>-31.849074999999999</c:v>
                </c:pt>
                <c:pt idx="9949">
                  <c:v>-31.849074999999999</c:v>
                </c:pt>
                <c:pt idx="9950">
                  <c:v>-32.034030000000001</c:v>
                </c:pt>
                <c:pt idx="9951">
                  <c:v>-32.098087999999997</c:v>
                </c:pt>
                <c:pt idx="9952">
                  <c:v>-32.167726999999999</c:v>
                </c:pt>
                <c:pt idx="9953">
                  <c:v>-32.242801999999998</c:v>
                </c:pt>
                <c:pt idx="9954">
                  <c:v>-32.242801999999998</c:v>
                </c:pt>
                <c:pt idx="9955">
                  <c:v>-32.495583000000003</c:v>
                </c:pt>
                <c:pt idx="9956">
                  <c:v>-32.495583000000003</c:v>
                </c:pt>
                <c:pt idx="9957">
                  <c:v>-32.495583000000003</c:v>
                </c:pt>
                <c:pt idx="9958">
                  <c:v>-32.799342000000003</c:v>
                </c:pt>
                <c:pt idx="9959">
                  <c:v>-32.892960000000002</c:v>
                </c:pt>
                <c:pt idx="9960">
                  <c:v>-32.988843000000003</c:v>
                </c:pt>
                <c:pt idx="9961">
                  <c:v>-33.086303000000001</c:v>
                </c:pt>
                <c:pt idx="9962">
                  <c:v>-33.086303000000001</c:v>
                </c:pt>
                <c:pt idx="9963">
                  <c:v>-33.086303000000001</c:v>
                </c:pt>
                <c:pt idx="9964">
                  <c:v>-33.393199000000003</c:v>
                </c:pt>
                <c:pt idx="9965">
                  <c:v>-33.393199000000003</c:v>
                </c:pt>
                <c:pt idx="9966">
                  <c:v>-33.710062999999998</c:v>
                </c:pt>
                <c:pt idx="9967">
                  <c:v>-33.795141000000001</c:v>
                </c:pt>
                <c:pt idx="9968">
                  <c:v>-33.872002000000002</c:v>
                </c:pt>
                <c:pt idx="9969">
                  <c:v>-33.945960999999997</c:v>
                </c:pt>
                <c:pt idx="9970">
                  <c:v>-33.945960999999997</c:v>
                </c:pt>
                <c:pt idx="9971">
                  <c:v>-34.289051000000001</c:v>
                </c:pt>
                <c:pt idx="9972">
                  <c:v>-34.289051000000001</c:v>
                </c:pt>
                <c:pt idx="9973">
                  <c:v>-34.289051000000001</c:v>
                </c:pt>
                <c:pt idx="9974">
                  <c:v>-34.447578</c:v>
                </c:pt>
                <c:pt idx="9975">
                  <c:v>-34.484321000000001</c:v>
                </c:pt>
                <c:pt idx="9976">
                  <c:v>-34.516953000000001</c:v>
                </c:pt>
                <c:pt idx="9977">
                  <c:v>-34.545485999999997</c:v>
                </c:pt>
                <c:pt idx="9978">
                  <c:v>-34.545485999999997</c:v>
                </c:pt>
                <c:pt idx="9979">
                  <c:v>-34.611776999999996</c:v>
                </c:pt>
                <c:pt idx="9980">
                  <c:v>-34.611776999999996</c:v>
                </c:pt>
                <c:pt idx="9981">
                  <c:v>-34.611776999999996</c:v>
                </c:pt>
                <c:pt idx="9982">
                  <c:v>-34.629153000000002</c:v>
                </c:pt>
                <c:pt idx="9983">
                  <c:v>-34.626635999999998</c:v>
                </c:pt>
                <c:pt idx="9984">
                  <c:v>-34.621710999999998</c:v>
                </c:pt>
                <c:pt idx="9985">
                  <c:v>-34.614992999999998</c:v>
                </c:pt>
                <c:pt idx="9986">
                  <c:v>-34.614992999999998</c:v>
                </c:pt>
                <c:pt idx="9987">
                  <c:v>-34.579062999999998</c:v>
                </c:pt>
                <c:pt idx="9988">
                  <c:v>-34.579062999999998</c:v>
                </c:pt>
                <c:pt idx="9989">
                  <c:v>-34.579062999999998</c:v>
                </c:pt>
                <c:pt idx="9990">
                  <c:v>-34.538834000000001</c:v>
                </c:pt>
                <c:pt idx="9991">
                  <c:v>-34.533988999999998</c:v>
                </c:pt>
                <c:pt idx="9992">
                  <c:v>-34.533482999999997</c:v>
                </c:pt>
                <c:pt idx="9993">
                  <c:v>-34.537913000000003</c:v>
                </c:pt>
                <c:pt idx="9994">
                  <c:v>-34.537913000000003</c:v>
                </c:pt>
                <c:pt idx="9995">
                  <c:v>-34.557662999999998</c:v>
                </c:pt>
                <c:pt idx="9996">
                  <c:v>-34.557662999999998</c:v>
                </c:pt>
                <c:pt idx="9997">
                  <c:v>-34.557662999999998</c:v>
                </c:pt>
                <c:pt idx="9998">
                  <c:v>-34.739601999999998</c:v>
                </c:pt>
                <c:pt idx="9999">
                  <c:v>-34.739601999999998</c:v>
                </c:pt>
                <c:pt idx="10000">
                  <c:v>-34.739601999999998</c:v>
                </c:pt>
                <c:pt idx="10001">
                  <c:v>-34.872537000000001</c:v>
                </c:pt>
                <c:pt idx="10002">
                  <c:v>-34.872537000000001</c:v>
                </c:pt>
                <c:pt idx="10003">
                  <c:v>-34.872537000000001</c:v>
                </c:pt>
                <c:pt idx="10004">
                  <c:v>-34.948788999999998</c:v>
                </c:pt>
                <c:pt idx="10005">
                  <c:v>-34.997127999999996</c:v>
                </c:pt>
                <c:pt idx="10006">
                  <c:v>-35.145254000000001</c:v>
                </c:pt>
                <c:pt idx="10007">
                  <c:v>-35.195838999999999</c:v>
                </c:pt>
                <c:pt idx="10008">
                  <c:v>-35.195838999999999</c:v>
                </c:pt>
                <c:pt idx="10009">
                  <c:v>-35.349240000000002</c:v>
                </c:pt>
                <c:pt idx="10010">
                  <c:v>-35.349240000000002</c:v>
                </c:pt>
                <c:pt idx="10011">
                  <c:v>-35.349240000000002</c:v>
                </c:pt>
                <c:pt idx="10012">
                  <c:v>-35.430312000000001</c:v>
                </c:pt>
                <c:pt idx="10013">
                  <c:v>-35.478323000000003</c:v>
                </c:pt>
                <c:pt idx="10014">
                  <c:v>-35.619729999999997</c:v>
                </c:pt>
                <c:pt idx="10015">
                  <c:v>-35.668025</c:v>
                </c:pt>
                <c:pt idx="10016">
                  <c:v>-35.668025</c:v>
                </c:pt>
                <c:pt idx="10017">
                  <c:v>-35.818539999999999</c:v>
                </c:pt>
                <c:pt idx="10018">
                  <c:v>-35.818539999999999</c:v>
                </c:pt>
                <c:pt idx="10019">
                  <c:v>-35.818539999999999</c:v>
                </c:pt>
                <c:pt idx="10020">
                  <c:v>-35.900236</c:v>
                </c:pt>
                <c:pt idx="10021">
                  <c:v>-35.953479000000002</c:v>
                </c:pt>
                <c:pt idx="10022">
                  <c:v>-36.123202999999997</c:v>
                </c:pt>
                <c:pt idx="10023">
                  <c:v>-36.180844</c:v>
                </c:pt>
                <c:pt idx="10024">
                  <c:v>-36.180844</c:v>
                </c:pt>
                <c:pt idx="10025">
                  <c:v>-36.373629999999999</c:v>
                </c:pt>
                <c:pt idx="10026">
                  <c:v>-36.373629999999999</c:v>
                </c:pt>
                <c:pt idx="10027">
                  <c:v>-36.373629999999999</c:v>
                </c:pt>
                <c:pt idx="10028">
                  <c:v>-36.481229999999996</c:v>
                </c:pt>
                <c:pt idx="10029">
                  <c:v>-36.546638999999999</c:v>
                </c:pt>
                <c:pt idx="10030">
                  <c:v>-36.728124000000001</c:v>
                </c:pt>
                <c:pt idx="10031">
                  <c:v>-36.779491</c:v>
                </c:pt>
                <c:pt idx="10032">
                  <c:v>-36.779491</c:v>
                </c:pt>
                <c:pt idx="10033">
                  <c:v>-36.919455999999997</c:v>
                </c:pt>
                <c:pt idx="10034">
                  <c:v>-36.919455999999997</c:v>
                </c:pt>
                <c:pt idx="10035">
                  <c:v>-36.919455999999997</c:v>
                </c:pt>
                <c:pt idx="10036">
                  <c:v>-36.973869000000001</c:v>
                </c:pt>
                <c:pt idx="10037">
                  <c:v>-36.996321000000002</c:v>
                </c:pt>
                <c:pt idx="10038">
                  <c:v>-37.008276000000002</c:v>
                </c:pt>
                <c:pt idx="10039">
                  <c:v>-37.008276000000002</c:v>
                </c:pt>
                <c:pt idx="10040">
                  <c:v>-37.008276000000002</c:v>
                </c:pt>
                <c:pt idx="10041">
                  <c:v>-36.945573000000003</c:v>
                </c:pt>
                <c:pt idx="10042">
                  <c:v>-36.945573000000003</c:v>
                </c:pt>
                <c:pt idx="10043">
                  <c:v>-36.929569999999998</c:v>
                </c:pt>
                <c:pt idx="10044">
                  <c:v>-36.895057999999999</c:v>
                </c:pt>
                <c:pt idx="10045">
                  <c:v>-36.854574999999997</c:v>
                </c:pt>
                <c:pt idx="10046">
                  <c:v>-36.614410999999997</c:v>
                </c:pt>
                <c:pt idx="10047">
                  <c:v>-36.614410999999997</c:v>
                </c:pt>
                <c:pt idx="10048">
                  <c:v>-36.614410999999997</c:v>
                </c:pt>
                <c:pt idx="10049">
                  <c:v>-36.364221999999998</c:v>
                </c:pt>
                <c:pt idx="10050">
                  <c:v>-36.364221999999998</c:v>
                </c:pt>
                <c:pt idx="10051">
                  <c:v>-36.316313000000001</c:v>
                </c:pt>
                <c:pt idx="10052">
                  <c:v>-36.231470999999999</c:v>
                </c:pt>
                <c:pt idx="10053">
                  <c:v>-36.138993999999997</c:v>
                </c:pt>
                <c:pt idx="10054">
                  <c:v>-35.711171</c:v>
                </c:pt>
                <c:pt idx="10055">
                  <c:v>-35.711171</c:v>
                </c:pt>
                <c:pt idx="10056">
                  <c:v>-35.711171</c:v>
                </c:pt>
                <c:pt idx="10057">
                  <c:v>-35.299791999999997</c:v>
                </c:pt>
                <c:pt idx="10058">
                  <c:v>-35.299791999999997</c:v>
                </c:pt>
                <c:pt idx="10059">
                  <c:v>-35.223714999999999</c:v>
                </c:pt>
                <c:pt idx="10060">
                  <c:v>-35.090479999999999</c:v>
                </c:pt>
                <c:pt idx="10061">
                  <c:v>-34.952958000000002</c:v>
                </c:pt>
                <c:pt idx="10062">
                  <c:v>-34.380966000000001</c:v>
                </c:pt>
                <c:pt idx="10063">
                  <c:v>-34.380966000000001</c:v>
                </c:pt>
                <c:pt idx="10064">
                  <c:v>-34.380966000000001</c:v>
                </c:pt>
                <c:pt idx="10065">
                  <c:v>-33.884365000000003</c:v>
                </c:pt>
                <c:pt idx="10066">
                  <c:v>-33.884365000000003</c:v>
                </c:pt>
                <c:pt idx="10067">
                  <c:v>-33.790849000000001</c:v>
                </c:pt>
                <c:pt idx="10068">
                  <c:v>-33.653613999999997</c:v>
                </c:pt>
                <c:pt idx="10069">
                  <c:v>-33.514066</c:v>
                </c:pt>
                <c:pt idx="10070">
                  <c:v>-32.567255000000003</c:v>
                </c:pt>
                <c:pt idx="10071">
                  <c:v>-32.501947000000001</c:v>
                </c:pt>
                <c:pt idx="10072">
                  <c:v>-32.443412000000002</c:v>
                </c:pt>
                <c:pt idx="10073">
                  <c:v>-32.392989999999998</c:v>
                </c:pt>
                <c:pt idx="10074">
                  <c:v>-32.350921</c:v>
                </c:pt>
                <c:pt idx="10075">
                  <c:v>-32.316488</c:v>
                </c:pt>
                <c:pt idx="10076">
                  <c:v>-32.316488</c:v>
                </c:pt>
                <c:pt idx="10077">
                  <c:v>-32.223354</c:v>
                </c:pt>
                <c:pt idx="10078">
                  <c:v>-32.178193999999998</c:v>
                </c:pt>
                <c:pt idx="10079">
                  <c:v>-32.178193999999998</c:v>
                </c:pt>
                <c:pt idx="10080">
                  <c:v>-32.166597000000003</c:v>
                </c:pt>
                <c:pt idx="10081">
                  <c:v>-32.156300999999999</c:v>
                </c:pt>
                <c:pt idx="10082">
                  <c:v>-32.146532999999998</c:v>
                </c:pt>
                <c:pt idx="10083">
                  <c:v>-32.137250000000002</c:v>
                </c:pt>
                <c:pt idx="10084">
                  <c:v>-32.137250000000002</c:v>
                </c:pt>
                <c:pt idx="10085">
                  <c:v>-32.109997999999997</c:v>
                </c:pt>
                <c:pt idx="10086">
                  <c:v>-32.076759000000003</c:v>
                </c:pt>
                <c:pt idx="10087">
                  <c:v>-32.076759000000003</c:v>
                </c:pt>
                <c:pt idx="10088">
                  <c:v>-32.062581999999999</c:v>
                </c:pt>
                <c:pt idx="10089">
                  <c:v>-32.046368000000001</c:v>
                </c:pt>
                <c:pt idx="10090">
                  <c:v>-32.029735000000002</c:v>
                </c:pt>
                <c:pt idx="10091">
                  <c:v>-32.013390000000001</c:v>
                </c:pt>
                <c:pt idx="10092">
                  <c:v>-32.013390000000001</c:v>
                </c:pt>
                <c:pt idx="10093">
                  <c:v>-32.013390000000001</c:v>
                </c:pt>
                <c:pt idx="10094">
                  <c:v>-32.013390000000001</c:v>
                </c:pt>
                <c:pt idx="10095">
                  <c:v>-32.013390000000001</c:v>
                </c:pt>
                <c:pt idx="10096">
                  <c:v>-32.013390000000001</c:v>
                </c:pt>
                <c:pt idx="10097">
                  <c:v>-31.945263000000001</c:v>
                </c:pt>
                <c:pt idx="10098">
                  <c:v>-31.945263000000001</c:v>
                </c:pt>
                <c:pt idx="10099">
                  <c:v>-31.945263000000001</c:v>
                </c:pt>
                <c:pt idx="10100">
                  <c:v>-31.945263000000001</c:v>
                </c:pt>
                <c:pt idx="10101">
                  <c:v>-31.945263000000001</c:v>
                </c:pt>
                <c:pt idx="10102">
                  <c:v>-31.945263000000001</c:v>
                </c:pt>
                <c:pt idx="10103">
                  <c:v>-31.945263000000001</c:v>
                </c:pt>
                <c:pt idx="10104">
                  <c:v>-31.934654999999999</c:v>
                </c:pt>
                <c:pt idx="10105">
                  <c:v>-31.92173</c:v>
                </c:pt>
                <c:pt idx="10106">
                  <c:v>-31.910985</c:v>
                </c:pt>
                <c:pt idx="10107">
                  <c:v>-31.902594000000001</c:v>
                </c:pt>
                <c:pt idx="10108">
                  <c:v>-31.896948999999999</c:v>
                </c:pt>
                <c:pt idx="10109">
                  <c:v>-31.894204999999999</c:v>
                </c:pt>
                <c:pt idx="10110">
                  <c:v>-31.916059000000001</c:v>
                </c:pt>
                <c:pt idx="10111">
                  <c:v>-31.916059000000001</c:v>
                </c:pt>
                <c:pt idx="10112">
                  <c:v>-31.916867</c:v>
                </c:pt>
                <c:pt idx="10113">
                  <c:v>-31.923286999999998</c:v>
                </c:pt>
                <c:pt idx="10114">
                  <c:v>-31.930275999999999</c:v>
                </c:pt>
                <c:pt idx="10115">
                  <c:v>-31.935994999999998</c:v>
                </c:pt>
                <c:pt idx="10116">
                  <c:v>-31.940812999999999</c:v>
                </c:pt>
                <c:pt idx="10117">
                  <c:v>-31.943270999999999</c:v>
                </c:pt>
                <c:pt idx="10118">
                  <c:v>-31.940705000000001</c:v>
                </c:pt>
                <c:pt idx="10119">
                  <c:v>-31.940705000000001</c:v>
                </c:pt>
                <c:pt idx="10120">
                  <c:v>-31.932645000000001</c:v>
                </c:pt>
                <c:pt idx="10121">
                  <c:v>-31.918046</c:v>
                </c:pt>
                <c:pt idx="10122">
                  <c:v>-31.898197</c:v>
                </c:pt>
                <c:pt idx="10123">
                  <c:v>-31.871382000000001</c:v>
                </c:pt>
                <c:pt idx="10124">
                  <c:v>-31.838101999999999</c:v>
                </c:pt>
                <c:pt idx="10125">
                  <c:v>-31.79889</c:v>
                </c:pt>
                <c:pt idx="10126">
                  <c:v>-31.425640999999999</c:v>
                </c:pt>
                <c:pt idx="10127">
                  <c:v>-31.353598999999999</c:v>
                </c:pt>
                <c:pt idx="10128">
                  <c:v>-31.353598999999999</c:v>
                </c:pt>
                <c:pt idx="10129">
                  <c:v>-31.277670000000001</c:v>
                </c:pt>
                <c:pt idx="10130">
                  <c:v>-31.198370000000001</c:v>
                </c:pt>
                <c:pt idx="10131">
                  <c:v>-31.116319000000001</c:v>
                </c:pt>
                <c:pt idx="10132">
                  <c:v>-31.116319000000001</c:v>
                </c:pt>
                <c:pt idx="10133">
                  <c:v>-30.846339</c:v>
                </c:pt>
                <c:pt idx="10134">
                  <c:v>-30.628603999999999</c:v>
                </c:pt>
                <c:pt idx="10135">
                  <c:v>-30.54945</c:v>
                </c:pt>
                <c:pt idx="10136">
                  <c:v>-30.54945</c:v>
                </c:pt>
                <c:pt idx="10137">
                  <c:v>-30.475078</c:v>
                </c:pt>
                <c:pt idx="10138">
                  <c:v>-30.409925999999999</c:v>
                </c:pt>
                <c:pt idx="10139">
                  <c:v>-30.349162</c:v>
                </c:pt>
                <c:pt idx="10140">
                  <c:v>-30.349162</c:v>
                </c:pt>
                <c:pt idx="10141">
                  <c:v>-30.179199000000001</c:v>
                </c:pt>
                <c:pt idx="10142">
                  <c:v>-30.087637000000001</c:v>
                </c:pt>
                <c:pt idx="10143">
                  <c:v>-30.087637000000001</c:v>
                </c:pt>
                <c:pt idx="10144">
                  <c:v>-30.069853999999999</c:v>
                </c:pt>
                <c:pt idx="10145">
                  <c:v>-30.059308999999999</c:v>
                </c:pt>
                <c:pt idx="10146">
                  <c:v>-30.056536999999999</c:v>
                </c:pt>
                <c:pt idx="10147">
                  <c:v>-30.060842999999998</c:v>
                </c:pt>
                <c:pt idx="10148">
                  <c:v>-30.060842999999998</c:v>
                </c:pt>
                <c:pt idx="10149">
                  <c:v>-30.101548000000001</c:v>
                </c:pt>
                <c:pt idx="10150">
                  <c:v>-30.160440000000001</c:v>
                </c:pt>
                <c:pt idx="10151">
                  <c:v>-30.160440000000001</c:v>
                </c:pt>
                <c:pt idx="10152">
                  <c:v>-30.191770000000002</c:v>
                </c:pt>
                <c:pt idx="10153">
                  <c:v>-30.226706</c:v>
                </c:pt>
                <c:pt idx="10154">
                  <c:v>-30.302616</c:v>
                </c:pt>
                <c:pt idx="10155">
                  <c:v>-30.302616</c:v>
                </c:pt>
                <c:pt idx="10156">
                  <c:v>-30.302616</c:v>
                </c:pt>
                <c:pt idx="10157">
                  <c:v>-30.450937</c:v>
                </c:pt>
                <c:pt idx="10158">
                  <c:v>-30.569068999999999</c:v>
                </c:pt>
                <c:pt idx="10159">
                  <c:v>-30.569068999999999</c:v>
                </c:pt>
                <c:pt idx="10160">
                  <c:v>-30.613637000000001</c:v>
                </c:pt>
                <c:pt idx="10161">
                  <c:v>-30.660906000000001</c:v>
                </c:pt>
                <c:pt idx="10162">
                  <c:v>-30.756155</c:v>
                </c:pt>
                <c:pt idx="10163">
                  <c:v>-30.756155</c:v>
                </c:pt>
                <c:pt idx="10164">
                  <c:v>-30.756155</c:v>
                </c:pt>
                <c:pt idx="10165">
                  <c:v>-30.756155</c:v>
                </c:pt>
                <c:pt idx="10166">
                  <c:v>-30.756155</c:v>
                </c:pt>
                <c:pt idx="10167">
                  <c:v>-30.756155</c:v>
                </c:pt>
                <c:pt idx="10168">
                  <c:v>-30.756155</c:v>
                </c:pt>
                <c:pt idx="10169">
                  <c:v>-30.756155</c:v>
                </c:pt>
                <c:pt idx="10170">
                  <c:v>-30.756155</c:v>
                </c:pt>
                <c:pt idx="10171">
                  <c:v>-30.756155</c:v>
                </c:pt>
                <c:pt idx="10172">
                  <c:v>-30.756155</c:v>
                </c:pt>
                <c:pt idx="10173">
                  <c:v>-30.756155</c:v>
                </c:pt>
                <c:pt idx="10174">
                  <c:v>-31.501259000000001</c:v>
                </c:pt>
                <c:pt idx="10175">
                  <c:v>-31.543348000000002</c:v>
                </c:pt>
                <c:pt idx="10176">
                  <c:v>-31.58745</c:v>
                </c:pt>
                <c:pt idx="10177">
                  <c:v>-31.631392000000002</c:v>
                </c:pt>
                <c:pt idx="10178">
                  <c:v>-31.675183000000001</c:v>
                </c:pt>
                <c:pt idx="10179">
                  <c:v>-31.675183000000001</c:v>
                </c:pt>
                <c:pt idx="10180">
                  <c:v>-31.675183000000001</c:v>
                </c:pt>
                <c:pt idx="10181">
                  <c:v>-31.829910999999999</c:v>
                </c:pt>
                <c:pt idx="10182">
                  <c:v>-31.939489999999999</c:v>
                </c:pt>
                <c:pt idx="10183">
                  <c:v>-31.981960000000001</c:v>
                </c:pt>
                <c:pt idx="10184">
                  <c:v>-32.021980999999997</c:v>
                </c:pt>
                <c:pt idx="10185">
                  <c:v>-32.063671999999997</c:v>
                </c:pt>
                <c:pt idx="10186">
                  <c:v>-32.104595000000003</c:v>
                </c:pt>
                <c:pt idx="10187">
                  <c:v>-32.104595000000003</c:v>
                </c:pt>
                <c:pt idx="10188">
                  <c:v>-32.104595000000003</c:v>
                </c:pt>
                <c:pt idx="10189">
                  <c:v>-32.100144999999998</c:v>
                </c:pt>
                <c:pt idx="10190">
                  <c:v>-32.086813999999997</c:v>
                </c:pt>
                <c:pt idx="10191">
                  <c:v>-32.082368000000002</c:v>
                </c:pt>
                <c:pt idx="10192">
                  <c:v>-32.077922999999998</c:v>
                </c:pt>
                <c:pt idx="10193">
                  <c:v>-32.073475999999999</c:v>
                </c:pt>
                <c:pt idx="10194">
                  <c:v>-32.069029</c:v>
                </c:pt>
                <c:pt idx="10195">
                  <c:v>-32.069029</c:v>
                </c:pt>
                <c:pt idx="10196">
                  <c:v>-32.069029</c:v>
                </c:pt>
                <c:pt idx="10197">
                  <c:v>-32.069029</c:v>
                </c:pt>
                <c:pt idx="10198">
                  <c:v>-32.674444000000001</c:v>
                </c:pt>
                <c:pt idx="10199">
                  <c:v>-32.711114999999999</c:v>
                </c:pt>
                <c:pt idx="10200">
                  <c:v>-32.744596000000001</c:v>
                </c:pt>
                <c:pt idx="10201">
                  <c:v>-32.777847999999999</c:v>
                </c:pt>
                <c:pt idx="10202">
                  <c:v>-32.810093999999999</c:v>
                </c:pt>
                <c:pt idx="10203">
                  <c:v>-32.840673000000002</c:v>
                </c:pt>
                <c:pt idx="10204">
                  <c:v>-32.869596999999999</c:v>
                </c:pt>
                <c:pt idx="10205">
                  <c:v>-32.869596999999999</c:v>
                </c:pt>
                <c:pt idx="10206">
                  <c:v>-32.973818000000001</c:v>
                </c:pt>
                <c:pt idx="10207">
                  <c:v>-32.986609999999999</c:v>
                </c:pt>
                <c:pt idx="10208">
                  <c:v>-33.032622000000003</c:v>
                </c:pt>
                <c:pt idx="10209">
                  <c:v>-33.052199000000002</c:v>
                </c:pt>
                <c:pt idx="10210">
                  <c:v>-33.071609000000002</c:v>
                </c:pt>
                <c:pt idx="10211">
                  <c:v>-33.089703999999998</c:v>
                </c:pt>
                <c:pt idx="10212">
                  <c:v>-33.106642000000001</c:v>
                </c:pt>
                <c:pt idx="10213">
                  <c:v>-33.106642000000001</c:v>
                </c:pt>
                <c:pt idx="10214">
                  <c:v>-33.173461000000003</c:v>
                </c:pt>
                <c:pt idx="10215">
                  <c:v>-33.179850999999999</c:v>
                </c:pt>
                <c:pt idx="10216">
                  <c:v>-33.207017999999998</c:v>
                </c:pt>
                <c:pt idx="10217">
                  <c:v>-33.218811000000002</c:v>
                </c:pt>
                <c:pt idx="10218">
                  <c:v>-33.230798999999998</c:v>
                </c:pt>
                <c:pt idx="10219">
                  <c:v>-33.241961000000003</c:v>
                </c:pt>
                <c:pt idx="10220">
                  <c:v>-33.252878000000003</c:v>
                </c:pt>
                <c:pt idx="10221">
                  <c:v>-33.252878000000003</c:v>
                </c:pt>
                <c:pt idx="10222">
                  <c:v>-33.301715999999999</c:v>
                </c:pt>
                <c:pt idx="10223">
                  <c:v>-33.305255000000002</c:v>
                </c:pt>
                <c:pt idx="10224">
                  <c:v>-33.324233</c:v>
                </c:pt>
                <c:pt idx="10225">
                  <c:v>-33.333295999999997</c:v>
                </c:pt>
                <c:pt idx="10226">
                  <c:v>-33.341619999999999</c:v>
                </c:pt>
                <c:pt idx="10227">
                  <c:v>-33.350656999999998</c:v>
                </c:pt>
                <c:pt idx="10228">
                  <c:v>-33.359563000000001</c:v>
                </c:pt>
                <c:pt idx="10229">
                  <c:v>-33.359563000000001</c:v>
                </c:pt>
                <c:pt idx="10230">
                  <c:v>-33.431538000000003</c:v>
                </c:pt>
                <c:pt idx="10231">
                  <c:v>-33.433281000000001</c:v>
                </c:pt>
                <c:pt idx="10232">
                  <c:v>-33.448594999999997</c:v>
                </c:pt>
                <c:pt idx="10233">
                  <c:v>-33.456873999999999</c:v>
                </c:pt>
                <c:pt idx="10234">
                  <c:v>-33.465150000000001</c:v>
                </c:pt>
                <c:pt idx="10235">
                  <c:v>-33.473430999999998</c:v>
                </c:pt>
                <c:pt idx="10236">
                  <c:v>-33.481717000000003</c:v>
                </c:pt>
                <c:pt idx="10237">
                  <c:v>-33.481717000000003</c:v>
                </c:pt>
                <c:pt idx="10238">
                  <c:v>-33.522317000000001</c:v>
                </c:pt>
                <c:pt idx="10239">
                  <c:v>-33.52525</c:v>
                </c:pt>
                <c:pt idx="10240">
                  <c:v>-33.541308000000001</c:v>
                </c:pt>
                <c:pt idx="10241">
                  <c:v>-33.548771000000002</c:v>
                </c:pt>
                <c:pt idx="10242">
                  <c:v>-33.556981</c:v>
                </c:pt>
                <c:pt idx="10243">
                  <c:v>-33.565353000000002</c:v>
                </c:pt>
                <c:pt idx="10244">
                  <c:v>-33.573940999999998</c:v>
                </c:pt>
                <c:pt idx="10245">
                  <c:v>-33.573940999999998</c:v>
                </c:pt>
                <c:pt idx="10246">
                  <c:v>-33.617175000000003</c:v>
                </c:pt>
                <c:pt idx="10247">
                  <c:v>-33.620736999999998</c:v>
                </c:pt>
                <c:pt idx="10248">
                  <c:v>-33.639000000000003</c:v>
                </c:pt>
                <c:pt idx="10249">
                  <c:v>-33.648693999999999</c:v>
                </c:pt>
                <c:pt idx="10250">
                  <c:v>-33.658904999999997</c:v>
                </c:pt>
                <c:pt idx="10251">
                  <c:v>-33.669367999999999</c:v>
                </c:pt>
                <c:pt idx="10252">
                  <c:v>-33.680053000000001</c:v>
                </c:pt>
                <c:pt idx="10253">
                  <c:v>-33.680053000000001</c:v>
                </c:pt>
                <c:pt idx="10254">
                  <c:v>-33.754958000000002</c:v>
                </c:pt>
                <c:pt idx="10255">
                  <c:v>-33.765158999999997</c:v>
                </c:pt>
                <c:pt idx="10256">
                  <c:v>-33.774935999999997</c:v>
                </c:pt>
                <c:pt idx="10257">
                  <c:v>-33.784156000000003</c:v>
                </c:pt>
                <c:pt idx="10258">
                  <c:v>-33.792000999999999</c:v>
                </c:pt>
                <c:pt idx="10259">
                  <c:v>-33.792000999999999</c:v>
                </c:pt>
                <c:pt idx="10260">
                  <c:v>-33.792000999999999</c:v>
                </c:pt>
                <c:pt idx="10261">
                  <c:v>-33.832301000000001</c:v>
                </c:pt>
                <c:pt idx="10262">
                  <c:v>-33.842576000000001</c:v>
                </c:pt>
                <c:pt idx="10263">
                  <c:v>-33.844518999999998</c:v>
                </c:pt>
                <c:pt idx="10264">
                  <c:v>-33.844568000000002</c:v>
                </c:pt>
                <c:pt idx="10265">
                  <c:v>-33.842305000000003</c:v>
                </c:pt>
                <c:pt idx="10266">
                  <c:v>-33.837955000000001</c:v>
                </c:pt>
                <c:pt idx="10267">
                  <c:v>-33.837955000000001</c:v>
                </c:pt>
                <c:pt idx="10268">
                  <c:v>-33.837955000000001</c:v>
                </c:pt>
                <c:pt idx="10269">
                  <c:v>-33.830407999999998</c:v>
                </c:pt>
                <c:pt idx="10270">
                  <c:v>-33.793188999999998</c:v>
                </c:pt>
                <c:pt idx="10271">
                  <c:v>-33.774751000000002</c:v>
                </c:pt>
                <c:pt idx="10272">
                  <c:v>-33.752496000000001</c:v>
                </c:pt>
                <c:pt idx="10273">
                  <c:v>-33.726956999999999</c:v>
                </c:pt>
                <c:pt idx="10274">
                  <c:v>-33.698155</c:v>
                </c:pt>
                <c:pt idx="10275">
                  <c:v>-33.698155</c:v>
                </c:pt>
                <c:pt idx="10276">
                  <c:v>-33.698155</c:v>
                </c:pt>
                <c:pt idx="10277">
                  <c:v>-33.606188000000003</c:v>
                </c:pt>
                <c:pt idx="10278">
                  <c:v>-33.502575</c:v>
                </c:pt>
                <c:pt idx="10279">
                  <c:v>-33.458573999999999</c:v>
                </c:pt>
                <c:pt idx="10280">
                  <c:v>-33.412711000000002</c:v>
                </c:pt>
                <c:pt idx="10281">
                  <c:v>-33.363975000000003</c:v>
                </c:pt>
                <c:pt idx="10282">
                  <c:v>-33.315188999999997</c:v>
                </c:pt>
                <c:pt idx="10283">
                  <c:v>-33.315188999999997</c:v>
                </c:pt>
                <c:pt idx="10284">
                  <c:v>-33.315188999999997</c:v>
                </c:pt>
                <c:pt idx="10285">
                  <c:v>-33.153399999999998</c:v>
                </c:pt>
                <c:pt idx="10286">
                  <c:v>-33.003188000000002</c:v>
                </c:pt>
                <c:pt idx="10287">
                  <c:v>-32.947567999999997</c:v>
                </c:pt>
                <c:pt idx="10288">
                  <c:v>-32.889161000000001</c:v>
                </c:pt>
                <c:pt idx="10289">
                  <c:v>-32.830945</c:v>
                </c:pt>
                <c:pt idx="10290">
                  <c:v>-32.773026000000002</c:v>
                </c:pt>
                <c:pt idx="10291">
                  <c:v>-32.773026000000002</c:v>
                </c:pt>
                <c:pt idx="10292">
                  <c:v>-32.773026000000002</c:v>
                </c:pt>
                <c:pt idx="10293">
                  <c:v>-32.593716000000001</c:v>
                </c:pt>
                <c:pt idx="10294">
                  <c:v>-32.450235999999997</c:v>
                </c:pt>
                <c:pt idx="10295">
                  <c:v>-32.399543000000001</c:v>
                </c:pt>
                <c:pt idx="10296">
                  <c:v>-32.351323000000001</c:v>
                </c:pt>
                <c:pt idx="10297">
                  <c:v>-32.306843999999998</c:v>
                </c:pt>
                <c:pt idx="10298">
                  <c:v>-32.266291000000002</c:v>
                </c:pt>
                <c:pt idx="10299">
                  <c:v>-32.266291000000002</c:v>
                </c:pt>
                <c:pt idx="10300">
                  <c:v>-32.266291000000002</c:v>
                </c:pt>
                <c:pt idx="10301">
                  <c:v>-32.142853000000002</c:v>
                </c:pt>
                <c:pt idx="10302">
                  <c:v>-32.053092999999997</c:v>
                </c:pt>
                <c:pt idx="10303">
                  <c:v>-32.026175000000002</c:v>
                </c:pt>
                <c:pt idx="10304">
                  <c:v>-31.999918000000001</c:v>
                </c:pt>
                <c:pt idx="10305">
                  <c:v>-31.975645</c:v>
                </c:pt>
                <c:pt idx="10306">
                  <c:v>-31.953154999999999</c:v>
                </c:pt>
                <c:pt idx="10307">
                  <c:v>-31.953154999999999</c:v>
                </c:pt>
                <c:pt idx="10308">
                  <c:v>-31.953154999999999</c:v>
                </c:pt>
                <c:pt idx="10309">
                  <c:v>-31.889199000000001</c:v>
                </c:pt>
                <c:pt idx="10310">
                  <c:v>-31.840275999999999</c:v>
                </c:pt>
                <c:pt idx="10311">
                  <c:v>-31.823623999999999</c:v>
                </c:pt>
                <c:pt idx="10312">
                  <c:v>-31.807306000000001</c:v>
                </c:pt>
                <c:pt idx="10313">
                  <c:v>-31.791968000000001</c:v>
                </c:pt>
                <c:pt idx="10314">
                  <c:v>-31.776239</c:v>
                </c:pt>
                <c:pt idx="10315">
                  <c:v>-31.776239</c:v>
                </c:pt>
                <c:pt idx="10316">
                  <c:v>-31.776239</c:v>
                </c:pt>
                <c:pt idx="10317">
                  <c:v>-31.728802000000002</c:v>
                </c:pt>
                <c:pt idx="10318">
                  <c:v>-31.684749</c:v>
                </c:pt>
                <c:pt idx="10319">
                  <c:v>-31.667777999999998</c:v>
                </c:pt>
                <c:pt idx="10320">
                  <c:v>-31.650597000000001</c:v>
                </c:pt>
                <c:pt idx="10321">
                  <c:v>-31.633462000000002</c:v>
                </c:pt>
                <c:pt idx="10322">
                  <c:v>-31.616637000000001</c:v>
                </c:pt>
                <c:pt idx="10323">
                  <c:v>-31.616637000000001</c:v>
                </c:pt>
                <c:pt idx="10324">
                  <c:v>-31.616637000000001</c:v>
                </c:pt>
                <c:pt idx="10325">
                  <c:v>-31.562151</c:v>
                </c:pt>
                <c:pt idx="10326">
                  <c:v>-31.513673000000001</c:v>
                </c:pt>
                <c:pt idx="10327">
                  <c:v>-31.495152000000001</c:v>
                </c:pt>
                <c:pt idx="10328">
                  <c:v>-31.476579000000001</c:v>
                </c:pt>
                <c:pt idx="10329">
                  <c:v>-31.457972999999999</c:v>
                </c:pt>
                <c:pt idx="10330">
                  <c:v>-31.439350000000001</c:v>
                </c:pt>
                <c:pt idx="10331">
                  <c:v>-31.439350000000001</c:v>
                </c:pt>
                <c:pt idx="10332">
                  <c:v>-31.381070000000001</c:v>
                </c:pt>
                <c:pt idx="10333">
                  <c:v>-31.381070000000001</c:v>
                </c:pt>
                <c:pt idx="10334">
                  <c:v>-31.330351</c:v>
                </c:pt>
                <c:pt idx="10335">
                  <c:v>-31.311501</c:v>
                </c:pt>
                <c:pt idx="10336">
                  <c:v>-31.291445</c:v>
                </c:pt>
                <c:pt idx="10337">
                  <c:v>-31.271149000000001</c:v>
                </c:pt>
                <c:pt idx="10338">
                  <c:v>-31.250204</c:v>
                </c:pt>
                <c:pt idx="10339">
                  <c:v>-31.250204</c:v>
                </c:pt>
                <c:pt idx="10340">
                  <c:v>-31.179400000000001</c:v>
                </c:pt>
                <c:pt idx="10341">
                  <c:v>-31.179400000000001</c:v>
                </c:pt>
                <c:pt idx="10342">
                  <c:v>-31.116340999999998</c:v>
                </c:pt>
                <c:pt idx="10343">
                  <c:v>-31.091888999999998</c:v>
                </c:pt>
                <c:pt idx="10344">
                  <c:v>-31.064872000000001</c:v>
                </c:pt>
                <c:pt idx="10345">
                  <c:v>-31.036795999999999</c:v>
                </c:pt>
                <c:pt idx="10346">
                  <c:v>-31.007743000000001</c:v>
                </c:pt>
                <c:pt idx="10347">
                  <c:v>-31.007743000000001</c:v>
                </c:pt>
                <c:pt idx="10348">
                  <c:v>-30.907416000000001</c:v>
                </c:pt>
                <c:pt idx="10349">
                  <c:v>-30.907416000000001</c:v>
                </c:pt>
                <c:pt idx="10350">
                  <c:v>-30.828436</c:v>
                </c:pt>
                <c:pt idx="10351">
                  <c:v>-30.799243000000001</c:v>
                </c:pt>
                <c:pt idx="10352">
                  <c:v>-30.769020000000001</c:v>
                </c:pt>
                <c:pt idx="10353">
                  <c:v>-30.739315999999999</c:v>
                </c:pt>
                <c:pt idx="10354">
                  <c:v>-30.710267000000002</c:v>
                </c:pt>
                <c:pt idx="10355">
                  <c:v>-30.710267000000002</c:v>
                </c:pt>
                <c:pt idx="10356">
                  <c:v>-30.546786000000001</c:v>
                </c:pt>
                <c:pt idx="10357">
                  <c:v>-30.546786000000001</c:v>
                </c:pt>
                <c:pt idx="10358">
                  <c:v>-30.481164</c:v>
                </c:pt>
                <c:pt idx="10359">
                  <c:v>-30.456586000000001</c:v>
                </c:pt>
                <c:pt idx="10360">
                  <c:v>-30.436865000000001</c:v>
                </c:pt>
                <c:pt idx="10361">
                  <c:v>-30.417752</c:v>
                </c:pt>
                <c:pt idx="10362">
                  <c:v>-30.400594000000002</c:v>
                </c:pt>
                <c:pt idx="10363">
                  <c:v>-30.400594000000002</c:v>
                </c:pt>
                <c:pt idx="10364">
                  <c:v>-30.336794999999999</c:v>
                </c:pt>
                <c:pt idx="10365">
                  <c:v>-30.336794999999999</c:v>
                </c:pt>
                <c:pt idx="10366">
                  <c:v>-30.310244000000001</c:v>
                </c:pt>
                <c:pt idx="10367">
                  <c:v>-30.304586</c:v>
                </c:pt>
                <c:pt idx="10368">
                  <c:v>-30.302156</c:v>
                </c:pt>
                <c:pt idx="10369">
                  <c:v>-30.302067000000001</c:v>
                </c:pt>
                <c:pt idx="10370">
                  <c:v>-30.304507000000001</c:v>
                </c:pt>
                <c:pt idx="10371">
                  <c:v>-30.304507000000001</c:v>
                </c:pt>
                <c:pt idx="10372">
                  <c:v>-30.303125000000001</c:v>
                </c:pt>
                <c:pt idx="10373">
                  <c:v>-30.303125000000001</c:v>
                </c:pt>
                <c:pt idx="10374">
                  <c:v>-30.330373999999999</c:v>
                </c:pt>
                <c:pt idx="10375">
                  <c:v>-30.341360999999999</c:v>
                </c:pt>
                <c:pt idx="10376">
                  <c:v>-30.352754000000001</c:v>
                </c:pt>
                <c:pt idx="10377">
                  <c:v>-30.364080999999999</c:v>
                </c:pt>
                <c:pt idx="10378">
                  <c:v>-30.374901999999999</c:v>
                </c:pt>
                <c:pt idx="10379">
                  <c:v>-30.374901999999999</c:v>
                </c:pt>
                <c:pt idx="10380">
                  <c:v>-30.382199</c:v>
                </c:pt>
                <c:pt idx="10381">
                  <c:v>-30.382199</c:v>
                </c:pt>
                <c:pt idx="10382">
                  <c:v>-30.408987</c:v>
                </c:pt>
                <c:pt idx="10383">
                  <c:v>-30.408987</c:v>
                </c:pt>
                <c:pt idx="10384">
                  <c:v>-30.404558000000002</c:v>
                </c:pt>
                <c:pt idx="10385">
                  <c:v>-30.404558000000002</c:v>
                </c:pt>
                <c:pt idx="10386">
                  <c:v>-30.343442</c:v>
                </c:pt>
                <c:pt idx="10387">
                  <c:v>-30.343442</c:v>
                </c:pt>
                <c:pt idx="10388">
                  <c:v>-30.343442</c:v>
                </c:pt>
                <c:pt idx="10389">
                  <c:v>-30.324392</c:v>
                </c:pt>
                <c:pt idx="10390">
                  <c:v>-30.260815999999998</c:v>
                </c:pt>
                <c:pt idx="10391">
                  <c:v>-30.231836999999999</c:v>
                </c:pt>
                <c:pt idx="10392">
                  <c:v>-30.203724000000001</c:v>
                </c:pt>
                <c:pt idx="10393">
                  <c:v>-30.203724000000001</c:v>
                </c:pt>
                <c:pt idx="10394">
                  <c:v>-30.071787</c:v>
                </c:pt>
                <c:pt idx="10395">
                  <c:v>-30.071787</c:v>
                </c:pt>
                <c:pt idx="10396">
                  <c:v>-30.071787</c:v>
                </c:pt>
                <c:pt idx="10397">
                  <c:v>-30.023396999999999</c:v>
                </c:pt>
                <c:pt idx="10398">
                  <c:v>-29.945091999999999</c:v>
                </c:pt>
                <c:pt idx="10399">
                  <c:v>-29.921491</c:v>
                </c:pt>
                <c:pt idx="10400">
                  <c:v>-29.902674000000001</c:v>
                </c:pt>
                <c:pt idx="10401">
                  <c:v>-29.902674000000001</c:v>
                </c:pt>
                <c:pt idx="10402">
                  <c:v>-29.832415999999998</c:v>
                </c:pt>
                <c:pt idx="10403">
                  <c:v>-29.832415999999998</c:v>
                </c:pt>
                <c:pt idx="10404">
                  <c:v>-29.828569999999999</c:v>
                </c:pt>
                <c:pt idx="10405">
                  <c:v>-29.8245</c:v>
                </c:pt>
                <c:pt idx="10406">
                  <c:v>-29.850100999999999</c:v>
                </c:pt>
                <c:pt idx="10407">
                  <c:v>-29.872969000000001</c:v>
                </c:pt>
                <c:pt idx="10408">
                  <c:v>-29.905076999999999</c:v>
                </c:pt>
                <c:pt idx="10409">
                  <c:v>-29.905076999999999</c:v>
                </c:pt>
                <c:pt idx="10410">
                  <c:v>-30.027908</c:v>
                </c:pt>
                <c:pt idx="10411">
                  <c:v>-30.027908</c:v>
                </c:pt>
                <c:pt idx="10412">
                  <c:v>-30.060770000000002</c:v>
                </c:pt>
                <c:pt idx="10413">
                  <c:v>-30.121887000000001</c:v>
                </c:pt>
                <c:pt idx="10414">
                  <c:v>-30.447286999999999</c:v>
                </c:pt>
                <c:pt idx="10415">
                  <c:v>-30.447286999999999</c:v>
                </c:pt>
                <c:pt idx="10416">
                  <c:v>-30.554445000000001</c:v>
                </c:pt>
                <c:pt idx="10417">
                  <c:v>-30.554445000000001</c:v>
                </c:pt>
                <c:pt idx="10418">
                  <c:v>-30.955750999999999</c:v>
                </c:pt>
                <c:pt idx="10419">
                  <c:v>-30.955750999999999</c:v>
                </c:pt>
                <c:pt idx="10420">
                  <c:v>-31.035084999999999</c:v>
                </c:pt>
                <c:pt idx="10421">
                  <c:v>-31.164424</c:v>
                </c:pt>
                <c:pt idx="10422">
                  <c:v>-31.728301999999999</c:v>
                </c:pt>
                <c:pt idx="10423">
                  <c:v>-31.728301999999999</c:v>
                </c:pt>
                <c:pt idx="10424">
                  <c:v>-31.861011000000001</c:v>
                </c:pt>
                <c:pt idx="10425">
                  <c:v>-31.861011000000001</c:v>
                </c:pt>
                <c:pt idx="10426">
                  <c:v>-32.308430999999999</c:v>
                </c:pt>
                <c:pt idx="10427">
                  <c:v>-32.308430999999999</c:v>
                </c:pt>
                <c:pt idx="10428">
                  <c:v>-32.366841999999998</c:v>
                </c:pt>
                <c:pt idx="10429">
                  <c:v>-32.45543</c:v>
                </c:pt>
                <c:pt idx="10430">
                  <c:v>-32.604286999999999</c:v>
                </c:pt>
                <c:pt idx="10431">
                  <c:v>-32.604286999999999</c:v>
                </c:pt>
                <c:pt idx="10432">
                  <c:v>-32.599133000000002</c:v>
                </c:pt>
                <c:pt idx="10433">
                  <c:v>-32.599133000000002</c:v>
                </c:pt>
                <c:pt idx="10434">
                  <c:v>-32.578612999999997</c:v>
                </c:pt>
                <c:pt idx="10435">
                  <c:v>-32.578612999999997</c:v>
                </c:pt>
                <c:pt idx="10436">
                  <c:v>-32.555681999999997</c:v>
                </c:pt>
                <c:pt idx="10437">
                  <c:v>-32.521036000000002</c:v>
                </c:pt>
                <c:pt idx="10438">
                  <c:v>-32.358497</c:v>
                </c:pt>
                <c:pt idx="10439">
                  <c:v>-32.358497</c:v>
                </c:pt>
                <c:pt idx="10440">
                  <c:v>-32.320872999999999</c:v>
                </c:pt>
                <c:pt idx="10441">
                  <c:v>-32.320872999999999</c:v>
                </c:pt>
                <c:pt idx="10442">
                  <c:v>-32.232824000000001</c:v>
                </c:pt>
                <c:pt idx="10443">
                  <c:v>-32.232824000000001</c:v>
                </c:pt>
                <c:pt idx="10444">
                  <c:v>-32.211168999999998</c:v>
                </c:pt>
                <c:pt idx="10445">
                  <c:v>-32.190576999999998</c:v>
                </c:pt>
                <c:pt idx="10446">
                  <c:v>-32.201307</c:v>
                </c:pt>
                <c:pt idx="10447">
                  <c:v>-32.201307</c:v>
                </c:pt>
                <c:pt idx="10448">
                  <c:v>-32.227246999999998</c:v>
                </c:pt>
                <c:pt idx="10449">
                  <c:v>-32.227246999999998</c:v>
                </c:pt>
                <c:pt idx="10450">
                  <c:v>-32.227246999999998</c:v>
                </c:pt>
                <c:pt idx="10451">
                  <c:v>-32.227246999999998</c:v>
                </c:pt>
                <c:pt idx="10452">
                  <c:v>-32.36533</c:v>
                </c:pt>
                <c:pt idx="10453">
                  <c:v>-32.36533</c:v>
                </c:pt>
                <c:pt idx="10454">
                  <c:v>-32.489575000000002</c:v>
                </c:pt>
                <c:pt idx="10455">
                  <c:v>-32.489575000000002</c:v>
                </c:pt>
                <c:pt idx="10456">
                  <c:v>-32.552159000000003</c:v>
                </c:pt>
                <c:pt idx="10457">
                  <c:v>-32.619342000000003</c:v>
                </c:pt>
                <c:pt idx="10458">
                  <c:v>-32.688840999999996</c:v>
                </c:pt>
                <c:pt idx="10459">
                  <c:v>-32.761612</c:v>
                </c:pt>
                <c:pt idx="10460">
                  <c:v>-32.761612</c:v>
                </c:pt>
                <c:pt idx="10461">
                  <c:v>-33.027965999999999</c:v>
                </c:pt>
                <c:pt idx="10462">
                  <c:v>-33.198183</c:v>
                </c:pt>
                <c:pt idx="10463">
                  <c:v>-33.198183</c:v>
                </c:pt>
                <c:pt idx="10464">
                  <c:v>-33.257460000000002</c:v>
                </c:pt>
                <c:pt idx="10465">
                  <c:v>-33.316372000000001</c:v>
                </c:pt>
                <c:pt idx="10466">
                  <c:v>-33.373705000000001</c:v>
                </c:pt>
                <c:pt idx="10467">
                  <c:v>-33.426926000000002</c:v>
                </c:pt>
                <c:pt idx="10468">
                  <c:v>-33.426926000000002</c:v>
                </c:pt>
                <c:pt idx="10469">
                  <c:v>-33.604861</c:v>
                </c:pt>
                <c:pt idx="10470">
                  <c:v>-33.696505999999999</c:v>
                </c:pt>
                <c:pt idx="10471">
                  <c:v>-33.696505999999999</c:v>
                </c:pt>
                <c:pt idx="10472">
                  <c:v>-33.726475999999998</c:v>
                </c:pt>
                <c:pt idx="10473">
                  <c:v>-33.755921000000001</c:v>
                </c:pt>
                <c:pt idx="10474">
                  <c:v>-33.783208999999999</c:v>
                </c:pt>
                <c:pt idx="10475">
                  <c:v>-33.808529</c:v>
                </c:pt>
                <c:pt idx="10476">
                  <c:v>-33.808529</c:v>
                </c:pt>
                <c:pt idx="10477">
                  <c:v>-33.898758000000001</c:v>
                </c:pt>
                <c:pt idx="10478">
                  <c:v>-33.926149000000002</c:v>
                </c:pt>
                <c:pt idx="10479">
                  <c:v>-33.926149000000002</c:v>
                </c:pt>
                <c:pt idx="10480">
                  <c:v>-33.935600000000001</c:v>
                </c:pt>
                <c:pt idx="10481">
                  <c:v>-33.944661000000004</c:v>
                </c:pt>
                <c:pt idx="10482">
                  <c:v>-33.952438999999998</c:v>
                </c:pt>
                <c:pt idx="10483">
                  <c:v>-33.959004999999998</c:v>
                </c:pt>
                <c:pt idx="10484">
                  <c:v>-33.959004999999998</c:v>
                </c:pt>
                <c:pt idx="10485">
                  <c:v>-34.001837000000002</c:v>
                </c:pt>
                <c:pt idx="10486">
                  <c:v>-33.982686000000001</c:v>
                </c:pt>
                <c:pt idx="10487">
                  <c:v>-33.982686000000001</c:v>
                </c:pt>
                <c:pt idx="10488">
                  <c:v>-33.975935</c:v>
                </c:pt>
                <c:pt idx="10489">
                  <c:v>-33.968704000000002</c:v>
                </c:pt>
                <c:pt idx="10490">
                  <c:v>-33.961108000000003</c:v>
                </c:pt>
                <c:pt idx="10491">
                  <c:v>-33.953245000000003</c:v>
                </c:pt>
                <c:pt idx="10492">
                  <c:v>-33.953245000000003</c:v>
                </c:pt>
                <c:pt idx="10493">
                  <c:v>-33.938980999999998</c:v>
                </c:pt>
                <c:pt idx="10494">
                  <c:v>-33.905450999999999</c:v>
                </c:pt>
                <c:pt idx="10495">
                  <c:v>-33.905450999999999</c:v>
                </c:pt>
                <c:pt idx="10496">
                  <c:v>-33.899594999999998</c:v>
                </c:pt>
                <c:pt idx="10497">
                  <c:v>-33.899042000000001</c:v>
                </c:pt>
                <c:pt idx="10498">
                  <c:v>-33.904615999999997</c:v>
                </c:pt>
                <c:pt idx="10499">
                  <c:v>-33.916753999999997</c:v>
                </c:pt>
                <c:pt idx="10500">
                  <c:v>-33.916753999999997</c:v>
                </c:pt>
                <c:pt idx="10501">
                  <c:v>-33.986623999999999</c:v>
                </c:pt>
                <c:pt idx="10502">
                  <c:v>-34.060008000000003</c:v>
                </c:pt>
                <c:pt idx="10503">
                  <c:v>-34.060008000000003</c:v>
                </c:pt>
                <c:pt idx="10504">
                  <c:v>-34.099677999999997</c:v>
                </c:pt>
                <c:pt idx="10505">
                  <c:v>-34.144322000000003</c:v>
                </c:pt>
                <c:pt idx="10506">
                  <c:v>-34.192608</c:v>
                </c:pt>
                <c:pt idx="10507">
                  <c:v>-34.243023000000001</c:v>
                </c:pt>
                <c:pt idx="10508">
                  <c:v>-34.243023000000001</c:v>
                </c:pt>
                <c:pt idx="10509">
                  <c:v>-34.42512</c:v>
                </c:pt>
                <c:pt idx="10510">
                  <c:v>-34.669677</c:v>
                </c:pt>
                <c:pt idx="10511">
                  <c:v>-34.669677</c:v>
                </c:pt>
                <c:pt idx="10512">
                  <c:v>-34.718778</c:v>
                </c:pt>
                <c:pt idx="10513">
                  <c:v>-34.768134000000003</c:v>
                </c:pt>
                <c:pt idx="10514">
                  <c:v>-34.768134000000003</c:v>
                </c:pt>
                <c:pt idx="10515">
                  <c:v>-34.918740999999997</c:v>
                </c:pt>
                <c:pt idx="10516">
                  <c:v>-34.918740999999997</c:v>
                </c:pt>
                <c:pt idx="10517">
                  <c:v>-34.939909</c:v>
                </c:pt>
                <c:pt idx="10518">
                  <c:v>-35.042506000000003</c:v>
                </c:pt>
                <c:pt idx="10519">
                  <c:v>-35.042506000000003</c:v>
                </c:pt>
                <c:pt idx="10520">
                  <c:v>-35.053283</c:v>
                </c:pt>
                <c:pt idx="10521">
                  <c:v>-35.060288999999997</c:v>
                </c:pt>
                <c:pt idx="10522">
                  <c:v>-35.060288999999997</c:v>
                </c:pt>
                <c:pt idx="10523">
                  <c:v>-35.078142</c:v>
                </c:pt>
                <c:pt idx="10524">
                  <c:v>-35.078142</c:v>
                </c:pt>
                <c:pt idx="10525">
                  <c:v>-35.072467000000003</c:v>
                </c:pt>
                <c:pt idx="10526">
                  <c:v>-35.019536000000002</c:v>
                </c:pt>
                <c:pt idx="10527">
                  <c:v>-35.019536000000002</c:v>
                </c:pt>
                <c:pt idx="10528">
                  <c:v>-34.974296000000002</c:v>
                </c:pt>
                <c:pt idx="10529">
                  <c:v>-34.974296000000002</c:v>
                </c:pt>
                <c:pt idx="10530">
                  <c:v>-34.974296000000002</c:v>
                </c:pt>
                <c:pt idx="10531">
                  <c:v>-34.887529000000001</c:v>
                </c:pt>
                <c:pt idx="10532">
                  <c:v>-34.887529000000001</c:v>
                </c:pt>
                <c:pt idx="10533">
                  <c:v>-34.866253999999998</c:v>
                </c:pt>
                <c:pt idx="10534">
                  <c:v>-34.726362000000002</c:v>
                </c:pt>
                <c:pt idx="10535">
                  <c:v>-34.690778999999999</c:v>
                </c:pt>
                <c:pt idx="10536">
                  <c:v>-34.655861999999999</c:v>
                </c:pt>
                <c:pt idx="10537">
                  <c:v>-34.655861999999999</c:v>
                </c:pt>
                <c:pt idx="10538">
                  <c:v>-34.655861999999999</c:v>
                </c:pt>
                <c:pt idx="10539">
                  <c:v>-34.451676999999997</c:v>
                </c:pt>
                <c:pt idx="10540">
                  <c:v>-34.451676999999997</c:v>
                </c:pt>
                <c:pt idx="10541">
                  <c:v>-34.428125999999999</c:v>
                </c:pt>
                <c:pt idx="10542">
                  <c:v>-34.283752999999997</c:v>
                </c:pt>
                <c:pt idx="10543">
                  <c:v>-34.248314999999998</c:v>
                </c:pt>
                <c:pt idx="10544">
                  <c:v>-34.213743999999998</c:v>
                </c:pt>
                <c:pt idx="10545">
                  <c:v>-34.213743999999998</c:v>
                </c:pt>
                <c:pt idx="10546">
                  <c:v>-34.213743999999998</c:v>
                </c:pt>
                <c:pt idx="10547">
                  <c:v>-33.805799</c:v>
                </c:pt>
                <c:pt idx="10548">
                  <c:v>-33.805799</c:v>
                </c:pt>
                <c:pt idx="10549">
                  <c:v>-33.763601000000001</c:v>
                </c:pt>
                <c:pt idx="10550">
                  <c:v>-33.585676999999997</c:v>
                </c:pt>
                <c:pt idx="10551">
                  <c:v>-33.542997</c:v>
                </c:pt>
                <c:pt idx="10552">
                  <c:v>-33.501558000000003</c:v>
                </c:pt>
                <c:pt idx="10553">
                  <c:v>-33.501558000000003</c:v>
                </c:pt>
                <c:pt idx="10554">
                  <c:v>-33.501558000000003</c:v>
                </c:pt>
                <c:pt idx="10555">
                  <c:v>-33.348236999999997</c:v>
                </c:pt>
                <c:pt idx="10556">
                  <c:v>-33.348236999999997</c:v>
                </c:pt>
                <c:pt idx="10557">
                  <c:v>-33.321364000000003</c:v>
                </c:pt>
                <c:pt idx="10558">
                  <c:v>-33.159821000000001</c:v>
                </c:pt>
                <c:pt idx="10559">
                  <c:v>-33.122987999999999</c:v>
                </c:pt>
                <c:pt idx="10560">
                  <c:v>-33.089761000000003</c:v>
                </c:pt>
                <c:pt idx="10561">
                  <c:v>-33.089761000000003</c:v>
                </c:pt>
                <c:pt idx="10562">
                  <c:v>-33.089761000000003</c:v>
                </c:pt>
                <c:pt idx="10563">
                  <c:v>-32.978645999999998</c:v>
                </c:pt>
                <c:pt idx="10564">
                  <c:v>-32.978645999999998</c:v>
                </c:pt>
                <c:pt idx="10565">
                  <c:v>-32.964013999999999</c:v>
                </c:pt>
                <c:pt idx="10566">
                  <c:v>-32.905408000000001</c:v>
                </c:pt>
                <c:pt idx="10567">
                  <c:v>-32.904998999999997</c:v>
                </c:pt>
                <c:pt idx="10568">
                  <c:v>-32.910133999999999</c:v>
                </c:pt>
                <c:pt idx="10569">
                  <c:v>-32.910133999999999</c:v>
                </c:pt>
                <c:pt idx="10570">
                  <c:v>-32.910133999999999</c:v>
                </c:pt>
                <c:pt idx="10571">
                  <c:v>-32.910133999999999</c:v>
                </c:pt>
                <c:pt idx="10572">
                  <c:v>-32.910133999999999</c:v>
                </c:pt>
                <c:pt idx="10573">
                  <c:v>-32.910133999999999</c:v>
                </c:pt>
                <c:pt idx="10574">
                  <c:v>-32.910133999999999</c:v>
                </c:pt>
                <c:pt idx="10575">
                  <c:v>-32.936937</c:v>
                </c:pt>
                <c:pt idx="10576">
                  <c:v>-32.936937</c:v>
                </c:pt>
                <c:pt idx="10577">
                  <c:v>-32.936937</c:v>
                </c:pt>
                <c:pt idx="10578">
                  <c:v>-32.936937</c:v>
                </c:pt>
                <c:pt idx="10579">
                  <c:v>-32.936937</c:v>
                </c:pt>
                <c:pt idx="10580">
                  <c:v>-32.936937</c:v>
                </c:pt>
                <c:pt idx="10581">
                  <c:v>-32.936937</c:v>
                </c:pt>
                <c:pt idx="10582">
                  <c:v>-32.948900999999999</c:v>
                </c:pt>
                <c:pt idx="10583">
                  <c:v>-32.969676999999997</c:v>
                </c:pt>
                <c:pt idx="10584">
                  <c:v>-32.996127999999999</c:v>
                </c:pt>
                <c:pt idx="10585">
                  <c:v>-33.02711</c:v>
                </c:pt>
                <c:pt idx="10586">
                  <c:v>-33.062237000000003</c:v>
                </c:pt>
                <c:pt idx="10587">
                  <c:v>-33.100281000000003</c:v>
                </c:pt>
                <c:pt idx="10588">
                  <c:v>-33.13984</c:v>
                </c:pt>
                <c:pt idx="10589">
                  <c:v>-33.13984</c:v>
                </c:pt>
                <c:pt idx="10590">
                  <c:v>-33.274897000000003</c:v>
                </c:pt>
                <c:pt idx="10591">
                  <c:v>-33.303392000000002</c:v>
                </c:pt>
                <c:pt idx="10592">
                  <c:v>-33.383187</c:v>
                </c:pt>
                <c:pt idx="10593">
                  <c:v>-33.419429000000001</c:v>
                </c:pt>
                <c:pt idx="10594">
                  <c:v>-33.450937000000003</c:v>
                </c:pt>
                <c:pt idx="10595">
                  <c:v>-33.47786</c:v>
                </c:pt>
                <c:pt idx="10596">
                  <c:v>-33.499884999999999</c:v>
                </c:pt>
                <c:pt idx="10597">
                  <c:v>-33.499884999999999</c:v>
                </c:pt>
                <c:pt idx="10598">
                  <c:v>-33.551180000000002</c:v>
                </c:pt>
                <c:pt idx="10599">
                  <c:v>-33.557991000000001</c:v>
                </c:pt>
                <c:pt idx="10600">
                  <c:v>-33.562401000000001</c:v>
                </c:pt>
                <c:pt idx="10601">
                  <c:v>-33.555734999999999</c:v>
                </c:pt>
                <c:pt idx="10602">
                  <c:v>-33.542529999999999</c:v>
                </c:pt>
                <c:pt idx="10603">
                  <c:v>-33.522902999999999</c:v>
                </c:pt>
                <c:pt idx="10604">
                  <c:v>-33.497005999999999</c:v>
                </c:pt>
                <c:pt idx="10605">
                  <c:v>-33.497005999999999</c:v>
                </c:pt>
                <c:pt idx="10606">
                  <c:v>-33.389538999999999</c:v>
                </c:pt>
                <c:pt idx="10607">
                  <c:v>-33.323985</c:v>
                </c:pt>
                <c:pt idx="10608">
                  <c:v>-33.276153999999998</c:v>
                </c:pt>
                <c:pt idx="10609">
                  <c:v>-33.223967000000002</c:v>
                </c:pt>
                <c:pt idx="10610">
                  <c:v>-33.170211000000002</c:v>
                </c:pt>
                <c:pt idx="10611">
                  <c:v>-33.109822999999999</c:v>
                </c:pt>
                <c:pt idx="10612">
                  <c:v>-33.045395999999997</c:v>
                </c:pt>
                <c:pt idx="10613">
                  <c:v>-33.045395999999997</c:v>
                </c:pt>
                <c:pt idx="10614">
                  <c:v>-32.814284000000001</c:v>
                </c:pt>
                <c:pt idx="10615">
                  <c:v>-32.695785999999998</c:v>
                </c:pt>
                <c:pt idx="10616">
                  <c:v>-32.616531999999999</c:v>
                </c:pt>
                <c:pt idx="10617">
                  <c:v>-32.534250999999998</c:v>
                </c:pt>
                <c:pt idx="10618">
                  <c:v>-32.449182999999998</c:v>
                </c:pt>
                <c:pt idx="10619">
                  <c:v>-32.365647000000003</c:v>
                </c:pt>
                <c:pt idx="10620">
                  <c:v>-32.275865000000003</c:v>
                </c:pt>
                <c:pt idx="10621">
                  <c:v>-32.275865000000003</c:v>
                </c:pt>
                <c:pt idx="10622">
                  <c:v>-31.662185000000001</c:v>
                </c:pt>
                <c:pt idx="10623">
                  <c:v>-31.539401999999999</c:v>
                </c:pt>
                <c:pt idx="10624">
                  <c:v>-31.445104000000001</c:v>
                </c:pt>
                <c:pt idx="10625">
                  <c:v>-31.351994999999999</c:v>
                </c:pt>
                <c:pt idx="10626">
                  <c:v>-31.260964999999999</c:v>
                </c:pt>
                <c:pt idx="10627">
                  <c:v>-31.172381999999999</c:v>
                </c:pt>
                <c:pt idx="10628">
                  <c:v>-31.087112000000001</c:v>
                </c:pt>
                <c:pt idx="10629">
                  <c:v>-31.087112000000001</c:v>
                </c:pt>
                <c:pt idx="10630">
                  <c:v>-30.790330000000001</c:v>
                </c:pt>
                <c:pt idx="10631">
                  <c:v>-30.688673000000001</c:v>
                </c:pt>
                <c:pt idx="10632">
                  <c:v>-30.617891</c:v>
                </c:pt>
                <c:pt idx="10633">
                  <c:v>-30.550923000000001</c:v>
                </c:pt>
                <c:pt idx="10634">
                  <c:v>-30.487646999999999</c:v>
                </c:pt>
                <c:pt idx="10635">
                  <c:v>-30.430765999999998</c:v>
                </c:pt>
                <c:pt idx="10636">
                  <c:v>-30.374889</c:v>
                </c:pt>
                <c:pt idx="10637">
                  <c:v>-30.374889</c:v>
                </c:pt>
                <c:pt idx="10638">
                  <c:v>-30.067383</c:v>
                </c:pt>
                <c:pt idx="10639">
                  <c:v>-30.025313000000001</c:v>
                </c:pt>
                <c:pt idx="10640">
                  <c:v>-29.986339000000001</c:v>
                </c:pt>
                <c:pt idx="10641">
                  <c:v>-29.951642</c:v>
                </c:pt>
                <c:pt idx="10642">
                  <c:v>-29.918358000000001</c:v>
                </c:pt>
                <c:pt idx="10643">
                  <c:v>-29.918358000000001</c:v>
                </c:pt>
                <c:pt idx="10644">
                  <c:v>-29.918358000000001</c:v>
                </c:pt>
                <c:pt idx="10645">
                  <c:v>-29.814800000000002</c:v>
                </c:pt>
                <c:pt idx="10646">
                  <c:v>-29.750311</c:v>
                </c:pt>
                <c:pt idx="10647">
                  <c:v>-29.733706999999999</c:v>
                </c:pt>
                <c:pt idx="10648">
                  <c:v>-29.723683000000001</c:v>
                </c:pt>
                <c:pt idx="10649">
                  <c:v>-29.719801</c:v>
                </c:pt>
                <c:pt idx="10650">
                  <c:v>-29.723286999999999</c:v>
                </c:pt>
                <c:pt idx="10651">
                  <c:v>-29.723286999999999</c:v>
                </c:pt>
                <c:pt idx="10652">
                  <c:v>-29.723286999999999</c:v>
                </c:pt>
                <c:pt idx="10653">
                  <c:v>-29.761095999999998</c:v>
                </c:pt>
                <c:pt idx="10654">
                  <c:v>-29.831448999999999</c:v>
                </c:pt>
                <c:pt idx="10655">
                  <c:v>-29.870349999999998</c:v>
                </c:pt>
                <c:pt idx="10656">
                  <c:v>-29.917937999999999</c:v>
                </c:pt>
                <c:pt idx="10657">
                  <c:v>-29.971788</c:v>
                </c:pt>
                <c:pt idx="10658">
                  <c:v>-30.030829000000001</c:v>
                </c:pt>
                <c:pt idx="10659">
                  <c:v>-30.030829000000001</c:v>
                </c:pt>
                <c:pt idx="10660">
                  <c:v>-30.030829000000001</c:v>
                </c:pt>
                <c:pt idx="10661">
                  <c:v>-30.249044000000001</c:v>
                </c:pt>
                <c:pt idx="10662">
                  <c:v>-30.429601000000002</c:v>
                </c:pt>
                <c:pt idx="10663">
                  <c:v>-30.498626999999999</c:v>
                </c:pt>
                <c:pt idx="10664">
                  <c:v>-30.565961999999999</c:v>
                </c:pt>
                <c:pt idx="10665">
                  <c:v>-30.628784</c:v>
                </c:pt>
                <c:pt idx="10666">
                  <c:v>-30.682542999999999</c:v>
                </c:pt>
                <c:pt idx="10667">
                  <c:v>-30.682542999999999</c:v>
                </c:pt>
                <c:pt idx="10668">
                  <c:v>-30.682542999999999</c:v>
                </c:pt>
                <c:pt idx="10669">
                  <c:v>-30.85247</c:v>
                </c:pt>
                <c:pt idx="10670">
                  <c:v>-30.925098999999999</c:v>
                </c:pt>
                <c:pt idx="10671">
                  <c:v>-30.932271</c:v>
                </c:pt>
                <c:pt idx="10672">
                  <c:v>-30.928137</c:v>
                </c:pt>
                <c:pt idx="10673">
                  <c:v>-30.913008999999999</c:v>
                </c:pt>
                <c:pt idx="10674">
                  <c:v>-30.886951</c:v>
                </c:pt>
                <c:pt idx="10675">
                  <c:v>-30.886951</c:v>
                </c:pt>
                <c:pt idx="10676">
                  <c:v>-30.886951</c:v>
                </c:pt>
                <c:pt idx="10677">
                  <c:v>-30.773569999999999</c:v>
                </c:pt>
                <c:pt idx="10678">
                  <c:v>-30.628392999999999</c:v>
                </c:pt>
                <c:pt idx="10679">
                  <c:v>-30.558636</c:v>
                </c:pt>
                <c:pt idx="10680">
                  <c:v>-30.482702</c:v>
                </c:pt>
                <c:pt idx="10681">
                  <c:v>-30.401381000000001</c:v>
                </c:pt>
                <c:pt idx="10682">
                  <c:v>-30.315967000000001</c:v>
                </c:pt>
                <c:pt idx="10683">
                  <c:v>-30.315967000000001</c:v>
                </c:pt>
                <c:pt idx="10684">
                  <c:v>-30.315967000000001</c:v>
                </c:pt>
                <c:pt idx="10685">
                  <c:v>-30.027529999999999</c:v>
                </c:pt>
                <c:pt idx="10686">
                  <c:v>-29.793137999999999</c:v>
                </c:pt>
                <c:pt idx="10687">
                  <c:v>-29.706028</c:v>
                </c:pt>
                <c:pt idx="10688">
                  <c:v>-29.626443999999999</c:v>
                </c:pt>
                <c:pt idx="10689">
                  <c:v>-29.547898</c:v>
                </c:pt>
                <c:pt idx="10690">
                  <c:v>-29.475273000000001</c:v>
                </c:pt>
                <c:pt idx="10691">
                  <c:v>-29.475273000000001</c:v>
                </c:pt>
                <c:pt idx="10692">
                  <c:v>-29.257299</c:v>
                </c:pt>
                <c:pt idx="10693">
                  <c:v>-29.257299</c:v>
                </c:pt>
                <c:pt idx="10694">
                  <c:v>-29.126656000000001</c:v>
                </c:pt>
                <c:pt idx="10695">
                  <c:v>-29.090091999999999</c:v>
                </c:pt>
                <c:pt idx="10696">
                  <c:v>-29.060821000000001</c:v>
                </c:pt>
                <c:pt idx="10697">
                  <c:v>-29.038277000000001</c:v>
                </c:pt>
                <c:pt idx="10698">
                  <c:v>-29.022984999999998</c:v>
                </c:pt>
                <c:pt idx="10699">
                  <c:v>-29.022984999999998</c:v>
                </c:pt>
                <c:pt idx="10700">
                  <c:v>-29.022984999999998</c:v>
                </c:pt>
                <c:pt idx="10701">
                  <c:v>-28.988659999999999</c:v>
                </c:pt>
                <c:pt idx="10702">
                  <c:v>-28.988561000000001</c:v>
                </c:pt>
                <c:pt idx="10703">
                  <c:v>-28.995799000000002</c:v>
                </c:pt>
                <c:pt idx="10704">
                  <c:v>-29.005828000000001</c:v>
                </c:pt>
                <c:pt idx="10705">
                  <c:v>-29.017983999999998</c:v>
                </c:pt>
                <c:pt idx="10706">
                  <c:v>-29.031442999999999</c:v>
                </c:pt>
                <c:pt idx="10707">
                  <c:v>-29.031442999999999</c:v>
                </c:pt>
                <c:pt idx="10708">
                  <c:v>-29.08135</c:v>
                </c:pt>
                <c:pt idx="10709">
                  <c:v>-29.08135</c:v>
                </c:pt>
                <c:pt idx="10710">
                  <c:v>-29.119837</c:v>
                </c:pt>
                <c:pt idx="10711">
                  <c:v>-29.134143999999999</c:v>
                </c:pt>
                <c:pt idx="10712">
                  <c:v>-29.147190999999999</c:v>
                </c:pt>
                <c:pt idx="10713">
                  <c:v>-29.160136000000001</c:v>
                </c:pt>
                <c:pt idx="10714">
                  <c:v>-29.172224</c:v>
                </c:pt>
                <c:pt idx="10715">
                  <c:v>-29.172224</c:v>
                </c:pt>
                <c:pt idx="10716">
                  <c:v>-29.172224</c:v>
                </c:pt>
                <c:pt idx="10717">
                  <c:v>-29.172224</c:v>
                </c:pt>
                <c:pt idx="10718">
                  <c:v>-29.211165000000001</c:v>
                </c:pt>
                <c:pt idx="10719">
                  <c:v>-29.216723999999999</c:v>
                </c:pt>
                <c:pt idx="10720">
                  <c:v>-29.225749</c:v>
                </c:pt>
                <c:pt idx="10721">
                  <c:v>-29.233861000000001</c:v>
                </c:pt>
                <c:pt idx="10722">
                  <c:v>-29.241022999999998</c:v>
                </c:pt>
                <c:pt idx="10723">
                  <c:v>-29.247609000000001</c:v>
                </c:pt>
                <c:pt idx="10724">
                  <c:v>-29.253343999999998</c:v>
                </c:pt>
                <c:pt idx="10725">
                  <c:v>-29.259039000000001</c:v>
                </c:pt>
                <c:pt idx="10726">
                  <c:v>-29.279551000000001</c:v>
                </c:pt>
                <c:pt idx="10727">
                  <c:v>-29.279551000000001</c:v>
                </c:pt>
                <c:pt idx="10728">
                  <c:v>-29.287689</c:v>
                </c:pt>
                <c:pt idx="10729">
                  <c:v>-29.293462000000002</c:v>
                </c:pt>
                <c:pt idx="10730">
                  <c:v>-29.299599000000001</c:v>
                </c:pt>
                <c:pt idx="10731">
                  <c:v>-29.305997999999999</c:v>
                </c:pt>
                <c:pt idx="10732">
                  <c:v>-29.312850000000001</c:v>
                </c:pt>
                <c:pt idx="10733">
                  <c:v>-29.319789</c:v>
                </c:pt>
                <c:pt idx="10734">
                  <c:v>-29.348565000000001</c:v>
                </c:pt>
                <c:pt idx="10735">
                  <c:v>-29.348565000000001</c:v>
                </c:pt>
                <c:pt idx="10736">
                  <c:v>-29.361460000000001</c:v>
                </c:pt>
                <c:pt idx="10737">
                  <c:v>-29.370225999999999</c:v>
                </c:pt>
                <c:pt idx="10738">
                  <c:v>-29.379334</c:v>
                </c:pt>
                <c:pt idx="10739">
                  <c:v>-29.388704000000001</c:v>
                </c:pt>
                <c:pt idx="10740">
                  <c:v>-29.398246</c:v>
                </c:pt>
                <c:pt idx="10741">
                  <c:v>-29.407375999999999</c:v>
                </c:pt>
                <c:pt idx="10742">
                  <c:v>-29.443027000000001</c:v>
                </c:pt>
                <c:pt idx="10743">
                  <c:v>-29.443027000000001</c:v>
                </c:pt>
                <c:pt idx="10744">
                  <c:v>-29.457187000000001</c:v>
                </c:pt>
                <c:pt idx="10745">
                  <c:v>-29.466352000000001</c:v>
                </c:pt>
                <c:pt idx="10746">
                  <c:v>-29.475197000000001</c:v>
                </c:pt>
                <c:pt idx="10747">
                  <c:v>-29.483875999999999</c:v>
                </c:pt>
                <c:pt idx="10748">
                  <c:v>-29.492377000000001</c:v>
                </c:pt>
                <c:pt idx="10749">
                  <c:v>-29.500692000000001</c:v>
                </c:pt>
                <c:pt idx="10750">
                  <c:v>-29.552433000000001</c:v>
                </c:pt>
                <c:pt idx="10751">
                  <c:v>-29.552433000000001</c:v>
                </c:pt>
                <c:pt idx="10752">
                  <c:v>-29.562973</c:v>
                </c:pt>
                <c:pt idx="10753">
                  <c:v>-29.570342</c:v>
                </c:pt>
                <c:pt idx="10754">
                  <c:v>-29.578382999999999</c:v>
                </c:pt>
                <c:pt idx="10755">
                  <c:v>-29.586718999999999</c:v>
                </c:pt>
                <c:pt idx="10756">
                  <c:v>-29.595421999999999</c:v>
                </c:pt>
                <c:pt idx="10757">
                  <c:v>-29.604648000000001</c:v>
                </c:pt>
                <c:pt idx="10758">
                  <c:v>-29.640813999999999</c:v>
                </c:pt>
                <c:pt idx="10759">
                  <c:v>-29.640813999999999</c:v>
                </c:pt>
                <c:pt idx="10760">
                  <c:v>-29.656966000000001</c:v>
                </c:pt>
                <c:pt idx="10761">
                  <c:v>-29.667442000000001</c:v>
                </c:pt>
                <c:pt idx="10762">
                  <c:v>-29.678917999999999</c:v>
                </c:pt>
                <c:pt idx="10763">
                  <c:v>-29.690767999999998</c:v>
                </c:pt>
                <c:pt idx="10764">
                  <c:v>-29.702928</c:v>
                </c:pt>
                <c:pt idx="10765">
                  <c:v>-29.715463</c:v>
                </c:pt>
                <c:pt idx="10766">
                  <c:v>-29.792731</c:v>
                </c:pt>
                <c:pt idx="10767">
                  <c:v>-29.792731</c:v>
                </c:pt>
                <c:pt idx="10768">
                  <c:v>-29.804794000000001</c:v>
                </c:pt>
                <c:pt idx="10769">
                  <c:v>-29.816552999999999</c:v>
                </c:pt>
                <c:pt idx="10770">
                  <c:v>-29.827760000000001</c:v>
                </c:pt>
                <c:pt idx="10771">
                  <c:v>-29.838773</c:v>
                </c:pt>
                <c:pt idx="10772">
                  <c:v>-29.838773</c:v>
                </c:pt>
                <c:pt idx="10773">
                  <c:v>-29.877994000000001</c:v>
                </c:pt>
                <c:pt idx="10774">
                  <c:v>-29.917311000000002</c:v>
                </c:pt>
                <c:pt idx="10775">
                  <c:v>-29.917311000000002</c:v>
                </c:pt>
                <c:pt idx="10776">
                  <c:v>-29.924619</c:v>
                </c:pt>
                <c:pt idx="10777">
                  <c:v>-29.930980999999999</c:v>
                </c:pt>
                <c:pt idx="10778">
                  <c:v>-29.930980999999999</c:v>
                </c:pt>
                <c:pt idx="10779">
                  <c:v>-29.956033000000001</c:v>
                </c:pt>
                <c:pt idx="10780">
                  <c:v>-29.956033000000001</c:v>
                </c:pt>
                <c:pt idx="10781">
                  <c:v>-29.956033000000001</c:v>
                </c:pt>
                <c:pt idx="10782">
                  <c:v>-29.987988999999999</c:v>
                </c:pt>
                <c:pt idx="10783">
                  <c:v>-29.987742999999998</c:v>
                </c:pt>
                <c:pt idx="10784">
                  <c:v>-29.987974999999999</c:v>
                </c:pt>
                <c:pt idx="10785">
                  <c:v>-29.987601999999999</c:v>
                </c:pt>
                <c:pt idx="10786">
                  <c:v>-29.986844999999999</c:v>
                </c:pt>
                <c:pt idx="10787">
                  <c:v>-29.985614999999999</c:v>
                </c:pt>
                <c:pt idx="10788">
                  <c:v>-29.983926</c:v>
                </c:pt>
                <c:pt idx="10789">
                  <c:v>-29.981795999999999</c:v>
                </c:pt>
                <c:pt idx="10790">
                  <c:v>-29.977568000000002</c:v>
                </c:pt>
                <c:pt idx="10791">
                  <c:v>-29.974920999999998</c:v>
                </c:pt>
                <c:pt idx="10792">
                  <c:v>-29.971471999999999</c:v>
                </c:pt>
                <c:pt idx="10793">
                  <c:v>-29.967770999999999</c:v>
                </c:pt>
                <c:pt idx="10794">
                  <c:v>-29.963913999999999</c:v>
                </c:pt>
                <c:pt idx="10795">
                  <c:v>-29.959992</c:v>
                </c:pt>
                <c:pt idx="10796">
                  <c:v>-29.956129000000001</c:v>
                </c:pt>
                <c:pt idx="10797">
                  <c:v>-29.952456999999999</c:v>
                </c:pt>
                <c:pt idx="10798">
                  <c:v>-29.944924</c:v>
                </c:pt>
                <c:pt idx="10799">
                  <c:v>-29.942177999999998</c:v>
                </c:pt>
                <c:pt idx="10800">
                  <c:v>-29.939377</c:v>
                </c:pt>
                <c:pt idx="10801">
                  <c:v>-29.937111000000002</c:v>
                </c:pt>
                <c:pt idx="10802">
                  <c:v>-29.935433</c:v>
                </c:pt>
                <c:pt idx="10803">
                  <c:v>-29.934403</c:v>
                </c:pt>
                <c:pt idx="10804">
                  <c:v>-29.934032999999999</c:v>
                </c:pt>
                <c:pt idx="10805">
                  <c:v>-29.934322999999999</c:v>
                </c:pt>
                <c:pt idx="10806">
                  <c:v>-29.941396000000001</c:v>
                </c:pt>
                <c:pt idx="10807">
                  <c:v>-29.941761</c:v>
                </c:pt>
                <c:pt idx="10808">
                  <c:v>-29.944006999999999</c:v>
                </c:pt>
                <c:pt idx="10809">
                  <c:v>-29.946795999999999</c:v>
                </c:pt>
                <c:pt idx="10810">
                  <c:v>-29.950097</c:v>
                </c:pt>
                <c:pt idx="10811">
                  <c:v>-29.953866000000001</c:v>
                </c:pt>
                <c:pt idx="10812">
                  <c:v>-29.957796999999999</c:v>
                </c:pt>
                <c:pt idx="10813">
                  <c:v>-29.962337000000002</c:v>
                </c:pt>
                <c:pt idx="10814">
                  <c:v>-29.981511000000001</c:v>
                </c:pt>
                <c:pt idx="10815">
                  <c:v>-29.984400999999998</c:v>
                </c:pt>
                <c:pt idx="10816">
                  <c:v>-29.989684</c:v>
                </c:pt>
                <c:pt idx="10817">
                  <c:v>-29.994689999999999</c:v>
                </c:pt>
                <c:pt idx="10818">
                  <c:v>-29.999911000000001</c:v>
                </c:pt>
                <c:pt idx="10819">
                  <c:v>-30.00497</c:v>
                </c:pt>
                <c:pt idx="10820">
                  <c:v>-30.009792000000001</c:v>
                </c:pt>
                <c:pt idx="10821">
                  <c:v>-30.014220000000002</c:v>
                </c:pt>
                <c:pt idx="10822">
                  <c:v>-30.030055999999998</c:v>
                </c:pt>
                <c:pt idx="10823">
                  <c:v>-30.031903</c:v>
                </c:pt>
                <c:pt idx="10824">
                  <c:v>-30.035079</c:v>
                </c:pt>
                <c:pt idx="10825">
                  <c:v>-30.037683999999999</c:v>
                </c:pt>
                <c:pt idx="10826">
                  <c:v>-30.039669</c:v>
                </c:pt>
                <c:pt idx="10827">
                  <c:v>-30.040904000000001</c:v>
                </c:pt>
                <c:pt idx="10828">
                  <c:v>-30.041543999999998</c:v>
                </c:pt>
                <c:pt idx="10829">
                  <c:v>-30.041460000000001</c:v>
                </c:pt>
                <c:pt idx="10830">
                  <c:v>-30.039653000000001</c:v>
                </c:pt>
                <c:pt idx="10831">
                  <c:v>-30.038399999999999</c:v>
                </c:pt>
                <c:pt idx="10832">
                  <c:v>-30.035875000000001</c:v>
                </c:pt>
                <c:pt idx="10833">
                  <c:v>-30.032561000000001</c:v>
                </c:pt>
                <c:pt idx="10834">
                  <c:v>-30.028455000000001</c:v>
                </c:pt>
                <c:pt idx="10835">
                  <c:v>-30.023558999999999</c:v>
                </c:pt>
                <c:pt idx="10836">
                  <c:v>-30.017883000000001</c:v>
                </c:pt>
                <c:pt idx="10837">
                  <c:v>-30.011407999999999</c:v>
                </c:pt>
                <c:pt idx="10838">
                  <c:v>-29.986837999999999</c:v>
                </c:pt>
                <c:pt idx="10839">
                  <c:v>-29.981248999999998</c:v>
                </c:pt>
                <c:pt idx="10840">
                  <c:v>-29.972293000000001</c:v>
                </c:pt>
                <c:pt idx="10841">
                  <c:v>-29.962209000000001</c:v>
                </c:pt>
                <c:pt idx="10842">
                  <c:v>-29.9514</c:v>
                </c:pt>
                <c:pt idx="10843">
                  <c:v>-29.939872999999999</c:v>
                </c:pt>
                <c:pt idx="10844">
                  <c:v>-29.927638999999999</c:v>
                </c:pt>
                <c:pt idx="10845">
                  <c:v>-29.914708000000001</c:v>
                </c:pt>
                <c:pt idx="10846">
                  <c:v>-29.868655</c:v>
                </c:pt>
                <c:pt idx="10847">
                  <c:v>-29.859113000000001</c:v>
                </c:pt>
                <c:pt idx="10848">
                  <c:v>-29.843025000000001</c:v>
                </c:pt>
                <c:pt idx="10849">
                  <c:v>-29.827096000000001</c:v>
                </c:pt>
                <c:pt idx="10850">
                  <c:v>-29.809961999999999</c:v>
                </c:pt>
                <c:pt idx="10851">
                  <c:v>-29.791080999999998</c:v>
                </c:pt>
                <c:pt idx="10852">
                  <c:v>-29.771844999999999</c:v>
                </c:pt>
                <c:pt idx="10853">
                  <c:v>-29.752611000000002</c:v>
                </c:pt>
                <c:pt idx="10854">
                  <c:v>-29.689641000000002</c:v>
                </c:pt>
                <c:pt idx="10855">
                  <c:v>-29.676870000000001</c:v>
                </c:pt>
                <c:pt idx="10856">
                  <c:v>-29.656587999999999</c:v>
                </c:pt>
                <c:pt idx="10857">
                  <c:v>-29.636398</c:v>
                </c:pt>
                <c:pt idx="10858">
                  <c:v>-29.617488999999999</c:v>
                </c:pt>
                <c:pt idx="10859">
                  <c:v>-29.597683</c:v>
                </c:pt>
                <c:pt idx="10860">
                  <c:v>-29.578101</c:v>
                </c:pt>
                <c:pt idx="10861">
                  <c:v>-29.558738000000002</c:v>
                </c:pt>
                <c:pt idx="10862">
                  <c:v>-29.496300999999999</c:v>
                </c:pt>
                <c:pt idx="10863">
                  <c:v>-29.483180999999998</c:v>
                </c:pt>
                <c:pt idx="10864">
                  <c:v>-29.462730000000001</c:v>
                </c:pt>
                <c:pt idx="10865">
                  <c:v>-29.442564000000001</c:v>
                </c:pt>
                <c:pt idx="10866">
                  <c:v>-29.422872000000002</c:v>
                </c:pt>
                <c:pt idx="10867">
                  <c:v>-29.402149000000001</c:v>
                </c:pt>
                <c:pt idx="10868">
                  <c:v>-29.381108999999999</c:v>
                </c:pt>
                <c:pt idx="10869">
                  <c:v>-29.359650999999999</c:v>
                </c:pt>
                <c:pt idx="10870">
                  <c:v>-29.243925999999998</c:v>
                </c:pt>
                <c:pt idx="10871">
                  <c:v>-29.230035000000001</c:v>
                </c:pt>
                <c:pt idx="10872">
                  <c:v>-29.206585</c:v>
                </c:pt>
                <c:pt idx="10873">
                  <c:v>-29.182632000000002</c:v>
                </c:pt>
                <c:pt idx="10874">
                  <c:v>-29.157122000000001</c:v>
                </c:pt>
                <c:pt idx="10875">
                  <c:v>-29.131208000000001</c:v>
                </c:pt>
                <c:pt idx="10876">
                  <c:v>-29.105066000000001</c:v>
                </c:pt>
                <c:pt idx="10877">
                  <c:v>-29.078948</c:v>
                </c:pt>
                <c:pt idx="10878">
                  <c:v>-28.994643</c:v>
                </c:pt>
                <c:pt idx="10879">
                  <c:v>-28.978966</c:v>
                </c:pt>
                <c:pt idx="10880">
                  <c:v>-28.955282</c:v>
                </c:pt>
                <c:pt idx="10881">
                  <c:v>-28.934000999999999</c:v>
                </c:pt>
                <c:pt idx="10882">
                  <c:v>-28.913426000000001</c:v>
                </c:pt>
                <c:pt idx="10883">
                  <c:v>-28.894850000000002</c:v>
                </c:pt>
                <c:pt idx="10884">
                  <c:v>-28.878478000000001</c:v>
                </c:pt>
                <c:pt idx="10885">
                  <c:v>-28.866886000000001</c:v>
                </c:pt>
                <c:pt idx="10886">
                  <c:v>-28.826727000000002</c:v>
                </c:pt>
                <c:pt idx="10887">
                  <c:v>-28.822801999999999</c:v>
                </c:pt>
                <c:pt idx="10888">
                  <c:v>-28.815100999999999</c:v>
                </c:pt>
                <c:pt idx="10889">
                  <c:v>-28.815100999999999</c:v>
                </c:pt>
                <c:pt idx="10890">
                  <c:v>-28.815014999999999</c:v>
                </c:pt>
                <c:pt idx="10891">
                  <c:v>-28.817833</c:v>
                </c:pt>
                <c:pt idx="10892">
                  <c:v>-28.823709999999998</c:v>
                </c:pt>
                <c:pt idx="10893">
                  <c:v>-28.835566</c:v>
                </c:pt>
                <c:pt idx="10894">
                  <c:v>-28.955915000000001</c:v>
                </c:pt>
                <c:pt idx="10895">
                  <c:v>-28.987067</c:v>
                </c:pt>
                <c:pt idx="10896">
                  <c:v>-29.021137</c:v>
                </c:pt>
                <c:pt idx="10897">
                  <c:v>-29.056481999999999</c:v>
                </c:pt>
                <c:pt idx="10898">
                  <c:v>-29.056481999999999</c:v>
                </c:pt>
                <c:pt idx="10899">
                  <c:v>-29.056481999999999</c:v>
                </c:pt>
                <c:pt idx="10900">
                  <c:v>-29.16724</c:v>
                </c:pt>
                <c:pt idx="10901">
                  <c:v>-29.16724</c:v>
                </c:pt>
                <c:pt idx="10902">
                  <c:v>-29.330624</c:v>
                </c:pt>
                <c:pt idx="10903">
                  <c:v>-29.374290999999999</c:v>
                </c:pt>
                <c:pt idx="10904">
                  <c:v>-29.419228</c:v>
                </c:pt>
                <c:pt idx="10905">
                  <c:v>-29.463380999999998</c:v>
                </c:pt>
                <c:pt idx="10906">
                  <c:v>-29.463380999999998</c:v>
                </c:pt>
                <c:pt idx="10907">
                  <c:v>-29.463380999999998</c:v>
                </c:pt>
                <c:pt idx="10908">
                  <c:v>-29.579809000000001</c:v>
                </c:pt>
                <c:pt idx="10909">
                  <c:v>-29.579809000000001</c:v>
                </c:pt>
                <c:pt idx="10910">
                  <c:v>-29.723911999999999</c:v>
                </c:pt>
                <c:pt idx="10911">
                  <c:v>-29.756824000000002</c:v>
                </c:pt>
                <c:pt idx="10912">
                  <c:v>-29.786901</c:v>
                </c:pt>
                <c:pt idx="10913">
                  <c:v>-29.814086</c:v>
                </c:pt>
                <c:pt idx="10914">
                  <c:v>-29.814086</c:v>
                </c:pt>
                <c:pt idx="10915">
                  <c:v>-29.814086</c:v>
                </c:pt>
                <c:pt idx="10916">
                  <c:v>-29.857897999999999</c:v>
                </c:pt>
                <c:pt idx="10917">
                  <c:v>-29.857897999999999</c:v>
                </c:pt>
                <c:pt idx="10918">
                  <c:v>-29.912172000000002</c:v>
                </c:pt>
                <c:pt idx="10919">
                  <c:v>-29.916557999999998</c:v>
                </c:pt>
                <c:pt idx="10920">
                  <c:v>-29.919191999999999</c:v>
                </c:pt>
                <c:pt idx="10921">
                  <c:v>-29.919629</c:v>
                </c:pt>
                <c:pt idx="10922">
                  <c:v>-29.919629</c:v>
                </c:pt>
                <c:pt idx="10923">
                  <c:v>-29.919629</c:v>
                </c:pt>
                <c:pt idx="10924">
                  <c:v>-29.883821999999999</c:v>
                </c:pt>
                <c:pt idx="10925">
                  <c:v>-29.883821999999999</c:v>
                </c:pt>
                <c:pt idx="10926">
                  <c:v>-29.857544000000001</c:v>
                </c:pt>
                <c:pt idx="10927">
                  <c:v>-29.846525</c:v>
                </c:pt>
                <c:pt idx="10928">
                  <c:v>-29.835887</c:v>
                </c:pt>
                <c:pt idx="10929">
                  <c:v>-29.825721000000001</c:v>
                </c:pt>
                <c:pt idx="10930">
                  <c:v>-29.825721000000001</c:v>
                </c:pt>
                <c:pt idx="10931">
                  <c:v>-29.825721000000001</c:v>
                </c:pt>
                <c:pt idx="10932">
                  <c:v>-29.767462999999999</c:v>
                </c:pt>
                <c:pt idx="10933">
                  <c:v>-29.767462999999999</c:v>
                </c:pt>
                <c:pt idx="10934">
                  <c:v>-29.714126</c:v>
                </c:pt>
                <c:pt idx="10935">
                  <c:v>-29.695121</c:v>
                </c:pt>
                <c:pt idx="10936">
                  <c:v>-29.677161000000002</c:v>
                </c:pt>
                <c:pt idx="10937">
                  <c:v>-29.658387000000001</c:v>
                </c:pt>
                <c:pt idx="10938">
                  <c:v>-29.658387000000001</c:v>
                </c:pt>
                <c:pt idx="10939">
                  <c:v>-29.658387000000001</c:v>
                </c:pt>
                <c:pt idx="10940">
                  <c:v>-29.583116</c:v>
                </c:pt>
                <c:pt idx="10941">
                  <c:v>-29.583116</c:v>
                </c:pt>
                <c:pt idx="10942">
                  <c:v>-29.514652999999999</c:v>
                </c:pt>
                <c:pt idx="10943">
                  <c:v>-29.498926000000001</c:v>
                </c:pt>
                <c:pt idx="10944">
                  <c:v>-29.486802999999998</c:v>
                </c:pt>
                <c:pt idx="10945">
                  <c:v>-29.474668000000001</c:v>
                </c:pt>
                <c:pt idx="10946">
                  <c:v>-29.474668000000001</c:v>
                </c:pt>
                <c:pt idx="10947">
                  <c:v>-29.474668000000001</c:v>
                </c:pt>
                <c:pt idx="10948">
                  <c:v>-29.453628999999999</c:v>
                </c:pt>
                <c:pt idx="10949">
                  <c:v>-29.453628999999999</c:v>
                </c:pt>
                <c:pt idx="10950">
                  <c:v>-29.434887</c:v>
                </c:pt>
                <c:pt idx="10951">
                  <c:v>-29.426217999999999</c:v>
                </c:pt>
                <c:pt idx="10952">
                  <c:v>-29.410146000000001</c:v>
                </c:pt>
                <c:pt idx="10953">
                  <c:v>-29.385883</c:v>
                </c:pt>
                <c:pt idx="10954">
                  <c:v>-29.385883</c:v>
                </c:pt>
                <c:pt idx="10955">
                  <c:v>-29.385883</c:v>
                </c:pt>
                <c:pt idx="10956">
                  <c:v>-29.296561000000001</c:v>
                </c:pt>
                <c:pt idx="10957">
                  <c:v>-29.296561000000001</c:v>
                </c:pt>
                <c:pt idx="10958">
                  <c:v>-29.015764000000001</c:v>
                </c:pt>
                <c:pt idx="10959">
                  <c:v>-28.913834999999999</c:v>
                </c:pt>
                <c:pt idx="10960">
                  <c:v>-28.795258</c:v>
                </c:pt>
                <c:pt idx="10961">
                  <c:v>-28.668607000000002</c:v>
                </c:pt>
                <c:pt idx="10962">
                  <c:v>-28.668607000000002</c:v>
                </c:pt>
                <c:pt idx="10963">
                  <c:v>-28.668607000000002</c:v>
                </c:pt>
                <c:pt idx="10964">
                  <c:v>-28.668607000000002</c:v>
                </c:pt>
                <c:pt idx="10965">
                  <c:v>-28.248660000000001</c:v>
                </c:pt>
                <c:pt idx="10966">
                  <c:v>-28.162527000000001</c:v>
                </c:pt>
                <c:pt idx="10967">
                  <c:v>-28.021118999999999</c:v>
                </c:pt>
                <c:pt idx="10968">
                  <c:v>-27.88138</c:v>
                </c:pt>
                <c:pt idx="10969">
                  <c:v>-27.744091000000001</c:v>
                </c:pt>
                <c:pt idx="10970">
                  <c:v>-27.612121999999999</c:v>
                </c:pt>
                <c:pt idx="10971">
                  <c:v>-27.496127000000001</c:v>
                </c:pt>
                <c:pt idx="10972">
                  <c:v>-27.385017000000001</c:v>
                </c:pt>
                <c:pt idx="10973">
                  <c:v>-27.385017000000001</c:v>
                </c:pt>
                <c:pt idx="10974">
                  <c:v>-27.064014</c:v>
                </c:pt>
                <c:pt idx="10975">
                  <c:v>-27.012474000000001</c:v>
                </c:pt>
                <c:pt idx="10976">
                  <c:v>-26.941704999999999</c:v>
                </c:pt>
                <c:pt idx="10977">
                  <c:v>-26.885065999999998</c:v>
                </c:pt>
                <c:pt idx="10978">
                  <c:v>-26.842461</c:v>
                </c:pt>
                <c:pt idx="10979">
                  <c:v>-26.813426</c:v>
                </c:pt>
                <c:pt idx="10980">
                  <c:v>-26.798072999999999</c:v>
                </c:pt>
                <c:pt idx="10981">
                  <c:v>-26.794515000000001</c:v>
                </c:pt>
                <c:pt idx="10982">
                  <c:v>-26.826778999999998</c:v>
                </c:pt>
                <c:pt idx="10983">
                  <c:v>-26.826778999999998</c:v>
                </c:pt>
                <c:pt idx="10984">
                  <c:v>-26.834129999999998</c:v>
                </c:pt>
                <c:pt idx="10985">
                  <c:v>-26.890789999999999</c:v>
                </c:pt>
                <c:pt idx="10986">
                  <c:v>-26.928941999999999</c:v>
                </c:pt>
                <c:pt idx="10987">
                  <c:v>-26.972051</c:v>
                </c:pt>
                <c:pt idx="10988">
                  <c:v>-27.019027999999999</c:v>
                </c:pt>
                <c:pt idx="10989">
                  <c:v>-27.067571000000001</c:v>
                </c:pt>
                <c:pt idx="10990">
                  <c:v>-27.252721999999999</c:v>
                </c:pt>
                <c:pt idx="10991">
                  <c:v>-27.252721999999999</c:v>
                </c:pt>
                <c:pt idx="10992">
                  <c:v>-27.337872000000001</c:v>
                </c:pt>
                <c:pt idx="10993">
                  <c:v>-27.395575000000001</c:v>
                </c:pt>
                <c:pt idx="10994">
                  <c:v>-27.455871999999999</c:v>
                </c:pt>
                <c:pt idx="10995">
                  <c:v>-27.523453</c:v>
                </c:pt>
                <c:pt idx="10996">
                  <c:v>-27.590651000000001</c:v>
                </c:pt>
                <c:pt idx="10997">
                  <c:v>-27.663819</c:v>
                </c:pt>
                <c:pt idx="10998">
                  <c:v>-28.049448000000002</c:v>
                </c:pt>
                <c:pt idx="10999">
                  <c:v>-28.049448000000002</c:v>
                </c:pt>
                <c:pt idx="11000">
                  <c:v>-28.157675999999999</c:v>
                </c:pt>
                <c:pt idx="11001">
                  <c:v>-28.233744999999999</c:v>
                </c:pt>
                <c:pt idx="11002">
                  <c:v>-28.312671999999999</c:v>
                </c:pt>
                <c:pt idx="11003">
                  <c:v>-28.394376999999999</c:v>
                </c:pt>
                <c:pt idx="11004">
                  <c:v>-28.474862999999999</c:v>
                </c:pt>
                <c:pt idx="11005">
                  <c:v>-28.561318</c:v>
                </c:pt>
                <c:pt idx="11006">
                  <c:v>-28.843223999999999</c:v>
                </c:pt>
                <c:pt idx="11007">
                  <c:v>-28.843223999999999</c:v>
                </c:pt>
                <c:pt idx="11008">
                  <c:v>-28.979293999999999</c:v>
                </c:pt>
                <c:pt idx="11009">
                  <c:v>-29.064979000000001</c:v>
                </c:pt>
                <c:pt idx="11010">
                  <c:v>-29.151384</c:v>
                </c:pt>
                <c:pt idx="11011">
                  <c:v>-29.238184</c:v>
                </c:pt>
                <c:pt idx="11012">
                  <c:v>-29.321034999999998</c:v>
                </c:pt>
                <c:pt idx="11013">
                  <c:v>-29.407508</c:v>
                </c:pt>
                <c:pt idx="11014">
                  <c:v>-29.683050000000001</c:v>
                </c:pt>
                <c:pt idx="11015">
                  <c:v>-29.683050000000001</c:v>
                </c:pt>
                <c:pt idx="11016">
                  <c:v>-29.809906000000002</c:v>
                </c:pt>
                <c:pt idx="11017">
                  <c:v>-29.885328000000001</c:v>
                </c:pt>
                <c:pt idx="11018">
                  <c:v>-29.958739000000001</c:v>
                </c:pt>
                <c:pt idx="11019">
                  <c:v>-30.026831999999999</c:v>
                </c:pt>
                <c:pt idx="11020">
                  <c:v>-30.096093</c:v>
                </c:pt>
                <c:pt idx="11021">
                  <c:v>-30.162134000000002</c:v>
                </c:pt>
                <c:pt idx="11022">
                  <c:v>-30.458639999999999</c:v>
                </c:pt>
                <c:pt idx="11023">
                  <c:v>-30.508291</c:v>
                </c:pt>
                <c:pt idx="11024">
                  <c:v>-30.557521999999999</c:v>
                </c:pt>
                <c:pt idx="11025">
                  <c:v>-30.605421</c:v>
                </c:pt>
                <c:pt idx="11026">
                  <c:v>-30.651223999999999</c:v>
                </c:pt>
                <c:pt idx="11027">
                  <c:v>-30.694944</c:v>
                </c:pt>
                <c:pt idx="11028">
                  <c:v>-30.694944</c:v>
                </c:pt>
                <c:pt idx="11029">
                  <c:v>-30.694944</c:v>
                </c:pt>
                <c:pt idx="11030">
                  <c:v>-30.873519999999999</c:v>
                </c:pt>
                <c:pt idx="11031">
                  <c:v>-30.903230000000001</c:v>
                </c:pt>
                <c:pt idx="11032">
                  <c:v>-30.930733</c:v>
                </c:pt>
                <c:pt idx="11033">
                  <c:v>-30.956886999999998</c:v>
                </c:pt>
                <c:pt idx="11034">
                  <c:v>-30.981359000000001</c:v>
                </c:pt>
                <c:pt idx="11035">
                  <c:v>-31.003408</c:v>
                </c:pt>
                <c:pt idx="11036">
                  <c:v>-31.003408</c:v>
                </c:pt>
                <c:pt idx="11037">
                  <c:v>-31.003408</c:v>
                </c:pt>
                <c:pt idx="11038">
                  <c:v>-31.058318</c:v>
                </c:pt>
                <c:pt idx="11039">
                  <c:v>-31.058318</c:v>
                </c:pt>
                <c:pt idx="11040">
                  <c:v>-31.084572000000001</c:v>
                </c:pt>
                <c:pt idx="11041">
                  <c:v>-31.098117999999999</c:v>
                </c:pt>
                <c:pt idx="11042">
                  <c:v>-31.110792</c:v>
                </c:pt>
                <c:pt idx="11043">
                  <c:v>-31.12255</c:v>
                </c:pt>
                <c:pt idx="11044">
                  <c:v>-31.134141</c:v>
                </c:pt>
                <c:pt idx="11045">
                  <c:v>-31.145233000000001</c:v>
                </c:pt>
                <c:pt idx="11046">
                  <c:v>-31.145233000000001</c:v>
                </c:pt>
                <c:pt idx="11047">
                  <c:v>-31.156953999999999</c:v>
                </c:pt>
                <c:pt idx="11048">
                  <c:v>-31.156953999999999</c:v>
                </c:pt>
                <c:pt idx="11049">
                  <c:v>-31.156953999999999</c:v>
                </c:pt>
                <c:pt idx="11050">
                  <c:v>-31.156953999999999</c:v>
                </c:pt>
                <c:pt idx="11051">
                  <c:v>-31.156953999999999</c:v>
                </c:pt>
                <c:pt idx="11052">
                  <c:v>-31.165047000000001</c:v>
                </c:pt>
                <c:pt idx="11053">
                  <c:v>-31.168158999999999</c:v>
                </c:pt>
                <c:pt idx="11054">
                  <c:v>-31.171793999999998</c:v>
                </c:pt>
                <c:pt idx="11055">
                  <c:v>-31.170591000000002</c:v>
                </c:pt>
                <c:pt idx="11056">
                  <c:v>-31.170591000000002</c:v>
                </c:pt>
                <c:pt idx="11057">
                  <c:v>-31.170591000000002</c:v>
                </c:pt>
                <c:pt idx="11058">
                  <c:v>-31.138705999999999</c:v>
                </c:pt>
                <c:pt idx="11059">
                  <c:v>-31.138705999999999</c:v>
                </c:pt>
                <c:pt idx="11060">
                  <c:v>-31.120462</c:v>
                </c:pt>
                <c:pt idx="11061">
                  <c:v>-31.105858999999999</c:v>
                </c:pt>
                <c:pt idx="11062">
                  <c:v>-31.051535999999999</c:v>
                </c:pt>
                <c:pt idx="11063">
                  <c:v>-31.029063000000001</c:v>
                </c:pt>
                <c:pt idx="11064">
                  <c:v>-31.029063000000001</c:v>
                </c:pt>
                <c:pt idx="11065">
                  <c:v>-30.928501000000001</c:v>
                </c:pt>
                <c:pt idx="11066">
                  <c:v>-30.928501000000001</c:v>
                </c:pt>
                <c:pt idx="11067">
                  <c:v>-30.928501000000001</c:v>
                </c:pt>
                <c:pt idx="11068">
                  <c:v>-30.878485000000001</c:v>
                </c:pt>
                <c:pt idx="11069">
                  <c:v>-30.844498000000002</c:v>
                </c:pt>
                <c:pt idx="11070">
                  <c:v>-30.736291000000001</c:v>
                </c:pt>
                <c:pt idx="11071">
                  <c:v>-30.700332</c:v>
                </c:pt>
                <c:pt idx="11072">
                  <c:v>-30.700332</c:v>
                </c:pt>
                <c:pt idx="11073">
                  <c:v>-30.561647000000001</c:v>
                </c:pt>
                <c:pt idx="11074">
                  <c:v>-30.561647000000001</c:v>
                </c:pt>
                <c:pt idx="11075">
                  <c:v>-30.561647000000001</c:v>
                </c:pt>
                <c:pt idx="11076">
                  <c:v>-30.505866999999999</c:v>
                </c:pt>
                <c:pt idx="11077">
                  <c:v>-30.472390000000001</c:v>
                </c:pt>
                <c:pt idx="11078">
                  <c:v>-30.394393999999998</c:v>
                </c:pt>
                <c:pt idx="11079">
                  <c:v>-30.376280999999999</c:v>
                </c:pt>
                <c:pt idx="11080">
                  <c:v>-30.376280999999999</c:v>
                </c:pt>
                <c:pt idx="11081">
                  <c:v>-30.308457000000001</c:v>
                </c:pt>
                <c:pt idx="11082">
                  <c:v>-30.308457000000001</c:v>
                </c:pt>
                <c:pt idx="11083">
                  <c:v>-30.308457000000001</c:v>
                </c:pt>
                <c:pt idx="11084">
                  <c:v>-30.297536999999998</c:v>
                </c:pt>
                <c:pt idx="11085">
                  <c:v>-30.295303000000001</c:v>
                </c:pt>
                <c:pt idx="11086">
                  <c:v>-30.314098000000001</c:v>
                </c:pt>
                <c:pt idx="11087">
                  <c:v>-30.327548</c:v>
                </c:pt>
                <c:pt idx="11088">
                  <c:v>-30.327548</c:v>
                </c:pt>
                <c:pt idx="11089">
                  <c:v>-30.360717000000001</c:v>
                </c:pt>
                <c:pt idx="11090">
                  <c:v>-30.360717000000001</c:v>
                </c:pt>
                <c:pt idx="11091">
                  <c:v>-30.360717000000001</c:v>
                </c:pt>
                <c:pt idx="11092">
                  <c:v>-30.393564999999999</c:v>
                </c:pt>
                <c:pt idx="11093">
                  <c:v>-30.414709999999999</c:v>
                </c:pt>
                <c:pt idx="11094">
                  <c:v>-30.483222000000001</c:v>
                </c:pt>
                <c:pt idx="11095">
                  <c:v>-30.506785000000001</c:v>
                </c:pt>
                <c:pt idx="11096">
                  <c:v>-30.506785000000001</c:v>
                </c:pt>
                <c:pt idx="11097">
                  <c:v>-30.562726999999999</c:v>
                </c:pt>
                <c:pt idx="11098">
                  <c:v>-30.562726999999999</c:v>
                </c:pt>
                <c:pt idx="11099">
                  <c:v>-30.562726999999999</c:v>
                </c:pt>
                <c:pt idx="11100">
                  <c:v>-30.602027</c:v>
                </c:pt>
                <c:pt idx="11101">
                  <c:v>-30.624144999999999</c:v>
                </c:pt>
                <c:pt idx="11102">
                  <c:v>-30.689505</c:v>
                </c:pt>
                <c:pt idx="11103">
                  <c:v>-30.711054000000001</c:v>
                </c:pt>
                <c:pt idx="11104">
                  <c:v>-30.711054000000001</c:v>
                </c:pt>
                <c:pt idx="11105">
                  <c:v>-30.76587</c:v>
                </c:pt>
                <c:pt idx="11106">
                  <c:v>-30.76587</c:v>
                </c:pt>
                <c:pt idx="11107">
                  <c:v>-30.76587</c:v>
                </c:pt>
                <c:pt idx="11108">
                  <c:v>-30.809550000000002</c:v>
                </c:pt>
                <c:pt idx="11109">
                  <c:v>-30.837751999999998</c:v>
                </c:pt>
                <c:pt idx="11110">
                  <c:v>-30.941071999999998</c:v>
                </c:pt>
                <c:pt idx="11111">
                  <c:v>-30.984048000000001</c:v>
                </c:pt>
                <c:pt idx="11112">
                  <c:v>-30.984048000000001</c:v>
                </c:pt>
                <c:pt idx="11113">
                  <c:v>-31.119395000000001</c:v>
                </c:pt>
                <c:pt idx="11114">
                  <c:v>-31.119395000000001</c:v>
                </c:pt>
                <c:pt idx="11115">
                  <c:v>-31.119395000000001</c:v>
                </c:pt>
                <c:pt idx="11116">
                  <c:v>-31.209128</c:v>
                </c:pt>
                <c:pt idx="11117">
                  <c:v>-31.268550999999999</c:v>
                </c:pt>
                <c:pt idx="11118">
                  <c:v>-31.467655000000001</c:v>
                </c:pt>
                <c:pt idx="11119">
                  <c:v>-31.541176</c:v>
                </c:pt>
                <c:pt idx="11120">
                  <c:v>-31.541176</c:v>
                </c:pt>
                <c:pt idx="11121">
                  <c:v>-31.772596</c:v>
                </c:pt>
                <c:pt idx="11122">
                  <c:v>-31.772596</c:v>
                </c:pt>
                <c:pt idx="11123">
                  <c:v>-31.772596</c:v>
                </c:pt>
                <c:pt idx="11124">
                  <c:v>-31.897043</c:v>
                </c:pt>
                <c:pt idx="11125">
                  <c:v>-31.970583999999999</c:v>
                </c:pt>
                <c:pt idx="11126">
                  <c:v>-32.165885000000003</c:v>
                </c:pt>
                <c:pt idx="11127">
                  <c:v>-32.222444000000003</c:v>
                </c:pt>
                <c:pt idx="11128">
                  <c:v>-32.222444000000003</c:v>
                </c:pt>
                <c:pt idx="11129">
                  <c:v>-32.464975000000003</c:v>
                </c:pt>
                <c:pt idx="11130">
                  <c:v>-32.464975000000003</c:v>
                </c:pt>
                <c:pt idx="11131">
                  <c:v>-32.464975000000003</c:v>
                </c:pt>
                <c:pt idx="11132">
                  <c:v>-32.526083999999997</c:v>
                </c:pt>
                <c:pt idx="11133">
                  <c:v>-32.552053000000001</c:v>
                </c:pt>
                <c:pt idx="11134">
                  <c:v>-32.536278000000003</c:v>
                </c:pt>
                <c:pt idx="11135">
                  <c:v>-32.536278000000003</c:v>
                </c:pt>
                <c:pt idx="11136">
                  <c:v>-32.536278000000003</c:v>
                </c:pt>
                <c:pt idx="11137">
                  <c:v>-32.403956999999998</c:v>
                </c:pt>
                <c:pt idx="11138">
                  <c:v>-32.403956999999998</c:v>
                </c:pt>
                <c:pt idx="11139">
                  <c:v>-32.403956999999998</c:v>
                </c:pt>
                <c:pt idx="11140">
                  <c:v>-32.314546999999997</c:v>
                </c:pt>
                <c:pt idx="11141">
                  <c:v>-32.243057999999998</c:v>
                </c:pt>
                <c:pt idx="11142">
                  <c:v>-31.868473000000002</c:v>
                </c:pt>
                <c:pt idx="11143">
                  <c:v>-31.868473000000002</c:v>
                </c:pt>
                <c:pt idx="11144">
                  <c:v>-31.868473000000002</c:v>
                </c:pt>
                <c:pt idx="11145">
                  <c:v>-31.471079</c:v>
                </c:pt>
                <c:pt idx="11146">
                  <c:v>-31.471079</c:v>
                </c:pt>
                <c:pt idx="11147">
                  <c:v>-31.398638999999999</c:v>
                </c:pt>
                <c:pt idx="11148">
                  <c:v>-31.273081000000001</c:v>
                </c:pt>
                <c:pt idx="11149">
                  <c:v>-31.149266999999998</c:v>
                </c:pt>
                <c:pt idx="11150">
                  <c:v>-30.597716999999999</c:v>
                </c:pt>
                <c:pt idx="11151">
                  <c:v>-30.101794000000002</c:v>
                </c:pt>
                <c:pt idx="11152">
                  <c:v>-30.101794000000002</c:v>
                </c:pt>
                <c:pt idx="11153">
                  <c:v>-30.015937000000001</c:v>
                </c:pt>
                <c:pt idx="11154">
                  <c:v>-29.880372999999999</c:v>
                </c:pt>
                <c:pt idx="11155">
                  <c:v>-29.740015</c:v>
                </c:pt>
                <c:pt idx="11156">
                  <c:v>-29.603066999999999</c:v>
                </c:pt>
                <c:pt idx="11157">
                  <c:v>-29.470703</c:v>
                </c:pt>
                <c:pt idx="11158">
                  <c:v>-29.223524999999999</c:v>
                </c:pt>
                <c:pt idx="11159">
                  <c:v>-28.824166000000002</c:v>
                </c:pt>
                <c:pt idx="11160">
                  <c:v>-28.824166000000002</c:v>
                </c:pt>
                <c:pt idx="11161">
                  <c:v>-28.765294999999998</c:v>
                </c:pt>
                <c:pt idx="11162">
                  <c:v>-28.667753000000001</c:v>
                </c:pt>
                <c:pt idx="11163">
                  <c:v>-28.579419999999999</c:v>
                </c:pt>
                <c:pt idx="11164">
                  <c:v>-28.500990999999999</c:v>
                </c:pt>
                <c:pt idx="11165">
                  <c:v>-28.432327000000001</c:v>
                </c:pt>
                <c:pt idx="11166">
                  <c:v>-28.329554000000002</c:v>
                </c:pt>
                <c:pt idx="11167">
                  <c:v>-28.182285</c:v>
                </c:pt>
                <c:pt idx="11168">
                  <c:v>-28.182285</c:v>
                </c:pt>
                <c:pt idx="11169">
                  <c:v>-28.167422999999999</c:v>
                </c:pt>
                <c:pt idx="11170">
                  <c:v>-28.148215</c:v>
                </c:pt>
                <c:pt idx="11171">
                  <c:v>-28.137134</c:v>
                </c:pt>
                <c:pt idx="11172">
                  <c:v>-28.134609000000001</c:v>
                </c:pt>
                <c:pt idx="11173">
                  <c:v>-28.138408999999999</c:v>
                </c:pt>
                <c:pt idx="11174">
                  <c:v>-28.165693999999998</c:v>
                </c:pt>
                <c:pt idx="11175">
                  <c:v>-28.220787000000001</c:v>
                </c:pt>
                <c:pt idx="11176">
                  <c:v>-28.220787000000001</c:v>
                </c:pt>
                <c:pt idx="11177">
                  <c:v>-28.239619999999999</c:v>
                </c:pt>
                <c:pt idx="11178">
                  <c:v>-28.269304000000002</c:v>
                </c:pt>
                <c:pt idx="11179">
                  <c:v>-28.304794000000001</c:v>
                </c:pt>
                <c:pt idx="11180">
                  <c:v>-28.344483</c:v>
                </c:pt>
                <c:pt idx="11181">
                  <c:v>-28.388950000000001</c:v>
                </c:pt>
                <c:pt idx="11182">
                  <c:v>-28.491606000000001</c:v>
                </c:pt>
                <c:pt idx="11183">
                  <c:v>-28.669395000000002</c:v>
                </c:pt>
                <c:pt idx="11184">
                  <c:v>-28.669395000000002</c:v>
                </c:pt>
                <c:pt idx="11185">
                  <c:v>-28.707447999999999</c:v>
                </c:pt>
                <c:pt idx="11186">
                  <c:v>-28.771570000000001</c:v>
                </c:pt>
                <c:pt idx="11187">
                  <c:v>-28.838861000000001</c:v>
                </c:pt>
                <c:pt idx="11188">
                  <c:v>-28.908946</c:v>
                </c:pt>
                <c:pt idx="11189">
                  <c:v>-28.977281999999999</c:v>
                </c:pt>
                <c:pt idx="11190">
                  <c:v>-29.126367999999999</c:v>
                </c:pt>
                <c:pt idx="11191">
                  <c:v>-29.365891999999999</c:v>
                </c:pt>
                <c:pt idx="11192">
                  <c:v>-29.365891999999999</c:v>
                </c:pt>
                <c:pt idx="11193">
                  <c:v>-29.413988</c:v>
                </c:pt>
                <c:pt idx="11194">
                  <c:v>-29.480626999999998</c:v>
                </c:pt>
                <c:pt idx="11195">
                  <c:v>-29.547483</c:v>
                </c:pt>
                <c:pt idx="11196">
                  <c:v>-29.609273999999999</c:v>
                </c:pt>
                <c:pt idx="11197">
                  <c:v>-29.664368</c:v>
                </c:pt>
                <c:pt idx="11198">
                  <c:v>-29.750540000000001</c:v>
                </c:pt>
                <c:pt idx="11199">
                  <c:v>-29.847149999999999</c:v>
                </c:pt>
                <c:pt idx="11200">
                  <c:v>-29.847149999999999</c:v>
                </c:pt>
                <c:pt idx="11201">
                  <c:v>-29.862548</c:v>
                </c:pt>
                <c:pt idx="11202">
                  <c:v>-29.876045000000001</c:v>
                </c:pt>
                <c:pt idx="11203">
                  <c:v>-29.880904000000001</c:v>
                </c:pt>
                <c:pt idx="11204">
                  <c:v>-29.877208</c:v>
                </c:pt>
                <c:pt idx="11205">
                  <c:v>-29.865648</c:v>
                </c:pt>
                <c:pt idx="11206">
                  <c:v>-29.821473000000001</c:v>
                </c:pt>
                <c:pt idx="11207">
                  <c:v>-29.708556000000002</c:v>
                </c:pt>
                <c:pt idx="11208">
                  <c:v>-29.708556000000002</c:v>
                </c:pt>
                <c:pt idx="11209">
                  <c:v>-29.687967</c:v>
                </c:pt>
                <c:pt idx="11210">
                  <c:v>-29.646435</c:v>
                </c:pt>
                <c:pt idx="11211">
                  <c:v>-29.601227000000002</c:v>
                </c:pt>
                <c:pt idx="11212">
                  <c:v>-29.554310999999998</c:v>
                </c:pt>
                <c:pt idx="11213">
                  <c:v>-29.507489</c:v>
                </c:pt>
                <c:pt idx="11214">
                  <c:v>-29.409117999999999</c:v>
                </c:pt>
                <c:pt idx="11215">
                  <c:v>-29.241247000000001</c:v>
                </c:pt>
                <c:pt idx="11216">
                  <c:v>-29.241247000000001</c:v>
                </c:pt>
                <c:pt idx="11217">
                  <c:v>-29.216494999999998</c:v>
                </c:pt>
                <c:pt idx="11218">
                  <c:v>-29.175028000000001</c:v>
                </c:pt>
                <c:pt idx="11219">
                  <c:v>-29.137896999999999</c:v>
                </c:pt>
                <c:pt idx="11220">
                  <c:v>-29.105481999999999</c:v>
                </c:pt>
                <c:pt idx="11221">
                  <c:v>-29.078531000000002</c:v>
                </c:pt>
                <c:pt idx="11222">
                  <c:v>-29.042442000000001</c:v>
                </c:pt>
                <c:pt idx="11223">
                  <c:v>-29.042442000000001</c:v>
                </c:pt>
                <c:pt idx="11224">
                  <c:v>-28.995394999999998</c:v>
                </c:pt>
                <c:pt idx="11225">
                  <c:v>-28.995394999999998</c:v>
                </c:pt>
                <c:pt idx="11226">
                  <c:v>-28.995394999999998</c:v>
                </c:pt>
                <c:pt idx="11227">
                  <c:v>-28.994374000000001</c:v>
                </c:pt>
                <c:pt idx="11228">
                  <c:v>-28.994865000000001</c:v>
                </c:pt>
                <c:pt idx="11229">
                  <c:v>-29.000187</c:v>
                </c:pt>
                <c:pt idx="11230">
                  <c:v>-29.061699000000001</c:v>
                </c:pt>
                <c:pt idx="11231">
                  <c:v>-29.061699000000001</c:v>
                </c:pt>
                <c:pt idx="11232">
                  <c:v>-29.061699000000001</c:v>
                </c:pt>
                <c:pt idx="11233">
                  <c:v>-29.126797</c:v>
                </c:pt>
                <c:pt idx="11234">
                  <c:v>-29.126797</c:v>
                </c:pt>
                <c:pt idx="11235">
                  <c:v>-29.144006999999998</c:v>
                </c:pt>
                <c:pt idx="11236">
                  <c:v>-29.171213000000002</c:v>
                </c:pt>
                <c:pt idx="11237">
                  <c:v>-29.198798</c:v>
                </c:pt>
                <c:pt idx="11238">
                  <c:v>-29.320874</c:v>
                </c:pt>
                <c:pt idx="11239">
                  <c:v>-29.320874</c:v>
                </c:pt>
                <c:pt idx="11240">
                  <c:v>-29.320874</c:v>
                </c:pt>
                <c:pt idx="11241">
                  <c:v>-29.414023</c:v>
                </c:pt>
                <c:pt idx="11242">
                  <c:v>-29.414023</c:v>
                </c:pt>
                <c:pt idx="11243">
                  <c:v>-29.434362</c:v>
                </c:pt>
                <c:pt idx="11244">
                  <c:v>-29.465073</c:v>
                </c:pt>
                <c:pt idx="11245">
                  <c:v>-29.495425999999998</c:v>
                </c:pt>
                <c:pt idx="11246">
                  <c:v>-29.609573999999999</c:v>
                </c:pt>
                <c:pt idx="11247">
                  <c:v>-29.609573999999999</c:v>
                </c:pt>
                <c:pt idx="11248">
                  <c:v>-29.609573999999999</c:v>
                </c:pt>
                <c:pt idx="11249">
                  <c:v>-29.741630000000001</c:v>
                </c:pt>
                <c:pt idx="11250">
                  <c:v>-29.741630000000001</c:v>
                </c:pt>
                <c:pt idx="11251">
                  <c:v>-29.758147000000001</c:v>
                </c:pt>
                <c:pt idx="11252">
                  <c:v>-29.779199999999999</c:v>
                </c:pt>
                <c:pt idx="11253">
                  <c:v>-29.804525000000002</c:v>
                </c:pt>
                <c:pt idx="11254">
                  <c:v>-29.898676999999999</c:v>
                </c:pt>
                <c:pt idx="11255">
                  <c:v>-29.898676999999999</c:v>
                </c:pt>
                <c:pt idx="11256">
                  <c:v>-29.898676999999999</c:v>
                </c:pt>
                <c:pt idx="11257">
                  <c:v>-30.126155000000001</c:v>
                </c:pt>
                <c:pt idx="11258">
                  <c:v>-30.126155000000001</c:v>
                </c:pt>
                <c:pt idx="11259">
                  <c:v>-30.139626</c:v>
                </c:pt>
                <c:pt idx="11260">
                  <c:v>-30.157326999999999</c:v>
                </c:pt>
                <c:pt idx="11261">
                  <c:v>-30.177529</c:v>
                </c:pt>
                <c:pt idx="11262">
                  <c:v>-30.252182000000001</c:v>
                </c:pt>
                <c:pt idx="11263">
                  <c:v>-30.252182000000001</c:v>
                </c:pt>
                <c:pt idx="11264">
                  <c:v>-30.252182000000001</c:v>
                </c:pt>
                <c:pt idx="11265">
                  <c:v>-30.301838</c:v>
                </c:pt>
                <c:pt idx="11266">
                  <c:v>-30.301838</c:v>
                </c:pt>
                <c:pt idx="11267">
                  <c:v>-30.314900000000002</c:v>
                </c:pt>
                <c:pt idx="11268">
                  <c:v>-30.348804999999999</c:v>
                </c:pt>
                <c:pt idx="11269">
                  <c:v>-30.348804999999999</c:v>
                </c:pt>
                <c:pt idx="11270">
                  <c:v>-30.413281999999999</c:v>
                </c:pt>
                <c:pt idx="11271">
                  <c:v>-30.413281999999999</c:v>
                </c:pt>
                <c:pt idx="11272">
                  <c:v>-30.413281999999999</c:v>
                </c:pt>
                <c:pt idx="11273">
                  <c:v>-30.458043</c:v>
                </c:pt>
                <c:pt idx="11274">
                  <c:v>-30.458043</c:v>
                </c:pt>
                <c:pt idx="11275">
                  <c:v>-30.469394999999999</c:v>
                </c:pt>
                <c:pt idx="11276">
                  <c:v>-30.501358</c:v>
                </c:pt>
                <c:pt idx="11277">
                  <c:v>-30.516938</c:v>
                </c:pt>
                <c:pt idx="11278">
                  <c:v>-30.613332</c:v>
                </c:pt>
                <c:pt idx="11279">
                  <c:v>-30.613332</c:v>
                </c:pt>
                <c:pt idx="11280">
                  <c:v>-30.613332</c:v>
                </c:pt>
                <c:pt idx="11281">
                  <c:v>-30.625095999999999</c:v>
                </c:pt>
                <c:pt idx="11282">
                  <c:v>-30.658723999999999</c:v>
                </c:pt>
                <c:pt idx="11283">
                  <c:v>-30.675066000000001</c:v>
                </c:pt>
                <c:pt idx="11284">
                  <c:v>-30.692155</c:v>
                </c:pt>
                <c:pt idx="11285">
                  <c:v>-30.70936</c:v>
                </c:pt>
                <c:pt idx="11286">
                  <c:v>-30.726673999999999</c:v>
                </c:pt>
                <c:pt idx="11287">
                  <c:v>-30.777229999999999</c:v>
                </c:pt>
                <c:pt idx="11288">
                  <c:v>-30.777229999999999</c:v>
                </c:pt>
                <c:pt idx="11289">
                  <c:v>-30.789445000000001</c:v>
                </c:pt>
                <c:pt idx="11290">
                  <c:v>-30.824515999999999</c:v>
                </c:pt>
                <c:pt idx="11291">
                  <c:v>-30.841260999999999</c:v>
                </c:pt>
                <c:pt idx="11292">
                  <c:v>-30.858937999999998</c:v>
                </c:pt>
                <c:pt idx="11293">
                  <c:v>-30.876659</c:v>
                </c:pt>
                <c:pt idx="11294">
                  <c:v>-30.894470999999999</c:v>
                </c:pt>
                <c:pt idx="11295">
                  <c:v>-30.946908000000001</c:v>
                </c:pt>
                <c:pt idx="11296">
                  <c:v>-30.946908000000001</c:v>
                </c:pt>
                <c:pt idx="11297">
                  <c:v>-30.959105999999998</c:v>
                </c:pt>
                <c:pt idx="11298">
                  <c:v>-30.994111</c:v>
                </c:pt>
                <c:pt idx="11299">
                  <c:v>-31.011973000000001</c:v>
                </c:pt>
                <c:pt idx="11300">
                  <c:v>-31.029834000000001</c:v>
                </c:pt>
                <c:pt idx="11301">
                  <c:v>-31.047677</c:v>
                </c:pt>
                <c:pt idx="11302">
                  <c:v>-31.117761000000002</c:v>
                </c:pt>
                <c:pt idx="11303">
                  <c:v>-31.117761000000002</c:v>
                </c:pt>
                <c:pt idx="11304">
                  <c:v>-31.117761000000002</c:v>
                </c:pt>
                <c:pt idx="11305">
                  <c:v>-31.129460000000002</c:v>
                </c:pt>
                <c:pt idx="11306">
                  <c:v>-31.164463000000001</c:v>
                </c:pt>
                <c:pt idx="11307">
                  <c:v>-31.181592999999999</c:v>
                </c:pt>
                <c:pt idx="11308">
                  <c:v>-31.198364999999999</c:v>
                </c:pt>
                <c:pt idx="11309">
                  <c:v>-31.214690000000001</c:v>
                </c:pt>
                <c:pt idx="11310">
                  <c:v>-31.229884999999999</c:v>
                </c:pt>
                <c:pt idx="11311">
                  <c:v>-31.27338</c:v>
                </c:pt>
                <c:pt idx="11312">
                  <c:v>-31.27338</c:v>
                </c:pt>
                <c:pt idx="11313">
                  <c:v>-31.283370000000001</c:v>
                </c:pt>
                <c:pt idx="11314">
                  <c:v>-31.308413999999999</c:v>
                </c:pt>
                <c:pt idx="11315">
                  <c:v>-31.318743999999999</c:v>
                </c:pt>
                <c:pt idx="11316">
                  <c:v>-31.327817</c:v>
                </c:pt>
                <c:pt idx="11317">
                  <c:v>-31.335187000000001</c:v>
                </c:pt>
                <c:pt idx="11318">
                  <c:v>-31.348326</c:v>
                </c:pt>
                <c:pt idx="11319">
                  <c:v>-31.348326</c:v>
                </c:pt>
                <c:pt idx="11320">
                  <c:v>-31.348326</c:v>
                </c:pt>
                <c:pt idx="11321">
                  <c:v>-31.350802999999999</c:v>
                </c:pt>
                <c:pt idx="11322">
                  <c:v>-31.350733000000002</c:v>
                </c:pt>
                <c:pt idx="11323">
                  <c:v>-31.348403999999999</c:v>
                </c:pt>
                <c:pt idx="11324">
                  <c:v>-31.344694</c:v>
                </c:pt>
                <c:pt idx="11325">
                  <c:v>-31.339694000000001</c:v>
                </c:pt>
                <c:pt idx="11326">
                  <c:v>-31.303350999999999</c:v>
                </c:pt>
                <c:pt idx="11327">
                  <c:v>-31.303350999999999</c:v>
                </c:pt>
                <c:pt idx="11328">
                  <c:v>-31.303350999999999</c:v>
                </c:pt>
                <c:pt idx="11329">
                  <c:v>-31.298960999999998</c:v>
                </c:pt>
                <c:pt idx="11330">
                  <c:v>-31.279928000000002</c:v>
                </c:pt>
                <c:pt idx="11331">
                  <c:v>-31.270250000000001</c:v>
                </c:pt>
                <c:pt idx="11332">
                  <c:v>-31.259947</c:v>
                </c:pt>
                <c:pt idx="11333">
                  <c:v>-31.249627</c:v>
                </c:pt>
                <c:pt idx="11334">
                  <c:v>-31.198384999999998</c:v>
                </c:pt>
                <c:pt idx="11335">
                  <c:v>-31.198384999999998</c:v>
                </c:pt>
                <c:pt idx="11336">
                  <c:v>-31.198384999999998</c:v>
                </c:pt>
                <c:pt idx="11337">
                  <c:v>-31.194109999999998</c:v>
                </c:pt>
                <c:pt idx="11338">
                  <c:v>-31.175778000000001</c:v>
                </c:pt>
                <c:pt idx="11339">
                  <c:v>-31.167227</c:v>
                </c:pt>
                <c:pt idx="11340">
                  <c:v>-31.159096000000002</c:v>
                </c:pt>
                <c:pt idx="11341">
                  <c:v>-31.151900000000001</c:v>
                </c:pt>
                <c:pt idx="11342">
                  <c:v>-31.114782999999999</c:v>
                </c:pt>
                <c:pt idx="11343">
                  <c:v>-31.114782999999999</c:v>
                </c:pt>
                <c:pt idx="11344">
                  <c:v>-31.114782999999999</c:v>
                </c:pt>
                <c:pt idx="11345">
                  <c:v>-31.112183000000002</c:v>
                </c:pt>
                <c:pt idx="11346">
                  <c:v>-31.100887</c:v>
                </c:pt>
                <c:pt idx="11347">
                  <c:v>-31.095569999999999</c:v>
                </c:pt>
                <c:pt idx="11348">
                  <c:v>-31.090472999999999</c:v>
                </c:pt>
                <c:pt idx="11349">
                  <c:v>-31.085578999999999</c:v>
                </c:pt>
                <c:pt idx="11350">
                  <c:v>-31.055350000000001</c:v>
                </c:pt>
                <c:pt idx="11351">
                  <c:v>-31.055350000000001</c:v>
                </c:pt>
                <c:pt idx="11352">
                  <c:v>-31.055350000000001</c:v>
                </c:pt>
                <c:pt idx="11353">
                  <c:v>-31.049771</c:v>
                </c:pt>
                <c:pt idx="11354">
                  <c:v>-31.045266000000002</c:v>
                </c:pt>
                <c:pt idx="11355">
                  <c:v>-31.040787999999999</c:v>
                </c:pt>
                <c:pt idx="11356">
                  <c:v>-31.036313</c:v>
                </c:pt>
                <c:pt idx="11357">
                  <c:v>-31.032219999999999</c:v>
                </c:pt>
                <c:pt idx="11358">
                  <c:v>-31.001466000000001</c:v>
                </c:pt>
                <c:pt idx="11359">
                  <c:v>-31.001466000000001</c:v>
                </c:pt>
                <c:pt idx="11360">
                  <c:v>-31.001466000000001</c:v>
                </c:pt>
                <c:pt idx="11361">
                  <c:v>-30.994900000000001</c:v>
                </c:pt>
                <c:pt idx="11362">
                  <c:v>-30.989522000000001</c:v>
                </c:pt>
                <c:pt idx="11363">
                  <c:v>-30.983979000000001</c:v>
                </c:pt>
                <c:pt idx="11364">
                  <c:v>-30.978237</c:v>
                </c:pt>
                <c:pt idx="11365">
                  <c:v>-30.972263000000002</c:v>
                </c:pt>
                <c:pt idx="11366">
                  <c:v>-30.932424000000001</c:v>
                </c:pt>
                <c:pt idx="11367">
                  <c:v>-30.932424000000001</c:v>
                </c:pt>
                <c:pt idx="11368">
                  <c:v>-30.932424000000001</c:v>
                </c:pt>
                <c:pt idx="11369">
                  <c:v>-30.922105999999999</c:v>
                </c:pt>
                <c:pt idx="11370">
                  <c:v>-30.914511999999998</c:v>
                </c:pt>
                <c:pt idx="11371">
                  <c:v>-30.90596</c:v>
                </c:pt>
                <c:pt idx="11372">
                  <c:v>-30.896981</c:v>
                </c:pt>
                <c:pt idx="11373">
                  <c:v>-30.887277999999998</c:v>
                </c:pt>
                <c:pt idx="11374">
                  <c:v>-30.830907</c:v>
                </c:pt>
                <c:pt idx="11375">
                  <c:v>-30.830907</c:v>
                </c:pt>
                <c:pt idx="11376">
                  <c:v>-30.830907</c:v>
                </c:pt>
                <c:pt idx="11377">
                  <c:v>-30.813842000000001</c:v>
                </c:pt>
                <c:pt idx="11378">
                  <c:v>-30.801342999999999</c:v>
                </c:pt>
                <c:pt idx="11379">
                  <c:v>-30.789103000000001</c:v>
                </c:pt>
                <c:pt idx="11380">
                  <c:v>-30.775542000000002</c:v>
                </c:pt>
                <c:pt idx="11381">
                  <c:v>-30.76172</c:v>
                </c:pt>
                <c:pt idx="11382">
                  <c:v>-30.642305</c:v>
                </c:pt>
                <c:pt idx="11383">
                  <c:v>-30.642305</c:v>
                </c:pt>
                <c:pt idx="11384">
                  <c:v>-30.642305</c:v>
                </c:pt>
                <c:pt idx="11385">
                  <c:v>-30.618898999999999</c:v>
                </c:pt>
                <c:pt idx="11386">
                  <c:v>-30.601224999999999</c:v>
                </c:pt>
                <c:pt idx="11387">
                  <c:v>-30.583295</c:v>
                </c:pt>
                <c:pt idx="11388">
                  <c:v>-30.565173999999999</c:v>
                </c:pt>
                <c:pt idx="11389">
                  <c:v>-30.546916</c:v>
                </c:pt>
                <c:pt idx="11390">
                  <c:v>-30.457163999999999</c:v>
                </c:pt>
                <c:pt idx="11391">
                  <c:v>-30.457163999999999</c:v>
                </c:pt>
                <c:pt idx="11392">
                  <c:v>-30.457163999999999</c:v>
                </c:pt>
                <c:pt idx="11393">
                  <c:v>-30.42577</c:v>
                </c:pt>
                <c:pt idx="11394">
                  <c:v>-30.405543000000002</c:v>
                </c:pt>
                <c:pt idx="11395">
                  <c:v>-30.385066999999999</c:v>
                </c:pt>
                <c:pt idx="11396">
                  <c:v>-30.364280999999998</c:v>
                </c:pt>
                <c:pt idx="11397">
                  <c:v>-30.343133999999999</c:v>
                </c:pt>
                <c:pt idx="11398">
                  <c:v>-30.237669</c:v>
                </c:pt>
                <c:pt idx="11399">
                  <c:v>-30.237669</c:v>
                </c:pt>
                <c:pt idx="11400">
                  <c:v>-30.237669</c:v>
                </c:pt>
                <c:pt idx="11401">
                  <c:v>-30.201971</c:v>
                </c:pt>
                <c:pt idx="11402">
                  <c:v>-30.177478000000001</c:v>
                </c:pt>
                <c:pt idx="11403">
                  <c:v>-30.152571999999999</c:v>
                </c:pt>
                <c:pt idx="11404">
                  <c:v>-30.126252000000001</c:v>
                </c:pt>
                <c:pt idx="11405">
                  <c:v>-30.099260999999998</c:v>
                </c:pt>
                <c:pt idx="11406">
                  <c:v>-29.944354000000001</c:v>
                </c:pt>
                <c:pt idx="11407">
                  <c:v>-29.912091</c:v>
                </c:pt>
                <c:pt idx="11408">
                  <c:v>-29.878582999999999</c:v>
                </c:pt>
                <c:pt idx="11409">
                  <c:v>-29.843824999999999</c:v>
                </c:pt>
                <c:pt idx="11410">
                  <c:v>-29.807842999999998</c:v>
                </c:pt>
                <c:pt idx="11411">
                  <c:v>-29.772676000000001</c:v>
                </c:pt>
                <c:pt idx="11412">
                  <c:v>-29.734593</c:v>
                </c:pt>
                <c:pt idx="11413">
                  <c:v>-29.734593</c:v>
                </c:pt>
                <c:pt idx="11414">
                  <c:v>-29.567257999999999</c:v>
                </c:pt>
                <c:pt idx="11415">
                  <c:v>-29.527529000000001</c:v>
                </c:pt>
                <c:pt idx="11416">
                  <c:v>-29.487631</c:v>
                </c:pt>
                <c:pt idx="11417">
                  <c:v>-29.449888999999999</c:v>
                </c:pt>
                <c:pt idx="11418">
                  <c:v>-29.412081000000001</c:v>
                </c:pt>
                <c:pt idx="11419">
                  <c:v>-29.374558</c:v>
                </c:pt>
                <c:pt idx="11420">
                  <c:v>-29.338172</c:v>
                </c:pt>
                <c:pt idx="11421">
                  <c:v>-29.338172</c:v>
                </c:pt>
                <c:pt idx="11422">
                  <c:v>-29.171206999999999</c:v>
                </c:pt>
                <c:pt idx="11423">
                  <c:v>-29.137464999999999</c:v>
                </c:pt>
                <c:pt idx="11424">
                  <c:v>-29.102864</c:v>
                </c:pt>
                <c:pt idx="11425">
                  <c:v>-29.069780000000002</c:v>
                </c:pt>
                <c:pt idx="11426">
                  <c:v>-29.040651</c:v>
                </c:pt>
                <c:pt idx="11427">
                  <c:v>-29.013649000000001</c:v>
                </c:pt>
                <c:pt idx="11428">
                  <c:v>-28.989017</c:v>
                </c:pt>
                <c:pt idx="11429">
                  <c:v>-28.989017</c:v>
                </c:pt>
                <c:pt idx="11430">
                  <c:v>-28.87546</c:v>
                </c:pt>
                <c:pt idx="11431">
                  <c:v>-28.857897000000001</c:v>
                </c:pt>
                <c:pt idx="11432">
                  <c:v>-28.843495999999998</c:v>
                </c:pt>
                <c:pt idx="11433">
                  <c:v>-28.832346999999999</c:v>
                </c:pt>
                <c:pt idx="11434">
                  <c:v>-28.824404999999999</c:v>
                </c:pt>
                <c:pt idx="11435">
                  <c:v>-28.820405999999998</c:v>
                </c:pt>
                <c:pt idx="11436">
                  <c:v>-28.821451</c:v>
                </c:pt>
                <c:pt idx="11437">
                  <c:v>-28.821451</c:v>
                </c:pt>
                <c:pt idx="11438">
                  <c:v>-28.798044999999998</c:v>
                </c:pt>
                <c:pt idx="11439">
                  <c:v>-28.804206000000001</c:v>
                </c:pt>
                <c:pt idx="11440">
                  <c:v>-28.811447999999999</c:v>
                </c:pt>
                <c:pt idx="11441">
                  <c:v>-28.819942999999999</c:v>
                </c:pt>
                <c:pt idx="11442">
                  <c:v>-28.828202000000001</c:v>
                </c:pt>
                <c:pt idx="11443">
                  <c:v>-28.836109</c:v>
                </c:pt>
                <c:pt idx="11444">
                  <c:v>-28.843086</c:v>
                </c:pt>
                <c:pt idx="11445">
                  <c:v>-28.843086</c:v>
                </c:pt>
                <c:pt idx="11446">
                  <c:v>-28.822748000000001</c:v>
                </c:pt>
                <c:pt idx="11447">
                  <c:v>-28.82377</c:v>
                </c:pt>
                <c:pt idx="11448">
                  <c:v>-28.82152</c:v>
                </c:pt>
                <c:pt idx="11449">
                  <c:v>-28.815487999999998</c:v>
                </c:pt>
                <c:pt idx="11450">
                  <c:v>-28.80527</c:v>
                </c:pt>
                <c:pt idx="11451">
                  <c:v>-28.790593000000001</c:v>
                </c:pt>
                <c:pt idx="11452">
                  <c:v>-28.77394</c:v>
                </c:pt>
                <c:pt idx="11453">
                  <c:v>-28.77394</c:v>
                </c:pt>
                <c:pt idx="11454">
                  <c:v>-28.617008999999999</c:v>
                </c:pt>
                <c:pt idx="11455">
                  <c:v>-28.578890000000001</c:v>
                </c:pt>
                <c:pt idx="11456">
                  <c:v>-28.539214000000001</c:v>
                </c:pt>
                <c:pt idx="11457">
                  <c:v>-28.493179000000001</c:v>
                </c:pt>
                <c:pt idx="11458">
                  <c:v>-28.441807000000001</c:v>
                </c:pt>
                <c:pt idx="11459">
                  <c:v>-28.386396000000001</c:v>
                </c:pt>
                <c:pt idx="11460">
                  <c:v>-28.323139999999999</c:v>
                </c:pt>
                <c:pt idx="11461">
                  <c:v>-28.323139999999999</c:v>
                </c:pt>
                <c:pt idx="11462">
                  <c:v>-28.005215</c:v>
                </c:pt>
                <c:pt idx="11463">
                  <c:v>-27.930130999999999</c:v>
                </c:pt>
                <c:pt idx="11464">
                  <c:v>-27.853981999999998</c:v>
                </c:pt>
                <c:pt idx="11465">
                  <c:v>-27.779129999999999</c:v>
                </c:pt>
                <c:pt idx="11466">
                  <c:v>-27.703233999999998</c:v>
                </c:pt>
                <c:pt idx="11467">
                  <c:v>-27.628112000000002</c:v>
                </c:pt>
                <c:pt idx="11468">
                  <c:v>-27.549990000000001</c:v>
                </c:pt>
                <c:pt idx="11469">
                  <c:v>-27.549990000000001</c:v>
                </c:pt>
                <c:pt idx="11470">
                  <c:v>-27.198283</c:v>
                </c:pt>
                <c:pt idx="11471">
                  <c:v>-27.123477999999999</c:v>
                </c:pt>
                <c:pt idx="11472">
                  <c:v>-27.052842999999999</c:v>
                </c:pt>
                <c:pt idx="11473">
                  <c:v>-26.987694999999999</c:v>
                </c:pt>
                <c:pt idx="11474">
                  <c:v>-26.925025999999999</c:v>
                </c:pt>
                <c:pt idx="11475">
                  <c:v>-26.871397999999999</c:v>
                </c:pt>
                <c:pt idx="11476">
                  <c:v>-26.828598</c:v>
                </c:pt>
                <c:pt idx="11477">
                  <c:v>-26.828598</c:v>
                </c:pt>
                <c:pt idx="11478">
                  <c:v>-26.654529</c:v>
                </c:pt>
                <c:pt idx="11479">
                  <c:v>-26.641658</c:v>
                </c:pt>
                <c:pt idx="11480">
                  <c:v>-26.622426000000001</c:v>
                </c:pt>
                <c:pt idx="11481">
                  <c:v>-26.611981</c:v>
                </c:pt>
                <c:pt idx="11482">
                  <c:v>-26.612269000000001</c:v>
                </c:pt>
                <c:pt idx="11483">
                  <c:v>-26.624896</c:v>
                </c:pt>
                <c:pt idx="11484">
                  <c:v>-26.644821</c:v>
                </c:pt>
                <c:pt idx="11485">
                  <c:v>-26.676452999999999</c:v>
                </c:pt>
                <c:pt idx="11486">
                  <c:v>-27.05226</c:v>
                </c:pt>
                <c:pt idx="11487">
                  <c:v>-27.05226</c:v>
                </c:pt>
                <c:pt idx="11488">
                  <c:v>-27.05226</c:v>
                </c:pt>
                <c:pt idx="11489">
                  <c:v>-27.088265</c:v>
                </c:pt>
                <c:pt idx="11490">
                  <c:v>-27.088265</c:v>
                </c:pt>
                <c:pt idx="11491">
                  <c:v>-27.088265</c:v>
                </c:pt>
                <c:pt idx="11492">
                  <c:v>-27.077653999999999</c:v>
                </c:pt>
                <c:pt idx="11493">
                  <c:v>-27.062004000000002</c:v>
                </c:pt>
                <c:pt idx="11494">
                  <c:v>-27.001263000000002</c:v>
                </c:pt>
                <c:pt idx="11495">
                  <c:v>-26.983394000000001</c:v>
                </c:pt>
                <c:pt idx="11496">
                  <c:v>-26.983394000000001</c:v>
                </c:pt>
                <c:pt idx="11497">
                  <c:v>-26.983394000000001</c:v>
                </c:pt>
                <c:pt idx="11498">
                  <c:v>-26.939366</c:v>
                </c:pt>
                <c:pt idx="11499">
                  <c:v>-26.939366</c:v>
                </c:pt>
                <c:pt idx="11500">
                  <c:v>-26.939366</c:v>
                </c:pt>
                <c:pt idx="11501">
                  <c:v>-26.939366</c:v>
                </c:pt>
                <c:pt idx="11502">
                  <c:v>-26.974297</c:v>
                </c:pt>
                <c:pt idx="11503">
                  <c:v>-26.974297</c:v>
                </c:pt>
                <c:pt idx="11504">
                  <c:v>-27.008213000000001</c:v>
                </c:pt>
                <c:pt idx="11505">
                  <c:v>-27.052387</c:v>
                </c:pt>
                <c:pt idx="11506">
                  <c:v>-27.052387</c:v>
                </c:pt>
                <c:pt idx="11507">
                  <c:v>-27.052387</c:v>
                </c:pt>
                <c:pt idx="11508">
                  <c:v>-27.052387</c:v>
                </c:pt>
                <c:pt idx="11509">
                  <c:v>-27.347019</c:v>
                </c:pt>
                <c:pt idx="11510">
                  <c:v>-27.376740999999999</c:v>
                </c:pt>
                <c:pt idx="11511">
                  <c:v>-27.435631000000001</c:v>
                </c:pt>
                <c:pt idx="11512">
                  <c:v>-27.505993</c:v>
                </c:pt>
                <c:pt idx="11513">
                  <c:v>-27.577582</c:v>
                </c:pt>
                <c:pt idx="11514">
                  <c:v>-27.649868999999999</c:v>
                </c:pt>
                <c:pt idx="11515">
                  <c:v>-27.720713</c:v>
                </c:pt>
                <c:pt idx="11516">
                  <c:v>-27.782178999999999</c:v>
                </c:pt>
                <c:pt idx="11517">
                  <c:v>-27.782178999999999</c:v>
                </c:pt>
                <c:pt idx="11518">
                  <c:v>-28.025753999999999</c:v>
                </c:pt>
                <c:pt idx="11519">
                  <c:v>-28.068387999999999</c:v>
                </c:pt>
                <c:pt idx="11520">
                  <c:v>-28.105264999999999</c:v>
                </c:pt>
                <c:pt idx="11521">
                  <c:v>-28.135987</c:v>
                </c:pt>
                <c:pt idx="11522">
                  <c:v>-28.161000999999999</c:v>
                </c:pt>
                <c:pt idx="11523">
                  <c:v>-28.180239</c:v>
                </c:pt>
                <c:pt idx="11524">
                  <c:v>-28.196341</c:v>
                </c:pt>
                <c:pt idx="11525">
                  <c:v>-28.196341</c:v>
                </c:pt>
                <c:pt idx="11526">
                  <c:v>-28.251750000000001</c:v>
                </c:pt>
                <c:pt idx="11527">
                  <c:v>-28.255566999999999</c:v>
                </c:pt>
                <c:pt idx="11528">
                  <c:v>-28.25835</c:v>
                </c:pt>
                <c:pt idx="11529">
                  <c:v>-28.261140999999999</c:v>
                </c:pt>
                <c:pt idx="11530">
                  <c:v>-28.264312</c:v>
                </c:pt>
                <c:pt idx="11531">
                  <c:v>-28.269560999999999</c:v>
                </c:pt>
                <c:pt idx="11532">
                  <c:v>-28.276993000000001</c:v>
                </c:pt>
                <c:pt idx="11533">
                  <c:v>-28.276993000000001</c:v>
                </c:pt>
                <c:pt idx="11534">
                  <c:v>-28.404354999999999</c:v>
                </c:pt>
                <c:pt idx="11535">
                  <c:v>-28.404354999999999</c:v>
                </c:pt>
                <c:pt idx="11536">
                  <c:v>-28.438673000000001</c:v>
                </c:pt>
                <c:pt idx="11537">
                  <c:v>-28.479104</c:v>
                </c:pt>
                <c:pt idx="11538">
                  <c:v>-28.479104</c:v>
                </c:pt>
                <c:pt idx="11539">
                  <c:v>-28.629777000000001</c:v>
                </c:pt>
                <c:pt idx="11540">
                  <c:v>-28.629777000000001</c:v>
                </c:pt>
                <c:pt idx="11541">
                  <c:v>-28.661421000000001</c:v>
                </c:pt>
                <c:pt idx="11542">
                  <c:v>-28.918775</c:v>
                </c:pt>
                <c:pt idx="11543">
                  <c:v>-28.918775</c:v>
                </c:pt>
                <c:pt idx="11544">
                  <c:v>-28.998923000000001</c:v>
                </c:pt>
                <c:pt idx="11545">
                  <c:v>-29.084834000000001</c:v>
                </c:pt>
                <c:pt idx="11546">
                  <c:v>-29.084834000000001</c:v>
                </c:pt>
                <c:pt idx="11547">
                  <c:v>-29.376752</c:v>
                </c:pt>
                <c:pt idx="11548">
                  <c:v>-29.376752</c:v>
                </c:pt>
                <c:pt idx="11549">
                  <c:v>-29.429535000000001</c:v>
                </c:pt>
                <c:pt idx="11550">
                  <c:v>-29.838583</c:v>
                </c:pt>
                <c:pt idx="11551">
                  <c:v>-29.838583</c:v>
                </c:pt>
                <c:pt idx="11552">
                  <c:v>-29.949031000000002</c:v>
                </c:pt>
                <c:pt idx="11553">
                  <c:v>-30.073059000000001</c:v>
                </c:pt>
                <c:pt idx="11554">
                  <c:v>-30.073059000000001</c:v>
                </c:pt>
                <c:pt idx="11555">
                  <c:v>-30.485944</c:v>
                </c:pt>
                <c:pt idx="11556">
                  <c:v>-30.485944</c:v>
                </c:pt>
                <c:pt idx="11557">
                  <c:v>-30.570405000000001</c:v>
                </c:pt>
                <c:pt idx="11558">
                  <c:v>-31.133275000000001</c:v>
                </c:pt>
                <c:pt idx="11559">
                  <c:v>-31.133275000000001</c:v>
                </c:pt>
                <c:pt idx="11560">
                  <c:v>-31.284659000000001</c:v>
                </c:pt>
                <c:pt idx="11561">
                  <c:v>-31.438224999999999</c:v>
                </c:pt>
                <c:pt idx="11562">
                  <c:v>-31.438224999999999</c:v>
                </c:pt>
                <c:pt idx="11563">
                  <c:v>-31.923072000000001</c:v>
                </c:pt>
                <c:pt idx="11564">
                  <c:v>-31.923072000000001</c:v>
                </c:pt>
                <c:pt idx="11565">
                  <c:v>-32.011533999999997</c:v>
                </c:pt>
                <c:pt idx="11566">
                  <c:v>-32.591639999999998</c:v>
                </c:pt>
                <c:pt idx="11567">
                  <c:v>-32.591639999999998</c:v>
                </c:pt>
                <c:pt idx="11568">
                  <c:v>-32.732965999999998</c:v>
                </c:pt>
                <c:pt idx="11569">
                  <c:v>-32.865465999999998</c:v>
                </c:pt>
                <c:pt idx="11570">
                  <c:v>-32.865465999999998</c:v>
                </c:pt>
                <c:pt idx="11571">
                  <c:v>-33.290841</c:v>
                </c:pt>
                <c:pt idx="11572">
                  <c:v>-33.290841</c:v>
                </c:pt>
                <c:pt idx="11573">
                  <c:v>-33.36842</c:v>
                </c:pt>
                <c:pt idx="11574">
                  <c:v>-33.811385000000001</c:v>
                </c:pt>
                <c:pt idx="11575">
                  <c:v>-33.811385000000001</c:v>
                </c:pt>
                <c:pt idx="11576">
                  <c:v>-33.910525</c:v>
                </c:pt>
                <c:pt idx="11577">
                  <c:v>-34.003445999999997</c:v>
                </c:pt>
                <c:pt idx="11578">
                  <c:v>-34.003445999999997</c:v>
                </c:pt>
                <c:pt idx="11579">
                  <c:v>-34.266080000000002</c:v>
                </c:pt>
                <c:pt idx="11580">
                  <c:v>-34.266080000000002</c:v>
                </c:pt>
                <c:pt idx="11581">
                  <c:v>-34.306578999999999</c:v>
                </c:pt>
                <c:pt idx="11582">
                  <c:v>-34.499664000000003</c:v>
                </c:pt>
                <c:pt idx="11583">
                  <c:v>-34.499664000000003</c:v>
                </c:pt>
                <c:pt idx="11584">
                  <c:v>-34.501500999999998</c:v>
                </c:pt>
                <c:pt idx="11585">
                  <c:v>-34.503374000000001</c:v>
                </c:pt>
                <c:pt idx="11586">
                  <c:v>-34.503374000000001</c:v>
                </c:pt>
                <c:pt idx="11587">
                  <c:v>-34.604849999999999</c:v>
                </c:pt>
                <c:pt idx="11588">
                  <c:v>-34.604849999999999</c:v>
                </c:pt>
                <c:pt idx="11589">
                  <c:v>-34.610140999999999</c:v>
                </c:pt>
                <c:pt idx="11590">
                  <c:v>-34.565973</c:v>
                </c:pt>
                <c:pt idx="11591">
                  <c:v>-34.565973</c:v>
                </c:pt>
                <c:pt idx="11592">
                  <c:v>-34.538072999999997</c:v>
                </c:pt>
                <c:pt idx="11593">
                  <c:v>-34.505409999999998</c:v>
                </c:pt>
                <c:pt idx="11594">
                  <c:v>-34.505409999999998</c:v>
                </c:pt>
                <c:pt idx="11595">
                  <c:v>-34.361246999999999</c:v>
                </c:pt>
                <c:pt idx="11596">
                  <c:v>-34.361246999999999</c:v>
                </c:pt>
                <c:pt idx="11597">
                  <c:v>-34.332520000000002</c:v>
                </c:pt>
                <c:pt idx="11598">
                  <c:v>-34.130257</c:v>
                </c:pt>
                <c:pt idx="11599">
                  <c:v>-34.130257</c:v>
                </c:pt>
                <c:pt idx="11600">
                  <c:v>-34.079886000000002</c:v>
                </c:pt>
                <c:pt idx="11601">
                  <c:v>-34.031286999999999</c:v>
                </c:pt>
                <c:pt idx="11602">
                  <c:v>-34.031286999999999</c:v>
                </c:pt>
                <c:pt idx="11603">
                  <c:v>-33.856245999999999</c:v>
                </c:pt>
                <c:pt idx="11604">
                  <c:v>-33.856245999999999</c:v>
                </c:pt>
                <c:pt idx="11605">
                  <c:v>-33.831102000000001</c:v>
                </c:pt>
                <c:pt idx="11606">
                  <c:v>-33.667929999999998</c:v>
                </c:pt>
                <c:pt idx="11607">
                  <c:v>-33.667929999999998</c:v>
                </c:pt>
                <c:pt idx="11608">
                  <c:v>-33.635415999999999</c:v>
                </c:pt>
                <c:pt idx="11609">
                  <c:v>-33.603330999999997</c:v>
                </c:pt>
                <c:pt idx="11610">
                  <c:v>-33.603330999999997</c:v>
                </c:pt>
                <c:pt idx="11611">
                  <c:v>-33.481130999999998</c:v>
                </c:pt>
                <c:pt idx="11612">
                  <c:v>-33.481130999999998</c:v>
                </c:pt>
                <c:pt idx="11613">
                  <c:v>-33.466293999999998</c:v>
                </c:pt>
                <c:pt idx="11614">
                  <c:v>-33.361288000000002</c:v>
                </c:pt>
                <c:pt idx="11615">
                  <c:v>-33.361288000000002</c:v>
                </c:pt>
                <c:pt idx="11616">
                  <c:v>-33.338175999999997</c:v>
                </c:pt>
                <c:pt idx="11617">
                  <c:v>-33.317936000000003</c:v>
                </c:pt>
                <c:pt idx="11618">
                  <c:v>-33.317936000000003</c:v>
                </c:pt>
                <c:pt idx="11619">
                  <c:v>-33.223609000000003</c:v>
                </c:pt>
                <c:pt idx="11620">
                  <c:v>-33.223609000000003</c:v>
                </c:pt>
                <c:pt idx="11621">
                  <c:v>-33.213242999999999</c:v>
                </c:pt>
                <c:pt idx="11622">
                  <c:v>-33.144475999999997</c:v>
                </c:pt>
                <c:pt idx="11623">
                  <c:v>-33.144475999999997</c:v>
                </c:pt>
                <c:pt idx="11624">
                  <c:v>-33.132882000000002</c:v>
                </c:pt>
                <c:pt idx="11625">
                  <c:v>-33.125926</c:v>
                </c:pt>
                <c:pt idx="11626">
                  <c:v>-33.125926</c:v>
                </c:pt>
                <c:pt idx="11627">
                  <c:v>-33.088963999999997</c:v>
                </c:pt>
                <c:pt idx="11628">
                  <c:v>-33.088963999999997</c:v>
                </c:pt>
                <c:pt idx="11629">
                  <c:v>-33.093853000000003</c:v>
                </c:pt>
                <c:pt idx="11630">
                  <c:v>-33.146866000000003</c:v>
                </c:pt>
                <c:pt idx="11631">
                  <c:v>-33.146866000000003</c:v>
                </c:pt>
                <c:pt idx="11632">
                  <c:v>-33.173166999999999</c:v>
                </c:pt>
                <c:pt idx="11633">
                  <c:v>-33.204282999999997</c:v>
                </c:pt>
                <c:pt idx="11634">
                  <c:v>-33.204282999999997</c:v>
                </c:pt>
                <c:pt idx="11635">
                  <c:v>-33.346400000000003</c:v>
                </c:pt>
                <c:pt idx="11636">
                  <c:v>-33.346400000000003</c:v>
                </c:pt>
                <c:pt idx="11637">
                  <c:v>-33.373246000000002</c:v>
                </c:pt>
                <c:pt idx="11638">
                  <c:v>-33.568502000000002</c:v>
                </c:pt>
                <c:pt idx="11639">
                  <c:v>-33.625138999999997</c:v>
                </c:pt>
                <c:pt idx="11640">
                  <c:v>-33.683756000000002</c:v>
                </c:pt>
                <c:pt idx="11641">
                  <c:v>-33.683756000000002</c:v>
                </c:pt>
                <c:pt idx="11642">
                  <c:v>-33.683756000000002</c:v>
                </c:pt>
                <c:pt idx="11643">
                  <c:v>-33.857120000000002</c:v>
                </c:pt>
                <c:pt idx="11644">
                  <c:v>-33.857120000000002</c:v>
                </c:pt>
                <c:pt idx="11645">
                  <c:v>-33.898825000000002</c:v>
                </c:pt>
                <c:pt idx="11646">
                  <c:v>-34.107695999999997</c:v>
                </c:pt>
                <c:pt idx="11647">
                  <c:v>-34.146425999999998</c:v>
                </c:pt>
                <c:pt idx="11648">
                  <c:v>-34.175913000000001</c:v>
                </c:pt>
                <c:pt idx="11649">
                  <c:v>-34.175913000000001</c:v>
                </c:pt>
                <c:pt idx="11650">
                  <c:v>-34.175913000000001</c:v>
                </c:pt>
                <c:pt idx="11651">
                  <c:v>-34.223229000000003</c:v>
                </c:pt>
                <c:pt idx="11652">
                  <c:v>-34.223229000000003</c:v>
                </c:pt>
                <c:pt idx="11653">
                  <c:v>-34.232095000000001</c:v>
                </c:pt>
                <c:pt idx="11654">
                  <c:v>-34.167400000000001</c:v>
                </c:pt>
                <c:pt idx="11655">
                  <c:v>-34.126989999999999</c:v>
                </c:pt>
                <c:pt idx="11656">
                  <c:v>-34.079844000000001</c:v>
                </c:pt>
                <c:pt idx="11657">
                  <c:v>-34.079844000000001</c:v>
                </c:pt>
                <c:pt idx="11658">
                  <c:v>-34.079844000000001</c:v>
                </c:pt>
                <c:pt idx="11659">
                  <c:v>-33.870831000000003</c:v>
                </c:pt>
                <c:pt idx="11660">
                  <c:v>-33.870831000000003</c:v>
                </c:pt>
                <c:pt idx="11661">
                  <c:v>-33.830052999999999</c:v>
                </c:pt>
                <c:pt idx="11662">
                  <c:v>-33.279963000000002</c:v>
                </c:pt>
                <c:pt idx="11663">
                  <c:v>-33.279963000000002</c:v>
                </c:pt>
                <c:pt idx="11664">
                  <c:v>-33.279963000000002</c:v>
                </c:pt>
                <c:pt idx="11665">
                  <c:v>-32.890397999999998</c:v>
                </c:pt>
                <c:pt idx="11666">
                  <c:v>-32.890397999999998</c:v>
                </c:pt>
                <c:pt idx="11667">
                  <c:v>-32.81718</c:v>
                </c:pt>
                <c:pt idx="11668">
                  <c:v>-32.573301999999998</c:v>
                </c:pt>
                <c:pt idx="11669">
                  <c:v>-32.452049000000002</c:v>
                </c:pt>
                <c:pt idx="11670">
                  <c:v>-32.057304000000002</c:v>
                </c:pt>
                <c:pt idx="11671">
                  <c:v>-32.057304000000002</c:v>
                </c:pt>
                <c:pt idx="11672">
                  <c:v>-32.057304000000002</c:v>
                </c:pt>
                <c:pt idx="11673">
                  <c:v>-31.592410000000001</c:v>
                </c:pt>
                <c:pt idx="11674">
                  <c:v>-31.592410000000001</c:v>
                </c:pt>
                <c:pt idx="11675">
                  <c:v>-31.508185000000001</c:v>
                </c:pt>
                <c:pt idx="11676">
                  <c:v>-31.240437</c:v>
                </c:pt>
                <c:pt idx="11677">
                  <c:v>-31.102419000000001</c:v>
                </c:pt>
                <c:pt idx="11678">
                  <c:v>-30.689574</c:v>
                </c:pt>
                <c:pt idx="11679">
                  <c:v>-30.689574</c:v>
                </c:pt>
                <c:pt idx="11680">
                  <c:v>-30.689574</c:v>
                </c:pt>
                <c:pt idx="11681">
                  <c:v>-30.212499000000001</c:v>
                </c:pt>
                <c:pt idx="11682">
                  <c:v>-30.212499000000001</c:v>
                </c:pt>
                <c:pt idx="11683">
                  <c:v>-30.135214000000001</c:v>
                </c:pt>
                <c:pt idx="11684">
                  <c:v>-29.871894999999999</c:v>
                </c:pt>
                <c:pt idx="11685">
                  <c:v>-29.746870999999999</c:v>
                </c:pt>
                <c:pt idx="11686">
                  <c:v>-29.417846000000001</c:v>
                </c:pt>
                <c:pt idx="11687">
                  <c:v>-29.417846000000001</c:v>
                </c:pt>
                <c:pt idx="11688">
                  <c:v>-29.417846000000001</c:v>
                </c:pt>
                <c:pt idx="11689">
                  <c:v>-29.077964999999999</c:v>
                </c:pt>
                <c:pt idx="11690">
                  <c:v>-29.077964999999999</c:v>
                </c:pt>
                <c:pt idx="11691">
                  <c:v>-29.025727</c:v>
                </c:pt>
                <c:pt idx="11692">
                  <c:v>-28.883789</c:v>
                </c:pt>
                <c:pt idx="11693">
                  <c:v>-28.823781</c:v>
                </c:pt>
                <c:pt idx="11694">
                  <c:v>-28.695882000000001</c:v>
                </c:pt>
                <c:pt idx="11695">
                  <c:v>-28.695882000000001</c:v>
                </c:pt>
                <c:pt idx="11696">
                  <c:v>-28.695882000000001</c:v>
                </c:pt>
                <c:pt idx="11697">
                  <c:v>-28.585844000000002</c:v>
                </c:pt>
                <c:pt idx="11698">
                  <c:v>-28.585844000000002</c:v>
                </c:pt>
                <c:pt idx="11699">
                  <c:v>-28.576999000000001</c:v>
                </c:pt>
                <c:pt idx="11700">
                  <c:v>-28.554257</c:v>
                </c:pt>
                <c:pt idx="11701">
                  <c:v>-28.551030000000001</c:v>
                </c:pt>
                <c:pt idx="11702">
                  <c:v>-28.573308999999998</c:v>
                </c:pt>
                <c:pt idx="11703">
                  <c:v>-28.573308999999998</c:v>
                </c:pt>
                <c:pt idx="11704">
                  <c:v>-28.573308999999998</c:v>
                </c:pt>
                <c:pt idx="11705">
                  <c:v>-28.616039000000001</c:v>
                </c:pt>
                <c:pt idx="11706">
                  <c:v>-28.616039000000001</c:v>
                </c:pt>
                <c:pt idx="11707">
                  <c:v>-28.659475</c:v>
                </c:pt>
                <c:pt idx="11708">
                  <c:v>-28.692184999999998</c:v>
                </c:pt>
                <c:pt idx="11709">
                  <c:v>-28.729527000000001</c:v>
                </c:pt>
                <c:pt idx="11710">
                  <c:v>-28.868711999999999</c:v>
                </c:pt>
                <c:pt idx="11711">
                  <c:v>-28.868711999999999</c:v>
                </c:pt>
                <c:pt idx="11712">
                  <c:v>-28.868711999999999</c:v>
                </c:pt>
                <c:pt idx="11713">
                  <c:v>-29.039794000000001</c:v>
                </c:pt>
                <c:pt idx="11714">
                  <c:v>-29.039794000000001</c:v>
                </c:pt>
                <c:pt idx="11715">
                  <c:v>-29.076201000000001</c:v>
                </c:pt>
                <c:pt idx="11716">
                  <c:v>-29.202027000000001</c:v>
                </c:pt>
                <c:pt idx="11717">
                  <c:v>-29.265933</c:v>
                </c:pt>
                <c:pt idx="11718">
                  <c:v>-29.477833</c:v>
                </c:pt>
                <c:pt idx="11719">
                  <c:v>-29.477833</c:v>
                </c:pt>
                <c:pt idx="11720">
                  <c:v>-29.477833</c:v>
                </c:pt>
                <c:pt idx="11721">
                  <c:v>-29.711974999999999</c:v>
                </c:pt>
                <c:pt idx="11722">
                  <c:v>-29.711974999999999</c:v>
                </c:pt>
                <c:pt idx="11723">
                  <c:v>-29.824584000000002</c:v>
                </c:pt>
                <c:pt idx="11724">
                  <c:v>-29.890595000000001</c:v>
                </c:pt>
                <c:pt idx="11725">
                  <c:v>-29.951497</c:v>
                </c:pt>
                <c:pt idx="11726">
                  <c:v>-30.088785000000001</c:v>
                </c:pt>
                <c:pt idx="11727">
                  <c:v>-30.088785000000001</c:v>
                </c:pt>
                <c:pt idx="11728">
                  <c:v>-30.088785000000001</c:v>
                </c:pt>
                <c:pt idx="11729">
                  <c:v>-30.175981</c:v>
                </c:pt>
                <c:pt idx="11730">
                  <c:v>-30.175981</c:v>
                </c:pt>
                <c:pt idx="11731">
                  <c:v>-30.175981</c:v>
                </c:pt>
                <c:pt idx="11732">
                  <c:v>-30.188374</c:v>
                </c:pt>
                <c:pt idx="11733">
                  <c:v>-30.196221000000001</c:v>
                </c:pt>
                <c:pt idx="11734">
                  <c:v>-30.154509000000001</c:v>
                </c:pt>
                <c:pt idx="11735">
                  <c:v>-30.121773000000001</c:v>
                </c:pt>
                <c:pt idx="11736">
                  <c:v>-30.07685</c:v>
                </c:pt>
                <c:pt idx="11737">
                  <c:v>-30.07685</c:v>
                </c:pt>
                <c:pt idx="11738">
                  <c:v>-30.07685</c:v>
                </c:pt>
                <c:pt idx="11739">
                  <c:v>-29.884319000000001</c:v>
                </c:pt>
                <c:pt idx="11740">
                  <c:v>-29.884319000000001</c:v>
                </c:pt>
                <c:pt idx="11741">
                  <c:v>-29.779689999999999</c:v>
                </c:pt>
                <c:pt idx="11742">
                  <c:v>-29.531113999999999</c:v>
                </c:pt>
                <c:pt idx="11743">
                  <c:v>-29.438386999999999</c:v>
                </c:pt>
                <c:pt idx="11744">
                  <c:v>-29.346992</c:v>
                </c:pt>
                <c:pt idx="11745">
                  <c:v>-29.346992</c:v>
                </c:pt>
                <c:pt idx="11746">
                  <c:v>-29.346992</c:v>
                </c:pt>
                <c:pt idx="11747">
                  <c:v>-29.003678000000001</c:v>
                </c:pt>
                <c:pt idx="11748">
                  <c:v>-29.003678000000001</c:v>
                </c:pt>
                <c:pt idx="11749">
                  <c:v>-28.845963000000001</c:v>
                </c:pt>
                <c:pt idx="11750">
                  <c:v>-28.555012999999999</c:v>
                </c:pt>
                <c:pt idx="11751">
                  <c:v>-28.466356999999999</c:v>
                </c:pt>
                <c:pt idx="11752">
                  <c:v>-28.383778</c:v>
                </c:pt>
                <c:pt idx="11753">
                  <c:v>-28.383778</c:v>
                </c:pt>
                <c:pt idx="11754">
                  <c:v>-28.383778</c:v>
                </c:pt>
                <c:pt idx="11755">
                  <c:v>-28.115331000000001</c:v>
                </c:pt>
                <c:pt idx="11756">
                  <c:v>-28.115331000000001</c:v>
                </c:pt>
                <c:pt idx="11757">
                  <c:v>-28.023531999999999</c:v>
                </c:pt>
                <c:pt idx="11758">
                  <c:v>-27.906979</c:v>
                </c:pt>
                <c:pt idx="11759">
                  <c:v>-27.887055</c:v>
                </c:pt>
                <c:pt idx="11760">
                  <c:v>-27.876169000000001</c:v>
                </c:pt>
                <c:pt idx="11761">
                  <c:v>-27.876169000000001</c:v>
                </c:pt>
                <c:pt idx="11762">
                  <c:v>-27.876169000000001</c:v>
                </c:pt>
                <c:pt idx="11763">
                  <c:v>-27.827686</c:v>
                </c:pt>
                <c:pt idx="11764">
                  <c:v>-27.827686</c:v>
                </c:pt>
                <c:pt idx="11765">
                  <c:v>-27.845776999999998</c:v>
                </c:pt>
                <c:pt idx="11766">
                  <c:v>-27.917242000000002</c:v>
                </c:pt>
                <c:pt idx="11767">
                  <c:v>-27.950341999999999</c:v>
                </c:pt>
                <c:pt idx="11768">
                  <c:v>-27.985258999999999</c:v>
                </c:pt>
                <c:pt idx="11769">
                  <c:v>-27.985258999999999</c:v>
                </c:pt>
                <c:pt idx="11770">
                  <c:v>-27.985258999999999</c:v>
                </c:pt>
                <c:pt idx="11771">
                  <c:v>-28.095057000000001</c:v>
                </c:pt>
                <c:pt idx="11772">
                  <c:v>-28.095057000000001</c:v>
                </c:pt>
                <c:pt idx="11773">
                  <c:v>-28.162718999999999</c:v>
                </c:pt>
                <c:pt idx="11774">
                  <c:v>-28.281375000000001</c:v>
                </c:pt>
                <c:pt idx="11775">
                  <c:v>-28.319012000000001</c:v>
                </c:pt>
                <c:pt idx="11776">
                  <c:v>-28.353978999999999</c:v>
                </c:pt>
                <c:pt idx="11777">
                  <c:v>-28.353978999999999</c:v>
                </c:pt>
                <c:pt idx="11778">
                  <c:v>-28.353978999999999</c:v>
                </c:pt>
                <c:pt idx="11779">
                  <c:v>-28.453173</c:v>
                </c:pt>
                <c:pt idx="11780">
                  <c:v>-28.453173</c:v>
                </c:pt>
                <c:pt idx="11781">
                  <c:v>-28.508120000000002</c:v>
                </c:pt>
                <c:pt idx="11782">
                  <c:v>-28.593392000000001</c:v>
                </c:pt>
                <c:pt idx="11783">
                  <c:v>-28.618269000000002</c:v>
                </c:pt>
                <c:pt idx="11784">
                  <c:v>-28.643533000000001</c:v>
                </c:pt>
                <c:pt idx="11785">
                  <c:v>-28.643533000000001</c:v>
                </c:pt>
                <c:pt idx="11786">
                  <c:v>-28.643533000000001</c:v>
                </c:pt>
                <c:pt idx="11787">
                  <c:v>-28.710369</c:v>
                </c:pt>
                <c:pt idx="11788">
                  <c:v>-28.710369</c:v>
                </c:pt>
                <c:pt idx="11789">
                  <c:v>-28.752884000000002</c:v>
                </c:pt>
                <c:pt idx="11790">
                  <c:v>-28.881413999999999</c:v>
                </c:pt>
                <c:pt idx="11791">
                  <c:v>-28.881413999999999</c:v>
                </c:pt>
                <c:pt idx="11792">
                  <c:v>-28.881413999999999</c:v>
                </c:pt>
                <c:pt idx="11793">
                  <c:v>-28.960549</c:v>
                </c:pt>
                <c:pt idx="11794">
                  <c:v>-28.960549</c:v>
                </c:pt>
                <c:pt idx="11795">
                  <c:v>-29.011452999999999</c:v>
                </c:pt>
                <c:pt idx="11796">
                  <c:v>-29.042517</c:v>
                </c:pt>
                <c:pt idx="11797">
                  <c:v>-29.073253000000001</c:v>
                </c:pt>
                <c:pt idx="11798">
                  <c:v>-29.173152000000002</c:v>
                </c:pt>
                <c:pt idx="11799">
                  <c:v>-29.173152000000002</c:v>
                </c:pt>
                <c:pt idx="11800">
                  <c:v>-29.273129999999998</c:v>
                </c:pt>
                <c:pt idx="11801">
                  <c:v>-29.273129999999998</c:v>
                </c:pt>
                <c:pt idx="11802">
                  <c:v>-29.273129999999998</c:v>
                </c:pt>
                <c:pt idx="11803">
                  <c:v>-29.331199999999999</c:v>
                </c:pt>
                <c:pt idx="11804">
                  <c:v>-29.365943999999999</c:v>
                </c:pt>
                <c:pt idx="11805">
                  <c:v>-29.401159</c:v>
                </c:pt>
                <c:pt idx="11806">
                  <c:v>-29.504197000000001</c:v>
                </c:pt>
                <c:pt idx="11807">
                  <c:v>-29.504197000000001</c:v>
                </c:pt>
                <c:pt idx="11808">
                  <c:v>-29.603166000000002</c:v>
                </c:pt>
                <c:pt idx="11809">
                  <c:v>-29.603166000000002</c:v>
                </c:pt>
                <c:pt idx="11810">
                  <c:v>-29.603166000000002</c:v>
                </c:pt>
                <c:pt idx="11811">
                  <c:v>-29.658549000000001</c:v>
                </c:pt>
                <c:pt idx="11812">
                  <c:v>-29.689885</c:v>
                </c:pt>
                <c:pt idx="11813">
                  <c:v>-29.720262999999999</c:v>
                </c:pt>
                <c:pt idx="11814">
                  <c:v>-29.803619000000001</c:v>
                </c:pt>
                <c:pt idx="11815">
                  <c:v>-29.803619000000001</c:v>
                </c:pt>
                <c:pt idx="11816">
                  <c:v>-29.878329999999998</c:v>
                </c:pt>
                <c:pt idx="11817">
                  <c:v>-29.878329999999998</c:v>
                </c:pt>
                <c:pt idx="11818">
                  <c:v>-29.878329999999998</c:v>
                </c:pt>
                <c:pt idx="11819">
                  <c:v>-29.919910000000002</c:v>
                </c:pt>
                <c:pt idx="11820">
                  <c:v>-29.943383000000001</c:v>
                </c:pt>
                <c:pt idx="11821">
                  <c:v>-29.965989</c:v>
                </c:pt>
                <c:pt idx="11822">
                  <c:v>-30.029420999999999</c:v>
                </c:pt>
                <c:pt idx="11823">
                  <c:v>-30.029420999999999</c:v>
                </c:pt>
                <c:pt idx="11824">
                  <c:v>-30.083165000000001</c:v>
                </c:pt>
                <c:pt idx="11825">
                  <c:v>-30.083165000000001</c:v>
                </c:pt>
                <c:pt idx="11826">
                  <c:v>-30.083165000000001</c:v>
                </c:pt>
                <c:pt idx="11827">
                  <c:v>-30.115424000000001</c:v>
                </c:pt>
                <c:pt idx="11828">
                  <c:v>-30.133713</c:v>
                </c:pt>
                <c:pt idx="11829">
                  <c:v>-30.151584</c:v>
                </c:pt>
                <c:pt idx="11830">
                  <c:v>-30.201716000000001</c:v>
                </c:pt>
                <c:pt idx="11831">
                  <c:v>-30.201716000000001</c:v>
                </c:pt>
                <c:pt idx="11832">
                  <c:v>-30.242723000000002</c:v>
                </c:pt>
                <c:pt idx="11833">
                  <c:v>-30.242723000000002</c:v>
                </c:pt>
                <c:pt idx="11834">
                  <c:v>-30.242723000000002</c:v>
                </c:pt>
                <c:pt idx="11835">
                  <c:v>-30.268343999999999</c:v>
                </c:pt>
                <c:pt idx="11836">
                  <c:v>-30.28218</c:v>
                </c:pt>
                <c:pt idx="11837">
                  <c:v>-30.295162000000001</c:v>
                </c:pt>
                <c:pt idx="11838">
                  <c:v>-30.329561000000002</c:v>
                </c:pt>
                <c:pt idx="11839">
                  <c:v>-30.329561000000002</c:v>
                </c:pt>
                <c:pt idx="11840">
                  <c:v>-30.350746999999998</c:v>
                </c:pt>
                <c:pt idx="11841">
                  <c:v>-30.350746999999998</c:v>
                </c:pt>
                <c:pt idx="11842">
                  <c:v>-30.350746999999998</c:v>
                </c:pt>
                <c:pt idx="11843">
                  <c:v>-30.366215</c:v>
                </c:pt>
                <c:pt idx="11844">
                  <c:v>-30.373792000000002</c:v>
                </c:pt>
                <c:pt idx="11845">
                  <c:v>-30.380638999999999</c:v>
                </c:pt>
                <c:pt idx="11846">
                  <c:v>-30.397867000000002</c:v>
                </c:pt>
                <c:pt idx="11847">
                  <c:v>-30.397867000000002</c:v>
                </c:pt>
                <c:pt idx="11848">
                  <c:v>-30.403269999999999</c:v>
                </c:pt>
                <c:pt idx="11849">
                  <c:v>-30.403269999999999</c:v>
                </c:pt>
                <c:pt idx="11850">
                  <c:v>-30.403269999999999</c:v>
                </c:pt>
                <c:pt idx="11851">
                  <c:v>-30.412002000000001</c:v>
                </c:pt>
                <c:pt idx="11852">
                  <c:v>-30.416242</c:v>
                </c:pt>
                <c:pt idx="11853">
                  <c:v>-30.420587000000001</c:v>
                </c:pt>
                <c:pt idx="11854">
                  <c:v>-30.435286000000001</c:v>
                </c:pt>
                <c:pt idx="11855">
                  <c:v>-30.435286000000001</c:v>
                </c:pt>
                <c:pt idx="11856">
                  <c:v>-30.443667999999999</c:v>
                </c:pt>
                <c:pt idx="11857">
                  <c:v>-30.443667999999999</c:v>
                </c:pt>
                <c:pt idx="11858">
                  <c:v>-30.443667999999999</c:v>
                </c:pt>
                <c:pt idx="11859">
                  <c:v>-30.455207999999999</c:v>
                </c:pt>
                <c:pt idx="11860">
                  <c:v>-30.461998000000001</c:v>
                </c:pt>
                <c:pt idx="11861">
                  <c:v>-30.469231000000001</c:v>
                </c:pt>
                <c:pt idx="11862">
                  <c:v>-30.493113000000001</c:v>
                </c:pt>
                <c:pt idx="11863">
                  <c:v>-30.493113000000001</c:v>
                </c:pt>
                <c:pt idx="11864">
                  <c:v>-30.512041</c:v>
                </c:pt>
                <c:pt idx="11865">
                  <c:v>-30.512041</c:v>
                </c:pt>
                <c:pt idx="11866">
                  <c:v>-30.512041</c:v>
                </c:pt>
                <c:pt idx="11867">
                  <c:v>-30.528258999999998</c:v>
                </c:pt>
                <c:pt idx="11868">
                  <c:v>-30.537469000000002</c:v>
                </c:pt>
                <c:pt idx="11869">
                  <c:v>-30.546859000000001</c:v>
                </c:pt>
                <c:pt idx="11870">
                  <c:v>-30.575341999999999</c:v>
                </c:pt>
                <c:pt idx="11871">
                  <c:v>-30.575341999999999</c:v>
                </c:pt>
                <c:pt idx="11872">
                  <c:v>-30.596710000000002</c:v>
                </c:pt>
                <c:pt idx="11873">
                  <c:v>-30.596710000000002</c:v>
                </c:pt>
                <c:pt idx="11874">
                  <c:v>-30.596710000000002</c:v>
                </c:pt>
                <c:pt idx="11875">
                  <c:v>-30.613413000000001</c:v>
                </c:pt>
                <c:pt idx="11876">
                  <c:v>-30.622375999999999</c:v>
                </c:pt>
                <c:pt idx="11877">
                  <c:v>-30.631383</c:v>
                </c:pt>
                <c:pt idx="11878">
                  <c:v>-30.657771</c:v>
                </c:pt>
                <c:pt idx="11879">
                  <c:v>-30.657771</c:v>
                </c:pt>
                <c:pt idx="11880">
                  <c:v>-30.674548999999999</c:v>
                </c:pt>
                <c:pt idx="11881">
                  <c:v>-30.674548999999999</c:v>
                </c:pt>
                <c:pt idx="11882">
                  <c:v>-30.674548999999999</c:v>
                </c:pt>
                <c:pt idx="11883">
                  <c:v>-30.688977999999999</c:v>
                </c:pt>
                <c:pt idx="11884">
                  <c:v>-30.696673000000001</c:v>
                </c:pt>
                <c:pt idx="11885">
                  <c:v>-30.704205000000002</c:v>
                </c:pt>
                <c:pt idx="11886">
                  <c:v>-30.727862999999999</c:v>
                </c:pt>
                <c:pt idx="11887">
                  <c:v>-30.727862999999999</c:v>
                </c:pt>
                <c:pt idx="11888">
                  <c:v>-30.752369999999999</c:v>
                </c:pt>
                <c:pt idx="11889">
                  <c:v>-30.752369999999999</c:v>
                </c:pt>
                <c:pt idx="11890">
                  <c:v>-30.759232999999998</c:v>
                </c:pt>
                <c:pt idx="11891">
                  <c:v>-30.768272</c:v>
                </c:pt>
                <c:pt idx="11892">
                  <c:v>-30.778126</c:v>
                </c:pt>
                <c:pt idx="11893">
                  <c:v>-30.788340999999999</c:v>
                </c:pt>
                <c:pt idx="11894">
                  <c:v>-30.823598</c:v>
                </c:pt>
                <c:pt idx="11895">
                  <c:v>-30.823598</c:v>
                </c:pt>
                <c:pt idx="11896">
                  <c:v>-30.855027</c:v>
                </c:pt>
                <c:pt idx="11897">
                  <c:v>-30.855027</c:v>
                </c:pt>
                <c:pt idx="11898">
                  <c:v>-30.865209</c:v>
                </c:pt>
                <c:pt idx="11899">
                  <c:v>-30.878851999999998</c:v>
                </c:pt>
                <c:pt idx="11900">
                  <c:v>-30.892817999999998</c:v>
                </c:pt>
                <c:pt idx="11901">
                  <c:v>-30.906464</c:v>
                </c:pt>
                <c:pt idx="11902">
                  <c:v>-30.949656999999998</c:v>
                </c:pt>
                <c:pt idx="11903">
                  <c:v>-30.949656999999998</c:v>
                </c:pt>
                <c:pt idx="11904">
                  <c:v>-30.986419000000001</c:v>
                </c:pt>
                <c:pt idx="11905">
                  <c:v>-30.986419000000001</c:v>
                </c:pt>
                <c:pt idx="11906">
                  <c:v>-30.997121</c:v>
                </c:pt>
                <c:pt idx="11907">
                  <c:v>-31.011412</c:v>
                </c:pt>
                <c:pt idx="11908">
                  <c:v>-31.025389000000001</c:v>
                </c:pt>
                <c:pt idx="11909">
                  <c:v>-31.040035</c:v>
                </c:pt>
                <c:pt idx="11910">
                  <c:v>-31.086251000000001</c:v>
                </c:pt>
                <c:pt idx="11911">
                  <c:v>-31.086251000000001</c:v>
                </c:pt>
                <c:pt idx="11912">
                  <c:v>-31.129749</c:v>
                </c:pt>
                <c:pt idx="11913">
                  <c:v>-31.129749</c:v>
                </c:pt>
                <c:pt idx="11914">
                  <c:v>-31.142047999999999</c:v>
                </c:pt>
                <c:pt idx="11915">
                  <c:v>-31.158742</c:v>
                </c:pt>
                <c:pt idx="11916">
                  <c:v>-31.176525000000002</c:v>
                </c:pt>
                <c:pt idx="11917">
                  <c:v>-31.194769000000001</c:v>
                </c:pt>
                <c:pt idx="11918">
                  <c:v>-31.30254</c:v>
                </c:pt>
                <c:pt idx="11919">
                  <c:v>-31.30254</c:v>
                </c:pt>
                <c:pt idx="11920">
                  <c:v>-31.315141000000001</c:v>
                </c:pt>
                <c:pt idx="11921">
                  <c:v>-31.333739999999999</c:v>
                </c:pt>
                <c:pt idx="11922">
                  <c:v>-31.352252</c:v>
                </c:pt>
                <c:pt idx="11923">
                  <c:v>-31.37059</c:v>
                </c:pt>
                <c:pt idx="11924">
                  <c:v>-31.388672</c:v>
                </c:pt>
                <c:pt idx="11925">
                  <c:v>-31.405593</c:v>
                </c:pt>
                <c:pt idx="11926">
                  <c:v>-31.469321999999998</c:v>
                </c:pt>
                <c:pt idx="11927">
                  <c:v>-31.469321999999998</c:v>
                </c:pt>
                <c:pt idx="11928">
                  <c:v>-31.480256000000001</c:v>
                </c:pt>
                <c:pt idx="11929">
                  <c:v>-31.494745000000002</c:v>
                </c:pt>
                <c:pt idx="11930">
                  <c:v>-31.508343</c:v>
                </c:pt>
                <c:pt idx="11931">
                  <c:v>-31.520548000000002</c:v>
                </c:pt>
                <c:pt idx="11932">
                  <c:v>-31.532136999999999</c:v>
                </c:pt>
                <c:pt idx="11933">
                  <c:v>-31.542643000000002</c:v>
                </c:pt>
                <c:pt idx="11934">
                  <c:v>-31.570869999999999</c:v>
                </c:pt>
                <c:pt idx="11935">
                  <c:v>-31.570869999999999</c:v>
                </c:pt>
                <c:pt idx="11936">
                  <c:v>-31.576419000000001</c:v>
                </c:pt>
                <c:pt idx="11937">
                  <c:v>-31.581949999999999</c:v>
                </c:pt>
                <c:pt idx="11938">
                  <c:v>-31.586423</c:v>
                </c:pt>
                <c:pt idx="11939">
                  <c:v>-31.589734</c:v>
                </c:pt>
                <c:pt idx="11940">
                  <c:v>-31.591891</c:v>
                </c:pt>
                <c:pt idx="11941">
                  <c:v>-31.592904000000001</c:v>
                </c:pt>
                <c:pt idx="11942">
                  <c:v>-31.579453000000001</c:v>
                </c:pt>
                <c:pt idx="11943">
                  <c:v>-31.579453000000001</c:v>
                </c:pt>
                <c:pt idx="11944">
                  <c:v>-31.578999</c:v>
                </c:pt>
                <c:pt idx="11945">
                  <c:v>-31.575108</c:v>
                </c:pt>
                <c:pt idx="11946">
                  <c:v>-31.570491000000001</c:v>
                </c:pt>
                <c:pt idx="11947">
                  <c:v>-31.564501</c:v>
                </c:pt>
                <c:pt idx="11948">
                  <c:v>-31.557231000000002</c:v>
                </c:pt>
                <c:pt idx="11949">
                  <c:v>-31.548839999999998</c:v>
                </c:pt>
                <c:pt idx="11950">
                  <c:v>-31.381198000000001</c:v>
                </c:pt>
                <c:pt idx="11951">
                  <c:v>-31.381198000000001</c:v>
                </c:pt>
                <c:pt idx="11952">
                  <c:v>-31.37208</c:v>
                </c:pt>
                <c:pt idx="11953">
                  <c:v>-31.356731</c:v>
                </c:pt>
                <c:pt idx="11954">
                  <c:v>-31.340474</c:v>
                </c:pt>
                <c:pt idx="11955">
                  <c:v>-31.322628999999999</c:v>
                </c:pt>
                <c:pt idx="11956">
                  <c:v>-31.303484000000001</c:v>
                </c:pt>
                <c:pt idx="11957">
                  <c:v>-31.284465999999998</c:v>
                </c:pt>
                <c:pt idx="11958">
                  <c:v>-31.169491000000001</c:v>
                </c:pt>
                <c:pt idx="11959">
                  <c:v>-31.169491000000001</c:v>
                </c:pt>
                <c:pt idx="11960">
                  <c:v>-31.159231999999999</c:v>
                </c:pt>
                <c:pt idx="11961">
                  <c:v>-31.139527000000001</c:v>
                </c:pt>
                <c:pt idx="11962">
                  <c:v>-31.113430999999999</c:v>
                </c:pt>
                <c:pt idx="11963">
                  <c:v>-31.086928</c:v>
                </c:pt>
                <c:pt idx="11964">
                  <c:v>-31.060305</c:v>
                </c:pt>
                <c:pt idx="11965">
                  <c:v>-31.033757000000001</c:v>
                </c:pt>
                <c:pt idx="11966">
                  <c:v>-30.908286</c:v>
                </c:pt>
                <c:pt idx="11967">
                  <c:v>-30.908286</c:v>
                </c:pt>
                <c:pt idx="11968">
                  <c:v>-30.895610999999999</c:v>
                </c:pt>
                <c:pt idx="11969">
                  <c:v>-30.871886</c:v>
                </c:pt>
                <c:pt idx="11970">
                  <c:v>-30.849578999999999</c:v>
                </c:pt>
                <c:pt idx="11971">
                  <c:v>-30.826197000000001</c:v>
                </c:pt>
                <c:pt idx="11972">
                  <c:v>-30.803146999999999</c:v>
                </c:pt>
                <c:pt idx="11973">
                  <c:v>-30.781707000000001</c:v>
                </c:pt>
                <c:pt idx="11974">
                  <c:v>-30.760583</c:v>
                </c:pt>
                <c:pt idx="11975">
                  <c:v>-30.760583</c:v>
                </c:pt>
                <c:pt idx="11976">
                  <c:v>-30.760583</c:v>
                </c:pt>
                <c:pt idx="11977">
                  <c:v>-30.760583</c:v>
                </c:pt>
                <c:pt idx="11978">
                  <c:v>-30.760583</c:v>
                </c:pt>
                <c:pt idx="11979">
                  <c:v>-30.760583</c:v>
                </c:pt>
                <c:pt idx="11980">
                  <c:v>-30.662880999999999</c:v>
                </c:pt>
                <c:pt idx="11981">
                  <c:v>-30.662880999999999</c:v>
                </c:pt>
                <c:pt idx="11982">
                  <c:v>-30.662880999999999</c:v>
                </c:pt>
                <c:pt idx="11983">
                  <c:v>-30.662880999999999</c:v>
                </c:pt>
                <c:pt idx="11984">
                  <c:v>-30.662880999999999</c:v>
                </c:pt>
                <c:pt idx="11985">
                  <c:v>-30.662880999999999</c:v>
                </c:pt>
                <c:pt idx="11986">
                  <c:v>-30.662880999999999</c:v>
                </c:pt>
                <c:pt idx="11987">
                  <c:v>-30.654983000000001</c:v>
                </c:pt>
                <c:pt idx="11988">
                  <c:v>-30.634018000000001</c:v>
                </c:pt>
                <c:pt idx="11989">
                  <c:v>-30.613949000000002</c:v>
                </c:pt>
                <c:pt idx="11990">
                  <c:v>-30.556052999999999</c:v>
                </c:pt>
                <c:pt idx="11991">
                  <c:v>-30.556052999999999</c:v>
                </c:pt>
                <c:pt idx="11992">
                  <c:v>-30.556052999999999</c:v>
                </c:pt>
                <c:pt idx="11993">
                  <c:v>-30.556052999999999</c:v>
                </c:pt>
                <c:pt idx="11994">
                  <c:v>-30.480682999999999</c:v>
                </c:pt>
                <c:pt idx="11995">
                  <c:v>-30.480682999999999</c:v>
                </c:pt>
                <c:pt idx="11996">
                  <c:v>-30.480682999999999</c:v>
                </c:pt>
                <c:pt idx="11997">
                  <c:v>-30.479955</c:v>
                </c:pt>
                <c:pt idx="11998">
                  <c:v>-30.437664000000002</c:v>
                </c:pt>
                <c:pt idx="11999">
                  <c:v>-30.437664000000002</c:v>
                </c:pt>
                <c:pt idx="12000">
                  <c:v>-30.426311999999999</c:v>
                </c:pt>
                <c:pt idx="12001">
                  <c:v>-30.415292000000001</c:v>
                </c:pt>
                <c:pt idx="12002">
                  <c:v>-30.415292000000001</c:v>
                </c:pt>
                <c:pt idx="12003">
                  <c:v>-30.325116999999999</c:v>
                </c:pt>
                <c:pt idx="12004">
                  <c:v>-30.325116999999999</c:v>
                </c:pt>
                <c:pt idx="12005">
                  <c:v>-30.322465000000001</c:v>
                </c:pt>
                <c:pt idx="12006">
                  <c:v>-30.237639999999999</c:v>
                </c:pt>
                <c:pt idx="12007">
                  <c:v>-30.207899999999999</c:v>
                </c:pt>
                <c:pt idx="12008">
                  <c:v>-30.175336999999999</c:v>
                </c:pt>
                <c:pt idx="12009">
                  <c:v>-30.175336999999999</c:v>
                </c:pt>
                <c:pt idx="12010">
                  <c:v>-30.175336999999999</c:v>
                </c:pt>
                <c:pt idx="12011">
                  <c:v>-29.991631000000002</c:v>
                </c:pt>
                <c:pt idx="12012">
                  <c:v>-29.991631000000002</c:v>
                </c:pt>
                <c:pt idx="12013">
                  <c:v>-29.974346000000001</c:v>
                </c:pt>
                <c:pt idx="12014">
                  <c:v>-29.764437000000001</c:v>
                </c:pt>
                <c:pt idx="12015">
                  <c:v>-29.702154</c:v>
                </c:pt>
                <c:pt idx="12016">
                  <c:v>-29.632694999999998</c:v>
                </c:pt>
                <c:pt idx="12017">
                  <c:v>-29.632694999999998</c:v>
                </c:pt>
                <c:pt idx="12018">
                  <c:v>-29.632694999999998</c:v>
                </c:pt>
                <c:pt idx="12019">
                  <c:v>-29.331503000000001</c:v>
                </c:pt>
                <c:pt idx="12020">
                  <c:v>-29.331503000000001</c:v>
                </c:pt>
                <c:pt idx="12021">
                  <c:v>-29.293372999999999</c:v>
                </c:pt>
                <c:pt idx="12022">
                  <c:v>-28.966934999999999</c:v>
                </c:pt>
                <c:pt idx="12023">
                  <c:v>-28.884563</c:v>
                </c:pt>
                <c:pt idx="12024">
                  <c:v>-28.798833999999999</c:v>
                </c:pt>
                <c:pt idx="12025">
                  <c:v>-28.798833999999999</c:v>
                </c:pt>
                <c:pt idx="12026">
                  <c:v>-28.798833999999999</c:v>
                </c:pt>
                <c:pt idx="12027">
                  <c:v>-28.093985</c:v>
                </c:pt>
                <c:pt idx="12028">
                  <c:v>-28.093985</c:v>
                </c:pt>
                <c:pt idx="12029">
                  <c:v>-28.053657000000001</c:v>
                </c:pt>
                <c:pt idx="12030">
                  <c:v>-27.755437000000001</c:v>
                </c:pt>
                <c:pt idx="12031">
                  <c:v>-27.685748</c:v>
                </c:pt>
                <c:pt idx="12032">
                  <c:v>-27.623391000000002</c:v>
                </c:pt>
                <c:pt idx="12033">
                  <c:v>-27.623391000000002</c:v>
                </c:pt>
                <c:pt idx="12034">
                  <c:v>-27.623391000000002</c:v>
                </c:pt>
                <c:pt idx="12035">
                  <c:v>-27.369130999999999</c:v>
                </c:pt>
                <c:pt idx="12036">
                  <c:v>-27.369130999999999</c:v>
                </c:pt>
                <c:pt idx="12037">
                  <c:v>-27.349817000000002</c:v>
                </c:pt>
                <c:pt idx="12038">
                  <c:v>-27.256623999999999</c:v>
                </c:pt>
                <c:pt idx="12039">
                  <c:v>-27.260708999999999</c:v>
                </c:pt>
                <c:pt idx="12040">
                  <c:v>-27.277763</c:v>
                </c:pt>
                <c:pt idx="12041">
                  <c:v>-27.277763</c:v>
                </c:pt>
                <c:pt idx="12042">
                  <c:v>-27.277763</c:v>
                </c:pt>
                <c:pt idx="12043">
                  <c:v>-27.339079000000002</c:v>
                </c:pt>
                <c:pt idx="12044">
                  <c:v>-27.339079000000002</c:v>
                </c:pt>
                <c:pt idx="12045">
                  <c:v>-27.367925</c:v>
                </c:pt>
                <c:pt idx="12046">
                  <c:v>-27.729555999999999</c:v>
                </c:pt>
                <c:pt idx="12047">
                  <c:v>-27.729555999999999</c:v>
                </c:pt>
                <c:pt idx="12048">
                  <c:v>-27.729555999999999</c:v>
                </c:pt>
                <c:pt idx="12049">
                  <c:v>-27.908249000000001</c:v>
                </c:pt>
                <c:pt idx="12050">
                  <c:v>-27.908249000000001</c:v>
                </c:pt>
                <c:pt idx="12051">
                  <c:v>-27.941334999999999</c:v>
                </c:pt>
                <c:pt idx="12052">
                  <c:v>-28.025711000000001</c:v>
                </c:pt>
                <c:pt idx="12053">
                  <c:v>-28.062432999999999</c:v>
                </c:pt>
                <c:pt idx="12054">
                  <c:v>-28.170251</c:v>
                </c:pt>
                <c:pt idx="12055">
                  <c:v>-28.170251</c:v>
                </c:pt>
                <c:pt idx="12056">
                  <c:v>-28.170251</c:v>
                </c:pt>
                <c:pt idx="12057">
                  <c:v>-28.304608000000002</c:v>
                </c:pt>
                <c:pt idx="12058">
                  <c:v>-28.304608000000002</c:v>
                </c:pt>
                <c:pt idx="12059">
                  <c:v>-28.332098999999999</c:v>
                </c:pt>
                <c:pt idx="12060">
                  <c:v>-28.431823999999999</c:v>
                </c:pt>
                <c:pt idx="12061">
                  <c:v>-28.491098999999998</c:v>
                </c:pt>
                <c:pt idx="12062">
                  <c:v>-28.710450999999999</c:v>
                </c:pt>
                <c:pt idx="12063">
                  <c:v>-28.710450999999999</c:v>
                </c:pt>
                <c:pt idx="12064">
                  <c:v>-28.710450999999999</c:v>
                </c:pt>
                <c:pt idx="12065">
                  <c:v>-29.018892999999998</c:v>
                </c:pt>
                <c:pt idx="12066">
                  <c:v>-29.018892999999998</c:v>
                </c:pt>
                <c:pt idx="12067">
                  <c:v>-29.076488000000001</c:v>
                </c:pt>
                <c:pt idx="12068">
                  <c:v>-29.280933999999998</c:v>
                </c:pt>
                <c:pt idx="12069">
                  <c:v>-29.396854000000001</c:v>
                </c:pt>
                <c:pt idx="12070">
                  <c:v>-29.765861000000001</c:v>
                </c:pt>
                <c:pt idx="12071">
                  <c:v>-29.765861000000001</c:v>
                </c:pt>
                <c:pt idx="12072">
                  <c:v>-29.765861000000001</c:v>
                </c:pt>
                <c:pt idx="12073">
                  <c:v>-30.232869000000001</c:v>
                </c:pt>
                <c:pt idx="12074">
                  <c:v>-30.232869000000001</c:v>
                </c:pt>
                <c:pt idx="12075">
                  <c:v>-30.307262000000001</c:v>
                </c:pt>
                <c:pt idx="12076">
                  <c:v>-30.562550000000002</c:v>
                </c:pt>
                <c:pt idx="12077">
                  <c:v>-30.685952</c:v>
                </c:pt>
                <c:pt idx="12078">
                  <c:v>-31.016158000000001</c:v>
                </c:pt>
                <c:pt idx="12079">
                  <c:v>-31.016158000000001</c:v>
                </c:pt>
                <c:pt idx="12080">
                  <c:v>-31.016158000000001</c:v>
                </c:pt>
                <c:pt idx="12081">
                  <c:v>-31.369070000000001</c:v>
                </c:pt>
                <c:pt idx="12082">
                  <c:v>-31.369070000000001</c:v>
                </c:pt>
                <c:pt idx="12083">
                  <c:v>-31.420995999999999</c:v>
                </c:pt>
                <c:pt idx="12084">
                  <c:v>-31.580428000000001</c:v>
                </c:pt>
                <c:pt idx="12085">
                  <c:v>-31.657229999999998</c:v>
                </c:pt>
                <c:pt idx="12086">
                  <c:v>-31.866243999999998</c:v>
                </c:pt>
                <c:pt idx="12087">
                  <c:v>-31.866243999999998</c:v>
                </c:pt>
                <c:pt idx="12088">
                  <c:v>-31.866243999999998</c:v>
                </c:pt>
                <c:pt idx="12089">
                  <c:v>-32.094197999999999</c:v>
                </c:pt>
                <c:pt idx="12090">
                  <c:v>-32.094197999999999</c:v>
                </c:pt>
                <c:pt idx="12091">
                  <c:v>-32.190300000000001</c:v>
                </c:pt>
                <c:pt idx="12092">
                  <c:v>-32.251989999999999</c:v>
                </c:pt>
                <c:pt idx="12093">
                  <c:v>-32.313943000000002</c:v>
                </c:pt>
                <c:pt idx="12094">
                  <c:v>-32.500444000000002</c:v>
                </c:pt>
                <c:pt idx="12095">
                  <c:v>-32.500444000000002</c:v>
                </c:pt>
                <c:pt idx="12096">
                  <c:v>-32.500444000000002</c:v>
                </c:pt>
                <c:pt idx="12097">
                  <c:v>-32.712347000000001</c:v>
                </c:pt>
                <c:pt idx="12098">
                  <c:v>-32.712347000000001</c:v>
                </c:pt>
                <c:pt idx="12099">
                  <c:v>-32.804008000000003</c:v>
                </c:pt>
                <c:pt idx="12100">
                  <c:v>-32.862817999999997</c:v>
                </c:pt>
                <c:pt idx="12101">
                  <c:v>-32.921495</c:v>
                </c:pt>
                <c:pt idx="12102">
                  <c:v>-33.092792000000003</c:v>
                </c:pt>
                <c:pt idx="12103">
                  <c:v>-33.092792000000003</c:v>
                </c:pt>
                <c:pt idx="12104">
                  <c:v>-33.092792000000003</c:v>
                </c:pt>
                <c:pt idx="12105">
                  <c:v>-33.274583999999997</c:v>
                </c:pt>
                <c:pt idx="12106">
                  <c:v>-33.274583999999997</c:v>
                </c:pt>
                <c:pt idx="12107">
                  <c:v>-33.353527</c:v>
                </c:pt>
                <c:pt idx="12108">
                  <c:v>-33.401342</c:v>
                </c:pt>
                <c:pt idx="12109">
                  <c:v>-33.446010000000001</c:v>
                </c:pt>
                <c:pt idx="12110">
                  <c:v>-33.580945</c:v>
                </c:pt>
                <c:pt idx="12111">
                  <c:v>-33.580945</c:v>
                </c:pt>
                <c:pt idx="12112">
                  <c:v>-33.580945</c:v>
                </c:pt>
                <c:pt idx="12113">
                  <c:v>-33.716118000000002</c:v>
                </c:pt>
                <c:pt idx="12114">
                  <c:v>-33.716118000000002</c:v>
                </c:pt>
                <c:pt idx="12115">
                  <c:v>-33.773127000000002</c:v>
                </c:pt>
                <c:pt idx="12116">
                  <c:v>-33.809128999999999</c:v>
                </c:pt>
                <c:pt idx="12117">
                  <c:v>-33.845579999999998</c:v>
                </c:pt>
                <c:pt idx="12118">
                  <c:v>-33.966971999999998</c:v>
                </c:pt>
                <c:pt idx="12119">
                  <c:v>-33.966971999999998</c:v>
                </c:pt>
                <c:pt idx="12120">
                  <c:v>-33.966971999999998</c:v>
                </c:pt>
                <c:pt idx="12121">
                  <c:v>-34.103321000000001</c:v>
                </c:pt>
                <c:pt idx="12122">
                  <c:v>-34.103321000000001</c:v>
                </c:pt>
                <c:pt idx="12123">
                  <c:v>-34.176771000000002</c:v>
                </c:pt>
                <c:pt idx="12124">
                  <c:v>-34.225003000000001</c:v>
                </c:pt>
                <c:pt idx="12125">
                  <c:v>-34.275207999999999</c:v>
                </c:pt>
                <c:pt idx="12126">
                  <c:v>-34.432879999999997</c:v>
                </c:pt>
                <c:pt idx="12127">
                  <c:v>-34.432879999999997</c:v>
                </c:pt>
                <c:pt idx="12128">
                  <c:v>-34.432879999999997</c:v>
                </c:pt>
                <c:pt idx="12129">
                  <c:v>-34.591203999999998</c:v>
                </c:pt>
                <c:pt idx="12130">
                  <c:v>-34.591203999999998</c:v>
                </c:pt>
                <c:pt idx="12131">
                  <c:v>-34.674602999999998</c:v>
                </c:pt>
                <c:pt idx="12132">
                  <c:v>-34.724555000000002</c:v>
                </c:pt>
                <c:pt idx="12133">
                  <c:v>-34.773552000000002</c:v>
                </c:pt>
                <c:pt idx="12134">
                  <c:v>-34.908479999999997</c:v>
                </c:pt>
                <c:pt idx="12135">
                  <c:v>-34.908479999999997</c:v>
                </c:pt>
                <c:pt idx="12136">
                  <c:v>-34.908479999999997</c:v>
                </c:pt>
                <c:pt idx="12137">
                  <c:v>-35.01314</c:v>
                </c:pt>
                <c:pt idx="12138">
                  <c:v>-35.01314</c:v>
                </c:pt>
                <c:pt idx="12139">
                  <c:v>-35.059345</c:v>
                </c:pt>
                <c:pt idx="12140">
                  <c:v>-35.082583999999997</c:v>
                </c:pt>
                <c:pt idx="12141">
                  <c:v>-35.102347999999999</c:v>
                </c:pt>
                <c:pt idx="12142">
                  <c:v>-35.139710999999998</c:v>
                </c:pt>
                <c:pt idx="12143">
                  <c:v>-35.139710999999998</c:v>
                </c:pt>
                <c:pt idx="12144">
                  <c:v>-35.139710999999998</c:v>
                </c:pt>
                <c:pt idx="12145">
                  <c:v>-35.127046</c:v>
                </c:pt>
                <c:pt idx="12146">
                  <c:v>-35.127046</c:v>
                </c:pt>
                <c:pt idx="12147">
                  <c:v>-35.115282000000001</c:v>
                </c:pt>
                <c:pt idx="12148">
                  <c:v>-35.101557999999997</c:v>
                </c:pt>
                <c:pt idx="12149">
                  <c:v>-35.084504000000003</c:v>
                </c:pt>
                <c:pt idx="12150">
                  <c:v>-35.014341000000002</c:v>
                </c:pt>
                <c:pt idx="12151">
                  <c:v>-35.014341000000002</c:v>
                </c:pt>
                <c:pt idx="12152">
                  <c:v>-35.014341000000002</c:v>
                </c:pt>
                <c:pt idx="12153">
                  <c:v>-34.785721000000002</c:v>
                </c:pt>
                <c:pt idx="12154">
                  <c:v>-34.785721000000002</c:v>
                </c:pt>
                <c:pt idx="12155">
                  <c:v>-34.738708000000003</c:v>
                </c:pt>
                <c:pt idx="12156">
                  <c:v>-34.694757000000003</c:v>
                </c:pt>
                <c:pt idx="12157">
                  <c:v>-34.650298999999997</c:v>
                </c:pt>
                <c:pt idx="12158">
                  <c:v>-34.522368</c:v>
                </c:pt>
                <c:pt idx="12159">
                  <c:v>-34.522368</c:v>
                </c:pt>
                <c:pt idx="12160">
                  <c:v>-34.522368</c:v>
                </c:pt>
                <c:pt idx="12161">
                  <c:v>-34.360847999999997</c:v>
                </c:pt>
                <c:pt idx="12162">
                  <c:v>-34.360847999999997</c:v>
                </c:pt>
                <c:pt idx="12163">
                  <c:v>-34.297078999999997</c:v>
                </c:pt>
                <c:pt idx="12164">
                  <c:v>-34.261434999999999</c:v>
                </c:pt>
                <c:pt idx="12165">
                  <c:v>-34.230265000000003</c:v>
                </c:pt>
                <c:pt idx="12166">
                  <c:v>-34.168294000000003</c:v>
                </c:pt>
                <c:pt idx="12167">
                  <c:v>-34.168294000000003</c:v>
                </c:pt>
                <c:pt idx="12168">
                  <c:v>-34.168294000000003</c:v>
                </c:pt>
                <c:pt idx="12169">
                  <c:v>-34.102182999999997</c:v>
                </c:pt>
                <c:pt idx="12170">
                  <c:v>-34.102182999999997</c:v>
                </c:pt>
                <c:pt idx="12171">
                  <c:v>-34.095844999999997</c:v>
                </c:pt>
                <c:pt idx="12172">
                  <c:v>-34.095627999999998</c:v>
                </c:pt>
                <c:pt idx="12173">
                  <c:v>-34.099336999999998</c:v>
                </c:pt>
                <c:pt idx="12174">
                  <c:v>-34.151345999999997</c:v>
                </c:pt>
                <c:pt idx="12175">
                  <c:v>-34.151345999999997</c:v>
                </c:pt>
                <c:pt idx="12176">
                  <c:v>-34.151345999999997</c:v>
                </c:pt>
                <c:pt idx="12177">
                  <c:v>-34.181671999999999</c:v>
                </c:pt>
                <c:pt idx="12178">
                  <c:v>-34.200104000000003</c:v>
                </c:pt>
                <c:pt idx="12179">
                  <c:v>-34.219889999999999</c:v>
                </c:pt>
                <c:pt idx="12180">
                  <c:v>-34.240433000000003</c:v>
                </c:pt>
                <c:pt idx="12181">
                  <c:v>-34.262489000000002</c:v>
                </c:pt>
                <c:pt idx="12182">
                  <c:v>-34.336530000000003</c:v>
                </c:pt>
                <c:pt idx="12183">
                  <c:v>-34.336530000000003</c:v>
                </c:pt>
                <c:pt idx="12184">
                  <c:v>-34.336530000000003</c:v>
                </c:pt>
                <c:pt idx="12185">
                  <c:v>-34.383929999999999</c:v>
                </c:pt>
                <c:pt idx="12186">
                  <c:v>-34.412385999999998</c:v>
                </c:pt>
                <c:pt idx="12187">
                  <c:v>-34.444378999999998</c:v>
                </c:pt>
                <c:pt idx="12188">
                  <c:v>-34.479557999999997</c:v>
                </c:pt>
                <c:pt idx="12189">
                  <c:v>-34.518217999999997</c:v>
                </c:pt>
                <c:pt idx="12190">
                  <c:v>-35.030569</c:v>
                </c:pt>
                <c:pt idx="12191">
                  <c:v>-35.030569</c:v>
                </c:pt>
                <c:pt idx="12192">
                  <c:v>-35.099758999999999</c:v>
                </c:pt>
                <c:pt idx="12193">
                  <c:v>-35.099758999999999</c:v>
                </c:pt>
                <c:pt idx="12194">
                  <c:v>-35.315832</c:v>
                </c:pt>
                <c:pt idx="12195">
                  <c:v>-35.315832</c:v>
                </c:pt>
                <c:pt idx="12196">
                  <c:v>-35.315832</c:v>
                </c:pt>
                <c:pt idx="12197">
                  <c:v>-35.444951000000003</c:v>
                </c:pt>
                <c:pt idx="12198">
                  <c:v>-35.730342999999998</c:v>
                </c:pt>
                <c:pt idx="12199">
                  <c:v>-35.730342999999998</c:v>
                </c:pt>
                <c:pt idx="12200">
                  <c:v>-35.793568</c:v>
                </c:pt>
                <c:pt idx="12201">
                  <c:v>-35.793568</c:v>
                </c:pt>
                <c:pt idx="12202">
                  <c:v>-35.959408000000003</c:v>
                </c:pt>
                <c:pt idx="12203">
                  <c:v>-35.959408000000003</c:v>
                </c:pt>
                <c:pt idx="12204">
                  <c:v>-35.959408000000003</c:v>
                </c:pt>
                <c:pt idx="12205">
                  <c:v>-36.035893000000002</c:v>
                </c:pt>
                <c:pt idx="12206">
                  <c:v>-36.115136</c:v>
                </c:pt>
                <c:pt idx="12207">
                  <c:v>-36.125483000000003</c:v>
                </c:pt>
                <c:pt idx="12208">
                  <c:v>-36.127696</c:v>
                </c:pt>
                <c:pt idx="12209">
                  <c:v>-36.127696</c:v>
                </c:pt>
                <c:pt idx="12210">
                  <c:v>-36.090622000000003</c:v>
                </c:pt>
                <c:pt idx="12211">
                  <c:v>-36.090622000000003</c:v>
                </c:pt>
                <c:pt idx="12212">
                  <c:v>-36.090622000000003</c:v>
                </c:pt>
                <c:pt idx="12213">
                  <c:v>-36.063093000000002</c:v>
                </c:pt>
                <c:pt idx="12214">
                  <c:v>-35.948093</c:v>
                </c:pt>
                <c:pt idx="12215">
                  <c:v>-35.890861000000001</c:v>
                </c:pt>
                <c:pt idx="12216">
                  <c:v>-35.825684000000003</c:v>
                </c:pt>
                <c:pt idx="12217">
                  <c:v>-35.825684000000003</c:v>
                </c:pt>
                <c:pt idx="12218">
                  <c:v>-35.560876</c:v>
                </c:pt>
                <c:pt idx="12219">
                  <c:v>-35.560876</c:v>
                </c:pt>
                <c:pt idx="12220">
                  <c:v>-35.560876</c:v>
                </c:pt>
                <c:pt idx="12221">
                  <c:v>-35.423924</c:v>
                </c:pt>
                <c:pt idx="12222">
                  <c:v>-35.119832000000002</c:v>
                </c:pt>
                <c:pt idx="12223">
                  <c:v>-35.016868000000002</c:v>
                </c:pt>
                <c:pt idx="12224">
                  <c:v>-34.903798000000002</c:v>
                </c:pt>
                <c:pt idx="12225">
                  <c:v>-34.903798000000002</c:v>
                </c:pt>
                <c:pt idx="12226">
                  <c:v>-34.499760999999999</c:v>
                </c:pt>
                <c:pt idx="12227">
                  <c:v>-34.499760999999999</c:v>
                </c:pt>
                <c:pt idx="12228">
                  <c:v>-34.499760999999999</c:v>
                </c:pt>
                <c:pt idx="12229">
                  <c:v>-34.313640999999997</c:v>
                </c:pt>
                <c:pt idx="12230">
                  <c:v>-33.950409999999998</c:v>
                </c:pt>
                <c:pt idx="12231">
                  <c:v>-33.828591000000003</c:v>
                </c:pt>
                <c:pt idx="12232">
                  <c:v>-33.706850000000003</c:v>
                </c:pt>
                <c:pt idx="12233">
                  <c:v>-33.706850000000003</c:v>
                </c:pt>
                <c:pt idx="12234">
                  <c:v>-33.281793999999998</c:v>
                </c:pt>
                <c:pt idx="12235">
                  <c:v>-33.281793999999998</c:v>
                </c:pt>
                <c:pt idx="12236">
                  <c:v>-33.281793999999998</c:v>
                </c:pt>
                <c:pt idx="12237">
                  <c:v>-33.093496999999999</c:v>
                </c:pt>
                <c:pt idx="12238">
                  <c:v>-32.644998999999999</c:v>
                </c:pt>
                <c:pt idx="12239">
                  <c:v>-32.644998999999999</c:v>
                </c:pt>
                <c:pt idx="12240">
                  <c:v>-32.542093000000001</c:v>
                </c:pt>
                <c:pt idx="12241">
                  <c:v>-32.542093000000001</c:v>
                </c:pt>
                <c:pt idx="12242">
                  <c:v>-32.542093000000001</c:v>
                </c:pt>
                <c:pt idx="12243">
                  <c:v>-32.542093000000001</c:v>
                </c:pt>
                <c:pt idx="12244">
                  <c:v>-32.195115000000001</c:v>
                </c:pt>
                <c:pt idx="12245">
                  <c:v>-32.195115000000001</c:v>
                </c:pt>
                <c:pt idx="12246">
                  <c:v>-32.060462000000001</c:v>
                </c:pt>
                <c:pt idx="12247">
                  <c:v>-31.982557</c:v>
                </c:pt>
                <c:pt idx="12248">
                  <c:v>-31.911549999999998</c:v>
                </c:pt>
                <c:pt idx="12249">
                  <c:v>-31.848870000000002</c:v>
                </c:pt>
                <c:pt idx="12250">
                  <c:v>-31.788640999999998</c:v>
                </c:pt>
                <c:pt idx="12251">
                  <c:v>-31.733862999999999</c:v>
                </c:pt>
                <c:pt idx="12252">
                  <c:v>-31.733862999999999</c:v>
                </c:pt>
                <c:pt idx="12253">
                  <c:v>-31.544702999999998</c:v>
                </c:pt>
                <c:pt idx="12254">
                  <c:v>-31.441659999999999</c:v>
                </c:pt>
                <c:pt idx="12255">
                  <c:v>-31.441659999999999</c:v>
                </c:pt>
                <c:pt idx="12256">
                  <c:v>-31.406694999999999</c:v>
                </c:pt>
                <c:pt idx="12257">
                  <c:v>-31.376116</c:v>
                </c:pt>
                <c:pt idx="12258">
                  <c:v>-31.345844</c:v>
                </c:pt>
                <c:pt idx="12259">
                  <c:v>-31.317706000000001</c:v>
                </c:pt>
                <c:pt idx="12260">
                  <c:v>-31.317706000000001</c:v>
                </c:pt>
                <c:pt idx="12261">
                  <c:v>-31.210887</c:v>
                </c:pt>
                <c:pt idx="12262">
                  <c:v>-31.148948000000001</c:v>
                </c:pt>
                <c:pt idx="12263">
                  <c:v>-31.148948000000001</c:v>
                </c:pt>
                <c:pt idx="12264">
                  <c:v>-31.125150999999999</c:v>
                </c:pt>
                <c:pt idx="12265">
                  <c:v>-31.102278999999999</c:v>
                </c:pt>
                <c:pt idx="12266">
                  <c:v>-31.081344999999999</c:v>
                </c:pt>
                <c:pt idx="12267">
                  <c:v>-31.060668</c:v>
                </c:pt>
                <c:pt idx="12268">
                  <c:v>-31.060668</c:v>
                </c:pt>
                <c:pt idx="12269">
                  <c:v>-30.983962999999999</c:v>
                </c:pt>
                <c:pt idx="12270">
                  <c:v>-30.956412</c:v>
                </c:pt>
                <c:pt idx="12271">
                  <c:v>-30.956412</c:v>
                </c:pt>
                <c:pt idx="12272">
                  <c:v>-30.955027999999999</c:v>
                </c:pt>
                <c:pt idx="12273">
                  <c:v>-30.960360000000001</c:v>
                </c:pt>
                <c:pt idx="12274">
                  <c:v>-30.972462</c:v>
                </c:pt>
                <c:pt idx="12275">
                  <c:v>-30.992115999999999</c:v>
                </c:pt>
                <c:pt idx="12276">
                  <c:v>-30.992115999999999</c:v>
                </c:pt>
                <c:pt idx="12277">
                  <c:v>-31.111664000000001</c:v>
                </c:pt>
                <c:pt idx="12278">
                  <c:v>-31.215979000000001</c:v>
                </c:pt>
                <c:pt idx="12279">
                  <c:v>-31.215979000000001</c:v>
                </c:pt>
                <c:pt idx="12280">
                  <c:v>-31.267599000000001</c:v>
                </c:pt>
                <c:pt idx="12281">
                  <c:v>-31.324233</c:v>
                </c:pt>
                <c:pt idx="12282">
                  <c:v>-31.382861999999999</c:v>
                </c:pt>
                <c:pt idx="12283">
                  <c:v>-31.447051999999999</c:v>
                </c:pt>
                <c:pt idx="12284">
                  <c:v>-31.447051999999999</c:v>
                </c:pt>
                <c:pt idx="12285">
                  <c:v>-31.652964999999998</c:v>
                </c:pt>
                <c:pt idx="12286">
                  <c:v>-31.821352000000001</c:v>
                </c:pt>
                <c:pt idx="12287">
                  <c:v>-31.821352000000001</c:v>
                </c:pt>
                <c:pt idx="12288">
                  <c:v>-31.875921000000002</c:v>
                </c:pt>
                <c:pt idx="12289">
                  <c:v>-31.923570000000002</c:v>
                </c:pt>
                <c:pt idx="12290">
                  <c:v>-31.961668</c:v>
                </c:pt>
                <c:pt idx="12291">
                  <c:v>-31.992743000000001</c:v>
                </c:pt>
                <c:pt idx="12292">
                  <c:v>-31.992743000000001</c:v>
                </c:pt>
                <c:pt idx="12293">
                  <c:v>-32.055441000000002</c:v>
                </c:pt>
                <c:pt idx="12294">
                  <c:v>-32.063400999999999</c:v>
                </c:pt>
                <c:pt idx="12295">
                  <c:v>-32.063400999999999</c:v>
                </c:pt>
                <c:pt idx="12296">
                  <c:v>-32.050336999999999</c:v>
                </c:pt>
                <c:pt idx="12297">
                  <c:v>-32.030869000000003</c:v>
                </c:pt>
                <c:pt idx="12298">
                  <c:v>-32.002893999999998</c:v>
                </c:pt>
                <c:pt idx="12299">
                  <c:v>-31.96865</c:v>
                </c:pt>
                <c:pt idx="12300">
                  <c:v>-31.96865</c:v>
                </c:pt>
                <c:pt idx="12301">
                  <c:v>-31.826896999999999</c:v>
                </c:pt>
                <c:pt idx="12302">
                  <c:v>-31.533325000000001</c:v>
                </c:pt>
                <c:pt idx="12303">
                  <c:v>-31.533325000000001</c:v>
                </c:pt>
                <c:pt idx="12304">
                  <c:v>-31.476441000000001</c:v>
                </c:pt>
                <c:pt idx="12305">
                  <c:v>-31.476441000000001</c:v>
                </c:pt>
                <c:pt idx="12306">
                  <c:v>-31.280227</c:v>
                </c:pt>
                <c:pt idx="12307">
                  <c:v>-31.280227</c:v>
                </c:pt>
                <c:pt idx="12308">
                  <c:v>-31.247993000000001</c:v>
                </c:pt>
                <c:pt idx="12309">
                  <c:v>-31.200604999999999</c:v>
                </c:pt>
                <c:pt idx="12310">
                  <c:v>-31.057736999999999</c:v>
                </c:pt>
                <c:pt idx="12311">
                  <c:v>-31.057736999999999</c:v>
                </c:pt>
                <c:pt idx="12312">
                  <c:v>-31.040816</c:v>
                </c:pt>
                <c:pt idx="12313">
                  <c:v>-31.040816</c:v>
                </c:pt>
                <c:pt idx="12314">
                  <c:v>-30.997949999999999</c:v>
                </c:pt>
                <c:pt idx="12315">
                  <c:v>-30.997949999999999</c:v>
                </c:pt>
                <c:pt idx="12316">
                  <c:v>-31.000070999999998</c:v>
                </c:pt>
                <c:pt idx="12317">
                  <c:v>-31.007691999999999</c:v>
                </c:pt>
                <c:pt idx="12318">
                  <c:v>-31.108112999999999</c:v>
                </c:pt>
                <c:pt idx="12319">
                  <c:v>-31.108112999999999</c:v>
                </c:pt>
                <c:pt idx="12320">
                  <c:v>-31.148793000000001</c:v>
                </c:pt>
                <c:pt idx="12321">
                  <c:v>-31.148793000000001</c:v>
                </c:pt>
                <c:pt idx="12322">
                  <c:v>-31.285852999999999</c:v>
                </c:pt>
                <c:pt idx="12323">
                  <c:v>-31.285852999999999</c:v>
                </c:pt>
                <c:pt idx="12324">
                  <c:v>-31.318733999999999</c:v>
                </c:pt>
                <c:pt idx="12325">
                  <c:v>-31.370844000000002</c:v>
                </c:pt>
                <c:pt idx="12326">
                  <c:v>-31.587733</c:v>
                </c:pt>
                <c:pt idx="12327">
                  <c:v>-31.587733</c:v>
                </c:pt>
                <c:pt idx="12328">
                  <c:v>-31.641545000000001</c:v>
                </c:pt>
                <c:pt idx="12329">
                  <c:v>-31.641545000000001</c:v>
                </c:pt>
                <c:pt idx="12330">
                  <c:v>-31.803505999999999</c:v>
                </c:pt>
                <c:pt idx="12331">
                  <c:v>-31.803505999999999</c:v>
                </c:pt>
                <c:pt idx="12332">
                  <c:v>-31.837219000000001</c:v>
                </c:pt>
                <c:pt idx="12333">
                  <c:v>-31.883292999999998</c:v>
                </c:pt>
                <c:pt idx="12334">
                  <c:v>-32.051927999999997</c:v>
                </c:pt>
                <c:pt idx="12335">
                  <c:v>-32.051927999999997</c:v>
                </c:pt>
                <c:pt idx="12336">
                  <c:v>-32.088701999999998</c:v>
                </c:pt>
                <c:pt idx="12337">
                  <c:v>-32.088701999999998</c:v>
                </c:pt>
                <c:pt idx="12338">
                  <c:v>-32.194119999999998</c:v>
                </c:pt>
                <c:pt idx="12339">
                  <c:v>-32.194119999999998</c:v>
                </c:pt>
                <c:pt idx="12340">
                  <c:v>-32.215223000000002</c:v>
                </c:pt>
                <c:pt idx="12341">
                  <c:v>-32.246234999999999</c:v>
                </c:pt>
                <c:pt idx="12342">
                  <c:v>-32.359751000000003</c:v>
                </c:pt>
                <c:pt idx="12343">
                  <c:v>-32.359751000000003</c:v>
                </c:pt>
                <c:pt idx="12344">
                  <c:v>-32.388227000000001</c:v>
                </c:pt>
                <c:pt idx="12345">
                  <c:v>-32.388227000000001</c:v>
                </c:pt>
                <c:pt idx="12346">
                  <c:v>-32.475034000000001</c:v>
                </c:pt>
                <c:pt idx="12347">
                  <c:v>-32.475034000000001</c:v>
                </c:pt>
                <c:pt idx="12348">
                  <c:v>-32.494467999999998</c:v>
                </c:pt>
                <c:pt idx="12349">
                  <c:v>-32.525475999999998</c:v>
                </c:pt>
                <c:pt idx="12350">
                  <c:v>-32.663567999999998</c:v>
                </c:pt>
                <c:pt idx="12351">
                  <c:v>-32.663567999999998</c:v>
                </c:pt>
                <c:pt idx="12352">
                  <c:v>-32.699672999999997</c:v>
                </c:pt>
                <c:pt idx="12353">
                  <c:v>-32.699672999999997</c:v>
                </c:pt>
                <c:pt idx="12354">
                  <c:v>-32.821835999999998</c:v>
                </c:pt>
                <c:pt idx="12355">
                  <c:v>-32.821835999999998</c:v>
                </c:pt>
                <c:pt idx="12356">
                  <c:v>-32.849209000000002</c:v>
                </c:pt>
                <c:pt idx="12357">
                  <c:v>-32.890887999999997</c:v>
                </c:pt>
                <c:pt idx="12358">
                  <c:v>-33.063291999999997</c:v>
                </c:pt>
                <c:pt idx="12359">
                  <c:v>-33.063291999999997</c:v>
                </c:pt>
                <c:pt idx="12360">
                  <c:v>-33.106751000000003</c:v>
                </c:pt>
                <c:pt idx="12361">
                  <c:v>-33.106751000000003</c:v>
                </c:pt>
                <c:pt idx="12362">
                  <c:v>-33.244078999999999</c:v>
                </c:pt>
                <c:pt idx="12363">
                  <c:v>-33.244078999999999</c:v>
                </c:pt>
                <c:pt idx="12364">
                  <c:v>-33.270873999999999</c:v>
                </c:pt>
                <c:pt idx="12365">
                  <c:v>-33.312658999999996</c:v>
                </c:pt>
                <c:pt idx="12366">
                  <c:v>-33.461464999999997</c:v>
                </c:pt>
                <c:pt idx="12367">
                  <c:v>-33.461464999999997</c:v>
                </c:pt>
                <c:pt idx="12368">
                  <c:v>-33.493777000000001</c:v>
                </c:pt>
                <c:pt idx="12369">
                  <c:v>-33.493777000000001</c:v>
                </c:pt>
                <c:pt idx="12370">
                  <c:v>-33.586551999999998</c:v>
                </c:pt>
                <c:pt idx="12371">
                  <c:v>-33.586551999999998</c:v>
                </c:pt>
                <c:pt idx="12372">
                  <c:v>-33.603735999999998</c:v>
                </c:pt>
                <c:pt idx="12373">
                  <c:v>-33.627969</c:v>
                </c:pt>
                <c:pt idx="12374">
                  <c:v>-33.692048999999997</c:v>
                </c:pt>
                <c:pt idx="12375">
                  <c:v>-33.692048999999997</c:v>
                </c:pt>
                <c:pt idx="12376">
                  <c:v>-33.699170000000002</c:v>
                </c:pt>
                <c:pt idx="12377">
                  <c:v>-33.699170000000002</c:v>
                </c:pt>
                <c:pt idx="12378">
                  <c:v>-33.704455000000003</c:v>
                </c:pt>
                <c:pt idx="12379">
                  <c:v>-33.704455000000003</c:v>
                </c:pt>
                <c:pt idx="12380">
                  <c:v>-33.705492</c:v>
                </c:pt>
                <c:pt idx="12381">
                  <c:v>-33.694110000000002</c:v>
                </c:pt>
                <c:pt idx="12382">
                  <c:v>-33.650478</c:v>
                </c:pt>
                <c:pt idx="12383">
                  <c:v>-33.630747</c:v>
                </c:pt>
                <c:pt idx="12384">
                  <c:v>-33.630747</c:v>
                </c:pt>
                <c:pt idx="12385">
                  <c:v>-33.630747</c:v>
                </c:pt>
                <c:pt idx="12386">
                  <c:v>-33.545501999999999</c:v>
                </c:pt>
                <c:pt idx="12387">
                  <c:v>-33.545501999999999</c:v>
                </c:pt>
                <c:pt idx="12388">
                  <c:v>-33.530155000000001</c:v>
                </c:pt>
                <c:pt idx="12389">
                  <c:v>-33.473759999999999</c:v>
                </c:pt>
                <c:pt idx="12390">
                  <c:v>-33.375090999999998</c:v>
                </c:pt>
                <c:pt idx="12391">
                  <c:v>-33.340007</c:v>
                </c:pt>
                <c:pt idx="12392">
                  <c:v>-33.340007</c:v>
                </c:pt>
                <c:pt idx="12393">
                  <c:v>-33.340007</c:v>
                </c:pt>
                <c:pt idx="12394">
                  <c:v>-33.212003000000003</c:v>
                </c:pt>
                <c:pt idx="12395">
                  <c:v>-33.212003000000003</c:v>
                </c:pt>
                <c:pt idx="12396">
                  <c:v>-33.192037999999997</c:v>
                </c:pt>
                <c:pt idx="12397">
                  <c:v>-33.120849</c:v>
                </c:pt>
                <c:pt idx="12398">
                  <c:v>-33.011175999999999</c:v>
                </c:pt>
                <c:pt idx="12399">
                  <c:v>-32.976086000000002</c:v>
                </c:pt>
                <c:pt idx="12400">
                  <c:v>-32.976086000000002</c:v>
                </c:pt>
                <c:pt idx="12401">
                  <c:v>-32.976086000000002</c:v>
                </c:pt>
                <c:pt idx="12402">
                  <c:v>-32.760562999999998</c:v>
                </c:pt>
                <c:pt idx="12403">
                  <c:v>-32.760562999999998</c:v>
                </c:pt>
                <c:pt idx="12404">
                  <c:v>-32.743172000000001</c:v>
                </c:pt>
                <c:pt idx="12405">
                  <c:v>-32.675333999999999</c:v>
                </c:pt>
                <c:pt idx="12406">
                  <c:v>-32.578097999999997</c:v>
                </c:pt>
                <c:pt idx="12407">
                  <c:v>-32.546467</c:v>
                </c:pt>
                <c:pt idx="12408">
                  <c:v>-32.546467</c:v>
                </c:pt>
                <c:pt idx="12409">
                  <c:v>-32.546467</c:v>
                </c:pt>
                <c:pt idx="12410">
                  <c:v>-32.431992000000001</c:v>
                </c:pt>
                <c:pt idx="12411">
                  <c:v>-32.431992000000001</c:v>
                </c:pt>
                <c:pt idx="12412">
                  <c:v>-32.415059999999997</c:v>
                </c:pt>
                <c:pt idx="12413">
                  <c:v>-32.359341000000001</c:v>
                </c:pt>
                <c:pt idx="12414">
                  <c:v>-32.288986000000001</c:v>
                </c:pt>
                <c:pt idx="12415">
                  <c:v>-32.268275000000003</c:v>
                </c:pt>
                <c:pt idx="12416">
                  <c:v>-32.268275000000003</c:v>
                </c:pt>
                <c:pt idx="12417">
                  <c:v>-32.268275000000003</c:v>
                </c:pt>
                <c:pt idx="12418">
                  <c:v>-32.191676000000001</c:v>
                </c:pt>
                <c:pt idx="12419">
                  <c:v>-32.191676000000001</c:v>
                </c:pt>
                <c:pt idx="12420">
                  <c:v>-32.182681000000002</c:v>
                </c:pt>
                <c:pt idx="12421">
                  <c:v>-32.154190999999997</c:v>
                </c:pt>
                <c:pt idx="12422">
                  <c:v>-32.124423999999998</c:v>
                </c:pt>
                <c:pt idx="12423">
                  <c:v>-32.117946000000003</c:v>
                </c:pt>
                <c:pt idx="12424">
                  <c:v>-32.117946000000003</c:v>
                </c:pt>
                <c:pt idx="12425">
                  <c:v>-32.117946000000003</c:v>
                </c:pt>
                <c:pt idx="12426">
                  <c:v>-32.090356999999997</c:v>
                </c:pt>
                <c:pt idx="12427">
                  <c:v>-32.090356999999997</c:v>
                </c:pt>
                <c:pt idx="12428">
                  <c:v>-32.090964</c:v>
                </c:pt>
                <c:pt idx="12429">
                  <c:v>-32.092820000000003</c:v>
                </c:pt>
                <c:pt idx="12430">
                  <c:v>-32.118794000000001</c:v>
                </c:pt>
                <c:pt idx="12431">
                  <c:v>-32.118794000000001</c:v>
                </c:pt>
                <c:pt idx="12432">
                  <c:v>-32.143396000000003</c:v>
                </c:pt>
                <c:pt idx="12433">
                  <c:v>-32.143396000000003</c:v>
                </c:pt>
                <c:pt idx="12434">
                  <c:v>-32.152990000000003</c:v>
                </c:pt>
                <c:pt idx="12435">
                  <c:v>-32.183864</c:v>
                </c:pt>
                <c:pt idx="12436">
                  <c:v>-32.201963999999997</c:v>
                </c:pt>
                <c:pt idx="12437">
                  <c:v>-32.221541000000002</c:v>
                </c:pt>
                <c:pt idx="12438">
                  <c:v>-32.264485999999998</c:v>
                </c:pt>
                <c:pt idx="12439">
                  <c:v>-32.264485999999998</c:v>
                </c:pt>
                <c:pt idx="12440">
                  <c:v>-32.264485999999998</c:v>
                </c:pt>
                <c:pt idx="12441">
                  <c:v>-32.333005</c:v>
                </c:pt>
                <c:pt idx="12442">
                  <c:v>-32.333005</c:v>
                </c:pt>
                <c:pt idx="12443">
                  <c:v>-32.333005</c:v>
                </c:pt>
                <c:pt idx="12444">
                  <c:v>-32.350375</c:v>
                </c:pt>
                <c:pt idx="12445">
                  <c:v>-32.403758000000003</c:v>
                </c:pt>
                <c:pt idx="12446">
                  <c:v>-32.489503999999997</c:v>
                </c:pt>
                <c:pt idx="12447">
                  <c:v>-32.520443</c:v>
                </c:pt>
                <c:pt idx="12448">
                  <c:v>-32.520443</c:v>
                </c:pt>
                <c:pt idx="12449">
                  <c:v>-32.520443</c:v>
                </c:pt>
                <c:pt idx="12450">
                  <c:v>-32.520443</c:v>
                </c:pt>
                <c:pt idx="12451">
                  <c:v>-32.618746999999999</c:v>
                </c:pt>
                <c:pt idx="12452">
                  <c:v>-32.618746999999999</c:v>
                </c:pt>
                <c:pt idx="12453">
                  <c:v>-32.618746999999999</c:v>
                </c:pt>
                <c:pt idx="12454">
                  <c:v>-32.672645000000003</c:v>
                </c:pt>
                <c:pt idx="12455">
                  <c:v>-32.706684000000003</c:v>
                </c:pt>
                <c:pt idx="12456">
                  <c:v>-32.740468999999997</c:v>
                </c:pt>
                <c:pt idx="12457">
                  <c:v>-32.774808</c:v>
                </c:pt>
                <c:pt idx="12458">
                  <c:v>-32.809631000000003</c:v>
                </c:pt>
                <c:pt idx="12459">
                  <c:v>-32.844866000000003</c:v>
                </c:pt>
                <c:pt idx="12460">
                  <c:v>-32.844866000000003</c:v>
                </c:pt>
                <c:pt idx="12461">
                  <c:v>-32.844866000000003</c:v>
                </c:pt>
                <c:pt idx="12462">
                  <c:v>-33.016008999999997</c:v>
                </c:pt>
                <c:pt idx="12463">
                  <c:v>-33.051515999999999</c:v>
                </c:pt>
                <c:pt idx="12464">
                  <c:v>-33.087634999999999</c:v>
                </c:pt>
                <c:pt idx="12465">
                  <c:v>-33.122261000000002</c:v>
                </c:pt>
                <c:pt idx="12466">
                  <c:v>-33.158451999999997</c:v>
                </c:pt>
                <c:pt idx="12467">
                  <c:v>-33.193720999999996</c:v>
                </c:pt>
                <c:pt idx="12468">
                  <c:v>-33.193720999999996</c:v>
                </c:pt>
                <c:pt idx="12469">
                  <c:v>-33.193720999999996</c:v>
                </c:pt>
                <c:pt idx="12470">
                  <c:v>-33.365853000000001</c:v>
                </c:pt>
                <c:pt idx="12471">
                  <c:v>-33.401338000000003</c:v>
                </c:pt>
                <c:pt idx="12472">
                  <c:v>-33.436812000000003</c:v>
                </c:pt>
                <c:pt idx="12473">
                  <c:v>-33.472290999999998</c:v>
                </c:pt>
                <c:pt idx="12474">
                  <c:v>-33.507783000000003</c:v>
                </c:pt>
                <c:pt idx="12475">
                  <c:v>-33.543287999999997</c:v>
                </c:pt>
                <c:pt idx="12476">
                  <c:v>-33.543287999999997</c:v>
                </c:pt>
                <c:pt idx="12477">
                  <c:v>-33.543287999999997</c:v>
                </c:pt>
                <c:pt idx="12478">
                  <c:v>-33.715705999999997</c:v>
                </c:pt>
                <c:pt idx="12479">
                  <c:v>-33.751258</c:v>
                </c:pt>
                <c:pt idx="12480">
                  <c:v>-33.785223999999999</c:v>
                </c:pt>
                <c:pt idx="12481">
                  <c:v>-33.820675000000001</c:v>
                </c:pt>
                <c:pt idx="12482">
                  <c:v>-33.856040999999998</c:v>
                </c:pt>
                <c:pt idx="12483">
                  <c:v>-33.892225000000003</c:v>
                </c:pt>
                <c:pt idx="12484">
                  <c:v>-33.892225000000003</c:v>
                </c:pt>
                <c:pt idx="12485">
                  <c:v>-33.892225000000003</c:v>
                </c:pt>
                <c:pt idx="12486">
                  <c:v>-34.064628999999996</c:v>
                </c:pt>
                <c:pt idx="12487">
                  <c:v>-34.099808000000003</c:v>
                </c:pt>
                <c:pt idx="12488">
                  <c:v>-34.134607000000003</c:v>
                </c:pt>
                <c:pt idx="12489">
                  <c:v>-34.168971999999997</c:v>
                </c:pt>
                <c:pt idx="12490">
                  <c:v>-34.201419999999999</c:v>
                </c:pt>
                <c:pt idx="12491">
                  <c:v>-34.234802999999999</c:v>
                </c:pt>
                <c:pt idx="12492">
                  <c:v>-34.234802999999999</c:v>
                </c:pt>
                <c:pt idx="12493">
                  <c:v>-34.234802999999999</c:v>
                </c:pt>
                <c:pt idx="12494">
                  <c:v>-34.391891999999999</c:v>
                </c:pt>
                <c:pt idx="12495">
                  <c:v>-34.423391000000002</c:v>
                </c:pt>
                <c:pt idx="12496">
                  <c:v>-34.454279</c:v>
                </c:pt>
                <c:pt idx="12497">
                  <c:v>-34.484560999999999</c:v>
                </c:pt>
                <c:pt idx="12498">
                  <c:v>-34.514248000000002</c:v>
                </c:pt>
                <c:pt idx="12499">
                  <c:v>-34.543362999999999</c:v>
                </c:pt>
                <c:pt idx="12500">
                  <c:v>-34.543362999999999</c:v>
                </c:pt>
                <c:pt idx="12501">
                  <c:v>-34.543362999999999</c:v>
                </c:pt>
                <c:pt idx="12502">
                  <c:v>-34.632841999999997</c:v>
                </c:pt>
                <c:pt idx="12503">
                  <c:v>-34.650300000000001</c:v>
                </c:pt>
                <c:pt idx="12504">
                  <c:v>-34.677523999999998</c:v>
                </c:pt>
                <c:pt idx="12505">
                  <c:v>-34.703105999999998</c:v>
                </c:pt>
                <c:pt idx="12506">
                  <c:v>-34.728892999999999</c:v>
                </c:pt>
                <c:pt idx="12507">
                  <c:v>-34.754519999999999</c:v>
                </c:pt>
                <c:pt idx="12508">
                  <c:v>-34.779645000000002</c:v>
                </c:pt>
                <c:pt idx="12509">
                  <c:v>-34.804285999999998</c:v>
                </c:pt>
                <c:pt idx="12510">
                  <c:v>-34.878987000000002</c:v>
                </c:pt>
                <c:pt idx="12511">
                  <c:v>-34.878987000000002</c:v>
                </c:pt>
                <c:pt idx="12512">
                  <c:v>-34.917054999999998</c:v>
                </c:pt>
                <c:pt idx="12513">
                  <c:v>-34.939444000000002</c:v>
                </c:pt>
                <c:pt idx="12514">
                  <c:v>-34.961292</c:v>
                </c:pt>
                <c:pt idx="12515">
                  <c:v>-34.981738999999997</c:v>
                </c:pt>
                <c:pt idx="12516">
                  <c:v>-35.002488</c:v>
                </c:pt>
                <c:pt idx="12517">
                  <c:v>-35.022691000000002</c:v>
                </c:pt>
                <c:pt idx="12518">
                  <c:v>-35.082059000000001</c:v>
                </c:pt>
                <c:pt idx="12519">
                  <c:v>-35.082059000000001</c:v>
                </c:pt>
                <c:pt idx="12520">
                  <c:v>-35.111801999999997</c:v>
                </c:pt>
                <c:pt idx="12521">
                  <c:v>-35.128900000000002</c:v>
                </c:pt>
                <c:pt idx="12522">
                  <c:v>-35.145133999999999</c:v>
                </c:pt>
                <c:pt idx="12523">
                  <c:v>-35.159827999999997</c:v>
                </c:pt>
                <c:pt idx="12524">
                  <c:v>-35.174083000000003</c:v>
                </c:pt>
                <c:pt idx="12525">
                  <c:v>-35.187103</c:v>
                </c:pt>
                <c:pt idx="12526">
                  <c:v>-35.221193</c:v>
                </c:pt>
                <c:pt idx="12527">
                  <c:v>-35.221193</c:v>
                </c:pt>
                <c:pt idx="12528">
                  <c:v>-35.237870999999998</c:v>
                </c:pt>
                <c:pt idx="12529">
                  <c:v>-35.246183000000002</c:v>
                </c:pt>
                <c:pt idx="12530">
                  <c:v>-35.253368999999999</c:v>
                </c:pt>
                <c:pt idx="12531">
                  <c:v>-35.260770999999998</c:v>
                </c:pt>
                <c:pt idx="12532">
                  <c:v>-35.267318000000003</c:v>
                </c:pt>
                <c:pt idx="12533">
                  <c:v>-35.273072999999997</c:v>
                </c:pt>
                <c:pt idx="12534">
                  <c:v>-35.278013999999999</c:v>
                </c:pt>
                <c:pt idx="12535">
                  <c:v>-35.278013999999999</c:v>
                </c:pt>
                <c:pt idx="12536">
                  <c:v>-35.285936</c:v>
                </c:pt>
                <c:pt idx="12537">
                  <c:v>-35.289234999999998</c:v>
                </c:pt>
                <c:pt idx="12538">
                  <c:v>-35.292397999999999</c:v>
                </c:pt>
                <c:pt idx="12539">
                  <c:v>-35.297821999999996</c:v>
                </c:pt>
                <c:pt idx="12540">
                  <c:v>-35.303181000000002</c:v>
                </c:pt>
                <c:pt idx="12541">
                  <c:v>-35.308666000000002</c:v>
                </c:pt>
                <c:pt idx="12542">
                  <c:v>-35.308450000000001</c:v>
                </c:pt>
                <c:pt idx="12543">
                  <c:v>-35.308450000000001</c:v>
                </c:pt>
                <c:pt idx="12544">
                  <c:v>-35.320086000000003</c:v>
                </c:pt>
                <c:pt idx="12545">
                  <c:v>-35.328544000000001</c:v>
                </c:pt>
                <c:pt idx="12546">
                  <c:v>-35.337677999999997</c:v>
                </c:pt>
                <c:pt idx="12547">
                  <c:v>-35.347695999999999</c:v>
                </c:pt>
                <c:pt idx="12548">
                  <c:v>-35.358646999999998</c:v>
                </c:pt>
                <c:pt idx="12549">
                  <c:v>-35.370607999999997</c:v>
                </c:pt>
                <c:pt idx="12550">
                  <c:v>-35.386516</c:v>
                </c:pt>
                <c:pt idx="12551">
                  <c:v>-35.386516</c:v>
                </c:pt>
                <c:pt idx="12552">
                  <c:v>-35.416535000000003</c:v>
                </c:pt>
                <c:pt idx="12553">
                  <c:v>-35.433138</c:v>
                </c:pt>
                <c:pt idx="12554">
                  <c:v>-35.450350999999998</c:v>
                </c:pt>
                <c:pt idx="12555">
                  <c:v>-35.467812000000002</c:v>
                </c:pt>
                <c:pt idx="12556">
                  <c:v>-35.485697000000002</c:v>
                </c:pt>
                <c:pt idx="12557">
                  <c:v>-35.503591999999998</c:v>
                </c:pt>
                <c:pt idx="12558">
                  <c:v>-35.562170000000002</c:v>
                </c:pt>
                <c:pt idx="12559">
                  <c:v>-35.578712000000003</c:v>
                </c:pt>
                <c:pt idx="12560">
                  <c:v>-35.594166999999999</c:v>
                </c:pt>
                <c:pt idx="12561">
                  <c:v>-35.608156000000001</c:v>
                </c:pt>
                <c:pt idx="12562">
                  <c:v>-35.620601000000001</c:v>
                </c:pt>
                <c:pt idx="12563">
                  <c:v>-35.634892999999998</c:v>
                </c:pt>
                <c:pt idx="12564">
                  <c:v>-35.634892999999998</c:v>
                </c:pt>
                <c:pt idx="12565">
                  <c:v>-35.621153999999997</c:v>
                </c:pt>
                <c:pt idx="12566">
                  <c:v>-35.635803000000003</c:v>
                </c:pt>
                <c:pt idx="12567">
                  <c:v>-35.636758</c:v>
                </c:pt>
                <c:pt idx="12568">
                  <c:v>-35.635792000000002</c:v>
                </c:pt>
                <c:pt idx="12569">
                  <c:v>-35.632398999999999</c:v>
                </c:pt>
                <c:pt idx="12570">
                  <c:v>-35.627144999999999</c:v>
                </c:pt>
                <c:pt idx="12571">
                  <c:v>-35.620395000000002</c:v>
                </c:pt>
                <c:pt idx="12572">
                  <c:v>-35.620395000000002</c:v>
                </c:pt>
                <c:pt idx="12573">
                  <c:v>-35.538117999999997</c:v>
                </c:pt>
                <c:pt idx="12574">
                  <c:v>-35.529766000000002</c:v>
                </c:pt>
                <c:pt idx="12575">
                  <c:v>-35.520803999999998</c:v>
                </c:pt>
                <c:pt idx="12576">
                  <c:v>-35.515386999999997</c:v>
                </c:pt>
                <c:pt idx="12577">
                  <c:v>-35.514018</c:v>
                </c:pt>
                <c:pt idx="12578">
                  <c:v>-35.519294000000002</c:v>
                </c:pt>
                <c:pt idx="12579">
                  <c:v>-35.530597999999998</c:v>
                </c:pt>
                <c:pt idx="12580">
                  <c:v>-35.530597999999998</c:v>
                </c:pt>
                <c:pt idx="12581">
                  <c:v>-35.532080000000001</c:v>
                </c:pt>
                <c:pt idx="12582">
                  <c:v>-35.583652999999998</c:v>
                </c:pt>
                <c:pt idx="12583">
                  <c:v>-35.622909999999997</c:v>
                </c:pt>
                <c:pt idx="12584">
                  <c:v>-35.669981999999997</c:v>
                </c:pt>
                <c:pt idx="12585">
                  <c:v>-35.727035000000001</c:v>
                </c:pt>
                <c:pt idx="12586">
                  <c:v>-35.786965000000002</c:v>
                </c:pt>
                <c:pt idx="12587">
                  <c:v>-35.854107999999997</c:v>
                </c:pt>
                <c:pt idx="12588">
                  <c:v>-35.854107999999997</c:v>
                </c:pt>
                <c:pt idx="12589">
                  <c:v>-36.063890999999998</c:v>
                </c:pt>
                <c:pt idx="12590">
                  <c:v>-36.207321999999998</c:v>
                </c:pt>
                <c:pt idx="12591">
                  <c:v>-36.303336999999999</c:v>
                </c:pt>
                <c:pt idx="12592">
                  <c:v>-36.401231000000003</c:v>
                </c:pt>
                <c:pt idx="12593">
                  <c:v>-36.506909</c:v>
                </c:pt>
                <c:pt idx="12594">
                  <c:v>-36.620683999999997</c:v>
                </c:pt>
                <c:pt idx="12595">
                  <c:v>-36.73798</c:v>
                </c:pt>
                <c:pt idx="12596">
                  <c:v>-36.73798</c:v>
                </c:pt>
                <c:pt idx="12597">
                  <c:v>-37.148584</c:v>
                </c:pt>
                <c:pt idx="12598">
                  <c:v>-37.378368999999999</c:v>
                </c:pt>
                <c:pt idx="12599">
                  <c:v>-37.523420000000002</c:v>
                </c:pt>
                <c:pt idx="12600">
                  <c:v>-37.669338000000003</c:v>
                </c:pt>
                <c:pt idx="12601">
                  <c:v>-37.829413000000002</c:v>
                </c:pt>
                <c:pt idx="12602">
                  <c:v>-37.990603999999998</c:v>
                </c:pt>
                <c:pt idx="12603">
                  <c:v>-38.157013999999997</c:v>
                </c:pt>
                <c:pt idx="12604">
                  <c:v>-38.157013999999997</c:v>
                </c:pt>
                <c:pt idx="12605">
                  <c:v>-38.746012</c:v>
                </c:pt>
                <c:pt idx="12606">
                  <c:v>-39.149813999999999</c:v>
                </c:pt>
                <c:pt idx="12607">
                  <c:v>-39.149813999999999</c:v>
                </c:pt>
                <c:pt idx="12608">
                  <c:v>-39.283068</c:v>
                </c:pt>
                <c:pt idx="12609">
                  <c:v>-39.392640999999998</c:v>
                </c:pt>
                <c:pt idx="12610">
                  <c:v>-39.473115999999997</c:v>
                </c:pt>
                <c:pt idx="12611">
                  <c:v>-39.530375999999997</c:v>
                </c:pt>
                <c:pt idx="12612">
                  <c:v>-39.530375999999997</c:v>
                </c:pt>
                <c:pt idx="12613">
                  <c:v>-39.678127000000003</c:v>
                </c:pt>
                <c:pt idx="12614">
                  <c:v>-39.647578000000003</c:v>
                </c:pt>
                <c:pt idx="12615">
                  <c:v>-39.601500000000001</c:v>
                </c:pt>
                <c:pt idx="12616">
                  <c:v>-39.536467999999999</c:v>
                </c:pt>
                <c:pt idx="12617">
                  <c:v>-39.455519000000002</c:v>
                </c:pt>
                <c:pt idx="12618">
                  <c:v>-39.361362999999997</c:v>
                </c:pt>
                <c:pt idx="12619">
                  <c:v>-39.258626999999997</c:v>
                </c:pt>
                <c:pt idx="12620">
                  <c:v>-39.258626999999997</c:v>
                </c:pt>
                <c:pt idx="12621">
                  <c:v>-38.928874999999998</c:v>
                </c:pt>
                <c:pt idx="12622">
                  <c:v>-38.615833000000002</c:v>
                </c:pt>
                <c:pt idx="12623">
                  <c:v>-38.615833000000002</c:v>
                </c:pt>
                <c:pt idx="12624">
                  <c:v>-38.502664000000003</c:v>
                </c:pt>
                <c:pt idx="12625">
                  <c:v>-38.387534000000002</c:v>
                </c:pt>
                <c:pt idx="12626">
                  <c:v>-38.276077000000001</c:v>
                </c:pt>
                <c:pt idx="12627">
                  <c:v>-38.169170000000001</c:v>
                </c:pt>
                <c:pt idx="12628">
                  <c:v>-38.169170000000001</c:v>
                </c:pt>
                <c:pt idx="12629">
                  <c:v>-37.867502000000002</c:v>
                </c:pt>
                <c:pt idx="12630">
                  <c:v>-37.631722000000003</c:v>
                </c:pt>
                <c:pt idx="12631">
                  <c:v>-37.631722000000003</c:v>
                </c:pt>
                <c:pt idx="12632">
                  <c:v>-37.553789999999999</c:v>
                </c:pt>
                <c:pt idx="12633">
                  <c:v>-37.484498000000002</c:v>
                </c:pt>
                <c:pt idx="12634">
                  <c:v>-37.418601000000002</c:v>
                </c:pt>
                <c:pt idx="12635">
                  <c:v>-37.358387</c:v>
                </c:pt>
                <c:pt idx="12636">
                  <c:v>-37.358387</c:v>
                </c:pt>
                <c:pt idx="12637">
                  <c:v>-37.208474000000002</c:v>
                </c:pt>
                <c:pt idx="12638">
                  <c:v>-37.092525999999999</c:v>
                </c:pt>
                <c:pt idx="12639">
                  <c:v>-37.092525999999999</c:v>
                </c:pt>
                <c:pt idx="12640">
                  <c:v>-37.059598999999999</c:v>
                </c:pt>
                <c:pt idx="12641">
                  <c:v>-37.038431000000003</c:v>
                </c:pt>
                <c:pt idx="12642">
                  <c:v>-37.024538</c:v>
                </c:pt>
                <c:pt idx="12643">
                  <c:v>-37.017946000000002</c:v>
                </c:pt>
                <c:pt idx="12644">
                  <c:v>-37.017946000000002</c:v>
                </c:pt>
                <c:pt idx="12645">
                  <c:v>-37.034325000000003</c:v>
                </c:pt>
                <c:pt idx="12646">
                  <c:v>-37.079362000000003</c:v>
                </c:pt>
                <c:pt idx="12647">
                  <c:v>-37.079362000000003</c:v>
                </c:pt>
                <c:pt idx="12648">
                  <c:v>-37.114485999999999</c:v>
                </c:pt>
                <c:pt idx="12649">
                  <c:v>-37.158535000000001</c:v>
                </c:pt>
                <c:pt idx="12650">
                  <c:v>-37.208604000000001</c:v>
                </c:pt>
                <c:pt idx="12651">
                  <c:v>-37.269503999999998</c:v>
                </c:pt>
                <c:pt idx="12652">
                  <c:v>-37.269503999999998</c:v>
                </c:pt>
                <c:pt idx="12653">
                  <c:v>-37.499153999999997</c:v>
                </c:pt>
                <c:pt idx="12654">
                  <c:v>-37.701943999999997</c:v>
                </c:pt>
                <c:pt idx="12655">
                  <c:v>-37.701943999999997</c:v>
                </c:pt>
                <c:pt idx="12656">
                  <c:v>-37.783737000000002</c:v>
                </c:pt>
                <c:pt idx="12657">
                  <c:v>-37.872441999999999</c:v>
                </c:pt>
                <c:pt idx="12658">
                  <c:v>-37.963005000000003</c:v>
                </c:pt>
                <c:pt idx="12659">
                  <c:v>-38.054524999999998</c:v>
                </c:pt>
                <c:pt idx="12660">
                  <c:v>-38.054524999999998</c:v>
                </c:pt>
                <c:pt idx="12661">
                  <c:v>-38.696497999999998</c:v>
                </c:pt>
                <c:pt idx="12662">
                  <c:v>-38.843024999999997</c:v>
                </c:pt>
                <c:pt idx="12663">
                  <c:v>-38.843024999999997</c:v>
                </c:pt>
                <c:pt idx="12664">
                  <c:v>-38.905788000000001</c:v>
                </c:pt>
                <c:pt idx="12665">
                  <c:v>-38.969276000000001</c:v>
                </c:pt>
                <c:pt idx="12666">
                  <c:v>-39.029876999999999</c:v>
                </c:pt>
                <c:pt idx="12667">
                  <c:v>-39.087273000000003</c:v>
                </c:pt>
                <c:pt idx="12668">
                  <c:v>-39.087273000000003</c:v>
                </c:pt>
                <c:pt idx="12669">
                  <c:v>-39.491546</c:v>
                </c:pt>
                <c:pt idx="12670">
                  <c:v>-39.536988999999998</c:v>
                </c:pt>
                <c:pt idx="12671">
                  <c:v>-39.536988999999998</c:v>
                </c:pt>
                <c:pt idx="12672">
                  <c:v>-39.549171999999999</c:v>
                </c:pt>
                <c:pt idx="12673">
                  <c:v>-39.559207999999998</c:v>
                </c:pt>
                <c:pt idx="12674">
                  <c:v>-39.566288999999998</c:v>
                </c:pt>
                <c:pt idx="12675">
                  <c:v>-39.570456</c:v>
                </c:pt>
                <c:pt idx="12676">
                  <c:v>-39.570456</c:v>
                </c:pt>
                <c:pt idx="12677">
                  <c:v>-39.573962999999999</c:v>
                </c:pt>
                <c:pt idx="12678">
                  <c:v>-39.549764000000003</c:v>
                </c:pt>
                <c:pt idx="12679">
                  <c:v>-39.549764000000003</c:v>
                </c:pt>
                <c:pt idx="12680">
                  <c:v>-39.535876000000002</c:v>
                </c:pt>
                <c:pt idx="12681">
                  <c:v>-39.519534999999998</c:v>
                </c:pt>
                <c:pt idx="12682">
                  <c:v>-39.500945000000002</c:v>
                </c:pt>
                <c:pt idx="12683">
                  <c:v>-39.480334999999997</c:v>
                </c:pt>
                <c:pt idx="12684">
                  <c:v>-39.480334999999997</c:v>
                </c:pt>
                <c:pt idx="12685">
                  <c:v>-39.395211000000003</c:v>
                </c:pt>
                <c:pt idx="12686">
                  <c:v>-39.254128000000001</c:v>
                </c:pt>
                <c:pt idx="12687">
                  <c:v>-39.254128000000001</c:v>
                </c:pt>
                <c:pt idx="12688">
                  <c:v>-39.225628</c:v>
                </c:pt>
                <c:pt idx="12689">
                  <c:v>-39.198546</c:v>
                </c:pt>
                <c:pt idx="12690">
                  <c:v>-39.198546</c:v>
                </c:pt>
                <c:pt idx="12691">
                  <c:v>-39.097343000000002</c:v>
                </c:pt>
                <c:pt idx="12692">
                  <c:v>-39.097343000000002</c:v>
                </c:pt>
                <c:pt idx="12693">
                  <c:v>-39.078719999999997</c:v>
                </c:pt>
                <c:pt idx="12694">
                  <c:v>-38.966718999999998</c:v>
                </c:pt>
                <c:pt idx="12695">
                  <c:v>-38.966718999999998</c:v>
                </c:pt>
                <c:pt idx="12696">
                  <c:v>-38.942633000000001</c:v>
                </c:pt>
                <c:pt idx="12697">
                  <c:v>-38.918076999999997</c:v>
                </c:pt>
                <c:pt idx="12698">
                  <c:v>-38.918076999999997</c:v>
                </c:pt>
                <c:pt idx="12699">
                  <c:v>-38.821173000000002</c:v>
                </c:pt>
                <c:pt idx="12700">
                  <c:v>-38.821173000000002</c:v>
                </c:pt>
                <c:pt idx="12701">
                  <c:v>-38.800303999999997</c:v>
                </c:pt>
                <c:pt idx="12702">
                  <c:v>-38.678586000000003</c:v>
                </c:pt>
                <c:pt idx="12703">
                  <c:v>-38.678586000000003</c:v>
                </c:pt>
                <c:pt idx="12704">
                  <c:v>-38.651100999999997</c:v>
                </c:pt>
                <c:pt idx="12705">
                  <c:v>-38.626089999999998</c:v>
                </c:pt>
                <c:pt idx="12706">
                  <c:v>-38.626089999999998</c:v>
                </c:pt>
                <c:pt idx="12707">
                  <c:v>-38.540607999999999</c:v>
                </c:pt>
                <c:pt idx="12708">
                  <c:v>-38.540607999999999</c:v>
                </c:pt>
                <c:pt idx="12709">
                  <c:v>-38.525443000000003</c:v>
                </c:pt>
                <c:pt idx="12710">
                  <c:v>-38.486207999999998</c:v>
                </c:pt>
                <c:pt idx="12711">
                  <c:v>-38.486207999999998</c:v>
                </c:pt>
                <c:pt idx="12712">
                  <c:v>-38.494332</c:v>
                </c:pt>
                <c:pt idx="12713">
                  <c:v>-38.510984000000001</c:v>
                </c:pt>
                <c:pt idx="12714">
                  <c:v>-38.510984000000001</c:v>
                </c:pt>
                <c:pt idx="12715">
                  <c:v>-38.583119000000003</c:v>
                </c:pt>
                <c:pt idx="12716">
                  <c:v>-38.583119000000003</c:v>
                </c:pt>
                <c:pt idx="12717">
                  <c:v>-38.602361999999999</c:v>
                </c:pt>
                <c:pt idx="12718">
                  <c:v>-38.810782000000003</c:v>
                </c:pt>
                <c:pt idx="12719">
                  <c:v>-38.810782000000003</c:v>
                </c:pt>
                <c:pt idx="12720">
                  <c:v>-38.885323</c:v>
                </c:pt>
                <c:pt idx="12721">
                  <c:v>-38.966316999999997</c:v>
                </c:pt>
                <c:pt idx="12722">
                  <c:v>-38.966316999999997</c:v>
                </c:pt>
                <c:pt idx="12723">
                  <c:v>-39.239255999999997</c:v>
                </c:pt>
                <c:pt idx="12724">
                  <c:v>-39.239255999999997</c:v>
                </c:pt>
                <c:pt idx="12725">
                  <c:v>-39.297449</c:v>
                </c:pt>
                <c:pt idx="12726">
                  <c:v>-39.673864999999999</c:v>
                </c:pt>
                <c:pt idx="12727">
                  <c:v>-39.673864999999999</c:v>
                </c:pt>
                <c:pt idx="12728">
                  <c:v>-39.769174</c:v>
                </c:pt>
                <c:pt idx="12729">
                  <c:v>-39.861820999999999</c:v>
                </c:pt>
                <c:pt idx="12730">
                  <c:v>-39.861820999999999</c:v>
                </c:pt>
                <c:pt idx="12731">
                  <c:v>-40.146303000000003</c:v>
                </c:pt>
                <c:pt idx="12732">
                  <c:v>-40.146303000000003</c:v>
                </c:pt>
                <c:pt idx="12733">
                  <c:v>-40.194966000000001</c:v>
                </c:pt>
                <c:pt idx="12734">
                  <c:v>-40.439262999999997</c:v>
                </c:pt>
                <c:pt idx="12735">
                  <c:v>-40.439262999999997</c:v>
                </c:pt>
                <c:pt idx="12736">
                  <c:v>-40.477201999999998</c:v>
                </c:pt>
                <c:pt idx="12737">
                  <c:v>-40.505574000000003</c:v>
                </c:pt>
                <c:pt idx="12738">
                  <c:v>-40.505574000000003</c:v>
                </c:pt>
                <c:pt idx="12739">
                  <c:v>-40.564030000000002</c:v>
                </c:pt>
                <c:pt idx="12740">
                  <c:v>-40.564030000000002</c:v>
                </c:pt>
                <c:pt idx="12741">
                  <c:v>-40.570735999999997</c:v>
                </c:pt>
                <c:pt idx="12742">
                  <c:v>-40.532395000000001</c:v>
                </c:pt>
                <c:pt idx="12743">
                  <c:v>-40.532395000000001</c:v>
                </c:pt>
                <c:pt idx="12744">
                  <c:v>-40.507474000000002</c:v>
                </c:pt>
                <c:pt idx="12745">
                  <c:v>-40.479092000000001</c:v>
                </c:pt>
                <c:pt idx="12746">
                  <c:v>-40.479092000000001</c:v>
                </c:pt>
                <c:pt idx="12747">
                  <c:v>-40.357438000000002</c:v>
                </c:pt>
                <c:pt idx="12748">
                  <c:v>-40.357438000000002</c:v>
                </c:pt>
                <c:pt idx="12749">
                  <c:v>-40.335098000000002</c:v>
                </c:pt>
                <c:pt idx="12750">
                  <c:v>-40.166347999999999</c:v>
                </c:pt>
                <c:pt idx="12751">
                  <c:v>-40.120187000000001</c:v>
                </c:pt>
                <c:pt idx="12752">
                  <c:v>-40.073723999999999</c:v>
                </c:pt>
                <c:pt idx="12753">
                  <c:v>-40.073723999999999</c:v>
                </c:pt>
                <c:pt idx="12754">
                  <c:v>-40.073723999999999</c:v>
                </c:pt>
                <c:pt idx="12755">
                  <c:v>-40.073723999999999</c:v>
                </c:pt>
                <c:pt idx="12756">
                  <c:v>-39.902209999999997</c:v>
                </c:pt>
                <c:pt idx="12757">
                  <c:v>-39.902209999999997</c:v>
                </c:pt>
                <c:pt idx="12758">
                  <c:v>-39.826355999999997</c:v>
                </c:pt>
                <c:pt idx="12759">
                  <c:v>-39.772694000000001</c:v>
                </c:pt>
                <c:pt idx="12760">
                  <c:v>-39.716920999999999</c:v>
                </c:pt>
                <c:pt idx="12761">
                  <c:v>-39.651721000000002</c:v>
                </c:pt>
                <c:pt idx="12762">
                  <c:v>-39.579250999999999</c:v>
                </c:pt>
                <c:pt idx="12763">
                  <c:v>-39.498885000000001</c:v>
                </c:pt>
                <c:pt idx="12764">
                  <c:v>-39.498885000000001</c:v>
                </c:pt>
                <c:pt idx="12765">
                  <c:v>-39.498885000000001</c:v>
                </c:pt>
                <c:pt idx="12766">
                  <c:v>-39.028613</c:v>
                </c:pt>
                <c:pt idx="12767">
                  <c:v>-38.915529999999997</c:v>
                </c:pt>
                <c:pt idx="12768">
                  <c:v>-38.795321000000001</c:v>
                </c:pt>
                <c:pt idx="12769">
                  <c:v>-38.674162000000003</c:v>
                </c:pt>
                <c:pt idx="12770">
                  <c:v>-38.540908999999999</c:v>
                </c:pt>
                <c:pt idx="12771">
                  <c:v>-38.402464999999999</c:v>
                </c:pt>
                <c:pt idx="12772">
                  <c:v>-38.402464999999999</c:v>
                </c:pt>
                <c:pt idx="12773">
                  <c:v>-38.402464999999999</c:v>
                </c:pt>
                <c:pt idx="12774">
                  <c:v>-37.679385000000003</c:v>
                </c:pt>
                <c:pt idx="12775">
                  <c:v>-37.528184000000003</c:v>
                </c:pt>
                <c:pt idx="12776">
                  <c:v>-37.375670999999997</c:v>
                </c:pt>
                <c:pt idx="12777">
                  <c:v>-37.222141000000001</c:v>
                </c:pt>
                <c:pt idx="12778">
                  <c:v>-37.075310000000002</c:v>
                </c:pt>
                <c:pt idx="12779">
                  <c:v>-36.921019000000001</c:v>
                </c:pt>
                <c:pt idx="12780">
                  <c:v>-36.921019000000001</c:v>
                </c:pt>
                <c:pt idx="12781">
                  <c:v>-36.921019000000001</c:v>
                </c:pt>
                <c:pt idx="12782">
                  <c:v>-36.148865000000001</c:v>
                </c:pt>
                <c:pt idx="12783">
                  <c:v>-35.994644000000001</c:v>
                </c:pt>
                <c:pt idx="12784">
                  <c:v>-35.840460999999998</c:v>
                </c:pt>
                <c:pt idx="12785">
                  <c:v>-35.686402000000001</c:v>
                </c:pt>
                <c:pt idx="12786">
                  <c:v>-35.539585000000002</c:v>
                </c:pt>
                <c:pt idx="12787">
                  <c:v>-35.385672</c:v>
                </c:pt>
                <c:pt idx="12788">
                  <c:v>-35.385672</c:v>
                </c:pt>
                <c:pt idx="12789">
                  <c:v>-35.385672</c:v>
                </c:pt>
                <c:pt idx="12790">
                  <c:v>-34.138837000000002</c:v>
                </c:pt>
                <c:pt idx="12791">
                  <c:v>-33.986407</c:v>
                </c:pt>
                <c:pt idx="12792">
                  <c:v>-33.836002000000001</c:v>
                </c:pt>
                <c:pt idx="12793">
                  <c:v>-33.695708000000003</c:v>
                </c:pt>
                <c:pt idx="12794">
                  <c:v>-33.553127000000003</c:v>
                </c:pt>
                <c:pt idx="12795">
                  <c:v>-33.416393999999997</c:v>
                </c:pt>
                <c:pt idx="12796">
                  <c:v>-33.416393999999997</c:v>
                </c:pt>
                <c:pt idx="12797">
                  <c:v>-33.416393999999997</c:v>
                </c:pt>
                <c:pt idx="12798">
                  <c:v>-32.783312000000002</c:v>
                </c:pt>
                <c:pt idx="12799">
                  <c:v>-32.679521999999999</c:v>
                </c:pt>
                <c:pt idx="12800">
                  <c:v>-32.584899</c:v>
                </c:pt>
                <c:pt idx="12801">
                  <c:v>-32.502778999999997</c:v>
                </c:pt>
                <c:pt idx="12802">
                  <c:v>-32.425274000000002</c:v>
                </c:pt>
                <c:pt idx="12803">
                  <c:v>-32.356265</c:v>
                </c:pt>
                <c:pt idx="12804">
                  <c:v>-32.356265</c:v>
                </c:pt>
                <c:pt idx="12805">
                  <c:v>-32.356265</c:v>
                </c:pt>
                <c:pt idx="12806">
                  <c:v>-32.057256000000002</c:v>
                </c:pt>
                <c:pt idx="12807">
                  <c:v>-32.016145999999999</c:v>
                </c:pt>
                <c:pt idx="12808">
                  <c:v>-31.982911999999999</c:v>
                </c:pt>
                <c:pt idx="12809">
                  <c:v>-31.953592</c:v>
                </c:pt>
                <c:pt idx="12810">
                  <c:v>-31.929397999999999</c:v>
                </c:pt>
                <c:pt idx="12811">
                  <c:v>-31.910594</c:v>
                </c:pt>
                <c:pt idx="12812">
                  <c:v>-31.910594</c:v>
                </c:pt>
                <c:pt idx="12813">
                  <c:v>-31.910594</c:v>
                </c:pt>
                <c:pt idx="12814">
                  <c:v>-31.877561</c:v>
                </c:pt>
                <c:pt idx="12815">
                  <c:v>-31.90296</c:v>
                </c:pt>
                <c:pt idx="12816">
                  <c:v>-31.937562</c:v>
                </c:pt>
                <c:pt idx="12817">
                  <c:v>-31.980627999999999</c:v>
                </c:pt>
                <c:pt idx="12818">
                  <c:v>-31.980627999999999</c:v>
                </c:pt>
                <c:pt idx="12819">
                  <c:v>-31.980627999999999</c:v>
                </c:pt>
                <c:pt idx="12820">
                  <c:v>-32.145924000000001</c:v>
                </c:pt>
                <c:pt idx="12821">
                  <c:v>-32.145924000000001</c:v>
                </c:pt>
                <c:pt idx="12822">
                  <c:v>-32.401260999999998</c:v>
                </c:pt>
                <c:pt idx="12823">
                  <c:v>-32.486632</c:v>
                </c:pt>
                <c:pt idx="12824">
                  <c:v>-32.576700000000002</c:v>
                </c:pt>
                <c:pt idx="12825">
                  <c:v>-32.665464999999998</c:v>
                </c:pt>
                <c:pt idx="12826">
                  <c:v>-32.665464999999998</c:v>
                </c:pt>
                <c:pt idx="12827">
                  <c:v>-32.665464999999998</c:v>
                </c:pt>
                <c:pt idx="12828">
                  <c:v>-32.980874</c:v>
                </c:pt>
                <c:pt idx="12829">
                  <c:v>-32.980874</c:v>
                </c:pt>
                <c:pt idx="12830">
                  <c:v>-33.295000000000002</c:v>
                </c:pt>
                <c:pt idx="12831">
                  <c:v>-33.365825999999998</c:v>
                </c:pt>
                <c:pt idx="12832">
                  <c:v>-33.425733000000001</c:v>
                </c:pt>
                <c:pt idx="12833">
                  <c:v>-33.472743999999999</c:v>
                </c:pt>
                <c:pt idx="12834">
                  <c:v>-33.472743999999999</c:v>
                </c:pt>
                <c:pt idx="12835">
                  <c:v>-33.472743999999999</c:v>
                </c:pt>
                <c:pt idx="12836">
                  <c:v>-33.586742999999998</c:v>
                </c:pt>
                <c:pt idx="12837">
                  <c:v>-33.586742999999998</c:v>
                </c:pt>
                <c:pt idx="12838">
                  <c:v>-33.561315999999998</c:v>
                </c:pt>
                <c:pt idx="12839">
                  <c:v>-33.520127000000002</c:v>
                </c:pt>
                <c:pt idx="12840">
                  <c:v>-33.465578000000001</c:v>
                </c:pt>
                <c:pt idx="12841">
                  <c:v>-33.398617000000002</c:v>
                </c:pt>
                <c:pt idx="12842">
                  <c:v>-33.398617000000002</c:v>
                </c:pt>
                <c:pt idx="12843">
                  <c:v>-33.398617000000002</c:v>
                </c:pt>
                <c:pt idx="12844">
                  <c:v>-33.139935000000001</c:v>
                </c:pt>
                <c:pt idx="12845">
                  <c:v>-33.139935000000001</c:v>
                </c:pt>
                <c:pt idx="12846">
                  <c:v>-32.773417000000002</c:v>
                </c:pt>
                <c:pt idx="12847">
                  <c:v>-32.661102999999997</c:v>
                </c:pt>
                <c:pt idx="12848">
                  <c:v>-32.539617999999997</c:v>
                </c:pt>
                <c:pt idx="12849">
                  <c:v>-32.414965000000002</c:v>
                </c:pt>
                <c:pt idx="12850">
                  <c:v>-32.414965000000002</c:v>
                </c:pt>
                <c:pt idx="12851">
                  <c:v>-32.414965000000002</c:v>
                </c:pt>
                <c:pt idx="12852">
                  <c:v>-31.989377000000001</c:v>
                </c:pt>
                <c:pt idx="12853">
                  <c:v>-31.989377000000001</c:v>
                </c:pt>
                <c:pt idx="12854">
                  <c:v>-31.551141000000001</c:v>
                </c:pt>
                <c:pt idx="12855">
                  <c:v>-31.440142999999999</c:v>
                </c:pt>
                <c:pt idx="12856">
                  <c:v>-31.337448999999999</c:v>
                </c:pt>
                <c:pt idx="12857">
                  <c:v>-31.244009999999999</c:v>
                </c:pt>
                <c:pt idx="12858">
                  <c:v>-31.244009999999999</c:v>
                </c:pt>
                <c:pt idx="12859">
                  <c:v>-31.244009999999999</c:v>
                </c:pt>
                <c:pt idx="12860">
                  <c:v>-30.955389</c:v>
                </c:pt>
                <c:pt idx="12861">
                  <c:v>-30.955389</c:v>
                </c:pt>
                <c:pt idx="12862">
                  <c:v>-30.779931000000001</c:v>
                </c:pt>
                <c:pt idx="12863">
                  <c:v>-30.758998999999999</c:v>
                </c:pt>
                <c:pt idx="12864">
                  <c:v>-30.749680000000001</c:v>
                </c:pt>
                <c:pt idx="12865">
                  <c:v>-30.751373000000001</c:v>
                </c:pt>
                <c:pt idx="12866">
                  <c:v>-30.751373000000001</c:v>
                </c:pt>
                <c:pt idx="12867">
                  <c:v>-30.751373000000001</c:v>
                </c:pt>
                <c:pt idx="12868">
                  <c:v>-30.775936000000002</c:v>
                </c:pt>
                <c:pt idx="12869">
                  <c:v>-30.775936000000002</c:v>
                </c:pt>
                <c:pt idx="12870">
                  <c:v>-30.901122999999998</c:v>
                </c:pt>
                <c:pt idx="12871">
                  <c:v>-30.949551</c:v>
                </c:pt>
                <c:pt idx="12872">
                  <c:v>-30.999828999999998</c:v>
                </c:pt>
                <c:pt idx="12873">
                  <c:v>-31.054914</c:v>
                </c:pt>
                <c:pt idx="12874">
                  <c:v>-31.054914</c:v>
                </c:pt>
                <c:pt idx="12875">
                  <c:v>-31.054914</c:v>
                </c:pt>
                <c:pt idx="12876">
                  <c:v>-31.230810999999999</c:v>
                </c:pt>
                <c:pt idx="12877">
                  <c:v>-31.230810999999999</c:v>
                </c:pt>
                <c:pt idx="12878">
                  <c:v>-31.423534</c:v>
                </c:pt>
                <c:pt idx="12879">
                  <c:v>-31.469564999999999</c:v>
                </c:pt>
                <c:pt idx="12880">
                  <c:v>-31.511617000000001</c:v>
                </c:pt>
                <c:pt idx="12881">
                  <c:v>-31.549137999999999</c:v>
                </c:pt>
                <c:pt idx="12882">
                  <c:v>-31.549137999999999</c:v>
                </c:pt>
                <c:pt idx="12883">
                  <c:v>-31.549137999999999</c:v>
                </c:pt>
                <c:pt idx="12884">
                  <c:v>-31.650713</c:v>
                </c:pt>
                <c:pt idx="12885">
                  <c:v>-31.650713</c:v>
                </c:pt>
                <c:pt idx="12886">
                  <c:v>-31.729088999999998</c:v>
                </c:pt>
                <c:pt idx="12887">
                  <c:v>-31.741657</c:v>
                </c:pt>
                <c:pt idx="12888">
                  <c:v>-31.75095</c:v>
                </c:pt>
                <c:pt idx="12889">
                  <c:v>-31.757528000000001</c:v>
                </c:pt>
                <c:pt idx="12890">
                  <c:v>-31.757528000000001</c:v>
                </c:pt>
                <c:pt idx="12891">
                  <c:v>-31.757528000000001</c:v>
                </c:pt>
                <c:pt idx="12892">
                  <c:v>-31.764154000000001</c:v>
                </c:pt>
                <c:pt idx="12893">
                  <c:v>-31.764154000000001</c:v>
                </c:pt>
                <c:pt idx="12894">
                  <c:v>-31.785899000000001</c:v>
                </c:pt>
                <c:pt idx="12895">
                  <c:v>-31.798743000000002</c:v>
                </c:pt>
                <c:pt idx="12896">
                  <c:v>-31.807722999999999</c:v>
                </c:pt>
                <c:pt idx="12897">
                  <c:v>-31.818027000000001</c:v>
                </c:pt>
                <c:pt idx="12898">
                  <c:v>-31.829929</c:v>
                </c:pt>
                <c:pt idx="12899">
                  <c:v>-31.843017</c:v>
                </c:pt>
                <c:pt idx="12900">
                  <c:v>-31.857126000000001</c:v>
                </c:pt>
                <c:pt idx="12901">
                  <c:v>-31.857126000000001</c:v>
                </c:pt>
                <c:pt idx="12902">
                  <c:v>-31.897496</c:v>
                </c:pt>
                <c:pt idx="12903">
                  <c:v>-31.897496</c:v>
                </c:pt>
                <c:pt idx="12904">
                  <c:v>-31.897496</c:v>
                </c:pt>
                <c:pt idx="12905">
                  <c:v>-31.924009000000002</c:v>
                </c:pt>
                <c:pt idx="12906">
                  <c:v>-31.939813000000001</c:v>
                </c:pt>
                <c:pt idx="12907">
                  <c:v>-31.954944999999999</c:v>
                </c:pt>
                <c:pt idx="12908">
                  <c:v>-31.970295</c:v>
                </c:pt>
                <c:pt idx="12909">
                  <c:v>-31.985206999999999</c:v>
                </c:pt>
                <c:pt idx="12910">
                  <c:v>-31.999585</c:v>
                </c:pt>
                <c:pt idx="12911">
                  <c:v>-31.999585</c:v>
                </c:pt>
                <c:pt idx="12912">
                  <c:v>-31.999585</c:v>
                </c:pt>
                <c:pt idx="12913">
                  <c:v>-31.999585</c:v>
                </c:pt>
                <c:pt idx="12914">
                  <c:v>-32.056286999999998</c:v>
                </c:pt>
                <c:pt idx="12915">
                  <c:v>-32.056286999999998</c:v>
                </c:pt>
                <c:pt idx="12916">
                  <c:v>-32.056286999999998</c:v>
                </c:pt>
                <c:pt idx="12917">
                  <c:v>-32.056286999999998</c:v>
                </c:pt>
                <c:pt idx="12918">
                  <c:v>-32.065019999999997</c:v>
                </c:pt>
                <c:pt idx="12919">
                  <c:v>-32.076801000000003</c:v>
                </c:pt>
                <c:pt idx="12920">
                  <c:v>-32.088293999999998</c:v>
                </c:pt>
                <c:pt idx="12921">
                  <c:v>-32.099128</c:v>
                </c:pt>
                <c:pt idx="12922">
                  <c:v>-32.109040999999998</c:v>
                </c:pt>
                <c:pt idx="12923">
                  <c:v>-32.118659000000001</c:v>
                </c:pt>
                <c:pt idx="12924">
                  <c:v>-32.127671999999997</c:v>
                </c:pt>
                <c:pt idx="12925">
                  <c:v>-32.127671999999997</c:v>
                </c:pt>
                <c:pt idx="12926">
                  <c:v>-32.153875999999997</c:v>
                </c:pt>
                <c:pt idx="12927">
                  <c:v>-32.161572</c:v>
                </c:pt>
                <c:pt idx="12928">
                  <c:v>-32.168967000000002</c:v>
                </c:pt>
                <c:pt idx="12929">
                  <c:v>-32.176105999999997</c:v>
                </c:pt>
                <c:pt idx="12930">
                  <c:v>-32.182881999999999</c:v>
                </c:pt>
                <c:pt idx="12931">
                  <c:v>-32.189549</c:v>
                </c:pt>
                <c:pt idx="12932">
                  <c:v>-32.196106999999998</c:v>
                </c:pt>
                <c:pt idx="12933">
                  <c:v>-32.196106999999998</c:v>
                </c:pt>
                <c:pt idx="12934">
                  <c:v>-32.214066000000003</c:v>
                </c:pt>
                <c:pt idx="12935">
                  <c:v>-32.220078000000001</c:v>
                </c:pt>
                <c:pt idx="12936">
                  <c:v>-32.225876999999997</c:v>
                </c:pt>
                <c:pt idx="12937">
                  <c:v>-32.231349999999999</c:v>
                </c:pt>
                <c:pt idx="12938">
                  <c:v>-32.236654000000001</c:v>
                </c:pt>
                <c:pt idx="12939">
                  <c:v>-32.241689999999998</c:v>
                </c:pt>
                <c:pt idx="12940">
                  <c:v>-32.246448000000001</c:v>
                </c:pt>
                <c:pt idx="12941">
                  <c:v>-32.246448000000001</c:v>
                </c:pt>
                <c:pt idx="12942">
                  <c:v>-32.268935999999997</c:v>
                </c:pt>
                <c:pt idx="12943">
                  <c:v>-32.268935999999997</c:v>
                </c:pt>
                <c:pt idx="12944">
                  <c:v>-32.271298999999999</c:v>
                </c:pt>
                <c:pt idx="12945">
                  <c:v>-32.273355000000002</c:v>
                </c:pt>
                <c:pt idx="12946">
                  <c:v>-32.273355000000002</c:v>
                </c:pt>
                <c:pt idx="12947">
                  <c:v>-32.270811000000002</c:v>
                </c:pt>
                <c:pt idx="12948">
                  <c:v>-32.270811000000002</c:v>
                </c:pt>
                <c:pt idx="12949">
                  <c:v>-32.270811000000002</c:v>
                </c:pt>
                <c:pt idx="12950">
                  <c:v>-32.274287000000001</c:v>
                </c:pt>
                <c:pt idx="12951">
                  <c:v>-32.274287000000001</c:v>
                </c:pt>
                <c:pt idx="12952">
                  <c:v>-32.273935000000002</c:v>
                </c:pt>
                <c:pt idx="12953">
                  <c:v>-32.273502000000001</c:v>
                </c:pt>
                <c:pt idx="12954">
                  <c:v>-32.273502000000001</c:v>
                </c:pt>
                <c:pt idx="12955">
                  <c:v>-32.262619999999998</c:v>
                </c:pt>
                <c:pt idx="12956">
                  <c:v>-32.262619999999998</c:v>
                </c:pt>
                <c:pt idx="12957">
                  <c:v>-32.262619999999998</c:v>
                </c:pt>
                <c:pt idx="12958">
                  <c:v>-32.258814000000001</c:v>
                </c:pt>
                <c:pt idx="12959">
                  <c:v>-32.257238000000001</c:v>
                </c:pt>
                <c:pt idx="12960">
                  <c:v>-32.255308999999997</c:v>
                </c:pt>
                <c:pt idx="12961">
                  <c:v>-32.253298999999998</c:v>
                </c:pt>
                <c:pt idx="12962">
                  <c:v>-32.253298999999998</c:v>
                </c:pt>
                <c:pt idx="12963">
                  <c:v>-32.237676</c:v>
                </c:pt>
                <c:pt idx="12964">
                  <c:v>-32.237676</c:v>
                </c:pt>
                <c:pt idx="12965">
                  <c:v>-32.237676</c:v>
                </c:pt>
                <c:pt idx="12966">
                  <c:v>-32.231413000000003</c:v>
                </c:pt>
                <c:pt idx="12967">
                  <c:v>-32.229424000000002</c:v>
                </c:pt>
                <c:pt idx="12968">
                  <c:v>-32.227871999999998</c:v>
                </c:pt>
                <c:pt idx="12969">
                  <c:v>-32.226450999999997</c:v>
                </c:pt>
                <c:pt idx="12970">
                  <c:v>-32.226450999999997</c:v>
                </c:pt>
                <c:pt idx="12971">
                  <c:v>-32.212367999999998</c:v>
                </c:pt>
                <c:pt idx="12972">
                  <c:v>-32.212367999999998</c:v>
                </c:pt>
                <c:pt idx="12973">
                  <c:v>-32.212367999999998</c:v>
                </c:pt>
                <c:pt idx="12974">
                  <c:v>-32.210121999999998</c:v>
                </c:pt>
                <c:pt idx="12975">
                  <c:v>-32.210054</c:v>
                </c:pt>
                <c:pt idx="12976">
                  <c:v>-32.210262999999998</c:v>
                </c:pt>
                <c:pt idx="12977">
                  <c:v>-32.210977999999997</c:v>
                </c:pt>
                <c:pt idx="12978">
                  <c:v>-32.210977999999997</c:v>
                </c:pt>
                <c:pt idx="12979">
                  <c:v>-32.205424999999998</c:v>
                </c:pt>
                <c:pt idx="12980">
                  <c:v>-32.205424999999998</c:v>
                </c:pt>
                <c:pt idx="12981">
                  <c:v>-32.205424999999998</c:v>
                </c:pt>
                <c:pt idx="12982">
                  <c:v>-32.222413000000003</c:v>
                </c:pt>
                <c:pt idx="12983">
                  <c:v>-32.222413000000003</c:v>
                </c:pt>
                <c:pt idx="12984">
                  <c:v>-32.227553</c:v>
                </c:pt>
                <c:pt idx="12985">
                  <c:v>-32.233328</c:v>
                </c:pt>
                <c:pt idx="12986">
                  <c:v>-32.233328</c:v>
                </c:pt>
                <c:pt idx="12987">
                  <c:v>-32.243789999999997</c:v>
                </c:pt>
                <c:pt idx="12988">
                  <c:v>-32.243789999999997</c:v>
                </c:pt>
                <c:pt idx="12989">
                  <c:v>-32.249687000000002</c:v>
                </c:pt>
                <c:pt idx="12990">
                  <c:v>-32.281108000000003</c:v>
                </c:pt>
                <c:pt idx="12991">
                  <c:v>-32.281108000000003</c:v>
                </c:pt>
                <c:pt idx="12992">
                  <c:v>-32.290000999999997</c:v>
                </c:pt>
                <c:pt idx="12993">
                  <c:v>-32.299272000000002</c:v>
                </c:pt>
                <c:pt idx="12994">
                  <c:v>-32.299272000000002</c:v>
                </c:pt>
                <c:pt idx="12995">
                  <c:v>-32.320160999999999</c:v>
                </c:pt>
                <c:pt idx="12996">
                  <c:v>-32.320160999999999</c:v>
                </c:pt>
                <c:pt idx="12997">
                  <c:v>-32.320160999999999</c:v>
                </c:pt>
                <c:pt idx="12998">
                  <c:v>-32.371628999999999</c:v>
                </c:pt>
                <c:pt idx="12999">
                  <c:v>-32.371628999999999</c:v>
                </c:pt>
                <c:pt idx="13000">
                  <c:v>-32.383918999999999</c:v>
                </c:pt>
                <c:pt idx="13001">
                  <c:v>-32.397260000000003</c:v>
                </c:pt>
                <c:pt idx="13002">
                  <c:v>-32.397260000000003</c:v>
                </c:pt>
                <c:pt idx="13003">
                  <c:v>-32.432806999999997</c:v>
                </c:pt>
                <c:pt idx="13004">
                  <c:v>-32.432806999999997</c:v>
                </c:pt>
                <c:pt idx="13005">
                  <c:v>-32.443314999999998</c:v>
                </c:pt>
                <c:pt idx="13006">
                  <c:v>-32.503480000000003</c:v>
                </c:pt>
                <c:pt idx="13007">
                  <c:v>-32.503480000000003</c:v>
                </c:pt>
                <c:pt idx="13008">
                  <c:v>-32.519328000000002</c:v>
                </c:pt>
                <c:pt idx="13009">
                  <c:v>-32.535285999999999</c:v>
                </c:pt>
                <c:pt idx="13010">
                  <c:v>-32.535285999999999</c:v>
                </c:pt>
                <c:pt idx="13011">
                  <c:v>-32.535285999999999</c:v>
                </c:pt>
                <c:pt idx="13012">
                  <c:v>-32.577919999999999</c:v>
                </c:pt>
                <c:pt idx="13013">
                  <c:v>-32.577919999999999</c:v>
                </c:pt>
                <c:pt idx="13014">
                  <c:v>-32.617306999999997</c:v>
                </c:pt>
                <c:pt idx="13015">
                  <c:v>-32.617306999999997</c:v>
                </c:pt>
                <c:pt idx="13016">
                  <c:v>-32.631754000000001</c:v>
                </c:pt>
                <c:pt idx="13017">
                  <c:v>-32.645878000000003</c:v>
                </c:pt>
                <c:pt idx="13018">
                  <c:v>-32.659623000000003</c:v>
                </c:pt>
                <c:pt idx="13019">
                  <c:v>-32.672944000000001</c:v>
                </c:pt>
                <c:pt idx="13020">
                  <c:v>-32.672944000000001</c:v>
                </c:pt>
                <c:pt idx="13021">
                  <c:v>-32.706105999999998</c:v>
                </c:pt>
                <c:pt idx="13022">
                  <c:v>-32.734883000000004</c:v>
                </c:pt>
                <c:pt idx="13023">
                  <c:v>-32.734883000000004</c:v>
                </c:pt>
                <c:pt idx="13024">
                  <c:v>-32.744010000000003</c:v>
                </c:pt>
                <c:pt idx="13025">
                  <c:v>-32.752698000000002</c:v>
                </c:pt>
                <c:pt idx="13026">
                  <c:v>-32.760634000000003</c:v>
                </c:pt>
                <c:pt idx="13027">
                  <c:v>-32.767798999999997</c:v>
                </c:pt>
                <c:pt idx="13028">
                  <c:v>-32.767798999999997</c:v>
                </c:pt>
                <c:pt idx="13029">
                  <c:v>-32.78031</c:v>
                </c:pt>
                <c:pt idx="13030">
                  <c:v>-32.790339000000003</c:v>
                </c:pt>
                <c:pt idx="13031">
                  <c:v>-32.790339000000003</c:v>
                </c:pt>
                <c:pt idx="13032">
                  <c:v>-32.792299</c:v>
                </c:pt>
                <c:pt idx="13033">
                  <c:v>-32.793393000000002</c:v>
                </c:pt>
                <c:pt idx="13034">
                  <c:v>-32.793664</c:v>
                </c:pt>
                <c:pt idx="13035">
                  <c:v>-32.793128000000003</c:v>
                </c:pt>
                <c:pt idx="13036">
                  <c:v>-32.793128000000003</c:v>
                </c:pt>
                <c:pt idx="13037">
                  <c:v>-32.780735</c:v>
                </c:pt>
                <c:pt idx="13038">
                  <c:v>-32.773023999999999</c:v>
                </c:pt>
                <c:pt idx="13039">
                  <c:v>-32.773023999999999</c:v>
                </c:pt>
                <c:pt idx="13040">
                  <c:v>-32.768521999999997</c:v>
                </c:pt>
                <c:pt idx="13041">
                  <c:v>-32.762887999999997</c:v>
                </c:pt>
                <c:pt idx="13042">
                  <c:v>-32.756475999999999</c:v>
                </c:pt>
                <c:pt idx="13043">
                  <c:v>-32.749273000000002</c:v>
                </c:pt>
                <c:pt idx="13044">
                  <c:v>-32.749273000000002</c:v>
                </c:pt>
                <c:pt idx="13045">
                  <c:v>-32.686849000000002</c:v>
                </c:pt>
                <c:pt idx="13046">
                  <c:v>-32.660207</c:v>
                </c:pt>
                <c:pt idx="13047">
                  <c:v>-32.660207</c:v>
                </c:pt>
                <c:pt idx="13048">
                  <c:v>-32.646835000000003</c:v>
                </c:pt>
                <c:pt idx="13049">
                  <c:v>-32.632463000000001</c:v>
                </c:pt>
                <c:pt idx="13050">
                  <c:v>-32.617077999999999</c:v>
                </c:pt>
                <c:pt idx="13051">
                  <c:v>-32.600673</c:v>
                </c:pt>
                <c:pt idx="13052">
                  <c:v>-32.600673</c:v>
                </c:pt>
                <c:pt idx="13053">
                  <c:v>-32.533016000000003</c:v>
                </c:pt>
                <c:pt idx="13054">
                  <c:v>-32.482129999999998</c:v>
                </c:pt>
                <c:pt idx="13055">
                  <c:v>-32.482129999999998</c:v>
                </c:pt>
                <c:pt idx="13056">
                  <c:v>-32.460923999999999</c:v>
                </c:pt>
                <c:pt idx="13057">
                  <c:v>-32.440770999999998</c:v>
                </c:pt>
                <c:pt idx="13058">
                  <c:v>-32.420293000000001</c:v>
                </c:pt>
                <c:pt idx="13059">
                  <c:v>-32.399602000000002</c:v>
                </c:pt>
                <c:pt idx="13060">
                  <c:v>-32.399602000000002</c:v>
                </c:pt>
                <c:pt idx="13061">
                  <c:v>-32.314222999999998</c:v>
                </c:pt>
                <c:pt idx="13062">
                  <c:v>-32.261391000000003</c:v>
                </c:pt>
                <c:pt idx="13063">
                  <c:v>-32.261391000000003</c:v>
                </c:pt>
                <c:pt idx="13064">
                  <c:v>-32.240627000000003</c:v>
                </c:pt>
                <c:pt idx="13065">
                  <c:v>-32.222482999999997</c:v>
                </c:pt>
                <c:pt idx="13066">
                  <c:v>-32.205047999999998</c:v>
                </c:pt>
                <c:pt idx="13067">
                  <c:v>-32.188448999999999</c:v>
                </c:pt>
                <c:pt idx="13068">
                  <c:v>-32.188448999999999</c:v>
                </c:pt>
                <c:pt idx="13069">
                  <c:v>-32.112623999999997</c:v>
                </c:pt>
                <c:pt idx="13070">
                  <c:v>-32.064293999999997</c:v>
                </c:pt>
                <c:pt idx="13071">
                  <c:v>-32.061877000000003</c:v>
                </c:pt>
                <c:pt idx="13072">
                  <c:v>-32.061877000000003</c:v>
                </c:pt>
                <c:pt idx="13073">
                  <c:v>-32.06127</c:v>
                </c:pt>
                <c:pt idx="13074">
                  <c:v>-32.06127</c:v>
                </c:pt>
                <c:pt idx="13075">
                  <c:v>-32.031934</c:v>
                </c:pt>
                <c:pt idx="13076">
                  <c:v>-32.031934</c:v>
                </c:pt>
                <c:pt idx="13077">
                  <c:v>-32.038071000000002</c:v>
                </c:pt>
                <c:pt idx="13078">
                  <c:v>-32.060001</c:v>
                </c:pt>
                <c:pt idx="13079">
                  <c:v>-32.060001</c:v>
                </c:pt>
                <c:pt idx="13080">
                  <c:v>-32.067143999999999</c:v>
                </c:pt>
                <c:pt idx="13081">
                  <c:v>-32.077818999999998</c:v>
                </c:pt>
                <c:pt idx="13082">
                  <c:v>-32.077818999999998</c:v>
                </c:pt>
                <c:pt idx="13083">
                  <c:v>-32.064619</c:v>
                </c:pt>
                <c:pt idx="13084">
                  <c:v>-32.064619</c:v>
                </c:pt>
                <c:pt idx="13085">
                  <c:v>-32.073501</c:v>
                </c:pt>
                <c:pt idx="13086">
                  <c:v>-32.069626999999997</c:v>
                </c:pt>
                <c:pt idx="13087">
                  <c:v>-32.069626999999997</c:v>
                </c:pt>
                <c:pt idx="13088">
                  <c:v>-32.060358999999998</c:v>
                </c:pt>
                <c:pt idx="13089">
                  <c:v>-32.047210999999997</c:v>
                </c:pt>
                <c:pt idx="13090">
                  <c:v>-32.047210999999997</c:v>
                </c:pt>
                <c:pt idx="13091">
                  <c:v>-31.941994999999999</c:v>
                </c:pt>
                <c:pt idx="13092">
                  <c:v>-31.941994999999999</c:v>
                </c:pt>
                <c:pt idx="13093">
                  <c:v>-31.937935</c:v>
                </c:pt>
                <c:pt idx="13094">
                  <c:v>-31.806431</c:v>
                </c:pt>
                <c:pt idx="13095">
                  <c:v>-31.806431</c:v>
                </c:pt>
                <c:pt idx="13096">
                  <c:v>-31.765868000000001</c:v>
                </c:pt>
                <c:pt idx="13097">
                  <c:v>-31.718336000000001</c:v>
                </c:pt>
                <c:pt idx="13098">
                  <c:v>-31.718336000000001</c:v>
                </c:pt>
                <c:pt idx="13099">
                  <c:v>-31.485244999999999</c:v>
                </c:pt>
                <c:pt idx="13100">
                  <c:v>-31.485244999999999</c:v>
                </c:pt>
                <c:pt idx="13101">
                  <c:v>-31.453816</c:v>
                </c:pt>
                <c:pt idx="13102">
                  <c:v>-31.181979999999999</c:v>
                </c:pt>
                <c:pt idx="13103">
                  <c:v>-31.181979999999999</c:v>
                </c:pt>
                <c:pt idx="13104">
                  <c:v>-31.101461</c:v>
                </c:pt>
                <c:pt idx="13105">
                  <c:v>-31.019684000000002</c:v>
                </c:pt>
                <c:pt idx="13106">
                  <c:v>-31.019684000000002</c:v>
                </c:pt>
                <c:pt idx="13107">
                  <c:v>-30.689436000000001</c:v>
                </c:pt>
                <c:pt idx="13108">
                  <c:v>-30.689436000000001</c:v>
                </c:pt>
                <c:pt idx="13109">
                  <c:v>-30.648326999999998</c:v>
                </c:pt>
                <c:pt idx="13110">
                  <c:v>-30.327469000000001</c:v>
                </c:pt>
                <c:pt idx="13111">
                  <c:v>-30.258476999999999</c:v>
                </c:pt>
                <c:pt idx="13112">
                  <c:v>-30.191018</c:v>
                </c:pt>
                <c:pt idx="13113">
                  <c:v>-30.191018</c:v>
                </c:pt>
                <c:pt idx="13114">
                  <c:v>-30.191018</c:v>
                </c:pt>
                <c:pt idx="13115">
                  <c:v>-29.934670000000001</c:v>
                </c:pt>
                <c:pt idx="13116">
                  <c:v>-29.934670000000001</c:v>
                </c:pt>
                <c:pt idx="13117">
                  <c:v>-29.904855999999999</c:v>
                </c:pt>
                <c:pt idx="13118">
                  <c:v>-29.745730999999999</c:v>
                </c:pt>
                <c:pt idx="13119">
                  <c:v>-29.745730999999999</c:v>
                </c:pt>
                <c:pt idx="13120">
                  <c:v>-29.728425999999999</c:v>
                </c:pt>
                <c:pt idx="13121">
                  <c:v>-29.722840000000001</c:v>
                </c:pt>
                <c:pt idx="13122">
                  <c:v>-29.722840000000001</c:v>
                </c:pt>
                <c:pt idx="13123">
                  <c:v>-29.703061999999999</c:v>
                </c:pt>
                <c:pt idx="13124">
                  <c:v>-29.703061999999999</c:v>
                </c:pt>
                <c:pt idx="13125">
                  <c:v>-29.718634999999999</c:v>
                </c:pt>
                <c:pt idx="13126">
                  <c:v>-29.883704999999999</c:v>
                </c:pt>
                <c:pt idx="13127">
                  <c:v>-29.951077999999999</c:v>
                </c:pt>
                <c:pt idx="13128">
                  <c:v>-30.028549000000002</c:v>
                </c:pt>
                <c:pt idx="13129">
                  <c:v>-30.028549000000002</c:v>
                </c:pt>
                <c:pt idx="13130">
                  <c:v>-30.028549000000002</c:v>
                </c:pt>
                <c:pt idx="13131">
                  <c:v>-30.305350000000001</c:v>
                </c:pt>
                <c:pt idx="13132">
                  <c:v>-30.305350000000001</c:v>
                </c:pt>
                <c:pt idx="13133">
                  <c:v>-30.359763999999998</c:v>
                </c:pt>
                <c:pt idx="13134">
                  <c:v>-30.701995</c:v>
                </c:pt>
                <c:pt idx="13135">
                  <c:v>-30.766245999999999</c:v>
                </c:pt>
                <c:pt idx="13136">
                  <c:v>-30.823025999999999</c:v>
                </c:pt>
                <c:pt idx="13137">
                  <c:v>-30.823025999999999</c:v>
                </c:pt>
                <c:pt idx="13138">
                  <c:v>-30.823025999999999</c:v>
                </c:pt>
                <c:pt idx="13139">
                  <c:v>-30.987943000000001</c:v>
                </c:pt>
                <c:pt idx="13140">
                  <c:v>-30.987943000000001</c:v>
                </c:pt>
                <c:pt idx="13141">
                  <c:v>-31.002799</c:v>
                </c:pt>
                <c:pt idx="13142">
                  <c:v>-31.030076000000001</c:v>
                </c:pt>
                <c:pt idx="13143">
                  <c:v>-31.025701000000002</c:v>
                </c:pt>
                <c:pt idx="13144">
                  <c:v>-31.021564000000001</c:v>
                </c:pt>
                <c:pt idx="13145">
                  <c:v>-31.021564000000001</c:v>
                </c:pt>
                <c:pt idx="13146">
                  <c:v>-31.021564000000001</c:v>
                </c:pt>
                <c:pt idx="13147">
                  <c:v>-31.036324</c:v>
                </c:pt>
                <c:pt idx="13148">
                  <c:v>-31.036324</c:v>
                </c:pt>
                <c:pt idx="13149">
                  <c:v>-31.034267</c:v>
                </c:pt>
                <c:pt idx="13150">
                  <c:v>-31.115708999999999</c:v>
                </c:pt>
                <c:pt idx="13151">
                  <c:v>-31.159797999999999</c:v>
                </c:pt>
                <c:pt idx="13152">
                  <c:v>-31.211877000000001</c:v>
                </c:pt>
                <c:pt idx="13153">
                  <c:v>-31.211877000000001</c:v>
                </c:pt>
                <c:pt idx="13154">
                  <c:v>-31.211877000000001</c:v>
                </c:pt>
                <c:pt idx="13155">
                  <c:v>-31.454419000000001</c:v>
                </c:pt>
                <c:pt idx="13156">
                  <c:v>-31.454419000000001</c:v>
                </c:pt>
                <c:pt idx="13157">
                  <c:v>-31.496818000000001</c:v>
                </c:pt>
                <c:pt idx="13158">
                  <c:v>-31.866855000000001</c:v>
                </c:pt>
                <c:pt idx="13159">
                  <c:v>-31.976573999999999</c:v>
                </c:pt>
                <c:pt idx="13160">
                  <c:v>-32.082337000000003</c:v>
                </c:pt>
                <c:pt idx="13161">
                  <c:v>-32.082337000000003</c:v>
                </c:pt>
                <c:pt idx="13162">
                  <c:v>-32.082337000000003</c:v>
                </c:pt>
                <c:pt idx="13163">
                  <c:v>-32.502049999999997</c:v>
                </c:pt>
                <c:pt idx="13164">
                  <c:v>-32.502049999999997</c:v>
                </c:pt>
                <c:pt idx="13165">
                  <c:v>-32.567839999999997</c:v>
                </c:pt>
                <c:pt idx="13166">
                  <c:v>-32.998615999999998</c:v>
                </c:pt>
                <c:pt idx="13167">
                  <c:v>-33.098492</c:v>
                </c:pt>
                <c:pt idx="13168">
                  <c:v>-33.198374999999999</c:v>
                </c:pt>
                <c:pt idx="13169">
                  <c:v>-33.198374999999999</c:v>
                </c:pt>
                <c:pt idx="13170">
                  <c:v>-33.198374999999999</c:v>
                </c:pt>
                <c:pt idx="13171">
                  <c:v>-33.731140000000003</c:v>
                </c:pt>
                <c:pt idx="13172">
                  <c:v>-33.731140000000003</c:v>
                </c:pt>
                <c:pt idx="13173">
                  <c:v>-33.772404000000002</c:v>
                </c:pt>
                <c:pt idx="13174">
                  <c:v>-34.081792</c:v>
                </c:pt>
                <c:pt idx="13175">
                  <c:v>-34.164296999999998</c:v>
                </c:pt>
                <c:pt idx="13176">
                  <c:v>-34.241613000000001</c:v>
                </c:pt>
                <c:pt idx="13177">
                  <c:v>-34.241613000000001</c:v>
                </c:pt>
                <c:pt idx="13178">
                  <c:v>-34.241613000000001</c:v>
                </c:pt>
                <c:pt idx="13179">
                  <c:v>-34.508484000000003</c:v>
                </c:pt>
                <c:pt idx="13180">
                  <c:v>-34.508484000000003</c:v>
                </c:pt>
                <c:pt idx="13181">
                  <c:v>-34.559469999999997</c:v>
                </c:pt>
                <c:pt idx="13182">
                  <c:v>-34.86374</c:v>
                </c:pt>
                <c:pt idx="13183">
                  <c:v>-34.941884000000002</c:v>
                </c:pt>
                <c:pt idx="13184">
                  <c:v>-35.015638000000003</c:v>
                </c:pt>
                <c:pt idx="13185">
                  <c:v>-35.015638000000003</c:v>
                </c:pt>
                <c:pt idx="13186">
                  <c:v>-35.015638000000003</c:v>
                </c:pt>
                <c:pt idx="13187">
                  <c:v>-35.271416000000002</c:v>
                </c:pt>
                <c:pt idx="13188">
                  <c:v>-35.271416000000002</c:v>
                </c:pt>
                <c:pt idx="13189">
                  <c:v>-35.387394</c:v>
                </c:pt>
                <c:pt idx="13190">
                  <c:v>-35.596060000000001</c:v>
                </c:pt>
                <c:pt idx="13191">
                  <c:v>-35.660677</c:v>
                </c:pt>
                <c:pt idx="13192">
                  <c:v>-35.727100999999998</c:v>
                </c:pt>
                <c:pt idx="13193">
                  <c:v>-35.727100999999998</c:v>
                </c:pt>
                <c:pt idx="13194">
                  <c:v>-35.727100999999998</c:v>
                </c:pt>
                <c:pt idx="13195">
                  <c:v>-35.935465000000001</c:v>
                </c:pt>
                <c:pt idx="13196">
                  <c:v>-35.935465000000001</c:v>
                </c:pt>
                <c:pt idx="13197">
                  <c:v>-36.021607000000003</c:v>
                </c:pt>
                <c:pt idx="13198">
                  <c:v>-36.264274</c:v>
                </c:pt>
                <c:pt idx="13199">
                  <c:v>-36.264274</c:v>
                </c:pt>
                <c:pt idx="13200">
                  <c:v>-36.264274</c:v>
                </c:pt>
                <c:pt idx="13201">
                  <c:v>-36.410536999999998</c:v>
                </c:pt>
                <c:pt idx="13202">
                  <c:v>-36.410536999999998</c:v>
                </c:pt>
                <c:pt idx="13203">
                  <c:v>-36.473415000000003</c:v>
                </c:pt>
                <c:pt idx="13204">
                  <c:v>-36.510666000000001</c:v>
                </c:pt>
                <c:pt idx="13205">
                  <c:v>-36.550536999999998</c:v>
                </c:pt>
                <c:pt idx="13206">
                  <c:v>-36.678938000000002</c:v>
                </c:pt>
                <c:pt idx="13207">
                  <c:v>-36.678938000000002</c:v>
                </c:pt>
                <c:pt idx="13208">
                  <c:v>-36.678938000000002</c:v>
                </c:pt>
                <c:pt idx="13209">
                  <c:v>-36.817225000000001</c:v>
                </c:pt>
                <c:pt idx="13210">
                  <c:v>-36.817225000000001</c:v>
                </c:pt>
                <c:pt idx="13211">
                  <c:v>-36.886490999999999</c:v>
                </c:pt>
                <c:pt idx="13212">
                  <c:v>-36.931012000000003</c:v>
                </c:pt>
                <c:pt idx="13213">
                  <c:v>-36.976242999999997</c:v>
                </c:pt>
                <c:pt idx="13214">
                  <c:v>-37.109861000000002</c:v>
                </c:pt>
                <c:pt idx="13215">
                  <c:v>-37.109861000000002</c:v>
                </c:pt>
                <c:pt idx="13216">
                  <c:v>-37.109861000000002</c:v>
                </c:pt>
                <c:pt idx="13217">
                  <c:v>-37.232683000000002</c:v>
                </c:pt>
                <c:pt idx="13218">
                  <c:v>-37.232683000000002</c:v>
                </c:pt>
                <c:pt idx="13219">
                  <c:v>-37.289515999999999</c:v>
                </c:pt>
                <c:pt idx="13220">
                  <c:v>-37.319453000000003</c:v>
                </c:pt>
                <c:pt idx="13221">
                  <c:v>-37.348157</c:v>
                </c:pt>
                <c:pt idx="13222">
                  <c:v>-37.416578000000001</c:v>
                </c:pt>
                <c:pt idx="13223">
                  <c:v>-37.416578000000001</c:v>
                </c:pt>
                <c:pt idx="13224">
                  <c:v>-37.416578000000001</c:v>
                </c:pt>
                <c:pt idx="13225">
                  <c:v>-37.447930999999997</c:v>
                </c:pt>
                <c:pt idx="13226">
                  <c:v>-37.447930999999997</c:v>
                </c:pt>
                <c:pt idx="13227">
                  <c:v>-37.454377000000001</c:v>
                </c:pt>
                <c:pt idx="13228">
                  <c:v>-37.451241000000003</c:v>
                </c:pt>
                <c:pt idx="13229">
                  <c:v>-37.443002999999997</c:v>
                </c:pt>
                <c:pt idx="13230">
                  <c:v>-37.387363000000001</c:v>
                </c:pt>
                <c:pt idx="13231">
                  <c:v>-37.387363000000001</c:v>
                </c:pt>
                <c:pt idx="13232">
                  <c:v>-37.387363000000001</c:v>
                </c:pt>
                <c:pt idx="13233">
                  <c:v>-37.266091000000003</c:v>
                </c:pt>
                <c:pt idx="13234">
                  <c:v>-37.266091000000003</c:v>
                </c:pt>
                <c:pt idx="13235">
                  <c:v>-37.190412999999999</c:v>
                </c:pt>
                <c:pt idx="13236">
                  <c:v>-37.139749999999999</c:v>
                </c:pt>
                <c:pt idx="13237">
                  <c:v>-37.082033000000003</c:v>
                </c:pt>
                <c:pt idx="13238">
                  <c:v>-36.885565999999997</c:v>
                </c:pt>
                <c:pt idx="13239">
                  <c:v>-36.885565999999997</c:v>
                </c:pt>
                <c:pt idx="13240">
                  <c:v>-36.885565999999997</c:v>
                </c:pt>
                <c:pt idx="13241">
                  <c:v>-36.622048999999997</c:v>
                </c:pt>
                <c:pt idx="13242">
                  <c:v>-36.622048999999997</c:v>
                </c:pt>
                <c:pt idx="13243">
                  <c:v>-36.49474</c:v>
                </c:pt>
                <c:pt idx="13244">
                  <c:v>-36.411456000000001</c:v>
                </c:pt>
                <c:pt idx="13245">
                  <c:v>-36.327384000000002</c:v>
                </c:pt>
                <c:pt idx="13246">
                  <c:v>-36.082579000000003</c:v>
                </c:pt>
                <c:pt idx="13247">
                  <c:v>-36.082579000000003</c:v>
                </c:pt>
                <c:pt idx="13248">
                  <c:v>-36.082579000000003</c:v>
                </c:pt>
                <c:pt idx="13249">
                  <c:v>-35.787163</c:v>
                </c:pt>
                <c:pt idx="13250">
                  <c:v>-35.787163</c:v>
                </c:pt>
                <c:pt idx="13251">
                  <c:v>-35.658943000000001</c:v>
                </c:pt>
                <c:pt idx="13252">
                  <c:v>-35.580122000000003</c:v>
                </c:pt>
                <c:pt idx="13253">
                  <c:v>-35.503808999999997</c:v>
                </c:pt>
                <c:pt idx="13254">
                  <c:v>-35.294086</c:v>
                </c:pt>
                <c:pt idx="13255">
                  <c:v>-35.294086</c:v>
                </c:pt>
                <c:pt idx="13256">
                  <c:v>-35.294086</c:v>
                </c:pt>
                <c:pt idx="13257">
                  <c:v>-35.042676999999998</c:v>
                </c:pt>
                <c:pt idx="13258">
                  <c:v>-35.042676999999998</c:v>
                </c:pt>
                <c:pt idx="13259">
                  <c:v>-34.938231999999999</c:v>
                </c:pt>
                <c:pt idx="13260">
                  <c:v>-34.873356000000001</c:v>
                </c:pt>
                <c:pt idx="13261">
                  <c:v>-34.810290000000002</c:v>
                </c:pt>
                <c:pt idx="13262">
                  <c:v>-34.630817999999998</c:v>
                </c:pt>
                <c:pt idx="13263">
                  <c:v>-34.630817999999998</c:v>
                </c:pt>
                <c:pt idx="13264">
                  <c:v>-34.630817999999998</c:v>
                </c:pt>
                <c:pt idx="13265">
                  <c:v>-34.630817999999998</c:v>
                </c:pt>
                <c:pt idx="13266">
                  <c:v>-34.410654999999998</c:v>
                </c:pt>
                <c:pt idx="13267">
                  <c:v>-34.410654999999998</c:v>
                </c:pt>
                <c:pt idx="13268">
                  <c:v>-34.410654999999998</c:v>
                </c:pt>
                <c:pt idx="13269">
                  <c:v>-34.410654999999998</c:v>
                </c:pt>
                <c:pt idx="13270">
                  <c:v>-34.216569999999997</c:v>
                </c:pt>
                <c:pt idx="13271">
                  <c:v>-34.164248000000001</c:v>
                </c:pt>
                <c:pt idx="13272">
                  <c:v>-34.114514</c:v>
                </c:pt>
                <c:pt idx="13273">
                  <c:v>-34.068078999999997</c:v>
                </c:pt>
                <c:pt idx="13274">
                  <c:v>-34.068078999999997</c:v>
                </c:pt>
                <c:pt idx="13275">
                  <c:v>-33.896572999999997</c:v>
                </c:pt>
                <c:pt idx="13276">
                  <c:v>-33.896572999999997</c:v>
                </c:pt>
                <c:pt idx="13277">
                  <c:v>-33.896572999999997</c:v>
                </c:pt>
                <c:pt idx="13278">
                  <c:v>-33.805005000000001</c:v>
                </c:pt>
                <c:pt idx="13279">
                  <c:v>-33.800125999999999</c:v>
                </c:pt>
                <c:pt idx="13280">
                  <c:v>-33.805869999999999</c:v>
                </c:pt>
                <c:pt idx="13281">
                  <c:v>-33.822549000000002</c:v>
                </c:pt>
                <c:pt idx="13282">
                  <c:v>-33.822549000000002</c:v>
                </c:pt>
                <c:pt idx="13283">
                  <c:v>-33.884611</c:v>
                </c:pt>
                <c:pt idx="13284">
                  <c:v>-33.884611</c:v>
                </c:pt>
                <c:pt idx="13285">
                  <c:v>-33.884611</c:v>
                </c:pt>
                <c:pt idx="13286">
                  <c:v>-34.091776000000003</c:v>
                </c:pt>
                <c:pt idx="13287">
                  <c:v>-34.167324000000001</c:v>
                </c:pt>
                <c:pt idx="13288">
                  <c:v>-34.254018000000002</c:v>
                </c:pt>
                <c:pt idx="13289">
                  <c:v>-34.346857999999997</c:v>
                </c:pt>
                <c:pt idx="13290">
                  <c:v>-34.346857999999997</c:v>
                </c:pt>
                <c:pt idx="13291">
                  <c:v>-34.346857999999997</c:v>
                </c:pt>
                <c:pt idx="13292">
                  <c:v>-34.654088999999999</c:v>
                </c:pt>
                <c:pt idx="13293">
                  <c:v>-34.654088999999999</c:v>
                </c:pt>
                <c:pt idx="13294">
                  <c:v>-35.056215000000002</c:v>
                </c:pt>
                <c:pt idx="13295">
                  <c:v>-35.16339</c:v>
                </c:pt>
                <c:pt idx="13296">
                  <c:v>-35.273240999999999</c:v>
                </c:pt>
                <c:pt idx="13297">
                  <c:v>-35.378208000000001</c:v>
                </c:pt>
                <c:pt idx="13298">
                  <c:v>-35.378208000000001</c:v>
                </c:pt>
                <c:pt idx="13299">
                  <c:v>-35.871845</c:v>
                </c:pt>
                <c:pt idx="13300">
                  <c:v>-35.871845</c:v>
                </c:pt>
                <c:pt idx="13301">
                  <c:v>-35.871845</c:v>
                </c:pt>
                <c:pt idx="13302">
                  <c:v>-36.131675999999999</c:v>
                </c:pt>
                <c:pt idx="13303">
                  <c:v>-36.181778999999999</c:v>
                </c:pt>
                <c:pt idx="13304">
                  <c:v>-36.221446999999998</c:v>
                </c:pt>
                <c:pt idx="13305">
                  <c:v>-36.250351999999999</c:v>
                </c:pt>
                <c:pt idx="13306">
                  <c:v>-36.250351999999999</c:v>
                </c:pt>
                <c:pt idx="13307">
                  <c:v>-36.294581999999998</c:v>
                </c:pt>
                <c:pt idx="13308">
                  <c:v>-36.294581999999998</c:v>
                </c:pt>
                <c:pt idx="13309">
                  <c:v>-36.294581999999998</c:v>
                </c:pt>
                <c:pt idx="13310">
                  <c:v>-36.242165999999997</c:v>
                </c:pt>
                <c:pt idx="13311">
                  <c:v>-36.199379999999998</c:v>
                </c:pt>
                <c:pt idx="13312">
                  <c:v>-36.145722999999997</c:v>
                </c:pt>
                <c:pt idx="13313">
                  <c:v>-36.082059999999998</c:v>
                </c:pt>
                <c:pt idx="13314">
                  <c:v>-36.082059999999998</c:v>
                </c:pt>
                <c:pt idx="13315">
                  <c:v>-35.831828999999999</c:v>
                </c:pt>
                <c:pt idx="13316">
                  <c:v>-35.831828999999999</c:v>
                </c:pt>
                <c:pt idx="13317">
                  <c:v>-35.831828999999999</c:v>
                </c:pt>
                <c:pt idx="13318">
                  <c:v>-35.498662000000003</c:v>
                </c:pt>
                <c:pt idx="13319">
                  <c:v>-35.391281999999997</c:v>
                </c:pt>
                <c:pt idx="13320">
                  <c:v>-35.279463</c:v>
                </c:pt>
                <c:pt idx="13321">
                  <c:v>-35.163823000000001</c:v>
                </c:pt>
                <c:pt idx="13322">
                  <c:v>-35.163823000000001</c:v>
                </c:pt>
                <c:pt idx="13323">
                  <c:v>-34.757117000000001</c:v>
                </c:pt>
                <c:pt idx="13324">
                  <c:v>-34.757117000000001</c:v>
                </c:pt>
                <c:pt idx="13325">
                  <c:v>-34.757117000000001</c:v>
                </c:pt>
                <c:pt idx="13326">
                  <c:v>-33.938437999999998</c:v>
                </c:pt>
                <c:pt idx="13327">
                  <c:v>-33.938437999999998</c:v>
                </c:pt>
                <c:pt idx="13328">
                  <c:v>-33.938437999999998</c:v>
                </c:pt>
                <c:pt idx="13329">
                  <c:v>-33.502935000000001</c:v>
                </c:pt>
                <c:pt idx="13330">
                  <c:v>-33.502935000000001</c:v>
                </c:pt>
                <c:pt idx="13331">
                  <c:v>-33.502935000000001</c:v>
                </c:pt>
                <c:pt idx="13332">
                  <c:v>-33.304293999999999</c:v>
                </c:pt>
                <c:pt idx="13333">
                  <c:v>-33.184254000000003</c:v>
                </c:pt>
                <c:pt idx="13334">
                  <c:v>-32.852398000000001</c:v>
                </c:pt>
                <c:pt idx="13335">
                  <c:v>-32.748618</c:v>
                </c:pt>
                <c:pt idx="13336">
                  <c:v>-32.748618</c:v>
                </c:pt>
                <c:pt idx="13337">
                  <c:v>-32.748618</c:v>
                </c:pt>
                <c:pt idx="13338">
                  <c:v>-32.401617000000002</c:v>
                </c:pt>
                <c:pt idx="13339">
                  <c:v>-32.401617000000002</c:v>
                </c:pt>
                <c:pt idx="13340">
                  <c:v>-32.401617000000002</c:v>
                </c:pt>
                <c:pt idx="13341">
                  <c:v>-32.401617000000002</c:v>
                </c:pt>
                <c:pt idx="13342">
                  <c:v>-32.093744000000001</c:v>
                </c:pt>
                <c:pt idx="13343">
                  <c:v>-32.020560000000003</c:v>
                </c:pt>
                <c:pt idx="13344">
                  <c:v>-31.951324</c:v>
                </c:pt>
                <c:pt idx="13345">
                  <c:v>-31.886952000000001</c:v>
                </c:pt>
                <c:pt idx="13346">
                  <c:v>-31.886952000000001</c:v>
                </c:pt>
                <c:pt idx="13347">
                  <c:v>-31.886952000000001</c:v>
                </c:pt>
                <c:pt idx="13348">
                  <c:v>-31.886952000000001</c:v>
                </c:pt>
                <c:pt idx="13349">
                  <c:v>-31.671571</c:v>
                </c:pt>
                <c:pt idx="13350">
                  <c:v>-31.671571</c:v>
                </c:pt>
                <c:pt idx="13351">
                  <c:v>-31.641622999999999</c:v>
                </c:pt>
                <c:pt idx="13352">
                  <c:v>-31.590854</c:v>
                </c:pt>
                <c:pt idx="13353">
                  <c:v>-31.544172</c:v>
                </c:pt>
                <c:pt idx="13354">
                  <c:v>-31.501587000000001</c:v>
                </c:pt>
                <c:pt idx="13355">
                  <c:v>-31.464784000000002</c:v>
                </c:pt>
                <c:pt idx="13356">
                  <c:v>-31.429638000000001</c:v>
                </c:pt>
                <c:pt idx="13357">
                  <c:v>-31.398593999999999</c:v>
                </c:pt>
                <c:pt idx="13358">
                  <c:v>-31.287016999999999</c:v>
                </c:pt>
                <c:pt idx="13359">
                  <c:v>-31.287016999999999</c:v>
                </c:pt>
                <c:pt idx="13360">
                  <c:v>-31.25272</c:v>
                </c:pt>
                <c:pt idx="13361">
                  <c:v>-31.236252</c:v>
                </c:pt>
                <c:pt idx="13362">
                  <c:v>-31.224924000000001</c:v>
                </c:pt>
                <c:pt idx="13363">
                  <c:v>-31.220241999999999</c:v>
                </c:pt>
                <c:pt idx="13364">
                  <c:v>-31.222943999999998</c:v>
                </c:pt>
                <c:pt idx="13365">
                  <c:v>-31.233511</c:v>
                </c:pt>
                <c:pt idx="13366">
                  <c:v>-31.305838000000001</c:v>
                </c:pt>
                <c:pt idx="13367">
                  <c:v>-31.322391</c:v>
                </c:pt>
                <c:pt idx="13368">
                  <c:v>-31.349495999999998</c:v>
                </c:pt>
                <c:pt idx="13369">
                  <c:v>-31.39039</c:v>
                </c:pt>
                <c:pt idx="13370">
                  <c:v>-31.438396999999998</c:v>
                </c:pt>
                <c:pt idx="13371">
                  <c:v>-31.490705999999999</c:v>
                </c:pt>
                <c:pt idx="13372">
                  <c:v>-31.551276000000001</c:v>
                </c:pt>
                <c:pt idx="13373">
                  <c:v>-31.617242000000001</c:v>
                </c:pt>
                <c:pt idx="13374">
                  <c:v>-32.242435999999998</c:v>
                </c:pt>
                <c:pt idx="13375">
                  <c:v>-32.242435999999998</c:v>
                </c:pt>
                <c:pt idx="13376">
                  <c:v>-32.334867000000003</c:v>
                </c:pt>
                <c:pt idx="13377">
                  <c:v>-32.406519000000003</c:v>
                </c:pt>
                <c:pt idx="13378">
                  <c:v>-32.471947</c:v>
                </c:pt>
                <c:pt idx="13379">
                  <c:v>-32.534973999999998</c:v>
                </c:pt>
                <c:pt idx="13380">
                  <c:v>-32.590811000000002</c:v>
                </c:pt>
                <c:pt idx="13381">
                  <c:v>-32.638168</c:v>
                </c:pt>
                <c:pt idx="13382">
                  <c:v>-32.752977000000001</c:v>
                </c:pt>
                <c:pt idx="13383">
                  <c:v>-32.771636999999998</c:v>
                </c:pt>
                <c:pt idx="13384">
                  <c:v>-32.787787999999999</c:v>
                </c:pt>
                <c:pt idx="13385">
                  <c:v>-32.792949999999998</c:v>
                </c:pt>
                <c:pt idx="13386">
                  <c:v>-32.787548000000001</c:v>
                </c:pt>
                <c:pt idx="13387">
                  <c:v>-32.77223</c:v>
                </c:pt>
                <c:pt idx="13388">
                  <c:v>-32.746951000000003</c:v>
                </c:pt>
                <c:pt idx="13389">
                  <c:v>-32.712670000000003</c:v>
                </c:pt>
                <c:pt idx="13390">
                  <c:v>-32.559221999999998</c:v>
                </c:pt>
                <c:pt idx="13391">
                  <c:v>-32.531295</c:v>
                </c:pt>
                <c:pt idx="13392">
                  <c:v>-32.475304000000001</c:v>
                </c:pt>
                <c:pt idx="13393">
                  <c:v>-32.412533000000003</c:v>
                </c:pt>
                <c:pt idx="13394">
                  <c:v>-32.344870999999998</c:v>
                </c:pt>
                <c:pt idx="13395">
                  <c:v>-32.276808000000003</c:v>
                </c:pt>
                <c:pt idx="13396">
                  <c:v>-32.202548999999998</c:v>
                </c:pt>
                <c:pt idx="13397">
                  <c:v>-32.126939999999998</c:v>
                </c:pt>
                <c:pt idx="13398">
                  <c:v>-31.859736000000002</c:v>
                </c:pt>
                <c:pt idx="13399">
                  <c:v>-31.81521</c:v>
                </c:pt>
                <c:pt idx="13400">
                  <c:v>-31.746151999999999</c:v>
                </c:pt>
                <c:pt idx="13401">
                  <c:v>-31.677568000000001</c:v>
                </c:pt>
                <c:pt idx="13402">
                  <c:v>-31.614276</c:v>
                </c:pt>
                <c:pt idx="13403">
                  <c:v>-31.557569999999998</c:v>
                </c:pt>
                <c:pt idx="13404">
                  <c:v>-31.508773000000001</c:v>
                </c:pt>
                <c:pt idx="13405">
                  <c:v>-31.46855</c:v>
                </c:pt>
                <c:pt idx="13406">
                  <c:v>-31.350199</c:v>
                </c:pt>
                <c:pt idx="13407">
                  <c:v>-31.340351999999999</c:v>
                </c:pt>
                <c:pt idx="13408">
                  <c:v>-31.329086</c:v>
                </c:pt>
                <c:pt idx="13409">
                  <c:v>-31.327345999999999</c:v>
                </c:pt>
                <c:pt idx="13410">
                  <c:v>-31.334761</c:v>
                </c:pt>
                <c:pt idx="13411">
                  <c:v>-31.351139</c:v>
                </c:pt>
                <c:pt idx="13412">
                  <c:v>-31.375651999999999</c:v>
                </c:pt>
                <c:pt idx="13413">
                  <c:v>-31.407651999999999</c:v>
                </c:pt>
                <c:pt idx="13414">
                  <c:v>-31.521588000000001</c:v>
                </c:pt>
                <c:pt idx="13415">
                  <c:v>-31.550227</c:v>
                </c:pt>
                <c:pt idx="13416">
                  <c:v>-31.600180999999999</c:v>
                </c:pt>
                <c:pt idx="13417">
                  <c:v>-31.65448</c:v>
                </c:pt>
                <c:pt idx="13418">
                  <c:v>-31.712235</c:v>
                </c:pt>
                <c:pt idx="13419">
                  <c:v>-31.772326</c:v>
                </c:pt>
                <c:pt idx="13420">
                  <c:v>-31.831631999999999</c:v>
                </c:pt>
                <c:pt idx="13421">
                  <c:v>-31.894400999999998</c:v>
                </c:pt>
                <c:pt idx="13422">
                  <c:v>-32.091256000000001</c:v>
                </c:pt>
                <c:pt idx="13423">
                  <c:v>-32.13044</c:v>
                </c:pt>
                <c:pt idx="13424">
                  <c:v>-32.191834999999998</c:v>
                </c:pt>
                <c:pt idx="13425">
                  <c:v>-32.252017000000002</c:v>
                </c:pt>
                <c:pt idx="13426">
                  <c:v>-32.310425000000002</c:v>
                </c:pt>
                <c:pt idx="13427">
                  <c:v>-32.366393000000002</c:v>
                </c:pt>
                <c:pt idx="13428">
                  <c:v>-32.421371000000001</c:v>
                </c:pt>
                <c:pt idx="13429">
                  <c:v>-32.472352000000001</c:v>
                </c:pt>
                <c:pt idx="13430">
                  <c:v>-32.780382000000003</c:v>
                </c:pt>
                <c:pt idx="13431">
                  <c:v>-32.809260999999999</c:v>
                </c:pt>
                <c:pt idx="13432">
                  <c:v>-32.848770999999999</c:v>
                </c:pt>
                <c:pt idx="13433">
                  <c:v>-32.894404000000002</c:v>
                </c:pt>
                <c:pt idx="13434">
                  <c:v>-32.937730999999999</c:v>
                </c:pt>
                <c:pt idx="13435">
                  <c:v>-32.980491999999998</c:v>
                </c:pt>
                <c:pt idx="13436">
                  <c:v>-33.020622000000003</c:v>
                </c:pt>
                <c:pt idx="13437">
                  <c:v>-33.061739000000003</c:v>
                </c:pt>
                <c:pt idx="13438">
                  <c:v>-33.195625999999997</c:v>
                </c:pt>
                <c:pt idx="13439">
                  <c:v>-33.218868999999998</c:v>
                </c:pt>
                <c:pt idx="13440">
                  <c:v>-33.253864</c:v>
                </c:pt>
                <c:pt idx="13441">
                  <c:v>-33.293574</c:v>
                </c:pt>
                <c:pt idx="13442">
                  <c:v>-33.333210000000001</c:v>
                </c:pt>
                <c:pt idx="13443">
                  <c:v>-33.371229</c:v>
                </c:pt>
                <c:pt idx="13444">
                  <c:v>-33.410910000000001</c:v>
                </c:pt>
                <c:pt idx="13445">
                  <c:v>-33.450662999999999</c:v>
                </c:pt>
                <c:pt idx="13446">
                  <c:v>-33.573833999999998</c:v>
                </c:pt>
                <c:pt idx="13447">
                  <c:v>-33.600411000000001</c:v>
                </c:pt>
                <c:pt idx="13448">
                  <c:v>-33.639254999999999</c:v>
                </c:pt>
                <c:pt idx="13449">
                  <c:v>-33.678263999999999</c:v>
                </c:pt>
                <c:pt idx="13450">
                  <c:v>-33.716746000000001</c:v>
                </c:pt>
                <c:pt idx="13451">
                  <c:v>-33.753039999999999</c:v>
                </c:pt>
                <c:pt idx="13452">
                  <c:v>-33.790162000000002</c:v>
                </c:pt>
                <c:pt idx="13453">
                  <c:v>-33.826501</c:v>
                </c:pt>
                <c:pt idx="13454">
                  <c:v>-34.025776</c:v>
                </c:pt>
                <c:pt idx="13455">
                  <c:v>-34.025776</c:v>
                </c:pt>
                <c:pt idx="13456">
                  <c:v>-34.056331</c:v>
                </c:pt>
                <c:pt idx="13457">
                  <c:v>-34.087451000000001</c:v>
                </c:pt>
                <c:pt idx="13458">
                  <c:v>-34.117460999999999</c:v>
                </c:pt>
                <c:pt idx="13459">
                  <c:v>-34.147233999999997</c:v>
                </c:pt>
                <c:pt idx="13460">
                  <c:v>-34.147233999999997</c:v>
                </c:pt>
                <c:pt idx="13461">
                  <c:v>-34.237575999999997</c:v>
                </c:pt>
                <c:pt idx="13462">
                  <c:v>-34.3108</c:v>
                </c:pt>
                <c:pt idx="13463">
                  <c:v>-34.3108</c:v>
                </c:pt>
                <c:pt idx="13464">
                  <c:v>-34.337826</c:v>
                </c:pt>
                <c:pt idx="13465">
                  <c:v>-34.364409000000002</c:v>
                </c:pt>
                <c:pt idx="13466">
                  <c:v>-34.390566999999997</c:v>
                </c:pt>
                <c:pt idx="13467">
                  <c:v>-34.416339000000001</c:v>
                </c:pt>
                <c:pt idx="13468">
                  <c:v>-34.416339000000001</c:v>
                </c:pt>
                <c:pt idx="13469">
                  <c:v>-34.494596000000001</c:v>
                </c:pt>
                <c:pt idx="13470">
                  <c:v>-34.558929999999997</c:v>
                </c:pt>
                <c:pt idx="13471">
                  <c:v>-34.558929999999997</c:v>
                </c:pt>
                <c:pt idx="13472">
                  <c:v>-34.582676999999997</c:v>
                </c:pt>
                <c:pt idx="13473">
                  <c:v>-34.605933999999998</c:v>
                </c:pt>
                <c:pt idx="13474">
                  <c:v>-34.628667999999998</c:v>
                </c:pt>
                <c:pt idx="13475">
                  <c:v>-34.649966999999997</c:v>
                </c:pt>
                <c:pt idx="13476">
                  <c:v>-34.649966999999997</c:v>
                </c:pt>
                <c:pt idx="13477">
                  <c:v>-34.715960000000003</c:v>
                </c:pt>
                <c:pt idx="13478">
                  <c:v>-34.769888999999999</c:v>
                </c:pt>
                <c:pt idx="13479">
                  <c:v>-34.789006999999998</c:v>
                </c:pt>
                <c:pt idx="13480">
                  <c:v>-34.789006999999998</c:v>
                </c:pt>
                <c:pt idx="13481">
                  <c:v>-34.806820999999999</c:v>
                </c:pt>
                <c:pt idx="13482">
                  <c:v>-34.824801000000001</c:v>
                </c:pt>
                <c:pt idx="13483">
                  <c:v>-34.842227999999999</c:v>
                </c:pt>
                <c:pt idx="13484">
                  <c:v>-34.842227999999999</c:v>
                </c:pt>
                <c:pt idx="13485">
                  <c:v>-34.892837999999998</c:v>
                </c:pt>
                <c:pt idx="13486">
                  <c:v>-34.933729</c:v>
                </c:pt>
                <c:pt idx="13487">
                  <c:v>-34.948324999999997</c:v>
                </c:pt>
                <c:pt idx="13488">
                  <c:v>-34.962459000000003</c:v>
                </c:pt>
                <c:pt idx="13489">
                  <c:v>-34.976148000000002</c:v>
                </c:pt>
                <c:pt idx="13490">
                  <c:v>-34.989409999999999</c:v>
                </c:pt>
                <c:pt idx="13491">
                  <c:v>-34.989409999999999</c:v>
                </c:pt>
                <c:pt idx="13492">
                  <c:v>-34.989409999999999</c:v>
                </c:pt>
                <c:pt idx="13493">
                  <c:v>-35.027164999999997</c:v>
                </c:pt>
                <c:pt idx="13494">
                  <c:v>-35.058906</c:v>
                </c:pt>
                <c:pt idx="13495">
                  <c:v>-35.070144999999997</c:v>
                </c:pt>
                <c:pt idx="13496">
                  <c:v>-35.081052999999997</c:v>
                </c:pt>
                <c:pt idx="13497">
                  <c:v>-35.091276000000001</c:v>
                </c:pt>
                <c:pt idx="13498">
                  <c:v>-35.101616999999997</c:v>
                </c:pt>
                <c:pt idx="13499">
                  <c:v>-35.101616999999997</c:v>
                </c:pt>
                <c:pt idx="13500">
                  <c:v>-35.101616999999997</c:v>
                </c:pt>
                <c:pt idx="13501">
                  <c:v>-35.130291999999997</c:v>
                </c:pt>
                <c:pt idx="13502">
                  <c:v>-35.156291000000003</c:v>
                </c:pt>
                <c:pt idx="13503">
                  <c:v>-35.165925000000001</c:v>
                </c:pt>
                <c:pt idx="13504">
                  <c:v>-35.175826999999998</c:v>
                </c:pt>
                <c:pt idx="13505">
                  <c:v>-35.185943000000002</c:v>
                </c:pt>
                <c:pt idx="13506">
                  <c:v>-35.196326999999997</c:v>
                </c:pt>
                <c:pt idx="13507">
                  <c:v>-35.196326999999997</c:v>
                </c:pt>
                <c:pt idx="13508">
                  <c:v>-35.196326999999997</c:v>
                </c:pt>
                <c:pt idx="13509">
                  <c:v>-35.227200000000003</c:v>
                </c:pt>
                <c:pt idx="13510">
                  <c:v>-35.257537999999997</c:v>
                </c:pt>
                <c:pt idx="13511">
                  <c:v>-35.269654000000003</c:v>
                </c:pt>
                <c:pt idx="13512">
                  <c:v>-35.281557999999997</c:v>
                </c:pt>
                <c:pt idx="13513">
                  <c:v>-35.294550000000001</c:v>
                </c:pt>
                <c:pt idx="13514">
                  <c:v>-35.308019000000002</c:v>
                </c:pt>
                <c:pt idx="13515">
                  <c:v>-35.308019000000002</c:v>
                </c:pt>
                <c:pt idx="13516">
                  <c:v>-35.308019000000002</c:v>
                </c:pt>
                <c:pt idx="13517">
                  <c:v>-35.349947</c:v>
                </c:pt>
                <c:pt idx="13518">
                  <c:v>-35.389865999999998</c:v>
                </c:pt>
                <c:pt idx="13519">
                  <c:v>-35.405785000000002</c:v>
                </c:pt>
                <c:pt idx="13520">
                  <c:v>-35.421925999999999</c:v>
                </c:pt>
                <c:pt idx="13521">
                  <c:v>-35.438707999999998</c:v>
                </c:pt>
                <c:pt idx="13522">
                  <c:v>-35.455212000000003</c:v>
                </c:pt>
                <c:pt idx="13523">
                  <c:v>-35.455212000000003</c:v>
                </c:pt>
                <c:pt idx="13524">
                  <c:v>-35.455212000000003</c:v>
                </c:pt>
                <c:pt idx="13525">
                  <c:v>-35.455212000000003</c:v>
                </c:pt>
                <c:pt idx="13526">
                  <c:v>-35.521050000000002</c:v>
                </c:pt>
                <c:pt idx="13527">
                  <c:v>-35.539133</c:v>
                </c:pt>
                <c:pt idx="13528">
                  <c:v>-35.556821999999997</c:v>
                </c:pt>
                <c:pt idx="13529">
                  <c:v>-35.575662000000001</c:v>
                </c:pt>
                <c:pt idx="13530">
                  <c:v>-35.594970000000004</c:v>
                </c:pt>
                <c:pt idx="13531">
                  <c:v>-35.614806000000002</c:v>
                </c:pt>
                <c:pt idx="13532">
                  <c:v>-35.635207999999999</c:v>
                </c:pt>
                <c:pt idx="13533">
                  <c:v>-35.635207999999999</c:v>
                </c:pt>
                <c:pt idx="13534">
                  <c:v>-35.700678000000003</c:v>
                </c:pt>
                <c:pt idx="13535">
                  <c:v>-35.714356000000002</c:v>
                </c:pt>
                <c:pt idx="13536">
                  <c:v>-35.759194999999998</c:v>
                </c:pt>
                <c:pt idx="13537">
                  <c:v>-35.781728000000001</c:v>
                </c:pt>
                <c:pt idx="13538">
                  <c:v>-35.805818000000002</c:v>
                </c:pt>
                <c:pt idx="13539">
                  <c:v>-35.830446999999999</c:v>
                </c:pt>
                <c:pt idx="13540">
                  <c:v>-35.855555000000003</c:v>
                </c:pt>
                <c:pt idx="13541">
                  <c:v>-35.855555000000003</c:v>
                </c:pt>
                <c:pt idx="13542">
                  <c:v>-35.935968000000003</c:v>
                </c:pt>
                <c:pt idx="13543">
                  <c:v>-35.951965999999999</c:v>
                </c:pt>
                <c:pt idx="13544">
                  <c:v>-36.003875999999998</c:v>
                </c:pt>
                <c:pt idx="13545">
                  <c:v>-36.029978999999997</c:v>
                </c:pt>
                <c:pt idx="13546">
                  <c:v>-36.054986999999997</c:v>
                </c:pt>
                <c:pt idx="13547">
                  <c:v>-36.081023000000002</c:v>
                </c:pt>
                <c:pt idx="13548">
                  <c:v>-36.107047999999999</c:v>
                </c:pt>
                <c:pt idx="13549">
                  <c:v>-36.107047999999999</c:v>
                </c:pt>
                <c:pt idx="13550">
                  <c:v>-36.188544</c:v>
                </c:pt>
                <c:pt idx="13551">
                  <c:v>-36.204327999999997</c:v>
                </c:pt>
                <c:pt idx="13552">
                  <c:v>-36.254159999999999</c:v>
                </c:pt>
                <c:pt idx="13553">
                  <c:v>-36.278547000000003</c:v>
                </c:pt>
                <c:pt idx="13554">
                  <c:v>-36.301507999999998</c:v>
                </c:pt>
                <c:pt idx="13555">
                  <c:v>-36.324658999999997</c:v>
                </c:pt>
                <c:pt idx="13556">
                  <c:v>-36.347577999999999</c:v>
                </c:pt>
                <c:pt idx="13557">
                  <c:v>-36.347577999999999</c:v>
                </c:pt>
                <c:pt idx="13558">
                  <c:v>-36.463121000000001</c:v>
                </c:pt>
                <c:pt idx="13559">
                  <c:v>-36.47542</c:v>
                </c:pt>
                <c:pt idx="13560">
                  <c:v>-36.509799000000001</c:v>
                </c:pt>
                <c:pt idx="13561">
                  <c:v>-36.527996999999999</c:v>
                </c:pt>
                <c:pt idx="13562">
                  <c:v>-36.544207999999998</c:v>
                </c:pt>
                <c:pt idx="13563">
                  <c:v>-36.560229999999997</c:v>
                </c:pt>
                <c:pt idx="13564">
                  <c:v>-36.575108999999998</c:v>
                </c:pt>
                <c:pt idx="13565">
                  <c:v>-36.575108999999998</c:v>
                </c:pt>
                <c:pt idx="13566">
                  <c:v>-36.615588000000002</c:v>
                </c:pt>
                <c:pt idx="13567">
                  <c:v>-36.6342</c:v>
                </c:pt>
                <c:pt idx="13568">
                  <c:v>-36.643483000000003</c:v>
                </c:pt>
                <c:pt idx="13569">
                  <c:v>-36.651476000000002</c:v>
                </c:pt>
                <c:pt idx="13570">
                  <c:v>-36.65795</c:v>
                </c:pt>
                <c:pt idx="13571">
                  <c:v>-36.663330999999999</c:v>
                </c:pt>
                <c:pt idx="13572">
                  <c:v>-36.667552000000001</c:v>
                </c:pt>
                <c:pt idx="13573">
                  <c:v>-36.667552000000001</c:v>
                </c:pt>
                <c:pt idx="13574">
                  <c:v>-36.673048999999999</c:v>
                </c:pt>
                <c:pt idx="13575">
                  <c:v>-36.675342999999998</c:v>
                </c:pt>
                <c:pt idx="13576">
                  <c:v>-36.675122000000002</c:v>
                </c:pt>
                <c:pt idx="13577">
                  <c:v>-36.674301</c:v>
                </c:pt>
                <c:pt idx="13578">
                  <c:v>-36.672756999999997</c:v>
                </c:pt>
                <c:pt idx="13579">
                  <c:v>-36.670738999999998</c:v>
                </c:pt>
                <c:pt idx="13580">
                  <c:v>-36.668362999999999</c:v>
                </c:pt>
                <c:pt idx="13581">
                  <c:v>-36.668362999999999</c:v>
                </c:pt>
                <c:pt idx="13582">
                  <c:v>-36.645392000000001</c:v>
                </c:pt>
                <c:pt idx="13583">
                  <c:v>-36.641866999999998</c:v>
                </c:pt>
                <c:pt idx="13584">
                  <c:v>-36.638055000000001</c:v>
                </c:pt>
                <c:pt idx="13585">
                  <c:v>-36.634117000000003</c:v>
                </c:pt>
                <c:pt idx="13586">
                  <c:v>-36.630253000000003</c:v>
                </c:pt>
                <c:pt idx="13587">
                  <c:v>-36.630253000000003</c:v>
                </c:pt>
                <c:pt idx="13588">
                  <c:v>-36.630253000000003</c:v>
                </c:pt>
                <c:pt idx="13589">
                  <c:v>-36.610866999999999</c:v>
                </c:pt>
                <c:pt idx="13590">
                  <c:v>-36.603141000000001</c:v>
                </c:pt>
                <c:pt idx="13591">
                  <c:v>-36.599651999999999</c:v>
                </c:pt>
                <c:pt idx="13592">
                  <c:v>-36.596017000000003</c:v>
                </c:pt>
                <c:pt idx="13593">
                  <c:v>-36.592159000000002</c:v>
                </c:pt>
                <c:pt idx="13594">
                  <c:v>-36.588011000000002</c:v>
                </c:pt>
                <c:pt idx="13595">
                  <c:v>-36.588011000000002</c:v>
                </c:pt>
                <c:pt idx="13596">
                  <c:v>-36.588011000000002</c:v>
                </c:pt>
                <c:pt idx="13597">
                  <c:v>-36.563130000000001</c:v>
                </c:pt>
                <c:pt idx="13598">
                  <c:v>-36.535775999999998</c:v>
                </c:pt>
                <c:pt idx="13599">
                  <c:v>-36.532013999999997</c:v>
                </c:pt>
                <c:pt idx="13600">
                  <c:v>-36.528168999999998</c:v>
                </c:pt>
                <c:pt idx="13601">
                  <c:v>-36.528168999999998</c:v>
                </c:pt>
                <c:pt idx="13602">
                  <c:v>-36.528168999999998</c:v>
                </c:pt>
                <c:pt idx="13603">
                  <c:v>-36.500145000000003</c:v>
                </c:pt>
                <c:pt idx="13604">
                  <c:v>-36.500145000000003</c:v>
                </c:pt>
                <c:pt idx="13605">
                  <c:v>-36.496957000000002</c:v>
                </c:pt>
                <c:pt idx="13606">
                  <c:v>-36.461432000000002</c:v>
                </c:pt>
                <c:pt idx="13607">
                  <c:v>-36.462890000000002</c:v>
                </c:pt>
                <c:pt idx="13608">
                  <c:v>-36.461077000000003</c:v>
                </c:pt>
                <c:pt idx="13609">
                  <c:v>-36.458989000000003</c:v>
                </c:pt>
                <c:pt idx="13610">
                  <c:v>-36.456708999999996</c:v>
                </c:pt>
                <c:pt idx="13611">
                  <c:v>-36.454368000000002</c:v>
                </c:pt>
                <c:pt idx="13612">
                  <c:v>-36.452111000000002</c:v>
                </c:pt>
                <c:pt idx="13613">
                  <c:v>-36.452111000000002</c:v>
                </c:pt>
                <c:pt idx="13614">
                  <c:v>-36.421695</c:v>
                </c:pt>
                <c:pt idx="13615">
                  <c:v>-36.420413000000003</c:v>
                </c:pt>
                <c:pt idx="13616">
                  <c:v>-36.419429999999998</c:v>
                </c:pt>
                <c:pt idx="13617">
                  <c:v>-36.418850999999997</c:v>
                </c:pt>
                <c:pt idx="13618">
                  <c:v>-36.417405000000002</c:v>
                </c:pt>
                <c:pt idx="13619">
                  <c:v>-36.415542000000002</c:v>
                </c:pt>
                <c:pt idx="13620">
                  <c:v>-36.413060000000002</c:v>
                </c:pt>
                <c:pt idx="13621">
                  <c:v>-36.413060000000002</c:v>
                </c:pt>
                <c:pt idx="13622">
                  <c:v>-36.368523000000003</c:v>
                </c:pt>
                <c:pt idx="13623">
                  <c:v>-36.362346000000002</c:v>
                </c:pt>
                <c:pt idx="13624">
                  <c:v>-36.353507999999998</c:v>
                </c:pt>
                <c:pt idx="13625">
                  <c:v>-36.341213000000003</c:v>
                </c:pt>
                <c:pt idx="13626">
                  <c:v>-36.324739000000001</c:v>
                </c:pt>
                <c:pt idx="13627">
                  <c:v>-36.303471999999999</c:v>
                </c:pt>
                <c:pt idx="13628">
                  <c:v>-36.278979999999997</c:v>
                </c:pt>
                <c:pt idx="13629">
                  <c:v>-36.278979999999997</c:v>
                </c:pt>
                <c:pt idx="13630">
                  <c:v>-36.099397000000003</c:v>
                </c:pt>
                <c:pt idx="13631">
                  <c:v>-36.050451000000002</c:v>
                </c:pt>
                <c:pt idx="13632">
                  <c:v>-35.998733999999999</c:v>
                </c:pt>
                <c:pt idx="13633">
                  <c:v>-35.937609000000002</c:v>
                </c:pt>
                <c:pt idx="13634">
                  <c:v>-35.870542999999998</c:v>
                </c:pt>
                <c:pt idx="13635">
                  <c:v>-35.797749000000003</c:v>
                </c:pt>
                <c:pt idx="13636">
                  <c:v>-35.719459999999998</c:v>
                </c:pt>
                <c:pt idx="13637">
                  <c:v>-35.719459999999998</c:v>
                </c:pt>
                <c:pt idx="13638">
                  <c:v>-35.332695000000001</c:v>
                </c:pt>
                <c:pt idx="13639">
                  <c:v>-35.233016999999997</c:v>
                </c:pt>
                <c:pt idx="13640">
                  <c:v>-35.129714</c:v>
                </c:pt>
                <c:pt idx="13641">
                  <c:v>-35.023960000000002</c:v>
                </c:pt>
                <c:pt idx="13642">
                  <c:v>-34.918216000000001</c:v>
                </c:pt>
                <c:pt idx="13643">
                  <c:v>-34.806542999999998</c:v>
                </c:pt>
                <c:pt idx="13644">
                  <c:v>-34.695864</c:v>
                </c:pt>
                <c:pt idx="13645">
                  <c:v>-34.695864</c:v>
                </c:pt>
                <c:pt idx="13646">
                  <c:v>-34.218288000000001</c:v>
                </c:pt>
                <c:pt idx="13647">
                  <c:v>-34.111919999999998</c:v>
                </c:pt>
                <c:pt idx="13648">
                  <c:v>-34.010911999999998</c:v>
                </c:pt>
                <c:pt idx="13649">
                  <c:v>-33.918185999999999</c:v>
                </c:pt>
                <c:pt idx="13650">
                  <c:v>-33.827232000000002</c:v>
                </c:pt>
                <c:pt idx="13651">
                  <c:v>-33.744549999999997</c:v>
                </c:pt>
                <c:pt idx="13652">
                  <c:v>-33.675089999999997</c:v>
                </c:pt>
                <c:pt idx="13653">
                  <c:v>-33.675089999999997</c:v>
                </c:pt>
                <c:pt idx="13654">
                  <c:v>-33.374948000000003</c:v>
                </c:pt>
                <c:pt idx="13655">
                  <c:v>-33.328398</c:v>
                </c:pt>
                <c:pt idx="13656">
                  <c:v>-33.290512999999997</c:v>
                </c:pt>
                <c:pt idx="13657">
                  <c:v>-33.265320000000003</c:v>
                </c:pt>
                <c:pt idx="13658">
                  <c:v>-33.249274</c:v>
                </c:pt>
                <c:pt idx="13659">
                  <c:v>-33.247706000000001</c:v>
                </c:pt>
                <c:pt idx="13660">
                  <c:v>-33.261262000000002</c:v>
                </c:pt>
                <c:pt idx="13661">
                  <c:v>-33.261262000000002</c:v>
                </c:pt>
                <c:pt idx="13662">
                  <c:v>-33.351996</c:v>
                </c:pt>
                <c:pt idx="13663">
                  <c:v>-33.402974999999998</c:v>
                </c:pt>
                <c:pt idx="13664">
                  <c:v>-33.465966999999999</c:v>
                </c:pt>
                <c:pt idx="13665">
                  <c:v>-33.545785000000002</c:v>
                </c:pt>
                <c:pt idx="13666">
                  <c:v>-33.634746</c:v>
                </c:pt>
                <c:pt idx="13667">
                  <c:v>-33.736548999999997</c:v>
                </c:pt>
                <c:pt idx="13668">
                  <c:v>-33.845272000000001</c:v>
                </c:pt>
                <c:pt idx="13669">
                  <c:v>-33.845272000000001</c:v>
                </c:pt>
                <c:pt idx="13670">
                  <c:v>-34.318286000000001</c:v>
                </c:pt>
                <c:pt idx="13671">
                  <c:v>-34.446241000000001</c:v>
                </c:pt>
                <c:pt idx="13672">
                  <c:v>-34.567487999999997</c:v>
                </c:pt>
                <c:pt idx="13673">
                  <c:v>-34.696263000000002</c:v>
                </c:pt>
                <c:pt idx="13674">
                  <c:v>-34.825274</c:v>
                </c:pt>
                <c:pt idx="13675">
                  <c:v>-34.954059000000001</c:v>
                </c:pt>
                <c:pt idx="13676">
                  <c:v>-35.080474000000002</c:v>
                </c:pt>
                <c:pt idx="13677">
                  <c:v>-35.080474000000002</c:v>
                </c:pt>
                <c:pt idx="13678">
                  <c:v>-35.915030000000002</c:v>
                </c:pt>
                <c:pt idx="13679">
                  <c:v>-36.043047000000001</c:v>
                </c:pt>
                <c:pt idx="13680">
                  <c:v>-36.188512000000003</c:v>
                </c:pt>
                <c:pt idx="13681">
                  <c:v>-36.337349000000003</c:v>
                </c:pt>
                <c:pt idx="13682">
                  <c:v>-36.491591999999997</c:v>
                </c:pt>
                <c:pt idx="13683">
                  <c:v>-36.648752999999999</c:v>
                </c:pt>
                <c:pt idx="13684">
                  <c:v>-36.801504999999999</c:v>
                </c:pt>
                <c:pt idx="13685">
                  <c:v>-36.801504999999999</c:v>
                </c:pt>
                <c:pt idx="13686">
                  <c:v>-37.474640999999998</c:v>
                </c:pt>
                <c:pt idx="13687">
                  <c:v>-37.637281000000002</c:v>
                </c:pt>
                <c:pt idx="13688">
                  <c:v>-37.812185999999997</c:v>
                </c:pt>
                <c:pt idx="13689">
                  <c:v>-37.990648</c:v>
                </c:pt>
                <c:pt idx="13690">
                  <c:v>-38.169328999999998</c:v>
                </c:pt>
                <c:pt idx="13691">
                  <c:v>-38.349701000000003</c:v>
                </c:pt>
                <c:pt idx="13692">
                  <c:v>-38.521645999999997</c:v>
                </c:pt>
                <c:pt idx="13693">
                  <c:v>-38.521645999999997</c:v>
                </c:pt>
                <c:pt idx="13694">
                  <c:v>-39.248911999999997</c:v>
                </c:pt>
                <c:pt idx="13695">
                  <c:v>-39.412875</c:v>
                </c:pt>
                <c:pt idx="13696">
                  <c:v>-39.570219999999999</c:v>
                </c:pt>
                <c:pt idx="13697">
                  <c:v>-39.719374000000002</c:v>
                </c:pt>
                <c:pt idx="13698">
                  <c:v>-39.859273999999999</c:v>
                </c:pt>
                <c:pt idx="13699">
                  <c:v>-39.983553000000001</c:v>
                </c:pt>
                <c:pt idx="13700">
                  <c:v>-40.104109999999999</c:v>
                </c:pt>
                <c:pt idx="13701">
                  <c:v>-40.104109999999999</c:v>
                </c:pt>
                <c:pt idx="13702">
                  <c:v>-40.555124999999997</c:v>
                </c:pt>
                <c:pt idx="13703">
                  <c:v>-40.638685000000002</c:v>
                </c:pt>
                <c:pt idx="13704">
                  <c:v>-40.717275999999998</c:v>
                </c:pt>
                <c:pt idx="13705">
                  <c:v>-40.786873</c:v>
                </c:pt>
                <c:pt idx="13706">
                  <c:v>-40.845145000000002</c:v>
                </c:pt>
                <c:pt idx="13707">
                  <c:v>-40.899146000000002</c:v>
                </c:pt>
                <c:pt idx="13708">
                  <c:v>-40.948259999999998</c:v>
                </c:pt>
                <c:pt idx="13709">
                  <c:v>-40.948259999999998</c:v>
                </c:pt>
                <c:pt idx="13710">
                  <c:v>-41.242524000000003</c:v>
                </c:pt>
                <c:pt idx="13711">
                  <c:v>-41.242524000000003</c:v>
                </c:pt>
                <c:pt idx="13712">
                  <c:v>-41.263672</c:v>
                </c:pt>
                <c:pt idx="13713">
                  <c:v>-41.283624000000003</c:v>
                </c:pt>
                <c:pt idx="13714">
                  <c:v>-41.283624000000003</c:v>
                </c:pt>
                <c:pt idx="13715">
                  <c:v>-41.360104999999997</c:v>
                </c:pt>
                <c:pt idx="13716">
                  <c:v>-41.360104999999997</c:v>
                </c:pt>
                <c:pt idx="13717">
                  <c:v>-41.360104999999997</c:v>
                </c:pt>
                <c:pt idx="13718">
                  <c:v>-41.3977</c:v>
                </c:pt>
                <c:pt idx="13719">
                  <c:v>-41.406806000000003</c:v>
                </c:pt>
                <c:pt idx="13720">
                  <c:v>-41.414538</c:v>
                </c:pt>
                <c:pt idx="13721">
                  <c:v>-41.420414999999998</c:v>
                </c:pt>
                <c:pt idx="13722">
                  <c:v>-41.420414999999998</c:v>
                </c:pt>
                <c:pt idx="13723">
                  <c:v>-41.443066000000002</c:v>
                </c:pt>
                <c:pt idx="13724">
                  <c:v>-41.443066000000002</c:v>
                </c:pt>
                <c:pt idx="13725">
                  <c:v>-41.435023000000001</c:v>
                </c:pt>
                <c:pt idx="13726">
                  <c:v>-41.403565999999998</c:v>
                </c:pt>
                <c:pt idx="13727">
                  <c:v>-41.387318</c:v>
                </c:pt>
                <c:pt idx="13728">
                  <c:v>-41.36759</c:v>
                </c:pt>
                <c:pt idx="13729">
                  <c:v>-41.344132999999999</c:v>
                </c:pt>
                <c:pt idx="13730">
                  <c:v>-41.344132999999999</c:v>
                </c:pt>
                <c:pt idx="13731">
                  <c:v>-41.261152000000003</c:v>
                </c:pt>
                <c:pt idx="13732">
                  <c:v>-41.261152000000003</c:v>
                </c:pt>
                <c:pt idx="13733">
                  <c:v>-41.236787999999997</c:v>
                </c:pt>
                <c:pt idx="13734">
                  <c:v>-41.059624999999997</c:v>
                </c:pt>
                <c:pt idx="13735">
                  <c:v>-41.059624999999997</c:v>
                </c:pt>
                <c:pt idx="13736">
                  <c:v>-41.007710000000003</c:v>
                </c:pt>
                <c:pt idx="13737">
                  <c:v>-40.956420000000001</c:v>
                </c:pt>
                <c:pt idx="13738">
                  <c:v>-40.956420000000001</c:v>
                </c:pt>
                <c:pt idx="13739">
                  <c:v>-40.774858000000002</c:v>
                </c:pt>
                <c:pt idx="13740">
                  <c:v>-40.774858000000002</c:v>
                </c:pt>
                <c:pt idx="13741">
                  <c:v>-40.733564999999999</c:v>
                </c:pt>
                <c:pt idx="13742">
                  <c:v>-40.498621</c:v>
                </c:pt>
                <c:pt idx="13743">
                  <c:v>-40.498621</c:v>
                </c:pt>
                <c:pt idx="13744">
                  <c:v>-40.444367999999997</c:v>
                </c:pt>
                <c:pt idx="13745">
                  <c:v>-40.392707000000001</c:v>
                </c:pt>
                <c:pt idx="13746">
                  <c:v>-40.392707000000001</c:v>
                </c:pt>
                <c:pt idx="13747">
                  <c:v>-40.220756999999999</c:v>
                </c:pt>
                <c:pt idx="13748">
                  <c:v>-40.220756999999999</c:v>
                </c:pt>
                <c:pt idx="13749">
                  <c:v>-40.190770999999998</c:v>
                </c:pt>
                <c:pt idx="13750">
                  <c:v>-40.004576</c:v>
                </c:pt>
                <c:pt idx="13751">
                  <c:v>-40.004576</c:v>
                </c:pt>
                <c:pt idx="13752">
                  <c:v>-39.961922000000001</c:v>
                </c:pt>
                <c:pt idx="13753">
                  <c:v>-39.916950999999997</c:v>
                </c:pt>
                <c:pt idx="13754">
                  <c:v>-39.916950999999997</c:v>
                </c:pt>
                <c:pt idx="13755">
                  <c:v>-39.743633000000003</c:v>
                </c:pt>
                <c:pt idx="13756">
                  <c:v>-39.743633000000003</c:v>
                </c:pt>
                <c:pt idx="13757">
                  <c:v>-39.710635000000003</c:v>
                </c:pt>
                <c:pt idx="13758">
                  <c:v>-39.484704000000001</c:v>
                </c:pt>
                <c:pt idx="13759">
                  <c:v>-39.484704000000001</c:v>
                </c:pt>
                <c:pt idx="13760">
                  <c:v>-39.421149</c:v>
                </c:pt>
                <c:pt idx="13761">
                  <c:v>-39.354498</c:v>
                </c:pt>
                <c:pt idx="13762">
                  <c:v>-39.354498</c:v>
                </c:pt>
                <c:pt idx="13763">
                  <c:v>-39.098376000000002</c:v>
                </c:pt>
                <c:pt idx="13764">
                  <c:v>-39.098376000000002</c:v>
                </c:pt>
                <c:pt idx="13765">
                  <c:v>-39.050431000000003</c:v>
                </c:pt>
                <c:pt idx="13766">
                  <c:v>-38.692988</c:v>
                </c:pt>
                <c:pt idx="13767">
                  <c:v>-38.692988</c:v>
                </c:pt>
                <c:pt idx="13768">
                  <c:v>-38.593986000000001</c:v>
                </c:pt>
                <c:pt idx="13769">
                  <c:v>-38.491700999999999</c:v>
                </c:pt>
                <c:pt idx="13770">
                  <c:v>-38.491700999999999</c:v>
                </c:pt>
                <c:pt idx="13771">
                  <c:v>-38.491700999999999</c:v>
                </c:pt>
                <c:pt idx="13772">
                  <c:v>-38.491700999999999</c:v>
                </c:pt>
                <c:pt idx="13773">
                  <c:v>-38.120553000000001</c:v>
                </c:pt>
                <c:pt idx="13774">
                  <c:v>-37.937677999999998</c:v>
                </c:pt>
                <c:pt idx="13775">
                  <c:v>-37.937677999999998</c:v>
                </c:pt>
                <c:pt idx="13776">
                  <c:v>-37.820044000000003</c:v>
                </c:pt>
                <c:pt idx="13777">
                  <c:v>-37.703760000000003</c:v>
                </c:pt>
                <c:pt idx="13778">
                  <c:v>-37.579628</c:v>
                </c:pt>
                <c:pt idx="13779">
                  <c:v>-37.453834999999998</c:v>
                </c:pt>
                <c:pt idx="13780">
                  <c:v>-37.324814000000003</c:v>
                </c:pt>
                <c:pt idx="13781">
                  <c:v>-37.324814000000003</c:v>
                </c:pt>
                <c:pt idx="13782">
                  <c:v>-36.797085000000003</c:v>
                </c:pt>
                <c:pt idx="13783">
                  <c:v>-36.665889</c:v>
                </c:pt>
                <c:pt idx="13784">
                  <c:v>-36.536907999999997</c:v>
                </c:pt>
                <c:pt idx="13785">
                  <c:v>-36.411028999999999</c:v>
                </c:pt>
                <c:pt idx="13786">
                  <c:v>-36.294899000000001</c:v>
                </c:pt>
                <c:pt idx="13787">
                  <c:v>-36.177591</c:v>
                </c:pt>
                <c:pt idx="13788">
                  <c:v>-36.065496000000003</c:v>
                </c:pt>
                <c:pt idx="13789">
                  <c:v>-36.065496000000003</c:v>
                </c:pt>
                <c:pt idx="13790">
                  <c:v>-35.625964000000003</c:v>
                </c:pt>
                <c:pt idx="13791">
                  <c:v>-35.529511999999997</c:v>
                </c:pt>
                <c:pt idx="13792">
                  <c:v>-35.440902000000001</c:v>
                </c:pt>
                <c:pt idx="13793">
                  <c:v>-35.361007999999998</c:v>
                </c:pt>
                <c:pt idx="13794">
                  <c:v>-35.290593000000001</c:v>
                </c:pt>
                <c:pt idx="13795">
                  <c:v>-35.233471999999999</c:v>
                </c:pt>
                <c:pt idx="13796">
                  <c:v>-35.183886000000001</c:v>
                </c:pt>
                <c:pt idx="13797">
                  <c:v>-35.183886000000001</c:v>
                </c:pt>
                <c:pt idx="13798">
                  <c:v>-35.026484000000004</c:v>
                </c:pt>
                <c:pt idx="13799">
                  <c:v>-35.026484000000004</c:v>
                </c:pt>
                <c:pt idx="13800">
                  <c:v>-35.014049999999997</c:v>
                </c:pt>
                <c:pt idx="13801">
                  <c:v>-34.997248999999996</c:v>
                </c:pt>
                <c:pt idx="13802">
                  <c:v>-34.992531999999997</c:v>
                </c:pt>
                <c:pt idx="13803">
                  <c:v>-35.000197999999997</c:v>
                </c:pt>
                <c:pt idx="13804">
                  <c:v>-35.020372999999999</c:v>
                </c:pt>
                <c:pt idx="13805">
                  <c:v>-35.051780000000001</c:v>
                </c:pt>
                <c:pt idx="13806">
                  <c:v>-35.096800000000002</c:v>
                </c:pt>
                <c:pt idx="13807">
                  <c:v>-35.344906999999999</c:v>
                </c:pt>
                <c:pt idx="13808">
                  <c:v>-35.344906999999999</c:v>
                </c:pt>
                <c:pt idx="13809">
                  <c:v>-35.344906999999999</c:v>
                </c:pt>
                <c:pt idx="13810">
                  <c:v>-35.386603999999998</c:v>
                </c:pt>
                <c:pt idx="13811">
                  <c:v>-35.460777999999998</c:v>
                </c:pt>
                <c:pt idx="13812">
                  <c:v>-35.548282</c:v>
                </c:pt>
                <c:pt idx="13813">
                  <c:v>-35.644173000000002</c:v>
                </c:pt>
                <c:pt idx="13814">
                  <c:v>-35.981271999999997</c:v>
                </c:pt>
                <c:pt idx="13815">
                  <c:v>-35.981271999999997</c:v>
                </c:pt>
                <c:pt idx="13816">
                  <c:v>-36.378079999999997</c:v>
                </c:pt>
                <c:pt idx="13817">
                  <c:v>-36.378079999999997</c:v>
                </c:pt>
                <c:pt idx="13818">
                  <c:v>-36.467269999999999</c:v>
                </c:pt>
                <c:pt idx="13819">
                  <c:v>-36.603861000000002</c:v>
                </c:pt>
                <c:pt idx="13820">
                  <c:v>-36.746952</c:v>
                </c:pt>
                <c:pt idx="13821">
                  <c:v>-36.893903000000002</c:v>
                </c:pt>
                <c:pt idx="13822">
                  <c:v>-37.341977</c:v>
                </c:pt>
                <c:pt idx="13823">
                  <c:v>-37.341977</c:v>
                </c:pt>
                <c:pt idx="13824">
                  <c:v>-37.830939000000001</c:v>
                </c:pt>
                <c:pt idx="13825">
                  <c:v>-37.830939000000001</c:v>
                </c:pt>
                <c:pt idx="13826">
                  <c:v>-37.932783999999998</c:v>
                </c:pt>
                <c:pt idx="13827">
                  <c:v>-38.086328000000002</c:v>
                </c:pt>
                <c:pt idx="13828">
                  <c:v>-38.238430000000001</c:v>
                </c:pt>
                <c:pt idx="13829">
                  <c:v>-38.387855000000002</c:v>
                </c:pt>
                <c:pt idx="13830">
                  <c:v>-38.811560999999998</c:v>
                </c:pt>
                <c:pt idx="13831">
                  <c:v>-38.811560999999998</c:v>
                </c:pt>
                <c:pt idx="13832">
                  <c:v>-39.243166000000002</c:v>
                </c:pt>
                <c:pt idx="13833">
                  <c:v>-39.243166000000002</c:v>
                </c:pt>
                <c:pt idx="13834">
                  <c:v>-39.329301000000001</c:v>
                </c:pt>
                <c:pt idx="13835">
                  <c:v>-39.454909999999998</c:v>
                </c:pt>
                <c:pt idx="13836">
                  <c:v>-39.574880999999998</c:v>
                </c:pt>
                <c:pt idx="13837">
                  <c:v>-39.687072999999998</c:v>
                </c:pt>
                <c:pt idx="13838">
                  <c:v>-40.248641999999997</c:v>
                </c:pt>
                <c:pt idx="13839">
                  <c:v>-40.248641999999997</c:v>
                </c:pt>
                <c:pt idx="13840">
                  <c:v>-40.299408999999997</c:v>
                </c:pt>
                <c:pt idx="13841">
                  <c:v>-40.366059</c:v>
                </c:pt>
                <c:pt idx="13842">
                  <c:v>-40.420377999999999</c:v>
                </c:pt>
                <c:pt idx="13843">
                  <c:v>-40.465142</c:v>
                </c:pt>
                <c:pt idx="13844">
                  <c:v>-40.496371000000003</c:v>
                </c:pt>
                <c:pt idx="13845">
                  <c:v>-40.513928999999997</c:v>
                </c:pt>
                <c:pt idx="13846">
                  <c:v>-40.462603000000001</c:v>
                </c:pt>
                <c:pt idx="13847">
                  <c:v>-40.462603000000001</c:v>
                </c:pt>
                <c:pt idx="13848">
                  <c:v>-40.449486999999998</c:v>
                </c:pt>
                <c:pt idx="13849">
                  <c:v>-40.409413999999998</c:v>
                </c:pt>
                <c:pt idx="13850">
                  <c:v>-40.289178999999997</c:v>
                </c:pt>
                <c:pt idx="13851">
                  <c:v>-40.209542999999996</c:v>
                </c:pt>
                <c:pt idx="13852">
                  <c:v>-40.121505999999997</c:v>
                </c:pt>
                <c:pt idx="13853">
                  <c:v>-40.018203</c:v>
                </c:pt>
                <c:pt idx="13854">
                  <c:v>-39.614829</c:v>
                </c:pt>
                <c:pt idx="13855">
                  <c:v>-39.614829</c:v>
                </c:pt>
                <c:pt idx="13856">
                  <c:v>-39.534883999999998</c:v>
                </c:pt>
                <c:pt idx="13857">
                  <c:v>-39.245722000000001</c:v>
                </c:pt>
                <c:pt idx="13858">
                  <c:v>-39.094146000000002</c:v>
                </c:pt>
                <c:pt idx="13859">
                  <c:v>-38.926597000000001</c:v>
                </c:pt>
                <c:pt idx="13860">
                  <c:v>-38.751646999999998</c:v>
                </c:pt>
                <c:pt idx="13861">
                  <c:v>-38.570489000000002</c:v>
                </c:pt>
                <c:pt idx="13862">
                  <c:v>-37.933881</c:v>
                </c:pt>
                <c:pt idx="13863">
                  <c:v>-37.933881</c:v>
                </c:pt>
                <c:pt idx="13864">
                  <c:v>-37.824119000000003</c:v>
                </c:pt>
                <c:pt idx="13865">
                  <c:v>-37.438659000000001</c:v>
                </c:pt>
                <c:pt idx="13866">
                  <c:v>-37.241717999999999</c:v>
                </c:pt>
                <c:pt idx="13867">
                  <c:v>-37.043725999999999</c:v>
                </c:pt>
                <c:pt idx="13868">
                  <c:v>-36.84543</c:v>
                </c:pt>
                <c:pt idx="13869">
                  <c:v>-36.656390000000002</c:v>
                </c:pt>
                <c:pt idx="13870">
                  <c:v>-35.974266999999998</c:v>
                </c:pt>
                <c:pt idx="13871">
                  <c:v>-35.974266999999998</c:v>
                </c:pt>
                <c:pt idx="13872">
                  <c:v>-35.852136000000002</c:v>
                </c:pt>
                <c:pt idx="13873">
                  <c:v>-35.464511999999999</c:v>
                </c:pt>
                <c:pt idx="13874">
                  <c:v>-35.286434</c:v>
                </c:pt>
                <c:pt idx="13875">
                  <c:v>-35.106580000000001</c:v>
                </c:pt>
                <c:pt idx="13876">
                  <c:v>-34.935492000000004</c:v>
                </c:pt>
                <c:pt idx="13877">
                  <c:v>-34.774858999999999</c:v>
                </c:pt>
                <c:pt idx="13878">
                  <c:v>-34.251314000000001</c:v>
                </c:pt>
                <c:pt idx="13879">
                  <c:v>-34.251314000000001</c:v>
                </c:pt>
                <c:pt idx="13880">
                  <c:v>-34.175584000000001</c:v>
                </c:pt>
                <c:pt idx="13881">
                  <c:v>-33.944519999999997</c:v>
                </c:pt>
                <c:pt idx="13882">
                  <c:v>-33.849499000000002</c:v>
                </c:pt>
                <c:pt idx="13883">
                  <c:v>-33.767729000000003</c:v>
                </c:pt>
                <c:pt idx="13884">
                  <c:v>-33.698599000000002</c:v>
                </c:pt>
                <c:pt idx="13885">
                  <c:v>-33.644489</c:v>
                </c:pt>
                <c:pt idx="13886">
                  <c:v>-33.461410000000001</c:v>
                </c:pt>
                <c:pt idx="13887">
                  <c:v>-33.461410000000001</c:v>
                </c:pt>
                <c:pt idx="13888">
                  <c:v>-33.442698999999998</c:v>
                </c:pt>
                <c:pt idx="13889">
                  <c:v>-33.397368999999998</c:v>
                </c:pt>
                <c:pt idx="13890">
                  <c:v>-33.384549</c:v>
                </c:pt>
                <c:pt idx="13891">
                  <c:v>-33.377364999999998</c:v>
                </c:pt>
                <c:pt idx="13892">
                  <c:v>-33.374481000000003</c:v>
                </c:pt>
                <c:pt idx="13893">
                  <c:v>-33.374772</c:v>
                </c:pt>
                <c:pt idx="13894">
                  <c:v>-33.356026999999997</c:v>
                </c:pt>
                <c:pt idx="13895">
                  <c:v>-33.356026999999997</c:v>
                </c:pt>
                <c:pt idx="13896">
                  <c:v>-33.362606</c:v>
                </c:pt>
                <c:pt idx="13897">
                  <c:v>-33.370294999999999</c:v>
                </c:pt>
                <c:pt idx="13898">
                  <c:v>-33.373750999999999</c:v>
                </c:pt>
                <c:pt idx="13899">
                  <c:v>-33.375802</c:v>
                </c:pt>
                <c:pt idx="13900">
                  <c:v>-33.376468000000003</c:v>
                </c:pt>
                <c:pt idx="13901">
                  <c:v>-33.375770000000003</c:v>
                </c:pt>
                <c:pt idx="13902">
                  <c:v>-33.343809</c:v>
                </c:pt>
                <c:pt idx="13903">
                  <c:v>-33.343809</c:v>
                </c:pt>
                <c:pt idx="13904">
                  <c:v>-33.345028999999997</c:v>
                </c:pt>
                <c:pt idx="13905">
                  <c:v>-33.331352000000003</c:v>
                </c:pt>
                <c:pt idx="13906">
                  <c:v>-33.322991000000002</c:v>
                </c:pt>
                <c:pt idx="13907">
                  <c:v>-33.314870999999997</c:v>
                </c:pt>
                <c:pt idx="13908">
                  <c:v>-33.308641000000001</c:v>
                </c:pt>
                <c:pt idx="13909">
                  <c:v>-33.303817000000002</c:v>
                </c:pt>
                <c:pt idx="13910">
                  <c:v>-33.275877000000001</c:v>
                </c:pt>
                <c:pt idx="13911">
                  <c:v>-33.275877000000001</c:v>
                </c:pt>
                <c:pt idx="13912">
                  <c:v>-33.280737999999999</c:v>
                </c:pt>
                <c:pt idx="13913">
                  <c:v>-33.302064999999999</c:v>
                </c:pt>
                <c:pt idx="13914">
                  <c:v>-33.323506999999999</c:v>
                </c:pt>
                <c:pt idx="13915">
                  <c:v>-33.352970999999997</c:v>
                </c:pt>
                <c:pt idx="13916">
                  <c:v>-33.390999000000001</c:v>
                </c:pt>
                <c:pt idx="13917">
                  <c:v>-33.435715999999999</c:v>
                </c:pt>
                <c:pt idx="13918">
                  <c:v>-33.596769000000002</c:v>
                </c:pt>
                <c:pt idx="13919">
                  <c:v>-33.596769000000002</c:v>
                </c:pt>
                <c:pt idx="13920">
                  <c:v>-33.639977999999999</c:v>
                </c:pt>
                <c:pt idx="13921">
                  <c:v>-33.784669999999998</c:v>
                </c:pt>
                <c:pt idx="13922">
                  <c:v>-33.868461000000003</c:v>
                </c:pt>
                <c:pt idx="13923">
                  <c:v>-33.956538000000002</c:v>
                </c:pt>
                <c:pt idx="13924">
                  <c:v>-34.050221999999998</c:v>
                </c:pt>
                <c:pt idx="13925">
                  <c:v>-34.147061999999998</c:v>
                </c:pt>
                <c:pt idx="13926">
                  <c:v>-34.457104000000001</c:v>
                </c:pt>
                <c:pt idx="13927">
                  <c:v>-34.457104000000001</c:v>
                </c:pt>
                <c:pt idx="13928">
                  <c:v>-34.519025999999997</c:v>
                </c:pt>
                <c:pt idx="13929">
                  <c:v>-34.705064</c:v>
                </c:pt>
                <c:pt idx="13930">
                  <c:v>-34.792600999999998</c:v>
                </c:pt>
                <c:pt idx="13931">
                  <c:v>-34.87229</c:v>
                </c:pt>
                <c:pt idx="13932">
                  <c:v>-34.94502</c:v>
                </c:pt>
                <c:pt idx="13933">
                  <c:v>-35.008256000000003</c:v>
                </c:pt>
                <c:pt idx="13934">
                  <c:v>-35.263351999999998</c:v>
                </c:pt>
                <c:pt idx="13935">
                  <c:v>-35.263351999999998</c:v>
                </c:pt>
                <c:pt idx="13936">
                  <c:v>-35.319575</c:v>
                </c:pt>
                <c:pt idx="13937">
                  <c:v>-35.341442000000001</c:v>
                </c:pt>
                <c:pt idx="13938">
                  <c:v>-35.353746999999998</c:v>
                </c:pt>
                <c:pt idx="13939">
                  <c:v>-35.356639000000001</c:v>
                </c:pt>
                <c:pt idx="13940">
                  <c:v>-35.351089000000002</c:v>
                </c:pt>
                <c:pt idx="13941">
                  <c:v>-35.338340000000002</c:v>
                </c:pt>
                <c:pt idx="13942">
                  <c:v>-35.255234000000002</c:v>
                </c:pt>
                <c:pt idx="13943">
                  <c:v>-35.255234000000002</c:v>
                </c:pt>
                <c:pt idx="13944">
                  <c:v>-35.207419999999999</c:v>
                </c:pt>
                <c:pt idx="13945">
                  <c:v>-35.171149</c:v>
                </c:pt>
                <c:pt idx="13946">
                  <c:v>-35.132739999999998</c:v>
                </c:pt>
                <c:pt idx="13947">
                  <c:v>-35.093850000000003</c:v>
                </c:pt>
                <c:pt idx="13948">
                  <c:v>-35.055757999999997</c:v>
                </c:pt>
                <c:pt idx="13949">
                  <c:v>-35.021549999999998</c:v>
                </c:pt>
                <c:pt idx="13950">
                  <c:v>-34.894804999999998</c:v>
                </c:pt>
                <c:pt idx="13951">
                  <c:v>-34.894804999999998</c:v>
                </c:pt>
                <c:pt idx="13952">
                  <c:v>-34.850783</c:v>
                </c:pt>
                <c:pt idx="13953">
                  <c:v>-34.828118000000003</c:v>
                </c:pt>
                <c:pt idx="13954">
                  <c:v>-34.808782000000001</c:v>
                </c:pt>
                <c:pt idx="13955">
                  <c:v>-34.793387000000003</c:v>
                </c:pt>
                <c:pt idx="13956">
                  <c:v>-34.782501000000003</c:v>
                </c:pt>
                <c:pt idx="13957">
                  <c:v>-34.774431999999997</c:v>
                </c:pt>
                <c:pt idx="13958">
                  <c:v>-34.741177999999998</c:v>
                </c:pt>
                <c:pt idx="13959">
                  <c:v>-34.741177999999998</c:v>
                </c:pt>
                <c:pt idx="13960">
                  <c:v>-34.743459000000001</c:v>
                </c:pt>
                <c:pt idx="13961">
                  <c:v>-34.746847000000002</c:v>
                </c:pt>
                <c:pt idx="13962">
                  <c:v>-34.752377000000003</c:v>
                </c:pt>
                <c:pt idx="13963">
                  <c:v>-34.759768999999999</c:v>
                </c:pt>
                <c:pt idx="13964">
                  <c:v>-34.768749</c:v>
                </c:pt>
                <c:pt idx="13965">
                  <c:v>-34.779062000000003</c:v>
                </c:pt>
                <c:pt idx="13966">
                  <c:v>-34.822583000000002</c:v>
                </c:pt>
                <c:pt idx="13967">
                  <c:v>-34.835898</c:v>
                </c:pt>
                <c:pt idx="13968">
                  <c:v>-34.850341999999998</c:v>
                </c:pt>
                <c:pt idx="13969">
                  <c:v>-34.865668999999997</c:v>
                </c:pt>
                <c:pt idx="13970">
                  <c:v>-34.881881999999997</c:v>
                </c:pt>
                <c:pt idx="13971">
                  <c:v>-34.898870000000002</c:v>
                </c:pt>
                <c:pt idx="13972">
                  <c:v>-34.898870000000002</c:v>
                </c:pt>
                <c:pt idx="13973">
                  <c:v>-34.898870000000002</c:v>
                </c:pt>
                <c:pt idx="13974">
                  <c:v>-34.973877000000002</c:v>
                </c:pt>
                <c:pt idx="13975">
                  <c:v>-34.993597000000001</c:v>
                </c:pt>
                <c:pt idx="13976">
                  <c:v>-35.013860000000001</c:v>
                </c:pt>
                <c:pt idx="13977">
                  <c:v>-35.034576999999999</c:v>
                </c:pt>
                <c:pt idx="13978">
                  <c:v>-35.055605999999997</c:v>
                </c:pt>
                <c:pt idx="13979">
                  <c:v>-35.076169999999998</c:v>
                </c:pt>
                <c:pt idx="13980">
                  <c:v>-35.076169999999998</c:v>
                </c:pt>
                <c:pt idx="13981">
                  <c:v>-35.076169999999998</c:v>
                </c:pt>
                <c:pt idx="13982">
                  <c:v>-35.165708000000002</c:v>
                </c:pt>
                <c:pt idx="13983">
                  <c:v>-35.185357000000003</c:v>
                </c:pt>
                <c:pt idx="13984">
                  <c:v>-35.204255000000003</c:v>
                </c:pt>
                <c:pt idx="13985">
                  <c:v>-35.221477</c:v>
                </c:pt>
                <c:pt idx="13986">
                  <c:v>-35.238292999999999</c:v>
                </c:pt>
                <c:pt idx="13987">
                  <c:v>-35.254170000000002</c:v>
                </c:pt>
                <c:pt idx="13988">
                  <c:v>-35.254170000000002</c:v>
                </c:pt>
                <c:pt idx="13989">
                  <c:v>-35.254170000000002</c:v>
                </c:pt>
                <c:pt idx="13990">
                  <c:v>-35.311588999999998</c:v>
                </c:pt>
                <c:pt idx="13991">
                  <c:v>-35.323117000000003</c:v>
                </c:pt>
                <c:pt idx="13992">
                  <c:v>-35.333846000000001</c:v>
                </c:pt>
                <c:pt idx="13993">
                  <c:v>-35.343843999999997</c:v>
                </c:pt>
                <c:pt idx="13994">
                  <c:v>-35.353144999999998</c:v>
                </c:pt>
                <c:pt idx="13995">
                  <c:v>-35.361649999999997</c:v>
                </c:pt>
                <c:pt idx="13996">
                  <c:v>-35.361649999999997</c:v>
                </c:pt>
                <c:pt idx="13997">
                  <c:v>-35.361649999999997</c:v>
                </c:pt>
                <c:pt idx="13998">
                  <c:v>-35.389445000000002</c:v>
                </c:pt>
                <c:pt idx="13999">
                  <c:v>-35.397072000000001</c:v>
                </c:pt>
                <c:pt idx="14000">
                  <c:v>-35.404727000000001</c:v>
                </c:pt>
                <c:pt idx="14001">
                  <c:v>-35.412495</c:v>
                </c:pt>
                <c:pt idx="14002">
                  <c:v>-35.420659999999998</c:v>
                </c:pt>
                <c:pt idx="14003">
                  <c:v>-35.429217999999999</c:v>
                </c:pt>
                <c:pt idx="14004">
                  <c:v>-35.429217999999999</c:v>
                </c:pt>
                <c:pt idx="14005">
                  <c:v>-35.429217999999999</c:v>
                </c:pt>
                <c:pt idx="14006">
                  <c:v>-35.463782000000002</c:v>
                </c:pt>
                <c:pt idx="14007">
                  <c:v>-35.474507000000003</c:v>
                </c:pt>
                <c:pt idx="14008">
                  <c:v>-35.485872999999998</c:v>
                </c:pt>
                <c:pt idx="14009">
                  <c:v>-35.497883999999999</c:v>
                </c:pt>
                <c:pt idx="14010">
                  <c:v>-35.510530000000003</c:v>
                </c:pt>
                <c:pt idx="14011">
                  <c:v>-35.523800000000001</c:v>
                </c:pt>
                <c:pt idx="14012">
                  <c:v>-35.523800000000001</c:v>
                </c:pt>
                <c:pt idx="14013">
                  <c:v>-35.523800000000001</c:v>
                </c:pt>
                <c:pt idx="14014">
                  <c:v>-35.582194000000001</c:v>
                </c:pt>
                <c:pt idx="14015">
                  <c:v>-35.597563000000001</c:v>
                </c:pt>
                <c:pt idx="14016">
                  <c:v>-35.612957000000002</c:v>
                </c:pt>
                <c:pt idx="14017">
                  <c:v>-35.629263999999999</c:v>
                </c:pt>
                <c:pt idx="14018">
                  <c:v>-35.645980000000002</c:v>
                </c:pt>
                <c:pt idx="14019">
                  <c:v>-35.662863000000002</c:v>
                </c:pt>
                <c:pt idx="14020">
                  <c:v>-35.662863000000002</c:v>
                </c:pt>
                <c:pt idx="14021">
                  <c:v>-35.707908000000003</c:v>
                </c:pt>
                <c:pt idx="14022">
                  <c:v>-35.738067999999998</c:v>
                </c:pt>
                <c:pt idx="14023">
                  <c:v>-35.756306000000002</c:v>
                </c:pt>
                <c:pt idx="14024">
                  <c:v>-35.774970000000003</c:v>
                </c:pt>
                <c:pt idx="14025">
                  <c:v>-35.793464999999998</c:v>
                </c:pt>
                <c:pt idx="14026">
                  <c:v>-35.813082999999999</c:v>
                </c:pt>
                <c:pt idx="14027">
                  <c:v>-35.833249000000002</c:v>
                </c:pt>
                <c:pt idx="14028">
                  <c:v>-35.833249000000002</c:v>
                </c:pt>
                <c:pt idx="14029">
                  <c:v>-35.833249000000002</c:v>
                </c:pt>
                <c:pt idx="14030">
                  <c:v>-35.890540000000001</c:v>
                </c:pt>
                <c:pt idx="14031">
                  <c:v>-35.905220999999997</c:v>
                </c:pt>
                <c:pt idx="14032">
                  <c:v>-35.927218000000003</c:v>
                </c:pt>
                <c:pt idx="14033">
                  <c:v>-35.949938000000003</c:v>
                </c:pt>
                <c:pt idx="14034">
                  <c:v>-35.973379999999999</c:v>
                </c:pt>
                <c:pt idx="14035">
                  <c:v>-35.997518999999997</c:v>
                </c:pt>
                <c:pt idx="14036">
                  <c:v>-36.022021000000002</c:v>
                </c:pt>
                <c:pt idx="14037">
                  <c:v>-36.046514000000002</c:v>
                </c:pt>
                <c:pt idx="14038">
                  <c:v>-36.122169</c:v>
                </c:pt>
                <c:pt idx="14039">
                  <c:v>-36.122169</c:v>
                </c:pt>
                <c:pt idx="14040">
                  <c:v>-36.166791000000003</c:v>
                </c:pt>
                <c:pt idx="14041">
                  <c:v>-36.194231000000002</c:v>
                </c:pt>
                <c:pt idx="14042">
                  <c:v>-36.221958000000001</c:v>
                </c:pt>
                <c:pt idx="14043">
                  <c:v>-36.249896999999997</c:v>
                </c:pt>
                <c:pt idx="14044">
                  <c:v>-36.277977999999997</c:v>
                </c:pt>
                <c:pt idx="14045">
                  <c:v>-36.306134</c:v>
                </c:pt>
                <c:pt idx="14046">
                  <c:v>-36.388646999999999</c:v>
                </c:pt>
                <c:pt idx="14047">
                  <c:v>-36.388646999999999</c:v>
                </c:pt>
                <c:pt idx="14048">
                  <c:v>-36.434469</c:v>
                </c:pt>
                <c:pt idx="14049">
                  <c:v>-36.462376999999996</c:v>
                </c:pt>
                <c:pt idx="14050">
                  <c:v>-36.490070000000003</c:v>
                </c:pt>
                <c:pt idx="14051">
                  <c:v>-36.517504000000002</c:v>
                </c:pt>
                <c:pt idx="14052">
                  <c:v>-36.544638999999997</c:v>
                </c:pt>
                <c:pt idx="14053">
                  <c:v>-36.571635999999998</c:v>
                </c:pt>
                <c:pt idx="14054">
                  <c:v>-36.648504000000003</c:v>
                </c:pt>
                <c:pt idx="14055">
                  <c:v>-36.648504000000003</c:v>
                </c:pt>
                <c:pt idx="14056">
                  <c:v>-36.691423</c:v>
                </c:pt>
                <c:pt idx="14057">
                  <c:v>-36.715553</c:v>
                </c:pt>
                <c:pt idx="14058">
                  <c:v>-36.740270000000002</c:v>
                </c:pt>
                <c:pt idx="14059">
                  <c:v>-36.764467000000003</c:v>
                </c:pt>
                <c:pt idx="14060">
                  <c:v>-36.788133999999999</c:v>
                </c:pt>
                <c:pt idx="14061">
                  <c:v>-36.810997999999998</c:v>
                </c:pt>
                <c:pt idx="14062">
                  <c:v>-36.910096000000003</c:v>
                </c:pt>
                <c:pt idx="14063">
                  <c:v>-36.910096000000003</c:v>
                </c:pt>
                <c:pt idx="14064">
                  <c:v>-36.944904000000001</c:v>
                </c:pt>
                <c:pt idx="14065">
                  <c:v>-36.965716999999998</c:v>
                </c:pt>
                <c:pt idx="14066">
                  <c:v>-36.98603</c:v>
                </c:pt>
                <c:pt idx="14067">
                  <c:v>-37.005626999999997</c:v>
                </c:pt>
                <c:pt idx="14068">
                  <c:v>-37.024968000000001</c:v>
                </c:pt>
                <c:pt idx="14069">
                  <c:v>-37.043216999999999</c:v>
                </c:pt>
                <c:pt idx="14070">
                  <c:v>-37.176189000000001</c:v>
                </c:pt>
                <c:pt idx="14071">
                  <c:v>-37.176189000000001</c:v>
                </c:pt>
                <c:pt idx="14072">
                  <c:v>-37.199517999999998</c:v>
                </c:pt>
                <c:pt idx="14073">
                  <c:v>-37.215918000000002</c:v>
                </c:pt>
                <c:pt idx="14074">
                  <c:v>-37.231900000000003</c:v>
                </c:pt>
                <c:pt idx="14075">
                  <c:v>-37.247881999999997</c:v>
                </c:pt>
                <c:pt idx="14076">
                  <c:v>-37.263246000000002</c:v>
                </c:pt>
                <c:pt idx="14077">
                  <c:v>-37.279043999999999</c:v>
                </c:pt>
                <c:pt idx="14078">
                  <c:v>-37.322704000000002</c:v>
                </c:pt>
                <c:pt idx="14079">
                  <c:v>-37.322704000000002</c:v>
                </c:pt>
                <c:pt idx="14080">
                  <c:v>-37.347929999999998</c:v>
                </c:pt>
                <c:pt idx="14081">
                  <c:v>-37.362962000000003</c:v>
                </c:pt>
                <c:pt idx="14082">
                  <c:v>-37.378157000000002</c:v>
                </c:pt>
                <c:pt idx="14083">
                  <c:v>-37.392947999999997</c:v>
                </c:pt>
                <c:pt idx="14084">
                  <c:v>-37.407229000000001</c:v>
                </c:pt>
                <c:pt idx="14085">
                  <c:v>-37.420873</c:v>
                </c:pt>
                <c:pt idx="14086">
                  <c:v>-37.451352</c:v>
                </c:pt>
                <c:pt idx="14087">
                  <c:v>-37.451352</c:v>
                </c:pt>
                <c:pt idx="14088">
                  <c:v>-37.472352000000001</c:v>
                </c:pt>
                <c:pt idx="14089">
                  <c:v>-37.482115999999998</c:v>
                </c:pt>
                <c:pt idx="14090">
                  <c:v>-37.490895999999999</c:v>
                </c:pt>
                <c:pt idx="14091">
                  <c:v>-37.498351</c:v>
                </c:pt>
                <c:pt idx="14092">
                  <c:v>-37.504424</c:v>
                </c:pt>
                <c:pt idx="14093">
                  <c:v>-37.509076</c:v>
                </c:pt>
                <c:pt idx="14094">
                  <c:v>-37.508741999999998</c:v>
                </c:pt>
                <c:pt idx="14095">
                  <c:v>-37.508741999999998</c:v>
                </c:pt>
                <c:pt idx="14096">
                  <c:v>-37.506329000000001</c:v>
                </c:pt>
                <c:pt idx="14097">
                  <c:v>-37.502515000000002</c:v>
                </c:pt>
                <c:pt idx="14098">
                  <c:v>-37.497312000000001</c:v>
                </c:pt>
                <c:pt idx="14099">
                  <c:v>-37.491329</c:v>
                </c:pt>
                <c:pt idx="14100">
                  <c:v>-37.491329</c:v>
                </c:pt>
                <c:pt idx="14101">
                  <c:v>-37.448512999999998</c:v>
                </c:pt>
                <c:pt idx="14102">
                  <c:v>-37.420620999999997</c:v>
                </c:pt>
                <c:pt idx="14103">
                  <c:v>-37.420620999999997</c:v>
                </c:pt>
                <c:pt idx="14104">
                  <c:v>-37.406283000000002</c:v>
                </c:pt>
                <c:pt idx="14105">
                  <c:v>-37.390379000000003</c:v>
                </c:pt>
                <c:pt idx="14106">
                  <c:v>-37.373142999999999</c:v>
                </c:pt>
                <c:pt idx="14107">
                  <c:v>-37.353251</c:v>
                </c:pt>
                <c:pt idx="14108">
                  <c:v>-37.353251</c:v>
                </c:pt>
                <c:pt idx="14109">
                  <c:v>-37.266061999999998</c:v>
                </c:pt>
                <c:pt idx="14110">
                  <c:v>-37.201819</c:v>
                </c:pt>
                <c:pt idx="14111">
                  <c:v>-37.201819</c:v>
                </c:pt>
                <c:pt idx="14112">
                  <c:v>-37.175415999999998</c:v>
                </c:pt>
                <c:pt idx="14113">
                  <c:v>-37.146030000000003</c:v>
                </c:pt>
                <c:pt idx="14114">
                  <c:v>-37.115273000000002</c:v>
                </c:pt>
                <c:pt idx="14115">
                  <c:v>-37.083224999999999</c:v>
                </c:pt>
                <c:pt idx="14116">
                  <c:v>-37.083224999999999</c:v>
                </c:pt>
                <c:pt idx="14117">
                  <c:v>-36.954070999999999</c:v>
                </c:pt>
                <c:pt idx="14118">
                  <c:v>-36.860973999999999</c:v>
                </c:pt>
                <c:pt idx="14119">
                  <c:v>-36.860973999999999</c:v>
                </c:pt>
                <c:pt idx="14120">
                  <c:v>-36.822535999999999</c:v>
                </c:pt>
                <c:pt idx="14121">
                  <c:v>-36.783726999999999</c:v>
                </c:pt>
                <c:pt idx="14122">
                  <c:v>-36.744745999999999</c:v>
                </c:pt>
                <c:pt idx="14123">
                  <c:v>-36.705793999999997</c:v>
                </c:pt>
                <c:pt idx="14124">
                  <c:v>-36.705793999999997</c:v>
                </c:pt>
                <c:pt idx="14125">
                  <c:v>-36.558191999999998</c:v>
                </c:pt>
                <c:pt idx="14126">
                  <c:v>-36.460509000000002</c:v>
                </c:pt>
                <c:pt idx="14127">
                  <c:v>-36.460509000000002</c:v>
                </c:pt>
                <c:pt idx="14128">
                  <c:v>-36.423349999999999</c:v>
                </c:pt>
                <c:pt idx="14129">
                  <c:v>-36.388188</c:v>
                </c:pt>
                <c:pt idx="14130">
                  <c:v>-36.351671000000003</c:v>
                </c:pt>
                <c:pt idx="14131">
                  <c:v>-36.315797000000003</c:v>
                </c:pt>
                <c:pt idx="14132">
                  <c:v>-36.315797000000003</c:v>
                </c:pt>
                <c:pt idx="14133">
                  <c:v>-36.176321000000002</c:v>
                </c:pt>
                <c:pt idx="14134">
                  <c:v>-36.088661000000002</c:v>
                </c:pt>
                <c:pt idx="14135">
                  <c:v>-36.088661000000002</c:v>
                </c:pt>
                <c:pt idx="14136">
                  <c:v>-36.054299</c:v>
                </c:pt>
                <c:pt idx="14137">
                  <c:v>-36.020536999999997</c:v>
                </c:pt>
                <c:pt idx="14138">
                  <c:v>-35.989334999999997</c:v>
                </c:pt>
                <c:pt idx="14139">
                  <c:v>-35.958913000000003</c:v>
                </c:pt>
                <c:pt idx="14140">
                  <c:v>-35.958913000000003</c:v>
                </c:pt>
                <c:pt idx="14141">
                  <c:v>-35.831817999999998</c:v>
                </c:pt>
                <c:pt idx="14142">
                  <c:v>-35.762824000000002</c:v>
                </c:pt>
                <c:pt idx="14143">
                  <c:v>-35.762824000000002</c:v>
                </c:pt>
                <c:pt idx="14144">
                  <c:v>-35.739758000000002</c:v>
                </c:pt>
                <c:pt idx="14145">
                  <c:v>-35.717951999999997</c:v>
                </c:pt>
                <c:pt idx="14146">
                  <c:v>-35.699559000000001</c:v>
                </c:pt>
                <c:pt idx="14147">
                  <c:v>-35.685034999999999</c:v>
                </c:pt>
                <c:pt idx="14148">
                  <c:v>-35.685034999999999</c:v>
                </c:pt>
                <c:pt idx="14149">
                  <c:v>-35.619207000000003</c:v>
                </c:pt>
                <c:pt idx="14150">
                  <c:v>-35.626247999999997</c:v>
                </c:pt>
                <c:pt idx="14151">
                  <c:v>-35.626247999999997</c:v>
                </c:pt>
                <c:pt idx="14152">
                  <c:v>-35.636622000000003</c:v>
                </c:pt>
                <c:pt idx="14153">
                  <c:v>-35.655921999999997</c:v>
                </c:pt>
                <c:pt idx="14154">
                  <c:v>-35.680526</c:v>
                </c:pt>
                <c:pt idx="14155">
                  <c:v>-35.710830999999999</c:v>
                </c:pt>
                <c:pt idx="14156">
                  <c:v>-35.710830999999999</c:v>
                </c:pt>
                <c:pt idx="14157">
                  <c:v>-35.782490000000003</c:v>
                </c:pt>
                <c:pt idx="14158">
                  <c:v>-35.901691</c:v>
                </c:pt>
                <c:pt idx="14159">
                  <c:v>-35.901691</c:v>
                </c:pt>
                <c:pt idx="14160">
                  <c:v>-35.951126000000002</c:v>
                </c:pt>
                <c:pt idx="14161">
                  <c:v>-36.003087000000001</c:v>
                </c:pt>
                <c:pt idx="14162">
                  <c:v>-36.056944000000001</c:v>
                </c:pt>
                <c:pt idx="14163">
                  <c:v>-36.116836999999997</c:v>
                </c:pt>
                <c:pt idx="14164">
                  <c:v>-36.116836999999997</c:v>
                </c:pt>
                <c:pt idx="14165">
                  <c:v>-36.257778999999999</c:v>
                </c:pt>
                <c:pt idx="14166">
                  <c:v>-36.406263000000003</c:v>
                </c:pt>
                <c:pt idx="14167">
                  <c:v>-36.406263000000003</c:v>
                </c:pt>
                <c:pt idx="14168">
                  <c:v>-36.454349000000001</c:v>
                </c:pt>
                <c:pt idx="14169">
                  <c:v>-36.499791999999999</c:v>
                </c:pt>
                <c:pt idx="14170">
                  <c:v>-36.544668000000001</c:v>
                </c:pt>
                <c:pt idx="14171">
                  <c:v>-36.584330999999999</c:v>
                </c:pt>
                <c:pt idx="14172">
                  <c:v>-36.584330999999999</c:v>
                </c:pt>
                <c:pt idx="14173">
                  <c:v>-36.626119000000003</c:v>
                </c:pt>
                <c:pt idx="14174">
                  <c:v>-36.675013999999997</c:v>
                </c:pt>
                <c:pt idx="14175">
                  <c:v>-36.675013999999997</c:v>
                </c:pt>
                <c:pt idx="14176">
                  <c:v>-36.678030999999997</c:v>
                </c:pt>
                <c:pt idx="14177">
                  <c:v>-36.673704999999998</c:v>
                </c:pt>
                <c:pt idx="14178">
                  <c:v>-36.661924999999997</c:v>
                </c:pt>
                <c:pt idx="14179">
                  <c:v>-36.644950999999999</c:v>
                </c:pt>
                <c:pt idx="14180">
                  <c:v>-36.644950999999999</c:v>
                </c:pt>
                <c:pt idx="14181">
                  <c:v>-36.496575</c:v>
                </c:pt>
                <c:pt idx="14182">
                  <c:v>-36.401969000000001</c:v>
                </c:pt>
                <c:pt idx="14183">
                  <c:v>-36.401969000000001</c:v>
                </c:pt>
                <c:pt idx="14184">
                  <c:v>-36.356146000000003</c:v>
                </c:pt>
                <c:pt idx="14185">
                  <c:v>-36.309992999999999</c:v>
                </c:pt>
                <c:pt idx="14186">
                  <c:v>-36.268396000000003</c:v>
                </c:pt>
                <c:pt idx="14187">
                  <c:v>-36.226500999999999</c:v>
                </c:pt>
                <c:pt idx="14188">
                  <c:v>-36.226500999999999</c:v>
                </c:pt>
                <c:pt idx="14189">
                  <c:v>-35.790227999999999</c:v>
                </c:pt>
                <c:pt idx="14190">
                  <c:v>-35.706150000000001</c:v>
                </c:pt>
                <c:pt idx="14191">
                  <c:v>-35.706150000000001</c:v>
                </c:pt>
                <c:pt idx="14192">
                  <c:v>-35.680584000000003</c:v>
                </c:pt>
                <c:pt idx="14193">
                  <c:v>-35.666308999999998</c:v>
                </c:pt>
                <c:pt idx="14194">
                  <c:v>-35.656539000000002</c:v>
                </c:pt>
                <c:pt idx="14195">
                  <c:v>-35.657573999999997</c:v>
                </c:pt>
                <c:pt idx="14196">
                  <c:v>-35.657573999999997</c:v>
                </c:pt>
                <c:pt idx="14197">
                  <c:v>-35.638736000000002</c:v>
                </c:pt>
                <c:pt idx="14198">
                  <c:v>-35.747709</c:v>
                </c:pt>
                <c:pt idx="14199">
                  <c:v>-35.747709</c:v>
                </c:pt>
                <c:pt idx="14200">
                  <c:v>-35.808959999999999</c:v>
                </c:pt>
                <c:pt idx="14201">
                  <c:v>-35.887236000000001</c:v>
                </c:pt>
                <c:pt idx="14202">
                  <c:v>-35.979514000000002</c:v>
                </c:pt>
                <c:pt idx="14203">
                  <c:v>-36.091242999999999</c:v>
                </c:pt>
                <c:pt idx="14204">
                  <c:v>-36.091242999999999</c:v>
                </c:pt>
                <c:pt idx="14205">
                  <c:v>-36.482478</c:v>
                </c:pt>
                <c:pt idx="14206">
                  <c:v>-36.907349000000004</c:v>
                </c:pt>
                <c:pt idx="14207">
                  <c:v>-36.907349000000004</c:v>
                </c:pt>
                <c:pt idx="14208">
                  <c:v>-37.086433999999997</c:v>
                </c:pt>
                <c:pt idx="14209">
                  <c:v>-37.266173999999999</c:v>
                </c:pt>
                <c:pt idx="14210">
                  <c:v>-37.459411000000003</c:v>
                </c:pt>
                <c:pt idx="14211">
                  <c:v>-37.649844999999999</c:v>
                </c:pt>
                <c:pt idx="14212">
                  <c:v>-37.649844999999999</c:v>
                </c:pt>
                <c:pt idx="14213">
                  <c:v>-38.278478</c:v>
                </c:pt>
                <c:pt idx="14214">
                  <c:v>-38.731636999999999</c:v>
                </c:pt>
                <c:pt idx="14215">
                  <c:v>-38.731636999999999</c:v>
                </c:pt>
                <c:pt idx="14216">
                  <c:v>-38.887531000000003</c:v>
                </c:pt>
                <c:pt idx="14217">
                  <c:v>-39.034266000000002</c:v>
                </c:pt>
                <c:pt idx="14218">
                  <c:v>-39.173968000000002</c:v>
                </c:pt>
                <c:pt idx="14219">
                  <c:v>-39.307288999999997</c:v>
                </c:pt>
                <c:pt idx="14220">
                  <c:v>-39.307288999999997</c:v>
                </c:pt>
                <c:pt idx="14221">
                  <c:v>-39.752161999999998</c:v>
                </c:pt>
                <c:pt idx="14222">
                  <c:v>-40.336305000000003</c:v>
                </c:pt>
                <c:pt idx="14223">
                  <c:v>-40.464658999999997</c:v>
                </c:pt>
                <c:pt idx="14224">
                  <c:v>-40.588569999999997</c:v>
                </c:pt>
                <c:pt idx="14225">
                  <c:v>-40.588569999999997</c:v>
                </c:pt>
                <c:pt idx="14226">
                  <c:v>-40.588569999999997</c:v>
                </c:pt>
                <c:pt idx="14227">
                  <c:v>-41.04504</c:v>
                </c:pt>
                <c:pt idx="14228">
                  <c:v>-41.04504</c:v>
                </c:pt>
                <c:pt idx="14229">
                  <c:v>-41.122959000000002</c:v>
                </c:pt>
                <c:pt idx="14230">
                  <c:v>-41.624802000000003</c:v>
                </c:pt>
                <c:pt idx="14231">
                  <c:v>-41.745520999999997</c:v>
                </c:pt>
                <c:pt idx="14232">
                  <c:v>-41.859268</c:v>
                </c:pt>
                <c:pt idx="14233">
                  <c:v>-41.859268</c:v>
                </c:pt>
                <c:pt idx="14234">
                  <c:v>-41.859268</c:v>
                </c:pt>
                <c:pt idx="14235">
                  <c:v>-42.260789000000003</c:v>
                </c:pt>
                <c:pt idx="14236">
                  <c:v>-42.260789000000003</c:v>
                </c:pt>
                <c:pt idx="14237">
                  <c:v>-42.314332</c:v>
                </c:pt>
                <c:pt idx="14238">
                  <c:v>-42.592061000000001</c:v>
                </c:pt>
                <c:pt idx="14239">
                  <c:v>-42.632064999999997</c:v>
                </c:pt>
                <c:pt idx="14240">
                  <c:v>-42.662357999999998</c:v>
                </c:pt>
                <c:pt idx="14241">
                  <c:v>-42.662357999999998</c:v>
                </c:pt>
                <c:pt idx="14242">
                  <c:v>-42.662357999999998</c:v>
                </c:pt>
                <c:pt idx="14243">
                  <c:v>-42.755876000000001</c:v>
                </c:pt>
                <c:pt idx="14244">
                  <c:v>-42.755876000000001</c:v>
                </c:pt>
                <c:pt idx="14245">
                  <c:v>-42.748449999999998</c:v>
                </c:pt>
                <c:pt idx="14246">
                  <c:v>-42.669004000000001</c:v>
                </c:pt>
                <c:pt idx="14247">
                  <c:v>-42.636591000000003</c:v>
                </c:pt>
                <c:pt idx="14248">
                  <c:v>-42.601035000000003</c:v>
                </c:pt>
                <c:pt idx="14249">
                  <c:v>-42.601035000000003</c:v>
                </c:pt>
                <c:pt idx="14250">
                  <c:v>-42.601035000000003</c:v>
                </c:pt>
                <c:pt idx="14251">
                  <c:v>-42.497241000000002</c:v>
                </c:pt>
                <c:pt idx="14252">
                  <c:v>-42.497241000000002</c:v>
                </c:pt>
                <c:pt idx="14253">
                  <c:v>-42.469358</c:v>
                </c:pt>
                <c:pt idx="14254">
                  <c:v>-42.318097000000002</c:v>
                </c:pt>
                <c:pt idx="14255">
                  <c:v>-42.285755999999999</c:v>
                </c:pt>
                <c:pt idx="14256">
                  <c:v>-42.257424999999998</c:v>
                </c:pt>
                <c:pt idx="14257">
                  <c:v>-42.257424999999998</c:v>
                </c:pt>
                <c:pt idx="14258">
                  <c:v>-42.257424999999998</c:v>
                </c:pt>
                <c:pt idx="14259">
                  <c:v>-42.178984</c:v>
                </c:pt>
                <c:pt idx="14260">
                  <c:v>-42.178984</c:v>
                </c:pt>
                <c:pt idx="14261">
                  <c:v>-42.164065999999998</c:v>
                </c:pt>
                <c:pt idx="14262">
                  <c:v>-42.102294000000001</c:v>
                </c:pt>
                <c:pt idx="14263">
                  <c:v>-42.083637000000003</c:v>
                </c:pt>
                <c:pt idx="14264">
                  <c:v>-42.067686999999999</c:v>
                </c:pt>
                <c:pt idx="14265">
                  <c:v>-42.067686999999999</c:v>
                </c:pt>
                <c:pt idx="14266">
                  <c:v>-42.067686999999999</c:v>
                </c:pt>
                <c:pt idx="14267">
                  <c:v>-42.032429999999998</c:v>
                </c:pt>
                <c:pt idx="14268">
                  <c:v>-42.032429999999998</c:v>
                </c:pt>
                <c:pt idx="14269">
                  <c:v>-42.023698000000003</c:v>
                </c:pt>
                <c:pt idx="14270">
                  <c:v>-41.998358000000003</c:v>
                </c:pt>
                <c:pt idx="14271">
                  <c:v>-41.997967000000003</c:v>
                </c:pt>
                <c:pt idx="14272">
                  <c:v>-42.000027000000003</c:v>
                </c:pt>
                <c:pt idx="14273">
                  <c:v>-42.000027000000003</c:v>
                </c:pt>
                <c:pt idx="14274">
                  <c:v>-42.000027000000003</c:v>
                </c:pt>
                <c:pt idx="14275">
                  <c:v>-42.010362999999998</c:v>
                </c:pt>
                <c:pt idx="14276">
                  <c:v>-42.010362999999998</c:v>
                </c:pt>
                <c:pt idx="14277">
                  <c:v>-42.010565</c:v>
                </c:pt>
                <c:pt idx="14278">
                  <c:v>-42.040793000000001</c:v>
                </c:pt>
                <c:pt idx="14279">
                  <c:v>-42.053319000000002</c:v>
                </c:pt>
                <c:pt idx="14280">
                  <c:v>-42.068438</c:v>
                </c:pt>
                <c:pt idx="14281">
                  <c:v>-42.068438</c:v>
                </c:pt>
                <c:pt idx="14282">
                  <c:v>-42.068438</c:v>
                </c:pt>
                <c:pt idx="14283">
                  <c:v>-42.068438</c:v>
                </c:pt>
                <c:pt idx="14284">
                  <c:v>-42.068438</c:v>
                </c:pt>
                <c:pt idx="14285">
                  <c:v>-42.068438</c:v>
                </c:pt>
                <c:pt idx="14286">
                  <c:v>-42.068438</c:v>
                </c:pt>
                <c:pt idx="14287">
                  <c:v>-42.111162</c:v>
                </c:pt>
                <c:pt idx="14288">
                  <c:v>-42.111162</c:v>
                </c:pt>
                <c:pt idx="14289">
                  <c:v>-42.111162</c:v>
                </c:pt>
                <c:pt idx="14290">
                  <c:v>-42.111162</c:v>
                </c:pt>
                <c:pt idx="14291">
                  <c:v>-42.111162</c:v>
                </c:pt>
                <c:pt idx="14292">
                  <c:v>-42.111162</c:v>
                </c:pt>
                <c:pt idx="14293">
                  <c:v>-42.111162</c:v>
                </c:pt>
                <c:pt idx="14294">
                  <c:v>-42.118903000000003</c:v>
                </c:pt>
                <c:pt idx="14295">
                  <c:v>-42.132581000000002</c:v>
                </c:pt>
                <c:pt idx="14296">
                  <c:v>-42.147512999999996</c:v>
                </c:pt>
                <c:pt idx="14297">
                  <c:v>-42.163381000000001</c:v>
                </c:pt>
                <c:pt idx="14298">
                  <c:v>-42.179827000000003</c:v>
                </c:pt>
                <c:pt idx="14299">
                  <c:v>-42.196305000000002</c:v>
                </c:pt>
                <c:pt idx="14300">
                  <c:v>-42.212347999999999</c:v>
                </c:pt>
                <c:pt idx="14301">
                  <c:v>-42.212347999999999</c:v>
                </c:pt>
                <c:pt idx="14302">
                  <c:v>-42.270963999999999</c:v>
                </c:pt>
                <c:pt idx="14303">
                  <c:v>-42.279297999999997</c:v>
                </c:pt>
                <c:pt idx="14304">
                  <c:v>-42.287044999999999</c:v>
                </c:pt>
                <c:pt idx="14305">
                  <c:v>-42.294165999999997</c:v>
                </c:pt>
                <c:pt idx="14306">
                  <c:v>-42.300561999999999</c:v>
                </c:pt>
                <c:pt idx="14307">
                  <c:v>-42.300561999999999</c:v>
                </c:pt>
                <c:pt idx="14308">
                  <c:v>-42.300561999999999</c:v>
                </c:pt>
                <c:pt idx="14309">
                  <c:v>-42.287120000000002</c:v>
                </c:pt>
                <c:pt idx="14310">
                  <c:v>-42.148637999999998</c:v>
                </c:pt>
                <c:pt idx="14311">
                  <c:v>-42.148637999999998</c:v>
                </c:pt>
                <c:pt idx="14312">
                  <c:v>-42.148637999999998</c:v>
                </c:pt>
                <c:pt idx="14313">
                  <c:v>-42.104908000000002</c:v>
                </c:pt>
                <c:pt idx="14314">
                  <c:v>-42.075279000000002</c:v>
                </c:pt>
                <c:pt idx="14315">
                  <c:v>-42.042164999999997</c:v>
                </c:pt>
                <c:pt idx="14316">
                  <c:v>-42.007266000000001</c:v>
                </c:pt>
                <c:pt idx="14317">
                  <c:v>-41.970517000000001</c:v>
                </c:pt>
                <c:pt idx="14318">
                  <c:v>-41.643272000000003</c:v>
                </c:pt>
                <c:pt idx="14319">
                  <c:v>-41.643272000000003</c:v>
                </c:pt>
                <c:pt idx="14320">
                  <c:v>-41.643272000000003</c:v>
                </c:pt>
                <c:pt idx="14321">
                  <c:v>-41.565567000000001</c:v>
                </c:pt>
                <c:pt idx="14322">
                  <c:v>-41.508099000000001</c:v>
                </c:pt>
                <c:pt idx="14323">
                  <c:v>-41.449710000000003</c:v>
                </c:pt>
                <c:pt idx="14324">
                  <c:v>-41.390849000000003</c:v>
                </c:pt>
                <c:pt idx="14325">
                  <c:v>-41.331972</c:v>
                </c:pt>
                <c:pt idx="14326">
                  <c:v>-41.057398999999997</c:v>
                </c:pt>
                <c:pt idx="14327">
                  <c:v>-41.057398999999997</c:v>
                </c:pt>
                <c:pt idx="14328">
                  <c:v>-41.057398999999997</c:v>
                </c:pt>
                <c:pt idx="14329">
                  <c:v>-40.964911999999998</c:v>
                </c:pt>
                <c:pt idx="14330">
                  <c:v>-40.909486000000001</c:v>
                </c:pt>
                <c:pt idx="14331">
                  <c:v>-40.856976000000003</c:v>
                </c:pt>
                <c:pt idx="14332">
                  <c:v>-40.807724</c:v>
                </c:pt>
                <c:pt idx="14333">
                  <c:v>-40.761890999999999</c:v>
                </c:pt>
                <c:pt idx="14334">
                  <c:v>-40.557917000000003</c:v>
                </c:pt>
                <c:pt idx="14335">
                  <c:v>-40.557917000000003</c:v>
                </c:pt>
                <c:pt idx="14336">
                  <c:v>-40.557917000000003</c:v>
                </c:pt>
                <c:pt idx="14337">
                  <c:v>-40.499665999999998</c:v>
                </c:pt>
                <c:pt idx="14338">
                  <c:v>-40.465302999999999</c:v>
                </c:pt>
                <c:pt idx="14339">
                  <c:v>-40.433453</c:v>
                </c:pt>
                <c:pt idx="14340">
                  <c:v>-40.403818999999999</c:v>
                </c:pt>
                <c:pt idx="14341">
                  <c:v>-40.377949999999998</c:v>
                </c:pt>
                <c:pt idx="14342">
                  <c:v>-40.235047999999999</c:v>
                </c:pt>
                <c:pt idx="14343">
                  <c:v>-40.235047999999999</c:v>
                </c:pt>
                <c:pt idx="14344">
                  <c:v>-40.235047999999999</c:v>
                </c:pt>
                <c:pt idx="14345">
                  <c:v>-40.196604000000001</c:v>
                </c:pt>
                <c:pt idx="14346">
                  <c:v>-40.171771</c:v>
                </c:pt>
                <c:pt idx="14347">
                  <c:v>-40.1477</c:v>
                </c:pt>
                <c:pt idx="14348">
                  <c:v>-40.125979999999998</c:v>
                </c:pt>
                <c:pt idx="14349">
                  <c:v>-40.103209999999997</c:v>
                </c:pt>
                <c:pt idx="14350">
                  <c:v>-39.944456000000002</c:v>
                </c:pt>
                <c:pt idx="14351">
                  <c:v>-39.926853999999999</c:v>
                </c:pt>
                <c:pt idx="14352">
                  <c:v>-39.909905000000002</c:v>
                </c:pt>
                <c:pt idx="14353">
                  <c:v>-39.895622000000003</c:v>
                </c:pt>
                <c:pt idx="14354">
                  <c:v>-39.884481999999998</c:v>
                </c:pt>
                <c:pt idx="14355">
                  <c:v>-39.876879000000002</c:v>
                </c:pt>
                <c:pt idx="14356">
                  <c:v>-39.876879000000002</c:v>
                </c:pt>
                <c:pt idx="14357">
                  <c:v>-39.876879000000002</c:v>
                </c:pt>
                <c:pt idx="14358">
                  <c:v>-39.840094000000001</c:v>
                </c:pt>
                <c:pt idx="14359">
                  <c:v>-39.849018999999998</c:v>
                </c:pt>
                <c:pt idx="14360">
                  <c:v>-39.862208000000003</c:v>
                </c:pt>
                <c:pt idx="14361">
                  <c:v>-39.879767000000001</c:v>
                </c:pt>
                <c:pt idx="14362">
                  <c:v>-39.901376999999997</c:v>
                </c:pt>
                <c:pt idx="14363">
                  <c:v>-39.926417000000001</c:v>
                </c:pt>
                <c:pt idx="14364">
                  <c:v>-39.926417000000001</c:v>
                </c:pt>
                <c:pt idx="14365">
                  <c:v>-39.926417000000001</c:v>
                </c:pt>
                <c:pt idx="14366">
                  <c:v>-40.047713000000002</c:v>
                </c:pt>
                <c:pt idx="14367">
                  <c:v>-40.084530000000001</c:v>
                </c:pt>
                <c:pt idx="14368">
                  <c:v>-40.122377</c:v>
                </c:pt>
                <c:pt idx="14369">
                  <c:v>-40.159790000000001</c:v>
                </c:pt>
                <c:pt idx="14370">
                  <c:v>-40.197673999999999</c:v>
                </c:pt>
                <c:pt idx="14371">
                  <c:v>-40.234712000000002</c:v>
                </c:pt>
                <c:pt idx="14372">
                  <c:v>-40.234712000000002</c:v>
                </c:pt>
                <c:pt idx="14373">
                  <c:v>-40.234712000000002</c:v>
                </c:pt>
                <c:pt idx="14374">
                  <c:v>-40.372672999999999</c:v>
                </c:pt>
                <c:pt idx="14375">
                  <c:v>-40.396799999999999</c:v>
                </c:pt>
                <c:pt idx="14376">
                  <c:v>-40.414591999999999</c:v>
                </c:pt>
                <c:pt idx="14377">
                  <c:v>-40.42624</c:v>
                </c:pt>
                <c:pt idx="14378">
                  <c:v>-40.431184999999999</c:v>
                </c:pt>
                <c:pt idx="14379">
                  <c:v>-40.429094999999997</c:v>
                </c:pt>
                <c:pt idx="14380">
                  <c:v>-40.429094999999997</c:v>
                </c:pt>
                <c:pt idx="14381">
                  <c:v>-40.429094999999997</c:v>
                </c:pt>
                <c:pt idx="14382">
                  <c:v>-40.339021000000002</c:v>
                </c:pt>
                <c:pt idx="14383">
                  <c:v>-40.308107</c:v>
                </c:pt>
                <c:pt idx="14384">
                  <c:v>-40.273072999999997</c:v>
                </c:pt>
                <c:pt idx="14385">
                  <c:v>-40.229126999999998</c:v>
                </c:pt>
                <c:pt idx="14386">
                  <c:v>-40.179276999999999</c:v>
                </c:pt>
                <c:pt idx="14387">
                  <c:v>-40.124467000000003</c:v>
                </c:pt>
                <c:pt idx="14388">
                  <c:v>-40.124467000000003</c:v>
                </c:pt>
                <c:pt idx="14389">
                  <c:v>-39.901297</c:v>
                </c:pt>
                <c:pt idx="14390">
                  <c:v>-39.802622999999997</c:v>
                </c:pt>
                <c:pt idx="14391">
                  <c:v>-39.736798</c:v>
                </c:pt>
                <c:pt idx="14392">
                  <c:v>-39.668911000000001</c:v>
                </c:pt>
                <c:pt idx="14393">
                  <c:v>-39.600698000000001</c:v>
                </c:pt>
                <c:pt idx="14394">
                  <c:v>-39.532651999999999</c:v>
                </c:pt>
                <c:pt idx="14395">
                  <c:v>-39.468615</c:v>
                </c:pt>
                <c:pt idx="14396">
                  <c:v>-39.468615</c:v>
                </c:pt>
                <c:pt idx="14397">
                  <c:v>-39.468615</c:v>
                </c:pt>
                <c:pt idx="14398">
                  <c:v>-39.118279999999999</c:v>
                </c:pt>
                <c:pt idx="14399">
                  <c:v>-39.057485999999997</c:v>
                </c:pt>
                <c:pt idx="14400">
                  <c:v>-38.995050999999997</c:v>
                </c:pt>
                <c:pt idx="14401">
                  <c:v>-38.931963000000003</c:v>
                </c:pt>
                <c:pt idx="14402">
                  <c:v>-38.869210000000002</c:v>
                </c:pt>
                <c:pt idx="14403">
                  <c:v>-38.806668999999999</c:v>
                </c:pt>
                <c:pt idx="14404">
                  <c:v>-38.806668999999999</c:v>
                </c:pt>
                <c:pt idx="14405">
                  <c:v>-38.571075</c:v>
                </c:pt>
                <c:pt idx="14406">
                  <c:v>-38.476211999999997</c:v>
                </c:pt>
                <c:pt idx="14407">
                  <c:v>-38.413589000000002</c:v>
                </c:pt>
                <c:pt idx="14408">
                  <c:v>-38.354154999999999</c:v>
                </c:pt>
                <c:pt idx="14409">
                  <c:v>-38.291179</c:v>
                </c:pt>
                <c:pt idx="14410">
                  <c:v>-38.228228999999999</c:v>
                </c:pt>
                <c:pt idx="14411">
                  <c:v>-38.166818999999997</c:v>
                </c:pt>
                <c:pt idx="14412">
                  <c:v>-38.166818999999997</c:v>
                </c:pt>
                <c:pt idx="14413">
                  <c:v>-37.931629999999998</c:v>
                </c:pt>
                <c:pt idx="14414">
                  <c:v>-37.845391999999997</c:v>
                </c:pt>
                <c:pt idx="14415">
                  <c:v>-37.792541</c:v>
                </c:pt>
                <c:pt idx="14416">
                  <c:v>-37.744253999999998</c:v>
                </c:pt>
                <c:pt idx="14417">
                  <c:v>-37.701278000000002</c:v>
                </c:pt>
                <c:pt idx="14418">
                  <c:v>-37.666167999999999</c:v>
                </c:pt>
                <c:pt idx="14419">
                  <c:v>-37.634597999999997</c:v>
                </c:pt>
                <c:pt idx="14420">
                  <c:v>-37.634597999999997</c:v>
                </c:pt>
                <c:pt idx="14421">
                  <c:v>-37.519528999999999</c:v>
                </c:pt>
                <c:pt idx="14422">
                  <c:v>-37.496723000000003</c:v>
                </c:pt>
                <c:pt idx="14423">
                  <c:v>-37.486272</c:v>
                </c:pt>
                <c:pt idx="14424">
                  <c:v>-37.480533000000001</c:v>
                </c:pt>
                <c:pt idx="14425">
                  <c:v>-37.478997</c:v>
                </c:pt>
                <c:pt idx="14426">
                  <c:v>-37.481752</c:v>
                </c:pt>
                <c:pt idx="14427">
                  <c:v>-37.487859</c:v>
                </c:pt>
                <c:pt idx="14428">
                  <c:v>-37.487859</c:v>
                </c:pt>
                <c:pt idx="14429">
                  <c:v>-37.493130000000001</c:v>
                </c:pt>
                <c:pt idx="14430">
                  <c:v>-37.519641</c:v>
                </c:pt>
                <c:pt idx="14431">
                  <c:v>-37.537317000000002</c:v>
                </c:pt>
                <c:pt idx="14432">
                  <c:v>-37.557405000000003</c:v>
                </c:pt>
                <c:pt idx="14433">
                  <c:v>-37.580010999999999</c:v>
                </c:pt>
                <c:pt idx="14434">
                  <c:v>-37.604697999999999</c:v>
                </c:pt>
                <c:pt idx="14435">
                  <c:v>-37.631393000000003</c:v>
                </c:pt>
                <c:pt idx="14436">
                  <c:v>-37.631393000000003</c:v>
                </c:pt>
                <c:pt idx="14437">
                  <c:v>-37.708630999999997</c:v>
                </c:pt>
                <c:pt idx="14438">
                  <c:v>-37.768231</c:v>
                </c:pt>
                <c:pt idx="14439">
                  <c:v>-37.809345999999998</c:v>
                </c:pt>
                <c:pt idx="14440">
                  <c:v>-37.855564000000001</c:v>
                </c:pt>
                <c:pt idx="14441">
                  <c:v>-37.908614999999998</c:v>
                </c:pt>
                <c:pt idx="14442">
                  <c:v>-37.968017000000003</c:v>
                </c:pt>
                <c:pt idx="14443">
                  <c:v>-38.031559000000001</c:v>
                </c:pt>
                <c:pt idx="14444">
                  <c:v>-38.031559000000001</c:v>
                </c:pt>
                <c:pt idx="14445">
                  <c:v>-38.384889000000001</c:v>
                </c:pt>
                <c:pt idx="14446">
                  <c:v>-38.511634000000001</c:v>
                </c:pt>
                <c:pt idx="14447">
                  <c:v>-38.601880000000001</c:v>
                </c:pt>
                <c:pt idx="14448">
                  <c:v>-38.697374000000003</c:v>
                </c:pt>
                <c:pt idx="14449">
                  <c:v>-38.797311999999998</c:v>
                </c:pt>
                <c:pt idx="14450">
                  <c:v>-38.900601000000002</c:v>
                </c:pt>
                <c:pt idx="14451">
                  <c:v>-39.001722000000001</c:v>
                </c:pt>
                <c:pt idx="14452">
                  <c:v>-39.001722000000001</c:v>
                </c:pt>
                <c:pt idx="14453">
                  <c:v>-39.334781</c:v>
                </c:pt>
                <c:pt idx="14454">
                  <c:v>-39.598032000000003</c:v>
                </c:pt>
                <c:pt idx="14455">
                  <c:v>-39.598032000000003</c:v>
                </c:pt>
                <c:pt idx="14456">
                  <c:v>-39.683717000000001</c:v>
                </c:pt>
                <c:pt idx="14457">
                  <c:v>-39.759214</c:v>
                </c:pt>
                <c:pt idx="14458">
                  <c:v>-39.823115999999999</c:v>
                </c:pt>
                <c:pt idx="14459">
                  <c:v>-39.872402000000001</c:v>
                </c:pt>
                <c:pt idx="14460">
                  <c:v>-39.872402000000001</c:v>
                </c:pt>
                <c:pt idx="14461">
                  <c:v>-39.981200999999999</c:v>
                </c:pt>
                <c:pt idx="14462">
                  <c:v>-40.006484</c:v>
                </c:pt>
                <c:pt idx="14463">
                  <c:v>-40.006484</c:v>
                </c:pt>
                <c:pt idx="14464">
                  <c:v>-39.990974000000001</c:v>
                </c:pt>
                <c:pt idx="14465">
                  <c:v>-39.963715000000001</c:v>
                </c:pt>
                <c:pt idx="14466">
                  <c:v>-39.927619999999997</c:v>
                </c:pt>
                <c:pt idx="14467">
                  <c:v>-39.879542000000001</c:v>
                </c:pt>
                <c:pt idx="14468">
                  <c:v>-39.879542000000001</c:v>
                </c:pt>
                <c:pt idx="14469">
                  <c:v>-39.672916000000001</c:v>
                </c:pt>
                <c:pt idx="14470">
                  <c:v>-39.483792999999999</c:v>
                </c:pt>
                <c:pt idx="14471">
                  <c:v>-39.483792999999999</c:v>
                </c:pt>
                <c:pt idx="14472">
                  <c:v>-39.401057000000002</c:v>
                </c:pt>
                <c:pt idx="14473">
                  <c:v>-39.319406999999998</c:v>
                </c:pt>
                <c:pt idx="14474">
                  <c:v>-39.231143000000003</c:v>
                </c:pt>
                <c:pt idx="14475">
                  <c:v>-39.143104999999998</c:v>
                </c:pt>
                <c:pt idx="14476">
                  <c:v>-39.143104999999998</c:v>
                </c:pt>
                <c:pt idx="14477">
                  <c:v>-38.823813000000001</c:v>
                </c:pt>
                <c:pt idx="14478">
                  <c:v>-38.451332999999998</c:v>
                </c:pt>
                <c:pt idx="14479">
                  <c:v>-38.451332999999998</c:v>
                </c:pt>
                <c:pt idx="14480">
                  <c:v>-38.383822000000002</c:v>
                </c:pt>
                <c:pt idx="14481">
                  <c:v>-38.324365</c:v>
                </c:pt>
                <c:pt idx="14482">
                  <c:v>-38.324365</c:v>
                </c:pt>
                <c:pt idx="14483">
                  <c:v>-38.125394999999997</c:v>
                </c:pt>
                <c:pt idx="14484">
                  <c:v>-38.125394999999997</c:v>
                </c:pt>
                <c:pt idx="14485">
                  <c:v>-38.102898000000003</c:v>
                </c:pt>
                <c:pt idx="14486">
                  <c:v>-38.002932000000001</c:v>
                </c:pt>
                <c:pt idx="14487">
                  <c:v>-38.002932000000001</c:v>
                </c:pt>
                <c:pt idx="14488">
                  <c:v>-37.996281000000003</c:v>
                </c:pt>
                <c:pt idx="14489">
                  <c:v>-37.996426999999997</c:v>
                </c:pt>
                <c:pt idx="14490">
                  <c:v>-37.996426999999997</c:v>
                </c:pt>
                <c:pt idx="14491">
                  <c:v>-37.990917000000003</c:v>
                </c:pt>
                <c:pt idx="14492">
                  <c:v>-37.990917000000003</c:v>
                </c:pt>
                <c:pt idx="14493">
                  <c:v>-38.001232000000002</c:v>
                </c:pt>
                <c:pt idx="14494">
                  <c:v>-38.080224000000001</c:v>
                </c:pt>
                <c:pt idx="14495">
                  <c:v>-38.080224000000001</c:v>
                </c:pt>
                <c:pt idx="14496">
                  <c:v>-38.105809999999998</c:v>
                </c:pt>
                <c:pt idx="14497">
                  <c:v>-38.132353000000002</c:v>
                </c:pt>
                <c:pt idx="14498">
                  <c:v>-38.132353000000002</c:v>
                </c:pt>
                <c:pt idx="14499">
                  <c:v>-38.199218000000002</c:v>
                </c:pt>
                <c:pt idx="14500">
                  <c:v>-38.199218000000002</c:v>
                </c:pt>
                <c:pt idx="14501">
                  <c:v>-38.219785000000002</c:v>
                </c:pt>
                <c:pt idx="14502">
                  <c:v>-38.320042999999998</c:v>
                </c:pt>
                <c:pt idx="14503">
                  <c:v>-38.320042999999998</c:v>
                </c:pt>
                <c:pt idx="14504">
                  <c:v>-38.343018999999998</c:v>
                </c:pt>
                <c:pt idx="14505">
                  <c:v>-38.364922999999997</c:v>
                </c:pt>
                <c:pt idx="14506">
                  <c:v>-38.364922999999997</c:v>
                </c:pt>
                <c:pt idx="14507">
                  <c:v>-38.412514000000002</c:v>
                </c:pt>
                <c:pt idx="14508">
                  <c:v>-38.412514000000002</c:v>
                </c:pt>
                <c:pt idx="14509">
                  <c:v>-38.427863000000002</c:v>
                </c:pt>
                <c:pt idx="14510">
                  <c:v>-38.497566999999997</c:v>
                </c:pt>
                <c:pt idx="14511">
                  <c:v>-38.497566999999997</c:v>
                </c:pt>
                <c:pt idx="14512">
                  <c:v>-38.513866999999998</c:v>
                </c:pt>
                <c:pt idx="14513">
                  <c:v>-38.529947999999997</c:v>
                </c:pt>
                <c:pt idx="14514">
                  <c:v>-38.529947999999997</c:v>
                </c:pt>
                <c:pt idx="14515">
                  <c:v>-38.561788999999997</c:v>
                </c:pt>
                <c:pt idx="14516">
                  <c:v>-38.561788999999997</c:v>
                </c:pt>
                <c:pt idx="14517">
                  <c:v>-38.574689999999997</c:v>
                </c:pt>
                <c:pt idx="14518">
                  <c:v>-38.638815999999998</c:v>
                </c:pt>
                <c:pt idx="14519">
                  <c:v>-38.638815999999998</c:v>
                </c:pt>
                <c:pt idx="14520">
                  <c:v>-38.65531</c:v>
                </c:pt>
                <c:pt idx="14521">
                  <c:v>-38.671619</c:v>
                </c:pt>
                <c:pt idx="14522">
                  <c:v>-38.671619</c:v>
                </c:pt>
                <c:pt idx="14523">
                  <c:v>-38.706493000000002</c:v>
                </c:pt>
                <c:pt idx="14524">
                  <c:v>-38.706493000000002</c:v>
                </c:pt>
                <c:pt idx="14525">
                  <c:v>-38.720373000000002</c:v>
                </c:pt>
                <c:pt idx="14526">
                  <c:v>-38.787714000000001</c:v>
                </c:pt>
                <c:pt idx="14527">
                  <c:v>-38.787714000000001</c:v>
                </c:pt>
                <c:pt idx="14528">
                  <c:v>-38.804456999999999</c:v>
                </c:pt>
                <c:pt idx="14529">
                  <c:v>-38.821075999999998</c:v>
                </c:pt>
                <c:pt idx="14530">
                  <c:v>-38.821075999999998</c:v>
                </c:pt>
                <c:pt idx="14531">
                  <c:v>-38.855342</c:v>
                </c:pt>
                <c:pt idx="14532">
                  <c:v>-38.855342</c:v>
                </c:pt>
                <c:pt idx="14533">
                  <c:v>-38.868473999999999</c:v>
                </c:pt>
                <c:pt idx="14534">
                  <c:v>-38.929746000000002</c:v>
                </c:pt>
                <c:pt idx="14535">
                  <c:v>-38.929746000000002</c:v>
                </c:pt>
                <c:pt idx="14536">
                  <c:v>-38.944305</c:v>
                </c:pt>
                <c:pt idx="14537">
                  <c:v>-38.958480999999999</c:v>
                </c:pt>
                <c:pt idx="14538">
                  <c:v>-38.958480999999999</c:v>
                </c:pt>
                <c:pt idx="14539">
                  <c:v>-38.958480999999999</c:v>
                </c:pt>
                <c:pt idx="14540">
                  <c:v>-38.983961000000001</c:v>
                </c:pt>
                <c:pt idx="14541">
                  <c:v>-38.983961000000001</c:v>
                </c:pt>
                <c:pt idx="14542">
                  <c:v>-39.020831000000001</c:v>
                </c:pt>
                <c:pt idx="14543">
                  <c:v>-39.020831000000001</c:v>
                </c:pt>
                <c:pt idx="14544">
                  <c:v>-39.032997999999999</c:v>
                </c:pt>
                <c:pt idx="14545">
                  <c:v>-39.044806000000001</c:v>
                </c:pt>
                <c:pt idx="14546">
                  <c:v>-39.056147000000003</c:v>
                </c:pt>
                <c:pt idx="14547">
                  <c:v>-39.067228</c:v>
                </c:pt>
                <c:pt idx="14548">
                  <c:v>-39.067228</c:v>
                </c:pt>
                <c:pt idx="14549">
                  <c:v>-39.082670999999998</c:v>
                </c:pt>
                <c:pt idx="14550">
                  <c:v>-39.112079000000001</c:v>
                </c:pt>
                <c:pt idx="14551">
                  <c:v>-39.112079000000001</c:v>
                </c:pt>
                <c:pt idx="14552">
                  <c:v>-39.121536999999996</c:v>
                </c:pt>
                <c:pt idx="14553">
                  <c:v>-39.130744999999997</c:v>
                </c:pt>
                <c:pt idx="14554">
                  <c:v>-39.139719999999997</c:v>
                </c:pt>
                <c:pt idx="14555">
                  <c:v>-39.148342</c:v>
                </c:pt>
                <c:pt idx="14556">
                  <c:v>-39.148342</c:v>
                </c:pt>
                <c:pt idx="14557">
                  <c:v>-39.156196000000001</c:v>
                </c:pt>
                <c:pt idx="14558">
                  <c:v>-39.180318</c:v>
                </c:pt>
                <c:pt idx="14559">
                  <c:v>-39.180318</c:v>
                </c:pt>
                <c:pt idx="14560">
                  <c:v>-39.188008000000004</c:v>
                </c:pt>
                <c:pt idx="14561">
                  <c:v>-39.19558</c:v>
                </c:pt>
                <c:pt idx="14562">
                  <c:v>-39.203046999999998</c:v>
                </c:pt>
                <c:pt idx="14563">
                  <c:v>-39.210377999999999</c:v>
                </c:pt>
                <c:pt idx="14564">
                  <c:v>-39.210377999999999</c:v>
                </c:pt>
                <c:pt idx="14565">
                  <c:v>-39.214297000000002</c:v>
                </c:pt>
                <c:pt idx="14566">
                  <c:v>-39.235778000000003</c:v>
                </c:pt>
                <c:pt idx="14567">
                  <c:v>-39.235778000000003</c:v>
                </c:pt>
                <c:pt idx="14568">
                  <c:v>-39.242463000000001</c:v>
                </c:pt>
                <c:pt idx="14569">
                  <c:v>-39.249107000000002</c:v>
                </c:pt>
                <c:pt idx="14570">
                  <c:v>-39.255718000000002</c:v>
                </c:pt>
                <c:pt idx="14571">
                  <c:v>-39.262301000000001</c:v>
                </c:pt>
                <c:pt idx="14572">
                  <c:v>-39.262301000000001</c:v>
                </c:pt>
                <c:pt idx="14573">
                  <c:v>-39.260247999999997</c:v>
                </c:pt>
                <c:pt idx="14574">
                  <c:v>-39.280093999999998</c:v>
                </c:pt>
                <c:pt idx="14575">
                  <c:v>-39.280093999999998</c:v>
                </c:pt>
                <c:pt idx="14576">
                  <c:v>-39.286343000000002</c:v>
                </c:pt>
                <c:pt idx="14577">
                  <c:v>-39.292422000000002</c:v>
                </c:pt>
                <c:pt idx="14578">
                  <c:v>-39.298651</c:v>
                </c:pt>
                <c:pt idx="14579">
                  <c:v>-39.304808999999999</c:v>
                </c:pt>
                <c:pt idx="14580">
                  <c:v>-39.304808999999999</c:v>
                </c:pt>
                <c:pt idx="14581">
                  <c:v>-39.306491000000001</c:v>
                </c:pt>
                <c:pt idx="14582">
                  <c:v>-39.326731000000002</c:v>
                </c:pt>
                <c:pt idx="14583">
                  <c:v>-39.333835000000001</c:v>
                </c:pt>
                <c:pt idx="14584">
                  <c:v>-39.333835000000001</c:v>
                </c:pt>
                <c:pt idx="14585">
                  <c:v>-39.341295000000002</c:v>
                </c:pt>
                <c:pt idx="14586">
                  <c:v>-39.349145</c:v>
                </c:pt>
                <c:pt idx="14587">
                  <c:v>-39.357362999999999</c:v>
                </c:pt>
                <c:pt idx="14588">
                  <c:v>-39.357362999999999</c:v>
                </c:pt>
                <c:pt idx="14589">
                  <c:v>-39.366829000000003</c:v>
                </c:pt>
                <c:pt idx="14590">
                  <c:v>-39.393183999999998</c:v>
                </c:pt>
                <c:pt idx="14591">
                  <c:v>-39.402652000000003</c:v>
                </c:pt>
                <c:pt idx="14592">
                  <c:v>-39.412267</c:v>
                </c:pt>
                <c:pt idx="14593">
                  <c:v>-39.412267</c:v>
                </c:pt>
                <c:pt idx="14594">
                  <c:v>-39.422379999999997</c:v>
                </c:pt>
                <c:pt idx="14595">
                  <c:v>-39.432634</c:v>
                </c:pt>
                <c:pt idx="14596">
                  <c:v>-39.432634</c:v>
                </c:pt>
                <c:pt idx="14597">
                  <c:v>-39.448095000000002</c:v>
                </c:pt>
                <c:pt idx="14598">
                  <c:v>-39.478175999999998</c:v>
                </c:pt>
                <c:pt idx="14599">
                  <c:v>-39.488348000000002</c:v>
                </c:pt>
                <c:pt idx="14600">
                  <c:v>-39.49859</c:v>
                </c:pt>
                <c:pt idx="14601">
                  <c:v>-39.508805000000002</c:v>
                </c:pt>
                <c:pt idx="14602">
                  <c:v>-39.519011999999996</c:v>
                </c:pt>
                <c:pt idx="14603">
                  <c:v>-39.519011999999996</c:v>
                </c:pt>
                <c:pt idx="14604">
                  <c:v>-39.519011999999996</c:v>
                </c:pt>
                <c:pt idx="14605">
                  <c:v>-39.533985000000001</c:v>
                </c:pt>
                <c:pt idx="14606">
                  <c:v>-39.584338000000002</c:v>
                </c:pt>
                <c:pt idx="14607">
                  <c:v>-39.594918</c:v>
                </c:pt>
                <c:pt idx="14608">
                  <c:v>-39.605617000000002</c:v>
                </c:pt>
                <c:pt idx="14609">
                  <c:v>-39.605617000000002</c:v>
                </c:pt>
                <c:pt idx="14610">
                  <c:v>-39.605617000000002</c:v>
                </c:pt>
                <c:pt idx="14611">
                  <c:v>-39.622580999999997</c:v>
                </c:pt>
                <c:pt idx="14612">
                  <c:v>-39.622580999999997</c:v>
                </c:pt>
                <c:pt idx="14613">
                  <c:v>-39.632534999999997</c:v>
                </c:pt>
                <c:pt idx="14614">
                  <c:v>-39.677467</c:v>
                </c:pt>
                <c:pt idx="14615">
                  <c:v>-39.688721999999999</c:v>
                </c:pt>
                <c:pt idx="14616">
                  <c:v>-39.700178999999999</c:v>
                </c:pt>
                <c:pt idx="14617">
                  <c:v>-39.700178999999999</c:v>
                </c:pt>
                <c:pt idx="14618">
                  <c:v>-39.700178999999999</c:v>
                </c:pt>
                <c:pt idx="14619">
                  <c:v>-39.718620000000001</c:v>
                </c:pt>
                <c:pt idx="14620">
                  <c:v>-39.718620000000001</c:v>
                </c:pt>
                <c:pt idx="14621">
                  <c:v>-39.728859</c:v>
                </c:pt>
                <c:pt idx="14622">
                  <c:v>-39.774782000000002</c:v>
                </c:pt>
                <c:pt idx="14623">
                  <c:v>-39.786467999999999</c:v>
                </c:pt>
                <c:pt idx="14624">
                  <c:v>-39.798195999999997</c:v>
                </c:pt>
                <c:pt idx="14625">
                  <c:v>-39.798195999999997</c:v>
                </c:pt>
                <c:pt idx="14626">
                  <c:v>-39.798195999999997</c:v>
                </c:pt>
                <c:pt idx="14627">
                  <c:v>-39.817155</c:v>
                </c:pt>
                <c:pt idx="14628">
                  <c:v>-39.817155</c:v>
                </c:pt>
                <c:pt idx="14629">
                  <c:v>-39.827682000000003</c:v>
                </c:pt>
                <c:pt idx="14630">
                  <c:v>-39.873395000000002</c:v>
                </c:pt>
                <c:pt idx="14631">
                  <c:v>-39.884160999999999</c:v>
                </c:pt>
                <c:pt idx="14632">
                  <c:v>-39.894404999999999</c:v>
                </c:pt>
                <c:pt idx="14633">
                  <c:v>-39.894404999999999</c:v>
                </c:pt>
                <c:pt idx="14634">
                  <c:v>-39.894404999999999</c:v>
                </c:pt>
                <c:pt idx="14635">
                  <c:v>-39.905740999999999</c:v>
                </c:pt>
                <c:pt idx="14636">
                  <c:v>-39.905740999999999</c:v>
                </c:pt>
                <c:pt idx="14637">
                  <c:v>-39.914563000000001</c:v>
                </c:pt>
                <c:pt idx="14638">
                  <c:v>-39.939298999999998</c:v>
                </c:pt>
                <c:pt idx="14639">
                  <c:v>-39.941991000000002</c:v>
                </c:pt>
                <c:pt idx="14640">
                  <c:v>-39.943109</c:v>
                </c:pt>
                <c:pt idx="14641">
                  <c:v>-39.943109</c:v>
                </c:pt>
                <c:pt idx="14642">
                  <c:v>-39.943109</c:v>
                </c:pt>
                <c:pt idx="14643">
                  <c:v>-39.919514999999997</c:v>
                </c:pt>
                <c:pt idx="14644">
                  <c:v>-39.919514999999997</c:v>
                </c:pt>
                <c:pt idx="14645">
                  <c:v>-39.921281999999998</c:v>
                </c:pt>
                <c:pt idx="14646">
                  <c:v>-39.893473</c:v>
                </c:pt>
                <c:pt idx="14647">
                  <c:v>-39.883645000000001</c:v>
                </c:pt>
                <c:pt idx="14648">
                  <c:v>-39.871569000000001</c:v>
                </c:pt>
                <c:pt idx="14649">
                  <c:v>-39.871569000000001</c:v>
                </c:pt>
                <c:pt idx="14650">
                  <c:v>-39.871569000000001</c:v>
                </c:pt>
                <c:pt idx="14651">
                  <c:v>-39.805134000000002</c:v>
                </c:pt>
                <c:pt idx="14652">
                  <c:v>-39.805134000000002</c:v>
                </c:pt>
                <c:pt idx="14653">
                  <c:v>-39.798344</c:v>
                </c:pt>
                <c:pt idx="14654">
                  <c:v>-39.729833999999997</c:v>
                </c:pt>
                <c:pt idx="14655">
                  <c:v>-39.711540999999997</c:v>
                </c:pt>
                <c:pt idx="14656">
                  <c:v>-39.693309999999997</c:v>
                </c:pt>
                <c:pt idx="14657">
                  <c:v>-39.693309999999997</c:v>
                </c:pt>
                <c:pt idx="14658">
                  <c:v>-39.693309999999997</c:v>
                </c:pt>
                <c:pt idx="14659">
                  <c:v>-39.610934999999998</c:v>
                </c:pt>
                <c:pt idx="14660">
                  <c:v>-39.610934999999998</c:v>
                </c:pt>
                <c:pt idx="14661">
                  <c:v>-39.603906000000002</c:v>
                </c:pt>
                <c:pt idx="14662">
                  <c:v>-39.538629999999998</c:v>
                </c:pt>
                <c:pt idx="14663">
                  <c:v>-39.523248000000002</c:v>
                </c:pt>
                <c:pt idx="14664">
                  <c:v>-39.508332000000003</c:v>
                </c:pt>
                <c:pt idx="14665">
                  <c:v>-39.508332000000003</c:v>
                </c:pt>
                <c:pt idx="14666">
                  <c:v>-39.508332000000003</c:v>
                </c:pt>
                <c:pt idx="14667">
                  <c:v>-39.436225999999998</c:v>
                </c:pt>
                <c:pt idx="14668">
                  <c:v>-39.436225999999998</c:v>
                </c:pt>
                <c:pt idx="14669">
                  <c:v>-39.431410999999997</c:v>
                </c:pt>
                <c:pt idx="14670">
                  <c:v>-39.375799000000001</c:v>
                </c:pt>
                <c:pt idx="14671">
                  <c:v>-39.363318999999997</c:v>
                </c:pt>
                <c:pt idx="14672">
                  <c:v>-39.349885999999998</c:v>
                </c:pt>
                <c:pt idx="14673">
                  <c:v>-39.349885999999998</c:v>
                </c:pt>
                <c:pt idx="14674">
                  <c:v>-39.349885999999998</c:v>
                </c:pt>
                <c:pt idx="14675">
                  <c:v>-39.27975</c:v>
                </c:pt>
                <c:pt idx="14676">
                  <c:v>-39.27975</c:v>
                </c:pt>
                <c:pt idx="14677">
                  <c:v>-39.276026000000002</c:v>
                </c:pt>
                <c:pt idx="14678">
                  <c:v>-39.222270999999999</c:v>
                </c:pt>
                <c:pt idx="14679">
                  <c:v>-39.209375999999999</c:v>
                </c:pt>
                <c:pt idx="14680">
                  <c:v>-39.197932999999999</c:v>
                </c:pt>
                <c:pt idx="14681">
                  <c:v>-39.197932999999999</c:v>
                </c:pt>
                <c:pt idx="14682">
                  <c:v>-39.197932999999999</c:v>
                </c:pt>
                <c:pt idx="14683">
                  <c:v>-39.130915000000002</c:v>
                </c:pt>
                <c:pt idx="14684">
                  <c:v>-39.130915000000002</c:v>
                </c:pt>
                <c:pt idx="14685">
                  <c:v>-39.119143000000001</c:v>
                </c:pt>
                <c:pt idx="14686">
                  <c:v>-39.096645000000002</c:v>
                </c:pt>
                <c:pt idx="14687">
                  <c:v>-39.094352999999998</c:v>
                </c:pt>
                <c:pt idx="14688">
                  <c:v>-39.09431</c:v>
                </c:pt>
                <c:pt idx="14689">
                  <c:v>-39.09431</c:v>
                </c:pt>
                <c:pt idx="14690">
                  <c:v>-39.09431</c:v>
                </c:pt>
                <c:pt idx="14691">
                  <c:v>-39.059958999999999</c:v>
                </c:pt>
                <c:pt idx="14692">
                  <c:v>-39.059958999999999</c:v>
                </c:pt>
                <c:pt idx="14693">
                  <c:v>-39.069068999999999</c:v>
                </c:pt>
                <c:pt idx="14694">
                  <c:v>-39.087313999999999</c:v>
                </c:pt>
                <c:pt idx="14695">
                  <c:v>-39.098153000000003</c:v>
                </c:pt>
                <c:pt idx="14696">
                  <c:v>-39.110776999999999</c:v>
                </c:pt>
                <c:pt idx="14697">
                  <c:v>-39.110776999999999</c:v>
                </c:pt>
                <c:pt idx="14698">
                  <c:v>-39.110776999999999</c:v>
                </c:pt>
                <c:pt idx="14699">
                  <c:v>-39.099122000000001</c:v>
                </c:pt>
                <c:pt idx="14700">
                  <c:v>-39.099122000000001</c:v>
                </c:pt>
                <c:pt idx="14701">
                  <c:v>-39.131591999999998</c:v>
                </c:pt>
                <c:pt idx="14702">
                  <c:v>-39.197063</c:v>
                </c:pt>
                <c:pt idx="14703">
                  <c:v>-39.225386</c:v>
                </c:pt>
                <c:pt idx="14704">
                  <c:v>-39.256948999999999</c:v>
                </c:pt>
                <c:pt idx="14705">
                  <c:v>-39.256948999999999</c:v>
                </c:pt>
                <c:pt idx="14706">
                  <c:v>-39.256948999999999</c:v>
                </c:pt>
                <c:pt idx="14707">
                  <c:v>-39.322716999999997</c:v>
                </c:pt>
                <c:pt idx="14708">
                  <c:v>-39.322716999999997</c:v>
                </c:pt>
                <c:pt idx="14709">
                  <c:v>-39.394055999999999</c:v>
                </c:pt>
                <c:pt idx="14710">
                  <c:v>-39.523718000000002</c:v>
                </c:pt>
                <c:pt idx="14711">
                  <c:v>-39.568134999999998</c:v>
                </c:pt>
                <c:pt idx="14712">
                  <c:v>-39.611829</c:v>
                </c:pt>
                <c:pt idx="14713">
                  <c:v>-39.611829</c:v>
                </c:pt>
                <c:pt idx="14714">
                  <c:v>-39.611829</c:v>
                </c:pt>
                <c:pt idx="14715">
                  <c:v>-39.693769000000003</c:v>
                </c:pt>
                <c:pt idx="14716">
                  <c:v>-39.693769000000003</c:v>
                </c:pt>
                <c:pt idx="14717">
                  <c:v>-39.760249999999999</c:v>
                </c:pt>
                <c:pt idx="14718">
                  <c:v>-39.837465000000002</c:v>
                </c:pt>
                <c:pt idx="14719">
                  <c:v>-39.854011999999997</c:v>
                </c:pt>
                <c:pt idx="14720">
                  <c:v>-39.865929999999999</c:v>
                </c:pt>
                <c:pt idx="14721">
                  <c:v>-39.865929999999999</c:v>
                </c:pt>
                <c:pt idx="14722">
                  <c:v>-39.865929999999999</c:v>
                </c:pt>
                <c:pt idx="14723">
                  <c:v>-39.818004000000002</c:v>
                </c:pt>
                <c:pt idx="14724">
                  <c:v>-39.818004000000002</c:v>
                </c:pt>
                <c:pt idx="14725">
                  <c:v>-39.813042000000003</c:v>
                </c:pt>
                <c:pt idx="14726">
                  <c:v>-39.751325000000001</c:v>
                </c:pt>
                <c:pt idx="14727">
                  <c:v>-39.722965000000002</c:v>
                </c:pt>
                <c:pt idx="14728">
                  <c:v>-39.688442999999999</c:v>
                </c:pt>
                <c:pt idx="14729">
                  <c:v>-39.688442999999999</c:v>
                </c:pt>
                <c:pt idx="14730">
                  <c:v>-39.688442999999999</c:v>
                </c:pt>
                <c:pt idx="14731">
                  <c:v>-39.495918000000003</c:v>
                </c:pt>
                <c:pt idx="14732">
                  <c:v>-39.495918000000003</c:v>
                </c:pt>
                <c:pt idx="14733">
                  <c:v>-39.426684999999999</c:v>
                </c:pt>
                <c:pt idx="14734">
                  <c:v>-39.220269999999999</c:v>
                </c:pt>
                <c:pt idx="14735">
                  <c:v>-39.220269999999999</c:v>
                </c:pt>
                <c:pt idx="14736">
                  <c:v>-39.220269999999999</c:v>
                </c:pt>
                <c:pt idx="14737">
                  <c:v>-39.056502999999999</c:v>
                </c:pt>
                <c:pt idx="14738">
                  <c:v>-39.056502999999999</c:v>
                </c:pt>
                <c:pt idx="14739">
                  <c:v>-39.023674999999997</c:v>
                </c:pt>
                <c:pt idx="14740">
                  <c:v>-39.007406000000003</c:v>
                </c:pt>
                <c:pt idx="14741">
                  <c:v>-38.998497</c:v>
                </c:pt>
                <c:pt idx="14742">
                  <c:v>-39.014018999999998</c:v>
                </c:pt>
                <c:pt idx="14743">
                  <c:v>-39.014018999999998</c:v>
                </c:pt>
                <c:pt idx="14744">
                  <c:v>-39.014018999999998</c:v>
                </c:pt>
                <c:pt idx="14745">
                  <c:v>-39.037860999999999</c:v>
                </c:pt>
                <c:pt idx="14746">
                  <c:v>-39.037860999999999</c:v>
                </c:pt>
                <c:pt idx="14747">
                  <c:v>-39.09966</c:v>
                </c:pt>
                <c:pt idx="14748">
                  <c:v>-39.148812</c:v>
                </c:pt>
                <c:pt idx="14749">
                  <c:v>-39.209975999999997</c:v>
                </c:pt>
                <c:pt idx="14750">
                  <c:v>-39.454191999999999</c:v>
                </c:pt>
                <c:pt idx="14751">
                  <c:v>-39.454191999999999</c:v>
                </c:pt>
                <c:pt idx="14752">
                  <c:v>-39.780673999999998</c:v>
                </c:pt>
                <c:pt idx="14753">
                  <c:v>-39.780673999999998</c:v>
                </c:pt>
                <c:pt idx="14754">
                  <c:v>-39.780673999999998</c:v>
                </c:pt>
                <c:pt idx="14755">
                  <c:v>-39.983519000000001</c:v>
                </c:pt>
                <c:pt idx="14756">
                  <c:v>-40.109144999999998</c:v>
                </c:pt>
                <c:pt idx="14757">
                  <c:v>-40.248288000000002</c:v>
                </c:pt>
                <c:pt idx="14758">
                  <c:v>-40.671996</c:v>
                </c:pt>
                <c:pt idx="14759">
                  <c:v>-40.671996</c:v>
                </c:pt>
                <c:pt idx="14760">
                  <c:v>-40.671996</c:v>
                </c:pt>
                <c:pt idx="14761">
                  <c:v>-40.671996</c:v>
                </c:pt>
                <c:pt idx="14762">
                  <c:v>-40.671996</c:v>
                </c:pt>
                <c:pt idx="14763">
                  <c:v>-40.671996</c:v>
                </c:pt>
                <c:pt idx="14764">
                  <c:v>-40.671996</c:v>
                </c:pt>
                <c:pt idx="14765">
                  <c:v>-41.122629000000003</c:v>
                </c:pt>
                <c:pt idx="14766">
                  <c:v>-41.122629000000003</c:v>
                </c:pt>
                <c:pt idx="14767">
                  <c:v>-41.122629000000003</c:v>
                </c:pt>
                <c:pt idx="14768">
                  <c:v>-41.122629000000003</c:v>
                </c:pt>
                <c:pt idx="14769">
                  <c:v>-41.122629000000003</c:v>
                </c:pt>
                <c:pt idx="14770">
                  <c:v>-41.199939999999998</c:v>
                </c:pt>
                <c:pt idx="14771">
                  <c:v>-41.308771</c:v>
                </c:pt>
                <c:pt idx="14772">
                  <c:v>-41.397410000000001</c:v>
                </c:pt>
                <c:pt idx="14773">
                  <c:v>-41.473917999999998</c:v>
                </c:pt>
                <c:pt idx="14774">
                  <c:v>-41.609738</c:v>
                </c:pt>
                <c:pt idx="14775">
                  <c:v>-41.609738</c:v>
                </c:pt>
                <c:pt idx="14776">
                  <c:v>-41.880502</c:v>
                </c:pt>
                <c:pt idx="14777">
                  <c:v>-41.880502</c:v>
                </c:pt>
                <c:pt idx="14778">
                  <c:v>-41.880502</c:v>
                </c:pt>
                <c:pt idx="14779">
                  <c:v>-41.898446999999997</c:v>
                </c:pt>
                <c:pt idx="14780">
                  <c:v>-41.903739999999999</c:v>
                </c:pt>
                <c:pt idx="14781">
                  <c:v>-41.906533000000003</c:v>
                </c:pt>
                <c:pt idx="14782">
                  <c:v>-41.909238999999999</c:v>
                </c:pt>
                <c:pt idx="14783">
                  <c:v>-41.909238999999999</c:v>
                </c:pt>
                <c:pt idx="14784">
                  <c:v>-41.921568000000001</c:v>
                </c:pt>
                <c:pt idx="14785">
                  <c:v>-41.921568000000001</c:v>
                </c:pt>
                <c:pt idx="14786">
                  <c:v>-41.921568000000001</c:v>
                </c:pt>
                <c:pt idx="14787">
                  <c:v>-41.927045999999997</c:v>
                </c:pt>
                <c:pt idx="14788">
                  <c:v>-41.936127999999997</c:v>
                </c:pt>
                <c:pt idx="14789">
                  <c:v>-41.944971000000002</c:v>
                </c:pt>
                <c:pt idx="14790">
                  <c:v>-41.986452</c:v>
                </c:pt>
                <c:pt idx="14791">
                  <c:v>-41.986452</c:v>
                </c:pt>
                <c:pt idx="14792">
                  <c:v>-42.054747999999996</c:v>
                </c:pt>
                <c:pt idx="14793">
                  <c:v>-42.054747999999996</c:v>
                </c:pt>
                <c:pt idx="14794">
                  <c:v>-42.054747999999996</c:v>
                </c:pt>
                <c:pt idx="14795">
                  <c:v>-42.073757999999998</c:v>
                </c:pt>
                <c:pt idx="14796">
                  <c:v>-42.087587999999997</c:v>
                </c:pt>
                <c:pt idx="14797">
                  <c:v>-42.100797</c:v>
                </c:pt>
                <c:pt idx="14798">
                  <c:v>-42.142128999999997</c:v>
                </c:pt>
                <c:pt idx="14799">
                  <c:v>-42.142128999999997</c:v>
                </c:pt>
                <c:pt idx="14800">
                  <c:v>-42.142128999999997</c:v>
                </c:pt>
                <c:pt idx="14801">
                  <c:v>-42.208303000000001</c:v>
                </c:pt>
                <c:pt idx="14802">
                  <c:v>-42.208303000000001</c:v>
                </c:pt>
                <c:pt idx="14803">
                  <c:v>-42.208303000000001</c:v>
                </c:pt>
                <c:pt idx="14804">
                  <c:v>-42.217238000000002</c:v>
                </c:pt>
                <c:pt idx="14805">
                  <c:v>-42.236207999999998</c:v>
                </c:pt>
                <c:pt idx="14806">
                  <c:v>-42.310690999999998</c:v>
                </c:pt>
                <c:pt idx="14807">
                  <c:v>-42.343809</c:v>
                </c:pt>
                <c:pt idx="14808">
                  <c:v>-42.379519999999999</c:v>
                </c:pt>
                <c:pt idx="14809">
                  <c:v>-42.379519999999999</c:v>
                </c:pt>
                <c:pt idx="14810">
                  <c:v>-42.495489999999997</c:v>
                </c:pt>
                <c:pt idx="14811">
                  <c:v>-42.495489999999997</c:v>
                </c:pt>
                <c:pt idx="14812">
                  <c:v>-42.495489999999997</c:v>
                </c:pt>
                <c:pt idx="14813">
                  <c:v>-42.550503999999997</c:v>
                </c:pt>
                <c:pt idx="14814">
                  <c:v>-42.662242999999997</c:v>
                </c:pt>
                <c:pt idx="14815">
                  <c:v>-42.701847999999998</c:v>
                </c:pt>
                <c:pt idx="14816">
                  <c:v>-42.742216999999997</c:v>
                </c:pt>
                <c:pt idx="14817">
                  <c:v>-42.742216999999997</c:v>
                </c:pt>
                <c:pt idx="14818">
                  <c:v>-42.871169000000002</c:v>
                </c:pt>
                <c:pt idx="14819">
                  <c:v>-42.871169000000002</c:v>
                </c:pt>
                <c:pt idx="14820">
                  <c:v>-42.871169000000002</c:v>
                </c:pt>
                <c:pt idx="14821">
                  <c:v>-42.922989999999999</c:v>
                </c:pt>
                <c:pt idx="14822">
                  <c:v>-43.022103000000001</c:v>
                </c:pt>
                <c:pt idx="14823">
                  <c:v>-43.055655999999999</c:v>
                </c:pt>
                <c:pt idx="14824">
                  <c:v>-43.089388</c:v>
                </c:pt>
                <c:pt idx="14825">
                  <c:v>-43.089388</c:v>
                </c:pt>
                <c:pt idx="14826">
                  <c:v>-43.196328000000001</c:v>
                </c:pt>
                <c:pt idx="14827">
                  <c:v>-43.196328000000001</c:v>
                </c:pt>
                <c:pt idx="14828">
                  <c:v>-43.196328000000001</c:v>
                </c:pt>
                <c:pt idx="14829">
                  <c:v>-43.242666999999997</c:v>
                </c:pt>
                <c:pt idx="14830">
                  <c:v>-43.366422999999998</c:v>
                </c:pt>
                <c:pt idx="14831">
                  <c:v>-43.366422999999998</c:v>
                </c:pt>
                <c:pt idx="14832">
                  <c:v>-43.400663000000002</c:v>
                </c:pt>
                <c:pt idx="14833">
                  <c:v>-43.400663000000002</c:v>
                </c:pt>
                <c:pt idx="14834">
                  <c:v>-43.576355999999997</c:v>
                </c:pt>
                <c:pt idx="14835">
                  <c:v>-43.576355999999997</c:v>
                </c:pt>
                <c:pt idx="14836">
                  <c:v>-43.590896000000001</c:v>
                </c:pt>
                <c:pt idx="14837">
                  <c:v>-43.611640000000001</c:v>
                </c:pt>
                <c:pt idx="14838">
                  <c:v>-43.729950000000002</c:v>
                </c:pt>
                <c:pt idx="14839">
                  <c:v>-43.729950000000002</c:v>
                </c:pt>
                <c:pt idx="14840">
                  <c:v>-43.762374000000001</c:v>
                </c:pt>
                <c:pt idx="14841">
                  <c:v>-43.762374000000001</c:v>
                </c:pt>
                <c:pt idx="14842">
                  <c:v>-43.851394999999997</c:v>
                </c:pt>
                <c:pt idx="14843">
                  <c:v>-43.851394999999997</c:v>
                </c:pt>
                <c:pt idx="14844">
                  <c:v>-43.851394999999997</c:v>
                </c:pt>
                <c:pt idx="14845">
                  <c:v>-43.891058000000001</c:v>
                </c:pt>
                <c:pt idx="14846">
                  <c:v>-44.003377</c:v>
                </c:pt>
                <c:pt idx="14847">
                  <c:v>-44.003377</c:v>
                </c:pt>
                <c:pt idx="14848">
                  <c:v>-44.031007000000002</c:v>
                </c:pt>
                <c:pt idx="14849">
                  <c:v>-44.031007000000002</c:v>
                </c:pt>
                <c:pt idx="14850">
                  <c:v>-44.092579000000001</c:v>
                </c:pt>
                <c:pt idx="14851">
                  <c:v>-44.092579000000001</c:v>
                </c:pt>
                <c:pt idx="14852">
                  <c:v>-44.108173000000001</c:v>
                </c:pt>
                <c:pt idx="14853">
                  <c:v>-44.126432000000001</c:v>
                </c:pt>
                <c:pt idx="14854">
                  <c:v>-44.172677999999998</c:v>
                </c:pt>
                <c:pt idx="14855">
                  <c:v>-44.172677999999998</c:v>
                </c:pt>
                <c:pt idx="14856">
                  <c:v>-44.176181999999997</c:v>
                </c:pt>
                <c:pt idx="14857">
                  <c:v>-44.176181999999997</c:v>
                </c:pt>
                <c:pt idx="14858">
                  <c:v>-44.142601999999997</c:v>
                </c:pt>
                <c:pt idx="14859">
                  <c:v>-44.142601999999997</c:v>
                </c:pt>
                <c:pt idx="14860">
                  <c:v>-44.136505</c:v>
                </c:pt>
                <c:pt idx="14861">
                  <c:v>-44.119874000000003</c:v>
                </c:pt>
                <c:pt idx="14862">
                  <c:v>-43.983348999999997</c:v>
                </c:pt>
                <c:pt idx="14863">
                  <c:v>-43.983348999999997</c:v>
                </c:pt>
                <c:pt idx="14864">
                  <c:v>-43.827438000000001</c:v>
                </c:pt>
                <c:pt idx="14865">
                  <c:v>-43.827438000000001</c:v>
                </c:pt>
                <c:pt idx="14866">
                  <c:v>-43.799337999999999</c:v>
                </c:pt>
                <c:pt idx="14867">
                  <c:v>-43.748261999999997</c:v>
                </c:pt>
                <c:pt idx="14868">
                  <c:v>-43.696733000000002</c:v>
                </c:pt>
                <c:pt idx="14869">
                  <c:v>-43.639302000000001</c:v>
                </c:pt>
                <c:pt idx="14870">
                  <c:v>-43.450935999999999</c:v>
                </c:pt>
                <c:pt idx="14871">
                  <c:v>-43.450935999999999</c:v>
                </c:pt>
                <c:pt idx="14872">
                  <c:v>-43.200581999999997</c:v>
                </c:pt>
                <c:pt idx="14873">
                  <c:v>-43.200581999999997</c:v>
                </c:pt>
                <c:pt idx="14874">
                  <c:v>-43.160522999999998</c:v>
                </c:pt>
                <c:pt idx="14875">
                  <c:v>-43.087401999999997</c:v>
                </c:pt>
                <c:pt idx="14876">
                  <c:v>-43.014662999999999</c:v>
                </c:pt>
                <c:pt idx="14877">
                  <c:v>-42.943145000000001</c:v>
                </c:pt>
                <c:pt idx="14878">
                  <c:v>-42.746620999999998</c:v>
                </c:pt>
                <c:pt idx="14879">
                  <c:v>-42.746620999999998</c:v>
                </c:pt>
                <c:pt idx="14880">
                  <c:v>-42.517479999999999</c:v>
                </c:pt>
                <c:pt idx="14881">
                  <c:v>-42.517479999999999</c:v>
                </c:pt>
                <c:pt idx="14882">
                  <c:v>-42.486517999999997</c:v>
                </c:pt>
                <c:pt idx="14883">
                  <c:v>-42.434657000000001</c:v>
                </c:pt>
                <c:pt idx="14884">
                  <c:v>-42.388326999999997</c:v>
                </c:pt>
                <c:pt idx="14885">
                  <c:v>-42.348081000000001</c:v>
                </c:pt>
                <c:pt idx="14886">
                  <c:v>-42.269793</c:v>
                </c:pt>
                <c:pt idx="14887">
                  <c:v>-42.269793</c:v>
                </c:pt>
                <c:pt idx="14888">
                  <c:v>-42.189393000000003</c:v>
                </c:pt>
                <c:pt idx="14889">
                  <c:v>-42.189393000000003</c:v>
                </c:pt>
                <c:pt idx="14890">
                  <c:v>-42.188291</c:v>
                </c:pt>
                <c:pt idx="14891">
                  <c:v>-42.185713</c:v>
                </c:pt>
                <c:pt idx="14892">
                  <c:v>-42.190027999999998</c:v>
                </c:pt>
                <c:pt idx="14893">
                  <c:v>-42.199584999999999</c:v>
                </c:pt>
                <c:pt idx="14894">
                  <c:v>-42.258665000000001</c:v>
                </c:pt>
                <c:pt idx="14895">
                  <c:v>-42.258665000000001</c:v>
                </c:pt>
                <c:pt idx="14896">
                  <c:v>-42.316460999999997</c:v>
                </c:pt>
                <c:pt idx="14897">
                  <c:v>-42.316460999999997</c:v>
                </c:pt>
                <c:pt idx="14898">
                  <c:v>-42.340305000000001</c:v>
                </c:pt>
                <c:pt idx="14899">
                  <c:v>-42.374960000000002</c:v>
                </c:pt>
                <c:pt idx="14900">
                  <c:v>-42.413881000000003</c:v>
                </c:pt>
                <c:pt idx="14901">
                  <c:v>-42.457346999999999</c:v>
                </c:pt>
                <c:pt idx="14902">
                  <c:v>-42.615312000000003</c:v>
                </c:pt>
                <c:pt idx="14903">
                  <c:v>-42.615312000000003</c:v>
                </c:pt>
                <c:pt idx="14904">
                  <c:v>-42.794198000000002</c:v>
                </c:pt>
                <c:pt idx="14905">
                  <c:v>-42.794198000000002</c:v>
                </c:pt>
                <c:pt idx="14906">
                  <c:v>-42.842824</c:v>
                </c:pt>
                <c:pt idx="14907">
                  <c:v>-42.917811999999998</c:v>
                </c:pt>
                <c:pt idx="14908">
                  <c:v>-42.995657999999999</c:v>
                </c:pt>
                <c:pt idx="14909">
                  <c:v>-43.082259000000001</c:v>
                </c:pt>
                <c:pt idx="14910">
                  <c:v>-43.374577000000002</c:v>
                </c:pt>
                <c:pt idx="14911">
                  <c:v>-43.374577000000002</c:v>
                </c:pt>
                <c:pt idx="14912">
                  <c:v>-43.700220000000002</c:v>
                </c:pt>
                <c:pt idx="14913">
                  <c:v>-43.700220000000002</c:v>
                </c:pt>
                <c:pt idx="14914">
                  <c:v>-43.770532000000003</c:v>
                </c:pt>
                <c:pt idx="14915">
                  <c:v>-43.886040999999999</c:v>
                </c:pt>
                <c:pt idx="14916">
                  <c:v>-44.005310999999999</c:v>
                </c:pt>
                <c:pt idx="14917">
                  <c:v>-44.127966000000001</c:v>
                </c:pt>
                <c:pt idx="14918">
                  <c:v>-44.504548</c:v>
                </c:pt>
                <c:pt idx="14919">
                  <c:v>-44.504548</c:v>
                </c:pt>
                <c:pt idx="14920">
                  <c:v>-44.910888999999997</c:v>
                </c:pt>
                <c:pt idx="14921">
                  <c:v>-44.910888999999997</c:v>
                </c:pt>
                <c:pt idx="14922">
                  <c:v>-44.992736999999998</c:v>
                </c:pt>
                <c:pt idx="14923">
                  <c:v>-45.119967000000003</c:v>
                </c:pt>
                <c:pt idx="14924">
                  <c:v>-45.247028999999998</c:v>
                </c:pt>
                <c:pt idx="14925">
                  <c:v>-45.370469999999997</c:v>
                </c:pt>
                <c:pt idx="14926">
                  <c:v>-45.705686999999998</c:v>
                </c:pt>
                <c:pt idx="14927">
                  <c:v>-45.705686999999998</c:v>
                </c:pt>
                <c:pt idx="14928">
                  <c:v>-46.005481000000003</c:v>
                </c:pt>
                <c:pt idx="14929">
                  <c:v>-46.005481000000003</c:v>
                </c:pt>
                <c:pt idx="14930">
                  <c:v>-46.062812999999998</c:v>
                </c:pt>
                <c:pt idx="14931">
                  <c:v>-46.131414999999997</c:v>
                </c:pt>
                <c:pt idx="14932">
                  <c:v>-46.188144999999999</c:v>
                </c:pt>
                <c:pt idx="14933">
                  <c:v>-46.230648000000002</c:v>
                </c:pt>
                <c:pt idx="14934">
                  <c:v>-46.273252999999997</c:v>
                </c:pt>
                <c:pt idx="14935">
                  <c:v>-46.273252999999997</c:v>
                </c:pt>
                <c:pt idx="14936">
                  <c:v>-46.211246000000003</c:v>
                </c:pt>
                <c:pt idx="14937">
                  <c:v>-46.211246000000003</c:v>
                </c:pt>
                <c:pt idx="14938">
                  <c:v>-46.198618000000003</c:v>
                </c:pt>
                <c:pt idx="14939">
                  <c:v>-46.15943</c:v>
                </c:pt>
                <c:pt idx="14940">
                  <c:v>-46.110529999999997</c:v>
                </c:pt>
                <c:pt idx="14941">
                  <c:v>-46.047547999999999</c:v>
                </c:pt>
                <c:pt idx="14942">
                  <c:v>-45.785694999999997</c:v>
                </c:pt>
                <c:pt idx="14943">
                  <c:v>-45.785694999999997</c:v>
                </c:pt>
                <c:pt idx="14944">
                  <c:v>-45.406177</c:v>
                </c:pt>
                <c:pt idx="14945">
                  <c:v>-45.406177</c:v>
                </c:pt>
                <c:pt idx="14946">
                  <c:v>-45.339767999999999</c:v>
                </c:pt>
                <c:pt idx="14947">
                  <c:v>-45.217345000000002</c:v>
                </c:pt>
                <c:pt idx="14948">
                  <c:v>-45.086458</c:v>
                </c:pt>
                <c:pt idx="14949">
                  <c:v>-44.956623999999998</c:v>
                </c:pt>
                <c:pt idx="14950">
                  <c:v>-44.522978999999999</c:v>
                </c:pt>
                <c:pt idx="14951">
                  <c:v>-44.522978999999999</c:v>
                </c:pt>
                <c:pt idx="14952">
                  <c:v>-43.996357000000003</c:v>
                </c:pt>
                <c:pt idx="14953">
                  <c:v>-43.996357000000003</c:v>
                </c:pt>
                <c:pt idx="14954">
                  <c:v>-43.910038999999998</c:v>
                </c:pt>
                <c:pt idx="14955">
                  <c:v>-43.759413000000002</c:v>
                </c:pt>
                <c:pt idx="14956">
                  <c:v>-43.605404999999998</c:v>
                </c:pt>
                <c:pt idx="14957">
                  <c:v>-43.458306</c:v>
                </c:pt>
                <c:pt idx="14958">
                  <c:v>-42.996436000000003</c:v>
                </c:pt>
                <c:pt idx="14959">
                  <c:v>-42.996436000000003</c:v>
                </c:pt>
                <c:pt idx="14960">
                  <c:v>-42.086694000000001</c:v>
                </c:pt>
                <c:pt idx="14961">
                  <c:v>-42.086694000000001</c:v>
                </c:pt>
                <c:pt idx="14962">
                  <c:v>-42.010263000000002</c:v>
                </c:pt>
                <c:pt idx="14963">
                  <c:v>-41.773364999999998</c:v>
                </c:pt>
                <c:pt idx="14964">
                  <c:v>-41.773364999999998</c:v>
                </c:pt>
                <c:pt idx="14965">
                  <c:v>-41.638523999999997</c:v>
                </c:pt>
                <c:pt idx="14966">
                  <c:v>-41.280431999999998</c:v>
                </c:pt>
                <c:pt idx="14967">
                  <c:v>-41.280431999999998</c:v>
                </c:pt>
                <c:pt idx="14968">
                  <c:v>-40.913966000000002</c:v>
                </c:pt>
                <c:pt idx="14969">
                  <c:v>-40.913966000000002</c:v>
                </c:pt>
                <c:pt idx="14970">
                  <c:v>-40.859209999999997</c:v>
                </c:pt>
                <c:pt idx="14971">
                  <c:v>-40.704614999999997</c:v>
                </c:pt>
                <c:pt idx="14972">
                  <c:v>-40.637616000000001</c:v>
                </c:pt>
                <c:pt idx="14973">
                  <c:v>-40.578606000000001</c:v>
                </c:pt>
                <c:pt idx="14974">
                  <c:v>-40.482225</c:v>
                </c:pt>
                <c:pt idx="14975">
                  <c:v>-40.482225</c:v>
                </c:pt>
                <c:pt idx="14976">
                  <c:v>-40.324083999999999</c:v>
                </c:pt>
                <c:pt idx="14977">
                  <c:v>-40.324083999999999</c:v>
                </c:pt>
                <c:pt idx="14978">
                  <c:v>-40.309176999999998</c:v>
                </c:pt>
                <c:pt idx="14979">
                  <c:v>-40.255907000000001</c:v>
                </c:pt>
                <c:pt idx="14980">
                  <c:v>-40.234817999999997</c:v>
                </c:pt>
                <c:pt idx="14981">
                  <c:v>-40.216970000000003</c:v>
                </c:pt>
                <c:pt idx="14982">
                  <c:v>-40.189922000000003</c:v>
                </c:pt>
                <c:pt idx="14983">
                  <c:v>-40.189922000000003</c:v>
                </c:pt>
                <c:pt idx="14984">
                  <c:v>-40.124347999999998</c:v>
                </c:pt>
                <c:pt idx="14985">
                  <c:v>-40.124347999999998</c:v>
                </c:pt>
                <c:pt idx="14986">
                  <c:v>-40.121670000000002</c:v>
                </c:pt>
                <c:pt idx="14987">
                  <c:v>-40.105898000000003</c:v>
                </c:pt>
                <c:pt idx="14988">
                  <c:v>-40.102238999999997</c:v>
                </c:pt>
                <c:pt idx="14989">
                  <c:v>-40.101925999999999</c:v>
                </c:pt>
                <c:pt idx="14990">
                  <c:v>-40.145848999999998</c:v>
                </c:pt>
                <c:pt idx="14991">
                  <c:v>-40.145848999999998</c:v>
                </c:pt>
                <c:pt idx="14992">
                  <c:v>-40.163725999999997</c:v>
                </c:pt>
                <c:pt idx="14993">
                  <c:v>-40.227643</c:v>
                </c:pt>
                <c:pt idx="14994">
                  <c:v>-40.268039000000002</c:v>
                </c:pt>
                <c:pt idx="14995">
                  <c:v>-40.315899000000002</c:v>
                </c:pt>
                <c:pt idx="14996">
                  <c:v>-40.369416000000001</c:v>
                </c:pt>
                <c:pt idx="14997">
                  <c:v>-40.428158000000003</c:v>
                </c:pt>
                <c:pt idx="14998">
                  <c:v>-40.615912000000002</c:v>
                </c:pt>
                <c:pt idx="14999">
                  <c:v>-40.615912000000002</c:v>
                </c:pt>
                <c:pt idx="15000">
                  <c:v>-40.660063000000001</c:v>
                </c:pt>
                <c:pt idx="15001">
                  <c:v>-40.802208999999998</c:v>
                </c:pt>
                <c:pt idx="15002">
                  <c:v>-40.873989999999999</c:v>
                </c:pt>
                <c:pt idx="15003">
                  <c:v>-40.944439000000003</c:v>
                </c:pt>
                <c:pt idx="15004">
                  <c:v>-41.011947999999997</c:v>
                </c:pt>
                <c:pt idx="15005">
                  <c:v>-41.071936999999998</c:v>
                </c:pt>
                <c:pt idx="15006">
                  <c:v>-41.240878000000002</c:v>
                </c:pt>
                <c:pt idx="15007">
                  <c:v>-41.240878000000002</c:v>
                </c:pt>
                <c:pt idx="15008">
                  <c:v>-41.275686</c:v>
                </c:pt>
                <c:pt idx="15009">
                  <c:v>-41.349904000000002</c:v>
                </c:pt>
                <c:pt idx="15010">
                  <c:v>-41.371572999999998</c:v>
                </c:pt>
                <c:pt idx="15011">
                  <c:v>-41.383271999999998</c:v>
                </c:pt>
                <c:pt idx="15012">
                  <c:v>-41.383842999999999</c:v>
                </c:pt>
                <c:pt idx="15013">
                  <c:v>-41.373987</c:v>
                </c:pt>
                <c:pt idx="15014">
                  <c:v>-41.004711999999998</c:v>
                </c:pt>
                <c:pt idx="15015">
                  <c:v>-40.937128999999999</c:v>
                </c:pt>
                <c:pt idx="15016">
                  <c:v>-40.937128999999999</c:v>
                </c:pt>
                <c:pt idx="15017">
                  <c:v>-40.937128999999999</c:v>
                </c:pt>
                <c:pt idx="15018">
                  <c:v>-40.663916</c:v>
                </c:pt>
                <c:pt idx="15019">
                  <c:v>-40.663916</c:v>
                </c:pt>
                <c:pt idx="15020">
                  <c:v>-40.617933000000001</c:v>
                </c:pt>
                <c:pt idx="15021">
                  <c:v>-40.46275</c:v>
                </c:pt>
                <c:pt idx="15022">
                  <c:v>-40.231563000000001</c:v>
                </c:pt>
                <c:pt idx="15023">
                  <c:v>-40.161020000000001</c:v>
                </c:pt>
                <c:pt idx="15024">
                  <c:v>-40.161020000000001</c:v>
                </c:pt>
                <c:pt idx="15025">
                  <c:v>-40.161020000000001</c:v>
                </c:pt>
                <c:pt idx="15026">
                  <c:v>-39.916581999999998</c:v>
                </c:pt>
                <c:pt idx="15027">
                  <c:v>-39.916581999999998</c:v>
                </c:pt>
                <c:pt idx="15028">
                  <c:v>-39.885806000000002</c:v>
                </c:pt>
                <c:pt idx="15029">
                  <c:v>-39.788043000000002</c:v>
                </c:pt>
                <c:pt idx="15030">
                  <c:v>-39.706758999999998</c:v>
                </c:pt>
                <c:pt idx="15031">
                  <c:v>-39.697229</c:v>
                </c:pt>
                <c:pt idx="15032">
                  <c:v>-39.697229</c:v>
                </c:pt>
                <c:pt idx="15033">
                  <c:v>-39.697229</c:v>
                </c:pt>
                <c:pt idx="15034">
                  <c:v>-39.666888999999998</c:v>
                </c:pt>
                <c:pt idx="15035">
                  <c:v>-39.666888999999998</c:v>
                </c:pt>
                <c:pt idx="15036">
                  <c:v>-39.676091</c:v>
                </c:pt>
                <c:pt idx="15037">
                  <c:v>-39.713844999999999</c:v>
                </c:pt>
                <c:pt idx="15038">
                  <c:v>-39.817976999999999</c:v>
                </c:pt>
                <c:pt idx="15039">
                  <c:v>-39.860854000000003</c:v>
                </c:pt>
                <c:pt idx="15040">
                  <c:v>-39.860854000000003</c:v>
                </c:pt>
                <c:pt idx="15041">
                  <c:v>-39.860854000000003</c:v>
                </c:pt>
                <c:pt idx="15042">
                  <c:v>-39.993498000000002</c:v>
                </c:pt>
                <c:pt idx="15043">
                  <c:v>-39.993498000000002</c:v>
                </c:pt>
                <c:pt idx="15044">
                  <c:v>-40.081592000000001</c:v>
                </c:pt>
                <c:pt idx="15045">
                  <c:v>-40.133463999999996</c:v>
                </c:pt>
                <c:pt idx="15046">
                  <c:v>-40.297573</c:v>
                </c:pt>
                <c:pt idx="15047">
                  <c:v>-40.352260999999999</c:v>
                </c:pt>
                <c:pt idx="15048">
                  <c:v>-40.352260999999999</c:v>
                </c:pt>
                <c:pt idx="15049">
                  <c:v>-40.352260999999999</c:v>
                </c:pt>
                <c:pt idx="15050">
                  <c:v>-40.352260999999999</c:v>
                </c:pt>
                <c:pt idx="15051">
                  <c:v>-40.508141000000002</c:v>
                </c:pt>
                <c:pt idx="15052">
                  <c:v>-40.508141000000002</c:v>
                </c:pt>
                <c:pt idx="15053">
                  <c:v>-40.508141000000002</c:v>
                </c:pt>
                <c:pt idx="15054">
                  <c:v>-40.648269999999997</c:v>
                </c:pt>
                <c:pt idx="15055">
                  <c:v>-40.697006999999999</c:v>
                </c:pt>
                <c:pt idx="15056">
                  <c:v>-40.746729000000002</c:v>
                </c:pt>
                <c:pt idx="15057">
                  <c:v>-40.795701999999999</c:v>
                </c:pt>
                <c:pt idx="15058">
                  <c:v>-40.843482000000002</c:v>
                </c:pt>
                <c:pt idx="15059">
                  <c:v>-40.843482000000002</c:v>
                </c:pt>
                <c:pt idx="15060">
                  <c:v>-40.843482000000002</c:v>
                </c:pt>
                <c:pt idx="15061">
                  <c:v>-40.980643999999998</c:v>
                </c:pt>
                <c:pt idx="15062">
                  <c:v>-41.060080999999997</c:v>
                </c:pt>
                <c:pt idx="15063">
                  <c:v>-41.106679</c:v>
                </c:pt>
                <c:pt idx="15064">
                  <c:v>-41.153827999999997</c:v>
                </c:pt>
                <c:pt idx="15065">
                  <c:v>-41.199336000000002</c:v>
                </c:pt>
                <c:pt idx="15066">
                  <c:v>-41.246630000000003</c:v>
                </c:pt>
                <c:pt idx="15067">
                  <c:v>-41.294046000000002</c:v>
                </c:pt>
                <c:pt idx="15068">
                  <c:v>-41.294046000000002</c:v>
                </c:pt>
                <c:pt idx="15069">
                  <c:v>-41.294046000000002</c:v>
                </c:pt>
                <c:pt idx="15070">
                  <c:v>-41.510255000000001</c:v>
                </c:pt>
                <c:pt idx="15071">
                  <c:v>-41.558092000000002</c:v>
                </c:pt>
                <c:pt idx="15072">
                  <c:v>-41.605991000000003</c:v>
                </c:pt>
                <c:pt idx="15073">
                  <c:v>-41.65213</c:v>
                </c:pt>
                <c:pt idx="15074">
                  <c:v>-41.699877000000001</c:v>
                </c:pt>
                <c:pt idx="15075">
                  <c:v>-41.747048999999997</c:v>
                </c:pt>
                <c:pt idx="15076">
                  <c:v>-41.747048999999997</c:v>
                </c:pt>
                <c:pt idx="15077">
                  <c:v>-41.747048999999997</c:v>
                </c:pt>
                <c:pt idx="15078">
                  <c:v>-41.958607999999998</c:v>
                </c:pt>
                <c:pt idx="15079">
                  <c:v>-42.002963000000001</c:v>
                </c:pt>
                <c:pt idx="15080">
                  <c:v>-42.046283000000003</c:v>
                </c:pt>
                <c:pt idx="15081">
                  <c:v>-42.088493999999997</c:v>
                </c:pt>
                <c:pt idx="15082">
                  <c:v>-42.128101000000001</c:v>
                </c:pt>
                <c:pt idx="15083">
                  <c:v>-42.168021000000003</c:v>
                </c:pt>
                <c:pt idx="15084">
                  <c:v>-42.168021000000003</c:v>
                </c:pt>
                <c:pt idx="15085">
                  <c:v>-42.168021000000003</c:v>
                </c:pt>
                <c:pt idx="15086">
                  <c:v>-42.398505</c:v>
                </c:pt>
                <c:pt idx="15087">
                  <c:v>-42.433784000000003</c:v>
                </c:pt>
                <c:pt idx="15088">
                  <c:v>-42.467942999999998</c:v>
                </c:pt>
                <c:pt idx="15089">
                  <c:v>-42.501261</c:v>
                </c:pt>
                <c:pt idx="15090">
                  <c:v>-42.532708</c:v>
                </c:pt>
                <c:pt idx="15091">
                  <c:v>-42.564574</c:v>
                </c:pt>
                <c:pt idx="15092">
                  <c:v>-42.564574</c:v>
                </c:pt>
                <c:pt idx="15093">
                  <c:v>-42.564574</c:v>
                </c:pt>
                <c:pt idx="15094">
                  <c:v>-42.701962000000002</c:v>
                </c:pt>
                <c:pt idx="15095">
                  <c:v>-42.731738</c:v>
                </c:pt>
                <c:pt idx="15096">
                  <c:v>-42.761121000000003</c:v>
                </c:pt>
                <c:pt idx="15097">
                  <c:v>-42.789203000000001</c:v>
                </c:pt>
                <c:pt idx="15098">
                  <c:v>-42.817926999999997</c:v>
                </c:pt>
                <c:pt idx="15099">
                  <c:v>-42.846338000000003</c:v>
                </c:pt>
                <c:pt idx="15100">
                  <c:v>-42.846338000000003</c:v>
                </c:pt>
                <c:pt idx="15101">
                  <c:v>-42.846338000000003</c:v>
                </c:pt>
                <c:pt idx="15102">
                  <c:v>-42.969620999999997</c:v>
                </c:pt>
                <c:pt idx="15103">
                  <c:v>-42.997090999999998</c:v>
                </c:pt>
                <c:pt idx="15104">
                  <c:v>-43.023525999999997</c:v>
                </c:pt>
                <c:pt idx="15105">
                  <c:v>-43.050705999999998</c:v>
                </c:pt>
                <c:pt idx="15106">
                  <c:v>-43.077472</c:v>
                </c:pt>
                <c:pt idx="15107">
                  <c:v>-43.104416000000001</c:v>
                </c:pt>
                <c:pt idx="15108">
                  <c:v>-43.104416000000001</c:v>
                </c:pt>
                <c:pt idx="15109">
                  <c:v>-43.104416000000001</c:v>
                </c:pt>
                <c:pt idx="15110">
                  <c:v>-43.221772000000001</c:v>
                </c:pt>
                <c:pt idx="15111">
                  <c:v>-43.247317000000002</c:v>
                </c:pt>
                <c:pt idx="15112">
                  <c:v>-43.273586000000002</c:v>
                </c:pt>
                <c:pt idx="15113">
                  <c:v>-43.299722000000003</c:v>
                </c:pt>
                <c:pt idx="15114">
                  <c:v>-43.325719999999997</c:v>
                </c:pt>
                <c:pt idx="15115">
                  <c:v>-43.351571</c:v>
                </c:pt>
                <c:pt idx="15116">
                  <c:v>-43.351571</c:v>
                </c:pt>
                <c:pt idx="15117">
                  <c:v>-43.351571</c:v>
                </c:pt>
                <c:pt idx="15118">
                  <c:v>-43.535865000000001</c:v>
                </c:pt>
                <c:pt idx="15119">
                  <c:v>-43.559925</c:v>
                </c:pt>
                <c:pt idx="15120">
                  <c:v>-43.583711999999998</c:v>
                </c:pt>
                <c:pt idx="15121">
                  <c:v>-43.583711999999998</c:v>
                </c:pt>
                <c:pt idx="15122">
                  <c:v>-43.583711999999998</c:v>
                </c:pt>
                <c:pt idx="15123">
                  <c:v>-43.645243000000001</c:v>
                </c:pt>
                <c:pt idx="15124">
                  <c:v>-43.645243000000001</c:v>
                </c:pt>
                <c:pt idx="15125">
                  <c:v>-43.684570000000001</c:v>
                </c:pt>
                <c:pt idx="15126">
                  <c:v>-43.748998</c:v>
                </c:pt>
                <c:pt idx="15127">
                  <c:v>-43.769571999999997</c:v>
                </c:pt>
                <c:pt idx="15128">
                  <c:v>-43.789482999999997</c:v>
                </c:pt>
                <c:pt idx="15129">
                  <c:v>-43.789482999999997</c:v>
                </c:pt>
                <c:pt idx="15130">
                  <c:v>-43.837006000000002</c:v>
                </c:pt>
                <c:pt idx="15131">
                  <c:v>-43.837006000000002</c:v>
                </c:pt>
                <c:pt idx="15132">
                  <c:v>-43.837006000000002</c:v>
                </c:pt>
                <c:pt idx="15133">
                  <c:v>-43.869062</c:v>
                </c:pt>
                <c:pt idx="15134">
                  <c:v>-43.917848999999997</c:v>
                </c:pt>
                <c:pt idx="15135">
                  <c:v>-43.932862</c:v>
                </c:pt>
                <c:pt idx="15136">
                  <c:v>-43.947417999999999</c:v>
                </c:pt>
                <c:pt idx="15137">
                  <c:v>-43.947417999999999</c:v>
                </c:pt>
                <c:pt idx="15138">
                  <c:v>-43.977780000000003</c:v>
                </c:pt>
                <c:pt idx="15139">
                  <c:v>-43.977780000000003</c:v>
                </c:pt>
                <c:pt idx="15140">
                  <c:v>-43.977780000000003</c:v>
                </c:pt>
                <c:pt idx="15141">
                  <c:v>-44.001587999999998</c:v>
                </c:pt>
                <c:pt idx="15142">
                  <c:v>-44.040112999999998</c:v>
                </c:pt>
                <c:pt idx="15143">
                  <c:v>-44.052917000000001</c:v>
                </c:pt>
                <c:pt idx="15144">
                  <c:v>-44.066310000000001</c:v>
                </c:pt>
                <c:pt idx="15145">
                  <c:v>-44.066310000000001</c:v>
                </c:pt>
                <c:pt idx="15146">
                  <c:v>-44.095725999999999</c:v>
                </c:pt>
                <c:pt idx="15147">
                  <c:v>-44.095725999999999</c:v>
                </c:pt>
                <c:pt idx="15148">
                  <c:v>-44.095725999999999</c:v>
                </c:pt>
                <c:pt idx="15149">
                  <c:v>-44.121737000000003</c:v>
                </c:pt>
                <c:pt idx="15150">
                  <c:v>-44.168280000000003</c:v>
                </c:pt>
                <c:pt idx="15151">
                  <c:v>-44.185119999999998</c:v>
                </c:pt>
                <c:pt idx="15152">
                  <c:v>-44.202551</c:v>
                </c:pt>
                <c:pt idx="15153">
                  <c:v>-44.202551</c:v>
                </c:pt>
                <c:pt idx="15154">
                  <c:v>-44.246108</c:v>
                </c:pt>
                <c:pt idx="15155">
                  <c:v>-44.246108</c:v>
                </c:pt>
                <c:pt idx="15156">
                  <c:v>-44.246108</c:v>
                </c:pt>
                <c:pt idx="15157">
                  <c:v>-44.279262000000003</c:v>
                </c:pt>
                <c:pt idx="15158">
                  <c:v>-44.337958</c:v>
                </c:pt>
                <c:pt idx="15159">
                  <c:v>-44.358123999999997</c:v>
                </c:pt>
                <c:pt idx="15160">
                  <c:v>-44.378405999999998</c:v>
                </c:pt>
                <c:pt idx="15161">
                  <c:v>-44.378405999999998</c:v>
                </c:pt>
                <c:pt idx="15162">
                  <c:v>-44.429108999999997</c:v>
                </c:pt>
                <c:pt idx="15163">
                  <c:v>-44.429108999999997</c:v>
                </c:pt>
                <c:pt idx="15164">
                  <c:v>-44.429108999999997</c:v>
                </c:pt>
                <c:pt idx="15165">
                  <c:v>-44.464284999999997</c:v>
                </c:pt>
                <c:pt idx="15166">
                  <c:v>-44.526172000000003</c:v>
                </c:pt>
                <c:pt idx="15167">
                  <c:v>-44.547466</c:v>
                </c:pt>
                <c:pt idx="15168">
                  <c:v>-44.568511000000001</c:v>
                </c:pt>
                <c:pt idx="15169">
                  <c:v>-44.568511000000001</c:v>
                </c:pt>
                <c:pt idx="15170">
                  <c:v>-44.625287999999998</c:v>
                </c:pt>
                <c:pt idx="15171">
                  <c:v>-44.625287999999998</c:v>
                </c:pt>
                <c:pt idx="15172">
                  <c:v>-44.625287999999998</c:v>
                </c:pt>
                <c:pt idx="15173">
                  <c:v>-44.66442</c:v>
                </c:pt>
                <c:pt idx="15174">
                  <c:v>-44.732588</c:v>
                </c:pt>
                <c:pt idx="15175">
                  <c:v>-44.755659000000001</c:v>
                </c:pt>
                <c:pt idx="15176">
                  <c:v>-44.778644999999997</c:v>
                </c:pt>
                <c:pt idx="15177">
                  <c:v>-44.778644999999997</c:v>
                </c:pt>
                <c:pt idx="15178">
                  <c:v>-44.837786000000001</c:v>
                </c:pt>
                <c:pt idx="15179">
                  <c:v>-44.837786000000001</c:v>
                </c:pt>
                <c:pt idx="15180">
                  <c:v>-44.837786000000001</c:v>
                </c:pt>
                <c:pt idx="15181">
                  <c:v>-44.875827000000001</c:v>
                </c:pt>
                <c:pt idx="15182">
                  <c:v>-44.937671999999999</c:v>
                </c:pt>
                <c:pt idx="15183">
                  <c:v>-44.956864000000003</c:v>
                </c:pt>
                <c:pt idx="15184">
                  <c:v>-44.975371000000003</c:v>
                </c:pt>
                <c:pt idx="15185">
                  <c:v>-44.975371000000003</c:v>
                </c:pt>
                <c:pt idx="15186">
                  <c:v>-45.016806000000003</c:v>
                </c:pt>
                <c:pt idx="15187">
                  <c:v>-45.016806000000003</c:v>
                </c:pt>
                <c:pt idx="15188">
                  <c:v>-45.016806000000003</c:v>
                </c:pt>
                <c:pt idx="15189">
                  <c:v>-45.043844999999997</c:v>
                </c:pt>
                <c:pt idx="15190">
                  <c:v>-45.090249</c:v>
                </c:pt>
                <c:pt idx="15191">
                  <c:v>-45.090249</c:v>
                </c:pt>
                <c:pt idx="15192">
                  <c:v>-45.098475999999998</c:v>
                </c:pt>
                <c:pt idx="15193">
                  <c:v>-45.098475999999998</c:v>
                </c:pt>
                <c:pt idx="15194">
                  <c:v>-45.103754000000002</c:v>
                </c:pt>
                <c:pt idx="15195">
                  <c:v>-45.103754000000002</c:v>
                </c:pt>
                <c:pt idx="15196">
                  <c:v>-45.103754000000002</c:v>
                </c:pt>
                <c:pt idx="15197">
                  <c:v>-45.112245999999999</c:v>
                </c:pt>
                <c:pt idx="15198">
                  <c:v>-45.113874000000003</c:v>
                </c:pt>
                <c:pt idx="15199">
                  <c:v>-45.111736000000001</c:v>
                </c:pt>
                <c:pt idx="15200">
                  <c:v>-45.108378000000002</c:v>
                </c:pt>
                <c:pt idx="15201">
                  <c:v>-45.108378000000002</c:v>
                </c:pt>
                <c:pt idx="15202">
                  <c:v>-45.075963999999999</c:v>
                </c:pt>
                <c:pt idx="15203">
                  <c:v>-45.075963999999999</c:v>
                </c:pt>
                <c:pt idx="15204">
                  <c:v>-45.075963999999999</c:v>
                </c:pt>
                <c:pt idx="15205">
                  <c:v>-45.066392999999998</c:v>
                </c:pt>
                <c:pt idx="15206">
                  <c:v>-45.024075000000003</c:v>
                </c:pt>
                <c:pt idx="15207">
                  <c:v>-45.024075000000003</c:v>
                </c:pt>
                <c:pt idx="15208">
                  <c:v>-45.010595000000002</c:v>
                </c:pt>
                <c:pt idx="15209">
                  <c:v>-45.010595000000002</c:v>
                </c:pt>
                <c:pt idx="15210">
                  <c:v>-44.898595999999998</c:v>
                </c:pt>
                <c:pt idx="15211">
                  <c:v>-44.898595999999998</c:v>
                </c:pt>
                <c:pt idx="15212">
                  <c:v>-44.892620000000001</c:v>
                </c:pt>
                <c:pt idx="15213">
                  <c:v>-44.876188999999997</c:v>
                </c:pt>
                <c:pt idx="15214">
                  <c:v>-44.799495999999998</c:v>
                </c:pt>
                <c:pt idx="15215">
                  <c:v>-44.799495999999998</c:v>
                </c:pt>
                <c:pt idx="15216">
                  <c:v>-44.778148999999999</c:v>
                </c:pt>
                <c:pt idx="15217">
                  <c:v>-44.778148999999999</c:v>
                </c:pt>
                <c:pt idx="15218">
                  <c:v>-44.686328000000003</c:v>
                </c:pt>
                <c:pt idx="15219">
                  <c:v>-44.686328000000003</c:v>
                </c:pt>
                <c:pt idx="15220">
                  <c:v>-44.674760999999997</c:v>
                </c:pt>
                <c:pt idx="15221">
                  <c:v>-44.651318000000003</c:v>
                </c:pt>
                <c:pt idx="15222">
                  <c:v>-44.554955999999997</c:v>
                </c:pt>
                <c:pt idx="15223">
                  <c:v>-44.554955999999997</c:v>
                </c:pt>
                <c:pt idx="15224">
                  <c:v>-44.529912000000003</c:v>
                </c:pt>
                <c:pt idx="15225">
                  <c:v>-44.529912000000003</c:v>
                </c:pt>
                <c:pt idx="15226">
                  <c:v>-44.424498</c:v>
                </c:pt>
                <c:pt idx="15227">
                  <c:v>-44.424498</c:v>
                </c:pt>
                <c:pt idx="15228">
                  <c:v>-44.424498</c:v>
                </c:pt>
                <c:pt idx="15229">
                  <c:v>-44.411304000000001</c:v>
                </c:pt>
                <c:pt idx="15230">
                  <c:v>-44.313567999999997</c:v>
                </c:pt>
                <c:pt idx="15231">
                  <c:v>-44.313567999999997</c:v>
                </c:pt>
                <c:pt idx="15232">
                  <c:v>-44.289161</c:v>
                </c:pt>
                <c:pt idx="15233">
                  <c:v>-44.264299000000001</c:v>
                </c:pt>
                <c:pt idx="15234">
                  <c:v>-44.264299000000001</c:v>
                </c:pt>
                <c:pt idx="15235">
                  <c:v>-44.150064</c:v>
                </c:pt>
                <c:pt idx="15236">
                  <c:v>-44.150064</c:v>
                </c:pt>
                <c:pt idx="15237">
                  <c:v>-44.137295000000002</c:v>
                </c:pt>
                <c:pt idx="15238">
                  <c:v>-44.032409999999999</c:v>
                </c:pt>
                <c:pt idx="15239">
                  <c:v>-44.032409999999999</c:v>
                </c:pt>
                <c:pt idx="15240">
                  <c:v>-44.009149000000001</c:v>
                </c:pt>
                <c:pt idx="15241">
                  <c:v>-43.986238999999998</c:v>
                </c:pt>
                <c:pt idx="15242">
                  <c:v>-43.986238999999998</c:v>
                </c:pt>
                <c:pt idx="15243">
                  <c:v>-43.873908999999998</c:v>
                </c:pt>
                <c:pt idx="15244">
                  <c:v>-43.873908999999998</c:v>
                </c:pt>
                <c:pt idx="15245">
                  <c:v>-43.867728999999997</c:v>
                </c:pt>
                <c:pt idx="15246">
                  <c:v>-43.797967999999997</c:v>
                </c:pt>
                <c:pt idx="15247">
                  <c:v>-43.797967999999997</c:v>
                </c:pt>
                <c:pt idx="15248">
                  <c:v>-43.797967999999997</c:v>
                </c:pt>
                <c:pt idx="15249">
                  <c:v>-43.797967999999997</c:v>
                </c:pt>
                <c:pt idx="15250">
                  <c:v>-43.797967999999997</c:v>
                </c:pt>
                <c:pt idx="15251">
                  <c:v>-43.797967999999997</c:v>
                </c:pt>
                <c:pt idx="15252">
                  <c:v>-43.797967999999997</c:v>
                </c:pt>
                <c:pt idx="15253">
                  <c:v>-43.797967999999997</c:v>
                </c:pt>
                <c:pt idx="15254">
                  <c:v>-43.747525000000003</c:v>
                </c:pt>
                <c:pt idx="15255">
                  <c:v>-43.747525000000003</c:v>
                </c:pt>
                <c:pt idx="15256">
                  <c:v>-43.747525000000003</c:v>
                </c:pt>
                <c:pt idx="15257">
                  <c:v>-43.747525000000003</c:v>
                </c:pt>
                <c:pt idx="15258">
                  <c:v>-43.747525000000003</c:v>
                </c:pt>
                <c:pt idx="15259">
                  <c:v>-43.754725999999998</c:v>
                </c:pt>
                <c:pt idx="15260">
                  <c:v>-43.757438999999998</c:v>
                </c:pt>
                <c:pt idx="15261">
                  <c:v>-43.762166000000001</c:v>
                </c:pt>
                <c:pt idx="15262">
                  <c:v>-43.804918000000001</c:v>
                </c:pt>
                <c:pt idx="15263">
                  <c:v>-43.804918000000001</c:v>
                </c:pt>
                <c:pt idx="15264">
                  <c:v>-43.804918000000001</c:v>
                </c:pt>
                <c:pt idx="15265">
                  <c:v>-43.780332999999999</c:v>
                </c:pt>
                <c:pt idx="15266">
                  <c:v>-43.780332999999999</c:v>
                </c:pt>
                <c:pt idx="15267">
                  <c:v>-43.795592999999997</c:v>
                </c:pt>
                <c:pt idx="15268">
                  <c:v>-43.801029999999997</c:v>
                </c:pt>
                <c:pt idx="15269">
                  <c:v>-43.803175000000003</c:v>
                </c:pt>
                <c:pt idx="15270">
                  <c:v>-43.765785000000001</c:v>
                </c:pt>
                <c:pt idx="15271">
                  <c:v>-43.765785000000001</c:v>
                </c:pt>
                <c:pt idx="15272">
                  <c:v>-43.765785000000001</c:v>
                </c:pt>
                <c:pt idx="15273">
                  <c:v>-43.615312000000003</c:v>
                </c:pt>
                <c:pt idx="15274">
                  <c:v>-43.615312000000003</c:v>
                </c:pt>
                <c:pt idx="15275">
                  <c:v>-43.602899999999998</c:v>
                </c:pt>
                <c:pt idx="15276">
                  <c:v>-43.562669999999997</c:v>
                </c:pt>
                <c:pt idx="15277">
                  <c:v>-43.516533000000003</c:v>
                </c:pt>
                <c:pt idx="15278">
                  <c:v>-43.276760000000003</c:v>
                </c:pt>
                <c:pt idx="15279">
                  <c:v>-43.276760000000003</c:v>
                </c:pt>
                <c:pt idx="15280">
                  <c:v>-43.276760000000003</c:v>
                </c:pt>
                <c:pt idx="15281">
                  <c:v>-42.954197999999998</c:v>
                </c:pt>
                <c:pt idx="15282">
                  <c:v>-42.954197999999998</c:v>
                </c:pt>
                <c:pt idx="15283">
                  <c:v>-42.914496999999997</c:v>
                </c:pt>
                <c:pt idx="15284">
                  <c:v>-42.826554999999999</c:v>
                </c:pt>
                <c:pt idx="15285">
                  <c:v>-42.736623999999999</c:v>
                </c:pt>
                <c:pt idx="15286">
                  <c:v>-42.387196000000003</c:v>
                </c:pt>
                <c:pt idx="15287">
                  <c:v>-42.387196000000003</c:v>
                </c:pt>
                <c:pt idx="15288">
                  <c:v>-42.387196000000003</c:v>
                </c:pt>
                <c:pt idx="15289">
                  <c:v>-42.034644999999998</c:v>
                </c:pt>
                <c:pt idx="15290">
                  <c:v>-42.034644999999998</c:v>
                </c:pt>
                <c:pt idx="15291">
                  <c:v>-41.989395000000002</c:v>
                </c:pt>
                <c:pt idx="15292">
                  <c:v>-41.909720999999998</c:v>
                </c:pt>
                <c:pt idx="15293">
                  <c:v>-41.840524000000002</c:v>
                </c:pt>
                <c:pt idx="15294">
                  <c:v>-41.612985000000002</c:v>
                </c:pt>
                <c:pt idx="15295">
                  <c:v>-41.612985000000002</c:v>
                </c:pt>
                <c:pt idx="15296">
                  <c:v>-41.612985000000002</c:v>
                </c:pt>
                <c:pt idx="15297">
                  <c:v>-41.411816999999999</c:v>
                </c:pt>
                <c:pt idx="15298">
                  <c:v>-41.411816999999999</c:v>
                </c:pt>
                <c:pt idx="15299">
                  <c:v>-41.401442000000003</c:v>
                </c:pt>
                <c:pt idx="15300">
                  <c:v>-41.375706000000001</c:v>
                </c:pt>
                <c:pt idx="15301">
                  <c:v>-41.359915000000001</c:v>
                </c:pt>
                <c:pt idx="15302">
                  <c:v>-41.388860000000001</c:v>
                </c:pt>
                <c:pt idx="15303">
                  <c:v>-41.388860000000001</c:v>
                </c:pt>
                <c:pt idx="15304">
                  <c:v>-41.388860000000001</c:v>
                </c:pt>
                <c:pt idx="15305">
                  <c:v>-41.462888999999997</c:v>
                </c:pt>
                <c:pt idx="15306">
                  <c:v>-41.462888999999997</c:v>
                </c:pt>
                <c:pt idx="15307">
                  <c:v>-41.495877999999998</c:v>
                </c:pt>
                <c:pt idx="15308">
                  <c:v>-41.552078999999999</c:v>
                </c:pt>
                <c:pt idx="15309">
                  <c:v>-41.614258</c:v>
                </c:pt>
                <c:pt idx="15310">
                  <c:v>-41.914990000000003</c:v>
                </c:pt>
                <c:pt idx="15311">
                  <c:v>-41.914990000000003</c:v>
                </c:pt>
                <c:pt idx="15312">
                  <c:v>-41.914990000000003</c:v>
                </c:pt>
                <c:pt idx="15313">
                  <c:v>-41.914990000000003</c:v>
                </c:pt>
                <c:pt idx="15314">
                  <c:v>-42.140684</c:v>
                </c:pt>
                <c:pt idx="15315">
                  <c:v>-42.140684</c:v>
                </c:pt>
                <c:pt idx="15316">
                  <c:v>-42.140684</c:v>
                </c:pt>
                <c:pt idx="15317">
                  <c:v>-42.178873000000003</c:v>
                </c:pt>
                <c:pt idx="15318">
                  <c:v>-42.311577999999997</c:v>
                </c:pt>
                <c:pt idx="15319">
                  <c:v>-42.311577999999997</c:v>
                </c:pt>
                <c:pt idx="15320">
                  <c:v>-42.320397</c:v>
                </c:pt>
                <c:pt idx="15321">
                  <c:v>-42.322260999999997</c:v>
                </c:pt>
                <c:pt idx="15322">
                  <c:v>-42.322260999999997</c:v>
                </c:pt>
                <c:pt idx="15323">
                  <c:v>-42.31429</c:v>
                </c:pt>
                <c:pt idx="15324">
                  <c:v>-42.31429</c:v>
                </c:pt>
                <c:pt idx="15325">
                  <c:v>-42.312894999999997</c:v>
                </c:pt>
                <c:pt idx="15326">
                  <c:v>-42.315832999999998</c:v>
                </c:pt>
                <c:pt idx="15327">
                  <c:v>-42.327429000000002</c:v>
                </c:pt>
                <c:pt idx="15328">
                  <c:v>-42.346077000000001</c:v>
                </c:pt>
                <c:pt idx="15329">
                  <c:v>-42.346077000000001</c:v>
                </c:pt>
                <c:pt idx="15330">
                  <c:v>-42.346077000000001</c:v>
                </c:pt>
                <c:pt idx="15331">
                  <c:v>-42.432223</c:v>
                </c:pt>
                <c:pt idx="15332">
                  <c:v>-42.432223</c:v>
                </c:pt>
                <c:pt idx="15333">
                  <c:v>-42.453102999999999</c:v>
                </c:pt>
                <c:pt idx="15334">
                  <c:v>-42.692340000000002</c:v>
                </c:pt>
                <c:pt idx="15335">
                  <c:v>-42.777678999999999</c:v>
                </c:pt>
                <c:pt idx="15336">
                  <c:v>-42.873393</c:v>
                </c:pt>
                <c:pt idx="15337">
                  <c:v>-42.873393</c:v>
                </c:pt>
                <c:pt idx="15338">
                  <c:v>-42.873393</c:v>
                </c:pt>
                <c:pt idx="15339">
                  <c:v>-43.232225</c:v>
                </c:pt>
                <c:pt idx="15340">
                  <c:v>-43.232225</c:v>
                </c:pt>
                <c:pt idx="15341">
                  <c:v>-43.295172999999998</c:v>
                </c:pt>
                <c:pt idx="15342">
                  <c:v>-43.776145999999997</c:v>
                </c:pt>
                <c:pt idx="15343">
                  <c:v>-43.902937999999999</c:v>
                </c:pt>
                <c:pt idx="15344">
                  <c:v>-44.028855999999998</c:v>
                </c:pt>
                <c:pt idx="15345">
                  <c:v>-44.028855999999998</c:v>
                </c:pt>
                <c:pt idx="15346">
                  <c:v>-44.028855999999998</c:v>
                </c:pt>
                <c:pt idx="15347">
                  <c:v>-44.709257999999998</c:v>
                </c:pt>
                <c:pt idx="15348">
                  <c:v>-44.709257999999998</c:v>
                </c:pt>
                <c:pt idx="15349">
                  <c:v>-44.767366000000003</c:v>
                </c:pt>
                <c:pt idx="15350">
                  <c:v>-45.189602999999998</c:v>
                </c:pt>
                <c:pt idx="15351">
                  <c:v>-45.29616</c:v>
                </c:pt>
                <c:pt idx="15352">
                  <c:v>-45.397092999999998</c:v>
                </c:pt>
                <c:pt idx="15353">
                  <c:v>-45.397092999999998</c:v>
                </c:pt>
                <c:pt idx="15354">
                  <c:v>-45.397092999999998</c:v>
                </c:pt>
                <c:pt idx="15355">
                  <c:v>-45.750695</c:v>
                </c:pt>
                <c:pt idx="15356">
                  <c:v>-45.750695</c:v>
                </c:pt>
                <c:pt idx="15357">
                  <c:v>-45.817034999999997</c:v>
                </c:pt>
                <c:pt idx="15358">
                  <c:v>-46.216980999999997</c:v>
                </c:pt>
                <c:pt idx="15359">
                  <c:v>-46.321731999999997</c:v>
                </c:pt>
                <c:pt idx="15360">
                  <c:v>-46.42794</c:v>
                </c:pt>
                <c:pt idx="15361">
                  <c:v>-46.42794</c:v>
                </c:pt>
                <c:pt idx="15362">
                  <c:v>-46.42794</c:v>
                </c:pt>
                <c:pt idx="15363">
                  <c:v>-46.783087000000002</c:v>
                </c:pt>
                <c:pt idx="15364">
                  <c:v>-46.783087000000002</c:v>
                </c:pt>
                <c:pt idx="15365">
                  <c:v>-46.843940000000003</c:v>
                </c:pt>
                <c:pt idx="15366">
                  <c:v>-47.269654000000003</c:v>
                </c:pt>
                <c:pt idx="15367">
                  <c:v>-47.376840000000001</c:v>
                </c:pt>
                <c:pt idx="15368">
                  <c:v>-47.478892999999999</c:v>
                </c:pt>
                <c:pt idx="15369">
                  <c:v>-47.478892999999999</c:v>
                </c:pt>
                <c:pt idx="15370">
                  <c:v>-47.478892999999999</c:v>
                </c:pt>
                <c:pt idx="15371">
                  <c:v>-47.820594999999997</c:v>
                </c:pt>
                <c:pt idx="15372">
                  <c:v>-47.820594999999997</c:v>
                </c:pt>
                <c:pt idx="15373">
                  <c:v>-47.879713000000002</c:v>
                </c:pt>
                <c:pt idx="15374">
                  <c:v>-48.401553</c:v>
                </c:pt>
                <c:pt idx="15375">
                  <c:v>-48.401553</c:v>
                </c:pt>
                <c:pt idx="15376">
                  <c:v>-48.401553</c:v>
                </c:pt>
                <c:pt idx="15377">
                  <c:v>-48.649873999999997</c:v>
                </c:pt>
                <c:pt idx="15378">
                  <c:v>-48.649873999999997</c:v>
                </c:pt>
                <c:pt idx="15379">
                  <c:v>-48.690618000000001</c:v>
                </c:pt>
                <c:pt idx="15380">
                  <c:v>-48.811436999999998</c:v>
                </c:pt>
                <c:pt idx="15381">
                  <c:v>-48.868994999999998</c:v>
                </c:pt>
                <c:pt idx="15382">
                  <c:v>-49.024965000000002</c:v>
                </c:pt>
                <c:pt idx="15383">
                  <c:v>-49.024965000000002</c:v>
                </c:pt>
                <c:pt idx="15384">
                  <c:v>-49.024965000000002</c:v>
                </c:pt>
                <c:pt idx="15385">
                  <c:v>-49.171650999999997</c:v>
                </c:pt>
                <c:pt idx="15386">
                  <c:v>-49.171650999999997</c:v>
                </c:pt>
                <c:pt idx="15387">
                  <c:v>-49.192540000000001</c:v>
                </c:pt>
                <c:pt idx="15388">
                  <c:v>-49.258257</c:v>
                </c:pt>
                <c:pt idx="15389">
                  <c:v>-49.286496999999997</c:v>
                </c:pt>
                <c:pt idx="15390">
                  <c:v>-49.350400999999998</c:v>
                </c:pt>
                <c:pt idx="15391">
                  <c:v>-49.350400999999998</c:v>
                </c:pt>
                <c:pt idx="15392">
                  <c:v>-49.350400999999998</c:v>
                </c:pt>
                <c:pt idx="15393">
                  <c:v>-49.385295999999997</c:v>
                </c:pt>
                <c:pt idx="15394">
                  <c:v>-49.385295999999997</c:v>
                </c:pt>
                <c:pt idx="15395">
                  <c:v>-49.387290999999998</c:v>
                </c:pt>
                <c:pt idx="15396">
                  <c:v>-49.383315000000003</c:v>
                </c:pt>
                <c:pt idx="15397">
                  <c:v>-49.376517999999997</c:v>
                </c:pt>
                <c:pt idx="15398">
                  <c:v>-49.333347000000003</c:v>
                </c:pt>
                <c:pt idx="15399">
                  <c:v>-49.333347000000003</c:v>
                </c:pt>
                <c:pt idx="15400">
                  <c:v>-49.333347000000003</c:v>
                </c:pt>
                <c:pt idx="15401">
                  <c:v>-49.241942999999999</c:v>
                </c:pt>
                <c:pt idx="15402">
                  <c:v>-49.241942999999999</c:v>
                </c:pt>
                <c:pt idx="15403">
                  <c:v>-49.224277000000001</c:v>
                </c:pt>
                <c:pt idx="15404">
                  <c:v>-49.148654000000001</c:v>
                </c:pt>
                <c:pt idx="15405">
                  <c:v>-49.104539000000003</c:v>
                </c:pt>
                <c:pt idx="15406">
                  <c:v>-48.949060000000003</c:v>
                </c:pt>
                <c:pt idx="15407">
                  <c:v>-48.949060000000003</c:v>
                </c:pt>
                <c:pt idx="15408">
                  <c:v>-48.949060000000003</c:v>
                </c:pt>
                <c:pt idx="15409">
                  <c:v>-48.727032999999999</c:v>
                </c:pt>
                <c:pt idx="15410">
                  <c:v>-48.727032999999999</c:v>
                </c:pt>
                <c:pt idx="15411">
                  <c:v>-48.683011999999998</c:v>
                </c:pt>
                <c:pt idx="15412">
                  <c:v>-48.535187000000001</c:v>
                </c:pt>
                <c:pt idx="15413">
                  <c:v>-48.538426000000001</c:v>
                </c:pt>
                <c:pt idx="15414">
                  <c:v>-48.547853000000003</c:v>
                </c:pt>
                <c:pt idx="15415">
                  <c:v>-48.547853000000003</c:v>
                </c:pt>
                <c:pt idx="15416">
                  <c:v>-48.547853000000003</c:v>
                </c:pt>
                <c:pt idx="15417">
                  <c:v>-47.879339000000002</c:v>
                </c:pt>
                <c:pt idx="15418">
                  <c:v>-47.879339000000002</c:v>
                </c:pt>
                <c:pt idx="15419">
                  <c:v>-47.720090999999996</c:v>
                </c:pt>
                <c:pt idx="15420">
                  <c:v>-47.615929000000001</c:v>
                </c:pt>
                <c:pt idx="15421">
                  <c:v>-47.509464000000001</c:v>
                </c:pt>
                <c:pt idx="15422">
                  <c:v>-47.186805</c:v>
                </c:pt>
                <c:pt idx="15423">
                  <c:v>-47.186805</c:v>
                </c:pt>
                <c:pt idx="15424">
                  <c:v>-47.186805</c:v>
                </c:pt>
                <c:pt idx="15425">
                  <c:v>-46.801084000000003</c:v>
                </c:pt>
                <c:pt idx="15426">
                  <c:v>-46.801084000000003</c:v>
                </c:pt>
                <c:pt idx="15427">
                  <c:v>-46.628971</c:v>
                </c:pt>
                <c:pt idx="15428">
                  <c:v>-46.526229999999998</c:v>
                </c:pt>
                <c:pt idx="15429">
                  <c:v>-46.429721999999998</c:v>
                </c:pt>
                <c:pt idx="15430">
                  <c:v>-46.189813000000001</c:v>
                </c:pt>
                <c:pt idx="15431">
                  <c:v>-46.189813000000001</c:v>
                </c:pt>
                <c:pt idx="15432">
                  <c:v>-46.189813000000001</c:v>
                </c:pt>
                <c:pt idx="15433">
                  <c:v>-45.952094000000002</c:v>
                </c:pt>
                <c:pt idx="15434">
                  <c:v>-45.952094000000002</c:v>
                </c:pt>
                <c:pt idx="15435">
                  <c:v>-45.868794999999999</c:v>
                </c:pt>
                <c:pt idx="15436">
                  <c:v>-45.830827999999997</c:v>
                </c:pt>
                <c:pt idx="15437">
                  <c:v>-45.797626999999999</c:v>
                </c:pt>
                <c:pt idx="15438">
                  <c:v>-45.737793000000003</c:v>
                </c:pt>
                <c:pt idx="15439">
                  <c:v>-45.737793000000003</c:v>
                </c:pt>
                <c:pt idx="15440">
                  <c:v>-45.737793000000003</c:v>
                </c:pt>
                <c:pt idx="15441">
                  <c:v>-45.680709</c:v>
                </c:pt>
                <c:pt idx="15442">
                  <c:v>-45.680709</c:v>
                </c:pt>
                <c:pt idx="15443">
                  <c:v>-45.676966</c:v>
                </c:pt>
                <c:pt idx="15444">
                  <c:v>-45.676904</c:v>
                </c:pt>
                <c:pt idx="15445">
                  <c:v>-45.679833000000002</c:v>
                </c:pt>
                <c:pt idx="15446">
                  <c:v>-45.698833999999998</c:v>
                </c:pt>
                <c:pt idx="15447">
                  <c:v>-45.698833999999998</c:v>
                </c:pt>
                <c:pt idx="15448">
                  <c:v>-45.698833999999998</c:v>
                </c:pt>
                <c:pt idx="15449">
                  <c:v>-45.701177000000001</c:v>
                </c:pt>
                <c:pt idx="15450">
                  <c:v>-45.701177000000001</c:v>
                </c:pt>
                <c:pt idx="15451">
                  <c:v>-45.720927000000003</c:v>
                </c:pt>
                <c:pt idx="15452">
                  <c:v>-45.730857999999998</c:v>
                </c:pt>
                <c:pt idx="15453">
                  <c:v>-45.740938999999997</c:v>
                </c:pt>
                <c:pt idx="15454">
                  <c:v>-45.771442999999998</c:v>
                </c:pt>
                <c:pt idx="15455">
                  <c:v>-45.771442999999998</c:v>
                </c:pt>
                <c:pt idx="15456">
                  <c:v>-45.771442999999998</c:v>
                </c:pt>
                <c:pt idx="15457">
                  <c:v>-45.775827999999997</c:v>
                </c:pt>
                <c:pt idx="15458">
                  <c:v>-45.775827999999997</c:v>
                </c:pt>
                <c:pt idx="15459">
                  <c:v>-45.795991000000001</c:v>
                </c:pt>
                <c:pt idx="15460">
                  <c:v>-45.807093000000002</c:v>
                </c:pt>
                <c:pt idx="15461">
                  <c:v>-45.819885999999997</c:v>
                </c:pt>
                <c:pt idx="15462">
                  <c:v>-45.874656999999999</c:v>
                </c:pt>
                <c:pt idx="15463">
                  <c:v>-45.874656999999999</c:v>
                </c:pt>
                <c:pt idx="15464">
                  <c:v>-45.874656999999999</c:v>
                </c:pt>
                <c:pt idx="15465">
                  <c:v>-45.927129999999998</c:v>
                </c:pt>
                <c:pt idx="15466">
                  <c:v>-45.927129999999998</c:v>
                </c:pt>
                <c:pt idx="15467">
                  <c:v>-45.980226000000002</c:v>
                </c:pt>
                <c:pt idx="15468">
                  <c:v>-46.015621000000003</c:v>
                </c:pt>
                <c:pt idx="15469">
                  <c:v>-46.054381999999997</c:v>
                </c:pt>
                <c:pt idx="15470">
                  <c:v>-46.188799000000003</c:v>
                </c:pt>
                <c:pt idx="15471">
                  <c:v>-46.188799000000003</c:v>
                </c:pt>
                <c:pt idx="15472">
                  <c:v>-46.188799000000003</c:v>
                </c:pt>
                <c:pt idx="15473">
                  <c:v>-46.407007999999998</c:v>
                </c:pt>
                <c:pt idx="15474">
                  <c:v>-46.407007999999998</c:v>
                </c:pt>
                <c:pt idx="15475">
                  <c:v>-46.494982</c:v>
                </c:pt>
                <c:pt idx="15476">
                  <c:v>-46.550474000000001</c:v>
                </c:pt>
                <c:pt idx="15477">
                  <c:v>-46.605153000000001</c:v>
                </c:pt>
                <c:pt idx="15478">
                  <c:v>-46.756816000000001</c:v>
                </c:pt>
                <c:pt idx="15479">
                  <c:v>-46.756816000000001</c:v>
                </c:pt>
                <c:pt idx="15480">
                  <c:v>-46.756816000000001</c:v>
                </c:pt>
                <c:pt idx="15481">
                  <c:v>-46.942877000000003</c:v>
                </c:pt>
                <c:pt idx="15482">
                  <c:v>-46.942877000000003</c:v>
                </c:pt>
                <c:pt idx="15483">
                  <c:v>-46.996937000000003</c:v>
                </c:pt>
                <c:pt idx="15484">
                  <c:v>-47.022112</c:v>
                </c:pt>
                <c:pt idx="15485">
                  <c:v>-47.040754</c:v>
                </c:pt>
                <c:pt idx="15486">
                  <c:v>-47.057586000000001</c:v>
                </c:pt>
                <c:pt idx="15487">
                  <c:v>-47.057586000000001</c:v>
                </c:pt>
                <c:pt idx="15488">
                  <c:v>-47.057586000000001</c:v>
                </c:pt>
                <c:pt idx="15489">
                  <c:v>-46.843924000000001</c:v>
                </c:pt>
                <c:pt idx="15490">
                  <c:v>-46.843924000000001</c:v>
                </c:pt>
                <c:pt idx="15491">
                  <c:v>-46.813983</c:v>
                </c:pt>
                <c:pt idx="15492">
                  <c:v>-46.778801000000001</c:v>
                </c:pt>
                <c:pt idx="15493">
                  <c:v>-46.735629000000003</c:v>
                </c:pt>
                <c:pt idx="15494">
                  <c:v>-46.567146999999999</c:v>
                </c:pt>
                <c:pt idx="15495">
                  <c:v>-46.567146999999999</c:v>
                </c:pt>
                <c:pt idx="15496">
                  <c:v>-46.567146999999999</c:v>
                </c:pt>
                <c:pt idx="15497">
                  <c:v>-46.297320999999997</c:v>
                </c:pt>
                <c:pt idx="15498">
                  <c:v>-46.297320999999997</c:v>
                </c:pt>
                <c:pt idx="15499">
                  <c:v>-46.191481000000003</c:v>
                </c:pt>
                <c:pt idx="15500">
                  <c:v>-46.111207</c:v>
                </c:pt>
                <c:pt idx="15501">
                  <c:v>-46.029133999999999</c:v>
                </c:pt>
                <c:pt idx="15502">
                  <c:v>-45.476388999999998</c:v>
                </c:pt>
                <c:pt idx="15503">
                  <c:v>-45.476388999999998</c:v>
                </c:pt>
                <c:pt idx="15504">
                  <c:v>-45.476388999999998</c:v>
                </c:pt>
                <c:pt idx="15505">
                  <c:v>-45.346857</c:v>
                </c:pt>
                <c:pt idx="15506">
                  <c:v>-45.265867999999998</c:v>
                </c:pt>
                <c:pt idx="15507">
                  <c:v>-45.191211000000003</c:v>
                </c:pt>
                <c:pt idx="15508">
                  <c:v>-45.115073000000002</c:v>
                </c:pt>
                <c:pt idx="15509">
                  <c:v>-45.042130999999998</c:v>
                </c:pt>
                <c:pt idx="15510">
                  <c:v>-44.72486</c:v>
                </c:pt>
                <c:pt idx="15511">
                  <c:v>-44.72486</c:v>
                </c:pt>
                <c:pt idx="15512">
                  <c:v>-44.72486</c:v>
                </c:pt>
                <c:pt idx="15513">
                  <c:v>-44.633243999999998</c:v>
                </c:pt>
                <c:pt idx="15514">
                  <c:v>-44.583511000000001</c:v>
                </c:pt>
                <c:pt idx="15515">
                  <c:v>-44.534942000000001</c:v>
                </c:pt>
                <c:pt idx="15516">
                  <c:v>-44.490608000000002</c:v>
                </c:pt>
                <c:pt idx="15517">
                  <c:v>-44.450339999999997</c:v>
                </c:pt>
                <c:pt idx="15518">
                  <c:v>-44.274163000000001</c:v>
                </c:pt>
                <c:pt idx="15519">
                  <c:v>-44.274163000000001</c:v>
                </c:pt>
                <c:pt idx="15520">
                  <c:v>-44.274163000000001</c:v>
                </c:pt>
                <c:pt idx="15521">
                  <c:v>-44.23556</c:v>
                </c:pt>
                <c:pt idx="15522">
                  <c:v>-44.212753999999997</c:v>
                </c:pt>
                <c:pt idx="15523">
                  <c:v>-44.193648000000003</c:v>
                </c:pt>
                <c:pt idx="15524">
                  <c:v>-44.177543999999997</c:v>
                </c:pt>
                <c:pt idx="15525">
                  <c:v>-44.165135999999997</c:v>
                </c:pt>
                <c:pt idx="15526">
                  <c:v>-44.110708000000002</c:v>
                </c:pt>
                <c:pt idx="15527">
                  <c:v>-44.110708000000002</c:v>
                </c:pt>
                <c:pt idx="15528">
                  <c:v>-44.110708000000002</c:v>
                </c:pt>
                <c:pt idx="15529">
                  <c:v>-44.11927</c:v>
                </c:pt>
                <c:pt idx="15530">
                  <c:v>-44.127110999999999</c:v>
                </c:pt>
                <c:pt idx="15531">
                  <c:v>-44.139197000000003</c:v>
                </c:pt>
                <c:pt idx="15532">
                  <c:v>-44.155383</c:v>
                </c:pt>
                <c:pt idx="15533">
                  <c:v>-44.175182999999997</c:v>
                </c:pt>
                <c:pt idx="15534">
                  <c:v>-44.260533000000002</c:v>
                </c:pt>
                <c:pt idx="15535">
                  <c:v>-44.260533000000002</c:v>
                </c:pt>
                <c:pt idx="15536">
                  <c:v>-44.260533000000002</c:v>
                </c:pt>
                <c:pt idx="15537">
                  <c:v>-44.316867999999999</c:v>
                </c:pt>
                <c:pt idx="15538">
                  <c:v>-44.351199999999999</c:v>
                </c:pt>
                <c:pt idx="15539">
                  <c:v>-44.389032</c:v>
                </c:pt>
                <c:pt idx="15540">
                  <c:v>-44.428986000000002</c:v>
                </c:pt>
                <c:pt idx="15541">
                  <c:v>-44.470776999999998</c:v>
                </c:pt>
                <c:pt idx="15542">
                  <c:v>-44.635057000000003</c:v>
                </c:pt>
                <c:pt idx="15543">
                  <c:v>-44.635057000000003</c:v>
                </c:pt>
                <c:pt idx="15544">
                  <c:v>-44.635057000000003</c:v>
                </c:pt>
                <c:pt idx="15545">
                  <c:v>-44.709246</c:v>
                </c:pt>
                <c:pt idx="15546">
                  <c:v>-44.751550000000002</c:v>
                </c:pt>
                <c:pt idx="15547">
                  <c:v>-44.790971999999996</c:v>
                </c:pt>
                <c:pt idx="15548">
                  <c:v>-44.826664000000001</c:v>
                </c:pt>
                <c:pt idx="15549">
                  <c:v>-44.857762999999998</c:v>
                </c:pt>
                <c:pt idx="15550">
                  <c:v>-44.923653000000002</c:v>
                </c:pt>
                <c:pt idx="15551">
                  <c:v>-44.923653000000002</c:v>
                </c:pt>
                <c:pt idx="15552">
                  <c:v>-44.923653000000002</c:v>
                </c:pt>
                <c:pt idx="15553">
                  <c:v>-44.942079</c:v>
                </c:pt>
                <c:pt idx="15554">
                  <c:v>-44.941592</c:v>
                </c:pt>
                <c:pt idx="15555">
                  <c:v>-44.933160999999998</c:v>
                </c:pt>
                <c:pt idx="15556">
                  <c:v>-44.917299999999997</c:v>
                </c:pt>
                <c:pt idx="15557">
                  <c:v>-44.894150000000003</c:v>
                </c:pt>
                <c:pt idx="15558">
                  <c:v>-44.715252999999997</c:v>
                </c:pt>
                <c:pt idx="15559">
                  <c:v>-44.715252999999997</c:v>
                </c:pt>
                <c:pt idx="15560">
                  <c:v>-44.715252999999997</c:v>
                </c:pt>
                <c:pt idx="15561">
                  <c:v>-44.645964999999997</c:v>
                </c:pt>
                <c:pt idx="15562">
                  <c:v>-44.592333000000004</c:v>
                </c:pt>
                <c:pt idx="15563">
                  <c:v>-44.534128000000003</c:v>
                </c:pt>
                <c:pt idx="15564">
                  <c:v>-44.472152000000001</c:v>
                </c:pt>
                <c:pt idx="15565">
                  <c:v>-44.410184000000001</c:v>
                </c:pt>
                <c:pt idx="15566">
                  <c:v>-44.342953999999999</c:v>
                </c:pt>
                <c:pt idx="15567">
                  <c:v>-44.342953999999999</c:v>
                </c:pt>
                <c:pt idx="15568">
                  <c:v>-44.076583999999997</c:v>
                </c:pt>
                <c:pt idx="15569">
                  <c:v>-44.076583999999997</c:v>
                </c:pt>
                <c:pt idx="15570">
                  <c:v>-44.076583999999997</c:v>
                </c:pt>
                <c:pt idx="15571">
                  <c:v>-44.034865000000003</c:v>
                </c:pt>
                <c:pt idx="15572">
                  <c:v>-43.965046999999998</c:v>
                </c:pt>
                <c:pt idx="15573">
                  <c:v>-43.890813999999999</c:v>
                </c:pt>
                <c:pt idx="15574">
                  <c:v>-43.605083</c:v>
                </c:pt>
                <c:pt idx="15575">
                  <c:v>-43.605083</c:v>
                </c:pt>
                <c:pt idx="15576">
                  <c:v>-43.605083</c:v>
                </c:pt>
                <c:pt idx="15577">
                  <c:v>-43.352392000000002</c:v>
                </c:pt>
                <c:pt idx="15578">
                  <c:v>-43.352392000000002</c:v>
                </c:pt>
                <c:pt idx="15579">
                  <c:v>-43.352392000000002</c:v>
                </c:pt>
                <c:pt idx="15580">
                  <c:v>-43.321376000000001</c:v>
                </c:pt>
                <c:pt idx="15581">
                  <c:v>-43.264181999999998</c:v>
                </c:pt>
                <c:pt idx="15582">
                  <c:v>-43.103833999999999</c:v>
                </c:pt>
                <c:pt idx="15583">
                  <c:v>-43.103833999999999</c:v>
                </c:pt>
                <c:pt idx="15584">
                  <c:v>-43.082709999999999</c:v>
                </c:pt>
                <c:pt idx="15585">
                  <c:v>-43.082709999999999</c:v>
                </c:pt>
                <c:pt idx="15586">
                  <c:v>-43.006663000000003</c:v>
                </c:pt>
                <c:pt idx="15587">
                  <c:v>-43.006663000000003</c:v>
                </c:pt>
                <c:pt idx="15588">
                  <c:v>-43.006663000000003</c:v>
                </c:pt>
                <c:pt idx="15589">
                  <c:v>-43.014991999999999</c:v>
                </c:pt>
                <c:pt idx="15590">
                  <c:v>-43.110292000000001</c:v>
                </c:pt>
                <c:pt idx="15591">
                  <c:v>-43.110292000000001</c:v>
                </c:pt>
                <c:pt idx="15592">
                  <c:v>-43.150910000000003</c:v>
                </c:pt>
                <c:pt idx="15593">
                  <c:v>-43.150910000000003</c:v>
                </c:pt>
                <c:pt idx="15594">
                  <c:v>-43.271299999999997</c:v>
                </c:pt>
                <c:pt idx="15595">
                  <c:v>-43.271299999999997</c:v>
                </c:pt>
                <c:pt idx="15596">
                  <c:v>-43.307144000000001</c:v>
                </c:pt>
                <c:pt idx="15597">
                  <c:v>-43.361800000000002</c:v>
                </c:pt>
                <c:pt idx="15598">
                  <c:v>-43.604053</c:v>
                </c:pt>
                <c:pt idx="15599">
                  <c:v>-43.604053</c:v>
                </c:pt>
                <c:pt idx="15600">
                  <c:v>-43.665011</c:v>
                </c:pt>
                <c:pt idx="15601">
                  <c:v>-43.665011</c:v>
                </c:pt>
                <c:pt idx="15602">
                  <c:v>-43.998333000000002</c:v>
                </c:pt>
                <c:pt idx="15603">
                  <c:v>-43.998333000000002</c:v>
                </c:pt>
                <c:pt idx="15604">
                  <c:v>-44.038302999999999</c:v>
                </c:pt>
                <c:pt idx="15605">
                  <c:v>-44.094655000000003</c:v>
                </c:pt>
                <c:pt idx="15606">
                  <c:v>-44.318797000000004</c:v>
                </c:pt>
                <c:pt idx="15607">
                  <c:v>-44.318797000000004</c:v>
                </c:pt>
                <c:pt idx="15608">
                  <c:v>-44.369636999999997</c:v>
                </c:pt>
                <c:pt idx="15609">
                  <c:v>-44.369636999999997</c:v>
                </c:pt>
                <c:pt idx="15610">
                  <c:v>-44.504055999999999</c:v>
                </c:pt>
                <c:pt idx="15611">
                  <c:v>-44.504055999999999</c:v>
                </c:pt>
                <c:pt idx="15612">
                  <c:v>-44.538665999999999</c:v>
                </c:pt>
                <c:pt idx="15613">
                  <c:v>-44.583827999999997</c:v>
                </c:pt>
                <c:pt idx="15614">
                  <c:v>-44.744463000000003</c:v>
                </c:pt>
                <c:pt idx="15615">
                  <c:v>-44.744463000000003</c:v>
                </c:pt>
                <c:pt idx="15616">
                  <c:v>-44.78116</c:v>
                </c:pt>
                <c:pt idx="15617">
                  <c:v>-44.78116</c:v>
                </c:pt>
                <c:pt idx="15618">
                  <c:v>-44.870528999999998</c:v>
                </c:pt>
                <c:pt idx="15619">
                  <c:v>-44.870528999999998</c:v>
                </c:pt>
                <c:pt idx="15620">
                  <c:v>-44.896718</c:v>
                </c:pt>
                <c:pt idx="15621">
                  <c:v>-44.929935</c:v>
                </c:pt>
                <c:pt idx="15622">
                  <c:v>-45.054487999999999</c:v>
                </c:pt>
                <c:pt idx="15623">
                  <c:v>-45.054487999999999</c:v>
                </c:pt>
                <c:pt idx="15624">
                  <c:v>-45.084507000000002</c:v>
                </c:pt>
                <c:pt idx="15625">
                  <c:v>-45.084507000000002</c:v>
                </c:pt>
                <c:pt idx="15626">
                  <c:v>-45.154882000000001</c:v>
                </c:pt>
                <c:pt idx="15627">
                  <c:v>-45.154882000000001</c:v>
                </c:pt>
                <c:pt idx="15628">
                  <c:v>-45.177826000000003</c:v>
                </c:pt>
                <c:pt idx="15629">
                  <c:v>-45.205969000000003</c:v>
                </c:pt>
                <c:pt idx="15630">
                  <c:v>-45.346949000000002</c:v>
                </c:pt>
                <c:pt idx="15631">
                  <c:v>-45.346949000000002</c:v>
                </c:pt>
                <c:pt idx="15632">
                  <c:v>-45.411434</c:v>
                </c:pt>
                <c:pt idx="15633">
                  <c:v>-45.411434</c:v>
                </c:pt>
                <c:pt idx="15634">
                  <c:v>-45.432423999999997</c:v>
                </c:pt>
                <c:pt idx="15635">
                  <c:v>-45.459347000000001</c:v>
                </c:pt>
                <c:pt idx="15636">
                  <c:v>-45.486314999999998</c:v>
                </c:pt>
                <c:pt idx="15637">
                  <c:v>-45.513092</c:v>
                </c:pt>
                <c:pt idx="15638">
                  <c:v>-45.591873</c:v>
                </c:pt>
                <c:pt idx="15639">
                  <c:v>-45.591873</c:v>
                </c:pt>
                <c:pt idx="15640">
                  <c:v>-45.651394000000003</c:v>
                </c:pt>
                <c:pt idx="15641">
                  <c:v>-45.651394000000003</c:v>
                </c:pt>
                <c:pt idx="15642">
                  <c:v>-45.671937999999997</c:v>
                </c:pt>
                <c:pt idx="15643">
                  <c:v>-45.697101000000004</c:v>
                </c:pt>
                <c:pt idx="15644">
                  <c:v>-45.722121000000001</c:v>
                </c:pt>
                <c:pt idx="15645">
                  <c:v>-45.746144999999999</c:v>
                </c:pt>
                <c:pt idx="15646">
                  <c:v>-45.817261999999999</c:v>
                </c:pt>
                <c:pt idx="15647">
                  <c:v>-45.817261999999999</c:v>
                </c:pt>
                <c:pt idx="15648">
                  <c:v>-45.866171000000001</c:v>
                </c:pt>
                <c:pt idx="15649">
                  <c:v>-45.866171000000001</c:v>
                </c:pt>
                <c:pt idx="15650">
                  <c:v>-45.884404000000004</c:v>
                </c:pt>
                <c:pt idx="15651">
                  <c:v>-45.905493999999997</c:v>
                </c:pt>
                <c:pt idx="15652">
                  <c:v>-45.926288</c:v>
                </c:pt>
                <c:pt idx="15653">
                  <c:v>-45.946568999999997</c:v>
                </c:pt>
                <c:pt idx="15654">
                  <c:v>-46.002811000000001</c:v>
                </c:pt>
                <c:pt idx="15655">
                  <c:v>-46.002811000000001</c:v>
                </c:pt>
                <c:pt idx="15656">
                  <c:v>-46.033571000000002</c:v>
                </c:pt>
                <c:pt idx="15657">
                  <c:v>-46.033571000000002</c:v>
                </c:pt>
                <c:pt idx="15658">
                  <c:v>-46.047823000000001</c:v>
                </c:pt>
                <c:pt idx="15659">
                  <c:v>-46.063307000000002</c:v>
                </c:pt>
                <c:pt idx="15660">
                  <c:v>-46.077911</c:v>
                </c:pt>
                <c:pt idx="15661">
                  <c:v>-46.091594999999998</c:v>
                </c:pt>
                <c:pt idx="15662">
                  <c:v>-46.125782000000001</c:v>
                </c:pt>
                <c:pt idx="15663">
                  <c:v>-46.125782000000001</c:v>
                </c:pt>
                <c:pt idx="15664">
                  <c:v>-46.131051999999997</c:v>
                </c:pt>
                <c:pt idx="15665">
                  <c:v>-46.131051999999997</c:v>
                </c:pt>
                <c:pt idx="15666">
                  <c:v>-46.140219000000002</c:v>
                </c:pt>
                <c:pt idx="15667">
                  <c:v>-46.147483000000001</c:v>
                </c:pt>
                <c:pt idx="15668">
                  <c:v>-46.153621999999999</c:v>
                </c:pt>
                <c:pt idx="15669">
                  <c:v>-46.158712000000001</c:v>
                </c:pt>
                <c:pt idx="15670">
                  <c:v>-46.167999000000002</c:v>
                </c:pt>
                <c:pt idx="15671">
                  <c:v>-46.167999000000002</c:v>
                </c:pt>
                <c:pt idx="15672">
                  <c:v>-46.147559000000001</c:v>
                </c:pt>
                <c:pt idx="15673">
                  <c:v>-46.147559000000001</c:v>
                </c:pt>
                <c:pt idx="15674">
                  <c:v>-46.152490999999998</c:v>
                </c:pt>
                <c:pt idx="15675">
                  <c:v>-46.152652000000003</c:v>
                </c:pt>
                <c:pt idx="15676">
                  <c:v>-46.152323000000003</c:v>
                </c:pt>
                <c:pt idx="15677">
                  <c:v>-46.151578000000001</c:v>
                </c:pt>
                <c:pt idx="15678">
                  <c:v>-46.148139999999998</c:v>
                </c:pt>
                <c:pt idx="15679">
                  <c:v>-46.148139999999998</c:v>
                </c:pt>
                <c:pt idx="15680">
                  <c:v>-46.117291000000002</c:v>
                </c:pt>
                <c:pt idx="15681">
                  <c:v>-46.117291000000002</c:v>
                </c:pt>
                <c:pt idx="15682">
                  <c:v>-46.119903999999998</c:v>
                </c:pt>
                <c:pt idx="15683">
                  <c:v>-46.118665</c:v>
                </c:pt>
                <c:pt idx="15684">
                  <c:v>-46.117050999999996</c:v>
                </c:pt>
                <c:pt idx="15685">
                  <c:v>-46.115676999999998</c:v>
                </c:pt>
                <c:pt idx="15686">
                  <c:v>-46.113326000000001</c:v>
                </c:pt>
                <c:pt idx="15687">
                  <c:v>-46.113326000000001</c:v>
                </c:pt>
                <c:pt idx="15688">
                  <c:v>-46.087676000000002</c:v>
                </c:pt>
                <c:pt idx="15689">
                  <c:v>-46.087676000000002</c:v>
                </c:pt>
                <c:pt idx="15690">
                  <c:v>-46.091935999999997</c:v>
                </c:pt>
                <c:pt idx="15691">
                  <c:v>-46.092216000000001</c:v>
                </c:pt>
                <c:pt idx="15692">
                  <c:v>-46.093307000000003</c:v>
                </c:pt>
                <c:pt idx="15693">
                  <c:v>-46.094343000000002</c:v>
                </c:pt>
                <c:pt idx="15694">
                  <c:v>-46.099950999999997</c:v>
                </c:pt>
                <c:pt idx="15695">
                  <c:v>-46.099950999999997</c:v>
                </c:pt>
                <c:pt idx="15696">
                  <c:v>-46.083770999999999</c:v>
                </c:pt>
                <c:pt idx="15697">
                  <c:v>-46.083770999999999</c:v>
                </c:pt>
                <c:pt idx="15698">
                  <c:v>-46.089849000000001</c:v>
                </c:pt>
                <c:pt idx="15699">
                  <c:v>-46.093285000000002</c:v>
                </c:pt>
                <c:pt idx="15700">
                  <c:v>-46.096974000000003</c:v>
                </c:pt>
                <c:pt idx="15701">
                  <c:v>-46.105728999999997</c:v>
                </c:pt>
                <c:pt idx="15702">
                  <c:v>-46.115532000000002</c:v>
                </c:pt>
                <c:pt idx="15703">
                  <c:v>-46.115532000000002</c:v>
                </c:pt>
                <c:pt idx="15704">
                  <c:v>-46.107956999999999</c:v>
                </c:pt>
                <c:pt idx="15705">
                  <c:v>-46.107956999999999</c:v>
                </c:pt>
                <c:pt idx="15706">
                  <c:v>-46.115653000000002</c:v>
                </c:pt>
                <c:pt idx="15707">
                  <c:v>-46.127139</c:v>
                </c:pt>
                <c:pt idx="15708">
                  <c:v>-46.127139</c:v>
                </c:pt>
                <c:pt idx="15709">
                  <c:v>-46.133032</c:v>
                </c:pt>
                <c:pt idx="15710">
                  <c:v>-46.152459999999998</c:v>
                </c:pt>
                <c:pt idx="15711">
                  <c:v>-46.152459999999998</c:v>
                </c:pt>
                <c:pt idx="15712">
                  <c:v>-46.147624999999998</c:v>
                </c:pt>
                <c:pt idx="15713">
                  <c:v>-46.147624999999998</c:v>
                </c:pt>
                <c:pt idx="15714">
                  <c:v>-46.156140000000001</c:v>
                </c:pt>
                <c:pt idx="15715">
                  <c:v>-46.169257999999999</c:v>
                </c:pt>
                <c:pt idx="15716">
                  <c:v>-46.175767999999998</c:v>
                </c:pt>
                <c:pt idx="15717">
                  <c:v>-46.182808999999999</c:v>
                </c:pt>
                <c:pt idx="15718">
                  <c:v>-46.223931999999998</c:v>
                </c:pt>
                <c:pt idx="15719">
                  <c:v>-46.232047000000001</c:v>
                </c:pt>
                <c:pt idx="15720">
                  <c:v>-46.24062</c:v>
                </c:pt>
                <c:pt idx="15721">
                  <c:v>-46.249833000000002</c:v>
                </c:pt>
                <c:pt idx="15722">
                  <c:v>-46.249833000000002</c:v>
                </c:pt>
                <c:pt idx="15723">
                  <c:v>-46.249833000000002</c:v>
                </c:pt>
                <c:pt idx="15724">
                  <c:v>-46.246116999999998</c:v>
                </c:pt>
                <c:pt idx="15725">
                  <c:v>-46.246116999999998</c:v>
                </c:pt>
                <c:pt idx="15726">
                  <c:v>-46.327286000000001</c:v>
                </c:pt>
                <c:pt idx="15727">
                  <c:v>-46.327286000000001</c:v>
                </c:pt>
                <c:pt idx="15728">
                  <c:v>-46.327286000000001</c:v>
                </c:pt>
                <c:pt idx="15729">
                  <c:v>-46.338236999999999</c:v>
                </c:pt>
                <c:pt idx="15730">
                  <c:v>-46.356842</c:v>
                </c:pt>
                <c:pt idx="15731">
                  <c:v>-46.365060999999997</c:v>
                </c:pt>
                <c:pt idx="15732">
                  <c:v>-46.372463000000003</c:v>
                </c:pt>
                <c:pt idx="15733">
                  <c:v>-46.378962000000001</c:v>
                </c:pt>
                <c:pt idx="15734">
                  <c:v>-46.384601000000004</c:v>
                </c:pt>
                <c:pt idx="15735">
                  <c:v>-46.384601000000004</c:v>
                </c:pt>
                <c:pt idx="15736">
                  <c:v>-46.384601000000004</c:v>
                </c:pt>
                <c:pt idx="15737">
                  <c:v>-46.384601000000004</c:v>
                </c:pt>
                <c:pt idx="15738">
                  <c:v>-46.384601000000004</c:v>
                </c:pt>
                <c:pt idx="15739">
                  <c:v>-46.384601000000004</c:v>
                </c:pt>
                <c:pt idx="15740">
                  <c:v>-46.368388000000003</c:v>
                </c:pt>
                <c:pt idx="15741">
                  <c:v>-46.368388000000003</c:v>
                </c:pt>
                <c:pt idx="15742">
                  <c:v>-46.368388000000003</c:v>
                </c:pt>
                <c:pt idx="15743">
                  <c:v>-46.368388000000003</c:v>
                </c:pt>
                <c:pt idx="15744">
                  <c:v>-46.368388000000003</c:v>
                </c:pt>
                <c:pt idx="15745">
                  <c:v>-46.376941000000002</c:v>
                </c:pt>
                <c:pt idx="15746">
                  <c:v>-46.377409999999998</c:v>
                </c:pt>
                <c:pt idx="15747">
                  <c:v>-46.376806000000002</c:v>
                </c:pt>
                <c:pt idx="15748">
                  <c:v>-46.375197</c:v>
                </c:pt>
                <c:pt idx="15749">
                  <c:v>-46.372694000000003</c:v>
                </c:pt>
                <c:pt idx="15750">
                  <c:v>-46.324978000000002</c:v>
                </c:pt>
                <c:pt idx="15751">
                  <c:v>-46.324978000000002</c:v>
                </c:pt>
                <c:pt idx="15752">
                  <c:v>-46.324978000000002</c:v>
                </c:pt>
                <c:pt idx="15753">
                  <c:v>-46.326886000000002</c:v>
                </c:pt>
                <c:pt idx="15754">
                  <c:v>-46.315413999999997</c:v>
                </c:pt>
                <c:pt idx="15755">
                  <c:v>-46.309806999999999</c:v>
                </c:pt>
                <c:pt idx="15756">
                  <c:v>-46.304561</c:v>
                </c:pt>
                <c:pt idx="15757">
                  <c:v>-46.300634000000002</c:v>
                </c:pt>
                <c:pt idx="15758">
                  <c:v>-46.253042999999998</c:v>
                </c:pt>
                <c:pt idx="15759">
                  <c:v>-46.251078</c:v>
                </c:pt>
                <c:pt idx="15760">
                  <c:v>-46.249955</c:v>
                </c:pt>
                <c:pt idx="15761">
                  <c:v>-46.250335</c:v>
                </c:pt>
                <c:pt idx="15762">
                  <c:v>-46.250964000000003</c:v>
                </c:pt>
                <c:pt idx="15763">
                  <c:v>-46.251035000000002</c:v>
                </c:pt>
                <c:pt idx="15764">
                  <c:v>-46.251035000000002</c:v>
                </c:pt>
                <c:pt idx="15765">
                  <c:v>-46.251035000000002</c:v>
                </c:pt>
                <c:pt idx="15766">
                  <c:v>-46.23039</c:v>
                </c:pt>
                <c:pt idx="15767">
                  <c:v>-46.233168999999997</c:v>
                </c:pt>
                <c:pt idx="15768">
                  <c:v>-46.235729999999997</c:v>
                </c:pt>
                <c:pt idx="15769">
                  <c:v>-46.238489999999999</c:v>
                </c:pt>
                <c:pt idx="15770">
                  <c:v>-46.241382000000002</c:v>
                </c:pt>
                <c:pt idx="15771">
                  <c:v>-46.244562999999999</c:v>
                </c:pt>
                <c:pt idx="15772">
                  <c:v>-46.244562999999999</c:v>
                </c:pt>
                <c:pt idx="15773">
                  <c:v>-46.244562999999999</c:v>
                </c:pt>
                <c:pt idx="15774">
                  <c:v>-46.229540999999998</c:v>
                </c:pt>
                <c:pt idx="15775">
                  <c:v>-46.232703000000001</c:v>
                </c:pt>
                <c:pt idx="15776">
                  <c:v>-46.237076000000002</c:v>
                </c:pt>
                <c:pt idx="15777">
                  <c:v>-46.243012</c:v>
                </c:pt>
                <c:pt idx="15778">
                  <c:v>-46.253525000000003</c:v>
                </c:pt>
                <c:pt idx="15779">
                  <c:v>-46.265977999999997</c:v>
                </c:pt>
                <c:pt idx="15780">
                  <c:v>-46.265977999999997</c:v>
                </c:pt>
                <c:pt idx="15781">
                  <c:v>-46.265977999999997</c:v>
                </c:pt>
                <c:pt idx="15782">
                  <c:v>-46.310963999999998</c:v>
                </c:pt>
                <c:pt idx="15783">
                  <c:v>-46.333027999999999</c:v>
                </c:pt>
                <c:pt idx="15784">
                  <c:v>-46.359741999999997</c:v>
                </c:pt>
                <c:pt idx="15785">
                  <c:v>-46.390307999999997</c:v>
                </c:pt>
                <c:pt idx="15786">
                  <c:v>-46.424512999999997</c:v>
                </c:pt>
                <c:pt idx="15787">
                  <c:v>-46.462508</c:v>
                </c:pt>
                <c:pt idx="15788">
                  <c:v>-46.462508</c:v>
                </c:pt>
                <c:pt idx="15789">
                  <c:v>-46.462508</c:v>
                </c:pt>
                <c:pt idx="15790">
                  <c:v>-46.643337000000002</c:v>
                </c:pt>
                <c:pt idx="15791">
                  <c:v>-46.698721999999997</c:v>
                </c:pt>
                <c:pt idx="15792">
                  <c:v>-46.758293000000002</c:v>
                </c:pt>
                <c:pt idx="15793">
                  <c:v>-46.82188</c:v>
                </c:pt>
                <c:pt idx="15794">
                  <c:v>-46.889218</c:v>
                </c:pt>
                <c:pt idx="15795">
                  <c:v>-46.957773000000003</c:v>
                </c:pt>
                <c:pt idx="15796">
                  <c:v>-46.957773000000003</c:v>
                </c:pt>
                <c:pt idx="15797">
                  <c:v>-46.957773000000003</c:v>
                </c:pt>
                <c:pt idx="15798">
                  <c:v>-47.287903999999997</c:v>
                </c:pt>
                <c:pt idx="15799">
                  <c:v>-47.366593000000002</c:v>
                </c:pt>
                <c:pt idx="15800">
                  <c:v>-47.448987000000002</c:v>
                </c:pt>
                <c:pt idx="15801">
                  <c:v>-47.531914</c:v>
                </c:pt>
                <c:pt idx="15802">
                  <c:v>-47.614688000000001</c:v>
                </c:pt>
                <c:pt idx="15803">
                  <c:v>-47.696559999999998</c:v>
                </c:pt>
                <c:pt idx="15804">
                  <c:v>-47.696559999999998</c:v>
                </c:pt>
                <c:pt idx="15805">
                  <c:v>-47.696559999999998</c:v>
                </c:pt>
                <c:pt idx="15806">
                  <c:v>-48.034875999999997</c:v>
                </c:pt>
                <c:pt idx="15807">
                  <c:v>-48.105623000000001</c:v>
                </c:pt>
                <c:pt idx="15808">
                  <c:v>-48.171078999999999</c:v>
                </c:pt>
                <c:pt idx="15809">
                  <c:v>-48.229385999999998</c:v>
                </c:pt>
                <c:pt idx="15810">
                  <c:v>-48.282572999999999</c:v>
                </c:pt>
                <c:pt idx="15811">
                  <c:v>-48.329385000000002</c:v>
                </c:pt>
                <c:pt idx="15812">
                  <c:v>-48.329385000000002</c:v>
                </c:pt>
                <c:pt idx="15813">
                  <c:v>-48.329385000000002</c:v>
                </c:pt>
                <c:pt idx="15814">
                  <c:v>-48.444456000000002</c:v>
                </c:pt>
                <c:pt idx="15815">
                  <c:v>-48.463825</c:v>
                </c:pt>
                <c:pt idx="15816">
                  <c:v>-48.472231000000001</c:v>
                </c:pt>
                <c:pt idx="15817">
                  <c:v>-48.475144</c:v>
                </c:pt>
                <c:pt idx="15818">
                  <c:v>-48.473004000000003</c:v>
                </c:pt>
                <c:pt idx="15819">
                  <c:v>-48.468004000000001</c:v>
                </c:pt>
                <c:pt idx="15820">
                  <c:v>-48.468004000000001</c:v>
                </c:pt>
                <c:pt idx="15821">
                  <c:v>-48.468004000000001</c:v>
                </c:pt>
                <c:pt idx="15822">
                  <c:v>-48.358122000000002</c:v>
                </c:pt>
                <c:pt idx="15823">
                  <c:v>-48.354756999999999</c:v>
                </c:pt>
                <c:pt idx="15824">
                  <c:v>-48.335044000000003</c:v>
                </c:pt>
                <c:pt idx="15825">
                  <c:v>-48.312733000000001</c:v>
                </c:pt>
                <c:pt idx="15826">
                  <c:v>-48.292355999999998</c:v>
                </c:pt>
                <c:pt idx="15827">
                  <c:v>-48.274000999999998</c:v>
                </c:pt>
                <c:pt idx="15828">
                  <c:v>-48.254506999999997</c:v>
                </c:pt>
                <c:pt idx="15829">
                  <c:v>-48.240409</c:v>
                </c:pt>
                <c:pt idx="15830">
                  <c:v>-48.151572999999999</c:v>
                </c:pt>
                <c:pt idx="15831">
                  <c:v>-48.151572999999999</c:v>
                </c:pt>
                <c:pt idx="15832">
                  <c:v>-48.165239999999997</c:v>
                </c:pt>
                <c:pt idx="15833">
                  <c:v>-48.181261999999997</c:v>
                </c:pt>
                <c:pt idx="15834">
                  <c:v>-48.207776000000003</c:v>
                </c:pt>
                <c:pt idx="15835">
                  <c:v>-48.241114000000003</c:v>
                </c:pt>
                <c:pt idx="15836">
                  <c:v>-48.286560999999999</c:v>
                </c:pt>
                <c:pt idx="15837">
                  <c:v>-48.344534000000003</c:v>
                </c:pt>
                <c:pt idx="15838">
                  <c:v>-48.529429999999998</c:v>
                </c:pt>
                <c:pt idx="15839">
                  <c:v>-48.529429999999998</c:v>
                </c:pt>
                <c:pt idx="15840">
                  <c:v>-48.680422</c:v>
                </c:pt>
                <c:pt idx="15841">
                  <c:v>-48.789411000000001</c:v>
                </c:pt>
                <c:pt idx="15842">
                  <c:v>-48.908499999999997</c:v>
                </c:pt>
                <c:pt idx="15843">
                  <c:v>-49.039788999999999</c:v>
                </c:pt>
                <c:pt idx="15844">
                  <c:v>-49.187511999999998</c:v>
                </c:pt>
                <c:pt idx="15845">
                  <c:v>-49.349457999999998</c:v>
                </c:pt>
                <c:pt idx="15846">
                  <c:v>-49.912903999999997</c:v>
                </c:pt>
                <c:pt idx="15847">
                  <c:v>-49.912903999999997</c:v>
                </c:pt>
                <c:pt idx="15848">
                  <c:v>-50.223092000000001</c:v>
                </c:pt>
                <c:pt idx="15849">
                  <c:v>-50.429454</c:v>
                </c:pt>
                <c:pt idx="15850">
                  <c:v>-50.624141000000002</c:v>
                </c:pt>
                <c:pt idx="15851">
                  <c:v>-50.833621000000001</c:v>
                </c:pt>
                <c:pt idx="15852">
                  <c:v>-51.041170999999999</c:v>
                </c:pt>
                <c:pt idx="15853">
                  <c:v>-51.236733999999998</c:v>
                </c:pt>
                <c:pt idx="15854">
                  <c:v>-52.278488000000003</c:v>
                </c:pt>
                <c:pt idx="15855">
                  <c:v>-52.278488000000003</c:v>
                </c:pt>
                <c:pt idx="15856">
                  <c:v>-52.515594999999998</c:v>
                </c:pt>
                <c:pt idx="15857">
                  <c:v>-52.646124</c:v>
                </c:pt>
                <c:pt idx="15858">
                  <c:v>-52.765881999999998</c:v>
                </c:pt>
                <c:pt idx="15859">
                  <c:v>-52.870010000000001</c:v>
                </c:pt>
                <c:pt idx="15860">
                  <c:v>-52.958269999999999</c:v>
                </c:pt>
                <c:pt idx="15861">
                  <c:v>-53.036341</c:v>
                </c:pt>
                <c:pt idx="15862">
                  <c:v>-53.279226000000001</c:v>
                </c:pt>
                <c:pt idx="15863">
                  <c:v>-53.279226000000001</c:v>
                </c:pt>
                <c:pt idx="15864">
                  <c:v>-53.369990000000001</c:v>
                </c:pt>
                <c:pt idx="15865">
                  <c:v>-53.425457999999999</c:v>
                </c:pt>
                <c:pt idx="15866">
                  <c:v>-53.474952999999999</c:v>
                </c:pt>
                <c:pt idx="15867">
                  <c:v>-53.527453999999999</c:v>
                </c:pt>
                <c:pt idx="15868">
                  <c:v>-53.581389000000001</c:v>
                </c:pt>
                <c:pt idx="15869">
                  <c:v>-53.640504999999997</c:v>
                </c:pt>
                <c:pt idx="15870">
                  <c:v>-53.868488999999997</c:v>
                </c:pt>
                <c:pt idx="15871">
                  <c:v>-53.868488999999997</c:v>
                </c:pt>
                <c:pt idx="15872">
                  <c:v>-53.993465999999998</c:v>
                </c:pt>
                <c:pt idx="15873">
                  <c:v>-54.079312999999999</c:v>
                </c:pt>
                <c:pt idx="15874">
                  <c:v>-54.179723000000003</c:v>
                </c:pt>
                <c:pt idx="15875">
                  <c:v>-54.289498999999999</c:v>
                </c:pt>
                <c:pt idx="15876">
                  <c:v>-54.409407000000002</c:v>
                </c:pt>
                <c:pt idx="15877">
                  <c:v>-54.538321000000003</c:v>
                </c:pt>
                <c:pt idx="15878">
                  <c:v>-55.008698000000003</c:v>
                </c:pt>
                <c:pt idx="15879">
                  <c:v>-55.008698000000003</c:v>
                </c:pt>
                <c:pt idx="15880">
                  <c:v>-55.236958000000001</c:v>
                </c:pt>
                <c:pt idx="15881">
                  <c:v>-55.391658999999997</c:v>
                </c:pt>
                <c:pt idx="15882">
                  <c:v>-55.550491000000001</c:v>
                </c:pt>
                <c:pt idx="15883">
                  <c:v>-55.711976</c:v>
                </c:pt>
                <c:pt idx="15884">
                  <c:v>-55.876877999999998</c:v>
                </c:pt>
                <c:pt idx="15885">
                  <c:v>-56.041699999999999</c:v>
                </c:pt>
                <c:pt idx="15886">
                  <c:v>-56.834474999999998</c:v>
                </c:pt>
                <c:pt idx="15887">
                  <c:v>-56.983110000000003</c:v>
                </c:pt>
                <c:pt idx="15888">
                  <c:v>-57.131791999999997</c:v>
                </c:pt>
                <c:pt idx="15889">
                  <c:v>-57.274509000000002</c:v>
                </c:pt>
                <c:pt idx="15890">
                  <c:v>-57.404466999999997</c:v>
                </c:pt>
                <c:pt idx="15891">
                  <c:v>-57.531723</c:v>
                </c:pt>
                <c:pt idx="15892">
                  <c:v>-57.531723</c:v>
                </c:pt>
                <c:pt idx="15893">
                  <c:v>-57.529865999999998</c:v>
                </c:pt>
                <c:pt idx="15894">
                  <c:v>-58.108603000000002</c:v>
                </c:pt>
                <c:pt idx="15895">
                  <c:v>-58.203685</c:v>
                </c:pt>
                <c:pt idx="15896">
                  <c:v>-58.285420000000002</c:v>
                </c:pt>
                <c:pt idx="15897">
                  <c:v>-58.361578000000002</c:v>
                </c:pt>
                <c:pt idx="15898">
                  <c:v>-58.428023000000003</c:v>
                </c:pt>
                <c:pt idx="15899">
                  <c:v>-58.484881000000001</c:v>
                </c:pt>
                <c:pt idx="15900">
                  <c:v>-58.484881000000001</c:v>
                </c:pt>
                <c:pt idx="15901">
                  <c:v>-58.639439000000003</c:v>
                </c:pt>
                <c:pt idx="15902">
                  <c:v>-58.680719000000003</c:v>
                </c:pt>
                <c:pt idx="15903">
                  <c:v>-58.697127000000002</c:v>
                </c:pt>
                <c:pt idx="15904">
                  <c:v>-58.706175999999999</c:v>
                </c:pt>
                <c:pt idx="15905">
                  <c:v>-58.708350000000003</c:v>
                </c:pt>
                <c:pt idx="15906">
                  <c:v>-58.704067000000002</c:v>
                </c:pt>
                <c:pt idx="15907">
                  <c:v>-58.694057000000001</c:v>
                </c:pt>
                <c:pt idx="15908">
                  <c:v>-58.694057000000001</c:v>
                </c:pt>
                <c:pt idx="15909">
                  <c:v>-58.640742000000003</c:v>
                </c:pt>
                <c:pt idx="15910">
                  <c:v>-58.582025999999999</c:v>
                </c:pt>
                <c:pt idx="15911">
                  <c:v>-58.542335000000001</c:v>
                </c:pt>
                <c:pt idx="15912">
                  <c:v>-58.500717999999999</c:v>
                </c:pt>
                <c:pt idx="15913">
                  <c:v>-58.454689999999999</c:v>
                </c:pt>
                <c:pt idx="15914">
                  <c:v>-58.405816000000002</c:v>
                </c:pt>
                <c:pt idx="15915">
                  <c:v>-58.354475999999998</c:v>
                </c:pt>
                <c:pt idx="15916">
                  <c:v>-58.354475999999998</c:v>
                </c:pt>
                <c:pt idx="15917">
                  <c:v>-58.186008000000001</c:v>
                </c:pt>
                <c:pt idx="15918">
                  <c:v>-58.089022999999997</c:v>
                </c:pt>
                <c:pt idx="15919">
                  <c:v>-58.027814999999997</c:v>
                </c:pt>
                <c:pt idx="15920">
                  <c:v>-57.965792</c:v>
                </c:pt>
                <c:pt idx="15921">
                  <c:v>-57.903767999999999</c:v>
                </c:pt>
                <c:pt idx="15922">
                  <c:v>-57.843826999999997</c:v>
                </c:pt>
                <c:pt idx="15923">
                  <c:v>-57.788184999999999</c:v>
                </c:pt>
                <c:pt idx="15924">
                  <c:v>-57.788184999999999</c:v>
                </c:pt>
                <c:pt idx="15925">
                  <c:v>-57.608452</c:v>
                </c:pt>
                <c:pt idx="15926">
                  <c:v>-57.530061000000003</c:v>
                </c:pt>
                <c:pt idx="15927">
                  <c:v>-57.494148000000003</c:v>
                </c:pt>
                <c:pt idx="15928">
                  <c:v>-57.46414</c:v>
                </c:pt>
                <c:pt idx="15929">
                  <c:v>-57.442053999999999</c:v>
                </c:pt>
                <c:pt idx="15930">
                  <c:v>-57.427070000000001</c:v>
                </c:pt>
                <c:pt idx="15931">
                  <c:v>-57.419201999999999</c:v>
                </c:pt>
                <c:pt idx="15932">
                  <c:v>-57.419201999999999</c:v>
                </c:pt>
                <c:pt idx="15933">
                  <c:v>-57.402298000000002</c:v>
                </c:pt>
                <c:pt idx="15934">
                  <c:v>-57.421899000000003</c:v>
                </c:pt>
                <c:pt idx="15935">
                  <c:v>-57.421899000000003</c:v>
                </c:pt>
                <c:pt idx="15936">
                  <c:v>-57.43703</c:v>
                </c:pt>
                <c:pt idx="15937">
                  <c:v>-57.454830999999999</c:v>
                </c:pt>
                <c:pt idx="15938">
                  <c:v>-57.475814999999997</c:v>
                </c:pt>
                <c:pt idx="15939">
                  <c:v>-57.498184999999999</c:v>
                </c:pt>
                <c:pt idx="15940">
                  <c:v>-57.498184999999999</c:v>
                </c:pt>
                <c:pt idx="15941">
                  <c:v>-57.554102</c:v>
                </c:pt>
                <c:pt idx="15942">
                  <c:v>-57.597735999999998</c:v>
                </c:pt>
                <c:pt idx="15943">
                  <c:v>-57.597735999999998</c:v>
                </c:pt>
                <c:pt idx="15944">
                  <c:v>-57.611643999999998</c:v>
                </c:pt>
                <c:pt idx="15945">
                  <c:v>-57.623558000000003</c:v>
                </c:pt>
                <c:pt idx="15946">
                  <c:v>-57.633037000000002</c:v>
                </c:pt>
                <c:pt idx="15947">
                  <c:v>-57.640357999999999</c:v>
                </c:pt>
                <c:pt idx="15948">
                  <c:v>-57.640357999999999</c:v>
                </c:pt>
                <c:pt idx="15949">
                  <c:v>-57.633831999999998</c:v>
                </c:pt>
                <c:pt idx="15950">
                  <c:v>-57.618420999999998</c:v>
                </c:pt>
                <c:pt idx="15951">
                  <c:v>-57.618420999999998</c:v>
                </c:pt>
                <c:pt idx="15952">
                  <c:v>-57.607081999999998</c:v>
                </c:pt>
                <c:pt idx="15953">
                  <c:v>-57.593156999999998</c:v>
                </c:pt>
                <c:pt idx="15954">
                  <c:v>-57.576687999999997</c:v>
                </c:pt>
                <c:pt idx="15955">
                  <c:v>-57.557796000000003</c:v>
                </c:pt>
                <c:pt idx="15956">
                  <c:v>-57.557796000000003</c:v>
                </c:pt>
                <c:pt idx="15957">
                  <c:v>-57.464621000000001</c:v>
                </c:pt>
                <c:pt idx="15958">
                  <c:v>-57.385621</c:v>
                </c:pt>
                <c:pt idx="15959">
                  <c:v>-57.385621</c:v>
                </c:pt>
                <c:pt idx="15960">
                  <c:v>-57.353036000000003</c:v>
                </c:pt>
                <c:pt idx="15961">
                  <c:v>-57.320768999999999</c:v>
                </c:pt>
                <c:pt idx="15962">
                  <c:v>-57.289392999999997</c:v>
                </c:pt>
                <c:pt idx="15963">
                  <c:v>-57.259430000000002</c:v>
                </c:pt>
                <c:pt idx="15964">
                  <c:v>-57.259430000000002</c:v>
                </c:pt>
                <c:pt idx="15965">
                  <c:v>-57.145712000000003</c:v>
                </c:pt>
                <c:pt idx="15966">
                  <c:v>-57.079979000000002</c:v>
                </c:pt>
                <c:pt idx="15967">
                  <c:v>-57.079979000000002</c:v>
                </c:pt>
                <c:pt idx="15968">
                  <c:v>-57.059800000000003</c:v>
                </c:pt>
                <c:pt idx="15969">
                  <c:v>-57.043629000000003</c:v>
                </c:pt>
                <c:pt idx="15970">
                  <c:v>-57.031961000000003</c:v>
                </c:pt>
                <c:pt idx="15971">
                  <c:v>-57.024360999999999</c:v>
                </c:pt>
                <c:pt idx="15972">
                  <c:v>-57.024360999999999</c:v>
                </c:pt>
                <c:pt idx="15973">
                  <c:v>-56.990186999999999</c:v>
                </c:pt>
                <c:pt idx="15974">
                  <c:v>-56.997447999999999</c:v>
                </c:pt>
                <c:pt idx="15975">
                  <c:v>-56.997447999999999</c:v>
                </c:pt>
                <c:pt idx="15976">
                  <c:v>-57.006160999999999</c:v>
                </c:pt>
                <c:pt idx="15977">
                  <c:v>-57.018245999999998</c:v>
                </c:pt>
                <c:pt idx="15978">
                  <c:v>-57.033459000000001</c:v>
                </c:pt>
                <c:pt idx="15979">
                  <c:v>-57.051465999999998</c:v>
                </c:pt>
                <c:pt idx="15980">
                  <c:v>-57.051465999999998</c:v>
                </c:pt>
                <c:pt idx="15981">
                  <c:v>-57.110232000000003</c:v>
                </c:pt>
                <c:pt idx="15982">
                  <c:v>-57.167831</c:v>
                </c:pt>
                <c:pt idx="15983">
                  <c:v>-57.167831</c:v>
                </c:pt>
                <c:pt idx="15984">
                  <c:v>-57.193030999999998</c:v>
                </c:pt>
                <c:pt idx="15985">
                  <c:v>-57.221547999999999</c:v>
                </c:pt>
                <c:pt idx="15986">
                  <c:v>-57.252592</c:v>
                </c:pt>
                <c:pt idx="15987">
                  <c:v>-57.286104999999999</c:v>
                </c:pt>
                <c:pt idx="15988">
                  <c:v>-57.286104999999999</c:v>
                </c:pt>
                <c:pt idx="15989">
                  <c:v>-57.378703000000002</c:v>
                </c:pt>
                <c:pt idx="15990">
                  <c:v>-57.481731000000003</c:v>
                </c:pt>
                <c:pt idx="15991">
                  <c:v>-57.481731000000003</c:v>
                </c:pt>
                <c:pt idx="15992">
                  <c:v>-57.523909000000003</c:v>
                </c:pt>
                <c:pt idx="15993">
                  <c:v>-57.566647000000003</c:v>
                </c:pt>
                <c:pt idx="15994">
                  <c:v>-57.613047999999999</c:v>
                </c:pt>
                <c:pt idx="15995">
                  <c:v>-57.661434999999997</c:v>
                </c:pt>
                <c:pt idx="15996">
                  <c:v>-57.661434999999997</c:v>
                </c:pt>
                <c:pt idx="15997">
                  <c:v>-57.805529999999997</c:v>
                </c:pt>
                <c:pt idx="15998">
                  <c:v>-57.950327000000001</c:v>
                </c:pt>
                <c:pt idx="15999">
                  <c:v>-57.950327000000001</c:v>
                </c:pt>
                <c:pt idx="16000">
                  <c:v>-58.004548</c:v>
                </c:pt>
                <c:pt idx="16001">
                  <c:v>-58.063459000000002</c:v>
                </c:pt>
                <c:pt idx="16002">
                  <c:v>-58.124043</c:v>
                </c:pt>
                <c:pt idx="16003">
                  <c:v>-58.186636999999997</c:v>
                </c:pt>
                <c:pt idx="16004">
                  <c:v>-58.186636999999997</c:v>
                </c:pt>
                <c:pt idx="16005">
                  <c:v>-58.376550000000002</c:v>
                </c:pt>
                <c:pt idx="16006">
                  <c:v>-58.545076999999999</c:v>
                </c:pt>
                <c:pt idx="16007">
                  <c:v>-58.545076999999999</c:v>
                </c:pt>
                <c:pt idx="16008">
                  <c:v>-58.607439999999997</c:v>
                </c:pt>
                <c:pt idx="16009">
                  <c:v>-58.667592999999997</c:v>
                </c:pt>
                <c:pt idx="16010">
                  <c:v>-58.725015999999997</c:v>
                </c:pt>
                <c:pt idx="16011">
                  <c:v>-58.778854000000003</c:v>
                </c:pt>
                <c:pt idx="16012">
                  <c:v>-58.778854000000003</c:v>
                </c:pt>
                <c:pt idx="16013">
                  <c:v>-58.924649000000002</c:v>
                </c:pt>
                <c:pt idx="16014">
                  <c:v>-59.057904999999998</c:v>
                </c:pt>
                <c:pt idx="16015">
                  <c:v>-59.057904999999998</c:v>
                </c:pt>
                <c:pt idx="16016">
                  <c:v>-59.059415999999999</c:v>
                </c:pt>
                <c:pt idx="16017">
                  <c:v>-59.048535999999999</c:v>
                </c:pt>
                <c:pt idx="16018">
                  <c:v>-59.048535999999999</c:v>
                </c:pt>
                <c:pt idx="16019">
                  <c:v>-58.952348999999998</c:v>
                </c:pt>
                <c:pt idx="16020">
                  <c:v>-58.952348999999998</c:v>
                </c:pt>
                <c:pt idx="16021">
                  <c:v>-58.931106</c:v>
                </c:pt>
                <c:pt idx="16022">
                  <c:v>-58.659725000000002</c:v>
                </c:pt>
                <c:pt idx="16023">
                  <c:v>-58.659725000000002</c:v>
                </c:pt>
                <c:pt idx="16024">
                  <c:v>-58.562126999999997</c:v>
                </c:pt>
                <c:pt idx="16025">
                  <c:v>-58.454273999999998</c:v>
                </c:pt>
                <c:pt idx="16026">
                  <c:v>-58.454273999999998</c:v>
                </c:pt>
                <c:pt idx="16027">
                  <c:v>-58.053614000000003</c:v>
                </c:pt>
                <c:pt idx="16028">
                  <c:v>-58.053614000000003</c:v>
                </c:pt>
                <c:pt idx="16029">
                  <c:v>-57.975299</c:v>
                </c:pt>
                <c:pt idx="16030">
                  <c:v>-57.416463</c:v>
                </c:pt>
                <c:pt idx="16031">
                  <c:v>-57.416463</c:v>
                </c:pt>
                <c:pt idx="16032">
                  <c:v>-57.263581000000002</c:v>
                </c:pt>
                <c:pt idx="16033">
                  <c:v>-57.114735000000003</c:v>
                </c:pt>
                <c:pt idx="16034">
                  <c:v>-57.114735000000003</c:v>
                </c:pt>
                <c:pt idx="16035">
                  <c:v>-56.578003000000002</c:v>
                </c:pt>
                <c:pt idx="16036">
                  <c:v>-56.578003000000002</c:v>
                </c:pt>
                <c:pt idx="16037">
                  <c:v>-56.477356</c:v>
                </c:pt>
                <c:pt idx="16038">
                  <c:v>-55.845965</c:v>
                </c:pt>
                <c:pt idx="16039">
                  <c:v>-55.845965</c:v>
                </c:pt>
                <c:pt idx="16040">
                  <c:v>-55.687519000000002</c:v>
                </c:pt>
                <c:pt idx="16041">
                  <c:v>-55.530377000000001</c:v>
                </c:pt>
                <c:pt idx="16042">
                  <c:v>-55.530377000000001</c:v>
                </c:pt>
                <c:pt idx="16043">
                  <c:v>-54.996668</c:v>
                </c:pt>
                <c:pt idx="16044">
                  <c:v>-54.996668</c:v>
                </c:pt>
                <c:pt idx="16045">
                  <c:v>-54.909829999999999</c:v>
                </c:pt>
                <c:pt idx="16046">
                  <c:v>-54.314283000000003</c:v>
                </c:pt>
                <c:pt idx="16047">
                  <c:v>-54.314283000000003</c:v>
                </c:pt>
                <c:pt idx="16048">
                  <c:v>-54.173744999999997</c:v>
                </c:pt>
                <c:pt idx="16049">
                  <c:v>-54.044690000000003</c:v>
                </c:pt>
                <c:pt idx="16050">
                  <c:v>-54.044690000000003</c:v>
                </c:pt>
                <c:pt idx="16051">
                  <c:v>-53.595951999999997</c:v>
                </c:pt>
                <c:pt idx="16052">
                  <c:v>-53.595951999999997</c:v>
                </c:pt>
                <c:pt idx="16053">
                  <c:v>-53.521940000000001</c:v>
                </c:pt>
                <c:pt idx="16054">
                  <c:v>-53.114322000000001</c:v>
                </c:pt>
                <c:pt idx="16055">
                  <c:v>-53.114322000000001</c:v>
                </c:pt>
                <c:pt idx="16056">
                  <c:v>-53.030884999999998</c:v>
                </c:pt>
                <c:pt idx="16057">
                  <c:v>-52.954877000000003</c:v>
                </c:pt>
                <c:pt idx="16058">
                  <c:v>-52.954877000000003</c:v>
                </c:pt>
                <c:pt idx="16059">
                  <c:v>-52.706856000000002</c:v>
                </c:pt>
                <c:pt idx="16060">
                  <c:v>-52.706856000000002</c:v>
                </c:pt>
                <c:pt idx="16061">
                  <c:v>-52.67315</c:v>
                </c:pt>
                <c:pt idx="16062">
                  <c:v>-52.472028999999999</c:v>
                </c:pt>
                <c:pt idx="16063">
                  <c:v>-52.472028999999999</c:v>
                </c:pt>
                <c:pt idx="16064">
                  <c:v>-52.429963999999998</c:v>
                </c:pt>
                <c:pt idx="16065">
                  <c:v>-52.390253000000001</c:v>
                </c:pt>
                <c:pt idx="16066">
                  <c:v>-52.390253000000001</c:v>
                </c:pt>
                <c:pt idx="16067">
                  <c:v>-52.248736000000001</c:v>
                </c:pt>
                <c:pt idx="16068">
                  <c:v>-52.248736000000001</c:v>
                </c:pt>
                <c:pt idx="16069">
                  <c:v>-52.228219000000003</c:v>
                </c:pt>
                <c:pt idx="16070">
                  <c:v>-52.079389999999997</c:v>
                </c:pt>
                <c:pt idx="16071">
                  <c:v>-52.041142000000001</c:v>
                </c:pt>
                <c:pt idx="16072">
                  <c:v>-52.003861999999998</c:v>
                </c:pt>
                <c:pt idx="16073">
                  <c:v>-52.003861999999998</c:v>
                </c:pt>
                <c:pt idx="16074">
                  <c:v>-52.003861999999998</c:v>
                </c:pt>
                <c:pt idx="16075">
                  <c:v>-52.003861999999998</c:v>
                </c:pt>
                <c:pt idx="16076">
                  <c:v>-51.861393999999997</c:v>
                </c:pt>
                <c:pt idx="16077">
                  <c:v>-51.861393999999997</c:v>
                </c:pt>
                <c:pt idx="16078">
                  <c:v>-51.801085999999998</c:v>
                </c:pt>
                <c:pt idx="16079">
                  <c:v>-51.76587</c:v>
                </c:pt>
                <c:pt idx="16080">
                  <c:v>-51.736145999999998</c:v>
                </c:pt>
                <c:pt idx="16081">
                  <c:v>-51.713591000000001</c:v>
                </c:pt>
                <c:pt idx="16082">
                  <c:v>-51.699420000000003</c:v>
                </c:pt>
                <c:pt idx="16083">
                  <c:v>-51.694426</c:v>
                </c:pt>
                <c:pt idx="16084">
                  <c:v>-51.694426</c:v>
                </c:pt>
                <c:pt idx="16085">
                  <c:v>-51.694426</c:v>
                </c:pt>
                <c:pt idx="16086">
                  <c:v>-51.734844000000002</c:v>
                </c:pt>
                <c:pt idx="16087">
                  <c:v>-51.766613</c:v>
                </c:pt>
                <c:pt idx="16088">
                  <c:v>-51.808624000000002</c:v>
                </c:pt>
                <c:pt idx="16089">
                  <c:v>-51.858241</c:v>
                </c:pt>
                <c:pt idx="16090">
                  <c:v>-51.916176</c:v>
                </c:pt>
                <c:pt idx="16091">
                  <c:v>-51.981048999999999</c:v>
                </c:pt>
                <c:pt idx="16092">
                  <c:v>-51.981048999999999</c:v>
                </c:pt>
                <c:pt idx="16093">
                  <c:v>-51.981048999999999</c:v>
                </c:pt>
                <c:pt idx="16094">
                  <c:v>-52.328052999999997</c:v>
                </c:pt>
                <c:pt idx="16095">
                  <c:v>-52.397396000000001</c:v>
                </c:pt>
                <c:pt idx="16096">
                  <c:v>-52.468035</c:v>
                </c:pt>
                <c:pt idx="16097">
                  <c:v>-52.533293</c:v>
                </c:pt>
                <c:pt idx="16098">
                  <c:v>-52.591847999999999</c:v>
                </c:pt>
                <c:pt idx="16099">
                  <c:v>-52.642238999999996</c:v>
                </c:pt>
                <c:pt idx="16100">
                  <c:v>-52.642238999999996</c:v>
                </c:pt>
                <c:pt idx="16101">
                  <c:v>-52.642238999999996</c:v>
                </c:pt>
                <c:pt idx="16102">
                  <c:v>-52.813315000000003</c:v>
                </c:pt>
                <c:pt idx="16103">
                  <c:v>-52.821576</c:v>
                </c:pt>
                <c:pt idx="16104">
                  <c:v>-52.819786999999998</c:v>
                </c:pt>
                <c:pt idx="16105">
                  <c:v>-52.807371000000003</c:v>
                </c:pt>
                <c:pt idx="16106">
                  <c:v>-52.785314</c:v>
                </c:pt>
                <c:pt idx="16107">
                  <c:v>-52.754247999999997</c:v>
                </c:pt>
                <c:pt idx="16108">
                  <c:v>-52.754247999999997</c:v>
                </c:pt>
                <c:pt idx="16109">
                  <c:v>-52.754247999999997</c:v>
                </c:pt>
                <c:pt idx="16110">
                  <c:v>-52.46087</c:v>
                </c:pt>
                <c:pt idx="16111">
                  <c:v>-52.400844999999997</c:v>
                </c:pt>
                <c:pt idx="16112">
                  <c:v>-52.335909999999998</c:v>
                </c:pt>
                <c:pt idx="16113">
                  <c:v>-52.266720999999997</c:v>
                </c:pt>
                <c:pt idx="16114">
                  <c:v>-52.194206999999999</c:v>
                </c:pt>
                <c:pt idx="16115">
                  <c:v>-52.119605</c:v>
                </c:pt>
                <c:pt idx="16116">
                  <c:v>-52.119605</c:v>
                </c:pt>
                <c:pt idx="16117">
                  <c:v>-52.119605</c:v>
                </c:pt>
                <c:pt idx="16118">
                  <c:v>-51.744822999999997</c:v>
                </c:pt>
                <c:pt idx="16119">
                  <c:v>-51.672908</c:v>
                </c:pt>
                <c:pt idx="16120">
                  <c:v>-51.605466999999997</c:v>
                </c:pt>
                <c:pt idx="16121">
                  <c:v>-51.544252</c:v>
                </c:pt>
                <c:pt idx="16122">
                  <c:v>-51.490246999999997</c:v>
                </c:pt>
                <c:pt idx="16123">
                  <c:v>-51.444656999999999</c:v>
                </c:pt>
                <c:pt idx="16124">
                  <c:v>-51.444656999999999</c:v>
                </c:pt>
                <c:pt idx="16125">
                  <c:v>-51.444656999999999</c:v>
                </c:pt>
                <c:pt idx="16126">
                  <c:v>-51.281255000000002</c:v>
                </c:pt>
                <c:pt idx="16127">
                  <c:v>-51.272309999999997</c:v>
                </c:pt>
                <c:pt idx="16128">
                  <c:v>-51.271852000000003</c:v>
                </c:pt>
                <c:pt idx="16129">
                  <c:v>-51.279612</c:v>
                </c:pt>
                <c:pt idx="16130">
                  <c:v>-51.295239000000002</c:v>
                </c:pt>
                <c:pt idx="16131">
                  <c:v>-51.317064000000002</c:v>
                </c:pt>
                <c:pt idx="16132">
                  <c:v>-51.317064000000002</c:v>
                </c:pt>
                <c:pt idx="16133">
                  <c:v>-51.317064000000002</c:v>
                </c:pt>
                <c:pt idx="16134">
                  <c:v>-51.467564000000003</c:v>
                </c:pt>
                <c:pt idx="16135">
                  <c:v>-51.510786000000003</c:v>
                </c:pt>
                <c:pt idx="16136">
                  <c:v>-51.556975000000001</c:v>
                </c:pt>
                <c:pt idx="16137">
                  <c:v>-51.605286</c:v>
                </c:pt>
                <c:pt idx="16138">
                  <c:v>-51.652861000000001</c:v>
                </c:pt>
                <c:pt idx="16139">
                  <c:v>-51.702964999999999</c:v>
                </c:pt>
                <c:pt idx="16140">
                  <c:v>-51.702964999999999</c:v>
                </c:pt>
                <c:pt idx="16141">
                  <c:v>-51.702964999999999</c:v>
                </c:pt>
                <c:pt idx="16142">
                  <c:v>-52.037776999999998</c:v>
                </c:pt>
                <c:pt idx="16143">
                  <c:v>-52.080247</c:v>
                </c:pt>
                <c:pt idx="16144">
                  <c:v>-52.122888000000003</c:v>
                </c:pt>
                <c:pt idx="16145">
                  <c:v>-52.163761999999998</c:v>
                </c:pt>
                <c:pt idx="16146">
                  <c:v>-52.163761999999998</c:v>
                </c:pt>
                <c:pt idx="16147">
                  <c:v>-52.163761999999998</c:v>
                </c:pt>
                <c:pt idx="16148">
                  <c:v>-52.287804999999999</c:v>
                </c:pt>
                <c:pt idx="16149">
                  <c:v>-52.287804999999999</c:v>
                </c:pt>
                <c:pt idx="16150">
                  <c:v>-52.412576999999999</c:v>
                </c:pt>
                <c:pt idx="16151">
                  <c:v>-52.443587000000001</c:v>
                </c:pt>
                <c:pt idx="16152">
                  <c:v>-52.473326999999998</c:v>
                </c:pt>
                <c:pt idx="16153">
                  <c:v>-52.501905999999998</c:v>
                </c:pt>
                <c:pt idx="16154">
                  <c:v>-52.501905999999998</c:v>
                </c:pt>
                <c:pt idx="16155">
                  <c:v>-52.501905999999998</c:v>
                </c:pt>
                <c:pt idx="16156">
                  <c:v>-52.588811</c:v>
                </c:pt>
                <c:pt idx="16157">
                  <c:v>-52.588811</c:v>
                </c:pt>
                <c:pt idx="16158">
                  <c:v>-52.679518999999999</c:v>
                </c:pt>
                <c:pt idx="16159">
                  <c:v>-52.703099999999999</c:v>
                </c:pt>
                <c:pt idx="16160">
                  <c:v>-52.725186999999998</c:v>
                </c:pt>
                <c:pt idx="16161">
                  <c:v>-52.747732999999997</c:v>
                </c:pt>
                <c:pt idx="16162">
                  <c:v>-52.747732999999997</c:v>
                </c:pt>
                <c:pt idx="16163">
                  <c:v>-52.747732999999997</c:v>
                </c:pt>
                <c:pt idx="16164">
                  <c:v>-52.816879999999998</c:v>
                </c:pt>
                <c:pt idx="16165">
                  <c:v>-52.816879999999998</c:v>
                </c:pt>
                <c:pt idx="16166">
                  <c:v>-52.890386999999997</c:v>
                </c:pt>
                <c:pt idx="16167">
                  <c:v>-52.908790000000003</c:v>
                </c:pt>
                <c:pt idx="16168">
                  <c:v>-52.926226999999997</c:v>
                </c:pt>
                <c:pt idx="16169">
                  <c:v>-52.942652000000002</c:v>
                </c:pt>
                <c:pt idx="16170">
                  <c:v>-52.942652000000002</c:v>
                </c:pt>
                <c:pt idx="16171">
                  <c:v>-52.942652000000002</c:v>
                </c:pt>
                <c:pt idx="16172">
                  <c:v>-52.990048999999999</c:v>
                </c:pt>
                <c:pt idx="16173">
                  <c:v>-52.990048999999999</c:v>
                </c:pt>
                <c:pt idx="16174">
                  <c:v>-53.035719</c:v>
                </c:pt>
                <c:pt idx="16175">
                  <c:v>-53.046055000000003</c:v>
                </c:pt>
                <c:pt idx="16176">
                  <c:v>-53.055522000000003</c:v>
                </c:pt>
                <c:pt idx="16177">
                  <c:v>-53.063885999999997</c:v>
                </c:pt>
                <c:pt idx="16178">
                  <c:v>-53.063885999999997</c:v>
                </c:pt>
                <c:pt idx="16179">
                  <c:v>-53.063885999999997</c:v>
                </c:pt>
                <c:pt idx="16180">
                  <c:v>-53.099857999999998</c:v>
                </c:pt>
                <c:pt idx="16181">
                  <c:v>-53.099857999999998</c:v>
                </c:pt>
                <c:pt idx="16182">
                  <c:v>-53.121110000000002</c:v>
                </c:pt>
                <c:pt idx="16183">
                  <c:v>-53.125995000000003</c:v>
                </c:pt>
                <c:pt idx="16184">
                  <c:v>-53.130474999999997</c:v>
                </c:pt>
                <c:pt idx="16185">
                  <c:v>-53.134647999999999</c:v>
                </c:pt>
                <c:pt idx="16186">
                  <c:v>-53.134647999999999</c:v>
                </c:pt>
                <c:pt idx="16187">
                  <c:v>-53.134647999999999</c:v>
                </c:pt>
                <c:pt idx="16188">
                  <c:v>-53.154550999999998</c:v>
                </c:pt>
                <c:pt idx="16189">
                  <c:v>-53.154550999999998</c:v>
                </c:pt>
                <c:pt idx="16190">
                  <c:v>-53.167019000000003</c:v>
                </c:pt>
                <c:pt idx="16191">
                  <c:v>-53.170582000000003</c:v>
                </c:pt>
                <c:pt idx="16192">
                  <c:v>-53.174413000000001</c:v>
                </c:pt>
                <c:pt idx="16193">
                  <c:v>-53.178519000000001</c:v>
                </c:pt>
                <c:pt idx="16194">
                  <c:v>-53.178519000000001</c:v>
                </c:pt>
                <c:pt idx="16195">
                  <c:v>-53.178519000000001</c:v>
                </c:pt>
                <c:pt idx="16196">
                  <c:v>-53.188794000000001</c:v>
                </c:pt>
                <c:pt idx="16197">
                  <c:v>-53.188794000000001</c:v>
                </c:pt>
                <c:pt idx="16198">
                  <c:v>-53.207476999999997</c:v>
                </c:pt>
                <c:pt idx="16199">
                  <c:v>-53.213225000000001</c:v>
                </c:pt>
                <c:pt idx="16200">
                  <c:v>-53.219085</c:v>
                </c:pt>
                <c:pt idx="16201">
                  <c:v>-53.225126000000003</c:v>
                </c:pt>
                <c:pt idx="16202">
                  <c:v>-53.225126000000003</c:v>
                </c:pt>
                <c:pt idx="16203">
                  <c:v>-53.225126000000003</c:v>
                </c:pt>
                <c:pt idx="16204">
                  <c:v>-53.242395999999999</c:v>
                </c:pt>
                <c:pt idx="16205">
                  <c:v>-53.242395999999999</c:v>
                </c:pt>
                <c:pt idx="16206">
                  <c:v>-53.267001999999998</c:v>
                </c:pt>
                <c:pt idx="16207">
                  <c:v>-53.273645999999999</c:v>
                </c:pt>
                <c:pt idx="16208">
                  <c:v>-53.280084000000002</c:v>
                </c:pt>
                <c:pt idx="16209">
                  <c:v>-53.286760000000001</c:v>
                </c:pt>
                <c:pt idx="16210">
                  <c:v>-53.286760000000001</c:v>
                </c:pt>
                <c:pt idx="16211">
                  <c:v>-53.286760000000001</c:v>
                </c:pt>
                <c:pt idx="16212">
                  <c:v>-53.305655999999999</c:v>
                </c:pt>
                <c:pt idx="16213">
                  <c:v>-53.305655999999999</c:v>
                </c:pt>
                <c:pt idx="16214">
                  <c:v>-53.328488</c:v>
                </c:pt>
                <c:pt idx="16215">
                  <c:v>-53.334333000000001</c:v>
                </c:pt>
                <c:pt idx="16216">
                  <c:v>-53.339939999999999</c:v>
                </c:pt>
                <c:pt idx="16217">
                  <c:v>-53.344675000000002</c:v>
                </c:pt>
                <c:pt idx="16218">
                  <c:v>-53.344675000000002</c:v>
                </c:pt>
                <c:pt idx="16219">
                  <c:v>-53.344675000000002</c:v>
                </c:pt>
                <c:pt idx="16220">
                  <c:v>-53.357669999999999</c:v>
                </c:pt>
                <c:pt idx="16221">
                  <c:v>-53.357669999999999</c:v>
                </c:pt>
                <c:pt idx="16222">
                  <c:v>-53.370491000000001</c:v>
                </c:pt>
                <c:pt idx="16223">
                  <c:v>-53.372978000000003</c:v>
                </c:pt>
                <c:pt idx="16224">
                  <c:v>-53.375027000000003</c:v>
                </c:pt>
                <c:pt idx="16225">
                  <c:v>-53.376635999999998</c:v>
                </c:pt>
                <c:pt idx="16226">
                  <c:v>-53.376635999999998</c:v>
                </c:pt>
                <c:pt idx="16227">
                  <c:v>-53.376635999999998</c:v>
                </c:pt>
                <c:pt idx="16228">
                  <c:v>-53.376635999999998</c:v>
                </c:pt>
                <c:pt idx="16229">
                  <c:v>-53.376635999999998</c:v>
                </c:pt>
                <c:pt idx="16230">
                  <c:v>-53.378005000000002</c:v>
                </c:pt>
                <c:pt idx="16231">
                  <c:v>-53.378005000000002</c:v>
                </c:pt>
                <c:pt idx="16232">
                  <c:v>-53.378005000000002</c:v>
                </c:pt>
                <c:pt idx="16233">
                  <c:v>-53.378005000000002</c:v>
                </c:pt>
                <c:pt idx="16234">
                  <c:v>-53.378005000000002</c:v>
                </c:pt>
                <c:pt idx="16235">
                  <c:v>-53.378005000000002</c:v>
                </c:pt>
                <c:pt idx="16236">
                  <c:v>-53.378689000000001</c:v>
                </c:pt>
                <c:pt idx="16237">
                  <c:v>-53.378794999999997</c:v>
                </c:pt>
                <c:pt idx="16238">
                  <c:v>-53.376719000000001</c:v>
                </c:pt>
                <c:pt idx="16239">
                  <c:v>-53.375284999999998</c:v>
                </c:pt>
                <c:pt idx="16240">
                  <c:v>-53.373480999999998</c:v>
                </c:pt>
                <c:pt idx="16241">
                  <c:v>-53.373480999999998</c:v>
                </c:pt>
                <c:pt idx="16242">
                  <c:v>-53.373480999999998</c:v>
                </c:pt>
                <c:pt idx="16243">
                  <c:v>-53.352964999999998</c:v>
                </c:pt>
                <c:pt idx="16244">
                  <c:v>-53.352964999999998</c:v>
                </c:pt>
                <c:pt idx="16245">
                  <c:v>-53.349684000000003</c:v>
                </c:pt>
                <c:pt idx="16246">
                  <c:v>-53.340252999999997</c:v>
                </c:pt>
                <c:pt idx="16247">
                  <c:v>-53.337018999999998</c:v>
                </c:pt>
                <c:pt idx="16248">
                  <c:v>-53.333806000000003</c:v>
                </c:pt>
                <c:pt idx="16249">
                  <c:v>-53.333806000000003</c:v>
                </c:pt>
                <c:pt idx="16250">
                  <c:v>-53.320180000000001</c:v>
                </c:pt>
                <c:pt idx="16251">
                  <c:v>-53.320180000000001</c:v>
                </c:pt>
                <c:pt idx="16252">
                  <c:v>-53.320180000000001</c:v>
                </c:pt>
                <c:pt idx="16253">
                  <c:v>-53.315809999999999</c:v>
                </c:pt>
                <c:pt idx="16254">
                  <c:v>-53.307214999999999</c:v>
                </c:pt>
                <c:pt idx="16255">
                  <c:v>-53.304426999999997</c:v>
                </c:pt>
                <c:pt idx="16256">
                  <c:v>-53.301816000000002</c:v>
                </c:pt>
                <c:pt idx="16257">
                  <c:v>-53.301816000000002</c:v>
                </c:pt>
                <c:pt idx="16258">
                  <c:v>-53.289785999999999</c:v>
                </c:pt>
                <c:pt idx="16259">
                  <c:v>-53.289785999999999</c:v>
                </c:pt>
                <c:pt idx="16260">
                  <c:v>-53.289785999999999</c:v>
                </c:pt>
                <c:pt idx="16261">
                  <c:v>-53.287551999999998</c:v>
                </c:pt>
                <c:pt idx="16262">
                  <c:v>-53.286209999999997</c:v>
                </c:pt>
                <c:pt idx="16263">
                  <c:v>-53.287000999999997</c:v>
                </c:pt>
                <c:pt idx="16264">
                  <c:v>-53.288359</c:v>
                </c:pt>
                <c:pt idx="16265">
                  <c:v>-53.288359</c:v>
                </c:pt>
                <c:pt idx="16266">
                  <c:v>-53.289847999999999</c:v>
                </c:pt>
                <c:pt idx="16267">
                  <c:v>-53.289847999999999</c:v>
                </c:pt>
                <c:pt idx="16268">
                  <c:v>-53.289847999999999</c:v>
                </c:pt>
                <c:pt idx="16269">
                  <c:v>-53.294992999999998</c:v>
                </c:pt>
                <c:pt idx="16270">
                  <c:v>-53.310977000000001</c:v>
                </c:pt>
                <c:pt idx="16271">
                  <c:v>-53.310977000000001</c:v>
                </c:pt>
                <c:pt idx="16272">
                  <c:v>-53.314504999999997</c:v>
                </c:pt>
                <c:pt idx="16273">
                  <c:v>-53.314504999999997</c:v>
                </c:pt>
                <c:pt idx="16274">
                  <c:v>-53.314504999999997</c:v>
                </c:pt>
                <c:pt idx="16275">
                  <c:v>-53.318714</c:v>
                </c:pt>
                <c:pt idx="16276">
                  <c:v>-53.320079999999997</c:v>
                </c:pt>
                <c:pt idx="16277">
                  <c:v>-53.320864999999998</c:v>
                </c:pt>
                <c:pt idx="16278">
                  <c:v>-53.319709000000003</c:v>
                </c:pt>
                <c:pt idx="16279">
                  <c:v>-53.319709000000003</c:v>
                </c:pt>
                <c:pt idx="16280">
                  <c:v>-53.305951999999998</c:v>
                </c:pt>
                <c:pt idx="16281">
                  <c:v>-53.305951999999998</c:v>
                </c:pt>
                <c:pt idx="16282">
                  <c:v>-53.305951999999998</c:v>
                </c:pt>
                <c:pt idx="16283">
                  <c:v>-53.301124999999999</c:v>
                </c:pt>
                <c:pt idx="16284">
                  <c:v>-53.296450999999998</c:v>
                </c:pt>
                <c:pt idx="16285">
                  <c:v>-53.291407</c:v>
                </c:pt>
                <c:pt idx="16286">
                  <c:v>-53.271147999999997</c:v>
                </c:pt>
                <c:pt idx="16287">
                  <c:v>-53.271147999999997</c:v>
                </c:pt>
                <c:pt idx="16288">
                  <c:v>-53.235818000000002</c:v>
                </c:pt>
                <c:pt idx="16289">
                  <c:v>-53.235818000000002</c:v>
                </c:pt>
                <c:pt idx="16290">
                  <c:v>-53.235818000000002</c:v>
                </c:pt>
                <c:pt idx="16291">
                  <c:v>-53.220666000000001</c:v>
                </c:pt>
                <c:pt idx="16292">
                  <c:v>-53.209907000000001</c:v>
                </c:pt>
                <c:pt idx="16293">
                  <c:v>-53.198759000000003</c:v>
                </c:pt>
                <c:pt idx="16294">
                  <c:v>-53.163908999999997</c:v>
                </c:pt>
                <c:pt idx="16295">
                  <c:v>-53.163908999999997</c:v>
                </c:pt>
                <c:pt idx="16296">
                  <c:v>-53.114303999999997</c:v>
                </c:pt>
                <c:pt idx="16297">
                  <c:v>-53.114303999999997</c:v>
                </c:pt>
                <c:pt idx="16298">
                  <c:v>-53.114303999999997</c:v>
                </c:pt>
                <c:pt idx="16299">
                  <c:v>-53.091051999999998</c:v>
                </c:pt>
                <c:pt idx="16300">
                  <c:v>-53.076031999999998</c:v>
                </c:pt>
                <c:pt idx="16301">
                  <c:v>-53.060187999999997</c:v>
                </c:pt>
                <c:pt idx="16302">
                  <c:v>-53.009580999999997</c:v>
                </c:pt>
                <c:pt idx="16303">
                  <c:v>-53.009580999999997</c:v>
                </c:pt>
                <c:pt idx="16304">
                  <c:v>-52.940218999999999</c:v>
                </c:pt>
                <c:pt idx="16305">
                  <c:v>-52.940218999999999</c:v>
                </c:pt>
                <c:pt idx="16306">
                  <c:v>-52.940218999999999</c:v>
                </c:pt>
                <c:pt idx="16307">
                  <c:v>-52.908507999999998</c:v>
                </c:pt>
                <c:pt idx="16308">
                  <c:v>-52.886836000000002</c:v>
                </c:pt>
                <c:pt idx="16309">
                  <c:v>-52.864345999999998</c:v>
                </c:pt>
                <c:pt idx="16310">
                  <c:v>-52.791713000000001</c:v>
                </c:pt>
                <c:pt idx="16311">
                  <c:v>-52.791713000000001</c:v>
                </c:pt>
                <c:pt idx="16312">
                  <c:v>-52.695925000000003</c:v>
                </c:pt>
                <c:pt idx="16313">
                  <c:v>-52.695925000000003</c:v>
                </c:pt>
                <c:pt idx="16314">
                  <c:v>-52.681497999999998</c:v>
                </c:pt>
                <c:pt idx="16315">
                  <c:v>-52.653886</c:v>
                </c:pt>
                <c:pt idx="16316">
                  <c:v>-52.625881999999997</c:v>
                </c:pt>
                <c:pt idx="16317">
                  <c:v>-52.599294</c:v>
                </c:pt>
                <c:pt idx="16318">
                  <c:v>-52.519367000000003</c:v>
                </c:pt>
                <c:pt idx="16319">
                  <c:v>-52.519367000000003</c:v>
                </c:pt>
                <c:pt idx="16320">
                  <c:v>-52.425190000000001</c:v>
                </c:pt>
                <c:pt idx="16321">
                  <c:v>-52.425190000000001</c:v>
                </c:pt>
                <c:pt idx="16322">
                  <c:v>-52.425190000000001</c:v>
                </c:pt>
                <c:pt idx="16323">
                  <c:v>-52.395124000000003</c:v>
                </c:pt>
                <c:pt idx="16324">
                  <c:v>-52.378532</c:v>
                </c:pt>
                <c:pt idx="16325">
                  <c:v>-52.365318000000002</c:v>
                </c:pt>
                <c:pt idx="16326">
                  <c:v>-52.357633</c:v>
                </c:pt>
                <c:pt idx="16327">
                  <c:v>-52.357633</c:v>
                </c:pt>
                <c:pt idx="16328">
                  <c:v>-52.354424000000002</c:v>
                </c:pt>
                <c:pt idx="16329">
                  <c:v>-52.354424000000002</c:v>
                </c:pt>
                <c:pt idx="16330">
                  <c:v>-52.364004999999999</c:v>
                </c:pt>
                <c:pt idx="16331">
                  <c:v>-52.378537000000001</c:v>
                </c:pt>
                <c:pt idx="16332">
                  <c:v>-52.400556000000002</c:v>
                </c:pt>
                <c:pt idx="16333">
                  <c:v>-52.427723</c:v>
                </c:pt>
                <c:pt idx="16334">
                  <c:v>-52.538277000000001</c:v>
                </c:pt>
                <c:pt idx="16335">
                  <c:v>-52.538277000000001</c:v>
                </c:pt>
                <c:pt idx="16336">
                  <c:v>-52.538277000000001</c:v>
                </c:pt>
                <c:pt idx="16337">
                  <c:v>-52.659162000000002</c:v>
                </c:pt>
                <c:pt idx="16338">
                  <c:v>-52.659162000000002</c:v>
                </c:pt>
                <c:pt idx="16339">
                  <c:v>-52.659162000000002</c:v>
                </c:pt>
                <c:pt idx="16340">
                  <c:v>-52.694262000000002</c:v>
                </c:pt>
                <c:pt idx="16341">
                  <c:v>-52.746200999999999</c:v>
                </c:pt>
                <c:pt idx="16342">
                  <c:v>-52.972676999999997</c:v>
                </c:pt>
                <c:pt idx="16343">
                  <c:v>-52.972676999999997</c:v>
                </c:pt>
                <c:pt idx="16344">
                  <c:v>-53.031140000000001</c:v>
                </c:pt>
                <c:pt idx="16345">
                  <c:v>-53.031140000000001</c:v>
                </c:pt>
                <c:pt idx="16346">
                  <c:v>-53.185310000000001</c:v>
                </c:pt>
                <c:pt idx="16347">
                  <c:v>-53.185310000000001</c:v>
                </c:pt>
                <c:pt idx="16348">
                  <c:v>-53.185310000000001</c:v>
                </c:pt>
                <c:pt idx="16349">
                  <c:v>-53.226680999999999</c:v>
                </c:pt>
                <c:pt idx="16350">
                  <c:v>-53.422663999999997</c:v>
                </c:pt>
                <c:pt idx="16351">
                  <c:v>-53.422663999999997</c:v>
                </c:pt>
                <c:pt idx="16352">
                  <c:v>-53.460213000000003</c:v>
                </c:pt>
                <c:pt idx="16353">
                  <c:v>-53.491895999999997</c:v>
                </c:pt>
                <c:pt idx="16354">
                  <c:v>-53.491895999999997</c:v>
                </c:pt>
                <c:pt idx="16355">
                  <c:v>-53.524836999999998</c:v>
                </c:pt>
                <c:pt idx="16356">
                  <c:v>-53.524836999999998</c:v>
                </c:pt>
                <c:pt idx="16357">
                  <c:v>-53.542237999999998</c:v>
                </c:pt>
                <c:pt idx="16358">
                  <c:v>-53.538176999999997</c:v>
                </c:pt>
                <c:pt idx="16359">
                  <c:v>-53.538176999999997</c:v>
                </c:pt>
                <c:pt idx="16360">
                  <c:v>-53.518456</c:v>
                </c:pt>
                <c:pt idx="16361">
                  <c:v>-53.493003000000002</c:v>
                </c:pt>
                <c:pt idx="16362">
                  <c:v>-53.493003000000002</c:v>
                </c:pt>
                <c:pt idx="16363">
                  <c:v>-53.328603000000001</c:v>
                </c:pt>
                <c:pt idx="16364">
                  <c:v>-53.328603000000001</c:v>
                </c:pt>
                <c:pt idx="16365">
                  <c:v>-53.308908000000002</c:v>
                </c:pt>
                <c:pt idx="16366">
                  <c:v>-53.080122000000003</c:v>
                </c:pt>
                <c:pt idx="16367">
                  <c:v>-53.080122000000003</c:v>
                </c:pt>
                <c:pt idx="16368">
                  <c:v>-53.007762</c:v>
                </c:pt>
                <c:pt idx="16369">
                  <c:v>-52.934348</c:v>
                </c:pt>
                <c:pt idx="16370">
                  <c:v>-52.934348</c:v>
                </c:pt>
                <c:pt idx="16371">
                  <c:v>-52.416860999999997</c:v>
                </c:pt>
                <c:pt idx="16372">
                  <c:v>-52.416860999999997</c:v>
                </c:pt>
                <c:pt idx="16373">
                  <c:v>-52.377099000000001</c:v>
                </c:pt>
                <c:pt idx="16374">
                  <c:v>-52.028106000000001</c:v>
                </c:pt>
                <c:pt idx="16375">
                  <c:v>-52.028106000000001</c:v>
                </c:pt>
                <c:pt idx="16376">
                  <c:v>-51.946658999999997</c:v>
                </c:pt>
                <c:pt idx="16377">
                  <c:v>-51.864080999999999</c:v>
                </c:pt>
                <c:pt idx="16378">
                  <c:v>-51.864080999999999</c:v>
                </c:pt>
                <c:pt idx="16379">
                  <c:v>-51.559038000000001</c:v>
                </c:pt>
                <c:pt idx="16380">
                  <c:v>-51.559038000000001</c:v>
                </c:pt>
                <c:pt idx="16381">
                  <c:v>-51.513331999999998</c:v>
                </c:pt>
                <c:pt idx="16382">
                  <c:v>-51.253281000000001</c:v>
                </c:pt>
                <c:pt idx="16383">
                  <c:v>-51.253281000000001</c:v>
                </c:pt>
                <c:pt idx="16384">
                  <c:v>-51.213248</c:v>
                </c:pt>
                <c:pt idx="16385">
                  <c:v>-51.177418000000003</c:v>
                </c:pt>
                <c:pt idx="16386">
                  <c:v>-51.177418000000003</c:v>
                </c:pt>
                <c:pt idx="16387">
                  <c:v>-51.069043000000001</c:v>
                </c:pt>
                <c:pt idx="16388">
                  <c:v>-51.069043000000001</c:v>
                </c:pt>
                <c:pt idx="16389">
                  <c:v>-51.062233999999997</c:v>
                </c:pt>
                <c:pt idx="16390">
                  <c:v>-51.061508000000003</c:v>
                </c:pt>
                <c:pt idx="16391">
                  <c:v>-51.061508000000003</c:v>
                </c:pt>
                <c:pt idx="16392">
                  <c:v>-51.067988</c:v>
                </c:pt>
                <c:pt idx="16393">
                  <c:v>-51.069625000000002</c:v>
                </c:pt>
                <c:pt idx="16394">
                  <c:v>-51.069625000000002</c:v>
                </c:pt>
                <c:pt idx="16395">
                  <c:v>-51.061002999999999</c:v>
                </c:pt>
                <c:pt idx="16396">
                  <c:v>-51.061002999999999</c:v>
                </c:pt>
                <c:pt idx="16397">
                  <c:v>-51.055546</c:v>
                </c:pt>
                <c:pt idx="16398">
                  <c:v>-50.970101</c:v>
                </c:pt>
                <c:pt idx="16399">
                  <c:v>-50.970101</c:v>
                </c:pt>
                <c:pt idx="16400">
                  <c:v>-50.970101</c:v>
                </c:pt>
                <c:pt idx="16401">
                  <c:v>-50.958782999999997</c:v>
                </c:pt>
                <c:pt idx="16402">
                  <c:v>-50.958782999999997</c:v>
                </c:pt>
                <c:pt idx="16403">
                  <c:v>-50.960684000000001</c:v>
                </c:pt>
                <c:pt idx="16404">
                  <c:v>-50.970427999999998</c:v>
                </c:pt>
                <c:pt idx="16405">
                  <c:v>-50.98921</c:v>
                </c:pt>
                <c:pt idx="16406">
                  <c:v>-51.167560000000002</c:v>
                </c:pt>
                <c:pt idx="16407">
                  <c:v>-51.167560000000002</c:v>
                </c:pt>
                <c:pt idx="16408">
                  <c:v>-51.167560000000002</c:v>
                </c:pt>
                <c:pt idx="16409">
                  <c:v>-51.410015999999999</c:v>
                </c:pt>
                <c:pt idx="16410">
                  <c:v>-51.410015999999999</c:v>
                </c:pt>
                <c:pt idx="16411">
                  <c:v>-51.459459000000003</c:v>
                </c:pt>
                <c:pt idx="16412">
                  <c:v>-51.556154999999997</c:v>
                </c:pt>
                <c:pt idx="16413">
                  <c:v>-51.665551000000001</c:v>
                </c:pt>
                <c:pt idx="16414">
                  <c:v>-52.195618000000003</c:v>
                </c:pt>
                <c:pt idx="16415">
                  <c:v>-52.195618000000003</c:v>
                </c:pt>
                <c:pt idx="16416">
                  <c:v>-52.195618000000003</c:v>
                </c:pt>
                <c:pt idx="16417">
                  <c:v>-52.726733000000003</c:v>
                </c:pt>
                <c:pt idx="16418">
                  <c:v>-52.726733000000003</c:v>
                </c:pt>
                <c:pt idx="16419">
                  <c:v>-52.821420000000003</c:v>
                </c:pt>
                <c:pt idx="16420">
                  <c:v>-52.979301999999997</c:v>
                </c:pt>
                <c:pt idx="16421">
                  <c:v>-53.127814000000001</c:v>
                </c:pt>
                <c:pt idx="16422">
                  <c:v>-54.180987000000002</c:v>
                </c:pt>
                <c:pt idx="16423">
                  <c:v>-54.180987000000002</c:v>
                </c:pt>
                <c:pt idx="16424">
                  <c:v>-54.180987000000002</c:v>
                </c:pt>
                <c:pt idx="16425">
                  <c:v>-54.243800999999998</c:v>
                </c:pt>
                <c:pt idx="16426">
                  <c:v>-54.350974999999998</c:v>
                </c:pt>
                <c:pt idx="16427">
                  <c:v>-54.448456999999998</c:v>
                </c:pt>
                <c:pt idx="16428">
                  <c:v>-54.536330999999997</c:v>
                </c:pt>
                <c:pt idx="16429">
                  <c:v>-54.61083</c:v>
                </c:pt>
                <c:pt idx="16430">
                  <c:v>-55.125776999999999</c:v>
                </c:pt>
                <c:pt idx="16431">
                  <c:v>-55.156512999999997</c:v>
                </c:pt>
                <c:pt idx="16432">
                  <c:v>-55.185656000000002</c:v>
                </c:pt>
                <c:pt idx="16433">
                  <c:v>-55.185656000000002</c:v>
                </c:pt>
                <c:pt idx="16434">
                  <c:v>-55.185656000000002</c:v>
                </c:pt>
                <c:pt idx="16435">
                  <c:v>-55.284892999999997</c:v>
                </c:pt>
                <c:pt idx="16436">
                  <c:v>-55.284892999999997</c:v>
                </c:pt>
                <c:pt idx="16437">
                  <c:v>-55.295223999999997</c:v>
                </c:pt>
                <c:pt idx="16438">
                  <c:v>-55.381234999999997</c:v>
                </c:pt>
                <c:pt idx="16439">
                  <c:v>-55.381234999999997</c:v>
                </c:pt>
                <c:pt idx="16440">
                  <c:v>-55.428403000000003</c:v>
                </c:pt>
                <c:pt idx="16441">
                  <c:v>-55.428403000000003</c:v>
                </c:pt>
                <c:pt idx="16442">
                  <c:v>-55.428403000000003</c:v>
                </c:pt>
                <c:pt idx="16443">
                  <c:v>-55.503149000000001</c:v>
                </c:pt>
                <c:pt idx="16444">
                  <c:v>-55.503149000000001</c:v>
                </c:pt>
                <c:pt idx="16445">
                  <c:v>-55.512743</c:v>
                </c:pt>
                <c:pt idx="16446">
                  <c:v>-55.588538</c:v>
                </c:pt>
                <c:pt idx="16447">
                  <c:v>-55.606594999999999</c:v>
                </c:pt>
                <c:pt idx="16448">
                  <c:v>-55.625785</c:v>
                </c:pt>
                <c:pt idx="16449">
                  <c:v>-55.625785</c:v>
                </c:pt>
                <c:pt idx="16450">
                  <c:v>-55.625785</c:v>
                </c:pt>
                <c:pt idx="16451">
                  <c:v>-55.684955000000002</c:v>
                </c:pt>
                <c:pt idx="16452">
                  <c:v>-55.684955000000002</c:v>
                </c:pt>
                <c:pt idx="16453">
                  <c:v>-55.693452999999998</c:v>
                </c:pt>
                <c:pt idx="16454">
                  <c:v>-55.774895999999998</c:v>
                </c:pt>
                <c:pt idx="16455">
                  <c:v>-55.805543</c:v>
                </c:pt>
                <c:pt idx="16456">
                  <c:v>-55.840260000000001</c:v>
                </c:pt>
                <c:pt idx="16457">
                  <c:v>-55.840260000000001</c:v>
                </c:pt>
                <c:pt idx="16458">
                  <c:v>-55.840260000000001</c:v>
                </c:pt>
                <c:pt idx="16459">
                  <c:v>-55.962178000000002</c:v>
                </c:pt>
                <c:pt idx="16460">
                  <c:v>-55.962178000000002</c:v>
                </c:pt>
                <c:pt idx="16461">
                  <c:v>-55.990954000000002</c:v>
                </c:pt>
                <c:pt idx="16462">
                  <c:v>-56.206950999999997</c:v>
                </c:pt>
                <c:pt idx="16463">
                  <c:v>-56.270335000000003</c:v>
                </c:pt>
                <c:pt idx="16464">
                  <c:v>-56.334887999999999</c:v>
                </c:pt>
                <c:pt idx="16465">
                  <c:v>-56.334887999999999</c:v>
                </c:pt>
                <c:pt idx="16466">
                  <c:v>-56.334887999999999</c:v>
                </c:pt>
                <c:pt idx="16467">
                  <c:v>-56.528449000000002</c:v>
                </c:pt>
                <c:pt idx="16468">
                  <c:v>-56.528449000000002</c:v>
                </c:pt>
                <c:pt idx="16469">
                  <c:v>-56.565863999999998</c:v>
                </c:pt>
                <c:pt idx="16470">
                  <c:v>-56.786707</c:v>
                </c:pt>
                <c:pt idx="16471">
                  <c:v>-56.836261999999998</c:v>
                </c:pt>
                <c:pt idx="16472">
                  <c:v>-56.882092</c:v>
                </c:pt>
                <c:pt idx="16473">
                  <c:v>-56.882092</c:v>
                </c:pt>
                <c:pt idx="16474">
                  <c:v>-56.882092</c:v>
                </c:pt>
                <c:pt idx="16475">
                  <c:v>-56.989868999999999</c:v>
                </c:pt>
                <c:pt idx="16476">
                  <c:v>-56.989868999999999</c:v>
                </c:pt>
                <c:pt idx="16477">
                  <c:v>-57.010285000000003</c:v>
                </c:pt>
                <c:pt idx="16478">
                  <c:v>-57.079676999999997</c:v>
                </c:pt>
                <c:pt idx="16479">
                  <c:v>-57.078408000000003</c:v>
                </c:pt>
                <c:pt idx="16480">
                  <c:v>-57.071592000000003</c:v>
                </c:pt>
                <c:pt idx="16481">
                  <c:v>-57.071592000000003</c:v>
                </c:pt>
                <c:pt idx="16482">
                  <c:v>-57.071592000000003</c:v>
                </c:pt>
                <c:pt idx="16483">
                  <c:v>-57.010275999999998</c:v>
                </c:pt>
                <c:pt idx="16484">
                  <c:v>-57.010275999999998</c:v>
                </c:pt>
                <c:pt idx="16485">
                  <c:v>-56.999870000000001</c:v>
                </c:pt>
                <c:pt idx="16486">
                  <c:v>-56.866922000000002</c:v>
                </c:pt>
                <c:pt idx="16487">
                  <c:v>-56.821224999999998</c:v>
                </c:pt>
                <c:pt idx="16488">
                  <c:v>-56.771307</c:v>
                </c:pt>
                <c:pt idx="16489">
                  <c:v>-56.771307</c:v>
                </c:pt>
                <c:pt idx="16490">
                  <c:v>-56.771307</c:v>
                </c:pt>
                <c:pt idx="16491">
                  <c:v>-56.416452999999997</c:v>
                </c:pt>
                <c:pt idx="16492">
                  <c:v>-56.416452999999997</c:v>
                </c:pt>
                <c:pt idx="16493">
                  <c:v>-56.381340000000002</c:v>
                </c:pt>
                <c:pt idx="16494">
                  <c:v>-56.101514000000002</c:v>
                </c:pt>
                <c:pt idx="16495">
                  <c:v>-56.032071000000002</c:v>
                </c:pt>
                <c:pt idx="16496">
                  <c:v>-55.966633999999999</c:v>
                </c:pt>
                <c:pt idx="16497">
                  <c:v>-55.966633999999999</c:v>
                </c:pt>
                <c:pt idx="16498">
                  <c:v>-55.966633999999999</c:v>
                </c:pt>
                <c:pt idx="16499">
                  <c:v>-55.730991000000003</c:v>
                </c:pt>
                <c:pt idx="16500">
                  <c:v>-55.730991000000003</c:v>
                </c:pt>
                <c:pt idx="16501">
                  <c:v>-55.693610999999997</c:v>
                </c:pt>
                <c:pt idx="16502">
                  <c:v>-55.508211000000003</c:v>
                </c:pt>
                <c:pt idx="16503">
                  <c:v>-55.48122</c:v>
                </c:pt>
                <c:pt idx="16504">
                  <c:v>-55.461835999999998</c:v>
                </c:pt>
                <c:pt idx="16505">
                  <c:v>-55.461835999999998</c:v>
                </c:pt>
                <c:pt idx="16506">
                  <c:v>-55.461835999999998</c:v>
                </c:pt>
                <c:pt idx="16507">
                  <c:v>-55.395000000000003</c:v>
                </c:pt>
                <c:pt idx="16508">
                  <c:v>-55.395000000000003</c:v>
                </c:pt>
                <c:pt idx="16509">
                  <c:v>-55.397125000000003</c:v>
                </c:pt>
                <c:pt idx="16510">
                  <c:v>-55.446618999999998</c:v>
                </c:pt>
                <c:pt idx="16511">
                  <c:v>-55.477508</c:v>
                </c:pt>
                <c:pt idx="16512">
                  <c:v>-55.515433999999999</c:v>
                </c:pt>
                <c:pt idx="16513">
                  <c:v>-55.515433999999999</c:v>
                </c:pt>
                <c:pt idx="16514">
                  <c:v>-55.515433999999999</c:v>
                </c:pt>
                <c:pt idx="16515">
                  <c:v>-55.632438999999998</c:v>
                </c:pt>
                <c:pt idx="16516">
                  <c:v>-55.632438999999998</c:v>
                </c:pt>
                <c:pt idx="16517">
                  <c:v>-55.668610000000001</c:v>
                </c:pt>
                <c:pt idx="16518">
                  <c:v>-55.934714</c:v>
                </c:pt>
                <c:pt idx="16519">
                  <c:v>-56.019142000000002</c:v>
                </c:pt>
                <c:pt idx="16520">
                  <c:v>-56.110446000000003</c:v>
                </c:pt>
                <c:pt idx="16521">
                  <c:v>-56.110446000000003</c:v>
                </c:pt>
                <c:pt idx="16522">
                  <c:v>-56.110446000000003</c:v>
                </c:pt>
                <c:pt idx="16523">
                  <c:v>-56.404668999999998</c:v>
                </c:pt>
                <c:pt idx="16524">
                  <c:v>-56.404668999999998</c:v>
                </c:pt>
                <c:pt idx="16525">
                  <c:v>-56.580509999999997</c:v>
                </c:pt>
                <c:pt idx="16526">
                  <c:v>-57.201777</c:v>
                </c:pt>
                <c:pt idx="16527">
                  <c:v>-57.201777</c:v>
                </c:pt>
                <c:pt idx="16528">
                  <c:v>-57.635548999999997</c:v>
                </c:pt>
                <c:pt idx="16529">
                  <c:v>-57.635548999999997</c:v>
                </c:pt>
                <c:pt idx="16530">
                  <c:v>-57.872073999999998</c:v>
                </c:pt>
                <c:pt idx="16531">
                  <c:v>-58.017560000000003</c:v>
                </c:pt>
                <c:pt idx="16532">
                  <c:v>-58.157511999999997</c:v>
                </c:pt>
                <c:pt idx="16533">
                  <c:v>-58.303122000000002</c:v>
                </c:pt>
                <c:pt idx="16534">
                  <c:v>-58.588858999999999</c:v>
                </c:pt>
                <c:pt idx="16535">
                  <c:v>-58.588858999999999</c:v>
                </c:pt>
                <c:pt idx="16536">
                  <c:v>-59.025773999999998</c:v>
                </c:pt>
                <c:pt idx="16537">
                  <c:v>-59.025773999999998</c:v>
                </c:pt>
                <c:pt idx="16538">
                  <c:v>-59.237499999999997</c:v>
                </c:pt>
                <c:pt idx="16539">
                  <c:v>-59.358921000000002</c:v>
                </c:pt>
                <c:pt idx="16540">
                  <c:v>-59.472650999999999</c:v>
                </c:pt>
                <c:pt idx="16541">
                  <c:v>-59.577613999999997</c:v>
                </c:pt>
                <c:pt idx="16542">
                  <c:v>-59.753869000000002</c:v>
                </c:pt>
                <c:pt idx="16543">
                  <c:v>-59.753869000000002</c:v>
                </c:pt>
                <c:pt idx="16544">
                  <c:v>-59.983161000000003</c:v>
                </c:pt>
                <c:pt idx="16545">
                  <c:v>-59.983161000000003</c:v>
                </c:pt>
                <c:pt idx="16546">
                  <c:v>-60.077919999999999</c:v>
                </c:pt>
                <c:pt idx="16547">
                  <c:v>-60.115395999999997</c:v>
                </c:pt>
                <c:pt idx="16548">
                  <c:v>-60.141057000000004</c:v>
                </c:pt>
                <c:pt idx="16549">
                  <c:v>-60.153737</c:v>
                </c:pt>
                <c:pt idx="16550">
                  <c:v>-60.138821</c:v>
                </c:pt>
                <c:pt idx="16551">
                  <c:v>-60.138821</c:v>
                </c:pt>
                <c:pt idx="16552">
                  <c:v>-60.024960999999998</c:v>
                </c:pt>
                <c:pt idx="16553">
                  <c:v>-60.024960999999998</c:v>
                </c:pt>
                <c:pt idx="16554">
                  <c:v>-59.949820000000003</c:v>
                </c:pt>
                <c:pt idx="16555">
                  <c:v>-59.882745999999997</c:v>
                </c:pt>
                <c:pt idx="16556">
                  <c:v>-59.803801999999997</c:v>
                </c:pt>
                <c:pt idx="16557">
                  <c:v>-59.713816999999999</c:v>
                </c:pt>
                <c:pt idx="16558">
                  <c:v>-59.509276</c:v>
                </c:pt>
                <c:pt idx="16559">
                  <c:v>-59.509276</c:v>
                </c:pt>
                <c:pt idx="16560">
                  <c:v>-59.092486999999998</c:v>
                </c:pt>
                <c:pt idx="16561">
                  <c:v>-59.092486999999998</c:v>
                </c:pt>
                <c:pt idx="16562">
                  <c:v>-58.889609999999998</c:v>
                </c:pt>
                <c:pt idx="16563">
                  <c:v>-58.753534999999999</c:v>
                </c:pt>
                <c:pt idx="16564">
                  <c:v>-58.610768999999998</c:v>
                </c:pt>
                <c:pt idx="16565">
                  <c:v>-58.464435999999999</c:v>
                </c:pt>
                <c:pt idx="16566">
                  <c:v>-58.166674</c:v>
                </c:pt>
                <c:pt idx="16567">
                  <c:v>-58.166674</c:v>
                </c:pt>
                <c:pt idx="16568">
                  <c:v>-57.647137999999998</c:v>
                </c:pt>
                <c:pt idx="16569">
                  <c:v>-57.647137999999998</c:v>
                </c:pt>
                <c:pt idx="16570">
                  <c:v>-57.414935</c:v>
                </c:pt>
                <c:pt idx="16571">
                  <c:v>-57.276499000000001</c:v>
                </c:pt>
                <c:pt idx="16572">
                  <c:v>-57.133490000000002</c:v>
                </c:pt>
                <c:pt idx="16573">
                  <c:v>-56.993397999999999</c:v>
                </c:pt>
                <c:pt idx="16574">
                  <c:v>-56.725175</c:v>
                </c:pt>
                <c:pt idx="16575">
                  <c:v>-56.725175</c:v>
                </c:pt>
                <c:pt idx="16576">
                  <c:v>-56.269818999999998</c:v>
                </c:pt>
                <c:pt idx="16577">
                  <c:v>-56.269818999999998</c:v>
                </c:pt>
                <c:pt idx="16578">
                  <c:v>-56.075608000000003</c:v>
                </c:pt>
                <c:pt idx="16579">
                  <c:v>-55.956144999999999</c:v>
                </c:pt>
                <c:pt idx="16580">
                  <c:v>-55.839891999999999</c:v>
                </c:pt>
                <c:pt idx="16581">
                  <c:v>-55.732095000000001</c:v>
                </c:pt>
                <c:pt idx="16582">
                  <c:v>-55.513235000000002</c:v>
                </c:pt>
                <c:pt idx="16583">
                  <c:v>-55.513235000000002</c:v>
                </c:pt>
                <c:pt idx="16584">
                  <c:v>-55.513235000000002</c:v>
                </c:pt>
                <c:pt idx="16585">
                  <c:v>-55.136102000000001</c:v>
                </c:pt>
                <c:pt idx="16586">
                  <c:v>-55.136102000000001</c:v>
                </c:pt>
                <c:pt idx="16587">
                  <c:v>-55.136102000000001</c:v>
                </c:pt>
                <c:pt idx="16588">
                  <c:v>-55.078161999999999</c:v>
                </c:pt>
                <c:pt idx="16589">
                  <c:v>-54.975932999999998</c:v>
                </c:pt>
                <c:pt idx="16590">
                  <c:v>-54.682268000000001</c:v>
                </c:pt>
                <c:pt idx="16591">
                  <c:v>-54.592632999999999</c:v>
                </c:pt>
                <c:pt idx="16592">
                  <c:v>-54.500424000000002</c:v>
                </c:pt>
                <c:pt idx="16593">
                  <c:v>-54.500424000000002</c:v>
                </c:pt>
                <c:pt idx="16594">
                  <c:v>-54.500424000000002</c:v>
                </c:pt>
                <c:pt idx="16595">
                  <c:v>-54.173512000000002</c:v>
                </c:pt>
                <c:pt idx="16596">
                  <c:v>-54.173512000000002</c:v>
                </c:pt>
                <c:pt idx="16597">
                  <c:v>-54.037731000000001</c:v>
                </c:pt>
                <c:pt idx="16598">
                  <c:v>-53.784832999999999</c:v>
                </c:pt>
                <c:pt idx="16599">
                  <c:v>-53.706321000000003</c:v>
                </c:pt>
                <c:pt idx="16600">
                  <c:v>-53.624648999999998</c:v>
                </c:pt>
                <c:pt idx="16601">
                  <c:v>-53.624648999999998</c:v>
                </c:pt>
                <c:pt idx="16602">
                  <c:v>-53.329970000000003</c:v>
                </c:pt>
                <c:pt idx="16603">
                  <c:v>-53.329970000000003</c:v>
                </c:pt>
                <c:pt idx="16604">
                  <c:v>-53.329970000000003</c:v>
                </c:pt>
                <c:pt idx="16605">
                  <c:v>-53.206741999999998</c:v>
                </c:pt>
                <c:pt idx="16606">
                  <c:v>-52.966172999999998</c:v>
                </c:pt>
                <c:pt idx="16607">
                  <c:v>-52.885987</c:v>
                </c:pt>
                <c:pt idx="16608">
                  <c:v>-52.810479999999998</c:v>
                </c:pt>
                <c:pt idx="16609">
                  <c:v>-52.810479999999998</c:v>
                </c:pt>
                <c:pt idx="16610">
                  <c:v>-52.810479999999998</c:v>
                </c:pt>
                <c:pt idx="16611">
                  <c:v>-52.526240000000001</c:v>
                </c:pt>
                <c:pt idx="16612">
                  <c:v>-52.526240000000001</c:v>
                </c:pt>
                <c:pt idx="16613">
                  <c:v>-52.410753</c:v>
                </c:pt>
                <c:pt idx="16614">
                  <c:v>-52.211846000000001</c:v>
                </c:pt>
                <c:pt idx="16615">
                  <c:v>-52.156641999999998</c:v>
                </c:pt>
                <c:pt idx="16616">
                  <c:v>-52.110345000000002</c:v>
                </c:pt>
                <c:pt idx="16617">
                  <c:v>-52.110345000000002</c:v>
                </c:pt>
                <c:pt idx="16618">
                  <c:v>-51.851833999999997</c:v>
                </c:pt>
                <c:pt idx="16619">
                  <c:v>-51.851833999999997</c:v>
                </c:pt>
                <c:pt idx="16620">
                  <c:v>-51.851833999999997</c:v>
                </c:pt>
                <c:pt idx="16621">
                  <c:v>-51.812106</c:v>
                </c:pt>
                <c:pt idx="16622">
                  <c:v>-51.786180999999999</c:v>
                </c:pt>
                <c:pt idx="16623">
                  <c:v>-51.792900000000003</c:v>
                </c:pt>
                <c:pt idx="16624">
                  <c:v>-51.806967</c:v>
                </c:pt>
                <c:pt idx="16625">
                  <c:v>-51.806967</c:v>
                </c:pt>
                <c:pt idx="16626">
                  <c:v>-51.861921000000002</c:v>
                </c:pt>
                <c:pt idx="16627">
                  <c:v>-51.861921000000002</c:v>
                </c:pt>
                <c:pt idx="16628">
                  <c:v>-51.861921000000002</c:v>
                </c:pt>
                <c:pt idx="16629">
                  <c:v>-51.911793000000003</c:v>
                </c:pt>
                <c:pt idx="16630">
                  <c:v>-52.027484999999999</c:v>
                </c:pt>
                <c:pt idx="16631">
                  <c:v>-52.068151999999998</c:v>
                </c:pt>
                <c:pt idx="16632">
                  <c:v>-52.110408</c:v>
                </c:pt>
                <c:pt idx="16633">
                  <c:v>-52.110408</c:v>
                </c:pt>
                <c:pt idx="16634">
                  <c:v>-52.236638999999997</c:v>
                </c:pt>
                <c:pt idx="16635">
                  <c:v>-52.236638999999997</c:v>
                </c:pt>
                <c:pt idx="16636">
                  <c:v>-52.236638999999997</c:v>
                </c:pt>
                <c:pt idx="16637">
                  <c:v>-52.294727999999999</c:v>
                </c:pt>
                <c:pt idx="16638">
                  <c:v>-52.35671</c:v>
                </c:pt>
                <c:pt idx="16639">
                  <c:v>-52.361480999999998</c:v>
                </c:pt>
                <c:pt idx="16640">
                  <c:v>-52.357353000000003</c:v>
                </c:pt>
                <c:pt idx="16641">
                  <c:v>-52.357353000000003</c:v>
                </c:pt>
                <c:pt idx="16642">
                  <c:v>-52.305571</c:v>
                </c:pt>
                <c:pt idx="16643">
                  <c:v>-52.305571</c:v>
                </c:pt>
                <c:pt idx="16644">
                  <c:v>-52.305571</c:v>
                </c:pt>
                <c:pt idx="16645">
                  <c:v>-52.261158000000002</c:v>
                </c:pt>
                <c:pt idx="16646">
                  <c:v>-52.121541999999998</c:v>
                </c:pt>
                <c:pt idx="16647">
                  <c:v>-52.060124000000002</c:v>
                </c:pt>
                <c:pt idx="16648">
                  <c:v>-51.993051999999999</c:v>
                </c:pt>
                <c:pt idx="16649">
                  <c:v>-51.993051999999999</c:v>
                </c:pt>
                <c:pt idx="16650">
                  <c:v>-51.741709999999998</c:v>
                </c:pt>
                <c:pt idx="16651">
                  <c:v>-51.741709999999998</c:v>
                </c:pt>
                <c:pt idx="16652">
                  <c:v>-51.741709999999998</c:v>
                </c:pt>
                <c:pt idx="16653">
                  <c:v>-51.617392000000002</c:v>
                </c:pt>
                <c:pt idx="16654">
                  <c:v>-51.198585000000001</c:v>
                </c:pt>
                <c:pt idx="16655">
                  <c:v>-51.198585000000001</c:v>
                </c:pt>
                <c:pt idx="16656">
                  <c:v>-50.923428000000001</c:v>
                </c:pt>
                <c:pt idx="16657">
                  <c:v>-50.923428000000001</c:v>
                </c:pt>
                <c:pt idx="16658">
                  <c:v>-50.923428000000001</c:v>
                </c:pt>
                <c:pt idx="16659">
                  <c:v>-50.815223000000003</c:v>
                </c:pt>
                <c:pt idx="16660">
                  <c:v>-50.755051999999999</c:v>
                </c:pt>
                <c:pt idx="16661">
                  <c:v>-50.703212000000001</c:v>
                </c:pt>
                <c:pt idx="16662">
                  <c:v>-50.610132999999998</c:v>
                </c:pt>
                <c:pt idx="16663">
                  <c:v>-50.610132999999998</c:v>
                </c:pt>
                <c:pt idx="16664">
                  <c:v>-50.558335</c:v>
                </c:pt>
                <c:pt idx="16665">
                  <c:v>-50.558335</c:v>
                </c:pt>
                <c:pt idx="16666">
                  <c:v>-50.558335</c:v>
                </c:pt>
                <c:pt idx="16667">
                  <c:v>-50.574613999999997</c:v>
                </c:pt>
                <c:pt idx="16668">
                  <c:v>-50.596932000000002</c:v>
                </c:pt>
                <c:pt idx="16669">
                  <c:v>-50.630237000000001</c:v>
                </c:pt>
                <c:pt idx="16670">
                  <c:v>-50.783486000000003</c:v>
                </c:pt>
                <c:pt idx="16671">
                  <c:v>-50.783486000000003</c:v>
                </c:pt>
                <c:pt idx="16672">
                  <c:v>-50.986345999999998</c:v>
                </c:pt>
                <c:pt idx="16673">
                  <c:v>-50.986345999999998</c:v>
                </c:pt>
                <c:pt idx="16674">
                  <c:v>-50.986345999999998</c:v>
                </c:pt>
                <c:pt idx="16675">
                  <c:v>-51.109532999999999</c:v>
                </c:pt>
                <c:pt idx="16676">
                  <c:v>-51.190928</c:v>
                </c:pt>
                <c:pt idx="16677">
                  <c:v>-51.274946999999997</c:v>
                </c:pt>
                <c:pt idx="16678">
                  <c:v>-51.530582000000003</c:v>
                </c:pt>
                <c:pt idx="16679">
                  <c:v>-51.530582000000003</c:v>
                </c:pt>
                <c:pt idx="16680">
                  <c:v>-51.800866999999997</c:v>
                </c:pt>
                <c:pt idx="16681">
                  <c:v>-51.800866999999997</c:v>
                </c:pt>
                <c:pt idx="16682">
                  <c:v>-51.800866999999997</c:v>
                </c:pt>
                <c:pt idx="16683">
                  <c:v>-51.937080999999999</c:v>
                </c:pt>
                <c:pt idx="16684">
                  <c:v>-52.010883999999997</c:v>
                </c:pt>
                <c:pt idx="16685">
                  <c:v>-52.083900999999997</c:v>
                </c:pt>
                <c:pt idx="16686">
                  <c:v>-52.274608000000001</c:v>
                </c:pt>
                <c:pt idx="16687">
                  <c:v>-52.274608000000001</c:v>
                </c:pt>
                <c:pt idx="16688">
                  <c:v>-52.444338999999999</c:v>
                </c:pt>
                <c:pt idx="16689">
                  <c:v>-52.444338999999999</c:v>
                </c:pt>
                <c:pt idx="16690">
                  <c:v>-52.444338999999999</c:v>
                </c:pt>
                <c:pt idx="16691">
                  <c:v>-52.521247000000002</c:v>
                </c:pt>
                <c:pt idx="16692">
                  <c:v>-52.562564999999999</c:v>
                </c:pt>
                <c:pt idx="16693">
                  <c:v>-52.599379999999996</c:v>
                </c:pt>
                <c:pt idx="16694">
                  <c:v>-52.690638</c:v>
                </c:pt>
                <c:pt idx="16695">
                  <c:v>-52.690638</c:v>
                </c:pt>
                <c:pt idx="16696">
                  <c:v>-52.764842999999999</c:v>
                </c:pt>
                <c:pt idx="16697">
                  <c:v>-52.764842999999999</c:v>
                </c:pt>
                <c:pt idx="16698">
                  <c:v>-52.764842999999999</c:v>
                </c:pt>
                <c:pt idx="16699">
                  <c:v>-52.802233000000001</c:v>
                </c:pt>
                <c:pt idx="16700">
                  <c:v>-52.822426999999998</c:v>
                </c:pt>
                <c:pt idx="16701">
                  <c:v>-52.841248999999998</c:v>
                </c:pt>
                <c:pt idx="16702">
                  <c:v>-52.893636999999998</c:v>
                </c:pt>
                <c:pt idx="16703">
                  <c:v>-52.893636999999998</c:v>
                </c:pt>
                <c:pt idx="16704">
                  <c:v>-52.893636999999998</c:v>
                </c:pt>
                <c:pt idx="16705">
                  <c:v>-52.938146000000003</c:v>
                </c:pt>
                <c:pt idx="16706">
                  <c:v>-52.938146000000003</c:v>
                </c:pt>
                <c:pt idx="16707">
                  <c:v>-52.938146000000003</c:v>
                </c:pt>
                <c:pt idx="16708">
                  <c:v>-52.950335000000003</c:v>
                </c:pt>
                <c:pt idx="16709">
                  <c:v>-52.966605000000001</c:v>
                </c:pt>
                <c:pt idx="16710">
                  <c:v>-53.030462999999997</c:v>
                </c:pt>
                <c:pt idx="16711">
                  <c:v>-53.030462999999997</c:v>
                </c:pt>
                <c:pt idx="16712">
                  <c:v>-53.046318999999997</c:v>
                </c:pt>
                <c:pt idx="16713">
                  <c:v>-53.046318999999997</c:v>
                </c:pt>
                <c:pt idx="16714">
                  <c:v>-53.046318999999997</c:v>
                </c:pt>
                <c:pt idx="16715">
                  <c:v>-53.087733999999998</c:v>
                </c:pt>
                <c:pt idx="16716">
                  <c:v>-53.087733999999998</c:v>
                </c:pt>
                <c:pt idx="16717">
                  <c:v>-53.087733999999998</c:v>
                </c:pt>
                <c:pt idx="16718">
                  <c:v>-53.143312000000002</c:v>
                </c:pt>
                <c:pt idx="16719">
                  <c:v>-53.143312000000002</c:v>
                </c:pt>
                <c:pt idx="16720">
                  <c:v>-53.157836000000003</c:v>
                </c:pt>
                <c:pt idx="16721">
                  <c:v>-53.172091999999999</c:v>
                </c:pt>
                <c:pt idx="16722">
                  <c:v>-53.186061000000002</c:v>
                </c:pt>
                <c:pt idx="16723">
                  <c:v>-53.186061000000002</c:v>
                </c:pt>
                <c:pt idx="16724">
                  <c:v>-53.220986000000003</c:v>
                </c:pt>
                <c:pt idx="16725">
                  <c:v>-53.220986000000003</c:v>
                </c:pt>
                <c:pt idx="16726">
                  <c:v>-53.268659999999997</c:v>
                </c:pt>
                <c:pt idx="16727">
                  <c:v>-53.268659999999997</c:v>
                </c:pt>
                <c:pt idx="16728">
                  <c:v>-53.280352000000001</c:v>
                </c:pt>
                <c:pt idx="16729">
                  <c:v>-53.292104999999999</c:v>
                </c:pt>
                <c:pt idx="16730">
                  <c:v>-53.303471000000002</c:v>
                </c:pt>
                <c:pt idx="16731">
                  <c:v>-53.303471000000002</c:v>
                </c:pt>
                <c:pt idx="16732">
                  <c:v>-53.330492</c:v>
                </c:pt>
                <c:pt idx="16733">
                  <c:v>-53.330492</c:v>
                </c:pt>
                <c:pt idx="16734">
                  <c:v>-53.369622</c:v>
                </c:pt>
                <c:pt idx="16735">
                  <c:v>-53.369622</c:v>
                </c:pt>
                <c:pt idx="16736">
                  <c:v>-53.379485000000003</c:v>
                </c:pt>
                <c:pt idx="16737">
                  <c:v>-53.388863000000001</c:v>
                </c:pt>
                <c:pt idx="16738">
                  <c:v>-53.398178000000001</c:v>
                </c:pt>
                <c:pt idx="16739">
                  <c:v>-53.398178000000001</c:v>
                </c:pt>
                <c:pt idx="16740">
                  <c:v>-53.417687000000001</c:v>
                </c:pt>
                <c:pt idx="16741">
                  <c:v>-53.417687000000001</c:v>
                </c:pt>
                <c:pt idx="16742">
                  <c:v>-53.446024999999999</c:v>
                </c:pt>
                <c:pt idx="16743">
                  <c:v>-53.446024999999999</c:v>
                </c:pt>
                <c:pt idx="16744">
                  <c:v>-53.451740999999998</c:v>
                </c:pt>
                <c:pt idx="16745">
                  <c:v>-53.456623</c:v>
                </c:pt>
                <c:pt idx="16746">
                  <c:v>-53.460672000000002</c:v>
                </c:pt>
                <c:pt idx="16747">
                  <c:v>-53.460672000000002</c:v>
                </c:pt>
                <c:pt idx="16748">
                  <c:v>-53.457943999999998</c:v>
                </c:pt>
                <c:pt idx="16749">
                  <c:v>-53.457943999999998</c:v>
                </c:pt>
                <c:pt idx="16750">
                  <c:v>-53.461815999999999</c:v>
                </c:pt>
                <c:pt idx="16751">
                  <c:v>-53.461815999999999</c:v>
                </c:pt>
                <c:pt idx="16752">
                  <c:v>-53.460489000000003</c:v>
                </c:pt>
                <c:pt idx="16753">
                  <c:v>-53.458041000000001</c:v>
                </c:pt>
                <c:pt idx="16754">
                  <c:v>-53.454788999999998</c:v>
                </c:pt>
                <c:pt idx="16755">
                  <c:v>-53.454788999999998</c:v>
                </c:pt>
                <c:pt idx="16756">
                  <c:v>-53.431063999999999</c:v>
                </c:pt>
                <c:pt idx="16757">
                  <c:v>-53.431063999999999</c:v>
                </c:pt>
                <c:pt idx="16758">
                  <c:v>-53.410544999999999</c:v>
                </c:pt>
                <c:pt idx="16759">
                  <c:v>-53.410544999999999</c:v>
                </c:pt>
                <c:pt idx="16760">
                  <c:v>-53.403674000000002</c:v>
                </c:pt>
                <c:pt idx="16761">
                  <c:v>-53.395792999999998</c:v>
                </c:pt>
                <c:pt idx="16762">
                  <c:v>-53.387676999999996</c:v>
                </c:pt>
                <c:pt idx="16763">
                  <c:v>-53.387676999999996</c:v>
                </c:pt>
                <c:pt idx="16764">
                  <c:v>-53.348255999999999</c:v>
                </c:pt>
                <c:pt idx="16765">
                  <c:v>-53.348255999999999</c:v>
                </c:pt>
                <c:pt idx="16766">
                  <c:v>-53.316161000000001</c:v>
                </c:pt>
                <c:pt idx="16767">
                  <c:v>-53.316161000000001</c:v>
                </c:pt>
                <c:pt idx="16768">
                  <c:v>-53.306227</c:v>
                </c:pt>
                <c:pt idx="16769">
                  <c:v>-53.296188999999998</c:v>
                </c:pt>
                <c:pt idx="16770">
                  <c:v>-53.286098000000003</c:v>
                </c:pt>
                <c:pt idx="16771">
                  <c:v>-53.286098000000003</c:v>
                </c:pt>
                <c:pt idx="16772">
                  <c:v>-53.241712999999997</c:v>
                </c:pt>
                <c:pt idx="16773">
                  <c:v>-53.241712999999997</c:v>
                </c:pt>
                <c:pt idx="16774">
                  <c:v>-53.207419000000002</c:v>
                </c:pt>
                <c:pt idx="16775">
                  <c:v>-53.207419000000002</c:v>
                </c:pt>
                <c:pt idx="16776">
                  <c:v>-53.197799000000003</c:v>
                </c:pt>
                <c:pt idx="16777">
                  <c:v>-53.188451000000001</c:v>
                </c:pt>
                <c:pt idx="16778">
                  <c:v>-53.179425000000002</c:v>
                </c:pt>
                <c:pt idx="16779">
                  <c:v>-53.179425000000002</c:v>
                </c:pt>
                <c:pt idx="16780">
                  <c:v>-53.139583999999999</c:v>
                </c:pt>
                <c:pt idx="16781">
                  <c:v>-53.139583999999999</c:v>
                </c:pt>
                <c:pt idx="16782">
                  <c:v>-53.101858999999997</c:v>
                </c:pt>
                <c:pt idx="16783">
                  <c:v>-53.101858999999997</c:v>
                </c:pt>
                <c:pt idx="16784">
                  <c:v>-53.096929000000003</c:v>
                </c:pt>
                <c:pt idx="16785">
                  <c:v>-53.096929000000003</c:v>
                </c:pt>
                <c:pt idx="16786">
                  <c:v>-53.068496000000003</c:v>
                </c:pt>
                <c:pt idx="16787">
                  <c:v>-53.068496000000003</c:v>
                </c:pt>
                <c:pt idx="16788">
                  <c:v>-53.06738</c:v>
                </c:pt>
                <c:pt idx="16789">
                  <c:v>-53.062984</c:v>
                </c:pt>
                <c:pt idx="16790">
                  <c:v>-53.048744999999997</c:v>
                </c:pt>
                <c:pt idx="16791">
                  <c:v>-53.048744999999997</c:v>
                </c:pt>
                <c:pt idx="16792">
                  <c:v>-53.045707</c:v>
                </c:pt>
                <c:pt idx="16793">
                  <c:v>-53.045707</c:v>
                </c:pt>
                <c:pt idx="16794">
                  <c:v>-53.024158999999997</c:v>
                </c:pt>
                <c:pt idx="16795">
                  <c:v>-53.024158999999997</c:v>
                </c:pt>
                <c:pt idx="16796">
                  <c:v>-53.024202000000002</c:v>
                </c:pt>
                <c:pt idx="16797">
                  <c:v>-53.021957999999998</c:v>
                </c:pt>
                <c:pt idx="16798">
                  <c:v>-53.014929000000002</c:v>
                </c:pt>
                <c:pt idx="16799">
                  <c:v>-53.014929000000002</c:v>
                </c:pt>
                <c:pt idx="16800">
                  <c:v>-53.014944999999997</c:v>
                </c:pt>
                <c:pt idx="16801">
                  <c:v>-53.014944999999997</c:v>
                </c:pt>
                <c:pt idx="16802">
                  <c:v>-53.002357000000003</c:v>
                </c:pt>
                <c:pt idx="16803">
                  <c:v>-53.002357000000003</c:v>
                </c:pt>
                <c:pt idx="16804">
                  <c:v>-53.004781999999999</c:v>
                </c:pt>
                <c:pt idx="16805">
                  <c:v>-53.006818000000003</c:v>
                </c:pt>
                <c:pt idx="16806">
                  <c:v>-53.013922000000001</c:v>
                </c:pt>
                <c:pt idx="16807">
                  <c:v>-53.013922000000001</c:v>
                </c:pt>
                <c:pt idx="16808">
                  <c:v>-53.018171000000002</c:v>
                </c:pt>
                <c:pt idx="16809">
                  <c:v>-53.018171000000002</c:v>
                </c:pt>
                <c:pt idx="16810">
                  <c:v>-53.018585000000002</c:v>
                </c:pt>
                <c:pt idx="16811">
                  <c:v>-53.018585000000002</c:v>
                </c:pt>
                <c:pt idx="16812">
                  <c:v>-53.023617999999999</c:v>
                </c:pt>
                <c:pt idx="16813">
                  <c:v>-53.034207000000002</c:v>
                </c:pt>
                <c:pt idx="16814">
                  <c:v>-53.053063000000002</c:v>
                </c:pt>
                <c:pt idx="16815">
                  <c:v>-53.059914999999997</c:v>
                </c:pt>
                <c:pt idx="16816">
                  <c:v>-53.059914999999997</c:v>
                </c:pt>
                <c:pt idx="16817">
                  <c:v>-53.059914999999997</c:v>
                </c:pt>
                <c:pt idx="16818">
                  <c:v>-53.068596999999997</c:v>
                </c:pt>
                <c:pt idx="16819">
                  <c:v>-53.068596999999997</c:v>
                </c:pt>
                <c:pt idx="16820">
                  <c:v>-53.075505999999997</c:v>
                </c:pt>
                <c:pt idx="16821">
                  <c:v>-53.089914</c:v>
                </c:pt>
                <c:pt idx="16822">
                  <c:v>-53.110500999999999</c:v>
                </c:pt>
                <c:pt idx="16823">
                  <c:v>-53.116874000000003</c:v>
                </c:pt>
                <c:pt idx="16824">
                  <c:v>-53.116874000000003</c:v>
                </c:pt>
                <c:pt idx="16825">
                  <c:v>-53.116874000000003</c:v>
                </c:pt>
                <c:pt idx="16826">
                  <c:v>-53.120714</c:v>
                </c:pt>
                <c:pt idx="16827">
                  <c:v>-53.120714</c:v>
                </c:pt>
                <c:pt idx="16828">
                  <c:v>-53.126116000000003</c:v>
                </c:pt>
                <c:pt idx="16829">
                  <c:v>-53.134706000000001</c:v>
                </c:pt>
                <c:pt idx="16830">
                  <c:v>-53.145358000000002</c:v>
                </c:pt>
                <c:pt idx="16831">
                  <c:v>-53.148426000000001</c:v>
                </c:pt>
                <c:pt idx="16832">
                  <c:v>-53.148426000000001</c:v>
                </c:pt>
                <c:pt idx="16833">
                  <c:v>-53.148426000000001</c:v>
                </c:pt>
                <c:pt idx="16834">
                  <c:v>-53.142108</c:v>
                </c:pt>
                <c:pt idx="16835">
                  <c:v>-53.142108</c:v>
                </c:pt>
                <c:pt idx="16836">
                  <c:v>-53.145108999999998</c:v>
                </c:pt>
                <c:pt idx="16837">
                  <c:v>-53.148077999999998</c:v>
                </c:pt>
                <c:pt idx="16838">
                  <c:v>-53.152169999999998</c:v>
                </c:pt>
                <c:pt idx="16839">
                  <c:v>-53.153711000000001</c:v>
                </c:pt>
                <c:pt idx="16840">
                  <c:v>-53.153711000000001</c:v>
                </c:pt>
                <c:pt idx="16841">
                  <c:v>-53.153711000000001</c:v>
                </c:pt>
                <c:pt idx="16842">
                  <c:v>-53.153711000000001</c:v>
                </c:pt>
                <c:pt idx="16843">
                  <c:v>-53.143745000000003</c:v>
                </c:pt>
                <c:pt idx="16844">
                  <c:v>-53.143745000000003</c:v>
                </c:pt>
                <c:pt idx="16845">
                  <c:v>-53.143745000000003</c:v>
                </c:pt>
                <c:pt idx="16846">
                  <c:v>-53.150713000000003</c:v>
                </c:pt>
                <c:pt idx="16847">
                  <c:v>-53.152042999999999</c:v>
                </c:pt>
                <c:pt idx="16848">
                  <c:v>-53.153498999999996</c:v>
                </c:pt>
                <c:pt idx="16849">
                  <c:v>-53.155090000000001</c:v>
                </c:pt>
                <c:pt idx="16850">
                  <c:v>-53.155090000000001</c:v>
                </c:pt>
                <c:pt idx="16851">
                  <c:v>-53.155090000000001</c:v>
                </c:pt>
                <c:pt idx="16852">
                  <c:v>-53.144477999999999</c:v>
                </c:pt>
                <c:pt idx="16853">
                  <c:v>-53.144477999999999</c:v>
                </c:pt>
                <c:pt idx="16854">
                  <c:v>-53.150517000000001</c:v>
                </c:pt>
                <c:pt idx="16855">
                  <c:v>-53.150545000000001</c:v>
                </c:pt>
                <c:pt idx="16856">
                  <c:v>-53.150018000000003</c:v>
                </c:pt>
                <c:pt idx="16857">
                  <c:v>-53.148895000000003</c:v>
                </c:pt>
                <c:pt idx="16858">
                  <c:v>-53.148895000000003</c:v>
                </c:pt>
                <c:pt idx="16859">
                  <c:v>-53.148895000000003</c:v>
                </c:pt>
                <c:pt idx="16860">
                  <c:v>-53.125084000000001</c:v>
                </c:pt>
                <c:pt idx="16861">
                  <c:v>-53.125084000000001</c:v>
                </c:pt>
                <c:pt idx="16862">
                  <c:v>-53.114303999999997</c:v>
                </c:pt>
                <c:pt idx="16863">
                  <c:v>-53.110672000000001</c:v>
                </c:pt>
                <c:pt idx="16864">
                  <c:v>-53.106903000000003</c:v>
                </c:pt>
                <c:pt idx="16865">
                  <c:v>-53.105606999999999</c:v>
                </c:pt>
                <c:pt idx="16866">
                  <c:v>-53.105606999999999</c:v>
                </c:pt>
                <c:pt idx="16867">
                  <c:v>-53.105606999999999</c:v>
                </c:pt>
                <c:pt idx="16868">
                  <c:v>-53.077793999999997</c:v>
                </c:pt>
                <c:pt idx="16869">
                  <c:v>-53.077793999999997</c:v>
                </c:pt>
                <c:pt idx="16870">
                  <c:v>-53.081767999999997</c:v>
                </c:pt>
                <c:pt idx="16871">
                  <c:v>-53.087059000000004</c:v>
                </c:pt>
                <c:pt idx="16872">
                  <c:v>-53.093764</c:v>
                </c:pt>
                <c:pt idx="16873">
                  <c:v>-53.102131</c:v>
                </c:pt>
                <c:pt idx="16874">
                  <c:v>-53.102131</c:v>
                </c:pt>
                <c:pt idx="16875">
                  <c:v>-53.102131</c:v>
                </c:pt>
                <c:pt idx="16876">
                  <c:v>-53.096570999999997</c:v>
                </c:pt>
                <c:pt idx="16877">
                  <c:v>-53.096570999999997</c:v>
                </c:pt>
                <c:pt idx="16878">
                  <c:v>-53.151896000000001</c:v>
                </c:pt>
                <c:pt idx="16879">
                  <c:v>-53.173164</c:v>
                </c:pt>
                <c:pt idx="16880">
                  <c:v>-53.196995999999999</c:v>
                </c:pt>
                <c:pt idx="16881">
                  <c:v>-53.223129</c:v>
                </c:pt>
                <c:pt idx="16882">
                  <c:v>-53.223129</c:v>
                </c:pt>
                <c:pt idx="16883">
                  <c:v>-53.223129</c:v>
                </c:pt>
                <c:pt idx="16884">
                  <c:v>-53.279125999999998</c:v>
                </c:pt>
                <c:pt idx="16885">
                  <c:v>-53.279125999999998</c:v>
                </c:pt>
                <c:pt idx="16886">
                  <c:v>-53.399889000000002</c:v>
                </c:pt>
                <c:pt idx="16887">
                  <c:v>-53.433712999999997</c:v>
                </c:pt>
                <c:pt idx="16888">
                  <c:v>-53.467424999999999</c:v>
                </c:pt>
                <c:pt idx="16889">
                  <c:v>-53.501112999999997</c:v>
                </c:pt>
                <c:pt idx="16890">
                  <c:v>-53.501112999999997</c:v>
                </c:pt>
                <c:pt idx="16891">
                  <c:v>-53.501112999999997</c:v>
                </c:pt>
                <c:pt idx="16892">
                  <c:v>-53.628936000000003</c:v>
                </c:pt>
                <c:pt idx="16893">
                  <c:v>-53.628936000000003</c:v>
                </c:pt>
                <c:pt idx="16894">
                  <c:v>-53.716672000000003</c:v>
                </c:pt>
                <c:pt idx="16895">
                  <c:v>-53.732711999999999</c:v>
                </c:pt>
                <c:pt idx="16896">
                  <c:v>-53.745347000000002</c:v>
                </c:pt>
                <c:pt idx="16897">
                  <c:v>-53.755054000000001</c:v>
                </c:pt>
                <c:pt idx="16898">
                  <c:v>-53.755054000000001</c:v>
                </c:pt>
                <c:pt idx="16899">
                  <c:v>-53.755054000000001</c:v>
                </c:pt>
                <c:pt idx="16900">
                  <c:v>-53.710408999999999</c:v>
                </c:pt>
                <c:pt idx="16901">
                  <c:v>-53.710408999999999</c:v>
                </c:pt>
                <c:pt idx="16902">
                  <c:v>-53.705162000000001</c:v>
                </c:pt>
                <c:pt idx="16903">
                  <c:v>-53.691423</c:v>
                </c:pt>
                <c:pt idx="16904">
                  <c:v>-53.675476000000003</c:v>
                </c:pt>
                <c:pt idx="16905">
                  <c:v>-53.651122999999998</c:v>
                </c:pt>
                <c:pt idx="16906">
                  <c:v>-53.651122999999998</c:v>
                </c:pt>
                <c:pt idx="16907">
                  <c:v>-53.651122999999998</c:v>
                </c:pt>
                <c:pt idx="16908">
                  <c:v>-53.506414999999997</c:v>
                </c:pt>
                <c:pt idx="16909">
                  <c:v>-53.506414999999997</c:v>
                </c:pt>
                <c:pt idx="16910">
                  <c:v>-53.356561999999997</c:v>
                </c:pt>
                <c:pt idx="16911">
                  <c:v>-53.334314999999997</c:v>
                </c:pt>
                <c:pt idx="16912">
                  <c:v>-53.334314999999997</c:v>
                </c:pt>
                <c:pt idx="16913">
                  <c:v>-53.334314999999997</c:v>
                </c:pt>
                <c:pt idx="16914">
                  <c:v>-53.227590999999997</c:v>
                </c:pt>
                <c:pt idx="16915">
                  <c:v>-53.227590999999997</c:v>
                </c:pt>
                <c:pt idx="16916">
                  <c:v>-53.220731000000001</c:v>
                </c:pt>
                <c:pt idx="16917">
                  <c:v>-53.216003000000001</c:v>
                </c:pt>
                <c:pt idx="16918">
                  <c:v>-53.252927</c:v>
                </c:pt>
                <c:pt idx="16919">
                  <c:v>-53.283428000000001</c:v>
                </c:pt>
                <c:pt idx="16920">
                  <c:v>-53.283428000000001</c:v>
                </c:pt>
                <c:pt idx="16921">
                  <c:v>-53.283428000000001</c:v>
                </c:pt>
                <c:pt idx="16922">
                  <c:v>-53.383043000000001</c:v>
                </c:pt>
                <c:pt idx="16923">
                  <c:v>-53.383043000000001</c:v>
                </c:pt>
                <c:pt idx="16924">
                  <c:v>-53.473269000000002</c:v>
                </c:pt>
                <c:pt idx="16925">
                  <c:v>-53.539476000000001</c:v>
                </c:pt>
                <c:pt idx="16926">
                  <c:v>-53.796574</c:v>
                </c:pt>
                <c:pt idx="16927">
                  <c:v>-53.900809000000002</c:v>
                </c:pt>
                <c:pt idx="16928">
                  <c:v>-53.900809000000002</c:v>
                </c:pt>
                <c:pt idx="16929">
                  <c:v>-53.900809000000002</c:v>
                </c:pt>
                <c:pt idx="16930">
                  <c:v>-54.278852000000001</c:v>
                </c:pt>
                <c:pt idx="16931">
                  <c:v>-54.278852000000001</c:v>
                </c:pt>
                <c:pt idx="16932">
                  <c:v>-54.472191000000002</c:v>
                </c:pt>
                <c:pt idx="16933">
                  <c:v>-54.598016000000001</c:v>
                </c:pt>
                <c:pt idx="16934">
                  <c:v>-54.930083000000003</c:v>
                </c:pt>
                <c:pt idx="16935">
                  <c:v>-55.015565000000002</c:v>
                </c:pt>
                <c:pt idx="16936">
                  <c:v>-55.015565000000002</c:v>
                </c:pt>
                <c:pt idx="16937">
                  <c:v>-55.015565000000002</c:v>
                </c:pt>
                <c:pt idx="16938">
                  <c:v>-55.280853999999998</c:v>
                </c:pt>
                <c:pt idx="16939">
                  <c:v>-55.280853999999998</c:v>
                </c:pt>
                <c:pt idx="16940">
                  <c:v>-55.350275000000003</c:v>
                </c:pt>
                <c:pt idx="16941">
                  <c:v>-55.378183999999997</c:v>
                </c:pt>
                <c:pt idx="16942">
                  <c:v>-55.415731000000001</c:v>
                </c:pt>
                <c:pt idx="16943">
                  <c:v>-55.421337999999999</c:v>
                </c:pt>
                <c:pt idx="16944">
                  <c:v>-55.421337999999999</c:v>
                </c:pt>
                <c:pt idx="16945">
                  <c:v>-55.421337999999999</c:v>
                </c:pt>
                <c:pt idx="16946">
                  <c:v>-55.465496000000002</c:v>
                </c:pt>
                <c:pt idx="16947">
                  <c:v>-55.465496000000002</c:v>
                </c:pt>
                <c:pt idx="16948">
                  <c:v>-55.476478999999998</c:v>
                </c:pt>
                <c:pt idx="16949">
                  <c:v>-55.493028000000002</c:v>
                </c:pt>
                <c:pt idx="16950">
                  <c:v>-55.589461</c:v>
                </c:pt>
                <c:pt idx="16951">
                  <c:v>-55.637431999999997</c:v>
                </c:pt>
                <c:pt idx="16952">
                  <c:v>-55.637431999999997</c:v>
                </c:pt>
                <c:pt idx="16953">
                  <c:v>-55.637431999999997</c:v>
                </c:pt>
                <c:pt idx="16954">
                  <c:v>-55.863249000000003</c:v>
                </c:pt>
                <c:pt idx="16955">
                  <c:v>-55.863249000000003</c:v>
                </c:pt>
                <c:pt idx="16956">
                  <c:v>-55.973210999999999</c:v>
                </c:pt>
                <c:pt idx="16957">
                  <c:v>-56.050887000000003</c:v>
                </c:pt>
                <c:pt idx="16958">
                  <c:v>-56.338771999999999</c:v>
                </c:pt>
                <c:pt idx="16959">
                  <c:v>-56.444589999999998</c:v>
                </c:pt>
                <c:pt idx="16960">
                  <c:v>-56.444589999999998</c:v>
                </c:pt>
                <c:pt idx="16961">
                  <c:v>-56.444589999999998</c:v>
                </c:pt>
                <c:pt idx="16962">
                  <c:v>-56.839042999999997</c:v>
                </c:pt>
                <c:pt idx="16963">
                  <c:v>-56.839042999999997</c:v>
                </c:pt>
                <c:pt idx="16964">
                  <c:v>-56.995252000000001</c:v>
                </c:pt>
                <c:pt idx="16965">
                  <c:v>-57.097611000000001</c:v>
                </c:pt>
                <c:pt idx="16966">
                  <c:v>-57.375188000000001</c:v>
                </c:pt>
                <c:pt idx="16967">
                  <c:v>-57.459812999999997</c:v>
                </c:pt>
                <c:pt idx="16968">
                  <c:v>-57.459812999999997</c:v>
                </c:pt>
                <c:pt idx="16969">
                  <c:v>-57.756962999999999</c:v>
                </c:pt>
                <c:pt idx="16970">
                  <c:v>-57.756962999999999</c:v>
                </c:pt>
                <c:pt idx="16971">
                  <c:v>-57.756962999999999</c:v>
                </c:pt>
                <c:pt idx="16972">
                  <c:v>-57.864111999999999</c:v>
                </c:pt>
                <c:pt idx="16973">
                  <c:v>-57.930335999999997</c:v>
                </c:pt>
                <c:pt idx="16974">
                  <c:v>-58.129483999999998</c:v>
                </c:pt>
                <c:pt idx="16975">
                  <c:v>-58.187376</c:v>
                </c:pt>
                <c:pt idx="16976">
                  <c:v>-58.187376</c:v>
                </c:pt>
                <c:pt idx="16977">
                  <c:v>-58.389564</c:v>
                </c:pt>
                <c:pt idx="16978">
                  <c:v>-58.389564</c:v>
                </c:pt>
                <c:pt idx="16979">
                  <c:v>-58.389564</c:v>
                </c:pt>
                <c:pt idx="16980">
                  <c:v>-58.460273999999998</c:v>
                </c:pt>
                <c:pt idx="16981">
                  <c:v>-58.501800000000003</c:v>
                </c:pt>
                <c:pt idx="16982">
                  <c:v>-58.600344</c:v>
                </c:pt>
                <c:pt idx="16983">
                  <c:v>-58.624066999999997</c:v>
                </c:pt>
                <c:pt idx="16984">
                  <c:v>-58.624066999999997</c:v>
                </c:pt>
                <c:pt idx="16985">
                  <c:v>-58.698433000000001</c:v>
                </c:pt>
                <c:pt idx="16986">
                  <c:v>-58.698433000000001</c:v>
                </c:pt>
                <c:pt idx="16987">
                  <c:v>-58.698433000000001</c:v>
                </c:pt>
                <c:pt idx="16988">
                  <c:v>-58.705734</c:v>
                </c:pt>
                <c:pt idx="16989">
                  <c:v>-58.706822000000003</c:v>
                </c:pt>
                <c:pt idx="16990">
                  <c:v>-58.690520999999997</c:v>
                </c:pt>
                <c:pt idx="16991">
                  <c:v>-58.671523000000001</c:v>
                </c:pt>
                <c:pt idx="16992">
                  <c:v>-58.671523000000001</c:v>
                </c:pt>
                <c:pt idx="16993">
                  <c:v>-58.625174000000001</c:v>
                </c:pt>
                <c:pt idx="16994">
                  <c:v>-58.625174000000001</c:v>
                </c:pt>
                <c:pt idx="16995">
                  <c:v>-58.625174000000001</c:v>
                </c:pt>
                <c:pt idx="16996">
                  <c:v>-58.579915</c:v>
                </c:pt>
                <c:pt idx="16997">
                  <c:v>-58.552950000000003</c:v>
                </c:pt>
                <c:pt idx="16998">
                  <c:v>-58.468902999999997</c:v>
                </c:pt>
                <c:pt idx="16999">
                  <c:v>-58.442830000000001</c:v>
                </c:pt>
                <c:pt idx="17000">
                  <c:v>-58.442830000000001</c:v>
                </c:pt>
                <c:pt idx="17001">
                  <c:v>-58.299970999999999</c:v>
                </c:pt>
                <c:pt idx="17002">
                  <c:v>-58.299970999999999</c:v>
                </c:pt>
                <c:pt idx="17003">
                  <c:v>-58.299970999999999</c:v>
                </c:pt>
                <c:pt idx="17004">
                  <c:v>-58.259351000000002</c:v>
                </c:pt>
                <c:pt idx="17005">
                  <c:v>-58.239339000000001</c:v>
                </c:pt>
                <c:pt idx="17006">
                  <c:v>-58.219524</c:v>
                </c:pt>
                <c:pt idx="17007">
                  <c:v>-58.233350999999999</c:v>
                </c:pt>
                <c:pt idx="17008">
                  <c:v>-58.233350999999999</c:v>
                </c:pt>
                <c:pt idx="17009">
                  <c:v>-58.281860000000002</c:v>
                </c:pt>
                <c:pt idx="17010">
                  <c:v>-58.281860000000002</c:v>
                </c:pt>
                <c:pt idx="17011">
                  <c:v>-58.281860000000002</c:v>
                </c:pt>
                <c:pt idx="17012">
                  <c:v>-58.317562000000002</c:v>
                </c:pt>
                <c:pt idx="17013">
                  <c:v>-58.347180999999999</c:v>
                </c:pt>
                <c:pt idx="17014">
                  <c:v>-58.462105999999999</c:v>
                </c:pt>
                <c:pt idx="17015">
                  <c:v>-58.507089000000001</c:v>
                </c:pt>
                <c:pt idx="17016">
                  <c:v>-58.507089000000001</c:v>
                </c:pt>
                <c:pt idx="17017">
                  <c:v>-58.644081999999997</c:v>
                </c:pt>
                <c:pt idx="17018">
                  <c:v>-58.644081999999997</c:v>
                </c:pt>
                <c:pt idx="17019">
                  <c:v>-58.644081999999997</c:v>
                </c:pt>
                <c:pt idx="17020">
                  <c:v>-58.711938000000004</c:v>
                </c:pt>
                <c:pt idx="17021">
                  <c:v>-58.753670999999997</c:v>
                </c:pt>
                <c:pt idx="17022">
                  <c:v>-58.868935</c:v>
                </c:pt>
                <c:pt idx="17023">
                  <c:v>-58.901034000000003</c:v>
                </c:pt>
                <c:pt idx="17024">
                  <c:v>-58.901034000000003</c:v>
                </c:pt>
                <c:pt idx="17025">
                  <c:v>-58.980387999999998</c:v>
                </c:pt>
                <c:pt idx="17026">
                  <c:v>-58.980387999999998</c:v>
                </c:pt>
                <c:pt idx="17027">
                  <c:v>-58.980387999999998</c:v>
                </c:pt>
                <c:pt idx="17028">
                  <c:v>-59.0047</c:v>
                </c:pt>
                <c:pt idx="17029">
                  <c:v>-59.013697000000001</c:v>
                </c:pt>
                <c:pt idx="17030">
                  <c:v>-59.013624999999998</c:v>
                </c:pt>
                <c:pt idx="17031">
                  <c:v>-59.004252999999999</c:v>
                </c:pt>
                <c:pt idx="17032">
                  <c:v>-59.004252999999999</c:v>
                </c:pt>
                <c:pt idx="17033">
                  <c:v>-58.943328000000001</c:v>
                </c:pt>
                <c:pt idx="17034">
                  <c:v>-58.943328000000001</c:v>
                </c:pt>
                <c:pt idx="17035">
                  <c:v>-58.943328000000001</c:v>
                </c:pt>
                <c:pt idx="17036">
                  <c:v>-58.896678999999999</c:v>
                </c:pt>
                <c:pt idx="17037">
                  <c:v>-58.863793000000001</c:v>
                </c:pt>
                <c:pt idx="17038">
                  <c:v>-58.687911</c:v>
                </c:pt>
                <c:pt idx="17039">
                  <c:v>-58.501873000000003</c:v>
                </c:pt>
                <c:pt idx="17040">
                  <c:v>-58.501873000000003</c:v>
                </c:pt>
                <c:pt idx="17041">
                  <c:v>-58.501873000000003</c:v>
                </c:pt>
                <c:pt idx="17042">
                  <c:v>-58.406013999999999</c:v>
                </c:pt>
                <c:pt idx="17043">
                  <c:v>-58.344186000000001</c:v>
                </c:pt>
                <c:pt idx="17044">
                  <c:v>-58.280566</c:v>
                </c:pt>
                <c:pt idx="17045">
                  <c:v>-58.216880000000003</c:v>
                </c:pt>
                <c:pt idx="17046">
                  <c:v>-58.095508000000002</c:v>
                </c:pt>
                <c:pt idx="17047">
                  <c:v>-57.882764000000002</c:v>
                </c:pt>
                <c:pt idx="17048">
                  <c:v>-57.882764000000002</c:v>
                </c:pt>
                <c:pt idx="17049">
                  <c:v>-57.845883999999998</c:v>
                </c:pt>
                <c:pt idx="17050">
                  <c:v>-57.790185999999999</c:v>
                </c:pt>
                <c:pt idx="17051">
                  <c:v>-57.739469999999997</c:v>
                </c:pt>
                <c:pt idx="17052">
                  <c:v>-57.696911</c:v>
                </c:pt>
                <c:pt idx="17053">
                  <c:v>-57.658754000000002</c:v>
                </c:pt>
                <c:pt idx="17054">
                  <c:v>-57.604301999999997</c:v>
                </c:pt>
                <c:pt idx="17055">
                  <c:v>-57.532482000000002</c:v>
                </c:pt>
                <c:pt idx="17056">
                  <c:v>-57.532482000000002</c:v>
                </c:pt>
                <c:pt idx="17057">
                  <c:v>-57.529125000000001</c:v>
                </c:pt>
                <c:pt idx="17058">
                  <c:v>-57.527608999999998</c:v>
                </c:pt>
                <c:pt idx="17059">
                  <c:v>-57.534619999999997</c:v>
                </c:pt>
                <c:pt idx="17060">
                  <c:v>-57.550584000000001</c:v>
                </c:pt>
                <c:pt idx="17061">
                  <c:v>-57.575690999999999</c:v>
                </c:pt>
                <c:pt idx="17062">
                  <c:v>-57.651912000000003</c:v>
                </c:pt>
                <c:pt idx="17063">
                  <c:v>-57.805103000000003</c:v>
                </c:pt>
                <c:pt idx="17064">
                  <c:v>-57.805103000000003</c:v>
                </c:pt>
                <c:pt idx="17065">
                  <c:v>-57.844994999999997</c:v>
                </c:pt>
                <c:pt idx="17066">
                  <c:v>-57.91234</c:v>
                </c:pt>
                <c:pt idx="17067">
                  <c:v>-57.988036999999998</c:v>
                </c:pt>
                <c:pt idx="17068">
                  <c:v>-58.068218000000002</c:v>
                </c:pt>
                <c:pt idx="17069">
                  <c:v>-58.159295999999998</c:v>
                </c:pt>
                <c:pt idx="17070">
                  <c:v>-58.361457999999999</c:v>
                </c:pt>
                <c:pt idx="17071">
                  <c:v>-58.708728000000001</c:v>
                </c:pt>
                <c:pt idx="17072">
                  <c:v>-58.708728000000001</c:v>
                </c:pt>
                <c:pt idx="17073">
                  <c:v>-58.779198000000001</c:v>
                </c:pt>
                <c:pt idx="17074">
                  <c:v>-58.897860000000001</c:v>
                </c:pt>
                <c:pt idx="17075">
                  <c:v>-59.020778</c:v>
                </c:pt>
                <c:pt idx="17076">
                  <c:v>-59.147503</c:v>
                </c:pt>
                <c:pt idx="17077">
                  <c:v>-59.277597999999998</c:v>
                </c:pt>
                <c:pt idx="17078">
                  <c:v>-59.540266000000003</c:v>
                </c:pt>
                <c:pt idx="17079">
                  <c:v>-59.981771000000002</c:v>
                </c:pt>
                <c:pt idx="17080">
                  <c:v>-59.981771000000002</c:v>
                </c:pt>
                <c:pt idx="17081">
                  <c:v>-60.072108</c:v>
                </c:pt>
                <c:pt idx="17082">
                  <c:v>-60.204574000000001</c:v>
                </c:pt>
                <c:pt idx="17083">
                  <c:v>-60.342683000000001</c:v>
                </c:pt>
                <c:pt idx="17084">
                  <c:v>-60.479675999999998</c:v>
                </c:pt>
                <c:pt idx="17085">
                  <c:v>-60.614181000000002</c:v>
                </c:pt>
                <c:pt idx="17086">
                  <c:v>-60.875121999999998</c:v>
                </c:pt>
                <c:pt idx="17087">
                  <c:v>-61.283487000000001</c:v>
                </c:pt>
                <c:pt idx="17088">
                  <c:v>-61.283487000000001</c:v>
                </c:pt>
                <c:pt idx="17089">
                  <c:v>-61.355328</c:v>
                </c:pt>
                <c:pt idx="17090">
                  <c:v>-61.471488000000001</c:v>
                </c:pt>
                <c:pt idx="17091">
                  <c:v>-61.582312000000002</c:v>
                </c:pt>
                <c:pt idx="17092">
                  <c:v>-61.682828000000001</c:v>
                </c:pt>
                <c:pt idx="17093">
                  <c:v>-61.781768999999997</c:v>
                </c:pt>
                <c:pt idx="17094">
                  <c:v>-61.960222000000002</c:v>
                </c:pt>
                <c:pt idx="17095">
                  <c:v>-61.960222000000002</c:v>
                </c:pt>
                <c:pt idx="17096">
                  <c:v>-61.960222000000002</c:v>
                </c:pt>
                <c:pt idx="17097">
                  <c:v>-62.215755000000001</c:v>
                </c:pt>
                <c:pt idx="17098">
                  <c:v>-62.215755000000001</c:v>
                </c:pt>
                <c:pt idx="17099">
                  <c:v>-62.215755000000001</c:v>
                </c:pt>
                <c:pt idx="17100">
                  <c:v>-62.260049000000002</c:v>
                </c:pt>
                <c:pt idx="17101">
                  <c:v>-62.324902000000002</c:v>
                </c:pt>
                <c:pt idx="17102">
                  <c:v>-62.508642999999999</c:v>
                </c:pt>
                <c:pt idx="17103">
                  <c:v>-62.508642999999999</c:v>
                </c:pt>
                <c:pt idx="17104">
                  <c:v>-62.536751000000002</c:v>
                </c:pt>
                <c:pt idx="17105">
                  <c:v>-62.536751000000002</c:v>
                </c:pt>
                <c:pt idx="17106">
                  <c:v>-62.59601</c:v>
                </c:pt>
                <c:pt idx="17107">
                  <c:v>-62.59601</c:v>
                </c:pt>
                <c:pt idx="17108">
                  <c:v>-62.605423000000002</c:v>
                </c:pt>
                <c:pt idx="17109">
                  <c:v>-62.611578000000002</c:v>
                </c:pt>
                <c:pt idx="17110">
                  <c:v>-62.567971</c:v>
                </c:pt>
                <c:pt idx="17111">
                  <c:v>-62.567971</c:v>
                </c:pt>
                <c:pt idx="17112">
                  <c:v>-62.539019000000003</c:v>
                </c:pt>
                <c:pt idx="17113">
                  <c:v>-62.539019000000003</c:v>
                </c:pt>
                <c:pt idx="17114">
                  <c:v>-62.404932000000002</c:v>
                </c:pt>
                <c:pt idx="17115">
                  <c:v>-62.404932000000002</c:v>
                </c:pt>
                <c:pt idx="17116">
                  <c:v>-62.380113000000001</c:v>
                </c:pt>
                <c:pt idx="17117">
                  <c:v>-62.326630000000002</c:v>
                </c:pt>
                <c:pt idx="17118">
                  <c:v>-62.021563999999998</c:v>
                </c:pt>
                <c:pt idx="17119">
                  <c:v>-62.021563999999998</c:v>
                </c:pt>
                <c:pt idx="17120">
                  <c:v>-61.919992999999998</c:v>
                </c:pt>
                <c:pt idx="17121">
                  <c:v>-61.919992999999998</c:v>
                </c:pt>
                <c:pt idx="17122">
                  <c:v>-61.535103999999997</c:v>
                </c:pt>
                <c:pt idx="17123">
                  <c:v>-61.535103999999997</c:v>
                </c:pt>
                <c:pt idx="17124">
                  <c:v>-61.465814999999999</c:v>
                </c:pt>
                <c:pt idx="17125">
                  <c:v>-61.338124000000001</c:v>
                </c:pt>
                <c:pt idx="17126">
                  <c:v>-60.613444999999999</c:v>
                </c:pt>
                <c:pt idx="17127">
                  <c:v>-60.613444999999999</c:v>
                </c:pt>
                <c:pt idx="17128">
                  <c:v>-59.718623000000001</c:v>
                </c:pt>
                <c:pt idx="17129">
                  <c:v>-59.718623000000001</c:v>
                </c:pt>
                <c:pt idx="17130">
                  <c:v>-59.633279999999999</c:v>
                </c:pt>
                <c:pt idx="17131">
                  <c:v>-59.474950999999997</c:v>
                </c:pt>
                <c:pt idx="17132">
                  <c:v>-59.307392999999998</c:v>
                </c:pt>
                <c:pt idx="17133">
                  <c:v>-59.147153000000003</c:v>
                </c:pt>
                <c:pt idx="17134">
                  <c:v>-57.514138000000003</c:v>
                </c:pt>
                <c:pt idx="17135">
                  <c:v>-57.358094999999999</c:v>
                </c:pt>
                <c:pt idx="17136">
                  <c:v>-57.358094999999999</c:v>
                </c:pt>
                <c:pt idx="17137">
                  <c:v>-57.203769000000001</c:v>
                </c:pt>
                <c:pt idx="17138">
                  <c:v>-57.051091999999997</c:v>
                </c:pt>
                <c:pt idx="17139">
                  <c:v>-57.051091999999997</c:v>
                </c:pt>
                <c:pt idx="17140">
                  <c:v>-56.534070999999997</c:v>
                </c:pt>
                <c:pt idx="17141">
                  <c:v>-56.534070999999997</c:v>
                </c:pt>
                <c:pt idx="17142">
                  <c:v>-56.016433999999997</c:v>
                </c:pt>
                <c:pt idx="17143">
                  <c:v>-56.016433999999997</c:v>
                </c:pt>
                <c:pt idx="17144">
                  <c:v>-55.880201</c:v>
                </c:pt>
                <c:pt idx="17145">
                  <c:v>-55.749034000000002</c:v>
                </c:pt>
                <c:pt idx="17146">
                  <c:v>-55.623351999999997</c:v>
                </c:pt>
                <c:pt idx="17147">
                  <c:v>-55.623351999999997</c:v>
                </c:pt>
                <c:pt idx="17148">
                  <c:v>-55.206969000000001</c:v>
                </c:pt>
                <c:pt idx="17149">
                  <c:v>-55.206969000000001</c:v>
                </c:pt>
                <c:pt idx="17150">
                  <c:v>-54.835709000000001</c:v>
                </c:pt>
                <c:pt idx="17151">
                  <c:v>-54.835709000000001</c:v>
                </c:pt>
                <c:pt idx="17152">
                  <c:v>-54.744197999999997</c:v>
                </c:pt>
                <c:pt idx="17153">
                  <c:v>-54.657662999999999</c:v>
                </c:pt>
                <c:pt idx="17154">
                  <c:v>-54.579796999999999</c:v>
                </c:pt>
                <c:pt idx="17155">
                  <c:v>-54.579796999999999</c:v>
                </c:pt>
                <c:pt idx="17156">
                  <c:v>-54.301307999999999</c:v>
                </c:pt>
                <c:pt idx="17157">
                  <c:v>-54.301307999999999</c:v>
                </c:pt>
                <c:pt idx="17158">
                  <c:v>-54.050624999999997</c:v>
                </c:pt>
                <c:pt idx="17159">
                  <c:v>-54.050624999999997</c:v>
                </c:pt>
                <c:pt idx="17160">
                  <c:v>-53.989857000000001</c:v>
                </c:pt>
                <c:pt idx="17161">
                  <c:v>-53.927771999999997</c:v>
                </c:pt>
                <c:pt idx="17162">
                  <c:v>-53.867297000000001</c:v>
                </c:pt>
                <c:pt idx="17163">
                  <c:v>-53.867297000000001</c:v>
                </c:pt>
                <c:pt idx="17164">
                  <c:v>-53.650098</c:v>
                </c:pt>
                <c:pt idx="17165">
                  <c:v>-53.650098</c:v>
                </c:pt>
                <c:pt idx="17166">
                  <c:v>-53.284385999999998</c:v>
                </c:pt>
                <c:pt idx="17167">
                  <c:v>-53.284385999999998</c:v>
                </c:pt>
                <c:pt idx="17168">
                  <c:v>-53.284385999999998</c:v>
                </c:pt>
                <c:pt idx="17169">
                  <c:v>-53.104528999999999</c:v>
                </c:pt>
                <c:pt idx="17170">
                  <c:v>-53.104528999999999</c:v>
                </c:pt>
                <c:pt idx="17171">
                  <c:v>-53.080218000000002</c:v>
                </c:pt>
                <c:pt idx="17172">
                  <c:v>-53.005699</c:v>
                </c:pt>
                <c:pt idx="17173">
                  <c:v>-52.978205000000003</c:v>
                </c:pt>
                <c:pt idx="17174">
                  <c:v>-52.943759</c:v>
                </c:pt>
                <c:pt idx="17175">
                  <c:v>-52.943759</c:v>
                </c:pt>
                <c:pt idx="17176">
                  <c:v>-52.943759</c:v>
                </c:pt>
                <c:pt idx="17177">
                  <c:v>-52.947132000000003</c:v>
                </c:pt>
                <c:pt idx="17178">
                  <c:v>-52.947132000000003</c:v>
                </c:pt>
                <c:pt idx="17179">
                  <c:v>-52.956826999999997</c:v>
                </c:pt>
                <c:pt idx="17180">
                  <c:v>-53.002912000000002</c:v>
                </c:pt>
                <c:pt idx="17181">
                  <c:v>-53.036600999999997</c:v>
                </c:pt>
                <c:pt idx="17182">
                  <c:v>-53.171661</c:v>
                </c:pt>
                <c:pt idx="17183">
                  <c:v>-53.171661</c:v>
                </c:pt>
                <c:pt idx="17184">
                  <c:v>-53.171661</c:v>
                </c:pt>
                <c:pt idx="17185">
                  <c:v>-53.171661</c:v>
                </c:pt>
                <c:pt idx="17186">
                  <c:v>-53.340305000000001</c:v>
                </c:pt>
                <c:pt idx="17187">
                  <c:v>-53.340305000000001</c:v>
                </c:pt>
                <c:pt idx="17188">
                  <c:v>-53.340305000000001</c:v>
                </c:pt>
                <c:pt idx="17189">
                  <c:v>-53.374417000000001</c:v>
                </c:pt>
                <c:pt idx="17190">
                  <c:v>-53.584029000000001</c:v>
                </c:pt>
                <c:pt idx="17191">
                  <c:v>-53.624169000000002</c:v>
                </c:pt>
                <c:pt idx="17192">
                  <c:v>-53.658814</c:v>
                </c:pt>
                <c:pt idx="17193">
                  <c:v>-53.658814</c:v>
                </c:pt>
                <c:pt idx="17194">
                  <c:v>-53.658814</c:v>
                </c:pt>
                <c:pt idx="17195">
                  <c:v>-53.658814</c:v>
                </c:pt>
                <c:pt idx="17196">
                  <c:v>-53.742780000000003</c:v>
                </c:pt>
                <c:pt idx="17197">
                  <c:v>-53.742780000000003</c:v>
                </c:pt>
                <c:pt idx="17198">
                  <c:v>-53.764668</c:v>
                </c:pt>
                <c:pt idx="17199">
                  <c:v>-53.753917999999999</c:v>
                </c:pt>
                <c:pt idx="17200">
                  <c:v>-53.732934999999998</c:v>
                </c:pt>
                <c:pt idx="17201">
                  <c:v>-53.701949999999997</c:v>
                </c:pt>
                <c:pt idx="17202">
                  <c:v>-53.662036000000001</c:v>
                </c:pt>
                <c:pt idx="17203">
                  <c:v>-53.662036000000001</c:v>
                </c:pt>
                <c:pt idx="17204">
                  <c:v>-53.662036000000001</c:v>
                </c:pt>
                <c:pt idx="17205">
                  <c:v>-53.486154999999997</c:v>
                </c:pt>
                <c:pt idx="17206">
                  <c:v>-53.315327000000003</c:v>
                </c:pt>
                <c:pt idx="17207">
                  <c:v>-53.240254999999998</c:v>
                </c:pt>
                <c:pt idx="17208">
                  <c:v>-53.155945000000003</c:v>
                </c:pt>
                <c:pt idx="17209">
                  <c:v>-53.067397999999997</c:v>
                </c:pt>
                <c:pt idx="17210">
                  <c:v>-52.975178999999997</c:v>
                </c:pt>
                <c:pt idx="17211">
                  <c:v>-52.975178999999997</c:v>
                </c:pt>
                <c:pt idx="17212">
                  <c:v>-52.975178999999997</c:v>
                </c:pt>
                <c:pt idx="17213">
                  <c:v>-52.644525000000002</c:v>
                </c:pt>
                <c:pt idx="17214">
                  <c:v>-52.403224999999999</c:v>
                </c:pt>
                <c:pt idx="17215">
                  <c:v>-52.314221000000003</c:v>
                </c:pt>
                <c:pt idx="17216">
                  <c:v>-52.235039</c:v>
                </c:pt>
                <c:pt idx="17217">
                  <c:v>-52.159444999999998</c:v>
                </c:pt>
                <c:pt idx="17218">
                  <c:v>-52.092467999999997</c:v>
                </c:pt>
                <c:pt idx="17219">
                  <c:v>-52.092467999999997</c:v>
                </c:pt>
                <c:pt idx="17220">
                  <c:v>-52.092467999999997</c:v>
                </c:pt>
                <c:pt idx="17221">
                  <c:v>-51.883471999999998</c:v>
                </c:pt>
                <c:pt idx="17222">
                  <c:v>-51.800694999999997</c:v>
                </c:pt>
                <c:pt idx="17223">
                  <c:v>-51.788561000000001</c:v>
                </c:pt>
                <c:pt idx="17224">
                  <c:v>-51.787812000000002</c:v>
                </c:pt>
                <c:pt idx="17225">
                  <c:v>-51.797403000000003</c:v>
                </c:pt>
                <c:pt idx="17226">
                  <c:v>-51.816321000000002</c:v>
                </c:pt>
                <c:pt idx="17227">
                  <c:v>-51.816321000000002</c:v>
                </c:pt>
                <c:pt idx="17228">
                  <c:v>-51.816321000000002</c:v>
                </c:pt>
                <c:pt idx="17229">
                  <c:v>-51.893309000000002</c:v>
                </c:pt>
                <c:pt idx="17230">
                  <c:v>-52.013477000000002</c:v>
                </c:pt>
                <c:pt idx="17231">
                  <c:v>-52.070028000000001</c:v>
                </c:pt>
                <c:pt idx="17232">
                  <c:v>-52.131197</c:v>
                </c:pt>
                <c:pt idx="17233">
                  <c:v>-52.195895</c:v>
                </c:pt>
                <c:pt idx="17234">
                  <c:v>-52.260069000000001</c:v>
                </c:pt>
                <c:pt idx="17235">
                  <c:v>-52.260069000000001</c:v>
                </c:pt>
                <c:pt idx="17236">
                  <c:v>-52.260069000000001</c:v>
                </c:pt>
                <c:pt idx="17237">
                  <c:v>-52.472048999999998</c:v>
                </c:pt>
                <c:pt idx="17238">
                  <c:v>-52.648434000000002</c:v>
                </c:pt>
                <c:pt idx="17239">
                  <c:v>-52.711328999999999</c:v>
                </c:pt>
                <c:pt idx="17240">
                  <c:v>-52.770591000000003</c:v>
                </c:pt>
                <c:pt idx="17241">
                  <c:v>-52.826036999999999</c:v>
                </c:pt>
                <c:pt idx="17242">
                  <c:v>-52.877375999999998</c:v>
                </c:pt>
                <c:pt idx="17243">
                  <c:v>-52.877375999999998</c:v>
                </c:pt>
                <c:pt idx="17244">
                  <c:v>-52.877375999999998</c:v>
                </c:pt>
                <c:pt idx="17245">
                  <c:v>-53.020735000000002</c:v>
                </c:pt>
                <c:pt idx="17246">
                  <c:v>-53.119231999999997</c:v>
                </c:pt>
                <c:pt idx="17247">
                  <c:v>-53.149428</c:v>
                </c:pt>
                <c:pt idx="17248">
                  <c:v>-53.176022000000003</c:v>
                </c:pt>
                <c:pt idx="17249">
                  <c:v>-53.199305000000003</c:v>
                </c:pt>
                <c:pt idx="17250">
                  <c:v>-53.219608999999998</c:v>
                </c:pt>
                <c:pt idx="17251">
                  <c:v>-53.219608999999998</c:v>
                </c:pt>
                <c:pt idx="17252">
                  <c:v>-53.219608999999998</c:v>
                </c:pt>
                <c:pt idx="17253">
                  <c:v>-53.290528000000002</c:v>
                </c:pt>
                <c:pt idx="17254">
                  <c:v>-53.326573000000003</c:v>
                </c:pt>
                <c:pt idx="17255">
                  <c:v>-53.338009999999997</c:v>
                </c:pt>
                <c:pt idx="17256">
                  <c:v>-53.349187000000001</c:v>
                </c:pt>
                <c:pt idx="17257">
                  <c:v>-53.360295999999998</c:v>
                </c:pt>
                <c:pt idx="17258">
                  <c:v>-53.371549000000002</c:v>
                </c:pt>
                <c:pt idx="17259">
                  <c:v>-53.371549000000002</c:v>
                </c:pt>
                <c:pt idx="17260">
                  <c:v>-53.371549000000002</c:v>
                </c:pt>
                <c:pt idx="17261">
                  <c:v>-53.397438000000001</c:v>
                </c:pt>
                <c:pt idx="17262">
                  <c:v>-53.434396999999997</c:v>
                </c:pt>
                <c:pt idx="17263">
                  <c:v>-53.449278999999997</c:v>
                </c:pt>
                <c:pt idx="17264">
                  <c:v>-53.465009999999999</c:v>
                </c:pt>
                <c:pt idx="17265">
                  <c:v>-53.481566999999998</c:v>
                </c:pt>
                <c:pt idx="17266">
                  <c:v>-53.498961999999999</c:v>
                </c:pt>
                <c:pt idx="17267">
                  <c:v>-53.498961999999999</c:v>
                </c:pt>
                <c:pt idx="17268">
                  <c:v>-53.498961999999999</c:v>
                </c:pt>
                <c:pt idx="17269">
                  <c:v>-53.546005999999998</c:v>
                </c:pt>
                <c:pt idx="17270">
                  <c:v>-53.597997999999997</c:v>
                </c:pt>
                <c:pt idx="17271">
                  <c:v>-53.617905999999998</c:v>
                </c:pt>
                <c:pt idx="17272">
                  <c:v>-53.637963999999997</c:v>
                </c:pt>
                <c:pt idx="17273">
                  <c:v>-53.658065000000001</c:v>
                </c:pt>
                <c:pt idx="17274">
                  <c:v>-53.677352999999997</c:v>
                </c:pt>
                <c:pt idx="17275">
                  <c:v>-53.677352999999997</c:v>
                </c:pt>
                <c:pt idx="17276">
                  <c:v>-53.677352999999997</c:v>
                </c:pt>
                <c:pt idx="17277">
                  <c:v>-53.729351999999999</c:v>
                </c:pt>
                <c:pt idx="17278">
                  <c:v>-53.779800000000002</c:v>
                </c:pt>
                <c:pt idx="17279">
                  <c:v>-53.796995000000003</c:v>
                </c:pt>
                <c:pt idx="17280">
                  <c:v>-53.813554000000003</c:v>
                </c:pt>
                <c:pt idx="17281">
                  <c:v>-53.828991000000002</c:v>
                </c:pt>
                <c:pt idx="17282">
                  <c:v>-53.844253999999999</c:v>
                </c:pt>
                <c:pt idx="17283">
                  <c:v>-53.844253999999999</c:v>
                </c:pt>
                <c:pt idx="17284">
                  <c:v>-53.844253999999999</c:v>
                </c:pt>
                <c:pt idx="17285">
                  <c:v>-53.880271</c:v>
                </c:pt>
                <c:pt idx="17286">
                  <c:v>-53.916679000000002</c:v>
                </c:pt>
                <c:pt idx="17287">
                  <c:v>-53.928355000000003</c:v>
                </c:pt>
                <c:pt idx="17288">
                  <c:v>-53.939743999999997</c:v>
                </c:pt>
                <c:pt idx="17289">
                  <c:v>-53.950361000000001</c:v>
                </c:pt>
                <c:pt idx="17290">
                  <c:v>-53.960425999999998</c:v>
                </c:pt>
                <c:pt idx="17291">
                  <c:v>-53.960425999999998</c:v>
                </c:pt>
                <c:pt idx="17292">
                  <c:v>-53.960425999999998</c:v>
                </c:pt>
                <c:pt idx="17293">
                  <c:v>-53.980082000000003</c:v>
                </c:pt>
                <c:pt idx="17294">
                  <c:v>-54.018180000000001</c:v>
                </c:pt>
                <c:pt idx="17295">
                  <c:v>-54.024711000000003</c:v>
                </c:pt>
                <c:pt idx="17296">
                  <c:v>-54.030805999999998</c:v>
                </c:pt>
                <c:pt idx="17297">
                  <c:v>-54.030805999999998</c:v>
                </c:pt>
                <c:pt idx="17298">
                  <c:v>-54.030805999999998</c:v>
                </c:pt>
                <c:pt idx="17299">
                  <c:v>-54.037576999999999</c:v>
                </c:pt>
                <c:pt idx="17300">
                  <c:v>-54.037576999999999</c:v>
                </c:pt>
                <c:pt idx="17301">
                  <c:v>-54.047147000000002</c:v>
                </c:pt>
                <c:pt idx="17302">
                  <c:v>-54.058719000000004</c:v>
                </c:pt>
                <c:pt idx="17303">
                  <c:v>-54.061748999999999</c:v>
                </c:pt>
                <c:pt idx="17304">
                  <c:v>-54.064568999999999</c:v>
                </c:pt>
                <c:pt idx="17305">
                  <c:v>-54.064568999999999</c:v>
                </c:pt>
                <c:pt idx="17306">
                  <c:v>-54.064568999999999</c:v>
                </c:pt>
                <c:pt idx="17307">
                  <c:v>-54.062235000000001</c:v>
                </c:pt>
                <c:pt idx="17308">
                  <c:v>-54.062235000000001</c:v>
                </c:pt>
                <c:pt idx="17309">
                  <c:v>-54.067732999999997</c:v>
                </c:pt>
                <c:pt idx="17310">
                  <c:v>-54.074784000000001</c:v>
                </c:pt>
                <c:pt idx="17311">
                  <c:v>-54.077519000000002</c:v>
                </c:pt>
                <c:pt idx="17312">
                  <c:v>-54.080565</c:v>
                </c:pt>
                <c:pt idx="17313">
                  <c:v>-54.080565</c:v>
                </c:pt>
                <c:pt idx="17314">
                  <c:v>-54.080565</c:v>
                </c:pt>
                <c:pt idx="17315">
                  <c:v>-54.080827999999997</c:v>
                </c:pt>
                <c:pt idx="17316">
                  <c:v>-54.080827999999997</c:v>
                </c:pt>
                <c:pt idx="17317">
                  <c:v>-54.088558999999997</c:v>
                </c:pt>
                <c:pt idx="17318">
                  <c:v>-54.102761000000001</c:v>
                </c:pt>
                <c:pt idx="17319">
                  <c:v>-54.108356999999998</c:v>
                </c:pt>
                <c:pt idx="17320">
                  <c:v>-54.114361000000002</c:v>
                </c:pt>
                <c:pt idx="17321">
                  <c:v>-54.114361000000002</c:v>
                </c:pt>
                <c:pt idx="17322">
                  <c:v>-54.114361000000002</c:v>
                </c:pt>
                <c:pt idx="17323">
                  <c:v>-54.125149</c:v>
                </c:pt>
                <c:pt idx="17324">
                  <c:v>-54.125149</c:v>
                </c:pt>
                <c:pt idx="17325">
                  <c:v>-54.138294999999999</c:v>
                </c:pt>
                <c:pt idx="17326">
                  <c:v>-54.161433000000002</c:v>
                </c:pt>
                <c:pt idx="17327">
                  <c:v>-54.169400000000003</c:v>
                </c:pt>
                <c:pt idx="17328">
                  <c:v>-54.177708000000003</c:v>
                </c:pt>
                <c:pt idx="17329">
                  <c:v>-54.177708000000003</c:v>
                </c:pt>
                <c:pt idx="17330">
                  <c:v>-54.177708000000003</c:v>
                </c:pt>
                <c:pt idx="17331">
                  <c:v>-54.195003</c:v>
                </c:pt>
                <c:pt idx="17332">
                  <c:v>-54.195003</c:v>
                </c:pt>
                <c:pt idx="17333">
                  <c:v>-54.210830999999999</c:v>
                </c:pt>
                <c:pt idx="17334">
                  <c:v>-54.239185999999997</c:v>
                </c:pt>
                <c:pt idx="17335">
                  <c:v>-54.249175000000001</c:v>
                </c:pt>
                <c:pt idx="17336">
                  <c:v>-54.259399999999999</c:v>
                </c:pt>
                <c:pt idx="17337">
                  <c:v>-54.259399999999999</c:v>
                </c:pt>
                <c:pt idx="17338">
                  <c:v>-54.259399999999999</c:v>
                </c:pt>
                <c:pt idx="17339">
                  <c:v>-54.283138000000001</c:v>
                </c:pt>
                <c:pt idx="17340">
                  <c:v>-54.283138000000001</c:v>
                </c:pt>
                <c:pt idx="17341">
                  <c:v>-54.301983</c:v>
                </c:pt>
                <c:pt idx="17342">
                  <c:v>-54.335016000000003</c:v>
                </c:pt>
                <c:pt idx="17343">
                  <c:v>-54.346538000000002</c:v>
                </c:pt>
                <c:pt idx="17344">
                  <c:v>-54.358240000000002</c:v>
                </c:pt>
                <c:pt idx="17345">
                  <c:v>-54.358240000000002</c:v>
                </c:pt>
                <c:pt idx="17346">
                  <c:v>-54.358240000000002</c:v>
                </c:pt>
                <c:pt idx="17347">
                  <c:v>-54.358240000000002</c:v>
                </c:pt>
                <c:pt idx="17348">
                  <c:v>-54.386825999999999</c:v>
                </c:pt>
                <c:pt idx="17349">
                  <c:v>-54.386825999999999</c:v>
                </c:pt>
                <c:pt idx="17350">
                  <c:v>-54.408681999999999</c:v>
                </c:pt>
                <c:pt idx="17351">
                  <c:v>-54.421576000000002</c:v>
                </c:pt>
                <c:pt idx="17352">
                  <c:v>-54.434901000000004</c:v>
                </c:pt>
                <c:pt idx="17353">
                  <c:v>-54.448343999999999</c:v>
                </c:pt>
                <c:pt idx="17354">
                  <c:v>-54.462795</c:v>
                </c:pt>
                <c:pt idx="17355">
                  <c:v>-54.477943000000003</c:v>
                </c:pt>
                <c:pt idx="17356">
                  <c:v>-54.477943000000003</c:v>
                </c:pt>
                <c:pt idx="17357">
                  <c:v>-54.519258000000001</c:v>
                </c:pt>
                <c:pt idx="17358">
                  <c:v>-54.549132999999998</c:v>
                </c:pt>
                <c:pt idx="17359">
                  <c:v>-54.567936000000003</c:v>
                </c:pt>
                <c:pt idx="17360">
                  <c:v>-54.587826999999997</c:v>
                </c:pt>
                <c:pt idx="17361">
                  <c:v>-54.608846999999997</c:v>
                </c:pt>
                <c:pt idx="17362">
                  <c:v>-54.629997000000003</c:v>
                </c:pt>
                <c:pt idx="17363">
                  <c:v>-54.653333000000003</c:v>
                </c:pt>
                <c:pt idx="17364">
                  <c:v>-54.653333000000003</c:v>
                </c:pt>
                <c:pt idx="17365">
                  <c:v>-54.723067</c:v>
                </c:pt>
                <c:pt idx="17366">
                  <c:v>-54.766475</c:v>
                </c:pt>
                <c:pt idx="17367">
                  <c:v>-54.79336</c:v>
                </c:pt>
                <c:pt idx="17368">
                  <c:v>-54.821359000000001</c:v>
                </c:pt>
                <c:pt idx="17369">
                  <c:v>-54.850023</c:v>
                </c:pt>
                <c:pt idx="17370">
                  <c:v>-54.879226000000003</c:v>
                </c:pt>
                <c:pt idx="17371">
                  <c:v>-54.907733999999998</c:v>
                </c:pt>
                <c:pt idx="17372">
                  <c:v>-54.907733999999998</c:v>
                </c:pt>
                <c:pt idx="17373">
                  <c:v>-54.995925</c:v>
                </c:pt>
                <c:pt idx="17374">
                  <c:v>-55.045875000000002</c:v>
                </c:pt>
                <c:pt idx="17375">
                  <c:v>-55.075406000000001</c:v>
                </c:pt>
                <c:pt idx="17376">
                  <c:v>-55.105058999999997</c:v>
                </c:pt>
                <c:pt idx="17377">
                  <c:v>-55.134354000000002</c:v>
                </c:pt>
                <c:pt idx="17378">
                  <c:v>-55.163187000000001</c:v>
                </c:pt>
                <c:pt idx="17379">
                  <c:v>-55.190466999999998</c:v>
                </c:pt>
                <c:pt idx="17380">
                  <c:v>-55.190466999999998</c:v>
                </c:pt>
                <c:pt idx="17381">
                  <c:v>-55.315494000000001</c:v>
                </c:pt>
                <c:pt idx="17382">
                  <c:v>-55.356720000000003</c:v>
                </c:pt>
                <c:pt idx="17383">
                  <c:v>-55.381343000000001</c:v>
                </c:pt>
                <c:pt idx="17384">
                  <c:v>-55.405104999999999</c:v>
                </c:pt>
                <c:pt idx="17385">
                  <c:v>-55.427202000000001</c:v>
                </c:pt>
                <c:pt idx="17386">
                  <c:v>-55.448833</c:v>
                </c:pt>
                <c:pt idx="17387">
                  <c:v>-55.469605000000001</c:v>
                </c:pt>
                <c:pt idx="17388">
                  <c:v>-55.469605000000001</c:v>
                </c:pt>
                <c:pt idx="17389">
                  <c:v>-55.523484000000003</c:v>
                </c:pt>
                <c:pt idx="17390">
                  <c:v>-55.555003999999997</c:v>
                </c:pt>
                <c:pt idx="17391">
                  <c:v>-55.572156999999997</c:v>
                </c:pt>
                <c:pt idx="17392">
                  <c:v>-55.588634999999996</c:v>
                </c:pt>
                <c:pt idx="17393">
                  <c:v>-55.604512</c:v>
                </c:pt>
                <c:pt idx="17394">
                  <c:v>-55.619394999999997</c:v>
                </c:pt>
                <c:pt idx="17395">
                  <c:v>-55.634296999999997</c:v>
                </c:pt>
                <c:pt idx="17396">
                  <c:v>-55.634296999999997</c:v>
                </c:pt>
                <c:pt idx="17397">
                  <c:v>-55.669915000000003</c:v>
                </c:pt>
                <c:pt idx="17398">
                  <c:v>-55.692104</c:v>
                </c:pt>
                <c:pt idx="17399">
                  <c:v>-55.704051999999997</c:v>
                </c:pt>
                <c:pt idx="17400">
                  <c:v>-55.715690000000002</c:v>
                </c:pt>
                <c:pt idx="17401">
                  <c:v>-55.726571</c:v>
                </c:pt>
                <c:pt idx="17402">
                  <c:v>-55.737288999999997</c:v>
                </c:pt>
                <c:pt idx="17403">
                  <c:v>-55.747506000000001</c:v>
                </c:pt>
                <c:pt idx="17404">
                  <c:v>-55.747506000000001</c:v>
                </c:pt>
                <c:pt idx="17405">
                  <c:v>-55.768137000000003</c:v>
                </c:pt>
                <c:pt idx="17406">
                  <c:v>-55.789752999999997</c:v>
                </c:pt>
                <c:pt idx="17407">
                  <c:v>-55.789752999999997</c:v>
                </c:pt>
                <c:pt idx="17408">
                  <c:v>-55.795653000000001</c:v>
                </c:pt>
                <c:pt idx="17409">
                  <c:v>-55.800379</c:v>
                </c:pt>
                <c:pt idx="17410">
                  <c:v>-55.803820000000002</c:v>
                </c:pt>
                <c:pt idx="17411">
                  <c:v>-55.805897999999999</c:v>
                </c:pt>
                <c:pt idx="17412">
                  <c:v>-55.805897999999999</c:v>
                </c:pt>
                <c:pt idx="17413">
                  <c:v>-55.795200000000001</c:v>
                </c:pt>
                <c:pt idx="17414">
                  <c:v>-55.788927999999999</c:v>
                </c:pt>
                <c:pt idx="17415">
                  <c:v>-55.788927999999999</c:v>
                </c:pt>
                <c:pt idx="17416">
                  <c:v>-55.782986999999999</c:v>
                </c:pt>
                <c:pt idx="17417">
                  <c:v>-55.775584000000002</c:v>
                </c:pt>
                <c:pt idx="17418">
                  <c:v>-55.766736000000002</c:v>
                </c:pt>
                <c:pt idx="17419">
                  <c:v>-55.756458000000002</c:v>
                </c:pt>
                <c:pt idx="17420">
                  <c:v>-55.756458000000002</c:v>
                </c:pt>
                <c:pt idx="17421">
                  <c:v>-55.702530000000003</c:v>
                </c:pt>
                <c:pt idx="17422">
                  <c:v>-55.63212</c:v>
                </c:pt>
                <c:pt idx="17423">
                  <c:v>-55.63212</c:v>
                </c:pt>
                <c:pt idx="17424">
                  <c:v>-55.613577999999997</c:v>
                </c:pt>
                <c:pt idx="17425">
                  <c:v>-55.592782999999997</c:v>
                </c:pt>
                <c:pt idx="17426">
                  <c:v>-55.592782999999997</c:v>
                </c:pt>
                <c:pt idx="17427">
                  <c:v>-55.500132000000001</c:v>
                </c:pt>
                <c:pt idx="17428">
                  <c:v>-55.500132000000001</c:v>
                </c:pt>
                <c:pt idx="17429">
                  <c:v>-55.489348999999997</c:v>
                </c:pt>
                <c:pt idx="17430">
                  <c:v>-55.402648999999997</c:v>
                </c:pt>
                <c:pt idx="17431">
                  <c:v>-55.402648999999997</c:v>
                </c:pt>
                <c:pt idx="17432">
                  <c:v>-55.382409000000003</c:v>
                </c:pt>
                <c:pt idx="17433">
                  <c:v>-55.363723</c:v>
                </c:pt>
                <c:pt idx="17434">
                  <c:v>-55.363723</c:v>
                </c:pt>
                <c:pt idx="17435">
                  <c:v>-55.280622000000001</c:v>
                </c:pt>
                <c:pt idx="17436">
                  <c:v>-55.280622000000001</c:v>
                </c:pt>
                <c:pt idx="17437">
                  <c:v>-55.277301999999999</c:v>
                </c:pt>
                <c:pt idx="17438">
                  <c:v>-55.246566999999999</c:v>
                </c:pt>
                <c:pt idx="17439">
                  <c:v>-55.246566999999999</c:v>
                </c:pt>
                <c:pt idx="17440">
                  <c:v>-55.245615000000001</c:v>
                </c:pt>
                <c:pt idx="17441">
                  <c:v>-55.246017999999999</c:v>
                </c:pt>
                <c:pt idx="17442">
                  <c:v>-55.246017999999999</c:v>
                </c:pt>
                <c:pt idx="17443">
                  <c:v>-55.217571</c:v>
                </c:pt>
                <c:pt idx="17444">
                  <c:v>-55.217571</c:v>
                </c:pt>
                <c:pt idx="17445">
                  <c:v>-55.226137000000001</c:v>
                </c:pt>
                <c:pt idx="17446">
                  <c:v>-55.248944000000002</c:v>
                </c:pt>
                <c:pt idx="17447">
                  <c:v>-55.248944000000002</c:v>
                </c:pt>
                <c:pt idx="17448">
                  <c:v>-55.253692999999998</c:v>
                </c:pt>
                <c:pt idx="17449">
                  <c:v>-55.257344000000003</c:v>
                </c:pt>
                <c:pt idx="17450">
                  <c:v>-55.257344000000003</c:v>
                </c:pt>
                <c:pt idx="17451">
                  <c:v>-55.217616</c:v>
                </c:pt>
                <c:pt idx="17452">
                  <c:v>-55.217616</c:v>
                </c:pt>
                <c:pt idx="17453">
                  <c:v>-55.226641999999998</c:v>
                </c:pt>
                <c:pt idx="17454">
                  <c:v>-55.208162000000002</c:v>
                </c:pt>
                <c:pt idx="17455">
                  <c:v>-55.208162000000002</c:v>
                </c:pt>
                <c:pt idx="17456">
                  <c:v>-55.196223000000003</c:v>
                </c:pt>
                <c:pt idx="17457">
                  <c:v>-55.181381999999999</c:v>
                </c:pt>
                <c:pt idx="17458">
                  <c:v>-55.181381999999999</c:v>
                </c:pt>
                <c:pt idx="17459">
                  <c:v>-55.060499999999998</c:v>
                </c:pt>
                <c:pt idx="17460">
                  <c:v>-55.060499999999998</c:v>
                </c:pt>
                <c:pt idx="17461">
                  <c:v>-55.054059000000002</c:v>
                </c:pt>
                <c:pt idx="17462">
                  <c:v>-54.928320999999997</c:v>
                </c:pt>
                <c:pt idx="17463">
                  <c:v>-54.928320999999997</c:v>
                </c:pt>
                <c:pt idx="17464">
                  <c:v>-54.888086000000001</c:v>
                </c:pt>
                <c:pt idx="17465">
                  <c:v>-54.850188000000003</c:v>
                </c:pt>
                <c:pt idx="17466">
                  <c:v>-54.850188000000003</c:v>
                </c:pt>
                <c:pt idx="17467">
                  <c:v>-54.660542</c:v>
                </c:pt>
                <c:pt idx="17468">
                  <c:v>-54.660542</c:v>
                </c:pt>
                <c:pt idx="17469">
                  <c:v>-54.640355999999997</c:v>
                </c:pt>
                <c:pt idx="17470">
                  <c:v>-54.499651999999998</c:v>
                </c:pt>
                <c:pt idx="17471">
                  <c:v>-54.499651999999998</c:v>
                </c:pt>
                <c:pt idx="17472">
                  <c:v>-54.474941000000001</c:v>
                </c:pt>
                <c:pt idx="17473">
                  <c:v>-54.449992000000002</c:v>
                </c:pt>
                <c:pt idx="17474">
                  <c:v>-54.449992000000002</c:v>
                </c:pt>
                <c:pt idx="17475">
                  <c:v>-54.336970999999998</c:v>
                </c:pt>
                <c:pt idx="17476">
                  <c:v>-54.336970999999998</c:v>
                </c:pt>
                <c:pt idx="17477">
                  <c:v>-54.335026999999997</c:v>
                </c:pt>
                <c:pt idx="17478">
                  <c:v>-54.340617999999999</c:v>
                </c:pt>
                <c:pt idx="17479">
                  <c:v>-54.340617999999999</c:v>
                </c:pt>
                <c:pt idx="17480">
                  <c:v>-54.358147000000002</c:v>
                </c:pt>
                <c:pt idx="17481">
                  <c:v>-54.384920999999999</c:v>
                </c:pt>
                <c:pt idx="17482">
                  <c:v>-54.384920999999999</c:v>
                </c:pt>
                <c:pt idx="17483">
                  <c:v>-54.466842</c:v>
                </c:pt>
                <c:pt idx="17484">
                  <c:v>-54.466842</c:v>
                </c:pt>
                <c:pt idx="17485">
                  <c:v>-54.500022999999999</c:v>
                </c:pt>
                <c:pt idx="17486">
                  <c:v>-54.775343999999997</c:v>
                </c:pt>
                <c:pt idx="17487">
                  <c:v>-54.775343999999997</c:v>
                </c:pt>
                <c:pt idx="17488">
                  <c:v>-54.875203999999997</c:v>
                </c:pt>
                <c:pt idx="17489">
                  <c:v>-54.982396999999999</c:v>
                </c:pt>
                <c:pt idx="17490">
                  <c:v>-54.982396999999999</c:v>
                </c:pt>
                <c:pt idx="17491">
                  <c:v>-55.373753000000001</c:v>
                </c:pt>
                <c:pt idx="17492">
                  <c:v>-55.373753000000001</c:v>
                </c:pt>
                <c:pt idx="17493">
                  <c:v>-55.452821</c:v>
                </c:pt>
                <c:pt idx="17494">
                  <c:v>-56.007644999999997</c:v>
                </c:pt>
                <c:pt idx="17495">
                  <c:v>-56.007644999999997</c:v>
                </c:pt>
                <c:pt idx="17496">
                  <c:v>-56.143300000000004</c:v>
                </c:pt>
                <c:pt idx="17497">
                  <c:v>-56.270344000000001</c:v>
                </c:pt>
                <c:pt idx="17498">
                  <c:v>-56.270344000000001</c:v>
                </c:pt>
                <c:pt idx="17499">
                  <c:v>-56.673186000000001</c:v>
                </c:pt>
                <c:pt idx="17500">
                  <c:v>-56.673186000000001</c:v>
                </c:pt>
                <c:pt idx="17501">
                  <c:v>-56.725839999999998</c:v>
                </c:pt>
                <c:pt idx="17502">
                  <c:v>-56.908434</c:v>
                </c:pt>
                <c:pt idx="17503">
                  <c:v>-56.908434</c:v>
                </c:pt>
                <c:pt idx="17504">
                  <c:v>-56.913620999999999</c:v>
                </c:pt>
                <c:pt idx="17505">
                  <c:v>-56.906796999999997</c:v>
                </c:pt>
                <c:pt idx="17506">
                  <c:v>-56.906796999999997</c:v>
                </c:pt>
                <c:pt idx="17507">
                  <c:v>-56.877457</c:v>
                </c:pt>
                <c:pt idx="17508">
                  <c:v>-56.877457</c:v>
                </c:pt>
                <c:pt idx="17509">
                  <c:v>-56.858994000000003</c:v>
                </c:pt>
                <c:pt idx="17510">
                  <c:v>-56.739066999999999</c:v>
                </c:pt>
                <c:pt idx="17511">
                  <c:v>-56.739066999999999</c:v>
                </c:pt>
                <c:pt idx="17512">
                  <c:v>-56.709463</c:v>
                </c:pt>
                <c:pt idx="17513">
                  <c:v>-56.682704000000001</c:v>
                </c:pt>
                <c:pt idx="17514">
                  <c:v>-56.682704000000001</c:v>
                </c:pt>
                <c:pt idx="17515">
                  <c:v>-56.633068000000002</c:v>
                </c:pt>
                <c:pt idx="17516">
                  <c:v>-56.633068000000002</c:v>
                </c:pt>
                <c:pt idx="17517">
                  <c:v>-56.615703000000003</c:v>
                </c:pt>
                <c:pt idx="17518">
                  <c:v>-56.573099999999997</c:v>
                </c:pt>
                <c:pt idx="17519">
                  <c:v>-56.573099999999997</c:v>
                </c:pt>
                <c:pt idx="17520">
                  <c:v>-56.570407000000003</c:v>
                </c:pt>
                <c:pt idx="17521">
                  <c:v>-56.569163000000003</c:v>
                </c:pt>
                <c:pt idx="17522">
                  <c:v>-56.569163000000003</c:v>
                </c:pt>
                <c:pt idx="17523">
                  <c:v>-56.602423000000002</c:v>
                </c:pt>
                <c:pt idx="17524">
                  <c:v>-56.602423000000002</c:v>
                </c:pt>
                <c:pt idx="17525">
                  <c:v>-56.596688</c:v>
                </c:pt>
                <c:pt idx="17526">
                  <c:v>-56.604914000000001</c:v>
                </c:pt>
                <c:pt idx="17527">
                  <c:v>-56.604914000000001</c:v>
                </c:pt>
                <c:pt idx="17528">
                  <c:v>-56.609118000000002</c:v>
                </c:pt>
                <c:pt idx="17529">
                  <c:v>-56.613861</c:v>
                </c:pt>
                <c:pt idx="17530">
                  <c:v>-56.613861</c:v>
                </c:pt>
                <c:pt idx="17531">
                  <c:v>-56.654200000000003</c:v>
                </c:pt>
                <c:pt idx="17532">
                  <c:v>-56.654200000000003</c:v>
                </c:pt>
                <c:pt idx="17533">
                  <c:v>-56.655684000000001</c:v>
                </c:pt>
                <c:pt idx="17534">
                  <c:v>-56.717435999999999</c:v>
                </c:pt>
                <c:pt idx="17535">
                  <c:v>-56.746884999999999</c:v>
                </c:pt>
                <c:pt idx="17536">
                  <c:v>-56.779643</c:v>
                </c:pt>
                <c:pt idx="17537">
                  <c:v>-56.779643</c:v>
                </c:pt>
                <c:pt idx="17538">
                  <c:v>-56.779643</c:v>
                </c:pt>
                <c:pt idx="17539">
                  <c:v>-56.893821000000003</c:v>
                </c:pt>
                <c:pt idx="17540">
                  <c:v>-56.893821000000003</c:v>
                </c:pt>
                <c:pt idx="17541">
                  <c:v>-56.912852999999998</c:v>
                </c:pt>
                <c:pt idx="17542">
                  <c:v>-57.070943</c:v>
                </c:pt>
                <c:pt idx="17543">
                  <c:v>-57.113461000000001</c:v>
                </c:pt>
                <c:pt idx="17544">
                  <c:v>-57.159669000000001</c:v>
                </c:pt>
                <c:pt idx="17545">
                  <c:v>-57.159669000000001</c:v>
                </c:pt>
                <c:pt idx="17546">
                  <c:v>-57.159669000000001</c:v>
                </c:pt>
                <c:pt idx="17547">
                  <c:v>-57.312604</c:v>
                </c:pt>
                <c:pt idx="17548">
                  <c:v>-57.312604</c:v>
                </c:pt>
                <c:pt idx="17549">
                  <c:v>-57.337905999999997</c:v>
                </c:pt>
                <c:pt idx="17550">
                  <c:v>-57.610112999999998</c:v>
                </c:pt>
                <c:pt idx="17551">
                  <c:v>-57.610112999999998</c:v>
                </c:pt>
                <c:pt idx="17552">
                  <c:v>-57.610112999999998</c:v>
                </c:pt>
                <c:pt idx="17553">
                  <c:v>-57.773918000000002</c:v>
                </c:pt>
                <c:pt idx="17554">
                  <c:v>-57.773918000000002</c:v>
                </c:pt>
                <c:pt idx="17555">
                  <c:v>-57.798608000000002</c:v>
                </c:pt>
                <c:pt idx="17556">
                  <c:v>-57.893230000000003</c:v>
                </c:pt>
                <c:pt idx="17557">
                  <c:v>-57.943928999999997</c:v>
                </c:pt>
                <c:pt idx="17558">
                  <c:v>-58.108187999999998</c:v>
                </c:pt>
                <c:pt idx="17559">
                  <c:v>-58.108187999999998</c:v>
                </c:pt>
                <c:pt idx="17560">
                  <c:v>-58.108187999999998</c:v>
                </c:pt>
                <c:pt idx="17561">
                  <c:v>-58.309123999999997</c:v>
                </c:pt>
                <c:pt idx="17562">
                  <c:v>-58.309123999999997</c:v>
                </c:pt>
                <c:pt idx="17563">
                  <c:v>-58.347002000000003</c:v>
                </c:pt>
                <c:pt idx="17564">
                  <c:v>-58.475588000000002</c:v>
                </c:pt>
                <c:pt idx="17565">
                  <c:v>-58.541933999999998</c:v>
                </c:pt>
                <c:pt idx="17566">
                  <c:v>-58.775694999999999</c:v>
                </c:pt>
                <c:pt idx="17567">
                  <c:v>-58.775694999999999</c:v>
                </c:pt>
                <c:pt idx="17568">
                  <c:v>-58.775694999999999</c:v>
                </c:pt>
                <c:pt idx="17569">
                  <c:v>-59.051141999999999</c:v>
                </c:pt>
                <c:pt idx="17570">
                  <c:v>-59.051141999999999</c:v>
                </c:pt>
                <c:pt idx="17571">
                  <c:v>-59.101477000000003</c:v>
                </c:pt>
                <c:pt idx="17572">
                  <c:v>-59.282944000000001</c:v>
                </c:pt>
                <c:pt idx="17573">
                  <c:v>-59.378560999999998</c:v>
                </c:pt>
                <c:pt idx="17574">
                  <c:v>-59.672066000000001</c:v>
                </c:pt>
                <c:pt idx="17575">
                  <c:v>-59.672066000000001</c:v>
                </c:pt>
                <c:pt idx="17576">
                  <c:v>-59.672066000000001</c:v>
                </c:pt>
                <c:pt idx="17577">
                  <c:v>-59.991750000000003</c:v>
                </c:pt>
                <c:pt idx="17578">
                  <c:v>-59.991750000000003</c:v>
                </c:pt>
                <c:pt idx="17579">
                  <c:v>-60.050981</c:v>
                </c:pt>
                <c:pt idx="17580">
                  <c:v>-60.234893999999997</c:v>
                </c:pt>
                <c:pt idx="17581">
                  <c:v>-60.324874999999999</c:v>
                </c:pt>
                <c:pt idx="17582">
                  <c:v>-60.576256000000001</c:v>
                </c:pt>
                <c:pt idx="17583">
                  <c:v>-60.576256000000001</c:v>
                </c:pt>
                <c:pt idx="17584">
                  <c:v>-60.576256000000001</c:v>
                </c:pt>
                <c:pt idx="17585">
                  <c:v>-61.197012000000001</c:v>
                </c:pt>
                <c:pt idx="17586">
                  <c:v>-61.197012000000001</c:v>
                </c:pt>
                <c:pt idx="17587">
                  <c:v>-61.232041000000002</c:v>
                </c:pt>
                <c:pt idx="17588">
                  <c:v>-61.309820000000002</c:v>
                </c:pt>
                <c:pt idx="17589">
                  <c:v>-61.344624000000003</c:v>
                </c:pt>
                <c:pt idx="17590">
                  <c:v>-61.427754999999998</c:v>
                </c:pt>
                <c:pt idx="17591">
                  <c:v>-61.427754999999998</c:v>
                </c:pt>
                <c:pt idx="17592">
                  <c:v>-61.427754999999998</c:v>
                </c:pt>
                <c:pt idx="17593">
                  <c:v>-61.482548000000001</c:v>
                </c:pt>
                <c:pt idx="17594">
                  <c:v>-61.482548000000001</c:v>
                </c:pt>
                <c:pt idx="17595">
                  <c:v>-61.487226999999997</c:v>
                </c:pt>
                <c:pt idx="17596">
                  <c:v>-61.496516999999997</c:v>
                </c:pt>
                <c:pt idx="17597">
                  <c:v>-61.497753000000003</c:v>
                </c:pt>
                <c:pt idx="17598">
                  <c:v>-61.488992000000003</c:v>
                </c:pt>
                <c:pt idx="17599">
                  <c:v>-61.488992000000003</c:v>
                </c:pt>
                <c:pt idx="17600">
                  <c:v>-61.488992000000003</c:v>
                </c:pt>
                <c:pt idx="17601">
                  <c:v>-61.488992000000003</c:v>
                </c:pt>
                <c:pt idx="17602">
                  <c:v>-61.456643999999997</c:v>
                </c:pt>
                <c:pt idx="17603">
                  <c:v>-61.456643999999997</c:v>
                </c:pt>
                <c:pt idx="17604">
                  <c:v>-61.456643999999997</c:v>
                </c:pt>
                <c:pt idx="17605">
                  <c:v>-61.456643999999997</c:v>
                </c:pt>
                <c:pt idx="17606">
                  <c:v>-61.420009</c:v>
                </c:pt>
                <c:pt idx="17607">
                  <c:v>-61.412812000000002</c:v>
                </c:pt>
                <c:pt idx="17608">
                  <c:v>-61.407941000000001</c:v>
                </c:pt>
                <c:pt idx="17609">
                  <c:v>-61.405771000000001</c:v>
                </c:pt>
                <c:pt idx="17610">
                  <c:v>-61.405771000000001</c:v>
                </c:pt>
                <c:pt idx="17611">
                  <c:v>-61.405771000000001</c:v>
                </c:pt>
                <c:pt idx="17612">
                  <c:v>-61.393132000000001</c:v>
                </c:pt>
                <c:pt idx="17613">
                  <c:v>-61.393132000000001</c:v>
                </c:pt>
                <c:pt idx="17614">
                  <c:v>-61.410046999999999</c:v>
                </c:pt>
                <c:pt idx="17615">
                  <c:v>-61.420498000000002</c:v>
                </c:pt>
                <c:pt idx="17616">
                  <c:v>-61.433540999999998</c:v>
                </c:pt>
                <c:pt idx="17617">
                  <c:v>-61.448498999999998</c:v>
                </c:pt>
                <c:pt idx="17618">
                  <c:v>-61.448498999999998</c:v>
                </c:pt>
                <c:pt idx="17619">
                  <c:v>-61.448498999999998</c:v>
                </c:pt>
                <c:pt idx="17620">
                  <c:v>-61.486612000000001</c:v>
                </c:pt>
                <c:pt idx="17621">
                  <c:v>-61.486612000000001</c:v>
                </c:pt>
                <c:pt idx="17622">
                  <c:v>-61.542206</c:v>
                </c:pt>
                <c:pt idx="17623">
                  <c:v>-61.556789000000002</c:v>
                </c:pt>
                <c:pt idx="17624">
                  <c:v>-61.570202999999999</c:v>
                </c:pt>
                <c:pt idx="17625">
                  <c:v>-61.581786000000001</c:v>
                </c:pt>
                <c:pt idx="17626">
                  <c:v>-61.581786000000001</c:v>
                </c:pt>
                <c:pt idx="17627">
                  <c:v>-61.581786000000001</c:v>
                </c:pt>
                <c:pt idx="17628">
                  <c:v>-61.597920000000002</c:v>
                </c:pt>
                <c:pt idx="17629">
                  <c:v>-61.597920000000002</c:v>
                </c:pt>
                <c:pt idx="17630">
                  <c:v>-61.608811000000003</c:v>
                </c:pt>
                <c:pt idx="17631">
                  <c:v>-61.605466</c:v>
                </c:pt>
                <c:pt idx="17632">
                  <c:v>-61.600510999999997</c:v>
                </c:pt>
                <c:pt idx="17633">
                  <c:v>-61.594118000000002</c:v>
                </c:pt>
                <c:pt idx="17634">
                  <c:v>-61.594118000000002</c:v>
                </c:pt>
                <c:pt idx="17635">
                  <c:v>-61.594118000000002</c:v>
                </c:pt>
                <c:pt idx="17636">
                  <c:v>-61.504981999999998</c:v>
                </c:pt>
                <c:pt idx="17637">
                  <c:v>-61.504981999999998</c:v>
                </c:pt>
                <c:pt idx="17638">
                  <c:v>-61.470329</c:v>
                </c:pt>
                <c:pt idx="17639">
                  <c:v>-61.459530000000001</c:v>
                </c:pt>
                <c:pt idx="17640">
                  <c:v>-61.449373000000001</c:v>
                </c:pt>
                <c:pt idx="17641">
                  <c:v>-61.440061999999998</c:v>
                </c:pt>
                <c:pt idx="17642">
                  <c:v>-61.440061999999998</c:v>
                </c:pt>
                <c:pt idx="17643">
                  <c:v>-61.440061999999998</c:v>
                </c:pt>
                <c:pt idx="17644">
                  <c:v>-61.391331999999998</c:v>
                </c:pt>
                <c:pt idx="17645">
                  <c:v>-61.391331999999998</c:v>
                </c:pt>
                <c:pt idx="17646">
                  <c:v>-61.383816000000003</c:v>
                </c:pt>
                <c:pt idx="17647">
                  <c:v>-61.383912000000002</c:v>
                </c:pt>
                <c:pt idx="17648">
                  <c:v>-61.385373999999999</c:v>
                </c:pt>
                <c:pt idx="17649">
                  <c:v>-61.387717000000002</c:v>
                </c:pt>
                <c:pt idx="17650">
                  <c:v>-61.387717000000002</c:v>
                </c:pt>
                <c:pt idx="17651">
                  <c:v>-61.387717000000002</c:v>
                </c:pt>
                <c:pt idx="17652">
                  <c:v>-61.377994000000001</c:v>
                </c:pt>
                <c:pt idx="17653">
                  <c:v>-61.377994000000001</c:v>
                </c:pt>
                <c:pt idx="17654">
                  <c:v>-61.383347000000001</c:v>
                </c:pt>
                <c:pt idx="17655">
                  <c:v>-61.378490999999997</c:v>
                </c:pt>
                <c:pt idx="17656">
                  <c:v>-61.369790000000002</c:v>
                </c:pt>
                <c:pt idx="17657">
                  <c:v>-61.358234000000003</c:v>
                </c:pt>
                <c:pt idx="17658">
                  <c:v>-61.358234000000003</c:v>
                </c:pt>
                <c:pt idx="17659">
                  <c:v>-61.358234000000003</c:v>
                </c:pt>
                <c:pt idx="17660">
                  <c:v>-61.282890000000002</c:v>
                </c:pt>
                <c:pt idx="17661">
                  <c:v>-61.282890000000002</c:v>
                </c:pt>
                <c:pt idx="17662">
                  <c:v>-61.161842</c:v>
                </c:pt>
                <c:pt idx="17663">
                  <c:v>-61.109326000000003</c:v>
                </c:pt>
                <c:pt idx="17664">
                  <c:v>-61.051059000000002</c:v>
                </c:pt>
                <c:pt idx="17665">
                  <c:v>-60.980772999999999</c:v>
                </c:pt>
                <c:pt idx="17666">
                  <c:v>-60.980772999999999</c:v>
                </c:pt>
                <c:pt idx="17667">
                  <c:v>-60.980772999999999</c:v>
                </c:pt>
                <c:pt idx="17668">
                  <c:v>-60.701462999999997</c:v>
                </c:pt>
                <c:pt idx="17669">
                  <c:v>-60.701462999999997</c:v>
                </c:pt>
                <c:pt idx="17670">
                  <c:v>-60.331505999999997</c:v>
                </c:pt>
                <c:pt idx="17671">
                  <c:v>-60.216791999999998</c:v>
                </c:pt>
                <c:pt idx="17672">
                  <c:v>-60.090195999999999</c:v>
                </c:pt>
                <c:pt idx="17673">
                  <c:v>-59.957107999999998</c:v>
                </c:pt>
                <c:pt idx="17674">
                  <c:v>-59.957107999999998</c:v>
                </c:pt>
                <c:pt idx="17675">
                  <c:v>-59.957107999999998</c:v>
                </c:pt>
                <c:pt idx="17676">
                  <c:v>-59.957107999999998</c:v>
                </c:pt>
                <c:pt idx="17677">
                  <c:v>-59.486144000000003</c:v>
                </c:pt>
                <c:pt idx="17678">
                  <c:v>-58.943348999999998</c:v>
                </c:pt>
                <c:pt idx="17679">
                  <c:v>-58.783321999999998</c:v>
                </c:pt>
                <c:pt idx="17680">
                  <c:v>-58.620908999999997</c:v>
                </c:pt>
                <c:pt idx="17681">
                  <c:v>-58.458879000000003</c:v>
                </c:pt>
                <c:pt idx="17682">
                  <c:v>-58.458879000000003</c:v>
                </c:pt>
                <c:pt idx="17683">
                  <c:v>-58.458879000000003</c:v>
                </c:pt>
                <c:pt idx="17684">
                  <c:v>-57.897095</c:v>
                </c:pt>
                <c:pt idx="17685">
                  <c:v>-57.897095</c:v>
                </c:pt>
                <c:pt idx="17686">
                  <c:v>-57.632229000000002</c:v>
                </c:pt>
                <c:pt idx="17687">
                  <c:v>-57.464632000000002</c:v>
                </c:pt>
                <c:pt idx="17688">
                  <c:v>-57.297193</c:v>
                </c:pt>
                <c:pt idx="17689">
                  <c:v>-57.130056000000003</c:v>
                </c:pt>
                <c:pt idx="17690">
                  <c:v>-56.963397000000001</c:v>
                </c:pt>
                <c:pt idx="17691">
                  <c:v>-56.797386000000003</c:v>
                </c:pt>
                <c:pt idx="17692">
                  <c:v>-56.797386000000003</c:v>
                </c:pt>
                <c:pt idx="17693">
                  <c:v>-56.797386000000003</c:v>
                </c:pt>
                <c:pt idx="17694">
                  <c:v>-55.978563999999999</c:v>
                </c:pt>
                <c:pt idx="17695">
                  <c:v>-55.816797999999999</c:v>
                </c:pt>
                <c:pt idx="17696">
                  <c:v>-55.657623000000001</c:v>
                </c:pt>
                <c:pt idx="17697">
                  <c:v>-55.509566</c:v>
                </c:pt>
                <c:pt idx="17698">
                  <c:v>-55.359206</c:v>
                </c:pt>
                <c:pt idx="17699">
                  <c:v>-55.215263</c:v>
                </c:pt>
                <c:pt idx="17700">
                  <c:v>-55.215263</c:v>
                </c:pt>
                <c:pt idx="17701">
                  <c:v>-55.215263</c:v>
                </c:pt>
                <c:pt idx="17702">
                  <c:v>-54.548578999999997</c:v>
                </c:pt>
                <c:pt idx="17703">
                  <c:v>-54.444662000000001</c:v>
                </c:pt>
                <c:pt idx="17704">
                  <c:v>-54.346710999999999</c:v>
                </c:pt>
                <c:pt idx="17705">
                  <c:v>-54.256563999999997</c:v>
                </c:pt>
                <c:pt idx="17706">
                  <c:v>-54.174827999999998</c:v>
                </c:pt>
                <c:pt idx="17707">
                  <c:v>-54.101981000000002</c:v>
                </c:pt>
                <c:pt idx="17708">
                  <c:v>-54.101981000000002</c:v>
                </c:pt>
                <c:pt idx="17709">
                  <c:v>-54.101981000000002</c:v>
                </c:pt>
                <c:pt idx="17710">
                  <c:v>-53.786074999999997</c:v>
                </c:pt>
                <c:pt idx="17711">
                  <c:v>-53.739821999999997</c:v>
                </c:pt>
                <c:pt idx="17712">
                  <c:v>-53.698768999999999</c:v>
                </c:pt>
                <c:pt idx="17713">
                  <c:v>-53.663846999999997</c:v>
                </c:pt>
                <c:pt idx="17714">
                  <c:v>-53.630586999999998</c:v>
                </c:pt>
                <c:pt idx="17715">
                  <c:v>-53.600605999999999</c:v>
                </c:pt>
                <c:pt idx="17716">
                  <c:v>-53.600605999999999</c:v>
                </c:pt>
                <c:pt idx="17717">
                  <c:v>-53.496442999999999</c:v>
                </c:pt>
                <c:pt idx="17718">
                  <c:v>-53.458052000000002</c:v>
                </c:pt>
                <c:pt idx="17719">
                  <c:v>-53.434418999999998</c:v>
                </c:pt>
                <c:pt idx="17720">
                  <c:v>-53.411366999999998</c:v>
                </c:pt>
                <c:pt idx="17721">
                  <c:v>-53.389175000000002</c:v>
                </c:pt>
                <c:pt idx="17722">
                  <c:v>-53.367635999999997</c:v>
                </c:pt>
                <c:pt idx="17723">
                  <c:v>-53.347631999999997</c:v>
                </c:pt>
                <c:pt idx="17724">
                  <c:v>-53.347631999999997</c:v>
                </c:pt>
                <c:pt idx="17725">
                  <c:v>-53.279021999999998</c:v>
                </c:pt>
                <c:pt idx="17726">
                  <c:v>-53.259737999999999</c:v>
                </c:pt>
                <c:pt idx="17727">
                  <c:v>-53.253736000000004</c:v>
                </c:pt>
                <c:pt idx="17728">
                  <c:v>-53.254525000000001</c:v>
                </c:pt>
                <c:pt idx="17729">
                  <c:v>-53.262644000000002</c:v>
                </c:pt>
                <c:pt idx="17730">
                  <c:v>-53.278573000000002</c:v>
                </c:pt>
                <c:pt idx="17731">
                  <c:v>-53.302461999999998</c:v>
                </c:pt>
                <c:pt idx="17732">
                  <c:v>-53.302461999999998</c:v>
                </c:pt>
                <c:pt idx="17733">
                  <c:v>-53.402520000000003</c:v>
                </c:pt>
                <c:pt idx="17734">
                  <c:v>-53.471966999999999</c:v>
                </c:pt>
                <c:pt idx="17735">
                  <c:v>-53.525080000000003</c:v>
                </c:pt>
                <c:pt idx="17736">
                  <c:v>-53.584482000000001</c:v>
                </c:pt>
                <c:pt idx="17737">
                  <c:v>-53.646616999999999</c:v>
                </c:pt>
                <c:pt idx="17738">
                  <c:v>-53.715800000000002</c:v>
                </c:pt>
                <c:pt idx="17739">
                  <c:v>-53.787726999999997</c:v>
                </c:pt>
                <c:pt idx="17740">
                  <c:v>-53.787726999999997</c:v>
                </c:pt>
                <c:pt idx="17741">
                  <c:v>-54.027959000000003</c:v>
                </c:pt>
                <c:pt idx="17742">
                  <c:v>-54.140286000000003</c:v>
                </c:pt>
                <c:pt idx="17743">
                  <c:v>-54.204383</c:v>
                </c:pt>
                <c:pt idx="17744">
                  <c:v>-54.261598999999997</c:v>
                </c:pt>
                <c:pt idx="17745">
                  <c:v>-54.31033</c:v>
                </c:pt>
                <c:pt idx="17746">
                  <c:v>-54.349193999999997</c:v>
                </c:pt>
                <c:pt idx="17747">
                  <c:v>-54.375661999999998</c:v>
                </c:pt>
                <c:pt idx="17748">
                  <c:v>-54.375661999999998</c:v>
                </c:pt>
                <c:pt idx="17749">
                  <c:v>-54.428162</c:v>
                </c:pt>
                <c:pt idx="17750">
                  <c:v>-54.424799999999998</c:v>
                </c:pt>
                <c:pt idx="17751">
                  <c:v>-54.406114000000002</c:v>
                </c:pt>
                <c:pt idx="17752">
                  <c:v>-54.376424999999998</c:v>
                </c:pt>
                <c:pt idx="17753">
                  <c:v>-54.336371</c:v>
                </c:pt>
                <c:pt idx="17754">
                  <c:v>-54.286690999999998</c:v>
                </c:pt>
                <c:pt idx="17755">
                  <c:v>-54.230921000000002</c:v>
                </c:pt>
                <c:pt idx="17756">
                  <c:v>-54.230921000000002</c:v>
                </c:pt>
                <c:pt idx="17757">
                  <c:v>-54.002752000000001</c:v>
                </c:pt>
                <c:pt idx="17758">
                  <c:v>-53.881945000000002</c:v>
                </c:pt>
                <c:pt idx="17759">
                  <c:v>-53.797485000000002</c:v>
                </c:pt>
                <c:pt idx="17760">
                  <c:v>-53.708807</c:v>
                </c:pt>
                <c:pt idx="17761">
                  <c:v>-53.616962000000001</c:v>
                </c:pt>
                <c:pt idx="17762">
                  <c:v>-53.523403999999999</c:v>
                </c:pt>
                <c:pt idx="17763">
                  <c:v>-53.428823000000001</c:v>
                </c:pt>
                <c:pt idx="17764">
                  <c:v>-53.428823000000001</c:v>
                </c:pt>
                <c:pt idx="17765">
                  <c:v>-52.900171</c:v>
                </c:pt>
                <c:pt idx="17766">
                  <c:v>-52.769657000000002</c:v>
                </c:pt>
                <c:pt idx="17767">
                  <c:v>-52.683422999999998</c:v>
                </c:pt>
                <c:pt idx="17768">
                  <c:v>-52.602989000000001</c:v>
                </c:pt>
                <c:pt idx="17769">
                  <c:v>-52.529364000000001</c:v>
                </c:pt>
                <c:pt idx="17770">
                  <c:v>-52.463738999999997</c:v>
                </c:pt>
                <c:pt idx="17771">
                  <c:v>-52.407449999999997</c:v>
                </c:pt>
                <c:pt idx="17772">
                  <c:v>-52.407449999999997</c:v>
                </c:pt>
                <c:pt idx="17773">
                  <c:v>-52.240659999999998</c:v>
                </c:pt>
                <c:pt idx="17774">
                  <c:v>-52.194381999999997</c:v>
                </c:pt>
                <c:pt idx="17775">
                  <c:v>-52.180441999999999</c:v>
                </c:pt>
                <c:pt idx="17776">
                  <c:v>-52.175595999999999</c:v>
                </c:pt>
                <c:pt idx="17777">
                  <c:v>-52.180315</c:v>
                </c:pt>
                <c:pt idx="17778">
                  <c:v>-52.194088000000001</c:v>
                </c:pt>
                <c:pt idx="17779">
                  <c:v>-52.216262999999998</c:v>
                </c:pt>
                <c:pt idx="17780">
                  <c:v>-52.216262999999998</c:v>
                </c:pt>
                <c:pt idx="17781">
                  <c:v>-52.301116</c:v>
                </c:pt>
                <c:pt idx="17782">
                  <c:v>-52.366616999999998</c:v>
                </c:pt>
                <c:pt idx="17783">
                  <c:v>-52.413955000000001</c:v>
                </c:pt>
                <c:pt idx="17784">
                  <c:v>-52.465333999999999</c:v>
                </c:pt>
                <c:pt idx="17785">
                  <c:v>-52.519550000000002</c:v>
                </c:pt>
                <c:pt idx="17786">
                  <c:v>-52.575833000000003</c:v>
                </c:pt>
                <c:pt idx="17787">
                  <c:v>-52.633299999999998</c:v>
                </c:pt>
                <c:pt idx="17788">
                  <c:v>-52.633299999999998</c:v>
                </c:pt>
                <c:pt idx="17789">
                  <c:v>-52.813198</c:v>
                </c:pt>
                <c:pt idx="17790">
                  <c:v>-52.960827999999999</c:v>
                </c:pt>
                <c:pt idx="17791">
                  <c:v>-52.960827999999999</c:v>
                </c:pt>
                <c:pt idx="17792">
                  <c:v>-53.014600999999999</c:v>
                </c:pt>
                <c:pt idx="17793">
                  <c:v>-53.066746000000002</c:v>
                </c:pt>
                <c:pt idx="17794">
                  <c:v>-53.117128999999998</c:v>
                </c:pt>
                <c:pt idx="17795">
                  <c:v>-53.162802999999997</c:v>
                </c:pt>
                <c:pt idx="17796">
                  <c:v>-53.162802999999997</c:v>
                </c:pt>
                <c:pt idx="17797">
                  <c:v>-53.308149</c:v>
                </c:pt>
                <c:pt idx="17798">
                  <c:v>-53.421836999999996</c:v>
                </c:pt>
                <c:pt idx="17799">
                  <c:v>-53.421836999999996</c:v>
                </c:pt>
                <c:pt idx="17800">
                  <c:v>-53.461539999999999</c:v>
                </c:pt>
                <c:pt idx="17801">
                  <c:v>-53.498503999999997</c:v>
                </c:pt>
                <c:pt idx="17802">
                  <c:v>-53.535608000000003</c:v>
                </c:pt>
                <c:pt idx="17803">
                  <c:v>-53.572538000000002</c:v>
                </c:pt>
                <c:pt idx="17804">
                  <c:v>-53.572538000000002</c:v>
                </c:pt>
                <c:pt idx="17805">
                  <c:v>-53.685189999999999</c:v>
                </c:pt>
                <c:pt idx="17806">
                  <c:v>-53.851832999999999</c:v>
                </c:pt>
                <c:pt idx="17807">
                  <c:v>-53.851832999999999</c:v>
                </c:pt>
                <c:pt idx="17808">
                  <c:v>-53.887332999999998</c:v>
                </c:pt>
                <c:pt idx="17809">
                  <c:v>-53.923565000000004</c:v>
                </c:pt>
                <c:pt idx="17810">
                  <c:v>-53.923565000000004</c:v>
                </c:pt>
                <c:pt idx="17811">
                  <c:v>-54.035477999999998</c:v>
                </c:pt>
                <c:pt idx="17812">
                  <c:v>-54.035477999999998</c:v>
                </c:pt>
                <c:pt idx="17813">
                  <c:v>-54.058484999999997</c:v>
                </c:pt>
                <c:pt idx="17814">
                  <c:v>-54.201684999999998</c:v>
                </c:pt>
                <c:pt idx="17815">
                  <c:v>-54.201684999999998</c:v>
                </c:pt>
                <c:pt idx="17816">
                  <c:v>-54.236533999999999</c:v>
                </c:pt>
                <c:pt idx="17817">
                  <c:v>-54.269413999999998</c:v>
                </c:pt>
                <c:pt idx="17818">
                  <c:v>-54.269413999999998</c:v>
                </c:pt>
                <c:pt idx="17819">
                  <c:v>-54.372909999999997</c:v>
                </c:pt>
                <c:pt idx="17820">
                  <c:v>-54.372909999999997</c:v>
                </c:pt>
                <c:pt idx="17821">
                  <c:v>-54.395100999999997</c:v>
                </c:pt>
                <c:pt idx="17822">
                  <c:v>-54.515101999999999</c:v>
                </c:pt>
                <c:pt idx="17823">
                  <c:v>-54.515101999999999</c:v>
                </c:pt>
                <c:pt idx="17824">
                  <c:v>-54.542797</c:v>
                </c:pt>
                <c:pt idx="17825">
                  <c:v>-54.569487000000002</c:v>
                </c:pt>
                <c:pt idx="17826">
                  <c:v>-54.569487000000002</c:v>
                </c:pt>
                <c:pt idx="17827">
                  <c:v>-54.647433999999997</c:v>
                </c:pt>
                <c:pt idx="17828">
                  <c:v>-54.647433999999997</c:v>
                </c:pt>
                <c:pt idx="17829">
                  <c:v>-54.663378000000002</c:v>
                </c:pt>
                <c:pt idx="17830">
                  <c:v>-54.753877000000003</c:v>
                </c:pt>
                <c:pt idx="17831">
                  <c:v>-54.753877000000003</c:v>
                </c:pt>
                <c:pt idx="17832">
                  <c:v>-54.774684000000001</c:v>
                </c:pt>
                <c:pt idx="17833">
                  <c:v>-54.794142000000001</c:v>
                </c:pt>
                <c:pt idx="17834">
                  <c:v>-54.794142000000001</c:v>
                </c:pt>
                <c:pt idx="17835">
                  <c:v>-54.852626000000001</c:v>
                </c:pt>
                <c:pt idx="17836">
                  <c:v>-54.852626000000001</c:v>
                </c:pt>
                <c:pt idx="17837">
                  <c:v>-54.865805000000002</c:v>
                </c:pt>
                <c:pt idx="17838">
                  <c:v>-55.012546999999998</c:v>
                </c:pt>
                <c:pt idx="17839">
                  <c:v>-55.022250999999997</c:v>
                </c:pt>
                <c:pt idx="17840">
                  <c:v>-55.036434999999997</c:v>
                </c:pt>
                <c:pt idx="17841">
                  <c:v>-55.050232999999999</c:v>
                </c:pt>
                <c:pt idx="17842">
                  <c:v>-55.063687000000002</c:v>
                </c:pt>
                <c:pt idx="17843">
                  <c:v>-55.076619999999998</c:v>
                </c:pt>
                <c:pt idx="17844">
                  <c:v>-55.088828999999997</c:v>
                </c:pt>
                <c:pt idx="17845">
                  <c:v>-55.101146</c:v>
                </c:pt>
                <c:pt idx="17846">
                  <c:v>-55.136733</c:v>
                </c:pt>
                <c:pt idx="17847">
                  <c:v>-55.144812000000002</c:v>
                </c:pt>
                <c:pt idx="17848">
                  <c:v>-55.156778000000003</c:v>
                </c:pt>
                <c:pt idx="17849">
                  <c:v>-55.168447999999998</c:v>
                </c:pt>
                <c:pt idx="17850">
                  <c:v>-55.180069000000003</c:v>
                </c:pt>
                <c:pt idx="17851">
                  <c:v>-55.191659999999999</c:v>
                </c:pt>
                <c:pt idx="17852">
                  <c:v>-55.203232</c:v>
                </c:pt>
                <c:pt idx="17853">
                  <c:v>-55.214357</c:v>
                </c:pt>
                <c:pt idx="17854">
                  <c:v>-55.248066000000001</c:v>
                </c:pt>
                <c:pt idx="17855">
                  <c:v>-55.248066000000001</c:v>
                </c:pt>
                <c:pt idx="17856">
                  <c:v>-55.248066000000001</c:v>
                </c:pt>
                <c:pt idx="17857">
                  <c:v>-55.248066000000001</c:v>
                </c:pt>
                <c:pt idx="17858">
                  <c:v>-55.255924</c:v>
                </c:pt>
                <c:pt idx="17859">
                  <c:v>-55.267152000000003</c:v>
                </c:pt>
                <c:pt idx="17860">
                  <c:v>-55.277777</c:v>
                </c:pt>
                <c:pt idx="17861">
                  <c:v>-55.288910999999999</c:v>
                </c:pt>
                <c:pt idx="17862">
                  <c:v>-55.321846999999998</c:v>
                </c:pt>
                <c:pt idx="17863">
                  <c:v>-55.321846999999998</c:v>
                </c:pt>
                <c:pt idx="17864">
                  <c:v>-55.353468999999997</c:v>
                </c:pt>
                <c:pt idx="17865">
                  <c:v>-55.353468999999997</c:v>
                </c:pt>
                <c:pt idx="17866">
                  <c:v>-55.360292999999999</c:v>
                </c:pt>
                <c:pt idx="17867">
                  <c:v>-55.370550000000001</c:v>
                </c:pt>
                <c:pt idx="17868">
                  <c:v>-55.380671</c:v>
                </c:pt>
                <c:pt idx="17869">
                  <c:v>-55.390272000000003</c:v>
                </c:pt>
                <c:pt idx="17870">
                  <c:v>-55.419279000000003</c:v>
                </c:pt>
                <c:pt idx="17871">
                  <c:v>-55.419279000000003</c:v>
                </c:pt>
                <c:pt idx="17872">
                  <c:v>-55.446548999999997</c:v>
                </c:pt>
                <c:pt idx="17873">
                  <c:v>-55.446548999999997</c:v>
                </c:pt>
                <c:pt idx="17874">
                  <c:v>-55.452604000000001</c:v>
                </c:pt>
                <c:pt idx="17875">
                  <c:v>-55.461523</c:v>
                </c:pt>
                <c:pt idx="17876">
                  <c:v>-55.470292000000001</c:v>
                </c:pt>
                <c:pt idx="17877">
                  <c:v>-55.478833999999999</c:v>
                </c:pt>
                <c:pt idx="17878">
                  <c:v>-55.503956000000002</c:v>
                </c:pt>
                <c:pt idx="17879">
                  <c:v>-55.503956000000002</c:v>
                </c:pt>
                <c:pt idx="17880">
                  <c:v>-55.527979999999999</c:v>
                </c:pt>
                <c:pt idx="17881">
                  <c:v>-55.527979999999999</c:v>
                </c:pt>
                <c:pt idx="17882">
                  <c:v>-55.533524999999997</c:v>
                </c:pt>
                <c:pt idx="17883">
                  <c:v>-55.541615</c:v>
                </c:pt>
                <c:pt idx="17884">
                  <c:v>-55.549838000000001</c:v>
                </c:pt>
                <c:pt idx="17885">
                  <c:v>-55.558186999999997</c:v>
                </c:pt>
                <c:pt idx="17886">
                  <c:v>-55.584417000000002</c:v>
                </c:pt>
                <c:pt idx="17887">
                  <c:v>-55.584417000000002</c:v>
                </c:pt>
                <c:pt idx="17888">
                  <c:v>-55.627713</c:v>
                </c:pt>
                <c:pt idx="17889">
                  <c:v>-55.627713</c:v>
                </c:pt>
                <c:pt idx="17890">
                  <c:v>-55.633695000000003</c:v>
                </c:pt>
                <c:pt idx="17891">
                  <c:v>-55.643272000000003</c:v>
                </c:pt>
                <c:pt idx="17892">
                  <c:v>-55.653455999999998</c:v>
                </c:pt>
                <c:pt idx="17893">
                  <c:v>-55.663828000000002</c:v>
                </c:pt>
                <c:pt idx="17894">
                  <c:v>-55.696494000000001</c:v>
                </c:pt>
                <c:pt idx="17895">
                  <c:v>-55.696494000000001</c:v>
                </c:pt>
                <c:pt idx="17896">
                  <c:v>-55.727708</c:v>
                </c:pt>
                <c:pt idx="17897">
                  <c:v>-55.727708</c:v>
                </c:pt>
                <c:pt idx="17898">
                  <c:v>-55.735439</c:v>
                </c:pt>
                <c:pt idx="17899">
                  <c:v>-55.746181999999997</c:v>
                </c:pt>
                <c:pt idx="17900">
                  <c:v>-55.756734999999999</c:v>
                </c:pt>
                <c:pt idx="17901">
                  <c:v>-55.767060999999998</c:v>
                </c:pt>
                <c:pt idx="17902">
                  <c:v>-55.796723999999998</c:v>
                </c:pt>
                <c:pt idx="17903">
                  <c:v>-55.796723999999998</c:v>
                </c:pt>
                <c:pt idx="17904">
                  <c:v>-55.824283999999999</c:v>
                </c:pt>
                <c:pt idx="17905">
                  <c:v>-55.824283999999999</c:v>
                </c:pt>
                <c:pt idx="17906">
                  <c:v>-55.831816000000003</c:v>
                </c:pt>
                <c:pt idx="17907">
                  <c:v>-55.842210999999999</c:v>
                </c:pt>
                <c:pt idx="17908">
                  <c:v>-55.852967999999997</c:v>
                </c:pt>
                <c:pt idx="17909">
                  <c:v>-55.863992000000003</c:v>
                </c:pt>
                <c:pt idx="17910">
                  <c:v>-55.898207999999997</c:v>
                </c:pt>
                <c:pt idx="17911">
                  <c:v>-55.898207999999997</c:v>
                </c:pt>
                <c:pt idx="17912">
                  <c:v>-55.931133000000003</c:v>
                </c:pt>
                <c:pt idx="17913">
                  <c:v>-55.931133000000003</c:v>
                </c:pt>
                <c:pt idx="17914">
                  <c:v>-55.939635000000003</c:v>
                </c:pt>
                <c:pt idx="17915">
                  <c:v>-55.963374000000002</c:v>
                </c:pt>
                <c:pt idx="17916">
                  <c:v>-55.963374000000002</c:v>
                </c:pt>
                <c:pt idx="17917">
                  <c:v>-55.974744999999999</c:v>
                </c:pt>
                <c:pt idx="17918">
                  <c:v>-56.008654</c:v>
                </c:pt>
                <c:pt idx="17919">
                  <c:v>-56.008654</c:v>
                </c:pt>
                <c:pt idx="17920">
                  <c:v>-56.035742999999997</c:v>
                </c:pt>
                <c:pt idx="17921">
                  <c:v>-56.035742999999997</c:v>
                </c:pt>
                <c:pt idx="17922">
                  <c:v>-56.042591000000002</c:v>
                </c:pt>
                <c:pt idx="17923">
                  <c:v>-56.057884999999999</c:v>
                </c:pt>
                <c:pt idx="17924">
                  <c:v>-56.064050000000002</c:v>
                </c:pt>
                <c:pt idx="17925">
                  <c:v>-56.069046999999998</c:v>
                </c:pt>
                <c:pt idx="17926">
                  <c:v>-56.075429</c:v>
                </c:pt>
                <c:pt idx="17927">
                  <c:v>-56.075429</c:v>
                </c:pt>
                <c:pt idx="17928">
                  <c:v>-56.071956</c:v>
                </c:pt>
                <c:pt idx="17929">
                  <c:v>-56.071956</c:v>
                </c:pt>
                <c:pt idx="17930">
                  <c:v>-56.072856999999999</c:v>
                </c:pt>
                <c:pt idx="17931">
                  <c:v>-56.067968999999998</c:v>
                </c:pt>
                <c:pt idx="17932">
                  <c:v>-56.06362</c:v>
                </c:pt>
                <c:pt idx="17933">
                  <c:v>-56.058033000000002</c:v>
                </c:pt>
                <c:pt idx="17934">
                  <c:v>-56.005163000000003</c:v>
                </c:pt>
                <c:pt idx="17935">
                  <c:v>-55.998930000000001</c:v>
                </c:pt>
                <c:pt idx="17936">
                  <c:v>-55.974013999999997</c:v>
                </c:pt>
                <c:pt idx="17937">
                  <c:v>-55.961131000000002</c:v>
                </c:pt>
                <c:pt idx="17938">
                  <c:v>-55.946986000000003</c:v>
                </c:pt>
                <c:pt idx="17939">
                  <c:v>-55.932426</c:v>
                </c:pt>
                <c:pt idx="17940">
                  <c:v>-55.917527999999997</c:v>
                </c:pt>
                <c:pt idx="17941">
                  <c:v>-55.917527999999997</c:v>
                </c:pt>
                <c:pt idx="17942">
                  <c:v>-55.858640000000001</c:v>
                </c:pt>
                <c:pt idx="17943">
                  <c:v>-55.849589999999999</c:v>
                </c:pt>
                <c:pt idx="17944">
                  <c:v>-55.815111000000002</c:v>
                </c:pt>
                <c:pt idx="17945">
                  <c:v>-55.797400000000003</c:v>
                </c:pt>
                <c:pt idx="17946">
                  <c:v>-55.779324000000003</c:v>
                </c:pt>
                <c:pt idx="17947">
                  <c:v>-55.760834000000003</c:v>
                </c:pt>
                <c:pt idx="17948">
                  <c:v>-55.743160000000003</c:v>
                </c:pt>
                <c:pt idx="17949">
                  <c:v>-55.743160000000003</c:v>
                </c:pt>
                <c:pt idx="17950">
                  <c:v>-55.66957</c:v>
                </c:pt>
                <c:pt idx="17951">
                  <c:v>-55.657148999999997</c:v>
                </c:pt>
                <c:pt idx="17952">
                  <c:v>-55.612693999999998</c:v>
                </c:pt>
                <c:pt idx="17953">
                  <c:v>-55.589981000000002</c:v>
                </c:pt>
                <c:pt idx="17954">
                  <c:v>-55.564957</c:v>
                </c:pt>
                <c:pt idx="17955">
                  <c:v>-55.538784999999997</c:v>
                </c:pt>
                <c:pt idx="17956">
                  <c:v>-55.511417999999999</c:v>
                </c:pt>
                <c:pt idx="17957">
                  <c:v>-55.511417999999999</c:v>
                </c:pt>
                <c:pt idx="17958">
                  <c:v>-55.406129</c:v>
                </c:pt>
                <c:pt idx="17959">
                  <c:v>-55.389085000000001</c:v>
                </c:pt>
                <c:pt idx="17960">
                  <c:v>-55.322628999999999</c:v>
                </c:pt>
                <c:pt idx="17961">
                  <c:v>-55.287013999999999</c:v>
                </c:pt>
                <c:pt idx="17962">
                  <c:v>-55.249746999999999</c:v>
                </c:pt>
                <c:pt idx="17963">
                  <c:v>-55.210827000000002</c:v>
                </c:pt>
                <c:pt idx="17964">
                  <c:v>-55.172296000000003</c:v>
                </c:pt>
                <c:pt idx="17965">
                  <c:v>-55.172296000000003</c:v>
                </c:pt>
                <c:pt idx="17966">
                  <c:v>-55.020015999999998</c:v>
                </c:pt>
                <c:pt idx="17967">
                  <c:v>-54.994182000000002</c:v>
                </c:pt>
                <c:pt idx="17968">
                  <c:v>-54.906998999999999</c:v>
                </c:pt>
                <c:pt idx="17969">
                  <c:v>-54.862203999999998</c:v>
                </c:pt>
                <c:pt idx="17970">
                  <c:v>-54.818147000000003</c:v>
                </c:pt>
                <c:pt idx="17971">
                  <c:v>-54.77534</c:v>
                </c:pt>
                <c:pt idx="17972">
                  <c:v>-54.734222000000003</c:v>
                </c:pt>
                <c:pt idx="17973">
                  <c:v>-54.734222000000003</c:v>
                </c:pt>
                <c:pt idx="17974">
                  <c:v>-54.586601999999999</c:v>
                </c:pt>
                <c:pt idx="17975">
                  <c:v>-54.568013000000001</c:v>
                </c:pt>
                <c:pt idx="17976">
                  <c:v>-54.502749999999999</c:v>
                </c:pt>
                <c:pt idx="17977">
                  <c:v>-54.478003999999999</c:v>
                </c:pt>
                <c:pt idx="17978">
                  <c:v>-54.458635999999998</c:v>
                </c:pt>
                <c:pt idx="17979">
                  <c:v>-54.442051999999997</c:v>
                </c:pt>
                <c:pt idx="17980">
                  <c:v>-54.429816000000002</c:v>
                </c:pt>
                <c:pt idx="17981">
                  <c:v>-54.429816000000002</c:v>
                </c:pt>
                <c:pt idx="17982">
                  <c:v>-54.374603</c:v>
                </c:pt>
                <c:pt idx="17983">
                  <c:v>-54.376340999999996</c:v>
                </c:pt>
                <c:pt idx="17984">
                  <c:v>-54.380668999999997</c:v>
                </c:pt>
                <c:pt idx="17985">
                  <c:v>-54.389727000000001</c:v>
                </c:pt>
                <c:pt idx="17986">
                  <c:v>-54.406582</c:v>
                </c:pt>
                <c:pt idx="17987">
                  <c:v>-54.427644999999998</c:v>
                </c:pt>
                <c:pt idx="17988">
                  <c:v>-54.453214000000003</c:v>
                </c:pt>
                <c:pt idx="17989">
                  <c:v>-54.453214000000003</c:v>
                </c:pt>
                <c:pt idx="17990">
                  <c:v>-54.512464999999999</c:v>
                </c:pt>
                <c:pt idx="17991">
                  <c:v>-54.537384000000003</c:v>
                </c:pt>
                <c:pt idx="17992">
                  <c:v>-54.608302999999999</c:v>
                </c:pt>
                <c:pt idx="17993">
                  <c:v>-54.646728000000003</c:v>
                </c:pt>
                <c:pt idx="17994">
                  <c:v>-54.686377999999998</c:v>
                </c:pt>
                <c:pt idx="17995">
                  <c:v>-54.726686000000001</c:v>
                </c:pt>
                <c:pt idx="17996">
                  <c:v>-54.765661999999999</c:v>
                </c:pt>
                <c:pt idx="17997">
                  <c:v>-54.765661999999999</c:v>
                </c:pt>
                <c:pt idx="17998">
                  <c:v>-54.856436000000002</c:v>
                </c:pt>
                <c:pt idx="17999">
                  <c:v>-54.924624000000001</c:v>
                </c:pt>
                <c:pt idx="18000">
                  <c:v>-54.958987999999998</c:v>
                </c:pt>
                <c:pt idx="18001">
                  <c:v>-54.990375999999998</c:v>
                </c:pt>
                <c:pt idx="18002">
                  <c:v>-55.018084999999999</c:v>
                </c:pt>
                <c:pt idx="18003">
                  <c:v>-55.041786000000002</c:v>
                </c:pt>
                <c:pt idx="18004">
                  <c:v>-55.061267000000001</c:v>
                </c:pt>
                <c:pt idx="18005">
                  <c:v>-55.061267000000001</c:v>
                </c:pt>
                <c:pt idx="18006">
                  <c:v>-55.056648000000003</c:v>
                </c:pt>
                <c:pt idx="18007">
                  <c:v>-55.071689999999997</c:v>
                </c:pt>
                <c:pt idx="18008">
                  <c:v>-55.070889000000001</c:v>
                </c:pt>
                <c:pt idx="18009">
                  <c:v>-55.064858000000001</c:v>
                </c:pt>
                <c:pt idx="18010">
                  <c:v>-55.050812000000001</c:v>
                </c:pt>
                <c:pt idx="18011">
                  <c:v>-55.032817000000001</c:v>
                </c:pt>
                <c:pt idx="18012">
                  <c:v>-55.011223000000001</c:v>
                </c:pt>
                <c:pt idx="18013">
                  <c:v>-55.011223000000001</c:v>
                </c:pt>
                <c:pt idx="18014">
                  <c:v>-54.768129000000002</c:v>
                </c:pt>
                <c:pt idx="18015">
                  <c:v>-54.727787999999997</c:v>
                </c:pt>
                <c:pt idx="18016">
                  <c:v>-54.692005000000002</c:v>
                </c:pt>
                <c:pt idx="18017">
                  <c:v>-54.657381000000001</c:v>
                </c:pt>
                <c:pt idx="18018">
                  <c:v>-54.625898999999997</c:v>
                </c:pt>
                <c:pt idx="18019">
                  <c:v>-54.591227000000003</c:v>
                </c:pt>
                <c:pt idx="18020">
                  <c:v>-54.560600999999998</c:v>
                </c:pt>
                <c:pt idx="18021">
                  <c:v>-54.560600999999998</c:v>
                </c:pt>
                <c:pt idx="18022">
                  <c:v>-54.426453000000002</c:v>
                </c:pt>
                <c:pt idx="18023">
                  <c:v>-54.401864000000003</c:v>
                </c:pt>
                <c:pt idx="18024">
                  <c:v>-54.392538000000002</c:v>
                </c:pt>
                <c:pt idx="18025">
                  <c:v>-54.393321999999998</c:v>
                </c:pt>
                <c:pt idx="18026">
                  <c:v>-54.401395000000001</c:v>
                </c:pt>
                <c:pt idx="18027">
                  <c:v>-54.421847999999997</c:v>
                </c:pt>
                <c:pt idx="18028">
                  <c:v>-54.455607000000001</c:v>
                </c:pt>
                <c:pt idx="18029">
                  <c:v>-54.455607000000001</c:v>
                </c:pt>
                <c:pt idx="18030">
                  <c:v>-54.615670000000001</c:v>
                </c:pt>
                <c:pt idx="18031">
                  <c:v>-54.689726</c:v>
                </c:pt>
                <c:pt idx="18032">
                  <c:v>-54.778916000000002</c:v>
                </c:pt>
                <c:pt idx="18033">
                  <c:v>-54.877749999999999</c:v>
                </c:pt>
                <c:pt idx="18034">
                  <c:v>-54.990842999999998</c:v>
                </c:pt>
                <c:pt idx="18035">
                  <c:v>-55.117489999999997</c:v>
                </c:pt>
                <c:pt idx="18036">
                  <c:v>-55.245699999999999</c:v>
                </c:pt>
                <c:pt idx="18037">
                  <c:v>-55.245699999999999</c:v>
                </c:pt>
                <c:pt idx="18038">
                  <c:v>-55.82741</c:v>
                </c:pt>
                <c:pt idx="18039">
                  <c:v>-55.984727999999997</c:v>
                </c:pt>
                <c:pt idx="18040">
                  <c:v>-56.144007000000002</c:v>
                </c:pt>
                <c:pt idx="18041">
                  <c:v>-56.300660999999998</c:v>
                </c:pt>
                <c:pt idx="18042">
                  <c:v>-56.445796000000001</c:v>
                </c:pt>
                <c:pt idx="18043">
                  <c:v>-56.573025000000001</c:v>
                </c:pt>
                <c:pt idx="18044">
                  <c:v>-56.691799000000003</c:v>
                </c:pt>
                <c:pt idx="18045">
                  <c:v>-56.691799000000003</c:v>
                </c:pt>
                <c:pt idx="18046">
                  <c:v>-57.099400000000003</c:v>
                </c:pt>
                <c:pt idx="18047">
                  <c:v>-57.161428999999998</c:v>
                </c:pt>
                <c:pt idx="18048">
                  <c:v>-57.203710000000001</c:v>
                </c:pt>
                <c:pt idx="18049">
                  <c:v>-57.231220999999998</c:v>
                </c:pt>
                <c:pt idx="18050">
                  <c:v>-57.246692000000003</c:v>
                </c:pt>
                <c:pt idx="18051">
                  <c:v>-57.252640999999997</c:v>
                </c:pt>
                <c:pt idx="18052">
                  <c:v>-57.250202000000002</c:v>
                </c:pt>
                <c:pt idx="18053">
                  <c:v>-57.250202000000002</c:v>
                </c:pt>
                <c:pt idx="18054">
                  <c:v>-57.241810000000001</c:v>
                </c:pt>
                <c:pt idx="18055">
                  <c:v>-57.226852999999998</c:v>
                </c:pt>
                <c:pt idx="18056">
                  <c:v>-57.211393999999999</c:v>
                </c:pt>
                <c:pt idx="18057">
                  <c:v>-57.197164000000001</c:v>
                </c:pt>
                <c:pt idx="18058">
                  <c:v>-57.185540000000003</c:v>
                </c:pt>
                <c:pt idx="18059">
                  <c:v>-57.175327000000003</c:v>
                </c:pt>
                <c:pt idx="18060">
                  <c:v>-57.169376</c:v>
                </c:pt>
                <c:pt idx="18061">
                  <c:v>-57.169376</c:v>
                </c:pt>
                <c:pt idx="18062">
                  <c:v>-57.209747999999998</c:v>
                </c:pt>
                <c:pt idx="18063">
                  <c:v>-57.221063000000001</c:v>
                </c:pt>
                <c:pt idx="18064">
                  <c:v>-57.232284999999997</c:v>
                </c:pt>
                <c:pt idx="18065">
                  <c:v>-57.246583999999999</c:v>
                </c:pt>
                <c:pt idx="18066">
                  <c:v>-57.261698000000003</c:v>
                </c:pt>
                <c:pt idx="18067">
                  <c:v>-57.261698000000003</c:v>
                </c:pt>
                <c:pt idx="18068">
                  <c:v>-57.261698000000003</c:v>
                </c:pt>
                <c:pt idx="18069">
                  <c:v>-57.351461999999998</c:v>
                </c:pt>
                <c:pt idx="18070">
                  <c:v>-57.375869000000002</c:v>
                </c:pt>
                <c:pt idx="18071">
                  <c:v>-57.388455</c:v>
                </c:pt>
                <c:pt idx="18072">
                  <c:v>-57.399527999999997</c:v>
                </c:pt>
                <c:pt idx="18073">
                  <c:v>-57.409022999999998</c:v>
                </c:pt>
                <c:pt idx="18074">
                  <c:v>-57.417245999999999</c:v>
                </c:pt>
                <c:pt idx="18075">
                  <c:v>-57.417245999999999</c:v>
                </c:pt>
                <c:pt idx="18076">
                  <c:v>-57.417245999999999</c:v>
                </c:pt>
                <c:pt idx="18077">
                  <c:v>-57.469231999999998</c:v>
                </c:pt>
                <c:pt idx="18078">
                  <c:v>-57.493313999999998</c:v>
                </c:pt>
                <c:pt idx="18079">
                  <c:v>-57.505912000000002</c:v>
                </c:pt>
                <c:pt idx="18080">
                  <c:v>-57.519657000000002</c:v>
                </c:pt>
                <c:pt idx="18081">
                  <c:v>-57.536352999999998</c:v>
                </c:pt>
                <c:pt idx="18082">
                  <c:v>-57.554783999999998</c:v>
                </c:pt>
                <c:pt idx="18083">
                  <c:v>-57.554783999999998</c:v>
                </c:pt>
                <c:pt idx="18084">
                  <c:v>-57.554783999999998</c:v>
                </c:pt>
                <c:pt idx="18085">
                  <c:v>-57.631126000000002</c:v>
                </c:pt>
                <c:pt idx="18086">
                  <c:v>-57.675992000000001</c:v>
                </c:pt>
                <c:pt idx="18087">
                  <c:v>-57.694369000000002</c:v>
                </c:pt>
                <c:pt idx="18088">
                  <c:v>-57.712935999999999</c:v>
                </c:pt>
                <c:pt idx="18089">
                  <c:v>-57.730835999999996</c:v>
                </c:pt>
                <c:pt idx="18090">
                  <c:v>-57.746934000000003</c:v>
                </c:pt>
                <c:pt idx="18091">
                  <c:v>-57.746934000000003</c:v>
                </c:pt>
                <c:pt idx="18092">
                  <c:v>-57.801101000000003</c:v>
                </c:pt>
                <c:pt idx="18093">
                  <c:v>-57.801101000000003</c:v>
                </c:pt>
                <c:pt idx="18094">
                  <c:v>-57.821219999999997</c:v>
                </c:pt>
                <c:pt idx="18095">
                  <c:v>-57.828189000000002</c:v>
                </c:pt>
                <c:pt idx="18096">
                  <c:v>-57.834094999999998</c:v>
                </c:pt>
                <c:pt idx="18097">
                  <c:v>-57.839250999999997</c:v>
                </c:pt>
                <c:pt idx="18098">
                  <c:v>-57.843438999999996</c:v>
                </c:pt>
                <c:pt idx="18099">
                  <c:v>-57.843438999999996</c:v>
                </c:pt>
                <c:pt idx="18100">
                  <c:v>-57.853962000000003</c:v>
                </c:pt>
                <c:pt idx="18101">
                  <c:v>-57.853962000000003</c:v>
                </c:pt>
                <c:pt idx="18102">
                  <c:v>-57.830562</c:v>
                </c:pt>
                <c:pt idx="18103">
                  <c:v>-57.822299999999998</c:v>
                </c:pt>
                <c:pt idx="18104">
                  <c:v>-57.814371000000001</c:v>
                </c:pt>
                <c:pt idx="18105">
                  <c:v>-57.807237000000001</c:v>
                </c:pt>
                <c:pt idx="18106">
                  <c:v>-57.801479999999998</c:v>
                </c:pt>
                <c:pt idx="18107">
                  <c:v>-57.801479999999998</c:v>
                </c:pt>
                <c:pt idx="18108">
                  <c:v>-57.801479999999998</c:v>
                </c:pt>
                <c:pt idx="18109">
                  <c:v>-57.801479999999998</c:v>
                </c:pt>
                <c:pt idx="18110">
                  <c:v>-57.794029999999999</c:v>
                </c:pt>
                <c:pt idx="18111">
                  <c:v>-57.791071000000002</c:v>
                </c:pt>
                <c:pt idx="18112">
                  <c:v>-57.791226000000002</c:v>
                </c:pt>
                <c:pt idx="18113">
                  <c:v>-57.796160999999998</c:v>
                </c:pt>
                <c:pt idx="18114">
                  <c:v>-57.806496000000003</c:v>
                </c:pt>
                <c:pt idx="18115">
                  <c:v>-57.822248999999999</c:v>
                </c:pt>
                <c:pt idx="18116">
                  <c:v>-57.844889999999999</c:v>
                </c:pt>
                <c:pt idx="18117">
                  <c:v>-57.873427</c:v>
                </c:pt>
                <c:pt idx="18118">
                  <c:v>-57.975451999999997</c:v>
                </c:pt>
                <c:pt idx="18119">
                  <c:v>-57.975451999999997</c:v>
                </c:pt>
                <c:pt idx="18120">
                  <c:v>-58.035173</c:v>
                </c:pt>
                <c:pt idx="18121">
                  <c:v>-58.079301000000001</c:v>
                </c:pt>
                <c:pt idx="18122">
                  <c:v>-58.128020999999997</c:v>
                </c:pt>
                <c:pt idx="18123">
                  <c:v>-58.181004999999999</c:v>
                </c:pt>
                <c:pt idx="18124">
                  <c:v>-58.235446000000003</c:v>
                </c:pt>
                <c:pt idx="18125">
                  <c:v>-58.295586999999998</c:v>
                </c:pt>
                <c:pt idx="18126">
                  <c:v>-58.483924000000002</c:v>
                </c:pt>
                <c:pt idx="18127">
                  <c:v>-58.483924000000002</c:v>
                </c:pt>
                <c:pt idx="18128">
                  <c:v>-58.575440999999998</c:v>
                </c:pt>
                <c:pt idx="18129">
                  <c:v>-58.632832999999998</c:v>
                </c:pt>
                <c:pt idx="18130">
                  <c:v>-58.689132000000001</c:v>
                </c:pt>
                <c:pt idx="18131">
                  <c:v>-58.743490999999999</c:v>
                </c:pt>
                <c:pt idx="18132">
                  <c:v>-58.793084999999998</c:v>
                </c:pt>
                <c:pt idx="18133">
                  <c:v>-58.841673</c:v>
                </c:pt>
                <c:pt idx="18134">
                  <c:v>-58.969802999999999</c:v>
                </c:pt>
                <c:pt idx="18135">
                  <c:v>-58.969802999999999</c:v>
                </c:pt>
                <c:pt idx="18136">
                  <c:v>-59.021067000000002</c:v>
                </c:pt>
                <c:pt idx="18137">
                  <c:v>-59.046874000000003</c:v>
                </c:pt>
                <c:pt idx="18138">
                  <c:v>-59.068601000000001</c:v>
                </c:pt>
                <c:pt idx="18139">
                  <c:v>-59.086379999999998</c:v>
                </c:pt>
                <c:pt idx="18140">
                  <c:v>-59.099963000000002</c:v>
                </c:pt>
                <c:pt idx="18141">
                  <c:v>-59.110396000000001</c:v>
                </c:pt>
                <c:pt idx="18142">
                  <c:v>-59.093828999999999</c:v>
                </c:pt>
                <c:pt idx="18143">
                  <c:v>-59.093828999999999</c:v>
                </c:pt>
                <c:pt idx="18144">
                  <c:v>-59.076635000000003</c:v>
                </c:pt>
                <c:pt idx="18145">
                  <c:v>-59.060465000000001</c:v>
                </c:pt>
                <c:pt idx="18146">
                  <c:v>-59.041398000000001</c:v>
                </c:pt>
                <c:pt idx="18147">
                  <c:v>-59.019663000000001</c:v>
                </c:pt>
                <c:pt idx="18148">
                  <c:v>-58.996898999999999</c:v>
                </c:pt>
                <c:pt idx="18149">
                  <c:v>-58.971075999999996</c:v>
                </c:pt>
                <c:pt idx="18150">
                  <c:v>-58.861992000000001</c:v>
                </c:pt>
                <c:pt idx="18151">
                  <c:v>-58.861992000000001</c:v>
                </c:pt>
                <c:pt idx="18152">
                  <c:v>-58.809072999999998</c:v>
                </c:pt>
                <c:pt idx="18153">
                  <c:v>-58.776288000000001</c:v>
                </c:pt>
                <c:pt idx="18154">
                  <c:v>-58.745085000000003</c:v>
                </c:pt>
                <c:pt idx="18155">
                  <c:v>-58.716321000000001</c:v>
                </c:pt>
                <c:pt idx="18156">
                  <c:v>-58.692177000000001</c:v>
                </c:pt>
                <c:pt idx="18157">
                  <c:v>-58.670636000000002</c:v>
                </c:pt>
                <c:pt idx="18158">
                  <c:v>-58.670636000000002</c:v>
                </c:pt>
                <c:pt idx="18159">
                  <c:v>-58.670636000000002</c:v>
                </c:pt>
                <c:pt idx="18160">
                  <c:v>-58.670636000000002</c:v>
                </c:pt>
                <c:pt idx="18161">
                  <c:v>-58.670636000000002</c:v>
                </c:pt>
                <c:pt idx="18162">
                  <c:v>-58.593654999999998</c:v>
                </c:pt>
                <c:pt idx="18163">
                  <c:v>-58.593654999999998</c:v>
                </c:pt>
                <c:pt idx="18164">
                  <c:v>-58.593654999999998</c:v>
                </c:pt>
                <c:pt idx="18165">
                  <c:v>-58.593654999999998</c:v>
                </c:pt>
                <c:pt idx="18166">
                  <c:v>-58.593654999999998</c:v>
                </c:pt>
                <c:pt idx="18167">
                  <c:v>-58.584726000000003</c:v>
                </c:pt>
                <c:pt idx="18168">
                  <c:v>-58.573405999999999</c:v>
                </c:pt>
                <c:pt idx="18169">
                  <c:v>-58.567611999999997</c:v>
                </c:pt>
                <c:pt idx="18170">
                  <c:v>-58.567427000000002</c:v>
                </c:pt>
                <c:pt idx="18171">
                  <c:v>-58.572847000000003</c:v>
                </c:pt>
                <c:pt idx="18172">
                  <c:v>-58.583626000000002</c:v>
                </c:pt>
                <c:pt idx="18173">
                  <c:v>-58.599384999999998</c:v>
                </c:pt>
                <c:pt idx="18174">
                  <c:v>-58.645139999999998</c:v>
                </c:pt>
                <c:pt idx="18175">
                  <c:v>-58.661619999999999</c:v>
                </c:pt>
                <c:pt idx="18176">
                  <c:v>-58.686985</c:v>
                </c:pt>
                <c:pt idx="18177">
                  <c:v>-58.715854999999998</c:v>
                </c:pt>
                <c:pt idx="18178">
                  <c:v>-58.746417000000001</c:v>
                </c:pt>
                <c:pt idx="18179">
                  <c:v>-58.780710999999997</c:v>
                </c:pt>
                <c:pt idx="18180">
                  <c:v>-58.815871999999999</c:v>
                </c:pt>
                <c:pt idx="18181">
                  <c:v>-58.853005000000003</c:v>
                </c:pt>
                <c:pt idx="18182">
                  <c:v>-58.951903000000001</c:v>
                </c:pt>
                <c:pt idx="18183">
                  <c:v>-58.976435000000002</c:v>
                </c:pt>
                <c:pt idx="18184">
                  <c:v>-59.009909999999998</c:v>
                </c:pt>
                <c:pt idx="18185">
                  <c:v>-59.041766000000003</c:v>
                </c:pt>
                <c:pt idx="18186">
                  <c:v>-59.071322000000002</c:v>
                </c:pt>
                <c:pt idx="18187">
                  <c:v>-59.099936</c:v>
                </c:pt>
                <c:pt idx="18188">
                  <c:v>-59.126390999999998</c:v>
                </c:pt>
                <c:pt idx="18189">
                  <c:v>-59.150604999999999</c:v>
                </c:pt>
                <c:pt idx="18190">
                  <c:v>-59.245620000000002</c:v>
                </c:pt>
                <c:pt idx="18191">
                  <c:v>-59.245620000000002</c:v>
                </c:pt>
                <c:pt idx="18192">
                  <c:v>-59.258594000000002</c:v>
                </c:pt>
                <c:pt idx="18193">
                  <c:v>-59.270248000000002</c:v>
                </c:pt>
                <c:pt idx="18194">
                  <c:v>-59.280811999999997</c:v>
                </c:pt>
                <c:pt idx="18195">
                  <c:v>-59.290526999999997</c:v>
                </c:pt>
                <c:pt idx="18196">
                  <c:v>-59.290526999999997</c:v>
                </c:pt>
                <c:pt idx="18197">
                  <c:v>-59.298428000000001</c:v>
                </c:pt>
                <c:pt idx="18198">
                  <c:v>-59.324489999999997</c:v>
                </c:pt>
                <c:pt idx="18199">
                  <c:v>-59.324489999999997</c:v>
                </c:pt>
                <c:pt idx="18200">
                  <c:v>-59.334012999999999</c:v>
                </c:pt>
                <c:pt idx="18201">
                  <c:v>-59.344112000000003</c:v>
                </c:pt>
                <c:pt idx="18202">
                  <c:v>-59.354920999999997</c:v>
                </c:pt>
                <c:pt idx="18203">
                  <c:v>-59.366508000000003</c:v>
                </c:pt>
                <c:pt idx="18204">
                  <c:v>-59.366508000000003</c:v>
                </c:pt>
                <c:pt idx="18205">
                  <c:v>-59.383915000000002</c:v>
                </c:pt>
                <c:pt idx="18206">
                  <c:v>-59.422463999999998</c:v>
                </c:pt>
                <c:pt idx="18207">
                  <c:v>-59.422463999999998</c:v>
                </c:pt>
                <c:pt idx="18208">
                  <c:v>-59.435250000000003</c:v>
                </c:pt>
                <c:pt idx="18209">
                  <c:v>-59.446917999999997</c:v>
                </c:pt>
                <c:pt idx="18210">
                  <c:v>-59.457172</c:v>
                </c:pt>
                <c:pt idx="18211">
                  <c:v>-59.465339</c:v>
                </c:pt>
                <c:pt idx="18212">
                  <c:v>-59.465339</c:v>
                </c:pt>
                <c:pt idx="18213">
                  <c:v>-59.462026000000002</c:v>
                </c:pt>
                <c:pt idx="18214">
                  <c:v>-59.462560000000003</c:v>
                </c:pt>
                <c:pt idx="18215">
                  <c:v>-59.462560000000003</c:v>
                </c:pt>
                <c:pt idx="18216">
                  <c:v>-59.453125</c:v>
                </c:pt>
                <c:pt idx="18217">
                  <c:v>-59.439743999999997</c:v>
                </c:pt>
                <c:pt idx="18218">
                  <c:v>-59.419834000000002</c:v>
                </c:pt>
                <c:pt idx="18219">
                  <c:v>-59.394032000000003</c:v>
                </c:pt>
                <c:pt idx="18220">
                  <c:v>-59.394032000000003</c:v>
                </c:pt>
                <c:pt idx="18221">
                  <c:v>-59.265929</c:v>
                </c:pt>
                <c:pt idx="18222">
                  <c:v>-59.149861999999999</c:v>
                </c:pt>
                <c:pt idx="18223">
                  <c:v>-59.149861999999999</c:v>
                </c:pt>
                <c:pt idx="18224">
                  <c:v>-59.092897000000001</c:v>
                </c:pt>
                <c:pt idx="18225">
                  <c:v>-59.030535999999998</c:v>
                </c:pt>
                <c:pt idx="18226">
                  <c:v>-58.962513999999999</c:v>
                </c:pt>
                <c:pt idx="18227">
                  <c:v>-58.891063000000003</c:v>
                </c:pt>
                <c:pt idx="18228">
                  <c:v>-58.891063000000003</c:v>
                </c:pt>
                <c:pt idx="18229">
                  <c:v>-58.613788</c:v>
                </c:pt>
                <c:pt idx="18230">
                  <c:v>-58.392809</c:v>
                </c:pt>
                <c:pt idx="18231">
                  <c:v>-58.392809</c:v>
                </c:pt>
                <c:pt idx="18232">
                  <c:v>-58.304243999999997</c:v>
                </c:pt>
                <c:pt idx="18233">
                  <c:v>-58.207965999999999</c:v>
                </c:pt>
                <c:pt idx="18234">
                  <c:v>-58.109243999999997</c:v>
                </c:pt>
                <c:pt idx="18235">
                  <c:v>-58.009597999999997</c:v>
                </c:pt>
                <c:pt idx="18236">
                  <c:v>-58.009597999999997</c:v>
                </c:pt>
                <c:pt idx="18237">
                  <c:v>-57.649985000000001</c:v>
                </c:pt>
                <c:pt idx="18238">
                  <c:v>-57.375045999999998</c:v>
                </c:pt>
                <c:pt idx="18239">
                  <c:v>-57.375045999999998</c:v>
                </c:pt>
                <c:pt idx="18240">
                  <c:v>-57.265590000000003</c:v>
                </c:pt>
                <c:pt idx="18241">
                  <c:v>-57.154207999999997</c:v>
                </c:pt>
                <c:pt idx="18242">
                  <c:v>-57.045797999999998</c:v>
                </c:pt>
                <c:pt idx="18243">
                  <c:v>-56.929025000000003</c:v>
                </c:pt>
                <c:pt idx="18244">
                  <c:v>-56.929025000000003</c:v>
                </c:pt>
                <c:pt idx="18245">
                  <c:v>-56.512300000000003</c:v>
                </c:pt>
                <c:pt idx="18246">
                  <c:v>-56.185827000000003</c:v>
                </c:pt>
                <c:pt idx="18247">
                  <c:v>-56.185827000000003</c:v>
                </c:pt>
                <c:pt idx="18248">
                  <c:v>-56.051563999999999</c:v>
                </c:pt>
                <c:pt idx="18249">
                  <c:v>-55.913974000000003</c:v>
                </c:pt>
                <c:pt idx="18250">
                  <c:v>-55.773110000000003</c:v>
                </c:pt>
                <c:pt idx="18251">
                  <c:v>-55.636152000000003</c:v>
                </c:pt>
                <c:pt idx="18252">
                  <c:v>-55.636152000000003</c:v>
                </c:pt>
                <c:pt idx="18253">
                  <c:v>-55.128033000000002</c:v>
                </c:pt>
                <c:pt idx="18254">
                  <c:v>-54.739823999999999</c:v>
                </c:pt>
                <c:pt idx="18255">
                  <c:v>-54.739823999999999</c:v>
                </c:pt>
                <c:pt idx="18256">
                  <c:v>-54.588141999999998</c:v>
                </c:pt>
                <c:pt idx="18257">
                  <c:v>-54.437849</c:v>
                </c:pt>
                <c:pt idx="18258">
                  <c:v>-54.290044999999999</c:v>
                </c:pt>
                <c:pt idx="18259">
                  <c:v>-54.145707000000002</c:v>
                </c:pt>
                <c:pt idx="18260">
                  <c:v>-54.145707000000002</c:v>
                </c:pt>
                <c:pt idx="18261">
                  <c:v>-53.656253999999997</c:v>
                </c:pt>
                <c:pt idx="18262">
                  <c:v>-53.332372999999997</c:v>
                </c:pt>
                <c:pt idx="18263">
                  <c:v>-53.332372999999997</c:v>
                </c:pt>
                <c:pt idx="18264">
                  <c:v>-53.215567</c:v>
                </c:pt>
                <c:pt idx="18265">
                  <c:v>-53.104871000000003</c:v>
                </c:pt>
                <c:pt idx="18266">
                  <c:v>-53.001071000000003</c:v>
                </c:pt>
                <c:pt idx="18267">
                  <c:v>-52.904058999999997</c:v>
                </c:pt>
                <c:pt idx="18268">
                  <c:v>-52.904058999999997</c:v>
                </c:pt>
                <c:pt idx="18269">
                  <c:v>-52.580689</c:v>
                </c:pt>
                <c:pt idx="18270">
                  <c:v>-52.385902999999999</c:v>
                </c:pt>
                <c:pt idx="18271">
                  <c:v>-52.385902999999999</c:v>
                </c:pt>
                <c:pt idx="18272">
                  <c:v>-52.317996999999998</c:v>
                </c:pt>
                <c:pt idx="18273">
                  <c:v>-52.255173999999997</c:v>
                </c:pt>
                <c:pt idx="18274">
                  <c:v>-52.198017999999998</c:v>
                </c:pt>
                <c:pt idx="18275">
                  <c:v>-52.144787000000001</c:v>
                </c:pt>
                <c:pt idx="18276">
                  <c:v>-52.144787000000001</c:v>
                </c:pt>
                <c:pt idx="18277">
                  <c:v>-51.843046000000001</c:v>
                </c:pt>
                <c:pt idx="18278">
                  <c:v>-51.752544999999998</c:v>
                </c:pt>
                <c:pt idx="18279">
                  <c:v>-51.722833999999999</c:v>
                </c:pt>
                <c:pt idx="18280">
                  <c:v>-51.722833999999999</c:v>
                </c:pt>
                <c:pt idx="18281">
                  <c:v>-51.698126999999999</c:v>
                </c:pt>
                <c:pt idx="18282">
                  <c:v>-51.678322999999999</c:v>
                </c:pt>
                <c:pt idx="18283">
                  <c:v>-51.662959000000001</c:v>
                </c:pt>
                <c:pt idx="18284">
                  <c:v>-51.662959000000001</c:v>
                </c:pt>
                <c:pt idx="18285">
                  <c:v>-51.611344000000003</c:v>
                </c:pt>
                <c:pt idx="18286">
                  <c:v>-51.613016000000002</c:v>
                </c:pt>
                <c:pt idx="18287">
                  <c:v>-51.613016000000002</c:v>
                </c:pt>
                <c:pt idx="18288">
                  <c:v>-51.635095</c:v>
                </c:pt>
                <c:pt idx="18289">
                  <c:v>-51.652808</c:v>
                </c:pt>
                <c:pt idx="18290">
                  <c:v>-51.674228999999997</c:v>
                </c:pt>
                <c:pt idx="18291">
                  <c:v>-51.674228999999997</c:v>
                </c:pt>
                <c:pt idx="18292">
                  <c:v>-51.674228999999997</c:v>
                </c:pt>
                <c:pt idx="18293">
                  <c:v>-51.783496</c:v>
                </c:pt>
                <c:pt idx="18294">
                  <c:v>-51.858457000000001</c:v>
                </c:pt>
                <c:pt idx="18295">
                  <c:v>-51.892876000000001</c:v>
                </c:pt>
                <c:pt idx="18296">
                  <c:v>-51.928223000000003</c:v>
                </c:pt>
                <c:pt idx="18297">
                  <c:v>-51.962452999999996</c:v>
                </c:pt>
                <c:pt idx="18298">
                  <c:v>-51.996648999999998</c:v>
                </c:pt>
                <c:pt idx="18299">
                  <c:v>-51.996648999999998</c:v>
                </c:pt>
                <c:pt idx="18300">
                  <c:v>-51.996648999999998</c:v>
                </c:pt>
                <c:pt idx="18301">
                  <c:v>-52.256900999999999</c:v>
                </c:pt>
                <c:pt idx="18302">
                  <c:v>-52.308743999999997</c:v>
                </c:pt>
                <c:pt idx="18303">
                  <c:v>-52.319237999999999</c:v>
                </c:pt>
                <c:pt idx="18304">
                  <c:v>-52.322077999999998</c:v>
                </c:pt>
                <c:pt idx="18305">
                  <c:v>-52.316606999999998</c:v>
                </c:pt>
                <c:pt idx="18306">
                  <c:v>-52.302829000000003</c:v>
                </c:pt>
                <c:pt idx="18307">
                  <c:v>-52.302829000000003</c:v>
                </c:pt>
                <c:pt idx="18308">
                  <c:v>-52.302829000000003</c:v>
                </c:pt>
                <c:pt idx="18309">
                  <c:v>-52.215868999999998</c:v>
                </c:pt>
                <c:pt idx="18310">
                  <c:v>-52.118519999999997</c:v>
                </c:pt>
                <c:pt idx="18311">
                  <c:v>-52.067222999999998</c:v>
                </c:pt>
                <c:pt idx="18312">
                  <c:v>-52.010032000000002</c:v>
                </c:pt>
                <c:pt idx="18313">
                  <c:v>-51.948031</c:v>
                </c:pt>
                <c:pt idx="18314">
                  <c:v>-51.881543999999998</c:v>
                </c:pt>
                <c:pt idx="18315">
                  <c:v>-51.881543999999998</c:v>
                </c:pt>
                <c:pt idx="18316">
                  <c:v>-51.881543999999998</c:v>
                </c:pt>
                <c:pt idx="18317">
                  <c:v>-51.632472999999997</c:v>
                </c:pt>
                <c:pt idx="18318">
                  <c:v>-51.301575</c:v>
                </c:pt>
                <c:pt idx="18319">
                  <c:v>-51.236682999999999</c:v>
                </c:pt>
                <c:pt idx="18320">
                  <c:v>-51.180439999999997</c:v>
                </c:pt>
                <c:pt idx="18321">
                  <c:v>-51.180439999999997</c:v>
                </c:pt>
                <c:pt idx="18322">
                  <c:v>-51.180439999999997</c:v>
                </c:pt>
                <c:pt idx="18323">
                  <c:v>-50.986232000000001</c:v>
                </c:pt>
                <c:pt idx="18324">
                  <c:v>-50.986232000000001</c:v>
                </c:pt>
                <c:pt idx="18325">
                  <c:v>-50.961599999999997</c:v>
                </c:pt>
                <c:pt idx="18326">
                  <c:v>-50.869205000000001</c:v>
                </c:pt>
                <c:pt idx="18327">
                  <c:v>-50.867162999999998</c:v>
                </c:pt>
                <c:pt idx="18328">
                  <c:v>-50.872902000000003</c:v>
                </c:pt>
                <c:pt idx="18329">
                  <c:v>-50.872902000000003</c:v>
                </c:pt>
                <c:pt idx="18330">
                  <c:v>-50.872902000000003</c:v>
                </c:pt>
                <c:pt idx="18331">
                  <c:v>-50.895575999999998</c:v>
                </c:pt>
                <c:pt idx="18332">
                  <c:v>-50.895575999999998</c:v>
                </c:pt>
                <c:pt idx="18333">
                  <c:v>-50.911416000000003</c:v>
                </c:pt>
                <c:pt idx="18334">
                  <c:v>-51.043092000000001</c:v>
                </c:pt>
                <c:pt idx="18335">
                  <c:v>-51.085825</c:v>
                </c:pt>
                <c:pt idx="18336">
                  <c:v>-51.130645000000001</c:v>
                </c:pt>
                <c:pt idx="18337">
                  <c:v>-51.130645000000001</c:v>
                </c:pt>
                <c:pt idx="18338">
                  <c:v>-51.130645000000001</c:v>
                </c:pt>
                <c:pt idx="18339">
                  <c:v>-51.264873999999999</c:v>
                </c:pt>
                <c:pt idx="18340">
                  <c:v>-51.264873999999999</c:v>
                </c:pt>
                <c:pt idx="18341">
                  <c:v>-51.295175</c:v>
                </c:pt>
                <c:pt idx="18342">
                  <c:v>-51.472459000000001</c:v>
                </c:pt>
                <c:pt idx="18343">
                  <c:v>-51.513665000000003</c:v>
                </c:pt>
                <c:pt idx="18344">
                  <c:v>-51.553139000000002</c:v>
                </c:pt>
                <c:pt idx="18345">
                  <c:v>-51.553139000000002</c:v>
                </c:pt>
                <c:pt idx="18346">
                  <c:v>-51.553139000000002</c:v>
                </c:pt>
                <c:pt idx="18347">
                  <c:v>-51.660950999999997</c:v>
                </c:pt>
                <c:pt idx="18348">
                  <c:v>-51.660950999999997</c:v>
                </c:pt>
                <c:pt idx="18349">
                  <c:v>-51.686442</c:v>
                </c:pt>
                <c:pt idx="18350">
                  <c:v>-51.809956</c:v>
                </c:pt>
                <c:pt idx="18351">
                  <c:v>-51.837181000000001</c:v>
                </c:pt>
                <c:pt idx="18352">
                  <c:v>-51.863284999999998</c:v>
                </c:pt>
                <c:pt idx="18353">
                  <c:v>-51.863284999999998</c:v>
                </c:pt>
                <c:pt idx="18354">
                  <c:v>-51.863284999999998</c:v>
                </c:pt>
                <c:pt idx="18355">
                  <c:v>-51.930717999999999</c:v>
                </c:pt>
                <c:pt idx="18356">
                  <c:v>-51.930717999999999</c:v>
                </c:pt>
                <c:pt idx="18357">
                  <c:v>-51.948399000000002</c:v>
                </c:pt>
                <c:pt idx="18358">
                  <c:v>-52.047724000000002</c:v>
                </c:pt>
                <c:pt idx="18359">
                  <c:v>-52.074241999999998</c:v>
                </c:pt>
                <c:pt idx="18360">
                  <c:v>-52.101238000000002</c:v>
                </c:pt>
                <c:pt idx="18361">
                  <c:v>-52.101238000000002</c:v>
                </c:pt>
                <c:pt idx="18362">
                  <c:v>-52.101238000000002</c:v>
                </c:pt>
                <c:pt idx="18363">
                  <c:v>-52.178182</c:v>
                </c:pt>
                <c:pt idx="18364">
                  <c:v>-52.178182</c:v>
                </c:pt>
                <c:pt idx="18365">
                  <c:v>-52.198273</c:v>
                </c:pt>
                <c:pt idx="18366">
                  <c:v>-52.322099999999999</c:v>
                </c:pt>
                <c:pt idx="18367">
                  <c:v>-52.353678000000002</c:v>
                </c:pt>
                <c:pt idx="18368">
                  <c:v>-52.386961999999997</c:v>
                </c:pt>
                <c:pt idx="18369">
                  <c:v>-52.386961999999997</c:v>
                </c:pt>
                <c:pt idx="18370">
                  <c:v>-52.386961999999997</c:v>
                </c:pt>
                <c:pt idx="18371">
                  <c:v>-52.386961999999997</c:v>
                </c:pt>
                <c:pt idx="18372">
                  <c:v>-52.483246999999999</c:v>
                </c:pt>
                <c:pt idx="18373">
                  <c:v>-52.483246999999999</c:v>
                </c:pt>
                <c:pt idx="18374">
                  <c:v>-52.539977999999998</c:v>
                </c:pt>
                <c:pt idx="18375">
                  <c:v>-52.574257000000003</c:v>
                </c:pt>
                <c:pt idx="18376">
                  <c:v>-52.608528</c:v>
                </c:pt>
                <c:pt idx="18377">
                  <c:v>-52.642682000000001</c:v>
                </c:pt>
                <c:pt idx="18378">
                  <c:v>-52.676630000000003</c:v>
                </c:pt>
                <c:pt idx="18379">
                  <c:v>-52.708799999999997</c:v>
                </c:pt>
                <c:pt idx="18380">
                  <c:v>-52.708799999999997</c:v>
                </c:pt>
                <c:pt idx="18381">
                  <c:v>-52.708799999999997</c:v>
                </c:pt>
                <c:pt idx="18382">
                  <c:v>-52.859250000000003</c:v>
                </c:pt>
                <c:pt idx="18383">
                  <c:v>-52.889766999999999</c:v>
                </c:pt>
                <c:pt idx="18384">
                  <c:v>-52.920594000000001</c:v>
                </c:pt>
                <c:pt idx="18385">
                  <c:v>-52.951329999999999</c:v>
                </c:pt>
                <c:pt idx="18386">
                  <c:v>-52.981594000000001</c:v>
                </c:pt>
                <c:pt idx="18387">
                  <c:v>-53.011116000000001</c:v>
                </c:pt>
                <c:pt idx="18388">
                  <c:v>-53.011116000000001</c:v>
                </c:pt>
                <c:pt idx="18389">
                  <c:v>-53.011116000000001</c:v>
                </c:pt>
                <c:pt idx="18390">
                  <c:v>-53.141339000000002</c:v>
                </c:pt>
                <c:pt idx="18391">
                  <c:v>-53.168812000000003</c:v>
                </c:pt>
                <c:pt idx="18392">
                  <c:v>-53.194851</c:v>
                </c:pt>
                <c:pt idx="18393">
                  <c:v>-53.221366000000003</c:v>
                </c:pt>
                <c:pt idx="18394">
                  <c:v>-53.247408</c:v>
                </c:pt>
                <c:pt idx="18395">
                  <c:v>-53.272990999999998</c:v>
                </c:pt>
                <c:pt idx="18396">
                  <c:v>-53.272990999999998</c:v>
                </c:pt>
                <c:pt idx="18397">
                  <c:v>-53.272990999999998</c:v>
                </c:pt>
                <c:pt idx="18398">
                  <c:v>-53.384307999999997</c:v>
                </c:pt>
                <c:pt idx="18399">
                  <c:v>-53.408000999999999</c:v>
                </c:pt>
                <c:pt idx="18400">
                  <c:v>-53.430512</c:v>
                </c:pt>
                <c:pt idx="18401">
                  <c:v>-53.453457</c:v>
                </c:pt>
                <c:pt idx="18402">
                  <c:v>-53.476053</c:v>
                </c:pt>
                <c:pt idx="18403">
                  <c:v>-53.498125999999999</c:v>
                </c:pt>
                <c:pt idx="18404">
                  <c:v>-53.498125999999999</c:v>
                </c:pt>
                <c:pt idx="18405">
                  <c:v>-53.498125999999999</c:v>
                </c:pt>
                <c:pt idx="18406">
                  <c:v>-53.642406000000001</c:v>
                </c:pt>
                <c:pt idx="18407">
                  <c:v>-53.662565000000001</c:v>
                </c:pt>
                <c:pt idx="18408">
                  <c:v>-53.683216000000002</c:v>
                </c:pt>
                <c:pt idx="18409">
                  <c:v>-53.703676999999999</c:v>
                </c:pt>
                <c:pt idx="18410">
                  <c:v>-53.723962</c:v>
                </c:pt>
                <c:pt idx="18411">
                  <c:v>-53.743920000000003</c:v>
                </c:pt>
                <c:pt idx="18412">
                  <c:v>-53.743920000000003</c:v>
                </c:pt>
                <c:pt idx="18413">
                  <c:v>-53.743920000000003</c:v>
                </c:pt>
                <c:pt idx="18414">
                  <c:v>-53.831302000000001</c:v>
                </c:pt>
                <c:pt idx="18415">
                  <c:v>-53.851080000000003</c:v>
                </c:pt>
                <c:pt idx="18416">
                  <c:v>-53.870688999999999</c:v>
                </c:pt>
                <c:pt idx="18417">
                  <c:v>-53.890597</c:v>
                </c:pt>
                <c:pt idx="18418">
                  <c:v>-53.910597000000003</c:v>
                </c:pt>
                <c:pt idx="18419">
                  <c:v>-53.930540999999998</c:v>
                </c:pt>
                <c:pt idx="18420">
                  <c:v>-53.930540999999998</c:v>
                </c:pt>
                <c:pt idx="18421">
                  <c:v>-53.930540999999998</c:v>
                </c:pt>
                <c:pt idx="18422">
                  <c:v>-54.020159999999997</c:v>
                </c:pt>
                <c:pt idx="18423">
                  <c:v>-54.041007999999998</c:v>
                </c:pt>
                <c:pt idx="18424">
                  <c:v>-54.062220000000003</c:v>
                </c:pt>
                <c:pt idx="18425">
                  <c:v>-54.083821</c:v>
                </c:pt>
                <c:pt idx="18426">
                  <c:v>-54.105820000000001</c:v>
                </c:pt>
                <c:pt idx="18427">
                  <c:v>-54.127423999999998</c:v>
                </c:pt>
                <c:pt idx="18428">
                  <c:v>-54.127423999999998</c:v>
                </c:pt>
                <c:pt idx="18429">
                  <c:v>-54.127423999999998</c:v>
                </c:pt>
                <c:pt idx="18430">
                  <c:v>-54.231228000000002</c:v>
                </c:pt>
                <c:pt idx="18431">
                  <c:v>-54.254810999999997</c:v>
                </c:pt>
                <c:pt idx="18432">
                  <c:v>-54.278326</c:v>
                </c:pt>
                <c:pt idx="18433">
                  <c:v>-54.302311000000003</c:v>
                </c:pt>
                <c:pt idx="18434">
                  <c:v>-54.325572999999999</c:v>
                </c:pt>
                <c:pt idx="18435">
                  <c:v>-54.349834999999999</c:v>
                </c:pt>
                <c:pt idx="18436">
                  <c:v>-54.349834999999999</c:v>
                </c:pt>
                <c:pt idx="18437">
                  <c:v>-54.349834999999999</c:v>
                </c:pt>
                <c:pt idx="18438">
                  <c:v>-54.461657000000002</c:v>
                </c:pt>
                <c:pt idx="18439">
                  <c:v>-54.48583</c:v>
                </c:pt>
                <c:pt idx="18440">
                  <c:v>-54.509338</c:v>
                </c:pt>
                <c:pt idx="18441">
                  <c:v>-54.533605999999999</c:v>
                </c:pt>
                <c:pt idx="18442">
                  <c:v>-54.557702999999997</c:v>
                </c:pt>
                <c:pt idx="18443">
                  <c:v>-54.581584999999997</c:v>
                </c:pt>
                <c:pt idx="18444">
                  <c:v>-54.581584999999997</c:v>
                </c:pt>
                <c:pt idx="18445">
                  <c:v>-54.581584999999997</c:v>
                </c:pt>
                <c:pt idx="18446">
                  <c:v>-54.732942000000001</c:v>
                </c:pt>
                <c:pt idx="18447">
                  <c:v>-54.754955000000002</c:v>
                </c:pt>
                <c:pt idx="18448">
                  <c:v>-54.776547999999998</c:v>
                </c:pt>
                <c:pt idx="18449">
                  <c:v>-54.797705000000001</c:v>
                </c:pt>
                <c:pt idx="18450">
                  <c:v>-54.797705000000001</c:v>
                </c:pt>
                <c:pt idx="18451">
                  <c:v>-54.854979999999998</c:v>
                </c:pt>
                <c:pt idx="18452">
                  <c:v>-54.854979999999998</c:v>
                </c:pt>
                <c:pt idx="18453">
                  <c:v>-54.854979999999998</c:v>
                </c:pt>
                <c:pt idx="18454">
                  <c:v>-54.926509000000003</c:v>
                </c:pt>
                <c:pt idx="18455">
                  <c:v>-54.944966999999998</c:v>
                </c:pt>
                <c:pt idx="18456">
                  <c:v>-54.962361000000001</c:v>
                </c:pt>
                <c:pt idx="18457">
                  <c:v>-54.980387999999998</c:v>
                </c:pt>
                <c:pt idx="18458">
                  <c:v>-54.980387999999998</c:v>
                </c:pt>
                <c:pt idx="18459">
                  <c:v>-55.028516000000003</c:v>
                </c:pt>
                <c:pt idx="18460">
                  <c:v>-55.028516000000003</c:v>
                </c:pt>
                <c:pt idx="18461">
                  <c:v>-55.028516000000003</c:v>
                </c:pt>
                <c:pt idx="18462">
                  <c:v>-55.097673</c:v>
                </c:pt>
                <c:pt idx="18463">
                  <c:v>-55.117083999999998</c:v>
                </c:pt>
                <c:pt idx="18464">
                  <c:v>-55.136845999999998</c:v>
                </c:pt>
                <c:pt idx="18465">
                  <c:v>-55.156934999999997</c:v>
                </c:pt>
                <c:pt idx="18466">
                  <c:v>-55.156934999999997</c:v>
                </c:pt>
                <c:pt idx="18467">
                  <c:v>-55.212085999999999</c:v>
                </c:pt>
                <c:pt idx="18468">
                  <c:v>-55.212085999999999</c:v>
                </c:pt>
                <c:pt idx="18469">
                  <c:v>-55.212085999999999</c:v>
                </c:pt>
                <c:pt idx="18470">
                  <c:v>-55.287886999999998</c:v>
                </c:pt>
                <c:pt idx="18471">
                  <c:v>-55.308315999999998</c:v>
                </c:pt>
                <c:pt idx="18472">
                  <c:v>-55.327441999999998</c:v>
                </c:pt>
                <c:pt idx="18473">
                  <c:v>-55.347200999999998</c:v>
                </c:pt>
                <c:pt idx="18474">
                  <c:v>-55.347200999999998</c:v>
                </c:pt>
                <c:pt idx="18475">
                  <c:v>-55.399563999999998</c:v>
                </c:pt>
                <c:pt idx="18476">
                  <c:v>-55.399563999999998</c:v>
                </c:pt>
                <c:pt idx="18477">
                  <c:v>-55.399563999999998</c:v>
                </c:pt>
                <c:pt idx="18478">
                  <c:v>-55.463754000000002</c:v>
                </c:pt>
                <c:pt idx="18479">
                  <c:v>-55.478907999999997</c:v>
                </c:pt>
                <c:pt idx="18480">
                  <c:v>-55.492924000000002</c:v>
                </c:pt>
                <c:pt idx="18481">
                  <c:v>-55.505468999999998</c:v>
                </c:pt>
                <c:pt idx="18482">
                  <c:v>-55.505468999999998</c:v>
                </c:pt>
                <c:pt idx="18483">
                  <c:v>-55.530557000000002</c:v>
                </c:pt>
                <c:pt idx="18484">
                  <c:v>-55.530557000000002</c:v>
                </c:pt>
                <c:pt idx="18485">
                  <c:v>-55.530557000000002</c:v>
                </c:pt>
                <c:pt idx="18486">
                  <c:v>-55.556874999999998</c:v>
                </c:pt>
                <c:pt idx="18487">
                  <c:v>-55.559275</c:v>
                </c:pt>
                <c:pt idx="18488">
                  <c:v>-55.559927999999999</c:v>
                </c:pt>
                <c:pt idx="18489">
                  <c:v>-55.558953000000002</c:v>
                </c:pt>
                <c:pt idx="18490">
                  <c:v>-55.558953000000002</c:v>
                </c:pt>
                <c:pt idx="18491">
                  <c:v>-55.538665000000002</c:v>
                </c:pt>
                <c:pt idx="18492">
                  <c:v>-55.538665000000002</c:v>
                </c:pt>
                <c:pt idx="18493">
                  <c:v>-55.538665000000002</c:v>
                </c:pt>
                <c:pt idx="18494">
                  <c:v>-55.513897999999998</c:v>
                </c:pt>
                <c:pt idx="18495">
                  <c:v>-55.502209000000001</c:v>
                </c:pt>
                <c:pt idx="18496">
                  <c:v>-55.490195999999997</c:v>
                </c:pt>
                <c:pt idx="18497">
                  <c:v>-55.475915000000001</c:v>
                </c:pt>
                <c:pt idx="18498">
                  <c:v>-55.475915000000001</c:v>
                </c:pt>
                <c:pt idx="18499">
                  <c:v>-55.413877999999997</c:v>
                </c:pt>
                <c:pt idx="18500">
                  <c:v>-55.413877999999997</c:v>
                </c:pt>
                <c:pt idx="18501">
                  <c:v>-55.413877999999997</c:v>
                </c:pt>
                <c:pt idx="18502">
                  <c:v>-55.346522999999998</c:v>
                </c:pt>
                <c:pt idx="18503">
                  <c:v>-55.324513000000003</c:v>
                </c:pt>
                <c:pt idx="18504">
                  <c:v>-55.301333</c:v>
                </c:pt>
                <c:pt idx="18505">
                  <c:v>-55.276989999999998</c:v>
                </c:pt>
                <c:pt idx="18506">
                  <c:v>-55.276989999999998</c:v>
                </c:pt>
                <c:pt idx="18507">
                  <c:v>-55.180171999999999</c:v>
                </c:pt>
                <c:pt idx="18508">
                  <c:v>-55.180171999999999</c:v>
                </c:pt>
                <c:pt idx="18509">
                  <c:v>-55.180171999999999</c:v>
                </c:pt>
                <c:pt idx="18510">
                  <c:v>-55.078516</c:v>
                </c:pt>
                <c:pt idx="18511">
                  <c:v>-55.046843000000003</c:v>
                </c:pt>
                <c:pt idx="18512">
                  <c:v>-55.013278</c:v>
                </c:pt>
                <c:pt idx="18513">
                  <c:v>-54.978386999999998</c:v>
                </c:pt>
                <c:pt idx="18514">
                  <c:v>-54.978386999999998</c:v>
                </c:pt>
                <c:pt idx="18515">
                  <c:v>-54.842534999999998</c:v>
                </c:pt>
                <c:pt idx="18516">
                  <c:v>-54.842534999999998</c:v>
                </c:pt>
                <c:pt idx="18517">
                  <c:v>-54.842534999999998</c:v>
                </c:pt>
                <c:pt idx="18518">
                  <c:v>-54.705722000000002</c:v>
                </c:pt>
                <c:pt idx="18519">
                  <c:v>-54.664226999999997</c:v>
                </c:pt>
                <c:pt idx="18520">
                  <c:v>-54.622343000000001</c:v>
                </c:pt>
                <c:pt idx="18521">
                  <c:v>-54.580367000000003</c:v>
                </c:pt>
                <c:pt idx="18522">
                  <c:v>-54.580367000000003</c:v>
                </c:pt>
                <c:pt idx="18523">
                  <c:v>-54.421455999999999</c:v>
                </c:pt>
                <c:pt idx="18524">
                  <c:v>-54.421455999999999</c:v>
                </c:pt>
                <c:pt idx="18525">
                  <c:v>-54.421455999999999</c:v>
                </c:pt>
                <c:pt idx="18526">
                  <c:v>-54.249259000000002</c:v>
                </c:pt>
                <c:pt idx="18527">
                  <c:v>-54.249259000000002</c:v>
                </c:pt>
                <c:pt idx="18528">
                  <c:v>-54.217160999999997</c:v>
                </c:pt>
                <c:pt idx="18529">
                  <c:v>-54.187249999999999</c:v>
                </c:pt>
                <c:pt idx="18530">
                  <c:v>-54.187249999999999</c:v>
                </c:pt>
                <c:pt idx="18531">
                  <c:v>-53.969008000000002</c:v>
                </c:pt>
                <c:pt idx="18532">
                  <c:v>-53.969008000000002</c:v>
                </c:pt>
                <c:pt idx="18533">
                  <c:v>-53.969008000000002</c:v>
                </c:pt>
                <c:pt idx="18534">
                  <c:v>-53.895285000000001</c:v>
                </c:pt>
                <c:pt idx="18535">
                  <c:v>-53.895285000000001</c:v>
                </c:pt>
                <c:pt idx="18536">
                  <c:v>-53.888506999999997</c:v>
                </c:pt>
                <c:pt idx="18537">
                  <c:v>-53.88617</c:v>
                </c:pt>
                <c:pt idx="18538">
                  <c:v>-53.88617</c:v>
                </c:pt>
                <c:pt idx="18539">
                  <c:v>-53.854157999999998</c:v>
                </c:pt>
                <c:pt idx="18540">
                  <c:v>-53.854157999999998</c:v>
                </c:pt>
                <c:pt idx="18541">
                  <c:v>-53.863573000000002</c:v>
                </c:pt>
                <c:pt idx="18542">
                  <c:v>-54.091383</c:v>
                </c:pt>
                <c:pt idx="18543">
                  <c:v>-54.129421999999998</c:v>
                </c:pt>
                <c:pt idx="18544">
                  <c:v>-54.169333000000002</c:v>
                </c:pt>
                <c:pt idx="18545">
                  <c:v>-54.209574000000003</c:v>
                </c:pt>
                <c:pt idx="18546">
                  <c:v>-54.249460999999997</c:v>
                </c:pt>
                <c:pt idx="18547">
                  <c:v>-54.288314999999997</c:v>
                </c:pt>
                <c:pt idx="18548">
                  <c:v>-54.325470000000003</c:v>
                </c:pt>
                <c:pt idx="18549">
                  <c:v>-54.325470000000003</c:v>
                </c:pt>
                <c:pt idx="18550">
                  <c:v>-54.442869000000002</c:v>
                </c:pt>
                <c:pt idx="18551">
                  <c:v>-54.442869000000002</c:v>
                </c:pt>
                <c:pt idx="18552">
                  <c:v>-54.466330999999997</c:v>
                </c:pt>
                <c:pt idx="18553">
                  <c:v>-54.485033000000001</c:v>
                </c:pt>
                <c:pt idx="18554">
                  <c:v>-54.498702000000002</c:v>
                </c:pt>
                <c:pt idx="18555">
                  <c:v>-54.504190000000001</c:v>
                </c:pt>
                <c:pt idx="18556">
                  <c:v>-54.505752999999999</c:v>
                </c:pt>
                <c:pt idx="18557">
                  <c:v>-54.505752999999999</c:v>
                </c:pt>
                <c:pt idx="18558">
                  <c:v>-54.428308000000001</c:v>
                </c:pt>
                <c:pt idx="18559">
                  <c:v>-54.409796</c:v>
                </c:pt>
                <c:pt idx="18560">
                  <c:v>-54.386386999999999</c:v>
                </c:pt>
                <c:pt idx="18561">
                  <c:v>-54.358325000000001</c:v>
                </c:pt>
                <c:pt idx="18562">
                  <c:v>-54.324249000000002</c:v>
                </c:pt>
                <c:pt idx="18563">
                  <c:v>-54.284613</c:v>
                </c:pt>
                <c:pt idx="18564">
                  <c:v>-54.240752000000001</c:v>
                </c:pt>
                <c:pt idx="18565">
                  <c:v>-54.240752000000001</c:v>
                </c:pt>
                <c:pt idx="18566">
                  <c:v>-53.99991</c:v>
                </c:pt>
                <c:pt idx="18567">
                  <c:v>-53.946452999999998</c:v>
                </c:pt>
                <c:pt idx="18568">
                  <c:v>-53.896124999999998</c:v>
                </c:pt>
                <c:pt idx="18569">
                  <c:v>-53.837083</c:v>
                </c:pt>
                <c:pt idx="18570">
                  <c:v>-53.778770000000002</c:v>
                </c:pt>
                <c:pt idx="18571">
                  <c:v>-53.721766000000002</c:v>
                </c:pt>
                <c:pt idx="18572">
                  <c:v>-53.667763000000001</c:v>
                </c:pt>
                <c:pt idx="18573">
                  <c:v>-53.667763000000001</c:v>
                </c:pt>
                <c:pt idx="18574">
                  <c:v>-53.234067000000003</c:v>
                </c:pt>
                <c:pt idx="18575">
                  <c:v>-53.234067000000003</c:v>
                </c:pt>
                <c:pt idx="18576">
                  <c:v>-53.203904000000001</c:v>
                </c:pt>
                <c:pt idx="18577">
                  <c:v>-53.183995000000003</c:v>
                </c:pt>
                <c:pt idx="18578">
                  <c:v>-53.183995000000003</c:v>
                </c:pt>
                <c:pt idx="18579">
                  <c:v>-53.096043000000002</c:v>
                </c:pt>
                <c:pt idx="18580">
                  <c:v>-53.096043000000002</c:v>
                </c:pt>
                <c:pt idx="18581">
                  <c:v>-53.097513999999997</c:v>
                </c:pt>
                <c:pt idx="18582">
                  <c:v>-53.163229999999999</c:v>
                </c:pt>
                <c:pt idx="18583">
                  <c:v>-53.163229999999999</c:v>
                </c:pt>
                <c:pt idx="18584">
                  <c:v>-53.202421000000001</c:v>
                </c:pt>
                <c:pt idx="18585">
                  <c:v>-53.245598000000001</c:v>
                </c:pt>
                <c:pt idx="18586">
                  <c:v>-53.245598000000001</c:v>
                </c:pt>
                <c:pt idx="18587">
                  <c:v>-53.406277000000003</c:v>
                </c:pt>
                <c:pt idx="18588">
                  <c:v>-53.406277000000003</c:v>
                </c:pt>
                <c:pt idx="18589">
                  <c:v>-53.444332000000003</c:v>
                </c:pt>
                <c:pt idx="18590">
                  <c:v>-53.680284999999998</c:v>
                </c:pt>
                <c:pt idx="18591">
                  <c:v>-53.680284999999998</c:v>
                </c:pt>
                <c:pt idx="18592">
                  <c:v>-53.716315999999999</c:v>
                </c:pt>
                <c:pt idx="18593">
                  <c:v>-53.741723</c:v>
                </c:pt>
                <c:pt idx="18594">
                  <c:v>-53.741723</c:v>
                </c:pt>
                <c:pt idx="18595">
                  <c:v>-53.783436999999999</c:v>
                </c:pt>
                <c:pt idx="18596">
                  <c:v>-53.783436999999999</c:v>
                </c:pt>
                <c:pt idx="18597">
                  <c:v>-53.780670999999998</c:v>
                </c:pt>
                <c:pt idx="18598">
                  <c:v>-53.659412000000003</c:v>
                </c:pt>
                <c:pt idx="18599">
                  <c:v>-53.659412000000003</c:v>
                </c:pt>
                <c:pt idx="18600">
                  <c:v>-53.612749000000001</c:v>
                </c:pt>
                <c:pt idx="18601">
                  <c:v>-53.563935000000001</c:v>
                </c:pt>
                <c:pt idx="18602">
                  <c:v>-53.563935000000001</c:v>
                </c:pt>
                <c:pt idx="18603">
                  <c:v>-53.399894000000003</c:v>
                </c:pt>
                <c:pt idx="18604">
                  <c:v>-53.399894000000003</c:v>
                </c:pt>
                <c:pt idx="18605">
                  <c:v>-53.371989999999997</c:v>
                </c:pt>
                <c:pt idx="18606">
                  <c:v>-53.241351000000002</c:v>
                </c:pt>
                <c:pt idx="18607">
                  <c:v>-53.241351000000002</c:v>
                </c:pt>
                <c:pt idx="18608">
                  <c:v>-53.231166000000002</c:v>
                </c:pt>
                <c:pt idx="18609">
                  <c:v>-53.232571</c:v>
                </c:pt>
                <c:pt idx="18610">
                  <c:v>-53.232571</c:v>
                </c:pt>
                <c:pt idx="18611">
                  <c:v>-53.276533999999998</c:v>
                </c:pt>
                <c:pt idx="18612">
                  <c:v>-53.276533999999998</c:v>
                </c:pt>
                <c:pt idx="18613">
                  <c:v>-53.288111999999998</c:v>
                </c:pt>
                <c:pt idx="18614">
                  <c:v>-53.476855999999998</c:v>
                </c:pt>
                <c:pt idx="18615">
                  <c:v>-53.476855999999998</c:v>
                </c:pt>
                <c:pt idx="18616">
                  <c:v>-53.547198999999999</c:v>
                </c:pt>
                <c:pt idx="18617">
                  <c:v>-53.623686999999997</c:v>
                </c:pt>
                <c:pt idx="18618">
                  <c:v>-53.623686999999997</c:v>
                </c:pt>
                <c:pt idx="18619">
                  <c:v>-53.623686999999997</c:v>
                </c:pt>
                <c:pt idx="18620">
                  <c:v>-53.914304000000001</c:v>
                </c:pt>
                <c:pt idx="18621">
                  <c:v>-53.914304000000001</c:v>
                </c:pt>
                <c:pt idx="18622">
                  <c:v>-54.045594000000001</c:v>
                </c:pt>
                <c:pt idx="18623">
                  <c:v>-54.045594000000001</c:v>
                </c:pt>
                <c:pt idx="18624">
                  <c:v>-54.132154</c:v>
                </c:pt>
                <c:pt idx="18625">
                  <c:v>-54.220063000000003</c:v>
                </c:pt>
                <c:pt idx="18626">
                  <c:v>-54.306975000000001</c:v>
                </c:pt>
                <c:pt idx="18627">
                  <c:v>-54.388232000000002</c:v>
                </c:pt>
                <c:pt idx="18628">
                  <c:v>-54.476644999999998</c:v>
                </c:pt>
                <c:pt idx="18629">
                  <c:v>-54.476644999999998</c:v>
                </c:pt>
                <c:pt idx="18630">
                  <c:v>-54.890914000000002</c:v>
                </c:pt>
                <c:pt idx="18631">
                  <c:v>-54.890914000000002</c:v>
                </c:pt>
                <c:pt idx="18632">
                  <c:v>-54.968871999999998</c:v>
                </c:pt>
                <c:pt idx="18633">
                  <c:v>-55.053305000000002</c:v>
                </c:pt>
                <c:pt idx="18634">
                  <c:v>-55.137025999999999</c:v>
                </c:pt>
                <c:pt idx="18635">
                  <c:v>-55.220067</c:v>
                </c:pt>
                <c:pt idx="18636">
                  <c:v>-55.298867999999999</c:v>
                </c:pt>
                <c:pt idx="18637">
                  <c:v>-55.298867999999999</c:v>
                </c:pt>
                <c:pt idx="18638">
                  <c:v>-55.556300999999998</c:v>
                </c:pt>
                <c:pt idx="18639">
                  <c:v>-55.556300999999998</c:v>
                </c:pt>
                <c:pt idx="18640">
                  <c:v>-55.605570999999998</c:v>
                </c:pt>
                <c:pt idx="18641">
                  <c:v>-55.677039999999998</c:v>
                </c:pt>
                <c:pt idx="18642">
                  <c:v>-55.750306000000002</c:v>
                </c:pt>
                <c:pt idx="18643">
                  <c:v>-55.821753000000001</c:v>
                </c:pt>
                <c:pt idx="18644">
                  <c:v>-55.891039999999997</c:v>
                </c:pt>
                <c:pt idx="18645">
                  <c:v>-55.957819999999998</c:v>
                </c:pt>
                <c:pt idx="18646">
                  <c:v>-56.204988999999998</c:v>
                </c:pt>
                <c:pt idx="18647">
                  <c:v>-56.204988999999998</c:v>
                </c:pt>
                <c:pt idx="18648">
                  <c:v>-56.204988999999998</c:v>
                </c:pt>
                <c:pt idx="18649">
                  <c:v>-56.204988999999998</c:v>
                </c:pt>
                <c:pt idx="18650">
                  <c:v>-56.235593999999999</c:v>
                </c:pt>
                <c:pt idx="18651">
                  <c:v>-56.284075000000001</c:v>
                </c:pt>
                <c:pt idx="18652">
                  <c:v>-56.329177000000001</c:v>
                </c:pt>
                <c:pt idx="18653">
                  <c:v>-56.370835999999997</c:v>
                </c:pt>
                <c:pt idx="18654">
                  <c:v>-56.473765999999998</c:v>
                </c:pt>
                <c:pt idx="18655">
                  <c:v>-56.473765999999998</c:v>
                </c:pt>
                <c:pt idx="18656">
                  <c:v>-56.579889999999999</c:v>
                </c:pt>
                <c:pt idx="18657">
                  <c:v>-56.579889999999999</c:v>
                </c:pt>
                <c:pt idx="18658">
                  <c:v>-56.586232000000003</c:v>
                </c:pt>
                <c:pt idx="18659">
                  <c:v>-56.599603000000002</c:v>
                </c:pt>
                <c:pt idx="18660">
                  <c:v>-56.602137999999997</c:v>
                </c:pt>
                <c:pt idx="18661">
                  <c:v>-56.601990000000001</c:v>
                </c:pt>
                <c:pt idx="18662">
                  <c:v>-56.594861999999999</c:v>
                </c:pt>
                <c:pt idx="18663">
                  <c:v>-56.594861999999999</c:v>
                </c:pt>
                <c:pt idx="18664">
                  <c:v>-56.559970999999997</c:v>
                </c:pt>
                <c:pt idx="18665">
                  <c:v>-56.559970999999997</c:v>
                </c:pt>
                <c:pt idx="18666">
                  <c:v>-56.551876999999998</c:v>
                </c:pt>
                <c:pt idx="18667">
                  <c:v>-56.520811999999999</c:v>
                </c:pt>
                <c:pt idx="18668">
                  <c:v>-56.504860999999998</c:v>
                </c:pt>
                <c:pt idx="18669">
                  <c:v>-56.490644000000003</c:v>
                </c:pt>
                <c:pt idx="18670">
                  <c:v>-56.466934999999999</c:v>
                </c:pt>
                <c:pt idx="18671">
                  <c:v>-56.466934999999999</c:v>
                </c:pt>
                <c:pt idx="18672">
                  <c:v>-56.425317999999997</c:v>
                </c:pt>
                <c:pt idx="18673">
                  <c:v>-56.425317999999997</c:v>
                </c:pt>
                <c:pt idx="18674">
                  <c:v>-56.421036000000001</c:v>
                </c:pt>
                <c:pt idx="18675">
                  <c:v>-56.418171000000001</c:v>
                </c:pt>
                <c:pt idx="18676">
                  <c:v>-56.424486000000002</c:v>
                </c:pt>
                <c:pt idx="18677">
                  <c:v>-56.435949000000001</c:v>
                </c:pt>
                <c:pt idx="18678">
                  <c:v>-56.47278</c:v>
                </c:pt>
                <c:pt idx="18679">
                  <c:v>-56.47278</c:v>
                </c:pt>
                <c:pt idx="18680">
                  <c:v>-56.527769999999997</c:v>
                </c:pt>
                <c:pt idx="18681">
                  <c:v>-56.527769999999997</c:v>
                </c:pt>
                <c:pt idx="18682">
                  <c:v>-56.543002999999999</c:v>
                </c:pt>
                <c:pt idx="18683">
                  <c:v>-56.594776000000003</c:v>
                </c:pt>
                <c:pt idx="18684">
                  <c:v>-56.626693000000003</c:v>
                </c:pt>
                <c:pt idx="18685">
                  <c:v>-56.662478999999998</c:v>
                </c:pt>
                <c:pt idx="18686">
                  <c:v>-56.744770000000003</c:v>
                </c:pt>
                <c:pt idx="18687">
                  <c:v>-56.744770000000003</c:v>
                </c:pt>
                <c:pt idx="18688">
                  <c:v>-56.868746999999999</c:v>
                </c:pt>
                <c:pt idx="18689">
                  <c:v>-56.868746999999999</c:v>
                </c:pt>
                <c:pt idx="18690">
                  <c:v>-56.897739999999999</c:v>
                </c:pt>
                <c:pt idx="18691">
                  <c:v>-56.991596999999999</c:v>
                </c:pt>
                <c:pt idx="18692">
                  <c:v>-57.041043999999999</c:v>
                </c:pt>
                <c:pt idx="18693">
                  <c:v>-57.091614</c:v>
                </c:pt>
                <c:pt idx="18694">
                  <c:v>-57.192888000000004</c:v>
                </c:pt>
                <c:pt idx="18695">
                  <c:v>-57.192888000000004</c:v>
                </c:pt>
                <c:pt idx="18696">
                  <c:v>-57.331342999999997</c:v>
                </c:pt>
                <c:pt idx="18697">
                  <c:v>-57.331342999999997</c:v>
                </c:pt>
                <c:pt idx="18698">
                  <c:v>-57.362895999999999</c:v>
                </c:pt>
                <c:pt idx="18699">
                  <c:v>-57.450535000000002</c:v>
                </c:pt>
                <c:pt idx="18700">
                  <c:v>-57.491194999999998</c:v>
                </c:pt>
                <c:pt idx="18701">
                  <c:v>-57.531920999999997</c:v>
                </c:pt>
                <c:pt idx="18702">
                  <c:v>-57.693621</c:v>
                </c:pt>
                <c:pt idx="18703">
                  <c:v>-57.693621</c:v>
                </c:pt>
                <c:pt idx="18704">
                  <c:v>-57.711691999999999</c:v>
                </c:pt>
                <c:pt idx="18705">
                  <c:v>-57.760381000000002</c:v>
                </c:pt>
                <c:pt idx="18706">
                  <c:v>-57.783738999999997</c:v>
                </c:pt>
                <c:pt idx="18707">
                  <c:v>-57.807566999999999</c:v>
                </c:pt>
                <c:pt idx="18708">
                  <c:v>-57.832143000000002</c:v>
                </c:pt>
                <c:pt idx="18709">
                  <c:v>-57.857235000000003</c:v>
                </c:pt>
                <c:pt idx="18710">
                  <c:v>-57.921064000000001</c:v>
                </c:pt>
                <c:pt idx="18711">
                  <c:v>-57.921064000000001</c:v>
                </c:pt>
                <c:pt idx="18712">
                  <c:v>-57.939663000000003</c:v>
                </c:pt>
                <c:pt idx="18713">
                  <c:v>-57.998399999999997</c:v>
                </c:pt>
                <c:pt idx="18714">
                  <c:v>-58.032097</c:v>
                </c:pt>
                <c:pt idx="18715">
                  <c:v>-58.071202</c:v>
                </c:pt>
                <c:pt idx="18716">
                  <c:v>-58.11468</c:v>
                </c:pt>
                <c:pt idx="18717">
                  <c:v>-58.162584000000003</c:v>
                </c:pt>
                <c:pt idx="18718">
                  <c:v>-58.307355000000001</c:v>
                </c:pt>
                <c:pt idx="18719">
                  <c:v>-58.307355000000001</c:v>
                </c:pt>
                <c:pt idx="18720">
                  <c:v>-58.343750999999997</c:v>
                </c:pt>
                <c:pt idx="18721">
                  <c:v>-58.463379000000003</c:v>
                </c:pt>
                <c:pt idx="18722">
                  <c:v>-58.528213000000001</c:v>
                </c:pt>
                <c:pt idx="18723">
                  <c:v>-58.595086999999999</c:v>
                </c:pt>
                <c:pt idx="18724">
                  <c:v>-58.665345000000002</c:v>
                </c:pt>
                <c:pt idx="18725">
                  <c:v>-58.735039</c:v>
                </c:pt>
                <c:pt idx="18726">
                  <c:v>-58.950930999999997</c:v>
                </c:pt>
                <c:pt idx="18727">
                  <c:v>-58.950930999999997</c:v>
                </c:pt>
                <c:pt idx="18728">
                  <c:v>-59.000258000000002</c:v>
                </c:pt>
                <c:pt idx="18729">
                  <c:v>-59.144499000000003</c:v>
                </c:pt>
                <c:pt idx="18730">
                  <c:v>-59.214289999999998</c:v>
                </c:pt>
                <c:pt idx="18731">
                  <c:v>-59.286264000000003</c:v>
                </c:pt>
                <c:pt idx="18732">
                  <c:v>-59.357278999999998</c:v>
                </c:pt>
                <c:pt idx="18733">
                  <c:v>-59.427075000000002</c:v>
                </c:pt>
                <c:pt idx="18734">
                  <c:v>-59.627434999999998</c:v>
                </c:pt>
                <c:pt idx="18735">
                  <c:v>-59.627434999999998</c:v>
                </c:pt>
                <c:pt idx="18736">
                  <c:v>-59.734932000000001</c:v>
                </c:pt>
                <c:pt idx="18737">
                  <c:v>-59.797063000000001</c:v>
                </c:pt>
                <c:pt idx="18738">
                  <c:v>-59.858753</c:v>
                </c:pt>
                <c:pt idx="18739">
                  <c:v>-59.919308999999998</c:v>
                </c:pt>
                <c:pt idx="18740">
                  <c:v>-59.976663000000002</c:v>
                </c:pt>
                <c:pt idx="18741">
                  <c:v>-60.035296000000002</c:v>
                </c:pt>
                <c:pt idx="18742">
                  <c:v>-60.201777</c:v>
                </c:pt>
                <c:pt idx="18743">
                  <c:v>-60.201777</c:v>
                </c:pt>
                <c:pt idx="18744">
                  <c:v>-60.241644000000001</c:v>
                </c:pt>
                <c:pt idx="18745">
                  <c:v>-60.351219999999998</c:v>
                </c:pt>
                <c:pt idx="18746">
                  <c:v>-60.407606999999999</c:v>
                </c:pt>
                <c:pt idx="18747">
                  <c:v>-60.462794000000002</c:v>
                </c:pt>
                <c:pt idx="18748">
                  <c:v>-60.519418999999999</c:v>
                </c:pt>
                <c:pt idx="18749">
                  <c:v>-60.576256000000001</c:v>
                </c:pt>
                <c:pt idx="18750">
                  <c:v>-60.740627000000003</c:v>
                </c:pt>
                <c:pt idx="18751">
                  <c:v>-60.740627000000003</c:v>
                </c:pt>
                <c:pt idx="18752">
                  <c:v>-60.836025999999997</c:v>
                </c:pt>
                <c:pt idx="18753">
                  <c:v>-60.890799999999999</c:v>
                </c:pt>
                <c:pt idx="18754">
                  <c:v>-60.947018</c:v>
                </c:pt>
                <c:pt idx="18755">
                  <c:v>-61.002319999999997</c:v>
                </c:pt>
                <c:pt idx="18756">
                  <c:v>-61.056386000000003</c:v>
                </c:pt>
                <c:pt idx="18757">
                  <c:v>-61.108834999999999</c:v>
                </c:pt>
                <c:pt idx="18758">
                  <c:v>-61.251744000000002</c:v>
                </c:pt>
                <c:pt idx="18759">
                  <c:v>-61.251744000000002</c:v>
                </c:pt>
                <c:pt idx="18760">
                  <c:v>-61.328237999999999</c:v>
                </c:pt>
                <c:pt idx="18761">
                  <c:v>-61.367451000000003</c:v>
                </c:pt>
                <c:pt idx="18762">
                  <c:v>-61.402821000000003</c:v>
                </c:pt>
                <c:pt idx="18763">
                  <c:v>-61.432651</c:v>
                </c:pt>
                <c:pt idx="18764">
                  <c:v>-61.455668000000003</c:v>
                </c:pt>
                <c:pt idx="18765">
                  <c:v>-61.471693000000002</c:v>
                </c:pt>
                <c:pt idx="18766">
                  <c:v>-61.476984000000002</c:v>
                </c:pt>
                <c:pt idx="18767">
                  <c:v>-61.476984000000002</c:v>
                </c:pt>
                <c:pt idx="18768">
                  <c:v>-61.474274999999999</c:v>
                </c:pt>
                <c:pt idx="18769">
                  <c:v>-61.461219</c:v>
                </c:pt>
                <c:pt idx="18770">
                  <c:v>-61.439698</c:v>
                </c:pt>
                <c:pt idx="18771">
                  <c:v>-61.411614999999998</c:v>
                </c:pt>
                <c:pt idx="18772">
                  <c:v>-61.376899999999999</c:v>
                </c:pt>
                <c:pt idx="18773">
                  <c:v>-61.336551</c:v>
                </c:pt>
                <c:pt idx="18774">
                  <c:v>-61.162771999999997</c:v>
                </c:pt>
                <c:pt idx="18775">
                  <c:v>-61.162771999999997</c:v>
                </c:pt>
                <c:pt idx="18776">
                  <c:v>-61.077165999999998</c:v>
                </c:pt>
                <c:pt idx="18777">
                  <c:v>-61.013962999999997</c:v>
                </c:pt>
                <c:pt idx="18778">
                  <c:v>-60.949309</c:v>
                </c:pt>
                <c:pt idx="18779">
                  <c:v>-60.876375000000003</c:v>
                </c:pt>
                <c:pt idx="18780">
                  <c:v>-60.798906000000002</c:v>
                </c:pt>
                <c:pt idx="18781">
                  <c:v>-60.718651000000001</c:v>
                </c:pt>
                <c:pt idx="18782">
                  <c:v>-60.226942000000001</c:v>
                </c:pt>
                <c:pt idx="18783">
                  <c:v>-60.226942000000001</c:v>
                </c:pt>
                <c:pt idx="18784">
                  <c:v>-60.093864000000004</c:v>
                </c:pt>
                <c:pt idx="18785">
                  <c:v>-59.998629000000001</c:v>
                </c:pt>
                <c:pt idx="18786">
                  <c:v>-59.904789999999998</c:v>
                </c:pt>
                <c:pt idx="18787">
                  <c:v>-59.802875</c:v>
                </c:pt>
                <c:pt idx="18788">
                  <c:v>-59.699449999999999</c:v>
                </c:pt>
                <c:pt idx="18789">
                  <c:v>-59.591293999999998</c:v>
                </c:pt>
                <c:pt idx="18790">
                  <c:v>-59.205607000000001</c:v>
                </c:pt>
                <c:pt idx="18791">
                  <c:v>-59.205607000000001</c:v>
                </c:pt>
                <c:pt idx="18792">
                  <c:v>-59.019770000000001</c:v>
                </c:pt>
                <c:pt idx="18793">
                  <c:v>-58.901518000000003</c:v>
                </c:pt>
                <c:pt idx="18794">
                  <c:v>-58.787072000000002</c:v>
                </c:pt>
                <c:pt idx="18795">
                  <c:v>-58.665177</c:v>
                </c:pt>
                <c:pt idx="18796">
                  <c:v>-58.543998999999999</c:v>
                </c:pt>
                <c:pt idx="18797">
                  <c:v>-58.420347999999997</c:v>
                </c:pt>
                <c:pt idx="18798">
                  <c:v>-57.988909</c:v>
                </c:pt>
                <c:pt idx="18799">
                  <c:v>-57.988909</c:v>
                </c:pt>
                <c:pt idx="18800">
                  <c:v>-57.795878999999999</c:v>
                </c:pt>
                <c:pt idx="18801">
                  <c:v>-57.684626999999999</c:v>
                </c:pt>
                <c:pt idx="18802">
                  <c:v>-57.571601999999999</c:v>
                </c:pt>
                <c:pt idx="18803">
                  <c:v>-57.463436000000002</c:v>
                </c:pt>
                <c:pt idx="18804">
                  <c:v>-57.360602</c:v>
                </c:pt>
                <c:pt idx="18805">
                  <c:v>-57.263376000000001</c:v>
                </c:pt>
                <c:pt idx="18806">
                  <c:v>-56.936031999999997</c:v>
                </c:pt>
                <c:pt idx="18807">
                  <c:v>-56.936031999999997</c:v>
                </c:pt>
                <c:pt idx="18808">
                  <c:v>-56.809229999999999</c:v>
                </c:pt>
                <c:pt idx="18809">
                  <c:v>-56.733831000000002</c:v>
                </c:pt>
                <c:pt idx="18810">
                  <c:v>-56.663573999999997</c:v>
                </c:pt>
                <c:pt idx="18811">
                  <c:v>-56.598222999999997</c:v>
                </c:pt>
                <c:pt idx="18812">
                  <c:v>-56.537258000000001</c:v>
                </c:pt>
                <c:pt idx="18813">
                  <c:v>-56.483646</c:v>
                </c:pt>
                <c:pt idx="18814">
                  <c:v>-56.286199000000003</c:v>
                </c:pt>
                <c:pt idx="18815">
                  <c:v>-56.286199000000003</c:v>
                </c:pt>
                <c:pt idx="18816">
                  <c:v>-56.213835000000003</c:v>
                </c:pt>
                <c:pt idx="18817">
                  <c:v>-56.171759999999999</c:v>
                </c:pt>
                <c:pt idx="18818">
                  <c:v>-56.132919000000001</c:v>
                </c:pt>
                <c:pt idx="18819">
                  <c:v>-56.099150000000002</c:v>
                </c:pt>
                <c:pt idx="18820">
                  <c:v>-56.066693000000001</c:v>
                </c:pt>
                <c:pt idx="18821">
                  <c:v>-56.037436</c:v>
                </c:pt>
                <c:pt idx="18822">
                  <c:v>-55.929473000000002</c:v>
                </c:pt>
                <c:pt idx="18823">
                  <c:v>-55.929473000000002</c:v>
                </c:pt>
                <c:pt idx="18824">
                  <c:v>-55.899445</c:v>
                </c:pt>
                <c:pt idx="18825">
                  <c:v>-55.885247999999997</c:v>
                </c:pt>
                <c:pt idx="18826">
                  <c:v>-55.874567999999996</c:v>
                </c:pt>
                <c:pt idx="18827">
                  <c:v>-55.869022999999999</c:v>
                </c:pt>
                <c:pt idx="18828">
                  <c:v>-55.868769999999998</c:v>
                </c:pt>
                <c:pt idx="18829">
                  <c:v>-55.874462000000001</c:v>
                </c:pt>
                <c:pt idx="18830">
                  <c:v>-55.929944999999996</c:v>
                </c:pt>
                <c:pt idx="18831">
                  <c:v>-55.958582999999997</c:v>
                </c:pt>
                <c:pt idx="18832">
                  <c:v>-55.992522000000001</c:v>
                </c:pt>
                <c:pt idx="18833">
                  <c:v>-56.031047000000001</c:v>
                </c:pt>
                <c:pt idx="18834">
                  <c:v>-56.072443</c:v>
                </c:pt>
                <c:pt idx="18835">
                  <c:v>-56.118845999999998</c:v>
                </c:pt>
                <c:pt idx="18836">
                  <c:v>-56.118845999999998</c:v>
                </c:pt>
                <c:pt idx="18837">
                  <c:v>-56.269851000000003</c:v>
                </c:pt>
                <c:pt idx="18838">
                  <c:v>-56.358521000000003</c:v>
                </c:pt>
                <c:pt idx="18839">
                  <c:v>-56.408059000000002</c:v>
                </c:pt>
                <c:pt idx="18840">
                  <c:v>-56.458101999999997</c:v>
                </c:pt>
                <c:pt idx="18841">
                  <c:v>-56.504446999999999</c:v>
                </c:pt>
                <c:pt idx="18842">
                  <c:v>-56.545679</c:v>
                </c:pt>
                <c:pt idx="18843">
                  <c:v>-56.580727000000003</c:v>
                </c:pt>
                <c:pt idx="18844">
                  <c:v>-56.580727000000003</c:v>
                </c:pt>
                <c:pt idx="18845">
                  <c:v>-56.658098000000003</c:v>
                </c:pt>
                <c:pt idx="18846">
                  <c:v>-56.683162000000003</c:v>
                </c:pt>
                <c:pt idx="18847">
                  <c:v>-56.684922</c:v>
                </c:pt>
                <c:pt idx="18848">
                  <c:v>-56.677289999999999</c:v>
                </c:pt>
                <c:pt idx="18849">
                  <c:v>-56.661391000000002</c:v>
                </c:pt>
                <c:pt idx="18850">
                  <c:v>-56.635455999999998</c:v>
                </c:pt>
                <c:pt idx="18851">
                  <c:v>-56.600830000000002</c:v>
                </c:pt>
                <c:pt idx="18852">
                  <c:v>-56.600830000000002</c:v>
                </c:pt>
                <c:pt idx="18853">
                  <c:v>-56.440344000000003</c:v>
                </c:pt>
                <c:pt idx="18854">
                  <c:v>-56.357225</c:v>
                </c:pt>
                <c:pt idx="18855">
                  <c:v>-56.293767000000003</c:v>
                </c:pt>
                <c:pt idx="18856">
                  <c:v>-56.224792999999998</c:v>
                </c:pt>
                <c:pt idx="18857">
                  <c:v>-56.151518000000003</c:v>
                </c:pt>
                <c:pt idx="18858">
                  <c:v>-56.074204999999999</c:v>
                </c:pt>
                <c:pt idx="18859">
                  <c:v>-55.997703999999999</c:v>
                </c:pt>
                <c:pt idx="18860">
                  <c:v>-55.997703999999999</c:v>
                </c:pt>
                <c:pt idx="18861">
                  <c:v>-55.699585999999996</c:v>
                </c:pt>
                <c:pt idx="18862">
                  <c:v>-55.564126999999999</c:v>
                </c:pt>
                <c:pt idx="18863">
                  <c:v>-55.484124000000001</c:v>
                </c:pt>
                <c:pt idx="18864">
                  <c:v>-55.402667999999998</c:v>
                </c:pt>
                <c:pt idx="18865">
                  <c:v>-55.32226</c:v>
                </c:pt>
                <c:pt idx="18866">
                  <c:v>-55.245719000000001</c:v>
                </c:pt>
                <c:pt idx="18867">
                  <c:v>-55.173625000000001</c:v>
                </c:pt>
                <c:pt idx="18868">
                  <c:v>-55.173625000000001</c:v>
                </c:pt>
                <c:pt idx="18869">
                  <c:v>-54.925567000000001</c:v>
                </c:pt>
                <c:pt idx="18870">
                  <c:v>-54.840891999999997</c:v>
                </c:pt>
                <c:pt idx="18871">
                  <c:v>-54.795862</c:v>
                </c:pt>
                <c:pt idx="18872">
                  <c:v>-54.759512999999998</c:v>
                </c:pt>
                <c:pt idx="18873">
                  <c:v>-54.734048999999999</c:v>
                </c:pt>
                <c:pt idx="18874">
                  <c:v>-54.71687</c:v>
                </c:pt>
                <c:pt idx="18875">
                  <c:v>-54.708539000000002</c:v>
                </c:pt>
                <c:pt idx="18876">
                  <c:v>-54.708539000000002</c:v>
                </c:pt>
                <c:pt idx="18877">
                  <c:v>-54.708539000000002</c:v>
                </c:pt>
                <c:pt idx="18878">
                  <c:v>-54.684297999999998</c:v>
                </c:pt>
                <c:pt idx="18879">
                  <c:v>-54.684297999999998</c:v>
                </c:pt>
                <c:pt idx="18880">
                  <c:v>-54.694445999999999</c:v>
                </c:pt>
                <c:pt idx="18881">
                  <c:v>-54.7119</c:v>
                </c:pt>
                <c:pt idx="18882">
                  <c:v>-54.736859000000003</c:v>
                </c:pt>
                <c:pt idx="18883">
                  <c:v>-54.768673</c:v>
                </c:pt>
                <c:pt idx="18884">
                  <c:v>-54.806764999999999</c:v>
                </c:pt>
                <c:pt idx="18885">
                  <c:v>-54.848872</c:v>
                </c:pt>
                <c:pt idx="18886">
                  <c:v>-55.046311000000003</c:v>
                </c:pt>
                <c:pt idx="18887">
                  <c:v>-55.046311000000003</c:v>
                </c:pt>
                <c:pt idx="18888">
                  <c:v>-55.046311000000003</c:v>
                </c:pt>
                <c:pt idx="18889">
                  <c:v>-55.140448999999997</c:v>
                </c:pt>
                <c:pt idx="18890">
                  <c:v>-55.199044999999998</c:v>
                </c:pt>
                <c:pt idx="18891">
                  <c:v>-55.258327999999999</c:v>
                </c:pt>
                <c:pt idx="18892">
                  <c:v>-55.317692000000001</c:v>
                </c:pt>
                <c:pt idx="18893">
                  <c:v>-55.375717999999999</c:v>
                </c:pt>
                <c:pt idx="18894">
                  <c:v>-55.598039999999997</c:v>
                </c:pt>
                <c:pt idx="18895">
                  <c:v>-55.598039999999997</c:v>
                </c:pt>
                <c:pt idx="18896">
                  <c:v>-55.598039999999997</c:v>
                </c:pt>
                <c:pt idx="18897">
                  <c:v>-55.687815999999998</c:v>
                </c:pt>
                <c:pt idx="18898">
                  <c:v>-55.738855999999998</c:v>
                </c:pt>
                <c:pt idx="18899">
                  <c:v>-55.786895999999999</c:v>
                </c:pt>
                <c:pt idx="18900">
                  <c:v>-55.833281999999997</c:v>
                </c:pt>
                <c:pt idx="18901">
                  <c:v>-55.877419000000003</c:v>
                </c:pt>
                <c:pt idx="18902">
                  <c:v>-56.030608999999998</c:v>
                </c:pt>
                <c:pt idx="18903">
                  <c:v>-56.030608999999998</c:v>
                </c:pt>
                <c:pt idx="18904">
                  <c:v>-56.056775000000002</c:v>
                </c:pt>
                <c:pt idx="18905">
                  <c:v>-56.091340000000002</c:v>
                </c:pt>
                <c:pt idx="18906">
                  <c:v>-56.125338999999997</c:v>
                </c:pt>
                <c:pt idx="18907">
                  <c:v>-56.157235</c:v>
                </c:pt>
                <c:pt idx="18908">
                  <c:v>-56.188012000000001</c:v>
                </c:pt>
                <c:pt idx="18909">
                  <c:v>-56.217471000000003</c:v>
                </c:pt>
                <c:pt idx="18910">
                  <c:v>-56.352770999999997</c:v>
                </c:pt>
                <c:pt idx="18911">
                  <c:v>-56.352770999999997</c:v>
                </c:pt>
                <c:pt idx="18912">
                  <c:v>-56.371352000000002</c:v>
                </c:pt>
                <c:pt idx="18913">
                  <c:v>-56.395462000000002</c:v>
                </c:pt>
                <c:pt idx="18914">
                  <c:v>-56.420445000000001</c:v>
                </c:pt>
                <c:pt idx="18915">
                  <c:v>-56.444915999999999</c:v>
                </c:pt>
                <c:pt idx="18916">
                  <c:v>-56.468961</c:v>
                </c:pt>
                <c:pt idx="18917">
                  <c:v>-56.491998000000002</c:v>
                </c:pt>
                <c:pt idx="18918">
                  <c:v>-56.570822</c:v>
                </c:pt>
                <c:pt idx="18919">
                  <c:v>-56.570822</c:v>
                </c:pt>
                <c:pt idx="18920">
                  <c:v>-56.588698999999998</c:v>
                </c:pt>
                <c:pt idx="18921">
                  <c:v>-56.61139</c:v>
                </c:pt>
                <c:pt idx="18922">
                  <c:v>-56.633893999999998</c:v>
                </c:pt>
                <c:pt idx="18923">
                  <c:v>-56.656177</c:v>
                </c:pt>
                <c:pt idx="18924">
                  <c:v>-56.678204000000001</c:v>
                </c:pt>
                <c:pt idx="18925">
                  <c:v>-56.699806000000002</c:v>
                </c:pt>
                <c:pt idx="18926">
                  <c:v>-56.769410999999998</c:v>
                </c:pt>
                <c:pt idx="18927">
                  <c:v>-56.769410999999998</c:v>
                </c:pt>
                <c:pt idx="18928">
                  <c:v>-56.785516999999999</c:v>
                </c:pt>
                <c:pt idx="18929">
                  <c:v>-56.805692999999998</c:v>
                </c:pt>
                <c:pt idx="18930">
                  <c:v>-56.825536999999997</c:v>
                </c:pt>
                <c:pt idx="18931">
                  <c:v>-56.845053999999998</c:v>
                </c:pt>
                <c:pt idx="18932">
                  <c:v>-56.864258</c:v>
                </c:pt>
                <c:pt idx="18933">
                  <c:v>-56.882705000000001</c:v>
                </c:pt>
                <c:pt idx="18934">
                  <c:v>-56.941797000000001</c:v>
                </c:pt>
                <c:pt idx="18935">
                  <c:v>-56.941797000000001</c:v>
                </c:pt>
                <c:pt idx="18936">
                  <c:v>-56.956350999999998</c:v>
                </c:pt>
                <c:pt idx="18937">
                  <c:v>-56.974046999999999</c:v>
                </c:pt>
                <c:pt idx="18938">
                  <c:v>-56.991557999999998</c:v>
                </c:pt>
                <c:pt idx="18939">
                  <c:v>-57.008814999999998</c:v>
                </c:pt>
                <c:pt idx="18940">
                  <c:v>-57.025632999999999</c:v>
                </c:pt>
                <c:pt idx="18941">
                  <c:v>-57.042876999999997</c:v>
                </c:pt>
                <c:pt idx="18942">
                  <c:v>-57.098439999999997</c:v>
                </c:pt>
                <c:pt idx="18943">
                  <c:v>-57.098439999999997</c:v>
                </c:pt>
                <c:pt idx="18944">
                  <c:v>-57.112672000000003</c:v>
                </c:pt>
                <c:pt idx="18945">
                  <c:v>-57.130398</c:v>
                </c:pt>
                <c:pt idx="18946">
                  <c:v>-57.147719000000002</c:v>
                </c:pt>
                <c:pt idx="18947">
                  <c:v>-57.165680999999999</c:v>
                </c:pt>
                <c:pt idx="18948">
                  <c:v>-57.183850999999997</c:v>
                </c:pt>
                <c:pt idx="18949">
                  <c:v>-57.202221999999999</c:v>
                </c:pt>
                <c:pt idx="18950">
                  <c:v>-57.264009999999999</c:v>
                </c:pt>
                <c:pt idx="18951">
                  <c:v>-57.264009999999999</c:v>
                </c:pt>
                <c:pt idx="18952">
                  <c:v>-57.278281</c:v>
                </c:pt>
                <c:pt idx="18953">
                  <c:v>-57.297161000000003</c:v>
                </c:pt>
                <c:pt idx="18954">
                  <c:v>-57.316124000000002</c:v>
                </c:pt>
                <c:pt idx="18955">
                  <c:v>-57.334845000000001</c:v>
                </c:pt>
                <c:pt idx="18956">
                  <c:v>-57.353592999999996</c:v>
                </c:pt>
                <c:pt idx="18957">
                  <c:v>-57.372346</c:v>
                </c:pt>
                <c:pt idx="18958">
                  <c:v>-57.467663999999999</c:v>
                </c:pt>
                <c:pt idx="18959">
                  <c:v>-57.467663999999999</c:v>
                </c:pt>
                <c:pt idx="18960">
                  <c:v>-57.486091000000002</c:v>
                </c:pt>
                <c:pt idx="18961">
                  <c:v>-57.503962999999999</c:v>
                </c:pt>
                <c:pt idx="18962">
                  <c:v>-57.522235999999999</c:v>
                </c:pt>
                <c:pt idx="18963">
                  <c:v>-57.540018000000003</c:v>
                </c:pt>
                <c:pt idx="18964">
                  <c:v>-57.557710999999998</c:v>
                </c:pt>
                <c:pt idx="18965">
                  <c:v>-57.557710999999998</c:v>
                </c:pt>
                <c:pt idx="18966">
                  <c:v>-57.613036000000001</c:v>
                </c:pt>
                <c:pt idx="18967">
                  <c:v>-57.629935000000003</c:v>
                </c:pt>
                <c:pt idx="18968">
                  <c:v>-57.647300999999999</c:v>
                </c:pt>
                <c:pt idx="18969">
                  <c:v>-57.664738</c:v>
                </c:pt>
                <c:pt idx="18970">
                  <c:v>-57.682307000000002</c:v>
                </c:pt>
                <c:pt idx="18971">
                  <c:v>-57.700059000000003</c:v>
                </c:pt>
                <c:pt idx="18972">
                  <c:v>-57.717869</c:v>
                </c:pt>
                <c:pt idx="18973">
                  <c:v>-57.717869</c:v>
                </c:pt>
                <c:pt idx="18974">
                  <c:v>-57.775748999999998</c:v>
                </c:pt>
                <c:pt idx="18975">
                  <c:v>-57.794410999999997</c:v>
                </c:pt>
                <c:pt idx="18976">
                  <c:v>-57.813192000000001</c:v>
                </c:pt>
                <c:pt idx="18977">
                  <c:v>-57.832458000000003</c:v>
                </c:pt>
                <c:pt idx="18978">
                  <c:v>-57.851464</c:v>
                </c:pt>
                <c:pt idx="18979">
                  <c:v>-57.871333</c:v>
                </c:pt>
                <c:pt idx="18980">
                  <c:v>-57.891475999999997</c:v>
                </c:pt>
                <c:pt idx="18981">
                  <c:v>-57.891475999999997</c:v>
                </c:pt>
                <c:pt idx="18982">
                  <c:v>-57.978540000000002</c:v>
                </c:pt>
                <c:pt idx="18983">
                  <c:v>-57.978540000000002</c:v>
                </c:pt>
                <c:pt idx="18984">
                  <c:v>-57.999316999999998</c:v>
                </c:pt>
                <c:pt idx="18985">
                  <c:v>-58.020167999999998</c:v>
                </c:pt>
                <c:pt idx="18986">
                  <c:v>-58.041049000000001</c:v>
                </c:pt>
                <c:pt idx="18987">
                  <c:v>-58.061909</c:v>
                </c:pt>
                <c:pt idx="18988">
                  <c:v>-58.082076999999998</c:v>
                </c:pt>
                <c:pt idx="18989">
                  <c:v>-58.082076999999998</c:v>
                </c:pt>
                <c:pt idx="18990">
                  <c:v>-58.197133999999998</c:v>
                </c:pt>
                <c:pt idx="18991">
                  <c:v>-58.197133999999998</c:v>
                </c:pt>
                <c:pt idx="18992">
                  <c:v>-58.216945000000003</c:v>
                </c:pt>
                <c:pt idx="18993">
                  <c:v>-58.235878</c:v>
                </c:pt>
                <c:pt idx="18994">
                  <c:v>-58.255043999999998</c:v>
                </c:pt>
                <c:pt idx="18995">
                  <c:v>-58.274165000000004</c:v>
                </c:pt>
                <c:pt idx="18996">
                  <c:v>-58.292715999999999</c:v>
                </c:pt>
                <c:pt idx="18997">
                  <c:v>-58.292715999999999</c:v>
                </c:pt>
                <c:pt idx="18998">
                  <c:v>-58.430902000000003</c:v>
                </c:pt>
                <c:pt idx="18999">
                  <c:v>-58.430902000000003</c:v>
                </c:pt>
                <c:pt idx="19000">
                  <c:v>-58.447327999999999</c:v>
                </c:pt>
                <c:pt idx="19001">
                  <c:v>-58.463391999999999</c:v>
                </c:pt>
                <c:pt idx="19002">
                  <c:v>-58.479585</c:v>
                </c:pt>
                <c:pt idx="19003">
                  <c:v>-58.495530000000002</c:v>
                </c:pt>
                <c:pt idx="19004">
                  <c:v>-58.511254999999998</c:v>
                </c:pt>
                <c:pt idx="19005">
                  <c:v>-58.511254999999998</c:v>
                </c:pt>
                <c:pt idx="19006">
                  <c:v>-58.572636000000003</c:v>
                </c:pt>
                <c:pt idx="19007">
                  <c:v>-58.572636000000003</c:v>
                </c:pt>
                <c:pt idx="19008">
                  <c:v>-58.587473000000003</c:v>
                </c:pt>
                <c:pt idx="19009">
                  <c:v>-58.602500999999997</c:v>
                </c:pt>
                <c:pt idx="19010">
                  <c:v>-58.617981</c:v>
                </c:pt>
                <c:pt idx="19011">
                  <c:v>-58.634034999999997</c:v>
                </c:pt>
                <c:pt idx="19012">
                  <c:v>-58.650331999999999</c:v>
                </c:pt>
                <c:pt idx="19013">
                  <c:v>-58.650331999999999</c:v>
                </c:pt>
                <c:pt idx="19014">
                  <c:v>-58.716386999999997</c:v>
                </c:pt>
                <c:pt idx="19015">
                  <c:v>-58.716386999999997</c:v>
                </c:pt>
                <c:pt idx="19016">
                  <c:v>-58.733358000000003</c:v>
                </c:pt>
                <c:pt idx="19017">
                  <c:v>-58.750449000000003</c:v>
                </c:pt>
                <c:pt idx="19018">
                  <c:v>-58.767595</c:v>
                </c:pt>
                <c:pt idx="19019">
                  <c:v>-58.784726999999997</c:v>
                </c:pt>
                <c:pt idx="19020">
                  <c:v>-58.801234999999998</c:v>
                </c:pt>
                <c:pt idx="19021">
                  <c:v>-58.801234999999998</c:v>
                </c:pt>
                <c:pt idx="19022">
                  <c:v>-58.867651000000002</c:v>
                </c:pt>
                <c:pt idx="19023">
                  <c:v>-58.867651000000002</c:v>
                </c:pt>
                <c:pt idx="19024">
                  <c:v>-58.883482999999998</c:v>
                </c:pt>
                <c:pt idx="19025">
                  <c:v>-58.898834999999998</c:v>
                </c:pt>
                <c:pt idx="19026">
                  <c:v>-58.913632999999997</c:v>
                </c:pt>
                <c:pt idx="19027">
                  <c:v>-58.941316999999998</c:v>
                </c:pt>
                <c:pt idx="19028">
                  <c:v>-58.941316999999998</c:v>
                </c:pt>
                <c:pt idx="19029">
                  <c:v>-58.941316999999998</c:v>
                </c:pt>
                <c:pt idx="19030">
                  <c:v>-58.984009</c:v>
                </c:pt>
                <c:pt idx="19031">
                  <c:v>-58.993595999999997</c:v>
                </c:pt>
                <c:pt idx="19032">
                  <c:v>-59.002400999999999</c:v>
                </c:pt>
                <c:pt idx="19033">
                  <c:v>-59.010339000000002</c:v>
                </c:pt>
                <c:pt idx="19034">
                  <c:v>-59.017398</c:v>
                </c:pt>
                <c:pt idx="19035">
                  <c:v>-59.023577000000003</c:v>
                </c:pt>
                <c:pt idx="19036">
                  <c:v>-59.023577000000003</c:v>
                </c:pt>
                <c:pt idx="19037">
                  <c:v>-59.023577000000003</c:v>
                </c:pt>
                <c:pt idx="19038">
                  <c:v>-59.015497000000003</c:v>
                </c:pt>
                <c:pt idx="19039">
                  <c:v>-59.016404000000001</c:v>
                </c:pt>
                <c:pt idx="19040">
                  <c:v>-59.015034999999997</c:v>
                </c:pt>
                <c:pt idx="19041">
                  <c:v>-59.012740999999998</c:v>
                </c:pt>
                <c:pt idx="19042">
                  <c:v>-59.009535</c:v>
                </c:pt>
                <c:pt idx="19043">
                  <c:v>-59.005930999999997</c:v>
                </c:pt>
                <c:pt idx="19044">
                  <c:v>-59.005930999999997</c:v>
                </c:pt>
                <c:pt idx="19045">
                  <c:v>-59.005930999999997</c:v>
                </c:pt>
                <c:pt idx="19046">
                  <c:v>-58.963192999999997</c:v>
                </c:pt>
                <c:pt idx="19047">
                  <c:v>-58.954793000000002</c:v>
                </c:pt>
                <c:pt idx="19048">
                  <c:v>-58.945368999999999</c:v>
                </c:pt>
                <c:pt idx="19049">
                  <c:v>-58.934899000000001</c:v>
                </c:pt>
                <c:pt idx="19050">
                  <c:v>-58.923363999999999</c:v>
                </c:pt>
                <c:pt idx="19051">
                  <c:v>-58.911650000000002</c:v>
                </c:pt>
                <c:pt idx="19052">
                  <c:v>-58.911650000000002</c:v>
                </c:pt>
                <c:pt idx="19053">
                  <c:v>-58.911650000000002</c:v>
                </c:pt>
                <c:pt idx="19054">
                  <c:v>-58.821123999999998</c:v>
                </c:pt>
                <c:pt idx="19055">
                  <c:v>-58.802284</c:v>
                </c:pt>
                <c:pt idx="19056">
                  <c:v>-58.781638999999998</c:v>
                </c:pt>
                <c:pt idx="19057">
                  <c:v>-58.759526999999999</c:v>
                </c:pt>
                <c:pt idx="19058">
                  <c:v>-58.735925999999999</c:v>
                </c:pt>
                <c:pt idx="19059">
                  <c:v>-58.712294</c:v>
                </c:pt>
                <c:pt idx="19060">
                  <c:v>-58.712294</c:v>
                </c:pt>
                <c:pt idx="19061">
                  <c:v>-58.712294</c:v>
                </c:pt>
                <c:pt idx="19062">
                  <c:v>-58.559609000000002</c:v>
                </c:pt>
                <c:pt idx="19063">
                  <c:v>-58.528280000000002</c:v>
                </c:pt>
                <c:pt idx="19064">
                  <c:v>-58.496217999999999</c:v>
                </c:pt>
                <c:pt idx="19065">
                  <c:v>-58.465589000000001</c:v>
                </c:pt>
                <c:pt idx="19066">
                  <c:v>-58.436875000000001</c:v>
                </c:pt>
                <c:pt idx="19067">
                  <c:v>-58.406801000000002</c:v>
                </c:pt>
                <c:pt idx="19068">
                  <c:v>-58.406801000000002</c:v>
                </c:pt>
                <c:pt idx="19069">
                  <c:v>-58.406801000000002</c:v>
                </c:pt>
                <c:pt idx="19070">
                  <c:v>-58.241349</c:v>
                </c:pt>
                <c:pt idx="19071">
                  <c:v>-58.215001000000001</c:v>
                </c:pt>
                <c:pt idx="19072">
                  <c:v>-58.193703999999997</c:v>
                </c:pt>
                <c:pt idx="19073">
                  <c:v>-58.172969000000002</c:v>
                </c:pt>
                <c:pt idx="19074">
                  <c:v>-58.154575000000001</c:v>
                </c:pt>
                <c:pt idx="19075">
                  <c:v>-58.139122999999998</c:v>
                </c:pt>
                <c:pt idx="19076">
                  <c:v>-58.139122999999998</c:v>
                </c:pt>
                <c:pt idx="19077">
                  <c:v>-58.139122999999998</c:v>
                </c:pt>
                <c:pt idx="19078">
                  <c:v>-58.055892999999998</c:v>
                </c:pt>
                <c:pt idx="19079">
                  <c:v>-58.051636999999999</c:v>
                </c:pt>
                <c:pt idx="19080">
                  <c:v>-58.050356999999998</c:v>
                </c:pt>
                <c:pt idx="19081">
                  <c:v>-58.052132</c:v>
                </c:pt>
                <c:pt idx="19082">
                  <c:v>-58.057017000000002</c:v>
                </c:pt>
                <c:pt idx="19083">
                  <c:v>-58.065128999999999</c:v>
                </c:pt>
                <c:pt idx="19084">
                  <c:v>-58.065128999999999</c:v>
                </c:pt>
                <c:pt idx="19085">
                  <c:v>-58.065128999999999</c:v>
                </c:pt>
                <c:pt idx="19086">
                  <c:v>-58.135517999999998</c:v>
                </c:pt>
                <c:pt idx="19087">
                  <c:v>-58.158467999999999</c:v>
                </c:pt>
                <c:pt idx="19088">
                  <c:v>-58.182485</c:v>
                </c:pt>
                <c:pt idx="19089">
                  <c:v>-58.207771999999999</c:v>
                </c:pt>
                <c:pt idx="19090">
                  <c:v>-58.207771999999999</c:v>
                </c:pt>
                <c:pt idx="19091">
                  <c:v>-58.207771999999999</c:v>
                </c:pt>
                <c:pt idx="19092">
                  <c:v>-58.248164000000003</c:v>
                </c:pt>
                <c:pt idx="19093">
                  <c:v>-58.248164000000003</c:v>
                </c:pt>
                <c:pt idx="19094">
                  <c:v>-58.347366999999998</c:v>
                </c:pt>
                <c:pt idx="19095">
                  <c:v>-58.36824</c:v>
                </c:pt>
                <c:pt idx="19096">
                  <c:v>-58.386232</c:v>
                </c:pt>
                <c:pt idx="19097">
                  <c:v>-58.400950999999999</c:v>
                </c:pt>
                <c:pt idx="19098">
                  <c:v>-58.400950999999999</c:v>
                </c:pt>
                <c:pt idx="19099">
                  <c:v>-58.400950999999999</c:v>
                </c:pt>
                <c:pt idx="19100">
                  <c:v>-58.380234999999999</c:v>
                </c:pt>
                <c:pt idx="19101">
                  <c:v>-58.380234999999999</c:v>
                </c:pt>
                <c:pt idx="19102">
                  <c:v>-58.382601000000001</c:v>
                </c:pt>
                <c:pt idx="19103">
                  <c:v>-58.370742</c:v>
                </c:pt>
                <c:pt idx="19104">
                  <c:v>-58.356586</c:v>
                </c:pt>
                <c:pt idx="19105">
                  <c:v>-58.336570000000002</c:v>
                </c:pt>
                <c:pt idx="19106">
                  <c:v>-58.336570000000002</c:v>
                </c:pt>
                <c:pt idx="19107">
                  <c:v>-58.336570000000002</c:v>
                </c:pt>
                <c:pt idx="19108">
                  <c:v>-58.190055000000001</c:v>
                </c:pt>
                <c:pt idx="19109">
                  <c:v>-58.190055000000001</c:v>
                </c:pt>
                <c:pt idx="19110">
                  <c:v>-58.061050000000002</c:v>
                </c:pt>
                <c:pt idx="19111">
                  <c:v>-58.017209999999999</c:v>
                </c:pt>
                <c:pt idx="19112">
                  <c:v>-57.973650999999997</c:v>
                </c:pt>
                <c:pt idx="19113">
                  <c:v>-57.924292999999999</c:v>
                </c:pt>
                <c:pt idx="19114">
                  <c:v>-57.924292999999999</c:v>
                </c:pt>
                <c:pt idx="19115">
                  <c:v>-57.924292999999999</c:v>
                </c:pt>
                <c:pt idx="19116">
                  <c:v>-57.701307999999997</c:v>
                </c:pt>
                <c:pt idx="19117">
                  <c:v>-57.701307999999997</c:v>
                </c:pt>
                <c:pt idx="19118">
                  <c:v>-57.540897000000001</c:v>
                </c:pt>
                <c:pt idx="19119">
                  <c:v>-57.503261000000002</c:v>
                </c:pt>
                <c:pt idx="19120">
                  <c:v>-57.466377000000001</c:v>
                </c:pt>
                <c:pt idx="19121">
                  <c:v>-57.429451</c:v>
                </c:pt>
                <c:pt idx="19122">
                  <c:v>-57.429451</c:v>
                </c:pt>
                <c:pt idx="19123">
                  <c:v>-57.429451</c:v>
                </c:pt>
                <c:pt idx="19124">
                  <c:v>-57.262309000000002</c:v>
                </c:pt>
                <c:pt idx="19125">
                  <c:v>-57.262309000000002</c:v>
                </c:pt>
                <c:pt idx="19126">
                  <c:v>-57.196717</c:v>
                </c:pt>
                <c:pt idx="19127">
                  <c:v>-57.187769000000003</c:v>
                </c:pt>
                <c:pt idx="19128">
                  <c:v>-57.187601999999998</c:v>
                </c:pt>
                <c:pt idx="19129">
                  <c:v>-57.196621999999998</c:v>
                </c:pt>
                <c:pt idx="19130">
                  <c:v>-57.196621999999998</c:v>
                </c:pt>
                <c:pt idx="19131">
                  <c:v>-57.196621999999998</c:v>
                </c:pt>
                <c:pt idx="19132">
                  <c:v>-57.196621999999998</c:v>
                </c:pt>
                <c:pt idx="19133">
                  <c:v>-57.196621999999998</c:v>
                </c:pt>
                <c:pt idx="19134">
                  <c:v>-57.196621999999998</c:v>
                </c:pt>
                <c:pt idx="19135">
                  <c:v>-57.196621999999998</c:v>
                </c:pt>
                <c:pt idx="19136">
                  <c:v>-57.209721999999999</c:v>
                </c:pt>
                <c:pt idx="19137">
                  <c:v>-57.209721999999999</c:v>
                </c:pt>
                <c:pt idx="19138">
                  <c:v>-57.209721999999999</c:v>
                </c:pt>
                <c:pt idx="19139">
                  <c:v>-57.209721999999999</c:v>
                </c:pt>
                <c:pt idx="19140">
                  <c:v>-57.209721999999999</c:v>
                </c:pt>
                <c:pt idx="19141">
                  <c:v>-57.209721999999999</c:v>
                </c:pt>
                <c:pt idx="19142">
                  <c:v>-57.231107999999999</c:v>
                </c:pt>
                <c:pt idx="19143">
                  <c:v>-57.264817999999998</c:v>
                </c:pt>
                <c:pt idx="19144">
                  <c:v>-57.304326000000003</c:v>
                </c:pt>
                <c:pt idx="19145">
                  <c:v>-57.354061000000002</c:v>
                </c:pt>
                <c:pt idx="19146">
                  <c:v>-57.413919999999997</c:v>
                </c:pt>
                <c:pt idx="19147">
                  <c:v>-57.478096000000001</c:v>
                </c:pt>
                <c:pt idx="19148">
                  <c:v>-57.55151</c:v>
                </c:pt>
                <c:pt idx="19149">
                  <c:v>-57.55151</c:v>
                </c:pt>
                <c:pt idx="19150">
                  <c:v>-57.865485999999997</c:v>
                </c:pt>
                <c:pt idx="19151">
                  <c:v>-57.949782999999996</c:v>
                </c:pt>
                <c:pt idx="19152">
                  <c:v>-58.027208999999999</c:v>
                </c:pt>
                <c:pt idx="19153">
                  <c:v>-58.099749000000003</c:v>
                </c:pt>
                <c:pt idx="19154">
                  <c:v>-58.159367000000003</c:v>
                </c:pt>
                <c:pt idx="19155">
                  <c:v>-58.199519000000002</c:v>
                </c:pt>
                <c:pt idx="19156">
                  <c:v>-58.221153000000001</c:v>
                </c:pt>
                <c:pt idx="19157">
                  <c:v>-58.221153000000001</c:v>
                </c:pt>
                <c:pt idx="19158">
                  <c:v>-58.222675000000002</c:v>
                </c:pt>
                <c:pt idx="19159">
                  <c:v>-58.190922</c:v>
                </c:pt>
                <c:pt idx="19160">
                  <c:v>-58.149982000000001</c:v>
                </c:pt>
                <c:pt idx="19161">
                  <c:v>-58.096791000000003</c:v>
                </c:pt>
                <c:pt idx="19162">
                  <c:v>-58.035817999999999</c:v>
                </c:pt>
                <c:pt idx="19163">
                  <c:v>-57.969892000000002</c:v>
                </c:pt>
                <c:pt idx="19164">
                  <c:v>-57.901183000000003</c:v>
                </c:pt>
                <c:pt idx="19165">
                  <c:v>-57.901183000000003</c:v>
                </c:pt>
                <c:pt idx="19166">
                  <c:v>-57.621279000000001</c:v>
                </c:pt>
                <c:pt idx="19167">
                  <c:v>-57.555470999999997</c:v>
                </c:pt>
                <c:pt idx="19168">
                  <c:v>-57.497020999999997</c:v>
                </c:pt>
                <c:pt idx="19169">
                  <c:v>-57.441884000000002</c:v>
                </c:pt>
                <c:pt idx="19170">
                  <c:v>-57.394506999999997</c:v>
                </c:pt>
                <c:pt idx="19171">
                  <c:v>-57.355840000000001</c:v>
                </c:pt>
                <c:pt idx="19172">
                  <c:v>-57.326405999999999</c:v>
                </c:pt>
                <c:pt idx="19173">
                  <c:v>-57.326405999999999</c:v>
                </c:pt>
                <c:pt idx="19174">
                  <c:v>-57.191958999999997</c:v>
                </c:pt>
                <c:pt idx="19175">
                  <c:v>-57.188512000000003</c:v>
                </c:pt>
                <c:pt idx="19176">
                  <c:v>-57.193147000000003</c:v>
                </c:pt>
                <c:pt idx="19177">
                  <c:v>-57.205167000000003</c:v>
                </c:pt>
                <c:pt idx="19178">
                  <c:v>-57.222664999999999</c:v>
                </c:pt>
                <c:pt idx="19179">
                  <c:v>-57.246229</c:v>
                </c:pt>
                <c:pt idx="19180">
                  <c:v>-57.274791999999998</c:v>
                </c:pt>
                <c:pt idx="19181">
                  <c:v>-57.274791999999998</c:v>
                </c:pt>
                <c:pt idx="19182">
                  <c:v>-57.398595999999998</c:v>
                </c:pt>
                <c:pt idx="19183">
                  <c:v>-57.433714999999999</c:v>
                </c:pt>
                <c:pt idx="19184">
                  <c:v>-57.468786000000001</c:v>
                </c:pt>
                <c:pt idx="19185">
                  <c:v>-57.506948999999999</c:v>
                </c:pt>
                <c:pt idx="19186">
                  <c:v>-57.547587999999998</c:v>
                </c:pt>
                <c:pt idx="19187">
                  <c:v>-57.588828999999997</c:v>
                </c:pt>
                <c:pt idx="19188">
                  <c:v>-57.631900000000002</c:v>
                </c:pt>
                <c:pt idx="19189">
                  <c:v>-57.631900000000002</c:v>
                </c:pt>
                <c:pt idx="19190">
                  <c:v>-57.799737999999998</c:v>
                </c:pt>
                <c:pt idx="19191">
                  <c:v>-57.843004000000001</c:v>
                </c:pt>
                <c:pt idx="19192">
                  <c:v>-57.888745999999998</c:v>
                </c:pt>
                <c:pt idx="19193">
                  <c:v>-57.935096000000001</c:v>
                </c:pt>
                <c:pt idx="19194">
                  <c:v>-57.982041000000002</c:v>
                </c:pt>
                <c:pt idx="19195">
                  <c:v>-58.029542999999997</c:v>
                </c:pt>
                <c:pt idx="19196">
                  <c:v>-58.077570999999999</c:v>
                </c:pt>
                <c:pt idx="19197">
                  <c:v>-58.077570999999999</c:v>
                </c:pt>
                <c:pt idx="19198">
                  <c:v>-58.252001999999997</c:v>
                </c:pt>
                <c:pt idx="19199">
                  <c:v>-58.297806999999999</c:v>
                </c:pt>
                <c:pt idx="19200">
                  <c:v>-58.343938999999999</c:v>
                </c:pt>
                <c:pt idx="19201">
                  <c:v>-58.390467000000001</c:v>
                </c:pt>
                <c:pt idx="19202">
                  <c:v>-58.437460999999999</c:v>
                </c:pt>
                <c:pt idx="19203">
                  <c:v>-58.485056999999998</c:v>
                </c:pt>
                <c:pt idx="19204">
                  <c:v>-58.531477000000002</c:v>
                </c:pt>
                <c:pt idx="19205">
                  <c:v>-58.531477000000002</c:v>
                </c:pt>
                <c:pt idx="19206">
                  <c:v>-58.699238999999999</c:v>
                </c:pt>
                <c:pt idx="19207">
                  <c:v>-58.740130999999998</c:v>
                </c:pt>
                <c:pt idx="19208">
                  <c:v>-58.782141000000003</c:v>
                </c:pt>
                <c:pt idx="19209">
                  <c:v>-58.825000000000003</c:v>
                </c:pt>
                <c:pt idx="19210">
                  <c:v>-58.866903000000001</c:v>
                </c:pt>
                <c:pt idx="19211">
                  <c:v>-58.911554000000002</c:v>
                </c:pt>
                <c:pt idx="19212">
                  <c:v>-58.956710000000001</c:v>
                </c:pt>
                <c:pt idx="19213">
                  <c:v>-58.956710000000001</c:v>
                </c:pt>
                <c:pt idx="19214">
                  <c:v>-59.196120999999998</c:v>
                </c:pt>
                <c:pt idx="19215">
                  <c:v>-59.235587000000002</c:v>
                </c:pt>
                <c:pt idx="19216">
                  <c:v>-59.276150000000001</c:v>
                </c:pt>
                <c:pt idx="19217">
                  <c:v>-59.317419000000001</c:v>
                </c:pt>
                <c:pt idx="19218">
                  <c:v>-59.359766999999998</c:v>
                </c:pt>
                <c:pt idx="19219">
                  <c:v>-59.359766999999998</c:v>
                </c:pt>
                <c:pt idx="19220">
                  <c:v>-59.492567000000001</c:v>
                </c:pt>
                <c:pt idx="19221">
                  <c:v>-59.492567000000001</c:v>
                </c:pt>
                <c:pt idx="19222">
                  <c:v>-59.604705000000003</c:v>
                </c:pt>
                <c:pt idx="19223">
                  <c:v>-59.653568</c:v>
                </c:pt>
                <c:pt idx="19224">
                  <c:v>-59.703584999999997</c:v>
                </c:pt>
                <c:pt idx="19225">
                  <c:v>-59.759098999999999</c:v>
                </c:pt>
                <c:pt idx="19226">
                  <c:v>-59.817625999999997</c:v>
                </c:pt>
                <c:pt idx="19227">
                  <c:v>-59.817625999999997</c:v>
                </c:pt>
                <c:pt idx="19228">
                  <c:v>-60.000427999999999</c:v>
                </c:pt>
                <c:pt idx="19229">
                  <c:v>-60.000427999999999</c:v>
                </c:pt>
                <c:pt idx="19230">
                  <c:v>-60.151814999999999</c:v>
                </c:pt>
                <c:pt idx="19231">
                  <c:v>-60.213698000000001</c:v>
                </c:pt>
                <c:pt idx="19232">
                  <c:v>-60.276314999999997</c:v>
                </c:pt>
                <c:pt idx="19233">
                  <c:v>-60.341095000000003</c:v>
                </c:pt>
                <c:pt idx="19234">
                  <c:v>-60.406664999999997</c:v>
                </c:pt>
                <c:pt idx="19235">
                  <c:v>-60.406664999999997</c:v>
                </c:pt>
                <c:pt idx="19236">
                  <c:v>-60.601958000000003</c:v>
                </c:pt>
                <c:pt idx="19237">
                  <c:v>-60.601958000000003</c:v>
                </c:pt>
                <c:pt idx="19238">
                  <c:v>-60.750036000000001</c:v>
                </c:pt>
                <c:pt idx="19239">
                  <c:v>-60.803837999999999</c:v>
                </c:pt>
                <c:pt idx="19240">
                  <c:v>-60.853183000000001</c:v>
                </c:pt>
                <c:pt idx="19241">
                  <c:v>-60.901857</c:v>
                </c:pt>
                <c:pt idx="19242">
                  <c:v>-60.947364</c:v>
                </c:pt>
                <c:pt idx="19243">
                  <c:v>-60.947364</c:v>
                </c:pt>
                <c:pt idx="19244">
                  <c:v>-61.062058999999998</c:v>
                </c:pt>
                <c:pt idx="19245">
                  <c:v>-61.062058999999998</c:v>
                </c:pt>
                <c:pt idx="19246">
                  <c:v>-61.187434000000003</c:v>
                </c:pt>
                <c:pt idx="19247">
                  <c:v>-61.187434000000003</c:v>
                </c:pt>
                <c:pt idx="19248">
                  <c:v>-61.197938000000001</c:v>
                </c:pt>
                <c:pt idx="19249">
                  <c:v>-61.197938000000001</c:v>
                </c:pt>
                <c:pt idx="19250">
                  <c:v>-61.197249999999997</c:v>
                </c:pt>
                <c:pt idx="19251">
                  <c:v>-61.197249999999997</c:v>
                </c:pt>
                <c:pt idx="19252">
                  <c:v>-61.197249999999997</c:v>
                </c:pt>
                <c:pt idx="19253">
                  <c:v>-61.186509999999998</c:v>
                </c:pt>
                <c:pt idx="19254">
                  <c:v>-60.987954000000002</c:v>
                </c:pt>
                <c:pt idx="19255">
                  <c:v>-60.956771000000003</c:v>
                </c:pt>
                <c:pt idx="19256">
                  <c:v>-60.925221999999998</c:v>
                </c:pt>
                <c:pt idx="19257">
                  <c:v>-60.895601999999997</c:v>
                </c:pt>
                <c:pt idx="19258">
                  <c:v>-60.865102</c:v>
                </c:pt>
                <c:pt idx="19259">
                  <c:v>-60.835777999999998</c:v>
                </c:pt>
                <c:pt idx="19260">
                  <c:v>-60.808017</c:v>
                </c:pt>
                <c:pt idx="19261">
                  <c:v>-60.808017</c:v>
                </c:pt>
                <c:pt idx="19262">
                  <c:v>-60.681863999999997</c:v>
                </c:pt>
                <c:pt idx="19263">
                  <c:v>-60.656570000000002</c:v>
                </c:pt>
                <c:pt idx="19264">
                  <c:v>-60.633603000000001</c:v>
                </c:pt>
                <c:pt idx="19265">
                  <c:v>-60.613809000000003</c:v>
                </c:pt>
                <c:pt idx="19266">
                  <c:v>-60.598664999999997</c:v>
                </c:pt>
                <c:pt idx="19267">
                  <c:v>-60.586227000000001</c:v>
                </c:pt>
                <c:pt idx="19268">
                  <c:v>-60.577787000000001</c:v>
                </c:pt>
                <c:pt idx="19269">
                  <c:v>-60.577787000000001</c:v>
                </c:pt>
                <c:pt idx="19270">
                  <c:v>-60.535424999999996</c:v>
                </c:pt>
                <c:pt idx="19271">
                  <c:v>-60.536017999999999</c:v>
                </c:pt>
                <c:pt idx="19272">
                  <c:v>-60.541120999999997</c:v>
                </c:pt>
                <c:pt idx="19273">
                  <c:v>-60.550666</c:v>
                </c:pt>
                <c:pt idx="19274">
                  <c:v>-60.564489999999999</c:v>
                </c:pt>
                <c:pt idx="19275">
                  <c:v>-60.582051999999997</c:v>
                </c:pt>
                <c:pt idx="19276">
                  <c:v>-60.603802999999999</c:v>
                </c:pt>
                <c:pt idx="19277">
                  <c:v>-60.603802999999999</c:v>
                </c:pt>
                <c:pt idx="19278">
                  <c:v>-60.676873999999998</c:v>
                </c:pt>
                <c:pt idx="19279">
                  <c:v>-60.705165000000001</c:v>
                </c:pt>
                <c:pt idx="19280">
                  <c:v>-60.736519000000001</c:v>
                </c:pt>
                <c:pt idx="19281">
                  <c:v>-60.770882999999998</c:v>
                </c:pt>
                <c:pt idx="19282">
                  <c:v>-60.808221000000003</c:v>
                </c:pt>
                <c:pt idx="19283">
                  <c:v>-60.848073999999997</c:v>
                </c:pt>
                <c:pt idx="19284">
                  <c:v>-60.889873999999999</c:v>
                </c:pt>
                <c:pt idx="19285">
                  <c:v>-60.889873999999999</c:v>
                </c:pt>
                <c:pt idx="19286">
                  <c:v>-61.049075000000002</c:v>
                </c:pt>
                <c:pt idx="19287">
                  <c:v>-61.099848999999999</c:v>
                </c:pt>
                <c:pt idx="19288">
                  <c:v>-61.153911999999998</c:v>
                </c:pt>
                <c:pt idx="19289">
                  <c:v>-61.211382999999998</c:v>
                </c:pt>
                <c:pt idx="19290">
                  <c:v>-61.272316000000004</c:v>
                </c:pt>
                <c:pt idx="19291">
                  <c:v>-61.335914000000002</c:v>
                </c:pt>
                <c:pt idx="19292">
                  <c:v>-61.401172000000003</c:v>
                </c:pt>
                <c:pt idx="19293">
                  <c:v>-61.401172000000003</c:v>
                </c:pt>
                <c:pt idx="19294">
                  <c:v>-61.781422999999997</c:v>
                </c:pt>
                <c:pt idx="19295">
                  <c:v>-61.855620999999999</c:v>
                </c:pt>
                <c:pt idx="19296">
                  <c:v>-61.935904000000001</c:v>
                </c:pt>
                <c:pt idx="19297">
                  <c:v>-62.019129999999997</c:v>
                </c:pt>
                <c:pt idx="19298">
                  <c:v>-62.105226999999999</c:v>
                </c:pt>
                <c:pt idx="19299">
                  <c:v>-62.190134</c:v>
                </c:pt>
                <c:pt idx="19300">
                  <c:v>-62.280334000000003</c:v>
                </c:pt>
                <c:pt idx="19301">
                  <c:v>-62.280334000000003</c:v>
                </c:pt>
                <c:pt idx="19302">
                  <c:v>-62.619464999999998</c:v>
                </c:pt>
                <c:pt idx="19303">
                  <c:v>-62.710050000000003</c:v>
                </c:pt>
                <c:pt idx="19304">
                  <c:v>-62.798772</c:v>
                </c:pt>
                <c:pt idx="19305">
                  <c:v>-62.884559000000003</c:v>
                </c:pt>
                <c:pt idx="19306">
                  <c:v>-62.966085</c:v>
                </c:pt>
                <c:pt idx="19307">
                  <c:v>-63.039763999999998</c:v>
                </c:pt>
                <c:pt idx="19308">
                  <c:v>-63.110841000000001</c:v>
                </c:pt>
                <c:pt idx="19309">
                  <c:v>-63.110841000000001</c:v>
                </c:pt>
                <c:pt idx="19310">
                  <c:v>-63.342306999999998</c:v>
                </c:pt>
                <c:pt idx="19311">
                  <c:v>-63.390186999999997</c:v>
                </c:pt>
                <c:pt idx="19312">
                  <c:v>-63.428592999999999</c:v>
                </c:pt>
                <c:pt idx="19313">
                  <c:v>-63.456484000000003</c:v>
                </c:pt>
                <c:pt idx="19314">
                  <c:v>-63.472115000000002</c:v>
                </c:pt>
                <c:pt idx="19315">
                  <c:v>-63.476509999999998</c:v>
                </c:pt>
                <c:pt idx="19316">
                  <c:v>-63.469225999999999</c:v>
                </c:pt>
                <c:pt idx="19317">
                  <c:v>-63.469225999999999</c:v>
                </c:pt>
                <c:pt idx="19318">
                  <c:v>-63.371049999999997</c:v>
                </c:pt>
                <c:pt idx="19319">
                  <c:v>-63.329704999999997</c:v>
                </c:pt>
                <c:pt idx="19320">
                  <c:v>-63.280445999999998</c:v>
                </c:pt>
                <c:pt idx="19321">
                  <c:v>-63.219391000000002</c:v>
                </c:pt>
                <c:pt idx="19322">
                  <c:v>-63.149363000000001</c:v>
                </c:pt>
                <c:pt idx="19323">
                  <c:v>-63.072535999999999</c:v>
                </c:pt>
                <c:pt idx="19324">
                  <c:v>-62.987761999999996</c:v>
                </c:pt>
                <c:pt idx="19325">
                  <c:v>-62.987761999999996</c:v>
                </c:pt>
                <c:pt idx="19326">
                  <c:v>-62.615931000000003</c:v>
                </c:pt>
                <c:pt idx="19327">
                  <c:v>-62.514423999999998</c:v>
                </c:pt>
                <c:pt idx="19328">
                  <c:v>-62.409382999999998</c:v>
                </c:pt>
                <c:pt idx="19329">
                  <c:v>-62.301234999999998</c:v>
                </c:pt>
                <c:pt idx="19330">
                  <c:v>-62.190612999999999</c:v>
                </c:pt>
                <c:pt idx="19331">
                  <c:v>-62.078119999999998</c:v>
                </c:pt>
                <c:pt idx="19332">
                  <c:v>-61.971438999999997</c:v>
                </c:pt>
                <c:pt idx="19333">
                  <c:v>-61.971438999999997</c:v>
                </c:pt>
                <c:pt idx="19334">
                  <c:v>-61.504184000000002</c:v>
                </c:pt>
                <c:pt idx="19335">
                  <c:v>-61.385592000000003</c:v>
                </c:pt>
                <c:pt idx="19336">
                  <c:v>-61.264299999999999</c:v>
                </c:pt>
                <c:pt idx="19337">
                  <c:v>-61.14575</c:v>
                </c:pt>
                <c:pt idx="19338">
                  <c:v>-61.017842000000002</c:v>
                </c:pt>
                <c:pt idx="19339">
                  <c:v>-60.886358000000001</c:v>
                </c:pt>
                <c:pt idx="19340">
                  <c:v>-60.751193999999998</c:v>
                </c:pt>
                <c:pt idx="19341">
                  <c:v>-60.751193999999998</c:v>
                </c:pt>
                <c:pt idx="19342">
                  <c:v>-59.592851000000003</c:v>
                </c:pt>
                <c:pt idx="19343">
                  <c:v>-59.592851000000003</c:v>
                </c:pt>
                <c:pt idx="19344">
                  <c:v>-59.440491999999999</c:v>
                </c:pt>
                <c:pt idx="19345">
                  <c:v>-59.292937000000002</c:v>
                </c:pt>
                <c:pt idx="19346">
                  <c:v>-59.292937000000002</c:v>
                </c:pt>
                <c:pt idx="19347">
                  <c:v>-58.759864</c:v>
                </c:pt>
                <c:pt idx="19348">
                  <c:v>-58.759864</c:v>
                </c:pt>
                <c:pt idx="19349">
                  <c:v>-58.668914999999998</c:v>
                </c:pt>
                <c:pt idx="19350">
                  <c:v>-58.122261000000002</c:v>
                </c:pt>
                <c:pt idx="19351">
                  <c:v>-58.122261000000002</c:v>
                </c:pt>
                <c:pt idx="19352">
                  <c:v>-58.000618000000003</c:v>
                </c:pt>
                <c:pt idx="19353">
                  <c:v>-57.886901999999999</c:v>
                </c:pt>
                <c:pt idx="19354">
                  <c:v>-57.886901999999999</c:v>
                </c:pt>
                <c:pt idx="19355">
                  <c:v>-57.514263</c:v>
                </c:pt>
                <c:pt idx="19356">
                  <c:v>-57.514263</c:v>
                </c:pt>
                <c:pt idx="19357">
                  <c:v>-57.459944999999998</c:v>
                </c:pt>
                <c:pt idx="19358">
                  <c:v>-57.145287000000003</c:v>
                </c:pt>
                <c:pt idx="19359">
                  <c:v>-57.145287000000003</c:v>
                </c:pt>
                <c:pt idx="19360">
                  <c:v>-57.083503999999998</c:v>
                </c:pt>
                <c:pt idx="19361">
                  <c:v>-57.030185000000003</c:v>
                </c:pt>
                <c:pt idx="19362">
                  <c:v>-57.030185000000003</c:v>
                </c:pt>
                <c:pt idx="19363">
                  <c:v>-56.840024</c:v>
                </c:pt>
                <c:pt idx="19364">
                  <c:v>-56.840024</c:v>
                </c:pt>
                <c:pt idx="19365">
                  <c:v>-56.813310000000001</c:v>
                </c:pt>
                <c:pt idx="19366">
                  <c:v>-56.676354000000003</c:v>
                </c:pt>
                <c:pt idx="19367">
                  <c:v>-56.676354000000003</c:v>
                </c:pt>
                <c:pt idx="19368">
                  <c:v>-56.652748000000003</c:v>
                </c:pt>
                <c:pt idx="19369">
                  <c:v>-56.633617999999998</c:v>
                </c:pt>
                <c:pt idx="19370">
                  <c:v>-56.633617999999998</c:v>
                </c:pt>
                <c:pt idx="19371">
                  <c:v>-56.565638999999997</c:v>
                </c:pt>
                <c:pt idx="19372">
                  <c:v>-56.565638999999997</c:v>
                </c:pt>
                <c:pt idx="19373">
                  <c:v>-56.562395000000002</c:v>
                </c:pt>
                <c:pt idx="19374">
                  <c:v>-56.571109</c:v>
                </c:pt>
                <c:pt idx="19375">
                  <c:v>-56.571109</c:v>
                </c:pt>
                <c:pt idx="19376">
                  <c:v>-56.588365000000003</c:v>
                </c:pt>
                <c:pt idx="19377">
                  <c:v>-56.611932000000003</c:v>
                </c:pt>
                <c:pt idx="19378">
                  <c:v>-56.611932000000003</c:v>
                </c:pt>
                <c:pt idx="19379">
                  <c:v>-56.696072999999998</c:v>
                </c:pt>
                <c:pt idx="19380">
                  <c:v>-56.696072999999998</c:v>
                </c:pt>
                <c:pt idx="19381">
                  <c:v>-56.718971000000003</c:v>
                </c:pt>
                <c:pt idx="19382">
                  <c:v>-56.907105999999999</c:v>
                </c:pt>
                <c:pt idx="19383">
                  <c:v>-56.907105999999999</c:v>
                </c:pt>
                <c:pt idx="19384">
                  <c:v>-56.961435999999999</c:v>
                </c:pt>
                <c:pt idx="19385">
                  <c:v>-57.020336</c:v>
                </c:pt>
                <c:pt idx="19386">
                  <c:v>-57.020336</c:v>
                </c:pt>
                <c:pt idx="19387">
                  <c:v>-57.020336</c:v>
                </c:pt>
                <c:pt idx="19388">
                  <c:v>-57.209510999999999</c:v>
                </c:pt>
                <c:pt idx="19389">
                  <c:v>-57.209510999999999</c:v>
                </c:pt>
                <c:pt idx="19390">
                  <c:v>-57.304695000000002</c:v>
                </c:pt>
                <c:pt idx="19391">
                  <c:v>-57.304695000000002</c:v>
                </c:pt>
                <c:pt idx="19392">
                  <c:v>-57.409826000000002</c:v>
                </c:pt>
                <c:pt idx="19393">
                  <c:v>-57.454250999999999</c:v>
                </c:pt>
                <c:pt idx="19394">
                  <c:v>-57.491838000000001</c:v>
                </c:pt>
                <c:pt idx="19395">
                  <c:v>-57.520617999999999</c:v>
                </c:pt>
                <c:pt idx="19396">
                  <c:v>-57.520617999999999</c:v>
                </c:pt>
                <c:pt idx="19397">
                  <c:v>-57.520617999999999</c:v>
                </c:pt>
                <c:pt idx="19398">
                  <c:v>-57.595846000000002</c:v>
                </c:pt>
                <c:pt idx="19399">
                  <c:v>-57.590794000000002</c:v>
                </c:pt>
                <c:pt idx="19400">
                  <c:v>-57.577066000000002</c:v>
                </c:pt>
                <c:pt idx="19401">
                  <c:v>-57.555030000000002</c:v>
                </c:pt>
                <c:pt idx="19402">
                  <c:v>-57.525170000000003</c:v>
                </c:pt>
                <c:pt idx="19403">
                  <c:v>-57.488042999999998</c:v>
                </c:pt>
                <c:pt idx="19404">
                  <c:v>-57.488042999999998</c:v>
                </c:pt>
                <c:pt idx="19405">
                  <c:v>-57.488042999999998</c:v>
                </c:pt>
                <c:pt idx="19406">
                  <c:v>-57.249566000000002</c:v>
                </c:pt>
                <c:pt idx="19407">
                  <c:v>-57.190041000000001</c:v>
                </c:pt>
                <c:pt idx="19408">
                  <c:v>-57.126474000000002</c:v>
                </c:pt>
                <c:pt idx="19409">
                  <c:v>-57.059593</c:v>
                </c:pt>
                <c:pt idx="19410">
                  <c:v>-56.990205000000003</c:v>
                </c:pt>
                <c:pt idx="19411">
                  <c:v>-56.920639000000001</c:v>
                </c:pt>
                <c:pt idx="19412">
                  <c:v>-56.920639000000001</c:v>
                </c:pt>
                <c:pt idx="19413">
                  <c:v>-56.920639000000001</c:v>
                </c:pt>
                <c:pt idx="19414">
                  <c:v>-56.559266999999998</c:v>
                </c:pt>
                <c:pt idx="19415">
                  <c:v>-56.492249999999999</c:v>
                </c:pt>
                <c:pt idx="19416">
                  <c:v>-56.428981999999998</c:v>
                </c:pt>
                <c:pt idx="19417">
                  <c:v>-56.370615000000001</c:v>
                </c:pt>
                <c:pt idx="19418">
                  <c:v>-56.318480999999998</c:v>
                </c:pt>
                <c:pt idx="19419">
                  <c:v>-56.273960000000002</c:v>
                </c:pt>
                <c:pt idx="19420">
                  <c:v>-56.273960000000002</c:v>
                </c:pt>
                <c:pt idx="19421">
                  <c:v>-56.273960000000002</c:v>
                </c:pt>
                <c:pt idx="19422">
                  <c:v>-56.00423</c:v>
                </c:pt>
                <c:pt idx="19423">
                  <c:v>-55.992406000000003</c:v>
                </c:pt>
                <c:pt idx="19424">
                  <c:v>-55.989204999999998</c:v>
                </c:pt>
                <c:pt idx="19425">
                  <c:v>-55.994374999999998</c:v>
                </c:pt>
                <c:pt idx="19426">
                  <c:v>-56.007770999999998</c:v>
                </c:pt>
                <c:pt idx="19427">
                  <c:v>-56.028661999999997</c:v>
                </c:pt>
                <c:pt idx="19428">
                  <c:v>-56.028661999999997</c:v>
                </c:pt>
                <c:pt idx="19429">
                  <c:v>-56.028661999999997</c:v>
                </c:pt>
                <c:pt idx="19430">
                  <c:v>-56.164408999999999</c:v>
                </c:pt>
                <c:pt idx="19431">
                  <c:v>-56.209215</c:v>
                </c:pt>
                <c:pt idx="19432">
                  <c:v>-56.258332000000003</c:v>
                </c:pt>
                <c:pt idx="19433">
                  <c:v>-56.310954000000002</c:v>
                </c:pt>
                <c:pt idx="19434">
                  <c:v>-56.366107</c:v>
                </c:pt>
                <c:pt idx="19435">
                  <c:v>-56.422392000000002</c:v>
                </c:pt>
                <c:pt idx="19436">
                  <c:v>-56.422392000000002</c:v>
                </c:pt>
                <c:pt idx="19437">
                  <c:v>-56.422392000000002</c:v>
                </c:pt>
                <c:pt idx="19438">
                  <c:v>-56.693252000000001</c:v>
                </c:pt>
                <c:pt idx="19439">
                  <c:v>-56.750597999999997</c:v>
                </c:pt>
                <c:pt idx="19440">
                  <c:v>-56.806511999999998</c:v>
                </c:pt>
                <c:pt idx="19441">
                  <c:v>-56.860855000000001</c:v>
                </c:pt>
                <c:pt idx="19442">
                  <c:v>-56.913362999999997</c:v>
                </c:pt>
                <c:pt idx="19443">
                  <c:v>-56.961660999999999</c:v>
                </c:pt>
                <c:pt idx="19444">
                  <c:v>-56.961660999999999</c:v>
                </c:pt>
                <c:pt idx="19445">
                  <c:v>-56.961660999999999</c:v>
                </c:pt>
                <c:pt idx="19446">
                  <c:v>-57.181648000000003</c:v>
                </c:pt>
                <c:pt idx="19447">
                  <c:v>-57.223132999999997</c:v>
                </c:pt>
                <c:pt idx="19448">
                  <c:v>-57.262635000000003</c:v>
                </c:pt>
                <c:pt idx="19449">
                  <c:v>-57.300263000000001</c:v>
                </c:pt>
                <c:pt idx="19450">
                  <c:v>-57.334803999999998</c:v>
                </c:pt>
                <c:pt idx="19451">
                  <c:v>-57.369112000000001</c:v>
                </c:pt>
                <c:pt idx="19452">
                  <c:v>-57.369112000000001</c:v>
                </c:pt>
                <c:pt idx="19453">
                  <c:v>-57.369112000000001</c:v>
                </c:pt>
                <c:pt idx="19454">
                  <c:v>-57.516992000000002</c:v>
                </c:pt>
                <c:pt idx="19455">
                  <c:v>-57.546608999999997</c:v>
                </c:pt>
                <c:pt idx="19456">
                  <c:v>-57.574438999999998</c:v>
                </c:pt>
                <c:pt idx="19457">
                  <c:v>-57.602682999999999</c:v>
                </c:pt>
                <c:pt idx="19458">
                  <c:v>-57.630510000000001</c:v>
                </c:pt>
                <c:pt idx="19459">
                  <c:v>-57.657907000000002</c:v>
                </c:pt>
                <c:pt idx="19460">
                  <c:v>-57.657907000000002</c:v>
                </c:pt>
                <c:pt idx="19461">
                  <c:v>-57.657907000000002</c:v>
                </c:pt>
                <c:pt idx="19462">
                  <c:v>-57.778568</c:v>
                </c:pt>
                <c:pt idx="19463">
                  <c:v>-57.804724</c:v>
                </c:pt>
                <c:pt idx="19464">
                  <c:v>-57.830638999999998</c:v>
                </c:pt>
                <c:pt idx="19465">
                  <c:v>-57.856305999999996</c:v>
                </c:pt>
                <c:pt idx="19466">
                  <c:v>-57.881856999999997</c:v>
                </c:pt>
                <c:pt idx="19467">
                  <c:v>-57.907117</c:v>
                </c:pt>
                <c:pt idx="19468">
                  <c:v>-57.907117</c:v>
                </c:pt>
                <c:pt idx="19469">
                  <c:v>-57.907117</c:v>
                </c:pt>
                <c:pt idx="19470">
                  <c:v>-58.063102000000001</c:v>
                </c:pt>
                <c:pt idx="19471">
                  <c:v>-58.085096</c:v>
                </c:pt>
                <c:pt idx="19472">
                  <c:v>-58.105659000000003</c:v>
                </c:pt>
                <c:pt idx="19473">
                  <c:v>-58.126187999999999</c:v>
                </c:pt>
                <c:pt idx="19474">
                  <c:v>-58.126187999999999</c:v>
                </c:pt>
                <c:pt idx="19475">
                  <c:v>-58.126187999999999</c:v>
                </c:pt>
                <c:pt idx="19476">
                  <c:v>-58.178936</c:v>
                </c:pt>
                <c:pt idx="19477">
                  <c:v>-58.178936</c:v>
                </c:pt>
                <c:pt idx="19478">
                  <c:v>-58.245179999999998</c:v>
                </c:pt>
                <c:pt idx="19479">
                  <c:v>-58.261422000000003</c:v>
                </c:pt>
                <c:pt idx="19480">
                  <c:v>-58.277062999999998</c:v>
                </c:pt>
                <c:pt idx="19481">
                  <c:v>-58.291997000000002</c:v>
                </c:pt>
                <c:pt idx="19482">
                  <c:v>-58.291997000000002</c:v>
                </c:pt>
                <c:pt idx="19483">
                  <c:v>-58.291997000000002</c:v>
                </c:pt>
                <c:pt idx="19484">
                  <c:v>-58.327651000000003</c:v>
                </c:pt>
                <c:pt idx="19485">
                  <c:v>-58.327651000000003</c:v>
                </c:pt>
                <c:pt idx="19486">
                  <c:v>-58.377327999999999</c:v>
                </c:pt>
                <c:pt idx="19487">
                  <c:v>-58.389277</c:v>
                </c:pt>
                <c:pt idx="19488">
                  <c:v>-58.401108999999998</c:v>
                </c:pt>
                <c:pt idx="19489">
                  <c:v>-58.412446000000003</c:v>
                </c:pt>
                <c:pt idx="19490">
                  <c:v>-58.412446000000003</c:v>
                </c:pt>
                <c:pt idx="19491">
                  <c:v>-58.412446000000003</c:v>
                </c:pt>
                <c:pt idx="19492">
                  <c:v>-58.436019000000002</c:v>
                </c:pt>
                <c:pt idx="19493">
                  <c:v>-58.436019000000002</c:v>
                </c:pt>
                <c:pt idx="19494">
                  <c:v>-58.471538000000002</c:v>
                </c:pt>
                <c:pt idx="19495">
                  <c:v>-58.479224000000002</c:v>
                </c:pt>
                <c:pt idx="19496">
                  <c:v>-58.485821999999999</c:v>
                </c:pt>
                <c:pt idx="19497">
                  <c:v>-58.491619</c:v>
                </c:pt>
                <c:pt idx="19498">
                  <c:v>-58.491619</c:v>
                </c:pt>
                <c:pt idx="19499">
                  <c:v>-58.491619</c:v>
                </c:pt>
                <c:pt idx="19500">
                  <c:v>-58.496186999999999</c:v>
                </c:pt>
                <c:pt idx="19501">
                  <c:v>-58.496186999999999</c:v>
                </c:pt>
                <c:pt idx="19502">
                  <c:v>-58.508842000000001</c:v>
                </c:pt>
                <c:pt idx="19503">
                  <c:v>-58.509847999999998</c:v>
                </c:pt>
                <c:pt idx="19504">
                  <c:v>-58.510264999999997</c:v>
                </c:pt>
                <c:pt idx="19505">
                  <c:v>-58.510139000000002</c:v>
                </c:pt>
                <c:pt idx="19506">
                  <c:v>-58.510139000000002</c:v>
                </c:pt>
                <c:pt idx="19507">
                  <c:v>-58.510139000000002</c:v>
                </c:pt>
                <c:pt idx="19508">
                  <c:v>-58.496459999999999</c:v>
                </c:pt>
                <c:pt idx="19509">
                  <c:v>-58.496459999999999</c:v>
                </c:pt>
                <c:pt idx="19510">
                  <c:v>-58.491895</c:v>
                </c:pt>
                <c:pt idx="19511">
                  <c:v>-58.489491999999998</c:v>
                </c:pt>
                <c:pt idx="19512">
                  <c:v>-58.486685999999999</c:v>
                </c:pt>
                <c:pt idx="19513">
                  <c:v>-58.483659000000003</c:v>
                </c:pt>
                <c:pt idx="19514">
                  <c:v>-58.483659000000003</c:v>
                </c:pt>
                <c:pt idx="19515">
                  <c:v>-58.483659000000003</c:v>
                </c:pt>
                <c:pt idx="19516">
                  <c:v>-58.462094</c:v>
                </c:pt>
                <c:pt idx="19517">
                  <c:v>-58.462094</c:v>
                </c:pt>
                <c:pt idx="19518">
                  <c:v>-58.45393</c:v>
                </c:pt>
                <c:pt idx="19519">
                  <c:v>-58.451697000000003</c:v>
                </c:pt>
                <c:pt idx="19520">
                  <c:v>-58.449770999999998</c:v>
                </c:pt>
                <c:pt idx="19521">
                  <c:v>-58.448450000000001</c:v>
                </c:pt>
                <c:pt idx="19522">
                  <c:v>-58.448450000000001</c:v>
                </c:pt>
                <c:pt idx="19523">
                  <c:v>-58.448450000000001</c:v>
                </c:pt>
                <c:pt idx="19524">
                  <c:v>-58.432569000000001</c:v>
                </c:pt>
                <c:pt idx="19525">
                  <c:v>-58.432569000000001</c:v>
                </c:pt>
                <c:pt idx="19526">
                  <c:v>-58.432186000000002</c:v>
                </c:pt>
                <c:pt idx="19527">
                  <c:v>-58.432135000000002</c:v>
                </c:pt>
                <c:pt idx="19528">
                  <c:v>-58.432169999999999</c:v>
                </c:pt>
                <c:pt idx="19529">
                  <c:v>-58.432333</c:v>
                </c:pt>
                <c:pt idx="19530">
                  <c:v>-58.432333</c:v>
                </c:pt>
                <c:pt idx="19531">
                  <c:v>-58.432333</c:v>
                </c:pt>
                <c:pt idx="19532">
                  <c:v>-58.421427000000001</c:v>
                </c:pt>
                <c:pt idx="19533">
                  <c:v>-58.421427000000001</c:v>
                </c:pt>
                <c:pt idx="19534">
                  <c:v>-58.424249000000003</c:v>
                </c:pt>
                <c:pt idx="19535">
                  <c:v>-58.424332999999997</c:v>
                </c:pt>
                <c:pt idx="19536">
                  <c:v>-58.424315999999997</c:v>
                </c:pt>
                <c:pt idx="19537">
                  <c:v>-58.424165000000002</c:v>
                </c:pt>
                <c:pt idx="19538">
                  <c:v>-58.424165000000002</c:v>
                </c:pt>
                <c:pt idx="19539">
                  <c:v>-58.424165000000002</c:v>
                </c:pt>
                <c:pt idx="19540">
                  <c:v>-58.411310999999998</c:v>
                </c:pt>
                <c:pt idx="19541">
                  <c:v>-58.411310999999998</c:v>
                </c:pt>
                <c:pt idx="19542">
                  <c:v>-58.409871000000003</c:v>
                </c:pt>
                <c:pt idx="19543">
                  <c:v>-58.408199000000003</c:v>
                </c:pt>
                <c:pt idx="19544">
                  <c:v>-58.406211999999996</c:v>
                </c:pt>
                <c:pt idx="19545">
                  <c:v>-58.403900999999998</c:v>
                </c:pt>
                <c:pt idx="19546">
                  <c:v>-58.403900999999998</c:v>
                </c:pt>
                <c:pt idx="19547">
                  <c:v>-58.403900999999998</c:v>
                </c:pt>
                <c:pt idx="19548">
                  <c:v>-58.366480000000003</c:v>
                </c:pt>
                <c:pt idx="19549">
                  <c:v>-58.366480000000003</c:v>
                </c:pt>
                <c:pt idx="19550">
                  <c:v>-58.357320999999999</c:v>
                </c:pt>
                <c:pt idx="19551">
                  <c:v>-58.353575999999997</c:v>
                </c:pt>
                <c:pt idx="19552">
                  <c:v>-58.350014999999999</c:v>
                </c:pt>
                <c:pt idx="19553">
                  <c:v>-58.346451000000002</c:v>
                </c:pt>
                <c:pt idx="19554">
                  <c:v>-58.346451000000002</c:v>
                </c:pt>
                <c:pt idx="19555">
                  <c:v>-58.346451000000002</c:v>
                </c:pt>
                <c:pt idx="19556">
                  <c:v>-58.322535000000002</c:v>
                </c:pt>
                <c:pt idx="19557">
                  <c:v>-58.322535000000002</c:v>
                </c:pt>
                <c:pt idx="19558">
                  <c:v>-58.316003000000002</c:v>
                </c:pt>
                <c:pt idx="19559">
                  <c:v>-58.315185</c:v>
                </c:pt>
                <c:pt idx="19560">
                  <c:v>-58.315119000000003</c:v>
                </c:pt>
                <c:pt idx="19561">
                  <c:v>-58.315986000000002</c:v>
                </c:pt>
                <c:pt idx="19562">
                  <c:v>-58.315986000000002</c:v>
                </c:pt>
                <c:pt idx="19563">
                  <c:v>-58.315986000000002</c:v>
                </c:pt>
                <c:pt idx="19564">
                  <c:v>-58.308945999999999</c:v>
                </c:pt>
                <c:pt idx="19565">
                  <c:v>-58.308945999999999</c:v>
                </c:pt>
                <c:pt idx="19566">
                  <c:v>-58.328139999999998</c:v>
                </c:pt>
                <c:pt idx="19567">
                  <c:v>-58.334893000000001</c:v>
                </c:pt>
                <c:pt idx="19568">
                  <c:v>-58.342422999999997</c:v>
                </c:pt>
                <c:pt idx="19569">
                  <c:v>-58.350549999999998</c:v>
                </c:pt>
                <c:pt idx="19570">
                  <c:v>-58.350549999999998</c:v>
                </c:pt>
                <c:pt idx="19571">
                  <c:v>-58.365690999999998</c:v>
                </c:pt>
                <c:pt idx="19572">
                  <c:v>-58.365690999999998</c:v>
                </c:pt>
                <c:pt idx="19573">
                  <c:v>-58.365690999999998</c:v>
                </c:pt>
                <c:pt idx="19574">
                  <c:v>-58.403143999999998</c:v>
                </c:pt>
                <c:pt idx="19575">
                  <c:v>-58.413342999999998</c:v>
                </c:pt>
                <c:pt idx="19576">
                  <c:v>-58.423392</c:v>
                </c:pt>
                <c:pt idx="19577">
                  <c:v>-58.433594999999997</c:v>
                </c:pt>
                <c:pt idx="19578">
                  <c:v>-58.433594999999997</c:v>
                </c:pt>
                <c:pt idx="19579">
                  <c:v>-58.452531</c:v>
                </c:pt>
                <c:pt idx="19580">
                  <c:v>-58.452531</c:v>
                </c:pt>
                <c:pt idx="19581">
                  <c:v>-58.452531</c:v>
                </c:pt>
                <c:pt idx="19582">
                  <c:v>-58.486801999999997</c:v>
                </c:pt>
                <c:pt idx="19583">
                  <c:v>-58.494729</c:v>
                </c:pt>
                <c:pt idx="19584">
                  <c:v>-58.502167999999998</c:v>
                </c:pt>
                <c:pt idx="19585">
                  <c:v>-58.509099999999997</c:v>
                </c:pt>
                <c:pt idx="19586">
                  <c:v>-58.509099999999997</c:v>
                </c:pt>
                <c:pt idx="19587">
                  <c:v>-58.515918999999997</c:v>
                </c:pt>
                <c:pt idx="19588">
                  <c:v>-58.515918999999997</c:v>
                </c:pt>
                <c:pt idx="19589">
                  <c:v>-58.515918999999997</c:v>
                </c:pt>
                <c:pt idx="19590">
                  <c:v>-58.535764</c:v>
                </c:pt>
                <c:pt idx="19591">
                  <c:v>-58.539669000000004</c:v>
                </c:pt>
                <c:pt idx="19592">
                  <c:v>-58.543317999999999</c:v>
                </c:pt>
                <c:pt idx="19593">
                  <c:v>-58.546916000000003</c:v>
                </c:pt>
                <c:pt idx="19594">
                  <c:v>-58.546916000000003</c:v>
                </c:pt>
                <c:pt idx="19595">
                  <c:v>-58.542828</c:v>
                </c:pt>
                <c:pt idx="19596">
                  <c:v>-58.542828</c:v>
                </c:pt>
                <c:pt idx="19597">
                  <c:v>-58.542828</c:v>
                </c:pt>
                <c:pt idx="19598">
                  <c:v>-58.567458000000002</c:v>
                </c:pt>
                <c:pt idx="19599">
                  <c:v>-58.567458000000002</c:v>
                </c:pt>
                <c:pt idx="19600">
                  <c:v>-58.567458000000002</c:v>
                </c:pt>
                <c:pt idx="19601">
                  <c:v>-58.569282000000001</c:v>
                </c:pt>
                <c:pt idx="19602">
                  <c:v>-58.569282000000001</c:v>
                </c:pt>
                <c:pt idx="19603">
                  <c:v>-58.569282000000001</c:v>
                </c:pt>
                <c:pt idx="19604">
                  <c:v>-58.580924000000003</c:v>
                </c:pt>
                <c:pt idx="19605">
                  <c:v>-58.587387999999997</c:v>
                </c:pt>
                <c:pt idx="19606">
                  <c:v>-58.60913</c:v>
                </c:pt>
                <c:pt idx="19607">
                  <c:v>-58.616861999999998</c:v>
                </c:pt>
                <c:pt idx="19608">
                  <c:v>-58.616861999999998</c:v>
                </c:pt>
                <c:pt idx="19609">
                  <c:v>-58.626508000000001</c:v>
                </c:pt>
                <c:pt idx="19610">
                  <c:v>-58.626508000000001</c:v>
                </c:pt>
                <c:pt idx="19611">
                  <c:v>-58.626508000000001</c:v>
                </c:pt>
                <c:pt idx="19612">
                  <c:v>-58.640376000000003</c:v>
                </c:pt>
                <c:pt idx="19613">
                  <c:v>-58.646923999999999</c:v>
                </c:pt>
                <c:pt idx="19614">
                  <c:v>-58.663102000000002</c:v>
                </c:pt>
                <c:pt idx="19615">
                  <c:v>-58.667014000000002</c:v>
                </c:pt>
                <c:pt idx="19616">
                  <c:v>-58.667014000000002</c:v>
                </c:pt>
                <c:pt idx="19617">
                  <c:v>-58.667014000000002</c:v>
                </c:pt>
                <c:pt idx="19618">
                  <c:v>-58.667014000000002</c:v>
                </c:pt>
                <c:pt idx="19619">
                  <c:v>-58.667014000000002</c:v>
                </c:pt>
                <c:pt idx="19620">
                  <c:v>-58.667014000000002</c:v>
                </c:pt>
                <c:pt idx="19621">
                  <c:v>-58.667014000000002</c:v>
                </c:pt>
                <c:pt idx="19622">
                  <c:v>-58.659708000000002</c:v>
                </c:pt>
                <c:pt idx="19623">
                  <c:v>-58.659708000000002</c:v>
                </c:pt>
                <c:pt idx="19624">
                  <c:v>-58.659708000000002</c:v>
                </c:pt>
                <c:pt idx="19625">
                  <c:v>-58.659708000000002</c:v>
                </c:pt>
                <c:pt idx="19626">
                  <c:v>-58.659708000000002</c:v>
                </c:pt>
                <c:pt idx="19627">
                  <c:v>-58.663468000000002</c:v>
                </c:pt>
                <c:pt idx="19628">
                  <c:v>-58.664261000000003</c:v>
                </c:pt>
                <c:pt idx="19629">
                  <c:v>-58.664437</c:v>
                </c:pt>
                <c:pt idx="19630">
                  <c:v>-58.663651999999999</c:v>
                </c:pt>
                <c:pt idx="19631">
                  <c:v>-58.663651999999999</c:v>
                </c:pt>
                <c:pt idx="19632">
                  <c:v>-58.663651999999999</c:v>
                </c:pt>
                <c:pt idx="19633">
                  <c:v>-58.645032999999998</c:v>
                </c:pt>
                <c:pt idx="19634">
                  <c:v>-58.645032999999998</c:v>
                </c:pt>
                <c:pt idx="19635">
                  <c:v>-58.645032999999998</c:v>
                </c:pt>
                <c:pt idx="19636">
                  <c:v>-58.64902</c:v>
                </c:pt>
                <c:pt idx="19637">
                  <c:v>-58.650962999999997</c:v>
                </c:pt>
                <c:pt idx="19638">
                  <c:v>-58.668764000000003</c:v>
                </c:pt>
                <c:pt idx="19639">
                  <c:v>-58.668764000000003</c:v>
                </c:pt>
                <c:pt idx="19640">
                  <c:v>-58.675874999999998</c:v>
                </c:pt>
                <c:pt idx="19641">
                  <c:v>-58.675874999999998</c:v>
                </c:pt>
                <c:pt idx="19642">
                  <c:v>-58.679592</c:v>
                </c:pt>
                <c:pt idx="19643">
                  <c:v>-58.679592</c:v>
                </c:pt>
                <c:pt idx="19644">
                  <c:v>-58.679592</c:v>
                </c:pt>
                <c:pt idx="19645">
                  <c:v>-58.701613000000002</c:v>
                </c:pt>
                <c:pt idx="19646">
                  <c:v>-58.769516000000003</c:v>
                </c:pt>
                <c:pt idx="19647">
                  <c:v>-58.769516000000003</c:v>
                </c:pt>
                <c:pt idx="19648">
                  <c:v>-58.793579000000001</c:v>
                </c:pt>
                <c:pt idx="19649">
                  <c:v>-58.793579000000001</c:v>
                </c:pt>
                <c:pt idx="19650">
                  <c:v>-58.793579000000001</c:v>
                </c:pt>
                <c:pt idx="19651">
                  <c:v>-58.793579000000001</c:v>
                </c:pt>
                <c:pt idx="19652">
                  <c:v>-58.85575</c:v>
                </c:pt>
                <c:pt idx="19653">
                  <c:v>-58.85575</c:v>
                </c:pt>
                <c:pt idx="19654">
                  <c:v>-58.951303000000003</c:v>
                </c:pt>
                <c:pt idx="19655">
                  <c:v>-58.951303000000003</c:v>
                </c:pt>
                <c:pt idx="19656">
                  <c:v>-58.991695999999997</c:v>
                </c:pt>
                <c:pt idx="19657">
                  <c:v>-59.034700999999998</c:v>
                </c:pt>
                <c:pt idx="19658">
                  <c:v>-59.078564999999998</c:v>
                </c:pt>
                <c:pt idx="19659">
                  <c:v>-59.125810000000001</c:v>
                </c:pt>
                <c:pt idx="19660">
                  <c:v>-59.125810000000001</c:v>
                </c:pt>
                <c:pt idx="19661">
                  <c:v>-59.254452000000001</c:v>
                </c:pt>
                <c:pt idx="19662">
                  <c:v>-59.394522000000002</c:v>
                </c:pt>
                <c:pt idx="19663">
                  <c:v>-59.394522000000002</c:v>
                </c:pt>
                <c:pt idx="19664">
                  <c:v>-59.445473999999997</c:v>
                </c:pt>
                <c:pt idx="19665">
                  <c:v>-59.495140999999997</c:v>
                </c:pt>
                <c:pt idx="19666">
                  <c:v>-59.542507000000001</c:v>
                </c:pt>
                <c:pt idx="19667">
                  <c:v>-59.586767000000002</c:v>
                </c:pt>
                <c:pt idx="19668">
                  <c:v>-59.586767000000002</c:v>
                </c:pt>
                <c:pt idx="19669">
                  <c:v>-59.686667999999997</c:v>
                </c:pt>
                <c:pt idx="19670">
                  <c:v>-59.788307000000003</c:v>
                </c:pt>
                <c:pt idx="19671">
                  <c:v>-59.788307000000003</c:v>
                </c:pt>
                <c:pt idx="19672">
                  <c:v>-59.817385999999999</c:v>
                </c:pt>
                <c:pt idx="19673">
                  <c:v>-59.842686999999998</c:v>
                </c:pt>
                <c:pt idx="19674">
                  <c:v>-59.864063000000002</c:v>
                </c:pt>
                <c:pt idx="19675">
                  <c:v>-59.881585000000001</c:v>
                </c:pt>
                <c:pt idx="19676">
                  <c:v>-59.881585000000001</c:v>
                </c:pt>
                <c:pt idx="19677">
                  <c:v>-59.872545000000002</c:v>
                </c:pt>
                <c:pt idx="19678">
                  <c:v>-59.887873999999996</c:v>
                </c:pt>
                <c:pt idx="19679">
                  <c:v>-59.887873999999996</c:v>
                </c:pt>
                <c:pt idx="19680">
                  <c:v>-59.885122000000003</c:v>
                </c:pt>
                <c:pt idx="19681">
                  <c:v>-59.875228999999997</c:v>
                </c:pt>
                <c:pt idx="19682">
                  <c:v>-59.863066000000003</c:v>
                </c:pt>
                <c:pt idx="19683">
                  <c:v>-59.84919</c:v>
                </c:pt>
                <c:pt idx="19684">
                  <c:v>-59.84919</c:v>
                </c:pt>
                <c:pt idx="19685">
                  <c:v>-59.666612000000001</c:v>
                </c:pt>
                <c:pt idx="19686">
                  <c:v>-59.628295000000001</c:v>
                </c:pt>
                <c:pt idx="19687">
                  <c:v>-59.628295000000001</c:v>
                </c:pt>
                <c:pt idx="19688">
                  <c:v>-59.612721999999998</c:v>
                </c:pt>
                <c:pt idx="19689">
                  <c:v>-59.596251000000002</c:v>
                </c:pt>
                <c:pt idx="19690">
                  <c:v>-59.585006999999997</c:v>
                </c:pt>
                <c:pt idx="19691">
                  <c:v>-59.579892000000001</c:v>
                </c:pt>
                <c:pt idx="19692">
                  <c:v>-59.579892000000001</c:v>
                </c:pt>
                <c:pt idx="19693">
                  <c:v>-59.542133999999997</c:v>
                </c:pt>
                <c:pt idx="19694">
                  <c:v>-59.592258999999999</c:v>
                </c:pt>
                <c:pt idx="19695">
                  <c:v>-59.592258999999999</c:v>
                </c:pt>
                <c:pt idx="19696">
                  <c:v>-59.622878999999998</c:v>
                </c:pt>
                <c:pt idx="19697">
                  <c:v>-59.664946</c:v>
                </c:pt>
                <c:pt idx="19698">
                  <c:v>-59.718761000000001</c:v>
                </c:pt>
                <c:pt idx="19699">
                  <c:v>-59.782406000000002</c:v>
                </c:pt>
                <c:pt idx="19700">
                  <c:v>-59.782406000000002</c:v>
                </c:pt>
                <c:pt idx="19701">
                  <c:v>-60.009010000000004</c:v>
                </c:pt>
                <c:pt idx="19702">
                  <c:v>-60.289127999999998</c:v>
                </c:pt>
                <c:pt idx="19703">
                  <c:v>-60.289127999999998</c:v>
                </c:pt>
                <c:pt idx="19704">
                  <c:v>-60.411673</c:v>
                </c:pt>
                <c:pt idx="19705">
                  <c:v>-60.540886</c:v>
                </c:pt>
                <c:pt idx="19706">
                  <c:v>-60.687823000000002</c:v>
                </c:pt>
                <c:pt idx="19707">
                  <c:v>-60.840921999999999</c:v>
                </c:pt>
                <c:pt idx="19708">
                  <c:v>-60.840921999999999</c:v>
                </c:pt>
                <c:pt idx="19709">
                  <c:v>-62.556291000000002</c:v>
                </c:pt>
                <c:pt idx="19710">
                  <c:v>-63.069775999999997</c:v>
                </c:pt>
                <c:pt idx="19711">
                  <c:v>-63.069775999999997</c:v>
                </c:pt>
                <c:pt idx="19712">
                  <c:v>-63.246583999999999</c:v>
                </c:pt>
                <c:pt idx="19713">
                  <c:v>-63.418619999999997</c:v>
                </c:pt>
                <c:pt idx="19714">
                  <c:v>-63.578524999999999</c:v>
                </c:pt>
                <c:pt idx="19715">
                  <c:v>-63.719141999999998</c:v>
                </c:pt>
                <c:pt idx="19716">
                  <c:v>-63.719141999999998</c:v>
                </c:pt>
                <c:pt idx="19717">
                  <c:v>-64.201519000000005</c:v>
                </c:pt>
                <c:pt idx="19718">
                  <c:v>-64.388897</c:v>
                </c:pt>
                <c:pt idx="19719">
                  <c:v>-64.388897</c:v>
                </c:pt>
                <c:pt idx="19720">
                  <c:v>-64.442159000000004</c:v>
                </c:pt>
                <c:pt idx="19721">
                  <c:v>-64.482134000000002</c:v>
                </c:pt>
                <c:pt idx="19722">
                  <c:v>-64.519075000000001</c:v>
                </c:pt>
                <c:pt idx="19723">
                  <c:v>-64.551638999999994</c:v>
                </c:pt>
                <c:pt idx="19724">
                  <c:v>-64.551638999999994</c:v>
                </c:pt>
                <c:pt idx="19725">
                  <c:v>-64.697291000000007</c:v>
                </c:pt>
                <c:pt idx="19726">
                  <c:v>-64.873577999999995</c:v>
                </c:pt>
                <c:pt idx="19727">
                  <c:v>-64.873577999999995</c:v>
                </c:pt>
                <c:pt idx="19728">
                  <c:v>-64.926642999999999</c:v>
                </c:pt>
                <c:pt idx="19729">
                  <c:v>-64.985326000000001</c:v>
                </c:pt>
                <c:pt idx="19730">
                  <c:v>-64.985326000000001</c:v>
                </c:pt>
                <c:pt idx="19731">
                  <c:v>-65.225464000000002</c:v>
                </c:pt>
                <c:pt idx="19732">
                  <c:v>-65.225464000000002</c:v>
                </c:pt>
                <c:pt idx="19733">
                  <c:v>-65.261077999999998</c:v>
                </c:pt>
                <c:pt idx="19734">
                  <c:v>-65.523128</c:v>
                </c:pt>
                <c:pt idx="19735">
                  <c:v>-65.523128</c:v>
                </c:pt>
                <c:pt idx="19736">
                  <c:v>-65.588247999999993</c:v>
                </c:pt>
                <c:pt idx="19737">
                  <c:v>-65.650144999999995</c:v>
                </c:pt>
                <c:pt idx="19738">
                  <c:v>-65.650144999999995</c:v>
                </c:pt>
                <c:pt idx="19739">
                  <c:v>-65.863680000000002</c:v>
                </c:pt>
                <c:pt idx="19740">
                  <c:v>-65.863680000000002</c:v>
                </c:pt>
                <c:pt idx="19741">
                  <c:v>-65.890353000000005</c:v>
                </c:pt>
                <c:pt idx="19742">
                  <c:v>-66.070938999999996</c:v>
                </c:pt>
                <c:pt idx="19743">
                  <c:v>-66.070938999999996</c:v>
                </c:pt>
                <c:pt idx="19744">
                  <c:v>-66.110232999999994</c:v>
                </c:pt>
                <c:pt idx="19745">
                  <c:v>-66.151229000000001</c:v>
                </c:pt>
                <c:pt idx="19746">
                  <c:v>-66.151229000000001</c:v>
                </c:pt>
                <c:pt idx="19747">
                  <c:v>-66.300479999999993</c:v>
                </c:pt>
                <c:pt idx="19748">
                  <c:v>-66.300479999999993</c:v>
                </c:pt>
                <c:pt idx="19749">
                  <c:v>-66.325199999999995</c:v>
                </c:pt>
                <c:pt idx="19750">
                  <c:v>-66.474676000000002</c:v>
                </c:pt>
                <c:pt idx="19751">
                  <c:v>-66.474676000000002</c:v>
                </c:pt>
                <c:pt idx="19752">
                  <c:v>-66.506461000000002</c:v>
                </c:pt>
                <c:pt idx="19753">
                  <c:v>-66.535735000000003</c:v>
                </c:pt>
                <c:pt idx="19754">
                  <c:v>-66.535735000000003</c:v>
                </c:pt>
                <c:pt idx="19755">
                  <c:v>-66.622020000000006</c:v>
                </c:pt>
                <c:pt idx="19756">
                  <c:v>-66.622020000000006</c:v>
                </c:pt>
                <c:pt idx="19757">
                  <c:v>-66.629605999999995</c:v>
                </c:pt>
                <c:pt idx="19758">
                  <c:v>-66.656997000000004</c:v>
                </c:pt>
                <c:pt idx="19759">
                  <c:v>-66.654247999999995</c:v>
                </c:pt>
                <c:pt idx="19760">
                  <c:v>-66.654247999999995</c:v>
                </c:pt>
                <c:pt idx="19761">
                  <c:v>-66.648050999999995</c:v>
                </c:pt>
                <c:pt idx="19762">
                  <c:v>-66.648050999999995</c:v>
                </c:pt>
                <c:pt idx="19763">
                  <c:v>-66.618504000000001</c:v>
                </c:pt>
                <c:pt idx="19764">
                  <c:v>-66.618504000000001</c:v>
                </c:pt>
                <c:pt idx="19765">
                  <c:v>-66.600705000000005</c:v>
                </c:pt>
                <c:pt idx="19766">
                  <c:v>-66.487590999999995</c:v>
                </c:pt>
                <c:pt idx="19767">
                  <c:v>-66.454310000000007</c:v>
                </c:pt>
                <c:pt idx="19768">
                  <c:v>-66.454310000000007</c:v>
                </c:pt>
                <c:pt idx="19769">
                  <c:v>-66.419060999999999</c:v>
                </c:pt>
                <c:pt idx="19770">
                  <c:v>-66.419060999999999</c:v>
                </c:pt>
                <c:pt idx="19771">
                  <c:v>-66.308015999999995</c:v>
                </c:pt>
                <c:pt idx="19772">
                  <c:v>-66.308015999999995</c:v>
                </c:pt>
                <c:pt idx="19773">
                  <c:v>-66.279275999999996</c:v>
                </c:pt>
                <c:pt idx="19774">
                  <c:v>-66.100229999999996</c:v>
                </c:pt>
                <c:pt idx="19775">
                  <c:v>-66.055518000000006</c:v>
                </c:pt>
                <c:pt idx="19776">
                  <c:v>-66.019090000000006</c:v>
                </c:pt>
                <c:pt idx="19777">
                  <c:v>-66.019090000000006</c:v>
                </c:pt>
                <c:pt idx="19778">
                  <c:v>-66.019090000000006</c:v>
                </c:pt>
                <c:pt idx="19779">
                  <c:v>-65.888204999999999</c:v>
                </c:pt>
                <c:pt idx="19780">
                  <c:v>-65.888204999999999</c:v>
                </c:pt>
                <c:pt idx="19781">
                  <c:v>-65.862987000000004</c:v>
                </c:pt>
                <c:pt idx="19782">
                  <c:v>-65.732833999999997</c:v>
                </c:pt>
                <c:pt idx="19783">
                  <c:v>-65.705609999999993</c:v>
                </c:pt>
                <c:pt idx="19784">
                  <c:v>-65.680280999999994</c:v>
                </c:pt>
                <c:pt idx="19785">
                  <c:v>-65.680280999999994</c:v>
                </c:pt>
                <c:pt idx="19786">
                  <c:v>-65.680280999999994</c:v>
                </c:pt>
                <c:pt idx="19787">
                  <c:v>-65.585051000000007</c:v>
                </c:pt>
                <c:pt idx="19788">
                  <c:v>-65.585051000000007</c:v>
                </c:pt>
                <c:pt idx="19789">
                  <c:v>-65.569394000000003</c:v>
                </c:pt>
                <c:pt idx="19790">
                  <c:v>-65.472323000000003</c:v>
                </c:pt>
                <c:pt idx="19791">
                  <c:v>-65.449239000000006</c:v>
                </c:pt>
                <c:pt idx="19792">
                  <c:v>-65.426179000000005</c:v>
                </c:pt>
                <c:pt idx="19793">
                  <c:v>-65.426179000000005</c:v>
                </c:pt>
                <c:pt idx="19794">
                  <c:v>-65.426179000000005</c:v>
                </c:pt>
                <c:pt idx="19795">
                  <c:v>-65.331503999999995</c:v>
                </c:pt>
                <c:pt idx="19796">
                  <c:v>-65.331503999999995</c:v>
                </c:pt>
                <c:pt idx="19797">
                  <c:v>-65.314875000000001</c:v>
                </c:pt>
                <c:pt idx="19798">
                  <c:v>-65.191784999999996</c:v>
                </c:pt>
                <c:pt idx="19799">
                  <c:v>-65.160741999999999</c:v>
                </c:pt>
                <c:pt idx="19800">
                  <c:v>-65.127171000000004</c:v>
                </c:pt>
                <c:pt idx="19801">
                  <c:v>-65.127171000000004</c:v>
                </c:pt>
                <c:pt idx="19802">
                  <c:v>-65.127171000000004</c:v>
                </c:pt>
                <c:pt idx="19803">
                  <c:v>-64.992566999999994</c:v>
                </c:pt>
                <c:pt idx="19804">
                  <c:v>-64.992566999999994</c:v>
                </c:pt>
                <c:pt idx="19805">
                  <c:v>-64.969336999999996</c:v>
                </c:pt>
                <c:pt idx="19806">
                  <c:v>-64.794082000000003</c:v>
                </c:pt>
                <c:pt idx="19807">
                  <c:v>-64.746740000000003</c:v>
                </c:pt>
                <c:pt idx="19808">
                  <c:v>-64.700370000000007</c:v>
                </c:pt>
                <c:pt idx="19809">
                  <c:v>-64.700370000000007</c:v>
                </c:pt>
                <c:pt idx="19810">
                  <c:v>-64.700370000000007</c:v>
                </c:pt>
                <c:pt idx="19811">
                  <c:v>-64.306206000000003</c:v>
                </c:pt>
                <c:pt idx="19812">
                  <c:v>-64.306206000000003</c:v>
                </c:pt>
                <c:pt idx="19813">
                  <c:v>-64.273290000000003</c:v>
                </c:pt>
                <c:pt idx="19814">
                  <c:v>-64.021305999999996</c:v>
                </c:pt>
                <c:pt idx="19815">
                  <c:v>-63.954633000000001</c:v>
                </c:pt>
                <c:pt idx="19816">
                  <c:v>-63.890248999999997</c:v>
                </c:pt>
                <c:pt idx="19817">
                  <c:v>-63.890248999999997</c:v>
                </c:pt>
                <c:pt idx="19818">
                  <c:v>-63.890248999999997</c:v>
                </c:pt>
                <c:pt idx="19819">
                  <c:v>-63.62688</c:v>
                </c:pt>
                <c:pt idx="19820">
                  <c:v>-63.62688</c:v>
                </c:pt>
                <c:pt idx="19821">
                  <c:v>-63.591631999999997</c:v>
                </c:pt>
                <c:pt idx="19822">
                  <c:v>-63.341869000000003</c:v>
                </c:pt>
                <c:pt idx="19823">
                  <c:v>-63.288955999999999</c:v>
                </c:pt>
                <c:pt idx="19824">
                  <c:v>-63.237895000000002</c:v>
                </c:pt>
                <c:pt idx="19825">
                  <c:v>-63.237895000000002</c:v>
                </c:pt>
                <c:pt idx="19826">
                  <c:v>-63.237895000000002</c:v>
                </c:pt>
                <c:pt idx="19827">
                  <c:v>-63.060910999999997</c:v>
                </c:pt>
                <c:pt idx="19828">
                  <c:v>-63.060910999999997</c:v>
                </c:pt>
                <c:pt idx="19829">
                  <c:v>-63.035784</c:v>
                </c:pt>
                <c:pt idx="19830">
                  <c:v>-62.910598</c:v>
                </c:pt>
                <c:pt idx="19831">
                  <c:v>-62.892245000000003</c:v>
                </c:pt>
                <c:pt idx="19832">
                  <c:v>-62.876851000000002</c:v>
                </c:pt>
                <c:pt idx="19833">
                  <c:v>-62.876851000000002</c:v>
                </c:pt>
                <c:pt idx="19834">
                  <c:v>-62.876851000000002</c:v>
                </c:pt>
                <c:pt idx="19835">
                  <c:v>-62.810850000000002</c:v>
                </c:pt>
                <c:pt idx="19836">
                  <c:v>-62.810850000000002</c:v>
                </c:pt>
                <c:pt idx="19837">
                  <c:v>-62.806764000000001</c:v>
                </c:pt>
                <c:pt idx="19838">
                  <c:v>-62.793886000000001</c:v>
                </c:pt>
                <c:pt idx="19839">
                  <c:v>-62.798102</c:v>
                </c:pt>
                <c:pt idx="19840">
                  <c:v>-62.805244000000002</c:v>
                </c:pt>
                <c:pt idx="19841">
                  <c:v>-62.805244000000002</c:v>
                </c:pt>
                <c:pt idx="19842">
                  <c:v>-62.805244000000002</c:v>
                </c:pt>
                <c:pt idx="19843">
                  <c:v>-62.811284000000001</c:v>
                </c:pt>
                <c:pt idx="19844">
                  <c:v>-62.811284000000001</c:v>
                </c:pt>
                <c:pt idx="19845">
                  <c:v>-62.835662999999997</c:v>
                </c:pt>
                <c:pt idx="19846">
                  <c:v>-62.902003000000001</c:v>
                </c:pt>
                <c:pt idx="19847">
                  <c:v>-62.934258999999997</c:v>
                </c:pt>
                <c:pt idx="19848">
                  <c:v>-62.972149999999999</c:v>
                </c:pt>
                <c:pt idx="19849">
                  <c:v>-62.972149999999999</c:v>
                </c:pt>
                <c:pt idx="19850">
                  <c:v>-62.972149999999999</c:v>
                </c:pt>
                <c:pt idx="19851">
                  <c:v>-63.092039</c:v>
                </c:pt>
                <c:pt idx="19852">
                  <c:v>-63.092039</c:v>
                </c:pt>
                <c:pt idx="19853">
                  <c:v>-63.127496000000001</c:v>
                </c:pt>
                <c:pt idx="19854">
                  <c:v>-63.581014000000003</c:v>
                </c:pt>
                <c:pt idx="19855">
                  <c:v>-63.581014000000003</c:v>
                </c:pt>
                <c:pt idx="19856">
                  <c:v>-63.581014000000003</c:v>
                </c:pt>
                <c:pt idx="19857">
                  <c:v>-63.903604999999999</c:v>
                </c:pt>
                <c:pt idx="19858">
                  <c:v>-63.903604999999999</c:v>
                </c:pt>
                <c:pt idx="19859">
                  <c:v>-64.093338000000003</c:v>
                </c:pt>
                <c:pt idx="19860">
                  <c:v>-64.219356000000005</c:v>
                </c:pt>
                <c:pt idx="19861">
                  <c:v>-64.351822999999996</c:v>
                </c:pt>
                <c:pt idx="19862">
                  <c:v>-64.774781000000004</c:v>
                </c:pt>
                <c:pt idx="19863">
                  <c:v>-64.774781000000004</c:v>
                </c:pt>
                <c:pt idx="19864">
                  <c:v>-64.774781000000004</c:v>
                </c:pt>
                <c:pt idx="19865">
                  <c:v>-65.262041999999994</c:v>
                </c:pt>
                <c:pt idx="19866">
                  <c:v>-65.262041999999994</c:v>
                </c:pt>
                <c:pt idx="19867">
                  <c:v>-65.522958000000003</c:v>
                </c:pt>
                <c:pt idx="19868">
                  <c:v>-65.674954</c:v>
                </c:pt>
                <c:pt idx="19869">
                  <c:v>-65.833952999999994</c:v>
                </c:pt>
                <c:pt idx="19870">
                  <c:v>-66.300584999999998</c:v>
                </c:pt>
                <c:pt idx="19871">
                  <c:v>-66.300584999999998</c:v>
                </c:pt>
                <c:pt idx="19872">
                  <c:v>-66.300584999999998</c:v>
                </c:pt>
                <c:pt idx="19873">
                  <c:v>-66.784023000000005</c:v>
                </c:pt>
                <c:pt idx="19874">
                  <c:v>-66.784023000000005</c:v>
                </c:pt>
                <c:pt idx="19875">
                  <c:v>-67.012083000000004</c:v>
                </c:pt>
                <c:pt idx="19876">
                  <c:v>-67.145970000000005</c:v>
                </c:pt>
                <c:pt idx="19877">
                  <c:v>-67.271822</c:v>
                </c:pt>
                <c:pt idx="19878">
                  <c:v>-67.608452999999997</c:v>
                </c:pt>
                <c:pt idx="19879">
                  <c:v>-67.608452999999997</c:v>
                </c:pt>
                <c:pt idx="19880">
                  <c:v>-67.608452999999997</c:v>
                </c:pt>
                <c:pt idx="19881">
                  <c:v>-67.929561000000007</c:v>
                </c:pt>
                <c:pt idx="19882">
                  <c:v>-67.929561000000007</c:v>
                </c:pt>
                <c:pt idx="19883">
                  <c:v>-68.070268999999996</c:v>
                </c:pt>
                <c:pt idx="19884">
                  <c:v>-68.140896999999995</c:v>
                </c:pt>
                <c:pt idx="19885">
                  <c:v>-68.204384000000005</c:v>
                </c:pt>
                <c:pt idx="19886">
                  <c:v>-68.323781999999994</c:v>
                </c:pt>
                <c:pt idx="19887">
                  <c:v>-68.323781999999994</c:v>
                </c:pt>
                <c:pt idx="19888">
                  <c:v>-68.323781999999994</c:v>
                </c:pt>
                <c:pt idx="19889">
                  <c:v>-68.364079000000004</c:v>
                </c:pt>
                <c:pt idx="19890">
                  <c:v>-68.364079000000004</c:v>
                </c:pt>
                <c:pt idx="19891">
                  <c:v>-68.355884000000003</c:v>
                </c:pt>
                <c:pt idx="19892">
                  <c:v>-68.332324999999997</c:v>
                </c:pt>
                <c:pt idx="19893">
                  <c:v>-68.296373000000003</c:v>
                </c:pt>
                <c:pt idx="19894">
                  <c:v>-68.114631000000003</c:v>
                </c:pt>
                <c:pt idx="19895">
                  <c:v>-68.114631000000003</c:v>
                </c:pt>
                <c:pt idx="19896">
                  <c:v>-68.114631000000003</c:v>
                </c:pt>
                <c:pt idx="19897">
                  <c:v>-67.820528999999993</c:v>
                </c:pt>
                <c:pt idx="19898">
                  <c:v>-67.820528999999993</c:v>
                </c:pt>
                <c:pt idx="19899">
                  <c:v>-67.651189000000002</c:v>
                </c:pt>
                <c:pt idx="19900">
                  <c:v>-67.529420999999999</c:v>
                </c:pt>
                <c:pt idx="19901">
                  <c:v>-67.397322000000003</c:v>
                </c:pt>
                <c:pt idx="19902">
                  <c:v>-66.957168999999993</c:v>
                </c:pt>
                <c:pt idx="19903">
                  <c:v>-66.957168999999993</c:v>
                </c:pt>
                <c:pt idx="19904">
                  <c:v>-66.957168999999993</c:v>
                </c:pt>
                <c:pt idx="19905">
                  <c:v>-66.957168999999993</c:v>
                </c:pt>
                <c:pt idx="19906">
                  <c:v>-66.399680000000004</c:v>
                </c:pt>
                <c:pt idx="19907">
                  <c:v>-66.399680000000004</c:v>
                </c:pt>
                <c:pt idx="19908">
                  <c:v>-66.399680000000004</c:v>
                </c:pt>
                <c:pt idx="19909">
                  <c:v>-66.399680000000004</c:v>
                </c:pt>
                <c:pt idx="19910">
                  <c:v>-65.748559999999998</c:v>
                </c:pt>
                <c:pt idx="19911">
                  <c:v>-65.555864999999997</c:v>
                </c:pt>
                <c:pt idx="19912">
                  <c:v>-65.359468000000007</c:v>
                </c:pt>
                <c:pt idx="19913">
                  <c:v>-65.159924000000004</c:v>
                </c:pt>
                <c:pt idx="19914">
                  <c:v>-65.159924000000004</c:v>
                </c:pt>
                <c:pt idx="19915">
                  <c:v>-65.159924000000004</c:v>
                </c:pt>
                <c:pt idx="19916">
                  <c:v>-64.473622000000006</c:v>
                </c:pt>
                <c:pt idx="19917">
                  <c:v>-64.473622000000006</c:v>
                </c:pt>
                <c:pt idx="19918">
                  <c:v>-63.953377000000003</c:v>
                </c:pt>
                <c:pt idx="19919">
                  <c:v>-63.753355999999997</c:v>
                </c:pt>
                <c:pt idx="19920">
                  <c:v>-63.553776999999997</c:v>
                </c:pt>
                <c:pt idx="19921">
                  <c:v>-63.359309000000003</c:v>
                </c:pt>
                <c:pt idx="19922">
                  <c:v>-63.171272999999999</c:v>
                </c:pt>
                <c:pt idx="19923">
                  <c:v>-63.171272999999999</c:v>
                </c:pt>
                <c:pt idx="19924">
                  <c:v>-63.171272999999999</c:v>
                </c:pt>
                <c:pt idx="19925">
                  <c:v>-62.549581000000003</c:v>
                </c:pt>
                <c:pt idx="19926">
                  <c:v>-62.136051999999999</c:v>
                </c:pt>
                <c:pt idx="19927">
                  <c:v>-61.999025000000003</c:v>
                </c:pt>
                <c:pt idx="19928">
                  <c:v>-61.865043</c:v>
                </c:pt>
                <c:pt idx="19929">
                  <c:v>-61.740676000000001</c:v>
                </c:pt>
                <c:pt idx="19930">
                  <c:v>-61.625355999999996</c:v>
                </c:pt>
                <c:pt idx="19931">
                  <c:v>-61.625355999999996</c:v>
                </c:pt>
                <c:pt idx="19932">
                  <c:v>-61.251016</c:v>
                </c:pt>
                <c:pt idx="19933">
                  <c:v>-61.251016</c:v>
                </c:pt>
                <c:pt idx="19934">
                  <c:v>-61.018957</c:v>
                </c:pt>
                <c:pt idx="19935">
                  <c:v>-60.943905000000001</c:v>
                </c:pt>
                <c:pt idx="19936">
                  <c:v>-60.870596999999997</c:v>
                </c:pt>
                <c:pt idx="19937">
                  <c:v>-60.801921</c:v>
                </c:pt>
                <c:pt idx="19938">
                  <c:v>-60.737636000000002</c:v>
                </c:pt>
                <c:pt idx="19939">
                  <c:v>-60.737636000000002</c:v>
                </c:pt>
                <c:pt idx="19940">
                  <c:v>-60.359073000000002</c:v>
                </c:pt>
                <c:pt idx="19941">
                  <c:v>-60.359073000000002</c:v>
                </c:pt>
                <c:pt idx="19942">
                  <c:v>-60.238850999999997</c:v>
                </c:pt>
                <c:pt idx="19943">
                  <c:v>-60.187167000000002</c:v>
                </c:pt>
                <c:pt idx="19944">
                  <c:v>-60.137548000000002</c:v>
                </c:pt>
                <c:pt idx="19945">
                  <c:v>-60.090918000000002</c:v>
                </c:pt>
                <c:pt idx="19946">
                  <c:v>-60.047347000000002</c:v>
                </c:pt>
                <c:pt idx="19947">
                  <c:v>-60.047347000000002</c:v>
                </c:pt>
                <c:pt idx="19948">
                  <c:v>-59.903055000000002</c:v>
                </c:pt>
                <c:pt idx="19949">
                  <c:v>-59.903055000000002</c:v>
                </c:pt>
                <c:pt idx="19950">
                  <c:v>-59.804290000000002</c:v>
                </c:pt>
                <c:pt idx="19951">
                  <c:v>-59.804290000000002</c:v>
                </c:pt>
                <c:pt idx="19952">
                  <c:v>-59.808999999999997</c:v>
                </c:pt>
                <c:pt idx="19953">
                  <c:v>-59.808999999999997</c:v>
                </c:pt>
                <c:pt idx="19954">
                  <c:v>-59.834729000000003</c:v>
                </c:pt>
                <c:pt idx="19955">
                  <c:v>-59.834729000000003</c:v>
                </c:pt>
                <c:pt idx="19956">
                  <c:v>-59.834729000000003</c:v>
                </c:pt>
                <c:pt idx="19957">
                  <c:v>-59.869304999999997</c:v>
                </c:pt>
                <c:pt idx="19958">
                  <c:v>-60.216911000000003</c:v>
                </c:pt>
                <c:pt idx="19959">
                  <c:v>-60.258901000000002</c:v>
                </c:pt>
                <c:pt idx="19960">
                  <c:v>-60.297927999999999</c:v>
                </c:pt>
                <c:pt idx="19961">
                  <c:v>-60.333041000000001</c:v>
                </c:pt>
                <c:pt idx="19962">
                  <c:v>-60.363137000000002</c:v>
                </c:pt>
                <c:pt idx="19963">
                  <c:v>-60.386572000000001</c:v>
                </c:pt>
                <c:pt idx="19964">
                  <c:v>-60.404626</c:v>
                </c:pt>
                <c:pt idx="19965">
                  <c:v>-60.404626</c:v>
                </c:pt>
                <c:pt idx="19966">
                  <c:v>-60.436354999999999</c:v>
                </c:pt>
                <c:pt idx="19967">
                  <c:v>-60.433359000000003</c:v>
                </c:pt>
                <c:pt idx="19968">
                  <c:v>-60.423302</c:v>
                </c:pt>
                <c:pt idx="19969">
                  <c:v>-60.406396999999998</c:v>
                </c:pt>
                <c:pt idx="19970">
                  <c:v>-60.384222999999999</c:v>
                </c:pt>
                <c:pt idx="19971">
                  <c:v>-60.355020000000003</c:v>
                </c:pt>
                <c:pt idx="19972">
                  <c:v>-60.320762000000002</c:v>
                </c:pt>
                <c:pt idx="19973">
                  <c:v>-60.320762000000002</c:v>
                </c:pt>
                <c:pt idx="19974">
                  <c:v>-60.148881000000003</c:v>
                </c:pt>
                <c:pt idx="19975">
                  <c:v>-60.100109000000003</c:v>
                </c:pt>
                <c:pt idx="19976">
                  <c:v>-60.050376999999997</c:v>
                </c:pt>
                <c:pt idx="19977">
                  <c:v>-59.995406000000003</c:v>
                </c:pt>
                <c:pt idx="19978">
                  <c:v>-59.938144999999999</c:v>
                </c:pt>
                <c:pt idx="19979">
                  <c:v>-59.879316000000003</c:v>
                </c:pt>
                <c:pt idx="19980">
                  <c:v>-59.819676000000001</c:v>
                </c:pt>
                <c:pt idx="19981">
                  <c:v>-59.819676000000001</c:v>
                </c:pt>
                <c:pt idx="19982">
                  <c:v>-59.373271000000003</c:v>
                </c:pt>
                <c:pt idx="19983">
                  <c:v>-59.373271000000003</c:v>
                </c:pt>
                <c:pt idx="19984">
                  <c:v>-59.337190999999997</c:v>
                </c:pt>
                <c:pt idx="19985">
                  <c:v>-59.305405</c:v>
                </c:pt>
                <c:pt idx="19986">
                  <c:v>-59.305405</c:v>
                </c:pt>
                <c:pt idx="19987">
                  <c:v>-59.202593</c:v>
                </c:pt>
                <c:pt idx="19988">
                  <c:v>-59.202593</c:v>
                </c:pt>
                <c:pt idx="19989">
                  <c:v>-59.202593</c:v>
                </c:pt>
                <c:pt idx="19990">
                  <c:v>-59.173357000000003</c:v>
                </c:pt>
                <c:pt idx="19991">
                  <c:v>-59.173357000000003</c:v>
                </c:pt>
                <c:pt idx="19992">
                  <c:v>-59.180943999999997</c:v>
                </c:pt>
                <c:pt idx="19993">
                  <c:v>-59.192560999999998</c:v>
                </c:pt>
                <c:pt idx="19994">
                  <c:v>-59.192560999999998</c:v>
                </c:pt>
                <c:pt idx="19995">
                  <c:v>-59.224625000000003</c:v>
                </c:pt>
                <c:pt idx="19996">
                  <c:v>-59.224625000000003</c:v>
                </c:pt>
                <c:pt idx="19997">
                  <c:v>-59.224625000000003</c:v>
                </c:pt>
                <c:pt idx="19998">
                  <c:v>-59.326912</c:v>
                </c:pt>
                <c:pt idx="19999">
                  <c:v>-59.326912</c:v>
                </c:pt>
                <c:pt idx="20000">
                  <c:v>-59.351635999999999</c:v>
                </c:pt>
                <c:pt idx="20001">
                  <c:v>-59.375639</c:v>
                </c:pt>
                <c:pt idx="20002">
                  <c:v>-59.375639</c:v>
                </c:pt>
                <c:pt idx="20003">
                  <c:v>-59.442010000000003</c:v>
                </c:pt>
                <c:pt idx="20004">
                  <c:v>-59.442010000000003</c:v>
                </c:pt>
                <c:pt idx="20005">
                  <c:v>-59.442010000000003</c:v>
                </c:pt>
                <c:pt idx="20006">
                  <c:v>-59.555636999999997</c:v>
                </c:pt>
                <c:pt idx="20007">
                  <c:v>-59.555636999999997</c:v>
                </c:pt>
                <c:pt idx="20008">
                  <c:v>-59.578713999999998</c:v>
                </c:pt>
                <c:pt idx="20009">
                  <c:v>-59.601481999999997</c:v>
                </c:pt>
                <c:pt idx="20010">
                  <c:v>-59.601481999999997</c:v>
                </c:pt>
                <c:pt idx="20011">
                  <c:v>-59.660224999999997</c:v>
                </c:pt>
                <c:pt idx="20012">
                  <c:v>-59.660224999999997</c:v>
                </c:pt>
                <c:pt idx="20013">
                  <c:v>-59.676203999999998</c:v>
                </c:pt>
                <c:pt idx="20014">
                  <c:v>-59.763823000000002</c:v>
                </c:pt>
                <c:pt idx="20015">
                  <c:v>-59.763823000000002</c:v>
                </c:pt>
                <c:pt idx="20016">
                  <c:v>-59.785854</c:v>
                </c:pt>
                <c:pt idx="20017">
                  <c:v>-59.807839000000001</c:v>
                </c:pt>
                <c:pt idx="20018">
                  <c:v>-59.807839000000001</c:v>
                </c:pt>
                <c:pt idx="20019">
                  <c:v>-59.864597000000003</c:v>
                </c:pt>
                <c:pt idx="20020">
                  <c:v>-59.864597000000003</c:v>
                </c:pt>
                <c:pt idx="20021">
                  <c:v>-59.880395</c:v>
                </c:pt>
                <c:pt idx="20022">
                  <c:v>-59.965657999999998</c:v>
                </c:pt>
                <c:pt idx="20023">
                  <c:v>-59.965657999999998</c:v>
                </c:pt>
                <c:pt idx="20024">
                  <c:v>-59.985903</c:v>
                </c:pt>
                <c:pt idx="20025">
                  <c:v>-60.004947000000001</c:v>
                </c:pt>
                <c:pt idx="20026">
                  <c:v>-60.004947000000001</c:v>
                </c:pt>
                <c:pt idx="20027">
                  <c:v>-60.052058000000002</c:v>
                </c:pt>
                <c:pt idx="20028">
                  <c:v>-60.052058000000002</c:v>
                </c:pt>
                <c:pt idx="20029">
                  <c:v>-60.065849999999998</c:v>
                </c:pt>
                <c:pt idx="20030">
                  <c:v>-60.12527</c:v>
                </c:pt>
                <c:pt idx="20031">
                  <c:v>-60.12527</c:v>
                </c:pt>
                <c:pt idx="20032">
                  <c:v>-60.136664000000003</c:v>
                </c:pt>
                <c:pt idx="20033">
                  <c:v>-60.146616000000002</c:v>
                </c:pt>
                <c:pt idx="20034">
                  <c:v>-60.146616000000002</c:v>
                </c:pt>
                <c:pt idx="20035">
                  <c:v>-60.159762000000001</c:v>
                </c:pt>
                <c:pt idx="20036">
                  <c:v>-60.159762000000001</c:v>
                </c:pt>
                <c:pt idx="20037">
                  <c:v>-60.166500999999997</c:v>
                </c:pt>
                <c:pt idx="20038">
                  <c:v>-60.180166</c:v>
                </c:pt>
                <c:pt idx="20039">
                  <c:v>-60.180166</c:v>
                </c:pt>
                <c:pt idx="20040">
                  <c:v>-60.180390000000003</c:v>
                </c:pt>
                <c:pt idx="20041">
                  <c:v>-60.179658000000003</c:v>
                </c:pt>
                <c:pt idx="20042">
                  <c:v>-60.179658000000003</c:v>
                </c:pt>
                <c:pt idx="20043">
                  <c:v>-60.158208999999999</c:v>
                </c:pt>
                <c:pt idx="20044">
                  <c:v>-60.158208999999999</c:v>
                </c:pt>
                <c:pt idx="20045">
                  <c:v>-60.159058999999999</c:v>
                </c:pt>
                <c:pt idx="20046">
                  <c:v>-60.141331000000001</c:v>
                </c:pt>
                <c:pt idx="20047">
                  <c:v>-60.141331000000001</c:v>
                </c:pt>
                <c:pt idx="20048">
                  <c:v>-60.135451000000003</c:v>
                </c:pt>
                <c:pt idx="20049">
                  <c:v>-60.129151999999998</c:v>
                </c:pt>
                <c:pt idx="20050">
                  <c:v>-60.129151999999998</c:v>
                </c:pt>
                <c:pt idx="20051">
                  <c:v>-60.092053</c:v>
                </c:pt>
                <c:pt idx="20052">
                  <c:v>-60.092053</c:v>
                </c:pt>
                <c:pt idx="20053">
                  <c:v>-60.090589000000001</c:v>
                </c:pt>
                <c:pt idx="20054">
                  <c:v>-60.064543</c:v>
                </c:pt>
                <c:pt idx="20055">
                  <c:v>-60.064543</c:v>
                </c:pt>
                <c:pt idx="20056">
                  <c:v>-60.058396999999999</c:v>
                </c:pt>
                <c:pt idx="20057">
                  <c:v>-60.052675000000001</c:v>
                </c:pt>
                <c:pt idx="20058">
                  <c:v>-60.052675000000001</c:v>
                </c:pt>
                <c:pt idx="20059">
                  <c:v>-59.996357000000003</c:v>
                </c:pt>
                <c:pt idx="20060">
                  <c:v>-59.996357000000003</c:v>
                </c:pt>
                <c:pt idx="20061">
                  <c:v>-59.996530999999997</c:v>
                </c:pt>
                <c:pt idx="20062">
                  <c:v>-59.983362999999997</c:v>
                </c:pt>
                <c:pt idx="20063">
                  <c:v>-59.983362999999997</c:v>
                </c:pt>
                <c:pt idx="20064">
                  <c:v>-59.981161</c:v>
                </c:pt>
                <c:pt idx="20065">
                  <c:v>-59.979489000000001</c:v>
                </c:pt>
                <c:pt idx="20066">
                  <c:v>-59.979489000000001</c:v>
                </c:pt>
                <c:pt idx="20067">
                  <c:v>-59.961325000000002</c:v>
                </c:pt>
                <c:pt idx="20068">
                  <c:v>-59.961325000000002</c:v>
                </c:pt>
                <c:pt idx="20069">
                  <c:v>-59.963098000000002</c:v>
                </c:pt>
                <c:pt idx="20070">
                  <c:v>-59.964100999999999</c:v>
                </c:pt>
                <c:pt idx="20071">
                  <c:v>-59.964100999999999</c:v>
                </c:pt>
                <c:pt idx="20072">
                  <c:v>-59.965404999999997</c:v>
                </c:pt>
                <c:pt idx="20073">
                  <c:v>-59.966901999999997</c:v>
                </c:pt>
                <c:pt idx="20074">
                  <c:v>-59.966901999999997</c:v>
                </c:pt>
                <c:pt idx="20075">
                  <c:v>-59.958885000000002</c:v>
                </c:pt>
                <c:pt idx="20076">
                  <c:v>-59.958885000000002</c:v>
                </c:pt>
                <c:pt idx="20077">
                  <c:v>-59.962338000000003</c:v>
                </c:pt>
                <c:pt idx="20078">
                  <c:v>-59.973734999999998</c:v>
                </c:pt>
                <c:pt idx="20079">
                  <c:v>-59.973734999999998</c:v>
                </c:pt>
                <c:pt idx="20080">
                  <c:v>-59.977646999999997</c:v>
                </c:pt>
                <c:pt idx="20081">
                  <c:v>-59.982098999999998</c:v>
                </c:pt>
                <c:pt idx="20082">
                  <c:v>-59.982098999999998</c:v>
                </c:pt>
                <c:pt idx="20083">
                  <c:v>-59.985022999999998</c:v>
                </c:pt>
                <c:pt idx="20084">
                  <c:v>-59.985022999999998</c:v>
                </c:pt>
                <c:pt idx="20085">
                  <c:v>-59.990693</c:v>
                </c:pt>
                <c:pt idx="20086">
                  <c:v>-60.019007999999999</c:v>
                </c:pt>
                <c:pt idx="20087">
                  <c:v>-60.019007999999999</c:v>
                </c:pt>
                <c:pt idx="20088">
                  <c:v>-60.027740999999999</c:v>
                </c:pt>
                <c:pt idx="20089">
                  <c:v>-60.037444999999998</c:v>
                </c:pt>
                <c:pt idx="20090">
                  <c:v>-60.037444999999998</c:v>
                </c:pt>
                <c:pt idx="20091">
                  <c:v>-60.057405000000003</c:v>
                </c:pt>
                <c:pt idx="20092">
                  <c:v>-60.057405000000003</c:v>
                </c:pt>
                <c:pt idx="20093">
                  <c:v>-60.066569999999999</c:v>
                </c:pt>
                <c:pt idx="20094">
                  <c:v>-60.115127999999999</c:v>
                </c:pt>
                <c:pt idx="20095">
                  <c:v>-60.115127999999999</c:v>
                </c:pt>
                <c:pt idx="20096">
                  <c:v>-60.128528000000003</c:v>
                </c:pt>
                <c:pt idx="20097">
                  <c:v>-60.142429</c:v>
                </c:pt>
                <c:pt idx="20098">
                  <c:v>-60.142429</c:v>
                </c:pt>
                <c:pt idx="20099">
                  <c:v>-60.176326000000003</c:v>
                </c:pt>
                <c:pt idx="20100">
                  <c:v>-60.176326000000003</c:v>
                </c:pt>
                <c:pt idx="20101">
                  <c:v>-60.187733999999999</c:v>
                </c:pt>
                <c:pt idx="20102">
                  <c:v>-60.252952000000001</c:v>
                </c:pt>
                <c:pt idx="20103">
                  <c:v>-60.252952000000001</c:v>
                </c:pt>
                <c:pt idx="20104">
                  <c:v>-60.269998000000001</c:v>
                </c:pt>
                <c:pt idx="20105">
                  <c:v>-60.287948999999998</c:v>
                </c:pt>
                <c:pt idx="20106">
                  <c:v>-60.287948999999998</c:v>
                </c:pt>
                <c:pt idx="20107">
                  <c:v>-60.287948999999998</c:v>
                </c:pt>
                <c:pt idx="20108">
                  <c:v>-60.287948999999998</c:v>
                </c:pt>
                <c:pt idx="20109">
                  <c:v>-60.287948999999998</c:v>
                </c:pt>
                <c:pt idx="20110">
                  <c:v>-60.334336999999998</c:v>
                </c:pt>
                <c:pt idx="20111">
                  <c:v>-60.334336999999998</c:v>
                </c:pt>
                <c:pt idx="20112">
                  <c:v>-60.334336999999998</c:v>
                </c:pt>
                <c:pt idx="20113">
                  <c:v>-60.334336999999998</c:v>
                </c:pt>
                <c:pt idx="20114">
                  <c:v>-60.348238000000002</c:v>
                </c:pt>
                <c:pt idx="20115">
                  <c:v>-60.367018999999999</c:v>
                </c:pt>
                <c:pt idx="20116">
                  <c:v>-60.386000000000003</c:v>
                </c:pt>
                <c:pt idx="20117">
                  <c:v>-60.404587999999997</c:v>
                </c:pt>
                <c:pt idx="20118">
                  <c:v>-60.463514000000004</c:v>
                </c:pt>
                <c:pt idx="20119">
                  <c:v>-60.463514000000004</c:v>
                </c:pt>
                <c:pt idx="20120">
                  <c:v>-60.515971</c:v>
                </c:pt>
                <c:pt idx="20121">
                  <c:v>-60.515971</c:v>
                </c:pt>
                <c:pt idx="20122">
                  <c:v>-60.530571999999999</c:v>
                </c:pt>
                <c:pt idx="20123">
                  <c:v>-60.571942</c:v>
                </c:pt>
                <c:pt idx="20124">
                  <c:v>-60.571942</c:v>
                </c:pt>
                <c:pt idx="20125">
                  <c:v>-60.593027999999997</c:v>
                </c:pt>
                <c:pt idx="20126">
                  <c:v>-60.657294999999998</c:v>
                </c:pt>
                <c:pt idx="20127">
                  <c:v>-60.657294999999998</c:v>
                </c:pt>
                <c:pt idx="20128">
                  <c:v>-60.716535</c:v>
                </c:pt>
                <c:pt idx="20129">
                  <c:v>-60.716535</c:v>
                </c:pt>
                <c:pt idx="20130">
                  <c:v>-60.733013</c:v>
                </c:pt>
                <c:pt idx="20131">
                  <c:v>-60.777943999999998</c:v>
                </c:pt>
                <c:pt idx="20132">
                  <c:v>-60.799618000000002</c:v>
                </c:pt>
                <c:pt idx="20133">
                  <c:v>-60.821876000000003</c:v>
                </c:pt>
                <c:pt idx="20134">
                  <c:v>-60.866343000000001</c:v>
                </c:pt>
                <c:pt idx="20135">
                  <c:v>-60.866343000000001</c:v>
                </c:pt>
                <c:pt idx="20136">
                  <c:v>-60.923127000000001</c:v>
                </c:pt>
                <c:pt idx="20137">
                  <c:v>-60.923127000000001</c:v>
                </c:pt>
                <c:pt idx="20138">
                  <c:v>-60.938538999999999</c:v>
                </c:pt>
                <c:pt idx="20139">
                  <c:v>-60.959496000000001</c:v>
                </c:pt>
                <c:pt idx="20140">
                  <c:v>-61.000152999999997</c:v>
                </c:pt>
                <c:pt idx="20141">
                  <c:v>-61.019787999999998</c:v>
                </c:pt>
                <c:pt idx="20142">
                  <c:v>-61.057022000000003</c:v>
                </c:pt>
                <c:pt idx="20143">
                  <c:v>-61.057022000000003</c:v>
                </c:pt>
                <c:pt idx="20144">
                  <c:v>-61.101213999999999</c:v>
                </c:pt>
                <c:pt idx="20145">
                  <c:v>-61.101213999999999</c:v>
                </c:pt>
                <c:pt idx="20146">
                  <c:v>-61.114815</c:v>
                </c:pt>
                <c:pt idx="20147">
                  <c:v>-61.147815000000001</c:v>
                </c:pt>
                <c:pt idx="20148">
                  <c:v>-61.163851999999999</c:v>
                </c:pt>
                <c:pt idx="20149">
                  <c:v>-61.179443999999997</c:v>
                </c:pt>
                <c:pt idx="20150">
                  <c:v>-61.209330999999999</c:v>
                </c:pt>
                <c:pt idx="20151">
                  <c:v>-61.209330999999999</c:v>
                </c:pt>
                <c:pt idx="20152">
                  <c:v>-61.240589999999997</c:v>
                </c:pt>
                <c:pt idx="20153">
                  <c:v>-61.240589999999997</c:v>
                </c:pt>
                <c:pt idx="20154">
                  <c:v>-61.250898999999997</c:v>
                </c:pt>
                <c:pt idx="20155">
                  <c:v>-61.275970999999998</c:v>
                </c:pt>
                <c:pt idx="20156">
                  <c:v>-61.287632000000002</c:v>
                </c:pt>
                <c:pt idx="20157">
                  <c:v>-61.299121999999997</c:v>
                </c:pt>
                <c:pt idx="20158">
                  <c:v>-61.320841999999999</c:v>
                </c:pt>
                <c:pt idx="20159">
                  <c:v>-61.320841999999999</c:v>
                </c:pt>
                <c:pt idx="20160">
                  <c:v>-61.320841999999999</c:v>
                </c:pt>
                <c:pt idx="20161">
                  <c:v>-61.339167000000003</c:v>
                </c:pt>
                <c:pt idx="20162">
                  <c:v>-61.339167000000003</c:v>
                </c:pt>
                <c:pt idx="20163">
                  <c:v>-61.339167000000003</c:v>
                </c:pt>
                <c:pt idx="20164">
                  <c:v>-61.355652999999997</c:v>
                </c:pt>
                <c:pt idx="20165">
                  <c:v>-61.363861999999997</c:v>
                </c:pt>
                <c:pt idx="20166">
                  <c:v>-61.384380999999998</c:v>
                </c:pt>
                <c:pt idx="20167">
                  <c:v>-61.390129999999999</c:v>
                </c:pt>
                <c:pt idx="20168">
                  <c:v>-61.390129999999999</c:v>
                </c:pt>
                <c:pt idx="20169">
                  <c:v>-61.390129999999999</c:v>
                </c:pt>
                <c:pt idx="20170">
                  <c:v>-61.394165000000001</c:v>
                </c:pt>
                <c:pt idx="20171">
                  <c:v>-61.394165000000001</c:v>
                </c:pt>
                <c:pt idx="20172">
                  <c:v>-61.399141999999998</c:v>
                </c:pt>
                <c:pt idx="20173">
                  <c:v>-61.406897000000001</c:v>
                </c:pt>
                <c:pt idx="20174">
                  <c:v>-61.414524</c:v>
                </c:pt>
                <c:pt idx="20175">
                  <c:v>-61.415930000000003</c:v>
                </c:pt>
                <c:pt idx="20176">
                  <c:v>-61.415930000000003</c:v>
                </c:pt>
                <c:pt idx="20177">
                  <c:v>-61.415930000000003</c:v>
                </c:pt>
                <c:pt idx="20178">
                  <c:v>-61.406086999999999</c:v>
                </c:pt>
                <c:pt idx="20179">
                  <c:v>-61.406086999999999</c:v>
                </c:pt>
                <c:pt idx="20180">
                  <c:v>-61.408223</c:v>
                </c:pt>
                <c:pt idx="20181">
                  <c:v>-61.407290000000003</c:v>
                </c:pt>
                <c:pt idx="20182">
                  <c:v>-61.402973000000003</c:v>
                </c:pt>
                <c:pt idx="20183">
                  <c:v>-61.401231000000003</c:v>
                </c:pt>
                <c:pt idx="20184">
                  <c:v>-61.401231000000003</c:v>
                </c:pt>
                <c:pt idx="20185">
                  <c:v>-61.401231000000003</c:v>
                </c:pt>
                <c:pt idx="20186">
                  <c:v>-61.378901999999997</c:v>
                </c:pt>
                <c:pt idx="20187">
                  <c:v>-61.378901999999997</c:v>
                </c:pt>
                <c:pt idx="20188">
                  <c:v>-61.378427000000002</c:v>
                </c:pt>
                <c:pt idx="20189">
                  <c:v>-61.370238999999998</c:v>
                </c:pt>
                <c:pt idx="20190">
                  <c:v>-61.353656000000001</c:v>
                </c:pt>
                <c:pt idx="20191">
                  <c:v>-61.346907999999999</c:v>
                </c:pt>
                <c:pt idx="20192">
                  <c:v>-61.346907999999999</c:v>
                </c:pt>
                <c:pt idx="20193">
                  <c:v>-61.346907999999999</c:v>
                </c:pt>
                <c:pt idx="20194">
                  <c:v>-61.278564000000003</c:v>
                </c:pt>
                <c:pt idx="20195">
                  <c:v>-61.278564000000003</c:v>
                </c:pt>
                <c:pt idx="20196">
                  <c:v>-61.276485000000001</c:v>
                </c:pt>
                <c:pt idx="20197">
                  <c:v>-61.257888000000001</c:v>
                </c:pt>
                <c:pt idx="20198">
                  <c:v>-61.222034000000001</c:v>
                </c:pt>
                <c:pt idx="20199">
                  <c:v>-61.209159</c:v>
                </c:pt>
                <c:pt idx="20200">
                  <c:v>-61.209159</c:v>
                </c:pt>
                <c:pt idx="20201">
                  <c:v>-61.209159</c:v>
                </c:pt>
                <c:pt idx="20202">
                  <c:v>-61.143988999999998</c:v>
                </c:pt>
                <c:pt idx="20203">
                  <c:v>-61.143988999999998</c:v>
                </c:pt>
                <c:pt idx="20204">
                  <c:v>-61.137332999999998</c:v>
                </c:pt>
                <c:pt idx="20205">
                  <c:v>-61.103709000000002</c:v>
                </c:pt>
                <c:pt idx="20206">
                  <c:v>-61.049506000000001</c:v>
                </c:pt>
                <c:pt idx="20207">
                  <c:v>-61.030970000000003</c:v>
                </c:pt>
                <c:pt idx="20208">
                  <c:v>-61.030970000000003</c:v>
                </c:pt>
                <c:pt idx="20209">
                  <c:v>-61.030970000000003</c:v>
                </c:pt>
                <c:pt idx="20210">
                  <c:v>-60.950304000000003</c:v>
                </c:pt>
                <c:pt idx="20211">
                  <c:v>-60.950304000000003</c:v>
                </c:pt>
                <c:pt idx="20212">
                  <c:v>-60.943379</c:v>
                </c:pt>
                <c:pt idx="20213">
                  <c:v>-60.914600999999998</c:v>
                </c:pt>
                <c:pt idx="20214">
                  <c:v>-60.893014000000001</c:v>
                </c:pt>
                <c:pt idx="20215">
                  <c:v>-60.889631999999999</c:v>
                </c:pt>
                <c:pt idx="20216">
                  <c:v>-60.889631999999999</c:v>
                </c:pt>
                <c:pt idx="20217">
                  <c:v>-60.889631999999999</c:v>
                </c:pt>
                <c:pt idx="20218">
                  <c:v>-60.853203999999998</c:v>
                </c:pt>
                <c:pt idx="20219">
                  <c:v>-60.853203999999998</c:v>
                </c:pt>
                <c:pt idx="20220">
                  <c:v>-60.864035999999999</c:v>
                </c:pt>
                <c:pt idx="20221">
                  <c:v>-60.870545</c:v>
                </c:pt>
                <c:pt idx="20222">
                  <c:v>-60.905723000000002</c:v>
                </c:pt>
                <c:pt idx="20223">
                  <c:v>-60.922925999999997</c:v>
                </c:pt>
                <c:pt idx="20224">
                  <c:v>-60.922925999999997</c:v>
                </c:pt>
                <c:pt idx="20225">
                  <c:v>-60.922925999999997</c:v>
                </c:pt>
                <c:pt idx="20226">
                  <c:v>-60.950581</c:v>
                </c:pt>
                <c:pt idx="20227">
                  <c:v>-60.950581</c:v>
                </c:pt>
                <c:pt idx="20228">
                  <c:v>-60.999614000000001</c:v>
                </c:pt>
                <c:pt idx="20229">
                  <c:v>-61.029428000000003</c:v>
                </c:pt>
                <c:pt idx="20230">
                  <c:v>-61.140098999999999</c:v>
                </c:pt>
                <c:pt idx="20231">
                  <c:v>-61.183422999999998</c:v>
                </c:pt>
                <c:pt idx="20232">
                  <c:v>-61.183422999999998</c:v>
                </c:pt>
                <c:pt idx="20233">
                  <c:v>-61.183422999999998</c:v>
                </c:pt>
                <c:pt idx="20234">
                  <c:v>-61.289850999999999</c:v>
                </c:pt>
                <c:pt idx="20235">
                  <c:v>-61.289850999999999</c:v>
                </c:pt>
                <c:pt idx="20236">
                  <c:v>-61.380592</c:v>
                </c:pt>
                <c:pt idx="20237">
                  <c:v>-61.434837999999999</c:v>
                </c:pt>
                <c:pt idx="20238">
                  <c:v>-61.661327999999997</c:v>
                </c:pt>
                <c:pt idx="20239">
                  <c:v>-61.661327999999997</c:v>
                </c:pt>
                <c:pt idx="20240">
                  <c:v>-61.797927000000001</c:v>
                </c:pt>
                <c:pt idx="20241">
                  <c:v>-61.797927000000001</c:v>
                </c:pt>
                <c:pt idx="20242">
                  <c:v>-61.897813999999997</c:v>
                </c:pt>
                <c:pt idx="20243">
                  <c:v>-61.953232999999997</c:v>
                </c:pt>
                <c:pt idx="20244">
                  <c:v>-62.007933999999999</c:v>
                </c:pt>
                <c:pt idx="20245">
                  <c:v>-62.060577000000002</c:v>
                </c:pt>
                <c:pt idx="20246">
                  <c:v>-62.166542999999997</c:v>
                </c:pt>
                <c:pt idx="20247">
                  <c:v>-62.166542999999997</c:v>
                </c:pt>
                <c:pt idx="20248">
                  <c:v>-62.277985999999999</c:v>
                </c:pt>
                <c:pt idx="20249">
                  <c:v>-62.277985999999999</c:v>
                </c:pt>
                <c:pt idx="20250">
                  <c:v>-62.364874999999998</c:v>
                </c:pt>
                <c:pt idx="20251">
                  <c:v>-62.413873000000002</c:v>
                </c:pt>
                <c:pt idx="20252">
                  <c:v>-62.463566999999998</c:v>
                </c:pt>
                <c:pt idx="20253">
                  <c:v>-62.511566000000002</c:v>
                </c:pt>
                <c:pt idx="20254">
                  <c:v>-62.611876000000002</c:v>
                </c:pt>
                <c:pt idx="20255">
                  <c:v>-62.611876000000002</c:v>
                </c:pt>
                <c:pt idx="20256">
                  <c:v>-62.726837000000003</c:v>
                </c:pt>
                <c:pt idx="20257">
                  <c:v>-62.726837000000003</c:v>
                </c:pt>
                <c:pt idx="20258">
                  <c:v>-62.817413000000002</c:v>
                </c:pt>
                <c:pt idx="20259">
                  <c:v>-62.872357999999998</c:v>
                </c:pt>
                <c:pt idx="20260">
                  <c:v>-62.930404000000003</c:v>
                </c:pt>
                <c:pt idx="20261">
                  <c:v>-62.984298000000003</c:v>
                </c:pt>
                <c:pt idx="20262">
                  <c:v>-63.107357</c:v>
                </c:pt>
                <c:pt idx="20263">
                  <c:v>-63.107357</c:v>
                </c:pt>
                <c:pt idx="20264">
                  <c:v>-63.289319999999996</c:v>
                </c:pt>
                <c:pt idx="20265">
                  <c:v>-63.289319999999996</c:v>
                </c:pt>
                <c:pt idx="20266">
                  <c:v>-63.410877999999997</c:v>
                </c:pt>
                <c:pt idx="20267">
                  <c:v>-63.491937</c:v>
                </c:pt>
                <c:pt idx="20268">
                  <c:v>-63.580781000000002</c:v>
                </c:pt>
                <c:pt idx="20269">
                  <c:v>-63.672342</c:v>
                </c:pt>
                <c:pt idx="20270">
                  <c:v>-63.885810999999997</c:v>
                </c:pt>
                <c:pt idx="20271">
                  <c:v>-63.885810999999997</c:v>
                </c:pt>
                <c:pt idx="20272">
                  <c:v>-64.276567</c:v>
                </c:pt>
                <c:pt idx="20273">
                  <c:v>-64.276567</c:v>
                </c:pt>
                <c:pt idx="20274">
                  <c:v>-64.501467000000005</c:v>
                </c:pt>
                <c:pt idx="20275">
                  <c:v>-64.658516000000006</c:v>
                </c:pt>
                <c:pt idx="20276">
                  <c:v>-64.815383999999995</c:v>
                </c:pt>
                <c:pt idx="20277">
                  <c:v>-64.990669999999994</c:v>
                </c:pt>
                <c:pt idx="20278">
                  <c:v>-65.357166000000007</c:v>
                </c:pt>
                <c:pt idx="20279">
                  <c:v>-65.357166000000007</c:v>
                </c:pt>
                <c:pt idx="20280">
                  <c:v>-66.012316999999996</c:v>
                </c:pt>
                <c:pt idx="20281">
                  <c:v>-66.012316999999996</c:v>
                </c:pt>
                <c:pt idx="20282">
                  <c:v>-66.299295000000001</c:v>
                </c:pt>
                <c:pt idx="20283">
                  <c:v>-66.464937000000006</c:v>
                </c:pt>
                <c:pt idx="20284">
                  <c:v>-66.612317000000004</c:v>
                </c:pt>
                <c:pt idx="20285">
                  <c:v>-66.737064000000004</c:v>
                </c:pt>
                <c:pt idx="20286">
                  <c:v>-66.898076000000003</c:v>
                </c:pt>
                <c:pt idx="20287">
                  <c:v>-66.898076000000003</c:v>
                </c:pt>
                <c:pt idx="20288">
                  <c:v>-67.068865000000002</c:v>
                </c:pt>
                <c:pt idx="20289">
                  <c:v>-67.068865000000002</c:v>
                </c:pt>
                <c:pt idx="20290">
                  <c:v>-67.05368</c:v>
                </c:pt>
                <c:pt idx="20291">
                  <c:v>-67.016098999999997</c:v>
                </c:pt>
                <c:pt idx="20292">
                  <c:v>-66.959342000000007</c:v>
                </c:pt>
                <c:pt idx="20293">
                  <c:v>-66.887063999999995</c:v>
                </c:pt>
                <c:pt idx="20294">
                  <c:v>-66.713566</c:v>
                </c:pt>
                <c:pt idx="20295">
                  <c:v>-66.406638999999998</c:v>
                </c:pt>
                <c:pt idx="20296">
                  <c:v>-66.406638999999998</c:v>
                </c:pt>
                <c:pt idx="20297">
                  <c:v>-66.406638999999998</c:v>
                </c:pt>
                <c:pt idx="20298">
                  <c:v>-66.235226999999995</c:v>
                </c:pt>
                <c:pt idx="20299">
                  <c:v>-66.128596999999999</c:v>
                </c:pt>
                <c:pt idx="20300">
                  <c:v>-66.023233000000005</c:v>
                </c:pt>
                <c:pt idx="20301">
                  <c:v>-65.920385999999993</c:v>
                </c:pt>
                <c:pt idx="20302">
                  <c:v>-65.729393000000002</c:v>
                </c:pt>
                <c:pt idx="20303">
                  <c:v>-65.452169999999995</c:v>
                </c:pt>
                <c:pt idx="20304">
                  <c:v>-65.452169999999995</c:v>
                </c:pt>
                <c:pt idx="20305">
                  <c:v>-65.452169999999995</c:v>
                </c:pt>
                <c:pt idx="20306">
                  <c:v>-65.313778999999997</c:v>
                </c:pt>
                <c:pt idx="20307">
                  <c:v>-65.233529000000004</c:v>
                </c:pt>
                <c:pt idx="20308">
                  <c:v>-65.156912000000005</c:v>
                </c:pt>
                <c:pt idx="20309">
                  <c:v>-65.083618999999999</c:v>
                </c:pt>
                <c:pt idx="20310">
                  <c:v>-64.947457999999997</c:v>
                </c:pt>
                <c:pt idx="20311">
                  <c:v>-64.759576999999993</c:v>
                </c:pt>
                <c:pt idx="20312">
                  <c:v>-64.759576999999993</c:v>
                </c:pt>
                <c:pt idx="20313">
                  <c:v>-64.759576999999993</c:v>
                </c:pt>
                <c:pt idx="20314">
                  <c:v>-64.661174000000003</c:v>
                </c:pt>
                <c:pt idx="20315">
                  <c:v>-64.609012000000007</c:v>
                </c:pt>
                <c:pt idx="20316">
                  <c:v>-64.561081000000001</c:v>
                </c:pt>
                <c:pt idx="20317">
                  <c:v>-64.518618000000004</c:v>
                </c:pt>
                <c:pt idx="20318">
                  <c:v>-64.453018</c:v>
                </c:pt>
                <c:pt idx="20319">
                  <c:v>-64.350262999999998</c:v>
                </c:pt>
                <c:pt idx="20320">
                  <c:v>-64.350262999999998</c:v>
                </c:pt>
                <c:pt idx="20321">
                  <c:v>-64.350262999999998</c:v>
                </c:pt>
                <c:pt idx="20322">
                  <c:v>-64.333849000000001</c:v>
                </c:pt>
                <c:pt idx="20323">
                  <c:v>-64.335543000000001</c:v>
                </c:pt>
                <c:pt idx="20324">
                  <c:v>-64.346044000000006</c:v>
                </c:pt>
                <c:pt idx="20325">
                  <c:v>-64.372646000000003</c:v>
                </c:pt>
                <c:pt idx="20326">
                  <c:v>-64.450715000000002</c:v>
                </c:pt>
                <c:pt idx="20327">
                  <c:v>-64.600266000000005</c:v>
                </c:pt>
                <c:pt idx="20328">
                  <c:v>-64.600266000000005</c:v>
                </c:pt>
                <c:pt idx="20329">
                  <c:v>-64.600266000000005</c:v>
                </c:pt>
                <c:pt idx="20330">
                  <c:v>-64.693655000000007</c:v>
                </c:pt>
                <c:pt idx="20331">
                  <c:v>-64.755369000000002</c:v>
                </c:pt>
                <c:pt idx="20332">
                  <c:v>-64.825996000000004</c:v>
                </c:pt>
                <c:pt idx="20333">
                  <c:v>-64.900090000000006</c:v>
                </c:pt>
                <c:pt idx="20334">
                  <c:v>-65.059040999999993</c:v>
                </c:pt>
                <c:pt idx="20335">
                  <c:v>-65.317532</c:v>
                </c:pt>
                <c:pt idx="20336">
                  <c:v>-65.317532</c:v>
                </c:pt>
                <c:pt idx="20337">
                  <c:v>-65.317532</c:v>
                </c:pt>
                <c:pt idx="20338">
                  <c:v>-65.443565000000007</c:v>
                </c:pt>
                <c:pt idx="20339">
                  <c:v>-65.521573000000004</c:v>
                </c:pt>
                <c:pt idx="20340">
                  <c:v>-65.599700999999996</c:v>
                </c:pt>
                <c:pt idx="20341">
                  <c:v>-65.675859000000003</c:v>
                </c:pt>
                <c:pt idx="20342">
                  <c:v>-65.816460000000006</c:v>
                </c:pt>
                <c:pt idx="20343">
                  <c:v>-66.021488000000005</c:v>
                </c:pt>
                <c:pt idx="20344">
                  <c:v>-66.021488000000005</c:v>
                </c:pt>
                <c:pt idx="20345">
                  <c:v>-66.021488000000005</c:v>
                </c:pt>
                <c:pt idx="20346">
                  <c:v>-66.107918999999995</c:v>
                </c:pt>
                <c:pt idx="20347">
                  <c:v>-66.155364000000006</c:v>
                </c:pt>
                <c:pt idx="20348">
                  <c:v>-66.198881999999998</c:v>
                </c:pt>
                <c:pt idx="20349">
                  <c:v>-66.238518999999997</c:v>
                </c:pt>
                <c:pt idx="20350">
                  <c:v>-66.305018000000004</c:v>
                </c:pt>
                <c:pt idx="20351">
                  <c:v>-66.386049999999997</c:v>
                </c:pt>
                <c:pt idx="20352">
                  <c:v>-66.386049999999997</c:v>
                </c:pt>
                <c:pt idx="20353">
                  <c:v>-66.386049999999997</c:v>
                </c:pt>
                <c:pt idx="20354">
                  <c:v>-66.413415999999998</c:v>
                </c:pt>
                <c:pt idx="20355">
                  <c:v>-66.426197999999999</c:v>
                </c:pt>
                <c:pt idx="20356">
                  <c:v>-66.435847999999993</c:v>
                </c:pt>
                <c:pt idx="20357">
                  <c:v>-66.443301000000005</c:v>
                </c:pt>
                <c:pt idx="20358">
                  <c:v>-66.450550000000007</c:v>
                </c:pt>
                <c:pt idx="20359">
                  <c:v>-66.434634000000003</c:v>
                </c:pt>
                <c:pt idx="20360">
                  <c:v>-66.434634000000003</c:v>
                </c:pt>
                <c:pt idx="20361">
                  <c:v>-66.434634000000003</c:v>
                </c:pt>
                <c:pt idx="20362">
                  <c:v>-66.419821999999996</c:v>
                </c:pt>
                <c:pt idx="20363">
                  <c:v>-66.407899</c:v>
                </c:pt>
                <c:pt idx="20364">
                  <c:v>-66.394037999999995</c:v>
                </c:pt>
                <c:pt idx="20365">
                  <c:v>-66.378607000000002</c:v>
                </c:pt>
                <c:pt idx="20366">
                  <c:v>-66.260853999999995</c:v>
                </c:pt>
                <c:pt idx="20367">
                  <c:v>-66.245937999999995</c:v>
                </c:pt>
                <c:pt idx="20368">
                  <c:v>-66.217688999999993</c:v>
                </c:pt>
                <c:pt idx="20369">
                  <c:v>-66.187867999999995</c:v>
                </c:pt>
                <c:pt idx="20370">
                  <c:v>-66.156316000000004</c:v>
                </c:pt>
                <c:pt idx="20371">
                  <c:v>-66.124635999999995</c:v>
                </c:pt>
                <c:pt idx="20372">
                  <c:v>-66.089318000000006</c:v>
                </c:pt>
                <c:pt idx="20373">
                  <c:v>-66.052501000000007</c:v>
                </c:pt>
                <c:pt idx="20374">
                  <c:v>-65.898577000000003</c:v>
                </c:pt>
                <c:pt idx="20375">
                  <c:v>-65.870157000000006</c:v>
                </c:pt>
                <c:pt idx="20376">
                  <c:v>-65.822638999999995</c:v>
                </c:pt>
                <c:pt idx="20377">
                  <c:v>-65.770245000000003</c:v>
                </c:pt>
                <c:pt idx="20378">
                  <c:v>-65.715315000000004</c:v>
                </c:pt>
                <c:pt idx="20379">
                  <c:v>-65.657815999999997</c:v>
                </c:pt>
                <c:pt idx="20380">
                  <c:v>-65.597722000000005</c:v>
                </c:pt>
                <c:pt idx="20381">
                  <c:v>-65.535031000000004</c:v>
                </c:pt>
                <c:pt idx="20382">
                  <c:v>-65.296165999999999</c:v>
                </c:pt>
                <c:pt idx="20383">
                  <c:v>-65.252623999999997</c:v>
                </c:pt>
                <c:pt idx="20384">
                  <c:v>-65.175286999999997</c:v>
                </c:pt>
                <c:pt idx="20385">
                  <c:v>-65.095746000000005</c:v>
                </c:pt>
                <c:pt idx="20386">
                  <c:v>-65.014325999999997</c:v>
                </c:pt>
                <c:pt idx="20387">
                  <c:v>-64.935379999999995</c:v>
                </c:pt>
                <c:pt idx="20388">
                  <c:v>-64.851530999999994</c:v>
                </c:pt>
                <c:pt idx="20389">
                  <c:v>-64.767111999999997</c:v>
                </c:pt>
                <c:pt idx="20390">
                  <c:v>-64.467579999999998</c:v>
                </c:pt>
                <c:pt idx="20391">
                  <c:v>-64.412985000000006</c:v>
                </c:pt>
                <c:pt idx="20392">
                  <c:v>-64.330336000000003</c:v>
                </c:pt>
                <c:pt idx="20393">
                  <c:v>-64.245343000000005</c:v>
                </c:pt>
                <c:pt idx="20394">
                  <c:v>-64.162835999999999</c:v>
                </c:pt>
                <c:pt idx="20395">
                  <c:v>-64.083477999999999</c:v>
                </c:pt>
                <c:pt idx="20396">
                  <c:v>-64.007840000000002</c:v>
                </c:pt>
                <c:pt idx="20397">
                  <c:v>-63.939965999999998</c:v>
                </c:pt>
                <c:pt idx="20398">
                  <c:v>-63.698189999999997</c:v>
                </c:pt>
                <c:pt idx="20399">
                  <c:v>-63.698189999999997</c:v>
                </c:pt>
                <c:pt idx="20400">
                  <c:v>-63.600118000000002</c:v>
                </c:pt>
                <c:pt idx="20401">
                  <c:v>-63.546455999999999</c:v>
                </c:pt>
                <c:pt idx="20402">
                  <c:v>-63.501486</c:v>
                </c:pt>
                <c:pt idx="20403">
                  <c:v>-63.462404999999997</c:v>
                </c:pt>
                <c:pt idx="20404">
                  <c:v>-63.429206000000001</c:v>
                </c:pt>
                <c:pt idx="20405">
                  <c:v>-63.403534999999998</c:v>
                </c:pt>
                <c:pt idx="20406">
                  <c:v>-63.027380000000001</c:v>
                </c:pt>
                <c:pt idx="20407">
                  <c:v>-63.017431000000002</c:v>
                </c:pt>
                <c:pt idx="20408">
                  <c:v>-63.009946999999997</c:v>
                </c:pt>
                <c:pt idx="20409">
                  <c:v>-62.991056</c:v>
                </c:pt>
                <c:pt idx="20410">
                  <c:v>-62.977558999999999</c:v>
                </c:pt>
                <c:pt idx="20411">
                  <c:v>-62.966583</c:v>
                </c:pt>
                <c:pt idx="20412">
                  <c:v>-62.958922000000001</c:v>
                </c:pt>
                <c:pt idx="20413">
                  <c:v>-62.954202000000002</c:v>
                </c:pt>
                <c:pt idx="20414">
                  <c:v>-62.908006</c:v>
                </c:pt>
                <c:pt idx="20415">
                  <c:v>-62.908006</c:v>
                </c:pt>
                <c:pt idx="20416">
                  <c:v>-62.908006</c:v>
                </c:pt>
                <c:pt idx="20417">
                  <c:v>-62.912464999999997</c:v>
                </c:pt>
                <c:pt idx="20418">
                  <c:v>-62.914738999999997</c:v>
                </c:pt>
                <c:pt idx="20419">
                  <c:v>-62.917337000000003</c:v>
                </c:pt>
                <c:pt idx="20420">
                  <c:v>-62.921556000000002</c:v>
                </c:pt>
                <c:pt idx="20421">
                  <c:v>-62.928010999999998</c:v>
                </c:pt>
                <c:pt idx="20422">
                  <c:v>-62.947366000000002</c:v>
                </c:pt>
                <c:pt idx="20423">
                  <c:v>-62.957343999999999</c:v>
                </c:pt>
                <c:pt idx="20424">
                  <c:v>-62.957343999999999</c:v>
                </c:pt>
                <c:pt idx="20425">
                  <c:v>-62.971336000000001</c:v>
                </c:pt>
                <c:pt idx="20426">
                  <c:v>-62.988447999999998</c:v>
                </c:pt>
                <c:pt idx="20427">
                  <c:v>-63.008490000000002</c:v>
                </c:pt>
                <c:pt idx="20428">
                  <c:v>-63.032083</c:v>
                </c:pt>
                <c:pt idx="20429">
                  <c:v>-63.058357999999998</c:v>
                </c:pt>
                <c:pt idx="20430">
                  <c:v>-63.121972</c:v>
                </c:pt>
                <c:pt idx="20431">
                  <c:v>-63.210811999999997</c:v>
                </c:pt>
                <c:pt idx="20432">
                  <c:v>-63.210811999999997</c:v>
                </c:pt>
                <c:pt idx="20433">
                  <c:v>-63.240250000000003</c:v>
                </c:pt>
                <c:pt idx="20434">
                  <c:v>-63.283059000000002</c:v>
                </c:pt>
                <c:pt idx="20435">
                  <c:v>-63.328811000000002</c:v>
                </c:pt>
                <c:pt idx="20436">
                  <c:v>-63.376854999999999</c:v>
                </c:pt>
                <c:pt idx="20437">
                  <c:v>-63.428297000000001</c:v>
                </c:pt>
                <c:pt idx="20438">
                  <c:v>-63.536344</c:v>
                </c:pt>
                <c:pt idx="20439">
                  <c:v>-63.696429999999999</c:v>
                </c:pt>
                <c:pt idx="20440">
                  <c:v>-63.696429999999999</c:v>
                </c:pt>
                <c:pt idx="20441">
                  <c:v>-63.737319999999997</c:v>
                </c:pt>
                <c:pt idx="20442">
                  <c:v>-63.797308999999998</c:v>
                </c:pt>
                <c:pt idx="20443">
                  <c:v>-63.857002999999999</c:v>
                </c:pt>
                <c:pt idx="20444">
                  <c:v>-63.917306000000004</c:v>
                </c:pt>
                <c:pt idx="20445">
                  <c:v>-63.976861</c:v>
                </c:pt>
                <c:pt idx="20446">
                  <c:v>-64.090474999999998</c:v>
                </c:pt>
                <c:pt idx="20447">
                  <c:v>-64.372720999999999</c:v>
                </c:pt>
                <c:pt idx="20448">
                  <c:v>-64.372720999999999</c:v>
                </c:pt>
                <c:pt idx="20449">
                  <c:v>-64.406875999999997</c:v>
                </c:pt>
                <c:pt idx="20450">
                  <c:v>-64.453331000000006</c:v>
                </c:pt>
                <c:pt idx="20451">
                  <c:v>-64.498486999999997</c:v>
                </c:pt>
                <c:pt idx="20452">
                  <c:v>-64.541489999999996</c:v>
                </c:pt>
                <c:pt idx="20453">
                  <c:v>-64.580858000000006</c:v>
                </c:pt>
                <c:pt idx="20454">
                  <c:v>-64.648053000000004</c:v>
                </c:pt>
                <c:pt idx="20455">
                  <c:v>-64.709340999999995</c:v>
                </c:pt>
                <c:pt idx="20456">
                  <c:v>-64.709340999999995</c:v>
                </c:pt>
                <c:pt idx="20457">
                  <c:v>-64.728376999999995</c:v>
                </c:pt>
                <c:pt idx="20458">
                  <c:v>-64.746585999999994</c:v>
                </c:pt>
                <c:pt idx="20459">
                  <c:v>-64.759891999999994</c:v>
                </c:pt>
                <c:pt idx="20460">
                  <c:v>-64.768208000000001</c:v>
                </c:pt>
                <c:pt idx="20461">
                  <c:v>-64.771372</c:v>
                </c:pt>
                <c:pt idx="20462">
                  <c:v>-64.762293999999997</c:v>
                </c:pt>
                <c:pt idx="20463">
                  <c:v>-64.693068999999994</c:v>
                </c:pt>
                <c:pt idx="20464">
                  <c:v>-64.693068999999994</c:v>
                </c:pt>
                <c:pt idx="20465">
                  <c:v>-64.686740999999998</c:v>
                </c:pt>
                <c:pt idx="20466">
                  <c:v>-64.665958000000003</c:v>
                </c:pt>
                <c:pt idx="20467">
                  <c:v>-64.642285999999999</c:v>
                </c:pt>
                <c:pt idx="20468">
                  <c:v>-64.613005000000001</c:v>
                </c:pt>
                <c:pt idx="20469">
                  <c:v>-64.580174999999997</c:v>
                </c:pt>
                <c:pt idx="20470">
                  <c:v>-64.504947999999999</c:v>
                </c:pt>
                <c:pt idx="20471">
                  <c:v>-64.339487000000005</c:v>
                </c:pt>
                <c:pt idx="20472">
                  <c:v>-64.339487000000005</c:v>
                </c:pt>
                <c:pt idx="20473">
                  <c:v>-64.317166</c:v>
                </c:pt>
                <c:pt idx="20474">
                  <c:v>-64.278002999999998</c:v>
                </c:pt>
                <c:pt idx="20475">
                  <c:v>-64.237735000000001</c:v>
                </c:pt>
                <c:pt idx="20476">
                  <c:v>-64.199445999999995</c:v>
                </c:pt>
                <c:pt idx="20477">
                  <c:v>-64.163652999999996</c:v>
                </c:pt>
                <c:pt idx="20478">
                  <c:v>-64.101500999999999</c:v>
                </c:pt>
                <c:pt idx="20479">
                  <c:v>-63.983798</c:v>
                </c:pt>
                <c:pt idx="20480">
                  <c:v>-63.983798</c:v>
                </c:pt>
                <c:pt idx="20481">
                  <c:v>-63.975157000000003</c:v>
                </c:pt>
                <c:pt idx="20482">
                  <c:v>-63.955581000000002</c:v>
                </c:pt>
                <c:pt idx="20483">
                  <c:v>-63.939512000000001</c:v>
                </c:pt>
                <c:pt idx="20484">
                  <c:v>-63.926760999999999</c:v>
                </c:pt>
                <c:pt idx="20485">
                  <c:v>-63.917383000000001</c:v>
                </c:pt>
                <c:pt idx="20486">
                  <c:v>-63.906542000000002</c:v>
                </c:pt>
                <c:pt idx="20487">
                  <c:v>-63.868689000000003</c:v>
                </c:pt>
                <c:pt idx="20488">
                  <c:v>-63.868689000000003</c:v>
                </c:pt>
                <c:pt idx="20489">
                  <c:v>-63.872318999999997</c:v>
                </c:pt>
                <c:pt idx="20490">
                  <c:v>-63.871963000000001</c:v>
                </c:pt>
                <c:pt idx="20491">
                  <c:v>-63.872011000000001</c:v>
                </c:pt>
                <c:pt idx="20492">
                  <c:v>-63.872259999999997</c:v>
                </c:pt>
                <c:pt idx="20493">
                  <c:v>-63.872428999999997</c:v>
                </c:pt>
                <c:pt idx="20494">
                  <c:v>-63.827978000000002</c:v>
                </c:pt>
                <c:pt idx="20495">
                  <c:v>-63.828929000000002</c:v>
                </c:pt>
                <c:pt idx="20496">
                  <c:v>-63.821674999999999</c:v>
                </c:pt>
                <c:pt idx="20497">
                  <c:v>-63.813288</c:v>
                </c:pt>
                <c:pt idx="20498">
                  <c:v>-63.801501999999999</c:v>
                </c:pt>
                <c:pt idx="20499">
                  <c:v>-63.787322000000003</c:v>
                </c:pt>
                <c:pt idx="20500">
                  <c:v>-63.771129999999999</c:v>
                </c:pt>
                <c:pt idx="20501">
                  <c:v>-63.751908</c:v>
                </c:pt>
                <c:pt idx="20502">
                  <c:v>-63.651375999999999</c:v>
                </c:pt>
                <c:pt idx="20503">
                  <c:v>-63.642122999999998</c:v>
                </c:pt>
                <c:pt idx="20504">
                  <c:v>-63.587390999999997</c:v>
                </c:pt>
                <c:pt idx="20505">
                  <c:v>-63.587390999999997</c:v>
                </c:pt>
                <c:pt idx="20506">
                  <c:v>-63.524484000000001</c:v>
                </c:pt>
                <c:pt idx="20507">
                  <c:v>-63.492474999999999</c:v>
                </c:pt>
                <c:pt idx="20508">
                  <c:v>-63.456811000000002</c:v>
                </c:pt>
                <c:pt idx="20509">
                  <c:v>-63.456811000000002</c:v>
                </c:pt>
                <c:pt idx="20510">
                  <c:v>-63.304079999999999</c:v>
                </c:pt>
                <c:pt idx="20511">
                  <c:v>-63.284208999999997</c:v>
                </c:pt>
                <c:pt idx="20512">
                  <c:v>-63.207223999999997</c:v>
                </c:pt>
                <c:pt idx="20513">
                  <c:v>-63.166497999999997</c:v>
                </c:pt>
                <c:pt idx="20514">
                  <c:v>-63.126131000000001</c:v>
                </c:pt>
                <c:pt idx="20515">
                  <c:v>-63.084862000000001</c:v>
                </c:pt>
                <c:pt idx="20516">
                  <c:v>-63.043475999999998</c:v>
                </c:pt>
                <c:pt idx="20517">
                  <c:v>-63.043475999999998</c:v>
                </c:pt>
                <c:pt idx="20518">
                  <c:v>-62.873776999999997</c:v>
                </c:pt>
                <c:pt idx="20519">
                  <c:v>-62.854866000000001</c:v>
                </c:pt>
                <c:pt idx="20520">
                  <c:v>-62.776586000000002</c:v>
                </c:pt>
                <c:pt idx="20521">
                  <c:v>-62.739654999999999</c:v>
                </c:pt>
                <c:pt idx="20522">
                  <c:v>-62.705084999999997</c:v>
                </c:pt>
                <c:pt idx="20523">
                  <c:v>-62.675542</c:v>
                </c:pt>
                <c:pt idx="20524">
                  <c:v>-62.646793000000002</c:v>
                </c:pt>
                <c:pt idx="20525">
                  <c:v>-62.646793000000002</c:v>
                </c:pt>
                <c:pt idx="20526">
                  <c:v>-62.526991000000002</c:v>
                </c:pt>
                <c:pt idx="20527">
                  <c:v>-62.517794000000002</c:v>
                </c:pt>
                <c:pt idx="20528">
                  <c:v>-62.481634</c:v>
                </c:pt>
                <c:pt idx="20529">
                  <c:v>-62.466887</c:v>
                </c:pt>
                <c:pt idx="20530">
                  <c:v>-62.454625999999998</c:v>
                </c:pt>
                <c:pt idx="20531">
                  <c:v>-62.444721999999999</c:v>
                </c:pt>
                <c:pt idx="20532">
                  <c:v>-62.436897999999999</c:v>
                </c:pt>
                <c:pt idx="20533">
                  <c:v>-62.436897999999999</c:v>
                </c:pt>
                <c:pt idx="20534">
                  <c:v>-62.383844000000003</c:v>
                </c:pt>
                <c:pt idx="20535">
                  <c:v>-62.386831999999998</c:v>
                </c:pt>
                <c:pt idx="20536">
                  <c:v>-62.382705000000001</c:v>
                </c:pt>
                <c:pt idx="20537">
                  <c:v>-62.383476999999999</c:v>
                </c:pt>
                <c:pt idx="20538">
                  <c:v>-62.385039999999996</c:v>
                </c:pt>
                <c:pt idx="20539">
                  <c:v>-62.388098999999997</c:v>
                </c:pt>
                <c:pt idx="20540">
                  <c:v>-62.392611000000002</c:v>
                </c:pt>
                <c:pt idx="20541">
                  <c:v>-62.392611000000002</c:v>
                </c:pt>
                <c:pt idx="20542">
                  <c:v>-62.379542999999998</c:v>
                </c:pt>
                <c:pt idx="20543">
                  <c:v>-62.389133999999999</c:v>
                </c:pt>
                <c:pt idx="20544">
                  <c:v>-62.406449000000002</c:v>
                </c:pt>
                <c:pt idx="20545">
                  <c:v>-62.416775000000001</c:v>
                </c:pt>
                <c:pt idx="20546">
                  <c:v>-62.428294999999999</c:v>
                </c:pt>
                <c:pt idx="20547">
                  <c:v>-62.440857999999999</c:v>
                </c:pt>
                <c:pt idx="20548">
                  <c:v>-62.454673999999997</c:v>
                </c:pt>
                <c:pt idx="20549">
                  <c:v>-62.454673999999997</c:v>
                </c:pt>
                <c:pt idx="20550">
                  <c:v>-62.472777999999998</c:v>
                </c:pt>
                <c:pt idx="20551">
                  <c:v>-62.487763000000001</c:v>
                </c:pt>
                <c:pt idx="20552">
                  <c:v>-62.524227000000003</c:v>
                </c:pt>
                <c:pt idx="20553">
                  <c:v>-62.544414000000003</c:v>
                </c:pt>
                <c:pt idx="20554">
                  <c:v>-62.565987999999997</c:v>
                </c:pt>
                <c:pt idx="20555">
                  <c:v>-62.58831</c:v>
                </c:pt>
                <c:pt idx="20556">
                  <c:v>-62.612112000000003</c:v>
                </c:pt>
                <c:pt idx="20557">
                  <c:v>-62.612112000000003</c:v>
                </c:pt>
                <c:pt idx="20558">
                  <c:v>-62.662556000000002</c:v>
                </c:pt>
                <c:pt idx="20559">
                  <c:v>-62.683179000000003</c:v>
                </c:pt>
                <c:pt idx="20560">
                  <c:v>-62.735657000000003</c:v>
                </c:pt>
                <c:pt idx="20561">
                  <c:v>-62.762003999999997</c:v>
                </c:pt>
                <c:pt idx="20562">
                  <c:v>-62.787833999999997</c:v>
                </c:pt>
                <c:pt idx="20563">
                  <c:v>-62.812666999999998</c:v>
                </c:pt>
                <c:pt idx="20564">
                  <c:v>-62.835552999999997</c:v>
                </c:pt>
                <c:pt idx="20565">
                  <c:v>-62.835552999999997</c:v>
                </c:pt>
                <c:pt idx="20566">
                  <c:v>-62.874642000000001</c:v>
                </c:pt>
                <c:pt idx="20567">
                  <c:v>-62.890889000000001</c:v>
                </c:pt>
                <c:pt idx="20568">
                  <c:v>-62.916991000000003</c:v>
                </c:pt>
                <c:pt idx="20569">
                  <c:v>-62.923347</c:v>
                </c:pt>
                <c:pt idx="20570">
                  <c:v>-62.925002999999997</c:v>
                </c:pt>
                <c:pt idx="20571">
                  <c:v>-62.921827</c:v>
                </c:pt>
                <c:pt idx="20572">
                  <c:v>-62.914788000000001</c:v>
                </c:pt>
                <c:pt idx="20573">
                  <c:v>-62.914788000000001</c:v>
                </c:pt>
                <c:pt idx="20574">
                  <c:v>-62.786268999999997</c:v>
                </c:pt>
                <c:pt idx="20575">
                  <c:v>-62.783180000000002</c:v>
                </c:pt>
                <c:pt idx="20576">
                  <c:v>-62.737457999999997</c:v>
                </c:pt>
                <c:pt idx="20577">
                  <c:v>-62.708283000000002</c:v>
                </c:pt>
                <c:pt idx="20578">
                  <c:v>-62.675908</c:v>
                </c:pt>
                <c:pt idx="20579">
                  <c:v>-62.642910999999998</c:v>
                </c:pt>
                <c:pt idx="20580">
                  <c:v>-62.605179999999997</c:v>
                </c:pt>
                <c:pt idx="20581">
                  <c:v>-62.605179999999997</c:v>
                </c:pt>
                <c:pt idx="20582">
                  <c:v>-62.441867000000002</c:v>
                </c:pt>
                <c:pt idx="20583">
                  <c:v>-62.421377999999997</c:v>
                </c:pt>
                <c:pt idx="20584">
                  <c:v>-62.337435999999997</c:v>
                </c:pt>
                <c:pt idx="20585">
                  <c:v>-62.296627999999998</c:v>
                </c:pt>
                <c:pt idx="20586">
                  <c:v>-62.257505000000002</c:v>
                </c:pt>
                <c:pt idx="20587">
                  <c:v>-62.220702000000003</c:v>
                </c:pt>
                <c:pt idx="20588">
                  <c:v>-62.188887999999999</c:v>
                </c:pt>
                <c:pt idx="20589">
                  <c:v>-62.188887999999999</c:v>
                </c:pt>
                <c:pt idx="20590">
                  <c:v>-62.053626999999999</c:v>
                </c:pt>
                <c:pt idx="20591">
                  <c:v>-62.017710999999998</c:v>
                </c:pt>
                <c:pt idx="20592">
                  <c:v>-61.997560999999997</c:v>
                </c:pt>
                <c:pt idx="20593">
                  <c:v>-61.980783000000002</c:v>
                </c:pt>
                <c:pt idx="20594">
                  <c:v>-61.968514999999996</c:v>
                </c:pt>
                <c:pt idx="20595">
                  <c:v>-61.958154999999998</c:v>
                </c:pt>
                <c:pt idx="20596">
                  <c:v>-61.950634999999998</c:v>
                </c:pt>
                <c:pt idx="20597">
                  <c:v>-61.950634999999998</c:v>
                </c:pt>
                <c:pt idx="20598">
                  <c:v>-61.950634999999998</c:v>
                </c:pt>
                <c:pt idx="20599">
                  <c:v>-61.950634999999998</c:v>
                </c:pt>
                <c:pt idx="20600">
                  <c:v>-61.950634999999998</c:v>
                </c:pt>
                <c:pt idx="20601">
                  <c:v>-61.900013999999999</c:v>
                </c:pt>
                <c:pt idx="20602">
                  <c:v>-61.900013999999999</c:v>
                </c:pt>
                <c:pt idx="20603">
                  <c:v>-61.900013999999999</c:v>
                </c:pt>
                <c:pt idx="20604">
                  <c:v>-61.900013999999999</c:v>
                </c:pt>
                <c:pt idx="20605">
                  <c:v>-61.900013999999999</c:v>
                </c:pt>
                <c:pt idx="20606">
                  <c:v>-61.903019</c:v>
                </c:pt>
                <c:pt idx="20607">
                  <c:v>-61.903776000000001</c:v>
                </c:pt>
                <c:pt idx="20608">
                  <c:v>-61.906101999999997</c:v>
                </c:pt>
                <c:pt idx="20609">
                  <c:v>-61.908397999999998</c:v>
                </c:pt>
                <c:pt idx="20610">
                  <c:v>-61.911090999999999</c:v>
                </c:pt>
                <c:pt idx="20611">
                  <c:v>-61.913446999999998</c:v>
                </c:pt>
                <c:pt idx="20612">
                  <c:v>-61.913446999999998</c:v>
                </c:pt>
                <c:pt idx="20613">
                  <c:v>-61.913446999999998</c:v>
                </c:pt>
                <c:pt idx="20614">
                  <c:v>-61.892330999999999</c:v>
                </c:pt>
                <c:pt idx="20615">
                  <c:v>-61.891843999999999</c:v>
                </c:pt>
                <c:pt idx="20616">
                  <c:v>-61.890338</c:v>
                </c:pt>
                <c:pt idx="20617">
                  <c:v>-61.887773000000003</c:v>
                </c:pt>
                <c:pt idx="20618">
                  <c:v>-61.884422000000001</c:v>
                </c:pt>
                <c:pt idx="20619">
                  <c:v>-61.879741000000003</c:v>
                </c:pt>
                <c:pt idx="20620">
                  <c:v>-61.879741000000003</c:v>
                </c:pt>
                <c:pt idx="20621">
                  <c:v>-61.879741000000003</c:v>
                </c:pt>
                <c:pt idx="20622">
                  <c:v>-61.803626999999999</c:v>
                </c:pt>
                <c:pt idx="20623">
                  <c:v>-61.795845</c:v>
                </c:pt>
                <c:pt idx="20624">
                  <c:v>-61.786918</c:v>
                </c:pt>
                <c:pt idx="20625">
                  <c:v>-61.778174</c:v>
                </c:pt>
                <c:pt idx="20626">
                  <c:v>-61.778174</c:v>
                </c:pt>
                <c:pt idx="20627">
                  <c:v>-61.778174</c:v>
                </c:pt>
                <c:pt idx="20628">
                  <c:v>-61.714818000000001</c:v>
                </c:pt>
                <c:pt idx="20629">
                  <c:v>-61.714818000000001</c:v>
                </c:pt>
                <c:pt idx="20630">
                  <c:v>-61.701447000000002</c:v>
                </c:pt>
                <c:pt idx="20631">
                  <c:v>-61.699218999999999</c:v>
                </c:pt>
                <c:pt idx="20632">
                  <c:v>-61.698611999999997</c:v>
                </c:pt>
                <c:pt idx="20633">
                  <c:v>-61.699649000000001</c:v>
                </c:pt>
                <c:pt idx="20634">
                  <c:v>-61.699649000000001</c:v>
                </c:pt>
                <c:pt idx="20635">
                  <c:v>-61.699649000000001</c:v>
                </c:pt>
                <c:pt idx="20636">
                  <c:v>-61.672265000000003</c:v>
                </c:pt>
                <c:pt idx="20637">
                  <c:v>-61.672265000000003</c:v>
                </c:pt>
                <c:pt idx="20638">
                  <c:v>-61.702801999999998</c:v>
                </c:pt>
                <c:pt idx="20639">
                  <c:v>-61.712671999999998</c:v>
                </c:pt>
                <c:pt idx="20640">
                  <c:v>-61.723343</c:v>
                </c:pt>
                <c:pt idx="20641">
                  <c:v>-61.735115</c:v>
                </c:pt>
                <c:pt idx="20642">
                  <c:v>-61.735115</c:v>
                </c:pt>
                <c:pt idx="20643">
                  <c:v>-61.735115</c:v>
                </c:pt>
                <c:pt idx="20644">
                  <c:v>-61.740287000000002</c:v>
                </c:pt>
                <c:pt idx="20645">
                  <c:v>-61.740287000000002</c:v>
                </c:pt>
                <c:pt idx="20646">
                  <c:v>-61.796121999999997</c:v>
                </c:pt>
                <c:pt idx="20647">
                  <c:v>-61.810665</c:v>
                </c:pt>
                <c:pt idx="20648">
                  <c:v>-61.825330999999998</c:v>
                </c:pt>
                <c:pt idx="20649">
                  <c:v>-61.840147000000002</c:v>
                </c:pt>
                <c:pt idx="20650">
                  <c:v>-61.840147000000002</c:v>
                </c:pt>
                <c:pt idx="20651">
                  <c:v>-61.840147000000002</c:v>
                </c:pt>
                <c:pt idx="20652">
                  <c:v>-61.854371</c:v>
                </c:pt>
                <c:pt idx="20653">
                  <c:v>-61.854371</c:v>
                </c:pt>
                <c:pt idx="20654">
                  <c:v>-61.914273999999999</c:v>
                </c:pt>
                <c:pt idx="20655">
                  <c:v>-61.929431999999998</c:v>
                </c:pt>
                <c:pt idx="20656">
                  <c:v>-61.944853999999999</c:v>
                </c:pt>
                <c:pt idx="20657">
                  <c:v>-61.960560999999998</c:v>
                </c:pt>
                <c:pt idx="20658">
                  <c:v>-61.960560999999998</c:v>
                </c:pt>
                <c:pt idx="20659">
                  <c:v>-61.960560999999998</c:v>
                </c:pt>
                <c:pt idx="20660">
                  <c:v>-61.979897000000001</c:v>
                </c:pt>
                <c:pt idx="20661">
                  <c:v>-61.979897000000001</c:v>
                </c:pt>
                <c:pt idx="20662">
                  <c:v>-62.161554000000002</c:v>
                </c:pt>
                <c:pt idx="20663">
                  <c:v>-62.182966999999998</c:v>
                </c:pt>
                <c:pt idx="20664">
                  <c:v>-62.209498000000004</c:v>
                </c:pt>
                <c:pt idx="20665">
                  <c:v>-62.236601999999998</c:v>
                </c:pt>
                <c:pt idx="20666">
                  <c:v>-62.265411</c:v>
                </c:pt>
                <c:pt idx="20667">
                  <c:v>-62.295017999999999</c:v>
                </c:pt>
                <c:pt idx="20668">
                  <c:v>-62.325519</c:v>
                </c:pt>
                <c:pt idx="20669">
                  <c:v>-62.357385999999998</c:v>
                </c:pt>
                <c:pt idx="20670">
                  <c:v>-62.431832</c:v>
                </c:pt>
                <c:pt idx="20671">
                  <c:v>-62.431832</c:v>
                </c:pt>
                <c:pt idx="20672">
                  <c:v>-62.431832</c:v>
                </c:pt>
                <c:pt idx="20673">
                  <c:v>-62.457973000000003</c:v>
                </c:pt>
                <c:pt idx="20674">
                  <c:v>-62.490608000000002</c:v>
                </c:pt>
                <c:pt idx="20675">
                  <c:v>-62.52458</c:v>
                </c:pt>
                <c:pt idx="20676">
                  <c:v>-62.558863000000002</c:v>
                </c:pt>
                <c:pt idx="20677">
                  <c:v>-62.593434999999999</c:v>
                </c:pt>
                <c:pt idx="20678">
                  <c:v>-62.662847999999997</c:v>
                </c:pt>
                <c:pt idx="20679">
                  <c:v>-62.747399000000001</c:v>
                </c:pt>
                <c:pt idx="20680">
                  <c:v>-62.747399000000001</c:v>
                </c:pt>
                <c:pt idx="20681">
                  <c:v>-62.747399000000001</c:v>
                </c:pt>
                <c:pt idx="20682">
                  <c:v>-62.808266000000003</c:v>
                </c:pt>
                <c:pt idx="20683">
                  <c:v>-62.843654999999998</c:v>
                </c:pt>
                <c:pt idx="20684">
                  <c:v>-62.877608000000002</c:v>
                </c:pt>
                <c:pt idx="20685">
                  <c:v>-62.912309999999998</c:v>
                </c:pt>
                <c:pt idx="20686">
                  <c:v>-62.979407999999999</c:v>
                </c:pt>
                <c:pt idx="20687">
                  <c:v>-63.060445000000001</c:v>
                </c:pt>
                <c:pt idx="20688">
                  <c:v>-63.060445000000001</c:v>
                </c:pt>
                <c:pt idx="20689">
                  <c:v>-63.060445000000001</c:v>
                </c:pt>
                <c:pt idx="20690">
                  <c:v>-63.118535000000001</c:v>
                </c:pt>
                <c:pt idx="20691">
                  <c:v>-63.151116999999999</c:v>
                </c:pt>
                <c:pt idx="20692">
                  <c:v>-63.183325000000004</c:v>
                </c:pt>
                <c:pt idx="20693">
                  <c:v>-63.215153999999998</c:v>
                </c:pt>
                <c:pt idx="20694">
                  <c:v>-63.276819000000003</c:v>
                </c:pt>
                <c:pt idx="20695">
                  <c:v>-63.348567000000003</c:v>
                </c:pt>
                <c:pt idx="20696">
                  <c:v>-63.348567000000003</c:v>
                </c:pt>
                <c:pt idx="20697">
                  <c:v>-63.348567000000003</c:v>
                </c:pt>
                <c:pt idx="20698">
                  <c:v>-63.401617000000002</c:v>
                </c:pt>
                <c:pt idx="20699">
                  <c:v>-63.431054000000003</c:v>
                </c:pt>
                <c:pt idx="20700">
                  <c:v>-63.460132000000002</c:v>
                </c:pt>
                <c:pt idx="20701">
                  <c:v>-63.488911000000002</c:v>
                </c:pt>
                <c:pt idx="20702">
                  <c:v>-63.544868999999998</c:v>
                </c:pt>
                <c:pt idx="20703">
                  <c:v>-63.638986000000003</c:v>
                </c:pt>
                <c:pt idx="20704">
                  <c:v>-63.638986000000003</c:v>
                </c:pt>
                <c:pt idx="20705">
                  <c:v>-63.638986000000003</c:v>
                </c:pt>
                <c:pt idx="20706">
                  <c:v>-63.686743999999997</c:v>
                </c:pt>
                <c:pt idx="20707">
                  <c:v>-63.714060000000003</c:v>
                </c:pt>
                <c:pt idx="20708">
                  <c:v>-63.741284</c:v>
                </c:pt>
                <c:pt idx="20709">
                  <c:v>-63.768428</c:v>
                </c:pt>
                <c:pt idx="20710">
                  <c:v>-63.822029000000001</c:v>
                </c:pt>
                <c:pt idx="20711">
                  <c:v>-63.882322000000002</c:v>
                </c:pt>
                <c:pt idx="20712">
                  <c:v>-63.882322000000002</c:v>
                </c:pt>
                <c:pt idx="20713">
                  <c:v>-63.882322000000002</c:v>
                </c:pt>
                <c:pt idx="20714">
                  <c:v>-63.931514999999997</c:v>
                </c:pt>
                <c:pt idx="20715">
                  <c:v>-63.958871000000002</c:v>
                </c:pt>
                <c:pt idx="20716">
                  <c:v>-63.986356999999998</c:v>
                </c:pt>
                <c:pt idx="20717">
                  <c:v>-64.013959</c:v>
                </c:pt>
                <c:pt idx="20718">
                  <c:v>-64.069061000000005</c:v>
                </c:pt>
                <c:pt idx="20719">
                  <c:v>-64.133251000000001</c:v>
                </c:pt>
                <c:pt idx="20720">
                  <c:v>-64.133251000000001</c:v>
                </c:pt>
                <c:pt idx="20721">
                  <c:v>-64.133251000000001</c:v>
                </c:pt>
                <c:pt idx="20722">
                  <c:v>-64.184607</c:v>
                </c:pt>
                <c:pt idx="20723">
                  <c:v>-64.213498000000001</c:v>
                </c:pt>
                <c:pt idx="20724">
                  <c:v>-64.242592999999999</c:v>
                </c:pt>
                <c:pt idx="20725">
                  <c:v>-64.270923999999994</c:v>
                </c:pt>
                <c:pt idx="20726">
                  <c:v>-64.330213999999998</c:v>
                </c:pt>
                <c:pt idx="20727">
                  <c:v>-64.400174000000007</c:v>
                </c:pt>
                <c:pt idx="20728">
                  <c:v>-64.400174000000007</c:v>
                </c:pt>
                <c:pt idx="20729">
                  <c:v>-64.400174000000007</c:v>
                </c:pt>
                <c:pt idx="20730">
                  <c:v>-64.453925999999996</c:v>
                </c:pt>
                <c:pt idx="20731">
                  <c:v>-64.484961999999996</c:v>
                </c:pt>
                <c:pt idx="20732">
                  <c:v>-64.515090000000001</c:v>
                </c:pt>
                <c:pt idx="20733">
                  <c:v>-64.546256</c:v>
                </c:pt>
                <c:pt idx="20734">
                  <c:v>-64.607713000000004</c:v>
                </c:pt>
                <c:pt idx="20735">
                  <c:v>-64.684062999999995</c:v>
                </c:pt>
                <c:pt idx="20736">
                  <c:v>-64.684062999999995</c:v>
                </c:pt>
                <c:pt idx="20737">
                  <c:v>-64.684062999999995</c:v>
                </c:pt>
                <c:pt idx="20738">
                  <c:v>-64.742164000000002</c:v>
                </c:pt>
                <c:pt idx="20739">
                  <c:v>-64.774157000000002</c:v>
                </c:pt>
                <c:pt idx="20740">
                  <c:v>-64.806420000000003</c:v>
                </c:pt>
                <c:pt idx="20741">
                  <c:v>-64.839879999999994</c:v>
                </c:pt>
                <c:pt idx="20742">
                  <c:v>-64.906934000000007</c:v>
                </c:pt>
                <c:pt idx="20743">
                  <c:v>-64.990789000000007</c:v>
                </c:pt>
                <c:pt idx="20744">
                  <c:v>-64.990789000000007</c:v>
                </c:pt>
                <c:pt idx="20745">
                  <c:v>-64.990789000000007</c:v>
                </c:pt>
                <c:pt idx="20746">
                  <c:v>-65.050546999999995</c:v>
                </c:pt>
                <c:pt idx="20747">
                  <c:v>-65.084402999999995</c:v>
                </c:pt>
                <c:pt idx="20748">
                  <c:v>-65.119022999999999</c:v>
                </c:pt>
                <c:pt idx="20749">
                  <c:v>-65.152662000000007</c:v>
                </c:pt>
                <c:pt idx="20750">
                  <c:v>-65.334547000000001</c:v>
                </c:pt>
                <c:pt idx="20751">
                  <c:v>-65.368179999999995</c:v>
                </c:pt>
                <c:pt idx="20752">
                  <c:v>-65.401702</c:v>
                </c:pt>
                <c:pt idx="20753">
                  <c:v>-65.435845</c:v>
                </c:pt>
                <c:pt idx="20754">
                  <c:v>-65.469905999999995</c:v>
                </c:pt>
                <c:pt idx="20755">
                  <c:v>-65.503866000000002</c:v>
                </c:pt>
                <c:pt idx="20756">
                  <c:v>-65.537701999999996</c:v>
                </c:pt>
                <c:pt idx="20757">
                  <c:v>-65.537701999999996</c:v>
                </c:pt>
                <c:pt idx="20758">
                  <c:v>-65.647986000000003</c:v>
                </c:pt>
                <c:pt idx="20759">
                  <c:v>-65.681274999999999</c:v>
                </c:pt>
                <c:pt idx="20760">
                  <c:v>-65.714391000000006</c:v>
                </c:pt>
                <c:pt idx="20761">
                  <c:v>-65.747262000000006</c:v>
                </c:pt>
                <c:pt idx="20762">
                  <c:v>-65.778975000000003</c:v>
                </c:pt>
                <c:pt idx="20763">
                  <c:v>-65.811487</c:v>
                </c:pt>
                <c:pt idx="20764">
                  <c:v>-65.843815000000006</c:v>
                </c:pt>
                <c:pt idx="20765">
                  <c:v>-65.843815000000006</c:v>
                </c:pt>
                <c:pt idx="20766">
                  <c:v>-65.949698999999995</c:v>
                </c:pt>
                <c:pt idx="20767">
                  <c:v>-65.980363999999994</c:v>
                </c:pt>
                <c:pt idx="20768">
                  <c:v>-66.011743999999993</c:v>
                </c:pt>
                <c:pt idx="20769">
                  <c:v>-66.042826000000005</c:v>
                </c:pt>
                <c:pt idx="20770">
                  <c:v>-66.073672000000002</c:v>
                </c:pt>
                <c:pt idx="20771">
                  <c:v>-66.104225</c:v>
                </c:pt>
                <c:pt idx="20772">
                  <c:v>-66.133656000000002</c:v>
                </c:pt>
                <c:pt idx="20773">
                  <c:v>-66.133656000000002</c:v>
                </c:pt>
                <c:pt idx="20774">
                  <c:v>-66.232493000000005</c:v>
                </c:pt>
                <c:pt idx="20775">
                  <c:v>-66.262114999999994</c:v>
                </c:pt>
                <c:pt idx="20776">
                  <c:v>-66.291511999999997</c:v>
                </c:pt>
                <c:pt idx="20777">
                  <c:v>-66.319890999999998</c:v>
                </c:pt>
                <c:pt idx="20778">
                  <c:v>-66.348954000000006</c:v>
                </c:pt>
                <c:pt idx="20779">
                  <c:v>-66.377919000000006</c:v>
                </c:pt>
                <c:pt idx="20780">
                  <c:v>-66.406777000000005</c:v>
                </c:pt>
                <c:pt idx="20781">
                  <c:v>-66.406777000000005</c:v>
                </c:pt>
                <c:pt idx="20782">
                  <c:v>-66.500819000000007</c:v>
                </c:pt>
                <c:pt idx="20783">
                  <c:v>-66.529645000000002</c:v>
                </c:pt>
                <c:pt idx="20784">
                  <c:v>-66.558531000000002</c:v>
                </c:pt>
                <c:pt idx="20785">
                  <c:v>-66.587552000000002</c:v>
                </c:pt>
                <c:pt idx="20786">
                  <c:v>-66.615821999999994</c:v>
                </c:pt>
                <c:pt idx="20787">
                  <c:v>-66.645163999999994</c:v>
                </c:pt>
                <c:pt idx="20788">
                  <c:v>-66.674678</c:v>
                </c:pt>
                <c:pt idx="20789">
                  <c:v>-66.674678</c:v>
                </c:pt>
                <c:pt idx="20790">
                  <c:v>-66.773554000000004</c:v>
                </c:pt>
                <c:pt idx="20791">
                  <c:v>-66.803669999999997</c:v>
                </c:pt>
                <c:pt idx="20792">
                  <c:v>-66.833696000000003</c:v>
                </c:pt>
                <c:pt idx="20793">
                  <c:v>-66.864266999999998</c:v>
                </c:pt>
                <c:pt idx="20794">
                  <c:v>-66.895059000000003</c:v>
                </c:pt>
                <c:pt idx="20795">
                  <c:v>-66.926029</c:v>
                </c:pt>
                <c:pt idx="20796">
                  <c:v>-66.956209000000001</c:v>
                </c:pt>
                <c:pt idx="20797">
                  <c:v>-66.956209000000001</c:v>
                </c:pt>
                <c:pt idx="20798">
                  <c:v>-67.063211999999993</c:v>
                </c:pt>
                <c:pt idx="20799">
                  <c:v>-67.093840999999998</c:v>
                </c:pt>
                <c:pt idx="20800">
                  <c:v>-67.125624000000002</c:v>
                </c:pt>
                <c:pt idx="20801">
                  <c:v>-67.157517999999996</c:v>
                </c:pt>
                <c:pt idx="20802">
                  <c:v>-67.189503000000002</c:v>
                </c:pt>
                <c:pt idx="20803">
                  <c:v>-67.221559999999997</c:v>
                </c:pt>
                <c:pt idx="20804">
                  <c:v>-67.252617000000001</c:v>
                </c:pt>
                <c:pt idx="20805">
                  <c:v>-67.252617000000001</c:v>
                </c:pt>
                <c:pt idx="20806">
                  <c:v>-67.363080999999994</c:v>
                </c:pt>
                <c:pt idx="20807">
                  <c:v>-67.393871000000004</c:v>
                </c:pt>
                <c:pt idx="20808">
                  <c:v>-67.425404</c:v>
                </c:pt>
                <c:pt idx="20809">
                  <c:v>-67.456563000000003</c:v>
                </c:pt>
                <c:pt idx="20810">
                  <c:v>-67.487273999999999</c:v>
                </c:pt>
                <c:pt idx="20811">
                  <c:v>-67.517471999999998</c:v>
                </c:pt>
                <c:pt idx="20812">
                  <c:v>-67.547135999999995</c:v>
                </c:pt>
                <c:pt idx="20813">
                  <c:v>-67.547135999999995</c:v>
                </c:pt>
                <c:pt idx="20814">
                  <c:v>-67.644451000000004</c:v>
                </c:pt>
                <c:pt idx="20815">
                  <c:v>-67.671166999999997</c:v>
                </c:pt>
                <c:pt idx="20816">
                  <c:v>-67.697993999999994</c:v>
                </c:pt>
                <c:pt idx="20817">
                  <c:v>-67.724059999999994</c:v>
                </c:pt>
                <c:pt idx="20818">
                  <c:v>-67.749364</c:v>
                </c:pt>
                <c:pt idx="20819">
                  <c:v>-67.773943000000003</c:v>
                </c:pt>
                <c:pt idx="20820">
                  <c:v>-67.797788999999995</c:v>
                </c:pt>
                <c:pt idx="20821">
                  <c:v>-67.797788999999995</c:v>
                </c:pt>
                <c:pt idx="20822">
                  <c:v>-67.872324000000006</c:v>
                </c:pt>
                <c:pt idx="20823">
                  <c:v>-67.893569999999997</c:v>
                </c:pt>
                <c:pt idx="20824">
                  <c:v>-67.914841999999993</c:v>
                </c:pt>
                <c:pt idx="20825">
                  <c:v>-67.935575</c:v>
                </c:pt>
                <c:pt idx="20826">
                  <c:v>-67.955834999999993</c:v>
                </c:pt>
                <c:pt idx="20827">
                  <c:v>-67.975646999999995</c:v>
                </c:pt>
                <c:pt idx="20828">
                  <c:v>-67.995053999999996</c:v>
                </c:pt>
                <c:pt idx="20829">
                  <c:v>-67.995053999999996</c:v>
                </c:pt>
                <c:pt idx="20830">
                  <c:v>-68.093424999999996</c:v>
                </c:pt>
                <c:pt idx="20831">
                  <c:v>-68.093424999999996</c:v>
                </c:pt>
                <c:pt idx="20832">
                  <c:v>-68.111509999999996</c:v>
                </c:pt>
                <c:pt idx="20833">
                  <c:v>-68.129559999999998</c:v>
                </c:pt>
                <c:pt idx="20834">
                  <c:v>-68.147495000000006</c:v>
                </c:pt>
                <c:pt idx="20835">
                  <c:v>-68.165397999999996</c:v>
                </c:pt>
                <c:pt idx="20836">
                  <c:v>-68.182901000000001</c:v>
                </c:pt>
                <c:pt idx="20837">
                  <c:v>-68.182901000000001</c:v>
                </c:pt>
                <c:pt idx="20838">
                  <c:v>-68.256970999999993</c:v>
                </c:pt>
                <c:pt idx="20839">
                  <c:v>-68.256970999999993</c:v>
                </c:pt>
                <c:pt idx="20840">
                  <c:v>-68.275557000000006</c:v>
                </c:pt>
                <c:pt idx="20841">
                  <c:v>-68.294255000000007</c:v>
                </c:pt>
                <c:pt idx="20842">
                  <c:v>-68.313316999999998</c:v>
                </c:pt>
                <c:pt idx="20843">
                  <c:v>-68.332578999999996</c:v>
                </c:pt>
                <c:pt idx="20844">
                  <c:v>-68.351513999999995</c:v>
                </c:pt>
                <c:pt idx="20845">
                  <c:v>-68.351513999999995</c:v>
                </c:pt>
                <c:pt idx="20846">
                  <c:v>-68.433341999999996</c:v>
                </c:pt>
                <c:pt idx="20847">
                  <c:v>-68.433341999999996</c:v>
                </c:pt>
                <c:pt idx="20848">
                  <c:v>-68.453332000000003</c:v>
                </c:pt>
                <c:pt idx="20849">
                  <c:v>-68.473376000000002</c:v>
                </c:pt>
                <c:pt idx="20850">
                  <c:v>-68.493487000000002</c:v>
                </c:pt>
                <c:pt idx="20851">
                  <c:v>-68.513070999999997</c:v>
                </c:pt>
                <c:pt idx="20852">
                  <c:v>-68.533206000000007</c:v>
                </c:pt>
                <c:pt idx="20853">
                  <c:v>-68.533206000000007</c:v>
                </c:pt>
                <c:pt idx="20854">
                  <c:v>-68.617265000000003</c:v>
                </c:pt>
                <c:pt idx="20855">
                  <c:v>-68.617265000000003</c:v>
                </c:pt>
                <c:pt idx="20856">
                  <c:v>-68.637251000000006</c:v>
                </c:pt>
                <c:pt idx="20857">
                  <c:v>-68.656614000000005</c:v>
                </c:pt>
                <c:pt idx="20858">
                  <c:v>-68.676432000000005</c:v>
                </c:pt>
                <c:pt idx="20859">
                  <c:v>-68.696155000000005</c:v>
                </c:pt>
                <c:pt idx="20860">
                  <c:v>-68.715784999999997</c:v>
                </c:pt>
                <c:pt idx="20861">
                  <c:v>-68.715784999999997</c:v>
                </c:pt>
                <c:pt idx="20862">
                  <c:v>-68.796623999999994</c:v>
                </c:pt>
                <c:pt idx="20863">
                  <c:v>-68.796623999999994</c:v>
                </c:pt>
                <c:pt idx="20864">
                  <c:v>-68.815967999999998</c:v>
                </c:pt>
                <c:pt idx="20865">
                  <c:v>-68.835280999999995</c:v>
                </c:pt>
                <c:pt idx="20866">
                  <c:v>-68.854579000000001</c:v>
                </c:pt>
                <c:pt idx="20867">
                  <c:v>-68.873874000000001</c:v>
                </c:pt>
                <c:pt idx="20868">
                  <c:v>-68.893174999999999</c:v>
                </c:pt>
                <c:pt idx="20869">
                  <c:v>-68.893174999999999</c:v>
                </c:pt>
                <c:pt idx="20870">
                  <c:v>-68.973697999999999</c:v>
                </c:pt>
                <c:pt idx="20871">
                  <c:v>-68.973697999999999</c:v>
                </c:pt>
                <c:pt idx="20872">
                  <c:v>-68.993134999999995</c:v>
                </c:pt>
                <c:pt idx="20873">
                  <c:v>-69.012472000000002</c:v>
                </c:pt>
                <c:pt idx="20874">
                  <c:v>-69.031537999999998</c:v>
                </c:pt>
                <c:pt idx="20875">
                  <c:v>-69.051264000000003</c:v>
                </c:pt>
                <c:pt idx="20876">
                  <c:v>-69.071098000000006</c:v>
                </c:pt>
                <c:pt idx="20877">
                  <c:v>-69.071098000000006</c:v>
                </c:pt>
                <c:pt idx="20878">
                  <c:v>-69.195757999999998</c:v>
                </c:pt>
                <c:pt idx="20879">
                  <c:v>-69.216161</c:v>
                </c:pt>
                <c:pt idx="20880">
                  <c:v>-69.236669000000006</c:v>
                </c:pt>
                <c:pt idx="20881">
                  <c:v>-69.257189999999994</c:v>
                </c:pt>
                <c:pt idx="20882">
                  <c:v>-69.257189999999994</c:v>
                </c:pt>
                <c:pt idx="20883">
                  <c:v>-69.257189999999994</c:v>
                </c:pt>
                <c:pt idx="20884">
                  <c:v>-69.308392999999995</c:v>
                </c:pt>
                <c:pt idx="20885">
                  <c:v>-69.308392999999995</c:v>
                </c:pt>
                <c:pt idx="20886">
                  <c:v>-69.384145000000004</c:v>
                </c:pt>
                <c:pt idx="20887">
                  <c:v>-69.403525999999999</c:v>
                </c:pt>
                <c:pt idx="20888">
                  <c:v>-69.423366999999999</c:v>
                </c:pt>
                <c:pt idx="20889">
                  <c:v>-69.442871999999994</c:v>
                </c:pt>
                <c:pt idx="20890">
                  <c:v>-69.442871999999994</c:v>
                </c:pt>
                <c:pt idx="20891">
                  <c:v>-69.442871999999994</c:v>
                </c:pt>
                <c:pt idx="20892">
                  <c:v>-69.491410999999999</c:v>
                </c:pt>
                <c:pt idx="20893">
                  <c:v>-69.491410999999999</c:v>
                </c:pt>
                <c:pt idx="20894">
                  <c:v>-69.563174000000004</c:v>
                </c:pt>
                <c:pt idx="20895">
                  <c:v>-69.582083999999995</c:v>
                </c:pt>
                <c:pt idx="20896">
                  <c:v>-69.600945999999993</c:v>
                </c:pt>
                <c:pt idx="20897">
                  <c:v>-69.619091999999995</c:v>
                </c:pt>
                <c:pt idx="20898">
                  <c:v>-69.619091999999995</c:v>
                </c:pt>
                <c:pt idx="20899">
                  <c:v>-69.619091999999995</c:v>
                </c:pt>
                <c:pt idx="20900">
                  <c:v>-69.665854999999993</c:v>
                </c:pt>
                <c:pt idx="20901">
                  <c:v>-69.665854999999993</c:v>
                </c:pt>
                <c:pt idx="20902">
                  <c:v>-69.737616000000003</c:v>
                </c:pt>
                <c:pt idx="20903">
                  <c:v>-69.757108000000002</c:v>
                </c:pt>
                <c:pt idx="20904">
                  <c:v>-69.776752000000002</c:v>
                </c:pt>
                <c:pt idx="20905">
                  <c:v>-69.796550999999994</c:v>
                </c:pt>
                <c:pt idx="20906">
                  <c:v>-69.796550999999994</c:v>
                </c:pt>
                <c:pt idx="20907">
                  <c:v>-69.796550999999994</c:v>
                </c:pt>
                <c:pt idx="20908">
                  <c:v>-69.847004999999996</c:v>
                </c:pt>
                <c:pt idx="20909">
                  <c:v>-69.847004999999996</c:v>
                </c:pt>
                <c:pt idx="20910">
                  <c:v>-69.923016000000004</c:v>
                </c:pt>
                <c:pt idx="20911">
                  <c:v>-69.943055000000001</c:v>
                </c:pt>
                <c:pt idx="20912">
                  <c:v>-69.963815999999994</c:v>
                </c:pt>
                <c:pt idx="20913">
                  <c:v>-69.984656999999999</c:v>
                </c:pt>
                <c:pt idx="20914">
                  <c:v>-69.984656999999999</c:v>
                </c:pt>
                <c:pt idx="20915">
                  <c:v>-69.984656999999999</c:v>
                </c:pt>
                <c:pt idx="20916">
                  <c:v>-70.038816999999995</c:v>
                </c:pt>
                <c:pt idx="20917">
                  <c:v>-70.038816999999995</c:v>
                </c:pt>
                <c:pt idx="20918">
                  <c:v>-70.116577000000007</c:v>
                </c:pt>
                <c:pt idx="20919">
                  <c:v>-70.137465000000006</c:v>
                </c:pt>
                <c:pt idx="20920">
                  <c:v>-70.157617000000002</c:v>
                </c:pt>
                <c:pt idx="20921">
                  <c:v>-70.178267000000005</c:v>
                </c:pt>
                <c:pt idx="20922">
                  <c:v>-70.178267000000005</c:v>
                </c:pt>
                <c:pt idx="20923">
                  <c:v>-70.178267000000005</c:v>
                </c:pt>
                <c:pt idx="20924">
                  <c:v>-70.178267000000005</c:v>
                </c:pt>
                <c:pt idx="20925">
                  <c:v>-70.231369999999998</c:v>
                </c:pt>
                <c:pt idx="20926">
                  <c:v>-70.265754999999999</c:v>
                </c:pt>
                <c:pt idx="20927">
                  <c:v>-70.285067999999995</c:v>
                </c:pt>
                <c:pt idx="20928">
                  <c:v>-70.303837000000001</c:v>
                </c:pt>
                <c:pt idx="20929">
                  <c:v>-70.321982000000006</c:v>
                </c:pt>
                <c:pt idx="20930">
                  <c:v>-70.339506</c:v>
                </c:pt>
                <c:pt idx="20931">
                  <c:v>-70.355924000000002</c:v>
                </c:pt>
                <c:pt idx="20932">
                  <c:v>-70.355924000000002</c:v>
                </c:pt>
                <c:pt idx="20933">
                  <c:v>-70.355924000000002</c:v>
                </c:pt>
                <c:pt idx="20934">
                  <c:v>-70.422400999999994</c:v>
                </c:pt>
                <c:pt idx="20935">
                  <c:v>-70.436931999999999</c:v>
                </c:pt>
                <c:pt idx="20936">
                  <c:v>-70.450923000000003</c:v>
                </c:pt>
                <c:pt idx="20937">
                  <c:v>-70.464456999999996</c:v>
                </c:pt>
                <c:pt idx="20938">
                  <c:v>-70.477577999999994</c:v>
                </c:pt>
                <c:pt idx="20939">
                  <c:v>-70.490330999999998</c:v>
                </c:pt>
                <c:pt idx="20940">
                  <c:v>-70.490330999999998</c:v>
                </c:pt>
                <c:pt idx="20941">
                  <c:v>-70.490330999999998</c:v>
                </c:pt>
                <c:pt idx="20942">
                  <c:v>-70.538608999999994</c:v>
                </c:pt>
                <c:pt idx="20943">
                  <c:v>-70.550252999999998</c:v>
                </c:pt>
                <c:pt idx="20944">
                  <c:v>-70.561785999999998</c:v>
                </c:pt>
                <c:pt idx="20945">
                  <c:v>-70.573263999999995</c:v>
                </c:pt>
                <c:pt idx="20946">
                  <c:v>-70.584698000000003</c:v>
                </c:pt>
                <c:pt idx="20947">
                  <c:v>-70.596182999999996</c:v>
                </c:pt>
                <c:pt idx="20948">
                  <c:v>-70.596182999999996</c:v>
                </c:pt>
                <c:pt idx="20949">
                  <c:v>-70.596182999999996</c:v>
                </c:pt>
                <c:pt idx="20950">
                  <c:v>-70.641827000000006</c:v>
                </c:pt>
                <c:pt idx="20951">
                  <c:v>-70.653797999999995</c:v>
                </c:pt>
                <c:pt idx="20952">
                  <c:v>-70.665954999999997</c:v>
                </c:pt>
                <c:pt idx="20953">
                  <c:v>-70.678303</c:v>
                </c:pt>
                <c:pt idx="20954">
                  <c:v>-70.690839999999994</c:v>
                </c:pt>
                <c:pt idx="20955">
                  <c:v>-70.703214000000003</c:v>
                </c:pt>
                <c:pt idx="20956">
                  <c:v>-70.703214000000003</c:v>
                </c:pt>
                <c:pt idx="20957">
                  <c:v>-70.703214000000003</c:v>
                </c:pt>
                <c:pt idx="20958">
                  <c:v>-70.769931</c:v>
                </c:pt>
                <c:pt idx="20959">
                  <c:v>-70.783204999999995</c:v>
                </c:pt>
                <c:pt idx="20960">
                  <c:v>-70.796569000000005</c:v>
                </c:pt>
                <c:pt idx="20961">
                  <c:v>-70.809993000000006</c:v>
                </c:pt>
                <c:pt idx="20962">
                  <c:v>-70.823442</c:v>
                </c:pt>
                <c:pt idx="20963">
                  <c:v>-70.836529999999996</c:v>
                </c:pt>
                <c:pt idx="20964">
                  <c:v>-70.836529999999996</c:v>
                </c:pt>
                <c:pt idx="20965">
                  <c:v>-70.836529999999996</c:v>
                </c:pt>
                <c:pt idx="20966">
                  <c:v>-70.891593</c:v>
                </c:pt>
                <c:pt idx="20967">
                  <c:v>-70.904711000000006</c:v>
                </c:pt>
                <c:pt idx="20968">
                  <c:v>-70.917702000000006</c:v>
                </c:pt>
                <c:pt idx="20969">
                  <c:v>-70.930583999999996</c:v>
                </c:pt>
                <c:pt idx="20970">
                  <c:v>-70.943319000000002</c:v>
                </c:pt>
                <c:pt idx="20971">
                  <c:v>-70.955579</c:v>
                </c:pt>
                <c:pt idx="20972">
                  <c:v>-70.955579</c:v>
                </c:pt>
                <c:pt idx="20973">
                  <c:v>-70.955579</c:v>
                </c:pt>
                <c:pt idx="20974">
                  <c:v>-71.005764999999997</c:v>
                </c:pt>
                <c:pt idx="20975">
                  <c:v>-71.017671000000007</c:v>
                </c:pt>
                <c:pt idx="20976">
                  <c:v>-71.029202999999995</c:v>
                </c:pt>
                <c:pt idx="20977">
                  <c:v>-71.040825999999996</c:v>
                </c:pt>
                <c:pt idx="20978">
                  <c:v>-71.052143000000001</c:v>
                </c:pt>
                <c:pt idx="20979">
                  <c:v>-71.063197000000002</c:v>
                </c:pt>
                <c:pt idx="20980">
                  <c:v>-71.063197000000002</c:v>
                </c:pt>
                <c:pt idx="20981">
                  <c:v>-71.063197000000002</c:v>
                </c:pt>
                <c:pt idx="20982">
                  <c:v>-71.106603000000007</c:v>
                </c:pt>
                <c:pt idx="20983">
                  <c:v>-71.116787000000002</c:v>
                </c:pt>
                <c:pt idx="20984">
                  <c:v>-71.126885000000001</c:v>
                </c:pt>
                <c:pt idx="20985">
                  <c:v>-71.136639000000002</c:v>
                </c:pt>
                <c:pt idx="20986">
                  <c:v>-71.146015000000006</c:v>
                </c:pt>
                <c:pt idx="20987">
                  <c:v>-71.154917999999995</c:v>
                </c:pt>
                <c:pt idx="20988">
                  <c:v>-71.154917999999995</c:v>
                </c:pt>
                <c:pt idx="20989">
                  <c:v>-71.154917999999995</c:v>
                </c:pt>
                <c:pt idx="20990">
                  <c:v>-71.185378999999998</c:v>
                </c:pt>
                <c:pt idx="20991">
                  <c:v>-71.192586000000006</c:v>
                </c:pt>
                <c:pt idx="20992">
                  <c:v>-71.199393000000001</c:v>
                </c:pt>
                <c:pt idx="20993">
                  <c:v>-71.205862999999994</c:v>
                </c:pt>
                <c:pt idx="20994">
                  <c:v>-71.211950999999999</c:v>
                </c:pt>
                <c:pt idx="20995">
                  <c:v>-71.217719000000002</c:v>
                </c:pt>
                <c:pt idx="20996">
                  <c:v>-71.217719000000002</c:v>
                </c:pt>
                <c:pt idx="20997">
                  <c:v>-71.217719000000002</c:v>
                </c:pt>
                <c:pt idx="20998">
                  <c:v>-71.233272999999997</c:v>
                </c:pt>
                <c:pt idx="20999">
                  <c:v>-71.238052999999994</c:v>
                </c:pt>
                <c:pt idx="21000">
                  <c:v>-71.242666</c:v>
                </c:pt>
                <c:pt idx="21001">
                  <c:v>-71.247128000000004</c:v>
                </c:pt>
                <c:pt idx="21002">
                  <c:v>-71.251514999999998</c:v>
                </c:pt>
                <c:pt idx="21003">
                  <c:v>-71.255836000000002</c:v>
                </c:pt>
                <c:pt idx="21004">
                  <c:v>-71.255836000000002</c:v>
                </c:pt>
                <c:pt idx="21005">
                  <c:v>-71.255836000000002</c:v>
                </c:pt>
                <c:pt idx="21006">
                  <c:v>-71.274979000000002</c:v>
                </c:pt>
                <c:pt idx="21007">
                  <c:v>-71.279420999999999</c:v>
                </c:pt>
                <c:pt idx="21008">
                  <c:v>-71.283906999999999</c:v>
                </c:pt>
                <c:pt idx="21009">
                  <c:v>-71.288477999999998</c:v>
                </c:pt>
                <c:pt idx="21010">
                  <c:v>-71.288477999999998</c:v>
                </c:pt>
                <c:pt idx="21011">
                  <c:v>-71.288477999999998</c:v>
                </c:pt>
                <c:pt idx="21012">
                  <c:v>-71.291245000000004</c:v>
                </c:pt>
                <c:pt idx="21013">
                  <c:v>-71.291245000000004</c:v>
                </c:pt>
                <c:pt idx="21014">
                  <c:v>-71.311640999999995</c:v>
                </c:pt>
                <c:pt idx="21015">
                  <c:v>-71.317155</c:v>
                </c:pt>
                <c:pt idx="21016">
                  <c:v>-71.322906000000003</c:v>
                </c:pt>
                <c:pt idx="21017">
                  <c:v>-71.328900000000004</c:v>
                </c:pt>
                <c:pt idx="21018">
                  <c:v>-71.328900000000004</c:v>
                </c:pt>
                <c:pt idx="21019">
                  <c:v>-71.328900000000004</c:v>
                </c:pt>
                <c:pt idx="21020">
                  <c:v>-71.337019999999995</c:v>
                </c:pt>
                <c:pt idx="21021">
                  <c:v>-71.337019999999995</c:v>
                </c:pt>
                <c:pt idx="21022">
                  <c:v>-71.364519999999999</c:v>
                </c:pt>
                <c:pt idx="21023">
                  <c:v>-71.372176999999994</c:v>
                </c:pt>
                <c:pt idx="21024">
                  <c:v>-71.379951000000005</c:v>
                </c:pt>
                <c:pt idx="21025">
                  <c:v>-71.388040000000004</c:v>
                </c:pt>
                <c:pt idx="21026">
                  <c:v>-71.388040000000004</c:v>
                </c:pt>
                <c:pt idx="21027">
                  <c:v>-71.388040000000004</c:v>
                </c:pt>
                <c:pt idx="21028">
                  <c:v>-71.402896999999996</c:v>
                </c:pt>
                <c:pt idx="21029">
                  <c:v>-71.402896999999996</c:v>
                </c:pt>
                <c:pt idx="21030">
                  <c:v>-71.436164000000005</c:v>
                </c:pt>
                <c:pt idx="21031">
                  <c:v>-71.445071999999996</c:v>
                </c:pt>
                <c:pt idx="21032">
                  <c:v>-71.453917000000004</c:v>
                </c:pt>
                <c:pt idx="21033">
                  <c:v>-71.462891999999997</c:v>
                </c:pt>
                <c:pt idx="21034">
                  <c:v>-71.462891999999997</c:v>
                </c:pt>
                <c:pt idx="21035">
                  <c:v>-71.462891999999997</c:v>
                </c:pt>
                <c:pt idx="21036">
                  <c:v>-71.479986999999994</c:v>
                </c:pt>
                <c:pt idx="21037">
                  <c:v>-71.479986999999994</c:v>
                </c:pt>
                <c:pt idx="21038">
                  <c:v>-71.514090999999993</c:v>
                </c:pt>
                <c:pt idx="21039">
                  <c:v>-71.522983999999994</c:v>
                </c:pt>
                <c:pt idx="21040">
                  <c:v>-71.531651999999994</c:v>
                </c:pt>
                <c:pt idx="21041">
                  <c:v>-71.540294000000003</c:v>
                </c:pt>
                <c:pt idx="21042">
                  <c:v>-71.540294000000003</c:v>
                </c:pt>
                <c:pt idx="21043">
                  <c:v>-71.556979999999996</c:v>
                </c:pt>
                <c:pt idx="21044">
                  <c:v>-71.556979999999996</c:v>
                </c:pt>
                <c:pt idx="21045">
                  <c:v>-71.556979999999996</c:v>
                </c:pt>
                <c:pt idx="21046">
                  <c:v>-71.590753000000007</c:v>
                </c:pt>
                <c:pt idx="21047">
                  <c:v>-71.599825999999993</c:v>
                </c:pt>
                <c:pt idx="21048">
                  <c:v>-71.608908</c:v>
                </c:pt>
                <c:pt idx="21049">
                  <c:v>-71.618227000000005</c:v>
                </c:pt>
                <c:pt idx="21050">
                  <c:v>-71.618227000000005</c:v>
                </c:pt>
                <c:pt idx="21051">
                  <c:v>-71.638300000000001</c:v>
                </c:pt>
                <c:pt idx="21052">
                  <c:v>-71.638300000000001</c:v>
                </c:pt>
                <c:pt idx="21053">
                  <c:v>-71.638300000000001</c:v>
                </c:pt>
                <c:pt idx="21054">
                  <c:v>-71.677611999999996</c:v>
                </c:pt>
                <c:pt idx="21055">
                  <c:v>-71.688378</c:v>
                </c:pt>
                <c:pt idx="21056">
                  <c:v>-71.699675999999997</c:v>
                </c:pt>
                <c:pt idx="21057">
                  <c:v>-71.710930000000005</c:v>
                </c:pt>
                <c:pt idx="21058">
                  <c:v>-71.710930000000005</c:v>
                </c:pt>
                <c:pt idx="21059">
                  <c:v>-71.738264000000001</c:v>
                </c:pt>
                <c:pt idx="21060">
                  <c:v>-71.738264000000001</c:v>
                </c:pt>
                <c:pt idx="21061">
                  <c:v>-71.738264000000001</c:v>
                </c:pt>
                <c:pt idx="21062">
                  <c:v>-71.784278999999998</c:v>
                </c:pt>
                <c:pt idx="21063">
                  <c:v>-71.79665</c:v>
                </c:pt>
                <c:pt idx="21064">
                  <c:v>-71.809179</c:v>
                </c:pt>
                <c:pt idx="21065">
                  <c:v>-71.822221999999996</c:v>
                </c:pt>
                <c:pt idx="21066">
                  <c:v>-71.822221999999996</c:v>
                </c:pt>
                <c:pt idx="21067">
                  <c:v>-71.854545000000002</c:v>
                </c:pt>
                <c:pt idx="21068">
                  <c:v>-71.854545000000002</c:v>
                </c:pt>
                <c:pt idx="21069">
                  <c:v>-71.854545000000002</c:v>
                </c:pt>
                <c:pt idx="21070">
                  <c:v>-71.904508000000007</c:v>
                </c:pt>
                <c:pt idx="21071">
                  <c:v>-71.918079000000006</c:v>
                </c:pt>
                <c:pt idx="21072">
                  <c:v>-71.931719000000001</c:v>
                </c:pt>
                <c:pt idx="21073">
                  <c:v>-71.945154000000002</c:v>
                </c:pt>
                <c:pt idx="21074">
                  <c:v>-71.945154000000002</c:v>
                </c:pt>
                <c:pt idx="21075">
                  <c:v>-71.945154000000002</c:v>
                </c:pt>
                <c:pt idx="21076">
                  <c:v>-71.980108000000001</c:v>
                </c:pt>
                <c:pt idx="21077">
                  <c:v>-71.980108000000001</c:v>
                </c:pt>
                <c:pt idx="21078">
                  <c:v>-72.004400000000004</c:v>
                </c:pt>
                <c:pt idx="21079">
                  <c:v>-72.018099000000007</c:v>
                </c:pt>
                <c:pt idx="21080">
                  <c:v>-72.031869999999998</c:v>
                </c:pt>
                <c:pt idx="21081">
                  <c:v>-72.046289999999999</c:v>
                </c:pt>
                <c:pt idx="21082">
                  <c:v>-72.060210999999995</c:v>
                </c:pt>
                <c:pt idx="21083">
                  <c:v>-72.074641999999997</c:v>
                </c:pt>
                <c:pt idx="21084">
                  <c:v>-72.074641999999997</c:v>
                </c:pt>
                <c:pt idx="21085">
                  <c:v>-72.074641999999997</c:v>
                </c:pt>
                <c:pt idx="21086">
                  <c:v>-72.132330999999994</c:v>
                </c:pt>
                <c:pt idx="21087">
                  <c:v>-72.142257999999998</c:v>
                </c:pt>
                <c:pt idx="21088">
                  <c:v>-72.155829999999995</c:v>
                </c:pt>
                <c:pt idx="21089">
                  <c:v>-72.170546000000002</c:v>
                </c:pt>
                <c:pt idx="21090">
                  <c:v>-72.184909000000005</c:v>
                </c:pt>
                <c:pt idx="21091">
                  <c:v>-72.199546999999995</c:v>
                </c:pt>
                <c:pt idx="21092">
                  <c:v>-72.214644000000007</c:v>
                </c:pt>
                <c:pt idx="21093">
                  <c:v>-72.229425000000006</c:v>
                </c:pt>
                <c:pt idx="21094">
                  <c:v>-72.269597000000005</c:v>
                </c:pt>
                <c:pt idx="21095">
                  <c:v>-72.269597000000005</c:v>
                </c:pt>
                <c:pt idx="21096">
                  <c:v>-72.297010999999998</c:v>
                </c:pt>
                <c:pt idx="21097">
                  <c:v>-72.312658999999996</c:v>
                </c:pt>
                <c:pt idx="21098">
                  <c:v>-72.328834999999998</c:v>
                </c:pt>
                <c:pt idx="21099">
                  <c:v>-72.344645999999997</c:v>
                </c:pt>
                <c:pt idx="21100">
                  <c:v>-72.360608999999997</c:v>
                </c:pt>
                <c:pt idx="21101">
                  <c:v>-72.377262000000002</c:v>
                </c:pt>
                <c:pt idx="21102">
                  <c:v>-72.422310999999993</c:v>
                </c:pt>
                <c:pt idx="21103">
                  <c:v>-72.422310999999993</c:v>
                </c:pt>
                <c:pt idx="21104">
                  <c:v>-72.450990000000004</c:v>
                </c:pt>
                <c:pt idx="21105">
                  <c:v>-72.467968999999997</c:v>
                </c:pt>
                <c:pt idx="21106">
                  <c:v>-72.484581000000006</c:v>
                </c:pt>
                <c:pt idx="21107">
                  <c:v>-72.500979000000001</c:v>
                </c:pt>
                <c:pt idx="21108">
                  <c:v>-72.517888999999997</c:v>
                </c:pt>
                <c:pt idx="21109">
                  <c:v>-72.534127999999995</c:v>
                </c:pt>
                <c:pt idx="21110">
                  <c:v>-72.607072000000002</c:v>
                </c:pt>
                <c:pt idx="21111">
                  <c:v>-72.607072000000002</c:v>
                </c:pt>
                <c:pt idx="21112">
                  <c:v>-72.631795999999994</c:v>
                </c:pt>
                <c:pt idx="21113">
                  <c:v>-72.647504999999995</c:v>
                </c:pt>
                <c:pt idx="21114">
                  <c:v>-72.662923000000006</c:v>
                </c:pt>
                <c:pt idx="21115">
                  <c:v>-72.677661000000001</c:v>
                </c:pt>
                <c:pt idx="21116">
                  <c:v>-72.692379000000003</c:v>
                </c:pt>
                <c:pt idx="21117">
                  <c:v>-72.706744</c:v>
                </c:pt>
                <c:pt idx="21118">
                  <c:v>-72.810517000000004</c:v>
                </c:pt>
                <c:pt idx="21119">
                  <c:v>-72.823235999999994</c:v>
                </c:pt>
                <c:pt idx="21120">
                  <c:v>-72.836539999999999</c:v>
                </c:pt>
                <c:pt idx="21121">
                  <c:v>-72.849532999999994</c:v>
                </c:pt>
                <c:pt idx="21122">
                  <c:v>-72.862094999999997</c:v>
                </c:pt>
                <c:pt idx="21123">
                  <c:v>-72.874511999999996</c:v>
                </c:pt>
                <c:pt idx="21124">
                  <c:v>-72.886706000000004</c:v>
                </c:pt>
                <c:pt idx="21125">
                  <c:v>-72.898295000000005</c:v>
                </c:pt>
                <c:pt idx="21126">
                  <c:v>-72.928456999999995</c:v>
                </c:pt>
                <c:pt idx="21127">
                  <c:v>-72.937207999999998</c:v>
                </c:pt>
                <c:pt idx="21128">
                  <c:v>-72.948521</c:v>
                </c:pt>
                <c:pt idx="21129">
                  <c:v>-72.959603000000001</c:v>
                </c:pt>
                <c:pt idx="21130">
                  <c:v>-72.970440999999994</c:v>
                </c:pt>
                <c:pt idx="21131">
                  <c:v>-72.980761999999999</c:v>
                </c:pt>
                <c:pt idx="21132">
                  <c:v>-72.991129000000001</c:v>
                </c:pt>
                <c:pt idx="21133">
                  <c:v>-73.001140000000007</c:v>
                </c:pt>
                <c:pt idx="21134">
                  <c:v>-73.050753</c:v>
                </c:pt>
                <c:pt idx="21135">
                  <c:v>-73.050753</c:v>
                </c:pt>
                <c:pt idx="21136">
                  <c:v>-73.059659999999994</c:v>
                </c:pt>
                <c:pt idx="21137">
                  <c:v>-73.068438</c:v>
                </c:pt>
                <c:pt idx="21138">
                  <c:v>-73.076813999999999</c:v>
                </c:pt>
                <c:pt idx="21139">
                  <c:v>-73.085063000000005</c:v>
                </c:pt>
                <c:pt idx="21140">
                  <c:v>-73.085063000000005</c:v>
                </c:pt>
                <c:pt idx="21141">
                  <c:v>-73.103448999999998</c:v>
                </c:pt>
                <c:pt idx="21142">
                  <c:v>-73.125478999999999</c:v>
                </c:pt>
                <c:pt idx="21143">
                  <c:v>-73.125478999999999</c:v>
                </c:pt>
                <c:pt idx="21144">
                  <c:v>-73.132941000000002</c:v>
                </c:pt>
                <c:pt idx="21145">
                  <c:v>-73.140006999999997</c:v>
                </c:pt>
                <c:pt idx="21146">
                  <c:v>-73.146970999999994</c:v>
                </c:pt>
                <c:pt idx="21147">
                  <c:v>-73.153661</c:v>
                </c:pt>
                <c:pt idx="21148">
                  <c:v>-73.153661</c:v>
                </c:pt>
                <c:pt idx="21149">
                  <c:v>-73.166494</c:v>
                </c:pt>
                <c:pt idx="21150">
                  <c:v>-73.182167000000007</c:v>
                </c:pt>
                <c:pt idx="21151">
                  <c:v>-73.182167000000007</c:v>
                </c:pt>
                <c:pt idx="21152">
                  <c:v>-73.186663999999993</c:v>
                </c:pt>
                <c:pt idx="21153">
                  <c:v>-73.190556000000001</c:v>
                </c:pt>
                <c:pt idx="21154">
                  <c:v>-73.193832999999998</c:v>
                </c:pt>
                <c:pt idx="21155">
                  <c:v>-73.196489999999997</c:v>
                </c:pt>
                <c:pt idx="21156">
                  <c:v>-73.196489999999997</c:v>
                </c:pt>
                <c:pt idx="21157">
                  <c:v>-73.195048999999997</c:v>
                </c:pt>
                <c:pt idx="21158">
                  <c:v>-73.198612999999995</c:v>
                </c:pt>
                <c:pt idx="21159">
                  <c:v>-73.198612999999995</c:v>
                </c:pt>
                <c:pt idx="21160">
                  <c:v>-73.198623999999995</c:v>
                </c:pt>
                <c:pt idx="21161">
                  <c:v>-73.197971999999993</c:v>
                </c:pt>
                <c:pt idx="21162">
                  <c:v>-73.197057999999998</c:v>
                </c:pt>
                <c:pt idx="21163">
                  <c:v>-73.195657999999995</c:v>
                </c:pt>
                <c:pt idx="21164">
                  <c:v>-73.195657999999995</c:v>
                </c:pt>
                <c:pt idx="21165">
                  <c:v>-73.182171999999994</c:v>
                </c:pt>
                <c:pt idx="21166">
                  <c:v>-73.178490999999994</c:v>
                </c:pt>
                <c:pt idx="21167">
                  <c:v>-73.178490999999994</c:v>
                </c:pt>
                <c:pt idx="21168">
                  <c:v>-73.176548999999994</c:v>
                </c:pt>
                <c:pt idx="21169">
                  <c:v>-73.174530000000004</c:v>
                </c:pt>
                <c:pt idx="21170">
                  <c:v>-73.172908000000007</c:v>
                </c:pt>
                <c:pt idx="21171">
                  <c:v>-73.171256999999997</c:v>
                </c:pt>
                <c:pt idx="21172">
                  <c:v>-73.171256999999997</c:v>
                </c:pt>
                <c:pt idx="21173">
                  <c:v>-73.158643999999995</c:v>
                </c:pt>
                <c:pt idx="21174">
                  <c:v>-73.158440999999996</c:v>
                </c:pt>
                <c:pt idx="21175">
                  <c:v>-73.158440999999996</c:v>
                </c:pt>
                <c:pt idx="21176">
                  <c:v>-73.158485999999996</c:v>
                </c:pt>
                <c:pt idx="21177">
                  <c:v>-73.158917000000002</c:v>
                </c:pt>
                <c:pt idx="21178">
                  <c:v>-73.159739999999999</c:v>
                </c:pt>
                <c:pt idx="21179">
                  <c:v>-73.160953000000006</c:v>
                </c:pt>
                <c:pt idx="21180">
                  <c:v>-73.160953000000006</c:v>
                </c:pt>
                <c:pt idx="21181">
                  <c:v>-73.160953000000006</c:v>
                </c:pt>
                <c:pt idx="21182">
                  <c:v>-73.157842000000002</c:v>
                </c:pt>
                <c:pt idx="21183">
                  <c:v>-73.160493000000002</c:v>
                </c:pt>
                <c:pt idx="21184">
                  <c:v>-73.162809999999993</c:v>
                </c:pt>
                <c:pt idx="21185">
                  <c:v>-73.165513000000004</c:v>
                </c:pt>
                <c:pt idx="21186">
                  <c:v>-73.168502000000004</c:v>
                </c:pt>
                <c:pt idx="21187">
                  <c:v>-73.171807000000001</c:v>
                </c:pt>
                <c:pt idx="21188">
                  <c:v>-73.175411999999994</c:v>
                </c:pt>
                <c:pt idx="21189">
                  <c:v>-73.179288999999997</c:v>
                </c:pt>
                <c:pt idx="21190">
                  <c:v>-73.184824000000006</c:v>
                </c:pt>
                <c:pt idx="21191">
                  <c:v>-73.188918000000001</c:v>
                </c:pt>
                <c:pt idx="21192">
                  <c:v>-73.193500999999998</c:v>
                </c:pt>
                <c:pt idx="21193">
                  <c:v>-73.198317000000003</c:v>
                </c:pt>
                <c:pt idx="21194">
                  <c:v>-73.203440999999998</c:v>
                </c:pt>
                <c:pt idx="21195">
                  <c:v>-73.208725999999999</c:v>
                </c:pt>
                <c:pt idx="21196">
                  <c:v>-73.214361999999994</c:v>
                </c:pt>
                <c:pt idx="21197">
                  <c:v>-73.220088000000004</c:v>
                </c:pt>
                <c:pt idx="21198">
                  <c:v>-73.231943000000001</c:v>
                </c:pt>
                <c:pt idx="21199">
                  <c:v>-73.237115000000003</c:v>
                </c:pt>
                <c:pt idx="21200">
                  <c:v>-73.243539999999996</c:v>
                </c:pt>
                <c:pt idx="21201">
                  <c:v>-73.249994999999998</c:v>
                </c:pt>
                <c:pt idx="21202">
                  <c:v>-73.256742000000003</c:v>
                </c:pt>
                <c:pt idx="21203">
                  <c:v>-73.263491999999999</c:v>
                </c:pt>
                <c:pt idx="21204">
                  <c:v>-73.270460999999997</c:v>
                </c:pt>
                <c:pt idx="21205">
                  <c:v>-73.277528000000004</c:v>
                </c:pt>
                <c:pt idx="21206">
                  <c:v>-73.293447</c:v>
                </c:pt>
                <c:pt idx="21207">
                  <c:v>-73.299070999999998</c:v>
                </c:pt>
                <c:pt idx="21208">
                  <c:v>-73.306346000000005</c:v>
                </c:pt>
                <c:pt idx="21209">
                  <c:v>-73.313507000000001</c:v>
                </c:pt>
                <c:pt idx="21210">
                  <c:v>-73.320877999999993</c:v>
                </c:pt>
                <c:pt idx="21211">
                  <c:v>-73.328271999999998</c:v>
                </c:pt>
                <c:pt idx="21212">
                  <c:v>-73.335684000000001</c:v>
                </c:pt>
                <c:pt idx="21213">
                  <c:v>-73.343120999999996</c:v>
                </c:pt>
                <c:pt idx="21214">
                  <c:v>-73.372945999999999</c:v>
                </c:pt>
                <c:pt idx="21215">
                  <c:v>-73.378551999999999</c:v>
                </c:pt>
                <c:pt idx="21216">
                  <c:v>-73.385076999999995</c:v>
                </c:pt>
                <c:pt idx="21217">
                  <c:v>-73.392470000000003</c:v>
                </c:pt>
                <c:pt idx="21218">
                  <c:v>-73.399961000000005</c:v>
                </c:pt>
                <c:pt idx="21219">
                  <c:v>-73.407500999999996</c:v>
                </c:pt>
                <c:pt idx="21220">
                  <c:v>-73.415115999999998</c:v>
                </c:pt>
                <c:pt idx="21221">
                  <c:v>-73.422842000000003</c:v>
                </c:pt>
                <c:pt idx="21222">
                  <c:v>-73.442249000000004</c:v>
                </c:pt>
                <c:pt idx="21223">
                  <c:v>-73.448081999999999</c:v>
                </c:pt>
                <c:pt idx="21224">
                  <c:v>-73.455427999999998</c:v>
                </c:pt>
                <c:pt idx="21225">
                  <c:v>-73.463932999999997</c:v>
                </c:pt>
                <c:pt idx="21226">
                  <c:v>-73.472770999999995</c:v>
                </c:pt>
                <c:pt idx="21227">
                  <c:v>-73.481983999999997</c:v>
                </c:pt>
                <c:pt idx="21228">
                  <c:v>-73.491315</c:v>
                </c:pt>
                <c:pt idx="21229">
                  <c:v>-73.501352999999995</c:v>
                </c:pt>
                <c:pt idx="21230">
                  <c:v>-73.528515999999996</c:v>
                </c:pt>
                <c:pt idx="21231">
                  <c:v>-73.536627999999993</c:v>
                </c:pt>
                <c:pt idx="21232">
                  <c:v>-73.547938000000002</c:v>
                </c:pt>
                <c:pt idx="21233">
                  <c:v>-73.571757000000005</c:v>
                </c:pt>
                <c:pt idx="21234">
                  <c:v>-73.584387000000007</c:v>
                </c:pt>
                <c:pt idx="21235">
                  <c:v>-73.584387000000007</c:v>
                </c:pt>
                <c:pt idx="21236">
                  <c:v>-73.596988999999994</c:v>
                </c:pt>
                <c:pt idx="21237">
                  <c:v>-73.610433999999998</c:v>
                </c:pt>
                <c:pt idx="21238">
                  <c:v>-73.649019999999993</c:v>
                </c:pt>
                <c:pt idx="21239">
                  <c:v>-73.659155999999996</c:v>
                </c:pt>
                <c:pt idx="21240">
                  <c:v>-73.673590000000004</c:v>
                </c:pt>
                <c:pt idx="21241">
                  <c:v>-73.688297000000006</c:v>
                </c:pt>
                <c:pt idx="21242">
                  <c:v>-73.703243000000001</c:v>
                </c:pt>
                <c:pt idx="21243">
                  <c:v>-73.733170000000001</c:v>
                </c:pt>
                <c:pt idx="21244">
                  <c:v>-73.748399000000006</c:v>
                </c:pt>
                <c:pt idx="21245">
                  <c:v>-73.748399000000006</c:v>
                </c:pt>
                <c:pt idx="21246">
                  <c:v>-73.793150999999995</c:v>
                </c:pt>
                <c:pt idx="21247">
                  <c:v>-73.804063999999997</c:v>
                </c:pt>
                <c:pt idx="21248">
                  <c:v>-73.834540000000004</c:v>
                </c:pt>
                <c:pt idx="21249">
                  <c:v>-73.849011000000004</c:v>
                </c:pt>
                <c:pt idx="21250">
                  <c:v>-73.863123999999999</c:v>
                </c:pt>
                <c:pt idx="21251">
                  <c:v>-73.877286999999995</c:v>
                </c:pt>
                <c:pt idx="21252">
                  <c:v>-73.890465000000006</c:v>
                </c:pt>
                <c:pt idx="21253">
                  <c:v>-73.890465000000006</c:v>
                </c:pt>
                <c:pt idx="21254">
                  <c:v>-73.926939000000004</c:v>
                </c:pt>
                <c:pt idx="21255">
                  <c:v>-73.935945000000004</c:v>
                </c:pt>
                <c:pt idx="21256">
                  <c:v>-73.958742999999998</c:v>
                </c:pt>
                <c:pt idx="21257">
                  <c:v>-73.968934000000004</c:v>
                </c:pt>
                <c:pt idx="21258">
                  <c:v>-73.978820999999996</c:v>
                </c:pt>
                <c:pt idx="21259">
                  <c:v>-73.987756000000005</c:v>
                </c:pt>
                <c:pt idx="21260">
                  <c:v>-73.996195999999998</c:v>
                </c:pt>
                <c:pt idx="21261">
                  <c:v>-73.996195999999998</c:v>
                </c:pt>
                <c:pt idx="21262">
                  <c:v>-74.035623000000001</c:v>
                </c:pt>
                <c:pt idx="21263">
                  <c:v>-74.041713999999999</c:v>
                </c:pt>
                <c:pt idx="21264">
                  <c:v>-74.047296000000003</c:v>
                </c:pt>
                <c:pt idx="21265">
                  <c:v>-74.052687000000006</c:v>
                </c:pt>
                <c:pt idx="21266">
                  <c:v>-74.057744</c:v>
                </c:pt>
                <c:pt idx="21267">
                  <c:v>-74.057744</c:v>
                </c:pt>
                <c:pt idx="21268">
                  <c:v>-74.057744</c:v>
                </c:pt>
                <c:pt idx="21269">
                  <c:v>-74.067820999999995</c:v>
                </c:pt>
                <c:pt idx="21270">
                  <c:v>-74.080051999999995</c:v>
                </c:pt>
                <c:pt idx="21271">
                  <c:v>-74.083890999999994</c:v>
                </c:pt>
                <c:pt idx="21272">
                  <c:v>-74.087450000000004</c:v>
                </c:pt>
                <c:pt idx="21273">
                  <c:v>-74.090722999999997</c:v>
                </c:pt>
                <c:pt idx="21274">
                  <c:v>-74.093700999999996</c:v>
                </c:pt>
                <c:pt idx="21275">
                  <c:v>-74.093700999999996</c:v>
                </c:pt>
                <c:pt idx="21276">
                  <c:v>-74.093700999999996</c:v>
                </c:pt>
                <c:pt idx="21277">
                  <c:v>-74.096458999999996</c:v>
                </c:pt>
                <c:pt idx="21278">
                  <c:v>-74.102770000000007</c:v>
                </c:pt>
                <c:pt idx="21279">
                  <c:v>-74.104213000000001</c:v>
                </c:pt>
                <c:pt idx="21280">
                  <c:v>-74.105348000000006</c:v>
                </c:pt>
                <c:pt idx="21281">
                  <c:v>-74.106254000000007</c:v>
                </c:pt>
                <c:pt idx="21282">
                  <c:v>-74.106829000000005</c:v>
                </c:pt>
                <c:pt idx="21283">
                  <c:v>-74.106829000000005</c:v>
                </c:pt>
                <c:pt idx="21284">
                  <c:v>-74.106829000000005</c:v>
                </c:pt>
                <c:pt idx="21285">
                  <c:v>-74.101584000000003</c:v>
                </c:pt>
                <c:pt idx="21286">
                  <c:v>-74.102027000000007</c:v>
                </c:pt>
                <c:pt idx="21287">
                  <c:v>-74.101399000000001</c:v>
                </c:pt>
                <c:pt idx="21288">
                  <c:v>-74.100662</c:v>
                </c:pt>
                <c:pt idx="21289">
                  <c:v>-74.099734999999995</c:v>
                </c:pt>
                <c:pt idx="21290">
                  <c:v>-74.098686000000001</c:v>
                </c:pt>
                <c:pt idx="21291">
                  <c:v>-74.098686000000001</c:v>
                </c:pt>
                <c:pt idx="21292">
                  <c:v>-74.098686000000001</c:v>
                </c:pt>
                <c:pt idx="21293">
                  <c:v>-74.088761000000005</c:v>
                </c:pt>
                <c:pt idx="21294">
                  <c:v>-74.086307000000005</c:v>
                </c:pt>
                <c:pt idx="21295">
                  <c:v>-74.085026999999997</c:v>
                </c:pt>
                <c:pt idx="21296">
                  <c:v>-74.083544000000003</c:v>
                </c:pt>
                <c:pt idx="21297">
                  <c:v>-74.081962000000004</c:v>
                </c:pt>
                <c:pt idx="21298">
                  <c:v>-74.080346000000006</c:v>
                </c:pt>
                <c:pt idx="21299">
                  <c:v>-74.080346000000006</c:v>
                </c:pt>
                <c:pt idx="21300">
                  <c:v>-74.080346000000006</c:v>
                </c:pt>
                <c:pt idx="21301">
                  <c:v>-74.068836000000005</c:v>
                </c:pt>
                <c:pt idx="21302">
                  <c:v>-74.065095999999997</c:v>
                </c:pt>
                <c:pt idx="21303">
                  <c:v>-74.062946999999994</c:v>
                </c:pt>
                <c:pt idx="21304">
                  <c:v>-74.060503999999995</c:v>
                </c:pt>
                <c:pt idx="21305">
                  <c:v>-74.058018000000004</c:v>
                </c:pt>
                <c:pt idx="21306">
                  <c:v>-74.055059999999997</c:v>
                </c:pt>
                <c:pt idx="21307">
                  <c:v>-74.055059999999997</c:v>
                </c:pt>
                <c:pt idx="21308">
                  <c:v>-74.055059999999997</c:v>
                </c:pt>
                <c:pt idx="21309">
                  <c:v>-74.037698000000006</c:v>
                </c:pt>
                <c:pt idx="21310">
                  <c:v>-74.027804000000003</c:v>
                </c:pt>
                <c:pt idx="21311">
                  <c:v>-74.022760000000005</c:v>
                </c:pt>
                <c:pt idx="21312">
                  <c:v>-74.017325</c:v>
                </c:pt>
                <c:pt idx="21313">
                  <c:v>-74.011516999999998</c:v>
                </c:pt>
                <c:pt idx="21314">
                  <c:v>-74.005748999999994</c:v>
                </c:pt>
                <c:pt idx="21315">
                  <c:v>-74.005748999999994</c:v>
                </c:pt>
                <c:pt idx="21316">
                  <c:v>-74.005748999999994</c:v>
                </c:pt>
                <c:pt idx="21317">
                  <c:v>-73.978166999999999</c:v>
                </c:pt>
                <c:pt idx="21318">
                  <c:v>-73.960730999999996</c:v>
                </c:pt>
                <c:pt idx="21319">
                  <c:v>-73.953160999999994</c:v>
                </c:pt>
                <c:pt idx="21320">
                  <c:v>-73.945419000000001</c:v>
                </c:pt>
                <c:pt idx="21321">
                  <c:v>-73.937539999999998</c:v>
                </c:pt>
                <c:pt idx="21322">
                  <c:v>-73.929713000000007</c:v>
                </c:pt>
                <c:pt idx="21323">
                  <c:v>-73.929713000000007</c:v>
                </c:pt>
                <c:pt idx="21324">
                  <c:v>-73.929713000000007</c:v>
                </c:pt>
                <c:pt idx="21325">
                  <c:v>-73.896716999999995</c:v>
                </c:pt>
                <c:pt idx="21326">
                  <c:v>-73.877257999999998</c:v>
                </c:pt>
                <c:pt idx="21327">
                  <c:v>-73.869148999999993</c:v>
                </c:pt>
                <c:pt idx="21328">
                  <c:v>-73.861102000000002</c:v>
                </c:pt>
                <c:pt idx="21329">
                  <c:v>-73.853134999999995</c:v>
                </c:pt>
                <c:pt idx="21330">
                  <c:v>-73.845263000000003</c:v>
                </c:pt>
                <c:pt idx="21331">
                  <c:v>-73.845263000000003</c:v>
                </c:pt>
                <c:pt idx="21332">
                  <c:v>-73.845263000000003</c:v>
                </c:pt>
                <c:pt idx="21333">
                  <c:v>-73.813145000000006</c:v>
                </c:pt>
                <c:pt idx="21334">
                  <c:v>-73.795417</c:v>
                </c:pt>
                <c:pt idx="21335">
                  <c:v>-73.788156999999998</c:v>
                </c:pt>
                <c:pt idx="21336">
                  <c:v>-73.781009999999995</c:v>
                </c:pt>
                <c:pt idx="21337">
                  <c:v>-73.773971000000003</c:v>
                </c:pt>
                <c:pt idx="21338">
                  <c:v>-73.767373000000006</c:v>
                </c:pt>
                <c:pt idx="21339">
                  <c:v>-73.767373000000006</c:v>
                </c:pt>
                <c:pt idx="21340">
                  <c:v>-73.767373000000006</c:v>
                </c:pt>
                <c:pt idx="21341">
                  <c:v>-73.716634999999997</c:v>
                </c:pt>
                <c:pt idx="21342">
                  <c:v>-73.703635000000006</c:v>
                </c:pt>
                <c:pt idx="21343">
                  <c:v>-73.697030999999996</c:v>
                </c:pt>
                <c:pt idx="21344">
                  <c:v>-73.690892000000005</c:v>
                </c:pt>
                <c:pt idx="21345">
                  <c:v>-73.684657000000001</c:v>
                </c:pt>
                <c:pt idx="21346">
                  <c:v>-73.678183000000004</c:v>
                </c:pt>
                <c:pt idx="21347">
                  <c:v>-73.678183000000004</c:v>
                </c:pt>
                <c:pt idx="21348">
                  <c:v>-73.678183000000004</c:v>
                </c:pt>
                <c:pt idx="21349">
                  <c:v>-73.651089999999996</c:v>
                </c:pt>
                <c:pt idx="21350">
                  <c:v>-73.635704000000004</c:v>
                </c:pt>
                <c:pt idx="21351">
                  <c:v>-73.629672999999997</c:v>
                </c:pt>
                <c:pt idx="21352">
                  <c:v>-73.623424999999997</c:v>
                </c:pt>
                <c:pt idx="21353">
                  <c:v>-73.617641000000006</c:v>
                </c:pt>
                <c:pt idx="21354">
                  <c:v>-73.611662999999993</c:v>
                </c:pt>
                <c:pt idx="21355">
                  <c:v>-73.611662999999993</c:v>
                </c:pt>
                <c:pt idx="21356">
                  <c:v>-73.611662999999993</c:v>
                </c:pt>
                <c:pt idx="21357">
                  <c:v>-73.585443999999995</c:v>
                </c:pt>
                <c:pt idx="21358">
                  <c:v>-73.571900999999997</c:v>
                </c:pt>
                <c:pt idx="21359">
                  <c:v>-73.566394000000003</c:v>
                </c:pt>
                <c:pt idx="21360">
                  <c:v>-73.560973000000004</c:v>
                </c:pt>
                <c:pt idx="21361">
                  <c:v>-73.555632000000003</c:v>
                </c:pt>
                <c:pt idx="21362">
                  <c:v>-73.550365999999997</c:v>
                </c:pt>
                <c:pt idx="21363">
                  <c:v>-73.550365999999997</c:v>
                </c:pt>
                <c:pt idx="21364">
                  <c:v>-73.550365999999997</c:v>
                </c:pt>
                <c:pt idx="21365">
                  <c:v>-73.526312000000004</c:v>
                </c:pt>
                <c:pt idx="21366">
                  <c:v>-73.468637000000001</c:v>
                </c:pt>
                <c:pt idx="21367">
                  <c:v>-73.468637000000001</c:v>
                </c:pt>
                <c:pt idx="21368">
                  <c:v>-73.460573999999994</c:v>
                </c:pt>
                <c:pt idx="21369">
                  <c:v>-73.454863000000003</c:v>
                </c:pt>
                <c:pt idx="21370">
                  <c:v>-73.449012999999994</c:v>
                </c:pt>
                <c:pt idx="21371">
                  <c:v>-73.443476000000004</c:v>
                </c:pt>
                <c:pt idx="21372">
                  <c:v>-73.437454000000002</c:v>
                </c:pt>
                <c:pt idx="21373">
                  <c:v>-73.431357000000006</c:v>
                </c:pt>
                <c:pt idx="21374">
                  <c:v>-73.403996000000006</c:v>
                </c:pt>
                <c:pt idx="21375">
                  <c:v>-73.403996000000006</c:v>
                </c:pt>
                <c:pt idx="21376">
                  <c:v>-73.395340000000004</c:v>
                </c:pt>
                <c:pt idx="21377">
                  <c:v>-73.389110000000002</c:v>
                </c:pt>
                <c:pt idx="21378">
                  <c:v>-73.382878000000005</c:v>
                </c:pt>
                <c:pt idx="21379">
                  <c:v>-73.376656999999994</c:v>
                </c:pt>
                <c:pt idx="21380">
                  <c:v>-73.370501000000004</c:v>
                </c:pt>
                <c:pt idx="21381">
                  <c:v>-73.364373999999998</c:v>
                </c:pt>
                <c:pt idx="21382">
                  <c:v>-73.336822999999995</c:v>
                </c:pt>
                <c:pt idx="21383">
                  <c:v>-73.336822999999995</c:v>
                </c:pt>
                <c:pt idx="21384">
                  <c:v>-73.328478000000004</c:v>
                </c:pt>
                <c:pt idx="21385">
                  <c:v>-73.322522000000006</c:v>
                </c:pt>
                <c:pt idx="21386">
                  <c:v>-73.316621999999995</c:v>
                </c:pt>
                <c:pt idx="21387">
                  <c:v>-73.311319999999995</c:v>
                </c:pt>
                <c:pt idx="21388">
                  <c:v>-73.305535000000006</c:v>
                </c:pt>
                <c:pt idx="21389">
                  <c:v>-73.299834000000004</c:v>
                </c:pt>
                <c:pt idx="21390">
                  <c:v>-73.260493999999994</c:v>
                </c:pt>
                <c:pt idx="21391">
                  <c:v>-73.255015</c:v>
                </c:pt>
                <c:pt idx="21392">
                  <c:v>-73.249566999999999</c:v>
                </c:pt>
                <c:pt idx="21393">
                  <c:v>-73.244150000000005</c:v>
                </c:pt>
                <c:pt idx="21394">
                  <c:v>-73.238760999999997</c:v>
                </c:pt>
                <c:pt idx="21395">
                  <c:v>-73.238760999999997</c:v>
                </c:pt>
                <c:pt idx="21396">
                  <c:v>-73.213406000000006</c:v>
                </c:pt>
                <c:pt idx="21397">
                  <c:v>-73.213406000000006</c:v>
                </c:pt>
                <c:pt idx="21398">
                  <c:v>-73.195545999999993</c:v>
                </c:pt>
                <c:pt idx="21399">
                  <c:v>-73.195545999999993</c:v>
                </c:pt>
                <c:pt idx="21400">
                  <c:v>-73.190625999999995</c:v>
                </c:pt>
                <c:pt idx="21401">
                  <c:v>-73.185317999999995</c:v>
                </c:pt>
                <c:pt idx="21402">
                  <c:v>-73.180020999999996</c:v>
                </c:pt>
                <c:pt idx="21403">
                  <c:v>-73.180020999999996</c:v>
                </c:pt>
                <c:pt idx="21404">
                  <c:v>-73.154889999999995</c:v>
                </c:pt>
                <c:pt idx="21405">
                  <c:v>-73.154889999999995</c:v>
                </c:pt>
                <c:pt idx="21406">
                  <c:v>-73.142630999999994</c:v>
                </c:pt>
                <c:pt idx="21407">
                  <c:v>-73.137429999999995</c:v>
                </c:pt>
                <c:pt idx="21408">
                  <c:v>-73.132212999999993</c:v>
                </c:pt>
                <c:pt idx="21409">
                  <c:v>-73.127020000000002</c:v>
                </c:pt>
                <c:pt idx="21410">
                  <c:v>-73.122232999999994</c:v>
                </c:pt>
                <c:pt idx="21411">
                  <c:v>-73.122232999999994</c:v>
                </c:pt>
                <c:pt idx="21412">
                  <c:v>-73.097423000000006</c:v>
                </c:pt>
                <c:pt idx="21413">
                  <c:v>-73.097423000000006</c:v>
                </c:pt>
                <c:pt idx="21414">
                  <c:v>-73.085819999999998</c:v>
                </c:pt>
                <c:pt idx="21415">
                  <c:v>-73.080907999999994</c:v>
                </c:pt>
                <c:pt idx="21416">
                  <c:v>-73.076087000000001</c:v>
                </c:pt>
                <c:pt idx="21417">
                  <c:v>-73.071368000000007</c:v>
                </c:pt>
                <c:pt idx="21418">
                  <c:v>-73.066756999999996</c:v>
                </c:pt>
                <c:pt idx="21419">
                  <c:v>-73.066756999999996</c:v>
                </c:pt>
                <c:pt idx="21420">
                  <c:v>-73.043953999999999</c:v>
                </c:pt>
                <c:pt idx="21421">
                  <c:v>-73.043953999999999</c:v>
                </c:pt>
                <c:pt idx="21422">
                  <c:v>-73.034261000000001</c:v>
                </c:pt>
                <c:pt idx="21423">
                  <c:v>-73.030518000000001</c:v>
                </c:pt>
                <c:pt idx="21424">
                  <c:v>-73.026527999999999</c:v>
                </c:pt>
                <c:pt idx="21425">
                  <c:v>-73.022723999999997</c:v>
                </c:pt>
                <c:pt idx="21426">
                  <c:v>-73.018882000000005</c:v>
                </c:pt>
                <c:pt idx="21427">
                  <c:v>-73.018882000000005</c:v>
                </c:pt>
                <c:pt idx="21428">
                  <c:v>-73.018882000000005</c:v>
                </c:pt>
                <c:pt idx="21429">
                  <c:v>-72.998275000000007</c:v>
                </c:pt>
                <c:pt idx="21430">
                  <c:v>-72.997564999999994</c:v>
                </c:pt>
                <c:pt idx="21431">
                  <c:v>-72.993915999999999</c:v>
                </c:pt>
                <c:pt idx="21432">
                  <c:v>-72.990302</c:v>
                </c:pt>
                <c:pt idx="21433">
                  <c:v>-72.986716000000001</c:v>
                </c:pt>
                <c:pt idx="21434">
                  <c:v>-72.983467000000005</c:v>
                </c:pt>
                <c:pt idx="21435">
                  <c:v>-72.979920000000007</c:v>
                </c:pt>
                <c:pt idx="21436">
                  <c:v>-72.976388</c:v>
                </c:pt>
                <c:pt idx="21437">
                  <c:v>-72.976388</c:v>
                </c:pt>
                <c:pt idx="21438">
                  <c:v>-72.955950000000001</c:v>
                </c:pt>
                <c:pt idx="21439">
                  <c:v>-72.952496999999994</c:v>
                </c:pt>
                <c:pt idx="21440">
                  <c:v>-72.949088000000003</c:v>
                </c:pt>
                <c:pt idx="21441">
                  <c:v>-72.945744000000005</c:v>
                </c:pt>
                <c:pt idx="21442">
                  <c:v>-72.942789000000005</c:v>
                </c:pt>
                <c:pt idx="21443">
                  <c:v>-72.939633999999998</c:v>
                </c:pt>
                <c:pt idx="21444">
                  <c:v>-72.936599000000001</c:v>
                </c:pt>
                <c:pt idx="21445">
                  <c:v>-72.936599000000001</c:v>
                </c:pt>
                <c:pt idx="21446">
                  <c:v>-72.918535000000006</c:v>
                </c:pt>
                <c:pt idx="21447">
                  <c:v>-72.91592</c:v>
                </c:pt>
                <c:pt idx="21448">
                  <c:v>-72.913442000000003</c:v>
                </c:pt>
                <c:pt idx="21449">
                  <c:v>-72.911097999999996</c:v>
                </c:pt>
                <c:pt idx="21450">
                  <c:v>-72.908886999999993</c:v>
                </c:pt>
                <c:pt idx="21451">
                  <c:v>-72.907054000000002</c:v>
                </c:pt>
                <c:pt idx="21452">
                  <c:v>-72.905091999999996</c:v>
                </c:pt>
                <c:pt idx="21453">
                  <c:v>-72.905091999999996</c:v>
                </c:pt>
                <c:pt idx="21454">
                  <c:v>-72.891120000000001</c:v>
                </c:pt>
                <c:pt idx="21455">
                  <c:v>-72.889420000000001</c:v>
                </c:pt>
                <c:pt idx="21456">
                  <c:v>-72.887969999999996</c:v>
                </c:pt>
                <c:pt idx="21457">
                  <c:v>-72.886680999999996</c:v>
                </c:pt>
                <c:pt idx="21458">
                  <c:v>-72.885249999999999</c:v>
                </c:pt>
                <c:pt idx="21459">
                  <c:v>-72.884075999999993</c:v>
                </c:pt>
                <c:pt idx="21460">
                  <c:v>-72.882756999999998</c:v>
                </c:pt>
                <c:pt idx="21461">
                  <c:v>-72.882756999999998</c:v>
                </c:pt>
                <c:pt idx="21462">
                  <c:v>-72.862184999999997</c:v>
                </c:pt>
                <c:pt idx="21463">
                  <c:v>-72.861318999999995</c:v>
                </c:pt>
                <c:pt idx="21464">
                  <c:v>-72.860405</c:v>
                </c:pt>
                <c:pt idx="21465">
                  <c:v>-72.859662999999998</c:v>
                </c:pt>
                <c:pt idx="21466">
                  <c:v>-72.858969000000002</c:v>
                </c:pt>
                <c:pt idx="21467">
                  <c:v>-72.858463999999998</c:v>
                </c:pt>
                <c:pt idx="21468">
                  <c:v>-72.858029999999999</c:v>
                </c:pt>
                <c:pt idx="21469">
                  <c:v>-72.858029999999999</c:v>
                </c:pt>
                <c:pt idx="21470">
                  <c:v>-72.850277000000006</c:v>
                </c:pt>
                <c:pt idx="21471">
                  <c:v>-72.850189</c:v>
                </c:pt>
                <c:pt idx="21472">
                  <c:v>-72.850481000000002</c:v>
                </c:pt>
                <c:pt idx="21473">
                  <c:v>-72.850960999999998</c:v>
                </c:pt>
                <c:pt idx="21474">
                  <c:v>-72.851513999999995</c:v>
                </c:pt>
                <c:pt idx="21475">
                  <c:v>-72.852411000000004</c:v>
                </c:pt>
                <c:pt idx="21476">
                  <c:v>-72.853385000000003</c:v>
                </c:pt>
                <c:pt idx="21477">
                  <c:v>-72.853385000000003</c:v>
                </c:pt>
                <c:pt idx="21478">
                  <c:v>-72.851855</c:v>
                </c:pt>
                <c:pt idx="21479">
                  <c:v>-72.853667000000002</c:v>
                </c:pt>
                <c:pt idx="21480">
                  <c:v>-72.855693000000002</c:v>
                </c:pt>
                <c:pt idx="21481">
                  <c:v>-72.857923</c:v>
                </c:pt>
                <c:pt idx="21482">
                  <c:v>-72.860446999999994</c:v>
                </c:pt>
                <c:pt idx="21483">
                  <c:v>-72.863170999999994</c:v>
                </c:pt>
                <c:pt idx="21484">
                  <c:v>-72.866153999999995</c:v>
                </c:pt>
                <c:pt idx="21485">
                  <c:v>-72.866153999999995</c:v>
                </c:pt>
                <c:pt idx="21486">
                  <c:v>-72.872169999999997</c:v>
                </c:pt>
                <c:pt idx="21487">
                  <c:v>-72.875770000000003</c:v>
                </c:pt>
                <c:pt idx="21488">
                  <c:v>-72.879593999999997</c:v>
                </c:pt>
                <c:pt idx="21489">
                  <c:v>-72.883593000000005</c:v>
                </c:pt>
                <c:pt idx="21490">
                  <c:v>-72.887788</c:v>
                </c:pt>
                <c:pt idx="21491">
                  <c:v>-72.892221000000006</c:v>
                </c:pt>
                <c:pt idx="21492">
                  <c:v>-72.896798000000004</c:v>
                </c:pt>
                <c:pt idx="21493">
                  <c:v>-72.896798000000004</c:v>
                </c:pt>
                <c:pt idx="21494">
                  <c:v>-72.909270000000006</c:v>
                </c:pt>
                <c:pt idx="21495">
                  <c:v>-72.914478000000003</c:v>
                </c:pt>
                <c:pt idx="21496">
                  <c:v>-72.919736999999998</c:v>
                </c:pt>
                <c:pt idx="21497">
                  <c:v>-72.925145999999998</c:v>
                </c:pt>
                <c:pt idx="21498">
                  <c:v>-72.930792999999994</c:v>
                </c:pt>
                <c:pt idx="21499">
                  <c:v>-72.936463000000003</c:v>
                </c:pt>
                <c:pt idx="21500">
                  <c:v>-72.942395000000005</c:v>
                </c:pt>
                <c:pt idx="21501">
                  <c:v>-72.942395000000005</c:v>
                </c:pt>
                <c:pt idx="21502">
                  <c:v>-72.959357999999995</c:v>
                </c:pt>
                <c:pt idx="21503">
                  <c:v>-72.965514999999996</c:v>
                </c:pt>
                <c:pt idx="21504">
                  <c:v>-72.971603999999999</c:v>
                </c:pt>
                <c:pt idx="21505">
                  <c:v>-72.977869999999996</c:v>
                </c:pt>
                <c:pt idx="21506">
                  <c:v>-72.984081000000003</c:v>
                </c:pt>
                <c:pt idx="21507">
                  <c:v>-72.990256000000002</c:v>
                </c:pt>
                <c:pt idx="21508">
                  <c:v>-72.996562999999995</c:v>
                </c:pt>
                <c:pt idx="21509">
                  <c:v>-72.996562999999995</c:v>
                </c:pt>
                <c:pt idx="21510">
                  <c:v>-73.014680999999996</c:v>
                </c:pt>
                <c:pt idx="21511">
                  <c:v>-73.020776999999995</c:v>
                </c:pt>
                <c:pt idx="21512">
                  <c:v>-73.026837</c:v>
                </c:pt>
                <c:pt idx="21513">
                  <c:v>-73.032763000000003</c:v>
                </c:pt>
                <c:pt idx="21514">
                  <c:v>-73.038625999999994</c:v>
                </c:pt>
                <c:pt idx="21515">
                  <c:v>-73.044343999999995</c:v>
                </c:pt>
                <c:pt idx="21516">
                  <c:v>-73.049978999999993</c:v>
                </c:pt>
                <c:pt idx="21517">
                  <c:v>-73.049978999999993</c:v>
                </c:pt>
                <c:pt idx="21518">
                  <c:v>-73.080584000000002</c:v>
                </c:pt>
                <c:pt idx="21519">
                  <c:v>-73.080584000000002</c:v>
                </c:pt>
                <c:pt idx="21520">
                  <c:v>-73.085386999999997</c:v>
                </c:pt>
                <c:pt idx="21521">
                  <c:v>-73.090163000000004</c:v>
                </c:pt>
                <c:pt idx="21522">
                  <c:v>-73.094740000000002</c:v>
                </c:pt>
                <c:pt idx="21523">
                  <c:v>-73.094740000000002</c:v>
                </c:pt>
                <c:pt idx="21524">
                  <c:v>-73.102256999999994</c:v>
                </c:pt>
                <c:pt idx="21525">
                  <c:v>-73.102256999999994</c:v>
                </c:pt>
                <c:pt idx="21526">
                  <c:v>-73.118971999999999</c:v>
                </c:pt>
                <c:pt idx="21527">
                  <c:v>-73.118971999999999</c:v>
                </c:pt>
                <c:pt idx="21528">
                  <c:v>-73.123095000000006</c:v>
                </c:pt>
                <c:pt idx="21529">
                  <c:v>-73.12715</c:v>
                </c:pt>
                <c:pt idx="21530">
                  <c:v>-73.131169</c:v>
                </c:pt>
                <c:pt idx="21531">
                  <c:v>-73.131169</c:v>
                </c:pt>
                <c:pt idx="21532">
                  <c:v>-73.136970000000005</c:v>
                </c:pt>
                <c:pt idx="21533">
                  <c:v>-73.136970000000005</c:v>
                </c:pt>
                <c:pt idx="21534">
                  <c:v>-73.152280000000005</c:v>
                </c:pt>
                <c:pt idx="21535">
                  <c:v>-73.152280000000005</c:v>
                </c:pt>
                <c:pt idx="21536">
                  <c:v>-73.156130000000005</c:v>
                </c:pt>
                <c:pt idx="21537">
                  <c:v>-73.159965999999997</c:v>
                </c:pt>
                <c:pt idx="21538">
                  <c:v>-73.163786999999999</c:v>
                </c:pt>
                <c:pt idx="21539">
                  <c:v>-73.163786999999999</c:v>
                </c:pt>
                <c:pt idx="21540">
                  <c:v>-73.169111999999998</c:v>
                </c:pt>
                <c:pt idx="21541">
                  <c:v>-73.169111999999998</c:v>
                </c:pt>
                <c:pt idx="21542">
                  <c:v>-73.183249000000004</c:v>
                </c:pt>
                <c:pt idx="21543">
                  <c:v>-73.183249000000004</c:v>
                </c:pt>
                <c:pt idx="21544">
                  <c:v>-73.186504999999997</c:v>
                </c:pt>
                <c:pt idx="21545">
                  <c:v>-73.189601999999994</c:v>
                </c:pt>
                <c:pt idx="21546">
                  <c:v>-73.192526000000001</c:v>
                </c:pt>
                <c:pt idx="21547">
                  <c:v>-73.192526000000001</c:v>
                </c:pt>
                <c:pt idx="21548">
                  <c:v>-73.194474</c:v>
                </c:pt>
                <c:pt idx="21549">
                  <c:v>-73.194474</c:v>
                </c:pt>
                <c:pt idx="21550">
                  <c:v>-73.204151999999993</c:v>
                </c:pt>
                <c:pt idx="21551">
                  <c:v>-73.204151999999993</c:v>
                </c:pt>
                <c:pt idx="21552">
                  <c:v>-73.206157000000005</c:v>
                </c:pt>
                <c:pt idx="21553">
                  <c:v>-73.208076000000005</c:v>
                </c:pt>
                <c:pt idx="21554">
                  <c:v>-73.209877000000006</c:v>
                </c:pt>
                <c:pt idx="21555">
                  <c:v>-73.209877000000006</c:v>
                </c:pt>
                <c:pt idx="21556">
                  <c:v>-73.209877000000006</c:v>
                </c:pt>
                <c:pt idx="21557">
                  <c:v>-73.208451999999994</c:v>
                </c:pt>
                <c:pt idx="21558">
                  <c:v>-73.210583</c:v>
                </c:pt>
                <c:pt idx="21559">
                  <c:v>-73.212267999999995</c:v>
                </c:pt>
                <c:pt idx="21560">
                  <c:v>-73.213920000000002</c:v>
                </c:pt>
                <c:pt idx="21561">
                  <c:v>-73.215615999999997</c:v>
                </c:pt>
                <c:pt idx="21562">
                  <c:v>-73.217326</c:v>
                </c:pt>
                <c:pt idx="21563">
                  <c:v>-73.219093000000001</c:v>
                </c:pt>
                <c:pt idx="21564">
                  <c:v>-73.220903000000007</c:v>
                </c:pt>
                <c:pt idx="21565">
                  <c:v>-73.220903000000007</c:v>
                </c:pt>
                <c:pt idx="21566">
                  <c:v>-73.219826999999995</c:v>
                </c:pt>
                <c:pt idx="21567">
                  <c:v>-73.219826999999995</c:v>
                </c:pt>
                <c:pt idx="21568">
                  <c:v>-73.222244000000003</c:v>
                </c:pt>
                <c:pt idx="21569">
                  <c:v>-73.224282000000002</c:v>
                </c:pt>
                <c:pt idx="21570">
                  <c:v>-73.226432000000003</c:v>
                </c:pt>
                <c:pt idx="21571">
                  <c:v>-73.228667000000002</c:v>
                </c:pt>
                <c:pt idx="21572">
                  <c:v>-73.231001000000006</c:v>
                </c:pt>
                <c:pt idx="21573">
                  <c:v>-73.233406000000002</c:v>
                </c:pt>
                <c:pt idx="21574">
                  <c:v>-73.237050999999994</c:v>
                </c:pt>
                <c:pt idx="21575">
                  <c:v>-73.237050999999994</c:v>
                </c:pt>
                <c:pt idx="21576">
                  <c:v>-73.239891</c:v>
                </c:pt>
                <c:pt idx="21577">
                  <c:v>-73.242581999999999</c:v>
                </c:pt>
                <c:pt idx="21578">
                  <c:v>-73.245330999999993</c:v>
                </c:pt>
                <c:pt idx="21579">
                  <c:v>-73.248109999999997</c:v>
                </c:pt>
                <c:pt idx="21580">
                  <c:v>-73.250906999999998</c:v>
                </c:pt>
                <c:pt idx="21581">
                  <c:v>-73.253690000000006</c:v>
                </c:pt>
                <c:pt idx="21582">
                  <c:v>-73.258262000000002</c:v>
                </c:pt>
                <c:pt idx="21583">
                  <c:v>-73.258262000000002</c:v>
                </c:pt>
                <c:pt idx="21584">
                  <c:v>-73.261163999999994</c:v>
                </c:pt>
                <c:pt idx="21585">
                  <c:v>-73.263829000000001</c:v>
                </c:pt>
                <c:pt idx="21586">
                  <c:v>-73.266413</c:v>
                </c:pt>
                <c:pt idx="21587">
                  <c:v>-73.268873999999997</c:v>
                </c:pt>
                <c:pt idx="21588">
                  <c:v>-73.271251000000007</c:v>
                </c:pt>
                <c:pt idx="21589">
                  <c:v>-73.273438999999996</c:v>
                </c:pt>
                <c:pt idx="21590">
                  <c:v>-73.271917000000002</c:v>
                </c:pt>
                <c:pt idx="21591">
                  <c:v>-73.271917000000002</c:v>
                </c:pt>
                <c:pt idx="21592">
                  <c:v>-73.274244999999993</c:v>
                </c:pt>
                <c:pt idx="21593">
                  <c:v>-73.275807999999998</c:v>
                </c:pt>
                <c:pt idx="21594">
                  <c:v>-73.277112000000002</c:v>
                </c:pt>
                <c:pt idx="21595">
                  <c:v>-73.278206999999995</c:v>
                </c:pt>
                <c:pt idx="21596">
                  <c:v>-73.279196999999996</c:v>
                </c:pt>
                <c:pt idx="21597">
                  <c:v>-73.279911999999996</c:v>
                </c:pt>
                <c:pt idx="21598">
                  <c:v>-73.274679000000006</c:v>
                </c:pt>
                <c:pt idx="21599">
                  <c:v>-73.274679000000006</c:v>
                </c:pt>
                <c:pt idx="21600">
                  <c:v>-73.275953999999999</c:v>
                </c:pt>
                <c:pt idx="21601">
                  <c:v>-73.276049999999998</c:v>
                </c:pt>
                <c:pt idx="21602">
                  <c:v>-73.276011999999994</c:v>
                </c:pt>
                <c:pt idx="21603">
                  <c:v>-73.276015000000001</c:v>
                </c:pt>
                <c:pt idx="21604">
                  <c:v>-73.275775999999993</c:v>
                </c:pt>
                <c:pt idx="21605">
                  <c:v>-73.275200999999996</c:v>
                </c:pt>
                <c:pt idx="21606">
                  <c:v>-73.267028999999994</c:v>
                </c:pt>
                <c:pt idx="21607">
                  <c:v>-73.267028999999994</c:v>
                </c:pt>
                <c:pt idx="21608">
                  <c:v>-73.267814999999999</c:v>
                </c:pt>
                <c:pt idx="21609">
                  <c:v>-73.267207999999997</c:v>
                </c:pt>
                <c:pt idx="21610">
                  <c:v>-73.267207999999997</c:v>
                </c:pt>
                <c:pt idx="21611">
                  <c:v>-73.266935000000004</c:v>
                </c:pt>
                <c:pt idx="21612">
                  <c:v>-73.266856000000004</c:v>
                </c:pt>
                <c:pt idx="21613">
                  <c:v>-73.266987</c:v>
                </c:pt>
                <c:pt idx="21614">
                  <c:v>-73.260699000000002</c:v>
                </c:pt>
                <c:pt idx="21615">
                  <c:v>-73.260699000000002</c:v>
                </c:pt>
                <c:pt idx="21616">
                  <c:v>-73.262011000000001</c:v>
                </c:pt>
                <c:pt idx="21617">
                  <c:v>-73.263347999999993</c:v>
                </c:pt>
                <c:pt idx="21618">
                  <c:v>-73.264366999999993</c:v>
                </c:pt>
                <c:pt idx="21619">
                  <c:v>-73.264366999999993</c:v>
                </c:pt>
                <c:pt idx="21620">
                  <c:v>-73.267193000000006</c:v>
                </c:pt>
                <c:pt idx="21621">
                  <c:v>-73.267193000000006</c:v>
                </c:pt>
                <c:pt idx="21622">
                  <c:v>-73.269119000000003</c:v>
                </c:pt>
                <c:pt idx="21623">
                  <c:v>-73.269119000000003</c:v>
                </c:pt>
                <c:pt idx="21624">
                  <c:v>-73.271874999999994</c:v>
                </c:pt>
                <c:pt idx="21625">
                  <c:v>-73.278188</c:v>
                </c:pt>
                <c:pt idx="21626">
                  <c:v>-73.281969000000004</c:v>
                </c:pt>
                <c:pt idx="21627">
                  <c:v>-73.286261999999994</c:v>
                </c:pt>
                <c:pt idx="21628">
                  <c:v>-73.290961999999993</c:v>
                </c:pt>
                <c:pt idx="21629">
                  <c:v>-73.296156999999994</c:v>
                </c:pt>
                <c:pt idx="21630">
                  <c:v>-73.307809000000006</c:v>
                </c:pt>
                <c:pt idx="21631">
                  <c:v>-73.307809000000006</c:v>
                </c:pt>
                <c:pt idx="21632">
                  <c:v>-73.312988000000004</c:v>
                </c:pt>
                <c:pt idx="21633">
                  <c:v>-73.326336999999995</c:v>
                </c:pt>
                <c:pt idx="21634">
                  <c:v>-73.333685000000003</c:v>
                </c:pt>
                <c:pt idx="21635">
                  <c:v>-73.341379000000003</c:v>
                </c:pt>
                <c:pt idx="21636">
                  <c:v>-73.349384000000001</c:v>
                </c:pt>
                <c:pt idx="21637">
                  <c:v>-73.357641000000001</c:v>
                </c:pt>
                <c:pt idx="21638">
                  <c:v>-73.379013</c:v>
                </c:pt>
                <c:pt idx="21639">
                  <c:v>-73.379013</c:v>
                </c:pt>
                <c:pt idx="21640">
                  <c:v>-73.385362999999998</c:v>
                </c:pt>
                <c:pt idx="21641">
                  <c:v>-73.403169000000005</c:v>
                </c:pt>
                <c:pt idx="21642">
                  <c:v>-73.412222</c:v>
                </c:pt>
                <c:pt idx="21643">
                  <c:v>-73.421342999999993</c:v>
                </c:pt>
                <c:pt idx="21644">
                  <c:v>-73.430189999999996</c:v>
                </c:pt>
                <c:pt idx="21645">
                  <c:v>-73.439339000000004</c:v>
                </c:pt>
                <c:pt idx="21646">
                  <c:v>-73.478797</c:v>
                </c:pt>
                <c:pt idx="21647">
                  <c:v>-73.487769</c:v>
                </c:pt>
                <c:pt idx="21648">
                  <c:v>-73.496582000000004</c:v>
                </c:pt>
                <c:pt idx="21649">
                  <c:v>-73.505408000000003</c:v>
                </c:pt>
                <c:pt idx="21650">
                  <c:v>-73.514144999999999</c:v>
                </c:pt>
                <c:pt idx="21651">
                  <c:v>-73.522778000000002</c:v>
                </c:pt>
                <c:pt idx="21652">
                  <c:v>-73.522778000000002</c:v>
                </c:pt>
                <c:pt idx="21653">
                  <c:v>-73.522778000000002</c:v>
                </c:pt>
                <c:pt idx="21654">
                  <c:v>-73.559263999999999</c:v>
                </c:pt>
                <c:pt idx="21655">
                  <c:v>-73.567408999999998</c:v>
                </c:pt>
                <c:pt idx="21656">
                  <c:v>-73.575457999999998</c:v>
                </c:pt>
                <c:pt idx="21657">
                  <c:v>-73.583145999999999</c:v>
                </c:pt>
                <c:pt idx="21658">
                  <c:v>-73.590953999999996</c:v>
                </c:pt>
                <c:pt idx="21659">
                  <c:v>-73.598680999999999</c:v>
                </c:pt>
                <c:pt idx="21660">
                  <c:v>-73.598680999999999</c:v>
                </c:pt>
                <c:pt idx="21661">
                  <c:v>-73.598680999999999</c:v>
                </c:pt>
                <c:pt idx="21662">
                  <c:v>-73.630838999999995</c:v>
                </c:pt>
                <c:pt idx="21663">
                  <c:v>-73.638240999999994</c:v>
                </c:pt>
                <c:pt idx="21664">
                  <c:v>-73.645570000000006</c:v>
                </c:pt>
                <c:pt idx="21665">
                  <c:v>-73.652863999999994</c:v>
                </c:pt>
                <c:pt idx="21666">
                  <c:v>-73.660095999999996</c:v>
                </c:pt>
                <c:pt idx="21667">
                  <c:v>-73.667071000000007</c:v>
                </c:pt>
                <c:pt idx="21668">
                  <c:v>-73.667071000000007</c:v>
                </c:pt>
                <c:pt idx="21669">
                  <c:v>-73.667071000000007</c:v>
                </c:pt>
                <c:pt idx="21670">
                  <c:v>-73.696967000000001</c:v>
                </c:pt>
                <c:pt idx="21671">
                  <c:v>-73.704144999999997</c:v>
                </c:pt>
                <c:pt idx="21672">
                  <c:v>-73.711095999999998</c:v>
                </c:pt>
                <c:pt idx="21673">
                  <c:v>-73.718093999999994</c:v>
                </c:pt>
                <c:pt idx="21674">
                  <c:v>-73.724987999999996</c:v>
                </c:pt>
                <c:pt idx="21675">
                  <c:v>-73.731898999999999</c:v>
                </c:pt>
                <c:pt idx="21676">
                  <c:v>-73.731898999999999</c:v>
                </c:pt>
                <c:pt idx="21677">
                  <c:v>-73.731898999999999</c:v>
                </c:pt>
                <c:pt idx="21678">
                  <c:v>-73.759962000000002</c:v>
                </c:pt>
                <c:pt idx="21679">
                  <c:v>-73.766300000000001</c:v>
                </c:pt>
                <c:pt idx="21680">
                  <c:v>-73.772684999999996</c:v>
                </c:pt>
                <c:pt idx="21681">
                  <c:v>-73.778666999999999</c:v>
                </c:pt>
                <c:pt idx="21682">
                  <c:v>-73.784593999999998</c:v>
                </c:pt>
                <c:pt idx="21683">
                  <c:v>-73.790165999999999</c:v>
                </c:pt>
                <c:pt idx="21684">
                  <c:v>-73.790165999999999</c:v>
                </c:pt>
                <c:pt idx="21685">
                  <c:v>-73.790165999999999</c:v>
                </c:pt>
                <c:pt idx="21686">
                  <c:v>-73.801985000000002</c:v>
                </c:pt>
                <c:pt idx="21687">
                  <c:v>-73.806190999999998</c:v>
                </c:pt>
                <c:pt idx="21688">
                  <c:v>-73.811137000000002</c:v>
                </c:pt>
                <c:pt idx="21689">
                  <c:v>-73.815697</c:v>
                </c:pt>
                <c:pt idx="21690">
                  <c:v>-73.820024000000004</c:v>
                </c:pt>
                <c:pt idx="21691">
                  <c:v>-73.823926</c:v>
                </c:pt>
                <c:pt idx="21692">
                  <c:v>-73.827533000000003</c:v>
                </c:pt>
                <c:pt idx="21693">
                  <c:v>-73.830765</c:v>
                </c:pt>
                <c:pt idx="21694">
                  <c:v>-73.834021000000007</c:v>
                </c:pt>
                <c:pt idx="21695">
                  <c:v>-73.834021000000007</c:v>
                </c:pt>
                <c:pt idx="21696">
                  <c:v>-73.836533000000003</c:v>
                </c:pt>
                <c:pt idx="21697">
                  <c:v>-73.839955000000003</c:v>
                </c:pt>
                <c:pt idx="21698">
                  <c:v>-73.840883000000005</c:v>
                </c:pt>
                <c:pt idx="21699">
                  <c:v>-73.841363000000001</c:v>
                </c:pt>
                <c:pt idx="21700">
                  <c:v>-73.841170000000005</c:v>
                </c:pt>
                <c:pt idx="21701">
                  <c:v>-73.840393000000006</c:v>
                </c:pt>
                <c:pt idx="21702">
                  <c:v>-73.829468000000006</c:v>
                </c:pt>
                <c:pt idx="21703">
                  <c:v>-73.829468000000006</c:v>
                </c:pt>
                <c:pt idx="21704">
                  <c:v>-73.826753999999994</c:v>
                </c:pt>
                <c:pt idx="21705">
                  <c:v>-73.823537999999999</c:v>
                </c:pt>
                <c:pt idx="21706">
                  <c:v>-73.819558999999998</c:v>
                </c:pt>
                <c:pt idx="21707">
                  <c:v>-73.815230999999997</c:v>
                </c:pt>
                <c:pt idx="21708">
                  <c:v>-73.809894999999997</c:v>
                </c:pt>
                <c:pt idx="21709">
                  <c:v>-73.803890999999993</c:v>
                </c:pt>
                <c:pt idx="21710">
                  <c:v>-73.775155999999996</c:v>
                </c:pt>
                <c:pt idx="21711">
                  <c:v>-73.775155999999996</c:v>
                </c:pt>
                <c:pt idx="21712">
                  <c:v>-73.764116999999999</c:v>
                </c:pt>
                <c:pt idx="21713">
                  <c:v>-73.755758999999998</c:v>
                </c:pt>
                <c:pt idx="21714">
                  <c:v>-73.746921999999998</c:v>
                </c:pt>
                <c:pt idx="21715">
                  <c:v>-73.738161000000005</c:v>
                </c:pt>
                <c:pt idx="21716">
                  <c:v>-73.728476999999998</c:v>
                </c:pt>
                <c:pt idx="21717">
                  <c:v>-73.718458999999996</c:v>
                </c:pt>
                <c:pt idx="21718">
                  <c:v>-73.650390000000002</c:v>
                </c:pt>
                <c:pt idx="21719">
                  <c:v>-73.650390000000002</c:v>
                </c:pt>
                <c:pt idx="21720">
                  <c:v>-73.635831999999994</c:v>
                </c:pt>
                <c:pt idx="21721">
                  <c:v>-73.625608999999997</c:v>
                </c:pt>
                <c:pt idx="21722">
                  <c:v>-73.614700999999997</c:v>
                </c:pt>
                <c:pt idx="21723">
                  <c:v>-73.603921999999997</c:v>
                </c:pt>
                <c:pt idx="21724">
                  <c:v>-73.592884999999995</c:v>
                </c:pt>
                <c:pt idx="21725">
                  <c:v>-73.581819999999993</c:v>
                </c:pt>
                <c:pt idx="21726">
                  <c:v>-73.538276999999994</c:v>
                </c:pt>
                <c:pt idx="21727">
                  <c:v>-73.538276999999994</c:v>
                </c:pt>
                <c:pt idx="21728">
                  <c:v>-73.521939000000003</c:v>
                </c:pt>
                <c:pt idx="21729">
                  <c:v>-73.510969000000003</c:v>
                </c:pt>
                <c:pt idx="21730">
                  <c:v>-73.500097999999994</c:v>
                </c:pt>
                <c:pt idx="21731">
                  <c:v>-73.489266999999998</c:v>
                </c:pt>
                <c:pt idx="21732">
                  <c:v>-73.478472999999994</c:v>
                </c:pt>
                <c:pt idx="21733">
                  <c:v>-73.467708999999999</c:v>
                </c:pt>
                <c:pt idx="21734">
                  <c:v>-73.424828000000005</c:v>
                </c:pt>
                <c:pt idx="21735">
                  <c:v>-73.424828000000005</c:v>
                </c:pt>
                <c:pt idx="21736">
                  <c:v>-73.408936999999995</c:v>
                </c:pt>
                <c:pt idx="21737">
                  <c:v>-73.398024000000007</c:v>
                </c:pt>
                <c:pt idx="21738">
                  <c:v>-73.386958000000007</c:v>
                </c:pt>
                <c:pt idx="21739">
                  <c:v>-73.375713000000005</c:v>
                </c:pt>
                <c:pt idx="21740">
                  <c:v>-73.364486999999997</c:v>
                </c:pt>
                <c:pt idx="21741">
                  <c:v>-73.353504000000001</c:v>
                </c:pt>
                <c:pt idx="21742">
                  <c:v>-73.306406999999993</c:v>
                </c:pt>
                <c:pt idx="21743">
                  <c:v>-73.306406999999993</c:v>
                </c:pt>
                <c:pt idx="21744">
                  <c:v>-73.287564000000003</c:v>
                </c:pt>
                <c:pt idx="21745">
                  <c:v>-73.275553000000002</c:v>
                </c:pt>
                <c:pt idx="21746">
                  <c:v>-73.262649999999994</c:v>
                </c:pt>
                <c:pt idx="21747">
                  <c:v>-73.250309000000001</c:v>
                </c:pt>
                <c:pt idx="21748">
                  <c:v>-73.236777000000004</c:v>
                </c:pt>
                <c:pt idx="21749">
                  <c:v>-73.224113000000003</c:v>
                </c:pt>
                <c:pt idx="21750">
                  <c:v>-73.172876000000002</c:v>
                </c:pt>
                <c:pt idx="21751">
                  <c:v>-73.172876000000002</c:v>
                </c:pt>
                <c:pt idx="21752">
                  <c:v>-73.152548999999993</c:v>
                </c:pt>
                <c:pt idx="21753">
                  <c:v>-73.138993999999997</c:v>
                </c:pt>
                <c:pt idx="21754">
                  <c:v>-73.125955000000005</c:v>
                </c:pt>
                <c:pt idx="21755">
                  <c:v>-73.113195000000005</c:v>
                </c:pt>
                <c:pt idx="21756">
                  <c:v>-73.099727999999999</c:v>
                </c:pt>
                <c:pt idx="21757">
                  <c:v>-73.086562000000001</c:v>
                </c:pt>
                <c:pt idx="21758">
                  <c:v>-73.034968000000006</c:v>
                </c:pt>
                <c:pt idx="21759">
                  <c:v>-73.034968000000006</c:v>
                </c:pt>
                <c:pt idx="21760">
                  <c:v>-73.015771000000001</c:v>
                </c:pt>
                <c:pt idx="21761">
                  <c:v>-73.002905999999996</c:v>
                </c:pt>
                <c:pt idx="21762">
                  <c:v>-72.990066999999996</c:v>
                </c:pt>
                <c:pt idx="21763">
                  <c:v>-72.978016999999994</c:v>
                </c:pt>
                <c:pt idx="21764">
                  <c:v>-72.965192000000002</c:v>
                </c:pt>
                <c:pt idx="21765">
                  <c:v>-72.952539999999999</c:v>
                </c:pt>
                <c:pt idx="21766">
                  <c:v>-72.900738000000004</c:v>
                </c:pt>
                <c:pt idx="21767">
                  <c:v>-72.900738000000004</c:v>
                </c:pt>
                <c:pt idx="21768">
                  <c:v>-72.880360999999994</c:v>
                </c:pt>
                <c:pt idx="21769">
                  <c:v>-72.867593999999997</c:v>
                </c:pt>
                <c:pt idx="21770">
                  <c:v>-72.853789000000006</c:v>
                </c:pt>
                <c:pt idx="21771">
                  <c:v>-72.839697999999999</c:v>
                </c:pt>
                <c:pt idx="21772">
                  <c:v>-72.825310000000002</c:v>
                </c:pt>
                <c:pt idx="21773">
                  <c:v>-72.810618000000005</c:v>
                </c:pt>
                <c:pt idx="21774">
                  <c:v>-72.728533999999996</c:v>
                </c:pt>
                <c:pt idx="21775">
                  <c:v>-72.713330999999997</c:v>
                </c:pt>
                <c:pt idx="21776">
                  <c:v>-72.697641000000004</c:v>
                </c:pt>
                <c:pt idx="21777">
                  <c:v>-72.681121000000005</c:v>
                </c:pt>
                <c:pt idx="21778">
                  <c:v>-72.665315000000007</c:v>
                </c:pt>
                <c:pt idx="21779">
                  <c:v>-72.648401000000007</c:v>
                </c:pt>
                <c:pt idx="21780">
                  <c:v>-72.648401000000007</c:v>
                </c:pt>
                <c:pt idx="21781">
                  <c:v>-72.583507999999995</c:v>
                </c:pt>
                <c:pt idx="21782">
                  <c:v>-72.558188999999999</c:v>
                </c:pt>
                <c:pt idx="21783">
                  <c:v>-72.541117999999997</c:v>
                </c:pt>
                <c:pt idx="21784">
                  <c:v>-72.523972000000001</c:v>
                </c:pt>
                <c:pt idx="21785">
                  <c:v>-72.506825000000006</c:v>
                </c:pt>
                <c:pt idx="21786">
                  <c:v>-72.489982999999995</c:v>
                </c:pt>
                <c:pt idx="21787">
                  <c:v>-72.472830000000002</c:v>
                </c:pt>
                <c:pt idx="21788">
                  <c:v>-72.472830000000002</c:v>
                </c:pt>
                <c:pt idx="21789">
                  <c:v>-72.472830000000002</c:v>
                </c:pt>
                <c:pt idx="21790">
                  <c:v>-72.380521999999999</c:v>
                </c:pt>
                <c:pt idx="21791">
                  <c:v>-72.364035000000001</c:v>
                </c:pt>
                <c:pt idx="21792">
                  <c:v>-72.348797000000005</c:v>
                </c:pt>
                <c:pt idx="21793">
                  <c:v>-72.333337999999998</c:v>
                </c:pt>
                <c:pt idx="21794">
                  <c:v>-72.318163999999996</c:v>
                </c:pt>
                <c:pt idx="21795">
                  <c:v>-72.303577000000004</c:v>
                </c:pt>
                <c:pt idx="21796">
                  <c:v>-72.303577000000004</c:v>
                </c:pt>
                <c:pt idx="21797">
                  <c:v>-72.246125000000006</c:v>
                </c:pt>
                <c:pt idx="21798">
                  <c:v>-72.227936999999997</c:v>
                </c:pt>
                <c:pt idx="21799">
                  <c:v>-72.216376999999994</c:v>
                </c:pt>
                <c:pt idx="21800">
                  <c:v>-72.205543000000006</c:v>
                </c:pt>
                <c:pt idx="21801">
                  <c:v>-72.195449999999994</c:v>
                </c:pt>
                <c:pt idx="21802">
                  <c:v>-72.186694000000003</c:v>
                </c:pt>
                <c:pt idx="21803">
                  <c:v>-72.178116000000003</c:v>
                </c:pt>
                <c:pt idx="21804">
                  <c:v>-72.178116000000003</c:v>
                </c:pt>
                <c:pt idx="21805">
                  <c:v>-72.109594999999999</c:v>
                </c:pt>
                <c:pt idx="21806">
                  <c:v>-72.103211999999999</c:v>
                </c:pt>
                <c:pt idx="21807">
                  <c:v>-72.096324999999993</c:v>
                </c:pt>
                <c:pt idx="21808">
                  <c:v>-72.089826000000002</c:v>
                </c:pt>
                <c:pt idx="21809">
                  <c:v>-72.083320000000001</c:v>
                </c:pt>
                <c:pt idx="21810">
                  <c:v>-72.076852000000002</c:v>
                </c:pt>
                <c:pt idx="21811">
                  <c:v>-72.070357999999999</c:v>
                </c:pt>
                <c:pt idx="21812">
                  <c:v>-72.070357999999999</c:v>
                </c:pt>
                <c:pt idx="21813">
                  <c:v>-71.969335999999998</c:v>
                </c:pt>
                <c:pt idx="21814">
                  <c:v>-71.961691999999999</c:v>
                </c:pt>
                <c:pt idx="21815">
                  <c:v>-71.954851000000005</c:v>
                </c:pt>
                <c:pt idx="21816">
                  <c:v>-71.947818999999996</c:v>
                </c:pt>
                <c:pt idx="21817">
                  <c:v>-71.940584999999999</c:v>
                </c:pt>
                <c:pt idx="21818">
                  <c:v>-71.933222999999998</c:v>
                </c:pt>
                <c:pt idx="21819">
                  <c:v>-71.926410000000004</c:v>
                </c:pt>
                <c:pt idx="21820">
                  <c:v>-71.926410000000004</c:v>
                </c:pt>
                <c:pt idx="21821">
                  <c:v>-71.890343000000001</c:v>
                </c:pt>
                <c:pt idx="21822">
                  <c:v>-71.879690999999994</c:v>
                </c:pt>
                <c:pt idx="21823">
                  <c:v>-71.872462999999996</c:v>
                </c:pt>
                <c:pt idx="21824">
                  <c:v>-71.866056999999998</c:v>
                </c:pt>
                <c:pt idx="21825">
                  <c:v>-71.859483999999995</c:v>
                </c:pt>
                <c:pt idx="21826">
                  <c:v>-71.853296</c:v>
                </c:pt>
                <c:pt idx="21827">
                  <c:v>-71.847538</c:v>
                </c:pt>
                <c:pt idx="21828">
                  <c:v>-71.847538</c:v>
                </c:pt>
                <c:pt idx="21829">
                  <c:v>-71.818732999999995</c:v>
                </c:pt>
                <c:pt idx="21830">
                  <c:v>-71.813371000000004</c:v>
                </c:pt>
                <c:pt idx="21831">
                  <c:v>-71.809106999999997</c:v>
                </c:pt>
                <c:pt idx="21832">
                  <c:v>-71.805543</c:v>
                </c:pt>
                <c:pt idx="21833">
                  <c:v>-71.802195999999995</c:v>
                </c:pt>
                <c:pt idx="21834">
                  <c:v>-71.798479999999998</c:v>
                </c:pt>
                <c:pt idx="21835">
                  <c:v>-71.795286000000004</c:v>
                </c:pt>
                <c:pt idx="21836">
                  <c:v>-71.795286000000004</c:v>
                </c:pt>
                <c:pt idx="21837">
                  <c:v>-71.772761000000003</c:v>
                </c:pt>
                <c:pt idx="21838">
                  <c:v>-71.768407999999994</c:v>
                </c:pt>
                <c:pt idx="21839">
                  <c:v>-71.764437999999998</c:v>
                </c:pt>
                <c:pt idx="21840">
                  <c:v>-71.759818999999993</c:v>
                </c:pt>
                <c:pt idx="21841">
                  <c:v>-71.755298999999994</c:v>
                </c:pt>
                <c:pt idx="21842">
                  <c:v>-71.749984999999995</c:v>
                </c:pt>
                <c:pt idx="21843">
                  <c:v>-71.744787000000002</c:v>
                </c:pt>
                <c:pt idx="21844">
                  <c:v>-71.744787000000002</c:v>
                </c:pt>
                <c:pt idx="21845">
                  <c:v>-71.680340999999999</c:v>
                </c:pt>
                <c:pt idx="21846">
                  <c:v>-71.664636000000002</c:v>
                </c:pt>
                <c:pt idx="21847">
                  <c:v>-71.664636000000002</c:v>
                </c:pt>
                <c:pt idx="21848">
                  <c:v>-71.655739999999994</c:v>
                </c:pt>
                <c:pt idx="21849">
                  <c:v>-71.646396999999993</c:v>
                </c:pt>
                <c:pt idx="21850">
                  <c:v>-71.636176000000006</c:v>
                </c:pt>
                <c:pt idx="21851">
                  <c:v>-71.624257999999998</c:v>
                </c:pt>
                <c:pt idx="21852">
                  <c:v>-71.624257999999998</c:v>
                </c:pt>
                <c:pt idx="21853">
                  <c:v>-71.572710999999998</c:v>
                </c:pt>
                <c:pt idx="21854">
                  <c:v>-71.537047000000001</c:v>
                </c:pt>
                <c:pt idx="21855">
                  <c:v>-71.537047000000001</c:v>
                </c:pt>
                <c:pt idx="21856">
                  <c:v>-71.521446999999995</c:v>
                </c:pt>
                <c:pt idx="21857">
                  <c:v>-71.504602000000006</c:v>
                </c:pt>
                <c:pt idx="21858">
                  <c:v>-71.489131999999998</c:v>
                </c:pt>
                <c:pt idx="21859">
                  <c:v>-71.472014000000001</c:v>
                </c:pt>
                <c:pt idx="21860">
                  <c:v>-71.472014000000001</c:v>
                </c:pt>
                <c:pt idx="21861">
                  <c:v>-71.403172999999995</c:v>
                </c:pt>
                <c:pt idx="21862">
                  <c:v>-71.359268</c:v>
                </c:pt>
                <c:pt idx="21863">
                  <c:v>-71.359268</c:v>
                </c:pt>
                <c:pt idx="21864">
                  <c:v>-71.342918999999995</c:v>
                </c:pt>
                <c:pt idx="21865">
                  <c:v>-71.328378999999998</c:v>
                </c:pt>
                <c:pt idx="21866">
                  <c:v>-71.314070000000001</c:v>
                </c:pt>
                <c:pt idx="21867">
                  <c:v>-71.300933000000001</c:v>
                </c:pt>
                <c:pt idx="21868">
                  <c:v>-71.300933000000001</c:v>
                </c:pt>
                <c:pt idx="21869">
                  <c:v>-71.249606999999997</c:v>
                </c:pt>
                <c:pt idx="21870">
                  <c:v>-71.227906000000004</c:v>
                </c:pt>
                <c:pt idx="21871">
                  <c:v>-71.227906000000004</c:v>
                </c:pt>
                <c:pt idx="21872">
                  <c:v>-71.221171999999996</c:v>
                </c:pt>
                <c:pt idx="21873">
                  <c:v>-71.216048000000001</c:v>
                </c:pt>
                <c:pt idx="21874">
                  <c:v>-71.211440999999994</c:v>
                </c:pt>
                <c:pt idx="21875">
                  <c:v>-71.207701999999998</c:v>
                </c:pt>
                <c:pt idx="21876">
                  <c:v>-71.207701999999998</c:v>
                </c:pt>
                <c:pt idx="21877">
                  <c:v>-71.185319000000007</c:v>
                </c:pt>
                <c:pt idx="21878">
                  <c:v>-71.180329999999998</c:v>
                </c:pt>
                <c:pt idx="21879">
                  <c:v>-71.180329999999998</c:v>
                </c:pt>
                <c:pt idx="21880">
                  <c:v>-71.177691999999993</c:v>
                </c:pt>
                <c:pt idx="21881">
                  <c:v>-71.174055999999993</c:v>
                </c:pt>
                <c:pt idx="21882">
                  <c:v>-71.169571000000005</c:v>
                </c:pt>
                <c:pt idx="21883">
                  <c:v>-71.164050000000003</c:v>
                </c:pt>
                <c:pt idx="21884">
                  <c:v>-71.164050000000003</c:v>
                </c:pt>
                <c:pt idx="21885">
                  <c:v>-71.131313000000006</c:v>
                </c:pt>
                <c:pt idx="21886">
                  <c:v>-71.108283</c:v>
                </c:pt>
                <c:pt idx="21887">
                  <c:v>-71.108283</c:v>
                </c:pt>
                <c:pt idx="21888">
                  <c:v>-71.095911000000001</c:v>
                </c:pt>
                <c:pt idx="21889">
                  <c:v>-71.082120000000003</c:v>
                </c:pt>
                <c:pt idx="21890">
                  <c:v>-71.066816000000003</c:v>
                </c:pt>
                <c:pt idx="21891">
                  <c:v>-71.050516999999999</c:v>
                </c:pt>
                <c:pt idx="21892">
                  <c:v>-71.050516999999999</c:v>
                </c:pt>
                <c:pt idx="21893">
                  <c:v>-70.981159000000005</c:v>
                </c:pt>
                <c:pt idx="21894">
                  <c:v>-70.930418000000003</c:v>
                </c:pt>
                <c:pt idx="21895">
                  <c:v>-70.930418000000003</c:v>
                </c:pt>
                <c:pt idx="21896">
                  <c:v>-70.908412999999996</c:v>
                </c:pt>
                <c:pt idx="21897">
                  <c:v>-70.885627999999997</c:v>
                </c:pt>
                <c:pt idx="21898">
                  <c:v>-70.863399000000001</c:v>
                </c:pt>
                <c:pt idx="21899">
                  <c:v>-70.839865000000003</c:v>
                </c:pt>
                <c:pt idx="21900">
                  <c:v>-70.839865000000003</c:v>
                </c:pt>
                <c:pt idx="21901">
                  <c:v>-70.747889000000001</c:v>
                </c:pt>
                <c:pt idx="21902">
                  <c:v>-70.631454000000005</c:v>
                </c:pt>
                <c:pt idx="21903">
                  <c:v>-70.631454000000005</c:v>
                </c:pt>
                <c:pt idx="21904">
                  <c:v>-70.603953000000004</c:v>
                </c:pt>
                <c:pt idx="21905">
                  <c:v>-70.577313000000004</c:v>
                </c:pt>
                <c:pt idx="21906">
                  <c:v>-70.577313000000004</c:v>
                </c:pt>
                <c:pt idx="21907">
                  <c:v>-70.472153000000006</c:v>
                </c:pt>
                <c:pt idx="21908">
                  <c:v>-70.472153000000006</c:v>
                </c:pt>
                <c:pt idx="21909">
                  <c:v>-70.454964000000004</c:v>
                </c:pt>
                <c:pt idx="21910">
                  <c:v>-70.328678999999994</c:v>
                </c:pt>
                <c:pt idx="21911">
                  <c:v>-70.328678999999994</c:v>
                </c:pt>
                <c:pt idx="21912">
                  <c:v>-70.293323000000001</c:v>
                </c:pt>
                <c:pt idx="21913">
                  <c:v>-70.256810999999999</c:v>
                </c:pt>
                <c:pt idx="21914">
                  <c:v>-70.256810999999999</c:v>
                </c:pt>
                <c:pt idx="21915">
                  <c:v>-70.112796000000003</c:v>
                </c:pt>
                <c:pt idx="21916">
                  <c:v>-70.112796000000003</c:v>
                </c:pt>
                <c:pt idx="21917">
                  <c:v>-70.087545000000006</c:v>
                </c:pt>
                <c:pt idx="21918">
                  <c:v>-69.906063000000003</c:v>
                </c:pt>
                <c:pt idx="21919">
                  <c:v>-69.906063000000003</c:v>
                </c:pt>
                <c:pt idx="21920">
                  <c:v>-69.856110999999999</c:v>
                </c:pt>
                <c:pt idx="21921">
                  <c:v>-69.804873999999998</c:v>
                </c:pt>
                <c:pt idx="21922">
                  <c:v>-69.804873999999998</c:v>
                </c:pt>
                <c:pt idx="21923">
                  <c:v>-69.617244999999997</c:v>
                </c:pt>
                <c:pt idx="21924">
                  <c:v>-69.617244999999997</c:v>
                </c:pt>
                <c:pt idx="21925">
                  <c:v>-69.588001000000006</c:v>
                </c:pt>
                <c:pt idx="21926">
                  <c:v>-69.370305999999999</c:v>
                </c:pt>
                <c:pt idx="21927">
                  <c:v>-69.370305999999999</c:v>
                </c:pt>
                <c:pt idx="21928">
                  <c:v>-69.319010000000006</c:v>
                </c:pt>
                <c:pt idx="21929">
                  <c:v>-69.265896999999995</c:v>
                </c:pt>
                <c:pt idx="21930">
                  <c:v>-69.265896999999995</c:v>
                </c:pt>
                <c:pt idx="21931">
                  <c:v>-69.077117999999999</c:v>
                </c:pt>
                <c:pt idx="21932">
                  <c:v>-69.077117999999999</c:v>
                </c:pt>
                <c:pt idx="21933">
                  <c:v>-69.047173999999998</c:v>
                </c:pt>
                <c:pt idx="21934">
                  <c:v>-68.861767</c:v>
                </c:pt>
                <c:pt idx="21935">
                  <c:v>-68.861767</c:v>
                </c:pt>
                <c:pt idx="21936">
                  <c:v>-68.818944000000002</c:v>
                </c:pt>
                <c:pt idx="21937">
                  <c:v>-68.777672999999993</c:v>
                </c:pt>
                <c:pt idx="21938">
                  <c:v>-68.777672999999993</c:v>
                </c:pt>
                <c:pt idx="21939">
                  <c:v>-68.777672999999993</c:v>
                </c:pt>
                <c:pt idx="21940">
                  <c:v>-68.627256000000003</c:v>
                </c:pt>
                <c:pt idx="21941">
                  <c:v>-68.627256000000003</c:v>
                </c:pt>
                <c:pt idx="21942">
                  <c:v>-68.571630999999996</c:v>
                </c:pt>
                <c:pt idx="21943">
                  <c:v>-68.571630999999996</c:v>
                </c:pt>
                <c:pt idx="21944">
                  <c:v>-68.536113999999998</c:v>
                </c:pt>
                <c:pt idx="21945">
                  <c:v>-68.503613000000001</c:v>
                </c:pt>
                <c:pt idx="21946">
                  <c:v>-68.469583999999998</c:v>
                </c:pt>
                <c:pt idx="21947">
                  <c:v>-68.437679000000003</c:v>
                </c:pt>
                <c:pt idx="21948">
                  <c:v>-68.405358000000007</c:v>
                </c:pt>
                <c:pt idx="21949">
                  <c:v>-68.405358000000007</c:v>
                </c:pt>
                <c:pt idx="21950">
                  <c:v>-68.268720999999999</c:v>
                </c:pt>
                <c:pt idx="21951">
                  <c:v>-68.239413999999996</c:v>
                </c:pt>
                <c:pt idx="21952">
                  <c:v>-68.209513999999999</c:v>
                </c:pt>
                <c:pt idx="21953">
                  <c:v>-68.181882000000002</c:v>
                </c:pt>
                <c:pt idx="21954">
                  <c:v>-68.153287000000006</c:v>
                </c:pt>
                <c:pt idx="21955">
                  <c:v>-68.126981000000001</c:v>
                </c:pt>
                <c:pt idx="21956">
                  <c:v>-68.100555999999997</c:v>
                </c:pt>
                <c:pt idx="21957">
                  <c:v>-68.100555999999997</c:v>
                </c:pt>
                <c:pt idx="21958">
                  <c:v>-67.963093000000001</c:v>
                </c:pt>
                <c:pt idx="21959">
                  <c:v>-67.963093000000001</c:v>
                </c:pt>
                <c:pt idx="21960">
                  <c:v>-67.9435</c:v>
                </c:pt>
                <c:pt idx="21961">
                  <c:v>-67.924411000000006</c:v>
                </c:pt>
                <c:pt idx="21962">
                  <c:v>-67.907262000000003</c:v>
                </c:pt>
                <c:pt idx="21963">
                  <c:v>-67.892492000000004</c:v>
                </c:pt>
                <c:pt idx="21964">
                  <c:v>-67.879469</c:v>
                </c:pt>
                <c:pt idx="21965">
                  <c:v>-67.879469</c:v>
                </c:pt>
                <c:pt idx="21966">
                  <c:v>-67.815130999999994</c:v>
                </c:pt>
                <c:pt idx="21967">
                  <c:v>-67.815130999999994</c:v>
                </c:pt>
                <c:pt idx="21968">
                  <c:v>-67.810789</c:v>
                </c:pt>
                <c:pt idx="21969">
                  <c:v>-67.808724999999995</c:v>
                </c:pt>
                <c:pt idx="21970">
                  <c:v>-67.808051000000006</c:v>
                </c:pt>
                <c:pt idx="21971">
                  <c:v>-67.811717999999999</c:v>
                </c:pt>
                <c:pt idx="21972">
                  <c:v>-67.811717999999999</c:v>
                </c:pt>
                <c:pt idx="21973">
                  <c:v>-67.811717999999999</c:v>
                </c:pt>
                <c:pt idx="21974">
                  <c:v>-67.811454999999995</c:v>
                </c:pt>
                <c:pt idx="21975">
                  <c:v>-67.818871999999999</c:v>
                </c:pt>
                <c:pt idx="21976">
                  <c:v>-67.818871999999999</c:v>
                </c:pt>
                <c:pt idx="21977">
                  <c:v>-67.836068999999995</c:v>
                </c:pt>
                <c:pt idx="21978">
                  <c:v>-67.845342000000002</c:v>
                </c:pt>
                <c:pt idx="21979">
                  <c:v>-67.845342000000002</c:v>
                </c:pt>
                <c:pt idx="21980">
                  <c:v>-67.854982000000007</c:v>
                </c:pt>
                <c:pt idx="21981">
                  <c:v>-67.854982000000007</c:v>
                </c:pt>
                <c:pt idx="21982">
                  <c:v>-67.887197999999998</c:v>
                </c:pt>
                <c:pt idx="21983">
                  <c:v>-67.895747999999998</c:v>
                </c:pt>
                <c:pt idx="21984">
                  <c:v>-67.903660000000002</c:v>
                </c:pt>
                <c:pt idx="21985">
                  <c:v>-67.910925000000006</c:v>
                </c:pt>
                <c:pt idx="21986">
                  <c:v>-67.917478000000003</c:v>
                </c:pt>
                <c:pt idx="21987">
                  <c:v>-67.923310999999998</c:v>
                </c:pt>
                <c:pt idx="21988">
                  <c:v>-67.923310999999998</c:v>
                </c:pt>
                <c:pt idx="21989">
                  <c:v>-67.923310999999998</c:v>
                </c:pt>
                <c:pt idx="21990">
                  <c:v>-67.932523000000003</c:v>
                </c:pt>
                <c:pt idx="21991">
                  <c:v>-67.935670999999999</c:v>
                </c:pt>
                <c:pt idx="21992">
                  <c:v>-67.938316999999998</c:v>
                </c:pt>
                <c:pt idx="21993">
                  <c:v>-67.940600000000003</c:v>
                </c:pt>
                <c:pt idx="21994">
                  <c:v>-67.942677000000003</c:v>
                </c:pt>
                <c:pt idx="21995">
                  <c:v>-67.945024000000004</c:v>
                </c:pt>
                <c:pt idx="21996">
                  <c:v>-67.945024000000004</c:v>
                </c:pt>
                <c:pt idx="21997">
                  <c:v>-67.945024000000004</c:v>
                </c:pt>
                <c:pt idx="21998">
                  <c:v>-67.942032999999995</c:v>
                </c:pt>
                <c:pt idx="21999">
                  <c:v>-67.945251999999996</c:v>
                </c:pt>
                <c:pt idx="22000">
                  <c:v>-67.948796000000002</c:v>
                </c:pt>
                <c:pt idx="22001">
                  <c:v>-67.953091000000001</c:v>
                </c:pt>
                <c:pt idx="22002">
                  <c:v>-67.957920000000001</c:v>
                </c:pt>
                <c:pt idx="22003">
                  <c:v>-67.963280999999995</c:v>
                </c:pt>
                <c:pt idx="22004">
                  <c:v>-67.963280999999995</c:v>
                </c:pt>
                <c:pt idx="22005">
                  <c:v>-67.963280999999995</c:v>
                </c:pt>
                <c:pt idx="22006">
                  <c:v>-67.979982000000007</c:v>
                </c:pt>
                <c:pt idx="22007">
                  <c:v>-67.987744000000006</c:v>
                </c:pt>
                <c:pt idx="22008">
                  <c:v>-67.996064000000004</c:v>
                </c:pt>
                <c:pt idx="22009">
                  <c:v>-68.004828000000003</c:v>
                </c:pt>
                <c:pt idx="22010">
                  <c:v>-68.014127999999999</c:v>
                </c:pt>
                <c:pt idx="22011">
                  <c:v>-68.023891000000006</c:v>
                </c:pt>
                <c:pt idx="22012">
                  <c:v>-68.023891000000006</c:v>
                </c:pt>
                <c:pt idx="22013">
                  <c:v>-68.023891000000006</c:v>
                </c:pt>
                <c:pt idx="22014">
                  <c:v>-68.060202000000004</c:v>
                </c:pt>
                <c:pt idx="22015">
                  <c:v>-68.071036000000007</c:v>
                </c:pt>
                <c:pt idx="22016">
                  <c:v>-68.081935000000001</c:v>
                </c:pt>
                <c:pt idx="22017">
                  <c:v>-68.09299</c:v>
                </c:pt>
                <c:pt idx="22018">
                  <c:v>-68.103825000000001</c:v>
                </c:pt>
                <c:pt idx="22019">
                  <c:v>-68.114742000000007</c:v>
                </c:pt>
                <c:pt idx="22020">
                  <c:v>-68.114742000000007</c:v>
                </c:pt>
                <c:pt idx="22021">
                  <c:v>-68.114742000000007</c:v>
                </c:pt>
                <c:pt idx="22022">
                  <c:v>-68.152899000000005</c:v>
                </c:pt>
                <c:pt idx="22023">
                  <c:v>-68.162537</c:v>
                </c:pt>
                <c:pt idx="22024">
                  <c:v>-68.171629999999993</c:v>
                </c:pt>
                <c:pt idx="22025">
                  <c:v>-68.180085000000005</c:v>
                </c:pt>
                <c:pt idx="22026">
                  <c:v>-68.187826000000001</c:v>
                </c:pt>
                <c:pt idx="22027">
                  <c:v>-68.194866000000005</c:v>
                </c:pt>
                <c:pt idx="22028">
                  <c:v>-68.194866000000005</c:v>
                </c:pt>
                <c:pt idx="22029">
                  <c:v>-68.194866000000005</c:v>
                </c:pt>
                <c:pt idx="22030">
                  <c:v>-68.214118999999997</c:v>
                </c:pt>
                <c:pt idx="22031">
                  <c:v>-68.216583</c:v>
                </c:pt>
                <c:pt idx="22032">
                  <c:v>-68.218079000000003</c:v>
                </c:pt>
                <c:pt idx="22033">
                  <c:v>-68.218058999999997</c:v>
                </c:pt>
                <c:pt idx="22034">
                  <c:v>-68.216738000000007</c:v>
                </c:pt>
                <c:pt idx="22035">
                  <c:v>-68.216738000000007</c:v>
                </c:pt>
                <c:pt idx="22036">
                  <c:v>-68.216738000000007</c:v>
                </c:pt>
                <c:pt idx="22037">
                  <c:v>-68.192949999999996</c:v>
                </c:pt>
                <c:pt idx="22038">
                  <c:v>-68.182038000000006</c:v>
                </c:pt>
                <c:pt idx="22039">
                  <c:v>-68.174803999999995</c:v>
                </c:pt>
                <c:pt idx="22040">
                  <c:v>-68.166641999999996</c:v>
                </c:pt>
                <c:pt idx="22041">
                  <c:v>-68.157640999999998</c:v>
                </c:pt>
                <c:pt idx="22042">
                  <c:v>-68.148634000000001</c:v>
                </c:pt>
                <c:pt idx="22043">
                  <c:v>-68.148634000000001</c:v>
                </c:pt>
                <c:pt idx="22044">
                  <c:v>-68.148634000000001</c:v>
                </c:pt>
                <c:pt idx="22045">
                  <c:v>-68.148634000000001</c:v>
                </c:pt>
                <c:pt idx="22046">
                  <c:v>-68.098924999999994</c:v>
                </c:pt>
                <c:pt idx="22047">
                  <c:v>-68.094369999999998</c:v>
                </c:pt>
                <c:pt idx="22048">
                  <c:v>-68.071573999999998</c:v>
                </c:pt>
                <c:pt idx="22049">
                  <c:v>-68.060676000000001</c:v>
                </c:pt>
                <c:pt idx="22050">
                  <c:v>-68.048918</c:v>
                </c:pt>
                <c:pt idx="22051">
                  <c:v>-68.037441999999999</c:v>
                </c:pt>
                <c:pt idx="22052">
                  <c:v>-68.025881999999996</c:v>
                </c:pt>
                <c:pt idx="22053">
                  <c:v>-68.025881999999996</c:v>
                </c:pt>
                <c:pt idx="22054">
                  <c:v>-67.971794000000003</c:v>
                </c:pt>
                <c:pt idx="22055">
                  <c:v>-67.971794000000003</c:v>
                </c:pt>
                <c:pt idx="22056">
                  <c:v>-67.968203000000003</c:v>
                </c:pt>
                <c:pt idx="22057">
                  <c:v>-67.957873000000006</c:v>
                </c:pt>
                <c:pt idx="22058">
                  <c:v>-67.948082999999997</c:v>
                </c:pt>
                <c:pt idx="22059">
                  <c:v>-67.938967000000005</c:v>
                </c:pt>
                <c:pt idx="22060">
                  <c:v>-67.930486999999999</c:v>
                </c:pt>
                <c:pt idx="22061">
                  <c:v>-67.923411000000002</c:v>
                </c:pt>
                <c:pt idx="22062">
                  <c:v>-67.877908000000005</c:v>
                </c:pt>
                <c:pt idx="22063">
                  <c:v>-67.877908000000005</c:v>
                </c:pt>
                <c:pt idx="22064">
                  <c:v>-67.877908000000005</c:v>
                </c:pt>
                <c:pt idx="22065">
                  <c:v>-67.876960999999994</c:v>
                </c:pt>
                <c:pt idx="22066">
                  <c:v>-67.868249000000006</c:v>
                </c:pt>
                <c:pt idx="22067">
                  <c:v>-67.864565999999996</c:v>
                </c:pt>
                <c:pt idx="22068">
                  <c:v>-67.861545000000007</c:v>
                </c:pt>
                <c:pt idx="22069">
                  <c:v>-67.859089999999995</c:v>
                </c:pt>
                <c:pt idx="22070">
                  <c:v>-67.837076999999994</c:v>
                </c:pt>
                <c:pt idx="22071">
                  <c:v>-67.836636999999996</c:v>
                </c:pt>
                <c:pt idx="22072">
                  <c:v>-67.836270999999996</c:v>
                </c:pt>
                <c:pt idx="22073">
                  <c:v>-67.836118999999997</c:v>
                </c:pt>
                <c:pt idx="22074">
                  <c:v>-67.836354</c:v>
                </c:pt>
                <c:pt idx="22075">
                  <c:v>-67.836697999999998</c:v>
                </c:pt>
                <c:pt idx="22076">
                  <c:v>-67.836670999999996</c:v>
                </c:pt>
                <c:pt idx="22077">
                  <c:v>-67.836670999999996</c:v>
                </c:pt>
                <c:pt idx="22078">
                  <c:v>-67.826744000000005</c:v>
                </c:pt>
                <c:pt idx="22079">
                  <c:v>-67.826744000000005</c:v>
                </c:pt>
                <c:pt idx="22080">
                  <c:v>-67.826744000000005</c:v>
                </c:pt>
                <c:pt idx="22081">
                  <c:v>-67.811132000000001</c:v>
                </c:pt>
                <c:pt idx="22082">
                  <c:v>-67.811132000000001</c:v>
                </c:pt>
                <c:pt idx="22083">
                  <c:v>-67.815674999999999</c:v>
                </c:pt>
                <c:pt idx="22084">
                  <c:v>-67.816840999999997</c:v>
                </c:pt>
                <c:pt idx="22085">
                  <c:v>-67.818406999999993</c:v>
                </c:pt>
                <c:pt idx="22086">
                  <c:v>-67.827054000000004</c:v>
                </c:pt>
                <c:pt idx="22087">
                  <c:v>-67.827054000000004</c:v>
                </c:pt>
                <c:pt idx="22088">
                  <c:v>-67.827054000000004</c:v>
                </c:pt>
                <c:pt idx="22089">
                  <c:v>-67.823425999999998</c:v>
                </c:pt>
                <c:pt idx="22090">
                  <c:v>-67.823425999999998</c:v>
                </c:pt>
                <c:pt idx="22091">
                  <c:v>-67.835740000000001</c:v>
                </c:pt>
                <c:pt idx="22092">
                  <c:v>-67.842738999999995</c:v>
                </c:pt>
                <c:pt idx="22093">
                  <c:v>-67.850605999999999</c:v>
                </c:pt>
                <c:pt idx="22094">
                  <c:v>-67.879531</c:v>
                </c:pt>
                <c:pt idx="22095">
                  <c:v>-67.879531</c:v>
                </c:pt>
                <c:pt idx="22096">
                  <c:v>-67.879531</c:v>
                </c:pt>
                <c:pt idx="22097">
                  <c:v>-67.906627999999998</c:v>
                </c:pt>
                <c:pt idx="22098">
                  <c:v>-67.906627999999998</c:v>
                </c:pt>
                <c:pt idx="22099">
                  <c:v>-67.929197000000002</c:v>
                </c:pt>
                <c:pt idx="22100">
                  <c:v>-67.942599999999999</c:v>
                </c:pt>
                <c:pt idx="22101">
                  <c:v>-67.956207000000006</c:v>
                </c:pt>
                <c:pt idx="22102">
                  <c:v>-67.999640999999997</c:v>
                </c:pt>
                <c:pt idx="22103">
                  <c:v>-67.999640999999997</c:v>
                </c:pt>
                <c:pt idx="22104">
                  <c:v>-67.999640999999997</c:v>
                </c:pt>
                <c:pt idx="22105">
                  <c:v>-68.031312</c:v>
                </c:pt>
                <c:pt idx="22106">
                  <c:v>-68.031312</c:v>
                </c:pt>
                <c:pt idx="22107">
                  <c:v>-68.058274999999995</c:v>
                </c:pt>
                <c:pt idx="22108">
                  <c:v>-68.072565999999995</c:v>
                </c:pt>
                <c:pt idx="22109">
                  <c:v>-68.086206000000004</c:v>
                </c:pt>
                <c:pt idx="22110">
                  <c:v>-68.122793000000001</c:v>
                </c:pt>
                <c:pt idx="22111">
                  <c:v>-68.122793000000001</c:v>
                </c:pt>
                <c:pt idx="22112">
                  <c:v>-68.122793000000001</c:v>
                </c:pt>
                <c:pt idx="22113">
                  <c:v>-68.140675999999999</c:v>
                </c:pt>
                <c:pt idx="22114">
                  <c:v>-68.140675999999999</c:v>
                </c:pt>
                <c:pt idx="22115">
                  <c:v>-68.158592999999996</c:v>
                </c:pt>
                <c:pt idx="22116">
                  <c:v>-68.166843999999998</c:v>
                </c:pt>
                <c:pt idx="22117">
                  <c:v>-68.174395000000004</c:v>
                </c:pt>
                <c:pt idx="22118">
                  <c:v>-68.194052999999997</c:v>
                </c:pt>
                <c:pt idx="22119">
                  <c:v>-68.194052999999997</c:v>
                </c:pt>
                <c:pt idx="22120">
                  <c:v>-68.194052999999997</c:v>
                </c:pt>
                <c:pt idx="22121">
                  <c:v>-68.196931000000006</c:v>
                </c:pt>
                <c:pt idx="22122">
                  <c:v>-68.196931000000006</c:v>
                </c:pt>
                <c:pt idx="22123">
                  <c:v>-68.210222999999999</c:v>
                </c:pt>
                <c:pt idx="22124">
                  <c:v>-68.217207000000002</c:v>
                </c:pt>
                <c:pt idx="22125">
                  <c:v>-68.224748000000005</c:v>
                </c:pt>
                <c:pt idx="22126">
                  <c:v>-68.251189999999994</c:v>
                </c:pt>
                <c:pt idx="22127">
                  <c:v>-68.251189999999994</c:v>
                </c:pt>
                <c:pt idx="22128">
                  <c:v>-68.251189999999994</c:v>
                </c:pt>
                <c:pt idx="22129">
                  <c:v>-68.266969000000003</c:v>
                </c:pt>
                <c:pt idx="22130">
                  <c:v>-68.266969000000003</c:v>
                </c:pt>
                <c:pt idx="22131">
                  <c:v>-68.287903</c:v>
                </c:pt>
                <c:pt idx="22132">
                  <c:v>-68.299836999999997</c:v>
                </c:pt>
                <c:pt idx="22133">
                  <c:v>-68.312244000000007</c:v>
                </c:pt>
                <c:pt idx="22134">
                  <c:v>-68.351444000000001</c:v>
                </c:pt>
                <c:pt idx="22135">
                  <c:v>-68.351444000000001</c:v>
                </c:pt>
                <c:pt idx="22136">
                  <c:v>-68.351444000000001</c:v>
                </c:pt>
                <c:pt idx="22137">
                  <c:v>-68.379926999999995</c:v>
                </c:pt>
                <c:pt idx="22138">
                  <c:v>-68.379926999999995</c:v>
                </c:pt>
                <c:pt idx="22139">
                  <c:v>-68.405407999999994</c:v>
                </c:pt>
                <c:pt idx="22140">
                  <c:v>-68.419436000000005</c:v>
                </c:pt>
                <c:pt idx="22141">
                  <c:v>-68.433379000000002</c:v>
                </c:pt>
                <c:pt idx="22142">
                  <c:v>-68.473761999999994</c:v>
                </c:pt>
                <c:pt idx="22143">
                  <c:v>-68.473761999999994</c:v>
                </c:pt>
                <c:pt idx="22144">
                  <c:v>-68.500696000000005</c:v>
                </c:pt>
                <c:pt idx="22145">
                  <c:v>-68.500696000000005</c:v>
                </c:pt>
                <c:pt idx="22146">
                  <c:v>-68.500696000000005</c:v>
                </c:pt>
                <c:pt idx="22147">
                  <c:v>-68.522718999999995</c:v>
                </c:pt>
                <c:pt idx="22148">
                  <c:v>-68.533867000000001</c:v>
                </c:pt>
                <c:pt idx="22149">
                  <c:v>-68.544424000000006</c:v>
                </c:pt>
                <c:pt idx="22150">
                  <c:v>-68.571548000000007</c:v>
                </c:pt>
                <c:pt idx="22151">
                  <c:v>-68.571548000000007</c:v>
                </c:pt>
                <c:pt idx="22152">
                  <c:v>-68.580834999999993</c:v>
                </c:pt>
                <c:pt idx="22153">
                  <c:v>-68.580834999999993</c:v>
                </c:pt>
                <c:pt idx="22154">
                  <c:v>-68.580834999999993</c:v>
                </c:pt>
                <c:pt idx="22155">
                  <c:v>-68.593120999999996</c:v>
                </c:pt>
                <c:pt idx="22156">
                  <c:v>-68.598029999999994</c:v>
                </c:pt>
                <c:pt idx="22157">
                  <c:v>-68.602033000000006</c:v>
                </c:pt>
                <c:pt idx="22158">
                  <c:v>-68.597464000000002</c:v>
                </c:pt>
                <c:pt idx="22159">
                  <c:v>-68.597464000000002</c:v>
                </c:pt>
                <c:pt idx="22160">
                  <c:v>-68.598999000000006</c:v>
                </c:pt>
                <c:pt idx="22161">
                  <c:v>-68.597104999999999</c:v>
                </c:pt>
                <c:pt idx="22162">
                  <c:v>-68.593512000000004</c:v>
                </c:pt>
                <c:pt idx="22163">
                  <c:v>-68.588262</c:v>
                </c:pt>
                <c:pt idx="22164">
                  <c:v>-68.581256999999994</c:v>
                </c:pt>
                <c:pt idx="22165">
                  <c:v>-68.573342999999994</c:v>
                </c:pt>
                <c:pt idx="22166">
                  <c:v>-68.522335999999996</c:v>
                </c:pt>
                <c:pt idx="22167">
                  <c:v>-68.522335999999996</c:v>
                </c:pt>
                <c:pt idx="22168">
                  <c:v>-68.502334000000005</c:v>
                </c:pt>
                <c:pt idx="22169">
                  <c:v>-68.486247000000006</c:v>
                </c:pt>
                <c:pt idx="22170">
                  <c:v>-68.468558999999999</c:v>
                </c:pt>
                <c:pt idx="22171">
                  <c:v>-68.449389999999994</c:v>
                </c:pt>
                <c:pt idx="22172">
                  <c:v>-68.429692000000003</c:v>
                </c:pt>
                <c:pt idx="22173">
                  <c:v>-68.407525000000007</c:v>
                </c:pt>
                <c:pt idx="22174">
                  <c:v>-68.315926000000005</c:v>
                </c:pt>
                <c:pt idx="22175">
                  <c:v>-68.315926000000005</c:v>
                </c:pt>
                <c:pt idx="22176">
                  <c:v>-68.280141</c:v>
                </c:pt>
                <c:pt idx="22177">
                  <c:v>-68.254761000000002</c:v>
                </c:pt>
                <c:pt idx="22178">
                  <c:v>-68.230423999999999</c:v>
                </c:pt>
                <c:pt idx="22179">
                  <c:v>-68.206354000000005</c:v>
                </c:pt>
                <c:pt idx="22180">
                  <c:v>-68.182406999999998</c:v>
                </c:pt>
                <c:pt idx="22181">
                  <c:v>-68.159492</c:v>
                </c:pt>
                <c:pt idx="22182">
                  <c:v>-68.069404000000006</c:v>
                </c:pt>
                <c:pt idx="22183">
                  <c:v>-68.069404000000006</c:v>
                </c:pt>
                <c:pt idx="22184">
                  <c:v>-68.041640000000001</c:v>
                </c:pt>
                <c:pt idx="22185">
                  <c:v>-68.024711999999994</c:v>
                </c:pt>
                <c:pt idx="22186">
                  <c:v>-68.010785999999996</c:v>
                </c:pt>
                <c:pt idx="22187">
                  <c:v>-67.997832000000002</c:v>
                </c:pt>
                <c:pt idx="22188">
                  <c:v>-67.987014000000002</c:v>
                </c:pt>
                <c:pt idx="22189">
                  <c:v>-67.978517999999994</c:v>
                </c:pt>
                <c:pt idx="22190">
                  <c:v>-67.937661000000006</c:v>
                </c:pt>
                <c:pt idx="22191">
                  <c:v>-67.937661000000006</c:v>
                </c:pt>
                <c:pt idx="22192">
                  <c:v>-67.937661000000006</c:v>
                </c:pt>
                <c:pt idx="22193">
                  <c:v>-67.938278999999994</c:v>
                </c:pt>
                <c:pt idx="22194">
                  <c:v>-67.935535999999999</c:v>
                </c:pt>
                <c:pt idx="22195">
                  <c:v>-67.934672000000006</c:v>
                </c:pt>
                <c:pt idx="22196">
                  <c:v>-67.935616999999993</c:v>
                </c:pt>
                <c:pt idx="22197">
                  <c:v>-67.938614000000001</c:v>
                </c:pt>
                <c:pt idx="22198">
                  <c:v>-67.949363000000005</c:v>
                </c:pt>
                <c:pt idx="22199">
                  <c:v>-67.957279</c:v>
                </c:pt>
                <c:pt idx="22200">
                  <c:v>-67.957279</c:v>
                </c:pt>
                <c:pt idx="22201">
                  <c:v>-67.957279</c:v>
                </c:pt>
                <c:pt idx="22202">
                  <c:v>-67.976759000000001</c:v>
                </c:pt>
                <c:pt idx="22203">
                  <c:v>-67.988793000000001</c:v>
                </c:pt>
                <c:pt idx="22204">
                  <c:v>-68.001976999999997</c:v>
                </c:pt>
                <c:pt idx="22205">
                  <c:v>-68.016086000000001</c:v>
                </c:pt>
                <c:pt idx="22206">
                  <c:v>-68.046755000000005</c:v>
                </c:pt>
                <c:pt idx="22207">
                  <c:v>-68.084382000000005</c:v>
                </c:pt>
                <c:pt idx="22208">
                  <c:v>-68.084382000000005</c:v>
                </c:pt>
                <c:pt idx="22209">
                  <c:v>-68.084382000000005</c:v>
                </c:pt>
                <c:pt idx="22210">
                  <c:v>-68.115099000000001</c:v>
                </c:pt>
                <c:pt idx="22211">
                  <c:v>-68.133104000000003</c:v>
                </c:pt>
                <c:pt idx="22212">
                  <c:v>-68.151431000000002</c:v>
                </c:pt>
                <c:pt idx="22213">
                  <c:v>-68.170021000000006</c:v>
                </c:pt>
                <c:pt idx="22214">
                  <c:v>-68.207273999999998</c:v>
                </c:pt>
                <c:pt idx="22215">
                  <c:v>-68.253857999999994</c:v>
                </c:pt>
                <c:pt idx="22216">
                  <c:v>-68.253857999999994</c:v>
                </c:pt>
                <c:pt idx="22217">
                  <c:v>-68.268148999999994</c:v>
                </c:pt>
                <c:pt idx="22218">
                  <c:v>-68.287543999999997</c:v>
                </c:pt>
                <c:pt idx="22219">
                  <c:v>-68.307190000000006</c:v>
                </c:pt>
                <c:pt idx="22220">
                  <c:v>-68.327234000000004</c:v>
                </c:pt>
                <c:pt idx="22221">
                  <c:v>-68.347830999999999</c:v>
                </c:pt>
                <c:pt idx="22222">
                  <c:v>-68.391199</c:v>
                </c:pt>
                <c:pt idx="22223">
                  <c:v>-68.483046999999999</c:v>
                </c:pt>
                <c:pt idx="22224">
                  <c:v>-68.483046999999999</c:v>
                </c:pt>
                <c:pt idx="22225">
                  <c:v>-68.483046999999999</c:v>
                </c:pt>
                <c:pt idx="22226">
                  <c:v>-68.522470999999996</c:v>
                </c:pt>
                <c:pt idx="22227">
                  <c:v>-68.548064999999994</c:v>
                </c:pt>
                <c:pt idx="22228">
                  <c:v>-68.574520000000007</c:v>
                </c:pt>
                <c:pt idx="22229">
                  <c:v>-68.601673000000005</c:v>
                </c:pt>
                <c:pt idx="22230">
                  <c:v>-68.657878999999994</c:v>
                </c:pt>
                <c:pt idx="22231">
                  <c:v>-68.738553999999993</c:v>
                </c:pt>
                <c:pt idx="22232">
                  <c:v>-68.738553999999993</c:v>
                </c:pt>
                <c:pt idx="22233">
                  <c:v>-68.760238999999999</c:v>
                </c:pt>
                <c:pt idx="22234">
                  <c:v>-68.789330000000007</c:v>
                </c:pt>
                <c:pt idx="22235">
                  <c:v>-68.819551000000004</c:v>
                </c:pt>
                <c:pt idx="22236">
                  <c:v>-68.848590000000002</c:v>
                </c:pt>
                <c:pt idx="22237">
                  <c:v>-68.877191999999994</c:v>
                </c:pt>
                <c:pt idx="22238">
                  <c:v>-68.933952000000005</c:v>
                </c:pt>
                <c:pt idx="22239">
                  <c:v>-69.008877999999996</c:v>
                </c:pt>
                <c:pt idx="22240">
                  <c:v>-69.008877999999996</c:v>
                </c:pt>
                <c:pt idx="22241">
                  <c:v>-69.027961000000005</c:v>
                </c:pt>
                <c:pt idx="22242">
                  <c:v>-69.053303</c:v>
                </c:pt>
                <c:pt idx="22243">
                  <c:v>-69.076097000000004</c:v>
                </c:pt>
                <c:pt idx="22244">
                  <c:v>-69.097407000000004</c:v>
                </c:pt>
                <c:pt idx="22245">
                  <c:v>-69.117455000000007</c:v>
                </c:pt>
                <c:pt idx="22246">
                  <c:v>-69.152021000000005</c:v>
                </c:pt>
                <c:pt idx="22247">
                  <c:v>-69.186193000000003</c:v>
                </c:pt>
                <c:pt idx="22248">
                  <c:v>-69.186193000000003</c:v>
                </c:pt>
                <c:pt idx="22249">
                  <c:v>-69.196102999999994</c:v>
                </c:pt>
                <c:pt idx="22250">
                  <c:v>-69.206182999999996</c:v>
                </c:pt>
                <c:pt idx="22251">
                  <c:v>-69.214220999999995</c:v>
                </c:pt>
                <c:pt idx="22252">
                  <c:v>-69.220279000000005</c:v>
                </c:pt>
                <c:pt idx="22253">
                  <c:v>-69.224333999999999</c:v>
                </c:pt>
                <c:pt idx="22254">
                  <c:v>-69.226713000000004</c:v>
                </c:pt>
                <c:pt idx="22255">
                  <c:v>-69.208601999999999</c:v>
                </c:pt>
                <c:pt idx="22256">
                  <c:v>-69.208601999999999</c:v>
                </c:pt>
                <c:pt idx="22257">
                  <c:v>-69.208557999999996</c:v>
                </c:pt>
                <c:pt idx="22258">
                  <c:v>-69.203784999999996</c:v>
                </c:pt>
                <c:pt idx="22259">
                  <c:v>-69.197979000000004</c:v>
                </c:pt>
                <c:pt idx="22260">
                  <c:v>-69.191160999999994</c:v>
                </c:pt>
                <c:pt idx="22261">
                  <c:v>-69.182693</c:v>
                </c:pt>
                <c:pt idx="22262">
                  <c:v>-69.164169999999999</c:v>
                </c:pt>
                <c:pt idx="22263">
                  <c:v>-69.164169999999999</c:v>
                </c:pt>
                <c:pt idx="22264">
                  <c:v>-69.164169999999999</c:v>
                </c:pt>
                <c:pt idx="22265">
                  <c:v>-69.164169999999999</c:v>
                </c:pt>
                <c:pt idx="22266">
                  <c:v>-69.164169999999999</c:v>
                </c:pt>
                <c:pt idx="22267">
                  <c:v>-69.164169999999999</c:v>
                </c:pt>
                <c:pt idx="22268">
                  <c:v>-69.164169999999999</c:v>
                </c:pt>
                <c:pt idx="22269">
                  <c:v>-69.164169999999999</c:v>
                </c:pt>
                <c:pt idx="22270">
                  <c:v>-69.164169999999999</c:v>
                </c:pt>
                <c:pt idx="22271">
                  <c:v>-69.164169999999999</c:v>
                </c:pt>
                <c:pt idx="22272">
                  <c:v>-69.164169999999999</c:v>
                </c:pt>
                <c:pt idx="22273">
                  <c:v>-69.164169999999999</c:v>
                </c:pt>
                <c:pt idx="22274">
                  <c:v>-69.164169999999999</c:v>
                </c:pt>
                <c:pt idx="22275">
                  <c:v>-69.164169999999999</c:v>
                </c:pt>
                <c:pt idx="22276">
                  <c:v>-69.164169999999999</c:v>
                </c:pt>
                <c:pt idx="22277">
                  <c:v>-69.164169999999999</c:v>
                </c:pt>
                <c:pt idx="22278">
                  <c:v>-69.164169999999999</c:v>
                </c:pt>
                <c:pt idx="22279">
                  <c:v>-69.164169999999999</c:v>
                </c:pt>
                <c:pt idx="22280">
                  <c:v>-69.164169999999999</c:v>
                </c:pt>
                <c:pt idx="22281">
                  <c:v>-69.164169999999999</c:v>
                </c:pt>
                <c:pt idx="22282">
                  <c:v>-69.164169999999999</c:v>
                </c:pt>
                <c:pt idx="22283">
                  <c:v>-69.164169999999999</c:v>
                </c:pt>
                <c:pt idx="22284">
                  <c:v>-69.164169999999999</c:v>
                </c:pt>
                <c:pt idx="22285">
                  <c:v>-69.164169999999999</c:v>
                </c:pt>
                <c:pt idx="22286">
                  <c:v>-69.164169999999999</c:v>
                </c:pt>
                <c:pt idx="22287">
                  <c:v>-69.164169999999999</c:v>
                </c:pt>
                <c:pt idx="22288">
                  <c:v>-69.164169999999999</c:v>
                </c:pt>
                <c:pt idx="22289">
                  <c:v>-69.164169999999999</c:v>
                </c:pt>
                <c:pt idx="22290">
                  <c:v>-69.164169999999999</c:v>
                </c:pt>
                <c:pt idx="22291">
                  <c:v>-69.164169999999999</c:v>
                </c:pt>
                <c:pt idx="22292">
                  <c:v>-69.164169999999999</c:v>
                </c:pt>
                <c:pt idx="22293">
                  <c:v>-69.164169999999999</c:v>
                </c:pt>
                <c:pt idx="22294">
                  <c:v>-69.164169999999999</c:v>
                </c:pt>
                <c:pt idx="22295">
                  <c:v>-69.164169999999999</c:v>
                </c:pt>
                <c:pt idx="22296">
                  <c:v>-69.164169999999999</c:v>
                </c:pt>
                <c:pt idx="22297">
                  <c:v>-69.164169999999999</c:v>
                </c:pt>
                <c:pt idx="22298">
                  <c:v>-69.164169999999999</c:v>
                </c:pt>
                <c:pt idx="22299">
                  <c:v>-69.164169999999999</c:v>
                </c:pt>
                <c:pt idx="22300">
                  <c:v>-69.164169999999999</c:v>
                </c:pt>
                <c:pt idx="22301">
                  <c:v>-69.164169999999999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179-4140-8802-49691003D87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850019720"/>
        <c:axId val="850019064"/>
      </c:lineChart>
      <c:catAx>
        <c:axId val="850019720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50019064"/>
        <c:crosses val="autoZero"/>
        <c:auto val="1"/>
        <c:lblAlgn val="ctr"/>
        <c:lblOffset val="100"/>
        <c:noMultiLvlLbl val="0"/>
      </c:catAx>
      <c:valAx>
        <c:axId val="850019064"/>
        <c:scaling>
          <c:orientation val="minMax"/>
          <c:max val="20"/>
          <c:min val="-7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5001972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solidFill>
      <a:schemeClr val="bg1"/>
    </a:solidFill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dirty="0" err="1"/>
              <a:t>Matlab</a:t>
            </a:r>
            <a:endParaRPr lang="en-US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v>Roll</c:v>
          </c:tx>
          <c:spPr>
            <a:ln w="2540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val>
            <c:numRef>
              <c:f>Sheet8!$A$1:$A$2094</c:f>
              <c:numCache>
                <c:formatCode>General</c:formatCode>
                <c:ptCount val="2094"/>
                <c:pt idx="0">
                  <c:v>-26.481948070000001</c:v>
                </c:pt>
                <c:pt idx="1">
                  <c:v>-51.203111560000004</c:v>
                </c:pt>
                <c:pt idx="2">
                  <c:v>-79.019460179999996</c:v>
                </c:pt>
                <c:pt idx="3">
                  <c:v>-109.57143809999999</c:v>
                </c:pt>
                <c:pt idx="4">
                  <c:v>-134.94418719999999</c:v>
                </c:pt>
                <c:pt idx="5">
                  <c:v>-161.66362119999999</c:v>
                </c:pt>
                <c:pt idx="6">
                  <c:v>-171.23116340000001</c:v>
                </c:pt>
                <c:pt idx="7">
                  <c:v>-171.21379200000001</c:v>
                </c:pt>
                <c:pt idx="8">
                  <c:v>-171.2173057</c:v>
                </c:pt>
                <c:pt idx="9">
                  <c:v>-171.19231569999999</c:v>
                </c:pt>
                <c:pt idx="10">
                  <c:v>-171.1951388</c:v>
                </c:pt>
                <c:pt idx="11">
                  <c:v>-171.19969800000001</c:v>
                </c:pt>
                <c:pt idx="12">
                  <c:v>-171.20071469999999</c:v>
                </c:pt>
                <c:pt idx="13">
                  <c:v>-171.19084090000001</c:v>
                </c:pt>
                <c:pt idx="14">
                  <c:v>-171.16807549999999</c:v>
                </c:pt>
                <c:pt idx="15">
                  <c:v>-171.11076940000001</c:v>
                </c:pt>
                <c:pt idx="16">
                  <c:v>-171.0245572</c:v>
                </c:pt>
                <c:pt idx="17">
                  <c:v>-170.96901639999999</c:v>
                </c:pt>
                <c:pt idx="18">
                  <c:v>-170.94061959999999</c:v>
                </c:pt>
                <c:pt idx="19">
                  <c:v>-170.91819770000001</c:v>
                </c:pt>
                <c:pt idx="20">
                  <c:v>-170.89916149999999</c:v>
                </c:pt>
                <c:pt idx="21">
                  <c:v>-170.88635880000001</c:v>
                </c:pt>
                <c:pt idx="22">
                  <c:v>-170.87710910000001</c:v>
                </c:pt>
                <c:pt idx="23">
                  <c:v>-170.86675690000001</c:v>
                </c:pt>
                <c:pt idx="24">
                  <c:v>-170.85785630000001</c:v>
                </c:pt>
                <c:pt idx="25">
                  <c:v>-170.84420710000001</c:v>
                </c:pt>
                <c:pt idx="26">
                  <c:v>-170.83301080000001</c:v>
                </c:pt>
                <c:pt idx="27">
                  <c:v>-170.68348270000001</c:v>
                </c:pt>
                <c:pt idx="28">
                  <c:v>-170.66612029999999</c:v>
                </c:pt>
                <c:pt idx="29">
                  <c:v>-170.64989539999999</c:v>
                </c:pt>
                <c:pt idx="30">
                  <c:v>-170.62844720000001</c:v>
                </c:pt>
                <c:pt idx="31">
                  <c:v>-170.6085549</c:v>
                </c:pt>
                <c:pt idx="32">
                  <c:v>-170.5732308</c:v>
                </c:pt>
                <c:pt idx="33">
                  <c:v>-170.5496206</c:v>
                </c:pt>
                <c:pt idx="34">
                  <c:v>-170.5243055</c:v>
                </c:pt>
                <c:pt idx="35">
                  <c:v>-170.4923627</c:v>
                </c:pt>
                <c:pt idx="36">
                  <c:v>-170.4642671</c:v>
                </c:pt>
                <c:pt idx="37">
                  <c:v>-170.42370460000001</c:v>
                </c:pt>
                <c:pt idx="38">
                  <c:v>-170.38848870000001</c:v>
                </c:pt>
                <c:pt idx="39">
                  <c:v>-170.35877160000001</c:v>
                </c:pt>
                <c:pt idx="40">
                  <c:v>-170.31772710000001</c:v>
                </c:pt>
                <c:pt idx="41">
                  <c:v>-170.28916190000001</c:v>
                </c:pt>
                <c:pt idx="42">
                  <c:v>-170.26192370000001</c:v>
                </c:pt>
                <c:pt idx="43">
                  <c:v>-170.23169720000001</c:v>
                </c:pt>
                <c:pt idx="44">
                  <c:v>-170.20861479999999</c:v>
                </c:pt>
                <c:pt idx="45">
                  <c:v>-170.18440000000001</c:v>
                </c:pt>
                <c:pt idx="46">
                  <c:v>-169.9985949</c:v>
                </c:pt>
                <c:pt idx="47">
                  <c:v>-169.98086369999999</c:v>
                </c:pt>
                <c:pt idx="48">
                  <c:v>-169.96841090000001</c:v>
                </c:pt>
                <c:pt idx="49">
                  <c:v>-169.95836800000001</c:v>
                </c:pt>
                <c:pt idx="50">
                  <c:v>-169.94913439999999</c:v>
                </c:pt>
                <c:pt idx="51">
                  <c:v>-169.94346350000001</c:v>
                </c:pt>
                <c:pt idx="52">
                  <c:v>-169.9388869</c:v>
                </c:pt>
                <c:pt idx="53">
                  <c:v>-169.9356569</c:v>
                </c:pt>
                <c:pt idx="54">
                  <c:v>-169.93458369999999</c:v>
                </c:pt>
                <c:pt idx="55">
                  <c:v>-169.93439000000001</c:v>
                </c:pt>
                <c:pt idx="56">
                  <c:v>-169.9349349</c:v>
                </c:pt>
                <c:pt idx="57">
                  <c:v>-169.9359235</c:v>
                </c:pt>
                <c:pt idx="58">
                  <c:v>-169.937377</c:v>
                </c:pt>
                <c:pt idx="59">
                  <c:v>-169.93864110000001</c:v>
                </c:pt>
                <c:pt idx="60">
                  <c:v>-169.93974059999999</c:v>
                </c:pt>
                <c:pt idx="61">
                  <c:v>-169.94057340000001</c:v>
                </c:pt>
                <c:pt idx="62">
                  <c:v>-169.94060339999999</c:v>
                </c:pt>
                <c:pt idx="63">
                  <c:v>-169.93962780000001</c:v>
                </c:pt>
                <c:pt idx="64">
                  <c:v>-169.93680560000001</c:v>
                </c:pt>
                <c:pt idx="65">
                  <c:v>-169.88852539999999</c:v>
                </c:pt>
                <c:pt idx="66">
                  <c:v>-169.88225550000001</c:v>
                </c:pt>
                <c:pt idx="67">
                  <c:v>-169.87007929999999</c:v>
                </c:pt>
                <c:pt idx="68">
                  <c:v>-169.85650620000001</c:v>
                </c:pt>
                <c:pt idx="69">
                  <c:v>-169.8395581</c:v>
                </c:pt>
                <c:pt idx="70">
                  <c:v>-169.81919640000001</c:v>
                </c:pt>
                <c:pt idx="71">
                  <c:v>-169.79928269999999</c:v>
                </c:pt>
                <c:pt idx="72">
                  <c:v>-169.7766785</c:v>
                </c:pt>
                <c:pt idx="73">
                  <c:v>-169.72346110000001</c:v>
                </c:pt>
                <c:pt idx="74">
                  <c:v>-172.85080070000001</c:v>
                </c:pt>
                <c:pt idx="75">
                  <c:v>-172.8266078</c:v>
                </c:pt>
                <c:pt idx="76">
                  <c:v>-172.80145049999999</c:v>
                </c:pt>
                <c:pt idx="77">
                  <c:v>-172.78273970000001</c:v>
                </c:pt>
                <c:pt idx="78">
                  <c:v>-172.76576109999999</c:v>
                </c:pt>
                <c:pt idx="79">
                  <c:v>-172.74676389999999</c:v>
                </c:pt>
                <c:pt idx="80">
                  <c:v>-172.7311091</c:v>
                </c:pt>
                <c:pt idx="81">
                  <c:v>-172.55252949999999</c:v>
                </c:pt>
                <c:pt idx="82">
                  <c:v>-172.53238060000001</c:v>
                </c:pt>
                <c:pt idx="83">
                  <c:v>-172.51389589999999</c:v>
                </c:pt>
                <c:pt idx="84">
                  <c:v>-172.48947340000001</c:v>
                </c:pt>
                <c:pt idx="85">
                  <c:v>-172.45737800000001</c:v>
                </c:pt>
                <c:pt idx="86">
                  <c:v>-172.43155949999999</c:v>
                </c:pt>
                <c:pt idx="87">
                  <c:v>-172.40263340000001</c:v>
                </c:pt>
                <c:pt idx="88">
                  <c:v>-172.36424959999999</c:v>
                </c:pt>
                <c:pt idx="89">
                  <c:v>-172.32846290000001</c:v>
                </c:pt>
                <c:pt idx="90">
                  <c:v>-172.28153130000001</c:v>
                </c:pt>
                <c:pt idx="91">
                  <c:v>-168.3089287</c:v>
                </c:pt>
                <c:pt idx="92">
                  <c:v>-168.2677874</c:v>
                </c:pt>
                <c:pt idx="93">
                  <c:v>-168.22169299999999</c:v>
                </c:pt>
                <c:pt idx="94">
                  <c:v>-168.1861102</c:v>
                </c:pt>
                <c:pt idx="95">
                  <c:v>-168.14174399999999</c:v>
                </c:pt>
                <c:pt idx="96">
                  <c:v>-168.1142888</c:v>
                </c:pt>
                <c:pt idx="97">
                  <c:v>-167.8412768</c:v>
                </c:pt>
                <c:pt idx="98">
                  <c:v>-167.8220796</c:v>
                </c:pt>
                <c:pt idx="99">
                  <c:v>-167.88637180000001</c:v>
                </c:pt>
                <c:pt idx="100">
                  <c:v>-167.96613880000001</c:v>
                </c:pt>
                <c:pt idx="101">
                  <c:v>-168.04863750000001</c:v>
                </c:pt>
                <c:pt idx="102">
                  <c:v>-168.13951420000001</c:v>
                </c:pt>
                <c:pt idx="103">
                  <c:v>-168.2299707</c:v>
                </c:pt>
                <c:pt idx="104">
                  <c:v>-168.33607069999999</c:v>
                </c:pt>
                <c:pt idx="105">
                  <c:v>-168.4491313</c:v>
                </c:pt>
                <c:pt idx="106">
                  <c:v>-168.55856979999999</c:v>
                </c:pt>
                <c:pt idx="107">
                  <c:v>-168.68396390000001</c:v>
                </c:pt>
                <c:pt idx="108">
                  <c:v>-168.8037717</c:v>
                </c:pt>
                <c:pt idx="109">
                  <c:v>-168.9394619</c:v>
                </c:pt>
                <c:pt idx="110">
                  <c:v>-169.07956369999999</c:v>
                </c:pt>
                <c:pt idx="111">
                  <c:v>-169.2112253</c:v>
                </c:pt>
                <c:pt idx="112">
                  <c:v>-169.3579943</c:v>
                </c:pt>
                <c:pt idx="113">
                  <c:v>-169.83188999999999</c:v>
                </c:pt>
                <c:pt idx="114">
                  <c:v>-169.98876799999999</c:v>
                </c:pt>
                <c:pt idx="115">
                  <c:v>-170.33462589999999</c:v>
                </c:pt>
                <c:pt idx="116">
                  <c:v>-170.5057592</c:v>
                </c:pt>
                <c:pt idx="117">
                  <c:v>-170.6746756</c:v>
                </c:pt>
                <c:pt idx="118">
                  <c:v>-170.83994960000001</c:v>
                </c:pt>
                <c:pt idx="119">
                  <c:v>-171.01312519999999</c:v>
                </c:pt>
                <c:pt idx="120">
                  <c:v>-171.176873</c:v>
                </c:pt>
                <c:pt idx="121">
                  <c:v>-171.3319108</c:v>
                </c:pt>
                <c:pt idx="122">
                  <c:v>-171.4990406</c:v>
                </c:pt>
                <c:pt idx="123">
                  <c:v>-171.6315251</c:v>
                </c:pt>
                <c:pt idx="124">
                  <c:v>-171.74971679999999</c:v>
                </c:pt>
                <c:pt idx="125">
                  <c:v>-171.8599826</c:v>
                </c:pt>
                <c:pt idx="126">
                  <c:v>-171.94423259999999</c:v>
                </c:pt>
                <c:pt idx="127">
                  <c:v>-172.00882530000001</c:v>
                </c:pt>
                <c:pt idx="128">
                  <c:v>-172.15070700000001</c:v>
                </c:pt>
                <c:pt idx="129">
                  <c:v>-172.17651219999999</c:v>
                </c:pt>
                <c:pt idx="130">
                  <c:v>-172.17279569999999</c:v>
                </c:pt>
                <c:pt idx="131">
                  <c:v>-172.14319130000001</c:v>
                </c:pt>
                <c:pt idx="132">
                  <c:v>-172.08697280000001</c:v>
                </c:pt>
                <c:pt idx="133">
                  <c:v>-171.99821560000001</c:v>
                </c:pt>
                <c:pt idx="134">
                  <c:v>-171.89594220000001</c:v>
                </c:pt>
                <c:pt idx="135">
                  <c:v>-171.76717439999999</c:v>
                </c:pt>
                <c:pt idx="136">
                  <c:v>-171.60127689999999</c:v>
                </c:pt>
                <c:pt idx="137">
                  <c:v>-171.4226736</c:v>
                </c:pt>
                <c:pt idx="138">
                  <c:v>-171.22185949999999</c:v>
                </c:pt>
                <c:pt idx="139">
                  <c:v>-171.0011892</c:v>
                </c:pt>
                <c:pt idx="140">
                  <c:v>-170.74543739999999</c:v>
                </c:pt>
                <c:pt idx="141">
                  <c:v>-170.49338119999999</c:v>
                </c:pt>
                <c:pt idx="142">
                  <c:v>-170.23049370000001</c:v>
                </c:pt>
                <c:pt idx="143">
                  <c:v>-169.9394782</c:v>
                </c:pt>
                <c:pt idx="144">
                  <c:v>-169.31009130000001</c:v>
                </c:pt>
                <c:pt idx="145">
                  <c:v>-168.99061420000001</c:v>
                </c:pt>
                <c:pt idx="146">
                  <c:v>-168.71499660000001</c:v>
                </c:pt>
                <c:pt idx="147">
                  <c:v>-168.44939289999999</c:v>
                </c:pt>
                <c:pt idx="148">
                  <c:v>-168.19097840000001</c:v>
                </c:pt>
                <c:pt idx="149">
                  <c:v>-167.92256649999999</c:v>
                </c:pt>
                <c:pt idx="150">
                  <c:v>-167.6474264</c:v>
                </c:pt>
                <c:pt idx="151">
                  <c:v>-167.35140809999999</c:v>
                </c:pt>
                <c:pt idx="152">
                  <c:v>-167.13816589999999</c:v>
                </c:pt>
                <c:pt idx="153">
                  <c:v>-166.9385097</c:v>
                </c:pt>
                <c:pt idx="154">
                  <c:v>-166.75284139999999</c:v>
                </c:pt>
                <c:pt idx="155">
                  <c:v>-166.58135580000001</c:v>
                </c:pt>
                <c:pt idx="156">
                  <c:v>-166.42406879999999</c:v>
                </c:pt>
                <c:pt idx="157">
                  <c:v>-166.25861639999999</c:v>
                </c:pt>
                <c:pt idx="158">
                  <c:v>-166.1191614</c:v>
                </c:pt>
                <c:pt idx="159">
                  <c:v>-165.9940503</c:v>
                </c:pt>
                <c:pt idx="160">
                  <c:v>-165.54373229999999</c:v>
                </c:pt>
                <c:pt idx="161">
                  <c:v>-165.45250110000001</c:v>
                </c:pt>
                <c:pt idx="162">
                  <c:v>-165.37270050000001</c:v>
                </c:pt>
                <c:pt idx="163">
                  <c:v>-165.29821899999999</c:v>
                </c:pt>
                <c:pt idx="164">
                  <c:v>-165.23912429999999</c:v>
                </c:pt>
                <c:pt idx="165">
                  <c:v>-165.18927299999999</c:v>
                </c:pt>
                <c:pt idx="166">
                  <c:v>-165.14797870000001</c:v>
                </c:pt>
                <c:pt idx="167">
                  <c:v>-165.1098465</c:v>
                </c:pt>
                <c:pt idx="168">
                  <c:v>-165.08176950000001</c:v>
                </c:pt>
                <c:pt idx="169">
                  <c:v>-165.06056760000001</c:v>
                </c:pt>
                <c:pt idx="170">
                  <c:v>-165.0458252</c:v>
                </c:pt>
                <c:pt idx="171">
                  <c:v>-165.0366061</c:v>
                </c:pt>
                <c:pt idx="172">
                  <c:v>-165.03388459999999</c:v>
                </c:pt>
                <c:pt idx="173">
                  <c:v>-165.0373888</c:v>
                </c:pt>
                <c:pt idx="174">
                  <c:v>-165.04655310000001</c:v>
                </c:pt>
                <c:pt idx="175">
                  <c:v>-165.0613506</c:v>
                </c:pt>
                <c:pt idx="176">
                  <c:v>-165.08010920000001</c:v>
                </c:pt>
                <c:pt idx="177">
                  <c:v>-165.1038519</c:v>
                </c:pt>
                <c:pt idx="178">
                  <c:v>-165.20028869999999</c:v>
                </c:pt>
                <c:pt idx="179">
                  <c:v>-165.23471620000001</c:v>
                </c:pt>
                <c:pt idx="180">
                  <c:v>-165.27402240000001</c:v>
                </c:pt>
                <c:pt idx="181">
                  <c:v>-165.31791179999999</c:v>
                </c:pt>
                <c:pt idx="182">
                  <c:v>-165.37331459999999</c:v>
                </c:pt>
                <c:pt idx="183">
                  <c:v>-165.43241879999999</c:v>
                </c:pt>
                <c:pt idx="184">
                  <c:v>-165.49930430000001</c:v>
                </c:pt>
                <c:pt idx="185">
                  <c:v>-165.56366850000001</c:v>
                </c:pt>
                <c:pt idx="186">
                  <c:v>-165.62907419999999</c:v>
                </c:pt>
                <c:pt idx="187">
                  <c:v>-165.69414649999999</c:v>
                </c:pt>
                <c:pt idx="188">
                  <c:v>-165.75847569999999</c:v>
                </c:pt>
                <c:pt idx="189">
                  <c:v>-165.82587190000001</c:v>
                </c:pt>
                <c:pt idx="190">
                  <c:v>-165.8845958</c:v>
                </c:pt>
                <c:pt idx="191">
                  <c:v>-165.93774389999999</c:v>
                </c:pt>
                <c:pt idx="192">
                  <c:v>-165.98337309999999</c:v>
                </c:pt>
                <c:pt idx="193">
                  <c:v>-166.01943650000001</c:v>
                </c:pt>
                <c:pt idx="194">
                  <c:v>-166.04629489999999</c:v>
                </c:pt>
                <c:pt idx="195">
                  <c:v>-166.05731950000001</c:v>
                </c:pt>
                <c:pt idx="196">
                  <c:v>-166.0555808</c:v>
                </c:pt>
                <c:pt idx="197">
                  <c:v>-166.02215140000001</c:v>
                </c:pt>
                <c:pt idx="198">
                  <c:v>-165.99077349999999</c:v>
                </c:pt>
                <c:pt idx="199">
                  <c:v>-165.9540623</c:v>
                </c:pt>
                <c:pt idx="200">
                  <c:v>-165.8852976</c:v>
                </c:pt>
                <c:pt idx="201">
                  <c:v>-165.7941989</c:v>
                </c:pt>
                <c:pt idx="202">
                  <c:v>-165.66419099999999</c:v>
                </c:pt>
                <c:pt idx="203">
                  <c:v>-165.51919000000001</c:v>
                </c:pt>
                <c:pt idx="204">
                  <c:v>-165.3628392</c:v>
                </c:pt>
                <c:pt idx="205">
                  <c:v>-165.032476</c:v>
                </c:pt>
                <c:pt idx="206">
                  <c:v>-164.81426769999999</c:v>
                </c:pt>
                <c:pt idx="207">
                  <c:v>-164.57837140000001</c:v>
                </c:pt>
                <c:pt idx="208">
                  <c:v>-164.3277047</c:v>
                </c:pt>
                <c:pt idx="209">
                  <c:v>-164.08241989999999</c:v>
                </c:pt>
                <c:pt idx="210">
                  <c:v>-163.81176640000001</c:v>
                </c:pt>
                <c:pt idx="211">
                  <c:v>-163.53661489999999</c:v>
                </c:pt>
                <c:pt idx="212">
                  <c:v>-163.26067520000001</c:v>
                </c:pt>
                <c:pt idx="213">
                  <c:v>-162.98769669999999</c:v>
                </c:pt>
                <c:pt idx="214">
                  <c:v>-162.72141379999999</c:v>
                </c:pt>
                <c:pt idx="215">
                  <c:v>-162.0677967</c:v>
                </c:pt>
                <c:pt idx="216">
                  <c:v>-161.7963915</c:v>
                </c:pt>
                <c:pt idx="217">
                  <c:v>-161.59341040000001</c:v>
                </c:pt>
                <c:pt idx="218">
                  <c:v>-161.412417</c:v>
                </c:pt>
                <c:pt idx="219">
                  <c:v>-161.25631609999999</c:v>
                </c:pt>
                <c:pt idx="220">
                  <c:v>-161.1232881</c:v>
                </c:pt>
                <c:pt idx="221">
                  <c:v>-161.0092363</c:v>
                </c:pt>
                <c:pt idx="222">
                  <c:v>-160.92526419999999</c:v>
                </c:pt>
                <c:pt idx="223">
                  <c:v>-160.8725427</c:v>
                </c:pt>
                <c:pt idx="224">
                  <c:v>-160.85181259999999</c:v>
                </c:pt>
                <c:pt idx="225">
                  <c:v>-160.86338610000001</c:v>
                </c:pt>
                <c:pt idx="226">
                  <c:v>-160.9278147</c:v>
                </c:pt>
                <c:pt idx="227">
                  <c:v>-161.02429789999999</c:v>
                </c:pt>
                <c:pt idx="228">
                  <c:v>-161.2242281</c:v>
                </c:pt>
                <c:pt idx="229">
                  <c:v>-161.40094830000001</c:v>
                </c:pt>
                <c:pt idx="230">
                  <c:v>-161.57371430000001</c:v>
                </c:pt>
                <c:pt idx="231">
                  <c:v>-161.88711910000001</c:v>
                </c:pt>
                <c:pt idx="232">
                  <c:v>-162.11537050000001</c:v>
                </c:pt>
                <c:pt idx="233">
                  <c:v>-162.71375280000001</c:v>
                </c:pt>
                <c:pt idx="234">
                  <c:v>-162.98119510000001</c:v>
                </c:pt>
                <c:pt idx="235">
                  <c:v>-163.24586049999999</c:v>
                </c:pt>
                <c:pt idx="236">
                  <c:v>-163.53316050000001</c:v>
                </c:pt>
                <c:pt idx="237">
                  <c:v>-163.80728099999999</c:v>
                </c:pt>
                <c:pt idx="238">
                  <c:v>-164.1253839</c:v>
                </c:pt>
                <c:pt idx="239">
                  <c:v>-164.33423920000001</c:v>
                </c:pt>
                <c:pt idx="240">
                  <c:v>-164.5766979</c:v>
                </c:pt>
                <c:pt idx="241">
                  <c:v>-164.8152561</c:v>
                </c:pt>
                <c:pt idx="242">
                  <c:v>-165.03030899999999</c:v>
                </c:pt>
                <c:pt idx="243">
                  <c:v>-165.20668079999999</c:v>
                </c:pt>
                <c:pt idx="244">
                  <c:v>-165.3603751</c:v>
                </c:pt>
                <c:pt idx="245">
                  <c:v>-165.4829694</c:v>
                </c:pt>
                <c:pt idx="246">
                  <c:v>-165.56254939999999</c:v>
                </c:pt>
                <c:pt idx="247">
                  <c:v>-165.59343329999999</c:v>
                </c:pt>
                <c:pt idx="248">
                  <c:v>-165.5793066</c:v>
                </c:pt>
                <c:pt idx="249">
                  <c:v>-165.5225988</c:v>
                </c:pt>
                <c:pt idx="250">
                  <c:v>-165.41347859999999</c:v>
                </c:pt>
                <c:pt idx="251">
                  <c:v>-165.0073562</c:v>
                </c:pt>
                <c:pt idx="252">
                  <c:v>-164.8168737</c:v>
                </c:pt>
                <c:pt idx="253">
                  <c:v>-164.5695302</c:v>
                </c:pt>
                <c:pt idx="254">
                  <c:v>-164.29852790000001</c:v>
                </c:pt>
                <c:pt idx="255">
                  <c:v>-163.9716908</c:v>
                </c:pt>
                <c:pt idx="256">
                  <c:v>-163.63238509999999</c:v>
                </c:pt>
                <c:pt idx="257">
                  <c:v>-163.24052560000001</c:v>
                </c:pt>
                <c:pt idx="258">
                  <c:v>-162.8221073</c:v>
                </c:pt>
                <c:pt idx="259">
                  <c:v>-162.40788309999999</c:v>
                </c:pt>
                <c:pt idx="260">
                  <c:v>-161.86532349999999</c:v>
                </c:pt>
                <c:pt idx="261">
                  <c:v>-161.4200223</c:v>
                </c:pt>
                <c:pt idx="262">
                  <c:v>-160.9354979</c:v>
                </c:pt>
                <c:pt idx="263">
                  <c:v>-160.47353860000001</c:v>
                </c:pt>
                <c:pt idx="264">
                  <c:v>-159.97824850000001</c:v>
                </c:pt>
                <c:pt idx="265">
                  <c:v>-159.5121479</c:v>
                </c:pt>
                <c:pt idx="266">
                  <c:v>-159.01818610000001</c:v>
                </c:pt>
                <c:pt idx="267">
                  <c:v>-158.52855650000001</c:v>
                </c:pt>
                <c:pt idx="268">
                  <c:v>-158.07432470000001</c:v>
                </c:pt>
                <c:pt idx="269">
                  <c:v>-157.59872480000001</c:v>
                </c:pt>
                <c:pt idx="270">
                  <c:v>-156.4282891</c:v>
                </c:pt>
                <c:pt idx="271">
                  <c:v>-155.9712644</c:v>
                </c:pt>
                <c:pt idx="272">
                  <c:v>-155.52414759999999</c:v>
                </c:pt>
                <c:pt idx="273">
                  <c:v>-155.11319330000001</c:v>
                </c:pt>
                <c:pt idx="274">
                  <c:v>-154.6851289</c:v>
                </c:pt>
                <c:pt idx="275">
                  <c:v>-154.2655551</c:v>
                </c:pt>
                <c:pt idx="276">
                  <c:v>-153.85368120000001</c:v>
                </c:pt>
                <c:pt idx="277">
                  <c:v>-153.47307269999999</c:v>
                </c:pt>
                <c:pt idx="278">
                  <c:v>-153.07398359999999</c:v>
                </c:pt>
                <c:pt idx="279">
                  <c:v>-152.6562476</c:v>
                </c:pt>
                <c:pt idx="280">
                  <c:v>-152.19621660000001</c:v>
                </c:pt>
                <c:pt idx="281">
                  <c:v>-151.8561631</c:v>
                </c:pt>
                <c:pt idx="282">
                  <c:v>-151.4955138</c:v>
                </c:pt>
                <c:pt idx="283">
                  <c:v>-151.1141758</c:v>
                </c:pt>
                <c:pt idx="284">
                  <c:v>-150.73478499999999</c:v>
                </c:pt>
                <c:pt idx="285">
                  <c:v>-150.38917259999999</c:v>
                </c:pt>
                <c:pt idx="286">
                  <c:v>-149.46628459999999</c:v>
                </c:pt>
                <c:pt idx="287">
                  <c:v>-149.1006864</c:v>
                </c:pt>
                <c:pt idx="288">
                  <c:v>-148.73800159999999</c:v>
                </c:pt>
                <c:pt idx="289">
                  <c:v>-148.3364881</c:v>
                </c:pt>
                <c:pt idx="290">
                  <c:v>-148.00399419999999</c:v>
                </c:pt>
                <c:pt idx="291">
                  <c:v>-147.667339</c:v>
                </c:pt>
                <c:pt idx="292">
                  <c:v>-147.3398268</c:v>
                </c:pt>
                <c:pt idx="293">
                  <c:v>-147.0431499</c:v>
                </c:pt>
                <c:pt idx="294">
                  <c:v>-146.74194679999999</c:v>
                </c:pt>
                <c:pt idx="295">
                  <c:v>-146.45868110000001</c:v>
                </c:pt>
                <c:pt idx="296">
                  <c:v>-146.21279659999999</c:v>
                </c:pt>
                <c:pt idx="297">
                  <c:v>-145.976857</c:v>
                </c:pt>
                <c:pt idx="298">
                  <c:v>-145.77016699999999</c:v>
                </c:pt>
                <c:pt idx="299">
                  <c:v>-145.60752489999999</c:v>
                </c:pt>
                <c:pt idx="300">
                  <c:v>-145.4730285</c:v>
                </c:pt>
                <c:pt idx="301">
                  <c:v>-145.38175129999999</c:v>
                </c:pt>
                <c:pt idx="302">
                  <c:v>-145.27826379999999</c:v>
                </c:pt>
                <c:pt idx="303">
                  <c:v>-145.2929656</c:v>
                </c:pt>
                <c:pt idx="304">
                  <c:v>-145.36996859999999</c:v>
                </c:pt>
                <c:pt idx="305">
                  <c:v>-145.50908509999999</c:v>
                </c:pt>
                <c:pt idx="306">
                  <c:v>-145.73518999999999</c:v>
                </c:pt>
                <c:pt idx="307">
                  <c:v>-145.98761590000001</c:v>
                </c:pt>
                <c:pt idx="308">
                  <c:v>-146.32118740000001</c:v>
                </c:pt>
                <c:pt idx="309">
                  <c:v>-146.71914699999999</c:v>
                </c:pt>
                <c:pt idx="310">
                  <c:v>-147.15258270000001</c:v>
                </c:pt>
                <c:pt idx="311">
                  <c:v>-147.76031180000001</c:v>
                </c:pt>
                <c:pt idx="312">
                  <c:v>-148.3276309</c:v>
                </c:pt>
                <c:pt idx="313">
                  <c:v>-148.9395992</c:v>
                </c:pt>
                <c:pt idx="314">
                  <c:v>-149.55074139999999</c:v>
                </c:pt>
                <c:pt idx="315">
                  <c:v>-150.2300797</c:v>
                </c:pt>
                <c:pt idx="316">
                  <c:v>-150.9719704</c:v>
                </c:pt>
                <c:pt idx="317">
                  <c:v>-151.67289550000001</c:v>
                </c:pt>
                <c:pt idx="318">
                  <c:v>-153.55536609999999</c:v>
                </c:pt>
                <c:pt idx="319">
                  <c:v>-154.23946789999999</c:v>
                </c:pt>
                <c:pt idx="320">
                  <c:v>-154.96297319999999</c:v>
                </c:pt>
                <c:pt idx="321">
                  <c:v>-155.67787390000001</c:v>
                </c:pt>
                <c:pt idx="322">
                  <c:v>-156.82682399999999</c:v>
                </c:pt>
                <c:pt idx="323">
                  <c:v>-157.45611410000001</c:v>
                </c:pt>
                <c:pt idx="324">
                  <c:v>-158.06317630000001</c:v>
                </c:pt>
                <c:pt idx="325">
                  <c:v>-158.67859659999999</c:v>
                </c:pt>
                <c:pt idx="326">
                  <c:v>-159.25949370000001</c:v>
                </c:pt>
                <c:pt idx="327">
                  <c:v>-159.76931110000001</c:v>
                </c:pt>
                <c:pt idx="328">
                  <c:v>-160.26445749999999</c:v>
                </c:pt>
                <c:pt idx="329">
                  <c:v>-160.7092705</c:v>
                </c:pt>
                <c:pt idx="330">
                  <c:v>-161.06524490000001</c:v>
                </c:pt>
                <c:pt idx="331">
                  <c:v>-161.40147709999999</c:v>
                </c:pt>
                <c:pt idx="332">
                  <c:v>-161.65753770000001</c:v>
                </c:pt>
                <c:pt idx="333">
                  <c:v>-161.8588609</c:v>
                </c:pt>
                <c:pt idx="334">
                  <c:v>-162.1462042</c:v>
                </c:pt>
                <c:pt idx="335">
                  <c:v>-162.20459349999999</c:v>
                </c:pt>
                <c:pt idx="336">
                  <c:v>-162.19920160000001</c:v>
                </c:pt>
                <c:pt idx="337">
                  <c:v>-162.13480029999999</c:v>
                </c:pt>
                <c:pt idx="338">
                  <c:v>-162.0038567</c:v>
                </c:pt>
                <c:pt idx="339">
                  <c:v>-161.8156596</c:v>
                </c:pt>
                <c:pt idx="340">
                  <c:v>-161.59033489999999</c:v>
                </c:pt>
                <c:pt idx="341">
                  <c:v>-161.3024734</c:v>
                </c:pt>
                <c:pt idx="342">
                  <c:v>-160.99320560000001</c:v>
                </c:pt>
                <c:pt idx="343">
                  <c:v>-160.6043512</c:v>
                </c:pt>
                <c:pt idx="344">
                  <c:v>-160.23256739999999</c:v>
                </c:pt>
                <c:pt idx="345">
                  <c:v>-159.57873079999999</c:v>
                </c:pt>
                <c:pt idx="346">
                  <c:v>-159.1429972</c:v>
                </c:pt>
                <c:pt idx="347">
                  <c:v>-158.6938567</c:v>
                </c:pt>
                <c:pt idx="348">
                  <c:v>-158.26413170000001</c:v>
                </c:pt>
                <c:pt idx="349">
                  <c:v>-157.11563870000001</c:v>
                </c:pt>
                <c:pt idx="350">
                  <c:v>-156.65780549999999</c:v>
                </c:pt>
                <c:pt idx="351">
                  <c:v>-156.2018071</c:v>
                </c:pt>
                <c:pt idx="352">
                  <c:v>-155.74993989999999</c:v>
                </c:pt>
                <c:pt idx="353">
                  <c:v>-155.33149030000001</c:v>
                </c:pt>
                <c:pt idx="354">
                  <c:v>-154.89286060000001</c:v>
                </c:pt>
                <c:pt idx="355">
                  <c:v>-154.46283690000001</c:v>
                </c:pt>
                <c:pt idx="356">
                  <c:v>-154.0678862</c:v>
                </c:pt>
                <c:pt idx="357">
                  <c:v>-153.65631519999999</c:v>
                </c:pt>
                <c:pt idx="358">
                  <c:v>-153.22894529999999</c:v>
                </c:pt>
                <c:pt idx="359">
                  <c:v>-152.83472420000001</c:v>
                </c:pt>
                <c:pt idx="360">
                  <c:v>-152.44812139999999</c:v>
                </c:pt>
                <c:pt idx="361">
                  <c:v>-152.06826910000001</c:v>
                </c:pt>
                <c:pt idx="362">
                  <c:v>-151.71720479999999</c:v>
                </c:pt>
                <c:pt idx="363">
                  <c:v>-150.87199770000001</c:v>
                </c:pt>
                <c:pt idx="364">
                  <c:v>-150.55014170000001</c:v>
                </c:pt>
                <c:pt idx="365">
                  <c:v>-149.85672289999999</c:v>
                </c:pt>
                <c:pt idx="366">
                  <c:v>-149.4960126</c:v>
                </c:pt>
                <c:pt idx="367">
                  <c:v>-149.13792079999999</c:v>
                </c:pt>
                <c:pt idx="368">
                  <c:v>-148.80371640000001</c:v>
                </c:pt>
                <c:pt idx="369">
                  <c:v>-148.45095319999999</c:v>
                </c:pt>
                <c:pt idx="370">
                  <c:v>-148.10154170000001</c:v>
                </c:pt>
                <c:pt idx="371">
                  <c:v>-147.7358673</c:v>
                </c:pt>
                <c:pt idx="372">
                  <c:v>-147.41141619999999</c:v>
                </c:pt>
                <c:pt idx="373">
                  <c:v>-147.09443540000001</c:v>
                </c:pt>
                <c:pt idx="374">
                  <c:v>-146.78718409999999</c:v>
                </c:pt>
                <c:pt idx="375">
                  <c:v>-146.4924087</c:v>
                </c:pt>
                <c:pt idx="376">
                  <c:v>-146.21333780000001</c:v>
                </c:pt>
                <c:pt idx="377">
                  <c:v>-145.9536602</c:v>
                </c:pt>
                <c:pt idx="378">
                  <c:v>-145.73214519999999</c:v>
                </c:pt>
                <c:pt idx="379">
                  <c:v>-145.52394430000001</c:v>
                </c:pt>
                <c:pt idx="380">
                  <c:v>-145.3484498</c:v>
                </c:pt>
                <c:pt idx="381">
                  <c:v>-144.83141330000001</c:v>
                </c:pt>
                <c:pt idx="382">
                  <c:v>-144.75071130000001</c:v>
                </c:pt>
                <c:pt idx="383">
                  <c:v>-144.7124814</c:v>
                </c:pt>
                <c:pt idx="384">
                  <c:v>-144.7269857</c:v>
                </c:pt>
                <c:pt idx="385">
                  <c:v>-144.80161190000001</c:v>
                </c:pt>
                <c:pt idx="386">
                  <c:v>-144.93908709999999</c:v>
                </c:pt>
                <c:pt idx="387">
                  <c:v>-145.13029320000001</c:v>
                </c:pt>
                <c:pt idx="388">
                  <c:v>-145.3824496</c:v>
                </c:pt>
                <c:pt idx="389">
                  <c:v>-145.69420070000001</c:v>
                </c:pt>
                <c:pt idx="390">
                  <c:v>-146.06278710000001</c:v>
                </c:pt>
                <c:pt idx="391">
                  <c:v>-146.46020429999999</c:v>
                </c:pt>
                <c:pt idx="392">
                  <c:v>-146.92805000000001</c:v>
                </c:pt>
                <c:pt idx="393">
                  <c:v>-147.4356162</c:v>
                </c:pt>
                <c:pt idx="394">
                  <c:v>-147.94513259999999</c:v>
                </c:pt>
                <c:pt idx="395">
                  <c:v>-148.513193</c:v>
                </c:pt>
                <c:pt idx="396">
                  <c:v>-149.1012666</c:v>
                </c:pt>
                <c:pt idx="397">
                  <c:v>-149.73649019999999</c:v>
                </c:pt>
                <c:pt idx="398">
                  <c:v>-150.41575750000001</c:v>
                </c:pt>
                <c:pt idx="399">
                  <c:v>-151.0613577</c:v>
                </c:pt>
                <c:pt idx="400">
                  <c:v>-153.0110498</c:v>
                </c:pt>
                <c:pt idx="401">
                  <c:v>-153.64593120000001</c:v>
                </c:pt>
                <c:pt idx="402">
                  <c:v>-154.32204179999999</c:v>
                </c:pt>
                <c:pt idx="403">
                  <c:v>-154.9270344</c:v>
                </c:pt>
                <c:pt idx="404">
                  <c:v>-155.5491768</c:v>
                </c:pt>
                <c:pt idx="405">
                  <c:v>-156.13124669999999</c:v>
                </c:pt>
                <c:pt idx="406">
                  <c:v>-156.67014499999999</c:v>
                </c:pt>
                <c:pt idx="407">
                  <c:v>-157.26540320000001</c:v>
                </c:pt>
                <c:pt idx="408">
                  <c:v>-157.81027649999999</c:v>
                </c:pt>
                <c:pt idx="409">
                  <c:v>-158.3642796</c:v>
                </c:pt>
                <c:pt idx="410">
                  <c:v>-158.88306539999999</c:v>
                </c:pt>
                <c:pt idx="411">
                  <c:v>-159.3959342</c:v>
                </c:pt>
                <c:pt idx="412">
                  <c:v>-159.8429855</c:v>
                </c:pt>
                <c:pt idx="413">
                  <c:v>-160.22050619999999</c:v>
                </c:pt>
                <c:pt idx="414">
                  <c:v>-160.567126</c:v>
                </c:pt>
                <c:pt idx="415">
                  <c:v>-160.85703179999999</c:v>
                </c:pt>
                <c:pt idx="416">
                  <c:v>-161.08670119999999</c:v>
                </c:pt>
                <c:pt idx="417">
                  <c:v>-161.2454583</c:v>
                </c:pt>
                <c:pt idx="418">
                  <c:v>-161.4647981</c:v>
                </c:pt>
                <c:pt idx="419">
                  <c:v>-161.5153631</c:v>
                </c:pt>
                <c:pt idx="420">
                  <c:v>-161.50536399999999</c:v>
                </c:pt>
                <c:pt idx="421">
                  <c:v>-161.44284730000001</c:v>
                </c:pt>
                <c:pt idx="422">
                  <c:v>-161.31994470000001</c:v>
                </c:pt>
                <c:pt idx="423">
                  <c:v>-161.1595796</c:v>
                </c:pt>
                <c:pt idx="424">
                  <c:v>-160.82544899999999</c:v>
                </c:pt>
                <c:pt idx="425">
                  <c:v>-160.5701076</c:v>
                </c:pt>
                <c:pt idx="426">
                  <c:v>-160.27190809999999</c:v>
                </c:pt>
                <c:pt idx="427">
                  <c:v>-159.94715600000001</c:v>
                </c:pt>
                <c:pt idx="428">
                  <c:v>-159.62298469999999</c:v>
                </c:pt>
                <c:pt idx="429">
                  <c:v>-159.2382637</c:v>
                </c:pt>
                <c:pt idx="430">
                  <c:v>-158.88764029999999</c:v>
                </c:pt>
                <c:pt idx="431">
                  <c:v>-158.5060646</c:v>
                </c:pt>
                <c:pt idx="432">
                  <c:v>-158.1207019</c:v>
                </c:pt>
                <c:pt idx="433">
                  <c:v>-157.75881770000001</c:v>
                </c:pt>
                <c:pt idx="434">
                  <c:v>-157.38462200000001</c:v>
                </c:pt>
                <c:pt idx="435">
                  <c:v>-156.50015740000001</c:v>
                </c:pt>
                <c:pt idx="436">
                  <c:v>-155.58101310000001</c:v>
                </c:pt>
                <c:pt idx="437">
                  <c:v>-155.216624</c:v>
                </c:pt>
                <c:pt idx="438">
                  <c:v>-154.88108629999999</c:v>
                </c:pt>
                <c:pt idx="439">
                  <c:v>-154.53031369999999</c:v>
                </c:pt>
                <c:pt idx="440">
                  <c:v>-154.18584670000001</c:v>
                </c:pt>
                <c:pt idx="441">
                  <c:v>-153.86781199999999</c:v>
                </c:pt>
                <c:pt idx="442">
                  <c:v>-153.53403929999999</c:v>
                </c:pt>
                <c:pt idx="443">
                  <c:v>-153.2172855</c:v>
                </c:pt>
                <c:pt idx="444">
                  <c:v>-152.8837039</c:v>
                </c:pt>
                <c:pt idx="445">
                  <c:v>-152.59160800000001</c:v>
                </c:pt>
                <c:pt idx="446">
                  <c:v>-152.28107370000001</c:v>
                </c:pt>
                <c:pt idx="447">
                  <c:v>-151.99024829999999</c:v>
                </c:pt>
                <c:pt idx="448">
                  <c:v>-151.67958440000001</c:v>
                </c:pt>
                <c:pt idx="449">
                  <c:v>-151.3678444</c:v>
                </c:pt>
                <c:pt idx="450">
                  <c:v>-151.03547499999999</c:v>
                </c:pt>
                <c:pt idx="451">
                  <c:v>-150.7400993</c:v>
                </c:pt>
                <c:pt idx="452">
                  <c:v>-149.95539049999999</c:v>
                </c:pt>
                <c:pt idx="453">
                  <c:v>-149.64662229999999</c:v>
                </c:pt>
                <c:pt idx="454">
                  <c:v>-149.33670749999999</c:v>
                </c:pt>
                <c:pt idx="455">
                  <c:v>-149.02658880000001</c:v>
                </c:pt>
                <c:pt idx="456">
                  <c:v>-148.7370468</c:v>
                </c:pt>
                <c:pt idx="457">
                  <c:v>-148.431983</c:v>
                </c:pt>
                <c:pt idx="458">
                  <c:v>-147.9672478</c:v>
                </c:pt>
                <c:pt idx="459">
                  <c:v>-147.67493830000001</c:v>
                </c:pt>
                <c:pt idx="460">
                  <c:v>-147.35848870000001</c:v>
                </c:pt>
                <c:pt idx="461">
                  <c:v>-147.10599339999999</c:v>
                </c:pt>
                <c:pt idx="462">
                  <c:v>-146.85376969999999</c:v>
                </c:pt>
                <c:pt idx="463">
                  <c:v>-146.62197570000001</c:v>
                </c:pt>
                <c:pt idx="464">
                  <c:v>-146.3767383</c:v>
                </c:pt>
                <c:pt idx="465">
                  <c:v>-146.20960629999999</c:v>
                </c:pt>
                <c:pt idx="466">
                  <c:v>-146.06567670000001</c:v>
                </c:pt>
                <c:pt idx="467">
                  <c:v>-145.74236780000001</c:v>
                </c:pt>
                <c:pt idx="468">
                  <c:v>-145.66499580000001</c:v>
                </c:pt>
                <c:pt idx="469">
                  <c:v>-145.6610115</c:v>
                </c:pt>
                <c:pt idx="470">
                  <c:v>-145.711467</c:v>
                </c:pt>
                <c:pt idx="471">
                  <c:v>-145.81679800000001</c:v>
                </c:pt>
                <c:pt idx="472">
                  <c:v>-145.99216899999999</c:v>
                </c:pt>
                <c:pt idx="473">
                  <c:v>-146.2368118</c:v>
                </c:pt>
                <c:pt idx="474">
                  <c:v>-146.5538665</c:v>
                </c:pt>
                <c:pt idx="475">
                  <c:v>-146.92296820000001</c:v>
                </c:pt>
                <c:pt idx="476">
                  <c:v>-147.44368410000001</c:v>
                </c:pt>
                <c:pt idx="477">
                  <c:v>-147.9854655</c:v>
                </c:pt>
                <c:pt idx="478">
                  <c:v>-148.56483249999999</c:v>
                </c:pt>
                <c:pt idx="479">
                  <c:v>-149.2504161</c:v>
                </c:pt>
                <c:pt idx="480">
                  <c:v>-150.00206209999999</c:v>
                </c:pt>
                <c:pt idx="481">
                  <c:v>-150.76964150000001</c:v>
                </c:pt>
                <c:pt idx="482">
                  <c:v>-151.64523969999999</c:v>
                </c:pt>
                <c:pt idx="483">
                  <c:v>-153.95890120000001</c:v>
                </c:pt>
                <c:pt idx="484">
                  <c:v>-154.96676959999999</c:v>
                </c:pt>
                <c:pt idx="485">
                  <c:v>-156.03070890000001</c:v>
                </c:pt>
                <c:pt idx="486">
                  <c:v>-157.21472589999999</c:v>
                </c:pt>
                <c:pt idx="487">
                  <c:v>-158.5254923</c:v>
                </c:pt>
                <c:pt idx="488">
                  <c:v>-159.7533579</c:v>
                </c:pt>
                <c:pt idx="489">
                  <c:v>-160.92909969999999</c:v>
                </c:pt>
                <c:pt idx="490">
                  <c:v>-162.22601259999999</c:v>
                </c:pt>
                <c:pt idx="491">
                  <c:v>-163.56795339999999</c:v>
                </c:pt>
                <c:pt idx="492">
                  <c:v>-164.86744569999999</c:v>
                </c:pt>
                <c:pt idx="493">
                  <c:v>-166.26165589999999</c:v>
                </c:pt>
                <c:pt idx="494">
                  <c:v>-167.70892040000001</c:v>
                </c:pt>
                <c:pt idx="495">
                  <c:v>-169.07009729999999</c:v>
                </c:pt>
                <c:pt idx="496">
                  <c:v>-170.50208620000001</c:v>
                </c:pt>
                <c:pt idx="497">
                  <c:v>-172.04137919999999</c:v>
                </c:pt>
                <c:pt idx="498">
                  <c:v>-173.37766429999999</c:v>
                </c:pt>
                <c:pt idx="499">
                  <c:v>-176.9036754</c:v>
                </c:pt>
                <c:pt idx="500">
                  <c:v>-178.3541702</c:v>
                </c:pt>
                <c:pt idx="501">
                  <c:v>-179.68291590000001</c:v>
                </c:pt>
                <c:pt idx="502">
                  <c:v>179.15504780000001</c:v>
                </c:pt>
                <c:pt idx="503">
                  <c:v>178.0255081</c:v>
                </c:pt>
                <c:pt idx="504">
                  <c:v>176.97582159999999</c:v>
                </c:pt>
                <c:pt idx="505">
                  <c:v>175.88230390000001</c:v>
                </c:pt>
                <c:pt idx="506">
                  <c:v>175.12967190000001</c:v>
                </c:pt>
                <c:pt idx="507">
                  <c:v>174.42701479999999</c:v>
                </c:pt>
                <c:pt idx="508">
                  <c:v>173.8851559</c:v>
                </c:pt>
                <c:pt idx="509">
                  <c:v>173.43123639999999</c:v>
                </c:pt>
                <c:pt idx="510">
                  <c:v>173.0952173</c:v>
                </c:pt>
                <c:pt idx="511">
                  <c:v>172.83079079999999</c:v>
                </c:pt>
                <c:pt idx="512">
                  <c:v>172.67557780000001</c:v>
                </c:pt>
                <c:pt idx="513">
                  <c:v>172.62375850000001</c:v>
                </c:pt>
                <c:pt idx="514">
                  <c:v>172.65464059999999</c:v>
                </c:pt>
                <c:pt idx="515">
                  <c:v>172.94635510000001</c:v>
                </c:pt>
                <c:pt idx="516">
                  <c:v>173.10541499999999</c:v>
                </c:pt>
                <c:pt idx="517">
                  <c:v>173.30431189999999</c:v>
                </c:pt>
                <c:pt idx="518">
                  <c:v>173.5547321</c:v>
                </c:pt>
                <c:pt idx="519">
                  <c:v>173.83518720000001</c:v>
                </c:pt>
                <c:pt idx="520">
                  <c:v>174.1375113</c:v>
                </c:pt>
                <c:pt idx="521">
                  <c:v>174.4368681</c:v>
                </c:pt>
                <c:pt idx="522">
                  <c:v>174.76039990000001</c:v>
                </c:pt>
                <c:pt idx="523">
                  <c:v>175.0780269</c:v>
                </c:pt>
                <c:pt idx="524">
                  <c:v>175.3737874</c:v>
                </c:pt>
                <c:pt idx="525">
                  <c:v>175.67764249999999</c:v>
                </c:pt>
                <c:pt idx="526">
                  <c:v>176.01674019999999</c:v>
                </c:pt>
                <c:pt idx="527">
                  <c:v>176.2925659</c:v>
                </c:pt>
                <c:pt idx="528">
                  <c:v>176.59277850000001</c:v>
                </c:pt>
                <c:pt idx="529">
                  <c:v>176.8062583</c:v>
                </c:pt>
                <c:pt idx="530">
                  <c:v>177.0137904</c:v>
                </c:pt>
                <c:pt idx="531">
                  <c:v>177.47750389999999</c:v>
                </c:pt>
                <c:pt idx="532">
                  <c:v>177.65802110000001</c:v>
                </c:pt>
                <c:pt idx="533">
                  <c:v>177.8188183</c:v>
                </c:pt>
                <c:pt idx="534">
                  <c:v>177.9502181</c:v>
                </c:pt>
                <c:pt idx="535">
                  <c:v>178.0705318</c:v>
                </c:pt>
                <c:pt idx="536">
                  <c:v>178.17372750000001</c:v>
                </c:pt>
                <c:pt idx="537">
                  <c:v>178.26095900000001</c:v>
                </c:pt>
                <c:pt idx="538">
                  <c:v>178.33342500000001</c:v>
                </c:pt>
                <c:pt idx="539">
                  <c:v>178.3923403</c:v>
                </c:pt>
                <c:pt idx="540">
                  <c:v>178.4389156</c:v>
                </c:pt>
                <c:pt idx="541">
                  <c:v>178.47325050000001</c:v>
                </c:pt>
                <c:pt idx="542">
                  <c:v>178.4985695</c:v>
                </c:pt>
                <c:pt idx="543">
                  <c:v>178.51493149999999</c:v>
                </c:pt>
                <c:pt idx="544">
                  <c:v>178.5238081</c:v>
                </c:pt>
                <c:pt idx="545">
                  <c:v>178.5247282</c:v>
                </c:pt>
                <c:pt idx="546">
                  <c:v>178.5147187</c:v>
                </c:pt>
                <c:pt idx="547">
                  <c:v>178.46128719999999</c:v>
                </c:pt>
                <c:pt idx="548">
                  <c:v>178.44671579999999</c:v>
                </c:pt>
                <c:pt idx="549">
                  <c:v>178.4269955</c:v>
                </c:pt>
                <c:pt idx="550">
                  <c:v>178.402558</c:v>
                </c:pt>
                <c:pt idx="551">
                  <c:v>178.37669980000001</c:v>
                </c:pt>
                <c:pt idx="552">
                  <c:v>178.34375360000001</c:v>
                </c:pt>
                <c:pt idx="553">
                  <c:v>178.30006470000001</c:v>
                </c:pt>
                <c:pt idx="554">
                  <c:v>178.26314830000001</c:v>
                </c:pt>
                <c:pt idx="555">
                  <c:v>178.21854329999999</c:v>
                </c:pt>
                <c:pt idx="556">
                  <c:v>178.17384630000001</c:v>
                </c:pt>
                <c:pt idx="557">
                  <c:v>178.11819109999999</c:v>
                </c:pt>
                <c:pt idx="558">
                  <c:v>178.0572062</c:v>
                </c:pt>
                <c:pt idx="559">
                  <c:v>177.99516199999999</c:v>
                </c:pt>
                <c:pt idx="560">
                  <c:v>177.9207203</c:v>
                </c:pt>
                <c:pt idx="561">
                  <c:v>177.8438931</c:v>
                </c:pt>
                <c:pt idx="562">
                  <c:v>177.75116410000001</c:v>
                </c:pt>
                <c:pt idx="563">
                  <c:v>177.3360289</c:v>
                </c:pt>
                <c:pt idx="564">
                  <c:v>177.1906554</c:v>
                </c:pt>
                <c:pt idx="565">
                  <c:v>177.0629941</c:v>
                </c:pt>
                <c:pt idx="566">
                  <c:v>176.91937809999999</c:v>
                </c:pt>
                <c:pt idx="567">
                  <c:v>176.75824009999999</c:v>
                </c:pt>
                <c:pt idx="568">
                  <c:v>176.5899603</c:v>
                </c:pt>
                <c:pt idx="569">
                  <c:v>176.38913310000001</c:v>
                </c:pt>
                <c:pt idx="570">
                  <c:v>176.05140499999999</c:v>
                </c:pt>
                <c:pt idx="571">
                  <c:v>175.8226822</c:v>
                </c:pt>
                <c:pt idx="572">
                  <c:v>175.5541963</c:v>
                </c:pt>
                <c:pt idx="573">
                  <c:v>175.2796979</c:v>
                </c:pt>
                <c:pt idx="574">
                  <c:v>174.96146450000001</c:v>
                </c:pt>
                <c:pt idx="575">
                  <c:v>174.6347772</c:v>
                </c:pt>
                <c:pt idx="576">
                  <c:v>174.26228019999999</c:v>
                </c:pt>
                <c:pt idx="577">
                  <c:v>173.89127999999999</c:v>
                </c:pt>
                <c:pt idx="578">
                  <c:v>173.47456099999999</c:v>
                </c:pt>
                <c:pt idx="579">
                  <c:v>172.5695403</c:v>
                </c:pt>
                <c:pt idx="580">
                  <c:v>172.16145520000001</c:v>
                </c:pt>
                <c:pt idx="581">
                  <c:v>171.71482459999999</c:v>
                </c:pt>
                <c:pt idx="582">
                  <c:v>171.28852119999999</c:v>
                </c:pt>
                <c:pt idx="583">
                  <c:v>170.82968600000001</c:v>
                </c:pt>
                <c:pt idx="584">
                  <c:v>170.37095360000001</c:v>
                </c:pt>
                <c:pt idx="585">
                  <c:v>169.8810077</c:v>
                </c:pt>
                <c:pt idx="586">
                  <c:v>169.45667370000001</c:v>
                </c:pt>
                <c:pt idx="587">
                  <c:v>169.0165633</c:v>
                </c:pt>
                <c:pt idx="588">
                  <c:v>168.59223470000001</c:v>
                </c:pt>
                <c:pt idx="589">
                  <c:v>168.21074949999999</c:v>
                </c:pt>
                <c:pt idx="590">
                  <c:v>167.82211380000001</c:v>
                </c:pt>
                <c:pt idx="591">
                  <c:v>167.45561280000001</c:v>
                </c:pt>
                <c:pt idx="592">
                  <c:v>167.13258540000001</c:v>
                </c:pt>
                <c:pt idx="593">
                  <c:v>166.8091043</c:v>
                </c:pt>
                <c:pt idx="594">
                  <c:v>166.48198149999999</c:v>
                </c:pt>
                <c:pt idx="595">
                  <c:v>165.41107299999999</c:v>
                </c:pt>
                <c:pt idx="596">
                  <c:v>165.2242148</c:v>
                </c:pt>
                <c:pt idx="597">
                  <c:v>165.0446293</c:v>
                </c:pt>
                <c:pt idx="598">
                  <c:v>164.8838093</c:v>
                </c:pt>
                <c:pt idx="599">
                  <c:v>164.73877870000001</c:v>
                </c:pt>
                <c:pt idx="600">
                  <c:v>164.61961289999999</c:v>
                </c:pt>
                <c:pt idx="601">
                  <c:v>164.5071652</c:v>
                </c:pt>
                <c:pt idx="602">
                  <c:v>164.40967939999999</c:v>
                </c:pt>
                <c:pt idx="603">
                  <c:v>164.33212330000001</c:v>
                </c:pt>
                <c:pt idx="604">
                  <c:v>164.25237440000001</c:v>
                </c:pt>
                <c:pt idx="605">
                  <c:v>164.20313390000001</c:v>
                </c:pt>
                <c:pt idx="606">
                  <c:v>164.1660808</c:v>
                </c:pt>
                <c:pt idx="607">
                  <c:v>164.1535911</c:v>
                </c:pt>
                <c:pt idx="608">
                  <c:v>164.16297349999999</c:v>
                </c:pt>
                <c:pt idx="609">
                  <c:v>164.17699909999999</c:v>
                </c:pt>
                <c:pt idx="610">
                  <c:v>164.21905290000001</c:v>
                </c:pt>
                <c:pt idx="611">
                  <c:v>164.28287180000001</c:v>
                </c:pt>
                <c:pt idx="612">
                  <c:v>164.38956150000001</c:v>
                </c:pt>
                <c:pt idx="613">
                  <c:v>164.70882660000001</c:v>
                </c:pt>
                <c:pt idx="614">
                  <c:v>164.86637160000001</c:v>
                </c:pt>
                <c:pt idx="615">
                  <c:v>165.05443869999999</c:v>
                </c:pt>
                <c:pt idx="616">
                  <c:v>165.2656308</c:v>
                </c:pt>
                <c:pt idx="617">
                  <c:v>165.5266067</c:v>
                </c:pt>
                <c:pt idx="618">
                  <c:v>165.80726970000001</c:v>
                </c:pt>
                <c:pt idx="619">
                  <c:v>166.14182550000001</c:v>
                </c:pt>
                <c:pt idx="620">
                  <c:v>166.48930240000001</c:v>
                </c:pt>
                <c:pt idx="621">
                  <c:v>166.89092460000001</c:v>
                </c:pt>
                <c:pt idx="622">
                  <c:v>167.29817360000001</c:v>
                </c:pt>
                <c:pt idx="623">
                  <c:v>167.75888879999999</c:v>
                </c:pt>
                <c:pt idx="624">
                  <c:v>168.24506239999999</c:v>
                </c:pt>
                <c:pt idx="625">
                  <c:v>168.81313689999999</c:v>
                </c:pt>
                <c:pt idx="626">
                  <c:v>169.34055269999999</c:v>
                </c:pt>
                <c:pt idx="627">
                  <c:v>169.88315270000001</c:v>
                </c:pt>
                <c:pt idx="628">
                  <c:v>170.404698</c:v>
                </c:pt>
                <c:pt idx="629">
                  <c:v>170.96675959999999</c:v>
                </c:pt>
                <c:pt idx="630">
                  <c:v>172.2369089</c:v>
                </c:pt>
                <c:pt idx="631">
                  <c:v>173.61655809999999</c:v>
                </c:pt>
                <c:pt idx="632">
                  <c:v>174.1853983</c:v>
                </c:pt>
                <c:pt idx="633">
                  <c:v>174.7486227</c:v>
                </c:pt>
                <c:pt idx="634">
                  <c:v>175.27801729999999</c:v>
                </c:pt>
                <c:pt idx="635">
                  <c:v>175.82929100000001</c:v>
                </c:pt>
                <c:pt idx="636">
                  <c:v>176.32849250000001</c:v>
                </c:pt>
                <c:pt idx="637">
                  <c:v>176.84369140000001</c:v>
                </c:pt>
                <c:pt idx="638">
                  <c:v>177.3118474</c:v>
                </c:pt>
                <c:pt idx="639">
                  <c:v>177.79081389999999</c:v>
                </c:pt>
                <c:pt idx="640">
                  <c:v>178.27716649999999</c:v>
                </c:pt>
                <c:pt idx="641">
                  <c:v>178.71506049999999</c:v>
                </c:pt>
                <c:pt idx="642">
                  <c:v>179.1062661</c:v>
                </c:pt>
                <c:pt idx="643">
                  <c:v>179.50035260000001</c:v>
                </c:pt>
                <c:pt idx="644">
                  <c:v>179.87214599999999</c:v>
                </c:pt>
                <c:pt idx="645">
                  <c:v>-179.79947139999999</c:v>
                </c:pt>
                <c:pt idx="646">
                  <c:v>-179.47202909999999</c:v>
                </c:pt>
                <c:pt idx="647">
                  <c:v>-179.1848809</c:v>
                </c:pt>
                <c:pt idx="648">
                  <c:v>-178.9003553</c:v>
                </c:pt>
                <c:pt idx="649">
                  <c:v>-178.6525737</c:v>
                </c:pt>
                <c:pt idx="650">
                  <c:v>-178.03425480000001</c:v>
                </c:pt>
                <c:pt idx="651">
                  <c:v>-177.8228269</c:v>
                </c:pt>
                <c:pt idx="652">
                  <c:v>-177.6163699</c:v>
                </c:pt>
                <c:pt idx="653">
                  <c:v>-177.4048272</c:v>
                </c:pt>
                <c:pt idx="654">
                  <c:v>-177.13909509999999</c:v>
                </c:pt>
                <c:pt idx="655">
                  <c:v>-176.9858854</c:v>
                </c:pt>
                <c:pt idx="656">
                  <c:v>-176.83170050000001</c:v>
                </c:pt>
                <c:pt idx="657">
                  <c:v>-176.71829959999999</c:v>
                </c:pt>
                <c:pt idx="658">
                  <c:v>-176.61217629999999</c:v>
                </c:pt>
                <c:pt idx="659">
                  <c:v>-176.5206819</c:v>
                </c:pt>
                <c:pt idx="660">
                  <c:v>-176.44841869999999</c:v>
                </c:pt>
                <c:pt idx="661">
                  <c:v>-176.38471010000001</c:v>
                </c:pt>
                <c:pt idx="662">
                  <c:v>-176.32401960000001</c:v>
                </c:pt>
                <c:pt idx="663">
                  <c:v>-176.2911489</c:v>
                </c:pt>
                <c:pt idx="664">
                  <c:v>-176.26865309999999</c:v>
                </c:pt>
                <c:pt idx="665">
                  <c:v>-176.22925459999999</c:v>
                </c:pt>
                <c:pt idx="666">
                  <c:v>-176.2482803</c:v>
                </c:pt>
                <c:pt idx="667">
                  <c:v>-176.2818134</c:v>
                </c:pt>
                <c:pt idx="668">
                  <c:v>-176.32990609999999</c:v>
                </c:pt>
                <c:pt idx="669">
                  <c:v>-176.39288959999999</c:v>
                </c:pt>
                <c:pt idx="670">
                  <c:v>-176.47112050000001</c:v>
                </c:pt>
                <c:pt idx="671">
                  <c:v>-176.5649397</c:v>
                </c:pt>
                <c:pt idx="672">
                  <c:v>-176.66905439999999</c:v>
                </c:pt>
                <c:pt idx="673">
                  <c:v>-176.79433359999999</c:v>
                </c:pt>
                <c:pt idx="674">
                  <c:v>-176.93569149999999</c:v>
                </c:pt>
                <c:pt idx="675">
                  <c:v>-177.0847124</c:v>
                </c:pt>
                <c:pt idx="676">
                  <c:v>-177.25731949999999</c:v>
                </c:pt>
                <c:pt idx="677">
                  <c:v>-177.44514169999999</c:v>
                </c:pt>
                <c:pt idx="678">
                  <c:v>-177.6367903</c:v>
                </c:pt>
                <c:pt idx="679">
                  <c:v>-177.85315679999999</c:v>
                </c:pt>
                <c:pt idx="680">
                  <c:v>-178.0798461</c:v>
                </c:pt>
                <c:pt idx="681">
                  <c:v>-178.30628010000001</c:v>
                </c:pt>
                <c:pt idx="682">
                  <c:v>-178.94508669999999</c:v>
                </c:pt>
                <c:pt idx="683">
                  <c:v>-179.33678560000001</c:v>
                </c:pt>
                <c:pt idx="684">
                  <c:v>-179.60802369999999</c:v>
                </c:pt>
                <c:pt idx="685">
                  <c:v>-179.88874200000001</c:v>
                </c:pt>
                <c:pt idx="686">
                  <c:v>179.8382244</c:v>
                </c:pt>
                <c:pt idx="687">
                  <c:v>179.54058330000001</c:v>
                </c:pt>
                <c:pt idx="688">
                  <c:v>179.23490050000001</c:v>
                </c:pt>
                <c:pt idx="689">
                  <c:v>178.93929</c:v>
                </c:pt>
                <c:pt idx="690">
                  <c:v>178.59286739999999</c:v>
                </c:pt>
                <c:pt idx="691">
                  <c:v>178.23815149999999</c:v>
                </c:pt>
                <c:pt idx="692">
                  <c:v>177.89601060000001</c:v>
                </c:pt>
                <c:pt idx="693">
                  <c:v>177.43069389999999</c:v>
                </c:pt>
                <c:pt idx="694">
                  <c:v>177.13343549999999</c:v>
                </c:pt>
                <c:pt idx="695">
                  <c:v>176.7325625</c:v>
                </c:pt>
                <c:pt idx="696">
                  <c:v>176.32006949999999</c:v>
                </c:pt>
                <c:pt idx="697">
                  <c:v>175.19523530000001</c:v>
                </c:pt>
                <c:pt idx="698">
                  <c:v>174.74555079999999</c:v>
                </c:pt>
                <c:pt idx="699">
                  <c:v>174.2639212</c:v>
                </c:pt>
                <c:pt idx="700">
                  <c:v>173.7828854</c:v>
                </c:pt>
                <c:pt idx="701">
                  <c:v>173.33496529999999</c:v>
                </c:pt>
                <c:pt idx="702">
                  <c:v>172.7801216</c:v>
                </c:pt>
                <c:pt idx="703">
                  <c:v>172.32421880000001</c:v>
                </c:pt>
                <c:pt idx="704">
                  <c:v>171.91901949999999</c:v>
                </c:pt>
                <c:pt idx="705">
                  <c:v>171.51872520000001</c:v>
                </c:pt>
                <c:pt idx="706">
                  <c:v>171.15651159999999</c:v>
                </c:pt>
                <c:pt idx="707">
                  <c:v>170.85983820000001</c:v>
                </c:pt>
                <c:pt idx="708">
                  <c:v>170.57742469999999</c:v>
                </c:pt>
                <c:pt idx="709">
                  <c:v>170.36897020000001</c:v>
                </c:pt>
                <c:pt idx="710">
                  <c:v>170.2115507</c:v>
                </c:pt>
                <c:pt idx="711">
                  <c:v>170.1094234</c:v>
                </c:pt>
                <c:pt idx="712">
                  <c:v>170.0905917</c:v>
                </c:pt>
                <c:pt idx="713">
                  <c:v>170.1602144</c:v>
                </c:pt>
                <c:pt idx="714">
                  <c:v>170.2639053</c:v>
                </c:pt>
                <c:pt idx="715">
                  <c:v>170.4225381</c:v>
                </c:pt>
                <c:pt idx="716">
                  <c:v>170.64896870000001</c:v>
                </c:pt>
                <c:pt idx="717">
                  <c:v>170.91481970000001</c:v>
                </c:pt>
                <c:pt idx="718">
                  <c:v>171.24481650000001</c:v>
                </c:pt>
                <c:pt idx="719">
                  <c:v>171.61781930000001</c:v>
                </c:pt>
                <c:pt idx="720">
                  <c:v>172.00479150000001</c:v>
                </c:pt>
                <c:pt idx="721">
                  <c:v>172.44475679999999</c:v>
                </c:pt>
                <c:pt idx="722">
                  <c:v>172.87399809999999</c:v>
                </c:pt>
                <c:pt idx="723">
                  <c:v>173.3469891</c:v>
                </c:pt>
                <c:pt idx="724">
                  <c:v>173.8873275</c:v>
                </c:pt>
                <c:pt idx="725">
                  <c:v>174.35083280000001</c:v>
                </c:pt>
                <c:pt idx="726">
                  <c:v>174.84361490000001</c:v>
                </c:pt>
                <c:pt idx="727">
                  <c:v>175.33377920000001</c:v>
                </c:pt>
                <c:pt idx="728">
                  <c:v>175.79028779999999</c:v>
                </c:pt>
                <c:pt idx="729">
                  <c:v>177.37364500000001</c:v>
                </c:pt>
                <c:pt idx="730">
                  <c:v>177.79617450000001</c:v>
                </c:pt>
                <c:pt idx="731">
                  <c:v>178.23202789999999</c:v>
                </c:pt>
                <c:pt idx="732">
                  <c:v>178.65366280000001</c:v>
                </c:pt>
                <c:pt idx="733">
                  <c:v>179.03650500000001</c:v>
                </c:pt>
                <c:pt idx="734">
                  <c:v>179.450965</c:v>
                </c:pt>
                <c:pt idx="735">
                  <c:v>179.8270291</c:v>
                </c:pt>
                <c:pt idx="736">
                  <c:v>-179.8756109</c:v>
                </c:pt>
                <c:pt idx="737">
                  <c:v>-179.52858029999999</c:v>
                </c:pt>
                <c:pt idx="738">
                  <c:v>-179.17583010000001</c:v>
                </c:pt>
                <c:pt idx="739">
                  <c:v>-178.85690339999999</c:v>
                </c:pt>
                <c:pt idx="740">
                  <c:v>-178.5513924</c:v>
                </c:pt>
                <c:pt idx="741">
                  <c:v>-178.27521350000001</c:v>
                </c:pt>
                <c:pt idx="742">
                  <c:v>-177.94427099999999</c:v>
                </c:pt>
                <c:pt idx="743">
                  <c:v>-177.67558550000001</c:v>
                </c:pt>
                <c:pt idx="744">
                  <c:v>-177.43343580000001</c:v>
                </c:pt>
                <c:pt idx="745">
                  <c:v>-176.6214445</c:v>
                </c:pt>
                <c:pt idx="746">
                  <c:v>-176.35375769999999</c:v>
                </c:pt>
                <c:pt idx="747">
                  <c:v>-176.13818130000001</c:v>
                </c:pt>
                <c:pt idx="748">
                  <c:v>-175.94532620000001</c:v>
                </c:pt>
                <c:pt idx="749">
                  <c:v>-175.7499363</c:v>
                </c:pt>
                <c:pt idx="750">
                  <c:v>-175.57613699999999</c:v>
                </c:pt>
                <c:pt idx="751">
                  <c:v>-175.40127810000001</c:v>
                </c:pt>
                <c:pt idx="752">
                  <c:v>-175.237326</c:v>
                </c:pt>
                <c:pt idx="753">
                  <c:v>-175.08481979999999</c:v>
                </c:pt>
                <c:pt idx="754">
                  <c:v>-174.94445909999999</c:v>
                </c:pt>
                <c:pt idx="755">
                  <c:v>-174.81710559999999</c:v>
                </c:pt>
                <c:pt idx="756">
                  <c:v>-174.71071900000001</c:v>
                </c:pt>
                <c:pt idx="757">
                  <c:v>-174.6120425</c:v>
                </c:pt>
                <c:pt idx="758">
                  <c:v>-174.5297817</c:v>
                </c:pt>
                <c:pt idx="759">
                  <c:v>-174.4692642</c:v>
                </c:pt>
                <c:pt idx="760">
                  <c:v>-174.42319359999999</c:v>
                </c:pt>
                <c:pt idx="761">
                  <c:v>-174.36766159999999</c:v>
                </c:pt>
                <c:pt idx="762">
                  <c:v>-174.38216489999999</c:v>
                </c:pt>
                <c:pt idx="763">
                  <c:v>-174.4175941</c:v>
                </c:pt>
                <c:pt idx="764">
                  <c:v>-174.47833170000001</c:v>
                </c:pt>
                <c:pt idx="765">
                  <c:v>-174.563211</c:v>
                </c:pt>
                <c:pt idx="766">
                  <c:v>-174.6720718</c:v>
                </c:pt>
                <c:pt idx="767">
                  <c:v>-174.80419689999999</c:v>
                </c:pt>
                <c:pt idx="768">
                  <c:v>-174.95825780000001</c:v>
                </c:pt>
                <c:pt idx="769">
                  <c:v>-175.15297319999999</c:v>
                </c:pt>
                <c:pt idx="770">
                  <c:v>-175.347622</c:v>
                </c:pt>
                <c:pt idx="771">
                  <c:v>-175.5674712</c:v>
                </c:pt>
                <c:pt idx="772">
                  <c:v>-175.79816650000001</c:v>
                </c:pt>
                <c:pt idx="773">
                  <c:v>-176.0152827</c:v>
                </c:pt>
                <c:pt idx="774">
                  <c:v>-176.24936049999999</c:v>
                </c:pt>
                <c:pt idx="775">
                  <c:v>-176.48407710000001</c:v>
                </c:pt>
                <c:pt idx="776">
                  <c:v>-176.70351669999999</c:v>
                </c:pt>
                <c:pt idx="777">
                  <c:v>-177.26795190000001</c:v>
                </c:pt>
                <c:pt idx="778">
                  <c:v>-177.45989520000001</c:v>
                </c:pt>
                <c:pt idx="779">
                  <c:v>-177.67505980000001</c:v>
                </c:pt>
                <c:pt idx="780">
                  <c:v>-177.90180559999999</c:v>
                </c:pt>
                <c:pt idx="781">
                  <c:v>-178.10394779999999</c:v>
                </c:pt>
                <c:pt idx="782">
                  <c:v>-178.352867</c:v>
                </c:pt>
                <c:pt idx="783">
                  <c:v>-178.60977779999999</c:v>
                </c:pt>
                <c:pt idx="784">
                  <c:v>-178.8789712</c:v>
                </c:pt>
                <c:pt idx="785">
                  <c:v>-179.14993799999999</c:v>
                </c:pt>
                <c:pt idx="786">
                  <c:v>-179.4975288</c:v>
                </c:pt>
                <c:pt idx="787">
                  <c:v>-179.8311381</c:v>
                </c:pt>
                <c:pt idx="788">
                  <c:v>179.8040105</c:v>
                </c:pt>
                <c:pt idx="789">
                  <c:v>179.3942299</c:v>
                </c:pt>
                <c:pt idx="790">
                  <c:v>178.98926839999999</c:v>
                </c:pt>
                <c:pt idx="791">
                  <c:v>178.54152089999999</c:v>
                </c:pt>
                <c:pt idx="792">
                  <c:v>178.0796531</c:v>
                </c:pt>
                <c:pt idx="793">
                  <c:v>176.80660570000001</c:v>
                </c:pt>
                <c:pt idx="794">
                  <c:v>176.2679861</c:v>
                </c:pt>
                <c:pt idx="795">
                  <c:v>175.73837649999999</c:v>
                </c:pt>
                <c:pt idx="796">
                  <c:v>175.23203369999999</c:v>
                </c:pt>
                <c:pt idx="797">
                  <c:v>174.72137230000001</c:v>
                </c:pt>
                <c:pt idx="798">
                  <c:v>174.27724860000001</c:v>
                </c:pt>
                <c:pt idx="799">
                  <c:v>173.8237412</c:v>
                </c:pt>
                <c:pt idx="800">
                  <c:v>173.4763098</c:v>
                </c:pt>
                <c:pt idx="801">
                  <c:v>173.1473948</c:v>
                </c:pt>
                <c:pt idx="802">
                  <c:v>172.90333949999999</c:v>
                </c:pt>
                <c:pt idx="803">
                  <c:v>172.71446839999999</c:v>
                </c:pt>
                <c:pt idx="804">
                  <c:v>172.6083276</c:v>
                </c:pt>
                <c:pt idx="805">
                  <c:v>172.56839550000001</c:v>
                </c:pt>
                <c:pt idx="806">
                  <c:v>172.60145410000001</c:v>
                </c:pt>
                <c:pt idx="807">
                  <c:v>172.70479940000001</c:v>
                </c:pt>
                <c:pt idx="808">
                  <c:v>173.14187250000001</c:v>
                </c:pt>
                <c:pt idx="809">
                  <c:v>173.35752009999999</c:v>
                </c:pt>
                <c:pt idx="810">
                  <c:v>173.6402391</c:v>
                </c:pt>
                <c:pt idx="811">
                  <c:v>173.97218649999999</c:v>
                </c:pt>
                <c:pt idx="812">
                  <c:v>174.34694200000001</c:v>
                </c:pt>
                <c:pt idx="813">
                  <c:v>174.75805460000001</c:v>
                </c:pt>
                <c:pt idx="814">
                  <c:v>175.17484540000001</c:v>
                </c:pt>
                <c:pt idx="815">
                  <c:v>175.63996359999999</c:v>
                </c:pt>
                <c:pt idx="816">
                  <c:v>176.09648720000001</c:v>
                </c:pt>
                <c:pt idx="817">
                  <c:v>176.59293270000001</c:v>
                </c:pt>
                <c:pt idx="818">
                  <c:v>177.09761990000001</c:v>
                </c:pt>
                <c:pt idx="819">
                  <c:v>177.54951199999999</c:v>
                </c:pt>
                <c:pt idx="820">
                  <c:v>178.08717960000001</c:v>
                </c:pt>
                <c:pt idx="821">
                  <c:v>178.6094769</c:v>
                </c:pt>
                <c:pt idx="822">
                  <c:v>179.06994850000001</c:v>
                </c:pt>
                <c:pt idx="823">
                  <c:v>179.5509615</c:v>
                </c:pt>
                <c:pt idx="824">
                  <c:v>-179.30401040000001</c:v>
                </c:pt>
                <c:pt idx="825">
                  <c:v>-178.8472629</c:v>
                </c:pt>
                <c:pt idx="826">
                  <c:v>-178.42795419999999</c:v>
                </c:pt>
                <c:pt idx="827">
                  <c:v>-178.02035660000001</c:v>
                </c:pt>
                <c:pt idx="828">
                  <c:v>-177.57670200000001</c:v>
                </c:pt>
                <c:pt idx="829">
                  <c:v>-177.1940702</c:v>
                </c:pt>
                <c:pt idx="830">
                  <c:v>-176.80136569999999</c:v>
                </c:pt>
                <c:pt idx="831">
                  <c:v>-176.4440161</c:v>
                </c:pt>
                <c:pt idx="832">
                  <c:v>-176.0780427</c:v>
                </c:pt>
                <c:pt idx="833">
                  <c:v>-175.72542060000001</c:v>
                </c:pt>
                <c:pt idx="834">
                  <c:v>-175.40562310000001</c:v>
                </c:pt>
                <c:pt idx="835">
                  <c:v>-175.04133640000001</c:v>
                </c:pt>
                <c:pt idx="836">
                  <c:v>-174.74640410000001</c:v>
                </c:pt>
                <c:pt idx="837">
                  <c:v>-174.46334880000001</c:v>
                </c:pt>
                <c:pt idx="838">
                  <c:v>-174.00912400000001</c:v>
                </c:pt>
                <c:pt idx="839">
                  <c:v>-173.3663435</c:v>
                </c:pt>
                <c:pt idx="840">
                  <c:v>-173.11681379999999</c:v>
                </c:pt>
                <c:pt idx="841">
                  <c:v>-172.89589050000001</c:v>
                </c:pt>
                <c:pt idx="842">
                  <c:v>-172.67558339999999</c:v>
                </c:pt>
                <c:pt idx="843">
                  <c:v>-172.4832151</c:v>
                </c:pt>
                <c:pt idx="844">
                  <c:v>-172.2936053</c:v>
                </c:pt>
                <c:pt idx="845">
                  <c:v>-172.12993850000001</c:v>
                </c:pt>
                <c:pt idx="846">
                  <c:v>-171.9726498</c:v>
                </c:pt>
                <c:pt idx="847">
                  <c:v>-171.84103339999999</c:v>
                </c:pt>
                <c:pt idx="848">
                  <c:v>-171.72608679999999</c:v>
                </c:pt>
                <c:pt idx="849">
                  <c:v>-171.64395289999999</c:v>
                </c:pt>
                <c:pt idx="850">
                  <c:v>-171.5771311</c:v>
                </c:pt>
                <c:pt idx="851">
                  <c:v>-171.5353413</c:v>
                </c:pt>
                <c:pt idx="852">
                  <c:v>-171.51314389999999</c:v>
                </c:pt>
                <c:pt idx="853">
                  <c:v>-171.51488470000001</c:v>
                </c:pt>
                <c:pt idx="854">
                  <c:v>-171.53984800000001</c:v>
                </c:pt>
                <c:pt idx="855">
                  <c:v>-171.60599010000001</c:v>
                </c:pt>
                <c:pt idx="856">
                  <c:v>-171.81942230000001</c:v>
                </c:pt>
                <c:pt idx="857">
                  <c:v>-171.9354538</c:v>
                </c:pt>
                <c:pt idx="858">
                  <c:v>-172.1011733</c:v>
                </c:pt>
                <c:pt idx="859">
                  <c:v>-172.28514720000001</c:v>
                </c:pt>
                <c:pt idx="860">
                  <c:v>-172.46918210000001</c:v>
                </c:pt>
                <c:pt idx="861">
                  <c:v>-172.6975127</c:v>
                </c:pt>
                <c:pt idx="862">
                  <c:v>-172.9590748</c:v>
                </c:pt>
                <c:pt idx="863">
                  <c:v>-173.20820219999999</c:v>
                </c:pt>
                <c:pt idx="864">
                  <c:v>-173.50165000000001</c:v>
                </c:pt>
                <c:pt idx="865">
                  <c:v>-173.78951900000001</c:v>
                </c:pt>
                <c:pt idx="866">
                  <c:v>-174.06758769999999</c:v>
                </c:pt>
                <c:pt idx="867">
                  <c:v>-174.36668209999999</c:v>
                </c:pt>
                <c:pt idx="868">
                  <c:v>-174.64982810000001</c:v>
                </c:pt>
                <c:pt idx="869">
                  <c:v>-174.94993349999999</c:v>
                </c:pt>
                <c:pt idx="870">
                  <c:v>-175.23086760000001</c:v>
                </c:pt>
                <c:pt idx="871">
                  <c:v>-176.05045519999999</c:v>
                </c:pt>
                <c:pt idx="872">
                  <c:v>-176.4149084</c:v>
                </c:pt>
                <c:pt idx="873">
                  <c:v>-176.72776640000001</c:v>
                </c:pt>
                <c:pt idx="874">
                  <c:v>-177.02585959999999</c:v>
                </c:pt>
                <c:pt idx="875">
                  <c:v>-177.34876740000001</c:v>
                </c:pt>
                <c:pt idx="876">
                  <c:v>-177.65794750000001</c:v>
                </c:pt>
                <c:pt idx="877">
                  <c:v>-177.97393740000001</c:v>
                </c:pt>
                <c:pt idx="878">
                  <c:v>-178.34818340000001</c:v>
                </c:pt>
                <c:pt idx="879">
                  <c:v>-178.70732749999999</c:v>
                </c:pt>
                <c:pt idx="880">
                  <c:v>-179.09791609999999</c:v>
                </c:pt>
                <c:pt idx="881">
                  <c:v>-179.46976309999999</c:v>
                </c:pt>
                <c:pt idx="882">
                  <c:v>-179.8704923</c:v>
                </c:pt>
                <c:pt idx="883">
                  <c:v>179.7028717</c:v>
                </c:pt>
                <c:pt idx="884">
                  <c:v>179.3099082</c:v>
                </c:pt>
                <c:pt idx="885">
                  <c:v>178.87280849999999</c:v>
                </c:pt>
                <c:pt idx="886">
                  <c:v>178.4808577</c:v>
                </c:pt>
                <c:pt idx="887">
                  <c:v>177.1128253</c:v>
                </c:pt>
                <c:pt idx="888">
                  <c:v>176.66817230000001</c:v>
                </c:pt>
                <c:pt idx="889">
                  <c:v>176.31782240000001</c:v>
                </c:pt>
                <c:pt idx="890">
                  <c:v>175.92534280000001</c:v>
                </c:pt>
                <c:pt idx="891">
                  <c:v>175.6349563</c:v>
                </c:pt>
                <c:pt idx="892">
                  <c:v>175.42487840000001</c:v>
                </c:pt>
                <c:pt idx="893">
                  <c:v>175.26864749999999</c:v>
                </c:pt>
                <c:pt idx="894">
                  <c:v>175.1923583</c:v>
                </c:pt>
                <c:pt idx="895">
                  <c:v>175.1817346</c:v>
                </c:pt>
                <c:pt idx="896">
                  <c:v>175.2433987</c:v>
                </c:pt>
                <c:pt idx="897">
                  <c:v>175.36252200000001</c:v>
                </c:pt>
                <c:pt idx="898">
                  <c:v>175.55286330000001</c:v>
                </c:pt>
                <c:pt idx="899">
                  <c:v>175.79236560000001</c:v>
                </c:pt>
                <c:pt idx="900">
                  <c:v>176.0846627</c:v>
                </c:pt>
                <c:pt idx="901">
                  <c:v>176.49829800000001</c:v>
                </c:pt>
                <c:pt idx="902">
                  <c:v>177.9863216</c:v>
                </c:pt>
                <c:pt idx="903">
                  <c:v>178.44219279999999</c:v>
                </c:pt>
                <c:pt idx="904">
                  <c:v>178.87900540000001</c:v>
                </c:pt>
                <c:pt idx="905">
                  <c:v>179.36370249999999</c:v>
                </c:pt>
                <c:pt idx="906">
                  <c:v>179.8381431</c:v>
                </c:pt>
                <c:pt idx="907">
                  <c:v>-179.66148999999999</c:v>
                </c:pt>
                <c:pt idx="908">
                  <c:v>-179.18277029999999</c:v>
                </c:pt>
                <c:pt idx="909">
                  <c:v>-178.67334690000001</c:v>
                </c:pt>
                <c:pt idx="910">
                  <c:v>-178.1937738</c:v>
                </c:pt>
                <c:pt idx="911">
                  <c:v>-177.69021670000001</c:v>
                </c:pt>
                <c:pt idx="912">
                  <c:v>-177.2217038</c:v>
                </c:pt>
                <c:pt idx="913">
                  <c:v>-176.73496639999999</c:v>
                </c:pt>
                <c:pt idx="914">
                  <c:v>-176.2857181</c:v>
                </c:pt>
                <c:pt idx="915">
                  <c:v>-175.82203469999999</c:v>
                </c:pt>
                <c:pt idx="916">
                  <c:v>-175.32143049999999</c:v>
                </c:pt>
                <c:pt idx="917">
                  <c:v>-174.86023890000001</c:v>
                </c:pt>
                <c:pt idx="918">
                  <c:v>-173.88158540000001</c:v>
                </c:pt>
                <c:pt idx="919">
                  <c:v>-173.5130666</c:v>
                </c:pt>
                <c:pt idx="920">
                  <c:v>-173.1343579</c:v>
                </c:pt>
                <c:pt idx="921">
                  <c:v>-172.78802809999999</c:v>
                </c:pt>
                <c:pt idx="922">
                  <c:v>-172.431333</c:v>
                </c:pt>
                <c:pt idx="923">
                  <c:v>-172.08420480000001</c:v>
                </c:pt>
                <c:pt idx="924">
                  <c:v>-171.76524040000001</c:v>
                </c:pt>
                <c:pt idx="925">
                  <c:v>-171.43566390000001</c:v>
                </c:pt>
                <c:pt idx="926">
                  <c:v>-171.1324376</c:v>
                </c:pt>
                <c:pt idx="927">
                  <c:v>-170.81913610000001</c:v>
                </c:pt>
                <c:pt idx="928">
                  <c:v>-170.5309097</c:v>
                </c:pt>
                <c:pt idx="929">
                  <c:v>-170.23370790000001</c:v>
                </c:pt>
                <c:pt idx="930">
                  <c:v>-169.91326710000001</c:v>
                </c:pt>
                <c:pt idx="931">
                  <c:v>-169.66758089999999</c:v>
                </c:pt>
                <c:pt idx="932">
                  <c:v>-169.4161483</c:v>
                </c:pt>
                <c:pt idx="933">
                  <c:v>-169.18940689999999</c:v>
                </c:pt>
                <c:pt idx="934">
                  <c:v>-168.63418680000001</c:v>
                </c:pt>
                <c:pt idx="935">
                  <c:v>-168.45078910000001</c:v>
                </c:pt>
                <c:pt idx="936">
                  <c:v>-168.27030139999999</c:v>
                </c:pt>
                <c:pt idx="937">
                  <c:v>-168.106302</c:v>
                </c:pt>
                <c:pt idx="938">
                  <c:v>-167.9690559</c:v>
                </c:pt>
                <c:pt idx="939">
                  <c:v>-167.8428687</c:v>
                </c:pt>
                <c:pt idx="940">
                  <c:v>-167.74423110000001</c:v>
                </c:pt>
                <c:pt idx="941">
                  <c:v>-167.66273469999999</c:v>
                </c:pt>
                <c:pt idx="942">
                  <c:v>-167.60546160000001</c:v>
                </c:pt>
                <c:pt idx="943">
                  <c:v>-167.5763757</c:v>
                </c:pt>
                <c:pt idx="944">
                  <c:v>-167.5687485</c:v>
                </c:pt>
                <c:pt idx="945">
                  <c:v>-167.58577249999999</c:v>
                </c:pt>
                <c:pt idx="946">
                  <c:v>-167.62935110000001</c:v>
                </c:pt>
                <c:pt idx="947">
                  <c:v>-167.7069267</c:v>
                </c:pt>
                <c:pt idx="948">
                  <c:v>-167.80835740000001</c:v>
                </c:pt>
                <c:pt idx="949">
                  <c:v>-167.91908620000001</c:v>
                </c:pt>
                <c:pt idx="950">
                  <c:v>-168.2661617</c:v>
                </c:pt>
                <c:pt idx="951">
                  <c:v>-168.42064250000001</c:v>
                </c:pt>
                <c:pt idx="952">
                  <c:v>-168.59286159999999</c:v>
                </c:pt>
                <c:pt idx="953">
                  <c:v>-168.7932916</c:v>
                </c:pt>
                <c:pt idx="954">
                  <c:v>-168.99734419999999</c:v>
                </c:pt>
                <c:pt idx="955">
                  <c:v>-169.23049610000001</c:v>
                </c:pt>
                <c:pt idx="956">
                  <c:v>-169.46590670000001</c:v>
                </c:pt>
                <c:pt idx="957">
                  <c:v>-169.7338642</c:v>
                </c:pt>
                <c:pt idx="958">
                  <c:v>-170.0367828</c:v>
                </c:pt>
                <c:pt idx="959">
                  <c:v>-170.33576529999999</c:v>
                </c:pt>
                <c:pt idx="960">
                  <c:v>-170.62862960000001</c:v>
                </c:pt>
                <c:pt idx="961">
                  <c:v>-170.9874054</c:v>
                </c:pt>
                <c:pt idx="962">
                  <c:v>-171.33725469999999</c:v>
                </c:pt>
                <c:pt idx="963">
                  <c:v>-171.7228738</c:v>
                </c:pt>
                <c:pt idx="964">
                  <c:v>-172.12167959999999</c:v>
                </c:pt>
                <c:pt idx="965">
                  <c:v>-172.54226560000001</c:v>
                </c:pt>
                <c:pt idx="966">
                  <c:v>-173.80449920000001</c:v>
                </c:pt>
                <c:pt idx="967">
                  <c:v>-174.31928490000001</c:v>
                </c:pt>
                <c:pt idx="968">
                  <c:v>-174.92361450000001</c:v>
                </c:pt>
                <c:pt idx="969">
                  <c:v>-175.4710571</c:v>
                </c:pt>
                <c:pt idx="970">
                  <c:v>-176.0634819</c:v>
                </c:pt>
                <c:pt idx="971">
                  <c:v>-176.74064509999999</c:v>
                </c:pt>
                <c:pt idx="972">
                  <c:v>-177.3818933</c:v>
                </c:pt>
                <c:pt idx="973">
                  <c:v>-177.97888399999999</c:v>
                </c:pt>
                <c:pt idx="974">
                  <c:v>-178.6440461</c:v>
                </c:pt>
                <c:pt idx="975">
                  <c:v>-179.28357199999999</c:v>
                </c:pt>
                <c:pt idx="976">
                  <c:v>-179.8570406</c:v>
                </c:pt>
                <c:pt idx="977">
                  <c:v>179.5685536</c:v>
                </c:pt>
                <c:pt idx="978">
                  <c:v>179.04023989999999</c:v>
                </c:pt>
                <c:pt idx="979">
                  <c:v>178.59851710000001</c:v>
                </c:pt>
                <c:pt idx="980">
                  <c:v>178.18874199999999</c:v>
                </c:pt>
                <c:pt idx="981">
                  <c:v>177.8556691</c:v>
                </c:pt>
                <c:pt idx="982">
                  <c:v>177.06871860000001</c:v>
                </c:pt>
                <c:pt idx="983">
                  <c:v>176.70024140000001</c:v>
                </c:pt>
                <c:pt idx="984">
                  <c:v>176.58646239999999</c:v>
                </c:pt>
                <c:pt idx="985">
                  <c:v>176.5376416</c:v>
                </c:pt>
                <c:pt idx="986">
                  <c:v>176.56100810000001</c:v>
                </c:pt>
                <c:pt idx="987">
                  <c:v>176.6597275</c:v>
                </c:pt>
                <c:pt idx="988">
                  <c:v>176.8224549</c:v>
                </c:pt>
                <c:pt idx="989">
                  <c:v>177.0559753</c:v>
                </c:pt>
                <c:pt idx="990">
                  <c:v>177.33403749999999</c:v>
                </c:pt>
                <c:pt idx="991">
                  <c:v>177.67684929999999</c:v>
                </c:pt>
                <c:pt idx="992">
                  <c:v>178.05040339999999</c:v>
                </c:pt>
                <c:pt idx="993">
                  <c:v>178.4615273</c:v>
                </c:pt>
                <c:pt idx="994">
                  <c:v>178.90354600000001</c:v>
                </c:pt>
                <c:pt idx="995">
                  <c:v>179.370169</c:v>
                </c:pt>
                <c:pt idx="996">
                  <c:v>179.82990359999999</c:v>
                </c:pt>
                <c:pt idx="997">
                  <c:v>-179.6708879</c:v>
                </c:pt>
                <c:pt idx="998">
                  <c:v>-178.70490509999999</c:v>
                </c:pt>
                <c:pt idx="999">
                  <c:v>-178.22271699999999</c:v>
                </c:pt>
                <c:pt idx="1000">
                  <c:v>-177.726899</c:v>
                </c:pt>
                <c:pt idx="1001">
                  <c:v>-177.25937210000001</c:v>
                </c:pt>
                <c:pt idx="1002">
                  <c:v>-176.7947666</c:v>
                </c:pt>
                <c:pt idx="1003">
                  <c:v>-176.3079936</c:v>
                </c:pt>
                <c:pt idx="1004">
                  <c:v>-175.85382759999999</c:v>
                </c:pt>
                <c:pt idx="1005">
                  <c:v>-175.40600470000001</c:v>
                </c:pt>
                <c:pt idx="1006">
                  <c:v>-174.93949409999999</c:v>
                </c:pt>
                <c:pt idx="1007">
                  <c:v>-174.5063638</c:v>
                </c:pt>
                <c:pt idx="1008">
                  <c:v>-174.05670649999999</c:v>
                </c:pt>
                <c:pt idx="1009">
                  <c:v>-173.64003489999999</c:v>
                </c:pt>
                <c:pt idx="1010">
                  <c:v>-173.20775069999999</c:v>
                </c:pt>
                <c:pt idx="1011">
                  <c:v>-172.80718809999999</c:v>
                </c:pt>
                <c:pt idx="1012">
                  <c:v>-172.18717179999999</c:v>
                </c:pt>
                <c:pt idx="1013">
                  <c:v>-171.78241370000001</c:v>
                </c:pt>
                <c:pt idx="1014">
                  <c:v>-170.60789879999999</c:v>
                </c:pt>
                <c:pt idx="1015">
                  <c:v>-170.22906420000001</c:v>
                </c:pt>
                <c:pt idx="1016">
                  <c:v>-169.87720669999999</c:v>
                </c:pt>
                <c:pt idx="1017">
                  <c:v>-169.5105102</c:v>
                </c:pt>
                <c:pt idx="1018">
                  <c:v>-169.16972060000001</c:v>
                </c:pt>
                <c:pt idx="1019">
                  <c:v>-168.83408230000001</c:v>
                </c:pt>
                <c:pt idx="1020">
                  <c:v>-168.464294</c:v>
                </c:pt>
                <c:pt idx="1021">
                  <c:v>-168.12023099999999</c:v>
                </c:pt>
                <c:pt idx="1022">
                  <c:v>-167.78306889999999</c:v>
                </c:pt>
                <c:pt idx="1023">
                  <c:v>-167.47204099999999</c:v>
                </c:pt>
                <c:pt idx="1024">
                  <c:v>-167.15183469999999</c:v>
                </c:pt>
                <c:pt idx="1025">
                  <c:v>-166.707086</c:v>
                </c:pt>
                <c:pt idx="1026">
                  <c:v>-166.4014975</c:v>
                </c:pt>
                <c:pt idx="1027">
                  <c:v>-166.14209880000001</c:v>
                </c:pt>
                <c:pt idx="1028">
                  <c:v>-165.88346340000001</c:v>
                </c:pt>
                <c:pt idx="1029">
                  <c:v>-165.6559958</c:v>
                </c:pt>
                <c:pt idx="1030">
                  <c:v>-165.1251043</c:v>
                </c:pt>
                <c:pt idx="1031">
                  <c:v>-164.95166280000001</c:v>
                </c:pt>
                <c:pt idx="1032">
                  <c:v>-164.80354990000001</c:v>
                </c:pt>
                <c:pt idx="1033">
                  <c:v>-164.67738660000001</c:v>
                </c:pt>
                <c:pt idx="1034">
                  <c:v>-164.58516470000001</c:v>
                </c:pt>
                <c:pt idx="1035">
                  <c:v>-164.53611900000001</c:v>
                </c:pt>
                <c:pt idx="1036">
                  <c:v>-164.52752559999999</c:v>
                </c:pt>
                <c:pt idx="1037">
                  <c:v>-164.56205929999999</c:v>
                </c:pt>
                <c:pt idx="1038">
                  <c:v>-164.637429</c:v>
                </c:pt>
                <c:pt idx="1039">
                  <c:v>-164.76628479999999</c:v>
                </c:pt>
                <c:pt idx="1040">
                  <c:v>-164.9565254</c:v>
                </c:pt>
                <c:pt idx="1041">
                  <c:v>-165.1879179</c:v>
                </c:pt>
                <c:pt idx="1042">
                  <c:v>-165.45572379999999</c:v>
                </c:pt>
                <c:pt idx="1043">
                  <c:v>-165.79508670000001</c:v>
                </c:pt>
                <c:pt idx="1044">
                  <c:v>-166.16518780000001</c:v>
                </c:pt>
                <c:pt idx="1045">
                  <c:v>-166.61298170000001</c:v>
                </c:pt>
                <c:pt idx="1046">
                  <c:v>-168.1358706</c:v>
                </c:pt>
                <c:pt idx="1047">
                  <c:v>-168.6897409</c:v>
                </c:pt>
                <c:pt idx="1048">
                  <c:v>-169.25894959999999</c:v>
                </c:pt>
                <c:pt idx="1049">
                  <c:v>-169.91495470000001</c:v>
                </c:pt>
                <c:pt idx="1050">
                  <c:v>-170.62061460000001</c:v>
                </c:pt>
                <c:pt idx="1051">
                  <c:v>-171.3298187</c:v>
                </c:pt>
                <c:pt idx="1052">
                  <c:v>-172.13260959999999</c:v>
                </c:pt>
                <c:pt idx="1053">
                  <c:v>-173.0354179</c:v>
                </c:pt>
                <c:pt idx="1054">
                  <c:v>-173.8807248</c:v>
                </c:pt>
                <c:pt idx="1055">
                  <c:v>-174.8298317</c:v>
                </c:pt>
                <c:pt idx="1056">
                  <c:v>-175.76492010000001</c:v>
                </c:pt>
                <c:pt idx="1057">
                  <c:v>-176.80637189999999</c:v>
                </c:pt>
                <c:pt idx="1058">
                  <c:v>-177.82738599999999</c:v>
                </c:pt>
                <c:pt idx="1059">
                  <c:v>-178.9583226</c:v>
                </c:pt>
                <c:pt idx="1060">
                  <c:v>179.8450143</c:v>
                </c:pt>
                <c:pt idx="1061">
                  <c:v>176.76257279999999</c:v>
                </c:pt>
                <c:pt idx="1062">
                  <c:v>175.44328189999999</c:v>
                </c:pt>
                <c:pt idx="1063">
                  <c:v>173.93056630000001</c:v>
                </c:pt>
                <c:pt idx="1064">
                  <c:v>172.62101820000001</c:v>
                </c:pt>
                <c:pt idx="1065">
                  <c:v>171.2210958</c:v>
                </c:pt>
                <c:pt idx="1066">
                  <c:v>168.7131953</c:v>
                </c:pt>
                <c:pt idx="1067">
                  <c:v>167.4061576</c:v>
                </c:pt>
                <c:pt idx="1068">
                  <c:v>166.13156530000001</c:v>
                </c:pt>
                <c:pt idx="1069">
                  <c:v>164.8215309</c:v>
                </c:pt>
                <c:pt idx="1070">
                  <c:v>163.57210649999999</c:v>
                </c:pt>
                <c:pt idx="1071">
                  <c:v>162.3234774</c:v>
                </c:pt>
                <c:pt idx="1072">
                  <c:v>161.1997346</c:v>
                </c:pt>
                <c:pt idx="1073">
                  <c:v>160.2317535</c:v>
                </c:pt>
                <c:pt idx="1074">
                  <c:v>159.30235669999999</c:v>
                </c:pt>
                <c:pt idx="1075">
                  <c:v>158.53005640000001</c:v>
                </c:pt>
                <c:pt idx="1076">
                  <c:v>157.81748519999999</c:v>
                </c:pt>
                <c:pt idx="1077">
                  <c:v>156.36676270000001</c:v>
                </c:pt>
                <c:pt idx="1078">
                  <c:v>155.917305</c:v>
                </c:pt>
                <c:pt idx="1079">
                  <c:v>155.57415779999999</c:v>
                </c:pt>
                <c:pt idx="1080">
                  <c:v>155.33235440000001</c:v>
                </c:pt>
                <c:pt idx="1081">
                  <c:v>155.18580040000001</c:v>
                </c:pt>
                <c:pt idx="1082">
                  <c:v>155.13224539999999</c:v>
                </c:pt>
                <c:pt idx="1083">
                  <c:v>155.15306910000001</c:v>
                </c:pt>
                <c:pt idx="1084">
                  <c:v>155.24162620000001</c:v>
                </c:pt>
                <c:pt idx="1085">
                  <c:v>155.39666980000001</c:v>
                </c:pt>
                <c:pt idx="1086">
                  <c:v>155.59500360000001</c:v>
                </c:pt>
                <c:pt idx="1087">
                  <c:v>155.8496384</c:v>
                </c:pt>
                <c:pt idx="1088">
                  <c:v>156.1547468</c:v>
                </c:pt>
                <c:pt idx="1089">
                  <c:v>156.47209699999999</c:v>
                </c:pt>
                <c:pt idx="1090">
                  <c:v>156.82995080000001</c:v>
                </c:pt>
                <c:pt idx="1091">
                  <c:v>157.20434209999999</c:v>
                </c:pt>
                <c:pt idx="1092">
                  <c:v>157.56850489999999</c:v>
                </c:pt>
                <c:pt idx="1093">
                  <c:v>158.54129080000001</c:v>
                </c:pt>
                <c:pt idx="1094">
                  <c:v>158.94897069999999</c:v>
                </c:pt>
                <c:pt idx="1095">
                  <c:v>159.32110109999999</c:v>
                </c:pt>
                <c:pt idx="1096">
                  <c:v>159.70840709999999</c:v>
                </c:pt>
                <c:pt idx="1097">
                  <c:v>160.09451300000001</c:v>
                </c:pt>
                <c:pt idx="1098">
                  <c:v>160.44891530000001</c:v>
                </c:pt>
                <c:pt idx="1099">
                  <c:v>160.78077579999999</c:v>
                </c:pt>
                <c:pt idx="1100">
                  <c:v>161.10690840000001</c:v>
                </c:pt>
                <c:pt idx="1101">
                  <c:v>161.40007739999999</c:v>
                </c:pt>
                <c:pt idx="1102">
                  <c:v>161.6948371</c:v>
                </c:pt>
                <c:pt idx="1103">
                  <c:v>161.97292200000001</c:v>
                </c:pt>
                <c:pt idx="1104">
                  <c:v>162.21893639999999</c:v>
                </c:pt>
                <c:pt idx="1105">
                  <c:v>162.4623004</c:v>
                </c:pt>
                <c:pt idx="1106">
                  <c:v>162.67788210000001</c:v>
                </c:pt>
                <c:pt idx="1107">
                  <c:v>162.8765104</c:v>
                </c:pt>
                <c:pt idx="1108">
                  <c:v>163.0797278</c:v>
                </c:pt>
                <c:pt idx="1109">
                  <c:v>163.49211199999999</c:v>
                </c:pt>
                <c:pt idx="1110">
                  <c:v>163.64083110000001</c:v>
                </c:pt>
                <c:pt idx="1111">
                  <c:v>163.77985369999999</c:v>
                </c:pt>
                <c:pt idx="1112">
                  <c:v>163.89336159999999</c:v>
                </c:pt>
                <c:pt idx="1113">
                  <c:v>163.99497020000001</c:v>
                </c:pt>
                <c:pt idx="1114">
                  <c:v>164.0732343</c:v>
                </c:pt>
                <c:pt idx="1115">
                  <c:v>164.1376051</c:v>
                </c:pt>
                <c:pt idx="1116">
                  <c:v>164.18098029999999</c:v>
                </c:pt>
                <c:pt idx="1117">
                  <c:v>164.20862320000001</c:v>
                </c:pt>
                <c:pt idx="1118">
                  <c:v>164.21763340000001</c:v>
                </c:pt>
                <c:pt idx="1119">
                  <c:v>164.2095783</c:v>
                </c:pt>
                <c:pt idx="1120">
                  <c:v>164.18289279999999</c:v>
                </c:pt>
                <c:pt idx="1121">
                  <c:v>164.13811219999999</c:v>
                </c:pt>
                <c:pt idx="1122">
                  <c:v>164.07877339999999</c:v>
                </c:pt>
                <c:pt idx="1123">
                  <c:v>163.90288580000001</c:v>
                </c:pt>
                <c:pt idx="1124">
                  <c:v>163.6536552</c:v>
                </c:pt>
                <c:pt idx="1125">
                  <c:v>163.54161809999999</c:v>
                </c:pt>
                <c:pt idx="1126">
                  <c:v>163.40273010000001</c:v>
                </c:pt>
                <c:pt idx="1127">
                  <c:v>163.2526039</c:v>
                </c:pt>
                <c:pt idx="1128">
                  <c:v>163.07251170000001</c:v>
                </c:pt>
                <c:pt idx="1129">
                  <c:v>162.88289080000001</c:v>
                </c:pt>
                <c:pt idx="1130">
                  <c:v>162.66036700000001</c:v>
                </c:pt>
                <c:pt idx="1131">
                  <c:v>162.43271780000001</c:v>
                </c:pt>
                <c:pt idx="1132">
                  <c:v>162.16987760000001</c:v>
                </c:pt>
                <c:pt idx="1133">
                  <c:v>161.88639380000001</c:v>
                </c:pt>
                <c:pt idx="1134">
                  <c:v>161.6007458</c:v>
                </c:pt>
                <c:pt idx="1135">
                  <c:v>161.2792828</c:v>
                </c:pt>
                <c:pt idx="1136">
                  <c:v>160.96089760000001</c:v>
                </c:pt>
                <c:pt idx="1137">
                  <c:v>160.6101391</c:v>
                </c:pt>
                <c:pt idx="1138">
                  <c:v>160.25016059999999</c:v>
                </c:pt>
                <c:pt idx="1139">
                  <c:v>159.88551100000001</c:v>
                </c:pt>
                <c:pt idx="1140">
                  <c:v>159.0347841</c:v>
                </c:pt>
                <c:pt idx="1141">
                  <c:v>158.6865076</c:v>
                </c:pt>
                <c:pt idx="1142">
                  <c:v>158.35609199999999</c:v>
                </c:pt>
                <c:pt idx="1143">
                  <c:v>158.05266119999999</c:v>
                </c:pt>
                <c:pt idx="1144">
                  <c:v>157.80045269999999</c:v>
                </c:pt>
                <c:pt idx="1145">
                  <c:v>157.5743387</c:v>
                </c:pt>
                <c:pt idx="1146">
                  <c:v>157.41546940000001</c:v>
                </c:pt>
                <c:pt idx="1147">
                  <c:v>157.31873350000001</c:v>
                </c:pt>
                <c:pt idx="1148">
                  <c:v>157.3359351</c:v>
                </c:pt>
                <c:pt idx="1149">
                  <c:v>157.41562809999999</c:v>
                </c:pt>
                <c:pt idx="1150">
                  <c:v>157.62261100000001</c:v>
                </c:pt>
                <c:pt idx="1151">
                  <c:v>157.969348</c:v>
                </c:pt>
                <c:pt idx="1152">
                  <c:v>158.44771040000001</c:v>
                </c:pt>
                <c:pt idx="1153">
                  <c:v>158.99034280000001</c:v>
                </c:pt>
                <c:pt idx="1154">
                  <c:v>159.69888929999999</c:v>
                </c:pt>
                <c:pt idx="1155">
                  <c:v>160.4757031</c:v>
                </c:pt>
                <c:pt idx="1156">
                  <c:v>163.01125819999999</c:v>
                </c:pt>
                <c:pt idx="1157">
                  <c:v>164.15531859999999</c:v>
                </c:pt>
                <c:pt idx="1158">
                  <c:v>165.30796269999999</c:v>
                </c:pt>
                <c:pt idx="1159">
                  <c:v>166.51820140000001</c:v>
                </c:pt>
                <c:pt idx="1160">
                  <c:v>167.8376628</c:v>
                </c:pt>
                <c:pt idx="1161">
                  <c:v>169.08511050000001</c:v>
                </c:pt>
                <c:pt idx="1162">
                  <c:v>170.38063439999999</c:v>
                </c:pt>
                <c:pt idx="1163">
                  <c:v>171.59502660000001</c:v>
                </c:pt>
                <c:pt idx="1164">
                  <c:v>172.8100628</c:v>
                </c:pt>
                <c:pt idx="1165">
                  <c:v>173.93128540000001</c:v>
                </c:pt>
                <c:pt idx="1166">
                  <c:v>174.94949600000001</c:v>
                </c:pt>
                <c:pt idx="1167">
                  <c:v>175.8061055</c:v>
                </c:pt>
                <c:pt idx="1168">
                  <c:v>176.6683323</c:v>
                </c:pt>
                <c:pt idx="1169">
                  <c:v>177.38225700000001</c:v>
                </c:pt>
                <c:pt idx="1170">
                  <c:v>178.04609400000001</c:v>
                </c:pt>
                <c:pt idx="1171">
                  <c:v>178.62065340000001</c:v>
                </c:pt>
                <c:pt idx="1172">
                  <c:v>179.76247520000001</c:v>
                </c:pt>
                <c:pt idx="1173">
                  <c:v>-179.88365279999999</c:v>
                </c:pt>
                <c:pt idx="1174">
                  <c:v>-179.51292290000001</c:v>
                </c:pt>
                <c:pt idx="1175">
                  <c:v>-179.24133420000001</c:v>
                </c:pt>
                <c:pt idx="1176">
                  <c:v>-178.97452329999999</c:v>
                </c:pt>
                <c:pt idx="1177">
                  <c:v>-178.67486779999999</c:v>
                </c:pt>
                <c:pt idx="1178">
                  <c:v>-178.4159033</c:v>
                </c:pt>
                <c:pt idx="1179">
                  <c:v>-178.10540789999999</c:v>
                </c:pt>
                <c:pt idx="1180">
                  <c:v>-177.8392327</c:v>
                </c:pt>
                <c:pt idx="1181">
                  <c:v>-177.542587</c:v>
                </c:pt>
                <c:pt idx="1182">
                  <c:v>-177.22983210000001</c:v>
                </c:pt>
                <c:pt idx="1183">
                  <c:v>-176.91902450000001</c:v>
                </c:pt>
                <c:pt idx="1184">
                  <c:v>-176.54745030000001</c:v>
                </c:pt>
                <c:pt idx="1185">
                  <c:v>-176.2009808</c:v>
                </c:pt>
                <c:pt idx="1186">
                  <c:v>-175.8143187</c:v>
                </c:pt>
                <c:pt idx="1187">
                  <c:v>-175.41179769999999</c:v>
                </c:pt>
                <c:pt idx="1188">
                  <c:v>-174.1343493</c:v>
                </c:pt>
                <c:pt idx="1189">
                  <c:v>-173.71224269999999</c:v>
                </c:pt>
                <c:pt idx="1190">
                  <c:v>-173.30872339999999</c:v>
                </c:pt>
                <c:pt idx="1191">
                  <c:v>-172.87414870000001</c:v>
                </c:pt>
                <c:pt idx="1192">
                  <c:v>-172.438118</c:v>
                </c:pt>
                <c:pt idx="1193">
                  <c:v>-172.03055359999999</c:v>
                </c:pt>
                <c:pt idx="1194">
                  <c:v>-171.60119639999999</c:v>
                </c:pt>
                <c:pt idx="1195">
                  <c:v>-171.1795175</c:v>
                </c:pt>
                <c:pt idx="1196">
                  <c:v>-170.793522</c:v>
                </c:pt>
                <c:pt idx="1197">
                  <c:v>-170.39471</c:v>
                </c:pt>
                <c:pt idx="1198">
                  <c:v>-170.03428349999999</c:v>
                </c:pt>
                <c:pt idx="1199">
                  <c:v>-169.66607569999999</c:v>
                </c:pt>
                <c:pt idx="1200">
                  <c:v>-169.29326940000001</c:v>
                </c:pt>
                <c:pt idx="1201">
                  <c:v>-168.96102920000001</c:v>
                </c:pt>
                <c:pt idx="1202">
                  <c:v>-168.6539539</c:v>
                </c:pt>
                <c:pt idx="1203">
                  <c:v>-168.346498</c:v>
                </c:pt>
                <c:pt idx="1204">
                  <c:v>-167.77496289999999</c:v>
                </c:pt>
                <c:pt idx="1205">
                  <c:v>-167.52727110000001</c:v>
                </c:pt>
                <c:pt idx="1206">
                  <c:v>-167.28300609999999</c:v>
                </c:pt>
                <c:pt idx="1207">
                  <c:v>-167.05886419999999</c:v>
                </c:pt>
                <c:pt idx="1208">
                  <c:v>-166.8546163</c:v>
                </c:pt>
                <c:pt idx="1209">
                  <c:v>-166.68233079999999</c:v>
                </c:pt>
                <c:pt idx="1210">
                  <c:v>-166.51691679999999</c:v>
                </c:pt>
                <c:pt idx="1211">
                  <c:v>-166.37051579999999</c:v>
                </c:pt>
                <c:pt idx="1212">
                  <c:v>-166.25201269999999</c:v>
                </c:pt>
                <c:pt idx="1213">
                  <c:v>-166.1424671</c:v>
                </c:pt>
                <c:pt idx="1214">
                  <c:v>-166.05834479999999</c:v>
                </c:pt>
                <c:pt idx="1215">
                  <c:v>-165.98487420000001</c:v>
                </c:pt>
                <c:pt idx="1216">
                  <c:v>-165.92960640000001</c:v>
                </c:pt>
                <c:pt idx="1217">
                  <c:v>-165.89699820000001</c:v>
                </c:pt>
                <c:pt idx="1218">
                  <c:v>-165.8787987</c:v>
                </c:pt>
                <c:pt idx="1219">
                  <c:v>-165.8823203</c:v>
                </c:pt>
                <c:pt idx="1220">
                  <c:v>-165.88754299999999</c:v>
                </c:pt>
                <c:pt idx="1221">
                  <c:v>-165.9488278</c:v>
                </c:pt>
                <c:pt idx="1222">
                  <c:v>-166.03588830000001</c:v>
                </c:pt>
                <c:pt idx="1223">
                  <c:v>-166.1500666</c:v>
                </c:pt>
                <c:pt idx="1224">
                  <c:v>-166.28789829999999</c:v>
                </c:pt>
                <c:pt idx="1225">
                  <c:v>-166.4631722</c:v>
                </c:pt>
                <c:pt idx="1226">
                  <c:v>-166.6641908</c:v>
                </c:pt>
                <c:pt idx="1227">
                  <c:v>-166.9249902</c:v>
                </c:pt>
                <c:pt idx="1228">
                  <c:v>-167.20318380000001</c:v>
                </c:pt>
                <c:pt idx="1229">
                  <c:v>-167.541359</c:v>
                </c:pt>
                <c:pt idx="1230">
                  <c:v>-167.9099137</c:v>
                </c:pt>
                <c:pt idx="1231">
                  <c:v>-168.35090589999999</c:v>
                </c:pt>
                <c:pt idx="1232">
                  <c:v>-169.09027</c:v>
                </c:pt>
                <c:pt idx="1233">
                  <c:v>-169.66120559999999</c:v>
                </c:pt>
                <c:pt idx="1234">
                  <c:v>-170.6038495</c:v>
                </c:pt>
                <c:pt idx="1235">
                  <c:v>-172.30785890000001</c:v>
                </c:pt>
                <c:pt idx="1236">
                  <c:v>-173.12870760000001</c:v>
                </c:pt>
                <c:pt idx="1237">
                  <c:v>-173.9466266</c:v>
                </c:pt>
                <c:pt idx="1238">
                  <c:v>-174.79234030000001</c:v>
                </c:pt>
                <c:pt idx="1239">
                  <c:v>-175.69971889999999</c:v>
                </c:pt>
                <c:pt idx="1240">
                  <c:v>-176.56601140000001</c:v>
                </c:pt>
                <c:pt idx="1241">
                  <c:v>-177.4533696</c:v>
                </c:pt>
                <c:pt idx="1242">
                  <c:v>-178.24680950000001</c:v>
                </c:pt>
                <c:pt idx="1243">
                  <c:v>-178.97220189999999</c:v>
                </c:pt>
                <c:pt idx="1244">
                  <c:v>-179.6447555</c:v>
                </c:pt>
                <c:pt idx="1245">
                  <c:v>179.8187662</c:v>
                </c:pt>
                <c:pt idx="1246">
                  <c:v>179.39387629999999</c:v>
                </c:pt>
                <c:pt idx="1247">
                  <c:v>179.0580434</c:v>
                </c:pt>
                <c:pt idx="1248">
                  <c:v>178.8659873</c:v>
                </c:pt>
                <c:pt idx="1249">
                  <c:v>178.77961719999999</c:v>
                </c:pt>
                <c:pt idx="1250">
                  <c:v>178.79415069999999</c:v>
                </c:pt>
                <c:pt idx="1251">
                  <c:v>179.0681678</c:v>
                </c:pt>
                <c:pt idx="1252">
                  <c:v>179.18323939999999</c:v>
                </c:pt>
                <c:pt idx="1253">
                  <c:v>179.45934260000001</c:v>
                </c:pt>
                <c:pt idx="1254">
                  <c:v>179.6186745</c:v>
                </c:pt>
                <c:pt idx="1255">
                  <c:v>179.80611039999999</c:v>
                </c:pt>
                <c:pt idx="1256">
                  <c:v>179.9941895</c:v>
                </c:pt>
                <c:pt idx="1257">
                  <c:v>-179.84137369999999</c:v>
                </c:pt>
                <c:pt idx="1258">
                  <c:v>-179.67898339999999</c:v>
                </c:pt>
                <c:pt idx="1259">
                  <c:v>-179.53271040000001</c:v>
                </c:pt>
                <c:pt idx="1260">
                  <c:v>-179.4150635</c:v>
                </c:pt>
                <c:pt idx="1261">
                  <c:v>-179.32277959999999</c:v>
                </c:pt>
                <c:pt idx="1262">
                  <c:v>-179.2728487</c:v>
                </c:pt>
                <c:pt idx="1263">
                  <c:v>-179.23507839999999</c:v>
                </c:pt>
                <c:pt idx="1264">
                  <c:v>-179.21397780000001</c:v>
                </c:pt>
                <c:pt idx="1265">
                  <c:v>-179.20589469999999</c:v>
                </c:pt>
                <c:pt idx="1266">
                  <c:v>-179.20273299999999</c:v>
                </c:pt>
                <c:pt idx="1267">
                  <c:v>-179.20243740000001</c:v>
                </c:pt>
                <c:pt idx="1268">
                  <c:v>-179.21777420000001</c:v>
                </c:pt>
                <c:pt idx="1269">
                  <c:v>-179.21666450000001</c:v>
                </c:pt>
                <c:pt idx="1270">
                  <c:v>-179.19561390000001</c:v>
                </c:pt>
                <c:pt idx="1271">
                  <c:v>-179.14616770000001</c:v>
                </c:pt>
                <c:pt idx="1272">
                  <c:v>-179.01156649999999</c:v>
                </c:pt>
                <c:pt idx="1273">
                  <c:v>-178.91350120000001</c:v>
                </c:pt>
                <c:pt idx="1274">
                  <c:v>-178.78367489999999</c:v>
                </c:pt>
                <c:pt idx="1275">
                  <c:v>-178.6029537</c:v>
                </c:pt>
                <c:pt idx="1276">
                  <c:v>-178.39343400000001</c:v>
                </c:pt>
                <c:pt idx="1277">
                  <c:v>-178.16561920000001</c:v>
                </c:pt>
                <c:pt idx="1278">
                  <c:v>-177.8753117</c:v>
                </c:pt>
                <c:pt idx="1279">
                  <c:v>-177.57345119999999</c:v>
                </c:pt>
                <c:pt idx="1280">
                  <c:v>-177.2664312</c:v>
                </c:pt>
                <c:pt idx="1281">
                  <c:v>-176.91790610000001</c:v>
                </c:pt>
                <c:pt idx="1282">
                  <c:v>-176.57328200000001</c:v>
                </c:pt>
                <c:pt idx="1283">
                  <c:v>-175.63727589999999</c:v>
                </c:pt>
                <c:pt idx="1284">
                  <c:v>-175.24909959999999</c:v>
                </c:pt>
                <c:pt idx="1285">
                  <c:v>-174.82949350000001</c:v>
                </c:pt>
                <c:pt idx="1286">
                  <c:v>-174.43035269999999</c:v>
                </c:pt>
                <c:pt idx="1287">
                  <c:v>-174.0305008</c:v>
                </c:pt>
                <c:pt idx="1288">
                  <c:v>-173.63300090000001</c:v>
                </c:pt>
                <c:pt idx="1289">
                  <c:v>-173.24068009999999</c:v>
                </c:pt>
                <c:pt idx="1290">
                  <c:v>-172.87956610000001</c:v>
                </c:pt>
                <c:pt idx="1291">
                  <c:v>-172.50511549999999</c:v>
                </c:pt>
                <c:pt idx="1292">
                  <c:v>-172.14277329999999</c:v>
                </c:pt>
                <c:pt idx="1293">
                  <c:v>-171.82817700000001</c:v>
                </c:pt>
                <c:pt idx="1294">
                  <c:v>-171.5078144</c:v>
                </c:pt>
                <c:pt idx="1295">
                  <c:v>-171.22367310000001</c:v>
                </c:pt>
                <c:pt idx="1296">
                  <c:v>-170.93789960000001</c:v>
                </c:pt>
                <c:pt idx="1297">
                  <c:v>-170.67074919999999</c:v>
                </c:pt>
                <c:pt idx="1298">
                  <c:v>-170.43904370000001</c:v>
                </c:pt>
                <c:pt idx="1299">
                  <c:v>-169.85010689999999</c:v>
                </c:pt>
                <c:pt idx="1300">
                  <c:v>-169.64288790000001</c:v>
                </c:pt>
                <c:pt idx="1301">
                  <c:v>-169.45611460000001</c:v>
                </c:pt>
                <c:pt idx="1302">
                  <c:v>-169.2784781</c:v>
                </c:pt>
                <c:pt idx="1303">
                  <c:v>-169.12274379999999</c:v>
                </c:pt>
                <c:pt idx="1304">
                  <c:v>-169.0069977</c:v>
                </c:pt>
                <c:pt idx="1305">
                  <c:v>-168.8953071</c:v>
                </c:pt>
                <c:pt idx="1306">
                  <c:v>-168.81880530000001</c:v>
                </c:pt>
                <c:pt idx="1307">
                  <c:v>-168.75633379999999</c:v>
                </c:pt>
                <c:pt idx="1308">
                  <c:v>-168.71509879999999</c:v>
                </c:pt>
                <c:pt idx="1309">
                  <c:v>-168.6987804</c:v>
                </c:pt>
                <c:pt idx="1310">
                  <c:v>-168.70275839999999</c:v>
                </c:pt>
                <c:pt idx="1311">
                  <c:v>-168.7319431</c:v>
                </c:pt>
                <c:pt idx="1312">
                  <c:v>-168.78978509999999</c:v>
                </c:pt>
                <c:pt idx="1313">
                  <c:v>-168.8737313</c:v>
                </c:pt>
                <c:pt idx="1314">
                  <c:v>-169.20779020000001</c:v>
                </c:pt>
                <c:pt idx="1315">
                  <c:v>-169.36054680000001</c:v>
                </c:pt>
                <c:pt idx="1316">
                  <c:v>-169.55677890000001</c:v>
                </c:pt>
                <c:pt idx="1317">
                  <c:v>-169.79266369999999</c:v>
                </c:pt>
                <c:pt idx="1318">
                  <c:v>-170.07166670000001</c:v>
                </c:pt>
                <c:pt idx="1319">
                  <c:v>-170.38030989999999</c:v>
                </c:pt>
                <c:pt idx="1320">
                  <c:v>-170.7520978</c:v>
                </c:pt>
                <c:pt idx="1321">
                  <c:v>-171.1517691</c:v>
                </c:pt>
                <c:pt idx="1322">
                  <c:v>-171.6256248</c:v>
                </c:pt>
                <c:pt idx="1323">
                  <c:v>-172.12728960000001</c:v>
                </c:pt>
                <c:pt idx="1324">
                  <c:v>-172.71283879999999</c:v>
                </c:pt>
                <c:pt idx="1325">
                  <c:v>-173.35461509999999</c:v>
                </c:pt>
                <c:pt idx="1326">
                  <c:v>-174.01162619999999</c:v>
                </c:pt>
                <c:pt idx="1327">
                  <c:v>-174.75497279999999</c:v>
                </c:pt>
                <c:pt idx="1328">
                  <c:v>-175.49858979999999</c:v>
                </c:pt>
                <c:pt idx="1329">
                  <c:v>-176.32572060000001</c:v>
                </c:pt>
                <c:pt idx="1330">
                  <c:v>-178.4612454</c:v>
                </c:pt>
                <c:pt idx="1331">
                  <c:v>-179.3994458</c:v>
                </c:pt>
                <c:pt idx="1332">
                  <c:v>179.76395099999999</c:v>
                </c:pt>
                <c:pt idx="1333">
                  <c:v>178.9088414</c:v>
                </c:pt>
                <c:pt idx="1334">
                  <c:v>178.1451223</c:v>
                </c:pt>
                <c:pt idx="1335">
                  <c:v>177.40487279999999</c:v>
                </c:pt>
                <c:pt idx="1336">
                  <c:v>176.74795030000001</c:v>
                </c:pt>
                <c:pt idx="1337">
                  <c:v>176.21600989999999</c:v>
                </c:pt>
                <c:pt idx="1338">
                  <c:v>175.75999809999999</c:v>
                </c:pt>
                <c:pt idx="1339">
                  <c:v>175.26814619999999</c:v>
                </c:pt>
                <c:pt idx="1340">
                  <c:v>175.0339572</c:v>
                </c:pt>
                <c:pt idx="1341">
                  <c:v>174.90118509999999</c:v>
                </c:pt>
                <c:pt idx="1342">
                  <c:v>174.8611186</c:v>
                </c:pt>
                <c:pt idx="1343">
                  <c:v>174.9533035</c:v>
                </c:pt>
                <c:pt idx="1344">
                  <c:v>175.06088919999999</c:v>
                </c:pt>
                <c:pt idx="1345">
                  <c:v>175.46616280000001</c:v>
                </c:pt>
                <c:pt idx="1346">
                  <c:v>175.60210029999999</c:v>
                </c:pt>
                <c:pt idx="1347">
                  <c:v>175.7776504</c:v>
                </c:pt>
                <c:pt idx="1348">
                  <c:v>175.97238429999999</c:v>
                </c:pt>
                <c:pt idx="1349">
                  <c:v>176.12586930000001</c:v>
                </c:pt>
                <c:pt idx="1350">
                  <c:v>176.29840189999999</c:v>
                </c:pt>
                <c:pt idx="1351">
                  <c:v>176.46072950000001</c:v>
                </c:pt>
                <c:pt idx="1352">
                  <c:v>176.63437819999999</c:v>
                </c:pt>
                <c:pt idx="1353">
                  <c:v>176.7707839</c:v>
                </c:pt>
                <c:pt idx="1354">
                  <c:v>176.89551449999999</c:v>
                </c:pt>
                <c:pt idx="1355">
                  <c:v>177.01951800000001</c:v>
                </c:pt>
                <c:pt idx="1356">
                  <c:v>177.166977</c:v>
                </c:pt>
                <c:pt idx="1357">
                  <c:v>177.2660803</c:v>
                </c:pt>
                <c:pt idx="1358">
                  <c:v>177.37851079999999</c:v>
                </c:pt>
                <c:pt idx="1359">
                  <c:v>177.49987290000001</c:v>
                </c:pt>
                <c:pt idx="1360">
                  <c:v>177.6264108</c:v>
                </c:pt>
                <c:pt idx="1361">
                  <c:v>177.9284849</c:v>
                </c:pt>
                <c:pt idx="1362">
                  <c:v>178.0557719</c:v>
                </c:pt>
                <c:pt idx="1363">
                  <c:v>178.2164822</c:v>
                </c:pt>
                <c:pt idx="1364">
                  <c:v>178.3937445</c:v>
                </c:pt>
                <c:pt idx="1365">
                  <c:v>178.61135970000001</c:v>
                </c:pt>
                <c:pt idx="1366">
                  <c:v>178.86210199999999</c:v>
                </c:pt>
                <c:pt idx="1367">
                  <c:v>179.1287064</c:v>
                </c:pt>
                <c:pt idx="1368">
                  <c:v>179.42474709999999</c:v>
                </c:pt>
                <c:pt idx="1369">
                  <c:v>179.72934290000001</c:v>
                </c:pt>
                <c:pt idx="1370">
                  <c:v>-179.9002504</c:v>
                </c:pt>
                <c:pt idx="1371">
                  <c:v>-179.54977600000001</c:v>
                </c:pt>
                <c:pt idx="1372">
                  <c:v>-179.1574784</c:v>
                </c:pt>
                <c:pt idx="1373">
                  <c:v>-178.7488324</c:v>
                </c:pt>
                <c:pt idx="1374">
                  <c:v>-178.35249260000001</c:v>
                </c:pt>
                <c:pt idx="1375">
                  <c:v>-177.92238889999999</c:v>
                </c:pt>
                <c:pt idx="1376">
                  <c:v>-177.51280990000001</c:v>
                </c:pt>
                <c:pt idx="1377">
                  <c:v>-176.42640209999999</c:v>
                </c:pt>
                <c:pt idx="1378">
                  <c:v>-176.02085049999999</c:v>
                </c:pt>
                <c:pt idx="1379">
                  <c:v>-175.594909</c:v>
                </c:pt>
                <c:pt idx="1380">
                  <c:v>-175.17707150000001</c:v>
                </c:pt>
                <c:pt idx="1381">
                  <c:v>-174.7941443</c:v>
                </c:pt>
                <c:pt idx="1382">
                  <c:v>-174.35249590000001</c:v>
                </c:pt>
                <c:pt idx="1383">
                  <c:v>-173.9948728</c:v>
                </c:pt>
                <c:pt idx="1384">
                  <c:v>-173.58691390000001</c:v>
                </c:pt>
                <c:pt idx="1385">
                  <c:v>-173.2707518</c:v>
                </c:pt>
                <c:pt idx="1386">
                  <c:v>-172.9515514</c:v>
                </c:pt>
                <c:pt idx="1387">
                  <c:v>-172.65044589999999</c:v>
                </c:pt>
                <c:pt idx="1388">
                  <c:v>-172.38518260000001</c:v>
                </c:pt>
                <c:pt idx="1389">
                  <c:v>-172.12097249999999</c:v>
                </c:pt>
                <c:pt idx="1390">
                  <c:v>-171.89124269999999</c:v>
                </c:pt>
                <c:pt idx="1391">
                  <c:v>-171.66430320000001</c:v>
                </c:pt>
                <c:pt idx="1392">
                  <c:v>-171.44271269999999</c:v>
                </c:pt>
                <c:pt idx="1393">
                  <c:v>-170.95581999999999</c:v>
                </c:pt>
                <c:pt idx="1394">
                  <c:v>-170.79154199999999</c:v>
                </c:pt>
                <c:pt idx="1395">
                  <c:v>-170.6554501</c:v>
                </c:pt>
                <c:pt idx="1396">
                  <c:v>-170.51866390000001</c:v>
                </c:pt>
                <c:pt idx="1397">
                  <c:v>-170.4245933</c:v>
                </c:pt>
                <c:pt idx="1398">
                  <c:v>-170.33282</c:v>
                </c:pt>
                <c:pt idx="1399">
                  <c:v>-170.26000329999999</c:v>
                </c:pt>
                <c:pt idx="1400">
                  <c:v>-170.20811900000001</c:v>
                </c:pt>
                <c:pt idx="1401">
                  <c:v>-170.17765739999999</c:v>
                </c:pt>
                <c:pt idx="1402">
                  <c:v>-170.17171759999999</c:v>
                </c:pt>
                <c:pt idx="1403">
                  <c:v>-170.18764569999999</c:v>
                </c:pt>
                <c:pt idx="1404">
                  <c:v>-170.22927970000001</c:v>
                </c:pt>
                <c:pt idx="1405">
                  <c:v>-170.2956638</c:v>
                </c:pt>
                <c:pt idx="1406">
                  <c:v>-170.39599279999999</c:v>
                </c:pt>
                <c:pt idx="1407">
                  <c:v>-170.62351430000001</c:v>
                </c:pt>
                <c:pt idx="1408">
                  <c:v>-170.79885849999999</c:v>
                </c:pt>
                <c:pt idx="1409">
                  <c:v>-171.03214689999999</c:v>
                </c:pt>
                <c:pt idx="1410">
                  <c:v>-171.26134479999999</c:v>
                </c:pt>
                <c:pt idx="1411">
                  <c:v>-171.5558556</c:v>
                </c:pt>
                <c:pt idx="1412">
                  <c:v>-171.8743801</c:v>
                </c:pt>
                <c:pt idx="1413">
                  <c:v>-172.22984930000001</c:v>
                </c:pt>
                <c:pt idx="1414">
                  <c:v>-172.60082639999999</c:v>
                </c:pt>
                <c:pt idx="1415">
                  <c:v>-173.026433</c:v>
                </c:pt>
                <c:pt idx="1416">
                  <c:v>-173.48294189999999</c:v>
                </c:pt>
                <c:pt idx="1417">
                  <c:v>-173.9394197</c:v>
                </c:pt>
                <c:pt idx="1418">
                  <c:v>-174.4244645</c:v>
                </c:pt>
                <c:pt idx="1419">
                  <c:v>-174.9224619</c:v>
                </c:pt>
                <c:pt idx="1420">
                  <c:v>-176.41102269999999</c:v>
                </c:pt>
                <c:pt idx="1421">
                  <c:v>-176.9247489</c:v>
                </c:pt>
                <c:pt idx="1422">
                  <c:v>-177.42055619999999</c:v>
                </c:pt>
                <c:pt idx="1423">
                  <c:v>-177.8882376</c:v>
                </c:pt>
                <c:pt idx="1424">
                  <c:v>-178.31812869999999</c:v>
                </c:pt>
                <c:pt idx="1425">
                  <c:v>-178.72152510000001</c:v>
                </c:pt>
                <c:pt idx="1426">
                  <c:v>-179.0347745</c:v>
                </c:pt>
                <c:pt idx="1427">
                  <c:v>-179.3075225</c:v>
                </c:pt>
                <c:pt idx="1428">
                  <c:v>-179.52032639999999</c:v>
                </c:pt>
                <c:pt idx="1429">
                  <c:v>-179.6668683</c:v>
                </c:pt>
                <c:pt idx="1430">
                  <c:v>-179.7634875</c:v>
                </c:pt>
                <c:pt idx="1431">
                  <c:v>-179.80800540000001</c:v>
                </c:pt>
                <c:pt idx="1432">
                  <c:v>-179.80848460000001</c:v>
                </c:pt>
                <c:pt idx="1433">
                  <c:v>-179.76874190000001</c:v>
                </c:pt>
                <c:pt idx="1434">
                  <c:v>-179.69866759999999</c:v>
                </c:pt>
                <c:pt idx="1435">
                  <c:v>-179.6004882</c:v>
                </c:pt>
                <c:pt idx="1436">
                  <c:v>-179.31754480000001</c:v>
                </c:pt>
                <c:pt idx="1437">
                  <c:v>-179.27326049999999</c:v>
                </c:pt>
                <c:pt idx="1438">
                  <c:v>-179.22937110000001</c:v>
                </c:pt>
                <c:pt idx="1439">
                  <c:v>-179.1986886</c:v>
                </c:pt>
                <c:pt idx="1440">
                  <c:v>-179.17265520000001</c:v>
                </c:pt>
                <c:pt idx="1441">
                  <c:v>-179.15591760000001</c:v>
                </c:pt>
                <c:pt idx="1442">
                  <c:v>-179.18954550000001</c:v>
                </c:pt>
                <c:pt idx="1443">
                  <c:v>-179.234117</c:v>
                </c:pt>
                <c:pt idx="1444">
                  <c:v>-179.28480719999999</c:v>
                </c:pt>
                <c:pt idx="1445">
                  <c:v>-179.3443743</c:v>
                </c:pt>
                <c:pt idx="1446">
                  <c:v>-179.40291640000001</c:v>
                </c:pt>
                <c:pt idx="1447">
                  <c:v>-179.47043249999999</c:v>
                </c:pt>
                <c:pt idx="1448">
                  <c:v>-179.52766389999999</c:v>
                </c:pt>
                <c:pt idx="1449">
                  <c:v>-179.56855390000001</c:v>
                </c:pt>
                <c:pt idx="1450">
                  <c:v>-179.60192430000001</c:v>
                </c:pt>
                <c:pt idx="1451">
                  <c:v>-179.67433199999999</c:v>
                </c:pt>
                <c:pt idx="1452">
                  <c:v>-179.6737813</c:v>
                </c:pt>
                <c:pt idx="1453">
                  <c:v>-179.64401649999999</c:v>
                </c:pt>
                <c:pt idx="1454">
                  <c:v>-179.5741506</c:v>
                </c:pt>
                <c:pt idx="1455">
                  <c:v>-179.4696581</c:v>
                </c:pt>
                <c:pt idx="1456">
                  <c:v>-179.32665919999999</c:v>
                </c:pt>
                <c:pt idx="1457">
                  <c:v>-179.13543709999999</c:v>
                </c:pt>
                <c:pt idx="1458">
                  <c:v>-178.9190231</c:v>
                </c:pt>
                <c:pt idx="1459">
                  <c:v>-178.65469999999999</c:v>
                </c:pt>
                <c:pt idx="1460">
                  <c:v>-178.2074949</c:v>
                </c:pt>
                <c:pt idx="1461">
                  <c:v>-177.9015799</c:v>
                </c:pt>
                <c:pt idx="1462">
                  <c:v>-177.5330845</c:v>
                </c:pt>
                <c:pt idx="1463">
                  <c:v>-177.18574129999999</c:v>
                </c:pt>
                <c:pt idx="1464">
                  <c:v>-176.8237408</c:v>
                </c:pt>
                <c:pt idx="1465">
                  <c:v>-176.40537950000001</c:v>
                </c:pt>
                <c:pt idx="1466">
                  <c:v>-176.0251293</c:v>
                </c:pt>
                <c:pt idx="1467">
                  <c:v>-175.05312459999999</c:v>
                </c:pt>
                <c:pt idx="1468">
                  <c:v>-174.65938550000001</c:v>
                </c:pt>
                <c:pt idx="1469">
                  <c:v>-174.29126590000001</c:v>
                </c:pt>
                <c:pt idx="1470">
                  <c:v>-173.90424970000001</c:v>
                </c:pt>
                <c:pt idx="1471">
                  <c:v>-173.54653830000001</c:v>
                </c:pt>
                <c:pt idx="1472">
                  <c:v>-173.1739949</c:v>
                </c:pt>
                <c:pt idx="1473">
                  <c:v>-172.78874239999999</c:v>
                </c:pt>
                <c:pt idx="1474">
                  <c:v>-172.456647</c:v>
                </c:pt>
                <c:pt idx="1475">
                  <c:v>-172.11371170000001</c:v>
                </c:pt>
                <c:pt idx="1476">
                  <c:v>-171.80165389999999</c:v>
                </c:pt>
                <c:pt idx="1477">
                  <c:v>-171.4803047</c:v>
                </c:pt>
                <c:pt idx="1478">
                  <c:v>-171.2075414</c:v>
                </c:pt>
                <c:pt idx="1479">
                  <c:v>-170.56064860000001</c:v>
                </c:pt>
                <c:pt idx="1480">
                  <c:v>-170.29048560000001</c:v>
                </c:pt>
                <c:pt idx="1481">
                  <c:v>-170.03013949999999</c:v>
                </c:pt>
                <c:pt idx="1482">
                  <c:v>-169.7629819</c:v>
                </c:pt>
                <c:pt idx="1483">
                  <c:v>-169.03127129999999</c:v>
                </c:pt>
                <c:pt idx="1484">
                  <c:v>-168.80286609999999</c:v>
                </c:pt>
                <c:pt idx="1485">
                  <c:v>-168.56988050000001</c:v>
                </c:pt>
                <c:pt idx="1486">
                  <c:v>-168.34779760000001</c:v>
                </c:pt>
                <c:pt idx="1487">
                  <c:v>-168.13698360000001</c:v>
                </c:pt>
                <c:pt idx="1488">
                  <c:v>-167.93795919999999</c:v>
                </c:pt>
                <c:pt idx="1489">
                  <c:v>-167.76327140000001</c:v>
                </c:pt>
                <c:pt idx="1490">
                  <c:v>-167.58986300000001</c:v>
                </c:pt>
                <c:pt idx="1491">
                  <c:v>-167.44110710000001</c:v>
                </c:pt>
                <c:pt idx="1492">
                  <c:v>-167.29760859999999</c:v>
                </c:pt>
                <c:pt idx="1493">
                  <c:v>-167.16299000000001</c:v>
                </c:pt>
                <c:pt idx="1494">
                  <c:v>-167.0557311</c:v>
                </c:pt>
                <c:pt idx="1495">
                  <c:v>-166.97501209999999</c:v>
                </c:pt>
                <c:pt idx="1496">
                  <c:v>-166.910526</c:v>
                </c:pt>
                <c:pt idx="1497">
                  <c:v>-166.87360200000001</c:v>
                </c:pt>
                <c:pt idx="1498">
                  <c:v>-166.8594966</c:v>
                </c:pt>
                <c:pt idx="1499">
                  <c:v>-166.89458880000001</c:v>
                </c:pt>
                <c:pt idx="1500">
                  <c:v>-166.96910500000001</c:v>
                </c:pt>
                <c:pt idx="1501">
                  <c:v>-167.07683950000001</c:v>
                </c:pt>
                <c:pt idx="1502">
                  <c:v>-167.2117715</c:v>
                </c:pt>
                <c:pt idx="1503">
                  <c:v>-167.38862499999999</c:v>
                </c:pt>
                <c:pt idx="1504">
                  <c:v>-167.6008678</c:v>
                </c:pt>
                <c:pt idx="1505">
                  <c:v>-167.8493307</c:v>
                </c:pt>
                <c:pt idx="1506">
                  <c:v>-168.14460679999999</c:v>
                </c:pt>
                <c:pt idx="1507">
                  <c:v>-168.48875330000001</c:v>
                </c:pt>
                <c:pt idx="1508">
                  <c:v>-168.84415480000001</c:v>
                </c:pt>
                <c:pt idx="1509">
                  <c:v>-169.20287920000001</c:v>
                </c:pt>
                <c:pt idx="1510">
                  <c:v>-169.600055</c:v>
                </c:pt>
                <c:pt idx="1511">
                  <c:v>-169.98765589999999</c:v>
                </c:pt>
                <c:pt idx="1512">
                  <c:v>-170.4256019</c:v>
                </c:pt>
                <c:pt idx="1513">
                  <c:v>-170.81824850000001</c:v>
                </c:pt>
                <c:pt idx="1514">
                  <c:v>-171.2260569</c:v>
                </c:pt>
                <c:pt idx="1515">
                  <c:v>-172.11792550000001</c:v>
                </c:pt>
                <c:pt idx="1516">
                  <c:v>-172.4823188</c:v>
                </c:pt>
                <c:pt idx="1517">
                  <c:v>-172.8058542</c:v>
                </c:pt>
                <c:pt idx="1518">
                  <c:v>-173.12329159999999</c:v>
                </c:pt>
                <c:pt idx="1519">
                  <c:v>-173.39966179999999</c:v>
                </c:pt>
                <c:pt idx="1520">
                  <c:v>-173.69821020000001</c:v>
                </c:pt>
                <c:pt idx="1521">
                  <c:v>-173.9185081</c:v>
                </c:pt>
                <c:pt idx="1522">
                  <c:v>-174.1326191</c:v>
                </c:pt>
                <c:pt idx="1523">
                  <c:v>-174.34071349999999</c:v>
                </c:pt>
                <c:pt idx="1524">
                  <c:v>-174.52367319999999</c:v>
                </c:pt>
                <c:pt idx="1525">
                  <c:v>-174.7069453</c:v>
                </c:pt>
                <c:pt idx="1526">
                  <c:v>-174.87295399999999</c:v>
                </c:pt>
                <c:pt idx="1527">
                  <c:v>-175.05637630000001</c:v>
                </c:pt>
                <c:pt idx="1528">
                  <c:v>-175.2175009</c:v>
                </c:pt>
                <c:pt idx="1529">
                  <c:v>-175.43367280000001</c:v>
                </c:pt>
                <c:pt idx="1530">
                  <c:v>-175.6382298</c:v>
                </c:pt>
                <c:pt idx="1531">
                  <c:v>-176.314885</c:v>
                </c:pt>
                <c:pt idx="1532">
                  <c:v>-176.6020182</c:v>
                </c:pt>
                <c:pt idx="1533">
                  <c:v>-176.87208290000001</c:v>
                </c:pt>
                <c:pt idx="1534">
                  <c:v>-177.18857980000001</c:v>
                </c:pt>
                <c:pt idx="1535">
                  <c:v>-177.44987900000001</c:v>
                </c:pt>
                <c:pt idx="1536">
                  <c:v>-177.71610190000001</c:v>
                </c:pt>
                <c:pt idx="1537">
                  <c:v>-177.9509424</c:v>
                </c:pt>
                <c:pt idx="1538">
                  <c:v>-178.19447270000001</c:v>
                </c:pt>
                <c:pt idx="1539">
                  <c:v>-178.38542760000001</c:v>
                </c:pt>
                <c:pt idx="1540">
                  <c:v>-178.59241270000001</c:v>
                </c:pt>
                <c:pt idx="1541">
                  <c:v>-178.73208690000001</c:v>
                </c:pt>
                <c:pt idx="1542">
                  <c:v>-178.82505950000001</c:v>
                </c:pt>
                <c:pt idx="1543">
                  <c:v>-178.88149709999999</c:v>
                </c:pt>
                <c:pt idx="1544">
                  <c:v>-178.8913877</c:v>
                </c:pt>
                <c:pt idx="1545">
                  <c:v>-178.85683539999999</c:v>
                </c:pt>
                <c:pt idx="1546">
                  <c:v>-178.77323809999999</c:v>
                </c:pt>
                <c:pt idx="1547">
                  <c:v>-178.47235760000001</c:v>
                </c:pt>
                <c:pt idx="1548">
                  <c:v>-178.30174479999999</c:v>
                </c:pt>
                <c:pt idx="1549">
                  <c:v>-178.0937601</c:v>
                </c:pt>
                <c:pt idx="1550">
                  <c:v>-177.86577879999999</c:v>
                </c:pt>
                <c:pt idx="1551">
                  <c:v>-177.596</c:v>
                </c:pt>
                <c:pt idx="1552">
                  <c:v>-177.3187408</c:v>
                </c:pt>
                <c:pt idx="1553">
                  <c:v>-176.6213367</c:v>
                </c:pt>
                <c:pt idx="1554">
                  <c:v>-176.29434660000001</c:v>
                </c:pt>
                <c:pt idx="1555">
                  <c:v>-175.97697220000001</c:v>
                </c:pt>
                <c:pt idx="1556">
                  <c:v>-175.63546339999999</c:v>
                </c:pt>
                <c:pt idx="1557">
                  <c:v>-175.29236320000001</c:v>
                </c:pt>
                <c:pt idx="1558">
                  <c:v>-174.97004870000001</c:v>
                </c:pt>
                <c:pt idx="1559">
                  <c:v>-174.63254660000001</c:v>
                </c:pt>
                <c:pt idx="1560">
                  <c:v>-174.33250319999999</c:v>
                </c:pt>
                <c:pt idx="1561">
                  <c:v>-173.4028016</c:v>
                </c:pt>
                <c:pt idx="1562">
                  <c:v>-173.12066960000001</c:v>
                </c:pt>
                <c:pt idx="1563">
                  <c:v>-172.84758780000001</c:v>
                </c:pt>
                <c:pt idx="1564">
                  <c:v>-172.55078349999999</c:v>
                </c:pt>
                <c:pt idx="1565">
                  <c:v>-172.28073610000001</c:v>
                </c:pt>
                <c:pt idx="1566">
                  <c:v>-172.03610309999999</c:v>
                </c:pt>
                <c:pt idx="1567">
                  <c:v>-171.78558219999999</c:v>
                </c:pt>
                <c:pt idx="1568">
                  <c:v>-171.55870189999999</c:v>
                </c:pt>
                <c:pt idx="1569">
                  <c:v>-171.3259635</c:v>
                </c:pt>
                <c:pt idx="1570">
                  <c:v>-171.10131860000001</c:v>
                </c:pt>
                <c:pt idx="1571">
                  <c:v>-170.8973154</c:v>
                </c:pt>
                <c:pt idx="1572">
                  <c:v>-170.6868973</c:v>
                </c:pt>
                <c:pt idx="1573">
                  <c:v>-170.495304</c:v>
                </c:pt>
                <c:pt idx="1574">
                  <c:v>-170.296887</c:v>
                </c:pt>
                <c:pt idx="1575">
                  <c:v>-169.81771950000001</c:v>
                </c:pt>
                <c:pt idx="1576">
                  <c:v>-169.61019089999999</c:v>
                </c:pt>
                <c:pt idx="1577">
                  <c:v>-169.41937179999999</c:v>
                </c:pt>
                <c:pt idx="1578">
                  <c:v>-169.23341289999999</c:v>
                </c:pt>
                <c:pt idx="1579">
                  <c:v>-169.0303017</c:v>
                </c:pt>
                <c:pt idx="1580">
                  <c:v>-168.85496140000001</c:v>
                </c:pt>
                <c:pt idx="1581">
                  <c:v>-168.68463600000001</c:v>
                </c:pt>
                <c:pt idx="1582">
                  <c:v>-168.5199466</c:v>
                </c:pt>
                <c:pt idx="1583">
                  <c:v>-168.3618476</c:v>
                </c:pt>
                <c:pt idx="1584">
                  <c:v>-168.22115049999999</c:v>
                </c:pt>
                <c:pt idx="1585">
                  <c:v>-168.0801597</c:v>
                </c:pt>
                <c:pt idx="1586">
                  <c:v>-167.95858430000001</c:v>
                </c:pt>
                <c:pt idx="1587">
                  <c:v>-167.8415196</c:v>
                </c:pt>
                <c:pt idx="1588">
                  <c:v>-167.57188959999999</c:v>
                </c:pt>
                <c:pt idx="1589">
                  <c:v>-167.48374319999999</c:v>
                </c:pt>
                <c:pt idx="1590">
                  <c:v>-167.41016909999999</c:v>
                </c:pt>
                <c:pt idx="1591">
                  <c:v>-167.35988760000001</c:v>
                </c:pt>
                <c:pt idx="1592">
                  <c:v>-167.34033109999999</c:v>
                </c:pt>
                <c:pt idx="1593">
                  <c:v>-167.34641920000001</c:v>
                </c:pt>
                <c:pt idx="1594">
                  <c:v>-167.38190789999999</c:v>
                </c:pt>
                <c:pt idx="1595">
                  <c:v>-167.4519525</c:v>
                </c:pt>
                <c:pt idx="1596">
                  <c:v>-167.55265299999999</c:v>
                </c:pt>
                <c:pt idx="1597">
                  <c:v>-167.69690399999999</c:v>
                </c:pt>
                <c:pt idx="1598">
                  <c:v>-167.88137069999999</c:v>
                </c:pt>
                <c:pt idx="1599">
                  <c:v>-168.095629</c:v>
                </c:pt>
                <c:pt idx="1600">
                  <c:v>-168.36566020000001</c:v>
                </c:pt>
                <c:pt idx="1601">
                  <c:v>-168.9359766</c:v>
                </c:pt>
                <c:pt idx="1602">
                  <c:v>-169.2672614</c:v>
                </c:pt>
                <c:pt idx="1603">
                  <c:v>-169.9691468</c:v>
                </c:pt>
                <c:pt idx="1604">
                  <c:v>-170.3979181</c:v>
                </c:pt>
                <c:pt idx="1605">
                  <c:v>-170.86421279999999</c:v>
                </c:pt>
                <c:pt idx="1606">
                  <c:v>-171.3356388</c:v>
                </c:pt>
                <c:pt idx="1607">
                  <c:v>-171.86523529999999</c:v>
                </c:pt>
                <c:pt idx="1608">
                  <c:v>-172.45074500000001</c:v>
                </c:pt>
                <c:pt idx="1609">
                  <c:v>-172.98900649999999</c:v>
                </c:pt>
                <c:pt idx="1610">
                  <c:v>-173.57369919999999</c:v>
                </c:pt>
                <c:pt idx="1611">
                  <c:v>-174.170244</c:v>
                </c:pt>
                <c:pt idx="1612">
                  <c:v>-174.803268</c:v>
                </c:pt>
                <c:pt idx="1613">
                  <c:v>-175.3973838</c:v>
                </c:pt>
                <c:pt idx="1614">
                  <c:v>-176.0181843</c:v>
                </c:pt>
                <c:pt idx="1615">
                  <c:v>-177.5936581</c:v>
                </c:pt>
                <c:pt idx="1616">
                  <c:v>-178.28344989999999</c:v>
                </c:pt>
                <c:pt idx="1617">
                  <c:v>-178.9154077</c:v>
                </c:pt>
                <c:pt idx="1618">
                  <c:v>-179.49344339999999</c:v>
                </c:pt>
                <c:pt idx="1619">
                  <c:v>179.89255030000001</c:v>
                </c:pt>
                <c:pt idx="1620">
                  <c:v>179.37407110000001</c:v>
                </c:pt>
                <c:pt idx="1621">
                  <c:v>178.85755520000001</c:v>
                </c:pt>
                <c:pt idx="1622">
                  <c:v>178.3738803</c:v>
                </c:pt>
                <c:pt idx="1623">
                  <c:v>177.92410100000001</c:v>
                </c:pt>
                <c:pt idx="1624">
                  <c:v>177.5336417</c:v>
                </c:pt>
                <c:pt idx="1625">
                  <c:v>177.1569835</c:v>
                </c:pt>
                <c:pt idx="1626">
                  <c:v>176.8175775</c:v>
                </c:pt>
                <c:pt idx="1627">
                  <c:v>176.533368</c:v>
                </c:pt>
                <c:pt idx="1628">
                  <c:v>176.26737420000001</c:v>
                </c:pt>
                <c:pt idx="1629">
                  <c:v>176.0371245</c:v>
                </c:pt>
                <c:pt idx="1630">
                  <c:v>175.54464590000001</c:v>
                </c:pt>
                <c:pt idx="1631">
                  <c:v>175.32001679999999</c:v>
                </c:pt>
                <c:pt idx="1632">
                  <c:v>175.20387700000001</c:v>
                </c:pt>
                <c:pt idx="1633">
                  <c:v>175.1305648</c:v>
                </c:pt>
                <c:pt idx="1634">
                  <c:v>175.09323610000001</c:v>
                </c:pt>
                <c:pt idx="1635">
                  <c:v>175.09499210000001</c:v>
                </c:pt>
                <c:pt idx="1636">
                  <c:v>175.12912739999999</c:v>
                </c:pt>
                <c:pt idx="1637">
                  <c:v>175.24654330000001</c:v>
                </c:pt>
                <c:pt idx="1638">
                  <c:v>175.40048010000001</c:v>
                </c:pt>
                <c:pt idx="1639">
                  <c:v>175.5912672</c:v>
                </c:pt>
                <c:pt idx="1640">
                  <c:v>175.8403931</c:v>
                </c:pt>
                <c:pt idx="1641">
                  <c:v>176.11627569999999</c:v>
                </c:pt>
                <c:pt idx="1642">
                  <c:v>176.41259239999999</c:v>
                </c:pt>
                <c:pt idx="1643">
                  <c:v>176.76763399999999</c:v>
                </c:pt>
                <c:pt idx="1644">
                  <c:v>177.2073441</c:v>
                </c:pt>
                <c:pt idx="1645">
                  <c:v>177.54824819999999</c:v>
                </c:pt>
                <c:pt idx="1646">
                  <c:v>178.6782216</c:v>
                </c:pt>
                <c:pt idx="1647">
                  <c:v>179.1598654</c:v>
                </c:pt>
                <c:pt idx="1648">
                  <c:v>179.6635316</c:v>
                </c:pt>
                <c:pt idx="1649">
                  <c:v>-179.84389540000001</c:v>
                </c:pt>
                <c:pt idx="1650">
                  <c:v>-179.33472739999999</c:v>
                </c:pt>
                <c:pt idx="1651">
                  <c:v>-178.77818690000001</c:v>
                </c:pt>
                <c:pt idx="1652">
                  <c:v>-178.2459925</c:v>
                </c:pt>
                <c:pt idx="1653">
                  <c:v>-177.67275290000001</c:v>
                </c:pt>
                <c:pt idx="1654">
                  <c:v>-177.1317536</c:v>
                </c:pt>
                <c:pt idx="1655">
                  <c:v>-176.5560954</c:v>
                </c:pt>
                <c:pt idx="1656">
                  <c:v>-176.00228079999999</c:v>
                </c:pt>
                <c:pt idx="1657">
                  <c:v>-175.41976829999999</c:v>
                </c:pt>
                <c:pt idx="1658">
                  <c:v>-174.8112089</c:v>
                </c:pt>
                <c:pt idx="1659">
                  <c:v>-174.24676500000001</c:v>
                </c:pt>
                <c:pt idx="1660">
                  <c:v>-173.59576720000001</c:v>
                </c:pt>
                <c:pt idx="1661">
                  <c:v>-173.0562036</c:v>
                </c:pt>
                <c:pt idx="1662">
                  <c:v>-171.8111432</c:v>
                </c:pt>
                <c:pt idx="1663">
                  <c:v>-171.2964992</c:v>
                </c:pt>
                <c:pt idx="1664">
                  <c:v>-170.82851160000001</c:v>
                </c:pt>
                <c:pt idx="1665">
                  <c:v>-170.34904399999999</c:v>
                </c:pt>
                <c:pt idx="1666">
                  <c:v>-169.28373089999999</c:v>
                </c:pt>
                <c:pt idx="1667">
                  <c:v>-168.86040750000001</c:v>
                </c:pt>
                <c:pt idx="1668">
                  <c:v>-168.42936080000001</c:v>
                </c:pt>
                <c:pt idx="1669">
                  <c:v>-168.04103699999999</c:v>
                </c:pt>
                <c:pt idx="1670">
                  <c:v>-167.64709329999999</c:v>
                </c:pt>
                <c:pt idx="1671">
                  <c:v>-167.29349149999999</c:v>
                </c:pt>
                <c:pt idx="1672">
                  <c:v>-166.76797980000001</c:v>
                </c:pt>
                <c:pt idx="1673">
                  <c:v>-166.4272766</c:v>
                </c:pt>
                <c:pt idx="1674">
                  <c:v>-166.10448349999999</c:v>
                </c:pt>
                <c:pt idx="1675">
                  <c:v>-165.81743650000001</c:v>
                </c:pt>
                <c:pt idx="1676">
                  <c:v>-165.53031590000001</c:v>
                </c:pt>
                <c:pt idx="1677">
                  <c:v>-164.87664050000001</c:v>
                </c:pt>
                <c:pt idx="1678">
                  <c:v>-164.62767529999999</c:v>
                </c:pt>
                <c:pt idx="1679">
                  <c:v>-164.38128560000001</c:v>
                </c:pt>
                <c:pt idx="1680">
                  <c:v>-164.16556600000001</c:v>
                </c:pt>
                <c:pt idx="1681">
                  <c:v>-163.95457529999999</c:v>
                </c:pt>
                <c:pt idx="1682">
                  <c:v>-163.77226730000001</c:v>
                </c:pt>
                <c:pt idx="1683">
                  <c:v>-163.59683430000001</c:v>
                </c:pt>
                <c:pt idx="1684">
                  <c:v>-163.44813199999999</c:v>
                </c:pt>
                <c:pt idx="1685">
                  <c:v>-163.28474919999999</c:v>
                </c:pt>
                <c:pt idx="1686">
                  <c:v>-163.18340749999999</c:v>
                </c:pt>
                <c:pt idx="1687">
                  <c:v>-163.06229630000001</c:v>
                </c:pt>
                <c:pt idx="1688">
                  <c:v>-162.98140710000001</c:v>
                </c:pt>
                <c:pt idx="1689">
                  <c:v>-162.9140281</c:v>
                </c:pt>
                <c:pt idx="1690">
                  <c:v>-162.86758349999999</c:v>
                </c:pt>
                <c:pt idx="1691">
                  <c:v>-162.79005000000001</c:v>
                </c:pt>
                <c:pt idx="1692">
                  <c:v>-162.7751939</c:v>
                </c:pt>
                <c:pt idx="1693">
                  <c:v>-162.77743240000001</c:v>
                </c:pt>
                <c:pt idx="1694">
                  <c:v>-162.7959348</c:v>
                </c:pt>
                <c:pt idx="1695">
                  <c:v>-162.8326194</c:v>
                </c:pt>
                <c:pt idx="1696">
                  <c:v>-162.8707029</c:v>
                </c:pt>
                <c:pt idx="1697">
                  <c:v>-162.92657800000001</c:v>
                </c:pt>
                <c:pt idx="1698">
                  <c:v>-163.009028</c:v>
                </c:pt>
                <c:pt idx="1699">
                  <c:v>-163.08425510000001</c:v>
                </c:pt>
                <c:pt idx="1700">
                  <c:v>-163.17337660000001</c:v>
                </c:pt>
                <c:pt idx="1701">
                  <c:v>-163.2740154</c:v>
                </c:pt>
                <c:pt idx="1702">
                  <c:v>-163.36533560000001</c:v>
                </c:pt>
                <c:pt idx="1703">
                  <c:v>-163.4612697</c:v>
                </c:pt>
                <c:pt idx="1704">
                  <c:v>-163.6757221</c:v>
                </c:pt>
                <c:pt idx="1705">
                  <c:v>-163.74849459999999</c:v>
                </c:pt>
                <c:pt idx="1706">
                  <c:v>-163.8053396</c:v>
                </c:pt>
                <c:pt idx="1707">
                  <c:v>-163.83904079999999</c:v>
                </c:pt>
                <c:pt idx="1708">
                  <c:v>-163.84930840000001</c:v>
                </c:pt>
                <c:pt idx="1709">
                  <c:v>-163.8289705</c:v>
                </c:pt>
                <c:pt idx="1710">
                  <c:v>-163.7772396</c:v>
                </c:pt>
                <c:pt idx="1711">
                  <c:v>-163.68543450000001</c:v>
                </c:pt>
                <c:pt idx="1712">
                  <c:v>-163.55489220000001</c:v>
                </c:pt>
                <c:pt idx="1713">
                  <c:v>-163.39564390000001</c:v>
                </c:pt>
                <c:pt idx="1714">
                  <c:v>-163.16796299999999</c:v>
                </c:pt>
                <c:pt idx="1715">
                  <c:v>-162.9194962</c:v>
                </c:pt>
                <c:pt idx="1716">
                  <c:v>-162.67631600000001</c:v>
                </c:pt>
                <c:pt idx="1717">
                  <c:v>-162.06253390000001</c:v>
                </c:pt>
                <c:pt idx="1718">
                  <c:v>-161.8047449</c:v>
                </c:pt>
                <c:pt idx="1719">
                  <c:v>-161.52906229999999</c:v>
                </c:pt>
                <c:pt idx="1720">
                  <c:v>-161.31496319999999</c:v>
                </c:pt>
                <c:pt idx="1721">
                  <c:v>-161.11665429999999</c:v>
                </c:pt>
                <c:pt idx="1722">
                  <c:v>-160.96426990000001</c:v>
                </c:pt>
                <c:pt idx="1723">
                  <c:v>-160.81971039999999</c:v>
                </c:pt>
                <c:pt idx="1724">
                  <c:v>-160.72393049999999</c:v>
                </c:pt>
                <c:pt idx="1725">
                  <c:v>-160.6811075</c:v>
                </c:pt>
                <c:pt idx="1726">
                  <c:v>-160.6854549</c:v>
                </c:pt>
                <c:pt idx="1727">
                  <c:v>-160.76702510000001</c:v>
                </c:pt>
                <c:pt idx="1728">
                  <c:v>-160.86703600000001</c:v>
                </c:pt>
                <c:pt idx="1729">
                  <c:v>-161.0107773</c:v>
                </c:pt>
                <c:pt idx="1730">
                  <c:v>-161.15091279999999</c:v>
                </c:pt>
                <c:pt idx="1731">
                  <c:v>-161.68968039999999</c:v>
                </c:pt>
                <c:pt idx="1732">
                  <c:v>-161.95273560000001</c:v>
                </c:pt>
                <c:pt idx="1733">
                  <c:v>-162.20358239999999</c:v>
                </c:pt>
                <c:pt idx="1734">
                  <c:v>-162.44935530000001</c:v>
                </c:pt>
                <c:pt idx="1735">
                  <c:v>-162.7142049</c:v>
                </c:pt>
                <c:pt idx="1736">
                  <c:v>-162.94805700000001</c:v>
                </c:pt>
                <c:pt idx="1737">
                  <c:v>-163.1575656</c:v>
                </c:pt>
                <c:pt idx="1738">
                  <c:v>-163.361501</c:v>
                </c:pt>
                <c:pt idx="1739">
                  <c:v>-163.5303643</c:v>
                </c:pt>
                <c:pt idx="1740">
                  <c:v>-163.67802750000001</c:v>
                </c:pt>
                <c:pt idx="1741">
                  <c:v>-163.76192520000001</c:v>
                </c:pt>
                <c:pt idx="1742">
                  <c:v>-163.80893760000001</c:v>
                </c:pt>
                <c:pt idx="1743">
                  <c:v>-163.8106636</c:v>
                </c:pt>
                <c:pt idx="1744">
                  <c:v>-163.69907449999999</c:v>
                </c:pt>
                <c:pt idx="1745">
                  <c:v>-163.61828019999999</c:v>
                </c:pt>
                <c:pt idx="1746">
                  <c:v>-163.4829153</c:v>
                </c:pt>
                <c:pt idx="1747">
                  <c:v>-163.31152990000001</c:v>
                </c:pt>
                <c:pt idx="1748">
                  <c:v>-163.08380120000001</c:v>
                </c:pt>
                <c:pt idx="1749">
                  <c:v>-162.81447610000001</c:v>
                </c:pt>
                <c:pt idx="1750">
                  <c:v>-162.52631020000001</c:v>
                </c:pt>
                <c:pt idx="1751">
                  <c:v>-162.1864334</c:v>
                </c:pt>
                <c:pt idx="1752">
                  <c:v>-161.8408029</c:v>
                </c:pt>
                <c:pt idx="1753">
                  <c:v>-161.44119079999999</c:v>
                </c:pt>
                <c:pt idx="1754">
                  <c:v>-161.02376419999999</c:v>
                </c:pt>
                <c:pt idx="1755">
                  <c:v>-160.5937911</c:v>
                </c:pt>
                <c:pt idx="1756">
                  <c:v>-160.1564387</c:v>
                </c:pt>
                <c:pt idx="1757">
                  <c:v>-159.09186829999999</c:v>
                </c:pt>
                <c:pt idx="1758">
                  <c:v>-158.65607539999999</c:v>
                </c:pt>
                <c:pt idx="1759">
                  <c:v>-158.2398575</c:v>
                </c:pt>
                <c:pt idx="1760">
                  <c:v>-157.80751699999999</c:v>
                </c:pt>
                <c:pt idx="1761">
                  <c:v>-157.4121629</c:v>
                </c:pt>
                <c:pt idx="1762">
                  <c:v>-157.0072016</c:v>
                </c:pt>
                <c:pt idx="1763">
                  <c:v>-156.6189028</c:v>
                </c:pt>
                <c:pt idx="1764">
                  <c:v>-156.26994880000001</c:v>
                </c:pt>
                <c:pt idx="1765">
                  <c:v>-155.91728069999999</c:v>
                </c:pt>
                <c:pt idx="1766">
                  <c:v>-155.58263030000001</c:v>
                </c:pt>
                <c:pt idx="1767">
                  <c:v>-155.28430449999999</c:v>
                </c:pt>
                <c:pt idx="1768">
                  <c:v>-154.68490840000001</c:v>
                </c:pt>
                <c:pt idx="1769">
                  <c:v>-154.4245157</c:v>
                </c:pt>
                <c:pt idx="1770">
                  <c:v>-154.13054679999999</c:v>
                </c:pt>
                <c:pt idx="1771">
                  <c:v>-153.50954490000001</c:v>
                </c:pt>
                <c:pt idx="1772">
                  <c:v>-153.13735460000001</c:v>
                </c:pt>
                <c:pt idx="1773">
                  <c:v>-152.89234590000001</c:v>
                </c:pt>
                <c:pt idx="1774">
                  <c:v>-152.65984280000001</c:v>
                </c:pt>
                <c:pt idx="1775">
                  <c:v>-152.45134419999999</c:v>
                </c:pt>
                <c:pt idx="1776">
                  <c:v>-152.2421531</c:v>
                </c:pt>
                <c:pt idx="1777">
                  <c:v>-152.04413969999999</c:v>
                </c:pt>
                <c:pt idx="1778">
                  <c:v>-151.86784230000001</c:v>
                </c:pt>
                <c:pt idx="1779">
                  <c:v>-151.69319820000001</c:v>
                </c:pt>
                <c:pt idx="1780">
                  <c:v>-151.52240839999999</c:v>
                </c:pt>
                <c:pt idx="1781">
                  <c:v>-151.3821672</c:v>
                </c:pt>
                <c:pt idx="1782">
                  <c:v>-151.08827880000001</c:v>
                </c:pt>
                <c:pt idx="1783">
                  <c:v>-150.85215439999999</c:v>
                </c:pt>
                <c:pt idx="1784">
                  <c:v>-150.7434097</c:v>
                </c:pt>
                <c:pt idx="1785">
                  <c:v>-150.6487559</c:v>
                </c:pt>
                <c:pt idx="1786">
                  <c:v>-150.5754689</c:v>
                </c:pt>
                <c:pt idx="1787">
                  <c:v>-150.52448279999999</c:v>
                </c:pt>
                <c:pt idx="1788">
                  <c:v>-150.4942499</c:v>
                </c:pt>
                <c:pt idx="1789">
                  <c:v>-150.48878529999999</c:v>
                </c:pt>
                <c:pt idx="1790">
                  <c:v>-150.51154930000001</c:v>
                </c:pt>
                <c:pt idx="1791">
                  <c:v>-150.5641928</c:v>
                </c:pt>
                <c:pt idx="1792">
                  <c:v>-150.64259240000001</c:v>
                </c:pt>
                <c:pt idx="1793">
                  <c:v>-150.760873</c:v>
                </c:pt>
                <c:pt idx="1794">
                  <c:v>-150.91072510000001</c:v>
                </c:pt>
                <c:pt idx="1795">
                  <c:v>-151.0848014</c:v>
                </c:pt>
                <c:pt idx="1796">
                  <c:v>-151.96624170000001</c:v>
                </c:pt>
                <c:pt idx="1797">
                  <c:v>-152.25768289999999</c:v>
                </c:pt>
                <c:pt idx="1798">
                  <c:v>-152.58513439999999</c:v>
                </c:pt>
                <c:pt idx="1799">
                  <c:v>-152.96788219999999</c:v>
                </c:pt>
                <c:pt idx="1800">
                  <c:v>-153.35649409999999</c:v>
                </c:pt>
                <c:pt idx="1801">
                  <c:v>-153.76710259999999</c:v>
                </c:pt>
                <c:pt idx="1802">
                  <c:v>-154.19247050000001</c:v>
                </c:pt>
                <c:pt idx="1803">
                  <c:v>-154.59834599999999</c:v>
                </c:pt>
                <c:pt idx="1804">
                  <c:v>-155.02925629999999</c:v>
                </c:pt>
                <c:pt idx="1805">
                  <c:v>-155.45041019999999</c:v>
                </c:pt>
                <c:pt idx="1806">
                  <c:v>-155.83056569999999</c:v>
                </c:pt>
                <c:pt idx="1807">
                  <c:v>-156.21325179999999</c:v>
                </c:pt>
                <c:pt idx="1808">
                  <c:v>-156.56940520000001</c:v>
                </c:pt>
                <c:pt idx="1809">
                  <c:v>-156.916349</c:v>
                </c:pt>
                <c:pt idx="1810">
                  <c:v>-157.17923569999999</c:v>
                </c:pt>
                <c:pt idx="1811">
                  <c:v>-157.45214419999999</c:v>
                </c:pt>
                <c:pt idx="1812">
                  <c:v>-158.04802760000001</c:v>
                </c:pt>
                <c:pt idx="1813">
                  <c:v>-158.2564734</c:v>
                </c:pt>
                <c:pt idx="1814">
                  <c:v>-158.43846640000001</c:v>
                </c:pt>
                <c:pt idx="1815">
                  <c:v>-158.62000090000001</c:v>
                </c:pt>
                <c:pt idx="1816">
                  <c:v>-158.80164809999999</c:v>
                </c:pt>
                <c:pt idx="1817">
                  <c:v>-158.95976880000001</c:v>
                </c:pt>
                <c:pt idx="1818">
                  <c:v>-159.12070650000001</c:v>
                </c:pt>
                <c:pt idx="1819">
                  <c:v>-159.2661847</c:v>
                </c:pt>
                <c:pt idx="1820">
                  <c:v>-159.41430109999999</c:v>
                </c:pt>
                <c:pt idx="1821">
                  <c:v>-159.54722609999999</c:v>
                </c:pt>
                <c:pt idx="1822">
                  <c:v>-159.70423389999999</c:v>
                </c:pt>
                <c:pt idx="1823">
                  <c:v>-159.8296095</c:v>
                </c:pt>
                <c:pt idx="1824">
                  <c:v>-159.94033110000001</c:v>
                </c:pt>
                <c:pt idx="1825">
                  <c:v>-160.04389080000001</c:v>
                </c:pt>
                <c:pt idx="1826">
                  <c:v>-160.13142450000001</c:v>
                </c:pt>
                <c:pt idx="1827">
                  <c:v>-160.20414239999999</c:v>
                </c:pt>
                <c:pt idx="1828">
                  <c:v>-160.37754870000001</c:v>
                </c:pt>
                <c:pt idx="1829">
                  <c:v>-160.42383509999999</c:v>
                </c:pt>
                <c:pt idx="1830">
                  <c:v>-160.4442334</c:v>
                </c:pt>
                <c:pt idx="1831">
                  <c:v>-160.4380002</c:v>
                </c:pt>
                <c:pt idx="1832">
                  <c:v>-160.40323409999999</c:v>
                </c:pt>
                <c:pt idx="1833">
                  <c:v>-160.33796169999999</c:v>
                </c:pt>
                <c:pt idx="1834">
                  <c:v>-160.2427778</c:v>
                </c:pt>
                <c:pt idx="1835">
                  <c:v>-160.12584419999999</c:v>
                </c:pt>
                <c:pt idx="1836">
                  <c:v>-159.96220969999999</c:v>
                </c:pt>
                <c:pt idx="1837">
                  <c:v>-159.79196669999999</c:v>
                </c:pt>
                <c:pt idx="1838">
                  <c:v>-159.5846081</c:v>
                </c:pt>
                <c:pt idx="1839">
                  <c:v>-159.35373039999999</c:v>
                </c:pt>
                <c:pt idx="1840">
                  <c:v>-159.1019781</c:v>
                </c:pt>
                <c:pt idx="1841">
                  <c:v>-158.8487801</c:v>
                </c:pt>
                <c:pt idx="1842">
                  <c:v>-158.56402879999999</c:v>
                </c:pt>
                <c:pt idx="1843">
                  <c:v>-158.25217480000001</c:v>
                </c:pt>
                <c:pt idx="1844">
                  <c:v>-157.48145020000001</c:v>
                </c:pt>
                <c:pt idx="1845">
                  <c:v>-157.15812560000001</c:v>
                </c:pt>
                <c:pt idx="1846">
                  <c:v>-156.8513318</c:v>
                </c:pt>
                <c:pt idx="1847">
                  <c:v>-156.52430720000001</c:v>
                </c:pt>
                <c:pt idx="1848">
                  <c:v>-156.14396110000001</c:v>
                </c:pt>
                <c:pt idx="1849">
                  <c:v>-155.82577169999999</c:v>
                </c:pt>
                <c:pt idx="1850">
                  <c:v>-155.43615149999999</c:v>
                </c:pt>
                <c:pt idx="1851">
                  <c:v>-155.18571739999999</c:v>
                </c:pt>
                <c:pt idx="1852">
                  <c:v>-154.86797920000001</c:v>
                </c:pt>
                <c:pt idx="1853">
                  <c:v>-154.5766768</c:v>
                </c:pt>
                <c:pt idx="1854">
                  <c:v>-154.276196</c:v>
                </c:pt>
                <c:pt idx="1855">
                  <c:v>-153.94986059999999</c:v>
                </c:pt>
                <c:pt idx="1856">
                  <c:v>-153.68182400000001</c:v>
                </c:pt>
                <c:pt idx="1857">
                  <c:v>-153.38943019999999</c:v>
                </c:pt>
                <c:pt idx="1858">
                  <c:v>-153.136067</c:v>
                </c:pt>
                <c:pt idx="1859">
                  <c:v>-152.87441999999999</c:v>
                </c:pt>
                <c:pt idx="1860">
                  <c:v>-152.12321299999999</c:v>
                </c:pt>
                <c:pt idx="1861">
                  <c:v>-151.872703</c:v>
                </c:pt>
                <c:pt idx="1862">
                  <c:v>-151.641538</c:v>
                </c:pt>
                <c:pt idx="1863">
                  <c:v>-151.40150790000001</c:v>
                </c:pt>
                <c:pt idx="1864">
                  <c:v>-151.1657951</c:v>
                </c:pt>
                <c:pt idx="1865">
                  <c:v>-150.93384739999999</c:v>
                </c:pt>
                <c:pt idx="1866">
                  <c:v>-150.70518079999999</c:v>
                </c:pt>
                <c:pt idx="1867">
                  <c:v>-150.49816300000001</c:v>
                </c:pt>
                <c:pt idx="1868">
                  <c:v>-150.28123690000001</c:v>
                </c:pt>
                <c:pt idx="1869">
                  <c:v>-150.07880800000001</c:v>
                </c:pt>
                <c:pt idx="1870">
                  <c:v>-149.8665523</c:v>
                </c:pt>
                <c:pt idx="1871">
                  <c:v>-149.65666450000001</c:v>
                </c:pt>
                <c:pt idx="1872">
                  <c:v>-149.46096309999999</c:v>
                </c:pt>
                <c:pt idx="1873">
                  <c:v>-149.25667780000001</c:v>
                </c:pt>
                <c:pt idx="1874">
                  <c:v>-148.9562842</c:v>
                </c:pt>
                <c:pt idx="1875">
                  <c:v>-148.76029059999999</c:v>
                </c:pt>
                <c:pt idx="1876">
                  <c:v>-148.32124289999999</c:v>
                </c:pt>
                <c:pt idx="1877">
                  <c:v>-148.14916109999999</c:v>
                </c:pt>
                <c:pt idx="1878">
                  <c:v>-147.95668420000001</c:v>
                </c:pt>
                <c:pt idx="1879">
                  <c:v>-147.8013263</c:v>
                </c:pt>
                <c:pt idx="1880">
                  <c:v>-147.65615120000001</c:v>
                </c:pt>
                <c:pt idx="1881">
                  <c:v>-147.51546200000001</c:v>
                </c:pt>
                <c:pt idx="1882">
                  <c:v>-147.395881</c:v>
                </c:pt>
                <c:pt idx="1883">
                  <c:v>-147.29198030000001</c:v>
                </c:pt>
                <c:pt idx="1884">
                  <c:v>-147.20169240000001</c:v>
                </c:pt>
                <c:pt idx="1885">
                  <c:v>-147.13593700000001</c:v>
                </c:pt>
                <c:pt idx="1886">
                  <c:v>-147.09273949999999</c:v>
                </c:pt>
                <c:pt idx="1887">
                  <c:v>-147.0747633</c:v>
                </c:pt>
                <c:pt idx="1888">
                  <c:v>-147.0875561</c:v>
                </c:pt>
                <c:pt idx="1889">
                  <c:v>-147.1302057</c:v>
                </c:pt>
                <c:pt idx="1890">
                  <c:v>-147.21084060000001</c:v>
                </c:pt>
                <c:pt idx="1891">
                  <c:v>-147.31984729999999</c:v>
                </c:pt>
                <c:pt idx="1892">
                  <c:v>-147.8279689</c:v>
                </c:pt>
                <c:pt idx="1893">
                  <c:v>-148.0319969</c:v>
                </c:pt>
                <c:pt idx="1894">
                  <c:v>-148.27739439999999</c:v>
                </c:pt>
                <c:pt idx="1895">
                  <c:v>-148.55890429999999</c:v>
                </c:pt>
                <c:pt idx="1896">
                  <c:v>-148.8575654</c:v>
                </c:pt>
                <c:pt idx="1897">
                  <c:v>-149.20767420000001</c:v>
                </c:pt>
                <c:pt idx="1898">
                  <c:v>-149.5612003</c:v>
                </c:pt>
                <c:pt idx="1899">
                  <c:v>-149.9342752</c:v>
                </c:pt>
                <c:pt idx="1900">
                  <c:v>-150.34562020000001</c:v>
                </c:pt>
                <c:pt idx="1901">
                  <c:v>-150.7635655</c:v>
                </c:pt>
                <c:pt idx="1902">
                  <c:v>-151.18131299999999</c:v>
                </c:pt>
                <c:pt idx="1903">
                  <c:v>-151.59284009999999</c:v>
                </c:pt>
                <c:pt idx="1904">
                  <c:v>-151.96943419999999</c:v>
                </c:pt>
                <c:pt idx="1905">
                  <c:v>-152.89305830000001</c:v>
                </c:pt>
                <c:pt idx="1906">
                  <c:v>-153.27774500000001</c:v>
                </c:pt>
                <c:pt idx="1907">
                  <c:v>-153.58740969999999</c:v>
                </c:pt>
                <c:pt idx="1908">
                  <c:v>-153.90476960000001</c:v>
                </c:pt>
                <c:pt idx="1909">
                  <c:v>-154.1904692</c:v>
                </c:pt>
                <c:pt idx="1910">
                  <c:v>-154.46784600000001</c:v>
                </c:pt>
                <c:pt idx="1911">
                  <c:v>-154.73714290000001</c:v>
                </c:pt>
                <c:pt idx="1912">
                  <c:v>-154.98511730000001</c:v>
                </c:pt>
                <c:pt idx="1913">
                  <c:v>-155.22827430000001</c:v>
                </c:pt>
                <c:pt idx="1914">
                  <c:v>-155.4694916</c:v>
                </c:pt>
                <c:pt idx="1915">
                  <c:v>-155.69351320000001</c:v>
                </c:pt>
                <c:pt idx="1916">
                  <c:v>-155.9292671</c:v>
                </c:pt>
                <c:pt idx="1917">
                  <c:v>-156.14064049999999</c:v>
                </c:pt>
                <c:pt idx="1918">
                  <c:v>-156.7290921</c:v>
                </c:pt>
                <c:pt idx="1919">
                  <c:v>-156.968321</c:v>
                </c:pt>
                <c:pt idx="1920">
                  <c:v>-157.20402279999999</c:v>
                </c:pt>
                <c:pt idx="1921">
                  <c:v>-157.4114113</c:v>
                </c:pt>
                <c:pt idx="1922">
                  <c:v>-157.62046710000001</c:v>
                </c:pt>
                <c:pt idx="1923">
                  <c:v>-157.80312000000001</c:v>
                </c:pt>
                <c:pt idx="1924">
                  <c:v>-157.977011</c:v>
                </c:pt>
                <c:pt idx="1925">
                  <c:v>-158.1185705</c:v>
                </c:pt>
                <c:pt idx="1926">
                  <c:v>-158.24778319999999</c:v>
                </c:pt>
                <c:pt idx="1927">
                  <c:v>-158.3354381</c:v>
                </c:pt>
                <c:pt idx="1928">
                  <c:v>-158.3952342</c:v>
                </c:pt>
                <c:pt idx="1929">
                  <c:v>-158.41762259999999</c:v>
                </c:pt>
                <c:pt idx="1930">
                  <c:v>-158.4070045</c:v>
                </c:pt>
                <c:pt idx="1931">
                  <c:v>-158.28432319999999</c:v>
                </c:pt>
                <c:pt idx="1932">
                  <c:v>-158.1975913</c:v>
                </c:pt>
                <c:pt idx="1933">
                  <c:v>-158.00113899999999</c:v>
                </c:pt>
                <c:pt idx="1934">
                  <c:v>-157.88428289999999</c:v>
                </c:pt>
                <c:pt idx="1935">
                  <c:v>-157.72579479999999</c:v>
                </c:pt>
                <c:pt idx="1936">
                  <c:v>-157.55259029999999</c:v>
                </c:pt>
                <c:pt idx="1937">
                  <c:v>-157.3504413</c:v>
                </c:pt>
                <c:pt idx="1938">
                  <c:v>-157.12110569999999</c:v>
                </c:pt>
                <c:pt idx="1939">
                  <c:v>-156.89450429999999</c:v>
                </c:pt>
                <c:pt idx="1940">
                  <c:v>-156.6752386</c:v>
                </c:pt>
                <c:pt idx="1941">
                  <c:v>-156.43792980000001</c:v>
                </c:pt>
                <c:pt idx="1942">
                  <c:v>-156.21408550000001</c:v>
                </c:pt>
                <c:pt idx="1943">
                  <c:v>-155.9775449</c:v>
                </c:pt>
                <c:pt idx="1944">
                  <c:v>-155.75900759999999</c:v>
                </c:pt>
                <c:pt idx="1945">
                  <c:v>-155.20427240000001</c:v>
                </c:pt>
                <c:pt idx="1946">
                  <c:v>-154.9558159</c:v>
                </c:pt>
                <c:pt idx="1947">
                  <c:v>-154.75511349999999</c:v>
                </c:pt>
                <c:pt idx="1948">
                  <c:v>-154.5513751</c:v>
                </c:pt>
                <c:pt idx="1949">
                  <c:v>-154.369415</c:v>
                </c:pt>
                <c:pt idx="1950">
                  <c:v>-154.1867882</c:v>
                </c:pt>
                <c:pt idx="1951">
                  <c:v>-154.0254352</c:v>
                </c:pt>
                <c:pt idx="1952">
                  <c:v>-153.8652515</c:v>
                </c:pt>
                <c:pt idx="1953">
                  <c:v>-153.71631830000001</c:v>
                </c:pt>
                <c:pt idx="1954">
                  <c:v>-153.57855459999999</c:v>
                </c:pt>
                <c:pt idx="1955">
                  <c:v>-153.45927330000001</c:v>
                </c:pt>
                <c:pt idx="1956">
                  <c:v>-153.3428969</c:v>
                </c:pt>
                <c:pt idx="1957">
                  <c:v>-153.24323469999999</c:v>
                </c:pt>
                <c:pt idx="1958">
                  <c:v>-153.00787209999999</c:v>
                </c:pt>
                <c:pt idx="1959">
                  <c:v>-152.9270238</c:v>
                </c:pt>
                <c:pt idx="1960">
                  <c:v>-152.850796</c:v>
                </c:pt>
                <c:pt idx="1961">
                  <c:v>-152.7877604</c:v>
                </c:pt>
                <c:pt idx="1962">
                  <c:v>-152.72323249999999</c:v>
                </c:pt>
                <c:pt idx="1963">
                  <c:v>-152.6769606</c:v>
                </c:pt>
                <c:pt idx="1964">
                  <c:v>-152.63638789999999</c:v>
                </c:pt>
                <c:pt idx="1965">
                  <c:v>-152.6058969</c:v>
                </c:pt>
                <c:pt idx="1966">
                  <c:v>-152.5802544</c:v>
                </c:pt>
                <c:pt idx="1967">
                  <c:v>-152.56475660000001</c:v>
                </c:pt>
                <c:pt idx="1968">
                  <c:v>-152.55593680000001</c:v>
                </c:pt>
                <c:pt idx="1969">
                  <c:v>-152.55447280000001</c:v>
                </c:pt>
                <c:pt idx="1970">
                  <c:v>-152.55997170000001</c:v>
                </c:pt>
                <c:pt idx="1971">
                  <c:v>-152.58508209999999</c:v>
                </c:pt>
                <c:pt idx="1972">
                  <c:v>-152.60469309999999</c:v>
                </c:pt>
                <c:pt idx="1973">
                  <c:v>-152.62923760000001</c:v>
                </c:pt>
                <c:pt idx="1974">
                  <c:v>-152.6616635</c:v>
                </c:pt>
                <c:pt idx="1975">
                  <c:v>-152.6977948</c:v>
                </c:pt>
                <c:pt idx="1976">
                  <c:v>-152.73929680000001</c:v>
                </c:pt>
                <c:pt idx="1977">
                  <c:v>-152.7858257</c:v>
                </c:pt>
                <c:pt idx="1978">
                  <c:v>-152.84346579999999</c:v>
                </c:pt>
                <c:pt idx="1979">
                  <c:v>-152.9058067</c:v>
                </c:pt>
                <c:pt idx="1980">
                  <c:v>-152.9648454</c:v>
                </c:pt>
                <c:pt idx="1981">
                  <c:v>-153.0270405</c:v>
                </c:pt>
                <c:pt idx="1982">
                  <c:v>-153.0959096</c:v>
                </c:pt>
                <c:pt idx="1983">
                  <c:v>-153.16273559999999</c:v>
                </c:pt>
                <c:pt idx="1984">
                  <c:v>-153.23528329999999</c:v>
                </c:pt>
                <c:pt idx="1985">
                  <c:v>-153.4688773</c:v>
                </c:pt>
                <c:pt idx="1986">
                  <c:v>-153.5384493</c:v>
                </c:pt>
                <c:pt idx="1987">
                  <c:v>-153.6120549</c:v>
                </c:pt>
                <c:pt idx="1988">
                  <c:v>-153.68052779999999</c:v>
                </c:pt>
                <c:pt idx="1989">
                  <c:v>-153.75185329999999</c:v>
                </c:pt>
                <c:pt idx="1990">
                  <c:v>-153.81674720000001</c:v>
                </c:pt>
                <c:pt idx="1991">
                  <c:v>-153.88335910000001</c:v>
                </c:pt>
                <c:pt idx="1992">
                  <c:v>-153.94350109999999</c:v>
                </c:pt>
                <c:pt idx="1993">
                  <c:v>-154.00791330000001</c:v>
                </c:pt>
                <c:pt idx="1994">
                  <c:v>-154.0610762</c:v>
                </c:pt>
                <c:pt idx="1995">
                  <c:v>-154.14251279999999</c:v>
                </c:pt>
                <c:pt idx="1996">
                  <c:v>-154.19190710000001</c:v>
                </c:pt>
                <c:pt idx="1997">
                  <c:v>-154.23755879999999</c:v>
                </c:pt>
                <c:pt idx="1998">
                  <c:v>-154.27628329999999</c:v>
                </c:pt>
                <c:pt idx="1999">
                  <c:v>-154.3136872</c:v>
                </c:pt>
                <c:pt idx="2000">
                  <c:v>-154.3982336</c:v>
                </c:pt>
                <c:pt idx="2001">
                  <c:v>-154.426391</c:v>
                </c:pt>
                <c:pt idx="2002">
                  <c:v>-154.4519037</c:v>
                </c:pt>
                <c:pt idx="2003">
                  <c:v>-154.4739864</c:v>
                </c:pt>
                <c:pt idx="2004">
                  <c:v>-154.49161770000001</c:v>
                </c:pt>
                <c:pt idx="2005">
                  <c:v>-154.50742310000001</c:v>
                </c:pt>
                <c:pt idx="2006">
                  <c:v>-154.521286</c:v>
                </c:pt>
                <c:pt idx="2007">
                  <c:v>-154.5312931</c:v>
                </c:pt>
                <c:pt idx="2008">
                  <c:v>-154.53896900000001</c:v>
                </c:pt>
                <c:pt idx="2009">
                  <c:v>-154.54854520000001</c:v>
                </c:pt>
                <c:pt idx="2010">
                  <c:v>-154.55223319999999</c:v>
                </c:pt>
                <c:pt idx="2011">
                  <c:v>-154.55400349999999</c:v>
                </c:pt>
                <c:pt idx="2012">
                  <c:v>-154.55450540000001</c:v>
                </c:pt>
                <c:pt idx="2013">
                  <c:v>-154.5533078</c:v>
                </c:pt>
                <c:pt idx="2014">
                  <c:v>-154.55098430000001</c:v>
                </c:pt>
                <c:pt idx="2015">
                  <c:v>-154.54773800000001</c:v>
                </c:pt>
                <c:pt idx="2016">
                  <c:v>-154.54017139999999</c:v>
                </c:pt>
                <c:pt idx="2017">
                  <c:v>-154.53517629999999</c:v>
                </c:pt>
                <c:pt idx="2018">
                  <c:v>-154.5297401</c:v>
                </c:pt>
                <c:pt idx="2019">
                  <c:v>-154.52344740000001</c:v>
                </c:pt>
                <c:pt idx="2020">
                  <c:v>-154.5168985</c:v>
                </c:pt>
                <c:pt idx="2021">
                  <c:v>-154.5096106</c:v>
                </c:pt>
                <c:pt idx="2022">
                  <c:v>-154.5019642</c:v>
                </c:pt>
                <c:pt idx="2023">
                  <c:v>-154.49404960000001</c:v>
                </c:pt>
                <c:pt idx="2024">
                  <c:v>-154.48558829999999</c:v>
                </c:pt>
                <c:pt idx="2025">
                  <c:v>-154.47738860000001</c:v>
                </c:pt>
                <c:pt idx="2026">
                  <c:v>-154.46912689999999</c:v>
                </c:pt>
                <c:pt idx="2027">
                  <c:v>-154.46126649999999</c:v>
                </c:pt>
                <c:pt idx="2028">
                  <c:v>-154.45311129999999</c:v>
                </c:pt>
                <c:pt idx="2029">
                  <c:v>-154.4327408</c:v>
                </c:pt>
                <c:pt idx="2030">
                  <c:v>-154.42375559999999</c:v>
                </c:pt>
                <c:pt idx="2031">
                  <c:v>-154.4163312</c:v>
                </c:pt>
                <c:pt idx="2032">
                  <c:v>-154.40871139999999</c:v>
                </c:pt>
                <c:pt idx="2033">
                  <c:v>-154.40123650000001</c:v>
                </c:pt>
                <c:pt idx="2034">
                  <c:v>-154.3938096</c:v>
                </c:pt>
                <c:pt idx="2035">
                  <c:v>-154.3868032</c:v>
                </c:pt>
                <c:pt idx="2036">
                  <c:v>-154.37953949999999</c:v>
                </c:pt>
                <c:pt idx="2037">
                  <c:v>-154.37249410000001</c:v>
                </c:pt>
                <c:pt idx="2038">
                  <c:v>-154.3650729</c:v>
                </c:pt>
                <c:pt idx="2039">
                  <c:v>-154.3578416</c:v>
                </c:pt>
                <c:pt idx="2040">
                  <c:v>-154.34936070000001</c:v>
                </c:pt>
                <c:pt idx="2041">
                  <c:v>-154.34138440000001</c:v>
                </c:pt>
                <c:pt idx="2042">
                  <c:v>-154.3228446</c:v>
                </c:pt>
                <c:pt idx="2043">
                  <c:v>-154.31395850000001</c:v>
                </c:pt>
                <c:pt idx="2044">
                  <c:v>-154.3040282</c:v>
                </c:pt>
                <c:pt idx="2045">
                  <c:v>-154.29389399999999</c:v>
                </c:pt>
                <c:pt idx="2046">
                  <c:v>-154.28247500000001</c:v>
                </c:pt>
                <c:pt idx="2047">
                  <c:v>-154.2708063</c:v>
                </c:pt>
                <c:pt idx="2048">
                  <c:v>-154.25763119999999</c:v>
                </c:pt>
                <c:pt idx="2049">
                  <c:v>-154.24421520000001</c:v>
                </c:pt>
                <c:pt idx="2050">
                  <c:v>-154.22910419999999</c:v>
                </c:pt>
                <c:pt idx="2051">
                  <c:v>-154.2121606</c:v>
                </c:pt>
                <c:pt idx="2052">
                  <c:v>-154.19592700000001</c:v>
                </c:pt>
                <c:pt idx="2053">
                  <c:v>-154.17780099999999</c:v>
                </c:pt>
                <c:pt idx="2054">
                  <c:v>-154.1590649</c:v>
                </c:pt>
                <c:pt idx="2055">
                  <c:v>-154.1383615</c:v>
                </c:pt>
                <c:pt idx="2056">
                  <c:v>-154.0876093</c:v>
                </c:pt>
                <c:pt idx="2057">
                  <c:v>-154.06393270000001</c:v>
                </c:pt>
                <c:pt idx="2058">
                  <c:v>-154.04304769999999</c:v>
                </c:pt>
                <c:pt idx="2059">
                  <c:v>-154.02022400000001</c:v>
                </c:pt>
                <c:pt idx="2060">
                  <c:v>-153.99413029999999</c:v>
                </c:pt>
                <c:pt idx="2061">
                  <c:v>-153.97007070000001</c:v>
                </c:pt>
                <c:pt idx="2062">
                  <c:v>-153.94412679999999</c:v>
                </c:pt>
                <c:pt idx="2063">
                  <c:v>-153.91913299999999</c:v>
                </c:pt>
                <c:pt idx="2064">
                  <c:v>-153.8923657</c:v>
                </c:pt>
                <c:pt idx="2065">
                  <c:v>-153.86675829999999</c:v>
                </c:pt>
                <c:pt idx="2066">
                  <c:v>-153.8409613</c:v>
                </c:pt>
                <c:pt idx="2067">
                  <c:v>-153.81358299999999</c:v>
                </c:pt>
                <c:pt idx="2068">
                  <c:v>-153.7876186</c:v>
                </c:pt>
                <c:pt idx="2069">
                  <c:v>-153.72499819999999</c:v>
                </c:pt>
                <c:pt idx="2070">
                  <c:v>-153.6976406</c:v>
                </c:pt>
                <c:pt idx="2071">
                  <c:v>-153.67187319999999</c:v>
                </c:pt>
                <c:pt idx="2072">
                  <c:v>-153.6419573</c:v>
                </c:pt>
                <c:pt idx="2073">
                  <c:v>-153.6166063</c:v>
                </c:pt>
                <c:pt idx="2074">
                  <c:v>-153.59013419999999</c:v>
                </c:pt>
                <c:pt idx="2075">
                  <c:v>-153.56581209999999</c:v>
                </c:pt>
                <c:pt idx="2076">
                  <c:v>-153.54052759999999</c:v>
                </c:pt>
                <c:pt idx="2077">
                  <c:v>-153.51573279999999</c:v>
                </c:pt>
                <c:pt idx="2078">
                  <c:v>-153.4927969</c:v>
                </c:pt>
                <c:pt idx="2079">
                  <c:v>-153.4691799</c:v>
                </c:pt>
                <c:pt idx="2080">
                  <c:v>-153.44625350000001</c:v>
                </c:pt>
                <c:pt idx="2081">
                  <c:v>-153.4240862</c:v>
                </c:pt>
                <c:pt idx="2082">
                  <c:v>-153.40274450000001</c:v>
                </c:pt>
                <c:pt idx="2083">
                  <c:v>-153.35629019999999</c:v>
                </c:pt>
                <c:pt idx="2084">
                  <c:v>-153.33675529999999</c:v>
                </c:pt>
                <c:pt idx="2085">
                  <c:v>-153.3191683</c:v>
                </c:pt>
                <c:pt idx="2086">
                  <c:v>-153.30160860000001</c:v>
                </c:pt>
                <c:pt idx="2087">
                  <c:v>-153.27735300000001</c:v>
                </c:pt>
                <c:pt idx="2088">
                  <c:v>-153.26017780000001</c:v>
                </c:pt>
                <c:pt idx="2089">
                  <c:v>-153.24620530000001</c:v>
                </c:pt>
                <c:pt idx="2090">
                  <c:v>-153.2323797</c:v>
                </c:pt>
                <c:pt idx="2091">
                  <c:v>-153.22001090000001</c:v>
                </c:pt>
                <c:pt idx="2092">
                  <c:v>-153.20771579999999</c:v>
                </c:pt>
                <c:pt idx="2093">
                  <c:v>-153.19671149999999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D61-4029-9DBC-1A48E8FCFE89}"/>
            </c:ext>
          </c:extLst>
        </c:ser>
        <c:ser>
          <c:idx val="1"/>
          <c:order val="1"/>
          <c:tx>
            <c:v>Pitch</c:v>
          </c:tx>
          <c:spPr>
            <a:ln w="2540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val>
            <c:numRef>
              <c:f>Sheet8!$B$1:$B$2094</c:f>
              <c:numCache>
                <c:formatCode>General</c:formatCode>
                <c:ptCount val="2094"/>
                <c:pt idx="0">
                  <c:v>-7.1180799459999999</c:v>
                </c:pt>
                <c:pt idx="1">
                  <c:v>-12.587652110000001</c:v>
                </c:pt>
                <c:pt idx="2">
                  <c:v>-16.00963952</c:v>
                </c:pt>
                <c:pt idx="3">
                  <c:v>-15.744248349999999</c:v>
                </c:pt>
                <c:pt idx="4">
                  <c:v>-12.321618620000001</c:v>
                </c:pt>
                <c:pt idx="5">
                  <c:v>-6.1700289469999996</c:v>
                </c:pt>
                <c:pt idx="6">
                  <c:v>-3.6186189999999998</c:v>
                </c:pt>
                <c:pt idx="7">
                  <c:v>-3.5963381079999999</c:v>
                </c:pt>
                <c:pt idx="8">
                  <c:v>-3.6171103090000001</c:v>
                </c:pt>
                <c:pt idx="9">
                  <c:v>-4.0720269929999997</c:v>
                </c:pt>
                <c:pt idx="10">
                  <c:v>-4.0999492450000004</c:v>
                </c:pt>
                <c:pt idx="11">
                  <c:v>-4.1188995559999997</c:v>
                </c:pt>
                <c:pt idx="12">
                  <c:v>-4.1213866939999999</c:v>
                </c:pt>
                <c:pt idx="13">
                  <c:v>-4.1057288200000004</c:v>
                </c:pt>
                <c:pt idx="14">
                  <c:v>-4.0826086589999999</c:v>
                </c:pt>
                <c:pt idx="15">
                  <c:v>-4.0505390429999997</c:v>
                </c:pt>
                <c:pt idx="16">
                  <c:v>-4.0582723539999996</c:v>
                </c:pt>
                <c:pt idx="17">
                  <c:v>-4.025857019</c:v>
                </c:pt>
                <c:pt idx="18">
                  <c:v>-4.0005579349999998</c:v>
                </c:pt>
                <c:pt idx="19">
                  <c:v>-3.9755511389999998</c:v>
                </c:pt>
                <c:pt idx="20">
                  <c:v>-3.9512128880000001</c:v>
                </c:pt>
                <c:pt idx="21">
                  <c:v>-3.9334218619999999</c:v>
                </c:pt>
                <c:pt idx="22">
                  <c:v>-3.919947225</c:v>
                </c:pt>
                <c:pt idx="23">
                  <c:v>-3.9045883689999998</c:v>
                </c:pt>
                <c:pt idx="24">
                  <c:v>-3.8914683819999998</c:v>
                </c:pt>
                <c:pt idx="25">
                  <c:v>-3.8718922839999999</c:v>
                </c:pt>
                <c:pt idx="26">
                  <c:v>-3.856517432</c:v>
                </c:pt>
                <c:pt idx="27">
                  <c:v>-3.6623815839999998</c:v>
                </c:pt>
                <c:pt idx="28">
                  <c:v>-3.64069289</c:v>
                </c:pt>
                <c:pt idx="29">
                  <c:v>-3.6212669160000002</c:v>
                </c:pt>
                <c:pt idx="30">
                  <c:v>-3.5967066650000001</c:v>
                </c:pt>
                <c:pt idx="31">
                  <c:v>-3.5749246769999998</c:v>
                </c:pt>
                <c:pt idx="32">
                  <c:v>-3.5379032100000001</c:v>
                </c:pt>
                <c:pt idx="33">
                  <c:v>-3.514132611</c:v>
                </c:pt>
                <c:pt idx="34">
                  <c:v>-3.4895566929999999</c:v>
                </c:pt>
                <c:pt idx="35">
                  <c:v>-3.4594982829999998</c:v>
                </c:pt>
                <c:pt idx="36">
                  <c:v>-3.4336956249999999</c:v>
                </c:pt>
                <c:pt idx="37">
                  <c:v>-3.3970529570000001</c:v>
                </c:pt>
                <c:pt idx="38">
                  <c:v>-3.3654726020000001</c:v>
                </c:pt>
                <c:pt idx="39">
                  <c:v>-3.3387585849999999</c:v>
                </c:pt>
                <c:pt idx="40">
                  <c:v>-3.3013798080000001</c:v>
                </c:pt>
                <c:pt idx="41">
                  <c:v>-3.2747414859999999</c:v>
                </c:pt>
                <c:pt idx="42">
                  <c:v>-3.248429759</c:v>
                </c:pt>
                <c:pt idx="43">
                  <c:v>-3.2178225390000001</c:v>
                </c:pt>
                <c:pt idx="44">
                  <c:v>-3.1930384639999998</c:v>
                </c:pt>
                <c:pt idx="45">
                  <c:v>-3.165145254</c:v>
                </c:pt>
                <c:pt idx="46">
                  <c:v>-2.9330432040000001</c:v>
                </c:pt>
                <c:pt idx="47">
                  <c:v>-2.9093339679999999</c:v>
                </c:pt>
                <c:pt idx="48">
                  <c:v>-2.8914154609999998</c:v>
                </c:pt>
                <c:pt idx="49">
                  <c:v>-2.8757921319999999</c:v>
                </c:pt>
                <c:pt idx="50">
                  <c:v>-2.8602113280000001</c:v>
                </c:pt>
                <c:pt idx="51">
                  <c:v>-2.849817394</c:v>
                </c:pt>
                <c:pt idx="52">
                  <c:v>-2.8407115959999998</c:v>
                </c:pt>
                <c:pt idx="53">
                  <c:v>-2.8337588120000001</c:v>
                </c:pt>
                <c:pt idx="54">
                  <c:v>-2.8312763219999999</c:v>
                </c:pt>
                <c:pt idx="55">
                  <c:v>-2.8308000299999998</c:v>
                </c:pt>
                <c:pt idx="56">
                  <c:v>-2.8322054350000001</c:v>
                </c:pt>
                <c:pt idx="57">
                  <c:v>-2.834834061</c:v>
                </c:pt>
                <c:pt idx="58">
                  <c:v>-2.8387427000000001</c:v>
                </c:pt>
                <c:pt idx="59">
                  <c:v>-2.8421121039999999</c:v>
                </c:pt>
                <c:pt idx="60">
                  <c:v>-2.8449596769999999</c:v>
                </c:pt>
                <c:pt idx="61">
                  <c:v>-2.8470168810000001</c:v>
                </c:pt>
                <c:pt idx="62">
                  <c:v>-2.8470865189999999</c:v>
                </c:pt>
                <c:pt idx="63">
                  <c:v>-2.8449935040000001</c:v>
                </c:pt>
                <c:pt idx="64">
                  <c:v>-2.8394480340000001</c:v>
                </c:pt>
                <c:pt idx="65">
                  <c:v>-2.753179673</c:v>
                </c:pt>
                <c:pt idx="66">
                  <c:v>-2.742980856</c:v>
                </c:pt>
                <c:pt idx="67">
                  <c:v>-2.72497671</c:v>
                </c:pt>
                <c:pt idx="68">
                  <c:v>-2.7067055569999998</c:v>
                </c:pt>
                <c:pt idx="69">
                  <c:v>-2.685864896</c:v>
                </c:pt>
                <c:pt idx="70">
                  <c:v>-2.6628814429999998</c:v>
                </c:pt>
                <c:pt idx="71">
                  <c:v>-2.6421304669999999</c:v>
                </c:pt>
                <c:pt idx="72">
                  <c:v>-2.6202565930000001</c:v>
                </c:pt>
                <c:pt idx="73">
                  <c:v>-2.5721429680000001</c:v>
                </c:pt>
                <c:pt idx="74">
                  <c:v>-5.2196368800000004</c:v>
                </c:pt>
                <c:pt idx="75">
                  <c:v>-5.1975596050000004</c:v>
                </c:pt>
                <c:pt idx="76">
                  <c:v>-5.1728222339999999</c:v>
                </c:pt>
                <c:pt idx="77">
                  <c:v>-5.1531924289999997</c:v>
                </c:pt>
                <c:pt idx="78">
                  <c:v>-5.1344379389999997</c:v>
                </c:pt>
                <c:pt idx="79">
                  <c:v>-5.1126777079999997</c:v>
                </c:pt>
                <c:pt idx="80">
                  <c:v>-5.094373762</c:v>
                </c:pt>
                <c:pt idx="81">
                  <c:v>-4.8843667630000001</c:v>
                </c:pt>
                <c:pt idx="82">
                  <c:v>-4.8608836149999997</c:v>
                </c:pt>
                <c:pt idx="83">
                  <c:v>-4.8398107599999998</c:v>
                </c:pt>
                <c:pt idx="84">
                  <c:v>-4.8128384720000001</c:v>
                </c:pt>
                <c:pt idx="85">
                  <c:v>-4.7787406289999996</c:v>
                </c:pt>
                <c:pt idx="86">
                  <c:v>-4.7524890849999997</c:v>
                </c:pt>
                <c:pt idx="87">
                  <c:v>-4.7244311589999999</c:v>
                </c:pt>
                <c:pt idx="88">
                  <c:v>-4.6889893430000003</c:v>
                </c:pt>
                <c:pt idx="89">
                  <c:v>-4.6575876440000004</c:v>
                </c:pt>
                <c:pt idx="90">
                  <c:v>-4.618491787</c:v>
                </c:pt>
                <c:pt idx="91">
                  <c:v>-1.4596344299999999</c:v>
                </c:pt>
                <c:pt idx="92">
                  <c:v>-1.424652553</c:v>
                </c:pt>
                <c:pt idx="93">
                  <c:v>-1.3823811930000001</c:v>
                </c:pt>
                <c:pt idx="94">
                  <c:v>-1.346746432</c:v>
                </c:pt>
                <c:pt idx="95">
                  <c:v>-1.2976211369999999</c:v>
                </c:pt>
                <c:pt idx="96">
                  <c:v>-1.263646541</c:v>
                </c:pt>
                <c:pt idx="97">
                  <c:v>-0.88182286099999996</c:v>
                </c:pt>
                <c:pt idx="98">
                  <c:v>-0.85198367100000005</c:v>
                </c:pt>
                <c:pt idx="99">
                  <c:v>-0.97440249199999995</c:v>
                </c:pt>
                <c:pt idx="100">
                  <c:v>-1.133382933</c:v>
                </c:pt>
                <c:pt idx="101">
                  <c:v>-1.3029604699999999</c:v>
                </c:pt>
                <c:pt idx="102">
                  <c:v>-1.4938916289999999</c:v>
                </c:pt>
                <c:pt idx="103">
                  <c:v>-1.6870244860000001</c:v>
                </c:pt>
                <c:pt idx="104">
                  <c:v>-1.91612195</c:v>
                </c:pt>
                <c:pt idx="105">
                  <c:v>-2.161998976</c:v>
                </c:pt>
                <c:pt idx="106">
                  <c:v>-2.4013538680000002</c:v>
                </c:pt>
                <c:pt idx="107">
                  <c:v>-2.6766926070000001</c:v>
                </c:pt>
                <c:pt idx="108">
                  <c:v>-2.9406547949999999</c:v>
                </c:pt>
                <c:pt idx="109">
                  <c:v>-3.240554752</c:v>
                </c:pt>
                <c:pt idx="110">
                  <c:v>-3.5511567890000002</c:v>
                </c:pt>
                <c:pt idx="111">
                  <c:v>-3.8447255650000001</c:v>
                </c:pt>
                <c:pt idx="112">
                  <c:v>-4.1745380880000003</c:v>
                </c:pt>
                <c:pt idx="113">
                  <c:v>-5.2216913219999999</c:v>
                </c:pt>
                <c:pt idx="114">
                  <c:v>-5.5661557339999996</c:v>
                </c:pt>
                <c:pt idx="115">
                  <c:v>-6.3329401120000002</c:v>
                </c:pt>
                <c:pt idx="116">
                  <c:v>-6.723199932</c:v>
                </c:pt>
                <c:pt idx="117">
                  <c:v>-7.1221002259999997</c:v>
                </c:pt>
                <c:pt idx="118">
                  <c:v>-7.529752545</c:v>
                </c:pt>
                <c:pt idx="119">
                  <c:v>-7.9784673010000002</c:v>
                </c:pt>
                <c:pt idx="120">
                  <c:v>-8.3954276399999994</c:v>
                </c:pt>
                <c:pt idx="121">
                  <c:v>-8.8216715469999993</c:v>
                </c:pt>
                <c:pt idx="122">
                  <c:v>-9.3258586819999998</c:v>
                </c:pt>
                <c:pt idx="123">
                  <c:v>-9.7710626040000008</c:v>
                </c:pt>
                <c:pt idx="124">
                  <c:v>-10.225733610000001</c:v>
                </c:pt>
                <c:pt idx="125">
                  <c:v>-10.72589365</c:v>
                </c:pt>
                <c:pt idx="126">
                  <c:v>-11.198073600000001</c:v>
                </c:pt>
                <c:pt idx="127">
                  <c:v>-11.677565270000001</c:v>
                </c:pt>
                <c:pt idx="128">
                  <c:v>-13.11488537</c:v>
                </c:pt>
                <c:pt idx="129">
                  <c:v>-13.68228983</c:v>
                </c:pt>
                <c:pt idx="130">
                  <c:v>-14.1743044</c:v>
                </c:pt>
                <c:pt idx="131">
                  <c:v>-14.66445564</c:v>
                </c:pt>
                <c:pt idx="132">
                  <c:v>-15.149275429999999</c:v>
                </c:pt>
                <c:pt idx="133">
                  <c:v>-15.66210175</c:v>
                </c:pt>
                <c:pt idx="134">
                  <c:v>-16.119428630000002</c:v>
                </c:pt>
                <c:pt idx="135">
                  <c:v>-16.55916788</c:v>
                </c:pt>
                <c:pt idx="136">
                  <c:v>-17.010016480000001</c:v>
                </c:pt>
                <c:pt idx="137">
                  <c:v>-17.401224620000001</c:v>
                </c:pt>
                <c:pt idx="138">
                  <c:v>-17.761550759999999</c:v>
                </c:pt>
                <c:pt idx="139">
                  <c:v>-18.086792070000001</c:v>
                </c:pt>
                <c:pt idx="140">
                  <c:v>-18.39608857</c:v>
                </c:pt>
                <c:pt idx="141">
                  <c:v>-18.639878660000001</c:v>
                </c:pt>
                <c:pt idx="142">
                  <c:v>-18.838436439999999</c:v>
                </c:pt>
                <c:pt idx="143">
                  <c:v>-19.002161430000001</c:v>
                </c:pt>
                <c:pt idx="144">
                  <c:v>-19.255131089999999</c:v>
                </c:pt>
                <c:pt idx="145">
                  <c:v>-19.317943150000001</c:v>
                </c:pt>
                <c:pt idx="146">
                  <c:v>-19.323304289999999</c:v>
                </c:pt>
                <c:pt idx="147">
                  <c:v>-19.280534370000002</c:v>
                </c:pt>
                <c:pt idx="148">
                  <c:v>-19.195854879999999</c:v>
                </c:pt>
                <c:pt idx="149">
                  <c:v>-19.064688950000001</c:v>
                </c:pt>
                <c:pt idx="150">
                  <c:v>-18.885733649999999</c:v>
                </c:pt>
                <c:pt idx="151">
                  <c:v>-18.645693090000002</c:v>
                </c:pt>
                <c:pt idx="152">
                  <c:v>-18.432691890000001</c:v>
                </c:pt>
                <c:pt idx="153">
                  <c:v>-18.198471980000001</c:v>
                </c:pt>
                <c:pt idx="154">
                  <c:v>-17.947217770000002</c:v>
                </c:pt>
                <c:pt idx="155">
                  <c:v>-17.682859730000001</c:v>
                </c:pt>
                <c:pt idx="156">
                  <c:v>-17.40900353</c:v>
                </c:pt>
                <c:pt idx="157">
                  <c:v>-17.08806302</c:v>
                </c:pt>
                <c:pt idx="158">
                  <c:v>-16.78375771</c:v>
                </c:pt>
                <c:pt idx="159">
                  <c:v>-16.4781838</c:v>
                </c:pt>
                <c:pt idx="160">
                  <c:v>-15.300441129999999</c:v>
                </c:pt>
                <c:pt idx="161">
                  <c:v>-15.018243780000001</c:v>
                </c:pt>
                <c:pt idx="162">
                  <c:v>-14.739179350000001</c:v>
                </c:pt>
                <c:pt idx="163">
                  <c:v>-14.44370507</c:v>
                </c:pt>
                <c:pt idx="164">
                  <c:v>-14.17232999</c:v>
                </c:pt>
                <c:pt idx="165">
                  <c:v>-13.90479144</c:v>
                </c:pt>
                <c:pt idx="166">
                  <c:v>-13.64071584</c:v>
                </c:pt>
                <c:pt idx="167">
                  <c:v>-13.365437399999999</c:v>
                </c:pt>
                <c:pt idx="168">
                  <c:v>-13.11142147</c:v>
                </c:pt>
                <c:pt idx="169">
                  <c:v>-12.858581729999999</c:v>
                </c:pt>
                <c:pt idx="170">
                  <c:v>-12.60590912</c:v>
                </c:pt>
                <c:pt idx="171">
                  <c:v>-12.33327268</c:v>
                </c:pt>
                <c:pt idx="172">
                  <c:v>-12.0777017</c:v>
                </c:pt>
                <c:pt idx="173">
                  <c:v>-11.779957850000001</c:v>
                </c:pt>
                <c:pt idx="174">
                  <c:v>-11.49716512</c:v>
                </c:pt>
                <c:pt idx="175">
                  <c:v>-11.20879912</c:v>
                </c:pt>
                <c:pt idx="176">
                  <c:v>-10.934846309999999</c:v>
                </c:pt>
                <c:pt idx="177">
                  <c:v>-10.65443769</c:v>
                </c:pt>
                <c:pt idx="178">
                  <c:v>-9.7582398119999993</c:v>
                </c:pt>
                <c:pt idx="179">
                  <c:v>-9.4671221540000001</c:v>
                </c:pt>
                <c:pt idx="180">
                  <c:v>-9.1685273499999997</c:v>
                </c:pt>
                <c:pt idx="181">
                  <c:v>-8.8623984230000001</c:v>
                </c:pt>
                <c:pt idx="182">
                  <c:v>-8.5412894379999997</c:v>
                </c:pt>
                <c:pt idx="183">
                  <c:v>-8.213070686</c:v>
                </c:pt>
                <c:pt idx="184">
                  <c:v>-7.8527231840000002</c:v>
                </c:pt>
                <c:pt idx="185">
                  <c:v>-7.5117767569999998</c:v>
                </c:pt>
                <c:pt idx="186">
                  <c:v>-7.1653293769999999</c:v>
                </c:pt>
                <c:pt idx="187">
                  <c:v>-6.814090201</c:v>
                </c:pt>
                <c:pt idx="188">
                  <c:v>-6.4594742619999996</c:v>
                </c:pt>
                <c:pt idx="189">
                  <c:v>-6.0752153289999997</c:v>
                </c:pt>
                <c:pt idx="190">
                  <c:v>-5.7178764319999997</c:v>
                </c:pt>
                <c:pt idx="191">
                  <c:v>-5.3612976059999999</c:v>
                </c:pt>
                <c:pt idx="192">
                  <c:v>-5.0071356659999999</c:v>
                </c:pt>
                <c:pt idx="193">
                  <c:v>-4.6571249359999998</c:v>
                </c:pt>
                <c:pt idx="194">
                  <c:v>-4.286036223</c:v>
                </c:pt>
                <c:pt idx="195">
                  <c:v>-3.9499137640000002</c:v>
                </c:pt>
                <c:pt idx="196">
                  <c:v>-3.6009222420000002</c:v>
                </c:pt>
                <c:pt idx="197">
                  <c:v>-2.662687086</c:v>
                </c:pt>
                <c:pt idx="198">
                  <c:v>-2.2733196179999999</c:v>
                </c:pt>
                <c:pt idx="199">
                  <c:v>-2.0419827009999998</c:v>
                </c:pt>
                <c:pt idx="200">
                  <c:v>-1.7567100870000001</c:v>
                </c:pt>
                <c:pt idx="201">
                  <c:v>-1.4888000269999999</c:v>
                </c:pt>
                <c:pt idx="202">
                  <c:v>-1.199870971</c:v>
                </c:pt>
                <c:pt idx="203">
                  <c:v>-0.95073475399999996</c:v>
                </c:pt>
                <c:pt idx="204">
                  <c:v>-0.73907869699999995</c:v>
                </c:pt>
                <c:pt idx="205">
                  <c:v>-0.35822053500000001</c:v>
                </c:pt>
                <c:pt idx="206">
                  <c:v>-0.15359610200000001</c:v>
                </c:pt>
                <c:pt idx="207">
                  <c:v>3.0052300000000001E-2</c:v>
                </c:pt>
                <c:pt idx="208">
                  <c:v>0.19310263999999999</c:v>
                </c:pt>
                <c:pt idx="209">
                  <c:v>0.32516821499999998</c:v>
                </c:pt>
                <c:pt idx="210">
                  <c:v>0.44713166999999998</c:v>
                </c:pt>
                <c:pt idx="211">
                  <c:v>0.54868457500000001</c:v>
                </c:pt>
                <c:pt idx="212">
                  <c:v>0.62936420500000001</c:v>
                </c:pt>
                <c:pt idx="213">
                  <c:v>0.68838778</c:v>
                </c:pt>
                <c:pt idx="214">
                  <c:v>0.72465594600000005</c:v>
                </c:pt>
                <c:pt idx="215">
                  <c:v>0.794915598</c:v>
                </c:pt>
                <c:pt idx="216">
                  <c:v>0.79533932900000004</c:v>
                </c:pt>
                <c:pt idx="217">
                  <c:v>0.79417603199999998</c:v>
                </c:pt>
                <c:pt idx="218">
                  <c:v>0.76258269999999995</c:v>
                </c:pt>
                <c:pt idx="219">
                  <c:v>0.69898925099999998</c:v>
                </c:pt>
                <c:pt idx="220">
                  <c:v>0.58424281099999997</c:v>
                </c:pt>
                <c:pt idx="221">
                  <c:v>0.42698692300000002</c:v>
                </c:pt>
                <c:pt idx="222">
                  <c:v>0.232978509</c:v>
                </c:pt>
                <c:pt idx="223">
                  <c:v>7.3875399999999999E-4</c:v>
                </c:pt>
                <c:pt idx="224">
                  <c:v>-0.270812516</c:v>
                </c:pt>
                <c:pt idx="225">
                  <c:v>-0.58227050000000002</c:v>
                </c:pt>
                <c:pt idx="226">
                  <c:v>-0.92233791499999995</c:v>
                </c:pt>
                <c:pt idx="227">
                  <c:v>-1.302254491</c:v>
                </c:pt>
                <c:pt idx="228">
                  <c:v>-2.030069267</c:v>
                </c:pt>
                <c:pt idx="229">
                  <c:v>-2.5777425850000002</c:v>
                </c:pt>
                <c:pt idx="230">
                  <c:v>-3.1156341350000001</c:v>
                </c:pt>
                <c:pt idx="231">
                  <c:v>-4.034666831</c:v>
                </c:pt>
                <c:pt idx="232">
                  <c:v>-4.6695887039999997</c:v>
                </c:pt>
                <c:pt idx="233">
                  <c:v>-6.3238349549999997</c:v>
                </c:pt>
                <c:pt idx="234">
                  <c:v>-6.9945656139999999</c:v>
                </c:pt>
                <c:pt idx="235">
                  <c:v>-7.6360687589999996</c:v>
                </c:pt>
                <c:pt idx="236">
                  <c:v>-8.3215580819999992</c:v>
                </c:pt>
                <c:pt idx="237">
                  <c:v>-8.9636512150000005</c:v>
                </c:pt>
                <c:pt idx="238">
                  <c:v>-9.7142443099999998</c:v>
                </c:pt>
                <c:pt idx="239">
                  <c:v>-10.221482930000001</c:v>
                </c:pt>
                <c:pt idx="240">
                  <c:v>-10.8191439</c:v>
                </c:pt>
                <c:pt idx="241">
                  <c:v>-11.419923860000001</c:v>
                </c:pt>
                <c:pt idx="242">
                  <c:v>-11.97965269</c:v>
                </c:pt>
                <c:pt idx="243">
                  <c:v>-12.46171975</c:v>
                </c:pt>
                <c:pt idx="244">
                  <c:v>-12.919359589999999</c:v>
                </c:pt>
                <c:pt idx="245">
                  <c:v>-13.34050283</c:v>
                </c:pt>
                <c:pt idx="246">
                  <c:v>-13.66912228</c:v>
                </c:pt>
                <c:pt idx="247">
                  <c:v>-13.918497629999999</c:v>
                </c:pt>
                <c:pt idx="248">
                  <c:v>-14.11375037</c:v>
                </c:pt>
                <c:pt idx="249">
                  <c:v>-14.22880868</c:v>
                </c:pt>
                <c:pt idx="250">
                  <c:v>-14.281168920000001</c:v>
                </c:pt>
                <c:pt idx="251">
                  <c:v>-14.24177633</c:v>
                </c:pt>
                <c:pt idx="252">
                  <c:v>-14.16624498</c:v>
                </c:pt>
                <c:pt idx="253">
                  <c:v>-14.02455232</c:v>
                </c:pt>
                <c:pt idx="254">
                  <c:v>-13.83792738</c:v>
                </c:pt>
                <c:pt idx="255">
                  <c:v>-13.58812973</c:v>
                </c:pt>
                <c:pt idx="256">
                  <c:v>-13.310092320000001</c:v>
                </c:pt>
                <c:pt idx="257">
                  <c:v>-12.974628239999999</c:v>
                </c:pt>
                <c:pt idx="258">
                  <c:v>-12.60509089</c:v>
                </c:pt>
                <c:pt idx="259">
                  <c:v>-12.23065216</c:v>
                </c:pt>
                <c:pt idx="260">
                  <c:v>-11.734671820000001</c:v>
                </c:pt>
                <c:pt idx="261">
                  <c:v>-11.32141801</c:v>
                </c:pt>
                <c:pt idx="262">
                  <c:v>-10.868141270000001</c:v>
                </c:pt>
                <c:pt idx="263">
                  <c:v>-10.432134749999999</c:v>
                </c:pt>
                <c:pt idx="264">
                  <c:v>-9.9614798390000008</c:v>
                </c:pt>
                <c:pt idx="265">
                  <c:v>-9.5143299880000001</c:v>
                </c:pt>
                <c:pt idx="266">
                  <c:v>-9.0359532589999993</c:v>
                </c:pt>
                <c:pt idx="267">
                  <c:v>-8.5556840370000007</c:v>
                </c:pt>
                <c:pt idx="268">
                  <c:v>-8.1026114309999997</c:v>
                </c:pt>
                <c:pt idx="269">
                  <c:v>-7.6192986100000004</c:v>
                </c:pt>
                <c:pt idx="270">
                  <c:v>-6.4104695899999999</c:v>
                </c:pt>
                <c:pt idx="271">
                  <c:v>-5.9206208050000004</c:v>
                </c:pt>
                <c:pt idx="272">
                  <c:v>-5.4256833819999999</c:v>
                </c:pt>
                <c:pt idx="273">
                  <c:v>-4.9536956879999998</c:v>
                </c:pt>
                <c:pt idx="274">
                  <c:v>-4.4429052760000003</c:v>
                </c:pt>
                <c:pt idx="275">
                  <c:v>-3.9209469609999998</c:v>
                </c:pt>
                <c:pt idx="276">
                  <c:v>-3.3855205430000002</c:v>
                </c:pt>
                <c:pt idx="277">
                  <c:v>-2.8670930280000002</c:v>
                </c:pt>
                <c:pt idx="278">
                  <c:v>-2.2977872700000002</c:v>
                </c:pt>
                <c:pt idx="279">
                  <c:v>-1.673019614</c:v>
                </c:pt>
                <c:pt idx="280">
                  <c:v>-0.95151763599999994</c:v>
                </c:pt>
                <c:pt idx="281">
                  <c:v>-0.39045745100000001</c:v>
                </c:pt>
                <c:pt idx="282">
                  <c:v>0.232506296</c:v>
                </c:pt>
                <c:pt idx="283">
                  <c:v>0.92166227899999997</c:v>
                </c:pt>
                <c:pt idx="284">
                  <c:v>1.638505375</c:v>
                </c:pt>
                <c:pt idx="285">
                  <c:v>2.3266474439999998</c:v>
                </c:pt>
                <c:pt idx="286">
                  <c:v>4.235625926</c:v>
                </c:pt>
                <c:pt idx="287">
                  <c:v>5.028783292</c:v>
                </c:pt>
                <c:pt idx="288">
                  <c:v>5.8472205580000001</c:v>
                </c:pt>
                <c:pt idx="289">
                  <c:v>6.7893030369999998</c:v>
                </c:pt>
                <c:pt idx="290">
                  <c:v>7.5998448459999999</c:v>
                </c:pt>
                <c:pt idx="291">
                  <c:v>8.4619285180000006</c:v>
                </c:pt>
                <c:pt idx="292">
                  <c:v>9.3356968649999992</c:v>
                </c:pt>
                <c:pt idx="293">
                  <c:v>10.16231539</c:v>
                </c:pt>
                <c:pt idx="294">
                  <c:v>11.041738820000001</c:v>
                </c:pt>
                <c:pt idx="295">
                  <c:v>11.91335623</c:v>
                </c:pt>
                <c:pt idx="296">
                  <c:v>12.71691495</c:v>
                </c:pt>
                <c:pt idx="297">
                  <c:v>13.5461244</c:v>
                </c:pt>
                <c:pt idx="298">
                  <c:v>14.33865188</c:v>
                </c:pt>
                <c:pt idx="299">
                  <c:v>15.03788211</c:v>
                </c:pt>
                <c:pt idx="300">
                  <c:v>15.721549380000001</c:v>
                </c:pt>
                <c:pt idx="301">
                  <c:v>16.33187526</c:v>
                </c:pt>
                <c:pt idx="302">
                  <c:v>17.65747129</c:v>
                </c:pt>
                <c:pt idx="303">
                  <c:v>18.05316461</c:v>
                </c:pt>
                <c:pt idx="304">
                  <c:v>18.381949670000001</c:v>
                </c:pt>
                <c:pt idx="305">
                  <c:v>18.564508719999999</c:v>
                </c:pt>
                <c:pt idx="306">
                  <c:v>18.61914977</c:v>
                </c:pt>
                <c:pt idx="307">
                  <c:v>18.523769550000001</c:v>
                </c:pt>
                <c:pt idx="308">
                  <c:v>18.269979889999998</c:v>
                </c:pt>
                <c:pt idx="309">
                  <c:v>17.85675573</c:v>
                </c:pt>
                <c:pt idx="310">
                  <c:v>17.313880489999999</c:v>
                </c:pt>
                <c:pt idx="311">
                  <c:v>16.447747</c:v>
                </c:pt>
                <c:pt idx="312">
                  <c:v>15.546919539999999</c:v>
                </c:pt>
                <c:pt idx="313">
                  <c:v>14.48986225</c:v>
                </c:pt>
                <c:pt idx="314">
                  <c:v>13.354163079999999</c:v>
                </c:pt>
                <c:pt idx="315">
                  <c:v>12.01029374</c:v>
                </c:pt>
                <c:pt idx="316">
                  <c:v>10.454774430000001</c:v>
                </c:pt>
                <c:pt idx="317">
                  <c:v>8.9777670070000006</c:v>
                </c:pt>
                <c:pt idx="318">
                  <c:v>4.6676929630000004</c:v>
                </c:pt>
                <c:pt idx="319">
                  <c:v>3.0225712910000002</c:v>
                </c:pt>
                <c:pt idx="320">
                  <c:v>1.2179227939999999</c:v>
                </c:pt>
                <c:pt idx="321">
                  <c:v>-0.62315773200000002</c:v>
                </c:pt>
                <c:pt idx="322">
                  <c:v>-3.6749442879999998</c:v>
                </c:pt>
                <c:pt idx="323">
                  <c:v>-5.4352679970000004</c:v>
                </c:pt>
                <c:pt idx="324">
                  <c:v>-7.1694966400000002</c:v>
                </c:pt>
                <c:pt idx="325">
                  <c:v>-8.9647733949999999</c:v>
                </c:pt>
                <c:pt idx="326">
                  <c:v>-10.69395557</c:v>
                </c:pt>
                <c:pt idx="327">
                  <c:v>-12.24171112</c:v>
                </c:pt>
                <c:pt idx="328">
                  <c:v>-13.787605989999999</c:v>
                </c:pt>
                <c:pt idx="329">
                  <c:v>-15.219297640000001</c:v>
                </c:pt>
                <c:pt idx="330">
                  <c:v>-16.467230140000002</c:v>
                </c:pt>
                <c:pt idx="331">
                  <c:v>-17.728415829999999</c:v>
                </c:pt>
                <c:pt idx="332">
                  <c:v>-18.774488529999999</c:v>
                </c:pt>
                <c:pt idx="333">
                  <c:v>-19.725860369999999</c:v>
                </c:pt>
                <c:pt idx="334">
                  <c:v>-21.60225634</c:v>
                </c:pt>
                <c:pt idx="335">
                  <c:v>-22.163950119999999</c:v>
                </c:pt>
                <c:pt idx="336">
                  <c:v>-22.614861959999999</c:v>
                </c:pt>
                <c:pt idx="337">
                  <c:v>-22.903775840000002</c:v>
                </c:pt>
                <c:pt idx="338">
                  <c:v>-23.077344010000001</c:v>
                </c:pt>
                <c:pt idx="339">
                  <c:v>-23.124541270000002</c:v>
                </c:pt>
                <c:pt idx="340">
                  <c:v>-23.057724440000001</c:v>
                </c:pt>
                <c:pt idx="341">
                  <c:v>-22.882794730000001</c:v>
                </c:pt>
                <c:pt idx="342">
                  <c:v>-22.627882230000001</c:v>
                </c:pt>
                <c:pt idx="343">
                  <c:v>-22.25644351</c:v>
                </c:pt>
                <c:pt idx="344">
                  <c:v>-21.85536892</c:v>
                </c:pt>
                <c:pt idx="345">
                  <c:v>-21.127236750000002</c:v>
                </c:pt>
                <c:pt idx="346">
                  <c:v>-20.602658909999999</c:v>
                </c:pt>
                <c:pt idx="347">
                  <c:v>-20.036664250000001</c:v>
                </c:pt>
                <c:pt idx="348">
                  <c:v>-19.472186749999999</c:v>
                </c:pt>
                <c:pt idx="349">
                  <c:v>-17.994005999999999</c:v>
                </c:pt>
                <c:pt idx="350">
                  <c:v>-17.361119639999998</c:v>
                </c:pt>
                <c:pt idx="351">
                  <c:v>-16.71563501</c:v>
                </c:pt>
                <c:pt idx="352">
                  <c:v>-16.06206018</c:v>
                </c:pt>
                <c:pt idx="353">
                  <c:v>-15.441869499999999</c:v>
                </c:pt>
                <c:pt idx="354">
                  <c:v>-14.78157704</c:v>
                </c:pt>
                <c:pt idx="355">
                  <c:v>-14.120479019999999</c:v>
                </c:pt>
                <c:pt idx="356">
                  <c:v>-13.49693012</c:v>
                </c:pt>
                <c:pt idx="357">
                  <c:v>-12.833579350000001</c:v>
                </c:pt>
                <c:pt idx="358">
                  <c:v>-12.12877889</c:v>
                </c:pt>
                <c:pt idx="359">
                  <c:v>-11.457997260000001</c:v>
                </c:pt>
                <c:pt idx="360">
                  <c:v>-10.78022511</c:v>
                </c:pt>
                <c:pt idx="361">
                  <c:v>-10.092887340000001</c:v>
                </c:pt>
                <c:pt idx="362">
                  <c:v>-9.4341257820000006</c:v>
                </c:pt>
                <c:pt idx="363">
                  <c:v>-7.8419805079999998</c:v>
                </c:pt>
                <c:pt idx="364">
                  <c:v>-7.1974254020000004</c:v>
                </c:pt>
                <c:pt idx="365">
                  <c:v>-5.7851374470000003</c:v>
                </c:pt>
                <c:pt idx="366">
                  <c:v>-5.01472666</c:v>
                </c:pt>
                <c:pt idx="367">
                  <c:v>-4.2217152059999998</c:v>
                </c:pt>
                <c:pt idx="368">
                  <c:v>-3.4540742550000001</c:v>
                </c:pt>
                <c:pt idx="369">
                  <c:v>-2.6155718999999999</c:v>
                </c:pt>
                <c:pt idx="370">
                  <c:v>-1.7560552920000001</c:v>
                </c:pt>
                <c:pt idx="371">
                  <c:v>-0.82577068200000003</c:v>
                </c:pt>
                <c:pt idx="372">
                  <c:v>7.9209063999999996E-2</c:v>
                </c:pt>
                <c:pt idx="373">
                  <c:v>0.99451675100000003</c:v>
                </c:pt>
                <c:pt idx="374">
                  <c:v>1.9143391759999999</c:v>
                </c:pt>
                <c:pt idx="375">
                  <c:v>2.8316988310000002</c:v>
                </c:pt>
                <c:pt idx="376">
                  <c:v>3.738442525</c:v>
                </c:pt>
                <c:pt idx="377">
                  <c:v>4.6252504419999996</c:v>
                </c:pt>
                <c:pt idx="378">
                  <c:v>5.4308377869999998</c:v>
                </c:pt>
                <c:pt idx="379">
                  <c:v>6.2454679459999998</c:v>
                </c:pt>
                <c:pt idx="380">
                  <c:v>7.00581283</c:v>
                </c:pt>
                <c:pt idx="381">
                  <c:v>9.5211610259999997</c:v>
                </c:pt>
                <c:pt idx="382">
                  <c:v>10.097607930000001</c:v>
                </c:pt>
                <c:pt idx="383">
                  <c:v>10.615720400000001</c:v>
                </c:pt>
                <c:pt idx="384">
                  <c:v>11.024461860000001</c:v>
                </c:pt>
                <c:pt idx="385">
                  <c:v>11.327519949999999</c:v>
                </c:pt>
                <c:pt idx="386">
                  <c:v>11.485897250000001</c:v>
                </c:pt>
                <c:pt idx="387">
                  <c:v>11.48583577</c:v>
                </c:pt>
                <c:pt idx="388">
                  <c:v>11.326504180000001</c:v>
                </c:pt>
                <c:pt idx="389">
                  <c:v>10.99970952</c:v>
                </c:pt>
                <c:pt idx="390">
                  <c:v>10.5000961</c:v>
                </c:pt>
                <c:pt idx="391">
                  <c:v>9.864517438</c:v>
                </c:pt>
                <c:pt idx="392">
                  <c:v>9.0164677080000004</c:v>
                </c:pt>
                <c:pt idx="393">
                  <c:v>7.9985330340000003</c:v>
                </c:pt>
                <c:pt idx="394">
                  <c:v>6.8864985670000003</c:v>
                </c:pt>
                <c:pt idx="395">
                  <c:v>5.5524900840000004</c:v>
                </c:pt>
                <c:pt idx="396">
                  <c:v>4.0775771650000001</c:v>
                </c:pt>
                <c:pt idx="397">
                  <c:v>2.484790678</c:v>
                </c:pt>
                <c:pt idx="398">
                  <c:v>0.68218772500000002</c:v>
                </c:pt>
                <c:pt idx="399">
                  <c:v>-1.111081867</c:v>
                </c:pt>
                <c:pt idx="400">
                  <c:v>-7.0402135790000004</c:v>
                </c:pt>
                <c:pt idx="401">
                  <c:v>-8.9531156139999997</c:v>
                </c:pt>
                <c:pt idx="402">
                  <c:v>-11.00044757</c:v>
                </c:pt>
                <c:pt idx="403">
                  <c:v>-12.81711353</c:v>
                </c:pt>
                <c:pt idx="404">
                  <c:v>-14.759727760000001</c:v>
                </c:pt>
                <c:pt idx="405">
                  <c:v>-16.546456620000001</c:v>
                </c:pt>
                <c:pt idx="406">
                  <c:v>-18.164886339999999</c:v>
                </c:pt>
                <c:pt idx="407">
                  <c:v>-19.918723</c:v>
                </c:pt>
                <c:pt idx="408">
                  <c:v>-21.472980270000001</c:v>
                </c:pt>
                <c:pt idx="409">
                  <c:v>-23.010200609999998</c:v>
                </c:pt>
                <c:pt idx="410">
                  <c:v>-24.444117439999999</c:v>
                </c:pt>
                <c:pt idx="411">
                  <c:v>-25.815465159999999</c:v>
                </c:pt>
                <c:pt idx="412">
                  <c:v>-26.96195097</c:v>
                </c:pt>
                <c:pt idx="413">
                  <c:v>-27.898810659999999</c:v>
                </c:pt>
                <c:pt idx="414">
                  <c:v>-28.74466666</c:v>
                </c:pt>
                <c:pt idx="415">
                  <c:v>-29.438614510000001</c:v>
                </c:pt>
                <c:pt idx="416">
                  <c:v>-29.983056149999999</c:v>
                </c:pt>
                <c:pt idx="417">
                  <c:v>-30.35703693</c:v>
                </c:pt>
                <c:pt idx="418">
                  <c:v>-31.057424040000001</c:v>
                </c:pt>
                <c:pt idx="419">
                  <c:v>-31.17953928</c:v>
                </c:pt>
                <c:pt idx="420">
                  <c:v>-31.191520749999999</c:v>
                </c:pt>
                <c:pt idx="421">
                  <c:v>-31.097610549999999</c:v>
                </c:pt>
                <c:pt idx="422">
                  <c:v>-30.902019660000001</c:v>
                </c:pt>
                <c:pt idx="423">
                  <c:v>-30.634199150000001</c:v>
                </c:pt>
                <c:pt idx="424">
                  <c:v>-30.126497329999999</c:v>
                </c:pt>
                <c:pt idx="425">
                  <c:v>-29.70578411</c:v>
                </c:pt>
                <c:pt idx="426">
                  <c:v>-29.241356249999999</c:v>
                </c:pt>
                <c:pt idx="427">
                  <c:v>-28.734117380000001</c:v>
                </c:pt>
                <c:pt idx="428">
                  <c:v>-28.223708380000001</c:v>
                </c:pt>
                <c:pt idx="429">
                  <c:v>-27.626580000000001</c:v>
                </c:pt>
                <c:pt idx="430">
                  <c:v>-27.07631799</c:v>
                </c:pt>
                <c:pt idx="431">
                  <c:v>-26.481331010000002</c:v>
                </c:pt>
                <c:pt idx="432">
                  <c:v>-25.87912687</c:v>
                </c:pt>
                <c:pt idx="433">
                  <c:v>-25.307575270000001</c:v>
                </c:pt>
                <c:pt idx="434">
                  <c:v>-24.712865310000002</c:v>
                </c:pt>
                <c:pt idx="435">
                  <c:v>-23.36815859</c:v>
                </c:pt>
                <c:pt idx="436">
                  <c:v>-21.966167760000001</c:v>
                </c:pt>
                <c:pt idx="437">
                  <c:v>-21.380425299999999</c:v>
                </c:pt>
                <c:pt idx="438">
                  <c:v>-20.830681259999999</c:v>
                </c:pt>
                <c:pt idx="439">
                  <c:v>-20.248731190000001</c:v>
                </c:pt>
                <c:pt idx="440">
                  <c:v>-19.66668524</c:v>
                </c:pt>
                <c:pt idx="441">
                  <c:v>-19.116374189999998</c:v>
                </c:pt>
                <c:pt idx="442">
                  <c:v>-18.528214569999999</c:v>
                </c:pt>
                <c:pt idx="443">
                  <c:v>-17.937552920000002</c:v>
                </c:pt>
                <c:pt idx="444">
                  <c:v>-17.302805249999999</c:v>
                </c:pt>
                <c:pt idx="445">
                  <c:v>-16.726804479999998</c:v>
                </c:pt>
                <c:pt idx="446">
                  <c:v>-16.10051962</c:v>
                </c:pt>
                <c:pt idx="447">
                  <c:v>-15.49446021</c:v>
                </c:pt>
                <c:pt idx="448">
                  <c:v>-14.83079854</c:v>
                </c:pt>
                <c:pt idx="449">
                  <c:v>-14.14457575</c:v>
                </c:pt>
                <c:pt idx="450">
                  <c:v>-13.39162114</c:v>
                </c:pt>
                <c:pt idx="451">
                  <c:v>-12.696574650000001</c:v>
                </c:pt>
                <c:pt idx="452">
                  <c:v>-10.85137572</c:v>
                </c:pt>
                <c:pt idx="453">
                  <c:v>-10.05993745</c:v>
                </c:pt>
                <c:pt idx="454">
                  <c:v>-9.238332218</c:v>
                </c:pt>
                <c:pt idx="455">
                  <c:v>-8.3863519790000005</c:v>
                </c:pt>
                <c:pt idx="456">
                  <c:v>-7.5583193680000003</c:v>
                </c:pt>
                <c:pt idx="457">
                  <c:v>-6.6520409039999997</c:v>
                </c:pt>
                <c:pt idx="458">
                  <c:v>-5.2276958870000003</c:v>
                </c:pt>
                <c:pt idx="459">
                  <c:v>-4.2773527040000001</c:v>
                </c:pt>
                <c:pt idx="460">
                  <c:v>-3.1954775120000001</c:v>
                </c:pt>
                <c:pt idx="461">
                  <c:v>-2.2747677569999998</c:v>
                </c:pt>
                <c:pt idx="462">
                  <c:v>-1.290396944</c:v>
                </c:pt>
                <c:pt idx="463">
                  <c:v>-0.30789707300000002</c:v>
                </c:pt>
                <c:pt idx="464">
                  <c:v>0.83806508599999996</c:v>
                </c:pt>
                <c:pt idx="465">
                  <c:v>1.733516721</c:v>
                </c:pt>
                <c:pt idx="466">
                  <c:v>2.6557665469999998</c:v>
                </c:pt>
                <c:pt idx="467">
                  <c:v>5.2766898790000001</c:v>
                </c:pt>
                <c:pt idx="468">
                  <c:v>6.3016712269999999</c:v>
                </c:pt>
                <c:pt idx="469">
                  <c:v>7.0293739129999997</c:v>
                </c:pt>
                <c:pt idx="470">
                  <c:v>7.7239510259999999</c:v>
                </c:pt>
                <c:pt idx="471">
                  <c:v>8.3154632040000003</c:v>
                </c:pt>
                <c:pt idx="472">
                  <c:v>8.8110210250000005</c:v>
                </c:pt>
                <c:pt idx="473">
                  <c:v>9.1883806650000004</c:v>
                </c:pt>
                <c:pt idx="474">
                  <c:v>9.4355207560000007</c:v>
                </c:pt>
                <c:pt idx="475">
                  <c:v>9.5349197110000006</c:v>
                </c:pt>
                <c:pt idx="476">
                  <c:v>9.4868110370000007</c:v>
                </c:pt>
                <c:pt idx="477">
                  <c:v>9.2861995690000008</c:v>
                </c:pt>
                <c:pt idx="478">
                  <c:v>8.9455051060000006</c:v>
                </c:pt>
                <c:pt idx="479">
                  <c:v>8.4217492150000002</c:v>
                </c:pt>
                <c:pt idx="480">
                  <c:v>7.7371364189999996</c:v>
                </c:pt>
                <c:pt idx="481">
                  <c:v>6.9459683329999997</c:v>
                </c:pt>
                <c:pt idx="482">
                  <c:v>5.9582756610000001</c:v>
                </c:pt>
                <c:pt idx="483">
                  <c:v>3.2057772820000001</c:v>
                </c:pt>
                <c:pt idx="484">
                  <c:v>1.9825296969999999</c:v>
                </c:pt>
                <c:pt idx="485">
                  <c:v>0.65439256700000004</c:v>
                </c:pt>
                <c:pt idx="486">
                  <c:v>-0.84527934299999996</c:v>
                </c:pt>
                <c:pt idx="487">
                  <c:v>-2.505007591</c:v>
                </c:pt>
                <c:pt idx="488">
                  <c:v>-4.0361557460000004</c:v>
                </c:pt>
                <c:pt idx="489">
                  <c:v>-5.5363230989999996</c:v>
                </c:pt>
                <c:pt idx="490">
                  <c:v>-7.1413128050000001</c:v>
                </c:pt>
                <c:pt idx="491">
                  <c:v>-8.736043467</c:v>
                </c:pt>
                <c:pt idx="492">
                  <c:v>-10.20872885</c:v>
                </c:pt>
                <c:pt idx="493">
                  <c:v>-11.730603179999999</c:v>
                </c:pt>
                <c:pt idx="494">
                  <c:v>-13.20047971</c:v>
                </c:pt>
                <c:pt idx="495">
                  <c:v>-14.50970409</c:v>
                </c:pt>
                <c:pt idx="496">
                  <c:v>-15.81302574</c:v>
                </c:pt>
                <c:pt idx="497">
                  <c:v>-17.095058590000001</c:v>
                </c:pt>
                <c:pt idx="498">
                  <c:v>-18.125824990000002</c:v>
                </c:pt>
                <c:pt idx="499">
                  <c:v>-20.523400580000001</c:v>
                </c:pt>
                <c:pt idx="500">
                  <c:v>-21.356929579999999</c:v>
                </c:pt>
                <c:pt idx="501">
                  <c:v>-22.02204695</c:v>
                </c:pt>
                <c:pt idx="502">
                  <c:v>-22.534441659999999</c:v>
                </c:pt>
                <c:pt idx="503">
                  <c:v>-22.966760860000001</c:v>
                </c:pt>
                <c:pt idx="504">
                  <c:v>-23.29666323</c:v>
                </c:pt>
                <c:pt idx="505">
                  <c:v>-23.568616899999999</c:v>
                </c:pt>
                <c:pt idx="506">
                  <c:v>-23.689308440000001</c:v>
                </c:pt>
                <c:pt idx="507">
                  <c:v>-23.748694740000001</c:v>
                </c:pt>
                <c:pt idx="508">
                  <c:v>-23.73481739</c:v>
                </c:pt>
                <c:pt idx="509">
                  <c:v>-23.66146827</c:v>
                </c:pt>
                <c:pt idx="510">
                  <c:v>-23.536642059999998</c:v>
                </c:pt>
                <c:pt idx="511">
                  <c:v>-23.37152588</c:v>
                </c:pt>
                <c:pt idx="512">
                  <c:v>-23.17039492</c:v>
                </c:pt>
                <c:pt idx="513">
                  <c:v>-22.953235710000001</c:v>
                </c:pt>
                <c:pt idx="514">
                  <c:v>-22.719614750000002</c:v>
                </c:pt>
                <c:pt idx="515">
                  <c:v>-22.020561229999998</c:v>
                </c:pt>
                <c:pt idx="516">
                  <c:v>-21.773868220000001</c:v>
                </c:pt>
                <c:pt idx="517">
                  <c:v>-21.538224100000001</c:v>
                </c:pt>
                <c:pt idx="518">
                  <c:v>-21.291922110000002</c:v>
                </c:pt>
                <c:pt idx="519">
                  <c:v>-21.04930117</c:v>
                </c:pt>
                <c:pt idx="520">
                  <c:v>-20.812410280000002</c:v>
                </c:pt>
                <c:pt idx="521">
                  <c:v>-20.59474067</c:v>
                </c:pt>
                <c:pt idx="522">
                  <c:v>-20.374231439999999</c:v>
                </c:pt>
                <c:pt idx="523">
                  <c:v>-20.176982800000001</c:v>
                </c:pt>
                <c:pt idx="524">
                  <c:v>-19.999743859999999</c:v>
                </c:pt>
                <c:pt idx="525">
                  <c:v>-19.822809169999999</c:v>
                </c:pt>
                <c:pt idx="526">
                  <c:v>-19.630067</c:v>
                </c:pt>
                <c:pt idx="527">
                  <c:v>-19.472860879999999</c:v>
                </c:pt>
                <c:pt idx="528">
                  <c:v>-19.30196553</c:v>
                </c:pt>
                <c:pt idx="529">
                  <c:v>-19.175402600000002</c:v>
                </c:pt>
                <c:pt idx="530">
                  <c:v>-19.047874820000001</c:v>
                </c:pt>
                <c:pt idx="531">
                  <c:v>-18.762746180000001</c:v>
                </c:pt>
                <c:pt idx="532">
                  <c:v>-18.639150010000002</c:v>
                </c:pt>
                <c:pt idx="533">
                  <c:v>-18.51841138</c:v>
                </c:pt>
                <c:pt idx="534">
                  <c:v>-18.415001239999999</c:v>
                </c:pt>
                <c:pt idx="535">
                  <c:v>-18.30615577</c:v>
                </c:pt>
                <c:pt idx="536">
                  <c:v>-18.196400730000001</c:v>
                </c:pt>
                <c:pt idx="537">
                  <c:v>-18.084669510000001</c:v>
                </c:pt>
                <c:pt idx="538">
                  <c:v>-17.970042849999999</c:v>
                </c:pt>
                <c:pt idx="539">
                  <c:v>-17.851768929999999</c:v>
                </c:pt>
                <c:pt idx="540">
                  <c:v>-17.729268300000001</c:v>
                </c:pt>
                <c:pt idx="541">
                  <c:v>-17.608874279999998</c:v>
                </c:pt>
                <c:pt idx="542">
                  <c:v>-17.476852319999999</c:v>
                </c:pt>
                <c:pt idx="543">
                  <c:v>-17.339852759999999</c:v>
                </c:pt>
                <c:pt idx="544">
                  <c:v>-17.205533259999999</c:v>
                </c:pt>
                <c:pt idx="545">
                  <c:v>-17.05874596</c:v>
                </c:pt>
                <c:pt idx="546">
                  <c:v>-16.88259145</c:v>
                </c:pt>
                <c:pt idx="547">
                  <c:v>-16.52253314</c:v>
                </c:pt>
                <c:pt idx="548">
                  <c:v>-16.363171749999999</c:v>
                </c:pt>
                <c:pt idx="549">
                  <c:v>-16.199275109999999</c:v>
                </c:pt>
                <c:pt idx="550">
                  <c:v>-16.030861439999999</c:v>
                </c:pt>
                <c:pt idx="551">
                  <c:v>-15.867619149999999</c:v>
                </c:pt>
                <c:pt idx="552">
                  <c:v>-15.68999962</c:v>
                </c:pt>
                <c:pt idx="553">
                  <c:v>-15.48691663</c:v>
                </c:pt>
                <c:pt idx="554">
                  <c:v>-15.310082489999999</c:v>
                </c:pt>
                <c:pt idx="555">
                  <c:v>-15.117118270000001</c:v>
                </c:pt>
                <c:pt idx="556">
                  <c:v>-14.929564920000001</c:v>
                </c:pt>
                <c:pt idx="557">
                  <c:v>-14.719148840000001</c:v>
                </c:pt>
                <c:pt idx="558">
                  <c:v>-14.501464479999999</c:v>
                </c:pt>
                <c:pt idx="559">
                  <c:v>-14.28842405</c:v>
                </c:pt>
                <c:pt idx="560">
                  <c:v>-14.053679430000001</c:v>
                </c:pt>
                <c:pt idx="561">
                  <c:v>-13.822858289999999</c:v>
                </c:pt>
                <c:pt idx="562">
                  <c:v>-13.56715078</c:v>
                </c:pt>
                <c:pt idx="563">
                  <c:v>-12.64247439</c:v>
                </c:pt>
                <c:pt idx="564">
                  <c:v>-12.29858563</c:v>
                </c:pt>
                <c:pt idx="565">
                  <c:v>-12.004785529999999</c:v>
                </c:pt>
                <c:pt idx="566">
                  <c:v>-11.69525601</c:v>
                </c:pt>
                <c:pt idx="567">
                  <c:v>-11.36870948</c:v>
                </c:pt>
                <c:pt idx="568">
                  <c:v>-11.04394677</c:v>
                </c:pt>
                <c:pt idx="569">
                  <c:v>-10.679449160000001</c:v>
                </c:pt>
                <c:pt idx="570">
                  <c:v>-10.113394230000001</c:v>
                </c:pt>
                <c:pt idx="571">
                  <c:v>-9.7297657149999992</c:v>
                </c:pt>
                <c:pt idx="572">
                  <c:v>-9.2987493360000002</c:v>
                </c:pt>
                <c:pt idx="573">
                  <c:v>-8.8701340519999992</c:v>
                </c:pt>
                <c:pt idx="574">
                  <c:v>-8.3892419979999993</c:v>
                </c:pt>
                <c:pt idx="575">
                  <c:v>-7.897506227</c:v>
                </c:pt>
                <c:pt idx="576">
                  <c:v>-7.3491950270000004</c:v>
                </c:pt>
                <c:pt idx="577">
                  <c:v>-6.8077098319999996</c:v>
                </c:pt>
                <c:pt idx="578">
                  <c:v>-6.2067721699999998</c:v>
                </c:pt>
                <c:pt idx="579">
                  <c:v>-4.9163526749999997</c:v>
                </c:pt>
                <c:pt idx="580">
                  <c:v>-4.3023680549999996</c:v>
                </c:pt>
                <c:pt idx="581">
                  <c:v>-3.6279447029999998</c:v>
                </c:pt>
                <c:pt idx="582">
                  <c:v>-2.976243244</c:v>
                </c:pt>
                <c:pt idx="583">
                  <c:v>-2.2680025129999999</c:v>
                </c:pt>
                <c:pt idx="584">
                  <c:v>-1.548746446</c:v>
                </c:pt>
                <c:pt idx="585">
                  <c:v>-0.741211328</c:v>
                </c:pt>
                <c:pt idx="586">
                  <c:v>-2.1553236999999999E-2</c:v>
                </c:pt>
                <c:pt idx="587">
                  <c:v>0.73673295400000005</c:v>
                </c:pt>
                <c:pt idx="588">
                  <c:v>1.4828391160000001</c:v>
                </c:pt>
                <c:pt idx="589">
                  <c:v>2.1665302839999998</c:v>
                </c:pt>
                <c:pt idx="590">
                  <c:v>2.8741710610000002</c:v>
                </c:pt>
                <c:pt idx="591">
                  <c:v>3.548642182</c:v>
                </c:pt>
                <c:pt idx="592">
                  <c:v>4.1450922029999999</c:v>
                </c:pt>
                <c:pt idx="593">
                  <c:v>4.7356375479999997</c:v>
                </c:pt>
                <c:pt idx="594">
                  <c:v>5.3553560429999996</c:v>
                </c:pt>
                <c:pt idx="595">
                  <c:v>7.5145607410000004</c:v>
                </c:pt>
                <c:pt idx="596">
                  <c:v>7.9844522199999997</c:v>
                </c:pt>
                <c:pt idx="597">
                  <c:v>8.4240571469999992</c:v>
                </c:pt>
                <c:pt idx="598">
                  <c:v>8.8024995530000005</c:v>
                </c:pt>
                <c:pt idx="599">
                  <c:v>9.161439884</c:v>
                </c:pt>
                <c:pt idx="600">
                  <c:v>9.4433487399999994</c:v>
                </c:pt>
                <c:pt idx="601">
                  <c:v>9.6890739149999998</c:v>
                </c:pt>
                <c:pt idx="602">
                  <c:v>9.8833220260000001</c:v>
                </c:pt>
                <c:pt idx="603">
                  <c:v>10.020319260000001</c:v>
                </c:pt>
                <c:pt idx="604">
                  <c:v>10.186560439999999</c:v>
                </c:pt>
                <c:pt idx="605">
                  <c:v>10.290322659999999</c:v>
                </c:pt>
                <c:pt idx="606">
                  <c:v>10.37251034</c:v>
                </c:pt>
                <c:pt idx="607">
                  <c:v>10.42629971</c:v>
                </c:pt>
                <c:pt idx="608">
                  <c:v>10.4681304</c:v>
                </c:pt>
                <c:pt idx="609">
                  <c:v>10.51577941</c:v>
                </c:pt>
                <c:pt idx="610">
                  <c:v>10.56136266</c:v>
                </c:pt>
                <c:pt idx="611">
                  <c:v>10.59719355</c:v>
                </c:pt>
                <c:pt idx="612">
                  <c:v>10.64904958</c:v>
                </c:pt>
                <c:pt idx="613">
                  <c:v>10.818928509999999</c:v>
                </c:pt>
                <c:pt idx="614">
                  <c:v>10.87451808</c:v>
                </c:pt>
                <c:pt idx="615">
                  <c:v>10.96767676</c:v>
                </c:pt>
                <c:pt idx="616">
                  <c:v>11.06759078</c:v>
                </c:pt>
                <c:pt idx="617">
                  <c:v>11.19082656</c:v>
                </c:pt>
                <c:pt idx="618">
                  <c:v>11.32084764</c:v>
                </c:pt>
                <c:pt idx="619">
                  <c:v>11.477539549999999</c:v>
                </c:pt>
                <c:pt idx="620">
                  <c:v>11.639437170000001</c:v>
                </c:pt>
                <c:pt idx="621">
                  <c:v>11.82966289</c:v>
                </c:pt>
                <c:pt idx="622">
                  <c:v>12.021871340000001</c:v>
                </c:pt>
                <c:pt idx="623">
                  <c:v>12.24262527</c:v>
                </c:pt>
                <c:pt idx="624">
                  <c:v>12.47691485</c:v>
                </c:pt>
                <c:pt idx="625">
                  <c:v>12.755515239999999</c:v>
                </c:pt>
                <c:pt idx="626">
                  <c:v>13.012598049999999</c:v>
                </c:pt>
                <c:pt idx="627">
                  <c:v>13.279215110000001</c:v>
                </c:pt>
                <c:pt idx="628">
                  <c:v>13.536114749999999</c:v>
                </c:pt>
                <c:pt idx="629">
                  <c:v>13.81716797</c:v>
                </c:pt>
                <c:pt idx="630">
                  <c:v>14.48541507</c:v>
                </c:pt>
                <c:pt idx="631">
                  <c:v>15.20872198</c:v>
                </c:pt>
                <c:pt idx="632">
                  <c:v>15.49403143</c:v>
                </c:pt>
                <c:pt idx="633">
                  <c:v>15.779790139999999</c:v>
                </c:pt>
                <c:pt idx="634">
                  <c:v>16.055143480000002</c:v>
                </c:pt>
                <c:pt idx="635">
                  <c:v>16.34615625</c:v>
                </c:pt>
                <c:pt idx="636">
                  <c:v>16.60678381</c:v>
                </c:pt>
                <c:pt idx="637">
                  <c:v>16.880354990000001</c:v>
                </c:pt>
                <c:pt idx="638">
                  <c:v>17.131100270000001</c:v>
                </c:pt>
                <c:pt idx="639">
                  <c:v>17.392755619999999</c:v>
                </c:pt>
                <c:pt idx="640">
                  <c:v>17.664235089999998</c:v>
                </c:pt>
                <c:pt idx="641">
                  <c:v>17.912792329999998</c:v>
                </c:pt>
                <c:pt idx="642">
                  <c:v>18.139460889999999</c:v>
                </c:pt>
                <c:pt idx="643">
                  <c:v>18.37592682</c:v>
                </c:pt>
                <c:pt idx="644">
                  <c:v>18.607424089999999</c:v>
                </c:pt>
                <c:pt idx="645">
                  <c:v>18.820336090000001</c:v>
                </c:pt>
                <c:pt idx="646">
                  <c:v>19.045351239999999</c:v>
                </c:pt>
                <c:pt idx="647">
                  <c:v>19.254893670000001</c:v>
                </c:pt>
                <c:pt idx="648">
                  <c:v>19.479597179999999</c:v>
                </c:pt>
                <c:pt idx="649">
                  <c:v>19.692296299999999</c:v>
                </c:pt>
                <c:pt idx="650">
                  <c:v>20.297591010000001</c:v>
                </c:pt>
                <c:pt idx="651">
                  <c:v>20.52164192</c:v>
                </c:pt>
                <c:pt idx="652">
                  <c:v>20.770848260000001</c:v>
                </c:pt>
                <c:pt idx="653">
                  <c:v>21.065756449999999</c:v>
                </c:pt>
                <c:pt idx="654">
                  <c:v>21.50045441</c:v>
                </c:pt>
                <c:pt idx="655">
                  <c:v>21.794368590000001</c:v>
                </c:pt>
                <c:pt idx="656">
                  <c:v>22.147335139999999</c:v>
                </c:pt>
                <c:pt idx="657">
                  <c:v>22.461394080000002</c:v>
                </c:pt>
                <c:pt idx="658">
                  <c:v>22.819991470000001</c:v>
                </c:pt>
                <c:pt idx="659">
                  <c:v>23.203614550000001</c:v>
                </c:pt>
                <c:pt idx="660">
                  <c:v>23.587837310000001</c:v>
                </c:pt>
                <c:pt idx="661">
                  <c:v>24.025039199999998</c:v>
                </c:pt>
                <c:pt idx="662">
                  <c:v>24.57689049</c:v>
                </c:pt>
                <c:pt idx="663">
                  <c:v>25.039564670000001</c:v>
                </c:pt>
                <c:pt idx="664">
                  <c:v>25.560114200000001</c:v>
                </c:pt>
                <c:pt idx="665">
                  <c:v>27.286739140000002</c:v>
                </c:pt>
                <c:pt idx="666">
                  <c:v>27.96115356</c:v>
                </c:pt>
                <c:pt idx="667">
                  <c:v>28.550021470000001</c:v>
                </c:pt>
                <c:pt idx="668">
                  <c:v>29.15430903</c:v>
                </c:pt>
                <c:pt idx="669">
                  <c:v>29.768353680000001</c:v>
                </c:pt>
                <c:pt idx="670">
                  <c:v>30.38528758</c:v>
                </c:pt>
                <c:pt idx="671">
                  <c:v>30.99705638</c:v>
                </c:pt>
                <c:pt idx="672">
                  <c:v>31.557561700000001</c:v>
                </c:pt>
                <c:pt idx="673">
                  <c:v>32.13057585</c:v>
                </c:pt>
                <c:pt idx="674">
                  <c:v>32.668107599999999</c:v>
                </c:pt>
                <c:pt idx="675">
                  <c:v>33.127802340000002</c:v>
                </c:pt>
                <c:pt idx="676">
                  <c:v>33.559056390000002</c:v>
                </c:pt>
                <c:pt idx="677">
                  <c:v>33.91876371</c:v>
                </c:pt>
                <c:pt idx="678">
                  <c:v>34.176480210000001</c:v>
                </c:pt>
                <c:pt idx="679">
                  <c:v>34.356663359999999</c:v>
                </c:pt>
                <c:pt idx="680">
                  <c:v>34.433228079999999</c:v>
                </c:pt>
                <c:pt idx="681">
                  <c:v>34.393176019999999</c:v>
                </c:pt>
                <c:pt idx="682">
                  <c:v>34.003095690000002</c:v>
                </c:pt>
                <c:pt idx="683">
                  <c:v>33.562202300000003</c:v>
                </c:pt>
                <c:pt idx="684">
                  <c:v>33.126833470000001</c:v>
                </c:pt>
                <c:pt idx="685">
                  <c:v>32.553028019999999</c:v>
                </c:pt>
                <c:pt idx="686">
                  <c:v>31.881048679999999</c:v>
                </c:pt>
                <c:pt idx="687">
                  <c:v>31.033160250000002</c:v>
                </c:pt>
                <c:pt idx="688">
                  <c:v>30.054026459999999</c:v>
                </c:pt>
                <c:pt idx="689">
                  <c:v>29.013212459999998</c:v>
                </c:pt>
                <c:pt idx="690">
                  <c:v>27.808385130000001</c:v>
                </c:pt>
                <c:pt idx="691">
                  <c:v>26.497144339999998</c:v>
                </c:pt>
                <c:pt idx="692">
                  <c:v>25.172554699999999</c:v>
                </c:pt>
                <c:pt idx="693">
                  <c:v>23.348787340000001</c:v>
                </c:pt>
                <c:pt idx="694">
                  <c:v>22.16301588</c:v>
                </c:pt>
                <c:pt idx="695">
                  <c:v>20.570188009999999</c:v>
                </c:pt>
                <c:pt idx="696">
                  <c:v>18.944213430000001</c:v>
                </c:pt>
                <c:pt idx="697">
                  <c:v>14.831581870000001</c:v>
                </c:pt>
                <c:pt idx="698">
                  <c:v>13.2750802</c:v>
                </c:pt>
                <c:pt idx="699">
                  <c:v>11.6356874</c:v>
                </c:pt>
                <c:pt idx="700">
                  <c:v>10.02388431</c:v>
                </c:pt>
                <c:pt idx="701">
                  <c:v>8.5429154829999998</c:v>
                </c:pt>
                <c:pt idx="702">
                  <c:v>6.758871772</c:v>
                </c:pt>
                <c:pt idx="703">
                  <c:v>5.3048273869999996</c:v>
                </c:pt>
                <c:pt idx="704">
                  <c:v>4.0086782660000004</c:v>
                </c:pt>
                <c:pt idx="705">
                  <c:v>2.7213335299999999</c:v>
                </c:pt>
                <c:pt idx="706">
                  <c:v>1.5320583839999999</c:v>
                </c:pt>
                <c:pt idx="707">
                  <c:v>0.51117969600000002</c:v>
                </c:pt>
                <c:pt idx="708">
                  <c:v>-0.51712161599999995</c:v>
                </c:pt>
                <c:pt idx="709">
                  <c:v>-1.3729451770000001</c:v>
                </c:pt>
                <c:pt idx="710">
                  <c:v>-2.1530011070000001</c:v>
                </c:pt>
                <c:pt idx="711">
                  <c:v>-2.819072974</c:v>
                </c:pt>
                <c:pt idx="712">
                  <c:v>-3.3222434870000002</c:v>
                </c:pt>
                <c:pt idx="713">
                  <c:v>-4.2408085240000002</c:v>
                </c:pt>
                <c:pt idx="714">
                  <c:v>-4.5255934120000001</c:v>
                </c:pt>
                <c:pt idx="715">
                  <c:v>-4.6973243790000003</c:v>
                </c:pt>
                <c:pt idx="716">
                  <c:v>-4.7825633449999998</c:v>
                </c:pt>
                <c:pt idx="717">
                  <c:v>-4.7809684060000004</c:v>
                </c:pt>
                <c:pt idx="718">
                  <c:v>-4.6985415330000002</c:v>
                </c:pt>
                <c:pt idx="719">
                  <c:v>-4.5450821039999996</c:v>
                </c:pt>
                <c:pt idx="720">
                  <c:v>-4.3428282180000002</c:v>
                </c:pt>
                <c:pt idx="721">
                  <c:v>-4.0725661909999999</c:v>
                </c:pt>
                <c:pt idx="722">
                  <c:v>-3.7714046319999999</c:v>
                </c:pt>
                <c:pt idx="723">
                  <c:v>-3.4118583980000001</c:v>
                </c:pt>
                <c:pt idx="724">
                  <c:v>-2.9730029689999999</c:v>
                </c:pt>
                <c:pt idx="725">
                  <c:v>-2.5819120519999998</c:v>
                </c:pt>
                <c:pt idx="726">
                  <c:v>-2.1451476779999998</c:v>
                </c:pt>
                <c:pt idx="727">
                  <c:v>-1.692698386</c:v>
                </c:pt>
                <c:pt idx="728">
                  <c:v>-1.2568824569999999</c:v>
                </c:pt>
                <c:pt idx="729">
                  <c:v>0.39362322399999999</c:v>
                </c:pt>
                <c:pt idx="730">
                  <c:v>0.84265008699999999</c:v>
                </c:pt>
                <c:pt idx="731">
                  <c:v>1.3238332580000001</c:v>
                </c:pt>
                <c:pt idx="732">
                  <c:v>1.8064696039999999</c:v>
                </c:pt>
                <c:pt idx="733">
                  <c:v>2.2600610720000001</c:v>
                </c:pt>
                <c:pt idx="734">
                  <c:v>2.7721021490000002</c:v>
                </c:pt>
                <c:pt idx="735">
                  <c:v>3.2545521100000001</c:v>
                </c:pt>
                <c:pt idx="736">
                  <c:v>3.648975385</c:v>
                </c:pt>
                <c:pt idx="737">
                  <c:v>4.1316866990000003</c:v>
                </c:pt>
                <c:pt idx="738">
                  <c:v>4.6450075799999997</c:v>
                </c:pt>
                <c:pt idx="739">
                  <c:v>5.1314127950000001</c:v>
                </c:pt>
                <c:pt idx="740">
                  <c:v>5.6226728110000002</c:v>
                </c:pt>
                <c:pt idx="741">
                  <c:v>6.0900632620000001</c:v>
                </c:pt>
                <c:pt idx="742">
                  <c:v>6.6883905639999996</c:v>
                </c:pt>
                <c:pt idx="743">
                  <c:v>7.2051211019999997</c:v>
                </c:pt>
                <c:pt idx="744">
                  <c:v>7.7029288410000003</c:v>
                </c:pt>
                <c:pt idx="745">
                  <c:v>9.5520896919999991</c:v>
                </c:pt>
                <c:pt idx="746">
                  <c:v>10.223694119999999</c:v>
                </c:pt>
                <c:pt idx="747">
                  <c:v>10.81256737</c:v>
                </c:pt>
                <c:pt idx="748">
                  <c:v>11.38735131</c:v>
                </c:pt>
                <c:pt idx="749">
                  <c:v>12.024517530000001</c:v>
                </c:pt>
                <c:pt idx="750">
                  <c:v>12.648359279999999</c:v>
                </c:pt>
                <c:pt idx="751">
                  <c:v>13.34099372</c:v>
                </c:pt>
                <c:pt idx="752">
                  <c:v>14.06330855</c:v>
                </c:pt>
                <c:pt idx="753">
                  <c:v>14.816002470000001</c:v>
                </c:pt>
                <c:pt idx="754">
                  <c:v>15.59923096</c:v>
                </c:pt>
                <c:pt idx="755">
                  <c:v>16.41251153</c:v>
                </c:pt>
                <c:pt idx="756">
                  <c:v>17.20373528</c:v>
                </c:pt>
                <c:pt idx="757">
                  <c:v>18.072547100000001</c:v>
                </c:pt>
                <c:pt idx="758">
                  <c:v>18.965108539999999</c:v>
                </c:pt>
                <c:pt idx="759">
                  <c:v>19.822266509999999</c:v>
                </c:pt>
                <c:pt idx="760">
                  <c:v>20.74872736</c:v>
                </c:pt>
                <c:pt idx="761">
                  <c:v>23.205168610000001</c:v>
                </c:pt>
                <c:pt idx="762">
                  <c:v>24.140302850000001</c:v>
                </c:pt>
                <c:pt idx="763">
                  <c:v>25.009453180000001</c:v>
                </c:pt>
                <c:pt idx="764">
                  <c:v>25.913087340000001</c:v>
                </c:pt>
                <c:pt idx="765">
                  <c:v>26.783122580000001</c:v>
                </c:pt>
                <c:pt idx="766">
                  <c:v>27.606090529999999</c:v>
                </c:pt>
                <c:pt idx="767">
                  <c:v>28.367607</c:v>
                </c:pt>
                <c:pt idx="768">
                  <c:v>29.05262433</c:v>
                </c:pt>
                <c:pt idx="769">
                  <c:v>29.718153860000001</c:v>
                </c:pt>
                <c:pt idx="770">
                  <c:v>30.165396829999999</c:v>
                </c:pt>
                <c:pt idx="771">
                  <c:v>30.519966180000001</c:v>
                </c:pt>
                <c:pt idx="772">
                  <c:v>30.737608349999999</c:v>
                </c:pt>
                <c:pt idx="773">
                  <c:v>30.804467769999999</c:v>
                </c:pt>
                <c:pt idx="774">
                  <c:v>30.716439909999998</c:v>
                </c:pt>
                <c:pt idx="775">
                  <c:v>30.45900567</c:v>
                </c:pt>
                <c:pt idx="776">
                  <c:v>30.05048691</c:v>
                </c:pt>
                <c:pt idx="777">
                  <c:v>28.551001190000001</c:v>
                </c:pt>
                <c:pt idx="778">
                  <c:v>27.85716141</c:v>
                </c:pt>
                <c:pt idx="779">
                  <c:v>26.90424857</c:v>
                </c:pt>
                <c:pt idx="780">
                  <c:v>25.72578167</c:v>
                </c:pt>
                <c:pt idx="781">
                  <c:v>24.534471280000002</c:v>
                </c:pt>
                <c:pt idx="782">
                  <c:v>23.124504890000001</c:v>
                </c:pt>
                <c:pt idx="783">
                  <c:v>21.59422919</c:v>
                </c:pt>
                <c:pt idx="784">
                  <c:v>19.96169986</c:v>
                </c:pt>
                <c:pt idx="785">
                  <c:v>18.346051370000001</c:v>
                </c:pt>
                <c:pt idx="786">
                  <c:v>16.361490660000001</c:v>
                </c:pt>
                <c:pt idx="787">
                  <c:v>14.54343905</c:v>
                </c:pt>
                <c:pt idx="788">
                  <c:v>12.78817785</c:v>
                </c:pt>
                <c:pt idx="789">
                  <c:v>10.924296200000001</c:v>
                </c:pt>
                <c:pt idx="790">
                  <c:v>9.1876256410000003</c:v>
                </c:pt>
                <c:pt idx="791">
                  <c:v>7.3819366889999998</c:v>
                </c:pt>
                <c:pt idx="792">
                  <c:v>5.7134659900000004</c:v>
                </c:pt>
                <c:pt idx="793">
                  <c:v>1.5825403179999999</c:v>
                </c:pt>
                <c:pt idx="794">
                  <c:v>-6.2564830000000002E-3</c:v>
                </c:pt>
                <c:pt idx="795">
                  <c:v>-1.4917734469999999</c:v>
                </c:pt>
                <c:pt idx="796">
                  <c:v>-2.7985103040000001</c:v>
                </c:pt>
                <c:pt idx="797">
                  <c:v>-4.0630149160000002</c:v>
                </c:pt>
                <c:pt idx="798">
                  <c:v>-5.1316020279999996</c:v>
                </c:pt>
                <c:pt idx="799">
                  <c:v>-6.1917601250000001</c:v>
                </c:pt>
                <c:pt idx="800">
                  <c:v>-7.0070318399999998</c:v>
                </c:pt>
                <c:pt idx="801">
                  <c:v>-7.7459115829999998</c:v>
                </c:pt>
                <c:pt idx="802">
                  <c:v>-8.316389354</c:v>
                </c:pt>
                <c:pt idx="803">
                  <c:v>-8.7927445530000004</c:v>
                </c:pt>
                <c:pt idx="804">
                  <c:v>-9.1246349500000008</c:v>
                </c:pt>
                <c:pt idx="805">
                  <c:v>-9.3595014289999998</c:v>
                </c:pt>
                <c:pt idx="806">
                  <c:v>-9.4912183720000005</c:v>
                </c:pt>
                <c:pt idx="807">
                  <c:v>-9.5141467869999996</c:v>
                </c:pt>
                <c:pt idx="808">
                  <c:v>-9.3006706900000005</c:v>
                </c:pt>
                <c:pt idx="809">
                  <c:v>-9.1621541539999996</c:v>
                </c:pt>
                <c:pt idx="810">
                  <c:v>-8.9397082020000003</c:v>
                </c:pt>
                <c:pt idx="811">
                  <c:v>-8.6517456389999996</c:v>
                </c:pt>
                <c:pt idx="812">
                  <c:v>-8.3071521080000004</c:v>
                </c:pt>
                <c:pt idx="813">
                  <c:v>-7.9143952730000002</c:v>
                </c:pt>
                <c:pt idx="814">
                  <c:v>-7.5073596450000002</c:v>
                </c:pt>
                <c:pt idx="815">
                  <c:v>-7.0415925130000003</c:v>
                </c:pt>
                <c:pt idx="816">
                  <c:v>-6.5790784840000001</c:v>
                </c:pt>
                <c:pt idx="817">
                  <c:v>-6.0671650660000003</c:v>
                </c:pt>
                <c:pt idx="818">
                  <c:v>-5.5404331579999999</c:v>
                </c:pt>
                <c:pt idx="819">
                  <c:v>-5.0673242900000002</c:v>
                </c:pt>
                <c:pt idx="820">
                  <c:v>-4.4916174360000003</c:v>
                </c:pt>
                <c:pt idx="821">
                  <c:v>-3.9215145599999999</c:v>
                </c:pt>
                <c:pt idx="822">
                  <c:v>-3.4152282610000002</c:v>
                </c:pt>
                <c:pt idx="823">
                  <c:v>-2.876946132</c:v>
                </c:pt>
                <c:pt idx="824">
                  <c:v>-1.5270335159999999</c:v>
                </c:pt>
                <c:pt idx="825">
                  <c:v>-0.98813510400000004</c:v>
                </c:pt>
                <c:pt idx="826">
                  <c:v>-0.48295861099999998</c:v>
                </c:pt>
                <c:pt idx="827">
                  <c:v>2.1516270000000001E-2</c:v>
                </c:pt>
                <c:pt idx="828">
                  <c:v>0.59111725599999998</c:v>
                </c:pt>
                <c:pt idx="829">
                  <c:v>1.0980461050000001</c:v>
                </c:pt>
                <c:pt idx="830">
                  <c:v>1.6413034980000001</c:v>
                </c:pt>
                <c:pt idx="831">
                  <c:v>2.1575978149999999</c:v>
                </c:pt>
                <c:pt idx="832">
                  <c:v>2.7153599499999999</c:v>
                </c:pt>
                <c:pt idx="833">
                  <c:v>3.2841686079999999</c:v>
                </c:pt>
                <c:pt idx="834">
                  <c:v>3.8316025489999999</c:v>
                </c:pt>
                <c:pt idx="835">
                  <c:v>4.5023309429999996</c:v>
                </c:pt>
                <c:pt idx="836">
                  <c:v>5.0830981370000003</c:v>
                </c:pt>
                <c:pt idx="837">
                  <c:v>5.6839063860000003</c:v>
                </c:pt>
                <c:pt idx="838">
                  <c:v>6.744968031</c:v>
                </c:pt>
                <c:pt idx="839">
                  <c:v>8.4290460140000008</c:v>
                </c:pt>
                <c:pt idx="840">
                  <c:v>9.1485266210000002</c:v>
                </c:pt>
                <c:pt idx="841">
                  <c:v>9.8505998810000008</c:v>
                </c:pt>
                <c:pt idx="842">
                  <c:v>10.626655619999999</c:v>
                </c:pt>
                <c:pt idx="843">
                  <c:v>11.38336703</c:v>
                </c:pt>
                <c:pt idx="844">
                  <c:v>12.21483349</c:v>
                </c:pt>
                <c:pt idx="845">
                  <c:v>13.02024879</c:v>
                </c:pt>
                <c:pt idx="846">
                  <c:v>13.900273500000001</c:v>
                </c:pt>
                <c:pt idx="847">
                  <c:v>14.74637203</c:v>
                </c:pt>
                <c:pt idx="848">
                  <c:v>15.73663369</c:v>
                </c:pt>
                <c:pt idx="849">
                  <c:v>16.626618270000002</c:v>
                </c:pt>
                <c:pt idx="850">
                  <c:v>17.578479720000001</c:v>
                </c:pt>
                <c:pt idx="851">
                  <c:v>18.472437840000001</c:v>
                </c:pt>
                <c:pt idx="852">
                  <c:v>19.414555320000002</c:v>
                </c:pt>
                <c:pt idx="853">
                  <c:v>20.338777820000001</c:v>
                </c:pt>
                <c:pt idx="854">
                  <c:v>21.181107409999999</c:v>
                </c:pt>
                <c:pt idx="855">
                  <c:v>22.052525760000002</c:v>
                </c:pt>
                <c:pt idx="856">
                  <c:v>24.04391712</c:v>
                </c:pt>
                <c:pt idx="857">
                  <c:v>24.745101200000001</c:v>
                </c:pt>
                <c:pt idx="858">
                  <c:v>25.49615051</c:v>
                </c:pt>
                <c:pt idx="859">
                  <c:v>26.08389378</c:v>
                </c:pt>
                <c:pt idx="860">
                  <c:v>26.50671247</c:v>
                </c:pt>
                <c:pt idx="861">
                  <c:v>26.868492410000002</c:v>
                </c:pt>
                <c:pt idx="862">
                  <c:v>27.110308209999999</c:v>
                </c:pt>
                <c:pt idx="863">
                  <c:v>27.18318592</c:v>
                </c:pt>
                <c:pt idx="864">
                  <c:v>27.097907450000001</c:v>
                </c:pt>
                <c:pt idx="865">
                  <c:v>26.844338740000001</c:v>
                </c:pt>
                <c:pt idx="866">
                  <c:v>26.434671600000001</c:v>
                </c:pt>
                <c:pt idx="867">
                  <c:v>25.815056250000001</c:v>
                </c:pt>
                <c:pt idx="868">
                  <c:v>25.053549660000002</c:v>
                </c:pt>
                <c:pt idx="869">
                  <c:v>24.05932404</c:v>
                </c:pt>
                <c:pt idx="870">
                  <c:v>22.951577019999998</c:v>
                </c:pt>
                <c:pt idx="871">
                  <c:v>19.268626220000002</c:v>
                </c:pt>
                <c:pt idx="872">
                  <c:v>17.486393499999998</c:v>
                </c:pt>
                <c:pt idx="873">
                  <c:v>15.823746659999999</c:v>
                </c:pt>
                <c:pt idx="874">
                  <c:v>14.138609560000001</c:v>
                </c:pt>
                <c:pt idx="875">
                  <c:v>12.242766550000001</c:v>
                </c:pt>
                <c:pt idx="876">
                  <c:v>10.378332970000001</c:v>
                </c:pt>
                <c:pt idx="877">
                  <c:v>8.455346402</c:v>
                </c:pt>
                <c:pt idx="878">
                  <c:v>6.3429794020000001</c:v>
                </c:pt>
                <c:pt idx="879">
                  <c:v>4.3403377589999996</c:v>
                </c:pt>
                <c:pt idx="880">
                  <c:v>2.2223011370000001</c:v>
                </c:pt>
                <c:pt idx="881">
                  <c:v>0.25908384099999998</c:v>
                </c:pt>
                <c:pt idx="882">
                  <c:v>-1.6817739119999999</c:v>
                </c:pt>
                <c:pt idx="883">
                  <c:v>-3.6674895580000002</c:v>
                </c:pt>
                <c:pt idx="884">
                  <c:v>-5.4471730679999997</c:v>
                </c:pt>
                <c:pt idx="885">
                  <c:v>-7.2468261549999999</c:v>
                </c:pt>
                <c:pt idx="886">
                  <c:v>-8.8199387970000007</c:v>
                </c:pt>
                <c:pt idx="887">
                  <c:v>-13.418354600000001</c:v>
                </c:pt>
                <c:pt idx="888">
                  <c:v>-14.86362362</c:v>
                </c:pt>
                <c:pt idx="889">
                  <c:v>-15.998683059999999</c:v>
                </c:pt>
                <c:pt idx="890">
                  <c:v>-17.182085019999999</c:v>
                </c:pt>
                <c:pt idx="891">
                  <c:v>-18.07883507</c:v>
                </c:pt>
                <c:pt idx="892">
                  <c:v>-18.773427510000001</c:v>
                </c:pt>
                <c:pt idx="893">
                  <c:v>-19.358380830000002</c:v>
                </c:pt>
                <c:pt idx="894">
                  <c:v>-19.77182578</c:v>
                </c:pt>
                <c:pt idx="895">
                  <c:v>-20.074776750000002</c:v>
                </c:pt>
                <c:pt idx="896">
                  <c:v>-20.251280439999999</c:v>
                </c:pt>
                <c:pt idx="897">
                  <c:v>-20.311578350000001</c:v>
                </c:pt>
                <c:pt idx="898">
                  <c:v>-20.271480789999998</c:v>
                </c:pt>
                <c:pt idx="899">
                  <c:v>-20.146088630000001</c:v>
                </c:pt>
                <c:pt idx="900">
                  <c:v>-19.943553649999998</c:v>
                </c:pt>
                <c:pt idx="901">
                  <c:v>-19.607585889999999</c:v>
                </c:pt>
                <c:pt idx="902">
                  <c:v>-18.225027399999998</c:v>
                </c:pt>
                <c:pt idx="903">
                  <c:v>-17.801486709999999</c:v>
                </c:pt>
                <c:pt idx="904">
                  <c:v>-17.381941479999998</c:v>
                </c:pt>
                <c:pt idx="905">
                  <c:v>-16.898351179999999</c:v>
                </c:pt>
                <c:pt idx="906">
                  <c:v>-16.413545939999999</c:v>
                </c:pt>
                <c:pt idx="907">
                  <c:v>-15.877811660000001</c:v>
                </c:pt>
                <c:pt idx="908">
                  <c:v>-15.354437559999999</c:v>
                </c:pt>
                <c:pt idx="909">
                  <c:v>-14.782147009999999</c:v>
                </c:pt>
                <c:pt idx="910">
                  <c:v>-14.231500069999999</c:v>
                </c:pt>
                <c:pt idx="911">
                  <c:v>-13.63653807</c:v>
                </c:pt>
                <c:pt idx="912">
                  <c:v>-13.06877933</c:v>
                </c:pt>
                <c:pt idx="913">
                  <c:v>-12.45866271</c:v>
                </c:pt>
                <c:pt idx="914">
                  <c:v>-11.878473339999999</c:v>
                </c:pt>
                <c:pt idx="915">
                  <c:v>-11.256117740000001</c:v>
                </c:pt>
                <c:pt idx="916">
                  <c:v>-10.55346988</c:v>
                </c:pt>
                <c:pt idx="917">
                  <c:v>-9.8798751179999993</c:v>
                </c:pt>
                <c:pt idx="918">
                  <c:v>-8.3246248410000003</c:v>
                </c:pt>
                <c:pt idx="919">
                  <c:v>-7.7122177399999998</c:v>
                </c:pt>
                <c:pt idx="920">
                  <c:v>-7.0507594149999999</c:v>
                </c:pt>
                <c:pt idx="921">
                  <c:v>-6.4168749500000004</c:v>
                </c:pt>
                <c:pt idx="922">
                  <c:v>-5.7293243110000001</c:v>
                </c:pt>
                <c:pt idx="923">
                  <c:v>-5.0268147150000004</c:v>
                </c:pt>
                <c:pt idx="924">
                  <c:v>-4.3500518809999997</c:v>
                </c:pt>
                <c:pt idx="925">
                  <c:v>-3.6125419719999998</c:v>
                </c:pt>
                <c:pt idx="926">
                  <c:v>-2.9003611469999999</c:v>
                </c:pt>
                <c:pt idx="927">
                  <c:v>-2.1232008919999998</c:v>
                </c:pt>
                <c:pt idx="928">
                  <c:v>-1.372583847</c:v>
                </c:pt>
                <c:pt idx="929">
                  <c:v>-0.55427890800000001</c:v>
                </c:pt>
                <c:pt idx="930">
                  <c:v>0.383187153</c:v>
                </c:pt>
                <c:pt idx="931">
                  <c:v>1.187757822</c:v>
                </c:pt>
                <c:pt idx="932">
                  <c:v>2.0591802750000001</c:v>
                </c:pt>
                <c:pt idx="933">
                  <c:v>2.891504238</c:v>
                </c:pt>
                <c:pt idx="934">
                  <c:v>5.1149156199999997</c:v>
                </c:pt>
                <c:pt idx="935">
                  <c:v>5.9614266870000003</c:v>
                </c:pt>
                <c:pt idx="936">
                  <c:v>6.8603731870000004</c:v>
                </c:pt>
                <c:pt idx="937">
                  <c:v>7.7516030000000002</c:v>
                </c:pt>
                <c:pt idx="938">
                  <c:v>8.5752236669999995</c:v>
                </c:pt>
                <c:pt idx="939">
                  <c:v>9.4265210689999996</c:v>
                </c:pt>
                <c:pt idx="940">
                  <c:v>10.195002519999999</c:v>
                </c:pt>
                <c:pt idx="941">
                  <c:v>10.967118770000001</c:v>
                </c:pt>
                <c:pt idx="942">
                  <c:v>11.68246076</c:v>
                </c:pt>
                <c:pt idx="943">
                  <c:v>12.25131453</c:v>
                </c:pt>
                <c:pt idx="944">
                  <c:v>12.881892199999999</c:v>
                </c:pt>
                <c:pt idx="945">
                  <c:v>13.320955270000001</c:v>
                </c:pt>
                <c:pt idx="946">
                  <c:v>13.67808758</c:v>
                </c:pt>
                <c:pt idx="947">
                  <c:v>13.90930009</c:v>
                </c:pt>
                <c:pt idx="948">
                  <c:v>14.00419774</c:v>
                </c:pt>
                <c:pt idx="949">
                  <c:v>13.955880949999999</c:v>
                </c:pt>
                <c:pt idx="950">
                  <c:v>13.45207227</c:v>
                </c:pt>
                <c:pt idx="951">
                  <c:v>13.09622854</c:v>
                </c:pt>
                <c:pt idx="952">
                  <c:v>12.579130770000001</c:v>
                </c:pt>
                <c:pt idx="953">
                  <c:v>11.856635730000001</c:v>
                </c:pt>
                <c:pt idx="954">
                  <c:v>11.01333846</c:v>
                </c:pt>
                <c:pt idx="955">
                  <c:v>9.948485926</c:v>
                </c:pt>
                <c:pt idx="956">
                  <c:v>8.7906670219999992</c:v>
                </c:pt>
                <c:pt idx="957">
                  <c:v>7.4048789670000001</c:v>
                </c:pt>
                <c:pt idx="958">
                  <c:v>5.7846701850000004</c:v>
                </c:pt>
                <c:pt idx="959">
                  <c:v>4.1236922890000001</c:v>
                </c:pt>
                <c:pt idx="960">
                  <c:v>2.450541249</c:v>
                </c:pt>
                <c:pt idx="961">
                  <c:v>0.55647558900000005</c:v>
                </c:pt>
                <c:pt idx="962">
                  <c:v>-1.3055173689999999</c:v>
                </c:pt>
                <c:pt idx="963">
                  <c:v>-3.3498663940000002</c:v>
                </c:pt>
                <c:pt idx="964">
                  <c:v>-5.4422599189999996</c:v>
                </c:pt>
                <c:pt idx="965">
                  <c:v>-7.454169212</c:v>
                </c:pt>
                <c:pt idx="966">
                  <c:v>-12.781975940000001</c:v>
                </c:pt>
                <c:pt idx="967">
                  <c:v>-14.910920900000001</c:v>
                </c:pt>
                <c:pt idx="968">
                  <c:v>-17.152982250000001</c:v>
                </c:pt>
                <c:pt idx="969">
                  <c:v>-19.101450589999999</c:v>
                </c:pt>
                <c:pt idx="970">
                  <c:v>-21.109002929999999</c:v>
                </c:pt>
                <c:pt idx="971">
                  <c:v>-23.165853120000001</c:v>
                </c:pt>
                <c:pt idx="972">
                  <c:v>-25.010543760000001</c:v>
                </c:pt>
                <c:pt idx="973">
                  <c:v>-26.641740429999999</c:v>
                </c:pt>
                <c:pt idx="974">
                  <c:v>-28.347771720000001</c:v>
                </c:pt>
                <c:pt idx="975">
                  <c:v>-29.833816240000001</c:v>
                </c:pt>
                <c:pt idx="976">
                  <c:v>-31.09576886</c:v>
                </c:pt>
                <c:pt idx="977">
                  <c:v>-32.286450780000003</c:v>
                </c:pt>
                <c:pt idx="978">
                  <c:v>-33.321503309999997</c:v>
                </c:pt>
                <c:pt idx="979">
                  <c:v>-34.146253350000002</c:v>
                </c:pt>
                <c:pt idx="980">
                  <c:v>-34.86634316</c:v>
                </c:pt>
                <c:pt idx="981">
                  <c:v>-35.401718950000003</c:v>
                </c:pt>
                <c:pt idx="982">
                  <c:v>-36.452199630000003</c:v>
                </c:pt>
                <c:pt idx="983">
                  <c:v>-36.88775588</c:v>
                </c:pt>
                <c:pt idx="984">
                  <c:v>-37.005597799999997</c:v>
                </c:pt>
                <c:pt idx="985">
                  <c:v>-37.015321630000003</c:v>
                </c:pt>
                <c:pt idx="986">
                  <c:v>-36.913653289999999</c:v>
                </c:pt>
                <c:pt idx="987">
                  <c:v>-36.710375990000003</c:v>
                </c:pt>
                <c:pt idx="988">
                  <c:v>-36.433725709999997</c:v>
                </c:pt>
                <c:pt idx="989">
                  <c:v>-36.062558090000003</c:v>
                </c:pt>
                <c:pt idx="990">
                  <c:v>-35.649621330000002</c:v>
                </c:pt>
                <c:pt idx="991">
                  <c:v>-35.155807199999998</c:v>
                </c:pt>
                <c:pt idx="992">
                  <c:v>-34.620140470000003</c:v>
                </c:pt>
                <c:pt idx="993">
                  <c:v>-34.04783699</c:v>
                </c:pt>
                <c:pt idx="994">
                  <c:v>-33.44718993</c:v>
                </c:pt>
                <c:pt idx="995">
                  <c:v>-32.825502720000003</c:v>
                </c:pt>
                <c:pt idx="996">
                  <c:v>-32.225892870000003</c:v>
                </c:pt>
                <c:pt idx="997">
                  <c:v>-31.580172149999999</c:v>
                </c:pt>
                <c:pt idx="998">
                  <c:v>-30.289312509999998</c:v>
                </c:pt>
                <c:pt idx="999">
                  <c:v>-29.673130050000001</c:v>
                </c:pt>
                <c:pt idx="1000">
                  <c:v>-29.026165410000001</c:v>
                </c:pt>
                <c:pt idx="1001">
                  <c:v>-28.420447410000001</c:v>
                </c:pt>
                <c:pt idx="1002">
                  <c:v>-27.820026550000001</c:v>
                </c:pt>
                <c:pt idx="1003">
                  <c:v>-27.18932148</c:v>
                </c:pt>
                <c:pt idx="1004">
                  <c:v>-26.602065719999999</c:v>
                </c:pt>
                <c:pt idx="1005">
                  <c:v>-26.0219998</c:v>
                </c:pt>
                <c:pt idx="1006">
                  <c:v>-25.41425709</c:v>
                </c:pt>
                <c:pt idx="1007">
                  <c:v>-24.847890150000001</c:v>
                </c:pt>
                <c:pt idx="1008">
                  <c:v>-24.252342769999998</c:v>
                </c:pt>
                <c:pt idx="1009">
                  <c:v>-23.695589389999999</c:v>
                </c:pt>
                <c:pt idx="1010">
                  <c:v>-23.107876619999999</c:v>
                </c:pt>
                <c:pt idx="1011">
                  <c:v>-22.555850490000001</c:v>
                </c:pt>
                <c:pt idx="1012">
                  <c:v>-21.663993290000001</c:v>
                </c:pt>
                <c:pt idx="1013">
                  <c:v>-21.076081720000001</c:v>
                </c:pt>
                <c:pt idx="1014">
                  <c:v>-19.247138159999999</c:v>
                </c:pt>
                <c:pt idx="1015">
                  <c:v>-18.641288379999999</c:v>
                </c:pt>
                <c:pt idx="1016">
                  <c:v>-18.063522020000001</c:v>
                </c:pt>
                <c:pt idx="1017">
                  <c:v>-17.44083199</c:v>
                </c:pt>
                <c:pt idx="1018">
                  <c:v>-16.843655080000001</c:v>
                </c:pt>
                <c:pt idx="1019">
                  <c:v>-16.234129840000001</c:v>
                </c:pt>
                <c:pt idx="1020">
                  <c:v>-15.53304617</c:v>
                </c:pt>
                <c:pt idx="1021">
                  <c:v>-14.85431225</c:v>
                </c:pt>
                <c:pt idx="1022">
                  <c:v>-14.15822816</c:v>
                </c:pt>
                <c:pt idx="1023">
                  <c:v>-13.486076840000001</c:v>
                </c:pt>
                <c:pt idx="1024">
                  <c:v>-12.75371331</c:v>
                </c:pt>
                <c:pt idx="1025">
                  <c:v>-11.64967506</c:v>
                </c:pt>
                <c:pt idx="1026">
                  <c:v>-10.821370509999999</c:v>
                </c:pt>
                <c:pt idx="1027">
                  <c:v>-10.0700269</c:v>
                </c:pt>
                <c:pt idx="1028">
                  <c:v>-9.259736384</c:v>
                </c:pt>
                <c:pt idx="1029">
                  <c:v>-8.4871875469999996</c:v>
                </c:pt>
                <c:pt idx="1030">
                  <c:v>-6.4058948740000003</c:v>
                </c:pt>
                <c:pt idx="1031">
                  <c:v>-5.6246804839999998</c:v>
                </c:pt>
                <c:pt idx="1032">
                  <c:v>-4.849879048</c:v>
                </c:pt>
                <c:pt idx="1033">
                  <c:v>-4.0407460119999996</c:v>
                </c:pt>
                <c:pt idx="1034">
                  <c:v>-3.2537574</c:v>
                </c:pt>
                <c:pt idx="1035">
                  <c:v>-2.4830133320000001</c:v>
                </c:pt>
                <c:pt idx="1036">
                  <c:v>-1.79562691</c:v>
                </c:pt>
                <c:pt idx="1037">
                  <c:v>-1.1173064269999999</c:v>
                </c:pt>
                <c:pt idx="1038">
                  <c:v>-0.53744206000000005</c:v>
                </c:pt>
                <c:pt idx="1039">
                  <c:v>4.3626710000000003E-3</c:v>
                </c:pt>
                <c:pt idx="1040">
                  <c:v>0.48733037899999998</c:v>
                </c:pt>
                <c:pt idx="1041">
                  <c:v>0.84731880199999998</c:v>
                </c:pt>
                <c:pt idx="1042">
                  <c:v>1.0853011100000001</c:v>
                </c:pt>
                <c:pt idx="1043">
                  <c:v>1.2210291280000001</c:v>
                </c:pt>
                <c:pt idx="1044">
                  <c:v>1.230968131</c:v>
                </c:pt>
                <c:pt idx="1045">
                  <c:v>1.11001599</c:v>
                </c:pt>
                <c:pt idx="1046">
                  <c:v>0.34304692599999997</c:v>
                </c:pt>
                <c:pt idx="1047">
                  <c:v>-4.6228437999999997E-2</c:v>
                </c:pt>
                <c:pt idx="1048">
                  <c:v>-0.53655719199999996</c:v>
                </c:pt>
                <c:pt idx="1049">
                  <c:v>-1.183487178</c:v>
                </c:pt>
                <c:pt idx="1050">
                  <c:v>-1.9478384580000001</c:v>
                </c:pt>
                <c:pt idx="1051">
                  <c:v>-2.7677485489999998</c:v>
                </c:pt>
                <c:pt idx="1052">
                  <c:v>-3.7326518329999998</c:v>
                </c:pt>
                <c:pt idx="1053">
                  <c:v>-4.8370681710000003</c:v>
                </c:pt>
                <c:pt idx="1054">
                  <c:v>-5.876914545</c:v>
                </c:pt>
                <c:pt idx="1055">
                  <c:v>-7.0332095859999999</c:v>
                </c:pt>
                <c:pt idx="1056">
                  <c:v>-8.1479953009999999</c:v>
                </c:pt>
                <c:pt idx="1057">
                  <c:v>-9.3443947880000007</c:v>
                </c:pt>
                <c:pt idx="1058">
                  <c:v>-10.464961969999999</c:v>
                </c:pt>
                <c:pt idx="1059">
                  <c:v>-11.63490153</c:v>
                </c:pt>
                <c:pt idx="1060">
                  <c:v>-12.802451169999999</c:v>
                </c:pt>
                <c:pt idx="1061">
                  <c:v>-15.37590286</c:v>
                </c:pt>
                <c:pt idx="1062">
                  <c:v>-16.332019320000001</c:v>
                </c:pt>
                <c:pt idx="1063">
                  <c:v>-17.29954317</c:v>
                </c:pt>
                <c:pt idx="1064">
                  <c:v>-18.050895780000001</c:v>
                </c:pt>
                <c:pt idx="1065">
                  <c:v>-18.738605509999999</c:v>
                </c:pt>
                <c:pt idx="1066">
                  <c:v>-19.68717522</c:v>
                </c:pt>
                <c:pt idx="1067">
                  <c:v>-20.06050724</c:v>
                </c:pt>
                <c:pt idx="1068">
                  <c:v>-20.317840579999999</c:v>
                </c:pt>
                <c:pt idx="1069">
                  <c:v>-20.46553802</c:v>
                </c:pt>
                <c:pt idx="1070">
                  <c:v>-20.488541290000001</c:v>
                </c:pt>
                <c:pt idx="1071">
                  <c:v>-20.383426440000001</c:v>
                </c:pt>
                <c:pt idx="1072">
                  <c:v>-20.196606849999998</c:v>
                </c:pt>
                <c:pt idx="1073">
                  <c:v>-19.922707809999999</c:v>
                </c:pt>
                <c:pt idx="1074">
                  <c:v>-19.532694299999999</c:v>
                </c:pt>
                <c:pt idx="1075">
                  <c:v>-19.086621510000001</c:v>
                </c:pt>
                <c:pt idx="1076">
                  <c:v>-18.53598569</c:v>
                </c:pt>
                <c:pt idx="1077">
                  <c:v>-16.969176610000002</c:v>
                </c:pt>
                <c:pt idx="1078">
                  <c:v>-16.277412869999999</c:v>
                </c:pt>
                <c:pt idx="1079">
                  <c:v>-15.551046919999999</c:v>
                </c:pt>
                <c:pt idx="1080">
                  <c:v>-14.80222537</c:v>
                </c:pt>
                <c:pt idx="1081">
                  <c:v>-14.04207948</c:v>
                </c:pt>
                <c:pt idx="1082">
                  <c:v>-13.32771821</c:v>
                </c:pt>
                <c:pt idx="1083">
                  <c:v>-12.573397679999999</c:v>
                </c:pt>
                <c:pt idx="1084">
                  <c:v>-11.8793194</c:v>
                </c:pt>
                <c:pt idx="1085">
                  <c:v>-11.15889949</c:v>
                </c:pt>
                <c:pt idx="1086">
                  <c:v>-10.505752080000001</c:v>
                </c:pt>
                <c:pt idx="1087">
                  <c:v>-9.8352936500000006</c:v>
                </c:pt>
                <c:pt idx="1088">
                  <c:v>-9.1754803979999995</c:v>
                </c:pt>
                <c:pt idx="1089">
                  <c:v>-8.5829443520000002</c:v>
                </c:pt>
                <c:pt idx="1090">
                  <c:v>-7.9795345639999997</c:v>
                </c:pt>
                <c:pt idx="1091">
                  <c:v>-7.4032357800000002</c:v>
                </c:pt>
                <c:pt idx="1092">
                  <c:v>-6.8866460939999996</c:v>
                </c:pt>
                <c:pt idx="1093">
                  <c:v>-5.4832894259999998</c:v>
                </c:pt>
                <c:pt idx="1094">
                  <c:v>-4.9634545379999997</c:v>
                </c:pt>
                <c:pt idx="1095">
                  <c:v>-4.5145962290000003</c:v>
                </c:pt>
                <c:pt idx="1096">
                  <c:v>-4.0542658559999998</c:v>
                </c:pt>
                <c:pt idx="1097">
                  <c:v>-3.5916378629999999</c:v>
                </c:pt>
                <c:pt idx="1098">
                  <c:v>-3.172135258</c:v>
                </c:pt>
                <c:pt idx="1099">
                  <c:v>-2.783583256</c:v>
                </c:pt>
                <c:pt idx="1100">
                  <c:v>-2.3902384649999999</c:v>
                </c:pt>
                <c:pt idx="1101">
                  <c:v>-2.0332693810000002</c:v>
                </c:pt>
                <c:pt idx="1102">
                  <c:v>-1.6629976639999999</c:v>
                </c:pt>
                <c:pt idx="1103">
                  <c:v>-1.303419731</c:v>
                </c:pt>
                <c:pt idx="1104">
                  <c:v>-0.97662083700000002</c:v>
                </c:pt>
                <c:pt idx="1105">
                  <c:v>-0.63707805900000003</c:v>
                </c:pt>
                <c:pt idx="1106">
                  <c:v>-0.31785307000000002</c:v>
                </c:pt>
                <c:pt idx="1107">
                  <c:v>-7.2302319999999996E-3</c:v>
                </c:pt>
                <c:pt idx="1108">
                  <c:v>0.335951414</c:v>
                </c:pt>
                <c:pt idx="1109">
                  <c:v>1.1263897329999999</c:v>
                </c:pt>
                <c:pt idx="1110">
                  <c:v>1.409953633</c:v>
                </c:pt>
                <c:pt idx="1111">
                  <c:v>1.7057269740000001</c:v>
                </c:pt>
                <c:pt idx="1112">
                  <c:v>1.9763654289999999</c:v>
                </c:pt>
                <c:pt idx="1113">
                  <c:v>2.2600261100000001</c:v>
                </c:pt>
                <c:pt idx="1114">
                  <c:v>2.5210089309999999</c:v>
                </c:pt>
                <c:pt idx="1115">
                  <c:v>2.79659002</c:v>
                </c:pt>
                <c:pt idx="1116">
                  <c:v>3.0522566229999999</c:v>
                </c:pt>
                <c:pt idx="1117">
                  <c:v>3.3249706450000001</c:v>
                </c:pt>
                <c:pt idx="1118">
                  <c:v>3.5808001819999999</c:v>
                </c:pt>
                <c:pt idx="1119">
                  <c:v>3.8391529960000002</c:v>
                </c:pt>
                <c:pt idx="1120">
                  <c:v>4.1200859970000003</c:v>
                </c:pt>
                <c:pt idx="1121">
                  <c:v>4.4077128999999999</c:v>
                </c:pt>
                <c:pt idx="1122">
                  <c:v>4.6850854110000002</c:v>
                </c:pt>
                <c:pt idx="1123">
                  <c:v>5.3906547299999996</c:v>
                </c:pt>
                <c:pt idx="1124">
                  <c:v>6.2507992840000002</c:v>
                </c:pt>
                <c:pt idx="1125">
                  <c:v>6.565046165</c:v>
                </c:pt>
                <c:pt idx="1126">
                  <c:v>6.9205243340000004</c:v>
                </c:pt>
                <c:pt idx="1127">
                  <c:v>7.2740621809999997</c:v>
                </c:pt>
                <c:pt idx="1128">
                  <c:v>7.6772882659999997</c:v>
                </c:pt>
                <c:pt idx="1129">
                  <c:v>8.0814106460000001</c:v>
                </c:pt>
                <c:pt idx="1130">
                  <c:v>8.5446034130000008</c:v>
                </c:pt>
                <c:pt idx="1131">
                  <c:v>9.0210699569999999</c:v>
                </c:pt>
                <c:pt idx="1132">
                  <c:v>9.5667496429999996</c:v>
                </c:pt>
                <c:pt idx="1133">
                  <c:v>10.15313555</c:v>
                </c:pt>
                <c:pt idx="1134">
                  <c:v>10.74435716</c:v>
                </c:pt>
                <c:pt idx="1135">
                  <c:v>11.42102055</c:v>
                </c:pt>
                <c:pt idx="1136">
                  <c:v>12.10234457</c:v>
                </c:pt>
                <c:pt idx="1137">
                  <c:v>12.87930268</c:v>
                </c:pt>
                <c:pt idx="1138">
                  <c:v>13.70894257</c:v>
                </c:pt>
                <c:pt idx="1139">
                  <c:v>14.59251162</c:v>
                </c:pt>
                <c:pt idx="1140">
                  <c:v>16.910072069999998</c:v>
                </c:pt>
                <c:pt idx="1141">
                  <c:v>17.91729926</c:v>
                </c:pt>
                <c:pt idx="1142">
                  <c:v>18.97833309</c:v>
                </c:pt>
                <c:pt idx="1143">
                  <c:v>20.090786860000001</c:v>
                </c:pt>
                <c:pt idx="1144">
                  <c:v>21.18002504</c:v>
                </c:pt>
                <c:pt idx="1145">
                  <c:v>22.41236954</c:v>
                </c:pt>
                <c:pt idx="1146">
                  <c:v>23.602685879999999</c:v>
                </c:pt>
                <c:pt idx="1147">
                  <c:v>24.89294147</c:v>
                </c:pt>
                <c:pt idx="1148">
                  <c:v>27.053056420000001</c:v>
                </c:pt>
                <c:pt idx="1149">
                  <c:v>28.134234589999998</c:v>
                </c:pt>
                <c:pt idx="1150">
                  <c:v>29.433080579999999</c:v>
                </c:pt>
                <c:pt idx="1151">
                  <c:v>30.76771857</c:v>
                </c:pt>
                <c:pt idx="1152">
                  <c:v>32.082954010000002</c:v>
                </c:pt>
                <c:pt idx="1153">
                  <c:v>33.17296889</c:v>
                </c:pt>
                <c:pt idx="1154">
                  <c:v>34.229874039999999</c:v>
                </c:pt>
                <c:pt idx="1155">
                  <c:v>35.151113080000002</c:v>
                </c:pt>
                <c:pt idx="1156">
                  <c:v>37.112354510000003</c:v>
                </c:pt>
                <c:pt idx="1157">
                  <c:v>37.746217600000001</c:v>
                </c:pt>
                <c:pt idx="1158">
                  <c:v>38.171786349999998</c:v>
                </c:pt>
                <c:pt idx="1159">
                  <c:v>38.418896599999997</c:v>
                </c:pt>
                <c:pt idx="1160">
                  <c:v>38.534184639999999</c:v>
                </c:pt>
                <c:pt idx="1161">
                  <c:v>38.454551940000002</c:v>
                </c:pt>
                <c:pt idx="1162">
                  <c:v>38.185037229999999</c:v>
                </c:pt>
                <c:pt idx="1163">
                  <c:v>37.789675510000002</c:v>
                </c:pt>
                <c:pt idx="1164">
                  <c:v>37.200744120000003</c:v>
                </c:pt>
                <c:pt idx="1165">
                  <c:v>36.456426270000001</c:v>
                </c:pt>
                <c:pt idx="1166">
                  <c:v>35.577752500000003</c:v>
                </c:pt>
                <c:pt idx="1167">
                  <c:v>34.64407147</c:v>
                </c:pt>
                <c:pt idx="1168">
                  <c:v>33.57435272</c:v>
                </c:pt>
                <c:pt idx="1169">
                  <c:v>32.497990190000003</c:v>
                </c:pt>
                <c:pt idx="1170">
                  <c:v>31.302505329999999</c:v>
                </c:pt>
                <c:pt idx="1171">
                  <c:v>30.075379399999999</c:v>
                </c:pt>
                <c:pt idx="1172">
                  <c:v>27.07546426</c:v>
                </c:pt>
                <c:pt idx="1173">
                  <c:v>25.905902770000001</c:v>
                </c:pt>
                <c:pt idx="1174">
                  <c:v>24.552545349999999</c:v>
                </c:pt>
                <c:pt idx="1175">
                  <c:v>23.456565470000001</c:v>
                </c:pt>
                <c:pt idx="1176">
                  <c:v>22.356797360000002</c:v>
                </c:pt>
                <c:pt idx="1177">
                  <c:v>21.27927669</c:v>
                </c:pt>
                <c:pt idx="1178">
                  <c:v>20.405261020000001</c:v>
                </c:pt>
                <c:pt idx="1179">
                  <c:v>19.48059829</c:v>
                </c:pt>
                <c:pt idx="1180">
                  <c:v>18.802853039999999</c:v>
                </c:pt>
                <c:pt idx="1181">
                  <c:v>18.197713610000001</c:v>
                </c:pt>
                <c:pt idx="1182">
                  <c:v>17.710281850000001</c:v>
                </c:pt>
                <c:pt idx="1183">
                  <c:v>17.362782079999999</c:v>
                </c:pt>
                <c:pt idx="1184">
                  <c:v>17.09691188</c:v>
                </c:pt>
                <c:pt idx="1185">
                  <c:v>16.966805310000002</c:v>
                </c:pt>
                <c:pt idx="1186">
                  <c:v>16.937626999999999</c:v>
                </c:pt>
                <c:pt idx="1187">
                  <c:v>17.010340020000001</c:v>
                </c:pt>
                <c:pt idx="1188">
                  <c:v>17.519154960000002</c:v>
                </c:pt>
                <c:pt idx="1189">
                  <c:v>17.774828400000001</c:v>
                </c:pt>
                <c:pt idx="1190">
                  <c:v>18.088333179999999</c:v>
                </c:pt>
                <c:pt idx="1191">
                  <c:v>18.489788180000001</c:v>
                </c:pt>
                <c:pt idx="1192">
                  <c:v>18.950600120000001</c:v>
                </c:pt>
                <c:pt idx="1193">
                  <c:v>19.432050490000002</c:v>
                </c:pt>
                <c:pt idx="1194">
                  <c:v>19.98575748</c:v>
                </c:pt>
                <c:pt idx="1195">
                  <c:v>20.573893980000001</c:v>
                </c:pt>
                <c:pt idx="1196">
                  <c:v>21.153217649999998</c:v>
                </c:pt>
                <c:pt idx="1197">
                  <c:v>21.789069600000001</c:v>
                </c:pt>
                <c:pt idx="1198">
                  <c:v>22.401657239999999</c:v>
                </c:pt>
                <c:pt idx="1199">
                  <c:v>23.061813900000001</c:v>
                </c:pt>
                <c:pt idx="1200">
                  <c:v>23.766089690000001</c:v>
                </c:pt>
                <c:pt idx="1201">
                  <c:v>24.433431540000001</c:v>
                </c:pt>
                <c:pt idx="1202">
                  <c:v>25.065890060000001</c:v>
                </c:pt>
                <c:pt idx="1203">
                  <c:v>25.734296050000001</c:v>
                </c:pt>
                <c:pt idx="1204">
                  <c:v>27.01222435</c:v>
                </c:pt>
                <c:pt idx="1205">
                  <c:v>27.63412894</c:v>
                </c:pt>
                <c:pt idx="1206">
                  <c:v>28.289433379999998</c:v>
                </c:pt>
                <c:pt idx="1207">
                  <c:v>28.940602760000001</c:v>
                </c:pt>
                <c:pt idx="1208">
                  <c:v>29.58862538</c:v>
                </c:pt>
                <c:pt idx="1209">
                  <c:v>30.197718299999998</c:v>
                </c:pt>
                <c:pt idx="1210">
                  <c:v>30.843916570000001</c:v>
                </c:pt>
                <c:pt idx="1211">
                  <c:v>31.492214690000001</c:v>
                </c:pt>
                <c:pt idx="1212">
                  <c:v>32.107462499999997</c:v>
                </c:pt>
                <c:pt idx="1213">
                  <c:v>32.767035229999998</c:v>
                </c:pt>
                <c:pt idx="1214">
                  <c:v>33.397735760000003</c:v>
                </c:pt>
                <c:pt idx="1215">
                  <c:v>34.078862770000001</c:v>
                </c:pt>
                <c:pt idx="1216">
                  <c:v>34.774665570000003</c:v>
                </c:pt>
                <c:pt idx="1217">
                  <c:v>35.446701169999997</c:v>
                </c:pt>
                <c:pt idx="1218">
                  <c:v>36.178838259999999</c:v>
                </c:pt>
                <c:pt idx="1219">
                  <c:v>36.888986469999999</c:v>
                </c:pt>
                <c:pt idx="1220">
                  <c:v>39.2667359</c:v>
                </c:pt>
                <c:pt idx="1221">
                  <c:v>40.021655750000001</c:v>
                </c:pt>
                <c:pt idx="1222">
                  <c:v>40.846641400000003</c:v>
                </c:pt>
                <c:pt idx="1223">
                  <c:v>41.69572325</c:v>
                </c:pt>
                <c:pt idx="1224">
                  <c:v>42.518026079999999</c:v>
                </c:pt>
                <c:pt idx="1225">
                  <c:v>43.411950060000002</c:v>
                </c:pt>
                <c:pt idx="1226">
                  <c:v>44.272371440000001</c:v>
                </c:pt>
                <c:pt idx="1227">
                  <c:v>45.253697459999998</c:v>
                </c:pt>
                <c:pt idx="1228">
                  <c:v>46.137945029999997</c:v>
                </c:pt>
                <c:pt idx="1229">
                  <c:v>47.080270769999998</c:v>
                </c:pt>
                <c:pt idx="1230">
                  <c:v>47.965190759999999</c:v>
                </c:pt>
                <c:pt idx="1231">
                  <c:v>48.892040680000001</c:v>
                </c:pt>
                <c:pt idx="1232">
                  <c:v>50.261748390000001</c:v>
                </c:pt>
                <c:pt idx="1233">
                  <c:v>51.126628820000001</c:v>
                </c:pt>
                <c:pt idx="1234">
                  <c:v>52.367719770000001</c:v>
                </c:pt>
                <c:pt idx="1235">
                  <c:v>54.196477260000002</c:v>
                </c:pt>
                <c:pt idx="1236">
                  <c:v>54.869348080000002</c:v>
                </c:pt>
                <c:pt idx="1237">
                  <c:v>55.419704920000001</c:v>
                </c:pt>
                <c:pt idx="1238">
                  <c:v>55.873522569999999</c:v>
                </c:pt>
                <c:pt idx="1239">
                  <c:v>56.238711840000001</c:v>
                </c:pt>
                <c:pt idx="1240">
                  <c:v>56.468991889999998</c:v>
                </c:pt>
                <c:pt idx="1241">
                  <c:v>56.571632370000003</c:v>
                </c:pt>
                <c:pt idx="1242">
                  <c:v>56.526465739999999</c:v>
                </c:pt>
                <c:pt idx="1243">
                  <c:v>56.331587980000002</c:v>
                </c:pt>
                <c:pt idx="1244">
                  <c:v>55.959199570000003</c:v>
                </c:pt>
                <c:pt idx="1245">
                  <c:v>55.451107129999997</c:v>
                </c:pt>
                <c:pt idx="1246">
                  <c:v>54.784951169999999</c:v>
                </c:pt>
                <c:pt idx="1247">
                  <c:v>53.859961470000002</c:v>
                </c:pt>
                <c:pt idx="1248">
                  <c:v>52.887355329999998</c:v>
                </c:pt>
                <c:pt idx="1249">
                  <c:v>51.702847720000001</c:v>
                </c:pt>
                <c:pt idx="1250">
                  <c:v>50.37192194</c:v>
                </c:pt>
                <c:pt idx="1251">
                  <c:v>46.884889170000001</c:v>
                </c:pt>
                <c:pt idx="1252">
                  <c:v>45.390767840000002</c:v>
                </c:pt>
                <c:pt idx="1253">
                  <c:v>42.744536359999998</c:v>
                </c:pt>
                <c:pt idx="1254">
                  <c:v>41.089389990000001</c:v>
                </c:pt>
                <c:pt idx="1255">
                  <c:v>39.249573470000001</c:v>
                </c:pt>
                <c:pt idx="1256">
                  <c:v>37.344993889999998</c:v>
                </c:pt>
                <c:pt idx="1257">
                  <c:v>35.543158630000001</c:v>
                </c:pt>
                <c:pt idx="1258">
                  <c:v>33.599419920000003</c:v>
                </c:pt>
                <c:pt idx="1259">
                  <c:v>31.571769830000001</c:v>
                </c:pt>
                <c:pt idx="1260">
                  <c:v>29.55146079</c:v>
                </c:pt>
                <c:pt idx="1261">
                  <c:v>27.558915639999999</c:v>
                </c:pt>
                <c:pt idx="1262">
                  <c:v>25.86349521</c:v>
                </c:pt>
                <c:pt idx="1263">
                  <c:v>24.12548821</c:v>
                </c:pt>
                <c:pt idx="1264">
                  <c:v>22.56471256</c:v>
                </c:pt>
                <c:pt idx="1265">
                  <c:v>21.036277009999999</c:v>
                </c:pt>
                <c:pt idx="1266">
                  <c:v>19.70111284</c:v>
                </c:pt>
                <c:pt idx="1267">
                  <c:v>16.487296839999999</c:v>
                </c:pt>
                <c:pt idx="1268">
                  <c:v>15.40538514</c:v>
                </c:pt>
                <c:pt idx="1269">
                  <c:v>14.39503139</c:v>
                </c:pt>
                <c:pt idx="1270">
                  <c:v>13.579094339999999</c:v>
                </c:pt>
                <c:pt idx="1271">
                  <c:v>12.86157508</c:v>
                </c:pt>
                <c:pt idx="1272">
                  <c:v>11.9302236</c:v>
                </c:pt>
                <c:pt idx="1273">
                  <c:v>11.551632440000001</c:v>
                </c:pt>
                <c:pt idx="1274">
                  <c:v>11.284571639999999</c:v>
                </c:pt>
                <c:pt idx="1275">
                  <c:v>11.13018692</c:v>
                </c:pt>
                <c:pt idx="1276">
                  <c:v>11.10307285</c:v>
                </c:pt>
                <c:pt idx="1277">
                  <c:v>11.184666379999999</c:v>
                </c:pt>
                <c:pt idx="1278">
                  <c:v>11.38818813</c:v>
                </c:pt>
                <c:pt idx="1279">
                  <c:v>11.6733973</c:v>
                </c:pt>
                <c:pt idx="1280">
                  <c:v>12.01861137</c:v>
                </c:pt>
                <c:pt idx="1281">
                  <c:v>12.45742508</c:v>
                </c:pt>
                <c:pt idx="1282">
                  <c:v>12.927102659999999</c:v>
                </c:pt>
                <c:pt idx="1283">
                  <c:v>14.266817870000001</c:v>
                </c:pt>
                <c:pt idx="1284">
                  <c:v>14.86749419</c:v>
                </c:pt>
                <c:pt idx="1285">
                  <c:v>15.537711379999999</c:v>
                </c:pt>
                <c:pt idx="1286">
                  <c:v>16.194257260000001</c:v>
                </c:pt>
                <c:pt idx="1287">
                  <c:v>16.867728209999999</c:v>
                </c:pt>
                <c:pt idx="1288">
                  <c:v>17.55154933</c:v>
                </c:pt>
                <c:pt idx="1289">
                  <c:v>18.239923690000001</c:v>
                </c:pt>
                <c:pt idx="1290">
                  <c:v>18.887280539999999</c:v>
                </c:pt>
                <c:pt idx="1291">
                  <c:v>19.570612969999999</c:v>
                </c:pt>
                <c:pt idx="1292">
                  <c:v>20.24604398</c:v>
                </c:pt>
                <c:pt idx="1293">
                  <c:v>20.880479730000001</c:v>
                </c:pt>
                <c:pt idx="1294">
                  <c:v>21.54181539</c:v>
                </c:pt>
                <c:pt idx="1295">
                  <c:v>22.15231279</c:v>
                </c:pt>
                <c:pt idx="1296">
                  <c:v>22.78689962</c:v>
                </c:pt>
                <c:pt idx="1297">
                  <c:v>23.408392849999998</c:v>
                </c:pt>
                <c:pt idx="1298">
                  <c:v>23.98248276</c:v>
                </c:pt>
                <c:pt idx="1299">
                  <c:v>25.412668419999999</c:v>
                </c:pt>
                <c:pt idx="1300">
                  <c:v>26.003465080000002</c:v>
                </c:pt>
                <c:pt idx="1301">
                  <c:v>26.587830650000001</c:v>
                </c:pt>
                <c:pt idx="1302">
                  <c:v>27.201825199999998</c:v>
                </c:pt>
                <c:pt idx="1303">
                  <c:v>27.8146047</c:v>
                </c:pt>
                <c:pt idx="1304">
                  <c:v>28.362083640000002</c:v>
                </c:pt>
                <c:pt idx="1305">
                  <c:v>28.981717209999999</c:v>
                </c:pt>
                <c:pt idx="1306">
                  <c:v>29.54126419</c:v>
                </c:pt>
                <c:pt idx="1307">
                  <c:v>30.146961810000001</c:v>
                </c:pt>
                <c:pt idx="1308">
                  <c:v>30.767796260000001</c:v>
                </c:pt>
                <c:pt idx="1309">
                  <c:v>31.36985769</c:v>
                </c:pt>
                <c:pt idx="1310">
                  <c:v>32.030120250000003</c:v>
                </c:pt>
                <c:pt idx="1311">
                  <c:v>32.673430770000003</c:v>
                </c:pt>
                <c:pt idx="1312">
                  <c:v>33.464071060000002</c:v>
                </c:pt>
                <c:pt idx="1313">
                  <c:v>34.19939308</c:v>
                </c:pt>
                <c:pt idx="1314">
                  <c:v>36.780042530000003</c:v>
                </c:pt>
                <c:pt idx="1315">
                  <c:v>37.522916739999999</c:v>
                </c:pt>
                <c:pt idx="1316">
                  <c:v>38.338816719999997</c:v>
                </c:pt>
                <c:pt idx="1317">
                  <c:v>39.179946620000003</c:v>
                </c:pt>
                <c:pt idx="1318">
                  <c:v>40.04327739</c:v>
                </c:pt>
                <c:pt idx="1319">
                  <c:v>40.87316191</c:v>
                </c:pt>
                <c:pt idx="1320">
                  <c:v>41.764318830000001</c:v>
                </c:pt>
                <c:pt idx="1321">
                  <c:v>42.606311320000003</c:v>
                </c:pt>
                <c:pt idx="1322">
                  <c:v>43.495583889999999</c:v>
                </c:pt>
                <c:pt idx="1323">
                  <c:v>44.337415970000002</c:v>
                </c:pt>
                <c:pt idx="1324">
                  <c:v>45.20568969</c:v>
                </c:pt>
                <c:pt idx="1325">
                  <c:v>46.036855809999999</c:v>
                </c:pt>
                <c:pt idx="1326">
                  <c:v>46.773471200000003</c:v>
                </c:pt>
                <c:pt idx="1327">
                  <c:v>47.493335399999999</c:v>
                </c:pt>
                <c:pt idx="1328">
                  <c:v>48.099193589999999</c:v>
                </c:pt>
                <c:pt idx="1329">
                  <c:v>48.668706630000003</c:v>
                </c:pt>
                <c:pt idx="1330">
                  <c:v>49.827124150000003</c:v>
                </c:pt>
                <c:pt idx="1331">
                  <c:v>50.165166749999997</c:v>
                </c:pt>
                <c:pt idx="1332">
                  <c:v>50.35417202</c:v>
                </c:pt>
                <c:pt idx="1333">
                  <c:v>50.414357469999999</c:v>
                </c:pt>
                <c:pt idx="1334">
                  <c:v>50.33031974</c:v>
                </c:pt>
                <c:pt idx="1335">
                  <c:v>50.084472339999998</c:v>
                </c:pt>
                <c:pt idx="1336">
                  <c:v>49.677257900000001</c:v>
                </c:pt>
                <c:pt idx="1337">
                  <c:v>49.140399889999998</c:v>
                </c:pt>
                <c:pt idx="1338">
                  <c:v>48.408692559999999</c:v>
                </c:pt>
                <c:pt idx="1339">
                  <c:v>47.052032230000002</c:v>
                </c:pt>
                <c:pt idx="1340">
                  <c:v>46.011970410000004</c:v>
                </c:pt>
                <c:pt idx="1341">
                  <c:v>44.830792680000002</c:v>
                </c:pt>
                <c:pt idx="1342">
                  <c:v>43.595914489999998</c:v>
                </c:pt>
                <c:pt idx="1343">
                  <c:v>41.330659679999997</c:v>
                </c:pt>
                <c:pt idx="1344">
                  <c:v>39.795210249999997</c:v>
                </c:pt>
                <c:pt idx="1345">
                  <c:v>35.791213200000001</c:v>
                </c:pt>
                <c:pt idx="1346">
                  <c:v>34.1865442</c:v>
                </c:pt>
                <c:pt idx="1347">
                  <c:v>32.421544859999997</c:v>
                </c:pt>
                <c:pt idx="1348">
                  <c:v>30.611263399999999</c:v>
                </c:pt>
                <c:pt idx="1349">
                  <c:v>28.88595394</c:v>
                </c:pt>
                <c:pt idx="1350">
                  <c:v>27.040898240000001</c:v>
                </c:pt>
                <c:pt idx="1351">
                  <c:v>25.30712385</c:v>
                </c:pt>
                <c:pt idx="1352">
                  <c:v>23.481032970000001</c:v>
                </c:pt>
                <c:pt idx="1353">
                  <c:v>21.70686049</c:v>
                </c:pt>
                <c:pt idx="1354">
                  <c:v>20.080589979999999</c:v>
                </c:pt>
                <c:pt idx="1355">
                  <c:v>18.51218467</c:v>
                </c:pt>
                <c:pt idx="1356">
                  <c:v>16.735207890000002</c:v>
                </c:pt>
                <c:pt idx="1357">
                  <c:v>15.33637212</c:v>
                </c:pt>
                <c:pt idx="1358">
                  <c:v>13.950071749999999</c:v>
                </c:pt>
                <c:pt idx="1359">
                  <c:v>12.673354809999999</c:v>
                </c:pt>
                <c:pt idx="1360">
                  <c:v>11.5823435</c:v>
                </c:pt>
                <c:pt idx="1361">
                  <c:v>9.0945194419999993</c:v>
                </c:pt>
                <c:pt idx="1362">
                  <c:v>8.2542868400000007</c:v>
                </c:pt>
                <c:pt idx="1363">
                  <c:v>7.4971184910000002</c:v>
                </c:pt>
                <c:pt idx="1364">
                  <c:v>6.9111776809999999</c:v>
                </c:pt>
                <c:pt idx="1365">
                  <c:v>6.4248652990000004</c:v>
                </c:pt>
                <c:pt idx="1366">
                  <c:v>6.060816183</c:v>
                </c:pt>
                <c:pt idx="1367">
                  <c:v>5.8431789839999997</c:v>
                </c:pt>
                <c:pt idx="1368">
                  <c:v>5.7460575919999997</c:v>
                </c:pt>
                <c:pt idx="1369">
                  <c:v>5.759912022</c:v>
                </c:pt>
                <c:pt idx="1370">
                  <c:v>5.8872948300000001</c:v>
                </c:pt>
                <c:pt idx="1371">
                  <c:v>6.0875618969999996</c:v>
                </c:pt>
                <c:pt idx="1372">
                  <c:v>6.3856952439999999</c:v>
                </c:pt>
                <c:pt idx="1373">
                  <c:v>6.758164668</c:v>
                </c:pt>
                <c:pt idx="1374">
                  <c:v>7.1685594589999999</c:v>
                </c:pt>
                <c:pt idx="1375">
                  <c:v>7.6605469900000003</c:v>
                </c:pt>
                <c:pt idx="1376">
                  <c:v>8.1659168510000004</c:v>
                </c:pt>
                <c:pt idx="1377">
                  <c:v>9.6061344369999997</c:v>
                </c:pt>
                <c:pt idx="1378">
                  <c:v>10.181160849999999</c:v>
                </c:pt>
                <c:pt idx="1379">
                  <c:v>10.815813739999999</c:v>
                </c:pt>
                <c:pt idx="1380">
                  <c:v>11.46744803</c:v>
                </c:pt>
                <c:pt idx="1381">
                  <c:v>12.091273660000001</c:v>
                </c:pt>
                <c:pt idx="1382">
                  <c:v>12.84165073</c:v>
                </c:pt>
                <c:pt idx="1383">
                  <c:v>13.475557500000001</c:v>
                </c:pt>
                <c:pt idx="1384">
                  <c:v>14.23066287</c:v>
                </c:pt>
                <c:pt idx="1385">
                  <c:v>14.873735740000001</c:v>
                </c:pt>
                <c:pt idx="1386">
                  <c:v>15.55388364</c:v>
                </c:pt>
                <c:pt idx="1387">
                  <c:v>16.230033519999999</c:v>
                </c:pt>
                <c:pt idx="1388">
                  <c:v>16.862267939999999</c:v>
                </c:pt>
                <c:pt idx="1389">
                  <c:v>17.529323689999998</c:v>
                </c:pt>
                <c:pt idx="1390">
                  <c:v>18.153304800000001</c:v>
                </c:pt>
                <c:pt idx="1391">
                  <c:v>18.813972979999999</c:v>
                </c:pt>
                <c:pt idx="1392">
                  <c:v>19.512638320000001</c:v>
                </c:pt>
                <c:pt idx="1393">
                  <c:v>21.144347209999999</c:v>
                </c:pt>
                <c:pt idx="1394">
                  <c:v>21.808341710000001</c:v>
                </c:pt>
                <c:pt idx="1395">
                  <c:v>22.437164410000001</c:v>
                </c:pt>
                <c:pt idx="1396">
                  <c:v>23.150540589999999</c:v>
                </c:pt>
                <c:pt idx="1397">
                  <c:v>23.752024049999999</c:v>
                </c:pt>
                <c:pt idx="1398">
                  <c:v>24.44223504</c:v>
                </c:pt>
                <c:pt idx="1399">
                  <c:v>25.14230478</c:v>
                </c:pt>
                <c:pt idx="1400">
                  <c:v>25.854785270000001</c:v>
                </c:pt>
                <c:pt idx="1401">
                  <c:v>26.578985280000001</c:v>
                </c:pt>
                <c:pt idx="1402">
                  <c:v>27.272303170000001</c:v>
                </c:pt>
                <c:pt idx="1403">
                  <c:v>28.021435700000001</c:v>
                </c:pt>
                <c:pt idx="1404">
                  <c:v>28.782502229999999</c:v>
                </c:pt>
                <c:pt idx="1405">
                  <c:v>29.508793990000001</c:v>
                </c:pt>
                <c:pt idx="1406">
                  <c:v>30.307207470000002</c:v>
                </c:pt>
                <c:pt idx="1407">
                  <c:v>31.808883819999998</c:v>
                </c:pt>
                <c:pt idx="1408">
                  <c:v>32.60883939</c:v>
                </c:pt>
                <c:pt idx="1409">
                  <c:v>33.500149159999999</c:v>
                </c:pt>
                <c:pt idx="1410">
                  <c:v>34.258815970000001</c:v>
                </c:pt>
                <c:pt idx="1411">
                  <c:v>35.095850290000001</c:v>
                </c:pt>
                <c:pt idx="1412">
                  <c:v>35.86454217</c:v>
                </c:pt>
                <c:pt idx="1413">
                  <c:v>36.602361809999998</c:v>
                </c:pt>
                <c:pt idx="1414">
                  <c:v>37.260175889999999</c:v>
                </c:pt>
                <c:pt idx="1415">
                  <c:v>37.90980149</c:v>
                </c:pt>
                <c:pt idx="1416">
                  <c:v>38.498562980000003</c:v>
                </c:pt>
                <c:pt idx="1417">
                  <c:v>38.984047830000002</c:v>
                </c:pt>
                <c:pt idx="1418">
                  <c:v>39.424076839999998</c:v>
                </c:pt>
                <c:pt idx="1419">
                  <c:v>39.766520550000003</c:v>
                </c:pt>
                <c:pt idx="1420">
                  <c:v>40.453561000000001</c:v>
                </c:pt>
                <c:pt idx="1421">
                  <c:v>40.549045890000002</c:v>
                </c:pt>
                <c:pt idx="1422">
                  <c:v>40.512408129999997</c:v>
                </c:pt>
                <c:pt idx="1423">
                  <c:v>40.334097360000001</c:v>
                </c:pt>
                <c:pt idx="1424">
                  <c:v>40.00620189</c:v>
                </c:pt>
                <c:pt idx="1425">
                  <c:v>39.494662140000003</c:v>
                </c:pt>
                <c:pt idx="1426">
                  <c:v>38.889442090000003</c:v>
                </c:pt>
                <c:pt idx="1427">
                  <c:v>38.08670918</c:v>
                </c:pt>
                <c:pt idx="1428">
                  <c:v>37.125225210000004</c:v>
                </c:pt>
                <c:pt idx="1429">
                  <c:v>36.074059830000003</c:v>
                </c:pt>
                <c:pt idx="1430">
                  <c:v>34.809228730000001</c:v>
                </c:pt>
                <c:pt idx="1431">
                  <c:v>33.404392100000003</c:v>
                </c:pt>
                <c:pt idx="1432">
                  <c:v>31.959819530000001</c:v>
                </c:pt>
                <c:pt idx="1433">
                  <c:v>30.308696690000001</c:v>
                </c:pt>
                <c:pt idx="1434">
                  <c:v>28.554792290000002</c:v>
                </c:pt>
                <c:pt idx="1435">
                  <c:v>26.605893900000002</c:v>
                </c:pt>
                <c:pt idx="1436">
                  <c:v>20.78293347</c:v>
                </c:pt>
                <c:pt idx="1437">
                  <c:v>18.81213601</c:v>
                </c:pt>
                <c:pt idx="1438">
                  <c:v>16.689775860000001</c:v>
                </c:pt>
                <c:pt idx="1439">
                  <c:v>14.90501626</c:v>
                </c:pt>
                <c:pt idx="1440">
                  <c:v>13.00532566</c:v>
                </c:pt>
                <c:pt idx="1441">
                  <c:v>11.010197249999999</c:v>
                </c:pt>
                <c:pt idx="1442">
                  <c:v>9.168114911</c:v>
                </c:pt>
                <c:pt idx="1443">
                  <c:v>7.2727233609999997</c:v>
                </c:pt>
                <c:pt idx="1444">
                  <c:v>5.56193764</c:v>
                </c:pt>
                <c:pt idx="1445">
                  <c:v>3.8411777690000002</c:v>
                </c:pt>
                <c:pt idx="1446">
                  <c:v>2.3256703459999999</c:v>
                </c:pt>
                <c:pt idx="1447">
                  <c:v>0.75613612299999999</c:v>
                </c:pt>
                <c:pt idx="1448">
                  <c:v>-0.59593083099999999</c:v>
                </c:pt>
                <c:pt idx="1449">
                  <c:v>-1.7354912170000001</c:v>
                </c:pt>
                <c:pt idx="1450">
                  <c:v>-2.7698483199999999</c:v>
                </c:pt>
                <c:pt idx="1451">
                  <c:v>-5.3411361900000003</c:v>
                </c:pt>
                <c:pt idx="1452">
                  <c:v>-6.0652426180000001</c:v>
                </c:pt>
                <c:pt idx="1453">
                  <c:v>-6.5831276870000002</c:v>
                </c:pt>
                <c:pt idx="1454">
                  <c:v>-6.9762834949999997</c:v>
                </c:pt>
                <c:pt idx="1455">
                  <c:v>-7.2057322990000001</c:v>
                </c:pt>
                <c:pt idx="1456">
                  <c:v>-7.301167092</c:v>
                </c:pt>
                <c:pt idx="1457">
                  <c:v>-7.2688320390000003</c:v>
                </c:pt>
                <c:pt idx="1458">
                  <c:v>-7.1249241019999996</c:v>
                </c:pt>
                <c:pt idx="1459">
                  <c:v>-6.8608791340000002</c:v>
                </c:pt>
                <c:pt idx="1460">
                  <c:v>-6.2981652610000003</c:v>
                </c:pt>
                <c:pt idx="1461">
                  <c:v>-5.8787722630000001</c:v>
                </c:pt>
                <c:pt idx="1462">
                  <c:v>-5.326256549</c:v>
                </c:pt>
                <c:pt idx="1463">
                  <c:v>-4.778676495</c:v>
                </c:pt>
                <c:pt idx="1464">
                  <c:v>-4.1830008430000003</c:v>
                </c:pt>
                <c:pt idx="1465">
                  <c:v>-3.4676731570000001</c:v>
                </c:pt>
                <c:pt idx="1466">
                  <c:v>-2.804525629</c:v>
                </c:pt>
                <c:pt idx="1467">
                  <c:v>-1.026714884</c:v>
                </c:pt>
                <c:pt idx="1468">
                  <c:v>-0.28046057000000002</c:v>
                </c:pt>
                <c:pt idx="1469">
                  <c:v>0.429286948</c:v>
                </c:pt>
                <c:pt idx="1470">
                  <c:v>1.187153277</c:v>
                </c:pt>
                <c:pt idx="1471">
                  <c:v>1.8986612009999999</c:v>
                </c:pt>
                <c:pt idx="1472">
                  <c:v>2.6506000410000001</c:v>
                </c:pt>
                <c:pt idx="1473">
                  <c:v>3.439876012</c:v>
                </c:pt>
                <c:pt idx="1474">
                  <c:v>4.1326040339999999</c:v>
                </c:pt>
                <c:pt idx="1475">
                  <c:v>4.8599131839999998</c:v>
                </c:pt>
                <c:pt idx="1476">
                  <c:v>5.5354280339999997</c:v>
                </c:pt>
                <c:pt idx="1477">
                  <c:v>6.2449954749999996</c:v>
                </c:pt>
                <c:pt idx="1478">
                  <c:v>6.8638913869999998</c:v>
                </c:pt>
                <c:pt idx="1479">
                  <c:v>8.3443099039999993</c:v>
                </c:pt>
                <c:pt idx="1480">
                  <c:v>8.9969506050000003</c:v>
                </c:pt>
                <c:pt idx="1481">
                  <c:v>9.6479788610000004</c:v>
                </c:pt>
                <c:pt idx="1482">
                  <c:v>10.34050088</c:v>
                </c:pt>
                <c:pt idx="1483">
                  <c:v>12.26896019</c:v>
                </c:pt>
                <c:pt idx="1484">
                  <c:v>12.930825649999999</c:v>
                </c:pt>
                <c:pt idx="1485">
                  <c:v>13.64218513</c:v>
                </c:pt>
                <c:pt idx="1486">
                  <c:v>14.364004850000001</c:v>
                </c:pt>
                <c:pt idx="1487">
                  <c:v>15.098498469999999</c:v>
                </c:pt>
                <c:pt idx="1488">
                  <c:v>15.84768899</c:v>
                </c:pt>
                <c:pt idx="1489">
                  <c:v>16.568318619999999</c:v>
                </c:pt>
                <c:pt idx="1490">
                  <c:v>17.35177479</c:v>
                </c:pt>
                <c:pt idx="1491">
                  <c:v>18.10706923</c:v>
                </c:pt>
                <c:pt idx="1492">
                  <c:v>18.929205110000002</c:v>
                </c:pt>
                <c:pt idx="1493">
                  <c:v>19.820589349999999</c:v>
                </c:pt>
                <c:pt idx="1494">
                  <c:v>20.6815794</c:v>
                </c:pt>
                <c:pt idx="1495">
                  <c:v>21.508586510000001</c:v>
                </c:pt>
                <c:pt idx="1496">
                  <c:v>22.40279357</c:v>
                </c:pt>
                <c:pt idx="1497">
                  <c:v>23.255926809999998</c:v>
                </c:pt>
                <c:pt idx="1498">
                  <c:v>24.170651939999999</c:v>
                </c:pt>
                <c:pt idx="1499">
                  <c:v>27.0842156</c:v>
                </c:pt>
                <c:pt idx="1500">
                  <c:v>28.00338197</c:v>
                </c:pt>
                <c:pt idx="1501">
                  <c:v>28.91154341</c:v>
                </c:pt>
                <c:pt idx="1502">
                  <c:v>29.747937799999999</c:v>
                </c:pt>
                <c:pt idx="1503">
                  <c:v>30.607445569999999</c:v>
                </c:pt>
                <c:pt idx="1504">
                  <c:v>31.4268483</c:v>
                </c:pt>
                <c:pt idx="1505">
                  <c:v>32.160685870000002</c:v>
                </c:pt>
                <c:pt idx="1506">
                  <c:v>32.875109270000003</c:v>
                </c:pt>
                <c:pt idx="1507">
                  <c:v>33.548174019999998</c:v>
                </c:pt>
                <c:pt idx="1508">
                  <c:v>34.091796469999998</c:v>
                </c:pt>
                <c:pt idx="1509">
                  <c:v>34.503681110000002</c:v>
                </c:pt>
                <c:pt idx="1510">
                  <c:v>34.820897690000002</c:v>
                </c:pt>
                <c:pt idx="1511">
                  <c:v>34.993567349999999</c:v>
                </c:pt>
                <c:pt idx="1512">
                  <c:v>35.032375479999999</c:v>
                </c:pt>
                <c:pt idx="1513">
                  <c:v>34.918082400000003</c:v>
                </c:pt>
                <c:pt idx="1514">
                  <c:v>34.629107429999998</c:v>
                </c:pt>
                <c:pt idx="1515">
                  <c:v>33.508925439999999</c:v>
                </c:pt>
                <c:pt idx="1516">
                  <c:v>32.862539339999998</c:v>
                </c:pt>
                <c:pt idx="1517">
                  <c:v>32.085418949999998</c:v>
                </c:pt>
                <c:pt idx="1518">
                  <c:v>31.08349939</c:v>
                </c:pt>
                <c:pt idx="1519">
                  <c:v>29.9790429</c:v>
                </c:pt>
                <c:pt idx="1520">
                  <c:v>28.486057290000002</c:v>
                </c:pt>
                <c:pt idx="1521">
                  <c:v>27.17182833</c:v>
                </c:pt>
                <c:pt idx="1522">
                  <c:v>25.640834699999999</c:v>
                </c:pt>
                <c:pt idx="1523">
                  <c:v>23.89272047</c:v>
                </c:pt>
                <c:pt idx="1524">
                  <c:v>22.148427810000001</c:v>
                </c:pt>
                <c:pt idx="1525">
                  <c:v>20.209931739999998</c:v>
                </c:pt>
                <c:pt idx="1526">
                  <c:v>18.32254919</c:v>
                </c:pt>
                <c:pt idx="1527">
                  <c:v>16.152117310000001</c:v>
                </c:pt>
                <c:pt idx="1528">
                  <c:v>14.197903030000001</c:v>
                </c:pt>
                <c:pt idx="1529">
                  <c:v>12.112843120000001</c:v>
                </c:pt>
                <c:pt idx="1530">
                  <c:v>10.165312569999999</c:v>
                </c:pt>
                <c:pt idx="1531">
                  <c:v>4.2405095810000004</c:v>
                </c:pt>
                <c:pt idx="1532">
                  <c:v>2.27148482</c:v>
                </c:pt>
                <c:pt idx="1533">
                  <c:v>0.48921799300000002</c:v>
                </c:pt>
                <c:pt idx="1534">
                  <c:v>-1.517912141</c:v>
                </c:pt>
                <c:pt idx="1535">
                  <c:v>-3.1076629059999998</c:v>
                </c:pt>
                <c:pt idx="1536">
                  <c:v>-4.671538602</c:v>
                </c:pt>
                <c:pt idx="1537">
                  <c:v>-6.0172119789999998</c:v>
                </c:pt>
                <c:pt idx="1538">
                  <c:v>-7.3752956239999996</c:v>
                </c:pt>
                <c:pt idx="1539">
                  <c:v>-8.4433810260000008</c:v>
                </c:pt>
                <c:pt idx="1540">
                  <c:v>-9.5918340499999992</c:v>
                </c:pt>
                <c:pt idx="1541">
                  <c:v>-10.41763766</c:v>
                </c:pt>
                <c:pt idx="1542">
                  <c:v>-11.053740790000001</c:v>
                </c:pt>
                <c:pt idx="1543">
                  <c:v>-11.581009809999999</c:v>
                </c:pt>
                <c:pt idx="1544">
                  <c:v>-11.946594360000001</c:v>
                </c:pt>
                <c:pt idx="1545">
                  <c:v>-12.200943179999999</c:v>
                </c:pt>
                <c:pt idx="1546">
                  <c:v>-12.318792090000001</c:v>
                </c:pt>
                <c:pt idx="1547">
                  <c:v>-12.31796518</c:v>
                </c:pt>
                <c:pt idx="1548">
                  <c:v>-12.229868529999999</c:v>
                </c:pt>
                <c:pt idx="1549">
                  <c:v>-12.05058801</c:v>
                </c:pt>
                <c:pt idx="1550">
                  <c:v>-11.807561099999999</c:v>
                </c:pt>
                <c:pt idx="1551">
                  <c:v>-11.47821828</c:v>
                </c:pt>
                <c:pt idx="1552">
                  <c:v>-11.11342048</c:v>
                </c:pt>
                <c:pt idx="1553">
                  <c:v>-10.0797048</c:v>
                </c:pt>
                <c:pt idx="1554">
                  <c:v>-9.5996917509999999</c:v>
                </c:pt>
                <c:pt idx="1555">
                  <c:v>-9.1175158799999991</c:v>
                </c:pt>
                <c:pt idx="1556">
                  <c:v>-8.5776343760000007</c:v>
                </c:pt>
                <c:pt idx="1557">
                  <c:v>-8.0177428830000004</c:v>
                </c:pt>
                <c:pt idx="1558">
                  <c:v>-7.4781761219999998</c:v>
                </c:pt>
                <c:pt idx="1559">
                  <c:v>-6.8938622719999998</c:v>
                </c:pt>
                <c:pt idx="1560">
                  <c:v>-6.33722487</c:v>
                </c:pt>
                <c:pt idx="1561">
                  <c:v>-4.5215111690000001</c:v>
                </c:pt>
                <c:pt idx="1562">
                  <c:v>-3.960136474</c:v>
                </c:pt>
                <c:pt idx="1563">
                  <c:v>-3.399944321</c:v>
                </c:pt>
                <c:pt idx="1564">
                  <c:v>-2.7708699509999999</c:v>
                </c:pt>
                <c:pt idx="1565">
                  <c:v>-2.18066023</c:v>
                </c:pt>
                <c:pt idx="1566">
                  <c:v>-1.6292422719999999</c:v>
                </c:pt>
                <c:pt idx="1567">
                  <c:v>-1.046322711</c:v>
                </c:pt>
                <c:pt idx="1568">
                  <c:v>-0.501414531</c:v>
                </c:pt>
                <c:pt idx="1569">
                  <c:v>7.5383915999999995E-2</c:v>
                </c:pt>
                <c:pt idx="1570">
                  <c:v>0.65013454800000003</c:v>
                </c:pt>
                <c:pt idx="1571">
                  <c:v>1.1894257180000001</c:v>
                </c:pt>
                <c:pt idx="1572">
                  <c:v>1.762757752</c:v>
                </c:pt>
                <c:pt idx="1573">
                  <c:v>2.3026371179999998</c:v>
                </c:pt>
                <c:pt idx="1574">
                  <c:v>2.8787032319999999</c:v>
                </c:pt>
                <c:pt idx="1575">
                  <c:v>4.2864003579999999</c:v>
                </c:pt>
                <c:pt idx="1576">
                  <c:v>4.9083982309999996</c:v>
                </c:pt>
                <c:pt idx="1577">
                  <c:v>5.5007918719999997</c:v>
                </c:pt>
                <c:pt idx="1578">
                  <c:v>6.0993467590000003</c:v>
                </c:pt>
                <c:pt idx="1579">
                  <c:v>6.7765694759999997</c:v>
                </c:pt>
                <c:pt idx="1580">
                  <c:v>7.3896684720000003</c:v>
                </c:pt>
                <c:pt idx="1581">
                  <c:v>8.0115187740000007</c:v>
                </c:pt>
                <c:pt idx="1582">
                  <c:v>8.6424478790000006</c:v>
                </c:pt>
                <c:pt idx="1583">
                  <c:v>9.282668353</c:v>
                </c:pt>
                <c:pt idx="1584">
                  <c:v>9.8937687390000004</c:v>
                </c:pt>
                <c:pt idx="1585">
                  <c:v>10.55224129</c:v>
                </c:pt>
                <c:pt idx="1586">
                  <c:v>11.17973297</c:v>
                </c:pt>
                <c:pt idx="1587">
                  <c:v>11.8541258</c:v>
                </c:pt>
                <c:pt idx="1588">
                  <c:v>13.498084499999999</c:v>
                </c:pt>
                <c:pt idx="1589">
                  <c:v>14.18304996</c:v>
                </c:pt>
                <c:pt idx="1590">
                  <c:v>14.911268270000001</c:v>
                </c:pt>
                <c:pt idx="1591">
                  <c:v>15.639802550000001</c:v>
                </c:pt>
                <c:pt idx="1592">
                  <c:v>16.284873130000001</c:v>
                </c:pt>
                <c:pt idx="1593">
                  <c:v>16.964489480000001</c:v>
                </c:pt>
                <c:pt idx="1594">
                  <c:v>17.595009820000001</c:v>
                </c:pt>
                <c:pt idx="1595">
                  <c:v>18.251086820000001</c:v>
                </c:pt>
                <c:pt idx="1596">
                  <c:v>18.85103651</c:v>
                </c:pt>
                <c:pt idx="1597">
                  <c:v>19.464852860000001</c:v>
                </c:pt>
                <c:pt idx="1598">
                  <c:v>20.049679439999998</c:v>
                </c:pt>
                <c:pt idx="1599">
                  <c:v>20.567548729999999</c:v>
                </c:pt>
                <c:pt idx="1600">
                  <c:v>21.077684380000001</c:v>
                </c:pt>
                <c:pt idx="1601">
                  <c:v>21.955571679999998</c:v>
                </c:pt>
                <c:pt idx="1602">
                  <c:v>22.347979649999999</c:v>
                </c:pt>
                <c:pt idx="1603">
                  <c:v>23.012784530000001</c:v>
                </c:pt>
                <c:pt idx="1604">
                  <c:v>23.319813360000001</c:v>
                </c:pt>
                <c:pt idx="1605">
                  <c:v>23.563767469999998</c:v>
                </c:pt>
                <c:pt idx="1606">
                  <c:v>23.73058219</c:v>
                </c:pt>
                <c:pt idx="1607">
                  <c:v>23.83880903</c:v>
                </c:pt>
                <c:pt idx="1608">
                  <c:v>23.87901304</c:v>
                </c:pt>
                <c:pt idx="1609">
                  <c:v>23.846532029999999</c:v>
                </c:pt>
                <c:pt idx="1610">
                  <c:v>23.73975467</c:v>
                </c:pt>
                <c:pt idx="1611">
                  <c:v>23.58066226</c:v>
                </c:pt>
                <c:pt idx="1612">
                  <c:v>23.341939920000002</c:v>
                </c:pt>
                <c:pt idx="1613">
                  <c:v>23.053576249999999</c:v>
                </c:pt>
                <c:pt idx="1614">
                  <c:v>22.68197932</c:v>
                </c:pt>
                <c:pt idx="1615">
                  <c:v>21.559776849999999</c:v>
                </c:pt>
                <c:pt idx="1616">
                  <c:v>21.04811115</c:v>
                </c:pt>
                <c:pt idx="1617">
                  <c:v>20.507860999999998</c:v>
                </c:pt>
                <c:pt idx="1618">
                  <c:v>20.009873580000001</c:v>
                </c:pt>
                <c:pt idx="1619">
                  <c:v>19.404521519999999</c:v>
                </c:pt>
                <c:pt idx="1620">
                  <c:v>18.829854099999999</c:v>
                </c:pt>
                <c:pt idx="1621">
                  <c:v>18.191177199999998</c:v>
                </c:pt>
                <c:pt idx="1622">
                  <c:v>17.530745629999998</c:v>
                </c:pt>
                <c:pt idx="1623">
                  <c:v>16.85441595</c:v>
                </c:pt>
                <c:pt idx="1624">
                  <c:v>16.20664214</c:v>
                </c:pt>
                <c:pt idx="1625">
                  <c:v>15.51379195</c:v>
                </c:pt>
                <c:pt idx="1626">
                  <c:v>14.82087136</c:v>
                </c:pt>
                <c:pt idx="1627">
                  <c:v>14.17200083</c:v>
                </c:pt>
                <c:pt idx="1628">
                  <c:v>13.49270896</c:v>
                </c:pt>
                <c:pt idx="1629">
                  <c:v>12.8280256</c:v>
                </c:pt>
                <c:pt idx="1630">
                  <c:v>10.8285695</c:v>
                </c:pt>
                <c:pt idx="1631">
                  <c:v>10.10942434</c:v>
                </c:pt>
                <c:pt idx="1632">
                  <c:v>9.5096125849999993</c:v>
                </c:pt>
                <c:pt idx="1633">
                  <c:v>8.9728232309999996</c:v>
                </c:pt>
                <c:pt idx="1634">
                  <c:v>8.4384148329999995</c:v>
                </c:pt>
                <c:pt idx="1635">
                  <c:v>7.9149479620000003</c:v>
                </c:pt>
                <c:pt idx="1636">
                  <c:v>7.4887461990000004</c:v>
                </c:pt>
                <c:pt idx="1637">
                  <c:v>7.0616112839999996</c:v>
                </c:pt>
                <c:pt idx="1638">
                  <c:v>6.6807656700000004</c:v>
                </c:pt>
                <c:pt idx="1639">
                  <c:v>6.3487378259999998</c:v>
                </c:pt>
                <c:pt idx="1640">
                  <c:v>6.0464292180000001</c:v>
                </c:pt>
                <c:pt idx="1641">
                  <c:v>5.8041989750000003</c:v>
                </c:pt>
                <c:pt idx="1642">
                  <c:v>5.6175844530000001</c:v>
                </c:pt>
                <c:pt idx="1643">
                  <c:v>5.4650472900000002</c:v>
                </c:pt>
                <c:pt idx="1644">
                  <c:v>5.3447002640000001</c:v>
                </c:pt>
                <c:pt idx="1645">
                  <c:v>5.314754024</c:v>
                </c:pt>
                <c:pt idx="1646">
                  <c:v>5.2995331779999999</c:v>
                </c:pt>
                <c:pt idx="1647">
                  <c:v>5.3116700339999996</c:v>
                </c:pt>
                <c:pt idx="1648">
                  <c:v>5.3958904270000003</c:v>
                </c:pt>
                <c:pt idx="1649">
                  <c:v>5.5112262789999997</c:v>
                </c:pt>
                <c:pt idx="1650">
                  <c:v>5.6611264920000002</c:v>
                </c:pt>
                <c:pt idx="1651">
                  <c:v>5.854768247</c:v>
                </c:pt>
                <c:pt idx="1652">
                  <c:v>6.0678712150000003</c:v>
                </c:pt>
                <c:pt idx="1653">
                  <c:v>6.324660293</c:v>
                </c:pt>
                <c:pt idx="1654">
                  <c:v>6.59275901</c:v>
                </c:pt>
                <c:pt idx="1655">
                  <c:v>6.9025994500000003</c:v>
                </c:pt>
                <c:pt idx="1656">
                  <c:v>7.2009225199999998</c:v>
                </c:pt>
                <c:pt idx="1657">
                  <c:v>7.5376118950000004</c:v>
                </c:pt>
                <c:pt idx="1658">
                  <c:v>7.9113954419999999</c:v>
                </c:pt>
                <c:pt idx="1659">
                  <c:v>8.2773752869999999</c:v>
                </c:pt>
                <c:pt idx="1660">
                  <c:v>8.7214638759999996</c:v>
                </c:pt>
                <c:pt idx="1661">
                  <c:v>9.1063923110000005</c:v>
                </c:pt>
                <c:pt idx="1662">
                  <c:v>10.02673426</c:v>
                </c:pt>
                <c:pt idx="1663">
                  <c:v>10.430706799999999</c:v>
                </c:pt>
                <c:pt idx="1664">
                  <c:v>10.81618025</c:v>
                </c:pt>
                <c:pt idx="1665">
                  <c:v>11.2295672</c:v>
                </c:pt>
                <c:pt idx="1666">
                  <c:v>12.170620570000001</c:v>
                </c:pt>
                <c:pt idx="1667">
                  <c:v>12.561040269999999</c:v>
                </c:pt>
                <c:pt idx="1668">
                  <c:v>12.977785539999999</c:v>
                </c:pt>
                <c:pt idx="1669">
                  <c:v>13.372436909999999</c:v>
                </c:pt>
                <c:pt idx="1670">
                  <c:v>13.793145620000001</c:v>
                </c:pt>
                <c:pt idx="1671">
                  <c:v>14.191536810000001</c:v>
                </c:pt>
                <c:pt idx="1672">
                  <c:v>14.810996380000001</c:v>
                </c:pt>
                <c:pt idx="1673">
                  <c:v>15.237527119999999</c:v>
                </c:pt>
                <c:pt idx="1674">
                  <c:v>15.667409749999999</c:v>
                </c:pt>
                <c:pt idx="1675">
                  <c:v>16.076601530000001</c:v>
                </c:pt>
                <c:pt idx="1676">
                  <c:v>16.51582586</c:v>
                </c:pt>
                <c:pt idx="1677">
                  <c:v>17.570345889999999</c:v>
                </c:pt>
                <c:pt idx="1678">
                  <c:v>18.001137409999998</c:v>
                </c:pt>
                <c:pt idx="1679">
                  <c:v>18.46626698</c:v>
                </c:pt>
                <c:pt idx="1680">
                  <c:v>18.914346080000001</c:v>
                </c:pt>
                <c:pt idx="1681">
                  <c:v>19.400529599999999</c:v>
                </c:pt>
                <c:pt idx="1682">
                  <c:v>19.871072810000001</c:v>
                </c:pt>
                <c:pt idx="1683">
                  <c:v>20.38395504</c:v>
                </c:pt>
                <c:pt idx="1684">
                  <c:v>20.88237204</c:v>
                </c:pt>
                <c:pt idx="1685">
                  <c:v>21.52052626</c:v>
                </c:pt>
                <c:pt idx="1686">
                  <c:v>21.988081680000001</c:v>
                </c:pt>
                <c:pt idx="1687">
                  <c:v>22.670841540000001</c:v>
                </c:pt>
                <c:pt idx="1688">
                  <c:v>23.240619989999999</c:v>
                </c:pt>
                <c:pt idx="1689">
                  <c:v>23.866777949999999</c:v>
                </c:pt>
                <c:pt idx="1690">
                  <c:v>24.478853000000001</c:v>
                </c:pt>
                <c:pt idx="1691">
                  <c:v>26.108815450000002</c:v>
                </c:pt>
                <c:pt idx="1692">
                  <c:v>26.763031260000002</c:v>
                </c:pt>
                <c:pt idx="1693">
                  <c:v>27.563563429999999</c:v>
                </c:pt>
                <c:pt idx="1694">
                  <c:v>28.262795990000001</c:v>
                </c:pt>
                <c:pt idx="1695">
                  <c:v>29.027559140000001</c:v>
                </c:pt>
                <c:pt idx="1696">
                  <c:v>29.778515840000001</c:v>
                </c:pt>
                <c:pt idx="1697">
                  <c:v>30.59371973</c:v>
                </c:pt>
                <c:pt idx="1698">
                  <c:v>31.566548740000002</c:v>
                </c:pt>
                <c:pt idx="1699">
                  <c:v>32.36105955</c:v>
                </c:pt>
                <c:pt idx="1700">
                  <c:v>33.210454200000001</c:v>
                </c:pt>
                <c:pt idx="1701">
                  <c:v>34.109299120000003</c:v>
                </c:pt>
                <c:pt idx="1702">
                  <c:v>34.906909720000002</c:v>
                </c:pt>
                <c:pt idx="1703">
                  <c:v>35.740403989999997</c:v>
                </c:pt>
                <c:pt idx="1704">
                  <c:v>37.663068750000001</c:v>
                </c:pt>
                <c:pt idx="1705">
                  <c:v>38.445947310000001</c:v>
                </c:pt>
                <c:pt idx="1706">
                  <c:v>39.186640619999999</c:v>
                </c:pt>
                <c:pt idx="1707">
                  <c:v>39.834856029999997</c:v>
                </c:pt>
                <c:pt idx="1708">
                  <c:v>40.455499510000003</c:v>
                </c:pt>
                <c:pt idx="1709">
                  <c:v>40.997093120000002</c:v>
                </c:pt>
                <c:pt idx="1710">
                  <c:v>41.421844630000002</c:v>
                </c:pt>
                <c:pt idx="1711">
                  <c:v>41.765553869999998</c:v>
                </c:pt>
                <c:pt idx="1712">
                  <c:v>41.990457999999997</c:v>
                </c:pt>
                <c:pt idx="1713">
                  <c:v>42.080296449999999</c:v>
                </c:pt>
                <c:pt idx="1714">
                  <c:v>42.020684150000001</c:v>
                </c:pt>
                <c:pt idx="1715">
                  <c:v>41.802330859999998</c:v>
                </c:pt>
                <c:pt idx="1716">
                  <c:v>41.457746399999998</c:v>
                </c:pt>
                <c:pt idx="1717">
                  <c:v>40.109363870000003</c:v>
                </c:pt>
                <c:pt idx="1718">
                  <c:v>39.402805409999999</c:v>
                </c:pt>
                <c:pt idx="1719">
                  <c:v>38.413445709999998</c:v>
                </c:pt>
                <c:pt idx="1720">
                  <c:v>37.421593190000003</c:v>
                </c:pt>
                <c:pt idx="1721">
                  <c:v>36.198150310000003</c:v>
                </c:pt>
                <c:pt idx="1722">
                  <c:v>34.896274849999998</c:v>
                </c:pt>
                <c:pt idx="1723">
                  <c:v>33.389129799999999</c:v>
                </c:pt>
                <c:pt idx="1724">
                  <c:v>31.742383310000001</c:v>
                </c:pt>
                <c:pt idx="1725">
                  <c:v>30.075921579999999</c:v>
                </c:pt>
                <c:pt idx="1726">
                  <c:v>28.306640590000001</c:v>
                </c:pt>
                <c:pt idx="1727">
                  <c:v>24.637739679999999</c:v>
                </c:pt>
                <c:pt idx="1728">
                  <c:v>22.6247963</c:v>
                </c:pt>
                <c:pt idx="1729">
                  <c:v>20.557236490000001</c:v>
                </c:pt>
                <c:pt idx="1730">
                  <c:v>18.607351649999998</c:v>
                </c:pt>
                <c:pt idx="1731">
                  <c:v>13.533322070000001</c:v>
                </c:pt>
                <c:pt idx="1732">
                  <c:v>11.445524710000001</c:v>
                </c:pt>
                <c:pt idx="1733">
                  <c:v>9.412263974</c:v>
                </c:pt>
                <c:pt idx="1734">
                  <c:v>7.542190315</c:v>
                </c:pt>
                <c:pt idx="1735">
                  <c:v>5.6210995119999998</c:v>
                </c:pt>
                <c:pt idx="1736">
                  <c:v>3.8071419010000001</c:v>
                </c:pt>
                <c:pt idx="1737">
                  <c:v>2.194431029</c:v>
                </c:pt>
                <c:pt idx="1738">
                  <c:v>0.59726060299999995</c:v>
                </c:pt>
                <c:pt idx="1739">
                  <c:v>-0.78439557500000001</c:v>
                </c:pt>
                <c:pt idx="1740">
                  <c:v>-2.319886023</c:v>
                </c:pt>
                <c:pt idx="1741">
                  <c:v>-3.4076085730000001</c:v>
                </c:pt>
                <c:pt idx="1742">
                  <c:v>-4.4059086299999999</c:v>
                </c:pt>
                <c:pt idx="1743">
                  <c:v>-5.2437092190000003</c:v>
                </c:pt>
                <c:pt idx="1744">
                  <c:v>-6.9780024630000002</c:v>
                </c:pt>
                <c:pt idx="1745">
                  <c:v>-7.4657356830000001</c:v>
                </c:pt>
                <c:pt idx="1746">
                  <c:v>-7.8291360479999996</c:v>
                </c:pt>
                <c:pt idx="1747">
                  <c:v>-8.0343200059999997</c:v>
                </c:pt>
                <c:pt idx="1748">
                  <c:v>-8.1142074080000004</c:v>
                </c:pt>
                <c:pt idx="1749">
                  <c:v>-8.0678469570000004</c:v>
                </c:pt>
                <c:pt idx="1750">
                  <c:v>-7.9173394349999997</c:v>
                </c:pt>
                <c:pt idx="1751">
                  <c:v>-7.653616102</c:v>
                </c:pt>
                <c:pt idx="1752">
                  <c:v>-7.321468876</c:v>
                </c:pt>
                <c:pt idx="1753">
                  <c:v>-6.8780944660000003</c:v>
                </c:pt>
                <c:pt idx="1754">
                  <c:v>-6.3682143030000002</c:v>
                </c:pt>
                <c:pt idx="1755">
                  <c:v>-5.8028708360000003</c:v>
                </c:pt>
                <c:pt idx="1756">
                  <c:v>-5.192339413</c:v>
                </c:pt>
                <c:pt idx="1757">
                  <c:v>-3.6231735450000002</c:v>
                </c:pt>
                <c:pt idx="1758">
                  <c:v>-2.9543716600000001</c:v>
                </c:pt>
                <c:pt idx="1759">
                  <c:v>-2.2969394680000002</c:v>
                </c:pt>
                <c:pt idx="1760">
                  <c:v>-1.5837653899999999</c:v>
                </c:pt>
                <c:pt idx="1761">
                  <c:v>-0.90409084699999998</c:v>
                </c:pt>
                <c:pt idx="1762">
                  <c:v>-0.176075651</c:v>
                </c:pt>
                <c:pt idx="1763">
                  <c:v>0.55549475299999995</c:v>
                </c:pt>
                <c:pt idx="1764">
                  <c:v>1.244428259</c:v>
                </c:pt>
                <c:pt idx="1765">
                  <c:v>1.9759416830000001</c:v>
                </c:pt>
                <c:pt idx="1766">
                  <c:v>2.7060449059999998</c:v>
                </c:pt>
                <c:pt idx="1767">
                  <c:v>3.3917196789999999</c:v>
                </c:pt>
                <c:pt idx="1768">
                  <c:v>4.8515369369999997</c:v>
                </c:pt>
                <c:pt idx="1769">
                  <c:v>5.4982987870000004</c:v>
                </c:pt>
                <c:pt idx="1770">
                  <c:v>6.2771048299999999</c:v>
                </c:pt>
                <c:pt idx="1771">
                  <c:v>8.0600315929999997</c:v>
                </c:pt>
                <c:pt idx="1772">
                  <c:v>9.2007106269999994</c:v>
                </c:pt>
                <c:pt idx="1773">
                  <c:v>9.9604447270000005</c:v>
                </c:pt>
                <c:pt idx="1774">
                  <c:v>10.73189262</c:v>
                </c:pt>
                <c:pt idx="1775">
                  <c:v>11.47168263</c:v>
                </c:pt>
                <c:pt idx="1776">
                  <c:v>12.27411064</c:v>
                </c:pt>
                <c:pt idx="1777">
                  <c:v>13.095444430000001</c:v>
                </c:pt>
                <c:pt idx="1778">
                  <c:v>13.88865103</c:v>
                </c:pt>
                <c:pt idx="1779">
                  <c:v>14.753939949999999</c:v>
                </c:pt>
                <c:pt idx="1780">
                  <c:v>15.695256049999999</c:v>
                </c:pt>
                <c:pt idx="1781">
                  <c:v>16.55587714</c:v>
                </c:pt>
                <c:pt idx="1782">
                  <c:v>18.75456939</c:v>
                </c:pt>
                <c:pt idx="1783">
                  <c:v>20.61301705</c:v>
                </c:pt>
                <c:pt idx="1784">
                  <c:v>21.538916180000001</c:v>
                </c:pt>
                <c:pt idx="1785">
                  <c:v>22.53991315</c:v>
                </c:pt>
                <c:pt idx="1786">
                  <c:v>23.554159680000001</c:v>
                </c:pt>
                <c:pt idx="1787">
                  <c:v>24.516973539999999</c:v>
                </c:pt>
                <c:pt idx="1788">
                  <c:v>25.540002260000001</c:v>
                </c:pt>
                <c:pt idx="1789">
                  <c:v>26.499588119999999</c:v>
                </c:pt>
                <c:pt idx="1790">
                  <c:v>27.504835409999998</c:v>
                </c:pt>
                <c:pt idx="1791">
                  <c:v>28.48619429</c:v>
                </c:pt>
                <c:pt idx="1792">
                  <c:v>29.377490099999999</c:v>
                </c:pt>
                <c:pt idx="1793">
                  <c:v>30.274852289999998</c:v>
                </c:pt>
                <c:pt idx="1794">
                  <c:v>31.091612179999998</c:v>
                </c:pt>
                <c:pt idx="1795">
                  <c:v>31.78891604</c:v>
                </c:pt>
                <c:pt idx="1796">
                  <c:v>34.013872120000002</c:v>
                </c:pt>
                <c:pt idx="1797">
                  <c:v>34.558375220000002</c:v>
                </c:pt>
                <c:pt idx="1798">
                  <c:v>34.979569359999999</c:v>
                </c:pt>
                <c:pt idx="1799">
                  <c:v>35.277441539999998</c:v>
                </c:pt>
                <c:pt idx="1800">
                  <c:v>35.407053949999998</c:v>
                </c:pt>
                <c:pt idx="1801">
                  <c:v>35.370836130000001</c:v>
                </c:pt>
                <c:pt idx="1802">
                  <c:v>35.157760420000002</c:v>
                </c:pt>
                <c:pt idx="1803">
                  <c:v>34.784246639999999</c:v>
                </c:pt>
                <c:pt idx="1804">
                  <c:v>34.194766549999997</c:v>
                </c:pt>
                <c:pt idx="1805">
                  <c:v>33.411216830000001</c:v>
                </c:pt>
                <c:pt idx="1806">
                  <c:v>32.492863739999997</c:v>
                </c:pt>
                <c:pt idx="1807">
                  <c:v>31.32528739</c:v>
                </c:pt>
                <c:pt idx="1808">
                  <c:v>29.973511670000001</c:v>
                </c:pt>
                <c:pt idx="1809">
                  <c:v>28.355564099999999</c:v>
                </c:pt>
                <c:pt idx="1810">
                  <c:v>26.866528070000001</c:v>
                </c:pt>
                <c:pt idx="1811">
                  <c:v>25.027766589999999</c:v>
                </c:pt>
                <c:pt idx="1812">
                  <c:v>20.132826229999999</c:v>
                </c:pt>
                <c:pt idx="1813">
                  <c:v>18.034183989999999</c:v>
                </c:pt>
                <c:pt idx="1814">
                  <c:v>15.968006600000001</c:v>
                </c:pt>
                <c:pt idx="1815">
                  <c:v>13.69776356</c:v>
                </c:pt>
                <c:pt idx="1816">
                  <c:v>11.23786183</c:v>
                </c:pt>
                <c:pt idx="1817">
                  <c:v>9.0612637379999992</c:v>
                </c:pt>
                <c:pt idx="1818">
                  <c:v>6.7389091700000003</c:v>
                </c:pt>
                <c:pt idx="1819">
                  <c:v>4.5662730089999997</c:v>
                </c:pt>
                <c:pt idx="1820">
                  <c:v>2.2948081980000001</c:v>
                </c:pt>
                <c:pt idx="1821">
                  <c:v>0.211593636</c:v>
                </c:pt>
                <c:pt idx="1822">
                  <c:v>-2.2938610449999999</c:v>
                </c:pt>
                <c:pt idx="1823">
                  <c:v>-4.3279952220000002</c:v>
                </c:pt>
                <c:pt idx="1824">
                  <c:v>-6.0987040559999999</c:v>
                </c:pt>
                <c:pt idx="1825">
                  <c:v>-7.8439861710000001</c:v>
                </c:pt>
                <c:pt idx="1826">
                  <c:v>-9.439219263</c:v>
                </c:pt>
                <c:pt idx="1827">
                  <c:v>-10.9559236</c:v>
                </c:pt>
                <c:pt idx="1828">
                  <c:v>-15.14432459</c:v>
                </c:pt>
                <c:pt idx="1829">
                  <c:v>-16.226781859999999</c:v>
                </c:pt>
                <c:pt idx="1830">
                  <c:v>-17.080253750000001</c:v>
                </c:pt>
                <c:pt idx="1831">
                  <c:v>-17.810240270000001</c:v>
                </c:pt>
                <c:pt idx="1832">
                  <c:v>-18.35013528</c:v>
                </c:pt>
                <c:pt idx="1833">
                  <c:v>-18.747714609999999</c:v>
                </c:pt>
                <c:pt idx="1834">
                  <c:v>-18.991680909999999</c:v>
                </c:pt>
                <c:pt idx="1835">
                  <c:v>-19.08871817</c:v>
                </c:pt>
                <c:pt idx="1836">
                  <c:v>-19.056066640000001</c:v>
                </c:pt>
                <c:pt idx="1837">
                  <c:v>-18.91920532</c:v>
                </c:pt>
                <c:pt idx="1838">
                  <c:v>-18.66687658</c:v>
                </c:pt>
                <c:pt idx="1839">
                  <c:v>-18.322200519999999</c:v>
                </c:pt>
                <c:pt idx="1840">
                  <c:v>-17.897664800000001</c:v>
                </c:pt>
                <c:pt idx="1841">
                  <c:v>-17.43577763</c:v>
                </c:pt>
                <c:pt idx="1842">
                  <c:v>-16.886875530000001</c:v>
                </c:pt>
                <c:pt idx="1843">
                  <c:v>-16.292957309999998</c:v>
                </c:pt>
                <c:pt idx="1844">
                  <c:v>-14.73810181</c:v>
                </c:pt>
                <c:pt idx="1845">
                  <c:v>-14.080384710000001</c:v>
                </c:pt>
                <c:pt idx="1846">
                  <c:v>-13.44407045</c:v>
                </c:pt>
                <c:pt idx="1847">
                  <c:v>-12.75344569</c:v>
                </c:pt>
                <c:pt idx="1848">
                  <c:v>-11.961434949999999</c:v>
                </c:pt>
                <c:pt idx="1849">
                  <c:v>-11.29411283</c:v>
                </c:pt>
                <c:pt idx="1850">
                  <c:v>-10.457735919999999</c:v>
                </c:pt>
                <c:pt idx="1851">
                  <c:v>-9.9218676119999998</c:v>
                </c:pt>
                <c:pt idx="1852">
                  <c:v>-9.2225263250000005</c:v>
                </c:pt>
                <c:pt idx="1853">
                  <c:v>-8.571560539</c:v>
                </c:pt>
                <c:pt idx="1854">
                  <c:v>-7.8861929850000001</c:v>
                </c:pt>
                <c:pt idx="1855">
                  <c:v>-7.1270694810000004</c:v>
                </c:pt>
                <c:pt idx="1856">
                  <c:v>-6.4962232599999998</c:v>
                </c:pt>
                <c:pt idx="1857">
                  <c:v>-5.7918231599999999</c:v>
                </c:pt>
                <c:pt idx="1858">
                  <c:v>-5.1712802599999996</c:v>
                </c:pt>
                <c:pt idx="1859">
                  <c:v>-4.5151002440000001</c:v>
                </c:pt>
                <c:pt idx="1860">
                  <c:v>-2.538550662</c:v>
                </c:pt>
                <c:pt idx="1861">
                  <c:v>-1.8799329199999999</c:v>
                </c:pt>
                <c:pt idx="1862">
                  <c:v>-1.2581534700000001</c:v>
                </c:pt>
                <c:pt idx="1863">
                  <c:v>-0.59343009099999999</c:v>
                </c:pt>
                <c:pt idx="1864">
                  <c:v>7.7674913999999998E-2</c:v>
                </c:pt>
                <c:pt idx="1865">
                  <c:v>0.75743988900000003</c:v>
                </c:pt>
                <c:pt idx="1866">
                  <c:v>1.448181256</c:v>
                </c:pt>
                <c:pt idx="1867">
                  <c:v>2.0988515080000001</c:v>
                </c:pt>
                <c:pt idx="1868">
                  <c:v>2.8063693230000002</c:v>
                </c:pt>
                <c:pt idx="1869">
                  <c:v>3.4888250319999998</c:v>
                </c:pt>
                <c:pt idx="1870">
                  <c:v>4.2345877600000001</c:v>
                </c:pt>
                <c:pt idx="1871">
                  <c:v>5.0026687489999997</c:v>
                </c:pt>
                <c:pt idx="1872">
                  <c:v>5.7479880650000004</c:v>
                </c:pt>
                <c:pt idx="1873">
                  <c:v>6.5658144429999998</c:v>
                </c:pt>
                <c:pt idx="1874">
                  <c:v>7.8601255080000003</c:v>
                </c:pt>
                <c:pt idx="1875">
                  <c:v>8.7333440840000005</c:v>
                </c:pt>
                <c:pt idx="1876">
                  <c:v>10.90027738</c:v>
                </c:pt>
                <c:pt idx="1877">
                  <c:v>11.7709112</c:v>
                </c:pt>
                <c:pt idx="1878">
                  <c:v>12.833796</c:v>
                </c:pt>
                <c:pt idx="1879">
                  <c:v>13.75179348</c:v>
                </c:pt>
                <c:pt idx="1880">
                  <c:v>14.689041660000001</c:v>
                </c:pt>
                <c:pt idx="1881">
                  <c:v>15.70092118</c:v>
                </c:pt>
                <c:pt idx="1882">
                  <c:v>16.664805170000001</c:v>
                </c:pt>
                <c:pt idx="1883">
                  <c:v>17.634151469999999</c:v>
                </c:pt>
                <c:pt idx="1884">
                  <c:v>18.662309780000001</c:v>
                </c:pt>
                <c:pt idx="1885">
                  <c:v>19.622391830000002</c:v>
                </c:pt>
                <c:pt idx="1886">
                  <c:v>20.5656496</c:v>
                </c:pt>
                <c:pt idx="1887">
                  <c:v>21.538990819999999</c:v>
                </c:pt>
                <c:pt idx="1888">
                  <c:v>22.401696009999998</c:v>
                </c:pt>
                <c:pt idx="1889">
                  <c:v>23.216356170000001</c:v>
                </c:pt>
                <c:pt idx="1890">
                  <c:v>24.017841990000001</c:v>
                </c:pt>
                <c:pt idx="1891">
                  <c:v>24.699009799999999</c:v>
                </c:pt>
                <c:pt idx="1892">
                  <c:v>26.548045500000001</c:v>
                </c:pt>
                <c:pt idx="1893">
                  <c:v>27.083988269999999</c:v>
                </c:pt>
                <c:pt idx="1894">
                  <c:v>27.486113509999999</c:v>
                </c:pt>
                <c:pt idx="1895">
                  <c:v>27.762871749999999</c:v>
                </c:pt>
                <c:pt idx="1896">
                  <c:v>27.873651750000001</c:v>
                </c:pt>
                <c:pt idx="1897">
                  <c:v>27.82870634</c:v>
                </c:pt>
                <c:pt idx="1898">
                  <c:v>27.624156630000002</c:v>
                </c:pt>
                <c:pt idx="1899">
                  <c:v>27.24891405</c:v>
                </c:pt>
                <c:pt idx="1900">
                  <c:v>26.662202300000001</c:v>
                </c:pt>
                <c:pt idx="1901">
                  <c:v>25.884618240000002</c:v>
                </c:pt>
                <c:pt idx="1902">
                  <c:v>24.916072759999999</c:v>
                </c:pt>
                <c:pt idx="1903">
                  <c:v>23.759708509999999</c:v>
                </c:pt>
                <c:pt idx="1904">
                  <c:v>22.50086997</c:v>
                </c:pt>
                <c:pt idx="1905">
                  <c:v>18.85204731</c:v>
                </c:pt>
                <c:pt idx="1906">
                  <c:v>16.997409300000001</c:v>
                </c:pt>
                <c:pt idx="1907">
                  <c:v>15.30021078</c:v>
                </c:pt>
                <c:pt idx="1908">
                  <c:v>13.372262040000001</c:v>
                </c:pt>
                <c:pt idx="1909">
                  <c:v>11.36985971</c:v>
                </c:pt>
                <c:pt idx="1910">
                  <c:v>9.2819966849999993</c:v>
                </c:pt>
                <c:pt idx="1911">
                  <c:v>7.1305279639999997</c:v>
                </c:pt>
                <c:pt idx="1912">
                  <c:v>5.0661407499999997</c:v>
                </c:pt>
                <c:pt idx="1913">
                  <c:v>2.8930000979999999</c:v>
                </c:pt>
                <c:pt idx="1914">
                  <c:v>0.72364474499999998</c:v>
                </c:pt>
                <c:pt idx="1915">
                  <c:v>-1.2935299119999999</c:v>
                </c:pt>
                <c:pt idx="1916">
                  <c:v>-3.3864176549999998</c:v>
                </c:pt>
                <c:pt idx="1917">
                  <c:v>-5.2599544399999996</c:v>
                </c:pt>
                <c:pt idx="1918">
                  <c:v>-10.06538385</c:v>
                </c:pt>
                <c:pt idx="1919">
                  <c:v>-11.865418119999999</c:v>
                </c:pt>
                <c:pt idx="1920">
                  <c:v>-13.5464672</c:v>
                </c:pt>
                <c:pt idx="1921">
                  <c:v>-14.98215422</c:v>
                </c:pt>
                <c:pt idx="1922">
                  <c:v>-16.366287799999998</c:v>
                </c:pt>
                <c:pt idx="1923">
                  <c:v>-17.532676540000001</c:v>
                </c:pt>
                <c:pt idx="1924">
                  <c:v>-18.619997009999999</c:v>
                </c:pt>
                <c:pt idx="1925">
                  <c:v>-19.503352960000001</c:v>
                </c:pt>
                <c:pt idx="1926">
                  <c:v>-20.335433779999999</c:v>
                </c:pt>
                <c:pt idx="1927">
                  <c:v>-20.943953489999998</c:v>
                </c:pt>
                <c:pt idx="1928">
                  <c:v>-21.451102280000001</c:v>
                </c:pt>
                <c:pt idx="1929">
                  <c:v>-21.821028200000001</c:v>
                </c:pt>
                <c:pt idx="1930">
                  <c:v>-22.059826390000001</c:v>
                </c:pt>
                <c:pt idx="1931">
                  <c:v>-22.36277626</c:v>
                </c:pt>
                <c:pt idx="1932">
                  <c:v>-22.414927120000002</c:v>
                </c:pt>
                <c:pt idx="1933">
                  <c:v>-22.32968507</c:v>
                </c:pt>
                <c:pt idx="1934">
                  <c:v>-22.24117077</c:v>
                </c:pt>
                <c:pt idx="1935">
                  <c:v>-22.075326069999999</c:v>
                </c:pt>
                <c:pt idx="1936">
                  <c:v>-21.868369420000001</c:v>
                </c:pt>
                <c:pt idx="1937">
                  <c:v>-21.607412270000001</c:v>
                </c:pt>
                <c:pt idx="1938">
                  <c:v>-21.298242259999999</c:v>
                </c:pt>
                <c:pt idx="1939">
                  <c:v>-20.98747032</c:v>
                </c:pt>
                <c:pt idx="1940">
                  <c:v>-20.684686679999999</c:v>
                </c:pt>
                <c:pt idx="1941">
                  <c:v>-20.355771860000001</c:v>
                </c:pt>
                <c:pt idx="1942">
                  <c:v>-20.04862619</c:v>
                </c:pt>
                <c:pt idx="1943">
                  <c:v>-19.726202700000002</c:v>
                </c:pt>
                <c:pt idx="1944">
                  <c:v>-19.433756679999998</c:v>
                </c:pt>
                <c:pt idx="1945">
                  <c:v>-18.670265870000001</c:v>
                </c:pt>
                <c:pt idx="1946">
                  <c:v>-18.341221279999999</c:v>
                </c:pt>
                <c:pt idx="1947">
                  <c:v>-18.08355332</c:v>
                </c:pt>
                <c:pt idx="1948">
                  <c:v>-17.826783079999998</c:v>
                </c:pt>
                <c:pt idx="1949">
                  <c:v>-17.60417812</c:v>
                </c:pt>
                <c:pt idx="1950">
                  <c:v>-17.385614239999999</c:v>
                </c:pt>
                <c:pt idx="1951">
                  <c:v>-17.19915688</c:v>
                </c:pt>
                <c:pt idx="1952">
                  <c:v>-17.018439659999999</c:v>
                </c:pt>
                <c:pt idx="1953">
                  <c:v>-16.85586279</c:v>
                </c:pt>
                <c:pt idx="1954">
                  <c:v>-16.71072092</c:v>
                </c:pt>
                <c:pt idx="1955">
                  <c:v>-16.590921000000002</c:v>
                </c:pt>
                <c:pt idx="1956">
                  <c:v>-16.47467236</c:v>
                </c:pt>
                <c:pt idx="1957">
                  <c:v>-16.380081619999999</c:v>
                </c:pt>
                <c:pt idx="1958">
                  <c:v>-16.139066580000001</c:v>
                </c:pt>
                <c:pt idx="1959">
                  <c:v>-16.069131460000001</c:v>
                </c:pt>
                <c:pt idx="1960">
                  <c:v>-16.005515580000001</c:v>
                </c:pt>
                <c:pt idx="1961">
                  <c:v>-15.95665896</c:v>
                </c:pt>
                <c:pt idx="1962">
                  <c:v>-15.90655477</c:v>
                </c:pt>
                <c:pt idx="1963">
                  <c:v>-15.87523307</c:v>
                </c:pt>
                <c:pt idx="1964">
                  <c:v>-15.84899592</c:v>
                </c:pt>
                <c:pt idx="1965">
                  <c:v>-15.83207715</c:v>
                </c:pt>
                <c:pt idx="1966">
                  <c:v>-15.817988939999999</c:v>
                </c:pt>
                <c:pt idx="1967">
                  <c:v>-15.812291070000001</c:v>
                </c:pt>
                <c:pt idx="1968">
                  <c:v>-15.810567410000001</c:v>
                </c:pt>
                <c:pt idx="1969">
                  <c:v>-15.81359243</c:v>
                </c:pt>
                <c:pt idx="1970">
                  <c:v>-15.821556299999999</c:v>
                </c:pt>
                <c:pt idx="1971">
                  <c:v>-15.8289615</c:v>
                </c:pt>
                <c:pt idx="1972">
                  <c:v>-15.843589400000001</c:v>
                </c:pt>
                <c:pt idx="1973">
                  <c:v>-15.861066129999999</c:v>
                </c:pt>
                <c:pt idx="1974">
                  <c:v>-15.88124638</c:v>
                </c:pt>
                <c:pt idx="1975">
                  <c:v>-15.903269160000001</c:v>
                </c:pt>
                <c:pt idx="1976">
                  <c:v>-15.92709559</c:v>
                </c:pt>
                <c:pt idx="1977">
                  <c:v>-15.952442039999999</c:v>
                </c:pt>
                <c:pt idx="1978">
                  <c:v>-15.980412830000001</c:v>
                </c:pt>
                <c:pt idx="1979">
                  <c:v>-16.009519740000002</c:v>
                </c:pt>
                <c:pt idx="1980">
                  <c:v>-16.03791107</c:v>
                </c:pt>
                <c:pt idx="1981">
                  <c:v>-16.066864729999999</c:v>
                </c:pt>
                <c:pt idx="1982">
                  <c:v>-16.09702884</c:v>
                </c:pt>
                <c:pt idx="1983">
                  <c:v>-16.126500100000001</c:v>
                </c:pt>
                <c:pt idx="1984">
                  <c:v>-16.15681558</c:v>
                </c:pt>
                <c:pt idx="1985">
                  <c:v>-16.218525620000001</c:v>
                </c:pt>
                <c:pt idx="1986">
                  <c:v>-16.24744974</c:v>
                </c:pt>
                <c:pt idx="1987">
                  <c:v>-16.276738330000001</c:v>
                </c:pt>
                <c:pt idx="1988">
                  <c:v>-16.30466989</c:v>
                </c:pt>
                <c:pt idx="1989">
                  <c:v>-16.33269722</c:v>
                </c:pt>
                <c:pt idx="1990">
                  <c:v>-16.360573339999998</c:v>
                </c:pt>
                <c:pt idx="1991">
                  <c:v>-16.388292409999998</c:v>
                </c:pt>
                <c:pt idx="1992">
                  <c:v>-16.414490499999999</c:v>
                </c:pt>
                <c:pt idx="1993">
                  <c:v>-16.440793939999999</c:v>
                </c:pt>
                <c:pt idx="1994">
                  <c:v>-16.464188570000001</c:v>
                </c:pt>
                <c:pt idx="1995">
                  <c:v>-16.490416679999999</c:v>
                </c:pt>
                <c:pt idx="1996">
                  <c:v>-16.511785209999999</c:v>
                </c:pt>
                <c:pt idx="1997">
                  <c:v>-16.531782239999998</c:v>
                </c:pt>
                <c:pt idx="1998">
                  <c:v>-16.550967709999998</c:v>
                </c:pt>
                <c:pt idx="1999">
                  <c:v>-16.568821310000001</c:v>
                </c:pt>
                <c:pt idx="2000">
                  <c:v>-16.584744969999999</c:v>
                </c:pt>
                <c:pt idx="2001">
                  <c:v>-16.599721110000001</c:v>
                </c:pt>
                <c:pt idx="2002">
                  <c:v>-16.613106259999999</c:v>
                </c:pt>
                <c:pt idx="2003">
                  <c:v>-16.625200830000001</c:v>
                </c:pt>
                <c:pt idx="2004">
                  <c:v>-16.636478140000001</c:v>
                </c:pt>
                <c:pt idx="2005">
                  <c:v>-16.646436489999999</c:v>
                </c:pt>
                <c:pt idx="2006">
                  <c:v>-16.655125429999998</c:v>
                </c:pt>
                <c:pt idx="2007">
                  <c:v>-16.66400745</c:v>
                </c:pt>
                <c:pt idx="2008">
                  <c:v>-16.672341849999999</c:v>
                </c:pt>
                <c:pt idx="2009">
                  <c:v>-16.675445920000001</c:v>
                </c:pt>
                <c:pt idx="2010">
                  <c:v>-16.68305071</c:v>
                </c:pt>
                <c:pt idx="2011">
                  <c:v>-16.69102809</c:v>
                </c:pt>
                <c:pt idx="2012">
                  <c:v>-16.698362960000001</c:v>
                </c:pt>
                <c:pt idx="2013">
                  <c:v>-16.706590949999999</c:v>
                </c:pt>
                <c:pt idx="2014">
                  <c:v>-16.714439120000002</c:v>
                </c:pt>
                <c:pt idx="2015">
                  <c:v>-16.72370652</c:v>
                </c:pt>
                <c:pt idx="2016">
                  <c:v>-16.719258790000001</c:v>
                </c:pt>
                <c:pt idx="2017">
                  <c:v>-16.729118570000001</c:v>
                </c:pt>
                <c:pt idx="2018">
                  <c:v>-16.740002669999999</c:v>
                </c:pt>
                <c:pt idx="2019">
                  <c:v>-16.751454110000001</c:v>
                </c:pt>
                <c:pt idx="2020">
                  <c:v>-16.764281740000001</c:v>
                </c:pt>
                <c:pt idx="2021">
                  <c:v>-16.777934980000001</c:v>
                </c:pt>
                <c:pt idx="2022">
                  <c:v>-16.792696660000001</c:v>
                </c:pt>
                <c:pt idx="2023">
                  <c:v>-16.808496300000002</c:v>
                </c:pt>
                <c:pt idx="2024">
                  <c:v>-16.825162550000002</c:v>
                </c:pt>
                <c:pt idx="2025">
                  <c:v>-16.842658069999999</c:v>
                </c:pt>
                <c:pt idx="2026">
                  <c:v>-16.861049479999998</c:v>
                </c:pt>
                <c:pt idx="2027">
                  <c:v>-16.879849109999999</c:v>
                </c:pt>
                <c:pt idx="2028">
                  <c:v>-16.89900922</c:v>
                </c:pt>
                <c:pt idx="2029">
                  <c:v>-16.92095119</c:v>
                </c:pt>
                <c:pt idx="2030">
                  <c:v>-16.940571240000001</c:v>
                </c:pt>
                <c:pt idx="2031">
                  <c:v>-16.959826870000001</c:v>
                </c:pt>
                <c:pt idx="2032">
                  <c:v>-16.97901495</c:v>
                </c:pt>
                <c:pt idx="2033">
                  <c:v>-16.99799595</c:v>
                </c:pt>
                <c:pt idx="2034">
                  <c:v>-17.016618529999999</c:v>
                </c:pt>
                <c:pt idx="2035">
                  <c:v>-17.03493696</c:v>
                </c:pt>
                <c:pt idx="2036">
                  <c:v>-17.052965019999998</c:v>
                </c:pt>
                <c:pt idx="2037">
                  <c:v>-17.070659580000001</c:v>
                </c:pt>
                <c:pt idx="2038">
                  <c:v>-17.088023450000001</c:v>
                </c:pt>
                <c:pt idx="2039">
                  <c:v>-17.105163650000001</c:v>
                </c:pt>
                <c:pt idx="2040">
                  <c:v>-17.121867470000002</c:v>
                </c:pt>
                <c:pt idx="2041">
                  <c:v>-17.138487649999998</c:v>
                </c:pt>
                <c:pt idx="2042">
                  <c:v>-17.15288339</c:v>
                </c:pt>
                <c:pt idx="2043">
                  <c:v>-17.169634030000001</c:v>
                </c:pt>
                <c:pt idx="2044">
                  <c:v>-17.186633799999999</c:v>
                </c:pt>
                <c:pt idx="2045">
                  <c:v>-17.204182679999999</c:v>
                </c:pt>
                <c:pt idx="2046">
                  <c:v>-17.222406339999999</c:v>
                </c:pt>
                <c:pt idx="2047">
                  <c:v>-17.241442020000001</c:v>
                </c:pt>
                <c:pt idx="2048">
                  <c:v>-17.261544069999999</c:v>
                </c:pt>
                <c:pt idx="2049">
                  <c:v>-17.282567759999999</c:v>
                </c:pt>
                <c:pt idx="2050">
                  <c:v>-17.304927719999998</c:v>
                </c:pt>
                <c:pt idx="2051">
                  <c:v>-17.32876731</c:v>
                </c:pt>
                <c:pt idx="2052">
                  <c:v>-17.353044499999999</c:v>
                </c:pt>
                <c:pt idx="2053">
                  <c:v>-17.378752769999998</c:v>
                </c:pt>
                <c:pt idx="2054">
                  <c:v>-17.404631030000001</c:v>
                </c:pt>
                <c:pt idx="2055">
                  <c:v>-17.431786729999999</c:v>
                </c:pt>
                <c:pt idx="2056">
                  <c:v>-17.474406299999998</c:v>
                </c:pt>
                <c:pt idx="2057">
                  <c:v>-17.503235230000001</c:v>
                </c:pt>
                <c:pt idx="2058">
                  <c:v>-17.530490310000001</c:v>
                </c:pt>
                <c:pt idx="2059">
                  <c:v>-17.558385749999999</c:v>
                </c:pt>
                <c:pt idx="2060">
                  <c:v>-17.58733445</c:v>
                </c:pt>
                <c:pt idx="2061">
                  <c:v>-17.614801969999998</c:v>
                </c:pt>
                <c:pt idx="2062">
                  <c:v>-17.64238143</c:v>
                </c:pt>
                <c:pt idx="2063">
                  <c:v>-17.668872109999999</c:v>
                </c:pt>
                <c:pt idx="2064">
                  <c:v>-17.695200410000002</c:v>
                </c:pt>
                <c:pt idx="2065">
                  <c:v>-17.72038328</c:v>
                </c:pt>
                <c:pt idx="2066">
                  <c:v>-17.744868660000002</c:v>
                </c:pt>
                <c:pt idx="2067">
                  <c:v>-17.76900354</c:v>
                </c:pt>
                <c:pt idx="2068">
                  <c:v>-17.792172870000002</c:v>
                </c:pt>
                <c:pt idx="2069">
                  <c:v>-17.821088329999998</c:v>
                </c:pt>
                <c:pt idx="2070">
                  <c:v>-17.843481610000001</c:v>
                </c:pt>
                <c:pt idx="2071">
                  <c:v>-17.86530273</c:v>
                </c:pt>
                <c:pt idx="2072">
                  <c:v>-17.88743873</c:v>
                </c:pt>
                <c:pt idx="2073">
                  <c:v>-17.908932449999998</c:v>
                </c:pt>
                <c:pt idx="2074">
                  <c:v>-17.930616130000001</c:v>
                </c:pt>
                <c:pt idx="2075">
                  <c:v>-17.951942020000001</c:v>
                </c:pt>
                <c:pt idx="2076">
                  <c:v>-17.973676789999999</c:v>
                </c:pt>
                <c:pt idx="2077">
                  <c:v>-17.995723250000001</c:v>
                </c:pt>
                <c:pt idx="2078">
                  <c:v>-18.01791399</c:v>
                </c:pt>
                <c:pt idx="2079">
                  <c:v>-18.040736630000001</c:v>
                </c:pt>
                <c:pt idx="2080">
                  <c:v>-18.06398081</c:v>
                </c:pt>
                <c:pt idx="2081">
                  <c:v>-18.087640279999999</c:v>
                </c:pt>
                <c:pt idx="2082">
                  <c:v>-18.111688520000001</c:v>
                </c:pt>
                <c:pt idx="2083">
                  <c:v>-18.144066760000001</c:v>
                </c:pt>
                <c:pt idx="2084">
                  <c:v>-18.168757540000001</c:v>
                </c:pt>
                <c:pt idx="2085">
                  <c:v>-18.193293319999999</c:v>
                </c:pt>
                <c:pt idx="2086">
                  <c:v>-18.21830653</c:v>
                </c:pt>
                <c:pt idx="2087">
                  <c:v>-18.246630400000001</c:v>
                </c:pt>
                <c:pt idx="2088">
                  <c:v>-18.27237959</c:v>
                </c:pt>
                <c:pt idx="2089">
                  <c:v>-18.296725989999999</c:v>
                </c:pt>
                <c:pt idx="2090">
                  <c:v>-18.321283220000002</c:v>
                </c:pt>
                <c:pt idx="2091">
                  <c:v>-18.34533746</c:v>
                </c:pt>
                <c:pt idx="2092">
                  <c:v>-18.369536480000001</c:v>
                </c:pt>
                <c:pt idx="2093">
                  <c:v>-18.393413939999999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D61-4029-9DBC-1A48E8FCFE89}"/>
            </c:ext>
          </c:extLst>
        </c:ser>
        <c:ser>
          <c:idx val="2"/>
          <c:order val="2"/>
          <c:tx>
            <c:v>Yaw</c:v>
          </c:tx>
          <c:spPr>
            <a:ln w="25400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val>
            <c:numRef>
              <c:f>Sheet8!$C$1:$C$2094</c:f>
              <c:numCache>
                <c:formatCode>General</c:formatCode>
                <c:ptCount val="2094"/>
                <c:pt idx="0">
                  <c:v>1.6769397049999999</c:v>
                </c:pt>
                <c:pt idx="1">
                  <c:v>5.9769434199999996</c:v>
                </c:pt>
                <c:pt idx="2">
                  <c:v>12.979507809999999</c:v>
                </c:pt>
                <c:pt idx="3">
                  <c:v>21.525664859999999</c:v>
                </c:pt>
                <c:pt idx="4">
                  <c:v>27.777174590000001</c:v>
                </c:pt>
                <c:pt idx="5">
                  <c:v>32.153913559999999</c:v>
                </c:pt>
                <c:pt idx="6">
                  <c:v>32.97229024</c:v>
                </c:pt>
                <c:pt idx="7">
                  <c:v>32.971197220000001</c:v>
                </c:pt>
                <c:pt idx="8">
                  <c:v>32.97141826</c:v>
                </c:pt>
                <c:pt idx="9">
                  <c:v>32.969742660000001</c:v>
                </c:pt>
                <c:pt idx="10">
                  <c:v>32.969943819999997</c:v>
                </c:pt>
                <c:pt idx="11">
                  <c:v>32.970270530000001</c:v>
                </c:pt>
                <c:pt idx="12">
                  <c:v>32.970343579999998</c:v>
                </c:pt>
                <c:pt idx="13">
                  <c:v>32.9696353</c:v>
                </c:pt>
                <c:pt idx="14">
                  <c:v>32.968009940000002</c:v>
                </c:pt>
                <c:pt idx="15">
                  <c:v>32.963946049999997</c:v>
                </c:pt>
                <c:pt idx="16">
                  <c:v>32.957850530000002</c:v>
                </c:pt>
                <c:pt idx="17">
                  <c:v>32.953935520000002</c:v>
                </c:pt>
                <c:pt idx="18">
                  <c:v>32.951948139999999</c:v>
                </c:pt>
                <c:pt idx="19">
                  <c:v>32.95038873</c:v>
                </c:pt>
                <c:pt idx="20">
                  <c:v>32.949072960000002</c:v>
                </c:pt>
                <c:pt idx="21">
                  <c:v>32.948192749999997</c:v>
                </c:pt>
                <c:pt idx="22">
                  <c:v>32.947559329999997</c:v>
                </c:pt>
                <c:pt idx="23">
                  <c:v>32.946853009999998</c:v>
                </c:pt>
                <c:pt idx="24">
                  <c:v>32.946247939999999</c:v>
                </c:pt>
                <c:pt idx="25">
                  <c:v>32.945323940000002</c:v>
                </c:pt>
                <c:pt idx="26">
                  <c:v>32.944569399999999</c:v>
                </c:pt>
                <c:pt idx="27">
                  <c:v>32.934765159999998</c:v>
                </c:pt>
                <c:pt idx="28">
                  <c:v>32.933659390000003</c:v>
                </c:pt>
                <c:pt idx="29">
                  <c:v>32.932631860000001</c:v>
                </c:pt>
                <c:pt idx="30">
                  <c:v>32.931281759999997</c:v>
                </c:pt>
                <c:pt idx="31">
                  <c:v>32.93003762</c:v>
                </c:pt>
                <c:pt idx="32">
                  <c:v>32.927846430000002</c:v>
                </c:pt>
                <c:pt idx="33">
                  <c:v>32.926394350000002</c:v>
                </c:pt>
                <c:pt idx="34">
                  <c:v>32.924848089999998</c:v>
                </c:pt>
                <c:pt idx="35">
                  <c:v>32.922912199999999</c:v>
                </c:pt>
                <c:pt idx="36">
                  <c:v>32.921223150000003</c:v>
                </c:pt>
                <c:pt idx="37">
                  <c:v>32.918806670000002</c:v>
                </c:pt>
                <c:pt idx="38">
                  <c:v>32.91672964</c:v>
                </c:pt>
                <c:pt idx="39">
                  <c:v>32.91499202</c:v>
                </c:pt>
                <c:pt idx="40">
                  <c:v>32.912614980000001</c:v>
                </c:pt>
                <c:pt idx="41">
                  <c:v>32.910976589999997</c:v>
                </c:pt>
                <c:pt idx="42">
                  <c:v>32.909426879999998</c:v>
                </c:pt>
                <c:pt idx="43">
                  <c:v>32.907722149999998</c:v>
                </c:pt>
                <c:pt idx="44">
                  <c:v>32.906431470000001</c:v>
                </c:pt>
                <c:pt idx="45">
                  <c:v>32.905088579999997</c:v>
                </c:pt>
                <c:pt idx="46">
                  <c:v>32.895205279999999</c:v>
                </c:pt>
                <c:pt idx="47">
                  <c:v>32.894301660000004</c:v>
                </c:pt>
                <c:pt idx="48">
                  <c:v>32.893671550000001</c:v>
                </c:pt>
                <c:pt idx="49">
                  <c:v>32.893166319999999</c:v>
                </c:pt>
                <c:pt idx="50">
                  <c:v>32.89270432</c:v>
                </c:pt>
                <c:pt idx="51">
                  <c:v>32.892421859999999</c:v>
                </c:pt>
                <c:pt idx="52">
                  <c:v>32.892194680000003</c:v>
                </c:pt>
                <c:pt idx="53">
                  <c:v>32.892034799999998</c:v>
                </c:pt>
                <c:pt idx="54">
                  <c:v>32.89198176</c:v>
                </c:pt>
                <c:pt idx="55">
                  <c:v>32.891972199999998</c:v>
                </c:pt>
                <c:pt idx="56">
                  <c:v>32.891999120000001</c:v>
                </c:pt>
                <c:pt idx="57">
                  <c:v>32.892047990000002</c:v>
                </c:pt>
                <c:pt idx="58">
                  <c:v>32.892119919999999</c:v>
                </c:pt>
                <c:pt idx="59">
                  <c:v>32.892182570000003</c:v>
                </c:pt>
                <c:pt idx="60">
                  <c:v>32.892237110000003</c:v>
                </c:pt>
                <c:pt idx="61">
                  <c:v>32.89227846</c:v>
                </c:pt>
                <c:pt idx="62">
                  <c:v>32.892279950000002</c:v>
                </c:pt>
                <c:pt idx="63">
                  <c:v>32.892231510000002</c:v>
                </c:pt>
                <c:pt idx="64">
                  <c:v>32.892091569999998</c:v>
                </c:pt>
                <c:pt idx="65">
                  <c:v>32.889736190000001</c:v>
                </c:pt>
                <c:pt idx="66">
                  <c:v>32.889435589999998</c:v>
                </c:pt>
                <c:pt idx="67">
                  <c:v>32.888854799999997</c:v>
                </c:pt>
                <c:pt idx="68">
                  <c:v>32.888211660000003</c:v>
                </c:pt>
                <c:pt idx="69">
                  <c:v>32.887414399999997</c:v>
                </c:pt>
                <c:pt idx="70">
                  <c:v>32.886464330000003</c:v>
                </c:pt>
                <c:pt idx="71">
                  <c:v>32.885542749999999</c:v>
                </c:pt>
                <c:pt idx="72">
                  <c:v>32.884505060000002</c:v>
                </c:pt>
                <c:pt idx="73">
                  <c:v>32.88209449</c:v>
                </c:pt>
                <c:pt idx="74">
                  <c:v>33.094686840000001</c:v>
                </c:pt>
                <c:pt idx="75">
                  <c:v>33.092490560000002</c:v>
                </c:pt>
                <c:pt idx="76">
                  <c:v>33.09021697</c:v>
                </c:pt>
                <c:pt idx="77">
                  <c:v>33.08853319</c:v>
                </c:pt>
                <c:pt idx="78">
                  <c:v>33.087010960000001</c:v>
                </c:pt>
                <c:pt idx="79">
                  <c:v>33.085314439999998</c:v>
                </c:pt>
                <c:pt idx="80">
                  <c:v>33.083921859999997</c:v>
                </c:pt>
                <c:pt idx="81">
                  <c:v>33.068390579999999</c:v>
                </c:pt>
                <c:pt idx="82">
                  <c:v>33.066679120000003</c:v>
                </c:pt>
                <c:pt idx="83">
                  <c:v>33.065116170000003</c:v>
                </c:pt>
                <c:pt idx="84">
                  <c:v>33.06306137</c:v>
                </c:pt>
                <c:pt idx="85">
                  <c:v>33.060378040000003</c:v>
                </c:pt>
                <c:pt idx="86">
                  <c:v>33.058233049999998</c:v>
                </c:pt>
                <c:pt idx="87">
                  <c:v>33.055843539999998</c:v>
                </c:pt>
                <c:pt idx="88">
                  <c:v>33.052693949999998</c:v>
                </c:pt>
                <c:pt idx="89">
                  <c:v>33.049778259999997</c:v>
                </c:pt>
                <c:pt idx="90">
                  <c:v>33.045983339999999</c:v>
                </c:pt>
                <c:pt idx="91">
                  <c:v>32.835204449999999</c:v>
                </c:pt>
                <c:pt idx="92">
                  <c:v>32.834169019999997</c:v>
                </c:pt>
                <c:pt idx="93">
                  <c:v>32.833040009999998</c:v>
                </c:pt>
                <c:pt idx="94">
                  <c:v>32.832192650000003</c:v>
                </c:pt>
                <c:pt idx="95">
                  <c:v>32.831168920000003</c:v>
                </c:pt>
                <c:pt idx="96">
                  <c:v>32.830555310000001</c:v>
                </c:pt>
                <c:pt idx="97">
                  <c:v>32.825444040000001</c:v>
                </c:pt>
                <c:pt idx="98">
                  <c:v>32.825153589999999</c:v>
                </c:pt>
                <c:pt idx="99">
                  <c:v>33.196455909999997</c:v>
                </c:pt>
                <c:pt idx="100">
                  <c:v>33.60662507</c:v>
                </c:pt>
                <c:pt idx="101">
                  <c:v>33.993315680000002</c:v>
                </c:pt>
                <c:pt idx="102">
                  <c:v>34.389007509999999</c:v>
                </c:pt>
                <c:pt idx="103">
                  <c:v>34.760627650000004</c:v>
                </c:pt>
                <c:pt idx="104">
                  <c:v>35.176875039999999</c:v>
                </c:pt>
                <c:pt idx="105">
                  <c:v>35.604516779999997</c:v>
                </c:pt>
                <c:pt idx="106">
                  <c:v>36.00721068</c:v>
                </c:pt>
                <c:pt idx="107">
                  <c:v>36.459036990000001</c:v>
                </c:pt>
                <c:pt idx="108">
                  <c:v>36.884154780000003</c:v>
                </c:pt>
                <c:pt idx="109">
                  <c:v>37.360278430000001</c:v>
                </c:pt>
                <c:pt idx="110">
                  <c:v>37.847787959999998</c:v>
                </c:pt>
                <c:pt idx="111">
                  <c:v>38.303720290000001</c:v>
                </c:pt>
                <c:pt idx="112">
                  <c:v>38.810520879999999</c:v>
                </c:pt>
                <c:pt idx="113">
                  <c:v>40.411404449999999</c:v>
                </c:pt>
                <c:pt idx="114">
                  <c:v>40.931745589999998</c:v>
                </c:pt>
                <c:pt idx="115">
                  <c:v>42.07544893</c:v>
                </c:pt>
                <c:pt idx="116">
                  <c:v>42.64287144</c:v>
                </c:pt>
                <c:pt idx="117">
                  <c:v>43.206224740000003</c:v>
                </c:pt>
                <c:pt idx="118">
                  <c:v>43.761607429999998</c:v>
                </c:pt>
                <c:pt idx="119">
                  <c:v>44.347589390000003</c:v>
                </c:pt>
                <c:pt idx="120">
                  <c:v>44.875061580000001</c:v>
                </c:pt>
                <c:pt idx="121">
                  <c:v>45.381566499999998</c:v>
                </c:pt>
                <c:pt idx="122">
                  <c:v>45.938563680000001</c:v>
                </c:pt>
                <c:pt idx="123">
                  <c:v>46.389472599999998</c:v>
                </c:pt>
                <c:pt idx="124">
                  <c:v>46.805672350000002</c:v>
                </c:pt>
                <c:pt idx="125">
                  <c:v>47.213026120000002</c:v>
                </c:pt>
                <c:pt idx="126">
                  <c:v>47.547303710000001</c:v>
                </c:pt>
                <c:pt idx="127">
                  <c:v>47.835106979999999</c:v>
                </c:pt>
                <c:pt idx="128">
                  <c:v>48.564328609999997</c:v>
                </c:pt>
                <c:pt idx="129">
                  <c:v>48.783501710000003</c:v>
                </c:pt>
                <c:pt idx="130">
                  <c:v>48.918067829999998</c:v>
                </c:pt>
                <c:pt idx="131">
                  <c:v>48.998893580000001</c:v>
                </c:pt>
                <c:pt idx="132">
                  <c:v>49.02629331</c:v>
                </c:pt>
                <c:pt idx="133">
                  <c:v>49.000905940000003</c:v>
                </c:pt>
                <c:pt idx="134">
                  <c:v>48.927119589999997</c:v>
                </c:pt>
                <c:pt idx="135">
                  <c:v>48.806353549999997</c:v>
                </c:pt>
                <c:pt idx="136">
                  <c:v>48.631054110000001</c:v>
                </c:pt>
                <c:pt idx="137">
                  <c:v>48.428517589999998</c:v>
                </c:pt>
                <c:pt idx="138">
                  <c:v>48.192743229999998</c:v>
                </c:pt>
                <c:pt idx="139">
                  <c:v>47.92954117</c:v>
                </c:pt>
                <c:pt idx="140">
                  <c:v>47.624355459999997</c:v>
                </c:pt>
                <c:pt idx="141">
                  <c:v>47.32489794</c:v>
                </c:pt>
                <c:pt idx="142">
                  <c:v>47.016938660000001</c:v>
                </c:pt>
                <c:pt idx="143">
                  <c:v>46.68388264</c:v>
                </c:pt>
                <c:pt idx="144">
                  <c:v>45.993843050000002</c:v>
                </c:pt>
                <c:pt idx="145">
                  <c:v>45.651623669999999</c:v>
                </c:pt>
                <c:pt idx="146">
                  <c:v>45.366979219999997</c:v>
                </c:pt>
                <c:pt idx="147">
                  <c:v>45.100993240000001</c:v>
                </c:pt>
                <c:pt idx="148">
                  <c:v>44.855489759999998</c:v>
                </c:pt>
                <c:pt idx="149">
                  <c:v>44.616097940000003</c:v>
                </c:pt>
                <c:pt idx="150">
                  <c:v>44.387328359999998</c:v>
                </c:pt>
                <c:pt idx="151">
                  <c:v>44.160232569999998</c:v>
                </c:pt>
                <c:pt idx="152">
                  <c:v>44.006579019999997</c:v>
                </c:pt>
                <c:pt idx="153">
                  <c:v>43.874113149999999</c:v>
                </c:pt>
                <c:pt idx="154">
                  <c:v>43.761010519999999</c:v>
                </c:pt>
                <c:pt idx="155">
                  <c:v>43.665091310000001</c:v>
                </c:pt>
                <c:pt idx="156">
                  <c:v>43.583929240000003</c:v>
                </c:pt>
                <c:pt idx="157">
                  <c:v>43.506029560000002</c:v>
                </c:pt>
                <c:pt idx="158">
                  <c:v>43.442992820000001</c:v>
                </c:pt>
                <c:pt idx="159">
                  <c:v>43.387448169999999</c:v>
                </c:pt>
                <c:pt idx="160">
                  <c:v>43.218814860000002</c:v>
                </c:pt>
                <c:pt idx="161">
                  <c:v>43.174577560000003</c:v>
                </c:pt>
                <c:pt idx="162">
                  <c:v>43.129921289999999</c:v>
                </c:pt>
                <c:pt idx="163">
                  <c:v>43.079840679999997</c:v>
                </c:pt>
                <c:pt idx="164">
                  <c:v>43.027992529999999</c:v>
                </c:pt>
                <c:pt idx="165">
                  <c:v>42.969553789999999</c:v>
                </c:pt>
                <c:pt idx="166">
                  <c:v>42.902643660000003</c:v>
                </c:pt>
                <c:pt idx="167">
                  <c:v>42.819888499999998</c:v>
                </c:pt>
                <c:pt idx="168">
                  <c:v>42.730232000000001</c:v>
                </c:pt>
                <c:pt idx="169">
                  <c:v>42.62669331</c:v>
                </c:pt>
                <c:pt idx="170">
                  <c:v>42.507483020000002</c:v>
                </c:pt>
                <c:pt idx="171">
                  <c:v>42.361057580000001</c:v>
                </c:pt>
                <c:pt idx="172">
                  <c:v>42.205132990000003</c:v>
                </c:pt>
                <c:pt idx="173">
                  <c:v>42.002382019999999</c:v>
                </c:pt>
                <c:pt idx="174">
                  <c:v>41.787899299999999</c:v>
                </c:pt>
                <c:pt idx="175">
                  <c:v>41.546871709999998</c:v>
                </c:pt>
                <c:pt idx="176">
                  <c:v>41.296072690000003</c:v>
                </c:pt>
                <c:pt idx="177">
                  <c:v>41.01731487</c:v>
                </c:pt>
                <c:pt idx="178">
                  <c:v>40.063589469999997</c:v>
                </c:pt>
                <c:pt idx="179">
                  <c:v>39.724991160000002</c:v>
                </c:pt>
                <c:pt idx="180">
                  <c:v>39.35404449</c:v>
                </c:pt>
                <c:pt idx="181">
                  <c:v>38.949308610000003</c:v>
                </c:pt>
                <c:pt idx="182">
                  <c:v>38.51019591</c:v>
                </c:pt>
                <c:pt idx="183">
                  <c:v>38.034213289999997</c:v>
                </c:pt>
                <c:pt idx="184">
                  <c:v>37.480579220000003</c:v>
                </c:pt>
                <c:pt idx="185">
                  <c:v>36.926039780000004</c:v>
                </c:pt>
                <c:pt idx="186">
                  <c:v>36.32972891</c:v>
                </c:pt>
                <c:pt idx="187">
                  <c:v>35.690015180000003</c:v>
                </c:pt>
                <c:pt idx="188">
                  <c:v>35.005502010000001</c:v>
                </c:pt>
                <c:pt idx="189">
                  <c:v>34.218782679999997</c:v>
                </c:pt>
                <c:pt idx="190">
                  <c:v>33.440639300000001</c:v>
                </c:pt>
                <c:pt idx="191">
                  <c:v>32.613789949999997</c:v>
                </c:pt>
                <c:pt idx="192">
                  <c:v>31.737079820000002</c:v>
                </c:pt>
                <c:pt idx="193">
                  <c:v>30.809395729999999</c:v>
                </c:pt>
                <c:pt idx="194">
                  <c:v>29.75419235</c:v>
                </c:pt>
                <c:pt idx="195">
                  <c:v>28.72154527</c:v>
                </c:pt>
                <c:pt idx="196">
                  <c:v>27.634515140000001</c:v>
                </c:pt>
                <c:pt idx="197">
                  <c:v>24.379384129999998</c:v>
                </c:pt>
                <c:pt idx="198">
                  <c:v>22.90890997</c:v>
                </c:pt>
                <c:pt idx="199">
                  <c:v>21.951220790000001</c:v>
                </c:pt>
                <c:pt idx="200">
                  <c:v>20.648926370000002</c:v>
                </c:pt>
                <c:pt idx="201">
                  <c:v>19.293924969999999</c:v>
                </c:pt>
                <c:pt idx="202">
                  <c:v>17.67033399</c:v>
                </c:pt>
                <c:pt idx="203">
                  <c:v>16.105241530000001</c:v>
                </c:pt>
                <c:pt idx="204">
                  <c:v>14.61025261</c:v>
                </c:pt>
                <c:pt idx="205">
                  <c:v>11.64756558</c:v>
                </c:pt>
                <c:pt idx="206">
                  <c:v>9.8419395680000008</c:v>
                </c:pt>
                <c:pt idx="207">
                  <c:v>8.0076972939999997</c:v>
                </c:pt>
                <c:pt idx="208">
                  <c:v>6.1531152159999998</c:v>
                </c:pt>
                <c:pt idx="209">
                  <c:v>4.4129436660000003</c:v>
                </c:pt>
                <c:pt idx="210">
                  <c:v>2.5436295320000002</c:v>
                </c:pt>
                <c:pt idx="211">
                  <c:v>0.68031487300000004</c:v>
                </c:pt>
                <c:pt idx="212">
                  <c:v>-1.168264559</c:v>
                </c:pt>
                <c:pt idx="213">
                  <c:v>-2.9936683689999999</c:v>
                </c:pt>
                <c:pt idx="214">
                  <c:v>-4.7879266149999999</c:v>
                </c:pt>
                <c:pt idx="215">
                  <c:v>-9.4086279949999998</c:v>
                </c:pt>
                <c:pt idx="216">
                  <c:v>-11.349976290000001</c:v>
                </c:pt>
                <c:pt idx="217">
                  <c:v>-13.007215220000001</c:v>
                </c:pt>
                <c:pt idx="218">
                  <c:v>-14.6095577</c:v>
                </c:pt>
                <c:pt idx="219">
                  <c:v>-16.15330543</c:v>
                </c:pt>
                <c:pt idx="220">
                  <c:v>-17.534356710000001</c:v>
                </c:pt>
                <c:pt idx="221">
                  <c:v>-18.953693640000001</c:v>
                </c:pt>
                <c:pt idx="222">
                  <c:v>-20.307720450000001</c:v>
                </c:pt>
                <c:pt idx="223">
                  <c:v>-21.5954017</c:v>
                </c:pt>
                <c:pt idx="224">
                  <c:v>-22.816175000000001</c:v>
                </c:pt>
                <c:pt idx="225">
                  <c:v>-23.96990516</c:v>
                </c:pt>
                <c:pt idx="226">
                  <c:v>-25.055731919999999</c:v>
                </c:pt>
                <c:pt idx="227">
                  <c:v>-26.075107580000001</c:v>
                </c:pt>
                <c:pt idx="228">
                  <c:v>-27.769054910000001</c:v>
                </c:pt>
                <c:pt idx="229">
                  <c:v>-28.845952069999999</c:v>
                </c:pt>
                <c:pt idx="230">
                  <c:v>-29.730984169999999</c:v>
                </c:pt>
                <c:pt idx="231">
                  <c:v>-31.09580403</c:v>
                </c:pt>
                <c:pt idx="232">
                  <c:v>-31.897771540000001</c:v>
                </c:pt>
                <c:pt idx="233">
                  <c:v>-33.840014349999997</c:v>
                </c:pt>
                <c:pt idx="234">
                  <c:v>-34.499704129999998</c:v>
                </c:pt>
                <c:pt idx="235">
                  <c:v>-35.0546784</c:v>
                </c:pt>
                <c:pt idx="236">
                  <c:v>-35.583836890000001</c:v>
                </c:pt>
                <c:pt idx="237">
                  <c:v>-36.018708940000003</c:v>
                </c:pt>
                <c:pt idx="238">
                  <c:v>-36.478810609999996</c:v>
                </c:pt>
                <c:pt idx="239">
                  <c:v>-36.729506559999997</c:v>
                </c:pt>
                <c:pt idx="240">
                  <c:v>-36.999279319999999</c:v>
                </c:pt>
                <c:pt idx="241">
                  <c:v>-37.234930919999996</c:v>
                </c:pt>
                <c:pt idx="242">
                  <c:v>-37.417953359999998</c:v>
                </c:pt>
                <c:pt idx="243">
                  <c:v>-37.539390570000002</c:v>
                </c:pt>
                <c:pt idx="244">
                  <c:v>-37.625438219999999</c:v>
                </c:pt>
                <c:pt idx="245">
                  <c:v>-37.673717850000003</c:v>
                </c:pt>
                <c:pt idx="246">
                  <c:v>-37.673350759999998</c:v>
                </c:pt>
                <c:pt idx="247">
                  <c:v>-37.634632760000002</c:v>
                </c:pt>
                <c:pt idx="248">
                  <c:v>-37.563254829999998</c:v>
                </c:pt>
                <c:pt idx="249">
                  <c:v>-37.462578610000001</c:v>
                </c:pt>
                <c:pt idx="250">
                  <c:v>-37.332037200000002</c:v>
                </c:pt>
                <c:pt idx="251">
                  <c:v>-37.046445869999999</c:v>
                </c:pt>
                <c:pt idx="252">
                  <c:v>-36.876756440000001</c:v>
                </c:pt>
                <c:pt idx="253">
                  <c:v>-36.682502229999997</c:v>
                </c:pt>
                <c:pt idx="254">
                  <c:v>-36.481933910000002</c:v>
                </c:pt>
                <c:pt idx="255">
                  <c:v>-36.261406139999998</c:v>
                </c:pt>
                <c:pt idx="256">
                  <c:v>-36.042256250000001</c:v>
                </c:pt>
                <c:pt idx="257">
                  <c:v>-35.80835381</c:v>
                </c:pt>
                <c:pt idx="258">
                  <c:v>-35.572393210000001</c:v>
                </c:pt>
                <c:pt idx="259">
                  <c:v>-35.347524620000002</c:v>
                </c:pt>
                <c:pt idx="260">
                  <c:v>-35.086648680000003</c:v>
                </c:pt>
                <c:pt idx="261">
                  <c:v>-34.871288380000003</c:v>
                </c:pt>
                <c:pt idx="262">
                  <c:v>-34.655648069999998</c:v>
                </c:pt>
                <c:pt idx="263">
                  <c:v>-34.459892930000002</c:v>
                </c:pt>
                <c:pt idx="264">
                  <c:v>-34.26943078</c:v>
                </c:pt>
                <c:pt idx="265">
                  <c:v>-34.10099014</c:v>
                </c:pt>
                <c:pt idx="266">
                  <c:v>-33.942734629999997</c:v>
                </c:pt>
                <c:pt idx="267">
                  <c:v>-33.802349059999997</c:v>
                </c:pt>
                <c:pt idx="268">
                  <c:v>-33.684349959999999</c:v>
                </c:pt>
                <c:pt idx="269">
                  <c:v>-33.582253719999997</c:v>
                </c:pt>
                <c:pt idx="270">
                  <c:v>-33.460939969999998</c:v>
                </c:pt>
                <c:pt idx="271">
                  <c:v>-33.392123169999998</c:v>
                </c:pt>
                <c:pt idx="272">
                  <c:v>-33.342829500000001</c:v>
                </c:pt>
                <c:pt idx="273">
                  <c:v>-33.311038889999999</c:v>
                </c:pt>
                <c:pt idx="274">
                  <c:v>-33.299875030000003</c:v>
                </c:pt>
                <c:pt idx="275">
                  <c:v>-33.306756530000001</c:v>
                </c:pt>
                <c:pt idx="276">
                  <c:v>-33.330862920000001</c:v>
                </c:pt>
                <c:pt idx="277">
                  <c:v>-33.365404030000001</c:v>
                </c:pt>
                <c:pt idx="278">
                  <c:v>-33.421170869999997</c:v>
                </c:pt>
                <c:pt idx="279">
                  <c:v>-33.498411140000002</c:v>
                </c:pt>
                <c:pt idx="280">
                  <c:v>-33.605220019999997</c:v>
                </c:pt>
                <c:pt idx="281">
                  <c:v>-33.679983229999998</c:v>
                </c:pt>
                <c:pt idx="282">
                  <c:v>-33.773419109999999</c:v>
                </c:pt>
                <c:pt idx="283">
                  <c:v>-33.885034580000003</c:v>
                </c:pt>
                <c:pt idx="284">
                  <c:v>-34.003602970000003</c:v>
                </c:pt>
                <c:pt idx="285">
                  <c:v>-34.118298799999998</c:v>
                </c:pt>
                <c:pt idx="286">
                  <c:v>-34.517572309999998</c:v>
                </c:pt>
                <c:pt idx="287">
                  <c:v>-34.641911829999998</c:v>
                </c:pt>
                <c:pt idx="288">
                  <c:v>-34.767601689999999</c:v>
                </c:pt>
                <c:pt idx="289">
                  <c:v>-34.915153570000001</c:v>
                </c:pt>
                <c:pt idx="290">
                  <c:v>-35.028767260000002</c:v>
                </c:pt>
                <c:pt idx="291">
                  <c:v>-35.154409110000003</c:v>
                </c:pt>
                <c:pt idx="292">
                  <c:v>-35.277870540000002</c:v>
                </c:pt>
                <c:pt idx="293">
                  <c:v>-35.38825842</c:v>
                </c:pt>
                <c:pt idx="294">
                  <c:v>-35.506716930000003</c:v>
                </c:pt>
                <c:pt idx="295">
                  <c:v>-35.622530150000003</c:v>
                </c:pt>
                <c:pt idx="296">
                  <c:v>-35.725903700000003</c:v>
                </c:pt>
                <c:pt idx="297">
                  <c:v>-35.838059020000003</c:v>
                </c:pt>
                <c:pt idx="298">
                  <c:v>-35.949479250000003</c:v>
                </c:pt>
                <c:pt idx="299">
                  <c:v>-36.051224560000001</c:v>
                </c:pt>
                <c:pt idx="300">
                  <c:v>-36.165380800000001</c:v>
                </c:pt>
                <c:pt idx="301">
                  <c:v>-36.283471400000003</c:v>
                </c:pt>
                <c:pt idx="302">
                  <c:v>-36.683409609999998</c:v>
                </c:pt>
                <c:pt idx="303">
                  <c:v>-36.805053559999998</c:v>
                </c:pt>
                <c:pt idx="304">
                  <c:v>-36.961472559999997</c:v>
                </c:pt>
                <c:pt idx="305">
                  <c:v>-37.120019460000002</c:v>
                </c:pt>
                <c:pt idx="306">
                  <c:v>-37.321716790000004</c:v>
                </c:pt>
                <c:pt idx="307">
                  <c:v>-37.497231370000002</c:v>
                </c:pt>
                <c:pt idx="308">
                  <c:v>-37.705086119999997</c:v>
                </c:pt>
                <c:pt idx="309">
                  <c:v>-37.930030799999997</c:v>
                </c:pt>
                <c:pt idx="310">
                  <c:v>-38.153003990000002</c:v>
                </c:pt>
                <c:pt idx="311">
                  <c:v>-38.46302421</c:v>
                </c:pt>
                <c:pt idx="312">
                  <c:v>-38.725786069999998</c:v>
                </c:pt>
                <c:pt idx="313">
                  <c:v>-38.994054400000003</c:v>
                </c:pt>
                <c:pt idx="314">
                  <c:v>-39.24375251</c:v>
                </c:pt>
                <c:pt idx="315">
                  <c:v>-39.50925368</c:v>
                </c:pt>
                <c:pt idx="316">
                  <c:v>-39.78344706</c:v>
                </c:pt>
                <c:pt idx="317">
                  <c:v>-40.008018559999996</c:v>
                </c:pt>
                <c:pt idx="318">
                  <c:v>-40.639168959999999</c:v>
                </c:pt>
                <c:pt idx="319">
                  <c:v>-40.787067839999999</c:v>
                </c:pt>
                <c:pt idx="320">
                  <c:v>-40.920738559999997</c:v>
                </c:pt>
                <c:pt idx="321">
                  <c:v>-41.02348774</c:v>
                </c:pt>
                <c:pt idx="322">
                  <c:v>-41.170433979999999</c:v>
                </c:pt>
                <c:pt idx="323">
                  <c:v>-41.187949279999998</c:v>
                </c:pt>
                <c:pt idx="324">
                  <c:v>-41.174212619999999</c:v>
                </c:pt>
                <c:pt idx="325">
                  <c:v>-41.130429409999998</c:v>
                </c:pt>
                <c:pt idx="326">
                  <c:v>-41.053779480000003</c:v>
                </c:pt>
                <c:pt idx="327">
                  <c:v>-40.948759709999997</c:v>
                </c:pt>
                <c:pt idx="328">
                  <c:v>-40.813116839999999</c:v>
                </c:pt>
                <c:pt idx="329">
                  <c:v>-40.651436060000002</c:v>
                </c:pt>
                <c:pt idx="330">
                  <c:v>-40.473915239999997</c:v>
                </c:pt>
                <c:pt idx="331">
                  <c:v>-40.262116210000002</c:v>
                </c:pt>
                <c:pt idx="332">
                  <c:v>-40.041933309999997</c:v>
                </c:pt>
                <c:pt idx="333">
                  <c:v>-39.799494789999997</c:v>
                </c:pt>
                <c:pt idx="334">
                  <c:v>-39.299852139999999</c:v>
                </c:pt>
                <c:pt idx="335">
                  <c:v>-39.059393630000002</c:v>
                </c:pt>
                <c:pt idx="336">
                  <c:v>-38.806007839999999</c:v>
                </c:pt>
                <c:pt idx="337">
                  <c:v>-38.563874730000002</c:v>
                </c:pt>
                <c:pt idx="338">
                  <c:v>-38.313911449999999</c:v>
                </c:pt>
                <c:pt idx="339">
                  <c:v>-38.068896240000001</c:v>
                </c:pt>
                <c:pt idx="340">
                  <c:v>-37.840395409999999</c:v>
                </c:pt>
                <c:pt idx="341">
                  <c:v>-37.609866320000002</c:v>
                </c:pt>
                <c:pt idx="342">
                  <c:v>-37.39725747</c:v>
                </c:pt>
                <c:pt idx="343">
                  <c:v>-37.17691353</c:v>
                </c:pt>
                <c:pt idx="344">
                  <c:v>-36.982923880000001</c:v>
                </c:pt>
                <c:pt idx="345">
                  <c:v>-36.725308120000001</c:v>
                </c:pt>
                <c:pt idx="346">
                  <c:v>-36.542881909999998</c:v>
                </c:pt>
                <c:pt idx="347">
                  <c:v>-36.37133489</c:v>
                </c:pt>
                <c:pt idx="348">
                  <c:v>-36.21664414</c:v>
                </c:pt>
                <c:pt idx="349">
                  <c:v>-35.945520190000003</c:v>
                </c:pt>
                <c:pt idx="350">
                  <c:v>-35.802142750000002</c:v>
                </c:pt>
                <c:pt idx="351">
                  <c:v>-35.671029179999998</c:v>
                </c:pt>
                <c:pt idx="352">
                  <c:v>-35.552494070000002</c:v>
                </c:pt>
                <c:pt idx="353">
                  <c:v>-35.449221039999998</c:v>
                </c:pt>
                <c:pt idx="354">
                  <c:v>-35.356487370000004</c:v>
                </c:pt>
                <c:pt idx="355">
                  <c:v>-35.276253519999997</c:v>
                </c:pt>
                <c:pt idx="356">
                  <c:v>-35.208416399999997</c:v>
                </c:pt>
                <c:pt idx="357">
                  <c:v>-35.151954410000002</c:v>
                </c:pt>
                <c:pt idx="358">
                  <c:v>-35.107068439999999</c:v>
                </c:pt>
                <c:pt idx="359">
                  <c:v>-35.070697719999998</c:v>
                </c:pt>
                <c:pt idx="360">
                  <c:v>-35.043037140000003</c:v>
                </c:pt>
                <c:pt idx="361">
                  <c:v>-35.023022820000001</c:v>
                </c:pt>
                <c:pt idx="362">
                  <c:v>-35.006786300000002</c:v>
                </c:pt>
                <c:pt idx="363">
                  <c:v>-35.061086230000001</c:v>
                </c:pt>
                <c:pt idx="364">
                  <c:v>-35.046196279999997</c:v>
                </c:pt>
                <c:pt idx="365">
                  <c:v>-35.088181259999999</c:v>
                </c:pt>
                <c:pt idx="366">
                  <c:v>-35.082060640000002</c:v>
                </c:pt>
                <c:pt idx="367">
                  <c:v>-35.078168640000001</c:v>
                </c:pt>
                <c:pt idx="368">
                  <c:v>-35.07289316</c:v>
                </c:pt>
                <c:pt idx="369">
                  <c:v>-35.073254900000002</c:v>
                </c:pt>
                <c:pt idx="370">
                  <c:v>-35.075906889999999</c:v>
                </c:pt>
                <c:pt idx="371">
                  <c:v>-35.085183450000002</c:v>
                </c:pt>
                <c:pt idx="372">
                  <c:v>-35.092887220000001</c:v>
                </c:pt>
                <c:pt idx="373">
                  <c:v>-35.105793089999999</c:v>
                </c:pt>
                <c:pt idx="374">
                  <c:v>-35.125341120000002</c:v>
                </c:pt>
                <c:pt idx="375">
                  <c:v>-35.153203230000003</c:v>
                </c:pt>
                <c:pt idx="376">
                  <c:v>-35.191252149999997</c:v>
                </c:pt>
                <c:pt idx="377">
                  <c:v>-35.241538390000002</c:v>
                </c:pt>
                <c:pt idx="378">
                  <c:v>-35.298970189999999</c:v>
                </c:pt>
                <c:pt idx="379">
                  <c:v>-35.380748140000001</c:v>
                </c:pt>
                <c:pt idx="380">
                  <c:v>-35.481856020000002</c:v>
                </c:pt>
                <c:pt idx="381">
                  <c:v>-36.074837700000003</c:v>
                </c:pt>
                <c:pt idx="382">
                  <c:v>-36.206906529999998</c:v>
                </c:pt>
                <c:pt idx="383">
                  <c:v>-36.37892274</c:v>
                </c:pt>
                <c:pt idx="384">
                  <c:v>-36.580954349999999</c:v>
                </c:pt>
                <c:pt idx="385">
                  <c:v>-36.832091290000001</c:v>
                </c:pt>
                <c:pt idx="386">
                  <c:v>-37.117775170000002</c:v>
                </c:pt>
                <c:pt idx="387">
                  <c:v>-37.416621450000001</c:v>
                </c:pt>
                <c:pt idx="388">
                  <c:v>-37.746642940000001</c:v>
                </c:pt>
                <c:pt idx="389">
                  <c:v>-38.105050370000001</c:v>
                </c:pt>
                <c:pt idx="390">
                  <c:v>-38.487433780000003</c:v>
                </c:pt>
                <c:pt idx="391">
                  <c:v>-38.860649420000001</c:v>
                </c:pt>
                <c:pt idx="392">
                  <c:v>-39.271850090000001</c:v>
                </c:pt>
                <c:pt idx="393">
                  <c:v>-39.68533815</c:v>
                </c:pt>
                <c:pt idx="394">
                  <c:v>-40.065027690000001</c:v>
                </c:pt>
                <c:pt idx="395">
                  <c:v>-40.457953709999998</c:v>
                </c:pt>
                <c:pt idx="396">
                  <c:v>-40.827595170000002</c:v>
                </c:pt>
                <c:pt idx="397">
                  <c:v>-41.167644330000002</c:v>
                </c:pt>
                <c:pt idx="398">
                  <c:v>-41.488864079999999</c:v>
                </c:pt>
                <c:pt idx="399">
                  <c:v>-41.74236294</c:v>
                </c:pt>
                <c:pt idx="400">
                  <c:v>-42.467301769999999</c:v>
                </c:pt>
                <c:pt idx="401">
                  <c:v>-42.572962699999998</c:v>
                </c:pt>
                <c:pt idx="402">
                  <c:v>-42.62700246</c:v>
                </c:pt>
                <c:pt idx="403">
                  <c:v>-42.611035520000001</c:v>
                </c:pt>
                <c:pt idx="404">
                  <c:v>-42.54064743</c:v>
                </c:pt>
                <c:pt idx="405">
                  <c:v>-42.413077659999999</c:v>
                </c:pt>
                <c:pt idx="406">
                  <c:v>-42.237389929999999</c:v>
                </c:pt>
                <c:pt idx="407">
                  <c:v>-41.990515440000003</c:v>
                </c:pt>
                <c:pt idx="408">
                  <c:v>-41.702122320000001</c:v>
                </c:pt>
                <c:pt idx="409">
                  <c:v>-41.349359419999999</c:v>
                </c:pt>
                <c:pt idx="410">
                  <c:v>-40.950819369999998</c:v>
                </c:pt>
                <c:pt idx="411">
                  <c:v>-40.488895229999997</c:v>
                </c:pt>
                <c:pt idx="412">
                  <c:v>-40.013524369999999</c:v>
                </c:pt>
                <c:pt idx="413">
                  <c:v>-39.536589130000003</c:v>
                </c:pt>
                <c:pt idx="414">
                  <c:v>-39.015005860000002</c:v>
                </c:pt>
                <c:pt idx="415">
                  <c:v>-38.480843980000003</c:v>
                </c:pt>
                <c:pt idx="416">
                  <c:v>-37.94095686</c:v>
                </c:pt>
                <c:pt idx="417">
                  <c:v>-37.429085460000003</c:v>
                </c:pt>
                <c:pt idx="418">
                  <c:v>-36.215432900000003</c:v>
                </c:pt>
                <c:pt idx="419">
                  <c:v>-35.716149850000001</c:v>
                </c:pt>
                <c:pt idx="420">
                  <c:v>-35.204644129999998</c:v>
                </c:pt>
                <c:pt idx="421">
                  <c:v>-34.735233719999997</c:v>
                </c:pt>
                <c:pt idx="422">
                  <c:v>-34.260303520000001</c:v>
                </c:pt>
                <c:pt idx="423">
                  <c:v>-33.828656899999999</c:v>
                </c:pt>
                <c:pt idx="424">
                  <c:v>-33.225425219999998</c:v>
                </c:pt>
                <c:pt idx="425">
                  <c:v>-32.814560810000003</c:v>
                </c:pt>
                <c:pt idx="426">
                  <c:v>-32.427645509999998</c:v>
                </c:pt>
                <c:pt idx="427">
                  <c:v>-32.062231529999998</c:v>
                </c:pt>
                <c:pt idx="428">
                  <c:v>-31.73445555</c:v>
                </c:pt>
                <c:pt idx="429">
                  <c:v>-31.396027149999998</c:v>
                </c:pt>
                <c:pt idx="430">
                  <c:v>-31.107260969999999</c:v>
                </c:pt>
                <c:pt idx="431">
                  <c:v>-30.824598850000001</c:v>
                </c:pt>
                <c:pt idx="432">
                  <c:v>-30.561395749999999</c:v>
                </c:pt>
                <c:pt idx="433">
                  <c:v>-30.327809779999999</c:v>
                </c:pt>
                <c:pt idx="434">
                  <c:v>-30.100923980000001</c:v>
                </c:pt>
                <c:pt idx="435">
                  <c:v>-29.697692310000001</c:v>
                </c:pt>
                <c:pt idx="436">
                  <c:v>-29.30694167</c:v>
                </c:pt>
                <c:pt idx="437">
                  <c:v>-29.123730340000002</c:v>
                </c:pt>
                <c:pt idx="438">
                  <c:v>-28.962891890000002</c:v>
                </c:pt>
                <c:pt idx="439">
                  <c:v>-28.811117790000001</c:v>
                </c:pt>
                <c:pt idx="440">
                  <c:v>-28.674010899999999</c:v>
                </c:pt>
                <c:pt idx="441">
                  <c:v>-28.554790860000001</c:v>
                </c:pt>
                <c:pt idx="442">
                  <c:v>-28.445042359999999</c:v>
                </c:pt>
                <c:pt idx="443">
                  <c:v>-28.345647710000001</c:v>
                </c:pt>
                <c:pt idx="444">
                  <c:v>-28.256168859999999</c:v>
                </c:pt>
                <c:pt idx="445">
                  <c:v>-28.180322579999999</c:v>
                </c:pt>
                <c:pt idx="446">
                  <c:v>-28.113378659999999</c:v>
                </c:pt>
                <c:pt idx="447">
                  <c:v>-28.055545110000001</c:v>
                </c:pt>
                <c:pt idx="448">
                  <c:v>-28.005857949999999</c:v>
                </c:pt>
                <c:pt idx="449">
                  <c:v>-27.96329467</c:v>
                </c:pt>
                <c:pt idx="450">
                  <c:v>-27.927881419999999</c:v>
                </c:pt>
                <c:pt idx="451">
                  <c:v>-27.894991900000001</c:v>
                </c:pt>
                <c:pt idx="452">
                  <c:v>-27.901128</c:v>
                </c:pt>
                <c:pt idx="453">
                  <c:v>-27.869917560000001</c:v>
                </c:pt>
                <c:pt idx="454">
                  <c:v>-27.840386129999999</c:v>
                </c:pt>
                <c:pt idx="455">
                  <c:v>-27.811256279999998</c:v>
                </c:pt>
                <c:pt idx="456">
                  <c:v>-27.780084280000001</c:v>
                </c:pt>
                <c:pt idx="457">
                  <c:v>-27.748670910000001</c:v>
                </c:pt>
                <c:pt idx="458">
                  <c:v>-27.723006269999999</c:v>
                </c:pt>
                <c:pt idx="459">
                  <c:v>-27.682303560000001</c:v>
                </c:pt>
                <c:pt idx="460">
                  <c:v>-27.637808110000002</c:v>
                </c:pt>
                <c:pt idx="461">
                  <c:v>-27.58717554</c:v>
                </c:pt>
                <c:pt idx="462">
                  <c:v>-27.531906289999998</c:v>
                </c:pt>
                <c:pt idx="463">
                  <c:v>-27.471857920000001</c:v>
                </c:pt>
                <c:pt idx="464">
                  <c:v>-27.404989270000002</c:v>
                </c:pt>
                <c:pt idx="465">
                  <c:v>-27.337116330000001</c:v>
                </c:pt>
                <c:pt idx="466">
                  <c:v>-27.26517737</c:v>
                </c:pt>
                <c:pt idx="467">
                  <c:v>-27.14269616</c:v>
                </c:pt>
                <c:pt idx="468">
                  <c:v>-27.056318489999999</c:v>
                </c:pt>
                <c:pt idx="469">
                  <c:v>-26.975418789999999</c:v>
                </c:pt>
                <c:pt idx="470">
                  <c:v>-26.891531329999999</c:v>
                </c:pt>
                <c:pt idx="471">
                  <c:v>-26.80664019</c:v>
                </c:pt>
                <c:pt idx="472">
                  <c:v>-26.71799231</c:v>
                </c:pt>
                <c:pt idx="473">
                  <c:v>-26.624277320000001</c:v>
                </c:pt>
                <c:pt idx="474">
                  <c:v>-26.52232652</c:v>
                </c:pt>
                <c:pt idx="475">
                  <c:v>-26.41128707</c:v>
                </c:pt>
                <c:pt idx="476">
                  <c:v>-26.26849842</c:v>
                </c:pt>
                <c:pt idx="477">
                  <c:v>-26.108882560000001</c:v>
                </c:pt>
                <c:pt idx="478">
                  <c:v>-25.922412829999999</c:v>
                </c:pt>
                <c:pt idx="479">
                  <c:v>-25.682234789999999</c:v>
                </c:pt>
                <c:pt idx="480">
                  <c:v>-25.385597959999998</c:v>
                </c:pt>
                <c:pt idx="481">
                  <c:v>-25.04022818</c:v>
                </c:pt>
                <c:pt idx="482">
                  <c:v>-24.598933800000001</c:v>
                </c:pt>
                <c:pt idx="483">
                  <c:v>-23.33648599</c:v>
                </c:pt>
                <c:pt idx="484">
                  <c:v>-22.68264813</c:v>
                </c:pt>
                <c:pt idx="485">
                  <c:v>-21.92135803</c:v>
                </c:pt>
                <c:pt idx="486">
                  <c:v>-20.997174619999999</c:v>
                </c:pt>
                <c:pt idx="487">
                  <c:v>-19.889490840000001</c:v>
                </c:pt>
                <c:pt idx="488">
                  <c:v>-18.770732479999999</c:v>
                </c:pt>
                <c:pt idx="489">
                  <c:v>-17.598428070000001</c:v>
                </c:pt>
                <c:pt idx="490">
                  <c:v>-16.23624731</c:v>
                </c:pt>
                <c:pt idx="491">
                  <c:v>-14.75631037</c:v>
                </c:pt>
                <c:pt idx="492">
                  <c:v>-13.255772410000001</c:v>
                </c:pt>
                <c:pt idx="493">
                  <c:v>-11.558394549999999</c:v>
                </c:pt>
                <c:pt idx="494">
                  <c:v>-9.7631973359999993</c:v>
                </c:pt>
                <c:pt idx="495">
                  <c:v>-7.9883010309999998</c:v>
                </c:pt>
                <c:pt idx="496">
                  <c:v>-6.0295147330000001</c:v>
                </c:pt>
                <c:pt idx="497">
                  <c:v>-3.8885997730000001</c:v>
                </c:pt>
                <c:pt idx="498">
                  <c:v>-1.935849302</c:v>
                </c:pt>
                <c:pt idx="499">
                  <c:v>3.2896977509999998</c:v>
                </c:pt>
                <c:pt idx="500">
                  <c:v>5.5855171319999997</c:v>
                </c:pt>
                <c:pt idx="501">
                  <c:v>7.7520207880000003</c:v>
                </c:pt>
                <c:pt idx="502">
                  <c:v>9.7692102439999999</c:v>
                </c:pt>
                <c:pt idx="503">
                  <c:v>11.87033089</c:v>
                </c:pt>
                <c:pt idx="504">
                  <c:v>13.920122020000001</c:v>
                </c:pt>
                <c:pt idx="505">
                  <c:v>16.25029893</c:v>
                </c:pt>
                <c:pt idx="506">
                  <c:v>18.040387549999998</c:v>
                </c:pt>
                <c:pt idx="507">
                  <c:v>19.85836157</c:v>
                </c:pt>
                <c:pt idx="508">
                  <c:v>21.479792490000001</c:v>
                </c:pt>
                <c:pt idx="509">
                  <c:v>23.102895440000001</c:v>
                </c:pt>
                <c:pt idx="510">
                  <c:v>24.62389537</c:v>
                </c:pt>
                <c:pt idx="511">
                  <c:v>26.13120516</c:v>
                </c:pt>
                <c:pt idx="512">
                  <c:v>27.53170218</c:v>
                </c:pt>
                <c:pt idx="513">
                  <c:v>28.756693240000001</c:v>
                </c:pt>
                <c:pt idx="514">
                  <c:v>29.889738829999999</c:v>
                </c:pt>
                <c:pt idx="515">
                  <c:v>33.230288559999998</c:v>
                </c:pt>
                <c:pt idx="516">
                  <c:v>34.194576259999998</c:v>
                </c:pt>
                <c:pt idx="517">
                  <c:v>35.033426069999997</c:v>
                </c:pt>
                <c:pt idx="518">
                  <c:v>35.860713359999998</c:v>
                </c:pt>
                <c:pt idx="519">
                  <c:v>36.630197819999999</c:v>
                </c:pt>
                <c:pt idx="520">
                  <c:v>37.348868070000002</c:v>
                </c:pt>
                <c:pt idx="521">
                  <c:v>37.982878079999999</c:v>
                </c:pt>
                <c:pt idx="522">
                  <c:v>38.619963140000003</c:v>
                </c:pt>
                <c:pt idx="523">
                  <c:v>39.228596930000002</c:v>
                </c:pt>
                <c:pt idx="524">
                  <c:v>39.775772330000002</c:v>
                </c:pt>
                <c:pt idx="525">
                  <c:v>40.336690670000003</c:v>
                </c:pt>
                <c:pt idx="526">
                  <c:v>40.979342690000003</c:v>
                </c:pt>
                <c:pt idx="527">
                  <c:v>41.509612670000003</c:v>
                </c:pt>
                <c:pt idx="528">
                  <c:v>42.124579660000002</c:v>
                </c:pt>
                <c:pt idx="529">
                  <c:v>42.57447183</c:v>
                </c:pt>
                <c:pt idx="530">
                  <c:v>43.050444329999998</c:v>
                </c:pt>
                <c:pt idx="531">
                  <c:v>44.321623670000001</c:v>
                </c:pt>
                <c:pt idx="532">
                  <c:v>44.820984459999998</c:v>
                </c:pt>
                <c:pt idx="533">
                  <c:v>45.318306900000003</c:v>
                </c:pt>
                <c:pt idx="534">
                  <c:v>45.785332349999997</c:v>
                </c:pt>
                <c:pt idx="535">
                  <c:v>46.281045679999998</c:v>
                </c:pt>
                <c:pt idx="536">
                  <c:v>46.774592849999998</c:v>
                </c:pt>
                <c:pt idx="537">
                  <c:v>47.265301430000001</c:v>
                </c:pt>
                <c:pt idx="538">
                  <c:v>47.752247850000003</c:v>
                </c:pt>
                <c:pt idx="539">
                  <c:v>48.234296389999997</c:v>
                </c:pt>
                <c:pt idx="540">
                  <c:v>48.710140039999999</c:v>
                </c:pt>
                <c:pt idx="541">
                  <c:v>49.149436180000002</c:v>
                </c:pt>
                <c:pt idx="542">
                  <c:v>49.608534970000001</c:v>
                </c:pt>
                <c:pt idx="543">
                  <c:v>50.056916260000001</c:v>
                </c:pt>
                <c:pt idx="544">
                  <c:v>50.465903230000002</c:v>
                </c:pt>
                <c:pt idx="545">
                  <c:v>50.888186210000001</c:v>
                </c:pt>
                <c:pt idx="546">
                  <c:v>51.371338299999998</c:v>
                </c:pt>
                <c:pt idx="547">
                  <c:v>52.347636430000001</c:v>
                </c:pt>
                <c:pt idx="548">
                  <c:v>52.717812240000001</c:v>
                </c:pt>
                <c:pt idx="549">
                  <c:v>53.068070769999999</c:v>
                </c:pt>
                <c:pt idx="550">
                  <c:v>53.39710805</c:v>
                </c:pt>
                <c:pt idx="551">
                  <c:v>53.684121580000003</c:v>
                </c:pt>
                <c:pt idx="552">
                  <c:v>53.967594339999998</c:v>
                </c:pt>
                <c:pt idx="553">
                  <c:v>54.261031510000002</c:v>
                </c:pt>
                <c:pt idx="554">
                  <c:v>54.480818749999997</c:v>
                </c:pt>
                <c:pt idx="555">
                  <c:v>54.692013410000001</c:v>
                </c:pt>
                <c:pt idx="556">
                  <c:v>54.8668312</c:v>
                </c:pt>
                <c:pt idx="557">
                  <c:v>55.031234910000002</c:v>
                </c:pt>
                <c:pt idx="558">
                  <c:v>55.174476550000001</c:v>
                </c:pt>
                <c:pt idx="559">
                  <c:v>55.289651859999999</c:v>
                </c:pt>
                <c:pt idx="560">
                  <c:v>55.397665150000002</c:v>
                </c:pt>
                <c:pt idx="561">
                  <c:v>55.485552929999997</c:v>
                </c:pt>
                <c:pt idx="562">
                  <c:v>55.57216751</c:v>
                </c:pt>
                <c:pt idx="563">
                  <c:v>55.93683103</c:v>
                </c:pt>
                <c:pt idx="564">
                  <c:v>56.045756830000002</c:v>
                </c:pt>
                <c:pt idx="565">
                  <c:v>56.135874610000002</c:v>
                </c:pt>
                <c:pt idx="566">
                  <c:v>56.240508390000002</c:v>
                </c:pt>
                <c:pt idx="567">
                  <c:v>56.367017859999997</c:v>
                </c:pt>
                <c:pt idx="568">
                  <c:v>56.512378630000001</c:v>
                </c:pt>
                <c:pt idx="569">
                  <c:v>56.70687375</c:v>
                </c:pt>
                <c:pt idx="570">
                  <c:v>57.07527855</c:v>
                </c:pt>
                <c:pt idx="571">
                  <c:v>57.352272939999999</c:v>
                </c:pt>
                <c:pt idx="572">
                  <c:v>57.713365029999999</c:v>
                </c:pt>
                <c:pt idx="573">
                  <c:v>58.12097833</c:v>
                </c:pt>
                <c:pt idx="574">
                  <c:v>58.638604149999999</c:v>
                </c:pt>
                <c:pt idx="575">
                  <c:v>59.206966430000001</c:v>
                </c:pt>
                <c:pt idx="576">
                  <c:v>59.910965869999998</c:v>
                </c:pt>
                <c:pt idx="577">
                  <c:v>60.669687930000002</c:v>
                </c:pt>
                <c:pt idx="578">
                  <c:v>61.58706918</c:v>
                </c:pt>
                <c:pt idx="579">
                  <c:v>63.737254190000002</c:v>
                </c:pt>
                <c:pt idx="580">
                  <c:v>64.804897409999995</c:v>
                </c:pt>
                <c:pt idx="581">
                  <c:v>66.054592150000005</c:v>
                </c:pt>
                <c:pt idx="582">
                  <c:v>67.333182579999999</c:v>
                </c:pt>
                <c:pt idx="583">
                  <c:v>68.801698380000005</c:v>
                </c:pt>
                <c:pt idx="584">
                  <c:v>70.373202190000001</c:v>
                </c:pt>
                <c:pt idx="585">
                  <c:v>72.133276330000001</c:v>
                </c:pt>
                <c:pt idx="586">
                  <c:v>73.777473639999997</c:v>
                </c:pt>
                <c:pt idx="587">
                  <c:v>75.610417400000003</c:v>
                </c:pt>
                <c:pt idx="588">
                  <c:v>77.518384049999995</c:v>
                </c:pt>
                <c:pt idx="589">
                  <c:v>79.374221939999998</c:v>
                </c:pt>
                <c:pt idx="590">
                  <c:v>81.405457190000007</c:v>
                </c:pt>
                <c:pt idx="591">
                  <c:v>83.486218989999998</c:v>
                </c:pt>
                <c:pt idx="592">
                  <c:v>85.480101050000002</c:v>
                </c:pt>
                <c:pt idx="593">
                  <c:v>87.633795809999995</c:v>
                </c:pt>
                <c:pt idx="594">
                  <c:v>89.927071359999999</c:v>
                </c:pt>
                <c:pt idx="595">
                  <c:v>98.821160660000004</c:v>
                </c:pt>
                <c:pt idx="596">
                  <c:v>100.8667102</c:v>
                </c:pt>
                <c:pt idx="597">
                  <c:v>103.0434905</c:v>
                </c:pt>
                <c:pt idx="598">
                  <c:v>105.2120228</c:v>
                </c:pt>
                <c:pt idx="599">
                  <c:v>107.3502402</c:v>
                </c:pt>
                <c:pt idx="600">
                  <c:v>109.3357384</c:v>
                </c:pt>
                <c:pt idx="601">
                  <c:v>111.4196183</c:v>
                </c:pt>
                <c:pt idx="602">
                  <c:v>113.46818709999999</c:v>
                </c:pt>
                <c:pt idx="603">
                  <c:v>115.354116</c:v>
                </c:pt>
                <c:pt idx="604">
                  <c:v>117.5415264</c:v>
                </c:pt>
                <c:pt idx="605">
                  <c:v>119.32336840000001</c:v>
                </c:pt>
                <c:pt idx="606">
                  <c:v>121.1668272</c:v>
                </c:pt>
                <c:pt idx="607">
                  <c:v>122.8426422</c:v>
                </c:pt>
                <c:pt idx="608">
                  <c:v>124.56673259999999</c:v>
                </c:pt>
                <c:pt idx="609">
                  <c:v>126.11441809999999</c:v>
                </c:pt>
                <c:pt idx="610">
                  <c:v>127.6951675</c:v>
                </c:pt>
                <c:pt idx="611">
                  <c:v>129.01645070000001</c:v>
                </c:pt>
                <c:pt idx="612">
                  <c:v>130.53986610000001</c:v>
                </c:pt>
                <c:pt idx="613">
                  <c:v>134.0216662</c:v>
                </c:pt>
                <c:pt idx="614">
                  <c:v>135.21744340000001</c:v>
                </c:pt>
                <c:pt idx="615">
                  <c:v>136.40557770000001</c:v>
                </c:pt>
                <c:pt idx="616">
                  <c:v>137.44103720000001</c:v>
                </c:pt>
                <c:pt idx="617">
                  <c:v>138.46437030000001</c:v>
                </c:pt>
                <c:pt idx="618">
                  <c:v>139.34446629999999</c:v>
                </c:pt>
                <c:pt idx="619">
                  <c:v>140.2036655</c:v>
                </c:pt>
                <c:pt idx="620">
                  <c:v>140.93107689999999</c:v>
                </c:pt>
                <c:pt idx="621">
                  <c:v>141.63133089999999</c:v>
                </c:pt>
                <c:pt idx="622">
                  <c:v>142.21362980000001</c:v>
                </c:pt>
                <c:pt idx="623">
                  <c:v>142.76587910000001</c:v>
                </c:pt>
                <c:pt idx="624">
                  <c:v>143.24983879999999</c:v>
                </c:pt>
                <c:pt idx="625">
                  <c:v>143.7306834</c:v>
                </c:pt>
                <c:pt idx="626">
                  <c:v>144.09187120000001</c:v>
                </c:pt>
                <c:pt idx="627">
                  <c:v>144.39869709999999</c:v>
                </c:pt>
                <c:pt idx="628">
                  <c:v>144.6351272</c:v>
                </c:pt>
                <c:pt idx="629">
                  <c:v>144.84746269999999</c:v>
                </c:pt>
                <c:pt idx="630">
                  <c:v>145.35626060000001</c:v>
                </c:pt>
                <c:pt idx="631">
                  <c:v>145.8373938</c:v>
                </c:pt>
                <c:pt idx="632">
                  <c:v>145.94991060000001</c:v>
                </c:pt>
                <c:pt idx="633">
                  <c:v>146.03381039999999</c:v>
                </c:pt>
                <c:pt idx="634">
                  <c:v>146.0828357</c:v>
                </c:pt>
                <c:pt idx="635">
                  <c:v>146.11808980000001</c:v>
                </c:pt>
                <c:pt idx="636">
                  <c:v>146.12566670000001</c:v>
                </c:pt>
                <c:pt idx="637">
                  <c:v>146.120454</c:v>
                </c:pt>
                <c:pt idx="638">
                  <c:v>146.0924401</c:v>
                </c:pt>
                <c:pt idx="639">
                  <c:v>146.05122460000001</c:v>
                </c:pt>
                <c:pt idx="640">
                  <c:v>145.99519380000001</c:v>
                </c:pt>
                <c:pt idx="641">
                  <c:v>145.9194291</c:v>
                </c:pt>
                <c:pt idx="642">
                  <c:v>145.82552459999999</c:v>
                </c:pt>
                <c:pt idx="643">
                  <c:v>145.71370540000001</c:v>
                </c:pt>
                <c:pt idx="644">
                  <c:v>145.5829478</c:v>
                </c:pt>
                <c:pt idx="645">
                  <c:v>145.43537359999999</c:v>
                </c:pt>
                <c:pt idx="646">
                  <c:v>145.2642467</c:v>
                </c:pt>
                <c:pt idx="647">
                  <c:v>145.07711570000001</c:v>
                </c:pt>
                <c:pt idx="648">
                  <c:v>144.86233720000001</c:v>
                </c:pt>
                <c:pt idx="649">
                  <c:v>144.6326584</c:v>
                </c:pt>
                <c:pt idx="650">
                  <c:v>144.13618930000001</c:v>
                </c:pt>
                <c:pt idx="651">
                  <c:v>143.86288300000001</c:v>
                </c:pt>
                <c:pt idx="652">
                  <c:v>143.55368859999999</c:v>
                </c:pt>
                <c:pt idx="653">
                  <c:v>143.19128989999999</c:v>
                </c:pt>
                <c:pt idx="654">
                  <c:v>142.69247870000001</c:v>
                </c:pt>
                <c:pt idx="655">
                  <c:v>142.3055592</c:v>
                </c:pt>
                <c:pt idx="656">
                  <c:v>141.855166</c:v>
                </c:pt>
                <c:pt idx="657">
                  <c:v>141.43524099999999</c:v>
                </c:pt>
                <c:pt idx="658">
                  <c:v>140.96910209999999</c:v>
                </c:pt>
                <c:pt idx="659">
                  <c:v>140.47739419999999</c:v>
                </c:pt>
                <c:pt idx="660">
                  <c:v>139.98565170000001</c:v>
                </c:pt>
                <c:pt idx="661">
                  <c:v>139.44596300000001</c:v>
                </c:pt>
                <c:pt idx="662">
                  <c:v>138.80265689999999</c:v>
                </c:pt>
                <c:pt idx="663">
                  <c:v>138.24939119999999</c:v>
                </c:pt>
                <c:pt idx="664">
                  <c:v>137.65007729999999</c:v>
                </c:pt>
                <c:pt idx="665">
                  <c:v>135.9666019</c:v>
                </c:pt>
                <c:pt idx="666">
                  <c:v>135.2402812</c:v>
                </c:pt>
                <c:pt idx="667">
                  <c:v>134.59851330000001</c:v>
                </c:pt>
                <c:pt idx="668">
                  <c:v>133.95100289999999</c:v>
                </c:pt>
                <c:pt idx="669">
                  <c:v>133.3016892</c:v>
                </c:pt>
                <c:pt idx="670">
                  <c:v>132.6548636</c:v>
                </c:pt>
                <c:pt idx="671">
                  <c:v>132.01518899999999</c:v>
                </c:pt>
                <c:pt idx="672">
                  <c:v>131.41898399999999</c:v>
                </c:pt>
                <c:pt idx="673">
                  <c:v>130.80943569999999</c:v>
                </c:pt>
                <c:pt idx="674">
                  <c:v>130.223354</c:v>
                </c:pt>
                <c:pt idx="675">
                  <c:v>129.69398870000001</c:v>
                </c:pt>
                <c:pt idx="676">
                  <c:v>129.17381420000001</c:v>
                </c:pt>
                <c:pt idx="677">
                  <c:v>128.6962576</c:v>
                </c:pt>
                <c:pt idx="678">
                  <c:v>128.28744570000001</c:v>
                </c:pt>
                <c:pt idx="679">
                  <c:v>127.9148603</c:v>
                </c:pt>
                <c:pt idx="680">
                  <c:v>127.60444409999999</c:v>
                </c:pt>
                <c:pt idx="681">
                  <c:v>127.36984200000001</c:v>
                </c:pt>
                <c:pt idx="682">
                  <c:v>127.0764085</c:v>
                </c:pt>
                <c:pt idx="683">
                  <c:v>126.9856532</c:v>
                </c:pt>
                <c:pt idx="684">
                  <c:v>126.9740975</c:v>
                </c:pt>
                <c:pt idx="685">
                  <c:v>127.04494149999999</c:v>
                </c:pt>
                <c:pt idx="686">
                  <c:v>127.1844808</c:v>
                </c:pt>
                <c:pt idx="687">
                  <c:v>127.4214661</c:v>
                </c:pt>
                <c:pt idx="688">
                  <c:v>127.7398271</c:v>
                </c:pt>
                <c:pt idx="689">
                  <c:v>128.1080154</c:v>
                </c:pt>
                <c:pt idx="690">
                  <c:v>128.5691861</c:v>
                </c:pt>
                <c:pt idx="691">
                  <c:v>129.10063690000001</c:v>
                </c:pt>
                <c:pt idx="692">
                  <c:v>129.65648519999999</c:v>
                </c:pt>
                <c:pt idx="693">
                  <c:v>130.4853205</c:v>
                </c:pt>
                <c:pt idx="694">
                  <c:v>131.00288019999999</c:v>
                </c:pt>
                <c:pt idx="695">
                  <c:v>131.7513185</c:v>
                </c:pt>
                <c:pt idx="696">
                  <c:v>132.53730039999999</c:v>
                </c:pt>
                <c:pt idx="697">
                  <c:v>134.75112419999999</c:v>
                </c:pt>
                <c:pt idx="698">
                  <c:v>135.54541929999999</c:v>
                </c:pt>
                <c:pt idx="699">
                  <c:v>136.41349529999999</c:v>
                </c:pt>
                <c:pt idx="700">
                  <c:v>137.29309129999999</c:v>
                </c:pt>
                <c:pt idx="701">
                  <c:v>138.11916980000001</c:v>
                </c:pt>
                <c:pt idx="702">
                  <c:v>139.17131040000001</c:v>
                </c:pt>
                <c:pt idx="703">
                  <c:v>140.0416827</c:v>
                </c:pt>
                <c:pt idx="704">
                  <c:v>140.83717189999999</c:v>
                </c:pt>
                <c:pt idx="705">
                  <c:v>141.66085659999999</c:v>
                </c:pt>
                <c:pt idx="706">
                  <c:v>142.44961380000001</c:v>
                </c:pt>
                <c:pt idx="707">
                  <c:v>143.14628809999999</c:v>
                </c:pt>
                <c:pt idx="708">
                  <c:v>143.8896024</c:v>
                </c:pt>
                <c:pt idx="709">
                  <c:v>144.5308666</c:v>
                </c:pt>
                <c:pt idx="710">
                  <c:v>145.1513765</c:v>
                </c:pt>
                <c:pt idx="711">
                  <c:v>145.70581619999999</c:v>
                </c:pt>
                <c:pt idx="712">
                  <c:v>146.1553309</c:v>
                </c:pt>
                <c:pt idx="713">
                  <c:v>147.21304219999999</c:v>
                </c:pt>
                <c:pt idx="714">
                  <c:v>147.52688800000001</c:v>
                </c:pt>
                <c:pt idx="715">
                  <c:v>147.75376030000001</c:v>
                </c:pt>
                <c:pt idx="716">
                  <c:v>147.9366004</c:v>
                </c:pt>
                <c:pt idx="717">
                  <c:v>148.0453479</c:v>
                </c:pt>
                <c:pt idx="718">
                  <c:v>148.1097302</c:v>
                </c:pt>
                <c:pt idx="719">
                  <c:v>148.1211509</c:v>
                </c:pt>
                <c:pt idx="720">
                  <c:v>148.0805828</c:v>
                </c:pt>
                <c:pt idx="721">
                  <c:v>147.9999468</c:v>
                </c:pt>
                <c:pt idx="722">
                  <c:v>147.8805538</c:v>
                </c:pt>
                <c:pt idx="723">
                  <c:v>147.7253226</c:v>
                </c:pt>
                <c:pt idx="724">
                  <c:v>147.52997350000001</c:v>
                </c:pt>
                <c:pt idx="725">
                  <c:v>147.32542380000001</c:v>
                </c:pt>
                <c:pt idx="726">
                  <c:v>147.09149199999999</c:v>
                </c:pt>
                <c:pt idx="727">
                  <c:v>146.83808759999999</c:v>
                </c:pt>
                <c:pt idx="728">
                  <c:v>146.57799420000001</c:v>
                </c:pt>
                <c:pt idx="729">
                  <c:v>145.85885099999999</c:v>
                </c:pt>
                <c:pt idx="730">
                  <c:v>145.58287809999999</c:v>
                </c:pt>
                <c:pt idx="731">
                  <c:v>145.28436070000001</c:v>
                </c:pt>
                <c:pt idx="732">
                  <c:v>144.9756036</c:v>
                </c:pt>
                <c:pt idx="733">
                  <c:v>144.67019859999999</c:v>
                </c:pt>
                <c:pt idx="734">
                  <c:v>144.32891380000001</c:v>
                </c:pt>
                <c:pt idx="735">
                  <c:v>143.99214839999999</c:v>
                </c:pt>
                <c:pt idx="736">
                  <c:v>143.68988210000001</c:v>
                </c:pt>
                <c:pt idx="737">
                  <c:v>143.33354270000001</c:v>
                </c:pt>
                <c:pt idx="738">
                  <c:v>142.95116400000001</c:v>
                </c:pt>
                <c:pt idx="739">
                  <c:v>142.57379499999999</c:v>
                </c:pt>
                <c:pt idx="740">
                  <c:v>142.18442899999999</c:v>
                </c:pt>
                <c:pt idx="741">
                  <c:v>141.8000084</c:v>
                </c:pt>
                <c:pt idx="742">
                  <c:v>141.32688529999999</c:v>
                </c:pt>
                <c:pt idx="743">
                  <c:v>140.89515900000001</c:v>
                </c:pt>
                <c:pt idx="744">
                  <c:v>140.46734000000001</c:v>
                </c:pt>
                <c:pt idx="745">
                  <c:v>139.1548109</c:v>
                </c:pt>
                <c:pt idx="746">
                  <c:v>138.60483160000001</c:v>
                </c:pt>
                <c:pt idx="747">
                  <c:v>138.10248290000001</c:v>
                </c:pt>
                <c:pt idx="748">
                  <c:v>137.60343549999999</c:v>
                </c:pt>
                <c:pt idx="749">
                  <c:v>137.05616090000001</c:v>
                </c:pt>
                <c:pt idx="750">
                  <c:v>136.51324500000001</c:v>
                </c:pt>
                <c:pt idx="751">
                  <c:v>135.9180183</c:v>
                </c:pt>
                <c:pt idx="752">
                  <c:v>135.29818650000001</c:v>
                </c:pt>
                <c:pt idx="753">
                  <c:v>134.65356349999999</c:v>
                </c:pt>
                <c:pt idx="754">
                  <c:v>133.98416359999999</c:v>
                </c:pt>
                <c:pt idx="755">
                  <c:v>133.2902157</c:v>
                </c:pt>
                <c:pt idx="756">
                  <c:v>132.6089762</c:v>
                </c:pt>
                <c:pt idx="757">
                  <c:v>131.8676734</c:v>
                </c:pt>
                <c:pt idx="758">
                  <c:v>131.10410580000001</c:v>
                </c:pt>
                <c:pt idx="759">
                  <c:v>130.3604503</c:v>
                </c:pt>
                <c:pt idx="760">
                  <c:v>129.55708490000001</c:v>
                </c:pt>
                <c:pt idx="761">
                  <c:v>127.571648</c:v>
                </c:pt>
                <c:pt idx="762">
                  <c:v>126.73007370000001</c:v>
                </c:pt>
                <c:pt idx="763">
                  <c:v>125.9218872</c:v>
                </c:pt>
                <c:pt idx="764">
                  <c:v>125.0614001</c:v>
                </c:pt>
                <c:pt idx="765">
                  <c:v>124.19812330000001</c:v>
                </c:pt>
                <c:pt idx="766">
                  <c:v>123.3377814</c:v>
                </c:pt>
                <c:pt idx="767">
                  <c:v>122.4870708</c:v>
                </c:pt>
                <c:pt idx="768">
                  <c:v>121.65367329999999</c:v>
                </c:pt>
                <c:pt idx="769">
                  <c:v>120.7611228</c:v>
                </c:pt>
                <c:pt idx="770">
                  <c:v>120.0258269</c:v>
                </c:pt>
                <c:pt idx="771">
                  <c:v>119.2958112</c:v>
                </c:pt>
                <c:pt idx="772">
                  <c:v>118.62198309999999</c:v>
                </c:pt>
                <c:pt idx="773">
                  <c:v>118.0473968</c:v>
                </c:pt>
                <c:pt idx="774">
                  <c:v>117.5201682</c:v>
                </c:pt>
                <c:pt idx="775">
                  <c:v>117.0810212</c:v>
                </c:pt>
                <c:pt idx="776">
                  <c:v>116.7542294</c:v>
                </c:pt>
                <c:pt idx="777">
                  <c:v>116.2918013</c:v>
                </c:pt>
                <c:pt idx="778">
                  <c:v>116.1767772</c:v>
                </c:pt>
                <c:pt idx="779">
                  <c:v>116.17192</c:v>
                </c:pt>
                <c:pt idx="780">
                  <c:v>116.2946365</c:v>
                </c:pt>
                <c:pt idx="781">
                  <c:v>116.5031772</c:v>
                </c:pt>
                <c:pt idx="782">
                  <c:v>116.8347249</c:v>
                </c:pt>
                <c:pt idx="783">
                  <c:v>117.2740027</c:v>
                </c:pt>
                <c:pt idx="784">
                  <c:v>117.8147044</c:v>
                </c:pt>
                <c:pt idx="785">
                  <c:v>118.4063045</c:v>
                </c:pt>
                <c:pt idx="786">
                  <c:v>119.2195713</c:v>
                </c:pt>
                <c:pt idx="787">
                  <c:v>120.0156245</c:v>
                </c:pt>
                <c:pt idx="788">
                  <c:v>120.8184875</c:v>
                </c:pt>
                <c:pt idx="789">
                  <c:v>121.7338898</c:v>
                </c:pt>
                <c:pt idx="790">
                  <c:v>122.6347207</c:v>
                </c:pt>
                <c:pt idx="791">
                  <c:v>123.6342303</c:v>
                </c:pt>
                <c:pt idx="792">
                  <c:v>124.5921137</c:v>
                </c:pt>
                <c:pt idx="793">
                  <c:v>127.3109506</c:v>
                </c:pt>
                <c:pt idx="794">
                  <c:v>128.37253820000001</c:v>
                </c:pt>
                <c:pt idx="795">
                  <c:v>129.4286281</c:v>
                </c:pt>
                <c:pt idx="796">
                  <c:v>130.399057</c:v>
                </c:pt>
                <c:pt idx="797">
                  <c:v>131.406274</c:v>
                </c:pt>
                <c:pt idx="798">
                  <c:v>132.31090570000001</c:v>
                </c:pt>
                <c:pt idx="799">
                  <c:v>133.2875142</c:v>
                </c:pt>
                <c:pt idx="800">
                  <c:v>134.09028230000001</c:v>
                </c:pt>
                <c:pt idx="801">
                  <c:v>134.88271470000001</c:v>
                </c:pt>
                <c:pt idx="802">
                  <c:v>135.55611680000001</c:v>
                </c:pt>
                <c:pt idx="803">
                  <c:v>136.20314769999999</c:v>
                </c:pt>
                <c:pt idx="804">
                  <c:v>136.734927</c:v>
                </c:pt>
                <c:pt idx="805">
                  <c:v>137.22993030000001</c:v>
                </c:pt>
                <c:pt idx="806">
                  <c:v>137.6805602</c:v>
                </c:pt>
                <c:pt idx="807">
                  <c:v>138.0283767</c:v>
                </c:pt>
                <c:pt idx="808">
                  <c:v>139.03718430000001</c:v>
                </c:pt>
                <c:pt idx="809">
                  <c:v>139.2332476</c:v>
                </c:pt>
                <c:pt idx="810">
                  <c:v>139.38684649999999</c:v>
                </c:pt>
                <c:pt idx="811">
                  <c:v>139.4839815</c:v>
                </c:pt>
                <c:pt idx="812">
                  <c:v>139.52898780000001</c:v>
                </c:pt>
                <c:pt idx="813">
                  <c:v>139.5260768</c:v>
                </c:pt>
                <c:pt idx="814">
                  <c:v>139.47618220000001</c:v>
                </c:pt>
                <c:pt idx="815">
                  <c:v>139.38883970000001</c:v>
                </c:pt>
                <c:pt idx="816">
                  <c:v>139.26599519999999</c:v>
                </c:pt>
                <c:pt idx="817">
                  <c:v>139.10730330000001</c:v>
                </c:pt>
                <c:pt idx="818">
                  <c:v>138.91709729999999</c:v>
                </c:pt>
                <c:pt idx="819">
                  <c:v>138.71190250000001</c:v>
                </c:pt>
                <c:pt idx="820">
                  <c:v>138.45591590000001</c:v>
                </c:pt>
                <c:pt idx="821">
                  <c:v>138.17453689999999</c:v>
                </c:pt>
                <c:pt idx="822">
                  <c:v>137.89127830000001</c:v>
                </c:pt>
                <c:pt idx="823">
                  <c:v>137.573465</c:v>
                </c:pt>
                <c:pt idx="824">
                  <c:v>136.88224890000001</c:v>
                </c:pt>
                <c:pt idx="825">
                  <c:v>136.52997020000001</c:v>
                </c:pt>
                <c:pt idx="826">
                  <c:v>136.17511210000001</c:v>
                </c:pt>
                <c:pt idx="827">
                  <c:v>135.80342329999999</c:v>
                </c:pt>
                <c:pt idx="828">
                  <c:v>135.3793589</c:v>
                </c:pt>
                <c:pt idx="829">
                  <c:v>134.97740329999999</c:v>
                </c:pt>
                <c:pt idx="830">
                  <c:v>134.5412508</c:v>
                </c:pt>
                <c:pt idx="831">
                  <c:v>134.1120166</c:v>
                </c:pt>
                <c:pt idx="832">
                  <c:v>133.64817729999999</c:v>
                </c:pt>
                <c:pt idx="833">
                  <c:v>133.1713579</c:v>
                </c:pt>
                <c:pt idx="834">
                  <c:v>132.7051993</c:v>
                </c:pt>
                <c:pt idx="835">
                  <c:v>132.1549886</c:v>
                </c:pt>
                <c:pt idx="836">
                  <c:v>131.6657687</c:v>
                </c:pt>
                <c:pt idx="837">
                  <c:v>131.1648878</c:v>
                </c:pt>
                <c:pt idx="838">
                  <c:v>130.36391409999999</c:v>
                </c:pt>
                <c:pt idx="839">
                  <c:v>129.171571</c:v>
                </c:pt>
                <c:pt idx="840">
                  <c:v>128.6143208</c:v>
                </c:pt>
                <c:pt idx="841">
                  <c:v>128.0733778</c:v>
                </c:pt>
                <c:pt idx="842">
                  <c:v>127.49256080000001</c:v>
                </c:pt>
                <c:pt idx="843">
                  <c:v>126.93011679999999</c:v>
                </c:pt>
                <c:pt idx="844">
                  <c:v>126.32785459999999</c:v>
                </c:pt>
                <c:pt idx="845">
                  <c:v>125.7470426</c:v>
                </c:pt>
                <c:pt idx="846">
                  <c:v>125.12711710000001</c:v>
                </c:pt>
                <c:pt idx="847">
                  <c:v>124.5318723</c:v>
                </c:pt>
                <c:pt idx="848">
                  <c:v>123.86282730000001</c:v>
                </c:pt>
                <c:pt idx="849">
                  <c:v>123.2534007</c:v>
                </c:pt>
                <c:pt idx="850">
                  <c:v>122.6078445</c:v>
                </c:pt>
                <c:pt idx="851">
                  <c:v>121.9933279</c:v>
                </c:pt>
                <c:pt idx="852">
                  <c:v>121.3458735</c:v>
                </c:pt>
                <c:pt idx="853">
                  <c:v>120.700368</c:v>
                </c:pt>
                <c:pt idx="854">
                  <c:v>120.0917791</c:v>
                </c:pt>
                <c:pt idx="855">
                  <c:v>119.45242210000001</c:v>
                </c:pt>
                <c:pt idx="856">
                  <c:v>118.0496807</c:v>
                </c:pt>
                <c:pt idx="857">
                  <c:v>117.4588655</c:v>
                </c:pt>
                <c:pt idx="858">
                  <c:v>116.79028340000001</c:v>
                </c:pt>
                <c:pt idx="859">
                  <c:v>116.1984437</c:v>
                </c:pt>
                <c:pt idx="860">
                  <c:v>115.68725550000001</c:v>
                </c:pt>
                <c:pt idx="861">
                  <c:v>115.1483585</c:v>
                </c:pt>
                <c:pt idx="862">
                  <c:v>114.61901210000001</c:v>
                </c:pt>
                <c:pt idx="863">
                  <c:v>114.176883</c:v>
                </c:pt>
                <c:pt idx="864">
                  <c:v>113.73913829999999</c:v>
                </c:pt>
                <c:pt idx="865">
                  <c:v>113.3738474</c:v>
                </c:pt>
                <c:pt idx="866">
                  <c:v>113.0807168</c:v>
                </c:pt>
                <c:pt idx="867">
                  <c:v>112.8395266</c:v>
                </c:pt>
                <c:pt idx="868">
                  <c:v>112.6741789</c:v>
                </c:pt>
                <c:pt idx="869">
                  <c:v>112.5789429</c:v>
                </c:pt>
                <c:pt idx="870">
                  <c:v>112.5589586</c:v>
                </c:pt>
                <c:pt idx="871">
                  <c:v>112.8963232</c:v>
                </c:pt>
                <c:pt idx="872">
                  <c:v>113.0972974</c:v>
                </c:pt>
                <c:pt idx="873">
                  <c:v>113.33973020000001</c:v>
                </c:pt>
                <c:pt idx="874">
                  <c:v>113.63962909999999</c:v>
                </c:pt>
                <c:pt idx="875">
                  <c:v>114.04166669999999</c:v>
                </c:pt>
                <c:pt idx="876">
                  <c:v>114.4860978</c:v>
                </c:pt>
                <c:pt idx="877">
                  <c:v>114.9969834</c:v>
                </c:pt>
                <c:pt idx="878">
                  <c:v>115.6068334</c:v>
                </c:pt>
                <c:pt idx="879">
                  <c:v>116.2319971</c:v>
                </c:pt>
                <c:pt idx="880">
                  <c:v>116.9545614</c:v>
                </c:pt>
                <c:pt idx="881">
                  <c:v>117.67392700000001</c:v>
                </c:pt>
                <c:pt idx="882">
                  <c:v>118.42751320000001</c:v>
                </c:pt>
                <c:pt idx="883">
                  <c:v>119.2637</c:v>
                </c:pt>
                <c:pt idx="884">
                  <c:v>120.06681639999999</c:v>
                </c:pt>
                <c:pt idx="885">
                  <c:v>120.937214</c:v>
                </c:pt>
                <c:pt idx="886">
                  <c:v>121.75345540000001</c:v>
                </c:pt>
                <c:pt idx="887">
                  <c:v>124.57960439999999</c:v>
                </c:pt>
                <c:pt idx="888">
                  <c:v>125.5167359</c:v>
                </c:pt>
                <c:pt idx="889">
                  <c:v>126.31125280000001</c:v>
                </c:pt>
                <c:pt idx="890">
                  <c:v>127.2288478</c:v>
                </c:pt>
                <c:pt idx="891">
                  <c:v>127.98943559999999</c:v>
                </c:pt>
                <c:pt idx="892">
                  <c:v>128.64292499999999</c:v>
                </c:pt>
                <c:pt idx="893">
                  <c:v>129.2757656</c:v>
                </c:pt>
                <c:pt idx="894">
                  <c:v>129.79679250000001</c:v>
                </c:pt>
                <c:pt idx="895">
                  <c:v>130.27946639999999</c:v>
                </c:pt>
                <c:pt idx="896">
                  <c:v>130.682771</c:v>
                </c:pt>
                <c:pt idx="897">
                  <c:v>130.9819775</c:v>
                </c:pt>
                <c:pt idx="898">
                  <c:v>131.22648100000001</c:v>
                </c:pt>
                <c:pt idx="899">
                  <c:v>131.37740550000001</c:v>
                </c:pt>
                <c:pt idx="900">
                  <c:v>131.45747259999999</c:v>
                </c:pt>
                <c:pt idx="901">
                  <c:v>131.49817340000001</c:v>
                </c:pt>
                <c:pt idx="902">
                  <c:v>131.61711790000001</c:v>
                </c:pt>
                <c:pt idx="903">
                  <c:v>131.51425979999999</c:v>
                </c:pt>
                <c:pt idx="904">
                  <c:v>131.3577305</c:v>
                </c:pt>
                <c:pt idx="905">
                  <c:v>131.14451980000001</c:v>
                </c:pt>
                <c:pt idx="906">
                  <c:v>130.8927467</c:v>
                </c:pt>
                <c:pt idx="907">
                  <c:v>130.58937750000001</c:v>
                </c:pt>
                <c:pt idx="908">
                  <c:v>130.26166979999999</c:v>
                </c:pt>
                <c:pt idx="909">
                  <c:v>129.88519729999999</c:v>
                </c:pt>
                <c:pt idx="910">
                  <c:v>129.49734459999999</c:v>
                </c:pt>
                <c:pt idx="911">
                  <c:v>129.06568050000001</c:v>
                </c:pt>
                <c:pt idx="912">
                  <c:v>128.6337011</c:v>
                </c:pt>
                <c:pt idx="913">
                  <c:v>128.162792</c:v>
                </c:pt>
                <c:pt idx="914">
                  <c:v>127.70061099999999</c:v>
                </c:pt>
                <c:pt idx="915">
                  <c:v>127.2040109</c:v>
                </c:pt>
                <c:pt idx="916">
                  <c:v>126.6507356</c:v>
                </c:pt>
                <c:pt idx="917">
                  <c:v>126.11585789999999</c:v>
                </c:pt>
                <c:pt idx="918">
                  <c:v>125.0128174</c:v>
                </c:pt>
                <c:pt idx="919">
                  <c:v>124.529589</c:v>
                </c:pt>
                <c:pt idx="920">
                  <c:v>124.0199006</c:v>
                </c:pt>
                <c:pt idx="921">
                  <c:v>123.53420250000001</c:v>
                </c:pt>
                <c:pt idx="922">
                  <c:v>123.023228</c:v>
                </c:pt>
                <c:pt idx="923">
                  <c:v>122.5122489</c:v>
                </c:pt>
                <c:pt idx="924">
                  <c:v>122.0260122</c:v>
                </c:pt>
                <c:pt idx="925">
                  <c:v>121.514188</c:v>
                </c:pt>
                <c:pt idx="926">
                  <c:v>121.0264129</c:v>
                </c:pt>
                <c:pt idx="927">
                  <c:v>120.51173970000001</c:v>
                </c:pt>
                <c:pt idx="928">
                  <c:v>120.0200277</c:v>
                </c:pt>
                <c:pt idx="929">
                  <c:v>119.4995627</c:v>
                </c:pt>
                <c:pt idx="930">
                  <c:v>118.9235247</c:v>
                </c:pt>
                <c:pt idx="931">
                  <c:v>118.4201317</c:v>
                </c:pt>
                <c:pt idx="932">
                  <c:v>117.8841604</c:v>
                </c:pt>
                <c:pt idx="933">
                  <c:v>117.368297</c:v>
                </c:pt>
                <c:pt idx="934">
                  <c:v>116.13599069999999</c:v>
                </c:pt>
                <c:pt idx="935">
                  <c:v>115.6098942</c:v>
                </c:pt>
                <c:pt idx="936">
                  <c:v>115.0477995</c:v>
                </c:pt>
                <c:pt idx="937">
                  <c:v>114.47800030000001</c:v>
                </c:pt>
                <c:pt idx="938">
                  <c:v>113.9304796</c:v>
                </c:pt>
                <c:pt idx="939">
                  <c:v>113.3482116</c:v>
                </c:pt>
                <c:pt idx="940">
                  <c:v>112.7920165</c:v>
                </c:pt>
                <c:pt idx="941">
                  <c:v>112.2047175</c:v>
                </c:pt>
                <c:pt idx="942">
                  <c:v>111.6192195</c:v>
                </c:pt>
                <c:pt idx="943">
                  <c:v>111.09825050000001</c:v>
                </c:pt>
                <c:pt idx="944">
                  <c:v>110.4700654</c:v>
                </c:pt>
                <c:pt idx="945">
                  <c:v>109.942418</c:v>
                </c:pt>
                <c:pt idx="946">
                  <c:v>109.4061904</c:v>
                </c:pt>
                <c:pt idx="947">
                  <c:v>108.89333600000001</c:v>
                </c:pt>
                <c:pt idx="948">
                  <c:v>108.4108748</c:v>
                </c:pt>
                <c:pt idx="949">
                  <c:v>107.9870889</c:v>
                </c:pt>
                <c:pt idx="950">
                  <c:v>107.1014017</c:v>
                </c:pt>
                <c:pt idx="951">
                  <c:v>106.7611082</c:v>
                </c:pt>
                <c:pt idx="952">
                  <c:v>106.469497</c:v>
                </c:pt>
                <c:pt idx="953">
                  <c:v>106.22047240000001</c:v>
                </c:pt>
                <c:pt idx="954">
                  <c:v>106.0379633</c:v>
                </c:pt>
                <c:pt idx="955">
                  <c:v>105.9113644</c:v>
                </c:pt>
                <c:pt idx="956">
                  <c:v>105.8486374</c:v>
                </c:pt>
                <c:pt idx="957">
                  <c:v>105.85238560000001</c:v>
                </c:pt>
                <c:pt idx="958">
                  <c:v>105.93121069999999</c:v>
                </c:pt>
                <c:pt idx="959">
                  <c:v>106.068663</c:v>
                </c:pt>
                <c:pt idx="960">
                  <c:v>106.25577730000001</c:v>
                </c:pt>
                <c:pt idx="961">
                  <c:v>106.5203001</c:v>
                </c:pt>
                <c:pt idx="962">
                  <c:v>106.82411209999999</c:v>
                </c:pt>
                <c:pt idx="963">
                  <c:v>107.2127847</c:v>
                </c:pt>
                <c:pt idx="964">
                  <c:v>107.6612354</c:v>
                </c:pt>
                <c:pt idx="965">
                  <c:v>108.12925799999999</c:v>
                </c:pt>
                <c:pt idx="966">
                  <c:v>109.66406360000001</c:v>
                </c:pt>
                <c:pt idx="967">
                  <c:v>110.30927560000001</c:v>
                </c:pt>
                <c:pt idx="968">
                  <c:v>111.05364539999999</c:v>
                </c:pt>
                <c:pt idx="969">
                  <c:v>111.7510418</c:v>
                </c:pt>
                <c:pt idx="970">
                  <c:v>112.5400257</c:v>
                </c:pt>
                <c:pt idx="971">
                  <c:v>113.4270568</c:v>
                </c:pt>
                <c:pt idx="972">
                  <c:v>114.29340139999999</c:v>
                </c:pt>
                <c:pt idx="973">
                  <c:v>115.1265164</c:v>
                </c:pt>
                <c:pt idx="974">
                  <c:v>116.0941026</c:v>
                </c:pt>
                <c:pt idx="975">
                  <c:v>117.01792210000001</c:v>
                </c:pt>
                <c:pt idx="976">
                  <c:v>117.8798274</c:v>
                </c:pt>
                <c:pt idx="977">
                  <c:v>118.7892599</c:v>
                </c:pt>
                <c:pt idx="978">
                  <c:v>119.6765283</c:v>
                </c:pt>
                <c:pt idx="979">
                  <c:v>120.47425149999999</c:v>
                </c:pt>
                <c:pt idx="980">
                  <c:v>121.285704</c:v>
                </c:pt>
                <c:pt idx="981">
                  <c:v>121.99878409999999</c:v>
                </c:pt>
                <c:pt idx="982">
                  <c:v>123.9119987</c:v>
                </c:pt>
                <c:pt idx="983">
                  <c:v>125.0069992</c:v>
                </c:pt>
                <c:pt idx="984">
                  <c:v>125.5051421</c:v>
                </c:pt>
                <c:pt idx="985">
                  <c:v>125.97410979999999</c:v>
                </c:pt>
                <c:pt idx="986">
                  <c:v>126.40418</c:v>
                </c:pt>
                <c:pt idx="987">
                  <c:v>126.7590762</c:v>
                </c:pt>
                <c:pt idx="988">
                  <c:v>127.0169774</c:v>
                </c:pt>
                <c:pt idx="989">
                  <c:v>127.2266345</c:v>
                </c:pt>
                <c:pt idx="990">
                  <c:v>127.3529066</c:v>
                </c:pt>
                <c:pt idx="991">
                  <c:v>127.4294034</c:v>
                </c:pt>
                <c:pt idx="992">
                  <c:v>127.4492971</c:v>
                </c:pt>
                <c:pt idx="993">
                  <c:v>127.4126859</c:v>
                </c:pt>
                <c:pt idx="994">
                  <c:v>127.3241472</c:v>
                </c:pt>
                <c:pt idx="995">
                  <c:v>127.18832930000001</c:v>
                </c:pt>
                <c:pt idx="996">
                  <c:v>127.013938</c:v>
                </c:pt>
                <c:pt idx="997">
                  <c:v>126.7970239</c:v>
                </c:pt>
                <c:pt idx="998">
                  <c:v>126.4079583</c:v>
                </c:pt>
                <c:pt idx="999">
                  <c:v>126.14492420000001</c:v>
                </c:pt>
                <c:pt idx="1000">
                  <c:v>125.8502944</c:v>
                </c:pt>
                <c:pt idx="1001">
                  <c:v>125.5460669</c:v>
                </c:pt>
                <c:pt idx="1002">
                  <c:v>125.2236384</c:v>
                </c:pt>
                <c:pt idx="1003">
                  <c:v>124.8709856</c:v>
                </c:pt>
                <c:pt idx="1004">
                  <c:v>124.5205175</c:v>
                </c:pt>
                <c:pt idx="1005">
                  <c:v>124.1591708</c:v>
                </c:pt>
                <c:pt idx="1006">
                  <c:v>123.7719226</c:v>
                </c:pt>
                <c:pt idx="1007">
                  <c:v>123.39456490000001</c:v>
                </c:pt>
                <c:pt idx="1008">
                  <c:v>122.9933095</c:v>
                </c:pt>
                <c:pt idx="1009">
                  <c:v>122.6052021</c:v>
                </c:pt>
                <c:pt idx="1010">
                  <c:v>122.194346</c:v>
                </c:pt>
                <c:pt idx="1011">
                  <c:v>121.7985647</c:v>
                </c:pt>
                <c:pt idx="1012">
                  <c:v>121.2103122</c:v>
                </c:pt>
                <c:pt idx="1013">
                  <c:v>120.7922018</c:v>
                </c:pt>
                <c:pt idx="1014">
                  <c:v>119.6888028</c:v>
                </c:pt>
                <c:pt idx="1015">
                  <c:v>119.2756809</c:v>
                </c:pt>
                <c:pt idx="1016">
                  <c:v>118.87790339999999</c:v>
                </c:pt>
                <c:pt idx="1017">
                  <c:v>118.4565274</c:v>
                </c:pt>
                <c:pt idx="1018">
                  <c:v>118.0505201</c:v>
                </c:pt>
                <c:pt idx="1019">
                  <c:v>117.6398342</c:v>
                </c:pt>
                <c:pt idx="1020">
                  <c:v>117.1833359</c:v>
                </c:pt>
                <c:pt idx="1021">
                  <c:v>116.74260099999999</c:v>
                </c:pt>
                <c:pt idx="1022">
                  <c:v>116.29699069999999</c:v>
                </c:pt>
                <c:pt idx="1023">
                  <c:v>115.86811470000001</c:v>
                </c:pt>
                <c:pt idx="1024">
                  <c:v>115.41333640000001</c:v>
                </c:pt>
                <c:pt idx="1025">
                  <c:v>114.78031989999999</c:v>
                </c:pt>
                <c:pt idx="1026">
                  <c:v>114.29865460000001</c:v>
                </c:pt>
                <c:pt idx="1027">
                  <c:v>113.85925229999999</c:v>
                </c:pt>
                <c:pt idx="1028">
                  <c:v>113.3962246</c:v>
                </c:pt>
                <c:pt idx="1029">
                  <c:v>112.9554734</c:v>
                </c:pt>
                <c:pt idx="1030">
                  <c:v>111.9190382</c:v>
                </c:pt>
                <c:pt idx="1031">
                  <c:v>111.4878746</c:v>
                </c:pt>
                <c:pt idx="1032">
                  <c:v>111.06071799999999</c:v>
                </c:pt>
                <c:pt idx="1033">
                  <c:v>110.61813739999999</c:v>
                </c:pt>
                <c:pt idx="1034">
                  <c:v>110.1842173</c:v>
                </c:pt>
                <c:pt idx="1035">
                  <c:v>109.76060870000001</c:v>
                </c:pt>
                <c:pt idx="1036">
                  <c:v>109.3705472</c:v>
                </c:pt>
                <c:pt idx="1037">
                  <c:v>108.97860660000001</c:v>
                </c:pt>
                <c:pt idx="1038">
                  <c:v>108.62571370000001</c:v>
                </c:pt>
                <c:pt idx="1039">
                  <c:v>108.28225930000001</c:v>
                </c:pt>
                <c:pt idx="1040">
                  <c:v>107.9571839</c:v>
                </c:pt>
                <c:pt idx="1041">
                  <c:v>107.6844177</c:v>
                </c:pt>
                <c:pt idx="1042">
                  <c:v>107.4662144</c:v>
                </c:pt>
                <c:pt idx="1043">
                  <c:v>107.29268519999999</c:v>
                </c:pt>
                <c:pt idx="1044">
                  <c:v>107.1833962</c:v>
                </c:pt>
                <c:pt idx="1045">
                  <c:v>107.1433529</c:v>
                </c:pt>
                <c:pt idx="1046">
                  <c:v>107.4245698</c:v>
                </c:pt>
                <c:pt idx="1047">
                  <c:v>107.5631491</c:v>
                </c:pt>
                <c:pt idx="1048">
                  <c:v>107.78577900000001</c:v>
                </c:pt>
                <c:pt idx="1049">
                  <c:v>108.1388072</c:v>
                </c:pt>
                <c:pt idx="1050">
                  <c:v>108.61192509999999</c:v>
                </c:pt>
                <c:pt idx="1051">
                  <c:v>109.1720948</c:v>
                </c:pt>
                <c:pt idx="1052">
                  <c:v>109.9048289</c:v>
                </c:pt>
                <c:pt idx="1053">
                  <c:v>110.8315154</c:v>
                </c:pt>
                <c:pt idx="1054">
                  <c:v>111.7788724</c:v>
                </c:pt>
                <c:pt idx="1055">
                  <c:v>112.9325564</c:v>
                </c:pt>
                <c:pt idx="1056">
                  <c:v>114.1467823</c:v>
                </c:pt>
                <c:pt idx="1057">
                  <c:v>115.5819746</c:v>
                </c:pt>
                <c:pt idx="1058">
                  <c:v>117.05646849999999</c:v>
                </c:pt>
                <c:pt idx="1059">
                  <c:v>118.76075520000001</c:v>
                </c:pt>
                <c:pt idx="1060">
                  <c:v>120.5975543</c:v>
                </c:pt>
                <c:pt idx="1061">
                  <c:v>125.4892464</c:v>
                </c:pt>
                <c:pt idx="1062">
                  <c:v>127.59882450000001</c:v>
                </c:pt>
                <c:pt idx="1063">
                  <c:v>130.08152440000001</c:v>
                </c:pt>
                <c:pt idx="1064">
                  <c:v>132.24762290000001</c:v>
                </c:pt>
                <c:pt idx="1065">
                  <c:v>134.6254011</c:v>
                </c:pt>
                <c:pt idx="1066">
                  <c:v>139.0060695</c:v>
                </c:pt>
                <c:pt idx="1067">
                  <c:v>141.33649460000001</c:v>
                </c:pt>
                <c:pt idx="1068">
                  <c:v>143.68321449999999</c:v>
                </c:pt>
                <c:pt idx="1069">
                  <c:v>146.18313929999999</c:v>
                </c:pt>
                <c:pt idx="1070">
                  <c:v>148.66544139999999</c:v>
                </c:pt>
                <c:pt idx="1071">
                  <c:v>151.26331830000001</c:v>
                </c:pt>
                <c:pt idx="1072">
                  <c:v>153.67236500000001</c:v>
                </c:pt>
                <c:pt idx="1073">
                  <c:v>155.87161470000001</c:v>
                </c:pt>
                <c:pt idx="1074">
                  <c:v>158.13576760000001</c:v>
                </c:pt>
                <c:pt idx="1075">
                  <c:v>160.17635749999999</c:v>
                </c:pt>
                <c:pt idx="1076">
                  <c:v>162.2524186</c:v>
                </c:pt>
                <c:pt idx="1077">
                  <c:v>167.12303650000001</c:v>
                </c:pt>
                <c:pt idx="1078">
                  <c:v>168.959643</c:v>
                </c:pt>
                <c:pt idx="1079">
                  <c:v>170.68270279999999</c:v>
                </c:pt>
                <c:pt idx="1080">
                  <c:v>172.2905456</c:v>
                </c:pt>
                <c:pt idx="1081">
                  <c:v>173.7827685</c:v>
                </c:pt>
                <c:pt idx="1082">
                  <c:v>175.07316599999999</c:v>
                </c:pt>
                <c:pt idx="1083">
                  <c:v>176.3384806</c:v>
                </c:pt>
                <c:pt idx="1084">
                  <c:v>177.42087050000001</c:v>
                </c:pt>
                <c:pt idx="1085">
                  <c:v>178.47383199999999</c:v>
                </c:pt>
                <c:pt idx="1086">
                  <c:v>179.3672005</c:v>
                </c:pt>
                <c:pt idx="1087">
                  <c:v>-179.766964</c:v>
                </c:pt>
                <c:pt idx="1088">
                  <c:v>-178.98959049999999</c:v>
                </c:pt>
                <c:pt idx="1089">
                  <c:v>-178.33333999999999</c:v>
                </c:pt>
                <c:pt idx="1090">
                  <c:v>-177.6940128</c:v>
                </c:pt>
                <c:pt idx="1091">
                  <c:v>-177.11108609999999</c:v>
                </c:pt>
                <c:pt idx="1092">
                  <c:v>-176.61450310000001</c:v>
                </c:pt>
                <c:pt idx="1093">
                  <c:v>-175.158096</c:v>
                </c:pt>
                <c:pt idx="1094">
                  <c:v>-174.6574104</c:v>
                </c:pt>
                <c:pt idx="1095">
                  <c:v>-174.25290409999999</c:v>
                </c:pt>
                <c:pt idx="1096">
                  <c:v>-173.8382622</c:v>
                </c:pt>
                <c:pt idx="1097">
                  <c:v>-173.40903399999999</c:v>
                </c:pt>
                <c:pt idx="1098">
                  <c:v>-173.022672</c:v>
                </c:pt>
                <c:pt idx="1099">
                  <c:v>-172.67672830000001</c:v>
                </c:pt>
                <c:pt idx="1100">
                  <c:v>-172.30774579999999</c:v>
                </c:pt>
                <c:pt idx="1101">
                  <c:v>-171.97196199999999</c:v>
                </c:pt>
                <c:pt idx="1102">
                  <c:v>-171.61264030000001</c:v>
                </c:pt>
                <c:pt idx="1103">
                  <c:v>-171.25680990000001</c:v>
                </c:pt>
                <c:pt idx="1104">
                  <c:v>-170.93147669999999</c:v>
                </c:pt>
                <c:pt idx="1105">
                  <c:v>-170.58273170000001</c:v>
                </c:pt>
                <c:pt idx="1106">
                  <c:v>-170.2678851</c:v>
                </c:pt>
                <c:pt idx="1107">
                  <c:v>-169.9581417</c:v>
                </c:pt>
                <c:pt idx="1108">
                  <c:v>-169.6027685</c:v>
                </c:pt>
                <c:pt idx="1109">
                  <c:v>-168.66869449999999</c:v>
                </c:pt>
                <c:pt idx="1110">
                  <c:v>-168.37980300000001</c:v>
                </c:pt>
                <c:pt idx="1111">
                  <c:v>-168.07681830000001</c:v>
                </c:pt>
                <c:pt idx="1112">
                  <c:v>-167.8097582</c:v>
                </c:pt>
                <c:pt idx="1113">
                  <c:v>-167.53283740000001</c:v>
                </c:pt>
                <c:pt idx="1114">
                  <c:v>-167.29296600000001</c:v>
                </c:pt>
                <c:pt idx="1115">
                  <c:v>-167.04769049999999</c:v>
                </c:pt>
                <c:pt idx="1116">
                  <c:v>-166.84010509999999</c:v>
                </c:pt>
                <c:pt idx="1117">
                  <c:v>-166.6316496</c:v>
                </c:pt>
                <c:pt idx="1118">
                  <c:v>-166.46089810000001</c:v>
                </c:pt>
                <c:pt idx="1119">
                  <c:v>-166.30998790000001</c:v>
                </c:pt>
                <c:pt idx="1120">
                  <c:v>-166.16458890000001</c:v>
                </c:pt>
                <c:pt idx="1121">
                  <c:v>-166.04158939999999</c:v>
                </c:pt>
                <c:pt idx="1122">
                  <c:v>-165.95365240000001</c:v>
                </c:pt>
                <c:pt idx="1123">
                  <c:v>-165.65487100000001</c:v>
                </c:pt>
                <c:pt idx="1124">
                  <c:v>-165.34699900000001</c:v>
                </c:pt>
                <c:pt idx="1125">
                  <c:v>-165.32146</c:v>
                </c:pt>
                <c:pt idx="1126">
                  <c:v>-165.30708509999999</c:v>
                </c:pt>
                <c:pt idx="1127">
                  <c:v>-165.31630920000001</c:v>
                </c:pt>
                <c:pt idx="1128">
                  <c:v>-165.33363929999999</c:v>
                </c:pt>
                <c:pt idx="1129">
                  <c:v>-165.366319</c:v>
                </c:pt>
                <c:pt idx="1130">
                  <c:v>-165.40019029999999</c:v>
                </c:pt>
                <c:pt idx="1131">
                  <c:v>-165.44179399999999</c:v>
                </c:pt>
                <c:pt idx="1132">
                  <c:v>-165.4731755</c:v>
                </c:pt>
                <c:pt idx="1133">
                  <c:v>-165.49147339999999</c:v>
                </c:pt>
                <c:pt idx="1134">
                  <c:v>-165.49511140000001</c:v>
                </c:pt>
                <c:pt idx="1135">
                  <c:v>-165.46152309999999</c:v>
                </c:pt>
                <c:pt idx="1136">
                  <c:v>-165.39833960000001</c:v>
                </c:pt>
                <c:pt idx="1137">
                  <c:v>-165.27262239999999</c:v>
                </c:pt>
                <c:pt idx="1138">
                  <c:v>-165.08358039999999</c:v>
                </c:pt>
                <c:pt idx="1139">
                  <c:v>-164.81871229999999</c:v>
                </c:pt>
                <c:pt idx="1140">
                  <c:v>-163.81412409999999</c:v>
                </c:pt>
                <c:pt idx="1141">
                  <c:v>-163.3679028</c:v>
                </c:pt>
                <c:pt idx="1142">
                  <c:v>-162.80485440000001</c:v>
                </c:pt>
                <c:pt idx="1143">
                  <c:v>-162.11076510000001</c:v>
                </c:pt>
                <c:pt idx="1144">
                  <c:v>-161.32766269999999</c:v>
                </c:pt>
                <c:pt idx="1145">
                  <c:v>-160.3437672</c:v>
                </c:pt>
                <c:pt idx="1146">
                  <c:v>-159.26638919999999</c:v>
                </c:pt>
                <c:pt idx="1147">
                  <c:v>-157.93525439999999</c:v>
                </c:pt>
                <c:pt idx="1148">
                  <c:v>-155.34220429999999</c:v>
                </c:pt>
                <c:pt idx="1149">
                  <c:v>-153.94897420000001</c:v>
                </c:pt>
                <c:pt idx="1150">
                  <c:v>-152.03227960000001</c:v>
                </c:pt>
                <c:pt idx="1151">
                  <c:v>-149.7780041</c:v>
                </c:pt>
                <c:pt idx="1152">
                  <c:v>-147.3262411</c:v>
                </c:pt>
                <c:pt idx="1153">
                  <c:v>-144.9756845</c:v>
                </c:pt>
                <c:pt idx="1154">
                  <c:v>-142.2806143</c:v>
                </c:pt>
                <c:pt idx="1155">
                  <c:v>-139.60299979999999</c:v>
                </c:pt>
                <c:pt idx="1156">
                  <c:v>-131.84530939999999</c:v>
                </c:pt>
                <c:pt idx="1157">
                  <c:v>-128.6354594</c:v>
                </c:pt>
                <c:pt idx="1158">
                  <c:v>-125.52494040000001</c:v>
                </c:pt>
                <c:pt idx="1159">
                  <c:v>-122.3458732</c:v>
                </c:pt>
                <c:pt idx="1160">
                  <c:v>-118.941135</c:v>
                </c:pt>
                <c:pt idx="1161">
                  <c:v>-115.7448567</c:v>
                </c:pt>
                <c:pt idx="1162">
                  <c:v>-112.38542769999999</c:v>
                </c:pt>
                <c:pt idx="1163">
                  <c:v>-109.2900082</c:v>
                </c:pt>
                <c:pt idx="1164">
                  <c:v>-106.1042561</c:v>
                </c:pt>
                <c:pt idx="1165">
                  <c:v>-103.0532793</c:v>
                </c:pt>
                <c:pt idx="1166">
                  <c:v>-100.15565530000001</c:v>
                </c:pt>
                <c:pt idx="1167">
                  <c:v>-97.590357819999994</c:v>
                </c:pt>
                <c:pt idx="1168">
                  <c:v>-95.015074420000005</c:v>
                </c:pt>
                <c:pt idx="1169">
                  <c:v>-92.767696749999999</c:v>
                </c:pt>
                <c:pt idx="1170">
                  <c:v>-90.554898030000004</c:v>
                </c:pt>
                <c:pt idx="1171">
                  <c:v>-88.522496309999994</c:v>
                </c:pt>
                <c:pt idx="1172">
                  <c:v>-83.959331910000003</c:v>
                </c:pt>
                <c:pt idx="1173">
                  <c:v>-82.411468200000002</c:v>
                </c:pt>
                <c:pt idx="1174">
                  <c:v>-80.732271030000007</c:v>
                </c:pt>
                <c:pt idx="1175">
                  <c:v>-79.475812529999999</c:v>
                </c:pt>
                <c:pt idx="1176">
                  <c:v>-78.276985609999997</c:v>
                </c:pt>
                <c:pt idx="1177">
                  <c:v>-77.137997949999999</c:v>
                </c:pt>
                <c:pt idx="1178">
                  <c:v>-76.255537149999995</c:v>
                </c:pt>
                <c:pt idx="1179">
                  <c:v>-75.324324399999995</c:v>
                </c:pt>
                <c:pt idx="1180">
                  <c:v>-74.657428429999996</c:v>
                </c:pt>
                <c:pt idx="1181">
                  <c:v>-74.043729490000004</c:v>
                </c:pt>
                <c:pt idx="1182">
                  <c:v>-73.521455279999998</c:v>
                </c:pt>
                <c:pt idx="1183">
                  <c:v>-73.112544069999998</c:v>
                </c:pt>
                <c:pt idx="1184">
                  <c:v>-72.720040800000007</c:v>
                </c:pt>
                <c:pt idx="1185">
                  <c:v>-72.442619280000002</c:v>
                </c:pt>
                <c:pt idx="1186">
                  <c:v>-72.20069101</c:v>
                </c:pt>
                <c:pt idx="1187">
                  <c:v>-72.00998989</c:v>
                </c:pt>
                <c:pt idx="1188">
                  <c:v>-71.396862970000001</c:v>
                </c:pt>
                <c:pt idx="1189">
                  <c:v>-71.288032110000003</c:v>
                </c:pt>
                <c:pt idx="1190">
                  <c:v>-71.222161850000006</c:v>
                </c:pt>
                <c:pt idx="1191">
                  <c:v>-71.176077179999993</c:v>
                </c:pt>
                <c:pt idx="1192">
                  <c:v>-71.155877270000005</c:v>
                </c:pt>
                <c:pt idx="1193">
                  <c:v>-71.16389178</c:v>
                </c:pt>
                <c:pt idx="1194">
                  <c:v>-71.187923229999996</c:v>
                </c:pt>
                <c:pt idx="1195">
                  <c:v>-71.23106439</c:v>
                </c:pt>
                <c:pt idx="1196">
                  <c:v>-71.293721779999998</c:v>
                </c:pt>
                <c:pt idx="1197">
                  <c:v>-71.371625629999997</c:v>
                </c:pt>
                <c:pt idx="1198">
                  <c:v>-71.465417439999996</c:v>
                </c:pt>
                <c:pt idx="1199">
                  <c:v>-71.57514098</c:v>
                </c:pt>
                <c:pt idx="1200">
                  <c:v>-71.702062179999999</c:v>
                </c:pt>
                <c:pt idx="1201">
                  <c:v>-71.842138039999995</c:v>
                </c:pt>
                <c:pt idx="1202">
                  <c:v>-71.990626840000004</c:v>
                </c:pt>
                <c:pt idx="1203">
                  <c:v>-72.158411169999994</c:v>
                </c:pt>
                <c:pt idx="1204">
                  <c:v>-72.427554349999994</c:v>
                </c:pt>
                <c:pt idx="1205">
                  <c:v>-72.619567000000004</c:v>
                </c:pt>
                <c:pt idx="1206">
                  <c:v>-72.834919159999998</c:v>
                </c:pt>
                <c:pt idx="1207">
                  <c:v>-73.067898990000003</c:v>
                </c:pt>
                <c:pt idx="1208">
                  <c:v>-73.319106259999998</c:v>
                </c:pt>
                <c:pt idx="1209">
                  <c:v>-73.578903819999994</c:v>
                </c:pt>
                <c:pt idx="1210">
                  <c:v>-73.868434300000004</c:v>
                </c:pt>
                <c:pt idx="1211">
                  <c:v>-74.178002890000002</c:v>
                </c:pt>
                <c:pt idx="1212">
                  <c:v>-74.494538779999999</c:v>
                </c:pt>
                <c:pt idx="1213">
                  <c:v>-74.845882919999994</c:v>
                </c:pt>
                <c:pt idx="1214">
                  <c:v>-75.202904410000002</c:v>
                </c:pt>
                <c:pt idx="1215">
                  <c:v>-75.598272820000005</c:v>
                </c:pt>
                <c:pt idx="1216">
                  <c:v>-76.016620689999996</c:v>
                </c:pt>
                <c:pt idx="1217">
                  <c:v>-76.438677380000001</c:v>
                </c:pt>
                <c:pt idx="1218">
                  <c:v>-76.905097549999994</c:v>
                </c:pt>
                <c:pt idx="1219">
                  <c:v>-77.374218279999994</c:v>
                </c:pt>
                <c:pt idx="1220">
                  <c:v>-78.778270359999993</c:v>
                </c:pt>
                <c:pt idx="1221">
                  <c:v>-79.310836559999998</c:v>
                </c:pt>
                <c:pt idx="1222">
                  <c:v>-79.900485140000001</c:v>
                </c:pt>
                <c:pt idx="1223">
                  <c:v>-80.522989820000006</c:v>
                </c:pt>
                <c:pt idx="1224">
                  <c:v>-81.148355080000002</c:v>
                </c:pt>
                <c:pt idx="1225">
                  <c:v>-81.842604969999996</c:v>
                </c:pt>
                <c:pt idx="1226">
                  <c:v>-82.540262139999996</c:v>
                </c:pt>
                <c:pt idx="1227">
                  <c:v>-83.355309360000007</c:v>
                </c:pt>
                <c:pt idx="1228">
                  <c:v>-84.136172860000002</c:v>
                </c:pt>
                <c:pt idx="1229">
                  <c:v>-85.005671280000001</c:v>
                </c:pt>
                <c:pt idx="1230">
                  <c:v>-85.87820275</c:v>
                </c:pt>
                <c:pt idx="1231">
                  <c:v>-86.848295340000007</c:v>
                </c:pt>
                <c:pt idx="1232">
                  <c:v>-88.352467739999994</c:v>
                </c:pt>
                <c:pt idx="1233">
                  <c:v>-89.440193120000004</c:v>
                </c:pt>
                <c:pt idx="1234">
                  <c:v>-91.118396579999995</c:v>
                </c:pt>
                <c:pt idx="1235">
                  <c:v>-93.926685000000006</c:v>
                </c:pt>
                <c:pt idx="1236">
                  <c:v>-95.215406970000004</c:v>
                </c:pt>
                <c:pt idx="1237">
                  <c:v>-96.456251559999998</c:v>
                </c:pt>
                <c:pt idx="1238">
                  <c:v>-97.698665550000001</c:v>
                </c:pt>
                <c:pt idx="1239">
                  <c:v>-98.989906489999996</c:v>
                </c:pt>
                <c:pt idx="1240">
                  <c:v>-100.1818581</c:v>
                </c:pt>
                <c:pt idx="1241">
                  <c:v>-101.3667579</c:v>
                </c:pt>
                <c:pt idx="1242">
                  <c:v>-102.39757760000001</c:v>
                </c:pt>
                <c:pt idx="1243">
                  <c:v>-103.3083347</c:v>
                </c:pt>
                <c:pt idx="1244">
                  <c:v>-104.1128314</c:v>
                </c:pt>
                <c:pt idx="1245">
                  <c:v>-104.7160047</c:v>
                </c:pt>
                <c:pt idx="1246">
                  <c:v>-105.14173460000001</c:v>
                </c:pt>
                <c:pt idx="1247">
                  <c:v>-105.39144690000001</c:v>
                </c:pt>
                <c:pt idx="1248">
                  <c:v>-105.4428423</c:v>
                </c:pt>
                <c:pt idx="1249">
                  <c:v>-105.2957091</c:v>
                </c:pt>
                <c:pt idx="1250">
                  <c:v>-104.9660075</c:v>
                </c:pt>
                <c:pt idx="1251">
                  <c:v>-103.62507189999999</c:v>
                </c:pt>
                <c:pt idx="1252">
                  <c:v>-103.05686129999999</c:v>
                </c:pt>
                <c:pt idx="1253">
                  <c:v>-101.838223</c:v>
                </c:pt>
                <c:pt idx="1254">
                  <c:v>-101.0766316</c:v>
                </c:pt>
                <c:pt idx="1255">
                  <c:v>-100.17103729999999</c:v>
                </c:pt>
                <c:pt idx="1256">
                  <c:v>-99.195366219999997</c:v>
                </c:pt>
                <c:pt idx="1257">
                  <c:v>-98.243463309999996</c:v>
                </c:pt>
                <c:pt idx="1258">
                  <c:v>-97.187852129999996</c:v>
                </c:pt>
                <c:pt idx="1259">
                  <c:v>-96.050392900000006</c:v>
                </c:pt>
                <c:pt idx="1260">
                  <c:v>-94.907813259999998</c:v>
                </c:pt>
                <c:pt idx="1261">
                  <c:v>-93.76986325</c:v>
                </c:pt>
                <c:pt idx="1262">
                  <c:v>-92.793751630000003</c:v>
                </c:pt>
                <c:pt idx="1263">
                  <c:v>-91.775904359999998</c:v>
                </c:pt>
                <c:pt idx="1264">
                  <c:v>-90.857085229999996</c:v>
                </c:pt>
                <c:pt idx="1265">
                  <c:v>-89.926674790000007</c:v>
                </c:pt>
                <c:pt idx="1266">
                  <c:v>-89.106834370000001</c:v>
                </c:pt>
                <c:pt idx="1267">
                  <c:v>-86.950679149999999</c:v>
                </c:pt>
                <c:pt idx="1268">
                  <c:v>-86.256907350000006</c:v>
                </c:pt>
                <c:pt idx="1269">
                  <c:v>-85.581176850000006</c:v>
                </c:pt>
                <c:pt idx="1270">
                  <c:v>-85.016187470000006</c:v>
                </c:pt>
                <c:pt idx="1271">
                  <c:v>-84.481051239999999</c:v>
                </c:pt>
                <c:pt idx="1272">
                  <c:v>-83.657406010000003</c:v>
                </c:pt>
                <c:pt idx="1273">
                  <c:v>-83.318154059999998</c:v>
                </c:pt>
                <c:pt idx="1274">
                  <c:v>-83.0142606</c:v>
                </c:pt>
                <c:pt idx="1275">
                  <c:v>-82.745731419999998</c:v>
                </c:pt>
                <c:pt idx="1276">
                  <c:v>-82.536848340000006</c:v>
                </c:pt>
                <c:pt idx="1277">
                  <c:v>-82.39594237</c:v>
                </c:pt>
                <c:pt idx="1278">
                  <c:v>-82.277930449999999</c:v>
                </c:pt>
                <c:pt idx="1279">
                  <c:v>-82.215639839999994</c:v>
                </c:pt>
                <c:pt idx="1280">
                  <c:v>-82.199568749999997</c:v>
                </c:pt>
                <c:pt idx="1281">
                  <c:v>-82.211965570000004</c:v>
                </c:pt>
                <c:pt idx="1282">
                  <c:v>-82.258030899999994</c:v>
                </c:pt>
                <c:pt idx="1283">
                  <c:v>-82.292847170000002</c:v>
                </c:pt>
                <c:pt idx="1284">
                  <c:v>-82.382762749999998</c:v>
                </c:pt>
                <c:pt idx="1285">
                  <c:v>-82.493594790000003</c:v>
                </c:pt>
                <c:pt idx="1286">
                  <c:v>-82.620657159999993</c:v>
                </c:pt>
                <c:pt idx="1287">
                  <c:v>-82.762848739999995</c:v>
                </c:pt>
                <c:pt idx="1288">
                  <c:v>-82.918341380000001</c:v>
                </c:pt>
                <c:pt idx="1289">
                  <c:v>-83.085701729999997</c:v>
                </c:pt>
                <c:pt idx="1290">
                  <c:v>-83.259019760000001</c:v>
                </c:pt>
                <c:pt idx="1291">
                  <c:v>-83.447569689999995</c:v>
                </c:pt>
                <c:pt idx="1292">
                  <c:v>-83.645842389999999</c:v>
                </c:pt>
                <c:pt idx="1293">
                  <c:v>-83.850500569999994</c:v>
                </c:pt>
                <c:pt idx="1294">
                  <c:v>-84.071968609999999</c:v>
                </c:pt>
                <c:pt idx="1295">
                  <c:v>-84.296030430000002</c:v>
                </c:pt>
                <c:pt idx="1296">
                  <c:v>-84.538880759999998</c:v>
                </c:pt>
                <c:pt idx="1297">
                  <c:v>-84.793230140000006</c:v>
                </c:pt>
                <c:pt idx="1298">
                  <c:v>-85.050088889999998</c:v>
                </c:pt>
                <c:pt idx="1299">
                  <c:v>-85.579897689999996</c:v>
                </c:pt>
                <c:pt idx="1300">
                  <c:v>-85.871445870000002</c:v>
                </c:pt>
                <c:pt idx="1301">
                  <c:v>-86.178185529999993</c:v>
                </c:pt>
                <c:pt idx="1302">
                  <c:v>-86.514111150000005</c:v>
                </c:pt>
                <c:pt idx="1303">
                  <c:v>-86.868326199999998</c:v>
                </c:pt>
                <c:pt idx="1304">
                  <c:v>-87.212065920000001</c:v>
                </c:pt>
                <c:pt idx="1305">
                  <c:v>-87.606806210000002</c:v>
                </c:pt>
                <c:pt idx="1306">
                  <c:v>-87.989101689999998</c:v>
                </c:pt>
                <c:pt idx="1307">
                  <c:v>-88.411235099999999</c:v>
                </c:pt>
                <c:pt idx="1308">
                  <c:v>-88.857460239999995</c:v>
                </c:pt>
                <c:pt idx="1309">
                  <c:v>-89.307960359999996</c:v>
                </c:pt>
                <c:pt idx="1310">
                  <c:v>-89.807673350000002</c:v>
                </c:pt>
                <c:pt idx="1311">
                  <c:v>-90.312305660000007</c:v>
                </c:pt>
                <c:pt idx="1312">
                  <c:v>-90.926807909999994</c:v>
                </c:pt>
                <c:pt idx="1313">
                  <c:v>-91.522405610000007</c:v>
                </c:pt>
                <c:pt idx="1314">
                  <c:v>-93.433376969999998</c:v>
                </c:pt>
                <c:pt idx="1315">
                  <c:v>-94.084621010000006</c:v>
                </c:pt>
                <c:pt idx="1316">
                  <c:v>-94.811470049999997</c:v>
                </c:pt>
                <c:pt idx="1317">
                  <c:v>-95.583021930000001</c:v>
                </c:pt>
                <c:pt idx="1318">
                  <c:v>-96.401675100000006</c:v>
                </c:pt>
                <c:pt idx="1319">
                  <c:v>-97.225230330000002</c:v>
                </c:pt>
                <c:pt idx="1320">
                  <c:v>-98.141786460000006</c:v>
                </c:pt>
                <c:pt idx="1321">
                  <c:v>-99.058978069999995</c:v>
                </c:pt>
                <c:pt idx="1322">
                  <c:v>-100.0762386</c:v>
                </c:pt>
                <c:pt idx="1323">
                  <c:v>-101.0917347</c:v>
                </c:pt>
                <c:pt idx="1324">
                  <c:v>-102.2118713</c:v>
                </c:pt>
                <c:pt idx="1325">
                  <c:v>-103.3787371</c:v>
                </c:pt>
                <c:pt idx="1326">
                  <c:v>-104.5230025</c:v>
                </c:pt>
                <c:pt idx="1327">
                  <c:v>-105.76355890000001</c:v>
                </c:pt>
                <c:pt idx="1328">
                  <c:v>-106.9612975</c:v>
                </c:pt>
                <c:pt idx="1329">
                  <c:v>-108.24235349999999</c:v>
                </c:pt>
                <c:pt idx="1330">
                  <c:v>-111.3591673</c:v>
                </c:pt>
                <c:pt idx="1331">
                  <c:v>-112.7092159</c:v>
                </c:pt>
                <c:pt idx="1332">
                  <c:v>-113.88586720000001</c:v>
                </c:pt>
                <c:pt idx="1333">
                  <c:v>-115.0561896</c:v>
                </c:pt>
                <c:pt idx="1334">
                  <c:v>-116.0780414</c:v>
                </c:pt>
                <c:pt idx="1335">
                  <c:v>-117.0375509</c:v>
                </c:pt>
                <c:pt idx="1336">
                  <c:v>-117.8593477</c:v>
                </c:pt>
                <c:pt idx="1337">
                  <c:v>-118.49614010000001</c:v>
                </c:pt>
                <c:pt idx="1338">
                  <c:v>-118.9966962</c:v>
                </c:pt>
                <c:pt idx="1339">
                  <c:v>-119.4150793</c:v>
                </c:pt>
                <c:pt idx="1340">
                  <c:v>-119.5603381</c:v>
                </c:pt>
                <c:pt idx="1341">
                  <c:v>-119.53423789999999</c:v>
                </c:pt>
                <c:pt idx="1342">
                  <c:v>-119.3633528</c:v>
                </c:pt>
                <c:pt idx="1343">
                  <c:v>-118.74644360000001</c:v>
                </c:pt>
                <c:pt idx="1344">
                  <c:v>-118.2704609</c:v>
                </c:pt>
                <c:pt idx="1345">
                  <c:v>-116.6482278</c:v>
                </c:pt>
                <c:pt idx="1346">
                  <c:v>-116.0284983</c:v>
                </c:pt>
                <c:pt idx="1347">
                  <c:v>-115.2712719</c:v>
                </c:pt>
                <c:pt idx="1348">
                  <c:v>-114.43737</c:v>
                </c:pt>
                <c:pt idx="1349">
                  <c:v>-113.61779129999999</c:v>
                </c:pt>
                <c:pt idx="1350">
                  <c:v>-112.68874510000001</c:v>
                </c:pt>
                <c:pt idx="1351">
                  <c:v>-111.7846559</c:v>
                </c:pt>
                <c:pt idx="1352">
                  <c:v>-110.7883971</c:v>
                </c:pt>
                <c:pt idx="1353">
                  <c:v>-109.79032479999999</c:v>
                </c:pt>
                <c:pt idx="1354">
                  <c:v>-108.850084</c:v>
                </c:pt>
                <c:pt idx="1355">
                  <c:v>-107.9105115</c:v>
                </c:pt>
                <c:pt idx="1356">
                  <c:v>-106.7863815</c:v>
                </c:pt>
                <c:pt idx="1357">
                  <c:v>-105.88339689999999</c:v>
                </c:pt>
                <c:pt idx="1358">
                  <c:v>-104.9421838</c:v>
                </c:pt>
                <c:pt idx="1359">
                  <c:v>-104.0324557</c:v>
                </c:pt>
                <c:pt idx="1360">
                  <c:v>-103.21705129999999</c:v>
                </c:pt>
                <c:pt idx="1361">
                  <c:v>-101.0473961</c:v>
                </c:pt>
                <c:pt idx="1362">
                  <c:v>-100.3264796</c:v>
                </c:pt>
                <c:pt idx="1363">
                  <c:v>-99.603340900000006</c:v>
                </c:pt>
                <c:pt idx="1364">
                  <c:v>-98.976973029999996</c:v>
                </c:pt>
                <c:pt idx="1365">
                  <c:v>-98.35893111</c:v>
                </c:pt>
                <c:pt idx="1366">
                  <c:v>-97.760370530000003</c:v>
                </c:pt>
                <c:pt idx="1367">
                  <c:v>-97.255332839999994</c:v>
                </c:pt>
                <c:pt idx="1368">
                  <c:v>-96.804838989999993</c:v>
                </c:pt>
                <c:pt idx="1369">
                  <c:v>-96.437114719999997</c:v>
                </c:pt>
                <c:pt idx="1370">
                  <c:v>-96.066980419999993</c:v>
                </c:pt>
                <c:pt idx="1371">
                  <c:v>-95.796535539999994</c:v>
                </c:pt>
                <c:pt idx="1372">
                  <c:v>-95.552255529999996</c:v>
                </c:pt>
                <c:pt idx="1373">
                  <c:v>-95.354866169999994</c:v>
                </c:pt>
                <c:pt idx="1374">
                  <c:v>-95.216824399999993</c:v>
                </c:pt>
                <c:pt idx="1375">
                  <c:v>-95.106654989999996</c:v>
                </c:pt>
                <c:pt idx="1376">
                  <c:v>-95.046340220000005</c:v>
                </c:pt>
                <c:pt idx="1377">
                  <c:v>-94.817359589999995</c:v>
                </c:pt>
                <c:pt idx="1378">
                  <c:v>-94.8210117</c:v>
                </c:pt>
                <c:pt idx="1379">
                  <c:v>-94.851882329999995</c:v>
                </c:pt>
                <c:pt idx="1380">
                  <c:v>-94.913416389999995</c:v>
                </c:pt>
                <c:pt idx="1381">
                  <c:v>-95.003992289999999</c:v>
                </c:pt>
                <c:pt idx="1382">
                  <c:v>-95.122777429999999</c:v>
                </c:pt>
                <c:pt idx="1383">
                  <c:v>-95.261032709999995</c:v>
                </c:pt>
                <c:pt idx="1384">
                  <c:v>-95.432379850000004</c:v>
                </c:pt>
                <c:pt idx="1385">
                  <c:v>-95.614875639999994</c:v>
                </c:pt>
                <c:pt idx="1386">
                  <c:v>-95.822949910000006</c:v>
                </c:pt>
                <c:pt idx="1387">
                  <c:v>-96.050283789999995</c:v>
                </c:pt>
                <c:pt idx="1388">
                  <c:v>-96.287624339999994</c:v>
                </c:pt>
                <c:pt idx="1389">
                  <c:v>-96.551525229999996</c:v>
                </c:pt>
                <c:pt idx="1390">
                  <c:v>-96.822613579999995</c:v>
                </c:pt>
                <c:pt idx="1391">
                  <c:v>-97.12189995</c:v>
                </c:pt>
                <c:pt idx="1392">
                  <c:v>-97.451544319999996</c:v>
                </c:pt>
                <c:pt idx="1393">
                  <c:v>-98.12680469</c:v>
                </c:pt>
                <c:pt idx="1394">
                  <c:v>-98.479923189999994</c:v>
                </c:pt>
                <c:pt idx="1395">
                  <c:v>-98.837041749999997</c:v>
                </c:pt>
                <c:pt idx="1396">
                  <c:v>-99.247621330000001</c:v>
                </c:pt>
                <c:pt idx="1397">
                  <c:v>-99.626867059999995</c:v>
                </c:pt>
                <c:pt idx="1398">
                  <c:v>-100.06594459999999</c:v>
                </c:pt>
                <c:pt idx="1399">
                  <c:v>-100.5301565</c:v>
                </c:pt>
                <c:pt idx="1400">
                  <c:v>-101.0217813</c:v>
                </c:pt>
                <c:pt idx="1401">
                  <c:v>-101.542478</c:v>
                </c:pt>
                <c:pt idx="1402">
                  <c:v>-102.06808650000001</c:v>
                </c:pt>
                <c:pt idx="1403">
                  <c:v>-102.6525113</c:v>
                </c:pt>
                <c:pt idx="1404">
                  <c:v>-103.2715121</c:v>
                </c:pt>
                <c:pt idx="1405">
                  <c:v>-103.8943976</c:v>
                </c:pt>
                <c:pt idx="1406">
                  <c:v>-104.58914609999999</c:v>
                </c:pt>
                <c:pt idx="1407">
                  <c:v>-105.873508</c:v>
                </c:pt>
                <c:pt idx="1408">
                  <c:v>-106.6522502</c:v>
                </c:pt>
                <c:pt idx="1409">
                  <c:v>-107.5534847</c:v>
                </c:pt>
                <c:pt idx="1410">
                  <c:v>-108.36612959999999</c:v>
                </c:pt>
                <c:pt idx="1411">
                  <c:v>-109.3052059</c:v>
                </c:pt>
                <c:pt idx="1412">
                  <c:v>-110.23386170000001</c:v>
                </c:pt>
                <c:pt idx="1413">
                  <c:v>-111.19380750000001</c:v>
                </c:pt>
                <c:pt idx="1414">
                  <c:v>-112.1301259</c:v>
                </c:pt>
                <c:pt idx="1415">
                  <c:v>-113.1391569</c:v>
                </c:pt>
                <c:pt idx="1416">
                  <c:v>-114.1637616</c:v>
                </c:pt>
                <c:pt idx="1417">
                  <c:v>-115.14220539999999</c:v>
                </c:pt>
                <c:pt idx="1418">
                  <c:v>-116.1652986</c:v>
                </c:pt>
                <c:pt idx="1419">
                  <c:v>-117.17541249999999</c:v>
                </c:pt>
                <c:pt idx="1420">
                  <c:v>-119.94971719999999</c:v>
                </c:pt>
                <c:pt idx="1421">
                  <c:v>-120.9071081</c:v>
                </c:pt>
                <c:pt idx="1422">
                  <c:v>-121.8083233</c:v>
                </c:pt>
                <c:pt idx="1423">
                  <c:v>-122.63891630000001</c:v>
                </c:pt>
                <c:pt idx="1424">
                  <c:v>-123.3849743</c:v>
                </c:pt>
                <c:pt idx="1425">
                  <c:v>-124.06411110000001</c:v>
                </c:pt>
                <c:pt idx="1426">
                  <c:v>-124.58033759999999</c:v>
                </c:pt>
                <c:pt idx="1427">
                  <c:v>-125.0044463</c:v>
                </c:pt>
                <c:pt idx="1428">
                  <c:v>-125.30629620000001</c:v>
                </c:pt>
                <c:pt idx="1429">
                  <c:v>-125.4803213</c:v>
                </c:pt>
                <c:pt idx="1430">
                  <c:v>-125.5327691</c:v>
                </c:pt>
                <c:pt idx="1431">
                  <c:v>-125.4633177</c:v>
                </c:pt>
                <c:pt idx="1432">
                  <c:v>-125.29499970000001</c:v>
                </c:pt>
                <c:pt idx="1433">
                  <c:v>-124.9985768</c:v>
                </c:pt>
                <c:pt idx="1434">
                  <c:v>-124.6004281</c:v>
                </c:pt>
                <c:pt idx="1435">
                  <c:v>-124.07455160000001</c:v>
                </c:pt>
                <c:pt idx="1436">
                  <c:v>-122.1274349</c:v>
                </c:pt>
                <c:pt idx="1437">
                  <c:v>-121.5110133</c:v>
                </c:pt>
                <c:pt idx="1438">
                  <c:v>-120.7833912</c:v>
                </c:pt>
                <c:pt idx="1439">
                  <c:v>-120.14510989999999</c:v>
                </c:pt>
                <c:pt idx="1440">
                  <c:v>-119.4121609</c:v>
                </c:pt>
                <c:pt idx="1441">
                  <c:v>-118.588345</c:v>
                </c:pt>
                <c:pt idx="1442">
                  <c:v>-117.80014389999999</c:v>
                </c:pt>
                <c:pt idx="1443">
                  <c:v>-116.9344621</c:v>
                </c:pt>
                <c:pt idx="1444">
                  <c:v>-116.1138789</c:v>
                </c:pt>
                <c:pt idx="1445">
                  <c:v>-115.2313111</c:v>
                </c:pt>
                <c:pt idx="1446">
                  <c:v>-114.4110609</c:v>
                </c:pt>
                <c:pt idx="1447">
                  <c:v>-113.489575</c:v>
                </c:pt>
                <c:pt idx="1448">
                  <c:v>-112.6452498</c:v>
                </c:pt>
                <c:pt idx="1449">
                  <c:v>-111.8832532</c:v>
                </c:pt>
                <c:pt idx="1450">
                  <c:v>-111.1080347</c:v>
                </c:pt>
                <c:pt idx="1451">
                  <c:v>-108.74741330000001</c:v>
                </c:pt>
                <c:pt idx="1452">
                  <c:v>-108.0602579</c:v>
                </c:pt>
                <c:pt idx="1453">
                  <c:v>-107.4720384</c:v>
                </c:pt>
                <c:pt idx="1454">
                  <c:v>-106.8976279</c:v>
                </c:pt>
                <c:pt idx="1455">
                  <c:v>-106.4181909</c:v>
                </c:pt>
                <c:pt idx="1456">
                  <c:v>-105.99419260000001</c:v>
                </c:pt>
                <c:pt idx="1457">
                  <c:v>-105.59526049999999</c:v>
                </c:pt>
                <c:pt idx="1458">
                  <c:v>-105.2783295</c:v>
                </c:pt>
                <c:pt idx="1459">
                  <c:v>-104.9883689</c:v>
                </c:pt>
                <c:pt idx="1460">
                  <c:v>-104.566952</c:v>
                </c:pt>
                <c:pt idx="1461">
                  <c:v>-104.3889695</c:v>
                </c:pt>
                <c:pt idx="1462">
                  <c:v>-104.22069159999999</c:v>
                </c:pt>
                <c:pt idx="1463">
                  <c:v>-104.11824729999999</c:v>
                </c:pt>
                <c:pt idx="1464">
                  <c:v>-104.0486532</c:v>
                </c:pt>
                <c:pt idx="1465">
                  <c:v>-103.99103529999999</c:v>
                </c:pt>
                <c:pt idx="1466">
                  <c:v>-103.9775028</c:v>
                </c:pt>
                <c:pt idx="1467">
                  <c:v>-103.8400049</c:v>
                </c:pt>
                <c:pt idx="1468">
                  <c:v>-103.86172449999999</c:v>
                </c:pt>
                <c:pt idx="1469">
                  <c:v>-103.9081759</c:v>
                </c:pt>
                <c:pt idx="1470">
                  <c:v>-103.970867</c:v>
                </c:pt>
                <c:pt idx="1471">
                  <c:v>-104.0529633</c:v>
                </c:pt>
                <c:pt idx="1472">
                  <c:v>-104.1510068</c:v>
                </c:pt>
                <c:pt idx="1473">
                  <c:v>-104.2658163</c:v>
                </c:pt>
                <c:pt idx="1474">
                  <c:v>-104.39379460000001</c:v>
                </c:pt>
                <c:pt idx="1475">
                  <c:v>-104.5388073</c:v>
                </c:pt>
                <c:pt idx="1476">
                  <c:v>-104.6956078</c:v>
                </c:pt>
                <c:pt idx="1477">
                  <c:v>-104.8711046</c:v>
                </c:pt>
                <c:pt idx="1478">
                  <c:v>-105.05171009999999</c:v>
                </c:pt>
                <c:pt idx="1479">
                  <c:v>-105.3711167</c:v>
                </c:pt>
                <c:pt idx="1480">
                  <c:v>-105.5836497</c:v>
                </c:pt>
                <c:pt idx="1481">
                  <c:v>-105.8121161</c:v>
                </c:pt>
                <c:pt idx="1482">
                  <c:v>-106.0658004</c:v>
                </c:pt>
                <c:pt idx="1483">
                  <c:v>-106.6262766</c:v>
                </c:pt>
                <c:pt idx="1484">
                  <c:v>-106.9011976</c:v>
                </c:pt>
                <c:pt idx="1485">
                  <c:v>-107.20609829999999</c:v>
                </c:pt>
                <c:pt idx="1486">
                  <c:v>-107.5308928</c:v>
                </c:pt>
                <c:pt idx="1487">
                  <c:v>-107.8762263</c:v>
                </c:pt>
                <c:pt idx="1488">
                  <c:v>-108.2427689</c:v>
                </c:pt>
                <c:pt idx="1489">
                  <c:v>-108.61467399999999</c:v>
                </c:pt>
                <c:pt idx="1490">
                  <c:v>-109.0258224</c:v>
                </c:pt>
                <c:pt idx="1491">
                  <c:v>-109.4411169</c:v>
                </c:pt>
                <c:pt idx="1492">
                  <c:v>-109.89980970000001</c:v>
                </c:pt>
                <c:pt idx="1493">
                  <c:v>-110.4054369</c:v>
                </c:pt>
                <c:pt idx="1494">
                  <c:v>-110.91451499999999</c:v>
                </c:pt>
                <c:pt idx="1495">
                  <c:v>-111.4245974</c:v>
                </c:pt>
                <c:pt idx="1496">
                  <c:v>-111.98620459999999</c:v>
                </c:pt>
                <c:pt idx="1497">
                  <c:v>-112.5462244</c:v>
                </c:pt>
                <c:pt idx="1498">
                  <c:v>-113.1607942</c:v>
                </c:pt>
                <c:pt idx="1499">
                  <c:v>-114.96580350000001</c:v>
                </c:pt>
                <c:pt idx="1500">
                  <c:v>-115.645934</c:v>
                </c:pt>
                <c:pt idx="1501">
                  <c:v>-116.35140730000001</c:v>
                </c:pt>
                <c:pt idx="1502">
                  <c:v>-117.0439571</c:v>
                </c:pt>
                <c:pt idx="1503">
                  <c:v>-117.79294470000001</c:v>
                </c:pt>
                <c:pt idx="1504">
                  <c:v>-118.55886510000001</c:v>
                </c:pt>
                <c:pt idx="1505">
                  <c:v>-119.3041497</c:v>
                </c:pt>
                <c:pt idx="1506">
                  <c:v>-120.0955494</c:v>
                </c:pt>
                <c:pt idx="1507">
                  <c:v>-120.9272345</c:v>
                </c:pt>
                <c:pt idx="1508">
                  <c:v>-121.7126495</c:v>
                </c:pt>
                <c:pt idx="1509">
                  <c:v>-122.4439431</c:v>
                </c:pt>
                <c:pt idx="1510">
                  <c:v>-123.1874049</c:v>
                </c:pt>
                <c:pt idx="1511">
                  <c:v>-123.8606758</c:v>
                </c:pt>
                <c:pt idx="1512">
                  <c:v>-124.55339530000001</c:v>
                </c:pt>
                <c:pt idx="1513">
                  <c:v>-125.1295774</c:v>
                </c:pt>
                <c:pt idx="1514">
                  <c:v>-125.6671613</c:v>
                </c:pt>
                <c:pt idx="1515">
                  <c:v>-126.59426910000001</c:v>
                </c:pt>
                <c:pt idx="1516">
                  <c:v>-126.9611033</c:v>
                </c:pt>
                <c:pt idx="1517">
                  <c:v>-127.2275393</c:v>
                </c:pt>
                <c:pt idx="1518">
                  <c:v>-127.4074356</c:v>
                </c:pt>
                <c:pt idx="1519">
                  <c:v>-127.49156809999999</c:v>
                </c:pt>
                <c:pt idx="1520">
                  <c:v>-127.4598537</c:v>
                </c:pt>
                <c:pt idx="1521">
                  <c:v>-127.37404290000001</c:v>
                </c:pt>
                <c:pt idx="1522">
                  <c:v>-127.18692609999999</c:v>
                </c:pt>
                <c:pt idx="1523">
                  <c:v>-126.8918637</c:v>
                </c:pt>
                <c:pt idx="1524">
                  <c:v>-126.5425852</c:v>
                </c:pt>
                <c:pt idx="1525">
                  <c:v>-126.088173</c:v>
                </c:pt>
                <c:pt idx="1526">
                  <c:v>-125.60164260000001</c:v>
                </c:pt>
                <c:pt idx="1527">
                  <c:v>-124.97514870000001</c:v>
                </c:pt>
                <c:pt idx="1528">
                  <c:v>-124.3780659</c:v>
                </c:pt>
                <c:pt idx="1529">
                  <c:v>-123.7006025</c:v>
                </c:pt>
                <c:pt idx="1530">
                  <c:v>-123.0302002</c:v>
                </c:pt>
                <c:pt idx="1531">
                  <c:v>-120.5876547</c:v>
                </c:pt>
                <c:pt idx="1532">
                  <c:v>-119.7944691</c:v>
                </c:pt>
                <c:pt idx="1533">
                  <c:v>-119.0316945</c:v>
                </c:pt>
                <c:pt idx="1534">
                  <c:v>-118.0869345</c:v>
                </c:pt>
                <c:pt idx="1535">
                  <c:v>-117.29887909999999</c:v>
                </c:pt>
                <c:pt idx="1536">
                  <c:v>-116.4537783</c:v>
                </c:pt>
                <c:pt idx="1537">
                  <c:v>-115.67096840000001</c:v>
                </c:pt>
                <c:pt idx="1538">
                  <c:v>-114.79292580000001</c:v>
                </c:pt>
                <c:pt idx="1539">
                  <c:v>-114.0455886</c:v>
                </c:pt>
                <c:pt idx="1540">
                  <c:v>-113.1212889</c:v>
                </c:pt>
                <c:pt idx="1541">
                  <c:v>-112.38904839999999</c:v>
                </c:pt>
                <c:pt idx="1542">
                  <c:v>-111.7484753</c:v>
                </c:pt>
                <c:pt idx="1543">
                  <c:v>-111.1123072</c:v>
                </c:pt>
                <c:pt idx="1544">
                  <c:v>-110.5719309</c:v>
                </c:pt>
                <c:pt idx="1545">
                  <c:v>-110.0502473</c:v>
                </c:pt>
                <c:pt idx="1546">
                  <c:v>-109.6237199</c:v>
                </c:pt>
                <c:pt idx="1547">
                  <c:v>-108.45813939999999</c:v>
                </c:pt>
                <c:pt idx="1548">
                  <c:v>-108.1207599</c:v>
                </c:pt>
                <c:pt idx="1549">
                  <c:v>-107.8428052</c:v>
                </c:pt>
                <c:pt idx="1550">
                  <c:v>-107.6408711</c:v>
                </c:pt>
                <c:pt idx="1551">
                  <c:v>-107.4736047</c:v>
                </c:pt>
                <c:pt idx="1552">
                  <c:v>-107.3691816</c:v>
                </c:pt>
                <c:pt idx="1553">
                  <c:v>-107.0686364</c:v>
                </c:pt>
                <c:pt idx="1554">
                  <c:v>-107.0346826</c:v>
                </c:pt>
                <c:pt idx="1555">
                  <c:v>-107.0429649</c:v>
                </c:pt>
                <c:pt idx="1556">
                  <c:v>-107.07731769999999</c:v>
                </c:pt>
                <c:pt idx="1557">
                  <c:v>-107.1392239</c:v>
                </c:pt>
                <c:pt idx="1558">
                  <c:v>-107.2256965</c:v>
                </c:pt>
                <c:pt idx="1559">
                  <c:v>-107.331048</c:v>
                </c:pt>
                <c:pt idx="1560">
                  <c:v>-107.4519488</c:v>
                </c:pt>
                <c:pt idx="1561">
                  <c:v>-107.6445379</c:v>
                </c:pt>
                <c:pt idx="1562">
                  <c:v>-107.7822426</c:v>
                </c:pt>
                <c:pt idx="1563">
                  <c:v>-107.9281352</c:v>
                </c:pt>
                <c:pt idx="1564">
                  <c:v>-108.0863025</c:v>
                </c:pt>
                <c:pt idx="1565">
                  <c:v>-108.2459016</c:v>
                </c:pt>
                <c:pt idx="1566">
                  <c:v>-108.4050159</c:v>
                </c:pt>
                <c:pt idx="1567">
                  <c:v>-108.5692025</c:v>
                </c:pt>
                <c:pt idx="1568">
                  <c:v>-108.7298888</c:v>
                </c:pt>
                <c:pt idx="1569">
                  <c:v>-108.89299269999999</c:v>
                </c:pt>
                <c:pt idx="1570">
                  <c:v>-109.05357429999999</c:v>
                </c:pt>
                <c:pt idx="1571">
                  <c:v>-109.2073674</c:v>
                </c:pt>
                <c:pt idx="1572">
                  <c:v>-109.35964869999999</c:v>
                </c:pt>
                <c:pt idx="1573">
                  <c:v>-109.5037317</c:v>
                </c:pt>
                <c:pt idx="1574">
                  <c:v>-109.643874</c:v>
                </c:pt>
                <c:pt idx="1575">
                  <c:v>-109.8145626</c:v>
                </c:pt>
                <c:pt idx="1576">
                  <c:v>-109.93783670000001</c:v>
                </c:pt>
                <c:pt idx="1577">
                  <c:v>-110.0514015</c:v>
                </c:pt>
                <c:pt idx="1578">
                  <c:v>-110.1558412</c:v>
                </c:pt>
                <c:pt idx="1579">
                  <c:v>-110.2493327</c:v>
                </c:pt>
                <c:pt idx="1580">
                  <c:v>-110.3335299</c:v>
                </c:pt>
                <c:pt idx="1581">
                  <c:v>-110.4066965</c:v>
                </c:pt>
                <c:pt idx="1582">
                  <c:v>-110.46800519999999</c:v>
                </c:pt>
                <c:pt idx="1583">
                  <c:v>-110.51650960000001</c:v>
                </c:pt>
                <c:pt idx="1584">
                  <c:v>-110.55530400000001</c:v>
                </c:pt>
                <c:pt idx="1585">
                  <c:v>-110.57477110000001</c:v>
                </c:pt>
                <c:pt idx="1586">
                  <c:v>-110.5835307</c:v>
                </c:pt>
                <c:pt idx="1587">
                  <c:v>-110.567627</c:v>
                </c:pt>
                <c:pt idx="1588">
                  <c:v>-110.32644259999999</c:v>
                </c:pt>
                <c:pt idx="1589">
                  <c:v>-110.2636198</c:v>
                </c:pt>
                <c:pt idx="1590">
                  <c:v>-110.16279710000001</c:v>
                </c:pt>
                <c:pt idx="1591">
                  <c:v>-110.0304197</c:v>
                </c:pt>
                <c:pt idx="1592">
                  <c:v>-109.8932344</c:v>
                </c:pt>
                <c:pt idx="1593">
                  <c:v>-109.70361389999999</c:v>
                </c:pt>
                <c:pt idx="1594">
                  <c:v>-109.4923908</c:v>
                </c:pt>
                <c:pt idx="1595">
                  <c:v>-109.21522109999999</c:v>
                </c:pt>
                <c:pt idx="1596">
                  <c:v>-108.91269010000001</c:v>
                </c:pt>
                <c:pt idx="1597">
                  <c:v>-108.5285057</c:v>
                </c:pt>
                <c:pt idx="1598">
                  <c:v>-108.0829746</c:v>
                </c:pt>
                <c:pt idx="1599">
                  <c:v>-107.6072001</c:v>
                </c:pt>
                <c:pt idx="1600">
                  <c:v>-107.02310919999999</c:v>
                </c:pt>
                <c:pt idx="1601">
                  <c:v>-105.6844811</c:v>
                </c:pt>
                <c:pt idx="1602">
                  <c:v>-104.990566</c:v>
                </c:pt>
                <c:pt idx="1603">
                  <c:v>-103.38970430000001</c:v>
                </c:pt>
                <c:pt idx="1604">
                  <c:v>-102.46758730000001</c:v>
                </c:pt>
                <c:pt idx="1605">
                  <c:v>-101.4507811</c:v>
                </c:pt>
                <c:pt idx="1606">
                  <c:v>-100.4077344</c:v>
                </c:pt>
                <c:pt idx="1607">
                  <c:v>-99.192760109999995</c:v>
                </c:pt>
                <c:pt idx="1608">
                  <c:v>-97.791933040000004</c:v>
                </c:pt>
                <c:pt idx="1609">
                  <c:v>-96.459971589999995</c:v>
                </c:pt>
                <c:pt idx="1610">
                  <c:v>-94.934990679999999</c:v>
                </c:pt>
                <c:pt idx="1611">
                  <c:v>-93.422351849999998</c:v>
                </c:pt>
                <c:pt idx="1612">
                  <c:v>-91.708485820000007</c:v>
                </c:pt>
                <c:pt idx="1613">
                  <c:v>-90.010128760000001</c:v>
                </c:pt>
                <c:pt idx="1614">
                  <c:v>-88.106623060000004</c:v>
                </c:pt>
                <c:pt idx="1615">
                  <c:v>-82.663375560000006</c:v>
                </c:pt>
                <c:pt idx="1616">
                  <c:v>-80.335820200000001</c:v>
                </c:pt>
                <c:pt idx="1617">
                  <c:v>-78.053143930000005</c:v>
                </c:pt>
                <c:pt idx="1618">
                  <c:v>-75.984525820000002</c:v>
                </c:pt>
                <c:pt idx="1619">
                  <c:v>-73.58062065</c:v>
                </c:pt>
                <c:pt idx="1620">
                  <c:v>-71.40200351</c:v>
                </c:pt>
                <c:pt idx="1621">
                  <c:v>-69.036406290000002</c:v>
                </c:pt>
                <c:pt idx="1622">
                  <c:v>-66.633433569999994</c:v>
                </c:pt>
                <c:pt idx="1623">
                  <c:v>-64.200729899999999</c:v>
                </c:pt>
                <c:pt idx="1624">
                  <c:v>-61.894075039999997</c:v>
                </c:pt>
                <c:pt idx="1625">
                  <c:v>-59.422626219999998</c:v>
                </c:pt>
                <c:pt idx="1626">
                  <c:v>-56.941191359999998</c:v>
                </c:pt>
                <c:pt idx="1627">
                  <c:v>-54.605456359999998</c:v>
                </c:pt>
                <c:pt idx="1628">
                  <c:v>-52.120533090000002</c:v>
                </c:pt>
                <c:pt idx="1629">
                  <c:v>-49.640483740000001</c:v>
                </c:pt>
                <c:pt idx="1630">
                  <c:v>-41.785010759999999</c:v>
                </c:pt>
                <c:pt idx="1631">
                  <c:v>-38.881842740000003</c:v>
                </c:pt>
                <c:pt idx="1632">
                  <c:v>-36.427068269999999</c:v>
                </c:pt>
                <c:pt idx="1633">
                  <c:v>-34.138864290000001</c:v>
                </c:pt>
                <c:pt idx="1634">
                  <c:v>-31.728412949999999</c:v>
                </c:pt>
                <c:pt idx="1635">
                  <c:v>-29.20235894</c:v>
                </c:pt>
                <c:pt idx="1636">
                  <c:v>-26.991042889999999</c:v>
                </c:pt>
                <c:pt idx="1637">
                  <c:v>-24.662201759999999</c:v>
                </c:pt>
                <c:pt idx="1638">
                  <c:v>-22.372797389999999</c:v>
                </c:pt>
                <c:pt idx="1639">
                  <c:v>-20.126357970000001</c:v>
                </c:pt>
                <c:pt idx="1640">
                  <c:v>-17.792940919999999</c:v>
                </c:pt>
                <c:pt idx="1641">
                  <c:v>-15.63915654</c:v>
                </c:pt>
                <c:pt idx="1642">
                  <c:v>-13.66303394</c:v>
                </c:pt>
                <c:pt idx="1643">
                  <c:v>-11.617856529999999</c:v>
                </c:pt>
                <c:pt idx="1644">
                  <c:v>-9.3966601409999999</c:v>
                </c:pt>
                <c:pt idx="1645">
                  <c:v>-7.8281850989999997</c:v>
                </c:pt>
                <c:pt idx="1646">
                  <c:v>-3.3449592429999999</c:v>
                </c:pt>
                <c:pt idx="1647">
                  <c:v>-1.569363413</c:v>
                </c:pt>
                <c:pt idx="1648">
                  <c:v>0.122432259</c:v>
                </c:pt>
                <c:pt idx="1649">
                  <c:v>1.6387223369999999</c:v>
                </c:pt>
                <c:pt idx="1650">
                  <c:v>3.0778110949999999</c:v>
                </c:pt>
                <c:pt idx="1651">
                  <c:v>4.5242217550000001</c:v>
                </c:pt>
                <c:pt idx="1652">
                  <c:v>5.8050131440000001</c:v>
                </c:pt>
                <c:pt idx="1653">
                  <c:v>7.0826444789999998</c:v>
                </c:pt>
                <c:pt idx="1654">
                  <c:v>8.2065395500000005</c:v>
                </c:pt>
                <c:pt idx="1655">
                  <c:v>9.3214749720000007</c:v>
                </c:pt>
                <c:pt idx="1656">
                  <c:v>10.301768239999999</c:v>
                </c:pt>
                <c:pt idx="1657">
                  <c:v>11.27142183</c:v>
                </c:pt>
                <c:pt idx="1658">
                  <c:v>12.22706647</c:v>
                </c:pt>
                <c:pt idx="1659">
                  <c:v>13.066761319999999</c:v>
                </c:pt>
                <c:pt idx="1660">
                  <c:v>13.988423770000001</c:v>
                </c:pt>
                <c:pt idx="1661">
                  <c:v>14.71930925</c:v>
                </c:pt>
                <c:pt idx="1662">
                  <c:v>16.340435119999999</c:v>
                </c:pt>
                <c:pt idx="1663">
                  <c:v>16.989061639999999</c:v>
                </c:pt>
                <c:pt idx="1664">
                  <c:v>17.564437210000001</c:v>
                </c:pt>
                <c:pt idx="1665">
                  <c:v>18.143150510000002</c:v>
                </c:pt>
                <c:pt idx="1666">
                  <c:v>19.412319879999998</c:v>
                </c:pt>
                <c:pt idx="1667">
                  <c:v>19.91271472</c:v>
                </c:pt>
                <c:pt idx="1668">
                  <c:v>20.4227138</c:v>
                </c:pt>
                <c:pt idx="1669">
                  <c:v>20.885146070000001</c:v>
                </c:pt>
                <c:pt idx="1670">
                  <c:v>21.359900450000001</c:v>
                </c:pt>
                <c:pt idx="1671">
                  <c:v>21.793262760000001</c:v>
                </c:pt>
                <c:pt idx="1672">
                  <c:v>22.450721609999999</c:v>
                </c:pt>
                <c:pt idx="1673">
                  <c:v>22.888228730000002</c:v>
                </c:pt>
                <c:pt idx="1674">
                  <c:v>23.315090940000001</c:v>
                </c:pt>
                <c:pt idx="1675">
                  <c:v>23.707661850000001</c:v>
                </c:pt>
                <c:pt idx="1676">
                  <c:v>24.114923340000001</c:v>
                </c:pt>
                <c:pt idx="1677">
                  <c:v>25.072702060000001</c:v>
                </c:pt>
                <c:pt idx="1678">
                  <c:v>25.445465349999999</c:v>
                </c:pt>
                <c:pt idx="1679">
                  <c:v>25.83237729</c:v>
                </c:pt>
                <c:pt idx="1680">
                  <c:v>26.188899979999999</c:v>
                </c:pt>
                <c:pt idx="1681">
                  <c:v>26.558482949999998</c:v>
                </c:pt>
                <c:pt idx="1682">
                  <c:v>26.898616199999999</c:v>
                </c:pt>
                <c:pt idx="1683">
                  <c:v>27.250544009999999</c:v>
                </c:pt>
                <c:pt idx="1684">
                  <c:v>27.573869670000001</c:v>
                </c:pt>
                <c:pt idx="1685">
                  <c:v>27.965007709999998</c:v>
                </c:pt>
                <c:pt idx="1686">
                  <c:v>28.23432407</c:v>
                </c:pt>
                <c:pt idx="1687">
                  <c:v>28.60359888</c:v>
                </c:pt>
                <c:pt idx="1688">
                  <c:v>28.89246924</c:v>
                </c:pt>
                <c:pt idx="1689">
                  <c:v>29.18930563</c:v>
                </c:pt>
                <c:pt idx="1690">
                  <c:v>29.460610880000001</c:v>
                </c:pt>
                <c:pt idx="1691">
                  <c:v>30.135257920000001</c:v>
                </c:pt>
                <c:pt idx="1692">
                  <c:v>30.392411429999999</c:v>
                </c:pt>
                <c:pt idx="1693">
                  <c:v>30.68693494</c:v>
                </c:pt>
                <c:pt idx="1694">
                  <c:v>30.93031259</c:v>
                </c:pt>
                <c:pt idx="1695">
                  <c:v>31.182537020000002</c:v>
                </c:pt>
                <c:pt idx="1696">
                  <c:v>31.420800379999999</c:v>
                </c:pt>
                <c:pt idx="1697">
                  <c:v>31.67163467</c:v>
                </c:pt>
                <c:pt idx="1698">
                  <c:v>31.965719740000001</c:v>
                </c:pt>
                <c:pt idx="1699">
                  <c:v>32.208503110000002</c:v>
                </c:pt>
                <c:pt idx="1700">
                  <c:v>32.4741049</c:v>
                </c:pt>
                <c:pt idx="1701">
                  <c:v>32.768307569999997</c:v>
                </c:pt>
                <c:pt idx="1702">
                  <c:v>33.048540269999997</c:v>
                </c:pt>
                <c:pt idx="1703">
                  <c:v>33.368856340000001</c:v>
                </c:pt>
                <c:pt idx="1704">
                  <c:v>34.19306435</c:v>
                </c:pt>
                <c:pt idx="1705">
                  <c:v>34.5826694</c:v>
                </c:pt>
                <c:pt idx="1706">
                  <c:v>35.015622380000003</c:v>
                </c:pt>
                <c:pt idx="1707">
                  <c:v>35.471269790000001</c:v>
                </c:pt>
                <c:pt idx="1708">
                  <c:v>36.01088747</c:v>
                </c:pt>
                <c:pt idx="1709">
                  <c:v>36.613449410000001</c:v>
                </c:pt>
                <c:pt idx="1710">
                  <c:v>37.245867760000003</c:v>
                </c:pt>
                <c:pt idx="1711">
                  <c:v>37.988589300000001</c:v>
                </c:pt>
                <c:pt idx="1712">
                  <c:v>38.80582854</c:v>
                </c:pt>
                <c:pt idx="1713">
                  <c:v>39.646622299999997</c:v>
                </c:pt>
                <c:pt idx="1714">
                  <c:v>40.72127974</c:v>
                </c:pt>
                <c:pt idx="1715">
                  <c:v>41.81180921</c:v>
                </c:pt>
                <c:pt idx="1716">
                  <c:v>42.839989269999997</c:v>
                </c:pt>
                <c:pt idx="1717">
                  <c:v>45.52705074</c:v>
                </c:pt>
                <c:pt idx="1718">
                  <c:v>46.69045826</c:v>
                </c:pt>
                <c:pt idx="1719">
                  <c:v>48.012672090000002</c:v>
                </c:pt>
                <c:pt idx="1720">
                  <c:v>49.141561099999997</c:v>
                </c:pt>
                <c:pt idx="1721">
                  <c:v>50.339309350000001</c:v>
                </c:pt>
                <c:pt idx="1722">
                  <c:v>51.459255079999998</c:v>
                </c:pt>
                <c:pt idx="1723">
                  <c:v>52.639603270000002</c:v>
                </c:pt>
                <c:pt idx="1724">
                  <c:v>53.793611069999997</c:v>
                </c:pt>
                <c:pt idx="1725">
                  <c:v>54.852752160000001</c:v>
                </c:pt>
                <c:pt idx="1726">
                  <c:v>55.880072159999997</c:v>
                </c:pt>
                <c:pt idx="1727">
                  <c:v>57.836949320000002</c:v>
                </c:pt>
                <c:pt idx="1728">
                  <c:v>58.855324320000001</c:v>
                </c:pt>
                <c:pt idx="1729">
                  <c:v>59.839186419999997</c:v>
                </c:pt>
                <c:pt idx="1730">
                  <c:v>60.744723190000002</c:v>
                </c:pt>
                <c:pt idx="1731">
                  <c:v>62.904487719999999</c:v>
                </c:pt>
                <c:pt idx="1732">
                  <c:v>63.801955220000004</c:v>
                </c:pt>
                <c:pt idx="1733">
                  <c:v>64.681486980000003</c:v>
                </c:pt>
                <c:pt idx="1734">
                  <c:v>65.488827180000001</c:v>
                </c:pt>
                <c:pt idx="1735">
                  <c:v>66.320215919999995</c:v>
                </c:pt>
                <c:pt idx="1736">
                  <c:v>67.134215089999998</c:v>
                </c:pt>
                <c:pt idx="1737">
                  <c:v>67.882461289999995</c:v>
                </c:pt>
                <c:pt idx="1738">
                  <c:v>68.653008420000006</c:v>
                </c:pt>
                <c:pt idx="1739">
                  <c:v>69.360888939999995</c:v>
                </c:pt>
                <c:pt idx="1740">
                  <c:v>70.211228129999995</c:v>
                </c:pt>
                <c:pt idx="1741">
                  <c:v>70.880910139999997</c:v>
                </c:pt>
                <c:pt idx="1742">
                  <c:v>71.566569680000001</c:v>
                </c:pt>
                <c:pt idx="1743">
                  <c:v>72.228946840000006</c:v>
                </c:pt>
                <c:pt idx="1744">
                  <c:v>73.799014110000002</c:v>
                </c:pt>
                <c:pt idx="1745">
                  <c:v>74.381475519999995</c:v>
                </c:pt>
                <c:pt idx="1746">
                  <c:v>74.971805880000005</c:v>
                </c:pt>
                <c:pt idx="1747">
                  <c:v>75.50610562</c:v>
                </c:pt>
                <c:pt idx="1748">
                  <c:v>76.043498560000003</c:v>
                </c:pt>
                <c:pt idx="1749">
                  <c:v>76.553260089999995</c:v>
                </c:pt>
                <c:pt idx="1750">
                  <c:v>77.009691369999999</c:v>
                </c:pt>
                <c:pt idx="1751">
                  <c:v>77.462354809999994</c:v>
                </c:pt>
                <c:pt idx="1752">
                  <c:v>77.864236820000002</c:v>
                </c:pt>
                <c:pt idx="1753">
                  <c:v>78.258673610000002</c:v>
                </c:pt>
                <c:pt idx="1754">
                  <c:v>78.623986470000006</c:v>
                </c:pt>
                <c:pt idx="1755">
                  <c:v>78.960375769999999</c:v>
                </c:pt>
                <c:pt idx="1756">
                  <c:v>79.268224099999998</c:v>
                </c:pt>
                <c:pt idx="1757">
                  <c:v>79.870089590000006</c:v>
                </c:pt>
                <c:pt idx="1758">
                  <c:v>80.129834360000004</c:v>
                </c:pt>
                <c:pt idx="1759">
                  <c:v>80.354004380000006</c:v>
                </c:pt>
                <c:pt idx="1760">
                  <c:v>80.563979160000002</c:v>
                </c:pt>
                <c:pt idx="1761">
                  <c:v>80.743173100000007</c:v>
                </c:pt>
                <c:pt idx="1762">
                  <c:v>80.908093170000001</c:v>
                </c:pt>
                <c:pt idx="1763">
                  <c:v>81.052820650000001</c:v>
                </c:pt>
                <c:pt idx="1764">
                  <c:v>81.174643279999998</c:v>
                </c:pt>
                <c:pt idx="1765">
                  <c:v>81.282775169999994</c:v>
                </c:pt>
                <c:pt idx="1766">
                  <c:v>81.374620649999997</c:v>
                </c:pt>
                <c:pt idx="1767">
                  <c:v>81.450082890000004</c:v>
                </c:pt>
                <c:pt idx="1768">
                  <c:v>81.519178049999994</c:v>
                </c:pt>
                <c:pt idx="1769">
                  <c:v>81.573032769999998</c:v>
                </c:pt>
                <c:pt idx="1770">
                  <c:v>81.611924869999996</c:v>
                </c:pt>
                <c:pt idx="1771">
                  <c:v>81.599020109999998</c:v>
                </c:pt>
                <c:pt idx="1772">
                  <c:v>81.597325670000004</c:v>
                </c:pt>
                <c:pt idx="1773">
                  <c:v>81.60623382</c:v>
                </c:pt>
                <c:pt idx="1774">
                  <c:v>81.601828459999993</c:v>
                </c:pt>
                <c:pt idx="1775">
                  <c:v>81.587956180000006</c:v>
                </c:pt>
                <c:pt idx="1776">
                  <c:v>81.554336070000005</c:v>
                </c:pt>
                <c:pt idx="1777">
                  <c:v>81.504568259999999</c:v>
                </c:pt>
                <c:pt idx="1778">
                  <c:v>81.444779560000001</c:v>
                </c:pt>
                <c:pt idx="1779">
                  <c:v>81.358433309999995</c:v>
                </c:pt>
                <c:pt idx="1780">
                  <c:v>81.241709159999999</c:v>
                </c:pt>
                <c:pt idx="1781">
                  <c:v>81.123722110000003</c:v>
                </c:pt>
                <c:pt idx="1782">
                  <c:v>80.682323690000004</c:v>
                </c:pt>
                <c:pt idx="1783">
                  <c:v>80.286897740000001</c:v>
                </c:pt>
                <c:pt idx="1784">
                  <c:v>80.102341879999997</c:v>
                </c:pt>
                <c:pt idx="1785">
                  <c:v>79.873367770000002</c:v>
                </c:pt>
                <c:pt idx="1786">
                  <c:v>79.613645450000007</c:v>
                </c:pt>
                <c:pt idx="1787">
                  <c:v>79.343033590000005</c:v>
                </c:pt>
                <c:pt idx="1788">
                  <c:v>79.018120969999998</c:v>
                </c:pt>
                <c:pt idx="1789">
                  <c:v>78.682871919999997</c:v>
                </c:pt>
                <c:pt idx="1790">
                  <c:v>78.286026210000003</c:v>
                </c:pt>
                <c:pt idx="1791">
                  <c:v>77.85064294</c:v>
                </c:pt>
                <c:pt idx="1792">
                  <c:v>77.407034390000007</c:v>
                </c:pt>
                <c:pt idx="1793">
                  <c:v>76.890926309999998</c:v>
                </c:pt>
                <c:pt idx="1794">
                  <c:v>76.333253020000001</c:v>
                </c:pt>
                <c:pt idx="1795">
                  <c:v>75.773416010000005</c:v>
                </c:pt>
                <c:pt idx="1796">
                  <c:v>73.369402519999994</c:v>
                </c:pt>
                <c:pt idx="1797">
                  <c:v>72.670632999999995</c:v>
                </c:pt>
                <c:pt idx="1798">
                  <c:v>71.93809272</c:v>
                </c:pt>
                <c:pt idx="1799">
                  <c:v>71.129226279999997</c:v>
                </c:pt>
                <c:pt idx="1800">
                  <c:v>70.348008550000003</c:v>
                </c:pt>
                <c:pt idx="1801">
                  <c:v>69.555701069999998</c:v>
                </c:pt>
                <c:pt idx="1802">
                  <c:v>68.763146890000002</c:v>
                </c:pt>
                <c:pt idx="1803">
                  <c:v>68.031314750000007</c:v>
                </c:pt>
                <c:pt idx="1804">
                  <c:v>67.274384119999993</c:v>
                </c:pt>
                <c:pt idx="1805">
                  <c:v>66.554125069999998</c:v>
                </c:pt>
                <c:pt idx="1806">
                  <c:v>65.924057300000001</c:v>
                </c:pt>
                <c:pt idx="1807">
                  <c:v>65.308674370000006</c:v>
                </c:pt>
                <c:pt idx="1808">
                  <c:v>64.758417019999996</c:v>
                </c:pt>
                <c:pt idx="1809">
                  <c:v>64.247553909999993</c:v>
                </c:pt>
                <c:pt idx="1810">
                  <c:v>63.892877149999997</c:v>
                </c:pt>
                <c:pt idx="1811">
                  <c:v>63.555884040000002</c:v>
                </c:pt>
                <c:pt idx="1812">
                  <c:v>62.855363629999999</c:v>
                </c:pt>
                <c:pt idx="1813">
                  <c:v>62.672896170000001</c:v>
                </c:pt>
                <c:pt idx="1814">
                  <c:v>62.561431390000003</c:v>
                </c:pt>
                <c:pt idx="1815">
                  <c:v>62.497762620000003</c:v>
                </c:pt>
                <c:pt idx="1816">
                  <c:v>62.484888009999999</c:v>
                </c:pt>
                <c:pt idx="1817">
                  <c:v>62.526038909999997</c:v>
                </c:pt>
                <c:pt idx="1818">
                  <c:v>62.613766200000001</c:v>
                </c:pt>
                <c:pt idx="1819">
                  <c:v>62.739300460000003</c:v>
                </c:pt>
                <c:pt idx="1820">
                  <c:v>62.909660359999997</c:v>
                </c:pt>
                <c:pt idx="1821">
                  <c:v>63.106837050000003</c:v>
                </c:pt>
                <c:pt idx="1822">
                  <c:v>63.382502879999997</c:v>
                </c:pt>
                <c:pt idx="1823">
                  <c:v>63.654438540000001</c:v>
                </c:pt>
                <c:pt idx="1824">
                  <c:v>63.940797670000002</c:v>
                </c:pt>
                <c:pt idx="1825">
                  <c:v>64.268257000000006</c:v>
                </c:pt>
                <c:pt idx="1826">
                  <c:v>64.619144349999999</c:v>
                </c:pt>
                <c:pt idx="1827">
                  <c:v>65.010163259999999</c:v>
                </c:pt>
                <c:pt idx="1828">
                  <c:v>66.220990409999999</c:v>
                </c:pt>
                <c:pt idx="1829">
                  <c:v>66.635520799999995</c:v>
                </c:pt>
                <c:pt idx="1830">
                  <c:v>67.040956300000005</c:v>
                </c:pt>
                <c:pt idx="1831">
                  <c:v>67.478790059999994</c:v>
                </c:pt>
                <c:pt idx="1832">
                  <c:v>67.899651430000006</c:v>
                </c:pt>
                <c:pt idx="1833">
                  <c:v>68.347881279999996</c:v>
                </c:pt>
                <c:pt idx="1834">
                  <c:v>68.796374330000006</c:v>
                </c:pt>
                <c:pt idx="1835">
                  <c:v>69.218678229999995</c:v>
                </c:pt>
                <c:pt idx="1836">
                  <c:v>69.680942889999997</c:v>
                </c:pt>
                <c:pt idx="1837">
                  <c:v>70.089116869999998</c:v>
                </c:pt>
                <c:pt idx="1838">
                  <c:v>70.50786085</c:v>
                </c:pt>
                <c:pt idx="1839">
                  <c:v>70.912456390000003</c:v>
                </c:pt>
                <c:pt idx="1840">
                  <c:v>71.300724959999997</c:v>
                </c:pt>
                <c:pt idx="1841">
                  <c:v>71.652075179999997</c:v>
                </c:pt>
                <c:pt idx="1842">
                  <c:v>72.00228199</c:v>
                </c:pt>
                <c:pt idx="1843">
                  <c:v>72.330573650000005</c:v>
                </c:pt>
                <c:pt idx="1844">
                  <c:v>73.002503869999998</c:v>
                </c:pt>
                <c:pt idx="1845">
                  <c:v>73.292784810000001</c:v>
                </c:pt>
                <c:pt idx="1846">
                  <c:v>73.548567180000006</c:v>
                </c:pt>
                <c:pt idx="1847">
                  <c:v>73.795306640000007</c:v>
                </c:pt>
                <c:pt idx="1848">
                  <c:v>74.04112069</c:v>
                </c:pt>
                <c:pt idx="1849">
                  <c:v>74.237774000000002</c:v>
                </c:pt>
                <c:pt idx="1850">
                  <c:v>74.448046509999998</c:v>
                </c:pt>
                <c:pt idx="1851">
                  <c:v>74.589497679999994</c:v>
                </c:pt>
                <c:pt idx="1852">
                  <c:v>74.740506679999996</c:v>
                </c:pt>
                <c:pt idx="1853">
                  <c:v>74.870737559999995</c:v>
                </c:pt>
                <c:pt idx="1854">
                  <c:v>74.990885559999995</c:v>
                </c:pt>
                <c:pt idx="1855">
                  <c:v>75.10372993</c:v>
                </c:pt>
                <c:pt idx="1856">
                  <c:v>75.195587889999999</c:v>
                </c:pt>
                <c:pt idx="1857">
                  <c:v>75.280013190000005</c:v>
                </c:pt>
                <c:pt idx="1858">
                  <c:v>75.351325430000003</c:v>
                </c:pt>
                <c:pt idx="1859">
                  <c:v>75.414176560000001</c:v>
                </c:pt>
                <c:pt idx="1860">
                  <c:v>75.476491039999999</c:v>
                </c:pt>
                <c:pt idx="1861">
                  <c:v>75.529136120000004</c:v>
                </c:pt>
                <c:pt idx="1862">
                  <c:v>75.575315169999996</c:v>
                </c:pt>
                <c:pt idx="1863">
                  <c:v>75.614473189999998</c:v>
                </c:pt>
                <c:pt idx="1864">
                  <c:v>75.64768694</c:v>
                </c:pt>
                <c:pt idx="1865">
                  <c:v>75.675242350000005</c:v>
                </c:pt>
                <c:pt idx="1866">
                  <c:v>75.697286820000002</c:v>
                </c:pt>
                <c:pt idx="1867">
                  <c:v>75.714968420000005</c:v>
                </c:pt>
                <c:pt idx="1868">
                  <c:v>75.724535009999997</c:v>
                </c:pt>
                <c:pt idx="1869">
                  <c:v>75.731111249999998</c:v>
                </c:pt>
                <c:pt idx="1870">
                  <c:v>75.728364319999997</c:v>
                </c:pt>
                <c:pt idx="1871">
                  <c:v>75.719021560000002</c:v>
                </c:pt>
                <c:pt idx="1872">
                  <c:v>75.706792379999996</c:v>
                </c:pt>
                <c:pt idx="1873">
                  <c:v>75.682795260000006</c:v>
                </c:pt>
                <c:pt idx="1874">
                  <c:v>75.605722150000005</c:v>
                </c:pt>
                <c:pt idx="1875">
                  <c:v>75.56673825</c:v>
                </c:pt>
                <c:pt idx="1876">
                  <c:v>75.375719930000002</c:v>
                </c:pt>
                <c:pt idx="1877">
                  <c:v>75.327373480000006</c:v>
                </c:pt>
                <c:pt idx="1878">
                  <c:v>75.247532320000005</c:v>
                </c:pt>
                <c:pt idx="1879">
                  <c:v>75.178132320000003</c:v>
                </c:pt>
                <c:pt idx="1880">
                  <c:v>75.096393169999999</c:v>
                </c:pt>
                <c:pt idx="1881">
                  <c:v>74.991599699999995</c:v>
                </c:pt>
                <c:pt idx="1882">
                  <c:v>74.881344729999995</c:v>
                </c:pt>
                <c:pt idx="1883">
                  <c:v>74.754505330000001</c:v>
                </c:pt>
                <c:pt idx="1884">
                  <c:v>74.596688279999995</c:v>
                </c:pt>
                <c:pt idx="1885">
                  <c:v>74.431304229999995</c:v>
                </c:pt>
                <c:pt idx="1886">
                  <c:v>74.243607539999999</c:v>
                </c:pt>
                <c:pt idx="1887">
                  <c:v>74.01446249</c:v>
                </c:pt>
                <c:pt idx="1888">
                  <c:v>73.772818779999994</c:v>
                </c:pt>
                <c:pt idx="1889">
                  <c:v>73.502238270000007</c:v>
                </c:pt>
                <c:pt idx="1890">
                  <c:v>73.17836835</c:v>
                </c:pt>
                <c:pt idx="1891">
                  <c:v>72.844355859999993</c:v>
                </c:pt>
                <c:pt idx="1892">
                  <c:v>71.56478414</c:v>
                </c:pt>
                <c:pt idx="1893">
                  <c:v>71.128172370000001</c:v>
                </c:pt>
                <c:pt idx="1894">
                  <c:v>70.655325590000004</c:v>
                </c:pt>
                <c:pt idx="1895">
                  <c:v>70.152369370000002</c:v>
                </c:pt>
                <c:pt idx="1896">
                  <c:v>69.654863169999999</c:v>
                </c:pt>
                <c:pt idx="1897">
                  <c:v>69.100958340000005</c:v>
                </c:pt>
                <c:pt idx="1898">
                  <c:v>68.568989000000002</c:v>
                </c:pt>
                <c:pt idx="1899">
                  <c:v>68.031195449999998</c:v>
                </c:pt>
                <c:pt idx="1900">
                  <c:v>67.460102149999997</c:v>
                </c:pt>
                <c:pt idx="1901">
                  <c:v>66.903111980000006</c:v>
                </c:pt>
                <c:pt idx="1902">
                  <c:v>66.370564180000002</c:v>
                </c:pt>
                <c:pt idx="1903">
                  <c:v>65.872209499999997</c:v>
                </c:pt>
                <c:pt idx="1904">
                  <c:v>65.445911420000002</c:v>
                </c:pt>
                <c:pt idx="1905">
                  <c:v>64.422399310000003</c:v>
                </c:pt>
                <c:pt idx="1906">
                  <c:v>64.052063599999997</c:v>
                </c:pt>
                <c:pt idx="1907">
                  <c:v>63.802351940000001</c:v>
                </c:pt>
                <c:pt idx="1908">
                  <c:v>63.593774019999998</c:v>
                </c:pt>
                <c:pt idx="1909">
                  <c:v>63.454400079999999</c:v>
                </c:pt>
                <c:pt idx="1910">
                  <c:v>63.375311940000003</c:v>
                </c:pt>
                <c:pt idx="1911">
                  <c:v>63.35597739</c:v>
                </c:pt>
                <c:pt idx="1912">
                  <c:v>63.394730709999997</c:v>
                </c:pt>
                <c:pt idx="1913">
                  <c:v>63.496277259999999</c:v>
                </c:pt>
                <c:pt idx="1914">
                  <c:v>63.651861590000003</c:v>
                </c:pt>
                <c:pt idx="1915">
                  <c:v>63.849403359999997</c:v>
                </c:pt>
                <c:pt idx="1916">
                  <c:v>64.104908649999999</c:v>
                </c:pt>
                <c:pt idx="1917">
                  <c:v>64.394571790000001</c:v>
                </c:pt>
                <c:pt idx="1918">
                  <c:v>65.213208550000004</c:v>
                </c:pt>
                <c:pt idx="1919">
                  <c:v>65.611954150000003</c:v>
                </c:pt>
                <c:pt idx="1920">
                  <c:v>66.043453589999999</c:v>
                </c:pt>
                <c:pt idx="1921">
                  <c:v>66.479896120000006</c:v>
                </c:pt>
                <c:pt idx="1922">
                  <c:v>66.961092140000005</c:v>
                </c:pt>
                <c:pt idx="1923">
                  <c:v>67.430029970000007</c:v>
                </c:pt>
                <c:pt idx="1924">
                  <c:v>67.932435499999997</c:v>
                </c:pt>
                <c:pt idx="1925">
                  <c:v>68.409148439999996</c:v>
                </c:pt>
                <c:pt idx="1926">
                  <c:v>68.933879919999995</c:v>
                </c:pt>
                <c:pt idx="1927">
                  <c:v>69.396619970000003</c:v>
                </c:pt>
                <c:pt idx="1928">
                  <c:v>69.870393879999995</c:v>
                </c:pt>
                <c:pt idx="1929">
                  <c:v>70.326422570000005</c:v>
                </c:pt>
                <c:pt idx="1930">
                  <c:v>70.738930640000007</c:v>
                </c:pt>
                <c:pt idx="1931">
                  <c:v>71.655089899999993</c:v>
                </c:pt>
                <c:pt idx="1932">
                  <c:v>72.082154059999993</c:v>
                </c:pt>
                <c:pt idx="1933">
                  <c:v>72.679670049999999</c:v>
                </c:pt>
                <c:pt idx="1934">
                  <c:v>72.984190659999996</c:v>
                </c:pt>
                <c:pt idx="1935">
                  <c:v>73.296611150000004</c:v>
                </c:pt>
                <c:pt idx="1936">
                  <c:v>73.570842049999996</c:v>
                </c:pt>
                <c:pt idx="1937">
                  <c:v>73.83497844</c:v>
                </c:pt>
                <c:pt idx="1938">
                  <c:v>74.087502389999997</c:v>
                </c:pt>
                <c:pt idx="1939">
                  <c:v>74.308052689999997</c:v>
                </c:pt>
                <c:pt idx="1940">
                  <c:v>74.500470350000001</c:v>
                </c:pt>
                <c:pt idx="1941">
                  <c:v>74.683088499999997</c:v>
                </c:pt>
                <c:pt idx="1942">
                  <c:v>74.842567090000003</c:v>
                </c:pt>
                <c:pt idx="1943">
                  <c:v>74.993142169999999</c:v>
                </c:pt>
                <c:pt idx="1944">
                  <c:v>75.12514582</c:v>
                </c:pt>
                <c:pt idx="1945">
                  <c:v>75.345743089999999</c:v>
                </c:pt>
                <c:pt idx="1946">
                  <c:v>75.467422709999994</c:v>
                </c:pt>
                <c:pt idx="1947">
                  <c:v>75.569410529999999</c:v>
                </c:pt>
                <c:pt idx="1948">
                  <c:v>75.665018020000005</c:v>
                </c:pt>
                <c:pt idx="1949">
                  <c:v>75.750704240000005</c:v>
                </c:pt>
                <c:pt idx="1950">
                  <c:v>75.830904579999995</c:v>
                </c:pt>
                <c:pt idx="1951">
                  <c:v>75.90375761</c:v>
                </c:pt>
                <c:pt idx="1952">
                  <c:v>75.971978100000001</c:v>
                </c:pt>
                <c:pt idx="1953">
                  <c:v>76.035335849999996</c:v>
                </c:pt>
                <c:pt idx="1954">
                  <c:v>76.094498779999995</c:v>
                </c:pt>
                <c:pt idx="1955">
                  <c:v>76.150196010000002</c:v>
                </c:pt>
                <c:pt idx="1956">
                  <c:v>76.202982019999993</c:v>
                </c:pt>
                <c:pt idx="1957">
                  <c:v>76.253734010000002</c:v>
                </c:pt>
                <c:pt idx="1958">
                  <c:v>76.288312399999995</c:v>
                </c:pt>
                <c:pt idx="1959">
                  <c:v>76.335920180000002</c:v>
                </c:pt>
                <c:pt idx="1960">
                  <c:v>76.381723710000003</c:v>
                </c:pt>
                <c:pt idx="1961">
                  <c:v>76.427493470000002</c:v>
                </c:pt>
                <c:pt idx="1962">
                  <c:v>76.470479839999996</c:v>
                </c:pt>
                <c:pt idx="1963">
                  <c:v>76.515679370000001</c:v>
                </c:pt>
                <c:pt idx="1964">
                  <c:v>76.560184660000004</c:v>
                </c:pt>
                <c:pt idx="1965">
                  <c:v>76.605788599999997</c:v>
                </c:pt>
                <c:pt idx="1966">
                  <c:v>76.650370229999993</c:v>
                </c:pt>
                <c:pt idx="1967">
                  <c:v>76.697105690000001</c:v>
                </c:pt>
                <c:pt idx="1968">
                  <c:v>76.743849310000002</c:v>
                </c:pt>
                <c:pt idx="1969">
                  <c:v>76.791357189999999</c:v>
                </c:pt>
                <c:pt idx="1970">
                  <c:v>76.840241160000005</c:v>
                </c:pt>
                <c:pt idx="1971">
                  <c:v>76.881070469999997</c:v>
                </c:pt>
                <c:pt idx="1972">
                  <c:v>76.93077658</c:v>
                </c:pt>
                <c:pt idx="1973">
                  <c:v>76.981551600000003</c:v>
                </c:pt>
                <c:pt idx="1974">
                  <c:v>77.032331170000006</c:v>
                </c:pt>
                <c:pt idx="1975">
                  <c:v>77.083903649999996</c:v>
                </c:pt>
                <c:pt idx="1976">
                  <c:v>77.13568927</c:v>
                </c:pt>
                <c:pt idx="1977">
                  <c:v>77.187554879999993</c:v>
                </c:pt>
                <c:pt idx="1978">
                  <c:v>77.238505410000002</c:v>
                </c:pt>
                <c:pt idx="1979">
                  <c:v>77.289237959999994</c:v>
                </c:pt>
                <c:pt idx="1980">
                  <c:v>77.340544070000007</c:v>
                </c:pt>
                <c:pt idx="1981">
                  <c:v>77.391407740000005</c:v>
                </c:pt>
                <c:pt idx="1982">
                  <c:v>77.441173759999998</c:v>
                </c:pt>
                <c:pt idx="1983">
                  <c:v>77.490810170000003</c:v>
                </c:pt>
                <c:pt idx="1984">
                  <c:v>77.539037149999999</c:v>
                </c:pt>
                <c:pt idx="1985">
                  <c:v>77.560703340000003</c:v>
                </c:pt>
                <c:pt idx="1986">
                  <c:v>77.607768660000005</c:v>
                </c:pt>
                <c:pt idx="1987">
                  <c:v>77.652952600000006</c:v>
                </c:pt>
                <c:pt idx="1988">
                  <c:v>77.697831949999994</c:v>
                </c:pt>
                <c:pt idx="1989">
                  <c:v>77.740547500000005</c:v>
                </c:pt>
                <c:pt idx="1990">
                  <c:v>77.782847899999993</c:v>
                </c:pt>
                <c:pt idx="1991">
                  <c:v>77.822788639999999</c:v>
                </c:pt>
                <c:pt idx="1992">
                  <c:v>77.862670190000003</c:v>
                </c:pt>
                <c:pt idx="1993">
                  <c:v>77.898842860000002</c:v>
                </c:pt>
                <c:pt idx="1994">
                  <c:v>77.936448940000005</c:v>
                </c:pt>
                <c:pt idx="1995">
                  <c:v>77.958998769999994</c:v>
                </c:pt>
                <c:pt idx="1996">
                  <c:v>77.993475599999996</c:v>
                </c:pt>
                <c:pt idx="1997">
                  <c:v>78.027318870000002</c:v>
                </c:pt>
                <c:pt idx="1998">
                  <c:v>78.062053980000002</c:v>
                </c:pt>
                <c:pt idx="1999">
                  <c:v>78.09493544</c:v>
                </c:pt>
                <c:pt idx="2000">
                  <c:v>78.088409400000003</c:v>
                </c:pt>
                <c:pt idx="2001">
                  <c:v>78.122589669999996</c:v>
                </c:pt>
                <c:pt idx="2002">
                  <c:v>78.15510999</c:v>
                </c:pt>
                <c:pt idx="2003">
                  <c:v>78.187810369999994</c:v>
                </c:pt>
                <c:pt idx="2004">
                  <c:v>78.222366489999999</c:v>
                </c:pt>
                <c:pt idx="2005">
                  <c:v>78.255811640000005</c:v>
                </c:pt>
                <c:pt idx="2006">
                  <c:v>78.288326510000005</c:v>
                </c:pt>
                <c:pt idx="2007">
                  <c:v>78.322899520000007</c:v>
                </c:pt>
                <c:pt idx="2008">
                  <c:v>78.358251080000002</c:v>
                </c:pt>
                <c:pt idx="2009">
                  <c:v>78.382179609999994</c:v>
                </c:pt>
                <c:pt idx="2010">
                  <c:v>78.419273590000003</c:v>
                </c:pt>
                <c:pt idx="2011">
                  <c:v>78.458548469999997</c:v>
                </c:pt>
                <c:pt idx="2012">
                  <c:v>78.497474949999997</c:v>
                </c:pt>
                <c:pt idx="2013">
                  <c:v>78.538358119999998</c:v>
                </c:pt>
                <c:pt idx="2014">
                  <c:v>78.578894809999994</c:v>
                </c:pt>
                <c:pt idx="2015">
                  <c:v>78.622306620000003</c:v>
                </c:pt>
                <c:pt idx="2016">
                  <c:v>78.63718815</c:v>
                </c:pt>
                <c:pt idx="2017">
                  <c:v>78.680587299999999</c:v>
                </c:pt>
                <c:pt idx="2018">
                  <c:v>78.724398989999997</c:v>
                </c:pt>
                <c:pt idx="2019">
                  <c:v>78.767539929999998</c:v>
                </c:pt>
                <c:pt idx="2020">
                  <c:v>78.811883409999993</c:v>
                </c:pt>
                <c:pt idx="2021">
                  <c:v>78.85546325</c:v>
                </c:pt>
                <c:pt idx="2022">
                  <c:v>78.899224779999997</c:v>
                </c:pt>
                <c:pt idx="2023">
                  <c:v>78.943188399999997</c:v>
                </c:pt>
                <c:pt idx="2024">
                  <c:v>78.986487199999999</c:v>
                </c:pt>
                <c:pt idx="2025">
                  <c:v>79.031044260000002</c:v>
                </c:pt>
                <c:pt idx="2026">
                  <c:v>79.076016539999998</c:v>
                </c:pt>
                <c:pt idx="2027">
                  <c:v>79.122416060000006</c:v>
                </c:pt>
                <c:pt idx="2028">
                  <c:v>79.168703460000003</c:v>
                </c:pt>
                <c:pt idx="2029">
                  <c:v>79.190212169999995</c:v>
                </c:pt>
                <c:pt idx="2030">
                  <c:v>79.236405230000003</c:v>
                </c:pt>
                <c:pt idx="2031">
                  <c:v>79.286603810000003</c:v>
                </c:pt>
                <c:pt idx="2032">
                  <c:v>79.337710580000007</c:v>
                </c:pt>
                <c:pt idx="2033">
                  <c:v>79.390564350000005</c:v>
                </c:pt>
                <c:pt idx="2034">
                  <c:v>79.445375110000001</c:v>
                </c:pt>
                <c:pt idx="2035">
                  <c:v>79.502537899999993</c:v>
                </c:pt>
                <c:pt idx="2036">
                  <c:v>79.561831909999995</c:v>
                </c:pt>
                <c:pt idx="2037">
                  <c:v>79.623493490000001</c:v>
                </c:pt>
                <c:pt idx="2038">
                  <c:v>79.687792329999994</c:v>
                </c:pt>
                <c:pt idx="2039">
                  <c:v>79.754319409999994</c:v>
                </c:pt>
                <c:pt idx="2040">
                  <c:v>79.824880300000004</c:v>
                </c:pt>
                <c:pt idx="2041">
                  <c:v>79.896246590000004</c:v>
                </c:pt>
                <c:pt idx="2042">
                  <c:v>79.991083829999994</c:v>
                </c:pt>
                <c:pt idx="2043">
                  <c:v>80.066961890000002</c:v>
                </c:pt>
                <c:pt idx="2044">
                  <c:v>80.145924399999998</c:v>
                </c:pt>
                <c:pt idx="2045">
                  <c:v>80.225642300000004</c:v>
                </c:pt>
                <c:pt idx="2046">
                  <c:v>80.308238059999994</c:v>
                </c:pt>
                <c:pt idx="2047">
                  <c:v>80.390931069999993</c:v>
                </c:pt>
                <c:pt idx="2048">
                  <c:v>80.476168020000003</c:v>
                </c:pt>
                <c:pt idx="2049">
                  <c:v>80.560862099999994</c:v>
                </c:pt>
                <c:pt idx="2050">
                  <c:v>80.64769278</c:v>
                </c:pt>
                <c:pt idx="2051">
                  <c:v>80.736465820000006</c:v>
                </c:pt>
                <c:pt idx="2052">
                  <c:v>80.822364750000006</c:v>
                </c:pt>
                <c:pt idx="2053">
                  <c:v>80.909753129999999</c:v>
                </c:pt>
                <c:pt idx="2054">
                  <c:v>80.995309050000003</c:v>
                </c:pt>
                <c:pt idx="2055">
                  <c:v>81.08194933</c:v>
                </c:pt>
                <c:pt idx="2056">
                  <c:v>81.20539497</c:v>
                </c:pt>
                <c:pt idx="2057">
                  <c:v>81.292179369999999</c:v>
                </c:pt>
                <c:pt idx="2058">
                  <c:v>81.37408963</c:v>
                </c:pt>
                <c:pt idx="2059">
                  <c:v>81.456515909999993</c:v>
                </c:pt>
                <c:pt idx="2060">
                  <c:v>81.540522710000005</c:v>
                </c:pt>
                <c:pt idx="2061">
                  <c:v>81.621187469999995</c:v>
                </c:pt>
                <c:pt idx="2062">
                  <c:v>81.702061889999996</c:v>
                </c:pt>
                <c:pt idx="2063">
                  <c:v>81.780954480000005</c:v>
                </c:pt>
                <c:pt idx="2064">
                  <c:v>81.859987369999999</c:v>
                </c:pt>
                <c:pt idx="2065">
                  <c:v>81.937222300000002</c:v>
                </c:pt>
                <c:pt idx="2066">
                  <c:v>82.013684729999994</c:v>
                </c:pt>
                <c:pt idx="2067">
                  <c:v>82.090238709999994</c:v>
                </c:pt>
                <c:pt idx="2068">
                  <c:v>82.165249709999998</c:v>
                </c:pt>
                <c:pt idx="2069">
                  <c:v>82.257914490000005</c:v>
                </c:pt>
                <c:pt idx="2070">
                  <c:v>82.332233959999996</c:v>
                </c:pt>
                <c:pt idx="2071">
                  <c:v>82.405173840000003</c:v>
                </c:pt>
                <c:pt idx="2072">
                  <c:v>82.479188649999998</c:v>
                </c:pt>
                <c:pt idx="2073">
                  <c:v>82.550719079999993</c:v>
                </c:pt>
                <c:pt idx="2074">
                  <c:v>82.622024600000003</c:v>
                </c:pt>
                <c:pt idx="2075">
                  <c:v>82.69221641</c:v>
                </c:pt>
                <c:pt idx="2076">
                  <c:v>82.762070809999997</c:v>
                </c:pt>
                <c:pt idx="2077">
                  <c:v>82.831139829999998</c:v>
                </c:pt>
                <c:pt idx="2078">
                  <c:v>82.899129040000005</c:v>
                </c:pt>
                <c:pt idx="2079">
                  <c:v>82.966640440000006</c:v>
                </c:pt>
                <c:pt idx="2080">
                  <c:v>83.033396580000002</c:v>
                </c:pt>
                <c:pt idx="2081">
                  <c:v>83.099427910000003</c:v>
                </c:pt>
                <c:pt idx="2082">
                  <c:v>83.164776770000003</c:v>
                </c:pt>
                <c:pt idx="2083">
                  <c:v>83.231166590000001</c:v>
                </c:pt>
                <c:pt idx="2084">
                  <c:v>83.295318750000007</c:v>
                </c:pt>
                <c:pt idx="2085">
                  <c:v>83.358979660000003</c:v>
                </c:pt>
                <c:pt idx="2086">
                  <c:v>83.422230389999996</c:v>
                </c:pt>
                <c:pt idx="2087">
                  <c:v>83.484706770000003</c:v>
                </c:pt>
                <c:pt idx="2088">
                  <c:v>83.547240869999996</c:v>
                </c:pt>
                <c:pt idx="2089">
                  <c:v>83.609826229999996</c:v>
                </c:pt>
                <c:pt idx="2090">
                  <c:v>83.672225299999994</c:v>
                </c:pt>
                <c:pt idx="2091">
                  <c:v>83.734673979999997</c:v>
                </c:pt>
                <c:pt idx="2092">
                  <c:v>83.797026779999996</c:v>
                </c:pt>
                <c:pt idx="2093">
                  <c:v>83.859519739999996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9D61-4029-9DBC-1A48E8FCFE8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679343512"/>
        <c:axId val="679341872"/>
      </c:lineChart>
      <c:catAx>
        <c:axId val="679343512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79341872"/>
        <c:crosses val="autoZero"/>
        <c:auto val="1"/>
        <c:lblAlgn val="ctr"/>
        <c:lblOffset val="100"/>
        <c:noMultiLvlLbl val="0"/>
      </c:catAx>
      <c:valAx>
        <c:axId val="67934187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7934351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solidFill>
      <a:schemeClr val="bg1"/>
    </a:solidFill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/>
              <a:t>C Code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v>Roll</c:v>
          </c:tx>
          <c:spPr>
            <a:ln w="2540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val>
            <c:numRef>
              <c:f>'Shank 1'!$A$1:$A$2080</c:f>
              <c:numCache>
                <c:formatCode>General</c:formatCode>
                <c:ptCount val="2080"/>
                <c:pt idx="0">
                  <c:v>-25.209814999999999</c:v>
                </c:pt>
                <c:pt idx="1">
                  <c:v>-54.257956999999998</c:v>
                </c:pt>
                <c:pt idx="2">
                  <c:v>-80.793672999999998</c:v>
                </c:pt>
                <c:pt idx="3">
                  <c:v>-110.339471</c:v>
                </c:pt>
                <c:pt idx="4">
                  <c:v>-136.119068</c:v>
                </c:pt>
                <c:pt idx="5">
                  <c:v>-162.10016899999999</c:v>
                </c:pt>
                <c:pt idx="6">
                  <c:v>-171.18736100000001</c:v>
                </c:pt>
                <c:pt idx="7">
                  <c:v>-170.24694400000001</c:v>
                </c:pt>
                <c:pt idx="8">
                  <c:v>-170.16332199999999</c:v>
                </c:pt>
                <c:pt idx="9">
                  <c:v>-170.06342900000001</c:v>
                </c:pt>
                <c:pt idx="10">
                  <c:v>-169.979174</c:v>
                </c:pt>
                <c:pt idx="11">
                  <c:v>-169.86106699999999</c:v>
                </c:pt>
                <c:pt idx="12">
                  <c:v>-169.77622199999999</c:v>
                </c:pt>
                <c:pt idx="13">
                  <c:v>-169.674936</c:v>
                </c:pt>
                <c:pt idx="14">
                  <c:v>-169.589583</c:v>
                </c:pt>
                <c:pt idx="15">
                  <c:v>-169.48773</c:v>
                </c:pt>
                <c:pt idx="16">
                  <c:v>-169.40192300000001</c:v>
                </c:pt>
                <c:pt idx="17">
                  <c:v>-169.299553</c:v>
                </c:pt>
                <c:pt idx="18">
                  <c:v>-169.17912699999999</c:v>
                </c:pt>
                <c:pt idx="19">
                  <c:v>-169.07628299999999</c:v>
                </c:pt>
                <c:pt idx="20">
                  <c:v>-168.98967999999999</c:v>
                </c:pt>
                <c:pt idx="21">
                  <c:v>-168.886404</c:v>
                </c:pt>
                <c:pt idx="22">
                  <c:v>-168.79945599999999</c:v>
                </c:pt>
                <c:pt idx="23">
                  <c:v>-168.677797</c:v>
                </c:pt>
                <c:pt idx="24">
                  <c:v>-173.413656</c:v>
                </c:pt>
                <c:pt idx="25">
                  <c:v>-172.43356499999999</c:v>
                </c:pt>
                <c:pt idx="26">
                  <c:v>-172.32971499999999</c:v>
                </c:pt>
                <c:pt idx="27">
                  <c:v>-172.24237400000001</c:v>
                </c:pt>
                <c:pt idx="28">
                  <c:v>-172.138375</c:v>
                </c:pt>
                <c:pt idx="29">
                  <c:v>-172.05091100000001</c:v>
                </c:pt>
                <c:pt idx="30">
                  <c:v>-171.909198</c:v>
                </c:pt>
                <c:pt idx="31">
                  <c:v>-171.82159100000001</c:v>
                </c:pt>
                <c:pt idx="32">
                  <c:v>-171.73389900000001</c:v>
                </c:pt>
                <c:pt idx="33">
                  <c:v>-171.62944999999999</c:v>
                </c:pt>
                <c:pt idx="34">
                  <c:v>-171.54157799999999</c:v>
                </c:pt>
                <c:pt idx="35">
                  <c:v>-171.41877299999999</c:v>
                </c:pt>
                <c:pt idx="36">
                  <c:v>-171.31403399999999</c:v>
                </c:pt>
                <c:pt idx="37">
                  <c:v>-171.22599399999999</c:v>
                </c:pt>
                <c:pt idx="38">
                  <c:v>-171.10328899999999</c:v>
                </c:pt>
                <c:pt idx="39">
                  <c:v>-171.01662300000001</c:v>
                </c:pt>
                <c:pt idx="40">
                  <c:v>-170.949138</c:v>
                </c:pt>
                <c:pt idx="41">
                  <c:v>-170.84762599999999</c:v>
                </c:pt>
                <c:pt idx="42">
                  <c:v>-170.760075</c:v>
                </c:pt>
                <c:pt idx="43">
                  <c:v>-170.65526299999999</c:v>
                </c:pt>
                <c:pt idx="44">
                  <c:v>-169.715912</c:v>
                </c:pt>
                <c:pt idx="45">
                  <c:v>-169.611448</c:v>
                </c:pt>
                <c:pt idx="46">
                  <c:v>-169.52380500000001</c:v>
                </c:pt>
                <c:pt idx="47">
                  <c:v>-169.43631500000001</c:v>
                </c:pt>
                <c:pt idx="48">
                  <c:v>-169.33237600000001</c:v>
                </c:pt>
                <c:pt idx="49">
                  <c:v>-169.24517499999999</c:v>
                </c:pt>
                <c:pt idx="50">
                  <c:v>-169.14153200000001</c:v>
                </c:pt>
                <c:pt idx="51">
                  <c:v>-169.02</c:v>
                </c:pt>
                <c:pt idx="52">
                  <c:v>-168.93301600000001</c:v>
                </c:pt>
                <c:pt idx="53">
                  <c:v>-168.811511</c:v>
                </c:pt>
                <c:pt idx="54">
                  <c:v>-168.72446199999999</c:v>
                </c:pt>
                <c:pt idx="55">
                  <c:v>-168.637328</c:v>
                </c:pt>
                <c:pt idx="56">
                  <c:v>-168.53350499999999</c:v>
                </c:pt>
                <c:pt idx="57">
                  <c:v>-168.44614300000001</c:v>
                </c:pt>
                <c:pt idx="58">
                  <c:v>-173.009322</c:v>
                </c:pt>
                <c:pt idx="59">
                  <c:v>-172.90507400000001</c:v>
                </c:pt>
                <c:pt idx="60">
                  <c:v>-172.81715800000001</c:v>
                </c:pt>
                <c:pt idx="61">
                  <c:v>-172.728984</c:v>
                </c:pt>
                <c:pt idx="62">
                  <c:v>-172.623831</c:v>
                </c:pt>
                <c:pt idx="63">
                  <c:v>-171.62934200000001</c:v>
                </c:pt>
                <c:pt idx="64">
                  <c:v>-171.54091399999999</c:v>
                </c:pt>
                <c:pt idx="65">
                  <c:v>-171.41777300000001</c:v>
                </c:pt>
                <c:pt idx="66">
                  <c:v>-171.31337300000001</c:v>
                </c:pt>
                <c:pt idx="67">
                  <c:v>-171.209845</c:v>
                </c:pt>
                <c:pt idx="68">
                  <c:v>-171.10761500000001</c:v>
                </c:pt>
                <c:pt idx="69">
                  <c:v>-171.023293</c:v>
                </c:pt>
                <c:pt idx="70">
                  <c:v>-170.941258</c:v>
                </c:pt>
                <c:pt idx="71">
                  <c:v>-170.77507900000001</c:v>
                </c:pt>
                <c:pt idx="72">
                  <c:v>-170.72781699999999</c:v>
                </c:pt>
                <c:pt idx="73">
                  <c:v>-170.67336299999999</c:v>
                </c:pt>
                <c:pt idx="74">
                  <c:v>-170.66272000000001</c:v>
                </c:pt>
                <c:pt idx="75">
                  <c:v>-170.60671500000001</c:v>
                </c:pt>
                <c:pt idx="76">
                  <c:v>-170.538434</c:v>
                </c:pt>
                <c:pt idx="77">
                  <c:v>-170.451278</c:v>
                </c:pt>
                <c:pt idx="78">
                  <c:v>-170.37537699999999</c:v>
                </c:pt>
                <c:pt idx="79">
                  <c:v>-169.49913699999999</c:v>
                </c:pt>
                <c:pt idx="80">
                  <c:v>-169.40643700000001</c:v>
                </c:pt>
                <c:pt idx="81">
                  <c:v>-169.328214</c:v>
                </c:pt>
                <c:pt idx="82">
                  <c:v>-169.23469900000001</c:v>
                </c:pt>
                <c:pt idx="83">
                  <c:v>-169.12442300000001</c:v>
                </c:pt>
                <c:pt idx="84">
                  <c:v>-169.045061</c:v>
                </c:pt>
                <c:pt idx="85">
                  <c:v>-168.96522999999999</c:v>
                </c:pt>
                <c:pt idx="86">
                  <c:v>-168.869573</c:v>
                </c:pt>
                <c:pt idx="87">
                  <c:v>-173.78508199999999</c:v>
                </c:pt>
                <c:pt idx="88">
                  <c:v>-173.68919600000001</c:v>
                </c:pt>
                <c:pt idx="89">
                  <c:v>-173.609151</c:v>
                </c:pt>
                <c:pt idx="90">
                  <c:v>-173.52959999999999</c:v>
                </c:pt>
                <c:pt idx="91">
                  <c:v>-173.43546599999999</c:v>
                </c:pt>
                <c:pt idx="92">
                  <c:v>-173.35672099999999</c:v>
                </c:pt>
                <c:pt idx="93">
                  <c:v>-173.247141</c:v>
                </c:pt>
                <c:pt idx="94">
                  <c:v>-173.168789</c:v>
                </c:pt>
                <c:pt idx="95">
                  <c:v>-172.24074400000001</c:v>
                </c:pt>
                <c:pt idx="96">
                  <c:v>-172.16274300000001</c:v>
                </c:pt>
                <c:pt idx="97">
                  <c:v>-172.06987100000001</c:v>
                </c:pt>
                <c:pt idx="98">
                  <c:v>-171.96028899999999</c:v>
                </c:pt>
                <c:pt idx="99">
                  <c:v>-171.853128</c:v>
                </c:pt>
                <c:pt idx="100">
                  <c:v>-171.75171800000001</c:v>
                </c:pt>
                <c:pt idx="101">
                  <c:v>-171.66540699999999</c:v>
                </c:pt>
                <c:pt idx="102">
                  <c:v>-171.579813</c:v>
                </c:pt>
                <c:pt idx="103">
                  <c:v>-171.50377</c:v>
                </c:pt>
                <c:pt idx="104">
                  <c:v>-171.44361499999999</c:v>
                </c:pt>
                <c:pt idx="105">
                  <c:v>-171.389172</c:v>
                </c:pt>
                <c:pt idx="106">
                  <c:v>-171.34987699999999</c:v>
                </c:pt>
                <c:pt idx="107">
                  <c:v>-171.31911600000001</c:v>
                </c:pt>
                <c:pt idx="108">
                  <c:v>-171.30060800000001</c:v>
                </c:pt>
                <c:pt idx="109">
                  <c:v>-171.29492099999999</c:v>
                </c:pt>
                <c:pt idx="110">
                  <c:v>-171.301152</c:v>
                </c:pt>
                <c:pt idx="111">
                  <c:v>-171.35950399999999</c:v>
                </c:pt>
                <c:pt idx="112">
                  <c:v>-171.38782</c:v>
                </c:pt>
                <c:pt idx="113">
                  <c:v>-171.477069</c:v>
                </c:pt>
                <c:pt idx="114">
                  <c:v>-171.53101899999999</c:v>
                </c:pt>
                <c:pt idx="115">
                  <c:v>-171.59555800000001</c:v>
                </c:pt>
                <c:pt idx="116">
                  <c:v>-171.67007799999999</c:v>
                </c:pt>
                <c:pt idx="117">
                  <c:v>-171.760887</c:v>
                </c:pt>
                <c:pt idx="118">
                  <c:v>-171.85370700000001</c:v>
                </c:pt>
                <c:pt idx="119">
                  <c:v>-171.95485400000001</c:v>
                </c:pt>
                <c:pt idx="120">
                  <c:v>-172.08171300000001</c:v>
                </c:pt>
                <c:pt idx="121">
                  <c:v>-172.198353</c:v>
                </c:pt>
                <c:pt idx="122">
                  <c:v>-172.32211899999999</c:v>
                </c:pt>
                <c:pt idx="123">
                  <c:v>-172.463416</c:v>
                </c:pt>
                <c:pt idx="124">
                  <c:v>-172.60065</c:v>
                </c:pt>
                <c:pt idx="125">
                  <c:v>-172.74413699999999</c:v>
                </c:pt>
                <c:pt idx="126">
                  <c:v>-173.204972</c:v>
                </c:pt>
                <c:pt idx="127">
                  <c:v>-173.40126799999999</c:v>
                </c:pt>
                <c:pt idx="128">
                  <c:v>-173.57681700000001</c:v>
                </c:pt>
                <c:pt idx="129">
                  <c:v>-173.75733099999999</c:v>
                </c:pt>
                <c:pt idx="130">
                  <c:v>-173.94216299999999</c:v>
                </c:pt>
                <c:pt idx="131">
                  <c:v>-174.145295</c:v>
                </c:pt>
                <c:pt idx="132">
                  <c:v>-174.33568399999999</c:v>
                </c:pt>
                <c:pt idx="133">
                  <c:v>-174.526084</c:v>
                </c:pt>
                <c:pt idx="134">
                  <c:v>-174.72921099999999</c:v>
                </c:pt>
                <c:pt idx="135">
                  <c:v>-174.912499</c:v>
                </c:pt>
                <c:pt idx="136">
                  <c:v>-175.08903100000001</c:v>
                </c:pt>
                <c:pt idx="137">
                  <c:v>-175.25699700000001</c:v>
                </c:pt>
                <c:pt idx="138">
                  <c:v>-175.427807</c:v>
                </c:pt>
                <c:pt idx="139">
                  <c:v>-175.57360399999999</c:v>
                </c:pt>
                <c:pt idx="140">
                  <c:v>-175.70546100000001</c:v>
                </c:pt>
                <c:pt idx="141">
                  <c:v>-175.831739</c:v>
                </c:pt>
                <c:pt idx="142">
                  <c:v>-176.08286100000001</c:v>
                </c:pt>
                <c:pt idx="143">
                  <c:v>-176.181251</c:v>
                </c:pt>
                <c:pt idx="144">
                  <c:v>-176.24239299999999</c:v>
                </c:pt>
                <c:pt idx="145">
                  <c:v>-176.27850599999999</c:v>
                </c:pt>
                <c:pt idx="146">
                  <c:v>-176.28707299999999</c:v>
                </c:pt>
                <c:pt idx="147">
                  <c:v>-176.26562200000001</c:v>
                </c:pt>
                <c:pt idx="148">
                  <c:v>-176.207876</c:v>
                </c:pt>
                <c:pt idx="149">
                  <c:v>-176.102407</c:v>
                </c:pt>
                <c:pt idx="150">
                  <c:v>-175.99312399999999</c:v>
                </c:pt>
                <c:pt idx="151">
                  <c:v>-175.851034</c:v>
                </c:pt>
                <c:pt idx="152">
                  <c:v>-175.67671200000001</c:v>
                </c:pt>
                <c:pt idx="153">
                  <c:v>-175.471294</c:v>
                </c:pt>
                <c:pt idx="154">
                  <c:v>-175.236401</c:v>
                </c:pt>
                <c:pt idx="155">
                  <c:v>-174.93482299999999</c:v>
                </c:pt>
                <c:pt idx="156">
                  <c:v>-174.626621</c:v>
                </c:pt>
                <c:pt idx="157">
                  <c:v>-174.29759999999999</c:v>
                </c:pt>
                <c:pt idx="158">
                  <c:v>-172.922787</c:v>
                </c:pt>
                <c:pt idx="159">
                  <c:v>-172.582964</c:v>
                </c:pt>
                <c:pt idx="160">
                  <c:v>-172.24029200000001</c:v>
                </c:pt>
                <c:pt idx="161">
                  <c:v>-171.87327300000001</c:v>
                </c:pt>
                <c:pt idx="162">
                  <c:v>-171.536754</c:v>
                </c:pt>
                <c:pt idx="163">
                  <c:v>-171.20797099999999</c:v>
                </c:pt>
                <c:pt idx="164">
                  <c:v>-170.889207</c:v>
                </c:pt>
                <c:pt idx="165">
                  <c:v>-170.55933200000001</c:v>
                </c:pt>
                <c:pt idx="166">
                  <c:v>-170.266288</c:v>
                </c:pt>
                <c:pt idx="167">
                  <c:v>-169.98833300000001</c:v>
                </c:pt>
                <c:pt idx="168">
                  <c:v>-169.72666899999999</c:v>
                </c:pt>
                <c:pt idx="169">
                  <c:v>-169.46421599999999</c:v>
                </c:pt>
                <c:pt idx="170">
                  <c:v>-169.23876799999999</c:v>
                </c:pt>
                <c:pt idx="171">
                  <c:v>-169.001305</c:v>
                </c:pt>
                <c:pt idx="172">
                  <c:v>-168.79981699999999</c:v>
                </c:pt>
                <c:pt idx="173">
                  <c:v>-168.61810800000001</c:v>
                </c:pt>
                <c:pt idx="174">
                  <c:v>-168.46609699999999</c:v>
                </c:pt>
                <c:pt idx="175">
                  <c:v>-168.33048199999999</c:v>
                </c:pt>
                <c:pt idx="176">
                  <c:v>-167.96036799999999</c:v>
                </c:pt>
                <c:pt idx="177">
                  <c:v>-167.85537199999999</c:v>
                </c:pt>
                <c:pt idx="178">
                  <c:v>-167.76310000000001</c:v>
                </c:pt>
                <c:pt idx="179">
                  <c:v>-167.68235000000001</c:v>
                </c:pt>
                <c:pt idx="180">
                  <c:v>-167.61194</c:v>
                </c:pt>
                <c:pt idx="181">
                  <c:v>-167.55073999999999</c:v>
                </c:pt>
                <c:pt idx="182">
                  <c:v>-167.49362099999999</c:v>
                </c:pt>
                <c:pt idx="183">
                  <c:v>-167.44685999999999</c:v>
                </c:pt>
                <c:pt idx="184">
                  <c:v>-167.40496999999999</c:v>
                </c:pt>
                <c:pt idx="185">
                  <c:v>-167.36655200000001</c:v>
                </c:pt>
                <c:pt idx="186">
                  <c:v>-167.33049299999999</c:v>
                </c:pt>
                <c:pt idx="187">
                  <c:v>-167.29381699999999</c:v>
                </c:pt>
                <c:pt idx="188">
                  <c:v>-167.26124200000001</c:v>
                </c:pt>
                <c:pt idx="189">
                  <c:v>-167.23025999999999</c:v>
                </c:pt>
                <c:pt idx="190">
                  <c:v>-167.20088200000001</c:v>
                </c:pt>
                <c:pt idx="191">
                  <c:v>-167.173179</c:v>
                </c:pt>
                <c:pt idx="192">
                  <c:v>-167.14555899999999</c:v>
                </c:pt>
                <c:pt idx="193">
                  <c:v>-167.12169900000001</c:v>
                </c:pt>
                <c:pt idx="194">
                  <c:v>-167.10004000000001</c:v>
                </c:pt>
                <c:pt idx="195">
                  <c:v>-167.055745</c:v>
                </c:pt>
                <c:pt idx="196">
                  <c:v>-167.03899999999999</c:v>
                </c:pt>
                <c:pt idx="197">
                  <c:v>-167.028931</c:v>
                </c:pt>
                <c:pt idx="198">
                  <c:v>-167.02184500000001</c:v>
                </c:pt>
                <c:pt idx="199">
                  <c:v>-167.019069</c:v>
                </c:pt>
                <c:pt idx="200">
                  <c:v>-167.02244899999999</c:v>
                </c:pt>
                <c:pt idx="201">
                  <c:v>-167.03026299999999</c:v>
                </c:pt>
                <c:pt idx="202">
                  <c:v>-167.05508800000001</c:v>
                </c:pt>
                <c:pt idx="203">
                  <c:v>-167.11153300000001</c:v>
                </c:pt>
                <c:pt idx="204">
                  <c:v>-167.15214599999999</c:v>
                </c:pt>
                <c:pt idx="205">
                  <c:v>-167.19943499999999</c:v>
                </c:pt>
                <c:pt idx="206">
                  <c:v>-167.252983</c:v>
                </c:pt>
                <c:pt idx="207">
                  <c:v>-167.30722600000001</c:v>
                </c:pt>
                <c:pt idx="208">
                  <c:v>-167.368382</c:v>
                </c:pt>
                <c:pt idx="209">
                  <c:v>-167.42762200000001</c:v>
                </c:pt>
                <c:pt idx="210">
                  <c:v>-167.49134599999999</c:v>
                </c:pt>
                <c:pt idx="211">
                  <c:v>-167.53939700000001</c:v>
                </c:pt>
                <c:pt idx="212">
                  <c:v>-167.56407999999999</c:v>
                </c:pt>
                <c:pt idx="213">
                  <c:v>-167.56089299999999</c:v>
                </c:pt>
                <c:pt idx="214">
                  <c:v>-167.540109</c:v>
                </c:pt>
                <c:pt idx="215">
                  <c:v>-167.48432299999999</c:v>
                </c:pt>
                <c:pt idx="216">
                  <c:v>-167.38778300000001</c:v>
                </c:pt>
                <c:pt idx="217">
                  <c:v>-167.24958699999999</c:v>
                </c:pt>
                <c:pt idx="218">
                  <c:v>-167.08160799999999</c:v>
                </c:pt>
                <c:pt idx="219">
                  <c:v>-166.860874</c:v>
                </c:pt>
                <c:pt idx="220">
                  <c:v>-166.600819</c:v>
                </c:pt>
                <c:pt idx="221">
                  <c:v>-166.30340799999999</c:v>
                </c:pt>
                <c:pt idx="222">
                  <c:v>-166.00026099999999</c:v>
                </c:pt>
                <c:pt idx="223">
                  <c:v>-165.66588400000001</c:v>
                </c:pt>
                <c:pt idx="224">
                  <c:v>-165.30344199999999</c:v>
                </c:pt>
                <c:pt idx="225">
                  <c:v>-164.91664800000001</c:v>
                </c:pt>
                <c:pt idx="226">
                  <c:v>-164.20999</c:v>
                </c:pt>
                <c:pt idx="227">
                  <c:v>-163.70456999999999</c:v>
                </c:pt>
                <c:pt idx="228">
                  <c:v>-163.245532</c:v>
                </c:pt>
                <c:pt idx="229">
                  <c:v>-162.49530300000001</c:v>
                </c:pt>
                <c:pt idx="230">
                  <c:v>-162.040333</c:v>
                </c:pt>
                <c:pt idx="231">
                  <c:v>-160.87835200000001</c:v>
                </c:pt>
                <c:pt idx="232">
                  <c:v>-160.445795</c:v>
                </c:pt>
                <c:pt idx="233">
                  <c:v>-160.06034500000001</c:v>
                </c:pt>
                <c:pt idx="234">
                  <c:v>-159.67549199999999</c:v>
                </c:pt>
                <c:pt idx="235">
                  <c:v>-159.34107900000001</c:v>
                </c:pt>
                <c:pt idx="236">
                  <c:v>-158.97747799999999</c:v>
                </c:pt>
                <c:pt idx="237">
                  <c:v>-158.76137600000001</c:v>
                </c:pt>
                <c:pt idx="238">
                  <c:v>-158.53113999999999</c:v>
                </c:pt>
                <c:pt idx="239">
                  <c:v>-158.33139399999999</c:v>
                </c:pt>
                <c:pt idx="240">
                  <c:v>-158.18317200000001</c:v>
                </c:pt>
                <c:pt idx="241">
                  <c:v>-158.09212199999999</c:v>
                </c:pt>
                <c:pt idx="242">
                  <c:v>-158.04522399999999</c:v>
                </c:pt>
                <c:pt idx="243">
                  <c:v>-158.04728499999999</c:v>
                </c:pt>
                <c:pt idx="244">
                  <c:v>-158.097455</c:v>
                </c:pt>
                <c:pt idx="245">
                  <c:v>-158.18984900000001</c:v>
                </c:pt>
                <c:pt idx="246">
                  <c:v>-158.330004</c:v>
                </c:pt>
                <c:pt idx="247">
                  <c:v>-158.49951899999999</c:v>
                </c:pt>
                <c:pt idx="248">
                  <c:v>-158.715486</c:v>
                </c:pt>
                <c:pt idx="249">
                  <c:v>-159.290198</c:v>
                </c:pt>
                <c:pt idx="250">
                  <c:v>-159.54191700000001</c:v>
                </c:pt>
                <c:pt idx="251">
                  <c:v>-159.83559099999999</c:v>
                </c:pt>
                <c:pt idx="252">
                  <c:v>-160.134344</c:v>
                </c:pt>
                <c:pt idx="253">
                  <c:v>-160.46739400000001</c:v>
                </c:pt>
                <c:pt idx="254">
                  <c:v>-160.790582</c:v>
                </c:pt>
                <c:pt idx="255">
                  <c:v>-161.13402600000001</c:v>
                </c:pt>
                <c:pt idx="256">
                  <c:v>-161.469449</c:v>
                </c:pt>
                <c:pt idx="257">
                  <c:v>-161.77052699999999</c:v>
                </c:pt>
                <c:pt idx="258">
                  <c:v>-162.11296100000001</c:v>
                </c:pt>
                <c:pt idx="259">
                  <c:v>-162.35477399999999</c:v>
                </c:pt>
                <c:pt idx="260">
                  <c:v>-162.56502599999999</c:v>
                </c:pt>
                <c:pt idx="261">
                  <c:v>-162.71425400000001</c:v>
                </c:pt>
                <c:pt idx="262">
                  <c:v>-162.81516199999999</c:v>
                </c:pt>
                <c:pt idx="263">
                  <c:v>-162.855434</c:v>
                </c:pt>
                <c:pt idx="264">
                  <c:v>-162.83785399999999</c:v>
                </c:pt>
                <c:pt idx="265">
                  <c:v>-162.75949800000001</c:v>
                </c:pt>
                <c:pt idx="266">
                  <c:v>-162.633038</c:v>
                </c:pt>
                <c:pt idx="267">
                  <c:v>-162.44380699999999</c:v>
                </c:pt>
                <c:pt idx="268">
                  <c:v>-161.83183500000001</c:v>
                </c:pt>
                <c:pt idx="269">
                  <c:v>-161.544096</c:v>
                </c:pt>
                <c:pt idx="270">
                  <c:v>-161.21220600000001</c:v>
                </c:pt>
                <c:pt idx="271">
                  <c:v>-160.862281</c:v>
                </c:pt>
                <c:pt idx="272">
                  <c:v>-160.45309399999999</c:v>
                </c:pt>
                <c:pt idx="273">
                  <c:v>-160.011638</c:v>
                </c:pt>
                <c:pt idx="274">
                  <c:v>-159.542225</c:v>
                </c:pt>
                <c:pt idx="275">
                  <c:v>-159.078621</c:v>
                </c:pt>
                <c:pt idx="276">
                  <c:v>-158.56544</c:v>
                </c:pt>
                <c:pt idx="277">
                  <c:v>-158.005111</c:v>
                </c:pt>
                <c:pt idx="278">
                  <c:v>-157.369327</c:v>
                </c:pt>
                <c:pt idx="279">
                  <c:v>-156.890884</c:v>
                </c:pt>
                <c:pt idx="280">
                  <c:v>-156.38019800000001</c:v>
                </c:pt>
                <c:pt idx="281">
                  <c:v>-155.84191899999999</c:v>
                </c:pt>
                <c:pt idx="282">
                  <c:v>-155.31851</c:v>
                </c:pt>
                <c:pt idx="283">
                  <c:v>-154.83156700000001</c:v>
                </c:pt>
                <c:pt idx="284">
                  <c:v>-153.56864100000001</c:v>
                </c:pt>
                <c:pt idx="285">
                  <c:v>-153.08395100000001</c:v>
                </c:pt>
                <c:pt idx="286">
                  <c:v>-152.614622</c:v>
                </c:pt>
                <c:pt idx="287">
                  <c:v>-152.105581</c:v>
                </c:pt>
                <c:pt idx="288">
                  <c:v>-151.69412500000001</c:v>
                </c:pt>
                <c:pt idx="289">
                  <c:v>-151.27085400000001</c:v>
                </c:pt>
                <c:pt idx="290">
                  <c:v>-150.86160699999999</c:v>
                </c:pt>
                <c:pt idx="291">
                  <c:v>-150.48952399999999</c:v>
                </c:pt>
                <c:pt idx="292">
                  <c:v>-150.10487499999999</c:v>
                </c:pt>
                <c:pt idx="293">
                  <c:v>-149.730864</c:v>
                </c:pt>
                <c:pt idx="294">
                  <c:v>-149.38877400000001</c:v>
                </c:pt>
                <c:pt idx="295">
                  <c:v>-149.03268800000001</c:v>
                </c:pt>
                <c:pt idx="296">
                  <c:v>-148.683697</c:v>
                </c:pt>
                <c:pt idx="297">
                  <c:v>-148.36123699999999</c:v>
                </c:pt>
                <c:pt idx="298">
                  <c:v>-148.02131900000001</c:v>
                </c:pt>
                <c:pt idx="299">
                  <c:v>-147.68342699999999</c:v>
                </c:pt>
                <c:pt idx="300">
                  <c:v>-146.82981699999999</c:v>
                </c:pt>
                <c:pt idx="301">
                  <c:v>-146.51066800000001</c:v>
                </c:pt>
                <c:pt idx="302">
                  <c:v>-146.14872199999999</c:v>
                </c:pt>
                <c:pt idx="303">
                  <c:v>-145.805283</c:v>
                </c:pt>
                <c:pt idx="304">
                  <c:v>-145.418294</c:v>
                </c:pt>
                <c:pt idx="305">
                  <c:v>-145.09149500000001</c:v>
                </c:pt>
                <c:pt idx="306">
                  <c:v>-144.74216799999999</c:v>
                </c:pt>
                <c:pt idx="307">
                  <c:v>-144.392078</c:v>
                </c:pt>
                <c:pt idx="308">
                  <c:v>-144.06342699999999</c:v>
                </c:pt>
                <c:pt idx="309">
                  <c:v>-143.65449000000001</c:v>
                </c:pt>
                <c:pt idx="310">
                  <c:v>-143.32495499999999</c:v>
                </c:pt>
                <c:pt idx="311">
                  <c:v>-143.001451</c:v>
                </c:pt>
                <c:pt idx="312">
                  <c:v>-142.70468099999999</c:v>
                </c:pt>
                <c:pt idx="313">
                  <c:v>-142.396085</c:v>
                </c:pt>
                <c:pt idx="314">
                  <c:v>-142.078239</c:v>
                </c:pt>
                <c:pt idx="315">
                  <c:v>-141.80998700000001</c:v>
                </c:pt>
                <c:pt idx="316">
                  <c:v>-141.10450900000001</c:v>
                </c:pt>
                <c:pt idx="317">
                  <c:v>-140.881823</c:v>
                </c:pt>
                <c:pt idx="318">
                  <c:v>-140.68275399999999</c:v>
                </c:pt>
                <c:pt idx="319">
                  <c:v>-140.53151500000001</c:v>
                </c:pt>
                <c:pt idx="320">
                  <c:v>-140.374819</c:v>
                </c:pt>
                <c:pt idx="321">
                  <c:v>-140.354658</c:v>
                </c:pt>
                <c:pt idx="322">
                  <c:v>-140.40889799999999</c:v>
                </c:pt>
                <c:pt idx="323">
                  <c:v>-140.5522</c:v>
                </c:pt>
                <c:pt idx="324">
                  <c:v>-140.785516</c:v>
                </c:pt>
                <c:pt idx="325">
                  <c:v>-141.09058400000001</c:v>
                </c:pt>
                <c:pt idx="326">
                  <c:v>-141.50184899999999</c:v>
                </c:pt>
                <c:pt idx="327">
                  <c:v>-141.99477200000001</c:v>
                </c:pt>
                <c:pt idx="328">
                  <c:v>-142.528628</c:v>
                </c:pt>
                <c:pt idx="329">
                  <c:v>-143.19696400000001</c:v>
                </c:pt>
                <c:pt idx="330">
                  <c:v>-143.88269500000001</c:v>
                </c:pt>
                <c:pt idx="331">
                  <c:v>-144.65576200000001</c:v>
                </c:pt>
                <c:pt idx="332">
                  <c:v>-146.50922199999999</c:v>
                </c:pt>
                <c:pt idx="333">
                  <c:v>-147.228792</c:v>
                </c:pt>
                <c:pt idx="334">
                  <c:v>-148.01356799999999</c:v>
                </c:pt>
                <c:pt idx="335">
                  <c:v>-148.76340300000001</c:v>
                </c:pt>
                <c:pt idx="336">
                  <c:v>-149.56359900000001</c:v>
                </c:pt>
                <c:pt idx="337">
                  <c:v>-150.35913300000001</c:v>
                </c:pt>
                <c:pt idx="338">
                  <c:v>-151.09728799999999</c:v>
                </c:pt>
                <c:pt idx="339">
                  <c:v>-151.86180200000001</c:v>
                </c:pt>
                <c:pt idx="340">
                  <c:v>-152.55565100000001</c:v>
                </c:pt>
                <c:pt idx="341">
                  <c:v>-153.29464100000001</c:v>
                </c:pt>
                <c:pt idx="342">
                  <c:v>-153.90864199999999</c:v>
                </c:pt>
                <c:pt idx="343">
                  <c:v>-154.798745</c:v>
                </c:pt>
                <c:pt idx="344">
                  <c:v>-155.324567</c:v>
                </c:pt>
                <c:pt idx="345">
                  <c:v>-155.78124299999999</c:v>
                </c:pt>
                <c:pt idx="346">
                  <c:v>-156.14238900000001</c:v>
                </c:pt>
                <c:pt idx="347">
                  <c:v>-156.826359</c:v>
                </c:pt>
                <c:pt idx="348">
                  <c:v>-157.05222900000001</c:v>
                </c:pt>
                <c:pt idx="349">
                  <c:v>-157.201572</c:v>
                </c:pt>
                <c:pt idx="350">
                  <c:v>-157.27130299999999</c:v>
                </c:pt>
                <c:pt idx="351">
                  <c:v>-157.26933099999999</c:v>
                </c:pt>
                <c:pt idx="352">
                  <c:v>-157.194489</c:v>
                </c:pt>
                <c:pt idx="353">
                  <c:v>-157.052358</c:v>
                </c:pt>
                <c:pt idx="354">
                  <c:v>-156.86112800000001</c:v>
                </c:pt>
                <c:pt idx="355">
                  <c:v>-156.59834799999999</c:v>
                </c:pt>
                <c:pt idx="356">
                  <c:v>-156.263058</c:v>
                </c:pt>
                <c:pt idx="357">
                  <c:v>-155.90158600000001</c:v>
                </c:pt>
                <c:pt idx="358">
                  <c:v>-155.499799</c:v>
                </c:pt>
                <c:pt idx="359">
                  <c:v>-155.06551899999999</c:v>
                </c:pt>
                <c:pt idx="360">
                  <c:v>-154.63617600000001</c:v>
                </c:pt>
                <c:pt idx="361">
                  <c:v>-153.53881200000001</c:v>
                </c:pt>
                <c:pt idx="362">
                  <c:v>-153.11252200000001</c:v>
                </c:pt>
                <c:pt idx="363">
                  <c:v>-152.16513599999999</c:v>
                </c:pt>
                <c:pt idx="364">
                  <c:v>-151.676366</c:v>
                </c:pt>
                <c:pt idx="365">
                  <c:v>-151.19265200000001</c:v>
                </c:pt>
                <c:pt idx="366">
                  <c:v>-150.74301299999999</c:v>
                </c:pt>
                <c:pt idx="367">
                  <c:v>-150.274081</c:v>
                </c:pt>
                <c:pt idx="368">
                  <c:v>-149.81706800000001</c:v>
                </c:pt>
                <c:pt idx="369">
                  <c:v>-149.34548899999999</c:v>
                </c:pt>
                <c:pt idx="370">
                  <c:v>-148.915042</c:v>
                </c:pt>
                <c:pt idx="371">
                  <c:v>-148.49824000000001</c:v>
                </c:pt>
                <c:pt idx="372">
                  <c:v>-148.094607</c:v>
                </c:pt>
                <c:pt idx="373">
                  <c:v>-147.704261</c:v>
                </c:pt>
                <c:pt idx="374">
                  <c:v>-147.326088</c:v>
                </c:pt>
                <c:pt idx="375">
                  <c:v>-146.959734</c:v>
                </c:pt>
                <c:pt idx="376">
                  <c:v>-146.626701</c:v>
                </c:pt>
                <c:pt idx="377">
                  <c:v>-146.28190699999999</c:v>
                </c:pt>
                <c:pt idx="378">
                  <c:v>-145.94631200000001</c:v>
                </c:pt>
                <c:pt idx="379">
                  <c:v>-144.722993</c:v>
                </c:pt>
                <c:pt idx="380">
                  <c:v>-144.42752200000001</c:v>
                </c:pt>
                <c:pt idx="381">
                  <c:v>-144.11753300000001</c:v>
                </c:pt>
                <c:pt idx="382">
                  <c:v>-143.81135900000001</c:v>
                </c:pt>
                <c:pt idx="383">
                  <c:v>-143.48833500000001</c:v>
                </c:pt>
                <c:pt idx="384">
                  <c:v>-143.16560699999999</c:v>
                </c:pt>
                <c:pt idx="385">
                  <c:v>-142.860455</c:v>
                </c:pt>
                <c:pt idx="386">
                  <c:v>-142.55280099999999</c:v>
                </c:pt>
                <c:pt idx="387">
                  <c:v>-142.24176600000001</c:v>
                </c:pt>
                <c:pt idx="388">
                  <c:v>-141.926762</c:v>
                </c:pt>
                <c:pt idx="389">
                  <c:v>-141.627219</c:v>
                </c:pt>
                <c:pt idx="390">
                  <c:v>-141.30408</c:v>
                </c:pt>
                <c:pt idx="391">
                  <c:v>-140.977597</c:v>
                </c:pt>
                <c:pt idx="392">
                  <c:v>-140.668655</c:v>
                </c:pt>
                <c:pt idx="393">
                  <c:v>-140.33759599999999</c:v>
                </c:pt>
                <c:pt idx="394">
                  <c:v>-140.00744599999999</c:v>
                </c:pt>
                <c:pt idx="395">
                  <c:v>-139.68543</c:v>
                </c:pt>
                <c:pt idx="396">
                  <c:v>-139.36178699999999</c:v>
                </c:pt>
                <c:pt idx="397">
                  <c:v>-139.08226400000001</c:v>
                </c:pt>
                <c:pt idx="398">
                  <c:v>-138.27870899999999</c:v>
                </c:pt>
                <c:pt idx="399">
                  <c:v>-138.08918700000001</c:v>
                </c:pt>
                <c:pt idx="400">
                  <c:v>-137.94243299999999</c:v>
                </c:pt>
                <c:pt idx="401">
                  <c:v>-137.861965</c:v>
                </c:pt>
                <c:pt idx="402">
                  <c:v>-137.85184100000001</c:v>
                </c:pt>
                <c:pt idx="403">
                  <c:v>-137.91410500000001</c:v>
                </c:pt>
                <c:pt idx="404">
                  <c:v>-138.04347999999999</c:v>
                </c:pt>
                <c:pt idx="405">
                  <c:v>-138.267011</c:v>
                </c:pt>
                <c:pt idx="406">
                  <c:v>-138.55074500000001</c:v>
                </c:pt>
                <c:pt idx="407">
                  <c:v>-138.92243300000001</c:v>
                </c:pt>
                <c:pt idx="408">
                  <c:v>-139.35820799999999</c:v>
                </c:pt>
                <c:pt idx="409">
                  <c:v>-139.87708499999999</c:v>
                </c:pt>
                <c:pt idx="410">
                  <c:v>-140.41502199999999</c:v>
                </c:pt>
                <c:pt idx="411">
                  <c:v>-140.95951700000001</c:v>
                </c:pt>
                <c:pt idx="412">
                  <c:v>-141.558843</c:v>
                </c:pt>
                <c:pt idx="413">
                  <c:v>-142.18239600000001</c:v>
                </c:pt>
                <c:pt idx="414">
                  <c:v>-142.82451900000001</c:v>
                </c:pt>
                <c:pt idx="415">
                  <c:v>-143.43391299999999</c:v>
                </c:pt>
                <c:pt idx="416">
                  <c:v>-144.99972</c:v>
                </c:pt>
                <c:pt idx="417">
                  <c:v>-145.57947799999999</c:v>
                </c:pt>
                <c:pt idx="418">
                  <c:v>-146.21332899999999</c:v>
                </c:pt>
                <c:pt idx="419">
                  <c:v>-146.799789</c:v>
                </c:pt>
                <c:pt idx="420">
                  <c:v>-147.40377000000001</c:v>
                </c:pt>
                <c:pt idx="421">
                  <c:v>-147.98828399999999</c:v>
                </c:pt>
                <c:pt idx="422">
                  <c:v>-148.83465899999999</c:v>
                </c:pt>
                <c:pt idx="423">
                  <c:v>-149.39601500000001</c:v>
                </c:pt>
                <c:pt idx="424">
                  <c:v>-149.92957699999999</c:v>
                </c:pt>
                <c:pt idx="425">
                  <c:v>-150.46239499999999</c:v>
                </c:pt>
                <c:pt idx="426">
                  <c:v>-150.93127999999999</c:v>
                </c:pt>
                <c:pt idx="427">
                  <c:v>-151.40505300000001</c:v>
                </c:pt>
                <c:pt idx="428">
                  <c:v>-151.78405699999999</c:v>
                </c:pt>
                <c:pt idx="429">
                  <c:v>-152.13086300000001</c:v>
                </c:pt>
                <c:pt idx="430">
                  <c:v>-152.43776299999999</c:v>
                </c:pt>
                <c:pt idx="431">
                  <c:v>-152.67745199999999</c:v>
                </c:pt>
                <c:pt idx="432">
                  <c:v>-152.87248500000001</c:v>
                </c:pt>
                <c:pt idx="433">
                  <c:v>-153.12826799999999</c:v>
                </c:pt>
                <c:pt idx="434">
                  <c:v>-153.271974</c:v>
                </c:pt>
                <c:pt idx="435">
                  <c:v>-153.307131</c:v>
                </c:pt>
                <c:pt idx="436">
                  <c:v>-153.29150000000001</c:v>
                </c:pt>
                <c:pt idx="437">
                  <c:v>-153.21861000000001</c:v>
                </c:pt>
                <c:pt idx="438">
                  <c:v>-153.09500800000001</c:v>
                </c:pt>
                <c:pt idx="439">
                  <c:v>-152.92790099999999</c:v>
                </c:pt>
                <c:pt idx="440">
                  <c:v>-152.704778</c:v>
                </c:pt>
                <c:pt idx="441">
                  <c:v>-152.44378900000001</c:v>
                </c:pt>
                <c:pt idx="442">
                  <c:v>-152.131485</c:v>
                </c:pt>
                <c:pt idx="443">
                  <c:v>-151.83492699999999</c:v>
                </c:pt>
                <c:pt idx="444">
                  <c:v>-151.50009399999999</c:v>
                </c:pt>
                <c:pt idx="445">
                  <c:v>-151.17719</c:v>
                </c:pt>
                <c:pt idx="446">
                  <c:v>-150.82664700000001</c:v>
                </c:pt>
                <c:pt idx="447">
                  <c:v>-150.475863</c:v>
                </c:pt>
                <c:pt idx="448">
                  <c:v>-150.10597799999999</c:v>
                </c:pt>
                <c:pt idx="449">
                  <c:v>-149.78705500000001</c:v>
                </c:pt>
                <c:pt idx="450">
                  <c:v>-148.929464</c:v>
                </c:pt>
                <c:pt idx="451">
                  <c:v>-148.601561</c:v>
                </c:pt>
                <c:pt idx="452">
                  <c:v>-148.28342900000001</c:v>
                </c:pt>
                <c:pt idx="453">
                  <c:v>-147.97391400000001</c:v>
                </c:pt>
                <c:pt idx="454">
                  <c:v>-147.69269199999999</c:v>
                </c:pt>
                <c:pt idx="455">
                  <c:v>-147.400927</c:v>
                </c:pt>
                <c:pt idx="456">
                  <c:v>-146.952699</c:v>
                </c:pt>
                <c:pt idx="457">
                  <c:v>-146.67674600000001</c:v>
                </c:pt>
                <c:pt idx="458">
                  <c:v>-146.37449000000001</c:v>
                </c:pt>
                <c:pt idx="459">
                  <c:v>-146.14276699999999</c:v>
                </c:pt>
                <c:pt idx="460">
                  <c:v>-145.90071599999999</c:v>
                </c:pt>
                <c:pt idx="461">
                  <c:v>-145.663408</c:v>
                </c:pt>
                <c:pt idx="462">
                  <c:v>-145.38218499999999</c:v>
                </c:pt>
                <c:pt idx="463">
                  <c:v>-145.16466600000001</c:v>
                </c:pt>
                <c:pt idx="464">
                  <c:v>-144.93181300000001</c:v>
                </c:pt>
                <c:pt idx="465">
                  <c:v>-144.190203</c:v>
                </c:pt>
                <c:pt idx="466">
                  <c:v>-143.89935399999999</c:v>
                </c:pt>
                <c:pt idx="467">
                  <c:v>-143.683368</c:v>
                </c:pt>
                <c:pt idx="468">
                  <c:v>-143.45029299999999</c:v>
                </c:pt>
                <c:pt idx="469">
                  <c:v>-143.215675</c:v>
                </c:pt>
                <c:pt idx="470">
                  <c:v>-142.97997699999999</c:v>
                </c:pt>
                <c:pt idx="471">
                  <c:v>-142.743651</c:v>
                </c:pt>
                <c:pt idx="472">
                  <c:v>-142.506978</c:v>
                </c:pt>
                <c:pt idx="473">
                  <c:v>-142.28574399999999</c:v>
                </c:pt>
                <c:pt idx="474">
                  <c:v>-142.01924500000001</c:v>
                </c:pt>
                <c:pt idx="475">
                  <c:v>-141.78441699999999</c:v>
                </c:pt>
                <c:pt idx="476">
                  <c:v>-141.56574699999999</c:v>
                </c:pt>
                <c:pt idx="477">
                  <c:v>-141.33248699999999</c:v>
                </c:pt>
                <c:pt idx="478">
                  <c:v>-141.09938399999999</c:v>
                </c:pt>
                <c:pt idx="479">
                  <c:v>-140.883995</c:v>
                </c:pt>
                <c:pt idx="480">
                  <c:v>-140.659278</c:v>
                </c:pt>
                <c:pt idx="481">
                  <c:v>-140.08930799999999</c:v>
                </c:pt>
                <c:pt idx="482">
                  <c:v>-139.881417</c:v>
                </c:pt>
                <c:pt idx="483">
                  <c:v>-139.68748099999999</c:v>
                </c:pt>
                <c:pt idx="484">
                  <c:v>-139.50215</c:v>
                </c:pt>
                <c:pt idx="485">
                  <c:v>-139.33882700000001</c:v>
                </c:pt>
                <c:pt idx="486">
                  <c:v>-139.230334</c:v>
                </c:pt>
                <c:pt idx="487">
                  <c:v>-139.18871100000001</c:v>
                </c:pt>
                <c:pt idx="488">
                  <c:v>-139.210689</c:v>
                </c:pt>
                <c:pt idx="489">
                  <c:v>-139.304315</c:v>
                </c:pt>
                <c:pt idx="490">
                  <c:v>-139.47436099999999</c:v>
                </c:pt>
                <c:pt idx="491">
                  <c:v>-139.739273</c:v>
                </c:pt>
                <c:pt idx="492">
                  <c:v>-140.09293600000001</c:v>
                </c:pt>
                <c:pt idx="493">
                  <c:v>-140.51255499999999</c:v>
                </c:pt>
                <c:pt idx="494">
                  <c:v>-141.048213</c:v>
                </c:pt>
                <c:pt idx="495">
                  <c:v>-141.70862500000001</c:v>
                </c:pt>
                <c:pt idx="496">
                  <c:v>-142.37851800000001</c:v>
                </c:pt>
                <c:pt idx="497">
                  <c:v>-144.30251200000001</c:v>
                </c:pt>
                <c:pt idx="498">
                  <c:v>-145.22497000000001</c:v>
                </c:pt>
                <c:pt idx="499">
                  <c:v>-146.172742</c:v>
                </c:pt>
                <c:pt idx="500">
                  <c:v>-147.14447100000001</c:v>
                </c:pt>
                <c:pt idx="501">
                  <c:v>-148.247849</c:v>
                </c:pt>
                <c:pt idx="502">
                  <c:v>-149.42609200000001</c:v>
                </c:pt>
                <c:pt idx="503">
                  <c:v>-150.90741700000001</c:v>
                </c:pt>
                <c:pt idx="504">
                  <c:v>-152.17299800000001</c:v>
                </c:pt>
                <c:pt idx="505">
                  <c:v>-153.59463400000001</c:v>
                </c:pt>
                <c:pt idx="506">
                  <c:v>-155.01409899999999</c:v>
                </c:pt>
                <c:pt idx="507">
                  <c:v>-156.59606700000001</c:v>
                </c:pt>
                <c:pt idx="508">
                  <c:v>-158.249945</c:v>
                </c:pt>
                <c:pt idx="509">
                  <c:v>-160.08187100000001</c:v>
                </c:pt>
                <c:pt idx="510">
                  <c:v>-161.98023599999999</c:v>
                </c:pt>
                <c:pt idx="511">
                  <c:v>-163.83539300000001</c:v>
                </c:pt>
                <c:pt idx="512">
                  <c:v>-165.72465800000001</c:v>
                </c:pt>
                <c:pt idx="513">
                  <c:v>-172.082492</c:v>
                </c:pt>
                <c:pt idx="514">
                  <c:v>-174.20428200000001</c:v>
                </c:pt>
                <c:pt idx="515">
                  <c:v>-176.179069</c:v>
                </c:pt>
                <c:pt idx="516">
                  <c:v>-178.22849299999999</c:v>
                </c:pt>
                <c:pt idx="517">
                  <c:v>179.77862099999999</c:v>
                </c:pt>
                <c:pt idx="518">
                  <c:v>177.879965</c:v>
                </c:pt>
                <c:pt idx="519">
                  <c:v>176.20743999999999</c:v>
                </c:pt>
                <c:pt idx="520">
                  <c:v>174.55628400000001</c:v>
                </c:pt>
                <c:pt idx="521">
                  <c:v>173.06684300000001</c:v>
                </c:pt>
                <c:pt idx="522">
                  <c:v>171.83014900000001</c:v>
                </c:pt>
                <c:pt idx="523">
                  <c:v>170.69597999999999</c:v>
                </c:pt>
                <c:pt idx="524">
                  <c:v>169.55139700000001</c:v>
                </c:pt>
                <c:pt idx="525">
                  <c:v>168.75822500000001</c:v>
                </c:pt>
                <c:pt idx="526">
                  <c:v>168.021816</c:v>
                </c:pt>
                <c:pt idx="527">
                  <c:v>167.61575999999999</c:v>
                </c:pt>
                <c:pt idx="528">
                  <c:v>167.316757</c:v>
                </c:pt>
                <c:pt idx="529">
                  <c:v>166.82645400000001</c:v>
                </c:pt>
                <c:pt idx="530">
                  <c:v>166.763611</c:v>
                </c:pt>
                <c:pt idx="531">
                  <c:v>166.80039199999999</c:v>
                </c:pt>
                <c:pt idx="532">
                  <c:v>166.90302299999999</c:v>
                </c:pt>
                <c:pt idx="533">
                  <c:v>167.077214</c:v>
                </c:pt>
                <c:pt idx="534">
                  <c:v>167.30304599999999</c:v>
                </c:pt>
                <c:pt idx="535">
                  <c:v>167.56639899999999</c:v>
                </c:pt>
                <c:pt idx="536">
                  <c:v>167.85474600000001</c:v>
                </c:pt>
                <c:pt idx="537">
                  <c:v>168.15779000000001</c:v>
                </c:pt>
                <c:pt idx="538">
                  <c:v>168.46582599999999</c:v>
                </c:pt>
                <c:pt idx="539">
                  <c:v>168.754142</c:v>
                </c:pt>
                <c:pt idx="540">
                  <c:v>169.04775100000001</c:v>
                </c:pt>
                <c:pt idx="541">
                  <c:v>169.32474999999999</c:v>
                </c:pt>
                <c:pt idx="542">
                  <c:v>169.56760700000001</c:v>
                </c:pt>
                <c:pt idx="543">
                  <c:v>169.79228000000001</c:v>
                </c:pt>
                <c:pt idx="544">
                  <c:v>170.022886</c:v>
                </c:pt>
                <c:pt idx="545">
                  <c:v>170.411867</c:v>
                </c:pt>
                <c:pt idx="546">
                  <c:v>170.563019</c:v>
                </c:pt>
                <c:pt idx="547">
                  <c:v>170.68930499999999</c:v>
                </c:pt>
                <c:pt idx="548">
                  <c:v>170.79195899999999</c:v>
                </c:pt>
                <c:pt idx="549">
                  <c:v>170.86918</c:v>
                </c:pt>
                <c:pt idx="550">
                  <c:v>170.928673</c:v>
                </c:pt>
                <c:pt idx="551">
                  <c:v>170.97099399999999</c:v>
                </c:pt>
                <c:pt idx="552">
                  <c:v>170.99520100000001</c:v>
                </c:pt>
                <c:pt idx="553">
                  <c:v>171.00434000000001</c:v>
                </c:pt>
                <c:pt idx="554">
                  <c:v>171.00226599999999</c:v>
                </c:pt>
                <c:pt idx="555">
                  <c:v>170.98655500000001</c:v>
                </c:pt>
                <c:pt idx="556">
                  <c:v>170.96047300000001</c:v>
                </c:pt>
                <c:pt idx="557">
                  <c:v>170.92905400000001</c:v>
                </c:pt>
                <c:pt idx="558">
                  <c:v>170.88593399999999</c:v>
                </c:pt>
                <c:pt idx="559">
                  <c:v>170.839496</c:v>
                </c:pt>
                <c:pt idx="560">
                  <c:v>170.78044499999999</c:v>
                </c:pt>
                <c:pt idx="561">
                  <c:v>170.480975</c:v>
                </c:pt>
                <c:pt idx="562">
                  <c:v>170.39103499999999</c:v>
                </c:pt>
                <c:pt idx="563">
                  <c:v>170.31794199999999</c:v>
                </c:pt>
                <c:pt idx="564">
                  <c:v>170.23915500000001</c:v>
                </c:pt>
                <c:pt idx="565">
                  <c:v>170.15561500000001</c:v>
                </c:pt>
                <c:pt idx="566">
                  <c:v>170.07423900000001</c:v>
                </c:pt>
                <c:pt idx="567">
                  <c:v>169.98410799999999</c:v>
                </c:pt>
                <c:pt idx="568">
                  <c:v>169.837481</c:v>
                </c:pt>
                <c:pt idx="569">
                  <c:v>169.75584599999999</c:v>
                </c:pt>
                <c:pt idx="570">
                  <c:v>169.66906499999999</c:v>
                </c:pt>
                <c:pt idx="571">
                  <c:v>169.591205</c:v>
                </c:pt>
                <c:pt idx="572">
                  <c:v>169.50781499999999</c:v>
                </c:pt>
                <c:pt idx="573">
                  <c:v>169.43130300000001</c:v>
                </c:pt>
                <c:pt idx="574">
                  <c:v>169.34751800000001</c:v>
                </c:pt>
                <c:pt idx="575">
                  <c:v>169.26947799999999</c:v>
                </c:pt>
                <c:pt idx="576">
                  <c:v>169.18282099999999</c:v>
                </c:pt>
                <c:pt idx="577">
                  <c:v>168.96675999999999</c:v>
                </c:pt>
                <c:pt idx="578">
                  <c:v>168.88221999999999</c:v>
                </c:pt>
                <c:pt idx="579">
                  <c:v>168.785741</c:v>
                </c:pt>
                <c:pt idx="580">
                  <c:v>168.69198900000001</c:v>
                </c:pt>
                <c:pt idx="581">
                  <c:v>168.58477999999999</c:v>
                </c:pt>
                <c:pt idx="582">
                  <c:v>168.471484</c:v>
                </c:pt>
                <c:pt idx="583">
                  <c:v>168.34256999999999</c:v>
                </c:pt>
                <c:pt idx="584">
                  <c:v>168.224626</c:v>
                </c:pt>
                <c:pt idx="585">
                  <c:v>168.08847299999999</c:v>
                </c:pt>
                <c:pt idx="586">
                  <c:v>167.94024899999999</c:v>
                </c:pt>
                <c:pt idx="587">
                  <c:v>167.78476000000001</c:v>
                </c:pt>
                <c:pt idx="588">
                  <c:v>167.58932300000001</c:v>
                </c:pt>
                <c:pt idx="589">
                  <c:v>167.35816500000001</c:v>
                </c:pt>
                <c:pt idx="590">
                  <c:v>167.104308</c:v>
                </c:pt>
                <c:pt idx="591">
                  <c:v>166.78895600000001</c:v>
                </c:pt>
                <c:pt idx="592">
                  <c:v>166.405666</c:v>
                </c:pt>
                <c:pt idx="593">
                  <c:v>164.72659300000001</c:v>
                </c:pt>
                <c:pt idx="594">
                  <c:v>164.326807</c:v>
                </c:pt>
                <c:pt idx="595">
                  <c:v>163.860769</c:v>
                </c:pt>
                <c:pt idx="596">
                  <c:v>163.35898700000001</c:v>
                </c:pt>
                <c:pt idx="597">
                  <c:v>162.825873</c:v>
                </c:pt>
                <c:pt idx="598">
                  <c:v>162.30149800000001</c:v>
                </c:pt>
                <c:pt idx="599">
                  <c:v>161.72220899999999</c:v>
                </c:pt>
                <c:pt idx="600">
                  <c:v>161.130775</c:v>
                </c:pt>
                <c:pt idx="601">
                  <c:v>160.570908</c:v>
                </c:pt>
                <c:pt idx="602">
                  <c:v>159.90211099999999</c:v>
                </c:pt>
                <c:pt idx="603">
                  <c:v>159.35004799999999</c:v>
                </c:pt>
                <c:pt idx="604">
                  <c:v>158.77678</c:v>
                </c:pt>
                <c:pt idx="605">
                  <c:v>158.259051</c:v>
                </c:pt>
                <c:pt idx="606">
                  <c:v>157.73227900000001</c:v>
                </c:pt>
                <c:pt idx="607">
                  <c:v>157.26591400000001</c:v>
                </c:pt>
                <c:pt idx="608">
                  <c:v>156.79940099999999</c:v>
                </c:pt>
                <c:pt idx="609">
                  <c:v>156.42028199999999</c:v>
                </c:pt>
                <c:pt idx="610">
                  <c:v>155.99215100000001</c:v>
                </c:pt>
                <c:pt idx="611">
                  <c:v>155.10218900000001</c:v>
                </c:pt>
                <c:pt idx="612">
                  <c:v>154.84032400000001</c:v>
                </c:pt>
                <c:pt idx="613">
                  <c:v>154.59233900000001</c:v>
                </c:pt>
                <c:pt idx="614">
                  <c:v>154.390646</c:v>
                </c:pt>
                <c:pt idx="615">
                  <c:v>154.20284000000001</c:v>
                </c:pt>
                <c:pt idx="616">
                  <c:v>154.05230299999999</c:v>
                </c:pt>
                <c:pt idx="617">
                  <c:v>153.91340099999999</c:v>
                </c:pt>
                <c:pt idx="618">
                  <c:v>153.80545000000001</c:v>
                </c:pt>
                <c:pt idx="619">
                  <c:v>153.70966300000001</c:v>
                </c:pt>
                <c:pt idx="620">
                  <c:v>153.639545</c:v>
                </c:pt>
                <c:pt idx="621">
                  <c:v>153.580995</c:v>
                </c:pt>
                <c:pt idx="622">
                  <c:v>153.54313999999999</c:v>
                </c:pt>
                <c:pt idx="623">
                  <c:v>153.521197</c:v>
                </c:pt>
                <c:pt idx="624">
                  <c:v>153.52537899999999</c:v>
                </c:pt>
                <c:pt idx="625">
                  <c:v>153.553044</c:v>
                </c:pt>
                <c:pt idx="626">
                  <c:v>153.60424800000001</c:v>
                </c:pt>
                <c:pt idx="627">
                  <c:v>153.68559200000001</c:v>
                </c:pt>
                <c:pt idx="628">
                  <c:v>153.920321</c:v>
                </c:pt>
                <c:pt idx="629">
                  <c:v>154.26846</c:v>
                </c:pt>
                <c:pt idx="630">
                  <c:v>154.47142299999999</c:v>
                </c:pt>
                <c:pt idx="631">
                  <c:v>154.714403</c:v>
                </c:pt>
                <c:pt idx="632">
                  <c:v>154.979411</c:v>
                </c:pt>
                <c:pt idx="633">
                  <c:v>155.30200300000001</c:v>
                </c:pt>
                <c:pt idx="634">
                  <c:v>155.645149</c:v>
                </c:pt>
                <c:pt idx="635">
                  <c:v>156.04792599999999</c:v>
                </c:pt>
                <c:pt idx="636">
                  <c:v>156.462221</c:v>
                </c:pt>
                <c:pt idx="637">
                  <c:v>156.93492000000001</c:v>
                </c:pt>
                <c:pt idx="638">
                  <c:v>157.466632</c:v>
                </c:pt>
                <c:pt idx="639">
                  <c:v>157.99617000000001</c:v>
                </c:pt>
                <c:pt idx="640">
                  <c:v>158.51684599999999</c:v>
                </c:pt>
                <c:pt idx="641">
                  <c:v>159.08894799999999</c:v>
                </c:pt>
                <c:pt idx="642">
                  <c:v>159.67731599999999</c:v>
                </c:pt>
                <c:pt idx="643">
                  <c:v>160.24393900000001</c:v>
                </c:pt>
                <c:pt idx="644">
                  <c:v>160.854859</c:v>
                </c:pt>
                <c:pt idx="645">
                  <c:v>161.43627000000001</c:v>
                </c:pt>
                <c:pt idx="646">
                  <c:v>162.05588</c:v>
                </c:pt>
                <c:pt idx="647">
                  <c:v>162.638428</c:v>
                </c:pt>
                <c:pt idx="648">
                  <c:v>164.14375200000001</c:v>
                </c:pt>
                <c:pt idx="649">
                  <c:v>164.712006</c:v>
                </c:pt>
                <c:pt idx="650">
                  <c:v>165.30356599999999</c:v>
                </c:pt>
                <c:pt idx="651">
                  <c:v>165.94761500000001</c:v>
                </c:pt>
                <c:pt idx="652">
                  <c:v>166.80137999999999</c:v>
                </c:pt>
                <c:pt idx="653">
                  <c:v>167.341374</c:v>
                </c:pt>
                <c:pt idx="654">
                  <c:v>167.920929</c:v>
                </c:pt>
                <c:pt idx="655">
                  <c:v>168.38807399999999</c:v>
                </c:pt>
                <c:pt idx="656">
                  <c:v>168.86050299999999</c:v>
                </c:pt>
                <c:pt idx="657">
                  <c:v>169.30832899999999</c:v>
                </c:pt>
                <c:pt idx="658">
                  <c:v>169.70615000000001</c:v>
                </c:pt>
                <c:pt idx="659">
                  <c:v>170.10329300000001</c:v>
                </c:pt>
                <c:pt idx="660">
                  <c:v>170.540357</c:v>
                </c:pt>
                <c:pt idx="661">
                  <c:v>170.86583400000001</c:v>
                </c:pt>
                <c:pt idx="662">
                  <c:v>171.186218</c:v>
                </c:pt>
                <c:pt idx="663">
                  <c:v>172.09132399999999</c:v>
                </c:pt>
                <c:pt idx="664">
                  <c:v>172.40983199999999</c:v>
                </c:pt>
                <c:pt idx="665">
                  <c:v>172.65630200000001</c:v>
                </c:pt>
                <c:pt idx="666">
                  <c:v>172.87894600000001</c:v>
                </c:pt>
                <c:pt idx="667">
                  <c:v>173.07790900000001</c:v>
                </c:pt>
                <c:pt idx="668">
                  <c:v>173.25343899999999</c:v>
                </c:pt>
                <c:pt idx="669">
                  <c:v>173.40590700000001</c:v>
                </c:pt>
                <c:pt idx="670">
                  <c:v>173.52789200000001</c:v>
                </c:pt>
                <c:pt idx="671">
                  <c:v>173.635775</c:v>
                </c:pt>
                <c:pt idx="672">
                  <c:v>173.722578</c:v>
                </c:pt>
                <c:pt idx="673">
                  <c:v>173.785055</c:v>
                </c:pt>
                <c:pt idx="674">
                  <c:v>173.832076</c:v>
                </c:pt>
                <c:pt idx="675">
                  <c:v>173.86052799999999</c:v>
                </c:pt>
                <c:pt idx="676">
                  <c:v>173.87087099999999</c:v>
                </c:pt>
                <c:pt idx="677">
                  <c:v>173.866017</c:v>
                </c:pt>
                <c:pt idx="678">
                  <c:v>173.845798</c:v>
                </c:pt>
                <c:pt idx="679">
                  <c:v>173.813277</c:v>
                </c:pt>
                <c:pt idx="680">
                  <c:v>173.67982499999999</c:v>
                </c:pt>
                <c:pt idx="681">
                  <c:v>173.57496900000001</c:v>
                </c:pt>
                <c:pt idx="682">
                  <c:v>173.491533</c:v>
                </c:pt>
                <c:pt idx="683">
                  <c:v>173.395465</c:v>
                </c:pt>
                <c:pt idx="684">
                  <c:v>173.29341299999999</c:v>
                </c:pt>
                <c:pt idx="685">
                  <c:v>173.17301499999999</c:v>
                </c:pt>
                <c:pt idx="686">
                  <c:v>173.04060699999999</c:v>
                </c:pt>
                <c:pt idx="687">
                  <c:v>172.90615500000001</c:v>
                </c:pt>
                <c:pt idx="688">
                  <c:v>172.75587300000001</c:v>
                </c:pt>
                <c:pt idx="689">
                  <c:v>172.60052899999999</c:v>
                </c:pt>
                <c:pt idx="690">
                  <c:v>172.45198600000001</c:v>
                </c:pt>
                <c:pt idx="691">
                  <c:v>172.25426300000001</c:v>
                </c:pt>
                <c:pt idx="692">
                  <c:v>172.131067</c:v>
                </c:pt>
                <c:pt idx="693">
                  <c:v>171.960116</c:v>
                </c:pt>
                <c:pt idx="694">
                  <c:v>171.77463900000001</c:v>
                </c:pt>
                <c:pt idx="695">
                  <c:v>171.257338</c:v>
                </c:pt>
                <c:pt idx="696">
                  <c:v>171.054362</c:v>
                </c:pt>
                <c:pt idx="697">
                  <c:v>170.835814</c:v>
                </c:pt>
                <c:pt idx="698">
                  <c:v>170.618326</c:v>
                </c:pt>
                <c:pt idx="699">
                  <c:v>170.420333</c:v>
                </c:pt>
                <c:pt idx="700">
                  <c:v>170.18458799999999</c:v>
                </c:pt>
                <c:pt idx="701">
                  <c:v>169.99642299999999</c:v>
                </c:pt>
                <c:pt idx="702">
                  <c:v>169.830466</c:v>
                </c:pt>
                <c:pt idx="703">
                  <c:v>169.66359499999999</c:v>
                </c:pt>
                <c:pt idx="704">
                  <c:v>169.50299999999999</c:v>
                </c:pt>
                <c:pt idx="705">
                  <c:v>169.35508100000001</c:v>
                </c:pt>
                <c:pt idx="706">
                  <c:v>169.18533199999999</c:v>
                </c:pt>
                <c:pt idx="707">
                  <c:v>169.01812200000001</c:v>
                </c:pt>
                <c:pt idx="708">
                  <c:v>168.826615</c:v>
                </c:pt>
                <c:pt idx="709">
                  <c:v>168.58443</c:v>
                </c:pt>
                <c:pt idx="710">
                  <c:v>168.335274</c:v>
                </c:pt>
                <c:pt idx="711">
                  <c:v>167.63768999999999</c:v>
                </c:pt>
                <c:pt idx="712">
                  <c:v>167.293082</c:v>
                </c:pt>
                <c:pt idx="713">
                  <c:v>166.94615999999999</c:v>
                </c:pt>
                <c:pt idx="714">
                  <c:v>166.552739</c:v>
                </c:pt>
                <c:pt idx="715">
                  <c:v>166.130955</c:v>
                </c:pt>
                <c:pt idx="716">
                  <c:v>165.667957</c:v>
                </c:pt>
                <c:pt idx="717">
                  <c:v>165.195696</c:v>
                </c:pt>
                <c:pt idx="718">
                  <c:v>164.75204500000001</c:v>
                </c:pt>
                <c:pt idx="719">
                  <c:v>164.28753499999999</c:v>
                </c:pt>
                <c:pt idx="720">
                  <c:v>163.838842</c:v>
                </c:pt>
                <c:pt idx="721">
                  <c:v>163.39420699999999</c:v>
                </c:pt>
                <c:pt idx="722">
                  <c:v>162.94433900000001</c:v>
                </c:pt>
                <c:pt idx="723">
                  <c:v>162.62280999999999</c:v>
                </c:pt>
                <c:pt idx="724">
                  <c:v>162.347015</c:v>
                </c:pt>
                <c:pt idx="725">
                  <c:v>162.14527000000001</c:v>
                </c:pt>
                <c:pt idx="726">
                  <c:v>162.01339899999999</c:v>
                </c:pt>
                <c:pt idx="727">
                  <c:v>161.73419200000001</c:v>
                </c:pt>
                <c:pt idx="728">
                  <c:v>161.74177399999999</c:v>
                </c:pt>
                <c:pt idx="729">
                  <c:v>161.83189899999999</c:v>
                </c:pt>
                <c:pt idx="730">
                  <c:v>162.002397</c:v>
                </c:pt>
                <c:pt idx="731">
                  <c:v>162.23583600000001</c:v>
                </c:pt>
                <c:pt idx="732">
                  <c:v>162.569592</c:v>
                </c:pt>
                <c:pt idx="733">
                  <c:v>162.94999000000001</c:v>
                </c:pt>
                <c:pt idx="734">
                  <c:v>163.31379200000001</c:v>
                </c:pt>
                <c:pt idx="735">
                  <c:v>163.79657800000001</c:v>
                </c:pt>
                <c:pt idx="736">
                  <c:v>164.34545800000001</c:v>
                </c:pt>
                <c:pt idx="737">
                  <c:v>164.892933</c:v>
                </c:pt>
                <c:pt idx="738">
                  <c:v>165.45922999999999</c:v>
                </c:pt>
                <c:pt idx="739">
                  <c:v>165.99145999999999</c:v>
                </c:pt>
                <c:pt idx="740">
                  <c:v>166.657433</c:v>
                </c:pt>
                <c:pt idx="741">
                  <c:v>167.22245799999999</c:v>
                </c:pt>
                <c:pt idx="742">
                  <c:v>167.74763999999999</c:v>
                </c:pt>
                <c:pt idx="743">
                  <c:v>169.510784</c:v>
                </c:pt>
                <c:pt idx="744">
                  <c:v>170.12900999999999</c:v>
                </c:pt>
                <c:pt idx="745">
                  <c:v>170.63872000000001</c:v>
                </c:pt>
                <c:pt idx="746">
                  <c:v>171.10099199999999</c:v>
                </c:pt>
                <c:pt idx="747">
                  <c:v>171.570821</c:v>
                </c:pt>
                <c:pt idx="748">
                  <c:v>171.994057</c:v>
                </c:pt>
                <c:pt idx="749">
                  <c:v>172.42196100000001</c:v>
                </c:pt>
                <c:pt idx="750">
                  <c:v>172.82910899999999</c:v>
                </c:pt>
                <c:pt idx="751">
                  <c:v>173.21620999999999</c:v>
                </c:pt>
                <c:pt idx="752">
                  <c:v>173.58427599999999</c:v>
                </c:pt>
                <c:pt idx="753">
                  <c:v>173.93446599999999</c:v>
                </c:pt>
                <c:pt idx="754">
                  <c:v>174.24889899999999</c:v>
                </c:pt>
                <c:pt idx="755">
                  <c:v>174.56698600000001</c:v>
                </c:pt>
                <c:pt idx="756">
                  <c:v>174.87088700000001</c:v>
                </c:pt>
                <c:pt idx="757">
                  <c:v>175.14414300000001</c:v>
                </c:pt>
                <c:pt idx="758">
                  <c:v>175.42062999999999</c:v>
                </c:pt>
                <c:pt idx="759">
                  <c:v>176.08648700000001</c:v>
                </c:pt>
                <c:pt idx="760">
                  <c:v>176.33122900000001</c:v>
                </c:pt>
                <c:pt idx="761">
                  <c:v>176.55811</c:v>
                </c:pt>
                <c:pt idx="762">
                  <c:v>176.78650300000001</c:v>
                </c:pt>
                <c:pt idx="763">
                  <c:v>177.00299100000001</c:v>
                </c:pt>
                <c:pt idx="764">
                  <c:v>177.207832</c:v>
                </c:pt>
                <c:pt idx="765">
                  <c:v>177.401342</c:v>
                </c:pt>
                <c:pt idx="766">
                  <c:v>177.58386899999999</c:v>
                </c:pt>
                <c:pt idx="767">
                  <c:v>177.77505099999999</c:v>
                </c:pt>
                <c:pt idx="768">
                  <c:v>177.92713800000001</c:v>
                </c:pt>
                <c:pt idx="769">
                  <c:v>178.07821999999999</c:v>
                </c:pt>
                <c:pt idx="770">
                  <c:v>178.21926500000001</c:v>
                </c:pt>
                <c:pt idx="771">
                  <c:v>178.34317200000001</c:v>
                </c:pt>
                <c:pt idx="772">
                  <c:v>178.46455700000001</c:v>
                </c:pt>
                <c:pt idx="773">
                  <c:v>178.57512600000001</c:v>
                </c:pt>
                <c:pt idx="774">
                  <c:v>178.668509</c:v>
                </c:pt>
                <c:pt idx="775">
                  <c:v>178.86153899999999</c:v>
                </c:pt>
                <c:pt idx="776">
                  <c:v>178.91223199999999</c:v>
                </c:pt>
                <c:pt idx="777">
                  <c:v>178.95254499999999</c:v>
                </c:pt>
                <c:pt idx="778">
                  <c:v>178.97517500000001</c:v>
                </c:pt>
                <c:pt idx="779">
                  <c:v>178.97808900000001</c:v>
                </c:pt>
                <c:pt idx="780">
                  <c:v>178.962459</c:v>
                </c:pt>
                <c:pt idx="781">
                  <c:v>178.927975</c:v>
                </c:pt>
                <c:pt idx="782">
                  <c:v>178.87518700000001</c:v>
                </c:pt>
                <c:pt idx="783">
                  <c:v>178.80822900000001</c:v>
                </c:pt>
                <c:pt idx="784">
                  <c:v>178.70267699999999</c:v>
                </c:pt>
                <c:pt idx="785">
                  <c:v>178.58358799999999</c:v>
                </c:pt>
                <c:pt idx="786">
                  <c:v>178.44808399999999</c:v>
                </c:pt>
                <c:pt idx="787">
                  <c:v>178.27937499999999</c:v>
                </c:pt>
                <c:pt idx="788">
                  <c:v>178.090937</c:v>
                </c:pt>
                <c:pt idx="789">
                  <c:v>177.882183</c:v>
                </c:pt>
                <c:pt idx="790">
                  <c:v>177.69495699999999</c:v>
                </c:pt>
                <c:pt idx="791">
                  <c:v>177.21090599999999</c:v>
                </c:pt>
                <c:pt idx="792">
                  <c:v>177.028133</c:v>
                </c:pt>
                <c:pt idx="793">
                  <c:v>176.85941500000001</c:v>
                </c:pt>
                <c:pt idx="794">
                  <c:v>176.713325</c:v>
                </c:pt>
                <c:pt idx="795">
                  <c:v>176.56705700000001</c:v>
                </c:pt>
                <c:pt idx="796">
                  <c:v>176.43364500000001</c:v>
                </c:pt>
                <c:pt idx="797">
                  <c:v>176.278482</c:v>
                </c:pt>
                <c:pt idx="798">
                  <c:v>176.131731</c:v>
                </c:pt>
                <c:pt idx="799">
                  <c:v>175.95641900000001</c:v>
                </c:pt>
                <c:pt idx="800">
                  <c:v>175.768011</c:v>
                </c:pt>
                <c:pt idx="801">
                  <c:v>175.51270299999999</c:v>
                </c:pt>
                <c:pt idx="802">
                  <c:v>175.23532800000001</c:v>
                </c:pt>
                <c:pt idx="803">
                  <c:v>174.894137</c:v>
                </c:pt>
                <c:pt idx="804">
                  <c:v>174.475055</c:v>
                </c:pt>
                <c:pt idx="805">
                  <c:v>174.024519</c:v>
                </c:pt>
                <c:pt idx="806">
                  <c:v>172.308674</c:v>
                </c:pt>
                <c:pt idx="807">
                  <c:v>171.69038900000001</c:v>
                </c:pt>
                <c:pt idx="808">
                  <c:v>170.98528099999999</c:v>
                </c:pt>
                <c:pt idx="809">
                  <c:v>170.218492</c:v>
                </c:pt>
                <c:pt idx="810">
                  <c:v>169.42919900000001</c:v>
                </c:pt>
                <c:pt idx="811">
                  <c:v>168.634094</c:v>
                </c:pt>
                <c:pt idx="812">
                  <c:v>167.90443400000001</c:v>
                </c:pt>
                <c:pt idx="813">
                  <c:v>167.163726</c:v>
                </c:pt>
                <c:pt idx="814">
                  <c:v>166.49631600000001</c:v>
                </c:pt>
                <c:pt idx="815">
                  <c:v>165.85867999999999</c:v>
                </c:pt>
                <c:pt idx="816">
                  <c:v>165.30728199999999</c:v>
                </c:pt>
                <c:pt idx="817">
                  <c:v>164.91059899999999</c:v>
                </c:pt>
                <c:pt idx="818">
                  <c:v>164.53398000000001</c:v>
                </c:pt>
                <c:pt idx="819">
                  <c:v>164.25274300000001</c:v>
                </c:pt>
                <c:pt idx="820">
                  <c:v>164.10622100000001</c:v>
                </c:pt>
                <c:pt idx="821">
                  <c:v>164.05225100000001</c:v>
                </c:pt>
                <c:pt idx="822">
                  <c:v>164.11091200000001</c:v>
                </c:pt>
                <c:pt idx="823">
                  <c:v>164.251608</c:v>
                </c:pt>
                <c:pt idx="824">
                  <c:v>164.46691799999999</c:v>
                </c:pt>
                <c:pt idx="825">
                  <c:v>164.75494699999999</c:v>
                </c:pt>
                <c:pt idx="826">
                  <c:v>165.14669799999999</c:v>
                </c:pt>
                <c:pt idx="827">
                  <c:v>165.555241</c:v>
                </c:pt>
                <c:pt idx="828">
                  <c:v>166.036777</c:v>
                </c:pt>
                <c:pt idx="829">
                  <c:v>166.53026600000001</c:v>
                </c:pt>
                <c:pt idx="830">
                  <c:v>167.083292</c:v>
                </c:pt>
                <c:pt idx="831">
                  <c:v>167.65865500000001</c:v>
                </c:pt>
                <c:pt idx="832">
                  <c:v>168.216273</c:v>
                </c:pt>
                <c:pt idx="833">
                  <c:v>168.88076899999999</c:v>
                </c:pt>
                <c:pt idx="834">
                  <c:v>169.437558</c:v>
                </c:pt>
                <c:pt idx="835">
                  <c:v>169.993165</c:v>
                </c:pt>
                <c:pt idx="836">
                  <c:v>170.904977</c:v>
                </c:pt>
                <c:pt idx="837">
                  <c:v>172.24929800000001</c:v>
                </c:pt>
                <c:pt idx="838">
                  <c:v>172.80642599999999</c:v>
                </c:pt>
                <c:pt idx="839">
                  <c:v>173.32065800000001</c:v>
                </c:pt>
                <c:pt idx="840">
                  <c:v>173.85239999999999</c:v>
                </c:pt>
                <c:pt idx="841">
                  <c:v>174.34079500000001</c:v>
                </c:pt>
                <c:pt idx="842">
                  <c:v>174.844055</c:v>
                </c:pt>
                <c:pt idx="843">
                  <c:v>175.30532600000001</c:v>
                </c:pt>
                <c:pt idx="844">
                  <c:v>175.780021</c:v>
                </c:pt>
                <c:pt idx="845">
                  <c:v>176.214823</c:v>
                </c:pt>
                <c:pt idx="846">
                  <c:v>176.68738999999999</c:v>
                </c:pt>
                <c:pt idx="847">
                  <c:v>177.09686400000001</c:v>
                </c:pt>
                <c:pt idx="848">
                  <c:v>177.51728299999999</c:v>
                </c:pt>
                <c:pt idx="849">
                  <c:v>177.90156200000001</c:v>
                </c:pt>
                <c:pt idx="850">
                  <c:v>178.29548700000001</c:v>
                </c:pt>
                <c:pt idx="851">
                  <c:v>178.67652100000001</c:v>
                </c:pt>
                <c:pt idx="852">
                  <c:v>179.02458100000001</c:v>
                </c:pt>
                <c:pt idx="853">
                  <c:v>179.380978</c:v>
                </c:pt>
                <c:pt idx="854">
                  <c:v>-179.82273000000001</c:v>
                </c:pt>
                <c:pt idx="855">
                  <c:v>-179.524877</c:v>
                </c:pt>
                <c:pt idx="856">
                  <c:v>-179.18577199999999</c:v>
                </c:pt>
                <c:pt idx="857">
                  <c:v>-178.89263399999999</c:v>
                </c:pt>
                <c:pt idx="858">
                  <c:v>-178.642067</c:v>
                </c:pt>
                <c:pt idx="859">
                  <c:v>-178.369744</c:v>
                </c:pt>
                <c:pt idx="860">
                  <c:v>-178.093346</c:v>
                </c:pt>
                <c:pt idx="861">
                  <c:v>-177.856493</c:v>
                </c:pt>
                <c:pt idx="862">
                  <c:v>-177.60325499999999</c:v>
                </c:pt>
                <c:pt idx="863">
                  <c:v>-177.37595300000001</c:v>
                </c:pt>
                <c:pt idx="864">
                  <c:v>-177.17396500000001</c:v>
                </c:pt>
                <c:pt idx="865">
                  <c:v>-176.975281</c:v>
                </c:pt>
                <c:pt idx="866">
                  <c:v>-176.80331100000001</c:v>
                </c:pt>
                <c:pt idx="867">
                  <c:v>-176.639612</c:v>
                </c:pt>
                <c:pt idx="868">
                  <c:v>-176.50268299999999</c:v>
                </c:pt>
                <c:pt idx="869">
                  <c:v>-176.203755</c:v>
                </c:pt>
                <c:pt idx="870">
                  <c:v>-176.11668599999999</c:v>
                </c:pt>
                <c:pt idx="871">
                  <c:v>-176.06321199999999</c:v>
                </c:pt>
                <c:pt idx="872">
                  <c:v>-176.03274400000001</c:v>
                </c:pt>
                <c:pt idx="873">
                  <c:v>-176.023909</c:v>
                </c:pt>
                <c:pt idx="874">
                  <c:v>-176.056141</c:v>
                </c:pt>
                <c:pt idx="875">
                  <c:v>-176.11191099999999</c:v>
                </c:pt>
                <c:pt idx="876">
                  <c:v>-176.19725099999999</c:v>
                </c:pt>
                <c:pt idx="877">
                  <c:v>-176.30310900000001</c:v>
                </c:pt>
                <c:pt idx="878">
                  <c:v>-176.444885</c:v>
                </c:pt>
                <c:pt idx="879">
                  <c:v>-176.60684499999999</c:v>
                </c:pt>
                <c:pt idx="880">
                  <c:v>-176.79556500000001</c:v>
                </c:pt>
                <c:pt idx="881">
                  <c:v>-177.01326800000001</c:v>
                </c:pt>
                <c:pt idx="882">
                  <c:v>-177.23362800000001</c:v>
                </c:pt>
                <c:pt idx="883">
                  <c:v>-177.48024000000001</c:v>
                </c:pt>
                <c:pt idx="884">
                  <c:v>-177.71858499999999</c:v>
                </c:pt>
                <c:pt idx="885">
                  <c:v>-178.50153499999999</c:v>
                </c:pt>
                <c:pt idx="886">
                  <c:v>-178.77485799999999</c:v>
                </c:pt>
                <c:pt idx="887">
                  <c:v>-179.045287</c:v>
                </c:pt>
                <c:pt idx="888">
                  <c:v>-179.374042</c:v>
                </c:pt>
                <c:pt idx="889">
                  <c:v>-179.681782</c:v>
                </c:pt>
                <c:pt idx="890">
                  <c:v>-179.988158</c:v>
                </c:pt>
                <c:pt idx="891">
                  <c:v>179.64259300000001</c:v>
                </c:pt>
                <c:pt idx="892">
                  <c:v>179.26935900000001</c:v>
                </c:pt>
                <c:pt idx="893">
                  <c:v>178.83827700000001</c:v>
                </c:pt>
                <c:pt idx="894">
                  <c:v>178.36963</c:v>
                </c:pt>
                <c:pt idx="895">
                  <c:v>177.87024299999999</c:v>
                </c:pt>
                <c:pt idx="896">
                  <c:v>177.29596799999999</c:v>
                </c:pt>
                <c:pt idx="897">
                  <c:v>176.719481</c:v>
                </c:pt>
                <c:pt idx="898">
                  <c:v>176.08167900000001</c:v>
                </c:pt>
                <c:pt idx="899">
                  <c:v>175.24234100000001</c:v>
                </c:pt>
                <c:pt idx="900">
                  <c:v>171.789312</c:v>
                </c:pt>
                <c:pt idx="901">
                  <c:v>170.78343899999999</c:v>
                </c:pt>
                <c:pt idx="902">
                  <c:v>169.90307999999999</c:v>
                </c:pt>
                <c:pt idx="903">
                  <c:v>168.99566999999999</c:v>
                </c:pt>
                <c:pt idx="904">
                  <c:v>168.16844499999999</c:v>
                </c:pt>
                <c:pt idx="905">
                  <c:v>167.357574</c:v>
                </c:pt>
                <c:pt idx="906">
                  <c:v>166.67723000000001</c:v>
                </c:pt>
                <c:pt idx="907">
                  <c:v>166.05113399999999</c:v>
                </c:pt>
                <c:pt idx="908">
                  <c:v>165.57106200000001</c:v>
                </c:pt>
                <c:pt idx="909">
                  <c:v>165.17662999999999</c:v>
                </c:pt>
                <c:pt idx="910">
                  <c:v>164.92514399999999</c:v>
                </c:pt>
                <c:pt idx="911">
                  <c:v>164.77796799999999</c:v>
                </c:pt>
                <c:pt idx="912">
                  <c:v>164.752971</c:v>
                </c:pt>
                <c:pt idx="913">
                  <c:v>164.84113199999999</c:v>
                </c:pt>
                <c:pt idx="914">
                  <c:v>165.05767800000001</c:v>
                </c:pt>
                <c:pt idx="915">
                  <c:v>165.37532200000001</c:v>
                </c:pt>
                <c:pt idx="916">
                  <c:v>166.24569700000001</c:v>
                </c:pt>
                <c:pt idx="917">
                  <c:v>166.697137</c:v>
                </c:pt>
                <c:pt idx="918">
                  <c:v>167.24282299999999</c:v>
                </c:pt>
                <c:pt idx="919">
                  <c:v>167.81440599999999</c:v>
                </c:pt>
                <c:pt idx="920">
                  <c:v>168.45553200000001</c:v>
                </c:pt>
                <c:pt idx="921">
                  <c:v>169.13176899999999</c:v>
                </c:pt>
                <c:pt idx="922">
                  <c:v>169.794241</c:v>
                </c:pt>
                <c:pt idx="923">
                  <c:v>170.510482</c:v>
                </c:pt>
                <c:pt idx="924">
                  <c:v>171.193949</c:v>
                </c:pt>
                <c:pt idx="925">
                  <c:v>171.917598</c:v>
                </c:pt>
                <c:pt idx="926">
                  <c:v>172.596318</c:v>
                </c:pt>
                <c:pt idx="927">
                  <c:v>173.30526499999999</c:v>
                </c:pt>
                <c:pt idx="928">
                  <c:v>174.07752300000001</c:v>
                </c:pt>
                <c:pt idx="929">
                  <c:v>174.719053</c:v>
                </c:pt>
                <c:pt idx="930">
                  <c:v>175.38068999999999</c:v>
                </c:pt>
                <c:pt idx="931">
                  <c:v>175.98743099999999</c:v>
                </c:pt>
                <c:pt idx="932">
                  <c:v>177.457403</c:v>
                </c:pt>
                <c:pt idx="933">
                  <c:v>178.013982</c:v>
                </c:pt>
                <c:pt idx="934">
                  <c:v>178.58348000000001</c:v>
                </c:pt>
                <c:pt idx="935">
                  <c:v>179.13439399999999</c:v>
                </c:pt>
                <c:pt idx="936">
                  <c:v>179.63877099999999</c:v>
                </c:pt>
                <c:pt idx="937">
                  <c:v>-179.84346099999999</c:v>
                </c:pt>
                <c:pt idx="938">
                  <c:v>-179.36862199999999</c:v>
                </c:pt>
                <c:pt idx="939">
                  <c:v>-178.88038</c:v>
                </c:pt>
                <c:pt idx="940">
                  <c:v>-178.40574699999999</c:v>
                </c:pt>
                <c:pt idx="941">
                  <c:v>-177.99883399999999</c:v>
                </c:pt>
                <c:pt idx="942">
                  <c:v>-177.50337300000001</c:v>
                </c:pt>
                <c:pt idx="943">
                  <c:v>-177.09183400000001</c:v>
                </c:pt>
                <c:pt idx="944">
                  <c:v>-176.66458</c:v>
                </c:pt>
                <c:pt idx="945">
                  <c:v>-176.24462</c:v>
                </c:pt>
                <c:pt idx="946">
                  <c:v>-175.83083600000001</c:v>
                </c:pt>
                <c:pt idx="947">
                  <c:v>-175.44475700000001</c:v>
                </c:pt>
                <c:pt idx="948">
                  <c:v>-174.49360899999999</c:v>
                </c:pt>
                <c:pt idx="949">
                  <c:v>-174.13307900000001</c:v>
                </c:pt>
                <c:pt idx="950">
                  <c:v>-173.77802700000001</c:v>
                </c:pt>
                <c:pt idx="951">
                  <c:v>-173.40854400000001</c:v>
                </c:pt>
                <c:pt idx="952">
                  <c:v>-173.06651199999999</c:v>
                </c:pt>
                <c:pt idx="953">
                  <c:v>-172.71328700000001</c:v>
                </c:pt>
                <c:pt idx="954">
                  <c:v>-172.38979499999999</c:v>
                </c:pt>
                <c:pt idx="955">
                  <c:v>-172.059909</c:v>
                </c:pt>
                <c:pt idx="956">
                  <c:v>-171.728151</c:v>
                </c:pt>
                <c:pt idx="957">
                  <c:v>-171.43215599999999</c:v>
                </c:pt>
                <c:pt idx="958">
                  <c:v>-171.17200600000001</c:v>
                </c:pt>
                <c:pt idx="959">
                  <c:v>-170.92005599999999</c:v>
                </c:pt>
                <c:pt idx="960">
                  <c:v>-170.70644799999999</c:v>
                </c:pt>
                <c:pt idx="961">
                  <c:v>-170.50848999999999</c:v>
                </c:pt>
                <c:pt idx="962">
                  <c:v>-170.34115800000001</c:v>
                </c:pt>
                <c:pt idx="963">
                  <c:v>-170.214023</c:v>
                </c:pt>
                <c:pt idx="964">
                  <c:v>-169.99555899999999</c:v>
                </c:pt>
                <c:pt idx="965">
                  <c:v>-169.939638</c:v>
                </c:pt>
                <c:pt idx="966">
                  <c:v>-169.92208199999999</c:v>
                </c:pt>
                <c:pt idx="967">
                  <c:v>-169.94153399999999</c:v>
                </c:pt>
                <c:pt idx="968">
                  <c:v>-170.001124</c:v>
                </c:pt>
                <c:pt idx="969">
                  <c:v>-170.10437999999999</c:v>
                </c:pt>
                <c:pt idx="970">
                  <c:v>-170.23780099999999</c:v>
                </c:pt>
                <c:pt idx="971">
                  <c:v>-170.39696699999999</c:v>
                </c:pt>
                <c:pt idx="972">
                  <c:v>-170.616637</c:v>
                </c:pt>
                <c:pt idx="973">
                  <c:v>-170.86058199999999</c:v>
                </c:pt>
                <c:pt idx="974">
                  <c:v>-171.12536499999999</c:v>
                </c:pt>
                <c:pt idx="975">
                  <c:v>-171.447777</c:v>
                </c:pt>
                <c:pt idx="976">
                  <c:v>-171.81223399999999</c:v>
                </c:pt>
                <c:pt idx="977">
                  <c:v>-172.195345</c:v>
                </c:pt>
                <c:pt idx="978">
                  <c:v>-172.65041500000001</c:v>
                </c:pt>
                <c:pt idx="979">
                  <c:v>-173.13373100000001</c:v>
                </c:pt>
                <c:pt idx="980">
                  <c:v>-174.62150099999999</c:v>
                </c:pt>
                <c:pt idx="981">
                  <c:v>-175.72805199999999</c:v>
                </c:pt>
                <c:pt idx="982">
                  <c:v>-176.40675400000001</c:v>
                </c:pt>
                <c:pt idx="983">
                  <c:v>-177.19917000000001</c:v>
                </c:pt>
                <c:pt idx="984">
                  <c:v>-178.11967899999999</c:v>
                </c:pt>
                <c:pt idx="985">
                  <c:v>-179.11973599999999</c:v>
                </c:pt>
                <c:pt idx="986">
                  <c:v>179.85334399999999</c:v>
                </c:pt>
                <c:pt idx="987">
                  <c:v>178.68905699999999</c:v>
                </c:pt>
                <c:pt idx="988">
                  <c:v>177.53884300000001</c:v>
                </c:pt>
                <c:pt idx="989">
                  <c:v>176.26649499999999</c:v>
                </c:pt>
                <c:pt idx="990">
                  <c:v>174.96165400000001</c:v>
                </c:pt>
                <c:pt idx="991">
                  <c:v>173.64498</c:v>
                </c:pt>
                <c:pt idx="992">
                  <c:v>172.339932</c:v>
                </c:pt>
                <c:pt idx="993">
                  <c:v>171.07257799999999</c:v>
                </c:pt>
                <c:pt idx="994">
                  <c:v>169.929202</c:v>
                </c:pt>
                <c:pt idx="995">
                  <c:v>168.799746</c:v>
                </c:pt>
                <c:pt idx="996">
                  <c:v>166.630145</c:v>
                </c:pt>
                <c:pt idx="997">
                  <c:v>165.76501500000001</c:v>
                </c:pt>
                <c:pt idx="998">
                  <c:v>164.99627599999999</c:v>
                </c:pt>
                <c:pt idx="999">
                  <c:v>164.437634</c:v>
                </c:pt>
                <c:pt idx="1000">
                  <c:v>164.04383799999999</c:v>
                </c:pt>
                <c:pt idx="1001">
                  <c:v>163.79388599999999</c:v>
                </c:pt>
                <c:pt idx="1002">
                  <c:v>163.722746</c:v>
                </c:pt>
                <c:pt idx="1003">
                  <c:v>163.79894899999999</c:v>
                </c:pt>
                <c:pt idx="1004">
                  <c:v>164.01683700000001</c:v>
                </c:pt>
                <c:pt idx="1005">
                  <c:v>164.34834499999999</c:v>
                </c:pt>
                <c:pt idx="1006">
                  <c:v>164.80698000000001</c:v>
                </c:pt>
                <c:pt idx="1007">
                  <c:v>165.334543</c:v>
                </c:pt>
                <c:pt idx="1008">
                  <c:v>165.96901500000001</c:v>
                </c:pt>
                <c:pt idx="1009">
                  <c:v>166.63161400000001</c:v>
                </c:pt>
                <c:pt idx="1010">
                  <c:v>167.72360499999999</c:v>
                </c:pt>
                <c:pt idx="1011">
                  <c:v>168.49092099999999</c:v>
                </c:pt>
                <c:pt idx="1012">
                  <c:v>170.75405900000001</c:v>
                </c:pt>
                <c:pt idx="1013">
                  <c:v>171.52973</c:v>
                </c:pt>
                <c:pt idx="1014">
                  <c:v>172.261561</c:v>
                </c:pt>
                <c:pt idx="1015">
                  <c:v>173.036001</c:v>
                </c:pt>
                <c:pt idx="1016">
                  <c:v>173.76426799999999</c:v>
                </c:pt>
                <c:pt idx="1017">
                  <c:v>174.484679</c:v>
                </c:pt>
                <c:pt idx="1018">
                  <c:v>175.27452600000001</c:v>
                </c:pt>
                <c:pt idx="1019">
                  <c:v>176.00808000000001</c:v>
                </c:pt>
                <c:pt idx="1020">
                  <c:v>176.724739</c:v>
                </c:pt>
                <c:pt idx="1021">
                  <c:v>177.386065</c:v>
                </c:pt>
                <c:pt idx="1022">
                  <c:v>178.06680299999999</c:v>
                </c:pt>
                <c:pt idx="1023">
                  <c:v>179.01180400000001</c:v>
                </c:pt>
                <c:pt idx="1024">
                  <c:v>179.68339900000001</c:v>
                </c:pt>
                <c:pt idx="1025">
                  <c:v>-179.73110199999999</c:v>
                </c:pt>
                <c:pt idx="1026">
                  <c:v>-179.12911700000001</c:v>
                </c:pt>
                <c:pt idx="1027">
                  <c:v>-178.575627</c:v>
                </c:pt>
                <c:pt idx="1028">
                  <c:v>-177.221574</c:v>
                </c:pt>
                <c:pt idx="1029">
                  <c:v>-176.71553700000001</c:v>
                </c:pt>
                <c:pt idx="1030">
                  <c:v>-176.22193300000001</c:v>
                </c:pt>
                <c:pt idx="1031">
                  <c:v>-175.71165199999999</c:v>
                </c:pt>
                <c:pt idx="1032">
                  <c:v>-175.211838</c:v>
                </c:pt>
                <c:pt idx="1033">
                  <c:v>-174.72190900000001</c:v>
                </c:pt>
                <c:pt idx="1034">
                  <c:v>-174.26676499999999</c:v>
                </c:pt>
                <c:pt idx="1035">
                  <c:v>-173.793498</c:v>
                </c:pt>
                <c:pt idx="1036">
                  <c:v>-173.352824</c:v>
                </c:pt>
                <c:pt idx="1037">
                  <c:v>-172.89376999999999</c:v>
                </c:pt>
                <c:pt idx="1038">
                  <c:v>-172.41732300000001</c:v>
                </c:pt>
                <c:pt idx="1039">
                  <c:v>-171.97270900000001</c:v>
                </c:pt>
                <c:pt idx="1040">
                  <c:v>-171.55907500000001</c:v>
                </c:pt>
                <c:pt idx="1041">
                  <c:v>-171.129189</c:v>
                </c:pt>
                <c:pt idx="1042">
                  <c:v>-170.73053400000001</c:v>
                </c:pt>
                <c:pt idx="1043">
                  <c:v>-170.31761399999999</c:v>
                </c:pt>
                <c:pt idx="1044">
                  <c:v>-169.187771</c:v>
                </c:pt>
                <c:pt idx="1045">
                  <c:v>-168.812263</c:v>
                </c:pt>
                <c:pt idx="1046">
                  <c:v>-168.46885900000001</c:v>
                </c:pt>
                <c:pt idx="1047">
                  <c:v>-168.11995400000001</c:v>
                </c:pt>
                <c:pt idx="1048">
                  <c:v>-167.78814600000001</c:v>
                </c:pt>
                <c:pt idx="1049">
                  <c:v>-167.49257600000001</c:v>
                </c:pt>
                <c:pt idx="1050">
                  <c:v>-167.201224</c:v>
                </c:pt>
                <c:pt idx="1051">
                  <c:v>-166.91927200000001</c:v>
                </c:pt>
                <c:pt idx="1052">
                  <c:v>-166.691856</c:v>
                </c:pt>
                <c:pt idx="1053">
                  <c:v>-166.48299600000001</c:v>
                </c:pt>
                <c:pt idx="1054">
                  <c:v>-166.320697</c:v>
                </c:pt>
                <c:pt idx="1055">
                  <c:v>-166.195426</c:v>
                </c:pt>
                <c:pt idx="1056">
                  <c:v>-166.12924599999999</c:v>
                </c:pt>
                <c:pt idx="1057">
                  <c:v>-166.12367800000001</c:v>
                </c:pt>
                <c:pt idx="1058">
                  <c:v>-166.19485</c:v>
                </c:pt>
                <c:pt idx="1059">
                  <c:v>-166.58486199999999</c:v>
                </c:pt>
                <c:pt idx="1060">
                  <c:v>-166.81868800000001</c:v>
                </c:pt>
                <c:pt idx="1061">
                  <c:v>-167.17680100000001</c:v>
                </c:pt>
                <c:pt idx="1062">
                  <c:v>-167.55639099999999</c:v>
                </c:pt>
                <c:pt idx="1063">
                  <c:v>-168.048498</c:v>
                </c:pt>
                <c:pt idx="1064">
                  <c:v>-169.091216</c:v>
                </c:pt>
                <c:pt idx="1065">
                  <c:v>-169.72450599999999</c:v>
                </c:pt>
                <c:pt idx="1066">
                  <c:v>-170.444356</c:v>
                </c:pt>
                <c:pt idx="1067">
                  <c:v>-171.30436800000001</c:v>
                </c:pt>
                <c:pt idx="1068">
                  <c:v>-172.25938300000001</c:v>
                </c:pt>
                <c:pt idx="1069">
                  <c:v>-173.40261699999999</c:v>
                </c:pt>
                <c:pt idx="1070">
                  <c:v>-174.57913199999999</c:v>
                </c:pt>
                <c:pt idx="1071">
                  <c:v>-175.77538000000001</c:v>
                </c:pt>
                <c:pt idx="1072">
                  <c:v>-177.14516699999999</c:v>
                </c:pt>
                <c:pt idx="1073">
                  <c:v>-178.555544</c:v>
                </c:pt>
                <c:pt idx="1074">
                  <c:v>179.84962100000001</c:v>
                </c:pt>
                <c:pt idx="1075">
                  <c:v>175.538826</c:v>
                </c:pt>
                <c:pt idx="1076">
                  <c:v>173.62533099999999</c:v>
                </c:pt>
                <c:pt idx="1077">
                  <c:v>171.62724299999999</c:v>
                </c:pt>
                <c:pt idx="1078">
                  <c:v>169.55502200000001</c:v>
                </c:pt>
                <c:pt idx="1079">
                  <c:v>167.37796599999999</c:v>
                </c:pt>
                <c:pt idx="1080">
                  <c:v>165.29306099999999</c:v>
                </c:pt>
                <c:pt idx="1081">
                  <c:v>163.05114399999999</c:v>
                </c:pt>
                <c:pt idx="1082">
                  <c:v>160.90221600000001</c:v>
                </c:pt>
                <c:pt idx="1083">
                  <c:v>158.64281299999999</c:v>
                </c:pt>
                <c:pt idx="1084">
                  <c:v>156.52478600000001</c:v>
                </c:pt>
                <c:pt idx="1085">
                  <c:v>154.355999</c:v>
                </c:pt>
                <c:pt idx="1086">
                  <c:v>152.29765800000001</c:v>
                </c:pt>
                <c:pt idx="1087">
                  <c:v>150.44505000000001</c:v>
                </c:pt>
                <c:pt idx="1088">
                  <c:v>148.62907999999999</c:v>
                </c:pt>
                <c:pt idx="1089">
                  <c:v>146.98505800000001</c:v>
                </c:pt>
                <c:pt idx="1090">
                  <c:v>145.612673</c:v>
                </c:pt>
                <c:pt idx="1091">
                  <c:v>142.25776400000001</c:v>
                </c:pt>
                <c:pt idx="1092">
                  <c:v>141.185395</c:v>
                </c:pt>
                <c:pt idx="1093">
                  <c:v>140.42466400000001</c:v>
                </c:pt>
                <c:pt idx="1094">
                  <c:v>139.76612800000001</c:v>
                </c:pt>
                <c:pt idx="1095">
                  <c:v>139.25950499999999</c:v>
                </c:pt>
                <c:pt idx="1096">
                  <c:v>138.949961</c:v>
                </c:pt>
                <c:pt idx="1097">
                  <c:v>138.79958300000001</c:v>
                </c:pt>
                <c:pt idx="1098">
                  <c:v>138.73880299999999</c:v>
                </c:pt>
                <c:pt idx="1099">
                  <c:v>138.79082</c:v>
                </c:pt>
                <c:pt idx="1100">
                  <c:v>138.94084000000001</c:v>
                </c:pt>
                <c:pt idx="1101">
                  <c:v>139.17160999999999</c:v>
                </c:pt>
                <c:pt idx="1102">
                  <c:v>139.453969</c:v>
                </c:pt>
                <c:pt idx="1103">
                  <c:v>139.79452900000001</c:v>
                </c:pt>
                <c:pt idx="1104">
                  <c:v>140.15595999999999</c:v>
                </c:pt>
                <c:pt idx="1105">
                  <c:v>140.544892</c:v>
                </c:pt>
                <c:pt idx="1106">
                  <c:v>140.99814000000001</c:v>
                </c:pt>
                <c:pt idx="1107">
                  <c:v>142.01200399999999</c:v>
                </c:pt>
                <c:pt idx="1108">
                  <c:v>142.43470600000001</c:v>
                </c:pt>
                <c:pt idx="1109">
                  <c:v>142.878669</c:v>
                </c:pt>
                <c:pt idx="1110">
                  <c:v>143.28822400000001</c:v>
                </c:pt>
                <c:pt idx="1111">
                  <c:v>143.71087800000001</c:v>
                </c:pt>
                <c:pt idx="1112">
                  <c:v>144.097947</c:v>
                </c:pt>
                <c:pt idx="1113">
                  <c:v>144.49199200000001</c:v>
                </c:pt>
                <c:pt idx="1114">
                  <c:v>144.84875600000001</c:v>
                </c:pt>
                <c:pt idx="1115">
                  <c:v>145.20830799999999</c:v>
                </c:pt>
                <c:pt idx="1116">
                  <c:v>145.53108399999999</c:v>
                </c:pt>
                <c:pt idx="1117">
                  <c:v>145.83648299999999</c:v>
                </c:pt>
                <c:pt idx="1118">
                  <c:v>146.141334</c:v>
                </c:pt>
                <c:pt idx="1119">
                  <c:v>146.428585</c:v>
                </c:pt>
                <c:pt idx="1120">
                  <c:v>146.683751</c:v>
                </c:pt>
                <c:pt idx="1121">
                  <c:v>147.20676599999999</c:v>
                </c:pt>
                <c:pt idx="1122">
                  <c:v>147.77318099999999</c:v>
                </c:pt>
                <c:pt idx="1123">
                  <c:v>147.97950700000001</c:v>
                </c:pt>
                <c:pt idx="1124">
                  <c:v>148.17720700000001</c:v>
                </c:pt>
                <c:pt idx="1125">
                  <c:v>148.34450100000001</c:v>
                </c:pt>
                <c:pt idx="1126">
                  <c:v>148.50020599999999</c:v>
                </c:pt>
                <c:pt idx="1127">
                  <c:v>148.627938</c:v>
                </c:pt>
                <c:pt idx="1128">
                  <c:v>148.741916</c:v>
                </c:pt>
                <c:pt idx="1129">
                  <c:v>148.83113900000001</c:v>
                </c:pt>
                <c:pt idx="1130">
                  <c:v>148.90562299999999</c:v>
                </c:pt>
                <c:pt idx="1131">
                  <c:v>148.96165500000001</c:v>
                </c:pt>
                <c:pt idx="1132">
                  <c:v>148.99836999999999</c:v>
                </c:pt>
                <c:pt idx="1133">
                  <c:v>149.01898800000001</c:v>
                </c:pt>
                <c:pt idx="1134">
                  <c:v>149.02300600000001</c:v>
                </c:pt>
                <c:pt idx="1135">
                  <c:v>149.00985800000001</c:v>
                </c:pt>
                <c:pt idx="1136">
                  <c:v>148.98062899999999</c:v>
                </c:pt>
                <c:pt idx="1137">
                  <c:v>148.93583899999999</c:v>
                </c:pt>
                <c:pt idx="1138">
                  <c:v>148.77805499999999</c:v>
                </c:pt>
                <c:pt idx="1139">
                  <c:v>148.70971</c:v>
                </c:pt>
                <c:pt idx="1140">
                  <c:v>148.62621799999999</c:v>
                </c:pt>
                <c:pt idx="1141">
                  <c:v>148.526883</c:v>
                </c:pt>
                <c:pt idx="1142">
                  <c:v>148.41824500000001</c:v>
                </c:pt>
                <c:pt idx="1143">
                  <c:v>148.283669</c:v>
                </c:pt>
                <c:pt idx="1144">
                  <c:v>148.13922299999999</c:v>
                </c:pt>
                <c:pt idx="1145">
                  <c:v>147.96404899999999</c:v>
                </c:pt>
                <c:pt idx="1146">
                  <c:v>147.63119399999999</c:v>
                </c:pt>
                <c:pt idx="1147">
                  <c:v>147.451358</c:v>
                </c:pt>
                <c:pt idx="1148">
                  <c:v>147.20638199999999</c:v>
                </c:pt>
                <c:pt idx="1149">
                  <c:v>146.91966099999999</c:v>
                </c:pt>
                <c:pt idx="1150">
                  <c:v>146.604916</c:v>
                </c:pt>
                <c:pt idx="1151">
                  <c:v>146.300377</c:v>
                </c:pt>
                <c:pt idx="1152">
                  <c:v>145.94834599999999</c:v>
                </c:pt>
                <c:pt idx="1153">
                  <c:v>145.59221500000001</c:v>
                </c:pt>
                <c:pt idx="1154">
                  <c:v>144.575064</c:v>
                </c:pt>
                <c:pt idx="1155">
                  <c:v>144.14321699999999</c:v>
                </c:pt>
                <c:pt idx="1156">
                  <c:v>143.72108900000001</c:v>
                </c:pt>
                <c:pt idx="1157">
                  <c:v>143.28743499999999</c:v>
                </c:pt>
                <c:pt idx="1158">
                  <c:v>142.821258</c:v>
                </c:pt>
                <c:pt idx="1159">
                  <c:v>142.38404700000001</c:v>
                </c:pt>
                <c:pt idx="1160">
                  <c:v>141.927977</c:v>
                </c:pt>
                <c:pt idx="1161">
                  <c:v>141.51513399999999</c:v>
                </c:pt>
                <c:pt idx="1162">
                  <c:v>141.101517</c:v>
                </c:pt>
                <c:pt idx="1163">
                  <c:v>140.72311099999999</c:v>
                </c:pt>
                <c:pt idx="1164">
                  <c:v>140.39270999999999</c:v>
                </c:pt>
                <c:pt idx="1165">
                  <c:v>140.13970499999999</c:v>
                </c:pt>
                <c:pt idx="1166">
                  <c:v>139.94869399999999</c:v>
                </c:pt>
                <c:pt idx="1167">
                  <c:v>139.870845</c:v>
                </c:pt>
                <c:pt idx="1168">
                  <c:v>139.90072699999999</c:v>
                </c:pt>
                <c:pt idx="1169">
                  <c:v>140.063647</c:v>
                </c:pt>
                <c:pt idx="1170">
                  <c:v>141.01791499999999</c:v>
                </c:pt>
                <c:pt idx="1171">
                  <c:v>141.61076499999999</c:v>
                </c:pt>
                <c:pt idx="1172">
                  <c:v>142.56136699999999</c:v>
                </c:pt>
                <c:pt idx="1173">
                  <c:v>143.55746500000001</c:v>
                </c:pt>
                <c:pt idx="1174">
                  <c:v>144.82116099999999</c:v>
                </c:pt>
                <c:pt idx="1175">
                  <c:v>146.41118399999999</c:v>
                </c:pt>
                <c:pt idx="1176">
                  <c:v>147.96498800000001</c:v>
                </c:pt>
                <c:pt idx="1177">
                  <c:v>150.03913700000001</c:v>
                </c:pt>
                <c:pt idx="1178">
                  <c:v>151.86755400000001</c:v>
                </c:pt>
                <c:pt idx="1179">
                  <c:v>153.922259</c:v>
                </c:pt>
                <c:pt idx="1180">
                  <c:v>156.042135</c:v>
                </c:pt>
                <c:pt idx="1181">
                  <c:v>157.99319800000001</c:v>
                </c:pt>
                <c:pt idx="1182">
                  <c:v>160.17131599999999</c:v>
                </c:pt>
                <c:pt idx="1183">
                  <c:v>162.040043</c:v>
                </c:pt>
                <c:pt idx="1184">
                  <c:v>163.879368</c:v>
                </c:pt>
                <c:pt idx="1185">
                  <c:v>165.59520699999999</c:v>
                </c:pt>
                <c:pt idx="1186">
                  <c:v>170.055149</c:v>
                </c:pt>
                <c:pt idx="1187">
                  <c:v>171.25542300000001</c:v>
                </c:pt>
                <c:pt idx="1188">
                  <c:v>172.252644</c:v>
                </c:pt>
                <c:pt idx="1189">
                  <c:v>173.18658199999999</c:v>
                </c:pt>
                <c:pt idx="1190">
                  <c:v>173.97747799999999</c:v>
                </c:pt>
                <c:pt idx="1191">
                  <c:v>174.63001600000001</c:v>
                </c:pt>
                <c:pt idx="1192">
                  <c:v>175.2466</c:v>
                </c:pt>
                <c:pt idx="1193">
                  <c:v>175.79599300000001</c:v>
                </c:pt>
                <c:pt idx="1194">
                  <c:v>176.26881299999999</c:v>
                </c:pt>
                <c:pt idx="1195">
                  <c:v>176.742987</c:v>
                </c:pt>
                <c:pt idx="1196">
                  <c:v>177.170087</c:v>
                </c:pt>
                <c:pt idx="1197">
                  <c:v>177.617772</c:v>
                </c:pt>
                <c:pt idx="1198">
                  <c:v>178.09211300000001</c:v>
                </c:pt>
                <c:pt idx="1199">
                  <c:v>178.54238000000001</c:v>
                </c:pt>
                <c:pt idx="1200">
                  <c:v>178.97029599999999</c:v>
                </c:pt>
                <c:pt idx="1201">
                  <c:v>179.43630999999999</c:v>
                </c:pt>
                <c:pt idx="1202">
                  <c:v>-179.61262500000001</c:v>
                </c:pt>
                <c:pt idx="1203">
                  <c:v>-179.15879799999999</c:v>
                </c:pt>
                <c:pt idx="1204">
                  <c:v>-178.66999000000001</c:v>
                </c:pt>
                <c:pt idx="1205">
                  <c:v>-178.18036499999999</c:v>
                </c:pt>
                <c:pt idx="1206">
                  <c:v>-177.693825</c:v>
                </c:pt>
                <c:pt idx="1207">
                  <c:v>-177.244034</c:v>
                </c:pt>
                <c:pt idx="1208">
                  <c:v>-176.77428499999999</c:v>
                </c:pt>
                <c:pt idx="1209">
                  <c:v>-176.31694999999999</c:v>
                </c:pt>
                <c:pt idx="1210">
                  <c:v>-175.910685</c:v>
                </c:pt>
                <c:pt idx="1211">
                  <c:v>-175.49363500000001</c:v>
                </c:pt>
                <c:pt idx="1212">
                  <c:v>-175.121352</c:v>
                </c:pt>
                <c:pt idx="1213">
                  <c:v>-174.74460999999999</c:v>
                </c:pt>
                <c:pt idx="1214">
                  <c:v>-174.39072999999999</c:v>
                </c:pt>
                <c:pt idx="1215">
                  <c:v>-174.084037</c:v>
                </c:pt>
                <c:pt idx="1216">
                  <c:v>-173.78277800000001</c:v>
                </c:pt>
                <c:pt idx="1217">
                  <c:v>-173.528054</c:v>
                </c:pt>
                <c:pt idx="1218">
                  <c:v>-172.678977</c:v>
                </c:pt>
                <c:pt idx="1219">
                  <c:v>-172.477645</c:v>
                </c:pt>
                <c:pt idx="1220">
                  <c:v>-172.29036300000001</c:v>
                </c:pt>
                <c:pt idx="1221">
                  <c:v>-172.133095</c:v>
                </c:pt>
                <c:pt idx="1222">
                  <c:v>-172.01683600000001</c:v>
                </c:pt>
                <c:pt idx="1223">
                  <c:v>-171.92076700000001</c:v>
                </c:pt>
                <c:pt idx="1224">
                  <c:v>-171.862323</c:v>
                </c:pt>
                <c:pt idx="1225">
                  <c:v>-171.82106099999999</c:v>
                </c:pt>
                <c:pt idx="1226">
                  <c:v>-171.804821</c:v>
                </c:pt>
                <c:pt idx="1227">
                  <c:v>-171.81265999999999</c:v>
                </c:pt>
                <c:pt idx="1228">
                  <c:v>-171.84913800000001</c:v>
                </c:pt>
                <c:pt idx="1229">
                  <c:v>-171.91251299999999</c:v>
                </c:pt>
                <c:pt idx="1230">
                  <c:v>-172.026894</c:v>
                </c:pt>
                <c:pt idx="1231">
                  <c:v>-172.15242499999999</c:v>
                </c:pt>
                <c:pt idx="1232">
                  <c:v>-172.35866300000001</c:v>
                </c:pt>
                <c:pt idx="1233">
                  <c:v>-172.743618</c:v>
                </c:pt>
                <c:pt idx="1234">
                  <c:v>-172.97644099999999</c:v>
                </c:pt>
                <c:pt idx="1235">
                  <c:v>-173.22591399999999</c:v>
                </c:pt>
                <c:pt idx="1236">
                  <c:v>-173.50031999999999</c:v>
                </c:pt>
                <c:pt idx="1237">
                  <c:v>-173.81375399999999</c:v>
                </c:pt>
                <c:pt idx="1238">
                  <c:v>-174.14016000000001</c:v>
                </c:pt>
                <c:pt idx="1239">
                  <c:v>-174.514366</c:v>
                </c:pt>
                <c:pt idx="1240">
                  <c:v>-174.906037</c:v>
                </c:pt>
                <c:pt idx="1241">
                  <c:v>-175.33624499999999</c:v>
                </c:pt>
                <c:pt idx="1242">
                  <c:v>-175.83426299999999</c:v>
                </c:pt>
                <c:pt idx="1243">
                  <c:v>-176.356908</c:v>
                </c:pt>
                <c:pt idx="1244">
                  <c:v>-176.93461199999999</c:v>
                </c:pt>
                <c:pt idx="1245">
                  <c:v>-177.64664099999999</c:v>
                </c:pt>
                <c:pt idx="1246">
                  <c:v>-178.36454599999999</c:v>
                </c:pt>
                <c:pt idx="1247">
                  <c:v>-179.20950999999999</c:v>
                </c:pt>
                <c:pt idx="1248">
                  <c:v>179.84714399999999</c:v>
                </c:pt>
                <c:pt idx="1249">
                  <c:v>177.35745499999999</c:v>
                </c:pt>
                <c:pt idx="1250">
                  <c:v>176.179179</c:v>
                </c:pt>
                <c:pt idx="1251">
                  <c:v>174.03236699999999</c:v>
                </c:pt>
                <c:pt idx="1252">
                  <c:v>172.55276499999999</c:v>
                </c:pt>
                <c:pt idx="1253">
                  <c:v>170.88510099999999</c:v>
                </c:pt>
                <c:pt idx="1254">
                  <c:v>169.13461000000001</c:v>
                </c:pt>
                <c:pt idx="1255">
                  <c:v>167.433053</c:v>
                </c:pt>
                <c:pt idx="1256">
                  <c:v>165.62539899999999</c:v>
                </c:pt>
                <c:pt idx="1257">
                  <c:v>163.773382</c:v>
                </c:pt>
                <c:pt idx="1258">
                  <c:v>162.06510700000001</c:v>
                </c:pt>
                <c:pt idx="1259">
                  <c:v>160.59156300000001</c:v>
                </c:pt>
                <c:pt idx="1260">
                  <c:v>159.53547800000001</c:v>
                </c:pt>
                <c:pt idx="1261">
                  <c:v>158.73605699999999</c:v>
                </c:pt>
                <c:pt idx="1262">
                  <c:v>158.28209000000001</c:v>
                </c:pt>
                <c:pt idx="1263">
                  <c:v>158.11994999999999</c:v>
                </c:pt>
                <c:pt idx="1264">
                  <c:v>158.23821599999999</c:v>
                </c:pt>
                <c:pt idx="1265">
                  <c:v>159.261548</c:v>
                </c:pt>
                <c:pt idx="1266">
                  <c:v>159.782118</c:v>
                </c:pt>
                <c:pt idx="1267">
                  <c:v>160.45977199999999</c:v>
                </c:pt>
                <c:pt idx="1268">
                  <c:v>161.21412000000001</c:v>
                </c:pt>
                <c:pt idx="1269">
                  <c:v>162.111751</c:v>
                </c:pt>
                <c:pt idx="1270">
                  <c:v>163.66706300000001</c:v>
                </c:pt>
                <c:pt idx="1271">
                  <c:v>164.476303</c:v>
                </c:pt>
                <c:pt idx="1272">
                  <c:v>165.35067100000001</c:v>
                </c:pt>
                <c:pt idx="1273">
                  <c:v>166.20606799999999</c:v>
                </c:pt>
                <c:pt idx="1274">
                  <c:v>167.02634599999999</c:v>
                </c:pt>
                <c:pt idx="1275">
                  <c:v>167.74796699999999</c:v>
                </c:pt>
                <c:pt idx="1276">
                  <c:v>168.490554</c:v>
                </c:pt>
                <c:pt idx="1277">
                  <c:v>169.11079100000001</c:v>
                </c:pt>
                <c:pt idx="1278">
                  <c:v>169.620904</c:v>
                </c:pt>
                <c:pt idx="1279">
                  <c:v>170.088052</c:v>
                </c:pt>
                <c:pt idx="1280">
                  <c:v>170.415021</c:v>
                </c:pt>
                <c:pt idx="1281">
                  <c:v>171.09476100000001</c:v>
                </c:pt>
                <c:pt idx="1282">
                  <c:v>171.292686</c:v>
                </c:pt>
                <c:pt idx="1283">
                  <c:v>171.470979</c:v>
                </c:pt>
                <c:pt idx="1284">
                  <c:v>171.587806</c:v>
                </c:pt>
                <c:pt idx="1285">
                  <c:v>171.69991999999999</c:v>
                </c:pt>
                <c:pt idx="1286">
                  <c:v>171.817126</c:v>
                </c:pt>
                <c:pt idx="1287">
                  <c:v>171.94716199999999</c:v>
                </c:pt>
                <c:pt idx="1288">
                  <c:v>172.08624800000001</c:v>
                </c:pt>
                <c:pt idx="1289">
                  <c:v>172.25930099999999</c:v>
                </c:pt>
                <c:pt idx="1290">
                  <c:v>172.459431</c:v>
                </c:pt>
                <c:pt idx="1291">
                  <c:v>172.67346800000001</c:v>
                </c:pt>
                <c:pt idx="1292">
                  <c:v>172.930555</c:v>
                </c:pt>
                <c:pt idx="1293">
                  <c:v>173.196932</c:v>
                </c:pt>
                <c:pt idx="1294">
                  <c:v>173.50634299999999</c:v>
                </c:pt>
                <c:pt idx="1295">
                  <c:v>173.83833300000001</c:v>
                </c:pt>
                <c:pt idx="1296">
                  <c:v>174.16779199999999</c:v>
                </c:pt>
                <c:pt idx="1297">
                  <c:v>175.08264299999999</c:v>
                </c:pt>
                <c:pt idx="1298">
                  <c:v>175.462616</c:v>
                </c:pt>
                <c:pt idx="1299">
                  <c:v>175.84902600000001</c:v>
                </c:pt>
                <c:pt idx="1300">
                  <c:v>176.262055</c:v>
                </c:pt>
                <c:pt idx="1301">
                  <c:v>176.673385</c:v>
                </c:pt>
                <c:pt idx="1302">
                  <c:v>177.03134</c:v>
                </c:pt>
                <c:pt idx="1303">
                  <c:v>177.430352</c:v>
                </c:pt>
                <c:pt idx="1304">
                  <c:v>177.772694</c:v>
                </c:pt>
                <c:pt idx="1305">
                  <c:v>178.12572</c:v>
                </c:pt>
                <c:pt idx="1306">
                  <c:v>178.46430000000001</c:v>
                </c:pt>
                <c:pt idx="1307">
                  <c:v>178.76632799999999</c:v>
                </c:pt>
                <c:pt idx="1308">
                  <c:v>179.07157900000001</c:v>
                </c:pt>
                <c:pt idx="1309">
                  <c:v>179.33920800000001</c:v>
                </c:pt>
                <c:pt idx="1310">
                  <c:v>179.63860199999999</c:v>
                </c:pt>
                <c:pt idx="1311">
                  <c:v>179.88038499999999</c:v>
                </c:pt>
                <c:pt idx="1312">
                  <c:v>-179.314718</c:v>
                </c:pt>
                <c:pt idx="1313">
                  <c:v>-179.154573</c:v>
                </c:pt>
                <c:pt idx="1314">
                  <c:v>-179.00760399999999</c:v>
                </c:pt>
                <c:pt idx="1315">
                  <c:v>-178.886617</c:v>
                </c:pt>
                <c:pt idx="1316">
                  <c:v>-178.79139499999999</c:v>
                </c:pt>
                <c:pt idx="1317">
                  <c:v>-178.728286</c:v>
                </c:pt>
                <c:pt idx="1318">
                  <c:v>-178.68319</c:v>
                </c:pt>
                <c:pt idx="1319">
                  <c:v>-178.66616200000001</c:v>
                </c:pt>
                <c:pt idx="1320">
                  <c:v>-178.668497</c:v>
                </c:pt>
                <c:pt idx="1321">
                  <c:v>-178.694759</c:v>
                </c:pt>
                <c:pt idx="1322">
                  <c:v>-178.74209300000001</c:v>
                </c:pt>
                <c:pt idx="1323">
                  <c:v>-178.811948</c:v>
                </c:pt>
                <c:pt idx="1324">
                  <c:v>-178.90175099999999</c:v>
                </c:pt>
                <c:pt idx="1325">
                  <c:v>-179.01721000000001</c:v>
                </c:pt>
                <c:pt idx="1326">
                  <c:v>-179.151104</c:v>
                </c:pt>
                <c:pt idx="1327">
                  <c:v>-179.31565599999999</c:v>
                </c:pt>
                <c:pt idx="1328">
                  <c:v>-179.74771000000001</c:v>
                </c:pt>
                <c:pt idx="1329">
                  <c:v>-179.98709099999999</c:v>
                </c:pt>
                <c:pt idx="1330">
                  <c:v>179.76569900000001</c:v>
                </c:pt>
                <c:pt idx="1331">
                  <c:v>179.472014</c:v>
                </c:pt>
                <c:pt idx="1332">
                  <c:v>179.14417800000001</c:v>
                </c:pt>
                <c:pt idx="1333">
                  <c:v>178.76009199999999</c:v>
                </c:pt>
                <c:pt idx="1334">
                  <c:v>178.333178</c:v>
                </c:pt>
                <c:pt idx="1335">
                  <c:v>177.885051</c:v>
                </c:pt>
                <c:pt idx="1336">
                  <c:v>177.36335399999999</c:v>
                </c:pt>
                <c:pt idx="1337">
                  <c:v>176.50429399999999</c:v>
                </c:pt>
                <c:pt idx="1338">
                  <c:v>175.860996</c:v>
                </c:pt>
                <c:pt idx="1339">
                  <c:v>175.15585100000001</c:v>
                </c:pt>
                <c:pt idx="1340">
                  <c:v>174.428561</c:v>
                </c:pt>
                <c:pt idx="1341">
                  <c:v>173.11394799999999</c:v>
                </c:pt>
                <c:pt idx="1342">
                  <c:v>172.160526</c:v>
                </c:pt>
                <c:pt idx="1343">
                  <c:v>169.670436</c:v>
                </c:pt>
                <c:pt idx="1344">
                  <c:v>168.568151</c:v>
                </c:pt>
                <c:pt idx="1345">
                  <c:v>167.34438299999999</c:v>
                </c:pt>
                <c:pt idx="1346">
                  <c:v>166.08022099999999</c:v>
                </c:pt>
                <c:pt idx="1347">
                  <c:v>164.87259599999999</c:v>
                </c:pt>
                <c:pt idx="1348">
                  <c:v>163.60896600000001</c:v>
                </c:pt>
                <c:pt idx="1349">
                  <c:v>162.46213599999999</c:v>
                </c:pt>
                <c:pt idx="1350">
                  <c:v>161.338266</c:v>
                </c:pt>
                <c:pt idx="1351">
                  <c:v>160.34927400000001</c:v>
                </c:pt>
                <c:pt idx="1352">
                  <c:v>159.577415</c:v>
                </c:pt>
                <c:pt idx="1353">
                  <c:v>158.99006199999999</c:v>
                </c:pt>
                <c:pt idx="1354">
                  <c:v>158.532275</c:v>
                </c:pt>
                <c:pt idx="1355">
                  <c:v>158.32798099999999</c:v>
                </c:pt>
                <c:pt idx="1356">
                  <c:v>158.300129</c:v>
                </c:pt>
                <c:pt idx="1357">
                  <c:v>158.44004799999999</c:v>
                </c:pt>
                <c:pt idx="1358">
                  <c:v>158.70744300000001</c:v>
                </c:pt>
                <c:pt idx="1359">
                  <c:v>159.69958</c:v>
                </c:pt>
                <c:pt idx="1360">
                  <c:v>160.10678899999999</c:v>
                </c:pt>
                <c:pt idx="1361">
                  <c:v>160.60999699999999</c:v>
                </c:pt>
                <c:pt idx="1362">
                  <c:v>161.08773600000001</c:v>
                </c:pt>
                <c:pt idx="1363">
                  <c:v>161.62835000000001</c:v>
                </c:pt>
                <c:pt idx="1364">
                  <c:v>162.21298400000001</c:v>
                </c:pt>
                <c:pt idx="1365">
                  <c:v>162.760616</c:v>
                </c:pt>
                <c:pt idx="1366">
                  <c:v>163.247964</c:v>
                </c:pt>
                <c:pt idx="1367">
                  <c:v>163.68639200000001</c:v>
                </c:pt>
                <c:pt idx="1368">
                  <c:v>164.15297699999999</c:v>
                </c:pt>
                <c:pt idx="1369">
                  <c:v>164.536214</c:v>
                </c:pt>
                <c:pt idx="1370">
                  <c:v>164.865906</c:v>
                </c:pt>
                <c:pt idx="1371">
                  <c:v>165.16573600000001</c:v>
                </c:pt>
                <c:pt idx="1372">
                  <c:v>165.423709</c:v>
                </c:pt>
                <c:pt idx="1373">
                  <c:v>165.68087499999999</c:v>
                </c:pt>
                <c:pt idx="1374">
                  <c:v>165.91268700000001</c:v>
                </c:pt>
                <c:pt idx="1375">
                  <c:v>166.457145</c:v>
                </c:pt>
                <c:pt idx="1376">
                  <c:v>166.609904</c:v>
                </c:pt>
                <c:pt idx="1377">
                  <c:v>166.78597500000001</c:v>
                </c:pt>
                <c:pt idx="1378">
                  <c:v>166.98063400000001</c:v>
                </c:pt>
                <c:pt idx="1379">
                  <c:v>167.18656300000001</c:v>
                </c:pt>
                <c:pt idx="1380">
                  <c:v>167.463887</c:v>
                </c:pt>
                <c:pt idx="1381">
                  <c:v>167.72535099999999</c:v>
                </c:pt>
                <c:pt idx="1382">
                  <c:v>168.07191</c:v>
                </c:pt>
                <c:pt idx="1383">
                  <c:v>168.39340300000001</c:v>
                </c:pt>
                <c:pt idx="1384">
                  <c:v>168.765792</c:v>
                </c:pt>
                <c:pt idx="1385">
                  <c:v>169.166991</c:v>
                </c:pt>
                <c:pt idx="1386">
                  <c:v>169.55864199999999</c:v>
                </c:pt>
                <c:pt idx="1387">
                  <c:v>169.99678599999999</c:v>
                </c:pt>
                <c:pt idx="1388">
                  <c:v>170.423923</c:v>
                </c:pt>
                <c:pt idx="1389">
                  <c:v>170.889477</c:v>
                </c:pt>
                <c:pt idx="1390">
                  <c:v>171.389703</c:v>
                </c:pt>
                <c:pt idx="1391">
                  <c:v>172.57609199999999</c:v>
                </c:pt>
                <c:pt idx="1392">
                  <c:v>173.04944900000001</c:v>
                </c:pt>
                <c:pt idx="1393">
                  <c:v>173.48715200000001</c:v>
                </c:pt>
                <c:pt idx="1394">
                  <c:v>173.96812399999999</c:v>
                </c:pt>
                <c:pt idx="1395">
                  <c:v>174.354534</c:v>
                </c:pt>
                <c:pt idx="1396">
                  <c:v>174.776037</c:v>
                </c:pt>
                <c:pt idx="1397">
                  <c:v>175.17794000000001</c:v>
                </c:pt>
                <c:pt idx="1398">
                  <c:v>175.558089</c:v>
                </c:pt>
                <c:pt idx="1399">
                  <c:v>175.914717</c:v>
                </c:pt>
                <c:pt idx="1400">
                  <c:v>176.22666100000001</c:v>
                </c:pt>
                <c:pt idx="1401">
                  <c:v>176.53304299999999</c:v>
                </c:pt>
                <c:pt idx="1402">
                  <c:v>176.81360799999999</c:v>
                </c:pt>
                <c:pt idx="1403">
                  <c:v>177.038264</c:v>
                </c:pt>
                <c:pt idx="1404">
                  <c:v>177.25395800000001</c:v>
                </c:pt>
                <c:pt idx="1405">
                  <c:v>177.63543200000001</c:v>
                </c:pt>
                <c:pt idx="1406">
                  <c:v>177.80291</c:v>
                </c:pt>
                <c:pt idx="1407">
                  <c:v>177.9701</c:v>
                </c:pt>
                <c:pt idx="1408">
                  <c:v>178.08891</c:v>
                </c:pt>
                <c:pt idx="1409">
                  <c:v>178.20732100000001</c:v>
                </c:pt>
                <c:pt idx="1410">
                  <c:v>178.30125799999999</c:v>
                </c:pt>
                <c:pt idx="1411">
                  <c:v>178.37966900000001</c:v>
                </c:pt>
                <c:pt idx="1412">
                  <c:v>178.43754799999999</c:v>
                </c:pt>
                <c:pt idx="1413">
                  <c:v>178.48527100000001</c:v>
                </c:pt>
                <c:pt idx="1414">
                  <c:v>178.516785</c:v>
                </c:pt>
                <c:pt idx="1415">
                  <c:v>178.528457</c:v>
                </c:pt>
                <c:pt idx="1416">
                  <c:v>178.52333899999999</c:v>
                </c:pt>
                <c:pt idx="1417">
                  <c:v>178.49720600000001</c:v>
                </c:pt>
                <c:pt idx="1418">
                  <c:v>178.38751500000001</c:v>
                </c:pt>
                <c:pt idx="1419">
                  <c:v>178.30819199999999</c:v>
                </c:pt>
                <c:pt idx="1420">
                  <c:v>178.20362700000001</c:v>
                </c:pt>
                <c:pt idx="1421">
                  <c:v>178.05599000000001</c:v>
                </c:pt>
                <c:pt idx="1422">
                  <c:v>177.88193200000001</c:v>
                </c:pt>
                <c:pt idx="1423">
                  <c:v>177.67058499999999</c:v>
                </c:pt>
                <c:pt idx="1424">
                  <c:v>177.45217700000001</c:v>
                </c:pt>
                <c:pt idx="1425">
                  <c:v>177.19264000000001</c:v>
                </c:pt>
                <c:pt idx="1426">
                  <c:v>176.90164999999999</c:v>
                </c:pt>
                <c:pt idx="1427">
                  <c:v>176.594921</c:v>
                </c:pt>
                <c:pt idx="1428">
                  <c:v>176.23662200000001</c:v>
                </c:pt>
                <c:pt idx="1429">
                  <c:v>175.84297699999999</c:v>
                </c:pt>
                <c:pt idx="1430">
                  <c:v>175.43794800000001</c:v>
                </c:pt>
                <c:pt idx="1431">
                  <c:v>174.97514699999999</c:v>
                </c:pt>
                <c:pt idx="1432">
                  <c:v>174.47825700000001</c:v>
                </c:pt>
                <c:pt idx="1433">
                  <c:v>173.91897499999999</c:v>
                </c:pt>
                <c:pt idx="1434">
                  <c:v>172.22454500000001</c:v>
                </c:pt>
                <c:pt idx="1435">
                  <c:v>171.615117</c:v>
                </c:pt>
                <c:pt idx="1436">
                  <c:v>170.96284700000001</c:v>
                </c:pt>
                <c:pt idx="1437">
                  <c:v>170.42076599999999</c:v>
                </c:pt>
                <c:pt idx="1438">
                  <c:v>169.867625</c:v>
                </c:pt>
                <c:pt idx="1439">
                  <c:v>169.321831</c:v>
                </c:pt>
                <c:pt idx="1440">
                  <c:v>168.85727499999999</c:v>
                </c:pt>
                <c:pt idx="1441">
                  <c:v>168.43338299999999</c:v>
                </c:pt>
                <c:pt idx="1442">
                  <c:v>168.110026</c:v>
                </c:pt>
                <c:pt idx="1443">
                  <c:v>167.86010999999999</c:v>
                </c:pt>
                <c:pt idx="1444">
                  <c:v>167.71438000000001</c:v>
                </c:pt>
                <c:pt idx="1445">
                  <c:v>167.65362300000001</c:v>
                </c:pt>
                <c:pt idx="1446">
                  <c:v>167.68363600000001</c:v>
                </c:pt>
                <c:pt idx="1447">
                  <c:v>167.78459699999999</c:v>
                </c:pt>
                <c:pt idx="1448">
                  <c:v>167.95797099999999</c:v>
                </c:pt>
                <c:pt idx="1449">
                  <c:v>168.56835100000001</c:v>
                </c:pt>
                <c:pt idx="1450">
                  <c:v>168.76972000000001</c:v>
                </c:pt>
                <c:pt idx="1451">
                  <c:v>168.93972299999999</c:v>
                </c:pt>
                <c:pt idx="1452">
                  <c:v>169.12749600000001</c:v>
                </c:pt>
                <c:pt idx="1453">
                  <c:v>169.297844</c:v>
                </c:pt>
                <c:pt idx="1454">
                  <c:v>169.45374000000001</c:v>
                </c:pt>
                <c:pt idx="1455">
                  <c:v>169.595088</c:v>
                </c:pt>
                <c:pt idx="1456">
                  <c:v>169.699297</c:v>
                </c:pt>
                <c:pt idx="1457">
                  <c:v>169.726574</c:v>
                </c:pt>
                <c:pt idx="1458">
                  <c:v>169.69642099999999</c:v>
                </c:pt>
                <c:pt idx="1459">
                  <c:v>169.62893199999999</c:v>
                </c:pt>
                <c:pt idx="1460">
                  <c:v>169.51200499999999</c:v>
                </c:pt>
                <c:pt idx="1461">
                  <c:v>169.381798</c:v>
                </c:pt>
                <c:pt idx="1462">
                  <c:v>169.19666100000001</c:v>
                </c:pt>
                <c:pt idx="1463">
                  <c:v>168.98147700000001</c:v>
                </c:pt>
                <c:pt idx="1464">
                  <c:v>168.79652999999999</c:v>
                </c:pt>
                <c:pt idx="1465">
                  <c:v>168.32309599999999</c:v>
                </c:pt>
                <c:pt idx="1466">
                  <c:v>168.155698</c:v>
                </c:pt>
                <c:pt idx="1467">
                  <c:v>168.043679</c:v>
                </c:pt>
                <c:pt idx="1468">
                  <c:v>167.97780900000001</c:v>
                </c:pt>
                <c:pt idx="1469">
                  <c:v>167.956705</c:v>
                </c:pt>
                <c:pt idx="1470">
                  <c:v>167.996173</c:v>
                </c:pt>
                <c:pt idx="1471">
                  <c:v>168.10378</c:v>
                </c:pt>
                <c:pt idx="1472">
                  <c:v>168.25854100000001</c:v>
                </c:pt>
                <c:pt idx="1473">
                  <c:v>168.48043699999999</c:v>
                </c:pt>
                <c:pt idx="1474">
                  <c:v>168.74097399999999</c:v>
                </c:pt>
                <c:pt idx="1475">
                  <c:v>169.06595300000001</c:v>
                </c:pt>
                <c:pt idx="1476">
                  <c:v>169.39174399999999</c:v>
                </c:pt>
                <c:pt idx="1477">
                  <c:v>170.23275100000001</c:v>
                </c:pt>
                <c:pt idx="1478">
                  <c:v>170.63807399999999</c:v>
                </c:pt>
                <c:pt idx="1479">
                  <c:v>171.061859</c:v>
                </c:pt>
                <c:pt idx="1480">
                  <c:v>171.52369100000001</c:v>
                </c:pt>
                <c:pt idx="1481">
                  <c:v>172.79745500000001</c:v>
                </c:pt>
                <c:pt idx="1482">
                  <c:v>173.23866599999999</c:v>
                </c:pt>
                <c:pt idx="1483">
                  <c:v>173.70180300000001</c:v>
                </c:pt>
                <c:pt idx="1484">
                  <c:v>174.15581900000001</c:v>
                </c:pt>
                <c:pt idx="1485">
                  <c:v>174.59777500000001</c:v>
                </c:pt>
                <c:pt idx="1486">
                  <c:v>175.02561600000001</c:v>
                </c:pt>
                <c:pt idx="1487">
                  <c:v>175.41383200000001</c:v>
                </c:pt>
                <c:pt idx="1488">
                  <c:v>175.809989</c:v>
                </c:pt>
                <c:pt idx="1489">
                  <c:v>176.1671</c:v>
                </c:pt>
                <c:pt idx="1490">
                  <c:v>176.53010900000001</c:v>
                </c:pt>
                <c:pt idx="1491">
                  <c:v>176.89735300000001</c:v>
                </c:pt>
                <c:pt idx="1492">
                  <c:v>177.23118099999999</c:v>
                </c:pt>
                <c:pt idx="1493">
                  <c:v>177.531003</c:v>
                </c:pt>
                <c:pt idx="1494">
                  <c:v>177.835262</c:v>
                </c:pt>
                <c:pt idx="1495">
                  <c:v>178.10855599999999</c:v>
                </c:pt>
                <c:pt idx="1496">
                  <c:v>178.38627</c:v>
                </c:pt>
                <c:pt idx="1497">
                  <c:v>179.23154</c:v>
                </c:pt>
                <c:pt idx="1498">
                  <c:v>179.47851600000001</c:v>
                </c:pt>
                <c:pt idx="1499">
                  <c:v>179.71449899999999</c:v>
                </c:pt>
                <c:pt idx="1500">
                  <c:v>179.92617200000001</c:v>
                </c:pt>
                <c:pt idx="1501">
                  <c:v>-179.85870299999999</c:v>
                </c:pt>
                <c:pt idx="1502">
                  <c:v>-179.65354400000001</c:v>
                </c:pt>
                <c:pt idx="1503">
                  <c:v>-179.47015400000001</c:v>
                </c:pt>
                <c:pt idx="1504">
                  <c:v>-179.28491</c:v>
                </c:pt>
                <c:pt idx="1505">
                  <c:v>-179.097218</c:v>
                </c:pt>
                <c:pt idx="1506">
                  <c:v>-178.93276599999999</c:v>
                </c:pt>
                <c:pt idx="1507">
                  <c:v>-178.79061999999999</c:v>
                </c:pt>
                <c:pt idx="1508">
                  <c:v>-178.652344</c:v>
                </c:pt>
                <c:pt idx="1509">
                  <c:v>-178.535586</c:v>
                </c:pt>
                <c:pt idx="1510">
                  <c:v>-178.41801899999999</c:v>
                </c:pt>
                <c:pt idx="1511">
                  <c:v>-178.33016799999999</c:v>
                </c:pt>
                <c:pt idx="1512">
                  <c:v>-178.25492700000001</c:v>
                </c:pt>
                <c:pt idx="1513">
                  <c:v>-178.123322</c:v>
                </c:pt>
                <c:pt idx="1514">
                  <c:v>-178.101586</c:v>
                </c:pt>
                <c:pt idx="1515">
                  <c:v>-178.10665800000001</c:v>
                </c:pt>
                <c:pt idx="1516">
                  <c:v>-178.137912</c:v>
                </c:pt>
                <c:pt idx="1517">
                  <c:v>-178.19515699999999</c:v>
                </c:pt>
                <c:pt idx="1518">
                  <c:v>-178.29589200000001</c:v>
                </c:pt>
                <c:pt idx="1519">
                  <c:v>-178.40507600000001</c:v>
                </c:pt>
                <c:pt idx="1520">
                  <c:v>-178.54964899999999</c:v>
                </c:pt>
                <c:pt idx="1521">
                  <c:v>-178.75396699999999</c:v>
                </c:pt>
                <c:pt idx="1522">
                  <c:v>-178.97475399999999</c:v>
                </c:pt>
                <c:pt idx="1523">
                  <c:v>-179.23540299999999</c:v>
                </c:pt>
                <c:pt idx="1524">
                  <c:v>-179.506024</c:v>
                </c:pt>
                <c:pt idx="1525">
                  <c:v>-179.834082</c:v>
                </c:pt>
                <c:pt idx="1526">
                  <c:v>179.849918</c:v>
                </c:pt>
                <c:pt idx="1527">
                  <c:v>179.493143</c:v>
                </c:pt>
                <c:pt idx="1528">
                  <c:v>179.141481</c:v>
                </c:pt>
                <c:pt idx="1529">
                  <c:v>178.05132900000001</c:v>
                </c:pt>
                <c:pt idx="1530">
                  <c:v>177.67874699999999</c:v>
                </c:pt>
                <c:pt idx="1531">
                  <c:v>177.34479999999999</c:v>
                </c:pt>
                <c:pt idx="1532">
                  <c:v>176.981425</c:v>
                </c:pt>
                <c:pt idx="1533">
                  <c:v>176.705003</c:v>
                </c:pt>
                <c:pt idx="1534">
                  <c:v>176.446135</c:v>
                </c:pt>
                <c:pt idx="1535">
                  <c:v>176.234579</c:v>
                </c:pt>
                <c:pt idx="1536">
                  <c:v>176.026871</c:v>
                </c:pt>
                <c:pt idx="1537">
                  <c:v>175.86214899999999</c:v>
                </c:pt>
                <c:pt idx="1538">
                  <c:v>175.671459</c:v>
                </c:pt>
                <c:pt idx="1539">
                  <c:v>175.512417</c:v>
                </c:pt>
                <c:pt idx="1540">
                  <c:v>175.360772</c:v>
                </c:pt>
                <c:pt idx="1541">
                  <c:v>175.18804800000001</c:v>
                </c:pt>
                <c:pt idx="1542">
                  <c:v>175.00773899999999</c:v>
                </c:pt>
                <c:pt idx="1543">
                  <c:v>174.788274</c:v>
                </c:pt>
                <c:pt idx="1544">
                  <c:v>174.551086</c:v>
                </c:pt>
                <c:pt idx="1545">
                  <c:v>173.71481399999999</c:v>
                </c:pt>
                <c:pt idx="1546">
                  <c:v>173.32127700000001</c:v>
                </c:pt>
                <c:pt idx="1547">
                  <c:v>172.88444699999999</c:v>
                </c:pt>
                <c:pt idx="1548">
                  <c:v>172.43764400000001</c:v>
                </c:pt>
                <c:pt idx="1549">
                  <c:v>171.94437199999999</c:v>
                </c:pt>
                <c:pt idx="1550">
                  <c:v>171.46118100000001</c:v>
                </c:pt>
                <c:pt idx="1551">
                  <c:v>170.142189</c:v>
                </c:pt>
                <c:pt idx="1552">
                  <c:v>169.56063</c:v>
                </c:pt>
                <c:pt idx="1553">
                  <c:v>169.03054</c:v>
                </c:pt>
                <c:pt idx="1554">
                  <c:v>168.496309</c:v>
                </c:pt>
                <c:pt idx="1555">
                  <c:v>168.00622000000001</c:v>
                </c:pt>
                <c:pt idx="1556">
                  <c:v>167.60129699999999</c:v>
                </c:pt>
                <c:pt idx="1557">
                  <c:v>167.23843400000001</c:v>
                </c:pt>
                <c:pt idx="1558">
                  <c:v>166.97180599999999</c:v>
                </c:pt>
                <c:pt idx="1559">
                  <c:v>166.286439</c:v>
                </c:pt>
                <c:pt idx="1560">
                  <c:v>166.17055999999999</c:v>
                </c:pt>
                <c:pt idx="1561">
                  <c:v>166.13676599999999</c:v>
                </c:pt>
                <c:pt idx="1562">
                  <c:v>166.18397999999999</c:v>
                </c:pt>
                <c:pt idx="1563">
                  <c:v>166.29978500000001</c:v>
                </c:pt>
                <c:pt idx="1564">
                  <c:v>166.479524</c:v>
                </c:pt>
                <c:pt idx="1565">
                  <c:v>166.73485299999999</c:v>
                </c:pt>
                <c:pt idx="1566">
                  <c:v>167.029651</c:v>
                </c:pt>
                <c:pt idx="1567">
                  <c:v>167.38735399999999</c:v>
                </c:pt>
                <c:pt idx="1568">
                  <c:v>167.77997400000001</c:v>
                </c:pt>
                <c:pt idx="1569">
                  <c:v>168.17414099999999</c:v>
                </c:pt>
                <c:pt idx="1570">
                  <c:v>168.60760500000001</c:v>
                </c:pt>
                <c:pt idx="1571">
                  <c:v>169.02459099999999</c:v>
                </c:pt>
                <c:pt idx="1572">
                  <c:v>169.46838600000001</c:v>
                </c:pt>
                <c:pt idx="1573">
                  <c:v>170.49813399999999</c:v>
                </c:pt>
                <c:pt idx="1574">
                  <c:v>170.952763</c:v>
                </c:pt>
                <c:pt idx="1575">
                  <c:v>171.37200300000001</c:v>
                </c:pt>
                <c:pt idx="1576">
                  <c:v>171.77801700000001</c:v>
                </c:pt>
                <c:pt idx="1577">
                  <c:v>172.21317099999999</c:v>
                </c:pt>
                <c:pt idx="1578">
                  <c:v>172.58843300000001</c:v>
                </c:pt>
                <c:pt idx="1579">
                  <c:v>172.94787600000001</c:v>
                </c:pt>
                <c:pt idx="1580">
                  <c:v>173.29146800000001</c:v>
                </c:pt>
                <c:pt idx="1581">
                  <c:v>173.619393</c:v>
                </c:pt>
                <c:pt idx="1582">
                  <c:v>173.91442799999999</c:v>
                </c:pt>
                <c:pt idx="1583">
                  <c:v>174.21296699999999</c:v>
                </c:pt>
                <c:pt idx="1584">
                  <c:v>174.481055</c:v>
                </c:pt>
                <c:pt idx="1585">
                  <c:v>174.751341</c:v>
                </c:pt>
                <c:pt idx="1586">
                  <c:v>175.35785899999999</c:v>
                </c:pt>
                <c:pt idx="1587">
                  <c:v>175.60179299999999</c:v>
                </c:pt>
                <c:pt idx="1588">
                  <c:v>175.84771799999999</c:v>
                </c:pt>
                <c:pt idx="1589">
                  <c:v>176.08213900000001</c:v>
                </c:pt>
                <c:pt idx="1590">
                  <c:v>176.281656</c:v>
                </c:pt>
                <c:pt idx="1591">
                  <c:v>176.482878</c:v>
                </c:pt>
                <c:pt idx="1592">
                  <c:v>176.663466</c:v>
                </c:pt>
                <c:pt idx="1593">
                  <c:v>176.84534199999999</c:v>
                </c:pt>
                <c:pt idx="1594">
                  <c:v>177.00861900000001</c:v>
                </c:pt>
                <c:pt idx="1595">
                  <c:v>177.173293</c:v>
                </c:pt>
                <c:pt idx="1596">
                  <c:v>177.330353</c:v>
                </c:pt>
                <c:pt idx="1597">
                  <c:v>177.472138</c:v>
                </c:pt>
                <c:pt idx="1598">
                  <c:v>177.61591899999999</c:v>
                </c:pt>
                <c:pt idx="1599">
                  <c:v>177.86836</c:v>
                </c:pt>
                <c:pt idx="1600">
                  <c:v>177.98529500000001</c:v>
                </c:pt>
                <c:pt idx="1601">
                  <c:v>178.199926</c:v>
                </c:pt>
                <c:pt idx="1602">
                  <c:v>178.31134599999999</c:v>
                </c:pt>
                <c:pt idx="1603">
                  <c:v>178.41444799999999</c:v>
                </c:pt>
                <c:pt idx="1604">
                  <c:v>178.50276299999999</c:v>
                </c:pt>
                <c:pt idx="1605">
                  <c:v>178.58595800000001</c:v>
                </c:pt>
                <c:pt idx="1606">
                  <c:v>178.661621</c:v>
                </c:pt>
                <c:pt idx="1607">
                  <c:v>178.71696900000001</c:v>
                </c:pt>
                <c:pt idx="1608">
                  <c:v>178.761302</c:v>
                </c:pt>
                <c:pt idx="1609">
                  <c:v>178.78854999999999</c:v>
                </c:pt>
                <c:pt idx="1610">
                  <c:v>178.80043499999999</c:v>
                </c:pt>
                <c:pt idx="1611">
                  <c:v>178.79286500000001</c:v>
                </c:pt>
                <c:pt idx="1612">
                  <c:v>178.75797499999999</c:v>
                </c:pt>
                <c:pt idx="1613">
                  <c:v>178.572746</c:v>
                </c:pt>
                <c:pt idx="1614">
                  <c:v>178.44693000000001</c:v>
                </c:pt>
                <c:pt idx="1615">
                  <c:v>178.26718299999999</c:v>
                </c:pt>
                <c:pt idx="1616">
                  <c:v>178.04425800000001</c:v>
                </c:pt>
                <c:pt idx="1617">
                  <c:v>177.71404899999999</c:v>
                </c:pt>
                <c:pt idx="1618">
                  <c:v>177.34715700000001</c:v>
                </c:pt>
                <c:pt idx="1619">
                  <c:v>176.878388</c:v>
                </c:pt>
                <c:pt idx="1620">
                  <c:v>176.33480900000001</c:v>
                </c:pt>
                <c:pt idx="1621">
                  <c:v>175.72311099999999</c:v>
                </c:pt>
                <c:pt idx="1622">
                  <c:v>175.09091599999999</c:v>
                </c:pt>
                <c:pt idx="1623">
                  <c:v>174.367018</c:v>
                </c:pt>
                <c:pt idx="1624">
                  <c:v>173.570044</c:v>
                </c:pt>
                <c:pt idx="1625">
                  <c:v>172.787519</c:v>
                </c:pt>
                <c:pt idx="1626">
                  <c:v>171.93301299999999</c:v>
                </c:pt>
                <c:pt idx="1627">
                  <c:v>171.06311600000001</c:v>
                </c:pt>
                <c:pt idx="1628">
                  <c:v>168.41188299999999</c:v>
                </c:pt>
                <c:pt idx="1629">
                  <c:v>167.395554</c:v>
                </c:pt>
                <c:pt idx="1630">
                  <c:v>166.542091</c:v>
                </c:pt>
                <c:pt idx="1631">
                  <c:v>165.754999</c:v>
                </c:pt>
                <c:pt idx="1632">
                  <c:v>164.94383500000001</c:v>
                </c:pt>
                <c:pt idx="1633">
                  <c:v>164.11915999999999</c:v>
                </c:pt>
                <c:pt idx="1634">
                  <c:v>163.42149000000001</c:v>
                </c:pt>
                <c:pt idx="1635">
                  <c:v>162.72408300000001</c:v>
                </c:pt>
                <c:pt idx="1636">
                  <c:v>162.07548199999999</c:v>
                </c:pt>
                <c:pt idx="1637">
                  <c:v>161.48126199999999</c:v>
                </c:pt>
                <c:pt idx="1638">
                  <c:v>160.91755000000001</c:v>
                </c:pt>
                <c:pt idx="1639">
                  <c:v>160.45168799999999</c:v>
                </c:pt>
                <c:pt idx="1640">
                  <c:v>160.07950399999999</c:v>
                </c:pt>
                <c:pt idx="1641">
                  <c:v>159.75946400000001</c:v>
                </c:pt>
                <c:pt idx="1642">
                  <c:v>159.48930799999999</c:v>
                </c:pt>
                <c:pt idx="1643">
                  <c:v>159.34455500000001</c:v>
                </c:pt>
                <c:pt idx="1644">
                  <c:v>159.17479399999999</c:v>
                </c:pt>
                <c:pt idx="1645">
                  <c:v>159.19161299999999</c:v>
                </c:pt>
                <c:pt idx="1646">
                  <c:v>159.281948</c:v>
                </c:pt>
                <c:pt idx="1647">
                  <c:v>159.433955</c:v>
                </c:pt>
                <c:pt idx="1648">
                  <c:v>159.65369200000001</c:v>
                </c:pt>
                <c:pt idx="1649">
                  <c:v>159.96068099999999</c:v>
                </c:pt>
                <c:pt idx="1650">
                  <c:v>160.314334</c:v>
                </c:pt>
                <c:pt idx="1651">
                  <c:v>160.76163099999999</c:v>
                </c:pt>
                <c:pt idx="1652">
                  <c:v>161.24454700000001</c:v>
                </c:pt>
                <c:pt idx="1653">
                  <c:v>161.824645</c:v>
                </c:pt>
                <c:pt idx="1654">
                  <c:v>162.39526000000001</c:v>
                </c:pt>
                <c:pt idx="1655">
                  <c:v>163.066373</c:v>
                </c:pt>
                <c:pt idx="1656">
                  <c:v>163.84215900000001</c:v>
                </c:pt>
                <c:pt idx="1657">
                  <c:v>164.627329</c:v>
                </c:pt>
                <c:pt idx="1658">
                  <c:v>165.617492</c:v>
                </c:pt>
                <c:pt idx="1659">
                  <c:v>166.49655000000001</c:v>
                </c:pt>
                <c:pt idx="1660">
                  <c:v>168.707503</c:v>
                </c:pt>
                <c:pt idx="1661">
                  <c:v>169.65276</c:v>
                </c:pt>
                <c:pt idx="1662">
                  <c:v>170.55449899999999</c:v>
                </c:pt>
                <c:pt idx="1663">
                  <c:v>171.56035199999999</c:v>
                </c:pt>
                <c:pt idx="1664">
                  <c:v>173.901128</c:v>
                </c:pt>
                <c:pt idx="1665">
                  <c:v>174.856584</c:v>
                </c:pt>
                <c:pt idx="1666">
                  <c:v>175.86464699999999</c:v>
                </c:pt>
                <c:pt idx="1667">
                  <c:v>176.80166399999999</c:v>
                </c:pt>
                <c:pt idx="1668">
                  <c:v>177.78307599999999</c:v>
                </c:pt>
                <c:pt idx="1669">
                  <c:v>178.66963899999999</c:v>
                </c:pt>
                <c:pt idx="1670">
                  <c:v>-179.95699500000001</c:v>
                </c:pt>
                <c:pt idx="1671">
                  <c:v>-179.053729</c:v>
                </c:pt>
                <c:pt idx="1672">
                  <c:v>-178.17827</c:v>
                </c:pt>
                <c:pt idx="1673">
                  <c:v>-177.38422800000001</c:v>
                </c:pt>
                <c:pt idx="1674">
                  <c:v>-176.57098300000001</c:v>
                </c:pt>
                <c:pt idx="1675">
                  <c:v>-174.64134999999999</c:v>
                </c:pt>
                <c:pt idx="1676">
                  <c:v>-173.92537300000001</c:v>
                </c:pt>
                <c:pt idx="1677">
                  <c:v>-173.19548599999999</c:v>
                </c:pt>
                <c:pt idx="1678">
                  <c:v>-172.538453</c:v>
                </c:pt>
                <c:pt idx="1679">
                  <c:v>-171.868121</c:v>
                </c:pt>
                <c:pt idx="1680">
                  <c:v>-171.26394500000001</c:v>
                </c:pt>
                <c:pt idx="1681">
                  <c:v>-170.64649399999999</c:v>
                </c:pt>
                <c:pt idx="1682">
                  <c:v>-170.08912799999999</c:v>
                </c:pt>
                <c:pt idx="1683">
                  <c:v>-169.41414700000001</c:v>
                </c:pt>
                <c:pt idx="1684">
                  <c:v>-168.952876</c:v>
                </c:pt>
                <c:pt idx="1685">
                  <c:v>-168.31538599999999</c:v>
                </c:pt>
                <c:pt idx="1686">
                  <c:v>-167.824761</c:v>
                </c:pt>
                <c:pt idx="1687">
                  <c:v>-167.32252</c:v>
                </c:pt>
                <c:pt idx="1688">
                  <c:v>-166.868301</c:v>
                </c:pt>
                <c:pt idx="1689">
                  <c:v>-165.70439200000001</c:v>
                </c:pt>
                <c:pt idx="1690">
                  <c:v>-165.280542</c:v>
                </c:pt>
                <c:pt idx="1691">
                  <c:v>-164.79684399999999</c:v>
                </c:pt>
                <c:pt idx="1692">
                  <c:v>-164.40863300000001</c:v>
                </c:pt>
                <c:pt idx="1693">
                  <c:v>-164.01425800000001</c:v>
                </c:pt>
                <c:pt idx="1694">
                  <c:v>-163.660977</c:v>
                </c:pt>
                <c:pt idx="1695">
                  <c:v>-163.30287799999999</c:v>
                </c:pt>
                <c:pt idx="1696">
                  <c:v>-162.89915999999999</c:v>
                </c:pt>
                <c:pt idx="1697">
                  <c:v>-162.59337199999999</c:v>
                </c:pt>
                <c:pt idx="1698">
                  <c:v>-162.28276099999999</c:v>
                </c:pt>
                <c:pt idx="1699">
                  <c:v>-161.967671</c:v>
                </c:pt>
                <c:pt idx="1700">
                  <c:v>-161.701515</c:v>
                </c:pt>
                <c:pt idx="1701">
                  <c:v>-161.43178800000001</c:v>
                </c:pt>
                <c:pt idx="1702">
                  <c:v>-160.790412</c:v>
                </c:pt>
                <c:pt idx="1703">
                  <c:v>-160.54524599999999</c:v>
                </c:pt>
                <c:pt idx="1704">
                  <c:v>-160.318116</c:v>
                </c:pt>
                <c:pt idx="1705">
                  <c:v>-160.123931</c:v>
                </c:pt>
                <c:pt idx="1706">
                  <c:v>-159.93764100000001</c:v>
                </c:pt>
                <c:pt idx="1707">
                  <c:v>-159.77277900000001</c:v>
                </c:pt>
                <c:pt idx="1708">
                  <c:v>-159.63903300000001</c:v>
                </c:pt>
                <c:pt idx="1709">
                  <c:v>-159.51748699999999</c:v>
                </c:pt>
                <c:pt idx="1710">
                  <c:v>-159.41652400000001</c:v>
                </c:pt>
                <c:pt idx="1711">
                  <c:v>-159.34098900000001</c:v>
                </c:pt>
                <c:pt idx="1712">
                  <c:v>-159.26903200000001</c:v>
                </c:pt>
                <c:pt idx="1713">
                  <c:v>-159.22020499999999</c:v>
                </c:pt>
                <c:pt idx="1714">
                  <c:v>-159.194951</c:v>
                </c:pt>
                <c:pt idx="1715">
                  <c:v>-159.13483299999999</c:v>
                </c:pt>
                <c:pt idx="1716">
                  <c:v>-159.128691</c:v>
                </c:pt>
                <c:pt idx="1717">
                  <c:v>-159.13385299999999</c:v>
                </c:pt>
                <c:pt idx="1718">
                  <c:v>-159.14910399999999</c:v>
                </c:pt>
                <c:pt idx="1719">
                  <c:v>-159.16944899999999</c:v>
                </c:pt>
                <c:pt idx="1720">
                  <c:v>-159.189583</c:v>
                </c:pt>
                <c:pt idx="1721">
                  <c:v>-159.20423600000001</c:v>
                </c:pt>
                <c:pt idx="1722">
                  <c:v>-159.20555999999999</c:v>
                </c:pt>
                <c:pt idx="1723">
                  <c:v>-159.187905</c:v>
                </c:pt>
                <c:pt idx="1724">
                  <c:v>-159.14203800000001</c:v>
                </c:pt>
                <c:pt idx="1725">
                  <c:v>-158.94196400000001</c:v>
                </c:pt>
                <c:pt idx="1726">
                  <c:v>-158.77306899999999</c:v>
                </c:pt>
                <c:pt idx="1727">
                  <c:v>-158.517821</c:v>
                </c:pt>
                <c:pt idx="1728">
                  <c:v>-158.18683999999999</c:v>
                </c:pt>
                <c:pt idx="1729">
                  <c:v>-157.033523</c:v>
                </c:pt>
                <c:pt idx="1730">
                  <c:v>-156.449557</c:v>
                </c:pt>
                <c:pt idx="1731">
                  <c:v>-155.79135600000001</c:v>
                </c:pt>
                <c:pt idx="1732">
                  <c:v>-155.12540100000001</c:v>
                </c:pt>
                <c:pt idx="1733">
                  <c:v>-154.397942</c:v>
                </c:pt>
                <c:pt idx="1734">
                  <c:v>-153.68385699999999</c:v>
                </c:pt>
                <c:pt idx="1735">
                  <c:v>-153.05109200000001</c:v>
                </c:pt>
                <c:pt idx="1736">
                  <c:v>-152.44339500000001</c:v>
                </c:pt>
                <c:pt idx="1737">
                  <c:v>-151.90719799999999</c:v>
                </c:pt>
                <c:pt idx="1738">
                  <c:v>-151.365362</c:v>
                </c:pt>
                <c:pt idx="1739">
                  <c:v>-151.036092</c:v>
                </c:pt>
                <c:pt idx="1740">
                  <c:v>-150.73971399999999</c:v>
                </c:pt>
                <c:pt idx="1741">
                  <c:v>-150.555891</c:v>
                </c:pt>
                <c:pt idx="1742">
                  <c:v>-150.38312400000001</c:v>
                </c:pt>
                <c:pt idx="1743">
                  <c:v>-150.454678</c:v>
                </c:pt>
                <c:pt idx="1744">
                  <c:v>-150.55820800000001</c:v>
                </c:pt>
                <c:pt idx="1745">
                  <c:v>-150.72617299999999</c:v>
                </c:pt>
                <c:pt idx="1746">
                  <c:v>-150.973467</c:v>
                </c:pt>
                <c:pt idx="1747">
                  <c:v>-151.22807</c:v>
                </c:pt>
                <c:pt idx="1748">
                  <c:v>-151.50961000000001</c:v>
                </c:pt>
                <c:pt idx="1749">
                  <c:v>-151.843986</c:v>
                </c:pt>
                <c:pt idx="1750">
                  <c:v>-152.136259</c:v>
                </c:pt>
                <c:pt idx="1751">
                  <c:v>-152.45741899999999</c:v>
                </c:pt>
                <c:pt idx="1752">
                  <c:v>-152.77118999999999</c:v>
                </c:pt>
                <c:pt idx="1753">
                  <c:v>-153.02014299999999</c:v>
                </c:pt>
                <c:pt idx="1754">
                  <c:v>-153.228892</c:v>
                </c:pt>
                <c:pt idx="1755">
                  <c:v>-153.57705000000001</c:v>
                </c:pt>
                <c:pt idx="1756">
                  <c:v>-153.67790600000001</c:v>
                </c:pt>
                <c:pt idx="1757">
                  <c:v>-153.68974299999999</c:v>
                </c:pt>
                <c:pt idx="1758">
                  <c:v>-153.63909799999999</c:v>
                </c:pt>
                <c:pt idx="1759">
                  <c:v>-153.529742</c:v>
                </c:pt>
                <c:pt idx="1760">
                  <c:v>-153.35125600000001</c:v>
                </c:pt>
                <c:pt idx="1761">
                  <c:v>-153.11214899999999</c:v>
                </c:pt>
                <c:pt idx="1762">
                  <c:v>-152.831489</c:v>
                </c:pt>
                <c:pt idx="1763">
                  <c:v>-152.479174</c:v>
                </c:pt>
                <c:pt idx="1764">
                  <c:v>-152.076268</c:v>
                </c:pt>
                <c:pt idx="1765">
                  <c:v>-151.653054</c:v>
                </c:pt>
                <c:pt idx="1766">
                  <c:v>-150.68310199999999</c:v>
                </c:pt>
                <c:pt idx="1767">
                  <c:v>-150.217917</c:v>
                </c:pt>
                <c:pt idx="1768">
                  <c:v>-149.6326</c:v>
                </c:pt>
                <c:pt idx="1769">
                  <c:v>-148.26039499999999</c:v>
                </c:pt>
                <c:pt idx="1770">
                  <c:v>-147.36235199999999</c:v>
                </c:pt>
                <c:pt idx="1771">
                  <c:v>-146.76521299999999</c:v>
                </c:pt>
                <c:pt idx="1772">
                  <c:v>-146.17026899999999</c:v>
                </c:pt>
                <c:pt idx="1773">
                  <c:v>-145.617256</c:v>
                </c:pt>
                <c:pt idx="1774">
                  <c:v>-145.04388800000001</c:v>
                </c:pt>
                <c:pt idx="1775">
                  <c:v>-144.48275799999999</c:v>
                </c:pt>
                <c:pt idx="1776">
                  <c:v>-143.97295199999999</c:v>
                </c:pt>
                <c:pt idx="1777">
                  <c:v>-143.45537300000001</c:v>
                </c:pt>
                <c:pt idx="1778">
                  <c:v>-142.933865</c:v>
                </c:pt>
                <c:pt idx="1779">
                  <c:v>-142.49125100000001</c:v>
                </c:pt>
                <c:pt idx="1780">
                  <c:v>-141.468188</c:v>
                </c:pt>
                <c:pt idx="1781">
                  <c:v>-140.65955400000001</c:v>
                </c:pt>
                <c:pt idx="1782">
                  <c:v>-140.277873</c:v>
                </c:pt>
                <c:pt idx="1783">
                  <c:v>-139.895275</c:v>
                </c:pt>
                <c:pt idx="1784">
                  <c:v>-139.532703</c:v>
                </c:pt>
                <c:pt idx="1785">
                  <c:v>-139.207605</c:v>
                </c:pt>
                <c:pt idx="1786">
                  <c:v>-138.88001399999999</c:v>
                </c:pt>
                <c:pt idx="1787">
                  <c:v>-138.57996600000001</c:v>
                </c:pt>
                <c:pt idx="1788">
                  <c:v>-138.27575300000001</c:v>
                </c:pt>
                <c:pt idx="1789">
                  <c:v>-137.98318</c:v>
                </c:pt>
                <c:pt idx="1790">
                  <c:v>-137.716309</c:v>
                </c:pt>
                <c:pt idx="1791">
                  <c:v>-137.444028</c:v>
                </c:pt>
                <c:pt idx="1792">
                  <c:v>-137.18088</c:v>
                </c:pt>
                <c:pt idx="1793">
                  <c:v>-136.94026700000001</c:v>
                </c:pt>
                <c:pt idx="1794">
                  <c:v>-136.14666</c:v>
                </c:pt>
                <c:pt idx="1795">
                  <c:v>-135.90663599999999</c:v>
                </c:pt>
                <c:pt idx="1796">
                  <c:v>-135.675522</c:v>
                </c:pt>
                <c:pt idx="1797">
                  <c:v>-135.44155499999999</c:v>
                </c:pt>
                <c:pt idx="1798">
                  <c:v>-135.227745</c:v>
                </c:pt>
                <c:pt idx="1799">
                  <c:v>-135.02206100000001</c:v>
                </c:pt>
                <c:pt idx="1800">
                  <c:v>-134.824048</c:v>
                </c:pt>
                <c:pt idx="1801">
                  <c:v>-134.63450800000001</c:v>
                </c:pt>
                <c:pt idx="1802">
                  <c:v>-134.44279800000001</c:v>
                </c:pt>
                <c:pt idx="1803">
                  <c:v>-134.259681</c:v>
                </c:pt>
                <c:pt idx="1804">
                  <c:v>-134.094651</c:v>
                </c:pt>
                <c:pt idx="1805">
                  <c:v>-133.932141</c:v>
                </c:pt>
                <c:pt idx="1806">
                  <c:v>-133.78137599999999</c:v>
                </c:pt>
                <c:pt idx="1807">
                  <c:v>-133.63668899999999</c:v>
                </c:pt>
                <c:pt idx="1808">
                  <c:v>-133.52425500000001</c:v>
                </c:pt>
                <c:pt idx="1809">
                  <c:v>-133.423314</c:v>
                </c:pt>
                <c:pt idx="1810">
                  <c:v>-133.32101900000001</c:v>
                </c:pt>
                <c:pt idx="1811">
                  <c:v>-133.31626299999999</c:v>
                </c:pt>
                <c:pt idx="1812">
                  <c:v>-133.382316</c:v>
                </c:pt>
                <c:pt idx="1813">
                  <c:v>-133.55122900000001</c:v>
                </c:pt>
                <c:pt idx="1814">
                  <c:v>-133.853756</c:v>
                </c:pt>
                <c:pt idx="1815">
                  <c:v>-134.24121</c:v>
                </c:pt>
                <c:pt idx="1816">
                  <c:v>-134.79182499999999</c:v>
                </c:pt>
                <c:pt idx="1817">
                  <c:v>-135.42977999999999</c:v>
                </c:pt>
                <c:pt idx="1818">
                  <c:v>-136.220958</c:v>
                </c:pt>
                <c:pt idx="1819">
                  <c:v>-137.04814099999999</c:v>
                </c:pt>
                <c:pt idx="1820">
                  <c:v>-138.16601199999999</c:v>
                </c:pt>
                <c:pt idx="1821">
                  <c:v>-139.15104199999999</c:v>
                </c:pt>
                <c:pt idx="1822">
                  <c:v>-140.09079800000001</c:v>
                </c:pt>
                <c:pt idx="1823">
                  <c:v>-141.081793</c:v>
                </c:pt>
                <c:pt idx="1824">
                  <c:v>-142.041752</c:v>
                </c:pt>
                <c:pt idx="1825">
                  <c:v>-143.00715199999999</c:v>
                </c:pt>
                <c:pt idx="1826">
                  <c:v>-145.650847</c:v>
                </c:pt>
                <c:pt idx="1827">
                  <c:v>-146.31699699999999</c:v>
                </c:pt>
                <c:pt idx="1828">
                  <c:v>-146.89126999999999</c:v>
                </c:pt>
                <c:pt idx="1829">
                  <c:v>-147.44777500000001</c:v>
                </c:pt>
                <c:pt idx="1830">
                  <c:v>-147.92243199999999</c:v>
                </c:pt>
                <c:pt idx="1831">
                  <c:v>-148.379527</c:v>
                </c:pt>
                <c:pt idx="1832">
                  <c:v>-148.791248</c:v>
                </c:pt>
                <c:pt idx="1833">
                  <c:v>-149.140163</c:v>
                </c:pt>
                <c:pt idx="1834">
                  <c:v>-149.49813499999999</c:v>
                </c:pt>
                <c:pt idx="1835">
                  <c:v>-149.81343799999999</c:v>
                </c:pt>
                <c:pt idx="1836">
                  <c:v>-150.117266</c:v>
                </c:pt>
                <c:pt idx="1837">
                  <c:v>-150.38650899999999</c:v>
                </c:pt>
                <c:pt idx="1838">
                  <c:v>-150.61891900000001</c:v>
                </c:pt>
                <c:pt idx="1839">
                  <c:v>-150.79845900000001</c:v>
                </c:pt>
                <c:pt idx="1840">
                  <c:v>-150.9477</c:v>
                </c:pt>
                <c:pt idx="1841">
                  <c:v>-151.05234100000001</c:v>
                </c:pt>
                <c:pt idx="1842">
                  <c:v>-151.21971500000001</c:v>
                </c:pt>
                <c:pt idx="1843">
                  <c:v>-151.23714799999999</c:v>
                </c:pt>
                <c:pt idx="1844">
                  <c:v>-151.21123800000001</c:v>
                </c:pt>
                <c:pt idx="1845">
                  <c:v>-151.15440899999999</c:v>
                </c:pt>
                <c:pt idx="1846">
                  <c:v>-151.04762199999999</c:v>
                </c:pt>
                <c:pt idx="1847">
                  <c:v>-150.920052</c:v>
                </c:pt>
                <c:pt idx="1848">
                  <c:v>-150.72232299999999</c:v>
                </c:pt>
                <c:pt idx="1849">
                  <c:v>-150.558201</c:v>
                </c:pt>
                <c:pt idx="1850">
                  <c:v>-150.31733500000001</c:v>
                </c:pt>
                <c:pt idx="1851">
                  <c:v>-150.06517600000001</c:v>
                </c:pt>
                <c:pt idx="1852">
                  <c:v>-149.76933399999999</c:v>
                </c:pt>
                <c:pt idx="1853">
                  <c:v>-149.41031799999999</c:v>
                </c:pt>
                <c:pt idx="1854">
                  <c:v>-149.08190500000001</c:v>
                </c:pt>
                <c:pt idx="1855">
                  <c:v>-148.69114300000001</c:v>
                </c:pt>
                <c:pt idx="1856">
                  <c:v>-148.32500099999999</c:v>
                </c:pt>
                <c:pt idx="1857">
                  <c:v>-147.923678</c:v>
                </c:pt>
                <c:pt idx="1858">
                  <c:v>-146.72110799999999</c:v>
                </c:pt>
                <c:pt idx="1859">
                  <c:v>-146.29250400000001</c:v>
                </c:pt>
                <c:pt idx="1860">
                  <c:v>-145.885976</c:v>
                </c:pt>
                <c:pt idx="1861">
                  <c:v>-145.455862</c:v>
                </c:pt>
                <c:pt idx="1862">
                  <c:v>-145.029324</c:v>
                </c:pt>
                <c:pt idx="1863">
                  <c:v>-144.608936</c:v>
                </c:pt>
                <c:pt idx="1864">
                  <c:v>-144.19685799999999</c:v>
                </c:pt>
                <c:pt idx="1865">
                  <c:v>-143.817544</c:v>
                </c:pt>
                <c:pt idx="1866">
                  <c:v>-143.427672</c:v>
                </c:pt>
                <c:pt idx="1867">
                  <c:v>-143.071879</c:v>
                </c:pt>
                <c:pt idx="1868">
                  <c:v>-142.70850300000001</c:v>
                </c:pt>
                <c:pt idx="1869">
                  <c:v>-142.35875799999999</c:v>
                </c:pt>
                <c:pt idx="1870">
                  <c:v>-142.04138699999999</c:v>
                </c:pt>
                <c:pt idx="1871">
                  <c:v>-141.71857600000001</c:v>
                </c:pt>
                <c:pt idx="1872">
                  <c:v>-141.25261800000001</c:v>
                </c:pt>
                <c:pt idx="1873">
                  <c:v>-140.954329</c:v>
                </c:pt>
                <c:pt idx="1874">
                  <c:v>-140.282083</c:v>
                </c:pt>
                <c:pt idx="1875">
                  <c:v>-140.01342199999999</c:v>
                </c:pt>
                <c:pt idx="1876">
                  <c:v>-139.70900800000001</c:v>
                </c:pt>
                <c:pt idx="1877">
                  <c:v>-139.45800600000001</c:v>
                </c:pt>
                <c:pt idx="1878">
                  <c:v>-139.21396100000001</c:v>
                </c:pt>
                <c:pt idx="1879">
                  <c:v>-138.96181000000001</c:v>
                </c:pt>
                <c:pt idx="1880">
                  <c:v>-138.727833</c:v>
                </c:pt>
                <c:pt idx="1881">
                  <c:v>-138.49744899999999</c:v>
                </c:pt>
                <c:pt idx="1882">
                  <c:v>-138.256857</c:v>
                </c:pt>
                <c:pt idx="1883">
                  <c:v>-138.03141099999999</c:v>
                </c:pt>
                <c:pt idx="1884">
                  <c:v>-137.80759900000001</c:v>
                </c:pt>
                <c:pt idx="1885">
                  <c:v>-137.57217600000001</c:v>
                </c:pt>
                <c:pt idx="1886">
                  <c:v>-137.349931</c:v>
                </c:pt>
                <c:pt idx="1887">
                  <c:v>-137.12786800000001</c:v>
                </c:pt>
                <c:pt idx="1888">
                  <c:v>-136.89317600000001</c:v>
                </c:pt>
                <c:pt idx="1889">
                  <c:v>-136.67098899999999</c:v>
                </c:pt>
                <c:pt idx="1890">
                  <c:v>-136.017504</c:v>
                </c:pt>
                <c:pt idx="1891">
                  <c:v>-135.77905799999999</c:v>
                </c:pt>
                <c:pt idx="1892">
                  <c:v>-135.54067900000001</c:v>
                </c:pt>
                <c:pt idx="1893">
                  <c:v>-135.30264</c:v>
                </c:pt>
                <c:pt idx="1894">
                  <c:v>-135.07825600000001</c:v>
                </c:pt>
                <c:pt idx="1895">
                  <c:v>-134.84301099999999</c:v>
                </c:pt>
                <c:pt idx="1896">
                  <c:v>-134.62251000000001</c:v>
                </c:pt>
                <c:pt idx="1897">
                  <c:v>-134.40545599999999</c:v>
                </c:pt>
                <c:pt idx="1898">
                  <c:v>-134.18130600000001</c:v>
                </c:pt>
                <c:pt idx="1899">
                  <c:v>-133.963314</c:v>
                </c:pt>
                <c:pt idx="1900">
                  <c:v>-133.752849</c:v>
                </c:pt>
                <c:pt idx="1901">
                  <c:v>-133.55165500000001</c:v>
                </c:pt>
                <c:pt idx="1902">
                  <c:v>-133.37180900000001</c:v>
                </c:pt>
                <c:pt idx="1903">
                  <c:v>-132.98048600000001</c:v>
                </c:pt>
                <c:pt idx="1904">
                  <c:v>-132.799137</c:v>
                </c:pt>
                <c:pt idx="1905">
                  <c:v>-132.66656</c:v>
                </c:pt>
                <c:pt idx="1906">
                  <c:v>-132.56303800000001</c:v>
                </c:pt>
                <c:pt idx="1907">
                  <c:v>-132.495429</c:v>
                </c:pt>
                <c:pt idx="1908">
                  <c:v>-132.49251100000001</c:v>
                </c:pt>
                <c:pt idx="1909">
                  <c:v>-132.570571</c:v>
                </c:pt>
                <c:pt idx="1910">
                  <c:v>-132.731953</c:v>
                </c:pt>
                <c:pt idx="1911">
                  <c:v>-133.013634</c:v>
                </c:pt>
                <c:pt idx="1912">
                  <c:v>-133.41356300000001</c:v>
                </c:pt>
                <c:pt idx="1913">
                  <c:v>-133.901735</c:v>
                </c:pt>
                <c:pt idx="1914">
                  <c:v>-134.53519600000001</c:v>
                </c:pt>
                <c:pt idx="1915">
                  <c:v>-135.22185400000001</c:v>
                </c:pt>
                <c:pt idx="1916">
                  <c:v>-137.29202799999999</c:v>
                </c:pt>
                <c:pt idx="1917">
                  <c:v>-138.13675900000001</c:v>
                </c:pt>
                <c:pt idx="1918">
                  <c:v>-139.00566000000001</c:v>
                </c:pt>
                <c:pt idx="1919">
                  <c:v>-139.824555</c:v>
                </c:pt>
                <c:pt idx="1920">
                  <c:v>-140.67927299999999</c:v>
                </c:pt>
                <c:pt idx="1921">
                  <c:v>-141.46420800000001</c:v>
                </c:pt>
                <c:pt idx="1922">
                  <c:v>-142.25490500000001</c:v>
                </c:pt>
                <c:pt idx="1923">
                  <c:v>-142.94942</c:v>
                </c:pt>
                <c:pt idx="1924">
                  <c:v>-143.67118600000001</c:v>
                </c:pt>
                <c:pt idx="1925">
                  <c:v>-144.25456800000001</c:v>
                </c:pt>
                <c:pt idx="1926">
                  <c:v>-144.81781599999999</c:v>
                </c:pt>
                <c:pt idx="1927">
                  <c:v>-145.34359000000001</c:v>
                </c:pt>
                <c:pt idx="1928">
                  <c:v>-145.784325</c:v>
                </c:pt>
                <c:pt idx="1929">
                  <c:v>-146.75135599999999</c:v>
                </c:pt>
                <c:pt idx="1930">
                  <c:v>-147.13391100000001</c:v>
                </c:pt>
                <c:pt idx="1931">
                  <c:v>-147.663566</c:v>
                </c:pt>
                <c:pt idx="1932">
                  <c:v>-147.899158</c:v>
                </c:pt>
                <c:pt idx="1933">
                  <c:v>-148.141186</c:v>
                </c:pt>
                <c:pt idx="1934">
                  <c:v>-148.34290799999999</c:v>
                </c:pt>
                <c:pt idx="1935">
                  <c:v>-148.53176300000001</c:v>
                </c:pt>
                <c:pt idx="1936">
                  <c:v>-148.726699</c:v>
                </c:pt>
                <c:pt idx="1937">
                  <c:v>-148.87983500000001</c:v>
                </c:pt>
                <c:pt idx="1938">
                  <c:v>-148.99341100000001</c:v>
                </c:pt>
                <c:pt idx="1939">
                  <c:v>-149.081963</c:v>
                </c:pt>
                <c:pt idx="1940">
                  <c:v>-149.13212100000001</c:v>
                </c:pt>
                <c:pt idx="1941">
                  <c:v>-149.15109100000001</c:v>
                </c:pt>
                <c:pt idx="1942">
                  <c:v>-149.13430600000001</c:v>
                </c:pt>
                <c:pt idx="1943">
                  <c:v>-149.03870800000001</c:v>
                </c:pt>
                <c:pt idx="1944">
                  <c:v>-148.94841400000001</c:v>
                </c:pt>
                <c:pt idx="1945">
                  <c:v>-148.83761899999999</c:v>
                </c:pt>
                <c:pt idx="1946">
                  <c:v>-148.68822</c:v>
                </c:pt>
                <c:pt idx="1947">
                  <c:v>-148.510368</c:v>
                </c:pt>
                <c:pt idx="1948">
                  <c:v>-148.293295</c:v>
                </c:pt>
                <c:pt idx="1949">
                  <c:v>-148.068162</c:v>
                </c:pt>
                <c:pt idx="1950">
                  <c:v>-147.80570800000001</c:v>
                </c:pt>
                <c:pt idx="1951">
                  <c:v>-147.52275499999999</c:v>
                </c:pt>
                <c:pt idx="1952">
                  <c:v>-147.22389699999999</c:v>
                </c:pt>
                <c:pt idx="1953">
                  <c:v>-146.93106599999999</c:v>
                </c:pt>
                <c:pt idx="1954">
                  <c:v>-146.61473699999999</c:v>
                </c:pt>
                <c:pt idx="1955">
                  <c:v>-146.31402499999999</c:v>
                </c:pt>
                <c:pt idx="1956">
                  <c:v>-145.55773199999999</c:v>
                </c:pt>
                <c:pt idx="1957">
                  <c:v>-145.256643</c:v>
                </c:pt>
                <c:pt idx="1958">
                  <c:v>-144.94555199999999</c:v>
                </c:pt>
                <c:pt idx="1959">
                  <c:v>-144.66017400000001</c:v>
                </c:pt>
                <c:pt idx="1960">
                  <c:v>-144.33712499999999</c:v>
                </c:pt>
                <c:pt idx="1961">
                  <c:v>-144.07243299999999</c:v>
                </c:pt>
                <c:pt idx="1962">
                  <c:v>-143.80480299999999</c:v>
                </c:pt>
                <c:pt idx="1963">
                  <c:v>-143.56390999999999</c:v>
                </c:pt>
                <c:pt idx="1964">
                  <c:v>-143.310158</c:v>
                </c:pt>
                <c:pt idx="1965">
                  <c:v>-143.095507</c:v>
                </c:pt>
                <c:pt idx="1966">
                  <c:v>-142.88301100000001</c:v>
                </c:pt>
                <c:pt idx="1967">
                  <c:v>-142.68446599999999</c:v>
                </c:pt>
                <c:pt idx="1968">
                  <c:v>-142.51194699999999</c:v>
                </c:pt>
                <c:pt idx="1969">
                  <c:v>-142.21019899999999</c:v>
                </c:pt>
                <c:pt idx="1970">
                  <c:v>-142.05317099999999</c:v>
                </c:pt>
                <c:pt idx="1971">
                  <c:v>-141.913208</c:v>
                </c:pt>
                <c:pt idx="1972">
                  <c:v>-141.77924200000001</c:v>
                </c:pt>
                <c:pt idx="1973">
                  <c:v>-141.66073600000001</c:v>
                </c:pt>
                <c:pt idx="1974">
                  <c:v>-141.55368999999999</c:v>
                </c:pt>
                <c:pt idx="1975">
                  <c:v>-141.45617200000001</c:v>
                </c:pt>
                <c:pt idx="1976">
                  <c:v>-141.359174</c:v>
                </c:pt>
                <c:pt idx="1977">
                  <c:v>-141.27088499999999</c:v>
                </c:pt>
                <c:pt idx="1978">
                  <c:v>-141.19900699999999</c:v>
                </c:pt>
                <c:pt idx="1979">
                  <c:v>-141.134738</c:v>
                </c:pt>
                <c:pt idx="1980">
                  <c:v>-141.07480699999999</c:v>
                </c:pt>
                <c:pt idx="1981">
                  <c:v>-141.02437399999999</c:v>
                </c:pt>
                <c:pt idx="1982">
                  <c:v>-140.97841199999999</c:v>
                </c:pt>
                <c:pt idx="1983">
                  <c:v>-140.89736400000001</c:v>
                </c:pt>
                <c:pt idx="1984">
                  <c:v>-140.864721</c:v>
                </c:pt>
                <c:pt idx="1985">
                  <c:v>-140.837267</c:v>
                </c:pt>
                <c:pt idx="1986">
                  <c:v>-140.81632400000001</c:v>
                </c:pt>
                <c:pt idx="1987">
                  <c:v>-140.80222699999999</c:v>
                </c:pt>
                <c:pt idx="1988">
                  <c:v>-140.79438500000001</c:v>
                </c:pt>
                <c:pt idx="1989">
                  <c:v>-140.794488</c:v>
                </c:pt>
                <c:pt idx="1990">
                  <c:v>-140.800074</c:v>
                </c:pt>
                <c:pt idx="1991">
                  <c:v>-140.81634199999999</c:v>
                </c:pt>
                <c:pt idx="1992">
                  <c:v>-140.83483200000001</c:v>
                </c:pt>
                <c:pt idx="1993">
                  <c:v>-140.88755699999999</c:v>
                </c:pt>
                <c:pt idx="1994">
                  <c:v>-140.920875</c:v>
                </c:pt>
                <c:pt idx="1995">
                  <c:v>-140.95971800000001</c:v>
                </c:pt>
                <c:pt idx="1996">
                  <c:v>-140.99978300000001</c:v>
                </c:pt>
                <c:pt idx="1997">
                  <c:v>-141.048024</c:v>
                </c:pt>
                <c:pt idx="1998">
                  <c:v>-141.20648</c:v>
                </c:pt>
                <c:pt idx="1999">
                  <c:v>-141.25577100000001</c:v>
                </c:pt>
                <c:pt idx="2000">
                  <c:v>-141.31176199999999</c:v>
                </c:pt>
                <c:pt idx="2001">
                  <c:v>-141.36917</c:v>
                </c:pt>
                <c:pt idx="2002">
                  <c:v>-141.42245</c:v>
                </c:pt>
                <c:pt idx="2003">
                  <c:v>-141.48017999999999</c:v>
                </c:pt>
                <c:pt idx="2004">
                  <c:v>-141.54168200000001</c:v>
                </c:pt>
                <c:pt idx="2005">
                  <c:v>-141.59727100000001</c:v>
                </c:pt>
                <c:pt idx="2006">
                  <c:v>-141.650082</c:v>
                </c:pt>
                <c:pt idx="2007">
                  <c:v>-141.739305</c:v>
                </c:pt>
                <c:pt idx="2008">
                  <c:v>-141.787364</c:v>
                </c:pt>
                <c:pt idx="2009">
                  <c:v>-141.82835900000001</c:v>
                </c:pt>
                <c:pt idx="2010">
                  <c:v>-141.86972299999999</c:v>
                </c:pt>
                <c:pt idx="2011">
                  <c:v>-141.903671</c:v>
                </c:pt>
                <c:pt idx="2012">
                  <c:v>-141.93693300000001</c:v>
                </c:pt>
                <c:pt idx="2013">
                  <c:v>-141.95880500000001</c:v>
                </c:pt>
                <c:pt idx="2014">
                  <c:v>-142.053087</c:v>
                </c:pt>
                <c:pt idx="2015">
                  <c:v>-142.069704</c:v>
                </c:pt>
                <c:pt idx="2016">
                  <c:v>-142.082233</c:v>
                </c:pt>
                <c:pt idx="2017">
                  <c:v>-142.09279000000001</c:v>
                </c:pt>
                <c:pt idx="2018">
                  <c:v>-142.097677</c:v>
                </c:pt>
                <c:pt idx="2019">
                  <c:v>-142.10059699999999</c:v>
                </c:pt>
                <c:pt idx="2020">
                  <c:v>-142.100121</c:v>
                </c:pt>
                <c:pt idx="2021">
                  <c:v>-142.096574</c:v>
                </c:pt>
                <c:pt idx="2022">
                  <c:v>-142.09122300000001</c:v>
                </c:pt>
                <c:pt idx="2023">
                  <c:v>-142.082413</c:v>
                </c:pt>
                <c:pt idx="2024">
                  <c:v>-142.07067799999999</c:v>
                </c:pt>
                <c:pt idx="2025">
                  <c:v>-142.05688900000001</c:v>
                </c:pt>
                <c:pt idx="2026">
                  <c:v>-142.04116500000001</c:v>
                </c:pt>
                <c:pt idx="2027">
                  <c:v>-142.03538599999999</c:v>
                </c:pt>
                <c:pt idx="2028">
                  <c:v>-142.01695599999999</c:v>
                </c:pt>
                <c:pt idx="2029">
                  <c:v>-141.996432</c:v>
                </c:pt>
                <c:pt idx="2030">
                  <c:v>-141.974582</c:v>
                </c:pt>
                <c:pt idx="2031">
                  <c:v>-141.95135999999999</c:v>
                </c:pt>
                <c:pt idx="2032">
                  <c:v>-141.926492</c:v>
                </c:pt>
                <c:pt idx="2033">
                  <c:v>-141.90065100000001</c:v>
                </c:pt>
                <c:pt idx="2034">
                  <c:v>-141.87367800000001</c:v>
                </c:pt>
                <c:pt idx="2035">
                  <c:v>-141.84613200000001</c:v>
                </c:pt>
                <c:pt idx="2036">
                  <c:v>-141.81766400000001</c:v>
                </c:pt>
                <c:pt idx="2037">
                  <c:v>-141.789028</c:v>
                </c:pt>
                <c:pt idx="2038">
                  <c:v>-141.759072</c:v>
                </c:pt>
                <c:pt idx="2039">
                  <c:v>-141.729951</c:v>
                </c:pt>
                <c:pt idx="2040">
                  <c:v>-141.69158999999999</c:v>
                </c:pt>
                <c:pt idx="2041">
                  <c:v>-141.662328</c:v>
                </c:pt>
                <c:pt idx="2042">
                  <c:v>-141.63269399999999</c:v>
                </c:pt>
                <c:pt idx="2043">
                  <c:v>-141.60342199999999</c:v>
                </c:pt>
                <c:pt idx="2044">
                  <c:v>-141.573835</c:v>
                </c:pt>
                <c:pt idx="2045">
                  <c:v>-141.54464100000001</c:v>
                </c:pt>
                <c:pt idx="2046">
                  <c:v>-141.515174</c:v>
                </c:pt>
                <c:pt idx="2047">
                  <c:v>-141.48613499999999</c:v>
                </c:pt>
                <c:pt idx="2048">
                  <c:v>-141.45690099999999</c:v>
                </c:pt>
                <c:pt idx="2049">
                  <c:v>-141.42748499999999</c:v>
                </c:pt>
                <c:pt idx="2050">
                  <c:v>-141.398706</c:v>
                </c:pt>
                <c:pt idx="2051">
                  <c:v>-141.369495</c:v>
                </c:pt>
                <c:pt idx="2052">
                  <c:v>-141.34030000000001</c:v>
                </c:pt>
                <c:pt idx="2053">
                  <c:v>-141.310317</c:v>
                </c:pt>
                <c:pt idx="2054">
                  <c:v>-141.26960399999999</c:v>
                </c:pt>
                <c:pt idx="2055">
                  <c:v>-141.237942</c:v>
                </c:pt>
                <c:pt idx="2056">
                  <c:v>-141.20682199999999</c:v>
                </c:pt>
                <c:pt idx="2057">
                  <c:v>-141.17438999999999</c:v>
                </c:pt>
                <c:pt idx="2058">
                  <c:v>-141.139847</c:v>
                </c:pt>
                <c:pt idx="2059">
                  <c:v>-141.1054</c:v>
                </c:pt>
                <c:pt idx="2060">
                  <c:v>-141.069073</c:v>
                </c:pt>
                <c:pt idx="2061">
                  <c:v>-141.03224299999999</c:v>
                </c:pt>
                <c:pt idx="2062">
                  <c:v>-140.99329700000001</c:v>
                </c:pt>
                <c:pt idx="2063">
                  <c:v>-140.953959</c:v>
                </c:pt>
                <c:pt idx="2064">
                  <c:v>-140.913375</c:v>
                </c:pt>
                <c:pt idx="2065">
                  <c:v>-140.870487</c:v>
                </c:pt>
                <c:pt idx="2066">
                  <c:v>-140.827518</c:v>
                </c:pt>
                <c:pt idx="2067">
                  <c:v>-140.75262699999999</c:v>
                </c:pt>
                <c:pt idx="2068">
                  <c:v>-140.70609200000001</c:v>
                </c:pt>
                <c:pt idx="2069">
                  <c:v>-140.659795</c:v>
                </c:pt>
                <c:pt idx="2070">
                  <c:v>-140.60822899999999</c:v>
                </c:pt>
                <c:pt idx="2071">
                  <c:v>-140.559969</c:v>
                </c:pt>
                <c:pt idx="2072">
                  <c:v>-140.50929600000001</c:v>
                </c:pt>
                <c:pt idx="2073">
                  <c:v>-140.45935900000001</c:v>
                </c:pt>
                <c:pt idx="2074">
                  <c:v>-140.40713299999999</c:v>
                </c:pt>
                <c:pt idx="2075">
                  <c:v>-140.35432299999999</c:v>
                </c:pt>
                <c:pt idx="2076">
                  <c:v>-140.30272099999999</c:v>
                </c:pt>
                <c:pt idx="2077">
                  <c:v>-140.2491</c:v>
                </c:pt>
                <c:pt idx="2078">
                  <c:v>-140.195221</c:v>
                </c:pt>
                <c:pt idx="2079">
                  <c:v>-140.14116000000001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111-49F9-A861-1E3FFC4A11EF}"/>
            </c:ext>
          </c:extLst>
        </c:ser>
        <c:ser>
          <c:idx val="1"/>
          <c:order val="1"/>
          <c:tx>
            <c:v>Pitch</c:v>
          </c:tx>
          <c:spPr>
            <a:ln w="2540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val>
            <c:numRef>
              <c:f>'Shank 1'!$B$1:$B$2080</c:f>
              <c:numCache>
                <c:formatCode>General</c:formatCode>
                <c:ptCount val="2080"/>
                <c:pt idx="0">
                  <c:v>-10.923098</c:v>
                </c:pt>
                <c:pt idx="1">
                  <c:v>-20.154858999999998</c:v>
                </c:pt>
                <c:pt idx="2">
                  <c:v>-24.025452999999999</c:v>
                </c:pt>
                <c:pt idx="3">
                  <c:v>-22.914635000000001</c:v>
                </c:pt>
                <c:pt idx="4">
                  <c:v>-17.316828999999998</c:v>
                </c:pt>
                <c:pt idx="5">
                  <c:v>-7.8174789999999996</c:v>
                </c:pt>
                <c:pt idx="6">
                  <c:v>-3.8756560000000002</c:v>
                </c:pt>
                <c:pt idx="7">
                  <c:v>-4.2190760000000003</c:v>
                </c:pt>
                <c:pt idx="8">
                  <c:v>-4.2487599999999999</c:v>
                </c:pt>
                <c:pt idx="9">
                  <c:v>-4.2831970000000004</c:v>
                </c:pt>
                <c:pt idx="10">
                  <c:v>-4.3113840000000003</c:v>
                </c:pt>
                <c:pt idx="11">
                  <c:v>-4.3497199999999996</c:v>
                </c:pt>
                <c:pt idx="12">
                  <c:v>-4.3764839999999996</c:v>
                </c:pt>
                <c:pt idx="13">
                  <c:v>-4.4075879999999996</c:v>
                </c:pt>
                <c:pt idx="14">
                  <c:v>-4.4331690000000004</c:v>
                </c:pt>
                <c:pt idx="15">
                  <c:v>-4.4630340000000004</c:v>
                </c:pt>
                <c:pt idx="16">
                  <c:v>-4.487711</c:v>
                </c:pt>
                <c:pt idx="17">
                  <c:v>-4.516642</c:v>
                </c:pt>
                <c:pt idx="18">
                  <c:v>-4.550135</c:v>
                </c:pt>
                <c:pt idx="19">
                  <c:v>-4.5783160000000001</c:v>
                </c:pt>
                <c:pt idx="20">
                  <c:v>-4.6017159999999997</c:v>
                </c:pt>
                <c:pt idx="21">
                  <c:v>-4.6292390000000001</c:v>
                </c:pt>
                <c:pt idx="22">
                  <c:v>-4.6521039999999996</c:v>
                </c:pt>
                <c:pt idx="23">
                  <c:v>-4.6836900000000004</c:v>
                </c:pt>
                <c:pt idx="24">
                  <c:v>-3.4516849999999999</c:v>
                </c:pt>
                <c:pt idx="25">
                  <c:v>-3.711773</c:v>
                </c:pt>
                <c:pt idx="26">
                  <c:v>-3.7396699999999998</c:v>
                </c:pt>
                <c:pt idx="27">
                  <c:v>-3.7634240000000001</c:v>
                </c:pt>
                <c:pt idx="28">
                  <c:v>-3.7919740000000002</c:v>
                </c:pt>
                <c:pt idx="29">
                  <c:v>-3.816119</c:v>
                </c:pt>
                <c:pt idx="30">
                  <c:v>-3.8552599999999999</c:v>
                </c:pt>
                <c:pt idx="31">
                  <c:v>-3.879321</c:v>
                </c:pt>
                <c:pt idx="32">
                  <c:v>-3.9030969999999998</c:v>
                </c:pt>
                <c:pt idx="33">
                  <c:v>-3.930806</c:v>
                </c:pt>
                <c:pt idx="34">
                  <c:v>-3.9533520000000002</c:v>
                </c:pt>
                <c:pt idx="35">
                  <c:v>-3.983409</c:v>
                </c:pt>
                <c:pt idx="36">
                  <c:v>-4.0072869999999998</c:v>
                </c:pt>
                <c:pt idx="37">
                  <c:v>-4.0252400000000002</c:v>
                </c:pt>
                <c:pt idx="38">
                  <c:v>-4.0457720000000004</c:v>
                </c:pt>
                <c:pt idx="39">
                  <c:v>-4.0529330000000003</c:v>
                </c:pt>
                <c:pt idx="40">
                  <c:v>-4.032673</c:v>
                </c:pt>
                <c:pt idx="41">
                  <c:v>-4.0352649999999999</c:v>
                </c:pt>
                <c:pt idx="42">
                  <c:v>-4.0462689999999997</c:v>
                </c:pt>
                <c:pt idx="43">
                  <c:v>-4.0667949999999999</c:v>
                </c:pt>
                <c:pt idx="44">
                  <c:v>-4.301787</c:v>
                </c:pt>
                <c:pt idx="45">
                  <c:v>-4.3295019999999997</c:v>
                </c:pt>
                <c:pt idx="46">
                  <c:v>-4.3541290000000004</c:v>
                </c:pt>
                <c:pt idx="47">
                  <c:v>-4.3800410000000003</c:v>
                </c:pt>
                <c:pt idx="48">
                  <c:v>-4.412274</c:v>
                </c:pt>
                <c:pt idx="49">
                  <c:v>-4.4403769999999998</c:v>
                </c:pt>
                <c:pt idx="50">
                  <c:v>-4.4748549999999998</c:v>
                </c:pt>
                <c:pt idx="51">
                  <c:v>-4.5163349999999998</c:v>
                </c:pt>
                <c:pt idx="52">
                  <c:v>-4.5466509999999998</c:v>
                </c:pt>
                <c:pt idx="53">
                  <c:v>-4.5897490000000003</c:v>
                </c:pt>
                <c:pt idx="54">
                  <c:v>-4.6210789999999999</c:v>
                </c:pt>
                <c:pt idx="55">
                  <c:v>-4.6528489999999998</c:v>
                </c:pt>
                <c:pt idx="56">
                  <c:v>-4.6911569999999996</c:v>
                </c:pt>
                <c:pt idx="57">
                  <c:v>-4.7237489999999998</c:v>
                </c:pt>
                <c:pt idx="58">
                  <c:v>-2.986583</c:v>
                </c:pt>
                <c:pt idx="59">
                  <c:v>-3.026243</c:v>
                </c:pt>
                <c:pt idx="60">
                  <c:v>-3.0594610000000002</c:v>
                </c:pt>
                <c:pt idx="61">
                  <c:v>-3.092673</c:v>
                </c:pt>
                <c:pt idx="62">
                  <c:v>-3.1323500000000002</c:v>
                </c:pt>
                <c:pt idx="63">
                  <c:v>-3.5096970000000001</c:v>
                </c:pt>
                <c:pt idx="64">
                  <c:v>-3.5439850000000002</c:v>
                </c:pt>
                <c:pt idx="65">
                  <c:v>-3.5933790000000001</c:v>
                </c:pt>
                <c:pt idx="66">
                  <c:v>-3.6372550000000001</c:v>
                </c:pt>
                <c:pt idx="67">
                  <c:v>-3.6833979999999999</c:v>
                </c:pt>
                <c:pt idx="68">
                  <c:v>-3.7323179999999998</c:v>
                </c:pt>
                <c:pt idx="69">
                  <c:v>-3.7762600000000002</c:v>
                </c:pt>
                <c:pt idx="70">
                  <c:v>-3.8235480000000002</c:v>
                </c:pt>
                <c:pt idx="71">
                  <c:v>-3.932032</c:v>
                </c:pt>
                <c:pt idx="72">
                  <c:v>-3.971009</c:v>
                </c:pt>
                <c:pt idx="73">
                  <c:v>-4.0364089999999999</c:v>
                </c:pt>
                <c:pt idx="74">
                  <c:v>-4.0984350000000003</c:v>
                </c:pt>
                <c:pt idx="75">
                  <c:v>-4.0713309999999998</c:v>
                </c:pt>
                <c:pt idx="76">
                  <c:v>-4.0500610000000004</c:v>
                </c:pt>
                <c:pt idx="77">
                  <c:v>-4.0298179999999997</c:v>
                </c:pt>
                <c:pt idx="78">
                  <c:v>-4.0160489999999998</c:v>
                </c:pt>
                <c:pt idx="79">
                  <c:v>-3.891534</c:v>
                </c:pt>
                <c:pt idx="80">
                  <c:v>-3.8798590000000002</c:v>
                </c:pt>
                <c:pt idx="81">
                  <c:v>-3.8713310000000001</c:v>
                </c:pt>
                <c:pt idx="82">
                  <c:v>-3.8627470000000002</c:v>
                </c:pt>
                <c:pt idx="83">
                  <c:v>-3.8545229999999999</c:v>
                </c:pt>
                <c:pt idx="84">
                  <c:v>-3.849958</c:v>
                </c:pt>
                <c:pt idx="85">
                  <c:v>-3.8467419999999999</c:v>
                </c:pt>
                <c:pt idx="86">
                  <c:v>-3.8445649999999998</c:v>
                </c:pt>
                <c:pt idx="87">
                  <c:v>-3.85412</c:v>
                </c:pt>
                <c:pt idx="88">
                  <c:v>-3.8523360000000002</c:v>
                </c:pt>
                <c:pt idx="89">
                  <c:v>-3.8491469999999999</c:v>
                </c:pt>
                <c:pt idx="90">
                  <c:v>-3.8441900000000002</c:v>
                </c:pt>
                <c:pt idx="91">
                  <c:v>-3.836125</c:v>
                </c:pt>
                <c:pt idx="92">
                  <c:v>-3.8275070000000002</c:v>
                </c:pt>
                <c:pt idx="93">
                  <c:v>-3.812961</c:v>
                </c:pt>
                <c:pt idx="94">
                  <c:v>-3.800802</c:v>
                </c:pt>
                <c:pt idx="95">
                  <c:v>-3.637235</c:v>
                </c:pt>
                <c:pt idx="96">
                  <c:v>-3.621292</c:v>
                </c:pt>
                <c:pt idx="97">
                  <c:v>-3.600276</c:v>
                </c:pt>
                <c:pt idx="98">
                  <c:v>-3.5737109999999999</c:v>
                </c:pt>
                <c:pt idx="99">
                  <c:v>-3.2695319999999999</c:v>
                </c:pt>
                <c:pt idx="100">
                  <c:v>-2.9734500000000001</c:v>
                </c:pt>
                <c:pt idx="101">
                  <c:v>-2.71305</c:v>
                </c:pt>
                <c:pt idx="102">
                  <c:v>-2.4452820000000002</c:v>
                </c:pt>
                <c:pt idx="103">
                  <c:v>-2.1984629999999998</c:v>
                </c:pt>
                <c:pt idx="104">
                  <c:v>-1.995431</c:v>
                </c:pt>
                <c:pt idx="105">
                  <c:v>-1.8025409999999999</c:v>
                </c:pt>
                <c:pt idx="106">
                  <c:v>-1.6545110000000001</c:v>
                </c:pt>
                <c:pt idx="107">
                  <c:v>-1.525973</c:v>
                </c:pt>
                <c:pt idx="108">
                  <c:v>-1.4315800000000001</c:v>
                </c:pt>
                <c:pt idx="109">
                  <c:v>-1.3766670000000001</c:v>
                </c:pt>
                <c:pt idx="110">
                  <c:v>-1.3504389999999999</c:v>
                </c:pt>
                <c:pt idx="111">
                  <c:v>-1.367035</c:v>
                </c:pt>
                <c:pt idx="112">
                  <c:v>-1.4052279999999999</c:v>
                </c:pt>
                <c:pt idx="113">
                  <c:v>-1.5523439999999999</c:v>
                </c:pt>
                <c:pt idx="114">
                  <c:v>-1.6576930000000001</c:v>
                </c:pt>
                <c:pt idx="115">
                  <c:v>-1.792432</c:v>
                </c:pt>
                <c:pt idx="116">
                  <c:v>-1.954383</c:v>
                </c:pt>
                <c:pt idx="117">
                  <c:v>-2.1555770000000001</c:v>
                </c:pt>
                <c:pt idx="118">
                  <c:v>-2.3649550000000001</c:v>
                </c:pt>
                <c:pt idx="119">
                  <c:v>-2.594525</c:v>
                </c:pt>
                <c:pt idx="120">
                  <c:v>-2.8800050000000001</c:v>
                </c:pt>
                <c:pt idx="121">
                  <c:v>-3.1428850000000002</c:v>
                </c:pt>
                <c:pt idx="122">
                  <c:v>-3.4193859999999998</c:v>
                </c:pt>
                <c:pt idx="123">
                  <c:v>-3.7298290000000001</c:v>
                </c:pt>
                <c:pt idx="124">
                  <c:v>-4.0277260000000004</c:v>
                </c:pt>
                <c:pt idx="125">
                  <c:v>-4.3336709999999998</c:v>
                </c:pt>
                <c:pt idx="126">
                  <c:v>-5.2472859999999999</c:v>
                </c:pt>
                <c:pt idx="127">
                  <c:v>-5.6148870000000004</c:v>
                </c:pt>
                <c:pt idx="128">
                  <c:v>-5.9365079999999999</c:v>
                </c:pt>
                <c:pt idx="129">
                  <c:v>-6.2599489999999998</c:v>
                </c:pt>
                <c:pt idx="130">
                  <c:v>-6.5841289999999999</c:v>
                </c:pt>
                <c:pt idx="131">
                  <c:v>-6.9331560000000003</c:v>
                </c:pt>
                <c:pt idx="132">
                  <c:v>-7.2566199999999998</c:v>
                </c:pt>
                <c:pt idx="133">
                  <c:v>-7.5801550000000004</c:v>
                </c:pt>
                <c:pt idx="134">
                  <c:v>-7.9301029999999999</c:v>
                </c:pt>
                <c:pt idx="135">
                  <c:v>-8.2583690000000001</c:v>
                </c:pt>
                <c:pt idx="136">
                  <c:v>-8.5933250000000001</c:v>
                </c:pt>
                <c:pt idx="137">
                  <c:v>-8.9385569999999994</c:v>
                </c:pt>
                <c:pt idx="138">
                  <c:v>-9.3246520000000004</c:v>
                </c:pt>
                <c:pt idx="139">
                  <c:v>-9.6979009999999999</c:v>
                </c:pt>
                <c:pt idx="140">
                  <c:v>-10.088029000000001</c:v>
                </c:pt>
                <c:pt idx="141">
                  <c:v>-10.527995000000001</c:v>
                </c:pt>
                <c:pt idx="142">
                  <c:v>-11.519204</c:v>
                </c:pt>
                <c:pt idx="143">
                  <c:v>-12.031205999999999</c:v>
                </c:pt>
                <c:pt idx="144">
                  <c:v>-12.491481</c:v>
                </c:pt>
                <c:pt idx="145">
                  <c:v>-12.968484</c:v>
                </c:pt>
                <c:pt idx="146">
                  <c:v>-13.460900000000001</c:v>
                </c:pt>
                <c:pt idx="147">
                  <c:v>-14.006962</c:v>
                </c:pt>
                <c:pt idx="148">
                  <c:v>-14.606994</c:v>
                </c:pt>
                <c:pt idx="149">
                  <c:v>-15.302417</c:v>
                </c:pt>
                <c:pt idx="150">
                  <c:v>-15.848089999999999</c:v>
                </c:pt>
                <c:pt idx="151">
                  <c:v>-16.400124000000002</c:v>
                </c:pt>
                <c:pt idx="152">
                  <c:v>-16.952209</c:v>
                </c:pt>
                <c:pt idx="153">
                  <c:v>-17.493465</c:v>
                </c:pt>
                <c:pt idx="154">
                  <c:v>-18.010808000000001</c:v>
                </c:pt>
                <c:pt idx="155">
                  <c:v>-18.564951000000001</c:v>
                </c:pt>
                <c:pt idx="156">
                  <c:v>-19.027176000000001</c:v>
                </c:pt>
                <c:pt idx="157">
                  <c:v>-19.425934999999999</c:v>
                </c:pt>
                <c:pt idx="158">
                  <c:v>-20.757729000000001</c:v>
                </c:pt>
                <c:pt idx="159">
                  <c:v>-20.979752000000001</c:v>
                </c:pt>
                <c:pt idx="160">
                  <c:v>-21.134955999999999</c:v>
                </c:pt>
                <c:pt idx="161">
                  <c:v>-21.233039000000002</c:v>
                </c:pt>
                <c:pt idx="162">
                  <c:v>-21.259844999999999</c:v>
                </c:pt>
                <c:pt idx="163">
                  <c:v>-21.227522</c:v>
                </c:pt>
                <c:pt idx="164">
                  <c:v>-21.140585999999999</c:v>
                </c:pt>
                <c:pt idx="165">
                  <c:v>-20.995664000000001</c:v>
                </c:pt>
                <c:pt idx="166">
                  <c:v>-20.817029000000002</c:v>
                </c:pt>
                <c:pt idx="167">
                  <c:v>-20.602442</c:v>
                </c:pt>
                <c:pt idx="168">
                  <c:v>-20.358505000000001</c:v>
                </c:pt>
                <c:pt idx="169">
                  <c:v>-20.072706</c:v>
                </c:pt>
                <c:pt idx="170">
                  <c:v>-19.789323</c:v>
                </c:pt>
                <c:pt idx="171">
                  <c:v>-19.452553000000002</c:v>
                </c:pt>
                <c:pt idx="172">
                  <c:v>-19.130098</c:v>
                </c:pt>
                <c:pt idx="173">
                  <c:v>-18.804922999999999</c:v>
                </c:pt>
                <c:pt idx="174">
                  <c:v>-18.508503999999999</c:v>
                </c:pt>
                <c:pt idx="175">
                  <c:v>-18.215074000000001</c:v>
                </c:pt>
                <c:pt idx="176">
                  <c:v>-17.328904000000001</c:v>
                </c:pt>
                <c:pt idx="177">
                  <c:v>-17.047208999999999</c:v>
                </c:pt>
                <c:pt idx="178">
                  <c:v>-16.772499</c:v>
                </c:pt>
                <c:pt idx="179">
                  <c:v>-16.505275999999999</c:v>
                </c:pt>
                <c:pt idx="180">
                  <c:v>-16.245681999999999</c:v>
                </c:pt>
                <c:pt idx="181">
                  <c:v>-15.993518</c:v>
                </c:pt>
                <c:pt idx="182">
                  <c:v>-15.730036</c:v>
                </c:pt>
                <c:pt idx="183">
                  <c:v>-15.490672</c:v>
                </c:pt>
                <c:pt idx="184">
                  <c:v>-15.255884</c:v>
                </c:pt>
                <c:pt idx="185">
                  <c:v>-15.024191999999999</c:v>
                </c:pt>
                <c:pt idx="186">
                  <c:v>-14.793998999999999</c:v>
                </c:pt>
                <c:pt idx="187">
                  <c:v>-14.546685</c:v>
                </c:pt>
                <c:pt idx="188">
                  <c:v>-14.315299</c:v>
                </c:pt>
                <c:pt idx="189">
                  <c:v>-14.081735</c:v>
                </c:pt>
                <c:pt idx="190">
                  <c:v>-13.845242000000001</c:v>
                </c:pt>
                <c:pt idx="191">
                  <c:v>-13.605212999999999</c:v>
                </c:pt>
                <c:pt idx="192">
                  <c:v>-13.342826000000001</c:v>
                </c:pt>
                <c:pt idx="193">
                  <c:v>-13.094245000000001</c:v>
                </c:pt>
                <c:pt idx="194">
                  <c:v>-12.840724</c:v>
                </c:pt>
                <c:pt idx="195">
                  <c:v>-12.112527</c:v>
                </c:pt>
                <c:pt idx="196">
                  <c:v>-11.785766000000001</c:v>
                </c:pt>
                <c:pt idx="197">
                  <c:v>-11.573352</c:v>
                </c:pt>
                <c:pt idx="198">
                  <c:v>-11.29025</c:v>
                </c:pt>
                <c:pt idx="199">
                  <c:v>-10.998075</c:v>
                </c:pt>
                <c:pt idx="200">
                  <c:v>-10.651210000000001</c:v>
                </c:pt>
                <c:pt idx="201">
                  <c:v>-10.317629</c:v>
                </c:pt>
                <c:pt idx="202">
                  <c:v>-9.9977119999999999</c:v>
                </c:pt>
                <c:pt idx="203">
                  <c:v>-9.3737519999999996</c:v>
                </c:pt>
                <c:pt idx="204">
                  <c:v>-8.9896890000000003</c:v>
                </c:pt>
                <c:pt idx="205">
                  <c:v>-8.6002539999999996</c:v>
                </c:pt>
                <c:pt idx="206">
                  <c:v>-8.206531</c:v>
                </c:pt>
                <c:pt idx="207">
                  <c:v>-7.8356620000000001</c:v>
                </c:pt>
                <c:pt idx="208">
                  <c:v>-7.4353569999999998</c:v>
                </c:pt>
                <c:pt idx="209">
                  <c:v>-7.0335140000000003</c:v>
                </c:pt>
                <c:pt idx="210">
                  <c:v>-6.6157240000000002</c:v>
                </c:pt>
                <c:pt idx="211">
                  <c:v>-6.2054119999999999</c:v>
                </c:pt>
                <c:pt idx="212">
                  <c:v>-5.809037</c:v>
                </c:pt>
                <c:pt idx="213">
                  <c:v>-4.8528669999999998</c:v>
                </c:pt>
                <c:pt idx="214">
                  <c:v>-4.4481149999999996</c:v>
                </c:pt>
                <c:pt idx="215">
                  <c:v>-4.1210990000000001</c:v>
                </c:pt>
                <c:pt idx="216">
                  <c:v>-3.8278349999999999</c:v>
                </c:pt>
                <c:pt idx="217">
                  <c:v>-3.5688080000000002</c:v>
                </c:pt>
                <c:pt idx="218">
                  <c:v>-3.357971</c:v>
                </c:pt>
                <c:pt idx="219">
                  <c:v>-3.163986</c:v>
                </c:pt>
                <c:pt idx="220">
                  <c:v>-2.998882</c:v>
                </c:pt>
                <c:pt idx="221">
                  <c:v>-2.8593199999999999</c:v>
                </c:pt>
                <c:pt idx="222">
                  <c:v>-2.717365</c:v>
                </c:pt>
                <c:pt idx="223">
                  <c:v>-2.5949450000000001</c:v>
                </c:pt>
                <c:pt idx="224">
                  <c:v>-2.4887609999999998</c:v>
                </c:pt>
                <c:pt idx="225">
                  <c:v>-2.3966120000000002</c:v>
                </c:pt>
                <c:pt idx="226">
                  <c:v>-2.2546970000000002</c:v>
                </c:pt>
                <c:pt idx="227">
                  <c:v>-2.163001</c:v>
                </c:pt>
                <c:pt idx="228">
                  <c:v>-2.0916920000000001</c:v>
                </c:pt>
                <c:pt idx="229">
                  <c:v>-1.981136</c:v>
                </c:pt>
                <c:pt idx="230">
                  <c:v>-1.8938250000000001</c:v>
                </c:pt>
                <c:pt idx="231">
                  <c:v>-1.6877580000000001</c:v>
                </c:pt>
                <c:pt idx="232">
                  <c:v>-1.6038840000000001</c:v>
                </c:pt>
                <c:pt idx="233">
                  <c:v>-1.5356460000000001</c:v>
                </c:pt>
                <c:pt idx="234">
                  <c:v>-1.4767619999999999</c:v>
                </c:pt>
                <c:pt idx="235">
                  <c:v>-1.4390099999999999</c:v>
                </c:pt>
                <c:pt idx="236">
                  <c:v>-1.423921</c:v>
                </c:pt>
                <c:pt idx="237">
                  <c:v>-1.4385570000000001</c:v>
                </c:pt>
                <c:pt idx="238">
                  <c:v>-1.497106</c:v>
                </c:pt>
                <c:pt idx="239">
                  <c:v>-1.6052550000000001</c:v>
                </c:pt>
                <c:pt idx="240">
                  <c:v>-1.7922579999999999</c:v>
                </c:pt>
                <c:pt idx="241">
                  <c:v>-2.0186950000000001</c:v>
                </c:pt>
                <c:pt idx="242">
                  <c:v>-2.3115770000000002</c:v>
                </c:pt>
                <c:pt idx="243">
                  <c:v>-2.6777329999999999</c:v>
                </c:pt>
                <c:pt idx="244">
                  <c:v>-3.05383</c:v>
                </c:pt>
                <c:pt idx="245">
                  <c:v>-3.4795189999999998</c:v>
                </c:pt>
                <c:pt idx="246">
                  <c:v>-3.9811619999999999</c:v>
                </c:pt>
                <c:pt idx="247">
                  <c:v>-4.4791509999999999</c:v>
                </c:pt>
                <c:pt idx="248">
                  <c:v>-5.0544409999999997</c:v>
                </c:pt>
                <c:pt idx="249">
                  <c:v>-6.589067</c:v>
                </c:pt>
                <c:pt idx="250">
                  <c:v>-7.2160460000000004</c:v>
                </c:pt>
                <c:pt idx="251">
                  <c:v>-7.9165780000000003</c:v>
                </c:pt>
                <c:pt idx="252">
                  <c:v>-8.6037160000000004</c:v>
                </c:pt>
                <c:pt idx="253">
                  <c:v>-9.3558439999999994</c:v>
                </c:pt>
                <c:pt idx="254">
                  <c:v>-10.077208000000001</c:v>
                </c:pt>
                <c:pt idx="255">
                  <c:v>-10.847344</c:v>
                </c:pt>
                <c:pt idx="256">
                  <c:v>-11.610068</c:v>
                </c:pt>
                <c:pt idx="257">
                  <c:v>-12.309039</c:v>
                </c:pt>
                <c:pt idx="258">
                  <c:v>-13.143523999999999</c:v>
                </c:pt>
                <c:pt idx="259">
                  <c:v>-13.770657</c:v>
                </c:pt>
                <c:pt idx="260">
                  <c:v>-14.380566</c:v>
                </c:pt>
                <c:pt idx="261">
                  <c:v>-14.889927</c:v>
                </c:pt>
                <c:pt idx="262">
                  <c:v>-15.351756</c:v>
                </c:pt>
                <c:pt idx="263">
                  <c:v>-15.705518</c:v>
                </c:pt>
                <c:pt idx="264">
                  <c:v>-15.991631999999999</c:v>
                </c:pt>
                <c:pt idx="265">
                  <c:v>-16.183603000000002</c:v>
                </c:pt>
                <c:pt idx="266">
                  <c:v>-16.280598000000001</c:v>
                </c:pt>
                <c:pt idx="267">
                  <c:v>-16.298356999999999</c:v>
                </c:pt>
                <c:pt idx="268">
                  <c:v>-16.146501000000001</c:v>
                </c:pt>
                <c:pt idx="269">
                  <c:v>-16.008797999999999</c:v>
                </c:pt>
                <c:pt idx="270">
                  <c:v>-15.802173</c:v>
                </c:pt>
                <c:pt idx="271">
                  <c:v>-15.550065</c:v>
                </c:pt>
                <c:pt idx="272">
                  <c:v>-15.229596000000001</c:v>
                </c:pt>
                <c:pt idx="273">
                  <c:v>-14.864649</c:v>
                </c:pt>
                <c:pt idx="274">
                  <c:v>-14.46316</c:v>
                </c:pt>
                <c:pt idx="275">
                  <c:v>-14.057952999999999</c:v>
                </c:pt>
                <c:pt idx="276">
                  <c:v>-13.605328999999999</c:v>
                </c:pt>
                <c:pt idx="277">
                  <c:v>-13.109730000000001</c:v>
                </c:pt>
                <c:pt idx="278">
                  <c:v>-12.547452</c:v>
                </c:pt>
                <c:pt idx="279">
                  <c:v>-12.122351</c:v>
                </c:pt>
                <c:pt idx="280">
                  <c:v>-11.666691</c:v>
                </c:pt>
                <c:pt idx="281">
                  <c:v>-11.182993</c:v>
                </c:pt>
                <c:pt idx="282">
                  <c:v>-10.688392</c:v>
                </c:pt>
                <c:pt idx="283">
                  <c:v>-10.238887999999999</c:v>
                </c:pt>
                <c:pt idx="284">
                  <c:v>-9.0597779999999997</c:v>
                </c:pt>
                <c:pt idx="285">
                  <c:v>-8.579974</c:v>
                </c:pt>
                <c:pt idx="286">
                  <c:v>-8.1039250000000003</c:v>
                </c:pt>
                <c:pt idx="287">
                  <c:v>-7.5751629999999999</c:v>
                </c:pt>
                <c:pt idx="288">
                  <c:v>-7.1305889999999996</c:v>
                </c:pt>
                <c:pt idx="289">
                  <c:v>-6.6573399999999996</c:v>
                </c:pt>
                <c:pt idx="290">
                  <c:v>-6.1812300000000002</c:v>
                </c:pt>
                <c:pt idx="291">
                  <c:v>-5.7286049999999999</c:v>
                </c:pt>
                <c:pt idx="292">
                  <c:v>-5.2404099999999998</c:v>
                </c:pt>
                <c:pt idx="293">
                  <c:v>-4.742464</c:v>
                </c:pt>
                <c:pt idx="294">
                  <c:v>-4.2624909999999998</c:v>
                </c:pt>
                <c:pt idx="295">
                  <c:v>-3.7377750000000001</c:v>
                </c:pt>
                <c:pt idx="296">
                  <c:v>-3.1964589999999999</c:v>
                </c:pt>
                <c:pt idx="297">
                  <c:v>-2.6700699999999999</c:v>
                </c:pt>
                <c:pt idx="298">
                  <c:v>-2.090792</c:v>
                </c:pt>
                <c:pt idx="299">
                  <c:v>-1.490998</c:v>
                </c:pt>
                <c:pt idx="300">
                  <c:v>5.5275999999999999E-2</c:v>
                </c:pt>
                <c:pt idx="301">
                  <c:v>0.65752699999999997</c:v>
                </c:pt>
                <c:pt idx="302">
                  <c:v>1.359294</c:v>
                </c:pt>
                <c:pt idx="303">
                  <c:v>2.0430630000000001</c:v>
                </c:pt>
                <c:pt idx="304">
                  <c:v>2.8340839999999998</c:v>
                </c:pt>
                <c:pt idx="305">
                  <c:v>3.5198360000000002</c:v>
                </c:pt>
                <c:pt idx="306">
                  <c:v>4.27494</c:v>
                </c:pt>
                <c:pt idx="307">
                  <c:v>5.0568249999999999</c:v>
                </c:pt>
                <c:pt idx="308">
                  <c:v>5.8171900000000001</c:v>
                </c:pt>
                <c:pt idx="309">
                  <c:v>6.8048479999999998</c:v>
                </c:pt>
                <c:pt idx="310">
                  <c:v>7.6812269999999998</c:v>
                </c:pt>
                <c:pt idx="311">
                  <c:v>8.5822389999999995</c:v>
                </c:pt>
                <c:pt idx="312">
                  <c:v>9.4499259999999996</c:v>
                </c:pt>
                <c:pt idx="313">
                  <c:v>10.389811</c:v>
                </c:pt>
                <c:pt idx="314">
                  <c:v>11.397506</c:v>
                </c:pt>
                <c:pt idx="315">
                  <c:v>12.293812000000001</c:v>
                </c:pt>
                <c:pt idx="316">
                  <c:v>14.753952</c:v>
                </c:pt>
                <c:pt idx="317">
                  <c:v>15.598913</c:v>
                </c:pt>
                <c:pt idx="318">
                  <c:v>16.428049999999999</c:v>
                </c:pt>
                <c:pt idx="319">
                  <c:v>17.159459999999999</c:v>
                </c:pt>
                <c:pt idx="320">
                  <c:v>18.180492999999998</c:v>
                </c:pt>
                <c:pt idx="321">
                  <c:v>18.621382000000001</c:v>
                </c:pt>
                <c:pt idx="322">
                  <c:v>18.914266000000001</c:v>
                </c:pt>
                <c:pt idx="323">
                  <c:v>19.056069000000001</c:v>
                </c:pt>
                <c:pt idx="324">
                  <c:v>19.016268</c:v>
                </c:pt>
                <c:pt idx="325">
                  <c:v>18.799052</c:v>
                </c:pt>
                <c:pt idx="326">
                  <c:v>18.374790000000001</c:v>
                </c:pt>
                <c:pt idx="327">
                  <c:v>17.753494</c:v>
                </c:pt>
                <c:pt idx="328">
                  <c:v>16.983981</c:v>
                </c:pt>
                <c:pt idx="329">
                  <c:v>15.920304</c:v>
                </c:pt>
                <c:pt idx="330">
                  <c:v>14.733414</c:v>
                </c:pt>
                <c:pt idx="331">
                  <c:v>13.297279</c:v>
                </c:pt>
                <c:pt idx="332">
                  <c:v>9.5676450000000006</c:v>
                </c:pt>
                <c:pt idx="333">
                  <c:v>7.9961770000000003</c:v>
                </c:pt>
                <c:pt idx="334">
                  <c:v>6.1970239999999999</c:v>
                </c:pt>
                <c:pt idx="335">
                  <c:v>4.3936679999999999</c:v>
                </c:pt>
                <c:pt idx="336">
                  <c:v>2.3772959999999999</c:v>
                </c:pt>
                <c:pt idx="337">
                  <c:v>0.27929199999999998</c:v>
                </c:pt>
                <c:pt idx="338">
                  <c:v>-1.7486649999999999</c:v>
                </c:pt>
                <c:pt idx="339">
                  <c:v>-3.932175</c:v>
                </c:pt>
                <c:pt idx="340">
                  <c:v>-5.9893599999999996</c:v>
                </c:pt>
                <c:pt idx="341">
                  <c:v>-8.2805160000000004</c:v>
                </c:pt>
                <c:pt idx="342">
                  <c:v>-10.271064000000001</c:v>
                </c:pt>
                <c:pt idx="343">
                  <c:v>-13.371126</c:v>
                </c:pt>
                <c:pt idx="344">
                  <c:v>-15.304997999999999</c:v>
                </c:pt>
                <c:pt idx="345">
                  <c:v>-17.099011999999998</c:v>
                </c:pt>
                <c:pt idx="346">
                  <c:v>-18.635441</c:v>
                </c:pt>
                <c:pt idx="347">
                  <c:v>-22.248123</c:v>
                </c:pt>
                <c:pt idx="348">
                  <c:v>-23.533957000000001</c:v>
                </c:pt>
                <c:pt idx="349">
                  <c:v>-24.625972999999998</c:v>
                </c:pt>
                <c:pt idx="350">
                  <c:v>-25.539432000000001</c:v>
                </c:pt>
                <c:pt idx="351">
                  <c:v>-26.217264</c:v>
                </c:pt>
                <c:pt idx="352">
                  <c:v>-26.753155</c:v>
                </c:pt>
                <c:pt idx="353">
                  <c:v>-27.112569000000001</c:v>
                </c:pt>
                <c:pt idx="354">
                  <c:v>-27.293931000000001</c:v>
                </c:pt>
                <c:pt idx="355">
                  <c:v>-27.335602000000002</c:v>
                </c:pt>
                <c:pt idx="356">
                  <c:v>-27.233944999999999</c:v>
                </c:pt>
                <c:pt idx="357">
                  <c:v>-27.012077999999999</c:v>
                </c:pt>
                <c:pt idx="358">
                  <c:v>-26.681331</c:v>
                </c:pt>
                <c:pt idx="359">
                  <c:v>-26.257406</c:v>
                </c:pt>
                <c:pt idx="360">
                  <c:v>-25.783837999999999</c:v>
                </c:pt>
                <c:pt idx="361">
                  <c:v>-24.553778000000001</c:v>
                </c:pt>
                <c:pt idx="362">
                  <c:v>-24.022617</c:v>
                </c:pt>
                <c:pt idx="363">
                  <c:v>-22.836663000000001</c:v>
                </c:pt>
                <c:pt idx="364">
                  <c:v>-22.173499</c:v>
                </c:pt>
                <c:pt idx="365">
                  <c:v>-21.495027</c:v>
                </c:pt>
                <c:pt idx="366">
                  <c:v>-20.864293</c:v>
                </c:pt>
                <c:pt idx="367">
                  <c:v>-20.194074000000001</c:v>
                </c:pt>
                <c:pt idx="368">
                  <c:v>-19.528813</c:v>
                </c:pt>
                <c:pt idx="369">
                  <c:v>-18.834101</c:v>
                </c:pt>
                <c:pt idx="370">
                  <c:v>-18.189654000000001</c:v>
                </c:pt>
                <c:pt idx="371">
                  <c:v>-17.559080000000002</c:v>
                </c:pt>
                <c:pt idx="372">
                  <c:v>-16.943172000000001</c:v>
                </c:pt>
                <c:pt idx="373">
                  <c:v>-16.342549000000002</c:v>
                </c:pt>
                <c:pt idx="374">
                  <c:v>-15.755020999999999</c:v>
                </c:pt>
                <c:pt idx="375">
                  <c:v>-15.177690999999999</c:v>
                </c:pt>
                <c:pt idx="376">
                  <c:v>-14.640321</c:v>
                </c:pt>
                <c:pt idx="377">
                  <c:v>-14.072025</c:v>
                </c:pt>
                <c:pt idx="378">
                  <c:v>-13.501595999999999</c:v>
                </c:pt>
                <c:pt idx="379">
                  <c:v>-11.435183</c:v>
                </c:pt>
                <c:pt idx="380">
                  <c:v>-10.881588000000001</c:v>
                </c:pt>
                <c:pt idx="381">
                  <c:v>-10.277956</c:v>
                </c:pt>
                <c:pt idx="382">
                  <c:v>-9.6554760000000002</c:v>
                </c:pt>
                <c:pt idx="383">
                  <c:v>-8.9727650000000008</c:v>
                </c:pt>
                <c:pt idx="384">
                  <c:v>-8.2630689999999998</c:v>
                </c:pt>
                <c:pt idx="385">
                  <c:v>-7.5646339999999999</c:v>
                </c:pt>
                <c:pt idx="386">
                  <c:v>-6.8356250000000003</c:v>
                </c:pt>
                <c:pt idx="387">
                  <c:v>-6.0747220000000004</c:v>
                </c:pt>
                <c:pt idx="388">
                  <c:v>-5.2814949999999996</c:v>
                </c:pt>
                <c:pt idx="389">
                  <c:v>-4.5054069999999999</c:v>
                </c:pt>
                <c:pt idx="390">
                  <c:v>-3.6495869999999999</c:v>
                </c:pt>
                <c:pt idx="391">
                  <c:v>-2.7648419999999998</c:v>
                </c:pt>
                <c:pt idx="392">
                  <c:v>-1.907491</c:v>
                </c:pt>
                <c:pt idx="393">
                  <c:v>-0.97129799999999999</c:v>
                </c:pt>
                <c:pt idx="394">
                  <c:v>-1.3317000000000001E-2</c:v>
                </c:pt>
                <c:pt idx="395">
                  <c:v>0.962673</c:v>
                </c:pt>
                <c:pt idx="396">
                  <c:v>2.0028299999999999</c:v>
                </c:pt>
                <c:pt idx="397">
                  <c:v>2.9624510000000002</c:v>
                </c:pt>
                <c:pt idx="398">
                  <c:v>5.8709300000000004</c:v>
                </c:pt>
                <c:pt idx="399">
                  <c:v>6.697641</c:v>
                </c:pt>
                <c:pt idx="400">
                  <c:v>7.4577090000000004</c:v>
                </c:pt>
                <c:pt idx="401">
                  <c:v>8.0023789999999995</c:v>
                </c:pt>
                <c:pt idx="402">
                  <c:v>8.4428300000000007</c:v>
                </c:pt>
                <c:pt idx="403">
                  <c:v>8.7033799999999992</c:v>
                </c:pt>
                <c:pt idx="404">
                  <c:v>8.7900589999999994</c:v>
                </c:pt>
                <c:pt idx="405">
                  <c:v>8.6996300000000009</c:v>
                </c:pt>
                <c:pt idx="406">
                  <c:v>8.426399</c:v>
                </c:pt>
                <c:pt idx="407">
                  <c:v>7.9345400000000001</c:v>
                </c:pt>
                <c:pt idx="408">
                  <c:v>7.2403630000000003</c:v>
                </c:pt>
                <c:pt idx="409">
                  <c:v>6.2956279999999998</c:v>
                </c:pt>
                <c:pt idx="410">
                  <c:v>5.2115720000000003</c:v>
                </c:pt>
                <c:pt idx="411">
                  <c:v>4.0210059999999999</c:v>
                </c:pt>
                <c:pt idx="412">
                  <c:v>2.5574349999999999</c:v>
                </c:pt>
                <c:pt idx="413">
                  <c:v>0.94051200000000001</c:v>
                </c:pt>
                <c:pt idx="414">
                  <c:v>-0.81444700000000003</c:v>
                </c:pt>
                <c:pt idx="415">
                  <c:v>-2.5820120000000002</c:v>
                </c:pt>
                <c:pt idx="416">
                  <c:v>-7.5495409999999996</c:v>
                </c:pt>
                <c:pt idx="417">
                  <c:v>-9.5108110000000003</c:v>
                </c:pt>
                <c:pt idx="418">
                  <c:v>-11.690044</c:v>
                </c:pt>
                <c:pt idx="419">
                  <c:v>-13.774708</c:v>
                </c:pt>
                <c:pt idx="420">
                  <c:v>-15.998248999999999</c:v>
                </c:pt>
                <c:pt idx="421">
                  <c:v>-18.096015999999999</c:v>
                </c:pt>
                <c:pt idx="422">
                  <c:v>-21.300091999999999</c:v>
                </c:pt>
                <c:pt idx="423">
                  <c:v>-23.399080000000001</c:v>
                </c:pt>
                <c:pt idx="424">
                  <c:v>-25.395188000000001</c:v>
                </c:pt>
                <c:pt idx="425">
                  <c:v>-27.285430999999999</c:v>
                </c:pt>
                <c:pt idx="426">
                  <c:v>-28.925090999999998</c:v>
                </c:pt>
                <c:pt idx="427">
                  <c:v>-30.600424</c:v>
                </c:pt>
                <c:pt idx="428">
                  <c:v>-31.922452</c:v>
                </c:pt>
                <c:pt idx="429">
                  <c:v>-33.145425000000003</c:v>
                </c:pt>
                <c:pt idx="430">
                  <c:v>-34.194882999999997</c:v>
                </c:pt>
                <c:pt idx="431">
                  <c:v>-35.004282000000003</c:v>
                </c:pt>
                <c:pt idx="432">
                  <c:v>-35.681361000000003</c:v>
                </c:pt>
                <c:pt idx="433">
                  <c:v>-36.856799000000002</c:v>
                </c:pt>
                <c:pt idx="434">
                  <c:v>-37.686998000000003</c:v>
                </c:pt>
                <c:pt idx="435">
                  <c:v>-37.856847000000002</c:v>
                </c:pt>
                <c:pt idx="436">
                  <c:v>-37.878112000000002</c:v>
                </c:pt>
                <c:pt idx="437">
                  <c:v>-37.771265999999997</c:v>
                </c:pt>
                <c:pt idx="438">
                  <c:v>-37.549132</c:v>
                </c:pt>
                <c:pt idx="439">
                  <c:v>-37.254863999999998</c:v>
                </c:pt>
                <c:pt idx="440">
                  <c:v>-36.862160000000003</c:v>
                </c:pt>
                <c:pt idx="441">
                  <c:v>-36.404547000000001</c:v>
                </c:pt>
                <c:pt idx="442">
                  <c:v>-35.868281000000003</c:v>
                </c:pt>
                <c:pt idx="443">
                  <c:v>-35.354427999999999</c:v>
                </c:pt>
                <c:pt idx="444">
                  <c:v>-34.783282</c:v>
                </c:pt>
                <c:pt idx="445">
                  <c:v>-34.228748000000003</c:v>
                </c:pt>
                <c:pt idx="446">
                  <c:v>-33.631396000000002</c:v>
                </c:pt>
                <c:pt idx="447">
                  <c:v>-33.030284999999999</c:v>
                </c:pt>
                <c:pt idx="448">
                  <c:v>-32.395183000000003</c:v>
                </c:pt>
                <c:pt idx="449">
                  <c:v>-31.83165</c:v>
                </c:pt>
                <c:pt idx="450">
                  <c:v>-30.428561999999999</c:v>
                </c:pt>
                <c:pt idx="451">
                  <c:v>-29.847286</c:v>
                </c:pt>
                <c:pt idx="452">
                  <c:v>-29.274124</c:v>
                </c:pt>
                <c:pt idx="453">
                  <c:v>-28.710038000000001</c:v>
                </c:pt>
                <c:pt idx="454">
                  <c:v>-28.18666</c:v>
                </c:pt>
                <c:pt idx="455">
                  <c:v>-27.638750999999999</c:v>
                </c:pt>
                <c:pt idx="456">
                  <c:v>-26.815694000000001</c:v>
                </c:pt>
                <c:pt idx="457">
                  <c:v>-26.278155999999999</c:v>
                </c:pt>
                <c:pt idx="458">
                  <c:v>-25.680854</c:v>
                </c:pt>
                <c:pt idx="459">
                  <c:v>-25.174872000000001</c:v>
                </c:pt>
                <c:pt idx="460">
                  <c:v>-24.635138999999999</c:v>
                </c:pt>
                <c:pt idx="461">
                  <c:v>-24.089568</c:v>
                </c:pt>
                <c:pt idx="462">
                  <c:v>-23.438934</c:v>
                </c:pt>
                <c:pt idx="463">
                  <c:v>-22.906283999999999</c:v>
                </c:pt>
                <c:pt idx="464">
                  <c:v>-22.327704000000001</c:v>
                </c:pt>
                <c:pt idx="465">
                  <c:v>-20.593675999999999</c:v>
                </c:pt>
                <c:pt idx="466">
                  <c:v>-19.850909999999999</c:v>
                </c:pt>
                <c:pt idx="467">
                  <c:v>-19.267658000000001</c:v>
                </c:pt>
                <c:pt idx="468">
                  <c:v>-18.627215</c:v>
                </c:pt>
                <c:pt idx="469">
                  <c:v>-17.963557999999999</c:v>
                </c:pt>
                <c:pt idx="470">
                  <c:v>-17.273486999999999</c:v>
                </c:pt>
                <c:pt idx="471">
                  <c:v>-16.55367</c:v>
                </c:pt>
                <c:pt idx="472">
                  <c:v>-15.801574</c:v>
                </c:pt>
                <c:pt idx="473">
                  <c:v>-15.06195</c:v>
                </c:pt>
                <c:pt idx="474">
                  <c:v>-14.146976</c:v>
                </c:pt>
                <c:pt idx="475">
                  <c:v>-13.295465999999999</c:v>
                </c:pt>
                <c:pt idx="476">
                  <c:v>-12.464445</c:v>
                </c:pt>
                <c:pt idx="477">
                  <c:v>-11.552142</c:v>
                </c:pt>
                <c:pt idx="478">
                  <c:v>-10.612634999999999</c:v>
                </c:pt>
                <c:pt idx="479">
                  <c:v>-9.7045279999999998</c:v>
                </c:pt>
                <c:pt idx="480">
                  <c:v>-8.7165379999999999</c:v>
                </c:pt>
                <c:pt idx="481">
                  <c:v>-6.2226540000000004</c:v>
                </c:pt>
                <c:pt idx="482">
                  <c:v>-5.1970029999999996</c:v>
                </c:pt>
                <c:pt idx="483">
                  <c:v>-4.1642830000000002</c:v>
                </c:pt>
                <c:pt idx="484">
                  <c:v>-3.08053</c:v>
                </c:pt>
                <c:pt idx="485">
                  <c:v>-1.9722440000000001</c:v>
                </c:pt>
                <c:pt idx="486">
                  <c:v>-1.0525580000000001</c:v>
                </c:pt>
                <c:pt idx="487">
                  <c:v>-0.246528</c:v>
                </c:pt>
                <c:pt idx="488">
                  <c:v>0.51005800000000001</c:v>
                </c:pt>
                <c:pt idx="489">
                  <c:v>1.133297</c:v>
                </c:pt>
                <c:pt idx="490">
                  <c:v>1.592967</c:v>
                </c:pt>
                <c:pt idx="491">
                  <c:v>1.919521</c:v>
                </c:pt>
                <c:pt idx="492">
                  <c:v>2.070236</c:v>
                </c:pt>
                <c:pt idx="493">
                  <c:v>2.0386920000000002</c:v>
                </c:pt>
                <c:pt idx="494">
                  <c:v>1.817671</c:v>
                </c:pt>
                <c:pt idx="495">
                  <c:v>1.384663</c:v>
                </c:pt>
                <c:pt idx="496">
                  <c:v>0.82410000000000005</c:v>
                </c:pt>
                <c:pt idx="497">
                  <c:v>-1.0993539999999999</c:v>
                </c:pt>
                <c:pt idx="498">
                  <c:v>-2.1181100000000002</c:v>
                </c:pt>
                <c:pt idx="499">
                  <c:v>-3.245466</c:v>
                </c:pt>
                <c:pt idx="500">
                  <c:v>-4.4754659999999999</c:v>
                </c:pt>
                <c:pt idx="501">
                  <c:v>-5.9177330000000001</c:v>
                </c:pt>
                <c:pt idx="502">
                  <c:v>-7.4763729999999997</c:v>
                </c:pt>
                <c:pt idx="503">
                  <c:v>-9.4680219999999995</c:v>
                </c:pt>
                <c:pt idx="504">
                  <c:v>-11.131152999999999</c:v>
                </c:pt>
                <c:pt idx="505">
                  <c:v>-12.950514999999999</c:v>
                </c:pt>
                <c:pt idx="506">
                  <c:v>-14.728541</c:v>
                </c:pt>
                <c:pt idx="507">
                  <c:v>-16.621527</c:v>
                </c:pt>
                <c:pt idx="508">
                  <c:v>-18.493770999999999</c:v>
                </c:pt>
                <c:pt idx="509">
                  <c:v>-20.476752999999999</c:v>
                </c:pt>
                <c:pt idx="510">
                  <c:v>-22.384321</c:v>
                </c:pt>
                <c:pt idx="511">
                  <c:v>-24.135127000000001</c:v>
                </c:pt>
                <c:pt idx="512">
                  <c:v>-25.770271999999999</c:v>
                </c:pt>
                <c:pt idx="513">
                  <c:v>-30.454619000000001</c:v>
                </c:pt>
                <c:pt idx="514">
                  <c:v>-31.698291999999999</c:v>
                </c:pt>
                <c:pt idx="515">
                  <c:v>-32.707752999999997</c:v>
                </c:pt>
                <c:pt idx="516">
                  <c:v>-33.610249000000003</c:v>
                </c:pt>
                <c:pt idx="517">
                  <c:v>-34.372720000000001</c:v>
                </c:pt>
                <c:pt idx="518">
                  <c:v>-34.960811999999997</c:v>
                </c:pt>
                <c:pt idx="519">
                  <c:v>-35.357140000000001</c:v>
                </c:pt>
                <c:pt idx="520">
                  <c:v>-35.659728000000001</c:v>
                </c:pt>
                <c:pt idx="521">
                  <c:v>-35.820898</c:v>
                </c:pt>
                <c:pt idx="522">
                  <c:v>-35.854545999999999</c:v>
                </c:pt>
                <c:pt idx="523">
                  <c:v>-35.788294</c:v>
                </c:pt>
                <c:pt idx="524">
                  <c:v>-35.639133000000001</c:v>
                </c:pt>
                <c:pt idx="525">
                  <c:v>-35.430948999999998</c:v>
                </c:pt>
                <c:pt idx="526">
                  <c:v>-35.121960000000001</c:v>
                </c:pt>
                <c:pt idx="527">
                  <c:v>-34.840133000000002</c:v>
                </c:pt>
                <c:pt idx="528">
                  <c:v>-34.513272999999998</c:v>
                </c:pt>
                <c:pt idx="529">
                  <c:v>-33.664326000000003</c:v>
                </c:pt>
                <c:pt idx="530">
                  <c:v>-33.286895000000001</c:v>
                </c:pt>
                <c:pt idx="531">
                  <c:v>-32.904657999999998</c:v>
                </c:pt>
                <c:pt idx="532">
                  <c:v>-32.558166</c:v>
                </c:pt>
                <c:pt idx="533">
                  <c:v>-32.198618000000003</c:v>
                </c:pt>
                <c:pt idx="534">
                  <c:v>-31.849951999999998</c:v>
                </c:pt>
                <c:pt idx="535">
                  <c:v>-31.515145</c:v>
                </c:pt>
                <c:pt idx="536">
                  <c:v>-31.196200000000001</c:v>
                </c:pt>
                <c:pt idx="537">
                  <c:v>-30.894539999999999</c:v>
                </c:pt>
                <c:pt idx="538">
                  <c:v>-30.610453</c:v>
                </c:pt>
                <c:pt idx="539">
                  <c:v>-30.357551000000001</c:v>
                </c:pt>
                <c:pt idx="540">
                  <c:v>-30.108094000000001</c:v>
                </c:pt>
                <c:pt idx="541">
                  <c:v>-29.875169</c:v>
                </c:pt>
                <c:pt idx="542">
                  <c:v>-29.66864</c:v>
                </c:pt>
                <c:pt idx="543">
                  <c:v>-29.476444000000001</c:v>
                </c:pt>
                <c:pt idx="544">
                  <c:v>-29.270329</c:v>
                </c:pt>
                <c:pt idx="545">
                  <c:v>-28.902307</c:v>
                </c:pt>
                <c:pt idx="546">
                  <c:v>-28.744008000000001</c:v>
                </c:pt>
                <c:pt idx="547">
                  <c:v>-28.591384000000001</c:v>
                </c:pt>
                <c:pt idx="548">
                  <c:v>-28.441502</c:v>
                </c:pt>
                <c:pt idx="549">
                  <c:v>-28.299306000000001</c:v>
                </c:pt>
                <c:pt idx="550">
                  <c:v>-28.148372999999999</c:v>
                </c:pt>
                <c:pt idx="551">
                  <c:v>-27.979341000000002</c:v>
                </c:pt>
                <c:pt idx="552">
                  <c:v>-27.829194000000001</c:v>
                </c:pt>
                <c:pt idx="553">
                  <c:v>-27.666053999999999</c:v>
                </c:pt>
                <c:pt idx="554">
                  <c:v>-27.505555999999999</c:v>
                </c:pt>
                <c:pt idx="555">
                  <c:v>-27.329743000000001</c:v>
                </c:pt>
                <c:pt idx="556">
                  <c:v>-27.146602999999999</c:v>
                </c:pt>
                <c:pt idx="557">
                  <c:v>-26.965696000000001</c:v>
                </c:pt>
                <c:pt idx="558">
                  <c:v>-26.767067999999998</c:v>
                </c:pt>
                <c:pt idx="559">
                  <c:v>-26.571563999999999</c:v>
                </c:pt>
                <c:pt idx="560">
                  <c:v>-26.357927</c:v>
                </c:pt>
                <c:pt idx="561">
                  <c:v>-25.633337999999998</c:v>
                </c:pt>
                <c:pt idx="562">
                  <c:v>-25.360579999999999</c:v>
                </c:pt>
                <c:pt idx="563">
                  <c:v>-25.131677</c:v>
                </c:pt>
                <c:pt idx="564">
                  <c:v>-24.898619</c:v>
                </c:pt>
                <c:pt idx="565">
                  <c:v>-24.662261999999998</c:v>
                </c:pt>
                <c:pt idx="566">
                  <c:v>-24.429001</c:v>
                </c:pt>
                <c:pt idx="567">
                  <c:v>-24.180980999999999</c:v>
                </c:pt>
                <c:pt idx="568">
                  <c:v>-23.824749000000001</c:v>
                </c:pt>
                <c:pt idx="569">
                  <c:v>-23.589214999999999</c:v>
                </c:pt>
                <c:pt idx="570">
                  <c:v>-23.34019</c:v>
                </c:pt>
                <c:pt idx="571">
                  <c:v>-23.104617000000001</c:v>
                </c:pt>
                <c:pt idx="572">
                  <c:v>-22.855181000000002</c:v>
                </c:pt>
                <c:pt idx="573">
                  <c:v>-22.618842000000001</c:v>
                </c:pt>
                <c:pt idx="574">
                  <c:v>-22.367992999999998</c:v>
                </c:pt>
                <c:pt idx="575">
                  <c:v>-22.129716999999999</c:v>
                </c:pt>
                <c:pt idx="576">
                  <c:v>-21.875934000000001</c:v>
                </c:pt>
                <c:pt idx="577">
                  <c:v>-21.366309000000001</c:v>
                </c:pt>
                <c:pt idx="578">
                  <c:v>-21.122368999999999</c:v>
                </c:pt>
                <c:pt idx="579">
                  <c:v>-20.861021000000001</c:v>
                </c:pt>
                <c:pt idx="580">
                  <c:v>-20.610647</c:v>
                </c:pt>
                <c:pt idx="581">
                  <c:v>-20.340738999999999</c:v>
                </c:pt>
                <c:pt idx="582">
                  <c:v>-20.064867</c:v>
                </c:pt>
                <c:pt idx="583">
                  <c:v>-19.765881</c:v>
                </c:pt>
                <c:pt idx="584">
                  <c:v>-19.490359999999999</c:v>
                </c:pt>
                <c:pt idx="585">
                  <c:v>-19.187529000000001</c:v>
                </c:pt>
                <c:pt idx="586">
                  <c:v>-18.869948999999998</c:v>
                </c:pt>
                <c:pt idx="587">
                  <c:v>-18.550401999999998</c:v>
                </c:pt>
                <c:pt idx="588">
                  <c:v>-18.182767999999999</c:v>
                </c:pt>
                <c:pt idx="589">
                  <c:v>-17.779629</c:v>
                </c:pt>
                <c:pt idx="590">
                  <c:v>-17.361478999999999</c:v>
                </c:pt>
                <c:pt idx="591">
                  <c:v>-16.873446000000001</c:v>
                </c:pt>
                <c:pt idx="592">
                  <c:v>-16.306853</c:v>
                </c:pt>
                <c:pt idx="593">
                  <c:v>-13.969281000000001</c:v>
                </c:pt>
                <c:pt idx="594">
                  <c:v>-13.351763999999999</c:v>
                </c:pt>
                <c:pt idx="595">
                  <c:v>-12.638507000000001</c:v>
                </c:pt>
                <c:pt idx="596">
                  <c:v>-11.865954</c:v>
                </c:pt>
                <c:pt idx="597">
                  <c:v>-11.03464</c:v>
                </c:pt>
                <c:pt idx="598">
                  <c:v>-10.199239</c:v>
                </c:pt>
                <c:pt idx="599">
                  <c:v>-9.2579980000000006</c:v>
                </c:pt>
                <c:pt idx="600">
                  <c:v>-8.2665039999999994</c:v>
                </c:pt>
                <c:pt idx="601">
                  <c:v>-7.2911219999999997</c:v>
                </c:pt>
                <c:pt idx="602">
                  <c:v>-6.0862980000000002</c:v>
                </c:pt>
                <c:pt idx="603">
                  <c:v>-5.0134410000000003</c:v>
                </c:pt>
                <c:pt idx="604">
                  <c:v>-3.8603640000000001</c:v>
                </c:pt>
                <c:pt idx="605">
                  <c:v>-2.7739880000000001</c:v>
                </c:pt>
                <c:pt idx="606">
                  <c:v>-1.63181</c:v>
                </c:pt>
                <c:pt idx="607">
                  <c:v>-0.58177900000000005</c:v>
                </c:pt>
                <c:pt idx="608">
                  <c:v>0.49610199999999999</c:v>
                </c:pt>
                <c:pt idx="609">
                  <c:v>1.399572</c:v>
                </c:pt>
                <c:pt idx="610">
                  <c:v>2.4733670000000001</c:v>
                </c:pt>
                <c:pt idx="611">
                  <c:v>4.8268050000000002</c:v>
                </c:pt>
                <c:pt idx="612">
                  <c:v>5.6457110000000004</c:v>
                </c:pt>
                <c:pt idx="613">
                  <c:v>6.4877469999999997</c:v>
                </c:pt>
                <c:pt idx="614">
                  <c:v>7.211487</c:v>
                </c:pt>
                <c:pt idx="615">
                  <c:v>7.9098990000000002</c:v>
                </c:pt>
                <c:pt idx="616">
                  <c:v>8.5014660000000006</c:v>
                </c:pt>
                <c:pt idx="617">
                  <c:v>9.0673300000000001</c:v>
                </c:pt>
                <c:pt idx="618">
                  <c:v>9.5382820000000006</c:v>
                </c:pt>
                <c:pt idx="619">
                  <c:v>9.9814260000000008</c:v>
                </c:pt>
                <c:pt idx="620">
                  <c:v>10.345729</c:v>
                </c:pt>
                <c:pt idx="621">
                  <c:v>10.724869</c:v>
                </c:pt>
                <c:pt idx="622">
                  <c:v>11.063184</c:v>
                </c:pt>
                <c:pt idx="623">
                  <c:v>11.404593999999999</c:v>
                </c:pt>
                <c:pt idx="624">
                  <c:v>11.678661</c:v>
                </c:pt>
                <c:pt idx="625">
                  <c:v>11.930723</c:v>
                </c:pt>
                <c:pt idx="626">
                  <c:v>12.153428</c:v>
                </c:pt>
                <c:pt idx="627">
                  <c:v>12.386611</c:v>
                </c:pt>
                <c:pt idx="628">
                  <c:v>12.950472</c:v>
                </c:pt>
                <c:pt idx="629">
                  <c:v>13.608806</c:v>
                </c:pt>
                <c:pt idx="630">
                  <c:v>13.847697</c:v>
                </c:pt>
                <c:pt idx="631">
                  <c:v>14.089325000000001</c:v>
                </c:pt>
                <c:pt idx="632">
                  <c:v>14.337733999999999</c:v>
                </c:pt>
                <c:pt idx="633">
                  <c:v>14.606396</c:v>
                </c:pt>
                <c:pt idx="634">
                  <c:v>14.861203</c:v>
                </c:pt>
                <c:pt idx="635">
                  <c:v>15.138256</c:v>
                </c:pt>
                <c:pt idx="636">
                  <c:v>15.402341</c:v>
                </c:pt>
                <c:pt idx="637">
                  <c:v>15.690500999999999</c:v>
                </c:pt>
                <c:pt idx="638">
                  <c:v>16.003105999999999</c:v>
                </c:pt>
                <c:pt idx="639">
                  <c:v>16.301867000000001</c:v>
                </c:pt>
                <c:pt idx="640">
                  <c:v>16.586238000000002</c:v>
                </c:pt>
                <c:pt idx="641">
                  <c:v>16.895455999999999</c:v>
                </c:pt>
                <c:pt idx="642">
                  <c:v>17.208985999999999</c:v>
                </c:pt>
                <c:pt idx="643">
                  <c:v>17.505652999999999</c:v>
                </c:pt>
                <c:pt idx="644">
                  <c:v>17.825892</c:v>
                </c:pt>
                <c:pt idx="645">
                  <c:v>18.126998</c:v>
                </c:pt>
                <c:pt idx="646">
                  <c:v>18.449598000000002</c:v>
                </c:pt>
                <c:pt idx="647">
                  <c:v>18.750503999999999</c:v>
                </c:pt>
                <c:pt idx="648">
                  <c:v>19.588829</c:v>
                </c:pt>
                <c:pt idx="649">
                  <c:v>19.892621999999999</c:v>
                </c:pt>
                <c:pt idx="650">
                  <c:v>20.213372</c:v>
                </c:pt>
                <c:pt idx="651">
                  <c:v>20.569341999999999</c:v>
                </c:pt>
                <c:pt idx="652">
                  <c:v>21.056045000000001</c:v>
                </c:pt>
                <c:pt idx="653">
                  <c:v>21.355746</c:v>
                </c:pt>
                <c:pt idx="654">
                  <c:v>21.683617000000002</c:v>
                </c:pt>
                <c:pt idx="655">
                  <c:v>21.945105999999999</c:v>
                </c:pt>
                <c:pt idx="656">
                  <c:v>22.213706999999999</c:v>
                </c:pt>
                <c:pt idx="657">
                  <c:v>22.470801999999999</c:v>
                </c:pt>
                <c:pt idx="658">
                  <c:v>22.699874999999999</c:v>
                </c:pt>
                <c:pt idx="659">
                  <c:v>22.933047999999999</c:v>
                </c:pt>
                <c:pt idx="660">
                  <c:v>23.198243000000002</c:v>
                </c:pt>
                <c:pt idx="661">
                  <c:v>23.392153</c:v>
                </c:pt>
                <c:pt idx="662">
                  <c:v>23.587883000000001</c:v>
                </c:pt>
                <c:pt idx="663">
                  <c:v>24.217558</c:v>
                </c:pt>
                <c:pt idx="664">
                  <c:v>24.425661999999999</c:v>
                </c:pt>
                <c:pt idx="665">
                  <c:v>24.588297000000001</c:v>
                </c:pt>
                <c:pt idx="666">
                  <c:v>24.744403999999999</c:v>
                </c:pt>
                <c:pt idx="667">
                  <c:v>24.896370999999998</c:v>
                </c:pt>
                <c:pt idx="668">
                  <c:v>25.046351000000001</c:v>
                </c:pt>
                <c:pt idx="669">
                  <c:v>25.196041999999998</c:v>
                </c:pt>
                <c:pt idx="670">
                  <c:v>25.342763999999999</c:v>
                </c:pt>
                <c:pt idx="671">
                  <c:v>25.502694000000002</c:v>
                </c:pt>
                <c:pt idx="672">
                  <c:v>25.665721000000001</c:v>
                </c:pt>
                <c:pt idx="673">
                  <c:v>25.821197000000002</c:v>
                </c:pt>
                <c:pt idx="674">
                  <c:v>25.993814</c:v>
                </c:pt>
                <c:pt idx="675">
                  <c:v>26.173845</c:v>
                </c:pt>
                <c:pt idx="676">
                  <c:v>26.35097</c:v>
                </c:pt>
                <c:pt idx="677">
                  <c:v>26.555441999999999</c:v>
                </c:pt>
                <c:pt idx="678">
                  <c:v>26.779662999999999</c:v>
                </c:pt>
                <c:pt idx="679">
                  <c:v>27.012498000000001</c:v>
                </c:pt>
                <c:pt idx="680">
                  <c:v>27.808295000000001</c:v>
                </c:pt>
                <c:pt idx="681">
                  <c:v>28.302938999999999</c:v>
                </c:pt>
                <c:pt idx="682">
                  <c:v>28.648744000000001</c:v>
                </c:pt>
                <c:pt idx="683">
                  <c:v>29.030961000000001</c:v>
                </c:pt>
                <c:pt idx="684">
                  <c:v>29.422476</c:v>
                </c:pt>
                <c:pt idx="685">
                  <c:v>29.876014000000001</c:v>
                </c:pt>
                <c:pt idx="686">
                  <c:v>30.362933999999999</c:v>
                </c:pt>
                <c:pt idx="687">
                  <c:v>30.848510000000001</c:v>
                </c:pt>
                <c:pt idx="688">
                  <c:v>31.396155</c:v>
                </c:pt>
                <c:pt idx="689">
                  <c:v>31.968143999999999</c:v>
                </c:pt>
                <c:pt idx="690">
                  <c:v>32.515453000000001</c:v>
                </c:pt>
                <c:pt idx="691">
                  <c:v>33.234433000000003</c:v>
                </c:pt>
                <c:pt idx="692">
                  <c:v>33.646231999999998</c:v>
                </c:pt>
                <c:pt idx="693">
                  <c:v>34.134849000000003</c:v>
                </c:pt>
                <c:pt idx="694">
                  <c:v>34.540798000000002</c:v>
                </c:pt>
                <c:pt idx="695">
                  <c:v>35.358654999999999</c:v>
                </c:pt>
                <c:pt idx="696">
                  <c:v>35.530025000000002</c:v>
                </c:pt>
                <c:pt idx="697">
                  <c:v>35.587549000000003</c:v>
                </c:pt>
                <c:pt idx="698">
                  <c:v>35.506033000000002</c:v>
                </c:pt>
                <c:pt idx="699">
                  <c:v>35.292678000000002</c:v>
                </c:pt>
                <c:pt idx="700">
                  <c:v>34.861606000000002</c:v>
                </c:pt>
                <c:pt idx="701">
                  <c:v>34.339559000000001</c:v>
                </c:pt>
                <c:pt idx="702">
                  <c:v>33.707174000000002</c:v>
                </c:pt>
                <c:pt idx="703">
                  <c:v>32.895781999999997</c:v>
                </c:pt>
                <c:pt idx="704">
                  <c:v>31.950526</c:v>
                </c:pt>
                <c:pt idx="705">
                  <c:v>30.941756999999999</c:v>
                </c:pt>
                <c:pt idx="706">
                  <c:v>29.691009999999999</c:v>
                </c:pt>
                <c:pt idx="707">
                  <c:v>28.406129</c:v>
                </c:pt>
                <c:pt idx="708">
                  <c:v>26.951913000000001</c:v>
                </c:pt>
                <c:pt idx="709">
                  <c:v>25.393937000000001</c:v>
                </c:pt>
                <c:pt idx="710">
                  <c:v>23.854382000000001</c:v>
                </c:pt>
                <c:pt idx="711">
                  <c:v>20.082053999999999</c:v>
                </c:pt>
                <c:pt idx="712">
                  <c:v>18.451736</c:v>
                </c:pt>
                <c:pt idx="713">
                  <c:v>16.887506999999999</c:v>
                </c:pt>
                <c:pt idx="714">
                  <c:v>15.207935000000001</c:v>
                </c:pt>
                <c:pt idx="715">
                  <c:v>13.598806</c:v>
                </c:pt>
                <c:pt idx="716">
                  <c:v>11.89766</c:v>
                </c:pt>
                <c:pt idx="717">
                  <c:v>10.219215999999999</c:v>
                </c:pt>
                <c:pt idx="718">
                  <c:v>8.675948</c:v>
                </c:pt>
                <c:pt idx="719">
                  <c:v>7.0944370000000001</c:v>
                </c:pt>
                <c:pt idx="720">
                  <c:v>5.6557190000000004</c:v>
                </c:pt>
                <c:pt idx="721">
                  <c:v>4.2165549999999996</c:v>
                </c:pt>
                <c:pt idx="722">
                  <c:v>2.7324920000000001</c:v>
                </c:pt>
                <c:pt idx="723">
                  <c:v>1.5979559999999999</c:v>
                </c:pt>
                <c:pt idx="724">
                  <c:v>0.53123299999999996</c:v>
                </c:pt>
                <c:pt idx="725">
                  <c:v>-0.39254</c:v>
                </c:pt>
                <c:pt idx="726">
                  <c:v>-1.135011</c:v>
                </c:pt>
                <c:pt idx="727">
                  <c:v>-3.2713939999999999</c:v>
                </c:pt>
                <c:pt idx="728">
                  <c:v>-3.7495219999999998</c:v>
                </c:pt>
                <c:pt idx="729">
                  <c:v>-4.1268560000000001</c:v>
                </c:pt>
                <c:pt idx="730">
                  <c:v>-4.3833729999999997</c:v>
                </c:pt>
                <c:pt idx="731">
                  <c:v>-4.5214179999999997</c:v>
                </c:pt>
                <c:pt idx="732">
                  <c:v>-4.5674380000000001</c:v>
                </c:pt>
                <c:pt idx="733">
                  <c:v>-4.5224840000000004</c:v>
                </c:pt>
                <c:pt idx="734">
                  <c:v>-4.4242759999999999</c:v>
                </c:pt>
                <c:pt idx="735">
                  <c:v>-4.2322540000000002</c:v>
                </c:pt>
                <c:pt idx="736">
                  <c:v>-3.9659149999999999</c:v>
                </c:pt>
                <c:pt idx="737">
                  <c:v>-3.6660089999999999</c:v>
                </c:pt>
                <c:pt idx="738">
                  <c:v>-3.3245019999999998</c:v>
                </c:pt>
                <c:pt idx="739">
                  <c:v>-2.9742570000000002</c:v>
                </c:pt>
                <c:pt idx="740">
                  <c:v>-2.4977860000000001</c:v>
                </c:pt>
                <c:pt idx="741">
                  <c:v>-2.0737049999999999</c:v>
                </c:pt>
                <c:pt idx="742">
                  <c:v>-1.6602330000000001</c:v>
                </c:pt>
                <c:pt idx="743">
                  <c:v>-0.11314200000000001</c:v>
                </c:pt>
                <c:pt idx="744">
                  <c:v>0.43922899999999998</c:v>
                </c:pt>
                <c:pt idx="745">
                  <c:v>0.91039499999999995</c:v>
                </c:pt>
                <c:pt idx="746">
                  <c:v>1.3541540000000001</c:v>
                </c:pt>
                <c:pt idx="747">
                  <c:v>1.826228</c:v>
                </c:pt>
                <c:pt idx="748">
                  <c:v>2.2671359999999998</c:v>
                </c:pt>
                <c:pt idx="749">
                  <c:v>2.7331029999999998</c:v>
                </c:pt>
                <c:pt idx="750">
                  <c:v>3.1943959999999998</c:v>
                </c:pt>
                <c:pt idx="751">
                  <c:v>3.6502940000000001</c:v>
                </c:pt>
                <c:pt idx="752">
                  <c:v>4.100314</c:v>
                </c:pt>
                <c:pt idx="753">
                  <c:v>4.5442470000000004</c:v>
                </c:pt>
                <c:pt idx="754">
                  <c:v>4.9552659999999999</c:v>
                </c:pt>
                <c:pt idx="755">
                  <c:v>5.388007</c:v>
                </c:pt>
                <c:pt idx="756">
                  <c:v>5.8163830000000001</c:v>
                </c:pt>
                <c:pt idx="757">
                  <c:v>6.2147360000000003</c:v>
                </c:pt>
                <c:pt idx="758">
                  <c:v>6.6367719999999997</c:v>
                </c:pt>
                <c:pt idx="759">
                  <c:v>7.7658259999999997</c:v>
                </c:pt>
                <c:pt idx="760">
                  <c:v>8.1856639999999992</c:v>
                </c:pt>
                <c:pt idx="761">
                  <c:v>8.5902399999999997</c:v>
                </c:pt>
                <c:pt idx="762">
                  <c:v>9.0257570000000005</c:v>
                </c:pt>
                <c:pt idx="763">
                  <c:v>9.4680400000000002</c:v>
                </c:pt>
                <c:pt idx="764">
                  <c:v>9.9187550000000009</c:v>
                </c:pt>
                <c:pt idx="765">
                  <c:v>10.379</c:v>
                </c:pt>
                <c:pt idx="766">
                  <c:v>10.849392999999999</c:v>
                </c:pt>
                <c:pt idx="767">
                  <c:v>11.389220999999999</c:v>
                </c:pt>
                <c:pt idx="768">
                  <c:v>11.851252000000001</c:v>
                </c:pt>
                <c:pt idx="769">
                  <c:v>12.357730999999999</c:v>
                </c:pt>
                <c:pt idx="770">
                  <c:v>12.883385000000001</c:v>
                </c:pt>
                <c:pt idx="771">
                  <c:v>13.400871</c:v>
                </c:pt>
                <c:pt idx="772">
                  <c:v>13.983997</c:v>
                </c:pt>
                <c:pt idx="773">
                  <c:v>14.603358999999999</c:v>
                </c:pt>
                <c:pt idx="774">
                  <c:v>15.221448000000001</c:v>
                </c:pt>
                <c:pt idx="775">
                  <c:v>17.029651000000001</c:v>
                </c:pt>
                <c:pt idx="776">
                  <c:v>17.680066</c:v>
                </c:pt>
                <c:pt idx="777">
                  <c:v>18.460037</c:v>
                </c:pt>
                <c:pt idx="778">
                  <c:v>19.327580999999999</c:v>
                </c:pt>
                <c:pt idx="779">
                  <c:v>20.129574000000002</c:v>
                </c:pt>
                <c:pt idx="780">
                  <c:v>21.016646000000001</c:v>
                </c:pt>
                <c:pt idx="781">
                  <c:v>21.932037999999999</c:v>
                </c:pt>
                <c:pt idx="782">
                  <c:v>22.864751999999999</c:v>
                </c:pt>
                <c:pt idx="783">
                  <c:v>23.738111</c:v>
                </c:pt>
                <c:pt idx="784">
                  <c:v>24.741185999999999</c:v>
                </c:pt>
                <c:pt idx="785">
                  <c:v>25.564367000000001</c:v>
                </c:pt>
                <c:pt idx="786">
                  <c:v>26.237259000000002</c:v>
                </c:pt>
                <c:pt idx="787">
                  <c:v>26.816175999999999</c:v>
                </c:pt>
                <c:pt idx="788">
                  <c:v>27.194514000000002</c:v>
                </c:pt>
                <c:pt idx="789">
                  <c:v>27.414075</c:v>
                </c:pt>
                <c:pt idx="790">
                  <c:v>27.439488999999998</c:v>
                </c:pt>
                <c:pt idx="791">
                  <c:v>27.024842</c:v>
                </c:pt>
                <c:pt idx="792">
                  <c:v>26.624036</c:v>
                </c:pt>
                <c:pt idx="793">
                  <c:v>26.01416</c:v>
                </c:pt>
                <c:pt idx="794">
                  <c:v>25.248752</c:v>
                </c:pt>
                <c:pt idx="795">
                  <c:v>24.246271</c:v>
                </c:pt>
                <c:pt idx="796">
                  <c:v>23.134264999999999</c:v>
                </c:pt>
                <c:pt idx="797">
                  <c:v>21.713797</c:v>
                </c:pt>
                <c:pt idx="798">
                  <c:v>20.311553</c:v>
                </c:pt>
                <c:pt idx="799">
                  <c:v>18.693462</c:v>
                </c:pt>
                <c:pt idx="800">
                  <c:v>17.064415</c:v>
                </c:pt>
                <c:pt idx="801">
                  <c:v>15.205508999999999</c:v>
                </c:pt>
                <c:pt idx="802">
                  <c:v>13.383126000000001</c:v>
                </c:pt>
                <c:pt idx="803">
                  <c:v>11.393743000000001</c:v>
                </c:pt>
                <c:pt idx="804">
                  <c:v>9.2540099999999992</c:v>
                </c:pt>
                <c:pt idx="805">
                  <c:v>7.2240849999999996</c:v>
                </c:pt>
                <c:pt idx="806">
                  <c:v>1.2473989999999999</c:v>
                </c:pt>
                <c:pt idx="807">
                  <c:v>-0.607568</c:v>
                </c:pt>
                <c:pt idx="808">
                  <c:v>-2.5155940000000001</c:v>
                </c:pt>
                <c:pt idx="809">
                  <c:v>-4.3762280000000002</c:v>
                </c:pt>
                <c:pt idx="810">
                  <c:v>-6.1312139999999999</c:v>
                </c:pt>
                <c:pt idx="811">
                  <c:v>-7.7656689999999999</c:v>
                </c:pt>
                <c:pt idx="812">
                  <c:v>-9.1801480000000009</c:v>
                </c:pt>
                <c:pt idx="813">
                  <c:v>-10.540215999999999</c:v>
                </c:pt>
                <c:pt idx="814">
                  <c:v>-11.693412</c:v>
                </c:pt>
                <c:pt idx="815">
                  <c:v>-12.759123000000001</c:v>
                </c:pt>
                <c:pt idx="816">
                  <c:v>-13.663956000000001</c:v>
                </c:pt>
                <c:pt idx="817">
                  <c:v>-14.322709</c:v>
                </c:pt>
                <c:pt idx="818">
                  <c:v>-14.948959</c:v>
                </c:pt>
                <c:pt idx="819">
                  <c:v>-15.426311999999999</c:v>
                </c:pt>
                <c:pt idx="820">
                  <c:v>-15.720383</c:v>
                </c:pt>
                <c:pt idx="821">
                  <c:v>-15.903259</c:v>
                </c:pt>
                <c:pt idx="822">
                  <c:v>-16.050376</c:v>
                </c:pt>
                <c:pt idx="823">
                  <c:v>-16.007562</c:v>
                </c:pt>
                <c:pt idx="824">
                  <c:v>-15.876811999999999</c:v>
                </c:pt>
                <c:pt idx="825">
                  <c:v>-15.665649</c:v>
                </c:pt>
                <c:pt idx="826">
                  <c:v>-15.349359</c:v>
                </c:pt>
                <c:pt idx="827">
                  <c:v>-15.010536</c:v>
                </c:pt>
                <c:pt idx="828">
                  <c:v>-14.597687000000001</c:v>
                </c:pt>
                <c:pt idx="829">
                  <c:v>-14.168828</c:v>
                </c:pt>
                <c:pt idx="830">
                  <c:v>-13.678337000000001</c:v>
                </c:pt>
                <c:pt idx="831">
                  <c:v>-13.161666</c:v>
                </c:pt>
                <c:pt idx="832">
                  <c:v>-12.658061999999999</c:v>
                </c:pt>
                <c:pt idx="833">
                  <c:v>-12.045030000000001</c:v>
                </c:pt>
                <c:pt idx="834">
                  <c:v>-11.532624999999999</c:v>
                </c:pt>
                <c:pt idx="835">
                  <c:v>-11.018435</c:v>
                </c:pt>
                <c:pt idx="836">
                  <c:v>-10.142863999999999</c:v>
                </c:pt>
                <c:pt idx="837">
                  <c:v>-8.8116400000000006</c:v>
                </c:pt>
                <c:pt idx="838">
                  <c:v>-8.2724189999999993</c:v>
                </c:pt>
                <c:pt idx="839">
                  <c:v>-7.774591</c:v>
                </c:pt>
                <c:pt idx="840">
                  <c:v>-7.2551899999999998</c:v>
                </c:pt>
                <c:pt idx="841">
                  <c:v>-6.7766780000000004</c:v>
                </c:pt>
                <c:pt idx="842">
                  <c:v>-6.2774130000000001</c:v>
                </c:pt>
                <c:pt idx="843">
                  <c:v>-5.8167770000000001</c:v>
                </c:pt>
                <c:pt idx="844">
                  <c:v>-5.3347369999999996</c:v>
                </c:pt>
                <c:pt idx="845">
                  <c:v>-4.8877470000000001</c:v>
                </c:pt>
                <c:pt idx="846">
                  <c:v>-4.3885870000000002</c:v>
                </c:pt>
                <c:pt idx="847">
                  <c:v>-3.948302</c:v>
                </c:pt>
                <c:pt idx="848">
                  <c:v>-3.4802230000000001</c:v>
                </c:pt>
                <c:pt idx="849">
                  <c:v>-3.0386419999999998</c:v>
                </c:pt>
                <c:pt idx="850">
                  <c:v>-2.5650520000000001</c:v>
                </c:pt>
                <c:pt idx="851">
                  <c:v>-2.0848339999999999</c:v>
                </c:pt>
                <c:pt idx="852">
                  <c:v>-1.6244970000000001</c:v>
                </c:pt>
                <c:pt idx="853">
                  <c:v>-1.1228340000000001</c:v>
                </c:pt>
                <c:pt idx="854">
                  <c:v>0.13905600000000001</c:v>
                </c:pt>
                <c:pt idx="855">
                  <c:v>0.63749</c:v>
                </c:pt>
                <c:pt idx="856">
                  <c:v>1.2526060000000001</c:v>
                </c:pt>
                <c:pt idx="857">
                  <c:v>1.821801</c:v>
                </c:pt>
                <c:pt idx="858">
                  <c:v>2.34179</c:v>
                </c:pt>
                <c:pt idx="859">
                  <c:v>2.956969</c:v>
                </c:pt>
                <c:pt idx="860">
                  <c:v>3.6369159999999998</c:v>
                </c:pt>
                <c:pt idx="861">
                  <c:v>4.2658339999999999</c:v>
                </c:pt>
                <c:pt idx="862">
                  <c:v>5.0047790000000001</c:v>
                </c:pt>
                <c:pt idx="863">
                  <c:v>5.7303629999999997</c:v>
                </c:pt>
                <c:pt idx="864">
                  <c:v>6.4386279999999996</c:v>
                </c:pt>
                <c:pt idx="865">
                  <c:v>7.2184520000000001</c:v>
                </c:pt>
                <c:pt idx="866">
                  <c:v>7.975454</c:v>
                </c:pt>
                <c:pt idx="867">
                  <c:v>8.8037840000000003</c:v>
                </c:pt>
                <c:pt idx="868">
                  <c:v>9.6029529999999994</c:v>
                </c:pt>
                <c:pt idx="869">
                  <c:v>12.027888000000001</c:v>
                </c:pt>
                <c:pt idx="870">
                  <c:v>13.067551</c:v>
                </c:pt>
                <c:pt idx="871">
                  <c:v>13.963587</c:v>
                </c:pt>
                <c:pt idx="872">
                  <c:v>14.816264</c:v>
                </c:pt>
                <c:pt idx="873">
                  <c:v>15.726120999999999</c:v>
                </c:pt>
                <c:pt idx="874">
                  <c:v>16.561506000000001</c:v>
                </c:pt>
                <c:pt idx="875">
                  <c:v>17.354704000000002</c:v>
                </c:pt>
                <c:pt idx="876">
                  <c:v>18.120062000000001</c:v>
                </c:pt>
                <c:pt idx="877">
                  <c:v>18.737615000000002</c:v>
                </c:pt>
                <c:pt idx="878">
                  <c:v>19.259798</c:v>
                </c:pt>
                <c:pt idx="879">
                  <c:v>19.595165000000001</c:v>
                </c:pt>
                <c:pt idx="880">
                  <c:v>19.750254000000002</c:v>
                </c:pt>
                <c:pt idx="881">
                  <c:v>19.710488000000002</c:v>
                </c:pt>
                <c:pt idx="882">
                  <c:v>19.460622999999998</c:v>
                </c:pt>
                <c:pt idx="883">
                  <c:v>18.963850999999998</c:v>
                </c:pt>
                <c:pt idx="884">
                  <c:v>18.276793000000001</c:v>
                </c:pt>
                <c:pt idx="885">
                  <c:v>15.427194</c:v>
                </c:pt>
                <c:pt idx="886">
                  <c:v>14.184697999999999</c:v>
                </c:pt>
                <c:pt idx="887">
                  <c:v>12.885790999999999</c:v>
                </c:pt>
                <c:pt idx="888">
                  <c:v>11.132652</c:v>
                </c:pt>
                <c:pt idx="889">
                  <c:v>9.3959759999999992</c:v>
                </c:pt>
                <c:pt idx="890">
                  <c:v>7.6209600000000002</c:v>
                </c:pt>
                <c:pt idx="891">
                  <c:v>5.5688839999999997</c:v>
                </c:pt>
                <c:pt idx="892">
                  <c:v>3.5319189999999998</c:v>
                </c:pt>
                <c:pt idx="893">
                  <c:v>1.2753920000000001</c:v>
                </c:pt>
                <c:pt idx="894">
                  <c:v>-1.0553140000000001</c:v>
                </c:pt>
                <c:pt idx="895">
                  <c:v>-3.3364910000000001</c:v>
                </c:pt>
                <c:pt idx="896">
                  <c:v>-5.7804260000000003</c:v>
                </c:pt>
                <c:pt idx="897">
                  <c:v>-8.0660729999999994</c:v>
                </c:pt>
                <c:pt idx="898">
                  <c:v>-10.340496999999999</c:v>
                </c:pt>
                <c:pt idx="899">
                  <c:v>-13.079573</c:v>
                </c:pt>
                <c:pt idx="900">
                  <c:v>-21.886579999999999</c:v>
                </c:pt>
                <c:pt idx="901">
                  <c:v>-24.031115</c:v>
                </c:pt>
                <c:pt idx="902">
                  <c:v>-25.771688000000001</c:v>
                </c:pt>
                <c:pt idx="903">
                  <c:v>-27.429794999999999</c:v>
                </c:pt>
                <c:pt idx="904">
                  <c:v>-28.81747</c:v>
                </c:pt>
                <c:pt idx="905">
                  <c:v>-30.082788000000001</c:v>
                </c:pt>
                <c:pt idx="906">
                  <c:v>-31.079031000000001</c:v>
                </c:pt>
                <c:pt idx="907">
                  <c:v>-31.937743000000001</c:v>
                </c:pt>
                <c:pt idx="908">
                  <c:v>-32.566141000000002</c:v>
                </c:pt>
                <c:pt idx="909">
                  <c:v>-33.057051000000001</c:v>
                </c:pt>
                <c:pt idx="910">
                  <c:v>-33.364989999999999</c:v>
                </c:pt>
                <c:pt idx="911">
                  <c:v>-33.545727999999997</c:v>
                </c:pt>
                <c:pt idx="912">
                  <c:v>-33.599798</c:v>
                </c:pt>
                <c:pt idx="913">
                  <c:v>-33.542693</c:v>
                </c:pt>
                <c:pt idx="914">
                  <c:v>-33.368625999999999</c:v>
                </c:pt>
                <c:pt idx="915">
                  <c:v>-33.114167999999999</c:v>
                </c:pt>
                <c:pt idx="916">
                  <c:v>-32.370117999999998</c:v>
                </c:pt>
                <c:pt idx="917">
                  <c:v>-32.023186000000003</c:v>
                </c:pt>
                <c:pt idx="918">
                  <c:v>-31.606839999999998</c:v>
                </c:pt>
                <c:pt idx="919">
                  <c:v>-31.179459999999999</c:v>
                </c:pt>
                <c:pt idx="920">
                  <c:v>-30.68684</c:v>
                </c:pt>
                <c:pt idx="921">
                  <c:v>-30.172671999999999</c:v>
                </c:pt>
                <c:pt idx="922">
                  <c:v>-29.673826999999999</c:v>
                </c:pt>
                <c:pt idx="923">
                  <c:v>-29.134263000000001</c:v>
                </c:pt>
                <c:pt idx="924">
                  <c:v>-28.620383</c:v>
                </c:pt>
                <c:pt idx="925">
                  <c:v>-28.072338999999999</c:v>
                </c:pt>
                <c:pt idx="926">
                  <c:v>-27.556412999999999</c:v>
                </c:pt>
                <c:pt idx="927">
                  <c:v>-27.011268000000001</c:v>
                </c:pt>
                <c:pt idx="928">
                  <c:v>-26.406907</c:v>
                </c:pt>
                <c:pt idx="929">
                  <c:v>-25.901214</c:v>
                </c:pt>
                <c:pt idx="930">
                  <c:v>-25.369094</c:v>
                </c:pt>
                <c:pt idx="931">
                  <c:v>-24.871511999999999</c:v>
                </c:pt>
                <c:pt idx="932">
                  <c:v>-23.569344000000001</c:v>
                </c:pt>
                <c:pt idx="933">
                  <c:v>-23.067383</c:v>
                </c:pt>
                <c:pt idx="934">
                  <c:v>-22.533532000000001</c:v>
                </c:pt>
                <c:pt idx="935">
                  <c:v>-21.996738000000001</c:v>
                </c:pt>
                <c:pt idx="936">
                  <c:v>-21.488491</c:v>
                </c:pt>
                <c:pt idx="937">
                  <c:v>-20.944538999999999</c:v>
                </c:pt>
                <c:pt idx="938">
                  <c:v>-20.426469000000001</c:v>
                </c:pt>
                <c:pt idx="939">
                  <c:v>-19.868141999999999</c:v>
                </c:pt>
                <c:pt idx="940">
                  <c:v>-19.300111999999999</c:v>
                </c:pt>
                <c:pt idx="941">
                  <c:v>-18.776637999999998</c:v>
                </c:pt>
                <c:pt idx="942">
                  <c:v>-18.102920000000001</c:v>
                </c:pt>
                <c:pt idx="943">
                  <c:v>-17.519786</c:v>
                </c:pt>
                <c:pt idx="944">
                  <c:v>-16.883904999999999</c:v>
                </c:pt>
                <c:pt idx="945">
                  <c:v>-16.229292999999998</c:v>
                </c:pt>
                <c:pt idx="946">
                  <c:v>-15.553348</c:v>
                </c:pt>
                <c:pt idx="947">
                  <c:v>-14.896531</c:v>
                </c:pt>
                <c:pt idx="948">
                  <c:v>-13.125189000000001</c:v>
                </c:pt>
                <c:pt idx="949">
                  <c:v>-12.422886</c:v>
                </c:pt>
                <c:pt idx="950">
                  <c:v>-11.700684000000001</c:v>
                </c:pt>
                <c:pt idx="951">
                  <c:v>-10.912597999999999</c:v>
                </c:pt>
                <c:pt idx="952">
                  <c:v>-10.151199999999999</c:v>
                </c:pt>
                <c:pt idx="953">
                  <c:v>-9.322889</c:v>
                </c:pt>
                <c:pt idx="954">
                  <c:v>-8.5256749999999997</c:v>
                </c:pt>
                <c:pt idx="955">
                  <c:v>-7.6623140000000003</c:v>
                </c:pt>
                <c:pt idx="956">
                  <c:v>-6.7335880000000001</c:v>
                </c:pt>
                <c:pt idx="957">
                  <c:v>-5.8468369999999998</c:v>
                </c:pt>
                <c:pt idx="958">
                  <c:v>-5.0125859999999998</c:v>
                </c:pt>
                <c:pt idx="959">
                  <c:v>-4.1484480000000001</c:v>
                </c:pt>
                <c:pt idx="960">
                  <c:v>-3.3862030000000001</c:v>
                </c:pt>
                <c:pt idx="961">
                  <c:v>-2.6634669999999998</c:v>
                </c:pt>
                <c:pt idx="962">
                  <c:v>-2.0549330000000001</c:v>
                </c:pt>
                <c:pt idx="963">
                  <c:v>-1.611853</c:v>
                </c:pt>
                <c:pt idx="964">
                  <c:v>-0.83968699999999996</c:v>
                </c:pt>
                <c:pt idx="965">
                  <c:v>-0.69908700000000001</c:v>
                </c:pt>
                <c:pt idx="966">
                  <c:v>-0.74543499999999996</c:v>
                </c:pt>
                <c:pt idx="967">
                  <c:v>-0.96713499999999997</c:v>
                </c:pt>
                <c:pt idx="968">
                  <c:v>-1.4011100000000001</c:v>
                </c:pt>
                <c:pt idx="969">
                  <c:v>-2.0740590000000001</c:v>
                </c:pt>
                <c:pt idx="970">
                  <c:v>-2.9093279999999999</c:v>
                </c:pt>
                <c:pt idx="971">
                  <c:v>-3.8779279999999998</c:v>
                </c:pt>
                <c:pt idx="972">
                  <c:v>-5.1640579999999998</c:v>
                </c:pt>
                <c:pt idx="973">
                  <c:v>-6.5512579999999998</c:v>
                </c:pt>
                <c:pt idx="974">
                  <c:v>-8.006119</c:v>
                </c:pt>
                <c:pt idx="975">
                  <c:v>-9.6968119999999995</c:v>
                </c:pt>
                <c:pt idx="976">
                  <c:v>-11.515635</c:v>
                </c:pt>
                <c:pt idx="977">
                  <c:v>-13.331849</c:v>
                </c:pt>
                <c:pt idx="978">
                  <c:v>-15.359935999999999</c:v>
                </c:pt>
                <c:pt idx="979">
                  <c:v>-17.380963000000001</c:v>
                </c:pt>
                <c:pt idx="980">
                  <c:v>-22.825634999999998</c:v>
                </c:pt>
                <c:pt idx="981">
                  <c:v>-26.375430999999999</c:v>
                </c:pt>
                <c:pt idx="982">
                  <c:v>-28.385771999999999</c:v>
                </c:pt>
                <c:pt idx="983">
                  <c:v>-30.544744000000001</c:v>
                </c:pt>
                <c:pt idx="984">
                  <c:v>-32.832785999999999</c:v>
                </c:pt>
                <c:pt idx="985">
                  <c:v>-35.091752999999997</c:v>
                </c:pt>
                <c:pt idx="986">
                  <c:v>-37.206048000000003</c:v>
                </c:pt>
                <c:pt idx="987">
                  <c:v>-39.378801000000003</c:v>
                </c:pt>
                <c:pt idx="988">
                  <c:v>-41.333204000000002</c:v>
                </c:pt>
                <c:pt idx="989">
                  <c:v>-43.296073</c:v>
                </c:pt>
                <c:pt idx="990">
                  <c:v>-45.122219999999999</c:v>
                </c:pt>
                <c:pt idx="991">
                  <c:v>-46.790754</c:v>
                </c:pt>
                <c:pt idx="992">
                  <c:v>-48.283541999999997</c:v>
                </c:pt>
                <c:pt idx="993">
                  <c:v>-49.585957000000001</c:v>
                </c:pt>
                <c:pt idx="994">
                  <c:v>-50.642753999999996</c:v>
                </c:pt>
                <c:pt idx="995">
                  <c:v>-51.563265000000001</c:v>
                </c:pt>
                <c:pt idx="996">
                  <c:v>-53.000244000000002</c:v>
                </c:pt>
                <c:pt idx="997">
                  <c:v>-53.477111000000001</c:v>
                </c:pt>
                <c:pt idx="998">
                  <c:v>-53.804703000000003</c:v>
                </c:pt>
                <c:pt idx="999">
                  <c:v>-53.955733000000002</c:v>
                </c:pt>
                <c:pt idx="1000">
                  <c:v>-53.965252999999997</c:v>
                </c:pt>
                <c:pt idx="1001">
                  <c:v>-53.842672</c:v>
                </c:pt>
                <c:pt idx="1002">
                  <c:v>-53.617604</c:v>
                </c:pt>
                <c:pt idx="1003">
                  <c:v>-53.300781999999998</c:v>
                </c:pt>
                <c:pt idx="1004">
                  <c:v>-52.884467000000001</c:v>
                </c:pt>
                <c:pt idx="1005">
                  <c:v>-52.430506999999999</c:v>
                </c:pt>
                <c:pt idx="1006">
                  <c:v>-51.897987999999998</c:v>
                </c:pt>
                <c:pt idx="1007">
                  <c:v>-51.359186999999999</c:v>
                </c:pt>
                <c:pt idx="1008">
                  <c:v>-50.758637999999998</c:v>
                </c:pt>
                <c:pt idx="1009">
                  <c:v>-50.173215999999996</c:v>
                </c:pt>
                <c:pt idx="1010">
                  <c:v>-49.208528999999999</c:v>
                </c:pt>
                <c:pt idx="1011">
                  <c:v>-48.552771999999997</c:v>
                </c:pt>
                <c:pt idx="1012">
                  <c:v>-46.541462000000003</c:v>
                </c:pt>
                <c:pt idx="1013">
                  <c:v>-45.884582000000002</c:v>
                </c:pt>
                <c:pt idx="1014">
                  <c:v>-45.257302000000003</c:v>
                </c:pt>
                <c:pt idx="1015">
                  <c:v>-44.598689</c:v>
                </c:pt>
                <c:pt idx="1016">
                  <c:v>-43.985543</c:v>
                </c:pt>
                <c:pt idx="1017">
                  <c:v>-43.382004000000002</c:v>
                </c:pt>
                <c:pt idx="1018">
                  <c:v>-42.717370000000003</c:v>
                </c:pt>
                <c:pt idx="1019">
                  <c:v>-42.100085999999997</c:v>
                </c:pt>
                <c:pt idx="1020">
                  <c:v>-41.494638000000002</c:v>
                </c:pt>
                <c:pt idx="1021">
                  <c:v>-40.934798999999998</c:v>
                </c:pt>
                <c:pt idx="1022">
                  <c:v>-40.351872999999998</c:v>
                </c:pt>
                <c:pt idx="1023">
                  <c:v>-39.515310999999997</c:v>
                </c:pt>
                <c:pt idx="1024">
                  <c:v>-38.916258999999997</c:v>
                </c:pt>
                <c:pt idx="1025">
                  <c:v>-38.389190999999997</c:v>
                </c:pt>
                <c:pt idx="1026">
                  <c:v>-37.838163999999999</c:v>
                </c:pt>
                <c:pt idx="1027">
                  <c:v>-37.325128999999997</c:v>
                </c:pt>
                <c:pt idx="1028">
                  <c:v>-35.986491000000001</c:v>
                </c:pt>
                <c:pt idx="1029">
                  <c:v>-35.475152999999999</c:v>
                </c:pt>
                <c:pt idx="1030">
                  <c:v>-34.967903999999997</c:v>
                </c:pt>
                <c:pt idx="1031">
                  <c:v>-34.433002999999999</c:v>
                </c:pt>
                <c:pt idx="1032">
                  <c:v>-33.898577000000003</c:v>
                </c:pt>
                <c:pt idx="1033">
                  <c:v>-33.363599000000001</c:v>
                </c:pt>
                <c:pt idx="1034">
                  <c:v>-32.856546999999999</c:v>
                </c:pt>
                <c:pt idx="1035">
                  <c:v>-32.313789</c:v>
                </c:pt>
                <c:pt idx="1036">
                  <c:v>-31.794751000000002</c:v>
                </c:pt>
                <c:pt idx="1037">
                  <c:v>-31.233999000000001</c:v>
                </c:pt>
                <c:pt idx="1038">
                  <c:v>-30.627596</c:v>
                </c:pt>
                <c:pt idx="1039">
                  <c:v>-30.039012</c:v>
                </c:pt>
                <c:pt idx="1040">
                  <c:v>-29.468457000000001</c:v>
                </c:pt>
                <c:pt idx="1041">
                  <c:v>-28.845382000000001</c:v>
                </c:pt>
                <c:pt idx="1042">
                  <c:v>-28.240518999999999</c:v>
                </c:pt>
                <c:pt idx="1043">
                  <c:v>-27.578609</c:v>
                </c:pt>
                <c:pt idx="1044">
                  <c:v>-25.548389</c:v>
                </c:pt>
                <c:pt idx="1045">
                  <c:v>-24.835577000000001</c:v>
                </c:pt>
                <c:pt idx="1046">
                  <c:v>-24.141037000000001</c:v>
                </c:pt>
                <c:pt idx="1047">
                  <c:v>-23.379767999999999</c:v>
                </c:pt>
                <c:pt idx="1048">
                  <c:v>-22.594725</c:v>
                </c:pt>
                <c:pt idx="1049">
                  <c:v>-21.83361</c:v>
                </c:pt>
                <c:pt idx="1050">
                  <c:v>-21.004705999999999</c:v>
                </c:pt>
                <c:pt idx="1051">
                  <c:v>-20.109697000000001</c:v>
                </c:pt>
                <c:pt idx="1052">
                  <c:v>-19.303360000000001</c:v>
                </c:pt>
                <c:pt idx="1053">
                  <c:v>-18.450852000000001</c:v>
                </c:pt>
                <c:pt idx="1054">
                  <c:v>-17.673178</c:v>
                </c:pt>
                <c:pt idx="1055">
                  <c:v>-16.905909000000001</c:v>
                </c:pt>
                <c:pt idx="1056">
                  <c:v>-16.266096999999998</c:v>
                </c:pt>
                <c:pt idx="1057">
                  <c:v>-15.688851</c:v>
                </c:pt>
                <c:pt idx="1058">
                  <c:v>-15.256856000000001</c:v>
                </c:pt>
                <c:pt idx="1059">
                  <c:v>-14.596456</c:v>
                </c:pt>
                <c:pt idx="1060">
                  <c:v>-14.463911</c:v>
                </c:pt>
                <c:pt idx="1061">
                  <c:v>-14.499457</c:v>
                </c:pt>
                <c:pt idx="1062">
                  <c:v>-14.678679000000001</c:v>
                </c:pt>
                <c:pt idx="1063">
                  <c:v>-15.030589000000001</c:v>
                </c:pt>
                <c:pt idx="1064">
                  <c:v>-15.942470999999999</c:v>
                </c:pt>
                <c:pt idx="1065">
                  <c:v>-16.555741000000001</c:v>
                </c:pt>
                <c:pt idx="1066">
                  <c:v>-17.294062</c:v>
                </c:pt>
                <c:pt idx="1067">
                  <c:v>-18.198395999999999</c:v>
                </c:pt>
                <c:pt idx="1068">
                  <c:v>-19.205086000000001</c:v>
                </c:pt>
                <c:pt idx="1069">
                  <c:v>-20.376897</c:v>
                </c:pt>
                <c:pt idx="1070">
                  <c:v>-21.548286000000001</c:v>
                </c:pt>
                <c:pt idx="1071">
                  <c:v>-22.694945000000001</c:v>
                </c:pt>
                <c:pt idx="1072">
                  <c:v>-23.941877999999999</c:v>
                </c:pt>
                <c:pt idx="1073">
                  <c:v>-25.133880999999999</c:v>
                </c:pt>
                <c:pt idx="1074">
                  <c:v>-26.384920999999999</c:v>
                </c:pt>
                <c:pt idx="1075">
                  <c:v>-29.265741999999999</c:v>
                </c:pt>
                <c:pt idx="1076">
                  <c:v>-30.347732000000001</c:v>
                </c:pt>
                <c:pt idx="1077">
                  <c:v>-31.340990000000001</c:v>
                </c:pt>
                <c:pt idx="1078">
                  <c:v>-32.225814999999997</c:v>
                </c:pt>
                <c:pt idx="1079">
                  <c:v>-32.996239000000003</c:v>
                </c:pt>
                <c:pt idx="1080">
                  <c:v>-33.589385999999998</c:v>
                </c:pt>
                <c:pt idx="1081">
                  <c:v>-34.070028999999998</c:v>
                </c:pt>
                <c:pt idx="1082">
                  <c:v>-34.381433000000001</c:v>
                </c:pt>
                <c:pt idx="1083">
                  <c:v>-34.546432000000003</c:v>
                </c:pt>
                <c:pt idx="1084">
                  <c:v>-34.548799000000002</c:v>
                </c:pt>
                <c:pt idx="1085">
                  <c:v>-34.380209999999998</c:v>
                </c:pt>
                <c:pt idx="1086">
                  <c:v>-34.041685000000001</c:v>
                </c:pt>
                <c:pt idx="1087">
                  <c:v>-33.574060000000003</c:v>
                </c:pt>
                <c:pt idx="1088">
                  <c:v>-32.919535000000003</c:v>
                </c:pt>
                <c:pt idx="1089">
                  <c:v>-32.116543999999998</c:v>
                </c:pt>
                <c:pt idx="1090">
                  <c:v>-31.238745999999999</c:v>
                </c:pt>
                <c:pt idx="1091">
                  <c:v>-28.405073000000002</c:v>
                </c:pt>
                <c:pt idx="1092">
                  <c:v>-27.140456</c:v>
                </c:pt>
                <c:pt idx="1093">
                  <c:v>-25.979108</c:v>
                </c:pt>
                <c:pt idx="1094">
                  <c:v>-24.718689000000001</c:v>
                </c:pt>
                <c:pt idx="1095">
                  <c:v>-23.389565000000001</c:v>
                </c:pt>
                <c:pt idx="1096">
                  <c:v>-22.161363000000001</c:v>
                </c:pt>
                <c:pt idx="1097">
                  <c:v>-21.045947999999999</c:v>
                </c:pt>
                <c:pt idx="1098">
                  <c:v>-19.902591000000001</c:v>
                </c:pt>
                <c:pt idx="1099">
                  <c:v>-18.884104000000001</c:v>
                </c:pt>
                <c:pt idx="1100">
                  <c:v>-17.862254</c:v>
                </c:pt>
                <c:pt idx="1101">
                  <c:v>-16.907387</c:v>
                </c:pt>
                <c:pt idx="1102">
                  <c:v>-16.073343000000001</c:v>
                </c:pt>
                <c:pt idx="1103">
                  <c:v>-15.231170000000001</c:v>
                </c:pt>
                <c:pt idx="1104">
                  <c:v>-14.497078999999999</c:v>
                </c:pt>
                <c:pt idx="1105">
                  <c:v>-13.814793</c:v>
                </c:pt>
                <c:pt idx="1106">
                  <c:v>-13.094609999999999</c:v>
                </c:pt>
                <c:pt idx="1107">
                  <c:v>-11.514543</c:v>
                </c:pt>
                <c:pt idx="1108">
                  <c:v>-10.962325</c:v>
                </c:pt>
                <c:pt idx="1109">
                  <c:v>-10.404320999999999</c:v>
                </c:pt>
                <c:pt idx="1110">
                  <c:v>-9.894145</c:v>
                </c:pt>
                <c:pt idx="1111">
                  <c:v>-9.3712280000000003</c:v>
                </c:pt>
                <c:pt idx="1112">
                  <c:v>-8.8969330000000006</c:v>
                </c:pt>
                <c:pt idx="1113">
                  <c:v>-8.4033560000000005</c:v>
                </c:pt>
                <c:pt idx="1114">
                  <c:v>-7.9497140000000002</c:v>
                </c:pt>
                <c:pt idx="1115">
                  <c:v>-7.4717419999999999</c:v>
                </c:pt>
                <c:pt idx="1116">
                  <c:v>-7.0285580000000003</c:v>
                </c:pt>
                <c:pt idx="1117">
                  <c:v>-6.5896020000000002</c:v>
                </c:pt>
                <c:pt idx="1118">
                  <c:v>-6.1258309999999998</c:v>
                </c:pt>
                <c:pt idx="1119">
                  <c:v>-5.6676849999999996</c:v>
                </c:pt>
                <c:pt idx="1120">
                  <c:v>-5.2445880000000002</c:v>
                </c:pt>
                <c:pt idx="1121">
                  <c:v>-4.2322889999999997</c:v>
                </c:pt>
                <c:pt idx="1122">
                  <c:v>-3.0728659999999999</c:v>
                </c:pt>
                <c:pt idx="1123">
                  <c:v>-2.6750080000000001</c:v>
                </c:pt>
                <c:pt idx="1124">
                  <c:v>-2.2575189999999998</c:v>
                </c:pt>
                <c:pt idx="1125">
                  <c:v>-1.874598</c:v>
                </c:pt>
                <c:pt idx="1126">
                  <c:v>-1.4733240000000001</c:v>
                </c:pt>
                <c:pt idx="1127">
                  <c:v>-1.105564</c:v>
                </c:pt>
                <c:pt idx="1128">
                  <c:v>-0.71956600000000004</c:v>
                </c:pt>
                <c:pt idx="1129">
                  <c:v>-0.365263</c:v>
                </c:pt>
                <c:pt idx="1130">
                  <c:v>7.6499999999999997E-3</c:v>
                </c:pt>
                <c:pt idx="1131">
                  <c:v>0.374836</c:v>
                </c:pt>
                <c:pt idx="1132">
                  <c:v>0.71281899999999998</c:v>
                </c:pt>
                <c:pt idx="1133">
                  <c:v>1.0695809999999999</c:v>
                </c:pt>
                <c:pt idx="1134">
                  <c:v>1.398015</c:v>
                </c:pt>
                <c:pt idx="1135">
                  <c:v>1.745282</c:v>
                </c:pt>
                <c:pt idx="1136">
                  <c:v>2.0888779999999998</c:v>
                </c:pt>
                <c:pt idx="1137">
                  <c:v>2.4300329999999999</c:v>
                </c:pt>
                <c:pt idx="1138">
                  <c:v>3.315401</c:v>
                </c:pt>
                <c:pt idx="1139">
                  <c:v>3.661098</c:v>
                </c:pt>
                <c:pt idx="1140">
                  <c:v>4.0078500000000004</c:v>
                </c:pt>
                <c:pt idx="1141">
                  <c:v>4.3565079999999998</c:v>
                </c:pt>
                <c:pt idx="1142">
                  <c:v>4.6849160000000003</c:v>
                </c:pt>
                <c:pt idx="1143">
                  <c:v>5.040762</c:v>
                </c:pt>
                <c:pt idx="1144">
                  <c:v>5.3788369999999999</c:v>
                </c:pt>
                <c:pt idx="1145">
                  <c:v>5.7491279999999998</c:v>
                </c:pt>
                <c:pt idx="1146">
                  <c:v>6.4056790000000001</c:v>
                </c:pt>
                <c:pt idx="1147">
                  <c:v>6.7236609999999999</c:v>
                </c:pt>
                <c:pt idx="1148">
                  <c:v>7.1359709999999996</c:v>
                </c:pt>
                <c:pt idx="1149">
                  <c:v>7.595383</c:v>
                </c:pt>
                <c:pt idx="1150">
                  <c:v>8.0780759999999994</c:v>
                </c:pt>
                <c:pt idx="1151">
                  <c:v>8.5256550000000004</c:v>
                </c:pt>
                <c:pt idx="1152">
                  <c:v>9.0334839999999996</c:v>
                </c:pt>
                <c:pt idx="1153">
                  <c:v>9.5432369999999995</c:v>
                </c:pt>
                <c:pt idx="1154">
                  <c:v>11.068892</c:v>
                </c:pt>
                <c:pt idx="1155">
                  <c:v>11.713096</c:v>
                </c:pt>
                <c:pt idx="1156">
                  <c:v>12.383741000000001</c:v>
                </c:pt>
                <c:pt idx="1157">
                  <c:v>13.139122</c:v>
                </c:pt>
                <c:pt idx="1158">
                  <c:v>14.053435</c:v>
                </c:pt>
                <c:pt idx="1159">
                  <c:v>15.025532</c:v>
                </c:pt>
                <c:pt idx="1160">
                  <c:v>16.190823000000002</c:v>
                </c:pt>
                <c:pt idx="1161">
                  <c:v>17.408359999999998</c:v>
                </c:pt>
                <c:pt idx="1162">
                  <c:v>18.834948000000001</c:v>
                </c:pt>
                <c:pt idx="1163">
                  <c:v>20.383458999999998</c:v>
                </c:pt>
                <c:pt idx="1164">
                  <c:v>22.035435</c:v>
                </c:pt>
                <c:pt idx="1165">
                  <c:v>23.667576</c:v>
                </c:pt>
                <c:pt idx="1166">
                  <c:v>25.471868000000001</c:v>
                </c:pt>
                <c:pt idx="1167">
                  <c:v>27.242792999999999</c:v>
                </c:pt>
                <c:pt idx="1168">
                  <c:v>29.146425000000001</c:v>
                </c:pt>
                <c:pt idx="1169">
                  <c:v>31.044129000000002</c:v>
                </c:pt>
                <c:pt idx="1170">
                  <c:v>35.694490000000002</c:v>
                </c:pt>
                <c:pt idx="1171">
                  <c:v>37.388677999999999</c:v>
                </c:pt>
                <c:pt idx="1172">
                  <c:v>39.356752</c:v>
                </c:pt>
                <c:pt idx="1173">
                  <c:v>40.887377000000001</c:v>
                </c:pt>
                <c:pt idx="1174">
                  <c:v>42.358282000000003</c:v>
                </c:pt>
                <c:pt idx="1175">
                  <c:v>43.727724000000002</c:v>
                </c:pt>
                <c:pt idx="1176">
                  <c:v>44.759731000000002</c:v>
                </c:pt>
                <c:pt idx="1177">
                  <c:v>45.739066999999999</c:v>
                </c:pt>
                <c:pt idx="1178">
                  <c:v>46.346584999999997</c:v>
                </c:pt>
                <c:pt idx="1179">
                  <c:v>46.751344000000003</c:v>
                </c:pt>
                <c:pt idx="1180">
                  <c:v>46.9099</c:v>
                </c:pt>
                <c:pt idx="1181">
                  <c:v>46.853095000000003</c:v>
                </c:pt>
                <c:pt idx="1182">
                  <c:v>46.548633000000002</c:v>
                </c:pt>
                <c:pt idx="1183">
                  <c:v>46.069972</c:v>
                </c:pt>
                <c:pt idx="1184">
                  <c:v>45.392837</c:v>
                </c:pt>
                <c:pt idx="1185">
                  <c:v>44.533920999999999</c:v>
                </c:pt>
                <c:pt idx="1186">
                  <c:v>41.392583999999999</c:v>
                </c:pt>
                <c:pt idx="1187">
                  <c:v>40.164715999999999</c:v>
                </c:pt>
                <c:pt idx="1188">
                  <c:v>38.927539000000003</c:v>
                </c:pt>
                <c:pt idx="1189">
                  <c:v>37.559883999999997</c:v>
                </c:pt>
                <c:pt idx="1190">
                  <c:v>36.200325999999997</c:v>
                </c:pt>
                <c:pt idx="1191">
                  <c:v>34.932423999999997</c:v>
                </c:pt>
                <c:pt idx="1192">
                  <c:v>33.629040000000003</c:v>
                </c:pt>
                <c:pt idx="1193">
                  <c:v>32.428029000000002</c:v>
                </c:pt>
                <c:pt idx="1194">
                  <c:v>31.390909000000001</c:v>
                </c:pt>
                <c:pt idx="1195">
                  <c:v>30.407194</c:v>
                </c:pt>
                <c:pt idx="1196">
                  <c:v>29.605657000000001</c:v>
                </c:pt>
                <c:pt idx="1197">
                  <c:v>28.895523000000001</c:v>
                </c:pt>
                <c:pt idx="1198">
                  <c:v>28.297060999999999</c:v>
                </c:pt>
                <c:pt idx="1199">
                  <c:v>27.875264000000001</c:v>
                </c:pt>
                <c:pt idx="1200">
                  <c:v>27.619267000000001</c:v>
                </c:pt>
                <c:pt idx="1201">
                  <c:v>27.482037999999999</c:v>
                </c:pt>
                <c:pt idx="1202">
                  <c:v>27.462181000000001</c:v>
                </c:pt>
                <c:pt idx="1203">
                  <c:v>27.559788000000001</c:v>
                </c:pt>
                <c:pt idx="1204">
                  <c:v>27.771280000000001</c:v>
                </c:pt>
                <c:pt idx="1205">
                  <c:v>28.079080999999999</c:v>
                </c:pt>
                <c:pt idx="1206">
                  <c:v>28.470828999999998</c:v>
                </c:pt>
                <c:pt idx="1207">
                  <c:v>28.906593999999998</c:v>
                </c:pt>
                <c:pt idx="1208">
                  <c:v>29.429945</c:v>
                </c:pt>
                <c:pt idx="1209">
                  <c:v>30.002749000000001</c:v>
                </c:pt>
                <c:pt idx="1210">
                  <c:v>30.590917000000001</c:v>
                </c:pt>
                <c:pt idx="1211">
                  <c:v>31.246749000000001</c:v>
                </c:pt>
                <c:pt idx="1212">
                  <c:v>31.886310000000002</c:v>
                </c:pt>
                <c:pt idx="1213">
                  <c:v>32.581448000000002</c:v>
                </c:pt>
                <c:pt idx="1214">
                  <c:v>33.285480999999997</c:v>
                </c:pt>
                <c:pt idx="1215">
                  <c:v>33.951673999999997</c:v>
                </c:pt>
                <c:pt idx="1216">
                  <c:v>34.656993999999997</c:v>
                </c:pt>
                <c:pt idx="1217">
                  <c:v>35.314737999999998</c:v>
                </c:pt>
                <c:pt idx="1218">
                  <c:v>37.452114999999999</c:v>
                </c:pt>
                <c:pt idx="1219">
                  <c:v>38.092950000000002</c:v>
                </c:pt>
                <c:pt idx="1220">
                  <c:v>38.759507999999997</c:v>
                </c:pt>
                <c:pt idx="1221">
                  <c:v>39.411112000000003</c:v>
                </c:pt>
                <c:pt idx="1222">
                  <c:v>40.010049000000002</c:v>
                </c:pt>
                <c:pt idx="1223">
                  <c:v>40.630434999999999</c:v>
                </c:pt>
                <c:pt idx="1224">
                  <c:v>41.200265999999999</c:v>
                </c:pt>
                <c:pt idx="1225">
                  <c:v>41.825957000000002</c:v>
                </c:pt>
                <c:pt idx="1226">
                  <c:v>42.377270000000003</c:v>
                </c:pt>
                <c:pt idx="1227">
                  <c:v>42.952753999999999</c:v>
                </c:pt>
                <c:pt idx="1228">
                  <c:v>43.487662999999998</c:v>
                </c:pt>
                <c:pt idx="1229">
                  <c:v>44.04954</c:v>
                </c:pt>
                <c:pt idx="1230">
                  <c:v>44.897663000000001</c:v>
                </c:pt>
                <c:pt idx="1231">
                  <c:v>45.452480999999999</c:v>
                </c:pt>
                <c:pt idx="1232">
                  <c:v>46.297263000000001</c:v>
                </c:pt>
                <c:pt idx="1233">
                  <c:v>47.659956999999999</c:v>
                </c:pt>
                <c:pt idx="1234">
                  <c:v>48.217322000000003</c:v>
                </c:pt>
                <c:pt idx="1235">
                  <c:v>48.747332999999998</c:v>
                </c:pt>
                <c:pt idx="1236">
                  <c:v>49.285598999999998</c:v>
                </c:pt>
                <c:pt idx="1237">
                  <c:v>49.869284999999998</c:v>
                </c:pt>
                <c:pt idx="1238">
                  <c:v>50.432917000000003</c:v>
                </c:pt>
                <c:pt idx="1239">
                  <c:v>51.049008999999998</c:v>
                </c:pt>
                <c:pt idx="1240">
                  <c:v>51.647587999999999</c:v>
                </c:pt>
                <c:pt idx="1241">
                  <c:v>52.266219</c:v>
                </c:pt>
                <c:pt idx="1242">
                  <c:v>52.945438000000003</c:v>
                </c:pt>
                <c:pt idx="1243">
                  <c:v>53.605623999999999</c:v>
                </c:pt>
                <c:pt idx="1244">
                  <c:v>54.286002000000003</c:v>
                </c:pt>
                <c:pt idx="1245">
                  <c:v>55.072085999999999</c:v>
                </c:pt>
                <c:pt idx="1246">
                  <c:v>55.786785999999999</c:v>
                </c:pt>
                <c:pt idx="1247">
                  <c:v>56.560161999999998</c:v>
                </c:pt>
                <c:pt idx="1248">
                  <c:v>57.342801000000001</c:v>
                </c:pt>
                <c:pt idx="1249">
                  <c:v>59.223362000000002</c:v>
                </c:pt>
                <c:pt idx="1250">
                  <c:v>59.938678000000003</c:v>
                </c:pt>
                <c:pt idx="1251">
                  <c:v>61.118428000000002</c:v>
                </c:pt>
                <c:pt idx="1252">
                  <c:v>61.773471999999998</c:v>
                </c:pt>
                <c:pt idx="1253">
                  <c:v>62.404398999999998</c:v>
                </c:pt>
                <c:pt idx="1254">
                  <c:v>62.934113000000004</c:v>
                </c:pt>
                <c:pt idx="1255">
                  <c:v>63.306480999999998</c:v>
                </c:pt>
                <c:pt idx="1256">
                  <c:v>63.542985000000002</c:v>
                </c:pt>
                <c:pt idx="1257">
                  <c:v>63.601683000000001</c:v>
                </c:pt>
                <c:pt idx="1258">
                  <c:v>63.456632999999997</c:v>
                </c:pt>
                <c:pt idx="1259">
                  <c:v>63.109181999999997</c:v>
                </c:pt>
                <c:pt idx="1260">
                  <c:v>62.625914000000002</c:v>
                </c:pt>
                <c:pt idx="1261">
                  <c:v>61.946066999999999</c:v>
                </c:pt>
                <c:pt idx="1262">
                  <c:v>61.159464999999997</c:v>
                </c:pt>
                <c:pt idx="1263">
                  <c:v>60.187336999999999</c:v>
                </c:pt>
                <c:pt idx="1264">
                  <c:v>59.154145</c:v>
                </c:pt>
                <c:pt idx="1265">
                  <c:v>56.220277000000003</c:v>
                </c:pt>
                <c:pt idx="1266">
                  <c:v>54.986483999999997</c:v>
                </c:pt>
                <c:pt idx="1267">
                  <c:v>53.574426000000003</c:v>
                </c:pt>
                <c:pt idx="1268">
                  <c:v>52.162298</c:v>
                </c:pt>
                <c:pt idx="1269">
                  <c:v>50.583961000000002</c:v>
                </c:pt>
                <c:pt idx="1270">
                  <c:v>47.872903999999998</c:v>
                </c:pt>
                <c:pt idx="1271">
                  <c:v>46.344594999999998</c:v>
                </c:pt>
                <c:pt idx="1272">
                  <c:v>44.662225999999997</c:v>
                </c:pt>
                <c:pt idx="1273">
                  <c:v>42.819678000000003</c:v>
                </c:pt>
                <c:pt idx="1274">
                  <c:v>40.939695999999998</c:v>
                </c:pt>
                <c:pt idx="1275">
                  <c:v>39.147205999999997</c:v>
                </c:pt>
                <c:pt idx="1276">
                  <c:v>37.126480999999998</c:v>
                </c:pt>
                <c:pt idx="1277">
                  <c:v>35.226163</c:v>
                </c:pt>
                <c:pt idx="1278">
                  <c:v>33.462076000000003</c:v>
                </c:pt>
                <c:pt idx="1279">
                  <c:v>31.635964000000001</c:v>
                </c:pt>
                <c:pt idx="1280">
                  <c:v>29.976863000000002</c:v>
                </c:pt>
                <c:pt idx="1281">
                  <c:v>25.974236000000001</c:v>
                </c:pt>
                <c:pt idx="1282">
                  <c:v>24.415323999999998</c:v>
                </c:pt>
                <c:pt idx="1283">
                  <c:v>22.912006999999999</c:v>
                </c:pt>
                <c:pt idx="1284">
                  <c:v>21.645512</c:v>
                </c:pt>
                <c:pt idx="1285">
                  <c:v>20.545299</c:v>
                </c:pt>
                <c:pt idx="1286">
                  <c:v>19.616586000000002</c:v>
                </c:pt>
                <c:pt idx="1287">
                  <c:v>18.860164000000001</c:v>
                </c:pt>
                <c:pt idx="1288">
                  <c:v>18.306601000000001</c:v>
                </c:pt>
                <c:pt idx="1289">
                  <c:v>17.883355000000002</c:v>
                </c:pt>
                <c:pt idx="1290">
                  <c:v>17.615593000000001</c:v>
                </c:pt>
                <c:pt idx="1291">
                  <c:v>17.499428999999999</c:v>
                </c:pt>
                <c:pt idx="1292">
                  <c:v>17.511548000000001</c:v>
                </c:pt>
                <c:pt idx="1293">
                  <c:v>17.637121</c:v>
                </c:pt>
                <c:pt idx="1294">
                  <c:v>17.881847</c:v>
                </c:pt>
                <c:pt idx="1295">
                  <c:v>18.223998000000002</c:v>
                </c:pt>
                <c:pt idx="1296">
                  <c:v>18.624718000000001</c:v>
                </c:pt>
                <c:pt idx="1297">
                  <c:v>19.852453000000001</c:v>
                </c:pt>
                <c:pt idx="1298">
                  <c:v>20.423055999999999</c:v>
                </c:pt>
                <c:pt idx="1299">
                  <c:v>21.043559999999999</c:v>
                </c:pt>
                <c:pt idx="1300">
                  <c:v>21.742827999999999</c:v>
                </c:pt>
                <c:pt idx="1301">
                  <c:v>22.473559999999999</c:v>
                </c:pt>
                <c:pt idx="1302">
                  <c:v>23.141539000000002</c:v>
                </c:pt>
                <c:pt idx="1303">
                  <c:v>23.906836999999999</c:v>
                </c:pt>
                <c:pt idx="1304">
                  <c:v>24.589289999999998</c:v>
                </c:pt>
                <c:pt idx="1305">
                  <c:v>25.311989000000001</c:v>
                </c:pt>
                <c:pt idx="1306">
                  <c:v>26.025938</c:v>
                </c:pt>
                <c:pt idx="1307">
                  <c:v>26.684806999999999</c:v>
                </c:pt>
                <c:pt idx="1308">
                  <c:v>27.369062</c:v>
                </c:pt>
                <c:pt idx="1309">
                  <c:v>27.994551000000001</c:v>
                </c:pt>
                <c:pt idx="1310">
                  <c:v>28.716054</c:v>
                </c:pt>
                <c:pt idx="1311">
                  <c:v>29.338577000000001</c:v>
                </c:pt>
                <c:pt idx="1312">
                  <c:v>31.414006000000001</c:v>
                </c:pt>
                <c:pt idx="1313">
                  <c:v>31.963291000000002</c:v>
                </c:pt>
                <c:pt idx="1314">
                  <c:v>32.525548999999998</c:v>
                </c:pt>
                <c:pt idx="1315">
                  <c:v>33.067383</c:v>
                </c:pt>
                <c:pt idx="1316">
                  <c:v>33.590389999999999</c:v>
                </c:pt>
                <c:pt idx="1317">
                  <c:v>34.066130999999999</c:v>
                </c:pt>
                <c:pt idx="1318">
                  <c:v>34.556514999999997</c:v>
                </c:pt>
                <c:pt idx="1319">
                  <c:v>35.004711</c:v>
                </c:pt>
                <c:pt idx="1320">
                  <c:v>35.469239000000002</c:v>
                </c:pt>
                <c:pt idx="1321">
                  <c:v>35.896529000000001</c:v>
                </c:pt>
                <c:pt idx="1322">
                  <c:v>36.343125000000001</c:v>
                </c:pt>
                <c:pt idx="1323">
                  <c:v>36.784396999999998</c:v>
                </c:pt>
                <c:pt idx="1324">
                  <c:v>37.196643000000002</c:v>
                </c:pt>
                <c:pt idx="1325">
                  <c:v>37.634976000000002</c:v>
                </c:pt>
                <c:pt idx="1326">
                  <c:v>38.049154999999999</c:v>
                </c:pt>
                <c:pt idx="1327">
                  <c:v>38.494840000000003</c:v>
                </c:pt>
                <c:pt idx="1328">
                  <c:v>39.683861</c:v>
                </c:pt>
                <c:pt idx="1329">
                  <c:v>40.175460999999999</c:v>
                </c:pt>
                <c:pt idx="1330">
                  <c:v>40.628188000000002</c:v>
                </c:pt>
                <c:pt idx="1331">
                  <c:v>41.132246000000002</c:v>
                </c:pt>
                <c:pt idx="1332">
                  <c:v>41.636763999999999</c:v>
                </c:pt>
                <c:pt idx="1333">
                  <c:v>42.198394999999998</c:v>
                </c:pt>
                <c:pt idx="1334">
                  <c:v>42.785375999999999</c:v>
                </c:pt>
                <c:pt idx="1335">
                  <c:v>43.360771999999997</c:v>
                </c:pt>
                <c:pt idx="1336">
                  <c:v>43.996873999999998</c:v>
                </c:pt>
                <c:pt idx="1337">
                  <c:v>45.008364999999998</c:v>
                </c:pt>
                <c:pt idx="1338">
                  <c:v>45.680714000000002</c:v>
                </c:pt>
                <c:pt idx="1339">
                  <c:v>46.367896999999999</c:v>
                </c:pt>
                <c:pt idx="1340">
                  <c:v>47.023451000000001</c:v>
                </c:pt>
                <c:pt idx="1341">
                  <c:v>48.145713999999998</c:v>
                </c:pt>
                <c:pt idx="1342">
                  <c:v>48.843446</c:v>
                </c:pt>
                <c:pt idx="1343">
                  <c:v>50.534852000000001</c:v>
                </c:pt>
                <c:pt idx="1344">
                  <c:v>51.128762999999999</c:v>
                </c:pt>
                <c:pt idx="1345">
                  <c:v>51.701600999999997</c:v>
                </c:pt>
                <c:pt idx="1346">
                  <c:v>52.176166000000002</c:v>
                </c:pt>
                <c:pt idx="1347">
                  <c:v>52.497360999999998</c:v>
                </c:pt>
                <c:pt idx="1348">
                  <c:v>52.681389000000003</c:v>
                </c:pt>
                <c:pt idx="1349">
                  <c:v>52.682884999999999</c:v>
                </c:pt>
                <c:pt idx="1350">
                  <c:v>52.494971999999997</c:v>
                </c:pt>
                <c:pt idx="1351">
                  <c:v>52.115709000000003</c:v>
                </c:pt>
                <c:pt idx="1352">
                  <c:v>51.585572999999997</c:v>
                </c:pt>
                <c:pt idx="1353">
                  <c:v>50.897208999999997</c:v>
                </c:pt>
                <c:pt idx="1354">
                  <c:v>49.915137999999999</c:v>
                </c:pt>
                <c:pt idx="1355">
                  <c:v>48.952480999999999</c:v>
                </c:pt>
                <c:pt idx="1356">
                  <c:v>47.808523999999998</c:v>
                </c:pt>
                <c:pt idx="1357">
                  <c:v>46.554960000000001</c:v>
                </c:pt>
                <c:pt idx="1358">
                  <c:v>45.281742999999999</c:v>
                </c:pt>
                <c:pt idx="1359">
                  <c:v>41.777768999999999</c:v>
                </c:pt>
                <c:pt idx="1360">
                  <c:v>40.342785999999997</c:v>
                </c:pt>
                <c:pt idx="1361">
                  <c:v>38.752341999999999</c:v>
                </c:pt>
                <c:pt idx="1362">
                  <c:v>37.192498000000001</c:v>
                </c:pt>
                <c:pt idx="1363">
                  <c:v>35.490563999999999</c:v>
                </c:pt>
                <c:pt idx="1364">
                  <c:v>33.652552</c:v>
                </c:pt>
                <c:pt idx="1365">
                  <c:v>31.890376</c:v>
                </c:pt>
                <c:pt idx="1366">
                  <c:v>30.107168999999999</c:v>
                </c:pt>
                <c:pt idx="1367">
                  <c:v>28.423940000000002</c:v>
                </c:pt>
                <c:pt idx="1368">
                  <c:v>26.541</c:v>
                </c:pt>
                <c:pt idx="1369">
                  <c:v>24.881235</c:v>
                </c:pt>
                <c:pt idx="1370">
                  <c:v>23.147711000000001</c:v>
                </c:pt>
                <c:pt idx="1371">
                  <c:v>21.461929000000001</c:v>
                </c:pt>
                <c:pt idx="1372">
                  <c:v>19.932556000000002</c:v>
                </c:pt>
                <c:pt idx="1373">
                  <c:v>18.388289</c:v>
                </c:pt>
                <c:pt idx="1374">
                  <c:v>17.025758</c:v>
                </c:pt>
                <c:pt idx="1375">
                  <c:v>13.777252000000001</c:v>
                </c:pt>
                <c:pt idx="1376">
                  <c:v>12.644111000000001</c:v>
                </c:pt>
                <c:pt idx="1377">
                  <c:v>11.586256000000001</c:v>
                </c:pt>
                <c:pt idx="1378">
                  <c:v>10.680463</c:v>
                </c:pt>
                <c:pt idx="1379">
                  <c:v>9.9733730000000005</c:v>
                </c:pt>
                <c:pt idx="1380">
                  <c:v>9.3123880000000003</c:v>
                </c:pt>
                <c:pt idx="1381">
                  <c:v>8.8935860000000009</c:v>
                </c:pt>
                <c:pt idx="1382">
                  <c:v>8.5622769999999999</c:v>
                </c:pt>
                <c:pt idx="1383">
                  <c:v>8.4064259999999997</c:v>
                </c:pt>
                <c:pt idx="1384">
                  <c:v>8.3681470000000004</c:v>
                </c:pt>
                <c:pt idx="1385">
                  <c:v>8.4446110000000001</c:v>
                </c:pt>
                <c:pt idx="1386">
                  <c:v>8.6142679999999991</c:v>
                </c:pt>
                <c:pt idx="1387">
                  <c:v>8.8874209999999998</c:v>
                </c:pt>
                <c:pt idx="1388">
                  <c:v>9.2178970000000007</c:v>
                </c:pt>
                <c:pt idx="1389">
                  <c:v>9.6386830000000003</c:v>
                </c:pt>
                <c:pt idx="1390">
                  <c:v>10.146641000000001</c:v>
                </c:pt>
                <c:pt idx="1391">
                  <c:v>11.47885</c:v>
                </c:pt>
                <c:pt idx="1392">
                  <c:v>12.044491000000001</c:v>
                </c:pt>
                <c:pt idx="1393">
                  <c:v>12.604224</c:v>
                </c:pt>
                <c:pt idx="1394">
                  <c:v>13.260386</c:v>
                </c:pt>
                <c:pt idx="1395">
                  <c:v>13.818091000000001</c:v>
                </c:pt>
                <c:pt idx="1396">
                  <c:v>14.462956999999999</c:v>
                </c:pt>
                <c:pt idx="1397">
                  <c:v>15.113355</c:v>
                </c:pt>
                <c:pt idx="1398">
                  <c:v>15.765167999999999</c:v>
                </c:pt>
                <c:pt idx="1399">
                  <c:v>16.414823999999999</c:v>
                </c:pt>
                <c:pt idx="1400">
                  <c:v>17.020391</c:v>
                </c:pt>
                <c:pt idx="1401">
                  <c:v>17.65737</c:v>
                </c:pt>
                <c:pt idx="1402">
                  <c:v>18.285246999999998</c:v>
                </c:pt>
                <c:pt idx="1403">
                  <c:v>18.863112999999998</c:v>
                </c:pt>
                <c:pt idx="1404">
                  <c:v>19.467141999999999</c:v>
                </c:pt>
                <c:pt idx="1405">
                  <c:v>20.599689000000001</c:v>
                </c:pt>
                <c:pt idx="1406">
                  <c:v>21.182829999999999</c:v>
                </c:pt>
                <c:pt idx="1407">
                  <c:v>21.825035</c:v>
                </c:pt>
                <c:pt idx="1408">
                  <c:v>22.353991000000001</c:v>
                </c:pt>
                <c:pt idx="1409">
                  <c:v>22.941585</c:v>
                </c:pt>
                <c:pt idx="1410">
                  <c:v>23.487358</c:v>
                </c:pt>
                <c:pt idx="1411">
                  <c:v>24.025734</c:v>
                </c:pt>
                <c:pt idx="1412">
                  <c:v>24.525449999999999</c:v>
                </c:pt>
                <c:pt idx="1413">
                  <c:v>25.052385999999998</c:v>
                </c:pt>
                <c:pt idx="1414">
                  <c:v>25.575669000000001</c:v>
                </c:pt>
                <c:pt idx="1415">
                  <c:v>26.064986999999999</c:v>
                </c:pt>
                <c:pt idx="1416">
                  <c:v>26.584980000000002</c:v>
                </c:pt>
                <c:pt idx="1417">
                  <c:v>27.105076</c:v>
                </c:pt>
                <c:pt idx="1418">
                  <c:v>28.734755</c:v>
                </c:pt>
                <c:pt idx="1419">
                  <c:v>29.255638999999999</c:v>
                </c:pt>
                <c:pt idx="1420">
                  <c:v>29.779001000000001</c:v>
                </c:pt>
                <c:pt idx="1421">
                  <c:v>30.309346000000001</c:v>
                </c:pt>
                <c:pt idx="1422">
                  <c:v>30.844239000000002</c:v>
                </c:pt>
                <c:pt idx="1423">
                  <c:v>31.418717999999998</c:v>
                </c:pt>
                <c:pt idx="1424">
                  <c:v>31.935469999999999</c:v>
                </c:pt>
                <c:pt idx="1425">
                  <c:v>32.495525000000001</c:v>
                </c:pt>
                <c:pt idx="1426">
                  <c:v>33.065784999999998</c:v>
                </c:pt>
                <c:pt idx="1427">
                  <c:v>33.610449000000003</c:v>
                </c:pt>
                <c:pt idx="1428">
                  <c:v>34.197878000000003</c:v>
                </c:pt>
                <c:pt idx="1429">
                  <c:v>34.789200999999998</c:v>
                </c:pt>
                <c:pt idx="1430">
                  <c:v>35.343595000000001</c:v>
                </c:pt>
                <c:pt idx="1431">
                  <c:v>35.926000999999999</c:v>
                </c:pt>
                <c:pt idx="1432">
                  <c:v>36.490856000000001</c:v>
                </c:pt>
                <c:pt idx="1433">
                  <c:v>37.053344000000003</c:v>
                </c:pt>
                <c:pt idx="1434">
                  <c:v>38.510814000000003</c:v>
                </c:pt>
                <c:pt idx="1435">
                  <c:v>38.877848999999998</c:v>
                </c:pt>
                <c:pt idx="1436">
                  <c:v>39.157612999999998</c:v>
                </c:pt>
                <c:pt idx="1437">
                  <c:v>39.279403000000002</c:v>
                </c:pt>
                <c:pt idx="1438">
                  <c:v>39.28002</c:v>
                </c:pt>
                <c:pt idx="1439">
                  <c:v>39.126491000000001</c:v>
                </c:pt>
                <c:pt idx="1440">
                  <c:v>38.823442</c:v>
                </c:pt>
                <c:pt idx="1441">
                  <c:v>38.330571999999997</c:v>
                </c:pt>
                <c:pt idx="1442">
                  <c:v>37.700676999999999</c:v>
                </c:pt>
                <c:pt idx="1443">
                  <c:v>36.860630999999998</c:v>
                </c:pt>
                <c:pt idx="1444">
                  <c:v>35.911790000000003</c:v>
                </c:pt>
                <c:pt idx="1445">
                  <c:v>34.681069000000001</c:v>
                </c:pt>
                <c:pt idx="1446">
                  <c:v>33.370201000000002</c:v>
                </c:pt>
                <c:pt idx="1447">
                  <c:v>32.007167000000003</c:v>
                </c:pt>
                <c:pt idx="1448">
                  <c:v>30.436553</c:v>
                </c:pt>
                <c:pt idx="1449">
                  <c:v>25.536546000000001</c:v>
                </c:pt>
                <c:pt idx="1450">
                  <c:v>23.746182000000001</c:v>
                </c:pt>
                <c:pt idx="1451">
                  <c:v>21.961207000000002</c:v>
                </c:pt>
                <c:pt idx="1452">
                  <c:v>19.990281</c:v>
                </c:pt>
                <c:pt idx="1453">
                  <c:v>18.074947999999999</c:v>
                </c:pt>
                <c:pt idx="1454">
                  <c:v>16.115855</c:v>
                </c:pt>
                <c:pt idx="1455">
                  <c:v>14.005362</c:v>
                </c:pt>
                <c:pt idx="1456">
                  <c:v>12.004348</c:v>
                </c:pt>
                <c:pt idx="1457">
                  <c:v>9.8650780000000005</c:v>
                </c:pt>
                <c:pt idx="1458">
                  <c:v>6.6416310000000003</c:v>
                </c:pt>
                <c:pt idx="1459">
                  <c:v>4.6865740000000002</c:v>
                </c:pt>
                <c:pt idx="1460">
                  <c:v>2.5632809999999999</c:v>
                </c:pt>
                <c:pt idx="1461">
                  <c:v>0.76809799999999995</c:v>
                </c:pt>
                <c:pt idx="1462">
                  <c:v>-0.91908100000000004</c:v>
                </c:pt>
                <c:pt idx="1463">
                  <c:v>-2.6510579999999999</c:v>
                </c:pt>
                <c:pt idx="1464">
                  <c:v>-4.0336249999999998</c:v>
                </c:pt>
                <c:pt idx="1465">
                  <c:v>-7.0785119999999999</c:v>
                </c:pt>
                <c:pt idx="1466">
                  <c:v>-8.1615909999999996</c:v>
                </c:pt>
                <c:pt idx="1467">
                  <c:v>-8.9988399999999995</c:v>
                </c:pt>
                <c:pt idx="1468">
                  <c:v>-9.6932740000000006</c:v>
                </c:pt>
                <c:pt idx="1469">
                  <c:v>-10.175675</c:v>
                </c:pt>
                <c:pt idx="1470">
                  <c:v>-10.506824999999999</c:v>
                </c:pt>
                <c:pt idx="1471">
                  <c:v>-10.677099999999999</c:v>
                </c:pt>
                <c:pt idx="1472">
                  <c:v>-10.684562</c:v>
                </c:pt>
                <c:pt idx="1473">
                  <c:v>-10.547354</c:v>
                </c:pt>
                <c:pt idx="1474">
                  <c:v>-10.298393000000001</c:v>
                </c:pt>
                <c:pt idx="1475">
                  <c:v>-9.9180890000000002</c:v>
                </c:pt>
                <c:pt idx="1476">
                  <c:v>-9.4996620000000007</c:v>
                </c:pt>
                <c:pt idx="1477">
                  <c:v>-8.2824310000000008</c:v>
                </c:pt>
                <c:pt idx="1478">
                  <c:v>-7.6940710000000001</c:v>
                </c:pt>
                <c:pt idx="1479">
                  <c:v>-7.0555770000000004</c:v>
                </c:pt>
                <c:pt idx="1480">
                  <c:v>-6.3355829999999997</c:v>
                </c:pt>
                <c:pt idx="1481">
                  <c:v>-4.2214229999999997</c:v>
                </c:pt>
                <c:pt idx="1482">
                  <c:v>-3.4943029999999999</c:v>
                </c:pt>
                <c:pt idx="1483">
                  <c:v>-2.711414</c:v>
                </c:pt>
                <c:pt idx="1484">
                  <c:v>-1.926785</c:v>
                </c:pt>
                <c:pt idx="1485">
                  <c:v>-1.146247</c:v>
                </c:pt>
                <c:pt idx="1486">
                  <c:v>-0.37456</c:v>
                </c:pt>
                <c:pt idx="1487">
                  <c:v>0.33692899999999998</c:v>
                </c:pt>
                <c:pt idx="1488">
                  <c:v>1.076813</c:v>
                </c:pt>
                <c:pt idx="1489">
                  <c:v>1.753655</c:v>
                </c:pt>
                <c:pt idx="1490">
                  <c:v>2.4544670000000002</c:v>
                </c:pt>
                <c:pt idx="1491">
                  <c:v>3.1770689999999999</c:v>
                </c:pt>
                <c:pt idx="1492">
                  <c:v>3.8536670000000002</c:v>
                </c:pt>
                <c:pt idx="1493">
                  <c:v>4.4727439999999996</c:v>
                </c:pt>
                <c:pt idx="1494">
                  <c:v>5.1147809999999998</c:v>
                </c:pt>
                <c:pt idx="1495">
                  <c:v>5.7036910000000001</c:v>
                </c:pt>
                <c:pt idx="1496">
                  <c:v>6.3163790000000004</c:v>
                </c:pt>
                <c:pt idx="1497">
                  <c:v>8.2572290000000006</c:v>
                </c:pt>
                <c:pt idx="1498">
                  <c:v>8.8507580000000008</c:v>
                </c:pt>
                <c:pt idx="1499">
                  <c:v>9.4344509999999993</c:v>
                </c:pt>
                <c:pt idx="1500">
                  <c:v>9.9749289999999995</c:v>
                </c:pt>
                <c:pt idx="1501">
                  <c:v>10.543927999999999</c:v>
                </c:pt>
                <c:pt idx="1502">
                  <c:v>11.108829999999999</c:v>
                </c:pt>
                <c:pt idx="1503">
                  <c:v>11.638216</c:v>
                </c:pt>
                <c:pt idx="1504">
                  <c:v>12.203935</c:v>
                </c:pt>
                <c:pt idx="1505">
                  <c:v>12.823497</c:v>
                </c:pt>
                <c:pt idx="1506">
                  <c:v>13.414244</c:v>
                </c:pt>
                <c:pt idx="1507">
                  <c:v>13.976710000000001</c:v>
                </c:pt>
                <c:pt idx="1508">
                  <c:v>14.583641999999999</c:v>
                </c:pt>
                <c:pt idx="1509">
                  <c:v>15.16268</c:v>
                </c:pt>
                <c:pt idx="1510">
                  <c:v>15.826307</c:v>
                </c:pt>
                <c:pt idx="1511">
                  <c:v>16.424477</c:v>
                </c:pt>
                <c:pt idx="1512">
                  <c:v>17.073550000000001</c:v>
                </c:pt>
                <c:pt idx="1513">
                  <c:v>18.696677999999999</c:v>
                </c:pt>
                <c:pt idx="1514">
                  <c:v>19.383451999999998</c:v>
                </c:pt>
                <c:pt idx="1515">
                  <c:v>20.041810999999999</c:v>
                </c:pt>
                <c:pt idx="1516">
                  <c:v>20.757103000000001</c:v>
                </c:pt>
                <c:pt idx="1517">
                  <c:v>21.442167999999999</c:v>
                </c:pt>
                <c:pt idx="1518">
                  <c:v>22.272649999999999</c:v>
                </c:pt>
                <c:pt idx="1519">
                  <c:v>22.933793999999999</c:v>
                </c:pt>
                <c:pt idx="1520">
                  <c:v>23.649056000000002</c:v>
                </c:pt>
                <c:pt idx="1521">
                  <c:v>24.423991000000001</c:v>
                </c:pt>
                <c:pt idx="1522">
                  <c:v>25.144959</c:v>
                </c:pt>
                <c:pt idx="1523">
                  <c:v>25.879465</c:v>
                </c:pt>
                <c:pt idx="1524">
                  <c:v>26.512478000000002</c:v>
                </c:pt>
                <c:pt idx="1525">
                  <c:v>27.134471999999999</c:v>
                </c:pt>
                <c:pt idx="1526">
                  <c:v>27.576723000000001</c:v>
                </c:pt>
                <c:pt idx="1527">
                  <c:v>27.905408999999999</c:v>
                </c:pt>
                <c:pt idx="1528">
                  <c:v>28.056874000000001</c:v>
                </c:pt>
                <c:pt idx="1529">
                  <c:v>28.026367</c:v>
                </c:pt>
                <c:pt idx="1530">
                  <c:v>27.804189000000001</c:v>
                </c:pt>
                <c:pt idx="1531">
                  <c:v>27.401966999999999</c:v>
                </c:pt>
                <c:pt idx="1532">
                  <c:v>26.698774</c:v>
                </c:pt>
                <c:pt idx="1533">
                  <c:v>25.911325999999999</c:v>
                </c:pt>
                <c:pt idx="1534">
                  <c:v>24.880413999999998</c:v>
                </c:pt>
                <c:pt idx="1535">
                  <c:v>23.754899000000002</c:v>
                </c:pt>
                <c:pt idx="1536">
                  <c:v>22.304711999999999</c:v>
                </c:pt>
                <c:pt idx="1537">
                  <c:v>20.861637000000002</c:v>
                </c:pt>
                <c:pt idx="1538">
                  <c:v>18.886773000000002</c:v>
                </c:pt>
                <c:pt idx="1539">
                  <c:v>17.069557</c:v>
                </c:pt>
                <c:pt idx="1540">
                  <c:v>15.281046999999999</c:v>
                </c:pt>
                <c:pt idx="1541">
                  <c:v>13.27411</c:v>
                </c:pt>
                <c:pt idx="1542">
                  <c:v>11.298867</c:v>
                </c:pt>
                <c:pt idx="1543">
                  <c:v>9.1299910000000004</c:v>
                </c:pt>
                <c:pt idx="1544">
                  <c:v>7.0348610000000003</c:v>
                </c:pt>
                <c:pt idx="1545">
                  <c:v>1.3658049999999999</c:v>
                </c:pt>
                <c:pt idx="1546">
                  <c:v>-0.87669399999999997</c:v>
                </c:pt>
                <c:pt idx="1547">
                  <c:v>-3.0990660000000001</c:v>
                </c:pt>
                <c:pt idx="1548">
                  <c:v>-5.1450870000000002</c:v>
                </c:pt>
                <c:pt idx="1549">
                  <c:v>-7.1930529999999999</c:v>
                </c:pt>
                <c:pt idx="1550">
                  <c:v>-9.0192840000000007</c:v>
                </c:pt>
                <c:pt idx="1551">
                  <c:v>-13.133575</c:v>
                </c:pt>
                <c:pt idx="1552">
                  <c:v>-14.753342999999999</c:v>
                </c:pt>
                <c:pt idx="1553">
                  <c:v>-16.119928999999999</c:v>
                </c:pt>
                <c:pt idx="1554">
                  <c:v>-17.391013999999998</c:v>
                </c:pt>
                <c:pt idx="1555">
                  <c:v>-18.476026999999998</c:v>
                </c:pt>
                <c:pt idx="1556">
                  <c:v>-19.323709000000001</c:v>
                </c:pt>
                <c:pt idx="1557">
                  <c:v>-20.041180000000001</c:v>
                </c:pt>
                <c:pt idx="1558">
                  <c:v>-20.556087999999999</c:v>
                </c:pt>
                <c:pt idx="1559">
                  <c:v>-21.637768000000001</c:v>
                </c:pt>
                <c:pt idx="1560">
                  <c:v>-21.857671</c:v>
                </c:pt>
                <c:pt idx="1561">
                  <c:v>-21.953389000000001</c:v>
                </c:pt>
                <c:pt idx="1562">
                  <c:v>-21.932518999999999</c:v>
                </c:pt>
                <c:pt idx="1563">
                  <c:v>-21.813319</c:v>
                </c:pt>
                <c:pt idx="1564">
                  <c:v>-21.618901000000001</c:v>
                </c:pt>
                <c:pt idx="1565">
                  <c:v>-21.333852</c:v>
                </c:pt>
                <c:pt idx="1566">
                  <c:v>-21.007072000000001</c:v>
                </c:pt>
                <c:pt idx="1567">
                  <c:v>-20.604376999999999</c:v>
                </c:pt>
                <c:pt idx="1568">
                  <c:v>-20.157654999999998</c:v>
                </c:pt>
                <c:pt idx="1569">
                  <c:v>-19.705625999999999</c:v>
                </c:pt>
                <c:pt idx="1570">
                  <c:v>-19.195537000000002</c:v>
                </c:pt>
                <c:pt idx="1571">
                  <c:v>-18.697756999999999</c:v>
                </c:pt>
                <c:pt idx="1572">
                  <c:v>-18.152303</c:v>
                </c:pt>
                <c:pt idx="1573">
                  <c:v>-16.769922999999999</c:v>
                </c:pt>
                <c:pt idx="1574">
                  <c:v>-16.164618999999998</c:v>
                </c:pt>
                <c:pt idx="1575">
                  <c:v>-15.593183</c:v>
                </c:pt>
                <c:pt idx="1576">
                  <c:v>-15.023764</c:v>
                </c:pt>
                <c:pt idx="1577">
                  <c:v>-14.389231000000001</c:v>
                </c:pt>
                <c:pt idx="1578">
                  <c:v>-13.829929</c:v>
                </c:pt>
                <c:pt idx="1579">
                  <c:v>-13.277233000000001</c:v>
                </c:pt>
                <c:pt idx="1580">
                  <c:v>-12.731396</c:v>
                </c:pt>
                <c:pt idx="1581">
                  <c:v>-12.192282000000001</c:v>
                </c:pt>
                <c:pt idx="1582">
                  <c:v>-11.692181</c:v>
                </c:pt>
                <c:pt idx="1583">
                  <c:v>-11.164747999999999</c:v>
                </c:pt>
                <c:pt idx="1584">
                  <c:v>-10.674121</c:v>
                </c:pt>
                <c:pt idx="1585">
                  <c:v>-10.155138000000001</c:v>
                </c:pt>
                <c:pt idx="1586">
                  <c:v>-8.8748109999999993</c:v>
                </c:pt>
                <c:pt idx="1587">
                  <c:v>-8.3600930000000009</c:v>
                </c:pt>
                <c:pt idx="1588">
                  <c:v>-7.8151619999999999</c:v>
                </c:pt>
                <c:pt idx="1589">
                  <c:v>-7.2707649999999999</c:v>
                </c:pt>
                <c:pt idx="1590">
                  <c:v>-6.7887149999999998</c:v>
                </c:pt>
                <c:pt idx="1591">
                  <c:v>-6.2723259999999996</c:v>
                </c:pt>
                <c:pt idx="1592">
                  <c:v>-5.7836230000000004</c:v>
                </c:pt>
                <c:pt idx="1593">
                  <c:v>-5.2572210000000004</c:v>
                </c:pt>
                <c:pt idx="1594">
                  <c:v>-4.7570790000000001</c:v>
                </c:pt>
                <c:pt idx="1595">
                  <c:v>-4.2173069999999999</c:v>
                </c:pt>
                <c:pt idx="1596">
                  <c:v>-3.67055</c:v>
                </c:pt>
                <c:pt idx="1597">
                  <c:v>-3.1508639999999999</c:v>
                </c:pt>
                <c:pt idx="1598">
                  <c:v>-2.5905140000000002</c:v>
                </c:pt>
                <c:pt idx="1599">
                  <c:v>-1.5028079999999999</c:v>
                </c:pt>
                <c:pt idx="1600">
                  <c:v>-0.95797100000000002</c:v>
                </c:pt>
                <c:pt idx="1601">
                  <c:v>0.128354</c:v>
                </c:pt>
                <c:pt idx="1602">
                  <c:v>0.72370900000000005</c:v>
                </c:pt>
                <c:pt idx="1603">
                  <c:v>1.328441</c:v>
                </c:pt>
                <c:pt idx="1604">
                  <c:v>1.906288</c:v>
                </c:pt>
                <c:pt idx="1605">
                  <c:v>2.53335</c:v>
                </c:pt>
                <c:pt idx="1606">
                  <c:v>3.2120839999999999</c:v>
                </c:pt>
                <c:pt idx="1607">
                  <c:v>3.8256860000000001</c:v>
                </c:pt>
                <c:pt idx="1608">
                  <c:v>4.4922180000000003</c:v>
                </c:pt>
                <c:pt idx="1609">
                  <c:v>5.129982</c:v>
                </c:pt>
                <c:pt idx="1610">
                  <c:v>5.8193840000000003</c:v>
                </c:pt>
                <c:pt idx="1611">
                  <c:v>6.4741460000000002</c:v>
                </c:pt>
                <c:pt idx="1612">
                  <c:v>7.1735959999999999</c:v>
                </c:pt>
                <c:pt idx="1613">
                  <c:v>9.0463500000000003</c:v>
                </c:pt>
                <c:pt idx="1614">
                  <c:v>9.8129299999999997</c:v>
                </c:pt>
                <c:pt idx="1615">
                  <c:v>10.520194</c:v>
                </c:pt>
                <c:pt idx="1616">
                  <c:v>11.126842999999999</c:v>
                </c:pt>
                <c:pt idx="1617">
                  <c:v>11.78509</c:v>
                </c:pt>
                <c:pt idx="1618">
                  <c:v>12.340807</c:v>
                </c:pt>
                <c:pt idx="1619">
                  <c:v>12.900748999999999</c:v>
                </c:pt>
                <c:pt idx="1620">
                  <c:v>13.426076999999999</c:v>
                </c:pt>
                <c:pt idx="1621">
                  <c:v>13.91287</c:v>
                </c:pt>
                <c:pt idx="1622">
                  <c:v>14.328689000000001</c:v>
                </c:pt>
                <c:pt idx="1623">
                  <c:v>14.723108999999999</c:v>
                </c:pt>
                <c:pt idx="1624">
                  <c:v>15.060187000000001</c:v>
                </c:pt>
                <c:pt idx="1625">
                  <c:v>15.327463</c:v>
                </c:pt>
                <c:pt idx="1626">
                  <c:v>15.563090000000001</c:v>
                </c:pt>
                <c:pt idx="1627">
                  <c:v>15.751833</c:v>
                </c:pt>
                <c:pt idx="1628">
                  <c:v>16.342634</c:v>
                </c:pt>
                <c:pt idx="1629">
                  <c:v>16.537351999999998</c:v>
                </c:pt>
                <c:pt idx="1630">
                  <c:v>16.670079999999999</c:v>
                </c:pt>
                <c:pt idx="1631">
                  <c:v>16.768177999999999</c:v>
                </c:pt>
                <c:pt idx="1632">
                  <c:v>16.852568999999999</c:v>
                </c:pt>
                <c:pt idx="1633">
                  <c:v>16.926998999999999</c:v>
                </c:pt>
                <c:pt idx="1634">
                  <c:v>16.976959999999998</c:v>
                </c:pt>
                <c:pt idx="1635">
                  <c:v>17.021287999999998</c:v>
                </c:pt>
                <c:pt idx="1636">
                  <c:v>17.05799</c:v>
                </c:pt>
                <c:pt idx="1637">
                  <c:v>17.089061999999998</c:v>
                </c:pt>
                <c:pt idx="1638">
                  <c:v>17.120419999999999</c:v>
                </c:pt>
                <c:pt idx="1639">
                  <c:v>17.145339</c:v>
                </c:pt>
                <c:pt idx="1640">
                  <c:v>17.163356</c:v>
                </c:pt>
                <c:pt idx="1641">
                  <c:v>17.1813</c:v>
                </c:pt>
                <c:pt idx="1642">
                  <c:v>17.202629000000002</c:v>
                </c:pt>
                <c:pt idx="1643">
                  <c:v>17.205248999999998</c:v>
                </c:pt>
                <c:pt idx="1644">
                  <c:v>17.278856999999999</c:v>
                </c:pt>
                <c:pt idx="1645">
                  <c:v>17.284983</c:v>
                </c:pt>
                <c:pt idx="1646">
                  <c:v>17.284908000000001</c:v>
                </c:pt>
                <c:pt idx="1647">
                  <c:v>17.278255000000001</c:v>
                </c:pt>
                <c:pt idx="1648">
                  <c:v>17.268772999999999</c:v>
                </c:pt>
                <c:pt idx="1649">
                  <c:v>17.259126999999999</c:v>
                </c:pt>
                <c:pt idx="1650">
                  <c:v>17.248653999999998</c:v>
                </c:pt>
                <c:pt idx="1651">
                  <c:v>17.242377999999999</c:v>
                </c:pt>
                <c:pt idx="1652">
                  <c:v>17.240591999999999</c:v>
                </c:pt>
                <c:pt idx="1653">
                  <c:v>17.250902</c:v>
                </c:pt>
                <c:pt idx="1654">
                  <c:v>17.298681999999999</c:v>
                </c:pt>
                <c:pt idx="1655">
                  <c:v>17.373170999999999</c:v>
                </c:pt>
                <c:pt idx="1656">
                  <c:v>17.481033</c:v>
                </c:pt>
                <c:pt idx="1657">
                  <c:v>17.612165000000001</c:v>
                </c:pt>
                <c:pt idx="1658">
                  <c:v>17.803438</c:v>
                </c:pt>
                <c:pt idx="1659">
                  <c:v>17.993556999999999</c:v>
                </c:pt>
                <c:pt idx="1660">
                  <c:v>18.477260000000001</c:v>
                </c:pt>
                <c:pt idx="1661">
                  <c:v>18.686157999999999</c:v>
                </c:pt>
                <c:pt idx="1662">
                  <c:v>18.910361000000002</c:v>
                </c:pt>
                <c:pt idx="1663">
                  <c:v>19.165641999999998</c:v>
                </c:pt>
                <c:pt idx="1664">
                  <c:v>19.775362999999999</c:v>
                </c:pt>
                <c:pt idx="1665">
                  <c:v>20.026183</c:v>
                </c:pt>
                <c:pt idx="1666">
                  <c:v>20.317188999999999</c:v>
                </c:pt>
                <c:pt idx="1667">
                  <c:v>20.611825</c:v>
                </c:pt>
                <c:pt idx="1668">
                  <c:v>20.945819</c:v>
                </c:pt>
                <c:pt idx="1669">
                  <c:v>21.295195</c:v>
                </c:pt>
                <c:pt idx="1670">
                  <c:v>21.852729</c:v>
                </c:pt>
                <c:pt idx="1671">
                  <c:v>22.247371000000001</c:v>
                </c:pt>
                <c:pt idx="1672">
                  <c:v>22.656251000000001</c:v>
                </c:pt>
                <c:pt idx="1673">
                  <c:v>23.054248999999999</c:v>
                </c:pt>
                <c:pt idx="1674">
                  <c:v>23.487615000000002</c:v>
                </c:pt>
                <c:pt idx="1675">
                  <c:v>24.515093</c:v>
                </c:pt>
                <c:pt idx="1676">
                  <c:v>24.928367999999999</c:v>
                </c:pt>
                <c:pt idx="1677">
                  <c:v>25.373356000000001</c:v>
                </c:pt>
                <c:pt idx="1678">
                  <c:v>25.798272999999998</c:v>
                </c:pt>
                <c:pt idx="1679">
                  <c:v>26.252058000000002</c:v>
                </c:pt>
                <c:pt idx="1680">
                  <c:v>26.682257</c:v>
                </c:pt>
                <c:pt idx="1681">
                  <c:v>27.138625000000001</c:v>
                </c:pt>
                <c:pt idx="1682">
                  <c:v>27.569177</c:v>
                </c:pt>
                <c:pt idx="1683">
                  <c:v>28.099965999999998</c:v>
                </c:pt>
                <c:pt idx="1684">
                  <c:v>28.473448999999999</c:v>
                </c:pt>
                <c:pt idx="1685">
                  <c:v>28.996787000000001</c:v>
                </c:pt>
                <c:pt idx="1686">
                  <c:v>29.418695</c:v>
                </c:pt>
                <c:pt idx="1687">
                  <c:v>29.865162999999999</c:v>
                </c:pt>
                <c:pt idx="1688">
                  <c:v>30.286777000000001</c:v>
                </c:pt>
                <c:pt idx="1689">
                  <c:v>31.351037000000002</c:v>
                </c:pt>
                <c:pt idx="1690">
                  <c:v>31.771469</c:v>
                </c:pt>
                <c:pt idx="1691">
                  <c:v>32.268084999999999</c:v>
                </c:pt>
                <c:pt idx="1692">
                  <c:v>32.693007999999999</c:v>
                </c:pt>
                <c:pt idx="1693">
                  <c:v>33.14611</c:v>
                </c:pt>
                <c:pt idx="1694">
                  <c:v>33.577862000000003</c:v>
                </c:pt>
                <c:pt idx="1695">
                  <c:v>34.039338999999998</c:v>
                </c:pt>
                <c:pt idx="1696">
                  <c:v>34.582780999999997</c:v>
                </c:pt>
                <c:pt idx="1697">
                  <c:v>35.028201000000003</c:v>
                </c:pt>
                <c:pt idx="1698">
                  <c:v>35.505443999999997</c:v>
                </c:pt>
                <c:pt idx="1699">
                  <c:v>36.015414</c:v>
                </c:pt>
                <c:pt idx="1700">
                  <c:v>36.477997999999999</c:v>
                </c:pt>
                <c:pt idx="1701">
                  <c:v>36.974260000000001</c:v>
                </c:pt>
                <c:pt idx="1702">
                  <c:v>38.14629</c:v>
                </c:pt>
                <c:pt idx="1703">
                  <c:v>38.656998000000002</c:v>
                </c:pt>
                <c:pt idx="1704">
                  <c:v>39.176738999999998</c:v>
                </c:pt>
                <c:pt idx="1705">
                  <c:v>39.678364000000002</c:v>
                </c:pt>
                <c:pt idx="1706">
                  <c:v>40.223092000000001</c:v>
                </c:pt>
                <c:pt idx="1707">
                  <c:v>40.783921999999997</c:v>
                </c:pt>
                <c:pt idx="1708">
                  <c:v>41.330596</c:v>
                </c:pt>
                <c:pt idx="1709">
                  <c:v>41.928758000000002</c:v>
                </c:pt>
                <c:pt idx="1710">
                  <c:v>42.548085</c:v>
                </c:pt>
                <c:pt idx="1711">
                  <c:v>43.154262000000003</c:v>
                </c:pt>
                <c:pt idx="1712">
                  <c:v>43.893785999999999</c:v>
                </c:pt>
                <c:pt idx="1713">
                  <c:v>44.622644000000001</c:v>
                </c:pt>
                <c:pt idx="1714">
                  <c:v>45.298997999999997</c:v>
                </c:pt>
                <c:pt idx="1715">
                  <c:v>47.036859999999997</c:v>
                </c:pt>
                <c:pt idx="1716">
                  <c:v>47.804442999999999</c:v>
                </c:pt>
                <c:pt idx="1717">
                  <c:v>48.685623999999997</c:v>
                </c:pt>
                <c:pt idx="1718">
                  <c:v>49.455049000000002</c:v>
                </c:pt>
                <c:pt idx="1719">
                  <c:v>50.289396000000004</c:v>
                </c:pt>
                <c:pt idx="1720">
                  <c:v>51.089607999999998</c:v>
                </c:pt>
                <c:pt idx="1721">
                  <c:v>51.944316000000001</c:v>
                </c:pt>
                <c:pt idx="1722">
                  <c:v>52.799857000000003</c:v>
                </c:pt>
                <c:pt idx="1723">
                  <c:v>53.599525</c:v>
                </c:pt>
                <c:pt idx="1724">
                  <c:v>54.376002</c:v>
                </c:pt>
                <c:pt idx="1725">
                  <c:v>55.795794999999998</c:v>
                </c:pt>
                <c:pt idx="1726">
                  <c:v>56.491363999999997</c:v>
                </c:pt>
                <c:pt idx="1727">
                  <c:v>57.080592000000003</c:v>
                </c:pt>
                <c:pt idx="1728">
                  <c:v>57.514530999999998</c:v>
                </c:pt>
                <c:pt idx="1729">
                  <c:v>58.182434000000001</c:v>
                </c:pt>
                <c:pt idx="1730">
                  <c:v>58.306893000000002</c:v>
                </c:pt>
                <c:pt idx="1731">
                  <c:v>58.242240000000002</c:v>
                </c:pt>
                <c:pt idx="1732">
                  <c:v>57.995614000000003</c:v>
                </c:pt>
                <c:pt idx="1733">
                  <c:v>57.521569999999997</c:v>
                </c:pt>
                <c:pt idx="1734">
                  <c:v>56.833334999999998</c:v>
                </c:pt>
                <c:pt idx="1735">
                  <c:v>55.986542</c:v>
                </c:pt>
                <c:pt idx="1736">
                  <c:v>54.874169999999999</c:v>
                </c:pt>
                <c:pt idx="1737">
                  <c:v>53.645344999999999</c:v>
                </c:pt>
                <c:pt idx="1738">
                  <c:v>51.872982</c:v>
                </c:pt>
                <c:pt idx="1739">
                  <c:v>50.295869000000003</c:v>
                </c:pt>
                <c:pt idx="1740">
                  <c:v>48.464638999999998</c:v>
                </c:pt>
                <c:pt idx="1741">
                  <c:v>46.490805000000002</c:v>
                </c:pt>
                <c:pt idx="1742">
                  <c:v>41.018040999999997</c:v>
                </c:pt>
                <c:pt idx="1743">
                  <c:v>38.941974999999999</c:v>
                </c:pt>
                <c:pt idx="1744">
                  <c:v>36.652903999999999</c:v>
                </c:pt>
                <c:pt idx="1745">
                  <c:v>34.431305999999999</c:v>
                </c:pt>
                <c:pt idx="1746">
                  <c:v>32.007973999999997</c:v>
                </c:pt>
                <c:pt idx="1747">
                  <c:v>29.559716000000002</c:v>
                </c:pt>
                <c:pt idx="1748">
                  <c:v>27.236540000000002</c:v>
                </c:pt>
                <c:pt idx="1749">
                  <c:v>24.766745</c:v>
                </c:pt>
                <c:pt idx="1750">
                  <c:v>22.482505</c:v>
                </c:pt>
                <c:pt idx="1751">
                  <c:v>20.103202</c:v>
                </c:pt>
                <c:pt idx="1752">
                  <c:v>17.799672000000001</c:v>
                </c:pt>
                <c:pt idx="1753">
                  <c:v>15.62083</c:v>
                </c:pt>
                <c:pt idx="1754">
                  <c:v>13.580353000000001</c:v>
                </c:pt>
                <c:pt idx="1755">
                  <c:v>9.0819969999999994</c:v>
                </c:pt>
                <c:pt idx="1756">
                  <c:v>7.3945759999999998</c:v>
                </c:pt>
                <c:pt idx="1757">
                  <c:v>6.0052649999999996</c:v>
                </c:pt>
                <c:pt idx="1758">
                  <c:v>4.7348140000000001</c:v>
                </c:pt>
                <c:pt idx="1759">
                  <c:v>3.734219</c:v>
                </c:pt>
                <c:pt idx="1760">
                  <c:v>2.8757899999999998</c:v>
                </c:pt>
                <c:pt idx="1761">
                  <c:v>2.2155939999999998</c:v>
                </c:pt>
                <c:pt idx="1762">
                  <c:v>1.7709600000000001</c:v>
                </c:pt>
                <c:pt idx="1763">
                  <c:v>1.475949</c:v>
                </c:pt>
                <c:pt idx="1764">
                  <c:v>1.3453189999999999</c:v>
                </c:pt>
                <c:pt idx="1765">
                  <c:v>1.364222</c:v>
                </c:pt>
                <c:pt idx="1766">
                  <c:v>1.6824479999999999</c:v>
                </c:pt>
                <c:pt idx="1767">
                  <c:v>1.9329369999999999</c:v>
                </c:pt>
                <c:pt idx="1768">
                  <c:v>2.3408099999999998</c:v>
                </c:pt>
                <c:pt idx="1769">
                  <c:v>3.4647109999999999</c:v>
                </c:pt>
                <c:pt idx="1770">
                  <c:v>4.2777289999999999</c:v>
                </c:pt>
                <c:pt idx="1771">
                  <c:v>4.8646419999999999</c:v>
                </c:pt>
                <c:pt idx="1772">
                  <c:v>5.4974379999999998</c:v>
                </c:pt>
                <c:pt idx="1773">
                  <c:v>6.1263719999999999</c:v>
                </c:pt>
                <c:pt idx="1774">
                  <c:v>6.8214040000000002</c:v>
                </c:pt>
                <c:pt idx="1775">
                  <c:v>7.5523119999999997</c:v>
                </c:pt>
                <c:pt idx="1776">
                  <c:v>8.2520260000000007</c:v>
                </c:pt>
                <c:pt idx="1777">
                  <c:v>9.0008090000000003</c:v>
                </c:pt>
                <c:pt idx="1778">
                  <c:v>9.7942719999999994</c:v>
                </c:pt>
                <c:pt idx="1779">
                  <c:v>10.498692999999999</c:v>
                </c:pt>
                <c:pt idx="1780">
                  <c:v>12.225683999999999</c:v>
                </c:pt>
                <c:pt idx="1781">
                  <c:v>13.633483</c:v>
                </c:pt>
                <c:pt idx="1782">
                  <c:v>14.311021</c:v>
                </c:pt>
                <c:pt idx="1783">
                  <c:v>15.021468</c:v>
                </c:pt>
                <c:pt idx="1784">
                  <c:v>15.722804</c:v>
                </c:pt>
                <c:pt idx="1785">
                  <c:v>16.375202000000002</c:v>
                </c:pt>
                <c:pt idx="1786">
                  <c:v>17.060279000000001</c:v>
                </c:pt>
                <c:pt idx="1787">
                  <c:v>17.712136000000001</c:v>
                </c:pt>
                <c:pt idx="1788">
                  <c:v>18.399182</c:v>
                </c:pt>
                <c:pt idx="1789">
                  <c:v>19.084727999999998</c:v>
                </c:pt>
                <c:pt idx="1790">
                  <c:v>19.733035000000001</c:v>
                </c:pt>
                <c:pt idx="1791">
                  <c:v>20.426597000000001</c:v>
                </c:pt>
                <c:pt idx="1792">
                  <c:v>21.130552999999999</c:v>
                </c:pt>
                <c:pt idx="1793">
                  <c:v>21.808335</c:v>
                </c:pt>
                <c:pt idx="1794">
                  <c:v>24.312732</c:v>
                </c:pt>
                <c:pt idx="1795">
                  <c:v>25.066542999999999</c:v>
                </c:pt>
                <c:pt idx="1796">
                  <c:v>25.844667000000001</c:v>
                </c:pt>
                <c:pt idx="1797">
                  <c:v>26.695415000000001</c:v>
                </c:pt>
                <c:pt idx="1798">
                  <c:v>27.527643999999999</c:v>
                </c:pt>
                <c:pt idx="1799">
                  <c:v>28.389339</c:v>
                </c:pt>
                <c:pt idx="1800">
                  <c:v>29.281718999999999</c:v>
                </c:pt>
                <c:pt idx="1801">
                  <c:v>30.166340999999999</c:v>
                </c:pt>
                <c:pt idx="1802">
                  <c:v>31.135636999999999</c:v>
                </c:pt>
                <c:pt idx="1803">
                  <c:v>32.134872999999999</c:v>
                </c:pt>
                <c:pt idx="1804">
                  <c:v>33.103679</c:v>
                </c:pt>
                <c:pt idx="1805">
                  <c:v>34.158213000000003</c:v>
                </c:pt>
                <c:pt idx="1806">
                  <c:v>35.237521000000001</c:v>
                </c:pt>
                <c:pt idx="1807">
                  <c:v>36.402802999999999</c:v>
                </c:pt>
                <c:pt idx="1808">
                  <c:v>37.393335999999998</c:v>
                </c:pt>
                <c:pt idx="1809">
                  <c:v>38.520277</c:v>
                </c:pt>
                <c:pt idx="1810">
                  <c:v>41.242055000000001</c:v>
                </c:pt>
                <c:pt idx="1811">
                  <c:v>42.343162999999997</c:v>
                </c:pt>
                <c:pt idx="1812">
                  <c:v>43.337352000000003</c:v>
                </c:pt>
                <c:pt idx="1813">
                  <c:v>44.326006</c:v>
                </c:pt>
                <c:pt idx="1814">
                  <c:v>45.281008999999997</c:v>
                </c:pt>
                <c:pt idx="1815">
                  <c:v>46.034762999999998</c:v>
                </c:pt>
                <c:pt idx="1816">
                  <c:v>46.706091000000001</c:v>
                </c:pt>
                <c:pt idx="1817">
                  <c:v>47.194116000000001</c:v>
                </c:pt>
                <c:pt idx="1818">
                  <c:v>47.52787</c:v>
                </c:pt>
                <c:pt idx="1819">
                  <c:v>47.648361999999999</c:v>
                </c:pt>
                <c:pt idx="1820">
                  <c:v>47.518934999999999</c:v>
                </c:pt>
                <c:pt idx="1821">
                  <c:v>47.169153999999999</c:v>
                </c:pt>
                <c:pt idx="1822">
                  <c:v>46.607793000000001</c:v>
                </c:pt>
                <c:pt idx="1823">
                  <c:v>45.761394000000003</c:v>
                </c:pt>
                <c:pt idx="1824">
                  <c:v>44.673301000000002</c:v>
                </c:pt>
                <c:pt idx="1825">
                  <c:v>43.274439000000001</c:v>
                </c:pt>
                <c:pt idx="1826">
                  <c:v>37.994875</c:v>
                </c:pt>
                <c:pt idx="1827">
                  <c:v>36.240425000000002</c:v>
                </c:pt>
                <c:pt idx="1828">
                  <c:v>34.421489999999999</c:v>
                </c:pt>
                <c:pt idx="1829">
                  <c:v>32.324888000000001</c:v>
                </c:pt>
                <c:pt idx="1830">
                  <c:v>30.216557999999999</c:v>
                </c:pt>
                <c:pt idx="1831">
                  <c:v>27.848064999999998</c:v>
                </c:pt>
                <c:pt idx="1832">
                  <c:v>25.371931</c:v>
                </c:pt>
                <c:pt idx="1833">
                  <c:v>22.961735000000001</c:v>
                </c:pt>
                <c:pt idx="1834">
                  <c:v>20.186371999999999</c:v>
                </c:pt>
                <c:pt idx="1835">
                  <c:v>17.721578000000001</c:v>
                </c:pt>
                <c:pt idx="1836">
                  <c:v>15.094507</c:v>
                </c:pt>
                <c:pt idx="1837">
                  <c:v>12.497717</c:v>
                </c:pt>
                <c:pt idx="1838">
                  <c:v>9.9723299999999995</c:v>
                </c:pt>
                <c:pt idx="1839">
                  <c:v>7.6935390000000003</c:v>
                </c:pt>
                <c:pt idx="1840">
                  <c:v>5.4106319999999997</c:v>
                </c:pt>
                <c:pt idx="1841">
                  <c:v>3.2945289999999998</c:v>
                </c:pt>
                <c:pt idx="1842">
                  <c:v>-1.32186</c:v>
                </c:pt>
                <c:pt idx="1843">
                  <c:v>-3.0293450000000002</c:v>
                </c:pt>
                <c:pt idx="1844">
                  <c:v>-4.4345460000000001</c:v>
                </c:pt>
                <c:pt idx="1845">
                  <c:v>-5.6863919999999997</c:v>
                </c:pt>
                <c:pt idx="1846">
                  <c:v>-6.8441010000000002</c:v>
                </c:pt>
                <c:pt idx="1847">
                  <c:v>-7.6241560000000002</c:v>
                </c:pt>
                <c:pt idx="1848">
                  <c:v>-8.3635789999999997</c:v>
                </c:pt>
                <c:pt idx="1849">
                  <c:v>-8.7120289999999994</c:v>
                </c:pt>
                <c:pt idx="1850">
                  <c:v>-8.9881399999999996</c:v>
                </c:pt>
                <c:pt idx="1851">
                  <c:v>-9.0907789999999995</c:v>
                </c:pt>
                <c:pt idx="1852">
                  <c:v>-9.0544250000000002</c:v>
                </c:pt>
                <c:pt idx="1853">
                  <c:v>-8.8688559999999992</c:v>
                </c:pt>
                <c:pt idx="1854">
                  <c:v>-8.6081140000000005</c:v>
                </c:pt>
                <c:pt idx="1855">
                  <c:v>-8.2099039999999999</c:v>
                </c:pt>
                <c:pt idx="1856">
                  <c:v>-7.7778840000000002</c:v>
                </c:pt>
                <c:pt idx="1857">
                  <c:v>-7.2471399999999999</c:v>
                </c:pt>
                <c:pt idx="1858">
                  <c:v>-5.4708649999999999</c:v>
                </c:pt>
                <c:pt idx="1859">
                  <c:v>-4.8372320000000002</c:v>
                </c:pt>
                <c:pt idx="1860">
                  <c:v>-4.2051340000000001</c:v>
                </c:pt>
                <c:pt idx="1861">
                  <c:v>-3.5046119999999998</c:v>
                </c:pt>
                <c:pt idx="1862">
                  <c:v>-2.783811</c:v>
                </c:pt>
                <c:pt idx="1863">
                  <c:v>-2.0502910000000001</c:v>
                </c:pt>
                <c:pt idx="1864">
                  <c:v>-1.3108379999999999</c:v>
                </c:pt>
                <c:pt idx="1865">
                  <c:v>-0.61447600000000002</c:v>
                </c:pt>
                <c:pt idx="1866">
                  <c:v>0.12163599999999999</c:v>
                </c:pt>
                <c:pt idx="1867">
                  <c:v>0.80876700000000001</c:v>
                </c:pt>
                <c:pt idx="1868">
                  <c:v>1.5306310000000001</c:v>
                </c:pt>
                <c:pt idx="1869">
                  <c:v>2.243598</c:v>
                </c:pt>
                <c:pt idx="1870">
                  <c:v>2.906342</c:v>
                </c:pt>
                <c:pt idx="1871">
                  <c:v>3.6007989999999999</c:v>
                </c:pt>
                <c:pt idx="1872">
                  <c:v>4.6442490000000003</c:v>
                </c:pt>
                <c:pt idx="1873">
                  <c:v>5.3232619999999997</c:v>
                </c:pt>
                <c:pt idx="1874">
                  <c:v>6.9233859999999998</c:v>
                </c:pt>
                <c:pt idx="1875">
                  <c:v>7.5418640000000003</c:v>
                </c:pt>
                <c:pt idx="1876">
                  <c:v>8.2680659999999992</c:v>
                </c:pt>
                <c:pt idx="1877">
                  <c:v>8.8760480000000008</c:v>
                </c:pt>
                <c:pt idx="1878">
                  <c:v>9.4797740000000008</c:v>
                </c:pt>
                <c:pt idx="1879">
                  <c:v>10.117139999999999</c:v>
                </c:pt>
                <c:pt idx="1880">
                  <c:v>10.716642999999999</c:v>
                </c:pt>
                <c:pt idx="1881">
                  <c:v>11.317607000000001</c:v>
                </c:pt>
                <c:pt idx="1882">
                  <c:v>11.959712</c:v>
                </c:pt>
                <c:pt idx="1883">
                  <c:v>12.571812</c:v>
                </c:pt>
                <c:pt idx="1884">
                  <c:v>13.192964</c:v>
                </c:pt>
                <c:pt idx="1885">
                  <c:v>13.863305</c:v>
                </c:pt>
                <c:pt idx="1886">
                  <c:v>14.507571</c:v>
                </c:pt>
                <c:pt idx="1887">
                  <c:v>15.166134</c:v>
                </c:pt>
                <c:pt idx="1888">
                  <c:v>15.882040999999999</c:v>
                </c:pt>
                <c:pt idx="1889">
                  <c:v>16.575147000000001</c:v>
                </c:pt>
                <c:pt idx="1890">
                  <c:v>18.761568</c:v>
                </c:pt>
                <c:pt idx="1891">
                  <c:v>19.537934</c:v>
                </c:pt>
                <c:pt idx="1892">
                  <c:v>20.337665000000001</c:v>
                </c:pt>
                <c:pt idx="1893">
                  <c:v>21.160938999999999</c:v>
                </c:pt>
                <c:pt idx="1894">
                  <c:v>21.959244000000002</c:v>
                </c:pt>
                <c:pt idx="1895">
                  <c:v>22.831074999999998</c:v>
                </c:pt>
                <c:pt idx="1896">
                  <c:v>23.676366000000002</c:v>
                </c:pt>
                <c:pt idx="1897">
                  <c:v>24.545348000000001</c:v>
                </c:pt>
                <c:pt idx="1898">
                  <c:v>25.492583</c:v>
                </c:pt>
                <c:pt idx="1899">
                  <c:v>26.464500999999998</c:v>
                </c:pt>
                <c:pt idx="1900">
                  <c:v>27.459925999999999</c:v>
                </c:pt>
                <c:pt idx="1901">
                  <c:v>28.476468000000001</c:v>
                </c:pt>
                <c:pt idx="1902">
                  <c:v>29.450638999999999</c:v>
                </c:pt>
                <c:pt idx="1903">
                  <c:v>31.949031000000002</c:v>
                </c:pt>
                <c:pt idx="1904">
                  <c:v>33.135593</c:v>
                </c:pt>
                <c:pt idx="1905">
                  <c:v>34.136507000000002</c:v>
                </c:pt>
                <c:pt idx="1906">
                  <c:v>35.185904999999998</c:v>
                </c:pt>
                <c:pt idx="1907">
                  <c:v>36.223455000000001</c:v>
                </c:pt>
                <c:pt idx="1908">
                  <c:v>37.216392999999997</c:v>
                </c:pt>
                <c:pt idx="1909">
                  <c:v>38.144160999999997</c:v>
                </c:pt>
                <c:pt idx="1910">
                  <c:v>38.938744999999997</c:v>
                </c:pt>
                <c:pt idx="1911">
                  <c:v>39.675198999999999</c:v>
                </c:pt>
                <c:pt idx="1912">
                  <c:v>40.283216000000003</c:v>
                </c:pt>
                <c:pt idx="1913">
                  <c:v>40.709581999999997</c:v>
                </c:pt>
                <c:pt idx="1914">
                  <c:v>40.972656999999998</c:v>
                </c:pt>
                <c:pt idx="1915">
                  <c:v>41.021431</c:v>
                </c:pt>
                <c:pt idx="1916">
                  <c:v>40.493862</c:v>
                </c:pt>
                <c:pt idx="1917">
                  <c:v>40.048003999999999</c:v>
                </c:pt>
                <c:pt idx="1918">
                  <c:v>39.356557000000002</c:v>
                </c:pt>
                <c:pt idx="1919">
                  <c:v>38.478470999999999</c:v>
                </c:pt>
                <c:pt idx="1920">
                  <c:v>37.308570000000003</c:v>
                </c:pt>
                <c:pt idx="1921">
                  <c:v>36.023831999999999</c:v>
                </c:pt>
                <c:pt idx="1922">
                  <c:v>34.444592999999998</c:v>
                </c:pt>
                <c:pt idx="1923">
                  <c:v>32.775117999999999</c:v>
                </c:pt>
                <c:pt idx="1924">
                  <c:v>30.704429999999999</c:v>
                </c:pt>
                <c:pt idx="1925">
                  <c:v>28.713816999999999</c:v>
                </c:pt>
                <c:pt idx="1926">
                  <c:v>26.459627000000001</c:v>
                </c:pt>
                <c:pt idx="1927">
                  <c:v>24.132977</c:v>
                </c:pt>
                <c:pt idx="1928">
                  <c:v>21.863675000000001</c:v>
                </c:pt>
                <c:pt idx="1929">
                  <c:v>15.875403</c:v>
                </c:pt>
                <c:pt idx="1930">
                  <c:v>13.092358000000001</c:v>
                </c:pt>
                <c:pt idx="1931">
                  <c:v>8.693524</c:v>
                </c:pt>
                <c:pt idx="1932">
                  <c:v>6.5424530000000001</c:v>
                </c:pt>
                <c:pt idx="1933">
                  <c:v>4.1712210000000001</c:v>
                </c:pt>
                <c:pt idx="1934">
                  <c:v>2.0309590000000002</c:v>
                </c:pt>
                <c:pt idx="1935">
                  <c:v>-0.115617</c:v>
                </c:pt>
                <c:pt idx="1936">
                  <c:v>-2.1972079999999998</c:v>
                </c:pt>
                <c:pt idx="1937">
                  <c:v>-3.9953669999999999</c:v>
                </c:pt>
                <c:pt idx="1938">
                  <c:v>-5.5166560000000002</c:v>
                </c:pt>
                <c:pt idx="1939">
                  <c:v>-6.9424929999999998</c:v>
                </c:pt>
                <c:pt idx="1940">
                  <c:v>-8.1034380000000006</c:v>
                </c:pt>
                <c:pt idx="1941">
                  <c:v>-9.1457990000000002</c:v>
                </c:pt>
                <c:pt idx="1942">
                  <c:v>-9.9540019999999991</c:v>
                </c:pt>
                <c:pt idx="1943">
                  <c:v>-11.583147</c:v>
                </c:pt>
                <c:pt idx="1944">
                  <c:v>-12.162106</c:v>
                </c:pt>
                <c:pt idx="1945">
                  <c:v>-12.508152000000001</c:v>
                </c:pt>
                <c:pt idx="1946">
                  <c:v>-12.73438</c:v>
                </c:pt>
                <c:pt idx="1947">
                  <c:v>-12.83013</c:v>
                </c:pt>
                <c:pt idx="1948">
                  <c:v>-12.81771</c:v>
                </c:pt>
                <c:pt idx="1949">
                  <c:v>-12.711854000000001</c:v>
                </c:pt>
                <c:pt idx="1950">
                  <c:v>-12.518234</c:v>
                </c:pt>
                <c:pt idx="1951">
                  <c:v>-12.26083</c:v>
                </c:pt>
                <c:pt idx="1952">
                  <c:v>-11.954796999999999</c:v>
                </c:pt>
                <c:pt idx="1953">
                  <c:v>-11.634328</c:v>
                </c:pt>
                <c:pt idx="1954">
                  <c:v>-11.269545000000001</c:v>
                </c:pt>
                <c:pt idx="1955">
                  <c:v>-10.914135999999999</c:v>
                </c:pt>
                <c:pt idx="1956">
                  <c:v>-9.9530309999999993</c:v>
                </c:pt>
                <c:pt idx="1957">
                  <c:v>-9.5910430000000009</c:v>
                </c:pt>
                <c:pt idx="1958">
                  <c:v>-9.2132140000000007</c:v>
                </c:pt>
                <c:pt idx="1959">
                  <c:v>-8.8687950000000004</c:v>
                </c:pt>
                <c:pt idx="1960">
                  <c:v>-8.4753790000000002</c:v>
                </c:pt>
                <c:pt idx="1961">
                  <c:v>-8.1612189999999991</c:v>
                </c:pt>
                <c:pt idx="1962">
                  <c:v>-7.8460850000000004</c:v>
                </c:pt>
                <c:pt idx="1963">
                  <c:v>-7.5684680000000002</c:v>
                </c:pt>
                <c:pt idx="1964">
                  <c:v>-7.277374</c:v>
                </c:pt>
                <c:pt idx="1965">
                  <c:v>-7.0384380000000002</c:v>
                </c:pt>
                <c:pt idx="1966">
                  <c:v>-6.8050660000000001</c:v>
                </c:pt>
                <c:pt idx="1967">
                  <c:v>-6.59213</c:v>
                </c:pt>
                <c:pt idx="1968">
                  <c:v>-6.4068379999999996</c:v>
                </c:pt>
                <c:pt idx="1969">
                  <c:v>-6.0741839999999998</c:v>
                </c:pt>
                <c:pt idx="1970">
                  <c:v>-5.9142419999999998</c:v>
                </c:pt>
                <c:pt idx="1971">
                  <c:v>-5.7820260000000001</c:v>
                </c:pt>
                <c:pt idx="1972">
                  <c:v>-5.6542599999999998</c:v>
                </c:pt>
                <c:pt idx="1973">
                  <c:v>-5.5494139999999996</c:v>
                </c:pt>
                <c:pt idx="1974">
                  <c:v>-5.4549750000000001</c:v>
                </c:pt>
                <c:pt idx="1975">
                  <c:v>-5.3719320000000002</c:v>
                </c:pt>
                <c:pt idx="1976">
                  <c:v>-5.2905660000000001</c:v>
                </c:pt>
                <c:pt idx="1977">
                  <c:v>-5.2212649999999998</c:v>
                </c:pt>
                <c:pt idx="1978">
                  <c:v>-5.166696</c:v>
                </c:pt>
                <c:pt idx="1979">
                  <c:v>-5.119758</c:v>
                </c:pt>
                <c:pt idx="1980">
                  <c:v>-5.0784840000000004</c:v>
                </c:pt>
                <c:pt idx="1981">
                  <c:v>-5.0452469999999998</c:v>
                </c:pt>
                <c:pt idx="1982">
                  <c:v>-5.0170700000000004</c:v>
                </c:pt>
                <c:pt idx="1983">
                  <c:v>-4.9510290000000001</c:v>
                </c:pt>
                <c:pt idx="1984">
                  <c:v>-4.9342230000000002</c:v>
                </c:pt>
                <c:pt idx="1985">
                  <c:v>-4.9214029999999998</c:v>
                </c:pt>
                <c:pt idx="1986">
                  <c:v>-4.9130130000000003</c:v>
                </c:pt>
                <c:pt idx="1987">
                  <c:v>-4.9078489999999997</c:v>
                </c:pt>
                <c:pt idx="1988">
                  <c:v>-4.9057760000000004</c:v>
                </c:pt>
                <c:pt idx="1989">
                  <c:v>-4.9065079999999996</c:v>
                </c:pt>
                <c:pt idx="1990">
                  <c:v>-4.9094749999999996</c:v>
                </c:pt>
                <c:pt idx="1991">
                  <c:v>-4.9158039999999996</c:v>
                </c:pt>
                <c:pt idx="1992">
                  <c:v>-4.9233209999999996</c:v>
                </c:pt>
                <c:pt idx="1993">
                  <c:v>-4.9401510000000002</c:v>
                </c:pt>
                <c:pt idx="1994">
                  <c:v>-4.9516600000000004</c:v>
                </c:pt>
                <c:pt idx="1995">
                  <c:v>-4.9640849999999999</c:v>
                </c:pt>
                <c:pt idx="1996">
                  <c:v>-4.9760809999999998</c:v>
                </c:pt>
                <c:pt idx="1997">
                  <c:v>-4.9891439999999996</c:v>
                </c:pt>
                <c:pt idx="1998">
                  <c:v>-5.0249560000000004</c:v>
                </c:pt>
                <c:pt idx="1999">
                  <c:v>-5.0366980000000003</c:v>
                </c:pt>
                <c:pt idx="2000">
                  <c:v>-5.0488549999999996</c:v>
                </c:pt>
                <c:pt idx="2001">
                  <c:v>-5.0605960000000003</c:v>
                </c:pt>
                <c:pt idx="2002">
                  <c:v>-5.071072</c:v>
                </c:pt>
                <c:pt idx="2003">
                  <c:v>-5.0816939999999997</c:v>
                </c:pt>
                <c:pt idx="2004">
                  <c:v>-5.0922210000000003</c:v>
                </c:pt>
                <c:pt idx="2005">
                  <c:v>-5.1013330000000003</c:v>
                </c:pt>
                <c:pt idx="2006">
                  <c:v>-5.1089419999999999</c:v>
                </c:pt>
                <c:pt idx="2007">
                  <c:v>-5.1224249999999998</c:v>
                </c:pt>
                <c:pt idx="2008">
                  <c:v>-5.1298890000000004</c:v>
                </c:pt>
                <c:pt idx="2009">
                  <c:v>-5.1361350000000003</c:v>
                </c:pt>
                <c:pt idx="2010">
                  <c:v>-5.1415980000000001</c:v>
                </c:pt>
                <c:pt idx="2011">
                  <c:v>-5.1444390000000002</c:v>
                </c:pt>
                <c:pt idx="2012">
                  <c:v>-5.1449660000000002</c:v>
                </c:pt>
                <c:pt idx="2013">
                  <c:v>-5.1424219999999998</c:v>
                </c:pt>
                <c:pt idx="2014">
                  <c:v>-5.1349150000000003</c:v>
                </c:pt>
                <c:pt idx="2015">
                  <c:v>-5.1275539999999999</c:v>
                </c:pt>
                <c:pt idx="2016">
                  <c:v>-5.1181489999999998</c:v>
                </c:pt>
                <c:pt idx="2017">
                  <c:v>-5.1064699999999998</c:v>
                </c:pt>
                <c:pt idx="2018">
                  <c:v>-5.0939350000000001</c:v>
                </c:pt>
                <c:pt idx="2019">
                  <c:v>-5.0803099999999999</c:v>
                </c:pt>
                <c:pt idx="2020">
                  <c:v>-5.0668550000000003</c:v>
                </c:pt>
                <c:pt idx="2021">
                  <c:v>-5.0536120000000002</c:v>
                </c:pt>
                <c:pt idx="2022">
                  <c:v>-5.03972</c:v>
                </c:pt>
                <c:pt idx="2023">
                  <c:v>-5.0260829999999999</c:v>
                </c:pt>
                <c:pt idx="2024">
                  <c:v>-5.0117149999999997</c:v>
                </c:pt>
                <c:pt idx="2025">
                  <c:v>-4.997312</c:v>
                </c:pt>
                <c:pt idx="2026">
                  <c:v>-4.9810129999999999</c:v>
                </c:pt>
                <c:pt idx="2027">
                  <c:v>-4.936725</c:v>
                </c:pt>
                <c:pt idx="2028">
                  <c:v>-4.9158299999999997</c:v>
                </c:pt>
                <c:pt idx="2029">
                  <c:v>-4.8981450000000004</c:v>
                </c:pt>
                <c:pt idx="2030">
                  <c:v>-4.8799440000000001</c:v>
                </c:pt>
                <c:pt idx="2031">
                  <c:v>-4.8629480000000003</c:v>
                </c:pt>
                <c:pt idx="2032">
                  <c:v>-4.847747</c:v>
                </c:pt>
                <c:pt idx="2033">
                  <c:v>-4.8352539999999999</c:v>
                </c:pt>
                <c:pt idx="2034">
                  <c:v>-4.8244210000000001</c:v>
                </c:pt>
                <c:pt idx="2035">
                  <c:v>-4.815925</c:v>
                </c:pt>
                <c:pt idx="2036">
                  <c:v>-4.8090619999999999</c:v>
                </c:pt>
                <c:pt idx="2037">
                  <c:v>-4.803998</c:v>
                </c:pt>
                <c:pt idx="2038">
                  <c:v>-4.8004800000000003</c:v>
                </c:pt>
                <c:pt idx="2039">
                  <c:v>-4.7979909999999997</c:v>
                </c:pt>
                <c:pt idx="2040">
                  <c:v>-4.8001870000000002</c:v>
                </c:pt>
                <c:pt idx="2041">
                  <c:v>-4.7987250000000001</c:v>
                </c:pt>
                <c:pt idx="2042">
                  <c:v>-4.7974509999999997</c:v>
                </c:pt>
                <c:pt idx="2043">
                  <c:v>-4.7958379999999998</c:v>
                </c:pt>
                <c:pt idx="2044">
                  <c:v>-4.7941799999999999</c:v>
                </c:pt>
                <c:pt idx="2045">
                  <c:v>-4.792281</c:v>
                </c:pt>
                <c:pt idx="2046">
                  <c:v>-4.7907109999999999</c:v>
                </c:pt>
                <c:pt idx="2047">
                  <c:v>-4.7893970000000001</c:v>
                </c:pt>
                <c:pt idx="2048">
                  <c:v>-4.7887440000000003</c:v>
                </c:pt>
                <c:pt idx="2049">
                  <c:v>-4.7885119999999999</c:v>
                </c:pt>
                <c:pt idx="2050">
                  <c:v>-4.7876139999999996</c:v>
                </c:pt>
                <c:pt idx="2051">
                  <c:v>-4.7860110000000002</c:v>
                </c:pt>
                <c:pt idx="2052">
                  <c:v>-4.7832860000000004</c:v>
                </c:pt>
                <c:pt idx="2053">
                  <c:v>-4.7794439999999998</c:v>
                </c:pt>
                <c:pt idx="2054">
                  <c:v>-4.7738319999999996</c:v>
                </c:pt>
                <c:pt idx="2055">
                  <c:v>-4.7675979999999996</c:v>
                </c:pt>
                <c:pt idx="2056">
                  <c:v>-4.7608889999999997</c:v>
                </c:pt>
                <c:pt idx="2057">
                  <c:v>-4.7539480000000003</c:v>
                </c:pt>
                <c:pt idx="2058">
                  <c:v>-4.7471750000000004</c:v>
                </c:pt>
                <c:pt idx="2059">
                  <c:v>-4.741339</c:v>
                </c:pt>
                <c:pt idx="2060">
                  <c:v>-4.736631</c:v>
                </c:pt>
                <c:pt idx="2061">
                  <c:v>-4.7334430000000003</c:v>
                </c:pt>
                <c:pt idx="2062">
                  <c:v>-4.7324279999999996</c:v>
                </c:pt>
                <c:pt idx="2063">
                  <c:v>-4.7333660000000002</c:v>
                </c:pt>
                <c:pt idx="2064">
                  <c:v>-4.7366270000000004</c:v>
                </c:pt>
                <c:pt idx="2065">
                  <c:v>-4.7429160000000001</c:v>
                </c:pt>
                <c:pt idx="2066">
                  <c:v>-4.7508499999999998</c:v>
                </c:pt>
                <c:pt idx="2067">
                  <c:v>-4.784878</c:v>
                </c:pt>
                <c:pt idx="2068">
                  <c:v>-4.7981930000000004</c:v>
                </c:pt>
                <c:pt idx="2069">
                  <c:v>-4.8122100000000003</c:v>
                </c:pt>
                <c:pt idx="2070">
                  <c:v>-4.8315510000000002</c:v>
                </c:pt>
                <c:pt idx="2071">
                  <c:v>-4.8481779999999999</c:v>
                </c:pt>
                <c:pt idx="2072">
                  <c:v>-4.8669760000000002</c:v>
                </c:pt>
                <c:pt idx="2073">
                  <c:v>-4.8846670000000003</c:v>
                </c:pt>
                <c:pt idx="2074">
                  <c:v>-4.903594</c:v>
                </c:pt>
                <c:pt idx="2075">
                  <c:v>-4.9218960000000003</c:v>
                </c:pt>
                <c:pt idx="2076">
                  <c:v>-4.9379150000000003</c:v>
                </c:pt>
                <c:pt idx="2077">
                  <c:v>-4.9540449999999998</c:v>
                </c:pt>
                <c:pt idx="2078">
                  <c:v>-4.9687789999999996</c:v>
                </c:pt>
                <c:pt idx="2079">
                  <c:v>-4.9819690000000003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111-49F9-A861-1E3FFC4A11EF}"/>
            </c:ext>
          </c:extLst>
        </c:ser>
        <c:ser>
          <c:idx val="2"/>
          <c:order val="2"/>
          <c:tx>
            <c:v>Yaw</c:v>
          </c:tx>
          <c:spPr>
            <a:ln w="25400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val>
            <c:numRef>
              <c:f>'Shank 1'!$C$1:$C$2080</c:f>
              <c:numCache>
                <c:formatCode>General</c:formatCode>
                <c:ptCount val="2080"/>
                <c:pt idx="0">
                  <c:v>2.4496359999999999</c:v>
                </c:pt>
                <c:pt idx="1">
                  <c:v>10.415559</c:v>
                </c:pt>
                <c:pt idx="2">
                  <c:v>20.556242999999998</c:v>
                </c:pt>
                <c:pt idx="3">
                  <c:v>32.547918000000003</c:v>
                </c:pt>
                <c:pt idx="4">
                  <c:v>41.558790999999999</c:v>
                </c:pt>
                <c:pt idx="5">
                  <c:v>47.325704000000002</c:v>
                </c:pt>
                <c:pt idx="6">
                  <c:v>48.253843000000003</c:v>
                </c:pt>
                <c:pt idx="7">
                  <c:v>48.187466000000001</c:v>
                </c:pt>
                <c:pt idx="8">
                  <c:v>48.181291999999999</c:v>
                </c:pt>
                <c:pt idx="9">
                  <c:v>48.173861000000002</c:v>
                </c:pt>
                <c:pt idx="10">
                  <c:v>48.167547999999996</c:v>
                </c:pt>
                <c:pt idx="11">
                  <c:v>48.158630000000002</c:v>
                </c:pt>
                <c:pt idx="12">
                  <c:v>48.152175</c:v>
                </c:pt>
                <c:pt idx="13">
                  <c:v>48.144418000000002</c:v>
                </c:pt>
                <c:pt idx="14">
                  <c:v>48.137839999999997</c:v>
                </c:pt>
                <c:pt idx="15">
                  <c:v>48.129939999999998</c:v>
                </c:pt>
                <c:pt idx="16">
                  <c:v>48.123244999999997</c:v>
                </c:pt>
                <c:pt idx="17">
                  <c:v>48.115209</c:v>
                </c:pt>
                <c:pt idx="18">
                  <c:v>48.105691</c:v>
                </c:pt>
                <c:pt idx="19">
                  <c:v>48.097507</c:v>
                </c:pt>
                <c:pt idx="20">
                  <c:v>48.090575999999999</c:v>
                </c:pt>
                <c:pt idx="21">
                  <c:v>48.082265999999997</c:v>
                </c:pt>
                <c:pt idx="22">
                  <c:v>48.075231000000002</c:v>
                </c:pt>
                <c:pt idx="23">
                  <c:v>48.065331</c:v>
                </c:pt>
                <c:pt idx="24">
                  <c:v>48.401477999999997</c:v>
                </c:pt>
                <c:pt idx="25">
                  <c:v>48.340248000000003</c:v>
                </c:pt>
                <c:pt idx="26">
                  <c:v>48.333500000000001</c:v>
                </c:pt>
                <c:pt idx="27">
                  <c:v>48.327784999999999</c:v>
                </c:pt>
                <c:pt idx="28">
                  <c:v>48.320932999999997</c:v>
                </c:pt>
                <c:pt idx="29">
                  <c:v>48.315130000000003</c:v>
                </c:pt>
                <c:pt idx="30">
                  <c:v>48.30565</c:v>
                </c:pt>
                <c:pt idx="31">
                  <c:v>48.299742000000002</c:v>
                </c:pt>
                <c:pt idx="32">
                  <c:v>48.293790999999999</c:v>
                </c:pt>
                <c:pt idx="33">
                  <c:v>48.286656000000001</c:v>
                </c:pt>
                <c:pt idx="34">
                  <c:v>48.280614999999997</c:v>
                </c:pt>
                <c:pt idx="35">
                  <c:v>48.272115999999997</c:v>
                </c:pt>
                <c:pt idx="36">
                  <c:v>48.264817999999998</c:v>
                </c:pt>
                <c:pt idx="37">
                  <c:v>48.258651999999998</c:v>
                </c:pt>
                <c:pt idx="38">
                  <c:v>48.250017</c:v>
                </c:pt>
                <c:pt idx="39">
                  <c:v>48.243896999999997</c:v>
                </c:pt>
                <c:pt idx="40">
                  <c:v>48.239139000000002</c:v>
                </c:pt>
                <c:pt idx="41">
                  <c:v>48.231997999999997</c:v>
                </c:pt>
                <c:pt idx="42">
                  <c:v>48.225828</c:v>
                </c:pt>
                <c:pt idx="43">
                  <c:v>48.218414000000003</c:v>
                </c:pt>
                <c:pt idx="44">
                  <c:v>48.149872000000002</c:v>
                </c:pt>
                <c:pt idx="45">
                  <c:v>48.142010999999997</c:v>
                </c:pt>
                <c:pt idx="46">
                  <c:v>48.135376000000001</c:v>
                </c:pt>
                <c:pt idx="47">
                  <c:v>48.128714000000002</c:v>
                </c:pt>
                <c:pt idx="48">
                  <c:v>48.120747000000001</c:v>
                </c:pt>
                <c:pt idx="49">
                  <c:v>48.114016999999997</c:v>
                </c:pt>
                <c:pt idx="50">
                  <c:v>48.105961999999998</c:v>
                </c:pt>
                <c:pt idx="51">
                  <c:v>48.096435999999997</c:v>
                </c:pt>
                <c:pt idx="52">
                  <c:v>48.089564000000003</c:v>
                </c:pt>
                <c:pt idx="53">
                  <c:v>48.079886000000002</c:v>
                </c:pt>
                <c:pt idx="54">
                  <c:v>48.072896999999998</c:v>
                </c:pt>
                <c:pt idx="55">
                  <c:v>48.065852999999997</c:v>
                </c:pt>
                <c:pt idx="56">
                  <c:v>48.057395999999997</c:v>
                </c:pt>
                <c:pt idx="57">
                  <c:v>48.050227</c:v>
                </c:pt>
                <c:pt idx="58">
                  <c:v>48.357227000000002</c:v>
                </c:pt>
                <c:pt idx="59">
                  <c:v>48.351759000000001</c:v>
                </c:pt>
                <c:pt idx="60">
                  <c:v>48.347092000000004</c:v>
                </c:pt>
                <c:pt idx="61">
                  <c:v>48.342360999999997</c:v>
                </c:pt>
                <c:pt idx="62">
                  <c:v>48.336651000000003</c:v>
                </c:pt>
                <c:pt idx="63">
                  <c:v>48.279038999999997</c:v>
                </c:pt>
                <c:pt idx="64">
                  <c:v>48.273598999999997</c:v>
                </c:pt>
                <c:pt idx="65">
                  <c:v>48.265934000000001</c:v>
                </c:pt>
                <c:pt idx="66">
                  <c:v>48.259351000000002</c:v>
                </c:pt>
                <c:pt idx="67">
                  <c:v>48.252741</c:v>
                </c:pt>
                <c:pt idx="68">
                  <c:v>48.246130000000001</c:v>
                </c:pt>
                <c:pt idx="69">
                  <c:v>48.240608999999999</c:v>
                </c:pt>
                <c:pt idx="70">
                  <c:v>48.235171999999999</c:v>
                </c:pt>
                <c:pt idx="71">
                  <c:v>48.223934</c:v>
                </c:pt>
                <c:pt idx="72">
                  <c:v>48.220677000000002</c:v>
                </c:pt>
                <c:pt idx="73">
                  <c:v>48.216875000000002</c:v>
                </c:pt>
                <c:pt idx="74">
                  <c:v>48.216119999999997</c:v>
                </c:pt>
                <c:pt idx="75">
                  <c:v>48.212130000000002</c:v>
                </c:pt>
                <c:pt idx="76">
                  <c:v>48.207295000000002</c:v>
                </c:pt>
                <c:pt idx="77">
                  <c:v>48.201155</c:v>
                </c:pt>
                <c:pt idx="78">
                  <c:v>48.195830000000001</c:v>
                </c:pt>
                <c:pt idx="79">
                  <c:v>48.13541</c:v>
                </c:pt>
                <c:pt idx="80">
                  <c:v>48.129128000000001</c:v>
                </c:pt>
                <c:pt idx="81">
                  <c:v>48.123840999999999</c:v>
                </c:pt>
                <c:pt idx="82">
                  <c:v>48.117534999999997</c:v>
                </c:pt>
                <c:pt idx="83">
                  <c:v>48.110114000000003</c:v>
                </c:pt>
                <c:pt idx="84">
                  <c:v>48.104782</c:v>
                </c:pt>
                <c:pt idx="85">
                  <c:v>48.099423999999999</c:v>
                </c:pt>
                <c:pt idx="86">
                  <c:v>48.093007999999998</c:v>
                </c:pt>
                <c:pt idx="87">
                  <c:v>48.423203999999998</c:v>
                </c:pt>
                <c:pt idx="88">
                  <c:v>48.416759999999996</c:v>
                </c:pt>
                <c:pt idx="89">
                  <c:v>48.411383999999998</c:v>
                </c:pt>
                <c:pt idx="90">
                  <c:v>48.406047000000001</c:v>
                </c:pt>
                <c:pt idx="91">
                  <c:v>48.399743000000001</c:v>
                </c:pt>
                <c:pt idx="92">
                  <c:v>48.394480999999999</c:v>
                </c:pt>
                <c:pt idx="93">
                  <c:v>48.387180000000001</c:v>
                </c:pt>
                <c:pt idx="94">
                  <c:v>48.381977999999997</c:v>
                </c:pt>
                <c:pt idx="95">
                  <c:v>48.321779999999997</c:v>
                </c:pt>
                <c:pt idx="96">
                  <c:v>48.316842999999999</c:v>
                </c:pt>
                <c:pt idx="97">
                  <c:v>48.310994000000001</c:v>
                </c:pt>
                <c:pt idx="98">
                  <c:v>48.304138000000002</c:v>
                </c:pt>
                <c:pt idx="99">
                  <c:v>48.557952</c:v>
                </c:pt>
                <c:pt idx="100">
                  <c:v>48.823199000000002</c:v>
                </c:pt>
                <c:pt idx="101">
                  <c:v>49.07602</c:v>
                </c:pt>
                <c:pt idx="102">
                  <c:v>49.361593999999997</c:v>
                </c:pt>
                <c:pt idx="103">
                  <c:v>49.655968999999999</c:v>
                </c:pt>
                <c:pt idx="104">
                  <c:v>49.932969</c:v>
                </c:pt>
                <c:pt idx="105">
                  <c:v>50.242376</c:v>
                </c:pt>
                <c:pt idx="106">
                  <c:v>50.531520999999998</c:v>
                </c:pt>
                <c:pt idx="107">
                  <c:v>50.852474999999998</c:v>
                </c:pt>
                <c:pt idx="108">
                  <c:v>51.177855999999998</c:v>
                </c:pt>
                <c:pt idx="109">
                  <c:v>51.479174</c:v>
                </c:pt>
                <c:pt idx="110">
                  <c:v>51.811022000000001</c:v>
                </c:pt>
                <c:pt idx="111">
                  <c:v>52.848348999999999</c:v>
                </c:pt>
                <c:pt idx="112">
                  <c:v>53.183238000000003</c:v>
                </c:pt>
                <c:pt idx="113">
                  <c:v>53.917541999999997</c:v>
                </c:pt>
                <c:pt idx="114">
                  <c:v>54.283152999999999</c:v>
                </c:pt>
                <c:pt idx="115">
                  <c:v>54.650644999999997</c:v>
                </c:pt>
                <c:pt idx="116">
                  <c:v>55.021402000000002</c:v>
                </c:pt>
                <c:pt idx="117">
                  <c:v>55.426693999999998</c:v>
                </c:pt>
                <c:pt idx="118">
                  <c:v>55.809353000000002</c:v>
                </c:pt>
                <c:pt idx="119">
                  <c:v>56.200527000000001</c:v>
                </c:pt>
                <c:pt idx="120">
                  <c:v>56.664985000000001</c:v>
                </c:pt>
                <c:pt idx="121">
                  <c:v>57.078552999999999</c:v>
                </c:pt>
                <c:pt idx="122">
                  <c:v>57.506545000000003</c:v>
                </c:pt>
                <c:pt idx="123">
                  <c:v>57.985954999999997</c:v>
                </c:pt>
                <c:pt idx="124">
                  <c:v>58.448228</c:v>
                </c:pt>
                <c:pt idx="125">
                  <c:v>58.929004999999997</c:v>
                </c:pt>
                <c:pt idx="126">
                  <c:v>60.413412999999998</c:v>
                </c:pt>
                <c:pt idx="127">
                  <c:v>61.015389999999996</c:v>
                </c:pt>
                <c:pt idx="128">
                  <c:v>61.553511999999998</c:v>
                </c:pt>
                <c:pt idx="129">
                  <c:v>62.108761999999999</c:v>
                </c:pt>
                <c:pt idx="130">
                  <c:v>62.680076999999997</c:v>
                </c:pt>
                <c:pt idx="131">
                  <c:v>63.312438999999998</c:v>
                </c:pt>
                <c:pt idx="132">
                  <c:v>63.911751000000002</c:v>
                </c:pt>
                <c:pt idx="133">
                  <c:v>64.521547999999996</c:v>
                </c:pt>
                <c:pt idx="134">
                  <c:v>65.186591000000007</c:v>
                </c:pt>
                <c:pt idx="135">
                  <c:v>65.804291000000006</c:v>
                </c:pt>
                <c:pt idx="136">
                  <c:v>66.416916999999998</c:v>
                </c:pt>
                <c:pt idx="137">
                  <c:v>67.017364999999998</c:v>
                </c:pt>
                <c:pt idx="138">
                  <c:v>67.644412000000003</c:v>
                </c:pt>
                <c:pt idx="139">
                  <c:v>68.197765000000004</c:v>
                </c:pt>
                <c:pt idx="140">
                  <c:v>68.716119000000006</c:v>
                </c:pt>
                <c:pt idx="141">
                  <c:v>69.231295000000003</c:v>
                </c:pt>
                <c:pt idx="142">
                  <c:v>70.252908000000005</c:v>
                </c:pt>
                <c:pt idx="143">
                  <c:v>70.691045000000003</c:v>
                </c:pt>
                <c:pt idx="144">
                  <c:v>71.007959999999997</c:v>
                </c:pt>
                <c:pt idx="145">
                  <c:v>71.260071999999994</c:v>
                </c:pt>
                <c:pt idx="146">
                  <c:v>71.443143000000006</c:v>
                </c:pt>
                <c:pt idx="147">
                  <c:v>71.565106999999998</c:v>
                </c:pt>
                <c:pt idx="148">
                  <c:v>71.614181000000002</c:v>
                </c:pt>
                <c:pt idx="149">
                  <c:v>71.579680999999994</c:v>
                </c:pt>
                <c:pt idx="150">
                  <c:v>71.479934</c:v>
                </c:pt>
                <c:pt idx="151">
                  <c:v>71.314114000000004</c:v>
                </c:pt>
                <c:pt idx="152">
                  <c:v>71.086357000000007</c:v>
                </c:pt>
                <c:pt idx="153">
                  <c:v>70.801714000000004</c:v>
                </c:pt>
                <c:pt idx="154">
                  <c:v>70.465879999999999</c:v>
                </c:pt>
                <c:pt idx="155">
                  <c:v>70.030361999999997</c:v>
                </c:pt>
                <c:pt idx="156">
                  <c:v>69.584209000000001</c:v>
                </c:pt>
                <c:pt idx="157">
                  <c:v>69.113437000000005</c:v>
                </c:pt>
                <c:pt idx="158">
                  <c:v>67.235729000000006</c:v>
                </c:pt>
                <c:pt idx="159">
                  <c:v>66.782505</c:v>
                </c:pt>
                <c:pt idx="160">
                  <c:v>66.342399999999998</c:v>
                </c:pt>
                <c:pt idx="161">
                  <c:v>65.892251999999999</c:v>
                </c:pt>
                <c:pt idx="162">
                  <c:v>65.499376999999996</c:v>
                </c:pt>
                <c:pt idx="163">
                  <c:v>65.137164999999996</c:v>
                </c:pt>
                <c:pt idx="164">
                  <c:v>64.808249000000004</c:v>
                </c:pt>
                <c:pt idx="165">
                  <c:v>64.492660999999998</c:v>
                </c:pt>
                <c:pt idx="166">
                  <c:v>64.233025999999995</c:v>
                </c:pt>
                <c:pt idx="167">
                  <c:v>64.006866000000002</c:v>
                </c:pt>
                <c:pt idx="168">
                  <c:v>63.811593000000002</c:v>
                </c:pt>
                <c:pt idx="169">
                  <c:v>63.632038999999999</c:v>
                </c:pt>
                <c:pt idx="170">
                  <c:v>63.487611000000001</c:v>
                </c:pt>
                <c:pt idx="171">
                  <c:v>63.346257999999999</c:v>
                </c:pt>
                <c:pt idx="172">
                  <c:v>63.230761999999999</c:v>
                </c:pt>
                <c:pt idx="173">
                  <c:v>63.129089999999998</c:v>
                </c:pt>
                <c:pt idx="174">
                  <c:v>63.043263000000003</c:v>
                </c:pt>
                <c:pt idx="175">
                  <c:v>62.964388</c:v>
                </c:pt>
                <c:pt idx="176">
                  <c:v>62.765352999999998</c:v>
                </c:pt>
                <c:pt idx="177">
                  <c:v>62.694870999999999</c:v>
                </c:pt>
                <c:pt idx="178">
                  <c:v>62.624606999999997</c:v>
                </c:pt>
                <c:pt idx="179">
                  <c:v>62.552852999999999</c:v>
                </c:pt>
                <c:pt idx="180">
                  <c:v>62.478130999999998</c:v>
                </c:pt>
                <c:pt idx="181">
                  <c:v>62.399261000000003</c:v>
                </c:pt>
                <c:pt idx="182">
                  <c:v>62.309424999999997</c:v>
                </c:pt>
                <c:pt idx="183">
                  <c:v>62.216878000000001</c:v>
                </c:pt>
                <c:pt idx="184">
                  <c:v>62.113244000000002</c:v>
                </c:pt>
                <c:pt idx="185">
                  <c:v>61.995282000000003</c:v>
                </c:pt>
                <c:pt idx="186">
                  <c:v>61.859169999999999</c:v>
                </c:pt>
                <c:pt idx="187">
                  <c:v>61.690432999999999</c:v>
                </c:pt>
                <c:pt idx="188">
                  <c:v>61.508853999999999</c:v>
                </c:pt>
                <c:pt idx="189">
                  <c:v>61.301968000000002</c:v>
                </c:pt>
                <c:pt idx="190">
                  <c:v>61.069141000000002</c:v>
                </c:pt>
                <c:pt idx="191">
                  <c:v>60.810147999999998</c:v>
                </c:pt>
                <c:pt idx="192">
                  <c:v>60.503951000000001</c:v>
                </c:pt>
                <c:pt idx="193">
                  <c:v>60.192599999999999</c:v>
                </c:pt>
                <c:pt idx="194">
                  <c:v>59.855046000000002</c:v>
                </c:pt>
                <c:pt idx="195">
                  <c:v>58.838144999999997</c:v>
                </c:pt>
                <c:pt idx="196">
                  <c:v>58.353442999999999</c:v>
                </c:pt>
                <c:pt idx="197">
                  <c:v>58.019199</c:v>
                </c:pt>
                <c:pt idx="198">
                  <c:v>57.550004000000001</c:v>
                </c:pt>
                <c:pt idx="199">
                  <c:v>57.041341000000003</c:v>
                </c:pt>
                <c:pt idx="200">
                  <c:v>56.409832999999999</c:v>
                </c:pt>
                <c:pt idx="201">
                  <c:v>55.776949000000002</c:v>
                </c:pt>
                <c:pt idx="202">
                  <c:v>55.151310000000002</c:v>
                </c:pt>
                <c:pt idx="203">
                  <c:v>53.881988</c:v>
                </c:pt>
                <c:pt idx="204">
                  <c:v>53.076115000000001</c:v>
                </c:pt>
                <c:pt idx="205">
                  <c:v>52.229804000000001</c:v>
                </c:pt>
                <c:pt idx="206">
                  <c:v>51.344448</c:v>
                </c:pt>
                <c:pt idx="207">
                  <c:v>50.482380999999997</c:v>
                </c:pt>
                <c:pt idx="208">
                  <c:v>49.521256000000001</c:v>
                </c:pt>
                <c:pt idx="209">
                  <c:v>48.520389000000002</c:v>
                </c:pt>
                <c:pt idx="210">
                  <c:v>47.472791999999998</c:v>
                </c:pt>
                <c:pt idx="211">
                  <c:v>46.366253999999998</c:v>
                </c:pt>
                <c:pt idx="212">
                  <c:v>45.189900999999999</c:v>
                </c:pt>
                <c:pt idx="213">
                  <c:v>41.928376999999998</c:v>
                </c:pt>
                <c:pt idx="214">
                  <c:v>40.41769</c:v>
                </c:pt>
                <c:pt idx="215">
                  <c:v>39.001980000000003</c:v>
                </c:pt>
                <c:pt idx="216">
                  <c:v>37.503191999999999</c:v>
                </c:pt>
                <c:pt idx="217">
                  <c:v>35.923636999999999</c:v>
                </c:pt>
                <c:pt idx="218">
                  <c:v>34.378131000000003</c:v>
                </c:pt>
                <c:pt idx="219">
                  <c:v>32.648738000000002</c:v>
                </c:pt>
                <c:pt idx="220">
                  <c:v>30.852091999999999</c:v>
                </c:pt>
                <c:pt idx="221">
                  <c:v>28.993901999999999</c:v>
                </c:pt>
                <c:pt idx="222">
                  <c:v>27.080752</c:v>
                </c:pt>
                <c:pt idx="223">
                  <c:v>25.119734000000001</c:v>
                </c:pt>
                <c:pt idx="224">
                  <c:v>23.122064000000002</c:v>
                </c:pt>
                <c:pt idx="225">
                  <c:v>21.103128000000002</c:v>
                </c:pt>
                <c:pt idx="226">
                  <c:v>17.576564999999999</c:v>
                </c:pt>
                <c:pt idx="227">
                  <c:v>15.155485000000001</c:v>
                </c:pt>
                <c:pt idx="228">
                  <c:v>13.030328000000001</c:v>
                </c:pt>
                <c:pt idx="229">
                  <c:v>9.6121660000000002</c:v>
                </c:pt>
                <c:pt idx="230">
                  <c:v>7.4371299999999998</c:v>
                </c:pt>
                <c:pt idx="231">
                  <c:v>2.0138980000000002</c:v>
                </c:pt>
                <c:pt idx="232">
                  <c:v>-4.4821E-2</c:v>
                </c:pt>
                <c:pt idx="233">
                  <c:v>-1.9184829999999999</c:v>
                </c:pt>
                <c:pt idx="234">
                  <c:v>-3.8412199999999999</c:v>
                </c:pt>
                <c:pt idx="235">
                  <c:v>-5.5762010000000002</c:v>
                </c:pt>
                <c:pt idx="236">
                  <c:v>-7.5565980000000001</c:v>
                </c:pt>
                <c:pt idx="237">
                  <c:v>-8.8318560000000002</c:v>
                </c:pt>
                <c:pt idx="238">
                  <c:v>-10.337077000000001</c:v>
                </c:pt>
                <c:pt idx="239">
                  <c:v>-11.859374000000001</c:v>
                </c:pt>
                <c:pt idx="240">
                  <c:v>-13.307259</c:v>
                </c:pt>
                <c:pt idx="241">
                  <c:v>-14.593591999999999</c:v>
                </c:pt>
                <c:pt idx="242">
                  <c:v>-15.887497</c:v>
                </c:pt>
                <c:pt idx="243">
                  <c:v>-17.181843000000001</c:v>
                </c:pt>
                <c:pt idx="244">
                  <c:v>-18.324311999999999</c:v>
                </c:pt>
                <c:pt idx="245">
                  <c:v>-19.334064000000001</c:v>
                </c:pt>
                <c:pt idx="246">
                  <c:v>-20.342701000000002</c:v>
                </c:pt>
                <c:pt idx="247">
                  <c:v>-21.222275</c:v>
                </c:pt>
                <c:pt idx="248">
                  <c:v>-22.096284000000001</c:v>
                </c:pt>
                <c:pt idx="249">
                  <c:v>-24.192937000000001</c:v>
                </c:pt>
                <c:pt idx="250">
                  <c:v>-24.890025999999999</c:v>
                </c:pt>
                <c:pt idx="251">
                  <c:v>-25.572481</c:v>
                </c:pt>
                <c:pt idx="252">
                  <c:v>-26.152301999999999</c:v>
                </c:pt>
                <c:pt idx="253">
                  <c:v>-26.710881000000001</c:v>
                </c:pt>
                <c:pt idx="254">
                  <c:v>-27.174811999999999</c:v>
                </c:pt>
                <c:pt idx="255">
                  <c:v>-27.611446000000001</c:v>
                </c:pt>
                <c:pt idx="256">
                  <c:v>-27.988119999999999</c:v>
                </c:pt>
                <c:pt idx="257">
                  <c:v>-28.282979000000001</c:v>
                </c:pt>
                <c:pt idx="258">
                  <c:v>-28.60117</c:v>
                </c:pt>
                <c:pt idx="259">
                  <c:v>-28.788800999999999</c:v>
                </c:pt>
                <c:pt idx="260">
                  <c:v>-28.938237000000001</c:v>
                </c:pt>
                <c:pt idx="261">
                  <c:v>-29.024775000000002</c:v>
                </c:pt>
                <c:pt idx="262">
                  <c:v>-29.070069</c:v>
                </c:pt>
                <c:pt idx="263">
                  <c:v>-29.062809999999999</c:v>
                </c:pt>
                <c:pt idx="264">
                  <c:v>-29.014279999999999</c:v>
                </c:pt>
                <c:pt idx="265">
                  <c:v>-28.923950000000001</c:v>
                </c:pt>
                <c:pt idx="266">
                  <c:v>-28.798492</c:v>
                </c:pt>
                <c:pt idx="267">
                  <c:v>-28.634599000000001</c:v>
                </c:pt>
                <c:pt idx="268">
                  <c:v>-28.256616000000001</c:v>
                </c:pt>
                <c:pt idx="269">
                  <c:v>-28.032843</c:v>
                </c:pt>
                <c:pt idx="270">
                  <c:v>-27.785527999999999</c:v>
                </c:pt>
                <c:pt idx="271">
                  <c:v>-27.531441000000001</c:v>
                </c:pt>
                <c:pt idx="272">
                  <c:v>-27.252962</c:v>
                </c:pt>
                <c:pt idx="273">
                  <c:v>-26.966455</c:v>
                </c:pt>
                <c:pt idx="274">
                  <c:v>-26.676528999999999</c:v>
                </c:pt>
                <c:pt idx="275">
                  <c:v>-26.400613</c:v>
                </c:pt>
                <c:pt idx="276">
                  <c:v>-26.117118000000001</c:v>
                </c:pt>
                <c:pt idx="277">
                  <c:v>-25.830414999999999</c:v>
                </c:pt>
                <c:pt idx="278">
                  <c:v>-25.533000000000001</c:v>
                </c:pt>
                <c:pt idx="279">
                  <c:v>-25.305796999999998</c:v>
                </c:pt>
                <c:pt idx="280">
                  <c:v>-25.083729999999999</c:v>
                </c:pt>
                <c:pt idx="281">
                  <c:v>-24.86984</c:v>
                </c:pt>
                <c:pt idx="282">
                  <c:v>-24.672412999999999</c:v>
                </c:pt>
                <c:pt idx="283">
                  <c:v>-24.503077999999999</c:v>
                </c:pt>
                <c:pt idx="284">
                  <c:v>-24.208217999999999</c:v>
                </c:pt>
                <c:pt idx="285">
                  <c:v>-24.065971999999999</c:v>
                </c:pt>
                <c:pt idx="286">
                  <c:v>-23.945513999999999</c:v>
                </c:pt>
                <c:pt idx="287">
                  <c:v>-23.842713</c:v>
                </c:pt>
                <c:pt idx="288">
                  <c:v>-23.765443999999999</c:v>
                </c:pt>
                <c:pt idx="289">
                  <c:v>-23.708314999999999</c:v>
                </c:pt>
                <c:pt idx="290">
                  <c:v>-23.671165999999999</c:v>
                </c:pt>
                <c:pt idx="291">
                  <c:v>-23.650224999999999</c:v>
                </c:pt>
                <c:pt idx="292">
                  <c:v>-23.650033000000001</c:v>
                </c:pt>
                <c:pt idx="293">
                  <c:v>-23.666717999999999</c:v>
                </c:pt>
                <c:pt idx="294">
                  <c:v>-23.693601999999998</c:v>
                </c:pt>
                <c:pt idx="295">
                  <c:v>-23.740870000000001</c:v>
                </c:pt>
                <c:pt idx="296">
                  <c:v>-23.801092000000001</c:v>
                </c:pt>
                <c:pt idx="297">
                  <c:v>-23.865023000000001</c:v>
                </c:pt>
                <c:pt idx="298">
                  <c:v>-23.947565999999998</c:v>
                </c:pt>
                <c:pt idx="299">
                  <c:v>-24.038958999999998</c:v>
                </c:pt>
                <c:pt idx="300">
                  <c:v>-24.371552999999999</c:v>
                </c:pt>
                <c:pt idx="301">
                  <c:v>-24.460364999999999</c:v>
                </c:pt>
                <c:pt idx="302">
                  <c:v>-24.572232</c:v>
                </c:pt>
                <c:pt idx="303">
                  <c:v>-24.676836999999999</c:v>
                </c:pt>
                <c:pt idx="304">
                  <c:v>-24.803934000000002</c:v>
                </c:pt>
                <c:pt idx="305">
                  <c:v>-24.903285</c:v>
                </c:pt>
                <c:pt idx="306">
                  <c:v>-25.015554000000002</c:v>
                </c:pt>
                <c:pt idx="307">
                  <c:v>-25.129559</c:v>
                </c:pt>
                <c:pt idx="308">
                  <c:v>-25.234034999999999</c:v>
                </c:pt>
                <c:pt idx="309">
                  <c:v>-25.380485</c:v>
                </c:pt>
                <c:pt idx="310">
                  <c:v>-25.492685999999999</c:v>
                </c:pt>
                <c:pt idx="311">
                  <c:v>-25.603199</c:v>
                </c:pt>
                <c:pt idx="312">
                  <c:v>-25.699503</c:v>
                </c:pt>
                <c:pt idx="313">
                  <c:v>-25.797884</c:v>
                </c:pt>
                <c:pt idx="314">
                  <c:v>-25.893227</c:v>
                </c:pt>
                <c:pt idx="315">
                  <c:v>-25.957422000000001</c:v>
                </c:pt>
                <c:pt idx="316">
                  <c:v>-26.207553000000001</c:v>
                </c:pt>
                <c:pt idx="317">
                  <c:v>-26.247458000000002</c:v>
                </c:pt>
                <c:pt idx="318">
                  <c:v>-26.296226999999998</c:v>
                </c:pt>
                <c:pt idx="319">
                  <c:v>-26.354315</c:v>
                </c:pt>
                <c:pt idx="320">
                  <c:v>-26.519454</c:v>
                </c:pt>
                <c:pt idx="321">
                  <c:v>-26.607799</c:v>
                </c:pt>
                <c:pt idx="322">
                  <c:v>-26.726233000000001</c:v>
                </c:pt>
                <c:pt idx="323">
                  <c:v>-26.895745999999999</c:v>
                </c:pt>
                <c:pt idx="324">
                  <c:v>-27.110648000000001</c:v>
                </c:pt>
                <c:pt idx="325">
                  <c:v>-27.354825999999999</c:v>
                </c:pt>
                <c:pt idx="326">
                  <c:v>-27.667752</c:v>
                </c:pt>
                <c:pt idx="327">
                  <c:v>-28.026821000000002</c:v>
                </c:pt>
                <c:pt idx="328">
                  <c:v>-28.398999</c:v>
                </c:pt>
                <c:pt idx="329">
                  <c:v>-28.861384000000001</c:v>
                </c:pt>
                <c:pt idx="330">
                  <c:v>-29.318857000000001</c:v>
                </c:pt>
                <c:pt idx="331">
                  <c:v>-29.824432000000002</c:v>
                </c:pt>
                <c:pt idx="332">
                  <c:v>-31.075181000000001</c:v>
                </c:pt>
                <c:pt idx="333">
                  <c:v>-31.492332000000001</c:v>
                </c:pt>
                <c:pt idx="334">
                  <c:v>-31.934259000000001</c:v>
                </c:pt>
                <c:pt idx="335">
                  <c:v>-32.335473999999998</c:v>
                </c:pt>
                <c:pt idx="336">
                  <c:v>-32.750138</c:v>
                </c:pt>
                <c:pt idx="337">
                  <c:v>-33.142603000000001</c:v>
                </c:pt>
                <c:pt idx="338">
                  <c:v>-33.482892</c:v>
                </c:pt>
                <c:pt idx="339">
                  <c:v>-33.818708000000001</c:v>
                </c:pt>
                <c:pt idx="340">
                  <c:v>-34.099259000000004</c:v>
                </c:pt>
                <c:pt idx="341">
                  <c:v>-34.386668</c:v>
                </c:pt>
                <c:pt idx="342">
                  <c:v>-34.597991</c:v>
                </c:pt>
                <c:pt idx="343">
                  <c:v>-34.918163</c:v>
                </c:pt>
                <c:pt idx="344">
                  <c:v>-35.050908</c:v>
                </c:pt>
                <c:pt idx="345">
                  <c:v>-35.138295999999997</c:v>
                </c:pt>
                <c:pt idx="346">
                  <c:v>-35.173814999999998</c:v>
                </c:pt>
                <c:pt idx="347">
                  <c:v>-35.272658999999997</c:v>
                </c:pt>
                <c:pt idx="348">
                  <c:v>-35.217168000000001</c:v>
                </c:pt>
                <c:pt idx="349">
                  <c:v>-35.121979000000003</c:v>
                </c:pt>
                <c:pt idx="350">
                  <c:v>-34.992795999999998</c:v>
                </c:pt>
                <c:pt idx="351">
                  <c:v>-34.839188</c:v>
                </c:pt>
                <c:pt idx="352">
                  <c:v>-34.658006999999998</c:v>
                </c:pt>
                <c:pt idx="353">
                  <c:v>-34.458421999999999</c:v>
                </c:pt>
                <c:pt idx="354">
                  <c:v>-34.251863999999998</c:v>
                </c:pt>
                <c:pt idx="355">
                  <c:v>-34.025709999999997</c:v>
                </c:pt>
                <c:pt idx="356">
                  <c:v>-33.780709000000002</c:v>
                </c:pt>
                <c:pt idx="357">
                  <c:v>-33.536557999999999</c:v>
                </c:pt>
                <c:pt idx="358">
                  <c:v>-33.286212999999996</c:v>
                </c:pt>
                <c:pt idx="359">
                  <c:v>-33.031703</c:v>
                </c:pt>
                <c:pt idx="360">
                  <c:v>-32.785505999999998</c:v>
                </c:pt>
                <c:pt idx="361">
                  <c:v>-32.308115000000001</c:v>
                </c:pt>
                <c:pt idx="362">
                  <c:v>-32.072467000000003</c:v>
                </c:pt>
                <c:pt idx="363">
                  <c:v>-31.665939999999999</c:v>
                </c:pt>
                <c:pt idx="364">
                  <c:v>-31.419124</c:v>
                </c:pt>
                <c:pt idx="365">
                  <c:v>-31.183986999999998</c:v>
                </c:pt>
                <c:pt idx="366">
                  <c:v>-30.974086</c:v>
                </c:pt>
                <c:pt idx="367">
                  <c:v>-30.772151999999998</c:v>
                </c:pt>
                <c:pt idx="368">
                  <c:v>-30.587726</c:v>
                </c:pt>
                <c:pt idx="369">
                  <c:v>-30.415928000000001</c:v>
                </c:pt>
                <c:pt idx="370">
                  <c:v>-30.267616</c:v>
                </c:pt>
                <c:pt idx="371">
                  <c:v>-30.137374999999999</c:v>
                </c:pt>
                <c:pt idx="372">
                  <c:v>-30.024947999999998</c:v>
                </c:pt>
                <c:pt idx="373">
                  <c:v>-29.929549999999999</c:v>
                </c:pt>
                <c:pt idx="374">
                  <c:v>-29.849726</c:v>
                </c:pt>
                <c:pt idx="375">
                  <c:v>-29.783579</c:v>
                </c:pt>
                <c:pt idx="376">
                  <c:v>-29.727812</c:v>
                </c:pt>
                <c:pt idx="377">
                  <c:v>-29.681732</c:v>
                </c:pt>
                <c:pt idx="378">
                  <c:v>-29.641157</c:v>
                </c:pt>
                <c:pt idx="379">
                  <c:v>-29.675508000000001</c:v>
                </c:pt>
                <c:pt idx="380">
                  <c:v>-29.627199999999998</c:v>
                </c:pt>
                <c:pt idx="381">
                  <c:v>-29.578949000000001</c:v>
                </c:pt>
                <c:pt idx="382">
                  <c:v>-29.527457999999999</c:v>
                </c:pt>
                <c:pt idx="383">
                  <c:v>-29.472956</c:v>
                </c:pt>
                <c:pt idx="384">
                  <c:v>-29.415209999999998</c:v>
                </c:pt>
                <c:pt idx="385">
                  <c:v>-29.355260999999999</c:v>
                </c:pt>
                <c:pt idx="386">
                  <c:v>-29.295120000000001</c:v>
                </c:pt>
                <c:pt idx="387">
                  <c:v>-29.235768</c:v>
                </c:pt>
                <c:pt idx="388">
                  <c:v>-29.177880999999999</c:v>
                </c:pt>
                <c:pt idx="389">
                  <c:v>-29.121206000000001</c:v>
                </c:pt>
                <c:pt idx="390">
                  <c:v>-29.067494</c:v>
                </c:pt>
                <c:pt idx="391">
                  <c:v>-29.015847000000001</c:v>
                </c:pt>
                <c:pt idx="392">
                  <c:v>-28.965139000000001</c:v>
                </c:pt>
                <c:pt idx="393">
                  <c:v>-28.917090999999999</c:v>
                </c:pt>
                <c:pt idx="394">
                  <c:v>-28.869613000000001</c:v>
                </c:pt>
                <c:pt idx="395">
                  <c:v>-28.821714</c:v>
                </c:pt>
                <c:pt idx="396">
                  <c:v>-28.776999</c:v>
                </c:pt>
                <c:pt idx="397">
                  <c:v>-28.743883</c:v>
                </c:pt>
                <c:pt idx="398">
                  <c:v>-28.864457999999999</c:v>
                </c:pt>
                <c:pt idx="399">
                  <c:v>-28.896975000000001</c:v>
                </c:pt>
                <c:pt idx="400">
                  <c:v>-28.997216999999999</c:v>
                </c:pt>
                <c:pt idx="401">
                  <c:v>-29.143391000000001</c:v>
                </c:pt>
                <c:pt idx="402">
                  <c:v>-29.377602</c:v>
                </c:pt>
                <c:pt idx="403">
                  <c:v>-29.669622</c:v>
                </c:pt>
                <c:pt idx="404">
                  <c:v>-30.010629000000002</c:v>
                </c:pt>
                <c:pt idx="405">
                  <c:v>-30.482752999999999</c:v>
                </c:pt>
                <c:pt idx="406">
                  <c:v>-30.987404000000002</c:v>
                </c:pt>
                <c:pt idx="407">
                  <c:v>-31.585709000000001</c:v>
                </c:pt>
                <c:pt idx="408">
                  <c:v>-32.228625999999998</c:v>
                </c:pt>
                <c:pt idx="409">
                  <c:v>-32.945382000000002</c:v>
                </c:pt>
                <c:pt idx="410">
                  <c:v>-33.634754999999998</c:v>
                </c:pt>
                <c:pt idx="411">
                  <c:v>-34.283853000000001</c:v>
                </c:pt>
                <c:pt idx="412">
                  <c:v>-34.976624999999999</c:v>
                </c:pt>
                <c:pt idx="413">
                  <c:v>-35.653007000000002</c:v>
                </c:pt>
                <c:pt idx="414">
                  <c:v>-36.305509999999998</c:v>
                </c:pt>
                <c:pt idx="415">
                  <c:v>-36.886856000000002</c:v>
                </c:pt>
                <c:pt idx="416">
                  <c:v>-38.426254999999998</c:v>
                </c:pt>
                <c:pt idx="417">
                  <c:v>-38.908110999999998</c:v>
                </c:pt>
                <c:pt idx="418">
                  <c:v>-39.381574999999998</c:v>
                </c:pt>
                <c:pt idx="419">
                  <c:v>-39.768473999999998</c:v>
                </c:pt>
                <c:pt idx="420">
                  <c:v>-40.121471999999997</c:v>
                </c:pt>
                <c:pt idx="421">
                  <c:v>-40.387286000000003</c:v>
                </c:pt>
                <c:pt idx="422">
                  <c:v>-40.731112000000003</c:v>
                </c:pt>
                <c:pt idx="423">
                  <c:v>-40.857160999999998</c:v>
                </c:pt>
                <c:pt idx="424">
                  <c:v>-40.907871999999998</c:v>
                </c:pt>
                <c:pt idx="425">
                  <c:v>-40.881712</c:v>
                </c:pt>
                <c:pt idx="426">
                  <c:v>-40.782899</c:v>
                </c:pt>
                <c:pt idx="427">
                  <c:v>-40.610366999999997</c:v>
                </c:pt>
                <c:pt idx="428">
                  <c:v>-40.385913000000002</c:v>
                </c:pt>
                <c:pt idx="429">
                  <c:v>-40.093589999999999</c:v>
                </c:pt>
                <c:pt idx="430">
                  <c:v>-39.744737000000001</c:v>
                </c:pt>
                <c:pt idx="431">
                  <c:v>-39.364345999999998</c:v>
                </c:pt>
                <c:pt idx="432">
                  <c:v>-38.924098999999998</c:v>
                </c:pt>
                <c:pt idx="433">
                  <c:v>-37.955019999999998</c:v>
                </c:pt>
                <c:pt idx="434">
                  <c:v>-36.868456999999999</c:v>
                </c:pt>
                <c:pt idx="435">
                  <c:v>-36.341602999999999</c:v>
                </c:pt>
                <c:pt idx="436">
                  <c:v>-35.829512999999999</c:v>
                </c:pt>
                <c:pt idx="437">
                  <c:v>-35.286397000000001</c:v>
                </c:pt>
                <c:pt idx="438">
                  <c:v>-34.743734000000003</c:v>
                </c:pt>
                <c:pt idx="439">
                  <c:v>-34.236187999999999</c:v>
                </c:pt>
                <c:pt idx="440">
                  <c:v>-33.711860000000001</c:v>
                </c:pt>
                <c:pt idx="441">
                  <c:v>-33.200521999999999</c:v>
                </c:pt>
                <c:pt idx="442">
                  <c:v>-32.681317999999997</c:v>
                </c:pt>
                <c:pt idx="443">
                  <c:v>-32.227376</c:v>
                </c:pt>
                <c:pt idx="444">
                  <c:v>-31.770354999999999</c:v>
                </c:pt>
                <c:pt idx="445">
                  <c:v>-31.354852000000001</c:v>
                </c:pt>
                <c:pt idx="446">
                  <c:v>-30.940099</c:v>
                </c:pt>
                <c:pt idx="447">
                  <c:v>-30.546416000000001</c:v>
                </c:pt>
                <c:pt idx="448">
                  <c:v>-30.15635</c:v>
                </c:pt>
                <c:pt idx="449">
                  <c:v>-29.820018000000001</c:v>
                </c:pt>
                <c:pt idx="450">
                  <c:v>-29.132861999999999</c:v>
                </c:pt>
                <c:pt idx="451">
                  <c:v>-28.820710999999999</c:v>
                </c:pt>
                <c:pt idx="452">
                  <c:v>-28.529741999999999</c:v>
                </c:pt>
                <c:pt idx="453">
                  <c:v>-28.260017999999999</c:v>
                </c:pt>
                <c:pt idx="454">
                  <c:v>-28.020593000000002</c:v>
                </c:pt>
                <c:pt idx="455">
                  <c:v>-27.789368</c:v>
                </c:pt>
                <c:pt idx="456">
                  <c:v>-27.499872</c:v>
                </c:pt>
                <c:pt idx="457">
                  <c:v>-27.298577999999999</c:v>
                </c:pt>
                <c:pt idx="458">
                  <c:v>-27.095894999999999</c:v>
                </c:pt>
                <c:pt idx="459">
                  <c:v>-26.920421999999999</c:v>
                </c:pt>
                <c:pt idx="460">
                  <c:v>-26.748743000000001</c:v>
                </c:pt>
                <c:pt idx="461">
                  <c:v>-26.587225</c:v>
                </c:pt>
                <c:pt idx="462">
                  <c:v>-26.422687</c:v>
                </c:pt>
                <c:pt idx="463">
                  <c:v>-26.286767000000001</c:v>
                </c:pt>
                <c:pt idx="464">
                  <c:v>-26.158204999999999</c:v>
                </c:pt>
                <c:pt idx="465">
                  <c:v>-25.94416</c:v>
                </c:pt>
                <c:pt idx="466">
                  <c:v>-25.821453000000002</c:v>
                </c:pt>
                <c:pt idx="467">
                  <c:v>-25.718275999999999</c:v>
                </c:pt>
                <c:pt idx="468">
                  <c:v>-25.618555000000001</c:v>
                </c:pt>
                <c:pt idx="469">
                  <c:v>-25.521366</c:v>
                </c:pt>
                <c:pt idx="470">
                  <c:v>-25.423041000000001</c:v>
                </c:pt>
                <c:pt idx="471">
                  <c:v>-25.320011000000001</c:v>
                </c:pt>
                <c:pt idx="472">
                  <c:v>-25.209458999999999</c:v>
                </c:pt>
                <c:pt idx="473">
                  <c:v>-25.092231000000002</c:v>
                </c:pt>
                <c:pt idx="474">
                  <c:v>-24.952752</c:v>
                </c:pt>
                <c:pt idx="475">
                  <c:v>-24.807632000000002</c:v>
                </c:pt>
                <c:pt idx="476">
                  <c:v>-24.654508</c:v>
                </c:pt>
                <c:pt idx="477">
                  <c:v>-24.482689000000001</c:v>
                </c:pt>
                <c:pt idx="478">
                  <c:v>-24.297643000000001</c:v>
                </c:pt>
                <c:pt idx="479">
                  <c:v>-24.107265999999999</c:v>
                </c:pt>
                <c:pt idx="480">
                  <c:v>-23.895987000000002</c:v>
                </c:pt>
                <c:pt idx="481">
                  <c:v>-23.4282</c:v>
                </c:pt>
                <c:pt idx="482">
                  <c:v>-23.180648000000001</c:v>
                </c:pt>
                <c:pt idx="483">
                  <c:v>-22.918033999999999</c:v>
                </c:pt>
                <c:pt idx="484">
                  <c:v>-22.637668000000001</c:v>
                </c:pt>
                <c:pt idx="485">
                  <c:v>-22.356463999999999</c:v>
                </c:pt>
                <c:pt idx="486">
                  <c:v>-22.126995999999998</c:v>
                </c:pt>
                <c:pt idx="487">
                  <c:v>-21.942812</c:v>
                </c:pt>
                <c:pt idx="488">
                  <c:v>-21.801037000000001</c:v>
                </c:pt>
                <c:pt idx="489">
                  <c:v>-21.714172999999999</c:v>
                </c:pt>
                <c:pt idx="490">
                  <c:v>-21.674227999999999</c:v>
                </c:pt>
                <c:pt idx="491">
                  <c:v>-21.676293999999999</c:v>
                </c:pt>
                <c:pt idx="492">
                  <c:v>-21.707477000000001</c:v>
                </c:pt>
                <c:pt idx="493">
                  <c:v>-21.749005</c:v>
                </c:pt>
                <c:pt idx="494">
                  <c:v>-21.800951999999999</c:v>
                </c:pt>
                <c:pt idx="495">
                  <c:v>-21.847646000000001</c:v>
                </c:pt>
                <c:pt idx="496">
                  <c:v>-21.854499000000001</c:v>
                </c:pt>
                <c:pt idx="497">
                  <c:v>-21.836306</c:v>
                </c:pt>
                <c:pt idx="498">
                  <c:v>-21.708922000000001</c:v>
                </c:pt>
                <c:pt idx="499">
                  <c:v>-21.496579000000001</c:v>
                </c:pt>
                <c:pt idx="500">
                  <c:v>-21.201156999999998</c:v>
                </c:pt>
                <c:pt idx="501">
                  <c:v>-20.777951999999999</c:v>
                </c:pt>
                <c:pt idx="502">
                  <c:v>-20.232807000000001</c:v>
                </c:pt>
                <c:pt idx="503">
                  <c:v>-19.450723</c:v>
                </c:pt>
                <c:pt idx="504">
                  <c:v>-18.682141000000001</c:v>
                </c:pt>
                <c:pt idx="505">
                  <c:v>-17.730181999999999</c:v>
                </c:pt>
                <c:pt idx="506">
                  <c:v>-16.697469000000002</c:v>
                </c:pt>
                <c:pt idx="507">
                  <c:v>-15.456505999999999</c:v>
                </c:pt>
                <c:pt idx="508">
                  <c:v>-14.066390999999999</c:v>
                </c:pt>
                <c:pt idx="509">
                  <c:v>-12.434863</c:v>
                </c:pt>
                <c:pt idx="510">
                  <c:v>-10.643271</c:v>
                </c:pt>
                <c:pt idx="511">
                  <c:v>-8.8013600000000007</c:v>
                </c:pt>
                <c:pt idx="512">
                  <c:v>-6.8266609999999996</c:v>
                </c:pt>
                <c:pt idx="513">
                  <c:v>1.2468999999999999E-2</c:v>
                </c:pt>
                <c:pt idx="514">
                  <c:v>2.4028550000000002</c:v>
                </c:pt>
                <c:pt idx="515">
                  <c:v>4.7269810000000003</c:v>
                </c:pt>
                <c:pt idx="516">
                  <c:v>7.2453260000000004</c:v>
                </c:pt>
                <c:pt idx="517">
                  <c:v>9.8035329999999998</c:v>
                </c:pt>
                <c:pt idx="518">
                  <c:v>12.36444</c:v>
                </c:pt>
                <c:pt idx="519">
                  <c:v>14.746845</c:v>
                </c:pt>
                <c:pt idx="520">
                  <c:v>17.223067</c:v>
                </c:pt>
                <c:pt idx="521">
                  <c:v>19.603988999999999</c:v>
                </c:pt>
                <c:pt idx="522">
                  <c:v>21.733177000000001</c:v>
                </c:pt>
                <c:pt idx="523">
                  <c:v>23.857797999999999</c:v>
                </c:pt>
                <c:pt idx="524">
                  <c:v>26.195632</c:v>
                </c:pt>
                <c:pt idx="525">
                  <c:v>28.033107000000001</c:v>
                </c:pt>
                <c:pt idx="526">
                  <c:v>30.013732999999998</c:v>
                </c:pt>
                <c:pt idx="527">
                  <c:v>31.369433999999998</c:v>
                </c:pt>
                <c:pt idx="528">
                  <c:v>32.683430999999999</c:v>
                </c:pt>
                <c:pt idx="529">
                  <c:v>35.795737000000003</c:v>
                </c:pt>
                <c:pt idx="530">
                  <c:v>36.932215999999997</c:v>
                </c:pt>
                <c:pt idx="531">
                  <c:v>37.960742000000003</c:v>
                </c:pt>
                <c:pt idx="532">
                  <c:v>38.845315999999997</c:v>
                </c:pt>
                <c:pt idx="533">
                  <c:v>39.701521999999997</c:v>
                </c:pt>
                <c:pt idx="534">
                  <c:v>40.485157999999998</c:v>
                </c:pt>
                <c:pt idx="535">
                  <c:v>41.206712000000003</c:v>
                </c:pt>
                <c:pt idx="536">
                  <c:v>41.875791999999997</c:v>
                </c:pt>
                <c:pt idx="537">
                  <c:v>42.501201000000002</c:v>
                </c:pt>
                <c:pt idx="538">
                  <c:v>43.091228999999998</c:v>
                </c:pt>
                <c:pt idx="539">
                  <c:v>43.619807999999999</c:v>
                </c:pt>
                <c:pt idx="540">
                  <c:v>44.160688</c:v>
                </c:pt>
                <c:pt idx="541">
                  <c:v>44.685847000000003</c:v>
                </c:pt>
                <c:pt idx="542">
                  <c:v>45.169179999999997</c:v>
                </c:pt>
                <c:pt idx="543">
                  <c:v>45.680858000000001</c:v>
                </c:pt>
                <c:pt idx="544">
                  <c:v>46.279738000000002</c:v>
                </c:pt>
                <c:pt idx="545">
                  <c:v>47.512238000000004</c:v>
                </c:pt>
                <c:pt idx="546">
                  <c:v>48.017611000000002</c:v>
                </c:pt>
                <c:pt idx="547">
                  <c:v>48.524875999999999</c:v>
                </c:pt>
                <c:pt idx="548">
                  <c:v>49.034691000000002</c:v>
                </c:pt>
                <c:pt idx="549">
                  <c:v>49.516109</c:v>
                </c:pt>
                <c:pt idx="550">
                  <c:v>50.030121999999999</c:v>
                </c:pt>
                <c:pt idx="551">
                  <c:v>50.606603999999997</c:v>
                </c:pt>
                <c:pt idx="552">
                  <c:v>51.088895999999998</c:v>
                </c:pt>
                <c:pt idx="553">
                  <c:v>51.600015999999997</c:v>
                </c:pt>
                <c:pt idx="554">
                  <c:v>52.077401999999999</c:v>
                </c:pt>
                <c:pt idx="555">
                  <c:v>52.581989999999998</c:v>
                </c:pt>
                <c:pt idx="556">
                  <c:v>53.082085999999997</c:v>
                </c:pt>
                <c:pt idx="557">
                  <c:v>53.546602999999998</c:v>
                </c:pt>
                <c:pt idx="558">
                  <c:v>54.034502000000003</c:v>
                </c:pt>
                <c:pt idx="559">
                  <c:v>54.485419</c:v>
                </c:pt>
                <c:pt idx="560">
                  <c:v>54.956674</c:v>
                </c:pt>
                <c:pt idx="561">
                  <c:v>56.624636000000002</c:v>
                </c:pt>
                <c:pt idx="562">
                  <c:v>57.180021000000004</c:v>
                </c:pt>
                <c:pt idx="563">
                  <c:v>57.613363</c:v>
                </c:pt>
                <c:pt idx="564">
                  <c:v>58.033245999999998</c:v>
                </c:pt>
                <c:pt idx="565">
                  <c:v>58.438321999999999</c:v>
                </c:pt>
                <c:pt idx="566">
                  <c:v>58.800856000000003</c:v>
                </c:pt>
                <c:pt idx="567">
                  <c:v>59.167881999999999</c:v>
                </c:pt>
                <c:pt idx="568">
                  <c:v>59.686076999999997</c:v>
                </c:pt>
                <c:pt idx="569">
                  <c:v>59.987504999999999</c:v>
                </c:pt>
                <c:pt idx="570">
                  <c:v>60.284827</c:v>
                </c:pt>
                <c:pt idx="571">
                  <c:v>60.539372</c:v>
                </c:pt>
                <c:pt idx="572">
                  <c:v>60.785442000000003</c:v>
                </c:pt>
                <c:pt idx="573">
                  <c:v>60.991143999999998</c:v>
                </c:pt>
                <c:pt idx="574">
                  <c:v>61.184869999999997</c:v>
                </c:pt>
                <c:pt idx="575">
                  <c:v>61.341011999999999</c:v>
                </c:pt>
                <c:pt idx="576">
                  <c:v>61.482605999999997</c:v>
                </c:pt>
                <c:pt idx="577">
                  <c:v>61.747414999999997</c:v>
                </c:pt>
                <c:pt idx="578">
                  <c:v>61.832858999999999</c:v>
                </c:pt>
                <c:pt idx="579">
                  <c:v>61.903123999999998</c:v>
                </c:pt>
                <c:pt idx="580">
                  <c:v>61.948614999999997</c:v>
                </c:pt>
                <c:pt idx="581">
                  <c:v>61.979951999999997</c:v>
                </c:pt>
                <c:pt idx="582">
                  <c:v>61.995365999999997</c:v>
                </c:pt>
                <c:pt idx="583">
                  <c:v>61.999426999999997</c:v>
                </c:pt>
                <c:pt idx="584">
                  <c:v>61.991315</c:v>
                </c:pt>
                <c:pt idx="585">
                  <c:v>61.978409999999997</c:v>
                </c:pt>
                <c:pt idx="586">
                  <c:v>61.967725999999999</c:v>
                </c:pt>
                <c:pt idx="587">
                  <c:v>61.975237</c:v>
                </c:pt>
                <c:pt idx="588">
                  <c:v>62.030296999999997</c:v>
                </c:pt>
                <c:pt idx="589">
                  <c:v>62.154361999999999</c:v>
                </c:pt>
                <c:pt idx="590">
                  <c:v>62.350957999999999</c:v>
                </c:pt>
                <c:pt idx="591">
                  <c:v>62.660176</c:v>
                </c:pt>
                <c:pt idx="592">
                  <c:v>63.103470000000002</c:v>
                </c:pt>
                <c:pt idx="593">
                  <c:v>65.269372000000004</c:v>
                </c:pt>
                <c:pt idx="594">
                  <c:v>65.863217000000006</c:v>
                </c:pt>
                <c:pt idx="595">
                  <c:v>66.621161000000001</c:v>
                </c:pt>
                <c:pt idx="596">
                  <c:v>67.507283000000001</c:v>
                </c:pt>
                <c:pt idx="597">
                  <c:v>68.521432000000004</c:v>
                </c:pt>
                <c:pt idx="598">
                  <c:v>69.592218000000003</c:v>
                </c:pt>
                <c:pt idx="599">
                  <c:v>70.851226999999994</c:v>
                </c:pt>
                <c:pt idx="600">
                  <c:v>72.222228999999999</c:v>
                </c:pt>
                <c:pt idx="601">
                  <c:v>73.609087000000002</c:v>
                </c:pt>
                <c:pt idx="602">
                  <c:v>75.367639999999994</c:v>
                </c:pt>
                <c:pt idx="603">
                  <c:v>76.915670000000006</c:v>
                </c:pt>
                <c:pt idx="604">
                  <c:v>78.646322999999995</c:v>
                </c:pt>
                <c:pt idx="605">
                  <c:v>80.346130000000002</c:v>
                </c:pt>
                <c:pt idx="606">
                  <c:v>82.224902999999998</c:v>
                </c:pt>
                <c:pt idx="607">
                  <c:v>84.047770999999997</c:v>
                </c:pt>
                <c:pt idx="608">
                  <c:v>86.035272000000006</c:v>
                </c:pt>
                <c:pt idx="609">
                  <c:v>87.817684999999997</c:v>
                </c:pt>
                <c:pt idx="610">
                  <c:v>89.973152999999996</c:v>
                </c:pt>
                <c:pt idx="611">
                  <c:v>95.102626999999998</c:v>
                </c:pt>
                <c:pt idx="612">
                  <c:v>97.041520000000006</c:v>
                </c:pt>
                <c:pt idx="613">
                  <c:v>99.09111</c:v>
                </c:pt>
                <c:pt idx="614">
                  <c:v>101.01413599999999</c:v>
                </c:pt>
                <c:pt idx="615">
                  <c:v>103.052136</c:v>
                </c:pt>
                <c:pt idx="616">
                  <c:v>104.954325</c:v>
                </c:pt>
                <c:pt idx="617">
                  <c:v>106.960407</c:v>
                </c:pt>
                <c:pt idx="618">
                  <c:v>108.825979</c:v>
                </c:pt>
                <c:pt idx="619">
                  <c:v>110.787628</c:v>
                </c:pt>
                <c:pt idx="620">
                  <c:v>112.60472799999999</c:v>
                </c:pt>
                <c:pt idx="621">
                  <c:v>114.491781</c:v>
                </c:pt>
                <c:pt idx="622">
                  <c:v>116.341323</c:v>
                </c:pt>
                <c:pt idx="623">
                  <c:v>118.367374</c:v>
                </c:pt>
                <c:pt idx="624">
                  <c:v>120.12259</c:v>
                </c:pt>
                <c:pt idx="625">
                  <c:v>121.820832</c:v>
                </c:pt>
                <c:pt idx="626">
                  <c:v>123.356283</c:v>
                </c:pt>
                <c:pt idx="627">
                  <c:v>124.924336</c:v>
                </c:pt>
                <c:pt idx="628">
                  <c:v>128.35270600000001</c:v>
                </c:pt>
                <c:pt idx="629">
                  <c:v>131.852316</c:v>
                </c:pt>
                <c:pt idx="630">
                  <c:v>133.18190100000001</c:v>
                </c:pt>
                <c:pt idx="631">
                  <c:v>134.41948600000001</c:v>
                </c:pt>
                <c:pt idx="632">
                  <c:v>135.48042100000001</c:v>
                </c:pt>
                <c:pt idx="633">
                  <c:v>136.51243099999999</c:v>
                </c:pt>
                <c:pt idx="634">
                  <c:v>137.384108</c:v>
                </c:pt>
                <c:pt idx="635">
                  <c:v>138.21564000000001</c:v>
                </c:pt>
                <c:pt idx="636">
                  <c:v>138.901961</c:v>
                </c:pt>
                <c:pt idx="637">
                  <c:v>139.54261299999999</c:v>
                </c:pt>
                <c:pt idx="638">
                  <c:v>140.13143500000001</c:v>
                </c:pt>
                <c:pt idx="639">
                  <c:v>140.59893600000001</c:v>
                </c:pt>
                <c:pt idx="640">
                  <c:v>140.96020899999999</c:v>
                </c:pt>
                <c:pt idx="641">
                  <c:v>141.27713399999999</c:v>
                </c:pt>
                <c:pt idx="642">
                  <c:v>141.52884499999999</c:v>
                </c:pt>
                <c:pt idx="643">
                  <c:v>141.70583300000001</c:v>
                </c:pt>
                <c:pt idx="644">
                  <c:v>141.84751199999999</c:v>
                </c:pt>
                <c:pt idx="645">
                  <c:v>141.93408400000001</c:v>
                </c:pt>
                <c:pt idx="646">
                  <c:v>141.99353400000001</c:v>
                </c:pt>
                <c:pt idx="647">
                  <c:v>142.01478900000001</c:v>
                </c:pt>
                <c:pt idx="648">
                  <c:v>142.14873600000001</c:v>
                </c:pt>
                <c:pt idx="649">
                  <c:v>142.12690699999999</c:v>
                </c:pt>
                <c:pt idx="650">
                  <c:v>142.09082000000001</c:v>
                </c:pt>
                <c:pt idx="651">
                  <c:v>142.04395099999999</c:v>
                </c:pt>
                <c:pt idx="652">
                  <c:v>141.99333100000001</c:v>
                </c:pt>
                <c:pt idx="653">
                  <c:v>141.91925000000001</c:v>
                </c:pt>
                <c:pt idx="654">
                  <c:v>141.83395200000001</c:v>
                </c:pt>
                <c:pt idx="655">
                  <c:v>141.73723699999999</c:v>
                </c:pt>
                <c:pt idx="656">
                  <c:v>141.62663499999999</c:v>
                </c:pt>
                <c:pt idx="657">
                  <c:v>141.501938</c:v>
                </c:pt>
                <c:pt idx="658">
                  <c:v>141.36568299999999</c:v>
                </c:pt>
                <c:pt idx="659">
                  <c:v>141.211432</c:v>
                </c:pt>
                <c:pt idx="660">
                  <c:v>141.02782099999999</c:v>
                </c:pt>
                <c:pt idx="661">
                  <c:v>140.84974500000001</c:v>
                </c:pt>
                <c:pt idx="662">
                  <c:v>140.65088600000001</c:v>
                </c:pt>
                <c:pt idx="663">
                  <c:v>140.17636100000001</c:v>
                </c:pt>
                <c:pt idx="664">
                  <c:v>139.92371299999999</c:v>
                </c:pt>
                <c:pt idx="665">
                  <c:v>139.67916099999999</c:v>
                </c:pt>
                <c:pt idx="666">
                  <c:v>139.41546299999999</c:v>
                </c:pt>
                <c:pt idx="667">
                  <c:v>139.13022799999999</c:v>
                </c:pt>
                <c:pt idx="668">
                  <c:v>138.82126700000001</c:v>
                </c:pt>
                <c:pt idx="669">
                  <c:v>138.48666499999999</c:v>
                </c:pt>
                <c:pt idx="670">
                  <c:v>138.13956899999999</c:v>
                </c:pt>
                <c:pt idx="671">
                  <c:v>137.747917</c:v>
                </c:pt>
                <c:pt idx="672">
                  <c:v>137.32721900000001</c:v>
                </c:pt>
                <c:pt idx="673">
                  <c:v>136.898178</c:v>
                </c:pt>
                <c:pt idx="674">
                  <c:v>136.41719399999999</c:v>
                </c:pt>
                <c:pt idx="675">
                  <c:v>135.90563599999999</c:v>
                </c:pt>
                <c:pt idx="676">
                  <c:v>135.39081999999999</c:v>
                </c:pt>
                <c:pt idx="677">
                  <c:v>134.81956199999999</c:v>
                </c:pt>
                <c:pt idx="678">
                  <c:v>134.219281</c:v>
                </c:pt>
                <c:pt idx="679">
                  <c:v>133.62279799999999</c:v>
                </c:pt>
                <c:pt idx="680">
                  <c:v>132.01688899999999</c:v>
                </c:pt>
                <c:pt idx="681">
                  <c:v>131.010322</c:v>
                </c:pt>
                <c:pt idx="682">
                  <c:v>130.298033</c:v>
                </c:pt>
                <c:pt idx="683">
                  <c:v>129.56130999999999</c:v>
                </c:pt>
                <c:pt idx="684">
                  <c:v>128.841677</c:v>
                </c:pt>
                <c:pt idx="685">
                  <c:v>128.06042299999999</c:v>
                </c:pt>
                <c:pt idx="686">
                  <c:v>127.25941899999999</c:v>
                </c:pt>
                <c:pt idx="687">
                  <c:v>126.486513</c:v>
                </c:pt>
                <c:pt idx="688">
                  <c:v>125.66223599999999</c:v>
                </c:pt>
                <c:pt idx="689">
                  <c:v>124.839162</c:v>
                </c:pt>
                <c:pt idx="690">
                  <c:v>124.070628</c:v>
                </c:pt>
                <c:pt idx="691">
                  <c:v>123.111479</c:v>
                </c:pt>
                <c:pt idx="692">
                  <c:v>122.51306599999999</c:v>
                </c:pt>
                <c:pt idx="693">
                  <c:v>121.798817</c:v>
                </c:pt>
                <c:pt idx="694">
                  <c:v>121.140086</c:v>
                </c:pt>
                <c:pt idx="695">
                  <c:v>119.754081</c:v>
                </c:pt>
                <c:pt idx="696">
                  <c:v>119.27051</c:v>
                </c:pt>
                <c:pt idx="697">
                  <c:v>118.86252</c:v>
                </c:pt>
                <c:pt idx="698">
                  <c:v>118.567736</c:v>
                </c:pt>
                <c:pt idx="699">
                  <c:v>118.400589</c:v>
                </c:pt>
                <c:pt idx="700">
                  <c:v>118.35985599999999</c:v>
                </c:pt>
                <c:pt idx="701">
                  <c:v>118.44515800000001</c:v>
                </c:pt>
                <c:pt idx="702">
                  <c:v>118.64371199999999</c:v>
                </c:pt>
                <c:pt idx="703">
                  <c:v>118.986152</c:v>
                </c:pt>
                <c:pt idx="704">
                  <c:v>119.45007</c:v>
                </c:pt>
                <c:pt idx="705">
                  <c:v>119.989966</c:v>
                </c:pt>
                <c:pt idx="706">
                  <c:v>120.717151</c:v>
                </c:pt>
                <c:pt idx="707">
                  <c:v>121.494776</c:v>
                </c:pt>
                <c:pt idx="708">
                  <c:v>122.411745</c:v>
                </c:pt>
                <c:pt idx="709">
                  <c:v>123.402275</c:v>
                </c:pt>
                <c:pt idx="710">
                  <c:v>124.39896299999999</c:v>
                </c:pt>
                <c:pt idx="711">
                  <c:v>127.03934599999999</c:v>
                </c:pt>
                <c:pt idx="712">
                  <c:v>128.13646499999999</c:v>
                </c:pt>
                <c:pt idx="713">
                  <c:v>129.20597900000001</c:v>
                </c:pt>
                <c:pt idx="714">
                  <c:v>130.38474400000001</c:v>
                </c:pt>
                <c:pt idx="715">
                  <c:v>131.51691500000001</c:v>
                </c:pt>
                <c:pt idx="716">
                  <c:v>132.74714700000001</c:v>
                </c:pt>
                <c:pt idx="717">
                  <c:v>133.98918599999999</c:v>
                </c:pt>
                <c:pt idx="718">
                  <c:v>135.15115800000001</c:v>
                </c:pt>
                <c:pt idx="719">
                  <c:v>136.37326200000001</c:v>
                </c:pt>
                <c:pt idx="720">
                  <c:v>137.48931899999999</c:v>
                </c:pt>
                <c:pt idx="721">
                  <c:v>138.63592800000001</c:v>
                </c:pt>
                <c:pt idx="722">
                  <c:v>139.86353600000001</c:v>
                </c:pt>
                <c:pt idx="723">
                  <c:v>140.819275</c:v>
                </c:pt>
                <c:pt idx="724">
                  <c:v>141.759478</c:v>
                </c:pt>
                <c:pt idx="725">
                  <c:v>142.61004600000001</c:v>
                </c:pt>
                <c:pt idx="726">
                  <c:v>143.315427</c:v>
                </c:pt>
                <c:pt idx="727">
                  <c:v>145.75536399999999</c:v>
                </c:pt>
                <c:pt idx="728">
                  <c:v>146.271467</c:v>
                </c:pt>
                <c:pt idx="729">
                  <c:v>146.72411199999999</c:v>
                </c:pt>
                <c:pt idx="730">
                  <c:v>147.07832200000001</c:v>
                </c:pt>
                <c:pt idx="731">
                  <c:v>147.317365</c:v>
                </c:pt>
                <c:pt idx="732">
                  <c:v>147.50234599999999</c:v>
                </c:pt>
                <c:pt idx="733">
                  <c:v>147.589101</c:v>
                </c:pt>
                <c:pt idx="734">
                  <c:v>147.582481</c:v>
                </c:pt>
                <c:pt idx="735">
                  <c:v>147.52466999999999</c:v>
                </c:pt>
                <c:pt idx="736">
                  <c:v>147.40364099999999</c:v>
                </c:pt>
                <c:pt idx="737">
                  <c:v>147.23060100000001</c:v>
                </c:pt>
                <c:pt idx="738">
                  <c:v>147.01163600000001</c:v>
                </c:pt>
                <c:pt idx="739">
                  <c:v>146.765345</c:v>
                </c:pt>
                <c:pt idx="740">
                  <c:v>146.44239300000001</c:v>
                </c:pt>
                <c:pt idx="741">
                  <c:v>146.129254</c:v>
                </c:pt>
                <c:pt idx="742">
                  <c:v>145.80926700000001</c:v>
                </c:pt>
                <c:pt idx="743">
                  <c:v>144.86550600000001</c:v>
                </c:pt>
                <c:pt idx="744">
                  <c:v>144.46268599999999</c:v>
                </c:pt>
                <c:pt idx="745">
                  <c:v>144.096371</c:v>
                </c:pt>
                <c:pt idx="746">
                  <c:v>143.737887</c:v>
                </c:pt>
                <c:pt idx="747">
                  <c:v>143.35498999999999</c:v>
                </c:pt>
                <c:pt idx="748">
                  <c:v>142.98380800000001</c:v>
                </c:pt>
                <c:pt idx="749">
                  <c:v>142.58953600000001</c:v>
                </c:pt>
                <c:pt idx="750">
                  <c:v>142.190843</c:v>
                </c:pt>
                <c:pt idx="751">
                  <c:v>141.7884</c:v>
                </c:pt>
                <c:pt idx="752">
                  <c:v>141.38282699999999</c:v>
                </c:pt>
                <c:pt idx="753">
                  <c:v>140.974649</c:v>
                </c:pt>
                <c:pt idx="754">
                  <c:v>140.58282600000001</c:v>
                </c:pt>
                <c:pt idx="755">
                  <c:v>140.167371</c:v>
                </c:pt>
                <c:pt idx="756">
                  <c:v>139.74525199999999</c:v>
                </c:pt>
                <c:pt idx="757">
                  <c:v>139.33445699999999</c:v>
                </c:pt>
                <c:pt idx="758">
                  <c:v>138.89175599999999</c:v>
                </c:pt>
                <c:pt idx="759">
                  <c:v>137.84590700000001</c:v>
                </c:pt>
                <c:pt idx="760">
                  <c:v>137.37768700000001</c:v>
                </c:pt>
                <c:pt idx="761">
                  <c:v>136.91467800000001</c:v>
                </c:pt>
                <c:pt idx="762">
                  <c:v>136.409921</c:v>
                </c:pt>
                <c:pt idx="763">
                  <c:v>135.886472</c:v>
                </c:pt>
                <c:pt idx="764">
                  <c:v>135.34319099999999</c:v>
                </c:pt>
                <c:pt idx="765">
                  <c:v>134.77887899999999</c:v>
                </c:pt>
                <c:pt idx="766">
                  <c:v>134.19280800000001</c:v>
                </c:pt>
                <c:pt idx="767">
                  <c:v>133.522648</c:v>
                </c:pt>
                <c:pt idx="768">
                  <c:v>132.92441500000001</c:v>
                </c:pt>
                <c:pt idx="769">
                  <c:v>132.27061399999999</c:v>
                </c:pt>
                <c:pt idx="770">
                  <c:v>131.59328400000001</c:v>
                </c:pt>
                <c:pt idx="771">
                  <c:v>130.928721</c:v>
                </c:pt>
                <c:pt idx="772">
                  <c:v>130.202933</c:v>
                </c:pt>
                <c:pt idx="773">
                  <c:v>129.45117300000001</c:v>
                </c:pt>
                <c:pt idx="774">
                  <c:v>128.713009</c:v>
                </c:pt>
                <c:pt idx="775">
                  <c:v>126.7807</c:v>
                </c:pt>
                <c:pt idx="776">
                  <c:v>126.02821400000001</c:v>
                </c:pt>
                <c:pt idx="777">
                  <c:v>125.15349999999999</c:v>
                </c:pt>
                <c:pt idx="778">
                  <c:v>124.199533</c:v>
                </c:pt>
                <c:pt idx="779">
                  <c:v>123.318343</c:v>
                </c:pt>
                <c:pt idx="780">
                  <c:v>122.364333</c:v>
                </c:pt>
                <c:pt idx="781">
                  <c:v>121.391339</c:v>
                </c:pt>
                <c:pt idx="782">
                  <c:v>120.40252700000001</c:v>
                </c:pt>
                <c:pt idx="783">
                  <c:v>119.455871</c:v>
                </c:pt>
                <c:pt idx="784">
                  <c:v>118.334864</c:v>
                </c:pt>
                <c:pt idx="785">
                  <c:v>117.321675</c:v>
                </c:pt>
                <c:pt idx="786">
                  <c:v>116.371503</c:v>
                </c:pt>
                <c:pt idx="787">
                  <c:v>115.38857299999999</c:v>
                </c:pt>
                <c:pt idx="788">
                  <c:v>114.498497</c:v>
                </c:pt>
                <c:pt idx="789">
                  <c:v>113.62626</c:v>
                </c:pt>
                <c:pt idx="790">
                  <c:v>112.890064</c:v>
                </c:pt>
                <c:pt idx="791">
                  <c:v>111.344752</c:v>
                </c:pt>
                <c:pt idx="792">
                  <c:v>110.80999799999999</c:v>
                </c:pt>
                <c:pt idx="793">
                  <c:v>110.41741500000001</c:v>
                </c:pt>
                <c:pt idx="794">
                  <c:v>110.18708599999999</c:v>
                </c:pt>
                <c:pt idx="795">
                  <c:v>110.103973</c:v>
                </c:pt>
                <c:pt idx="796">
                  <c:v>110.172083</c:v>
                </c:pt>
                <c:pt idx="797">
                  <c:v>110.422816</c:v>
                </c:pt>
                <c:pt idx="798">
                  <c:v>110.78100999999999</c:v>
                </c:pt>
                <c:pt idx="799">
                  <c:v>111.308697</c:v>
                </c:pt>
                <c:pt idx="800">
                  <c:v>111.92750100000001</c:v>
                </c:pt>
                <c:pt idx="801">
                  <c:v>112.713317</c:v>
                </c:pt>
                <c:pt idx="802">
                  <c:v>113.555505</c:v>
                </c:pt>
                <c:pt idx="803">
                  <c:v>114.55730200000001</c:v>
                </c:pt>
                <c:pt idx="804">
                  <c:v>115.72103</c:v>
                </c:pt>
                <c:pt idx="805">
                  <c:v>116.901017</c:v>
                </c:pt>
                <c:pt idx="806">
                  <c:v>120.775937</c:v>
                </c:pt>
                <c:pt idx="807">
                  <c:v>122.041061</c:v>
                </c:pt>
                <c:pt idx="808">
                  <c:v>123.43382200000001</c:v>
                </c:pt>
                <c:pt idx="809">
                  <c:v>124.85330500000001</c:v>
                </c:pt>
                <c:pt idx="810">
                  <c:v>126.27132400000001</c:v>
                </c:pt>
                <c:pt idx="811">
                  <c:v>127.66700899999999</c:v>
                </c:pt>
                <c:pt idx="812">
                  <c:v>128.93638000000001</c:v>
                </c:pt>
                <c:pt idx="813">
                  <c:v>130.230795</c:v>
                </c:pt>
                <c:pt idx="814">
                  <c:v>131.376217</c:v>
                </c:pt>
                <c:pt idx="815">
                  <c:v>132.511077</c:v>
                </c:pt>
                <c:pt idx="816">
                  <c:v>133.54995600000001</c:v>
                </c:pt>
                <c:pt idx="817">
                  <c:v>134.365443</c:v>
                </c:pt>
                <c:pt idx="818">
                  <c:v>135.248402</c:v>
                </c:pt>
                <c:pt idx="819">
                  <c:v>136.01963900000001</c:v>
                </c:pt>
                <c:pt idx="820">
                  <c:v>136.59347500000001</c:v>
                </c:pt>
                <c:pt idx="821">
                  <c:v>137.10235800000001</c:v>
                </c:pt>
                <c:pt idx="822">
                  <c:v>138.238302</c:v>
                </c:pt>
                <c:pt idx="823">
                  <c:v>138.549665</c:v>
                </c:pt>
                <c:pt idx="824">
                  <c:v>138.755326</c:v>
                </c:pt>
                <c:pt idx="825">
                  <c:v>138.88569699999999</c:v>
                </c:pt>
                <c:pt idx="826">
                  <c:v>138.96440200000001</c:v>
                </c:pt>
                <c:pt idx="827">
                  <c:v>138.959001</c:v>
                </c:pt>
                <c:pt idx="828">
                  <c:v>138.89628999999999</c:v>
                </c:pt>
                <c:pt idx="829">
                  <c:v>138.77983900000001</c:v>
                </c:pt>
                <c:pt idx="830">
                  <c:v>138.612674</c:v>
                </c:pt>
                <c:pt idx="831">
                  <c:v>138.40194399999999</c:v>
                </c:pt>
                <c:pt idx="832">
                  <c:v>138.16151500000001</c:v>
                </c:pt>
                <c:pt idx="833">
                  <c:v>137.85368600000001</c:v>
                </c:pt>
                <c:pt idx="834">
                  <c:v>137.55397300000001</c:v>
                </c:pt>
                <c:pt idx="835">
                  <c:v>137.22641999999999</c:v>
                </c:pt>
                <c:pt idx="836">
                  <c:v>136.69199800000001</c:v>
                </c:pt>
                <c:pt idx="837">
                  <c:v>135.88059100000001</c:v>
                </c:pt>
                <c:pt idx="838">
                  <c:v>135.47798</c:v>
                </c:pt>
                <c:pt idx="839">
                  <c:v>135.076212</c:v>
                </c:pt>
                <c:pt idx="840">
                  <c:v>134.63779</c:v>
                </c:pt>
                <c:pt idx="841">
                  <c:v>134.20667900000001</c:v>
                </c:pt>
                <c:pt idx="842">
                  <c:v>133.74144000000001</c:v>
                </c:pt>
                <c:pt idx="843">
                  <c:v>133.28900999999999</c:v>
                </c:pt>
                <c:pt idx="844">
                  <c:v>132.80471900000001</c:v>
                </c:pt>
                <c:pt idx="845">
                  <c:v>132.337243</c:v>
                </c:pt>
                <c:pt idx="846">
                  <c:v>131.81485000000001</c:v>
                </c:pt>
                <c:pt idx="847">
                  <c:v>131.33626100000001</c:v>
                </c:pt>
                <c:pt idx="848">
                  <c:v>130.827495</c:v>
                </c:pt>
                <c:pt idx="849">
                  <c:v>130.338877</c:v>
                </c:pt>
                <c:pt idx="850">
                  <c:v>129.81793300000001</c:v>
                </c:pt>
                <c:pt idx="851">
                  <c:v>129.28832399999999</c:v>
                </c:pt>
                <c:pt idx="852">
                  <c:v>128.77520999999999</c:v>
                </c:pt>
                <c:pt idx="853">
                  <c:v>128.22281899999999</c:v>
                </c:pt>
                <c:pt idx="854">
                  <c:v>126.97396500000001</c:v>
                </c:pt>
                <c:pt idx="855">
                  <c:v>126.42935199999999</c:v>
                </c:pt>
                <c:pt idx="856">
                  <c:v>125.78063299999999</c:v>
                </c:pt>
                <c:pt idx="857">
                  <c:v>125.177978</c:v>
                </c:pt>
                <c:pt idx="858">
                  <c:v>124.624945</c:v>
                </c:pt>
                <c:pt idx="859">
                  <c:v>123.99474499999999</c:v>
                </c:pt>
                <c:pt idx="860">
                  <c:v>123.31901999999999</c:v>
                </c:pt>
                <c:pt idx="861">
                  <c:v>122.69981199999999</c:v>
                </c:pt>
                <c:pt idx="862">
                  <c:v>122.001767</c:v>
                </c:pt>
                <c:pt idx="863">
                  <c:v>121.32965900000001</c:v>
                </c:pt>
                <c:pt idx="864">
                  <c:v>120.685633</c:v>
                </c:pt>
                <c:pt idx="865">
                  <c:v>119.999662</c:v>
                </c:pt>
                <c:pt idx="866">
                  <c:v>119.34571800000001</c:v>
                </c:pt>
                <c:pt idx="867">
                  <c:v>118.65273000000001</c:v>
                </c:pt>
                <c:pt idx="868">
                  <c:v>117.995693</c:v>
                </c:pt>
                <c:pt idx="869">
                  <c:v>116.203338</c:v>
                </c:pt>
                <c:pt idx="870">
                  <c:v>115.40260000000001</c:v>
                </c:pt>
                <c:pt idx="871">
                  <c:v>114.717673</c:v>
                </c:pt>
                <c:pt idx="872">
                  <c:v>114.078118</c:v>
                </c:pt>
                <c:pt idx="873">
                  <c:v>113.41499</c:v>
                </c:pt>
                <c:pt idx="874">
                  <c:v>112.79662399999999</c:v>
                </c:pt>
                <c:pt idx="875">
                  <c:v>112.190754</c:v>
                </c:pt>
                <c:pt idx="876">
                  <c:v>111.56460199999999</c:v>
                </c:pt>
                <c:pt idx="877">
                  <c:v>110.984343</c:v>
                </c:pt>
                <c:pt idx="878">
                  <c:v>110.38553</c:v>
                </c:pt>
                <c:pt idx="879">
                  <c:v>109.83332900000001</c:v>
                </c:pt>
                <c:pt idx="880">
                  <c:v>109.30593</c:v>
                </c:pt>
                <c:pt idx="881">
                  <c:v>108.792874</c:v>
                </c:pt>
                <c:pt idx="882">
                  <c:v>108.361768</c:v>
                </c:pt>
                <c:pt idx="883">
                  <c:v>107.981343</c:v>
                </c:pt>
                <c:pt idx="884">
                  <c:v>107.700794</c:v>
                </c:pt>
                <c:pt idx="885">
                  <c:v>107.247129</c:v>
                </c:pt>
                <c:pt idx="886">
                  <c:v>107.160025</c:v>
                </c:pt>
                <c:pt idx="887">
                  <c:v>107.169663</c:v>
                </c:pt>
                <c:pt idx="888">
                  <c:v>107.315409</c:v>
                </c:pt>
                <c:pt idx="889">
                  <c:v>107.546746</c:v>
                </c:pt>
                <c:pt idx="890">
                  <c:v>107.85961</c:v>
                </c:pt>
                <c:pt idx="891">
                  <c:v>108.299025</c:v>
                </c:pt>
                <c:pt idx="892">
                  <c:v>108.800809</c:v>
                </c:pt>
                <c:pt idx="893">
                  <c:v>109.43164400000001</c:v>
                </c:pt>
                <c:pt idx="894">
                  <c:v>110.15352900000001</c:v>
                </c:pt>
                <c:pt idx="895">
                  <c:v>110.91265</c:v>
                </c:pt>
                <c:pt idx="896">
                  <c:v>111.80543</c:v>
                </c:pt>
                <c:pt idx="897">
                  <c:v>112.714652</c:v>
                </c:pt>
                <c:pt idx="898">
                  <c:v>113.689851</c:v>
                </c:pt>
                <c:pt idx="899">
                  <c:v>114.993771</c:v>
                </c:pt>
                <c:pt idx="900">
                  <c:v>120.078509</c:v>
                </c:pt>
                <c:pt idx="901">
                  <c:v>121.489721</c:v>
                </c:pt>
                <c:pt idx="902">
                  <c:v>122.747052</c:v>
                </c:pt>
                <c:pt idx="903">
                  <c:v>124.078721</c:v>
                </c:pt>
                <c:pt idx="904">
                  <c:v>125.303849</c:v>
                </c:pt>
                <c:pt idx="905">
                  <c:v>126.557959</c:v>
                </c:pt>
                <c:pt idx="906">
                  <c:v>127.665153</c:v>
                </c:pt>
                <c:pt idx="907">
                  <c:v>128.757237</c:v>
                </c:pt>
                <c:pt idx="908">
                  <c:v>129.68070299999999</c:v>
                </c:pt>
                <c:pt idx="909">
                  <c:v>130.55363500000001</c:v>
                </c:pt>
                <c:pt idx="910">
                  <c:v>131.25549100000001</c:v>
                </c:pt>
                <c:pt idx="911">
                  <c:v>131.88260099999999</c:v>
                </c:pt>
                <c:pt idx="912">
                  <c:v>132.35063299999999</c:v>
                </c:pt>
                <c:pt idx="913">
                  <c:v>132.72685999999999</c:v>
                </c:pt>
                <c:pt idx="914">
                  <c:v>133.02006499999999</c:v>
                </c:pt>
                <c:pt idx="915">
                  <c:v>133.166437</c:v>
                </c:pt>
                <c:pt idx="916">
                  <c:v>133.36235199999999</c:v>
                </c:pt>
                <c:pt idx="917">
                  <c:v>133.281946</c:v>
                </c:pt>
                <c:pt idx="918">
                  <c:v>133.10811100000001</c:v>
                </c:pt>
                <c:pt idx="919">
                  <c:v>132.858439</c:v>
                </c:pt>
                <c:pt idx="920">
                  <c:v>132.52286000000001</c:v>
                </c:pt>
                <c:pt idx="921">
                  <c:v>132.120698</c:v>
                </c:pt>
                <c:pt idx="922">
                  <c:v>131.68192500000001</c:v>
                </c:pt>
                <c:pt idx="923">
                  <c:v>131.172101</c:v>
                </c:pt>
                <c:pt idx="924">
                  <c:v>130.64736600000001</c:v>
                </c:pt>
                <c:pt idx="925">
                  <c:v>130.061094</c:v>
                </c:pt>
                <c:pt idx="926">
                  <c:v>129.477464</c:v>
                </c:pt>
                <c:pt idx="927">
                  <c:v>128.840878</c:v>
                </c:pt>
                <c:pt idx="928">
                  <c:v>128.122085</c:v>
                </c:pt>
                <c:pt idx="929">
                  <c:v>127.49215700000001</c:v>
                </c:pt>
                <c:pt idx="930">
                  <c:v>126.821794</c:v>
                </c:pt>
                <c:pt idx="931">
                  <c:v>126.184101</c:v>
                </c:pt>
                <c:pt idx="932">
                  <c:v>124.669572</c:v>
                </c:pt>
                <c:pt idx="933">
                  <c:v>124.050636</c:v>
                </c:pt>
                <c:pt idx="934">
                  <c:v>123.404213</c:v>
                </c:pt>
                <c:pt idx="935">
                  <c:v>122.764566</c:v>
                </c:pt>
                <c:pt idx="936">
                  <c:v>122.16457800000001</c:v>
                </c:pt>
                <c:pt idx="937">
                  <c:v>121.539878</c:v>
                </c:pt>
                <c:pt idx="938">
                  <c:v>120.954897</c:v>
                </c:pt>
                <c:pt idx="939">
                  <c:v>120.34677600000001</c:v>
                </c:pt>
                <c:pt idx="940">
                  <c:v>119.74761700000001</c:v>
                </c:pt>
                <c:pt idx="941">
                  <c:v>119.216263</c:v>
                </c:pt>
                <c:pt idx="942">
                  <c:v>118.57325400000001</c:v>
                </c:pt>
                <c:pt idx="943">
                  <c:v>118.02574199999999</c:v>
                </c:pt>
                <c:pt idx="944">
                  <c:v>117.45252600000001</c:v>
                </c:pt>
                <c:pt idx="945">
                  <c:v>116.881584</c:v>
                </c:pt>
                <c:pt idx="946">
                  <c:v>116.311554</c:v>
                </c:pt>
                <c:pt idx="947">
                  <c:v>115.770293</c:v>
                </c:pt>
                <c:pt idx="948">
                  <c:v>114.47211299999999</c:v>
                </c:pt>
                <c:pt idx="949">
                  <c:v>113.931186</c:v>
                </c:pt>
                <c:pt idx="950">
                  <c:v>113.379431</c:v>
                </c:pt>
                <c:pt idx="951">
                  <c:v>112.783186</c:v>
                </c:pt>
                <c:pt idx="952">
                  <c:v>112.20263</c:v>
                </c:pt>
                <c:pt idx="953">
                  <c:v>111.572737</c:v>
                </c:pt>
                <c:pt idx="954">
                  <c:v>110.95930300000001</c:v>
                </c:pt>
                <c:pt idx="955">
                  <c:v>110.294206</c:v>
                </c:pt>
                <c:pt idx="956">
                  <c:v>109.577625</c:v>
                </c:pt>
                <c:pt idx="957">
                  <c:v>108.88653499999999</c:v>
                </c:pt>
                <c:pt idx="958">
                  <c:v>108.228061</c:v>
                </c:pt>
                <c:pt idx="959">
                  <c:v>107.534009</c:v>
                </c:pt>
                <c:pt idx="960">
                  <c:v>106.882082</c:v>
                </c:pt>
                <c:pt idx="961">
                  <c:v>106.20133</c:v>
                </c:pt>
                <c:pt idx="962">
                  <c:v>105.533064</c:v>
                </c:pt>
                <c:pt idx="963">
                  <c:v>104.91838300000001</c:v>
                </c:pt>
                <c:pt idx="964">
                  <c:v>103.472549</c:v>
                </c:pt>
                <c:pt idx="965">
                  <c:v>102.890152</c:v>
                </c:pt>
                <c:pt idx="966">
                  <c:v>102.327763</c:v>
                </c:pt>
                <c:pt idx="967">
                  <c:v>101.87482300000001</c:v>
                </c:pt>
                <c:pt idx="968">
                  <c:v>101.46040499999999</c:v>
                </c:pt>
                <c:pt idx="969">
                  <c:v>101.096963</c:v>
                </c:pt>
                <c:pt idx="970">
                  <c:v>100.822878</c:v>
                </c:pt>
                <c:pt idx="971">
                  <c:v>100.633431</c:v>
                </c:pt>
                <c:pt idx="972">
                  <c:v>100.511835</c:v>
                </c:pt>
                <c:pt idx="973">
                  <c:v>100.475647</c:v>
                </c:pt>
                <c:pt idx="974">
                  <c:v>100.51585300000001</c:v>
                </c:pt>
                <c:pt idx="975">
                  <c:v>100.644896</c:v>
                </c:pt>
                <c:pt idx="976">
                  <c:v>100.85648500000001</c:v>
                </c:pt>
                <c:pt idx="977">
                  <c:v>101.12866</c:v>
                </c:pt>
                <c:pt idx="978">
                  <c:v>101.502195</c:v>
                </c:pt>
                <c:pt idx="979">
                  <c:v>101.928343</c:v>
                </c:pt>
                <c:pt idx="980">
                  <c:v>103.39995999999999</c:v>
                </c:pt>
                <c:pt idx="981">
                  <c:v>104.522186</c:v>
                </c:pt>
                <c:pt idx="982">
                  <c:v>105.206395</c:v>
                </c:pt>
                <c:pt idx="983">
                  <c:v>106.02476299999999</c:v>
                </c:pt>
                <c:pt idx="984">
                  <c:v>106.99250000000001</c:v>
                </c:pt>
                <c:pt idx="985">
                  <c:v>108.055813</c:v>
                </c:pt>
                <c:pt idx="986">
                  <c:v>109.147479</c:v>
                </c:pt>
                <c:pt idx="987">
                  <c:v>110.398633</c:v>
                </c:pt>
                <c:pt idx="988">
                  <c:v>111.645242</c:v>
                </c:pt>
                <c:pt idx="989">
                  <c:v>113.04384400000001</c:v>
                </c:pt>
                <c:pt idx="990">
                  <c:v>114.501159</c:v>
                </c:pt>
                <c:pt idx="991">
                  <c:v>116.0008</c:v>
                </c:pt>
                <c:pt idx="992">
                  <c:v>117.522509</c:v>
                </c:pt>
                <c:pt idx="993">
                  <c:v>119.04187</c:v>
                </c:pt>
                <c:pt idx="994">
                  <c:v>120.449378</c:v>
                </c:pt>
                <c:pt idx="995">
                  <c:v>121.89594099999999</c:v>
                </c:pt>
                <c:pt idx="996">
                  <c:v>124.79896599999999</c:v>
                </c:pt>
                <c:pt idx="997">
                  <c:v>126.017205</c:v>
                </c:pt>
                <c:pt idx="998">
                  <c:v>127.18906800000001</c:v>
                </c:pt>
                <c:pt idx="999">
                  <c:v>128.14537799999999</c:v>
                </c:pt>
                <c:pt idx="1000">
                  <c:v>128.95354499999999</c:v>
                </c:pt>
                <c:pt idx="1001">
                  <c:v>129.65963600000001</c:v>
                </c:pt>
                <c:pt idx="1002">
                  <c:v>130.16629800000001</c:v>
                </c:pt>
                <c:pt idx="1003">
                  <c:v>130.52905100000001</c:v>
                </c:pt>
                <c:pt idx="1004">
                  <c:v>130.77801600000001</c:v>
                </c:pt>
                <c:pt idx="1005">
                  <c:v>130.87686600000001</c:v>
                </c:pt>
                <c:pt idx="1006">
                  <c:v>130.86545899999999</c:v>
                </c:pt>
                <c:pt idx="1007">
                  <c:v>130.74030300000001</c:v>
                </c:pt>
                <c:pt idx="1008">
                  <c:v>130.514669</c:v>
                </c:pt>
                <c:pt idx="1009">
                  <c:v>130.212343</c:v>
                </c:pt>
                <c:pt idx="1010">
                  <c:v>129.692669</c:v>
                </c:pt>
                <c:pt idx="1011">
                  <c:v>129.25285299999999</c:v>
                </c:pt>
                <c:pt idx="1012">
                  <c:v>128.03334899999999</c:v>
                </c:pt>
                <c:pt idx="1013">
                  <c:v>127.540177</c:v>
                </c:pt>
                <c:pt idx="1014">
                  <c:v>127.03932399999999</c:v>
                </c:pt>
                <c:pt idx="1015">
                  <c:v>126.488516</c:v>
                </c:pt>
                <c:pt idx="1016">
                  <c:v>125.945667</c:v>
                </c:pt>
                <c:pt idx="1017">
                  <c:v>125.389695</c:v>
                </c:pt>
                <c:pt idx="1018">
                  <c:v>124.76892100000001</c:v>
                </c:pt>
                <c:pt idx="1019">
                  <c:v>124.17358299999999</c:v>
                </c:pt>
                <c:pt idx="1020">
                  <c:v>123.577883</c:v>
                </c:pt>
                <c:pt idx="1021">
                  <c:v>123.012933</c:v>
                </c:pt>
                <c:pt idx="1022">
                  <c:v>122.422663</c:v>
                </c:pt>
                <c:pt idx="1023">
                  <c:v>121.612645</c:v>
                </c:pt>
                <c:pt idx="1024">
                  <c:v>121.01291399999999</c:v>
                </c:pt>
                <c:pt idx="1025">
                  <c:v>120.47632</c:v>
                </c:pt>
                <c:pt idx="1026">
                  <c:v>119.91990300000001</c:v>
                </c:pt>
                <c:pt idx="1027">
                  <c:v>119.39872099999999</c:v>
                </c:pt>
                <c:pt idx="1028">
                  <c:v>118.190168</c:v>
                </c:pt>
                <c:pt idx="1029">
                  <c:v>117.699208</c:v>
                </c:pt>
                <c:pt idx="1030">
                  <c:v>117.213742</c:v>
                </c:pt>
                <c:pt idx="1031">
                  <c:v>116.707499</c:v>
                </c:pt>
                <c:pt idx="1032">
                  <c:v>116.20390500000001</c:v>
                </c:pt>
                <c:pt idx="1033">
                  <c:v>115.70181599999999</c:v>
                </c:pt>
                <c:pt idx="1034">
                  <c:v>115.224418</c:v>
                </c:pt>
                <c:pt idx="1035">
                  <c:v>114.721548</c:v>
                </c:pt>
                <c:pt idx="1036">
                  <c:v>114.242271</c:v>
                </c:pt>
                <c:pt idx="1037">
                  <c:v>113.736676</c:v>
                </c:pt>
                <c:pt idx="1038">
                  <c:v>113.205247</c:v>
                </c:pt>
                <c:pt idx="1039">
                  <c:v>112.698819</c:v>
                </c:pt>
                <c:pt idx="1040">
                  <c:v>112.2178</c:v>
                </c:pt>
                <c:pt idx="1041">
                  <c:v>111.712495</c:v>
                </c:pt>
                <c:pt idx="1042">
                  <c:v>111.234168</c:v>
                </c:pt>
                <c:pt idx="1043">
                  <c:v>110.733193</c:v>
                </c:pt>
                <c:pt idx="1044">
                  <c:v>109.409351</c:v>
                </c:pt>
                <c:pt idx="1045">
                  <c:v>108.93073800000001</c:v>
                </c:pt>
                <c:pt idx="1046">
                  <c:v>108.47902000000001</c:v>
                </c:pt>
                <c:pt idx="1047">
                  <c:v>108.006811</c:v>
                </c:pt>
                <c:pt idx="1048">
                  <c:v>107.538697</c:v>
                </c:pt>
                <c:pt idx="1049">
                  <c:v>107.09827799999999</c:v>
                </c:pt>
                <c:pt idx="1050">
                  <c:v>106.639512</c:v>
                </c:pt>
                <c:pt idx="1051">
                  <c:v>106.164036</c:v>
                </c:pt>
                <c:pt idx="1052">
                  <c:v>105.740268</c:v>
                </c:pt>
                <c:pt idx="1053">
                  <c:v>105.299857</c:v>
                </c:pt>
                <c:pt idx="1054">
                  <c:v>104.88449799999999</c:v>
                </c:pt>
                <c:pt idx="1055">
                  <c:v>104.448097</c:v>
                </c:pt>
                <c:pt idx="1056">
                  <c:v>104.03627299999999</c:v>
                </c:pt>
                <c:pt idx="1057">
                  <c:v>103.613455</c:v>
                </c:pt>
                <c:pt idx="1058">
                  <c:v>103.21462</c:v>
                </c:pt>
                <c:pt idx="1059">
                  <c:v>102.42308199999999</c:v>
                </c:pt>
                <c:pt idx="1060">
                  <c:v>102.105008</c:v>
                </c:pt>
                <c:pt idx="1061">
                  <c:v>101.823932</c:v>
                </c:pt>
                <c:pt idx="1062">
                  <c:v>101.64887400000001</c:v>
                </c:pt>
                <c:pt idx="1063">
                  <c:v>101.560199</c:v>
                </c:pt>
                <c:pt idx="1064">
                  <c:v>101.65217699999999</c:v>
                </c:pt>
                <c:pt idx="1065">
                  <c:v>101.797102</c:v>
                </c:pt>
                <c:pt idx="1066">
                  <c:v>102.077487</c:v>
                </c:pt>
                <c:pt idx="1067">
                  <c:v>102.53397699999999</c:v>
                </c:pt>
                <c:pt idx="1068">
                  <c:v>103.153217</c:v>
                </c:pt>
                <c:pt idx="1069">
                  <c:v>103.99515599999999</c:v>
                </c:pt>
                <c:pt idx="1070">
                  <c:v>104.960819</c:v>
                </c:pt>
                <c:pt idx="1071">
                  <c:v>106.03140399999999</c:v>
                </c:pt>
                <c:pt idx="1072">
                  <c:v>107.35287599999999</c:v>
                </c:pt>
                <c:pt idx="1073">
                  <c:v>108.76826800000001</c:v>
                </c:pt>
                <c:pt idx="1074">
                  <c:v>110.45808</c:v>
                </c:pt>
                <c:pt idx="1075">
                  <c:v>115.201651</c:v>
                </c:pt>
                <c:pt idx="1076">
                  <c:v>117.34801400000001</c:v>
                </c:pt>
                <c:pt idx="1077">
                  <c:v>119.663054</c:v>
                </c:pt>
                <c:pt idx="1078">
                  <c:v>122.135087</c:v>
                </c:pt>
                <c:pt idx="1079">
                  <c:v>124.758116</c:v>
                </c:pt>
                <c:pt idx="1080">
                  <c:v>127.33210200000001</c:v>
                </c:pt>
                <c:pt idx="1081">
                  <c:v>130.16830100000001</c:v>
                </c:pt>
                <c:pt idx="1082">
                  <c:v>132.905822</c:v>
                </c:pt>
                <c:pt idx="1083">
                  <c:v>135.85725400000001</c:v>
                </c:pt>
                <c:pt idx="1084">
                  <c:v>138.65018499999999</c:v>
                </c:pt>
                <c:pt idx="1085">
                  <c:v>141.598693</c:v>
                </c:pt>
                <c:pt idx="1086">
                  <c:v>144.49668299999999</c:v>
                </c:pt>
                <c:pt idx="1087">
                  <c:v>147.16178099999999</c:v>
                </c:pt>
                <c:pt idx="1088">
                  <c:v>149.90337500000001</c:v>
                </c:pt>
                <c:pt idx="1089">
                  <c:v>152.53295900000001</c:v>
                </c:pt>
                <c:pt idx="1090">
                  <c:v>154.88596100000001</c:v>
                </c:pt>
                <c:pt idx="1091">
                  <c:v>161.084461</c:v>
                </c:pt>
                <c:pt idx="1092">
                  <c:v>163.34298999999999</c:v>
                </c:pt>
                <c:pt idx="1093">
                  <c:v>165.17967999999999</c:v>
                </c:pt>
                <c:pt idx="1094">
                  <c:v>166.96340599999999</c:v>
                </c:pt>
                <c:pt idx="1095">
                  <c:v>168.668553</c:v>
                </c:pt>
                <c:pt idx="1096">
                  <c:v>170.100368</c:v>
                </c:pt>
                <c:pt idx="1097">
                  <c:v>171.29002500000001</c:v>
                </c:pt>
                <c:pt idx="1098">
                  <c:v>172.408152</c:v>
                </c:pt>
                <c:pt idx="1099">
                  <c:v>173.323656</c:v>
                </c:pt>
                <c:pt idx="1100">
                  <c:v>174.17698999999999</c:v>
                </c:pt>
                <c:pt idx="1101">
                  <c:v>174.91913600000001</c:v>
                </c:pt>
                <c:pt idx="1102">
                  <c:v>175.51858200000001</c:v>
                </c:pt>
                <c:pt idx="1103">
                  <c:v>176.06522100000001</c:v>
                </c:pt>
                <c:pt idx="1104">
                  <c:v>176.50119000000001</c:v>
                </c:pt>
                <c:pt idx="1105">
                  <c:v>176.87531799999999</c:v>
                </c:pt>
                <c:pt idx="1106">
                  <c:v>177.25188299999999</c:v>
                </c:pt>
                <c:pt idx="1107">
                  <c:v>178.14381</c:v>
                </c:pt>
                <c:pt idx="1108">
                  <c:v>178.40263200000001</c:v>
                </c:pt>
                <c:pt idx="1109">
                  <c:v>178.658489</c:v>
                </c:pt>
                <c:pt idx="1110">
                  <c:v>178.870113</c:v>
                </c:pt>
                <c:pt idx="1111">
                  <c:v>179.08877899999999</c:v>
                </c:pt>
                <c:pt idx="1112">
                  <c:v>179.281192</c:v>
                </c:pt>
                <c:pt idx="1113">
                  <c:v>179.48829799999999</c:v>
                </c:pt>
                <c:pt idx="1114">
                  <c:v>179.67692</c:v>
                </c:pt>
                <c:pt idx="1115">
                  <c:v>179.88618399999999</c:v>
                </c:pt>
                <c:pt idx="1116">
                  <c:v>-179.918936</c:v>
                </c:pt>
                <c:pt idx="1117">
                  <c:v>-179.72018</c:v>
                </c:pt>
                <c:pt idx="1118">
                  <c:v>-179.499291</c:v>
                </c:pt>
                <c:pt idx="1119">
                  <c:v>-179.275893</c:v>
                </c:pt>
                <c:pt idx="1120">
                  <c:v>-179.070122</c:v>
                </c:pt>
                <c:pt idx="1121">
                  <c:v>-178.457134</c:v>
                </c:pt>
                <c:pt idx="1122">
                  <c:v>-177.721869</c:v>
                </c:pt>
                <c:pt idx="1123">
                  <c:v>-177.51077799999999</c:v>
                </c:pt>
                <c:pt idx="1124">
                  <c:v>-177.28149999999999</c:v>
                </c:pt>
                <c:pt idx="1125">
                  <c:v>-177.07360800000001</c:v>
                </c:pt>
                <c:pt idx="1126">
                  <c:v>-176.84934200000001</c:v>
                </c:pt>
                <c:pt idx="1127">
                  <c:v>-176.64767800000001</c:v>
                </c:pt>
                <c:pt idx="1128">
                  <c:v>-176.43167</c:v>
                </c:pt>
                <c:pt idx="1129">
                  <c:v>-176.239058</c:v>
                </c:pt>
                <c:pt idx="1130">
                  <c:v>-176.03367</c:v>
                </c:pt>
                <c:pt idx="1131">
                  <c:v>-175.83417299999999</c:v>
                </c:pt>
                <c:pt idx="1132">
                  <c:v>-175.65851000000001</c:v>
                </c:pt>
                <c:pt idx="1133">
                  <c:v>-175.47347199999999</c:v>
                </c:pt>
                <c:pt idx="1134">
                  <c:v>-175.31420499999999</c:v>
                </c:pt>
                <c:pt idx="1135">
                  <c:v>-175.15046100000001</c:v>
                </c:pt>
                <c:pt idx="1136">
                  <c:v>-175.00037900000001</c:v>
                </c:pt>
                <c:pt idx="1137">
                  <c:v>-174.86584300000001</c:v>
                </c:pt>
                <c:pt idx="1138">
                  <c:v>-174.44389100000001</c:v>
                </c:pt>
                <c:pt idx="1139">
                  <c:v>-174.348736</c:v>
                </c:pt>
                <c:pt idx="1140">
                  <c:v>-174.27458200000001</c:v>
                </c:pt>
                <c:pt idx="1141">
                  <c:v>-174.22295500000001</c:v>
                </c:pt>
                <c:pt idx="1142">
                  <c:v>-174.20258899999999</c:v>
                </c:pt>
                <c:pt idx="1143">
                  <c:v>-174.19917799999999</c:v>
                </c:pt>
                <c:pt idx="1144">
                  <c:v>-174.22566900000001</c:v>
                </c:pt>
                <c:pt idx="1145">
                  <c:v>-174.27358599999999</c:v>
                </c:pt>
                <c:pt idx="1146">
                  <c:v>-174.33280500000001</c:v>
                </c:pt>
                <c:pt idx="1147">
                  <c:v>-174.435992</c:v>
                </c:pt>
                <c:pt idx="1148">
                  <c:v>-174.56823600000001</c:v>
                </c:pt>
                <c:pt idx="1149">
                  <c:v>-174.73335599999999</c:v>
                </c:pt>
                <c:pt idx="1150">
                  <c:v>-174.93064699999999</c:v>
                </c:pt>
                <c:pt idx="1151">
                  <c:v>-175.14607000000001</c:v>
                </c:pt>
                <c:pt idx="1152">
                  <c:v>-175.39622900000001</c:v>
                </c:pt>
                <c:pt idx="1153">
                  <c:v>-175.654428</c:v>
                </c:pt>
                <c:pt idx="1154">
                  <c:v>-176.189708</c:v>
                </c:pt>
                <c:pt idx="1155">
                  <c:v>-176.45672099999999</c:v>
                </c:pt>
                <c:pt idx="1156">
                  <c:v>-176.68184199999999</c:v>
                </c:pt>
                <c:pt idx="1157">
                  <c:v>-176.84846200000001</c:v>
                </c:pt>
                <c:pt idx="1158">
                  <c:v>-176.93034700000001</c:v>
                </c:pt>
                <c:pt idx="1159">
                  <c:v>-176.908917</c:v>
                </c:pt>
                <c:pt idx="1160">
                  <c:v>-176.751486</c:v>
                </c:pt>
                <c:pt idx="1161">
                  <c:v>-176.47509500000001</c:v>
                </c:pt>
                <c:pt idx="1162">
                  <c:v>-176.023291</c:v>
                </c:pt>
                <c:pt idx="1163">
                  <c:v>-175.41108299999999</c:v>
                </c:pt>
                <c:pt idx="1164">
                  <c:v>-174.625901</c:v>
                </c:pt>
                <c:pt idx="1165">
                  <c:v>-173.71972299999999</c:v>
                </c:pt>
                <c:pt idx="1166">
                  <c:v>-172.55632800000001</c:v>
                </c:pt>
                <c:pt idx="1167">
                  <c:v>-171.29238900000001</c:v>
                </c:pt>
                <c:pt idx="1168">
                  <c:v>-169.730132</c:v>
                </c:pt>
                <c:pt idx="1169">
                  <c:v>-167.94291699999999</c:v>
                </c:pt>
                <c:pt idx="1170">
                  <c:v>-162.854185</c:v>
                </c:pt>
                <c:pt idx="1171">
                  <c:v>-160.64536100000001</c:v>
                </c:pt>
                <c:pt idx="1172">
                  <c:v>-157.731416</c:v>
                </c:pt>
                <c:pt idx="1173">
                  <c:v>-155.05557099999999</c:v>
                </c:pt>
                <c:pt idx="1174">
                  <c:v>-151.96150299999999</c:v>
                </c:pt>
                <c:pt idx="1175">
                  <c:v>-148.41408000000001</c:v>
                </c:pt>
                <c:pt idx="1176">
                  <c:v>-145.109601</c:v>
                </c:pt>
                <c:pt idx="1177">
                  <c:v>-140.95282399999999</c:v>
                </c:pt>
                <c:pt idx="1178">
                  <c:v>-137.38296399999999</c:v>
                </c:pt>
                <c:pt idx="1179">
                  <c:v>-133.502365</c:v>
                </c:pt>
                <c:pt idx="1180">
                  <c:v>-129.59202400000001</c:v>
                </c:pt>
                <c:pt idx="1181">
                  <c:v>-125.985471</c:v>
                </c:pt>
                <c:pt idx="1182">
                  <c:v>-121.99079500000001</c:v>
                </c:pt>
                <c:pt idx="1183">
                  <c:v>-118.568152</c:v>
                </c:pt>
                <c:pt idx="1184">
                  <c:v>-115.12257099999999</c:v>
                </c:pt>
                <c:pt idx="1185">
                  <c:v>-111.873143</c:v>
                </c:pt>
                <c:pt idx="1186">
                  <c:v>-102.850775</c:v>
                </c:pt>
                <c:pt idx="1187">
                  <c:v>-100.26039</c:v>
                </c:pt>
                <c:pt idx="1188">
                  <c:v>-98.058321000000007</c:v>
                </c:pt>
                <c:pt idx="1189">
                  <c:v>-95.952904000000004</c:v>
                </c:pt>
                <c:pt idx="1190">
                  <c:v>-94.106717000000003</c:v>
                </c:pt>
                <c:pt idx="1191">
                  <c:v>-92.587551000000005</c:v>
                </c:pt>
                <c:pt idx="1192">
                  <c:v>-91.176049000000006</c:v>
                </c:pt>
                <c:pt idx="1193">
                  <c:v>-89.967797000000004</c:v>
                </c:pt>
                <c:pt idx="1194">
                  <c:v>-89.004710000000003</c:v>
                </c:pt>
                <c:pt idx="1195">
                  <c:v>-88.134360999999998</c:v>
                </c:pt>
                <c:pt idx="1196">
                  <c:v>-87.456676000000002</c:v>
                </c:pt>
                <c:pt idx="1197">
                  <c:v>-86.856403999999998</c:v>
                </c:pt>
                <c:pt idx="1198">
                  <c:v>-86.333235000000002</c:v>
                </c:pt>
                <c:pt idx="1199">
                  <c:v>-85.943646999999999</c:v>
                </c:pt>
                <c:pt idx="1200">
                  <c:v>-85.666086000000007</c:v>
                </c:pt>
                <c:pt idx="1201">
                  <c:v>-85.438678999999993</c:v>
                </c:pt>
                <c:pt idx="1202">
                  <c:v>-85.018531999999993</c:v>
                </c:pt>
                <c:pt idx="1203">
                  <c:v>-84.923777000000001</c:v>
                </c:pt>
                <c:pt idx="1204">
                  <c:v>-84.865061999999995</c:v>
                </c:pt>
                <c:pt idx="1205">
                  <c:v>-84.849611999999993</c:v>
                </c:pt>
                <c:pt idx="1206">
                  <c:v>-84.872517000000002</c:v>
                </c:pt>
                <c:pt idx="1207">
                  <c:v>-84.932514999999995</c:v>
                </c:pt>
                <c:pt idx="1208">
                  <c:v>-85.019079000000005</c:v>
                </c:pt>
                <c:pt idx="1209">
                  <c:v>-85.131502999999995</c:v>
                </c:pt>
                <c:pt idx="1210">
                  <c:v>-85.269727000000003</c:v>
                </c:pt>
                <c:pt idx="1211">
                  <c:v>-85.430137999999999</c:v>
                </c:pt>
                <c:pt idx="1212">
                  <c:v>-85.605570999999998</c:v>
                </c:pt>
                <c:pt idx="1213">
                  <c:v>-85.801796999999993</c:v>
                </c:pt>
                <c:pt idx="1214">
                  <c:v>-86.013936000000001</c:v>
                </c:pt>
                <c:pt idx="1215">
                  <c:v>-86.235651000000004</c:v>
                </c:pt>
                <c:pt idx="1216">
                  <c:v>-86.479923999999997</c:v>
                </c:pt>
                <c:pt idx="1217">
                  <c:v>-86.732349999999997</c:v>
                </c:pt>
                <c:pt idx="1218">
                  <c:v>-87.333636999999996</c:v>
                </c:pt>
                <c:pt idx="1219">
                  <c:v>-87.614500000000007</c:v>
                </c:pt>
                <c:pt idx="1220">
                  <c:v>-87.9238</c:v>
                </c:pt>
                <c:pt idx="1221">
                  <c:v>-88.253294999999994</c:v>
                </c:pt>
                <c:pt idx="1222">
                  <c:v>-88.591866999999993</c:v>
                </c:pt>
                <c:pt idx="1223">
                  <c:v>-88.967499000000004</c:v>
                </c:pt>
                <c:pt idx="1224">
                  <c:v>-89.352245999999994</c:v>
                </c:pt>
                <c:pt idx="1225">
                  <c:v>-89.795857999999996</c:v>
                </c:pt>
                <c:pt idx="1226">
                  <c:v>-90.224885</c:v>
                </c:pt>
                <c:pt idx="1227">
                  <c:v>-90.699032000000003</c:v>
                </c:pt>
                <c:pt idx="1228">
                  <c:v>-91.1785</c:v>
                </c:pt>
                <c:pt idx="1229">
                  <c:v>-91.707679999999996</c:v>
                </c:pt>
                <c:pt idx="1230">
                  <c:v>-92.492345</c:v>
                </c:pt>
                <c:pt idx="1231">
                  <c:v>-93.084168000000005</c:v>
                </c:pt>
                <c:pt idx="1232">
                  <c:v>-93.964314999999999</c:v>
                </c:pt>
                <c:pt idx="1233">
                  <c:v>-95.390872999999999</c:v>
                </c:pt>
                <c:pt idx="1234">
                  <c:v>-96.091427999999993</c:v>
                </c:pt>
                <c:pt idx="1235">
                  <c:v>-96.787386999999995</c:v>
                </c:pt>
                <c:pt idx="1236">
                  <c:v>-97.510013999999998</c:v>
                </c:pt>
                <c:pt idx="1237">
                  <c:v>-98.296961999999994</c:v>
                </c:pt>
                <c:pt idx="1238">
                  <c:v>-99.076143999999999</c:v>
                </c:pt>
                <c:pt idx="1239">
                  <c:v>-99.930616999999998</c:v>
                </c:pt>
                <c:pt idx="1240">
                  <c:v>-100.783343</c:v>
                </c:pt>
                <c:pt idx="1241">
                  <c:v>-101.679661</c:v>
                </c:pt>
                <c:pt idx="1242">
                  <c:v>-102.673715</c:v>
                </c:pt>
                <c:pt idx="1243">
                  <c:v>-103.673267</c:v>
                </c:pt>
                <c:pt idx="1244">
                  <c:v>-104.733991</c:v>
                </c:pt>
                <c:pt idx="1245">
                  <c:v>-105.98727100000001</c:v>
                </c:pt>
                <c:pt idx="1246">
                  <c:v>-107.202102</c:v>
                </c:pt>
                <c:pt idx="1247">
                  <c:v>-108.578036</c:v>
                </c:pt>
                <c:pt idx="1248">
                  <c:v>-110.060012</c:v>
                </c:pt>
                <c:pt idx="1249">
                  <c:v>-113.751181</c:v>
                </c:pt>
                <c:pt idx="1250">
                  <c:v>-115.452995</c:v>
                </c:pt>
                <c:pt idx="1251">
                  <c:v>-118.426125</c:v>
                </c:pt>
                <c:pt idx="1252">
                  <c:v>-120.415065</c:v>
                </c:pt>
                <c:pt idx="1253">
                  <c:v>-122.61316100000001</c:v>
                </c:pt>
                <c:pt idx="1254">
                  <c:v>-124.88287</c:v>
                </c:pt>
                <c:pt idx="1255">
                  <c:v>-127.060146</c:v>
                </c:pt>
                <c:pt idx="1256">
                  <c:v>-129.34128999999999</c:v>
                </c:pt>
                <c:pt idx="1257">
                  <c:v>-131.651724</c:v>
                </c:pt>
                <c:pt idx="1258">
                  <c:v>-133.76891900000001</c:v>
                </c:pt>
                <c:pt idx="1259">
                  <c:v>-135.589699</c:v>
                </c:pt>
                <c:pt idx="1260">
                  <c:v>-136.89800500000001</c:v>
                </c:pt>
                <c:pt idx="1261">
                  <c:v>-137.88041100000001</c:v>
                </c:pt>
                <c:pt idx="1262">
                  <c:v>-138.42818299999999</c:v>
                </c:pt>
                <c:pt idx="1263">
                  <c:v>-138.58916300000001</c:v>
                </c:pt>
                <c:pt idx="1264">
                  <c:v>-138.379526</c:v>
                </c:pt>
                <c:pt idx="1265">
                  <c:v>-136.71921499999999</c:v>
                </c:pt>
                <c:pt idx="1266">
                  <c:v>-135.91052500000001</c:v>
                </c:pt>
                <c:pt idx="1267">
                  <c:v>-134.79368299999999</c:v>
                </c:pt>
                <c:pt idx="1268">
                  <c:v>-133.53152800000001</c:v>
                </c:pt>
                <c:pt idx="1269">
                  <c:v>-131.987516</c:v>
                </c:pt>
                <c:pt idx="1270">
                  <c:v>-129.14952199999999</c:v>
                </c:pt>
                <c:pt idx="1271">
                  <c:v>-127.61097100000001</c:v>
                </c:pt>
                <c:pt idx="1272">
                  <c:v>-125.869653</c:v>
                </c:pt>
                <c:pt idx="1273">
                  <c:v>-123.977177</c:v>
                </c:pt>
                <c:pt idx="1274">
                  <c:v>-122.048084</c:v>
                </c:pt>
                <c:pt idx="1275">
                  <c:v>-120.23260500000001</c:v>
                </c:pt>
                <c:pt idx="1276">
                  <c:v>-118.202996</c:v>
                </c:pt>
                <c:pt idx="1277">
                  <c:v>-116.35007</c:v>
                </c:pt>
                <c:pt idx="1278">
                  <c:v>-114.686413</c:v>
                </c:pt>
                <c:pt idx="1279">
                  <c:v>-113.01039</c:v>
                </c:pt>
                <c:pt idx="1280">
                  <c:v>-111.56645399999999</c:v>
                </c:pt>
                <c:pt idx="1281">
                  <c:v>-108.025733</c:v>
                </c:pt>
                <c:pt idx="1282">
                  <c:v>-106.76580199999999</c:v>
                </c:pt>
                <c:pt idx="1283">
                  <c:v>-105.559128</c:v>
                </c:pt>
                <c:pt idx="1284">
                  <c:v>-104.563796</c:v>
                </c:pt>
                <c:pt idx="1285">
                  <c:v>-103.693022</c:v>
                </c:pt>
                <c:pt idx="1286">
                  <c:v>-102.94390799999999</c:v>
                </c:pt>
                <c:pt idx="1287">
                  <c:v>-102.311815</c:v>
                </c:pt>
                <c:pt idx="1288">
                  <c:v>-101.827916</c:v>
                </c:pt>
                <c:pt idx="1289">
                  <c:v>-101.411564</c:v>
                </c:pt>
                <c:pt idx="1290">
                  <c:v>-101.09306599999999</c:v>
                </c:pt>
                <c:pt idx="1291">
                  <c:v>-100.88525300000001</c:v>
                </c:pt>
                <c:pt idx="1292">
                  <c:v>-100.74154900000001</c:v>
                </c:pt>
                <c:pt idx="1293">
                  <c:v>-100.684889</c:v>
                </c:pt>
                <c:pt idx="1294">
                  <c:v>-100.687178</c:v>
                </c:pt>
                <c:pt idx="1295">
                  <c:v>-100.751238</c:v>
                </c:pt>
                <c:pt idx="1296">
                  <c:v>-100.869249</c:v>
                </c:pt>
                <c:pt idx="1297">
                  <c:v>-101.10822</c:v>
                </c:pt>
                <c:pt idx="1298">
                  <c:v>-101.311547</c:v>
                </c:pt>
                <c:pt idx="1299">
                  <c:v>-101.549487</c:v>
                </c:pt>
                <c:pt idx="1300">
                  <c:v>-101.825453</c:v>
                </c:pt>
                <c:pt idx="1301">
                  <c:v>-102.12666400000001</c:v>
                </c:pt>
                <c:pt idx="1302">
                  <c:v>-102.42577900000001</c:v>
                </c:pt>
                <c:pt idx="1303">
                  <c:v>-102.76485599999999</c:v>
                </c:pt>
                <c:pt idx="1304">
                  <c:v>-103.09124799999999</c:v>
                </c:pt>
                <c:pt idx="1305">
                  <c:v>-103.441563</c:v>
                </c:pt>
                <c:pt idx="1306">
                  <c:v>-103.800652</c:v>
                </c:pt>
                <c:pt idx="1307">
                  <c:v>-104.152565</c:v>
                </c:pt>
                <c:pt idx="1308">
                  <c:v>-104.52628799999999</c:v>
                </c:pt>
                <c:pt idx="1309">
                  <c:v>-104.892167</c:v>
                </c:pt>
                <c:pt idx="1310">
                  <c:v>-105.314137</c:v>
                </c:pt>
                <c:pt idx="1311">
                  <c:v>-105.713278</c:v>
                </c:pt>
                <c:pt idx="1312">
                  <c:v>-106.816475</c:v>
                </c:pt>
                <c:pt idx="1313">
                  <c:v>-107.22165</c:v>
                </c:pt>
                <c:pt idx="1314">
                  <c:v>-107.655627</c:v>
                </c:pt>
                <c:pt idx="1315">
                  <c:v>-108.10154199999999</c:v>
                </c:pt>
                <c:pt idx="1316">
                  <c:v>-108.56016</c:v>
                </c:pt>
                <c:pt idx="1317">
                  <c:v>-109.01209</c:v>
                </c:pt>
                <c:pt idx="1318">
                  <c:v>-109.498696</c:v>
                </c:pt>
                <c:pt idx="1319">
                  <c:v>-109.978499</c:v>
                </c:pt>
                <c:pt idx="1320">
                  <c:v>-110.495925</c:v>
                </c:pt>
                <c:pt idx="1321">
                  <c:v>-111.006213</c:v>
                </c:pt>
                <c:pt idx="1322">
                  <c:v>-111.55856199999999</c:v>
                </c:pt>
                <c:pt idx="1323">
                  <c:v>-112.13148099999999</c:v>
                </c:pt>
                <c:pt idx="1324">
                  <c:v>-112.699771</c:v>
                </c:pt>
                <c:pt idx="1325">
                  <c:v>-113.320227</c:v>
                </c:pt>
                <c:pt idx="1326">
                  <c:v>-113.93792999999999</c:v>
                </c:pt>
                <c:pt idx="1327">
                  <c:v>-114.61685199999999</c:v>
                </c:pt>
                <c:pt idx="1328">
                  <c:v>-116.260952</c:v>
                </c:pt>
                <c:pt idx="1329">
                  <c:v>-117.056251</c:v>
                </c:pt>
                <c:pt idx="1330">
                  <c:v>-117.816824</c:v>
                </c:pt>
                <c:pt idx="1331">
                  <c:v>-118.661479</c:v>
                </c:pt>
                <c:pt idx="1332">
                  <c:v>-119.51781699999999</c:v>
                </c:pt>
                <c:pt idx="1333">
                  <c:v>-120.470229</c:v>
                </c:pt>
                <c:pt idx="1334">
                  <c:v>-121.476679</c:v>
                </c:pt>
                <c:pt idx="1335">
                  <c:v>-122.48490700000001</c:v>
                </c:pt>
                <c:pt idx="1336">
                  <c:v>-123.605695</c:v>
                </c:pt>
                <c:pt idx="1337">
                  <c:v>-125.347364</c:v>
                </c:pt>
                <c:pt idx="1338">
                  <c:v>-126.605846</c:v>
                </c:pt>
                <c:pt idx="1339">
                  <c:v>-127.93236</c:v>
                </c:pt>
                <c:pt idx="1340">
                  <c:v>-129.253773</c:v>
                </c:pt>
                <c:pt idx="1341">
                  <c:v>-131.509838</c:v>
                </c:pt>
                <c:pt idx="1342">
                  <c:v>-133.07810499999999</c:v>
                </c:pt>
                <c:pt idx="1343">
                  <c:v>-136.953462</c:v>
                </c:pt>
                <c:pt idx="1344">
                  <c:v>-138.62041600000001</c:v>
                </c:pt>
                <c:pt idx="1345">
                  <c:v>-140.42590000000001</c:v>
                </c:pt>
                <c:pt idx="1346">
                  <c:v>-142.252015</c:v>
                </c:pt>
                <c:pt idx="1347">
                  <c:v>-143.96807000000001</c:v>
                </c:pt>
                <c:pt idx="1348">
                  <c:v>-145.73226399999999</c:v>
                </c:pt>
                <c:pt idx="1349">
                  <c:v>-147.31608800000001</c:v>
                </c:pt>
                <c:pt idx="1350">
                  <c:v>-148.84755899999999</c:v>
                </c:pt>
                <c:pt idx="1351">
                  <c:v>-150.181748</c:v>
                </c:pt>
                <c:pt idx="1352">
                  <c:v>-151.21445900000001</c:v>
                </c:pt>
                <c:pt idx="1353">
                  <c:v>-151.98475999999999</c:v>
                </c:pt>
                <c:pt idx="1354">
                  <c:v>-152.54319799999999</c:v>
                </c:pt>
                <c:pt idx="1355">
                  <c:v>-152.759322</c:v>
                </c:pt>
                <c:pt idx="1356">
                  <c:v>-152.69867099999999</c:v>
                </c:pt>
                <c:pt idx="1357">
                  <c:v>-152.37404699999999</c:v>
                </c:pt>
                <c:pt idx="1358">
                  <c:v>-151.84808699999999</c:v>
                </c:pt>
                <c:pt idx="1359">
                  <c:v>-149.776871</c:v>
                </c:pt>
                <c:pt idx="1360">
                  <c:v>-148.92158599999999</c:v>
                </c:pt>
                <c:pt idx="1361">
                  <c:v>-147.843649</c:v>
                </c:pt>
                <c:pt idx="1362">
                  <c:v>-146.72737799999999</c:v>
                </c:pt>
                <c:pt idx="1363">
                  <c:v>-145.420726</c:v>
                </c:pt>
                <c:pt idx="1364">
                  <c:v>-143.93725699999999</c:v>
                </c:pt>
                <c:pt idx="1365">
                  <c:v>-142.47430199999999</c:v>
                </c:pt>
                <c:pt idx="1366">
                  <c:v>-140.978556</c:v>
                </c:pt>
                <c:pt idx="1367">
                  <c:v>-139.54228699999999</c:v>
                </c:pt>
                <c:pt idx="1368">
                  <c:v>-137.88990200000001</c:v>
                </c:pt>
                <c:pt idx="1369">
                  <c:v>-136.431163</c:v>
                </c:pt>
                <c:pt idx="1370">
                  <c:v>-134.904111</c:v>
                </c:pt>
                <c:pt idx="1371">
                  <c:v>-133.40822800000001</c:v>
                </c:pt>
                <c:pt idx="1372">
                  <c:v>-132.04799800000001</c:v>
                </c:pt>
                <c:pt idx="1373">
                  <c:v>-130.64989700000001</c:v>
                </c:pt>
                <c:pt idx="1374">
                  <c:v>-129.40074300000001</c:v>
                </c:pt>
                <c:pt idx="1375">
                  <c:v>-126.143705</c:v>
                </c:pt>
                <c:pt idx="1376">
                  <c:v>-125.06432100000001</c:v>
                </c:pt>
                <c:pt idx="1377">
                  <c:v>-123.993678</c:v>
                </c:pt>
                <c:pt idx="1378">
                  <c:v>-123.01030900000001</c:v>
                </c:pt>
                <c:pt idx="1379">
                  <c:v>-122.175448</c:v>
                </c:pt>
                <c:pt idx="1380">
                  <c:v>-121.265697</c:v>
                </c:pt>
                <c:pt idx="1381">
                  <c:v>-120.604204</c:v>
                </c:pt>
                <c:pt idx="1382">
                  <c:v>-119.901427</c:v>
                </c:pt>
                <c:pt idx="1383">
                  <c:v>-119.41144300000001</c:v>
                </c:pt>
                <c:pt idx="1384">
                  <c:v>-118.970787</c:v>
                </c:pt>
                <c:pt idx="1385">
                  <c:v>-118.613114</c:v>
                </c:pt>
                <c:pt idx="1386">
                  <c:v>-118.35944000000001</c:v>
                </c:pt>
                <c:pt idx="1387">
                  <c:v>-118.158542</c:v>
                </c:pt>
                <c:pt idx="1388">
                  <c:v>-118.04368700000001</c:v>
                </c:pt>
                <c:pt idx="1389">
                  <c:v>-117.982822</c:v>
                </c:pt>
                <c:pt idx="1390">
                  <c:v>-117.978903</c:v>
                </c:pt>
                <c:pt idx="1391">
                  <c:v>-117.95723700000001</c:v>
                </c:pt>
                <c:pt idx="1392">
                  <c:v>-118.063388</c:v>
                </c:pt>
                <c:pt idx="1393">
                  <c:v>-118.21435700000001</c:v>
                </c:pt>
                <c:pt idx="1394">
                  <c:v>-118.41468999999999</c:v>
                </c:pt>
                <c:pt idx="1395">
                  <c:v>-118.63284</c:v>
                </c:pt>
                <c:pt idx="1396">
                  <c:v>-118.89771500000001</c:v>
                </c:pt>
                <c:pt idx="1397">
                  <c:v>-119.19082899999999</c:v>
                </c:pt>
                <c:pt idx="1398">
                  <c:v>-119.50918799999999</c:v>
                </c:pt>
                <c:pt idx="1399">
                  <c:v>-119.85053600000001</c:v>
                </c:pt>
                <c:pt idx="1400">
                  <c:v>-120.19861899999999</c:v>
                </c:pt>
                <c:pt idx="1401">
                  <c:v>-120.581596</c:v>
                </c:pt>
                <c:pt idx="1402">
                  <c:v>-120.98293700000001</c:v>
                </c:pt>
                <c:pt idx="1403">
                  <c:v>-121.38569200000001</c:v>
                </c:pt>
                <c:pt idx="1404">
                  <c:v>-121.821004</c:v>
                </c:pt>
                <c:pt idx="1405">
                  <c:v>-122.560277</c:v>
                </c:pt>
                <c:pt idx="1406">
                  <c:v>-123.01877399999999</c:v>
                </c:pt>
                <c:pt idx="1407">
                  <c:v>-123.527913</c:v>
                </c:pt>
                <c:pt idx="1408">
                  <c:v>-123.983199</c:v>
                </c:pt>
                <c:pt idx="1409">
                  <c:v>-124.48887000000001</c:v>
                </c:pt>
                <c:pt idx="1410">
                  <c:v>-124.980937</c:v>
                </c:pt>
                <c:pt idx="1411">
                  <c:v>-125.481773</c:v>
                </c:pt>
                <c:pt idx="1412">
                  <c:v>-125.970444</c:v>
                </c:pt>
                <c:pt idx="1413">
                  <c:v>-126.495633</c:v>
                </c:pt>
                <c:pt idx="1414">
                  <c:v>-127.03766299999999</c:v>
                </c:pt>
                <c:pt idx="1415">
                  <c:v>-127.575041</c:v>
                </c:pt>
                <c:pt idx="1416">
                  <c:v>-128.16485700000001</c:v>
                </c:pt>
                <c:pt idx="1417">
                  <c:v>-128.78569899999999</c:v>
                </c:pt>
                <c:pt idx="1418">
                  <c:v>-130.54873599999999</c:v>
                </c:pt>
                <c:pt idx="1419">
                  <c:v>-131.24628999999999</c:v>
                </c:pt>
                <c:pt idx="1420">
                  <c:v>-131.982945</c:v>
                </c:pt>
                <c:pt idx="1421">
                  <c:v>-132.766212</c:v>
                </c:pt>
                <c:pt idx="1422">
                  <c:v>-133.590101</c:v>
                </c:pt>
                <c:pt idx="1423">
                  <c:v>-134.49878000000001</c:v>
                </c:pt>
                <c:pt idx="1424">
                  <c:v>-135.36003199999999</c:v>
                </c:pt>
                <c:pt idx="1425">
                  <c:v>-136.30949699999999</c:v>
                </c:pt>
                <c:pt idx="1426">
                  <c:v>-137.301421</c:v>
                </c:pt>
                <c:pt idx="1427">
                  <c:v>-138.28169600000001</c:v>
                </c:pt>
                <c:pt idx="1428">
                  <c:v>-139.355851</c:v>
                </c:pt>
                <c:pt idx="1429">
                  <c:v>-140.46870200000001</c:v>
                </c:pt>
                <c:pt idx="1430">
                  <c:v>-141.556915</c:v>
                </c:pt>
                <c:pt idx="1431">
                  <c:v>-142.73709099999999</c:v>
                </c:pt>
                <c:pt idx="1432">
                  <c:v>-143.94524000000001</c:v>
                </c:pt>
                <c:pt idx="1433">
                  <c:v>-145.24098499999999</c:v>
                </c:pt>
                <c:pt idx="1434">
                  <c:v>-148.82524000000001</c:v>
                </c:pt>
                <c:pt idx="1435">
                  <c:v>-150.09565000000001</c:v>
                </c:pt>
                <c:pt idx="1436">
                  <c:v>-151.41300699999999</c:v>
                </c:pt>
                <c:pt idx="1437">
                  <c:v>-152.49466899999999</c:v>
                </c:pt>
                <c:pt idx="1438">
                  <c:v>-153.57549700000001</c:v>
                </c:pt>
                <c:pt idx="1439">
                  <c:v>-154.62445099999999</c:v>
                </c:pt>
                <c:pt idx="1440">
                  <c:v>-155.51434599999999</c:v>
                </c:pt>
                <c:pt idx="1441">
                  <c:v>-156.319862</c:v>
                </c:pt>
                <c:pt idx="1442">
                  <c:v>-156.940507</c:v>
                </c:pt>
                <c:pt idx="1443">
                  <c:v>-157.42011299999999</c:v>
                </c:pt>
                <c:pt idx="1444">
                  <c:v>-157.70601099999999</c:v>
                </c:pt>
                <c:pt idx="1445">
                  <c:v>-157.81343000000001</c:v>
                </c:pt>
                <c:pt idx="1446">
                  <c:v>-157.73586499999999</c:v>
                </c:pt>
                <c:pt idx="1447">
                  <c:v>-157.50151299999999</c:v>
                </c:pt>
                <c:pt idx="1448">
                  <c:v>-157.07657</c:v>
                </c:pt>
                <c:pt idx="1449">
                  <c:v>-155.186587</c:v>
                </c:pt>
                <c:pt idx="1450">
                  <c:v>-154.50102100000001</c:v>
                </c:pt>
                <c:pt idx="1451">
                  <c:v>-153.752354</c:v>
                </c:pt>
                <c:pt idx="1452">
                  <c:v>-152.83678399999999</c:v>
                </c:pt>
                <c:pt idx="1453">
                  <c:v>-151.88858099999999</c:v>
                </c:pt>
                <c:pt idx="1454">
                  <c:v>-150.85916599999999</c:v>
                </c:pt>
                <c:pt idx="1455">
                  <c:v>-149.684437</c:v>
                </c:pt>
                <c:pt idx="1456">
                  <c:v>-148.52582899999999</c:v>
                </c:pt>
                <c:pt idx="1457">
                  <c:v>-147.243089</c:v>
                </c:pt>
                <c:pt idx="1458">
                  <c:v>-145.15822</c:v>
                </c:pt>
                <c:pt idx="1459">
                  <c:v>-143.88734400000001</c:v>
                </c:pt>
                <c:pt idx="1460">
                  <c:v>-142.42515800000001</c:v>
                </c:pt>
                <c:pt idx="1461">
                  <c:v>-141.14125999999999</c:v>
                </c:pt>
                <c:pt idx="1462">
                  <c:v>-139.88557499999999</c:v>
                </c:pt>
                <c:pt idx="1463">
                  <c:v>-138.50984399999999</c:v>
                </c:pt>
                <c:pt idx="1464">
                  <c:v>-137.360614</c:v>
                </c:pt>
                <c:pt idx="1465">
                  <c:v>-134.424297</c:v>
                </c:pt>
                <c:pt idx="1466">
                  <c:v>-133.35860400000001</c:v>
                </c:pt>
                <c:pt idx="1467">
                  <c:v>-132.45808700000001</c:v>
                </c:pt>
                <c:pt idx="1468">
                  <c:v>-131.60261700000001</c:v>
                </c:pt>
                <c:pt idx="1469">
                  <c:v>-130.908422</c:v>
                </c:pt>
                <c:pt idx="1470">
                  <c:v>-130.27489199999999</c:v>
                </c:pt>
                <c:pt idx="1471">
                  <c:v>-129.71196699999999</c:v>
                </c:pt>
                <c:pt idx="1472">
                  <c:v>-129.32090199999999</c:v>
                </c:pt>
                <c:pt idx="1473">
                  <c:v>-128.99532199999999</c:v>
                </c:pt>
                <c:pt idx="1474">
                  <c:v>-128.780934</c:v>
                </c:pt>
                <c:pt idx="1475">
                  <c:v>-128.63014799999999</c:v>
                </c:pt>
                <c:pt idx="1476">
                  <c:v>-128.57752300000001</c:v>
                </c:pt>
                <c:pt idx="1477">
                  <c:v>-128.43396200000001</c:v>
                </c:pt>
                <c:pt idx="1478">
                  <c:v>-128.48492200000001</c:v>
                </c:pt>
                <c:pt idx="1479">
                  <c:v>-128.582998</c:v>
                </c:pt>
                <c:pt idx="1480">
                  <c:v>-128.72246200000001</c:v>
                </c:pt>
                <c:pt idx="1481">
                  <c:v>-128.99256399999999</c:v>
                </c:pt>
                <c:pt idx="1482">
                  <c:v>-129.18185299999999</c:v>
                </c:pt>
                <c:pt idx="1483">
                  <c:v>-129.40010000000001</c:v>
                </c:pt>
                <c:pt idx="1484">
                  <c:v>-129.63834499999999</c:v>
                </c:pt>
                <c:pt idx="1485">
                  <c:v>-129.893314</c:v>
                </c:pt>
                <c:pt idx="1486">
                  <c:v>-130.16212899999999</c:v>
                </c:pt>
                <c:pt idx="1487">
                  <c:v>-130.43225799999999</c:v>
                </c:pt>
                <c:pt idx="1488">
                  <c:v>-130.721327</c:v>
                </c:pt>
                <c:pt idx="1489">
                  <c:v>-131.00718800000001</c:v>
                </c:pt>
                <c:pt idx="1490">
                  <c:v>-131.31149300000001</c:v>
                </c:pt>
                <c:pt idx="1491">
                  <c:v>-131.63562300000001</c:v>
                </c:pt>
                <c:pt idx="1492">
                  <c:v>-131.95974799999999</c:v>
                </c:pt>
                <c:pt idx="1493">
                  <c:v>-132.281327</c:v>
                </c:pt>
                <c:pt idx="1494">
                  <c:v>-132.627139</c:v>
                </c:pt>
                <c:pt idx="1495">
                  <c:v>-132.97036700000001</c:v>
                </c:pt>
                <c:pt idx="1496">
                  <c:v>-133.340259</c:v>
                </c:pt>
                <c:pt idx="1497">
                  <c:v>-134.297506</c:v>
                </c:pt>
                <c:pt idx="1498">
                  <c:v>-134.687928</c:v>
                </c:pt>
                <c:pt idx="1499">
                  <c:v>-135.09125399999999</c:v>
                </c:pt>
                <c:pt idx="1500">
                  <c:v>-135.48971900000001</c:v>
                </c:pt>
                <c:pt idx="1501">
                  <c:v>-135.91875200000001</c:v>
                </c:pt>
                <c:pt idx="1502">
                  <c:v>-136.36073400000001</c:v>
                </c:pt>
                <c:pt idx="1503">
                  <c:v>-136.79692600000001</c:v>
                </c:pt>
                <c:pt idx="1504">
                  <c:v>-137.27006299999999</c:v>
                </c:pt>
                <c:pt idx="1505">
                  <c:v>-137.78696500000001</c:v>
                </c:pt>
                <c:pt idx="1506">
                  <c:v>-138.30355800000001</c:v>
                </c:pt>
                <c:pt idx="1507">
                  <c:v>-138.81863899999999</c:v>
                </c:pt>
                <c:pt idx="1508">
                  <c:v>-139.38278299999999</c:v>
                </c:pt>
                <c:pt idx="1509">
                  <c:v>-139.94385</c:v>
                </c:pt>
                <c:pt idx="1510">
                  <c:v>-140.58841799999999</c:v>
                </c:pt>
                <c:pt idx="1511">
                  <c:v>-141.20141799999999</c:v>
                </c:pt>
                <c:pt idx="1512">
                  <c:v>-141.87736000000001</c:v>
                </c:pt>
                <c:pt idx="1513">
                  <c:v>-143.429734</c:v>
                </c:pt>
                <c:pt idx="1514">
                  <c:v>-144.18117799999999</c:v>
                </c:pt>
                <c:pt idx="1515">
                  <c:v>-144.93148199999999</c:v>
                </c:pt>
                <c:pt idx="1516">
                  <c:v>-145.759806</c:v>
                </c:pt>
                <c:pt idx="1517">
                  <c:v>-146.58206200000001</c:v>
                </c:pt>
                <c:pt idx="1518">
                  <c:v>-147.57797099999999</c:v>
                </c:pt>
                <c:pt idx="1519">
                  <c:v>-148.41862900000001</c:v>
                </c:pt>
                <c:pt idx="1520">
                  <c:v>-149.333843</c:v>
                </c:pt>
                <c:pt idx="1521">
                  <c:v>-150.327349</c:v>
                </c:pt>
                <c:pt idx="1522">
                  <c:v>-151.28087500000001</c:v>
                </c:pt>
                <c:pt idx="1523">
                  <c:v>-152.288904</c:v>
                </c:pt>
                <c:pt idx="1524">
                  <c:v>-153.23746800000001</c:v>
                </c:pt>
                <c:pt idx="1525">
                  <c:v>-154.27130199999999</c:v>
                </c:pt>
                <c:pt idx="1526">
                  <c:v>-155.178956</c:v>
                </c:pt>
                <c:pt idx="1527">
                  <c:v>-156.09977499999999</c:v>
                </c:pt>
                <c:pt idx="1528">
                  <c:v>-156.925377</c:v>
                </c:pt>
                <c:pt idx="1529">
                  <c:v>-159.047042</c:v>
                </c:pt>
                <c:pt idx="1530">
                  <c:v>-159.751215</c:v>
                </c:pt>
                <c:pt idx="1531">
                  <c:v>-160.31018</c:v>
                </c:pt>
                <c:pt idx="1532">
                  <c:v>-160.801119</c:v>
                </c:pt>
                <c:pt idx="1533">
                  <c:v>-161.095069</c:v>
                </c:pt>
                <c:pt idx="1534">
                  <c:v>-161.24858800000001</c:v>
                </c:pt>
                <c:pt idx="1535">
                  <c:v>-161.259491</c:v>
                </c:pt>
                <c:pt idx="1536">
                  <c:v>-161.09941599999999</c:v>
                </c:pt>
                <c:pt idx="1537">
                  <c:v>-160.83554899999999</c:v>
                </c:pt>
                <c:pt idx="1538">
                  <c:v>-160.31956500000001</c:v>
                </c:pt>
                <c:pt idx="1539">
                  <c:v>-159.77330599999999</c:v>
                </c:pt>
                <c:pt idx="1540">
                  <c:v>-159.16498200000001</c:v>
                </c:pt>
                <c:pt idx="1541">
                  <c:v>-158.40978699999999</c:v>
                </c:pt>
                <c:pt idx="1542">
                  <c:v>-157.61897999999999</c:v>
                </c:pt>
                <c:pt idx="1543">
                  <c:v>-156.68988400000001</c:v>
                </c:pt>
                <c:pt idx="1544">
                  <c:v>-155.752611</c:v>
                </c:pt>
                <c:pt idx="1545">
                  <c:v>-152.858217</c:v>
                </c:pt>
                <c:pt idx="1546">
                  <c:v>-151.71660199999999</c:v>
                </c:pt>
                <c:pt idx="1547">
                  <c:v>-150.51979700000001</c:v>
                </c:pt>
                <c:pt idx="1548">
                  <c:v>-149.355481</c:v>
                </c:pt>
                <c:pt idx="1549">
                  <c:v>-148.08493899999999</c:v>
                </c:pt>
                <c:pt idx="1550">
                  <c:v>-146.87438</c:v>
                </c:pt>
                <c:pt idx="1551">
                  <c:v>-143.694208</c:v>
                </c:pt>
                <c:pt idx="1552">
                  <c:v>-142.36454599999999</c:v>
                </c:pt>
                <c:pt idx="1553">
                  <c:v>-141.142653</c:v>
                </c:pt>
                <c:pt idx="1554">
                  <c:v>-139.879672</c:v>
                </c:pt>
                <c:pt idx="1555">
                  <c:v>-138.67630800000001</c:v>
                </c:pt>
                <c:pt idx="1556">
                  <c:v>-137.622286</c:v>
                </c:pt>
                <c:pt idx="1557">
                  <c:v>-136.58534299999999</c:v>
                </c:pt>
                <c:pt idx="1558">
                  <c:v>-135.71211099999999</c:v>
                </c:pt>
                <c:pt idx="1559">
                  <c:v>-132.99246099999999</c:v>
                </c:pt>
                <c:pt idx="1560">
                  <c:v>-132.32669799999999</c:v>
                </c:pt>
                <c:pt idx="1561">
                  <c:v>-131.772571</c:v>
                </c:pt>
                <c:pt idx="1562">
                  <c:v>-131.258276</c:v>
                </c:pt>
                <c:pt idx="1563">
                  <c:v>-130.89040600000001</c:v>
                </c:pt>
                <c:pt idx="1564">
                  <c:v>-130.652163</c:v>
                </c:pt>
                <c:pt idx="1565">
                  <c:v>-130.49180699999999</c:v>
                </c:pt>
                <c:pt idx="1566">
                  <c:v>-130.43357</c:v>
                </c:pt>
                <c:pt idx="1567">
                  <c:v>-130.44581199999999</c:v>
                </c:pt>
                <c:pt idx="1568">
                  <c:v>-130.52857900000001</c:v>
                </c:pt>
                <c:pt idx="1569">
                  <c:v>-130.66959700000001</c:v>
                </c:pt>
                <c:pt idx="1570">
                  <c:v>-130.86190400000001</c:v>
                </c:pt>
                <c:pt idx="1571">
                  <c:v>-131.08760799999999</c:v>
                </c:pt>
                <c:pt idx="1572">
                  <c:v>-131.35219699999999</c:v>
                </c:pt>
                <c:pt idx="1573">
                  <c:v>-131.87836799999999</c:v>
                </c:pt>
                <c:pt idx="1574">
                  <c:v>-132.191948</c:v>
                </c:pt>
                <c:pt idx="1575">
                  <c:v>-132.50850399999999</c:v>
                </c:pt>
                <c:pt idx="1576">
                  <c:v>-132.835902</c:v>
                </c:pt>
                <c:pt idx="1577">
                  <c:v>-133.197114</c:v>
                </c:pt>
                <c:pt idx="1578">
                  <c:v>-133.53810899999999</c:v>
                </c:pt>
                <c:pt idx="1579">
                  <c:v>-133.88337000000001</c:v>
                </c:pt>
                <c:pt idx="1580">
                  <c:v>-134.231335</c:v>
                </c:pt>
                <c:pt idx="1581">
                  <c:v>-134.58047099999999</c:v>
                </c:pt>
                <c:pt idx="1582">
                  <c:v>-134.91515899999999</c:v>
                </c:pt>
                <c:pt idx="1583">
                  <c:v>-135.26050699999999</c:v>
                </c:pt>
                <c:pt idx="1584">
                  <c:v>-135.58674099999999</c:v>
                </c:pt>
                <c:pt idx="1585">
                  <c:v>-135.91835399999999</c:v>
                </c:pt>
                <c:pt idx="1586">
                  <c:v>-136.530934</c:v>
                </c:pt>
                <c:pt idx="1587">
                  <c:v>-136.838753</c:v>
                </c:pt>
                <c:pt idx="1588">
                  <c:v>-137.14627200000001</c:v>
                </c:pt>
                <c:pt idx="1589">
                  <c:v>-137.44165699999999</c:v>
                </c:pt>
                <c:pt idx="1590">
                  <c:v>-137.70585700000001</c:v>
                </c:pt>
                <c:pt idx="1591">
                  <c:v>-137.96749399999999</c:v>
                </c:pt>
                <c:pt idx="1592">
                  <c:v>-138.20861400000001</c:v>
                </c:pt>
                <c:pt idx="1593">
                  <c:v>-138.445143</c:v>
                </c:pt>
                <c:pt idx="1594">
                  <c:v>-138.66262499999999</c:v>
                </c:pt>
                <c:pt idx="1595">
                  <c:v>-138.87451100000001</c:v>
                </c:pt>
                <c:pt idx="1596">
                  <c:v>-139.07468800000001</c:v>
                </c:pt>
                <c:pt idx="1597">
                  <c:v>-139.259198</c:v>
                </c:pt>
                <c:pt idx="1598">
                  <c:v>-139.437423</c:v>
                </c:pt>
                <c:pt idx="1599">
                  <c:v>-139.65240299999999</c:v>
                </c:pt>
                <c:pt idx="1600">
                  <c:v>-139.806634</c:v>
                </c:pt>
                <c:pt idx="1601">
                  <c:v>-139.97863899999999</c:v>
                </c:pt>
                <c:pt idx="1602">
                  <c:v>-140.11275699999999</c:v>
                </c:pt>
                <c:pt idx="1603">
                  <c:v>-140.23655400000001</c:v>
                </c:pt>
                <c:pt idx="1604">
                  <c:v>-140.35038800000001</c:v>
                </c:pt>
                <c:pt idx="1605">
                  <c:v>-140.454488</c:v>
                </c:pt>
                <c:pt idx="1606">
                  <c:v>-140.547438</c:v>
                </c:pt>
                <c:pt idx="1607">
                  <c:v>-140.633036</c:v>
                </c:pt>
                <c:pt idx="1608">
                  <c:v>-140.70669799999999</c:v>
                </c:pt>
                <c:pt idx="1609">
                  <c:v>-140.76972599999999</c:v>
                </c:pt>
                <c:pt idx="1610">
                  <c:v>-140.80683300000001</c:v>
                </c:pt>
                <c:pt idx="1611">
                  <c:v>-140.81649999999999</c:v>
                </c:pt>
                <c:pt idx="1612">
                  <c:v>-140.77622700000001</c:v>
                </c:pt>
                <c:pt idx="1613">
                  <c:v>-140.349985</c:v>
                </c:pt>
                <c:pt idx="1614">
                  <c:v>-140.171919</c:v>
                </c:pt>
                <c:pt idx="1615">
                  <c:v>-139.945401</c:v>
                </c:pt>
                <c:pt idx="1616">
                  <c:v>-139.697011</c:v>
                </c:pt>
                <c:pt idx="1617">
                  <c:v>-139.332359</c:v>
                </c:pt>
                <c:pt idx="1618">
                  <c:v>-138.95339200000001</c:v>
                </c:pt>
                <c:pt idx="1619">
                  <c:v>-138.46692100000001</c:v>
                </c:pt>
                <c:pt idx="1620">
                  <c:v>-137.89356699999999</c:v>
                </c:pt>
                <c:pt idx="1621">
                  <c:v>-137.22027</c:v>
                </c:pt>
                <c:pt idx="1622">
                  <c:v>-136.48850400000001</c:v>
                </c:pt>
                <c:pt idx="1623">
                  <c:v>-135.58382599999999</c:v>
                </c:pt>
                <c:pt idx="1624">
                  <c:v>-134.556051</c:v>
                </c:pt>
                <c:pt idx="1625">
                  <c:v>-133.468424</c:v>
                </c:pt>
                <c:pt idx="1626">
                  <c:v>-132.167856</c:v>
                </c:pt>
                <c:pt idx="1627">
                  <c:v>-130.72961900000001</c:v>
                </c:pt>
                <c:pt idx="1628">
                  <c:v>-125.577316</c:v>
                </c:pt>
                <c:pt idx="1629">
                  <c:v>-123.554913</c:v>
                </c:pt>
                <c:pt idx="1630">
                  <c:v>-121.726867</c:v>
                </c:pt>
                <c:pt idx="1631">
                  <c:v>-119.902519</c:v>
                </c:pt>
                <c:pt idx="1632">
                  <c:v>-117.849757</c:v>
                </c:pt>
                <c:pt idx="1633">
                  <c:v>-115.566625</c:v>
                </c:pt>
                <c:pt idx="1634">
                  <c:v>-113.467102</c:v>
                </c:pt>
                <c:pt idx="1635">
                  <c:v>-111.15512099999999</c:v>
                </c:pt>
                <c:pt idx="1636">
                  <c:v>-108.779833</c:v>
                </c:pt>
                <c:pt idx="1637">
                  <c:v>-106.351933</c:v>
                </c:pt>
                <c:pt idx="1638">
                  <c:v>-103.729879</c:v>
                </c:pt>
                <c:pt idx="1639">
                  <c:v>-101.224942</c:v>
                </c:pt>
                <c:pt idx="1640">
                  <c:v>-98.848483999999999</c:v>
                </c:pt>
                <c:pt idx="1641">
                  <c:v>-96.297918999999993</c:v>
                </c:pt>
                <c:pt idx="1642">
                  <c:v>-93.420804000000004</c:v>
                </c:pt>
                <c:pt idx="1643">
                  <c:v>-91.320672999999999</c:v>
                </c:pt>
                <c:pt idx="1644">
                  <c:v>-84.971766000000002</c:v>
                </c:pt>
                <c:pt idx="1645">
                  <c:v>-82.388504999999995</c:v>
                </c:pt>
                <c:pt idx="1646">
                  <c:v>-79.810238999999996</c:v>
                </c:pt>
                <c:pt idx="1647">
                  <c:v>-77.397024999999999</c:v>
                </c:pt>
                <c:pt idx="1648">
                  <c:v>-74.995372000000003</c:v>
                </c:pt>
                <c:pt idx="1649">
                  <c:v>-72.453547999999998</c:v>
                </c:pt>
                <c:pt idx="1650">
                  <c:v>-70.084070999999994</c:v>
                </c:pt>
                <c:pt idx="1651">
                  <c:v>-67.582700000000003</c:v>
                </c:pt>
                <c:pt idx="1652">
                  <c:v>-65.257396</c:v>
                </c:pt>
                <c:pt idx="1653">
                  <c:v>-62.810420999999998</c:v>
                </c:pt>
                <c:pt idx="1654">
                  <c:v>-60.560034999999999</c:v>
                </c:pt>
                <c:pt idx="1655">
                  <c:v>-58.198813000000001</c:v>
                </c:pt>
                <c:pt idx="1656">
                  <c:v>-55.733105000000002</c:v>
                </c:pt>
                <c:pt idx="1657">
                  <c:v>-53.449043000000003</c:v>
                </c:pt>
                <c:pt idx="1658">
                  <c:v>-50.798316999999997</c:v>
                </c:pt>
                <c:pt idx="1659">
                  <c:v>-48.609017000000001</c:v>
                </c:pt>
                <c:pt idx="1660">
                  <c:v>-43.489015999999999</c:v>
                </c:pt>
                <c:pt idx="1661">
                  <c:v>-41.430534999999999</c:v>
                </c:pt>
                <c:pt idx="1662">
                  <c:v>-39.581994000000002</c:v>
                </c:pt>
                <c:pt idx="1663">
                  <c:v>-37.700595</c:v>
                </c:pt>
                <c:pt idx="1664">
                  <c:v>-33.525913000000003</c:v>
                </c:pt>
                <c:pt idx="1665">
                  <c:v>-31.946719999999999</c:v>
                </c:pt>
                <c:pt idx="1666">
                  <c:v>-30.372674</c:v>
                </c:pt>
                <c:pt idx="1667">
                  <c:v>-28.996556000000002</c:v>
                </c:pt>
                <c:pt idx="1668">
                  <c:v>-27.637105999999999</c:v>
                </c:pt>
                <c:pt idx="1669">
                  <c:v>-26.466263999999999</c:v>
                </c:pt>
                <c:pt idx="1670">
                  <c:v>-24.743558</c:v>
                </c:pt>
                <c:pt idx="1671">
                  <c:v>-23.685656999999999</c:v>
                </c:pt>
                <c:pt idx="1672">
                  <c:v>-22.716854000000001</c:v>
                </c:pt>
                <c:pt idx="1673">
                  <c:v>-21.886593000000001</c:v>
                </c:pt>
                <c:pt idx="1674">
                  <c:v>-21.076048</c:v>
                </c:pt>
                <c:pt idx="1675">
                  <c:v>-19.181713999999999</c:v>
                </c:pt>
                <c:pt idx="1676">
                  <c:v>-18.529026999999999</c:v>
                </c:pt>
                <c:pt idx="1677">
                  <c:v>-17.883897999999999</c:v>
                </c:pt>
                <c:pt idx="1678">
                  <c:v>-17.322151999999999</c:v>
                </c:pt>
                <c:pt idx="1679">
                  <c:v>-16.759231</c:v>
                </c:pt>
                <c:pt idx="1680">
                  <c:v>-16.262101000000001</c:v>
                </c:pt>
                <c:pt idx="1681">
                  <c:v>-15.755779</c:v>
                </c:pt>
                <c:pt idx="1682">
                  <c:v>-15.302222</c:v>
                </c:pt>
                <c:pt idx="1683">
                  <c:v>-14.740781999999999</c:v>
                </c:pt>
                <c:pt idx="1684">
                  <c:v>-14.373327</c:v>
                </c:pt>
                <c:pt idx="1685">
                  <c:v>-13.840161999999999</c:v>
                </c:pt>
                <c:pt idx="1686">
                  <c:v>-13.433558</c:v>
                </c:pt>
                <c:pt idx="1687">
                  <c:v>-13.007285</c:v>
                </c:pt>
                <c:pt idx="1688">
                  <c:v>-12.616531</c:v>
                </c:pt>
                <c:pt idx="1689">
                  <c:v>-11.513958000000001</c:v>
                </c:pt>
                <c:pt idx="1690">
                  <c:v>-11.127974</c:v>
                </c:pt>
                <c:pt idx="1691">
                  <c:v>-10.666562000000001</c:v>
                </c:pt>
                <c:pt idx="1692">
                  <c:v>-10.291264999999999</c:v>
                </c:pt>
                <c:pt idx="1693">
                  <c:v>-9.894641</c:v>
                </c:pt>
                <c:pt idx="1694">
                  <c:v>-9.5289579999999994</c:v>
                </c:pt>
                <c:pt idx="1695">
                  <c:v>-9.1416380000000004</c:v>
                </c:pt>
                <c:pt idx="1696">
                  <c:v>-8.6807169999999996</c:v>
                </c:pt>
                <c:pt idx="1697">
                  <c:v>-8.3246490000000009</c:v>
                </c:pt>
                <c:pt idx="1698">
                  <c:v>-7.9454989999999999</c:v>
                </c:pt>
                <c:pt idx="1699">
                  <c:v>-7.5424559999999996</c:v>
                </c:pt>
                <c:pt idx="1700">
                  <c:v>-7.19076</c:v>
                </c:pt>
                <c:pt idx="1701">
                  <c:v>-6.8151570000000001</c:v>
                </c:pt>
                <c:pt idx="1702">
                  <c:v>-5.8333430000000002</c:v>
                </c:pt>
                <c:pt idx="1703">
                  <c:v>-5.4543229999999996</c:v>
                </c:pt>
                <c:pt idx="1704">
                  <c:v>-5.0799950000000003</c:v>
                </c:pt>
                <c:pt idx="1705">
                  <c:v>-4.7376569999999996</c:v>
                </c:pt>
                <c:pt idx="1706">
                  <c:v>-4.3804860000000003</c:v>
                </c:pt>
                <c:pt idx="1707">
                  <c:v>-4.0343590000000003</c:v>
                </c:pt>
                <c:pt idx="1708">
                  <c:v>-3.7228159999999999</c:v>
                </c:pt>
                <c:pt idx="1709">
                  <c:v>-3.4008910000000001</c:v>
                </c:pt>
                <c:pt idx="1710">
                  <c:v>-3.0905459999999998</c:v>
                </c:pt>
                <c:pt idx="1711">
                  <c:v>-2.8116720000000002</c:v>
                </c:pt>
                <c:pt idx="1712">
                  <c:v>-2.4819900000000001</c:v>
                </c:pt>
                <c:pt idx="1713">
                  <c:v>-2.1802429999999999</c:v>
                </c:pt>
                <c:pt idx="1714">
                  <c:v>-1.9231910000000001</c:v>
                </c:pt>
                <c:pt idx="1715">
                  <c:v>-1.190477</c:v>
                </c:pt>
                <c:pt idx="1716">
                  <c:v>-0.91361899999999996</c:v>
                </c:pt>
                <c:pt idx="1717">
                  <c:v>-0.59818400000000005</c:v>
                </c:pt>
                <c:pt idx="1718">
                  <c:v>-0.33660299999999999</c:v>
                </c:pt>
                <c:pt idx="1719">
                  <c:v>-4.7099000000000002E-2</c:v>
                </c:pt>
                <c:pt idx="1720">
                  <c:v>0.23593600000000001</c:v>
                </c:pt>
                <c:pt idx="1721">
                  <c:v>0.56082200000000004</c:v>
                </c:pt>
                <c:pt idx="1722">
                  <c:v>0.91572399999999998</c:v>
                </c:pt>
                <c:pt idx="1723">
                  <c:v>1.2838080000000001</c:v>
                </c:pt>
                <c:pt idx="1724">
                  <c:v>1.698963</c:v>
                </c:pt>
                <c:pt idx="1725">
                  <c:v>2.7130399999999999</c:v>
                </c:pt>
                <c:pt idx="1726">
                  <c:v>3.3258130000000001</c:v>
                </c:pt>
                <c:pt idx="1727">
                  <c:v>4.0524550000000001</c:v>
                </c:pt>
                <c:pt idx="1728">
                  <c:v>4.8522360000000004</c:v>
                </c:pt>
                <c:pt idx="1729">
                  <c:v>7.3147250000000001</c:v>
                </c:pt>
                <c:pt idx="1730">
                  <c:v>8.4455220000000004</c:v>
                </c:pt>
                <c:pt idx="1731">
                  <c:v>9.6754110000000004</c:v>
                </c:pt>
                <c:pt idx="1732">
                  <c:v>10.899673999999999</c:v>
                </c:pt>
                <c:pt idx="1733">
                  <c:v>12.243861000000001</c:v>
                </c:pt>
                <c:pt idx="1734">
                  <c:v>13.594988000000001</c:v>
                </c:pt>
                <c:pt idx="1735">
                  <c:v>14.843572</c:v>
                </c:pt>
                <c:pt idx="1736">
                  <c:v>16.124462000000001</c:v>
                </c:pt>
                <c:pt idx="1737">
                  <c:v>17.291229999999999</c:v>
                </c:pt>
                <c:pt idx="1738">
                  <c:v>18.648121</c:v>
                </c:pt>
                <c:pt idx="1739">
                  <c:v>19.638774999999999</c:v>
                </c:pt>
                <c:pt idx="1740">
                  <c:v>20.628216999999999</c:v>
                </c:pt>
                <c:pt idx="1741">
                  <c:v>21.516099000000001</c:v>
                </c:pt>
                <c:pt idx="1742">
                  <c:v>23.557293999999999</c:v>
                </c:pt>
                <c:pt idx="1743">
                  <c:v>24.177630000000001</c:v>
                </c:pt>
                <c:pt idx="1744">
                  <c:v>24.784413000000001</c:v>
                </c:pt>
                <c:pt idx="1745">
                  <c:v>25.284064000000001</c:v>
                </c:pt>
                <c:pt idx="1746">
                  <c:v>25.747743</c:v>
                </c:pt>
                <c:pt idx="1747">
                  <c:v>26.174166</c:v>
                </c:pt>
                <c:pt idx="1748">
                  <c:v>26.528193000000002</c:v>
                </c:pt>
                <c:pt idx="1749">
                  <c:v>26.864000000000001</c:v>
                </c:pt>
                <c:pt idx="1750">
                  <c:v>27.162113000000002</c:v>
                </c:pt>
                <c:pt idx="1751">
                  <c:v>27.449079999999999</c:v>
                </c:pt>
                <c:pt idx="1752">
                  <c:v>27.714513</c:v>
                </c:pt>
                <c:pt idx="1753">
                  <c:v>27.980471999999999</c:v>
                </c:pt>
                <c:pt idx="1754">
                  <c:v>28.246305</c:v>
                </c:pt>
                <c:pt idx="1755">
                  <c:v>28.943131000000001</c:v>
                </c:pt>
                <c:pt idx="1756">
                  <c:v>29.241593000000002</c:v>
                </c:pt>
                <c:pt idx="1757">
                  <c:v>29.545269000000001</c:v>
                </c:pt>
                <c:pt idx="1758">
                  <c:v>29.889593000000001</c:v>
                </c:pt>
                <c:pt idx="1759">
                  <c:v>30.233822</c:v>
                </c:pt>
                <c:pt idx="1760">
                  <c:v>30.621164</c:v>
                </c:pt>
                <c:pt idx="1761">
                  <c:v>31.027726999999999</c:v>
                </c:pt>
                <c:pt idx="1762">
                  <c:v>31.425519000000001</c:v>
                </c:pt>
                <c:pt idx="1763">
                  <c:v>31.862293000000001</c:v>
                </c:pt>
                <c:pt idx="1764">
                  <c:v>32.309570000000001</c:v>
                </c:pt>
                <c:pt idx="1765">
                  <c:v>32.735596000000001</c:v>
                </c:pt>
                <c:pt idx="1766">
                  <c:v>33.647367000000003</c:v>
                </c:pt>
                <c:pt idx="1767">
                  <c:v>34.042901000000001</c:v>
                </c:pt>
                <c:pt idx="1768">
                  <c:v>34.505377000000003</c:v>
                </c:pt>
                <c:pt idx="1769">
                  <c:v>35.531610999999998</c:v>
                </c:pt>
                <c:pt idx="1770">
                  <c:v>36.161020000000001</c:v>
                </c:pt>
                <c:pt idx="1771">
                  <c:v>36.553503999999997</c:v>
                </c:pt>
                <c:pt idx="1772">
                  <c:v>36.924895999999997</c:v>
                </c:pt>
                <c:pt idx="1773">
                  <c:v>37.253568000000001</c:v>
                </c:pt>
                <c:pt idx="1774">
                  <c:v>37.580419999999997</c:v>
                </c:pt>
                <c:pt idx="1775">
                  <c:v>37.888190000000002</c:v>
                </c:pt>
                <c:pt idx="1776">
                  <c:v>38.157589999999999</c:v>
                </c:pt>
                <c:pt idx="1777">
                  <c:v>38.422817000000002</c:v>
                </c:pt>
                <c:pt idx="1778">
                  <c:v>38.682954000000002</c:v>
                </c:pt>
                <c:pt idx="1779">
                  <c:v>38.897331000000001</c:v>
                </c:pt>
                <c:pt idx="1780">
                  <c:v>39.397820000000003</c:v>
                </c:pt>
                <c:pt idx="1781">
                  <c:v>39.794756</c:v>
                </c:pt>
                <c:pt idx="1782">
                  <c:v>39.978386999999998</c:v>
                </c:pt>
                <c:pt idx="1783">
                  <c:v>40.161118000000002</c:v>
                </c:pt>
                <c:pt idx="1784">
                  <c:v>40.333145000000002</c:v>
                </c:pt>
                <c:pt idx="1785">
                  <c:v>40.486167000000002</c:v>
                </c:pt>
                <c:pt idx="1786">
                  <c:v>40.639992999999997</c:v>
                </c:pt>
                <c:pt idx="1787">
                  <c:v>40.78116</c:v>
                </c:pt>
                <c:pt idx="1788">
                  <c:v>40.923684000000002</c:v>
                </c:pt>
                <c:pt idx="1789">
                  <c:v>41.058934000000001</c:v>
                </c:pt>
                <c:pt idx="1790">
                  <c:v>41.179074999999997</c:v>
                </c:pt>
                <c:pt idx="1791">
                  <c:v>41.297181999999999</c:v>
                </c:pt>
                <c:pt idx="1792">
                  <c:v>41.404623999999998</c:v>
                </c:pt>
                <c:pt idx="1793">
                  <c:v>41.494050000000001</c:v>
                </c:pt>
                <c:pt idx="1794">
                  <c:v>41.763272000000001</c:v>
                </c:pt>
                <c:pt idx="1795">
                  <c:v>41.835166000000001</c:v>
                </c:pt>
                <c:pt idx="1796">
                  <c:v>41.891708999999999</c:v>
                </c:pt>
                <c:pt idx="1797">
                  <c:v>41.935245000000002</c:v>
                </c:pt>
                <c:pt idx="1798">
                  <c:v>41.962645000000002</c:v>
                </c:pt>
                <c:pt idx="1799">
                  <c:v>41.976880000000001</c:v>
                </c:pt>
                <c:pt idx="1800">
                  <c:v>41.978565000000003</c:v>
                </c:pt>
                <c:pt idx="1801">
                  <c:v>41.975230000000003</c:v>
                </c:pt>
                <c:pt idx="1802">
                  <c:v>41.958331000000001</c:v>
                </c:pt>
                <c:pt idx="1803">
                  <c:v>41.928021000000001</c:v>
                </c:pt>
                <c:pt idx="1804">
                  <c:v>41.886555999999999</c:v>
                </c:pt>
                <c:pt idx="1805">
                  <c:v>41.826326999999999</c:v>
                </c:pt>
                <c:pt idx="1806">
                  <c:v>41.750050999999999</c:v>
                </c:pt>
                <c:pt idx="1807">
                  <c:v>41.650740999999996</c:v>
                </c:pt>
                <c:pt idx="1808">
                  <c:v>41.551816000000002</c:v>
                </c:pt>
                <c:pt idx="1809">
                  <c:v>41.407210999999997</c:v>
                </c:pt>
                <c:pt idx="1810">
                  <c:v>40.900536000000002</c:v>
                </c:pt>
                <c:pt idx="1811">
                  <c:v>40.628444999999999</c:v>
                </c:pt>
                <c:pt idx="1812">
                  <c:v>40.276710999999999</c:v>
                </c:pt>
                <c:pt idx="1813">
                  <c:v>39.776468000000001</c:v>
                </c:pt>
                <c:pt idx="1814">
                  <c:v>39.091954000000001</c:v>
                </c:pt>
                <c:pt idx="1815">
                  <c:v>38.333537999999997</c:v>
                </c:pt>
                <c:pt idx="1816">
                  <c:v>37.361967</c:v>
                </c:pt>
                <c:pt idx="1817">
                  <c:v>36.306131999999998</c:v>
                </c:pt>
                <c:pt idx="1818">
                  <c:v>35.058441000000002</c:v>
                </c:pt>
                <c:pt idx="1819">
                  <c:v>33.793367000000003</c:v>
                </c:pt>
                <c:pt idx="1820">
                  <c:v>32.132579</c:v>
                </c:pt>
                <c:pt idx="1821">
                  <c:v>30.688323</c:v>
                </c:pt>
                <c:pt idx="1822">
                  <c:v>29.326515000000001</c:v>
                </c:pt>
                <c:pt idx="1823">
                  <c:v>27.905985999999999</c:v>
                </c:pt>
                <c:pt idx="1824">
                  <c:v>26.537642999999999</c:v>
                </c:pt>
                <c:pt idx="1825">
                  <c:v>25.166566</c:v>
                </c:pt>
                <c:pt idx="1826">
                  <c:v>21.361585999999999</c:v>
                </c:pt>
                <c:pt idx="1827">
                  <c:v>20.362157</c:v>
                </c:pt>
                <c:pt idx="1828">
                  <c:v>19.501301999999999</c:v>
                </c:pt>
                <c:pt idx="1829">
                  <c:v>18.671835999999999</c:v>
                </c:pt>
                <c:pt idx="1830">
                  <c:v>17.965534000000002</c:v>
                </c:pt>
                <c:pt idx="1831">
                  <c:v>17.291222999999999</c:v>
                </c:pt>
                <c:pt idx="1832">
                  <c:v>16.687704</c:v>
                </c:pt>
                <c:pt idx="1833">
                  <c:v>16.178753</c:v>
                </c:pt>
                <c:pt idx="1834">
                  <c:v>15.669600000000001</c:v>
                </c:pt>
                <c:pt idx="1835">
                  <c:v>15.256532999999999</c:v>
                </c:pt>
                <c:pt idx="1836">
                  <c:v>14.862233</c:v>
                </c:pt>
                <c:pt idx="1837">
                  <c:v>14.509785000000001</c:v>
                </c:pt>
                <c:pt idx="1838">
                  <c:v>14.200593</c:v>
                </c:pt>
                <c:pt idx="1839">
                  <c:v>13.951051</c:v>
                </c:pt>
                <c:pt idx="1840">
                  <c:v>13.736389000000001</c:v>
                </c:pt>
                <c:pt idx="1841">
                  <c:v>13.574465999999999</c:v>
                </c:pt>
                <c:pt idx="1842">
                  <c:v>13.35638</c:v>
                </c:pt>
                <c:pt idx="1843">
                  <c:v>13.309409</c:v>
                </c:pt>
                <c:pt idx="1844">
                  <c:v>13.317404</c:v>
                </c:pt>
                <c:pt idx="1845">
                  <c:v>13.385963</c:v>
                </c:pt>
                <c:pt idx="1846">
                  <c:v>13.527467</c:v>
                </c:pt>
                <c:pt idx="1847">
                  <c:v>13.693137</c:v>
                </c:pt>
                <c:pt idx="1848">
                  <c:v>13.964905999999999</c:v>
                </c:pt>
                <c:pt idx="1849">
                  <c:v>14.166245</c:v>
                </c:pt>
                <c:pt idx="1850">
                  <c:v>14.475441999999999</c:v>
                </c:pt>
                <c:pt idx="1851">
                  <c:v>14.795970000000001</c:v>
                </c:pt>
                <c:pt idx="1852">
                  <c:v>15.163423999999999</c:v>
                </c:pt>
                <c:pt idx="1853">
                  <c:v>15.597751000000001</c:v>
                </c:pt>
                <c:pt idx="1854">
                  <c:v>15.970627</c:v>
                </c:pt>
                <c:pt idx="1855">
                  <c:v>16.397258000000001</c:v>
                </c:pt>
                <c:pt idx="1856">
                  <c:v>16.771941999999999</c:v>
                </c:pt>
                <c:pt idx="1857">
                  <c:v>17.163921999999999</c:v>
                </c:pt>
                <c:pt idx="1858">
                  <c:v>18.358874</c:v>
                </c:pt>
                <c:pt idx="1859">
                  <c:v>18.734131000000001</c:v>
                </c:pt>
                <c:pt idx="1860">
                  <c:v>19.071204999999999</c:v>
                </c:pt>
                <c:pt idx="1861">
                  <c:v>19.412697000000001</c:v>
                </c:pt>
                <c:pt idx="1862">
                  <c:v>19.735230999999999</c:v>
                </c:pt>
                <c:pt idx="1863">
                  <c:v>20.037818999999999</c:v>
                </c:pt>
                <c:pt idx="1864">
                  <c:v>20.319717000000001</c:v>
                </c:pt>
                <c:pt idx="1865">
                  <c:v>20.564025000000001</c:v>
                </c:pt>
                <c:pt idx="1866">
                  <c:v>20.803294000000001</c:v>
                </c:pt>
                <c:pt idx="1867">
                  <c:v>21.008023999999999</c:v>
                </c:pt>
                <c:pt idx="1868">
                  <c:v>21.206665999999998</c:v>
                </c:pt>
                <c:pt idx="1869">
                  <c:v>21.386693999999999</c:v>
                </c:pt>
                <c:pt idx="1870">
                  <c:v>21.538913000000001</c:v>
                </c:pt>
                <c:pt idx="1871">
                  <c:v>21.685827</c:v>
                </c:pt>
                <c:pt idx="1872">
                  <c:v>21.898381000000001</c:v>
                </c:pt>
                <c:pt idx="1873">
                  <c:v>22.022147</c:v>
                </c:pt>
                <c:pt idx="1874">
                  <c:v>22.320136999999999</c:v>
                </c:pt>
                <c:pt idx="1875">
                  <c:v>22.421893000000001</c:v>
                </c:pt>
                <c:pt idx="1876">
                  <c:v>22.537662999999998</c:v>
                </c:pt>
                <c:pt idx="1877">
                  <c:v>22.628128</c:v>
                </c:pt>
                <c:pt idx="1878">
                  <c:v>22.714573999999999</c:v>
                </c:pt>
                <c:pt idx="1879">
                  <c:v>22.803685999999999</c:v>
                </c:pt>
                <c:pt idx="1880">
                  <c:v>22.883635000000002</c:v>
                </c:pt>
                <c:pt idx="1881">
                  <c:v>22.960176000000001</c:v>
                </c:pt>
                <c:pt idx="1882">
                  <c:v>23.038350000000001</c:v>
                </c:pt>
                <c:pt idx="1883">
                  <c:v>23.107229</c:v>
                </c:pt>
                <c:pt idx="1884">
                  <c:v>23.171873000000001</c:v>
                </c:pt>
                <c:pt idx="1885">
                  <c:v>23.237048000000001</c:v>
                </c:pt>
                <c:pt idx="1886">
                  <c:v>23.294215000000001</c:v>
                </c:pt>
                <c:pt idx="1887">
                  <c:v>23.348198</c:v>
                </c:pt>
                <c:pt idx="1888">
                  <c:v>23.403314000000002</c:v>
                </c:pt>
                <c:pt idx="1889">
                  <c:v>23.451872999999999</c:v>
                </c:pt>
                <c:pt idx="1890">
                  <c:v>23.623909000000001</c:v>
                </c:pt>
                <c:pt idx="1891">
                  <c:v>23.675236999999999</c:v>
                </c:pt>
                <c:pt idx="1892">
                  <c:v>23.723115</c:v>
                </c:pt>
                <c:pt idx="1893">
                  <c:v>23.767733</c:v>
                </c:pt>
                <c:pt idx="1894">
                  <c:v>23.806777</c:v>
                </c:pt>
                <c:pt idx="1895">
                  <c:v>23.847947000000001</c:v>
                </c:pt>
                <c:pt idx="1896">
                  <c:v>23.886513999999998</c:v>
                </c:pt>
                <c:pt idx="1897">
                  <c:v>23.925901</c:v>
                </c:pt>
                <c:pt idx="1898">
                  <c:v>23.969370999999999</c:v>
                </c:pt>
                <c:pt idx="1899">
                  <c:v>24.013822999999999</c:v>
                </c:pt>
                <c:pt idx="1900">
                  <c:v>24.058626</c:v>
                </c:pt>
                <c:pt idx="1901">
                  <c:v>24.102224</c:v>
                </c:pt>
                <c:pt idx="1902">
                  <c:v>24.138864999999999</c:v>
                </c:pt>
                <c:pt idx="1903">
                  <c:v>24.233501</c:v>
                </c:pt>
                <c:pt idx="1904">
                  <c:v>24.264278000000001</c:v>
                </c:pt>
                <c:pt idx="1905">
                  <c:v>24.267050000000001</c:v>
                </c:pt>
                <c:pt idx="1906">
                  <c:v>24.23386</c:v>
                </c:pt>
                <c:pt idx="1907">
                  <c:v>24.155961999999999</c:v>
                </c:pt>
                <c:pt idx="1908">
                  <c:v>24.00376</c:v>
                </c:pt>
                <c:pt idx="1909">
                  <c:v>23.756983000000002</c:v>
                </c:pt>
                <c:pt idx="1910">
                  <c:v>23.418612</c:v>
                </c:pt>
                <c:pt idx="1911">
                  <c:v>22.930911999999999</c:v>
                </c:pt>
                <c:pt idx="1912">
                  <c:v>22.302513999999999</c:v>
                </c:pt>
                <c:pt idx="1913">
                  <c:v>21.57612</c:v>
                </c:pt>
                <c:pt idx="1914">
                  <c:v>20.672720999999999</c:v>
                </c:pt>
                <c:pt idx="1915">
                  <c:v>19.716365</c:v>
                </c:pt>
                <c:pt idx="1916">
                  <c:v>16.957273000000001</c:v>
                </c:pt>
                <c:pt idx="1917">
                  <c:v>15.812317999999999</c:v>
                </c:pt>
                <c:pt idx="1918">
                  <c:v>14.644621000000001</c:v>
                </c:pt>
                <c:pt idx="1919">
                  <c:v>13.547188999999999</c:v>
                </c:pt>
                <c:pt idx="1920">
                  <c:v>12.408154</c:v>
                </c:pt>
                <c:pt idx="1921">
                  <c:v>11.376015000000001</c:v>
                </c:pt>
                <c:pt idx="1922">
                  <c:v>10.33877</c:v>
                </c:pt>
                <c:pt idx="1923">
                  <c:v>9.4245789999999996</c:v>
                </c:pt>
                <c:pt idx="1924">
                  <c:v>8.4781099999999991</c:v>
                </c:pt>
                <c:pt idx="1925">
                  <c:v>7.7064519999999996</c:v>
                </c:pt>
                <c:pt idx="1926">
                  <c:v>6.9656520000000004</c:v>
                </c:pt>
                <c:pt idx="1927">
                  <c:v>6.3038280000000002</c:v>
                </c:pt>
                <c:pt idx="1928">
                  <c:v>5.7574519999999998</c:v>
                </c:pt>
                <c:pt idx="1929">
                  <c:v>4.6558609999999998</c:v>
                </c:pt>
                <c:pt idx="1930">
                  <c:v>4.24153</c:v>
                </c:pt>
                <c:pt idx="1931">
                  <c:v>3.7682519999999999</c:v>
                </c:pt>
                <c:pt idx="1932">
                  <c:v>3.5890179999999998</c:v>
                </c:pt>
                <c:pt idx="1933">
                  <c:v>3.4592879999999999</c:v>
                </c:pt>
                <c:pt idx="1934">
                  <c:v>3.3934259999999998</c:v>
                </c:pt>
                <c:pt idx="1935">
                  <c:v>3.3813819999999999</c:v>
                </c:pt>
                <c:pt idx="1936">
                  <c:v>3.4261279999999998</c:v>
                </c:pt>
                <c:pt idx="1937">
                  <c:v>3.512683</c:v>
                </c:pt>
                <c:pt idx="1938">
                  <c:v>3.629343</c:v>
                </c:pt>
                <c:pt idx="1939">
                  <c:v>3.7883170000000002</c:v>
                </c:pt>
                <c:pt idx="1940">
                  <c:v>3.961719</c:v>
                </c:pt>
                <c:pt idx="1941">
                  <c:v>4.1701930000000003</c:v>
                </c:pt>
                <c:pt idx="1942">
                  <c:v>4.381132</c:v>
                </c:pt>
                <c:pt idx="1943">
                  <c:v>5.0067690000000002</c:v>
                </c:pt>
                <c:pt idx="1944">
                  <c:v>5.2904780000000002</c:v>
                </c:pt>
                <c:pt idx="1945">
                  <c:v>5.5293900000000002</c:v>
                </c:pt>
                <c:pt idx="1946">
                  <c:v>5.7864459999999998</c:v>
                </c:pt>
                <c:pt idx="1947">
                  <c:v>6.0236210000000003</c:v>
                </c:pt>
                <c:pt idx="1948">
                  <c:v>6.2718780000000001</c:v>
                </c:pt>
                <c:pt idx="1949">
                  <c:v>6.4960300000000002</c:v>
                </c:pt>
                <c:pt idx="1950">
                  <c:v>6.7243089999999999</c:v>
                </c:pt>
                <c:pt idx="1951">
                  <c:v>6.9391990000000003</c:v>
                </c:pt>
                <c:pt idx="1952">
                  <c:v>7.1399910000000002</c:v>
                </c:pt>
                <c:pt idx="1953">
                  <c:v>7.3133990000000004</c:v>
                </c:pt>
                <c:pt idx="1954">
                  <c:v>7.4845860000000002</c:v>
                </c:pt>
                <c:pt idx="1955">
                  <c:v>7.6298209999999997</c:v>
                </c:pt>
                <c:pt idx="1956">
                  <c:v>8.0264900000000008</c:v>
                </c:pt>
                <c:pt idx="1957">
                  <c:v>8.1475760000000008</c:v>
                </c:pt>
                <c:pt idx="1958">
                  <c:v>8.2642209999999992</c:v>
                </c:pt>
                <c:pt idx="1959">
                  <c:v>8.3597739999999998</c:v>
                </c:pt>
                <c:pt idx="1960">
                  <c:v>8.4644340000000007</c:v>
                </c:pt>
                <c:pt idx="1961">
                  <c:v>8.5367490000000004</c:v>
                </c:pt>
                <c:pt idx="1962">
                  <c:v>8.6038189999999997</c:v>
                </c:pt>
                <c:pt idx="1963">
                  <c:v>8.6550829999999994</c:v>
                </c:pt>
                <c:pt idx="1964">
                  <c:v>8.7054720000000003</c:v>
                </c:pt>
                <c:pt idx="1965">
                  <c:v>8.7382030000000004</c:v>
                </c:pt>
                <c:pt idx="1966">
                  <c:v>8.7656410000000005</c:v>
                </c:pt>
                <c:pt idx="1967">
                  <c:v>8.7845359999999992</c:v>
                </c:pt>
                <c:pt idx="1968">
                  <c:v>8.7940769999999997</c:v>
                </c:pt>
                <c:pt idx="1969">
                  <c:v>8.8261579999999995</c:v>
                </c:pt>
                <c:pt idx="1970">
                  <c:v>8.8242729999999998</c:v>
                </c:pt>
                <c:pt idx="1971">
                  <c:v>8.8144329999999993</c:v>
                </c:pt>
                <c:pt idx="1972">
                  <c:v>8.8006399999999996</c:v>
                </c:pt>
                <c:pt idx="1973">
                  <c:v>8.7807720000000007</c:v>
                </c:pt>
                <c:pt idx="1974">
                  <c:v>8.7570519999999998</c:v>
                </c:pt>
                <c:pt idx="1975">
                  <c:v>8.7296329999999998</c:v>
                </c:pt>
                <c:pt idx="1976">
                  <c:v>8.6987020000000008</c:v>
                </c:pt>
                <c:pt idx="1977">
                  <c:v>8.6647780000000001</c:v>
                </c:pt>
                <c:pt idx="1978">
                  <c:v>8.6300969999999992</c:v>
                </c:pt>
                <c:pt idx="1979">
                  <c:v>8.5940100000000008</c:v>
                </c:pt>
                <c:pt idx="1980">
                  <c:v>8.5560860000000005</c:v>
                </c:pt>
                <c:pt idx="1981">
                  <c:v>8.5184329999999999</c:v>
                </c:pt>
                <c:pt idx="1982">
                  <c:v>8.4797030000000007</c:v>
                </c:pt>
                <c:pt idx="1983">
                  <c:v>8.4149899999999995</c:v>
                </c:pt>
                <c:pt idx="1984">
                  <c:v>8.3772800000000007</c:v>
                </c:pt>
                <c:pt idx="1985">
                  <c:v>8.3392040000000005</c:v>
                </c:pt>
                <c:pt idx="1986">
                  <c:v>8.3022039999999997</c:v>
                </c:pt>
                <c:pt idx="1987">
                  <c:v>8.2649840000000001</c:v>
                </c:pt>
                <c:pt idx="1988">
                  <c:v>8.2286889999999993</c:v>
                </c:pt>
                <c:pt idx="1989">
                  <c:v>8.1920070000000003</c:v>
                </c:pt>
                <c:pt idx="1990">
                  <c:v>8.1558519999999994</c:v>
                </c:pt>
                <c:pt idx="1991">
                  <c:v>8.1182060000000007</c:v>
                </c:pt>
                <c:pt idx="1992">
                  <c:v>8.0812840000000001</c:v>
                </c:pt>
                <c:pt idx="1993">
                  <c:v>8.0375429999999994</c:v>
                </c:pt>
                <c:pt idx="1994">
                  <c:v>7.999269</c:v>
                </c:pt>
                <c:pt idx="1995">
                  <c:v>7.9608739999999996</c:v>
                </c:pt>
                <c:pt idx="1996">
                  <c:v>7.9231429999999996</c:v>
                </c:pt>
                <c:pt idx="1997">
                  <c:v>7.8847649999999998</c:v>
                </c:pt>
                <c:pt idx="1998">
                  <c:v>7.8298649999999999</c:v>
                </c:pt>
                <c:pt idx="1999">
                  <c:v>7.7917259999999997</c:v>
                </c:pt>
                <c:pt idx="2000">
                  <c:v>7.7524899999999999</c:v>
                </c:pt>
                <c:pt idx="2001">
                  <c:v>7.7123790000000003</c:v>
                </c:pt>
                <c:pt idx="2002">
                  <c:v>7.671494</c:v>
                </c:pt>
                <c:pt idx="2003">
                  <c:v>7.6274290000000002</c:v>
                </c:pt>
                <c:pt idx="2004">
                  <c:v>7.5793369999999998</c:v>
                </c:pt>
                <c:pt idx="2005">
                  <c:v>7.5292890000000003</c:v>
                </c:pt>
                <c:pt idx="2006">
                  <c:v>7.4765389999999998</c:v>
                </c:pt>
                <c:pt idx="2007">
                  <c:v>7.4069589999999996</c:v>
                </c:pt>
                <c:pt idx="2008">
                  <c:v>7.3501789999999998</c:v>
                </c:pt>
                <c:pt idx="2009">
                  <c:v>7.2939259999999999</c:v>
                </c:pt>
                <c:pt idx="2010">
                  <c:v>7.2348670000000004</c:v>
                </c:pt>
                <c:pt idx="2011">
                  <c:v>7.1768260000000001</c:v>
                </c:pt>
                <c:pt idx="2012">
                  <c:v>7.1160819999999996</c:v>
                </c:pt>
                <c:pt idx="2013">
                  <c:v>7.0583159999999996</c:v>
                </c:pt>
                <c:pt idx="2014">
                  <c:v>6.9427690000000002</c:v>
                </c:pt>
                <c:pt idx="2015">
                  <c:v>6.8812189999999998</c:v>
                </c:pt>
                <c:pt idx="2016">
                  <c:v>6.8190140000000001</c:v>
                </c:pt>
                <c:pt idx="2017">
                  <c:v>6.7542960000000001</c:v>
                </c:pt>
                <c:pt idx="2018">
                  <c:v>6.6916130000000003</c:v>
                </c:pt>
                <c:pt idx="2019">
                  <c:v>6.6267509999999996</c:v>
                </c:pt>
                <c:pt idx="2020">
                  <c:v>6.5619019999999999</c:v>
                </c:pt>
                <c:pt idx="2021">
                  <c:v>6.4974429999999996</c:v>
                </c:pt>
                <c:pt idx="2022">
                  <c:v>6.4318280000000003</c:v>
                </c:pt>
                <c:pt idx="2023">
                  <c:v>6.3695750000000002</c:v>
                </c:pt>
                <c:pt idx="2024">
                  <c:v>6.3090619999999999</c:v>
                </c:pt>
                <c:pt idx="2025">
                  <c:v>6.2524879999999996</c:v>
                </c:pt>
                <c:pt idx="2026">
                  <c:v>6.1966260000000002</c:v>
                </c:pt>
                <c:pt idx="2027">
                  <c:v>6.0943709999999998</c:v>
                </c:pt>
                <c:pt idx="2028">
                  <c:v>6.0393650000000001</c:v>
                </c:pt>
                <c:pt idx="2029">
                  <c:v>5.9913720000000001</c:v>
                </c:pt>
                <c:pt idx="2030">
                  <c:v>5.9435929999999999</c:v>
                </c:pt>
                <c:pt idx="2031">
                  <c:v>5.8965529999999999</c:v>
                </c:pt>
                <c:pt idx="2032">
                  <c:v>5.8497009999999996</c:v>
                </c:pt>
                <c:pt idx="2033">
                  <c:v>5.8037809999999999</c:v>
                </c:pt>
                <c:pt idx="2034">
                  <c:v>5.7565949999999999</c:v>
                </c:pt>
                <c:pt idx="2035">
                  <c:v>5.7101790000000001</c:v>
                </c:pt>
                <c:pt idx="2036">
                  <c:v>5.6623460000000003</c:v>
                </c:pt>
                <c:pt idx="2037">
                  <c:v>5.615227</c:v>
                </c:pt>
                <c:pt idx="2038">
                  <c:v>5.5642849999999999</c:v>
                </c:pt>
                <c:pt idx="2039">
                  <c:v>5.5161920000000002</c:v>
                </c:pt>
                <c:pt idx="2040">
                  <c:v>5.4364549999999996</c:v>
                </c:pt>
                <c:pt idx="2041">
                  <c:v>5.3871460000000004</c:v>
                </c:pt>
                <c:pt idx="2042">
                  <c:v>5.3360560000000001</c:v>
                </c:pt>
                <c:pt idx="2043">
                  <c:v>5.2858809999999998</c:v>
                </c:pt>
                <c:pt idx="2044">
                  <c:v>5.2342320000000004</c:v>
                </c:pt>
                <c:pt idx="2045">
                  <c:v>5.18377</c:v>
                </c:pt>
                <c:pt idx="2046">
                  <c:v>5.1321000000000003</c:v>
                </c:pt>
                <c:pt idx="2047">
                  <c:v>5.08209</c:v>
                </c:pt>
                <c:pt idx="2048">
                  <c:v>5.031695</c:v>
                </c:pt>
                <c:pt idx="2049">
                  <c:v>4.9816450000000003</c:v>
                </c:pt>
                <c:pt idx="2050">
                  <c:v>4.9357329999999999</c:v>
                </c:pt>
                <c:pt idx="2051">
                  <c:v>4.8914280000000003</c:v>
                </c:pt>
                <c:pt idx="2052">
                  <c:v>4.8506980000000004</c:v>
                </c:pt>
                <c:pt idx="2053">
                  <c:v>4.812487</c:v>
                </c:pt>
                <c:pt idx="2054">
                  <c:v>4.7705830000000002</c:v>
                </c:pt>
                <c:pt idx="2055">
                  <c:v>4.7393130000000001</c:v>
                </c:pt>
                <c:pt idx="2056">
                  <c:v>4.7114219999999998</c:v>
                </c:pt>
                <c:pt idx="2057">
                  <c:v>4.6868559999999997</c:v>
                </c:pt>
                <c:pt idx="2058">
                  <c:v>4.6662160000000004</c:v>
                </c:pt>
                <c:pt idx="2059">
                  <c:v>4.6470580000000004</c:v>
                </c:pt>
                <c:pt idx="2060">
                  <c:v>4.6309319999999996</c:v>
                </c:pt>
                <c:pt idx="2061">
                  <c:v>4.6157719999999998</c:v>
                </c:pt>
                <c:pt idx="2062">
                  <c:v>4.6030410000000002</c:v>
                </c:pt>
                <c:pt idx="2063">
                  <c:v>4.5903020000000003</c:v>
                </c:pt>
                <c:pt idx="2064">
                  <c:v>4.578233</c:v>
                </c:pt>
                <c:pt idx="2065">
                  <c:v>4.5676680000000003</c:v>
                </c:pt>
                <c:pt idx="2066">
                  <c:v>4.555993</c:v>
                </c:pt>
                <c:pt idx="2067">
                  <c:v>4.5729579999999999</c:v>
                </c:pt>
                <c:pt idx="2068">
                  <c:v>4.5617739999999998</c:v>
                </c:pt>
                <c:pt idx="2069">
                  <c:v>4.5487229999999998</c:v>
                </c:pt>
                <c:pt idx="2070">
                  <c:v>4.537674</c:v>
                </c:pt>
                <c:pt idx="2071">
                  <c:v>4.5222730000000002</c:v>
                </c:pt>
                <c:pt idx="2072">
                  <c:v>4.5062559999999996</c:v>
                </c:pt>
                <c:pt idx="2073">
                  <c:v>4.4879319999999998</c:v>
                </c:pt>
                <c:pt idx="2074">
                  <c:v>4.4689240000000003</c:v>
                </c:pt>
                <c:pt idx="2075">
                  <c:v>4.448664</c:v>
                </c:pt>
                <c:pt idx="2076">
                  <c:v>4.4268510000000001</c:v>
                </c:pt>
                <c:pt idx="2077">
                  <c:v>4.4048030000000002</c:v>
                </c:pt>
                <c:pt idx="2078">
                  <c:v>4.3821750000000002</c:v>
                </c:pt>
                <c:pt idx="2079">
                  <c:v>4.3590999999999998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111-49F9-A861-1E3FFC4A11E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619623816"/>
        <c:axId val="619621848"/>
      </c:lineChart>
      <c:catAx>
        <c:axId val="619623816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19621848"/>
        <c:crosses val="autoZero"/>
        <c:auto val="1"/>
        <c:lblAlgn val="ctr"/>
        <c:lblOffset val="100"/>
        <c:noMultiLvlLbl val="0"/>
      </c:catAx>
      <c:valAx>
        <c:axId val="6196218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1962381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solidFill>
      <a:schemeClr val="bg1"/>
    </a:solidFill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dirty="0" err="1"/>
              <a:t>Matlab</a:t>
            </a:r>
            <a:endParaRPr lang="en-US" dirty="0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v>Roll</c:v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val>
            <c:numRef>
              <c:f>Sheet8!$E$1:$E$2105</c:f>
              <c:numCache>
                <c:formatCode>General</c:formatCode>
                <c:ptCount val="2105"/>
                <c:pt idx="0">
                  <c:v>-5.4097685E-2</c:v>
                </c:pt>
                <c:pt idx="1">
                  <c:v>-0.108195501</c:v>
                </c:pt>
                <c:pt idx="2">
                  <c:v>-0.16229359900000001</c:v>
                </c:pt>
                <c:pt idx="3">
                  <c:v>-0.21639214500000001</c:v>
                </c:pt>
                <c:pt idx="4">
                  <c:v>-0.270491325</c:v>
                </c:pt>
                <c:pt idx="5">
                  <c:v>-0.32459133600000001</c:v>
                </c:pt>
                <c:pt idx="6">
                  <c:v>-22.794343399999999</c:v>
                </c:pt>
                <c:pt idx="7">
                  <c:v>-36.652097609999998</c:v>
                </c:pt>
                <c:pt idx="8">
                  <c:v>-93.507955240000001</c:v>
                </c:pt>
                <c:pt idx="9">
                  <c:v>179.18909840000001</c:v>
                </c:pt>
                <c:pt idx="10">
                  <c:v>-178.28911260000001</c:v>
                </c:pt>
                <c:pt idx="11">
                  <c:v>-176.0646414</c:v>
                </c:pt>
                <c:pt idx="12">
                  <c:v>-178.39835009999999</c:v>
                </c:pt>
                <c:pt idx="13">
                  <c:v>-178.3655473</c:v>
                </c:pt>
                <c:pt idx="14">
                  <c:v>-178.34269209999999</c:v>
                </c:pt>
                <c:pt idx="15">
                  <c:v>-178.32042580000001</c:v>
                </c:pt>
                <c:pt idx="16">
                  <c:v>-178.28827620000001</c:v>
                </c:pt>
                <c:pt idx="17">
                  <c:v>-178.25330629999999</c:v>
                </c:pt>
                <c:pt idx="18">
                  <c:v>-178.20677810000001</c:v>
                </c:pt>
                <c:pt idx="19">
                  <c:v>-174.89856850000001</c:v>
                </c:pt>
                <c:pt idx="20">
                  <c:v>-174.8533698</c:v>
                </c:pt>
                <c:pt idx="21">
                  <c:v>-174.80823670000001</c:v>
                </c:pt>
                <c:pt idx="22">
                  <c:v>-174.75459420000001</c:v>
                </c:pt>
                <c:pt idx="23">
                  <c:v>-174.7010033</c:v>
                </c:pt>
                <c:pt idx="24">
                  <c:v>-174.65599929999999</c:v>
                </c:pt>
                <c:pt idx="25">
                  <c:v>-174.61100709999999</c:v>
                </c:pt>
                <c:pt idx="26">
                  <c:v>-174.5574517</c:v>
                </c:pt>
                <c:pt idx="27">
                  <c:v>-174.07584069999999</c:v>
                </c:pt>
                <c:pt idx="28">
                  <c:v>-177.13180059999999</c:v>
                </c:pt>
                <c:pt idx="29">
                  <c:v>-177.08701350000001</c:v>
                </c:pt>
                <c:pt idx="30">
                  <c:v>-177.0334885</c:v>
                </c:pt>
                <c:pt idx="31">
                  <c:v>-176.98819130000001</c:v>
                </c:pt>
                <c:pt idx="32">
                  <c:v>-176.94274519999999</c:v>
                </c:pt>
                <c:pt idx="33">
                  <c:v>-176.87912059999999</c:v>
                </c:pt>
                <c:pt idx="34">
                  <c:v>-176.83345349999999</c:v>
                </c:pt>
                <c:pt idx="35">
                  <c:v>-176.78770660000001</c:v>
                </c:pt>
                <c:pt idx="36">
                  <c:v>-176.73319280000001</c:v>
                </c:pt>
                <c:pt idx="37">
                  <c:v>-176.6877724</c:v>
                </c:pt>
                <c:pt idx="38">
                  <c:v>-176.4896664</c:v>
                </c:pt>
                <c:pt idx="39">
                  <c:v>-176.42040499999999</c:v>
                </c:pt>
                <c:pt idx="40">
                  <c:v>-176.35133200000001</c:v>
                </c:pt>
                <c:pt idx="41">
                  <c:v>-175.18993589999999</c:v>
                </c:pt>
                <c:pt idx="42">
                  <c:v>-175.25837540000001</c:v>
                </c:pt>
                <c:pt idx="43">
                  <c:v>-175.32857329999999</c:v>
                </c:pt>
                <c:pt idx="44">
                  <c:v>-175.2966236</c:v>
                </c:pt>
                <c:pt idx="45">
                  <c:v>-175.239135</c:v>
                </c:pt>
                <c:pt idx="46">
                  <c:v>-174.70705820000001</c:v>
                </c:pt>
                <c:pt idx="47">
                  <c:v>-174.65639060000001</c:v>
                </c:pt>
                <c:pt idx="48">
                  <c:v>-174.58399299999999</c:v>
                </c:pt>
                <c:pt idx="49">
                  <c:v>-174.53252570000001</c:v>
                </c:pt>
                <c:pt idx="50">
                  <c:v>-174.4726407</c:v>
                </c:pt>
                <c:pt idx="51">
                  <c:v>-174.42196179999999</c:v>
                </c:pt>
                <c:pt idx="52">
                  <c:v>-174.36209360000001</c:v>
                </c:pt>
                <c:pt idx="53">
                  <c:v>-174.31216079999999</c:v>
                </c:pt>
                <c:pt idx="54">
                  <c:v>-174.26191180000001</c:v>
                </c:pt>
                <c:pt idx="55">
                  <c:v>-174.2017443</c:v>
                </c:pt>
                <c:pt idx="56">
                  <c:v>-174.14961640000001</c:v>
                </c:pt>
                <c:pt idx="57">
                  <c:v>-174.087234</c:v>
                </c:pt>
                <c:pt idx="58">
                  <c:v>-174.03452949999999</c:v>
                </c:pt>
                <c:pt idx="59">
                  <c:v>-173.97147419999999</c:v>
                </c:pt>
                <c:pt idx="60">
                  <c:v>-173.89709010000001</c:v>
                </c:pt>
                <c:pt idx="61">
                  <c:v>-177.39248979999999</c:v>
                </c:pt>
                <c:pt idx="62">
                  <c:v>-177.3130414</c:v>
                </c:pt>
                <c:pt idx="63">
                  <c:v>-176.75947199999999</c:v>
                </c:pt>
                <c:pt idx="64">
                  <c:v>-176.68190519999999</c:v>
                </c:pt>
                <c:pt idx="65">
                  <c:v>-176.1451136</c:v>
                </c:pt>
                <c:pt idx="66">
                  <c:v>-176.09966510000001</c:v>
                </c:pt>
                <c:pt idx="67">
                  <c:v>-176.05883420000001</c:v>
                </c:pt>
                <c:pt idx="68">
                  <c:v>-176.02421749999999</c:v>
                </c:pt>
                <c:pt idx="69">
                  <c:v>-175.99428750000001</c:v>
                </c:pt>
                <c:pt idx="70">
                  <c:v>-175.9906628</c:v>
                </c:pt>
                <c:pt idx="71">
                  <c:v>-175.95002769999999</c:v>
                </c:pt>
                <c:pt idx="72">
                  <c:v>-175.89856209999999</c:v>
                </c:pt>
                <c:pt idx="73">
                  <c:v>-175.86163239999999</c:v>
                </c:pt>
                <c:pt idx="74">
                  <c:v>-175.81801669999999</c:v>
                </c:pt>
                <c:pt idx="75">
                  <c:v>-175.7788673</c:v>
                </c:pt>
                <c:pt idx="76">
                  <c:v>-175.74828600000001</c:v>
                </c:pt>
                <c:pt idx="77">
                  <c:v>-175.7200661</c:v>
                </c:pt>
                <c:pt idx="78">
                  <c:v>-175.69797679999999</c:v>
                </c:pt>
                <c:pt idx="79">
                  <c:v>-175.67313150000001</c:v>
                </c:pt>
                <c:pt idx="80">
                  <c:v>-175.65298039999999</c:v>
                </c:pt>
                <c:pt idx="81">
                  <c:v>-175.45029020000001</c:v>
                </c:pt>
                <c:pt idx="82">
                  <c:v>-175.56237780000001</c:v>
                </c:pt>
                <c:pt idx="83">
                  <c:v>-175.34741539999999</c:v>
                </c:pt>
                <c:pt idx="84">
                  <c:v>-175.46013149999999</c:v>
                </c:pt>
                <c:pt idx="85">
                  <c:v>-175.4362946</c:v>
                </c:pt>
                <c:pt idx="86">
                  <c:v>-175.4054252</c:v>
                </c:pt>
                <c:pt idx="87">
                  <c:v>-175.3771922</c:v>
                </c:pt>
                <c:pt idx="88">
                  <c:v>-175.34813919999999</c:v>
                </c:pt>
                <c:pt idx="89">
                  <c:v>-175.31179560000001</c:v>
                </c:pt>
                <c:pt idx="90">
                  <c:v>-175.28011029999999</c:v>
                </c:pt>
                <c:pt idx="91">
                  <c:v>-175.24484340000001</c:v>
                </c:pt>
                <c:pt idx="92">
                  <c:v>-175.20133659999999</c:v>
                </c:pt>
                <c:pt idx="93">
                  <c:v>-175.17052849999999</c:v>
                </c:pt>
                <c:pt idx="94">
                  <c:v>-175.1253912</c:v>
                </c:pt>
                <c:pt idx="95">
                  <c:v>-175.09380920000001</c:v>
                </c:pt>
                <c:pt idx="96">
                  <c:v>-175.05744559999999</c:v>
                </c:pt>
                <c:pt idx="97">
                  <c:v>-174.77797609999999</c:v>
                </c:pt>
                <c:pt idx="98">
                  <c:v>-174.75017800000001</c:v>
                </c:pt>
                <c:pt idx="99">
                  <c:v>-174.70827539999999</c:v>
                </c:pt>
                <c:pt idx="100">
                  <c:v>-174.6614955</c:v>
                </c:pt>
                <c:pt idx="101">
                  <c:v>-174.62152560000001</c:v>
                </c:pt>
                <c:pt idx="102">
                  <c:v>-174.57684470000001</c:v>
                </c:pt>
                <c:pt idx="103">
                  <c:v>-174.57988560000001</c:v>
                </c:pt>
                <c:pt idx="104">
                  <c:v>-174.4415851</c:v>
                </c:pt>
                <c:pt idx="105">
                  <c:v>-174.44477989999999</c:v>
                </c:pt>
                <c:pt idx="106">
                  <c:v>-174.3989861</c:v>
                </c:pt>
                <c:pt idx="107">
                  <c:v>-174.35703770000001</c:v>
                </c:pt>
                <c:pt idx="108">
                  <c:v>-174.30682300000001</c:v>
                </c:pt>
                <c:pt idx="109">
                  <c:v>-174.26504130000001</c:v>
                </c:pt>
                <c:pt idx="110">
                  <c:v>-174.21965370000001</c:v>
                </c:pt>
                <c:pt idx="111">
                  <c:v>-174.17723330000001</c:v>
                </c:pt>
                <c:pt idx="112">
                  <c:v>-174.1319708</c:v>
                </c:pt>
                <c:pt idx="113">
                  <c:v>-173.98736510000001</c:v>
                </c:pt>
                <c:pt idx="114">
                  <c:v>-173.95704660000001</c:v>
                </c:pt>
                <c:pt idx="115">
                  <c:v>-173.90776410000001</c:v>
                </c:pt>
                <c:pt idx="116">
                  <c:v>-173.88772689999999</c:v>
                </c:pt>
                <c:pt idx="117">
                  <c:v>-173.87629369999999</c:v>
                </c:pt>
                <c:pt idx="118">
                  <c:v>-173.86742609999999</c:v>
                </c:pt>
                <c:pt idx="119">
                  <c:v>-173.86493469999999</c:v>
                </c:pt>
                <c:pt idx="120">
                  <c:v>-173.8682556</c:v>
                </c:pt>
                <c:pt idx="121">
                  <c:v>-173.8789462</c:v>
                </c:pt>
                <c:pt idx="122">
                  <c:v>-173.92408660000001</c:v>
                </c:pt>
                <c:pt idx="123">
                  <c:v>-173.92571240000001</c:v>
                </c:pt>
                <c:pt idx="124">
                  <c:v>-173.9475233</c:v>
                </c:pt>
                <c:pt idx="125">
                  <c:v>-173.97374189999999</c:v>
                </c:pt>
                <c:pt idx="126">
                  <c:v>-174.0148887</c:v>
                </c:pt>
                <c:pt idx="127">
                  <c:v>-174.05326299999999</c:v>
                </c:pt>
                <c:pt idx="128">
                  <c:v>-174.29956920000001</c:v>
                </c:pt>
                <c:pt idx="129">
                  <c:v>-174.37008610000001</c:v>
                </c:pt>
                <c:pt idx="130">
                  <c:v>-174.43749579999999</c:v>
                </c:pt>
                <c:pt idx="131">
                  <c:v>-174.51508390000001</c:v>
                </c:pt>
                <c:pt idx="132">
                  <c:v>-174.59596519999999</c:v>
                </c:pt>
                <c:pt idx="133">
                  <c:v>-174.761629</c:v>
                </c:pt>
                <c:pt idx="134">
                  <c:v>-174.8410485</c:v>
                </c:pt>
                <c:pt idx="135">
                  <c:v>-174.9210631</c:v>
                </c:pt>
                <c:pt idx="136">
                  <c:v>-175.0085618</c:v>
                </c:pt>
                <c:pt idx="137">
                  <c:v>-175.08806240000001</c:v>
                </c:pt>
                <c:pt idx="138">
                  <c:v>-175.17388539999999</c:v>
                </c:pt>
                <c:pt idx="139">
                  <c:v>-175.2509</c:v>
                </c:pt>
                <c:pt idx="140">
                  <c:v>-175.50246480000001</c:v>
                </c:pt>
                <c:pt idx="141">
                  <c:v>-175.49973589999999</c:v>
                </c:pt>
                <c:pt idx="142">
                  <c:v>-175.57939429999999</c:v>
                </c:pt>
                <c:pt idx="143">
                  <c:v>-175.64912090000001</c:v>
                </c:pt>
                <c:pt idx="144">
                  <c:v>-175.85811480000001</c:v>
                </c:pt>
                <c:pt idx="145">
                  <c:v>-175.921987</c:v>
                </c:pt>
                <c:pt idx="146">
                  <c:v>-175.97712580000001</c:v>
                </c:pt>
                <c:pt idx="147">
                  <c:v>-176.03421900000001</c:v>
                </c:pt>
                <c:pt idx="148">
                  <c:v>-176.09749690000001</c:v>
                </c:pt>
                <c:pt idx="149">
                  <c:v>-176.14325389999999</c:v>
                </c:pt>
                <c:pt idx="150">
                  <c:v>-176.23050799999999</c:v>
                </c:pt>
                <c:pt idx="151">
                  <c:v>-176.26706340000001</c:v>
                </c:pt>
                <c:pt idx="152">
                  <c:v>-176.3006231</c:v>
                </c:pt>
                <c:pt idx="153">
                  <c:v>-176.33438699999999</c:v>
                </c:pt>
                <c:pt idx="154">
                  <c:v>-176.38984640000001</c:v>
                </c:pt>
                <c:pt idx="155">
                  <c:v>-176.4126942</c:v>
                </c:pt>
                <c:pt idx="156">
                  <c:v>-176.44231450000001</c:v>
                </c:pt>
                <c:pt idx="157">
                  <c:v>-176.46070810000001</c:v>
                </c:pt>
                <c:pt idx="158">
                  <c:v>-176.45798339999999</c:v>
                </c:pt>
                <c:pt idx="159">
                  <c:v>-176.5157925</c:v>
                </c:pt>
                <c:pt idx="160">
                  <c:v>-176.55300930000001</c:v>
                </c:pt>
                <c:pt idx="161">
                  <c:v>-176.55862920000001</c:v>
                </c:pt>
                <c:pt idx="162">
                  <c:v>-176.56338819999999</c:v>
                </c:pt>
                <c:pt idx="163">
                  <c:v>-176.5669771</c:v>
                </c:pt>
                <c:pt idx="164">
                  <c:v>-176.56673359999999</c:v>
                </c:pt>
                <c:pt idx="165">
                  <c:v>-176.56546510000001</c:v>
                </c:pt>
                <c:pt idx="166">
                  <c:v>-176.56272970000001</c:v>
                </c:pt>
                <c:pt idx="167">
                  <c:v>-176.5593318</c:v>
                </c:pt>
                <c:pt idx="168">
                  <c:v>-176.55444539999999</c:v>
                </c:pt>
                <c:pt idx="169">
                  <c:v>-176.54890380000001</c:v>
                </c:pt>
                <c:pt idx="170">
                  <c:v>-176.5407672</c:v>
                </c:pt>
                <c:pt idx="171">
                  <c:v>-176.52402549999999</c:v>
                </c:pt>
                <c:pt idx="172">
                  <c:v>-176.51538110000001</c:v>
                </c:pt>
                <c:pt idx="173">
                  <c:v>-176.50682990000001</c:v>
                </c:pt>
                <c:pt idx="174">
                  <c:v>-176.49764970000001</c:v>
                </c:pt>
                <c:pt idx="175">
                  <c:v>-176.49837769999999</c:v>
                </c:pt>
                <c:pt idx="176">
                  <c:v>-176.45751609999999</c:v>
                </c:pt>
                <c:pt idx="177">
                  <c:v>-176.45837130000001</c:v>
                </c:pt>
                <c:pt idx="178">
                  <c:v>-176.42229230000001</c:v>
                </c:pt>
                <c:pt idx="179">
                  <c:v>-176.39755400000001</c:v>
                </c:pt>
                <c:pt idx="180">
                  <c:v>-176.38434340000001</c:v>
                </c:pt>
                <c:pt idx="181">
                  <c:v>-176.3716215</c:v>
                </c:pt>
                <c:pt idx="182">
                  <c:v>-176.35893129999999</c:v>
                </c:pt>
                <c:pt idx="183">
                  <c:v>-176.34592900000001</c:v>
                </c:pt>
                <c:pt idx="184">
                  <c:v>-176.33130679999999</c:v>
                </c:pt>
                <c:pt idx="185">
                  <c:v>-176.3009132</c:v>
                </c:pt>
                <c:pt idx="186">
                  <c:v>-176.28536489999999</c:v>
                </c:pt>
                <c:pt idx="187">
                  <c:v>-176.27094</c:v>
                </c:pt>
                <c:pt idx="188">
                  <c:v>-176.25427149999999</c:v>
                </c:pt>
                <c:pt idx="189">
                  <c:v>-176.23876680000001</c:v>
                </c:pt>
                <c:pt idx="190">
                  <c:v>-176.22144069999999</c:v>
                </c:pt>
                <c:pt idx="191">
                  <c:v>-176.20530790000001</c:v>
                </c:pt>
                <c:pt idx="192">
                  <c:v>-176.20629919999999</c:v>
                </c:pt>
                <c:pt idx="193">
                  <c:v>-176.1489053</c:v>
                </c:pt>
                <c:pt idx="194">
                  <c:v>-176.13382429999999</c:v>
                </c:pt>
                <c:pt idx="195">
                  <c:v>-176.11344769999999</c:v>
                </c:pt>
                <c:pt idx="196">
                  <c:v>-176.09427930000001</c:v>
                </c:pt>
                <c:pt idx="197">
                  <c:v>-176.03375729999999</c:v>
                </c:pt>
                <c:pt idx="198">
                  <c:v>-176.01264180000001</c:v>
                </c:pt>
                <c:pt idx="199">
                  <c:v>-175.98723000000001</c:v>
                </c:pt>
                <c:pt idx="200">
                  <c:v>-175.9670754</c:v>
                </c:pt>
                <c:pt idx="201">
                  <c:v>-175.94450950000001</c:v>
                </c:pt>
                <c:pt idx="202">
                  <c:v>-175.9004898</c:v>
                </c:pt>
                <c:pt idx="203">
                  <c:v>-175.8766875</c:v>
                </c:pt>
                <c:pt idx="204">
                  <c:v>-175.85467019999999</c:v>
                </c:pt>
                <c:pt idx="205">
                  <c:v>-175.80610759999999</c:v>
                </c:pt>
                <c:pt idx="206">
                  <c:v>-175.75685440000001</c:v>
                </c:pt>
                <c:pt idx="207">
                  <c:v>-175.75817169999999</c:v>
                </c:pt>
                <c:pt idx="208">
                  <c:v>-175.6798761</c:v>
                </c:pt>
                <c:pt idx="209">
                  <c:v>-175.6811538</c:v>
                </c:pt>
                <c:pt idx="210">
                  <c:v>-175.6313864</c:v>
                </c:pt>
                <c:pt idx="211">
                  <c:v>-175.6083132</c:v>
                </c:pt>
                <c:pt idx="212">
                  <c:v>-175.58309650000001</c:v>
                </c:pt>
                <c:pt idx="213">
                  <c:v>-175.5317143</c:v>
                </c:pt>
                <c:pt idx="214">
                  <c:v>-175.50907050000001</c:v>
                </c:pt>
                <c:pt idx="215">
                  <c:v>-175.4308126</c:v>
                </c:pt>
                <c:pt idx="216">
                  <c:v>-175.4087553</c:v>
                </c:pt>
                <c:pt idx="217">
                  <c:v>-175.36141499999999</c:v>
                </c:pt>
                <c:pt idx="218">
                  <c:v>-175.33970619999999</c:v>
                </c:pt>
                <c:pt idx="219">
                  <c:v>-175.3159727</c:v>
                </c:pt>
                <c:pt idx="220">
                  <c:v>-175.2692279</c:v>
                </c:pt>
                <c:pt idx="221">
                  <c:v>-175.27094829999999</c:v>
                </c:pt>
                <c:pt idx="222">
                  <c:v>-175.19495209999999</c:v>
                </c:pt>
                <c:pt idx="223">
                  <c:v>-175.19675340000001</c:v>
                </c:pt>
                <c:pt idx="224">
                  <c:v>-175.1503811</c:v>
                </c:pt>
                <c:pt idx="225">
                  <c:v>-175.1292287</c:v>
                </c:pt>
                <c:pt idx="226">
                  <c:v>-175.1039778</c:v>
                </c:pt>
                <c:pt idx="227">
                  <c:v>-175.07675470000001</c:v>
                </c:pt>
                <c:pt idx="228">
                  <c:v>-175.00910189999999</c:v>
                </c:pt>
                <c:pt idx="229">
                  <c:v>-174.98835510000001</c:v>
                </c:pt>
                <c:pt idx="230">
                  <c:v>-174.94634479999999</c:v>
                </c:pt>
                <c:pt idx="231">
                  <c:v>-174.903886</c:v>
                </c:pt>
                <c:pt idx="232">
                  <c:v>-174.88490540000001</c:v>
                </c:pt>
                <c:pt idx="233">
                  <c:v>-174.81093659999999</c:v>
                </c:pt>
                <c:pt idx="234">
                  <c:v>-174.7671364</c:v>
                </c:pt>
                <c:pt idx="235">
                  <c:v>-174.74849939999999</c:v>
                </c:pt>
                <c:pt idx="236">
                  <c:v>-174.73362599999999</c:v>
                </c:pt>
                <c:pt idx="237">
                  <c:v>-174.71855640000001</c:v>
                </c:pt>
                <c:pt idx="238">
                  <c:v>-174.6910173</c:v>
                </c:pt>
                <c:pt idx="239">
                  <c:v>-174.6790081</c:v>
                </c:pt>
                <c:pt idx="240">
                  <c:v>-174.65278889999999</c:v>
                </c:pt>
                <c:pt idx="241">
                  <c:v>-174.64125189999999</c:v>
                </c:pt>
                <c:pt idx="242">
                  <c:v>-174.6147397</c:v>
                </c:pt>
                <c:pt idx="243">
                  <c:v>-174.60377120000001</c:v>
                </c:pt>
                <c:pt idx="244">
                  <c:v>-174.578746</c:v>
                </c:pt>
                <c:pt idx="245">
                  <c:v>-174.56773459999999</c:v>
                </c:pt>
                <c:pt idx="246">
                  <c:v>-174.5393096</c:v>
                </c:pt>
                <c:pt idx="247">
                  <c:v>-174.54122609999999</c:v>
                </c:pt>
                <c:pt idx="248">
                  <c:v>-174.54302559999999</c:v>
                </c:pt>
                <c:pt idx="249">
                  <c:v>-174.45268780000001</c:v>
                </c:pt>
                <c:pt idx="250">
                  <c:v>-174.45441510000001</c:v>
                </c:pt>
                <c:pt idx="251">
                  <c:v>-174.41941969999999</c:v>
                </c:pt>
                <c:pt idx="252">
                  <c:v>-174.4054452</c:v>
                </c:pt>
                <c:pt idx="253">
                  <c:v>-174.37332069999999</c:v>
                </c:pt>
                <c:pt idx="254">
                  <c:v>-174.3579522</c:v>
                </c:pt>
                <c:pt idx="255">
                  <c:v>-174.32271030000001</c:v>
                </c:pt>
                <c:pt idx="256">
                  <c:v>-174.30102199999999</c:v>
                </c:pt>
                <c:pt idx="257">
                  <c:v>-174.26794559999999</c:v>
                </c:pt>
                <c:pt idx="258">
                  <c:v>-174.24806140000001</c:v>
                </c:pt>
                <c:pt idx="259">
                  <c:v>-174.20931300000001</c:v>
                </c:pt>
                <c:pt idx="260">
                  <c:v>-174.1883637</c:v>
                </c:pt>
                <c:pt idx="261">
                  <c:v>-174.14453700000001</c:v>
                </c:pt>
                <c:pt idx="262">
                  <c:v>-174.1231162</c:v>
                </c:pt>
                <c:pt idx="263">
                  <c:v>-174.0831349</c:v>
                </c:pt>
                <c:pt idx="264">
                  <c:v>-174.06212579999999</c:v>
                </c:pt>
                <c:pt idx="265">
                  <c:v>-174.0433219</c:v>
                </c:pt>
                <c:pt idx="266">
                  <c:v>-174.0214373</c:v>
                </c:pt>
                <c:pt idx="267">
                  <c:v>-173.96231750000001</c:v>
                </c:pt>
                <c:pt idx="268">
                  <c:v>-173.9453834</c:v>
                </c:pt>
                <c:pt idx="269">
                  <c:v>-173.9277472</c:v>
                </c:pt>
                <c:pt idx="270">
                  <c:v>-173.87607410000001</c:v>
                </c:pt>
                <c:pt idx="271">
                  <c:v>-173.8642983</c:v>
                </c:pt>
                <c:pt idx="272">
                  <c:v>-173.84919729999999</c:v>
                </c:pt>
                <c:pt idx="273">
                  <c:v>-173.8445126</c:v>
                </c:pt>
                <c:pt idx="274">
                  <c:v>-173.8412873</c:v>
                </c:pt>
                <c:pt idx="275">
                  <c:v>-173.8418255</c:v>
                </c:pt>
                <c:pt idx="276">
                  <c:v>-173.8448846</c:v>
                </c:pt>
                <c:pt idx="277">
                  <c:v>-173.85816800000001</c:v>
                </c:pt>
                <c:pt idx="278">
                  <c:v>-173.868426</c:v>
                </c:pt>
                <c:pt idx="279">
                  <c:v>-173.89506420000001</c:v>
                </c:pt>
                <c:pt idx="280">
                  <c:v>-173.92872009999999</c:v>
                </c:pt>
                <c:pt idx="281">
                  <c:v>-173.94902110000001</c:v>
                </c:pt>
                <c:pt idx="282">
                  <c:v>-173.97221490000001</c:v>
                </c:pt>
                <c:pt idx="283">
                  <c:v>-174.0337298</c:v>
                </c:pt>
                <c:pt idx="284">
                  <c:v>-174.03612709999999</c:v>
                </c:pt>
                <c:pt idx="285">
                  <c:v>-174.05786549999999</c:v>
                </c:pt>
                <c:pt idx="286">
                  <c:v>-174.14175539999999</c:v>
                </c:pt>
                <c:pt idx="287">
                  <c:v>-174.181794</c:v>
                </c:pt>
                <c:pt idx="288">
                  <c:v>-174.201787</c:v>
                </c:pt>
                <c:pt idx="289">
                  <c:v>-174.23329860000001</c:v>
                </c:pt>
                <c:pt idx="290">
                  <c:v>-174.250045</c:v>
                </c:pt>
                <c:pt idx="291">
                  <c:v>-174.27204510000001</c:v>
                </c:pt>
                <c:pt idx="292">
                  <c:v>-174.28309909999999</c:v>
                </c:pt>
                <c:pt idx="293">
                  <c:v>-174.29110159999999</c:v>
                </c:pt>
                <c:pt idx="294">
                  <c:v>-174.29666399999999</c:v>
                </c:pt>
                <c:pt idx="295">
                  <c:v>-174.29862650000001</c:v>
                </c:pt>
                <c:pt idx="296">
                  <c:v>-174.2928958</c:v>
                </c:pt>
                <c:pt idx="297">
                  <c:v>-174.28946959999999</c:v>
                </c:pt>
                <c:pt idx="298">
                  <c:v>-174.27538759999999</c:v>
                </c:pt>
                <c:pt idx="299">
                  <c:v>-174.2769682</c:v>
                </c:pt>
                <c:pt idx="300">
                  <c:v>-174.24957509999999</c:v>
                </c:pt>
                <c:pt idx="301">
                  <c:v>-174.240748</c:v>
                </c:pt>
                <c:pt idx="302">
                  <c:v>-174.1845519</c:v>
                </c:pt>
                <c:pt idx="303">
                  <c:v>-174.16893450000001</c:v>
                </c:pt>
                <c:pt idx="304">
                  <c:v>-174.13772800000001</c:v>
                </c:pt>
                <c:pt idx="305">
                  <c:v>-174.12352290000001</c:v>
                </c:pt>
                <c:pt idx="306">
                  <c:v>-174.09137849999999</c:v>
                </c:pt>
                <c:pt idx="307">
                  <c:v>-174.07627919999999</c:v>
                </c:pt>
                <c:pt idx="308">
                  <c:v>-174.04061110000001</c:v>
                </c:pt>
                <c:pt idx="309">
                  <c:v>-174.02448820000001</c:v>
                </c:pt>
                <c:pt idx="310">
                  <c:v>-173.98863560000001</c:v>
                </c:pt>
                <c:pt idx="311">
                  <c:v>-173.96864830000001</c:v>
                </c:pt>
                <c:pt idx="312">
                  <c:v>-173.9319643</c:v>
                </c:pt>
                <c:pt idx="313">
                  <c:v>-173.9117985</c:v>
                </c:pt>
                <c:pt idx="314">
                  <c:v>-173.87508099999999</c:v>
                </c:pt>
                <c:pt idx="315">
                  <c:v>-173.87852319999999</c:v>
                </c:pt>
                <c:pt idx="316">
                  <c:v>-173.8181615</c:v>
                </c:pt>
                <c:pt idx="317">
                  <c:v>-173.80170469999999</c:v>
                </c:pt>
                <c:pt idx="318">
                  <c:v>-173.72785429999999</c:v>
                </c:pt>
                <c:pt idx="319">
                  <c:v>-173.69535680000001</c:v>
                </c:pt>
                <c:pt idx="320">
                  <c:v>-173.6814526</c:v>
                </c:pt>
                <c:pt idx="321">
                  <c:v>-173.6506894</c:v>
                </c:pt>
                <c:pt idx="322">
                  <c:v>-173.62371659999999</c:v>
                </c:pt>
                <c:pt idx="323">
                  <c:v>-173.59902</c:v>
                </c:pt>
                <c:pt idx="324">
                  <c:v>-173.58661430000001</c:v>
                </c:pt>
                <c:pt idx="325">
                  <c:v>-173.5772383</c:v>
                </c:pt>
                <c:pt idx="326">
                  <c:v>-173.55352809999999</c:v>
                </c:pt>
                <c:pt idx="327">
                  <c:v>-173.54572150000001</c:v>
                </c:pt>
                <c:pt idx="328">
                  <c:v>-173.52657099999999</c:v>
                </c:pt>
                <c:pt idx="329">
                  <c:v>-173.5185707</c:v>
                </c:pt>
                <c:pt idx="330">
                  <c:v>-173.5120072</c:v>
                </c:pt>
                <c:pt idx="331">
                  <c:v>-173.48625290000001</c:v>
                </c:pt>
                <c:pt idx="332">
                  <c:v>-173.4804197</c:v>
                </c:pt>
                <c:pt idx="333">
                  <c:v>-173.47403069999999</c:v>
                </c:pt>
                <c:pt idx="334">
                  <c:v>-173.4537358</c:v>
                </c:pt>
                <c:pt idx="335">
                  <c:v>-173.45024620000001</c:v>
                </c:pt>
                <c:pt idx="336">
                  <c:v>-173.4449113</c:v>
                </c:pt>
                <c:pt idx="337">
                  <c:v>-173.44415520000001</c:v>
                </c:pt>
                <c:pt idx="338">
                  <c:v>-173.4436054</c:v>
                </c:pt>
                <c:pt idx="339">
                  <c:v>-173.44249249999999</c:v>
                </c:pt>
                <c:pt idx="340">
                  <c:v>-173.4434095</c:v>
                </c:pt>
                <c:pt idx="341">
                  <c:v>-173.44475080000001</c:v>
                </c:pt>
                <c:pt idx="342">
                  <c:v>-173.4470144</c:v>
                </c:pt>
                <c:pt idx="343">
                  <c:v>-173.44997939999999</c:v>
                </c:pt>
                <c:pt idx="344">
                  <c:v>-173.45308439999999</c:v>
                </c:pt>
                <c:pt idx="345">
                  <c:v>-173.45716479999999</c:v>
                </c:pt>
                <c:pt idx="346">
                  <c:v>-173.4602798</c:v>
                </c:pt>
                <c:pt idx="347">
                  <c:v>-173.4633192</c:v>
                </c:pt>
                <c:pt idx="348">
                  <c:v>-173.46621400000001</c:v>
                </c:pt>
                <c:pt idx="349">
                  <c:v>-173.46719619999999</c:v>
                </c:pt>
                <c:pt idx="350">
                  <c:v>-173.46766880000001</c:v>
                </c:pt>
                <c:pt idx="351">
                  <c:v>-173.46696679999999</c:v>
                </c:pt>
                <c:pt idx="352">
                  <c:v>-173.46767969999999</c:v>
                </c:pt>
                <c:pt idx="353">
                  <c:v>-173.4682512</c:v>
                </c:pt>
                <c:pt idx="354">
                  <c:v>-173.46492760000001</c:v>
                </c:pt>
                <c:pt idx="355">
                  <c:v>-173.46446209999999</c:v>
                </c:pt>
                <c:pt idx="356">
                  <c:v>-173.4583629</c:v>
                </c:pt>
                <c:pt idx="357">
                  <c:v>-173.45637070000001</c:v>
                </c:pt>
                <c:pt idx="358">
                  <c:v>-173.45433940000001</c:v>
                </c:pt>
                <c:pt idx="359">
                  <c:v>-173.43993560000001</c:v>
                </c:pt>
                <c:pt idx="360">
                  <c:v>-173.4370619</c:v>
                </c:pt>
                <c:pt idx="361">
                  <c:v>-173.43367559999999</c:v>
                </c:pt>
                <c:pt idx="362">
                  <c:v>-173.4209984</c:v>
                </c:pt>
                <c:pt idx="363">
                  <c:v>-173.3956642</c:v>
                </c:pt>
                <c:pt idx="364">
                  <c:v>-173.38903210000001</c:v>
                </c:pt>
                <c:pt idx="365">
                  <c:v>-173.3581878</c:v>
                </c:pt>
                <c:pt idx="366">
                  <c:v>-173.34523859999999</c:v>
                </c:pt>
                <c:pt idx="367">
                  <c:v>-173.32415810000001</c:v>
                </c:pt>
                <c:pt idx="368">
                  <c:v>-173.3130462</c:v>
                </c:pt>
                <c:pt idx="369">
                  <c:v>-173.2885813</c:v>
                </c:pt>
                <c:pt idx="370">
                  <c:v>-173.276365</c:v>
                </c:pt>
                <c:pt idx="371">
                  <c:v>-173.2502088</c:v>
                </c:pt>
                <c:pt idx="372">
                  <c:v>-173.20600619999999</c:v>
                </c:pt>
                <c:pt idx="373">
                  <c:v>-173.2092236</c:v>
                </c:pt>
                <c:pt idx="374">
                  <c:v>-173.1819295</c:v>
                </c:pt>
                <c:pt idx="375">
                  <c:v>-173.16952649999999</c:v>
                </c:pt>
                <c:pt idx="376">
                  <c:v>-173.14005209999999</c:v>
                </c:pt>
                <c:pt idx="377">
                  <c:v>-173.12750370000001</c:v>
                </c:pt>
                <c:pt idx="378">
                  <c:v>-173.11211950000001</c:v>
                </c:pt>
                <c:pt idx="379">
                  <c:v>-173.084047</c:v>
                </c:pt>
                <c:pt idx="380">
                  <c:v>-173.0715955</c:v>
                </c:pt>
                <c:pt idx="381">
                  <c:v>-172.97925609999999</c:v>
                </c:pt>
                <c:pt idx="382">
                  <c:v>-172.96757210000001</c:v>
                </c:pt>
                <c:pt idx="383">
                  <c:v>-172.94035779999999</c:v>
                </c:pt>
                <c:pt idx="384">
                  <c:v>-172.92920799999999</c:v>
                </c:pt>
                <c:pt idx="385">
                  <c:v>-172.91696859999999</c:v>
                </c:pt>
                <c:pt idx="386">
                  <c:v>-172.8757286</c:v>
                </c:pt>
                <c:pt idx="387">
                  <c:v>-172.86272740000001</c:v>
                </c:pt>
                <c:pt idx="388">
                  <c:v>-172.8514835</c:v>
                </c:pt>
                <c:pt idx="389">
                  <c:v>-172.84142840000001</c:v>
                </c:pt>
                <c:pt idx="390">
                  <c:v>-172.81891870000001</c:v>
                </c:pt>
                <c:pt idx="391">
                  <c:v>-172.8095568</c:v>
                </c:pt>
                <c:pt idx="392">
                  <c:v>-172.7883698</c:v>
                </c:pt>
                <c:pt idx="393">
                  <c:v>-172.767977</c:v>
                </c:pt>
                <c:pt idx="394">
                  <c:v>-172.75964830000001</c:v>
                </c:pt>
                <c:pt idx="395">
                  <c:v>-172.75043059999999</c:v>
                </c:pt>
                <c:pt idx="396">
                  <c:v>-172.72914299999999</c:v>
                </c:pt>
                <c:pt idx="397">
                  <c:v>-172.72132139999999</c:v>
                </c:pt>
                <c:pt idx="398">
                  <c:v>-172.7014011</c:v>
                </c:pt>
                <c:pt idx="399">
                  <c:v>-172.69366009999999</c:v>
                </c:pt>
                <c:pt idx="400">
                  <c:v>-172.6358481</c:v>
                </c:pt>
                <c:pt idx="401">
                  <c:v>-172.62699720000001</c:v>
                </c:pt>
                <c:pt idx="402">
                  <c:v>-172.6068224</c:v>
                </c:pt>
                <c:pt idx="403">
                  <c:v>-172.5855991</c:v>
                </c:pt>
                <c:pt idx="404">
                  <c:v>-172.5766844</c:v>
                </c:pt>
                <c:pt idx="405">
                  <c:v>-172.5650602</c:v>
                </c:pt>
                <c:pt idx="406">
                  <c:v>-172.54129270000001</c:v>
                </c:pt>
                <c:pt idx="407">
                  <c:v>-172.53103039999999</c:v>
                </c:pt>
                <c:pt idx="408">
                  <c:v>-172.50104049999999</c:v>
                </c:pt>
                <c:pt idx="409">
                  <c:v>-172.4894017</c:v>
                </c:pt>
                <c:pt idx="410">
                  <c:v>-172.47742719999999</c:v>
                </c:pt>
                <c:pt idx="411">
                  <c:v>-172.44704859999999</c:v>
                </c:pt>
                <c:pt idx="412">
                  <c:v>-172.4155528</c:v>
                </c:pt>
                <c:pt idx="413">
                  <c:v>-172.40176990000001</c:v>
                </c:pt>
                <c:pt idx="414">
                  <c:v>-172.3878157</c:v>
                </c:pt>
                <c:pt idx="415">
                  <c:v>-172.33576880000001</c:v>
                </c:pt>
                <c:pt idx="416">
                  <c:v>-172.3391977</c:v>
                </c:pt>
                <c:pt idx="417">
                  <c:v>-172.307501</c:v>
                </c:pt>
                <c:pt idx="418">
                  <c:v>-172.253646</c:v>
                </c:pt>
                <c:pt idx="419">
                  <c:v>-172.2193398</c:v>
                </c:pt>
                <c:pt idx="420">
                  <c:v>-172.20410530000001</c:v>
                </c:pt>
                <c:pt idx="421">
                  <c:v>-172.1737196</c:v>
                </c:pt>
                <c:pt idx="422">
                  <c:v>-172.16045489999999</c:v>
                </c:pt>
                <c:pt idx="423">
                  <c:v>-172.1457766</c:v>
                </c:pt>
                <c:pt idx="424">
                  <c:v>-172.09492109999999</c:v>
                </c:pt>
                <c:pt idx="425">
                  <c:v>-172.0804018</c:v>
                </c:pt>
                <c:pt idx="426">
                  <c:v>-172.05029160000001</c:v>
                </c:pt>
                <c:pt idx="427">
                  <c:v>-172.0358238</c:v>
                </c:pt>
                <c:pt idx="428">
                  <c:v>-172.02267990000001</c:v>
                </c:pt>
                <c:pt idx="429">
                  <c:v>-171.98516470000001</c:v>
                </c:pt>
                <c:pt idx="430">
                  <c:v>-171.96812030000001</c:v>
                </c:pt>
                <c:pt idx="431">
                  <c:v>-171.95227220000001</c:v>
                </c:pt>
                <c:pt idx="432">
                  <c:v>-171.91765849999999</c:v>
                </c:pt>
                <c:pt idx="433">
                  <c:v>-171.90195890000001</c:v>
                </c:pt>
                <c:pt idx="434">
                  <c:v>-171.8598446</c:v>
                </c:pt>
                <c:pt idx="435">
                  <c:v>-171.79201509999999</c:v>
                </c:pt>
                <c:pt idx="436">
                  <c:v>-171.6867574</c:v>
                </c:pt>
                <c:pt idx="437">
                  <c:v>-171.66438220000001</c:v>
                </c:pt>
                <c:pt idx="438">
                  <c:v>-171.6040481</c:v>
                </c:pt>
                <c:pt idx="439">
                  <c:v>-171.57928369999999</c:v>
                </c:pt>
                <c:pt idx="440">
                  <c:v>-171.52099490000001</c:v>
                </c:pt>
                <c:pt idx="441">
                  <c:v>-171.5256388</c:v>
                </c:pt>
                <c:pt idx="442">
                  <c:v>-171.53017510000001</c:v>
                </c:pt>
                <c:pt idx="443">
                  <c:v>-171.31868</c:v>
                </c:pt>
                <c:pt idx="444">
                  <c:v>-171.32304149999999</c:v>
                </c:pt>
                <c:pt idx="445">
                  <c:v>-171.28759729999999</c:v>
                </c:pt>
                <c:pt idx="446">
                  <c:v>-171.25685559999999</c:v>
                </c:pt>
                <c:pt idx="447">
                  <c:v>-171.22452229999999</c:v>
                </c:pt>
                <c:pt idx="448">
                  <c:v>-171.1441902</c:v>
                </c:pt>
                <c:pt idx="449">
                  <c:v>-171.10605620000001</c:v>
                </c:pt>
                <c:pt idx="450">
                  <c:v>-171.01142870000001</c:v>
                </c:pt>
                <c:pt idx="451">
                  <c:v>-170.96609580000001</c:v>
                </c:pt>
                <c:pt idx="452">
                  <c:v>-170.66452709999999</c:v>
                </c:pt>
                <c:pt idx="453">
                  <c:v>-170.61108390000001</c:v>
                </c:pt>
                <c:pt idx="454">
                  <c:v>-170.5429523</c:v>
                </c:pt>
                <c:pt idx="455">
                  <c:v>-170.40261100000001</c:v>
                </c:pt>
                <c:pt idx="456">
                  <c:v>-170.32522520000001</c:v>
                </c:pt>
                <c:pt idx="457">
                  <c:v>-170.1680929</c:v>
                </c:pt>
                <c:pt idx="458">
                  <c:v>-169.99219740000001</c:v>
                </c:pt>
                <c:pt idx="459">
                  <c:v>-169.90806549999999</c:v>
                </c:pt>
                <c:pt idx="460">
                  <c:v>-169.69866200000001</c:v>
                </c:pt>
                <c:pt idx="461">
                  <c:v>-169.60689189999999</c:v>
                </c:pt>
                <c:pt idx="462">
                  <c:v>-169.26211599999999</c:v>
                </c:pt>
                <c:pt idx="463">
                  <c:v>-169.26719270000001</c:v>
                </c:pt>
                <c:pt idx="464">
                  <c:v>-169.0470037</c:v>
                </c:pt>
                <c:pt idx="465">
                  <c:v>-168.94680049999999</c:v>
                </c:pt>
                <c:pt idx="466">
                  <c:v>-168.7311345</c:v>
                </c:pt>
                <c:pt idx="467">
                  <c:v>-168.2330134</c:v>
                </c:pt>
                <c:pt idx="468">
                  <c:v>-167.9665589</c:v>
                </c:pt>
                <c:pt idx="469">
                  <c:v>-167.8435126</c:v>
                </c:pt>
                <c:pt idx="470">
                  <c:v>-167.55886090000001</c:v>
                </c:pt>
                <c:pt idx="471">
                  <c:v>-167.41613240000001</c:v>
                </c:pt>
                <c:pt idx="472">
                  <c:v>-167.13866909999999</c:v>
                </c:pt>
                <c:pt idx="473">
                  <c:v>-166.98625139999999</c:v>
                </c:pt>
                <c:pt idx="474">
                  <c:v>-166.8435753</c:v>
                </c:pt>
                <c:pt idx="475">
                  <c:v>-166.52338460000001</c:v>
                </c:pt>
                <c:pt idx="476">
                  <c:v>-166.1850695</c:v>
                </c:pt>
                <c:pt idx="477">
                  <c:v>-166.02141660000001</c:v>
                </c:pt>
                <c:pt idx="478">
                  <c:v>-165.853015</c:v>
                </c:pt>
                <c:pt idx="479">
                  <c:v>-165.2591333</c:v>
                </c:pt>
                <c:pt idx="480">
                  <c:v>-165.26358239999999</c:v>
                </c:pt>
                <c:pt idx="481">
                  <c:v>-164.8414047</c:v>
                </c:pt>
                <c:pt idx="482">
                  <c:v>-164.65335390000001</c:v>
                </c:pt>
                <c:pt idx="483">
                  <c:v>-163.76509569999999</c:v>
                </c:pt>
                <c:pt idx="484">
                  <c:v>-163.55820750000001</c:v>
                </c:pt>
                <c:pt idx="485">
                  <c:v>-163.05695080000001</c:v>
                </c:pt>
                <c:pt idx="486">
                  <c:v>-162.83905290000001</c:v>
                </c:pt>
                <c:pt idx="487">
                  <c:v>-162.38300989999999</c:v>
                </c:pt>
                <c:pt idx="488">
                  <c:v>-162.13728449999999</c:v>
                </c:pt>
                <c:pt idx="489">
                  <c:v>-161.67705000000001</c:v>
                </c:pt>
                <c:pt idx="490">
                  <c:v>-161.43097299999999</c:v>
                </c:pt>
                <c:pt idx="491">
                  <c:v>-160.96136060000001</c:v>
                </c:pt>
                <c:pt idx="492">
                  <c:v>-160.74480610000001</c:v>
                </c:pt>
                <c:pt idx="493">
                  <c:v>-160.30420910000001</c:v>
                </c:pt>
                <c:pt idx="494">
                  <c:v>-160.10376009999999</c:v>
                </c:pt>
                <c:pt idx="495">
                  <c:v>-160.10986840000001</c:v>
                </c:pt>
                <c:pt idx="496">
                  <c:v>-159.44842080000001</c:v>
                </c:pt>
                <c:pt idx="497">
                  <c:v>-159.2548228</c:v>
                </c:pt>
                <c:pt idx="498">
                  <c:v>-158.91385890000001</c:v>
                </c:pt>
                <c:pt idx="499">
                  <c:v>-158.51588380000001</c:v>
                </c:pt>
                <c:pt idx="500">
                  <c:v>-158.28946339999999</c:v>
                </c:pt>
                <c:pt idx="501">
                  <c:v>-158.20260740000001</c:v>
                </c:pt>
                <c:pt idx="502">
                  <c:v>-158.09033719999999</c:v>
                </c:pt>
                <c:pt idx="503">
                  <c:v>-158.05014220000001</c:v>
                </c:pt>
                <c:pt idx="504">
                  <c:v>-158.0338237</c:v>
                </c:pt>
                <c:pt idx="505">
                  <c:v>-158.0551136</c:v>
                </c:pt>
                <c:pt idx="506">
                  <c:v>-158.1381628</c:v>
                </c:pt>
                <c:pt idx="507">
                  <c:v>-158.20338559999999</c:v>
                </c:pt>
                <c:pt idx="508">
                  <c:v>-158.3747884</c:v>
                </c:pt>
                <c:pt idx="509">
                  <c:v>-158.47981849999999</c:v>
                </c:pt>
                <c:pt idx="510">
                  <c:v>-158.7399494</c:v>
                </c:pt>
                <c:pt idx="511">
                  <c:v>-158.75311300000001</c:v>
                </c:pt>
                <c:pt idx="512">
                  <c:v>-159.17902190000001</c:v>
                </c:pt>
                <c:pt idx="513">
                  <c:v>-159.32279579999999</c:v>
                </c:pt>
                <c:pt idx="514">
                  <c:v>-159.47384310000001</c:v>
                </c:pt>
                <c:pt idx="515">
                  <c:v>-160.30967039999999</c:v>
                </c:pt>
                <c:pt idx="516">
                  <c:v>-160.64380399999999</c:v>
                </c:pt>
                <c:pt idx="517">
                  <c:v>-160.8208515</c:v>
                </c:pt>
                <c:pt idx="518">
                  <c:v>-161.20452109999999</c:v>
                </c:pt>
                <c:pt idx="519">
                  <c:v>-161.42337280000001</c:v>
                </c:pt>
                <c:pt idx="520">
                  <c:v>-161.59604390000001</c:v>
                </c:pt>
                <c:pt idx="521">
                  <c:v>-161.923924</c:v>
                </c:pt>
                <c:pt idx="522">
                  <c:v>-162.0908258</c:v>
                </c:pt>
                <c:pt idx="523">
                  <c:v>-162.4240155</c:v>
                </c:pt>
                <c:pt idx="524">
                  <c:v>-162.58630049999999</c:v>
                </c:pt>
                <c:pt idx="525">
                  <c:v>-162.90265729999999</c:v>
                </c:pt>
                <c:pt idx="526">
                  <c:v>-162.90731450000001</c:v>
                </c:pt>
                <c:pt idx="527">
                  <c:v>-163.44806159999999</c:v>
                </c:pt>
                <c:pt idx="528">
                  <c:v>-163.6389806</c:v>
                </c:pt>
                <c:pt idx="529">
                  <c:v>-164.00106539999999</c:v>
                </c:pt>
                <c:pt idx="530">
                  <c:v>-164.18479429999999</c:v>
                </c:pt>
                <c:pt idx="531">
                  <c:v>-164.9803177</c:v>
                </c:pt>
                <c:pt idx="532">
                  <c:v>-165.18997540000001</c:v>
                </c:pt>
                <c:pt idx="533">
                  <c:v>-165.62200010000001</c:v>
                </c:pt>
                <c:pt idx="534">
                  <c:v>-165.8728625</c:v>
                </c:pt>
                <c:pt idx="535">
                  <c:v>-166.3952165</c:v>
                </c:pt>
                <c:pt idx="536">
                  <c:v>-166.6067735</c:v>
                </c:pt>
                <c:pt idx="537">
                  <c:v>-167.20848520000001</c:v>
                </c:pt>
                <c:pt idx="538">
                  <c:v>-167.56430169999999</c:v>
                </c:pt>
                <c:pt idx="539">
                  <c:v>-168.1464053</c:v>
                </c:pt>
                <c:pt idx="540">
                  <c:v>-168.4519694</c:v>
                </c:pt>
                <c:pt idx="541">
                  <c:v>-169.0787914</c:v>
                </c:pt>
                <c:pt idx="542">
                  <c:v>-169.08689369999999</c:v>
                </c:pt>
                <c:pt idx="543">
                  <c:v>-170.16360220000001</c:v>
                </c:pt>
                <c:pt idx="544">
                  <c:v>-170.4997061</c:v>
                </c:pt>
                <c:pt idx="545">
                  <c:v>-170.84101960000001</c:v>
                </c:pt>
                <c:pt idx="546">
                  <c:v>-171.5649884</c:v>
                </c:pt>
                <c:pt idx="547">
                  <c:v>-173.02593239999999</c:v>
                </c:pt>
                <c:pt idx="548">
                  <c:v>-173.42188909999999</c:v>
                </c:pt>
                <c:pt idx="549">
                  <c:v>-174.15200859999999</c:v>
                </c:pt>
                <c:pt idx="550">
                  <c:v>-174.5564158</c:v>
                </c:pt>
                <c:pt idx="551">
                  <c:v>-175.2969143</c:v>
                </c:pt>
                <c:pt idx="552">
                  <c:v>-175.66732189999999</c:v>
                </c:pt>
                <c:pt idx="553">
                  <c:v>-176.4440453</c:v>
                </c:pt>
                <c:pt idx="554">
                  <c:v>-176.92397489999999</c:v>
                </c:pt>
                <c:pt idx="555">
                  <c:v>-177.3352007</c:v>
                </c:pt>
                <c:pt idx="556">
                  <c:v>-178.15679589999999</c:v>
                </c:pt>
                <c:pt idx="557">
                  <c:v>-178.56499360000001</c:v>
                </c:pt>
                <c:pt idx="558">
                  <c:v>-178.93770610000001</c:v>
                </c:pt>
                <c:pt idx="559">
                  <c:v>179.8074767</c:v>
                </c:pt>
                <c:pt idx="560">
                  <c:v>179.8223787</c:v>
                </c:pt>
                <c:pt idx="561">
                  <c:v>179.0729326</c:v>
                </c:pt>
                <c:pt idx="562">
                  <c:v>178.7027803</c:v>
                </c:pt>
                <c:pt idx="563">
                  <c:v>176.61597449999999</c:v>
                </c:pt>
                <c:pt idx="564">
                  <c:v>176.26557059999999</c:v>
                </c:pt>
                <c:pt idx="565">
                  <c:v>175.65282880000001</c:v>
                </c:pt>
                <c:pt idx="566">
                  <c:v>175.32923450000001</c:v>
                </c:pt>
                <c:pt idx="567">
                  <c:v>174.77498639999999</c:v>
                </c:pt>
                <c:pt idx="568">
                  <c:v>174.48937720000001</c:v>
                </c:pt>
                <c:pt idx="569">
                  <c:v>174.00797800000001</c:v>
                </c:pt>
                <c:pt idx="570">
                  <c:v>173.5183165</c:v>
                </c:pt>
                <c:pt idx="571">
                  <c:v>173.32121419999999</c:v>
                </c:pt>
                <c:pt idx="572">
                  <c:v>172.93559870000001</c:v>
                </c:pt>
                <c:pt idx="573">
                  <c:v>172.94404800000001</c:v>
                </c:pt>
                <c:pt idx="574">
                  <c:v>172.365253</c:v>
                </c:pt>
                <c:pt idx="575">
                  <c:v>172.2319971</c:v>
                </c:pt>
                <c:pt idx="576">
                  <c:v>172.11153479999999</c:v>
                </c:pt>
                <c:pt idx="577">
                  <c:v>171.9028629</c:v>
                </c:pt>
                <c:pt idx="578">
                  <c:v>171.81222539999999</c:v>
                </c:pt>
                <c:pt idx="579">
                  <c:v>171.63338289999999</c:v>
                </c:pt>
                <c:pt idx="580">
                  <c:v>171.56356690000001</c:v>
                </c:pt>
                <c:pt idx="581">
                  <c:v>171.5533049</c:v>
                </c:pt>
                <c:pt idx="582">
                  <c:v>171.5508179</c:v>
                </c:pt>
                <c:pt idx="583">
                  <c:v>171.56083229999999</c:v>
                </c:pt>
                <c:pt idx="584">
                  <c:v>171.586917</c:v>
                </c:pt>
                <c:pt idx="585">
                  <c:v>171.64066270000001</c:v>
                </c:pt>
                <c:pt idx="586">
                  <c:v>171.6813373</c:v>
                </c:pt>
                <c:pt idx="587">
                  <c:v>171.7570819</c:v>
                </c:pt>
                <c:pt idx="588">
                  <c:v>171.81628979999999</c:v>
                </c:pt>
                <c:pt idx="589">
                  <c:v>171.87351169999999</c:v>
                </c:pt>
                <c:pt idx="590">
                  <c:v>172.0151984</c:v>
                </c:pt>
                <c:pt idx="591">
                  <c:v>172.039062</c:v>
                </c:pt>
                <c:pt idx="592">
                  <c:v>172.14448379999999</c:v>
                </c:pt>
                <c:pt idx="593">
                  <c:v>172.19330160000001</c:v>
                </c:pt>
                <c:pt idx="594">
                  <c:v>172.28118430000001</c:v>
                </c:pt>
                <c:pt idx="595">
                  <c:v>172.34186209999999</c:v>
                </c:pt>
                <c:pt idx="596">
                  <c:v>172.36864550000001</c:v>
                </c:pt>
                <c:pt idx="597">
                  <c:v>172.38453200000001</c:v>
                </c:pt>
                <c:pt idx="598">
                  <c:v>172.40179130000001</c:v>
                </c:pt>
                <c:pt idx="599">
                  <c:v>172.40109459999999</c:v>
                </c:pt>
                <c:pt idx="600">
                  <c:v>172.40936239999999</c:v>
                </c:pt>
                <c:pt idx="601">
                  <c:v>172.41526239999999</c:v>
                </c:pt>
                <c:pt idx="602">
                  <c:v>172.39542750000001</c:v>
                </c:pt>
                <c:pt idx="603">
                  <c:v>172.40151320000001</c:v>
                </c:pt>
                <c:pt idx="604">
                  <c:v>172.40590409999999</c:v>
                </c:pt>
                <c:pt idx="605">
                  <c:v>172.34271749999999</c:v>
                </c:pt>
                <c:pt idx="606">
                  <c:v>172.34539050000001</c:v>
                </c:pt>
                <c:pt idx="607">
                  <c:v>172.34636520000001</c:v>
                </c:pt>
                <c:pt idx="608">
                  <c:v>172.34282440000001</c:v>
                </c:pt>
                <c:pt idx="609">
                  <c:v>172.30268760000001</c:v>
                </c:pt>
                <c:pt idx="610">
                  <c:v>172.29629489999999</c:v>
                </c:pt>
                <c:pt idx="611">
                  <c:v>172.23546150000001</c:v>
                </c:pt>
                <c:pt idx="612">
                  <c:v>172.21252140000001</c:v>
                </c:pt>
                <c:pt idx="613">
                  <c:v>172.0032582</c:v>
                </c:pt>
                <c:pt idx="614">
                  <c:v>171.9718661</c:v>
                </c:pt>
                <c:pt idx="615">
                  <c:v>171.8553283</c:v>
                </c:pt>
                <c:pt idx="616">
                  <c:v>171.80705789999999</c:v>
                </c:pt>
                <c:pt idx="617">
                  <c:v>171.63662389999999</c:v>
                </c:pt>
                <c:pt idx="618">
                  <c:v>171.5346117</c:v>
                </c:pt>
                <c:pt idx="619">
                  <c:v>171.5692469</c:v>
                </c:pt>
                <c:pt idx="620">
                  <c:v>171.21957399999999</c:v>
                </c:pt>
                <c:pt idx="621">
                  <c:v>171.11441389999999</c:v>
                </c:pt>
                <c:pt idx="622">
                  <c:v>170.82094810000001</c:v>
                </c:pt>
                <c:pt idx="623">
                  <c:v>170.67604439999999</c:v>
                </c:pt>
                <c:pt idx="624">
                  <c:v>170.4708961</c:v>
                </c:pt>
                <c:pt idx="625">
                  <c:v>170.0894892</c:v>
                </c:pt>
                <c:pt idx="626">
                  <c:v>169.66187629999999</c:v>
                </c:pt>
                <c:pt idx="627">
                  <c:v>169.42582730000001</c:v>
                </c:pt>
                <c:pt idx="628">
                  <c:v>168.93632299999999</c:v>
                </c:pt>
                <c:pt idx="629">
                  <c:v>168.66898190000001</c:v>
                </c:pt>
                <c:pt idx="630">
                  <c:v>167.75582120000001</c:v>
                </c:pt>
                <c:pt idx="631">
                  <c:v>166.54733289999999</c:v>
                </c:pt>
                <c:pt idx="632">
                  <c:v>165.7951013</c:v>
                </c:pt>
                <c:pt idx="633">
                  <c:v>165.81621860000001</c:v>
                </c:pt>
                <c:pt idx="634">
                  <c:v>165.20422139999999</c:v>
                </c:pt>
                <c:pt idx="635">
                  <c:v>164.92508359999999</c:v>
                </c:pt>
                <c:pt idx="636">
                  <c:v>164.3340231</c:v>
                </c:pt>
                <c:pt idx="637">
                  <c:v>164.0690865</c:v>
                </c:pt>
                <c:pt idx="638">
                  <c:v>163.54681070000001</c:v>
                </c:pt>
                <c:pt idx="639">
                  <c:v>163.23600690000001</c:v>
                </c:pt>
                <c:pt idx="640">
                  <c:v>162.9859333</c:v>
                </c:pt>
                <c:pt idx="641">
                  <c:v>162.54501529999999</c:v>
                </c:pt>
                <c:pt idx="642">
                  <c:v>162.36428960000001</c:v>
                </c:pt>
                <c:pt idx="643">
                  <c:v>162.04389019999999</c:v>
                </c:pt>
                <c:pt idx="644">
                  <c:v>161.92679910000001</c:v>
                </c:pt>
                <c:pt idx="645">
                  <c:v>161.76191639999999</c:v>
                </c:pt>
                <c:pt idx="646">
                  <c:v>161.69004620000001</c:v>
                </c:pt>
                <c:pt idx="647">
                  <c:v>161.6872573</c:v>
                </c:pt>
                <c:pt idx="648">
                  <c:v>161.7078659</c:v>
                </c:pt>
                <c:pt idx="649">
                  <c:v>161.7323873</c:v>
                </c:pt>
                <c:pt idx="650">
                  <c:v>161.94390989999999</c:v>
                </c:pt>
                <c:pt idx="651">
                  <c:v>162.0251165</c:v>
                </c:pt>
                <c:pt idx="652">
                  <c:v>162.13430719999999</c:v>
                </c:pt>
                <c:pt idx="653">
                  <c:v>162.44324710000001</c:v>
                </c:pt>
                <c:pt idx="654">
                  <c:v>162.84171240000001</c:v>
                </c:pt>
                <c:pt idx="655">
                  <c:v>163.30949430000001</c:v>
                </c:pt>
                <c:pt idx="656">
                  <c:v>163.55895140000001</c:v>
                </c:pt>
                <c:pt idx="657">
                  <c:v>164.07295260000001</c:v>
                </c:pt>
                <c:pt idx="658">
                  <c:v>164.37048329999999</c:v>
                </c:pt>
                <c:pt idx="659">
                  <c:v>164.98461180000001</c:v>
                </c:pt>
                <c:pt idx="660">
                  <c:v>165.29258390000001</c:v>
                </c:pt>
                <c:pt idx="661">
                  <c:v>165.5772624</c:v>
                </c:pt>
                <c:pt idx="662">
                  <c:v>166.12497540000001</c:v>
                </c:pt>
                <c:pt idx="663">
                  <c:v>166.6923778</c:v>
                </c:pt>
                <c:pt idx="664">
                  <c:v>166.97120519999999</c:v>
                </c:pt>
                <c:pt idx="665">
                  <c:v>168.0864929</c:v>
                </c:pt>
                <c:pt idx="666">
                  <c:v>168.91866959999999</c:v>
                </c:pt>
                <c:pt idx="667">
                  <c:v>169.18888079999999</c:v>
                </c:pt>
                <c:pt idx="668">
                  <c:v>169.5047581</c:v>
                </c:pt>
                <c:pt idx="669">
                  <c:v>170.0502401</c:v>
                </c:pt>
                <c:pt idx="670">
                  <c:v>170.31477960000001</c:v>
                </c:pt>
                <c:pt idx="671">
                  <c:v>170.85037120000001</c:v>
                </c:pt>
                <c:pt idx="672">
                  <c:v>171.10966479999999</c:v>
                </c:pt>
                <c:pt idx="673">
                  <c:v>171.60641010000001</c:v>
                </c:pt>
                <c:pt idx="674">
                  <c:v>171.8774229</c:v>
                </c:pt>
                <c:pt idx="675">
                  <c:v>172.1220343</c:v>
                </c:pt>
                <c:pt idx="676">
                  <c:v>172.60160429999999</c:v>
                </c:pt>
                <c:pt idx="677">
                  <c:v>172.84952720000001</c:v>
                </c:pt>
                <c:pt idx="678">
                  <c:v>173.3098009</c:v>
                </c:pt>
                <c:pt idx="679">
                  <c:v>173.54350830000001</c:v>
                </c:pt>
                <c:pt idx="680">
                  <c:v>173.93272160000001</c:v>
                </c:pt>
                <c:pt idx="681">
                  <c:v>174.1274416</c:v>
                </c:pt>
                <c:pt idx="682">
                  <c:v>174.77708050000001</c:v>
                </c:pt>
                <c:pt idx="683">
                  <c:v>175.27221700000001</c:v>
                </c:pt>
                <c:pt idx="684">
                  <c:v>175.44043490000001</c:v>
                </c:pt>
                <c:pt idx="685">
                  <c:v>175.59496089999999</c:v>
                </c:pt>
                <c:pt idx="686">
                  <c:v>175.74216759999999</c:v>
                </c:pt>
                <c:pt idx="687">
                  <c:v>175.99393240000001</c:v>
                </c:pt>
                <c:pt idx="688">
                  <c:v>176.13763349999999</c:v>
                </c:pt>
                <c:pt idx="689">
                  <c:v>176.34285890000001</c:v>
                </c:pt>
                <c:pt idx="690">
                  <c:v>176.4529143</c:v>
                </c:pt>
                <c:pt idx="691">
                  <c:v>176.6072394</c:v>
                </c:pt>
                <c:pt idx="692">
                  <c:v>176.69194630000001</c:v>
                </c:pt>
                <c:pt idx="693">
                  <c:v>176.7953894</c:v>
                </c:pt>
                <c:pt idx="694">
                  <c:v>176.84977129999999</c:v>
                </c:pt>
                <c:pt idx="695">
                  <c:v>176.89323669999999</c:v>
                </c:pt>
                <c:pt idx="696">
                  <c:v>176.89066249999999</c:v>
                </c:pt>
                <c:pt idx="697">
                  <c:v>176.58504490000001</c:v>
                </c:pt>
                <c:pt idx="698">
                  <c:v>176.5126904</c:v>
                </c:pt>
                <c:pt idx="699">
                  <c:v>176.4148223</c:v>
                </c:pt>
                <c:pt idx="700">
                  <c:v>176.12950810000001</c:v>
                </c:pt>
                <c:pt idx="701">
                  <c:v>176.1587442</c:v>
                </c:pt>
                <c:pt idx="702">
                  <c:v>175.66771199999999</c:v>
                </c:pt>
                <c:pt idx="703">
                  <c:v>175.50479949999999</c:v>
                </c:pt>
                <c:pt idx="704">
                  <c:v>175.06403330000001</c:v>
                </c:pt>
                <c:pt idx="705">
                  <c:v>174.84944250000001</c:v>
                </c:pt>
                <c:pt idx="706">
                  <c:v>174.30718279999999</c:v>
                </c:pt>
                <c:pt idx="707">
                  <c:v>173.7666198</c:v>
                </c:pt>
                <c:pt idx="708">
                  <c:v>173.40220619999999</c:v>
                </c:pt>
                <c:pt idx="709">
                  <c:v>173.05024370000001</c:v>
                </c:pt>
                <c:pt idx="710">
                  <c:v>172.6436933</c:v>
                </c:pt>
                <c:pt idx="711">
                  <c:v>171.77045290000001</c:v>
                </c:pt>
                <c:pt idx="712">
                  <c:v>171.3717474</c:v>
                </c:pt>
                <c:pt idx="713">
                  <c:v>170.0948219</c:v>
                </c:pt>
                <c:pt idx="714">
                  <c:v>169.64806139999999</c:v>
                </c:pt>
                <c:pt idx="715">
                  <c:v>168.81200340000001</c:v>
                </c:pt>
                <c:pt idx="716">
                  <c:v>168.41153360000001</c:v>
                </c:pt>
                <c:pt idx="717">
                  <c:v>167.98820079999999</c:v>
                </c:pt>
                <c:pt idx="718">
                  <c:v>167.60839609999999</c:v>
                </c:pt>
                <c:pt idx="719">
                  <c:v>166.79993289999999</c:v>
                </c:pt>
                <c:pt idx="720">
                  <c:v>166.8236848</c:v>
                </c:pt>
                <c:pt idx="721">
                  <c:v>165.86808790000001</c:v>
                </c:pt>
                <c:pt idx="722">
                  <c:v>165.8924963</c:v>
                </c:pt>
                <c:pt idx="723">
                  <c:v>165.30354689999999</c:v>
                </c:pt>
                <c:pt idx="724">
                  <c:v>165.02812650000001</c:v>
                </c:pt>
                <c:pt idx="725">
                  <c:v>164.80442479999999</c:v>
                </c:pt>
                <c:pt idx="726">
                  <c:v>164.46528409999999</c:v>
                </c:pt>
                <c:pt idx="727">
                  <c:v>164.34595580000001</c:v>
                </c:pt>
                <c:pt idx="728">
                  <c:v>164.25681499999999</c:v>
                </c:pt>
                <c:pt idx="729">
                  <c:v>164.50263559999999</c:v>
                </c:pt>
                <c:pt idx="730">
                  <c:v>164.77725000000001</c:v>
                </c:pt>
                <c:pt idx="731">
                  <c:v>164.95968740000001</c:v>
                </c:pt>
                <c:pt idx="732">
                  <c:v>165.17070989999999</c:v>
                </c:pt>
                <c:pt idx="733">
                  <c:v>165.4067455</c:v>
                </c:pt>
                <c:pt idx="734">
                  <c:v>165.93287480000001</c:v>
                </c:pt>
                <c:pt idx="735">
                  <c:v>166.22262649999999</c:v>
                </c:pt>
                <c:pt idx="736">
                  <c:v>166.54414779999999</c:v>
                </c:pt>
                <c:pt idx="737">
                  <c:v>166.85196619999999</c:v>
                </c:pt>
                <c:pt idx="738">
                  <c:v>167.18716760000001</c:v>
                </c:pt>
                <c:pt idx="739">
                  <c:v>168.0217524</c:v>
                </c:pt>
                <c:pt idx="740">
                  <c:v>168.03985019999999</c:v>
                </c:pt>
                <c:pt idx="741">
                  <c:v>168.6979839</c:v>
                </c:pt>
                <c:pt idx="742">
                  <c:v>169.01880019999999</c:v>
                </c:pt>
                <c:pt idx="743">
                  <c:v>169.33847850000001</c:v>
                </c:pt>
                <c:pt idx="744">
                  <c:v>169.9739103</c:v>
                </c:pt>
                <c:pt idx="745">
                  <c:v>171.16629879999999</c:v>
                </c:pt>
                <c:pt idx="746">
                  <c:v>171.47977829999999</c:v>
                </c:pt>
                <c:pt idx="747">
                  <c:v>172.10939450000001</c:v>
                </c:pt>
                <c:pt idx="748">
                  <c:v>172.44495180000001</c:v>
                </c:pt>
                <c:pt idx="749">
                  <c:v>172.7567008</c:v>
                </c:pt>
                <c:pt idx="750">
                  <c:v>173.06651249999999</c:v>
                </c:pt>
                <c:pt idx="751">
                  <c:v>173.67674109999999</c:v>
                </c:pt>
                <c:pt idx="752">
                  <c:v>173.97370079999999</c:v>
                </c:pt>
                <c:pt idx="753">
                  <c:v>174.26340490000001</c:v>
                </c:pt>
                <c:pt idx="754">
                  <c:v>174.56449409999999</c:v>
                </c:pt>
                <c:pt idx="755">
                  <c:v>175.0649306</c:v>
                </c:pt>
                <c:pt idx="756">
                  <c:v>175.08081340000001</c:v>
                </c:pt>
                <c:pt idx="757">
                  <c:v>175.73032910000001</c:v>
                </c:pt>
                <c:pt idx="758">
                  <c:v>175.96006639999999</c:v>
                </c:pt>
                <c:pt idx="759">
                  <c:v>176.18904610000001</c:v>
                </c:pt>
                <c:pt idx="760">
                  <c:v>176.4140203</c:v>
                </c:pt>
                <c:pt idx="761">
                  <c:v>176.84128569999999</c:v>
                </c:pt>
                <c:pt idx="762">
                  <c:v>177.05630439999999</c:v>
                </c:pt>
                <c:pt idx="763">
                  <c:v>177.15870749999999</c:v>
                </c:pt>
                <c:pt idx="764">
                  <c:v>177.25399630000001</c:v>
                </c:pt>
                <c:pt idx="765">
                  <c:v>177.34107449999999</c:v>
                </c:pt>
                <c:pt idx="766">
                  <c:v>177.45281259999999</c:v>
                </c:pt>
                <c:pt idx="767">
                  <c:v>177.51659810000001</c:v>
                </c:pt>
                <c:pt idx="768">
                  <c:v>177.580465</c:v>
                </c:pt>
                <c:pt idx="769">
                  <c:v>177.65799770000001</c:v>
                </c:pt>
                <c:pt idx="770">
                  <c:v>177.7130378</c:v>
                </c:pt>
                <c:pt idx="771">
                  <c:v>177.7677406</c:v>
                </c:pt>
                <c:pt idx="772">
                  <c:v>177.8176852</c:v>
                </c:pt>
                <c:pt idx="773">
                  <c:v>177.89082389999999</c:v>
                </c:pt>
                <c:pt idx="774">
                  <c:v>177.9447681</c:v>
                </c:pt>
                <c:pt idx="775">
                  <c:v>177.97346400000001</c:v>
                </c:pt>
                <c:pt idx="776">
                  <c:v>178.07290639999999</c:v>
                </c:pt>
                <c:pt idx="777">
                  <c:v>178.16094090000001</c:v>
                </c:pt>
                <c:pt idx="778">
                  <c:v>178.20849340000001</c:v>
                </c:pt>
                <c:pt idx="779">
                  <c:v>178.25282490000001</c:v>
                </c:pt>
                <c:pt idx="780">
                  <c:v>178.27617570000001</c:v>
                </c:pt>
                <c:pt idx="781">
                  <c:v>178.28721519999999</c:v>
                </c:pt>
                <c:pt idx="782">
                  <c:v>178.28723529999999</c:v>
                </c:pt>
                <c:pt idx="783">
                  <c:v>178.27738890000001</c:v>
                </c:pt>
                <c:pt idx="784">
                  <c:v>178.1759194</c:v>
                </c:pt>
                <c:pt idx="785">
                  <c:v>178.11834339999999</c:v>
                </c:pt>
                <c:pt idx="786">
                  <c:v>178.05119379999999</c:v>
                </c:pt>
                <c:pt idx="787">
                  <c:v>177.9602376</c:v>
                </c:pt>
                <c:pt idx="788">
                  <c:v>177.65476839999999</c:v>
                </c:pt>
                <c:pt idx="789">
                  <c:v>177.5120345</c:v>
                </c:pt>
                <c:pt idx="790">
                  <c:v>177.35151819999999</c:v>
                </c:pt>
                <c:pt idx="791">
                  <c:v>177.173247</c:v>
                </c:pt>
                <c:pt idx="792">
                  <c:v>176.7248912</c:v>
                </c:pt>
                <c:pt idx="793">
                  <c:v>175.6252034</c:v>
                </c:pt>
                <c:pt idx="794">
                  <c:v>175.65014880000001</c:v>
                </c:pt>
                <c:pt idx="795">
                  <c:v>175.35558159999999</c:v>
                </c:pt>
                <c:pt idx="796">
                  <c:v>175.0696442</c:v>
                </c:pt>
                <c:pt idx="797">
                  <c:v>174.4365153</c:v>
                </c:pt>
                <c:pt idx="798">
                  <c:v>173.98930820000001</c:v>
                </c:pt>
                <c:pt idx="799">
                  <c:v>173.71668260000001</c:v>
                </c:pt>
                <c:pt idx="800">
                  <c:v>173.4130016</c:v>
                </c:pt>
                <c:pt idx="801">
                  <c:v>172.69839089999999</c:v>
                </c:pt>
                <c:pt idx="802">
                  <c:v>172.36498950000001</c:v>
                </c:pt>
                <c:pt idx="803">
                  <c:v>172.03545800000001</c:v>
                </c:pt>
                <c:pt idx="804">
                  <c:v>171.68599159999999</c:v>
                </c:pt>
                <c:pt idx="805">
                  <c:v>171.3207295</c:v>
                </c:pt>
                <c:pt idx="806">
                  <c:v>170.72671489999999</c:v>
                </c:pt>
                <c:pt idx="807">
                  <c:v>170.46420079999999</c:v>
                </c:pt>
                <c:pt idx="808">
                  <c:v>169.72591460000001</c:v>
                </c:pt>
                <c:pt idx="809">
                  <c:v>169.60136929999999</c:v>
                </c:pt>
                <c:pt idx="810">
                  <c:v>169.51396099999999</c:v>
                </c:pt>
                <c:pt idx="811">
                  <c:v>169.46044599999999</c:v>
                </c:pt>
                <c:pt idx="812">
                  <c:v>169.39888149999999</c:v>
                </c:pt>
                <c:pt idx="813">
                  <c:v>169.4238264</c:v>
                </c:pt>
                <c:pt idx="814">
                  <c:v>169.56598410000001</c:v>
                </c:pt>
                <c:pt idx="815">
                  <c:v>169.69490210000001</c:v>
                </c:pt>
                <c:pt idx="816">
                  <c:v>169.85747599999999</c:v>
                </c:pt>
                <c:pt idx="817">
                  <c:v>170.05911789999999</c:v>
                </c:pt>
                <c:pt idx="818">
                  <c:v>170.5803186</c:v>
                </c:pt>
                <c:pt idx="819">
                  <c:v>170.88078490000001</c:v>
                </c:pt>
                <c:pt idx="820">
                  <c:v>171.22980989999999</c:v>
                </c:pt>
                <c:pt idx="821">
                  <c:v>171.60174140000001</c:v>
                </c:pt>
                <c:pt idx="822">
                  <c:v>172.3426154</c:v>
                </c:pt>
                <c:pt idx="823">
                  <c:v>172.76207790000001</c:v>
                </c:pt>
                <c:pt idx="824">
                  <c:v>174.0211319</c:v>
                </c:pt>
                <c:pt idx="825">
                  <c:v>174.4652007</c:v>
                </c:pt>
                <c:pt idx="826">
                  <c:v>174.8814998</c:v>
                </c:pt>
                <c:pt idx="827">
                  <c:v>175.73991190000001</c:v>
                </c:pt>
                <c:pt idx="828">
                  <c:v>176.16339239999999</c:v>
                </c:pt>
                <c:pt idx="829">
                  <c:v>176.6220161</c:v>
                </c:pt>
                <c:pt idx="830">
                  <c:v>176.63799520000001</c:v>
                </c:pt>
                <c:pt idx="831">
                  <c:v>177.8922896</c:v>
                </c:pt>
                <c:pt idx="832">
                  <c:v>178.25533379999999</c:v>
                </c:pt>
                <c:pt idx="833">
                  <c:v>178.68770420000001</c:v>
                </c:pt>
                <c:pt idx="834">
                  <c:v>179.56894130000001</c:v>
                </c:pt>
                <c:pt idx="835">
                  <c:v>-179.94565600000001</c:v>
                </c:pt>
                <c:pt idx="836">
                  <c:v>-179.48725930000001</c:v>
                </c:pt>
                <c:pt idx="837">
                  <c:v>-178.95144680000001</c:v>
                </c:pt>
                <c:pt idx="838">
                  <c:v>-177.99505769999999</c:v>
                </c:pt>
                <c:pt idx="839">
                  <c:v>-176.4181542</c:v>
                </c:pt>
                <c:pt idx="840">
                  <c:v>-175.39964639999999</c:v>
                </c:pt>
                <c:pt idx="841">
                  <c:v>-174.88576509999999</c:v>
                </c:pt>
                <c:pt idx="842">
                  <c:v>-174.37113310000001</c:v>
                </c:pt>
                <c:pt idx="843">
                  <c:v>-173.85743289999999</c:v>
                </c:pt>
                <c:pt idx="844">
                  <c:v>-172.8065527</c:v>
                </c:pt>
                <c:pt idx="845">
                  <c:v>-172.30432859999999</c:v>
                </c:pt>
                <c:pt idx="846">
                  <c:v>-171.734488</c:v>
                </c:pt>
                <c:pt idx="847">
                  <c:v>-171.2115364</c:v>
                </c:pt>
                <c:pt idx="848">
                  <c:v>-170.73478170000001</c:v>
                </c:pt>
                <c:pt idx="849">
                  <c:v>-169.42836070000001</c:v>
                </c:pt>
                <c:pt idx="850">
                  <c:v>-169.41654489999999</c:v>
                </c:pt>
                <c:pt idx="851">
                  <c:v>-168.97723550000001</c:v>
                </c:pt>
                <c:pt idx="852">
                  <c:v>-168.1021125</c:v>
                </c:pt>
                <c:pt idx="853">
                  <c:v>-167.69241969999999</c:v>
                </c:pt>
                <c:pt idx="854">
                  <c:v>-167.29287339999999</c:v>
                </c:pt>
                <c:pt idx="855">
                  <c:v>-166.4971271</c:v>
                </c:pt>
                <c:pt idx="856">
                  <c:v>-165.40013830000001</c:v>
                </c:pt>
                <c:pt idx="857">
                  <c:v>-165.02124449999999</c:v>
                </c:pt>
                <c:pt idx="858">
                  <c:v>-164.62034070000001</c:v>
                </c:pt>
                <c:pt idx="859">
                  <c:v>-164.27710479999999</c:v>
                </c:pt>
                <c:pt idx="860">
                  <c:v>-163.56300060000001</c:v>
                </c:pt>
                <c:pt idx="861">
                  <c:v>-163.22277800000001</c:v>
                </c:pt>
                <c:pt idx="862">
                  <c:v>-162.8837283</c:v>
                </c:pt>
                <c:pt idx="863">
                  <c:v>-162.46724280000001</c:v>
                </c:pt>
                <c:pt idx="864">
                  <c:v>-161.7889327</c:v>
                </c:pt>
                <c:pt idx="865">
                  <c:v>-161.45270830000001</c:v>
                </c:pt>
                <c:pt idx="866">
                  <c:v>-161.11717870000001</c:v>
                </c:pt>
                <c:pt idx="867">
                  <c:v>-160.7304422</c:v>
                </c:pt>
                <c:pt idx="868">
                  <c:v>-160.00834209999999</c:v>
                </c:pt>
                <c:pt idx="869">
                  <c:v>-159.67898589999999</c:v>
                </c:pt>
                <c:pt idx="870">
                  <c:v>-159.32608830000001</c:v>
                </c:pt>
                <c:pt idx="871">
                  <c:v>-158.34994789999999</c:v>
                </c:pt>
                <c:pt idx="872">
                  <c:v>-157.69624400000001</c:v>
                </c:pt>
                <c:pt idx="873">
                  <c:v>-157.3932733</c:v>
                </c:pt>
                <c:pt idx="874">
                  <c:v>-157.096102</c:v>
                </c:pt>
                <c:pt idx="875">
                  <c:v>-156.5173494</c:v>
                </c:pt>
                <c:pt idx="876">
                  <c:v>-156.24143470000001</c:v>
                </c:pt>
                <c:pt idx="877">
                  <c:v>-155.99566350000001</c:v>
                </c:pt>
                <c:pt idx="878">
                  <c:v>-155.73944760000001</c:v>
                </c:pt>
                <c:pt idx="879">
                  <c:v>-155.2409222</c:v>
                </c:pt>
                <c:pt idx="880">
                  <c:v>-155.03690660000001</c:v>
                </c:pt>
                <c:pt idx="881">
                  <c:v>-154.84471210000001</c:v>
                </c:pt>
                <c:pt idx="882">
                  <c:v>-154.6645035</c:v>
                </c:pt>
                <c:pt idx="883">
                  <c:v>-154.29555199999999</c:v>
                </c:pt>
                <c:pt idx="884">
                  <c:v>-154.15082810000001</c:v>
                </c:pt>
                <c:pt idx="885">
                  <c:v>-154.01796440000001</c:v>
                </c:pt>
                <c:pt idx="886">
                  <c:v>-154.0370188</c:v>
                </c:pt>
                <c:pt idx="887">
                  <c:v>-153.44069640000001</c:v>
                </c:pt>
                <c:pt idx="888">
                  <c:v>-153.28402980000001</c:v>
                </c:pt>
                <c:pt idx="889">
                  <c:v>-153.2276492</c:v>
                </c:pt>
                <c:pt idx="890">
                  <c:v>-153.18080789999999</c:v>
                </c:pt>
                <c:pt idx="891">
                  <c:v>-153.13566080000001</c:v>
                </c:pt>
                <c:pt idx="892">
                  <c:v>-153.07708969999999</c:v>
                </c:pt>
                <c:pt idx="893">
                  <c:v>-153.0722303</c:v>
                </c:pt>
                <c:pt idx="894">
                  <c:v>-153.0753058</c:v>
                </c:pt>
                <c:pt idx="895">
                  <c:v>-153.0857579</c:v>
                </c:pt>
                <c:pt idx="896">
                  <c:v>-153.10705909999999</c:v>
                </c:pt>
                <c:pt idx="897">
                  <c:v>-153.13294730000001</c:v>
                </c:pt>
                <c:pt idx="898">
                  <c:v>-153.1924741</c:v>
                </c:pt>
                <c:pt idx="899">
                  <c:v>-153.24237550000001</c:v>
                </c:pt>
                <c:pt idx="900">
                  <c:v>-153.2966979</c:v>
                </c:pt>
                <c:pt idx="901">
                  <c:v>-153.39842279999999</c:v>
                </c:pt>
                <c:pt idx="902">
                  <c:v>-153.755055</c:v>
                </c:pt>
                <c:pt idx="903">
                  <c:v>-153.74070040000001</c:v>
                </c:pt>
                <c:pt idx="904">
                  <c:v>-153.82378890000001</c:v>
                </c:pt>
                <c:pt idx="905">
                  <c:v>-153.95828520000001</c:v>
                </c:pt>
                <c:pt idx="906">
                  <c:v>-154.03223819999999</c:v>
                </c:pt>
                <c:pt idx="907">
                  <c:v>-154.10384880000001</c:v>
                </c:pt>
                <c:pt idx="908">
                  <c:v>-154.1712517</c:v>
                </c:pt>
                <c:pt idx="909">
                  <c:v>-154.27460310000001</c:v>
                </c:pt>
                <c:pt idx="910">
                  <c:v>-154.3277267</c:v>
                </c:pt>
                <c:pt idx="911">
                  <c:v>-154.37611630000001</c:v>
                </c:pt>
                <c:pt idx="912">
                  <c:v>-154.4196962</c:v>
                </c:pt>
                <c:pt idx="913">
                  <c:v>-154.463245</c:v>
                </c:pt>
                <c:pt idx="914">
                  <c:v>-154.51403400000001</c:v>
                </c:pt>
                <c:pt idx="915">
                  <c:v>-154.54053149999999</c:v>
                </c:pt>
                <c:pt idx="916">
                  <c:v>-154.56344340000001</c:v>
                </c:pt>
                <c:pt idx="917">
                  <c:v>-154.58822359999999</c:v>
                </c:pt>
                <c:pt idx="918">
                  <c:v>-154.6023161</c:v>
                </c:pt>
                <c:pt idx="919">
                  <c:v>-154.61091569999999</c:v>
                </c:pt>
                <c:pt idx="920">
                  <c:v>-154.61837689999999</c:v>
                </c:pt>
                <c:pt idx="921">
                  <c:v>-154.6314979</c:v>
                </c:pt>
                <c:pt idx="922">
                  <c:v>-154.6357821</c:v>
                </c:pt>
                <c:pt idx="923">
                  <c:v>-154.6515876</c:v>
                </c:pt>
                <c:pt idx="924">
                  <c:v>-154.6687513</c:v>
                </c:pt>
                <c:pt idx="925">
                  <c:v>-154.69089529999999</c:v>
                </c:pt>
                <c:pt idx="926">
                  <c:v>-154.7018449</c:v>
                </c:pt>
                <c:pt idx="927">
                  <c:v>-154.7164775</c:v>
                </c:pt>
                <c:pt idx="928">
                  <c:v>-154.74554889999999</c:v>
                </c:pt>
                <c:pt idx="929">
                  <c:v>-154.7658472</c:v>
                </c:pt>
                <c:pt idx="930">
                  <c:v>-154.78783899999999</c:v>
                </c:pt>
                <c:pt idx="931">
                  <c:v>-154.85138929999999</c:v>
                </c:pt>
                <c:pt idx="932">
                  <c:v>-154.9023321</c:v>
                </c:pt>
                <c:pt idx="933">
                  <c:v>-154.95896519999999</c:v>
                </c:pt>
                <c:pt idx="934">
                  <c:v>-155.16143070000001</c:v>
                </c:pt>
                <c:pt idx="935">
                  <c:v>-155.33145479999999</c:v>
                </c:pt>
                <c:pt idx="936">
                  <c:v>-155.4273987</c:v>
                </c:pt>
                <c:pt idx="937">
                  <c:v>-155.5312405</c:v>
                </c:pt>
                <c:pt idx="938">
                  <c:v>-155.64312090000001</c:v>
                </c:pt>
                <c:pt idx="939">
                  <c:v>-155.76312830000001</c:v>
                </c:pt>
                <c:pt idx="940">
                  <c:v>-156.18075300000001</c:v>
                </c:pt>
                <c:pt idx="941">
                  <c:v>-156.1749677</c:v>
                </c:pt>
                <c:pt idx="942">
                  <c:v>-156.49546140000001</c:v>
                </c:pt>
                <c:pt idx="943">
                  <c:v>-156.66476280000001</c:v>
                </c:pt>
                <c:pt idx="944">
                  <c:v>-156.87119519999999</c:v>
                </c:pt>
                <c:pt idx="945">
                  <c:v>-157.07241579999999</c:v>
                </c:pt>
                <c:pt idx="946">
                  <c:v>-157.2658686</c:v>
                </c:pt>
                <c:pt idx="947">
                  <c:v>-157.71515919999999</c:v>
                </c:pt>
                <c:pt idx="948">
                  <c:v>-157.92781439999999</c:v>
                </c:pt>
                <c:pt idx="949">
                  <c:v>-158.14487879999999</c:v>
                </c:pt>
                <c:pt idx="950">
                  <c:v>-158.81563449999999</c:v>
                </c:pt>
                <c:pt idx="951">
                  <c:v>-159.28559150000001</c:v>
                </c:pt>
                <c:pt idx="952">
                  <c:v>-159.5168802</c:v>
                </c:pt>
                <c:pt idx="953">
                  <c:v>-159.7487299</c:v>
                </c:pt>
                <c:pt idx="954">
                  <c:v>-159.98115329999999</c:v>
                </c:pt>
                <c:pt idx="955">
                  <c:v>-160.46484559999999</c:v>
                </c:pt>
                <c:pt idx="956">
                  <c:v>-160.71973969999999</c:v>
                </c:pt>
                <c:pt idx="957">
                  <c:v>-160.95629919999999</c:v>
                </c:pt>
                <c:pt idx="958">
                  <c:v>-161.19457170000001</c:v>
                </c:pt>
                <c:pt idx="959">
                  <c:v>-162.04515699999999</c:v>
                </c:pt>
                <c:pt idx="960">
                  <c:v>-162.01456339999999</c:v>
                </c:pt>
                <c:pt idx="961">
                  <c:v>-162.23836069999999</c:v>
                </c:pt>
                <c:pt idx="962">
                  <c:v>-162.8199822</c:v>
                </c:pt>
                <c:pt idx="963">
                  <c:v>-163.14422880000001</c:v>
                </c:pt>
                <c:pt idx="964">
                  <c:v>-163.42837410000001</c:v>
                </c:pt>
                <c:pt idx="965">
                  <c:v>-163.69448360000001</c:v>
                </c:pt>
                <c:pt idx="966">
                  <c:v>-164.71383</c:v>
                </c:pt>
                <c:pt idx="967">
                  <c:v>-165.3904794</c:v>
                </c:pt>
                <c:pt idx="968">
                  <c:v>-165.78146319999999</c:v>
                </c:pt>
                <c:pt idx="969">
                  <c:v>-166.12498690000001</c:v>
                </c:pt>
                <c:pt idx="970">
                  <c:v>-166.47630190000001</c:v>
                </c:pt>
                <c:pt idx="971">
                  <c:v>-167.2358218</c:v>
                </c:pt>
                <c:pt idx="972">
                  <c:v>-167.70099189999999</c:v>
                </c:pt>
                <c:pt idx="973">
                  <c:v>-168.0791658</c:v>
                </c:pt>
                <c:pt idx="974">
                  <c:v>-168.88629460000001</c:v>
                </c:pt>
                <c:pt idx="975">
                  <c:v>-169.27705270000001</c:v>
                </c:pt>
                <c:pt idx="976">
                  <c:v>-169.6702406</c:v>
                </c:pt>
                <c:pt idx="977">
                  <c:v>-170.06517969999999</c:v>
                </c:pt>
                <c:pt idx="978">
                  <c:v>-171.318421</c:v>
                </c:pt>
                <c:pt idx="979">
                  <c:v>-171.2845078</c:v>
                </c:pt>
                <c:pt idx="980">
                  <c:v>-171.7104975</c:v>
                </c:pt>
                <c:pt idx="981">
                  <c:v>-172.06991310000001</c:v>
                </c:pt>
                <c:pt idx="982">
                  <c:v>-173.3617777</c:v>
                </c:pt>
                <c:pt idx="983">
                  <c:v>-174.20455870000001</c:v>
                </c:pt>
                <c:pt idx="984">
                  <c:v>-174.95291639999999</c:v>
                </c:pt>
                <c:pt idx="985">
                  <c:v>-175.30022399999999</c:v>
                </c:pt>
                <c:pt idx="986">
                  <c:v>-175.6374951</c:v>
                </c:pt>
                <c:pt idx="987">
                  <c:v>-175.99131829999999</c:v>
                </c:pt>
                <c:pt idx="988">
                  <c:v>-176.63174290000001</c:v>
                </c:pt>
                <c:pt idx="989">
                  <c:v>-176.92352529999999</c:v>
                </c:pt>
                <c:pt idx="990">
                  <c:v>-177.20318760000001</c:v>
                </c:pt>
                <c:pt idx="991">
                  <c:v>-177.4608126</c:v>
                </c:pt>
                <c:pt idx="992">
                  <c:v>-177.79214210000001</c:v>
                </c:pt>
                <c:pt idx="993">
                  <c:v>-178.2719175</c:v>
                </c:pt>
                <c:pt idx="994">
                  <c:v>-178.48055629999999</c:v>
                </c:pt>
                <c:pt idx="995">
                  <c:v>-178.6715911</c:v>
                </c:pt>
                <c:pt idx="996">
                  <c:v>-179.2854102</c:v>
                </c:pt>
                <c:pt idx="997">
                  <c:v>-179.24509320000001</c:v>
                </c:pt>
                <c:pt idx="998">
                  <c:v>-179.7616888</c:v>
                </c:pt>
                <c:pt idx="999">
                  <c:v>-179.89595</c:v>
                </c:pt>
                <c:pt idx="1000">
                  <c:v>179.9795805</c:v>
                </c:pt>
                <c:pt idx="1001">
                  <c:v>179.86462019999999</c:v>
                </c:pt>
                <c:pt idx="1002">
                  <c:v>179.75885969999999</c:v>
                </c:pt>
                <c:pt idx="1003">
                  <c:v>179.51505320000001</c:v>
                </c:pt>
                <c:pt idx="1004">
                  <c:v>179.4349746</c:v>
                </c:pt>
                <c:pt idx="1005">
                  <c:v>179.36248459999999</c:v>
                </c:pt>
                <c:pt idx="1006">
                  <c:v>179.30108150000001</c:v>
                </c:pt>
                <c:pt idx="1007">
                  <c:v>179.1644106</c:v>
                </c:pt>
                <c:pt idx="1008">
                  <c:v>179.12256500000001</c:v>
                </c:pt>
                <c:pt idx="1009">
                  <c:v>179.0865508</c:v>
                </c:pt>
                <c:pt idx="1010">
                  <c:v>179.05068259999999</c:v>
                </c:pt>
                <c:pt idx="1011">
                  <c:v>178.9724664</c:v>
                </c:pt>
                <c:pt idx="1012">
                  <c:v>178.91283469999999</c:v>
                </c:pt>
                <c:pt idx="1013">
                  <c:v>178.9103997</c:v>
                </c:pt>
                <c:pt idx="1014">
                  <c:v>178.8193794</c:v>
                </c:pt>
                <c:pt idx="1015">
                  <c:v>178.82997080000001</c:v>
                </c:pt>
                <c:pt idx="1016">
                  <c:v>178.84662109999999</c:v>
                </c:pt>
                <c:pt idx="1017">
                  <c:v>178.87042289999999</c:v>
                </c:pt>
                <c:pt idx="1018">
                  <c:v>178.90874439999999</c:v>
                </c:pt>
                <c:pt idx="1019">
                  <c:v>178.95532220000001</c:v>
                </c:pt>
                <c:pt idx="1020">
                  <c:v>179.01084969999999</c:v>
                </c:pt>
                <c:pt idx="1021">
                  <c:v>179.1249909</c:v>
                </c:pt>
                <c:pt idx="1022">
                  <c:v>179.2164678</c:v>
                </c:pt>
                <c:pt idx="1023">
                  <c:v>179.3214983</c:v>
                </c:pt>
                <c:pt idx="1024">
                  <c:v>179.4647176</c:v>
                </c:pt>
                <c:pt idx="1025">
                  <c:v>179.70693470000001</c:v>
                </c:pt>
                <c:pt idx="1026">
                  <c:v>179.86789049999999</c:v>
                </c:pt>
                <c:pt idx="1027">
                  <c:v>-179.7776039</c:v>
                </c:pt>
                <c:pt idx="1028">
                  <c:v>-179.56196019999999</c:v>
                </c:pt>
                <c:pt idx="1029">
                  <c:v>-179.3268368</c:v>
                </c:pt>
                <c:pt idx="1030">
                  <c:v>-178.49719830000001</c:v>
                </c:pt>
                <c:pt idx="1031">
                  <c:v>-178.17724989999999</c:v>
                </c:pt>
                <c:pt idx="1032">
                  <c:v>-177.2005279</c:v>
                </c:pt>
                <c:pt idx="1033">
                  <c:v>-177.15880430000001</c:v>
                </c:pt>
                <c:pt idx="1034">
                  <c:v>-176.7883951</c:v>
                </c:pt>
                <c:pt idx="1035">
                  <c:v>-175.9452177</c:v>
                </c:pt>
                <c:pt idx="1036">
                  <c:v>-175.5071275</c:v>
                </c:pt>
                <c:pt idx="1037">
                  <c:v>-175.04810670000001</c:v>
                </c:pt>
                <c:pt idx="1038">
                  <c:v>-174.5693833</c:v>
                </c:pt>
                <c:pt idx="1039">
                  <c:v>-173.55521469999999</c:v>
                </c:pt>
                <c:pt idx="1040">
                  <c:v>-173.03754509999999</c:v>
                </c:pt>
                <c:pt idx="1041">
                  <c:v>-172.50888280000001</c:v>
                </c:pt>
                <c:pt idx="1042">
                  <c:v>-171.4262262</c:v>
                </c:pt>
                <c:pt idx="1043">
                  <c:v>-170.88340500000001</c:v>
                </c:pt>
                <c:pt idx="1044">
                  <c:v>-170.3428347</c:v>
                </c:pt>
                <c:pt idx="1045">
                  <c:v>-169.76962499999999</c:v>
                </c:pt>
                <c:pt idx="1046">
                  <c:v>-167.95142659999999</c:v>
                </c:pt>
                <c:pt idx="1047">
                  <c:v>-167.50576040000001</c:v>
                </c:pt>
                <c:pt idx="1048">
                  <c:v>-166.7594278</c:v>
                </c:pt>
                <c:pt idx="1049">
                  <c:v>-166.4029357</c:v>
                </c:pt>
                <c:pt idx="1050">
                  <c:v>-166.37242570000001</c:v>
                </c:pt>
                <c:pt idx="1051">
                  <c:v>-165.46640339999999</c:v>
                </c:pt>
                <c:pt idx="1052">
                  <c:v>-165.16661020000001</c:v>
                </c:pt>
                <c:pt idx="1053">
                  <c:v>-164.9240867</c:v>
                </c:pt>
                <c:pt idx="1054">
                  <c:v>-164.71998379999999</c:v>
                </c:pt>
                <c:pt idx="1055">
                  <c:v>-164.49109820000001</c:v>
                </c:pt>
                <c:pt idx="1056">
                  <c:v>-164.38823300000001</c:v>
                </c:pt>
                <c:pt idx="1057">
                  <c:v>-164.33515499999999</c:v>
                </c:pt>
                <c:pt idx="1058">
                  <c:v>-164.31840629999999</c:v>
                </c:pt>
                <c:pt idx="1059">
                  <c:v>-164.3364627</c:v>
                </c:pt>
                <c:pt idx="1060">
                  <c:v>-164.52780139999999</c:v>
                </c:pt>
                <c:pt idx="1061">
                  <c:v>-165.08126139999999</c:v>
                </c:pt>
                <c:pt idx="1062">
                  <c:v>-165.26353359999999</c:v>
                </c:pt>
                <c:pt idx="1063">
                  <c:v>-165.53542329999999</c:v>
                </c:pt>
                <c:pt idx="1064">
                  <c:v>-166.02778409999999</c:v>
                </c:pt>
                <c:pt idx="1065">
                  <c:v>-166.2704564</c:v>
                </c:pt>
                <c:pt idx="1066">
                  <c:v>-166.5222263</c:v>
                </c:pt>
                <c:pt idx="1067">
                  <c:v>-167.3571221</c:v>
                </c:pt>
                <c:pt idx="1068">
                  <c:v>-167.6629873</c:v>
                </c:pt>
                <c:pt idx="1069">
                  <c:v>-167.9268582</c:v>
                </c:pt>
                <c:pt idx="1070">
                  <c:v>-168.19241890000001</c:v>
                </c:pt>
                <c:pt idx="1071">
                  <c:v>-168.45814949999999</c:v>
                </c:pt>
                <c:pt idx="1072">
                  <c:v>-169.01786379999999</c:v>
                </c:pt>
                <c:pt idx="1073">
                  <c:v>-169.29845460000001</c:v>
                </c:pt>
                <c:pt idx="1074">
                  <c:v>-169.55162490000001</c:v>
                </c:pt>
                <c:pt idx="1075">
                  <c:v>-169.8204901</c:v>
                </c:pt>
                <c:pt idx="1076">
                  <c:v>-170.32177870000001</c:v>
                </c:pt>
                <c:pt idx="1077">
                  <c:v>-171.028503</c:v>
                </c:pt>
                <c:pt idx="1078">
                  <c:v>-171.2584655</c:v>
                </c:pt>
                <c:pt idx="1079">
                  <c:v>-171.4428135</c:v>
                </c:pt>
                <c:pt idx="1080">
                  <c:v>-171.6165297</c:v>
                </c:pt>
                <c:pt idx="1081">
                  <c:v>-171.96836880000001</c:v>
                </c:pt>
                <c:pt idx="1082">
                  <c:v>-172.1106667</c:v>
                </c:pt>
                <c:pt idx="1083">
                  <c:v>-172.08105</c:v>
                </c:pt>
                <c:pt idx="1084">
                  <c:v>-172.54399760000001</c:v>
                </c:pt>
                <c:pt idx="1085">
                  <c:v>-172.66442280000001</c:v>
                </c:pt>
                <c:pt idx="1086">
                  <c:v>-172.7759562</c:v>
                </c:pt>
                <c:pt idx="1087">
                  <c:v>-172.87357729999999</c:v>
                </c:pt>
                <c:pt idx="1088">
                  <c:v>-173.07092170000001</c:v>
                </c:pt>
                <c:pt idx="1089">
                  <c:v>-173.17111070000001</c:v>
                </c:pt>
                <c:pt idx="1090">
                  <c:v>-173.23266810000001</c:v>
                </c:pt>
                <c:pt idx="1091">
                  <c:v>-173.3108852</c:v>
                </c:pt>
                <c:pt idx="1092">
                  <c:v>-173.37660310000001</c:v>
                </c:pt>
                <c:pt idx="1093">
                  <c:v>-173.63738140000001</c:v>
                </c:pt>
                <c:pt idx="1094">
                  <c:v>-173.68505060000001</c:v>
                </c:pt>
                <c:pt idx="1095">
                  <c:v>-173.72813350000001</c:v>
                </c:pt>
                <c:pt idx="1096">
                  <c:v>-173.83587700000001</c:v>
                </c:pt>
                <c:pt idx="1097">
                  <c:v>-173.87715499999999</c:v>
                </c:pt>
                <c:pt idx="1098">
                  <c:v>-173.91834600000001</c:v>
                </c:pt>
                <c:pt idx="1099">
                  <c:v>-173.95947190000001</c:v>
                </c:pt>
                <c:pt idx="1100">
                  <c:v>-174.0886534</c:v>
                </c:pt>
                <c:pt idx="1101">
                  <c:v>-174.13616569999999</c:v>
                </c:pt>
                <c:pt idx="1102">
                  <c:v>-174.18831299999999</c:v>
                </c:pt>
                <c:pt idx="1103">
                  <c:v>-174.2292104</c:v>
                </c:pt>
                <c:pt idx="1104">
                  <c:v>-174.26858680000001</c:v>
                </c:pt>
                <c:pt idx="1105">
                  <c:v>-174.36025000000001</c:v>
                </c:pt>
                <c:pt idx="1106">
                  <c:v>-174.390141</c:v>
                </c:pt>
                <c:pt idx="1107">
                  <c:v>-174.41547980000001</c:v>
                </c:pt>
                <c:pt idx="1108">
                  <c:v>-174.4387289</c:v>
                </c:pt>
                <c:pt idx="1109">
                  <c:v>-174.44094569999999</c:v>
                </c:pt>
                <c:pt idx="1110">
                  <c:v>-174.41029420000001</c:v>
                </c:pt>
                <c:pt idx="1111">
                  <c:v>-174.36630439999999</c:v>
                </c:pt>
                <c:pt idx="1112">
                  <c:v>-174.30660040000001</c:v>
                </c:pt>
                <c:pt idx="1113">
                  <c:v>-174.22956579999999</c:v>
                </c:pt>
                <c:pt idx="1114">
                  <c:v>-174.01374580000001</c:v>
                </c:pt>
                <c:pt idx="1115">
                  <c:v>-173.8750848</c:v>
                </c:pt>
                <c:pt idx="1116">
                  <c:v>-173.85067749999999</c:v>
                </c:pt>
                <c:pt idx="1117">
                  <c:v>-173.19840640000001</c:v>
                </c:pt>
                <c:pt idx="1118">
                  <c:v>-173.17470080000001</c:v>
                </c:pt>
                <c:pt idx="1119">
                  <c:v>-173.1510341</c:v>
                </c:pt>
                <c:pt idx="1120">
                  <c:v>-172.75112540000001</c:v>
                </c:pt>
                <c:pt idx="1121">
                  <c:v>-172.51250769999999</c:v>
                </c:pt>
                <c:pt idx="1122">
                  <c:v>-172.2483828</c:v>
                </c:pt>
                <c:pt idx="1123">
                  <c:v>-171.2062062</c:v>
                </c:pt>
                <c:pt idx="1124">
                  <c:v>-170.01544509999999</c:v>
                </c:pt>
                <c:pt idx="1125">
                  <c:v>-169.5753679</c:v>
                </c:pt>
                <c:pt idx="1126">
                  <c:v>-168.63780059999999</c:v>
                </c:pt>
                <c:pt idx="1127">
                  <c:v>-168.1349338</c:v>
                </c:pt>
                <c:pt idx="1128">
                  <c:v>-167.6144601</c:v>
                </c:pt>
                <c:pt idx="1129">
                  <c:v>-167.07840709999999</c:v>
                </c:pt>
                <c:pt idx="1130">
                  <c:v>-165.9875084</c:v>
                </c:pt>
                <c:pt idx="1131">
                  <c:v>-165.41982709999999</c:v>
                </c:pt>
                <c:pt idx="1132">
                  <c:v>-164.8476139</c:v>
                </c:pt>
                <c:pt idx="1133">
                  <c:v>-164.18899759999999</c:v>
                </c:pt>
                <c:pt idx="1134">
                  <c:v>-163.08312799999999</c:v>
                </c:pt>
                <c:pt idx="1135">
                  <c:v>-162.53636829999999</c:v>
                </c:pt>
                <c:pt idx="1136">
                  <c:v>-162.00333910000001</c:v>
                </c:pt>
                <c:pt idx="1137">
                  <c:v>-161.4879023</c:v>
                </c:pt>
                <c:pt idx="1138">
                  <c:v>-160.09871329999999</c:v>
                </c:pt>
                <c:pt idx="1139">
                  <c:v>-160.08663730000001</c:v>
                </c:pt>
                <c:pt idx="1140">
                  <c:v>-158.8459786</c:v>
                </c:pt>
                <c:pt idx="1141">
                  <c:v>-158.1502687</c:v>
                </c:pt>
                <c:pt idx="1142">
                  <c:v>-157.84924000000001</c:v>
                </c:pt>
                <c:pt idx="1143">
                  <c:v>-157.58842680000001</c:v>
                </c:pt>
                <c:pt idx="1144">
                  <c:v>-157.35262069999999</c:v>
                </c:pt>
                <c:pt idx="1145">
                  <c:v>-157.08971560000001</c:v>
                </c:pt>
                <c:pt idx="1146">
                  <c:v>-156.9950604</c:v>
                </c:pt>
                <c:pt idx="1147">
                  <c:v>-156.94120789999999</c:v>
                </c:pt>
                <c:pt idx="1148">
                  <c:v>-157.0002226</c:v>
                </c:pt>
                <c:pt idx="1149">
                  <c:v>-157.06212310000001</c:v>
                </c:pt>
                <c:pt idx="1150">
                  <c:v>-157.3576443</c:v>
                </c:pt>
                <c:pt idx="1151">
                  <c:v>-157.52063620000001</c:v>
                </c:pt>
                <c:pt idx="1152">
                  <c:v>-157.69692649999999</c:v>
                </c:pt>
                <c:pt idx="1153">
                  <c:v>-158.02406500000001</c:v>
                </c:pt>
                <c:pt idx="1154">
                  <c:v>-158.52532980000001</c:v>
                </c:pt>
                <c:pt idx="1155">
                  <c:v>-158.80734340000001</c:v>
                </c:pt>
                <c:pt idx="1156">
                  <c:v>-159.44790839999999</c:v>
                </c:pt>
                <c:pt idx="1157">
                  <c:v>-160.35007400000001</c:v>
                </c:pt>
                <c:pt idx="1158">
                  <c:v>-160.6812248</c:v>
                </c:pt>
                <c:pt idx="1159">
                  <c:v>-161.07315209999999</c:v>
                </c:pt>
                <c:pt idx="1160">
                  <c:v>-161.41338200000001</c:v>
                </c:pt>
                <c:pt idx="1161">
                  <c:v>-162.14442529999999</c:v>
                </c:pt>
                <c:pt idx="1162">
                  <c:v>-162.48141089999999</c:v>
                </c:pt>
                <c:pt idx="1163">
                  <c:v>-162.81443590000001</c:v>
                </c:pt>
                <c:pt idx="1164">
                  <c:v>-163.1420325</c:v>
                </c:pt>
                <c:pt idx="1165">
                  <c:v>-163.8198395</c:v>
                </c:pt>
                <c:pt idx="1166">
                  <c:v>-164.14925890000001</c:v>
                </c:pt>
                <c:pt idx="1167">
                  <c:v>-164.468233</c:v>
                </c:pt>
                <c:pt idx="1168">
                  <c:v>-164.7289284</c:v>
                </c:pt>
                <c:pt idx="1169">
                  <c:v>-165.30367770000001</c:v>
                </c:pt>
                <c:pt idx="1170">
                  <c:v>-165.55683590000001</c:v>
                </c:pt>
                <c:pt idx="1171">
                  <c:v>-165.77913000000001</c:v>
                </c:pt>
                <c:pt idx="1172">
                  <c:v>-166.4742986</c:v>
                </c:pt>
                <c:pt idx="1173">
                  <c:v>-166.89632789999999</c:v>
                </c:pt>
                <c:pt idx="1174">
                  <c:v>-167.09535729999999</c:v>
                </c:pt>
                <c:pt idx="1175">
                  <c:v>-167.28889710000001</c:v>
                </c:pt>
                <c:pt idx="1176">
                  <c:v>-167.49306279999999</c:v>
                </c:pt>
                <c:pt idx="1177">
                  <c:v>-167.6919206</c:v>
                </c:pt>
                <c:pt idx="1178">
                  <c:v>-168.21046720000001</c:v>
                </c:pt>
                <c:pt idx="1179">
                  <c:v>-168.3810192</c:v>
                </c:pt>
                <c:pt idx="1180">
                  <c:v>-168.57551860000001</c:v>
                </c:pt>
                <c:pt idx="1181">
                  <c:v>-168.7358026</c:v>
                </c:pt>
                <c:pt idx="1182">
                  <c:v>-168.90508790000001</c:v>
                </c:pt>
                <c:pt idx="1183">
                  <c:v>-169.21594250000001</c:v>
                </c:pt>
                <c:pt idx="1184">
                  <c:v>-169.35808890000001</c:v>
                </c:pt>
                <c:pt idx="1185">
                  <c:v>-169.49557419999999</c:v>
                </c:pt>
                <c:pt idx="1186">
                  <c:v>-169.66280699999999</c:v>
                </c:pt>
                <c:pt idx="1187">
                  <c:v>-169.9244257</c:v>
                </c:pt>
                <c:pt idx="1188">
                  <c:v>-170.29570509999999</c:v>
                </c:pt>
                <c:pt idx="1189">
                  <c:v>-170.50538230000001</c:v>
                </c:pt>
                <c:pt idx="1190">
                  <c:v>-170.596968</c:v>
                </c:pt>
                <c:pt idx="1191">
                  <c:v>-170.68293890000001</c:v>
                </c:pt>
                <c:pt idx="1192">
                  <c:v>-170.84418629999999</c:v>
                </c:pt>
                <c:pt idx="1193">
                  <c:v>-170.90959910000001</c:v>
                </c:pt>
                <c:pt idx="1194">
                  <c:v>-170.96700440000001</c:v>
                </c:pt>
                <c:pt idx="1195">
                  <c:v>-171.0155871</c:v>
                </c:pt>
                <c:pt idx="1196">
                  <c:v>-171.08740470000001</c:v>
                </c:pt>
                <c:pt idx="1197">
                  <c:v>-171.0686709</c:v>
                </c:pt>
                <c:pt idx="1198">
                  <c:v>-171.17951640000001</c:v>
                </c:pt>
                <c:pt idx="1199">
                  <c:v>-171.15849080000001</c:v>
                </c:pt>
                <c:pt idx="1200">
                  <c:v>-171.16348429999999</c:v>
                </c:pt>
                <c:pt idx="1201">
                  <c:v>-171.15491750000001</c:v>
                </c:pt>
                <c:pt idx="1202">
                  <c:v>-171.0912592</c:v>
                </c:pt>
                <c:pt idx="1203">
                  <c:v>-171.0340941</c:v>
                </c:pt>
                <c:pt idx="1204">
                  <c:v>-170.8578426</c:v>
                </c:pt>
                <c:pt idx="1205">
                  <c:v>-170.5992435</c:v>
                </c:pt>
                <c:pt idx="1206">
                  <c:v>-170.44100599999999</c:v>
                </c:pt>
                <c:pt idx="1207">
                  <c:v>-170.2576603</c:v>
                </c:pt>
                <c:pt idx="1208">
                  <c:v>-170.0480968</c:v>
                </c:pt>
                <c:pt idx="1209">
                  <c:v>-169.5163537</c:v>
                </c:pt>
                <c:pt idx="1210">
                  <c:v>-169.22302640000001</c:v>
                </c:pt>
                <c:pt idx="1211">
                  <c:v>-168.9019323</c:v>
                </c:pt>
                <c:pt idx="1212">
                  <c:v>-168.55363249999999</c:v>
                </c:pt>
                <c:pt idx="1213">
                  <c:v>-167.7716303</c:v>
                </c:pt>
                <c:pt idx="1214">
                  <c:v>-167.34638459999999</c:v>
                </c:pt>
                <c:pt idx="1215">
                  <c:v>-166.86576880000001</c:v>
                </c:pt>
                <c:pt idx="1216">
                  <c:v>-165.91103630000001</c:v>
                </c:pt>
                <c:pt idx="1217">
                  <c:v>-165.4058914</c:v>
                </c:pt>
                <c:pt idx="1218">
                  <c:v>-164.7688967</c:v>
                </c:pt>
                <c:pt idx="1219">
                  <c:v>-164.2740068</c:v>
                </c:pt>
                <c:pt idx="1220">
                  <c:v>-162.1388809</c:v>
                </c:pt>
                <c:pt idx="1221">
                  <c:v>-161.53033959999999</c:v>
                </c:pt>
                <c:pt idx="1222">
                  <c:v>-160.3648163</c:v>
                </c:pt>
                <c:pt idx="1223">
                  <c:v>-159.71055140000001</c:v>
                </c:pt>
                <c:pt idx="1224">
                  <c:v>-159.14695900000001</c:v>
                </c:pt>
                <c:pt idx="1225">
                  <c:v>-158.59245279999999</c:v>
                </c:pt>
                <c:pt idx="1226">
                  <c:v>-157.55734440000001</c:v>
                </c:pt>
                <c:pt idx="1227">
                  <c:v>-157.0602179</c:v>
                </c:pt>
                <c:pt idx="1228">
                  <c:v>-156.58552900000001</c:v>
                </c:pt>
                <c:pt idx="1229">
                  <c:v>-155.75021720000001</c:v>
                </c:pt>
                <c:pt idx="1230">
                  <c:v>-155.3306269</c:v>
                </c:pt>
                <c:pt idx="1231">
                  <c:v>-154.9738657</c:v>
                </c:pt>
                <c:pt idx="1232">
                  <c:v>-154.40896499999999</c:v>
                </c:pt>
                <c:pt idx="1233">
                  <c:v>-154.16638639999999</c:v>
                </c:pt>
                <c:pt idx="1234">
                  <c:v>-153.8414606</c:v>
                </c:pt>
                <c:pt idx="1235">
                  <c:v>-153.84454289999999</c:v>
                </c:pt>
                <c:pt idx="1236">
                  <c:v>-153.8854657</c:v>
                </c:pt>
                <c:pt idx="1237">
                  <c:v>-153.88416380000001</c:v>
                </c:pt>
                <c:pt idx="1238">
                  <c:v>-154.10855119999999</c:v>
                </c:pt>
                <c:pt idx="1239">
                  <c:v>-154.2262724</c:v>
                </c:pt>
                <c:pt idx="1240">
                  <c:v>-154.5610021</c:v>
                </c:pt>
                <c:pt idx="1241">
                  <c:v>-154.55720410000001</c:v>
                </c:pt>
                <c:pt idx="1242">
                  <c:v>-154.80462410000001</c:v>
                </c:pt>
                <c:pt idx="1243">
                  <c:v>-155.05905960000001</c:v>
                </c:pt>
                <c:pt idx="1244">
                  <c:v>-155.32745080000001</c:v>
                </c:pt>
                <c:pt idx="1245">
                  <c:v>-155.6666209</c:v>
                </c:pt>
                <c:pt idx="1246">
                  <c:v>-156.01081149999999</c:v>
                </c:pt>
                <c:pt idx="1247">
                  <c:v>-156.79071859999999</c:v>
                </c:pt>
                <c:pt idx="1248">
                  <c:v>-157.16453340000001</c:v>
                </c:pt>
                <c:pt idx="1249">
                  <c:v>-157.57808510000001</c:v>
                </c:pt>
                <c:pt idx="1250">
                  <c:v>-158.00036510000001</c:v>
                </c:pt>
                <c:pt idx="1251">
                  <c:v>-159.34723170000001</c:v>
                </c:pt>
                <c:pt idx="1252">
                  <c:v>-159.76848129999999</c:v>
                </c:pt>
                <c:pt idx="1253">
                  <c:v>-160.2398608</c:v>
                </c:pt>
                <c:pt idx="1254">
                  <c:v>-161.0181394</c:v>
                </c:pt>
                <c:pt idx="1255">
                  <c:v>-161.40092530000001</c:v>
                </c:pt>
                <c:pt idx="1256">
                  <c:v>-161.7676046</c:v>
                </c:pt>
                <c:pt idx="1257">
                  <c:v>-162.09276310000001</c:v>
                </c:pt>
                <c:pt idx="1258">
                  <c:v>-162.4241403</c:v>
                </c:pt>
                <c:pt idx="1259">
                  <c:v>-162.73678910000001</c:v>
                </c:pt>
                <c:pt idx="1260">
                  <c:v>-163.0101583</c:v>
                </c:pt>
                <c:pt idx="1261">
                  <c:v>-163.72386030000001</c:v>
                </c:pt>
                <c:pt idx="1262">
                  <c:v>-163.7080856</c:v>
                </c:pt>
                <c:pt idx="1263">
                  <c:v>-163.96225889999999</c:v>
                </c:pt>
                <c:pt idx="1264">
                  <c:v>-164.21661270000001</c:v>
                </c:pt>
                <c:pt idx="1265">
                  <c:v>-164.63205540000001</c:v>
                </c:pt>
                <c:pt idx="1266">
                  <c:v>-164.82575270000001</c:v>
                </c:pt>
                <c:pt idx="1267">
                  <c:v>-165.21852709999999</c:v>
                </c:pt>
                <c:pt idx="1268">
                  <c:v>-165.3809536</c:v>
                </c:pt>
                <c:pt idx="1269">
                  <c:v>-165.6887236</c:v>
                </c:pt>
                <c:pt idx="1270">
                  <c:v>-165.83208250000001</c:v>
                </c:pt>
                <c:pt idx="1271">
                  <c:v>-165.97176300000001</c:v>
                </c:pt>
                <c:pt idx="1272">
                  <c:v>-166.25225760000001</c:v>
                </c:pt>
                <c:pt idx="1273">
                  <c:v>-166.38729559999999</c:v>
                </c:pt>
                <c:pt idx="1274">
                  <c:v>-166.52307350000001</c:v>
                </c:pt>
                <c:pt idx="1275">
                  <c:v>-166.66240780000001</c:v>
                </c:pt>
                <c:pt idx="1276">
                  <c:v>-166.80372990000001</c:v>
                </c:pt>
                <c:pt idx="1277">
                  <c:v>-166.9675326</c:v>
                </c:pt>
                <c:pt idx="1278">
                  <c:v>-167.11324300000001</c:v>
                </c:pt>
                <c:pt idx="1279">
                  <c:v>-167.260561</c:v>
                </c:pt>
                <c:pt idx="1280">
                  <c:v>-167.39841419999999</c:v>
                </c:pt>
                <c:pt idx="1281">
                  <c:v>-167.54674080000001</c:v>
                </c:pt>
                <c:pt idx="1282">
                  <c:v>-167.84275450000001</c:v>
                </c:pt>
                <c:pt idx="1283">
                  <c:v>-168.2116474</c:v>
                </c:pt>
                <c:pt idx="1284">
                  <c:v>-168.34556649999999</c:v>
                </c:pt>
                <c:pt idx="1285">
                  <c:v>-168.51716579999999</c:v>
                </c:pt>
                <c:pt idx="1286">
                  <c:v>-168.60762399999999</c:v>
                </c:pt>
                <c:pt idx="1287">
                  <c:v>-168.70327900000001</c:v>
                </c:pt>
                <c:pt idx="1288">
                  <c:v>-168.79154159999999</c:v>
                </c:pt>
                <c:pt idx="1289">
                  <c:v>-168.86219929999999</c:v>
                </c:pt>
                <c:pt idx="1290">
                  <c:v>-168.92082120000001</c:v>
                </c:pt>
                <c:pt idx="1291">
                  <c:v>-168.9364094</c:v>
                </c:pt>
                <c:pt idx="1292">
                  <c:v>-168.90665970000001</c:v>
                </c:pt>
                <c:pt idx="1293">
                  <c:v>-168.8495222</c:v>
                </c:pt>
                <c:pt idx="1294">
                  <c:v>-168.76005269999999</c:v>
                </c:pt>
                <c:pt idx="1295">
                  <c:v>-168.63667810000001</c:v>
                </c:pt>
                <c:pt idx="1296">
                  <c:v>-168.47837899999999</c:v>
                </c:pt>
                <c:pt idx="1297">
                  <c:v>-168.2847476</c:v>
                </c:pt>
                <c:pt idx="1298">
                  <c:v>-168.07054110000001</c:v>
                </c:pt>
                <c:pt idx="1299">
                  <c:v>-167.115577</c:v>
                </c:pt>
                <c:pt idx="1300">
                  <c:v>-166.75759869999999</c:v>
                </c:pt>
                <c:pt idx="1301">
                  <c:v>-166.32251819999999</c:v>
                </c:pt>
                <c:pt idx="1302">
                  <c:v>-165.91211000000001</c:v>
                </c:pt>
                <c:pt idx="1303">
                  <c:v>-165.4794426</c:v>
                </c:pt>
                <c:pt idx="1304">
                  <c:v>-164.5861869</c:v>
                </c:pt>
                <c:pt idx="1305">
                  <c:v>-164.57214579999999</c:v>
                </c:pt>
                <c:pt idx="1306">
                  <c:v>-163.3563288</c:v>
                </c:pt>
                <c:pt idx="1307">
                  <c:v>-163.33952249999999</c:v>
                </c:pt>
                <c:pt idx="1308">
                  <c:v>-162.81196080000001</c:v>
                </c:pt>
                <c:pt idx="1309">
                  <c:v>-161.80248449999999</c:v>
                </c:pt>
                <c:pt idx="1310">
                  <c:v>-161.28884969999999</c:v>
                </c:pt>
                <c:pt idx="1311">
                  <c:v>-160.77408629999999</c:v>
                </c:pt>
                <c:pt idx="1312">
                  <c:v>-160.26097809999999</c:v>
                </c:pt>
                <c:pt idx="1313">
                  <c:v>-159.7523621</c:v>
                </c:pt>
                <c:pt idx="1314">
                  <c:v>-157.87222589999999</c:v>
                </c:pt>
                <c:pt idx="1315">
                  <c:v>-157.43316200000001</c:v>
                </c:pt>
                <c:pt idx="1316">
                  <c:v>-157.0146732</c:v>
                </c:pt>
                <c:pt idx="1317">
                  <c:v>-156.61920850000001</c:v>
                </c:pt>
                <c:pt idx="1318">
                  <c:v>-156.24913599999999</c:v>
                </c:pt>
                <c:pt idx="1319">
                  <c:v>-155.90636720000001</c:v>
                </c:pt>
                <c:pt idx="1320">
                  <c:v>-155.61351930000001</c:v>
                </c:pt>
                <c:pt idx="1321">
                  <c:v>-155.0962155</c:v>
                </c:pt>
                <c:pt idx="1322">
                  <c:v>-154.88599769999999</c:v>
                </c:pt>
                <c:pt idx="1323">
                  <c:v>-154.70965419999999</c:v>
                </c:pt>
                <c:pt idx="1324">
                  <c:v>-154.56098940000001</c:v>
                </c:pt>
                <c:pt idx="1325">
                  <c:v>-154.4318787</c:v>
                </c:pt>
                <c:pt idx="1326">
                  <c:v>-154.3522384</c:v>
                </c:pt>
                <c:pt idx="1327">
                  <c:v>-154.30644430000001</c:v>
                </c:pt>
                <c:pt idx="1328">
                  <c:v>-154.2929536</c:v>
                </c:pt>
                <c:pt idx="1329">
                  <c:v>-154.3446845</c:v>
                </c:pt>
                <c:pt idx="1330">
                  <c:v>-154.5066587</c:v>
                </c:pt>
                <c:pt idx="1331">
                  <c:v>-154.61285989999999</c:v>
                </c:pt>
                <c:pt idx="1332">
                  <c:v>-154.7444959</c:v>
                </c:pt>
                <c:pt idx="1333">
                  <c:v>-154.89950769999999</c:v>
                </c:pt>
                <c:pt idx="1334">
                  <c:v>-155.0757528</c:v>
                </c:pt>
                <c:pt idx="1335">
                  <c:v>-155.272808</c:v>
                </c:pt>
                <c:pt idx="1336">
                  <c:v>-155.48691700000001</c:v>
                </c:pt>
                <c:pt idx="1337">
                  <c:v>-155.96081190000001</c:v>
                </c:pt>
                <c:pt idx="1338">
                  <c:v>-156.2651664</c:v>
                </c:pt>
                <c:pt idx="1339">
                  <c:v>-156.52670000000001</c:v>
                </c:pt>
                <c:pt idx="1340">
                  <c:v>-156.79519669999999</c:v>
                </c:pt>
                <c:pt idx="1341">
                  <c:v>-157.35766369999999</c:v>
                </c:pt>
                <c:pt idx="1342">
                  <c:v>-157.63549900000001</c:v>
                </c:pt>
                <c:pt idx="1343">
                  <c:v>-157.8944573</c:v>
                </c:pt>
                <c:pt idx="1344">
                  <c:v>-158.4542568</c:v>
                </c:pt>
                <c:pt idx="1345">
                  <c:v>-159.0530583</c:v>
                </c:pt>
                <c:pt idx="1346">
                  <c:v>-159.3122764</c:v>
                </c:pt>
                <c:pt idx="1347">
                  <c:v>-159.5651507</c:v>
                </c:pt>
                <c:pt idx="1348">
                  <c:v>-159.7940849</c:v>
                </c:pt>
                <c:pt idx="1349">
                  <c:v>-160.08160369999999</c:v>
                </c:pt>
                <c:pt idx="1350">
                  <c:v>-160.67319549999999</c:v>
                </c:pt>
                <c:pt idx="1351">
                  <c:v>-160.66087020000001</c:v>
                </c:pt>
                <c:pt idx="1352">
                  <c:v>-160.88262750000001</c:v>
                </c:pt>
                <c:pt idx="1353">
                  <c:v>-161.09733069999999</c:v>
                </c:pt>
                <c:pt idx="1354">
                  <c:v>-161.30516019999999</c:v>
                </c:pt>
                <c:pt idx="1355">
                  <c:v>-161.68982199999999</c:v>
                </c:pt>
                <c:pt idx="1356">
                  <c:v>-161.87914219999999</c:v>
                </c:pt>
                <c:pt idx="1357">
                  <c:v>-162.10096390000001</c:v>
                </c:pt>
                <c:pt idx="1358">
                  <c:v>-162.25497139999999</c:v>
                </c:pt>
                <c:pt idx="1359">
                  <c:v>-162.428899</c:v>
                </c:pt>
                <c:pt idx="1360">
                  <c:v>-162.59843749999999</c:v>
                </c:pt>
                <c:pt idx="1361">
                  <c:v>-163.060979</c:v>
                </c:pt>
                <c:pt idx="1362">
                  <c:v>-163.24191780000001</c:v>
                </c:pt>
                <c:pt idx="1363">
                  <c:v>-163.41899380000001</c:v>
                </c:pt>
                <c:pt idx="1364">
                  <c:v>-163.5827175</c:v>
                </c:pt>
                <c:pt idx="1365">
                  <c:v>-163.75455769999999</c:v>
                </c:pt>
                <c:pt idx="1366">
                  <c:v>-163.92417940000001</c:v>
                </c:pt>
                <c:pt idx="1367">
                  <c:v>-164.08144050000001</c:v>
                </c:pt>
                <c:pt idx="1368">
                  <c:v>-164.2466044</c:v>
                </c:pt>
                <c:pt idx="1369">
                  <c:v>-164.40959670000001</c:v>
                </c:pt>
                <c:pt idx="1370">
                  <c:v>-164.56056649999999</c:v>
                </c:pt>
                <c:pt idx="1371">
                  <c:v>-164.718841</c:v>
                </c:pt>
                <c:pt idx="1372">
                  <c:v>-164.8743302</c:v>
                </c:pt>
                <c:pt idx="1373">
                  <c:v>-165.01720599999999</c:v>
                </c:pt>
                <c:pt idx="1374">
                  <c:v>-165.1745186</c:v>
                </c:pt>
                <c:pt idx="1375">
                  <c:v>-165.45956799999999</c:v>
                </c:pt>
                <c:pt idx="1376">
                  <c:v>-165.45164389999999</c:v>
                </c:pt>
                <c:pt idx="1377">
                  <c:v>-165.8311028</c:v>
                </c:pt>
                <c:pt idx="1378">
                  <c:v>-165.94033619999999</c:v>
                </c:pt>
                <c:pt idx="1379">
                  <c:v>-166.04522420000001</c:v>
                </c:pt>
                <c:pt idx="1380">
                  <c:v>-166.1368287</c:v>
                </c:pt>
                <c:pt idx="1381">
                  <c:v>-166.21323960000001</c:v>
                </c:pt>
                <c:pt idx="1382">
                  <c:v>-166.26867490000001</c:v>
                </c:pt>
                <c:pt idx="1383">
                  <c:v>-166.3087898</c:v>
                </c:pt>
                <c:pt idx="1384">
                  <c:v>-166.3278181</c:v>
                </c:pt>
                <c:pt idx="1385">
                  <c:v>-166.32394170000001</c:v>
                </c:pt>
                <c:pt idx="1386">
                  <c:v>-166.29685509999999</c:v>
                </c:pt>
                <c:pt idx="1387">
                  <c:v>-166.24264700000001</c:v>
                </c:pt>
                <c:pt idx="1388">
                  <c:v>-166.1572271</c:v>
                </c:pt>
                <c:pt idx="1389">
                  <c:v>-166.0188258</c:v>
                </c:pt>
                <c:pt idx="1390">
                  <c:v>-166.0115629</c:v>
                </c:pt>
                <c:pt idx="1391">
                  <c:v>-165.87578049999999</c:v>
                </c:pt>
                <c:pt idx="1392">
                  <c:v>-165.71362669999999</c:v>
                </c:pt>
                <c:pt idx="1393">
                  <c:v>-165.04476249999999</c:v>
                </c:pt>
                <c:pt idx="1394">
                  <c:v>-164.79228320000001</c:v>
                </c:pt>
                <c:pt idx="1395">
                  <c:v>-164.49147919999999</c:v>
                </c:pt>
                <c:pt idx="1396">
                  <c:v>-164.22287439999999</c:v>
                </c:pt>
                <c:pt idx="1397">
                  <c:v>-163.92534430000001</c:v>
                </c:pt>
                <c:pt idx="1398">
                  <c:v>-163.6352474</c:v>
                </c:pt>
                <c:pt idx="1399">
                  <c:v>-163.62754810000001</c:v>
                </c:pt>
                <c:pt idx="1400">
                  <c:v>-162.49536269999999</c:v>
                </c:pt>
                <c:pt idx="1401">
                  <c:v>-162.48274889999999</c:v>
                </c:pt>
                <c:pt idx="1402">
                  <c:v>-162.47025719999999</c:v>
                </c:pt>
                <c:pt idx="1403">
                  <c:v>-162.1538587</c:v>
                </c:pt>
                <c:pt idx="1404">
                  <c:v>-161.8166478</c:v>
                </c:pt>
                <c:pt idx="1405">
                  <c:v>-161.49798379999999</c:v>
                </c:pt>
                <c:pt idx="1406">
                  <c:v>-161.1818834</c:v>
                </c:pt>
                <c:pt idx="1407">
                  <c:v>-160.59640200000001</c:v>
                </c:pt>
                <c:pt idx="1408">
                  <c:v>-160.3106186</c:v>
                </c:pt>
                <c:pt idx="1409">
                  <c:v>-160.036732</c:v>
                </c:pt>
                <c:pt idx="1410">
                  <c:v>-159.7769218</c:v>
                </c:pt>
                <c:pt idx="1411">
                  <c:v>-159.53357399999999</c:v>
                </c:pt>
                <c:pt idx="1412">
                  <c:v>-159.30896319999999</c:v>
                </c:pt>
                <c:pt idx="1413">
                  <c:v>-159.116738</c:v>
                </c:pt>
                <c:pt idx="1414">
                  <c:v>-158.93596149999999</c:v>
                </c:pt>
                <c:pt idx="1415">
                  <c:v>-158.78088260000001</c:v>
                </c:pt>
                <c:pt idx="1416">
                  <c:v>-158.6537999</c:v>
                </c:pt>
                <c:pt idx="1417">
                  <c:v>-158.54199790000001</c:v>
                </c:pt>
                <c:pt idx="1418">
                  <c:v>-158.48243969999999</c:v>
                </c:pt>
                <c:pt idx="1419">
                  <c:v>-158.45399209999999</c:v>
                </c:pt>
                <c:pt idx="1420">
                  <c:v>-158.69448080000001</c:v>
                </c:pt>
                <c:pt idx="1421">
                  <c:v>-158.82449600000001</c:v>
                </c:pt>
                <c:pt idx="1422">
                  <c:v>-158.99756859999999</c:v>
                </c:pt>
                <c:pt idx="1423">
                  <c:v>-159.228667</c:v>
                </c:pt>
                <c:pt idx="1424">
                  <c:v>-159.49122510000001</c:v>
                </c:pt>
                <c:pt idx="1425">
                  <c:v>-159.798618</c:v>
                </c:pt>
                <c:pt idx="1426">
                  <c:v>-160.1285561</c:v>
                </c:pt>
                <c:pt idx="1427">
                  <c:v>-160.57352470000001</c:v>
                </c:pt>
                <c:pt idx="1428">
                  <c:v>-161.0414342</c:v>
                </c:pt>
                <c:pt idx="1429">
                  <c:v>-161.0213311</c:v>
                </c:pt>
                <c:pt idx="1430">
                  <c:v>-162.58585360000001</c:v>
                </c:pt>
                <c:pt idx="1431">
                  <c:v>-162.56475270000001</c:v>
                </c:pt>
                <c:pt idx="1432">
                  <c:v>-162.5436933</c:v>
                </c:pt>
                <c:pt idx="1433">
                  <c:v>-163.30050510000001</c:v>
                </c:pt>
                <c:pt idx="1434">
                  <c:v>-163.93152749999999</c:v>
                </c:pt>
                <c:pt idx="1435">
                  <c:v>-164.60151060000001</c:v>
                </c:pt>
                <c:pt idx="1436">
                  <c:v>-166.93465939999999</c:v>
                </c:pt>
                <c:pt idx="1437">
                  <c:v>-168.4093723</c:v>
                </c:pt>
                <c:pt idx="1438">
                  <c:v>-168.37731360000001</c:v>
                </c:pt>
                <c:pt idx="1439">
                  <c:v>-169.0994499</c:v>
                </c:pt>
                <c:pt idx="1440">
                  <c:v>-169.93488930000001</c:v>
                </c:pt>
                <c:pt idx="1441">
                  <c:v>-170.78735330000001</c:v>
                </c:pt>
                <c:pt idx="1442">
                  <c:v>-171.59927400000001</c:v>
                </c:pt>
                <c:pt idx="1443">
                  <c:v>-172.47167160000001</c:v>
                </c:pt>
                <c:pt idx="1444">
                  <c:v>-173.40360680000001</c:v>
                </c:pt>
                <c:pt idx="1445">
                  <c:v>-174.39383839999999</c:v>
                </c:pt>
                <c:pt idx="1446">
                  <c:v>-174.36179960000001</c:v>
                </c:pt>
                <c:pt idx="1447">
                  <c:v>-175.25341359999999</c:v>
                </c:pt>
                <c:pt idx="1448">
                  <c:v>-176.14729610000001</c:v>
                </c:pt>
                <c:pt idx="1449">
                  <c:v>-177.04276540000001</c:v>
                </c:pt>
                <c:pt idx="1450">
                  <c:v>-177.99082530000001</c:v>
                </c:pt>
                <c:pt idx="1451">
                  <c:v>179.20165890000001</c:v>
                </c:pt>
                <c:pt idx="1452">
                  <c:v>178.3031173</c:v>
                </c:pt>
                <c:pt idx="1453">
                  <c:v>177.40734660000001</c:v>
                </c:pt>
                <c:pt idx="1454">
                  <c:v>176.51473920000001</c:v>
                </c:pt>
                <c:pt idx="1455">
                  <c:v>175.62600080000001</c:v>
                </c:pt>
                <c:pt idx="1456">
                  <c:v>175.66078379999999</c:v>
                </c:pt>
                <c:pt idx="1457">
                  <c:v>174.7750321</c:v>
                </c:pt>
                <c:pt idx="1458">
                  <c:v>173.89641750000001</c:v>
                </c:pt>
                <c:pt idx="1459">
                  <c:v>172.9264129</c:v>
                </c:pt>
                <c:pt idx="1460">
                  <c:v>171.1769841</c:v>
                </c:pt>
                <c:pt idx="1461">
                  <c:v>171.2129496</c:v>
                </c:pt>
                <c:pt idx="1462">
                  <c:v>170.3733575</c:v>
                </c:pt>
                <c:pt idx="1463">
                  <c:v>169.54537310000001</c:v>
                </c:pt>
                <c:pt idx="1464">
                  <c:v>168.77756969999999</c:v>
                </c:pt>
                <c:pt idx="1465">
                  <c:v>167.97711279999999</c:v>
                </c:pt>
                <c:pt idx="1466">
                  <c:v>167.06133840000001</c:v>
                </c:pt>
                <c:pt idx="1467">
                  <c:v>165.53344129999999</c:v>
                </c:pt>
                <c:pt idx="1468">
                  <c:v>164.79907850000001</c:v>
                </c:pt>
                <c:pt idx="1469">
                  <c:v>164.0885117</c:v>
                </c:pt>
                <c:pt idx="1470">
                  <c:v>163.39852690000001</c:v>
                </c:pt>
                <c:pt idx="1471">
                  <c:v>162.69117879999999</c:v>
                </c:pt>
                <c:pt idx="1472">
                  <c:v>161.97052579999999</c:v>
                </c:pt>
                <c:pt idx="1473">
                  <c:v>161.31286589999999</c:v>
                </c:pt>
                <c:pt idx="1474">
                  <c:v>160.7155525</c:v>
                </c:pt>
                <c:pt idx="1475">
                  <c:v>160.14236059999999</c:v>
                </c:pt>
                <c:pt idx="1476">
                  <c:v>160.1746436</c:v>
                </c:pt>
                <c:pt idx="1477">
                  <c:v>159.6251432</c:v>
                </c:pt>
                <c:pt idx="1478">
                  <c:v>159.099941</c:v>
                </c:pt>
                <c:pt idx="1479">
                  <c:v>157.41276189999999</c:v>
                </c:pt>
                <c:pt idx="1480">
                  <c:v>157.44264190000001</c:v>
                </c:pt>
                <c:pt idx="1481">
                  <c:v>157.01971520000001</c:v>
                </c:pt>
                <c:pt idx="1482">
                  <c:v>156.5929735</c:v>
                </c:pt>
                <c:pt idx="1483">
                  <c:v>155.7987535</c:v>
                </c:pt>
                <c:pt idx="1484">
                  <c:v>155.4377245</c:v>
                </c:pt>
                <c:pt idx="1485">
                  <c:v>155.0569308</c:v>
                </c:pt>
                <c:pt idx="1486">
                  <c:v>154.7377702</c:v>
                </c:pt>
                <c:pt idx="1487">
                  <c:v>154.43925830000001</c:v>
                </c:pt>
                <c:pt idx="1488">
                  <c:v>154.16130870000001</c:v>
                </c:pt>
                <c:pt idx="1489">
                  <c:v>153.9039496</c:v>
                </c:pt>
                <c:pt idx="1490">
                  <c:v>153.66734980000001</c:v>
                </c:pt>
                <c:pt idx="1491">
                  <c:v>153.69332610000001</c:v>
                </c:pt>
                <c:pt idx="1492">
                  <c:v>153.47715729999999</c:v>
                </c:pt>
                <c:pt idx="1493">
                  <c:v>153.2825819</c:v>
                </c:pt>
                <c:pt idx="1494">
                  <c:v>153.1102315</c:v>
                </c:pt>
                <c:pt idx="1495">
                  <c:v>152.96092540000001</c:v>
                </c:pt>
                <c:pt idx="1496">
                  <c:v>152.84115879999999</c:v>
                </c:pt>
                <c:pt idx="1497">
                  <c:v>152.73135619999999</c:v>
                </c:pt>
                <c:pt idx="1498">
                  <c:v>152.65429649999999</c:v>
                </c:pt>
                <c:pt idx="1499">
                  <c:v>152.6302196</c:v>
                </c:pt>
                <c:pt idx="1500">
                  <c:v>152.6634143</c:v>
                </c:pt>
                <c:pt idx="1501">
                  <c:v>152.72388119999999</c:v>
                </c:pt>
                <c:pt idx="1502">
                  <c:v>152.82619360000001</c:v>
                </c:pt>
                <c:pt idx="1503">
                  <c:v>152.84540190000001</c:v>
                </c:pt>
                <c:pt idx="1504">
                  <c:v>152.95782819999999</c:v>
                </c:pt>
                <c:pt idx="1505">
                  <c:v>153.09479329999999</c:v>
                </c:pt>
                <c:pt idx="1506">
                  <c:v>153.2573941</c:v>
                </c:pt>
                <c:pt idx="1507">
                  <c:v>153.44464859999999</c:v>
                </c:pt>
                <c:pt idx="1508">
                  <c:v>153.66609579999999</c:v>
                </c:pt>
                <c:pt idx="1509">
                  <c:v>153.88598200000001</c:v>
                </c:pt>
                <c:pt idx="1510">
                  <c:v>154.12612730000001</c:v>
                </c:pt>
                <c:pt idx="1511">
                  <c:v>154.384199</c:v>
                </c:pt>
                <c:pt idx="1512">
                  <c:v>154.65757120000001</c:v>
                </c:pt>
                <c:pt idx="1513">
                  <c:v>154.97504119999999</c:v>
                </c:pt>
                <c:pt idx="1514">
                  <c:v>154.98413009999999</c:v>
                </c:pt>
                <c:pt idx="1515">
                  <c:v>155.86558049999999</c:v>
                </c:pt>
                <c:pt idx="1516">
                  <c:v>156.17347599999999</c:v>
                </c:pt>
                <c:pt idx="1517">
                  <c:v>156.47972780000001</c:v>
                </c:pt>
                <c:pt idx="1518">
                  <c:v>156.48431360000001</c:v>
                </c:pt>
                <c:pt idx="1519">
                  <c:v>156.78497780000001</c:v>
                </c:pt>
                <c:pt idx="1520">
                  <c:v>157.06151360000001</c:v>
                </c:pt>
                <c:pt idx="1521">
                  <c:v>157.78116470000001</c:v>
                </c:pt>
                <c:pt idx="1522">
                  <c:v>157.78442889999999</c:v>
                </c:pt>
                <c:pt idx="1523">
                  <c:v>158.0629673</c:v>
                </c:pt>
                <c:pt idx="1524">
                  <c:v>158.3106377</c:v>
                </c:pt>
                <c:pt idx="1525">
                  <c:v>158.55452099999999</c:v>
                </c:pt>
                <c:pt idx="1526">
                  <c:v>158.55177420000001</c:v>
                </c:pt>
                <c:pt idx="1527">
                  <c:v>158.7880332</c:v>
                </c:pt>
                <c:pt idx="1528">
                  <c:v>158.9906809</c:v>
                </c:pt>
                <c:pt idx="1529">
                  <c:v>159.17109830000001</c:v>
                </c:pt>
                <c:pt idx="1530">
                  <c:v>159.34716230000001</c:v>
                </c:pt>
                <c:pt idx="1531">
                  <c:v>159.60878510000001</c:v>
                </c:pt>
                <c:pt idx="1532">
                  <c:v>159.6758744</c:v>
                </c:pt>
                <c:pt idx="1533">
                  <c:v>159.72265329999999</c:v>
                </c:pt>
                <c:pt idx="1534">
                  <c:v>159.75031340000001</c:v>
                </c:pt>
                <c:pt idx="1535">
                  <c:v>159.7602277</c:v>
                </c:pt>
                <c:pt idx="1536">
                  <c:v>159.7532683</c:v>
                </c:pt>
                <c:pt idx="1537">
                  <c:v>159.7375691</c:v>
                </c:pt>
                <c:pt idx="1538">
                  <c:v>159.71606729999999</c:v>
                </c:pt>
                <c:pt idx="1539">
                  <c:v>159.68134979999999</c:v>
                </c:pt>
                <c:pt idx="1540">
                  <c:v>159.6349275</c:v>
                </c:pt>
                <c:pt idx="1541">
                  <c:v>159.57813279999999</c:v>
                </c:pt>
                <c:pt idx="1542">
                  <c:v>159.50477190000001</c:v>
                </c:pt>
                <c:pt idx="1543">
                  <c:v>159.43123940000001</c:v>
                </c:pt>
                <c:pt idx="1544">
                  <c:v>159.34718849999999</c:v>
                </c:pt>
                <c:pt idx="1545">
                  <c:v>159.26337810000001</c:v>
                </c:pt>
                <c:pt idx="1546">
                  <c:v>159.169488</c:v>
                </c:pt>
                <c:pt idx="1547">
                  <c:v>158.9787512</c:v>
                </c:pt>
                <c:pt idx="1548">
                  <c:v>158.857269</c:v>
                </c:pt>
                <c:pt idx="1549">
                  <c:v>158.73790210000001</c:v>
                </c:pt>
                <c:pt idx="1550">
                  <c:v>158.60985969999999</c:v>
                </c:pt>
                <c:pt idx="1551">
                  <c:v>158.47836240000001</c:v>
                </c:pt>
                <c:pt idx="1552">
                  <c:v>158.3160589</c:v>
                </c:pt>
                <c:pt idx="1553">
                  <c:v>158.00519790000001</c:v>
                </c:pt>
                <c:pt idx="1554">
                  <c:v>157.81806589999999</c:v>
                </c:pt>
                <c:pt idx="1555">
                  <c:v>157.6159893</c:v>
                </c:pt>
                <c:pt idx="1556">
                  <c:v>157.37692799999999</c:v>
                </c:pt>
                <c:pt idx="1557">
                  <c:v>157.3494231</c:v>
                </c:pt>
                <c:pt idx="1558">
                  <c:v>157.1261825</c:v>
                </c:pt>
                <c:pt idx="1559">
                  <c:v>156.88681579999999</c:v>
                </c:pt>
                <c:pt idx="1560">
                  <c:v>156.64477059999999</c:v>
                </c:pt>
                <c:pt idx="1561">
                  <c:v>155.6462894</c:v>
                </c:pt>
                <c:pt idx="1562">
                  <c:v>155.62853089999999</c:v>
                </c:pt>
                <c:pt idx="1563">
                  <c:v>155.3583366</c:v>
                </c:pt>
                <c:pt idx="1564">
                  <c:v>155.04444459999999</c:v>
                </c:pt>
                <c:pt idx="1565">
                  <c:v>154.7372694</c:v>
                </c:pt>
                <c:pt idx="1566">
                  <c:v>154.40509689999999</c:v>
                </c:pt>
                <c:pt idx="1567">
                  <c:v>154.067127</c:v>
                </c:pt>
                <c:pt idx="1568">
                  <c:v>153.726012</c:v>
                </c:pt>
                <c:pt idx="1569">
                  <c:v>153.38457560000001</c:v>
                </c:pt>
                <c:pt idx="1570">
                  <c:v>153.04580920000001</c:v>
                </c:pt>
                <c:pt idx="1571">
                  <c:v>152.6953924</c:v>
                </c:pt>
                <c:pt idx="1572">
                  <c:v>152.37160539999999</c:v>
                </c:pt>
                <c:pt idx="1573">
                  <c:v>152.0601915</c:v>
                </c:pt>
                <c:pt idx="1574">
                  <c:v>151.73353499999999</c:v>
                </c:pt>
                <c:pt idx="1575">
                  <c:v>151.25092760000001</c:v>
                </c:pt>
                <c:pt idx="1576">
                  <c:v>151.02279530000001</c:v>
                </c:pt>
                <c:pt idx="1577">
                  <c:v>150.7818589</c:v>
                </c:pt>
                <c:pt idx="1578">
                  <c:v>150.77043370000001</c:v>
                </c:pt>
                <c:pt idx="1579">
                  <c:v>150.6027095</c:v>
                </c:pt>
                <c:pt idx="1580">
                  <c:v>150.46166880000001</c:v>
                </c:pt>
                <c:pt idx="1581">
                  <c:v>150.3679673</c:v>
                </c:pt>
                <c:pt idx="1582">
                  <c:v>150.3065373</c:v>
                </c:pt>
                <c:pt idx="1583">
                  <c:v>150.2836389</c:v>
                </c:pt>
                <c:pt idx="1584">
                  <c:v>150.3028845</c:v>
                </c:pt>
                <c:pt idx="1585">
                  <c:v>150.3589355</c:v>
                </c:pt>
                <c:pt idx="1586">
                  <c:v>150.45401430000001</c:v>
                </c:pt>
                <c:pt idx="1587">
                  <c:v>150.5871563</c:v>
                </c:pt>
                <c:pt idx="1588">
                  <c:v>151.0002829</c:v>
                </c:pt>
                <c:pt idx="1589">
                  <c:v>151.22361609999999</c:v>
                </c:pt>
                <c:pt idx="1590">
                  <c:v>151.49057780000001</c:v>
                </c:pt>
                <c:pt idx="1591">
                  <c:v>151.78526110000001</c:v>
                </c:pt>
                <c:pt idx="1592">
                  <c:v>152.1050406</c:v>
                </c:pt>
                <c:pt idx="1593">
                  <c:v>152.44732300000001</c:v>
                </c:pt>
                <c:pt idx="1594">
                  <c:v>152.80953049999999</c:v>
                </c:pt>
                <c:pt idx="1595">
                  <c:v>153.18912549999999</c:v>
                </c:pt>
                <c:pt idx="1596">
                  <c:v>153.58361970000001</c:v>
                </c:pt>
                <c:pt idx="1597">
                  <c:v>154.01321540000001</c:v>
                </c:pt>
                <c:pt idx="1598">
                  <c:v>154.01333790000001</c:v>
                </c:pt>
                <c:pt idx="1599">
                  <c:v>154.47664979999999</c:v>
                </c:pt>
                <c:pt idx="1600">
                  <c:v>154.8911458</c:v>
                </c:pt>
                <c:pt idx="1601">
                  <c:v>155.717285</c:v>
                </c:pt>
                <c:pt idx="1602">
                  <c:v>156.1391917</c:v>
                </c:pt>
                <c:pt idx="1603">
                  <c:v>156.9585845</c:v>
                </c:pt>
                <c:pt idx="1604">
                  <c:v>157.3496567</c:v>
                </c:pt>
                <c:pt idx="1605">
                  <c:v>157.75616539999999</c:v>
                </c:pt>
                <c:pt idx="1606">
                  <c:v>158.1527715</c:v>
                </c:pt>
                <c:pt idx="1607">
                  <c:v>158.1506028</c:v>
                </c:pt>
                <c:pt idx="1608">
                  <c:v>158.55659439999999</c:v>
                </c:pt>
                <c:pt idx="1609">
                  <c:v>158.92719249999999</c:v>
                </c:pt>
                <c:pt idx="1610">
                  <c:v>159.2821386</c:v>
                </c:pt>
                <c:pt idx="1611">
                  <c:v>159.6010727</c:v>
                </c:pt>
                <c:pt idx="1612">
                  <c:v>159.95588749999999</c:v>
                </c:pt>
                <c:pt idx="1613">
                  <c:v>160.2471415</c:v>
                </c:pt>
                <c:pt idx="1614">
                  <c:v>160.51767630000001</c:v>
                </c:pt>
                <c:pt idx="1615">
                  <c:v>160.97990179999999</c:v>
                </c:pt>
                <c:pt idx="1616">
                  <c:v>161.18469579999999</c:v>
                </c:pt>
                <c:pt idx="1617">
                  <c:v>161.35605290000001</c:v>
                </c:pt>
                <c:pt idx="1618">
                  <c:v>161.5243523</c:v>
                </c:pt>
                <c:pt idx="1619">
                  <c:v>161.66052329999999</c:v>
                </c:pt>
                <c:pt idx="1620">
                  <c:v>161.77398450000001</c:v>
                </c:pt>
                <c:pt idx="1621">
                  <c:v>161.86503730000001</c:v>
                </c:pt>
                <c:pt idx="1622">
                  <c:v>161.9297693</c:v>
                </c:pt>
                <c:pt idx="1623">
                  <c:v>161.97745689999999</c:v>
                </c:pt>
                <c:pt idx="1624">
                  <c:v>162.00668229999999</c:v>
                </c:pt>
                <c:pt idx="1625">
                  <c:v>162.01425889999999</c:v>
                </c:pt>
                <c:pt idx="1626">
                  <c:v>162.00323520000001</c:v>
                </c:pt>
                <c:pt idx="1627">
                  <c:v>161.97481690000001</c:v>
                </c:pt>
                <c:pt idx="1628">
                  <c:v>161.93002630000001</c:v>
                </c:pt>
                <c:pt idx="1629">
                  <c:v>161.91789589999999</c:v>
                </c:pt>
                <c:pt idx="1630">
                  <c:v>161.67892069999999</c:v>
                </c:pt>
                <c:pt idx="1631">
                  <c:v>161.4786613</c:v>
                </c:pt>
                <c:pt idx="1632">
                  <c:v>161.3471668</c:v>
                </c:pt>
                <c:pt idx="1633">
                  <c:v>161.3284505</c:v>
                </c:pt>
                <c:pt idx="1634">
                  <c:v>161.20575070000001</c:v>
                </c:pt>
                <c:pt idx="1635">
                  <c:v>161.06927759999999</c:v>
                </c:pt>
                <c:pt idx="1636">
                  <c:v>160.92584339999999</c:v>
                </c:pt>
                <c:pt idx="1637">
                  <c:v>160.7760064</c:v>
                </c:pt>
                <c:pt idx="1638">
                  <c:v>160.6201403</c:v>
                </c:pt>
                <c:pt idx="1639">
                  <c:v>160.44265250000001</c:v>
                </c:pt>
                <c:pt idx="1640">
                  <c:v>160.2743236</c:v>
                </c:pt>
                <c:pt idx="1641">
                  <c:v>160.09939360000001</c:v>
                </c:pt>
                <c:pt idx="1642">
                  <c:v>159.91735170000001</c:v>
                </c:pt>
                <c:pt idx="1643">
                  <c:v>159.7366385</c:v>
                </c:pt>
                <c:pt idx="1644">
                  <c:v>159.71049070000001</c:v>
                </c:pt>
                <c:pt idx="1645">
                  <c:v>159.3003665</c:v>
                </c:pt>
                <c:pt idx="1646">
                  <c:v>158.88869450000001</c:v>
                </c:pt>
                <c:pt idx="1647">
                  <c:v>158.67584020000001</c:v>
                </c:pt>
                <c:pt idx="1648">
                  <c:v>158.43932150000001</c:v>
                </c:pt>
                <c:pt idx="1649">
                  <c:v>158.41708489999999</c:v>
                </c:pt>
                <c:pt idx="1650">
                  <c:v>158.1546903</c:v>
                </c:pt>
                <c:pt idx="1651">
                  <c:v>157.89077979999999</c:v>
                </c:pt>
                <c:pt idx="1652">
                  <c:v>157.6122819</c:v>
                </c:pt>
                <c:pt idx="1653">
                  <c:v>157.3189433</c:v>
                </c:pt>
                <c:pt idx="1654">
                  <c:v>156.9789572</c:v>
                </c:pt>
                <c:pt idx="1655">
                  <c:v>156.65576139999999</c:v>
                </c:pt>
                <c:pt idx="1656">
                  <c:v>156.3462748</c:v>
                </c:pt>
                <c:pt idx="1657">
                  <c:v>156.00656520000001</c:v>
                </c:pt>
                <c:pt idx="1658">
                  <c:v>155.65523899999999</c:v>
                </c:pt>
                <c:pt idx="1659">
                  <c:v>155.2747033</c:v>
                </c:pt>
                <c:pt idx="1660">
                  <c:v>154.9252788</c:v>
                </c:pt>
                <c:pt idx="1661">
                  <c:v>154.5508696</c:v>
                </c:pt>
                <c:pt idx="1662">
                  <c:v>153.79376329999999</c:v>
                </c:pt>
                <c:pt idx="1663">
                  <c:v>153.4417234</c:v>
                </c:pt>
                <c:pt idx="1664">
                  <c:v>153.0771555</c:v>
                </c:pt>
                <c:pt idx="1665">
                  <c:v>152.72365619999999</c:v>
                </c:pt>
                <c:pt idx="1666">
                  <c:v>152.06117900000001</c:v>
                </c:pt>
                <c:pt idx="1667">
                  <c:v>151.7645728</c:v>
                </c:pt>
                <c:pt idx="1668">
                  <c:v>151.49403280000001</c:v>
                </c:pt>
                <c:pt idx="1669">
                  <c:v>151.2656547</c:v>
                </c:pt>
                <c:pt idx="1670">
                  <c:v>151.25535619999999</c:v>
                </c:pt>
                <c:pt idx="1671">
                  <c:v>151.04672869999999</c:v>
                </c:pt>
                <c:pt idx="1672">
                  <c:v>150.78010839999999</c:v>
                </c:pt>
                <c:pt idx="1673">
                  <c:v>150.68288989999999</c:v>
                </c:pt>
                <c:pt idx="1674">
                  <c:v>150.62336440000001</c:v>
                </c:pt>
                <c:pt idx="1675">
                  <c:v>150.6078736</c:v>
                </c:pt>
                <c:pt idx="1676">
                  <c:v>150.60009120000001</c:v>
                </c:pt>
                <c:pt idx="1677">
                  <c:v>150.91591930000001</c:v>
                </c:pt>
                <c:pt idx="1678">
                  <c:v>151.05740700000001</c:v>
                </c:pt>
                <c:pt idx="1679">
                  <c:v>151.25497759999999</c:v>
                </c:pt>
                <c:pt idx="1680">
                  <c:v>151.2492321</c:v>
                </c:pt>
                <c:pt idx="1681">
                  <c:v>151.45993730000001</c:v>
                </c:pt>
                <c:pt idx="1682">
                  <c:v>151.68745490000001</c:v>
                </c:pt>
                <c:pt idx="1683">
                  <c:v>151.9564159</c:v>
                </c:pt>
                <c:pt idx="1684">
                  <c:v>151.9523556</c:v>
                </c:pt>
                <c:pt idx="1685">
                  <c:v>152.6652157</c:v>
                </c:pt>
                <c:pt idx="1686">
                  <c:v>152.93234570000001</c:v>
                </c:pt>
                <c:pt idx="1687">
                  <c:v>153.27279709999999</c:v>
                </c:pt>
                <c:pt idx="1688">
                  <c:v>153.63033480000001</c:v>
                </c:pt>
                <c:pt idx="1689">
                  <c:v>154.00219720000001</c:v>
                </c:pt>
                <c:pt idx="1690">
                  <c:v>154.40688779999999</c:v>
                </c:pt>
                <c:pt idx="1691">
                  <c:v>155.175487</c:v>
                </c:pt>
                <c:pt idx="1692">
                  <c:v>155.56708470000001</c:v>
                </c:pt>
                <c:pt idx="1693">
                  <c:v>156.00349600000001</c:v>
                </c:pt>
                <c:pt idx="1694">
                  <c:v>156.3942428</c:v>
                </c:pt>
                <c:pt idx="1695">
                  <c:v>156.75889530000001</c:v>
                </c:pt>
                <c:pt idx="1696">
                  <c:v>157.13788640000001</c:v>
                </c:pt>
                <c:pt idx="1697">
                  <c:v>157.13761819999999</c:v>
                </c:pt>
                <c:pt idx="1698">
                  <c:v>157.91206690000001</c:v>
                </c:pt>
                <c:pt idx="1699">
                  <c:v>157.91239630000001</c:v>
                </c:pt>
                <c:pt idx="1700">
                  <c:v>158.27483509999999</c:v>
                </c:pt>
                <c:pt idx="1701">
                  <c:v>158.60218549999999</c:v>
                </c:pt>
                <c:pt idx="1702">
                  <c:v>158.9116933</c:v>
                </c:pt>
                <c:pt idx="1703">
                  <c:v>159.1793562</c:v>
                </c:pt>
                <c:pt idx="1704">
                  <c:v>159.6672222</c:v>
                </c:pt>
                <c:pt idx="1705">
                  <c:v>159.8865711</c:v>
                </c:pt>
                <c:pt idx="1706">
                  <c:v>160.08307550000001</c:v>
                </c:pt>
                <c:pt idx="1707">
                  <c:v>160.24672580000001</c:v>
                </c:pt>
                <c:pt idx="1708">
                  <c:v>160.41492830000001</c:v>
                </c:pt>
                <c:pt idx="1709">
                  <c:v>160.54377930000001</c:v>
                </c:pt>
                <c:pt idx="1710">
                  <c:v>160.6513143</c:v>
                </c:pt>
                <c:pt idx="1711">
                  <c:v>160.73856420000001</c:v>
                </c:pt>
                <c:pt idx="1712">
                  <c:v>160.8025499</c:v>
                </c:pt>
                <c:pt idx="1713">
                  <c:v>160.85282040000001</c:v>
                </c:pt>
                <c:pt idx="1714">
                  <c:v>160.88661250000001</c:v>
                </c:pt>
                <c:pt idx="1715">
                  <c:v>160.9052408</c:v>
                </c:pt>
                <c:pt idx="1716">
                  <c:v>160.9099449</c:v>
                </c:pt>
                <c:pt idx="1717">
                  <c:v>160.87726430000001</c:v>
                </c:pt>
                <c:pt idx="1718">
                  <c:v>160.84591349999999</c:v>
                </c:pt>
                <c:pt idx="1719">
                  <c:v>160.80417259999999</c:v>
                </c:pt>
                <c:pt idx="1720">
                  <c:v>160.7524592</c:v>
                </c:pt>
                <c:pt idx="1721">
                  <c:v>160.6935574</c:v>
                </c:pt>
                <c:pt idx="1722">
                  <c:v>160.61604879999999</c:v>
                </c:pt>
                <c:pt idx="1723">
                  <c:v>160.53489239999999</c:v>
                </c:pt>
                <c:pt idx="1724">
                  <c:v>160.51801800000001</c:v>
                </c:pt>
                <c:pt idx="1725">
                  <c:v>160.4222244</c:v>
                </c:pt>
                <c:pt idx="1726">
                  <c:v>160.2039948</c:v>
                </c:pt>
                <c:pt idx="1727">
                  <c:v>160.1824585</c:v>
                </c:pt>
                <c:pt idx="1728">
                  <c:v>160.03723350000001</c:v>
                </c:pt>
                <c:pt idx="1729">
                  <c:v>159.9177334</c:v>
                </c:pt>
                <c:pt idx="1730">
                  <c:v>159.78477240000001</c:v>
                </c:pt>
                <c:pt idx="1731">
                  <c:v>159.48598910000001</c:v>
                </c:pt>
                <c:pt idx="1732">
                  <c:v>159.3076337</c:v>
                </c:pt>
                <c:pt idx="1733">
                  <c:v>159.11299790000001</c:v>
                </c:pt>
                <c:pt idx="1734">
                  <c:v>158.9123878</c:v>
                </c:pt>
                <c:pt idx="1735">
                  <c:v>158.6844226</c:v>
                </c:pt>
                <c:pt idx="1736">
                  <c:v>158.4397233</c:v>
                </c:pt>
                <c:pt idx="1737">
                  <c:v>158.1517743</c:v>
                </c:pt>
                <c:pt idx="1738">
                  <c:v>157.8940101</c:v>
                </c:pt>
                <c:pt idx="1739">
                  <c:v>157.60678050000001</c:v>
                </c:pt>
                <c:pt idx="1740">
                  <c:v>157.28926229999999</c:v>
                </c:pt>
                <c:pt idx="1741">
                  <c:v>156.99089530000001</c:v>
                </c:pt>
                <c:pt idx="1742">
                  <c:v>156.66429579999999</c:v>
                </c:pt>
                <c:pt idx="1743">
                  <c:v>156.32742640000001</c:v>
                </c:pt>
                <c:pt idx="1744">
                  <c:v>155.6428406</c:v>
                </c:pt>
                <c:pt idx="1745">
                  <c:v>155.2867272</c:v>
                </c:pt>
                <c:pt idx="1746">
                  <c:v>154.92819259999999</c:v>
                </c:pt>
                <c:pt idx="1747">
                  <c:v>154.58864650000001</c:v>
                </c:pt>
                <c:pt idx="1748">
                  <c:v>154.23258949999999</c:v>
                </c:pt>
                <c:pt idx="1749">
                  <c:v>153.88174770000001</c:v>
                </c:pt>
                <c:pt idx="1750">
                  <c:v>153.48444950000001</c:v>
                </c:pt>
                <c:pt idx="1751">
                  <c:v>153.4706497</c:v>
                </c:pt>
                <c:pt idx="1752">
                  <c:v>153.13960280000001</c:v>
                </c:pt>
                <c:pt idx="1753">
                  <c:v>152.8394199</c:v>
                </c:pt>
                <c:pt idx="1754">
                  <c:v>152.53939349999999</c:v>
                </c:pt>
                <c:pt idx="1755">
                  <c:v>152.259612</c:v>
                </c:pt>
                <c:pt idx="1756">
                  <c:v>152.00320909999999</c:v>
                </c:pt>
                <c:pt idx="1757">
                  <c:v>151.61878590000001</c:v>
                </c:pt>
                <c:pt idx="1758">
                  <c:v>151.45113649999999</c:v>
                </c:pt>
                <c:pt idx="1759">
                  <c:v>151.31808040000001</c:v>
                </c:pt>
                <c:pt idx="1760">
                  <c:v>151.2270532</c:v>
                </c:pt>
                <c:pt idx="1761">
                  <c:v>151.1699763</c:v>
                </c:pt>
                <c:pt idx="1762">
                  <c:v>151.1540119</c:v>
                </c:pt>
                <c:pt idx="1763">
                  <c:v>151.18303409999999</c:v>
                </c:pt>
                <c:pt idx="1764">
                  <c:v>151.24679560000001</c:v>
                </c:pt>
                <c:pt idx="1765">
                  <c:v>151.35577219999999</c:v>
                </c:pt>
                <c:pt idx="1766">
                  <c:v>151.4966981</c:v>
                </c:pt>
                <c:pt idx="1767">
                  <c:v>151.49563910000001</c:v>
                </c:pt>
                <c:pt idx="1768">
                  <c:v>151.92902670000001</c:v>
                </c:pt>
                <c:pt idx="1769">
                  <c:v>152.15773770000001</c:v>
                </c:pt>
                <c:pt idx="1770">
                  <c:v>152.4062362</c:v>
                </c:pt>
                <c:pt idx="1771">
                  <c:v>153.4649728</c:v>
                </c:pt>
                <c:pt idx="1772">
                  <c:v>153.8217765</c:v>
                </c:pt>
                <c:pt idx="1773">
                  <c:v>154.2198143</c:v>
                </c:pt>
                <c:pt idx="1774">
                  <c:v>154.68089599999999</c:v>
                </c:pt>
                <c:pt idx="1775">
                  <c:v>155.09938700000001</c:v>
                </c:pt>
                <c:pt idx="1776">
                  <c:v>155.5535615</c:v>
                </c:pt>
                <c:pt idx="1777">
                  <c:v>155.97941119999999</c:v>
                </c:pt>
                <c:pt idx="1778">
                  <c:v>155.99283059999999</c:v>
                </c:pt>
                <c:pt idx="1779">
                  <c:v>156.43672960000001</c:v>
                </c:pt>
                <c:pt idx="1780">
                  <c:v>156.95741190000001</c:v>
                </c:pt>
                <c:pt idx="1781">
                  <c:v>157.4035724</c:v>
                </c:pt>
                <c:pt idx="1782">
                  <c:v>158.26911229999999</c:v>
                </c:pt>
                <c:pt idx="1783">
                  <c:v>159.0671806</c:v>
                </c:pt>
                <c:pt idx="1784">
                  <c:v>159.46744200000001</c:v>
                </c:pt>
                <c:pt idx="1785">
                  <c:v>159.85019800000001</c:v>
                </c:pt>
                <c:pt idx="1786">
                  <c:v>160.21328510000001</c:v>
                </c:pt>
                <c:pt idx="1787">
                  <c:v>160.55482129999999</c:v>
                </c:pt>
                <c:pt idx="1788">
                  <c:v>160.85598899999999</c:v>
                </c:pt>
                <c:pt idx="1789">
                  <c:v>161.1499551</c:v>
                </c:pt>
                <c:pt idx="1790">
                  <c:v>161.41852320000001</c:v>
                </c:pt>
                <c:pt idx="1791">
                  <c:v>161.66103369999999</c:v>
                </c:pt>
                <c:pt idx="1792">
                  <c:v>161.85781170000001</c:v>
                </c:pt>
                <c:pt idx="1793">
                  <c:v>162.0396131</c:v>
                </c:pt>
                <c:pt idx="1794">
                  <c:v>162.0399664</c:v>
                </c:pt>
                <c:pt idx="1795">
                  <c:v>162.1956107</c:v>
                </c:pt>
                <c:pt idx="1796">
                  <c:v>162.43640289999999</c:v>
                </c:pt>
                <c:pt idx="1797">
                  <c:v>162.4379184</c:v>
                </c:pt>
                <c:pt idx="1798">
                  <c:v>162.48538339999999</c:v>
                </c:pt>
                <c:pt idx="1799">
                  <c:v>162.5075057</c:v>
                </c:pt>
                <c:pt idx="1800">
                  <c:v>162.5125717</c:v>
                </c:pt>
                <c:pt idx="1801">
                  <c:v>162.50072599999999</c:v>
                </c:pt>
                <c:pt idx="1802">
                  <c:v>162.47327189999999</c:v>
                </c:pt>
                <c:pt idx="1803">
                  <c:v>162.43373120000001</c:v>
                </c:pt>
                <c:pt idx="1804">
                  <c:v>162.37293560000001</c:v>
                </c:pt>
                <c:pt idx="1805">
                  <c:v>162.3710595</c:v>
                </c:pt>
                <c:pt idx="1806">
                  <c:v>162.3691407</c:v>
                </c:pt>
                <c:pt idx="1807">
                  <c:v>162.09511789999999</c:v>
                </c:pt>
                <c:pt idx="1808">
                  <c:v>162.08286089999999</c:v>
                </c:pt>
                <c:pt idx="1809">
                  <c:v>162.070762</c:v>
                </c:pt>
                <c:pt idx="1810">
                  <c:v>162.00304360000001</c:v>
                </c:pt>
                <c:pt idx="1811">
                  <c:v>161.8354171</c:v>
                </c:pt>
                <c:pt idx="1812">
                  <c:v>161.63157129999999</c:v>
                </c:pt>
                <c:pt idx="1813">
                  <c:v>161.52109050000001</c:v>
                </c:pt>
                <c:pt idx="1814">
                  <c:v>161.4093871</c:v>
                </c:pt>
                <c:pt idx="1815">
                  <c:v>161.2834253</c:v>
                </c:pt>
                <c:pt idx="1816">
                  <c:v>161.15684189999999</c:v>
                </c:pt>
                <c:pt idx="1817">
                  <c:v>160.99154429999999</c:v>
                </c:pt>
                <c:pt idx="1818">
                  <c:v>160.8409102</c:v>
                </c:pt>
                <c:pt idx="1819">
                  <c:v>160.68998920000001</c:v>
                </c:pt>
                <c:pt idx="1820">
                  <c:v>160.51181030000001</c:v>
                </c:pt>
                <c:pt idx="1821">
                  <c:v>160.3426882</c:v>
                </c:pt>
                <c:pt idx="1822">
                  <c:v>160.15370680000001</c:v>
                </c:pt>
                <c:pt idx="1823">
                  <c:v>159.97313</c:v>
                </c:pt>
                <c:pt idx="1824">
                  <c:v>159.77085959999999</c:v>
                </c:pt>
                <c:pt idx="1825">
                  <c:v>159.53322700000001</c:v>
                </c:pt>
                <c:pt idx="1826">
                  <c:v>159.30855109999999</c:v>
                </c:pt>
                <c:pt idx="1827">
                  <c:v>159.07288009999999</c:v>
                </c:pt>
                <c:pt idx="1828">
                  <c:v>158.31957919999999</c:v>
                </c:pt>
                <c:pt idx="1829">
                  <c:v>158.06228759999999</c:v>
                </c:pt>
                <c:pt idx="1830">
                  <c:v>157.7831644</c:v>
                </c:pt>
                <c:pt idx="1831">
                  <c:v>157.49914989999999</c:v>
                </c:pt>
                <c:pt idx="1832">
                  <c:v>156.7865774</c:v>
                </c:pt>
                <c:pt idx="1833">
                  <c:v>156.7764281</c:v>
                </c:pt>
                <c:pt idx="1834">
                  <c:v>156.4946186</c:v>
                </c:pt>
                <c:pt idx="1835">
                  <c:v>156.2299198</c:v>
                </c:pt>
                <c:pt idx="1836">
                  <c:v>155.95155030000001</c:v>
                </c:pt>
                <c:pt idx="1837">
                  <c:v>155.69399519999999</c:v>
                </c:pt>
                <c:pt idx="1838">
                  <c:v>155.4273421</c:v>
                </c:pt>
                <c:pt idx="1839">
                  <c:v>155.16976249999999</c:v>
                </c:pt>
                <c:pt idx="1840">
                  <c:v>154.937839</c:v>
                </c:pt>
                <c:pt idx="1841">
                  <c:v>154.7048963</c:v>
                </c:pt>
                <c:pt idx="1842">
                  <c:v>154.48762489999999</c:v>
                </c:pt>
                <c:pt idx="1843">
                  <c:v>154.29989459999999</c:v>
                </c:pt>
                <c:pt idx="1844">
                  <c:v>153.9911256</c:v>
                </c:pt>
                <c:pt idx="1845">
                  <c:v>153.8499348</c:v>
                </c:pt>
                <c:pt idx="1846">
                  <c:v>153.74280210000001</c:v>
                </c:pt>
                <c:pt idx="1847">
                  <c:v>153.6541239</c:v>
                </c:pt>
                <c:pt idx="1848">
                  <c:v>153.610522</c:v>
                </c:pt>
                <c:pt idx="1849">
                  <c:v>153.59014049999999</c:v>
                </c:pt>
                <c:pt idx="1850">
                  <c:v>153.6714873</c:v>
                </c:pt>
                <c:pt idx="1851">
                  <c:v>153.6755967</c:v>
                </c:pt>
                <c:pt idx="1852">
                  <c:v>153.75364590000001</c:v>
                </c:pt>
                <c:pt idx="1853">
                  <c:v>153.86447390000001</c:v>
                </c:pt>
                <c:pt idx="1854">
                  <c:v>154.0075386</c:v>
                </c:pt>
                <c:pt idx="1855">
                  <c:v>154.17190880000001</c:v>
                </c:pt>
                <c:pt idx="1856">
                  <c:v>154.37607059999999</c:v>
                </c:pt>
                <c:pt idx="1857">
                  <c:v>154.60861869999999</c:v>
                </c:pt>
                <c:pt idx="1858">
                  <c:v>155.24084999999999</c:v>
                </c:pt>
                <c:pt idx="1859">
                  <c:v>155.24943859999999</c:v>
                </c:pt>
                <c:pt idx="1860">
                  <c:v>156.23186709999999</c:v>
                </c:pt>
                <c:pt idx="1861">
                  <c:v>156.5606453</c:v>
                </c:pt>
                <c:pt idx="1862">
                  <c:v>156.9042006</c:v>
                </c:pt>
                <c:pt idx="1863">
                  <c:v>157.28189860000001</c:v>
                </c:pt>
                <c:pt idx="1864">
                  <c:v>157.64849709999999</c:v>
                </c:pt>
                <c:pt idx="1865">
                  <c:v>158.04568370000001</c:v>
                </c:pt>
                <c:pt idx="1866">
                  <c:v>158.4167205</c:v>
                </c:pt>
                <c:pt idx="1867">
                  <c:v>158.8140205</c:v>
                </c:pt>
                <c:pt idx="1868">
                  <c:v>159.18911009999999</c:v>
                </c:pt>
                <c:pt idx="1869">
                  <c:v>159.5625077</c:v>
                </c:pt>
                <c:pt idx="1870">
                  <c:v>159.9542994</c:v>
                </c:pt>
                <c:pt idx="1871">
                  <c:v>160.31795339999999</c:v>
                </c:pt>
                <c:pt idx="1872">
                  <c:v>160.71578539999999</c:v>
                </c:pt>
                <c:pt idx="1873">
                  <c:v>161.05927489999999</c:v>
                </c:pt>
                <c:pt idx="1874">
                  <c:v>161.44949779999999</c:v>
                </c:pt>
                <c:pt idx="1875">
                  <c:v>161.76024369999999</c:v>
                </c:pt>
                <c:pt idx="1876">
                  <c:v>162.54928910000001</c:v>
                </c:pt>
                <c:pt idx="1877">
                  <c:v>162.8002683</c:v>
                </c:pt>
                <c:pt idx="1878">
                  <c:v>163.02954460000001</c:v>
                </c:pt>
                <c:pt idx="1879">
                  <c:v>163.23689759999999</c:v>
                </c:pt>
                <c:pt idx="1880">
                  <c:v>163.42237890000001</c:v>
                </c:pt>
                <c:pt idx="1881">
                  <c:v>163.57692019999999</c:v>
                </c:pt>
                <c:pt idx="1882">
                  <c:v>163.58194610000001</c:v>
                </c:pt>
                <c:pt idx="1883">
                  <c:v>163.92999459999999</c:v>
                </c:pt>
                <c:pt idx="1884">
                  <c:v>163.93458999999999</c:v>
                </c:pt>
                <c:pt idx="1885">
                  <c:v>164.0519883</c:v>
                </c:pt>
                <c:pt idx="1886">
                  <c:v>164.15685239999999</c:v>
                </c:pt>
                <c:pt idx="1887">
                  <c:v>164.24308400000001</c:v>
                </c:pt>
                <c:pt idx="1888">
                  <c:v>164.31167289999999</c:v>
                </c:pt>
                <c:pt idx="1889">
                  <c:v>164.36364409999999</c:v>
                </c:pt>
                <c:pt idx="1890">
                  <c:v>164.39792410000001</c:v>
                </c:pt>
                <c:pt idx="1891">
                  <c:v>164.41952689999999</c:v>
                </c:pt>
                <c:pt idx="1892">
                  <c:v>164.3607653</c:v>
                </c:pt>
                <c:pt idx="1893">
                  <c:v>164.33181189999999</c:v>
                </c:pt>
                <c:pt idx="1894">
                  <c:v>164.29031549999999</c:v>
                </c:pt>
                <c:pt idx="1895">
                  <c:v>164.24098570000001</c:v>
                </c:pt>
                <c:pt idx="1896">
                  <c:v>164.17888830000001</c:v>
                </c:pt>
                <c:pt idx="1897">
                  <c:v>164.10717890000001</c:v>
                </c:pt>
                <c:pt idx="1898">
                  <c:v>164.0220928</c:v>
                </c:pt>
                <c:pt idx="1899">
                  <c:v>163.93698689999999</c:v>
                </c:pt>
                <c:pt idx="1900">
                  <c:v>163.8286105</c:v>
                </c:pt>
                <c:pt idx="1901">
                  <c:v>163.72945089999999</c:v>
                </c:pt>
                <c:pt idx="1902">
                  <c:v>163.62867560000001</c:v>
                </c:pt>
                <c:pt idx="1903">
                  <c:v>163.52119619999999</c:v>
                </c:pt>
                <c:pt idx="1904">
                  <c:v>163.400982</c:v>
                </c:pt>
                <c:pt idx="1905">
                  <c:v>163.01443829999999</c:v>
                </c:pt>
                <c:pt idx="1906">
                  <c:v>163.00518650000001</c:v>
                </c:pt>
                <c:pt idx="1907">
                  <c:v>162.67621120000001</c:v>
                </c:pt>
                <c:pt idx="1908">
                  <c:v>162.66575180000001</c:v>
                </c:pt>
                <c:pt idx="1909">
                  <c:v>162.52405060000001</c:v>
                </c:pt>
                <c:pt idx="1910">
                  <c:v>162.3866007</c:v>
                </c:pt>
                <c:pt idx="1911">
                  <c:v>162.2379713</c:v>
                </c:pt>
                <c:pt idx="1912">
                  <c:v>162.09495029999999</c:v>
                </c:pt>
                <c:pt idx="1913">
                  <c:v>161.94988290000001</c:v>
                </c:pt>
                <c:pt idx="1914">
                  <c:v>161.78670349999999</c:v>
                </c:pt>
                <c:pt idx="1915">
                  <c:v>161.64818149999999</c:v>
                </c:pt>
                <c:pt idx="1916">
                  <c:v>161.50125159999999</c:v>
                </c:pt>
                <c:pt idx="1917">
                  <c:v>161.3633557</c:v>
                </c:pt>
                <c:pt idx="1918">
                  <c:v>160.96568329999999</c:v>
                </c:pt>
                <c:pt idx="1919">
                  <c:v>160.82864140000001</c:v>
                </c:pt>
                <c:pt idx="1920">
                  <c:v>160.69500780000001</c:v>
                </c:pt>
                <c:pt idx="1921">
                  <c:v>160.56518629999999</c:v>
                </c:pt>
                <c:pt idx="1922">
                  <c:v>160.43957689999999</c:v>
                </c:pt>
                <c:pt idx="1923">
                  <c:v>160.32541800000001</c:v>
                </c:pt>
                <c:pt idx="1924">
                  <c:v>160.20938039999999</c:v>
                </c:pt>
                <c:pt idx="1925">
                  <c:v>160.0862515</c:v>
                </c:pt>
                <c:pt idx="1926">
                  <c:v>159.9971286</c:v>
                </c:pt>
                <c:pt idx="1927">
                  <c:v>159.90234100000001</c:v>
                </c:pt>
                <c:pt idx="1928">
                  <c:v>159.81921370000001</c:v>
                </c:pt>
                <c:pt idx="1929">
                  <c:v>159.7379162</c:v>
                </c:pt>
                <c:pt idx="1930">
                  <c:v>159.66409179999999</c:v>
                </c:pt>
                <c:pt idx="1931">
                  <c:v>159.59829260000001</c:v>
                </c:pt>
                <c:pt idx="1932">
                  <c:v>159.4621788</c:v>
                </c:pt>
                <c:pt idx="1933">
                  <c:v>159.4144877</c:v>
                </c:pt>
                <c:pt idx="1934">
                  <c:v>159.3768829</c:v>
                </c:pt>
                <c:pt idx="1935">
                  <c:v>159.35169200000001</c:v>
                </c:pt>
                <c:pt idx="1936">
                  <c:v>159.3368159</c:v>
                </c:pt>
                <c:pt idx="1937">
                  <c:v>159.3346617</c:v>
                </c:pt>
                <c:pt idx="1938">
                  <c:v>159.34561830000001</c:v>
                </c:pt>
                <c:pt idx="1939">
                  <c:v>159.37544439999999</c:v>
                </c:pt>
                <c:pt idx="1940">
                  <c:v>159.417945</c:v>
                </c:pt>
                <c:pt idx="1941">
                  <c:v>159.47392790000001</c:v>
                </c:pt>
                <c:pt idx="1942">
                  <c:v>159.55152430000001</c:v>
                </c:pt>
                <c:pt idx="1943">
                  <c:v>159.64246800000001</c:v>
                </c:pt>
                <c:pt idx="1944">
                  <c:v>159.75909480000001</c:v>
                </c:pt>
                <c:pt idx="1945">
                  <c:v>160.31022350000001</c:v>
                </c:pt>
                <c:pt idx="1946">
                  <c:v>160.489496</c:v>
                </c:pt>
                <c:pt idx="1947">
                  <c:v>160.7037881</c:v>
                </c:pt>
                <c:pt idx="1948">
                  <c:v>160.94152360000001</c:v>
                </c:pt>
                <c:pt idx="1949">
                  <c:v>161.18725839999999</c:v>
                </c:pt>
                <c:pt idx="1950">
                  <c:v>161.47308390000001</c:v>
                </c:pt>
                <c:pt idx="1951">
                  <c:v>161.7831511</c:v>
                </c:pt>
                <c:pt idx="1952">
                  <c:v>162.13750469999999</c:v>
                </c:pt>
                <c:pt idx="1953">
                  <c:v>162.49602160000001</c:v>
                </c:pt>
                <c:pt idx="1954">
                  <c:v>162.85605699999999</c:v>
                </c:pt>
                <c:pt idx="1955">
                  <c:v>163.2621485</c:v>
                </c:pt>
                <c:pt idx="1956">
                  <c:v>163.69113279999999</c:v>
                </c:pt>
                <c:pt idx="1957">
                  <c:v>163.68630709999999</c:v>
                </c:pt>
                <c:pt idx="1958">
                  <c:v>165.3104525</c:v>
                </c:pt>
                <c:pt idx="1959">
                  <c:v>165.80132979999999</c:v>
                </c:pt>
                <c:pt idx="1960">
                  <c:v>166.313512</c:v>
                </c:pt>
                <c:pt idx="1961">
                  <c:v>166.8466367</c:v>
                </c:pt>
                <c:pt idx="1962">
                  <c:v>167.36712990000001</c:v>
                </c:pt>
                <c:pt idx="1963">
                  <c:v>167.93956470000001</c:v>
                </c:pt>
                <c:pt idx="1964">
                  <c:v>168.49040450000001</c:v>
                </c:pt>
                <c:pt idx="1965">
                  <c:v>169.16574109999999</c:v>
                </c:pt>
                <c:pt idx="1966">
                  <c:v>169.71235110000001</c:v>
                </c:pt>
                <c:pt idx="1967">
                  <c:v>170.34811719999999</c:v>
                </c:pt>
                <c:pt idx="1968">
                  <c:v>170.9585323</c:v>
                </c:pt>
                <c:pt idx="1969">
                  <c:v>171.621993</c:v>
                </c:pt>
                <c:pt idx="1970">
                  <c:v>172.2585493</c:v>
                </c:pt>
                <c:pt idx="1971">
                  <c:v>173.61374929999999</c:v>
                </c:pt>
                <c:pt idx="1972">
                  <c:v>174.3249399</c:v>
                </c:pt>
                <c:pt idx="1973">
                  <c:v>174.97478839999999</c:v>
                </c:pt>
                <c:pt idx="1974">
                  <c:v>175.67204559999999</c:v>
                </c:pt>
                <c:pt idx="1975">
                  <c:v>176.33100060000001</c:v>
                </c:pt>
                <c:pt idx="1976">
                  <c:v>177.07649950000001</c:v>
                </c:pt>
                <c:pt idx="1977">
                  <c:v>177.73796350000001</c:v>
                </c:pt>
                <c:pt idx="1978">
                  <c:v>178.48177860000001</c:v>
                </c:pt>
                <c:pt idx="1979">
                  <c:v>179.13838089999999</c:v>
                </c:pt>
                <c:pt idx="1980">
                  <c:v>179.91374300000001</c:v>
                </c:pt>
                <c:pt idx="1981">
                  <c:v>179.9072386</c:v>
                </c:pt>
                <c:pt idx="1982">
                  <c:v>-179.4077939</c:v>
                </c:pt>
                <c:pt idx="1983">
                  <c:v>-177.72543730000001</c:v>
                </c:pt>
                <c:pt idx="1984">
                  <c:v>-177.72656979999999</c:v>
                </c:pt>
                <c:pt idx="1985">
                  <c:v>-175.85285329999999</c:v>
                </c:pt>
                <c:pt idx="1986">
                  <c:v>-175.2646541</c:v>
                </c:pt>
                <c:pt idx="1987">
                  <c:v>-174.65921069999999</c:v>
                </c:pt>
                <c:pt idx="1988">
                  <c:v>-174.10823049999999</c:v>
                </c:pt>
                <c:pt idx="1989">
                  <c:v>-173.5446101</c:v>
                </c:pt>
                <c:pt idx="1990">
                  <c:v>-173.03467670000001</c:v>
                </c:pt>
                <c:pt idx="1991">
                  <c:v>-172.51632720000001</c:v>
                </c:pt>
                <c:pt idx="1992">
                  <c:v>-172.04589110000001</c:v>
                </c:pt>
                <c:pt idx="1993">
                  <c:v>-171.5983488</c:v>
                </c:pt>
                <c:pt idx="1994">
                  <c:v>-171.1996968</c:v>
                </c:pt>
                <c:pt idx="1995">
                  <c:v>-170.4546422</c:v>
                </c:pt>
                <c:pt idx="1996">
                  <c:v>-170.0979992</c:v>
                </c:pt>
                <c:pt idx="1997">
                  <c:v>-169.7834704</c:v>
                </c:pt>
                <c:pt idx="1998">
                  <c:v>-169.4887598</c:v>
                </c:pt>
                <c:pt idx="1999">
                  <c:v>-169.1951502</c:v>
                </c:pt>
                <c:pt idx="2000">
                  <c:v>-168.6908689</c:v>
                </c:pt>
                <c:pt idx="2001">
                  <c:v>-168.4498442</c:v>
                </c:pt>
                <c:pt idx="2002">
                  <c:v>-168.23747560000001</c:v>
                </c:pt>
                <c:pt idx="2003">
                  <c:v>-167.99977269999999</c:v>
                </c:pt>
                <c:pt idx="2004">
                  <c:v>-167.8000591</c:v>
                </c:pt>
                <c:pt idx="2005">
                  <c:v>-167.62311840000001</c:v>
                </c:pt>
                <c:pt idx="2006">
                  <c:v>-167.44530330000001</c:v>
                </c:pt>
                <c:pt idx="2007">
                  <c:v>-167.0345418</c:v>
                </c:pt>
                <c:pt idx="2008">
                  <c:v>-167.039571</c:v>
                </c:pt>
                <c:pt idx="2009">
                  <c:v>-166.88989989999999</c:v>
                </c:pt>
                <c:pt idx="2010">
                  <c:v>-166.73858960000001</c:v>
                </c:pt>
                <c:pt idx="2011">
                  <c:v>-166.5948502</c:v>
                </c:pt>
                <c:pt idx="2012">
                  <c:v>-166.46663269999999</c:v>
                </c:pt>
                <c:pt idx="2013">
                  <c:v>-166.33723900000001</c:v>
                </c:pt>
                <c:pt idx="2014">
                  <c:v>-166.22273200000001</c:v>
                </c:pt>
                <c:pt idx="2015">
                  <c:v>-166.10859110000001</c:v>
                </c:pt>
                <c:pt idx="2016">
                  <c:v>-165.8385126</c:v>
                </c:pt>
                <c:pt idx="2017">
                  <c:v>-165.75238350000001</c:v>
                </c:pt>
                <c:pt idx="2018">
                  <c:v>-165.6717333</c:v>
                </c:pt>
                <c:pt idx="2019">
                  <c:v>-165.61228170000001</c:v>
                </c:pt>
                <c:pt idx="2020">
                  <c:v>-165.565968</c:v>
                </c:pt>
                <c:pt idx="2021">
                  <c:v>-165.5366808</c:v>
                </c:pt>
                <c:pt idx="2022">
                  <c:v>-165.52499940000001</c:v>
                </c:pt>
                <c:pt idx="2023">
                  <c:v>-165.53210820000001</c:v>
                </c:pt>
                <c:pt idx="2024">
                  <c:v>-165.55849370000001</c:v>
                </c:pt>
                <c:pt idx="2025">
                  <c:v>-165.60080310000001</c:v>
                </c:pt>
                <c:pt idx="2026">
                  <c:v>-165.66631910000001</c:v>
                </c:pt>
                <c:pt idx="2027">
                  <c:v>-165.74543879999999</c:v>
                </c:pt>
                <c:pt idx="2028">
                  <c:v>-165.8498937</c:v>
                </c:pt>
                <c:pt idx="2029">
                  <c:v>-166.358024</c:v>
                </c:pt>
                <c:pt idx="2030">
                  <c:v>-166.3372315</c:v>
                </c:pt>
                <c:pt idx="2031">
                  <c:v>-166.81386190000001</c:v>
                </c:pt>
                <c:pt idx="2032">
                  <c:v>-166.7908922</c:v>
                </c:pt>
                <c:pt idx="2033">
                  <c:v>-167.00267590000001</c:v>
                </c:pt>
                <c:pt idx="2034">
                  <c:v>-167.21381550000001</c:v>
                </c:pt>
                <c:pt idx="2035">
                  <c:v>-167.4494626</c:v>
                </c:pt>
                <c:pt idx="2036">
                  <c:v>-167.67964370000001</c:v>
                </c:pt>
                <c:pt idx="2037">
                  <c:v>-167.93163179999999</c:v>
                </c:pt>
                <c:pt idx="2038">
                  <c:v>-168.1886058</c:v>
                </c:pt>
                <c:pt idx="2039">
                  <c:v>-168.4638855</c:v>
                </c:pt>
                <c:pt idx="2040">
                  <c:v>-168.7237289</c:v>
                </c:pt>
                <c:pt idx="2041">
                  <c:v>-168.96546330000001</c:v>
                </c:pt>
                <c:pt idx="2042">
                  <c:v>-169.63526100000001</c:v>
                </c:pt>
                <c:pt idx="2043">
                  <c:v>-169.85025379999999</c:v>
                </c:pt>
                <c:pt idx="2044">
                  <c:v>-170.05885079999999</c:v>
                </c:pt>
                <c:pt idx="2045">
                  <c:v>-170.22309849999999</c:v>
                </c:pt>
                <c:pt idx="2046">
                  <c:v>-170.37262749999999</c:v>
                </c:pt>
                <c:pt idx="2047">
                  <c:v>-170.49344429999999</c:v>
                </c:pt>
                <c:pt idx="2048">
                  <c:v>-170.57666950000001</c:v>
                </c:pt>
                <c:pt idx="2049">
                  <c:v>-170.6303475</c:v>
                </c:pt>
                <c:pt idx="2050">
                  <c:v>-170.6462564</c:v>
                </c:pt>
                <c:pt idx="2051">
                  <c:v>-170.62318010000001</c:v>
                </c:pt>
                <c:pt idx="2052">
                  <c:v>-170.5572914</c:v>
                </c:pt>
                <c:pt idx="2053">
                  <c:v>-170.454677</c:v>
                </c:pt>
                <c:pt idx="2054">
                  <c:v>-170.44935849999999</c:v>
                </c:pt>
                <c:pt idx="2055">
                  <c:v>-170.0866374</c:v>
                </c:pt>
                <c:pt idx="2056">
                  <c:v>-169.59731389999999</c:v>
                </c:pt>
                <c:pt idx="2057">
                  <c:v>-169.31506440000001</c:v>
                </c:pt>
                <c:pt idx="2058">
                  <c:v>-168.9944438</c:v>
                </c:pt>
                <c:pt idx="2059">
                  <c:v>-168.63794100000001</c:v>
                </c:pt>
                <c:pt idx="2060">
                  <c:v>-168.24839460000001</c:v>
                </c:pt>
                <c:pt idx="2061">
                  <c:v>-167.85266870000001</c:v>
                </c:pt>
                <c:pt idx="2062">
                  <c:v>-167.40614859999999</c:v>
                </c:pt>
                <c:pt idx="2063">
                  <c:v>-166.88263359999999</c:v>
                </c:pt>
                <c:pt idx="2064">
                  <c:v>-166.42104079999999</c:v>
                </c:pt>
                <c:pt idx="2065">
                  <c:v>-165.9145953</c:v>
                </c:pt>
                <c:pt idx="2066">
                  <c:v>-165.42443589999999</c:v>
                </c:pt>
                <c:pt idx="2067">
                  <c:v>-164.8940068</c:v>
                </c:pt>
                <c:pt idx="2068">
                  <c:v>-164.88265870000001</c:v>
                </c:pt>
                <c:pt idx="2069">
                  <c:v>-163.32856899999999</c:v>
                </c:pt>
                <c:pt idx="2070">
                  <c:v>-162.7880696</c:v>
                </c:pt>
                <c:pt idx="2071">
                  <c:v>-162.2519394</c:v>
                </c:pt>
                <c:pt idx="2072">
                  <c:v>-161.72306449999999</c:v>
                </c:pt>
                <c:pt idx="2073">
                  <c:v>-161.2042553</c:v>
                </c:pt>
                <c:pt idx="2074">
                  <c:v>-160.72719029999999</c:v>
                </c:pt>
                <c:pt idx="2075">
                  <c:v>-160.2366912</c:v>
                </c:pt>
                <c:pt idx="2076">
                  <c:v>-159.76442180000001</c:v>
                </c:pt>
                <c:pt idx="2077">
                  <c:v>-159.74833530000001</c:v>
                </c:pt>
                <c:pt idx="2078">
                  <c:v>-158.8630785</c:v>
                </c:pt>
                <c:pt idx="2079">
                  <c:v>-158.436441</c:v>
                </c:pt>
                <c:pt idx="2080">
                  <c:v>-158.058548</c:v>
                </c:pt>
                <c:pt idx="2081">
                  <c:v>-157.68645849999999</c:v>
                </c:pt>
                <c:pt idx="2082">
                  <c:v>-157.34457739999999</c:v>
                </c:pt>
                <c:pt idx="2083">
                  <c:v>-156.79194860000001</c:v>
                </c:pt>
                <c:pt idx="2084">
                  <c:v>-156.4362648</c:v>
                </c:pt>
                <c:pt idx="2085">
                  <c:v>-156.4180101</c:v>
                </c:pt>
                <c:pt idx="2086">
                  <c:v>-156.2328018</c:v>
                </c:pt>
                <c:pt idx="2087">
                  <c:v>-156.03560329999999</c:v>
                </c:pt>
                <c:pt idx="2088">
                  <c:v>-155.95993770000001</c:v>
                </c:pt>
                <c:pt idx="2089">
                  <c:v>-155.91575209999999</c:v>
                </c:pt>
                <c:pt idx="2090">
                  <c:v>-155.90164580000001</c:v>
                </c:pt>
                <c:pt idx="2091">
                  <c:v>-155.9138605</c:v>
                </c:pt>
                <c:pt idx="2092">
                  <c:v>-155.9546301</c:v>
                </c:pt>
                <c:pt idx="2093">
                  <c:v>-156.0151027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633-4EDD-88BE-D456E660250E}"/>
            </c:ext>
          </c:extLst>
        </c:ser>
        <c:ser>
          <c:idx val="1"/>
          <c:order val="1"/>
          <c:tx>
            <c:v>Pitch</c:v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val>
            <c:numRef>
              <c:f>Sheet8!$F$1:$F$2105</c:f>
              <c:numCache>
                <c:formatCode>General</c:formatCode>
                <c:ptCount val="2105"/>
                <c:pt idx="0">
                  <c:v>0.101018077</c:v>
                </c:pt>
                <c:pt idx="1">
                  <c:v>0.20203568099999999</c:v>
                </c:pt>
                <c:pt idx="2">
                  <c:v>0.30305237499999998</c:v>
                </c:pt>
                <c:pt idx="3">
                  <c:v>0.404067752</c:v>
                </c:pt>
                <c:pt idx="4">
                  <c:v>0.50508143999999999</c:v>
                </c:pt>
                <c:pt idx="5">
                  <c:v>0.60609309</c:v>
                </c:pt>
                <c:pt idx="6">
                  <c:v>35.882503669999998</c:v>
                </c:pt>
                <c:pt idx="7">
                  <c:v>48.103491820000002</c:v>
                </c:pt>
                <c:pt idx="8">
                  <c:v>61.783818429999997</c:v>
                </c:pt>
                <c:pt idx="9">
                  <c:v>-1.514445984</c:v>
                </c:pt>
                <c:pt idx="10">
                  <c:v>3.4165025070000001</c:v>
                </c:pt>
                <c:pt idx="11">
                  <c:v>7.9792547660000004</c:v>
                </c:pt>
                <c:pt idx="12">
                  <c:v>3.60471377</c:v>
                </c:pt>
                <c:pt idx="13">
                  <c:v>3.677683182</c:v>
                </c:pt>
                <c:pt idx="14">
                  <c:v>3.7298751079999999</c:v>
                </c:pt>
                <c:pt idx="15">
                  <c:v>3.7820001259999998</c:v>
                </c:pt>
                <c:pt idx="16">
                  <c:v>3.8338357140000001</c:v>
                </c:pt>
                <c:pt idx="17">
                  <c:v>3.8855579480000002</c:v>
                </c:pt>
                <c:pt idx="18">
                  <c:v>3.9471485820000001</c:v>
                </c:pt>
                <c:pt idx="19">
                  <c:v>7.8046785160000001</c:v>
                </c:pt>
                <c:pt idx="20">
                  <c:v>7.857723419</c:v>
                </c:pt>
                <c:pt idx="21">
                  <c:v>7.9114778210000001</c:v>
                </c:pt>
                <c:pt idx="22">
                  <c:v>7.9761932150000003</c:v>
                </c:pt>
                <c:pt idx="23">
                  <c:v>8.0415638200000004</c:v>
                </c:pt>
                <c:pt idx="24">
                  <c:v>8.0969806359999996</c:v>
                </c:pt>
                <c:pt idx="25">
                  <c:v>8.1528280599999992</c:v>
                </c:pt>
                <c:pt idx="26">
                  <c:v>8.2197408440000004</c:v>
                </c:pt>
                <c:pt idx="27">
                  <c:v>8.8234269940000001</c:v>
                </c:pt>
                <c:pt idx="28">
                  <c:v>4.9437222839999997</c:v>
                </c:pt>
                <c:pt idx="29">
                  <c:v>5.0009449950000002</c:v>
                </c:pt>
                <c:pt idx="30">
                  <c:v>5.0691839659999998</c:v>
                </c:pt>
                <c:pt idx="31">
                  <c:v>5.1262634839999999</c:v>
                </c:pt>
                <c:pt idx="32">
                  <c:v>5.1834911879999996</c:v>
                </c:pt>
                <c:pt idx="33">
                  <c:v>5.2636055190000004</c:v>
                </c:pt>
                <c:pt idx="34">
                  <c:v>5.3211315160000003</c:v>
                </c:pt>
                <c:pt idx="35">
                  <c:v>5.3787990670000001</c:v>
                </c:pt>
                <c:pt idx="36">
                  <c:v>5.4475725309999996</c:v>
                </c:pt>
                <c:pt idx="37">
                  <c:v>5.5064320469999997</c:v>
                </c:pt>
                <c:pt idx="38">
                  <c:v>5.7637007450000004</c:v>
                </c:pt>
                <c:pt idx="39">
                  <c:v>5.8539224140000004</c:v>
                </c:pt>
                <c:pt idx="40">
                  <c:v>5.9442918630000001</c:v>
                </c:pt>
                <c:pt idx="41">
                  <c:v>7.4670464130000003</c:v>
                </c:pt>
                <c:pt idx="42">
                  <c:v>7.3760501439999997</c:v>
                </c:pt>
                <c:pt idx="43">
                  <c:v>7.2863940219999996</c:v>
                </c:pt>
                <c:pt idx="44">
                  <c:v>7.3250782790000004</c:v>
                </c:pt>
                <c:pt idx="45">
                  <c:v>7.3932941049999998</c:v>
                </c:pt>
                <c:pt idx="46">
                  <c:v>7.9902477190000001</c:v>
                </c:pt>
                <c:pt idx="47">
                  <c:v>8.0453555439999995</c:v>
                </c:pt>
                <c:pt idx="48">
                  <c:v>8.1206771359999994</c:v>
                </c:pt>
                <c:pt idx="49">
                  <c:v>8.1750509339999997</c:v>
                </c:pt>
                <c:pt idx="50">
                  <c:v>8.2413836420000006</c:v>
                </c:pt>
                <c:pt idx="51">
                  <c:v>8.296895117</c:v>
                </c:pt>
                <c:pt idx="52">
                  <c:v>8.3635368690000007</c:v>
                </c:pt>
                <c:pt idx="53">
                  <c:v>8.4200277400000001</c:v>
                </c:pt>
                <c:pt idx="54">
                  <c:v>8.4763996380000002</c:v>
                </c:pt>
                <c:pt idx="55">
                  <c:v>8.543338576</c:v>
                </c:pt>
                <c:pt idx="56">
                  <c:v>8.5979224809999995</c:v>
                </c:pt>
                <c:pt idx="57">
                  <c:v>8.6625507499999994</c:v>
                </c:pt>
                <c:pt idx="58">
                  <c:v>8.7165406599999997</c:v>
                </c:pt>
                <c:pt idx="59">
                  <c:v>8.7803579359999997</c:v>
                </c:pt>
                <c:pt idx="60">
                  <c:v>8.8546733700000004</c:v>
                </c:pt>
                <c:pt idx="61">
                  <c:v>5.365996408</c:v>
                </c:pt>
                <c:pt idx="62">
                  <c:v>5.4474125229999997</c:v>
                </c:pt>
                <c:pt idx="63">
                  <c:v>6.0242751639999996</c:v>
                </c:pt>
                <c:pt idx="64">
                  <c:v>6.1075455439999997</c:v>
                </c:pt>
                <c:pt idx="65">
                  <c:v>6.7044352470000002</c:v>
                </c:pt>
                <c:pt idx="66">
                  <c:v>6.7656774029999998</c:v>
                </c:pt>
                <c:pt idx="67">
                  <c:v>6.8304017869999996</c:v>
                </c:pt>
                <c:pt idx="68">
                  <c:v>6.9136643219999998</c:v>
                </c:pt>
                <c:pt idx="69">
                  <c:v>6.9833793689999997</c:v>
                </c:pt>
                <c:pt idx="70">
                  <c:v>7.0643373289999998</c:v>
                </c:pt>
                <c:pt idx="71">
                  <c:v>7.0656277110000003</c:v>
                </c:pt>
                <c:pt idx="72">
                  <c:v>7.0692956990000004</c:v>
                </c:pt>
                <c:pt idx="73">
                  <c:v>7.0684559890000003</c:v>
                </c:pt>
                <c:pt idx="74">
                  <c:v>7.0671966680000002</c:v>
                </c:pt>
                <c:pt idx="75">
                  <c:v>7.0617593459999997</c:v>
                </c:pt>
                <c:pt idx="76">
                  <c:v>7.0565835559999996</c:v>
                </c:pt>
                <c:pt idx="77">
                  <c:v>7.051072961</c:v>
                </c:pt>
                <c:pt idx="78">
                  <c:v>7.0462845339999998</c:v>
                </c:pt>
                <c:pt idx="79">
                  <c:v>7.0404914600000001</c:v>
                </c:pt>
                <c:pt idx="80">
                  <c:v>7.0355924419999996</c:v>
                </c:pt>
                <c:pt idx="81">
                  <c:v>6.9857615690000001</c:v>
                </c:pt>
                <c:pt idx="82">
                  <c:v>7.0128837190000004</c:v>
                </c:pt>
                <c:pt idx="83">
                  <c:v>6.963517253</c:v>
                </c:pt>
                <c:pt idx="84">
                  <c:v>6.9878426840000003</c:v>
                </c:pt>
                <c:pt idx="85">
                  <c:v>6.9829536389999998</c:v>
                </c:pt>
                <c:pt idx="86">
                  <c:v>6.9777236680000003</c:v>
                </c:pt>
                <c:pt idx="87">
                  <c:v>6.9738790230000003</c:v>
                </c:pt>
                <c:pt idx="88">
                  <c:v>6.9705295429999996</c:v>
                </c:pt>
                <c:pt idx="89">
                  <c:v>6.9672436849999997</c:v>
                </c:pt>
                <c:pt idx="90">
                  <c:v>6.9650708750000003</c:v>
                </c:pt>
                <c:pt idx="91">
                  <c:v>6.962819026</c:v>
                </c:pt>
                <c:pt idx="92">
                  <c:v>6.9607740890000001</c:v>
                </c:pt>
                <c:pt idx="93">
                  <c:v>6.9594812900000003</c:v>
                </c:pt>
                <c:pt idx="94">
                  <c:v>6.9584728819999997</c:v>
                </c:pt>
                <c:pt idx="95">
                  <c:v>6.9578260739999997</c:v>
                </c:pt>
                <c:pt idx="96">
                  <c:v>6.9570225609999996</c:v>
                </c:pt>
                <c:pt idx="97">
                  <c:v>6.9494183310000004</c:v>
                </c:pt>
                <c:pt idx="98">
                  <c:v>6.948460903</c:v>
                </c:pt>
                <c:pt idx="99">
                  <c:v>6.9405514799999999</c:v>
                </c:pt>
                <c:pt idx="100">
                  <c:v>6.9265762420000003</c:v>
                </c:pt>
                <c:pt idx="101">
                  <c:v>6.9101077770000003</c:v>
                </c:pt>
                <c:pt idx="102">
                  <c:v>6.88699102</c:v>
                </c:pt>
                <c:pt idx="103">
                  <c:v>6.8872661649999998</c:v>
                </c:pt>
                <c:pt idx="104">
                  <c:v>6.8048373260000004</c:v>
                </c:pt>
                <c:pt idx="105">
                  <c:v>6.8053689200000003</c:v>
                </c:pt>
                <c:pt idx="106">
                  <c:v>6.7725161509999996</c:v>
                </c:pt>
                <c:pt idx="107">
                  <c:v>6.7379783939999998</c:v>
                </c:pt>
                <c:pt idx="108">
                  <c:v>6.6920144160000001</c:v>
                </c:pt>
                <c:pt idx="109">
                  <c:v>6.6492314490000002</c:v>
                </c:pt>
                <c:pt idx="110">
                  <c:v>6.5985095920000001</c:v>
                </c:pt>
                <c:pt idx="111">
                  <c:v>6.5492115469999996</c:v>
                </c:pt>
                <c:pt idx="112">
                  <c:v>6.4922882489999996</c:v>
                </c:pt>
                <c:pt idx="113">
                  <c:v>6.246612635</c:v>
                </c:pt>
                <c:pt idx="114">
                  <c:v>6.1892614869999996</c:v>
                </c:pt>
                <c:pt idx="115">
                  <c:v>6.0722433349999996</c:v>
                </c:pt>
                <c:pt idx="116">
                  <c:v>6.0141906120000002</c:v>
                </c:pt>
                <c:pt idx="117">
                  <c:v>5.9640480150000004</c:v>
                </c:pt>
                <c:pt idx="118">
                  <c:v>5.9034249699999997</c:v>
                </c:pt>
                <c:pt idx="119">
                  <c:v>5.8594011300000002</c:v>
                </c:pt>
                <c:pt idx="120">
                  <c:v>5.8190993349999998</c:v>
                </c:pt>
                <c:pt idx="121">
                  <c:v>5.7758213209999996</c:v>
                </c:pt>
                <c:pt idx="122">
                  <c:v>5.6691583940000001</c:v>
                </c:pt>
                <c:pt idx="123">
                  <c:v>5.6713890520000003</c:v>
                </c:pt>
                <c:pt idx="124">
                  <c:v>5.6396920010000002</c:v>
                </c:pt>
                <c:pt idx="125">
                  <c:v>5.6151341410000004</c:v>
                </c:pt>
                <c:pt idx="126">
                  <c:v>5.5892002099999996</c:v>
                </c:pt>
                <c:pt idx="127">
                  <c:v>5.5733464059999998</c:v>
                </c:pt>
                <c:pt idx="128">
                  <c:v>5.56698103</c:v>
                </c:pt>
                <c:pt idx="129">
                  <c:v>5.5692098349999997</c:v>
                </c:pt>
                <c:pt idx="130">
                  <c:v>5.5728114900000003</c:v>
                </c:pt>
                <c:pt idx="131">
                  <c:v>5.5793006280000004</c:v>
                </c:pt>
                <c:pt idx="132">
                  <c:v>5.5879791230000002</c:v>
                </c:pt>
                <c:pt idx="133">
                  <c:v>5.6113719099999999</c:v>
                </c:pt>
                <c:pt idx="134">
                  <c:v>5.6236116320000002</c:v>
                </c:pt>
                <c:pt idx="135">
                  <c:v>5.6368091659999999</c:v>
                </c:pt>
                <c:pt idx="136">
                  <c:v>5.6520671230000001</c:v>
                </c:pt>
                <c:pt idx="137">
                  <c:v>5.6666622740000001</c:v>
                </c:pt>
                <c:pt idx="138">
                  <c:v>5.6831686850000001</c:v>
                </c:pt>
                <c:pt idx="139">
                  <c:v>5.698714109</c:v>
                </c:pt>
                <c:pt idx="140">
                  <c:v>5.7513488050000001</c:v>
                </c:pt>
                <c:pt idx="141">
                  <c:v>5.7509781310000001</c:v>
                </c:pt>
                <c:pt idx="142">
                  <c:v>5.7686152159999997</c:v>
                </c:pt>
                <c:pt idx="143">
                  <c:v>5.783708699</c:v>
                </c:pt>
                <c:pt idx="144">
                  <c:v>5.8401316410000002</c:v>
                </c:pt>
                <c:pt idx="145">
                  <c:v>5.8580468720000001</c:v>
                </c:pt>
                <c:pt idx="146">
                  <c:v>5.8745844170000003</c:v>
                </c:pt>
                <c:pt idx="147">
                  <c:v>5.8930706119999998</c:v>
                </c:pt>
                <c:pt idx="148">
                  <c:v>5.9152519310000002</c:v>
                </c:pt>
                <c:pt idx="149">
                  <c:v>5.932496435</c:v>
                </c:pt>
                <c:pt idx="150">
                  <c:v>5.9714169979999996</c:v>
                </c:pt>
                <c:pt idx="151">
                  <c:v>5.9891719510000003</c:v>
                </c:pt>
                <c:pt idx="152">
                  <c:v>6.0070441719999996</c:v>
                </c:pt>
                <c:pt idx="153">
                  <c:v>6.0268195020000004</c:v>
                </c:pt>
                <c:pt idx="154">
                  <c:v>6.0651009499999997</c:v>
                </c:pt>
                <c:pt idx="155">
                  <c:v>6.0833464429999999</c:v>
                </c:pt>
                <c:pt idx="156">
                  <c:v>6.1090529240000002</c:v>
                </c:pt>
                <c:pt idx="157">
                  <c:v>6.1274226629999999</c:v>
                </c:pt>
                <c:pt idx="158">
                  <c:v>6.1257149829999999</c:v>
                </c:pt>
                <c:pt idx="159">
                  <c:v>6.1898772739999997</c:v>
                </c:pt>
                <c:pt idx="160">
                  <c:v>6.2719372440000001</c:v>
                </c:pt>
                <c:pt idx="161">
                  <c:v>6.2904000419999999</c:v>
                </c:pt>
                <c:pt idx="162">
                  <c:v>6.3107462989999998</c:v>
                </c:pt>
                <c:pt idx="163">
                  <c:v>6.3508812069999996</c:v>
                </c:pt>
                <c:pt idx="164">
                  <c:v>6.36936429</c:v>
                </c:pt>
                <c:pt idx="165">
                  <c:v>6.3878833090000002</c:v>
                </c:pt>
                <c:pt idx="166">
                  <c:v>6.4081088910000004</c:v>
                </c:pt>
                <c:pt idx="167">
                  <c:v>6.4265408380000002</c:v>
                </c:pt>
                <c:pt idx="168">
                  <c:v>6.4466483800000001</c:v>
                </c:pt>
                <c:pt idx="169">
                  <c:v>6.4648634769999997</c:v>
                </c:pt>
                <c:pt idx="170">
                  <c:v>6.4899418329999996</c:v>
                </c:pt>
                <c:pt idx="171">
                  <c:v>6.5302679499999998</c:v>
                </c:pt>
                <c:pt idx="172">
                  <c:v>6.5494622400000004</c:v>
                </c:pt>
                <c:pt idx="173">
                  <c:v>6.5667291839999997</c:v>
                </c:pt>
                <c:pt idx="174">
                  <c:v>6.5837655039999996</c:v>
                </c:pt>
                <c:pt idx="175">
                  <c:v>6.5821865199999996</c:v>
                </c:pt>
                <c:pt idx="176">
                  <c:v>6.6538004400000004</c:v>
                </c:pt>
                <c:pt idx="177">
                  <c:v>6.6520859249999997</c:v>
                </c:pt>
                <c:pt idx="178">
                  <c:v>6.7041433670000004</c:v>
                </c:pt>
                <c:pt idx="179">
                  <c:v>6.7356848510000003</c:v>
                </c:pt>
                <c:pt idx="180">
                  <c:v>6.7512368309999999</c:v>
                </c:pt>
                <c:pt idx="181">
                  <c:v>6.7650964040000003</c:v>
                </c:pt>
                <c:pt idx="182">
                  <c:v>6.7782543110000004</c:v>
                </c:pt>
                <c:pt idx="183">
                  <c:v>6.7909251599999996</c:v>
                </c:pt>
                <c:pt idx="184">
                  <c:v>6.8043980719999997</c:v>
                </c:pt>
                <c:pt idx="185">
                  <c:v>6.8300673549999997</c:v>
                </c:pt>
                <c:pt idx="186">
                  <c:v>6.8417666209999997</c:v>
                </c:pt>
                <c:pt idx="187">
                  <c:v>6.8517295899999997</c:v>
                </c:pt>
                <c:pt idx="188">
                  <c:v>6.862235879</c:v>
                </c:pt>
                <c:pt idx="189">
                  <c:v>6.8710902359999997</c:v>
                </c:pt>
                <c:pt idx="190">
                  <c:v>6.8803021710000003</c:v>
                </c:pt>
                <c:pt idx="191">
                  <c:v>6.8879579499999997</c:v>
                </c:pt>
                <c:pt idx="192">
                  <c:v>6.8856741489999997</c:v>
                </c:pt>
                <c:pt idx="193">
                  <c:v>6.9146739840000002</c:v>
                </c:pt>
                <c:pt idx="194">
                  <c:v>6.9202670770000001</c:v>
                </c:pt>
                <c:pt idx="195">
                  <c:v>6.9275160920000003</c:v>
                </c:pt>
                <c:pt idx="196">
                  <c:v>6.9333700230000002</c:v>
                </c:pt>
                <c:pt idx="197">
                  <c:v>6.9489254090000001</c:v>
                </c:pt>
                <c:pt idx="198">
                  <c:v>6.9523112710000001</c:v>
                </c:pt>
                <c:pt idx="199">
                  <c:v>6.9560233020000002</c:v>
                </c:pt>
                <c:pt idx="200">
                  <c:v>6.9579836989999997</c:v>
                </c:pt>
                <c:pt idx="201">
                  <c:v>6.9598957820000003</c:v>
                </c:pt>
                <c:pt idx="202">
                  <c:v>6.9640857360000004</c:v>
                </c:pt>
                <c:pt idx="203">
                  <c:v>6.965037519</c:v>
                </c:pt>
                <c:pt idx="204">
                  <c:v>6.9655412649999997</c:v>
                </c:pt>
                <c:pt idx="205">
                  <c:v>6.9688363119999996</c:v>
                </c:pt>
                <c:pt idx="206">
                  <c:v>6.9722320309999999</c:v>
                </c:pt>
                <c:pt idx="207">
                  <c:v>6.9698932779999998</c:v>
                </c:pt>
                <c:pt idx="208">
                  <c:v>6.976827149</c:v>
                </c:pt>
                <c:pt idx="209">
                  <c:v>6.9745127760000001</c:v>
                </c:pt>
                <c:pt idx="210">
                  <c:v>6.9787332129999999</c:v>
                </c:pt>
                <c:pt idx="211">
                  <c:v>6.9797296150000001</c:v>
                </c:pt>
                <c:pt idx="212">
                  <c:v>6.9812589249999997</c:v>
                </c:pt>
                <c:pt idx="213">
                  <c:v>6.987645026</c:v>
                </c:pt>
                <c:pt idx="214">
                  <c:v>6.9895417719999999</c:v>
                </c:pt>
                <c:pt idx="215">
                  <c:v>7.0035669900000004</c:v>
                </c:pt>
                <c:pt idx="216">
                  <c:v>7.0062637929999996</c:v>
                </c:pt>
                <c:pt idx="217">
                  <c:v>7.0150145029999997</c:v>
                </c:pt>
                <c:pt idx="218">
                  <c:v>7.0180649710000003</c:v>
                </c:pt>
                <c:pt idx="219">
                  <c:v>7.0216736060000002</c:v>
                </c:pt>
                <c:pt idx="220">
                  <c:v>7.0308562749999997</c:v>
                </c:pt>
                <c:pt idx="221">
                  <c:v>7.0286070299999999</c:v>
                </c:pt>
                <c:pt idx="222">
                  <c:v>7.0449102180000001</c:v>
                </c:pt>
                <c:pt idx="223">
                  <c:v>7.0427636820000004</c:v>
                </c:pt>
                <c:pt idx="224">
                  <c:v>7.0520948360000002</c:v>
                </c:pt>
                <c:pt idx="225">
                  <c:v>7.0554159890000001</c:v>
                </c:pt>
                <c:pt idx="226">
                  <c:v>7.0597209059999999</c:v>
                </c:pt>
                <c:pt idx="227">
                  <c:v>7.0645237180000002</c:v>
                </c:pt>
                <c:pt idx="228">
                  <c:v>7.0796134989999997</c:v>
                </c:pt>
                <c:pt idx="229">
                  <c:v>7.0832998580000002</c:v>
                </c:pt>
                <c:pt idx="230">
                  <c:v>7.0930630670000001</c:v>
                </c:pt>
                <c:pt idx="231">
                  <c:v>7.103938179</c:v>
                </c:pt>
                <c:pt idx="232">
                  <c:v>7.1082543740000004</c:v>
                </c:pt>
                <c:pt idx="233">
                  <c:v>7.1352144260000001</c:v>
                </c:pt>
                <c:pt idx="234">
                  <c:v>7.1517226310000002</c:v>
                </c:pt>
                <c:pt idx="235">
                  <c:v>7.1585452539999999</c:v>
                </c:pt>
                <c:pt idx="236">
                  <c:v>7.1642240939999997</c:v>
                </c:pt>
                <c:pt idx="237">
                  <c:v>7.1707212389999997</c:v>
                </c:pt>
                <c:pt idx="238">
                  <c:v>7.185296245</c:v>
                </c:pt>
                <c:pt idx="239">
                  <c:v>7.1916688210000004</c:v>
                </c:pt>
                <c:pt idx="240">
                  <c:v>7.2080294829999998</c:v>
                </c:pt>
                <c:pt idx="241">
                  <c:v>7.2143900929999996</c:v>
                </c:pt>
                <c:pt idx="242">
                  <c:v>7.2315343959999998</c:v>
                </c:pt>
                <c:pt idx="243">
                  <c:v>7.2379200910000003</c:v>
                </c:pt>
                <c:pt idx="244">
                  <c:v>7.2537466909999999</c:v>
                </c:pt>
                <c:pt idx="245">
                  <c:v>7.2597735889999999</c:v>
                </c:pt>
                <c:pt idx="246">
                  <c:v>7.2761078650000002</c:v>
                </c:pt>
                <c:pt idx="247">
                  <c:v>7.2734362770000001</c:v>
                </c:pt>
                <c:pt idx="248">
                  <c:v>7.2707669570000002</c:v>
                </c:pt>
                <c:pt idx="249">
                  <c:v>7.323025898</c:v>
                </c:pt>
                <c:pt idx="250">
                  <c:v>7.3202954660000001</c:v>
                </c:pt>
                <c:pt idx="251">
                  <c:v>7.3376407590000001</c:v>
                </c:pt>
                <c:pt idx="252">
                  <c:v>7.342484056</c:v>
                </c:pt>
                <c:pt idx="253">
                  <c:v>7.3560127470000003</c:v>
                </c:pt>
                <c:pt idx="254">
                  <c:v>7.3610829600000001</c:v>
                </c:pt>
                <c:pt idx="255">
                  <c:v>7.3764216979999997</c:v>
                </c:pt>
                <c:pt idx="256">
                  <c:v>7.3852823250000004</c:v>
                </c:pt>
                <c:pt idx="257">
                  <c:v>7.4022086890000001</c:v>
                </c:pt>
                <c:pt idx="258">
                  <c:v>7.4123285939999999</c:v>
                </c:pt>
                <c:pt idx="259">
                  <c:v>7.4389276759999996</c:v>
                </c:pt>
                <c:pt idx="260">
                  <c:v>7.453836516</c:v>
                </c:pt>
                <c:pt idx="261">
                  <c:v>7.495098198</c:v>
                </c:pt>
                <c:pt idx="262">
                  <c:v>7.5164889669999999</c:v>
                </c:pt>
                <c:pt idx="263">
                  <c:v>7.5675291099999997</c:v>
                </c:pt>
                <c:pt idx="264">
                  <c:v>7.5965177940000004</c:v>
                </c:pt>
                <c:pt idx="265">
                  <c:v>7.6252137119999999</c:v>
                </c:pt>
                <c:pt idx="266">
                  <c:v>7.6625023319999999</c:v>
                </c:pt>
                <c:pt idx="267">
                  <c:v>7.7757215860000004</c:v>
                </c:pt>
                <c:pt idx="268">
                  <c:v>7.8111690400000002</c:v>
                </c:pt>
                <c:pt idx="269">
                  <c:v>7.8523680779999996</c:v>
                </c:pt>
                <c:pt idx="270">
                  <c:v>8.0466188180000007</c:v>
                </c:pt>
                <c:pt idx="271">
                  <c:v>8.1001148369999996</c:v>
                </c:pt>
                <c:pt idx="272">
                  <c:v>8.2004349859999994</c:v>
                </c:pt>
                <c:pt idx="273">
                  <c:v>8.2467545869999999</c:v>
                </c:pt>
                <c:pt idx="274">
                  <c:v>8.2977351380000002</c:v>
                </c:pt>
                <c:pt idx="275">
                  <c:v>8.4027604169999996</c:v>
                </c:pt>
                <c:pt idx="276">
                  <c:v>8.4482576349999992</c:v>
                </c:pt>
                <c:pt idx="277">
                  <c:v>8.5448293799999995</c:v>
                </c:pt>
                <c:pt idx="278">
                  <c:v>8.5891758940000003</c:v>
                </c:pt>
                <c:pt idx="279">
                  <c:v>8.6803082909999993</c:v>
                </c:pt>
                <c:pt idx="280">
                  <c:v>8.7656829219999999</c:v>
                </c:pt>
                <c:pt idx="281">
                  <c:v>8.8070666889999991</c:v>
                </c:pt>
                <c:pt idx="282">
                  <c:v>8.8502206300000008</c:v>
                </c:pt>
                <c:pt idx="283">
                  <c:v>8.9661950630000007</c:v>
                </c:pt>
                <c:pt idx="284">
                  <c:v>8.9629230890000002</c:v>
                </c:pt>
                <c:pt idx="285">
                  <c:v>8.9953188310000005</c:v>
                </c:pt>
                <c:pt idx="286">
                  <c:v>9.1111129250000005</c:v>
                </c:pt>
                <c:pt idx="287">
                  <c:v>9.1596827449999996</c:v>
                </c:pt>
                <c:pt idx="288">
                  <c:v>9.1789142120000005</c:v>
                </c:pt>
                <c:pt idx="289">
                  <c:v>9.2144447409999994</c:v>
                </c:pt>
                <c:pt idx="290">
                  <c:v>9.2302715299999996</c:v>
                </c:pt>
                <c:pt idx="291">
                  <c:v>9.2578917829999998</c:v>
                </c:pt>
                <c:pt idx="292">
                  <c:v>9.2702332680000001</c:v>
                </c:pt>
                <c:pt idx="293">
                  <c:v>9.2799252919999997</c:v>
                </c:pt>
                <c:pt idx="294">
                  <c:v>9.2970906660000008</c:v>
                </c:pt>
                <c:pt idx="295">
                  <c:v>9.302241424</c:v>
                </c:pt>
                <c:pt idx="296">
                  <c:v>9.3136151120000008</c:v>
                </c:pt>
                <c:pt idx="297">
                  <c:v>9.3163590539999994</c:v>
                </c:pt>
                <c:pt idx="298">
                  <c:v>9.3230168490000001</c:v>
                </c:pt>
                <c:pt idx="299">
                  <c:v>9.3193951859999995</c:v>
                </c:pt>
                <c:pt idx="300">
                  <c:v>9.3306820960000003</c:v>
                </c:pt>
                <c:pt idx="301">
                  <c:v>9.3316736799999997</c:v>
                </c:pt>
                <c:pt idx="302">
                  <c:v>9.3436379120000002</c:v>
                </c:pt>
                <c:pt idx="303">
                  <c:v>9.3446737869999996</c:v>
                </c:pt>
                <c:pt idx="304">
                  <c:v>9.3495603589999998</c:v>
                </c:pt>
                <c:pt idx="305">
                  <c:v>9.3504350830000007</c:v>
                </c:pt>
                <c:pt idx="306">
                  <c:v>9.356430649</c:v>
                </c:pt>
                <c:pt idx="307">
                  <c:v>9.3582925980000002</c:v>
                </c:pt>
                <c:pt idx="308">
                  <c:v>9.3668381590000003</c:v>
                </c:pt>
                <c:pt idx="309">
                  <c:v>9.3696538</c:v>
                </c:pt>
                <c:pt idx="310">
                  <c:v>9.3796279509999998</c:v>
                </c:pt>
                <c:pt idx="311">
                  <c:v>9.384689624</c:v>
                </c:pt>
                <c:pt idx="312">
                  <c:v>9.3963611740000008</c:v>
                </c:pt>
                <c:pt idx="313">
                  <c:v>9.4020044499999997</c:v>
                </c:pt>
                <c:pt idx="314">
                  <c:v>9.4143544430000006</c:v>
                </c:pt>
                <c:pt idx="315">
                  <c:v>9.4110866949999998</c:v>
                </c:pt>
                <c:pt idx="316">
                  <c:v>9.432867989</c:v>
                </c:pt>
                <c:pt idx="317">
                  <c:v>9.4374616650000007</c:v>
                </c:pt>
                <c:pt idx="318">
                  <c:v>9.4642554109999999</c:v>
                </c:pt>
                <c:pt idx="319">
                  <c:v>9.4745718179999994</c:v>
                </c:pt>
                <c:pt idx="320">
                  <c:v>9.4773123269999999</c:v>
                </c:pt>
                <c:pt idx="321">
                  <c:v>9.4855847969999996</c:v>
                </c:pt>
                <c:pt idx="322">
                  <c:v>9.4916514559999996</c:v>
                </c:pt>
                <c:pt idx="323">
                  <c:v>9.4958793989999997</c:v>
                </c:pt>
                <c:pt idx="324">
                  <c:v>9.4962663559999996</c:v>
                </c:pt>
                <c:pt idx="325">
                  <c:v>9.4955211580000007</c:v>
                </c:pt>
                <c:pt idx="326">
                  <c:v>9.4963432159999996</c:v>
                </c:pt>
                <c:pt idx="327">
                  <c:v>9.4940868040000002</c:v>
                </c:pt>
                <c:pt idx="328">
                  <c:v>9.4914829429999994</c:v>
                </c:pt>
                <c:pt idx="329">
                  <c:v>9.4878374179999998</c:v>
                </c:pt>
                <c:pt idx="330">
                  <c:v>9.4837219669999993</c:v>
                </c:pt>
                <c:pt idx="331">
                  <c:v>9.4772249599999991</c:v>
                </c:pt>
                <c:pt idx="332">
                  <c:v>9.4721955330000007</c:v>
                </c:pt>
                <c:pt idx="333">
                  <c:v>9.4665747249999992</c:v>
                </c:pt>
                <c:pt idx="334">
                  <c:v>9.4511982710000009</c:v>
                </c:pt>
                <c:pt idx="335">
                  <c:v>9.4438873240000003</c:v>
                </c:pt>
                <c:pt idx="336">
                  <c:v>9.4334135430000003</c:v>
                </c:pt>
                <c:pt idx="337">
                  <c:v>9.4264298469999996</c:v>
                </c:pt>
                <c:pt idx="338">
                  <c:v>9.4195072399999997</c:v>
                </c:pt>
                <c:pt idx="339">
                  <c:v>9.4094073120000008</c:v>
                </c:pt>
                <c:pt idx="340">
                  <c:v>9.4027974620000006</c:v>
                </c:pt>
                <c:pt idx="341">
                  <c:v>9.3939484499999999</c:v>
                </c:pt>
                <c:pt idx="342">
                  <c:v>9.3879555030000006</c:v>
                </c:pt>
                <c:pt idx="343">
                  <c:v>9.380447513</c:v>
                </c:pt>
                <c:pt idx="344">
                  <c:v>9.3747991650000007</c:v>
                </c:pt>
                <c:pt idx="345">
                  <c:v>9.3664323429999996</c:v>
                </c:pt>
                <c:pt idx="346">
                  <c:v>9.3613151640000005</c:v>
                </c:pt>
                <c:pt idx="347">
                  <c:v>9.3564644940000008</c:v>
                </c:pt>
                <c:pt idx="348">
                  <c:v>9.3515114070000003</c:v>
                </c:pt>
                <c:pt idx="349">
                  <c:v>9.3483512609999995</c:v>
                </c:pt>
                <c:pt idx="350">
                  <c:v>9.345953841</c:v>
                </c:pt>
                <c:pt idx="351">
                  <c:v>9.3445190460000003</c:v>
                </c:pt>
                <c:pt idx="352">
                  <c:v>9.3419383029999992</c:v>
                </c:pt>
                <c:pt idx="353">
                  <c:v>9.3394683290000007</c:v>
                </c:pt>
                <c:pt idx="354">
                  <c:v>9.339715021</c:v>
                </c:pt>
                <c:pt idx="355">
                  <c:v>9.3379160690000003</c:v>
                </c:pt>
                <c:pt idx="356">
                  <c:v>9.3396945270000007</c:v>
                </c:pt>
                <c:pt idx="357">
                  <c:v>9.3382979969999997</c:v>
                </c:pt>
                <c:pt idx="358">
                  <c:v>9.3368077980000006</c:v>
                </c:pt>
                <c:pt idx="359">
                  <c:v>9.3424202810000008</c:v>
                </c:pt>
                <c:pt idx="360">
                  <c:v>9.3408286979999993</c:v>
                </c:pt>
                <c:pt idx="361">
                  <c:v>9.3393463220000008</c:v>
                </c:pt>
                <c:pt idx="362">
                  <c:v>9.3419112579999997</c:v>
                </c:pt>
                <c:pt idx="363">
                  <c:v>9.3482170159999995</c:v>
                </c:pt>
                <c:pt idx="364">
                  <c:v>9.3469087480000006</c:v>
                </c:pt>
                <c:pt idx="365">
                  <c:v>9.3522429969999994</c:v>
                </c:pt>
                <c:pt idx="366">
                  <c:v>9.3518543170000008</c:v>
                </c:pt>
                <c:pt idx="367">
                  <c:v>9.3528342979999994</c:v>
                </c:pt>
                <c:pt idx="368">
                  <c:v>9.3511442169999999</c:v>
                </c:pt>
                <c:pt idx="369">
                  <c:v>9.3515881719999996</c:v>
                </c:pt>
                <c:pt idx="370">
                  <c:v>9.3494395249999993</c:v>
                </c:pt>
                <c:pt idx="371">
                  <c:v>9.3490372439999998</c:v>
                </c:pt>
                <c:pt idx="372">
                  <c:v>9.3508734540000003</c:v>
                </c:pt>
                <c:pt idx="373">
                  <c:v>9.3460374129999995</c:v>
                </c:pt>
                <c:pt idx="374">
                  <c:v>9.3449647779999996</c:v>
                </c:pt>
                <c:pt idx="375">
                  <c:v>9.3420823780000006</c:v>
                </c:pt>
                <c:pt idx="376">
                  <c:v>9.3407759170000002</c:v>
                </c:pt>
                <c:pt idx="377">
                  <c:v>9.3376591330000007</c:v>
                </c:pt>
                <c:pt idx="378">
                  <c:v>9.3347691869999991</c:v>
                </c:pt>
                <c:pt idx="379">
                  <c:v>9.3330528689999994</c:v>
                </c:pt>
                <c:pt idx="380">
                  <c:v>9.3299035309999994</c:v>
                </c:pt>
                <c:pt idx="381">
                  <c:v>9.3400841830000001</c:v>
                </c:pt>
                <c:pt idx="382">
                  <c:v>9.3380051930000008</c:v>
                </c:pt>
                <c:pt idx="383">
                  <c:v>9.3398962759999993</c:v>
                </c:pt>
                <c:pt idx="384">
                  <c:v>9.3387001539999996</c:v>
                </c:pt>
                <c:pt idx="385">
                  <c:v>9.3381973049999996</c:v>
                </c:pt>
                <c:pt idx="386">
                  <c:v>9.3468007239999995</c:v>
                </c:pt>
                <c:pt idx="387">
                  <c:v>9.3475442720000004</c:v>
                </c:pt>
                <c:pt idx="388">
                  <c:v>9.348514368</c:v>
                </c:pt>
                <c:pt idx="389">
                  <c:v>9.3493809359999993</c:v>
                </c:pt>
                <c:pt idx="390">
                  <c:v>9.3575572929999993</c:v>
                </c:pt>
                <c:pt idx="391">
                  <c:v>9.3598391450000005</c:v>
                </c:pt>
                <c:pt idx="392">
                  <c:v>9.3708922529999992</c:v>
                </c:pt>
                <c:pt idx="393">
                  <c:v>9.3837540019999999</c:v>
                </c:pt>
                <c:pt idx="394">
                  <c:v>9.3883023479999999</c:v>
                </c:pt>
                <c:pt idx="395">
                  <c:v>9.3941090799999998</c:v>
                </c:pt>
                <c:pt idx="396">
                  <c:v>9.4118318100000007</c:v>
                </c:pt>
                <c:pt idx="397">
                  <c:v>9.4177306650000006</c:v>
                </c:pt>
                <c:pt idx="398">
                  <c:v>9.4360422530000001</c:v>
                </c:pt>
                <c:pt idx="399">
                  <c:v>9.4425181039999995</c:v>
                </c:pt>
                <c:pt idx="400">
                  <c:v>9.4984811950000001</c:v>
                </c:pt>
                <c:pt idx="401">
                  <c:v>9.5057023489999999</c:v>
                </c:pt>
                <c:pt idx="402">
                  <c:v>9.5227449679999996</c:v>
                </c:pt>
                <c:pt idx="403">
                  <c:v>9.5390400520000007</c:v>
                </c:pt>
                <c:pt idx="404">
                  <c:v>9.5440507340000007</c:v>
                </c:pt>
                <c:pt idx="405">
                  <c:v>9.5506640570000005</c:v>
                </c:pt>
                <c:pt idx="406">
                  <c:v>9.5645560970000005</c:v>
                </c:pt>
                <c:pt idx="407">
                  <c:v>9.5684764700000002</c:v>
                </c:pt>
                <c:pt idx="408">
                  <c:v>9.5830967099999995</c:v>
                </c:pt>
                <c:pt idx="409">
                  <c:v>9.585999911</c:v>
                </c:pt>
                <c:pt idx="410">
                  <c:v>9.5886321720000005</c:v>
                </c:pt>
                <c:pt idx="411">
                  <c:v>9.5992702750000003</c:v>
                </c:pt>
                <c:pt idx="412">
                  <c:v>9.6089871149999997</c:v>
                </c:pt>
                <c:pt idx="413">
                  <c:v>9.6104102269999991</c:v>
                </c:pt>
                <c:pt idx="414">
                  <c:v>9.6116798919999997</c:v>
                </c:pt>
                <c:pt idx="415">
                  <c:v>9.6278929449999993</c:v>
                </c:pt>
                <c:pt idx="416">
                  <c:v>9.6221355610000003</c:v>
                </c:pt>
                <c:pt idx="417">
                  <c:v>9.6299771530000005</c:v>
                </c:pt>
                <c:pt idx="418">
                  <c:v>9.6471005430000005</c:v>
                </c:pt>
                <c:pt idx="419">
                  <c:v>9.657343741</c:v>
                </c:pt>
                <c:pt idx="420">
                  <c:v>9.6598267189999998</c:v>
                </c:pt>
                <c:pt idx="421">
                  <c:v>9.6703363529999997</c:v>
                </c:pt>
                <c:pt idx="422">
                  <c:v>9.6730157000000005</c:v>
                </c:pt>
                <c:pt idx="423">
                  <c:v>9.6768318860000004</c:v>
                </c:pt>
                <c:pt idx="424">
                  <c:v>9.7031453689999996</c:v>
                </c:pt>
                <c:pt idx="425">
                  <c:v>9.7083508720000005</c:v>
                </c:pt>
                <c:pt idx="426">
                  <c:v>9.7236963930000009</c:v>
                </c:pt>
                <c:pt idx="427">
                  <c:v>9.7301589439999994</c:v>
                </c:pt>
                <c:pt idx="428">
                  <c:v>9.7357343370000002</c:v>
                </c:pt>
                <c:pt idx="429">
                  <c:v>9.7560972849999992</c:v>
                </c:pt>
                <c:pt idx="430">
                  <c:v>9.7635356459999993</c:v>
                </c:pt>
                <c:pt idx="431">
                  <c:v>9.7697991220000002</c:v>
                </c:pt>
                <c:pt idx="432">
                  <c:v>9.7843327500000008</c:v>
                </c:pt>
                <c:pt idx="433">
                  <c:v>9.7884276309999994</c:v>
                </c:pt>
                <c:pt idx="434">
                  <c:v>9.8004908030000006</c:v>
                </c:pt>
                <c:pt idx="435">
                  <c:v>9.8095709200000005</c:v>
                </c:pt>
                <c:pt idx="436">
                  <c:v>9.7936762309999992</c:v>
                </c:pt>
                <c:pt idx="437">
                  <c:v>9.7834020370000001</c:v>
                </c:pt>
                <c:pt idx="438">
                  <c:v>9.7536951639999998</c:v>
                </c:pt>
                <c:pt idx="439">
                  <c:v>9.734317742</c:v>
                </c:pt>
                <c:pt idx="440">
                  <c:v>9.6851421139999996</c:v>
                </c:pt>
                <c:pt idx="441">
                  <c:v>9.6800332939999993</c:v>
                </c:pt>
                <c:pt idx="442">
                  <c:v>9.6749811480000005</c:v>
                </c:pt>
                <c:pt idx="443">
                  <c:v>9.4933355390000003</c:v>
                </c:pt>
                <c:pt idx="444">
                  <c:v>9.4887826569999998</c:v>
                </c:pt>
                <c:pt idx="445">
                  <c:v>9.4468129199999993</c:v>
                </c:pt>
                <c:pt idx="446">
                  <c:v>9.4053616729999998</c:v>
                </c:pt>
                <c:pt idx="447">
                  <c:v>9.3582796330000004</c:v>
                </c:pt>
                <c:pt idx="448">
                  <c:v>9.2386580279999997</c:v>
                </c:pt>
                <c:pt idx="449">
                  <c:v>9.1725008359999993</c:v>
                </c:pt>
                <c:pt idx="450">
                  <c:v>9.0089755660000002</c:v>
                </c:pt>
                <c:pt idx="451">
                  <c:v>8.9212386779999999</c:v>
                </c:pt>
                <c:pt idx="452">
                  <c:v>8.3464919270000006</c:v>
                </c:pt>
                <c:pt idx="453">
                  <c:v>8.2327340959999997</c:v>
                </c:pt>
                <c:pt idx="454">
                  <c:v>8.0892457249999996</c:v>
                </c:pt>
                <c:pt idx="455">
                  <c:v>7.803523523</c:v>
                </c:pt>
                <c:pt idx="456">
                  <c:v>7.6407871109999999</c:v>
                </c:pt>
                <c:pt idx="457">
                  <c:v>7.3281106810000001</c:v>
                </c:pt>
                <c:pt idx="458">
                  <c:v>6.991979035</c:v>
                </c:pt>
                <c:pt idx="459">
                  <c:v>6.8296624650000002</c:v>
                </c:pt>
                <c:pt idx="460">
                  <c:v>6.4665185569999997</c:v>
                </c:pt>
                <c:pt idx="461">
                  <c:v>6.3085458509999999</c:v>
                </c:pt>
                <c:pt idx="462">
                  <c:v>5.7621499509999996</c:v>
                </c:pt>
                <c:pt idx="463">
                  <c:v>5.762241049</c:v>
                </c:pt>
                <c:pt idx="464">
                  <c:v>5.446317326</c:v>
                </c:pt>
                <c:pt idx="465">
                  <c:v>5.3077087609999998</c:v>
                </c:pt>
                <c:pt idx="466">
                  <c:v>5.0575573350000003</c:v>
                </c:pt>
                <c:pt idx="467">
                  <c:v>4.6613968520000002</c:v>
                </c:pt>
                <c:pt idx="468">
                  <c:v>4.4852684229999999</c:v>
                </c:pt>
                <c:pt idx="469">
                  <c:v>4.4074500069999996</c:v>
                </c:pt>
                <c:pt idx="470">
                  <c:v>4.2640850969999997</c:v>
                </c:pt>
                <c:pt idx="471">
                  <c:v>4.1955866300000002</c:v>
                </c:pt>
                <c:pt idx="472">
                  <c:v>4.0844511810000004</c:v>
                </c:pt>
                <c:pt idx="473">
                  <c:v>4.0245566830000001</c:v>
                </c:pt>
                <c:pt idx="474">
                  <c:v>3.9705369899999998</c:v>
                </c:pt>
                <c:pt idx="475">
                  <c:v>3.8601449159999999</c:v>
                </c:pt>
                <c:pt idx="476">
                  <c:v>3.7436701530000001</c:v>
                </c:pt>
                <c:pt idx="477">
                  <c:v>3.684270417</c:v>
                </c:pt>
                <c:pt idx="478">
                  <c:v>3.6221880419999999</c:v>
                </c:pt>
                <c:pt idx="479">
                  <c:v>3.4030161919999999</c:v>
                </c:pt>
                <c:pt idx="480">
                  <c:v>3.4024584089999999</c:v>
                </c:pt>
                <c:pt idx="481">
                  <c:v>3.2356203080000001</c:v>
                </c:pt>
                <c:pt idx="482">
                  <c:v>3.157633905</c:v>
                </c:pt>
                <c:pt idx="483">
                  <c:v>2.7728740209999998</c:v>
                </c:pt>
                <c:pt idx="484">
                  <c:v>2.6691452930000001</c:v>
                </c:pt>
                <c:pt idx="485">
                  <c:v>2.4268206879999998</c:v>
                </c:pt>
                <c:pt idx="486">
                  <c:v>2.3147607790000002</c:v>
                </c:pt>
                <c:pt idx="487">
                  <c:v>2.0882315060000001</c:v>
                </c:pt>
                <c:pt idx="488">
                  <c:v>1.961671122</c:v>
                </c:pt>
                <c:pt idx="489">
                  <c:v>1.7321953649999999</c:v>
                </c:pt>
                <c:pt idx="490">
                  <c:v>1.606808614</c:v>
                </c:pt>
                <c:pt idx="491">
                  <c:v>1.3774104700000001</c:v>
                </c:pt>
                <c:pt idx="492">
                  <c:v>1.2711059870000001</c:v>
                </c:pt>
                <c:pt idx="493">
                  <c:v>1.0683332169999999</c:v>
                </c:pt>
                <c:pt idx="494">
                  <c:v>0.97749361000000001</c:v>
                </c:pt>
                <c:pt idx="495">
                  <c:v>0.97867431199999999</c:v>
                </c:pt>
                <c:pt idx="496">
                  <c:v>0.68864317500000005</c:v>
                </c:pt>
                <c:pt idx="497">
                  <c:v>0.60946017900000005</c:v>
                </c:pt>
                <c:pt idx="498">
                  <c:v>0.49829338499999998</c:v>
                </c:pt>
                <c:pt idx="499">
                  <c:v>0.461580512</c:v>
                </c:pt>
                <c:pt idx="500">
                  <c:v>0.51003187500000002</c:v>
                </c:pt>
                <c:pt idx="501">
                  <c:v>0.55519873900000005</c:v>
                </c:pt>
                <c:pt idx="502">
                  <c:v>0.71461377000000004</c:v>
                </c:pt>
                <c:pt idx="503">
                  <c:v>0.82919140400000002</c:v>
                </c:pt>
                <c:pt idx="504">
                  <c:v>0.94558576800000005</c:v>
                </c:pt>
                <c:pt idx="505">
                  <c:v>1.2575373489999999</c:v>
                </c:pt>
                <c:pt idx="506">
                  <c:v>1.620364133</c:v>
                </c:pt>
                <c:pt idx="507">
                  <c:v>1.8164966849999999</c:v>
                </c:pt>
                <c:pt idx="508">
                  <c:v>2.2538834529999998</c:v>
                </c:pt>
                <c:pt idx="509">
                  <c:v>2.483516861</c:v>
                </c:pt>
                <c:pt idx="510">
                  <c:v>3.0139592550000001</c:v>
                </c:pt>
                <c:pt idx="511">
                  <c:v>3.0155506299999999</c:v>
                </c:pt>
                <c:pt idx="512">
                  <c:v>3.8477976479999998</c:v>
                </c:pt>
                <c:pt idx="513">
                  <c:v>4.0985135509999999</c:v>
                </c:pt>
                <c:pt idx="514">
                  <c:v>4.3512907639999998</c:v>
                </c:pt>
                <c:pt idx="515">
                  <c:v>5.6515286109999998</c:v>
                </c:pt>
                <c:pt idx="516">
                  <c:v>6.1405180430000001</c:v>
                </c:pt>
                <c:pt idx="517">
                  <c:v>6.3830440160000004</c:v>
                </c:pt>
                <c:pt idx="518">
                  <c:v>6.9323220230000002</c:v>
                </c:pt>
                <c:pt idx="519">
                  <c:v>7.2373861230000003</c:v>
                </c:pt>
                <c:pt idx="520">
                  <c:v>7.4765972109999996</c:v>
                </c:pt>
                <c:pt idx="521">
                  <c:v>7.9660227519999998</c:v>
                </c:pt>
                <c:pt idx="522">
                  <c:v>8.2099781570000001</c:v>
                </c:pt>
                <c:pt idx="523">
                  <c:v>8.7380806730000007</c:v>
                </c:pt>
                <c:pt idx="524">
                  <c:v>8.9891683699999998</c:v>
                </c:pt>
                <c:pt idx="525">
                  <c:v>9.5076407270000001</c:v>
                </c:pt>
                <c:pt idx="526">
                  <c:v>9.4997688310000008</c:v>
                </c:pt>
                <c:pt idx="527">
                  <c:v>10.374391920000001</c:v>
                </c:pt>
                <c:pt idx="528">
                  <c:v>10.655953370000001</c:v>
                </c:pt>
                <c:pt idx="529">
                  <c:v>11.19712376</c:v>
                </c:pt>
                <c:pt idx="530">
                  <c:v>11.45009232</c:v>
                </c:pt>
                <c:pt idx="531">
                  <c:v>12.45944171</c:v>
                </c:pt>
                <c:pt idx="532">
                  <c:v>12.686589189999999</c:v>
                </c:pt>
                <c:pt idx="533">
                  <c:v>13.118568809999999</c:v>
                </c:pt>
                <c:pt idx="534">
                  <c:v>13.34080691</c:v>
                </c:pt>
                <c:pt idx="535">
                  <c:v>13.755764190000001</c:v>
                </c:pt>
                <c:pt idx="536">
                  <c:v>13.898892930000001</c:v>
                </c:pt>
                <c:pt idx="537">
                  <c:v>14.27002762</c:v>
                </c:pt>
                <c:pt idx="538">
                  <c:v>14.46097348</c:v>
                </c:pt>
                <c:pt idx="539">
                  <c:v>14.731401890000001</c:v>
                </c:pt>
                <c:pt idx="540">
                  <c:v>14.85297351</c:v>
                </c:pt>
                <c:pt idx="541">
                  <c:v>15.0749336</c:v>
                </c:pt>
                <c:pt idx="542">
                  <c:v>15.071038420000001</c:v>
                </c:pt>
                <c:pt idx="543">
                  <c:v>15.40419913</c:v>
                </c:pt>
                <c:pt idx="544">
                  <c:v>15.480028770000001</c:v>
                </c:pt>
                <c:pt idx="545">
                  <c:v>15.54897369</c:v>
                </c:pt>
                <c:pt idx="546">
                  <c:v>15.67991106</c:v>
                </c:pt>
                <c:pt idx="547">
                  <c:v>15.877319460000001</c:v>
                </c:pt>
                <c:pt idx="548">
                  <c:v>15.910998409999999</c:v>
                </c:pt>
                <c:pt idx="549">
                  <c:v>15.963320319999999</c:v>
                </c:pt>
                <c:pt idx="550">
                  <c:v>15.969474659999999</c:v>
                </c:pt>
                <c:pt idx="551">
                  <c:v>15.986147709999999</c:v>
                </c:pt>
                <c:pt idx="552">
                  <c:v>15.98828563</c:v>
                </c:pt>
                <c:pt idx="553">
                  <c:v>15.99648528</c:v>
                </c:pt>
                <c:pt idx="554">
                  <c:v>15.97504526</c:v>
                </c:pt>
                <c:pt idx="555">
                  <c:v>15.95342634</c:v>
                </c:pt>
                <c:pt idx="556">
                  <c:v>15.92765436</c:v>
                </c:pt>
                <c:pt idx="557">
                  <c:v>15.91006451</c:v>
                </c:pt>
                <c:pt idx="558">
                  <c:v>15.89407769</c:v>
                </c:pt>
                <c:pt idx="559">
                  <c:v>15.816680870000001</c:v>
                </c:pt>
                <c:pt idx="560">
                  <c:v>15.837726979999999</c:v>
                </c:pt>
                <c:pt idx="561">
                  <c:v>15.75388927</c:v>
                </c:pt>
                <c:pt idx="562">
                  <c:v>15.70315778</c:v>
                </c:pt>
                <c:pt idx="563">
                  <c:v>15.512860549999999</c:v>
                </c:pt>
                <c:pt idx="564">
                  <c:v>15.45937282</c:v>
                </c:pt>
                <c:pt idx="565">
                  <c:v>15.35717771</c:v>
                </c:pt>
                <c:pt idx="566">
                  <c:v>15.28039557</c:v>
                </c:pt>
                <c:pt idx="567">
                  <c:v>15.143209280000001</c:v>
                </c:pt>
                <c:pt idx="568">
                  <c:v>15.059451279999999</c:v>
                </c:pt>
                <c:pt idx="569">
                  <c:v>14.903305720000001</c:v>
                </c:pt>
                <c:pt idx="570">
                  <c:v>14.712407410000001</c:v>
                </c:pt>
                <c:pt idx="571">
                  <c:v>14.623681530000001</c:v>
                </c:pt>
                <c:pt idx="572">
                  <c:v>14.422751290000001</c:v>
                </c:pt>
                <c:pt idx="573">
                  <c:v>14.425503839999999</c:v>
                </c:pt>
                <c:pt idx="574">
                  <c:v>14.076673059999999</c:v>
                </c:pt>
                <c:pt idx="575">
                  <c:v>13.96727768</c:v>
                </c:pt>
                <c:pt idx="576">
                  <c:v>13.856642819999999</c:v>
                </c:pt>
                <c:pt idx="577">
                  <c:v>13.63457002</c:v>
                </c:pt>
                <c:pt idx="578">
                  <c:v>13.50984796</c:v>
                </c:pt>
                <c:pt idx="579">
                  <c:v>13.16885229</c:v>
                </c:pt>
                <c:pt idx="580">
                  <c:v>12.929837640000001</c:v>
                </c:pt>
                <c:pt idx="581">
                  <c:v>12.81458494</c:v>
                </c:pt>
                <c:pt idx="582">
                  <c:v>12.69048922</c:v>
                </c:pt>
                <c:pt idx="583">
                  <c:v>12.461184920000001</c:v>
                </c:pt>
                <c:pt idx="584">
                  <c:v>12.352835300000001</c:v>
                </c:pt>
                <c:pt idx="585">
                  <c:v>12.14667088</c:v>
                </c:pt>
                <c:pt idx="586">
                  <c:v>12.0327485</c:v>
                </c:pt>
                <c:pt idx="587">
                  <c:v>11.84013062</c:v>
                </c:pt>
                <c:pt idx="588">
                  <c:v>11.720704960000001</c:v>
                </c:pt>
                <c:pt idx="589">
                  <c:v>11.631343409999999</c:v>
                </c:pt>
                <c:pt idx="590">
                  <c:v>11.35170608</c:v>
                </c:pt>
                <c:pt idx="591">
                  <c:v>11.349507409999999</c:v>
                </c:pt>
                <c:pt idx="592">
                  <c:v>11.174522550000001</c:v>
                </c:pt>
                <c:pt idx="593">
                  <c:v>11.11703114</c:v>
                </c:pt>
                <c:pt idx="594">
                  <c:v>10.98248746</c:v>
                </c:pt>
                <c:pt idx="595">
                  <c:v>10.948954860000001</c:v>
                </c:pt>
                <c:pt idx="596">
                  <c:v>10.953878919999999</c:v>
                </c:pt>
                <c:pt idx="597">
                  <c:v>11.016623770000001</c:v>
                </c:pt>
                <c:pt idx="598">
                  <c:v>11.059436699999999</c:v>
                </c:pt>
                <c:pt idx="599">
                  <c:v>11.203424119999999</c:v>
                </c:pt>
                <c:pt idx="600">
                  <c:v>11.297803549999999</c:v>
                </c:pt>
                <c:pt idx="601">
                  <c:v>11.408817109999999</c:v>
                </c:pt>
                <c:pt idx="602">
                  <c:v>11.68753319</c:v>
                </c:pt>
                <c:pt idx="603">
                  <c:v>11.83759658</c:v>
                </c:pt>
                <c:pt idx="604">
                  <c:v>12.002643170000001</c:v>
                </c:pt>
                <c:pt idx="605">
                  <c:v>12.6380993</c:v>
                </c:pt>
                <c:pt idx="606">
                  <c:v>12.83143387</c:v>
                </c:pt>
                <c:pt idx="607">
                  <c:v>13.038133</c:v>
                </c:pt>
                <c:pt idx="608">
                  <c:v>13.27754262</c:v>
                </c:pt>
                <c:pt idx="609">
                  <c:v>13.764583699999999</c:v>
                </c:pt>
                <c:pt idx="610">
                  <c:v>14.0180647</c:v>
                </c:pt>
                <c:pt idx="611">
                  <c:v>14.61433574</c:v>
                </c:pt>
                <c:pt idx="612">
                  <c:v>14.93918107</c:v>
                </c:pt>
                <c:pt idx="613">
                  <c:v>16.18393502</c:v>
                </c:pt>
                <c:pt idx="614">
                  <c:v>16.485309699999998</c:v>
                </c:pt>
                <c:pt idx="615">
                  <c:v>17.103717809999999</c:v>
                </c:pt>
                <c:pt idx="616">
                  <c:v>17.408692569999999</c:v>
                </c:pt>
                <c:pt idx="617">
                  <c:v>18.050127190000001</c:v>
                </c:pt>
                <c:pt idx="618">
                  <c:v>18.433418400000001</c:v>
                </c:pt>
                <c:pt idx="619">
                  <c:v>18.424550249999999</c:v>
                </c:pt>
                <c:pt idx="620">
                  <c:v>19.411301229999999</c:v>
                </c:pt>
                <c:pt idx="621">
                  <c:v>19.69920969</c:v>
                </c:pt>
                <c:pt idx="622">
                  <c:v>20.290444999999998</c:v>
                </c:pt>
                <c:pt idx="623">
                  <c:v>20.56416922</c:v>
                </c:pt>
                <c:pt idx="624">
                  <c:v>20.905275320000001</c:v>
                </c:pt>
                <c:pt idx="625">
                  <c:v>21.413847919999998</c:v>
                </c:pt>
                <c:pt idx="626">
                  <c:v>21.885854429999998</c:v>
                </c:pt>
                <c:pt idx="627">
                  <c:v>22.128336340000001</c:v>
                </c:pt>
                <c:pt idx="628">
                  <c:v>22.53770845</c:v>
                </c:pt>
                <c:pt idx="629">
                  <c:v>22.744312470000001</c:v>
                </c:pt>
                <c:pt idx="630">
                  <c:v>23.2602613</c:v>
                </c:pt>
                <c:pt idx="631">
                  <c:v>23.68315445</c:v>
                </c:pt>
                <c:pt idx="632">
                  <c:v>23.899541240000001</c:v>
                </c:pt>
                <c:pt idx="633">
                  <c:v>23.896363820000001</c:v>
                </c:pt>
                <c:pt idx="634">
                  <c:v>24.014348429999998</c:v>
                </c:pt>
                <c:pt idx="635">
                  <c:v>24.055230309999999</c:v>
                </c:pt>
                <c:pt idx="636">
                  <c:v>24.08958179</c:v>
                </c:pt>
                <c:pt idx="637">
                  <c:v>24.092160580000002</c:v>
                </c:pt>
                <c:pt idx="638">
                  <c:v>24.053666209999999</c:v>
                </c:pt>
                <c:pt idx="639">
                  <c:v>24.014314299999999</c:v>
                </c:pt>
                <c:pt idx="640">
                  <c:v>23.969236330000001</c:v>
                </c:pt>
                <c:pt idx="641">
                  <c:v>23.843337479999999</c:v>
                </c:pt>
                <c:pt idx="642">
                  <c:v>23.773917869999998</c:v>
                </c:pt>
                <c:pt idx="643">
                  <c:v>23.592280160000001</c:v>
                </c:pt>
                <c:pt idx="644">
                  <c:v>23.497684450000001</c:v>
                </c:pt>
                <c:pt idx="645">
                  <c:v>23.264979700000001</c:v>
                </c:pt>
                <c:pt idx="646">
                  <c:v>23.081545500000001</c:v>
                </c:pt>
                <c:pt idx="647">
                  <c:v>22.979502270000001</c:v>
                </c:pt>
                <c:pt idx="648">
                  <c:v>22.846708939999999</c:v>
                </c:pt>
                <c:pt idx="649">
                  <c:v>22.849729029999999</c:v>
                </c:pt>
                <c:pt idx="650">
                  <c:v>21.853986240000001</c:v>
                </c:pt>
                <c:pt idx="651">
                  <c:v>21.709646809999999</c:v>
                </c:pt>
                <c:pt idx="652">
                  <c:v>21.557892259999999</c:v>
                </c:pt>
                <c:pt idx="653">
                  <c:v>21.203083679999999</c:v>
                </c:pt>
                <c:pt idx="654">
                  <c:v>20.820006559999999</c:v>
                </c:pt>
                <c:pt idx="655">
                  <c:v>20.412499560000001</c:v>
                </c:pt>
                <c:pt idx="656">
                  <c:v>20.211189090000001</c:v>
                </c:pt>
                <c:pt idx="657">
                  <c:v>19.79183961</c:v>
                </c:pt>
                <c:pt idx="658">
                  <c:v>19.562891990000001</c:v>
                </c:pt>
                <c:pt idx="659">
                  <c:v>19.082556490000002</c:v>
                </c:pt>
                <c:pt idx="660">
                  <c:v>18.857365980000001</c:v>
                </c:pt>
                <c:pt idx="661">
                  <c:v>18.65510922</c:v>
                </c:pt>
                <c:pt idx="662">
                  <c:v>18.267606229999998</c:v>
                </c:pt>
                <c:pt idx="663">
                  <c:v>17.896673509999999</c:v>
                </c:pt>
                <c:pt idx="664">
                  <c:v>17.726391570000001</c:v>
                </c:pt>
                <c:pt idx="665">
                  <c:v>17.195680679999999</c:v>
                </c:pt>
                <c:pt idx="666">
                  <c:v>16.84567693</c:v>
                </c:pt>
                <c:pt idx="667">
                  <c:v>16.745413469999999</c:v>
                </c:pt>
                <c:pt idx="668">
                  <c:v>16.642837249999999</c:v>
                </c:pt>
                <c:pt idx="669">
                  <c:v>16.51678463</c:v>
                </c:pt>
                <c:pt idx="670">
                  <c:v>16.46248185</c:v>
                </c:pt>
                <c:pt idx="671">
                  <c:v>16.404898979999999</c:v>
                </c:pt>
                <c:pt idx="672">
                  <c:v>16.383232410000002</c:v>
                </c:pt>
                <c:pt idx="673">
                  <c:v>16.385801489999999</c:v>
                </c:pt>
                <c:pt idx="674">
                  <c:v>16.391869320000001</c:v>
                </c:pt>
                <c:pt idx="675">
                  <c:v>16.404243739999998</c:v>
                </c:pt>
                <c:pt idx="676">
                  <c:v>16.469458329999998</c:v>
                </c:pt>
                <c:pt idx="677">
                  <c:v>16.505190899999999</c:v>
                </c:pt>
                <c:pt idx="678">
                  <c:v>16.612344870000001</c:v>
                </c:pt>
                <c:pt idx="679">
                  <c:v>16.66889587</c:v>
                </c:pt>
                <c:pt idx="680">
                  <c:v>16.801529169999998</c:v>
                </c:pt>
                <c:pt idx="681">
                  <c:v>16.868835860000001</c:v>
                </c:pt>
                <c:pt idx="682">
                  <c:v>17.279824649999998</c:v>
                </c:pt>
                <c:pt idx="683">
                  <c:v>17.612456219999999</c:v>
                </c:pt>
                <c:pt idx="684">
                  <c:v>17.724209640000002</c:v>
                </c:pt>
                <c:pt idx="685">
                  <c:v>17.836532609999999</c:v>
                </c:pt>
                <c:pt idx="686">
                  <c:v>17.95598304</c:v>
                </c:pt>
                <c:pt idx="687">
                  <c:v>18.24369007</c:v>
                </c:pt>
                <c:pt idx="688">
                  <c:v>18.413464690000001</c:v>
                </c:pt>
                <c:pt idx="689">
                  <c:v>18.753945229999999</c:v>
                </c:pt>
                <c:pt idx="690">
                  <c:v>18.938232169999999</c:v>
                </c:pt>
                <c:pt idx="691">
                  <c:v>19.33413698</c:v>
                </c:pt>
                <c:pt idx="692">
                  <c:v>19.527491229999999</c:v>
                </c:pt>
                <c:pt idx="693">
                  <c:v>19.996387599999998</c:v>
                </c:pt>
                <c:pt idx="694">
                  <c:v>20.214966359999998</c:v>
                </c:pt>
                <c:pt idx="695">
                  <c:v>20.463389840000001</c:v>
                </c:pt>
                <c:pt idx="696">
                  <c:v>20.984551280000002</c:v>
                </c:pt>
                <c:pt idx="697">
                  <c:v>22.212741479999998</c:v>
                </c:pt>
                <c:pt idx="698">
                  <c:v>22.526414299999999</c:v>
                </c:pt>
                <c:pt idx="699">
                  <c:v>22.846682940000001</c:v>
                </c:pt>
                <c:pt idx="700">
                  <c:v>23.505295610000001</c:v>
                </c:pt>
                <c:pt idx="701">
                  <c:v>23.49041162</c:v>
                </c:pt>
                <c:pt idx="702">
                  <c:v>24.491401620000001</c:v>
                </c:pt>
                <c:pt idx="703">
                  <c:v>24.807920249999999</c:v>
                </c:pt>
                <c:pt idx="704">
                  <c:v>25.501637479999999</c:v>
                </c:pt>
                <c:pt idx="705">
                  <c:v>25.82454285</c:v>
                </c:pt>
                <c:pt idx="706">
                  <c:v>26.508161739999998</c:v>
                </c:pt>
                <c:pt idx="707">
                  <c:v>27.124502740000001</c:v>
                </c:pt>
                <c:pt idx="708">
                  <c:v>27.515602189999999</c:v>
                </c:pt>
                <c:pt idx="709">
                  <c:v>27.864837470000001</c:v>
                </c:pt>
                <c:pt idx="710">
                  <c:v>28.230686049999999</c:v>
                </c:pt>
                <c:pt idx="711">
                  <c:v>28.893513120000001</c:v>
                </c:pt>
                <c:pt idx="712">
                  <c:v>29.16775067</c:v>
                </c:pt>
                <c:pt idx="713">
                  <c:v>29.808873210000002</c:v>
                </c:pt>
                <c:pt idx="714">
                  <c:v>30.000076580000002</c:v>
                </c:pt>
                <c:pt idx="715">
                  <c:v>30.267807000000001</c:v>
                </c:pt>
                <c:pt idx="716">
                  <c:v>30.369821999999999</c:v>
                </c:pt>
                <c:pt idx="717">
                  <c:v>30.45475021</c:v>
                </c:pt>
                <c:pt idx="718">
                  <c:v>30.50951285</c:v>
                </c:pt>
                <c:pt idx="719">
                  <c:v>30.547279410000002</c:v>
                </c:pt>
                <c:pt idx="720">
                  <c:v>30.53797917</c:v>
                </c:pt>
                <c:pt idx="721">
                  <c:v>30.521119859999999</c:v>
                </c:pt>
                <c:pt idx="722">
                  <c:v>30.514198950000001</c:v>
                </c:pt>
                <c:pt idx="723">
                  <c:v>30.41618935</c:v>
                </c:pt>
                <c:pt idx="724">
                  <c:v>30.338263749999999</c:v>
                </c:pt>
                <c:pt idx="725">
                  <c:v>30.245823269999999</c:v>
                </c:pt>
                <c:pt idx="726">
                  <c:v>29.988752850000001</c:v>
                </c:pt>
                <c:pt idx="727">
                  <c:v>29.8377722</c:v>
                </c:pt>
                <c:pt idx="728">
                  <c:v>29.654241089999999</c:v>
                </c:pt>
                <c:pt idx="729">
                  <c:v>28.588321000000001</c:v>
                </c:pt>
                <c:pt idx="730">
                  <c:v>28.017107200000002</c:v>
                </c:pt>
                <c:pt idx="731">
                  <c:v>27.713860910000001</c:v>
                </c:pt>
                <c:pt idx="732">
                  <c:v>27.395240940000001</c:v>
                </c:pt>
                <c:pt idx="733">
                  <c:v>27.063151229999999</c:v>
                </c:pt>
                <c:pt idx="734">
                  <c:v>26.357263069999998</c:v>
                </c:pt>
                <c:pt idx="735">
                  <c:v>25.99860786</c:v>
                </c:pt>
                <c:pt idx="736">
                  <c:v>25.606856950000001</c:v>
                </c:pt>
                <c:pt idx="737">
                  <c:v>25.240778710000001</c:v>
                </c:pt>
                <c:pt idx="738">
                  <c:v>24.84617493</c:v>
                </c:pt>
                <c:pt idx="739">
                  <c:v>23.837194719999999</c:v>
                </c:pt>
                <c:pt idx="740">
                  <c:v>23.843176410000002</c:v>
                </c:pt>
                <c:pt idx="741">
                  <c:v>23.087125530000002</c:v>
                </c:pt>
                <c:pt idx="742">
                  <c:v>22.741956210000001</c:v>
                </c:pt>
                <c:pt idx="743">
                  <c:v>22.408754070000001</c:v>
                </c:pt>
                <c:pt idx="744">
                  <c:v>21.776897900000002</c:v>
                </c:pt>
                <c:pt idx="745">
                  <c:v>20.859883679999999</c:v>
                </c:pt>
                <c:pt idx="746">
                  <c:v>20.649176010000001</c:v>
                </c:pt>
                <c:pt idx="747">
                  <c:v>20.303224190000002</c:v>
                </c:pt>
                <c:pt idx="748">
                  <c:v>20.13887939</c:v>
                </c:pt>
                <c:pt idx="749">
                  <c:v>20.00636252</c:v>
                </c:pt>
                <c:pt idx="750">
                  <c:v>19.893796729999998</c:v>
                </c:pt>
                <c:pt idx="751">
                  <c:v>19.747192850000001</c:v>
                </c:pt>
                <c:pt idx="752">
                  <c:v>19.68829933</c:v>
                </c:pt>
                <c:pt idx="753">
                  <c:v>19.64498957</c:v>
                </c:pt>
                <c:pt idx="754">
                  <c:v>19.61459962</c:v>
                </c:pt>
                <c:pt idx="755">
                  <c:v>19.619773769999998</c:v>
                </c:pt>
                <c:pt idx="756">
                  <c:v>19.609971989999998</c:v>
                </c:pt>
                <c:pt idx="757">
                  <c:v>19.648712159999999</c:v>
                </c:pt>
                <c:pt idx="758">
                  <c:v>19.665992500000002</c:v>
                </c:pt>
                <c:pt idx="759">
                  <c:v>19.696263949999999</c:v>
                </c:pt>
                <c:pt idx="760">
                  <c:v>19.740504019999999</c:v>
                </c:pt>
                <c:pt idx="761">
                  <c:v>19.972331650000001</c:v>
                </c:pt>
                <c:pt idx="762">
                  <c:v>20.151828600000002</c:v>
                </c:pt>
                <c:pt idx="763">
                  <c:v>20.245351719999999</c:v>
                </c:pt>
                <c:pt idx="764">
                  <c:v>20.357065510000002</c:v>
                </c:pt>
                <c:pt idx="765">
                  <c:v>20.472017619999999</c:v>
                </c:pt>
                <c:pt idx="766">
                  <c:v>20.751909120000001</c:v>
                </c:pt>
                <c:pt idx="767">
                  <c:v>20.897957330000001</c:v>
                </c:pt>
                <c:pt idx="768">
                  <c:v>21.080514740000002</c:v>
                </c:pt>
                <c:pt idx="769">
                  <c:v>21.450843110000001</c:v>
                </c:pt>
                <c:pt idx="770">
                  <c:v>21.65913059</c:v>
                </c:pt>
                <c:pt idx="771">
                  <c:v>21.880773720000001</c:v>
                </c:pt>
                <c:pt idx="772">
                  <c:v>22.09063111</c:v>
                </c:pt>
                <c:pt idx="773">
                  <c:v>22.580797239999999</c:v>
                </c:pt>
                <c:pt idx="774">
                  <c:v>22.851535429999998</c:v>
                </c:pt>
                <c:pt idx="775">
                  <c:v>22.835121210000001</c:v>
                </c:pt>
                <c:pt idx="776">
                  <c:v>23.595122310000001</c:v>
                </c:pt>
                <c:pt idx="777">
                  <c:v>24.567705709999998</c:v>
                </c:pt>
                <c:pt idx="778">
                  <c:v>24.886387119999998</c:v>
                </c:pt>
                <c:pt idx="779">
                  <c:v>25.271132510000001</c:v>
                </c:pt>
                <c:pt idx="780">
                  <c:v>25.997601620000001</c:v>
                </c:pt>
                <c:pt idx="781">
                  <c:v>26.387897160000001</c:v>
                </c:pt>
                <c:pt idx="782">
                  <c:v>26.78822718</c:v>
                </c:pt>
                <c:pt idx="783">
                  <c:v>27.166120410000001</c:v>
                </c:pt>
                <c:pt idx="784">
                  <c:v>27.96403222</c:v>
                </c:pt>
                <c:pt idx="785">
                  <c:v>28.385853860000001</c:v>
                </c:pt>
                <c:pt idx="786">
                  <c:v>28.77585337</c:v>
                </c:pt>
                <c:pt idx="787">
                  <c:v>29.16912481</c:v>
                </c:pt>
                <c:pt idx="788">
                  <c:v>30.04433028</c:v>
                </c:pt>
                <c:pt idx="789">
                  <c:v>30.418444560000001</c:v>
                </c:pt>
                <c:pt idx="790">
                  <c:v>30.781430589999999</c:v>
                </c:pt>
                <c:pt idx="791">
                  <c:v>31.131326130000001</c:v>
                </c:pt>
                <c:pt idx="792">
                  <c:v>31.787107219999999</c:v>
                </c:pt>
                <c:pt idx="793">
                  <c:v>33.018006389999996</c:v>
                </c:pt>
                <c:pt idx="794">
                  <c:v>32.999609730000003</c:v>
                </c:pt>
                <c:pt idx="795">
                  <c:v>33.285487199999999</c:v>
                </c:pt>
                <c:pt idx="796">
                  <c:v>33.530471239999997</c:v>
                </c:pt>
                <c:pt idx="797">
                  <c:v>33.961690730000001</c:v>
                </c:pt>
                <c:pt idx="798">
                  <c:v>34.228136589999998</c:v>
                </c:pt>
                <c:pt idx="799">
                  <c:v>34.368842739999998</c:v>
                </c:pt>
                <c:pt idx="800">
                  <c:v>34.507523910000003</c:v>
                </c:pt>
                <c:pt idx="801">
                  <c:v>34.77021345</c:v>
                </c:pt>
                <c:pt idx="802">
                  <c:v>34.870632860000001</c:v>
                </c:pt>
                <c:pt idx="803">
                  <c:v>34.954551410000001</c:v>
                </c:pt>
                <c:pt idx="804">
                  <c:v>35.028396430000001</c:v>
                </c:pt>
                <c:pt idx="805">
                  <c:v>35.08934696</c:v>
                </c:pt>
                <c:pt idx="806">
                  <c:v>35.138788990000002</c:v>
                </c:pt>
                <c:pt idx="807">
                  <c:v>35.139460980000003</c:v>
                </c:pt>
                <c:pt idx="808">
                  <c:v>34.843345909999996</c:v>
                </c:pt>
                <c:pt idx="809">
                  <c:v>34.736775790000003</c:v>
                </c:pt>
                <c:pt idx="810">
                  <c:v>34.605177470000001</c:v>
                </c:pt>
                <c:pt idx="811">
                  <c:v>34.436074410000003</c:v>
                </c:pt>
                <c:pt idx="812">
                  <c:v>33.945568309999999</c:v>
                </c:pt>
                <c:pt idx="813">
                  <c:v>33.932948089999996</c:v>
                </c:pt>
                <c:pt idx="814">
                  <c:v>33.421743560000003</c:v>
                </c:pt>
                <c:pt idx="815">
                  <c:v>33.127090969999998</c:v>
                </c:pt>
                <c:pt idx="816">
                  <c:v>32.82158312</c:v>
                </c:pt>
                <c:pt idx="817">
                  <c:v>32.485075199999997</c:v>
                </c:pt>
                <c:pt idx="818">
                  <c:v>31.704079119999999</c:v>
                </c:pt>
                <c:pt idx="819">
                  <c:v>31.280561550000002</c:v>
                </c:pt>
                <c:pt idx="820">
                  <c:v>30.797967759999999</c:v>
                </c:pt>
                <c:pt idx="821">
                  <c:v>30.290937840000002</c:v>
                </c:pt>
                <c:pt idx="822">
                  <c:v>29.28609256</c:v>
                </c:pt>
                <c:pt idx="823">
                  <c:v>28.727356700000001</c:v>
                </c:pt>
                <c:pt idx="824">
                  <c:v>27.054125710000001</c:v>
                </c:pt>
                <c:pt idx="825">
                  <c:v>26.47142491</c:v>
                </c:pt>
                <c:pt idx="826">
                  <c:v>25.9341027</c:v>
                </c:pt>
                <c:pt idx="827">
                  <c:v>24.864457529999999</c:v>
                </c:pt>
                <c:pt idx="828">
                  <c:v>24.3591528</c:v>
                </c:pt>
                <c:pt idx="829">
                  <c:v>23.831275309999999</c:v>
                </c:pt>
                <c:pt idx="830">
                  <c:v>23.82840929</c:v>
                </c:pt>
                <c:pt idx="831">
                  <c:v>22.412558220000001</c:v>
                </c:pt>
                <c:pt idx="832">
                  <c:v>22.020575359999999</c:v>
                </c:pt>
                <c:pt idx="833">
                  <c:v>21.577593610000001</c:v>
                </c:pt>
                <c:pt idx="834">
                  <c:v>20.777562570000001</c:v>
                </c:pt>
                <c:pt idx="835">
                  <c:v>20.35421118</c:v>
                </c:pt>
                <c:pt idx="836">
                  <c:v>19.979692310000001</c:v>
                </c:pt>
                <c:pt idx="837">
                  <c:v>19.571450070000001</c:v>
                </c:pt>
                <c:pt idx="838">
                  <c:v>18.945794459999998</c:v>
                </c:pt>
                <c:pt idx="839">
                  <c:v>18.104762529999999</c:v>
                </c:pt>
                <c:pt idx="840">
                  <c:v>17.603651899999999</c:v>
                </c:pt>
                <c:pt idx="841">
                  <c:v>17.35325521</c:v>
                </c:pt>
                <c:pt idx="842">
                  <c:v>17.10925121</c:v>
                </c:pt>
                <c:pt idx="843">
                  <c:v>16.8703866</c:v>
                </c:pt>
                <c:pt idx="844">
                  <c:v>16.407228849999999</c:v>
                </c:pt>
                <c:pt idx="845">
                  <c:v>16.178870029999999</c:v>
                </c:pt>
                <c:pt idx="846">
                  <c:v>15.91884819</c:v>
                </c:pt>
                <c:pt idx="847">
                  <c:v>15.67720153</c:v>
                </c:pt>
                <c:pt idx="848">
                  <c:v>15.45438307</c:v>
                </c:pt>
                <c:pt idx="849">
                  <c:v>14.825074369999999</c:v>
                </c:pt>
                <c:pt idx="850">
                  <c:v>14.824178270000001</c:v>
                </c:pt>
                <c:pt idx="851">
                  <c:v>14.583807719999999</c:v>
                </c:pt>
                <c:pt idx="852">
                  <c:v>14.125343640000001</c:v>
                </c:pt>
                <c:pt idx="853">
                  <c:v>13.90053801</c:v>
                </c:pt>
                <c:pt idx="854">
                  <c:v>13.68213628</c:v>
                </c:pt>
                <c:pt idx="855">
                  <c:v>13.277384550000001</c:v>
                </c:pt>
                <c:pt idx="856">
                  <c:v>12.79498935</c:v>
                </c:pt>
                <c:pt idx="857">
                  <c:v>12.607239829999999</c:v>
                </c:pt>
                <c:pt idx="858">
                  <c:v>12.42112013</c:v>
                </c:pt>
                <c:pt idx="859">
                  <c:v>12.27014668</c:v>
                </c:pt>
                <c:pt idx="860">
                  <c:v>12.034736110000001</c:v>
                </c:pt>
                <c:pt idx="861">
                  <c:v>11.92494664</c:v>
                </c:pt>
                <c:pt idx="862">
                  <c:v>11.82744458</c:v>
                </c:pt>
                <c:pt idx="863">
                  <c:v>11.72303629</c:v>
                </c:pt>
                <c:pt idx="864">
                  <c:v>11.60350474</c:v>
                </c:pt>
                <c:pt idx="865">
                  <c:v>11.54370619</c:v>
                </c:pt>
                <c:pt idx="866">
                  <c:v>11.49045772</c:v>
                </c:pt>
                <c:pt idx="867">
                  <c:v>11.435592639999999</c:v>
                </c:pt>
                <c:pt idx="868">
                  <c:v>11.33773087</c:v>
                </c:pt>
                <c:pt idx="869">
                  <c:v>11.28323355</c:v>
                </c:pt>
                <c:pt idx="870">
                  <c:v>11.22526476</c:v>
                </c:pt>
                <c:pt idx="871">
                  <c:v>11.07246101</c:v>
                </c:pt>
                <c:pt idx="872">
                  <c:v>10.9204005</c:v>
                </c:pt>
                <c:pt idx="873">
                  <c:v>10.826704299999999</c:v>
                </c:pt>
                <c:pt idx="874">
                  <c:v>10.72067592</c:v>
                </c:pt>
                <c:pt idx="875">
                  <c:v>10.4651765</c:v>
                </c:pt>
                <c:pt idx="876">
                  <c:v>10.313368240000001</c:v>
                </c:pt>
                <c:pt idx="877">
                  <c:v>10.133804639999999</c:v>
                </c:pt>
                <c:pt idx="878">
                  <c:v>9.9218386059999997</c:v>
                </c:pt>
                <c:pt idx="879">
                  <c:v>9.4329378950000002</c:v>
                </c:pt>
                <c:pt idx="880">
                  <c:v>9.1770303490000007</c:v>
                </c:pt>
                <c:pt idx="881">
                  <c:v>8.9020581720000003</c:v>
                </c:pt>
                <c:pt idx="882">
                  <c:v>8.608600139</c:v>
                </c:pt>
                <c:pt idx="883">
                  <c:v>7.9111269970000002</c:v>
                </c:pt>
                <c:pt idx="884">
                  <c:v>7.5686521659999997</c:v>
                </c:pt>
                <c:pt idx="885">
                  <c:v>7.2109103770000003</c:v>
                </c:pt>
                <c:pt idx="886">
                  <c:v>7.2149220249999999</c:v>
                </c:pt>
                <c:pt idx="887">
                  <c:v>5.2812980349999998</c:v>
                </c:pt>
                <c:pt idx="888">
                  <c:v>4.4421312789999998</c:v>
                </c:pt>
                <c:pt idx="889">
                  <c:v>4.0192958279999997</c:v>
                </c:pt>
                <c:pt idx="890">
                  <c:v>3.5882972440000001</c:v>
                </c:pt>
                <c:pt idx="891">
                  <c:v>3.0803434219999999</c:v>
                </c:pt>
                <c:pt idx="892">
                  <c:v>2.162559978</c:v>
                </c:pt>
                <c:pt idx="893">
                  <c:v>1.6972341559999999</c:v>
                </c:pt>
                <c:pt idx="894">
                  <c:v>1.2305393490000001</c:v>
                </c:pt>
                <c:pt idx="895">
                  <c:v>0.80094633500000001</c:v>
                </c:pt>
                <c:pt idx="896">
                  <c:v>3.9508873999999999E-2</c:v>
                </c:pt>
                <c:pt idx="897">
                  <c:v>-0.419613132</c:v>
                </c:pt>
                <c:pt idx="898">
                  <c:v>-1.3446642499999999</c:v>
                </c:pt>
                <c:pt idx="899">
                  <c:v>-1.797878597</c:v>
                </c:pt>
                <c:pt idx="900">
                  <c:v>-2.2421186369999999</c:v>
                </c:pt>
                <c:pt idx="901">
                  <c:v>-3.077264816</c:v>
                </c:pt>
                <c:pt idx="902">
                  <c:v>-5.5793124690000004</c:v>
                </c:pt>
                <c:pt idx="903">
                  <c:v>-5.5232834329999996</c:v>
                </c:pt>
                <c:pt idx="904">
                  <c:v>-5.9144182560000003</c:v>
                </c:pt>
                <c:pt idx="905">
                  <c:v>-6.6106888369999997</c:v>
                </c:pt>
                <c:pt idx="906">
                  <c:v>-6.9593353799999997</c:v>
                </c:pt>
                <c:pt idx="907">
                  <c:v>-7.2786469900000004</c:v>
                </c:pt>
                <c:pt idx="908">
                  <c:v>-7.5885754639999998</c:v>
                </c:pt>
                <c:pt idx="909">
                  <c:v>-8.2042508810000001</c:v>
                </c:pt>
                <c:pt idx="910">
                  <c:v>-8.4960262330000003</c:v>
                </c:pt>
                <c:pt idx="911">
                  <c:v>-8.7858898819999993</c:v>
                </c:pt>
                <c:pt idx="912">
                  <c:v>-9.0760340999999993</c:v>
                </c:pt>
                <c:pt idx="913">
                  <c:v>-9.4172799000000005</c:v>
                </c:pt>
                <c:pt idx="914">
                  <c:v>-10.04886159</c:v>
                </c:pt>
                <c:pt idx="915">
                  <c:v>-10.35984801</c:v>
                </c:pt>
                <c:pt idx="916">
                  <c:v>-10.68065822</c:v>
                </c:pt>
                <c:pt idx="917">
                  <c:v>-11.397969639999999</c:v>
                </c:pt>
                <c:pt idx="918">
                  <c:v>-12.628451549999999</c:v>
                </c:pt>
                <c:pt idx="919">
                  <c:v>-13.03775328</c:v>
                </c:pt>
                <c:pt idx="920">
                  <c:v>-13.46488942</c:v>
                </c:pt>
                <c:pt idx="921">
                  <c:v>-14.85643587</c:v>
                </c:pt>
                <c:pt idx="922">
                  <c:v>-14.827721309999999</c:v>
                </c:pt>
                <c:pt idx="923">
                  <c:v>-15.283257170000001</c:v>
                </c:pt>
                <c:pt idx="924">
                  <c:v>-15.87392927</c:v>
                </c:pt>
                <c:pt idx="925">
                  <c:v>-16.88142187</c:v>
                </c:pt>
                <c:pt idx="926">
                  <c:v>-17.410602229999999</c:v>
                </c:pt>
                <c:pt idx="927">
                  <c:v>-18.040787399999999</c:v>
                </c:pt>
                <c:pt idx="928">
                  <c:v>-19.106070630000001</c:v>
                </c:pt>
                <c:pt idx="929">
                  <c:v>-19.67660236</c:v>
                </c:pt>
                <c:pt idx="930">
                  <c:v>-20.20549849</c:v>
                </c:pt>
                <c:pt idx="931">
                  <c:v>-21.39342993</c:v>
                </c:pt>
                <c:pt idx="932">
                  <c:v>-21.96376841</c:v>
                </c:pt>
                <c:pt idx="933">
                  <c:v>-22.529177570000002</c:v>
                </c:pt>
                <c:pt idx="934">
                  <c:v>-24.263316799999998</c:v>
                </c:pt>
                <c:pt idx="935">
                  <c:v>-25.3213607</c:v>
                </c:pt>
                <c:pt idx="936">
                  <c:v>-25.815649279999999</c:v>
                </c:pt>
                <c:pt idx="937">
                  <c:v>-26.293309239999999</c:v>
                </c:pt>
                <c:pt idx="938">
                  <c:v>-26.753996399999998</c:v>
                </c:pt>
                <c:pt idx="939">
                  <c:v>-27.197527260000001</c:v>
                </c:pt>
                <c:pt idx="940">
                  <c:v>-28.547606729999998</c:v>
                </c:pt>
                <c:pt idx="941">
                  <c:v>-28.510320230000001</c:v>
                </c:pt>
                <c:pt idx="942">
                  <c:v>-29.328311200000002</c:v>
                </c:pt>
                <c:pt idx="943">
                  <c:v>-29.70123465</c:v>
                </c:pt>
                <c:pt idx="944">
                  <c:v>-30.118342980000001</c:v>
                </c:pt>
                <c:pt idx="945">
                  <c:v>-30.488187780000001</c:v>
                </c:pt>
                <c:pt idx="946">
                  <c:v>-30.814163059999998</c:v>
                </c:pt>
                <c:pt idx="947">
                  <c:v>-31.501957010000002</c:v>
                </c:pt>
                <c:pt idx="948">
                  <c:v>-31.789044489999998</c:v>
                </c:pt>
                <c:pt idx="949">
                  <c:v>-32.064934190000002</c:v>
                </c:pt>
                <c:pt idx="950">
                  <c:v>-32.863803969999999</c:v>
                </c:pt>
                <c:pt idx="951">
                  <c:v>-33.36695675</c:v>
                </c:pt>
                <c:pt idx="952">
                  <c:v>-33.594844629999997</c:v>
                </c:pt>
                <c:pt idx="953">
                  <c:v>-33.817360219999998</c:v>
                </c:pt>
                <c:pt idx="954">
                  <c:v>-34.035205859999998</c:v>
                </c:pt>
                <c:pt idx="955">
                  <c:v>-34.489741960000003</c:v>
                </c:pt>
                <c:pt idx="956">
                  <c:v>-34.714187430000003</c:v>
                </c:pt>
                <c:pt idx="957">
                  <c:v>-34.917018849999998</c:v>
                </c:pt>
                <c:pt idx="958">
                  <c:v>-35.116645849999998</c:v>
                </c:pt>
                <c:pt idx="959">
                  <c:v>-35.806031330000003</c:v>
                </c:pt>
                <c:pt idx="960">
                  <c:v>-35.774943999999998</c:v>
                </c:pt>
                <c:pt idx="961">
                  <c:v>-35.928704189999998</c:v>
                </c:pt>
                <c:pt idx="962">
                  <c:v>-36.332753949999997</c:v>
                </c:pt>
                <c:pt idx="963">
                  <c:v>-36.535648960000003</c:v>
                </c:pt>
                <c:pt idx="964">
                  <c:v>-36.70150452</c:v>
                </c:pt>
                <c:pt idx="965">
                  <c:v>-36.846515879999998</c:v>
                </c:pt>
                <c:pt idx="966">
                  <c:v>-37.342451789999998</c:v>
                </c:pt>
                <c:pt idx="967">
                  <c:v>-37.600640060000003</c:v>
                </c:pt>
                <c:pt idx="968">
                  <c:v>-37.72212159</c:v>
                </c:pt>
                <c:pt idx="969">
                  <c:v>-37.811212089999998</c:v>
                </c:pt>
                <c:pt idx="970">
                  <c:v>-37.887169280000002</c:v>
                </c:pt>
                <c:pt idx="971">
                  <c:v>-38.010954849999997</c:v>
                </c:pt>
                <c:pt idx="972">
                  <c:v>-38.054916470000002</c:v>
                </c:pt>
                <c:pt idx="973">
                  <c:v>-38.069342650000003</c:v>
                </c:pt>
                <c:pt idx="974">
                  <c:v>-38.058529129999997</c:v>
                </c:pt>
                <c:pt idx="975">
                  <c:v>-38.021458580000001</c:v>
                </c:pt>
                <c:pt idx="976">
                  <c:v>-37.966791270000002</c:v>
                </c:pt>
                <c:pt idx="977">
                  <c:v>-37.894513600000003</c:v>
                </c:pt>
                <c:pt idx="978">
                  <c:v>-37.654614379999998</c:v>
                </c:pt>
                <c:pt idx="979">
                  <c:v>-37.635243590000002</c:v>
                </c:pt>
                <c:pt idx="980">
                  <c:v>-37.512630809999997</c:v>
                </c:pt>
                <c:pt idx="981">
                  <c:v>-37.388256179999999</c:v>
                </c:pt>
                <c:pt idx="982">
                  <c:v>-36.847898960000002</c:v>
                </c:pt>
                <c:pt idx="983">
                  <c:v>-36.395088649999998</c:v>
                </c:pt>
                <c:pt idx="984">
                  <c:v>-35.911325169999998</c:v>
                </c:pt>
                <c:pt idx="985">
                  <c:v>-35.648215880000002</c:v>
                </c:pt>
                <c:pt idx="986">
                  <c:v>-35.372784039999999</c:v>
                </c:pt>
                <c:pt idx="987">
                  <c:v>-35.06489732</c:v>
                </c:pt>
                <c:pt idx="988">
                  <c:v>-34.465775579999999</c:v>
                </c:pt>
                <c:pt idx="989">
                  <c:v>-34.153371630000002</c:v>
                </c:pt>
                <c:pt idx="990">
                  <c:v>-33.834978839999998</c:v>
                </c:pt>
                <c:pt idx="991">
                  <c:v>-33.50684021</c:v>
                </c:pt>
                <c:pt idx="992">
                  <c:v>-33.076694060000001</c:v>
                </c:pt>
                <c:pt idx="993">
                  <c:v>-32.419840120000003</c:v>
                </c:pt>
                <c:pt idx="994">
                  <c:v>-32.086431779999998</c:v>
                </c:pt>
                <c:pt idx="995">
                  <c:v>-31.74879567</c:v>
                </c:pt>
                <c:pt idx="996">
                  <c:v>-30.772908470000001</c:v>
                </c:pt>
                <c:pt idx="997">
                  <c:v>-30.758706350000001</c:v>
                </c:pt>
                <c:pt idx="998">
                  <c:v>-29.829884839999998</c:v>
                </c:pt>
                <c:pt idx="999">
                  <c:v>-29.518666530000001</c:v>
                </c:pt>
                <c:pt idx="1000">
                  <c:v>-29.21569998</c:v>
                </c:pt>
                <c:pt idx="1001">
                  <c:v>-28.92166907</c:v>
                </c:pt>
                <c:pt idx="1002">
                  <c:v>-28.63715728</c:v>
                </c:pt>
                <c:pt idx="1003">
                  <c:v>-28.062529390000002</c:v>
                </c:pt>
                <c:pt idx="1004">
                  <c:v>-27.808953769999999</c:v>
                </c:pt>
                <c:pt idx="1005">
                  <c:v>-27.566235930000001</c:v>
                </c:pt>
                <c:pt idx="1006">
                  <c:v>-27.330501049999999</c:v>
                </c:pt>
                <c:pt idx="1007">
                  <c:v>-26.918895150000001</c:v>
                </c:pt>
                <c:pt idx="1008">
                  <c:v>-26.716133320000001</c:v>
                </c:pt>
                <c:pt idx="1009">
                  <c:v>-26.52428038</c:v>
                </c:pt>
                <c:pt idx="1010">
                  <c:v>-26.330581160000001</c:v>
                </c:pt>
                <c:pt idx="1011">
                  <c:v>-26.027740909999999</c:v>
                </c:pt>
                <c:pt idx="1012">
                  <c:v>-25.758215010000001</c:v>
                </c:pt>
                <c:pt idx="1013">
                  <c:v>-25.630152809999998</c:v>
                </c:pt>
                <c:pt idx="1014">
                  <c:v>-25.24094852</c:v>
                </c:pt>
                <c:pt idx="1015">
                  <c:v>-25.147576959999999</c:v>
                </c:pt>
                <c:pt idx="1016">
                  <c:v>-25.065216960000001</c:v>
                </c:pt>
                <c:pt idx="1017">
                  <c:v>-24.963521069999999</c:v>
                </c:pt>
                <c:pt idx="1018">
                  <c:v>-24.917266309999999</c:v>
                </c:pt>
                <c:pt idx="1019">
                  <c:v>-24.884373459999999</c:v>
                </c:pt>
                <c:pt idx="1020">
                  <c:v>-24.865669390000001</c:v>
                </c:pt>
                <c:pt idx="1021">
                  <c:v>-24.90901114</c:v>
                </c:pt>
                <c:pt idx="1022">
                  <c:v>-24.94331961</c:v>
                </c:pt>
                <c:pt idx="1023">
                  <c:v>-24.997830780000001</c:v>
                </c:pt>
                <c:pt idx="1024">
                  <c:v>-25.100476149999999</c:v>
                </c:pt>
                <c:pt idx="1025">
                  <c:v>-25.333854980000002</c:v>
                </c:pt>
                <c:pt idx="1026">
                  <c:v>-25.469268759999999</c:v>
                </c:pt>
                <c:pt idx="1027">
                  <c:v>-25.853398899999998</c:v>
                </c:pt>
                <c:pt idx="1028">
                  <c:v>-26.059097179999998</c:v>
                </c:pt>
                <c:pt idx="1029">
                  <c:v>-26.28723956</c:v>
                </c:pt>
                <c:pt idx="1030">
                  <c:v>-27.212513479999998</c:v>
                </c:pt>
                <c:pt idx="1031">
                  <c:v>-27.514132790000001</c:v>
                </c:pt>
                <c:pt idx="1032">
                  <c:v>-28.518992860000001</c:v>
                </c:pt>
                <c:pt idx="1033">
                  <c:v>-28.4988083</c:v>
                </c:pt>
                <c:pt idx="1034">
                  <c:v>-28.819258609999999</c:v>
                </c:pt>
                <c:pt idx="1035">
                  <c:v>-29.554917</c:v>
                </c:pt>
                <c:pt idx="1036">
                  <c:v>-29.883870550000001</c:v>
                </c:pt>
                <c:pt idx="1037">
                  <c:v>-30.209269729999999</c:v>
                </c:pt>
                <c:pt idx="1038">
                  <c:v>-30.528174150000002</c:v>
                </c:pt>
                <c:pt idx="1039">
                  <c:v>-31.175517079999999</c:v>
                </c:pt>
                <c:pt idx="1040">
                  <c:v>-31.45640088</c:v>
                </c:pt>
                <c:pt idx="1041">
                  <c:v>-31.721780899999999</c:v>
                </c:pt>
                <c:pt idx="1042">
                  <c:v>-32.233807429999999</c:v>
                </c:pt>
                <c:pt idx="1043">
                  <c:v>-32.444609219999997</c:v>
                </c:pt>
                <c:pt idx="1044">
                  <c:v>-32.63639852</c:v>
                </c:pt>
                <c:pt idx="1045">
                  <c:v>-32.825082350000002</c:v>
                </c:pt>
                <c:pt idx="1046">
                  <c:v>-33.378174620000003</c:v>
                </c:pt>
                <c:pt idx="1047">
                  <c:v>-33.475098539999998</c:v>
                </c:pt>
                <c:pt idx="1048">
                  <c:v>-33.66195098</c:v>
                </c:pt>
                <c:pt idx="1049">
                  <c:v>-33.73007483</c:v>
                </c:pt>
                <c:pt idx="1050">
                  <c:v>-33.695421039999999</c:v>
                </c:pt>
                <c:pt idx="1051">
                  <c:v>-33.949814349999997</c:v>
                </c:pt>
                <c:pt idx="1052">
                  <c:v>-34.015882019999999</c:v>
                </c:pt>
                <c:pt idx="1053">
                  <c:v>-34.071267470000002</c:v>
                </c:pt>
                <c:pt idx="1054">
                  <c:v>-34.123891720000003</c:v>
                </c:pt>
                <c:pt idx="1055">
                  <c:v>-34.253936170000003</c:v>
                </c:pt>
                <c:pt idx="1056">
                  <c:v>-34.318690019999998</c:v>
                </c:pt>
                <c:pt idx="1057">
                  <c:v>-34.36828903</c:v>
                </c:pt>
                <c:pt idx="1058">
                  <c:v>-34.415231740000003</c:v>
                </c:pt>
                <c:pt idx="1059">
                  <c:v>-34.458962229999997</c:v>
                </c:pt>
                <c:pt idx="1060">
                  <c:v>-34.557492770000003</c:v>
                </c:pt>
                <c:pt idx="1061">
                  <c:v>-34.666940940000003</c:v>
                </c:pt>
                <c:pt idx="1062">
                  <c:v>-34.675895240000003</c:v>
                </c:pt>
                <c:pt idx="1063">
                  <c:v>-34.684323929999998</c:v>
                </c:pt>
                <c:pt idx="1064">
                  <c:v>-34.673126330000002</c:v>
                </c:pt>
                <c:pt idx="1065">
                  <c:v>-34.643651179999999</c:v>
                </c:pt>
                <c:pt idx="1066">
                  <c:v>-34.603140570000001</c:v>
                </c:pt>
                <c:pt idx="1067">
                  <c:v>-34.490291280000001</c:v>
                </c:pt>
                <c:pt idx="1068">
                  <c:v>-34.41671273</c:v>
                </c:pt>
                <c:pt idx="1069">
                  <c:v>-34.337311130000003</c:v>
                </c:pt>
                <c:pt idx="1070">
                  <c:v>-34.244770590000002</c:v>
                </c:pt>
                <c:pt idx="1071">
                  <c:v>-34.13850059</c:v>
                </c:pt>
                <c:pt idx="1072">
                  <c:v>-33.888436349999999</c:v>
                </c:pt>
                <c:pt idx="1073">
                  <c:v>-33.727542139999997</c:v>
                </c:pt>
                <c:pt idx="1074">
                  <c:v>-33.560823460000002</c:v>
                </c:pt>
                <c:pt idx="1075">
                  <c:v>-33.364854370000003</c:v>
                </c:pt>
                <c:pt idx="1076">
                  <c:v>-32.947806450000002</c:v>
                </c:pt>
                <c:pt idx="1077">
                  <c:v>-32.156226940000003</c:v>
                </c:pt>
                <c:pt idx="1078">
                  <c:v>-31.8317874</c:v>
                </c:pt>
                <c:pt idx="1079">
                  <c:v>-31.533194229999999</c:v>
                </c:pt>
                <c:pt idx="1080">
                  <c:v>-31.219427540000002</c:v>
                </c:pt>
                <c:pt idx="1081">
                  <c:v>-30.52038864</c:v>
                </c:pt>
                <c:pt idx="1082">
                  <c:v>-30.166274690000002</c:v>
                </c:pt>
                <c:pt idx="1083">
                  <c:v>-30.157748219999998</c:v>
                </c:pt>
                <c:pt idx="1084">
                  <c:v>-29.05024294</c:v>
                </c:pt>
                <c:pt idx="1085">
                  <c:v>-28.668271170000001</c:v>
                </c:pt>
                <c:pt idx="1086">
                  <c:v>-28.2765019</c:v>
                </c:pt>
                <c:pt idx="1087">
                  <c:v>-27.869909750000001</c:v>
                </c:pt>
                <c:pt idx="1088">
                  <c:v>-27.046391280000002</c:v>
                </c:pt>
                <c:pt idx="1089">
                  <c:v>-26.526831269999999</c:v>
                </c:pt>
                <c:pt idx="1090">
                  <c:v>-26.129633599999998</c:v>
                </c:pt>
                <c:pt idx="1091">
                  <c:v>-25.635184110000001</c:v>
                </c:pt>
                <c:pt idx="1092">
                  <c:v>-25.17219459</c:v>
                </c:pt>
                <c:pt idx="1093">
                  <c:v>-23.55021387</c:v>
                </c:pt>
                <c:pt idx="1094">
                  <c:v>-23.112644540000002</c:v>
                </c:pt>
                <c:pt idx="1095">
                  <c:v>-22.706150820000001</c:v>
                </c:pt>
                <c:pt idx="1096">
                  <c:v>-21.956325119999999</c:v>
                </c:pt>
                <c:pt idx="1097">
                  <c:v>-21.584579219999998</c:v>
                </c:pt>
                <c:pt idx="1098">
                  <c:v>-21.22654773</c:v>
                </c:pt>
                <c:pt idx="1099">
                  <c:v>-20.883104190000001</c:v>
                </c:pt>
                <c:pt idx="1100">
                  <c:v>-20.15076346</c:v>
                </c:pt>
                <c:pt idx="1101">
                  <c:v>-19.817108279999999</c:v>
                </c:pt>
                <c:pt idx="1102">
                  <c:v>-19.479367929999999</c:v>
                </c:pt>
                <c:pt idx="1103">
                  <c:v>-19.200377379999999</c:v>
                </c:pt>
                <c:pt idx="1104">
                  <c:v>-18.937294730000001</c:v>
                </c:pt>
                <c:pt idx="1105">
                  <c:v>-18.491098560000001</c:v>
                </c:pt>
                <c:pt idx="1106">
                  <c:v>-18.275313199999999</c:v>
                </c:pt>
                <c:pt idx="1107">
                  <c:v>-18.075484400000001</c:v>
                </c:pt>
                <c:pt idx="1108">
                  <c:v>-17.87906211</c:v>
                </c:pt>
                <c:pt idx="1109">
                  <c:v>-17.47652952</c:v>
                </c:pt>
                <c:pt idx="1110">
                  <c:v>-17.367896349999999</c:v>
                </c:pt>
                <c:pt idx="1111">
                  <c:v>-17.291284000000001</c:v>
                </c:pt>
                <c:pt idx="1112">
                  <c:v>-17.236240670000001</c:v>
                </c:pt>
                <c:pt idx="1113">
                  <c:v>-17.204091200000001</c:v>
                </c:pt>
                <c:pt idx="1114">
                  <c:v>-17.265701050000001</c:v>
                </c:pt>
                <c:pt idx="1115">
                  <c:v>-17.310226320000002</c:v>
                </c:pt>
                <c:pt idx="1116">
                  <c:v>-17.287146310000001</c:v>
                </c:pt>
                <c:pt idx="1117">
                  <c:v>-17.690986410000001</c:v>
                </c:pt>
                <c:pt idx="1118">
                  <c:v>-17.66554756</c:v>
                </c:pt>
                <c:pt idx="1119">
                  <c:v>-17.640195030000001</c:v>
                </c:pt>
                <c:pt idx="1120">
                  <c:v>-17.920661209999999</c:v>
                </c:pt>
                <c:pt idx="1121">
                  <c:v>-18.0848604</c:v>
                </c:pt>
                <c:pt idx="1122">
                  <c:v>-18.278955320000001</c:v>
                </c:pt>
                <c:pt idx="1123">
                  <c:v>-19.22414903</c:v>
                </c:pt>
                <c:pt idx="1124">
                  <c:v>-20.289266000000001</c:v>
                </c:pt>
                <c:pt idx="1125">
                  <c:v>-20.642075420000001</c:v>
                </c:pt>
                <c:pt idx="1126">
                  <c:v>-21.4107214</c:v>
                </c:pt>
                <c:pt idx="1127">
                  <c:v>-21.786269149999999</c:v>
                </c:pt>
                <c:pt idx="1128">
                  <c:v>-22.162389210000001</c:v>
                </c:pt>
                <c:pt idx="1129">
                  <c:v>-22.535936490000001</c:v>
                </c:pt>
                <c:pt idx="1130">
                  <c:v>-23.287590760000001</c:v>
                </c:pt>
                <c:pt idx="1131">
                  <c:v>-23.637985659999998</c:v>
                </c:pt>
                <c:pt idx="1132">
                  <c:v>-23.976767420000002</c:v>
                </c:pt>
                <c:pt idx="1133">
                  <c:v>-24.357119780000001</c:v>
                </c:pt>
                <c:pt idx="1134">
                  <c:v>-24.98718036</c:v>
                </c:pt>
                <c:pt idx="1135">
                  <c:v>-25.266022759999998</c:v>
                </c:pt>
                <c:pt idx="1136">
                  <c:v>-25.531444449999999</c:v>
                </c:pt>
                <c:pt idx="1137">
                  <c:v>-25.784404840000001</c:v>
                </c:pt>
                <c:pt idx="1138">
                  <c:v>-26.535229640000001</c:v>
                </c:pt>
                <c:pt idx="1139">
                  <c:v>-26.49654146</c:v>
                </c:pt>
                <c:pt idx="1140">
                  <c:v>-27.247608660000001</c:v>
                </c:pt>
                <c:pt idx="1141">
                  <c:v>-27.73051598</c:v>
                </c:pt>
                <c:pt idx="1142">
                  <c:v>-27.947750200000002</c:v>
                </c:pt>
                <c:pt idx="1143">
                  <c:v>-28.165684649999999</c:v>
                </c:pt>
                <c:pt idx="1144">
                  <c:v>-28.404520260000002</c:v>
                </c:pt>
                <c:pt idx="1145">
                  <c:v>-28.883809119999999</c:v>
                </c:pt>
                <c:pt idx="1146">
                  <c:v>-29.105508260000001</c:v>
                </c:pt>
                <c:pt idx="1147">
                  <c:v>-29.326512000000001</c:v>
                </c:pt>
                <c:pt idx="1148">
                  <c:v>-29.79474944</c:v>
                </c:pt>
                <c:pt idx="1149">
                  <c:v>-30.005009609999998</c:v>
                </c:pt>
                <c:pt idx="1150">
                  <c:v>-30.46734137</c:v>
                </c:pt>
                <c:pt idx="1151">
                  <c:v>-30.650740949999999</c:v>
                </c:pt>
                <c:pt idx="1152">
                  <c:v>-30.805838940000001</c:v>
                </c:pt>
                <c:pt idx="1153">
                  <c:v>-31.052438479999999</c:v>
                </c:pt>
                <c:pt idx="1154">
                  <c:v>-31.314219789999999</c:v>
                </c:pt>
                <c:pt idx="1155">
                  <c:v>-31.428675080000001</c:v>
                </c:pt>
                <c:pt idx="1156">
                  <c:v>-31.608083130000001</c:v>
                </c:pt>
                <c:pt idx="1157">
                  <c:v>-31.794569710000001</c:v>
                </c:pt>
                <c:pt idx="1158">
                  <c:v>-31.825329790000001</c:v>
                </c:pt>
                <c:pt idx="1159">
                  <c:v>-31.839975750000001</c:v>
                </c:pt>
                <c:pt idx="1160">
                  <c:v>-31.828159360000001</c:v>
                </c:pt>
                <c:pt idx="1161">
                  <c:v>-31.744781750000001</c:v>
                </c:pt>
                <c:pt idx="1162">
                  <c:v>-31.672177040000001</c:v>
                </c:pt>
                <c:pt idx="1163">
                  <c:v>-31.58015314</c:v>
                </c:pt>
                <c:pt idx="1164">
                  <c:v>-31.469290839999999</c:v>
                </c:pt>
                <c:pt idx="1165">
                  <c:v>-31.186229900000001</c:v>
                </c:pt>
                <c:pt idx="1166">
                  <c:v>-31.010850040000001</c:v>
                </c:pt>
                <c:pt idx="1167">
                  <c:v>-30.816783180000002</c:v>
                </c:pt>
                <c:pt idx="1168">
                  <c:v>-30.63252907</c:v>
                </c:pt>
                <c:pt idx="1169">
                  <c:v>-30.169098229999999</c:v>
                </c:pt>
                <c:pt idx="1170">
                  <c:v>-29.92193031</c:v>
                </c:pt>
                <c:pt idx="1171">
                  <c:v>-29.677811550000001</c:v>
                </c:pt>
                <c:pt idx="1172">
                  <c:v>-28.770256010000001</c:v>
                </c:pt>
                <c:pt idx="1173">
                  <c:v>-28.099308629999999</c:v>
                </c:pt>
                <c:pt idx="1174">
                  <c:v>-27.740873440000001</c:v>
                </c:pt>
                <c:pt idx="1175">
                  <c:v>-27.368883530000002</c:v>
                </c:pt>
                <c:pt idx="1176">
                  <c:v>-26.955650540000001</c:v>
                </c:pt>
                <c:pt idx="1177">
                  <c:v>-26.5301385</c:v>
                </c:pt>
                <c:pt idx="1178">
                  <c:v>-25.42357749</c:v>
                </c:pt>
                <c:pt idx="1179">
                  <c:v>-25.002287500000001</c:v>
                </c:pt>
                <c:pt idx="1180">
                  <c:v>-24.510364800000001</c:v>
                </c:pt>
                <c:pt idx="1181">
                  <c:v>-24.068309979999999</c:v>
                </c:pt>
                <c:pt idx="1182">
                  <c:v>-23.589945530000001</c:v>
                </c:pt>
                <c:pt idx="1183">
                  <c:v>-22.714882670000001</c:v>
                </c:pt>
                <c:pt idx="1184">
                  <c:v>-22.268283929999999</c:v>
                </c:pt>
                <c:pt idx="1185">
                  <c:v>-21.82480498</c:v>
                </c:pt>
                <c:pt idx="1186">
                  <c:v>-21.289469690000001</c:v>
                </c:pt>
                <c:pt idx="1187">
                  <c:v>-20.458580019999999</c:v>
                </c:pt>
                <c:pt idx="1188">
                  <c:v>-19.25118647</c:v>
                </c:pt>
                <c:pt idx="1189">
                  <c:v>-18.527871300000001</c:v>
                </c:pt>
                <c:pt idx="1190">
                  <c:v>-18.169095859999999</c:v>
                </c:pt>
                <c:pt idx="1191">
                  <c:v>-17.825153780000001</c:v>
                </c:pt>
                <c:pt idx="1192">
                  <c:v>-17.223048219999999</c:v>
                </c:pt>
                <c:pt idx="1193">
                  <c:v>-16.927292520000002</c:v>
                </c:pt>
                <c:pt idx="1194">
                  <c:v>-16.649046940000002</c:v>
                </c:pt>
                <c:pt idx="1195">
                  <c:v>-16.388850619999999</c:v>
                </c:pt>
                <c:pt idx="1196">
                  <c:v>-15.96701114</c:v>
                </c:pt>
                <c:pt idx="1197">
                  <c:v>-15.942014779999999</c:v>
                </c:pt>
                <c:pt idx="1198">
                  <c:v>-15.27353132</c:v>
                </c:pt>
                <c:pt idx="1199">
                  <c:v>-15.250202120000001</c:v>
                </c:pt>
                <c:pt idx="1200">
                  <c:v>-15.06869582</c:v>
                </c:pt>
                <c:pt idx="1201">
                  <c:v>-14.907689700000001</c:v>
                </c:pt>
                <c:pt idx="1202">
                  <c:v>-14.67166581</c:v>
                </c:pt>
                <c:pt idx="1203">
                  <c:v>-14.57532323</c:v>
                </c:pt>
                <c:pt idx="1204">
                  <c:v>-14.49599422</c:v>
                </c:pt>
                <c:pt idx="1205">
                  <c:v>-14.51813033</c:v>
                </c:pt>
                <c:pt idx="1206">
                  <c:v>-14.54188446</c:v>
                </c:pt>
                <c:pt idx="1207">
                  <c:v>-14.59256688</c:v>
                </c:pt>
                <c:pt idx="1208">
                  <c:v>-14.670880629999999</c:v>
                </c:pt>
                <c:pt idx="1209">
                  <c:v>-14.97899402</c:v>
                </c:pt>
                <c:pt idx="1210">
                  <c:v>-15.141779189999999</c:v>
                </c:pt>
                <c:pt idx="1211">
                  <c:v>-15.33224276</c:v>
                </c:pt>
                <c:pt idx="1212">
                  <c:v>-15.549506149999999</c:v>
                </c:pt>
                <c:pt idx="1213">
                  <c:v>-16.111188510000002</c:v>
                </c:pt>
                <c:pt idx="1214">
                  <c:v>-16.399698130000001</c:v>
                </c:pt>
                <c:pt idx="1215">
                  <c:v>-16.732915720000001</c:v>
                </c:pt>
                <c:pt idx="1216">
                  <c:v>-17.437921859999999</c:v>
                </c:pt>
                <c:pt idx="1217">
                  <c:v>-17.785096880000001</c:v>
                </c:pt>
                <c:pt idx="1218">
                  <c:v>-18.22779718</c:v>
                </c:pt>
                <c:pt idx="1219">
                  <c:v>-18.555053699999998</c:v>
                </c:pt>
                <c:pt idx="1220">
                  <c:v>-20.033488810000001</c:v>
                </c:pt>
                <c:pt idx="1221">
                  <c:v>-20.40810115</c:v>
                </c:pt>
                <c:pt idx="1222">
                  <c:v>-21.12956522</c:v>
                </c:pt>
                <c:pt idx="1223">
                  <c:v>-21.499413350000001</c:v>
                </c:pt>
                <c:pt idx="1224">
                  <c:v>-21.80195265</c:v>
                </c:pt>
                <c:pt idx="1225">
                  <c:v>-22.09026725</c:v>
                </c:pt>
                <c:pt idx="1226">
                  <c:v>-22.646563319999998</c:v>
                </c:pt>
                <c:pt idx="1227">
                  <c:v>-22.88818165</c:v>
                </c:pt>
                <c:pt idx="1228">
                  <c:v>-23.115555319999999</c:v>
                </c:pt>
                <c:pt idx="1229">
                  <c:v>-23.56024189</c:v>
                </c:pt>
                <c:pt idx="1230">
                  <c:v>-23.768202710000001</c:v>
                </c:pt>
                <c:pt idx="1231">
                  <c:v>-23.948691459999999</c:v>
                </c:pt>
                <c:pt idx="1232">
                  <c:v>-24.322567039999999</c:v>
                </c:pt>
                <c:pt idx="1233">
                  <c:v>-24.487792729999999</c:v>
                </c:pt>
                <c:pt idx="1234">
                  <c:v>-24.842691729999999</c:v>
                </c:pt>
                <c:pt idx="1235">
                  <c:v>-25.555541699999999</c:v>
                </c:pt>
                <c:pt idx="1236">
                  <c:v>-25.700426360000002</c:v>
                </c:pt>
                <c:pt idx="1237">
                  <c:v>-25.660474799999999</c:v>
                </c:pt>
                <c:pt idx="1238">
                  <c:v>-26.118658679999999</c:v>
                </c:pt>
                <c:pt idx="1239">
                  <c:v>-26.251622879999999</c:v>
                </c:pt>
                <c:pt idx="1240">
                  <c:v>-26.56683293</c:v>
                </c:pt>
                <c:pt idx="1241">
                  <c:v>-26.52579618</c:v>
                </c:pt>
                <c:pt idx="1242">
                  <c:v>-26.698540179999998</c:v>
                </c:pt>
                <c:pt idx="1243">
                  <c:v>-26.83366487</c:v>
                </c:pt>
                <c:pt idx="1244">
                  <c:v>-26.942869869999999</c:v>
                </c:pt>
                <c:pt idx="1245">
                  <c:v>-27.052494920000001</c:v>
                </c:pt>
                <c:pt idx="1246">
                  <c:v>-27.13291985</c:v>
                </c:pt>
                <c:pt idx="1247">
                  <c:v>-27.23179455</c:v>
                </c:pt>
                <c:pt idx="1248">
                  <c:v>-27.236953790000001</c:v>
                </c:pt>
                <c:pt idx="1249">
                  <c:v>-27.21673766</c:v>
                </c:pt>
                <c:pt idx="1250">
                  <c:v>-27.167199629999999</c:v>
                </c:pt>
                <c:pt idx="1251">
                  <c:v>-26.783955429999999</c:v>
                </c:pt>
                <c:pt idx="1252">
                  <c:v>-26.608762169999999</c:v>
                </c:pt>
                <c:pt idx="1253">
                  <c:v>-26.373344719999999</c:v>
                </c:pt>
                <c:pt idx="1254">
                  <c:v>-25.851527870000002</c:v>
                </c:pt>
                <c:pt idx="1255">
                  <c:v>-25.531134139999999</c:v>
                </c:pt>
                <c:pt idx="1256">
                  <c:v>-25.17835492</c:v>
                </c:pt>
                <c:pt idx="1257">
                  <c:v>-24.819212100000001</c:v>
                </c:pt>
                <c:pt idx="1258">
                  <c:v>-24.407054930000001</c:v>
                </c:pt>
                <c:pt idx="1259">
                  <c:v>-23.968686460000001</c:v>
                </c:pt>
                <c:pt idx="1260">
                  <c:v>-23.536728740000001</c:v>
                </c:pt>
                <c:pt idx="1261">
                  <c:v>-22.334406359999999</c:v>
                </c:pt>
                <c:pt idx="1262">
                  <c:v>-22.32715542</c:v>
                </c:pt>
                <c:pt idx="1263">
                  <c:v>-21.81913376</c:v>
                </c:pt>
                <c:pt idx="1264">
                  <c:v>-21.263387940000001</c:v>
                </c:pt>
                <c:pt idx="1265">
                  <c:v>-20.235205830000002</c:v>
                </c:pt>
                <c:pt idx="1266">
                  <c:v>-19.68198739</c:v>
                </c:pt>
                <c:pt idx="1267">
                  <c:v>-18.501074450000001</c:v>
                </c:pt>
                <c:pt idx="1268">
                  <c:v>-17.958864120000001</c:v>
                </c:pt>
                <c:pt idx="1269">
                  <c:v>-16.941963529999999</c:v>
                </c:pt>
                <c:pt idx="1270">
                  <c:v>-16.439031029999999</c:v>
                </c:pt>
                <c:pt idx="1271">
                  <c:v>-15.95510283</c:v>
                </c:pt>
                <c:pt idx="1272">
                  <c:v>-15.09552989</c:v>
                </c:pt>
                <c:pt idx="1273">
                  <c:v>-14.680978509999999</c:v>
                </c:pt>
                <c:pt idx="1274">
                  <c:v>-14.291940459999999</c:v>
                </c:pt>
                <c:pt idx="1275">
                  <c:v>-13.91922709</c:v>
                </c:pt>
                <c:pt idx="1276">
                  <c:v>-13.572362589999999</c:v>
                </c:pt>
                <c:pt idx="1277">
                  <c:v>-13.21199081</c:v>
                </c:pt>
                <c:pt idx="1278">
                  <c:v>-12.915793069999999</c:v>
                </c:pt>
                <c:pt idx="1279">
                  <c:v>-12.64361482</c:v>
                </c:pt>
                <c:pt idx="1280">
                  <c:v>-12.40922963</c:v>
                </c:pt>
                <c:pt idx="1281">
                  <c:v>-12.181855410000001</c:v>
                </c:pt>
                <c:pt idx="1282">
                  <c:v>-11.83346482</c:v>
                </c:pt>
                <c:pt idx="1283">
                  <c:v>-11.451067849999999</c:v>
                </c:pt>
                <c:pt idx="1284">
                  <c:v>-11.30491585</c:v>
                </c:pt>
                <c:pt idx="1285">
                  <c:v>-11.14283197</c:v>
                </c:pt>
                <c:pt idx="1286">
                  <c:v>-11.05086824</c:v>
                </c:pt>
                <c:pt idx="1287">
                  <c:v>-10.964754900000001</c:v>
                </c:pt>
                <c:pt idx="1288">
                  <c:v>-10.89324551</c:v>
                </c:pt>
                <c:pt idx="1289">
                  <c:v>-10.841616139999999</c:v>
                </c:pt>
                <c:pt idx="1290">
                  <c:v>-10.809886970000001</c:v>
                </c:pt>
                <c:pt idx="1291">
                  <c:v>-10.8650035</c:v>
                </c:pt>
                <c:pt idx="1292">
                  <c:v>-10.91755929</c:v>
                </c:pt>
                <c:pt idx="1293">
                  <c:v>-10.98413075</c:v>
                </c:pt>
                <c:pt idx="1294">
                  <c:v>-11.078783019999999</c:v>
                </c:pt>
                <c:pt idx="1295">
                  <c:v>-11.2028941</c:v>
                </c:pt>
                <c:pt idx="1296">
                  <c:v>-11.357566759999999</c:v>
                </c:pt>
                <c:pt idx="1297">
                  <c:v>-11.54350829</c:v>
                </c:pt>
                <c:pt idx="1298">
                  <c:v>-11.74487133</c:v>
                </c:pt>
                <c:pt idx="1299">
                  <c:v>-12.71775115</c:v>
                </c:pt>
                <c:pt idx="1300">
                  <c:v>-13.050397520000001</c:v>
                </c:pt>
                <c:pt idx="1301">
                  <c:v>-13.455858259999999</c:v>
                </c:pt>
                <c:pt idx="1302">
                  <c:v>-13.82983533</c:v>
                </c:pt>
                <c:pt idx="1303">
                  <c:v>-14.219751499999999</c:v>
                </c:pt>
                <c:pt idx="1304">
                  <c:v>-15.044168450000001</c:v>
                </c:pt>
                <c:pt idx="1305">
                  <c:v>-15.013162700000001</c:v>
                </c:pt>
                <c:pt idx="1306">
                  <c:v>-16.106445870000002</c:v>
                </c:pt>
                <c:pt idx="1307">
                  <c:v>-16.070113289999998</c:v>
                </c:pt>
                <c:pt idx="1308">
                  <c:v>-16.51859795</c:v>
                </c:pt>
                <c:pt idx="1309">
                  <c:v>-17.37908685</c:v>
                </c:pt>
                <c:pt idx="1310">
                  <c:v>-17.786842669999999</c:v>
                </c:pt>
                <c:pt idx="1311">
                  <c:v>-18.186095290000001</c:v>
                </c:pt>
                <c:pt idx="1312">
                  <c:v>-18.57483788</c:v>
                </c:pt>
                <c:pt idx="1313">
                  <c:v>-18.951489930000001</c:v>
                </c:pt>
                <c:pt idx="1314">
                  <c:v>-20.388714220000001</c:v>
                </c:pt>
                <c:pt idx="1315">
                  <c:v>-20.693137530000001</c:v>
                </c:pt>
                <c:pt idx="1316">
                  <c:v>-20.982689449999999</c:v>
                </c:pt>
                <c:pt idx="1317">
                  <c:v>-21.25775123</c:v>
                </c:pt>
                <c:pt idx="1318">
                  <c:v>-21.518648750000001</c:v>
                </c:pt>
                <c:pt idx="1319">
                  <c:v>-21.765685609999998</c:v>
                </c:pt>
                <c:pt idx="1320">
                  <c:v>-21.981052829999999</c:v>
                </c:pt>
                <c:pt idx="1321">
                  <c:v>-22.446652539999999</c:v>
                </c:pt>
                <c:pt idx="1322">
                  <c:v>-22.64059361</c:v>
                </c:pt>
                <c:pt idx="1323">
                  <c:v>-22.820241939999999</c:v>
                </c:pt>
                <c:pt idx="1324">
                  <c:v>-22.989702810000001</c:v>
                </c:pt>
                <c:pt idx="1325">
                  <c:v>-23.16862647</c:v>
                </c:pt>
                <c:pt idx="1326">
                  <c:v>-23.30655543</c:v>
                </c:pt>
                <c:pt idx="1327">
                  <c:v>-23.42741097</c:v>
                </c:pt>
                <c:pt idx="1328">
                  <c:v>-23.539242860000002</c:v>
                </c:pt>
                <c:pt idx="1329">
                  <c:v>-23.7930913</c:v>
                </c:pt>
                <c:pt idx="1330">
                  <c:v>-23.910864499999999</c:v>
                </c:pt>
                <c:pt idx="1331">
                  <c:v>-23.931224589999999</c:v>
                </c:pt>
                <c:pt idx="1332">
                  <c:v>-23.929409920000001</c:v>
                </c:pt>
                <c:pt idx="1333">
                  <c:v>-23.904954100000001</c:v>
                </c:pt>
                <c:pt idx="1334">
                  <c:v>-23.857490330000001</c:v>
                </c:pt>
                <c:pt idx="1335">
                  <c:v>-23.796523990000001</c:v>
                </c:pt>
                <c:pt idx="1336">
                  <c:v>-23.712066530000001</c:v>
                </c:pt>
                <c:pt idx="1337">
                  <c:v>-23.479624300000001</c:v>
                </c:pt>
                <c:pt idx="1338">
                  <c:v>-23.29740361</c:v>
                </c:pt>
                <c:pt idx="1339">
                  <c:v>-23.118379869999998</c:v>
                </c:pt>
                <c:pt idx="1340">
                  <c:v>-22.916174949999998</c:v>
                </c:pt>
                <c:pt idx="1341">
                  <c:v>-22.443896980000002</c:v>
                </c:pt>
                <c:pt idx="1342">
                  <c:v>-22.175104359999999</c:v>
                </c:pt>
                <c:pt idx="1343">
                  <c:v>-21.903763319999999</c:v>
                </c:pt>
                <c:pt idx="1344">
                  <c:v>-21.268443510000001</c:v>
                </c:pt>
                <c:pt idx="1345">
                  <c:v>-20.493874380000001</c:v>
                </c:pt>
                <c:pt idx="1346">
                  <c:v>-20.11730347</c:v>
                </c:pt>
                <c:pt idx="1347">
                  <c:v>-19.726596000000001</c:v>
                </c:pt>
                <c:pt idx="1348">
                  <c:v>-19.34922018</c:v>
                </c:pt>
                <c:pt idx="1349">
                  <c:v>-18.8540055</c:v>
                </c:pt>
                <c:pt idx="1350">
                  <c:v>-17.795797570000001</c:v>
                </c:pt>
                <c:pt idx="1351">
                  <c:v>-17.789492110000001</c:v>
                </c:pt>
                <c:pt idx="1352">
                  <c:v>-17.35122264</c:v>
                </c:pt>
                <c:pt idx="1353">
                  <c:v>-16.90688346</c:v>
                </c:pt>
                <c:pt idx="1354">
                  <c:v>-16.45830638</c:v>
                </c:pt>
                <c:pt idx="1355">
                  <c:v>-15.596142710000001</c:v>
                </c:pt>
                <c:pt idx="1356">
                  <c:v>-15.13710704</c:v>
                </c:pt>
                <c:pt idx="1357">
                  <c:v>-14.594475129999999</c:v>
                </c:pt>
                <c:pt idx="1358">
                  <c:v>-14.202277110000001</c:v>
                </c:pt>
                <c:pt idx="1359">
                  <c:v>-13.760265540000001</c:v>
                </c:pt>
                <c:pt idx="1360">
                  <c:v>-13.327894649999999</c:v>
                </c:pt>
                <c:pt idx="1361">
                  <c:v>-12.21655717</c:v>
                </c:pt>
                <c:pt idx="1362">
                  <c:v>-11.77384926</c:v>
                </c:pt>
                <c:pt idx="1363">
                  <c:v>-11.33925316</c:v>
                </c:pt>
                <c:pt idx="1364">
                  <c:v>-10.946281969999999</c:v>
                </c:pt>
                <c:pt idx="1365">
                  <c:v>-10.549573759999999</c:v>
                </c:pt>
                <c:pt idx="1366">
                  <c:v>-10.172494759999999</c:v>
                </c:pt>
                <c:pt idx="1367">
                  <c:v>-9.8346351470000002</c:v>
                </c:pt>
                <c:pt idx="1368">
                  <c:v>-9.4964198660000001</c:v>
                </c:pt>
                <c:pt idx="1369">
                  <c:v>-9.1770756769999995</c:v>
                </c:pt>
                <c:pt idx="1370">
                  <c:v>-8.8925082999999994</c:v>
                </c:pt>
                <c:pt idx="1371">
                  <c:v>-8.6096742549999998</c:v>
                </c:pt>
                <c:pt idx="1372">
                  <c:v>-8.3446846479999994</c:v>
                </c:pt>
                <c:pt idx="1373">
                  <c:v>-8.1105885220000005</c:v>
                </c:pt>
                <c:pt idx="1374">
                  <c:v>-7.8689050490000003</c:v>
                </c:pt>
                <c:pt idx="1375">
                  <c:v>-7.4806032900000003</c:v>
                </c:pt>
                <c:pt idx="1376">
                  <c:v>-7.4571316029999997</c:v>
                </c:pt>
                <c:pt idx="1377">
                  <c:v>-7.0380510879999996</c:v>
                </c:pt>
                <c:pt idx="1378">
                  <c:v>-6.9146584009999996</c:v>
                </c:pt>
                <c:pt idx="1379">
                  <c:v>-6.8066128240000001</c:v>
                </c:pt>
                <c:pt idx="1380">
                  <c:v>-6.7216534069999998</c:v>
                </c:pt>
                <c:pt idx="1381">
                  <c:v>-6.6611389320000001</c:v>
                </c:pt>
                <c:pt idx="1382">
                  <c:v>-6.6273259180000004</c:v>
                </c:pt>
                <c:pt idx="1383">
                  <c:v>-6.6200432139999998</c:v>
                </c:pt>
                <c:pt idx="1384">
                  <c:v>-6.6415616220000002</c:v>
                </c:pt>
                <c:pt idx="1385">
                  <c:v>-6.6932474879999999</c:v>
                </c:pt>
                <c:pt idx="1386">
                  <c:v>-6.7701650750000004</c:v>
                </c:pt>
                <c:pt idx="1387">
                  <c:v>-6.8856225660000003</c:v>
                </c:pt>
                <c:pt idx="1388">
                  <c:v>-7.0441247520000001</c:v>
                </c:pt>
                <c:pt idx="1389">
                  <c:v>-7.2857196359999996</c:v>
                </c:pt>
                <c:pt idx="1390">
                  <c:v>-7.263820967</c:v>
                </c:pt>
                <c:pt idx="1391">
                  <c:v>-7.4786602379999998</c:v>
                </c:pt>
                <c:pt idx="1392">
                  <c:v>-7.7260192649999997</c:v>
                </c:pt>
                <c:pt idx="1393">
                  <c:v>-8.763067049</c:v>
                </c:pt>
                <c:pt idx="1394">
                  <c:v>-9.1251773469999993</c:v>
                </c:pt>
                <c:pt idx="1395">
                  <c:v>-9.5595534769999997</c:v>
                </c:pt>
                <c:pt idx="1396">
                  <c:v>-9.9414523819999996</c:v>
                </c:pt>
                <c:pt idx="1397">
                  <c:v>-10.367955459999999</c:v>
                </c:pt>
                <c:pt idx="1398">
                  <c:v>-10.78329832</c:v>
                </c:pt>
                <c:pt idx="1399">
                  <c:v>-10.754319260000001</c:v>
                </c:pt>
                <c:pt idx="1400">
                  <c:v>-12.496383850000001</c:v>
                </c:pt>
                <c:pt idx="1401">
                  <c:v>-12.45849319</c:v>
                </c:pt>
                <c:pt idx="1402">
                  <c:v>-12.4206995</c:v>
                </c:pt>
                <c:pt idx="1403">
                  <c:v>-12.893232019999999</c:v>
                </c:pt>
                <c:pt idx="1404">
                  <c:v>-13.406191919999999</c:v>
                </c:pt>
                <c:pt idx="1405">
                  <c:v>-13.897308969999999</c:v>
                </c:pt>
                <c:pt idx="1406">
                  <c:v>-14.395062230000001</c:v>
                </c:pt>
                <c:pt idx="1407">
                  <c:v>-15.40910603</c:v>
                </c:pt>
                <c:pt idx="1408">
                  <c:v>-15.92937424</c:v>
                </c:pt>
                <c:pt idx="1409">
                  <c:v>-16.45161598</c:v>
                </c:pt>
                <c:pt idx="1410">
                  <c:v>-16.975267339999998</c:v>
                </c:pt>
                <c:pt idx="1411">
                  <c:v>-17.499809809999999</c:v>
                </c:pt>
                <c:pt idx="1412">
                  <c:v>-18.024901509999999</c:v>
                </c:pt>
                <c:pt idx="1413">
                  <c:v>-18.517556240000001</c:v>
                </c:pt>
                <c:pt idx="1414">
                  <c:v>-19.043412849999999</c:v>
                </c:pt>
                <c:pt idx="1415">
                  <c:v>-19.569663859999999</c:v>
                </c:pt>
                <c:pt idx="1416">
                  <c:v>-20.096210030000002</c:v>
                </c:pt>
                <c:pt idx="1417">
                  <c:v>-20.722548740000001</c:v>
                </c:pt>
                <c:pt idx="1418">
                  <c:v>-21.215908809999998</c:v>
                </c:pt>
                <c:pt idx="1419">
                  <c:v>-21.741535169999999</c:v>
                </c:pt>
                <c:pt idx="1420">
                  <c:v>-23.332022599999998</c:v>
                </c:pt>
                <c:pt idx="1421">
                  <c:v>-23.837139650000001</c:v>
                </c:pt>
                <c:pt idx="1422">
                  <c:v>-24.332905520000001</c:v>
                </c:pt>
                <c:pt idx="1423">
                  <c:v>-24.847694000000001</c:v>
                </c:pt>
                <c:pt idx="1424">
                  <c:v>-25.31728824</c:v>
                </c:pt>
                <c:pt idx="1425">
                  <c:v>-25.76999416</c:v>
                </c:pt>
                <c:pt idx="1426">
                  <c:v>-26.17553895</c:v>
                </c:pt>
                <c:pt idx="1427">
                  <c:v>-26.638789729999999</c:v>
                </c:pt>
                <c:pt idx="1428">
                  <c:v>-27.048157660000001</c:v>
                </c:pt>
                <c:pt idx="1429">
                  <c:v>-27.01466782</c:v>
                </c:pt>
                <c:pt idx="1430">
                  <c:v>-28.13809539</c:v>
                </c:pt>
                <c:pt idx="1431">
                  <c:v>-28.116583160000001</c:v>
                </c:pt>
                <c:pt idx="1432">
                  <c:v>-28.094942360000001</c:v>
                </c:pt>
                <c:pt idx="1433">
                  <c:v>-28.51749379</c:v>
                </c:pt>
                <c:pt idx="1434">
                  <c:v>-28.806472710000001</c:v>
                </c:pt>
                <c:pt idx="1435">
                  <c:v>-29.05790945</c:v>
                </c:pt>
                <c:pt idx="1436">
                  <c:v>-29.52439128</c:v>
                </c:pt>
                <c:pt idx="1437">
                  <c:v>-29.619563339999999</c:v>
                </c:pt>
                <c:pt idx="1438">
                  <c:v>-29.581644610000001</c:v>
                </c:pt>
                <c:pt idx="1439">
                  <c:v>-29.593798459999999</c:v>
                </c:pt>
                <c:pt idx="1440">
                  <c:v>-29.570104570000002</c:v>
                </c:pt>
                <c:pt idx="1441">
                  <c:v>-29.508324349999999</c:v>
                </c:pt>
                <c:pt idx="1442">
                  <c:v>-29.385447030000002</c:v>
                </c:pt>
                <c:pt idx="1443">
                  <c:v>-29.223525970000001</c:v>
                </c:pt>
                <c:pt idx="1444">
                  <c:v>-29.019804440000001</c:v>
                </c:pt>
                <c:pt idx="1445">
                  <c:v>-28.771928809999999</c:v>
                </c:pt>
                <c:pt idx="1446">
                  <c:v>-28.760204300000002</c:v>
                </c:pt>
                <c:pt idx="1447">
                  <c:v>-28.509974799999998</c:v>
                </c:pt>
                <c:pt idx="1448">
                  <c:v>-28.237249169999998</c:v>
                </c:pt>
                <c:pt idx="1449">
                  <c:v>-27.94528893</c:v>
                </c:pt>
                <c:pt idx="1450">
                  <c:v>-27.619471229999998</c:v>
                </c:pt>
                <c:pt idx="1451">
                  <c:v>-26.648249150000002</c:v>
                </c:pt>
                <c:pt idx="1452">
                  <c:v>-26.281986939999999</c:v>
                </c:pt>
                <c:pt idx="1453">
                  <c:v>-25.91229869</c:v>
                </c:pt>
                <c:pt idx="1454">
                  <c:v>-25.540830769999999</c:v>
                </c:pt>
                <c:pt idx="1455">
                  <c:v>-25.1692614</c:v>
                </c:pt>
                <c:pt idx="1456">
                  <c:v>-25.187744899999998</c:v>
                </c:pt>
                <c:pt idx="1457">
                  <c:v>-24.785659429999999</c:v>
                </c:pt>
                <c:pt idx="1458">
                  <c:v>-24.385919149999999</c:v>
                </c:pt>
                <c:pt idx="1459">
                  <c:v>-23.94493615</c:v>
                </c:pt>
                <c:pt idx="1460">
                  <c:v>-23.187351710000002</c:v>
                </c:pt>
                <c:pt idx="1461">
                  <c:v>-23.20172801</c:v>
                </c:pt>
                <c:pt idx="1462">
                  <c:v>-22.820232839999999</c:v>
                </c:pt>
                <c:pt idx="1463">
                  <c:v>-22.44082397</c:v>
                </c:pt>
                <c:pt idx="1464">
                  <c:v>-22.086253729999999</c:v>
                </c:pt>
                <c:pt idx="1465">
                  <c:v>-21.71331116</c:v>
                </c:pt>
                <c:pt idx="1466">
                  <c:v>-21.278691200000001</c:v>
                </c:pt>
                <c:pt idx="1467">
                  <c:v>-20.559905919999999</c:v>
                </c:pt>
                <c:pt idx="1468">
                  <c:v>-20.20884671</c:v>
                </c:pt>
                <c:pt idx="1469">
                  <c:v>-19.866847020000002</c:v>
                </c:pt>
                <c:pt idx="1470">
                  <c:v>-19.5372734</c:v>
                </c:pt>
                <c:pt idx="1471">
                  <c:v>-19.20223244</c:v>
                </c:pt>
                <c:pt idx="1472">
                  <c:v>-18.863832030000001</c:v>
                </c:pt>
                <c:pt idx="1473">
                  <c:v>-18.56055916</c:v>
                </c:pt>
                <c:pt idx="1474">
                  <c:v>-18.293588669999998</c:v>
                </c:pt>
                <c:pt idx="1475">
                  <c:v>-18.047947270000002</c:v>
                </c:pt>
                <c:pt idx="1476">
                  <c:v>-18.077687900000001</c:v>
                </c:pt>
                <c:pt idx="1477">
                  <c:v>-17.85594167</c:v>
                </c:pt>
                <c:pt idx="1478">
                  <c:v>-17.65956546</c:v>
                </c:pt>
                <c:pt idx="1479">
                  <c:v>-17.100650510000001</c:v>
                </c:pt>
                <c:pt idx="1480">
                  <c:v>-17.13283156</c:v>
                </c:pt>
                <c:pt idx="1481">
                  <c:v>-17.01949239</c:v>
                </c:pt>
                <c:pt idx="1482">
                  <c:v>-16.929210699999999</c:v>
                </c:pt>
                <c:pt idx="1483">
                  <c:v>-16.84802702</c:v>
                </c:pt>
                <c:pt idx="1484">
                  <c:v>-16.853313979999999</c:v>
                </c:pt>
                <c:pt idx="1485">
                  <c:v>-16.889458909999998</c:v>
                </c:pt>
                <c:pt idx="1486">
                  <c:v>-16.955077070000002</c:v>
                </c:pt>
                <c:pt idx="1487">
                  <c:v>-17.048640120000002</c:v>
                </c:pt>
                <c:pt idx="1488">
                  <c:v>-17.167865859999999</c:v>
                </c:pt>
                <c:pt idx="1489">
                  <c:v>-17.31007468</c:v>
                </c:pt>
                <c:pt idx="1490">
                  <c:v>-17.471550959999998</c:v>
                </c:pt>
                <c:pt idx="1491">
                  <c:v>-17.51159041</c:v>
                </c:pt>
                <c:pt idx="1492">
                  <c:v>-17.68862803</c:v>
                </c:pt>
                <c:pt idx="1493">
                  <c:v>-17.876549669999999</c:v>
                </c:pt>
                <c:pt idx="1494">
                  <c:v>-18.070361760000001</c:v>
                </c:pt>
                <c:pt idx="1495">
                  <c:v>-18.2648914</c:v>
                </c:pt>
                <c:pt idx="1496">
                  <c:v>-18.427243390000001</c:v>
                </c:pt>
                <c:pt idx="1497">
                  <c:v>-18.594857059999999</c:v>
                </c:pt>
                <c:pt idx="1498">
                  <c:v>-18.739635539999998</c:v>
                </c:pt>
                <c:pt idx="1499">
                  <c:v>-18.887670020000002</c:v>
                </c:pt>
                <c:pt idx="1500">
                  <c:v>-18.910773200000001</c:v>
                </c:pt>
                <c:pt idx="1501">
                  <c:v>-18.89632602</c:v>
                </c:pt>
                <c:pt idx="1502">
                  <c:v>-18.82288883</c:v>
                </c:pt>
                <c:pt idx="1503">
                  <c:v>-18.860301880000002</c:v>
                </c:pt>
                <c:pt idx="1504">
                  <c:v>-18.76569653</c:v>
                </c:pt>
                <c:pt idx="1505">
                  <c:v>-18.627362290000001</c:v>
                </c:pt>
                <c:pt idx="1506">
                  <c:v>-18.446575679999999</c:v>
                </c:pt>
                <c:pt idx="1507">
                  <c:v>-18.22380192</c:v>
                </c:pt>
                <c:pt idx="1508">
                  <c:v>-17.94326156</c:v>
                </c:pt>
                <c:pt idx="1509">
                  <c:v>-17.616748900000001</c:v>
                </c:pt>
                <c:pt idx="1510">
                  <c:v>-17.253447990000002</c:v>
                </c:pt>
                <c:pt idx="1511">
                  <c:v>-16.85630613</c:v>
                </c:pt>
                <c:pt idx="1512">
                  <c:v>-16.428654559999998</c:v>
                </c:pt>
                <c:pt idx="1513">
                  <c:v>-15.92014752</c:v>
                </c:pt>
                <c:pt idx="1514">
                  <c:v>-15.962713000000001</c:v>
                </c:pt>
                <c:pt idx="1515">
                  <c:v>-14.321046839999999</c:v>
                </c:pt>
                <c:pt idx="1516">
                  <c:v>-13.78258802</c:v>
                </c:pt>
                <c:pt idx="1517">
                  <c:v>-13.23485402</c:v>
                </c:pt>
                <c:pt idx="1518">
                  <c:v>-13.273412820000001</c:v>
                </c:pt>
                <c:pt idx="1519">
                  <c:v>-12.71914445</c:v>
                </c:pt>
                <c:pt idx="1520">
                  <c:v>-12.19389981</c:v>
                </c:pt>
                <c:pt idx="1521">
                  <c:v>-10.746204069999999</c:v>
                </c:pt>
                <c:pt idx="1522">
                  <c:v>-10.792616580000001</c:v>
                </c:pt>
                <c:pt idx="1523">
                  <c:v>-10.22130847</c:v>
                </c:pt>
                <c:pt idx="1524">
                  <c:v>-9.6840819269999994</c:v>
                </c:pt>
                <c:pt idx="1525">
                  <c:v>-9.1161313629999992</c:v>
                </c:pt>
                <c:pt idx="1526">
                  <c:v>-9.1398622730000003</c:v>
                </c:pt>
                <c:pt idx="1527">
                  <c:v>-8.5425969580000007</c:v>
                </c:pt>
                <c:pt idx="1528">
                  <c:v>-7.9816021910000003</c:v>
                </c:pt>
                <c:pt idx="1529">
                  <c:v>-7.4241563299999997</c:v>
                </c:pt>
                <c:pt idx="1530">
                  <c:v>-6.8060075549999999</c:v>
                </c:pt>
                <c:pt idx="1531">
                  <c:v>-5.1441583199999998</c:v>
                </c:pt>
                <c:pt idx="1532">
                  <c:v>-4.5995594469999999</c:v>
                </c:pt>
                <c:pt idx="1533">
                  <c:v>-4.055078655</c:v>
                </c:pt>
                <c:pt idx="1534">
                  <c:v>-3.5099046149999999</c:v>
                </c:pt>
                <c:pt idx="1535">
                  <c:v>-2.9632162379999998</c:v>
                </c:pt>
                <c:pt idx="1536">
                  <c:v>-2.4461731430000002</c:v>
                </c:pt>
                <c:pt idx="1537">
                  <c:v>-2.473226634</c:v>
                </c:pt>
                <c:pt idx="1538">
                  <c:v>-1.921045264</c:v>
                </c:pt>
                <c:pt idx="1539">
                  <c:v>-1.3653746410000001</c:v>
                </c:pt>
                <c:pt idx="1540">
                  <c:v>-0.80580073100000005</c:v>
                </c:pt>
                <c:pt idx="1541">
                  <c:v>-0.24213894599999999</c:v>
                </c:pt>
                <c:pt idx="1542">
                  <c:v>0.42485424900000002</c:v>
                </c:pt>
                <c:pt idx="1543">
                  <c:v>0.996336267</c:v>
                </c:pt>
                <c:pt idx="1544">
                  <c:v>1.604649869</c:v>
                </c:pt>
                <c:pt idx="1545">
                  <c:v>2.148172363</c:v>
                </c:pt>
                <c:pt idx="1546">
                  <c:v>2.7267281489999999</c:v>
                </c:pt>
                <c:pt idx="1547">
                  <c:v>3.9095550399999999</c:v>
                </c:pt>
                <c:pt idx="1548">
                  <c:v>4.5613561909999998</c:v>
                </c:pt>
                <c:pt idx="1549">
                  <c:v>5.1403162230000001</c:v>
                </c:pt>
                <c:pt idx="1550">
                  <c:v>5.7113869130000001</c:v>
                </c:pt>
                <c:pt idx="1551">
                  <c:v>6.2399965560000004</c:v>
                </c:pt>
                <c:pt idx="1552">
                  <c:v>6.8515572770000004</c:v>
                </c:pt>
                <c:pt idx="1553">
                  <c:v>7.8752295309999996</c:v>
                </c:pt>
                <c:pt idx="1554">
                  <c:v>8.3715637039999997</c:v>
                </c:pt>
                <c:pt idx="1555">
                  <c:v>8.8457368840000008</c:v>
                </c:pt>
                <c:pt idx="1556">
                  <c:v>9.3473578699999997</c:v>
                </c:pt>
                <c:pt idx="1557">
                  <c:v>9.326022751</c:v>
                </c:pt>
                <c:pt idx="1558">
                  <c:v>9.7475398850000001</c:v>
                </c:pt>
                <c:pt idx="1559">
                  <c:v>10.13910394</c:v>
                </c:pt>
                <c:pt idx="1560">
                  <c:v>10.477100350000001</c:v>
                </c:pt>
                <c:pt idx="1561">
                  <c:v>11.58638637</c:v>
                </c:pt>
                <c:pt idx="1562">
                  <c:v>11.564279409999999</c:v>
                </c:pt>
                <c:pt idx="1563">
                  <c:v>11.779421060000001</c:v>
                </c:pt>
                <c:pt idx="1564">
                  <c:v>11.98335264</c:v>
                </c:pt>
                <c:pt idx="1565">
                  <c:v>12.13495814</c:v>
                </c:pt>
                <c:pt idx="1566">
                  <c:v>12.25386864</c:v>
                </c:pt>
                <c:pt idx="1567">
                  <c:v>12.3293538</c:v>
                </c:pt>
                <c:pt idx="1568">
                  <c:v>12.361434969999999</c:v>
                </c:pt>
                <c:pt idx="1569">
                  <c:v>12.35059435</c:v>
                </c:pt>
                <c:pt idx="1570">
                  <c:v>12.297745969999999</c:v>
                </c:pt>
                <c:pt idx="1571">
                  <c:v>12.200194700000001</c:v>
                </c:pt>
                <c:pt idx="1572">
                  <c:v>12.067295809999999</c:v>
                </c:pt>
                <c:pt idx="1573">
                  <c:v>11.897134429999999</c:v>
                </c:pt>
                <c:pt idx="1574">
                  <c:v>11.6716149</c:v>
                </c:pt>
                <c:pt idx="1575">
                  <c:v>11.17523699</c:v>
                </c:pt>
                <c:pt idx="1576">
                  <c:v>10.876592499999999</c:v>
                </c:pt>
                <c:pt idx="1577">
                  <c:v>10.485577559999999</c:v>
                </c:pt>
                <c:pt idx="1578">
                  <c:v>10.45589247</c:v>
                </c:pt>
                <c:pt idx="1579">
                  <c:v>10.10624507</c:v>
                </c:pt>
                <c:pt idx="1580">
                  <c:v>9.715624214</c:v>
                </c:pt>
                <c:pt idx="1581">
                  <c:v>9.344049665</c:v>
                </c:pt>
                <c:pt idx="1582">
                  <c:v>8.9343376570000004</c:v>
                </c:pt>
                <c:pt idx="1583">
                  <c:v>8.5083288180000007</c:v>
                </c:pt>
                <c:pt idx="1584">
                  <c:v>8.0222116809999999</c:v>
                </c:pt>
                <c:pt idx="1585">
                  <c:v>7.5686333509999999</c:v>
                </c:pt>
                <c:pt idx="1586">
                  <c:v>7.1036959279999996</c:v>
                </c:pt>
                <c:pt idx="1587">
                  <c:v>6.6290219490000002</c:v>
                </c:pt>
                <c:pt idx="1588">
                  <c:v>5.6824336310000003</c:v>
                </c:pt>
                <c:pt idx="1589">
                  <c:v>5.2146139710000003</c:v>
                </c:pt>
                <c:pt idx="1590">
                  <c:v>4.7188599809999996</c:v>
                </c:pt>
                <c:pt idx="1591">
                  <c:v>4.2231426650000001</c:v>
                </c:pt>
                <c:pt idx="1592">
                  <c:v>3.729905885</c:v>
                </c:pt>
                <c:pt idx="1593">
                  <c:v>3.2419176780000001</c:v>
                </c:pt>
                <c:pt idx="1594">
                  <c:v>2.7621408440000002</c:v>
                </c:pt>
                <c:pt idx="1595">
                  <c:v>2.2936789009999998</c:v>
                </c:pt>
                <c:pt idx="1596">
                  <c:v>1.839688802</c:v>
                </c:pt>
                <c:pt idx="1597">
                  <c:v>1.380817177</c:v>
                </c:pt>
                <c:pt idx="1598">
                  <c:v>1.349238342</c:v>
                </c:pt>
                <c:pt idx="1599">
                  <c:v>0.89057377999999998</c:v>
                </c:pt>
                <c:pt idx="1600">
                  <c:v>0.50125991599999997</c:v>
                </c:pt>
                <c:pt idx="1601">
                  <c:v>-0.12323308099999999</c:v>
                </c:pt>
                <c:pt idx="1602">
                  <c:v>-0.42757052200000001</c:v>
                </c:pt>
                <c:pt idx="1603">
                  <c:v>-0.930649477</c:v>
                </c:pt>
                <c:pt idx="1604">
                  <c:v>-1.1578714109999999</c:v>
                </c:pt>
                <c:pt idx="1605">
                  <c:v>-1.362875144</c:v>
                </c:pt>
                <c:pt idx="1606">
                  <c:v>-1.5336308400000001</c:v>
                </c:pt>
                <c:pt idx="1607">
                  <c:v>-1.5603953070000001</c:v>
                </c:pt>
                <c:pt idx="1608">
                  <c:v>-1.703083154</c:v>
                </c:pt>
                <c:pt idx="1609">
                  <c:v>-1.8061932999999999</c:v>
                </c:pt>
                <c:pt idx="1610">
                  <c:v>-1.876798754</c:v>
                </c:pt>
                <c:pt idx="1611">
                  <c:v>-1.9154172140000001</c:v>
                </c:pt>
                <c:pt idx="1612">
                  <c:v>-1.9233531500000001</c:v>
                </c:pt>
                <c:pt idx="1613">
                  <c:v>-1.9007122009999999</c:v>
                </c:pt>
                <c:pt idx="1614">
                  <c:v>-1.851921954</c:v>
                </c:pt>
                <c:pt idx="1615">
                  <c:v>-1.637878317</c:v>
                </c:pt>
                <c:pt idx="1616">
                  <c:v>-1.5212404850000001</c:v>
                </c:pt>
                <c:pt idx="1617">
                  <c:v>-1.3937185080000001</c:v>
                </c:pt>
                <c:pt idx="1618">
                  <c:v>-1.229536604</c:v>
                </c:pt>
                <c:pt idx="1619">
                  <c:v>-1.058077258</c:v>
                </c:pt>
                <c:pt idx="1620">
                  <c:v>-0.87060043799999998</c:v>
                </c:pt>
                <c:pt idx="1621">
                  <c:v>-0.66795592100000001</c:v>
                </c:pt>
                <c:pt idx="1622">
                  <c:v>-0.46401315199999998</c:v>
                </c:pt>
                <c:pt idx="1623">
                  <c:v>-0.232870665</c:v>
                </c:pt>
                <c:pt idx="1624">
                  <c:v>2.6572055000000001E-2</c:v>
                </c:pt>
                <c:pt idx="1625">
                  <c:v>0.28453492200000002</c:v>
                </c:pt>
                <c:pt idx="1626">
                  <c:v>0.588129134</c:v>
                </c:pt>
                <c:pt idx="1627">
                  <c:v>0.87236981999999996</c:v>
                </c:pt>
                <c:pt idx="1628">
                  <c:v>1.1698628470000001</c:v>
                </c:pt>
                <c:pt idx="1629">
                  <c:v>1.1479390460000001</c:v>
                </c:pt>
                <c:pt idx="1630">
                  <c:v>2.2048506329999999</c:v>
                </c:pt>
                <c:pt idx="1631">
                  <c:v>2.935838376</c:v>
                </c:pt>
                <c:pt idx="1632">
                  <c:v>3.3588522429999998</c:v>
                </c:pt>
                <c:pt idx="1633">
                  <c:v>3.3344330009999998</c:v>
                </c:pt>
                <c:pt idx="1634">
                  <c:v>3.7032880700000002</c:v>
                </c:pt>
                <c:pt idx="1635">
                  <c:v>4.108470326</c:v>
                </c:pt>
                <c:pt idx="1636">
                  <c:v>4.5261612439999999</c:v>
                </c:pt>
                <c:pt idx="1637">
                  <c:v>4.9554622860000004</c:v>
                </c:pt>
                <c:pt idx="1638">
                  <c:v>5.3952458590000001</c:v>
                </c:pt>
                <c:pt idx="1639">
                  <c:v>5.8966617379999997</c:v>
                </c:pt>
                <c:pt idx="1640">
                  <c:v>6.3529671390000004</c:v>
                </c:pt>
                <c:pt idx="1641">
                  <c:v>6.815049964</c:v>
                </c:pt>
                <c:pt idx="1642">
                  <c:v>7.2811224250000004</c:v>
                </c:pt>
                <c:pt idx="1643">
                  <c:v>7.7219032910000003</c:v>
                </c:pt>
                <c:pt idx="1644">
                  <c:v>7.6978232169999998</c:v>
                </c:pt>
                <c:pt idx="1645">
                  <c:v>8.7670902940000008</c:v>
                </c:pt>
                <c:pt idx="1646">
                  <c:v>9.7132037639999993</c:v>
                </c:pt>
                <c:pt idx="1647">
                  <c:v>10.14283457</c:v>
                </c:pt>
                <c:pt idx="1648">
                  <c:v>10.58918364</c:v>
                </c:pt>
                <c:pt idx="1649">
                  <c:v>10.56724988</c:v>
                </c:pt>
                <c:pt idx="1650">
                  <c:v>11.026081870000001</c:v>
                </c:pt>
                <c:pt idx="1651">
                  <c:v>11.44402219</c:v>
                </c:pt>
                <c:pt idx="1652">
                  <c:v>11.84352881</c:v>
                </c:pt>
                <c:pt idx="1653">
                  <c:v>12.221780799999999</c:v>
                </c:pt>
                <c:pt idx="1654">
                  <c:v>12.61780287</c:v>
                </c:pt>
                <c:pt idx="1655">
                  <c:v>12.94530876</c:v>
                </c:pt>
                <c:pt idx="1656">
                  <c:v>13.226854060000001</c:v>
                </c:pt>
                <c:pt idx="1657">
                  <c:v>13.49536756</c:v>
                </c:pt>
                <c:pt idx="1658">
                  <c:v>13.731016950000001</c:v>
                </c:pt>
                <c:pt idx="1659">
                  <c:v>13.94445627</c:v>
                </c:pt>
                <c:pt idx="1660">
                  <c:v>14.09900251</c:v>
                </c:pt>
                <c:pt idx="1661">
                  <c:v>14.226830680000001</c:v>
                </c:pt>
                <c:pt idx="1662">
                  <c:v>14.359682400000001</c:v>
                </c:pt>
                <c:pt idx="1663">
                  <c:v>14.36883907</c:v>
                </c:pt>
                <c:pt idx="1664">
                  <c:v>14.340143250000001</c:v>
                </c:pt>
                <c:pt idx="1665">
                  <c:v>14.271449710000001</c:v>
                </c:pt>
                <c:pt idx="1666">
                  <c:v>13.990626170000001</c:v>
                </c:pt>
                <c:pt idx="1667">
                  <c:v>13.803651820000001</c:v>
                </c:pt>
                <c:pt idx="1668">
                  <c:v>13.578231990000001</c:v>
                </c:pt>
                <c:pt idx="1669">
                  <c:v>13.328355139999999</c:v>
                </c:pt>
                <c:pt idx="1670">
                  <c:v>13.30228413</c:v>
                </c:pt>
                <c:pt idx="1671">
                  <c:v>13.002221</c:v>
                </c:pt>
                <c:pt idx="1672">
                  <c:v>12.28975822</c:v>
                </c:pt>
                <c:pt idx="1673">
                  <c:v>11.885936190000001</c:v>
                </c:pt>
                <c:pt idx="1674">
                  <c:v>11.42744965</c:v>
                </c:pt>
                <c:pt idx="1675">
                  <c:v>10.98567615</c:v>
                </c:pt>
                <c:pt idx="1676">
                  <c:v>10.957400679999999</c:v>
                </c:pt>
                <c:pt idx="1677">
                  <c:v>9.3802426860000008</c:v>
                </c:pt>
                <c:pt idx="1678">
                  <c:v>8.8136071749999996</c:v>
                </c:pt>
                <c:pt idx="1679">
                  <c:v>8.1670373590000001</c:v>
                </c:pt>
                <c:pt idx="1680">
                  <c:v>8.1360054539999993</c:v>
                </c:pt>
                <c:pt idx="1681">
                  <c:v>7.5357985860000003</c:v>
                </c:pt>
                <c:pt idx="1682">
                  <c:v>6.9566927449999998</c:v>
                </c:pt>
                <c:pt idx="1683">
                  <c:v>6.3385682460000004</c:v>
                </c:pt>
                <c:pt idx="1684">
                  <c:v>6.3065113679999998</c:v>
                </c:pt>
                <c:pt idx="1685">
                  <c:v>4.8719668289999998</c:v>
                </c:pt>
                <c:pt idx="1686">
                  <c:v>4.3538246779999996</c:v>
                </c:pt>
                <c:pt idx="1687">
                  <c:v>3.745967909</c:v>
                </c:pt>
                <c:pt idx="1688">
                  <c:v>3.150733454</c:v>
                </c:pt>
                <c:pt idx="1689">
                  <c:v>2.5730461710000001</c:v>
                </c:pt>
                <c:pt idx="1690">
                  <c:v>1.9887102910000001</c:v>
                </c:pt>
                <c:pt idx="1691">
                  <c:v>1.051236719</c:v>
                </c:pt>
                <c:pt idx="1692">
                  <c:v>0.59268334</c:v>
                </c:pt>
                <c:pt idx="1693">
                  <c:v>0.12988551100000001</c:v>
                </c:pt>
                <c:pt idx="1694">
                  <c:v>-0.24726018</c:v>
                </c:pt>
                <c:pt idx="1695">
                  <c:v>-0.562968629</c:v>
                </c:pt>
                <c:pt idx="1696">
                  <c:v>-0.84949895399999997</c:v>
                </c:pt>
                <c:pt idx="1697">
                  <c:v>-0.87657739800000001</c:v>
                </c:pt>
                <c:pt idx="1698">
                  <c:v>-1.2610164079999999</c:v>
                </c:pt>
                <c:pt idx="1699">
                  <c:v>-1.2876796509999999</c:v>
                </c:pt>
                <c:pt idx="1700">
                  <c:v>-1.4392348930000001</c:v>
                </c:pt>
                <c:pt idx="1701">
                  <c:v>-1.5380165699999999</c:v>
                </c:pt>
                <c:pt idx="1702">
                  <c:v>-1.5919638679999999</c:v>
                </c:pt>
                <c:pt idx="1703">
                  <c:v>-1.6006977760000001</c:v>
                </c:pt>
                <c:pt idx="1704">
                  <c:v>-1.433134471</c:v>
                </c:pt>
                <c:pt idx="1705">
                  <c:v>-1.3251025380000001</c:v>
                </c:pt>
                <c:pt idx="1706">
                  <c:v>-1.1833037070000001</c:v>
                </c:pt>
                <c:pt idx="1707">
                  <c:v>-1.020951081</c:v>
                </c:pt>
                <c:pt idx="1708">
                  <c:v>-0.79389747399999999</c:v>
                </c:pt>
                <c:pt idx="1709">
                  <c:v>-0.56513739200000002</c:v>
                </c:pt>
                <c:pt idx="1710">
                  <c:v>-0.311824983</c:v>
                </c:pt>
                <c:pt idx="1711">
                  <c:v>-3.5977443999999997E-2</c:v>
                </c:pt>
                <c:pt idx="1712">
                  <c:v>0.24283112200000001</c:v>
                </c:pt>
                <c:pt idx="1713">
                  <c:v>0.55830909299999998</c:v>
                </c:pt>
                <c:pt idx="1714">
                  <c:v>0.89108859799999995</c:v>
                </c:pt>
                <c:pt idx="1715">
                  <c:v>1.239732187</c:v>
                </c:pt>
                <c:pt idx="1716">
                  <c:v>1.602956882</c:v>
                </c:pt>
                <c:pt idx="1717">
                  <c:v>2.4045967340000001</c:v>
                </c:pt>
                <c:pt idx="1718">
                  <c:v>2.8042028029999999</c:v>
                </c:pt>
                <c:pt idx="1719">
                  <c:v>3.214311006</c:v>
                </c:pt>
                <c:pt idx="1720">
                  <c:v>3.6339605420000001</c:v>
                </c:pt>
                <c:pt idx="1721">
                  <c:v>4.036883682</c:v>
                </c:pt>
                <c:pt idx="1722">
                  <c:v>4.5238110730000001</c:v>
                </c:pt>
                <c:pt idx="1723">
                  <c:v>4.9654970440000001</c:v>
                </c:pt>
                <c:pt idx="1724">
                  <c:v>4.9379879979999997</c:v>
                </c:pt>
                <c:pt idx="1725">
                  <c:v>5.410737847</c:v>
                </c:pt>
                <c:pt idx="1726">
                  <c:v>6.5231253230000004</c:v>
                </c:pt>
                <c:pt idx="1727">
                  <c:v>6.4942800690000002</c:v>
                </c:pt>
                <c:pt idx="1728">
                  <c:v>7.1045292529999999</c:v>
                </c:pt>
                <c:pt idx="1729">
                  <c:v>7.5606330130000003</c:v>
                </c:pt>
                <c:pt idx="1730">
                  <c:v>8.0140336659999996</c:v>
                </c:pt>
                <c:pt idx="1731">
                  <c:v>8.8947871880000005</c:v>
                </c:pt>
                <c:pt idx="1732">
                  <c:v>9.3272537920000005</c:v>
                </c:pt>
                <c:pt idx="1733">
                  <c:v>9.7486024580000006</c:v>
                </c:pt>
                <c:pt idx="1734">
                  <c:v>10.13254212</c:v>
                </c:pt>
                <c:pt idx="1735">
                  <c:v>10.52483855</c:v>
                </c:pt>
                <c:pt idx="1736">
                  <c:v>10.899216389999999</c:v>
                </c:pt>
                <c:pt idx="1737">
                  <c:v>11.295367349999999</c:v>
                </c:pt>
                <c:pt idx="1738">
                  <c:v>11.614133130000001</c:v>
                </c:pt>
                <c:pt idx="1739">
                  <c:v>11.928022309999999</c:v>
                </c:pt>
                <c:pt idx="1740">
                  <c:v>12.231913390000001</c:v>
                </c:pt>
                <c:pt idx="1741">
                  <c:v>12.474414749999999</c:v>
                </c:pt>
                <c:pt idx="1742">
                  <c:v>12.70158262</c:v>
                </c:pt>
                <c:pt idx="1743">
                  <c:v>12.896278349999999</c:v>
                </c:pt>
                <c:pt idx="1744">
                  <c:v>13.17176763</c:v>
                </c:pt>
                <c:pt idx="1745">
                  <c:v>13.26105752</c:v>
                </c:pt>
                <c:pt idx="1746">
                  <c:v>13.31333579</c:v>
                </c:pt>
                <c:pt idx="1747">
                  <c:v>13.32600605</c:v>
                </c:pt>
                <c:pt idx="1748">
                  <c:v>13.3028478</c:v>
                </c:pt>
                <c:pt idx="1749">
                  <c:v>13.24137103</c:v>
                </c:pt>
                <c:pt idx="1750">
                  <c:v>13.1284408</c:v>
                </c:pt>
                <c:pt idx="1751">
                  <c:v>13.103544319999999</c:v>
                </c:pt>
                <c:pt idx="1752">
                  <c:v>12.96413336</c:v>
                </c:pt>
                <c:pt idx="1753">
                  <c:v>12.794665220000001</c:v>
                </c:pt>
                <c:pt idx="1754">
                  <c:v>12.5782474</c:v>
                </c:pt>
                <c:pt idx="1755">
                  <c:v>12.323377280000001</c:v>
                </c:pt>
                <c:pt idx="1756">
                  <c:v>12.030304210000001</c:v>
                </c:pt>
                <c:pt idx="1757">
                  <c:v>11.3436883</c:v>
                </c:pt>
                <c:pt idx="1758">
                  <c:v>10.93810159</c:v>
                </c:pt>
                <c:pt idx="1759">
                  <c:v>10.49643148</c:v>
                </c:pt>
                <c:pt idx="1760">
                  <c:v>10.0441299</c:v>
                </c:pt>
                <c:pt idx="1761">
                  <c:v>9.5332865780000002</c:v>
                </c:pt>
                <c:pt idx="1762">
                  <c:v>8.9899651909999996</c:v>
                </c:pt>
                <c:pt idx="1763">
                  <c:v>8.3554709290000009</c:v>
                </c:pt>
                <c:pt idx="1764">
                  <c:v>7.7836094310000004</c:v>
                </c:pt>
                <c:pt idx="1765">
                  <c:v>7.1530567610000002</c:v>
                </c:pt>
                <c:pt idx="1766">
                  <c:v>6.5327734040000003</c:v>
                </c:pt>
                <c:pt idx="1767">
                  <c:v>6.498685053</c:v>
                </c:pt>
                <c:pt idx="1768">
                  <c:v>5.0048955199999998</c:v>
                </c:pt>
                <c:pt idx="1769">
                  <c:v>4.3135063970000003</c:v>
                </c:pt>
                <c:pt idx="1770">
                  <c:v>3.6467145350000001</c:v>
                </c:pt>
                <c:pt idx="1771">
                  <c:v>1.540357668</c:v>
                </c:pt>
                <c:pt idx="1772">
                  <c:v>0.87639076699999996</c:v>
                </c:pt>
                <c:pt idx="1773">
                  <c:v>0.189716677</c:v>
                </c:pt>
                <c:pt idx="1774">
                  <c:v>-0.54700278300000005</c:v>
                </c:pt>
                <c:pt idx="1775">
                  <c:v>-1.1934335920000001</c:v>
                </c:pt>
                <c:pt idx="1776">
                  <c:v>-1.8402001029999999</c:v>
                </c:pt>
                <c:pt idx="1777">
                  <c:v>-2.3818850810000001</c:v>
                </c:pt>
                <c:pt idx="1778">
                  <c:v>-2.4114042000000002</c:v>
                </c:pt>
                <c:pt idx="1779">
                  <c:v>-2.9464676839999999</c:v>
                </c:pt>
                <c:pt idx="1780">
                  <c:v>-3.5128025840000001</c:v>
                </c:pt>
                <c:pt idx="1781">
                  <c:v>-3.955542576</c:v>
                </c:pt>
                <c:pt idx="1782">
                  <c:v>-4.6112755239999998</c:v>
                </c:pt>
                <c:pt idx="1783">
                  <c:v>-5.0567988699999997</c:v>
                </c:pt>
                <c:pt idx="1784">
                  <c:v>-5.2453150669999999</c:v>
                </c:pt>
                <c:pt idx="1785">
                  <c:v>-5.3875978419999999</c:v>
                </c:pt>
                <c:pt idx="1786">
                  <c:v>-5.4859000040000003</c:v>
                </c:pt>
                <c:pt idx="1787">
                  <c:v>-5.5428127570000001</c:v>
                </c:pt>
                <c:pt idx="1788">
                  <c:v>-5.5613737280000004</c:v>
                </c:pt>
                <c:pt idx="1789">
                  <c:v>-5.5440874490000001</c:v>
                </c:pt>
                <c:pt idx="1790">
                  <c:v>-5.4942223180000003</c:v>
                </c:pt>
                <c:pt idx="1791">
                  <c:v>-5.4147367549999998</c:v>
                </c:pt>
                <c:pt idx="1792">
                  <c:v>-5.3201644469999998</c:v>
                </c:pt>
                <c:pt idx="1793">
                  <c:v>-5.1942292410000004</c:v>
                </c:pt>
                <c:pt idx="1794">
                  <c:v>-5.2199835219999997</c:v>
                </c:pt>
                <c:pt idx="1795">
                  <c:v>-5.0721028769999998</c:v>
                </c:pt>
                <c:pt idx="1796">
                  <c:v>-4.1052954379999997</c:v>
                </c:pt>
                <c:pt idx="1797">
                  <c:v>-4.1337753060000004</c:v>
                </c:pt>
                <c:pt idx="1798">
                  <c:v>-3.8739477550000001</c:v>
                </c:pt>
                <c:pt idx="1799">
                  <c:v>-3.6436946219999999</c:v>
                </c:pt>
                <c:pt idx="1800">
                  <c:v>-3.3838594479999999</c:v>
                </c:pt>
                <c:pt idx="1801">
                  <c:v>-3.1095543509999999</c:v>
                </c:pt>
                <c:pt idx="1802">
                  <c:v>-2.8204890329999999</c:v>
                </c:pt>
                <c:pt idx="1803">
                  <c:v>-2.5347141369999999</c:v>
                </c:pt>
                <c:pt idx="1804">
                  <c:v>-2.1760125440000002</c:v>
                </c:pt>
                <c:pt idx="1805">
                  <c:v>-2.2043382280000001</c:v>
                </c:pt>
                <c:pt idx="1806">
                  <c:v>-2.2327272659999999</c:v>
                </c:pt>
                <c:pt idx="1807">
                  <c:v>-0.66138323200000004</c:v>
                </c:pt>
                <c:pt idx="1808">
                  <c:v>-0.69399588800000001</c:v>
                </c:pt>
                <c:pt idx="1809">
                  <c:v>-0.72660026200000005</c:v>
                </c:pt>
                <c:pt idx="1810">
                  <c:v>-0.43986739699999999</c:v>
                </c:pt>
                <c:pt idx="1811">
                  <c:v>0.26955636100000002</c:v>
                </c:pt>
                <c:pt idx="1812">
                  <c:v>1.064651652</c:v>
                </c:pt>
                <c:pt idx="1813">
                  <c:v>1.476871104</c:v>
                </c:pt>
                <c:pt idx="1814">
                  <c:v>1.8762992730000001</c:v>
                </c:pt>
                <c:pt idx="1815">
                  <c:v>2.315039777</c:v>
                </c:pt>
                <c:pt idx="1816">
                  <c:v>2.736177858</c:v>
                </c:pt>
                <c:pt idx="1817">
                  <c:v>3.2800911560000001</c:v>
                </c:pt>
                <c:pt idx="1818">
                  <c:v>3.743767552</c:v>
                </c:pt>
                <c:pt idx="1819">
                  <c:v>4.181319577</c:v>
                </c:pt>
                <c:pt idx="1820">
                  <c:v>4.6775904659999998</c:v>
                </c:pt>
                <c:pt idx="1821">
                  <c:v>5.1123762770000001</c:v>
                </c:pt>
                <c:pt idx="1822">
                  <c:v>5.569889377</c:v>
                </c:pt>
                <c:pt idx="1823">
                  <c:v>5.9939880939999997</c:v>
                </c:pt>
                <c:pt idx="1824">
                  <c:v>6.4327989710000004</c:v>
                </c:pt>
                <c:pt idx="1825">
                  <c:v>6.907287191</c:v>
                </c:pt>
                <c:pt idx="1826">
                  <c:v>7.3082394390000003</c:v>
                </c:pt>
                <c:pt idx="1827">
                  <c:v>7.6849796379999997</c:v>
                </c:pt>
                <c:pt idx="1828">
                  <c:v>8.5828278460000007</c:v>
                </c:pt>
                <c:pt idx="1829">
                  <c:v>8.8155306689999993</c:v>
                </c:pt>
                <c:pt idx="1830">
                  <c:v>9.0263755359999998</c:v>
                </c:pt>
                <c:pt idx="1831">
                  <c:v>9.1971780249999995</c:v>
                </c:pt>
                <c:pt idx="1832">
                  <c:v>9.5652325670000007</c:v>
                </c:pt>
                <c:pt idx="1833">
                  <c:v>9.5357898849999998</c:v>
                </c:pt>
                <c:pt idx="1834">
                  <c:v>9.6250947070000006</c:v>
                </c:pt>
                <c:pt idx="1835">
                  <c:v>9.6675598610000009</c:v>
                </c:pt>
                <c:pt idx="1836">
                  <c:v>9.6715493440000007</c:v>
                </c:pt>
                <c:pt idx="1837">
                  <c:v>9.6341836329999992</c:v>
                </c:pt>
                <c:pt idx="1838">
                  <c:v>9.5546797489999999</c:v>
                </c:pt>
                <c:pt idx="1839">
                  <c:v>9.4349769509999994</c:v>
                </c:pt>
                <c:pt idx="1840">
                  <c:v>9.2844572169999999</c:v>
                </c:pt>
                <c:pt idx="1841">
                  <c:v>9.0891107180000006</c:v>
                </c:pt>
                <c:pt idx="1842">
                  <c:v>8.8585536909999991</c:v>
                </c:pt>
                <c:pt idx="1843">
                  <c:v>8.6088092639999996</c:v>
                </c:pt>
                <c:pt idx="1844">
                  <c:v>8.0059375470000003</c:v>
                </c:pt>
                <c:pt idx="1845">
                  <c:v>7.6357861299999996</c:v>
                </c:pt>
                <c:pt idx="1846">
                  <c:v>7.2595193919999996</c:v>
                </c:pt>
                <c:pt idx="1847">
                  <c:v>6.8160374299999997</c:v>
                </c:pt>
                <c:pt idx="1848">
                  <c:v>6.4411887019999998</c:v>
                </c:pt>
                <c:pt idx="1849">
                  <c:v>5.975687819</c:v>
                </c:pt>
                <c:pt idx="1850">
                  <c:v>5.0764432790000003</c:v>
                </c:pt>
                <c:pt idx="1851">
                  <c:v>5.048081035</c:v>
                </c:pt>
                <c:pt idx="1852">
                  <c:v>4.5553987989999998</c:v>
                </c:pt>
                <c:pt idx="1853">
                  <c:v>4.0483451439999998</c:v>
                </c:pt>
                <c:pt idx="1854">
                  <c:v>3.528380963</c:v>
                </c:pt>
                <c:pt idx="1855">
                  <c:v>3.0267598260000002</c:v>
                </c:pt>
                <c:pt idx="1856">
                  <c:v>2.4863050210000002</c:v>
                </c:pt>
                <c:pt idx="1857">
                  <c:v>1.938775935</c:v>
                </c:pt>
                <c:pt idx="1858">
                  <c:v>0.61897610000000003</c:v>
                </c:pt>
                <c:pt idx="1859">
                  <c:v>0.58892699199999998</c:v>
                </c:pt>
                <c:pt idx="1860">
                  <c:v>-1.0233822560000001</c:v>
                </c:pt>
                <c:pt idx="1861">
                  <c:v>-1.5299544030000001</c:v>
                </c:pt>
                <c:pt idx="1862">
                  <c:v>-2.024625441</c:v>
                </c:pt>
                <c:pt idx="1863">
                  <c:v>-2.5317406710000001</c:v>
                </c:pt>
                <c:pt idx="1864">
                  <c:v>-2.9910833870000002</c:v>
                </c:pt>
                <c:pt idx="1865">
                  <c:v>-3.4526601709999998</c:v>
                </c:pt>
                <c:pt idx="1866">
                  <c:v>-3.866467986</c:v>
                </c:pt>
                <c:pt idx="1867">
                  <c:v>-4.2721361990000002</c:v>
                </c:pt>
                <c:pt idx="1868">
                  <c:v>-4.6226350109999998</c:v>
                </c:pt>
                <c:pt idx="1869">
                  <c:v>-4.9376417589999999</c:v>
                </c:pt>
                <c:pt idx="1870">
                  <c:v>-5.2309499720000003</c:v>
                </c:pt>
                <c:pt idx="1871">
                  <c:v>-5.4622892869999999</c:v>
                </c:pt>
                <c:pt idx="1872">
                  <c:v>-5.675890721</c:v>
                </c:pt>
                <c:pt idx="1873">
                  <c:v>-5.8288088939999998</c:v>
                </c:pt>
                <c:pt idx="1874">
                  <c:v>-5.9604578879999996</c:v>
                </c:pt>
                <c:pt idx="1875">
                  <c:v>-6.0409682690000004</c:v>
                </c:pt>
                <c:pt idx="1876">
                  <c:v>-5.9097709329999999</c:v>
                </c:pt>
                <c:pt idx="1877">
                  <c:v>-5.8476297219999998</c:v>
                </c:pt>
                <c:pt idx="1878">
                  <c:v>-5.7537328929999996</c:v>
                </c:pt>
                <c:pt idx="1879">
                  <c:v>-5.6301458340000003</c:v>
                </c:pt>
                <c:pt idx="1880">
                  <c:v>-5.478862833</c:v>
                </c:pt>
                <c:pt idx="1881">
                  <c:v>-5.3135479849999996</c:v>
                </c:pt>
                <c:pt idx="1882">
                  <c:v>-5.3363301090000004</c:v>
                </c:pt>
                <c:pt idx="1883">
                  <c:v>-4.8082834249999999</c:v>
                </c:pt>
                <c:pt idx="1884">
                  <c:v>-4.8315429219999997</c:v>
                </c:pt>
                <c:pt idx="1885">
                  <c:v>-4.6245411570000003</c:v>
                </c:pt>
                <c:pt idx="1886">
                  <c:v>-4.3823743229999996</c:v>
                </c:pt>
                <c:pt idx="1887">
                  <c:v>-4.120843356</c:v>
                </c:pt>
                <c:pt idx="1888">
                  <c:v>-3.8411931359999998</c:v>
                </c:pt>
                <c:pt idx="1889">
                  <c:v>-3.5444706720000001</c:v>
                </c:pt>
                <c:pt idx="1890">
                  <c:v>-3.2513583499999998</c:v>
                </c:pt>
                <c:pt idx="1891">
                  <c:v>-2.9230108719999999</c:v>
                </c:pt>
                <c:pt idx="1892">
                  <c:v>-1.783602052</c:v>
                </c:pt>
                <c:pt idx="1893">
                  <c:v>-1.4269884740000001</c:v>
                </c:pt>
                <c:pt idx="1894">
                  <c:v>-1.0341057250000001</c:v>
                </c:pt>
                <c:pt idx="1895">
                  <c:v>-0.65565051399999996</c:v>
                </c:pt>
                <c:pt idx="1896">
                  <c:v>-0.24164611599999999</c:v>
                </c:pt>
                <c:pt idx="1897">
                  <c:v>0.180979738</c:v>
                </c:pt>
                <c:pt idx="1898">
                  <c:v>0.63791974299999998</c:v>
                </c:pt>
                <c:pt idx="1899">
                  <c:v>1.045456656</c:v>
                </c:pt>
                <c:pt idx="1900">
                  <c:v>1.5397357460000001</c:v>
                </c:pt>
                <c:pt idx="1901">
                  <c:v>1.9899415709999999</c:v>
                </c:pt>
                <c:pt idx="1902">
                  <c:v>2.411295081</c:v>
                </c:pt>
                <c:pt idx="1903">
                  <c:v>2.82963706</c:v>
                </c:pt>
                <c:pt idx="1904">
                  <c:v>3.270340622</c:v>
                </c:pt>
                <c:pt idx="1905">
                  <c:v>4.5359141860000003</c:v>
                </c:pt>
                <c:pt idx="1906">
                  <c:v>4.503866747</c:v>
                </c:pt>
                <c:pt idx="1907">
                  <c:v>5.531570662</c:v>
                </c:pt>
                <c:pt idx="1908">
                  <c:v>5.4967414440000004</c:v>
                </c:pt>
                <c:pt idx="1909">
                  <c:v>5.8880517460000004</c:v>
                </c:pt>
                <c:pt idx="1910">
                  <c:v>6.240791132</c:v>
                </c:pt>
                <c:pt idx="1911">
                  <c:v>6.60132356</c:v>
                </c:pt>
                <c:pt idx="1912">
                  <c:v>6.9233991100000001</c:v>
                </c:pt>
                <c:pt idx="1913">
                  <c:v>7.2515484829999997</c:v>
                </c:pt>
                <c:pt idx="1914">
                  <c:v>7.6010803109999996</c:v>
                </c:pt>
                <c:pt idx="1915">
                  <c:v>7.8742806429999996</c:v>
                </c:pt>
                <c:pt idx="1916">
                  <c:v>8.1473905420000001</c:v>
                </c:pt>
                <c:pt idx="1917">
                  <c:v>8.3851861799999998</c:v>
                </c:pt>
                <c:pt idx="1918">
                  <c:v>9.0018242439999998</c:v>
                </c:pt>
                <c:pt idx="1919">
                  <c:v>9.1811958130000004</c:v>
                </c:pt>
                <c:pt idx="1920">
                  <c:v>9.3427513619999996</c:v>
                </c:pt>
                <c:pt idx="1921">
                  <c:v>9.4869818539999997</c:v>
                </c:pt>
                <c:pt idx="1922">
                  <c:v>9.6144169739999992</c:v>
                </c:pt>
                <c:pt idx="1923">
                  <c:v>9.7175290969999999</c:v>
                </c:pt>
                <c:pt idx="1924">
                  <c:v>9.8130677819999992</c:v>
                </c:pt>
                <c:pt idx="1925">
                  <c:v>9.9061740470000004</c:v>
                </c:pt>
                <c:pt idx="1926">
                  <c:v>9.9636868970000005</c:v>
                </c:pt>
                <c:pt idx="1927">
                  <c:v>10.01834356</c:v>
                </c:pt>
                <c:pt idx="1928">
                  <c:v>10.056052899999999</c:v>
                </c:pt>
                <c:pt idx="1929">
                  <c:v>10.085198699999999</c:v>
                </c:pt>
                <c:pt idx="1930">
                  <c:v>10.102525829999999</c:v>
                </c:pt>
                <c:pt idx="1931">
                  <c:v>10.10857481</c:v>
                </c:pt>
                <c:pt idx="1932">
                  <c:v>10.132097720000001</c:v>
                </c:pt>
                <c:pt idx="1933">
                  <c:v>10.117401190000001</c:v>
                </c:pt>
                <c:pt idx="1934">
                  <c:v>10.0924502</c:v>
                </c:pt>
                <c:pt idx="1935">
                  <c:v>10.057923779999999</c:v>
                </c:pt>
                <c:pt idx="1936">
                  <c:v>10.01243891</c:v>
                </c:pt>
                <c:pt idx="1937">
                  <c:v>9.9544976209999998</c:v>
                </c:pt>
                <c:pt idx="1938">
                  <c:v>9.8899198849999994</c:v>
                </c:pt>
                <c:pt idx="1939">
                  <c:v>9.8047933979999993</c:v>
                </c:pt>
                <c:pt idx="1940">
                  <c:v>9.7137848780000002</c:v>
                </c:pt>
                <c:pt idx="1941">
                  <c:v>9.6144577919999996</c:v>
                </c:pt>
                <c:pt idx="1942">
                  <c:v>9.4966357250000009</c:v>
                </c:pt>
                <c:pt idx="1943">
                  <c:v>9.3707560809999997</c:v>
                </c:pt>
                <c:pt idx="1944">
                  <c:v>9.2234905339999997</c:v>
                </c:pt>
                <c:pt idx="1945">
                  <c:v>8.6964099919999995</c:v>
                </c:pt>
                <c:pt idx="1946">
                  <c:v>8.4935688500000008</c:v>
                </c:pt>
                <c:pt idx="1947">
                  <c:v>8.2674917749999999</c:v>
                </c:pt>
                <c:pt idx="1948">
                  <c:v>8.0307569680000004</c:v>
                </c:pt>
                <c:pt idx="1949">
                  <c:v>7.7984201410000002</c:v>
                </c:pt>
                <c:pt idx="1950">
                  <c:v>7.5471275139999996</c:v>
                </c:pt>
                <c:pt idx="1951">
                  <c:v>7.2922063450000003</c:v>
                </c:pt>
                <c:pt idx="1952">
                  <c:v>7.022691923</c:v>
                </c:pt>
                <c:pt idx="1953">
                  <c:v>6.7686717879999998</c:v>
                </c:pt>
                <c:pt idx="1954">
                  <c:v>6.5331646450000003</c:v>
                </c:pt>
                <c:pt idx="1955">
                  <c:v>6.2908991670000001</c:v>
                </c:pt>
                <c:pt idx="1956">
                  <c:v>6.0578080109999997</c:v>
                </c:pt>
                <c:pt idx="1957">
                  <c:v>6.0321069549999997</c:v>
                </c:pt>
                <c:pt idx="1958">
                  <c:v>5.3738371789999997</c:v>
                </c:pt>
                <c:pt idx="1959">
                  <c:v>5.1792195190000001</c:v>
                </c:pt>
                <c:pt idx="1960">
                  <c:v>5.0035176630000002</c:v>
                </c:pt>
                <c:pt idx="1961">
                  <c:v>4.8484256160000001</c:v>
                </c:pt>
                <c:pt idx="1962">
                  <c:v>4.722041677</c:v>
                </c:pt>
                <c:pt idx="1963">
                  <c:v>4.6124165499999998</c:v>
                </c:pt>
                <c:pt idx="1964">
                  <c:v>4.5538602859999999</c:v>
                </c:pt>
                <c:pt idx="1965">
                  <c:v>4.509941789</c:v>
                </c:pt>
                <c:pt idx="1966">
                  <c:v>4.492641753</c:v>
                </c:pt>
                <c:pt idx="1967">
                  <c:v>4.4957546160000001</c:v>
                </c:pt>
                <c:pt idx="1968">
                  <c:v>4.516828726</c:v>
                </c:pt>
                <c:pt idx="1969">
                  <c:v>4.559650435</c:v>
                </c:pt>
                <c:pt idx="1970">
                  <c:v>4.6155292360000004</c:v>
                </c:pt>
                <c:pt idx="1971">
                  <c:v>4.8179120940000004</c:v>
                </c:pt>
                <c:pt idx="1972">
                  <c:v>4.9153491100000002</c:v>
                </c:pt>
                <c:pt idx="1973">
                  <c:v>5.0268408190000002</c:v>
                </c:pt>
                <c:pt idx="1974">
                  <c:v>5.1523393820000001</c:v>
                </c:pt>
                <c:pt idx="1975">
                  <c:v>5.2744748069999998</c:v>
                </c:pt>
                <c:pt idx="1976">
                  <c:v>5.4144710820000004</c:v>
                </c:pt>
                <c:pt idx="1977">
                  <c:v>5.538449119</c:v>
                </c:pt>
                <c:pt idx="1978">
                  <c:v>5.6767144289999996</c:v>
                </c:pt>
                <c:pt idx="1979">
                  <c:v>5.7961071349999997</c:v>
                </c:pt>
                <c:pt idx="1980">
                  <c:v>5.9325787070000002</c:v>
                </c:pt>
                <c:pt idx="1981">
                  <c:v>5.9268552640000003</c:v>
                </c:pt>
                <c:pt idx="1982">
                  <c:v>6.0423897230000003</c:v>
                </c:pt>
                <c:pt idx="1983">
                  <c:v>6.2851046730000002</c:v>
                </c:pt>
                <c:pt idx="1984">
                  <c:v>6.2785893780000004</c:v>
                </c:pt>
                <c:pt idx="1985">
                  <c:v>6.5235598100000001</c:v>
                </c:pt>
                <c:pt idx="1986">
                  <c:v>6.5733440989999998</c:v>
                </c:pt>
                <c:pt idx="1987">
                  <c:v>6.6201721410000003</c:v>
                </c:pt>
                <c:pt idx="1988">
                  <c:v>6.6577357709999996</c:v>
                </c:pt>
                <c:pt idx="1989">
                  <c:v>6.6920886550000001</c:v>
                </c:pt>
                <c:pt idx="1990">
                  <c:v>6.7185478539999997</c:v>
                </c:pt>
                <c:pt idx="1991">
                  <c:v>6.7419476989999998</c:v>
                </c:pt>
                <c:pt idx="1992">
                  <c:v>6.7819883470000004</c:v>
                </c:pt>
                <c:pt idx="1993">
                  <c:v>6.8183933620000001</c:v>
                </c:pt>
                <c:pt idx="1994">
                  <c:v>6.8508660519999998</c:v>
                </c:pt>
                <c:pt idx="1995">
                  <c:v>6.9073240240000002</c:v>
                </c:pt>
                <c:pt idx="1996">
                  <c:v>6.9358452240000004</c:v>
                </c:pt>
                <c:pt idx="1997">
                  <c:v>6.9628414420000002</c:v>
                </c:pt>
                <c:pt idx="1998">
                  <c:v>6.9899567210000004</c:v>
                </c:pt>
                <c:pt idx="1999">
                  <c:v>7.0182388949999996</c:v>
                </c:pt>
                <c:pt idx="2000">
                  <c:v>7.0709687570000002</c:v>
                </c:pt>
                <c:pt idx="2001">
                  <c:v>7.1009818630000003</c:v>
                </c:pt>
                <c:pt idx="2002">
                  <c:v>7.1307802459999996</c:v>
                </c:pt>
                <c:pt idx="2003">
                  <c:v>7.1647180050000001</c:v>
                </c:pt>
                <c:pt idx="2004">
                  <c:v>7.196576672</c:v>
                </c:pt>
                <c:pt idx="2005">
                  <c:v>7.2277476480000002</c:v>
                </c:pt>
                <c:pt idx="2006">
                  <c:v>7.2602503010000001</c:v>
                </c:pt>
                <c:pt idx="2007">
                  <c:v>7.3134523690000002</c:v>
                </c:pt>
                <c:pt idx="2008">
                  <c:v>7.3277690099999999</c:v>
                </c:pt>
                <c:pt idx="2009">
                  <c:v>7.3532116519999997</c:v>
                </c:pt>
                <c:pt idx="2010">
                  <c:v>7.3768863099999997</c:v>
                </c:pt>
                <c:pt idx="2011">
                  <c:v>7.3966924089999999</c:v>
                </c:pt>
                <c:pt idx="2012">
                  <c:v>7.411153723</c:v>
                </c:pt>
                <c:pt idx="2013">
                  <c:v>7.4183563880000003</c:v>
                </c:pt>
                <c:pt idx="2014">
                  <c:v>7.4176682539999996</c:v>
                </c:pt>
                <c:pt idx="2015">
                  <c:v>7.4051186500000004</c:v>
                </c:pt>
                <c:pt idx="2016">
                  <c:v>7.21281851</c:v>
                </c:pt>
                <c:pt idx="2017">
                  <c:v>7.1286388919999997</c:v>
                </c:pt>
                <c:pt idx="2018">
                  <c:v>7.0163358789999997</c:v>
                </c:pt>
                <c:pt idx="2019">
                  <c:v>6.900005299</c:v>
                </c:pt>
                <c:pt idx="2020">
                  <c:v>6.7597455139999996</c:v>
                </c:pt>
                <c:pt idx="2021">
                  <c:v>6.6030210279999997</c:v>
                </c:pt>
                <c:pt idx="2022">
                  <c:v>6.4405178120000004</c:v>
                </c:pt>
                <c:pt idx="2023">
                  <c:v>6.2535408969999997</c:v>
                </c:pt>
                <c:pt idx="2024">
                  <c:v>6.0533217910000001</c:v>
                </c:pt>
                <c:pt idx="2025">
                  <c:v>5.8535398680000004</c:v>
                </c:pt>
                <c:pt idx="2026">
                  <c:v>5.6316889339999996</c:v>
                </c:pt>
                <c:pt idx="2027">
                  <c:v>5.4148261409999998</c:v>
                </c:pt>
                <c:pt idx="2028">
                  <c:v>5.178729455</c:v>
                </c:pt>
                <c:pt idx="2029">
                  <c:v>4.450472167</c:v>
                </c:pt>
                <c:pt idx="2030">
                  <c:v>4.4380581970000001</c:v>
                </c:pt>
                <c:pt idx="2031">
                  <c:v>3.8497597799999999</c:v>
                </c:pt>
                <c:pt idx="2032">
                  <c:v>3.8346809359999998</c:v>
                </c:pt>
                <c:pt idx="2033">
                  <c:v>3.6071592699999999</c:v>
                </c:pt>
                <c:pt idx="2034">
                  <c:v>3.396173069</c:v>
                </c:pt>
                <c:pt idx="2035">
                  <c:v>3.1770055749999999</c:v>
                </c:pt>
                <c:pt idx="2036">
                  <c:v>2.975237243</c:v>
                </c:pt>
                <c:pt idx="2037">
                  <c:v>2.7668763059999999</c:v>
                </c:pt>
                <c:pt idx="2038">
                  <c:v>2.5641441820000002</c:v>
                </c:pt>
                <c:pt idx="2039">
                  <c:v>2.3557608550000002</c:v>
                </c:pt>
                <c:pt idx="2040">
                  <c:v>2.1631420490000002</c:v>
                </c:pt>
                <c:pt idx="2041">
                  <c:v>1.9845535569999999</c:v>
                </c:pt>
                <c:pt idx="2042">
                  <c:v>1.454960252</c:v>
                </c:pt>
                <c:pt idx="2043">
                  <c:v>1.2623732329999999</c:v>
                </c:pt>
                <c:pt idx="2044">
                  <c:v>1.053004869</c:v>
                </c:pt>
                <c:pt idx="2045">
                  <c:v>0.857930364</c:v>
                </c:pt>
                <c:pt idx="2046">
                  <c:v>0.64091065599999997</c:v>
                </c:pt>
                <c:pt idx="2047">
                  <c:v>0.41119707300000002</c:v>
                </c:pt>
                <c:pt idx="2048">
                  <c:v>0.180313523</c:v>
                </c:pt>
                <c:pt idx="2049">
                  <c:v>-8.0926366E-2</c:v>
                </c:pt>
                <c:pt idx="2050">
                  <c:v>-0.36052614199999999</c:v>
                </c:pt>
                <c:pt idx="2051">
                  <c:v>-0.64298166899999998</c:v>
                </c:pt>
                <c:pt idx="2052">
                  <c:v>-0.96286475599999999</c:v>
                </c:pt>
                <c:pt idx="2053">
                  <c:v>-1.284633336</c:v>
                </c:pt>
                <c:pt idx="2054">
                  <c:v>-1.2990359789999999</c:v>
                </c:pt>
                <c:pt idx="2055">
                  <c:v>-2.174766602</c:v>
                </c:pt>
                <c:pt idx="2056">
                  <c:v>-3.0146563550000001</c:v>
                </c:pt>
                <c:pt idx="2057">
                  <c:v>-3.4346049920000001</c:v>
                </c:pt>
                <c:pt idx="2058">
                  <c:v>-3.8723110549999999</c:v>
                </c:pt>
                <c:pt idx="2059">
                  <c:v>-4.3259603819999999</c:v>
                </c:pt>
                <c:pt idx="2060">
                  <c:v>-4.7934507709999998</c:v>
                </c:pt>
                <c:pt idx="2061">
                  <c:v>-5.2449608579999998</c:v>
                </c:pt>
                <c:pt idx="2062">
                  <c:v>-5.7324319770000001</c:v>
                </c:pt>
                <c:pt idx="2063">
                  <c:v>-6.282253023</c:v>
                </c:pt>
                <c:pt idx="2064">
                  <c:v>-6.7509200099999997</c:v>
                </c:pt>
                <c:pt idx="2065">
                  <c:v>-7.2478612770000002</c:v>
                </c:pt>
                <c:pt idx="2066">
                  <c:v>-7.7138266150000003</c:v>
                </c:pt>
                <c:pt idx="2067">
                  <c:v>-8.2019612409999993</c:v>
                </c:pt>
                <c:pt idx="2068">
                  <c:v>-8.2215367140000009</c:v>
                </c:pt>
                <c:pt idx="2069">
                  <c:v>-9.4931929920000009</c:v>
                </c:pt>
                <c:pt idx="2070">
                  <c:v>-9.9274460680000001</c:v>
                </c:pt>
                <c:pt idx="2071">
                  <c:v>-10.34633131</c:v>
                </c:pt>
                <c:pt idx="2072">
                  <c:v>-10.74836623</c:v>
                </c:pt>
                <c:pt idx="2073">
                  <c:v>-11.13250781</c:v>
                </c:pt>
                <c:pt idx="2074">
                  <c:v>-11.47729719</c:v>
                </c:pt>
                <c:pt idx="2075">
                  <c:v>-11.82293593</c:v>
                </c:pt>
                <c:pt idx="2076">
                  <c:v>-12.1488306</c:v>
                </c:pt>
                <c:pt idx="2077">
                  <c:v>-12.16962885</c:v>
                </c:pt>
                <c:pt idx="2078">
                  <c:v>-12.76547568</c:v>
                </c:pt>
                <c:pt idx="2079">
                  <c:v>-13.05739335</c:v>
                </c:pt>
                <c:pt idx="2080">
                  <c:v>-13.316021620000001</c:v>
                </c:pt>
                <c:pt idx="2081">
                  <c:v>-13.57147181</c:v>
                </c:pt>
                <c:pt idx="2082">
                  <c:v>-13.810012950000001</c:v>
                </c:pt>
                <c:pt idx="2083">
                  <c:v>-14.206071229999999</c:v>
                </c:pt>
                <c:pt idx="2084">
                  <c:v>-14.49965214</c:v>
                </c:pt>
                <c:pt idx="2085">
                  <c:v>-14.528588040000001</c:v>
                </c:pt>
                <c:pt idx="2086">
                  <c:v>-14.69090121</c:v>
                </c:pt>
                <c:pt idx="2087">
                  <c:v>-14.93314341</c:v>
                </c:pt>
                <c:pt idx="2088">
                  <c:v>-15.05223395</c:v>
                </c:pt>
                <c:pt idx="2089">
                  <c:v>-15.16022521</c:v>
                </c:pt>
                <c:pt idx="2090">
                  <c:v>-15.25709099</c:v>
                </c:pt>
                <c:pt idx="2091">
                  <c:v>-15.33861403</c:v>
                </c:pt>
                <c:pt idx="2092">
                  <c:v>-15.412235709999999</c:v>
                </c:pt>
                <c:pt idx="2093">
                  <c:v>-15.470995479999999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633-4EDD-88BE-D456E660250E}"/>
            </c:ext>
          </c:extLst>
        </c:ser>
        <c:ser>
          <c:idx val="2"/>
          <c:order val="2"/>
          <c:tx>
            <c:v>Yaw</c:v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val>
            <c:numRef>
              <c:f>Sheet8!$G$1:$G$2105</c:f>
              <c:numCache>
                <c:formatCode>General</c:formatCode>
                <c:ptCount val="2105"/>
                <c:pt idx="0" formatCode="0.00E+00">
                  <c:v>-4.7700000000000001E-5</c:v>
                </c:pt>
                <c:pt idx="1">
                  <c:v>-1.9075900000000001E-4</c:v>
                </c:pt>
                <c:pt idx="2">
                  <c:v>-4.2920799999999999E-4</c:v>
                </c:pt>
                <c:pt idx="3">
                  <c:v>-7.6303700000000005E-4</c:v>
                </c:pt>
                <c:pt idx="4">
                  <c:v>-1.1922460000000001E-3</c:v>
                </c:pt>
                <c:pt idx="5">
                  <c:v>-1.716836E-3</c:v>
                </c:pt>
                <c:pt idx="6">
                  <c:v>-7.4688219770000002</c:v>
                </c:pt>
                <c:pt idx="7">
                  <c:v>-16.818109490000001</c:v>
                </c:pt>
                <c:pt idx="8">
                  <c:v>-64.920630380000006</c:v>
                </c:pt>
                <c:pt idx="9">
                  <c:v>-123.64617610000001</c:v>
                </c:pt>
                <c:pt idx="10">
                  <c:v>-123.60427439999999</c:v>
                </c:pt>
                <c:pt idx="11">
                  <c:v>-123.3832197</c:v>
                </c:pt>
                <c:pt idx="12">
                  <c:v>-123.6189349</c:v>
                </c:pt>
                <c:pt idx="13">
                  <c:v>-123.6168516</c:v>
                </c:pt>
                <c:pt idx="14">
                  <c:v>-123.6153752</c:v>
                </c:pt>
                <c:pt idx="15">
                  <c:v>-123.6139166</c:v>
                </c:pt>
                <c:pt idx="16">
                  <c:v>-123.61178150000001</c:v>
                </c:pt>
                <c:pt idx="17">
                  <c:v>-123.6094276</c:v>
                </c:pt>
                <c:pt idx="18">
                  <c:v>-123.60624970000001</c:v>
                </c:pt>
                <c:pt idx="19">
                  <c:v>-123.2672886</c:v>
                </c:pt>
                <c:pt idx="20">
                  <c:v>-123.2611301</c:v>
                </c:pt>
                <c:pt idx="21">
                  <c:v>-123.25493880000001</c:v>
                </c:pt>
                <c:pt idx="22">
                  <c:v>-123.24752530000001</c:v>
                </c:pt>
                <c:pt idx="23">
                  <c:v>-123.2400586</c:v>
                </c:pt>
                <c:pt idx="24">
                  <c:v>-123.2337414</c:v>
                </c:pt>
                <c:pt idx="25">
                  <c:v>-123.2273826</c:v>
                </c:pt>
                <c:pt idx="26">
                  <c:v>-123.2197567</c:v>
                </c:pt>
                <c:pt idx="27">
                  <c:v>-123.14838930000001</c:v>
                </c:pt>
                <c:pt idx="28">
                  <c:v>-123.5149486</c:v>
                </c:pt>
                <c:pt idx="29">
                  <c:v>-123.5110667</c:v>
                </c:pt>
                <c:pt idx="30">
                  <c:v>-123.50636900000001</c:v>
                </c:pt>
                <c:pt idx="31">
                  <c:v>-123.5023441</c:v>
                </c:pt>
                <c:pt idx="32">
                  <c:v>-123.49826090000001</c:v>
                </c:pt>
                <c:pt idx="33">
                  <c:v>-123.49246840000001</c:v>
                </c:pt>
                <c:pt idx="34">
                  <c:v>-123.4882561</c:v>
                </c:pt>
                <c:pt idx="35">
                  <c:v>-123.48399070000001</c:v>
                </c:pt>
                <c:pt idx="36">
                  <c:v>-123.47884809999999</c:v>
                </c:pt>
                <c:pt idx="37">
                  <c:v>-123.47451289999999</c:v>
                </c:pt>
                <c:pt idx="38">
                  <c:v>-123.45506039999999</c:v>
                </c:pt>
                <c:pt idx="39">
                  <c:v>-123.44805049999999</c:v>
                </c:pt>
                <c:pt idx="40">
                  <c:v>-123.44095129999999</c:v>
                </c:pt>
                <c:pt idx="41">
                  <c:v>-123.3053197</c:v>
                </c:pt>
                <c:pt idx="42">
                  <c:v>-123.31415990000001</c:v>
                </c:pt>
                <c:pt idx="43">
                  <c:v>-123.3231176</c:v>
                </c:pt>
                <c:pt idx="44">
                  <c:v>-123.3190547</c:v>
                </c:pt>
                <c:pt idx="45">
                  <c:v>-123.3116911</c:v>
                </c:pt>
                <c:pt idx="46">
                  <c:v>-123.2404744</c:v>
                </c:pt>
                <c:pt idx="47">
                  <c:v>-123.2334072</c:v>
                </c:pt>
                <c:pt idx="48">
                  <c:v>-123.22322749999999</c:v>
                </c:pt>
                <c:pt idx="49">
                  <c:v>-123.21593319999999</c:v>
                </c:pt>
                <c:pt idx="50">
                  <c:v>-123.2073833</c:v>
                </c:pt>
                <c:pt idx="51">
                  <c:v>-123.20009450000001</c:v>
                </c:pt>
                <c:pt idx="52">
                  <c:v>-123.1914209</c:v>
                </c:pt>
                <c:pt idx="53">
                  <c:v>-123.1841337</c:v>
                </c:pt>
                <c:pt idx="54">
                  <c:v>-123.17675130000001</c:v>
                </c:pt>
                <c:pt idx="55">
                  <c:v>-123.1678478</c:v>
                </c:pt>
                <c:pt idx="56">
                  <c:v>-123.1600792</c:v>
                </c:pt>
                <c:pt idx="57">
                  <c:v>-123.15071829999999</c:v>
                </c:pt>
                <c:pt idx="58">
                  <c:v>-123.1427557</c:v>
                </c:pt>
                <c:pt idx="59">
                  <c:v>-123.13316519999999</c:v>
                </c:pt>
                <c:pt idx="60">
                  <c:v>-123.121763</c:v>
                </c:pt>
                <c:pt idx="61">
                  <c:v>-123.55475800000001</c:v>
                </c:pt>
                <c:pt idx="62">
                  <c:v>-123.54727200000001</c:v>
                </c:pt>
                <c:pt idx="63">
                  <c:v>-123.4919459</c:v>
                </c:pt>
                <c:pt idx="64">
                  <c:v>-123.4837493</c:v>
                </c:pt>
                <c:pt idx="65">
                  <c:v>-123.42385659999999</c:v>
                </c:pt>
                <c:pt idx="66">
                  <c:v>-123.4185265</c:v>
                </c:pt>
                <c:pt idx="67">
                  <c:v>-123.4136934</c:v>
                </c:pt>
                <c:pt idx="68">
                  <c:v>-123.4095514</c:v>
                </c:pt>
                <c:pt idx="69">
                  <c:v>-123.4059305</c:v>
                </c:pt>
                <c:pt idx="70">
                  <c:v>-123.4054873</c:v>
                </c:pt>
                <c:pt idx="71">
                  <c:v>-123.4004894</c:v>
                </c:pt>
                <c:pt idx="72">
                  <c:v>-123.3941572</c:v>
                </c:pt>
                <c:pt idx="73">
                  <c:v>-123.3896125</c:v>
                </c:pt>
                <c:pt idx="74">
                  <c:v>-123.3842458</c:v>
                </c:pt>
                <c:pt idx="75">
                  <c:v>-123.379431</c:v>
                </c:pt>
                <c:pt idx="76">
                  <c:v>-123.3756727</c:v>
                </c:pt>
                <c:pt idx="77">
                  <c:v>-123.3722073</c:v>
                </c:pt>
                <c:pt idx="78">
                  <c:v>-123.3694967</c:v>
                </c:pt>
                <c:pt idx="79">
                  <c:v>-123.36645009999999</c:v>
                </c:pt>
                <c:pt idx="80">
                  <c:v>-123.363981</c:v>
                </c:pt>
                <c:pt idx="81">
                  <c:v>-123.3392418</c:v>
                </c:pt>
                <c:pt idx="82">
                  <c:v>-123.3529005</c:v>
                </c:pt>
                <c:pt idx="83">
                  <c:v>-123.32674710000001</c:v>
                </c:pt>
                <c:pt idx="84">
                  <c:v>-123.34043629999999</c:v>
                </c:pt>
                <c:pt idx="85">
                  <c:v>-123.33753729999999</c:v>
                </c:pt>
                <c:pt idx="86">
                  <c:v>-123.3337858</c:v>
                </c:pt>
                <c:pt idx="87">
                  <c:v>-123.3303569</c:v>
                </c:pt>
                <c:pt idx="88">
                  <c:v>-123.3268302</c:v>
                </c:pt>
                <c:pt idx="89">
                  <c:v>-123.3224206</c:v>
                </c:pt>
                <c:pt idx="90">
                  <c:v>-123.31857770000001</c:v>
                </c:pt>
                <c:pt idx="91">
                  <c:v>-123.3143018</c:v>
                </c:pt>
                <c:pt idx="92">
                  <c:v>-123.3090284</c:v>
                </c:pt>
                <c:pt idx="93">
                  <c:v>-123.3052952</c:v>
                </c:pt>
                <c:pt idx="94">
                  <c:v>-123.2998264</c:v>
                </c:pt>
                <c:pt idx="95">
                  <c:v>-123.2960004</c:v>
                </c:pt>
                <c:pt idx="96">
                  <c:v>-123.29159559999999</c:v>
                </c:pt>
                <c:pt idx="97">
                  <c:v>-123.25776329999999</c:v>
                </c:pt>
                <c:pt idx="98">
                  <c:v>-123.2544001</c:v>
                </c:pt>
                <c:pt idx="99">
                  <c:v>-123.30713710000001</c:v>
                </c:pt>
                <c:pt idx="100">
                  <c:v>-123.3657236</c:v>
                </c:pt>
                <c:pt idx="101">
                  <c:v>-123.41654200000001</c:v>
                </c:pt>
                <c:pt idx="102">
                  <c:v>-123.47325050000001</c:v>
                </c:pt>
                <c:pt idx="103">
                  <c:v>-123.4733743</c:v>
                </c:pt>
                <c:pt idx="104">
                  <c:v>-123.6422788</c:v>
                </c:pt>
                <c:pt idx="105">
                  <c:v>-123.6422285</c:v>
                </c:pt>
                <c:pt idx="106">
                  <c:v>-123.70141030000001</c:v>
                </c:pt>
                <c:pt idx="107">
                  <c:v>-123.7568416</c:v>
                </c:pt>
                <c:pt idx="108">
                  <c:v>-123.82381820000001</c:v>
                </c:pt>
                <c:pt idx="109">
                  <c:v>-123.8817049</c:v>
                </c:pt>
                <c:pt idx="110">
                  <c:v>-123.9462936</c:v>
                </c:pt>
                <c:pt idx="111">
                  <c:v>-124.006585</c:v>
                </c:pt>
                <c:pt idx="112">
                  <c:v>-124.07396199999999</c:v>
                </c:pt>
                <c:pt idx="113">
                  <c:v>-124.361647</c:v>
                </c:pt>
                <c:pt idx="114">
                  <c:v>-124.4314624</c:v>
                </c:pt>
                <c:pt idx="115">
                  <c:v>-124.5862379</c:v>
                </c:pt>
                <c:pt idx="116">
                  <c:v>-124.6682333</c:v>
                </c:pt>
                <c:pt idx="117">
                  <c:v>-124.7450391</c:v>
                </c:pt>
                <c:pt idx="118">
                  <c:v>-124.8448052</c:v>
                </c:pt>
                <c:pt idx="119">
                  <c:v>-124.92375939999999</c:v>
                </c:pt>
                <c:pt idx="120">
                  <c:v>-125.00349439999999</c:v>
                </c:pt>
                <c:pt idx="121">
                  <c:v>-125.09858509999999</c:v>
                </c:pt>
                <c:pt idx="122">
                  <c:v>-125.3579932</c:v>
                </c:pt>
                <c:pt idx="123">
                  <c:v>-125.3559326</c:v>
                </c:pt>
                <c:pt idx="124">
                  <c:v>-125.44310520000001</c:v>
                </c:pt>
                <c:pt idx="125">
                  <c:v>-125.52221919999999</c:v>
                </c:pt>
                <c:pt idx="126">
                  <c:v>-125.62228090000001</c:v>
                </c:pt>
                <c:pt idx="127">
                  <c:v>-125.6989535</c:v>
                </c:pt>
                <c:pt idx="128">
                  <c:v>-125.98048540000001</c:v>
                </c:pt>
                <c:pt idx="129">
                  <c:v>-126.04954290000001</c:v>
                </c:pt>
                <c:pt idx="130">
                  <c:v>-126.10842150000001</c:v>
                </c:pt>
                <c:pt idx="131">
                  <c:v>-126.16808380000001</c:v>
                </c:pt>
                <c:pt idx="132">
                  <c:v>-126.2225036</c:v>
                </c:pt>
                <c:pt idx="133">
                  <c:v>-126.3080398</c:v>
                </c:pt>
                <c:pt idx="134">
                  <c:v>-126.3417827</c:v>
                </c:pt>
                <c:pt idx="135">
                  <c:v>-126.37003540000001</c:v>
                </c:pt>
                <c:pt idx="136">
                  <c:v>-126.39523250000001</c:v>
                </c:pt>
                <c:pt idx="137">
                  <c:v>-126.4127534</c:v>
                </c:pt>
                <c:pt idx="138">
                  <c:v>-126.42664329999999</c:v>
                </c:pt>
                <c:pt idx="139">
                  <c:v>-126.4343088</c:v>
                </c:pt>
                <c:pt idx="140">
                  <c:v>-126.4527597</c:v>
                </c:pt>
                <c:pt idx="141">
                  <c:v>-126.4493049</c:v>
                </c:pt>
                <c:pt idx="142">
                  <c:v>-126.4487711</c:v>
                </c:pt>
                <c:pt idx="143">
                  <c:v>-126.4442851</c:v>
                </c:pt>
                <c:pt idx="144">
                  <c:v>-126.41071669999999</c:v>
                </c:pt>
                <c:pt idx="145">
                  <c:v>-126.39517429999999</c:v>
                </c:pt>
                <c:pt idx="146">
                  <c:v>-126.3791769</c:v>
                </c:pt>
                <c:pt idx="147">
                  <c:v>-126.36086450000001</c:v>
                </c:pt>
                <c:pt idx="148">
                  <c:v>-126.3391495</c:v>
                </c:pt>
                <c:pt idx="149">
                  <c:v>-126.32093070000001</c:v>
                </c:pt>
                <c:pt idx="150">
                  <c:v>-126.2864304</c:v>
                </c:pt>
                <c:pt idx="151">
                  <c:v>-126.26846279999999</c:v>
                </c:pt>
                <c:pt idx="152">
                  <c:v>-126.2509702</c:v>
                </c:pt>
                <c:pt idx="153">
                  <c:v>-126.2328713</c:v>
                </c:pt>
                <c:pt idx="154">
                  <c:v>-126.20573419999999</c:v>
                </c:pt>
                <c:pt idx="155">
                  <c:v>-126.19142119999999</c:v>
                </c:pt>
                <c:pt idx="156">
                  <c:v>-126.1744796</c:v>
                </c:pt>
                <c:pt idx="157">
                  <c:v>-126.1622149</c:v>
                </c:pt>
                <c:pt idx="158">
                  <c:v>-126.15908140000001</c:v>
                </c:pt>
                <c:pt idx="159">
                  <c:v>-126.12937290000001</c:v>
                </c:pt>
                <c:pt idx="160">
                  <c:v>-126.1082426</c:v>
                </c:pt>
                <c:pt idx="161">
                  <c:v>-126.1017561</c:v>
                </c:pt>
                <c:pt idx="162">
                  <c:v>-126.0958052</c:v>
                </c:pt>
                <c:pt idx="163">
                  <c:v>-126.0895316</c:v>
                </c:pt>
                <c:pt idx="164">
                  <c:v>-126.08544809999999</c:v>
                </c:pt>
                <c:pt idx="165">
                  <c:v>-126.0817059</c:v>
                </c:pt>
                <c:pt idx="166">
                  <c:v>-126.0780992</c:v>
                </c:pt>
                <c:pt idx="167">
                  <c:v>-126.0746989</c:v>
                </c:pt>
                <c:pt idx="168">
                  <c:v>-126.0712679</c:v>
                </c:pt>
                <c:pt idx="169">
                  <c:v>-126.0678355</c:v>
                </c:pt>
                <c:pt idx="170">
                  <c:v>-126.06406459999999</c:v>
                </c:pt>
                <c:pt idx="171">
                  <c:v>-126.0587275</c:v>
                </c:pt>
                <c:pt idx="172">
                  <c:v>-126.0544001</c:v>
                </c:pt>
                <c:pt idx="173">
                  <c:v>-126.0498498</c:v>
                </c:pt>
                <c:pt idx="174">
                  <c:v>-126.0448901</c:v>
                </c:pt>
                <c:pt idx="175">
                  <c:v>-126.04222249999999</c:v>
                </c:pt>
                <c:pt idx="176">
                  <c:v>-126.0285939</c:v>
                </c:pt>
                <c:pt idx="177">
                  <c:v>-126.02595289999999</c:v>
                </c:pt>
                <c:pt idx="178">
                  <c:v>-126.0099333</c:v>
                </c:pt>
                <c:pt idx="179">
                  <c:v>-125.99626929999999</c:v>
                </c:pt>
                <c:pt idx="180">
                  <c:v>-125.98697799999999</c:v>
                </c:pt>
                <c:pt idx="181">
                  <c:v>-125.9775556</c:v>
                </c:pt>
                <c:pt idx="182">
                  <c:v>-125.9674851</c:v>
                </c:pt>
                <c:pt idx="183">
                  <c:v>-125.956689</c:v>
                </c:pt>
                <c:pt idx="184">
                  <c:v>-125.94430060000001</c:v>
                </c:pt>
                <c:pt idx="185">
                  <c:v>-125.9192994</c:v>
                </c:pt>
                <c:pt idx="186">
                  <c:v>-125.90404719999999</c:v>
                </c:pt>
                <c:pt idx="187">
                  <c:v>-125.8888843</c:v>
                </c:pt>
                <c:pt idx="188">
                  <c:v>-125.8714062</c:v>
                </c:pt>
                <c:pt idx="189">
                  <c:v>-125.85412359999999</c:v>
                </c:pt>
                <c:pt idx="190">
                  <c:v>-125.8343186</c:v>
                </c:pt>
                <c:pt idx="191">
                  <c:v>-125.81486409999999</c:v>
                </c:pt>
                <c:pt idx="192">
                  <c:v>-125.8124352</c:v>
                </c:pt>
                <c:pt idx="193">
                  <c:v>-125.74907039999999</c:v>
                </c:pt>
                <c:pt idx="194">
                  <c:v>-125.72922440000001</c:v>
                </c:pt>
                <c:pt idx="195">
                  <c:v>-125.70286249999999</c:v>
                </c:pt>
                <c:pt idx="196">
                  <c:v>-125.6772201</c:v>
                </c:pt>
                <c:pt idx="197">
                  <c:v>-125.60014459999999</c:v>
                </c:pt>
                <c:pt idx="198">
                  <c:v>-125.5707089</c:v>
                </c:pt>
                <c:pt idx="199">
                  <c:v>-125.53595249999999</c:v>
                </c:pt>
                <c:pt idx="200">
                  <c:v>-125.5077074</c:v>
                </c:pt>
                <c:pt idx="201">
                  <c:v>-125.4767279</c:v>
                </c:pt>
                <c:pt idx="202">
                  <c:v>-125.4212455</c:v>
                </c:pt>
                <c:pt idx="203">
                  <c:v>-125.39022780000001</c:v>
                </c:pt>
                <c:pt idx="204">
                  <c:v>-125.36195119999999</c:v>
                </c:pt>
                <c:pt idx="205">
                  <c:v>-125.3073054</c:v>
                </c:pt>
                <c:pt idx="206">
                  <c:v>-125.2563109</c:v>
                </c:pt>
                <c:pt idx="207">
                  <c:v>-125.2544376</c:v>
                </c:pt>
                <c:pt idx="208">
                  <c:v>-125.17926919999999</c:v>
                </c:pt>
                <c:pt idx="209">
                  <c:v>-125.1774624</c:v>
                </c:pt>
                <c:pt idx="210">
                  <c:v>-125.1341288</c:v>
                </c:pt>
                <c:pt idx="211">
                  <c:v>-125.1139263</c:v>
                </c:pt>
                <c:pt idx="212">
                  <c:v>-125.0936955</c:v>
                </c:pt>
                <c:pt idx="213">
                  <c:v>-125.0617397</c:v>
                </c:pt>
                <c:pt idx="214">
                  <c:v>-125.0477389</c:v>
                </c:pt>
                <c:pt idx="215">
                  <c:v>-125.0192478</c:v>
                </c:pt>
                <c:pt idx="216">
                  <c:v>-125.0109047</c:v>
                </c:pt>
                <c:pt idx="217">
                  <c:v>-124.9998257</c:v>
                </c:pt>
                <c:pt idx="218">
                  <c:v>-124.99456929999999</c:v>
                </c:pt>
                <c:pt idx="219">
                  <c:v>-124.98978839999999</c:v>
                </c:pt>
                <c:pt idx="220">
                  <c:v>-124.98420179999999</c:v>
                </c:pt>
                <c:pt idx="221">
                  <c:v>-124.9826005</c:v>
                </c:pt>
                <c:pt idx="222">
                  <c:v>-124.97546850000001</c:v>
                </c:pt>
                <c:pt idx="223">
                  <c:v>-124.9738765</c:v>
                </c:pt>
                <c:pt idx="224">
                  <c:v>-124.9689336</c:v>
                </c:pt>
                <c:pt idx="225">
                  <c:v>-124.965529</c:v>
                </c:pt>
                <c:pt idx="226">
                  <c:v>-124.9613588</c:v>
                </c:pt>
                <c:pt idx="227">
                  <c:v>-124.95632809999999</c:v>
                </c:pt>
                <c:pt idx="228">
                  <c:v>-124.93885229999999</c:v>
                </c:pt>
                <c:pt idx="229">
                  <c:v>-124.9310256</c:v>
                </c:pt>
                <c:pt idx="230">
                  <c:v>-124.91194489999999</c:v>
                </c:pt>
                <c:pt idx="231">
                  <c:v>-124.88596649999999</c:v>
                </c:pt>
                <c:pt idx="232">
                  <c:v>-124.8711598</c:v>
                </c:pt>
                <c:pt idx="233">
                  <c:v>-124.7871614</c:v>
                </c:pt>
                <c:pt idx="234">
                  <c:v>-124.7298002</c:v>
                </c:pt>
                <c:pt idx="235">
                  <c:v>-124.7003132</c:v>
                </c:pt>
                <c:pt idx="236">
                  <c:v>-124.6733795</c:v>
                </c:pt>
                <c:pt idx="237">
                  <c:v>-124.6422848</c:v>
                </c:pt>
                <c:pt idx="238">
                  <c:v>-124.5795215</c:v>
                </c:pt>
                <c:pt idx="239">
                  <c:v>-124.5459754</c:v>
                </c:pt>
                <c:pt idx="240">
                  <c:v>-124.47089320000001</c:v>
                </c:pt>
                <c:pt idx="241">
                  <c:v>-124.4330593</c:v>
                </c:pt>
                <c:pt idx="242">
                  <c:v>-124.3466681</c:v>
                </c:pt>
                <c:pt idx="243">
                  <c:v>-124.305555</c:v>
                </c:pt>
                <c:pt idx="244">
                  <c:v>-124.2171768</c:v>
                </c:pt>
                <c:pt idx="245">
                  <c:v>-124.1738399</c:v>
                </c:pt>
                <c:pt idx="246">
                  <c:v>-124.0743063</c:v>
                </c:pt>
                <c:pt idx="247">
                  <c:v>-124.073583</c:v>
                </c:pt>
                <c:pt idx="248">
                  <c:v>-124.0728484</c:v>
                </c:pt>
                <c:pt idx="249">
                  <c:v>-123.7779189</c:v>
                </c:pt>
                <c:pt idx="250">
                  <c:v>-123.77746639999999</c:v>
                </c:pt>
                <c:pt idx="251">
                  <c:v>-123.6652836</c:v>
                </c:pt>
                <c:pt idx="252">
                  <c:v>-123.6211033</c:v>
                </c:pt>
                <c:pt idx="253">
                  <c:v>-123.53083599999999</c:v>
                </c:pt>
                <c:pt idx="254">
                  <c:v>-123.48819090000001</c:v>
                </c:pt>
                <c:pt idx="255">
                  <c:v>-123.4031999</c:v>
                </c:pt>
                <c:pt idx="256">
                  <c:v>-123.3529881</c:v>
                </c:pt>
                <c:pt idx="257">
                  <c:v>-123.2869371</c:v>
                </c:pt>
                <c:pt idx="258">
                  <c:v>-123.2493657</c:v>
                </c:pt>
                <c:pt idx="259">
                  <c:v>-123.18949600000001</c:v>
                </c:pt>
                <c:pt idx="260">
                  <c:v>-123.1597467</c:v>
                </c:pt>
                <c:pt idx="261">
                  <c:v>-123.1134036</c:v>
                </c:pt>
                <c:pt idx="262">
                  <c:v>-123.09406389999999</c:v>
                </c:pt>
                <c:pt idx="263">
                  <c:v>-123.07392110000001</c:v>
                </c:pt>
                <c:pt idx="264">
                  <c:v>-123.0676447</c:v>
                </c:pt>
                <c:pt idx="265">
                  <c:v>-123.06638599999999</c:v>
                </c:pt>
                <c:pt idx="266">
                  <c:v>-123.0703934</c:v>
                </c:pt>
                <c:pt idx="267">
                  <c:v>-123.0962389</c:v>
                </c:pt>
                <c:pt idx="268">
                  <c:v>-123.1094205</c:v>
                </c:pt>
                <c:pt idx="269">
                  <c:v>-123.12929029999999</c:v>
                </c:pt>
                <c:pt idx="270">
                  <c:v>-123.28902890000001</c:v>
                </c:pt>
                <c:pt idx="271">
                  <c:v>-123.3396426</c:v>
                </c:pt>
                <c:pt idx="272">
                  <c:v>-123.44715429999999</c:v>
                </c:pt>
                <c:pt idx="273">
                  <c:v>-123.50224230000001</c:v>
                </c:pt>
                <c:pt idx="274">
                  <c:v>-123.56606549999999</c:v>
                </c:pt>
                <c:pt idx="275">
                  <c:v>-123.7063678</c:v>
                </c:pt>
                <c:pt idx="276">
                  <c:v>-123.7726181</c:v>
                </c:pt>
                <c:pt idx="277">
                  <c:v>-123.91826810000001</c:v>
                </c:pt>
                <c:pt idx="278">
                  <c:v>-123.98859330000001</c:v>
                </c:pt>
                <c:pt idx="279">
                  <c:v>-124.1373938</c:v>
                </c:pt>
                <c:pt idx="280">
                  <c:v>-124.2836081</c:v>
                </c:pt>
                <c:pt idx="281">
                  <c:v>-124.3580436</c:v>
                </c:pt>
                <c:pt idx="282">
                  <c:v>-124.4367128</c:v>
                </c:pt>
                <c:pt idx="283">
                  <c:v>-124.6435194</c:v>
                </c:pt>
                <c:pt idx="284">
                  <c:v>-124.64225949999999</c:v>
                </c:pt>
                <c:pt idx="285">
                  <c:v>-124.7038596</c:v>
                </c:pt>
                <c:pt idx="286">
                  <c:v>-124.9086726</c:v>
                </c:pt>
                <c:pt idx="287">
                  <c:v>-124.9926498</c:v>
                </c:pt>
                <c:pt idx="288">
                  <c:v>-125.02759279999999</c:v>
                </c:pt>
                <c:pt idx="289">
                  <c:v>-125.0807385</c:v>
                </c:pt>
                <c:pt idx="290">
                  <c:v>-125.1040315</c:v>
                </c:pt>
                <c:pt idx="291">
                  <c:v>-125.1318141</c:v>
                </c:pt>
                <c:pt idx="292">
                  <c:v>-125.1418537</c:v>
                </c:pt>
                <c:pt idx="293">
                  <c:v>-125.1466705</c:v>
                </c:pt>
                <c:pt idx="294">
                  <c:v>-125.1427296</c:v>
                </c:pt>
                <c:pt idx="295">
                  <c:v>-125.13681769999999</c:v>
                </c:pt>
                <c:pt idx="296">
                  <c:v>-125.1151958</c:v>
                </c:pt>
                <c:pt idx="297">
                  <c:v>-125.1017372</c:v>
                </c:pt>
                <c:pt idx="298">
                  <c:v>-125.0697347</c:v>
                </c:pt>
                <c:pt idx="299">
                  <c:v>-125.06797539999999</c:v>
                </c:pt>
                <c:pt idx="300">
                  <c:v>-125.0141215</c:v>
                </c:pt>
                <c:pt idx="301">
                  <c:v>-124.9950533</c:v>
                </c:pt>
                <c:pt idx="302">
                  <c:v>-124.9161914</c:v>
                </c:pt>
                <c:pt idx="303">
                  <c:v>-124.89312080000001</c:v>
                </c:pt>
                <c:pt idx="304">
                  <c:v>-124.85604840000001</c:v>
                </c:pt>
                <c:pt idx="305">
                  <c:v>-124.83839260000001</c:v>
                </c:pt>
                <c:pt idx="306">
                  <c:v>-124.8085993</c:v>
                </c:pt>
                <c:pt idx="307">
                  <c:v>-124.7941539</c:v>
                </c:pt>
                <c:pt idx="308">
                  <c:v>-124.7705473</c:v>
                </c:pt>
                <c:pt idx="309">
                  <c:v>-124.7597937</c:v>
                </c:pt>
                <c:pt idx="310">
                  <c:v>-124.74468229999999</c:v>
                </c:pt>
                <c:pt idx="311">
                  <c:v>-124.7367232</c:v>
                </c:pt>
                <c:pt idx="312">
                  <c:v>-124.72890339999999</c:v>
                </c:pt>
                <c:pt idx="313">
                  <c:v>-124.72517550000001</c:v>
                </c:pt>
                <c:pt idx="314">
                  <c:v>-124.72404</c:v>
                </c:pt>
                <c:pt idx="315">
                  <c:v>-124.7228344</c:v>
                </c:pt>
                <c:pt idx="316">
                  <c:v>-124.7250015</c:v>
                </c:pt>
                <c:pt idx="317">
                  <c:v>-124.72585189999999</c:v>
                </c:pt>
                <c:pt idx="318">
                  <c:v>-124.7483484</c:v>
                </c:pt>
                <c:pt idx="319">
                  <c:v>-124.7621815</c:v>
                </c:pt>
                <c:pt idx="320">
                  <c:v>-124.7693197</c:v>
                </c:pt>
                <c:pt idx="321">
                  <c:v>-124.78882160000001</c:v>
                </c:pt>
                <c:pt idx="322">
                  <c:v>-124.8100917</c:v>
                </c:pt>
                <c:pt idx="323">
                  <c:v>-124.8334821</c:v>
                </c:pt>
                <c:pt idx="324">
                  <c:v>-124.8472661</c:v>
                </c:pt>
                <c:pt idx="325">
                  <c:v>-124.8590756</c:v>
                </c:pt>
                <c:pt idx="326">
                  <c:v>-124.8888008</c:v>
                </c:pt>
                <c:pt idx="327">
                  <c:v>-124.9013248</c:v>
                </c:pt>
                <c:pt idx="328">
                  <c:v>-124.92961320000001</c:v>
                </c:pt>
                <c:pt idx="329">
                  <c:v>-124.943834</c:v>
                </c:pt>
                <c:pt idx="330">
                  <c:v>-124.95691239999999</c:v>
                </c:pt>
                <c:pt idx="331">
                  <c:v>-125.00241629999999</c:v>
                </c:pt>
                <c:pt idx="332">
                  <c:v>-125.01578809999999</c:v>
                </c:pt>
                <c:pt idx="333">
                  <c:v>-125.0306956</c:v>
                </c:pt>
                <c:pt idx="334">
                  <c:v>-125.0949943</c:v>
                </c:pt>
                <c:pt idx="335">
                  <c:v>-125.11256899999999</c:v>
                </c:pt>
                <c:pt idx="336">
                  <c:v>-125.1459133</c:v>
                </c:pt>
                <c:pt idx="337">
                  <c:v>-125.1611054</c:v>
                </c:pt>
                <c:pt idx="338">
                  <c:v>-125.17642309999999</c:v>
                </c:pt>
                <c:pt idx="339">
                  <c:v>-125.2111383</c:v>
                </c:pt>
                <c:pt idx="340">
                  <c:v>-125.2268404</c:v>
                </c:pt>
                <c:pt idx="341">
                  <c:v>-125.2604896</c:v>
                </c:pt>
                <c:pt idx="342">
                  <c:v>-125.27641010000001</c:v>
                </c:pt>
                <c:pt idx="343">
                  <c:v>-125.3103084</c:v>
                </c:pt>
                <c:pt idx="344">
                  <c:v>-125.32796449999999</c:v>
                </c:pt>
                <c:pt idx="345">
                  <c:v>-125.3816185</c:v>
                </c:pt>
                <c:pt idx="346">
                  <c:v>-125.399292</c:v>
                </c:pt>
                <c:pt idx="347">
                  <c:v>-125.4170156</c:v>
                </c:pt>
                <c:pt idx="348">
                  <c:v>-125.45654020000001</c:v>
                </c:pt>
                <c:pt idx="349">
                  <c:v>-125.51247650000001</c:v>
                </c:pt>
                <c:pt idx="350">
                  <c:v>-125.548733</c:v>
                </c:pt>
                <c:pt idx="351">
                  <c:v>-125.58582010000001</c:v>
                </c:pt>
                <c:pt idx="352">
                  <c:v>-125.605272</c:v>
                </c:pt>
                <c:pt idx="353">
                  <c:v>-125.62305139999999</c:v>
                </c:pt>
                <c:pt idx="354">
                  <c:v>-125.6628412</c:v>
                </c:pt>
                <c:pt idx="355">
                  <c:v>-125.6806247</c:v>
                </c:pt>
                <c:pt idx="356">
                  <c:v>-125.72121629999999</c:v>
                </c:pt>
                <c:pt idx="357">
                  <c:v>-125.7399984</c:v>
                </c:pt>
                <c:pt idx="358">
                  <c:v>-125.7565786</c:v>
                </c:pt>
                <c:pt idx="359">
                  <c:v>-125.81268729999999</c:v>
                </c:pt>
                <c:pt idx="360">
                  <c:v>-125.8281034</c:v>
                </c:pt>
                <c:pt idx="361">
                  <c:v>-125.84282829999999</c:v>
                </c:pt>
                <c:pt idx="362">
                  <c:v>-125.8729167</c:v>
                </c:pt>
                <c:pt idx="363">
                  <c:v>-125.9098487</c:v>
                </c:pt>
                <c:pt idx="364">
                  <c:v>-125.91909099999999</c:v>
                </c:pt>
                <c:pt idx="365">
                  <c:v>-125.94145880000001</c:v>
                </c:pt>
                <c:pt idx="366">
                  <c:v>-125.9486009</c:v>
                </c:pt>
                <c:pt idx="367">
                  <c:v>-125.9547275</c:v>
                </c:pt>
                <c:pt idx="368">
                  <c:v>-125.9557337</c:v>
                </c:pt>
                <c:pt idx="369">
                  <c:v>-125.9543681</c:v>
                </c:pt>
                <c:pt idx="370">
                  <c:v>-125.9510709</c:v>
                </c:pt>
                <c:pt idx="371">
                  <c:v>-125.9420794</c:v>
                </c:pt>
                <c:pt idx="372">
                  <c:v>-125.9255046</c:v>
                </c:pt>
                <c:pt idx="373">
                  <c:v>-125.923042</c:v>
                </c:pt>
                <c:pt idx="374">
                  <c:v>-125.9074227</c:v>
                </c:pt>
                <c:pt idx="375">
                  <c:v>-125.8974034</c:v>
                </c:pt>
                <c:pt idx="376">
                  <c:v>-125.87568589999999</c:v>
                </c:pt>
                <c:pt idx="377">
                  <c:v>-125.8633296</c:v>
                </c:pt>
                <c:pt idx="378">
                  <c:v>-125.8484622</c:v>
                </c:pt>
                <c:pt idx="379">
                  <c:v>-125.8231452</c:v>
                </c:pt>
                <c:pt idx="380">
                  <c:v>-125.8089964</c:v>
                </c:pt>
                <c:pt idx="381">
                  <c:v>-125.73572009999999</c:v>
                </c:pt>
                <c:pt idx="382">
                  <c:v>-125.7227887</c:v>
                </c:pt>
                <c:pt idx="383">
                  <c:v>-125.7011222</c:v>
                </c:pt>
                <c:pt idx="384">
                  <c:v>-125.69043139999999</c:v>
                </c:pt>
                <c:pt idx="385">
                  <c:v>-125.68002060000001</c:v>
                </c:pt>
                <c:pt idx="386">
                  <c:v>-125.65732800000001</c:v>
                </c:pt>
                <c:pt idx="387">
                  <c:v>-125.6488701</c:v>
                </c:pt>
                <c:pt idx="388">
                  <c:v>-125.64228300000001</c:v>
                </c:pt>
                <c:pt idx="389">
                  <c:v>-125.637367</c:v>
                </c:pt>
                <c:pt idx="390">
                  <c:v>-125.6354796</c:v>
                </c:pt>
                <c:pt idx="391">
                  <c:v>-125.6349422</c:v>
                </c:pt>
                <c:pt idx="392">
                  <c:v>-125.6421481</c:v>
                </c:pt>
                <c:pt idx="393">
                  <c:v>-125.65514899999999</c:v>
                </c:pt>
                <c:pt idx="394">
                  <c:v>-125.6618654</c:v>
                </c:pt>
                <c:pt idx="395">
                  <c:v>-125.6707143</c:v>
                </c:pt>
                <c:pt idx="396">
                  <c:v>-125.6949718</c:v>
                </c:pt>
                <c:pt idx="397">
                  <c:v>-125.7055885</c:v>
                </c:pt>
                <c:pt idx="398">
                  <c:v>-125.7320039</c:v>
                </c:pt>
                <c:pt idx="399">
                  <c:v>-125.74351969999999</c:v>
                </c:pt>
                <c:pt idx="400">
                  <c:v>-125.8092041</c:v>
                </c:pt>
                <c:pt idx="401">
                  <c:v>-125.8197941</c:v>
                </c:pt>
                <c:pt idx="402">
                  <c:v>-125.83648340000001</c:v>
                </c:pt>
                <c:pt idx="403">
                  <c:v>-125.8470323</c:v>
                </c:pt>
                <c:pt idx="404">
                  <c:v>-125.8494068</c:v>
                </c:pt>
                <c:pt idx="405">
                  <c:v>-125.85046610000001</c:v>
                </c:pt>
                <c:pt idx="406">
                  <c:v>-125.846243</c:v>
                </c:pt>
                <c:pt idx="407">
                  <c:v>-125.84105030000001</c:v>
                </c:pt>
                <c:pt idx="408">
                  <c:v>-125.8237151</c:v>
                </c:pt>
                <c:pt idx="409">
                  <c:v>-125.8129915</c:v>
                </c:pt>
                <c:pt idx="410">
                  <c:v>-125.80057960000001</c:v>
                </c:pt>
                <c:pt idx="411">
                  <c:v>-125.7706855</c:v>
                </c:pt>
                <c:pt idx="412">
                  <c:v>-125.7352952</c:v>
                </c:pt>
                <c:pt idx="413">
                  <c:v>-125.7160337</c:v>
                </c:pt>
                <c:pt idx="414">
                  <c:v>-125.6957944</c:v>
                </c:pt>
                <c:pt idx="415">
                  <c:v>-125.633616</c:v>
                </c:pt>
                <c:pt idx="416">
                  <c:v>-125.6314361</c:v>
                </c:pt>
                <c:pt idx="417">
                  <c:v>-125.5888886</c:v>
                </c:pt>
                <c:pt idx="418">
                  <c:v>-125.51674079999999</c:v>
                </c:pt>
                <c:pt idx="419">
                  <c:v>-125.4670725</c:v>
                </c:pt>
                <c:pt idx="420">
                  <c:v>-125.44108989999999</c:v>
                </c:pt>
                <c:pt idx="421">
                  <c:v>-125.3945267</c:v>
                </c:pt>
                <c:pt idx="422">
                  <c:v>-125.3700899</c:v>
                </c:pt>
                <c:pt idx="423">
                  <c:v>-125.3433162</c:v>
                </c:pt>
                <c:pt idx="424">
                  <c:v>-125.2614526</c:v>
                </c:pt>
                <c:pt idx="425">
                  <c:v>-125.232</c:v>
                </c:pt>
                <c:pt idx="426">
                  <c:v>-125.17444759999999</c:v>
                </c:pt>
                <c:pt idx="427">
                  <c:v>-125.1405185</c:v>
                </c:pt>
                <c:pt idx="428">
                  <c:v>-125.1073433</c:v>
                </c:pt>
                <c:pt idx="429">
                  <c:v>-125.02581000000001</c:v>
                </c:pt>
                <c:pt idx="430">
                  <c:v>-124.9812797</c:v>
                </c:pt>
                <c:pt idx="431">
                  <c:v>-124.9369677</c:v>
                </c:pt>
                <c:pt idx="432">
                  <c:v>-124.8438563</c:v>
                </c:pt>
                <c:pt idx="433">
                  <c:v>-124.79304639999999</c:v>
                </c:pt>
                <c:pt idx="434">
                  <c:v>-124.6669198</c:v>
                </c:pt>
                <c:pt idx="435">
                  <c:v>-124.4524819</c:v>
                </c:pt>
                <c:pt idx="436">
                  <c:v>-124.1083301</c:v>
                </c:pt>
                <c:pt idx="437">
                  <c:v>-124.0232587</c:v>
                </c:pt>
                <c:pt idx="438">
                  <c:v>-123.8223946</c:v>
                </c:pt>
                <c:pt idx="439">
                  <c:v>-123.73270290000001</c:v>
                </c:pt>
                <c:pt idx="440">
                  <c:v>-123.5508748</c:v>
                </c:pt>
                <c:pt idx="441">
                  <c:v>-123.5508438</c:v>
                </c:pt>
                <c:pt idx="442">
                  <c:v>-123.5507976</c:v>
                </c:pt>
                <c:pt idx="443">
                  <c:v>-122.9470547</c:v>
                </c:pt>
                <c:pt idx="444">
                  <c:v>-122.9475549</c:v>
                </c:pt>
                <c:pt idx="445">
                  <c:v>-122.8407057</c:v>
                </c:pt>
                <c:pt idx="446">
                  <c:v>-122.75076489999999</c:v>
                </c:pt>
                <c:pt idx="447">
                  <c:v>-122.6613636</c:v>
                </c:pt>
                <c:pt idx="448">
                  <c:v>-122.4761833</c:v>
                </c:pt>
                <c:pt idx="449">
                  <c:v>-122.3888553</c:v>
                </c:pt>
                <c:pt idx="450">
                  <c:v>-122.20747950000001</c:v>
                </c:pt>
                <c:pt idx="451">
                  <c:v>-122.12187830000001</c:v>
                </c:pt>
                <c:pt idx="452">
                  <c:v>-121.6879883</c:v>
                </c:pt>
                <c:pt idx="453">
                  <c:v>-121.61034119999999</c:v>
                </c:pt>
                <c:pt idx="454">
                  <c:v>-121.5161482</c:v>
                </c:pt>
                <c:pt idx="455">
                  <c:v>-121.3379161</c:v>
                </c:pt>
                <c:pt idx="456">
                  <c:v>-121.24035360000001</c:v>
                </c:pt>
                <c:pt idx="457">
                  <c:v>-121.0529995</c:v>
                </c:pt>
                <c:pt idx="458">
                  <c:v>-120.8481405</c:v>
                </c:pt>
                <c:pt idx="459">
                  <c:v>-120.74909270000001</c:v>
                </c:pt>
                <c:pt idx="460">
                  <c:v>-120.5072344</c:v>
                </c:pt>
                <c:pt idx="461">
                  <c:v>-120.39917869999999</c:v>
                </c:pt>
                <c:pt idx="462">
                  <c:v>-119.9973317</c:v>
                </c:pt>
                <c:pt idx="463">
                  <c:v>-120.0004862</c:v>
                </c:pt>
                <c:pt idx="464">
                  <c:v>-119.7364786</c:v>
                </c:pt>
                <c:pt idx="465">
                  <c:v>-119.6127571</c:v>
                </c:pt>
                <c:pt idx="466">
                  <c:v>-119.3401475</c:v>
                </c:pt>
                <c:pt idx="467">
                  <c:v>-118.6555292</c:v>
                </c:pt>
                <c:pt idx="468">
                  <c:v>-118.2669428</c:v>
                </c:pt>
                <c:pt idx="469">
                  <c:v>-118.083153</c:v>
                </c:pt>
                <c:pt idx="470">
                  <c:v>-117.63567949999999</c:v>
                </c:pt>
                <c:pt idx="471">
                  <c:v>-117.40395479999999</c:v>
                </c:pt>
                <c:pt idx="472">
                  <c:v>-116.9310622</c:v>
                </c:pt>
                <c:pt idx="473">
                  <c:v>-116.66356500000001</c:v>
                </c:pt>
                <c:pt idx="474">
                  <c:v>-116.4070569</c:v>
                </c:pt>
                <c:pt idx="475">
                  <c:v>-115.81092510000001</c:v>
                </c:pt>
                <c:pt idx="476">
                  <c:v>-115.1602465</c:v>
                </c:pt>
                <c:pt idx="477">
                  <c:v>-114.8401461</c:v>
                </c:pt>
                <c:pt idx="478">
                  <c:v>-114.5068778</c:v>
                </c:pt>
                <c:pt idx="479">
                  <c:v>-113.3224338</c:v>
                </c:pt>
                <c:pt idx="480">
                  <c:v>-113.3320555</c:v>
                </c:pt>
                <c:pt idx="481">
                  <c:v>-112.47593430000001</c:v>
                </c:pt>
                <c:pt idx="482">
                  <c:v>-112.0927645</c:v>
                </c:pt>
                <c:pt idx="483">
                  <c:v>-110.25947770000001</c:v>
                </c:pt>
                <c:pt idx="484">
                  <c:v>-109.8219665</c:v>
                </c:pt>
                <c:pt idx="485">
                  <c:v>-108.7703666</c:v>
                </c:pt>
                <c:pt idx="486">
                  <c:v>-108.3088618</c:v>
                </c:pt>
                <c:pt idx="487">
                  <c:v>-107.3469822</c:v>
                </c:pt>
                <c:pt idx="488">
                  <c:v>-106.8253101</c:v>
                </c:pt>
                <c:pt idx="489">
                  <c:v>-105.84436169999999</c:v>
                </c:pt>
                <c:pt idx="490">
                  <c:v>-105.316616</c:v>
                </c:pt>
                <c:pt idx="491">
                  <c:v>-104.29237809999999</c:v>
                </c:pt>
                <c:pt idx="492">
                  <c:v>-103.8154803</c:v>
                </c:pt>
                <c:pt idx="493">
                  <c:v>-102.81781220000001</c:v>
                </c:pt>
                <c:pt idx="494">
                  <c:v>-102.3585901</c:v>
                </c:pt>
                <c:pt idx="495">
                  <c:v>-102.3789838</c:v>
                </c:pt>
                <c:pt idx="496">
                  <c:v>-100.8172471</c:v>
                </c:pt>
                <c:pt idx="497">
                  <c:v>-100.3369217</c:v>
                </c:pt>
                <c:pt idx="498">
                  <c:v>-99.449052699999996</c:v>
                </c:pt>
                <c:pt idx="499">
                  <c:v>-98.283861680000001</c:v>
                </c:pt>
                <c:pt idx="500">
                  <c:v>-97.531025720000002</c:v>
                </c:pt>
                <c:pt idx="501">
                  <c:v>-97.208661410000005</c:v>
                </c:pt>
                <c:pt idx="502">
                  <c:v>-96.675309530000007</c:v>
                </c:pt>
                <c:pt idx="503">
                  <c:v>-96.417259259999994</c:v>
                </c:pt>
                <c:pt idx="504">
                  <c:v>-96.230836969999999</c:v>
                </c:pt>
                <c:pt idx="505">
                  <c:v>-95.930349989999996</c:v>
                </c:pt>
                <c:pt idx="506">
                  <c:v>-95.754486249999999</c:v>
                </c:pt>
                <c:pt idx="507">
                  <c:v>-95.706986279999995</c:v>
                </c:pt>
                <c:pt idx="508">
                  <c:v>-95.686173600000004</c:v>
                </c:pt>
                <c:pt idx="509">
                  <c:v>-95.713477080000004</c:v>
                </c:pt>
                <c:pt idx="510">
                  <c:v>-95.838918969999995</c:v>
                </c:pt>
                <c:pt idx="511">
                  <c:v>-95.865985589999994</c:v>
                </c:pt>
                <c:pt idx="512">
                  <c:v>-96.11900043</c:v>
                </c:pt>
                <c:pt idx="513">
                  <c:v>-96.233964999999998</c:v>
                </c:pt>
                <c:pt idx="514">
                  <c:v>-96.368128560000002</c:v>
                </c:pt>
                <c:pt idx="515">
                  <c:v>-97.36959032</c:v>
                </c:pt>
                <c:pt idx="516">
                  <c:v>-97.827842989999994</c:v>
                </c:pt>
                <c:pt idx="517">
                  <c:v>-98.082529870000002</c:v>
                </c:pt>
                <c:pt idx="518">
                  <c:v>-98.681399949999999</c:v>
                </c:pt>
                <c:pt idx="519">
                  <c:v>-99.042659330000006</c:v>
                </c:pt>
                <c:pt idx="520">
                  <c:v>-99.342933489999993</c:v>
                </c:pt>
                <c:pt idx="521">
                  <c:v>-99.964270769999999</c:v>
                </c:pt>
                <c:pt idx="522">
                  <c:v>-100.2989662</c:v>
                </c:pt>
                <c:pt idx="523">
                  <c:v>-101.0262159</c:v>
                </c:pt>
                <c:pt idx="524">
                  <c:v>-101.3998169</c:v>
                </c:pt>
                <c:pt idx="525">
                  <c:v>-102.1832046</c:v>
                </c:pt>
                <c:pt idx="526">
                  <c:v>-102.2043639</c:v>
                </c:pt>
                <c:pt idx="527">
                  <c:v>-103.565743</c:v>
                </c:pt>
                <c:pt idx="528">
                  <c:v>-104.0405782</c:v>
                </c:pt>
                <c:pt idx="529">
                  <c:v>-105.0036621</c:v>
                </c:pt>
                <c:pt idx="530">
                  <c:v>-105.4926311</c:v>
                </c:pt>
                <c:pt idx="531">
                  <c:v>-107.7813175</c:v>
                </c:pt>
                <c:pt idx="532">
                  <c:v>-108.361829</c:v>
                </c:pt>
                <c:pt idx="533">
                  <c:v>-109.5799074</c:v>
                </c:pt>
                <c:pt idx="534">
                  <c:v>-110.2716966</c:v>
                </c:pt>
                <c:pt idx="535">
                  <c:v>-111.7189253</c:v>
                </c:pt>
                <c:pt idx="536">
                  <c:v>-112.2844801</c:v>
                </c:pt>
                <c:pt idx="537">
                  <c:v>-113.9102202</c:v>
                </c:pt>
                <c:pt idx="538">
                  <c:v>-114.84741030000001</c:v>
                </c:pt>
                <c:pt idx="539">
                  <c:v>-116.3776834</c:v>
                </c:pt>
                <c:pt idx="540">
                  <c:v>-117.1627019</c:v>
                </c:pt>
                <c:pt idx="541">
                  <c:v>-118.78423479999999</c:v>
                </c:pt>
                <c:pt idx="542">
                  <c:v>-118.7892494</c:v>
                </c:pt>
                <c:pt idx="543">
                  <c:v>-121.5646694</c:v>
                </c:pt>
                <c:pt idx="544">
                  <c:v>-122.4074772</c:v>
                </c:pt>
                <c:pt idx="545">
                  <c:v>-123.26363790000001</c:v>
                </c:pt>
                <c:pt idx="546">
                  <c:v>-125.1079878</c:v>
                </c:pt>
                <c:pt idx="547">
                  <c:v>-128.9277199</c:v>
                </c:pt>
                <c:pt idx="548">
                  <c:v>-129.956649</c:v>
                </c:pt>
                <c:pt idx="549">
                  <c:v>-131.89820209999999</c:v>
                </c:pt>
                <c:pt idx="550">
                  <c:v>-132.96773099999999</c:v>
                </c:pt>
                <c:pt idx="551">
                  <c:v>-134.98518920000001</c:v>
                </c:pt>
                <c:pt idx="552">
                  <c:v>-135.99984979999999</c:v>
                </c:pt>
                <c:pt idx="553">
                  <c:v>-138.18573739999999</c:v>
                </c:pt>
                <c:pt idx="554">
                  <c:v>-139.52615879999999</c:v>
                </c:pt>
                <c:pt idx="555">
                  <c:v>-140.6839717</c:v>
                </c:pt>
                <c:pt idx="556">
                  <c:v>-143.057152</c:v>
                </c:pt>
                <c:pt idx="557">
                  <c:v>-144.24097699999999</c:v>
                </c:pt>
                <c:pt idx="558">
                  <c:v>-145.32911730000001</c:v>
                </c:pt>
                <c:pt idx="559">
                  <c:v>-149.0485309</c:v>
                </c:pt>
                <c:pt idx="560">
                  <c:v>-149.02146519999999</c:v>
                </c:pt>
                <c:pt idx="561">
                  <c:v>-151.22266049999999</c:v>
                </c:pt>
                <c:pt idx="562">
                  <c:v>-152.3044056</c:v>
                </c:pt>
                <c:pt idx="563">
                  <c:v>-158.66697529999999</c:v>
                </c:pt>
                <c:pt idx="564">
                  <c:v>-159.7389312</c:v>
                </c:pt>
                <c:pt idx="565">
                  <c:v>-161.65336579999999</c:v>
                </c:pt>
                <c:pt idx="566">
                  <c:v>-162.65706019999999</c:v>
                </c:pt>
                <c:pt idx="567">
                  <c:v>-164.44706260000001</c:v>
                </c:pt>
                <c:pt idx="568">
                  <c:v>-165.38210000000001</c:v>
                </c:pt>
                <c:pt idx="569">
                  <c:v>-167.05359870000001</c:v>
                </c:pt>
                <c:pt idx="570">
                  <c:v>-168.875575</c:v>
                </c:pt>
                <c:pt idx="571">
                  <c:v>-169.6341673</c:v>
                </c:pt>
                <c:pt idx="572">
                  <c:v>-171.27081480000001</c:v>
                </c:pt>
                <c:pt idx="573">
                  <c:v>-171.22428869999999</c:v>
                </c:pt>
                <c:pt idx="574">
                  <c:v>-173.8506524</c:v>
                </c:pt>
                <c:pt idx="575">
                  <c:v>-174.53667129999999</c:v>
                </c:pt>
                <c:pt idx="576">
                  <c:v>-175.20639259999999</c:v>
                </c:pt>
                <c:pt idx="577">
                  <c:v>-176.53293389999999</c:v>
                </c:pt>
                <c:pt idx="578">
                  <c:v>-177.2127236</c:v>
                </c:pt>
                <c:pt idx="579">
                  <c:v>-179.01102230000001</c:v>
                </c:pt>
                <c:pt idx="580">
                  <c:v>179.8423568</c:v>
                </c:pt>
                <c:pt idx="581">
                  <c:v>179.34758260000001</c:v>
                </c:pt>
                <c:pt idx="582">
                  <c:v>178.82970950000001</c:v>
                </c:pt>
                <c:pt idx="583">
                  <c:v>177.89605700000001</c:v>
                </c:pt>
                <c:pt idx="584">
                  <c:v>177.5096265</c:v>
                </c:pt>
                <c:pt idx="585">
                  <c:v>176.8009003</c:v>
                </c:pt>
                <c:pt idx="586">
                  <c:v>176.47705640000001</c:v>
                </c:pt>
                <c:pt idx="587">
                  <c:v>175.96607739999999</c:v>
                </c:pt>
                <c:pt idx="588">
                  <c:v>175.70574250000001</c:v>
                </c:pt>
                <c:pt idx="589">
                  <c:v>175.54781879999999</c:v>
                </c:pt>
                <c:pt idx="590">
                  <c:v>174.98330110000001</c:v>
                </c:pt>
                <c:pt idx="591">
                  <c:v>175.04470989999999</c:v>
                </c:pt>
                <c:pt idx="592">
                  <c:v>174.81620079999999</c:v>
                </c:pt>
                <c:pt idx="593">
                  <c:v>174.80177800000001</c:v>
                </c:pt>
                <c:pt idx="594">
                  <c:v>174.77702450000001</c:v>
                </c:pt>
                <c:pt idx="595">
                  <c:v>175.41133260000001</c:v>
                </c:pt>
                <c:pt idx="596">
                  <c:v>175.5818525</c:v>
                </c:pt>
                <c:pt idx="597">
                  <c:v>175.92614409999999</c:v>
                </c:pt>
                <c:pt idx="598">
                  <c:v>176.132474</c:v>
                </c:pt>
                <c:pt idx="599">
                  <c:v>176.5157227</c:v>
                </c:pt>
                <c:pt idx="600">
                  <c:v>176.75780689999999</c:v>
                </c:pt>
                <c:pt idx="601">
                  <c:v>177.00412019999999</c:v>
                </c:pt>
                <c:pt idx="602">
                  <c:v>177.42995579999999</c:v>
                </c:pt>
                <c:pt idx="603">
                  <c:v>177.6646447</c:v>
                </c:pt>
                <c:pt idx="604">
                  <c:v>177.89845790000001</c:v>
                </c:pt>
                <c:pt idx="605">
                  <c:v>178.57121979999999</c:v>
                </c:pt>
                <c:pt idx="606">
                  <c:v>178.8002371</c:v>
                </c:pt>
                <c:pt idx="607">
                  <c:v>179.02555520000001</c:v>
                </c:pt>
                <c:pt idx="608">
                  <c:v>179.2610727</c:v>
                </c:pt>
                <c:pt idx="609">
                  <c:v>179.62080320000001</c:v>
                </c:pt>
                <c:pt idx="610">
                  <c:v>179.8225735</c:v>
                </c:pt>
                <c:pt idx="611">
                  <c:v>-179.84253559999999</c:v>
                </c:pt>
                <c:pt idx="612">
                  <c:v>-179.64474559999999</c:v>
                </c:pt>
                <c:pt idx="613">
                  <c:v>-179.30133670000001</c:v>
                </c:pt>
                <c:pt idx="614">
                  <c:v>-179.1873918</c:v>
                </c:pt>
                <c:pt idx="615">
                  <c:v>-179.08247259999999</c:v>
                </c:pt>
                <c:pt idx="616">
                  <c:v>-179.01807539999999</c:v>
                </c:pt>
                <c:pt idx="617">
                  <c:v>-179.02805219999999</c:v>
                </c:pt>
                <c:pt idx="618">
                  <c:v>-179.03719129999999</c:v>
                </c:pt>
                <c:pt idx="619">
                  <c:v>-178.97738699999999</c:v>
                </c:pt>
                <c:pt idx="620">
                  <c:v>-179.16599389999999</c:v>
                </c:pt>
                <c:pt idx="621">
                  <c:v>-179.20525760000001</c:v>
                </c:pt>
                <c:pt idx="622">
                  <c:v>-179.4422782</c:v>
                </c:pt>
                <c:pt idx="623">
                  <c:v>-179.5479374</c:v>
                </c:pt>
                <c:pt idx="624">
                  <c:v>-179.72515749999999</c:v>
                </c:pt>
                <c:pt idx="625">
                  <c:v>179.88345649999999</c:v>
                </c:pt>
                <c:pt idx="626">
                  <c:v>179.41952280000001</c:v>
                </c:pt>
                <c:pt idx="627">
                  <c:v>179.17520930000001</c:v>
                </c:pt>
                <c:pt idx="628">
                  <c:v>178.6216627</c:v>
                </c:pt>
                <c:pt idx="629">
                  <c:v>178.33363220000001</c:v>
                </c:pt>
                <c:pt idx="630">
                  <c:v>177.26391649999999</c:v>
                </c:pt>
                <c:pt idx="631">
                  <c:v>175.8539672</c:v>
                </c:pt>
                <c:pt idx="632">
                  <c:v>174.9959696</c:v>
                </c:pt>
                <c:pt idx="633">
                  <c:v>175.05877749999999</c:v>
                </c:pt>
                <c:pt idx="634">
                  <c:v>174.37404340000001</c:v>
                </c:pt>
                <c:pt idx="635">
                  <c:v>174.0835841</c:v>
                </c:pt>
                <c:pt idx="636">
                  <c:v>173.43087420000001</c:v>
                </c:pt>
                <c:pt idx="637">
                  <c:v>173.15958280000001</c:v>
                </c:pt>
                <c:pt idx="638">
                  <c:v>172.58747489999999</c:v>
                </c:pt>
                <c:pt idx="639">
                  <c:v>172.26044189999999</c:v>
                </c:pt>
                <c:pt idx="640">
                  <c:v>172.00201519999999</c:v>
                </c:pt>
                <c:pt idx="641">
                  <c:v>171.50059300000001</c:v>
                </c:pt>
                <c:pt idx="642">
                  <c:v>171.3097128</c:v>
                </c:pt>
                <c:pt idx="643">
                  <c:v>170.90343780000001</c:v>
                </c:pt>
                <c:pt idx="644">
                  <c:v>170.76034749999999</c:v>
                </c:pt>
                <c:pt idx="645">
                  <c:v>170.45911509999999</c:v>
                </c:pt>
                <c:pt idx="646">
                  <c:v>170.28015920000001</c:v>
                </c:pt>
                <c:pt idx="647">
                  <c:v>170.23010819999999</c:v>
                </c:pt>
                <c:pt idx="648">
                  <c:v>170.16990680000001</c:v>
                </c:pt>
                <c:pt idx="649">
                  <c:v>170.2361957</c:v>
                </c:pt>
                <c:pt idx="650">
                  <c:v>169.5206847</c:v>
                </c:pt>
                <c:pt idx="651">
                  <c:v>169.4888062</c:v>
                </c:pt>
                <c:pt idx="652">
                  <c:v>169.46871920000001</c:v>
                </c:pt>
                <c:pt idx="653">
                  <c:v>169.39271350000001</c:v>
                </c:pt>
                <c:pt idx="654">
                  <c:v>169.33777319999999</c:v>
                </c:pt>
                <c:pt idx="655">
                  <c:v>169.28686350000001</c:v>
                </c:pt>
                <c:pt idx="656">
                  <c:v>169.29596720000001</c:v>
                </c:pt>
                <c:pt idx="657">
                  <c:v>169.2317487</c:v>
                </c:pt>
                <c:pt idx="658">
                  <c:v>169.22014179999999</c:v>
                </c:pt>
                <c:pt idx="659">
                  <c:v>169.0945155</c:v>
                </c:pt>
                <c:pt idx="660">
                  <c:v>169.0607282</c:v>
                </c:pt>
                <c:pt idx="661">
                  <c:v>169.0289764</c:v>
                </c:pt>
                <c:pt idx="662">
                  <c:v>168.8814452</c:v>
                </c:pt>
                <c:pt idx="663">
                  <c:v>168.7176202</c:v>
                </c:pt>
                <c:pt idx="664">
                  <c:v>168.67543670000001</c:v>
                </c:pt>
                <c:pt idx="665">
                  <c:v>168.4099496</c:v>
                </c:pt>
                <c:pt idx="666">
                  <c:v>168.26912100000001</c:v>
                </c:pt>
                <c:pt idx="667">
                  <c:v>168.2866435</c:v>
                </c:pt>
                <c:pt idx="668">
                  <c:v>168.3173122</c:v>
                </c:pt>
                <c:pt idx="669">
                  <c:v>168.41114709999999</c:v>
                </c:pt>
                <c:pt idx="670">
                  <c:v>168.51421959999999</c:v>
                </c:pt>
                <c:pt idx="671">
                  <c:v>168.7621791</c:v>
                </c:pt>
                <c:pt idx="672">
                  <c:v>168.94024970000001</c:v>
                </c:pt>
                <c:pt idx="673">
                  <c:v>169.3285066</c:v>
                </c:pt>
                <c:pt idx="674">
                  <c:v>169.59516769999999</c:v>
                </c:pt>
                <c:pt idx="675">
                  <c:v>169.86688789999999</c:v>
                </c:pt>
                <c:pt idx="676">
                  <c:v>170.44754030000001</c:v>
                </c:pt>
                <c:pt idx="677">
                  <c:v>170.80064179999999</c:v>
                </c:pt>
                <c:pt idx="678">
                  <c:v>171.5104303</c:v>
                </c:pt>
                <c:pt idx="679">
                  <c:v>171.91262789999999</c:v>
                </c:pt>
                <c:pt idx="680">
                  <c:v>172.64036770000001</c:v>
                </c:pt>
                <c:pt idx="681">
                  <c:v>173.0447834</c:v>
                </c:pt>
                <c:pt idx="682">
                  <c:v>174.61886949999999</c:v>
                </c:pt>
                <c:pt idx="683">
                  <c:v>175.87297190000001</c:v>
                </c:pt>
                <c:pt idx="684">
                  <c:v>176.33236009999999</c:v>
                </c:pt>
                <c:pt idx="685">
                  <c:v>176.75801419999999</c:v>
                </c:pt>
                <c:pt idx="686">
                  <c:v>177.18114170000001</c:v>
                </c:pt>
                <c:pt idx="687">
                  <c:v>177.98175689999999</c:v>
                </c:pt>
                <c:pt idx="688">
                  <c:v>178.45406879999999</c:v>
                </c:pt>
                <c:pt idx="689">
                  <c:v>179.21308490000001</c:v>
                </c:pt>
                <c:pt idx="690">
                  <c:v>179.62822449999999</c:v>
                </c:pt>
                <c:pt idx="691">
                  <c:v>-179.67502590000001</c:v>
                </c:pt>
                <c:pt idx="692">
                  <c:v>-179.3217549</c:v>
                </c:pt>
                <c:pt idx="693">
                  <c:v>-178.6857243</c:v>
                </c:pt>
                <c:pt idx="694">
                  <c:v>-178.37783680000001</c:v>
                </c:pt>
                <c:pt idx="695">
                  <c:v>-178.06677930000001</c:v>
                </c:pt>
                <c:pt idx="696">
                  <c:v>-177.60735080000001</c:v>
                </c:pt>
                <c:pt idx="697">
                  <c:v>-177.11413049999999</c:v>
                </c:pt>
                <c:pt idx="698">
                  <c:v>-176.9704893</c:v>
                </c:pt>
                <c:pt idx="699">
                  <c:v>-176.8549544</c:v>
                </c:pt>
                <c:pt idx="700">
                  <c:v>-176.79580540000001</c:v>
                </c:pt>
                <c:pt idx="701">
                  <c:v>-176.7359883</c:v>
                </c:pt>
                <c:pt idx="702">
                  <c:v>-176.7637962</c:v>
                </c:pt>
                <c:pt idx="703">
                  <c:v>-176.76116540000001</c:v>
                </c:pt>
                <c:pt idx="704">
                  <c:v>-176.93349040000001</c:v>
                </c:pt>
                <c:pt idx="705">
                  <c:v>-177.01219610000001</c:v>
                </c:pt>
                <c:pt idx="706">
                  <c:v>-177.34903069999999</c:v>
                </c:pt>
                <c:pt idx="707">
                  <c:v>-177.70721950000001</c:v>
                </c:pt>
                <c:pt idx="708">
                  <c:v>-177.95463470000001</c:v>
                </c:pt>
                <c:pt idx="709">
                  <c:v>-178.2059879</c:v>
                </c:pt>
                <c:pt idx="710">
                  <c:v>-178.51098139999999</c:v>
                </c:pt>
                <c:pt idx="711">
                  <c:v>-179.26450550000001</c:v>
                </c:pt>
                <c:pt idx="712">
                  <c:v>-179.59801300000001</c:v>
                </c:pt>
                <c:pt idx="713">
                  <c:v>179.18242789999999</c:v>
                </c:pt>
                <c:pt idx="714">
                  <c:v>178.77581259999999</c:v>
                </c:pt>
                <c:pt idx="715">
                  <c:v>177.95980410000001</c:v>
                </c:pt>
                <c:pt idx="716">
                  <c:v>177.585005</c:v>
                </c:pt>
                <c:pt idx="717">
                  <c:v>177.18125910000001</c:v>
                </c:pt>
                <c:pt idx="718">
                  <c:v>176.81791759999999</c:v>
                </c:pt>
                <c:pt idx="719">
                  <c:v>175.9733019</c:v>
                </c:pt>
                <c:pt idx="720">
                  <c:v>176.03867869999999</c:v>
                </c:pt>
                <c:pt idx="721">
                  <c:v>175.01197830000001</c:v>
                </c:pt>
                <c:pt idx="722">
                  <c:v>175.07797429999999</c:v>
                </c:pt>
                <c:pt idx="723">
                  <c:v>174.4215667</c:v>
                </c:pt>
                <c:pt idx="724">
                  <c:v>174.11998310000001</c:v>
                </c:pt>
                <c:pt idx="725">
                  <c:v>173.86546530000001</c:v>
                </c:pt>
                <c:pt idx="726">
                  <c:v>173.3773162</c:v>
                </c:pt>
                <c:pt idx="727">
                  <c:v>173.1905089</c:v>
                </c:pt>
                <c:pt idx="728">
                  <c:v>173.00917609999999</c:v>
                </c:pt>
                <c:pt idx="729">
                  <c:v>172.43714199999999</c:v>
                </c:pt>
                <c:pt idx="730">
                  <c:v>172.2634832</c:v>
                </c:pt>
                <c:pt idx="731">
                  <c:v>172.2186547</c:v>
                </c:pt>
                <c:pt idx="732">
                  <c:v>172.17826160000001</c:v>
                </c:pt>
                <c:pt idx="733">
                  <c:v>172.13835539999999</c:v>
                </c:pt>
                <c:pt idx="734">
                  <c:v>171.97281720000001</c:v>
                </c:pt>
                <c:pt idx="735">
                  <c:v>171.91295629999999</c:v>
                </c:pt>
                <c:pt idx="736">
                  <c:v>171.82989570000001</c:v>
                </c:pt>
                <c:pt idx="737">
                  <c:v>171.7432756</c:v>
                </c:pt>
                <c:pt idx="738">
                  <c:v>171.6286193</c:v>
                </c:pt>
                <c:pt idx="739">
                  <c:v>171.18331319999999</c:v>
                </c:pt>
                <c:pt idx="740">
                  <c:v>171.2481099</c:v>
                </c:pt>
                <c:pt idx="741">
                  <c:v>170.85824099999999</c:v>
                </c:pt>
                <c:pt idx="742">
                  <c:v>170.70488309999999</c:v>
                </c:pt>
                <c:pt idx="743">
                  <c:v>170.54512310000001</c:v>
                </c:pt>
                <c:pt idx="744">
                  <c:v>170.13969739999999</c:v>
                </c:pt>
                <c:pt idx="745">
                  <c:v>169.50944480000001</c:v>
                </c:pt>
                <c:pt idx="746">
                  <c:v>169.42677639999999</c:v>
                </c:pt>
                <c:pt idx="747">
                  <c:v>169.30966040000001</c:v>
                </c:pt>
                <c:pt idx="748">
                  <c:v>169.320515</c:v>
                </c:pt>
                <c:pt idx="749">
                  <c:v>169.3733168</c:v>
                </c:pt>
                <c:pt idx="750">
                  <c:v>169.4653941</c:v>
                </c:pt>
                <c:pt idx="751">
                  <c:v>169.74853719999999</c:v>
                </c:pt>
                <c:pt idx="752">
                  <c:v>169.9587665</c:v>
                </c:pt>
                <c:pt idx="753">
                  <c:v>170.20605789999999</c:v>
                </c:pt>
                <c:pt idx="754">
                  <c:v>170.5048223</c:v>
                </c:pt>
                <c:pt idx="755">
                  <c:v>171.1270811</c:v>
                </c:pt>
                <c:pt idx="756">
                  <c:v>171.1940567</c:v>
                </c:pt>
                <c:pt idx="757">
                  <c:v>172.10472250000001</c:v>
                </c:pt>
                <c:pt idx="758">
                  <c:v>172.49995799999999</c:v>
                </c:pt>
                <c:pt idx="759">
                  <c:v>172.9431281</c:v>
                </c:pt>
                <c:pt idx="760">
                  <c:v>173.43412330000001</c:v>
                </c:pt>
                <c:pt idx="761">
                  <c:v>174.78394510000001</c:v>
                </c:pt>
                <c:pt idx="762">
                  <c:v>175.69119480000001</c:v>
                </c:pt>
                <c:pt idx="763">
                  <c:v>176.18048200000001</c:v>
                </c:pt>
                <c:pt idx="764">
                  <c:v>176.70465820000001</c:v>
                </c:pt>
                <c:pt idx="765">
                  <c:v>177.19772320000001</c:v>
                </c:pt>
                <c:pt idx="766">
                  <c:v>178.1145132</c:v>
                </c:pt>
                <c:pt idx="767">
                  <c:v>178.60188439999999</c:v>
                </c:pt>
                <c:pt idx="768">
                  <c:v>179.15020999999999</c:v>
                </c:pt>
                <c:pt idx="769">
                  <c:v>-179.96480829999999</c:v>
                </c:pt>
                <c:pt idx="770">
                  <c:v>-179.46560339999999</c:v>
                </c:pt>
                <c:pt idx="771">
                  <c:v>-178.9734957</c:v>
                </c:pt>
                <c:pt idx="772">
                  <c:v>-178.51879170000001</c:v>
                </c:pt>
                <c:pt idx="773">
                  <c:v>-177.70621629999999</c:v>
                </c:pt>
                <c:pt idx="774">
                  <c:v>-177.25079049999999</c:v>
                </c:pt>
                <c:pt idx="775">
                  <c:v>-177.1898042</c:v>
                </c:pt>
                <c:pt idx="776">
                  <c:v>-176.14304540000001</c:v>
                </c:pt>
                <c:pt idx="777">
                  <c:v>-175.1100659</c:v>
                </c:pt>
                <c:pt idx="778">
                  <c:v>-174.7487284</c:v>
                </c:pt>
                <c:pt idx="779">
                  <c:v>-174.36007599999999</c:v>
                </c:pt>
                <c:pt idx="780">
                  <c:v>-173.802978</c:v>
                </c:pt>
                <c:pt idx="781">
                  <c:v>-173.49701630000001</c:v>
                </c:pt>
                <c:pt idx="782">
                  <c:v>-173.2127873</c:v>
                </c:pt>
                <c:pt idx="783">
                  <c:v>-172.9656956</c:v>
                </c:pt>
                <c:pt idx="784">
                  <c:v>-172.61859989999999</c:v>
                </c:pt>
                <c:pt idx="785">
                  <c:v>-172.42953109999999</c:v>
                </c:pt>
                <c:pt idx="786">
                  <c:v>-172.2733552</c:v>
                </c:pt>
                <c:pt idx="787">
                  <c:v>-172.14379779999999</c:v>
                </c:pt>
                <c:pt idx="788">
                  <c:v>-172.03358420000001</c:v>
                </c:pt>
                <c:pt idx="789">
                  <c:v>-171.97863390000001</c:v>
                </c:pt>
                <c:pt idx="790">
                  <c:v>-171.94858210000001</c:v>
                </c:pt>
                <c:pt idx="791">
                  <c:v>-171.9432338</c:v>
                </c:pt>
                <c:pt idx="792">
                  <c:v>-172.0842863</c:v>
                </c:pt>
                <c:pt idx="793">
                  <c:v>-172.63456669999999</c:v>
                </c:pt>
                <c:pt idx="794">
                  <c:v>-172.57604019999999</c:v>
                </c:pt>
                <c:pt idx="795">
                  <c:v>-172.704318</c:v>
                </c:pt>
                <c:pt idx="796">
                  <c:v>-172.8384174</c:v>
                </c:pt>
                <c:pt idx="797">
                  <c:v>-173.2264413</c:v>
                </c:pt>
                <c:pt idx="798">
                  <c:v>-173.49881120000001</c:v>
                </c:pt>
                <c:pt idx="799">
                  <c:v>-173.6534862</c:v>
                </c:pt>
                <c:pt idx="800">
                  <c:v>-173.83626369999999</c:v>
                </c:pt>
                <c:pt idx="801">
                  <c:v>-174.34582399999999</c:v>
                </c:pt>
                <c:pt idx="802">
                  <c:v>-174.56528599999999</c:v>
                </c:pt>
                <c:pt idx="803">
                  <c:v>-174.78565159999999</c:v>
                </c:pt>
                <c:pt idx="804">
                  <c:v>-175.02578589999999</c:v>
                </c:pt>
                <c:pt idx="805">
                  <c:v>-175.2825187</c:v>
                </c:pt>
                <c:pt idx="806">
                  <c:v>-175.73793850000001</c:v>
                </c:pt>
                <c:pt idx="807">
                  <c:v>-175.92147660000001</c:v>
                </c:pt>
                <c:pt idx="808">
                  <c:v>-176.55507299999999</c:v>
                </c:pt>
                <c:pt idx="809">
                  <c:v>-176.63430679999999</c:v>
                </c:pt>
                <c:pt idx="810">
                  <c:v>-176.68490990000001</c:v>
                </c:pt>
                <c:pt idx="811">
                  <c:v>-176.71127519999999</c:v>
                </c:pt>
                <c:pt idx="812">
                  <c:v>-176.78645169999999</c:v>
                </c:pt>
                <c:pt idx="813">
                  <c:v>-176.72537829999999</c:v>
                </c:pt>
                <c:pt idx="814">
                  <c:v>-176.62953769999999</c:v>
                </c:pt>
                <c:pt idx="815">
                  <c:v>-176.51730180000001</c:v>
                </c:pt>
                <c:pt idx="816">
                  <c:v>-176.3786412</c:v>
                </c:pt>
                <c:pt idx="817">
                  <c:v>-176.21218210000001</c:v>
                </c:pt>
                <c:pt idx="818">
                  <c:v>-175.8441392</c:v>
                </c:pt>
                <c:pt idx="819">
                  <c:v>-175.61479750000001</c:v>
                </c:pt>
                <c:pt idx="820">
                  <c:v>-175.3587785</c:v>
                </c:pt>
                <c:pt idx="821">
                  <c:v>-175.09399250000001</c:v>
                </c:pt>
                <c:pt idx="822">
                  <c:v>-174.6366055</c:v>
                </c:pt>
                <c:pt idx="823">
                  <c:v>-174.36922250000001</c:v>
                </c:pt>
                <c:pt idx="824">
                  <c:v>-173.74274500000001</c:v>
                </c:pt>
                <c:pt idx="825">
                  <c:v>-173.50533390000001</c:v>
                </c:pt>
                <c:pt idx="826">
                  <c:v>-173.28857550000001</c:v>
                </c:pt>
                <c:pt idx="827">
                  <c:v>-172.91385560000001</c:v>
                </c:pt>
                <c:pt idx="828">
                  <c:v>-172.70973330000001</c:v>
                </c:pt>
                <c:pt idx="829">
                  <c:v>-172.4928697</c:v>
                </c:pt>
                <c:pt idx="830">
                  <c:v>-172.4399468</c:v>
                </c:pt>
                <c:pt idx="831">
                  <c:v>-171.9304065</c:v>
                </c:pt>
                <c:pt idx="832">
                  <c:v>-171.74599929999999</c:v>
                </c:pt>
                <c:pt idx="833">
                  <c:v>-171.52504289999999</c:v>
                </c:pt>
                <c:pt idx="834">
                  <c:v>-171.0575633</c:v>
                </c:pt>
                <c:pt idx="835">
                  <c:v>-170.75812590000001</c:v>
                </c:pt>
                <c:pt idx="836">
                  <c:v>-170.4484502</c:v>
                </c:pt>
                <c:pt idx="837">
                  <c:v>-170.06219709999999</c:v>
                </c:pt>
                <c:pt idx="838">
                  <c:v>-169.2765867</c:v>
                </c:pt>
                <c:pt idx="839">
                  <c:v>-167.64908109999999</c:v>
                </c:pt>
                <c:pt idx="840">
                  <c:v>-166.41895210000001</c:v>
                </c:pt>
                <c:pt idx="841">
                  <c:v>-165.73712750000001</c:v>
                </c:pt>
                <c:pt idx="842">
                  <c:v>-165.0112839</c:v>
                </c:pt>
                <c:pt idx="843">
                  <c:v>-164.24319740000001</c:v>
                </c:pt>
                <c:pt idx="844">
                  <c:v>-162.52949570000001</c:v>
                </c:pt>
                <c:pt idx="845">
                  <c:v>-161.6491518</c:v>
                </c:pt>
                <c:pt idx="846">
                  <c:v>-160.60332270000001</c:v>
                </c:pt>
                <c:pt idx="847">
                  <c:v>-159.5937892</c:v>
                </c:pt>
                <c:pt idx="848">
                  <c:v>-158.6277408</c:v>
                </c:pt>
                <c:pt idx="849">
                  <c:v>-155.89181579999999</c:v>
                </c:pt>
                <c:pt idx="850">
                  <c:v>-155.85496860000001</c:v>
                </c:pt>
                <c:pt idx="851">
                  <c:v>-154.85393819999999</c:v>
                </c:pt>
                <c:pt idx="852">
                  <c:v>-152.73777630000001</c:v>
                </c:pt>
                <c:pt idx="853">
                  <c:v>-151.69003559999999</c:v>
                </c:pt>
                <c:pt idx="854">
                  <c:v>-150.63084000000001</c:v>
                </c:pt>
                <c:pt idx="855">
                  <c:v>-148.4209189</c:v>
                </c:pt>
                <c:pt idx="856">
                  <c:v>-145.17075180000001</c:v>
                </c:pt>
                <c:pt idx="857">
                  <c:v>-143.98462620000001</c:v>
                </c:pt>
                <c:pt idx="858">
                  <c:v>-142.70915869999999</c:v>
                </c:pt>
                <c:pt idx="859">
                  <c:v>-141.59541279999999</c:v>
                </c:pt>
                <c:pt idx="860">
                  <c:v>-139.2772306</c:v>
                </c:pt>
                <c:pt idx="861">
                  <c:v>-138.14590810000001</c:v>
                </c:pt>
                <c:pt idx="862">
                  <c:v>-137.0084957</c:v>
                </c:pt>
                <c:pt idx="863">
                  <c:v>-135.6048108</c:v>
                </c:pt>
                <c:pt idx="864">
                  <c:v>-133.3044228</c:v>
                </c:pt>
                <c:pt idx="865">
                  <c:v>-132.14138449999999</c:v>
                </c:pt>
                <c:pt idx="866">
                  <c:v>-130.97175540000001</c:v>
                </c:pt>
                <c:pt idx="867">
                  <c:v>-129.61637970000001</c:v>
                </c:pt>
                <c:pt idx="868">
                  <c:v>-127.0816612</c:v>
                </c:pt>
                <c:pt idx="869">
                  <c:v>-125.89586130000001</c:v>
                </c:pt>
                <c:pt idx="870">
                  <c:v>-124.6134551</c:v>
                </c:pt>
                <c:pt idx="871">
                  <c:v>-121.002849</c:v>
                </c:pt>
                <c:pt idx="872">
                  <c:v>-118.493734</c:v>
                </c:pt>
                <c:pt idx="873">
                  <c:v>-117.28745840000001</c:v>
                </c:pt>
                <c:pt idx="874">
                  <c:v>-116.0824879</c:v>
                </c:pt>
                <c:pt idx="875">
                  <c:v>-113.6775557</c:v>
                </c:pt>
                <c:pt idx="876">
                  <c:v>-112.4846003</c:v>
                </c:pt>
                <c:pt idx="877">
                  <c:v>-111.30123930000001</c:v>
                </c:pt>
                <c:pt idx="878">
                  <c:v>-110.0346931</c:v>
                </c:pt>
                <c:pt idx="879">
                  <c:v>-107.5278402</c:v>
                </c:pt>
                <c:pt idx="880">
                  <c:v>-106.3844929</c:v>
                </c:pt>
                <c:pt idx="881">
                  <c:v>-105.25359400000001</c:v>
                </c:pt>
                <c:pt idx="882">
                  <c:v>-104.1358788</c:v>
                </c:pt>
                <c:pt idx="883">
                  <c:v>-101.7654764</c:v>
                </c:pt>
                <c:pt idx="884">
                  <c:v>-100.69056550000001</c:v>
                </c:pt>
                <c:pt idx="885">
                  <c:v>-99.630725620000007</c:v>
                </c:pt>
                <c:pt idx="886">
                  <c:v>-99.650298550000002</c:v>
                </c:pt>
                <c:pt idx="887">
                  <c:v>-94.427102180000006</c:v>
                </c:pt>
                <c:pt idx="888">
                  <c:v>-92.419272140000004</c:v>
                </c:pt>
                <c:pt idx="889">
                  <c:v>-91.44325422</c:v>
                </c:pt>
                <c:pt idx="890">
                  <c:v>-90.482196770000002</c:v>
                </c:pt>
                <c:pt idx="891">
                  <c:v>-89.386620899999997</c:v>
                </c:pt>
                <c:pt idx="892">
                  <c:v>-87.527127449999995</c:v>
                </c:pt>
                <c:pt idx="893">
                  <c:v>-86.630209370000003</c:v>
                </c:pt>
                <c:pt idx="894">
                  <c:v>-85.749015479999997</c:v>
                </c:pt>
                <c:pt idx="895">
                  <c:v>-84.952966900000007</c:v>
                </c:pt>
                <c:pt idx="896">
                  <c:v>-83.563683780000005</c:v>
                </c:pt>
                <c:pt idx="897">
                  <c:v>-82.733272529999994</c:v>
                </c:pt>
                <c:pt idx="898">
                  <c:v>-81.118533049999996</c:v>
                </c:pt>
                <c:pt idx="899">
                  <c:v>-80.35209768</c:v>
                </c:pt>
                <c:pt idx="900">
                  <c:v>-79.608886179999999</c:v>
                </c:pt>
                <c:pt idx="901">
                  <c:v>-78.245603430000003</c:v>
                </c:pt>
                <c:pt idx="902">
                  <c:v>-74.408529950000002</c:v>
                </c:pt>
                <c:pt idx="903">
                  <c:v>-74.439124939999999</c:v>
                </c:pt>
                <c:pt idx="904">
                  <c:v>-73.861360849999997</c:v>
                </c:pt>
                <c:pt idx="905">
                  <c:v>-72.889880460000001</c:v>
                </c:pt>
                <c:pt idx="906">
                  <c:v>-72.422047610000007</c:v>
                </c:pt>
                <c:pt idx="907">
                  <c:v>-72.025612710000004</c:v>
                </c:pt>
                <c:pt idx="908">
                  <c:v>-71.66139081</c:v>
                </c:pt>
                <c:pt idx="909">
                  <c:v>-71.008812660000004</c:v>
                </c:pt>
                <c:pt idx="910">
                  <c:v>-70.731564140000003</c:v>
                </c:pt>
                <c:pt idx="911">
                  <c:v>-70.479332110000001</c:v>
                </c:pt>
                <c:pt idx="912">
                  <c:v>-70.24992331</c:v>
                </c:pt>
                <c:pt idx="913">
                  <c:v>-70.001975310000006</c:v>
                </c:pt>
                <c:pt idx="914">
                  <c:v>-69.607594509999998</c:v>
                </c:pt>
                <c:pt idx="915">
                  <c:v>-69.44681396</c:v>
                </c:pt>
                <c:pt idx="916">
                  <c:v>-69.297583810000006</c:v>
                </c:pt>
                <c:pt idx="917">
                  <c:v>-68.986650150000003</c:v>
                </c:pt>
                <c:pt idx="918">
                  <c:v>-68.525108459999998</c:v>
                </c:pt>
                <c:pt idx="919">
                  <c:v>-68.401102469999998</c:v>
                </c:pt>
                <c:pt idx="920">
                  <c:v>-68.273827130000001</c:v>
                </c:pt>
                <c:pt idx="921">
                  <c:v>-67.780199809999999</c:v>
                </c:pt>
                <c:pt idx="922">
                  <c:v>-67.827926189999999</c:v>
                </c:pt>
                <c:pt idx="923">
                  <c:v>-67.685229239999998</c:v>
                </c:pt>
                <c:pt idx="924">
                  <c:v>-67.486179219999997</c:v>
                </c:pt>
                <c:pt idx="925">
                  <c:v>-67.096077080000001</c:v>
                </c:pt>
                <c:pt idx="926">
                  <c:v>-66.900092490000006</c:v>
                </c:pt>
                <c:pt idx="927">
                  <c:v>-66.643623090000006</c:v>
                </c:pt>
                <c:pt idx="928">
                  <c:v>-66.118849139999995</c:v>
                </c:pt>
                <c:pt idx="929">
                  <c:v>-65.830768930000005</c:v>
                </c:pt>
                <c:pt idx="930">
                  <c:v>-65.542525080000004</c:v>
                </c:pt>
                <c:pt idx="931">
                  <c:v>-64.734297380000001</c:v>
                </c:pt>
                <c:pt idx="932">
                  <c:v>-64.319179539999993</c:v>
                </c:pt>
                <c:pt idx="933">
                  <c:v>-63.869042440000001</c:v>
                </c:pt>
                <c:pt idx="934">
                  <c:v>-62.046332810000003</c:v>
                </c:pt>
                <c:pt idx="935">
                  <c:v>-60.72687947</c:v>
                </c:pt>
                <c:pt idx="936">
                  <c:v>-60.056580289999999</c:v>
                </c:pt>
                <c:pt idx="937">
                  <c:v>-59.35033954</c:v>
                </c:pt>
                <c:pt idx="938">
                  <c:v>-58.60916623</c:v>
                </c:pt>
                <c:pt idx="939">
                  <c:v>-57.834311849999999</c:v>
                </c:pt>
                <c:pt idx="940">
                  <c:v>-55.279600549999998</c:v>
                </c:pt>
                <c:pt idx="941">
                  <c:v>-55.342494189999996</c:v>
                </c:pt>
                <c:pt idx="942">
                  <c:v>-53.534195840000002</c:v>
                </c:pt>
                <c:pt idx="943">
                  <c:v>-52.633350280000002</c:v>
                </c:pt>
                <c:pt idx="944">
                  <c:v>-51.555410510000002</c:v>
                </c:pt>
                <c:pt idx="945">
                  <c:v>-50.529975700000001</c:v>
                </c:pt>
                <c:pt idx="946">
                  <c:v>-49.563702769999999</c:v>
                </c:pt>
                <c:pt idx="947">
                  <c:v>-47.341223079999999</c:v>
                </c:pt>
                <c:pt idx="948">
                  <c:v>-46.334905460000002</c:v>
                </c:pt>
                <c:pt idx="949">
                  <c:v>-45.321286039999997</c:v>
                </c:pt>
                <c:pt idx="950">
                  <c:v>-42.20525636</c:v>
                </c:pt>
                <c:pt idx="951">
                  <c:v>-40.107960249999998</c:v>
                </c:pt>
                <c:pt idx="952">
                  <c:v>-39.10499678</c:v>
                </c:pt>
                <c:pt idx="953">
                  <c:v>-38.111457139999999</c:v>
                </c:pt>
                <c:pt idx="954">
                  <c:v>-37.128846469999999</c:v>
                </c:pt>
                <c:pt idx="955">
                  <c:v>-35.131336210000001</c:v>
                </c:pt>
                <c:pt idx="956">
                  <c:v>-34.108589100000003</c:v>
                </c:pt>
                <c:pt idx="957">
                  <c:v>-33.179754099999997</c:v>
                </c:pt>
                <c:pt idx="958">
                  <c:v>-32.266075800000003</c:v>
                </c:pt>
                <c:pt idx="959">
                  <c:v>-29.148603850000001</c:v>
                </c:pt>
                <c:pt idx="960">
                  <c:v>-29.243553550000001</c:v>
                </c:pt>
                <c:pt idx="961">
                  <c:v>-28.501552010000001</c:v>
                </c:pt>
                <c:pt idx="962">
                  <c:v>-26.61531613</c:v>
                </c:pt>
                <c:pt idx="963">
                  <c:v>-25.623511690000001</c:v>
                </c:pt>
                <c:pt idx="964">
                  <c:v>-24.791042189999999</c:v>
                </c:pt>
                <c:pt idx="965">
                  <c:v>-24.043250390000001</c:v>
                </c:pt>
                <c:pt idx="966">
                  <c:v>-21.382595389999999</c:v>
                </c:pt>
                <c:pt idx="967">
                  <c:v>-19.770977890000001</c:v>
                </c:pt>
                <c:pt idx="968">
                  <c:v>-18.89425619</c:v>
                </c:pt>
                <c:pt idx="969">
                  <c:v>-18.15770595</c:v>
                </c:pt>
                <c:pt idx="970">
                  <c:v>-17.43044239</c:v>
                </c:pt>
                <c:pt idx="971">
                  <c:v>-15.90626799</c:v>
                </c:pt>
                <c:pt idx="972">
                  <c:v>-15.01772208</c:v>
                </c:pt>
                <c:pt idx="973">
                  <c:v>-14.323419700000001</c:v>
                </c:pt>
                <c:pt idx="974">
                  <c:v>-12.85707541</c:v>
                </c:pt>
                <c:pt idx="975">
                  <c:v>-12.185616570000001</c:v>
                </c:pt>
                <c:pt idx="976">
                  <c:v>-11.521810800000001</c:v>
                </c:pt>
                <c:pt idx="977">
                  <c:v>-10.8657184</c:v>
                </c:pt>
                <c:pt idx="978">
                  <c:v>-8.7044958900000005</c:v>
                </c:pt>
                <c:pt idx="979">
                  <c:v>-8.8156740669999998</c:v>
                </c:pt>
                <c:pt idx="980">
                  <c:v>-8.1219902220000009</c:v>
                </c:pt>
                <c:pt idx="981">
                  <c:v>-7.5516045180000004</c:v>
                </c:pt>
                <c:pt idx="982">
                  <c:v>-5.4217594020000002</c:v>
                </c:pt>
                <c:pt idx="983">
                  <c:v>-4.0630267330000001</c:v>
                </c:pt>
                <c:pt idx="984">
                  <c:v>-2.873020554</c:v>
                </c:pt>
                <c:pt idx="985">
                  <c:v>-2.3540728469999999</c:v>
                </c:pt>
                <c:pt idx="986">
                  <c:v>-1.854627912</c:v>
                </c:pt>
                <c:pt idx="987">
                  <c:v>-1.330906556</c:v>
                </c:pt>
                <c:pt idx="988">
                  <c:v>-0.35149116699999999</c:v>
                </c:pt>
                <c:pt idx="989">
                  <c:v>5.5152249E-2</c:v>
                </c:pt>
                <c:pt idx="990">
                  <c:v>0.43529420000000002</c:v>
                </c:pt>
                <c:pt idx="991">
                  <c:v>0.78408246400000003</c:v>
                </c:pt>
                <c:pt idx="992">
                  <c:v>1.237131057</c:v>
                </c:pt>
                <c:pt idx="993">
                  <c:v>1.8712612989999999</c:v>
                </c:pt>
                <c:pt idx="994">
                  <c:v>2.0981144860000001</c:v>
                </c:pt>
                <c:pt idx="995">
                  <c:v>2.2908271920000001</c:v>
                </c:pt>
                <c:pt idx="996">
                  <c:v>2.994938893</c:v>
                </c:pt>
                <c:pt idx="997">
                  <c:v>2.8796762189999998</c:v>
                </c:pt>
                <c:pt idx="998">
                  <c:v>3.2812291450000002</c:v>
                </c:pt>
                <c:pt idx="999">
                  <c:v>3.3035638779999998</c:v>
                </c:pt>
                <c:pt idx="1000">
                  <c:v>3.2927098639999999</c:v>
                </c:pt>
                <c:pt idx="1001">
                  <c:v>3.2491224359999999</c:v>
                </c:pt>
                <c:pt idx="1002">
                  <c:v>3.1734654619999998</c:v>
                </c:pt>
                <c:pt idx="1003">
                  <c:v>3.0071468829999999</c:v>
                </c:pt>
                <c:pt idx="1004">
                  <c:v>2.8410407019999999</c:v>
                </c:pt>
                <c:pt idx="1005">
                  <c:v>2.6475771209999999</c:v>
                </c:pt>
                <c:pt idx="1006">
                  <c:v>2.4275261609999998</c:v>
                </c:pt>
                <c:pt idx="1007">
                  <c:v>2.0060881739999998</c:v>
                </c:pt>
                <c:pt idx="1008">
                  <c:v>1.7182327770000001</c:v>
                </c:pt>
                <c:pt idx="1009">
                  <c:v>1.4111583780000001</c:v>
                </c:pt>
                <c:pt idx="1010">
                  <c:v>1.0701206029999999</c:v>
                </c:pt>
                <c:pt idx="1011">
                  <c:v>0.47060455699999998</c:v>
                </c:pt>
                <c:pt idx="1012">
                  <c:v>-0.197926145</c:v>
                </c:pt>
                <c:pt idx="1013">
                  <c:v>-0.58627290200000004</c:v>
                </c:pt>
                <c:pt idx="1014">
                  <c:v>-1.9080402510000001</c:v>
                </c:pt>
                <c:pt idx="1015">
                  <c:v>-2.3122031750000001</c:v>
                </c:pt>
                <c:pt idx="1016">
                  <c:v>-2.718190892</c:v>
                </c:pt>
                <c:pt idx="1017">
                  <c:v>-3.4187771570000001</c:v>
                </c:pt>
                <c:pt idx="1018">
                  <c:v>-3.819142179</c:v>
                </c:pt>
                <c:pt idx="1019">
                  <c:v>-4.2139522449999998</c:v>
                </c:pt>
                <c:pt idx="1020">
                  <c:v>-4.6015618509999996</c:v>
                </c:pt>
                <c:pt idx="1021">
                  <c:v>-5.2327674750000002</c:v>
                </c:pt>
                <c:pt idx="1022">
                  <c:v>-5.6100110880000003</c:v>
                </c:pt>
                <c:pt idx="1023">
                  <c:v>-5.974423421</c:v>
                </c:pt>
                <c:pt idx="1024">
                  <c:v>-6.3954778729999999</c:v>
                </c:pt>
                <c:pt idx="1025">
                  <c:v>-6.8913386189999999</c:v>
                </c:pt>
                <c:pt idx="1026">
                  <c:v>-7.1888030729999999</c:v>
                </c:pt>
                <c:pt idx="1027">
                  <c:v>-7.6388513119999999</c:v>
                </c:pt>
                <c:pt idx="1028">
                  <c:v>-7.9104701320000004</c:v>
                </c:pt>
                <c:pt idx="1029">
                  <c:v>-8.1775572529999998</c:v>
                </c:pt>
                <c:pt idx="1030">
                  <c:v>-8.7811989609999994</c:v>
                </c:pt>
                <c:pt idx="1031">
                  <c:v>-9.057504582</c:v>
                </c:pt>
                <c:pt idx="1032">
                  <c:v>-9.7229891150000007</c:v>
                </c:pt>
                <c:pt idx="1033">
                  <c:v>-9.829531802</c:v>
                </c:pt>
                <c:pt idx="1034">
                  <c:v>-10.132178590000001</c:v>
                </c:pt>
                <c:pt idx="1035">
                  <c:v>-10.71875569</c:v>
                </c:pt>
                <c:pt idx="1036">
                  <c:v>-11.066061510000001</c:v>
                </c:pt>
                <c:pt idx="1037">
                  <c:v>-11.42944614</c:v>
                </c:pt>
                <c:pt idx="1038">
                  <c:v>-11.80855948</c:v>
                </c:pt>
                <c:pt idx="1039">
                  <c:v>-12.534288419999999</c:v>
                </c:pt>
                <c:pt idx="1040">
                  <c:v>-12.9502424</c:v>
                </c:pt>
                <c:pt idx="1041">
                  <c:v>-13.373656950000001</c:v>
                </c:pt>
                <c:pt idx="1042">
                  <c:v>-14.144679119999999</c:v>
                </c:pt>
                <c:pt idx="1043">
                  <c:v>-14.567733990000001</c:v>
                </c:pt>
                <c:pt idx="1044">
                  <c:v>-14.981854950000001</c:v>
                </c:pt>
                <c:pt idx="1045">
                  <c:v>-15.40529079</c:v>
                </c:pt>
                <c:pt idx="1046">
                  <c:v>-16.302316390000001</c:v>
                </c:pt>
                <c:pt idx="1047">
                  <c:v>-16.566780229999999</c:v>
                </c:pt>
                <c:pt idx="1048">
                  <c:v>-16.834768929999999</c:v>
                </c:pt>
                <c:pt idx="1049">
                  <c:v>-16.97754041</c:v>
                </c:pt>
                <c:pt idx="1050">
                  <c:v>-17.07922215</c:v>
                </c:pt>
                <c:pt idx="1051">
                  <c:v>-17.174445339999998</c:v>
                </c:pt>
                <c:pt idx="1052">
                  <c:v>-17.22525637</c:v>
                </c:pt>
                <c:pt idx="1053">
                  <c:v>-17.23536691</c:v>
                </c:pt>
                <c:pt idx="1054">
                  <c:v>-17.202100179999999</c:v>
                </c:pt>
                <c:pt idx="1055">
                  <c:v>-16.871155859999998</c:v>
                </c:pt>
                <c:pt idx="1056">
                  <c:v>-16.659838539999999</c:v>
                </c:pt>
                <c:pt idx="1057">
                  <c:v>-16.47339826</c:v>
                </c:pt>
                <c:pt idx="1058">
                  <c:v>-16.254866020000001</c:v>
                </c:pt>
                <c:pt idx="1059">
                  <c:v>-16.007258310000001</c:v>
                </c:pt>
                <c:pt idx="1060">
                  <c:v>-15.311134770000001</c:v>
                </c:pt>
                <c:pt idx="1061">
                  <c:v>-14.02535765</c:v>
                </c:pt>
                <c:pt idx="1062">
                  <c:v>-13.666219160000001</c:v>
                </c:pt>
                <c:pt idx="1063">
                  <c:v>-13.152549670000001</c:v>
                </c:pt>
                <c:pt idx="1064">
                  <c:v>-12.288596849999999</c:v>
                </c:pt>
                <c:pt idx="1065">
                  <c:v>-11.907392079999999</c:v>
                </c:pt>
                <c:pt idx="1066">
                  <c:v>-11.525794469999999</c:v>
                </c:pt>
                <c:pt idx="1067">
                  <c:v>-10.17288621</c:v>
                </c:pt>
                <c:pt idx="1068">
                  <c:v>-9.7231749109999992</c:v>
                </c:pt>
                <c:pt idx="1069">
                  <c:v>-9.3523090930000006</c:v>
                </c:pt>
                <c:pt idx="1070">
                  <c:v>-8.9870625470000007</c:v>
                </c:pt>
                <c:pt idx="1071">
                  <c:v>-8.6286487629999993</c:v>
                </c:pt>
                <c:pt idx="1072">
                  <c:v>-7.8350910569999996</c:v>
                </c:pt>
                <c:pt idx="1073">
                  <c:v>-7.4703418599999996</c:v>
                </c:pt>
                <c:pt idx="1074">
                  <c:v>-7.1509605970000001</c:v>
                </c:pt>
                <c:pt idx="1075">
                  <c:v>-6.8121606970000004</c:v>
                </c:pt>
                <c:pt idx="1076">
                  <c:v>-6.1446518360000004</c:v>
                </c:pt>
                <c:pt idx="1077">
                  <c:v>-5.2186725899999997</c:v>
                </c:pt>
                <c:pt idx="1078">
                  <c:v>-4.9657613349999998</c:v>
                </c:pt>
                <c:pt idx="1079">
                  <c:v>-4.7822517849999997</c:v>
                </c:pt>
                <c:pt idx="1080">
                  <c:v>-4.6204497849999999</c:v>
                </c:pt>
                <c:pt idx="1081">
                  <c:v>-4.2592875560000003</c:v>
                </c:pt>
                <c:pt idx="1082">
                  <c:v>-4.1657319250000002</c:v>
                </c:pt>
                <c:pt idx="1083">
                  <c:v>-4.2739066159999997</c:v>
                </c:pt>
                <c:pt idx="1084">
                  <c:v>-3.8373763420000002</c:v>
                </c:pt>
                <c:pt idx="1085">
                  <c:v>-3.7931254060000001</c:v>
                </c:pt>
                <c:pt idx="1086">
                  <c:v>-3.771932514</c:v>
                </c:pt>
                <c:pt idx="1087">
                  <c:v>-3.775123754</c:v>
                </c:pt>
                <c:pt idx="1088">
                  <c:v>-3.7649847589999998</c:v>
                </c:pt>
                <c:pt idx="1089">
                  <c:v>-3.8290785120000002</c:v>
                </c:pt>
                <c:pt idx="1090">
                  <c:v>-3.9249885830000002</c:v>
                </c:pt>
                <c:pt idx="1091">
                  <c:v>-4.0443051990000001</c:v>
                </c:pt>
                <c:pt idx="1092">
                  <c:v>-4.1870535230000003</c:v>
                </c:pt>
                <c:pt idx="1093">
                  <c:v>-4.7897065999999997</c:v>
                </c:pt>
                <c:pt idx="1094">
                  <c:v>-5.0521333589999999</c:v>
                </c:pt>
                <c:pt idx="1095">
                  <c:v>-5.3244152299999996</c:v>
                </c:pt>
                <c:pt idx="1096">
                  <c:v>-5.8503567680000002</c:v>
                </c:pt>
                <c:pt idx="1097">
                  <c:v>-6.1849469389999996</c:v>
                </c:pt>
                <c:pt idx="1098">
                  <c:v>-6.5391447679999999</c:v>
                </c:pt>
                <c:pt idx="1099">
                  <c:v>-6.9122420130000002</c:v>
                </c:pt>
                <c:pt idx="1100">
                  <c:v>-7.6817664490000004</c:v>
                </c:pt>
                <c:pt idx="1101">
                  <c:v>-8.1130452300000009</c:v>
                </c:pt>
                <c:pt idx="1102">
                  <c:v>-8.5864967849999996</c:v>
                </c:pt>
                <c:pt idx="1103">
                  <c:v>-9.0251283699999991</c:v>
                </c:pt>
                <c:pt idx="1104">
                  <c:v>-9.4775157239999999</c:v>
                </c:pt>
                <c:pt idx="1105">
                  <c:v>-10.33143209</c:v>
                </c:pt>
                <c:pt idx="1106">
                  <c:v>-10.81730482</c:v>
                </c:pt>
                <c:pt idx="1107">
                  <c:v>-11.3113221</c:v>
                </c:pt>
                <c:pt idx="1108">
                  <c:v>-11.84287102</c:v>
                </c:pt>
                <c:pt idx="1109">
                  <c:v>-13.59808509</c:v>
                </c:pt>
                <c:pt idx="1110">
                  <c:v>-14.17046189</c:v>
                </c:pt>
                <c:pt idx="1111">
                  <c:v>-14.675925660000001</c:v>
                </c:pt>
                <c:pt idx="1112">
                  <c:v>-15.17659504</c:v>
                </c:pt>
                <c:pt idx="1113">
                  <c:v>-15.67118838</c:v>
                </c:pt>
                <c:pt idx="1114">
                  <c:v>-16.565704270000001</c:v>
                </c:pt>
                <c:pt idx="1115">
                  <c:v>-17.036704050000001</c:v>
                </c:pt>
                <c:pt idx="1116">
                  <c:v>-17.130439039999999</c:v>
                </c:pt>
                <c:pt idx="1117">
                  <c:v>-18.899555549999999</c:v>
                </c:pt>
                <c:pt idx="1118">
                  <c:v>-18.99203176</c:v>
                </c:pt>
                <c:pt idx="1119">
                  <c:v>-19.084434139999999</c:v>
                </c:pt>
                <c:pt idx="1120">
                  <c:v>-19.88485992</c:v>
                </c:pt>
                <c:pt idx="1121">
                  <c:v>-20.324893660000001</c:v>
                </c:pt>
                <c:pt idx="1122">
                  <c:v>-20.75963994</c:v>
                </c:pt>
                <c:pt idx="1123">
                  <c:v>-21.94344748</c:v>
                </c:pt>
                <c:pt idx="1124">
                  <c:v>-23.098163700000001</c:v>
                </c:pt>
                <c:pt idx="1125">
                  <c:v>-23.55612863</c:v>
                </c:pt>
                <c:pt idx="1126">
                  <c:v>-24.420897199999999</c:v>
                </c:pt>
                <c:pt idx="1127">
                  <c:v>-24.911624280000002</c:v>
                </c:pt>
                <c:pt idx="1128">
                  <c:v>-25.41281545</c:v>
                </c:pt>
                <c:pt idx="1129">
                  <c:v>-25.923113950000001</c:v>
                </c:pt>
                <c:pt idx="1130">
                  <c:v>-26.87283146</c:v>
                </c:pt>
                <c:pt idx="1131">
                  <c:v>-27.395682489999999</c:v>
                </c:pt>
                <c:pt idx="1132">
                  <c:v>-27.915859180000002</c:v>
                </c:pt>
                <c:pt idx="1133">
                  <c:v>-28.495087460000001</c:v>
                </c:pt>
                <c:pt idx="1134">
                  <c:v>-29.376305519999999</c:v>
                </c:pt>
                <c:pt idx="1135">
                  <c:v>-29.839418120000001</c:v>
                </c:pt>
                <c:pt idx="1136">
                  <c:v>-30.27608223</c:v>
                </c:pt>
                <c:pt idx="1137">
                  <c:v>-30.68132919</c:v>
                </c:pt>
                <c:pt idx="1138">
                  <c:v>-31.585531020000001</c:v>
                </c:pt>
                <c:pt idx="1139">
                  <c:v>-31.66843969</c:v>
                </c:pt>
                <c:pt idx="1140">
                  <c:v>-32.23034509</c:v>
                </c:pt>
                <c:pt idx="1141">
                  <c:v>-32.42590165</c:v>
                </c:pt>
                <c:pt idx="1142">
                  <c:v>-32.511477999999997</c:v>
                </c:pt>
                <c:pt idx="1143">
                  <c:v>-32.544152879999999</c:v>
                </c:pt>
                <c:pt idx="1144">
                  <c:v>-32.517147119999997</c:v>
                </c:pt>
                <c:pt idx="1145">
                  <c:v>-32.199581649999999</c:v>
                </c:pt>
                <c:pt idx="1146">
                  <c:v>-32.037780470000001</c:v>
                </c:pt>
                <c:pt idx="1147">
                  <c:v>-31.834590890000001</c:v>
                </c:pt>
                <c:pt idx="1148">
                  <c:v>-31.200656739999999</c:v>
                </c:pt>
                <c:pt idx="1149">
                  <c:v>-30.895258089999999</c:v>
                </c:pt>
                <c:pt idx="1150">
                  <c:v>-30.033445489999998</c:v>
                </c:pt>
                <c:pt idx="1151">
                  <c:v>-29.659346500000002</c:v>
                </c:pt>
                <c:pt idx="1152">
                  <c:v>-29.306197430000001</c:v>
                </c:pt>
                <c:pt idx="1153">
                  <c:v>-28.677294400000001</c:v>
                </c:pt>
                <c:pt idx="1154">
                  <c:v>-27.82839242</c:v>
                </c:pt>
                <c:pt idx="1155">
                  <c:v>-27.40535049</c:v>
                </c:pt>
                <c:pt idx="1156">
                  <c:v>-26.460014869999998</c:v>
                </c:pt>
                <c:pt idx="1157">
                  <c:v>-25.152595699999999</c:v>
                </c:pt>
                <c:pt idx="1158">
                  <c:v>-24.726950309999999</c:v>
                </c:pt>
                <c:pt idx="1159">
                  <c:v>-24.224662460000001</c:v>
                </c:pt>
                <c:pt idx="1160">
                  <c:v>-23.805817050000002</c:v>
                </c:pt>
                <c:pt idx="1161">
                  <c:v>-22.853585939999999</c:v>
                </c:pt>
                <c:pt idx="1162">
                  <c:v>-22.451267600000001</c:v>
                </c:pt>
                <c:pt idx="1163">
                  <c:v>-22.0554627</c:v>
                </c:pt>
                <c:pt idx="1164">
                  <c:v>-21.666770119999999</c:v>
                </c:pt>
                <c:pt idx="1165">
                  <c:v>-20.786811589999999</c:v>
                </c:pt>
                <c:pt idx="1166">
                  <c:v>-20.38853121</c:v>
                </c:pt>
                <c:pt idx="1167">
                  <c:v>-20.001466879999999</c:v>
                </c:pt>
                <c:pt idx="1168">
                  <c:v>-19.694111800000002</c:v>
                </c:pt>
                <c:pt idx="1169">
                  <c:v>-18.931722140000002</c:v>
                </c:pt>
                <c:pt idx="1170">
                  <c:v>-18.631195900000002</c:v>
                </c:pt>
                <c:pt idx="1171">
                  <c:v>-18.375776810000001</c:v>
                </c:pt>
                <c:pt idx="1172">
                  <c:v>-17.475723540000001</c:v>
                </c:pt>
                <c:pt idx="1173">
                  <c:v>-16.989063130000002</c:v>
                </c:pt>
                <c:pt idx="1174">
                  <c:v>-16.814765040000001</c:v>
                </c:pt>
                <c:pt idx="1175">
                  <c:v>-16.662326830000001</c:v>
                </c:pt>
                <c:pt idx="1176">
                  <c:v>-16.515712570000002</c:v>
                </c:pt>
                <c:pt idx="1177">
                  <c:v>-16.39557765</c:v>
                </c:pt>
                <c:pt idx="1178">
                  <c:v>-16.01255132</c:v>
                </c:pt>
                <c:pt idx="1179">
                  <c:v>-15.964542290000001</c:v>
                </c:pt>
                <c:pt idx="1180">
                  <c:v>-15.92720186</c:v>
                </c:pt>
                <c:pt idx="1181">
                  <c:v>-15.937259790000001</c:v>
                </c:pt>
                <c:pt idx="1182">
                  <c:v>-15.97360784</c:v>
                </c:pt>
                <c:pt idx="1183">
                  <c:v>-16.08486615</c:v>
                </c:pt>
                <c:pt idx="1184">
                  <c:v>-16.220466399999999</c:v>
                </c:pt>
                <c:pt idx="1185">
                  <c:v>-16.387844390000001</c:v>
                </c:pt>
                <c:pt idx="1186">
                  <c:v>-16.610847079999999</c:v>
                </c:pt>
                <c:pt idx="1187">
                  <c:v>-17.035958019999999</c:v>
                </c:pt>
                <c:pt idx="1188">
                  <c:v>-17.914142630000001</c:v>
                </c:pt>
                <c:pt idx="1189">
                  <c:v>-18.600767210000001</c:v>
                </c:pt>
                <c:pt idx="1190">
                  <c:v>-19.01108086</c:v>
                </c:pt>
                <c:pt idx="1191">
                  <c:v>-19.44074488</c:v>
                </c:pt>
                <c:pt idx="1192">
                  <c:v>-20.277001680000001</c:v>
                </c:pt>
                <c:pt idx="1193">
                  <c:v>-20.753920770000001</c:v>
                </c:pt>
                <c:pt idx="1194">
                  <c:v>-21.24270439</c:v>
                </c:pt>
                <c:pt idx="1195">
                  <c:v>-21.741343910000001</c:v>
                </c:pt>
                <c:pt idx="1196">
                  <c:v>-22.678058499999999</c:v>
                </c:pt>
                <c:pt idx="1197">
                  <c:v>-22.765898279999998</c:v>
                </c:pt>
                <c:pt idx="1198">
                  <c:v>-24.398341049999999</c:v>
                </c:pt>
                <c:pt idx="1199">
                  <c:v>-24.484791600000001</c:v>
                </c:pt>
                <c:pt idx="1200">
                  <c:v>-24.999419249999999</c:v>
                </c:pt>
                <c:pt idx="1201">
                  <c:v>-25.512608929999999</c:v>
                </c:pt>
                <c:pt idx="1202">
                  <c:v>-26.530438019999998</c:v>
                </c:pt>
                <c:pt idx="1203">
                  <c:v>-27.02448712</c:v>
                </c:pt>
                <c:pt idx="1204">
                  <c:v>-27.910064680000001</c:v>
                </c:pt>
                <c:pt idx="1205">
                  <c:v>-28.702747909999999</c:v>
                </c:pt>
                <c:pt idx="1206">
                  <c:v>-29.122697850000002</c:v>
                </c:pt>
                <c:pt idx="1207">
                  <c:v>-29.524064360000001</c:v>
                </c:pt>
                <c:pt idx="1208">
                  <c:v>-29.90681717</c:v>
                </c:pt>
                <c:pt idx="1209">
                  <c:v>-30.5417709</c:v>
                </c:pt>
                <c:pt idx="1210">
                  <c:v>-30.87580166</c:v>
                </c:pt>
                <c:pt idx="1211">
                  <c:v>-31.19803928</c:v>
                </c:pt>
                <c:pt idx="1212">
                  <c:v>-31.511627390000001</c:v>
                </c:pt>
                <c:pt idx="1213">
                  <c:v>-32.043008550000003</c:v>
                </c:pt>
                <c:pt idx="1214">
                  <c:v>-32.352313909999999</c:v>
                </c:pt>
                <c:pt idx="1215">
                  <c:v>-32.68561227</c:v>
                </c:pt>
                <c:pt idx="1216">
                  <c:v>-33.275835710000003</c:v>
                </c:pt>
                <c:pt idx="1217">
                  <c:v>-33.627055859999999</c:v>
                </c:pt>
                <c:pt idx="1218">
                  <c:v>-34.061704710000001</c:v>
                </c:pt>
                <c:pt idx="1219">
                  <c:v>-34.423607609999998</c:v>
                </c:pt>
                <c:pt idx="1220">
                  <c:v>-35.847816719999997</c:v>
                </c:pt>
                <c:pt idx="1221">
                  <c:v>-36.319116399999999</c:v>
                </c:pt>
                <c:pt idx="1222">
                  <c:v>-37.197869330000003</c:v>
                </c:pt>
                <c:pt idx="1223">
                  <c:v>-37.729427000000001</c:v>
                </c:pt>
                <c:pt idx="1224">
                  <c:v>-38.201440900000001</c:v>
                </c:pt>
                <c:pt idx="1225">
                  <c:v>-38.669538340000003</c:v>
                </c:pt>
                <c:pt idx="1226">
                  <c:v>-39.481588410000001</c:v>
                </c:pt>
                <c:pt idx="1227">
                  <c:v>-39.906074670000002</c:v>
                </c:pt>
                <c:pt idx="1228">
                  <c:v>-40.306148720000003</c:v>
                </c:pt>
                <c:pt idx="1229">
                  <c:v>-40.906165340000001</c:v>
                </c:pt>
                <c:pt idx="1230">
                  <c:v>-41.22289833</c:v>
                </c:pt>
                <c:pt idx="1231">
                  <c:v>-41.480675980000001</c:v>
                </c:pt>
                <c:pt idx="1232">
                  <c:v>-41.740637550000002</c:v>
                </c:pt>
                <c:pt idx="1233">
                  <c:v>-41.857676390000002</c:v>
                </c:pt>
                <c:pt idx="1234">
                  <c:v>-41.815397480000001</c:v>
                </c:pt>
                <c:pt idx="1235">
                  <c:v>-40.850114249999997</c:v>
                </c:pt>
                <c:pt idx="1236">
                  <c:v>-40.615595110000001</c:v>
                </c:pt>
                <c:pt idx="1237">
                  <c:v>-40.687446960000003</c:v>
                </c:pt>
                <c:pt idx="1238">
                  <c:v>-39.788353540000003</c:v>
                </c:pt>
                <c:pt idx="1239">
                  <c:v>-39.468760580000001</c:v>
                </c:pt>
                <c:pt idx="1240">
                  <c:v>-38.614110490000002</c:v>
                </c:pt>
                <c:pt idx="1241">
                  <c:v>-38.688129340000003</c:v>
                </c:pt>
                <c:pt idx="1242">
                  <c:v>-38.155007099999999</c:v>
                </c:pt>
                <c:pt idx="1243">
                  <c:v>-37.658181040000002</c:v>
                </c:pt>
                <c:pt idx="1244">
                  <c:v>-37.170664119999998</c:v>
                </c:pt>
                <c:pt idx="1245">
                  <c:v>-36.574094189999997</c:v>
                </c:pt>
                <c:pt idx="1246">
                  <c:v>-35.997587119999999</c:v>
                </c:pt>
                <c:pt idx="1247">
                  <c:v>-34.70365631</c:v>
                </c:pt>
                <c:pt idx="1248">
                  <c:v>-34.134873480000003</c:v>
                </c:pt>
                <c:pt idx="1249">
                  <c:v>-33.51555991</c:v>
                </c:pt>
                <c:pt idx="1250">
                  <c:v>-32.896578759999997</c:v>
                </c:pt>
                <c:pt idx="1251">
                  <c:v>-30.898993569999998</c:v>
                </c:pt>
                <c:pt idx="1252">
                  <c:v>-30.32444473</c:v>
                </c:pt>
                <c:pt idx="1253">
                  <c:v>-29.68536387</c:v>
                </c:pt>
                <c:pt idx="1254">
                  <c:v>-28.63085822</c:v>
                </c:pt>
                <c:pt idx="1255">
                  <c:v>-28.159225159999998</c:v>
                </c:pt>
                <c:pt idx="1256">
                  <c:v>-27.721837529999998</c:v>
                </c:pt>
                <c:pt idx="1257">
                  <c:v>-27.353747250000001</c:v>
                </c:pt>
                <c:pt idx="1258">
                  <c:v>-26.992129630000001</c:v>
                </c:pt>
                <c:pt idx="1259">
                  <c:v>-26.671519440000001</c:v>
                </c:pt>
                <c:pt idx="1260">
                  <c:v>-26.41757737</c:v>
                </c:pt>
                <c:pt idx="1261">
                  <c:v>-25.694038450000001</c:v>
                </c:pt>
                <c:pt idx="1262">
                  <c:v>-25.782164179999999</c:v>
                </c:pt>
                <c:pt idx="1263">
                  <c:v>-25.595664190000001</c:v>
                </c:pt>
                <c:pt idx="1264">
                  <c:v>-25.4376441</c:v>
                </c:pt>
                <c:pt idx="1265">
                  <c:v>-25.245350210000002</c:v>
                </c:pt>
                <c:pt idx="1266">
                  <c:v>-25.23136624</c:v>
                </c:pt>
                <c:pt idx="1267">
                  <c:v>-25.276918420000001</c:v>
                </c:pt>
                <c:pt idx="1268">
                  <c:v>-25.385402060000001</c:v>
                </c:pt>
                <c:pt idx="1269">
                  <c:v>-25.665139459999999</c:v>
                </c:pt>
                <c:pt idx="1270">
                  <c:v>-25.883090020000001</c:v>
                </c:pt>
                <c:pt idx="1271">
                  <c:v>-26.133627489999999</c:v>
                </c:pt>
                <c:pt idx="1272">
                  <c:v>-26.666371649999999</c:v>
                </c:pt>
                <c:pt idx="1273">
                  <c:v>-27.000782099999999</c:v>
                </c:pt>
                <c:pt idx="1274">
                  <c:v>-27.358051100000001</c:v>
                </c:pt>
                <c:pt idx="1275">
                  <c:v>-27.73464783</c:v>
                </c:pt>
                <c:pt idx="1276">
                  <c:v>-28.128982140000002</c:v>
                </c:pt>
                <c:pt idx="1277">
                  <c:v>-28.58224873</c:v>
                </c:pt>
                <c:pt idx="1278">
                  <c:v>-29.004664420000001</c:v>
                </c:pt>
                <c:pt idx="1279">
                  <c:v>-29.437571429999998</c:v>
                </c:pt>
                <c:pt idx="1280">
                  <c:v>-29.85475228</c:v>
                </c:pt>
                <c:pt idx="1281">
                  <c:v>-30.30216789</c:v>
                </c:pt>
                <c:pt idx="1282">
                  <c:v>-31.130813889999999</c:v>
                </c:pt>
                <c:pt idx="1283">
                  <c:v>-32.162170600000003</c:v>
                </c:pt>
                <c:pt idx="1284">
                  <c:v>-32.616768110000002</c:v>
                </c:pt>
                <c:pt idx="1285">
                  <c:v>-33.194079250000001</c:v>
                </c:pt>
                <c:pt idx="1286">
                  <c:v>-33.569346830000001</c:v>
                </c:pt>
                <c:pt idx="1287">
                  <c:v>-33.990257790000001</c:v>
                </c:pt>
                <c:pt idx="1288">
                  <c:v>-34.430653470000003</c:v>
                </c:pt>
                <c:pt idx="1289">
                  <c:v>-34.865293819999998</c:v>
                </c:pt>
                <c:pt idx="1290">
                  <c:v>-35.340420629999997</c:v>
                </c:pt>
                <c:pt idx="1291">
                  <c:v>-36.115939859999997</c:v>
                </c:pt>
                <c:pt idx="1292">
                  <c:v>-36.589812209999998</c:v>
                </c:pt>
                <c:pt idx="1293">
                  <c:v>-36.990463040000002</c:v>
                </c:pt>
                <c:pt idx="1294">
                  <c:v>-37.384557940000001</c:v>
                </c:pt>
                <c:pt idx="1295">
                  <c:v>-37.772647560000003</c:v>
                </c:pt>
                <c:pt idx="1296">
                  <c:v>-38.155484229999999</c:v>
                </c:pt>
                <c:pt idx="1297">
                  <c:v>-38.53400594</c:v>
                </c:pt>
                <c:pt idx="1298">
                  <c:v>-38.889198030000003</c:v>
                </c:pt>
                <c:pt idx="1299">
                  <c:v>-39.855282799999998</c:v>
                </c:pt>
                <c:pt idx="1300">
                  <c:v>-40.229850540000001</c:v>
                </c:pt>
                <c:pt idx="1301">
                  <c:v>-40.647216829999998</c:v>
                </c:pt>
                <c:pt idx="1302">
                  <c:v>-41.026980000000002</c:v>
                </c:pt>
                <c:pt idx="1303">
                  <c:v>-41.409810299999997</c:v>
                </c:pt>
                <c:pt idx="1304">
                  <c:v>-42.090326220000001</c:v>
                </c:pt>
                <c:pt idx="1305">
                  <c:v>-42.161647969999997</c:v>
                </c:pt>
                <c:pt idx="1306">
                  <c:v>-43.049991460000001</c:v>
                </c:pt>
                <c:pt idx="1307">
                  <c:v>-43.120006889999999</c:v>
                </c:pt>
                <c:pt idx="1308">
                  <c:v>-43.540533320000002</c:v>
                </c:pt>
                <c:pt idx="1309">
                  <c:v>-44.256265689999999</c:v>
                </c:pt>
                <c:pt idx="1310">
                  <c:v>-44.646015689999999</c:v>
                </c:pt>
                <c:pt idx="1311">
                  <c:v>-45.027336249999998</c:v>
                </c:pt>
                <c:pt idx="1312">
                  <c:v>-45.396926860000001</c:v>
                </c:pt>
                <c:pt idx="1313">
                  <c:v>-45.751250239999997</c:v>
                </c:pt>
                <c:pt idx="1314">
                  <c:v>-46.575829349999999</c:v>
                </c:pt>
                <c:pt idx="1315">
                  <c:v>-46.797980170000002</c:v>
                </c:pt>
                <c:pt idx="1316">
                  <c:v>-46.98354629</c:v>
                </c:pt>
                <c:pt idx="1317">
                  <c:v>-47.129879870000003</c:v>
                </c:pt>
                <c:pt idx="1318">
                  <c:v>-47.234796930000002</c:v>
                </c:pt>
                <c:pt idx="1319">
                  <c:v>-47.296696570000002</c:v>
                </c:pt>
                <c:pt idx="1320">
                  <c:v>-47.317726030000003</c:v>
                </c:pt>
                <c:pt idx="1321">
                  <c:v>-47.09883396</c:v>
                </c:pt>
                <c:pt idx="1322">
                  <c:v>-46.983100659999998</c:v>
                </c:pt>
                <c:pt idx="1323">
                  <c:v>-46.824563060000003</c:v>
                </c:pt>
                <c:pt idx="1324">
                  <c:v>-46.626868790000003</c:v>
                </c:pt>
                <c:pt idx="1325">
                  <c:v>-46.349108970000003</c:v>
                </c:pt>
                <c:pt idx="1326">
                  <c:v>-46.074937130000002</c:v>
                </c:pt>
                <c:pt idx="1327">
                  <c:v>-45.766144959999998</c:v>
                </c:pt>
                <c:pt idx="1328">
                  <c:v>-45.398162679999999</c:v>
                </c:pt>
                <c:pt idx="1329">
                  <c:v>-44.383973810000001</c:v>
                </c:pt>
                <c:pt idx="1330">
                  <c:v>-43.476667640000002</c:v>
                </c:pt>
                <c:pt idx="1331">
                  <c:v>-43.039121029999997</c:v>
                </c:pt>
                <c:pt idx="1332">
                  <c:v>-42.585411620000002</c:v>
                </c:pt>
                <c:pt idx="1333">
                  <c:v>-42.118844979999999</c:v>
                </c:pt>
                <c:pt idx="1334">
                  <c:v>-41.64269341</c:v>
                </c:pt>
                <c:pt idx="1335">
                  <c:v>-41.16103674</c:v>
                </c:pt>
                <c:pt idx="1336">
                  <c:v>-40.67602685</c:v>
                </c:pt>
                <c:pt idx="1337">
                  <c:v>-39.670677589999997</c:v>
                </c:pt>
                <c:pt idx="1338">
                  <c:v>-39.082369139999997</c:v>
                </c:pt>
                <c:pt idx="1339">
                  <c:v>-38.612716859999999</c:v>
                </c:pt>
                <c:pt idx="1340">
                  <c:v>-38.153267149999998</c:v>
                </c:pt>
                <c:pt idx="1341">
                  <c:v>-37.209274260000001</c:v>
                </c:pt>
                <c:pt idx="1342">
                  <c:v>-36.794311999999998</c:v>
                </c:pt>
                <c:pt idx="1343">
                  <c:v>-36.429888329999997</c:v>
                </c:pt>
                <c:pt idx="1344">
                  <c:v>-35.643254030000001</c:v>
                </c:pt>
                <c:pt idx="1345">
                  <c:v>-34.881206499999998</c:v>
                </c:pt>
                <c:pt idx="1346">
                  <c:v>-34.607628009999999</c:v>
                </c:pt>
                <c:pt idx="1347">
                  <c:v>-34.3626662</c:v>
                </c:pt>
                <c:pt idx="1348">
                  <c:v>-34.166840350000001</c:v>
                </c:pt>
                <c:pt idx="1349">
                  <c:v>-33.928439050000001</c:v>
                </c:pt>
                <c:pt idx="1350">
                  <c:v>-33.417915020000002</c:v>
                </c:pt>
                <c:pt idx="1351">
                  <c:v>-33.499005949999997</c:v>
                </c:pt>
                <c:pt idx="1352">
                  <c:v>-33.377449319999997</c:v>
                </c:pt>
                <c:pt idx="1353">
                  <c:v>-33.285705890000003</c:v>
                </c:pt>
                <c:pt idx="1354">
                  <c:v>-33.223331969999997</c:v>
                </c:pt>
                <c:pt idx="1355">
                  <c:v>-33.136683320000003</c:v>
                </c:pt>
                <c:pt idx="1356">
                  <c:v>-33.158622039999997</c:v>
                </c:pt>
                <c:pt idx="1357">
                  <c:v>-33.201967400000001</c:v>
                </c:pt>
                <c:pt idx="1358">
                  <c:v>-33.278575590000003</c:v>
                </c:pt>
                <c:pt idx="1359">
                  <c:v>-33.381077599999998</c:v>
                </c:pt>
                <c:pt idx="1360">
                  <c:v>-33.509580280000002</c:v>
                </c:pt>
                <c:pt idx="1361">
                  <c:v>-33.869860670000001</c:v>
                </c:pt>
                <c:pt idx="1362">
                  <c:v>-34.091383489999998</c:v>
                </c:pt>
                <c:pt idx="1363">
                  <c:v>-34.339347869999997</c:v>
                </c:pt>
                <c:pt idx="1364">
                  <c:v>-34.602088250000001</c:v>
                </c:pt>
                <c:pt idx="1365">
                  <c:v>-34.901798800000002</c:v>
                </c:pt>
                <c:pt idx="1366">
                  <c:v>-35.225694519999998</c:v>
                </c:pt>
                <c:pt idx="1367">
                  <c:v>-35.556462740000001</c:v>
                </c:pt>
                <c:pt idx="1368">
                  <c:v>-35.924355499999997</c:v>
                </c:pt>
                <c:pt idx="1369">
                  <c:v>-36.311775859999997</c:v>
                </c:pt>
                <c:pt idx="1370">
                  <c:v>-36.697504639999998</c:v>
                </c:pt>
                <c:pt idx="1371">
                  <c:v>-37.118445049999998</c:v>
                </c:pt>
                <c:pt idx="1372">
                  <c:v>-37.55321988</c:v>
                </c:pt>
                <c:pt idx="1373">
                  <c:v>-37.977869409999997</c:v>
                </c:pt>
                <c:pt idx="1374">
                  <c:v>-38.456571150000002</c:v>
                </c:pt>
                <c:pt idx="1375">
                  <c:v>-39.287619640000003</c:v>
                </c:pt>
                <c:pt idx="1376">
                  <c:v>-39.360352669999997</c:v>
                </c:pt>
                <c:pt idx="1377">
                  <c:v>-40.632510680000003</c:v>
                </c:pt>
                <c:pt idx="1378">
                  <c:v>-41.079707319999997</c:v>
                </c:pt>
                <c:pt idx="1379">
                  <c:v>-41.54589507</c:v>
                </c:pt>
                <c:pt idx="1380">
                  <c:v>-42.005077409999998</c:v>
                </c:pt>
                <c:pt idx="1381">
                  <c:v>-42.454700340000002</c:v>
                </c:pt>
                <c:pt idx="1382">
                  <c:v>-42.870634619999997</c:v>
                </c:pt>
                <c:pt idx="1383">
                  <c:v>-43.293573629999997</c:v>
                </c:pt>
                <c:pt idx="1384">
                  <c:v>-43.699498890000001</c:v>
                </c:pt>
                <c:pt idx="1385">
                  <c:v>-44.086133940000003</c:v>
                </c:pt>
                <c:pt idx="1386">
                  <c:v>-44.433977669999997</c:v>
                </c:pt>
                <c:pt idx="1387">
                  <c:v>-44.776058429999999</c:v>
                </c:pt>
                <c:pt idx="1388">
                  <c:v>-45.108070099999999</c:v>
                </c:pt>
                <c:pt idx="1389">
                  <c:v>-45.465244579999997</c:v>
                </c:pt>
                <c:pt idx="1390">
                  <c:v>-45.53326062</c:v>
                </c:pt>
                <c:pt idx="1391">
                  <c:v>-45.797941430000002</c:v>
                </c:pt>
                <c:pt idx="1392">
                  <c:v>-46.035104179999998</c:v>
                </c:pt>
                <c:pt idx="1393">
                  <c:v>-46.345778840000001</c:v>
                </c:pt>
                <c:pt idx="1394">
                  <c:v>-46.467336080000003</c:v>
                </c:pt>
                <c:pt idx="1395">
                  <c:v>-46.561014049999997</c:v>
                </c:pt>
                <c:pt idx="1396">
                  <c:v>-46.620636259999998</c:v>
                </c:pt>
                <c:pt idx="1397">
                  <c:v>-46.646770179999997</c:v>
                </c:pt>
                <c:pt idx="1398">
                  <c:v>-46.642863249999998</c:v>
                </c:pt>
                <c:pt idx="1399">
                  <c:v>-46.70966095</c:v>
                </c:pt>
                <c:pt idx="1400">
                  <c:v>-46.381992359999998</c:v>
                </c:pt>
                <c:pt idx="1401">
                  <c:v>-46.447835980000001</c:v>
                </c:pt>
                <c:pt idx="1402">
                  <c:v>-46.513629350000002</c:v>
                </c:pt>
                <c:pt idx="1403">
                  <c:v>-46.438674149999997</c:v>
                </c:pt>
                <c:pt idx="1404">
                  <c:v>-46.312808519999997</c:v>
                </c:pt>
                <c:pt idx="1405">
                  <c:v>-46.155060579999997</c:v>
                </c:pt>
                <c:pt idx="1406">
                  <c:v>-45.952037099999998</c:v>
                </c:pt>
                <c:pt idx="1407">
                  <c:v>-45.300471229999999</c:v>
                </c:pt>
                <c:pt idx="1408">
                  <c:v>-44.946949670000002</c:v>
                </c:pt>
                <c:pt idx="1409">
                  <c:v>-44.537915570000003</c:v>
                </c:pt>
                <c:pt idx="1410">
                  <c:v>-44.071162090000001</c:v>
                </c:pt>
                <c:pt idx="1411">
                  <c:v>-43.5446831</c:v>
                </c:pt>
                <c:pt idx="1412">
                  <c:v>-42.956772430000001</c:v>
                </c:pt>
                <c:pt idx="1413">
                  <c:v>-42.348511449999997</c:v>
                </c:pt>
                <c:pt idx="1414">
                  <c:v>-41.633915170000002</c:v>
                </c:pt>
                <c:pt idx="1415">
                  <c:v>-40.854669829999999</c:v>
                </c:pt>
                <c:pt idx="1416">
                  <c:v>-40.010297999999999</c:v>
                </c:pt>
                <c:pt idx="1417">
                  <c:v>-38.926992650000003</c:v>
                </c:pt>
                <c:pt idx="1418">
                  <c:v>-38.013726949999999</c:v>
                </c:pt>
                <c:pt idx="1419">
                  <c:v>-36.974262760000002</c:v>
                </c:pt>
                <c:pt idx="1420">
                  <c:v>-33.227824200000001</c:v>
                </c:pt>
                <c:pt idx="1421">
                  <c:v>-31.94078266</c:v>
                </c:pt>
                <c:pt idx="1422">
                  <c:v>-30.596615799999999</c:v>
                </c:pt>
                <c:pt idx="1423">
                  <c:v>-29.11039706</c:v>
                </c:pt>
                <c:pt idx="1424">
                  <c:v>-27.65925073</c:v>
                </c:pt>
                <c:pt idx="1425">
                  <c:v>-26.159386550000001</c:v>
                </c:pt>
                <c:pt idx="1426">
                  <c:v>-24.710570529999998</c:v>
                </c:pt>
                <c:pt idx="1427">
                  <c:v>-22.92688441</c:v>
                </c:pt>
                <c:pt idx="1428">
                  <c:v>-21.201233819999999</c:v>
                </c:pt>
                <c:pt idx="1429">
                  <c:v>-21.293817199999999</c:v>
                </c:pt>
                <c:pt idx="1430">
                  <c:v>-16.004634159999998</c:v>
                </c:pt>
                <c:pt idx="1431">
                  <c:v>-16.10250624</c:v>
                </c:pt>
                <c:pt idx="1432">
                  <c:v>-16.200290249999998</c:v>
                </c:pt>
                <c:pt idx="1433">
                  <c:v>-13.860478240000001</c:v>
                </c:pt>
                <c:pt idx="1434">
                  <c:v>-12.023062660000001</c:v>
                </c:pt>
                <c:pt idx="1435">
                  <c:v>-10.163950399999999</c:v>
                </c:pt>
                <c:pt idx="1436">
                  <c:v>-4.2820586110000001</c:v>
                </c:pt>
                <c:pt idx="1437">
                  <c:v>-0.71083398399999997</c:v>
                </c:pt>
                <c:pt idx="1438">
                  <c:v>-0.81892199099999996</c:v>
                </c:pt>
                <c:pt idx="1439">
                  <c:v>0.85482419399999998</c:v>
                </c:pt>
                <c:pt idx="1440">
                  <c:v>2.7470495050000001</c:v>
                </c:pt>
                <c:pt idx="1441">
                  <c:v>4.6323971139999998</c:v>
                </c:pt>
                <c:pt idx="1442">
                  <c:v>6.3961832860000003</c:v>
                </c:pt>
                <c:pt idx="1443">
                  <c:v>8.2588362750000002</c:v>
                </c:pt>
                <c:pt idx="1444">
                  <c:v>10.21827848</c:v>
                </c:pt>
                <c:pt idx="1445">
                  <c:v>12.272667220000001</c:v>
                </c:pt>
                <c:pt idx="1446">
                  <c:v>12.15648023</c:v>
                </c:pt>
                <c:pt idx="1447">
                  <c:v>13.98114258</c:v>
                </c:pt>
                <c:pt idx="1448">
                  <c:v>15.79401973</c:v>
                </c:pt>
                <c:pt idx="1449">
                  <c:v>17.596123200000001</c:v>
                </c:pt>
                <c:pt idx="1450">
                  <c:v>19.494393500000001</c:v>
                </c:pt>
                <c:pt idx="1451">
                  <c:v>25.068035250000001</c:v>
                </c:pt>
                <c:pt idx="1452">
                  <c:v>26.825115019999998</c:v>
                </c:pt>
                <c:pt idx="1453">
                  <c:v>28.57412463</c:v>
                </c:pt>
                <c:pt idx="1454">
                  <c:v>30.314789749999999</c:v>
                </c:pt>
                <c:pt idx="1455">
                  <c:v>32.04654464</c:v>
                </c:pt>
                <c:pt idx="1456">
                  <c:v>31.927984819999999</c:v>
                </c:pt>
                <c:pt idx="1457">
                  <c:v>33.646516230000003</c:v>
                </c:pt>
                <c:pt idx="1458">
                  <c:v>35.352484189999998</c:v>
                </c:pt>
                <c:pt idx="1459">
                  <c:v>37.245386430000003</c:v>
                </c:pt>
                <c:pt idx="1460">
                  <c:v>40.695655960000003</c:v>
                </c:pt>
                <c:pt idx="1461">
                  <c:v>40.574858550000002</c:v>
                </c:pt>
                <c:pt idx="1462">
                  <c:v>42.215362409999997</c:v>
                </c:pt>
                <c:pt idx="1463">
                  <c:v>43.834311909999997</c:v>
                </c:pt>
                <c:pt idx="1464">
                  <c:v>45.334208879999998</c:v>
                </c:pt>
                <c:pt idx="1465">
                  <c:v>46.903124079999998</c:v>
                </c:pt>
                <c:pt idx="1466">
                  <c:v>48.718684930000002</c:v>
                </c:pt>
                <c:pt idx="1467">
                  <c:v>51.794290689999997</c:v>
                </c:pt>
                <c:pt idx="1468">
                  <c:v>53.231119820000004</c:v>
                </c:pt>
                <c:pt idx="1469">
                  <c:v>54.628683530000004</c:v>
                </c:pt>
                <c:pt idx="1470">
                  <c:v>55.985480590000002</c:v>
                </c:pt>
                <c:pt idx="1471">
                  <c:v>57.378949519999999</c:v>
                </c:pt>
                <c:pt idx="1472">
                  <c:v>58.802078430000002</c:v>
                </c:pt>
                <c:pt idx="1473">
                  <c:v>60.099670510000003</c:v>
                </c:pt>
                <c:pt idx="1474">
                  <c:v>61.276759679999998</c:v>
                </c:pt>
                <c:pt idx="1475">
                  <c:v>62.408196060000002</c:v>
                </c:pt>
                <c:pt idx="1476">
                  <c:v>62.291739579999998</c:v>
                </c:pt>
                <c:pt idx="1477">
                  <c:v>63.378831069999997</c:v>
                </c:pt>
                <c:pt idx="1478">
                  <c:v>64.423124639999997</c:v>
                </c:pt>
                <c:pt idx="1479">
                  <c:v>67.974638959999993</c:v>
                </c:pt>
                <c:pt idx="1480">
                  <c:v>67.859697620000006</c:v>
                </c:pt>
                <c:pt idx="1481">
                  <c:v>68.734010249999997</c:v>
                </c:pt>
                <c:pt idx="1482">
                  <c:v>69.639520959999999</c:v>
                </c:pt>
                <c:pt idx="1483">
                  <c:v>71.489518529999998</c:v>
                </c:pt>
                <c:pt idx="1484">
                  <c:v>72.347339750000003</c:v>
                </c:pt>
                <c:pt idx="1485">
                  <c:v>73.308460150000002</c:v>
                </c:pt>
                <c:pt idx="1486">
                  <c:v>74.163841629999993</c:v>
                </c:pt>
                <c:pt idx="1487">
                  <c:v>75.026485690000001</c:v>
                </c:pt>
                <c:pt idx="1488">
                  <c:v>75.901730740000005</c:v>
                </c:pt>
                <c:pt idx="1489">
                  <c:v>76.794583040000006</c:v>
                </c:pt>
                <c:pt idx="1490">
                  <c:v>77.709405779999997</c:v>
                </c:pt>
                <c:pt idx="1491">
                  <c:v>77.597967080000004</c:v>
                </c:pt>
                <c:pt idx="1492">
                  <c:v>78.538703369999993</c:v>
                </c:pt>
                <c:pt idx="1493">
                  <c:v>79.50854022</c:v>
                </c:pt>
                <c:pt idx="1494">
                  <c:v>80.509941580000003</c:v>
                </c:pt>
                <c:pt idx="1495">
                  <c:v>81.544647810000001</c:v>
                </c:pt>
                <c:pt idx="1496">
                  <c:v>82.542120429999997</c:v>
                </c:pt>
                <c:pt idx="1497">
                  <c:v>83.706175950000002</c:v>
                </c:pt>
                <c:pt idx="1498">
                  <c:v>84.836321929999997</c:v>
                </c:pt>
                <c:pt idx="1499">
                  <c:v>89.008691310000003</c:v>
                </c:pt>
                <c:pt idx="1500">
                  <c:v>90.248185399999997</c:v>
                </c:pt>
                <c:pt idx="1501">
                  <c:v>91.508145589999998</c:v>
                </c:pt>
                <c:pt idx="1502">
                  <c:v>93.093270799999999</c:v>
                </c:pt>
                <c:pt idx="1503">
                  <c:v>92.984048860000001</c:v>
                </c:pt>
                <c:pt idx="1504">
                  <c:v>94.274420269999993</c:v>
                </c:pt>
                <c:pt idx="1505">
                  <c:v>95.573764650000001</c:v>
                </c:pt>
                <c:pt idx="1506">
                  <c:v>96.878631229999996</c:v>
                </c:pt>
                <c:pt idx="1507">
                  <c:v>98.185298020000005</c:v>
                </c:pt>
                <c:pt idx="1508">
                  <c:v>99.568467530000007</c:v>
                </c:pt>
                <c:pt idx="1509">
                  <c:v>100.8602288</c:v>
                </c:pt>
                <c:pt idx="1510">
                  <c:v>102.14223320000001</c:v>
                </c:pt>
                <c:pt idx="1511">
                  <c:v>103.4113894</c:v>
                </c:pt>
                <c:pt idx="1512">
                  <c:v>104.66479409999999</c:v>
                </c:pt>
                <c:pt idx="1513">
                  <c:v>106.04849609999999</c:v>
                </c:pt>
                <c:pt idx="1514">
                  <c:v>105.9471295</c:v>
                </c:pt>
                <c:pt idx="1515">
                  <c:v>109.63736900000001</c:v>
                </c:pt>
                <c:pt idx="1516">
                  <c:v>110.76878550000001</c:v>
                </c:pt>
                <c:pt idx="1517">
                  <c:v>111.8700714</c:v>
                </c:pt>
                <c:pt idx="1518">
                  <c:v>111.77094940000001</c:v>
                </c:pt>
                <c:pt idx="1519">
                  <c:v>112.8405016</c:v>
                </c:pt>
                <c:pt idx="1520">
                  <c:v>113.8136308</c:v>
                </c:pt>
                <c:pt idx="1521">
                  <c:v>116.465283</c:v>
                </c:pt>
                <c:pt idx="1522">
                  <c:v>116.37178400000001</c:v>
                </c:pt>
                <c:pt idx="1523">
                  <c:v>117.33555560000001</c:v>
                </c:pt>
                <c:pt idx="1524">
                  <c:v>118.2060985</c:v>
                </c:pt>
                <c:pt idx="1525">
                  <c:v>119.09702660000001</c:v>
                </c:pt>
                <c:pt idx="1526">
                  <c:v>118.99888489999999</c:v>
                </c:pt>
                <c:pt idx="1527">
                  <c:v>119.9059113</c:v>
                </c:pt>
                <c:pt idx="1528">
                  <c:v>120.72313509999999</c:v>
                </c:pt>
                <c:pt idx="1529">
                  <c:v>121.50343410000001</c:v>
                </c:pt>
                <c:pt idx="1530">
                  <c:v>122.3403321</c:v>
                </c:pt>
                <c:pt idx="1531">
                  <c:v>124.3916588</c:v>
                </c:pt>
                <c:pt idx="1532">
                  <c:v>124.991535</c:v>
                </c:pt>
                <c:pt idx="1533">
                  <c:v>125.5567681</c:v>
                </c:pt>
                <c:pt idx="1534">
                  <c:v>126.0879595</c:v>
                </c:pt>
                <c:pt idx="1535">
                  <c:v>126.5856701</c:v>
                </c:pt>
                <c:pt idx="1536">
                  <c:v>127.0194285</c:v>
                </c:pt>
                <c:pt idx="1537">
                  <c:v>126.9274231</c:v>
                </c:pt>
                <c:pt idx="1538">
                  <c:v>127.3592747</c:v>
                </c:pt>
                <c:pt idx="1539">
                  <c:v>127.75872099999999</c:v>
                </c:pt>
                <c:pt idx="1540">
                  <c:v>128.12576999999999</c:v>
                </c:pt>
                <c:pt idx="1541">
                  <c:v>128.460206</c:v>
                </c:pt>
                <c:pt idx="1542">
                  <c:v>128.82688289999999</c:v>
                </c:pt>
                <c:pt idx="1543">
                  <c:v>129.09440760000001</c:v>
                </c:pt>
                <c:pt idx="1544">
                  <c:v>129.34506060000001</c:v>
                </c:pt>
                <c:pt idx="1545">
                  <c:v>129.52589499999999</c:v>
                </c:pt>
                <c:pt idx="1546">
                  <c:v>129.68535460000001</c:v>
                </c:pt>
                <c:pt idx="1547">
                  <c:v>129.93733940000001</c:v>
                </c:pt>
                <c:pt idx="1548">
                  <c:v>129.98748900000001</c:v>
                </c:pt>
                <c:pt idx="1549">
                  <c:v>129.98094889999999</c:v>
                </c:pt>
                <c:pt idx="1550">
                  <c:v>129.9314037</c:v>
                </c:pt>
                <c:pt idx="1551">
                  <c:v>129.83867770000001</c:v>
                </c:pt>
                <c:pt idx="1552">
                  <c:v>129.69813490000001</c:v>
                </c:pt>
                <c:pt idx="1553">
                  <c:v>129.36066579999999</c:v>
                </c:pt>
                <c:pt idx="1554">
                  <c:v>129.10082180000001</c:v>
                </c:pt>
                <c:pt idx="1555">
                  <c:v>128.80203090000001</c:v>
                </c:pt>
                <c:pt idx="1556">
                  <c:v>128.43896659999999</c:v>
                </c:pt>
                <c:pt idx="1557">
                  <c:v>128.34504480000001</c:v>
                </c:pt>
                <c:pt idx="1558">
                  <c:v>127.97462640000001</c:v>
                </c:pt>
                <c:pt idx="1559">
                  <c:v>127.5712934</c:v>
                </c:pt>
                <c:pt idx="1560">
                  <c:v>127.1563996</c:v>
                </c:pt>
                <c:pt idx="1561">
                  <c:v>125.6190994</c:v>
                </c:pt>
                <c:pt idx="1562">
                  <c:v>125.5248552</c:v>
                </c:pt>
                <c:pt idx="1563">
                  <c:v>125.0587125</c:v>
                </c:pt>
                <c:pt idx="1564">
                  <c:v>124.52673950000001</c:v>
                </c:pt>
                <c:pt idx="1565">
                  <c:v>124.00344389999999</c:v>
                </c:pt>
                <c:pt idx="1566">
                  <c:v>123.44141999999999</c:v>
                </c:pt>
                <c:pt idx="1567">
                  <c:v>122.86882230000001</c:v>
                </c:pt>
                <c:pt idx="1568">
                  <c:v>122.2887502</c:v>
                </c:pt>
                <c:pt idx="1569">
                  <c:v>121.7043529</c:v>
                </c:pt>
                <c:pt idx="1570">
                  <c:v>121.11882439999999</c:v>
                </c:pt>
                <c:pt idx="1571">
                  <c:v>120.508348</c:v>
                </c:pt>
                <c:pt idx="1572">
                  <c:v>119.930269</c:v>
                </c:pt>
                <c:pt idx="1573">
                  <c:v>119.3606453</c:v>
                </c:pt>
                <c:pt idx="1574">
                  <c:v>118.7512717</c:v>
                </c:pt>
                <c:pt idx="1575">
                  <c:v>117.8166554</c:v>
                </c:pt>
                <c:pt idx="1576">
                  <c:v>117.3096465</c:v>
                </c:pt>
                <c:pt idx="1577">
                  <c:v>116.73767049999999</c:v>
                </c:pt>
                <c:pt idx="1578">
                  <c:v>116.642207</c:v>
                </c:pt>
                <c:pt idx="1579">
                  <c:v>116.1802713</c:v>
                </c:pt>
                <c:pt idx="1580">
                  <c:v>115.723972</c:v>
                </c:pt>
                <c:pt idx="1581">
                  <c:v>115.32983280000001</c:v>
                </c:pt>
                <c:pt idx="1582">
                  <c:v>114.94430699999999</c:v>
                </c:pt>
                <c:pt idx="1583">
                  <c:v>114.5851</c:v>
                </c:pt>
                <c:pt idx="1584">
                  <c:v>114.22544499999999</c:v>
                </c:pt>
                <c:pt idx="1585">
                  <c:v>113.91724240000001</c:v>
                </c:pt>
                <c:pt idx="1586">
                  <c:v>113.6328068</c:v>
                </c:pt>
                <c:pt idx="1587">
                  <c:v>113.3705136</c:v>
                </c:pt>
                <c:pt idx="1588">
                  <c:v>113.0204202</c:v>
                </c:pt>
                <c:pt idx="1589">
                  <c:v>112.8191514</c:v>
                </c:pt>
                <c:pt idx="1590">
                  <c:v>112.6262839</c:v>
                </c:pt>
                <c:pt idx="1591">
                  <c:v>112.4462372</c:v>
                </c:pt>
                <c:pt idx="1592">
                  <c:v>112.2775707</c:v>
                </c:pt>
                <c:pt idx="1593">
                  <c:v>112.1191582</c:v>
                </c:pt>
                <c:pt idx="1594">
                  <c:v>111.9702827</c:v>
                </c:pt>
                <c:pt idx="1595">
                  <c:v>111.8307009</c:v>
                </c:pt>
                <c:pt idx="1596">
                  <c:v>111.700683</c:v>
                </c:pt>
                <c:pt idx="1597">
                  <c:v>111.5796849</c:v>
                </c:pt>
                <c:pt idx="1598">
                  <c:v>111.482417</c:v>
                </c:pt>
                <c:pt idx="1599">
                  <c:v>111.3728543</c:v>
                </c:pt>
                <c:pt idx="1600">
                  <c:v>111.27585620000001</c:v>
                </c:pt>
                <c:pt idx="1601">
                  <c:v>111.2491668</c:v>
                </c:pt>
                <c:pt idx="1602">
                  <c:v>111.2069422</c:v>
                </c:pt>
                <c:pt idx="1603">
                  <c:v>111.2631579</c:v>
                </c:pt>
                <c:pt idx="1604">
                  <c:v>111.26382820000001</c:v>
                </c:pt>
                <c:pt idx="1605">
                  <c:v>111.2999528</c:v>
                </c:pt>
                <c:pt idx="1606">
                  <c:v>111.3679236</c:v>
                </c:pt>
                <c:pt idx="1607">
                  <c:v>111.26817130000001</c:v>
                </c:pt>
                <c:pt idx="1608">
                  <c:v>111.38083090000001</c:v>
                </c:pt>
                <c:pt idx="1609">
                  <c:v>111.5168987</c:v>
                </c:pt>
                <c:pt idx="1610">
                  <c:v>111.6877382</c:v>
                </c:pt>
                <c:pt idx="1611">
                  <c:v>111.8757196</c:v>
                </c:pt>
                <c:pt idx="1612">
                  <c:v>112.15066640000001</c:v>
                </c:pt>
                <c:pt idx="1613">
                  <c:v>112.41745229999999</c:v>
                </c:pt>
                <c:pt idx="1614">
                  <c:v>112.71195640000001</c:v>
                </c:pt>
                <c:pt idx="1615">
                  <c:v>113.4923804</c:v>
                </c:pt>
                <c:pt idx="1616">
                  <c:v>113.85022119999999</c:v>
                </c:pt>
                <c:pt idx="1617">
                  <c:v>114.1955407</c:v>
                </c:pt>
                <c:pt idx="1618">
                  <c:v>114.6036052</c:v>
                </c:pt>
                <c:pt idx="1619">
                  <c:v>114.9908654</c:v>
                </c:pt>
                <c:pt idx="1620">
                  <c:v>115.380184</c:v>
                </c:pt>
                <c:pt idx="1621">
                  <c:v>115.7678293</c:v>
                </c:pt>
                <c:pt idx="1622">
                  <c:v>116.1234973</c:v>
                </c:pt>
                <c:pt idx="1623">
                  <c:v>116.4974252</c:v>
                </c:pt>
                <c:pt idx="1624">
                  <c:v>116.8855793</c:v>
                </c:pt>
                <c:pt idx="1625">
                  <c:v>117.23414940000001</c:v>
                </c:pt>
                <c:pt idx="1626">
                  <c:v>117.6144539</c:v>
                </c:pt>
                <c:pt idx="1627">
                  <c:v>117.92899490000001</c:v>
                </c:pt>
                <c:pt idx="1628">
                  <c:v>118.224183</c:v>
                </c:pt>
                <c:pt idx="1629">
                  <c:v>118.12638219999999</c:v>
                </c:pt>
                <c:pt idx="1630">
                  <c:v>119.0155839</c:v>
                </c:pt>
                <c:pt idx="1631">
                  <c:v>119.46755829999999</c:v>
                </c:pt>
                <c:pt idx="1632">
                  <c:v>119.65724899999999</c:v>
                </c:pt>
                <c:pt idx="1633">
                  <c:v>119.56058899999999</c:v>
                </c:pt>
                <c:pt idx="1634">
                  <c:v>119.6837158</c:v>
                </c:pt>
                <c:pt idx="1635">
                  <c:v>119.7943329</c:v>
                </c:pt>
                <c:pt idx="1636">
                  <c:v>119.87888510000001</c:v>
                </c:pt>
                <c:pt idx="1637">
                  <c:v>119.9368073</c:v>
                </c:pt>
                <c:pt idx="1638">
                  <c:v>119.9675909</c:v>
                </c:pt>
                <c:pt idx="1639">
                  <c:v>119.9818325</c:v>
                </c:pt>
                <c:pt idx="1640">
                  <c:v>119.95688130000001</c:v>
                </c:pt>
                <c:pt idx="1641">
                  <c:v>119.9034444</c:v>
                </c:pt>
                <c:pt idx="1642">
                  <c:v>119.8210323</c:v>
                </c:pt>
                <c:pt idx="1643">
                  <c:v>119.7099722</c:v>
                </c:pt>
                <c:pt idx="1644">
                  <c:v>119.6124956</c:v>
                </c:pt>
                <c:pt idx="1645">
                  <c:v>119.4137204</c:v>
                </c:pt>
                <c:pt idx="1646">
                  <c:v>119.1015373</c:v>
                </c:pt>
                <c:pt idx="1647">
                  <c:v>118.87120760000001</c:v>
                </c:pt>
                <c:pt idx="1648">
                  <c:v>118.6007975</c:v>
                </c:pt>
                <c:pt idx="1649">
                  <c:v>118.50201850000001</c:v>
                </c:pt>
                <c:pt idx="1650">
                  <c:v>118.18724</c:v>
                </c:pt>
                <c:pt idx="1651">
                  <c:v>117.8508279</c:v>
                </c:pt>
                <c:pt idx="1652">
                  <c:v>117.4815497</c:v>
                </c:pt>
                <c:pt idx="1653">
                  <c:v>117.07973990000001</c:v>
                </c:pt>
                <c:pt idx="1654">
                  <c:v>116.6087608</c:v>
                </c:pt>
                <c:pt idx="1655">
                  <c:v>116.14371</c:v>
                </c:pt>
                <c:pt idx="1656">
                  <c:v>115.6724837</c:v>
                </c:pt>
                <c:pt idx="1657">
                  <c:v>115.1511285</c:v>
                </c:pt>
                <c:pt idx="1658">
                  <c:v>114.6031985</c:v>
                </c:pt>
                <c:pt idx="1659">
                  <c:v>114.0043357</c:v>
                </c:pt>
                <c:pt idx="1660">
                  <c:v>113.4368783</c:v>
                </c:pt>
                <c:pt idx="1661">
                  <c:v>112.8219871</c:v>
                </c:pt>
                <c:pt idx="1662">
                  <c:v>111.59926539999999</c:v>
                </c:pt>
                <c:pt idx="1663">
                  <c:v>110.9720149</c:v>
                </c:pt>
                <c:pt idx="1664">
                  <c:v>110.30523789999999</c:v>
                </c:pt>
                <c:pt idx="1665">
                  <c:v>109.6331161</c:v>
                </c:pt>
                <c:pt idx="1666">
                  <c:v>108.3236704</c:v>
                </c:pt>
                <c:pt idx="1667">
                  <c:v>107.6554137</c:v>
                </c:pt>
                <c:pt idx="1668">
                  <c:v>106.9948248</c:v>
                </c:pt>
                <c:pt idx="1669">
                  <c:v>106.3753499</c:v>
                </c:pt>
                <c:pt idx="1670">
                  <c:v>106.27421889999999</c:v>
                </c:pt>
                <c:pt idx="1671">
                  <c:v>105.6377059</c:v>
                </c:pt>
                <c:pt idx="1672">
                  <c:v>104.53219919999999</c:v>
                </c:pt>
                <c:pt idx="1673">
                  <c:v>103.949285</c:v>
                </c:pt>
                <c:pt idx="1674">
                  <c:v>103.3619884</c:v>
                </c:pt>
                <c:pt idx="1675">
                  <c:v>102.84663930000001</c:v>
                </c:pt>
                <c:pt idx="1676">
                  <c:v>102.74498850000001</c:v>
                </c:pt>
                <c:pt idx="1677">
                  <c:v>101.52953549999999</c:v>
                </c:pt>
                <c:pt idx="1678">
                  <c:v>101.07776389999999</c:v>
                </c:pt>
                <c:pt idx="1679">
                  <c:v>100.61007549999999</c:v>
                </c:pt>
                <c:pt idx="1680">
                  <c:v>100.50829950000001</c:v>
                </c:pt>
                <c:pt idx="1681">
                  <c:v>100.096994</c:v>
                </c:pt>
                <c:pt idx="1682">
                  <c:v>99.720595759999995</c:v>
                </c:pt>
                <c:pt idx="1683">
                  <c:v>99.345754450000001</c:v>
                </c:pt>
                <c:pt idx="1684">
                  <c:v>99.24377518</c:v>
                </c:pt>
                <c:pt idx="1685">
                  <c:v>98.525244659999998</c:v>
                </c:pt>
                <c:pt idx="1686">
                  <c:v>98.219756810000007</c:v>
                </c:pt>
                <c:pt idx="1687">
                  <c:v>97.889426299999997</c:v>
                </c:pt>
                <c:pt idx="1688">
                  <c:v>97.574633030000001</c:v>
                </c:pt>
                <c:pt idx="1689">
                  <c:v>97.275826140000007</c:v>
                </c:pt>
                <c:pt idx="1690">
                  <c:v>96.983862639999998</c:v>
                </c:pt>
                <c:pt idx="1691">
                  <c:v>96.610797809999994</c:v>
                </c:pt>
                <c:pt idx="1692">
                  <c:v>96.387956239999994</c:v>
                </c:pt>
                <c:pt idx="1693">
                  <c:v>96.179789619999994</c:v>
                </c:pt>
                <c:pt idx="1694">
                  <c:v>96.009901900000003</c:v>
                </c:pt>
                <c:pt idx="1695">
                  <c:v>95.873097220000005</c:v>
                </c:pt>
                <c:pt idx="1696">
                  <c:v>95.768663939999996</c:v>
                </c:pt>
                <c:pt idx="1697">
                  <c:v>95.663229490000006</c:v>
                </c:pt>
                <c:pt idx="1698">
                  <c:v>95.726042309999997</c:v>
                </c:pt>
                <c:pt idx="1699">
                  <c:v>95.62044143</c:v>
                </c:pt>
                <c:pt idx="1700">
                  <c:v>95.639271780000001</c:v>
                </c:pt>
                <c:pt idx="1701">
                  <c:v>95.693095049999997</c:v>
                </c:pt>
                <c:pt idx="1702">
                  <c:v>95.788368500000004</c:v>
                </c:pt>
                <c:pt idx="1703">
                  <c:v>95.90992</c:v>
                </c:pt>
                <c:pt idx="1704">
                  <c:v>96.436242989999997</c:v>
                </c:pt>
                <c:pt idx="1705">
                  <c:v>96.679981560000002</c:v>
                </c:pt>
                <c:pt idx="1706">
                  <c:v>96.954119770000005</c:v>
                </c:pt>
                <c:pt idx="1707">
                  <c:v>97.23256456</c:v>
                </c:pt>
                <c:pt idx="1708">
                  <c:v>97.604872490000005</c:v>
                </c:pt>
                <c:pt idx="1709">
                  <c:v>97.949045369999993</c:v>
                </c:pt>
                <c:pt idx="1710">
                  <c:v>98.309141920000002</c:v>
                </c:pt>
                <c:pt idx="1711">
                  <c:v>98.681404939999993</c:v>
                </c:pt>
                <c:pt idx="1712">
                  <c:v>99.035059390000001</c:v>
                </c:pt>
                <c:pt idx="1713">
                  <c:v>99.420422610000003</c:v>
                </c:pt>
                <c:pt idx="1714">
                  <c:v>99.80683406</c:v>
                </c:pt>
                <c:pt idx="1715">
                  <c:v>100.1906676</c:v>
                </c:pt>
                <c:pt idx="1716">
                  <c:v>100.5683397</c:v>
                </c:pt>
                <c:pt idx="1717">
                  <c:v>101.3823994</c:v>
                </c:pt>
                <c:pt idx="1718">
                  <c:v>101.72078190000001</c:v>
                </c:pt>
                <c:pt idx="1719">
                  <c:v>102.0391899</c:v>
                </c:pt>
                <c:pt idx="1720">
                  <c:v>102.3343672</c:v>
                </c:pt>
                <c:pt idx="1721">
                  <c:v>102.5824954</c:v>
                </c:pt>
                <c:pt idx="1722">
                  <c:v>102.8601144</c:v>
                </c:pt>
                <c:pt idx="1723">
                  <c:v>103.067572</c:v>
                </c:pt>
                <c:pt idx="1724">
                  <c:v>102.96429019999999</c:v>
                </c:pt>
                <c:pt idx="1725">
                  <c:v>103.1523633</c:v>
                </c:pt>
                <c:pt idx="1726">
                  <c:v>103.6198837</c:v>
                </c:pt>
                <c:pt idx="1727">
                  <c:v>103.5168747</c:v>
                </c:pt>
                <c:pt idx="1728">
                  <c:v>103.67982360000001</c:v>
                </c:pt>
                <c:pt idx="1729">
                  <c:v>103.734369</c:v>
                </c:pt>
                <c:pt idx="1730">
                  <c:v>103.7470895</c:v>
                </c:pt>
                <c:pt idx="1731">
                  <c:v>103.7030178</c:v>
                </c:pt>
                <c:pt idx="1732">
                  <c:v>103.584519</c:v>
                </c:pt>
                <c:pt idx="1733">
                  <c:v>103.42116540000001</c:v>
                </c:pt>
                <c:pt idx="1734">
                  <c:v>103.2187543</c:v>
                </c:pt>
                <c:pt idx="1735">
                  <c:v>102.9661337</c:v>
                </c:pt>
                <c:pt idx="1736">
                  <c:v>102.66964539999999</c:v>
                </c:pt>
                <c:pt idx="1737">
                  <c:v>102.3042171</c:v>
                </c:pt>
                <c:pt idx="1738">
                  <c:v>101.9375342</c:v>
                </c:pt>
                <c:pt idx="1739">
                  <c:v>101.5160999</c:v>
                </c:pt>
                <c:pt idx="1740">
                  <c:v>101.0378158</c:v>
                </c:pt>
                <c:pt idx="1741">
                  <c:v>100.56591520000001</c:v>
                </c:pt>
                <c:pt idx="1742">
                  <c:v>100.0408795</c:v>
                </c:pt>
                <c:pt idx="1743">
                  <c:v>99.487238770000005</c:v>
                </c:pt>
                <c:pt idx="1744">
                  <c:v>98.394659189999999</c:v>
                </c:pt>
                <c:pt idx="1745">
                  <c:v>97.775622949999999</c:v>
                </c:pt>
                <c:pt idx="1746">
                  <c:v>97.141643999999999</c:v>
                </c:pt>
                <c:pt idx="1747">
                  <c:v>96.526074510000001</c:v>
                </c:pt>
                <c:pt idx="1748">
                  <c:v>95.872575490000003</c:v>
                </c:pt>
                <c:pt idx="1749">
                  <c:v>95.214421790000003</c:v>
                </c:pt>
                <c:pt idx="1750">
                  <c:v>94.463102770000006</c:v>
                </c:pt>
                <c:pt idx="1751">
                  <c:v>94.355588460000007</c:v>
                </c:pt>
                <c:pt idx="1752">
                  <c:v>93.698490669999998</c:v>
                </c:pt>
                <c:pt idx="1753">
                  <c:v>93.077001670000001</c:v>
                </c:pt>
                <c:pt idx="1754">
                  <c:v>92.433876609999999</c:v>
                </c:pt>
                <c:pt idx="1755">
                  <c:v>91.802507790000007</c:v>
                </c:pt>
                <c:pt idx="1756">
                  <c:v>91.185851650000004</c:v>
                </c:pt>
                <c:pt idx="1757">
                  <c:v>90.158351300000007</c:v>
                </c:pt>
                <c:pt idx="1758">
                  <c:v>89.601366479999996</c:v>
                </c:pt>
                <c:pt idx="1759">
                  <c:v>89.06828016</c:v>
                </c:pt>
                <c:pt idx="1760">
                  <c:v>88.582946480000004</c:v>
                </c:pt>
                <c:pt idx="1761">
                  <c:v>88.101594300000002</c:v>
                </c:pt>
                <c:pt idx="1762">
                  <c:v>87.647230260000001</c:v>
                </c:pt>
                <c:pt idx="1763">
                  <c:v>87.184030419999999</c:v>
                </c:pt>
                <c:pt idx="1764">
                  <c:v>86.799411680000006</c:v>
                </c:pt>
                <c:pt idx="1765">
                  <c:v>86.423685120000002</c:v>
                </c:pt>
                <c:pt idx="1766">
                  <c:v>86.085398319999996</c:v>
                </c:pt>
                <c:pt idx="1767">
                  <c:v>85.979987629999997</c:v>
                </c:pt>
                <c:pt idx="1768">
                  <c:v>85.359630960000004</c:v>
                </c:pt>
                <c:pt idx="1769">
                  <c:v>85.046070999999998</c:v>
                </c:pt>
                <c:pt idx="1770">
                  <c:v>84.7600707</c:v>
                </c:pt>
                <c:pt idx="1771">
                  <c:v>84.195686109999997</c:v>
                </c:pt>
                <c:pt idx="1772">
                  <c:v>83.952471900000006</c:v>
                </c:pt>
                <c:pt idx="1773">
                  <c:v>83.709162320000004</c:v>
                </c:pt>
                <c:pt idx="1774">
                  <c:v>83.458662610000005</c:v>
                </c:pt>
                <c:pt idx="1775">
                  <c:v>83.230563590000003</c:v>
                </c:pt>
                <c:pt idx="1776">
                  <c:v>83.004846959999995</c:v>
                </c:pt>
                <c:pt idx="1777">
                  <c:v>82.80083449</c:v>
                </c:pt>
                <c:pt idx="1778">
                  <c:v>82.693274459999998</c:v>
                </c:pt>
                <c:pt idx="1779">
                  <c:v>82.496170109999994</c:v>
                </c:pt>
                <c:pt idx="1780">
                  <c:v>82.301749079999993</c:v>
                </c:pt>
                <c:pt idx="1781">
                  <c:v>82.138130700000005</c:v>
                </c:pt>
                <c:pt idx="1782">
                  <c:v>82.019380960000007</c:v>
                </c:pt>
                <c:pt idx="1783">
                  <c:v>82.024776259999996</c:v>
                </c:pt>
                <c:pt idx="1784">
                  <c:v>82.008990139999995</c:v>
                </c:pt>
                <c:pt idx="1785">
                  <c:v>82.032336220000005</c:v>
                </c:pt>
                <c:pt idx="1786">
                  <c:v>82.096351100000007</c:v>
                </c:pt>
                <c:pt idx="1787">
                  <c:v>82.201662780000007</c:v>
                </c:pt>
                <c:pt idx="1788">
                  <c:v>82.333700500000006</c:v>
                </c:pt>
                <c:pt idx="1789">
                  <c:v>82.519858990000003</c:v>
                </c:pt>
                <c:pt idx="1790">
                  <c:v>82.743916690000006</c:v>
                </c:pt>
                <c:pt idx="1791">
                  <c:v>83.003285869999999</c:v>
                </c:pt>
                <c:pt idx="1792">
                  <c:v>83.273533499999999</c:v>
                </c:pt>
                <c:pt idx="1793">
                  <c:v>83.594824889999998</c:v>
                </c:pt>
                <c:pt idx="1794">
                  <c:v>83.485125609999997</c:v>
                </c:pt>
                <c:pt idx="1795">
                  <c:v>83.831341300000005</c:v>
                </c:pt>
                <c:pt idx="1796">
                  <c:v>85.80941584</c:v>
                </c:pt>
                <c:pt idx="1797">
                  <c:v>85.700923119999999</c:v>
                </c:pt>
                <c:pt idx="1798">
                  <c:v>86.169808520000004</c:v>
                </c:pt>
                <c:pt idx="1799">
                  <c:v>86.553091080000002</c:v>
                </c:pt>
                <c:pt idx="1800">
                  <c:v>86.962555570000006</c:v>
                </c:pt>
                <c:pt idx="1801">
                  <c:v>87.3656577</c:v>
                </c:pt>
                <c:pt idx="1802">
                  <c:v>87.758922900000002</c:v>
                </c:pt>
                <c:pt idx="1803">
                  <c:v>88.111928849999998</c:v>
                </c:pt>
                <c:pt idx="1804">
                  <c:v>88.528097090000003</c:v>
                </c:pt>
                <c:pt idx="1805">
                  <c:v>88.42042146</c:v>
                </c:pt>
                <c:pt idx="1806">
                  <c:v>88.312731819999996</c:v>
                </c:pt>
                <c:pt idx="1807">
                  <c:v>90.18673708</c:v>
                </c:pt>
                <c:pt idx="1808">
                  <c:v>90.080916920000007</c:v>
                </c:pt>
                <c:pt idx="1809">
                  <c:v>89.975061400000001</c:v>
                </c:pt>
                <c:pt idx="1810">
                  <c:v>90.225980100000001</c:v>
                </c:pt>
                <c:pt idx="1811">
                  <c:v>90.789302539999994</c:v>
                </c:pt>
                <c:pt idx="1812">
                  <c:v>91.262833810000004</c:v>
                </c:pt>
                <c:pt idx="1813">
                  <c:v>91.423338169999994</c:v>
                </c:pt>
                <c:pt idx="1814">
                  <c:v>91.537892839999998</c:v>
                </c:pt>
                <c:pt idx="1815">
                  <c:v>91.633062949999996</c:v>
                </c:pt>
                <c:pt idx="1816">
                  <c:v>91.684292709999994</c:v>
                </c:pt>
                <c:pt idx="1817">
                  <c:v>91.733732270000004</c:v>
                </c:pt>
                <c:pt idx="1818">
                  <c:v>91.724080580000006</c:v>
                </c:pt>
                <c:pt idx="1819">
                  <c:v>91.674604200000005</c:v>
                </c:pt>
                <c:pt idx="1820">
                  <c:v>91.593126810000001</c:v>
                </c:pt>
                <c:pt idx="1821">
                  <c:v>91.473640649999993</c:v>
                </c:pt>
                <c:pt idx="1822">
                  <c:v>91.315454450000004</c:v>
                </c:pt>
                <c:pt idx="1823">
                  <c:v>91.123712080000004</c:v>
                </c:pt>
                <c:pt idx="1824">
                  <c:v>90.888486909999997</c:v>
                </c:pt>
                <c:pt idx="1825">
                  <c:v>90.595551060000005</c:v>
                </c:pt>
                <c:pt idx="1826">
                  <c:v>90.284546570000003</c:v>
                </c:pt>
                <c:pt idx="1827">
                  <c:v>89.936977499999998</c:v>
                </c:pt>
                <c:pt idx="1828">
                  <c:v>88.83592659</c:v>
                </c:pt>
                <c:pt idx="1829">
                  <c:v>88.382011860000006</c:v>
                </c:pt>
                <c:pt idx="1830">
                  <c:v>87.880889879999998</c:v>
                </c:pt>
                <c:pt idx="1831">
                  <c:v>87.357276619999993</c:v>
                </c:pt>
                <c:pt idx="1832">
                  <c:v>86.147524279999999</c:v>
                </c:pt>
                <c:pt idx="1833">
                  <c:v>86.039334229999994</c:v>
                </c:pt>
                <c:pt idx="1834">
                  <c:v>85.479343779999994</c:v>
                </c:pt>
                <c:pt idx="1835">
                  <c:v>84.934376380000003</c:v>
                </c:pt>
                <c:pt idx="1836">
                  <c:v>84.353067060000001</c:v>
                </c:pt>
                <c:pt idx="1837">
                  <c:v>83.793994549999994</c:v>
                </c:pt>
                <c:pt idx="1838">
                  <c:v>83.203829420000005</c:v>
                </c:pt>
                <c:pt idx="1839">
                  <c:v>82.613640750000002</c:v>
                </c:pt>
                <c:pt idx="1840">
                  <c:v>82.054349680000001</c:v>
                </c:pt>
                <c:pt idx="1841">
                  <c:v>81.472235359999999</c:v>
                </c:pt>
                <c:pt idx="1842">
                  <c:v>80.897955339999996</c:v>
                </c:pt>
                <c:pt idx="1843">
                  <c:v>80.360543910000004</c:v>
                </c:pt>
                <c:pt idx="1844">
                  <c:v>79.416940800000006</c:v>
                </c:pt>
                <c:pt idx="1845">
                  <c:v>78.869900040000005</c:v>
                </c:pt>
                <c:pt idx="1846">
                  <c:v>78.364097220000005</c:v>
                </c:pt>
                <c:pt idx="1847">
                  <c:v>77.831644440000005</c:v>
                </c:pt>
                <c:pt idx="1848">
                  <c:v>77.404864529999998</c:v>
                </c:pt>
                <c:pt idx="1849">
                  <c:v>76.934668189999996</c:v>
                </c:pt>
                <c:pt idx="1850">
                  <c:v>76.23685974</c:v>
                </c:pt>
                <c:pt idx="1851">
                  <c:v>76.128179500000002</c:v>
                </c:pt>
                <c:pt idx="1852">
                  <c:v>75.734098630000005</c:v>
                </c:pt>
                <c:pt idx="1853">
                  <c:v>75.357128840000001</c:v>
                </c:pt>
                <c:pt idx="1854">
                  <c:v>74.995950370000003</c:v>
                </c:pt>
                <c:pt idx="1855">
                  <c:v>74.663046410000007</c:v>
                </c:pt>
                <c:pt idx="1856">
                  <c:v>74.328703189999999</c:v>
                </c:pt>
                <c:pt idx="1857">
                  <c:v>74.005086320000004</c:v>
                </c:pt>
                <c:pt idx="1858">
                  <c:v>73.383815499999997</c:v>
                </c:pt>
                <c:pt idx="1859">
                  <c:v>73.274803559999995</c:v>
                </c:pt>
                <c:pt idx="1860">
                  <c:v>72.585335529999995</c:v>
                </c:pt>
                <c:pt idx="1861">
                  <c:v>72.297480770000007</c:v>
                </c:pt>
                <c:pt idx="1862">
                  <c:v>72.012159100000005</c:v>
                </c:pt>
                <c:pt idx="1863">
                  <c:v>71.718438550000002</c:v>
                </c:pt>
                <c:pt idx="1864">
                  <c:v>71.438412740000004</c:v>
                </c:pt>
                <c:pt idx="1865">
                  <c:v>71.151979519999998</c:v>
                </c:pt>
                <c:pt idx="1866">
                  <c:v>70.882054949999997</c:v>
                </c:pt>
                <c:pt idx="1867">
                  <c:v>70.610382430000001</c:v>
                </c:pt>
                <c:pt idx="1868">
                  <c:v>70.358592119999997</c:v>
                </c:pt>
                <c:pt idx="1869">
                  <c:v>70.120362630000002</c:v>
                </c:pt>
                <c:pt idx="1870">
                  <c:v>69.892248039999998</c:v>
                </c:pt>
                <c:pt idx="1871">
                  <c:v>69.690055799999996</c:v>
                </c:pt>
                <c:pt idx="1872">
                  <c:v>69.5043407</c:v>
                </c:pt>
                <c:pt idx="1873">
                  <c:v>69.355086880000002</c:v>
                </c:pt>
                <c:pt idx="1874">
                  <c:v>69.236958970000003</c:v>
                </c:pt>
                <c:pt idx="1875">
                  <c:v>69.155660780000005</c:v>
                </c:pt>
                <c:pt idx="1876">
                  <c:v>69.509760189999994</c:v>
                </c:pt>
                <c:pt idx="1877">
                  <c:v>69.600271140000004</c:v>
                </c:pt>
                <c:pt idx="1878">
                  <c:v>69.734662700000001</c:v>
                </c:pt>
                <c:pt idx="1879">
                  <c:v>69.912087200000002</c:v>
                </c:pt>
                <c:pt idx="1880">
                  <c:v>70.131068459999995</c:v>
                </c:pt>
                <c:pt idx="1881">
                  <c:v>70.367752260000003</c:v>
                </c:pt>
                <c:pt idx="1882">
                  <c:v>70.255394260000003</c:v>
                </c:pt>
                <c:pt idx="1883">
                  <c:v>71.15153291</c:v>
                </c:pt>
                <c:pt idx="1884">
                  <c:v>71.039413870000004</c:v>
                </c:pt>
                <c:pt idx="1885">
                  <c:v>71.343875999999995</c:v>
                </c:pt>
                <c:pt idx="1886">
                  <c:v>71.705322030000005</c:v>
                </c:pt>
                <c:pt idx="1887">
                  <c:v>72.094264749999994</c:v>
                </c:pt>
                <c:pt idx="1888">
                  <c:v>72.507064119999995</c:v>
                </c:pt>
                <c:pt idx="1889">
                  <c:v>72.939954439999994</c:v>
                </c:pt>
                <c:pt idx="1890">
                  <c:v>73.356117639999994</c:v>
                </c:pt>
                <c:pt idx="1891">
                  <c:v>73.817680589999995</c:v>
                </c:pt>
                <c:pt idx="1892">
                  <c:v>75.433590350000003</c:v>
                </c:pt>
                <c:pt idx="1893">
                  <c:v>75.873733240000007</c:v>
                </c:pt>
                <c:pt idx="1894">
                  <c:v>76.342478119999996</c:v>
                </c:pt>
                <c:pt idx="1895">
                  <c:v>76.76875278</c:v>
                </c:pt>
                <c:pt idx="1896">
                  <c:v>77.216409760000005</c:v>
                </c:pt>
                <c:pt idx="1897">
                  <c:v>77.649079599999993</c:v>
                </c:pt>
                <c:pt idx="1898">
                  <c:v>78.094837080000005</c:v>
                </c:pt>
                <c:pt idx="1899">
                  <c:v>78.460097619999999</c:v>
                </c:pt>
                <c:pt idx="1900">
                  <c:v>78.889128540000002</c:v>
                </c:pt>
                <c:pt idx="1901">
                  <c:v>79.234530710000001</c:v>
                </c:pt>
                <c:pt idx="1902">
                  <c:v>79.529231159999995</c:v>
                </c:pt>
                <c:pt idx="1903">
                  <c:v>79.799272740000006</c:v>
                </c:pt>
                <c:pt idx="1904">
                  <c:v>80.066576740000002</c:v>
                </c:pt>
                <c:pt idx="1905">
                  <c:v>80.843279570000007</c:v>
                </c:pt>
                <c:pt idx="1906">
                  <c:v>80.734930109999993</c:v>
                </c:pt>
                <c:pt idx="1907">
                  <c:v>81.309407179999994</c:v>
                </c:pt>
                <c:pt idx="1908">
                  <c:v>81.201918269999993</c:v>
                </c:pt>
                <c:pt idx="1909">
                  <c:v>81.345204010000003</c:v>
                </c:pt>
                <c:pt idx="1910">
                  <c:v>81.454395500000004</c:v>
                </c:pt>
                <c:pt idx="1911">
                  <c:v>81.55852634</c:v>
                </c:pt>
                <c:pt idx="1912">
                  <c:v>81.634024999999994</c:v>
                </c:pt>
                <c:pt idx="1913">
                  <c:v>81.706438750000004</c:v>
                </c:pt>
                <c:pt idx="1914">
                  <c:v>81.785488720000004</c:v>
                </c:pt>
                <c:pt idx="1915">
                  <c:v>81.824260240000001</c:v>
                </c:pt>
                <c:pt idx="1916">
                  <c:v>81.863362539999997</c:v>
                </c:pt>
                <c:pt idx="1917">
                  <c:v>81.887400779999993</c:v>
                </c:pt>
                <c:pt idx="1918">
                  <c:v>82.169274490000006</c:v>
                </c:pt>
                <c:pt idx="1919">
                  <c:v>82.197484040000006</c:v>
                </c:pt>
                <c:pt idx="1920">
                  <c:v>82.230037800000005</c:v>
                </c:pt>
                <c:pt idx="1921">
                  <c:v>82.269052250000001</c:v>
                </c:pt>
                <c:pt idx="1922">
                  <c:v>82.316620599999993</c:v>
                </c:pt>
                <c:pt idx="1923">
                  <c:v>82.364975580000007</c:v>
                </c:pt>
                <c:pt idx="1924">
                  <c:v>82.435850340000002</c:v>
                </c:pt>
                <c:pt idx="1925">
                  <c:v>82.544317419999999</c:v>
                </c:pt>
                <c:pt idx="1926">
                  <c:v>82.622037789999993</c:v>
                </c:pt>
                <c:pt idx="1927">
                  <c:v>82.743297510000005</c:v>
                </c:pt>
                <c:pt idx="1928">
                  <c:v>82.870418389999998</c:v>
                </c:pt>
                <c:pt idx="1929">
                  <c:v>83.03475057</c:v>
                </c:pt>
                <c:pt idx="1930">
                  <c:v>83.223375329999996</c:v>
                </c:pt>
                <c:pt idx="1931">
                  <c:v>83.438049559999996</c:v>
                </c:pt>
                <c:pt idx="1932">
                  <c:v>84.175888970000003</c:v>
                </c:pt>
                <c:pt idx="1933">
                  <c:v>84.44783434</c:v>
                </c:pt>
                <c:pt idx="1934">
                  <c:v>84.750762530000003</c:v>
                </c:pt>
                <c:pt idx="1935">
                  <c:v>85.0600989</c:v>
                </c:pt>
                <c:pt idx="1936">
                  <c:v>85.429473599999994</c:v>
                </c:pt>
                <c:pt idx="1937">
                  <c:v>85.864318539999999</c:v>
                </c:pt>
                <c:pt idx="1938">
                  <c:v>86.273286429999999</c:v>
                </c:pt>
                <c:pt idx="1939">
                  <c:v>86.821281810000002</c:v>
                </c:pt>
                <c:pt idx="1940">
                  <c:v>87.338962710000004</c:v>
                </c:pt>
                <c:pt idx="1941">
                  <c:v>87.857073839999998</c:v>
                </c:pt>
                <c:pt idx="1942">
                  <c:v>88.454420389999996</c:v>
                </c:pt>
                <c:pt idx="1943">
                  <c:v>89.048467079999995</c:v>
                </c:pt>
                <c:pt idx="1944">
                  <c:v>89.726935589999997</c:v>
                </c:pt>
                <c:pt idx="1945">
                  <c:v>92.333202270000001</c:v>
                </c:pt>
                <c:pt idx="1946">
                  <c:v>93.111491270000002</c:v>
                </c:pt>
                <c:pt idx="1947">
                  <c:v>93.980794540000005</c:v>
                </c:pt>
                <c:pt idx="1948">
                  <c:v>94.883790779999998</c:v>
                </c:pt>
                <c:pt idx="1949">
                  <c:v>95.75709062</c:v>
                </c:pt>
                <c:pt idx="1950">
                  <c:v>96.720687089999998</c:v>
                </c:pt>
                <c:pt idx="1951">
                  <c:v>97.710830939999994</c:v>
                </c:pt>
                <c:pt idx="1952">
                  <c:v>98.790779689999994</c:v>
                </c:pt>
                <c:pt idx="1953">
                  <c:v>99.8264195</c:v>
                </c:pt>
                <c:pt idx="1954">
                  <c:v>100.8131741</c:v>
                </c:pt>
                <c:pt idx="1955">
                  <c:v>101.8855609</c:v>
                </c:pt>
                <c:pt idx="1956">
                  <c:v>102.97355020000001</c:v>
                </c:pt>
                <c:pt idx="1957">
                  <c:v>102.87055669999999</c:v>
                </c:pt>
                <c:pt idx="1958">
                  <c:v>106.9212077</c:v>
                </c:pt>
                <c:pt idx="1959">
                  <c:v>108.04460469999999</c:v>
                </c:pt>
                <c:pt idx="1960">
                  <c:v>109.1799711</c:v>
                </c:pt>
                <c:pt idx="1961">
                  <c:v>110.3273499</c:v>
                </c:pt>
                <c:pt idx="1962">
                  <c:v>111.4129913</c:v>
                </c:pt>
                <c:pt idx="1963">
                  <c:v>112.58579520000001</c:v>
                </c:pt>
                <c:pt idx="1964">
                  <c:v>113.69246529999999</c:v>
                </c:pt>
                <c:pt idx="1965">
                  <c:v>115.0425425</c:v>
                </c:pt>
                <c:pt idx="1966">
                  <c:v>116.10177710000001</c:v>
                </c:pt>
                <c:pt idx="1967">
                  <c:v>117.3336291</c:v>
                </c:pt>
                <c:pt idx="1968">
                  <c:v>118.5053693</c:v>
                </c:pt>
                <c:pt idx="1969">
                  <c:v>119.7773182</c:v>
                </c:pt>
                <c:pt idx="1970">
                  <c:v>120.98943319999999</c:v>
                </c:pt>
                <c:pt idx="1971">
                  <c:v>123.67976299999999</c:v>
                </c:pt>
                <c:pt idx="1972">
                  <c:v>125.0453437</c:v>
                </c:pt>
                <c:pt idx="1973">
                  <c:v>126.34342119999999</c:v>
                </c:pt>
                <c:pt idx="1974">
                  <c:v>127.7520853</c:v>
                </c:pt>
                <c:pt idx="1975">
                  <c:v>129.09374800000001</c:v>
                </c:pt>
                <c:pt idx="1976">
                  <c:v>130.63812709999999</c:v>
                </c:pt>
                <c:pt idx="1977">
                  <c:v>132.01996819999999</c:v>
                </c:pt>
                <c:pt idx="1978">
                  <c:v>133.6064437</c:v>
                </c:pt>
                <c:pt idx="1979">
                  <c:v>135.02295989999999</c:v>
                </c:pt>
                <c:pt idx="1980">
                  <c:v>136.73975479999999</c:v>
                </c:pt>
                <c:pt idx="1981">
                  <c:v>136.65009889999999</c:v>
                </c:pt>
                <c:pt idx="1982">
                  <c:v>138.1904878</c:v>
                </c:pt>
                <c:pt idx="1983">
                  <c:v>142.1569963</c:v>
                </c:pt>
                <c:pt idx="1984">
                  <c:v>142.07133999999999</c:v>
                </c:pt>
                <c:pt idx="1985">
                  <c:v>146.8668801</c:v>
                </c:pt>
                <c:pt idx="1986">
                  <c:v>148.35076849999999</c:v>
                </c:pt>
                <c:pt idx="1987">
                  <c:v>149.93345199999999</c:v>
                </c:pt>
                <c:pt idx="1988">
                  <c:v>151.41748749999999</c:v>
                </c:pt>
                <c:pt idx="1989">
                  <c:v>152.99634449999999</c:v>
                </c:pt>
                <c:pt idx="1990">
                  <c:v>154.4734967</c:v>
                </c:pt>
                <c:pt idx="1991">
                  <c:v>156.04152740000001</c:v>
                </c:pt>
                <c:pt idx="1992">
                  <c:v>157.59960770000001</c:v>
                </c:pt>
                <c:pt idx="1993">
                  <c:v>159.14888350000001</c:v>
                </c:pt>
                <c:pt idx="1994">
                  <c:v>160.59340610000001</c:v>
                </c:pt>
                <c:pt idx="1995">
                  <c:v>163.60588129999999</c:v>
                </c:pt>
                <c:pt idx="1996">
                  <c:v>165.11243759999999</c:v>
                </c:pt>
                <c:pt idx="1997">
                  <c:v>166.5157605</c:v>
                </c:pt>
                <c:pt idx="1998">
                  <c:v>167.90883210000001</c:v>
                </c:pt>
                <c:pt idx="1999">
                  <c:v>169.38278629999999</c:v>
                </c:pt>
                <c:pt idx="2000">
                  <c:v>172.2672834</c:v>
                </c:pt>
                <c:pt idx="2001">
                  <c:v>173.71461489999999</c:v>
                </c:pt>
                <c:pt idx="2002">
                  <c:v>175.0666445</c:v>
                </c:pt>
                <c:pt idx="2003">
                  <c:v>176.67724290000001</c:v>
                </c:pt>
                <c:pt idx="2004">
                  <c:v>178.1073529</c:v>
                </c:pt>
                <c:pt idx="2005">
                  <c:v>179.44654070000001</c:v>
                </c:pt>
                <c:pt idx="2006">
                  <c:v>-179.12946740000001</c:v>
                </c:pt>
                <c:pt idx="2007">
                  <c:v>-175.61975649999999</c:v>
                </c:pt>
                <c:pt idx="2008">
                  <c:v>-175.67306830000001</c:v>
                </c:pt>
                <c:pt idx="2009">
                  <c:v>-174.33610400000001</c:v>
                </c:pt>
                <c:pt idx="2010">
                  <c:v>-172.91232220000001</c:v>
                </c:pt>
                <c:pt idx="2011">
                  <c:v>-171.4880416</c:v>
                </c:pt>
                <c:pt idx="2012">
                  <c:v>-170.14974889999999</c:v>
                </c:pt>
                <c:pt idx="2013">
                  <c:v>-168.72410350000001</c:v>
                </c:pt>
                <c:pt idx="2014">
                  <c:v>-167.38472669999999</c:v>
                </c:pt>
                <c:pt idx="2015">
                  <c:v>-165.95910470000001</c:v>
                </c:pt>
                <c:pt idx="2016">
                  <c:v>-161.54199249999999</c:v>
                </c:pt>
                <c:pt idx="2017">
                  <c:v>-160.21579220000001</c:v>
                </c:pt>
                <c:pt idx="2018">
                  <c:v>-158.72770249999999</c:v>
                </c:pt>
                <c:pt idx="2019">
                  <c:v>-157.41886160000001</c:v>
                </c:pt>
                <c:pt idx="2020">
                  <c:v>-156.03866009999999</c:v>
                </c:pt>
                <c:pt idx="2021">
                  <c:v>-154.6735109</c:v>
                </c:pt>
                <c:pt idx="2022">
                  <c:v>-153.4070298</c:v>
                </c:pt>
                <c:pt idx="2023">
                  <c:v>-152.07921339999999</c:v>
                </c:pt>
                <c:pt idx="2024">
                  <c:v>-150.7736463</c:v>
                </c:pt>
                <c:pt idx="2025">
                  <c:v>-149.56982189999999</c:v>
                </c:pt>
                <c:pt idx="2026">
                  <c:v>-148.31599199999999</c:v>
                </c:pt>
                <c:pt idx="2027">
                  <c:v>-147.16521180000001</c:v>
                </c:pt>
                <c:pt idx="2028">
                  <c:v>-145.97266730000001</c:v>
                </c:pt>
                <c:pt idx="2029">
                  <c:v>-142.61485379999999</c:v>
                </c:pt>
                <c:pt idx="2030">
                  <c:v>-142.63630190000001</c:v>
                </c:pt>
                <c:pt idx="2031">
                  <c:v>-139.96416400000001</c:v>
                </c:pt>
                <c:pt idx="2032">
                  <c:v>-139.98275039999999</c:v>
                </c:pt>
                <c:pt idx="2033">
                  <c:v>-138.9820047</c:v>
                </c:pt>
                <c:pt idx="2034">
                  <c:v>-138.0826146</c:v>
                </c:pt>
                <c:pt idx="2035">
                  <c:v>-137.17094510000001</c:v>
                </c:pt>
                <c:pt idx="2036">
                  <c:v>-136.3572442</c:v>
                </c:pt>
                <c:pt idx="2037">
                  <c:v>-135.5380097</c:v>
                </c:pt>
                <c:pt idx="2038">
                  <c:v>-134.7651156</c:v>
                </c:pt>
                <c:pt idx="2039">
                  <c:v>-133.9943571</c:v>
                </c:pt>
                <c:pt idx="2040">
                  <c:v>-133.3120969</c:v>
                </c:pt>
                <c:pt idx="2041">
                  <c:v>-132.71173429999999</c:v>
                </c:pt>
                <c:pt idx="2042">
                  <c:v>-131.1905069</c:v>
                </c:pt>
                <c:pt idx="2043">
                  <c:v>-130.70344080000001</c:v>
                </c:pt>
                <c:pt idx="2044">
                  <c:v>-130.2193872</c:v>
                </c:pt>
                <c:pt idx="2045">
                  <c:v>-129.81585050000001</c:v>
                </c:pt>
                <c:pt idx="2046">
                  <c:v>-129.41006239999999</c:v>
                </c:pt>
                <c:pt idx="2047">
                  <c:v>-129.02421330000001</c:v>
                </c:pt>
                <c:pt idx="2048">
                  <c:v>-128.67689849999999</c:v>
                </c:pt>
                <c:pt idx="2049">
                  <c:v>-128.3198367</c:v>
                </c:pt>
                <c:pt idx="2050">
                  <c:v>-127.9716737</c:v>
                </c:pt>
                <c:pt idx="2051">
                  <c:v>-127.6496152</c:v>
                </c:pt>
                <c:pt idx="2052">
                  <c:v>-127.3091848</c:v>
                </c:pt>
                <c:pt idx="2053">
                  <c:v>-126.98866719999999</c:v>
                </c:pt>
                <c:pt idx="2054">
                  <c:v>-126.9962337</c:v>
                </c:pt>
                <c:pt idx="2055">
                  <c:v>-126.13672800000001</c:v>
                </c:pt>
                <c:pt idx="2056">
                  <c:v>-125.3781597</c:v>
                </c:pt>
                <c:pt idx="2057">
                  <c:v>-125.0157571</c:v>
                </c:pt>
                <c:pt idx="2058">
                  <c:v>-124.6459423</c:v>
                </c:pt>
                <c:pt idx="2059">
                  <c:v>-124.2688802</c:v>
                </c:pt>
                <c:pt idx="2060">
                  <c:v>-123.8850941</c:v>
                </c:pt>
                <c:pt idx="2061">
                  <c:v>-123.5184203</c:v>
                </c:pt>
                <c:pt idx="2062">
                  <c:v>-123.1233222</c:v>
                </c:pt>
                <c:pt idx="2063">
                  <c:v>-122.6766318</c:v>
                </c:pt>
                <c:pt idx="2064">
                  <c:v>-122.2976464</c:v>
                </c:pt>
                <c:pt idx="2065">
                  <c:v>-121.8914013</c:v>
                </c:pt>
                <c:pt idx="2066">
                  <c:v>-121.5062823</c:v>
                </c:pt>
                <c:pt idx="2067">
                  <c:v>-121.0938074</c:v>
                </c:pt>
                <c:pt idx="2068">
                  <c:v>-121.0965984</c:v>
                </c:pt>
                <c:pt idx="2069">
                  <c:v>-119.86473169999999</c:v>
                </c:pt>
                <c:pt idx="2070">
                  <c:v>-119.43661179999999</c:v>
                </c:pt>
                <c:pt idx="2071">
                  <c:v>-119.0037695</c:v>
                </c:pt>
                <c:pt idx="2072">
                  <c:v>-118.5655513</c:v>
                </c:pt>
                <c:pt idx="2073">
                  <c:v>-118.1212319</c:v>
                </c:pt>
                <c:pt idx="2074">
                  <c:v>-117.696466</c:v>
                </c:pt>
                <c:pt idx="2075">
                  <c:v>-117.2372726</c:v>
                </c:pt>
                <c:pt idx="2076">
                  <c:v>-116.7693518</c:v>
                </c:pt>
                <c:pt idx="2077">
                  <c:v>-116.7688215</c:v>
                </c:pt>
                <c:pt idx="2078">
                  <c:v>-115.8162695</c:v>
                </c:pt>
                <c:pt idx="2079">
                  <c:v>-115.32978679999999</c:v>
                </c:pt>
                <c:pt idx="2080">
                  <c:v>-114.8613407</c:v>
                </c:pt>
                <c:pt idx="2081">
                  <c:v>-114.3521753</c:v>
                </c:pt>
                <c:pt idx="2082">
                  <c:v>-113.83133890000001</c:v>
                </c:pt>
                <c:pt idx="2083">
                  <c:v>-112.71490660000001</c:v>
                </c:pt>
                <c:pt idx="2084">
                  <c:v>-111.7224164</c:v>
                </c:pt>
                <c:pt idx="2085">
                  <c:v>-111.71872569999999</c:v>
                </c:pt>
                <c:pt idx="2086">
                  <c:v>-111.1101251</c:v>
                </c:pt>
                <c:pt idx="2087">
                  <c:v>-109.9390188</c:v>
                </c:pt>
                <c:pt idx="2088">
                  <c:v>-109.34447590000001</c:v>
                </c:pt>
                <c:pt idx="2089">
                  <c:v>-108.7460873</c:v>
                </c:pt>
                <c:pt idx="2090">
                  <c:v>-108.1452515</c:v>
                </c:pt>
                <c:pt idx="2091">
                  <c:v>-107.5782978</c:v>
                </c:pt>
                <c:pt idx="2092">
                  <c:v>-106.9770728</c:v>
                </c:pt>
                <c:pt idx="2093">
                  <c:v>-106.4126514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633-4EDD-88BE-D456E660250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515844488"/>
        <c:axId val="515844816"/>
      </c:lineChart>
      <c:catAx>
        <c:axId val="515844488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15844816"/>
        <c:crosses val="autoZero"/>
        <c:auto val="1"/>
        <c:lblAlgn val="ctr"/>
        <c:lblOffset val="100"/>
        <c:noMultiLvlLbl val="0"/>
      </c:catAx>
      <c:valAx>
        <c:axId val="51584481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51584448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solidFill>
      <a:schemeClr val="bg1"/>
    </a:solidFill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0BD877F-C03E-428D-9DA4-C037CD51D713}" type="datetimeFigureOut">
              <a:rPr lang="en-US" smtClean="0"/>
              <a:t>8/30/2016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9643D83-599C-4451-8864-5980C8596E3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6864331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665F0F1-3CB2-419C-AE6E-37A3938D3E19}" type="datetimeFigureOut">
              <a:rPr lang="en-US" smtClean="0"/>
              <a:t>8/30/2016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E634DF-4FFD-4837-B14B-7278BBF84F1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965360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665F0F1-3CB2-419C-AE6E-37A3938D3E19}" type="datetimeFigureOut">
              <a:rPr lang="en-US" smtClean="0"/>
              <a:t>8/30/2016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E634DF-4FFD-4837-B14B-7278BBF84F1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5675178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665F0F1-3CB2-419C-AE6E-37A3938D3E19}" type="datetimeFigureOut">
              <a:rPr lang="en-US" smtClean="0"/>
              <a:t>8/30/2016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E634DF-4FFD-4837-B14B-7278BBF84F1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935368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665F0F1-3CB2-419C-AE6E-37A3938D3E19}" type="datetimeFigureOut">
              <a:rPr lang="en-US" smtClean="0"/>
              <a:t>8/30/2016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E634DF-4FFD-4837-B14B-7278BBF84F1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2887560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665F0F1-3CB2-419C-AE6E-37A3938D3E19}" type="datetimeFigureOut">
              <a:rPr lang="en-US" smtClean="0"/>
              <a:t>8/30/2016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E634DF-4FFD-4837-B14B-7278BBF84F1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4751591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665F0F1-3CB2-419C-AE6E-37A3938D3E19}" type="datetimeFigureOut">
              <a:rPr lang="en-US" smtClean="0"/>
              <a:t>8/30/2016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E634DF-4FFD-4837-B14B-7278BBF84F1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8519088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665F0F1-3CB2-419C-AE6E-37A3938D3E19}" type="datetimeFigureOut">
              <a:rPr lang="en-US" smtClean="0"/>
              <a:t>8/30/2016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E634DF-4FFD-4837-B14B-7278BBF84F1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229221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665F0F1-3CB2-419C-AE6E-37A3938D3E19}" type="datetimeFigureOut">
              <a:rPr lang="en-US" smtClean="0"/>
              <a:t>8/30/2016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E634DF-4FFD-4837-B14B-7278BBF84F1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600676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665F0F1-3CB2-419C-AE6E-37A3938D3E19}" type="datetimeFigureOut">
              <a:rPr lang="en-US" smtClean="0"/>
              <a:t>8/30/2016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E634DF-4FFD-4837-B14B-7278BBF84F1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72717587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665F0F1-3CB2-419C-AE6E-37A3938D3E19}" type="datetimeFigureOut">
              <a:rPr lang="en-US" smtClean="0"/>
              <a:t>8/30/2016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E634DF-4FFD-4837-B14B-7278BBF84F1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9655419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665F0F1-3CB2-419C-AE6E-37A3938D3E19}" type="datetimeFigureOut">
              <a:rPr lang="en-US" smtClean="0"/>
              <a:t>8/30/2016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AE634DF-4FFD-4837-B14B-7278BBF84F1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37994448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665F0F1-3CB2-419C-AE6E-37A3938D3E19}" type="datetimeFigureOut">
              <a:rPr lang="en-US" smtClean="0"/>
              <a:t>8/30/2016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AE634DF-4FFD-4837-B14B-7278BBF84F16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716216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jpe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8.xml"/><Relationship Id="rId2" Type="http://schemas.openxmlformats.org/officeDocument/2006/relationships/chart" Target="../charts/chart7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.xml"/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2.xml"/><Relationship Id="rId2" Type="http://schemas.openxmlformats.org/officeDocument/2006/relationships/chart" Target="../charts/chart11.xml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jpe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/>
          <p:cNvSpPr>
            <a:spLocks noGrp="1"/>
          </p:cNvSpPr>
          <p:nvPr>
            <p:ph type="title"/>
          </p:nvPr>
        </p:nvSpPr>
        <p:spPr>
          <a:xfrm>
            <a:off x="838200" y="348699"/>
            <a:ext cx="10515600" cy="1325563"/>
          </a:xfrm>
        </p:spPr>
        <p:txBody>
          <a:bodyPr>
            <a:normAutofit/>
          </a:bodyPr>
          <a:lstStyle/>
          <a:p>
            <a:pPr algn="ctr"/>
            <a:r>
              <a:rPr lang="en-US" dirty="0" err="1"/>
              <a:t>Kneemetrics</a:t>
            </a:r>
            <a:r>
              <a:rPr lang="en-US" dirty="0"/>
              <a:t> Project</a:t>
            </a:r>
            <a:br>
              <a:rPr lang="en-US" dirty="0"/>
            </a:br>
            <a:r>
              <a:rPr lang="en-US" sz="3200" dirty="0"/>
              <a:t>WSN Group, Tyndall National Institute</a:t>
            </a:r>
            <a:endParaRPr lang="en-US" dirty="0"/>
          </a:p>
        </p:txBody>
      </p:sp>
      <p:pic>
        <p:nvPicPr>
          <p:cNvPr id="1026" name="Picture 2" descr="Knee-940x360.png (940×360)"/>
          <p:cNvPicPr>
            <a:picLocks noGrp="1" noChangeAspect="1" noChangeArrowheads="1"/>
          </p:cNvPicPr>
          <p:nvPr>
            <p:ph idx="1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19250" y="2286794"/>
            <a:ext cx="8953500" cy="3429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/>
          <p:cNvSpPr txBox="1"/>
          <p:nvPr/>
        </p:nvSpPr>
        <p:spPr>
          <a:xfrm>
            <a:off x="8692732" y="1795862"/>
            <a:ext cx="266106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By Luke Jervis</a:t>
            </a:r>
          </a:p>
        </p:txBody>
      </p:sp>
    </p:spTree>
    <p:extLst>
      <p:ext uri="{BB962C8B-B14F-4D97-AF65-F5344CB8AC3E}">
        <p14:creationId xmlns:p14="http://schemas.microsoft.com/office/powerpoint/2010/main" val="3909877611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70161"/>
            <a:ext cx="10515600" cy="1325563"/>
          </a:xfrm>
        </p:spPr>
        <p:txBody>
          <a:bodyPr/>
          <a:lstStyle/>
          <a:p>
            <a:pPr algn="ctr"/>
            <a:r>
              <a:rPr lang="en-US" dirty="0"/>
              <a:t>System Architecture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>
          <a:xfrm>
            <a:off x="838199" y="1408182"/>
            <a:ext cx="10575471" cy="921361"/>
          </a:xfrm>
        </p:spPr>
        <p:txBody>
          <a:bodyPr/>
          <a:lstStyle/>
          <a:p>
            <a:r>
              <a:rPr lang="en-US" dirty="0"/>
              <a:t>The workflow of the application was changed for efficiency gains and to make use of the embedded system</a:t>
            </a:r>
          </a:p>
          <a:p>
            <a:endParaRPr lang="en-US" dirty="0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82844" y="2278131"/>
            <a:ext cx="7877382" cy="4406175"/>
          </a:xfrm>
          <a:prstGeom prst="rect">
            <a:avLst/>
          </a:prstGeom>
        </p:spPr>
      </p:pic>
      <p:sp>
        <p:nvSpPr>
          <p:cNvPr id="3" name="TextBox 2"/>
          <p:cNvSpPr txBox="1"/>
          <p:nvPr/>
        </p:nvSpPr>
        <p:spPr>
          <a:xfrm>
            <a:off x="9949543" y="2278131"/>
            <a:ext cx="2013857" cy="203132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chemeClr val="accent4">
                    <a:lumMod val="75000"/>
                  </a:schemeClr>
                </a:solidFill>
              </a:rPr>
              <a:t>Yellow</a:t>
            </a:r>
            <a:r>
              <a:rPr lang="en-US" dirty="0"/>
              <a:t> represents embedded processes</a:t>
            </a:r>
          </a:p>
          <a:p>
            <a:endParaRPr lang="en-US" dirty="0"/>
          </a:p>
          <a:p>
            <a:r>
              <a:rPr lang="en-US" dirty="0">
                <a:solidFill>
                  <a:schemeClr val="bg1"/>
                </a:solidFill>
              </a:rPr>
              <a:t>White</a:t>
            </a:r>
            <a:r>
              <a:rPr lang="en-US" dirty="0"/>
              <a:t> represents smartphone processes</a:t>
            </a:r>
          </a:p>
        </p:txBody>
      </p:sp>
    </p:spTree>
    <p:extLst>
      <p:ext uri="{BB962C8B-B14F-4D97-AF65-F5344CB8AC3E}">
        <p14:creationId xmlns:p14="http://schemas.microsoft.com/office/powerpoint/2010/main" val="2482128635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Conversion to C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The largest challenge of the project</a:t>
            </a:r>
          </a:p>
          <a:p>
            <a:r>
              <a:rPr lang="en-US" dirty="0"/>
              <a:t>All of the </a:t>
            </a:r>
            <a:r>
              <a:rPr lang="en-US" dirty="0" err="1"/>
              <a:t>Matlab</a:t>
            </a:r>
            <a:r>
              <a:rPr lang="en-US" dirty="0"/>
              <a:t> code was successfully converted into C </a:t>
            </a:r>
          </a:p>
          <a:p>
            <a:r>
              <a:rPr lang="en-US" dirty="0"/>
              <a:t>The average running time on my modest PC for a single 30 second exercise is only 10 seconds</a:t>
            </a:r>
          </a:p>
          <a:p>
            <a:pPr lvl="1"/>
            <a:r>
              <a:rPr lang="en-US" dirty="0"/>
              <a:t>This is opposed to several minutes for the </a:t>
            </a:r>
            <a:r>
              <a:rPr lang="en-US" dirty="0" err="1"/>
              <a:t>Matlab</a:t>
            </a:r>
            <a:r>
              <a:rPr lang="en-US" dirty="0"/>
              <a:t> code</a:t>
            </a:r>
          </a:p>
          <a:p>
            <a:r>
              <a:rPr lang="en-US" dirty="0"/>
              <a:t>From an efficiency standpoint the C code well outperforms the </a:t>
            </a:r>
            <a:r>
              <a:rPr lang="en-US" dirty="0" err="1"/>
              <a:t>Matlab</a:t>
            </a:r>
            <a:r>
              <a:rPr lang="en-US" dirty="0"/>
              <a:t> code</a:t>
            </a:r>
          </a:p>
        </p:txBody>
      </p:sp>
    </p:spTree>
    <p:extLst>
      <p:ext uri="{BB962C8B-B14F-4D97-AF65-F5344CB8AC3E}">
        <p14:creationId xmlns:p14="http://schemas.microsoft.com/office/powerpoint/2010/main" val="150377333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Challenges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>
          <a:xfrm>
            <a:off x="838200" y="1325216"/>
            <a:ext cx="10515600" cy="5266083"/>
          </a:xfrm>
        </p:spPr>
        <p:txBody>
          <a:bodyPr/>
          <a:lstStyle/>
          <a:p>
            <a:r>
              <a:rPr lang="en-US" dirty="0"/>
              <a:t>Calculating the pseudoinverse of a (1 x 1000) matrix </a:t>
            </a:r>
          </a:p>
          <a:p>
            <a:pPr lvl="1"/>
            <a:r>
              <a:rPr lang="en-US" dirty="0"/>
              <a:t>The pseudoinverse is a unique generalized matrix inverse that can be applied to non-square matrices </a:t>
            </a:r>
          </a:p>
          <a:p>
            <a:pPr lvl="1"/>
            <a:r>
              <a:rPr lang="en-US" dirty="0"/>
              <a:t>Necessary for the horizontal alignment of the shank WIMU</a:t>
            </a:r>
          </a:p>
          <a:p>
            <a:r>
              <a:rPr lang="en-US" dirty="0"/>
              <a:t>Took a number of days of failed implementations until I found an open source math library called LAPACK</a:t>
            </a:r>
          </a:p>
          <a:p>
            <a:pPr lvl="1"/>
            <a:r>
              <a:rPr lang="en-US" dirty="0"/>
              <a:t>Used this library to find the Singular Value Decomposition (SVD) then preformed further matrix manipulation to compute the pseudoinverse</a:t>
            </a:r>
          </a:p>
          <a:p>
            <a:pPr marL="0" indent="0">
              <a:buNone/>
            </a:pPr>
            <a:endParaRPr lang="en-US" dirty="0"/>
          </a:p>
          <a:p>
            <a:endParaRPr lang="en-US" dirty="0"/>
          </a:p>
        </p:txBody>
      </p:sp>
      <p:pic>
        <p:nvPicPr>
          <p:cNvPr id="4098" name="Picture 2" descr="lapack1.jpg (216×132)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98401" y="4621535"/>
            <a:ext cx="2759903" cy="168660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14675064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Challenges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>
          <a:xfrm>
            <a:off x="838200" y="1325217"/>
            <a:ext cx="10515600" cy="4851746"/>
          </a:xfrm>
        </p:spPr>
        <p:txBody>
          <a:bodyPr/>
          <a:lstStyle/>
          <a:p>
            <a:r>
              <a:rPr lang="en-US" dirty="0"/>
              <a:t>Original </a:t>
            </a:r>
            <a:r>
              <a:rPr lang="en-US" dirty="0" err="1"/>
              <a:t>Matlab</a:t>
            </a:r>
            <a:r>
              <a:rPr lang="en-US" dirty="0"/>
              <a:t> code was written for the older boards</a:t>
            </a:r>
          </a:p>
          <a:p>
            <a:r>
              <a:rPr lang="en-US" dirty="0"/>
              <a:t>Updating code to work with new boards</a:t>
            </a:r>
          </a:p>
          <a:p>
            <a:pPr lvl="1"/>
            <a:r>
              <a:rPr lang="en-US" dirty="0"/>
              <a:t>Different format of storing data</a:t>
            </a:r>
          </a:p>
          <a:p>
            <a:pPr lvl="1"/>
            <a:r>
              <a:rPr lang="en-US" dirty="0"/>
              <a:t>New sampling frequency</a:t>
            </a:r>
          </a:p>
          <a:p>
            <a:r>
              <a:rPr lang="en-US" dirty="0"/>
              <a:t>Learned how to work with embedded systems</a:t>
            </a:r>
          </a:p>
          <a:p>
            <a:pPr lvl="1"/>
            <a:r>
              <a:rPr lang="en-US" dirty="0"/>
              <a:t>Implementing a low pass filter and the quaternion calculations in real time</a:t>
            </a:r>
          </a:p>
          <a:p>
            <a:r>
              <a:rPr lang="en-US" dirty="0"/>
              <a:t>Setting up test environments for validation of the new code </a:t>
            </a:r>
          </a:p>
          <a:p>
            <a:pPr lvl="1"/>
            <a:r>
              <a:rPr lang="en-US" dirty="0"/>
              <a:t>Due to time constraints and board availability I only had a limited amount of time to test the new boards</a:t>
            </a:r>
          </a:p>
        </p:txBody>
      </p:sp>
    </p:spTree>
    <p:extLst>
      <p:ext uri="{BB962C8B-B14F-4D97-AF65-F5344CB8AC3E}">
        <p14:creationId xmlns:p14="http://schemas.microsoft.com/office/powerpoint/2010/main" val="22317261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Test Validation (Previous Boards)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Quaternion Calculations for Right Thigh:</a:t>
            </a:r>
          </a:p>
        </p:txBody>
      </p:sp>
      <p:graphicFrame>
        <p:nvGraphicFramePr>
          <p:cNvPr id="8" name="Chart 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75451023"/>
              </p:ext>
            </p:extLst>
          </p:nvPr>
        </p:nvGraphicFramePr>
        <p:xfrm>
          <a:off x="576470" y="2524540"/>
          <a:ext cx="5029200" cy="323021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9" name="Chart 8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00862190"/>
              </p:ext>
            </p:extLst>
          </p:nvPr>
        </p:nvGraphicFramePr>
        <p:xfrm>
          <a:off x="5936973" y="2524540"/>
          <a:ext cx="5274365" cy="323021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32463081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Test Validation (Previous Boards)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FE Angle Knee Joint for Right Thigh:</a:t>
            </a:r>
          </a:p>
        </p:txBody>
      </p:sp>
      <p:graphicFrame>
        <p:nvGraphicFramePr>
          <p:cNvPr id="10" name="Chart 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376491222"/>
              </p:ext>
            </p:extLst>
          </p:nvPr>
        </p:nvGraphicFramePr>
        <p:xfrm>
          <a:off x="5867399" y="2524539"/>
          <a:ext cx="5178287" cy="323021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1" name="Chart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28741625"/>
              </p:ext>
            </p:extLst>
          </p:nvPr>
        </p:nvGraphicFramePr>
        <p:xfrm>
          <a:off x="702365" y="2524538"/>
          <a:ext cx="5049078" cy="323021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79360037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Walking Validation (Previous Boards)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Horizontal alignment comparison for right shank:</a:t>
            </a:r>
          </a:p>
        </p:txBody>
      </p:sp>
      <p:graphicFrame>
        <p:nvGraphicFramePr>
          <p:cNvPr id="6" name="Chart 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57236985"/>
              </p:ext>
            </p:extLst>
          </p:nvPr>
        </p:nvGraphicFramePr>
        <p:xfrm>
          <a:off x="513522" y="2524539"/>
          <a:ext cx="5039139" cy="32799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8" name="Chart 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94300494"/>
              </p:ext>
            </p:extLst>
          </p:nvPr>
        </p:nvGraphicFramePr>
        <p:xfrm>
          <a:off x="6076123" y="2524540"/>
          <a:ext cx="4962938" cy="327991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874903182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Walking Validation (Hybrid Board)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>
          <a:xfrm>
            <a:off x="838200" y="1825625"/>
            <a:ext cx="10515600" cy="4858204"/>
          </a:xfrm>
        </p:spPr>
        <p:txBody>
          <a:bodyPr>
            <a:normAutofit lnSpcReduction="10000"/>
          </a:bodyPr>
          <a:lstStyle/>
          <a:p>
            <a:r>
              <a:rPr lang="en-US" dirty="0"/>
              <a:t>Quaternion Calculations Right Shank:</a:t>
            </a:r>
          </a:p>
          <a:p>
            <a:endParaRPr lang="en-US" dirty="0"/>
          </a:p>
          <a:p>
            <a:endParaRPr lang="en-US" dirty="0"/>
          </a:p>
          <a:p>
            <a:endParaRPr lang="en-US" dirty="0"/>
          </a:p>
          <a:p>
            <a:endParaRPr lang="en-US" dirty="0"/>
          </a:p>
          <a:p>
            <a:endParaRPr lang="en-US" dirty="0"/>
          </a:p>
          <a:p>
            <a:endParaRPr lang="en-US" dirty="0"/>
          </a:p>
          <a:p>
            <a:endParaRPr lang="en-US" dirty="0"/>
          </a:p>
          <a:p>
            <a:r>
              <a:rPr lang="en-US" dirty="0"/>
              <a:t>Large peaks are due to the mathematical formulation of the variables between -180 and 180 degrees</a:t>
            </a:r>
          </a:p>
        </p:txBody>
      </p:sp>
      <p:graphicFrame>
        <p:nvGraphicFramePr>
          <p:cNvPr id="6" name="Chart 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35398309"/>
              </p:ext>
            </p:extLst>
          </p:nvPr>
        </p:nvGraphicFramePr>
        <p:xfrm>
          <a:off x="1110343" y="2418780"/>
          <a:ext cx="4316186" cy="310989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7" name="Chart 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45312340"/>
              </p:ext>
            </p:extLst>
          </p:nvPr>
        </p:nvGraphicFramePr>
        <p:xfrm>
          <a:off x="6545279" y="2418780"/>
          <a:ext cx="4367649" cy="308812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440980099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Walking Validation (Hybrid Board)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Quaternion Calculations Right Thigh:</a:t>
            </a:r>
          </a:p>
        </p:txBody>
      </p:sp>
      <p:graphicFrame>
        <p:nvGraphicFramePr>
          <p:cNvPr id="7" name="Chart 6"/>
          <p:cNvGraphicFramePr>
            <a:graphicFrameLocks/>
          </p:cNvGraphicFramePr>
          <p:nvPr/>
        </p:nvGraphicFramePr>
        <p:xfrm>
          <a:off x="838200" y="2387296"/>
          <a:ext cx="5016421" cy="331127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6" name="Chart 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85793800"/>
              </p:ext>
            </p:extLst>
          </p:nvPr>
        </p:nvGraphicFramePr>
        <p:xfrm>
          <a:off x="6096000" y="2387295"/>
          <a:ext cx="4964407" cy="331127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65404968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Validation Cont.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>
          <a:xfrm>
            <a:off x="838200" y="1831100"/>
            <a:ext cx="10515600" cy="4351338"/>
          </a:xfrm>
        </p:spPr>
        <p:txBody>
          <a:bodyPr/>
          <a:lstStyle/>
          <a:p>
            <a:r>
              <a:rPr lang="en-US" dirty="0"/>
              <a:t>Quaternion Calculations Right Shank:</a:t>
            </a:r>
          </a:p>
        </p:txBody>
      </p:sp>
      <p:graphicFrame>
        <p:nvGraphicFramePr>
          <p:cNvPr id="7" name="Chart 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17165841"/>
              </p:ext>
            </p:extLst>
          </p:nvPr>
        </p:nvGraphicFramePr>
        <p:xfrm>
          <a:off x="6208642" y="2435207"/>
          <a:ext cx="5049079" cy="34070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8" name="Chart 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728329757"/>
              </p:ext>
            </p:extLst>
          </p:nvPr>
        </p:nvGraphicFramePr>
        <p:xfrm>
          <a:off x="838199" y="2435207"/>
          <a:ext cx="4966253" cy="340709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353831520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62109" y="3854925"/>
            <a:ext cx="3224762" cy="2418572"/>
          </a:xfrm>
          <a:prstGeom prst="rect">
            <a:avLst/>
          </a:prstGeom>
        </p:spPr>
      </p:pic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Project Overview/Goals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>
          <a:xfrm>
            <a:off x="838200" y="1825625"/>
            <a:ext cx="10782458" cy="2165977"/>
          </a:xfrm>
        </p:spPr>
        <p:txBody>
          <a:bodyPr>
            <a:normAutofit/>
          </a:bodyPr>
          <a:lstStyle/>
          <a:p>
            <a:r>
              <a:rPr lang="en-US" dirty="0"/>
              <a:t>Low cost and accurate system for tracking knee injury rehabilitation</a:t>
            </a:r>
          </a:p>
          <a:p>
            <a:r>
              <a:rPr lang="en-US" dirty="0"/>
              <a:t>Utilizing wireless inertial measurement units (WIMU)</a:t>
            </a:r>
          </a:p>
          <a:p>
            <a:r>
              <a:rPr lang="en-US" dirty="0"/>
              <a:t>Two units on each leg mounted on the thighs and shanks</a:t>
            </a:r>
          </a:p>
          <a:p>
            <a:r>
              <a:rPr lang="en-US" dirty="0"/>
              <a:t>Compute knee joint angles and gait parameters</a:t>
            </a:r>
          </a:p>
        </p:txBody>
      </p:sp>
    </p:spTree>
    <p:extLst>
      <p:ext uri="{BB962C8B-B14F-4D97-AF65-F5344CB8AC3E}">
        <p14:creationId xmlns:p14="http://schemas.microsoft.com/office/powerpoint/2010/main" val="1755989327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Android GUI Development</a:t>
            </a:r>
          </a:p>
        </p:txBody>
      </p:sp>
      <p:pic>
        <p:nvPicPr>
          <p:cNvPr id="2" name="Content Placeholder 1"/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4328363" y="1395883"/>
            <a:ext cx="7025437" cy="4857023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503741" y="1395882"/>
            <a:ext cx="3476910" cy="489364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/>
              <a:t>I have began working on an Android application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/>
              <a:t>The C code is being implemented into the app through Androids NDK toolset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2400" dirty="0"/>
              <a:t>The app will communicate over with the WIMU’s over Bluetooth</a:t>
            </a:r>
          </a:p>
          <a:p>
            <a:pPr marL="742950" lvl="1" indent="-285750">
              <a:buFont typeface="Arial" panose="020B0604020202020204" pitchFamily="34" charset="0"/>
              <a:buChar char="•"/>
            </a:pPr>
            <a:r>
              <a:rPr lang="en-US" sz="2400" dirty="0"/>
              <a:t>Computations will be sent in real time</a:t>
            </a:r>
          </a:p>
        </p:txBody>
      </p:sp>
    </p:spTree>
    <p:extLst>
      <p:ext uri="{BB962C8B-B14F-4D97-AF65-F5344CB8AC3E}">
        <p14:creationId xmlns:p14="http://schemas.microsoft.com/office/powerpoint/2010/main" val="84026348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Next Steps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Complete the Android GUI application using the C code that I have written </a:t>
            </a:r>
          </a:p>
          <a:p>
            <a:r>
              <a:rPr lang="en-US" dirty="0"/>
              <a:t>Validation and testing of walking gait parameters</a:t>
            </a:r>
          </a:p>
          <a:p>
            <a:r>
              <a:rPr lang="en-US" dirty="0"/>
              <a:t>Continue tweaking the algorithm parameters to perform with the new hybrid boards</a:t>
            </a:r>
          </a:p>
          <a:p>
            <a:pPr marL="0" indent="0"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48501371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3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Acknowledgements 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I would like to thank Salvatore Tedesco and Brendan </a:t>
            </a:r>
            <a:r>
              <a:rPr lang="en-US" dirty="0" err="1"/>
              <a:t>O’Flynn</a:t>
            </a:r>
            <a:r>
              <a:rPr lang="en-US" dirty="0"/>
              <a:t> for giving me the opportunity to work on this project</a:t>
            </a:r>
          </a:p>
          <a:p>
            <a:r>
              <a:rPr lang="en-US" dirty="0"/>
              <a:t>I would also like to thank the entire group for their support and advice over the course of my time here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91747405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65414" y="2618468"/>
            <a:ext cx="10515600" cy="1325563"/>
          </a:xfrm>
        </p:spPr>
        <p:txBody>
          <a:bodyPr/>
          <a:lstStyle/>
          <a:p>
            <a:pPr algn="ctr"/>
            <a:r>
              <a:rPr lang="en-US" dirty="0"/>
              <a:t>Thanks For Your Attention</a:t>
            </a:r>
          </a:p>
        </p:txBody>
      </p:sp>
    </p:spTree>
    <p:extLst>
      <p:ext uri="{BB962C8B-B14F-4D97-AF65-F5344CB8AC3E}">
        <p14:creationId xmlns:p14="http://schemas.microsoft.com/office/powerpoint/2010/main" val="194621380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Current State of The Art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>
          <a:xfrm>
            <a:off x="838200" y="1825625"/>
            <a:ext cx="10782458" cy="3819801"/>
          </a:xfrm>
        </p:spPr>
        <p:txBody>
          <a:bodyPr>
            <a:normAutofit fontScale="92500" lnSpcReduction="10000"/>
          </a:bodyPr>
          <a:lstStyle/>
          <a:p>
            <a:r>
              <a:rPr lang="en-US" dirty="0"/>
              <a:t>Require expensive specialized equipment and lab environments</a:t>
            </a:r>
          </a:p>
          <a:p>
            <a:r>
              <a:rPr lang="en-US" dirty="0"/>
              <a:t>For example complex systems </a:t>
            </a:r>
          </a:p>
          <a:p>
            <a:pPr marL="0" indent="0">
              <a:buNone/>
            </a:pPr>
            <a:r>
              <a:rPr lang="en-US" dirty="0"/>
              <a:t>   Involving multiple cameras and a </a:t>
            </a:r>
          </a:p>
          <a:p>
            <a:pPr marL="0" indent="0">
              <a:buNone/>
            </a:pPr>
            <a:r>
              <a:rPr lang="en-US" dirty="0"/>
              <a:t>   treadmill </a:t>
            </a:r>
          </a:p>
          <a:p>
            <a:r>
              <a:rPr lang="en-US" dirty="0"/>
              <a:t>The </a:t>
            </a:r>
            <a:r>
              <a:rPr lang="en-US" dirty="0" err="1"/>
              <a:t>Kneemetrics</a:t>
            </a:r>
            <a:r>
              <a:rPr lang="en-US" dirty="0"/>
              <a:t> project hopes </a:t>
            </a:r>
          </a:p>
          <a:p>
            <a:pPr marL="0" indent="0">
              <a:buNone/>
            </a:pPr>
            <a:r>
              <a:rPr lang="en-US" dirty="0"/>
              <a:t>   to offer the same accurate results </a:t>
            </a:r>
          </a:p>
          <a:p>
            <a:pPr marL="0" indent="0">
              <a:buNone/>
            </a:pPr>
            <a:r>
              <a:rPr lang="en-US" dirty="0"/>
              <a:t>   without the overhead and </a:t>
            </a:r>
          </a:p>
          <a:p>
            <a:pPr marL="0" indent="0">
              <a:buNone/>
            </a:pPr>
            <a:r>
              <a:rPr lang="en-US" dirty="0"/>
              <a:t>   expense of current systems </a:t>
            </a:r>
          </a:p>
          <a:p>
            <a:endParaRPr lang="en-US" dirty="0"/>
          </a:p>
          <a:p>
            <a:endParaRPr lang="en-US" dirty="0"/>
          </a:p>
        </p:txBody>
      </p:sp>
      <p:pic>
        <p:nvPicPr>
          <p:cNvPr id="1026" name="Picture 2" descr="http://northernhayclinic.com/Resources/treadmill.jpe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00750" y="2702551"/>
            <a:ext cx="5353050" cy="28479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1134261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365126"/>
            <a:ext cx="10515600" cy="648666"/>
          </a:xfrm>
        </p:spPr>
        <p:txBody>
          <a:bodyPr>
            <a:normAutofit fontScale="90000"/>
          </a:bodyPr>
          <a:lstStyle/>
          <a:p>
            <a:pPr algn="ctr"/>
            <a:r>
              <a:rPr lang="en-US" dirty="0"/>
              <a:t>My Role 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>
          <a:xfrm>
            <a:off x="838200" y="1116634"/>
            <a:ext cx="10515600" cy="4351338"/>
          </a:xfrm>
        </p:spPr>
        <p:txBody>
          <a:bodyPr/>
          <a:lstStyle/>
          <a:p>
            <a:r>
              <a:rPr lang="en-US" dirty="0"/>
              <a:t>The algorithm was developed by Andrea and implemented in </a:t>
            </a:r>
            <a:r>
              <a:rPr lang="en-US" dirty="0" err="1"/>
              <a:t>Matlab</a:t>
            </a:r>
            <a:endParaRPr lang="en-US" dirty="0"/>
          </a:p>
          <a:p>
            <a:r>
              <a:rPr lang="en-US" dirty="0"/>
              <a:t>My role was to help convert this proof-of-concept </a:t>
            </a:r>
            <a:r>
              <a:rPr lang="en-US" dirty="0" err="1"/>
              <a:t>Matlab</a:t>
            </a:r>
            <a:r>
              <a:rPr lang="en-US" dirty="0"/>
              <a:t> code into the C programming language</a:t>
            </a:r>
          </a:p>
          <a:p>
            <a:r>
              <a:rPr lang="en-US" dirty="0"/>
              <a:t>I also began development of an Android based GUI for mobile application</a:t>
            </a:r>
          </a:p>
          <a:p>
            <a:r>
              <a:rPr lang="en-US" dirty="0"/>
              <a:t>Android has the</a:t>
            </a:r>
          </a:p>
          <a:p>
            <a:pPr marL="0" indent="0">
              <a:buNone/>
            </a:pPr>
            <a:r>
              <a:rPr lang="en-US" dirty="0"/>
              <a:t>   largest user base</a:t>
            </a:r>
          </a:p>
          <a:p>
            <a:pPr marL="0" indent="0">
              <a:buNone/>
            </a:pPr>
            <a:r>
              <a:rPr lang="en-US" dirty="0"/>
              <a:t>   of any mobile</a:t>
            </a:r>
          </a:p>
          <a:p>
            <a:pPr marL="0" indent="0">
              <a:buNone/>
            </a:pPr>
            <a:r>
              <a:rPr lang="en-US" dirty="0"/>
              <a:t>   platform</a:t>
            </a:r>
          </a:p>
        </p:txBody>
      </p:sp>
      <p:pic>
        <p:nvPicPr>
          <p:cNvPr id="8" name="Picture 7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06957" y="3054625"/>
            <a:ext cx="5806149" cy="34418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77284412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Downsides of </a:t>
            </a:r>
            <a:r>
              <a:rPr lang="en-US" dirty="0" err="1"/>
              <a:t>Matlab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err="1"/>
              <a:t>Matlab</a:t>
            </a:r>
            <a:r>
              <a:rPr lang="en-US" dirty="0"/>
              <a:t> is an Expensive package</a:t>
            </a:r>
          </a:p>
          <a:p>
            <a:pPr lvl="1"/>
            <a:r>
              <a:rPr lang="en-US" dirty="0"/>
              <a:t>Many clinicians and patients will not have access</a:t>
            </a:r>
          </a:p>
          <a:p>
            <a:pPr marL="457200" lvl="1" indent="0">
              <a:buNone/>
            </a:pPr>
            <a:r>
              <a:rPr lang="en-US" dirty="0"/>
              <a:t>    or be willing to pay for the software suite</a:t>
            </a:r>
          </a:p>
          <a:p>
            <a:r>
              <a:rPr lang="en-US" dirty="0"/>
              <a:t>Consumes a lot of resources </a:t>
            </a:r>
          </a:p>
          <a:p>
            <a:r>
              <a:rPr lang="en-US" dirty="0"/>
              <a:t>Unable to be ported to a mobile or </a:t>
            </a:r>
          </a:p>
          <a:p>
            <a:pPr marL="0" indent="0">
              <a:buNone/>
            </a:pPr>
            <a:r>
              <a:rPr lang="en-US" dirty="0"/>
              <a:t>   embedded application</a:t>
            </a:r>
          </a:p>
          <a:p>
            <a:r>
              <a:rPr lang="en-US" dirty="0"/>
              <a:t>Doesn’t align with the goal of providing </a:t>
            </a:r>
          </a:p>
          <a:p>
            <a:pPr marL="0" indent="0">
              <a:buNone/>
            </a:pPr>
            <a:r>
              <a:rPr lang="en-US" dirty="0"/>
              <a:t>   an easy to use and affordable solution</a:t>
            </a:r>
          </a:p>
          <a:p>
            <a:pPr marL="0" indent="0">
              <a:buNone/>
            </a:pPr>
            <a:endParaRPr lang="en-US" dirty="0"/>
          </a:p>
          <a:p>
            <a:endParaRPr lang="en-US" dirty="0"/>
          </a:p>
        </p:txBody>
      </p:sp>
      <p:pic>
        <p:nvPicPr>
          <p:cNvPr id="9218" name="Picture 2" descr="matlab.png (400×400)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71122" y="1825625"/>
            <a:ext cx="3682677" cy="36826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03875417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Why Choose C?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The C  programming language was chosen due its efficiency and compiler portability</a:t>
            </a:r>
          </a:p>
          <a:p>
            <a:pPr lvl="1"/>
            <a:r>
              <a:rPr lang="en-US" dirty="0"/>
              <a:t>This portability means It can be easily used in the Android platform</a:t>
            </a:r>
          </a:p>
          <a:p>
            <a:r>
              <a:rPr lang="en-US" dirty="0"/>
              <a:t>The WIMU’s embedded software is written in C</a:t>
            </a:r>
          </a:p>
          <a:p>
            <a:pPr lvl="1"/>
            <a:r>
              <a:rPr lang="en-US" dirty="0"/>
              <a:t>Allows certain calculations to be completed embedded in real time</a:t>
            </a:r>
          </a:p>
          <a:p>
            <a:r>
              <a:rPr lang="en-US" dirty="0"/>
              <a:t>Allows for a high degree of hand optimization </a:t>
            </a:r>
          </a:p>
          <a:p>
            <a:r>
              <a:rPr lang="en-US" dirty="0"/>
              <a:t>Leveraging this language will allow the software to be accessed by a much larger number of patients and clinicians than if it were in </a:t>
            </a:r>
            <a:r>
              <a:rPr lang="en-US" dirty="0" err="1"/>
              <a:t>Matlab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29135228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Preliminary Study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Gain an understanding of the </a:t>
            </a:r>
            <a:r>
              <a:rPr lang="en-US" dirty="0" err="1"/>
              <a:t>Matlab</a:t>
            </a:r>
            <a:r>
              <a:rPr lang="en-US" dirty="0"/>
              <a:t> algorithm </a:t>
            </a:r>
          </a:p>
          <a:p>
            <a:r>
              <a:rPr lang="en-US" dirty="0"/>
              <a:t>Note performance bottlenecks in the code</a:t>
            </a:r>
          </a:p>
          <a:p>
            <a:r>
              <a:rPr lang="en-US" dirty="0"/>
              <a:t>Find sections of the algorithm that could be completed in real-time</a:t>
            </a:r>
          </a:p>
          <a:p>
            <a:r>
              <a:rPr lang="en-US" dirty="0"/>
              <a:t>Create a new workflow and program design</a:t>
            </a:r>
          </a:p>
          <a:p>
            <a:r>
              <a:rPr lang="en-US" dirty="0"/>
              <a:t>This ended up taking longer than initially expected</a:t>
            </a:r>
          </a:p>
          <a:p>
            <a:pPr lvl="1"/>
            <a:r>
              <a:rPr lang="en-US" dirty="0"/>
              <a:t>Little experience with </a:t>
            </a:r>
            <a:r>
              <a:rPr lang="en-US" dirty="0" err="1"/>
              <a:t>Matlabs</a:t>
            </a:r>
            <a:r>
              <a:rPr lang="en-US" dirty="0"/>
              <a:t> coding syntax</a:t>
            </a:r>
          </a:p>
          <a:p>
            <a:pPr lvl="1"/>
            <a:r>
              <a:rPr lang="en-US" dirty="0"/>
              <a:t>Lack of documentation in the code</a:t>
            </a:r>
          </a:p>
        </p:txBody>
      </p:sp>
    </p:spTree>
    <p:extLst>
      <p:ext uri="{BB962C8B-B14F-4D97-AF65-F5344CB8AC3E}">
        <p14:creationId xmlns:p14="http://schemas.microsoft.com/office/powerpoint/2010/main" val="245223624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Bottlenecks/Solutions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/>
              <a:t>Importing raw sensor data into </a:t>
            </a:r>
            <a:r>
              <a:rPr lang="en-US" dirty="0" err="1"/>
              <a:t>Matlab</a:t>
            </a:r>
            <a:r>
              <a:rPr lang="en-US" dirty="0"/>
              <a:t> matrices from .txt files was time consuming</a:t>
            </a:r>
          </a:p>
          <a:p>
            <a:r>
              <a:rPr lang="en-US" dirty="0"/>
              <a:t>I implemented a light weight ‘matrix’ like data structure that can be dynamically resized and manipulated</a:t>
            </a:r>
          </a:p>
          <a:p>
            <a:pPr lvl="1"/>
            <a:r>
              <a:rPr lang="en-US" dirty="0"/>
              <a:t>Large improvement in import speed when compared to </a:t>
            </a:r>
            <a:r>
              <a:rPr lang="en-US" dirty="0" err="1"/>
              <a:t>Matlab</a:t>
            </a:r>
            <a:endParaRPr lang="en-US" dirty="0"/>
          </a:p>
          <a:p>
            <a:r>
              <a:rPr lang="en-US" dirty="0"/>
              <a:t>Got rid of unnecessary Matrix manipulations/Redundant code</a:t>
            </a:r>
          </a:p>
          <a:p>
            <a:pPr lvl="1"/>
            <a:r>
              <a:rPr lang="en-US" dirty="0"/>
              <a:t>Merged the Joint Coordinate System (JCS) conversion with the import function</a:t>
            </a:r>
          </a:p>
          <a:p>
            <a:pPr lvl="1"/>
            <a:r>
              <a:rPr lang="en-US" dirty="0"/>
              <a:t>exchanged certain matrices in the quaternion calculation in favor of single variables </a:t>
            </a:r>
          </a:p>
        </p:txBody>
      </p:sp>
    </p:spTree>
    <p:extLst>
      <p:ext uri="{BB962C8B-B14F-4D97-AF65-F5344CB8AC3E}">
        <p14:creationId xmlns:p14="http://schemas.microsoft.com/office/powerpoint/2010/main" val="187234858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0">
              <a:schemeClr val="accent1">
                <a:lumMod val="5000"/>
                <a:lumOff val="95000"/>
              </a:schemeClr>
            </a:gs>
            <a:gs pos="74000">
              <a:schemeClr val="accent1">
                <a:lumMod val="45000"/>
                <a:lumOff val="55000"/>
              </a:schemeClr>
            </a:gs>
            <a:gs pos="83000">
              <a:schemeClr val="accent1">
                <a:lumMod val="45000"/>
                <a:lumOff val="55000"/>
              </a:schemeClr>
            </a:gs>
            <a:gs pos="100000">
              <a:schemeClr val="accent1">
                <a:lumMod val="30000"/>
                <a:lumOff val="70000"/>
              </a:scheme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4" name="Picture 2" descr="embedded-c-1024.png (1024×1024)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766793" y="2564296"/>
            <a:ext cx="5129108" cy="512910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Content Placeholder 4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dirty="0"/>
              <a:t>Recognized that the quaternion calculations and data filtering could be done embedded in real time</a:t>
            </a:r>
          </a:p>
          <a:p>
            <a:pPr lvl="1"/>
            <a:r>
              <a:rPr lang="en-US" dirty="0"/>
              <a:t>Saves time and processing power </a:t>
            </a:r>
          </a:p>
          <a:p>
            <a:pPr lvl="1"/>
            <a:r>
              <a:rPr lang="en-US" dirty="0"/>
              <a:t>This required a significant change to the workflow of the program to changed</a:t>
            </a:r>
          </a:p>
          <a:p>
            <a:endParaRPr lang="en-US" dirty="0"/>
          </a:p>
          <a:p>
            <a:pPr lvl="1"/>
            <a:endParaRPr lang="en-US" dirty="0"/>
          </a:p>
          <a:p>
            <a:endParaRPr lang="en-US" dirty="0"/>
          </a:p>
          <a:p>
            <a:endParaRPr lang="en-US" dirty="0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ctr"/>
            <a:r>
              <a:rPr lang="en-US" dirty="0"/>
              <a:t>Bottlenecks/Solutions</a:t>
            </a:r>
          </a:p>
        </p:txBody>
      </p:sp>
    </p:spTree>
    <p:extLst>
      <p:ext uri="{BB962C8B-B14F-4D97-AF65-F5344CB8AC3E}">
        <p14:creationId xmlns:p14="http://schemas.microsoft.com/office/powerpoint/2010/main" val="3978457680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2194</TotalTime>
  <Words>897</Words>
  <Application>Microsoft Office PowerPoint</Application>
  <PresentationFormat>Widescreen</PresentationFormat>
  <Paragraphs>132</Paragraphs>
  <Slides>23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23</vt:i4>
      </vt:variant>
    </vt:vector>
  </HeadingPairs>
  <TitlesOfParts>
    <vt:vector size="27" baseType="lpstr">
      <vt:lpstr>Arial</vt:lpstr>
      <vt:lpstr>Calibri</vt:lpstr>
      <vt:lpstr>Calibri Light</vt:lpstr>
      <vt:lpstr>Office Theme</vt:lpstr>
      <vt:lpstr>Kneemetrics Project WSN Group, Tyndall National Institute</vt:lpstr>
      <vt:lpstr>Project Overview/Goals</vt:lpstr>
      <vt:lpstr>Current State of The Art</vt:lpstr>
      <vt:lpstr>My Role </vt:lpstr>
      <vt:lpstr>Downsides of Matlab</vt:lpstr>
      <vt:lpstr>Why Choose C?</vt:lpstr>
      <vt:lpstr>Preliminary Study</vt:lpstr>
      <vt:lpstr>Bottlenecks/Solutions</vt:lpstr>
      <vt:lpstr>Bottlenecks/Solutions</vt:lpstr>
      <vt:lpstr>System Architecture</vt:lpstr>
      <vt:lpstr>Conversion to C</vt:lpstr>
      <vt:lpstr>Challenges</vt:lpstr>
      <vt:lpstr>Challenges</vt:lpstr>
      <vt:lpstr>Test Validation (Previous Boards)</vt:lpstr>
      <vt:lpstr>Test Validation (Previous Boards)</vt:lpstr>
      <vt:lpstr>Walking Validation (Previous Boards)</vt:lpstr>
      <vt:lpstr>Walking Validation (Hybrid Board)</vt:lpstr>
      <vt:lpstr>Walking Validation (Hybrid Board)</vt:lpstr>
      <vt:lpstr>Validation Cont.</vt:lpstr>
      <vt:lpstr>Android GUI Development</vt:lpstr>
      <vt:lpstr>Next Steps</vt:lpstr>
      <vt:lpstr>Acknowledgements </vt:lpstr>
      <vt:lpstr>Thanks For Your Attention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Short Term Goals</dc:title>
  <dc:creator>luke jervis</dc:creator>
  <cp:lastModifiedBy>luke jervis</cp:lastModifiedBy>
  <cp:revision>55</cp:revision>
  <dcterms:created xsi:type="dcterms:W3CDTF">2016-06-28T15:25:46Z</dcterms:created>
  <dcterms:modified xsi:type="dcterms:W3CDTF">2016-08-30T10:20:54Z</dcterms:modified>
</cp:coreProperties>
</file>